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0" r:id="rId1"/>
  </p:sldMasterIdLst>
  <p:notesMasterIdLst>
    <p:notesMasterId r:id="rId14"/>
  </p:notesMasterIdLst>
  <p:handoutMasterIdLst>
    <p:handoutMasterId r:id="rId15"/>
  </p:handoutMasterIdLst>
  <p:sldIdLst>
    <p:sldId id="256" r:id="rId2"/>
    <p:sldId id="258" r:id="rId3"/>
    <p:sldId id="259" r:id="rId4"/>
    <p:sldId id="305" r:id="rId5"/>
    <p:sldId id="295" r:id="rId6"/>
    <p:sldId id="300" r:id="rId7"/>
    <p:sldId id="265" r:id="rId8"/>
    <p:sldId id="299" r:id="rId9"/>
    <p:sldId id="306" r:id="rId10"/>
    <p:sldId id="301" r:id="rId11"/>
    <p:sldId id="262" r:id="rId12"/>
    <p:sldId id="308" r:id="rId13"/>
  </p:sldIdLst>
  <p:sldSz cx="9144000" cy="5143500" type="screen16x9"/>
  <p:notesSz cx="6858000" cy="9144000"/>
  <p:embeddedFontLst>
    <p:embeddedFont>
      <p:font typeface="Barlow ExtraBold" panose="00000900000000000000" pitchFamily="2" charset="0"/>
      <p:bold r:id="rId16"/>
      <p:boldItalic r:id="rId17"/>
    </p:embeddedFont>
    <p:embeddedFont>
      <p:font typeface="Calibri" panose="020F0502020204030204" pitchFamily="34" charset="0"/>
      <p:regular r:id="rId18"/>
      <p:bold r:id="rId19"/>
      <p:italic r:id="rId20"/>
      <p:boldItalic r:id="rId21"/>
    </p:embeddedFont>
    <p:embeddedFont>
      <p:font typeface="DM Sans" pitchFamily="2" charset="0"/>
      <p:regular r:id="rId22"/>
      <p:bold r:id="rId23"/>
      <p:italic r:id="rId24"/>
      <p:boldItalic r:id="rId25"/>
    </p:embeddedFont>
    <p:embeddedFont>
      <p:font typeface="Open Sans" panose="020B0606030504020204" pitchFamily="34" charset="0"/>
      <p:regular r:id="rId26"/>
      <p:bold r:id="rId27"/>
      <p:italic r:id="rId28"/>
      <p:boldItalic r:id="rId2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99"/>
    <a:srgbClr val="6565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924F4F4-F462-45EE-8078-314500DE7258}" v="28" dt="2021-12-09T12:09:00.560"/>
  </p1510:revLst>
</p1510:revInfo>
</file>

<file path=ppt/tableStyles.xml><?xml version="1.0" encoding="utf-8"?>
<a:tblStyleLst xmlns:a="http://schemas.openxmlformats.org/drawingml/2006/main" def="{28C94D3E-67F9-4E10-BD34-078BEE8F4118}">
  <a:tblStyle styleId="{28C94D3E-67F9-4E10-BD34-078BEE8F411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000" autoAdjust="0"/>
    <p:restoredTop sz="51908" autoAdjust="0"/>
  </p:normalViewPr>
  <p:slideViewPr>
    <p:cSldViewPr snapToGrid="0">
      <p:cViewPr varScale="1">
        <p:scale>
          <a:sx n="56" d="100"/>
          <a:sy n="56" d="100"/>
        </p:scale>
        <p:origin x="2016" y="38"/>
      </p:cViewPr>
      <p:guideLst>
        <p:guide orient="horz" pos="162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notesViewPr>
    <p:cSldViewPr snapToGrid="0">
      <p:cViewPr varScale="1">
        <p:scale>
          <a:sx n="65" d="100"/>
          <a:sy n="65" d="100"/>
        </p:scale>
        <p:origin x="3154" y="43"/>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3.fntdata"/><Relationship Id="rId26" Type="http://schemas.openxmlformats.org/officeDocument/2006/relationships/font" Target="fonts/font11.fntdata"/><Relationship Id="rId3" Type="http://schemas.openxmlformats.org/officeDocument/2006/relationships/slide" Target="slides/slide2.xml"/><Relationship Id="rId21" Type="http://schemas.openxmlformats.org/officeDocument/2006/relationships/font" Target="fonts/font6.fntdata"/><Relationship Id="rId34" Type="http://schemas.microsoft.com/office/2016/11/relationships/changesInfo" Target="changesInfos/changesInfo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2.fntdata"/><Relationship Id="rId25" Type="http://schemas.openxmlformats.org/officeDocument/2006/relationships/font" Target="fonts/font10.fntdata"/><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font" Target="fonts/font1.fntdata"/><Relationship Id="rId20" Type="http://schemas.openxmlformats.org/officeDocument/2006/relationships/font" Target="fonts/font5.fntdata"/><Relationship Id="rId29" Type="http://schemas.openxmlformats.org/officeDocument/2006/relationships/font" Target="fonts/font14.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9.fntdata"/><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handoutMaster" Target="handoutMasters/handoutMaster1.xml"/><Relationship Id="rId23" Type="http://schemas.openxmlformats.org/officeDocument/2006/relationships/font" Target="fonts/font8.fntdata"/><Relationship Id="rId28" Type="http://schemas.openxmlformats.org/officeDocument/2006/relationships/font" Target="fonts/font13.fntdata"/><Relationship Id="rId10" Type="http://schemas.openxmlformats.org/officeDocument/2006/relationships/slide" Target="slides/slide9.xml"/><Relationship Id="rId19" Type="http://schemas.openxmlformats.org/officeDocument/2006/relationships/font" Target="fonts/font4.fntdata"/><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notesMaster" Target="notesMasters/notesMaster1.xml"/><Relationship Id="rId22" Type="http://schemas.openxmlformats.org/officeDocument/2006/relationships/font" Target="fonts/font7.fntdata"/><Relationship Id="rId27" Type="http://schemas.openxmlformats.org/officeDocument/2006/relationships/font" Target="fonts/font12.fntdata"/><Relationship Id="rId30" Type="http://schemas.openxmlformats.org/officeDocument/2006/relationships/presProps" Target="presProps.xml"/><Relationship Id="rId35"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Eléanore Médard" userId="81434f80a4521797" providerId="LiveId" clId="{5924F4F4-F462-45EE-8078-314500DE7258}"/>
    <pc:docChg chg="undo redo custSel addSld delSld modSld sldOrd">
      <pc:chgData name="Eléanore Médard" userId="81434f80a4521797" providerId="LiveId" clId="{5924F4F4-F462-45EE-8078-314500DE7258}" dt="2021-12-09T12:12:29.472" v="1799" actId="20577"/>
      <pc:docMkLst>
        <pc:docMk/>
      </pc:docMkLst>
      <pc:sldChg chg="modNotesTx">
        <pc:chgData name="Eléanore Médard" userId="81434f80a4521797" providerId="LiveId" clId="{5924F4F4-F462-45EE-8078-314500DE7258}" dt="2021-12-09T09:47:40.465" v="27" actId="20577"/>
        <pc:sldMkLst>
          <pc:docMk/>
          <pc:sldMk cId="0" sldId="258"/>
        </pc:sldMkLst>
      </pc:sldChg>
      <pc:sldChg chg="modSp mod">
        <pc:chgData name="Eléanore Médard" userId="81434f80a4521797" providerId="LiveId" clId="{5924F4F4-F462-45EE-8078-314500DE7258}" dt="2021-12-09T11:12:28.308" v="39" actId="20577"/>
        <pc:sldMkLst>
          <pc:docMk/>
          <pc:sldMk cId="0" sldId="259"/>
        </pc:sldMkLst>
        <pc:spChg chg="mod">
          <ac:chgData name="Eléanore Médard" userId="81434f80a4521797" providerId="LiveId" clId="{5924F4F4-F462-45EE-8078-314500DE7258}" dt="2021-12-09T11:12:28.308" v="39" actId="20577"/>
          <ac:spMkLst>
            <pc:docMk/>
            <pc:sldMk cId="0" sldId="259"/>
            <ac:spMk id="94" creationId="{DEBB3537-A391-4C5E-B9AB-229E5A8A7104}"/>
          </ac:spMkLst>
        </pc:spChg>
        <pc:spChg chg="mod">
          <ac:chgData name="Eléanore Médard" userId="81434f80a4521797" providerId="LiveId" clId="{5924F4F4-F462-45EE-8078-314500DE7258}" dt="2021-12-09T11:12:23.887" v="36" actId="20577"/>
          <ac:spMkLst>
            <pc:docMk/>
            <pc:sldMk cId="0" sldId="259"/>
            <ac:spMk id="933" creationId="{00000000-0000-0000-0000-000000000000}"/>
          </ac:spMkLst>
        </pc:spChg>
      </pc:sldChg>
      <pc:sldChg chg="addSp delSp modSp mod ord modNotesTx">
        <pc:chgData name="Eléanore Médard" userId="81434f80a4521797" providerId="LiveId" clId="{5924F4F4-F462-45EE-8078-314500DE7258}" dt="2021-12-09T11:39:05.963" v="586" actId="20578"/>
        <pc:sldMkLst>
          <pc:docMk/>
          <pc:sldMk cId="0" sldId="260"/>
        </pc:sldMkLst>
        <pc:spChg chg="add mod">
          <ac:chgData name="Eléanore Médard" userId="81434f80a4521797" providerId="LiveId" clId="{5924F4F4-F462-45EE-8078-314500DE7258}" dt="2021-12-09T11:36:17.509" v="517" actId="1076"/>
          <ac:spMkLst>
            <pc:docMk/>
            <pc:sldMk cId="0" sldId="260"/>
            <ac:spMk id="6" creationId="{9712426E-37E8-42DB-890E-B9D8728CB924}"/>
          </ac:spMkLst>
        </pc:spChg>
        <pc:spChg chg="del mod">
          <ac:chgData name="Eléanore Médard" userId="81434f80a4521797" providerId="LiveId" clId="{5924F4F4-F462-45EE-8078-314500DE7258}" dt="2021-12-09T11:35:02.606" v="494" actId="478"/>
          <ac:spMkLst>
            <pc:docMk/>
            <pc:sldMk cId="0" sldId="260"/>
            <ac:spMk id="65" creationId="{DD2C570D-34B5-4384-AEF4-E7C52382BF9A}"/>
          </ac:spMkLst>
        </pc:spChg>
        <pc:spChg chg="del">
          <ac:chgData name="Eléanore Médard" userId="81434f80a4521797" providerId="LiveId" clId="{5924F4F4-F462-45EE-8078-314500DE7258}" dt="2021-12-09T11:34:50.187" v="488" actId="478"/>
          <ac:spMkLst>
            <pc:docMk/>
            <pc:sldMk cId="0" sldId="260"/>
            <ac:spMk id="68" creationId="{B16B5C21-627B-4578-A924-16538C2642C6}"/>
          </ac:spMkLst>
        </pc:spChg>
        <pc:spChg chg="mod">
          <ac:chgData name="Eléanore Médard" userId="81434f80a4521797" providerId="LiveId" clId="{5924F4F4-F462-45EE-8078-314500DE7258}" dt="2021-12-09T11:35:37.383" v="507"/>
          <ac:spMkLst>
            <pc:docMk/>
            <pc:sldMk cId="0" sldId="260"/>
            <ac:spMk id="1020" creationId="{00000000-0000-0000-0000-000000000000}"/>
          </ac:spMkLst>
        </pc:spChg>
        <pc:spChg chg="del">
          <ac:chgData name="Eléanore Médard" userId="81434f80a4521797" providerId="LiveId" clId="{5924F4F4-F462-45EE-8078-314500DE7258}" dt="2021-12-09T11:34:59.131" v="492" actId="478"/>
          <ac:spMkLst>
            <pc:docMk/>
            <pc:sldMk cId="0" sldId="260"/>
            <ac:spMk id="1021" creationId="{00000000-0000-0000-0000-000000000000}"/>
          </ac:spMkLst>
        </pc:spChg>
        <pc:grpChg chg="mod">
          <ac:chgData name="Eléanore Médard" userId="81434f80a4521797" providerId="LiveId" clId="{5924F4F4-F462-45EE-8078-314500DE7258}" dt="2021-12-09T11:35:46.966" v="510" actId="1076"/>
          <ac:grpSpMkLst>
            <pc:docMk/>
            <pc:sldMk cId="0" sldId="260"/>
            <ac:grpSpMk id="69" creationId="{86F0C0FB-D457-4743-AADF-8F2808961EA0}"/>
          </ac:grpSpMkLst>
        </pc:grpChg>
        <pc:picChg chg="del">
          <ac:chgData name="Eléanore Médard" userId="81434f80a4521797" providerId="LiveId" clId="{5924F4F4-F462-45EE-8078-314500DE7258}" dt="2021-12-09T11:34:55.561" v="491" actId="478"/>
          <ac:picMkLst>
            <pc:docMk/>
            <pc:sldMk cId="0" sldId="260"/>
            <ac:picMk id="2" creationId="{8B24DFC1-703E-4C2D-8122-9014922B645A}"/>
          </ac:picMkLst>
        </pc:picChg>
        <pc:picChg chg="del">
          <ac:chgData name="Eléanore Médard" userId="81434f80a4521797" providerId="LiveId" clId="{5924F4F4-F462-45EE-8078-314500DE7258}" dt="2021-12-09T11:34:53.328" v="490" actId="478"/>
          <ac:picMkLst>
            <pc:docMk/>
            <pc:sldMk cId="0" sldId="260"/>
            <ac:picMk id="3" creationId="{F16CDB2E-677F-4EE9-8B38-14647BD685A6}"/>
          </ac:picMkLst>
        </pc:picChg>
        <pc:picChg chg="del">
          <ac:chgData name="Eléanore Médard" userId="81434f80a4521797" providerId="LiveId" clId="{5924F4F4-F462-45EE-8078-314500DE7258}" dt="2021-12-09T11:34:52.038" v="489" actId="478"/>
          <ac:picMkLst>
            <pc:docMk/>
            <pc:sldMk cId="0" sldId="260"/>
            <ac:picMk id="5" creationId="{69D44481-1ECC-4C68-8006-A9902EDB8DAB}"/>
          </ac:picMkLst>
        </pc:picChg>
      </pc:sldChg>
      <pc:sldChg chg="modSp mod modNotesTx">
        <pc:chgData name="Eléanore Médard" userId="81434f80a4521797" providerId="LiveId" clId="{5924F4F4-F462-45EE-8078-314500DE7258}" dt="2021-12-09T12:12:29.472" v="1799" actId="20577"/>
        <pc:sldMkLst>
          <pc:docMk/>
          <pc:sldMk cId="0" sldId="262"/>
        </pc:sldMkLst>
        <pc:spChg chg="mod">
          <ac:chgData name="Eléanore Médard" userId="81434f80a4521797" providerId="LiveId" clId="{5924F4F4-F462-45EE-8078-314500DE7258}" dt="2021-12-09T12:12:13.119" v="1774" actId="1076"/>
          <ac:spMkLst>
            <pc:docMk/>
            <pc:sldMk cId="0" sldId="262"/>
            <ac:spMk id="18" creationId="{2E9A3990-A07A-459B-AE92-C34B129AE2E3}"/>
          </ac:spMkLst>
        </pc:spChg>
      </pc:sldChg>
      <pc:sldChg chg="addSp delSp modSp mod modNotesTx">
        <pc:chgData name="Eléanore Médard" userId="81434f80a4521797" providerId="LiveId" clId="{5924F4F4-F462-45EE-8078-314500DE7258}" dt="2021-12-09T12:09:10.793" v="1463" actId="1037"/>
        <pc:sldMkLst>
          <pc:docMk/>
          <pc:sldMk cId="0" sldId="265"/>
        </pc:sldMkLst>
        <pc:spChg chg="mod">
          <ac:chgData name="Eléanore Médard" userId="81434f80a4521797" providerId="LiveId" clId="{5924F4F4-F462-45EE-8078-314500DE7258}" dt="2021-12-09T11:54:02.547" v="858" actId="1076"/>
          <ac:spMkLst>
            <pc:docMk/>
            <pc:sldMk cId="0" sldId="265"/>
            <ac:spMk id="13" creationId="{032BA9D8-392F-43DF-A34E-4E3FB2E12160}"/>
          </ac:spMkLst>
        </pc:spChg>
        <pc:spChg chg="mod">
          <ac:chgData name="Eléanore Médard" userId="81434f80a4521797" providerId="LiveId" clId="{5924F4F4-F462-45EE-8078-314500DE7258}" dt="2021-12-09T11:54:34.483" v="864" actId="1037"/>
          <ac:spMkLst>
            <pc:docMk/>
            <pc:sldMk cId="0" sldId="265"/>
            <ac:spMk id="27" creationId="{040DD6DD-B2EA-4207-B502-EB0066B9F837}"/>
          </ac:spMkLst>
        </pc:spChg>
        <pc:spChg chg="add del">
          <ac:chgData name="Eléanore Médard" userId="81434f80a4521797" providerId="LiveId" clId="{5924F4F4-F462-45EE-8078-314500DE7258}" dt="2021-12-09T11:45:38.909" v="730" actId="22"/>
          <ac:spMkLst>
            <pc:docMk/>
            <pc:sldMk cId="0" sldId="265"/>
            <ac:spMk id="35" creationId="{0D8CD1AA-77FB-4A28-8AD7-5C1647DFEBBC}"/>
          </ac:spMkLst>
        </pc:spChg>
        <pc:spChg chg="add mod">
          <ac:chgData name="Eléanore Médard" userId="81434f80a4521797" providerId="LiveId" clId="{5924F4F4-F462-45EE-8078-314500DE7258}" dt="2021-12-09T11:51:14.481" v="812" actId="1036"/>
          <ac:spMkLst>
            <pc:docMk/>
            <pc:sldMk cId="0" sldId="265"/>
            <ac:spMk id="37" creationId="{E17A9611-35CF-4314-9278-8C466CAF1E1E}"/>
          </ac:spMkLst>
        </pc:spChg>
        <pc:spChg chg="add del">
          <ac:chgData name="Eléanore Médard" userId="81434f80a4521797" providerId="LiveId" clId="{5924F4F4-F462-45EE-8078-314500DE7258}" dt="2021-12-09T11:45:50.949" v="736" actId="22"/>
          <ac:spMkLst>
            <pc:docMk/>
            <pc:sldMk cId="0" sldId="265"/>
            <ac:spMk id="49" creationId="{BB160797-6451-4BCC-9C59-54E7187747C2}"/>
          </ac:spMkLst>
        </pc:spChg>
        <pc:spChg chg="add mod">
          <ac:chgData name="Eléanore Médard" userId="81434f80a4521797" providerId="LiveId" clId="{5924F4F4-F462-45EE-8078-314500DE7258}" dt="2021-12-09T11:50:53.643" v="804" actId="1037"/>
          <ac:spMkLst>
            <pc:docMk/>
            <pc:sldMk cId="0" sldId="265"/>
            <ac:spMk id="50" creationId="{AB56A955-68A1-45A2-877C-8849D028E36A}"/>
          </ac:spMkLst>
        </pc:spChg>
        <pc:spChg chg="mod">
          <ac:chgData name="Eléanore Médard" userId="81434f80a4521797" providerId="LiveId" clId="{5924F4F4-F462-45EE-8078-314500DE7258}" dt="2021-12-09T11:46:50.051" v="742"/>
          <ac:spMkLst>
            <pc:docMk/>
            <pc:sldMk cId="0" sldId="265"/>
            <ac:spMk id="52" creationId="{E267E20A-852F-452F-83A6-9F7F589CB6F2}"/>
          </ac:spMkLst>
        </pc:spChg>
        <pc:spChg chg="mod">
          <ac:chgData name="Eléanore Médard" userId="81434f80a4521797" providerId="LiveId" clId="{5924F4F4-F462-45EE-8078-314500DE7258}" dt="2021-12-09T11:46:50.051" v="742"/>
          <ac:spMkLst>
            <pc:docMk/>
            <pc:sldMk cId="0" sldId="265"/>
            <ac:spMk id="53" creationId="{E56DE967-FADC-4C09-A004-34FF35D916AC}"/>
          </ac:spMkLst>
        </pc:spChg>
        <pc:spChg chg="mod">
          <ac:chgData name="Eléanore Médard" userId="81434f80a4521797" providerId="LiveId" clId="{5924F4F4-F462-45EE-8078-314500DE7258}" dt="2021-12-09T11:47:39.831" v="752"/>
          <ac:spMkLst>
            <pc:docMk/>
            <pc:sldMk cId="0" sldId="265"/>
            <ac:spMk id="55" creationId="{D54CAC73-59BE-4AB0-B6A8-92B54CFAA050}"/>
          </ac:spMkLst>
        </pc:spChg>
        <pc:spChg chg="mod">
          <ac:chgData name="Eléanore Médard" userId="81434f80a4521797" providerId="LiveId" clId="{5924F4F4-F462-45EE-8078-314500DE7258}" dt="2021-12-09T11:47:39.831" v="752"/>
          <ac:spMkLst>
            <pc:docMk/>
            <pc:sldMk cId="0" sldId="265"/>
            <ac:spMk id="56" creationId="{C789B48B-78F9-4426-B322-41A5781CB4C9}"/>
          </ac:spMkLst>
        </pc:spChg>
        <pc:spChg chg="mod">
          <ac:chgData name="Eléanore Médard" userId="81434f80a4521797" providerId="LiveId" clId="{5924F4F4-F462-45EE-8078-314500DE7258}" dt="2021-12-09T11:52:45.612" v="849"/>
          <ac:spMkLst>
            <pc:docMk/>
            <pc:sldMk cId="0" sldId="265"/>
            <ac:spMk id="58" creationId="{6DF0BF1D-61BF-4C1E-BE7A-47D7D2782E61}"/>
          </ac:spMkLst>
        </pc:spChg>
        <pc:spChg chg="mod">
          <ac:chgData name="Eléanore Médard" userId="81434f80a4521797" providerId="LiveId" clId="{5924F4F4-F462-45EE-8078-314500DE7258}" dt="2021-12-09T11:52:45.612" v="849"/>
          <ac:spMkLst>
            <pc:docMk/>
            <pc:sldMk cId="0" sldId="265"/>
            <ac:spMk id="59" creationId="{85A8190B-57DC-4E5B-9B4B-137DCEE479DA}"/>
          </ac:spMkLst>
        </pc:spChg>
        <pc:spChg chg="mod">
          <ac:chgData name="Eléanore Médard" userId="81434f80a4521797" providerId="LiveId" clId="{5924F4F4-F462-45EE-8078-314500DE7258}" dt="2021-12-09T11:52:45.612" v="849"/>
          <ac:spMkLst>
            <pc:docMk/>
            <pc:sldMk cId="0" sldId="265"/>
            <ac:spMk id="60" creationId="{07B117FB-6097-4B22-A388-7E822479CDC1}"/>
          </ac:spMkLst>
        </pc:spChg>
        <pc:spChg chg="mod">
          <ac:chgData name="Eléanore Médard" userId="81434f80a4521797" providerId="LiveId" clId="{5924F4F4-F462-45EE-8078-314500DE7258}" dt="2021-12-09T11:52:45.612" v="849"/>
          <ac:spMkLst>
            <pc:docMk/>
            <pc:sldMk cId="0" sldId="265"/>
            <ac:spMk id="61" creationId="{62184461-CF84-4476-A435-E950F267C4DC}"/>
          </ac:spMkLst>
        </pc:spChg>
        <pc:spChg chg="mod">
          <ac:chgData name="Eléanore Médard" userId="81434f80a4521797" providerId="LiveId" clId="{5924F4F4-F462-45EE-8078-314500DE7258}" dt="2021-12-09T11:52:45.612" v="849"/>
          <ac:spMkLst>
            <pc:docMk/>
            <pc:sldMk cId="0" sldId="265"/>
            <ac:spMk id="62" creationId="{10D1DBC4-F91E-4CAA-A5CF-F78898251331}"/>
          </ac:spMkLst>
        </pc:spChg>
        <pc:spChg chg="mod">
          <ac:chgData name="Eléanore Médard" userId="81434f80a4521797" providerId="LiveId" clId="{5924F4F4-F462-45EE-8078-314500DE7258}" dt="2021-12-09T11:52:45.612" v="849"/>
          <ac:spMkLst>
            <pc:docMk/>
            <pc:sldMk cId="0" sldId="265"/>
            <ac:spMk id="63" creationId="{938B21B2-97DE-4659-8FB9-6DB0F87B451D}"/>
          </ac:spMkLst>
        </pc:spChg>
        <pc:spChg chg="mod">
          <ac:chgData name="Eléanore Médard" userId="81434f80a4521797" providerId="LiveId" clId="{5924F4F4-F462-45EE-8078-314500DE7258}" dt="2021-12-09T11:52:45.612" v="849"/>
          <ac:spMkLst>
            <pc:docMk/>
            <pc:sldMk cId="0" sldId="265"/>
            <ac:spMk id="64" creationId="{1B74CB25-FE2E-4C0C-A8AA-9C50AF4CB3F6}"/>
          </ac:spMkLst>
        </pc:spChg>
        <pc:spChg chg="mod">
          <ac:chgData name="Eléanore Médard" userId="81434f80a4521797" providerId="LiveId" clId="{5924F4F4-F462-45EE-8078-314500DE7258}" dt="2021-12-09T11:53:58.535" v="856"/>
          <ac:spMkLst>
            <pc:docMk/>
            <pc:sldMk cId="0" sldId="265"/>
            <ac:spMk id="66" creationId="{B80810C1-54E9-4FEC-A46F-233439E23006}"/>
          </ac:spMkLst>
        </pc:spChg>
        <pc:spChg chg="mod">
          <ac:chgData name="Eléanore Médard" userId="81434f80a4521797" providerId="LiveId" clId="{5924F4F4-F462-45EE-8078-314500DE7258}" dt="2021-12-09T11:53:58.535" v="856"/>
          <ac:spMkLst>
            <pc:docMk/>
            <pc:sldMk cId="0" sldId="265"/>
            <ac:spMk id="67" creationId="{DC199972-A25E-4ECF-9A85-41FD206B2D3E}"/>
          </ac:spMkLst>
        </pc:spChg>
        <pc:spChg chg="add del mod">
          <ac:chgData name="Eléanore Médard" userId="81434f80a4521797" providerId="LiveId" clId="{5924F4F4-F462-45EE-8078-314500DE7258}" dt="2021-12-09T12:08:48.849" v="1453" actId="478"/>
          <ac:spMkLst>
            <pc:docMk/>
            <pc:sldMk cId="0" sldId="265"/>
            <ac:spMk id="68" creationId="{3DEC7E52-79A4-49CF-9378-701D0D7B6D6A}"/>
          </ac:spMkLst>
        </pc:spChg>
        <pc:spChg chg="mod">
          <ac:chgData name="Eléanore Médard" userId="81434f80a4521797" providerId="LiveId" clId="{5924F4F4-F462-45EE-8078-314500DE7258}" dt="2021-12-09T11:55:10.718" v="865"/>
          <ac:spMkLst>
            <pc:docMk/>
            <pc:sldMk cId="0" sldId="265"/>
            <ac:spMk id="70" creationId="{14B182F7-CD10-4F62-9F6B-EFBED2E619CF}"/>
          </ac:spMkLst>
        </pc:spChg>
        <pc:spChg chg="mod">
          <ac:chgData name="Eléanore Médard" userId="81434f80a4521797" providerId="LiveId" clId="{5924F4F4-F462-45EE-8078-314500DE7258}" dt="2021-12-09T11:55:10.718" v="865"/>
          <ac:spMkLst>
            <pc:docMk/>
            <pc:sldMk cId="0" sldId="265"/>
            <ac:spMk id="71" creationId="{87E7445D-BC8B-494D-8AA0-33F47AD4DCDF}"/>
          </ac:spMkLst>
        </pc:spChg>
        <pc:spChg chg="mod">
          <ac:chgData name="Eléanore Médard" userId="81434f80a4521797" providerId="LiveId" clId="{5924F4F4-F462-45EE-8078-314500DE7258}" dt="2021-12-09T11:55:10.718" v="865"/>
          <ac:spMkLst>
            <pc:docMk/>
            <pc:sldMk cId="0" sldId="265"/>
            <ac:spMk id="72" creationId="{D96D83D5-608E-451C-946A-ACA7785693C5}"/>
          </ac:spMkLst>
        </pc:spChg>
        <pc:spChg chg="mod">
          <ac:chgData name="Eléanore Médard" userId="81434f80a4521797" providerId="LiveId" clId="{5924F4F4-F462-45EE-8078-314500DE7258}" dt="2021-12-09T11:55:10.718" v="865"/>
          <ac:spMkLst>
            <pc:docMk/>
            <pc:sldMk cId="0" sldId="265"/>
            <ac:spMk id="73" creationId="{E7EEBB98-C3CC-42D5-9B0F-207E974AC625}"/>
          </ac:spMkLst>
        </pc:spChg>
        <pc:spChg chg="mod">
          <ac:chgData name="Eléanore Médard" userId="81434f80a4521797" providerId="LiveId" clId="{5924F4F4-F462-45EE-8078-314500DE7258}" dt="2021-12-09T11:51:24.540" v="814" actId="1035"/>
          <ac:spMkLst>
            <pc:docMk/>
            <pc:sldMk cId="0" sldId="265"/>
            <ac:spMk id="75" creationId="{EA428A2D-BF1C-471C-9A47-DEE5F21F653B}"/>
          </ac:spMkLst>
        </pc:spChg>
        <pc:spChg chg="mod">
          <ac:chgData name="Eléanore Médard" userId="81434f80a4521797" providerId="LiveId" clId="{5924F4F4-F462-45EE-8078-314500DE7258}" dt="2021-12-09T12:09:00.559" v="1454"/>
          <ac:spMkLst>
            <pc:docMk/>
            <pc:sldMk cId="0" sldId="265"/>
            <ac:spMk id="76" creationId="{57A0F308-D63B-416C-876E-EF0CEF36F596}"/>
          </ac:spMkLst>
        </pc:spChg>
        <pc:spChg chg="mod">
          <ac:chgData name="Eléanore Médard" userId="81434f80a4521797" providerId="LiveId" clId="{5924F4F4-F462-45EE-8078-314500DE7258}" dt="2021-12-09T11:51:07.929" v="810" actId="1037"/>
          <ac:spMkLst>
            <pc:docMk/>
            <pc:sldMk cId="0" sldId="265"/>
            <ac:spMk id="77" creationId="{F2D315B3-462F-4345-949A-72A641443CCF}"/>
          </ac:spMkLst>
        </pc:spChg>
        <pc:spChg chg="mod">
          <ac:chgData name="Eléanore Médard" userId="81434f80a4521797" providerId="LiveId" clId="{5924F4F4-F462-45EE-8078-314500DE7258}" dt="2021-12-09T12:09:00.559" v="1454"/>
          <ac:spMkLst>
            <pc:docMk/>
            <pc:sldMk cId="0" sldId="265"/>
            <ac:spMk id="78" creationId="{E0359DC3-9DF2-44F7-BF5B-4D46244AF238}"/>
          </ac:spMkLst>
        </pc:spChg>
        <pc:spChg chg="mod">
          <ac:chgData name="Eléanore Médard" userId="81434f80a4521797" providerId="LiveId" clId="{5924F4F4-F462-45EE-8078-314500DE7258}" dt="2021-12-09T11:51:03.449" v="807" actId="1037"/>
          <ac:spMkLst>
            <pc:docMk/>
            <pc:sldMk cId="0" sldId="265"/>
            <ac:spMk id="79" creationId="{BCA5F93A-128D-4B87-90EA-3E0AFC99415B}"/>
          </ac:spMkLst>
        </pc:spChg>
        <pc:spChg chg="mod">
          <ac:chgData name="Eléanore Médard" userId="81434f80a4521797" providerId="LiveId" clId="{5924F4F4-F462-45EE-8078-314500DE7258}" dt="2021-12-09T11:44:06.058" v="700" actId="20577"/>
          <ac:spMkLst>
            <pc:docMk/>
            <pc:sldMk cId="0" sldId="265"/>
            <ac:spMk id="1280" creationId="{00000000-0000-0000-0000-000000000000}"/>
          </ac:spMkLst>
        </pc:spChg>
        <pc:grpChg chg="del mod">
          <ac:chgData name="Eléanore Médard" userId="81434f80a4521797" providerId="LiveId" clId="{5924F4F4-F462-45EE-8078-314500DE7258}" dt="2021-12-09T11:46:55.269" v="744" actId="478"/>
          <ac:grpSpMkLst>
            <pc:docMk/>
            <pc:sldMk cId="0" sldId="265"/>
            <ac:grpSpMk id="28" creationId="{BBA96E1D-1A1B-4C63-A980-930B140247B2}"/>
          </ac:grpSpMkLst>
        </pc:grpChg>
        <pc:grpChg chg="mod">
          <ac:chgData name="Eléanore Médard" userId="81434f80a4521797" providerId="LiveId" clId="{5924F4F4-F462-45EE-8078-314500DE7258}" dt="2021-12-09T11:51:41.563" v="827" actId="1036"/>
          <ac:grpSpMkLst>
            <pc:docMk/>
            <pc:sldMk cId="0" sldId="265"/>
            <ac:grpSpMk id="41" creationId="{C776647C-3E11-4599-95E6-E079155A3BFF}"/>
          </ac:grpSpMkLst>
        </pc:grpChg>
        <pc:grpChg chg="del mod">
          <ac:chgData name="Eléanore Médard" userId="81434f80a4521797" providerId="LiveId" clId="{5924F4F4-F462-45EE-8078-314500DE7258}" dt="2021-12-09T11:48:57.040" v="765" actId="478"/>
          <ac:grpSpMkLst>
            <pc:docMk/>
            <pc:sldMk cId="0" sldId="265"/>
            <ac:grpSpMk id="46" creationId="{2AB9EC12-BF9E-452B-905D-D2607487ABC6}"/>
          </ac:grpSpMkLst>
        </pc:grpChg>
        <pc:grpChg chg="add mod">
          <ac:chgData name="Eléanore Médard" userId="81434f80a4521797" providerId="LiveId" clId="{5924F4F4-F462-45EE-8078-314500DE7258}" dt="2021-12-09T11:52:01.561" v="848" actId="1037"/>
          <ac:grpSpMkLst>
            <pc:docMk/>
            <pc:sldMk cId="0" sldId="265"/>
            <ac:grpSpMk id="51" creationId="{0D8638B0-BC7F-4BBB-9C56-04183118944E}"/>
          </ac:grpSpMkLst>
        </pc:grpChg>
        <pc:grpChg chg="add del mod">
          <ac:chgData name="Eléanore Médard" userId="81434f80a4521797" providerId="LiveId" clId="{5924F4F4-F462-45EE-8078-314500DE7258}" dt="2021-12-09T11:47:41.890" v="753" actId="478"/>
          <ac:grpSpMkLst>
            <pc:docMk/>
            <pc:sldMk cId="0" sldId="265"/>
            <ac:grpSpMk id="54" creationId="{9F65A3D7-DD86-4E12-8373-33D1DD38F765}"/>
          </ac:grpSpMkLst>
        </pc:grpChg>
        <pc:grpChg chg="add mod">
          <ac:chgData name="Eléanore Médard" userId="81434f80a4521797" providerId="LiveId" clId="{5924F4F4-F462-45EE-8078-314500DE7258}" dt="2021-12-09T12:05:30.396" v="1427" actId="1076"/>
          <ac:grpSpMkLst>
            <pc:docMk/>
            <pc:sldMk cId="0" sldId="265"/>
            <ac:grpSpMk id="57" creationId="{DF9C7C61-5675-4105-89C8-08FF9B48AF5C}"/>
          </ac:grpSpMkLst>
        </pc:grpChg>
        <pc:grpChg chg="add del mod">
          <ac:chgData name="Eléanore Médard" userId="81434f80a4521797" providerId="LiveId" clId="{5924F4F4-F462-45EE-8078-314500DE7258}" dt="2021-12-09T11:54:25.998" v="860" actId="478"/>
          <ac:grpSpMkLst>
            <pc:docMk/>
            <pc:sldMk cId="0" sldId="265"/>
            <ac:grpSpMk id="65" creationId="{B0B0EE28-BA91-4711-B344-363EA1AAC491}"/>
          </ac:grpSpMkLst>
        </pc:grpChg>
        <pc:grpChg chg="add mod">
          <ac:chgData name="Eléanore Médard" userId="81434f80a4521797" providerId="LiveId" clId="{5924F4F4-F462-45EE-8078-314500DE7258}" dt="2021-12-09T11:55:19.655" v="872" actId="1037"/>
          <ac:grpSpMkLst>
            <pc:docMk/>
            <pc:sldMk cId="0" sldId="265"/>
            <ac:grpSpMk id="69" creationId="{E0AA0997-68B0-45A1-AA25-AF7258B1B87F}"/>
          </ac:grpSpMkLst>
        </pc:grpChg>
        <pc:grpChg chg="add mod">
          <ac:chgData name="Eléanore Médard" userId="81434f80a4521797" providerId="LiveId" clId="{5924F4F4-F462-45EE-8078-314500DE7258}" dt="2021-12-09T12:09:10.793" v="1463" actId="1037"/>
          <ac:grpSpMkLst>
            <pc:docMk/>
            <pc:sldMk cId="0" sldId="265"/>
            <ac:grpSpMk id="74" creationId="{FD9AC2CC-1A44-4ECD-85B3-5F3DC88A626E}"/>
          </ac:grpSpMkLst>
        </pc:grpChg>
      </pc:sldChg>
      <pc:sldChg chg="addSp delSp modSp add mod modNotesTx">
        <pc:chgData name="Eléanore Médard" userId="81434f80a4521797" providerId="LiveId" clId="{5924F4F4-F462-45EE-8078-314500DE7258}" dt="2021-12-09T12:08:40.877" v="1452" actId="207"/>
        <pc:sldMkLst>
          <pc:docMk/>
          <pc:sldMk cId="0" sldId="275"/>
        </pc:sldMkLst>
        <pc:spChg chg="add mod">
          <ac:chgData name="Eléanore Médard" userId="81434f80a4521797" providerId="LiveId" clId="{5924F4F4-F462-45EE-8078-314500DE7258}" dt="2021-12-09T11:56:14.981" v="905" actId="478"/>
          <ac:spMkLst>
            <pc:docMk/>
            <pc:sldMk cId="0" sldId="275"/>
            <ac:spMk id="3" creationId="{C9C637BD-1428-4E39-B151-5F7BB695933C}"/>
          </ac:spMkLst>
        </pc:spChg>
        <pc:spChg chg="add mod">
          <ac:chgData name="Eléanore Médard" userId="81434f80a4521797" providerId="LiveId" clId="{5924F4F4-F462-45EE-8078-314500DE7258}" dt="2021-12-09T11:56:19.164" v="906" actId="478"/>
          <ac:spMkLst>
            <pc:docMk/>
            <pc:sldMk cId="0" sldId="275"/>
            <ac:spMk id="5" creationId="{5019653B-DC1E-4614-B470-8C99C88E1620}"/>
          </ac:spMkLst>
        </pc:spChg>
        <pc:spChg chg="mod">
          <ac:chgData name="Eléanore Médard" userId="81434f80a4521797" providerId="LiveId" clId="{5924F4F4-F462-45EE-8078-314500DE7258}" dt="2021-12-09T12:05:40.662" v="1431" actId="207"/>
          <ac:spMkLst>
            <pc:docMk/>
            <pc:sldMk cId="0" sldId="275"/>
            <ac:spMk id="128" creationId="{660C3D1B-CBE9-4261-BF40-1B0AB2051D50}"/>
          </ac:spMkLst>
        </pc:spChg>
        <pc:spChg chg="mod">
          <ac:chgData name="Eléanore Médard" userId="81434f80a4521797" providerId="LiveId" clId="{5924F4F4-F462-45EE-8078-314500DE7258}" dt="2021-12-09T12:05:40.662" v="1431" actId="207"/>
          <ac:spMkLst>
            <pc:docMk/>
            <pc:sldMk cId="0" sldId="275"/>
            <ac:spMk id="129" creationId="{DB55FF41-74A5-457B-9E89-69EFF82E7884}"/>
          </ac:spMkLst>
        </pc:spChg>
        <pc:spChg chg="mod">
          <ac:chgData name="Eléanore Médard" userId="81434f80a4521797" providerId="LiveId" clId="{5924F4F4-F462-45EE-8078-314500DE7258}" dt="2021-12-09T12:05:40.662" v="1431" actId="207"/>
          <ac:spMkLst>
            <pc:docMk/>
            <pc:sldMk cId="0" sldId="275"/>
            <ac:spMk id="130" creationId="{F54B5554-F753-46BA-ABFA-AC2144BC17F7}"/>
          </ac:spMkLst>
        </pc:spChg>
        <pc:spChg chg="mod">
          <ac:chgData name="Eléanore Médard" userId="81434f80a4521797" providerId="LiveId" clId="{5924F4F4-F462-45EE-8078-314500DE7258}" dt="2021-12-09T12:05:40.662" v="1431" actId="207"/>
          <ac:spMkLst>
            <pc:docMk/>
            <pc:sldMk cId="0" sldId="275"/>
            <ac:spMk id="131" creationId="{5E67F293-142C-4AD7-A745-8BDD48CA7140}"/>
          </ac:spMkLst>
        </pc:spChg>
        <pc:spChg chg="mod">
          <ac:chgData name="Eléanore Médard" userId="81434f80a4521797" providerId="LiveId" clId="{5924F4F4-F462-45EE-8078-314500DE7258}" dt="2021-12-09T12:05:40.662" v="1431" actId="207"/>
          <ac:spMkLst>
            <pc:docMk/>
            <pc:sldMk cId="0" sldId="275"/>
            <ac:spMk id="132" creationId="{9A0372FE-2CD6-4F06-BEF9-F076E441C760}"/>
          </ac:spMkLst>
        </pc:spChg>
        <pc:spChg chg="mod">
          <ac:chgData name="Eléanore Médard" userId="81434f80a4521797" providerId="LiveId" clId="{5924F4F4-F462-45EE-8078-314500DE7258}" dt="2021-12-09T12:05:40.662" v="1431" actId="207"/>
          <ac:spMkLst>
            <pc:docMk/>
            <pc:sldMk cId="0" sldId="275"/>
            <ac:spMk id="133" creationId="{F175C796-AACA-4902-AB01-0191953DD3F0}"/>
          </ac:spMkLst>
        </pc:spChg>
        <pc:spChg chg="mod">
          <ac:chgData name="Eléanore Médard" userId="81434f80a4521797" providerId="LiveId" clId="{5924F4F4-F462-45EE-8078-314500DE7258}" dt="2021-12-09T12:05:40.662" v="1431" actId="207"/>
          <ac:spMkLst>
            <pc:docMk/>
            <pc:sldMk cId="0" sldId="275"/>
            <ac:spMk id="134" creationId="{143F52BE-9227-4FBE-AAF1-8431A52A5670}"/>
          </ac:spMkLst>
        </pc:spChg>
        <pc:spChg chg="mod">
          <ac:chgData name="Eléanore Médard" userId="81434f80a4521797" providerId="LiveId" clId="{5924F4F4-F462-45EE-8078-314500DE7258}" dt="2021-12-09T12:06:10.714" v="1440" actId="207"/>
          <ac:spMkLst>
            <pc:docMk/>
            <pc:sldMk cId="0" sldId="275"/>
            <ac:spMk id="136" creationId="{9903F2FB-207D-47E6-B307-ADD831D9613A}"/>
          </ac:spMkLst>
        </pc:spChg>
        <pc:spChg chg="mod">
          <ac:chgData name="Eléanore Médard" userId="81434f80a4521797" providerId="LiveId" clId="{5924F4F4-F462-45EE-8078-314500DE7258}" dt="2021-12-09T12:06:10.714" v="1440" actId="207"/>
          <ac:spMkLst>
            <pc:docMk/>
            <pc:sldMk cId="0" sldId="275"/>
            <ac:spMk id="137" creationId="{E56B0C79-F02B-4231-A6C2-CA1A9987E0EE}"/>
          </ac:spMkLst>
        </pc:spChg>
        <pc:spChg chg="mod">
          <ac:chgData name="Eléanore Médard" userId="81434f80a4521797" providerId="LiveId" clId="{5924F4F4-F462-45EE-8078-314500DE7258}" dt="2021-12-09T12:06:10.714" v="1440" actId="207"/>
          <ac:spMkLst>
            <pc:docMk/>
            <pc:sldMk cId="0" sldId="275"/>
            <ac:spMk id="138" creationId="{18B3AC3F-97D4-4FCA-A120-9284038F7CED}"/>
          </ac:spMkLst>
        </pc:spChg>
        <pc:spChg chg="mod">
          <ac:chgData name="Eléanore Médard" userId="81434f80a4521797" providerId="LiveId" clId="{5924F4F4-F462-45EE-8078-314500DE7258}" dt="2021-12-09T12:06:10.714" v="1440" actId="207"/>
          <ac:spMkLst>
            <pc:docMk/>
            <pc:sldMk cId="0" sldId="275"/>
            <ac:spMk id="139" creationId="{B398420C-820B-44A2-B8CA-93ED38CE651C}"/>
          </ac:spMkLst>
        </pc:spChg>
        <pc:spChg chg="mod">
          <ac:chgData name="Eléanore Médard" userId="81434f80a4521797" providerId="LiveId" clId="{5924F4F4-F462-45EE-8078-314500DE7258}" dt="2021-12-09T12:06:10.714" v="1440" actId="207"/>
          <ac:spMkLst>
            <pc:docMk/>
            <pc:sldMk cId="0" sldId="275"/>
            <ac:spMk id="140" creationId="{271E4ACA-92A7-454C-AC8A-7F4BFCC7CDE4}"/>
          </ac:spMkLst>
        </pc:spChg>
        <pc:spChg chg="mod">
          <ac:chgData name="Eléanore Médard" userId="81434f80a4521797" providerId="LiveId" clId="{5924F4F4-F462-45EE-8078-314500DE7258}" dt="2021-12-09T12:06:10.714" v="1440" actId="207"/>
          <ac:spMkLst>
            <pc:docMk/>
            <pc:sldMk cId="0" sldId="275"/>
            <ac:spMk id="141" creationId="{C2079545-F70C-4AED-AEDA-D26BBE68D4AD}"/>
          </ac:spMkLst>
        </pc:spChg>
        <pc:spChg chg="mod">
          <ac:chgData name="Eléanore Médard" userId="81434f80a4521797" providerId="LiveId" clId="{5924F4F4-F462-45EE-8078-314500DE7258}" dt="2021-12-09T12:08:09.961" v="1448" actId="207"/>
          <ac:spMkLst>
            <pc:docMk/>
            <pc:sldMk cId="0" sldId="275"/>
            <ac:spMk id="143" creationId="{17A9D4BD-A219-47AE-B6A4-CDBBB04FA580}"/>
          </ac:spMkLst>
        </pc:spChg>
        <pc:spChg chg="mod">
          <ac:chgData name="Eléanore Médard" userId="81434f80a4521797" providerId="LiveId" clId="{5924F4F4-F462-45EE-8078-314500DE7258}" dt="2021-12-09T12:08:09.961" v="1448" actId="207"/>
          <ac:spMkLst>
            <pc:docMk/>
            <pc:sldMk cId="0" sldId="275"/>
            <ac:spMk id="144" creationId="{E5D50F67-0CFC-4457-B737-D86AFC6CD279}"/>
          </ac:spMkLst>
        </pc:spChg>
        <pc:spChg chg="mod">
          <ac:chgData name="Eléanore Médard" userId="81434f80a4521797" providerId="LiveId" clId="{5924F4F4-F462-45EE-8078-314500DE7258}" dt="2021-12-09T12:08:09.961" v="1448" actId="207"/>
          <ac:spMkLst>
            <pc:docMk/>
            <pc:sldMk cId="0" sldId="275"/>
            <ac:spMk id="145" creationId="{AE5A83C5-75CC-46AD-A72E-FE267B3BD597}"/>
          </ac:spMkLst>
        </pc:spChg>
        <pc:spChg chg="mod">
          <ac:chgData name="Eléanore Médard" userId="81434f80a4521797" providerId="LiveId" clId="{5924F4F4-F462-45EE-8078-314500DE7258}" dt="2021-12-09T12:08:09.961" v="1448" actId="207"/>
          <ac:spMkLst>
            <pc:docMk/>
            <pc:sldMk cId="0" sldId="275"/>
            <ac:spMk id="146" creationId="{8550E9A5-07F1-4520-9B51-A97BB7AE10DA}"/>
          </ac:spMkLst>
        </pc:spChg>
        <pc:spChg chg="mod">
          <ac:chgData name="Eléanore Médard" userId="81434f80a4521797" providerId="LiveId" clId="{5924F4F4-F462-45EE-8078-314500DE7258}" dt="2021-12-09T12:08:09.961" v="1448" actId="207"/>
          <ac:spMkLst>
            <pc:docMk/>
            <pc:sldMk cId="0" sldId="275"/>
            <ac:spMk id="147" creationId="{93008E17-711D-4F96-ACC4-F0286D5495F8}"/>
          </ac:spMkLst>
        </pc:spChg>
        <pc:spChg chg="add mod">
          <ac:chgData name="Eléanore Médard" userId="81434f80a4521797" providerId="LiveId" clId="{5924F4F4-F462-45EE-8078-314500DE7258}" dt="2021-12-09T12:08:40.877" v="1452" actId="207"/>
          <ac:spMkLst>
            <pc:docMk/>
            <pc:sldMk cId="0" sldId="275"/>
            <ac:spMk id="148" creationId="{F00A81A7-50F4-46A8-A2B4-A68DFBFDF765}"/>
          </ac:spMkLst>
        </pc:spChg>
        <pc:spChg chg="add del mod topLvl">
          <ac:chgData name="Eléanore Médard" userId="81434f80a4521797" providerId="LiveId" clId="{5924F4F4-F462-45EE-8078-314500DE7258}" dt="2021-12-09T12:06:25.740" v="1444" actId="478"/>
          <ac:spMkLst>
            <pc:docMk/>
            <pc:sldMk cId="0" sldId="275"/>
            <ac:spMk id="1987" creationId="{00000000-0000-0000-0000-000000000000}"/>
          </ac:spMkLst>
        </pc:spChg>
        <pc:spChg chg="mod">
          <ac:chgData name="Eléanore Médard" userId="81434f80a4521797" providerId="LiveId" clId="{5924F4F4-F462-45EE-8078-314500DE7258}" dt="2021-12-09T11:56:08.557" v="903" actId="20577"/>
          <ac:spMkLst>
            <pc:docMk/>
            <pc:sldMk cId="0" sldId="275"/>
            <ac:spMk id="2043" creationId="{00000000-0000-0000-0000-000000000000}"/>
          </ac:spMkLst>
        </pc:spChg>
        <pc:spChg chg="mod">
          <ac:chgData name="Eléanore Médard" userId="81434f80a4521797" providerId="LiveId" clId="{5924F4F4-F462-45EE-8078-314500DE7258}" dt="2021-12-09T11:57:41.206" v="1079" actId="14100"/>
          <ac:spMkLst>
            <pc:docMk/>
            <pc:sldMk cId="0" sldId="275"/>
            <ac:spMk id="2044" creationId="{00000000-0000-0000-0000-000000000000}"/>
          </ac:spMkLst>
        </pc:spChg>
        <pc:spChg chg="mod">
          <ac:chgData name="Eléanore Médard" userId="81434f80a4521797" providerId="LiveId" clId="{5924F4F4-F462-45EE-8078-314500DE7258}" dt="2021-12-09T11:58:33.840" v="1140" actId="1037"/>
          <ac:spMkLst>
            <pc:docMk/>
            <pc:sldMk cId="0" sldId="275"/>
            <ac:spMk id="2045" creationId="{00000000-0000-0000-0000-000000000000}"/>
          </ac:spMkLst>
        </pc:spChg>
        <pc:spChg chg="mod">
          <ac:chgData name="Eléanore Médard" userId="81434f80a4521797" providerId="LiveId" clId="{5924F4F4-F462-45EE-8078-314500DE7258}" dt="2021-12-09T11:57:17.757" v="1052" actId="1037"/>
          <ac:spMkLst>
            <pc:docMk/>
            <pc:sldMk cId="0" sldId="275"/>
            <ac:spMk id="2046" creationId="{00000000-0000-0000-0000-000000000000}"/>
          </ac:spMkLst>
        </pc:spChg>
        <pc:spChg chg="mod">
          <ac:chgData name="Eléanore Médard" userId="81434f80a4521797" providerId="LiveId" clId="{5924F4F4-F462-45EE-8078-314500DE7258}" dt="2021-12-09T11:58:26.909" v="1128" actId="20577"/>
          <ac:spMkLst>
            <pc:docMk/>
            <pc:sldMk cId="0" sldId="275"/>
            <ac:spMk id="2047" creationId="{00000000-0000-0000-0000-000000000000}"/>
          </ac:spMkLst>
        </pc:spChg>
        <pc:spChg chg="mod">
          <ac:chgData name="Eléanore Médard" userId="81434f80a4521797" providerId="LiveId" clId="{5924F4F4-F462-45EE-8078-314500DE7258}" dt="2021-12-09T11:59:27.175" v="1191" actId="1036"/>
          <ac:spMkLst>
            <pc:docMk/>
            <pc:sldMk cId="0" sldId="275"/>
            <ac:spMk id="2048" creationId="{00000000-0000-0000-0000-000000000000}"/>
          </ac:spMkLst>
        </pc:spChg>
        <pc:spChg chg="mod">
          <ac:chgData name="Eléanore Médard" userId="81434f80a4521797" providerId="LiveId" clId="{5924F4F4-F462-45EE-8078-314500DE7258}" dt="2021-12-09T11:59:13.032" v="1189" actId="1076"/>
          <ac:spMkLst>
            <pc:docMk/>
            <pc:sldMk cId="0" sldId="275"/>
            <ac:spMk id="2049" creationId="{00000000-0000-0000-0000-000000000000}"/>
          </ac:spMkLst>
        </pc:spChg>
        <pc:spChg chg="mod">
          <ac:chgData name="Eléanore Médard" userId="81434f80a4521797" providerId="LiveId" clId="{5924F4F4-F462-45EE-8078-314500DE7258}" dt="2021-12-09T11:59:35.521" v="1210" actId="20577"/>
          <ac:spMkLst>
            <pc:docMk/>
            <pc:sldMk cId="0" sldId="275"/>
            <ac:spMk id="2050" creationId="{00000000-0000-0000-0000-000000000000}"/>
          </ac:spMkLst>
        </pc:spChg>
        <pc:spChg chg="del">
          <ac:chgData name="Eléanore Médard" userId="81434f80a4521797" providerId="LiveId" clId="{5924F4F4-F462-45EE-8078-314500DE7258}" dt="2021-12-09T11:56:19.164" v="906" actId="478"/>
          <ac:spMkLst>
            <pc:docMk/>
            <pc:sldMk cId="0" sldId="275"/>
            <ac:spMk id="2051" creationId="{00000000-0000-0000-0000-000000000000}"/>
          </ac:spMkLst>
        </pc:spChg>
        <pc:spChg chg="mod">
          <ac:chgData name="Eléanore Médard" userId="81434f80a4521797" providerId="LiveId" clId="{5924F4F4-F462-45EE-8078-314500DE7258}" dt="2021-12-09T11:59:54.190" v="1250" actId="20577"/>
          <ac:spMkLst>
            <pc:docMk/>
            <pc:sldMk cId="0" sldId="275"/>
            <ac:spMk id="2052" creationId="{00000000-0000-0000-0000-000000000000}"/>
          </ac:spMkLst>
        </pc:spChg>
        <pc:spChg chg="del">
          <ac:chgData name="Eléanore Médard" userId="81434f80a4521797" providerId="LiveId" clId="{5924F4F4-F462-45EE-8078-314500DE7258}" dt="2021-12-09T11:56:14.981" v="905" actId="478"/>
          <ac:spMkLst>
            <pc:docMk/>
            <pc:sldMk cId="0" sldId="275"/>
            <ac:spMk id="2053" creationId="{00000000-0000-0000-0000-000000000000}"/>
          </ac:spMkLst>
        </pc:spChg>
        <pc:spChg chg="mod">
          <ac:chgData name="Eléanore Médard" userId="81434f80a4521797" providerId="LiveId" clId="{5924F4F4-F462-45EE-8078-314500DE7258}" dt="2021-12-09T12:00:51.781" v="1280" actId="1035"/>
          <ac:spMkLst>
            <pc:docMk/>
            <pc:sldMk cId="0" sldId="275"/>
            <ac:spMk id="2054" creationId="{00000000-0000-0000-0000-000000000000}"/>
          </ac:spMkLst>
        </pc:spChg>
        <pc:spChg chg="mod">
          <ac:chgData name="Eléanore Médard" userId="81434f80a4521797" providerId="LiveId" clId="{5924F4F4-F462-45EE-8078-314500DE7258}" dt="2021-12-09T12:01:11.048" v="1333" actId="20577"/>
          <ac:spMkLst>
            <pc:docMk/>
            <pc:sldMk cId="0" sldId="275"/>
            <ac:spMk id="2055" creationId="{00000000-0000-0000-0000-000000000000}"/>
          </ac:spMkLst>
        </pc:spChg>
        <pc:grpChg chg="add mod">
          <ac:chgData name="Eléanore Médard" userId="81434f80a4521797" providerId="LiveId" clId="{5924F4F4-F462-45EE-8078-314500DE7258}" dt="2021-12-09T12:05:44.755" v="1435" actId="1035"/>
          <ac:grpSpMkLst>
            <pc:docMk/>
            <pc:sldMk cId="0" sldId="275"/>
            <ac:grpSpMk id="127" creationId="{0B4E5DA1-3131-4BC8-AC09-1F4BDF42F9F5}"/>
          </ac:grpSpMkLst>
        </pc:grpChg>
        <pc:grpChg chg="add mod">
          <ac:chgData name="Eléanore Médard" userId="81434f80a4521797" providerId="LiveId" clId="{5924F4F4-F462-45EE-8078-314500DE7258}" dt="2021-12-09T12:06:10.714" v="1440" actId="207"/>
          <ac:grpSpMkLst>
            <pc:docMk/>
            <pc:sldMk cId="0" sldId="275"/>
            <ac:grpSpMk id="135" creationId="{F7ED9165-DD05-44E8-8F04-F5A668464D1D}"/>
          </ac:grpSpMkLst>
        </pc:grpChg>
        <pc:grpChg chg="add mod">
          <ac:chgData name="Eléanore Médard" userId="81434f80a4521797" providerId="LiveId" clId="{5924F4F4-F462-45EE-8078-314500DE7258}" dt="2021-12-09T12:08:13.281" v="1449" actId="1037"/>
          <ac:grpSpMkLst>
            <pc:docMk/>
            <pc:sldMk cId="0" sldId="275"/>
            <ac:grpSpMk id="142" creationId="{407B8696-9555-4392-8B6A-3111E340CC1F}"/>
          </ac:grpSpMkLst>
        </pc:grpChg>
        <pc:grpChg chg="add del mod">
          <ac:chgData name="Eléanore Médard" userId="81434f80a4521797" providerId="LiveId" clId="{5924F4F4-F462-45EE-8078-314500DE7258}" dt="2021-12-09T12:06:25.740" v="1444" actId="478"/>
          <ac:grpSpMkLst>
            <pc:docMk/>
            <pc:sldMk cId="0" sldId="275"/>
            <ac:grpSpMk id="1977" creationId="{00000000-0000-0000-0000-000000000000}"/>
          </ac:grpSpMkLst>
        </pc:grpChg>
        <pc:grpChg chg="mod topLvl">
          <ac:chgData name="Eléanore Médard" userId="81434f80a4521797" providerId="LiveId" clId="{5924F4F4-F462-45EE-8078-314500DE7258}" dt="2021-12-09T12:06:25.740" v="1444" actId="478"/>
          <ac:grpSpMkLst>
            <pc:docMk/>
            <pc:sldMk cId="0" sldId="275"/>
            <ac:grpSpMk id="1978" creationId="{00000000-0000-0000-0000-000000000000}"/>
          </ac:grpSpMkLst>
        </pc:grpChg>
        <pc:grpChg chg="del">
          <ac:chgData name="Eléanore Médard" userId="81434f80a4521797" providerId="LiveId" clId="{5924F4F4-F462-45EE-8078-314500DE7258}" dt="2021-12-09T11:56:11.251" v="904" actId="478"/>
          <ac:grpSpMkLst>
            <pc:docMk/>
            <pc:sldMk cId="0" sldId="275"/>
            <ac:grpSpMk id="1988" creationId="{00000000-0000-0000-0000-000000000000}"/>
          </ac:grpSpMkLst>
        </pc:grpChg>
        <pc:grpChg chg="del">
          <ac:chgData name="Eléanore Médard" userId="81434f80a4521797" providerId="LiveId" clId="{5924F4F4-F462-45EE-8078-314500DE7258}" dt="2021-12-09T12:06:16.326" v="1441" actId="478"/>
          <ac:grpSpMkLst>
            <pc:docMk/>
            <pc:sldMk cId="0" sldId="275"/>
            <ac:grpSpMk id="2060" creationId="{00000000-0000-0000-0000-000000000000}"/>
          </ac:grpSpMkLst>
        </pc:grpChg>
        <pc:grpChg chg="del">
          <ac:chgData name="Eléanore Médard" userId="81434f80a4521797" providerId="LiveId" clId="{5924F4F4-F462-45EE-8078-314500DE7258}" dt="2021-12-09T12:06:27.781" v="1445" actId="478"/>
          <ac:grpSpMkLst>
            <pc:docMk/>
            <pc:sldMk cId="0" sldId="275"/>
            <ac:grpSpMk id="2064" creationId="{00000000-0000-0000-0000-000000000000}"/>
          </ac:grpSpMkLst>
        </pc:grpChg>
        <pc:grpChg chg="del">
          <ac:chgData name="Eléanore Médard" userId="81434f80a4521797" providerId="LiveId" clId="{5924F4F4-F462-45EE-8078-314500DE7258}" dt="2021-12-09T12:05:35.202" v="1428" actId="478"/>
          <ac:grpSpMkLst>
            <pc:docMk/>
            <pc:sldMk cId="0" sldId="275"/>
            <ac:grpSpMk id="2079" creationId="{00000000-0000-0000-0000-000000000000}"/>
          </ac:grpSpMkLst>
        </pc:grpChg>
        <pc:grpChg chg="del mod">
          <ac:chgData name="Eléanore Médard" userId="81434f80a4521797" providerId="LiveId" clId="{5924F4F4-F462-45EE-8078-314500DE7258}" dt="2021-12-09T12:06:04.591" v="1437" actId="478"/>
          <ac:grpSpMkLst>
            <pc:docMk/>
            <pc:sldMk cId="0" sldId="275"/>
            <ac:grpSpMk id="2082" creationId="{00000000-0000-0000-0000-000000000000}"/>
          </ac:grpSpMkLst>
        </pc:grpChg>
      </pc:sldChg>
      <pc:sldChg chg="del">
        <pc:chgData name="Eléanore Médard" userId="81434f80a4521797" providerId="LiveId" clId="{5924F4F4-F462-45EE-8078-314500DE7258}" dt="2021-12-09T11:22:12.901" v="158" actId="47"/>
        <pc:sldMkLst>
          <pc:docMk/>
          <pc:sldMk cId="0" sldId="278"/>
        </pc:sldMkLst>
      </pc:sldChg>
      <pc:sldChg chg="addSp delSp modSp add mod modNotesTx">
        <pc:chgData name="Eléanore Médard" userId="81434f80a4521797" providerId="LiveId" clId="{5924F4F4-F462-45EE-8078-314500DE7258}" dt="2021-12-09T11:34:16.131" v="487" actId="207"/>
        <pc:sldMkLst>
          <pc:docMk/>
          <pc:sldMk cId="0" sldId="285"/>
        </pc:sldMkLst>
        <pc:spChg chg="mod">
          <ac:chgData name="Eléanore Médard" userId="81434f80a4521797" providerId="LiveId" clId="{5924F4F4-F462-45EE-8078-314500DE7258}" dt="2021-12-09T11:32:08.325" v="411" actId="207"/>
          <ac:spMkLst>
            <pc:docMk/>
            <pc:sldMk cId="0" sldId="285"/>
            <ac:spMk id="72" creationId="{E8D67F4A-4F52-4CE6-B01A-824FB64EBE12}"/>
          </ac:spMkLst>
        </pc:spChg>
        <pc:spChg chg="mod">
          <ac:chgData name="Eléanore Médard" userId="81434f80a4521797" providerId="LiveId" clId="{5924F4F4-F462-45EE-8078-314500DE7258}" dt="2021-12-09T11:32:08.325" v="411" actId="207"/>
          <ac:spMkLst>
            <pc:docMk/>
            <pc:sldMk cId="0" sldId="285"/>
            <ac:spMk id="73" creationId="{EA3CA69F-1BD4-4758-8AEF-69C939A41FC9}"/>
          </ac:spMkLst>
        </pc:spChg>
        <pc:spChg chg="mod">
          <ac:chgData name="Eléanore Médard" userId="81434f80a4521797" providerId="LiveId" clId="{5924F4F4-F462-45EE-8078-314500DE7258}" dt="2021-12-09T11:32:08.325" v="411" actId="207"/>
          <ac:spMkLst>
            <pc:docMk/>
            <pc:sldMk cId="0" sldId="285"/>
            <ac:spMk id="74" creationId="{89F5BAE1-7960-4288-90CD-1690174A15B8}"/>
          </ac:spMkLst>
        </pc:spChg>
        <pc:spChg chg="mod">
          <ac:chgData name="Eléanore Médard" userId="81434f80a4521797" providerId="LiveId" clId="{5924F4F4-F462-45EE-8078-314500DE7258}" dt="2021-12-09T11:32:08.325" v="411" actId="207"/>
          <ac:spMkLst>
            <pc:docMk/>
            <pc:sldMk cId="0" sldId="285"/>
            <ac:spMk id="75" creationId="{6B169109-7FD8-46D3-BF0C-FA6C10F131BE}"/>
          </ac:spMkLst>
        </pc:spChg>
        <pc:spChg chg="mod">
          <ac:chgData name="Eléanore Médard" userId="81434f80a4521797" providerId="LiveId" clId="{5924F4F4-F462-45EE-8078-314500DE7258}" dt="2021-12-09T11:32:08.325" v="411" actId="207"/>
          <ac:spMkLst>
            <pc:docMk/>
            <pc:sldMk cId="0" sldId="285"/>
            <ac:spMk id="76" creationId="{9E044D9C-9893-4E38-90B1-B9696907078D}"/>
          </ac:spMkLst>
        </pc:spChg>
        <pc:spChg chg="mod">
          <ac:chgData name="Eléanore Médard" userId="81434f80a4521797" providerId="LiveId" clId="{5924F4F4-F462-45EE-8078-314500DE7258}" dt="2021-12-09T11:32:08.325" v="411" actId="207"/>
          <ac:spMkLst>
            <pc:docMk/>
            <pc:sldMk cId="0" sldId="285"/>
            <ac:spMk id="77" creationId="{2AACA37B-572F-4FB4-B374-C56E0DE735DE}"/>
          </ac:spMkLst>
        </pc:spChg>
        <pc:spChg chg="mod">
          <ac:chgData name="Eléanore Médard" userId="81434f80a4521797" providerId="LiveId" clId="{5924F4F4-F462-45EE-8078-314500DE7258}" dt="2021-12-09T11:32:08.325" v="411" actId="207"/>
          <ac:spMkLst>
            <pc:docMk/>
            <pc:sldMk cId="0" sldId="285"/>
            <ac:spMk id="78" creationId="{8BC0688D-D48D-4BE3-8822-E4658E903FA0}"/>
          </ac:spMkLst>
        </pc:spChg>
        <pc:spChg chg="mod">
          <ac:chgData name="Eléanore Médard" userId="81434f80a4521797" providerId="LiveId" clId="{5924F4F4-F462-45EE-8078-314500DE7258}" dt="2021-12-09T11:32:08.325" v="411" actId="207"/>
          <ac:spMkLst>
            <pc:docMk/>
            <pc:sldMk cId="0" sldId="285"/>
            <ac:spMk id="79" creationId="{B5138DD8-DB43-413F-8E57-34DD28545246}"/>
          </ac:spMkLst>
        </pc:spChg>
        <pc:spChg chg="mod">
          <ac:chgData name="Eléanore Médard" userId="81434f80a4521797" providerId="LiveId" clId="{5924F4F4-F462-45EE-8078-314500DE7258}" dt="2021-12-09T11:32:08.325" v="411" actId="207"/>
          <ac:spMkLst>
            <pc:docMk/>
            <pc:sldMk cId="0" sldId="285"/>
            <ac:spMk id="80" creationId="{2E6629E1-16A7-46E3-9442-F98523EFB763}"/>
          </ac:spMkLst>
        </pc:spChg>
        <pc:spChg chg="mod">
          <ac:chgData name="Eléanore Médard" userId="81434f80a4521797" providerId="LiveId" clId="{5924F4F4-F462-45EE-8078-314500DE7258}" dt="2021-12-09T11:32:43.895" v="459" actId="207"/>
          <ac:spMkLst>
            <pc:docMk/>
            <pc:sldMk cId="0" sldId="285"/>
            <ac:spMk id="82" creationId="{A5290E02-21D4-49B9-90DA-4F7C7A69A459}"/>
          </ac:spMkLst>
        </pc:spChg>
        <pc:spChg chg="mod">
          <ac:chgData name="Eléanore Médard" userId="81434f80a4521797" providerId="LiveId" clId="{5924F4F4-F462-45EE-8078-314500DE7258}" dt="2021-12-09T11:32:43.895" v="459" actId="207"/>
          <ac:spMkLst>
            <pc:docMk/>
            <pc:sldMk cId="0" sldId="285"/>
            <ac:spMk id="83" creationId="{1C27B66B-D380-44B4-9BEE-1DAE925D8D64}"/>
          </ac:spMkLst>
        </pc:spChg>
        <pc:spChg chg="mod">
          <ac:chgData name="Eléanore Médard" userId="81434f80a4521797" providerId="LiveId" clId="{5924F4F4-F462-45EE-8078-314500DE7258}" dt="2021-12-09T11:33:48.677" v="471" actId="207"/>
          <ac:spMkLst>
            <pc:docMk/>
            <pc:sldMk cId="0" sldId="285"/>
            <ac:spMk id="85" creationId="{0269301F-926A-4534-8F31-0AB25AC63137}"/>
          </ac:spMkLst>
        </pc:spChg>
        <pc:spChg chg="mod">
          <ac:chgData name="Eléanore Médard" userId="81434f80a4521797" providerId="LiveId" clId="{5924F4F4-F462-45EE-8078-314500DE7258}" dt="2021-12-09T11:33:48.677" v="471" actId="207"/>
          <ac:spMkLst>
            <pc:docMk/>
            <pc:sldMk cId="0" sldId="285"/>
            <ac:spMk id="86" creationId="{010173BF-06DC-43CD-8AB7-D694EEABD29E}"/>
          </ac:spMkLst>
        </pc:spChg>
        <pc:spChg chg="mod">
          <ac:chgData name="Eléanore Médard" userId="81434f80a4521797" providerId="LiveId" clId="{5924F4F4-F462-45EE-8078-314500DE7258}" dt="2021-12-09T11:33:48.677" v="471" actId="207"/>
          <ac:spMkLst>
            <pc:docMk/>
            <pc:sldMk cId="0" sldId="285"/>
            <ac:spMk id="87" creationId="{E9FEB097-4BD5-4AFF-852D-4E6503901B8B}"/>
          </ac:spMkLst>
        </pc:spChg>
        <pc:spChg chg="mod">
          <ac:chgData name="Eléanore Médard" userId="81434f80a4521797" providerId="LiveId" clId="{5924F4F4-F462-45EE-8078-314500DE7258}" dt="2021-12-09T11:34:16.131" v="487" actId="207"/>
          <ac:spMkLst>
            <pc:docMk/>
            <pc:sldMk cId="0" sldId="285"/>
            <ac:spMk id="89" creationId="{7DACA544-7A13-414D-978D-3E8812453CCA}"/>
          </ac:spMkLst>
        </pc:spChg>
        <pc:spChg chg="mod">
          <ac:chgData name="Eléanore Médard" userId="81434f80a4521797" providerId="LiveId" clId="{5924F4F4-F462-45EE-8078-314500DE7258}" dt="2021-12-09T11:34:16.131" v="487" actId="207"/>
          <ac:spMkLst>
            <pc:docMk/>
            <pc:sldMk cId="0" sldId="285"/>
            <ac:spMk id="90" creationId="{B7A945E1-DEA6-49DE-A3CE-5CBDB63A4996}"/>
          </ac:spMkLst>
        </pc:spChg>
        <pc:spChg chg="mod">
          <ac:chgData name="Eléanore Médard" userId="81434f80a4521797" providerId="LiveId" clId="{5924F4F4-F462-45EE-8078-314500DE7258}" dt="2021-12-09T11:34:16.131" v="487" actId="207"/>
          <ac:spMkLst>
            <pc:docMk/>
            <pc:sldMk cId="0" sldId="285"/>
            <ac:spMk id="91" creationId="{EF40187A-CDCD-4BB6-A849-71D6BA3A2315}"/>
          </ac:spMkLst>
        </pc:spChg>
        <pc:spChg chg="mod">
          <ac:chgData name="Eléanore Médard" userId="81434f80a4521797" providerId="LiveId" clId="{5924F4F4-F462-45EE-8078-314500DE7258}" dt="2021-12-09T11:23:25.893" v="166"/>
          <ac:spMkLst>
            <pc:docMk/>
            <pc:sldMk cId="0" sldId="285"/>
            <ac:spMk id="2945" creationId="{00000000-0000-0000-0000-000000000000}"/>
          </ac:spMkLst>
        </pc:spChg>
        <pc:spChg chg="mod">
          <ac:chgData name="Eléanore Médard" userId="81434f80a4521797" providerId="LiveId" clId="{5924F4F4-F462-45EE-8078-314500DE7258}" dt="2021-12-09T11:24:21.054" v="185" actId="20577"/>
          <ac:spMkLst>
            <pc:docMk/>
            <pc:sldMk cId="0" sldId="285"/>
            <ac:spMk id="2946" creationId="{00000000-0000-0000-0000-000000000000}"/>
          </ac:spMkLst>
        </pc:spChg>
        <pc:spChg chg="mod">
          <ac:chgData name="Eléanore Médard" userId="81434f80a4521797" providerId="LiveId" clId="{5924F4F4-F462-45EE-8078-314500DE7258}" dt="2021-12-09T11:27:42.936" v="273" actId="20577"/>
          <ac:spMkLst>
            <pc:docMk/>
            <pc:sldMk cId="0" sldId="285"/>
            <ac:spMk id="2947" creationId="{00000000-0000-0000-0000-000000000000}"/>
          </ac:spMkLst>
        </pc:spChg>
        <pc:spChg chg="mod">
          <ac:chgData name="Eléanore Médard" userId="81434f80a4521797" providerId="LiveId" clId="{5924F4F4-F462-45EE-8078-314500DE7258}" dt="2021-12-09T11:24:25.254" v="190" actId="20577"/>
          <ac:spMkLst>
            <pc:docMk/>
            <pc:sldMk cId="0" sldId="285"/>
            <ac:spMk id="2948" creationId="{00000000-0000-0000-0000-000000000000}"/>
          </ac:spMkLst>
        </pc:spChg>
        <pc:spChg chg="mod">
          <ac:chgData name="Eléanore Médard" userId="81434f80a4521797" providerId="LiveId" clId="{5924F4F4-F462-45EE-8078-314500DE7258}" dt="2021-12-09T11:28:15.122" v="354" actId="5793"/>
          <ac:spMkLst>
            <pc:docMk/>
            <pc:sldMk cId="0" sldId="285"/>
            <ac:spMk id="2949" creationId="{00000000-0000-0000-0000-000000000000}"/>
          </ac:spMkLst>
        </pc:spChg>
        <pc:spChg chg="mod">
          <ac:chgData name="Eléanore Médard" userId="81434f80a4521797" providerId="LiveId" clId="{5924F4F4-F462-45EE-8078-314500DE7258}" dt="2021-12-09T11:24:32.197" v="199" actId="20577"/>
          <ac:spMkLst>
            <pc:docMk/>
            <pc:sldMk cId="0" sldId="285"/>
            <ac:spMk id="2950" creationId="{00000000-0000-0000-0000-000000000000}"/>
          </ac:spMkLst>
        </pc:spChg>
        <pc:spChg chg="mod">
          <ac:chgData name="Eléanore Médard" userId="81434f80a4521797" providerId="LiveId" clId="{5924F4F4-F462-45EE-8078-314500DE7258}" dt="2021-12-09T11:28:49.688" v="359" actId="20577"/>
          <ac:spMkLst>
            <pc:docMk/>
            <pc:sldMk cId="0" sldId="285"/>
            <ac:spMk id="2951" creationId="{00000000-0000-0000-0000-000000000000}"/>
          </ac:spMkLst>
        </pc:spChg>
        <pc:spChg chg="mod">
          <ac:chgData name="Eléanore Médard" userId="81434f80a4521797" providerId="LiveId" clId="{5924F4F4-F462-45EE-8078-314500DE7258}" dt="2021-12-09T11:24:50.501" v="225" actId="1037"/>
          <ac:spMkLst>
            <pc:docMk/>
            <pc:sldMk cId="0" sldId="285"/>
            <ac:spMk id="2952" creationId="{00000000-0000-0000-0000-000000000000}"/>
          </ac:spMkLst>
        </pc:spChg>
        <pc:spChg chg="mod">
          <ac:chgData name="Eléanore Médard" userId="81434f80a4521797" providerId="LiveId" clId="{5924F4F4-F462-45EE-8078-314500DE7258}" dt="2021-12-09T11:29:59.809" v="401" actId="1037"/>
          <ac:spMkLst>
            <pc:docMk/>
            <pc:sldMk cId="0" sldId="285"/>
            <ac:spMk id="2953" creationId="{00000000-0000-0000-0000-000000000000}"/>
          </ac:spMkLst>
        </pc:spChg>
        <pc:grpChg chg="add mod">
          <ac:chgData name="Eléanore Médard" userId="81434f80a4521797" providerId="LiveId" clId="{5924F4F4-F462-45EE-8078-314500DE7258}" dt="2021-12-09T11:32:13.863" v="429" actId="1037"/>
          <ac:grpSpMkLst>
            <pc:docMk/>
            <pc:sldMk cId="0" sldId="285"/>
            <ac:grpSpMk id="71" creationId="{70198336-6C00-41F5-9B4C-27C648FB9D34}"/>
          </ac:grpSpMkLst>
        </pc:grpChg>
        <pc:grpChg chg="add mod">
          <ac:chgData name="Eléanore Médard" userId="81434f80a4521797" providerId="LiveId" clId="{5924F4F4-F462-45EE-8078-314500DE7258}" dt="2021-12-09T11:32:43.895" v="459" actId="207"/>
          <ac:grpSpMkLst>
            <pc:docMk/>
            <pc:sldMk cId="0" sldId="285"/>
            <ac:grpSpMk id="81" creationId="{9C8F2083-ACA4-46B4-A153-5F2AB0556B90}"/>
          </ac:grpSpMkLst>
        </pc:grpChg>
        <pc:grpChg chg="add mod">
          <ac:chgData name="Eléanore Médard" userId="81434f80a4521797" providerId="LiveId" clId="{5924F4F4-F462-45EE-8078-314500DE7258}" dt="2021-12-09T11:34:05.110" v="476" actId="1037"/>
          <ac:grpSpMkLst>
            <pc:docMk/>
            <pc:sldMk cId="0" sldId="285"/>
            <ac:grpSpMk id="84" creationId="{D17A6B7A-9041-424E-A065-B1D216A17880}"/>
          </ac:grpSpMkLst>
        </pc:grpChg>
        <pc:grpChg chg="add mod">
          <ac:chgData name="Eléanore Médard" userId="81434f80a4521797" providerId="LiveId" clId="{5924F4F4-F462-45EE-8078-314500DE7258}" dt="2021-12-09T11:34:16.131" v="487" actId="207"/>
          <ac:grpSpMkLst>
            <pc:docMk/>
            <pc:sldMk cId="0" sldId="285"/>
            <ac:grpSpMk id="88" creationId="{6627C6C4-FEEF-4471-918C-96DDBEDFB9F6}"/>
          </ac:grpSpMkLst>
        </pc:grpChg>
        <pc:grpChg chg="mod">
          <ac:chgData name="Eléanore Médard" userId="81434f80a4521797" providerId="LiveId" clId="{5924F4F4-F462-45EE-8078-314500DE7258}" dt="2021-12-09T11:31:54.457" v="407" actId="1076"/>
          <ac:grpSpMkLst>
            <pc:docMk/>
            <pc:sldMk cId="0" sldId="285"/>
            <ac:grpSpMk id="2988" creationId="{00000000-0000-0000-0000-000000000000}"/>
          </ac:grpSpMkLst>
        </pc:grpChg>
        <pc:grpChg chg="del">
          <ac:chgData name="Eléanore Médard" userId="81434f80a4521797" providerId="LiveId" clId="{5924F4F4-F462-45EE-8078-314500DE7258}" dt="2021-12-09T11:33:28.627" v="460" actId="478"/>
          <ac:grpSpMkLst>
            <pc:docMk/>
            <pc:sldMk cId="0" sldId="285"/>
            <ac:grpSpMk id="2999" creationId="{00000000-0000-0000-0000-000000000000}"/>
          </ac:grpSpMkLst>
        </pc:grpChg>
        <pc:grpChg chg="del mod">
          <ac:chgData name="Eléanore Médard" userId="81434f80a4521797" providerId="LiveId" clId="{5924F4F4-F462-45EE-8078-314500DE7258}" dt="2021-12-09T11:33:58.558" v="473" actId="478"/>
          <ac:grpSpMkLst>
            <pc:docMk/>
            <pc:sldMk cId="0" sldId="285"/>
            <ac:grpSpMk id="3003" creationId="{00000000-0000-0000-0000-000000000000}"/>
          </ac:grpSpMkLst>
        </pc:grpChg>
        <pc:grpChg chg="del">
          <ac:chgData name="Eléanore Médard" userId="81434f80a4521797" providerId="LiveId" clId="{5924F4F4-F462-45EE-8078-314500DE7258}" dt="2021-12-09T11:31:42.253" v="402" actId="478"/>
          <ac:grpSpMkLst>
            <pc:docMk/>
            <pc:sldMk cId="0" sldId="285"/>
            <ac:grpSpMk id="3008" creationId="{00000000-0000-0000-0000-000000000000}"/>
          </ac:grpSpMkLst>
        </pc:grpChg>
        <pc:grpChg chg="del">
          <ac:chgData name="Eléanore Médard" userId="81434f80a4521797" providerId="LiveId" clId="{5924F4F4-F462-45EE-8078-314500DE7258}" dt="2021-12-09T11:32:31.340" v="430" actId="478"/>
          <ac:grpSpMkLst>
            <pc:docMk/>
            <pc:sldMk cId="0" sldId="285"/>
            <ac:grpSpMk id="3011" creationId="{00000000-0000-0000-0000-000000000000}"/>
          </ac:grpSpMkLst>
        </pc:grpChg>
      </pc:sldChg>
      <pc:sldChg chg="del">
        <pc:chgData name="Eléanore Médard" userId="81434f80a4521797" providerId="LiveId" clId="{5924F4F4-F462-45EE-8078-314500DE7258}" dt="2021-12-09T11:13:57.573" v="40" actId="47"/>
        <pc:sldMkLst>
          <pc:docMk/>
          <pc:sldMk cId="0" sldId="286"/>
        </pc:sldMkLst>
      </pc:sldChg>
      <pc:sldChg chg="addSp delSp modSp mod modNotesTx">
        <pc:chgData name="Eléanore Médard" userId="81434f80a4521797" providerId="LiveId" clId="{5924F4F4-F462-45EE-8078-314500DE7258}" dt="2021-12-09T11:20:49.955" v="156" actId="113"/>
        <pc:sldMkLst>
          <pc:docMk/>
          <pc:sldMk cId="0" sldId="288"/>
        </pc:sldMkLst>
        <pc:spChg chg="mod">
          <ac:chgData name="Eléanore Médard" userId="81434f80a4521797" providerId="LiveId" clId="{5924F4F4-F462-45EE-8078-314500DE7258}" dt="2021-12-09T11:14:01.042" v="42" actId="20577"/>
          <ac:spMkLst>
            <pc:docMk/>
            <pc:sldMk cId="0" sldId="288"/>
            <ac:spMk id="75" creationId="{C975419E-5A00-40E5-81E4-A0DD8A600CAB}"/>
          </ac:spMkLst>
        </pc:spChg>
        <pc:spChg chg="add del">
          <ac:chgData name="Eléanore Médard" userId="81434f80a4521797" providerId="LiveId" clId="{5924F4F4-F462-45EE-8078-314500DE7258}" dt="2021-12-09T11:15:50.746" v="91" actId="22"/>
          <ac:spMkLst>
            <pc:docMk/>
            <pc:sldMk cId="0" sldId="288"/>
            <ac:spMk id="275" creationId="{175174C9-621E-4F46-B9B3-35363D008FA2}"/>
          </ac:spMkLst>
        </pc:spChg>
        <pc:spChg chg="add mod">
          <ac:chgData name="Eléanore Médard" userId="81434f80a4521797" providerId="LiveId" clId="{5924F4F4-F462-45EE-8078-314500DE7258}" dt="2021-12-09T11:20:20.599" v="144" actId="1037"/>
          <ac:spMkLst>
            <pc:docMk/>
            <pc:sldMk cId="0" sldId="288"/>
            <ac:spMk id="276" creationId="{77CAB804-B80A-437B-A902-65ED69E4E102}"/>
          </ac:spMkLst>
        </pc:spChg>
        <pc:spChg chg="mod">
          <ac:chgData name="Eléanore Médard" userId="81434f80a4521797" providerId="LiveId" clId="{5924F4F4-F462-45EE-8078-314500DE7258}" dt="2021-12-09T11:14:08.859" v="64" actId="20577"/>
          <ac:spMkLst>
            <pc:docMk/>
            <pc:sldMk cId="0" sldId="288"/>
            <ac:spMk id="3137" creationId="{00000000-0000-0000-0000-000000000000}"/>
          </ac:spMkLst>
        </pc:spChg>
        <pc:spChg chg="mod">
          <ac:chgData name="Eléanore Médard" userId="81434f80a4521797" providerId="LiveId" clId="{5924F4F4-F462-45EE-8078-314500DE7258}" dt="2021-12-09T11:20:11.317" v="127" actId="14100"/>
          <ac:spMkLst>
            <pc:docMk/>
            <pc:sldMk cId="0" sldId="288"/>
            <ac:spMk id="3138" creationId="{00000000-0000-0000-0000-000000000000}"/>
          </ac:spMkLst>
        </pc:spChg>
        <pc:grpChg chg="del">
          <ac:chgData name="Eléanore Médard" userId="81434f80a4521797" providerId="LiveId" clId="{5924F4F4-F462-45EE-8078-314500DE7258}" dt="2021-12-09T11:15:42.735" v="87" actId="478"/>
          <ac:grpSpMkLst>
            <pc:docMk/>
            <pc:sldMk cId="0" sldId="288"/>
            <ac:grpSpMk id="6" creationId="{4DBD6D6B-CD65-4A68-B55F-B51C7138FD2E}"/>
          </ac:grpSpMkLst>
        </pc:grpChg>
      </pc:sldChg>
      <pc:sldChg chg="delSp modSp mod modNotesTx">
        <pc:chgData name="Eléanore Médard" userId="81434f80a4521797" providerId="LiveId" clId="{5924F4F4-F462-45EE-8078-314500DE7258}" dt="2021-12-09T11:39:37.607" v="593"/>
        <pc:sldMkLst>
          <pc:docMk/>
          <pc:sldMk cId="2708878287" sldId="295"/>
        </pc:sldMkLst>
        <pc:spChg chg="del mod">
          <ac:chgData name="Eléanore Médard" userId="81434f80a4521797" providerId="LiveId" clId="{5924F4F4-F462-45EE-8078-314500DE7258}" dt="2021-12-09T11:36:45.371" v="526" actId="478"/>
          <ac:spMkLst>
            <pc:docMk/>
            <pc:sldMk cId="2708878287" sldId="295"/>
            <ac:spMk id="63" creationId="{1B63D441-14FC-40F1-949B-DF8DAB3ABC66}"/>
          </ac:spMkLst>
        </pc:spChg>
        <pc:spChg chg="mod">
          <ac:chgData name="Eléanore Médard" userId="81434f80a4521797" providerId="LiveId" clId="{5924F4F4-F462-45EE-8078-314500DE7258}" dt="2021-12-09T11:36:41.984" v="524" actId="14100"/>
          <ac:spMkLst>
            <pc:docMk/>
            <pc:sldMk cId="2708878287" sldId="295"/>
            <ac:spMk id="1020" creationId="{00000000-0000-0000-0000-000000000000}"/>
          </ac:spMkLst>
        </pc:spChg>
        <pc:spChg chg="mod">
          <ac:chgData name="Eléanore Médard" userId="81434f80a4521797" providerId="LiveId" clId="{5924F4F4-F462-45EE-8078-314500DE7258}" dt="2021-12-09T11:37:52.649" v="547" actId="113"/>
          <ac:spMkLst>
            <pc:docMk/>
            <pc:sldMk cId="2708878287" sldId="295"/>
            <ac:spMk id="1021" creationId="{00000000-0000-0000-0000-000000000000}"/>
          </ac:spMkLst>
        </pc:spChg>
        <pc:grpChg chg="mod">
          <ac:chgData name="Eléanore Médard" userId="81434f80a4521797" providerId="LiveId" clId="{5924F4F4-F462-45EE-8078-314500DE7258}" dt="2021-12-09T11:37:25.553" v="535" actId="1038"/>
          <ac:grpSpMkLst>
            <pc:docMk/>
            <pc:sldMk cId="2708878287" sldId="295"/>
            <ac:grpSpMk id="1022" creationId="{00000000-0000-0000-0000-000000000000}"/>
          </ac:grpSpMkLst>
        </pc:grpChg>
      </pc:sldChg>
      <pc:sldChg chg="del">
        <pc:chgData name="Eléanore Médard" userId="81434f80a4521797" providerId="LiveId" clId="{5924F4F4-F462-45EE-8078-314500DE7258}" dt="2021-12-09T11:22:13.500" v="159" actId="47"/>
        <pc:sldMkLst>
          <pc:docMk/>
          <pc:sldMk cId="157220141" sldId="297"/>
        </pc:sldMkLst>
      </pc:sldChg>
      <pc:sldChg chg="del">
        <pc:chgData name="Eléanore Médard" userId="81434f80a4521797" providerId="LiveId" clId="{5924F4F4-F462-45EE-8078-314500DE7258}" dt="2021-12-09T11:22:14.164" v="160" actId="47"/>
        <pc:sldMkLst>
          <pc:docMk/>
          <pc:sldMk cId="609204123" sldId="298"/>
        </pc:sldMkLst>
      </pc:sldChg>
      <pc:sldChg chg="addSp delSp modSp mod modNotesTx">
        <pc:chgData name="Eléanore Médard" userId="81434f80a4521797" providerId="LiveId" clId="{5924F4F4-F462-45EE-8078-314500DE7258}" dt="2021-12-09T12:01:44.001" v="1336" actId="20577"/>
        <pc:sldMkLst>
          <pc:docMk/>
          <pc:sldMk cId="692844697" sldId="299"/>
        </pc:sldMkLst>
        <pc:spChg chg="add mod">
          <ac:chgData name="Eléanore Médard" userId="81434f80a4521797" providerId="LiveId" clId="{5924F4F4-F462-45EE-8078-314500DE7258}" dt="2021-12-09T11:43:18.431" v="650" actId="113"/>
          <ac:spMkLst>
            <pc:docMk/>
            <pc:sldMk cId="692844697" sldId="299"/>
            <ac:spMk id="3" creationId="{E4473288-2D67-4434-9334-2475E4C2ACF5}"/>
          </ac:spMkLst>
        </pc:spChg>
        <pc:spChg chg="add del">
          <ac:chgData name="Eléanore Médard" userId="81434f80a4521797" providerId="LiveId" clId="{5924F4F4-F462-45EE-8078-314500DE7258}" dt="2021-12-09T11:40:50.720" v="611" actId="478"/>
          <ac:spMkLst>
            <pc:docMk/>
            <pc:sldMk cId="692844697" sldId="299"/>
            <ac:spMk id="11" creationId="{F54BCEEC-CD9D-4A83-9DF8-5C18B5A7A901}"/>
          </ac:spMkLst>
        </pc:spChg>
        <pc:spChg chg="mod">
          <ac:chgData name="Eléanore Médard" userId="81434f80a4521797" providerId="LiveId" clId="{5924F4F4-F462-45EE-8078-314500DE7258}" dt="2021-12-09T11:42:47.441" v="641"/>
          <ac:spMkLst>
            <pc:docMk/>
            <pc:sldMk cId="692844697" sldId="299"/>
            <ac:spMk id="13" creationId="{9654025D-7518-4DAC-80FA-6816D95637C9}"/>
          </ac:spMkLst>
        </pc:spChg>
        <pc:spChg chg="mod">
          <ac:chgData name="Eléanore Médard" userId="81434f80a4521797" providerId="LiveId" clId="{5924F4F4-F462-45EE-8078-314500DE7258}" dt="2021-12-09T11:42:47.441" v="641"/>
          <ac:spMkLst>
            <pc:docMk/>
            <pc:sldMk cId="692844697" sldId="299"/>
            <ac:spMk id="14" creationId="{70E36981-91C5-4E08-9092-A5664BD21256}"/>
          </ac:spMkLst>
        </pc:spChg>
        <pc:spChg chg="mod">
          <ac:chgData name="Eléanore Médard" userId="81434f80a4521797" providerId="LiveId" clId="{5924F4F4-F462-45EE-8078-314500DE7258}" dt="2021-12-09T11:42:47.441" v="641"/>
          <ac:spMkLst>
            <pc:docMk/>
            <pc:sldMk cId="692844697" sldId="299"/>
            <ac:spMk id="15" creationId="{F83F4B4A-C0E1-4013-9EC7-ACDF2E448F56}"/>
          </ac:spMkLst>
        </pc:spChg>
        <pc:spChg chg="mod">
          <ac:chgData name="Eléanore Médard" userId="81434f80a4521797" providerId="LiveId" clId="{5924F4F4-F462-45EE-8078-314500DE7258}" dt="2021-12-09T11:42:47.441" v="641"/>
          <ac:spMkLst>
            <pc:docMk/>
            <pc:sldMk cId="692844697" sldId="299"/>
            <ac:spMk id="16" creationId="{E09D7FA5-F649-4FED-AE7F-A0241233DC70}"/>
          </ac:spMkLst>
        </pc:spChg>
        <pc:spChg chg="mod">
          <ac:chgData name="Eléanore Médard" userId="81434f80a4521797" providerId="LiveId" clId="{5924F4F4-F462-45EE-8078-314500DE7258}" dt="2021-12-09T11:42:47.441" v="641"/>
          <ac:spMkLst>
            <pc:docMk/>
            <pc:sldMk cId="692844697" sldId="299"/>
            <ac:spMk id="17" creationId="{D4586553-F2DB-4D2A-9628-2549BEEFBFB9}"/>
          </ac:spMkLst>
        </pc:spChg>
        <pc:spChg chg="mod">
          <ac:chgData name="Eléanore Médard" userId="81434f80a4521797" providerId="LiveId" clId="{5924F4F4-F462-45EE-8078-314500DE7258}" dt="2021-12-09T11:42:47.441" v="641"/>
          <ac:spMkLst>
            <pc:docMk/>
            <pc:sldMk cId="692844697" sldId="299"/>
            <ac:spMk id="18" creationId="{F063686B-AE7A-48EB-A3C0-79DF7397B329}"/>
          </ac:spMkLst>
        </pc:spChg>
        <pc:spChg chg="mod">
          <ac:chgData name="Eléanore Médard" userId="81434f80a4521797" providerId="LiveId" clId="{5924F4F4-F462-45EE-8078-314500DE7258}" dt="2021-12-09T11:42:47.441" v="641"/>
          <ac:spMkLst>
            <pc:docMk/>
            <pc:sldMk cId="692844697" sldId="299"/>
            <ac:spMk id="19" creationId="{31A7FAC5-6EE2-4B39-9BEE-C34B94676C8B}"/>
          </ac:spMkLst>
        </pc:spChg>
        <pc:spChg chg="mod">
          <ac:chgData name="Eléanore Médard" userId="81434f80a4521797" providerId="LiveId" clId="{5924F4F4-F462-45EE-8078-314500DE7258}" dt="2021-12-09T11:42:47.441" v="641"/>
          <ac:spMkLst>
            <pc:docMk/>
            <pc:sldMk cId="692844697" sldId="299"/>
            <ac:spMk id="20" creationId="{32833C62-81D2-4E2A-AC84-C612469F6798}"/>
          </ac:spMkLst>
        </pc:spChg>
        <pc:spChg chg="mod">
          <ac:chgData name="Eléanore Médard" userId="81434f80a4521797" providerId="LiveId" clId="{5924F4F4-F462-45EE-8078-314500DE7258}" dt="2021-12-09T11:42:47.441" v="641"/>
          <ac:spMkLst>
            <pc:docMk/>
            <pc:sldMk cId="692844697" sldId="299"/>
            <ac:spMk id="21" creationId="{2E566A07-98F7-4325-BC66-B02C0F56F06F}"/>
          </ac:spMkLst>
        </pc:spChg>
        <pc:spChg chg="mod">
          <ac:chgData name="Eléanore Médard" userId="81434f80a4521797" providerId="LiveId" clId="{5924F4F4-F462-45EE-8078-314500DE7258}" dt="2021-12-09T11:42:47.441" v="641"/>
          <ac:spMkLst>
            <pc:docMk/>
            <pc:sldMk cId="692844697" sldId="299"/>
            <ac:spMk id="22" creationId="{8696CF33-B0BF-437C-875E-FB75D9BDF3D3}"/>
          </ac:spMkLst>
        </pc:spChg>
        <pc:spChg chg="mod">
          <ac:chgData name="Eléanore Médard" userId="81434f80a4521797" providerId="LiveId" clId="{5924F4F4-F462-45EE-8078-314500DE7258}" dt="2021-12-09T11:42:47.441" v="641"/>
          <ac:spMkLst>
            <pc:docMk/>
            <pc:sldMk cId="692844697" sldId="299"/>
            <ac:spMk id="23" creationId="{AF4F48A0-FC98-4BDD-8C0B-ABF70E5A3D10}"/>
          </ac:spMkLst>
        </pc:spChg>
        <pc:spChg chg="mod">
          <ac:chgData name="Eléanore Médard" userId="81434f80a4521797" providerId="LiveId" clId="{5924F4F4-F462-45EE-8078-314500DE7258}" dt="2021-12-09T11:42:47.441" v="641"/>
          <ac:spMkLst>
            <pc:docMk/>
            <pc:sldMk cId="692844697" sldId="299"/>
            <ac:spMk id="24" creationId="{A492E02F-0496-4E11-AE0C-8AF251A3DD3C}"/>
          </ac:spMkLst>
        </pc:spChg>
        <pc:spChg chg="mod">
          <ac:chgData name="Eléanore Médard" userId="81434f80a4521797" providerId="LiveId" clId="{5924F4F4-F462-45EE-8078-314500DE7258}" dt="2021-12-09T11:42:47.441" v="641"/>
          <ac:spMkLst>
            <pc:docMk/>
            <pc:sldMk cId="692844697" sldId="299"/>
            <ac:spMk id="25" creationId="{1BBC5611-C993-4EC4-831A-2B7AB8D87AF7}"/>
          </ac:spMkLst>
        </pc:spChg>
        <pc:spChg chg="mod">
          <ac:chgData name="Eléanore Médard" userId="81434f80a4521797" providerId="LiveId" clId="{5924F4F4-F462-45EE-8078-314500DE7258}" dt="2021-12-09T11:42:47.441" v="641"/>
          <ac:spMkLst>
            <pc:docMk/>
            <pc:sldMk cId="692844697" sldId="299"/>
            <ac:spMk id="26" creationId="{8C8AAE65-DCB3-4C82-BEE3-3D4601479DC6}"/>
          </ac:spMkLst>
        </pc:spChg>
        <pc:spChg chg="mod">
          <ac:chgData name="Eléanore Médard" userId="81434f80a4521797" providerId="LiveId" clId="{5924F4F4-F462-45EE-8078-314500DE7258}" dt="2021-12-09T11:42:47.441" v="641"/>
          <ac:spMkLst>
            <pc:docMk/>
            <pc:sldMk cId="692844697" sldId="299"/>
            <ac:spMk id="27" creationId="{A8FEB007-564E-4A03-9EA3-2B9FAA846B42}"/>
          </ac:spMkLst>
        </pc:spChg>
        <pc:spChg chg="mod">
          <ac:chgData name="Eléanore Médard" userId="81434f80a4521797" providerId="LiveId" clId="{5924F4F4-F462-45EE-8078-314500DE7258}" dt="2021-12-09T11:42:47.441" v="641"/>
          <ac:spMkLst>
            <pc:docMk/>
            <pc:sldMk cId="692844697" sldId="299"/>
            <ac:spMk id="28" creationId="{18D5ACC7-7EC0-404B-B460-CD7D58C7360A}"/>
          </ac:spMkLst>
        </pc:spChg>
        <pc:spChg chg="mod">
          <ac:chgData name="Eléanore Médard" userId="81434f80a4521797" providerId="LiveId" clId="{5924F4F4-F462-45EE-8078-314500DE7258}" dt="2021-12-09T11:42:47.441" v="641"/>
          <ac:spMkLst>
            <pc:docMk/>
            <pc:sldMk cId="692844697" sldId="299"/>
            <ac:spMk id="29" creationId="{61F626DB-50BF-4405-823C-DFAE6B00FC98}"/>
          </ac:spMkLst>
        </pc:spChg>
        <pc:spChg chg="mod">
          <ac:chgData name="Eléanore Médard" userId="81434f80a4521797" providerId="LiveId" clId="{5924F4F4-F462-45EE-8078-314500DE7258}" dt="2021-12-09T11:42:47.441" v="641"/>
          <ac:spMkLst>
            <pc:docMk/>
            <pc:sldMk cId="692844697" sldId="299"/>
            <ac:spMk id="30" creationId="{58C9314E-93E0-4AC8-9E66-7008967F2AB1}"/>
          </ac:spMkLst>
        </pc:spChg>
        <pc:spChg chg="mod">
          <ac:chgData name="Eléanore Médard" userId="81434f80a4521797" providerId="LiveId" clId="{5924F4F4-F462-45EE-8078-314500DE7258}" dt="2021-12-09T11:42:47.441" v="641"/>
          <ac:spMkLst>
            <pc:docMk/>
            <pc:sldMk cId="692844697" sldId="299"/>
            <ac:spMk id="31" creationId="{4773003E-6E61-46C5-A811-CB65D996DCFB}"/>
          </ac:spMkLst>
        </pc:spChg>
        <pc:spChg chg="mod">
          <ac:chgData name="Eléanore Médard" userId="81434f80a4521797" providerId="LiveId" clId="{5924F4F4-F462-45EE-8078-314500DE7258}" dt="2021-12-09T11:42:47.441" v="641"/>
          <ac:spMkLst>
            <pc:docMk/>
            <pc:sldMk cId="692844697" sldId="299"/>
            <ac:spMk id="32" creationId="{FF206896-49A6-40B2-9DA3-9253B754B4D4}"/>
          </ac:spMkLst>
        </pc:spChg>
        <pc:spChg chg="mod">
          <ac:chgData name="Eléanore Médard" userId="81434f80a4521797" providerId="LiveId" clId="{5924F4F4-F462-45EE-8078-314500DE7258}" dt="2021-12-09T11:42:47.441" v="641"/>
          <ac:spMkLst>
            <pc:docMk/>
            <pc:sldMk cId="692844697" sldId="299"/>
            <ac:spMk id="33" creationId="{C6A91F80-2122-48C7-AA35-0B94D47D33DE}"/>
          </ac:spMkLst>
        </pc:spChg>
        <pc:spChg chg="mod">
          <ac:chgData name="Eléanore Médard" userId="81434f80a4521797" providerId="LiveId" clId="{5924F4F4-F462-45EE-8078-314500DE7258}" dt="2021-12-09T11:42:47.441" v="641"/>
          <ac:spMkLst>
            <pc:docMk/>
            <pc:sldMk cId="692844697" sldId="299"/>
            <ac:spMk id="34" creationId="{E02A5D04-2496-49AF-BF81-B59EEC159120}"/>
          </ac:spMkLst>
        </pc:spChg>
        <pc:spChg chg="mod">
          <ac:chgData name="Eléanore Médard" userId="81434f80a4521797" providerId="LiveId" clId="{5924F4F4-F462-45EE-8078-314500DE7258}" dt="2021-12-09T11:42:47.441" v="641"/>
          <ac:spMkLst>
            <pc:docMk/>
            <pc:sldMk cId="692844697" sldId="299"/>
            <ac:spMk id="35" creationId="{DEDBF940-B26C-477A-B69D-E3DC4A4839BE}"/>
          </ac:spMkLst>
        </pc:spChg>
        <pc:spChg chg="mod">
          <ac:chgData name="Eléanore Médard" userId="81434f80a4521797" providerId="LiveId" clId="{5924F4F4-F462-45EE-8078-314500DE7258}" dt="2021-12-09T11:42:47.441" v="641"/>
          <ac:spMkLst>
            <pc:docMk/>
            <pc:sldMk cId="692844697" sldId="299"/>
            <ac:spMk id="36" creationId="{D0C688AF-90F9-421A-8E6E-3E963DEFB106}"/>
          </ac:spMkLst>
        </pc:spChg>
        <pc:spChg chg="mod">
          <ac:chgData name="Eléanore Médard" userId="81434f80a4521797" providerId="LiveId" clId="{5924F4F4-F462-45EE-8078-314500DE7258}" dt="2021-12-09T11:42:47.441" v="641"/>
          <ac:spMkLst>
            <pc:docMk/>
            <pc:sldMk cId="692844697" sldId="299"/>
            <ac:spMk id="37" creationId="{36920ECB-0D00-448B-B4C2-69A1BB672AFA}"/>
          </ac:spMkLst>
        </pc:spChg>
        <pc:spChg chg="mod">
          <ac:chgData name="Eléanore Médard" userId="81434f80a4521797" providerId="LiveId" clId="{5924F4F4-F462-45EE-8078-314500DE7258}" dt="2021-12-09T11:42:47.441" v="641"/>
          <ac:spMkLst>
            <pc:docMk/>
            <pc:sldMk cId="692844697" sldId="299"/>
            <ac:spMk id="38" creationId="{7009F775-0FFC-4BC6-B57A-99820B59E34D}"/>
          </ac:spMkLst>
        </pc:spChg>
        <pc:spChg chg="mod">
          <ac:chgData name="Eléanore Médard" userId="81434f80a4521797" providerId="LiveId" clId="{5924F4F4-F462-45EE-8078-314500DE7258}" dt="2021-12-09T11:42:47.441" v="641"/>
          <ac:spMkLst>
            <pc:docMk/>
            <pc:sldMk cId="692844697" sldId="299"/>
            <ac:spMk id="39" creationId="{6CF2D260-3CD6-4A69-9E13-4E187FD9D1AA}"/>
          </ac:spMkLst>
        </pc:spChg>
        <pc:spChg chg="mod">
          <ac:chgData name="Eléanore Médard" userId="81434f80a4521797" providerId="LiveId" clId="{5924F4F4-F462-45EE-8078-314500DE7258}" dt="2021-12-09T11:42:47.441" v="641"/>
          <ac:spMkLst>
            <pc:docMk/>
            <pc:sldMk cId="692844697" sldId="299"/>
            <ac:spMk id="40" creationId="{97DF8E0D-C594-4D03-A55B-594906760E37}"/>
          </ac:spMkLst>
        </pc:spChg>
        <pc:spChg chg="mod">
          <ac:chgData name="Eléanore Médard" userId="81434f80a4521797" providerId="LiveId" clId="{5924F4F4-F462-45EE-8078-314500DE7258}" dt="2021-12-09T11:42:47.441" v="641"/>
          <ac:spMkLst>
            <pc:docMk/>
            <pc:sldMk cId="692844697" sldId="299"/>
            <ac:spMk id="41" creationId="{CEB004F7-48B7-4265-8FAD-C5CEB7E02476}"/>
          </ac:spMkLst>
        </pc:spChg>
        <pc:spChg chg="mod">
          <ac:chgData name="Eléanore Médard" userId="81434f80a4521797" providerId="LiveId" clId="{5924F4F4-F462-45EE-8078-314500DE7258}" dt="2021-12-09T11:42:47.441" v="641"/>
          <ac:spMkLst>
            <pc:docMk/>
            <pc:sldMk cId="692844697" sldId="299"/>
            <ac:spMk id="42" creationId="{26AE5861-BE27-4EBA-84B9-D9988D1FEC39}"/>
          </ac:spMkLst>
        </pc:spChg>
        <pc:spChg chg="mod">
          <ac:chgData name="Eléanore Médard" userId="81434f80a4521797" providerId="LiveId" clId="{5924F4F4-F462-45EE-8078-314500DE7258}" dt="2021-12-09T11:42:47.441" v="641"/>
          <ac:spMkLst>
            <pc:docMk/>
            <pc:sldMk cId="692844697" sldId="299"/>
            <ac:spMk id="43" creationId="{52086C39-46BC-40E3-A591-298DC819D714}"/>
          </ac:spMkLst>
        </pc:spChg>
        <pc:spChg chg="mod">
          <ac:chgData name="Eléanore Médard" userId="81434f80a4521797" providerId="LiveId" clId="{5924F4F4-F462-45EE-8078-314500DE7258}" dt="2021-12-09T11:42:47.441" v="641"/>
          <ac:spMkLst>
            <pc:docMk/>
            <pc:sldMk cId="692844697" sldId="299"/>
            <ac:spMk id="44" creationId="{A5D79599-0412-4441-BA2C-0977ED573B5A}"/>
          </ac:spMkLst>
        </pc:spChg>
        <pc:spChg chg="mod">
          <ac:chgData name="Eléanore Médard" userId="81434f80a4521797" providerId="LiveId" clId="{5924F4F4-F462-45EE-8078-314500DE7258}" dt="2021-12-09T11:42:47.441" v="641"/>
          <ac:spMkLst>
            <pc:docMk/>
            <pc:sldMk cId="692844697" sldId="299"/>
            <ac:spMk id="45" creationId="{82CA585C-E54D-4523-B86A-67CC80238559}"/>
          </ac:spMkLst>
        </pc:spChg>
        <pc:spChg chg="mod">
          <ac:chgData name="Eléanore Médard" userId="81434f80a4521797" providerId="LiveId" clId="{5924F4F4-F462-45EE-8078-314500DE7258}" dt="2021-12-09T11:42:47.441" v="641"/>
          <ac:spMkLst>
            <pc:docMk/>
            <pc:sldMk cId="692844697" sldId="299"/>
            <ac:spMk id="46" creationId="{E268CB5E-56E5-4EF4-942B-63BDAB9B28F7}"/>
          </ac:spMkLst>
        </pc:spChg>
        <pc:spChg chg="mod">
          <ac:chgData name="Eléanore Médard" userId="81434f80a4521797" providerId="LiveId" clId="{5924F4F4-F462-45EE-8078-314500DE7258}" dt="2021-12-09T11:42:47.441" v="641"/>
          <ac:spMkLst>
            <pc:docMk/>
            <pc:sldMk cId="692844697" sldId="299"/>
            <ac:spMk id="47" creationId="{E3E84508-6FD3-4F49-903D-0A5D045D363D}"/>
          </ac:spMkLst>
        </pc:spChg>
        <pc:spChg chg="mod">
          <ac:chgData name="Eléanore Médard" userId="81434f80a4521797" providerId="LiveId" clId="{5924F4F4-F462-45EE-8078-314500DE7258}" dt="2021-12-09T11:42:47.441" v="641"/>
          <ac:spMkLst>
            <pc:docMk/>
            <pc:sldMk cId="692844697" sldId="299"/>
            <ac:spMk id="48" creationId="{39E80F28-29AA-4D57-B93C-4D0A3F3E0254}"/>
          </ac:spMkLst>
        </pc:spChg>
        <pc:spChg chg="mod">
          <ac:chgData name="Eléanore Médard" userId="81434f80a4521797" providerId="LiveId" clId="{5924F4F4-F462-45EE-8078-314500DE7258}" dt="2021-12-09T11:42:47.441" v="641"/>
          <ac:spMkLst>
            <pc:docMk/>
            <pc:sldMk cId="692844697" sldId="299"/>
            <ac:spMk id="49" creationId="{0F44F28E-A3E7-409F-9CF1-A8E005E5F6A8}"/>
          </ac:spMkLst>
        </pc:spChg>
        <pc:spChg chg="mod">
          <ac:chgData name="Eléanore Médard" userId="81434f80a4521797" providerId="LiveId" clId="{5924F4F4-F462-45EE-8078-314500DE7258}" dt="2021-12-09T11:42:47.441" v="641"/>
          <ac:spMkLst>
            <pc:docMk/>
            <pc:sldMk cId="692844697" sldId="299"/>
            <ac:spMk id="50" creationId="{D96C1B88-096D-4D1B-BE8A-71B3F386AC62}"/>
          </ac:spMkLst>
        </pc:spChg>
        <pc:spChg chg="mod">
          <ac:chgData name="Eléanore Médard" userId="81434f80a4521797" providerId="LiveId" clId="{5924F4F4-F462-45EE-8078-314500DE7258}" dt="2021-12-09T11:42:47.441" v="641"/>
          <ac:spMkLst>
            <pc:docMk/>
            <pc:sldMk cId="692844697" sldId="299"/>
            <ac:spMk id="51" creationId="{CDDF6DAD-B59C-459B-BC66-48C2EC4AC4BD}"/>
          </ac:spMkLst>
        </pc:spChg>
        <pc:spChg chg="mod">
          <ac:chgData name="Eléanore Médard" userId="81434f80a4521797" providerId="LiveId" clId="{5924F4F4-F462-45EE-8078-314500DE7258}" dt="2021-12-09T11:42:47.441" v="641"/>
          <ac:spMkLst>
            <pc:docMk/>
            <pc:sldMk cId="692844697" sldId="299"/>
            <ac:spMk id="52" creationId="{0C966489-E728-44AC-B880-9ED2D390511C}"/>
          </ac:spMkLst>
        </pc:spChg>
        <pc:spChg chg="mod">
          <ac:chgData name="Eléanore Médard" userId="81434f80a4521797" providerId="LiveId" clId="{5924F4F4-F462-45EE-8078-314500DE7258}" dt="2021-12-09T11:42:47.441" v="641"/>
          <ac:spMkLst>
            <pc:docMk/>
            <pc:sldMk cId="692844697" sldId="299"/>
            <ac:spMk id="53" creationId="{072CE2F9-E638-45E6-9B1B-26D2AD8385A6}"/>
          </ac:spMkLst>
        </pc:spChg>
        <pc:spChg chg="mod">
          <ac:chgData name="Eléanore Médard" userId="81434f80a4521797" providerId="LiveId" clId="{5924F4F4-F462-45EE-8078-314500DE7258}" dt="2021-12-09T11:42:47.441" v="641"/>
          <ac:spMkLst>
            <pc:docMk/>
            <pc:sldMk cId="692844697" sldId="299"/>
            <ac:spMk id="54" creationId="{F565EDE5-480B-4D3A-86E6-E0779E543B3D}"/>
          </ac:spMkLst>
        </pc:spChg>
        <pc:spChg chg="mod">
          <ac:chgData name="Eléanore Médard" userId="81434f80a4521797" providerId="LiveId" clId="{5924F4F4-F462-45EE-8078-314500DE7258}" dt="2021-12-09T11:42:47.441" v="641"/>
          <ac:spMkLst>
            <pc:docMk/>
            <pc:sldMk cId="692844697" sldId="299"/>
            <ac:spMk id="55" creationId="{02BC1725-1BC2-49A2-B965-6A36B8AB67F6}"/>
          </ac:spMkLst>
        </pc:spChg>
        <pc:spChg chg="mod">
          <ac:chgData name="Eléanore Médard" userId="81434f80a4521797" providerId="LiveId" clId="{5924F4F4-F462-45EE-8078-314500DE7258}" dt="2021-12-09T11:42:47.441" v="641"/>
          <ac:spMkLst>
            <pc:docMk/>
            <pc:sldMk cId="692844697" sldId="299"/>
            <ac:spMk id="56" creationId="{9F16489F-BAFC-4537-8C78-A7CFB1F195C2}"/>
          </ac:spMkLst>
        </pc:spChg>
        <pc:spChg chg="mod">
          <ac:chgData name="Eléanore Médard" userId="81434f80a4521797" providerId="LiveId" clId="{5924F4F4-F462-45EE-8078-314500DE7258}" dt="2021-12-09T11:42:47.441" v="641"/>
          <ac:spMkLst>
            <pc:docMk/>
            <pc:sldMk cId="692844697" sldId="299"/>
            <ac:spMk id="57" creationId="{EF7B71E3-B073-436D-B149-88C815D22746}"/>
          </ac:spMkLst>
        </pc:spChg>
        <pc:spChg chg="mod">
          <ac:chgData name="Eléanore Médard" userId="81434f80a4521797" providerId="LiveId" clId="{5924F4F4-F462-45EE-8078-314500DE7258}" dt="2021-12-09T11:42:47.441" v="641"/>
          <ac:spMkLst>
            <pc:docMk/>
            <pc:sldMk cId="692844697" sldId="299"/>
            <ac:spMk id="58" creationId="{9E142A71-EAB1-4B86-9575-8DE2CF6A98A5}"/>
          </ac:spMkLst>
        </pc:spChg>
        <pc:spChg chg="mod">
          <ac:chgData name="Eléanore Médard" userId="81434f80a4521797" providerId="LiveId" clId="{5924F4F4-F462-45EE-8078-314500DE7258}" dt="2021-12-09T11:42:47.441" v="641"/>
          <ac:spMkLst>
            <pc:docMk/>
            <pc:sldMk cId="692844697" sldId="299"/>
            <ac:spMk id="59" creationId="{22D5C1CB-427D-4CF3-9AFF-DE91A3A71343}"/>
          </ac:spMkLst>
        </pc:spChg>
        <pc:spChg chg="mod">
          <ac:chgData name="Eléanore Médard" userId="81434f80a4521797" providerId="LiveId" clId="{5924F4F4-F462-45EE-8078-314500DE7258}" dt="2021-12-09T11:42:47.441" v="641"/>
          <ac:spMkLst>
            <pc:docMk/>
            <pc:sldMk cId="692844697" sldId="299"/>
            <ac:spMk id="60" creationId="{F90A6DDC-EC12-4C7E-A771-E4592DE20F1C}"/>
          </ac:spMkLst>
        </pc:spChg>
        <pc:spChg chg="mod">
          <ac:chgData name="Eléanore Médard" userId="81434f80a4521797" providerId="LiveId" clId="{5924F4F4-F462-45EE-8078-314500DE7258}" dt="2021-12-09T11:42:47.441" v="641"/>
          <ac:spMkLst>
            <pc:docMk/>
            <pc:sldMk cId="692844697" sldId="299"/>
            <ac:spMk id="61" creationId="{F5B2EE2E-BE69-4FDA-8F9C-38E7029A7345}"/>
          </ac:spMkLst>
        </pc:spChg>
        <pc:spChg chg="mod">
          <ac:chgData name="Eléanore Médard" userId="81434f80a4521797" providerId="LiveId" clId="{5924F4F4-F462-45EE-8078-314500DE7258}" dt="2021-12-09T11:42:47.441" v="641"/>
          <ac:spMkLst>
            <pc:docMk/>
            <pc:sldMk cId="692844697" sldId="299"/>
            <ac:spMk id="62" creationId="{834F00CE-04C1-4B5A-A46E-BF01D6732249}"/>
          </ac:spMkLst>
        </pc:spChg>
        <pc:spChg chg="mod">
          <ac:chgData name="Eléanore Médard" userId="81434f80a4521797" providerId="LiveId" clId="{5924F4F4-F462-45EE-8078-314500DE7258}" dt="2021-12-09T11:42:47.441" v="641"/>
          <ac:spMkLst>
            <pc:docMk/>
            <pc:sldMk cId="692844697" sldId="299"/>
            <ac:spMk id="63" creationId="{9BBD4599-924D-4282-960F-FB1BCD1B084F}"/>
          </ac:spMkLst>
        </pc:spChg>
        <pc:spChg chg="mod">
          <ac:chgData name="Eléanore Médard" userId="81434f80a4521797" providerId="LiveId" clId="{5924F4F4-F462-45EE-8078-314500DE7258}" dt="2021-12-09T11:42:47.441" v="641"/>
          <ac:spMkLst>
            <pc:docMk/>
            <pc:sldMk cId="692844697" sldId="299"/>
            <ac:spMk id="64" creationId="{D1148740-D6AF-4420-BD0D-C1750BF52B70}"/>
          </ac:spMkLst>
        </pc:spChg>
        <pc:spChg chg="mod">
          <ac:chgData name="Eléanore Médard" userId="81434f80a4521797" providerId="LiveId" clId="{5924F4F4-F462-45EE-8078-314500DE7258}" dt="2021-12-09T11:42:47.441" v="641"/>
          <ac:spMkLst>
            <pc:docMk/>
            <pc:sldMk cId="692844697" sldId="299"/>
            <ac:spMk id="65" creationId="{FF5E9BFF-B1B8-41C1-BEFE-A54F26C22334}"/>
          </ac:spMkLst>
        </pc:spChg>
        <pc:spChg chg="del mod">
          <ac:chgData name="Eléanore Médard" userId="81434f80a4521797" providerId="LiveId" clId="{5924F4F4-F462-45EE-8078-314500DE7258}" dt="2021-12-09T11:40:40.194" v="609" actId="478"/>
          <ac:spMkLst>
            <pc:docMk/>
            <pc:sldMk cId="692844697" sldId="299"/>
            <ac:spMk id="67" creationId="{059B0C22-D6B7-4A0B-B21C-7C94B2C6C5F3}"/>
          </ac:spMkLst>
        </pc:spChg>
        <pc:spChg chg="mod">
          <ac:chgData name="Eléanore Médard" userId="81434f80a4521797" providerId="LiveId" clId="{5924F4F4-F462-45EE-8078-314500DE7258}" dt="2021-12-09T11:42:47.441" v="641"/>
          <ac:spMkLst>
            <pc:docMk/>
            <pc:sldMk cId="692844697" sldId="299"/>
            <ac:spMk id="68" creationId="{32FE0A2F-3DEC-4B82-A543-A2D8162D1AF0}"/>
          </ac:spMkLst>
        </pc:spChg>
        <pc:spChg chg="mod">
          <ac:chgData name="Eléanore Médard" userId="81434f80a4521797" providerId="LiveId" clId="{5924F4F4-F462-45EE-8078-314500DE7258}" dt="2021-12-09T11:42:47.441" v="641"/>
          <ac:spMkLst>
            <pc:docMk/>
            <pc:sldMk cId="692844697" sldId="299"/>
            <ac:spMk id="69" creationId="{03995513-49B0-420C-9118-F7910F0B7633}"/>
          </ac:spMkLst>
        </pc:spChg>
        <pc:spChg chg="mod">
          <ac:chgData name="Eléanore Médard" userId="81434f80a4521797" providerId="LiveId" clId="{5924F4F4-F462-45EE-8078-314500DE7258}" dt="2021-12-09T11:42:47.441" v="641"/>
          <ac:spMkLst>
            <pc:docMk/>
            <pc:sldMk cId="692844697" sldId="299"/>
            <ac:spMk id="70" creationId="{262025A1-6DB5-44D3-BA42-2A68786AA3EC}"/>
          </ac:spMkLst>
        </pc:spChg>
        <pc:spChg chg="mod">
          <ac:chgData name="Eléanore Médard" userId="81434f80a4521797" providerId="LiveId" clId="{5924F4F4-F462-45EE-8078-314500DE7258}" dt="2021-12-09T11:42:47.441" v="641"/>
          <ac:spMkLst>
            <pc:docMk/>
            <pc:sldMk cId="692844697" sldId="299"/>
            <ac:spMk id="71" creationId="{EAAB2D6D-3852-42D9-A7C7-A00E39EEE04B}"/>
          </ac:spMkLst>
        </pc:spChg>
        <pc:spChg chg="mod">
          <ac:chgData name="Eléanore Médard" userId="81434f80a4521797" providerId="LiveId" clId="{5924F4F4-F462-45EE-8078-314500DE7258}" dt="2021-12-09T12:01:44.001" v="1336" actId="20577"/>
          <ac:spMkLst>
            <pc:docMk/>
            <pc:sldMk cId="692844697" sldId="299"/>
            <ac:spMk id="1020" creationId="{00000000-0000-0000-0000-000000000000}"/>
          </ac:spMkLst>
        </pc:spChg>
        <pc:spChg chg="del">
          <ac:chgData name="Eléanore Médard" userId="81434f80a4521797" providerId="LiveId" clId="{5924F4F4-F462-45EE-8078-314500DE7258}" dt="2021-12-09T11:40:37.044" v="607" actId="478"/>
          <ac:spMkLst>
            <pc:docMk/>
            <pc:sldMk cId="692844697" sldId="299"/>
            <ac:spMk id="1021" creationId="{00000000-0000-0000-0000-000000000000}"/>
          </ac:spMkLst>
        </pc:spChg>
        <pc:grpChg chg="add mod">
          <ac:chgData name="Eléanore Médard" userId="81434f80a4521797" providerId="LiveId" clId="{5924F4F4-F462-45EE-8078-314500DE7258}" dt="2021-12-09T11:42:52.042" v="642" actId="1076"/>
          <ac:grpSpMkLst>
            <pc:docMk/>
            <pc:sldMk cId="692844697" sldId="299"/>
            <ac:grpSpMk id="12" creationId="{CD7C5522-BA9B-452A-8894-87EEDD5E654A}"/>
          </ac:grpSpMkLst>
        </pc:grpChg>
        <pc:grpChg chg="mod">
          <ac:chgData name="Eléanore Médard" userId="81434f80a4521797" providerId="LiveId" clId="{5924F4F4-F462-45EE-8078-314500DE7258}" dt="2021-12-09T11:42:47.441" v="641"/>
          <ac:grpSpMkLst>
            <pc:docMk/>
            <pc:sldMk cId="692844697" sldId="299"/>
            <ac:grpSpMk id="66" creationId="{7CB39BC5-5324-4F6C-882B-A4648D3C8280}"/>
          </ac:grpSpMkLst>
        </pc:grpChg>
        <pc:picChg chg="del">
          <ac:chgData name="Eléanore Médard" userId="81434f80a4521797" providerId="LiveId" clId="{5924F4F4-F462-45EE-8078-314500DE7258}" dt="2021-12-09T11:40:33.578" v="606" actId="478"/>
          <ac:picMkLst>
            <pc:docMk/>
            <pc:sldMk cId="692844697" sldId="299"/>
            <ac:picMk id="2050" creationId="{779767DE-E16E-44A7-99EF-9564A6F264A3}"/>
          </ac:picMkLst>
        </pc:picChg>
      </pc:sldChg>
      <pc:sldChg chg="addSp delSp modSp add mod modNotesTx">
        <pc:chgData name="Eléanore Médard" userId="81434f80a4521797" providerId="LiveId" clId="{5924F4F4-F462-45EE-8078-314500DE7258}" dt="2021-12-09T12:04:05.101" v="1422" actId="1076"/>
        <pc:sldMkLst>
          <pc:docMk/>
          <pc:sldMk cId="4114457988" sldId="300"/>
        </pc:sldMkLst>
        <pc:spChg chg="mod">
          <ac:chgData name="Eléanore Médard" userId="81434f80a4521797" providerId="LiveId" clId="{5924F4F4-F462-45EE-8078-314500DE7258}" dt="2021-12-09T12:02:19.198" v="1383" actId="20577"/>
          <ac:spMkLst>
            <pc:docMk/>
            <pc:sldMk cId="4114457988" sldId="300"/>
            <ac:spMk id="1020" creationId="{00000000-0000-0000-0000-000000000000}"/>
          </ac:spMkLst>
        </pc:spChg>
        <pc:spChg chg="mod">
          <ac:chgData name="Eléanore Médard" userId="81434f80a4521797" providerId="LiveId" clId="{5924F4F4-F462-45EE-8078-314500DE7258}" dt="2021-12-09T12:04:05.101" v="1422" actId="1076"/>
          <ac:spMkLst>
            <pc:docMk/>
            <pc:sldMk cId="4114457988" sldId="300"/>
            <ac:spMk id="1021" creationId="{00000000-0000-0000-0000-000000000000}"/>
          </ac:spMkLst>
        </pc:spChg>
        <pc:grpChg chg="del mod">
          <ac:chgData name="Eléanore Médard" userId="81434f80a4521797" providerId="LiveId" clId="{5924F4F4-F462-45EE-8078-314500DE7258}" dt="2021-12-09T12:02:38.403" v="1403" actId="478"/>
          <ac:grpSpMkLst>
            <pc:docMk/>
            <pc:sldMk cId="4114457988" sldId="300"/>
            <ac:grpSpMk id="1022" creationId="{00000000-0000-0000-0000-000000000000}"/>
          </ac:grpSpMkLst>
        </pc:grpChg>
        <pc:picChg chg="add mod">
          <ac:chgData name="Eléanore Médard" userId="81434f80a4521797" providerId="LiveId" clId="{5924F4F4-F462-45EE-8078-314500DE7258}" dt="2021-12-09T12:03:31.149" v="1416" actId="1076"/>
          <ac:picMkLst>
            <pc:docMk/>
            <pc:sldMk cId="4114457988" sldId="300"/>
            <ac:picMk id="2" creationId="{22834865-F5E9-41EF-B613-4969660B3E50}"/>
          </ac:picMkLst>
        </pc:picChg>
      </pc:sldChg>
      <pc:sldChg chg="add del ord">
        <pc:chgData name="Eléanore Médard" userId="81434f80a4521797" providerId="LiveId" clId="{5924F4F4-F462-45EE-8078-314500DE7258}" dt="2021-12-09T12:05:03.514" v="1426" actId="47"/>
        <pc:sldMkLst>
          <pc:docMk/>
          <pc:sldMk cId="2909240766" sldId="301"/>
        </pc:sldMkLst>
      </pc:sldChg>
      <pc:sldMasterChg chg="delSldLayout">
        <pc:chgData name="Eléanore Médard" userId="81434f80a4521797" providerId="LiveId" clId="{5924F4F4-F462-45EE-8078-314500DE7258}" dt="2021-12-09T11:22:14.164" v="160" actId="47"/>
        <pc:sldMasterMkLst>
          <pc:docMk/>
          <pc:sldMasterMk cId="0" sldId="2147483690"/>
        </pc:sldMasterMkLst>
        <pc:sldLayoutChg chg="del">
          <pc:chgData name="Eléanore Médard" userId="81434f80a4521797" providerId="LiveId" clId="{5924F4F4-F462-45EE-8078-314500DE7258}" dt="2021-12-09T11:13:57.573" v="40" actId="47"/>
          <pc:sldLayoutMkLst>
            <pc:docMk/>
            <pc:sldMasterMk cId="0" sldId="2147483690"/>
            <pc:sldLayoutMk cId="0" sldId="2147483664"/>
          </pc:sldLayoutMkLst>
        </pc:sldLayoutChg>
        <pc:sldLayoutChg chg="del">
          <pc:chgData name="Eléanore Médard" userId="81434f80a4521797" providerId="LiveId" clId="{5924F4F4-F462-45EE-8078-314500DE7258}" dt="2021-12-09T11:22:14.164" v="160" actId="47"/>
          <pc:sldLayoutMkLst>
            <pc:docMk/>
            <pc:sldMasterMk cId="0" sldId="2147483690"/>
            <pc:sldLayoutMk cId="3308360363" sldId="2147483692"/>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791D213D-05CB-42D7-AE58-9DF9CCE1EE97}"/>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o-RO"/>
          </a:p>
        </p:txBody>
      </p:sp>
      <p:sp>
        <p:nvSpPr>
          <p:cNvPr id="3" name="Date Placeholder 2">
            <a:extLst>
              <a:ext uri="{FF2B5EF4-FFF2-40B4-BE49-F238E27FC236}">
                <a16:creationId xmlns:a16="http://schemas.microsoft.com/office/drawing/2014/main" id="{DC852C57-0D96-48FE-A431-6642D2CB24F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496E4C1-1495-4BF2-B203-86BAE88AEB66}" type="datetimeFigureOut">
              <a:rPr lang="ro-RO" smtClean="0"/>
              <a:t>21.04.2022</a:t>
            </a:fld>
            <a:endParaRPr lang="ro-RO"/>
          </a:p>
        </p:txBody>
      </p:sp>
      <p:sp>
        <p:nvSpPr>
          <p:cNvPr id="4" name="Footer Placeholder 3">
            <a:extLst>
              <a:ext uri="{FF2B5EF4-FFF2-40B4-BE49-F238E27FC236}">
                <a16:creationId xmlns:a16="http://schemas.microsoft.com/office/drawing/2014/main" id="{1CD1C928-3537-44A9-9F3A-C5A14BC3A5C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ro-RO"/>
          </a:p>
        </p:txBody>
      </p:sp>
      <p:sp>
        <p:nvSpPr>
          <p:cNvPr id="5" name="Slide Number Placeholder 4">
            <a:extLst>
              <a:ext uri="{FF2B5EF4-FFF2-40B4-BE49-F238E27FC236}">
                <a16:creationId xmlns:a16="http://schemas.microsoft.com/office/drawing/2014/main" id="{52820919-845C-4173-A7B7-71B14367EB5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3B51296-7489-4294-8E2F-EB64D8EA4388}" type="slidenum">
              <a:rPr lang="ro-RO" smtClean="0"/>
              <a:t>‹#›</a:t>
            </a:fld>
            <a:endParaRPr lang="ro-RO"/>
          </a:p>
        </p:txBody>
      </p:sp>
    </p:spTree>
    <p:extLst>
      <p:ext uri="{BB962C8B-B14F-4D97-AF65-F5344CB8AC3E}">
        <p14:creationId xmlns:p14="http://schemas.microsoft.com/office/powerpoint/2010/main" val="168188354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7"/>
        <p:cNvGrpSpPr/>
        <p:nvPr/>
      </p:nvGrpSpPr>
      <p:grpSpPr>
        <a:xfrm>
          <a:off x="0" y="0"/>
          <a:ext cx="0" cy="0"/>
          <a:chOff x="0" y="0"/>
          <a:chExt cx="0" cy="0"/>
        </a:xfrm>
      </p:grpSpPr>
      <p:sp>
        <p:nvSpPr>
          <p:cNvPr id="808" name="Google Shape;80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 name="Google Shape;80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gn="just">
              <a:lnSpc>
                <a:spcPct val="107000"/>
              </a:lnSpc>
              <a:spcAft>
                <a:spcPts val="800"/>
              </a:spcAft>
              <a:buNone/>
            </a:pPr>
            <a:r>
              <a:rPr lang="el-GR" sz="1800" dirty="0">
                <a:effectLst/>
                <a:latin typeface="Calibri" panose="020F0502020204030204" pitchFamily="34" charset="0"/>
                <a:ea typeface="Calibri" panose="020F0502020204030204" pitchFamily="34" charset="0"/>
              </a:rPr>
              <a:t>Η ενεργή συμμετοχή αναφέρεται στην ανάμειξη των πολιτών με τα κοινά, αναλαμβάνοντας πρωτοβουλίες που βασίζονται στα ενδιαφέροντά τους. Το να είναι κάποιος ενεργός πολίτης δείχνει ότι δεν είναι παθητικός αποδέκτης και ότι νοιάζεται για την κοινωνία που ζει. Επιπλέον, δείχνει ενδιαφέρον για τους άλλους. </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eab2ebe5c1_0_4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eab2ebe5c1_0_4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indent="0" algn="just">
              <a:lnSpc>
                <a:spcPct val="115000"/>
              </a:lnSpc>
              <a:spcAft>
                <a:spcPts val="800"/>
              </a:spcAft>
              <a:buNone/>
            </a:pPr>
            <a:r>
              <a:rPr lang="el-GR" sz="1800" dirty="0">
                <a:effectLst/>
                <a:latin typeface="Old Standard TT"/>
                <a:ea typeface="Calibri" panose="020F0502020204030204" pitchFamily="34" charset="0"/>
              </a:rPr>
              <a:t>Τα βασικά αποτελέσματα της ψηφιακής μεταβίβασης σχετίζονται με νέα προϊόντα, υπηρεσίες, πολιτικές, αγορές, το περιβάλλον και την ανάπτυξη της ψηφιακής κοινωνίας στο σύνολο.  </a:t>
            </a:r>
          </a:p>
          <a:p>
            <a:pPr marL="457200" indent="0" algn="just">
              <a:lnSpc>
                <a:spcPct val="115000"/>
              </a:lnSpc>
              <a:spcAft>
                <a:spcPts val="800"/>
              </a:spcAft>
              <a:buNone/>
            </a:pPr>
            <a:r>
              <a:rPr lang="el-GR" sz="1800" dirty="0">
                <a:effectLst/>
                <a:latin typeface="Old Standard TT"/>
                <a:ea typeface="Calibri" panose="020F0502020204030204" pitchFamily="34" charset="0"/>
              </a:rPr>
              <a:t>Παρακάτω παρουσιάζεται η επίδραση της τεχνολογίας, που αποτελεί τη βάση της ψηφιακής μεταβίβασης της οικονομίας, της παραγωγής και της κοινωνικής ζωής.  Αναγράφεται το ποσοστό των συμμετεχόντων που απάντησαν «μεγάλη» ή «πολύ μεγάλη» επίδραση.</a:t>
            </a:r>
            <a:endParaRPr lang="el-GR" sz="18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7954363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
        <p:cNvGrpSpPr/>
        <p:nvPr/>
      </p:nvGrpSpPr>
      <p:grpSpPr>
        <a:xfrm>
          <a:off x="0" y="0"/>
          <a:ext cx="0" cy="0"/>
          <a:chOff x="0" y="0"/>
          <a:chExt cx="0" cy="0"/>
        </a:xfrm>
      </p:grpSpPr>
      <p:sp>
        <p:nvSpPr>
          <p:cNvPr id="1154" name="Google Shape;1154;gea0dc2a0b0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 name="Google Shape;1155;gea0dc2a0b0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lgn="l">
              <a:lnSpc>
                <a:spcPct val="90000"/>
              </a:lnSpc>
              <a:spcBef>
                <a:spcPts val="0"/>
              </a:spcBef>
              <a:spcAft>
                <a:spcPts val="600"/>
              </a:spcAft>
              <a:buFont typeface="Arial" panose="020B0604020202020204" pitchFamily="34" charset="0"/>
              <a:buNone/>
            </a:pPr>
            <a:r>
              <a:rPr lang="el-GR" sz="1100" dirty="0">
                <a:effectLst/>
                <a:latin typeface="Calibri" panose="020F0502020204030204" pitchFamily="34" charset="0"/>
                <a:ea typeface="Calibri" panose="020F0502020204030204" pitchFamily="34" charset="0"/>
                <a:cs typeface="Calibri" panose="020F0502020204030204" pitchFamily="34" charset="0"/>
              </a:rPr>
              <a:t>Συνοψίζοντας</a:t>
            </a:r>
            <a:r>
              <a:rPr lang="en-US" sz="1100" baseline="0" dirty="0">
                <a:effectLst/>
                <a:latin typeface="Calibri" panose="020F0502020204030204" pitchFamily="34" charset="0"/>
                <a:ea typeface="Calibri" panose="020F0502020204030204" pitchFamily="34" charset="0"/>
                <a:cs typeface="Calibri" panose="020F0502020204030204" pitchFamily="34" charset="0"/>
              </a:rPr>
              <a:t>:</a:t>
            </a:r>
            <a:endParaRPr lang="en-US" sz="1100" dirty="0">
              <a:effectLst/>
              <a:latin typeface="Calibri" panose="020F0502020204030204" pitchFamily="34" charset="0"/>
              <a:ea typeface="Calibri" panose="020F0502020204030204" pitchFamily="34" charset="0"/>
              <a:cs typeface="Calibri" panose="020F0502020204030204" pitchFamily="34" charset="0"/>
            </a:endParaRPr>
          </a:p>
          <a:p>
            <a:pPr marL="285750" indent="-285750">
              <a:lnSpc>
                <a:spcPct val="90000"/>
              </a:lnSpc>
              <a:spcBef>
                <a:spcPts val="0"/>
              </a:spcBef>
              <a:spcAft>
                <a:spcPts val="600"/>
              </a:spcAft>
              <a:buFont typeface="Arial" panose="020B0604020202020204" pitchFamily="34" charset="0"/>
              <a:buChar char="•"/>
            </a:pPr>
            <a:r>
              <a:rPr lang="el-GR" sz="1100" dirty="0">
                <a:latin typeface="DM Sans" panose="020B0604020202020204" charset="0"/>
                <a:ea typeface="Calibri" panose="020F0502020204030204" pitchFamily="34" charset="0"/>
              </a:rPr>
              <a:t>Η ενεργή συμμετοχή δίνει τη δυνατότητα διαμόρφωσης του περιβάλλοντος όπου ζούμε και καθορισμού των κανόνων που επηρεάζουν τη ζωή μας. </a:t>
            </a:r>
          </a:p>
          <a:p>
            <a:pPr marL="285750" indent="-285750">
              <a:lnSpc>
                <a:spcPct val="90000"/>
              </a:lnSpc>
              <a:spcBef>
                <a:spcPts val="0"/>
              </a:spcBef>
              <a:spcAft>
                <a:spcPts val="600"/>
              </a:spcAft>
              <a:buFont typeface="Arial" panose="020B0604020202020204" pitchFamily="34" charset="0"/>
              <a:buChar char="•"/>
            </a:pPr>
            <a:r>
              <a:rPr lang="el-GR" sz="1100" dirty="0">
                <a:latin typeface="DM Sans" panose="020B0604020202020204" charset="0"/>
                <a:ea typeface="Calibri" panose="020F0502020204030204" pitchFamily="34" charset="0"/>
              </a:rPr>
              <a:t>Η διαδικτυακή ενεργή συμμετοχή μπορεί να πάρει πολλές μορφές. Κάποιες από αυτές είναι η επικοινωνία, οι διαδικτυακές κοινωνίες και η ίση κατανομή δύναμης και επιρροής μεταξύ των χρηστών.</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0"/>
        <p:cNvGrpSpPr/>
        <p:nvPr/>
      </p:nvGrpSpPr>
      <p:grpSpPr>
        <a:xfrm>
          <a:off x="0" y="0"/>
          <a:ext cx="0" cy="0"/>
          <a:chOff x="0" y="0"/>
          <a:chExt cx="0" cy="0"/>
        </a:xfrm>
      </p:grpSpPr>
      <p:sp>
        <p:nvSpPr>
          <p:cNvPr id="3291" name="Google Shape;3291;gea0dc2a0b0_0_216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2" name="Google Shape;3292;gea0dc2a0b0_0_21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l-GR" sz="1100" b="0" i="0" u="none" strike="noStrike" kern="1200" cap="none" dirty="0">
                <a:solidFill>
                  <a:schemeClr val="tx1"/>
                </a:solidFill>
                <a:effectLst/>
                <a:latin typeface="Arial"/>
                <a:ea typeface="Arial"/>
                <a:cs typeface="Arial"/>
                <a:sym typeface="Arial"/>
              </a:rPr>
              <a:t>Θυμηθείτε</a:t>
            </a:r>
            <a:r>
              <a:rPr lang="en-US" sz="1100" b="0" i="0" u="none" strike="noStrike" kern="1200" cap="none" dirty="0">
                <a:solidFill>
                  <a:schemeClr val="tx1"/>
                </a:solidFill>
                <a:effectLst/>
                <a:latin typeface="Arial"/>
                <a:ea typeface="Arial"/>
                <a:cs typeface="Arial"/>
                <a:sym typeface="Arial"/>
              </a:rPr>
              <a:t>: </a:t>
            </a:r>
            <a:r>
              <a:rPr lang="el-GR" sz="1100" b="0" i="0" u="none" strike="noStrike" kern="1200" cap="none" dirty="0">
                <a:solidFill>
                  <a:schemeClr val="tx1"/>
                </a:solidFill>
                <a:effectLst/>
                <a:latin typeface="Arial"/>
                <a:ea typeface="Arial"/>
                <a:cs typeface="Arial"/>
                <a:sym typeface="Arial"/>
              </a:rPr>
              <a:t>Είναι πολύ σημαντικό να κατανοήσουμε τα προσωπικά μας κίνητρα και τα κίνητρά μας ως κοινωνίας.</a:t>
            </a:r>
            <a:endParaRPr lang="en-US" sz="1100" dirty="0"/>
          </a:p>
          <a:p>
            <a:pPr marL="158750" indent="0">
              <a:buNone/>
            </a:pPr>
            <a:endParaRPr lang="en-US" sz="1100" b="0" i="0" u="none" strike="noStrike" kern="1200" cap="none" dirty="0">
              <a:solidFill>
                <a:schemeClr val="tx1"/>
              </a:solidFill>
              <a:effectLst/>
              <a:latin typeface="Arial"/>
              <a:ea typeface="Arial"/>
              <a:cs typeface="Arial"/>
              <a:sym typeface="Arial"/>
            </a:endParaRPr>
          </a:p>
          <a:p>
            <a:pPr marL="158750" indent="0">
              <a:buNone/>
            </a:pPr>
            <a:r>
              <a:rPr lang="el-GR" sz="1100" b="0" i="0" u="none" strike="noStrike" kern="1200" cap="none" dirty="0">
                <a:solidFill>
                  <a:schemeClr val="tx1"/>
                </a:solidFill>
                <a:effectLst/>
                <a:latin typeface="Arial"/>
                <a:ea typeface="Arial"/>
                <a:cs typeface="Arial"/>
                <a:sym typeface="Arial"/>
              </a:rPr>
              <a:t>Σας ευχαριστούμε που παρακολουθήσατε αυτή την ενότητα</a:t>
            </a:r>
            <a:r>
              <a:rPr lang="en-US" sz="1100" b="0" i="0" u="none" strike="noStrike" kern="1200" cap="none" dirty="0">
                <a:solidFill>
                  <a:schemeClr val="tx1"/>
                </a:solidFill>
                <a:effectLst/>
                <a:latin typeface="Arial"/>
                <a:ea typeface="Arial"/>
                <a:cs typeface="Arial"/>
                <a:sym typeface="Arial"/>
              </a:rPr>
              <a:t>.</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l-GR" sz="1100" b="0" i="0" u="none" strike="noStrike" kern="1200" cap="none" dirty="0">
                <a:solidFill>
                  <a:schemeClr val="tx1"/>
                </a:solidFill>
                <a:effectLst/>
                <a:latin typeface="Arial"/>
                <a:ea typeface="Arial"/>
                <a:cs typeface="Arial"/>
                <a:sym typeface="Arial"/>
              </a:rPr>
              <a:t>Τώρα μπορείτε να αξιολογήσετε τις γνώσεις σας συμπληρώνοντας το κουίζ και έπειτα να προχωρήσετε στην επόμενη ενότητα: Ενότητα 2 – </a:t>
            </a:r>
            <a:r>
              <a:rPr lang="el-GR" sz="1100" b="1" i="0" u="none" strike="noStrike" kern="1200" cap="none" dirty="0">
                <a:solidFill>
                  <a:schemeClr val="tx1"/>
                </a:solidFill>
                <a:effectLst/>
                <a:latin typeface="Arial"/>
                <a:ea typeface="Arial"/>
                <a:cs typeface="Arial"/>
                <a:sym typeface="Arial"/>
              </a:rPr>
              <a:t>Κάνετε τη συμμετοχή </a:t>
            </a:r>
            <a:r>
              <a:rPr lang="el-GR" sz="1100" b="1" i="0" u="none" strike="noStrike" kern="1200" cap="none">
                <a:solidFill>
                  <a:schemeClr val="tx1"/>
                </a:solidFill>
                <a:effectLst/>
                <a:latin typeface="Arial"/>
                <a:ea typeface="Arial"/>
                <a:cs typeface="Arial"/>
                <a:sym typeface="Arial"/>
              </a:rPr>
              <a:t>σας αξέχαστη.</a:t>
            </a:r>
            <a:endParaRPr lang="en-US" sz="1100" b="1" i="0" u="none" strike="noStrike" kern="1200" cap="none" dirty="0">
              <a:solidFill>
                <a:schemeClr val="tx1"/>
              </a:solidFill>
              <a:effectLst/>
              <a:latin typeface="Arial"/>
              <a:ea typeface="Arial"/>
              <a:cs typeface="Arial"/>
              <a:sym typeface="Arial"/>
            </a:endParaRPr>
          </a:p>
        </p:txBody>
      </p:sp>
    </p:spTree>
    <p:extLst>
      <p:ext uri="{BB962C8B-B14F-4D97-AF65-F5344CB8AC3E}">
        <p14:creationId xmlns:p14="http://schemas.microsoft.com/office/powerpoint/2010/main" val="18637030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
        <p:cNvGrpSpPr/>
        <p:nvPr/>
      </p:nvGrpSpPr>
      <p:grpSpPr>
        <a:xfrm>
          <a:off x="0" y="0"/>
          <a:ext cx="0" cy="0"/>
          <a:chOff x="0" y="0"/>
          <a:chExt cx="0" cy="0"/>
        </a:xfrm>
      </p:grpSpPr>
      <p:sp>
        <p:nvSpPr>
          <p:cNvPr id="906" name="Google Shape;906;geab2ebe5c1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 name="Google Shape;907;geab2ebe5c1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buNone/>
            </a:pPr>
            <a:r>
              <a:rPr lang="el-GR" dirty="0">
                <a:latin typeface="Calibri" panose="020F0502020204030204" pitchFamily="34" charset="0"/>
                <a:cs typeface="Calibri" panose="020F0502020204030204" pitchFamily="34" charset="0"/>
              </a:rPr>
              <a:t>Το μάθημα αποτελείται από 5 ενότητες, μελέτες περίπτωσης και πρακτικές εργασίες που θα σας βοηθήσουν να αναπτύξετε έναν συνδυασμό ικανοτήτων που είναι απαραίτητες καθ’ όλη τη διάρκεια της ζωής. </a:t>
            </a:r>
          </a:p>
          <a:p>
            <a:pPr marL="158750" indent="0">
              <a:buNone/>
            </a:pPr>
            <a:r>
              <a:rPr lang="el-GR" dirty="0">
                <a:latin typeface="Calibri" panose="020F0502020204030204" pitchFamily="34" charset="0"/>
                <a:cs typeface="Calibri" panose="020F0502020204030204" pitchFamily="34" charset="0"/>
              </a:rPr>
              <a:t>Οι ικανότητες αυτές σας διευκολύνουν στον σύγχρονο κόσμο ιδιαίτερα κατά την εξάσκηση της ελευθερίας της έκφρασης, της συγκέντρωσης πληροφοριών, της αξιολόγησης των πληροφοριών καθώς κατά την παραγωγή πληροφοριών όπου χρειάζεται.</a:t>
            </a:r>
          </a:p>
          <a:p>
            <a:pPr marL="158750" indent="0">
              <a:buNone/>
            </a:pPr>
            <a:r>
              <a:rPr lang="el-GR" dirty="0">
                <a:latin typeface="Calibri" panose="020F0502020204030204" pitchFamily="34" charset="0"/>
                <a:cs typeface="Calibri" panose="020F0502020204030204" pitchFamily="34" charset="0"/>
              </a:rPr>
              <a:t>Η πρώτη ενότητα λέγεται Ψηφιακοί πολίτες στον ψηφιακό κόσμο.</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
        <p:cNvGrpSpPr/>
        <p:nvPr/>
      </p:nvGrpSpPr>
      <p:grpSpPr>
        <a:xfrm>
          <a:off x="0" y="0"/>
          <a:ext cx="0" cy="0"/>
          <a:chOff x="0" y="0"/>
          <a:chExt cx="0" cy="0"/>
        </a:xfrm>
      </p:grpSpPr>
      <p:sp>
        <p:nvSpPr>
          <p:cNvPr id="929" name="Google Shape;929;geab2ebe5c1_0_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 name="Google Shape;930;geab2ebe5c1_0_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buNone/>
            </a:pPr>
            <a:r>
              <a:rPr lang="el-GR" b="1" dirty="0">
                <a:solidFill>
                  <a:schemeClr val="tx1"/>
                </a:solidFill>
              </a:rPr>
              <a:t>Με την ολοκλήρωση αυτής της ενότητας, θα είστε σε θέση να:</a:t>
            </a:r>
          </a:p>
          <a:p>
            <a:pPr marL="216000" indent="-216000">
              <a:buClr>
                <a:schemeClr val="accent1"/>
              </a:buClr>
              <a:buFont typeface="Arial" panose="020B0604020202020204" pitchFamily="34" charset="0"/>
              <a:buChar char="•"/>
            </a:pPr>
            <a:r>
              <a:rPr lang="el-GR" dirty="0">
                <a:solidFill>
                  <a:srgbClr val="000000"/>
                </a:solidFill>
                <a:latin typeface="DM Sans" panose="020B0604020202020204" charset="0"/>
              </a:rPr>
              <a:t>Αναγνωρίζετε τις ανάγκες σας</a:t>
            </a:r>
          </a:p>
          <a:p>
            <a:pPr marL="216000" indent="-216000">
              <a:buClr>
                <a:schemeClr val="accent1"/>
              </a:buClr>
              <a:buFont typeface="Arial" panose="020B0604020202020204" pitchFamily="34" charset="0"/>
              <a:buChar char="•"/>
            </a:pPr>
            <a:r>
              <a:rPr lang="el-GR" dirty="0">
                <a:solidFill>
                  <a:srgbClr val="000000"/>
                </a:solidFill>
                <a:latin typeface="DM Sans" panose="020B0604020202020204" charset="0"/>
              </a:rPr>
              <a:t>Κατανοείτε τις ανάγκες της κοινωνίας</a:t>
            </a:r>
          </a:p>
          <a:p>
            <a:pPr marL="216000" indent="-216000">
              <a:buClr>
                <a:schemeClr val="accent1"/>
              </a:buClr>
              <a:buFont typeface="Arial" panose="020B0604020202020204" pitchFamily="34" charset="0"/>
              <a:buChar char="•"/>
            </a:pPr>
            <a:r>
              <a:rPr lang="el-GR" dirty="0">
                <a:solidFill>
                  <a:srgbClr val="000000"/>
                </a:solidFill>
                <a:latin typeface="DM Sans" panose="020B0604020202020204" charset="0"/>
              </a:rPr>
              <a:t>Κατανοείτε την έννοια της ψηφιακής κοινωνίας</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3"/>
        <p:cNvGrpSpPr/>
        <p:nvPr/>
      </p:nvGrpSpPr>
      <p:grpSpPr>
        <a:xfrm>
          <a:off x="0" y="0"/>
          <a:ext cx="0" cy="0"/>
          <a:chOff x="0" y="0"/>
          <a:chExt cx="0" cy="0"/>
        </a:xfrm>
      </p:grpSpPr>
      <p:sp>
        <p:nvSpPr>
          <p:cNvPr id="1974" name="Google Shape;1974;gea0dc2a0b0_0_197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5" name="Google Shape;1975;gea0dc2a0b0_0_197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gn="just">
              <a:lnSpc>
                <a:spcPct val="107000"/>
              </a:lnSpc>
              <a:spcAft>
                <a:spcPts val="800"/>
              </a:spcAft>
              <a:buNone/>
            </a:pPr>
            <a:r>
              <a:rPr lang="el-GR" sz="1800" dirty="0">
                <a:effectLst/>
                <a:latin typeface="Calibri" panose="020F0502020204030204" pitchFamily="34" charset="0"/>
                <a:ea typeface="Calibri" panose="020F0502020204030204" pitchFamily="34" charset="0"/>
              </a:rPr>
              <a:t>Το κλειδί της μάθησης είναι το πραγματικό ενδιαφέρον για το αντικείμενο, οπότε διαλέξτε κάτι που σας τραβά την προσοχή.  Το επόμενο βήμα είναι να κρατάτε τον ενθουσιασμό σας καθ’ όλη τη διάρκεια και να βρίσκετε χρόνο στο πρόγραμμά σας.  Δεν χρειάζεται να διαβάζετε τα πάντα, αν δεν έχετε χρόνο. Διαλέξτε τι θα διαβάσετε και μην ανησυχείτε για το αν θα σας ξεφύγουν πληροφορίες. Τέλος, μη φοβάστε να εκφράσετε την άποψή σας - είναι ενθαρρυντικό το να έχετε ανθρώπους να απαντούν και να συμφωνούν με τα σχόλιά σας</a:t>
            </a:r>
            <a:r>
              <a:rPr lang="en-US" sz="1100" dirty="0">
                <a:effectLst/>
                <a:latin typeface="Calibri" panose="020F0502020204030204" pitchFamily="34" charset="0"/>
                <a:ea typeface="Calibri" panose="020F0502020204030204" pitchFamily="34" charset="0"/>
              </a:rPr>
              <a:t>.</a:t>
            </a:r>
            <a:endParaRPr lang="el-GR" sz="1100" dirty="0">
              <a:effectLst/>
              <a:latin typeface="Calibri" panose="020F0502020204030204" pitchFamily="34" charset="0"/>
              <a:ea typeface="Calibri" panose="020F0502020204030204" pitchFamily="34" charset="0"/>
            </a:endParaRPr>
          </a:p>
          <a:p>
            <a:pPr marL="158750" indent="0" algn="just">
              <a:lnSpc>
                <a:spcPct val="107000"/>
              </a:lnSpc>
              <a:spcAft>
                <a:spcPts val="800"/>
              </a:spcAft>
              <a:buNone/>
            </a:pPr>
            <a:r>
              <a:rPr lang="el-GR" sz="1800" dirty="0">
                <a:effectLst/>
                <a:latin typeface="Calibri" panose="020F0502020204030204" pitchFamily="34" charset="0"/>
                <a:ea typeface="Calibri" panose="020F0502020204030204" pitchFamily="34" charset="0"/>
              </a:rPr>
              <a:t>Υπάρχουν μερικές συμβουλές και κόλπα που μπορούν να κάνουν ευκολότερη τη μάθηση (</a:t>
            </a:r>
            <a:r>
              <a:rPr lang="el-GR" sz="1800" dirty="0" err="1">
                <a:effectLst/>
                <a:latin typeface="Calibri" panose="020F0502020204030204" pitchFamily="34" charset="0"/>
                <a:ea typeface="Calibri" panose="020F0502020204030204" pitchFamily="34" charset="0"/>
              </a:rPr>
              <a:t>FutureLand</a:t>
            </a:r>
            <a:r>
              <a:rPr lang="el-GR" sz="1800" dirty="0">
                <a:effectLst/>
                <a:latin typeface="Calibri" panose="020F0502020204030204" pitchFamily="34" charset="0"/>
                <a:ea typeface="Calibri" panose="020F0502020204030204" pitchFamily="34" charset="0"/>
              </a:rPr>
              <a:t>, 2015, p. 36):</a:t>
            </a:r>
          </a:p>
          <a:p>
            <a:pPr marL="457200" indent="-298450" algn="just">
              <a:lnSpc>
                <a:spcPct val="107000"/>
              </a:lnSpc>
              <a:spcAft>
                <a:spcPts val="800"/>
              </a:spcAft>
            </a:pPr>
            <a:r>
              <a:rPr lang="el-GR" sz="1100" dirty="0">
                <a:effectLst/>
                <a:latin typeface="Calibri" panose="020F0502020204030204" pitchFamily="34" charset="0"/>
                <a:ea typeface="Calibri" panose="020F0502020204030204" pitchFamily="34" charset="0"/>
              </a:rPr>
              <a:t>Λάβετε στήριξη και ζητήστε βοήθεια</a:t>
            </a:r>
            <a:endParaRPr lang="en-US" sz="1100" dirty="0">
              <a:effectLst/>
              <a:latin typeface="Calibri" panose="020F0502020204030204" pitchFamily="34" charset="0"/>
              <a:ea typeface="Calibri" panose="020F0502020204030204" pitchFamily="34" charset="0"/>
            </a:endParaRPr>
          </a:p>
          <a:p>
            <a:pPr marL="457200" indent="-298450" algn="just">
              <a:lnSpc>
                <a:spcPct val="107000"/>
              </a:lnSpc>
              <a:spcAft>
                <a:spcPts val="800"/>
              </a:spcAft>
            </a:pPr>
            <a:r>
              <a:rPr lang="el-GR" sz="1100" dirty="0">
                <a:effectLst/>
                <a:latin typeface="Calibri" panose="020F0502020204030204" pitchFamily="34" charset="0"/>
                <a:ea typeface="Calibri" panose="020F0502020204030204" pitchFamily="34" charset="0"/>
              </a:rPr>
              <a:t>Διασκεδάστε</a:t>
            </a:r>
            <a:endParaRPr lang="ro-RO" sz="1100" dirty="0">
              <a:effectLst/>
              <a:latin typeface="Calibri" panose="020F0502020204030204" pitchFamily="34" charset="0"/>
              <a:ea typeface="Calibri" panose="020F0502020204030204" pitchFamily="34" charset="0"/>
            </a:endParaRPr>
          </a:p>
          <a:p>
            <a:pPr marL="457200" indent="-298450" algn="just">
              <a:lnSpc>
                <a:spcPct val="107000"/>
              </a:lnSpc>
              <a:spcAft>
                <a:spcPts val="800"/>
              </a:spcAft>
            </a:pPr>
            <a:r>
              <a:rPr lang="el-GR" sz="1100" dirty="0">
                <a:effectLst/>
                <a:latin typeface="Calibri" panose="020F0502020204030204" pitchFamily="34" charset="0"/>
                <a:ea typeface="Calibri" panose="020F0502020204030204" pitchFamily="34" charset="0"/>
              </a:rPr>
              <a:t>Σκεφτείτε τι μάθατε</a:t>
            </a:r>
            <a:endParaRPr lang="ro-RO" sz="1100" dirty="0">
              <a:effectLst/>
              <a:latin typeface="Calibri" panose="020F0502020204030204" pitchFamily="34" charset="0"/>
              <a:ea typeface="Calibri" panose="020F0502020204030204" pitchFamily="34"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18613447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eab2ebe5c1_0_4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eab2ebe5c1_0_4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gn="just">
              <a:lnSpc>
                <a:spcPct val="115000"/>
              </a:lnSpc>
              <a:spcAft>
                <a:spcPts val="800"/>
              </a:spcAft>
              <a:buNone/>
            </a:pPr>
            <a:r>
              <a:rPr lang="el-GR" sz="1800" dirty="0">
                <a:effectLst/>
                <a:latin typeface="Calibri" panose="020F0502020204030204" pitchFamily="34" charset="0"/>
                <a:ea typeface="Calibri" panose="020F0502020204030204" pitchFamily="34" charset="0"/>
              </a:rPr>
              <a:t>Πριν αρχίσετε, είναι σημαντικό να διευκρινιστεί η έννοια «ανάγκη» (</a:t>
            </a:r>
            <a:r>
              <a:rPr lang="el-GR" sz="1800" dirty="0" err="1">
                <a:effectLst/>
                <a:latin typeface="Calibri" panose="020F0502020204030204" pitchFamily="34" charset="0"/>
                <a:ea typeface="Calibri" panose="020F0502020204030204" pitchFamily="34" charset="0"/>
              </a:rPr>
              <a:t>Farrux</a:t>
            </a:r>
            <a:r>
              <a:rPr lang="el-GR" sz="1800" dirty="0">
                <a:effectLst/>
                <a:latin typeface="Calibri" panose="020F0502020204030204" pitchFamily="34" charset="0"/>
                <a:ea typeface="Calibri" panose="020F0502020204030204" pitchFamily="34" charset="0"/>
              </a:rPr>
              <a:t>, 2021, </a:t>
            </a:r>
            <a:r>
              <a:rPr lang="el-GR" sz="1800" dirty="0" err="1">
                <a:effectLst/>
                <a:latin typeface="Calibri" panose="020F0502020204030204" pitchFamily="34" charset="0"/>
                <a:ea typeface="Calibri" panose="020F0502020204030204" pitchFamily="34" charset="0"/>
              </a:rPr>
              <a:t>pp</a:t>
            </a:r>
            <a:r>
              <a:rPr lang="el-GR" sz="1800" dirty="0">
                <a:effectLst/>
                <a:latin typeface="Calibri" panose="020F0502020204030204" pitchFamily="34" charset="0"/>
                <a:ea typeface="Calibri" panose="020F0502020204030204" pitchFamily="34" charset="0"/>
              </a:rPr>
              <a:t>. 18-19): </a:t>
            </a:r>
          </a:p>
          <a:p>
            <a:pPr marL="158750" indent="0" algn="just">
              <a:lnSpc>
                <a:spcPct val="115000"/>
              </a:lnSpc>
              <a:spcAft>
                <a:spcPts val="800"/>
              </a:spcAft>
              <a:buNone/>
            </a:pPr>
            <a:r>
              <a:rPr lang="el-GR" sz="1800" dirty="0">
                <a:solidFill>
                  <a:srgbClr val="000000"/>
                </a:solidFill>
                <a:effectLst/>
                <a:latin typeface="Calibri" panose="020F0502020204030204" pitchFamily="34" charset="0"/>
                <a:ea typeface="Calibri" panose="020F0502020204030204" pitchFamily="34" charset="0"/>
              </a:rPr>
              <a:t>Η ανάγκη σχετίζεται με την ανθρώπινη δραστηριότητα, προκύπτει από αυτή τη δραστηριότητα και ικανοποιείται από την ίδια. Η επόμενη, λοιπόν, ανάγκη που προκύπτει προκαλεί εκ νέου δραστηριότητα.</a:t>
            </a:r>
            <a:endParaRPr lang="ro-RO" sz="1800" dirty="0">
              <a:solidFill>
                <a:srgbClr val="000000"/>
              </a:solidFill>
              <a:effectLst/>
              <a:latin typeface="Calibri" panose="020F0502020204030204" pitchFamily="34" charset="0"/>
              <a:ea typeface="Noto Sans Symbols"/>
              <a:cs typeface="Calibri" panose="020F0502020204030204" pitchFamily="34" charset="0"/>
            </a:endParaRPr>
          </a:p>
          <a:p>
            <a:pPr marL="0" lvl="0" indent="0" algn="just">
              <a:lnSpc>
                <a:spcPct val="115000"/>
              </a:lnSpc>
              <a:spcAft>
                <a:spcPts val="800"/>
              </a:spcAft>
              <a:buFont typeface="Arial" panose="020B0604020202020204" pitchFamily="34" charset="0"/>
              <a:buNone/>
            </a:pPr>
            <a:endParaRPr lang="ro-RO" sz="1800" dirty="0">
              <a:solidFill>
                <a:srgbClr val="000000"/>
              </a:solidFill>
              <a:effectLst/>
              <a:latin typeface="Calibri" panose="020F0502020204030204" pitchFamily="34" charset="0"/>
              <a:ea typeface="Noto Sans Symbols"/>
              <a:cs typeface="Calibri" panose="020F0502020204030204" pitchFamily="34" charset="0"/>
            </a:endParaRPr>
          </a:p>
          <a:p>
            <a:pPr marL="0" lvl="0" indent="0" algn="just">
              <a:lnSpc>
                <a:spcPct val="115000"/>
              </a:lnSpc>
              <a:spcAft>
                <a:spcPts val="800"/>
              </a:spcAft>
              <a:buFont typeface="Arial" panose="020B0604020202020204" pitchFamily="34" charset="0"/>
              <a:buNone/>
            </a:pPr>
            <a:r>
              <a:rPr lang="el-GR" sz="1800" dirty="0">
                <a:effectLst/>
                <a:latin typeface="Calibri" panose="020F0502020204030204" pitchFamily="34" charset="0"/>
                <a:ea typeface="Calibri" panose="020F0502020204030204" pitchFamily="34" charset="0"/>
              </a:rPr>
              <a:t>Οι ανθρώπινες ανάγκες διακρίνονται σε ανάγκες για: </a:t>
            </a:r>
          </a:p>
          <a:p>
            <a:pPr marL="285750" lvl="0" indent="-285750" algn="just">
              <a:lnSpc>
                <a:spcPct val="115000"/>
              </a:lnSpc>
              <a:spcAft>
                <a:spcPts val="800"/>
              </a:spcAft>
            </a:pPr>
            <a:r>
              <a:rPr lang="el-GR" sz="1800" dirty="0">
                <a:solidFill>
                  <a:srgbClr val="000000"/>
                </a:solidFill>
                <a:effectLst/>
                <a:latin typeface="Noto Sans Symbols"/>
                <a:ea typeface="Noto Sans Symbols"/>
                <a:cs typeface="Noto Sans Symbols"/>
              </a:rPr>
              <a:t>αυτοπραγμάτωση (αναγνώριση των δυνατοτήτων μας),</a:t>
            </a:r>
            <a:endParaRPr lang="el-GR" sz="1800" dirty="0">
              <a:effectLst/>
              <a:latin typeface="Noto Sans Symbols"/>
              <a:ea typeface="Noto Sans Symbols"/>
              <a:cs typeface="Noto Sans Symbols"/>
            </a:endParaRPr>
          </a:p>
          <a:p>
            <a:pPr marL="285750" lvl="0" indent="-285750" algn="just">
              <a:lnSpc>
                <a:spcPct val="115000"/>
              </a:lnSpc>
              <a:spcAft>
                <a:spcPts val="800"/>
              </a:spcAft>
            </a:pPr>
            <a:r>
              <a:rPr lang="el-GR" sz="1800" dirty="0">
                <a:solidFill>
                  <a:srgbClr val="000000"/>
                </a:solidFill>
                <a:effectLst/>
                <a:latin typeface="Noto Sans Symbols"/>
                <a:ea typeface="Noto Sans Symbols"/>
                <a:cs typeface="Noto Sans Symbols"/>
              </a:rPr>
              <a:t>τους άλλους και αυτοεκτίμηση (το να είναι κάποιος σημαντικός και άξιος), </a:t>
            </a:r>
            <a:endParaRPr lang="el-GR" sz="1800" dirty="0">
              <a:effectLst/>
              <a:latin typeface="Noto Sans Symbols"/>
              <a:ea typeface="Noto Sans Symbols"/>
              <a:cs typeface="Noto Sans Symbols"/>
            </a:endParaRPr>
          </a:p>
          <a:p>
            <a:pPr marL="285750" lvl="0" indent="-285750" algn="just">
              <a:lnSpc>
                <a:spcPct val="115000"/>
              </a:lnSpc>
              <a:spcAft>
                <a:spcPts val="800"/>
              </a:spcAft>
            </a:pPr>
            <a:r>
              <a:rPr lang="el-GR" sz="1800" dirty="0">
                <a:solidFill>
                  <a:srgbClr val="000000"/>
                </a:solidFill>
                <a:effectLst/>
                <a:latin typeface="Noto Sans Symbols"/>
                <a:ea typeface="Noto Sans Symbols"/>
                <a:cs typeface="Noto Sans Symbols"/>
              </a:rPr>
              <a:t>αγάπη και αίσθηση του </a:t>
            </a:r>
            <a:r>
              <a:rPr lang="el-GR" sz="1800" dirty="0" err="1">
                <a:solidFill>
                  <a:srgbClr val="000000"/>
                </a:solidFill>
                <a:effectLst/>
                <a:latin typeface="Noto Sans Symbols"/>
                <a:ea typeface="Noto Sans Symbols"/>
                <a:cs typeface="Noto Sans Symbols"/>
              </a:rPr>
              <a:t>ανήκειν</a:t>
            </a:r>
            <a:r>
              <a:rPr lang="el-GR" sz="1800" dirty="0">
                <a:solidFill>
                  <a:srgbClr val="000000"/>
                </a:solidFill>
                <a:effectLst/>
                <a:latin typeface="Noto Sans Symbols"/>
                <a:ea typeface="Noto Sans Symbols"/>
                <a:cs typeface="Noto Sans Symbols"/>
              </a:rPr>
              <a:t> (ενοποίηση και αποδοχή),</a:t>
            </a:r>
            <a:endParaRPr lang="el-GR" sz="1800" dirty="0">
              <a:effectLst/>
              <a:latin typeface="Noto Sans Symbols"/>
              <a:ea typeface="Noto Sans Symbols"/>
              <a:cs typeface="Noto Sans Symbols"/>
            </a:endParaRPr>
          </a:p>
          <a:p>
            <a:pPr marL="285750" lvl="0" indent="-285750" algn="just">
              <a:lnSpc>
                <a:spcPct val="115000"/>
              </a:lnSpc>
              <a:spcAft>
                <a:spcPts val="800"/>
              </a:spcAft>
            </a:pPr>
            <a:r>
              <a:rPr lang="el-GR" sz="1800" dirty="0">
                <a:solidFill>
                  <a:srgbClr val="000000"/>
                </a:solidFill>
                <a:effectLst/>
                <a:latin typeface="Noto Sans Symbols"/>
                <a:ea typeface="Noto Sans Symbols"/>
                <a:cs typeface="Noto Sans Symbols"/>
              </a:rPr>
              <a:t>Ασφάλεια (μακροζωία και σταθερότητα),</a:t>
            </a:r>
          </a:p>
          <a:p>
            <a:pPr marL="285750" lvl="0" indent="-285750" algn="just">
              <a:lnSpc>
                <a:spcPct val="115000"/>
              </a:lnSpc>
              <a:spcAft>
                <a:spcPts val="800"/>
              </a:spcAft>
            </a:pPr>
            <a:r>
              <a:rPr lang="el-GR" sz="1800" dirty="0">
                <a:solidFill>
                  <a:srgbClr val="000000"/>
                </a:solidFill>
                <a:effectLst/>
                <a:latin typeface="Calibri" panose="020F0502020204030204" pitchFamily="34" charset="0"/>
                <a:ea typeface="Calibri" panose="020F0502020204030204" pitchFamily="34" charset="0"/>
              </a:rPr>
              <a:t>ψυχολογικές ανάγκες</a:t>
            </a:r>
            <a:endParaRPr lang="ro-RO" sz="1800" dirty="0">
              <a:solidFill>
                <a:srgbClr val="000000"/>
              </a:solidFill>
              <a:effectLst/>
              <a:latin typeface="Calibri" panose="020F0502020204030204" pitchFamily="34" charset="0"/>
              <a:ea typeface="Noto Sans Symbols"/>
              <a:cs typeface="Calibri" panose="020F0502020204030204" pitchFamily="34" charset="0"/>
            </a:endParaRPr>
          </a:p>
          <a:p>
            <a:pPr marL="342900" lvl="0" indent="-342900" algn="just">
              <a:lnSpc>
                <a:spcPct val="115000"/>
              </a:lnSpc>
              <a:spcAft>
                <a:spcPts val="800"/>
              </a:spcAft>
              <a:buFont typeface="Arial" panose="020B0604020202020204" pitchFamily="34" charset="0"/>
              <a:buChar char="●"/>
            </a:pPr>
            <a:endParaRPr lang="ro-RO" sz="180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0" lvl="0" indent="0" algn="just">
              <a:lnSpc>
                <a:spcPct val="115000"/>
              </a:lnSpc>
              <a:spcAft>
                <a:spcPts val="800"/>
              </a:spcAft>
              <a:buFont typeface="Arial" panose="020B0604020202020204" pitchFamily="34" charset="0"/>
              <a:buNone/>
            </a:pPr>
            <a:r>
              <a:rPr lang="el-GR" sz="1800" dirty="0">
                <a:effectLst/>
                <a:latin typeface="Calibri" panose="020F0502020204030204" pitchFamily="34" charset="0"/>
                <a:ea typeface="Calibri" panose="020F0502020204030204" pitchFamily="34" charset="0"/>
              </a:rPr>
              <a:t>Η κατηγοριοποίηση των αναγκών βασίζεται στις παραπάνω έννοιες, οι οποίες εξισώνουν τις ανάγκες με τα αποτελέσματα ικανοποίησής τους. Οι υλικές ανάγκες είναι «το φαγητό, τα ρούχα, η στέγη κτλ.». Οι πνευματικές ανάγκες προκύπτουν ως αποτέλεσμα της ανάπτυξης της κοινωνίας και αναφέρονται στην εκπαίδευση, την κατάρτιση, την αναψυχή, την πρόνοια και άλλες υπηρεσίες. Οι κοινωνικές ανάγκες εκφράζουν τη σκόπιμη δραστηριότητα των ανθρώπων»</a:t>
            </a:r>
            <a:r>
              <a:rPr lang="en-US" sz="1800" dirty="0">
                <a:effectLst/>
                <a:latin typeface="Calibri" panose="020F0502020204030204" pitchFamily="34" charset="0"/>
                <a:ea typeface="Calibri" panose="020F0502020204030204" pitchFamily="34" charset="0"/>
                <a:cs typeface="Calibri" panose="020F0502020204030204" pitchFamily="34" charset="0"/>
              </a:rPr>
              <a:t>.</a:t>
            </a:r>
          </a:p>
          <a:p>
            <a:pPr marL="0" lvl="0" indent="0" algn="just">
              <a:lnSpc>
                <a:spcPct val="115000"/>
              </a:lnSpc>
              <a:spcAft>
                <a:spcPts val="800"/>
              </a:spcAft>
              <a:buFont typeface="Arial" panose="020B0604020202020204" pitchFamily="34" charset="0"/>
              <a:buNone/>
            </a:pPr>
            <a:endParaRPr lang="en-US" sz="1800" dirty="0">
              <a:effectLst/>
              <a:latin typeface="Calibri" panose="020F0502020204030204" pitchFamily="34" charset="0"/>
              <a:ea typeface="Calibri" panose="020F0502020204030204" pitchFamily="34" charset="0"/>
              <a:cs typeface="Calibri" panose="020F0502020204030204" pitchFamily="34" charset="0"/>
            </a:endParaRPr>
          </a:p>
          <a:p>
            <a:pPr marL="0" lvl="0" indent="0" algn="just">
              <a:lnSpc>
                <a:spcPct val="115000"/>
              </a:lnSpc>
              <a:spcAft>
                <a:spcPts val="800"/>
              </a:spcAft>
              <a:buFont typeface="Arial" panose="020B0604020202020204" pitchFamily="34" charset="0"/>
              <a:buNone/>
            </a:pPr>
            <a:r>
              <a:rPr lang="el-GR" sz="1800" dirty="0">
                <a:effectLst/>
                <a:latin typeface="Calibri" panose="020F0502020204030204" pitchFamily="34" charset="0"/>
                <a:ea typeface="Calibri" panose="020F0502020204030204" pitchFamily="34" charset="0"/>
              </a:rPr>
              <a:t>Ωστόσο, οι «ανώτερες» ανάγκες δεν είναι περισσότερο σημαντικές από τις πιο «απλές» ανάγκες. Οι άνθρωποι πρώτα αποκτούν την ανάγκη επιβίωσης και ασφάλειας και ύστερα την ανάγκη για σεβασμό και την ανάγκη του </a:t>
            </a:r>
            <a:r>
              <a:rPr lang="el-GR" sz="1800" dirty="0" err="1">
                <a:effectLst/>
                <a:latin typeface="Calibri" panose="020F0502020204030204" pitchFamily="34" charset="0"/>
                <a:ea typeface="Calibri" panose="020F0502020204030204" pitchFamily="34" charset="0"/>
              </a:rPr>
              <a:t>ανήκειν</a:t>
            </a:r>
            <a:r>
              <a:rPr lang="el-GR" sz="1800" dirty="0">
                <a:effectLst/>
                <a:latin typeface="Calibri" panose="020F0502020204030204" pitchFamily="34" charset="0"/>
                <a:ea typeface="Calibri" panose="020F0502020204030204" pitchFamily="34" charset="0"/>
              </a:rPr>
              <a:t>.  Αργότερα στην ενήλικη ζωή, πρέπει να αναπτυχθεί η ανάγκη για εξέλιξη των προσωπικών δυνατοτήτων.</a:t>
            </a:r>
            <a:endParaRPr lang="en-US" b="0" dirty="0">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890461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eab2ebe5c1_0_4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eab2ebe5c1_0_4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indent="0" algn="just">
              <a:lnSpc>
                <a:spcPct val="115000"/>
              </a:lnSpc>
              <a:spcAft>
                <a:spcPts val="800"/>
              </a:spcAft>
              <a:buNone/>
            </a:pPr>
            <a:r>
              <a:rPr lang="el-GR" sz="1800" dirty="0">
                <a:effectLst/>
                <a:latin typeface="Calibri" panose="020F0502020204030204" pitchFamily="34" charset="0"/>
                <a:ea typeface="Calibri" panose="020F0502020204030204" pitchFamily="34" charset="0"/>
                <a:cs typeface="Calibri" panose="020F0502020204030204" pitchFamily="34" charset="0"/>
              </a:rPr>
              <a:t>Πριν δώσουμε απάντηση στην ερώτηση «Τι χρειάζεται η κοινωνία», ας δώσουμε έναν ορισμό του όρου </a:t>
            </a:r>
            <a:r>
              <a:rPr lang="el-GR" sz="1800" i="1" dirty="0">
                <a:effectLst/>
                <a:latin typeface="Calibri" panose="020F0502020204030204" pitchFamily="34" charset="0"/>
                <a:ea typeface="Calibri" panose="020F0502020204030204" pitchFamily="34" charset="0"/>
                <a:cs typeface="Calibri" panose="020F0502020204030204" pitchFamily="34" charset="0"/>
              </a:rPr>
              <a:t>κοινωνία</a:t>
            </a:r>
            <a:r>
              <a:rPr lang="el-GR" sz="1800" dirty="0">
                <a:effectLst/>
                <a:latin typeface="Calibri" panose="020F0502020204030204" pitchFamily="34" charset="0"/>
                <a:ea typeface="Calibri" panose="020F0502020204030204" pitchFamily="34" charset="0"/>
                <a:cs typeface="Calibri" panose="020F0502020204030204" pitchFamily="34" charset="0"/>
              </a:rPr>
              <a:t>:</a:t>
            </a:r>
            <a:endParaRPr lang="ro-RO" sz="1800" dirty="0">
              <a:effectLst/>
              <a:latin typeface="Calibri" panose="020F0502020204030204" pitchFamily="34" charset="0"/>
              <a:ea typeface="Calibri" panose="020F0502020204030204" pitchFamily="34" charset="0"/>
              <a:cs typeface="Calibri" panose="020F0502020204030204" pitchFamily="34" charset="0"/>
            </a:endParaRPr>
          </a:p>
          <a:p>
            <a:pPr marL="0" lvl="0" indent="0" algn="just">
              <a:lnSpc>
                <a:spcPct val="115000"/>
              </a:lnSpc>
              <a:spcAft>
                <a:spcPts val="800"/>
              </a:spcAft>
              <a:buNone/>
            </a:pPr>
            <a:r>
              <a:rPr lang="el-GR" sz="1800" dirty="0">
                <a:solidFill>
                  <a:srgbClr val="000000"/>
                </a:solidFill>
                <a:effectLst/>
                <a:latin typeface="Calibri" panose="020F0502020204030204" pitchFamily="34" charset="0"/>
                <a:ea typeface="Calibri" panose="020F0502020204030204" pitchFamily="34" charset="0"/>
              </a:rPr>
              <a:t>Σύμφωνα με το </a:t>
            </a:r>
            <a:r>
              <a:rPr lang="el-GR" sz="1800" dirty="0">
                <a:effectLst/>
                <a:latin typeface="Calibri" panose="020F0502020204030204" pitchFamily="34" charset="0"/>
                <a:ea typeface="Calibri" panose="020F0502020204030204" pitchFamily="34" charset="0"/>
              </a:rPr>
              <a:t>Λεξικό του </a:t>
            </a:r>
            <a:r>
              <a:rPr lang="el-GR" sz="1800" dirty="0" err="1">
                <a:effectLst/>
                <a:latin typeface="Calibri" panose="020F0502020204030204" pitchFamily="34" charset="0"/>
                <a:ea typeface="Calibri" panose="020F0502020204030204" pitchFamily="34" charset="0"/>
              </a:rPr>
              <a:t>Κέιμπριτζ</a:t>
            </a:r>
            <a:r>
              <a:rPr lang="el-GR" sz="1800" dirty="0">
                <a:effectLst/>
                <a:latin typeface="Calibri" panose="020F0502020204030204" pitchFamily="34" charset="0"/>
                <a:ea typeface="Calibri" panose="020F0502020204030204" pitchFamily="34" charset="0"/>
              </a:rPr>
              <a:t>, </a:t>
            </a:r>
            <a:r>
              <a:rPr lang="el-GR" sz="1800" b="1" dirty="0">
                <a:effectLst/>
                <a:latin typeface="Calibri" panose="020F0502020204030204" pitchFamily="34" charset="0"/>
                <a:ea typeface="Calibri" panose="020F0502020204030204" pitchFamily="34" charset="0"/>
              </a:rPr>
              <a:t>η </a:t>
            </a:r>
            <a:r>
              <a:rPr lang="el-GR" sz="1800" b="1" dirty="0">
                <a:solidFill>
                  <a:srgbClr val="000000"/>
                </a:solidFill>
                <a:effectLst/>
                <a:latin typeface="Calibri" panose="020F0502020204030204" pitchFamily="34" charset="0"/>
                <a:ea typeface="Calibri" panose="020F0502020204030204" pitchFamily="34" charset="0"/>
              </a:rPr>
              <a:t>κοινωνία είναι μια μεγάλη ομάδα ανθρώπων που ζουν μαζί με οργανωμένο τρόπο, λαμβάνουν αποφάσεις για το πώς πρέπει να γίνονται πράγματα και μοιράζονται τις υποχρεώσεις</a:t>
            </a:r>
            <a:r>
              <a:rPr lang="en-US" sz="1800" b="1" dirty="0">
                <a:solidFill>
                  <a:srgbClr val="000000"/>
                </a:solidFill>
                <a:effectLst/>
                <a:latin typeface="Calibri" panose="020F0502020204030204" pitchFamily="34" charset="0"/>
                <a:ea typeface="Noto Sans Symbols"/>
                <a:cs typeface="Calibri" panose="020F0502020204030204" pitchFamily="34" charset="0"/>
              </a:rPr>
              <a:t>. </a:t>
            </a:r>
          </a:p>
          <a:p>
            <a:pPr marL="0" lvl="0" indent="0" algn="just">
              <a:lnSpc>
                <a:spcPct val="115000"/>
              </a:lnSpc>
              <a:spcAft>
                <a:spcPts val="800"/>
              </a:spcAft>
              <a:buNone/>
            </a:pPr>
            <a:r>
              <a:rPr lang="el-GR" sz="1800" b="1" dirty="0">
                <a:solidFill>
                  <a:srgbClr val="000000"/>
                </a:solidFill>
                <a:effectLst/>
                <a:latin typeface="Calibri" panose="020F0502020204030204" pitchFamily="34" charset="0"/>
                <a:ea typeface="Noto Sans Symbols"/>
                <a:cs typeface="Calibri" panose="020F0502020204030204" pitchFamily="34" charset="0"/>
              </a:rPr>
              <a:t>Επίσης</a:t>
            </a:r>
            <a:r>
              <a:rPr lang="en-US" sz="1800" b="1" dirty="0">
                <a:solidFill>
                  <a:srgbClr val="000000"/>
                </a:solidFill>
                <a:effectLst/>
                <a:latin typeface="Calibri" panose="020F0502020204030204" pitchFamily="34" charset="0"/>
                <a:ea typeface="Noto Sans Symbols"/>
                <a:cs typeface="Calibri" panose="020F0502020204030204" pitchFamily="34" charset="0"/>
              </a:rPr>
              <a:t>, </a:t>
            </a:r>
            <a:r>
              <a:rPr lang="el-GR" sz="1800" b="0" dirty="0">
                <a:solidFill>
                  <a:srgbClr val="000000"/>
                </a:solidFill>
                <a:effectLst/>
                <a:latin typeface="Calibri" panose="020F0502020204030204" pitchFamily="34" charset="0"/>
                <a:ea typeface="Noto Sans Symbols"/>
                <a:cs typeface="Calibri" panose="020F0502020204030204" pitchFamily="34" charset="0"/>
              </a:rPr>
              <a:t>ό</a:t>
            </a:r>
            <a:r>
              <a:rPr lang="el-GR" sz="1800" dirty="0">
                <a:solidFill>
                  <a:srgbClr val="000000"/>
                </a:solidFill>
                <a:effectLst/>
                <a:latin typeface="Calibri" panose="020F0502020204030204" pitchFamily="34" charset="0"/>
                <a:ea typeface="Calibri" panose="020F0502020204030204" pitchFamily="34" charset="0"/>
              </a:rPr>
              <a:t>λοι οι άνθρωποι μιας χώρας, ή αρκετών χωρών, μπορούν να ονομαστούν κοινωνία,</a:t>
            </a:r>
            <a:endParaRPr lang="en-US" sz="1100" b="0" i="0" u="none" strike="noStrike" cap="none" dirty="0">
              <a:solidFill>
                <a:srgbClr val="000000"/>
              </a:solidFill>
              <a:effectLst/>
              <a:latin typeface="Arial"/>
              <a:ea typeface="Arial"/>
              <a:cs typeface="Arial"/>
              <a:sym typeface="Arial"/>
            </a:endParaRPr>
          </a:p>
          <a:p>
            <a:pPr marL="0" marR="0" lvl="0" indent="0" algn="just" defTabSz="914400" rtl="0" eaLnBrk="1" fontAlgn="auto" latinLnBrk="0" hangingPunct="1">
              <a:lnSpc>
                <a:spcPct val="115000"/>
              </a:lnSpc>
              <a:spcBef>
                <a:spcPts val="0"/>
              </a:spcBef>
              <a:spcAft>
                <a:spcPts val="800"/>
              </a:spcAft>
              <a:buClr>
                <a:srgbClr val="000000"/>
              </a:buClr>
              <a:buSzPts val="1100"/>
              <a:buFont typeface="Arial"/>
              <a:buNone/>
              <a:tabLst/>
              <a:defRPr/>
            </a:pPr>
            <a:r>
              <a:rPr lang="el-GR" sz="1100" b="1" i="0" u="none" strike="noStrike" cap="none" dirty="0">
                <a:solidFill>
                  <a:srgbClr val="000000"/>
                </a:solidFill>
                <a:effectLst/>
                <a:latin typeface="Arial"/>
                <a:ea typeface="Arial"/>
                <a:cs typeface="Arial"/>
                <a:sym typeface="Arial"/>
              </a:rPr>
              <a:t>Και</a:t>
            </a:r>
            <a:r>
              <a:rPr lang="en-US" sz="1100" b="0" i="0" u="none" strike="noStrike" cap="none" dirty="0">
                <a:solidFill>
                  <a:srgbClr val="000000"/>
                </a:solidFill>
                <a:effectLst/>
                <a:latin typeface="Arial"/>
                <a:ea typeface="Arial"/>
                <a:cs typeface="Arial"/>
                <a:sym typeface="Arial"/>
              </a:rPr>
              <a:t>, </a:t>
            </a:r>
            <a:r>
              <a:rPr lang="el-GR" sz="1800" dirty="0">
                <a:solidFill>
                  <a:srgbClr val="000000"/>
                </a:solidFill>
                <a:effectLst/>
                <a:latin typeface="Calibri" panose="020F0502020204030204" pitchFamily="34" charset="0"/>
                <a:ea typeface="Calibri" panose="020F0502020204030204" pitchFamily="34" charset="0"/>
              </a:rPr>
              <a:t>άνθρωποι που θεωρούνται ομάδα, ή μια ομάδα ανθρώπων που ζουν μαζί σε στο ίδιο κοινωνικό σύστημα.</a:t>
            </a:r>
            <a:endParaRPr lang="en-US" sz="1100" b="0" i="0" u="none" strike="noStrike" cap="none" dirty="0">
              <a:solidFill>
                <a:srgbClr val="000000"/>
              </a:solidFill>
              <a:effectLst/>
              <a:latin typeface="Arial"/>
              <a:ea typeface="Arial"/>
              <a:cs typeface="Arial"/>
              <a:sym typeface="Arial"/>
            </a:endParaRPr>
          </a:p>
          <a:p>
            <a:pPr marL="0" lvl="0" indent="0" algn="just">
              <a:lnSpc>
                <a:spcPct val="115000"/>
              </a:lnSpc>
              <a:spcAft>
                <a:spcPts val="800"/>
              </a:spcAft>
              <a:buNone/>
            </a:pPr>
            <a:endParaRPr lang="en-US" sz="1800" dirty="0">
              <a:solidFill>
                <a:srgbClr val="000000"/>
              </a:solidFill>
              <a:effectLst/>
              <a:latin typeface="Calibri" panose="020F0502020204030204" pitchFamily="34" charset="0"/>
              <a:ea typeface="Noto Sans Symbols"/>
              <a:cs typeface="Calibri" panose="020F0502020204030204" pitchFamily="34" charset="0"/>
            </a:endParaRPr>
          </a:p>
          <a:p>
            <a:pPr marL="285750" lvl="0" indent="-285750" algn="just">
              <a:lnSpc>
                <a:spcPct val="115000"/>
              </a:lnSpc>
              <a:spcAft>
                <a:spcPts val="800"/>
              </a:spcAft>
            </a:pPr>
            <a:endParaRPr lang="en-US" sz="1800" dirty="0">
              <a:solidFill>
                <a:srgbClr val="000000"/>
              </a:solidFill>
              <a:effectLst/>
              <a:latin typeface="Calibri" panose="020F0502020204030204" pitchFamily="34" charset="0"/>
              <a:ea typeface="Noto Sans Symbols"/>
              <a:cs typeface="Calibri" panose="020F0502020204030204" pitchFamily="34" charset="0"/>
            </a:endParaRPr>
          </a:p>
          <a:p>
            <a:pPr marL="285750" lvl="0" indent="-285750" algn="just">
              <a:lnSpc>
                <a:spcPct val="115000"/>
              </a:lnSpc>
              <a:spcAft>
                <a:spcPts val="800"/>
              </a:spcAft>
            </a:pPr>
            <a:r>
              <a:rPr lang="el-GR" sz="1800" dirty="0">
                <a:solidFill>
                  <a:srgbClr val="000000"/>
                </a:solidFill>
                <a:effectLst/>
                <a:latin typeface="Calibri" panose="020F0502020204030204" pitchFamily="34" charset="0"/>
                <a:ea typeface="Noto Sans Symbols"/>
                <a:cs typeface="Calibri" panose="020F0502020204030204" pitchFamily="34" charset="0"/>
              </a:rPr>
              <a:t>Με τόσους πολλούς ορισμούς</a:t>
            </a:r>
            <a:r>
              <a:rPr lang="en-US" sz="1800" dirty="0">
                <a:solidFill>
                  <a:srgbClr val="000000"/>
                </a:solidFill>
                <a:effectLst/>
                <a:latin typeface="Calibri" panose="020F0502020204030204" pitchFamily="34" charset="0"/>
                <a:ea typeface="Noto Sans Symbols"/>
                <a:cs typeface="Calibri" panose="020F0502020204030204" pitchFamily="34" charset="0"/>
              </a:rPr>
              <a:t>, </a:t>
            </a:r>
            <a:r>
              <a:rPr lang="el-GR" sz="1800" dirty="0">
                <a:solidFill>
                  <a:srgbClr val="000000"/>
                </a:solidFill>
                <a:effectLst/>
                <a:latin typeface="Calibri" panose="020F0502020204030204" pitchFamily="34" charset="0"/>
                <a:ea typeface="Noto Sans Symbols"/>
                <a:cs typeface="Calibri" panose="020F0502020204030204" pitchFamily="34" charset="0"/>
              </a:rPr>
              <a:t>οι λέξεις κλειδιά που προκύπτουν για την κοινωνία είναι</a:t>
            </a:r>
            <a:r>
              <a:rPr lang="en-US" sz="1800" dirty="0">
                <a:solidFill>
                  <a:srgbClr val="000000"/>
                </a:solidFill>
                <a:effectLst/>
                <a:latin typeface="Calibri" panose="020F0502020204030204" pitchFamily="34" charset="0"/>
                <a:ea typeface="Noto Sans Symbols"/>
                <a:cs typeface="Calibri" panose="020F0502020204030204" pitchFamily="34" charset="0"/>
              </a:rPr>
              <a:t>: </a:t>
            </a:r>
            <a:r>
              <a:rPr lang="el-GR" sz="1800" dirty="0">
                <a:solidFill>
                  <a:srgbClr val="000000"/>
                </a:solidFill>
                <a:effectLst/>
                <a:latin typeface="Calibri" panose="020F0502020204030204" pitchFamily="34" charset="0"/>
                <a:ea typeface="Noto Sans Symbols"/>
                <a:cs typeface="Calibri" panose="020F0502020204030204" pitchFamily="34" charset="0"/>
              </a:rPr>
              <a:t>άνθρωποι</a:t>
            </a:r>
            <a:r>
              <a:rPr lang="en-US" sz="1800" dirty="0">
                <a:solidFill>
                  <a:srgbClr val="000000"/>
                </a:solidFill>
                <a:effectLst/>
                <a:latin typeface="Calibri" panose="020F0502020204030204" pitchFamily="34" charset="0"/>
                <a:ea typeface="Noto Sans Symbols"/>
                <a:cs typeface="Calibri" panose="020F0502020204030204" pitchFamily="34" charset="0"/>
              </a:rPr>
              <a:t>, </a:t>
            </a:r>
            <a:r>
              <a:rPr lang="el-GR" sz="1800" dirty="0">
                <a:solidFill>
                  <a:srgbClr val="000000"/>
                </a:solidFill>
                <a:effectLst/>
                <a:latin typeface="Calibri" panose="020F0502020204030204" pitchFamily="34" charset="0"/>
                <a:ea typeface="Noto Sans Symbols"/>
                <a:cs typeface="Calibri" panose="020F0502020204030204" pitchFamily="34" charset="0"/>
              </a:rPr>
              <a:t>ομάδα ανθρώπων</a:t>
            </a:r>
            <a:r>
              <a:rPr lang="en-US" sz="1800" dirty="0">
                <a:solidFill>
                  <a:srgbClr val="000000"/>
                </a:solidFill>
                <a:effectLst/>
                <a:latin typeface="Calibri" panose="020F0502020204030204" pitchFamily="34" charset="0"/>
                <a:ea typeface="Noto Sans Symbols"/>
                <a:cs typeface="Calibri" panose="020F0502020204030204" pitchFamily="34" charset="0"/>
              </a:rPr>
              <a:t>, </a:t>
            </a:r>
            <a:r>
              <a:rPr lang="el-GR" sz="1800" dirty="0">
                <a:solidFill>
                  <a:srgbClr val="000000"/>
                </a:solidFill>
                <a:effectLst/>
                <a:latin typeface="Calibri" panose="020F0502020204030204" pitchFamily="34" charset="0"/>
                <a:ea typeface="Noto Sans Symbols"/>
                <a:cs typeface="Calibri" panose="020F0502020204030204" pitchFamily="34" charset="0"/>
              </a:rPr>
              <a:t>αποφάσεις</a:t>
            </a:r>
            <a:r>
              <a:rPr lang="en-US" sz="1800" dirty="0">
                <a:solidFill>
                  <a:srgbClr val="000000"/>
                </a:solidFill>
                <a:effectLst/>
                <a:latin typeface="Calibri" panose="020F0502020204030204" pitchFamily="34" charset="0"/>
                <a:ea typeface="Noto Sans Symbols"/>
                <a:cs typeface="Calibri" panose="020F0502020204030204" pitchFamily="34" charset="0"/>
              </a:rPr>
              <a:t>, </a:t>
            </a:r>
            <a:r>
              <a:rPr lang="el-GR" sz="1800" dirty="0">
                <a:solidFill>
                  <a:srgbClr val="000000"/>
                </a:solidFill>
                <a:effectLst/>
                <a:latin typeface="Calibri" panose="020F0502020204030204" pitchFamily="34" charset="0"/>
                <a:ea typeface="Noto Sans Symbols"/>
                <a:cs typeface="Calibri" panose="020F0502020204030204" pitchFamily="34" charset="0"/>
              </a:rPr>
              <a:t>είμαστε μαζί</a:t>
            </a:r>
            <a:r>
              <a:rPr lang="en-US" sz="1800" dirty="0">
                <a:solidFill>
                  <a:srgbClr val="000000"/>
                </a:solidFill>
                <a:effectLst/>
                <a:latin typeface="Calibri" panose="020F0502020204030204" pitchFamily="34" charset="0"/>
                <a:ea typeface="Noto Sans Symbols"/>
                <a:cs typeface="Calibri" panose="020F0502020204030204" pitchFamily="34" charset="0"/>
              </a:rPr>
              <a:t>, </a:t>
            </a:r>
            <a:r>
              <a:rPr lang="el-GR" sz="1800" dirty="0">
                <a:solidFill>
                  <a:srgbClr val="000000"/>
                </a:solidFill>
                <a:effectLst/>
                <a:latin typeface="Calibri" panose="020F0502020204030204" pitchFamily="34" charset="0"/>
                <a:ea typeface="Noto Sans Symbols"/>
                <a:cs typeface="Calibri" panose="020F0502020204030204" pitchFamily="34" charset="0"/>
              </a:rPr>
              <a:t>ζούμε μαζί</a:t>
            </a:r>
            <a:r>
              <a:rPr lang="en-US" sz="1800" dirty="0">
                <a:solidFill>
                  <a:srgbClr val="000000"/>
                </a:solidFill>
                <a:effectLst/>
                <a:latin typeface="Calibri" panose="020F0502020204030204" pitchFamily="34" charset="0"/>
                <a:ea typeface="Noto Sans Symbols"/>
                <a:cs typeface="Calibri" panose="020F0502020204030204" pitchFamily="34" charset="0"/>
              </a:rPr>
              <a:t>,</a:t>
            </a:r>
            <a:r>
              <a:rPr lang="el-GR" sz="1800" dirty="0">
                <a:solidFill>
                  <a:srgbClr val="000000"/>
                </a:solidFill>
                <a:effectLst/>
                <a:latin typeface="Calibri" panose="020F0502020204030204" pitchFamily="34" charset="0"/>
                <a:ea typeface="Noto Sans Symbols"/>
                <a:cs typeface="Calibri" panose="020F0502020204030204" pitchFamily="34" charset="0"/>
              </a:rPr>
              <a:t> υποστήριξη</a:t>
            </a:r>
            <a:r>
              <a:rPr lang="en-US" sz="1800" dirty="0">
                <a:solidFill>
                  <a:srgbClr val="000000"/>
                </a:solidFill>
                <a:effectLst/>
                <a:latin typeface="Calibri" panose="020F0502020204030204" pitchFamily="34" charset="0"/>
                <a:ea typeface="Noto Sans Symbols"/>
                <a:cs typeface="Calibri" panose="020F0502020204030204" pitchFamily="34" charset="0"/>
              </a:rPr>
              <a:t>, </a:t>
            </a:r>
            <a:r>
              <a:rPr lang="el-GR" sz="1800" dirty="0">
                <a:solidFill>
                  <a:srgbClr val="000000"/>
                </a:solidFill>
                <a:effectLst/>
                <a:latin typeface="Calibri" panose="020F0502020204030204" pitchFamily="34" charset="0"/>
                <a:ea typeface="Noto Sans Symbols"/>
                <a:cs typeface="Calibri" panose="020F0502020204030204" pitchFamily="34" charset="0"/>
              </a:rPr>
              <a:t>κοινά ενδιαφέροντα.</a:t>
            </a:r>
            <a:endParaRPr lang="ro-RO" sz="1800" dirty="0">
              <a:effectLst/>
              <a:latin typeface="Calibri" panose="020F0502020204030204" pitchFamily="34" charset="0"/>
              <a:ea typeface="Noto Sans Symbols"/>
              <a:cs typeface="Calibri" panose="020F0502020204030204" pitchFamily="34" charset="0"/>
            </a:endParaRPr>
          </a:p>
        </p:txBody>
      </p:sp>
    </p:spTree>
    <p:extLst>
      <p:ext uri="{BB962C8B-B14F-4D97-AF65-F5344CB8AC3E}">
        <p14:creationId xmlns:p14="http://schemas.microsoft.com/office/powerpoint/2010/main" val="42943975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
        <p:cNvGrpSpPr/>
        <p:nvPr/>
      </p:nvGrpSpPr>
      <p:grpSpPr>
        <a:xfrm>
          <a:off x="0" y="0"/>
          <a:ext cx="0" cy="0"/>
          <a:chOff x="0" y="0"/>
          <a:chExt cx="0" cy="0"/>
        </a:xfrm>
      </p:grpSpPr>
      <p:sp>
        <p:nvSpPr>
          <p:cNvPr id="1277" name="Google Shape;1277;gea0dc2a0b0_0_4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8" name="Google Shape;1278;gea0dc2a0b0_0_4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indent="0" algn="just">
              <a:lnSpc>
                <a:spcPct val="107000"/>
              </a:lnSpc>
              <a:spcAft>
                <a:spcPts val="800"/>
              </a:spcAft>
              <a:buNone/>
            </a:pPr>
            <a:r>
              <a:rPr lang="el-GR" sz="1800" dirty="0">
                <a:latin typeface="DM Sans" panose="020B0604020202020204" charset="0"/>
                <a:ea typeface="Calibri" panose="020F0502020204030204" pitchFamily="34" charset="0"/>
              </a:rPr>
              <a:t>Επιπλέον, η κοινωνία θέλει όλοι οι πολίτες να χαρακτηρίζονται από τις 8 παρακάτω ικανότητες: </a:t>
            </a:r>
          </a:p>
          <a:p>
            <a:pPr marL="285750" lvl="0" indent="-285750" algn="just">
              <a:lnSpc>
                <a:spcPct val="107000"/>
              </a:lnSpc>
              <a:spcAft>
                <a:spcPts val="800"/>
              </a:spcAft>
            </a:pPr>
            <a:r>
              <a:rPr lang="el-GR" sz="1800" dirty="0">
                <a:solidFill>
                  <a:srgbClr val="000000"/>
                </a:solidFill>
                <a:latin typeface="DM Sans" panose="020B0604020202020204" charset="0"/>
                <a:ea typeface="Noto Sans Symbols"/>
                <a:cs typeface="Noto Sans Symbols"/>
              </a:rPr>
              <a:t>γνώσεις - να γνωρίζουν τι είναι κάτι,</a:t>
            </a:r>
          </a:p>
          <a:p>
            <a:pPr marL="285750" lvl="0" indent="-285750" algn="just">
              <a:lnSpc>
                <a:spcPct val="107000"/>
              </a:lnSpc>
              <a:spcAft>
                <a:spcPts val="800"/>
              </a:spcAft>
            </a:pPr>
            <a:r>
              <a:rPr lang="el-GR" sz="1800" dirty="0">
                <a:solidFill>
                  <a:srgbClr val="000000"/>
                </a:solidFill>
                <a:latin typeface="DM Sans" panose="020B0604020202020204" charset="0"/>
                <a:ea typeface="Noto Sans Symbols"/>
                <a:cs typeface="Noto Sans Symbols"/>
              </a:rPr>
              <a:t>δεξιότητες - να γνωρίζουν πώς γίνεται κάτι,</a:t>
            </a:r>
          </a:p>
          <a:p>
            <a:pPr marL="285750" lvl="0" indent="-285750" algn="just">
              <a:lnSpc>
                <a:spcPct val="107000"/>
              </a:lnSpc>
              <a:spcAft>
                <a:spcPts val="800"/>
              </a:spcAft>
            </a:pPr>
            <a:r>
              <a:rPr lang="el-GR" sz="1800" dirty="0">
                <a:solidFill>
                  <a:srgbClr val="000000"/>
                </a:solidFill>
                <a:latin typeface="DM Sans" panose="020B0604020202020204" charset="0"/>
                <a:ea typeface="Noto Sans Symbols"/>
                <a:cs typeface="Noto Sans Symbols"/>
              </a:rPr>
              <a:t>συμπεριφορές - να γνωρίζουν γιατί γίνεται κάτι.</a:t>
            </a:r>
            <a:endParaRPr lang="ro-RO" sz="1800" dirty="0">
              <a:effectLst/>
              <a:latin typeface="Calibri" panose="020F0502020204030204" pitchFamily="34" charset="0"/>
              <a:ea typeface="Noto Sans Symbols"/>
              <a:cs typeface="Calibri" panose="020F0502020204030204" pitchFamily="34" charset="0"/>
            </a:endParaRPr>
          </a:p>
          <a:p>
            <a:pPr marL="158750" indent="0" algn="just">
              <a:lnSpc>
                <a:spcPct val="107000"/>
              </a:lnSpc>
              <a:spcAft>
                <a:spcPts val="800"/>
              </a:spcAft>
              <a:buNone/>
            </a:pPr>
            <a:r>
              <a:rPr lang="en-US" sz="1800" dirty="0">
                <a:effectLst/>
                <a:latin typeface="Calibri" panose="020F0502020204030204" pitchFamily="34" charset="0"/>
                <a:ea typeface="Calibri" panose="020F0502020204030204" pitchFamily="34" charset="0"/>
                <a:cs typeface="Calibri" panose="020F0502020204030204" pitchFamily="34" charset="0"/>
              </a:rPr>
              <a:t> </a:t>
            </a:r>
            <a:endParaRPr lang="ro-RO" sz="1800" dirty="0">
              <a:effectLst/>
              <a:latin typeface="Calibri" panose="020F0502020204030204" pitchFamily="34" charset="0"/>
              <a:ea typeface="Calibri" panose="020F0502020204030204" pitchFamily="34" charset="0"/>
              <a:cs typeface="Calibri" panose="020F0502020204030204" pitchFamily="34" charset="0"/>
            </a:endParaRPr>
          </a:p>
          <a:p>
            <a:pPr indent="457200" algn="just">
              <a:lnSpc>
                <a:spcPct val="107000"/>
              </a:lnSpc>
              <a:spcAft>
                <a:spcPts val="800"/>
              </a:spcAft>
            </a:pPr>
            <a:r>
              <a:rPr lang="el-GR" sz="1800" dirty="0">
                <a:effectLst/>
                <a:latin typeface="Calibri" panose="020F0502020204030204" pitchFamily="34" charset="0"/>
                <a:ea typeface="Calibri" panose="020F0502020204030204" pitchFamily="34" charset="0"/>
                <a:cs typeface="Calibri" panose="020F0502020204030204" pitchFamily="34" charset="0"/>
              </a:rPr>
              <a:t>Όπως φαίνεται</a:t>
            </a:r>
            <a:r>
              <a:rPr lang="en-US" sz="1800" dirty="0">
                <a:effectLst/>
                <a:latin typeface="Calibri" panose="020F0502020204030204" pitchFamily="34" charset="0"/>
                <a:ea typeface="Calibri" panose="020F0502020204030204" pitchFamily="34" charset="0"/>
                <a:cs typeface="Calibri" panose="020F0502020204030204" pitchFamily="34" charset="0"/>
              </a:rPr>
              <a:t>, </a:t>
            </a:r>
            <a:r>
              <a:rPr lang="el-GR" sz="1800" dirty="0">
                <a:effectLst/>
                <a:latin typeface="Calibri" panose="020F0502020204030204" pitchFamily="34" charset="0"/>
                <a:ea typeface="Calibri" panose="020F0502020204030204" pitchFamily="34" charset="0"/>
                <a:cs typeface="Calibri" panose="020F0502020204030204" pitchFamily="34" charset="0"/>
              </a:rPr>
              <a:t>μ</a:t>
            </a:r>
            <a:r>
              <a:rPr lang="el-GR" sz="1800" dirty="0">
                <a:effectLst/>
                <a:latin typeface="Calibri" panose="020F0502020204030204" pitchFamily="34" charset="0"/>
                <a:ea typeface="Calibri" panose="020F0502020204030204" pitchFamily="34" charset="0"/>
              </a:rPr>
              <a:t>ια ακόμη ανάγκη της κοινωνίας είναι να χαρακτηρίζονται από ψηφιακές ικανότητες</a:t>
            </a:r>
            <a:r>
              <a:rPr lang="en-US" sz="1800" dirty="0">
                <a:effectLst/>
                <a:latin typeface="Calibri" panose="020F0502020204030204" pitchFamily="34" charset="0"/>
                <a:ea typeface="Calibri" panose="020F0502020204030204" pitchFamily="34" charset="0"/>
                <a:cs typeface="Calibri" panose="020F0502020204030204" pitchFamily="34" charset="0"/>
              </a:rPr>
              <a:t>. </a:t>
            </a:r>
            <a:endParaRPr lang="ro-RO" sz="1800" dirty="0">
              <a:effectLst/>
              <a:latin typeface="Calibri" panose="020F0502020204030204" pitchFamily="34" charset="0"/>
              <a:ea typeface="Calibri" panose="020F0502020204030204" pitchFamily="34" charset="0"/>
              <a:cs typeface="Calibri" panose="020F0502020204030204" pitchFamily="34" charset="0"/>
            </a:endParaRPr>
          </a:p>
          <a:p>
            <a:pPr marL="158750" indent="0" algn="just" rtl="0">
              <a:spcBef>
                <a:spcPts val="0"/>
              </a:spcBef>
              <a:spcAft>
                <a:spcPts val="800"/>
              </a:spcAft>
              <a:buNone/>
            </a:pPr>
            <a:endParaRPr lang="en-US" sz="1800" b="0" i="0" u="none" strike="noStrike" dirty="0">
              <a:solidFill>
                <a:srgbClr val="000000"/>
              </a:solidFill>
              <a:effectLst/>
              <a:latin typeface="Calibri" panose="020F0502020204030204" pitchFamily="34" charset="0"/>
              <a:cs typeface="Calibri" panose="020F0502020204030204"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eab2ebe5c1_0_4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eab2ebe5c1_0_4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indent="0" algn="l">
              <a:lnSpc>
                <a:spcPct val="115000"/>
              </a:lnSpc>
              <a:spcAft>
                <a:spcPts val="800"/>
              </a:spcAft>
              <a:buNone/>
            </a:pPr>
            <a:r>
              <a:rPr lang="el-GR" sz="1800" dirty="0">
                <a:effectLst/>
                <a:latin typeface="Calibri" panose="020F0502020204030204" pitchFamily="34" charset="0"/>
                <a:ea typeface="Calibri" panose="020F0502020204030204" pitchFamily="34" charset="0"/>
              </a:rPr>
              <a:t>Η ψηφιακή μεταβίβαση οφείλεται στην αυξανόμενη χρήση των ψηφιακών τεχνολογιών και την επίδρασή τους στην κοινωνία. </a:t>
            </a:r>
          </a:p>
          <a:p>
            <a:pPr marL="457200" indent="0" algn="l">
              <a:lnSpc>
                <a:spcPct val="115000"/>
              </a:lnSpc>
              <a:spcAft>
                <a:spcPts val="800"/>
              </a:spcAft>
              <a:buNone/>
            </a:pPr>
            <a:r>
              <a:rPr lang="el-GR" sz="1800" dirty="0">
                <a:effectLst/>
                <a:latin typeface="Calibri" panose="020F0502020204030204" pitchFamily="34" charset="0"/>
                <a:ea typeface="Calibri" panose="020F0502020204030204" pitchFamily="34" charset="0"/>
              </a:rPr>
              <a:t>Αυτή η μεταβίβαση λαμβάνει υπόψη όλες τις αλλαγές που έχουν ήδη συμβεί, συμβαίνουν και θα συμβούν στο μέλλον.  </a:t>
            </a:r>
          </a:p>
          <a:p>
            <a:pPr marL="457200" indent="0" algn="l">
              <a:lnSpc>
                <a:spcPct val="115000"/>
              </a:lnSpc>
              <a:spcAft>
                <a:spcPts val="800"/>
              </a:spcAft>
              <a:buNone/>
            </a:pPr>
            <a:r>
              <a:rPr lang="el-GR" sz="1800" dirty="0">
                <a:effectLst/>
                <a:latin typeface="Calibri" panose="020F0502020204030204" pitchFamily="34" charset="0"/>
                <a:ea typeface="Calibri" panose="020F0502020204030204" pitchFamily="34" charset="0"/>
              </a:rPr>
              <a:t>Η διαδικασίες της ψηφιακής μεταβίβασης επηρεάζουν πολλούς τομείς της ανθρώπινης δραστηριότητας. </a:t>
            </a:r>
            <a:endParaRPr lang="en-US" sz="1800" dirty="0">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73885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eab2ebe5c1_0_4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eab2ebe5c1_0_4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marR="0" lvl="0" indent="0" algn="l" defTabSz="914400" rtl="0" eaLnBrk="1" fontAlgn="auto" latinLnBrk="0" hangingPunct="1">
              <a:lnSpc>
                <a:spcPct val="115000"/>
              </a:lnSpc>
              <a:spcBef>
                <a:spcPts val="0"/>
              </a:spcBef>
              <a:spcAft>
                <a:spcPts val="800"/>
              </a:spcAft>
              <a:buClr>
                <a:srgbClr val="000000"/>
              </a:buClr>
              <a:buSzPts val="1100"/>
              <a:buFont typeface="Arial"/>
              <a:buNone/>
              <a:tabLst/>
              <a:defRPr/>
            </a:pPr>
            <a:r>
              <a:rPr lang="el-GR" sz="1800" dirty="0">
                <a:latin typeface="DM Sans" panose="020B0604020202020204" charset="0"/>
                <a:ea typeface="Calibri" panose="020F0502020204030204" pitchFamily="34" charset="0"/>
              </a:rPr>
              <a:t>Η </a:t>
            </a:r>
            <a:r>
              <a:rPr lang="el-GR" sz="1800" dirty="0" err="1">
                <a:latin typeface="DM Sans" panose="020B0604020202020204" charset="0"/>
                <a:ea typeface="Calibri" panose="020F0502020204030204" pitchFamily="34" charset="0"/>
              </a:rPr>
              <a:t>ψηφιοποίηση</a:t>
            </a:r>
            <a:r>
              <a:rPr lang="el-GR" sz="1800" dirty="0">
                <a:latin typeface="DM Sans" panose="020B0604020202020204" charset="0"/>
                <a:ea typeface="Calibri" panose="020F0502020204030204" pitchFamily="34" charset="0"/>
              </a:rPr>
              <a:t> συνδέεται με την κατανόηση των ανθρώπων για τις διαδικασίες ψηφιακής μεταβίβασης και την ικανότητά τους να χρησιμοποιούν ψηφιακές τεχνολογίες αποτελεσματικά</a:t>
            </a:r>
            <a:r>
              <a:rPr lang="en-US" sz="1800" dirty="0">
                <a:effectLst/>
                <a:latin typeface="Calibri" panose="020F0502020204030204" pitchFamily="34" charset="0"/>
                <a:ea typeface="Calibri" panose="020F0502020204030204" pitchFamily="34" charset="0"/>
                <a:cs typeface="Calibri" panose="020F0502020204030204" pitchFamily="34" charset="0"/>
              </a:rPr>
              <a:t>.</a:t>
            </a:r>
          </a:p>
          <a:p>
            <a:pPr marL="457200" indent="0" algn="l">
              <a:lnSpc>
                <a:spcPct val="115000"/>
              </a:lnSpc>
              <a:spcAft>
                <a:spcPts val="800"/>
              </a:spcAft>
              <a:buNone/>
            </a:pPr>
            <a:endParaRPr lang="ro-RO" sz="1800" dirty="0">
              <a:effectLst/>
              <a:latin typeface="Calibri" panose="020F0502020204030204" pitchFamily="34" charset="0"/>
              <a:ea typeface="Calibri" panose="020F0502020204030204" pitchFamily="34" charset="0"/>
              <a:cs typeface="Calibri" panose="020F0502020204030204" pitchFamily="34" charset="0"/>
            </a:endParaRPr>
          </a:p>
          <a:p>
            <a:pPr marL="158750" indent="0" algn="l">
              <a:lnSpc>
                <a:spcPct val="107000"/>
              </a:lnSpc>
              <a:spcAft>
                <a:spcPts val="800"/>
              </a:spcAft>
              <a:buNone/>
            </a:pPr>
            <a:r>
              <a:rPr lang="el-GR" sz="1800" dirty="0">
                <a:effectLst/>
                <a:latin typeface="Calibri" panose="020F0502020204030204" pitchFamily="34" charset="0"/>
                <a:ea typeface="Calibri" panose="020F0502020204030204" pitchFamily="34" charset="0"/>
              </a:rPr>
              <a:t>Υπάρχουν κάποιοι κλάδοι στους οποίους προκαλούνται σημαντικές αλλαγές χάρη στην ψηφιακή μεταβίβαση</a:t>
            </a:r>
            <a:r>
              <a:rPr lang="el-GR" sz="1800" dirty="0">
                <a:effectLst/>
                <a:latin typeface="Calibri" panose="020F0502020204030204" pitchFamily="34" charset="0"/>
                <a:ea typeface="Calibri" panose="020F0502020204030204" pitchFamily="34" charset="0"/>
                <a:cs typeface="Calibri" panose="020F0502020204030204" pitchFamily="34" charset="0"/>
              </a:rPr>
              <a:t>, οι οποίοι είναι οι εξής</a:t>
            </a:r>
            <a:r>
              <a:rPr lang="en-US" sz="1800" baseline="0" dirty="0">
                <a:effectLst/>
                <a:latin typeface="Calibri" panose="020F0502020204030204" pitchFamily="34" charset="0"/>
                <a:ea typeface="Calibri" panose="020F0502020204030204" pitchFamily="34" charset="0"/>
                <a:cs typeface="Calibri" panose="020F0502020204030204" pitchFamily="34" charset="0"/>
              </a:rPr>
              <a:t>:</a:t>
            </a:r>
            <a:r>
              <a:rPr lang="en-US" sz="1800" dirty="0">
                <a:effectLst/>
                <a:latin typeface="Calibri" panose="020F0502020204030204" pitchFamily="34" charset="0"/>
                <a:ea typeface="Calibri" panose="020F0502020204030204" pitchFamily="34" charset="0"/>
                <a:cs typeface="Calibri" panose="020F0502020204030204" pitchFamily="34" charset="0"/>
              </a:rPr>
              <a:t> </a:t>
            </a:r>
            <a:r>
              <a:rPr lang="el-GR" sz="1800" dirty="0">
                <a:effectLst/>
                <a:latin typeface="Calibri" panose="020F0502020204030204" pitchFamily="34" charset="0"/>
                <a:ea typeface="Calibri" panose="020F0502020204030204" pitchFamily="34" charset="0"/>
                <a:cs typeface="Calibri" panose="020F0502020204030204" pitchFamily="34" charset="0"/>
              </a:rPr>
              <a:t>Οικονομία &amp; Επιχειρηματικότητα, βιομηχανία, εκπαίδευση, υγεία και ευεξία, τομέας υπηρεσιών, κοινωνική ζωή.</a:t>
            </a:r>
            <a:endParaRPr lang="en-US" sz="3200" b="0" dirty="0">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690484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p:nvPr/>
        </p:nvSpPr>
        <p:spPr>
          <a:xfrm>
            <a:off x="2752175" y="3393291"/>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400000">
            <a:off x="716225" y="-368275"/>
            <a:ext cx="709200" cy="2163000"/>
          </a:xfrm>
          <a:prstGeom prst="round2SameRect">
            <a:avLst>
              <a:gd name="adj1" fmla="val 48556"/>
              <a:gd name="adj2" fmla="val 0"/>
            </a:avLst>
          </a:pr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txBox="1">
            <a:spLocks noGrp="1"/>
          </p:cNvSpPr>
          <p:nvPr>
            <p:ph type="ctrTitle"/>
          </p:nvPr>
        </p:nvSpPr>
        <p:spPr>
          <a:xfrm>
            <a:off x="713225" y="1338275"/>
            <a:ext cx="4615800" cy="18480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5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1" name="Google Shape;31;p2"/>
          <p:cNvSpPr txBox="1">
            <a:spLocks noGrp="1"/>
          </p:cNvSpPr>
          <p:nvPr>
            <p:ph type="subTitle" idx="1"/>
          </p:nvPr>
        </p:nvSpPr>
        <p:spPr>
          <a:xfrm>
            <a:off x="713225" y="3186125"/>
            <a:ext cx="2878200" cy="625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2">
  <p:cSld name="CUSTOM_27_1_1">
    <p:spTree>
      <p:nvGrpSpPr>
        <p:cNvPr id="1" name="Shape 774"/>
        <p:cNvGrpSpPr/>
        <p:nvPr/>
      </p:nvGrpSpPr>
      <p:grpSpPr>
        <a:xfrm>
          <a:off x="0" y="0"/>
          <a:ext cx="0" cy="0"/>
          <a:chOff x="0" y="0"/>
          <a:chExt cx="0" cy="0"/>
        </a:xfrm>
      </p:grpSpPr>
      <p:sp>
        <p:nvSpPr>
          <p:cNvPr id="775" name="Google Shape;775;p42"/>
          <p:cNvSpPr/>
          <p:nvPr/>
        </p:nvSpPr>
        <p:spPr>
          <a:xfrm rot="-5400000">
            <a:off x="7646250" y="-408900"/>
            <a:ext cx="716400" cy="2279100"/>
          </a:xfrm>
          <a:prstGeom prst="round2SameRect">
            <a:avLst>
              <a:gd name="adj1" fmla="val 50000"/>
              <a:gd name="adj2" fmla="val 0"/>
            </a:avLst>
          </a:pr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 name="Google Shape;793;p42"/>
          <p:cNvGrpSpPr/>
          <p:nvPr/>
        </p:nvGrpSpPr>
        <p:grpSpPr>
          <a:xfrm>
            <a:off x="734779" y="3173515"/>
            <a:ext cx="1389958" cy="1347232"/>
            <a:chOff x="4226800" y="3624975"/>
            <a:chExt cx="544100" cy="527375"/>
          </a:xfrm>
        </p:grpSpPr>
        <p:sp>
          <p:nvSpPr>
            <p:cNvPr id="794" name="Google Shape;794;p42"/>
            <p:cNvSpPr/>
            <p:nvPr/>
          </p:nvSpPr>
          <p:spPr>
            <a:xfrm>
              <a:off x="4355200" y="3735900"/>
              <a:ext cx="415700" cy="416450"/>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2"/>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2"/>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2"/>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2"/>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2"/>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2"/>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2"/>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2"/>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706"/>
        <p:cNvGrpSpPr/>
        <p:nvPr/>
      </p:nvGrpSpPr>
      <p:grpSpPr>
        <a:xfrm>
          <a:off x="0" y="0"/>
          <a:ext cx="0" cy="0"/>
          <a:chOff x="0" y="0"/>
          <a:chExt cx="0" cy="0"/>
        </a:xfrm>
      </p:grpSpPr>
      <p:sp>
        <p:nvSpPr>
          <p:cNvPr id="707" name="Google Shape;707;p38"/>
          <p:cNvSpPr/>
          <p:nvPr/>
        </p:nvSpPr>
        <p:spPr>
          <a:xfrm rot="5400000" flipH="1">
            <a:off x="781350" y="-480000"/>
            <a:ext cx="716400" cy="2279100"/>
          </a:xfrm>
          <a:prstGeom prst="round2SameRect">
            <a:avLst>
              <a:gd name="adj1" fmla="val 50000"/>
              <a:gd name="adj2" fmla="val 0"/>
            </a:avLst>
          </a:pr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8"/>
          <p:cNvSpPr txBox="1">
            <a:spLocks noGrp="1"/>
          </p:cNvSpPr>
          <p:nvPr>
            <p:ph type="title"/>
          </p:nvPr>
        </p:nvSpPr>
        <p:spPr>
          <a:xfrm>
            <a:off x="713225" y="44505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715" name="Google Shape;715;p38"/>
          <p:cNvSpPr txBox="1">
            <a:spLocks noGrp="1"/>
          </p:cNvSpPr>
          <p:nvPr>
            <p:ph type="subTitle" idx="1"/>
          </p:nvPr>
        </p:nvSpPr>
        <p:spPr>
          <a:xfrm>
            <a:off x="763762" y="1970608"/>
            <a:ext cx="2389800" cy="32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6" name="Google Shape;716;p38"/>
          <p:cNvSpPr txBox="1">
            <a:spLocks noGrp="1"/>
          </p:cNvSpPr>
          <p:nvPr>
            <p:ph type="subTitle" idx="2"/>
          </p:nvPr>
        </p:nvSpPr>
        <p:spPr>
          <a:xfrm>
            <a:off x="3377987" y="1970608"/>
            <a:ext cx="2388000" cy="32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7" name="Google Shape;717;p38"/>
          <p:cNvSpPr txBox="1">
            <a:spLocks noGrp="1"/>
          </p:cNvSpPr>
          <p:nvPr>
            <p:ph type="subTitle" idx="3"/>
          </p:nvPr>
        </p:nvSpPr>
        <p:spPr>
          <a:xfrm>
            <a:off x="765525" y="2276375"/>
            <a:ext cx="2389800" cy="54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8" name="Google Shape;718;p38"/>
          <p:cNvSpPr txBox="1">
            <a:spLocks noGrp="1"/>
          </p:cNvSpPr>
          <p:nvPr>
            <p:ph type="subTitle" idx="4"/>
          </p:nvPr>
        </p:nvSpPr>
        <p:spPr>
          <a:xfrm>
            <a:off x="3379755" y="2276375"/>
            <a:ext cx="2388000" cy="54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9" name="Google Shape;719;p38"/>
          <p:cNvSpPr txBox="1">
            <a:spLocks noGrp="1"/>
          </p:cNvSpPr>
          <p:nvPr>
            <p:ph type="subTitle" idx="5"/>
          </p:nvPr>
        </p:nvSpPr>
        <p:spPr>
          <a:xfrm>
            <a:off x="5992176" y="1970608"/>
            <a:ext cx="2386200" cy="32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20" name="Google Shape;720;p38"/>
          <p:cNvSpPr txBox="1">
            <a:spLocks noGrp="1"/>
          </p:cNvSpPr>
          <p:nvPr>
            <p:ph type="subTitle" idx="6"/>
          </p:nvPr>
        </p:nvSpPr>
        <p:spPr>
          <a:xfrm>
            <a:off x="5993950" y="2276375"/>
            <a:ext cx="2386200" cy="54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21" name="Google Shape;721;p38"/>
          <p:cNvSpPr txBox="1">
            <a:spLocks noGrp="1"/>
          </p:cNvSpPr>
          <p:nvPr>
            <p:ph type="subTitle" idx="7"/>
          </p:nvPr>
        </p:nvSpPr>
        <p:spPr>
          <a:xfrm>
            <a:off x="763787" y="3781932"/>
            <a:ext cx="2389800" cy="32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b="1"/>
            </a:lvl2pPr>
            <a:lvl3pPr lvl="2" rtl="0">
              <a:spcBef>
                <a:spcPts val="0"/>
              </a:spcBef>
              <a:spcAft>
                <a:spcPts val="0"/>
              </a:spcAft>
              <a:buSzPts val="1400"/>
              <a:buNone/>
              <a:defRPr b="1"/>
            </a:lvl3pPr>
            <a:lvl4pPr lvl="3" rtl="0">
              <a:spcBef>
                <a:spcPts val="0"/>
              </a:spcBef>
              <a:spcAft>
                <a:spcPts val="0"/>
              </a:spcAft>
              <a:buSzPts val="1400"/>
              <a:buNone/>
              <a:defRPr b="1"/>
            </a:lvl4pPr>
            <a:lvl5pPr lvl="4" rtl="0">
              <a:spcBef>
                <a:spcPts val="0"/>
              </a:spcBef>
              <a:spcAft>
                <a:spcPts val="0"/>
              </a:spcAft>
              <a:buSzPts val="1400"/>
              <a:buNone/>
              <a:defRPr b="1"/>
            </a:lvl5pPr>
            <a:lvl6pPr lvl="5" rtl="0">
              <a:spcBef>
                <a:spcPts val="0"/>
              </a:spcBef>
              <a:spcAft>
                <a:spcPts val="0"/>
              </a:spcAft>
              <a:buSzPts val="1400"/>
              <a:buNone/>
              <a:defRPr b="1"/>
            </a:lvl6pPr>
            <a:lvl7pPr lvl="6" rtl="0">
              <a:spcBef>
                <a:spcPts val="0"/>
              </a:spcBef>
              <a:spcAft>
                <a:spcPts val="0"/>
              </a:spcAft>
              <a:buSzPts val="1400"/>
              <a:buNone/>
              <a:defRPr b="1"/>
            </a:lvl7pPr>
            <a:lvl8pPr lvl="7" rtl="0">
              <a:spcBef>
                <a:spcPts val="0"/>
              </a:spcBef>
              <a:spcAft>
                <a:spcPts val="0"/>
              </a:spcAft>
              <a:buSzPts val="1400"/>
              <a:buNone/>
              <a:defRPr b="1"/>
            </a:lvl8pPr>
            <a:lvl9pPr lvl="8" rtl="0">
              <a:spcBef>
                <a:spcPts val="0"/>
              </a:spcBef>
              <a:spcAft>
                <a:spcPts val="0"/>
              </a:spcAft>
              <a:buSzPts val="1400"/>
              <a:buNone/>
              <a:defRPr b="1"/>
            </a:lvl9pPr>
          </a:lstStyle>
          <a:p>
            <a:endParaRPr/>
          </a:p>
        </p:txBody>
      </p:sp>
      <p:sp>
        <p:nvSpPr>
          <p:cNvPr id="722" name="Google Shape;722;p38"/>
          <p:cNvSpPr txBox="1">
            <a:spLocks noGrp="1"/>
          </p:cNvSpPr>
          <p:nvPr>
            <p:ph type="subTitle" idx="8"/>
          </p:nvPr>
        </p:nvSpPr>
        <p:spPr>
          <a:xfrm>
            <a:off x="3378012" y="3781932"/>
            <a:ext cx="2388000" cy="32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b="1"/>
            </a:lvl2pPr>
            <a:lvl3pPr lvl="2" rtl="0">
              <a:spcBef>
                <a:spcPts val="0"/>
              </a:spcBef>
              <a:spcAft>
                <a:spcPts val="0"/>
              </a:spcAft>
              <a:buSzPts val="1400"/>
              <a:buNone/>
              <a:defRPr b="1"/>
            </a:lvl3pPr>
            <a:lvl4pPr lvl="3" rtl="0">
              <a:spcBef>
                <a:spcPts val="0"/>
              </a:spcBef>
              <a:spcAft>
                <a:spcPts val="0"/>
              </a:spcAft>
              <a:buSzPts val="1400"/>
              <a:buNone/>
              <a:defRPr b="1"/>
            </a:lvl4pPr>
            <a:lvl5pPr lvl="4" rtl="0">
              <a:spcBef>
                <a:spcPts val="0"/>
              </a:spcBef>
              <a:spcAft>
                <a:spcPts val="0"/>
              </a:spcAft>
              <a:buSzPts val="1400"/>
              <a:buNone/>
              <a:defRPr b="1"/>
            </a:lvl5pPr>
            <a:lvl6pPr lvl="5" rtl="0">
              <a:spcBef>
                <a:spcPts val="0"/>
              </a:spcBef>
              <a:spcAft>
                <a:spcPts val="0"/>
              </a:spcAft>
              <a:buSzPts val="1400"/>
              <a:buNone/>
              <a:defRPr b="1"/>
            </a:lvl6pPr>
            <a:lvl7pPr lvl="6" rtl="0">
              <a:spcBef>
                <a:spcPts val="0"/>
              </a:spcBef>
              <a:spcAft>
                <a:spcPts val="0"/>
              </a:spcAft>
              <a:buSzPts val="1400"/>
              <a:buNone/>
              <a:defRPr b="1"/>
            </a:lvl7pPr>
            <a:lvl8pPr lvl="7" rtl="0">
              <a:spcBef>
                <a:spcPts val="0"/>
              </a:spcBef>
              <a:spcAft>
                <a:spcPts val="0"/>
              </a:spcAft>
              <a:buSzPts val="1400"/>
              <a:buNone/>
              <a:defRPr b="1"/>
            </a:lvl8pPr>
            <a:lvl9pPr lvl="8" rtl="0">
              <a:spcBef>
                <a:spcPts val="0"/>
              </a:spcBef>
              <a:spcAft>
                <a:spcPts val="0"/>
              </a:spcAft>
              <a:buSzPts val="1400"/>
              <a:buNone/>
              <a:defRPr b="1"/>
            </a:lvl9pPr>
          </a:lstStyle>
          <a:p>
            <a:endParaRPr/>
          </a:p>
        </p:txBody>
      </p:sp>
      <p:sp>
        <p:nvSpPr>
          <p:cNvPr id="723" name="Google Shape;723;p38"/>
          <p:cNvSpPr txBox="1">
            <a:spLocks noGrp="1"/>
          </p:cNvSpPr>
          <p:nvPr>
            <p:ph type="subTitle" idx="9"/>
          </p:nvPr>
        </p:nvSpPr>
        <p:spPr>
          <a:xfrm>
            <a:off x="765550" y="4087636"/>
            <a:ext cx="2389800" cy="54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b="1"/>
            </a:lvl2pPr>
            <a:lvl3pPr lvl="2" rtl="0">
              <a:spcBef>
                <a:spcPts val="0"/>
              </a:spcBef>
              <a:spcAft>
                <a:spcPts val="0"/>
              </a:spcAft>
              <a:buSzPts val="1400"/>
              <a:buNone/>
              <a:defRPr b="1"/>
            </a:lvl3pPr>
            <a:lvl4pPr lvl="3" rtl="0">
              <a:spcBef>
                <a:spcPts val="0"/>
              </a:spcBef>
              <a:spcAft>
                <a:spcPts val="0"/>
              </a:spcAft>
              <a:buSzPts val="1400"/>
              <a:buNone/>
              <a:defRPr b="1"/>
            </a:lvl4pPr>
            <a:lvl5pPr lvl="4" rtl="0">
              <a:spcBef>
                <a:spcPts val="0"/>
              </a:spcBef>
              <a:spcAft>
                <a:spcPts val="0"/>
              </a:spcAft>
              <a:buSzPts val="1400"/>
              <a:buNone/>
              <a:defRPr b="1"/>
            </a:lvl5pPr>
            <a:lvl6pPr lvl="5" rtl="0">
              <a:spcBef>
                <a:spcPts val="0"/>
              </a:spcBef>
              <a:spcAft>
                <a:spcPts val="0"/>
              </a:spcAft>
              <a:buSzPts val="1400"/>
              <a:buNone/>
              <a:defRPr b="1"/>
            </a:lvl6pPr>
            <a:lvl7pPr lvl="6" rtl="0">
              <a:spcBef>
                <a:spcPts val="0"/>
              </a:spcBef>
              <a:spcAft>
                <a:spcPts val="0"/>
              </a:spcAft>
              <a:buSzPts val="1400"/>
              <a:buNone/>
              <a:defRPr b="1"/>
            </a:lvl7pPr>
            <a:lvl8pPr lvl="7" rtl="0">
              <a:spcBef>
                <a:spcPts val="0"/>
              </a:spcBef>
              <a:spcAft>
                <a:spcPts val="0"/>
              </a:spcAft>
              <a:buSzPts val="1400"/>
              <a:buNone/>
              <a:defRPr b="1"/>
            </a:lvl8pPr>
            <a:lvl9pPr lvl="8" rtl="0">
              <a:spcBef>
                <a:spcPts val="0"/>
              </a:spcBef>
              <a:spcAft>
                <a:spcPts val="0"/>
              </a:spcAft>
              <a:buSzPts val="1400"/>
              <a:buNone/>
              <a:defRPr b="1"/>
            </a:lvl9pPr>
          </a:lstStyle>
          <a:p>
            <a:endParaRPr/>
          </a:p>
        </p:txBody>
      </p:sp>
      <p:sp>
        <p:nvSpPr>
          <p:cNvPr id="724" name="Google Shape;724;p38"/>
          <p:cNvSpPr txBox="1">
            <a:spLocks noGrp="1"/>
          </p:cNvSpPr>
          <p:nvPr>
            <p:ph type="subTitle" idx="13"/>
          </p:nvPr>
        </p:nvSpPr>
        <p:spPr>
          <a:xfrm>
            <a:off x="3379780" y="4087636"/>
            <a:ext cx="2388000" cy="54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b="1"/>
            </a:lvl2pPr>
            <a:lvl3pPr lvl="2" rtl="0">
              <a:spcBef>
                <a:spcPts val="0"/>
              </a:spcBef>
              <a:spcAft>
                <a:spcPts val="0"/>
              </a:spcAft>
              <a:buSzPts val="1400"/>
              <a:buNone/>
              <a:defRPr b="1"/>
            </a:lvl3pPr>
            <a:lvl4pPr lvl="3" rtl="0">
              <a:spcBef>
                <a:spcPts val="0"/>
              </a:spcBef>
              <a:spcAft>
                <a:spcPts val="0"/>
              </a:spcAft>
              <a:buSzPts val="1400"/>
              <a:buNone/>
              <a:defRPr b="1"/>
            </a:lvl4pPr>
            <a:lvl5pPr lvl="4" rtl="0">
              <a:spcBef>
                <a:spcPts val="0"/>
              </a:spcBef>
              <a:spcAft>
                <a:spcPts val="0"/>
              </a:spcAft>
              <a:buSzPts val="1400"/>
              <a:buNone/>
              <a:defRPr b="1"/>
            </a:lvl5pPr>
            <a:lvl6pPr lvl="5" rtl="0">
              <a:spcBef>
                <a:spcPts val="0"/>
              </a:spcBef>
              <a:spcAft>
                <a:spcPts val="0"/>
              </a:spcAft>
              <a:buSzPts val="1400"/>
              <a:buNone/>
              <a:defRPr b="1"/>
            </a:lvl6pPr>
            <a:lvl7pPr lvl="6" rtl="0">
              <a:spcBef>
                <a:spcPts val="0"/>
              </a:spcBef>
              <a:spcAft>
                <a:spcPts val="0"/>
              </a:spcAft>
              <a:buSzPts val="1400"/>
              <a:buNone/>
              <a:defRPr b="1"/>
            </a:lvl7pPr>
            <a:lvl8pPr lvl="7" rtl="0">
              <a:spcBef>
                <a:spcPts val="0"/>
              </a:spcBef>
              <a:spcAft>
                <a:spcPts val="0"/>
              </a:spcAft>
              <a:buSzPts val="1400"/>
              <a:buNone/>
              <a:defRPr b="1"/>
            </a:lvl8pPr>
            <a:lvl9pPr lvl="8" rtl="0">
              <a:spcBef>
                <a:spcPts val="0"/>
              </a:spcBef>
              <a:spcAft>
                <a:spcPts val="0"/>
              </a:spcAft>
              <a:buSzPts val="1400"/>
              <a:buNone/>
              <a:defRPr b="1"/>
            </a:lvl9pPr>
          </a:lstStyle>
          <a:p>
            <a:endParaRPr/>
          </a:p>
        </p:txBody>
      </p:sp>
      <p:sp>
        <p:nvSpPr>
          <p:cNvPr id="725" name="Google Shape;725;p38"/>
          <p:cNvSpPr txBox="1">
            <a:spLocks noGrp="1"/>
          </p:cNvSpPr>
          <p:nvPr>
            <p:ph type="subTitle" idx="14"/>
          </p:nvPr>
        </p:nvSpPr>
        <p:spPr>
          <a:xfrm>
            <a:off x="5992201" y="3781932"/>
            <a:ext cx="2386200" cy="32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b="1"/>
            </a:lvl2pPr>
            <a:lvl3pPr lvl="2" rtl="0">
              <a:spcBef>
                <a:spcPts val="0"/>
              </a:spcBef>
              <a:spcAft>
                <a:spcPts val="0"/>
              </a:spcAft>
              <a:buSzPts val="1400"/>
              <a:buNone/>
              <a:defRPr b="1"/>
            </a:lvl3pPr>
            <a:lvl4pPr lvl="3" rtl="0">
              <a:spcBef>
                <a:spcPts val="0"/>
              </a:spcBef>
              <a:spcAft>
                <a:spcPts val="0"/>
              </a:spcAft>
              <a:buSzPts val="1400"/>
              <a:buNone/>
              <a:defRPr b="1"/>
            </a:lvl4pPr>
            <a:lvl5pPr lvl="4" rtl="0">
              <a:spcBef>
                <a:spcPts val="0"/>
              </a:spcBef>
              <a:spcAft>
                <a:spcPts val="0"/>
              </a:spcAft>
              <a:buSzPts val="1400"/>
              <a:buNone/>
              <a:defRPr b="1"/>
            </a:lvl5pPr>
            <a:lvl6pPr lvl="5" rtl="0">
              <a:spcBef>
                <a:spcPts val="0"/>
              </a:spcBef>
              <a:spcAft>
                <a:spcPts val="0"/>
              </a:spcAft>
              <a:buSzPts val="1400"/>
              <a:buNone/>
              <a:defRPr b="1"/>
            </a:lvl6pPr>
            <a:lvl7pPr lvl="6" rtl="0">
              <a:spcBef>
                <a:spcPts val="0"/>
              </a:spcBef>
              <a:spcAft>
                <a:spcPts val="0"/>
              </a:spcAft>
              <a:buSzPts val="1400"/>
              <a:buNone/>
              <a:defRPr b="1"/>
            </a:lvl7pPr>
            <a:lvl8pPr lvl="7" rtl="0">
              <a:spcBef>
                <a:spcPts val="0"/>
              </a:spcBef>
              <a:spcAft>
                <a:spcPts val="0"/>
              </a:spcAft>
              <a:buSzPts val="1400"/>
              <a:buNone/>
              <a:defRPr b="1"/>
            </a:lvl8pPr>
            <a:lvl9pPr lvl="8" rtl="0">
              <a:spcBef>
                <a:spcPts val="0"/>
              </a:spcBef>
              <a:spcAft>
                <a:spcPts val="0"/>
              </a:spcAft>
              <a:buSzPts val="1400"/>
              <a:buNone/>
              <a:defRPr b="1"/>
            </a:lvl9pPr>
          </a:lstStyle>
          <a:p>
            <a:endParaRPr/>
          </a:p>
        </p:txBody>
      </p:sp>
      <p:sp>
        <p:nvSpPr>
          <p:cNvPr id="726" name="Google Shape;726;p38"/>
          <p:cNvSpPr txBox="1">
            <a:spLocks noGrp="1"/>
          </p:cNvSpPr>
          <p:nvPr>
            <p:ph type="subTitle" idx="15"/>
          </p:nvPr>
        </p:nvSpPr>
        <p:spPr>
          <a:xfrm>
            <a:off x="5993975" y="4087636"/>
            <a:ext cx="2386200" cy="54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b="1"/>
            </a:lvl2pPr>
            <a:lvl3pPr lvl="2" rtl="0">
              <a:spcBef>
                <a:spcPts val="0"/>
              </a:spcBef>
              <a:spcAft>
                <a:spcPts val="0"/>
              </a:spcAft>
              <a:buSzPts val="1400"/>
              <a:buNone/>
              <a:defRPr b="1"/>
            </a:lvl3pPr>
            <a:lvl4pPr lvl="3" rtl="0">
              <a:spcBef>
                <a:spcPts val="0"/>
              </a:spcBef>
              <a:spcAft>
                <a:spcPts val="0"/>
              </a:spcAft>
              <a:buSzPts val="1400"/>
              <a:buNone/>
              <a:defRPr b="1"/>
            </a:lvl4pPr>
            <a:lvl5pPr lvl="4" rtl="0">
              <a:spcBef>
                <a:spcPts val="0"/>
              </a:spcBef>
              <a:spcAft>
                <a:spcPts val="0"/>
              </a:spcAft>
              <a:buSzPts val="1400"/>
              <a:buNone/>
              <a:defRPr b="1"/>
            </a:lvl5pPr>
            <a:lvl6pPr lvl="5" rtl="0">
              <a:spcBef>
                <a:spcPts val="0"/>
              </a:spcBef>
              <a:spcAft>
                <a:spcPts val="0"/>
              </a:spcAft>
              <a:buSzPts val="1400"/>
              <a:buNone/>
              <a:defRPr b="1"/>
            </a:lvl6pPr>
            <a:lvl7pPr lvl="6" rtl="0">
              <a:spcBef>
                <a:spcPts val="0"/>
              </a:spcBef>
              <a:spcAft>
                <a:spcPts val="0"/>
              </a:spcAft>
              <a:buSzPts val="1400"/>
              <a:buNone/>
              <a:defRPr b="1"/>
            </a:lvl7pPr>
            <a:lvl8pPr lvl="7" rtl="0">
              <a:spcBef>
                <a:spcPts val="0"/>
              </a:spcBef>
              <a:spcAft>
                <a:spcPts val="0"/>
              </a:spcAft>
              <a:buSzPts val="1400"/>
              <a:buNone/>
              <a:defRPr b="1"/>
            </a:lvl8pPr>
            <a:lvl9pPr lvl="8" rtl="0">
              <a:spcBef>
                <a:spcPts val="0"/>
              </a:spcBef>
              <a:spcAft>
                <a:spcPts val="0"/>
              </a:spcAft>
              <a:buSzPts val="1400"/>
              <a:buNone/>
              <a:defRPr b="1"/>
            </a:lvl9pPr>
          </a:lstStyle>
          <a:p>
            <a:endParaRPr/>
          </a:p>
        </p:txBody>
      </p:sp>
    </p:spTree>
    <p:extLst>
      <p:ext uri="{BB962C8B-B14F-4D97-AF65-F5344CB8AC3E}">
        <p14:creationId xmlns:p14="http://schemas.microsoft.com/office/powerpoint/2010/main" val="25256707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7"/>
        <p:cNvGrpSpPr/>
        <p:nvPr/>
      </p:nvGrpSpPr>
      <p:grpSpPr>
        <a:xfrm>
          <a:off x="0" y="0"/>
          <a:ext cx="0" cy="0"/>
          <a:chOff x="0" y="0"/>
          <a:chExt cx="0" cy="0"/>
        </a:xfrm>
      </p:grpSpPr>
      <p:sp>
        <p:nvSpPr>
          <p:cNvPr id="128" name="Google Shape;128;p8"/>
          <p:cNvSpPr/>
          <p:nvPr/>
        </p:nvSpPr>
        <p:spPr>
          <a:xfrm rot="10800000">
            <a:off x="6983856" y="2980775"/>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rot="10800000" flipH="1">
            <a:off x="0" y="1"/>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txBox="1">
            <a:spLocks noGrp="1"/>
          </p:cNvSpPr>
          <p:nvPr>
            <p:ph type="title"/>
          </p:nvPr>
        </p:nvSpPr>
        <p:spPr>
          <a:xfrm>
            <a:off x="713225" y="1225950"/>
            <a:ext cx="4450200" cy="2691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9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45"/>
        <p:cNvGrpSpPr/>
        <p:nvPr/>
      </p:nvGrpSpPr>
      <p:grpSpPr>
        <a:xfrm>
          <a:off x="0" y="0"/>
          <a:ext cx="0" cy="0"/>
          <a:chOff x="0" y="0"/>
          <a:chExt cx="0" cy="0"/>
        </a:xfrm>
      </p:grpSpPr>
      <p:sp>
        <p:nvSpPr>
          <p:cNvPr id="146" name="Google Shape;146;p9"/>
          <p:cNvSpPr/>
          <p:nvPr/>
        </p:nvSpPr>
        <p:spPr>
          <a:xfrm>
            <a:off x="3219499" y="3938000"/>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 name="Google Shape;147;p9"/>
          <p:cNvGrpSpPr/>
          <p:nvPr/>
        </p:nvGrpSpPr>
        <p:grpSpPr>
          <a:xfrm>
            <a:off x="3915279" y="182340"/>
            <a:ext cx="1389958" cy="1347232"/>
            <a:chOff x="4226800" y="3624975"/>
            <a:chExt cx="544100" cy="527375"/>
          </a:xfrm>
        </p:grpSpPr>
        <p:sp>
          <p:nvSpPr>
            <p:cNvPr id="148" name="Google Shape;148;p9"/>
            <p:cNvSpPr/>
            <p:nvPr/>
          </p:nvSpPr>
          <p:spPr>
            <a:xfrm>
              <a:off x="4355200" y="3735900"/>
              <a:ext cx="415700" cy="416450"/>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9"/>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9"/>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9"/>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9"/>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9"/>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9"/>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9"/>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9"/>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9"/>
          <p:cNvSpPr txBox="1">
            <a:spLocks noGrp="1"/>
          </p:cNvSpPr>
          <p:nvPr>
            <p:ph type="title"/>
          </p:nvPr>
        </p:nvSpPr>
        <p:spPr>
          <a:xfrm>
            <a:off x="4636925" y="1198913"/>
            <a:ext cx="3796200" cy="1396200"/>
          </a:xfrm>
          <a:prstGeom prst="rect">
            <a:avLst/>
          </a:prstGeom>
        </p:spPr>
        <p:txBody>
          <a:bodyPr spcFirstLastPara="1" wrap="square" lIns="91425" tIns="91425" rIns="91425" bIns="91425" anchor="b" anchorCtr="0">
            <a:noAutofit/>
          </a:bodyPr>
          <a:lstStyle>
            <a:lvl1pPr lvl="0" algn="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59" name="Google Shape;159;p9"/>
          <p:cNvSpPr txBox="1">
            <a:spLocks noGrp="1"/>
          </p:cNvSpPr>
          <p:nvPr>
            <p:ph type="subTitle" idx="1"/>
          </p:nvPr>
        </p:nvSpPr>
        <p:spPr>
          <a:xfrm>
            <a:off x="4637050" y="2595163"/>
            <a:ext cx="3796200" cy="13962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06"/>
        <p:cNvGrpSpPr/>
        <p:nvPr/>
      </p:nvGrpSpPr>
      <p:grpSpPr>
        <a:xfrm>
          <a:off x="0" y="0"/>
          <a:ext cx="0" cy="0"/>
          <a:chOff x="0" y="0"/>
          <a:chExt cx="0" cy="0"/>
        </a:xfrm>
      </p:grpSpPr>
      <p:sp>
        <p:nvSpPr>
          <p:cNvPr id="207" name="Google Shape;207;p13"/>
          <p:cNvSpPr/>
          <p:nvPr/>
        </p:nvSpPr>
        <p:spPr>
          <a:xfrm rot="10800000" flipH="1">
            <a:off x="4832775" y="16"/>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3"/>
          <p:cNvSpPr txBox="1">
            <a:spLocks noGrp="1"/>
          </p:cNvSpPr>
          <p:nvPr>
            <p:ph type="title"/>
          </p:nvPr>
        </p:nvSpPr>
        <p:spPr>
          <a:xfrm>
            <a:off x="323261" y="1313023"/>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dirty="0"/>
          </a:p>
        </p:txBody>
      </p:sp>
      <p:sp>
        <p:nvSpPr>
          <p:cNvPr id="210" name="Google Shape;210;p13"/>
          <p:cNvSpPr txBox="1">
            <a:spLocks noGrp="1"/>
          </p:cNvSpPr>
          <p:nvPr>
            <p:ph type="subTitle" idx="1"/>
          </p:nvPr>
        </p:nvSpPr>
        <p:spPr>
          <a:xfrm>
            <a:off x="650202" y="1825325"/>
            <a:ext cx="2614800" cy="322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1" name="Google Shape;211;p13"/>
          <p:cNvSpPr txBox="1">
            <a:spLocks noGrp="1"/>
          </p:cNvSpPr>
          <p:nvPr>
            <p:ph type="subTitle" idx="2"/>
          </p:nvPr>
        </p:nvSpPr>
        <p:spPr>
          <a:xfrm>
            <a:off x="3264979" y="1825319"/>
            <a:ext cx="2613000" cy="322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2" name="Google Shape;212;p13"/>
          <p:cNvSpPr txBox="1">
            <a:spLocks noGrp="1"/>
          </p:cNvSpPr>
          <p:nvPr>
            <p:ph type="subTitle" idx="3"/>
          </p:nvPr>
        </p:nvSpPr>
        <p:spPr>
          <a:xfrm>
            <a:off x="650202" y="3546367"/>
            <a:ext cx="2614800" cy="322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3" name="Google Shape;213;p13"/>
          <p:cNvSpPr txBox="1">
            <a:spLocks noGrp="1"/>
          </p:cNvSpPr>
          <p:nvPr>
            <p:ph type="subTitle" idx="4"/>
          </p:nvPr>
        </p:nvSpPr>
        <p:spPr>
          <a:xfrm>
            <a:off x="3264977" y="3546365"/>
            <a:ext cx="2613000" cy="322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4" name="Google Shape;214;p13"/>
          <p:cNvSpPr txBox="1">
            <a:spLocks noGrp="1"/>
          </p:cNvSpPr>
          <p:nvPr>
            <p:ph type="subTitle" idx="5"/>
          </p:nvPr>
        </p:nvSpPr>
        <p:spPr>
          <a:xfrm>
            <a:off x="650195" y="2143379"/>
            <a:ext cx="2614800" cy="63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5" name="Google Shape;215;p13"/>
          <p:cNvSpPr txBox="1">
            <a:spLocks noGrp="1"/>
          </p:cNvSpPr>
          <p:nvPr>
            <p:ph type="subTitle" idx="6"/>
          </p:nvPr>
        </p:nvSpPr>
        <p:spPr>
          <a:xfrm>
            <a:off x="3264978" y="2143374"/>
            <a:ext cx="2613000" cy="63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6" name="Google Shape;216;p13"/>
          <p:cNvSpPr txBox="1">
            <a:spLocks noGrp="1"/>
          </p:cNvSpPr>
          <p:nvPr>
            <p:ph type="subTitle" idx="7"/>
          </p:nvPr>
        </p:nvSpPr>
        <p:spPr>
          <a:xfrm>
            <a:off x="652134" y="3867228"/>
            <a:ext cx="2614800" cy="63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7" name="Google Shape;217;p13"/>
          <p:cNvSpPr txBox="1">
            <a:spLocks noGrp="1"/>
          </p:cNvSpPr>
          <p:nvPr>
            <p:ph type="subTitle" idx="8"/>
          </p:nvPr>
        </p:nvSpPr>
        <p:spPr>
          <a:xfrm>
            <a:off x="3266915" y="3867226"/>
            <a:ext cx="2613000" cy="63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8" name="Google Shape;218;p13"/>
          <p:cNvSpPr txBox="1">
            <a:spLocks noGrp="1"/>
          </p:cNvSpPr>
          <p:nvPr>
            <p:ph type="title" idx="9" hasCustomPrompt="1"/>
          </p:nvPr>
        </p:nvSpPr>
        <p:spPr>
          <a:xfrm>
            <a:off x="650202" y="1252775"/>
            <a:ext cx="2614800" cy="569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3000"/>
              <a:buNone/>
              <a:defRPr>
                <a:solidFill>
                  <a:schemeClr val="lt2"/>
                </a:solidFill>
              </a:defRPr>
            </a:lvl1pPr>
            <a:lvl2pPr lvl="1" algn="ctr" rtl="0">
              <a:spcBef>
                <a:spcPts val="0"/>
              </a:spcBef>
              <a:spcAft>
                <a:spcPts val="0"/>
              </a:spcAft>
              <a:buClr>
                <a:schemeClr val="lt2"/>
              </a:buClr>
              <a:buSzPts val="3000"/>
              <a:buNone/>
              <a:defRPr>
                <a:solidFill>
                  <a:schemeClr val="lt2"/>
                </a:solidFill>
              </a:defRPr>
            </a:lvl2pPr>
            <a:lvl3pPr lvl="2" algn="ctr" rtl="0">
              <a:spcBef>
                <a:spcPts val="0"/>
              </a:spcBef>
              <a:spcAft>
                <a:spcPts val="0"/>
              </a:spcAft>
              <a:buClr>
                <a:schemeClr val="lt2"/>
              </a:buClr>
              <a:buSzPts val="3000"/>
              <a:buNone/>
              <a:defRPr>
                <a:solidFill>
                  <a:schemeClr val="lt2"/>
                </a:solidFill>
              </a:defRPr>
            </a:lvl3pPr>
            <a:lvl4pPr lvl="3" algn="ctr" rtl="0">
              <a:spcBef>
                <a:spcPts val="0"/>
              </a:spcBef>
              <a:spcAft>
                <a:spcPts val="0"/>
              </a:spcAft>
              <a:buClr>
                <a:schemeClr val="lt2"/>
              </a:buClr>
              <a:buSzPts val="3000"/>
              <a:buNone/>
              <a:defRPr>
                <a:solidFill>
                  <a:schemeClr val="lt2"/>
                </a:solidFill>
              </a:defRPr>
            </a:lvl4pPr>
            <a:lvl5pPr lvl="4" algn="ctr" rtl="0">
              <a:spcBef>
                <a:spcPts val="0"/>
              </a:spcBef>
              <a:spcAft>
                <a:spcPts val="0"/>
              </a:spcAft>
              <a:buClr>
                <a:schemeClr val="lt2"/>
              </a:buClr>
              <a:buSzPts val="3000"/>
              <a:buNone/>
              <a:defRPr>
                <a:solidFill>
                  <a:schemeClr val="lt2"/>
                </a:solidFill>
              </a:defRPr>
            </a:lvl5pPr>
            <a:lvl6pPr lvl="5" algn="ctr" rtl="0">
              <a:spcBef>
                <a:spcPts val="0"/>
              </a:spcBef>
              <a:spcAft>
                <a:spcPts val="0"/>
              </a:spcAft>
              <a:buClr>
                <a:schemeClr val="lt2"/>
              </a:buClr>
              <a:buSzPts val="3000"/>
              <a:buNone/>
              <a:defRPr>
                <a:solidFill>
                  <a:schemeClr val="lt2"/>
                </a:solidFill>
              </a:defRPr>
            </a:lvl6pPr>
            <a:lvl7pPr lvl="6" algn="ctr" rtl="0">
              <a:spcBef>
                <a:spcPts val="0"/>
              </a:spcBef>
              <a:spcAft>
                <a:spcPts val="0"/>
              </a:spcAft>
              <a:buClr>
                <a:schemeClr val="lt2"/>
              </a:buClr>
              <a:buSzPts val="3000"/>
              <a:buNone/>
              <a:defRPr>
                <a:solidFill>
                  <a:schemeClr val="lt2"/>
                </a:solidFill>
              </a:defRPr>
            </a:lvl7pPr>
            <a:lvl8pPr lvl="7" algn="ctr" rtl="0">
              <a:spcBef>
                <a:spcPts val="0"/>
              </a:spcBef>
              <a:spcAft>
                <a:spcPts val="0"/>
              </a:spcAft>
              <a:buClr>
                <a:schemeClr val="lt2"/>
              </a:buClr>
              <a:buSzPts val="3000"/>
              <a:buNone/>
              <a:defRPr>
                <a:solidFill>
                  <a:schemeClr val="lt2"/>
                </a:solidFill>
              </a:defRPr>
            </a:lvl8pPr>
            <a:lvl9pPr lvl="8" algn="ctr" rtl="0">
              <a:spcBef>
                <a:spcPts val="0"/>
              </a:spcBef>
              <a:spcAft>
                <a:spcPts val="0"/>
              </a:spcAft>
              <a:buClr>
                <a:schemeClr val="lt2"/>
              </a:buClr>
              <a:buSzPts val="3000"/>
              <a:buNone/>
              <a:defRPr>
                <a:solidFill>
                  <a:schemeClr val="lt2"/>
                </a:solidFill>
              </a:defRPr>
            </a:lvl9pPr>
          </a:lstStyle>
          <a:p>
            <a:r>
              <a:t>xx%</a:t>
            </a:r>
          </a:p>
        </p:txBody>
      </p:sp>
      <p:sp>
        <p:nvSpPr>
          <p:cNvPr id="219" name="Google Shape;219;p13"/>
          <p:cNvSpPr txBox="1">
            <a:spLocks noGrp="1"/>
          </p:cNvSpPr>
          <p:nvPr>
            <p:ph type="title" idx="13" hasCustomPrompt="1"/>
          </p:nvPr>
        </p:nvSpPr>
        <p:spPr>
          <a:xfrm>
            <a:off x="3264978" y="1255900"/>
            <a:ext cx="2613000" cy="569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3000"/>
              <a:buNone/>
              <a:defRPr>
                <a:solidFill>
                  <a:schemeClr val="lt2"/>
                </a:solidFill>
              </a:defRPr>
            </a:lvl1pPr>
            <a:lvl2pPr lvl="1" algn="ctr" rtl="0">
              <a:spcBef>
                <a:spcPts val="0"/>
              </a:spcBef>
              <a:spcAft>
                <a:spcPts val="0"/>
              </a:spcAft>
              <a:buClr>
                <a:schemeClr val="lt2"/>
              </a:buClr>
              <a:buSzPts val="3000"/>
              <a:buNone/>
              <a:defRPr>
                <a:solidFill>
                  <a:schemeClr val="lt2"/>
                </a:solidFill>
              </a:defRPr>
            </a:lvl2pPr>
            <a:lvl3pPr lvl="2" algn="ctr" rtl="0">
              <a:spcBef>
                <a:spcPts val="0"/>
              </a:spcBef>
              <a:spcAft>
                <a:spcPts val="0"/>
              </a:spcAft>
              <a:buClr>
                <a:schemeClr val="lt2"/>
              </a:buClr>
              <a:buSzPts val="3000"/>
              <a:buNone/>
              <a:defRPr>
                <a:solidFill>
                  <a:schemeClr val="lt2"/>
                </a:solidFill>
              </a:defRPr>
            </a:lvl3pPr>
            <a:lvl4pPr lvl="3" algn="ctr" rtl="0">
              <a:spcBef>
                <a:spcPts val="0"/>
              </a:spcBef>
              <a:spcAft>
                <a:spcPts val="0"/>
              </a:spcAft>
              <a:buClr>
                <a:schemeClr val="lt2"/>
              </a:buClr>
              <a:buSzPts val="3000"/>
              <a:buNone/>
              <a:defRPr>
                <a:solidFill>
                  <a:schemeClr val="lt2"/>
                </a:solidFill>
              </a:defRPr>
            </a:lvl4pPr>
            <a:lvl5pPr lvl="4" algn="ctr" rtl="0">
              <a:spcBef>
                <a:spcPts val="0"/>
              </a:spcBef>
              <a:spcAft>
                <a:spcPts val="0"/>
              </a:spcAft>
              <a:buClr>
                <a:schemeClr val="lt2"/>
              </a:buClr>
              <a:buSzPts val="3000"/>
              <a:buNone/>
              <a:defRPr>
                <a:solidFill>
                  <a:schemeClr val="lt2"/>
                </a:solidFill>
              </a:defRPr>
            </a:lvl5pPr>
            <a:lvl6pPr lvl="5" algn="ctr" rtl="0">
              <a:spcBef>
                <a:spcPts val="0"/>
              </a:spcBef>
              <a:spcAft>
                <a:spcPts val="0"/>
              </a:spcAft>
              <a:buClr>
                <a:schemeClr val="lt2"/>
              </a:buClr>
              <a:buSzPts val="3000"/>
              <a:buNone/>
              <a:defRPr>
                <a:solidFill>
                  <a:schemeClr val="lt2"/>
                </a:solidFill>
              </a:defRPr>
            </a:lvl6pPr>
            <a:lvl7pPr lvl="6" algn="ctr" rtl="0">
              <a:spcBef>
                <a:spcPts val="0"/>
              </a:spcBef>
              <a:spcAft>
                <a:spcPts val="0"/>
              </a:spcAft>
              <a:buClr>
                <a:schemeClr val="lt2"/>
              </a:buClr>
              <a:buSzPts val="3000"/>
              <a:buNone/>
              <a:defRPr>
                <a:solidFill>
                  <a:schemeClr val="lt2"/>
                </a:solidFill>
              </a:defRPr>
            </a:lvl7pPr>
            <a:lvl8pPr lvl="7" algn="ctr" rtl="0">
              <a:spcBef>
                <a:spcPts val="0"/>
              </a:spcBef>
              <a:spcAft>
                <a:spcPts val="0"/>
              </a:spcAft>
              <a:buClr>
                <a:schemeClr val="lt2"/>
              </a:buClr>
              <a:buSzPts val="3000"/>
              <a:buNone/>
              <a:defRPr>
                <a:solidFill>
                  <a:schemeClr val="lt2"/>
                </a:solidFill>
              </a:defRPr>
            </a:lvl8pPr>
            <a:lvl9pPr lvl="8" algn="ctr" rtl="0">
              <a:spcBef>
                <a:spcPts val="0"/>
              </a:spcBef>
              <a:spcAft>
                <a:spcPts val="0"/>
              </a:spcAft>
              <a:buClr>
                <a:schemeClr val="lt2"/>
              </a:buClr>
              <a:buSzPts val="3000"/>
              <a:buNone/>
              <a:defRPr>
                <a:solidFill>
                  <a:schemeClr val="lt2"/>
                </a:solidFill>
              </a:defRPr>
            </a:lvl9pPr>
          </a:lstStyle>
          <a:p>
            <a:r>
              <a:t>xx%</a:t>
            </a:r>
          </a:p>
        </p:txBody>
      </p:sp>
      <p:sp>
        <p:nvSpPr>
          <p:cNvPr id="220" name="Google Shape;220;p13"/>
          <p:cNvSpPr txBox="1">
            <a:spLocks noGrp="1"/>
          </p:cNvSpPr>
          <p:nvPr>
            <p:ph type="title" idx="14" hasCustomPrompt="1"/>
          </p:nvPr>
        </p:nvSpPr>
        <p:spPr>
          <a:xfrm>
            <a:off x="650175" y="2988545"/>
            <a:ext cx="2614800" cy="53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3000"/>
              <a:buNone/>
              <a:defRPr>
                <a:solidFill>
                  <a:schemeClr val="lt2"/>
                </a:solidFill>
              </a:defRPr>
            </a:lvl1pPr>
            <a:lvl2pPr lvl="1" algn="ctr" rtl="0">
              <a:spcBef>
                <a:spcPts val="0"/>
              </a:spcBef>
              <a:spcAft>
                <a:spcPts val="0"/>
              </a:spcAft>
              <a:buClr>
                <a:schemeClr val="lt2"/>
              </a:buClr>
              <a:buSzPts val="3000"/>
              <a:buNone/>
              <a:defRPr>
                <a:solidFill>
                  <a:schemeClr val="lt2"/>
                </a:solidFill>
              </a:defRPr>
            </a:lvl2pPr>
            <a:lvl3pPr lvl="2" algn="ctr" rtl="0">
              <a:spcBef>
                <a:spcPts val="0"/>
              </a:spcBef>
              <a:spcAft>
                <a:spcPts val="0"/>
              </a:spcAft>
              <a:buClr>
                <a:schemeClr val="lt2"/>
              </a:buClr>
              <a:buSzPts val="3000"/>
              <a:buNone/>
              <a:defRPr>
                <a:solidFill>
                  <a:schemeClr val="lt2"/>
                </a:solidFill>
              </a:defRPr>
            </a:lvl3pPr>
            <a:lvl4pPr lvl="3" algn="ctr" rtl="0">
              <a:spcBef>
                <a:spcPts val="0"/>
              </a:spcBef>
              <a:spcAft>
                <a:spcPts val="0"/>
              </a:spcAft>
              <a:buClr>
                <a:schemeClr val="lt2"/>
              </a:buClr>
              <a:buSzPts val="3000"/>
              <a:buNone/>
              <a:defRPr>
                <a:solidFill>
                  <a:schemeClr val="lt2"/>
                </a:solidFill>
              </a:defRPr>
            </a:lvl4pPr>
            <a:lvl5pPr lvl="4" algn="ctr" rtl="0">
              <a:spcBef>
                <a:spcPts val="0"/>
              </a:spcBef>
              <a:spcAft>
                <a:spcPts val="0"/>
              </a:spcAft>
              <a:buClr>
                <a:schemeClr val="lt2"/>
              </a:buClr>
              <a:buSzPts val="3000"/>
              <a:buNone/>
              <a:defRPr>
                <a:solidFill>
                  <a:schemeClr val="lt2"/>
                </a:solidFill>
              </a:defRPr>
            </a:lvl5pPr>
            <a:lvl6pPr lvl="5" algn="ctr" rtl="0">
              <a:spcBef>
                <a:spcPts val="0"/>
              </a:spcBef>
              <a:spcAft>
                <a:spcPts val="0"/>
              </a:spcAft>
              <a:buClr>
                <a:schemeClr val="lt2"/>
              </a:buClr>
              <a:buSzPts val="3000"/>
              <a:buNone/>
              <a:defRPr>
                <a:solidFill>
                  <a:schemeClr val="lt2"/>
                </a:solidFill>
              </a:defRPr>
            </a:lvl6pPr>
            <a:lvl7pPr lvl="6" algn="ctr" rtl="0">
              <a:spcBef>
                <a:spcPts val="0"/>
              </a:spcBef>
              <a:spcAft>
                <a:spcPts val="0"/>
              </a:spcAft>
              <a:buClr>
                <a:schemeClr val="lt2"/>
              </a:buClr>
              <a:buSzPts val="3000"/>
              <a:buNone/>
              <a:defRPr>
                <a:solidFill>
                  <a:schemeClr val="lt2"/>
                </a:solidFill>
              </a:defRPr>
            </a:lvl7pPr>
            <a:lvl8pPr lvl="7" algn="ctr" rtl="0">
              <a:spcBef>
                <a:spcPts val="0"/>
              </a:spcBef>
              <a:spcAft>
                <a:spcPts val="0"/>
              </a:spcAft>
              <a:buClr>
                <a:schemeClr val="lt2"/>
              </a:buClr>
              <a:buSzPts val="3000"/>
              <a:buNone/>
              <a:defRPr>
                <a:solidFill>
                  <a:schemeClr val="lt2"/>
                </a:solidFill>
              </a:defRPr>
            </a:lvl8pPr>
            <a:lvl9pPr lvl="8" algn="ctr" rtl="0">
              <a:spcBef>
                <a:spcPts val="0"/>
              </a:spcBef>
              <a:spcAft>
                <a:spcPts val="0"/>
              </a:spcAft>
              <a:buClr>
                <a:schemeClr val="lt2"/>
              </a:buClr>
              <a:buSzPts val="3000"/>
              <a:buNone/>
              <a:defRPr>
                <a:solidFill>
                  <a:schemeClr val="lt2"/>
                </a:solidFill>
              </a:defRPr>
            </a:lvl9pPr>
          </a:lstStyle>
          <a:p>
            <a:r>
              <a:t>xx%</a:t>
            </a:r>
          </a:p>
        </p:txBody>
      </p:sp>
      <p:sp>
        <p:nvSpPr>
          <p:cNvPr id="221" name="Google Shape;221;p13"/>
          <p:cNvSpPr txBox="1">
            <a:spLocks noGrp="1"/>
          </p:cNvSpPr>
          <p:nvPr>
            <p:ph type="title" idx="15" hasCustomPrompt="1"/>
          </p:nvPr>
        </p:nvSpPr>
        <p:spPr>
          <a:xfrm>
            <a:off x="3264974" y="2988541"/>
            <a:ext cx="2613000" cy="53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3000"/>
              <a:buNone/>
              <a:defRPr>
                <a:solidFill>
                  <a:schemeClr val="lt2"/>
                </a:solidFill>
              </a:defRPr>
            </a:lvl1pPr>
            <a:lvl2pPr lvl="1" algn="ctr" rtl="0">
              <a:spcBef>
                <a:spcPts val="0"/>
              </a:spcBef>
              <a:spcAft>
                <a:spcPts val="0"/>
              </a:spcAft>
              <a:buClr>
                <a:schemeClr val="lt2"/>
              </a:buClr>
              <a:buSzPts val="3000"/>
              <a:buNone/>
              <a:defRPr>
                <a:solidFill>
                  <a:schemeClr val="lt2"/>
                </a:solidFill>
              </a:defRPr>
            </a:lvl2pPr>
            <a:lvl3pPr lvl="2" algn="ctr" rtl="0">
              <a:spcBef>
                <a:spcPts val="0"/>
              </a:spcBef>
              <a:spcAft>
                <a:spcPts val="0"/>
              </a:spcAft>
              <a:buClr>
                <a:schemeClr val="lt2"/>
              </a:buClr>
              <a:buSzPts val="3000"/>
              <a:buNone/>
              <a:defRPr>
                <a:solidFill>
                  <a:schemeClr val="lt2"/>
                </a:solidFill>
              </a:defRPr>
            </a:lvl3pPr>
            <a:lvl4pPr lvl="3" algn="ctr" rtl="0">
              <a:spcBef>
                <a:spcPts val="0"/>
              </a:spcBef>
              <a:spcAft>
                <a:spcPts val="0"/>
              </a:spcAft>
              <a:buClr>
                <a:schemeClr val="lt2"/>
              </a:buClr>
              <a:buSzPts val="3000"/>
              <a:buNone/>
              <a:defRPr>
                <a:solidFill>
                  <a:schemeClr val="lt2"/>
                </a:solidFill>
              </a:defRPr>
            </a:lvl4pPr>
            <a:lvl5pPr lvl="4" algn="ctr" rtl="0">
              <a:spcBef>
                <a:spcPts val="0"/>
              </a:spcBef>
              <a:spcAft>
                <a:spcPts val="0"/>
              </a:spcAft>
              <a:buClr>
                <a:schemeClr val="lt2"/>
              </a:buClr>
              <a:buSzPts val="3000"/>
              <a:buNone/>
              <a:defRPr>
                <a:solidFill>
                  <a:schemeClr val="lt2"/>
                </a:solidFill>
              </a:defRPr>
            </a:lvl5pPr>
            <a:lvl6pPr lvl="5" algn="ctr" rtl="0">
              <a:spcBef>
                <a:spcPts val="0"/>
              </a:spcBef>
              <a:spcAft>
                <a:spcPts val="0"/>
              </a:spcAft>
              <a:buClr>
                <a:schemeClr val="lt2"/>
              </a:buClr>
              <a:buSzPts val="3000"/>
              <a:buNone/>
              <a:defRPr>
                <a:solidFill>
                  <a:schemeClr val="lt2"/>
                </a:solidFill>
              </a:defRPr>
            </a:lvl6pPr>
            <a:lvl7pPr lvl="6" algn="ctr" rtl="0">
              <a:spcBef>
                <a:spcPts val="0"/>
              </a:spcBef>
              <a:spcAft>
                <a:spcPts val="0"/>
              </a:spcAft>
              <a:buClr>
                <a:schemeClr val="lt2"/>
              </a:buClr>
              <a:buSzPts val="3000"/>
              <a:buNone/>
              <a:defRPr>
                <a:solidFill>
                  <a:schemeClr val="lt2"/>
                </a:solidFill>
              </a:defRPr>
            </a:lvl7pPr>
            <a:lvl8pPr lvl="7" algn="ctr" rtl="0">
              <a:spcBef>
                <a:spcPts val="0"/>
              </a:spcBef>
              <a:spcAft>
                <a:spcPts val="0"/>
              </a:spcAft>
              <a:buClr>
                <a:schemeClr val="lt2"/>
              </a:buClr>
              <a:buSzPts val="3000"/>
              <a:buNone/>
              <a:defRPr>
                <a:solidFill>
                  <a:schemeClr val="lt2"/>
                </a:solidFill>
              </a:defRPr>
            </a:lvl8pPr>
            <a:lvl9pPr lvl="8" algn="ctr" rtl="0">
              <a:spcBef>
                <a:spcPts val="0"/>
              </a:spcBef>
              <a:spcAft>
                <a:spcPts val="0"/>
              </a:spcAft>
              <a:buClr>
                <a:schemeClr val="lt2"/>
              </a:buClr>
              <a:buSzPts val="3000"/>
              <a:buNone/>
              <a:defRPr>
                <a:solidFill>
                  <a:schemeClr val="lt2"/>
                </a:solidFill>
              </a:defRPr>
            </a:lvl9pPr>
          </a:lstStyle>
          <a:p>
            <a:r>
              <a:t>xx%</a:t>
            </a:r>
          </a:p>
        </p:txBody>
      </p:sp>
      <p:sp>
        <p:nvSpPr>
          <p:cNvPr id="222" name="Google Shape;222;p13"/>
          <p:cNvSpPr txBox="1">
            <a:spLocks noGrp="1"/>
          </p:cNvSpPr>
          <p:nvPr>
            <p:ph type="subTitle" idx="16"/>
          </p:nvPr>
        </p:nvSpPr>
        <p:spPr>
          <a:xfrm>
            <a:off x="5880630" y="1825321"/>
            <a:ext cx="2611200" cy="322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3" name="Google Shape;223;p13"/>
          <p:cNvSpPr txBox="1">
            <a:spLocks noGrp="1"/>
          </p:cNvSpPr>
          <p:nvPr>
            <p:ph type="subTitle" idx="17"/>
          </p:nvPr>
        </p:nvSpPr>
        <p:spPr>
          <a:xfrm>
            <a:off x="5880625" y="3546366"/>
            <a:ext cx="2611200" cy="322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4" name="Google Shape;224;p13"/>
          <p:cNvSpPr txBox="1">
            <a:spLocks noGrp="1"/>
          </p:cNvSpPr>
          <p:nvPr>
            <p:ph type="subTitle" idx="18"/>
          </p:nvPr>
        </p:nvSpPr>
        <p:spPr>
          <a:xfrm>
            <a:off x="5880633" y="2143376"/>
            <a:ext cx="2611200" cy="634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5" name="Google Shape;225;p13"/>
          <p:cNvSpPr txBox="1">
            <a:spLocks noGrp="1"/>
          </p:cNvSpPr>
          <p:nvPr>
            <p:ph type="subTitle" idx="19"/>
          </p:nvPr>
        </p:nvSpPr>
        <p:spPr>
          <a:xfrm>
            <a:off x="5882570" y="3867227"/>
            <a:ext cx="2611200" cy="63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6" name="Google Shape;226;p13"/>
          <p:cNvSpPr txBox="1">
            <a:spLocks noGrp="1"/>
          </p:cNvSpPr>
          <p:nvPr>
            <p:ph type="title" idx="20" hasCustomPrompt="1"/>
          </p:nvPr>
        </p:nvSpPr>
        <p:spPr>
          <a:xfrm>
            <a:off x="5880628" y="1255900"/>
            <a:ext cx="2611200" cy="569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3000"/>
              <a:buNone/>
              <a:defRPr>
                <a:solidFill>
                  <a:schemeClr val="lt2"/>
                </a:solidFill>
              </a:defRPr>
            </a:lvl1pPr>
            <a:lvl2pPr lvl="1" algn="ctr" rtl="0">
              <a:spcBef>
                <a:spcPts val="0"/>
              </a:spcBef>
              <a:spcAft>
                <a:spcPts val="0"/>
              </a:spcAft>
              <a:buClr>
                <a:schemeClr val="lt2"/>
              </a:buClr>
              <a:buSzPts val="3000"/>
              <a:buNone/>
              <a:defRPr>
                <a:solidFill>
                  <a:schemeClr val="lt2"/>
                </a:solidFill>
              </a:defRPr>
            </a:lvl2pPr>
            <a:lvl3pPr lvl="2" algn="ctr" rtl="0">
              <a:spcBef>
                <a:spcPts val="0"/>
              </a:spcBef>
              <a:spcAft>
                <a:spcPts val="0"/>
              </a:spcAft>
              <a:buClr>
                <a:schemeClr val="lt2"/>
              </a:buClr>
              <a:buSzPts val="3000"/>
              <a:buNone/>
              <a:defRPr>
                <a:solidFill>
                  <a:schemeClr val="lt2"/>
                </a:solidFill>
              </a:defRPr>
            </a:lvl3pPr>
            <a:lvl4pPr lvl="3" algn="ctr" rtl="0">
              <a:spcBef>
                <a:spcPts val="0"/>
              </a:spcBef>
              <a:spcAft>
                <a:spcPts val="0"/>
              </a:spcAft>
              <a:buClr>
                <a:schemeClr val="lt2"/>
              </a:buClr>
              <a:buSzPts val="3000"/>
              <a:buNone/>
              <a:defRPr>
                <a:solidFill>
                  <a:schemeClr val="lt2"/>
                </a:solidFill>
              </a:defRPr>
            </a:lvl4pPr>
            <a:lvl5pPr lvl="4" algn="ctr" rtl="0">
              <a:spcBef>
                <a:spcPts val="0"/>
              </a:spcBef>
              <a:spcAft>
                <a:spcPts val="0"/>
              </a:spcAft>
              <a:buClr>
                <a:schemeClr val="lt2"/>
              </a:buClr>
              <a:buSzPts val="3000"/>
              <a:buNone/>
              <a:defRPr>
                <a:solidFill>
                  <a:schemeClr val="lt2"/>
                </a:solidFill>
              </a:defRPr>
            </a:lvl5pPr>
            <a:lvl6pPr lvl="5" algn="ctr" rtl="0">
              <a:spcBef>
                <a:spcPts val="0"/>
              </a:spcBef>
              <a:spcAft>
                <a:spcPts val="0"/>
              </a:spcAft>
              <a:buClr>
                <a:schemeClr val="lt2"/>
              </a:buClr>
              <a:buSzPts val="3000"/>
              <a:buNone/>
              <a:defRPr>
                <a:solidFill>
                  <a:schemeClr val="lt2"/>
                </a:solidFill>
              </a:defRPr>
            </a:lvl6pPr>
            <a:lvl7pPr lvl="6" algn="ctr" rtl="0">
              <a:spcBef>
                <a:spcPts val="0"/>
              </a:spcBef>
              <a:spcAft>
                <a:spcPts val="0"/>
              </a:spcAft>
              <a:buClr>
                <a:schemeClr val="lt2"/>
              </a:buClr>
              <a:buSzPts val="3000"/>
              <a:buNone/>
              <a:defRPr>
                <a:solidFill>
                  <a:schemeClr val="lt2"/>
                </a:solidFill>
              </a:defRPr>
            </a:lvl7pPr>
            <a:lvl8pPr lvl="7" algn="ctr" rtl="0">
              <a:spcBef>
                <a:spcPts val="0"/>
              </a:spcBef>
              <a:spcAft>
                <a:spcPts val="0"/>
              </a:spcAft>
              <a:buClr>
                <a:schemeClr val="lt2"/>
              </a:buClr>
              <a:buSzPts val="3000"/>
              <a:buNone/>
              <a:defRPr>
                <a:solidFill>
                  <a:schemeClr val="lt2"/>
                </a:solidFill>
              </a:defRPr>
            </a:lvl8pPr>
            <a:lvl9pPr lvl="8" algn="ctr" rtl="0">
              <a:spcBef>
                <a:spcPts val="0"/>
              </a:spcBef>
              <a:spcAft>
                <a:spcPts val="0"/>
              </a:spcAft>
              <a:buClr>
                <a:schemeClr val="lt2"/>
              </a:buClr>
              <a:buSzPts val="3000"/>
              <a:buNone/>
              <a:defRPr>
                <a:solidFill>
                  <a:schemeClr val="lt2"/>
                </a:solidFill>
              </a:defRPr>
            </a:lvl9pPr>
          </a:lstStyle>
          <a:p>
            <a:r>
              <a:t>xx%</a:t>
            </a:r>
          </a:p>
        </p:txBody>
      </p:sp>
      <p:sp>
        <p:nvSpPr>
          <p:cNvPr id="227" name="Google Shape;227;p13"/>
          <p:cNvSpPr txBox="1">
            <a:spLocks noGrp="1"/>
          </p:cNvSpPr>
          <p:nvPr>
            <p:ph type="title" idx="21" hasCustomPrompt="1"/>
          </p:nvPr>
        </p:nvSpPr>
        <p:spPr>
          <a:xfrm>
            <a:off x="5880646" y="2988543"/>
            <a:ext cx="2611200" cy="53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3000"/>
              <a:buNone/>
              <a:defRPr>
                <a:solidFill>
                  <a:schemeClr val="lt2"/>
                </a:solidFill>
              </a:defRPr>
            </a:lvl1pPr>
            <a:lvl2pPr lvl="1" algn="ctr" rtl="0">
              <a:spcBef>
                <a:spcPts val="0"/>
              </a:spcBef>
              <a:spcAft>
                <a:spcPts val="0"/>
              </a:spcAft>
              <a:buClr>
                <a:schemeClr val="lt2"/>
              </a:buClr>
              <a:buSzPts val="3000"/>
              <a:buNone/>
              <a:defRPr>
                <a:solidFill>
                  <a:schemeClr val="lt2"/>
                </a:solidFill>
              </a:defRPr>
            </a:lvl2pPr>
            <a:lvl3pPr lvl="2" algn="ctr" rtl="0">
              <a:spcBef>
                <a:spcPts val="0"/>
              </a:spcBef>
              <a:spcAft>
                <a:spcPts val="0"/>
              </a:spcAft>
              <a:buClr>
                <a:schemeClr val="lt2"/>
              </a:buClr>
              <a:buSzPts val="3000"/>
              <a:buNone/>
              <a:defRPr>
                <a:solidFill>
                  <a:schemeClr val="lt2"/>
                </a:solidFill>
              </a:defRPr>
            </a:lvl3pPr>
            <a:lvl4pPr lvl="3" algn="ctr" rtl="0">
              <a:spcBef>
                <a:spcPts val="0"/>
              </a:spcBef>
              <a:spcAft>
                <a:spcPts val="0"/>
              </a:spcAft>
              <a:buClr>
                <a:schemeClr val="lt2"/>
              </a:buClr>
              <a:buSzPts val="3000"/>
              <a:buNone/>
              <a:defRPr>
                <a:solidFill>
                  <a:schemeClr val="lt2"/>
                </a:solidFill>
              </a:defRPr>
            </a:lvl4pPr>
            <a:lvl5pPr lvl="4" algn="ctr" rtl="0">
              <a:spcBef>
                <a:spcPts val="0"/>
              </a:spcBef>
              <a:spcAft>
                <a:spcPts val="0"/>
              </a:spcAft>
              <a:buClr>
                <a:schemeClr val="lt2"/>
              </a:buClr>
              <a:buSzPts val="3000"/>
              <a:buNone/>
              <a:defRPr>
                <a:solidFill>
                  <a:schemeClr val="lt2"/>
                </a:solidFill>
              </a:defRPr>
            </a:lvl5pPr>
            <a:lvl6pPr lvl="5" algn="ctr" rtl="0">
              <a:spcBef>
                <a:spcPts val="0"/>
              </a:spcBef>
              <a:spcAft>
                <a:spcPts val="0"/>
              </a:spcAft>
              <a:buClr>
                <a:schemeClr val="lt2"/>
              </a:buClr>
              <a:buSzPts val="3000"/>
              <a:buNone/>
              <a:defRPr>
                <a:solidFill>
                  <a:schemeClr val="lt2"/>
                </a:solidFill>
              </a:defRPr>
            </a:lvl6pPr>
            <a:lvl7pPr lvl="6" algn="ctr" rtl="0">
              <a:spcBef>
                <a:spcPts val="0"/>
              </a:spcBef>
              <a:spcAft>
                <a:spcPts val="0"/>
              </a:spcAft>
              <a:buClr>
                <a:schemeClr val="lt2"/>
              </a:buClr>
              <a:buSzPts val="3000"/>
              <a:buNone/>
              <a:defRPr>
                <a:solidFill>
                  <a:schemeClr val="lt2"/>
                </a:solidFill>
              </a:defRPr>
            </a:lvl7pPr>
            <a:lvl8pPr lvl="7" algn="ctr" rtl="0">
              <a:spcBef>
                <a:spcPts val="0"/>
              </a:spcBef>
              <a:spcAft>
                <a:spcPts val="0"/>
              </a:spcAft>
              <a:buClr>
                <a:schemeClr val="lt2"/>
              </a:buClr>
              <a:buSzPts val="3000"/>
              <a:buNone/>
              <a:defRPr>
                <a:solidFill>
                  <a:schemeClr val="lt2"/>
                </a:solidFill>
              </a:defRPr>
            </a:lvl8pPr>
            <a:lvl9pPr lvl="8" algn="ctr" rtl="0">
              <a:spcBef>
                <a:spcPts val="0"/>
              </a:spcBef>
              <a:spcAft>
                <a:spcPts val="0"/>
              </a:spcAft>
              <a:buClr>
                <a:schemeClr val="lt2"/>
              </a:buClr>
              <a:buSzPts val="3000"/>
              <a:buNone/>
              <a:defRPr>
                <a:solidFill>
                  <a:schemeClr val="lt2"/>
                </a:solidFill>
              </a:defRPr>
            </a:lvl9pPr>
          </a:lstStyle>
          <a:p>
            <a:r>
              <a:t>xx%</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ext ">
  <p:cSld name="CUSTOM_1">
    <p:spTree>
      <p:nvGrpSpPr>
        <p:cNvPr id="1" name="Shape 412"/>
        <p:cNvGrpSpPr/>
        <p:nvPr/>
      </p:nvGrpSpPr>
      <p:grpSpPr>
        <a:xfrm>
          <a:off x="0" y="0"/>
          <a:ext cx="0" cy="0"/>
          <a:chOff x="0" y="0"/>
          <a:chExt cx="0" cy="0"/>
        </a:xfrm>
      </p:grpSpPr>
      <p:sp>
        <p:nvSpPr>
          <p:cNvPr id="413" name="Google Shape;413;p22"/>
          <p:cNvSpPr txBox="1">
            <a:spLocks noGrp="1"/>
          </p:cNvSpPr>
          <p:nvPr>
            <p:ph type="title"/>
          </p:nvPr>
        </p:nvSpPr>
        <p:spPr>
          <a:xfrm>
            <a:off x="713225" y="1548900"/>
            <a:ext cx="3511800" cy="6543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414" name="Google Shape;414;p22"/>
          <p:cNvSpPr txBox="1">
            <a:spLocks noGrp="1"/>
          </p:cNvSpPr>
          <p:nvPr>
            <p:ph type="subTitle" idx="1"/>
          </p:nvPr>
        </p:nvSpPr>
        <p:spPr>
          <a:xfrm>
            <a:off x="713225" y="2203200"/>
            <a:ext cx="3511800" cy="13914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5" name="Google Shape;415;p22"/>
          <p:cNvSpPr/>
          <p:nvPr/>
        </p:nvSpPr>
        <p:spPr>
          <a:xfrm>
            <a:off x="3510052" y="3799621"/>
            <a:ext cx="1061947" cy="1063863"/>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2"/>
          <p:cNvSpPr/>
          <p:nvPr/>
        </p:nvSpPr>
        <p:spPr>
          <a:xfrm flipH="1">
            <a:off x="698385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hree columns ">
  <p:cSld name="CUSTOM_3">
    <p:spTree>
      <p:nvGrpSpPr>
        <p:cNvPr id="1" name="Shape 612"/>
        <p:cNvGrpSpPr/>
        <p:nvPr/>
      </p:nvGrpSpPr>
      <p:grpSpPr>
        <a:xfrm>
          <a:off x="0" y="0"/>
          <a:ext cx="0" cy="0"/>
          <a:chOff x="0" y="0"/>
          <a:chExt cx="0" cy="0"/>
        </a:xfrm>
      </p:grpSpPr>
      <p:sp>
        <p:nvSpPr>
          <p:cNvPr id="626" name="Google Shape;626;p34"/>
          <p:cNvSpPr/>
          <p:nvPr/>
        </p:nvSpPr>
        <p:spPr>
          <a:xfrm rot="5400000" flipH="1">
            <a:off x="1497099" y="2693800"/>
            <a:ext cx="714900" cy="3709200"/>
          </a:xfrm>
          <a:prstGeom prst="round2SameRect">
            <a:avLst>
              <a:gd name="adj1" fmla="val 50000"/>
              <a:gd name="adj2" fmla="val 0"/>
            </a:avLst>
          </a:pr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4"/>
          <p:cNvSpPr txBox="1">
            <a:spLocks noGrp="1"/>
          </p:cNvSpPr>
          <p:nvPr>
            <p:ph type="title"/>
          </p:nvPr>
        </p:nvSpPr>
        <p:spPr>
          <a:xfrm>
            <a:off x="713225" y="44505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29" name="Google Shape;629;p34"/>
          <p:cNvSpPr txBox="1">
            <a:spLocks noGrp="1"/>
          </p:cNvSpPr>
          <p:nvPr>
            <p:ph type="subTitle" idx="1"/>
          </p:nvPr>
        </p:nvSpPr>
        <p:spPr>
          <a:xfrm>
            <a:off x="763762" y="2681975"/>
            <a:ext cx="2389800" cy="32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30" name="Google Shape;630;p34"/>
          <p:cNvSpPr txBox="1">
            <a:spLocks noGrp="1"/>
          </p:cNvSpPr>
          <p:nvPr>
            <p:ph type="subTitle" idx="2"/>
          </p:nvPr>
        </p:nvSpPr>
        <p:spPr>
          <a:xfrm>
            <a:off x="3377987" y="2681975"/>
            <a:ext cx="2388000" cy="32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31" name="Google Shape;631;p34"/>
          <p:cNvSpPr txBox="1">
            <a:spLocks noGrp="1"/>
          </p:cNvSpPr>
          <p:nvPr>
            <p:ph type="subTitle" idx="3"/>
          </p:nvPr>
        </p:nvSpPr>
        <p:spPr>
          <a:xfrm>
            <a:off x="765528" y="3002832"/>
            <a:ext cx="2389800" cy="63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32" name="Google Shape;632;p34"/>
          <p:cNvSpPr txBox="1">
            <a:spLocks noGrp="1"/>
          </p:cNvSpPr>
          <p:nvPr>
            <p:ph type="subTitle" idx="4"/>
          </p:nvPr>
        </p:nvSpPr>
        <p:spPr>
          <a:xfrm>
            <a:off x="3379758" y="3002832"/>
            <a:ext cx="2388000" cy="63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33" name="Google Shape;633;p34"/>
          <p:cNvSpPr txBox="1">
            <a:spLocks noGrp="1"/>
          </p:cNvSpPr>
          <p:nvPr>
            <p:ph type="subTitle" idx="5"/>
          </p:nvPr>
        </p:nvSpPr>
        <p:spPr>
          <a:xfrm>
            <a:off x="5992176" y="2681975"/>
            <a:ext cx="2386200" cy="32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34" name="Google Shape;634;p34"/>
          <p:cNvSpPr txBox="1">
            <a:spLocks noGrp="1"/>
          </p:cNvSpPr>
          <p:nvPr>
            <p:ph type="subTitle" idx="6"/>
          </p:nvPr>
        </p:nvSpPr>
        <p:spPr>
          <a:xfrm>
            <a:off x="5993953" y="3002832"/>
            <a:ext cx="2386200" cy="63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hanks">
  <p:cSld name="CUSTOM_25">
    <p:spTree>
      <p:nvGrpSpPr>
        <p:cNvPr id="1" name="Shape 727"/>
        <p:cNvGrpSpPr/>
        <p:nvPr/>
      </p:nvGrpSpPr>
      <p:grpSpPr>
        <a:xfrm>
          <a:off x="0" y="0"/>
          <a:ext cx="0" cy="0"/>
          <a:chOff x="0" y="0"/>
          <a:chExt cx="0" cy="0"/>
        </a:xfrm>
      </p:grpSpPr>
      <p:sp>
        <p:nvSpPr>
          <p:cNvPr id="728" name="Google Shape;728;p39"/>
          <p:cNvSpPr/>
          <p:nvPr/>
        </p:nvSpPr>
        <p:spPr>
          <a:xfrm rot="5400000" flipH="1">
            <a:off x="1506376" y="2540175"/>
            <a:ext cx="714600" cy="3846000"/>
          </a:xfrm>
          <a:prstGeom prst="round2SameRect">
            <a:avLst>
              <a:gd name="adj1" fmla="val 50000"/>
              <a:gd name="adj2" fmla="val 0"/>
            </a:avLst>
          </a:pr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9"/>
          <p:cNvSpPr/>
          <p:nvPr/>
        </p:nvSpPr>
        <p:spPr>
          <a:xfrm>
            <a:off x="-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9"/>
          <p:cNvSpPr/>
          <p:nvPr/>
        </p:nvSpPr>
        <p:spPr>
          <a:xfrm>
            <a:off x="8510802" y="2206446"/>
            <a:ext cx="1061947" cy="1063863"/>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9"/>
          <p:cNvSpPr txBox="1">
            <a:spLocks noGrp="1"/>
          </p:cNvSpPr>
          <p:nvPr>
            <p:ph type="title"/>
          </p:nvPr>
        </p:nvSpPr>
        <p:spPr>
          <a:xfrm>
            <a:off x="4185750" y="458925"/>
            <a:ext cx="4245000" cy="1123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81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742" name="Google Shape;742;p39"/>
          <p:cNvSpPr txBox="1">
            <a:spLocks noGrp="1"/>
          </p:cNvSpPr>
          <p:nvPr>
            <p:ph type="subTitle" idx="1"/>
          </p:nvPr>
        </p:nvSpPr>
        <p:spPr>
          <a:xfrm>
            <a:off x="5178975" y="1601250"/>
            <a:ext cx="3251700" cy="970500"/>
          </a:xfrm>
          <a:prstGeom prst="rect">
            <a:avLst/>
          </a:prstGeom>
        </p:spPr>
        <p:txBody>
          <a:bodyPr spcFirstLastPara="1" wrap="square" lIns="91425" tIns="91425" rIns="91425" bIns="91425" anchor="ctr" anchorCtr="0">
            <a:noAutofit/>
          </a:bodyPr>
          <a:lstStyle>
            <a:lvl1pPr lvl="0" algn="r">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743" name="Google Shape;743;p39"/>
          <p:cNvSpPr txBox="1"/>
          <p:nvPr/>
        </p:nvSpPr>
        <p:spPr>
          <a:xfrm flipH="1">
            <a:off x="4859258" y="3605638"/>
            <a:ext cx="3858900" cy="647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chemeClr val="dk1"/>
                </a:solidFill>
                <a:latin typeface="DM Sans"/>
                <a:ea typeface="DM Sans"/>
                <a:cs typeface="DM Sans"/>
                <a:sym typeface="DM Sans"/>
              </a:rPr>
              <a:t>CREDITS: This presentation template was created by </a:t>
            </a:r>
            <a:r>
              <a:rPr lang="en" sz="1200">
                <a:solidFill>
                  <a:schemeClr val="dk1"/>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 sz="1200">
                <a:solidFill>
                  <a:schemeClr val="dk1"/>
                </a:solidFill>
                <a:latin typeface="DM Sans"/>
                <a:ea typeface="DM Sans"/>
                <a:cs typeface="DM Sans"/>
                <a:sym typeface="DM Sans"/>
              </a:rPr>
              <a:t>, including icons by </a:t>
            </a:r>
            <a:r>
              <a:rPr lang="en" sz="1200">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 sz="1200">
                <a:solidFill>
                  <a:schemeClr val="dk1"/>
                </a:solidFill>
                <a:latin typeface="DM Sans"/>
                <a:ea typeface="DM Sans"/>
                <a:cs typeface="DM Sans"/>
                <a:sym typeface="DM Sans"/>
              </a:rPr>
              <a:t>, infographics &amp; images by </a:t>
            </a:r>
            <a:r>
              <a:rPr lang="en" sz="1200">
                <a:solidFill>
                  <a:schemeClr val="dk1"/>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r>
              <a:rPr lang="en" sz="1200">
                <a:solidFill>
                  <a:schemeClr val="dk1"/>
                </a:solidFill>
                <a:latin typeface="DM Sans"/>
                <a:ea typeface="DM Sans"/>
                <a:cs typeface="DM Sans"/>
                <a:sym typeface="DM Sans"/>
              </a:rPr>
              <a:t> </a:t>
            </a:r>
            <a:endParaRPr sz="1200">
              <a:solidFill>
                <a:schemeClr val="dk1"/>
              </a:solidFill>
              <a:latin typeface="DM Sans"/>
              <a:ea typeface="DM Sans"/>
              <a:cs typeface="DM Sans"/>
              <a:sym typeface="DM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CUSTOM_27">
    <p:spTree>
      <p:nvGrpSpPr>
        <p:cNvPr id="1" name="Shape 744"/>
        <p:cNvGrpSpPr/>
        <p:nvPr/>
      </p:nvGrpSpPr>
      <p:grpSpPr>
        <a:xfrm>
          <a:off x="0" y="0"/>
          <a:ext cx="0" cy="0"/>
          <a:chOff x="0" y="0"/>
          <a:chExt cx="0" cy="0"/>
        </a:xfrm>
      </p:grpSpPr>
      <p:sp>
        <p:nvSpPr>
          <p:cNvPr id="745" name="Google Shape;745;p40"/>
          <p:cNvSpPr/>
          <p:nvPr/>
        </p:nvSpPr>
        <p:spPr>
          <a:xfrm flipH="1">
            <a:off x="6983859"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0"/>
          <p:cNvSpPr/>
          <p:nvPr/>
        </p:nvSpPr>
        <p:spPr>
          <a:xfrm>
            <a:off x="734270" y="3379400"/>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1">
  <p:cSld name="CUSTOM_27_1">
    <p:spTree>
      <p:nvGrpSpPr>
        <p:cNvPr id="1" name="Shape 757"/>
        <p:cNvGrpSpPr/>
        <p:nvPr/>
      </p:nvGrpSpPr>
      <p:grpSpPr>
        <a:xfrm>
          <a:off x="0" y="0"/>
          <a:ext cx="0" cy="0"/>
          <a:chOff x="0" y="0"/>
          <a:chExt cx="0" cy="0"/>
        </a:xfrm>
      </p:grpSpPr>
      <p:sp>
        <p:nvSpPr>
          <p:cNvPr id="758" name="Google Shape;758;p41"/>
          <p:cNvSpPr/>
          <p:nvPr/>
        </p:nvSpPr>
        <p:spPr>
          <a:xfrm>
            <a:off x="3150369" y="2864400"/>
            <a:ext cx="716400" cy="2279100"/>
          </a:xfrm>
          <a:prstGeom prst="round2SameRect">
            <a:avLst>
              <a:gd name="adj1" fmla="val 50000"/>
              <a:gd name="adj2" fmla="val 0"/>
            </a:avLst>
          </a:pr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1"/>
          <p:cNvSpPr/>
          <p:nvPr/>
        </p:nvSpPr>
        <p:spPr>
          <a:xfrm rot="10800000" flipH="1">
            <a:off x="6141438" y="1"/>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18" Type="http://schemas.openxmlformats.org/officeDocument/2006/relationships/image" Target="../media/image6.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19" Type="http://schemas.openxmlformats.org/officeDocument/2006/relationships/image" Target="../media/image7.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Barlow ExtraBold"/>
              <a:buNone/>
              <a:defRPr sz="3000">
                <a:solidFill>
                  <a:schemeClr val="dk1"/>
                </a:solidFill>
                <a:latin typeface="Barlow ExtraBold"/>
                <a:ea typeface="Barlow ExtraBold"/>
                <a:cs typeface="Barlow ExtraBold"/>
                <a:sym typeface="Barlow ExtraBold"/>
              </a:defRPr>
            </a:lvl1pPr>
            <a:lvl2pPr lvl="1">
              <a:spcBef>
                <a:spcPts val="0"/>
              </a:spcBef>
              <a:spcAft>
                <a:spcPts val="0"/>
              </a:spcAft>
              <a:buClr>
                <a:schemeClr val="dk1"/>
              </a:buClr>
              <a:buSzPts val="3000"/>
              <a:buFont typeface="Barlow ExtraBold"/>
              <a:buNone/>
              <a:defRPr sz="3000">
                <a:solidFill>
                  <a:schemeClr val="dk1"/>
                </a:solidFill>
                <a:latin typeface="Barlow ExtraBold"/>
                <a:ea typeface="Barlow ExtraBold"/>
                <a:cs typeface="Barlow ExtraBold"/>
                <a:sym typeface="Barlow ExtraBold"/>
              </a:defRPr>
            </a:lvl2pPr>
            <a:lvl3pPr lvl="2">
              <a:spcBef>
                <a:spcPts val="0"/>
              </a:spcBef>
              <a:spcAft>
                <a:spcPts val="0"/>
              </a:spcAft>
              <a:buClr>
                <a:schemeClr val="dk1"/>
              </a:buClr>
              <a:buSzPts val="3000"/>
              <a:buFont typeface="Barlow ExtraBold"/>
              <a:buNone/>
              <a:defRPr sz="3000">
                <a:solidFill>
                  <a:schemeClr val="dk1"/>
                </a:solidFill>
                <a:latin typeface="Barlow ExtraBold"/>
                <a:ea typeface="Barlow ExtraBold"/>
                <a:cs typeface="Barlow ExtraBold"/>
                <a:sym typeface="Barlow ExtraBold"/>
              </a:defRPr>
            </a:lvl3pPr>
            <a:lvl4pPr lvl="3">
              <a:spcBef>
                <a:spcPts val="0"/>
              </a:spcBef>
              <a:spcAft>
                <a:spcPts val="0"/>
              </a:spcAft>
              <a:buClr>
                <a:schemeClr val="dk1"/>
              </a:buClr>
              <a:buSzPts val="3000"/>
              <a:buFont typeface="Barlow ExtraBold"/>
              <a:buNone/>
              <a:defRPr sz="3000">
                <a:solidFill>
                  <a:schemeClr val="dk1"/>
                </a:solidFill>
                <a:latin typeface="Barlow ExtraBold"/>
                <a:ea typeface="Barlow ExtraBold"/>
                <a:cs typeface="Barlow ExtraBold"/>
                <a:sym typeface="Barlow ExtraBold"/>
              </a:defRPr>
            </a:lvl4pPr>
            <a:lvl5pPr lvl="4">
              <a:spcBef>
                <a:spcPts val="0"/>
              </a:spcBef>
              <a:spcAft>
                <a:spcPts val="0"/>
              </a:spcAft>
              <a:buClr>
                <a:schemeClr val="dk1"/>
              </a:buClr>
              <a:buSzPts val="3000"/>
              <a:buFont typeface="Barlow ExtraBold"/>
              <a:buNone/>
              <a:defRPr sz="3000">
                <a:solidFill>
                  <a:schemeClr val="dk1"/>
                </a:solidFill>
                <a:latin typeface="Barlow ExtraBold"/>
                <a:ea typeface="Barlow ExtraBold"/>
                <a:cs typeface="Barlow ExtraBold"/>
                <a:sym typeface="Barlow ExtraBold"/>
              </a:defRPr>
            </a:lvl5pPr>
            <a:lvl6pPr lvl="5">
              <a:spcBef>
                <a:spcPts val="0"/>
              </a:spcBef>
              <a:spcAft>
                <a:spcPts val="0"/>
              </a:spcAft>
              <a:buClr>
                <a:schemeClr val="dk1"/>
              </a:buClr>
              <a:buSzPts val="3000"/>
              <a:buFont typeface="Barlow ExtraBold"/>
              <a:buNone/>
              <a:defRPr sz="3000">
                <a:solidFill>
                  <a:schemeClr val="dk1"/>
                </a:solidFill>
                <a:latin typeface="Barlow ExtraBold"/>
                <a:ea typeface="Barlow ExtraBold"/>
                <a:cs typeface="Barlow ExtraBold"/>
                <a:sym typeface="Barlow ExtraBold"/>
              </a:defRPr>
            </a:lvl6pPr>
            <a:lvl7pPr lvl="6">
              <a:spcBef>
                <a:spcPts val="0"/>
              </a:spcBef>
              <a:spcAft>
                <a:spcPts val="0"/>
              </a:spcAft>
              <a:buClr>
                <a:schemeClr val="dk1"/>
              </a:buClr>
              <a:buSzPts val="3000"/>
              <a:buFont typeface="Barlow ExtraBold"/>
              <a:buNone/>
              <a:defRPr sz="3000">
                <a:solidFill>
                  <a:schemeClr val="dk1"/>
                </a:solidFill>
                <a:latin typeface="Barlow ExtraBold"/>
                <a:ea typeface="Barlow ExtraBold"/>
                <a:cs typeface="Barlow ExtraBold"/>
                <a:sym typeface="Barlow ExtraBold"/>
              </a:defRPr>
            </a:lvl7pPr>
            <a:lvl8pPr lvl="7">
              <a:spcBef>
                <a:spcPts val="0"/>
              </a:spcBef>
              <a:spcAft>
                <a:spcPts val="0"/>
              </a:spcAft>
              <a:buClr>
                <a:schemeClr val="dk1"/>
              </a:buClr>
              <a:buSzPts val="3000"/>
              <a:buFont typeface="Barlow ExtraBold"/>
              <a:buNone/>
              <a:defRPr sz="3000">
                <a:solidFill>
                  <a:schemeClr val="dk1"/>
                </a:solidFill>
                <a:latin typeface="Barlow ExtraBold"/>
                <a:ea typeface="Barlow ExtraBold"/>
                <a:cs typeface="Barlow ExtraBold"/>
                <a:sym typeface="Barlow ExtraBold"/>
              </a:defRPr>
            </a:lvl8pPr>
            <a:lvl9pPr lvl="8">
              <a:spcBef>
                <a:spcPts val="0"/>
              </a:spcBef>
              <a:spcAft>
                <a:spcPts val="0"/>
              </a:spcAft>
              <a:buClr>
                <a:schemeClr val="dk1"/>
              </a:buClr>
              <a:buSzPts val="3000"/>
              <a:buFont typeface="Barlow ExtraBold"/>
              <a:buNone/>
              <a:defRPr sz="3000">
                <a:solidFill>
                  <a:schemeClr val="dk1"/>
                </a:solidFill>
                <a:latin typeface="Barlow ExtraBold"/>
                <a:ea typeface="Barlow ExtraBold"/>
                <a:cs typeface="Barlow ExtraBold"/>
                <a:sym typeface="Barlow ExtraBold"/>
              </a:defRPr>
            </a:lvl9pPr>
          </a:lstStyle>
          <a:p>
            <a:endParaRPr/>
          </a:p>
        </p:txBody>
      </p:sp>
      <p:sp>
        <p:nvSpPr>
          <p:cNvPr id="7" name="Google Shape;7;p1"/>
          <p:cNvSpPr txBox="1">
            <a:spLocks noGrp="1"/>
          </p:cNvSpPr>
          <p:nvPr>
            <p:ph type="body" idx="1"/>
          </p:nvPr>
        </p:nvSpPr>
        <p:spPr>
          <a:xfrm>
            <a:off x="311700" y="1152475"/>
            <a:ext cx="8520600" cy="2558913"/>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DM Sans"/>
              <a:buChar char="●"/>
              <a:defRPr sz="1800">
                <a:solidFill>
                  <a:schemeClr val="dk1"/>
                </a:solidFill>
                <a:latin typeface="DM Sans"/>
                <a:ea typeface="DM Sans"/>
                <a:cs typeface="DM Sans"/>
                <a:sym typeface="DM Sans"/>
              </a:defRPr>
            </a:lvl1pPr>
            <a:lvl2pPr marL="914400" lvl="1"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9pPr>
          </a:lstStyle>
          <a:p>
            <a:pPr algn="ctr"/>
            <a:endParaRPr lang="en-US" sz="1800" dirty="0"/>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grpSp>
        <p:nvGrpSpPr>
          <p:cNvPr id="13" name="Google Shape;9;p16"/>
          <p:cNvGrpSpPr/>
          <p:nvPr userDrawn="1"/>
        </p:nvGrpSpPr>
        <p:grpSpPr>
          <a:xfrm>
            <a:off x="451398" y="4670994"/>
            <a:ext cx="8241498" cy="393600"/>
            <a:chOff x="451398" y="4670994"/>
            <a:chExt cx="8241498" cy="393600"/>
          </a:xfrm>
        </p:grpSpPr>
        <p:sp>
          <p:nvSpPr>
            <p:cNvPr id="14" name="Google Shape;10;p16"/>
            <p:cNvSpPr/>
            <p:nvPr/>
          </p:nvSpPr>
          <p:spPr>
            <a:xfrm>
              <a:off x="451398" y="4670994"/>
              <a:ext cx="8241498" cy="393600"/>
            </a:xfrm>
            <a:prstGeom prst="rect">
              <a:avLst/>
            </a:prstGeom>
            <a:solidFill>
              <a:schemeClr val="accent3"/>
            </a:solidFill>
            <a:ln w="25400" cap="flat" cmpd="sng">
              <a:solidFill>
                <a:srgbClr val="BABAB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 name="Google Shape;11;p16" descr="Logo&#10;&#10;Description automatically generated"/>
            <p:cNvPicPr preferRelativeResize="0"/>
            <p:nvPr/>
          </p:nvPicPr>
          <p:blipFill rotWithShape="1">
            <a:blip r:embed="rId13">
              <a:alphaModFix/>
            </a:blip>
            <a:srcRect t="17152" b="18840"/>
            <a:stretch/>
          </p:blipFill>
          <p:spPr>
            <a:xfrm>
              <a:off x="501624" y="4702935"/>
              <a:ext cx="873448" cy="325754"/>
            </a:xfrm>
            <a:prstGeom prst="rect">
              <a:avLst/>
            </a:prstGeom>
            <a:noFill/>
            <a:ln>
              <a:noFill/>
            </a:ln>
          </p:spPr>
        </p:pic>
        <p:pic>
          <p:nvPicPr>
            <p:cNvPr id="16" name="Google Shape;12;p16"/>
            <p:cNvPicPr preferRelativeResize="0"/>
            <p:nvPr/>
          </p:nvPicPr>
          <p:blipFill rotWithShape="1">
            <a:blip r:embed="rId14">
              <a:alphaModFix/>
            </a:blip>
            <a:srcRect/>
            <a:stretch/>
          </p:blipFill>
          <p:spPr>
            <a:xfrm>
              <a:off x="1684807" y="4715127"/>
              <a:ext cx="1183361" cy="323109"/>
            </a:xfrm>
            <a:prstGeom prst="rect">
              <a:avLst/>
            </a:prstGeom>
            <a:noFill/>
            <a:ln>
              <a:noFill/>
            </a:ln>
          </p:spPr>
        </p:pic>
        <p:pic>
          <p:nvPicPr>
            <p:cNvPr id="17" name="Google Shape;13;p16" descr="Icon&#10;&#10;Description automatically generated"/>
            <p:cNvPicPr preferRelativeResize="0"/>
            <p:nvPr/>
          </p:nvPicPr>
          <p:blipFill rotWithShape="1">
            <a:blip r:embed="rId15">
              <a:alphaModFix/>
            </a:blip>
            <a:srcRect/>
            <a:stretch/>
          </p:blipFill>
          <p:spPr>
            <a:xfrm>
              <a:off x="3199978" y="4702935"/>
              <a:ext cx="207686" cy="319733"/>
            </a:xfrm>
            <a:prstGeom prst="rect">
              <a:avLst/>
            </a:prstGeom>
            <a:noFill/>
            <a:ln>
              <a:noFill/>
            </a:ln>
          </p:spPr>
        </p:pic>
        <p:pic>
          <p:nvPicPr>
            <p:cNvPr id="18" name="Google Shape;14;p16" descr="A picture containing text&#10;&#10;Description automatically generated"/>
            <p:cNvPicPr preferRelativeResize="0"/>
            <p:nvPr/>
          </p:nvPicPr>
          <p:blipFill rotWithShape="1">
            <a:blip r:embed="rId16">
              <a:alphaModFix/>
            </a:blip>
            <a:srcRect t="29243" b="35616"/>
            <a:stretch/>
          </p:blipFill>
          <p:spPr>
            <a:xfrm>
              <a:off x="3714920" y="4712716"/>
              <a:ext cx="928200" cy="326180"/>
            </a:xfrm>
            <a:prstGeom prst="rect">
              <a:avLst/>
            </a:prstGeom>
            <a:noFill/>
            <a:ln>
              <a:noFill/>
            </a:ln>
          </p:spPr>
        </p:pic>
        <p:pic>
          <p:nvPicPr>
            <p:cNvPr id="19" name="Google Shape;15;p16" descr="A picture containing logo&#10;&#10;Description automatically generated"/>
            <p:cNvPicPr preferRelativeResize="0"/>
            <p:nvPr/>
          </p:nvPicPr>
          <p:blipFill rotWithShape="1">
            <a:blip r:embed="rId17">
              <a:alphaModFix/>
            </a:blip>
            <a:srcRect t="24767" b="26650"/>
            <a:stretch/>
          </p:blipFill>
          <p:spPr>
            <a:xfrm>
              <a:off x="4931156" y="4706907"/>
              <a:ext cx="655320" cy="318375"/>
            </a:xfrm>
            <a:prstGeom prst="rect">
              <a:avLst/>
            </a:prstGeom>
            <a:noFill/>
            <a:ln>
              <a:noFill/>
            </a:ln>
          </p:spPr>
        </p:pic>
        <p:pic>
          <p:nvPicPr>
            <p:cNvPr id="20" name="Google Shape;16;p16"/>
            <p:cNvPicPr preferRelativeResize="0"/>
            <p:nvPr/>
          </p:nvPicPr>
          <p:blipFill rotWithShape="1">
            <a:blip r:embed="rId18">
              <a:alphaModFix/>
            </a:blip>
            <a:srcRect l="3090" t="14015" r="26923" b="10878"/>
            <a:stretch/>
          </p:blipFill>
          <p:spPr>
            <a:xfrm>
              <a:off x="5895213" y="4704080"/>
              <a:ext cx="1474470" cy="325120"/>
            </a:xfrm>
            <a:prstGeom prst="rect">
              <a:avLst/>
            </a:prstGeom>
            <a:noFill/>
            <a:ln>
              <a:noFill/>
            </a:ln>
          </p:spPr>
        </p:pic>
        <p:pic>
          <p:nvPicPr>
            <p:cNvPr id="22" name="Google Shape;17;p16" descr="A picture containing text, clipart&#10;&#10;Description automatically generated"/>
            <p:cNvPicPr preferRelativeResize="0"/>
            <p:nvPr/>
          </p:nvPicPr>
          <p:blipFill rotWithShape="1">
            <a:blip r:embed="rId19">
              <a:alphaModFix/>
            </a:blip>
            <a:srcRect/>
            <a:stretch/>
          </p:blipFill>
          <p:spPr>
            <a:xfrm>
              <a:off x="7707857" y="4714240"/>
              <a:ext cx="878426" cy="307340"/>
            </a:xfrm>
            <a:prstGeom prst="rect">
              <a:avLst/>
            </a:prstGeom>
            <a:noFill/>
            <a:ln>
              <a:noFill/>
            </a:ln>
          </p:spPr>
        </p:pic>
      </p:grpSp>
    </p:spTree>
  </p:cSld>
  <p:clrMap bg1="lt1" tx1="dk1" bg2="dk2" tx2="lt2" accent1="accent1" accent2="accent2" accent3="accent3" accent4="accent4" accent5="accent5" accent6="accent6" hlink="hlink" folHlink="folHlink"/>
  <p:sldLayoutIdLst>
    <p:sldLayoutId id="2147483648" r:id="rId1"/>
    <p:sldLayoutId id="2147483654" r:id="rId2"/>
    <p:sldLayoutId id="2147483655" r:id="rId3"/>
    <p:sldLayoutId id="2147483659" r:id="rId4"/>
    <p:sldLayoutId id="2147483668" r:id="rId5"/>
    <p:sldLayoutId id="2147483680" r:id="rId6"/>
    <p:sldLayoutId id="2147483685" r:id="rId7"/>
    <p:sldLayoutId id="2147483686" r:id="rId8"/>
    <p:sldLayoutId id="2147483687" r:id="rId9"/>
    <p:sldLayoutId id="2147483688" r:id="rId10"/>
    <p:sldLayoutId id="214748369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810"/>
        <p:cNvGrpSpPr/>
        <p:nvPr/>
      </p:nvGrpSpPr>
      <p:grpSpPr>
        <a:xfrm>
          <a:off x="0" y="0"/>
          <a:ext cx="0" cy="0"/>
          <a:chOff x="0" y="0"/>
          <a:chExt cx="0" cy="0"/>
        </a:xfrm>
      </p:grpSpPr>
      <p:sp>
        <p:nvSpPr>
          <p:cNvPr id="811" name="Google Shape;811;p45"/>
          <p:cNvSpPr txBox="1">
            <a:spLocks noGrp="1"/>
          </p:cNvSpPr>
          <p:nvPr>
            <p:ph type="ctrTitle"/>
          </p:nvPr>
        </p:nvSpPr>
        <p:spPr>
          <a:xfrm>
            <a:off x="484163" y="1184375"/>
            <a:ext cx="4615800" cy="1848000"/>
          </a:xfrm>
          <a:prstGeom prst="rect">
            <a:avLst/>
          </a:prstGeom>
        </p:spPr>
        <p:txBody>
          <a:bodyPr spcFirstLastPara="1" wrap="square" lIns="0" tIns="91425" rIns="91425" bIns="91425" anchor="b" anchorCtr="0">
            <a:noAutofit/>
          </a:bodyPr>
          <a:lstStyle/>
          <a:p>
            <a:pPr marL="0" lvl="0" indent="0" algn="l" rtl="0">
              <a:spcBef>
                <a:spcPts val="0"/>
              </a:spcBef>
              <a:spcAft>
                <a:spcPts val="0"/>
              </a:spcAft>
              <a:buNone/>
            </a:pPr>
            <a:r>
              <a:rPr lang="el-GR" sz="4000" dirty="0">
                <a:latin typeface="+mj-lt"/>
              </a:rPr>
              <a:t>Μάθημα Ενεργή Συμμετοχή</a:t>
            </a:r>
          </a:p>
        </p:txBody>
      </p:sp>
      <p:sp>
        <p:nvSpPr>
          <p:cNvPr id="812" name="Google Shape;812;p45"/>
          <p:cNvSpPr txBox="1">
            <a:spLocks noGrp="1"/>
          </p:cNvSpPr>
          <p:nvPr>
            <p:ph type="subTitle" idx="1"/>
          </p:nvPr>
        </p:nvSpPr>
        <p:spPr>
          <a:xfrm>
            <a:off x="713225" y="3186125"/>
            <a:ext cx="2878200" cy="625200"/>
          </a:xfrm>
          <a:prstGeom prst="rect">
            <a:avLst/>
          </a:prstGeom>
        </p:spPr>
        <p:txBody>
          <a:bodyPr spcFirstLastPara="1" wrap="square" lIns="0" tIns="91425" rIns="91425" bIns="91425" anchor="t" anchorCtr="0">
            <a:noAutofit/>
          </a:bodyPr>
          <a:lstStyle/>
          <a:p>
            <a:pPr marL="0" lvl="0" indent="0" algn="l" rtl="0">
              <a:spcBef>
                <a:spcPts val="0"/>
              </a:spcBef>
              <a:spcAft>
                <a:spcPts val="0"/>
              </a:spcAft>
              <a:buNone/>
            </a:pPr>
            <a:r>
              <a:rPr lang="el-GR"/>
              <a:t>Ψηφιακή Ιθαγένεια</a:t>
            </a:r>
          </a:p>
        </p:txBody>
      </p:sp>
      <p:grpSp>
        <p:nvGrpSpPr>
          <p:cNvPr id="813" name="Google Shape;813;p45"/>
          <p:cNvGrpSpPr/>
          <p:nvPr/>
        </p:nvGrpSpPr>
        <p:grpSpPr>
          <a:xfrm>
            <a:off x="3344875" y="1091193"/>
            <a:ext cx="5314500" cy="3375450"/>
            <a:chOff x="3421075" y="1112625"/>
            <a:chExt cx="5314500" cy="3375450"/>
          </a:xfrm>
        </p:grpSpPr>
        <p:grpSp>
          <p:nvGrpSpPr>
            <p:cNvPr id="814" name="Google Shape;814;p45"/>
            <p:cNvGrpSpPr/>
            <p:nvPr/>
          </p:nvGrpSpPr>
          <p:grpSpPr>
            <a:xfrm>
              <a:off x="3421075" y="1112625"/>
              <a:ext cx="5314500" cy="3375450"/>
              <a:chOff x="3116275" y="884025"/>
              <a:chExt cx="5314500" cy="3375450"/>
            </a:xfrm>
          </p:grpSpPr>
          <p:sp>
            <p:nvSpPr>
              <p:cNvPr id="815" name="Google Shape;815;p45"/>
              <p:cNvSpPr/>
              <p:nvPr/>
            </p:nvSpPr>
            <p:spPr>
              <a:xfrm>
                <a:off x="6463400" y="4038325"/>
                <a:ext cx="564625" cy="147450"/>
              </a:xfrm>
              <a:custGeom>
                <a:avLst/>
                <a:gdLst/>
                <a:ahLst/>
                <a:cxnLst/>
                <a:rect l="l" t="t" r="r" b="b"/>
                <a:pathLst>
                  <a:path w="22585" h="5898" extrusionOk="0">
                    <a:moveTo>
                      <a:pt x="17204" y="1"/>
                    </a:moveTo>
                    <a:cubicBezTo>
                      <a:pt x="17204" y="1"/>
                      <a:pt x="12007" y="821"/>
                      <a:pt x="8025" y="1733"/>
                    </a:cubicBezTo>
                    <a:cubicBezTo>
                      <a:pt x="3870" y="2697"/>
                      <a:pt x="73" y="5867"/>
                      <a:pt x="2" y="5897"/>
                    </a:cubicBezTo>
                    <a:lnTo>
                      <a:pt x="21399" y="5897"/>
                    </a:lnTo>
                    <a:cubicBezTo>
                      <a:pt x="21399" y="5897"/>
                      <a:pt x="22585" y="1308"/>
                      <a:pt x="17204" y="1"/>
                    </a:cubicBezTo>
                    <a:close/>
                    <a:moveTo>
                      <a:pt x="1" y="5897"/>
                    </a:moveTo>
                    <a:cubicBezTo>
                      <a:pt x="1" y="5898"/>
                      <a:pt x="1" y="5898"/>
                      <a:pt x="1" y="5898"/>
                    </a:cubicBezTo>
                    <a:cubicBezTo>
                      <a:pt x="1" y="5898"/>
                      <a:pt x="1" y="5898"/>
                      <a:pt x="2" y="589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5"/>
              <p:cNvSpPr/>
              <p:nvPr/>
            </p:nvSpPr>
            <p:spPr>
              <a:xfrm>
                <a:off x="6064450" y="3860700"/>
                <a:ext cx="146700" cy="182550"/>
              </a:xfrm>
              <a:custGeom>
                <a:avLst/>
                <a:gdLst/>
                <a:ahLst/>
                <a:cxnLst/>
                <a:rect l="l" t="t" r="r" b="b"/>
                <a:pathLst>
                  <a:path w="5868" h="7302" extrusionOk="0">
                    <a:moveTo>
                      <a:pt x="536" y="163"/>
                    </a:moveTo>
                    <a:cubicBezTo>
                      <a:pt x="533" y="163"/>
                      <a:pt x="526" y="167"/>
                      <a:pt x="518" y="176"/>
                    </a:cubicBezTo>
                    <a:cubicBezTo>
                      <a:pt x="518" y="181"/>
                      <a:pt x="518" y="191"/>
                      <a:pt x="518" y="206"/>
                    </a:cubicBezTo>
                    <a:cubicBezTo>
                      <a:pt x="539" y="184"/>
                      <a:pt x="545" y="163"/>
                      <a:pt x="536" y="163"/>
                    </a:cubicBezTo>
                    <a:close/>
                    <a:moveTo>
                      <a:pt x="252" y="223"/>
                    </a:moveTo>
                    <a:cubicBezTo>
                      <a:pt x="261" y="223"/>
                      <a:pt x="274" y="236"/>
                      <a:pt x="274" y="236"/>
                    </a:cubicBezTo>
                    <a:cubicBezTo>
                      <a:pt x="274" y="236"/>
                      <a:pt x="274" y="236"/>
                      <a:pt x="274" y="267"/>
                    </a:cubicBezTo>
                    <a:cubicBezTo>
                      <a:pt x="274" y="267"/>
                      <a:pt x="261" y="280"/>
                      <a:pt x="252" y="280"/>
                    </a:cubicBezTo>
                    <a:cubicBezTo>
                      <a:pt x="247" y="280"/>
                      <a:pt x="244" y="277"/>
                      <a:pt x="244" y="267"/>
                    </a:cubicBezTo>
                    <a:lnTo>
                      <a:pt x="244" y="236"/>
                    </a:lnTo>
                    <a:cubicBezTo>
                      <a:pt x="244" y="226"/>
                      <a:pt x="247" y="223"/>
                      <a:pt x="252" y="223"/>
                    </a:cubicBezTo>
                    <a:close/>
                    <a:moveTo>
                      <a:pt x="62" y="267"/>
                    </a:moveTo>
                    <a:lnTo>
                      <a:pt x="62" y="267"/>
                    </a:lnTo>
                    <a:cubicBezTo>
                      <a:pt x="31" y="312"/>
                      <a:pt x="24" y="335"/>
                      <a:pt x="27" y="335"/>
                    </a:cubicBezTo>
                    <a:cubicBezTo>
                      <a:pt x="31" y="335"/>
                      <a:pt x="46" y="312"/>
                      <a:pt x="62" y="267"/>
                    </a:cubicBezTo>
                    <a:close/>
                    <a:moveTo>
                      <a:pt x="372" y="277"/>
                    </a:moveTo>
                    <a:cubicBezTo>
                      <a:pt x="376" y="277"/>
                      <a:pt x="383" y="285"/>
                      <a:pt x="396" y="297"/>
                    </a:cubicBezTo>
                    <a:cubicBezTo>
                      <a:pt x="396" y="297"/>
                      <a:pt x="396" y="297"/>
                      <a:pt x="396" y="327"/>
                    </a:cubicBezTo>
                    <a:cubicBezTo>
                      <a:pt x="396" y="319"/>
                      <a:pt x="393" y="315"/>
                      <a:pt x="390" y="315"/>
                    </a:cubicBezTo>
                    <a:cubicBezTo>
                      <a:pt x="381" y="315"/>
                      <a:pt x="366" y="336"/>
                      <a:pt x="366" y="358"/>
                    </a:cubicBezTo>
                    <a:cubicBezTo>
                      <a:pt x="366" y="388"/>
                      <a:pt x="335" y="419"/>
                      <a:pt x="335" y="419"/>
                    </a:cubicBezTo>
                    <a:cubicBezTo>
                      <a:pt x="335" y="419"/>
                      <a:pt x="335" y="358"/>
                      <a:pt x="366" y="327"/>
                    </a:cubicBezTo>
                    <a:cubicBezTo>
                      <a:pt x="366" y="292"/>
                      <a:pt x="366" y="277"/>
                      <a:pt x="372" y="277"/>
                    </a:cubicBezTo>
                    <a:close/>
                    <a:moveTo>
                      <a:pt x="1247" y="571"/>
                    </a:moveTo>
                    <a:lnTo>
                      <a:pt x="1247" y="571"/>
                    </a:lnTo>
                    <a:cubicBezTo>
                      <a:pt x="1229" y="606"/>
                      <a:pt x="1211" y="621"/>
                      <a:pt x="1206" y="621"/>
                    </a:cubicBezTo>
                    <a:cubicBezTo>
                      <a:pt x="1202" y="621"/>
                      <a:pt x="1204" y="614"/>
                      <a:pt x="1217" y="601"/>
                    </a:cubicBezTo>
                    <a:cubicBezTo>
                      <a:pt x="1217" y="571"/>
                      <a:pt x="1247" y="571"/>
                      <a:pt x="1247" y="571"/>
                    </a:cubicBezTo>
                    <a:close/>
                    <a:moveTo>
                      <a:pt x="913" y="662"/>
                    </a:moveTo>
                    <a:cubicBezTo>
                      <a:pt x="913" y="692"/>
                      <a:pt x="913" y="692"/>
                      <a:pt x="882" y="723"/>
                    </a:cubicBezTo>
                    <a:lnTo>
                      <a:pt x="852" y="723"/>
                    </a:lnTo>
                    <a:cubicBezTo>
                      <a:pt x="882" y="692"/>
                      <a:pt x="913" y="662"/>
                      <a:pt x="913" y="662"/>
                    </a:cubicBezTo>
                    <a:close/>
                    <a:moveTo>
                      <a:pt x="62" y="692"/>
                    </a:moveTo>
                    <a:cubicBezTo>
                      <a:pt x="31" y="692"/>
                      <a:pt x="31" y="723"/>
                      <a:pt x="1" y="753"/>
                    </a:cubicBezTo>
                    <a:lnTo>
                      <a:pt x="31" y="753"/>
                    </a:lnTo>
                    <a:cubicBezTo>
                      <a:pt x="31" y="753"/>
                      <a:pt x="31" y="723"/>
                      <a:pt x="62" y="692"/>
                    </a:cubicBezTo>
                    <a:close/>
                    <a:moveTo>
                      <a:pt x="1431" y="800"/>
                    </a:moveTo>
                    <a:cubicBezTo>
                      <a:pt x="1433" y="800"/>
                      <a:pt x="1440" y="814"/>
                      <a:pt x="1460" y="814"/>
                    </a:cubicBezTo>
                    <a:lnTo>
                      <a:pt x="1429" y="844"/>
                    </a:lnTo>
                    <a:lnTo>
                      <a:pt x="1399" y="875"/>
                    </a:lnTo>
                    <a:lnTo>
                      <a:pt x="1429" y="814"/>
                    </a:lnTo>
                    <a:cubicBezTo>
                      <a:pt x="1429" y="804"/>
                      <a:pt x="1429" y="800"/>
                      <a:pt x="1431" y="800"/>
                    </a:cubicBezTo>
                    <a:close/>
                    <a:moveTo>
                      <a:pt x="1478" y="885"/>
                    </a:moveTo>
                    <a:cubicBezTo>
                      <a:pt x="1480" y="885"/>
                      <a:pt x="1472" y="892"/>
                      <a:pt x="1460" y="905"/>
                    </a:cubicBezTo>
                    <a:cubicBezTo>
                      <a:pt x="1429" y="935"/>
                      <a:pt x="1399" y="966"/>
                      <a:pt x="1369" y="996"/>
                    </a:cubicBezTo>
                    <a:lnTo>
                      <a:pt x="1399" y="935"/>
                    </a:lnTo>
                    <a:cubicBezTo>
                      <a:pt x="1452" y="900"/>
                      <a:pt x="1475" y="885"/>
                      <a:pt x="1478" y="885"/>
                    </a:cubicBezTo>
                    <a:close/>
                    <a:moveTo>
                      <a:pt x="1747" y="915"/>
                    </a:moveTo>
                    <a:cubicBezTo>
                      <a:pt x="1753" y="915"/>
                      <a:pt x="1739" y="930"/>
                      <a:pt x="1703" y="966"/>
                    </a:cubicBezTo>
                    <a:cubicBezTo>
                      <a:pt x="1673" y="996"/>
                      <a:pt x="1642" y="1027"/>
                      <a:pt x="1642" y="1027"/>
                    </a:cubicBezTo>
                    <a:cubicBezTo>
                      <a:pt x="1642" y="996"/>
                      <a:pt x="1673" y="996"/>
                      <a:pt x="1703" y="935"/>
                    </a:cubicBezTo>
                    <a:cubicBezTo>
                      <a:pt x="1728" y="923"/>
                      <a:pt x="1743" y="915"/>
                      <a:pt x="1747" y="915"/>
                    </a:cubicBezTo>
                    <a:close/>
                    <a:moveTo>
                      <a:pt x="1977" y="1027"/>
                    </a:moveTo>
                    <a:cubicBezTo>
                      <a:pt x="1977" y="1044"/>
                      <a:pt x="1966" y="1062"/>
                      <a:pt x="1964" y="1062"/>
                    </a:cubicBezTo>
                    <a:cubicBezTo>
                      <a:pt x="1962" y="1062"/>
                      <a:pt x="1964" y="1052"/>
                      <a:pt x="1977" y="1027"/>
                    </a:cubicBezTo>
                    <a:close/>
                    <a:moveTo>
                      <a:pt x="1703" y="1118"/>
                    </a:moveTo>
                    <a:cubicBezTo>
                      <a:pt x="1703" y="1139"/>
                      <a:pt x="1688" y="1161"/>
                      <a:pt x="1679" y="1161"/>
                    </a:cubicBezTo>
                    <a:cubicBezTo>
                      <a:pt x="1675" y="1161"/>
                      <a:pt x="1673" y="1157"/>
                      <a:pt x="1673" y="1148"/>
                    </a:cubicBezTo>
                    <a:cubicBezTo>
                      <a:pt x="1673" y="1118"/>
                      <a:pt x="1703" y="1118"/>
                      <a:pt x="1703" y="1118"/>
                    </a:cubicBezTo>
                    <a:close/>
                    <a:moveTo>
                      <a:pt x="2554" y="1209"/>
                    </a:moveTo>
                    <a:cubicBezTo>
                      <a:pt x="2554" y="1209"/>
                      <a:pt x="2554" y="1209"/>
                      <a:pt x="2524" y="1239"/>
                    </a:cubicBezTo>
                    <a:lnTo>
                      <a:pt x="2554" y="1239"/>
                    </a:lnTo>
                    <a:cubicBezTo>
                      <a:pt x="2584" y="1209"/>
                      <a:pt x="2584" y="1209"/>
                      <a:pt x="2554" y="1209"/>
                    </a:cubicBezTo>
                    <a:close/>
                    <a:moveTo>
                      <a:pt x="2024" y="1197"/>
                    </a:moveTo>
                    <a:cubicBezTo>
                      <a:pt x="2033" y="1197"/>
                      <a:pt x="2021" y="1225"/>
                      <a:pt x="1977" y="1270"/>
                    </a:cubicBezTo>
                    <a:cubicBezTo>
                      <a:pt x="1977" y="1239"/>
                      <a:pt x="2007" y="1209"/>
                      <a:pt x="2007" y="1209"/>
                    </a:cubicBezTo>
                    <a:cubicBezTo>
                      <a:pt x="2015" y="1201"/>
                      <a:pt x="2021" y="1197"/>
                      <a:pt x="2024" y="1197"/>
                    </a:cubicBezTo>
                    <a:close/>
                    <a:moveTo>
                      <a:pt x="2098" y="1270"/>
                    </a:moveTo>
                    <a:cubicBezTo>
                      <a:pt x="2098" y="1270"/>
                      <a:pt x="2098" y="1270"/>
                      <a:pt x="2098" y="1300"/>
                    </a:cubicBezTo>
                    <a:lnTo>
                      <a:pt x="2068" y="1300"/>
                    </a:lnTo>
                    <a:lnTo>
                      <a:pt x="2098" y="1270"/>
                    </a:lnTo>
                    <a:close/>
                    <a:moveTo>
                      <a:pt x="1841" y="1438"/>
                    </a:moveTo>
                    <a:lnTo>
                      <a:pt x="1841" y="1438"/>
                    </a:lnTo>
                    <a:cubicBezTo>
                      <a:pt x="1835" y="1442"/>
                      <a:pt x="1830" y="1447"/>
                      <a:pt x="1825" y="1452"/>
                    </a:cubicBezTo>
                    <a:cubicBezTo>
                      <a:pt x="1825" y="1461"/>
                      <a:pt x="1825" y="1465"/>
                      <a:pt x="1825" y="1465"/>
                    </a:cubicBezTo>
                    <a:cubicBezTo>
                      <a:pt x="1827" y="1465"/>
                      <a:pt x="1830" y="1453"/>
                      <a:pt x="1841" y="1438"/>
                    </a:cubicBezTo>
                    <a:close/>
                    <a:moveTo>
                      <a:pt x="2180" y="1469"/>
                    </a:moveTo>
                    <a:cubicBezTo>
                      <a:pt x="2189" y="1469"/>
                      <a:pt x="2189" y="1483"/>
                      <a:pt x="2189" y="1483"/>
                    </a:cubicBezTo>
                    <a:cubicBezTo>
                      <a:pt x="2189" y="1483"/>
                      <a:pt x="2189" y="1483"/>
                      <a:pt x="2189" y="1513"/>
                    </a:cubicBezTo>
                    <a:cubicBezTo>
                      <a:pt x="2189" y="1513"/>
                      <a:pt x="2159" y="1543"/>
                      <a:pt x="2159" y="1543"/>
                    </a:cubicBezTo>
                    <a:cubicBezTo>
                      <a:pt x="2159" y="1513"/>
                      <a:pt x="2159" y="1483"/>
                      <a:pt x="2159" y="1483"/>
                    </a:cubicBezTo>
                    <a:cubicBezTo>
                      <a:pt x="2169" y="1472"/>
                      <a:pt x="2176" y="1469"/>
                      <a:pt x="2180" y="1469"/>
                    </a:cubicBezTo>
                    <a:close/>
                    <a:moveTo>
                      <a:pt x="2730" y="1561"/>
                    </a:moveTo>
                    <a:cubicBezTo>
                      <a:pt x="2721" y="1561"/>
                      <a:pt x="2706" y="1583"/>
                      <a:pt x="2706" y="1604"/>
                    </a:cubicBezTo>
                    <a:lnTo>
                      <a:pt x="2736" y="1574"/>
                    </a:lnTo>
                    <a:cubicBezTo>
                      <a:pt x="2736" y="1565"/>
                      <a:pt x="2734" y="1561"/>
                      <a:pt x="2730" y="1561"/>
                    </a:cubicBezTo>
                    <a:close/>
                    <a:moveTo>
                      <a:pt x="2128" y="1635"/>
                    </a:moveTo>
                    <a:cubicBezTo>
                      <a:pt x="2108" y="1635"/>
                      <a:pt x="2115" y="1648"/>
                      <a:pt x="2122" y="1648"/>
                    </a:cubicBezTo>
                    <a:cubicBezTo>
                      <a:pt x="2125" y="1648"/>
                      <a:pt x="2128" y="1645"/>
                      <a:pt x="2128" y="1635"/>
                    </a:cubicBezTo>
                    <a:close/>
                    <a:moveTo>
                      <a:pt x="2341" y="1604"/>
                    </a:moveTo>
                    <a:cubicBezTo>
                      <a:pt x="2341" y="1604"/>
                      <a:pt x="2341" y="1635"/>
                      <a:pt x="2341" y="1635"/>
                    </a:cubicBezTo>
                    <a:cubicBezTo>
                      <a:pt x="2331" y="1645"/>
                      <a:pt x="2324" y="1648"/>
                      <a:pt x="2320" y="1648"/>
                    </a:cubicBezTo>
                    <a:cubicBezTo>
                      <a:pt x="2311" y="1648"/>
                      <a:pt x="2311" y="1635"/>
                      <a:pt x="2311" y="1635"/>
                    </a:cubicBezTo>
                    <a:cubicBezTo>
                      <a:pt x="2341" y="1604"/>
                      <a:pt x="2341" y="1604"/>
                      <a:pt x="2341" y="1604"/>
                    </a:cubicBezTo>
                    <a:close/>
                    <a:moveTo>
                      <a:pt x="2546" y="1645"/>
                    </a:moveTo>
                    <a:cubicBezTo>
                      <a:pt x="2549" y="1645"/>
                      <a:pt x="2541" y="1660"/>
                      <a:pt x="2524" y="1695"/>
                    </a:cubicBezTo>
                    <a:cubicBezTo>
                      <a:pt x="2493" y="1726"/>
                      <a:pt x="2493" y="1726"/>
                      <a:pt x="2493" y="1726"/>
                    </a:cubicBezTo>
                    <a:cubicBezTo>
                      <a:pt x="2493" y="1726"/>
                      <a:pt x="2493" y="1695"/>
                      <a:pt x="2524" y="1665"/>
                    </a:cubicBezTo>
                    <a:cubicBezTo>
                      <a:pt x="2536" y="1652"/>
                      <a:pt x="2544" y="1645"/>
                      <a:pt x="2546" y="1645"/>
                    </a:cubicBezTo>
                    <a:close/>
                    <a:moveTo>
                      <a:pt x="2584" y="1726"/>
                    </a:moveTo>
                    <a:cubicBezTo>
                      <a:pt x="2584" y="1756"/>
                      <a:pt x="2554" y="1786"/>
                      <a:pt x="2554" y="1786"/>
                    </a:cubicBezTo>
                    <a:lnTo>
                      <a:pt x="2554" y="1756"/>
                    </a:lnTo>
                    <a:lnTo>
                      <a:pt x="2584" y="1726"/>
                    </a:lnTo>
                    <a:close/>
                    <a:moveTo>
                      <a:pt x="2463" y="1878"/>
                    </a:moveTo>
                    <a:lnTo>
                      <a:pt x="2432" y="1908"/>
                    </a:lnTo>
                    <a:cubicBezTo>
                      <a:pt x="2432" y="1917"/>
                      <a:pt x="2435" y="1921"/>
                      <a:pt x="2439" y="1921"/>
                    </a:cubicBezTo>
                    <a:cubicBezTo>
                      <a:pt x="2448" y="1921"/>
                      <a:pt x="2463" y="1899"/>
                      <a:pt x="2463" y="1878"/>
                    </a:cubicBezTo>
                    <a:close/>
                    <a:moveTo>
                      <a:pt x="1885" y="2090"/>
                    </a:moveTo>
                    <a:cubicBezTo>
                      <a:pt x="1855" y="2090"/>
                      <a:pt x="1825" y="2121"/>
                      <a:pt x="1825" y="2121"/>
                    </a:cubicBezTo>
                    <a:cubicBezTo>
                      <a:pt x="1807" y="2138"/>
                      <a:pt x="1800" y="2156"/>
                      <a:pt x="1808" y="2156"/>
                    </a:cubicBezTo>
                    <a:cubicBezTo>
                      <a:pt x="1814" y="2156"/>
                      <a:pt x="1829" y="2147"/>
                      <a:pt x="1855" y="2121"/>
                    </a:cubicBezTo>
                    <a:cubicBezTo>
                      <a:pt x="1885" y="2090"/>
                      <a:pt x="1885" y="2090"/>
                      <a:pt x="1885" y="2090"/>
                    </a:cubicBezTo>
                    <a:close/>
                    <a:moveTo>
                      <a:pt x="2994" y="2238"/>
                    </a:moveTo>
                    <a:cubicBezTo>
                      <a:pt x="2999" y="2238"/>
                      <a:pt x="2984" y="2255"/>
                      <a:pt x="2949" y="2273"/>
                    </a:cubicBezTo>
                    <a:cubicBezTo>
                      <a:pt x="2975" y="2247"/>
                      <a:pt x="2990" y="2238"/>
                      <a:pt x="2994" y="2238"/>
                    </a:cubicBezTo>
                    <a:close/>
                    <a:moveTo>
                      <a:pt x="3040" y="2273"/>
                    </a:moveTo>
                    <a:lnTo>
                      <a:pt x="3071" y="2303"/>
                    </a:lnTo>
                    <a:cubicBezTo>
                      <a:pt x="3040" y="2303"/>
                      <a:pt x="3010" y="2334"/>
                      <a:pt x="3010" y="2334"/>
                    </a:cubicBezTo>
                    <a:lnTo>
                      <a:pt x="3010" y="2303"/>
                    </a:lnTo>
                    <a:lnTo>
                      <a:pt x="3040" y="2273"/>
                    </a:lnTo>
                    <a:close/>
                    <a:moveTo>
                      <a:pt x="3002" y="2359"/>
                    </a:moveTo>
                    <a:cubicBezTo>
                      <a:pt x="3005" y="2359"/>
                      <a:pt x="2997" y="2377"/>
                      <a:pt x="2980" y="2394"/>
                    </a:cubicBezTo>
                    <a:cubicBezTo>
                      <a:pt x="2992" y="2369"/>
                      <a:pt x="3000" y="2359"/>
                      <a:pt x="3002" y="2359"/>
                    </a:cubicBezTo>
                    <a:close/>
                    <a:moveTo>
                      <a:pt x="3253" y="2455"/>
                    </a:moveTo>
                    <a:cubicBezTo>
                      <a:pt x="3253" y="2455"/>
                      <a:pt x="3253" y="2455"/>
                      <a:pt x="3253" y="2486"/>
                    </a:cubicBezTo>
                    <a:cubicBezTo>
                      <a:pt x="3223" y="2516"/>
                      <a:pt x="3192" y="2516"/>
                      <a:pt x="3192" y="2516"/>
                    </a:cubicBezTo>
                    <a:cubicBezTo>
                      <a:pt x="3192" y="2516"/>
                      <a:pt x="3223" y="2486"/>
                      <a:pt x="3253" y="2455"/>
                    </a:cubicBezTo>
                    <a:close/>
                    <a:moveTo>
                      <a:pt x="3496" y="2668"/>
                    </a:moveTo>
                    <a:lnTo>
                      <a:pt x="3496" y="2698"/>
                    </a:lnTo>
                    <a:cubicBezTo>
                      <a:pt x="3466" y="2698"/>
                      <a:pt x="3466" y="2729"/>
                      <a:pt x="3435" y="2729"/>
                    </a:cubicBezTo>
                    <a:lnTo>
                      <a:pt x="3466" y="2698"/>
                    </a:lnTo>
                    <a:lnTo>
                      <a:pt x="3496" y="2668"/>
                    </a:lnTo>
                    <a:close/>
                    <a:moveTo>
                      <a:pt x="3547" y="2806"/>
                    </a:moveTo>
                    <a:cubicBezTo>
                      <a:pt x="3554" y="2806"/>
                      <a:pt x="3547" y="2820"/>
                      <a:pt x="3527" y="2820"/>
                    </a:cubicBezTo>
                    <a:cubicBezTo>
                      <a:pt x="3537" y="2810"/>
                      <a:pt x="3544" y="2806"/>
                      <a:pt x="3547" y="2806"/>
                    </a:cubicBezTo>
                    <a:close/>
                    <a:moveTo>
                      <a:pt x="3956" y="3294"/>
                    </a:moveTo>
                    <a:cubicBezTo>
                      <a:pt x="3965" y="3294"/>
                      <a:pt x="3974" y="3297"/>
                      <a:pt x="3983" y="3306"/>
                    </a:cubicBezTo>
                    <a:cubicBezTo>
                      <a:pt x="3983" y="3306"/>
                      <a:pt x="3983" y="3306"/>
                      <a:pt x="3952" y="3337"/>
                    </a:cubicBezTo>
                    <a:cubicBezTo>
                      <a:pt x="3942" y="3347"/>
                      <a:pt x="3935" y="3350"/>
                      <a:pt x="3930" y="3350"/>
                    </a:cubicBezTo>
                    <a:cubicBezTo>
                      <a:pt x="3918" y="3350"/>
                      <a:pt x="3912" y="3337"/>
                      <a:pt x="3891" y="3337"/>
                    </a:cubicBezTo>
                    <a:cubicBezTo>
                      <a:pt x="3913" y="3315"/>
                      <a:pt x="3934" y="3294"/>
                      <a:pt x="3956" y="3294"/>
                    </a:cubicBezTo>
                    <a:close/>
                    <a:moveTo>
                      <a:pt x="4317" y="3428"/>
                    </a:moveTo>
                    <a:lnTo>
                      <a:pt x="4317" y="3428"/>
                    </a:lnTo>
                    <a:cubicBezTo>
                      <a:pt x="4291" y="3454"/>
                      <a:pt x="4276" y="3463"/>
                      <a:pt x="4272" y="3463"/>
                    </a:cubicBezTo>
                    <a:cubicBezTo>
                      <a:pt x="4267" y="3463"/>
                      <a:pt x="4282" y="3445"/>
                      <a:pt x="4317" y="3428"/>
                    </a:cubicBezTo>
                    <a:close/>
                    <a:moveTo>
                      <a:pt x="4256" y="3671"/>
                    </a:moveTo>
                    <a:cubicBezTo>
                      <a:pt x="4226" y="3671"/>
                      <a:pt x="4195" y="3701"/>
                      <a:pt x="4195" y="3701"/>
                    </a:cubicBezTo>
                    <a:lnTo>
                      <a:pt x="4195" y="3671"/>
                    </a:lnTo>
                    <a:close/>
                    <a:moveTo>
                      <a:pt x="4651" y="3823"/>
                    </a:moveTo>
                    <a:lnTo>
                      <a:pt x="4621" y="3853"/>
                    </a:lnTo>
                    <a:cubicBezTo>
                      <a:pt x="4651" y="3853"/>
                      <a:pt x="4651" y="3853"/>
                      <a:pt x="4651" y="3823"/>
                    </a:cubicBezTo>
                    <a:close/>
                    <a:moveTo>
                      <a:pt x="4894" y="4370"/>
                    </a:moveTo>
                    <a:cubicBezTo>
                      <a:pt x="4894" y="4370"/>
                      <a:pt x="4894" y="4370"/>
                      <a:pt x="4864" y="4400"/>
                    </a:cubicBezTo>
                    <a:lnTo>
                      <a:pt x="4834" y="4400"/>
                    </a:lnTo>
                    <a:lnTo>
                      <a:pt x="4864" y="4370"/>
                    </a:lnTo>
                    <a:close/>
                    <a:moveTo>
                      <a:pt x="4967" y="4492"/>
                    </a:moveTo>
                    <a:cubicBezTo>
                      <a:pt x="4967" y="4493"/>
                      <a:pt x="4967" y="4494"/>
                      <a:pt x="4967" y="4495"/>
                    </a:cubicBezTo>
                    <a:lnTo>
                      <a:pt x="4967" y="4495"/>
                    </a:lnTo>
                    <a:cubicBezTo>
                      <a:pt x="4973" y="4493"/>
                      <a:pt x="4979" y="4492"/>
                      <a:pt x="4986" y="4492"/>
                    </a:cubicBezTo>
                    <a:close/>
                    <a:moveTo>
                      <a:pt x="4803" y="4644"/>
                    </a:moveTo>
                    <a:cubicBezTo>
                      <a:pt x="4834" y="4644"/>
                      <a:pt x="4834" y="4674"/>
                      <a:pt x="4803" y="4674"/>
                    </a:cubicBezTo>
                    <a:cubicBezTo>
                      <a:pt x="4788" y="4689"/>
                      <a:pt x="4781" y="4697"/>
                      <a:pt x="4777" y="4697"/>
                    </a:cubicBezTo>
                    <a:cubicBezTo>
                      <a:pt x="4773" y="4697"/>
                      <a:pt x="4773" y="4689"/>
                      <a:pt x="4773" y="4674"/>
                    </a:cubicBezTo>
                    <a:cubicBezTo>
                      <a:pt x="4773" y="4674"/>
                      <a:pt x="4773" y="4674"/>
                      <a:pt x="4803" y="4644"/>
                    </a:cubicBezTo>
                    <a:close/>
                    <a:moveTo>
                      <a:pt x="4894" y="4826"/>
                    </a:moveTo>
                    <a:cubicBezTo>
                      <a:pt x="4894" y="4856"/>
                      <a:pt x="4894" y="4856"/>
                      <a:pt x="4864" y="4856"/>
                    </a:cubicBezTo>
                    <a:lnTo>
                      <a:pt x="4894" y="4826"/>
                    </a:lnTo>
                    <a:close/>
                    <a:moveTo>
                      <a:pt x="4986" y="4887"/>
                    </a:moveTo>
                    <a:lnTo>
                      <a:pt x="4986" y="4917"/>
                    </a:lnTo>
                    <a:lnTo>
                      <a:pt x="4955" y="4917"/>
                    </a:lnTo>
                    <a:cubicBezTo>
                      <a:pt x="4965" y="4908"/>
                      <a:pt x="4975" y="4897"/>
                      <a:pt x="4986" y="4887"/>
                    </a:cubicBezTo>
                    <a:close/>
                    <a:moveTo>
                      <a:pt x="5107" y="5312"/>
                    </a:moveTo>
                    <a:cubicBezTo>
                      <a:pt x="5168" y="5312"/>
                      <a:pt x="5198" y="5312"/>
                      <a:pt x="5168" y="5343"/>
                    </a:cubicBezTo>
                    <a:lnTo>
                      <a:pt x="5077" y="5343"/>
                    </a:lnTo>
                    <a:lnTo>
                      <a:pt x="5107" y="5312"/>
                    </a:lnTo>
                    <a:close/>
                    <a:moveTo>
                      <a:pt x="5107" y="5768"/>
                    </a:moveTo>
                    <a:cubicBezTo>
                      <a:pt x="5046" y="5768"/>
                      <a:pt x="5040" y="5782"/>
                      <a:pt x="5060" y="5782"/>
                    </a:cubicBezTo>
                    <a:cubicBezTo>
                      <a:pt x="5070" y="5782"/>
                      <a:pt x="5087" y="5778"/>
                      <a:pt x="5107" y="5768"/>
                    </a:cubicBezTo>
                    <a:close/>
                    <a:moveTo>
                      <a:pt x="179" y="1"/>
                    </a:moveTo>
                    <a:cubicBezTo>
                      <a:pt x="176" y="1"/>
                      <a:pt x="168" y="8"/>
                      <a:pt x="153" y="24"/>
                    </a:cubicBezTo>
                    <a:cubicBezTo>
                      <a:pt x="122" y="84"/>
                      <a:pt x="122" y="115"/>
                      <a:pt x="122" y="115"/>
                    </a:cubicBezTo>
                    <a:cubicBezTo>
                      <a:pt x="122" y="115"/>
                      <a:pt x="122" y="115"/>
                      <a:pt x="122" y="145"/>
                    </a:cubicBezTo>
                    <a:lnTo>
                      <a:pt x="62" y="145"/>
                    </a:lnTo>
                    <a:cubicBezTo>
                      <a:pt x="62" y="195"/>
                      <a:pt x="41" y="244"/>
                      <a:pt x="50" y="244"/>
                    </a:cubicBezTo>
                    <a:cubicBezTo>
                      <a:pt x="52" y="244"/>
                      <a:pt x="56" y="242"/>
                      <a:pt x="62" y="236"/>
                    </a:cubicBezTo>
                    <a:lnTo>
                      <a:pt x="62" y="267"/>
                    </a:lnTo>
                    <a:cubicBezTo>
                      <a:pt x="92" y="221"/>
                      <a:pt x="107" y="198"/>
                      <a:pt x="111" y="198"/>
                    </a:cubicBezTo>
                    <a:lnTo>
                      <a:pt x="111" y="198"/>
                    </a:lnTo>
                    <a:cubicBezTo>
                      <a:pt x="115" y="198"/>
                      <a:pt x="107" y="221"/>
                      <a:pt x="92" y="267"/>
                    </a:cubicBezTo>
                    <a:cubicBezTo>
                      <a:pt x="62" y="327"/>
                      <a:pt x="92" y="327"/>
                      <a:pt x="92" y="327"/>
                    </a:cubicBezTo>
                    <a:cubicBezTo>
                      <a:pt x="92" y="327"/>
                      <a:pt x="92" y="327"/>
                      <a:pt x="92" y="358"/>
                    </a:cubicBezTo>
                    <a:cubicBezTo>
                      <a:pt x="62" y="388"/>
                      <a:pt x="62" y="419"/>
                      <a:pt x="62" y="419"/>
                    </a:cubicBezTo>
                    <a:cubicBezTo>
                      <a:pt x="92" y="419"/>
                      <a:pt x="92" y="419"/>
                      <a:pt x="92" y="388"/>
                    </a:cubicBezTo>
                    <a:cubicBezTo>
                      <a:pt x="92" y="380"/>
                      <a:pt x="94" y="376"/>
                      <a:pt x="97" y="376"/>
                    </a:cubicBezTo>
                    <a:cubicBezTo>
                      <a:pt x="104" y="376"/>
                      <a:pt x="114" y="405"/>
                      <a:pt x="92" y="449"/>
                    </a:cubicBezTo>
                    <a:cubicBezTo>
                      <a:pt x="92" y="462"/>
                      <a:pt x="92" y="469"/>
                      <a:pt x="94" y="469"/>
                    </a:cubicBezTo>
                    <a:cubicBezTo>
                      <a:pt x="97" y="469"/>
                      <a:pt x="105" y="454"/>
                      <a:pt x="122" y="419"/>
                    </a:cubicBezTo>
                    <a:cubicBezTo>
                      <a:pt x="136" y="391"/>
                      <a:pt x="150" y="376"/>
                      <a:pt x="158" y="376"/>
                    </a:cubicBezTo>
                    <a:cubicBezTo>
                      <a:pt x="168" y="376"/>
                      <a:pt x="169" y="399"/>
                      <a:pt x="153" y="449"/>
                    </a:cubicBezTo>
                    <a:lnTo>
                      <a:pt x="183" y="449"/>
                    </a:lnTo>
                    <a:cubicBezTo>
                      <a:pt x="183" y="449"/>
                      <a:pt x="214" y="419"/>
                      <a:pt x="214" y="388"/>
                    </a:cubicBezTo>
                    <a:cubicBezTo>
                      <a:pt x="231" y="353"/>
                      <a:pt x="239" y="338"/>
                      <a:pt x="242" y="338"/>
                    </a:cubicBezTo>
                    <a:cubicBezTo>
                      <a:pt x="244" y="338"/>
                      <a:pt x="244" y="345"/>
                      <a:pt x="244" y="358"/>
                    </a:cubicBezTo>
                    <a:cubicBezTo>
                      <a:pt x="244" y="388"/>
                      <a:pt x="214" y="419"/>
                      <a:pt x="214" y="419"/>
                    </a:cubicBezTo>
                    <a:cubicBezTo>
                      <a:pt x="214" y="449"/>
                      <a:pt x="214" y="449"/>
                      <a:pt x="214" y="479"/>
                    </a:cubicBezTo>
                    <a:cubicBezTo>
                      <a:pt x="244" y="479"/>
                      <a:pt x="244" y="479"/>
                      <a:pt x="274" y="450"/>
                    </a:cubicBezTo>
                    <a:lnTo>
                      <a:pt x="274" y="450"/>
                    </a:lnTo>
                    <a:lnTo>
                      <a:pt x="244" y="479"/>
                    </a:lnTo>
                    <a:cubicBezTo>
                      <a:pt x="264" y="479"/>
                      <a:pt x="257" y="493"/>
                      <a:pt x="260" y="493"/>
                    </a:cubicBezTo>
                    <a:cubicBezTo>
                      <a:pt x="261" y="493"/>
                      <a:pt x="264" y="490"/>
                      <a:pt x="274" y="479"/>
                    </a:cubicBezTo>
                    <a:cubicBezTo>
                      <a:pt x="274" y="479"/>
                      <a:pt x="274" y="479"/>
                      <a:pt x="274" y="540"/>
                    </a:cubicBezTo>
                    <a:cubicBezTo>
                      <a:pt x="274" y="548"/>
                      <a:pt x="278" y="552"/>
                      <a:pt x="284" y="552"/>
                    </a:cubicBezTo>
                    <a:cubicBezTo>
                      <a:pt x="301" y="552"/>
                      <a:pt x="335" y="517"/>
                      <a:pt x="335" y="449"/>
                    </a:cubicBezTo>
                    <a:lnTo>
                      <a:pt x="366" y="449"/>
                    </a:lnTo>
                    <a:cubicBezTo>
                      <a:pt x="366" y="449"/>
                      <a:pt x="366" y="419"/>
                      <a:pt x="366" y="419"/>
                    </a:cubicBezTo>
                    <a:cubicBezTo>
                      <a:pt x="396" y="389"/>
                      <a:pt x="396" y="388"/>
                      <a:pt x="396" y="388"/>
                    </a:cubicBezTo>
                    <a:lnTo>
                      <a:pt x="396" y="388"/>
                    </a:lnTo>
                    <a:lnTo>
                      <a:pt x="366" y="479"/>
                    </a:lnTo>
                    <a:cubicBezTo>
                      <a:pt x="346" y="518"/>
                      <a:pt x="339" y="556"/>
                      <a:pt x="352" y="556"/>
                    </a:cubicBezTo>
                    <a:cubicBezTo>
                      <a:pt x="355" y="556"/>
                      <a:pt x="360" y="554"/>
                      <a:pt x="366" y="548"/>
                    </a:cubicBezTo>
                    <a:lnTo>
                      <a:pt x="366" y="548"/>
                    </a:lnTo>
                    <a:cubicBezTo>
                      <a:pt x="366" y="558"/>
                      <a:pt x="366" y="563"/>
                      <a:pt x="369" y="563"/>
                    </a:cubicBezTo>
                    <a:cubicBezTo>
                      <a:pt x="373" y="563"/>
                      <a:pt x="381" y="555"/>
                      <a:pt x="396" y="540"/>
                    </a:cubicBezTo>
                    <a:cubicBezTo>
                      <a:pt x="396" y="546"/>
                      <a:pt x="398" y="549"/>
                      <a:pt x="402" y="549"/>
                    </a:cubicBezTo>
                    <a:cubicBezTo>
                      <a:pt x="417" y="549"/>
                      <a:pt x="457" y="504"/>
                      <a:pt x="457" y="479"/>
                    </a:cubicBezTo>
                    <a:cubicBezTo>
                      <a:pt x="487" y="449"/>
                      <a:pt x="487" y="449"/>
                      <a:pt x="487" y="449"/>
                    </a:cubicBezTo>
                    <a:cubicBezTo>
                      <a:pt x="487" y="449"/>
                      <a:pt x="487" y="449"/>
                      <a:pt x="487" y="479"/>
                    </a:cubicBezTo>
                    <a:cubicBezTo>
                      <a:pt x="472" y="510"/>
                      <a:pt x="464" y="525"/>
                      <a:pt x="468" y="525"/>
                    </a:cubicBezTo>
                    <a:cubicBezTo>
                      <a:pt x="472" y="525"/>
                      <a:pt x="487" y="510"/>
                      <a:pt x="516" y="481"/>
                    </a:cubicBezTo>
                    <a:lnTo>
                      <a:pt x="516" y="481"/>
                    </a:lnTo>
                    <a:lnTo>
                      <a:pt x="487" y="510"/>
                    </a:lnTo>
                    <a:cubicBezTo>
                      <a:pt x="487" y="534"/>
                      <a:pt x="487" y="579"/>
                      <a:pt x="519" y="579"/>
                    </a:cubicBezTo>
                    <a:cubicBezTo>
                      <a:pt x="527" y="579"/>
                      <a:pt x="536" y="576"/>
                      <a:pt x="548" y="571"/>
                    </a:cubicBezTo>
                    <a:cubicBezTo>
                      <a:pt x="578" y="601"/>
                      <a:pt x="609" y="631"/>
                      <a:pt x="578" y="662"/>
                    </a:cubicBezTo>
                    <a:cubicBezTo>
                      <a:pt x="578" y="668"/>
                      <a:pt x="581" y="670"/>
                      <a:pt x="585" y="670"/>
                    </a:cubicBezTo>
                    <a:cubicBezTo>
                      <a:pt x="602" y="670"/>
                      <a:pt x="651" y="626"/>
                      <a:pt x="700" y="601"/>
                    </a:cubicBezTo>
                    <a:lnTo>
                      <a:pt x="700" y="601"/>
                    </a:lnTo>
                    <a:cubicBezTo>
                      <a:pt x="669" y="631"/>
                      <a:pt x="700" y="631"/>
                      <a:pt x="700" y="631"/>
                    </a:cubicBezTo>
                    <a:cubicBezTo>
                      <a:pt x="730" y="662"/>
                      <a:pt x="730" y="662"/>
                      <a:pt x="700" y="692"/>
                    </a:cubicBezTo>
                    <a:cubicBezTo>
                      <a:pt x="685" y="723"/>
                      <a:pt x="677" y="738"/>
                      <a:pt x="681" y="738"/>
                    </a:cubicBezTo>
                    <a:cubicBezTo>
                      <a:pt x="685" y="738"/>
                      <a:pt x="700" y="723"/>
                      <a:pt x="730" y="692"/>
                    </a:cubicBezTo>
                    <a:cubicBezTo>
                      <a:pt x="739" y="674"/>
                      <a:pt x="748" y="667"/>
                      <a:pt x="755" y="667"/>
                    </a:cubicBezTo>
                    <a:cubicBezTo>
                      <a:pt x="773" y="667"/>
                      <a:pt x="782" y="710"/>
                      <a:pt x="761" y="753"/>
                    </a:cubicBezTo>
                    <a:cubicBezTo>
                      <a:pt x="730" y="783"/>
                      <a:pt x="730" y="783"/>
                      <a:pt x="761" y="783"/>
                    </a:cubicBezTo>
                    <a:cubicBezTo>
                      <a:pt x="771" y="773"/>
                      <a:pt x="778" y="770"/>
                      <a:pt x="783" y="770"/>
                    </a:cubicBezTo>
                    <a:cubicBezTo>
                      <a:pt x="794" y="770"/>
                      <a:pt x="801" y="783"/>
                      <a:pt x="821" y="783"/>
                    </a:cubicBezTo>
                    <a:cubicBezTo>
                      <a:pt x="852" y="783"/>
                      <a:pt x="852" y="783"/>
                      <a:pt x="882" y="753"/>
                    </a:cubicBezTo>
                    <a:cubicBezTo>
                      <a:pt x="913" y="692"/>
                      <a:pt x="913" y="692"/>
                      <a:pt x="943" y="692"/>
                    </a:cubicBezTo>
                    <a:cubicBezTo>
                      <a:pt x="943" y="692"/>
                      <a:pt x="973" y="692"/>
                      <a:pt x="943" y="753"/>
                    </a:cubicBezTo>
                    <a:cubicBezTo>
                      <a:pt x="943" y="744"/>
                      <a:pt x="940" y="740"/>
                      <a:pt x="936" y="740"/>
                    </a:cubicBezTo>
                    <a:cubicBezTo>
                      <a:pt x="925" y="740"/>
                      <a:pt x="904" y="762"/>
                      <a:pt x="882" y="783"/>
                    </a:cubicBezTo>
                    <a:cubicBezTo>
                      <a:pt x="882" y="814"/>
                      <a:pt x="882" y="814"/>
                      <a:pt x="913" y="814"/>
                    </a:cubicBezTo>
                    <a:lnTo>
                      <a:pt x="943" y="814"/>
                    </a:lnTo>
                    <a:cubicBezTo>
                      <a:pt x="943" y="799"/>
                      <a:pt x="943" y="791"/>
                      <a:pt x="943" y="783"/>
                    </a:cubicBezTo>
                    <a:cubicBezTo>
                      <a:pt x="973" y="783"/>
                      <a:pt x="973" y="783"/>
                      <a:pt x="943" y="814"/>
                    </a:cubicBezTo>
                    <a:cubicBezTo>
                      <a:pt x="943" y="814"/>
                      <a:pt x="943" y="844"/>
                      <a:pt x="973" y="875"/>
                    </a:cubicBezTo>
                    <a:cubicBezTo>
                      <a:pt x="973" y="875"/>
                      <a:pt x="1004" y="905"/>
                      <a:pt x="973" y="905"/>
                    </a:cubicBezTo>
                    <a:cubicBezTo>
                      <a:pt x="989" y="920"/>
                      <a:pt x="996" y="928"/>
                      <a:pt x="1000" y="928"/>
                    </a:cubicBezTo>
                    <a:cubicBezTo>
                      <a:pt x="1004" y="928"/>
                      <a:pt x="1004" y="920"/>
                      <a:pt x="1004" y="905"/>
                    </a:cubicBezTo>
                    <a:cubicBezTo>
                      <a:pt x="1021" y="887"/>
                      <a:pt x="1039" y="870"/>
                      <a:pt x="1051" y="870"/>
                    </a:cubicBezTo>
                    <a:cubicBezTo>
                      <a:pt x="1059" y="870"/>
                      <a:pt x="1065" y="879"/>
                      <a:pt x="1065" y="905"/>
                    </a:cubicBezTo>
                    <a:cubicBezTo>
                      <a:pt x="1085" y="905"/>
                      <a:pt x="1105" y="919"/>
                      <a:pt x="1116" y="919"/>
                    </a:cubicBezTo>
                    <a:cubicBezTo>
                      <a:pt x="1122" y="919"/>
                      <a:pt x="1125" y="915"/>
                      <a:pt x="1125" y="905"/>
                    </a:cubicBezTo>
                    <a:cubicBezTo>
                      <a:pt x="1156" y="905"/>
                      <a:pt x="1156" y="905"/>
                      <a:pt x="1125" y="935"/>
                    </a:cubicBezTo>
                    <a:cubicBezTo>
                      <a:pt x="1108" y="971"/>
                      <a:pt x="1111" y="986"/>
                      <a:pt x="1122" y="986"/>
                    </a:cubicBezTo>
                    <a:cubicBezTo>
                      <a:pt x="1131" y="986"/>
                      <a:pt x="1143" y="978"/>
                      <a:pt x="1156" y="966"/>
                    </a:cubicBezTo>
                    <a:cubicBezTo>
                      <a:pt x="1171" y="951"/>
                      <a:pt x="1179" y="943"/>
                      <a:pt x="1182" y="943"/>
                    </a:cubicBezTo>
                    <a:cubicBezTo>
                      <a:pt x="1186" y="943"/>
                      <a:pt x="1186" y="951"/>
                      <a:pt x="1186" y="966"/>
                    </a:cubicBezTo>
                    <a:cubicBezTo>
                      <a:pt x="1186" y="966"/>
                      <a:pt x="1186" y="966"/>
                      <a:pt x="1217" y="935"/>
                    </a:cubicBezTo>
                    <a:cubicBezTo>
                      <a:pt x="1247" y="935"/>
                      <a:pt x="1247" y="935"/>
                      <a:pt x="1247" y="966"/>
                    </a:cubicBezTo>
                    <a:cubicBezTo>
                      <a:pt x="1217" y="996"/>
                      <a:pt x="1247" y="996"/>
                      <a:pt x="1247" y="996"/>
                    </a:cubicBezTo>
                    <a:cubicBezTo>
                      <a:pt x="1277" y="996"/>
                      <a:pt x="1399" y="1057"/>
                      <a:pt x="1369" y="1087"/>
                    </a:cubicBezTo>
                    <a:cubicBezTo>
                      <a:pt x="1384" y="1072"/>
                      <a:pt x="1391" y="1065"/>
                      <a:pt x="1399" y="1065"/>
                    </a:cubicBezTo>
                    <a:cubicBezTo>
                      <a:pt x="1407" y="1065"/>
                      <a:pt x="1414" y="1072"/>
                      <a:pt x="1429" y="1087"/>
                    </a:cubicBezTo>
                    <a:cubicBezTo>
                      <a:pt x="1418" y="1111"/>
                      <a:pt x="1415" y="1121"/>
                      <a:pt x="1418" y="1121"/>
                    </a:cubicBezTo>
                    <a:cubicBezTo>
                      <a:pt x="1422" y="1121"/>
                      <a:pt x="1441" y="1095"/>
                      <a:pt x="1460" y="1057"/>
                    </a:cubicBezTo>
                    <a:lnTo>
                      <a:pt x="1429" y="1057"/>
                    </a:lnTo>
                    <a:cubicBezTo>
                      <a:pt x="1457" y="1030"/>
                      <a:pt x="1478" y="1015"/>
                      <a:pt x="1487" y="1015"/>
                    </a:cubicBezTo>
                    <a:cubicBezTo>
                      <a:pt x="1499" y="1015"/>
                      <a:pt x="1493" y="1037"/>
                      <a:pt x="1460" y="1087"/>
                    </a:cubicBezTo>
                    <a:cubicBezTo>
                      <a:pt x="1442" y="1123"/>
                      <a:pt x="1435" y="1138"/>
                      <a:pt x="1438" y="1138"/>
                    </a:cubicBezTo>
                    <a:cubicBezTo>
                      <a:pt x="1440" y="1138"/>
                      <a:pt x="1447" y="1130"/>
                      <a:pt x="1460" y="1118"/>
                    </a:cubicBezTo>
                    <a:cubicBezTo>
                      <a:pt x="1490" y="1087"/>
                      <a:pt x="1505" y="1072"/>
                      <a:pt x="1509" y="1072"/>
                    </a:cubicBezTo>
                    <a:cubicBezTo>
                      <a:pt x="1513" y="1072"/>
                      <a:pt x="1505" y="1087"/>
                      <a:pt x="1490" y="1118"/>
                    </a:cubicBezTo>
                    <a:cubicBezTo>
                      <a:pt x="1551" y="1072"/>
                      <a:pt x="1589" y="1049"/>
                      <a:pt x="1604" y="1049"/>
                    </a:cubicBezTo>
                    <a:cubicBezTo>
                      <a:pt x="1619" y="1049"/>
                      <a:pt x="1612" y="1072"/>
                      <a:pt x="1581" y="1118"/>
                    </a:cubicBezTo>
                    <a:cubicBezTo>
                      <a:pt x="1521" y="1179"/>
                      <a:pt x="1521" y="1239"/>
                      <a:pt x="1521" y="1239"/>
                    </a:cubicBezTo>
                    <a:cubicBezTo>
                      <a:pt x="1521" y="1239"/>
                      <a:pt x="1551" y="1209"/>
                      <a:pt x="1581" y="1179"/>
                    </a:cubicBezTo>
                    <a:lnTo>
                      <a:pt x="1581" y="1179"/>
                    </a:lnTo>
                    <a:cubicBezTo>
                      <a:pt x="1561" y="1260"/>
                      <a:pt x="1568" y="1287"/>
                      <a:pt x="1593" y="1287"/>
                    </a:cubicBezTo>
                    <a:cubicBezTo>
                      <a:pt x="1605" y="1287"/>
                      <a:pt x="1622" y="1280"/>
                      <a:pt x="1642" y="1270"/>
                    </a:cubicBezTo>
                    <a:cubicBezTo>
                      <a:pt x="1660" y="1261"/>
                      <a:pt x="1675" y="1257"/>
                      <a:pt x="1686" y="1257"/>
                    </a:cubicBezTo>
                    <a:cubicBezTo>
                      <a:pt x="1713" y="1257"/>
                      <a:pt x="1716" y="1279"/>
                      <a:pt x="1673" y="1300"/>
                    </a:cubicBezTo>
                    <a:cubicBezTo>
                      <a:pt x="1612" y="1331"/>
                      <a:pt x="1612" y="1331"/>
                      <a:pt x="1642" y="1331"/>
                    </a:cubicBezTo>
                    <a:cubicBezTo>
                      <a:pt x="1673" y="1331"/>
                      <a:pt x="1703" y="1361"/>
                      <a:pt x="1703" y="1361"/>
                    </a:cubicBezTo>
                    <a:cubicBezTo>
                      <a:pt x="1703" y="1361"/>
                      <a:pt x="1733" y="1331"/>
                      <a:pt x="1764" y="1331"/>
                    </a:cubicBezTo>
                    <a:cubicBezTo>
                      <a:pt x="1741" y="1375"/>
                      <a:pt x="1736" y="1403"/>
                      <a:pt x="1746" y="1403"/>
                    </a:cubicBezTo>
                    <a:cubicBezTo>
                      <a:pt x="1750" y="1403"/>
                      <a:pt x="1756" y="1399"/>
                      <a:pt x="1764" y="1391"/>
                    </a:cubicBezTo>
                    <a:lnTo>
                      <a:pt x="1794" y="1391"/>
                    </a:lnTo>
                    <a:cubicBezTo>
                      <a:pt x="1794" y="1391"/>
                      <a:pt x="1794" y="1391"/>
                      <a:pt x="1825" y="1361"/>
                    </a:cubicBezTo>
                    <a:cubicBezTo>
                      <a:pt x="1825" y="1361"/>
                      <a:pt x="1794" y="1361"/>
                      <a:pt x="1794" y="1331"/>
                    </a:cubicBezTo>
                    <a:lnTo>
                      <a:pt x="1825" y="1331"/>
                    </a:lnTo>
                    <a:lnTo>
                      <a:pt x="1825" y="1361"/>
                    </a:lnTo>
                    <a:cubicBezTo>
                      <a:pt x="1855" y="1361"/>
                      <a:pt x="1855" y="1391"/>
                      <a:pt x="1855" y="1422"/>
                    </a:cubicBezTo>
                    <a:cubicBezTo>
                      <a:pt x="1849" y="1427"/>
                      <a:pt x="1845" y="1433"/>
                      <a:pt x="1841" y="1438"/>
                    </a:cubicBezTo>
                    <a:lnTo>
                      <a:pt x="1841" y="1438"/>
                    </a:lnTo>
                    <a:cubicBezTo>
                      <a:pt x="1866" y="1421"/>
                      <a:pt x="1891" y="1416"/>
                      <a:pt x="1916" y="1391"/>
                    </a:cubicBezTo>
                    <a:cubicBezTo>
                      <a:pt x="1946" y="1391"/>
                      <a:pt x="1946" y="1422"/>
                      <a:pt x="1916" y="1422"/>
                    </a:cubicBezTo>
                    <a:cubicBezTo>
                      <a:pt x="1885" y="1452"/>
                      <a:pt x="1885" y="1452"/>
                      <a:pt x="1885" y="1513"/>
                    </a:cubicBezTo>
                    <a:cubicBezTo>
                      <a:pt x="1916" y="1513"/>
                      <a:pt x="1916" y="1513"/>
                      <a:pt x="1946" y="1483"/>
                    </a:cubicBezTo>
                    <a:cubicBezTo>
                      <a:pt x="1946" y="1483"/>
                      <a:pt x="2007" y="1513"/>
                      <a:pt x="2007" y="1543"/>
                    </a:cubicBezTo>
                    <a:cubicBezTo>
                      <a:pt x="2017" y="1553"/>
                      <a:pt x="2027" y="1557"/>
                      <a:pt x="2036" y="1557"/>
                    </a:cubicBezTo>
                    <a:cubicBezTo>
                      <a:pt x="2054" y="1557"/>
                      <a:pt x="2068" y="1543"/>
                      <a:pt x="2068" y="1543"/>
                    </a:cubicBezTo>
                    <a:cubicBezTo>
                      <a:pt x="2068" y="1543"/>
                      <a:pt x="2068" y="1557"/>
                      <a:pt x="2077" y="1557"/>
                    </a:cubicBezTo>
                    <a:cubicBezTo>
                      <a:pt x="2081" y="1557"/>
                      <a:pt x="2088" y="1553"/>
                      <a:pt x="2098" y="1543"/>
                    </a:cubicBezTo>
                    <a:cubicBezTo>
                      <a:pt x="2098" y="1543"/>
                      <a:pt x="2128" y="1543"/>
                      <a:pt x="2098" y="1574"/>
                    </a:cubicBezTo>
                    <a:cubicBezTo>
                      <a:pt x="2123" y="1561"/>
                      <a:pt x="2138" y="1554"/>
                      <a:pt x="2142" y="1554"/>
                    </a:cubicBezTo>
                    <a:cubicBezTo>
                      <a:pt x="2148" y="1554"/>
                      <a:pt x="2134" y="1568"/>
                      <a:pt x="2098" y="1604"/>
                    </a:cubicBezTo>
                    <a:cubicBezTo>
                      <a:pt x="2083" y="1635"/>
                      <a:pt x="2075" y="1650"/>
                      <a:pt x="2079" y="1650"/>
                    </a:cubicBezTo>
                    <a:cubicBezTo>
                      <a:pt x="2083" y="1650"/>
                      <a:pt x="2098" y="1635"/>
                      <a:pt x="2128" y="1604"/>
                    </a:cubicBezTo>
                    <a:cubicBezTo>
                      <a:pt x="2141" y="1592"/>
                      <a:pt x="2148" y="1584"/>
                      <a:pt x="2151" y="1584"/>
                    </a:cubicBezTo>
                    <a:lnTo>
                      <a:pt x="2151" y="1584"/>
                    </a:lnTo>
                    <a:cubicBezTo>
                      <a:pt x="2154" y="1584"/>
                      <a:pt x="2146" y="1599"/>
                      <a:pt x="2128" y="1635"/>
                    </a:cubicBezTo>
                    <a:cubicBezTo>
                      <a:pt x="2159" y="1604"/>
                      <a:pt x="2189" y="1589"/>
                      <a:pt x="2204" y="1589"/>
                    </a:cubicBezTo>
                    <a:cubicBezTo>
                      <a:pt x="2220" y="1589"/>
                      <a:pt x="2220" y="1604"/>
                      <a:pt x="2189" y="1635"/>
                    </a:cubicBezTo>
                    <a:lnTo>
                      <a:pt x="2220" y="1635"/>
                    </a:lnTo>
                    <a:cubicBezTo>
                      <a:pt x="2250" y="1604"/>
                      <a:pt x="2265" y="1589"/>
                      <a:pt x="2269" y="1589"/>
                    </a:cubicBezTo>
                    <a:cubicBezTo>
                      <a:pt x="2273" y="1589"/>
                      <a:pt x="2265" y="1604"/>
                      <a:pt x="2250" y="1635"/>
                    </a:cubicBezTo>
                    <a:cubicBezTo>
                      <a:pt x="2232" y="1670"/>
                      <a:pt x="2225" y="1685"/>
                      <a:pt x="2234" y="1685"/>
                    </a:cubicBezTo>
                    <a:cubicBezTo>
                      <a:pt x="2241" y="1685"/>
                      <a:pt x="2255" y="1677"/>
                      <a:pt x="2280" y="1665"/>
                    </a:cubicBezTo>
                    <a:cubicBezTo>
                      <a:pt x="2280" y="1688"/>
                      <a:pt x="2298" y="1746"/>
                      <a:pt x="2320" y="1746"/>
                    </a:cubicBezTo>
                    <a:cubicBezTo>
                      <a:pt x="2327" y="1746"/>
                      <a:pt x="2334" y="1740"/>
                      <a:pt x="2341" y="1726"/>
                    </a:cubicBezTo>
                    <a:cubicBezTo>
                      <a:pt x="2341" y="1761"/>
                      <a:pt x="2352" y="1776"/>
                      <a:pt x="2366" y="1776"/>
                    </a:cubicBezTo>
                    <a:cubicBezTo>
                      <a:pt x="2377" y="1776"/>
                      <a:pt x="2389" y="1769"/>
                      <a:pt x="2402" y="1756"/>
                    </a:cubicBezTo>
                    <a:lnTo>
                      <a:pt x="2432" y="1726"/>
                    </a:lnTo>
                    <a:lnTo>
                      <a:pt x="2432" y="1726"/>
                    </a:lnTo>
                    <a:cubicBezTo>
                      <a:pt x="2402" y="1756"/>
                      <a:pt x="2372" y="1787"/>
                      <a:pt x="2402" y="1817"/>
                    </a:cubicBezTo>
                    <a:cubicBezTo>
                      <a:pt x="2402" y="1817"/>
                      <a:pt x="2402" y="1817"/>
                      <a:pt x="2432" y="1786"/>
                    </a:cubicBezTo>
                    <a:cubicBezTo>
                      <a:pt x="2432" y="1756"/>
                      <a:pt x="2432" y="1756"/>
                      <a:pt x="2463" y="1756"/>
                    </a:cubicBezTo>
                    <a:cubicBezTo>
                      <a:pt x="2463" y="1786"/>
                      <a:pt x="2463" y="1817"/>
                      <a:pt x="2432" y="1817"/>
                    </a:cubicBezTo>
                    <a:lnTo>
                      <a:pt x="2432" y="1847"/>
                    </a:lnTo>
                    <a:cubicBezTo>
                      <a:pt x="2445" y="1835"/>
                      <a:pt x="2455" y="1825"/>
                      <a:pt x="2463" y="1817"/>
                    </a:cubicBezTo>
                    <a:lnTo>
                      <a:pt x="2463" y="1817"/>
                    </a:lnTo>
                    <a:cubicBezTo>
                      <a:pt x="2463" y="1847"/>
                      <a:pt x="2463" y="1847"/>
                      <a:pt x="2463" y="1878"/>
                    </a:cubicBezTo>
                    <a:lnTo>
                      <a:pt x="2493" y="1878"/>
                    </a:lnTo>
                    <a:cubicBezTo>
                      <a:pt x="2493" y="1893"/>
                      <a:pt x="2493" y="1900"/>
                      <a:pt x="2497" y="1900"/>
                    </a:cubicBezTo>
                    <a:cubicBezTo>
                      <a:pt x="2501" y="1900"/>
                      <a:pt x="2508" y="1893"/>
                      <a:pt x="2524" y="1878"/>
                    </a:cubicBezTo>
                    <a:cubicBezTo>
                      <a:pt x="2554" y="1847"/>
                      <a:pt x="2554" y="1817"/>
                      <a:pt x="2584" y="1817"/>
                    </a:cubicBezTo>
                    <a:cubicBezTo>
                      <a:pt x="2554" y="1847"/>
                      <a:pt x="2524" y="1878"/>
                      <a:pt x="2524" y="1878"/>
                    </a:cubicBezTo>
                    <a:cubicBezTo>
                      <a:pt x="2524" y="1908"/>
                      <a:pt x="2524" y="1908"/>
                      <a:pt x="2524" y="1908"/>
                    </a:cubicBezTo>
                    <a:cubicBezTo>
                      <a:pt x="2488" y="1944"/>
                      <a:pt x="2494" y="1958"/>
                      <a:pt x="2511" y="1958"/>
                    </a:cubicBezTo>
                    <a:cubicBezTo>
                      <a:pt x="2524" y="1958"/>
                      <a:pt x="2541" y="1951"/>
                      <a:pt x="2554" y="1938"/>
                    </a:cubicBezTo>
                    <a:cubicBezTo>
                      <a:pt x="2572" y="1930"/>
                      <a:pt x="2584" y="1926"/>
                      <a:pt x="2592" y="1926"/>
                    </a:cubicBezTo>
                    <a:cubicBezTo>
                      <a:pt x="2610" y="1926"/>
                      <a:pt x="2597" y="1947"/>
                      <a:pt x="2554" y="1969"/>
                    </a:cubicBezTo>
                    <a:cubicBezTo>
                      <a:pt x="2543" y="1990"/>
                      <a:pt x="2544" y="2000"/>
                      <a:pt x="2552" y="2000"/>
                    </a:cubicBezTo>
                    <a:cubicBezTo>
                      <a:pt x="2567" y="2000"/>
                      <a:pt x="2606" y="1967"/>
                      <a:pt x="2645" y="1908"/>
                    </a:cubicBezTo>
                    <a:lnTo>
                      <a:pt x="2736" y="1847"/>
                    </a:lnTo>
                    <a:lnTo>
                      <a:pt x="2676" y="1938"/>
                    </a:lnTo>
                    <a:cubicBezTo>
                      <a:pt x="2618" y="1996"/>
                      <a:pt x="2597" y="2017"/>
                      <a:pt x="2604" y="2017"/>
                    </a:cubicBezTo>
                    <a:cubicBezTo>
                      <a:pt x="2609" y="2017"/>
                      <a:pt x="2623" y="2010"/>
                      <a:pt x="2645" y="1999"/>
                    </a:cubicBezTo>
                    <a:cubicBezTo>
                      <a:pt x="2676" y="1999"/>
                      <a:pt x="2676" y="1999"/>
                      <a:pt x="2676" y="2030"/>
                    </a:cubicBezTo>
                    <a:cubicBezTo>
                      <a:pt x="2645" y="2060"/>
                      <a:pt x="2645" y="2060"/>
                      <a:pt x="2676" y="2090"/>
                    </a:cubicBezTo>
                    <a:cubicBezTo>
                      <a:pt x="2696" y="2090"/>
                      <a:pt x="2703" y="2104"/>
                      <a:pt x="2714" y="2104"/>
                    </a:cubicBezTo>
                    <a:cubicBezTo>
                      <a:pt x="2720" y="2104"/>
                      <a:pt x="2726" y="2101"/>
                      <a:pt x="2736" y="2090"/>
                    </a:cubicBezTo>
                    <a:lnTo>
                      <a:pt x="2736" y="2090"/>
                    </a:lnTo>
                    <a:cubicBezTo>
                      <a:pt x="2721" y="2121"/>
                      <a:pt x="2721" y="2136"/>
                      <a:pt x="2729" y="2136"/>
                    </a:cubicBezTo>
                    <a:cubicBezTo>
                      <a:pt x="2736" y="2136"/>
                      <a:pt x="2752" y="2121"/>
                      <a:pt x="2767" y="2090"/>
                    </a:cubicBezTo>
                    <a:lnTo>
                      <a:pt x="2797" y="2121"/>
                    </a:lnTo>
                    <a:lnTo>
                      <a:pt x="2767" y="2121"/>
                    </a:lnTo>
                    <a:cubicBezTo>
                      <a:pt x="2736" y="2151"/>
                      <a:pt x="2767" y="2182"/>
                      <a:pt x="2828" y="2242"/>
                    </a:cubicBezTo>
                    <a:cubicBezTo>
                      <a:pt x="2863" y="2278"/>
                      <a:pt x="2878" y="2293"/>
                      <a:pt x="2896" y="2293"/>
                    </a:cubicBezTo>
                    <a:cubicBezTo>
                      <a:pt x="2909" y="2293"/>
                      <a:pt x="2924" y="2285"/>
                      <a:pt x="2949" y="2273"/>
                    </a:cubicBezTo>
                    <a:lnTo>
                      <a:pt x="2949" y="2273"/>
                    </a:lnTo>
                    <a:cubicBezTo>
                      <a:pt x="2949" y="2294"/>
                      <a:pt x="2934" y="2316"/>
                      <a:pt x="2936" y="2316"/>
                    </a:cubicBezTo>
                    <a:cubicBezTo>
                      <a:pt x="2937" y="2316"/>
                      <a:pt x="2940" y="2312"/>
                      <a:pt x="2949" y="2303"/>
                    </a:cubicBezTo>
                    <a:cubicBezTo>
                      <a:pt x="2949" y="2303"/>
                      <a:pt x="2949" y="2334"/>
                      <a:pt x="2949" y="2364"/>
                    </a:cubicBezTo>
                    <a:cubicBezTo>
                      <a:pt x="2931" y="2400"/>
                      <a:pt x="2934" y="2414"/>
                      <a:pt x="2946" y="2414"/>
                    </a:cubicBezTo>
                    <a:cubicBezTo>
                      <a:pt x="2954" y="2414"/>
                      <a:pt x="2967" y="2407"/>
                      <a:pt x="2980" y="2394"/>
                    </a:cubicBezTo>
                    <a:lnTo>
                      <a:pt x="2980" y="2394"/>
                    </a:lnTo>
                    <a:cubicBezTo>
                      <a:pt x="2980" y="2416"/>
                      <a:pt x="2964" y="2437"/>
                      <a:pt x="2966" y="2437"/>
                    </a:cubicBezTo>
                    <a:cubicBezTo>
                      <a:pt x="2967" y="2437"/>
                      <a:pt x="2971" y="2434"/>
                      <a:pt x="2980" y="2425"/>
                    </a:cubicBezTo>
                    <a:cubicBezTo>
                      <a:pt x="3010" y="2425"/>
                      <a:pt x="3071" y="2455"/>
                      <a:pt x="3010" y="2486"/>
                    </a:cubicBezTo>
                    <a:lnTo>
                      <a:pt x="3040" y="2516"/>
                    </a:lnTo>
                    <a:cubicBezTo>
                      <a:pt x="3056" y="2501"/>
                      <a:pt x="3063" y="2493"/>
                      <a:pt x="3071" y="2493"/>
                    </a:cubicBezTo>
                    <a:cubicBezTo>
                      <a:pt x="3078" y="2493"/>
                      <a:pt x="3086" y="2501"/>
                      <a:pt x="3101" y="2516"/>
                    </a:cubicBezTo>
                    <a:cubicBezTo>
                      <a:pt x="3101" y="2516"/>
                      <a:pt x="3101" y="2546"/>
                      <a:pt x="3101" y="2546"/>
                    </a:cubicBezTo>
                    <a:cubicBezTo>
                      <a:pt x="3071" y="2577"/>
                      <a:pt x="3071" y="2577"/>
                      <a:pt x="3101" y="2577"/>
                    </a:cubicBezTo>
                    <a:cubicBezTo>
                      <a:pt x="3101" y="2577"/>
                      <a:pt x="3162" y="2546"/>
                      <a:pt x="3162" y="2546"/>
                    </a:cubicBezTo>
                    <a:cubicBezTo>
                      <a:pt x="3192" y="2516"/>
                      <a:pt x="3223" y="2516"/>
                      <a:pt x="3253" y="2516"/>
                    </a:cubicBezTo>
                    <a:lnTo>
                      <a:pt x="3223" y="2546"/>
                    </a:lnTo>
                    <a:cubicBezTo>
                      <a:pt x="3192" y="2577"/>
                      <a:pt x="3162" y="2577"/>
                      <a:pt x="3162" y="2577"/>
                    </a:cubicBezTo>
                    <a:cubicBezTo>
                      <a:pt x="3162" y="2592"/>
                      <a:pt x="3170" y="2600"/>
                      <a:pt x="3177" y="2600"/>
                    </a:cubicBezTo>
                    <a:cubicBezTo>
                      <a:pt x="3185" y="2600"/>
                      <a:pt x="3192" y="2592"/>
                      <a:pt x="3192" y="2577"/>
                    </a:cubicBezTo>
                    <a:cubicBezTo>
                      <a:pt x="3192" y="2607"/>
                      <a:pt x="3192" y="2607"/>
                      <a:pt x="3223" y="2638"/>
                    </a:cubicBezTo>
                    <a:cubicBezTo>
                      <a:pt x="3223" y="2638"/>
                      <a:pt x="3223" y="2668"/>
                      <a:pt x="3284" y="2668"/>
                    </a:cubicBezTo>
                    <a:cubicBezTo>
                      <a:pt x="3234" y="2693"/>
                      <a:pt x="3245" y="2737"/>
                      <a:pt x="3283" y="2737"/>
                    </a:cubicBezTo>
                    <a:cubicBezTo>
                      <a:pt x="3292" y="2737"/>
                      <a:pt x="3302" y="2735"/>
                      <a:pt x="3314" y="2729"/>
                    </a:cubicBezTo>
                    <a:cubicBezTo>
                      <a:pt x="3329" y="2714"/>
                      <a:pt x="3337" y="2706"/>
                      <a:pt x="3341" y="2706"/>
                    </a:cubicBezTo>
                    <a:cubicBezTo>
                      <a:pt x="3344" y="2706"/>
                      <a:pt x="3344" y="2714"/>
                      <a:pt x="3344" y="2729"/>
                    </a:cubicBezTo>
                    <a:cubicBezTo>
                      <a:pt x="3314" y="2759"/>
                      <a:pt x="3314" y="2759"/>
                      <a:pt x="3344" y="2759"/>
                    </a:cubicBezTo>
                    <a:cubicBezTo>
                      <a:pt x="3353" y="2750"/>
                      <a:pt x="3360" y="2747"/>
                      <a:pt x="3363" y="2747"/>
                    </a:cubicBezTo>
                    <a:cubicBezTo>
                      <a:pt x="3372" y="2747"/>
                      <a:pt x="3366" y="2768"/>
                      <a:pt x="3344" y="2790"/>
                    </a:cubicBezTo>
                    <a:cubicBezTo>
                      <a:pt x="3314" y="2850"/>
                      <a:pt x="3314" y="2850"/>
                      <a:pt x="3344" y="2850"/>
                    </a:cubicBezTo>
                    <a:cubicBezTo>
                      <a:pt x="3375" y="2850"/>
                      <a:pt x="3405" y="2850"/>
                      <a:pt x="3405" y="2881"/>
                    </a:cubicBezTo>
                    <a:cubicBezTo>
                      <a:pt x="3420" y="2866"/>
                      <a:pt x="3435" y="2866"/>
                      <a:pt x="3447" y="2866"/>
                    </a:cubicBezTo>
                    <a:cubicBezTo>
                      <a:pt x="3458" y="2866"/>
                      <a:pt x="3466" y="2866"/>
                      <a:pt x="3466" y="2850"/>
                    </a:cubicBezTo>
                    <a:cubicBezTo>
                      <a:pt x="3477" y="2839"/>
                      <a:pt x="3488" y="2832"/>
                      <a:pt x="3498" y="2828"/>
                    </a:cubicBezTo>
                    <a:lnTo>
                      <a:pt x="3498" y="2828"/>
                    </a:lnTo>
                    <a:cubicBezTo>
                      <a:pt x="3496" y="2832"/>
                      <a:pt x="3496" y="2839"/>
                      <a:pt x="3496" y="2850"/>
                    </a:cubicBezTo>
                    <a:cubicBezTo>
                      <a:pt x="3466" y="2881"/>
                      <a:pt x="3466" y="2911"/>
                      <a:pt x="3496" y="2911"/>
                    </a:cubicBezTo>
                    <a:cubicBezTo>
                      <a:pt x="3496" y="2911"/>
                      <a:pt x="3496" y="2942"/>
                      <a:pt x="3496" y="2942"/>
                    </a:cubicBezTo>
                    <a:cubicBezTo>
                      <a:pt x="3496" y="2977"/>
                      <a:pt x="3496" y="2992"/>
                      <a:pt x="3502" y="2992"/>
                    </a:cubicBezTo>
                    <a:cubicBezTo>
                      <a:pt x="3507" y="2992"/>
                      <a:pt x="3514" y="2984"/>
                      <a:pt x="3527" y="2972"/>
                    </a:cubicBezTo>
                    <a:cubicBezTo>
                      <a:pt x="3557" y="2957"/>
                      <a:pt x="3572" y="2949"/>
                      <a:pt x="3576" y="2949"/>
                    </a:cubicBezTo>
                    <a:cubicBezTo>
                      <a:pt x="3580" y="2949"/>
                      <a:pt x="3572" y="2957"/>
                      <a:pt x="3557" y="2972"/>
                    </a:cubicBezTo>
                    <a:cubicBezTo>
                      <a:pt x="3531" y="2998"/>
                      <a:pt x="3572" y="3069"/>
                      <a:pt x="3623" y="3069"/>
                    </a:cubicBezTo>
                    <a:cubicBezTo>
                      <a:pt x="3631" y="3069"/>
                      <a:pt x="3640" y="3067"/>
                      <a:pt x="3648" y="3063"/>
                    </a:cubicBezTo>
                    <a:lnTo>
                      <a:pt x="3648" y="3063"/>
                    </a:lnTo>
                    <a:lnTo>
                      <a:pt x="3618" y="3093"/>
                    </a:lnTo>
                    <a:cubicBezTo>
                      <a:pt x="3587" y="3124"/>
                      <a:pt x="3618" y="3124"/>
                      <a:pt x="3618" y="3124"/>
                    </a:cubicBezTo>
                    <a:cubicBezTo>
                      <a:pt x="3618" y="3154"/>
                      <a:pt x="3679" y="3154"/>
                      <a:pt x="3709" y="3185"/>
                    </a:cubicBezTo>
                    <a:cubicBezTo>
                      <a:pt x="3709" y="3206"/>
                      <a:pt x="3724" y="3228"/>
                      <a:pt x="3744" y="3228"/>
                    </a:cubicBezTo>
                    <a:cubicBezTo>
                      <a:pt x="3752" y="3228"/>
                      <a:pt x="3761" y="3224"/>
                      <a:pt x="3770" y="3215"/>
                    </a:cubicBezTo>
                    <a:lnTo>
                      <a:pt x="3770" y="3215"/>
                    </a:lnTo>
                    <a:cubicBezTo>
                      <a:pt x="3770" y="3245"/>
                      <a:pt x="3770" y="3245"/>
                      <a:pt x="3739" y="3245"/>
                    </a:cubicBezTo>
                    <a:cubicBezTo>
                      <a:pt x="3709" y="3276"/>
                      <a:pt x="3709" y="3276"/>
                      <a:pt x="3739" y="3276"/>
                    </a:cubicBezTo>
                    <a:cubicBezTo>
                      <a:pt x="3739" y="3285"/>
                      <a:pt x="3742" y="3288"/>
                      <a:pt x="3747" y="3288"/>
                    </a:cubicBezTo>
                    <a:cubicBezTo>
                      <a:pt x="3757" y="3288"/>
                      <a:pt x="3779" y="3267"/>
                      <a:pt x="3800" y="3245"/>
                    </a:cubicBezTo>
                    <a:cubicBezTo>
                      <a:pt x="3831" y="3245"/>
                      <a:pt x="3831" y="3245"/>
                      <a:pt x="3800" y="3276"/>
                    </a:cubicBezTo>
                    <a:cubicBezTo>
                      <a:pt x="3800" y="3337"/>
                      <a:pt x="3831" y="3367"/>
                      <a:pt x="3861" y="3367"/>
                    </a:cubicBezTo>
                    <a:cubicBezTo>
                      <a:pt x="3861" y="3367"/>
                      <a:pt x="3861" y="3367"/>
                      <a:pt x="3831" y="3397"/>
                    </a:cubicBezTo>
                    <a:cubicBezTo>
                      <a:pt x="3831" y="3419"/>
                      <a:pt x="3815" y="3440"/>
                      <a:pt x="3828" y="3440"/>
                    </a:cubicBezTo>
                    <a:cubicBezTo>
                      <a:pt x="3833" y="3440"/>
                      <a:pt x="3843" y="3437"/>
                      <a:pt x="3861" y="3428"/>
                    </a:cubicBezTo>
                    <a:cubicBezTo>
                      <a:pt x="3891" y="3458"/>
                      <a:pt x="3891" y="3458"/>
                      <a:pt x="3861" y="3458"/>
                    </a:cubicBezTo>
                    <a:cubicBezTo>
                      <a:pt x="3840" y="3480"/>
                      <a:pt x="3818" y="3501"/>
                      <a:pt x="3829" y="3501"/>
                    </a:cubicBezTo>
                    <a:cubicBezTo>
                      <a:pt x="3833" y="3501"/>
                      <a:pt x="3843" y="3498"/>
                      <a:pt x="3861" y="3489"/>
                    </a:cubicBezTo>
                    <a:cubicBezTo>
                      <a:pt x="3891" y="3489"/>
                      <a:pt x="3922" y="3519"/>
                      <a:pt x="3922" y="3549"/>
                    </a:cubicBezTo>
                    <a:cubicBezTo>
                      <a:pt x="3922" y="3549"/>
                      <a:pt x="3922" y="3563"/>
                      <a:pt x="3931" y="3563"/>
                    </a:cubicBezTo>
                    <a:cubicBezTo>
                      <a:pt x="3935" y="3563"/>
                      <a:pt x="3942" y="3560"/>
                      <a:pt x="3952" y="3549"/>
                    </a:cubicBezTo>
                    <a:cubicBezTo>
                      <a:pt x="3954" y="3548"/>
                      <a:pt x="3955" y="3547"/>
                      <a:pt x="3956" y="3546"/>
                    </a:cubicBezTo>
                    <a:lnTo>
                      <a:pt x="3956" y="3546"/>
                    </a:lnTo>
                    <a:cubicBezTo>
                      <a:pt x="3940" y="3562"/>
                      <a:pt x="3934" y="3569"/>
                      <a:pt x="3938" y="3569"/>
                    </a:cubicBezTo>
                    <a:cubicBezTo>
                      <a:pt x="3943" y="3569"/>
                      <a:pt x="3957" y="3562"/>
                      <a:pt x="3983" y="3549"/>
                    </a:cubicBezTo>
                    <a:cubicBezTo>
                      <a:pt x="3993" y="3539"/>
                      <a:pt x="4000" y="3536"/>
                      <a:pt x="4003" y="3536"/>
                    </a:cubicBezTo>
                    <a:cubicBezTo>
                      <a:pt x="4010" y="3536"/>
                      <a:pt x="4003" y="3549"/>
                      <a:pt x="3983" y="3549"/>
                    </a:cubicBezTo>
                    <a:cubicBezTo>
                      <a:pt x="3983" y="3580"/>
                      <a:pt x="3983" y="3610"/>
                      <a:pt x="3983" y="3610"/>
                    </a:cubicBezTo>
                    <a:cubicBezTo>
                      <a:pt x="3983" y="3610"/>
                      <a:pt x="4043" y="3641"/>
                      <a:pt x="4074" y="3671"/>
                    </a:cubicBezTo>
                    <a:cubicBezTo>
                      <a:pt x="4097" y="3739"/>
                      <a:pt x="4119" y="3774"/>
                      <a:pt x="4142" y="3774"/>
                    </a:cubicBezTo>
                    <a:cubicBezTo>
                      <a:pt x="4150" y="3774"/>
                      <a:pt x="4157" y="3770"/>
                      <a:pt x="4165" y="3762"/>
                    </a:cubicBezTo>
                    <a:cubicBezTo>
                      <a:pt x="4195" y="3762"/>
                      <a:pt x="4195" y="3762"/>
                      <a:pt x="4165" y="3793"/>
                    </a:cubicBezTo>
                    <a:cubicBezTo>
                      <a:pt x="4135" y="3823"/>
                      <a:pt x="4165" y="3823"/>
                      <a:pt x="4165" y="3823"/>
                    </a:cubicBezTo>
                    <a:cubicBezTo>
                      <a:pt x="4165" y="3853"/>
                      <a:pt x="4165" y="3853"/>
                      <a:pt x="4135" y="3884"/>
                    </a:cubicBezTo>
                    <a:cubicBezTo>
                      <a:pt x="4150" y="3869"/>
                      <a:pt x="4157" y="3861"/>
                      <a:pt x="4165" y="3861"/>
                    </a:cubicBezTo>
                    <a:cubicBezTo>
                      <a:pt x="4173" y="3861"/>
                      <a:pt x="4180" y="3869"/>
                      <a:pt x="4195" y="3884"/>
                    </a:cubicBezTo>
                    <a:cubicBezTo>
                      <a:pt x="4171" y="3908"/>
                      <a:pt x="4166" y="3953"/>
                      <a:pt x="4181" y="3953"/>
                    </a:cubicBezTo>
                    <a:cubicBezTo>
                      <a:pt x="4185" y="3953"/>
                      <a:pt x="4190" y="3950"/>
                      <a:pt x="4195" y="3945"/>
                    </a:cubicBezTo>
                    <a:cubicBezTo>
                      <a:pt x="4211" y="3929"/>
                      <a:pt x="4218" y="3929"/>
                      <a:pt x="4226" y="3929"/>
                    </a:cubicBezTo>
                    <a:cubicBezTo>
                      <a:pt x="4233" y="3929"/>
                      <a:pt x="4241" y="3929"/>
                      <a:pt x="4256" y="3914"/>
                    </a:cubicBezTo>
                    <a:cubicBezTo>
                      <a:pt x="4287" y="3945"/>
                      <a:pt x="4287" y="3945"/>
                      <a:pt x="4256" y="3975"/>
                    </a:cubicBezTo>
                    <a:cubicBezTo>
                      <a:pt x="4235" y="3996"/>
                      <a:pt x="4259" y="4018"/>
                      <a:pt x="4285" y="4018"/>
                    </a:cubicBezTo>
                    <a:cubicBezTo>
                      <a:pt x="4297" y="4018"/>
                      <a:pt x="4308" y="4014"/>
                      <a:pt x="4317" y="4005"/>
                    </a:cubicBezTo>
                    <a:lnTo>
                      <a:pt x="4317" y="4005"/>
                    </a:lnTo>
                    <a:cubicBezTo>
                      <a:pt x="4287" y="4036"/>
                      <a:pt x="4287" y="4036"/>
                      <a:pt x="4317" y="4066"/>
                    </a:cubicBezTo>
                    <a:cubicBezTo>
                      <a:pt x="4309" y="4074"/>
                      <a:pt x="4298" y="4085"/>
                      <a:pt x="4287" y="4097"/>
                    </a:cubicBezTo>
                    <a:cubicBezTo>
                      <a:pt x="4256" y="4097"/>
                      <a:pt x="4256" y="4097"/>
                      <a:pt x="4256" y="4127"/>
                    </a:cubicBezTo>
                    <a:cubicBezTo>
                      <a:pt x="4287" y="4127"/>
                      <a:pt x="4317" y="4157"/>
                      <a:pt x="4317" y="4188"/>
                    </a:cubicBezTo>
                    <a:cubicBezTo>
                      <a:pt x="4347" y="4218"/>
                      <a:pt x="4378" y="4218"/>
                      <a:pt x="4469" y="4218"/>
                    </a:cubicBezTo>
                    <a:cubicBezTo>
                      <a:pt x="4439" y="4249"/>
                      <a:pt x="4378" y="4279"/>
                      <a:pt x="4378" y="4279"/>
                    </a:cubicBezTo>
                    <a:cubicBezTo>
                      <a:pt x="4378" y="4279"/>
                      <a:pt x="4408" y="4279"/>
                      <a:pt x="4439" y="4249"/>
                    </a:cubicBezTo>
                    <a:cubicBezTo>
                      <a:pt x="4469" y="4249"/>
                      <a:pt x="4469" y="4249"/>
                      <a:pt x="4469" y="4279"/>
                    </a:cubicBezTo>
                    <a:cubicBezTo>
                      <a:pt x="4439" y="4309"/>
                      <a:pt x="4439" y="4340"/>
                      <a:pt x="4469" y="4340"/>
                    </a:cubicBezTo>
                    <a:cubicBezTo>
                      <a:pt x="4499" y="4340"/>
                      <a:pt x="4499" y="4340"/>
                      <a:pt x="4469" y="4370"/>
                    </a:cubicBezTo>
                    <a:lnTo>
                      <a:pt x="4499" y="4370"/>
                    </a:lnTo>
                    <a:cubicBezTo>
                      <a:pt x="4509" y="4360"/>
                      <a:pt x="4516" y="4357"/>
                      <a:pt x="4520" y="4357"/>
                    </a:cubicBezTo>
                    <a:cubicBezTo>
                      <a:pt x="4526" y="4357"/>
                      <a:pt x="4520" y="4370"/>
                      <a:pt x="4499" y="4370"/>
                    </a:cubicBezTo>
                    <a:cubicBezTo>
                      <a:pt x="4477" y="4415"/>
                      <a:pt x="4471" y="4443"/>
                      <a:pt x="4481" y="4443"/>
                    </a:cubicBezTo>
                    <a:cubicBezTo>
                      <a:pt x="4485" y="4443"/>
                      <a:pt x="4491" y="4439"/>
                      <a:pt x="4499" y="4431"/>
                    </a:cubicBezTo>
                    <a:lnTo>
                      <a:pt x="4560" y="4431"/>
                    </a:lnTo>
                    <a:cubicBezTo>
                      <a:pt x="4560" y="4461"/>
                      <a:pt x="4560" y="4461"/>
                      <a:pt x="4591" y="4461"/>
                    </a:cubicBezTo>
                    <a:cubicBezTo>
                      <a:pt x="4621" y="4492"/>
                      <a:pt x="4560" y="4492"/>
                      <a:pt x="4560" y="4492"/>
                    </a:cubicBezTo>
                    <a:cubicBezTo>
                      <a:pt x="4560" y="4522"/>
                      <a:pt x="4560" y="4522"/>
                      <a:pt x="4591" y="4522"/>
                    </a:cubicBezTo>
                    <a:cubicBezTo>
                      <a:pt x="4616" y="4509"/>
                      <a:pt x="4630" y="4502"/>
                      <a:pt x="4635" y="4502"/>
                    </a:cubicBezTo>
                    <a:cubicBezTo>
                      <a:pt x="4641" y="4502"/>
                      <a:pt x="4626" y="4517"/>
                      <a:pt x="4591" y="4552"/>
                    </a:cubicBezTo>
                    <a:cubicBezTo>
                      <a:pt x="4560" y="4552"/>
                      <a:pt x="4560" y="4583"/>
                      <a:pt x="4591" y="4583"/>
                    </a:cubicBezTo>
                    <a:cubicBezTo>
                      <a:pt x="4611" y="4573"/>
                      <a:pt x="4621" y="4569"/>
                      <a:pt x="4624" y="4569"/>
                    </a:cubicBezTo>
                    <a:cubicBezTo>
                      <a:pt x="4631" y="4569"/>
                      <a:pt x="4611" y="4583"/>
                      <a:pt x="4591" y="4583"/>
                    </a:cubicBezTo>
                    <a:cubicBezTo>
                      <a:pt x="4530" y="4613"/>
                      <a:pt x="4530" y="4613"/>
                      <a:pt x="4591" y="4613"/>
                    </a:cubicBezTo>
                    <a:cubicBezTo>
                      <a:pt x="4621" y="4644"/>
                      <a:pt x="4651" y="4674"/>
                      <a:pt x="4682" y="4704"/>
                    </a:cubicBezTo>
                    <a:cubicBezTo>
                      <a:pt x="4682" y="4735"/>
                      <a:pt x="4712" y="4765"/>
                      <a:pt x="4682" y="4765"/>
                    </a:cubicBezTo>
                    <a:cubicBezTo>
                      <a:pt x="4639" y="4787"/>
                      <a:pt x="4626" y="4808"/>
                      <a:pt x="4633" y="4808"/>
                    </a:cubicBezTo>
                    <a:cubicBezTo>
                      <a:pt x="4636" y="4808"/>
                      <a:pt x="4642" y="4805"/>
                      <a:pt x="4651" y="4796"/>
                    </a:cubicBezTo>
                    <a:cubicBezTo>
                      <a:pt x="4682" y="4780"/>
                      <a:pt x="4697" y="4773"/>
                      <a:pt x="4705" y="4773"/>
                    </a:cubicBezTo>
                    <a:cubicBezTo>
                      <a:pt x="4712" y="4773"/>
                      <a:pt x="4712" y="4780"/>
                      <a:pt x="4712" y="4796"/>
                    </a:cubicBezTo>
                    <a:cubicBezTo>
                      <a:pt x="4712" y="4856"/>
                      <a:pt x="4743" y="4856"/>
                      <a:pt x="4773" y="4856"/>
                    </a:cubicBezTo>
                    <a:cubicBezTo>
                      <a:pt x="4773" y="4826"/>
                      <a:pt x="4773" y="4826"/>
                      <a:pt x="4773" y="4826"/>
                    </a:cubicBezTo>
                    <a:cubicBezTo>
                      <a:pt x="4791" y="4817"/>
                      <a:pt x="4803" y="4813"/>
                      <a:pt x="4812" y="4813"/>
                    </a:cubicBezTo>
                    <a:cubicBezTo>
                      <a:pt x="4834" y="4813"/>
                      <a:pt x="4834" y="4835"/>
                      <a:pt x="4834" y="4856"/>
                    </a:cubicBezTo>
                    <a:cubicBezTo>
                      <a:pt x="4834" y="4856"/>
                      <a:pt x="4803" y="4856"/>
                      <a:pt x="4773" y="4887"/>
                    </a:cubicBezTo>
                    <a:cubicBezTo>
                      <a:pt x="4743" y="4887"/>
                      <a:pt x="4712" y="4917"/>
                      <a:pt x="4712" y="4948"/>
                    </a:cubicBezTo>
                    <a:cubicBezTo>
                      <a:pt x="4712" y="4948"/>
                      <a:pt x="4712" y="4948"/>
                      <a:pt x="4743" y="4917"/>
                    </a:cubicBezTo>
                    <a:lnTo>
                      <a:pt x="4773" y="4917"/>
                    </a:lnTo>
                    <a:cubicBezTo>
                      <a:pt x="4773" y="4948"/>
                      <a:pt x="4773" y="4948"/>
                      <a:pt x="4834" y="4948"/>
                    </a:cubicBezTo>
                    <a:cubicBezTo>
                      <a:pt x="4844" y="4937"/>
                      <a:pt x="4851" y="4934"/>
                      <a:pt x="4855" y="4934"/>
                    </a:cubicBezTo>
                    <a:cubicBezTo>
                      <a:pt x="4864" y="4934"/>
                      <a:pt x="4864" y="4948"/>
                      <a:pt x="4864" y="4948"/>
                    </a:cubicBezTo>
                    <a:cubicBezTo>
                      <a:pt x="4834" y="4978"/>
                      <a:pt x="4834" y="5008"/>
                      <a:pt x="4834" y="5008"/>
                    </a:cubicBezTo>
                    <a:lnTo>
                      <a:pt x="4803" y="5008"/>
                    </a:lnTo>
                    <a:cubicBezTo>
                      <a:pt x="4773" y="5039"/>
                      <a:pt x="4773" y="5039"/>
                      <a:pt x="4773" y="5039"/>
                    </a:cubicBezTo>
                    <a:cubicBezTo>
                      <a:pt x="4773" y="5049"/>
                      <a:pt x="4776" y="5052"/>
                      <a:pt x="4781" y="5052"/>
                    </a:cubicBezTo>
                    <a:cubicBezTo>
                      <a:pt x="4790" y="5052"/>
                      <a:pt x="4803" y="5039"/>
                      <a:pt x="4803" y="5039"/>
                    </a:cubicBezTo>
                    <a:cubicBezTo>
                      <a:pt x="4834" y="5039"/>
                      <a:pt x="4925" y="5282"/>
                      <a:pt x="4925" y="5312"/>
                    </a:cubicBezTo>
                    <a:cubicBezTo>
                      <a:pt x="4925" y="5334"/>
                      <a:pt x="4925" y="5355"/>
                      <a:pt x="4936" y="5355"/>
                    </a:cubicBezTo>
                    <a:cubicBezTo>
                      <a:pt x="4940" y="5355"/>
                      <a:pt x="4946" y="5352"/>
                      <a:pt x="4955" y="5343"/>
                    </a:cubicBezTo>
                    <a:cubicBezTo>
                      <a:pt x="4986" y="5343"/>
                      <a:pt x="4986" y="5373"/>
                      <a:pt x="5016" y="5434"/>
                    </a:cubicBezTo>
                    <a:cubicBezTo>
                      <a:pt x="5046" y="5525"/>
                      <a:pt x="5077" y="5556"/>
                      <a:pt x="5107" y="5556"/>
                    </a:cubicBezTo>
                    <a:cubicBezTo>
                      <a:pt x="5107" y="5556"/>
                      <a:pt x="5107" y="5556"/>
                      <a:pt x="5107" y="5586"/>
                    </a:cubicBezTo>
                    <a:cubicBezTo>
                      <a:pt x="5138" y="5616"/>
                      <a:pt x="5168" y="5616"/>
                      <a:pt x="5168" y="5616"/>
                    </a:cubicBezTo>
                    <a:cubicBezTo>
                      <a:pt x="5198" y="5616"/>
                      <a:pt x="5198" y="5647"/>
                      <a:pt x="5168" y="5647"/>
                    </a:cubicBezTo>
                    <a:cubicBezTo>
                      <a:pt x="5138" y="5647"/>
                      <a:pt x="5107" y="5647"/>
                      <a:pt x="5107" y="5677"/>
                    </a:cubicBezTo>
                    <a:cubicBezTo>
                      <a:pt x="5107" y="5687"/>
                      <a:pt x="5111" y="5691"/>
                      <a:pt x="5116" y="5691"/>
                    </a:cubicBezTo>
                    <a:cubicBezTo>
                      <a:pt x="5128" y="5691"/>
                      <a:pt x="5148" y="5677"/>
                      <a:pt x="5168" y="5677"/>
                    </a:cubicBezTo>
                    <a:cubicBezTo>
                      <a:pt x="5178" y="5667"/>
                      <a:pt x="5185" y="5664"/>
                      <a:pt x="5189" y="5664"/>
                    </a:cubicBezTo>
                    <a:cubicBezTo>
                      <a:pt x="5198" y="5664"/>
                      <a:pt x="5198" y="5677"/>
                      <a:pt x="5198" y="5677"/>
                    </a:cubicBezTo>
                    <a:lnTo>
                      <a:pt x="5168" y="5677"/>
                    </a:lnTo>
                    <a:cubicBezTo>
                      <a:pt x="5138" y="5708"/>
                      <a:pt x="5107" y="5708"/>
                      <a:pt x="5107" y="5708"/>
                    </a:cubicBezTo>
                    <a:lnTo>
                      <a:pt x="5107" y="5738"/>
                    </a:lnTo>
                    <a:cubicBezTo>
                      <a:pt x="5117" y="5728"/>
                      <a:pt x="5128" y="5724"/>
                      <a:pt x="5137" y="5724"/>
                    </a:cubicBezTo>
                    <a:cubicBezTo>
                      <a:pt x="5155" y="5724"/>
                      <a:pt x="5168" y="5738"/>
                      <a:pt x="5168" y="5738"/>
                    </a:cubicBezTo>
                    <a:cubicBezTo>
                      <a:pt x="5168" y="5738"/>
                      <a:pt x="5168" y="5738"/>
                      <a:pt x="5107" y="5768"/>
                    </a:cubicBezTo>
                    <a:lnTo>
                      <a:pt x="5138" y="5799"/>
                    </a:lnTo>
                    <a:cubicBezTo>
                      <a:pt x="5077" y="5829"/>
                      <a:pt x="5138" y="5829"/>
                      <a:pt x="5198" y="5829"/>
                    </a:cubicBezTo>
                    <a:cubicBezTo>
                      <a:pt x="5138" y="5859"/>
                      <a:pt x="5138" y="5859"/>
                      <a:pt x="5198" y="5859"/>
                    </a:cubicBezTo>
                    <a:cubicBezTo>
                      <a:pt x="5209" y="5849"/>
                      <a:pt x="5215" y="5846"/>
                      <a:pt x="5219" y="5846"/>
                    </a:cubicBezTo>
                    <a:cubicBezTo>
                      <a:pt x="5225" y="5846"/>
                      <a:pt x="5219" y="5859"/>
                      <a:pt x="5198" y="5859"/>
                    </a:cubicBezTo>
                    <a:cubicBezTo>
                      <a:pt x="5168" y="5890"/>
                      <a:pt x="5168" y="5890"/>
                      <a:pt x="5198" y="5920"/>
                    </a:cubicBezTo>
                    <a:cubicBezTo>
                      <a:pt x="5229" y="5920"/>
                      <a:pt x="5229" y="6011"/>
                      <a:pt x="5259" y="6072"/>
                    </a:cubicBezTo>
                    <a:cubicBezTo>
                      <a:pt x="5286" y="6151"/>
                      <a:pt x="5312" y="6230"/>
                      <a:pt x="5338" y="6230"/>
                    </a:cubicBezTo>
                    <a:cubicBezTo>
                      <a:pt x="5342" y="6230"/>
                      <a:pt x="5346" y="6228"/>
                      <a:pt x="5350" y="6224"/>
                    </a:cubicBezTo>
                    <a:lnTo>
                      <a:pt x="5350" y="6224"/>
                    </a:lnTo>
                    <a:cubicBezTo>
                      <a:pt x="5350" y="6255"/>
                      <a:pt x="5350" y="6255"/>
                      <a:pt x="5320" y="6255"/>
                    </a:cubicBezTo>
                    <a:cubicBezTo>
                      <a:pt x="5290" y="6255"/>
                      <a:pt x="5290" y="6285"/>
                      <a:pt x="5350" y="6285"/>
                    </a:cubicBezTo>
                    <a:cubicBezTo>
                      <a:pt x="5320" y="6285"/>
                      <a:pt x="5320" y="6315"/>
                      <a:pt x="5350" y="6346"/>
                    </a:cubicBezTo>
                    <a:cubicBezTo>
                      <a:pt x="5350" y="6370"/>
                      <a:pt x="5350" y="6415"/>
                      <a:pt x="5367" y="6415"/>
                    </a:cubicBezTo>
                    <a:cubicBezTo>
                      <a:pt x="5370" y="6415"/>
                      <a:pt x="5375" y="6412"/>
                      <a:pt x="5381" y="6407"/>
                    </a:cubicBezTo>
                    <a:cubicBezTo>
                      <a:pt x="5442" y="6437"/>
                      <a:pt x="5442" y="6437"/>
                      <a:pt x="5381" y="6437"/>
                    </a:cubicBezTo>
                    <a:cubicBezTo>
                      <a:pt x="5320" y="6437"/>
                      <a:pt x="5320" y="6498"/>
                      <a:pt x="5381" y="6528"/>
                    </a:cubicBezTo>
                    <a:cubicBezTo>
                      <a:pt x="5381" y="6528"/>
                      <a:pt x="5381" y="6528"/>
                      <a:pt x="5350" y="6559"/>
                    </a:cubicBezTo>
                    <a:cubicBezTo>
                      <a:pt x="5350" y="6559"/>
                      <a:pt x="5350" y="6559"/>
                      <a:pt x="5411" y="6589"/>
                    </a:cubicBezTo>
                    <a:cubicBezTo>
                      <a:pt x="5411" y="6589"/>
                      <a:pt x="5411" y="6650"/>
                      <a:pt x="5411" y="6680"/>
                    </a:cubicBezTo>
                    <a:cubicBezTo>
                      <a:pt x="5411" y="6680"/>
                      <a:pt x="5472" y="6711"/>
                      <a:pt x="5472" y="6711"/>
                    </a:cubicBezTo>
                    <a:cubicBezTo>
                      <a:pt x="5442" y="6711"/>
                      <a:pt x="5442" y="6771"/>
                      <a:pt x="5442" y="6832"/>
                    </a:cubicBezTo>
                    <a:cubicBezTo>
                      <a:pt x="5472" y="6923"/>
                      <a:pt x="5472" y="6984"/>
                      <a:pt x="5442" y="7015"/>
                    </a:cubicBezTo>
                    <a:lnTo>
                      <a:pt x="5472" y="7015"/>
                    </a:lnTo>
                    <a:cubicBezTo>
                      <a:pt x="5563" y="7015"/>
                      <a:pt x="5563" y="7015"/>
                      <a:pt x="5533" y="7045"/>
                    </a:cubicBezTo>
                    <a:cubicBezTo>
                      <a:pt x="5442" y="7075"/>
                      <a:pt x="5472" y="7106"/>
                      <a:pt x="5533" y="7106"/>
                    </a:cubicBezTo>
                    <a:lnTo>
                      <a:pt x="5502" y="7106"/>
                    </a:lnTo>
                    <a:cubicBezTo>
                      <a:pt x="5442" y="7136"/>
                      <a:pt x="5472" y="7166"/>
                      <a:pt x="5533" y="7166"/>
                    </a:cubicBezTo>
                    <a:cubicBezTo>
                      <a:pt x="5502" y="7197"/>
                      <a:pt x="5472" y="7197"/>
                      <a:pt x="5502" y="7197"/>
                    </a:cubicBezTo>
                    <a:cubicBezTo>
                      <a:pt x="5502" y="7227"/>
                      <a:pt x="5502" y="7227"/>
                      <a:pt x="5442" y="7227"/>
                    </a:cubicBezTo>
                    <a:cubicBezTo>
                      <a:pt x="5411" y="7227"/>
                      <a:pt x="5381" y="7227"/>
                      <a:pt x="5381" y="7258"/>
                    </a:cubicBezTo>
                    <a:lnTo>
                      <a:pt x="5442" y="7258"/>
                    </a:lnTo>
                    <a:cubicBezTo>
                      <a:pt x="5442" y="7258"/>
                      <a:pt x="5442" y="7258"/>
                      <a:pt x="5442" y="7288"/>
                    </a:cubicBezTo>
                    <a:lnTo>
                      <a:pt x="5533" y="7288"/>
                    </a:lnTo>
                    <a:cubicBezTo>
                      <a:pt x="5513" y="7288"/>
                      <a:pt x="5519" y="7302"/>
                      <a:pt x="5535" y="7302"/>
                    </a:cubicBezTo>
                    <a:cubicBezTo>
                      <a:pt x="5543" y="7302"/>
                      <a:pt x="5553" y="7298"/>
                      <a:pt x="5563" y="7288"/>
                    </a:cubicBezTo>
                    <a:lnTo>
                      <a:pt x="5685" y="7288"/>
                    </a:lnTo>
                    <a:cubicBezTo>
                      <a:pt x="5776" y="7258"/>
                      <a:pt x="5806" y="7258"/>
                      <a:pt x="5837" y="7227"/>
                    </a:cubicBezTo>
                    <a:cubicBezTo>
                      <a:pt x="5861" y="7203"/>
                      <a:pt x="5866" y="7158"/>
                      <a:pt x="5835" y="7158"/>
                    </a:cubicBezTo>
                    <a:cubicBezTo>
                      <a:pt x="5827" y="7158"/>
                      <a:pt x="5818" y="7161"/>
                      <a:pt x="5806" y="7166"/>
                    </a:cubicBezTo>
                    <a:cubicBezTo>
                      <a:pt x="5867" y="7166"/>
                      <a:pt x="5847" y="7180"/>
                      <a:pt x="5809" y="7180"/>
                    </a:cubicBezTo>
                    <a:cubicBezTo>
                      <a:pt x="5789" y="7180"/>
                      <a:pt x="5766" y="7177"/>
                      <a:pt x="5746" y="7166"/>
                    </a:cubicBezTo>
                    <a:lnTo>
                      <a:pt x="5806" y="7166"/>
                    </a:lnTo>
                    <a:cubicBezTo>
                      <a:pt x="5806" y="7166"/>
                      <a:pt x="5776" y="7166"/>
                      <a:pt x="5776" y="7136"/>
                    </a:cubicBezTo>
                    <a:cubicBezTo>
                      <a:pt x="5776" y="7136"/>
                      <a:pt x="5806" y="7106"/>
                      <a:pt x="5806" y="7106"/>
                    </a:cubicBezTo>
                    <a:cubicBezTo>
                      <a:pt x="5837" y="7106"/>
                      <a:pt x="5837" y="7075"/>
                      <a:pt x="5837" y="7015"/>
                    </a:cubicBezTo>
                    <a:cubicBezTo>
                      <a:pt x="5806" y="6954"/>
                      <a:pt x="5806" y="6923"/>
                      <a:pt x="5837" y="6893"/>
                    </a:cubicBezTo>
                    <a:cubicBezTo>
                      <a:pt x="5867" y="6863"/>
                      <a:pt x="5867" y="6863"/>
                      <a:pt x="5867" y="6863"/>
                    </a:cubicBezTo>
                    <a:cubicBezTo>
                      <a:pt x="5837" y="6863"/>
                      <a:pt x="5837" y="6802"/>
                      <a:pt x="5806" y="6711"/>
                    </a:cubicBezTo>
                    <a:cubicBezTo>
                      <a:pt x="5806" y="6658"/>
                      <a:pt x="5784" y="6583"/>
                      <a:pt x="5758" y="6583"/>
                    </a:cubicBezTo>
                    <a:cubicBezTo>
                      <a:pt x="5754" y="6583"/>
                      <a:pt x="5750" y="6585"/>
                      <a:pt x="5746" y="6589"/>
                    </a:cubicBezTo>
                    <a:cubicBezTo>
                      <a:pt x="5746" y="6559"/>
                      <a:pt x="5746" y="6559"/>
                      <a:pt x="5746" y="6559"/>
                    </a:cubicBezTo>
                    <a:cubicBezTo>
                      <a:pt x="5776" y="6559"/>
                      <a:pt x="5776" y="6528"/>
                      <a:pt x="5776" y="6498"/>
                    </a:cubicBezTo>
                    <a:cubicBezTo>
                      <a:pt x="5715" y="6498"/>
                      <a:pt x="5715" y="6467"/>
                      <a:pt x="5715" y="6467"/>
                    </a:cubicBezTo>
                    <a:cubicBezTo>
                      <a:pt x="5746" y="6467"/>
                      <a:pt x="5746" y="6437"/>
                      <a:pt x="5746" y="6407"/>
                    </a:cubicBezTo>
                    <a:cubicBezTo>
                      <a:pt x="5746" y="6407"/>
                      <a:pt x="5746" y="6393"/>
                      <a:pt x="5737" y="6393"/>
                    </a:cubicBezTo>
                    <a:cubicBezTo>
                      <a:pt x="5732" y="6393"/>
                      <a:pt x="5725" y="6396"/>
                      <a:pt x="5715" y="6407"/>
                    </a:cubicBezTo>
                    <a:cubicBezTo>
                      <a:pt x="5715" y="6376"/>
                      <a:pt x="5685" y="6315"/>
                      <a:pt x="5715" y="6255"/>
                    </a:cubicBezTo>
                    <a:lnTo>
                      <a:pt x="5685" y="6255"/>
                    </a:lnTo>
                    <a:cubicBezTo>
                      <a:pt x="5624" y="6255"/>
                      <a:pt x="5594" y="6255"/>
                      <a:pt x="5594" y="6224"/>
                    </a:cubicBezTo>
                    <a:lnTo>
                      <a:pt x="5654" y="6224"/>
                    </a:lnTo>
                    <a:cubicBezTo>
                      <a:pt x="5685" y="6224"/>
                      <a:pt x="5685" y="6224"/>
                      <a:pt x="5685" y="6194"/>
                    </a:cubicBezTo>
                    <a:cubicBezTo>
                      <a:pt x="5685" y="6194"/>
                      <a:pt x="5685" y="6163"/>
                      <a:pt x="5685" y="6163"/>
                    </a:cubicBezTo>
                    <a:cubicBezTo>
                      <a:pt x="5679" y="6169"/>
                      <a:pt x="5675" y="6171"/>
                      <a:pt x="5671" y="6171"/>
                    </a:cubicBezTo>
                    <a:cubicBezTo>
                      <a:pt x="5653" y="6171"/>
                      <a:pt x="5649" y="6117"/>
                      <a:pt x="5624" y="6042"/>
                    </a:cubicBezTo>
                    <a:cubicBezTo>
                      <a:pt x="5594" y="5951"/>
                      <a:pt x="5594" y="5920"/>
                      <a:pt x="5563" y="5920"/>
                    </a:cubicBezTo>
                    <a:cubicBezTo>
                      <a:pt x="5554" y="5929"/>
                      <a:pt x="5548" y="5933"/>
                      <a:pt x="5544" y="5933"/>
                    </a:cubicBezTo>
                    <a:cubicBezTo>
                      <a:pt x="5533" y="5933"/>
                      <a:pt x="5533" y="5911"/>
                      <a:pt x="5533" y="5890"/>
                    </a:cubicBezTo>
                    <a:cubicBezTo>
                      <a:pt x="5624" y="5799"/>
                      <a:pt x="5624" y="5799"/>
                      <a:pt x="5594" y="5799"/>
                    </a:cubicBezTo>
                    <a:cubicBezTo>
                      <a:pt x="5594" y="5799"/>
                      <a:pt x="5563" y="5799"/>
                      <a:pt x="5533" y="5829"/>
                    </a:cubicBezTo>
                    <a:cubicBezTo>
                      <a:pt x="5442" y="5829"/>
                      <a:pt x="5442" y="5829"/>
                      <a:pt x="5502" y="5799"/>
                    </a:cubicBezTo>
                    <a:cubicBezTo>
                      <a:pt x="5558" y="5771"/>
                      <a:pt x="5512" y="5643"/>
                      <a:pt x="5435" y="5643"/>
                    </a:cubicBezTo>
                    <a:cubicBezTo>
                      <a:pt x="5427" y="5643"/>
                      <a:pt x="5419" y="5644"/>
                      <a:pt x="5411" y="5647"/>
                    </a:cubicBezTo>
                    <a:lnTo>
                      <a:pt x="5381" y="5647"/>
                    </a:lnTo>
                    <a:cubicBezTo>
                      <a:pt x="5366" y="5662"/>
                      <a:pt x="5350" y="5670"/>
                      <a:pt x="5339" y="5670"/>
                    </a:cubicBezTo>
                    <a:cubicBezTo>
                      <a:pt x="5328" y="5670"/>
                      <a:pt x="5320" y="5662"/>
                      <a:pt x="5320" y="5647"/>
                    </a:cubicBezTo>
                    <a:cubicBezTo>
                      <a:pt x="5320" y="5647"/>
                      <a:pt x="5347" y="5633"/>
                      <a:pt x="5374" y="5633"/>
                    </a:cubicBezTo>
                    <a:cubicBezTo>
                      <a:pt x="5388" y="5633"/>
                      <a:pt x="5401" y="5637"/>
                      <a:pt x="5411" y="5647"/>
                    </a:cubicBezTo>
                    <a:lnTo>
                      <a:pt x="5442" y="5616"/>
                    </a:lnTo>
                    <a:cubicBezTo>
                      <a:pt x="5472" y="5616"/>
                      <a:pt x="5472" y="5586"/>
                      <a:pt x="5472" y="5556"/>
                    </a:cubicBezTo>
                    <a:lnTo>
                      <a:pt x="5472" y="5525"/>
                    </a:lnTo>
                    <a:cubicBezTo>
                      <a:pt x="5459" y="5529"/>
                      <a:pt x="5448" y="5531"/>
                      <a:pt x="5440" y="5531"/>
                    </a:cubicBezTo>
                    <a:cubicBezTo>
                      <a:pt x="5390" y="5531"/>
                      <a:pt x="5416" y="5464"/>
                      <a:pt x="5442" y="5464"/>
                    </a:cubicBezTo>
                    <a:cubicBezTo>
                      <a:pt x="5472" y="5434"/>
                      <a:pt x="5472" y="5434"/>
                      <a:pt x="5442" y="5404"/>
                    </a:cubicBezTo>
                    <a:cubicBezTo>
                      <a:pt x="5381" y="5404"/>
                      <a:pt x="5381" y="5343"/>
                      <a:pt x="5411" y="5343"/>
                    </a:cubicBezTo>
                    <a:lnTo>
                      <a:pt x="5411" y="5312"/>
                    </a:lnTo>
                    <a:cubicBezTo>
                      <a:pt x="5381" y="5312"/>
                      <a:pt x="5381" y="5282"/>
                      <a:pt x="5350" y="5282"/>
                    </a:cubicBezTo>
                    <a:cubicBezTo>
                      <a:pt x="5350" y="5260"/>
                      <a:pt x="5350" y="5239"/>
                      <a:pt x="5340" y="5239"/>
                    </a:cubicBezTo>
                    <a:cubicBezTo>
                      <a:pt x="5335" y="5239"/>
                      <a:pt x="5329" y="5243"/>
                      <a:pt x="5320" y="5252"/>
                    </a:cubicBezTo>
                    <a:cubicBezTo>
                      <a:pt x="5290" y="5282"/>
                      <a:pt x="5259" y="5282"/>
                      <a:pt x="5259" y="5282"/>
                    </a:cubicBezTo>
                    <a:lnTo>
                      <a:pt x="5290" y="5252"/>
                    </a:lnTo>
                    <a:cubicBezTo>
                      <a:pt x="5320" y="5252"/>
                      <a:pt x="5290" y="5221"/>
                      <a:pt x="5290" y="5160"/>
                    </a:cubicBezTo>
                    <a:cubicBezTo>
                      <a:pt x="5259" y="5130"/>
                      <a:pt x="5259" y="5100"/>
                      <a:pt x="5290" y="5069"/>
                    </a:cubicBezTo>
                    <a:lnTo>
                      <a:pt x="5229" y="5069"/>
                    </a:lnTo>
                    <a:cubicBezTo>
                      <a:pt x="5259" y="5039"/>
                      <a:pt x="5259" y="4978"/>
                      <a:pt x="5198" y="4978"/>
                    </a:cubicBezTo>
                    <a:lnTo>
                      <a:pt x="5198" y="4948"/>
                    </a:lnTo>
                    <a:cubicBezTo>
                      <a:pt x="5241" y="4926"/>
                      <a:pt x="5254" y="4905"/>
                      <a:pt x="5225" y="4905"/>
                    </a:cubicBezTo>
                    <a:cubicBezTo>
                      <a:pt x="5214" y="4905"/>
                      <a:pt x="5195" y="4908"/>
                      <a:pt x="5168" y="4917"/>
                    </a:cubicBezTo>
                    <a:cubicBezTo>
                      <a:pt x="5198" y="4887"/>
                      <a:pt x="5198" y="4887"/>
                      <a:pt x="5198" y="4856"/>
                    </a:cubicBezTo>
                    <a:cubicBezTo>
                      <a:pt x="5168" y="4856"/>
                      <a:pt x="5138" y="4826"/>
                      <a:pt x="5168" y="4796"/>
                    </a:cubicBezTo>
                    <a:lnTo>
                      <a:pt x="5138" y="4796"/>
                    </a:lnTo>
                    <a:cubicBezTo>
                      <a:pt x="5107" y="4765"/>
                      <a:pt x="5107" y="4765"/>
                      <a:pt x="5077" y="4765"/>
                    </a:cubicBezTo>
                    <a:lnTo>
                      <a:pt x="5046" y="4765"/>
                    </a:lnTo>
                    <a:cubicBezTo>
                      <a:pt x="5046" y="4735"/>
                      <a:pt x="5077" y="4735"/>
                      <a:pt x="5107" y="4735"/>
                    </a:cubicBezTo>
                    <a:cubicBezTo>
                      <a:pt x="5138" y="4735"/>
                      <a:pt x="5138" y="4704"/>
                      <a:pt x="5046" y="4704"/>
                    </a:cubicBezTo>
                    <a:cubicBezTo>
                      <a:pt x="5077" y="4704"/>
                      <a:pt x="5107" y="4704"/>
                      <a:pt x="5077" y="4674"/>
                    </a:cubicBezTo>
                    <a:lnTo>
                      <a:pt x="5046" y="4674"/>
                    </a:lnTo>
                    <a:lnTo>
                      <a:pt x="5016" y="4644"/>
                    </a:lnTo>
                    <a:cubicBezTo>
                      <a:pt x="5046" y="4613"/>
                      <a:pt x="5046" y="4613"/>
                      <a:pt x="5046" y="4583"/>
                    </a:cubicBezTo>
                    <a:lnTo>
                      <a:pt x="5016" y="4583"/>
                    </a:lnTo>
                    <a:cubicBezTo>
                      <a:pt x="5031" y="4568"/>
                      <a:pt x="5039" y="4560"/>
                      <a:pt x="5035" y="4560"/>
                    </a:cubicBezTo>
                    <a:cubicBezTo>
                      <a:pt x="5031" y="4560"/>
                      <a:pt x="5016" y="4568"/>
                      <a:pt x="4986" y="4583"/>
                    </a:cubicBezTo>
                    <a:cubicBezTo>
                      <a:pt x="4955" y="4583"/>
                      <a:pt x="4955" y="4583"/>
                      <a:pt x="4986" y="4552"/>
                    </a:cubicBezTo>
                    <a:cubicBezTo>
                      <a:pt x="5029" y="4531"/>
                      <a:pt x="5026" y="4509"/>
                      <a:pt x="5010" y="4509"/>
                    </a:cubicBezTo>
                    <a:cubicBezTo>
                      <a:pt x="5003" y="4509"/>
                      <a:pt x="4995" y="4513"/>
                      <a:pt x="4986" y="4522"/>
                    </a:cubicBezTo>
                    <a:lnTo>
                      <a:pt x="4955" y="4522"/>
                    </a:lnTo>
                    <a:cubicBezTo>
                      <a:pt x="4962" y="4516"/>
                      <a:pt x="4965" y="4506"/>
                      <a:pt x="4967" y="4495"/>
                    </a:cubicBezTo>
                    <a:lnTo>
                      <a:pt x="4967" y="4495"/>
                    </a:lnTo>
                    <a:cubicBezTo>
                      <a:pt x="4944" y="4503"/>
                      <a:pt x="4925" y="4522"/>
                      <a:pt x="4925" y="4522"/>
                    </a:cubicBezTo>
                    <a:lnTo>
                      <a:pt x="4955" y="4492"/>
                    </a:lnTo>
                    <a:lnTo>
                      <a:pt x="4967" y="4492"/>
                    </a:lnTo>
                    <a:cubicBezTo>
                      <a:pt x="4970" y="4449"/>
                      <a:pt x="4941" y="4379"/>
                      <a:pt x="4894" y="4309"/>
                    </a:cubicBezTo>
                    <a:cubicBezTo>
                      <a:pt x="4894" y="4309"/>
                      <a:pt x="4864" y="4309"/>
                      <a:pt x="4834" y="4340"/>
                    </a:cubicBezTo>
                    <a:cubicBezTo>
                      <a:pt x="4816" y="4349"/>
                      <a:pt x="4806" y="4352"/>
                      <a:pt x="4801" y="4352"/>
                    </a:cubicBezTo>
                    <a:cubicBezTo>
                      <a:pt x="4791" y="4352"/>
                      <a:pt x="4812" y="4331"/>
                      <a:pt x="4834" y="4309"/>
                    </a:cubicBezTo>
                    <a:cubicBezTo>
                      <a:pt x="4864" y="4279"/>
                      <a:pt x="4879" y="4264"/>
                      <a:pt x="4875" y="4264"/>
                    </a:cubicBezTo>
                    <a:cubicBezTo>
                      <a:pt x="4872" y="4264"/>
                      <a:pt x="4849" y="4279"/>
                      <a:pt x="4803" y="4309"/>
                    </a:cubicBezTo>
                    <a:cubicBezTo>
                      <a:pt x="4791" y="4322"/>
                      <a:pt x="4783" y="4329"/>
                      <a:pt x="4781" y="4329"/>
                    </a:cubicBezTo>
                    <a:cubicBezTo>
                      <a:pt x="4778" y="4329"/>
                      <a:pt x="4785" y="4315"/>
                      <a:pt x="4803" y="4279"/>
                    </a:cubicBezTo>
                    <a:cubicBezTo>
                      <a:pt x="4773" y="4279"/>
                      <a:pt x="4773" y="4279"/>
                      <a:pt x="4803" y="4249"/>
                    </a:cubicBezTo>
                    <a:cubicBezTo>
                      <a:pt x="4803" y="4218"/>
                      <a:pt x="4834" y="4218"/>
                      <a:pt x="4803" y="4218"/>
                    </a:cubicBezTo>
                    <a:cubicBezTo>
                      <a:pt x="4803" y="4218"/>
                      <a:pt x="4803" y="4218"/>
                      <a:pt x="4834" y="4188"/>
                    </a:cubicBezTo>
                    <a:cubicBezTo>
                      <a:pt x="4864" y="4157"/>
                      <a:pt x="4834" y="4157"/>
                      <a:pt x="4773" y="4157"/>
                    </a:cubicBezTo>
                    <a:cubicBezTo>
                      <a:pt x="4712" y="4157"/>
                      <a:pt x="4712" y="4157"/>
                      <a:pt x="4773" y="4127"/>
                    </a:cubicBezTo>
                    <a:cubicBezTo>
                      <a:pt x="4822" y="4127"/>
                      <a:pt x="4792" y="4088"/>
                      <a:pt x="4748" y="4088"/>
                    </a:cubicBezTo>
                    <a:cubicBezTo>
                      <a:pt x="4736" y="4088"/>
                      <a:pt x="4724" y="4090"/>
                      <a:pt x="4712" y="4097"/>
                    </a:cubicBezTo>
                    <a:cubicBezTo>
                      <a:pt x="4682" y="4112"/>
                      <a:pt x="4667" y="4119"/>
                      <a:pt x="4663" y="4119"/>
                    </a:cubicBezTo>
                    <a:cubicBezTo>
                      <a:pt x="4659" y="4119"/>
                      <a:pt x="4667" y="4112"/>
                      <a:pt x="4682" y="4097"/>
                    </a:cubicBezTo>
                    <a:lnTo>
                      <a:pt x="4712" y="4097"/>
                    </a:lnTo>
                    <a:cubicBezTo>
                      <a:pt x="4712" y="4066"/>
                      <a:pt x="4682" y="4066"/>
                      <a:pt x="4712" y="4036"/>
                    </a:cubicBezTo>
                    <a:lnTo>
                      <a:pt x="4682" y="4036"/>
                    </a:lnTo>
                    <a:cubicBezTo>
                      <a:pt x="4621" y="4036"/>
                      <a:pt x="4621" y="4005"/>
                      <a:pt x="4682" y="3945"/>
                    </a:cubicBezTo>
                    <a:lnTo>
                      <a:pt x="4621" y="3945"/>
                    </a:lnTo>
                    <a:cubicBezTo>
                      <a:pt x="4591" y="3960"/>
                      <a:pt x="4568" y="3967"/>
                      <a:pt x="4560" y="3967"/>
                    </a:cubicBezTo>
                    <a:cubicBezTo>
                      <a:pt x="4553" y="3967"/>
                      <a:pt x="4560" y="3960"/>
                      <a:pt x="4591" y="3945"/>
                    </a:cubicBezTo>
                    <a:cubicBezTo>
                      <a:pt x="4594" y="3945"/>
                      <a:pt x="4598" y="3944"/>
                      <a:pt x="4602" y="3943"/>
                    </a:cubicBezTo>
                    <a:lnTo>
                      <a:pt x="4602" y="3943"/>
                    </a:lnTo>
                    <a:cubicBezTo>
                      <a:pt x="4607" y="3944"/>
                      <a:pt x="4614" y="3945"/>
                      <a:pt x="4621" y="3945"/>
                    </a:cubicBezTo>
                    <a:cubicBezTo>
                      <a:pt x="4631" y="3934"/>
                      <a:pt x="4634" y="3931"/>
                      <a:pt x="4633" y="3931"/>
                    </a:cubicBezTo>
                    <a:lnTo>
                      <a:pt x="4633" y="3931"/>
                    </a:lnTo>
                    <a:cubicBezTo>
                      <a:pt x="4631" y="3931"/>
                      <a:pt x="4618" y="3940"/>
                      <a:pt x="4602" y="3943"/>
                    </a:cubicBezTo>
                    <a:lnTo>
                      <a:pt x="4602" y="3943"/>
                    </a:lnTo>
                    <a:cubicBezTo>
                      <a:pt x="4561" y="3937"/>
                      <a:pt x="4567" y="3907"/>
                      <a:pt x="4621" y="3853"/>
                    </a:cubicBezTo>
                    <a:lnTo>
                      <a:pt x="4621" y="3853"/>
                    </a:lnTo>
                    <a:cubicBezTo>
                      <a:pt x="4591" y="3884"/>
                      <a:pt x="4560" y="3884"/>
                      <a:pt x="4560" y="3884"/>
                    </a:cubicBezTo>
                    <a:cubicBezTo>
                      <a:pt x="4560" y="3884"/>
                      <a:pt x="4530" y="3853"/>
                      <a:pt x="4560" y="3853"/>
                    </a:cubicBezTo>
                    <a:cubicBezTo>
                      <a:pt x="4591" y="3823"/>
                      <a:pt x="4621" y="3793"/>
                      <a:pt x="4591" y="3793"/>
                    </a:cubicBezTo>
                    <a:cubicBezTo>
                      <a:pt x="4591" y="3793"/>
                      <a:pt x="4591" y="3793"/>
                      <a:pt x="4591" y="3762"/>
                    </a:cubicBezTo>
                    <a:cubicBezTo>
                      <a:pt x="4591" y="3762"/>
                      <a:pt x="4591" y="3762"/>
                      <a:pt x="4591" y="3732"/>
                    </a:cubicBezTo>
                    <a:cubicBezTo>
                      <a:pt x="4530" y="3732"/>
                      <a:pt x="4530" y="3732"/>
                      <a:pt x="4560" y="3701"/>
                    </a:cubicBezTo>
                    <a:cubicBezTo>
                      <a:pt x="4560" y="3701"/>
                      <a:pt x="4560" y="3688"/>
                      <a:pt x="4542" y="3688"/>
                    </a:cubicBezTo>
                    <a:cubicBezTo>
                      <a:pt x="4533" y="3688"/>
                      <a:pt x="4520" y="3691"/>
                      <a:pt x="4499" y="3701"/>
                    </a:cubicBezTo>
                    <a:cubicBezTo>
                      <a:pt x="4499" y="3671"/>
                      <a:pt x="4499" y="3671"/>
                      <a:pt x="4530" y="3641"/>
                    </a:cubicBezTo>
                    <a:lnTo>
                      <a:pt x="4469" y="3641"/>
                    </a:lnTo>
                    <a:cubicBezTo>
                      <a:pt x="4469" y="3610"/>
                      <a:pt x="4469" y="3610"/>
                      <a:pt x="4469" y="3610"/>
                    </a:cubicBezTo>
                    <a:cubicBezTo>
                      <a:pt x="4454" y="3625"/>
                      <a:pt x="4446" y="3633"/>
                      <a:pt x="4442" y="3633"/>
                    </a:cubicBezTo>
                    <a:cubicBezTo>
                      <a:pt x="4439" y="3633"/>
                      <a:pt x="4439" y="3625"/>
                      <a:pt x="4439" y="3610"/>
                    </a:cubicBezTo>
                    <a:cubicBezTo>
                      <a:pt x="4408" y="3610"/>
                      <a:pt x="4439" y="3549"/>
                      <a:pt x="4439" y="3549"/>
                    </a:cubicBezTo>
                    <a:cubicBezTo>
                      <a:pt x="4423" y="3534"/>
                      <a:pt x="4416" y="3527"/>
                      <a:pt x="4408" y="3527"/>
                    </a:cubicBezTo>
                    <a:cubicBezTo>
                      <a:pt x="4401" y="3527"/>
                      <a:pt x="4393" y="3534"/>
                      <a:pt x="4378" y="3549"/>
                    </a:cubicBezTo>
                    <a:cubicBezTo>
                      <a:pt x="4398" y="3549"/>
                      <a:pt x="4391" y="3563"/>
                      <a:pt x="4385" y="3563"/>
                    </a:cubicBezTo>
                    <a:cubicBezTo>
                      <a:pt x="4381" y="3563"/>
                      <a:pt x="4378" y="3560"/>
                      <a:pt x="4378" y="3549"/>
                    </a:cubicBezTo>
                    <a:cubicBezTo>
                      <a:pt x="4378" y="3519"/>
                      <a:pt x="4378" y="3489"/>
                      <a:pt x="4378" y="3458"/>
                    </a:cubicBezTo>
                    <a:cubicBezTo>
                      <a:pt x="4347" y="3428"/>
                      <a:pt x="4347" y="3428"/>
                      <a:pt x="4317" y="3428"/>
                    </a:cubicBezTo>
                    <a:cubicBezTo>
                      <a:pt x="4347" y="3367"/>
                      <a:pt x="4347" y="3367"/>
                      <a:pt x="4317" y="3367"/>
                    </a:cubicBezTo>
                    <a:cubicBezTo>
                      <a:pt x="4302" y="3382"/>
                      <a:pt x="4294" y="3390"/>
                      <a:pt x="4290" y="3390"/>
                    </a:cubicBezTo>
                    <a:cubicBezTo>
                      <a:pt x="4287" y="3390"/>
                      <a:pt x="4287" y="3382"/>
                      <a:pt x="4287" y="3367"/>
                    </a:cubicBezTo>
                    <a:cubicBezTo>
                      <a:pt x="4317" y="3367"/>
                      <a:pt x="4287" y="3337"/>
                      <a:pt x="4256" y="3337"/>
                    </a:cubicBezTo>
                    <a:cubicBezTo>
                      <a:pt x="4256" y="3337"/>
                      <a:pt x="4256" y="3337"/>
                      <a:pt x="4287" y="3306"/>
                    </a:cubicBezTo>
                    <a:lnTo>
                      <a:pt x="4256" y="3306"/>
                    </a:lnTo>
                    <a:cubicBezTo>
                      <a:pt x="4195" y="3306"/>
                      <a:pt x="4195" y="3245"/>
                      <a:pt x="4195" y="3215"/>
                    </a:cubicBezTo>
                    <a:lnTo>
                      <a:pt x="4165" y="3215"/>
                    </a:lnTo>
                    <a:cubicBezTo>
                      <a:pt x="4140" y="3228"/>
                      <a:pt x="4125" y="3235"/>
                      <a:pt x="4121" y="3235"/>
                    </a:cubicBezTo>
                    <a:cubicBezTo>
                      <a:pt x="4115" y="3235"/>
                      <a:pt x="4129" y="3220"/>
                      <a:pt x="4165" y="3185"/>
                    </a:cubicBezTo>
                    <a:cubicBezTo>
                      <a:pt x="4180" y="3169"/>
                      <a:pt x="4188" y="3162"/>
                      <a:pt x="4184" y="3162"/>
                    </a:cubicBezTo>
                    <a:cubicBezTo>
                      <a:pt x="4180" y="3162"/>
                      <a:pt x="4165" y="3169"/>
                      <a:pt x="4135" y="3185"/>
                    </a:cubicBezTo>
                    <a:cubicBezTo>
                      <a:pt x="4104" y="3185"/>
                      <a:pt x="4074" y="3154"/>
                      <a:pt x="4135" y="3124"/>
                    </a:cubicBezTo>
                    <a:cubicBezTo>
                      <a:pt x="4165" y="3093"/>
                      <a:pt x="4195" y="3093"/>
                      <a:pt x="4195" y="3093"/>
                    </a:cubicBezTo>
                    <a:lnTo>
                      <a:pt x="4165" y="3093"/>
                    </a:lnTo>
                    <a:cubicBezTo>
                      <a:pt x="4135" y="3093"/>
                      <a:pt x="4135" y="3093"/>
                      <a:pt x="4104" y="3063"/>
                    </a:cubicBezTo>
                    <a:cubicBezTo>
                      <a:pt x="4104" y="3033"/>
                      <a:pt x="4043" y="3033"/>
                      <a:pt x="4013" y="3002"/>
                    </a:cubicBezTo>
                    <a:cubicBezTo>
                      <a:pt x="4013" y="3002"/>
                      <a:pt x="3983" y="2972"/>
                      <a:pt x="4013" y="2942"/>
                    </a:cubicBezTo>
                    <a:cubicBezTo>
                      <a:pt x="4013" y="2942"/>
                      <a:pt x="4013" y="2911"/>
                      <a:pt x="3952" y="2911"/>
                    </a:cubicBezTo>
                    <a:cubicBezTo>
                      <a:pt x="3943" y="2920"/>
                      <a:pt x="3937" y="2924"/>
                      <a:pt x="3933" y="2924"/>
                    </a:cubicBezTo>
                    <a:cubicBezTo>
                      <a:pt x="3924" y="2924"/>
                      <a:pt x="3931" y="2902"/>
                      <a:pt x="3952" y="2881"/>
                    </a:cubicBezTo>
                    <a:lnTo>
                      <a:pt x="3891" y="2881"/>
                    </a:lnTo>
                    <a:cubicBezTo>
                      <a:pt x="3913" y="2859"/>
                      <a:pt x="3919" y="2838"/>
                      <a:pt x="3910" y="2838"/>
                    </a:cubicBezTo>
                    <a:cubicBezTo>
                      <a:pt x="3907" y="2838"/>
                      <a:pt x="3900" y="2841"/>
                      <a:pt x="3891" y="2850"/>
                    </a:cubicBezTo>
                    <a:lnTo>
                      <a:pt x="3861" y="2850"/>
                    </a:lnTo>
                    <a:cubicBezTo>
                      <a:pt x="3861" y="2790"/>
                      <a:pt x="3618" y="2516"/>
                      <a:pt x="3587" y="2516"/>
                    </a:cubicBezTo>
                    <a:cubicBezTo>
                      <a:pt x="3557" y="2486"/>
                      <a:pt x="3557" y="2486"/>
                      <a:pt x="3557" y="2486"/>
                    </a:cubicBezTo>
                    <a:cubicBezTo>
                      <a:pt x="3569" y="2461"/>
                      <a:pt x="3567" y="2441"/>
                      <a:pt x="3557" y="2426"/>
                    </a:cubicBezTo>
                    <a:lnTo>
                      <a:pt x="3557" y="2426"/>
                    </a:lnTo>
                    <a:cubicBezTo>
                      <a:pt x="3556" y="2456"/>
                      <a:pt x="3527" y="2486"/>
                      <a:pt x="3527" y="2486"/>
                    </a:cubicBezTo>
                    <a:lnTo>
                      <a:pt x="3496" y="2486"/>
                    </a:lnTo>
                    <a:cubicBezTo>
                      <a:pt x="3524" y="2458"/>
                      <a:pt x="3552" y="2430"/>
                      <a:pt x="3556" y="2425"/>
                    </a:cubicBezTo>
                    <a:lnTo>
                      <a:pt x="3556" y="2425"/>
                    </a:lnTo>
                    <a:cubicBezTo>
                      <a:pt x="3557" y="2426"/>
                      <a:pt x="3557" y="2426"/>
                      <a:pt x="3557" y="2426"/>
                    </a:cubicBezTo>
                    <a:lnTo>
                      <a:pt x="3557" y="2426"/>
                    </a:lnTo>
                    <a:cubicBezTo>
                      <a:pt x="3557" y="2426"/>
                      <a:pt x="3557" y="2425"/>
                      <a:pt x="3557" y="2425"/>
                    </a:cubicBezTo>
                    <a:lnTo>
                      <a:pt x="3557" y="2425"/>
                    </a:lnTo>
                    <a:cubicBezTo>
                      <a:pt x="3557" y="2425"/>
                      <a:pt x="3557" y="2425"/>
                      <a:pt x="3556" y="2425"/>
                    </a:cubicBezTo>
                    <a:lnTo>
                      <a:pt x="3556" y="2425"/>
                    </a:lnTo>
                    <a:cubicBezTo>
                      <a:pt x="3542" y="2405"/>
                      <a:pt x="3514" y="2394"/>
                      <a:pt x="3496" y="2394"/>
                    </a:cubicBezTo>
                    <a:cubicBezTo>
                      <a:pt x="3481" y="2410"/>
                      <a:pt x="3473" y="2417"/>
                      <a:pt x="3466" y="2417"/>
                    </a:cubicBezTo>
                    <a:cubicBezTo>
                      <a:pt x="3458" y="2417"/>
                      <a:pt x="3451" y="2410"/>
                      <a:pt x="3435" y="2394"/>
                    </a:cubicBezTo>
                    <a:cubicBezTo>
                      <a:pt x="3496" y="2364"/>
                      <a:pt x="3466" y="2334"/>
                      <a:pt x="3435" y="2334"/>
                    </a:cubicBezTo>
                    <a:cubicBezTo>
                      <a:pt x="3405" y="2349"/>
                      <a:pt x="3390" y="2356"/>
                      <a:pt x="3386" y="2356"/>
                    </a:cubicBezTo>
                    <a:cubicBezTo>
                      <a:pt x="3382" y="2356"/>
                      <a:pt x="3390" y="2349"/>
                      <a:pt x="3405" y="2334"/>
                    </a:cubicBezTo>
                    <a:cubicBezTo>
                      <a:pt x="3441" y="2298"/>
                      <a:pt x="3455" y="2283"/>
                      <a:pt x="3443" y="2283"/>
                    </a:cubicBezTo>
                    <a:cubicBezTo>
                      <a:pt x="3435" y="2283"/>
                      <a:pt x="3412" y="2291"/>
                      <a:pt x="3375" y="2303"/>
                    </a:cubicBezTo>
                    <a:cubicBezTo>
                      <a:pt x="3344" y="2318"/>
                      <a:pt x="3329" y="2326"/>
                      <a:pt x="3325" y="2326"/>
                    </a:cubicBezTo>
                    <a:cubicBezTo>
                      <a:pt x="3322" y="2326"/>
                      <a:pt x="3329" y="2318"/>
                      <a:pt x="3344" y="2303"/>
                    </a:cubicBezTo>
                    <a:cubicBezTo>
                      <a:pt x="3362" y="2268"/>
                      <a:pt x="3369" y="2253"/>
                      <a:pt x="3366" y="2253"/>
                    </a:cubicBezTo>
                    <a:lnTo>
                      <a:pt x="3366" y="2253"/>
                    </a:lnTo>
                    <a:cubicBezTo>
                      <a:pt x="3364" y="2253"/>
                      <a:pt x="3357" y="2260"/>
                      <a:pt x="3344" y="2273"/>
                    </a:cubicBezTo>
                    <a:cubicBezTo>
                      <a:pt x="3319" y="2285"/>
                      <a:pt x="3304" y="2293"/>
                      <a:pt x="3300" y="2293"/>
                    </a:cubicBezTo>
                    <a:cubicBezTo>
                      <a:pt x="3294" y="2293"/>
                      <a:pt x="3309" y="2278"/>
                      <a:pt x="3344" y="2242"/>
                    </a:cubicBezTo>
                    <a:cubicBezTo>
                      <a:pt x="3362" y="2207"/>
                      <a:pt x="3369" y="2192"/>
                      <a:pt x="3360" y="2192"/>
                    </a:cubicBezTo>
                    <a:cubicBezTo>
                      <a:pt x="3354" y="2192"/>
                      <a:pt x="3339" y="2199"/>
                      <a:pt x="3314" y="2212"/>
                    </a:cubicBezTo>
                    <a:cubicBezTo>
                      <a:pt x="3298" y="2220"/>
                      <a:pt x="3284" y="2224"/>
                      <a:pt x="3272" y="2224"/>
                    </a:cubicBezTo>
                    <a:cubicBezTo>
                      <a:pt x="3241" y="2224"/>
                      <a:pt x="3231" y="2196"/>
                      <a:pt x="3253" y="2151"/>
                    </a:cubicBezTo>
                    <a:lnTo>
                      <a:pt x="3253" y="2121"/>
                    </a:lnTo>
                    <a:lnTo>
                      <a:pt x="3253" y="2090"/>
                    </a:lnTo>
                    <a:lnTo>
                      <a:pt x="3223" y="2121"/>
                    </a:lnTo>
                    <a:cubicBezTo>
                      <a:pt x="3223" y="2121"/>
                      <a:pt x="3192" y="2030"/>
                      <a:pt x="3132" y="1969"/>
                    </a:cubicBezTo>
                    <a:cubicBezTo>
                      <a:pt x="3074" y="1911"/>
                      <a:pt x="3053" y="1890"/>
                      <a:pt x="3037" y="1890"/>
                    </a:cubicBezTo>
                    <a:cubicBezTo>
                      <a:pt x="3028" y="1890"/>
                      <a:pt x="3021" y="1897"/>
                      <a:pt x="3010" y="1908"/>
                    </a:cubicBezTo>
                    <a:cubicBezTo>
                      <a:pt x="2998" y="1931"/>
                      <a:pt x="2991" y="1941"/>
                      <a:pt x="2988" y="1941"/>
                    </a:cubicBezTo>
                    <a:cubicBezTo>
                      <a:pt x="2984" y="1941"/>
                      <a:pt x="2991" y="1915"/>
                      <a:pt x="3010" y="1878"/>
                    </a:cubicBezTo>
                    <a:cubicBezTo>
                      <a:pt x="3010" y="1878"/>
                      <a:pt x="3010" y="1847"/>
                      <a:pt x="2980" y="1817"/>
                    </a:cubicBezTo>
                    <a:cubicBezTo>
                      <a:pt x="2980" y="1817"/>
                      <a:pt x="2949" y="1786"/>
                      <a:pt x="2980" y="1756"/>
                    </a:cubicBezTo>
                    <a:lnTo>
                      <a:pt x="2980" y="1756"/>
                    </a:lnTo>
                    <a:cubicBezTo>
                      <a:pt x="2955" y="1764"/>
                      <a:pt x="2935" y="1768"/>
                      <a:pt x="2919" y="1768"/>
                    </a:cubicBezTo>
                    <a:cubicBezTo>
                      <a:pt x="2874" y="1768"/>
                      <a:pt x="2858" y="1740"/>
                      <a:pt x="2858" y="1695"/>
                    </a:cubicBezTo>
                    <a:cubicBezTo>
                      <a:pt x="2838" y="1695"/>
                      <a:pt x="2831" y="1682"/>
                      <a:pt x="2820" y="1682"/>
                    </a:cubicBezTo>
                    <a:cubicBezTo>
                      <a:pt x="2814" y="1682"/>
                      <a:pt x="2807" y="1685"/>
                      <a:pt x="2797" y="1695"/>
                    </a:cubicBezTo>
                    <a:cubicBezTo>
                      <a:pt x="2736" y="1695"/>
                      <a:pt x="2736" y="1695"/>
                      <a:pt x="2767" y="1665"/>
                    </a:cubicBezTo>
                    <a:cubicBezTo>
                      <a:pt x="2791" y="1640"/>
                      <a:pt x="2776" y="1596"/>
                      <a:pt x="2737" y="1596"/>
                    </a:cubicBezTo>
                    <a:cubicBezTo>
                      <a:pt x="2728" y="1596"/>
                      <a:pt x="2718" y="1598"/>
                      <a:pt x="2706" y="1604"/>
                    </a:cubicBezTo>
                    <a:cubicBezTo>
                      <a:pt x="2684" y="1615"/>
                      <a:pt x="2670" y="1622"/>
                      <a:pt x="2664" y="1622"/>
                    </a:cubicBezTo>
                    <a:cubicBezTo>
                      <a:pt x="2653" y="1622"/>
                      <a:pt x="2667" y="1601"/>
                      <a:pt x="2706" y="1543"/>
                    </a:cubicBezTo>
                    <a:cubicBezTo>
                      <a:pt x="2727" y="1522"/>
                      <a:pt x="2734" y="1500"/>
                      <a:pt x="2725" y="1500"/>
                    </a:cubicBezTo>
                    <a:cubicBezTo>
                      <a:pt x="2721" y="1500"/>
                      <a:pt x="2715" y="1504"/>
                      <a:pt x="2706" y="1513"/>
                    </a:cubicBezTo>
                    <a:cubicBezTo>
                      <a:pt x="2691" y="1528"/>
                      <a:pt x="2676" y="1536"/>
                      <a:pt x="2668" y="1536"/>
                    </a:cubicBezTo>
                    <a:cubicBezTo>
                      <a:pt x="2660" y="1536"/>
                      <a:pt x="2660" y="1528"/>
                      <a:pt x="2676" y="1513"/>
                    </a:cubicBezTo>
                    <a:cubicBezTo>
                      <a:pt x="2645" y="1513"/>
                      <a:pt x="2645" y="1513"/>
                      <a:pt x="2615" y="1574"/>
                    </a:cubicBezTo>
                    <a:lnTo>
                      <a:pt x="2554" y="1574"/>
                    </a:lnTo>
                    <a:cubicBezTo>
                      <a:pt x="2584" y="1543"/>
                      <a:pt x="2584" y="1543"/>
                      <a:pt x="2615" y="1513"/>
                    </a:cubicBezTo>
                    <a:cubicBezTo>
                      <a:pt x="2584" y="1513"/>
                      <a:pt x="2584" y="1452"/>
                      <a:pt x="2615" y="1452"/>
                    </a:cubicBezTo>
                    <a:cubicBezTo>
                      <a:pt x="2630" y="1422"/>
                      <a:pt x="2630" y="1407"/>
                      <a:pt x="2622" y="1407"/>
                    </a:cubicBezTo>
                    <a:cubicBezTo>
                      <a:pt x="2615" y="1407"/>
                      <a:pt x="2600" y="1422"/>
                      <a:pt x="2584" y="1452"/>
                    </a:cubicBezTo>
                    <a:cubicBezTo>
                      <a:pt x="2567" y="1488"/>
                      <a:pt x="2559" y="1502"/>
                      <a:pt x="2550" y="1502"/>
                    </a:cubicBezTo>
                    <a:cubicBezTo>
                      <a:pt x="2544" y="1502"/>
                      <a:pt x="2536" y="1495"/>
                      <a:pt x="2524" y="1483"/>
                    </a:cubicBezTo>
                    <a:cubicBezTo>
                      <a:pt x="2524" y="1483"/>
                      <a:pt x="2524" y="1483"/>
                      <a:pt x="2524" y="1452"/>
                    </a:cubicBezTo>
                    <a:cubicBezTo>
                      <a:pt x="2554" y="1422"/>
                      <a:pt x="2554" y="1422"/>
                      <a:pt x="2524" y="1422"/>
                    </a:cubicBezTo>
                    <a:cubicBezTo>
                      <a:pt x="2524" y="1416"/>
                      <a:pt x="2520" y="1413"/>
                      <a:pt x="2514" y="1413"/>
                    </a:cubicBezTo>
                    <a:cubicBezTo>
                      <a:pt x="2490" y="1413"/>
                      <a:pt x="2421" y="1458"/>
                      <a:pt x="2372" y="1483"/>
                    </a:cubicBezTo>
                    <a:cubicBezTo>
                      <a:pt x="2372" y="1452"/>
                      <a:pt x="2372" y="1452"/>
                      <a:pt x="2372" y="1452"/>
                    </a:cubicBezTo>
                    <a:cubicBezTo>
                      <a:pt x="2365" y="1459"/>
                      <a:pt x="2362" y="1461"/>
                      <a:pt x="2360" y="1461"/>
                    </a:cubicBezTo>
                    <a:cubicBezTo>
                      <a:pt x="2355" y="1461"/>
                      <a:pt x="2363" y="1443"/>
                      <a:pt x="2368" y="1443"/>
                    </a:cubicBezTo>
                    <a:cubicBezTo>
                      <a:pt x="2370" y="1443"/>
                      <a:pt x="2372" y="1446"/>
                      <a:pt x="2372" y="1452"/>
                    </a:cubicBezTo>
                    <a:cubicBezTo>
                      <a:pt x="2402" y="1422"/>
                      <a:pt x="2402" y="1422"/>
                      <a:pt x="2402" y="1422"/>
                    </a:cubicBezTo>
                    <a:lnTo>
                      <a:pt x="2432" y="1391"/>
                    </a:lnTo>
                    <a:cubicBezTo>
                      <a:pt x="2448" y="1361"/>
                      <a:pt x="2455" y="1346"/>
                      <a:pt x="2451" y="1346"/>
                    </a:cubicBezTo>
                    <a:cubicBezTo>
                      <a:pt x="2448" y="1346"/>
                      <a:pt x="2432" y="1361"/>
                      <a:pt x="2402" y="1391"/>
                    </a:cubicBezTo>
                    <a:cubicBezTo>
                      <a:pt x="2372" y="1391"/>
                      <a:pt x="2372" y="1391"/>
                      <a:pt x="2372" y="1361"/>
                    </a:cubicBezTo>
                    <a:cubicBezTo>
                      <a:pt x="2393" y="1339"/>
                      <a:pt x="2399" y="1318"/>
                      <a:pt x="2391" y="1318"/>
                    </a:cubicBezTo>
                    <a:cubicBezTo>
                      <a:pt x="2387" y="1318"/>
                      <a:pt x="2381" y="1322"/>
                      <a:pt x="2372" y="1331"/>
                    </a:cubicBezTo>
                    <a:cubicBezTo>
                      <a:pt x="2372" y="1331"/>
                      <a:pt x="2372" y="1300"/>
                      <a:pt x="2372" y="1270"/>
                    </a:cubicBezTo>
                    <a:cubicBezTo>
                      <a:pt x="2372" y="1270"/>
                      <a:pt x="2358" y="1256"/>
                      <a:pt x="2349" y="1256"/>
                    </a:cubicBezTo>
                    <a:cubicBezTo>
                      <a:pt x="2345" y="1256"/>
                      <a:pt x="2341" y="1260"/>
                      <a:pt x="2341" y="1270"/>
                    </a:cubicBezTo>
                    <a:cubicBezTo>
                      <a:pt x="2311" y="1300"/>
                      <a:pt x="2311" y="1300"/>
                      <a:pt x="2311" y="1300"/>
                    </a:cubicBezTo>
                    <a:cubicBezTo>
                      <a:pt x="2296" y="1285"/>
                      <a:pt x="2288" y="1277"/>
                      <a:pt x="2280" y="1277"/>
                    </a:cubicBezTo>
                    <a:cubicBezTo>
                      <a:pt x="2273" y="1277"/>
                      <a:pt x="2265" y="1285"/>
                      <a:pt x="2250" y="1300"/>
                    </a:cubicBezTo>
                    <a:cubicBezTo>
                      <a:pt x="2250" y="1300"/>
                      <a:pt x="2280" y="1270"/>
                      <a:pt x="2250" y="1270"/>
                    </a:cubicBezTo>
                    <a:cubicBezTo>
                      <a:pt x="2220" y="1270"/>
                      <a:pt x="2220" y="1331"/>
                      <a:pt x="2220" y="1331"/>
                    </a:cubicBezTo>
                    <a:cubicBezTo>
                      <a:pt x="2220" y="1331"/>
                      <a:pt x="2250" y="1300"/>
                      <a:pt x="2250" y="1300"/>
                    </a:cubicBezTo>
                    <a:lnTo>
                      <a:pt x="2250" y="1300"/>
                    </a:lnTo>
                    <a:cubicBezTo>
                      <a:pt x="2250" y="1322"/>
                      <a:pt x="2235" y="1343"/>
                      <a:pt x="2215" y="1343"/>
                    </a:cubicBezTo>
                    <a:cubicBezTo>
                      <a:pt x="2207" y="1343"/>
                      <a:pt x="2198" y="1339"/>
                      <a:pt x="2189" y="1331"/>
                    </a:cubicBezTo>
                    <a:cubicBezTo>
                      <a:pt x="2159" y="1331"/>
                      <a:pt x="2159" y="1331"/>
                      <a:pt x="2189" y="1270"/>
                    </a:cubicBezTo>
                    <a:cubicBezTo>
                      <a:pt x="2220" y="1239"/>
                      <a:pt x="2189" y="1239"/>
                      <a:pt x="2189" y="1239"/>
                    </a:cubicBezTo>
                    <a:cubicBezTo>
                      <a:pt x="2189" y="1239"/>
                      <a:pt x="2189" y="1239"/>
                      <a:pt x="2189" y="1209"/>
                    </a:cubicBezTo>
                    <a:cubicBezTo>
                      <a:pt x="2202" y="1183"/>
                      <a:pt x="2204" y="1174"/>
                      <a:pt x="2200" y="1174"/>
                    </a:cubicBezTo>
                    <a:cubicBezTo>
                      <a:pt x="2194" y="1174"/>
                      <a:pt x="2176" y="1191"/>
                      <a:pt x="2159" y="1209"/>
                    </a:cubicBezTo>
                    <a:cubicBezTo>
                      <a:pt x="2159" y="1239"/>
                      <a:pt x="2128" y="1270"/>
                      <a:pt x="2128" y="1270"/>
                    </a:cubicBezTo>
                    <a:cubicBezTo>
                      <a:pt x="2128" y="1270"/>
                      <a:pt x="2159" y="1209"/>
                      <a:pt x="2159" y="1179"/>
                    </a:cubicBezTo>
                    <a:cubicBezTo>
                      <a:pt x="2139" y="1179"/>
                      <a:pt x="2118" y="1192"/>
                      <a:pt x="2107" y="1192"/>
                    </a:cubicBezTo>
                    <a:cubicBezTo>
                      <a:pt x="2101" y="1192"/>
                      <a:pt x="2098" y="1189"/>
                      <a:pt x="2098" y="1179"/>
                    </a:cubicBezTo>
                    <a:cubicBezTo>
                      <a:pt x="2098" y="1148"/>
                      <a:pt x="2068" y="1148"/>
                      <a:pt x="2098" y="1118"/>
                    </a:cubicBezTo>
                    <a:cubicBezTo>
                      <a:pt x="2098" y="1108"/>
                      <a:pt x="2095" y="1104"/>
                      <a:pt x="2090" y="1104"/>
                    </a:cubicBezTo>
                    <a:cubicBezTo>
                      <a:pt x="2081" y="1104"/>
                      <a:pt x="2068" y="1118"/>
                      <a:pt x="2068" y="1118"/>
                    </a:cubicBezTo>
                    <a:cubicBezTo>
                      <a:pt x="2037" y="1118"/>
                      <a:pt x="2037" y="1118"/>
                      <a:pt x="2037" y="1057"/>
                    </a:cubicBezTo>
                    <a:cubicBezTo>
                      <a:pt x="2019" y="1021"/>
                      <a:pt x="2012" y="1007"/>
                      <a:pt x="2003" y="1007"/>
                    </a:cubicBezTo>
                    <a:cubicBezTo>
                      <a:pt x="1996" y="1007"/>
                      <a:pt x="1989" y="1014"/>
                      <a:pt x="1977" y="1027"/>
                    </a:cubicBezTo>
                    <a:cubicBezTo>
                      <a:pt x="1977" y="1016"/>
                      <a:pt x="1973" y="1013"/>
                      <a:pt x="1967" y="1013"/>
                    </a:cubicBezTo>
                    <a:cubicBezTo>
                      <a:pt x="1965" y="1013"/>
                      <a:pt x="1961" y="1014"/>
                      <a:pt x="1958" y="1015"/>
                    </a:cubicBezTo>
                    <a:lnTo>
                      <a:pt x="1958" y="1015"/>
                    </a:lnTo>
                    <a:cubicBezTo>
                      <a:pt x="1963" y="1009"/>
                      <a:pt x="1970" y="1003"/>
                      <a:pt x="1977" y="996"/>
                    </a:cubicBezTo>
                    <a:lnTo>
                      <a:pt x="1977" y="966"/>
                    </a:lnTo>
                    <a:cubicBezTo>
                      <a:pt x="1977" y="985"/>
                      <a:pt x="1964" y="1004"/>
                      <a:pt x="1955" y="1016"/>
                    </a:cubicBezTo>
                    <a:lnTo>
                      <a:pt x="1955" y="1016"/>
                    </a:lnTo>
                    <a:cubicBezTo>
                      <a:pt x="1956" y="1016"/>
                      <a:pt x="1957" y="1015"/>
                      <a:pt x="1958" y="1015"/>
                    </a:cubicBezTo>
                    <a:lnTo>
                      <a:pt x="1958" y="1015"/>
                    </a:lnTo>
                    <a:cubicBezTo>
                      <a:pt x="1953" y="1019"/>
                      <a:pt x="1949" y="1023"/>
                      <a:pt x="1946" y="1027"/>
                    </a:cubicBezTo>
                    <a:lnTo>
                      <a:pt x="1946" y="1027"/>
                    </a:lnTo>
                    <a:cubicBezTo>
                      <a:pt x="1946" y="1027"/>
                      <a:pt x="1950" y="1023"/>
                      <a:pt x="1955" y="1016"/>
                    </a:cubicBezTo>
                    <a:lnTo>
                      <a:pt x="1955" y="1016"/>
                    </a:lnTo>
                    <a:cubicBezTo>
                      <a:pt x="1944" y="1020"/>
                      <a:pt x="1930" y="1027"/>
                      <a:pt x="1916" y="1027"/>
                    </a:cubicBezTo>
                    <a:cubicBezTo>
                      <a:pt x="1885" y="1057"/>
                      <a:pt x="1855" y="1118"/>
                      <a:pt x="1825" y="1118"/>
                    </a:cubicBezTo>
                    <a:cubicBezTo>
                      <a:pt x="1807" y="1153"/>
                      <a:pt x="1799" y="1168"/>
                      <a:pt x="1796" y="1168"/>
                    </a:cubicBezTo>
                    <a:cubicBezTo>
                      <a:pt x="1794" y="1168"/>
                      <a:pt x="1794" y="1161"/>
                      <a:pt x="1794" y="1148"/>
                    </a:cubicBezTo>
                    <a:cubicBezTo>
                      <a:pt x="1794" y="1148"/>
                      <a:pt x="1794" y="1118"/>
                      <a:pt x="1825" y="1087"/>
                    </a:cubicBezTo>
                    <a:cubicBezTo>
                      <a:pt x="1825" y="1057"/>
                      <a:pt x="1855" y="1057"/>
                      <a:pt x="1855" y="1057"/>
                    </a:cubicBezTo>
                    <a:cubicBezTo>
                      <a:pt x="1885" y="1027"/>
                      <a:pt x="1885" y="996"/>
                      <a:pt x="1885" y="996"/>
                    </a:cubicBezTo>
                    <a:cubicBezTo>
                      <a:pt x="1885" y="966"/>
                      <a:pt x="1885" y="966"/>
                      <a:pt x="1855" y="966"/>
                    </a:cubicBezTo>
                    <a:cubicBezTo>
                      <a:pt x="1855" y="935"/>
                      <a:pt x="1855" y="935"/>
                      <a:pt x="1825" y="905"/>
                    </a:cubicBezTo>
                    <a:cubicBezTo>
                      <a:pt x="1825" y="905"/>
                      <a:pt x="1794" y="875"/>
                      <a:pt x="1794" y="844"/>
                    </a:cubicBezTo>
                    <a:lnTo>
                      <a:pt x="1764" y="844"/>
                    </a:lnTo>
                    <a:cubicBezTo>
                      <a:pt x="1751" y="857"/>
                      <a:pt x="1741" y="867"/>
                      <a:pt x="1733" y="875"/>
                    </a:cubicBezTo>
                    <a:cubicBezTo>
                      <a:pt x="1758" y="825"/>
                      <a:pt x="1683" y="736"/>
                      <a:pt x="1637" y="736"/>
                    </a:cubicBezTo>
                    <a:cubicBezTo>
                      <a:pt x="1627" y="736"/>
                      <a:pt x="1618" y="741"/>
                      <a:pt x="1612" y="753"/>
                    </a:cubicBezTo>
                    <a:lnTo>
                      <a:pt x="1581" y="753"/>
                    </a:lnTo>
                    <a:cubicBezTo>
                      <a:pt x="1581" y="709"/>
                      <a:pt x="1549" y="680"/>
                      <a:pt x="1519" y="680"/>
                    </a:cubicBezTo>
                    <a:cubicBezTo>
                      <a:pt x="1509" y="680"/>
                      <a:pt x="1498" y="684"/>
                      <a:pt x="1490" y="692"/>
                    </a:cubicBezTo>
                    <a:cubicBezTo>
                      <a:pt x="1490" y="692"/>
                      <a:pt x="1490" y="692"/>
                      <a:pt x="1460" y="662"/>
                    </a:cubicBezTo>
                    <a:cubicBezTo>
                      <a:pt x="1460" y="631"/>
                      <a:pt x="1460" y="631"/>
                      <a:pt x="1429" y="631"/>
                    </a:cubicBezTo>
                    <a:cubicBezTo>
                      <a:pt x="1418" y="643"/>
                      <a:pt x="1407" y="654"/>
                      <a:pt x="1399" y="662"/>
                    </a:cubicBezTo>
                    <a:cubicBezTo>
                      <a:pt x="1429" y="631"/>
                      <a:pt x="1399" y="631"/>
                      <a:pt x="1369" y="601"/>
                    </a:cubicBezTo>
                    <a:cubicBezTo>
                      <a:pt x="1353" y="586"/>
                      <a:pt x="1346" y="578"/>
                      <a:pt x="1338" y="578"/>
                    </a:cubicBezTo>
                    <a:cubicBezTo>
                      <a:pt x="1331" y="578"/>
                      <a:pt x="1323" y="586"/>
                      <a:pt x="1308" y="601"/>
                    </a:cubicBezTo>
                    <a:cubicBezTo>
                      <a:pt x="1290" y="610"/>
                      <a:pt x="1280" y="614"/>
                      <a:pt x="1276" y="614"/>
                    </a:cubicBezTo>
                    <a:cubicBezTo>
                      <a:pt x="1265" y="614"/>
                      <a:pt x="1286" y="592"/>
                      <a:pt x="1308" y="571"/>
                    </a:cubicBezTo>
                    <a:cubicBezTo>
                      <a:pt x="1323" y="540"/>
                      <a:pt x="1331" y="525"/>
                      <a:pt x="1323" y="525"/>
                    </a:cubicBezTo>
                    <a:cubicBezTo>
                      <a:pt x="1315" y="525"/>
                      <a:pt x="1293" y="540"/>
                      <a:pt x="1247" y="571"/>
                    </a:cubicBezTo>
                    <a:cubicBezTo>
                      <a:pt x="1247" y="571"/>
                      <a:pt x="1277" y="540"/>
                      <a:pt x="1277" y="510"/>
                    </a:cubicBezTo>
                    <a:lnTo>
                      <a:pt x="1277" y="510"/>
                    </a:lnTo>
                    <a:cubicBezTo>
                      <a:pt x="1277" y="510"/>
                      <a:pt x="1277" y="510"/>
                      <a:pt x="1247" y="540"/>
                    </a:cubicBezTo>
                    <a:cubicBezTo>
                      <a:pt x="1247" y="540"/>
                      <a:pt x="1247" y="527"/>
                      <a:pt x="1238" y="527"/>
                    </a:cubicBezTo>
                    <a:cubicBezTo>
                      <a:pt x="1233" y="527"/>
                      <a:pt x="1227" y="530"/>
                      <a:pt x="1217" y="540"/>
                    </a:cubicBezTo>
                    <a:cubicBezTo>
                      <a:pt x="1186" y="571"/>
                      <a:pt x="1156" y="601"/>
                      <a:pt x="1156" y="631"/>
                    </a:cubicBezTo>
                    <a:cubicBezTo>
                      <a:pt x="1156" y="662"/>
                      <a:pt x="1156" y="662"/>
                      <a:pt x="1125" y="662"/>
                    </a:cubicBezTo>
                    <a:cubicBezTo>
                      <a:pt x="1125" y="601"/>
                      <a:pt x="1156" y="601"/>
                      <a:pt x="1186" y="571"/>
                    </a:cubicBezTo>
                    <a:cubicBezTo>
                      <a:pt x="1186" y="571"/>
                      <a:pt x="1217" y="540"/>
                      <a:pt x="1217" y="510"/>
                    </a:cubicBezTo>
                    <a:cubicBezTo>
                      <a:pt x="1225" y="502"/>
                      <a:pt x="1224" y="498"/>
                      <a:pt x="1218" y="498"/>
                    </a:cubicBezTo>
                    <a:cubicBezTo>
                      <a:pt x="1200" y="498"/>
                      <a:pt x="1140" y="526"/>
                      <a:pt x="1095" y="571"/>
                    </a:cubicBezTo>
                    <a:lnTo>
                      <a:pt x="1125" y="540"/>
                    </a:lnTo>
                    <a:cubicBezTo>
                      <a:pt x="1125" y="510"/>
                      <a:pt x="1125" y="479"/>
                      <a:pt x="1095" y="479"/>
                    </a:cubicBezTo>
                    <a:lnTo>
                      <a:pt x="1065" y="479"/>
                    </a:lnTo>
                    <a:cubicBezTo>
                      <a:pt x="1034" y="510"/>
                      <a:pt x="1034" y="540"/>
                      <a:pt x="1004" y="540"/>
                    </a:cubicBezTo>
                    <a:cubicBezTo>
                      <a:pt x="1034" y="540"/>
                      <a:pt x="1004" y="571"/>
                      <a:pt x="1004" y="601"/>
                    </a:cubicBezTo>
                    <a:cubicBezTo>
                      <a:pt x="1004" y="601"/>
                      <a:pt x="973" y="571"/>
                      <a:pt x="1004" y="540"/>
                    </a:cubicBezTo>
                    <a:cubicBezTo>
                      <a:pt x="1004" y="479"/>
                      <a:pt x="1004" y="419"/>
                      <a:pt x="973" y="388"/>
                    </a:cubicBezTo>
                    <a:cubicBezTo>
                      <a:pt x="943" y="388"/>
                      <a:pt x="913" y="358"/>
                      <a:pt x="913" y="327"/>
                    </a:cubicBezTo>
                    <a:cubicBezTo>
                      <a:pt x="913" y="327"/>
                      <a:pt x="882" y="327"/>
                      <a:pt x="882" y="358"/>
                    </a:cubicBezTo>
                    <a:lnTo>
                      <a:pt x="852" y="327"/>
                    </a:lnTo>
                    <a:cubicBezTo>
                      <a:pt x="852" y="312"/>
                      <a:pt x="852" y="305"/>
                      <a:pt x="848" y="305"/>
                    </a:cubicBezTo>
                    <a:cubicBezTo>
                      <a:pt x="844" y="305"/>
                      <a:pt x="837" y="312"/>
                      <a:pt x="821" y="327"/>
                    </a:cubicBezTo>
                    <a:cubicBezTo>
                      <a:pt x="791" y="327"/>
                      <a:pt x="791" y="297"/>
                      <a:pt x="791" y="297"/>
                    </a:cubicBezTo>
                    <a:cubicBezTo>
                      <a:pt x="791" y="270"/>
                      <a:pt x="791" y="255"/>
                      <a:pt x="788" y="255"/>
                    </a:cubicBezTo>
                    <a:cubicBezTo>
                      <a:pt x="785" y="255"/>
                      <a:pt x="777" y="277"/>
                      <a:pt x="761" y="327"/>
                    </a:cubicBezTo>
                    <a:cubicBezTo>
                      <a:pt x="761" y="358"/>
                      <a:pt x="761" y="388"/>
                      <a:pt x="761" y="388"/>
                    </a:cubicBezTo>
                    <a:lnTo>
                      <a:pt x="791" y="419"/>
                    </a:lnTo>
                    <a:lnTo>
                      <a:pt x="761" y="419"/>
                    </a:lnTo>
                    <a:cubicBezTo>
                      <a:pt x="730" y="419"/>
                      <a:pt x="700" y="449"/>
                      <a:pt x="700" y="479"/>
                    </a:cubicBezTo>
                    <a:cubicBezTo>
                      <a:pt x="700" y="479"/>
                      <a:pt x="669" y="510"/>
                      <a:pt x="669" y="510"/>
                    </a:cubicBezTo>
                    <a:lnTo>
                      <a:pt x="700" y="449"/>
                    </a:lnTo>
                    <a:cubicBezTo>
                      <a:pt x="730" y="419"/>
                      <a:pt x="730" y="388"/>
                      <a:pt x="761" y="358"/>
                    </a:cubicBezTo>
                    <a:cubicBezTo>
                      <a:pt x="761" y="315"/>
                      <a:pt x="761" y="272"/>
                      <a:pt x="750" y="272"/>
                    </a:cubicBezTo>
                    <a:cubicBezTo>
                      <a:pt x="745" y="272"/>
                      <a:pt x="739" y="279"/>
                      <a:pt x="730" y="297"/>
                    </a:cubicBezTo>
                    <a:cubicBezTo>
                      <a:pt x="730" y="297"/>
                      <a:pt x="730" y="297"/>
                      <a:pt x="730" y="267"/>
                    </a:cubicBezTo>
                    <a:cubicBezTo>
                      <a:pt x="730" y="254"/>
                      <a:pt x="730" y="247"/>
                      <a:pt x="728" y="247"/>
                    </a:cubicBezTo>
                    <a:cubicBezTo>
                      <a:pt x="725" y="247"/>
                      <a:pt x="718" y="261"/>
                      <a:pt x="700" y="297"/>
                    </a:cubicBezTo>
                    <a:cubicBezTo>
                      <a:pt x="675" y="310"/>
                      <a:pt x="660" y="317"/>
                      <a:pt x="653" y="317"/>
                    </a:cubicBezTo>
                    <a:cubicBezTo>
                      <a:pt x="644" y="317"/>
                      <a:pt x="652" y="302"/>
                      <a:pt x="669" y="267"/>
                    </a:cubicBezTo>
                    <a:cubicBezTo>
                      <a:pt x="669" y="222"/>
                      <a:pt x="653" y="194"/>
                      <a:pt x="633" y="194"/>
                    </a:cubicBezTo>
                    <a:cubicBezTo>
                      <a:pt x="625" y="194"/>
                      <a:pt x="617" y="198"/>
                      <a:pt x="609" y="206"/>
                    </a:cubicBezTo>
                    <a:cubicBezTo>
                      <a:pt x="593" y="236"/>
                      <a:pt x="578" y="252"/>
                      <a:pt x="567" y="252"/>
                    </a:cubicBezTo>
                    <a:cubicBezTo>
                      <a:pt x="556" y="252"/>
                      <a:pt x="548" y="236"/>
                      <a:pt x="548" y="206"/>
                    </a:cubicBezTo>
                    <a:cubicBezTo>
                      <a:pt x="548" y="191"/>
                      <a:pt x="548" y="183"/>
                      <a:pt x="544" y="183"/>
                    </a:cubicBezTo>
                    <a:cubicBezTo>
                      <a:pt x="540" y="183"/>
                      <a:pt x="533" y="191"/>
                      <a:pt x="518" y="206"/>
                    </a:cubicBezTo>
                    <a:cubicBezTo>
                      <a:pt x="518" y="206"/>
                      <a:pt x="487" y="206"/>
                      <a:pt x="457" y="236"/>
                    </a:cubicBezTo>
                    <a:cubicBezTo>
                      <a:pt x="457" y="236"/>
                      <a:pt x="457" y="267"/>
                      <a:pt x="426" y="297"/>
                    </a:cubicBezTo>
                    <a:cubicBezTo>
                      <a:pt x="426" y="304"/>
                      <a:pt x="425" y="308"/>
                      <a:pt x="422" y="308"/>
                    </a:cubicBezTo>
                    <a:cubicBezTo>
                      <a:pt x="415" y="308"/>
                      <a:pt x="403" y="268"/>
                      <a:pt x="426" y="176"/>
                    </a:cubicBezTo>
                    <a:lnTo>
                      <a:pt x="426" y="115"/>
                    </a:lnTo>
                    <a:cubicBezTo>
                      <a:pt x="396" y="145"/>
                      <a:pt x="396" y="176"/>
                      <a:pt x="396" y="176"/>
                    </a:cubicBezTo>
                    <a:cubicBezTo>
                      <a:pt x="396" y="176"/>
                      <a:pt x="366" y="176"/>
                      <a:pt x="396" y="145"/>
                    </a:cubicBezTo>
                    <a:cubicBezTo>
                      <a:pt x="396" y="115"/>
                      <a:pt x="396" y="115"/>
                      <a:pt x="396" y="115"/>
                    </a:cubicBezTo>
                    <a:cubicBezTo>
                      <a:pt x="396" y="115"/>
                      <a:pt x="396" y="101"/>
                      <a:pt x="387" y="101"/>
                    </a:cubicBezTo>
                    <a:cubicBezTo>
                      <a:pt x="382" y="101"/>
                      <a:pt x="376" y="105"/>
                      <a:pt x="366" y="115"/>
                    </a:cubicBezTo>
                    <a:cubicBezTo>
                      <a:pt x="348" y="150"/>
                      <a:pt x="340" y="165"/>
                      <a:pt x="337" y="165"/>
                    </a:cubicBezTo>
                    <a:cubicBezTo>
                      <a:pt x="335" y="165"/>
                      <a:pt x="335" y="158"/>
                      <a:pt x="335" y="145"/>
                    </a:cubicBezTo>
                    <a:cubicBezTo>
                      <a:pt x="350" y="115"/>
                      <a:pt x="358" y="100"/>
                      <a:pt x="354" y="100"/>
                    </a:cubicBezTo>
                    <a:cubicBezTo>
                      <a:pt x="350" y="100"/>
                      <a:pt x="335" y="115"/>
                      <a:pt x="305" y="145"/>
                    </a:cubicBezTo>
                    <a:cubicBezTo>
                      <a:pt x="335" y="115"/>
                      <a:pt x="335" y="54"/>
                      <a:pt x="305" y="54"/>
                    </a:cubicBezTo>
                    <a:lnTo>
                      <a:pt x="305" y="84"/>
                    </a:lnTo>
                    <a:cubicBezTo>
                      <a:pt x="287" y="120"/>
                      <a:pt x="280" y="135"/>
                      <a:pt x="277" y="135"/>
                    </a:cubicBezTo>
                    <a:cubicBezTo>
                      <a:pt x="274" y="135"/>
                      <a:pt x="274" y="127"/>
                      <a:pt x="274" y="115"/>
                    </a:cubicBezTo>
                    <a:cubicBezTo>
                      <a:pt x="274" y="100"/>
                      <a:pt x="274" y="92"/>
                      <a:pt x="271" y="92"/>
                    </a:cubicBezTo>
                    <a:cubicBezTo>
                      <a:pt x="267" y="92"/>
                      <a:pt x="259" y="100"/>
                      <a:pt x="244" y="115"/>
                    </a:cubicBezTo>
                    <a:cubicBezTo>
                      <a:pt x="214" y="84"/>
                      <a:pt x="214" y="84"/>
                      <a:pt x="214" y="54"/>
                    </a:cubicBezTo>
                    <a:cubicBezTo>
                      <a:pt x="201" y="67"/>
                      <a:pt x="194" y="74"/>
                      <a:pt x="189" y="74"/>
                    </a:cubicBezTo>
                    <a:cubicBezTo>
                      <a:pt x="183" y="74"/>
                      <a:pt x="183" y="59"/>
                      <a:pt x="183" y="24"/>
                    </a:cubicBezTo>
                    <a:cubicBezTo>
                      <a:pt x="183" y="8"/>
                      <a:pt x="183"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5"/>
              <p:cNvSpPr/>
              <p:nvPr/>
            </p:nvSpPr>
            <p:spPr>
              <a:xfrm>
                <a:off x="6012775" y="4037575"/>
                <a:ext cx="304000" cy="148950"/>
              </a:xfrm>
              <a:custGeom>
                <a:avLst/>
                <a:gdLst/>
                <a:ahLst/>
                <a:cxnLst/>
                <a:rect l="l" t="t" r="r" b="b"/>
                <a:pathLst>
                  <a:path w="12160" h="5958" extrusionOk="0">
                    <a:moveTo>
                      <a:pt x="457" y="0"/>
                    </a:moveTo>
                    <a:lnTo>
                      <a:pt x="1" y="5958"/>
                    </a:lnTo>
                    <a:lnTo>
                      <a:pt x="10943" y="5958"/>
                    </a:lnTo>
                    <a:cubicBezTo>
                      <a:pt x="8542" y="1794"/>
                      <a:pt x="12159" y="0"/>
                      <a:pt x="12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5"/>
              <p:cNvSpPr/>
              <p:nvPr/>
            </p:nvSpPr>
            <p:spPr>
              <a:xfrm>
                <a:off x="6525700" y="1738900"/>
                <a:ext cx="114025" cy="242425"/>
              </a:xfrm>
              <a:custGeom>
                <a:avLst/>
                <a:gdLst/>
                <a:ahLst/>
                <a:cxnLst/>
                <a:rect l="l" t="t" r="r" b="b"/>
                <a:pathLst>
                  <a:path w="4561" h="9697" extrusionOk="0">
                    <a:moveTo>
                      <a:pt x="3253" y="1"/>
                    </a:moveTo>
                    <a:cubicBezTo>
                      <a:pt x="1673" y="669"/>
                      <a:pt x="578" y="2098"/>
                      <a:pt x="244" y="3770"/>
                    </a:cubicBezTo>
                    <a:cubicBezTo>
                      <a:pt x="1" y="5107"/>
                      <a:pt x="305" y="6445"/>
                      <a:pt x="1065" y="7569"/>
                    </a:cubicBezTo>
                    <a:cubicBezTo>
                      <a:pt x="1855" y="8694"/>
                      <a:pt x="3010" y="9454"/>
                      <a:pt x="4348" y="9697"/>
                    </a:cubicBezTo>
                    <a:lnTo>
                      <a:pt x="4560" y="8633"/>
                    </a:lnTo>
                    <a:cubicBezTo>
                      <a:pt x="3496" y="8420"/>
                      <a:pt x="2585" y="7843"/>
                      <a:pt x="1977" y="6961"/>
                    </a:cubicBezTo>
                    <a:cubicBezTo>
                      <a:pt x="1369" y="6080"/>
                      <a:pt x="1156" y="5016"/>
                      <a:pt x="1338" y="3952"/>
                    </a:cubicBezTo>
                    <a:cubicBezTo>
                      <a:pt x="1582" y="2645"/>
                      <a:pt x="2463" y="1551"/>
                      <a:pt x="3679" y="1004"/>
                    </a:cubicBezTo>
                    <a:lnTo>
                      <a:pt x="32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5"/>
              <p:cNvSpPr/>
              <p:nvPr/>
            </p:nvSpPr>
            <p:spPr>
              <a:xfrm>
                <a:off x="7070550" y="1777675"/>
                <a:ext cx="96575" cy="69925"/>
              </a:xfrm>
              <a:custGeom>
                <a:avLst/>
                <a:gdLst/>
                <a:ahLst/>
                <a:cxnLst/>
                <a:rect l="l" t="t" r="r" b="b"/>
                <a:pathLst>
                  <a:path w="3863" h="2797" extrusionOk="0">
                    <a:moveTo>
                      <a:pt x="3068" y="1"/>
                    </a:moveTo>
                    <a:cubicBezTo>
                      <a:pt x="3022" y="1"/>
                      <a:pt x="2972" y="10"/>
                      <a:pt x="2919" y="30"/>
                    </a:cubicBezTo>
                    <a:cubicBezTo>
                      <a:pt x="2189" y="304"/>
                      <a:pt x="1" y="638"/>
                      <a:pt x="1" y="638"/>
                    </a:cubicBezTo>
                    <a:lnTo>
                      <a:pt x="3618" y="2796"/>
                    </a:lnTo>
                    <a:cubicBezTo>
                      <a:pt x="3618" y="2796"/>
                      <a:pt x="3862" y="1"/>
                      <a:pt x="30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5"/>
              <p:cNvSpPr/>
              <p:nvPr/>
            </p:nvSpPr>
            <p:spPr>
              <a:xfrm>
                <a:off x="7075125" y="1704050"/>
                <a:ext cx="264450" cy="249925"/>
              </a:xfrm>
              <a:custGeom>
                <a:avLst/>
                <a:gdLst/>
                <a:ahLst/>
                <a:cxnLst/>
                <a:rect l="l" t="t" r="r" b="b"/>
                <a:pathLst>
                  <a:path w="10578" h="9997" extrusionOk="0">
                    <a:moveTo>
                      <a:pt x="6694" y="1"/>
                    </a:moveTo>
                    <a:cubicBezTo>
                      <a:pt x="6455" y="1"/>
                      <a:pt x="6244" y="147"/>
                      <a:pt x="6170" y="392"/>
                    </a:cubicBezTo>
                    <a:cubicBezTo>
                      <a:pt x="6079" y="665"/>
                      <a:pt x="6231" y="969"/>
                      <a:pt x="6535" y="1060"/>
                    </a:cubicBezTo>
                    <a:cubicBezTo>
                      <a:pt x="8298" y="1638"/>
                      <a:pt x="9453" y="3340"/>
                      <a:pt x="9301" y="5194"/>
                    </a:cubicBezTo>
                    <a:cubicBezTo>
                      <a:pt x="9210" y="6258"/>
                      <a:pt x="8724" y="7231"/>
                      <a:pt x="7903" y="7930"/>
                    </a:cubicBezTo>
                    <a:cubicBezTo>
                      <a:pt x="7146" y="8575"/>
                      <a:pt x="6207" y="8909"/>
                      <a:pt x="5231" y="8909"/>
                    </a:cubicBezTo>
                    <a:cubicBezTo>
                      <a:pt x="5149" y="8909"/>
                      <a:pt x="5067" y="8907"/>
                      <a:pt x="4985" y="8902"/>
                    </a:cubicBezTo>
                    <a:cubicBezTo>
                      <a:pt x="2796" y="8720"/>
                      <a:pt x="1125" y="6775"/>
                      <a:pt x="1307" y="4586"/>
                    </a:cubicBezTo>
                    <a:cubicBezTo>
                      <a:pt x="1429" y="3249"/>
                      <a:pt x="2158" y="2063"/>
                      <a:pt x="3344" y="1395"/>
                    </a:cubicBezTo>
                    <a:cubicBezTo>
                      <a:pt x="3587" y="1243"/>
                      <a:pt x="3678" y="908"/>
                      <a:pt x="3526" y="665"/>
                    </a:cubicBezTo>
                    <a:cubicBezTo>
                      <a:pt x="3444" y="481"/>
                      <a:pt x="3251" y="379"/>
                      <a:pt x="3060" y="379"/>
                    </a:cubicBezTo>
                    <a:cubicBezTo>
                      <a:pt x="2968" y="379"/>
                      <a:pt x="2876" y="403"/>
                      <a:pt x="2796" y="452"/>
                    </a:cubicBezTo>
                    <a:cubicBezTo>
                      <a:pt x="1307" y="1273"/>
                      <a:pt x="334" y="2793"/>
                      <a:pt x="213" y="4495"/>
                    </a:cubicBezTo>
                    <a:cubicBezTo>
                      <a:pt x="0" y="7291"/>
                      <a:pt x="2097" y="9753"/>
                      <a:pt x="4894" y="9997"/>
                    </a:cubicBezTo>
                    <a:lnTo>
                      <a:pt x="5319" y="9997"/>
                    </a:lnTo>
                    <a:cubicBezTo>
                      <a:pt x="6535" y="9997"/>
                      <a:pt x="7690" y="9571"/>
                      <a:pt x="8632" y="8781"/>
                    </a:cubicBezTo>
                    <a:cubicBezTo>
                      <a:pt x="9666" y="7899"/>
                      <a:pt x="10304" y="6653"/>
                      <a:pt x="10395" y="5285"/>
                    </a:cubicBezTo>
                    <a:cubicBezTo>
                      <a:pt x="10578" y="2914"/>
                      <a:pt x="9119" y="756"/>
                      <a:pt x="6869" y="27"/>
                    </a:cubicBezTo>
                    <a:cubicBezTo>
                      <a:pt x="6810" y="9"/>
                      <a:pt x="6751" y="1"/>
                      <a:pt x="6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5"/>
              <p:cNvSpPr/>
              <p:nvPr/>
            </p:nvSpPr>
            <p:spPr>
              <a:xfrm>
                <a:off x="6619950" y="1290575"/>
                <a:ext cx="515225" cy="262950"/>
              </a:xfrm>
              <a:custGeom>
                <a:avLst/>
                <a:gdLst/>
                <a:ahLst/>
                <a:cxnLst/>
                <a:rect l="l" t="t" r="r" b="b"/>
                <a:pathLst>
                  <a:path w="20609" h="10518" extrusionOk="0">
                    <a:moveTo>
                      <a:pt x="8754" y="122"/>
                    </a:moveTo>
                    <a:cubicBezTo>
                      <a:pt x="8754" y="183"/>
                      <a:pt x="8754" y="213"/>
                      <a:pt x="8724" y="213"/>
                    </a:cubicBezTo>
                    <a:lnTo>
                      <a:pt x="8693" y="213"/>
                    </a:lnTo>
                    <a:cubicBezTo>
                      <a:pt x="8663" y="183"/>
                      <a:pt x="8693" y="152"/>
                      <a:pt x="8693" y="152"/>
                    </a:cubicBezTo>
                    <a:lnTo>
                      <a:pt x="8754" y="122"/>
                    </a:lnTo>
                    <a:close/>
                    <a:moveTo>
                      <a:pt x="9240" y="274"/>
                    </a:moveTo>
                    <a:cubicBezTo>
                      <a:pt x="9240" y="304"/>
                      <a:pt x="9271" y="335"/>
                      <a:pt x="9210" y="335"/>
                    </a:cubicBezTo>
                    <a:lnTo>
                      <a:pt x="9180" y="335"/>
                    </a:lnTo>
                    <a:lnTo>
                      <a:pt x="9210" y="274"/>
                    </a:lnTo>
                    <a:close/>
                    <a:moveTo>
                      <a:pt x="11763" y="365"/>
                    </a:moveTo>
                    <a:cubicBezTo>
                      <a:pt x="11854" y="365"/>
                      <a:pt x="11854" y="365"/>
                      <a:pt x="11854" y="395"/>
                    </a:cubicBezTo>
                    <a:cubicBezTo>
                      <a:pt x="11839" y="426"/>
                      <a:pt x="11816" y="433"/>
                      <a:pt x="11794" y="433"/>
                    </a:cubicBezTo>
                    <a:cubicBezTo>
                      <a:pt x="11771" y="433"/>
                      <a:pt x="11748" y="426"/>
                      <a:pt x="11733" y="426"/>
                    </a:cubicBezTo>
                    <a:cubicBezTo>
                      <a:pt x="11702" y="395"/>
                      <a:pt x="11733" y="365"/>
                      <a:pt x="11763" y="365"/>
                    </a:cubicBezTo>
                    <a:close/>
                    <a:moveTo>
                      <a:pt x="8142" y="467"/>
                    </a:moveTo>
                    <a:cubicBezTo>
                      <a:pt x="8151" y="467"/>
                      <a:pt x="8159" y="481"/>
                      <a:pt x="8176" y="517"/>
                    </a:cubicBezTo>
                    <a:cubicBezTo>
                      <a:pt x="8176" y="547"/>
                      <a:pt x="8146" y="578"/>
                      <a:pt x="8146" y="578"/>
                    </a:cubicBezTo>
                    <a:cubicBezTo>
                      <a:pt x="8116" y="578"/>
                      <a:pt x="8116" y="517"/>
                      <a:pt x="8116" y="487"/>
                    </a:cubicBezTo>
                    <a:cubicBezTo>
                      <a:pt x="8128" y="474"/>
                      <a:pt x="8136" y="467"/>
                      <a:pt x="8142" y="467"/>
                    </a:cubicBezTo>
                    <a:close/>
                    <a:moveTo>
                      <a:pt x="13283" y="699"/>
                    </a:moveTo>
                    <a:cubicBezTo>
                      <a:pt x="13283" y="730"/>
                      <a:pt x="13253" y="760"/>
                      <a:pt x="13222" y="760"/>
                    </a:cubicBezTo>
                    <a:lnTo>
                      <a:pt x="13192" y="730"/>
                    </a:lnTo>
                    <a:cubicBezTo>
                      <a:pt x="13222" y="699"/>
                      <a:pt x="13253" y="699"/>
                      <a:pt x="13253" y="699"/>
                    </a:cubicBezTo>
                    <a:close/>
                    <a:moveTo>
                      <a:pt x="7295" y="730"/>
                    </a:moveTo>
                    <a:cubicBezTo>
                      <a:pt x="7325" y="760"/>
                      <a:pt x="7325" y="791"/>
                      <a:pt x="7295" y="791"/>
                    </a:cubicBezTo>
                    <a:lnTo>
                      <a:pt x="7265" y="760"/>
                    </a:lnTo>
                    <a:lnTo>
                      <a:pt x="7265" y="730"/>
                    </a:lnTo>
                    <a:close/>
                    <a:moveTo>
                      <a:pt x="5107" y="1611"/>
                    </a:moveTo>
                    <a:cubicBezTo>
                      <a:pt x="5107" y="1642"/>
                      <a:pt x="5137" y="1672"/>
                      <a:pt x="5107" y="1702"/>
                    </a:cubicBezTo>
                    <a:lnTo>
                      <a:pt x="5046" y="1672"/>
                    </a:lnTo>
                    <a:lnTo>
                      <a:pt x="5076" y="1642"/>
                    </a:lnTo>
                    <a:lnTo>
                      <a:pt x="5107" y="1611"/>
                    </a:lnTo>
                    <a:close/>
                    <a:moveTo>
                      <a:pt x="4814" y="1740"/>
                    </a:moveTo>
                    <a:cubicBezTo>
                      <a:pt x="4833" y="1740"/>
                      <a:pt x="4863" y="1748"/>
                      <a:pt x="4894" y="1763"/>
                    </a:cubicBezTo>
                    <a:cubicBezTo>
                      <a:pt x="4924" y="1794"/>
                      <a:pt x="4924" y="1794"/>
                      <a:pt x="4863" y="1824"/>
                    </a:cubicBezTo>
                    <a:cubicBezTo>
                      <a:pt x="4863" y="1824"/>
                      <a:pt x="4833" y="1794"/>
                      <a:pt x="4803" y="1763"/>
                    </a:cubicBezTo>
                    <a:cubicBezTo>
                      <a:pt x="4787" y="1748"/>
                      <a:pt x="4795" y="1740"/>
                      <a:pt x="4814" y="1740"/>
                    </a:cubicBezTo>
                    <a:close/>
                    <a:moveTo>
                      <a:pt x="16087" y="1902"/>
                    </a:moveTo>
                    <a:cubicBezTo>
                      <a:pt x="16096" y="1902"/>
                      <a:pt x="16110" y="1915"/>
                      <a:pt x="16110" y="1915"/>
                    </a:cubicBezTo>
                    <a:cubicBezTo>
                      <a:pt x="16140" y="1915"/>
                      <a:pt x="16140" y="1915"/>
                      <a:pt x="16140" y="1946"/>
                    </a:cubicBezTo>
                    <a:cubicBezTo>
                      <a:pt x="16140" y="1946"/>
                      <a:pt x="16127" y="1959"/>
                      <a:pt x="16109" y="1959"/>
                    </a:cubicBezTo>
                    <a:cubicBezTo>
                      <a:pt x="16100" y="1959"/>
                      <a:pt x="16089" y="1956"/>
                      <a:pt x="16079" y="1946"/>
                    </a:cubicBezTo>
                    <a:lnTo>
                      <a:pt x="16079" y="1915"/>
                    </a:lnTo>
                    <a:cubicBezTo>
                      <a:pt x="16079" y="1905"/>
                      <a:pt x="16083" y="1902"/>
                      <a:pt x="16087" y="1902"/>
                    </a:cubicBezTo>
                    <a:close/>
                    <a:moveTo>
                      <a:pt x="3891" y="1946"/>
                    </a:moveTo>
                    <a:cubicBezTo>
                      <a:pt x="3830" y="2006"/>
                      <a:pt x="3830" y="2006"/>
                      <a:pt x="3891" y="2006"/>
                    </a:cubicBezTo>
                    <a:lnTo>
                      <a:pt x="3951" y="1976"/>
                    </a:lnTo>
                    <a:cubicBezTo>
                      <a:pt x="3921" y="1946"/>
                      <a:pt x="3921" y="1946"/>
                      <a:pt x="3891" y="1946"/>
                    </a:cubicBezTo>
                    <a:close/>
                    <a:moveTo>
                      <a:pt x="16505" y="2128"/>
                    </a:moveTo>
                    <a:lnTo>
                      <a:pt x="16535" y="2158"/>
                    </a:lnTo>
                    <a:cubicBezTo>
                      <a:pt x="16514" y="2180"/>
                      <a:pt x="16508" y="2201"/>
                      <a:pt x="16495" y="2201"/>
                    </a:cubicBezTo>
                    <a:cubicBezTo>
                      <a:pt x="16490" y="2201"/>
                      <a:pt x="16483" y="2198"/>
                      <a:pt x="16475" y="2189"/>
                    </a:cubicBezTo>
                    <a:lnTo>
                      <a:pt x="16444" y="2158"/>
                    </a:lnTo>
                    <a:lnTo>
                      <a:pt x="16505" y="2128"/>
                    </a:lnTo>
                    <a:close/>
                    <a:moveTo>
                      <a:pt x="4347" y="2158"/>
                    </a:moveTo>
                    <a:cubicBezTo>
                      <a:pt x="4377" y="2158"/>
                      <a:pt x="4407" y="2189"/>
                      <a:pt x="4407" y="2189"/>
                    </a:cubicBezTo>
                    <a:cubicBezTo>
                      <a:pt x="4438" y="2189"/>
                      <a:pt x="4377" y="2189"/>
                      <a:pt x="4347" y="2219"/>
                    </a:cubicBezTo>
                    <a:cubicBezTo>
                      <a:pt x="4316" y="2219"/>
                      <a:pt x="4316" y="2219"/>
                      <a:pt x="4347" y="2158"/>
                    </a:cubicBezTo>
                    <a:close/>
                    <a:moveTo>
                      <a:pt x="16566" y="2493"/>
                    </a:moveTo>
                    <a:cubicBezTo>
                      <a:pt x="16596" y="2493"/>
                      <a:pt x="16626" y="2523"/>
                      <a:pt x="16626" y="2554"/>
                    </a:cubicBezTo>
                    <a:cubicBezTo>
                      <a:pt x="16611" y="2569"/>
                      <a:pt x="16604" y="2576"/>
                      <a:pt x="16596" y="2576"/>
                    </a:cubicBezTo>
                    <a:cubicBezTo>
                      <a:pt x="16588" y="2576"/>
                      <a:pt x="16581" y="2569"/>
                      <a:pt x="16566" y="2554"/>
                    </a:cubicBezTo>
                    <a:cubicBezTo>
                      <a:pt x="16505" y="2493"/>
                      <a:pt x="16505" y="2493"/>
                      <a:pt x="16566" y="2493"/>
                    </a:cubicBezTo>
                    <a:close/>
                    <a:moveTo>
                      <a:pt x="3525" y="2570"/>
                    </a:moveTo>
                    <a:cubicBezTo>
                      <a:pt x="3516" y="2570"/>
                      <a:pt x="3506" y="2574"/>
                      <a:pt x="3496" y="2584"/>
                    </a:cubicBezTo>
                    <a:lnTo>
                      <a:pt x="3465" y="2614"/>
                    </a:lnTo>
                    <a:lnTo>
                      <a:pt x="3556" y="2614"/>
                    </a:lnTo>
                    <a:cubicBezTo>
                      <a:pt x="3587" y="2614"/>
                      <a:pt x="3556" y="2584"/>
                      <a:pt x="3556" y="2584"/>
                    </a:cubicBezTo>
                    <a:cubicBezTo>
                      <a:pt x="3556" y="2584"/>
                      <a:pt x="3543" y="2570"/>
                      <a:pt x="3525" y="2570"/>
                    </a:cubicBezTo>
                    <a:close/>
                    <a:moveTo>
                      <a:pt x="3860" y="2570"/>
                    </a:moveTo>
                    <a:cubicBezTo>
                      <a:pt x="3870" y="2570"/>
                      <a:pt x="3881" y="2574"/>
                      <a:pt x="3891" y="2584"/>
                    </a:cubicBezTo>
                    <a:cubicBezTo>
                      <a:pt x="3891" y="2584"/>
                      <a:pt x="3921" y="2614"/>
                      <a:pt x="3891" y="2614"/>
                    </a:cubicBezTo>
                    <a:cubicBezTo>
                      <a:pt x="3860" y="2645"/>
                      <a:pt x="3800" y="2645"/>
                      <a:pt x="3800" y="2645"/>
                    </a:cubicBezTo>
                    <a:cubicBezTo>
                      <a:pt x="3769" y="2614"/>
                      <a:pt x="3800" y="2584"/>
                      <a:pt x="3800" y="2584"/>
                    </a:cubicBezTo>
                    <a:cubicBezTo>
                      <a:pt x="3820" y="2584"/>
                      <a:pt x="3840" y="2570"/>
                      <a:pt x="3860" y="2570"/>
                    </a:cubicBezTo>
                    <a:close/>
                    <a:moveTo>
                      <a:pt x="16778" y="2675"/>
                    </a:moveTo>
                    <a:cubicBezTo>
                      <a:pt x="16809" y="2706"/>
                      <a:pt x="16809" y="2706"/>
                      <a:pt x="16778" y="2736"/>
                    </a:cubicBezTo>
                    <a:lnTo>
                      <a:pt x="16748" y="2706"/>
                    </a:lnTo>
                    <a:lnTo>
                      <a:pt x="16748" y="2675"/>
                    </a:lnTo>
                    <a:close/>
                    <a:moveTo>
                      <a:pt x="16623" y="2744"/>
                    </a:moveTo>
                    <a:cubicBezTo>
                      <a:pt x="16614" y="2750"/>
                      <a:pt x="16606" y="2757"/>
                      <a:pt x="16596" y="2766"/>
                    </a:cubicBezTo>
                    <a:cubicBezTo>
                      <a:pt x="16608" y="2790"/>
                      <a:pt x="16610" y="2799"/>
                      <a:pt x="16611" y="2799"/>
                    </a:cubicBezTo>
                    <a:cubicBezTo>
                      <a:pt x="16612" y="2799"/>
                      <a:pt x="16608" y="2777"/>
                      <a:pt x="16623" y="2744"/>
                    </a:cubicBezTo>
                    <a:close/>
                    <a:moveTo>
                      <a:pt x="4590" y="2827"/>
                    </a:moveTo>
                    <a:cubicBezTo>
                      <a:pt x="4590" y="2827"/>
                      <a:pt x="4590" y="2888"/>
                      <a:pt x="4590" y="2918"/>
                    </a:cubicBezTo>
                    <a:cubicBezTo>
                      <a:pt x="4620" y="2918"/>
                      <a:pt x="4651" y="2918"/>
                      <a:pt x="4620" y="2857"/>
                    </a:cubicBezTo>
                    <a:cubicBezTo>
                      <a:pt x="4620" y="2827"/>
                      <a:pt x="4620" y="2827"/>
                      <a:pt x="4590" y="2827"/>
                    </a:cubicBezTo>
                    <a:close/>
                    <a:moveTo>
                      <a:pt x="3313" y="2918"/>
                    </a:moveTo>
                    <a:lnTo>
                      <a:pt x="3283" y="2949"/>
                    </a:lnTo>
                    <a:lnTo>
                      <a:pt x="3252" y="2949"/>
                    </a:lnTo>
                    <a:lnTo>
                      <a:pt x="3283" y="2918"/>
                    </a:lnTo>
                    <a:close/>
                    <a:moveTo>
                      <a:pt x="17052" y="2918"/>
                    </a:moveTo>
                    <a:cubicBezTo>
                      <a:pt x="17082" y="2949"/>
                      <a:pt x="17082" y="2949"/>
                      <a:pt x="17052" y="2979"/>
                    </a:cubicBezTo>
                    <a:lnTo>
                      <a:pt x="17022" y="2949"/>
                    </a:lnTo>
                    <a:lnTo>
                      <a:pt x="17022" y="2918"/>
                    </a:lnTo>
                    <a:close/>
                    <a:moveTo>
                      <a:pt x="17356" y="3101"/>
                    </a:moveTo>
                    <a:lnTo>
                      <a:pt x="17356" y="3131"/>
                    </a:lnTo>
                    <a:cubicBezTo>
                      <a:pt x="17386" y="3161"/>
                      <a:pt x="17356" y="3192"/>
                      <a:pt x="17356" y="3192"/>
                    </a:cubicBezTo>
                    <a:cubicBezTo>
                      <a:pt x="17356" y="3192"/>
                      <a:pt x="17356" y="3205"/>
                      <a:pt x="17347" y="3205"/>
                    </a:cubicBezTo>
                    <a:cubicBezTo>
                      <a:pt x="17342" y="3205"/>
                      <a:pt x="17336" y="3202"/>
                      <a:pt x="17326" y="3192"/>
                    </a:cubicBezTo>
                    <a:cubicBezTo>
                      <a:pt x="17326" y="3192"/>
                      <a:pt x="17326" y="3131"/>
                      <a:pt x="17356" y="3101"/>
                    </a:cubicBezTo>
                    <a:close/>
                    <a:moveTo>
                      <a:pt x="3059" y="3131"/>
                    </a:moveTo>
                    <a:cubicBezTo>
                      <a:pt x="3070" y="3131"/>
                      <a:pt x="3085" y="3146"/>
                      <a:pt x="3100" y="3192"/>
                    </a:cubicBezTo>
                    <a:cubicBezTo>
                      <a:pt x="3070" y="3222"/>
                      <a:pt x="3070" y="3222"/>
                      <a:pt x="3040" y="3253"/>
                    </a:cubicBezTo>
                    <a:cubicBezTo>
                      <a:pt x="3040" y="3222"/>
                      <a:pt x="3009" y="3192"/>
                      <a:pt x="3040" y="3161"/>
                    </a:cubicBezTo>
                    <a:cubicBezTo>
                      <a:pt x="3040" y="3146"/>
                      <a:pt x="3047" y="3131"/>
                      <a:pt x="3059" y="3131"/>
                    </a:cubicBezTo>
                    <a:close/>
                    <a:moveTo>
                      <a:pt x="2523" y="3465"/>
                    </a:moveTo>
                    <a:cubicBezTo>
                      <a:pt x="2540" y="3465"/>
                      <a:pt x="2556" y="3475"/>
                      <a:pt x="2568" y="3483"/>
                    </a:cubicBezTo>
                    <a:lnTo>
                      <a:pt x="2568" y="3483"/>
                    </a:lnTo>
                    <a:cubicBezTo>
                      <a:pt x="2564" y="3477"/>
                      <a:pt x="2559" y="3471"/>
                      <a:pt x="2553" y="3465"/>
                    </a:cubicBezTo>
                    <a:close/>
                    <a:moveTo>
                      <a:pt x="2568" y="3483"/>
                    </a:moveTo>
                    <a:cubicBezTo>
                      <a:pt x="2578" y="3497"/>
                      <a:pt x="2582" y="3508"/>
                      <a:pt x="2583" y="3508"/>
                    </a:cubicBezTo>
                    <a:cubicBezTo>
                      <a:pt x="2584" y="3508"/>
                      <a:pt x="2584" y="3505"/>
                      <a:pt x="2584" y="3496"/>
                    </a:cubicBezTo>
                    <a:cubicBezTo>
                      <a:pt x="2584" y="3496"/>
                      <a:pt x="2577" y="3490"/>
                      <a:pt x="2568" y="3483"/>
                    </a:cubicBezTo>
                    <a:close/>
                    <a:moveTo>
                      <a:pt x="3009" y="3496"/>
                    </a:moveTo>
                    <a:cubicBezTo>
                      <a:pt x="2985" y="3520"/>
                      <a:pt x="2980" y="3565"/>
                      <a:pt x="2979" y="3565"/>
                    </a:cubicBezTo>
                    <a:cubicBezTo>
                      <a:pt x="2979" y="3565"/>
                      <a:pt x="2979" y="3562"/>
                      <a:pt x="2979" y="3557"/>
                    </a:cubicBezTo>
                    <a:cubicBezTo>
                      <a:pt x="2973" y="3562"/>
                      <a:pt x="2969" y="3565"/>
                      <a:pt x="2967" y="3565"/>
                    </a:cubicBezTo>
                    <a:cubicBezTo>
                      <a:pt x="2959" y="3565"/>
                      <a:pt x="2979" y="3520"/>
                      <a:pt x="2979" y="3496"/>
                    </a:cubicBezTo>
                    <a:close/>
                    <a:moveTo>
                      <a:pt x="2432" y="3982"/>
                    </a:moveTo>
                    <a:cubicBezTo>
                      <a:pt x="2462" y="3982"/>
                      <a:pt x="2492" y="4013"/>
                      <a:pt x="2462" y="4043"/>
                    </a:cubicBezTo>
                    <a:lnTo>
                      <a:pt x="2432" y="4073"/>
                    </a:lnTo>
                    <a:cubicBezTo>
                      <a:pt x="2401" y="4043"/>
                      <a:pt x="2401" y="4013"/>
                      <a:pt x="2401" y="4013"/>
                    </a:cubicBezTo>
                    <a:lnTo>
                      <a:pt x="2432" y="3982"/>
                    </a:lnTo>
                    <a:close/>
                    <a:moveTo>
                      <a:pt x="2128" y="4097"/>
                    </a:moveTo>
                    <a:cubicBezTo>
                      <a:pt x="2128" y="4101"/>
                      <a:pt x="2128" y="4107"/>
                      <a:pt x="2128" y="4115"/>
                    </a:cubicBezTo>
                    <a:lnTo>
                      <a:pt x="2128" y="4115"/>
                    </a:lnTo>
                    <a:cubicBezTo>
                      <a:pt x="2133" y="4112"/>
                      <a:pt x="2135" y="4105"/>
                      <a:pt x="2128" y="4097"/>
                    </a:cubicBezTo>
                    <a:close/>
                    <a:moveTo>
                      <a:pt x="18268" y="4256"/>
                    </a:moveTo>
                    <a:cubicBezTo>
                      <a:pt x="18329" y="4256"/>
                      <a:pt x="18389" y="4286"/>
                      <a:pt x="18359" y="4286"/>
                    </a:cubicBezTo>
                    <a:cubicBezTo>
                      <a:pt x="18359" y="4286"/>
                      <a:pt x="18329" y="4316"/>
                      <a:pt x="18268" y="4316"/>
                    </a:cubicBezTo>
                    <a:cubicBezTo>
                      <a:pt x="18268" y="4316"/>
                      <a:pt x="18237" y="4286"/>
                      <a:pt x="18237" y="4286"/>
                    </a:cubicBezTo>
                    <a:lnTo>
                      <a:pt x="18268" y="4256"/>
                    </a:lnTo>
                    <a:close/>
                    <a:moveTo>
                      <a:pt x="1611" y="4955"/>
                    </a:moveTo>
                    <a:lnTo>
                      <a:pt x="1641" y="4985"/>
                    </a:lnTo>
                    <a:lnTo>
                      <a:pt x="1641" y="5046"/>
                    </a:lnTo>
                    <a:lnTo>
                      <a:pt x="1581" y="5046"/>
                    </a:lnTo>
                    <a:cubicBezTo>
                      <a:pt x="1550" y="5016"/>
                      <a:pt x="1581" y="4985"/>
                      <a:pt x="1611" y="4955"/>
                    </a:cubicBezTo>
                    <a:close/>
                    <a:moveTo>
                      <a:pt x="1743" y="4847"/>
                    </a:moveTo>
                    <a:cubicBezTo>
                      <a:pt x="1746" y="4847"/>
                      <a:pt x="1753" y="4853"/>
                      <a:pt x="1763" y="4864"/>
                    </a:cubicBezTo>
                    <a:cubicBezTo>
                      <a:pt x="1793" y="4894"/>
                      <a:pt x="1824" y="4894"/>
                      <a:pt x="1824" y="4985"/>
                    </a:cubicBezTo>
                    <a:lnTo>
                      <a:pt x="1793" y="5046"/>
                    </a:lnTo>
                    <a:cubicBezTo>
                      <a:pt x="1793" y="5046"/>
                      <a:pt x="1793" y="4985"/>
                      <a:pt x="1763" y="4955"/>
                    </a:cubicBezTo>
                    <a:cubicBezTo>
                      <a:pt x="1743" y="4874"/>
                      <a:pt x="1736" y="4847"/>
                      <a:pt x="1743" y="4847"/>
                    </a:cubicBezTo>
                    <a:close/>
                    <a:moveTo>
                      <a:pt x="19049" y="5224"/>
                    </a:moveTo>
                    <a:cubicBezTo>
                      <a:pt x="19068" y="5224"/>
                      <a:pt x="19093" y="5233"/>
                      <a:pt x="19119" y="5259"/>
                    </a:cubicBezTo>
                    <a:cubicBezTo>
                      <a:pt x="19149" y="5289"/>
                      <a:pt x="19149" y="5289"/>
                      <a:pt x="19119" y="5289"/>
                    </a:cubicBezTo>
                    <a:cubicBezTo>
                      <a:pt x="19110" y="5298"/>
                      <a:pt x="19099" y="5302"/>
                      <a:pt x="19087" y="5302"/>
                    </a:cubicBezTo>
                    <a:cubicBezTo>
                      <a:pt x="19058" y="5302"/>
                      <a:pt x="19028" y="5280"/>
                      <a:pt x="19028" y="5259"/>
                    </a:cubicBezTo>
                    <a:cubicBezTo>
                      <a:pt x="19010" y="5241"/>
                      <a:pt x="19023" y="5224"/>
                      <a:pt x="19049" y="5224"/>
                    </a:cubicBezTo>
                    <a:close/>
                    <a:moveTo>
                      <a:pt x="1155" y="6383"/>
                    </a:moveTo>
                    <a:cubicBezTo>
                      <a:pt x="1125" y="6383"/>
                      <a:pt x="1094" y="6414"/>
                      <a:pt x="1094" y="6444"/>
                    </a:cubicBezTo>
                    <a:cubicBezTo>
                      <a:pt x="1033" y="6505"/>
                      <a:pt x="1064" y="6535"/>
                      <a:pt x="1094" y="6566"/>
                    </a:cubicBezTo>
                    <a:cubicBezTo>
                      <a:pt x="1125" y="6566"/>
                      <a:pt x="1125" y="6535"/>
                      <a:pt x="1155" y="6475"/>
                    </a:cubicBezTo>
                    <a:cubicBezTo>
                      <a:pt x="1155" y="6444"/>
                      <a:pt x="1155" y="6383"/>
                      <a:pt x="1155" y="6383"/>
                    </a:cubicBezTo>
                    <a:close/>
                    <a:moveTo>
                      <a:pt x="973" y="6595"/>
                    </a:moveTo>
                    <a:cubicBezTo>
                      <a:pt x="990" y="6595"/>
                      <a:pt x="1003" y="6628"/>
                      <a:pt x="1003" y="6687"/>
                    </a:cubicBezTo>
                    <a:cubicBezTo>
                      <a:pt x="973" y="6718"/>
                      <a:pt x="973" y="6748"/>
                      <a:pt x="973" y="6748"/>
                    </a:cubicBezTo>
                    <a:cubicBezTo>
                      <a:pt x="942" y="6718"/>
                      <a:pt x="942" y="6657"/>
                      <a:pt x="942" y="6627"/>
                    </a:cubicBezTo>
                    <a:cubicBezTo>
                      <a:pt x="953" y="6605"/>
                      <a:pt x="964" y="6595"/>
                      <a:pt x="973" y="6595"/>
                    </a:cubicBezTo>
                    <a:close/>
                    <a:moveTo>
                      <a:pt x="128" y="8461"/>
                    </a:moveTo>
                    <a:cubicBezTo>
                      <a:pt x="122" y="8461"/>
                      <a:pt x="122" y="8475"/>
                      <a:pt x="122" y="8511"/>
                    </a:cubicBezTo>
                    <a:lnTo>
                      <a:pt x="122" y="8541"/>
                    </a:lnTo>
                    <a:lnTo>
                      <a:pt x="152" y="8511"/>
                    </a:lnTo>
                    <a:lnTo>
                      <a:pt x="152" y="8481"/>
                    </a:lnTo>
                    <a:cubicBezTo>
                      <a:pt x="139" y="8468"/>
                      <a:pt x="132" y="8461"/>
                      <a:pt x="128" y="8461"/>
                    </a:cubicBezTo>
                    <a:close/>
                    <a:moveTo>
                      <a:pt x="304" y="8572"/>
                    </a:moveTo>
                    <a:lnTo>
                      <a:pt x="304" y="8602"/>
                    </a:lnTo>
                    <a:cubicBezTo>
                      <a:pt x="274" y="8602"/>
                      <a:pt x="304" y="8633"/>
                      <a:pt x="334" y="8633"/>
                    </a:cubicBezTo>
                    <a:lnTo>
                      <a:pt x="395" y="8633"/>
                    </a:lnTo>
                    <a:cubicBezTo>
                      <a:pt x="395" y="8663"/>
                      <a:pt x="365" y="8693"/>
                      <a:pt x="334" y="8693"/>
                    </a:cubicBezTo>
                    <a:cubicBezTo>
                      <a:pt x="301" y="8705"/>
                      <a:pt x="280" y="8712"/>
                      <a:pt x="268" y="8712"/>
                    </a:cubicBezTo>
                    <a:cubicBezTo>
                      <a:pt x="247" y="8712"/>
                      <a:pt x="254" y="8690"/>
                      <a:pt x="274" y="8633"/>
                    </a:cubicBezTo>
                    <a:cubicBezTo>
                      <a:pt x="274" y="8602"/>
                      <a:pt x="274" y="8572"/>
                      <a:pt x="304" y="8572"/>
                    </a:cubicBezTo>
                    <a:close/>
                    <a:moveTo>
                      <a:pt x="243" y="8997"/>
                    </a:moveTo>
                    <a:cubicBezTo>
                      <a:pt x="243" y="8997"/>
                      <a:pt x="274" y="9058"/>
                      <a:pt x="274" y="9089"/>
                    </a:cubicBezTo>
                    <a:lnTo>
                      <a:pt x="243" y="9119"/>
                    </a:lnTo>
                    <a:cubicBezTo>
                      <a:pt x="213" y="9119"/>
                      <a:pt x="213" y="9089"/>
                      <a:pt x="213" y="9058"/>
                    </a:cubicBezTo>
                    <a:cubicBezTo>
                      <a:pt x="213" y="8997"/>
                      <a:pt x="213" y="8997"/>
                      <a:pt x="243" y="8997"/>
                    </a:cubicBezTo>
                    <a:close/>
                    <a:moveTo>
                      <a:pt x="699" y="9180"/>
                    </a:moveTo>
                    <a:lnTo>
                      <a:pt x="699" y="9210"/>
                    </a:lnTo>
                    <a:cubicBezTo>
                      <a:pt x="699" y="9210"/>
                      <a:pt x="730" y="9241"/>
                      <a:pt x="760" y="9271"/>
                    </a:cubicBezTo>
                    <a:lnTo>
                      <a:pt x="760" y="9210"/>
                    </a:lnTo>
                    <a:cubicBezTo>
                      <a:pt x="760" y="9180"/>
                      <a:pt x="730" y="9180"/>
                      <a:pt x="699" y="9180"/>
                    </a:cubicBezTo>
                    <a:close/>
                    <a:moveTo>
                      <a:pt x="20426" y="10183"/>
                    </a:moveTo>
                    <a:cubicBezTo>
                      <a:pt x="20487" y="10183"/>
                      <a:pt x="20517" y="10183"/>
                      <a:pt x="20517" y="10213"/>
                    </a:cubicBezTo>
                    <a:cubicBezTo>
                      <a:pt x="20550" y="10247"/>
                      <a:pt x="20547" y="10271"/>
                      <a:pt x="20527" y="10271"/>
                    </a:cubicBezTo>
                    <a:cubicBezTo>
                      <a:pt x="20511" y="10271"/>
                      <a:pt x="20484" y="10254"/>
                      <a:pt x="20456" y="10213"/>
                    </a:cubicBezTo>
                    <a:cubicBezTo>
                      <a:pt x="20365" y="10213"/>
                      <a:pt x="20365" y="10213"/>
                      <a:pt x="20426" y="10183"/>
                    </a:cubicBezTo>
                    <a:close/>
                    <a:moveTo>
                      <a:pt x="11034" y="0"/>
                    </a:moveTo>
                    <a:cubicBezTo>
                      <a:pt x="10973" y="0"/>
                      <a:pt x="10942" y="0"/>
                      <a:pt x="10882" y="31"/>
                    </a:cubicBezTo>
                    <a:cubicBezTo>
                      <a:pt x="10851" y="46"/>
                      <a:pt x="10821" y="53"/>
                      <a:pt x="10798" y="53"/>
                    </a:cubicBezTo>
                    <a:cubicBezTo>
                      <a:pt x="10775" y="53"/>
                      <a:pt x="10760" y="46"/>
                      <a:pt x="10760" y="31"/>
                    </a:cubicBezTo>
                    <a:lnTo>
                      <a:pt x="10730" y="31"/>
                    </a:lnTo>
                    <a:cubicBezTo>
                      <a:pt x="10639" y="61"/>
                      <a:pt x="10608" y="61"/>
                      <a:pt x="10608" y="61"/>
                    </a:cubicBezTo>
                    <a:cubicBezTo>
                      <a:pt x="10608" y="40"/>
                      <a:pt x="10593" y="18"/>
                      <a:pt x="10573" y="18"/>
                    </a:cubicBezTo>
                    <a:cubicBezTo>
                      <a:pt x="10565" y="18"/>
                      <a:pt x="10556" y="22"/>
                      <a:pt x="10547" y="31"/>
                    </a:cubicBezTo>
                    <a:cubicBezTo>
                      <a:pt x="10547" y="61"/>
                      <a:pt x="10487" y="61"/>
                      <a:pt x="10426" y="61"/>
                    </a:cubicBezTo>
                    <a:cubicBezTo>
                      <a:pt x="10397" y="32"/>
                      <a:pt x="10252" y="22"/>
                      <a:pt x="10068" y="22"/>
                    </a:cubicBezTo>
                    <a:cubicBezTo>
                      <a:pt x="9673" y="22"/>
                      <a:pt x="9098" y="71"/>
                      <a:pt x="9119" y="91"/>
                    </a:cubicBezTo>
                    <a:cubicBezTo>
                      <a:pt x="9119" y="91"/>
                      <a:pt x="9058" y="122"/>
                      <a:pt x="8997" y="122"/>
                    </a:cubicBezTo>
                    <a:lnTo>
                      <a:pt x="8876" y="122"/>
                    </a:lnTo>
                    <a:cubicBezTo>
                      <a:pt x="8876" y="104"/>
                      <a:pt x="8860" y="97"/>
                      <a:pt x="8835" y="97"/>
                    </a:cubicBezTo>
                    <a:cubicBezTo>
                      <a:pt x="8774" y="97"/>
                      <a:pt x="8658" y="140"/>
                      <a:pt x="8572" y="183"/>
                    </a:cubicBezTo>
                    <a:cubicBezTo>
                      <a:pt x="8541" y="213"/>
                      <a:pt x="8511" y="213"/>
                      <a:pt x="8480" y="243"/>
                    </a:cubicBezTo>
                    <a:cubicBezTo>
                      <a:pt x="8480" y="202"/>
                      <a:pt x="8456" y="186"/>
                      <a:pt x="8423" y="186"/>
                    </a:cubicBezTo>
                    <a:cubicBezTo>
                      <a:pt x="8383" y="186"/>
                      <a:pt x="8331" y="210"/>
                      <a:pt x="8298" y="243"/>
                    </a:cubicBezTo>
                    <a:cubicBezTo>
                      <a:pt x="8283" y="274"/>
                      <a:pt x="8268" y="289"/>
                      <a:pt x="8252" y="289"/>
                    </a:cubicBezTo>
                    <a:cubicBezTo>
                      <a:pt x="8237" y="289"/>
                      <a:pt x="8222" y="274"/>
                      <a:pt x="8207" y="243"/>
                    </a:cubicBezTo>
                    <a:cubicBezTo>
                      <a:pt x="8207" y="218"/>
                      <a:pt x="8191" y="204"/>
                      <a:pt x="8171" y="204"/>
                    </a:cubicBezTo>
                    <a:cubicBezTo>
                      <a:pt x="8142" y="204"/>
                      <a:pt x="8103" y="233"/>
                      <a:pt x="8085" y="304"/>
                    </a:cubicBezTo>
                    <a:cubicBezTo>
                      <a:pt x="8055" y="335"/>
                      <a:pt x="8055" y="335"/>
                      <a:pt x="7994" y="335"/>
                    </a:cubicBezTo>
                    <a:cubicBezTo>
                      <a:pt x="7976" y="299"/>
                      <a:pt x="7948" y="284"/>
                      <a:pt x="7934" y="284"/>
                    </a:cubicBezTo>
                    <a:cubicBezTo>
                      <a:pt x="7924" y="284"/>
                      <a:pt x="7921" y="292"/>
                      <a:pt x="7933" y="304"/>
                    </a:cubicBezTo>
                    <a:cubicBezTo>
                      <a:pt x="7917" y="354"/>
                      <a:pt x="7900" y="377"/>
                      <a:pt x="7878" y="377"/>
                    </a:cubicBezTo>
                    <a:cubicBezTo>
                      <a:pt x="7860" y="377"/>
                      <a:pt x="7839" y="362"/>
                      <a:pt x="7812" y="335"/>
                    </a:cubicBezTo>
                    <a:cubicBezTo>
                      <a:pt x="7771" y="307"/>
                      <a:pt x="7748" y="292"/>
                      <a:pt x="7733" y="292"/>
                    </a:cubicBezTo>
                    <a:cubicBezTo>
                      <a:pt x="7714" y="292"/>
                      <a:pt x="7707" y="315"/>
                      <a:pt x="7690" y="365"/>
                    </a:cubicBezTo>
                    <a:cubicBezTo>
                      <a:pt x="7690" y="408"/>
                      <a:pt x="7614" y="451"/>
                      <a:pt x="7548" y="451"/>
                    </a:cubicBezTo>
                    <a:cubicBezTo>
                      <a:pt x="7521" y="451"/>
                      <a:pt x="7495" y="444"/>
                      <a:pt x="7477" y="426"/>
                    </a:cubicBezTo>
                    <a:cubicBezTo>
                      <a:pt x="7457" y="426"/>
                      <a:pt x="7423" y="412"/>
                      <a:pt x="7412" y="412"/>
                    </a:cubicBezTo>
                    <a:cubicBezTo>
                      <a:pt x="7406" y="412"/>
                      <a:pt x="7406" y="416"/>
                      <a:pt x="7417" y="426"/>
                    </a:cubicBezTo>
                    <a:lnTo>
                      <a:pt x="7295" y="426"/>
                    </a:lnTo>
                    <a:lnTo>
                      <a:pt x="7295" y="456"/>
                    </a:lnTo>
                    <a:cubicBezTo>
                      <a:pt x="7265" y="456"/>
                      <a:pt x="7021" y="517"/>
                      <a:pt x="6778" y="608"/>
                    </a:cubicBezTo>
                    <a:cubicBezTo>
                      <a:pt x="6383" y="730"/>
                      <a:pt x="6322" y="760"/>
                      <a:pt x="6383" y="791"/>
                    </a:cubicBezTo>
                    <a:cubicBezTo>
                      <a:pt x="6426" y="812"/>
                      <a:pt x="6393" y="834"/>
                      <a:pt x="6349" y="834"/>
                    </a:cubicBezTo>
                    <a:cubicBezTo>
                      <a:pt x="6330" y="834"/>
                      <a:pt x="6310" y="830"/>
                      <a:pt x="6292" y="821"/>
                    </a:cubicBezTo>
                    <a:cubicBezTo>
                      <a:pt x="6262" y="821"/>
                      <a:pt x="6201" y="821"/>
                      <a:pt x="6110" y="851"/>
                    </a:cubicBezTo>
                    <a:cubicBezTo>
                      <a:pt x="6067" y="873"/>
                      <a:pt x="6024" y="894"/>
                      <a:pt x="5991" y="894"/>
                    </a:cubicBezTo>
                    <a:cubicBezTo>
                      <a:pt x="5978" y="894"/>
                      <a:pt x="5966" y="891"/>
                      <a:pt x="5958" y="882"/>
                    </a:cubicBezTo>
                    <a:lnTo>
                      <a:pt x="5927" y="912"/>
                    </a:lnTo>
                    <a:cubicBezTo>
                      <a:pt x="5897" y="1003"/>
                      <a:pt x="5684" y="1095"/>
                      <a:pt x="5562" y="1095"/>
                    </a:cubicBezTo>
                    <a:cubicBezTo>
                      <a:pt x="5502" y="1125"/>
                      <a:pt x="5471" y="1155"/>
                      <a:pt x="5410" y="1216"/>
                    </a:cubicBezTo>
                    <a:cubicBezTo>
                      <a:pt x="5350" y="1277"/>
                      <a:pt x="5350" y="1277"/>
                      <a:pt x="5319" y="1277"/>
                    </a:cubicBezTo>
                    <a:cubicBezTo>
                      <a:pt x="5315" y="1273"/>
                      <a:pt x="5308" y="1271"/>
                      <a:pt x="5298" y="1271"/>
                    </a:cubicBezTo>
                    <a:cubicBezTo>
                      <a:pt x="5235" y="1271"/>
                      <a:pt x="5080" y="1346"/>
                      <a:pt x="5107" y="1398"/>
                    </a:cubicBezTo>
                    <a:lnTo>
                      <a:pt x="5076" y="1368"/>
                    </a:lnTo>
                    <a:cubicBezTo>
                      <a:pt x="5015" y="1368"/>
                      <a:pt x="5015" y="1429"/>
                      <a:pt x="5015" y="1459"/>
                    </a:cubicBezTo>
                    <a:cubicBezTo>
                      <a:pt x="5033" y="1477"/>
                      <a:pt x="5030" y="1494"/>
                      <a:pt x="5007" y="1494"/>
                    </a:cubicBezTo>
                    <a:cubicBezTo>
                      <a:pt x="4990" y="1494"/>
                      <a:pt x="4963" y="1485"/>
                      <a:pt x="4924" y="1459"/>
                    </a:cubicBezTo>
                    <a:cubicBezTo>
                      <a:pt x="4909" y="1429"/>
                      <a:pt x="4894" y="1421"/>
                      <a:pt x="4886" y="1421"/>
                    </a:cubicBezTo>
                    <a:cubicBezTo>
                      <a:pt x="4879" y="1421"/>
                      <a:pt x="4879" y="1429"/>
                      <a:pt x="4894" y="1429"/>
                    </a:cubicBezTo>
                    <a:cubicBezTo>
                      <a:pt x="4869" y="1479"/>
                      <a:pt x="4864" y="1528"/>
                      <a:pt x="4830" y="1528"/>
                    </a:cubicBezTo>
                    <a:cubicBezTo>
                      <a:pt x="4823" y="1528"/>
                      <a:pt x="4814" y="1526"/>
                      <a:pt x="4803" y="1520"/>
                    </a:cubicBezTo>
                    <a:cubicBezTo>
                      <a:pt x="4772" y="1550"/>
                      <a:pt x="4742" y="1550"/>
                      <a:pt x="4772" y="1611"/>
                    </a:cubicBezTo>
                    <a:cubicBezTo>
                      <a:pt x="4803" y="1642"/>
                      <a:pt x="4772" y="1672"/>
                      <a:pt x="4742" y="1702"/>
                    </a:cubicBezTo>
                    <a:cubicBezTo>
                      <a:pt x="4711" y="1672"/>
                      <a:pt x="4711" y="1672"/>
                      <a:pt x="4711" y="1611"/>
                    </a:cubicBezTo>
                    <a:lnTo>
                      <a:pt x="4711" y="1611"/>
                    </a:lnTo>
                    <a:cubicBezTo>
                      <a:pt x="4695" y="1619"/>
                      <a:pt x="4673" y="1631"/>
                      <a:pt x="4651" y="1642"/>
                    </a:cubicBezTo>
                    <a:cubicBezTo>
                      <a:pt x="4620" y="1672"/>
                      <a:pt x="4559" y="1672"/>
                      <a:pt x="4529" y="1672"/>
                    </a:cubicBezTo>
                    <a:cubicBezTo>
                      <a:pt x="4520" y="1663"/>
                      <a:pt x="4511" y="1659"/>
                      <a:pt x="4505" y="1659"/>
                    </a:cubicBezTo>
                    <a:cubicBezTo>
                      <a:pt x="4489" y="1659"/>
                      <a:pt x="4486" y="1681"/>
                      <a:pt x="4529" y="1702"/>
                    </a:cubicBezTo>
                    <a:cubicBezTo>
                      <a:pt x="4559" y="1763"/>
                      <a:pt x="4559" y="1763"/>
                      <a:pt x="4499" y="1794"/>
                    </a:cubicBezTo>
                    <a:cubicBezTo>
                      <a:pt x="4477" y="1815"/>
                      <a:pt x="4456" y="1837"/>
                      <a:pt x="4434" y="1837"/>
                    </a:cubicBezTo>
                    <a:cubicBezTo>
                      <a:pt x="4425" y="1837"/>
                      <a:pt x="4416" y="1833"/>
                      <a:pt x="4407" y="1824"/>
                    </a:cubicBezTo>
                    <a:cubicBezTo>
                      <a:pt x="4407" y="1809"/>
                      <a:pt x="4407" y="1801"/>
                      <a:pt x="4400" y="1801"/>
                    </a:cubicBezTo>
                    <a:cubicBezTo>
                      <a:pt x="4392" y="1801"/>
                      <a:pt x="4377" y="1809"/>
                      <a:pt x="4347" y="1824"/>
                    </a:cubicBezTo>
                    <a:cubicBezTo>
                      <a:pt x="4255" y="1915"/>
                      <a:pt x="4225" y="2037"/>
                      <a:pt x="4225" y="2128"/>
                    </a:cubicBezTo>
                    <a:cubicBezTo>
                      <a:pt x="4243" y="2164"/>
                      <a:pt x="4250" y="2178"/>
                      <a:pt x="4241" y="2178"/>
                    </a:cubicBezTo>
                    <a:cubicBezTo>
                      <a:pt x="4235" y="2178"/>
                      <a:pt x="4220" y="2171"/>
                      <a:pt x="4195" y="2158"/>
                    </a:cubicBezTo>
                    <a:cubicBezTo>
                      <a:pt x="4179" y="2143"/>
                      <a:pt x="4164" y="2136"/>
                      <a:pt x="4149" y="2136"/>
                    </a:cubicBezTo>
                    <a:cubicBezTo>
                      <a:pt x="4134" y="2136"/>
                      <a:pt x="4119" y="2143"/>
                      <a:pt x="4103" y="2158"/>
                    </a:cubicBezTo>
                    <a:cubicBezTo>
                      <a:pt x="4119" y="2174"/>
                      <a:pt x="4111" y="2181"/>
                      <a:pt x="4103" y="2181"/>
                    </a:cubicBezTo>
                    <a:cubicBezTo>
                      <a:pt x="4096" y="2181"/>
                      <a:pt x="4088" y="2174"/>
                      <a:pt x="4103" y="2158"/>
                    </a:cubicBezTo>
                    <a:cubicBezTo>
                      <a:pt x="4103" y="2128"/>
                      <a:pt x="4134" y="2128"/>
                      <a:pt x="4164" y="2098"/>
                    </a:cubicBezTo>
                    <a:lnTo>
                      <a:pt x="4134" y="2067"/>
                    </a:lnTo>
                    <a:cubicBezTo>
                      <a:pt x="4118" y="2059"/>
                      <a:pt x="4103" y="2055"/>
                      <a:pt x="4092" y="2055"/>
                    </a:cubicBezTo>
                    <a:cubicBezTo>
                      <a:pt x="4059" y="2055"/>
                      <a:pt x="4043" y="2083"/>
                      <a:pt x="4043" y="2128"/>
                    </a:cubicBezTo>
                    <a:cubicBezTo>
                      <a:pt x="4043" y="2189"/>
                      <a:pt x="4043" y="2189"/>
                      <a:pt x="3982" y="2189"/>
                    </a:cubicBezTo>
                    <a:lnTo>
                      <a:pt x="3891" y="2189"/>
                    </a:lnTo>
                    <a:cubicBezTo>
                      <a:pt x="3891" y="2189"/>
                      <a:pt x="3860" y="2250"/>
                      <a:pt x="3800" y="2250"/>
                    </a:cubicBezTo>
                    <a:cubicBezTo>
                      <a:pt x="3739" y="2310"/>
                      <a:pt x="3708" y="2310"/>
                      <a:pt x="3739" y="2341"/>
                    </a:cubicBezTo>
                    <a:cubicBezTo>
                      <a:pt x="3739" y="2371"/>
                      <a:pt x="3708" y="2402"/>
                      <a:pt x="3678" y="2432"/>
                    </a:cubicBezTo>
                    <a:cubicBezTo>
                      <a:pt x="3648" y="2432"/>
                      <a:pt x="3648" y="2462"/>
                      <a:pt x="3648" y="2493"/>
                    </a:cubicBezTo>
                    <a:cubicBezTo>
                      <a:pt x="3678" y="2523"/>
                      <a:pt x="3678" y="2584"/>
                      <a:pt x="3617" y="2614"/>
                    </a:cubicBezTo>
                    <a:cubicBezTo>
                      <a:pt x="3587" y="2675"/>
                      <a:pt x="3587" y="2675"/>
                      <a:pt x="3496" y="2675"/>
                    </a:cubicBezTo>
                    <a:cubicBezTo>
                      <a:pt x="3485" y="2665"/>
                      <a:pt x="3479" y="2662"/>
                      <a:pt x="3473" y="2662"/>
                    </a:cubicBezTo>
                    <a:cubicBezTo>
                      <a:pt x="3462" y="2662"/>
                      <a:pt x="3455" y="2675"/>
                      <a:pt x="3435" y="2675"/>
                    </a:cubicBezTo>
                    <a:cubicBezTo>
                      <a:pt x="3435" y="2675"/>
                      <a:pt x="3404" y="2706"/>
                      <a:pt x="3344" y="2706"/>
                    </a:cubicBezTo>
                    <a:cubicBezTo>
                      <a:pt x="3283" y="2706"/>
                      <a:pt x="3313" y="2736"/>
                      <a:pt x="3344" y="2766"/>
                    </a:cubicBezTo>
                    <a:cubicBezTo>
                      <a:pt x="3374" y="2797"/>
                      <a:pt x="3374" y="2797"/>
                      <a:pt x="3374" y="2797"/>
                    </a:cubicBezTo>
                    <a:cubicBezTo>
                      <a:pt x="3359" y="2812"/>
                      <a:pt x="3336" y="2819"/>
                      <a:pt x="3313" y="2819"/>
                    </a:cubicBezTo>
                    <a:cubicBezTo>
                      <a:pt x="3290" y="2819"/>
                      <a:pt x="3268" y="2812"/>
                      <a:pt x="3252" y="2797"/>
                    </a:cubicBezTo>
                    <a:cubicBezTo>
                      <a:pt x="3227" y="2784"/>
                      <a:pt x="3212" y="2777"/>
                      <a:pt x="3206" y="2777"/>
                    </a:cubicBezTo>
                    <a:cubicBezTo>
                      <a:pt x="3197" y="2777"/>
                      <a:pt x="3204" y="2791"/>
                      <a:pt x="3222" y="2827"/>
                    </a:cubicBezTo>
                    <a:cubicBezTo>
                      <a:pt x="3252" y="2827"/>
                      <a:pt x="3252" y="2888"/>
                      <a:pt x="3192" y="2918"/>
                    </a:cubicBezTo>
                    <a:cubicBezTo>
                      <a:pt x="3131" y="2979"/>
                      <a:pt x="3070" y="3009"/>
                      <a:pt x="3040" y="3009"/>
                    </a:cubicBezTo>
                    <a:cubicBezTo>
                      <a:pt x="3009" y="3009"/>
                      <a:pt x="3009" y="3040"/>
                      <a:pt x="3009" y="3040"/>
                    </a:cubicBezTo>
                    <a:cubicBezTo>
                      <a:pt x="2979" y="3101"/>
                      <a:pt x="2979" y="3131"/>
                      <a:pt x="2857" y="3192"/>
                    </a:cubicBezTo>
                    <a:cubicBezTo>
                      <a:pt x="2675" y="3253"/>
                      <a:pt x="2675" y="3283"/>
                      <a:pt x="2736" y="3313"/>
                    </a:cubicBezTo>
                    <a:cubicBezTo>
                      <a:pt x="2757" y="3335"/>
                      <a:pt x="2763" y="3356"/>
                      <a:pt x="2744" y="3356"/>
                    </a:cubicBezTo>
                    <a:cubicBezTo>
                      <a:pt x="2736" y="3356"/>
                      <a:pt x="2723" y="3353"/>
                      <a:pt x="2705" y="3344"/>
                    </a:cubicBezTo>
                    <a:cubicBezTo>
                      <a:pt x="2644" y="3344"/>
                      <a:pt x="2644" y="3405"/>
                      <a:pt x="2644" y="3465"/>
                    </a:cubicBezTo>
                    <a:cubicBezTo>
                      <a:pt x="2644" y="3526"/>
                      <a:pt x="2675" y="3587"/>
                      <a:pt x="2705" y="3587"/>
                    </a:cubicBezTo>
                    <a:cubicBezTo>
                      <a:pt x="2766" y="3648"/>
                      <a:pt x="2766" y="3648"/>
                      <a:pt x="2675" y="3678"/>
                    </a:cubicBezTo>
                    <a:cubicBezTo>
                      <a:pt x="2675" y="3693"/>
                      <a:pt x="2660" y="3701"/>
                      <a:pt x="2641" y="3701"/>
                    </a:cubicBezTo>
                    <a:cubicBezTo>
                      <a:pt x="2622" y="3701"/>
                      <a:pt x="2599" y="3693"/>
                      <a:pt x="2584" y="3678"/>
                    </a:cubicBezTo>
                    <a:cubicBezTo>
                      <a:pt x="2553" y="3678"/>
                      <a:pt x="2584" y="3648"/>
                      <a:pt x="2584" y="3648"/>
                    </a:cubicBezTo>
                    <a:lnTo>
                      <a:pt x="2614" y="3617"/>
                    </a:lnTo>
                    <a:cubicBezTo>
                      <a:pt x="2597" y="3600"/>
                      <a:pt x="2579" y="3582"/>
                      <a:pt x="2561" y="3582"/>
                    </a:cubicBezTo>
                    <a:cubicBezTo>
                      <a:pt x="2549" y="3582"/>
                      <a:pt x="2536" y="3592"/>
                      <a:pt x="2523" y="3617"/>
                    </a:cubicBezTo>
                    <a:cubicBezTo>
                      <a:pt x="2462" y="3617"/>
                      <a:pt x="2432" y="3648"/>
                      <a:pt x="2462" y="3678"/>
                    </a:cubicBezTo>
                    <a:cubicBezTo>
                      <a:pt x="2401" y="3678"/>
                      <a:pt x="2371" y="3739"/>
                      <a:pt x="2310" y="3800"/>
                    </a:cubicBezTo>
                    <a:cubicBezTo>
                      <a:pt x="2249" y="3861"/>
                      <a:pt x="2189" y="3952"/>
                      <a:pt x="2128" y="3952"/>
                    </a:cubicBezTo>
                    <a:cubicBezTo>
                      <a:pt x="2097" y="4013"/>
                      <a:pt x="2067" y="4043"/>
                      <a:pt x="2097" y="4073"/>
                    </a:cubicBezTo>
                    <a:cubicBezTo>
                      <a:pt x="2114" y="4082"/>
                      <a:pt x="2124" y="4090"/>
                      <a:pt x="2128" y="4097"/>
                    </a:cubicBezTo>
                    <a:lnTo>
                      <a:pt x="2128" y="4097"/>
                    </a:lnTo>
                    <a:cubicBezTo>
                      <a:pt x="2129" y="4091"/>
                      <a:pt x="2130" y="4089"/>
                      <a:pt x="2132" y="4089"/>
                    </a:cubicBezTo>
                    <a:cubicBezTo>
                      <a:pt x="2135" y="4089"/>
                      <a:pt x="2143" y="4104"/>
                      <a:pt x="2158" y="4134"/>
                    </a:cubicBezTo>
                    <a:cubicBezTo>
                      <a:pt x="2189" y="4195"/>
                      <a:pt x="2189" y="4225"/>
                      <a:pt x="2189" y="4225"/>
                    </a:cubicBezTo>
                    <a:cubicBezTo>
                      <a:pt x="2181" y="4233"/>
                      <a:pt x="2175" y="4237"/>
                      <a:pt x="2170" y="4237"/>
                    </a:cubicBezTo>
                    <a:cubicBezTo>
                      <a:pt x="2156" y="4237"/>
                      <a:pt x="2151" y="4202"/>
                      <a:pt x="2128" y="4134"/>
                    </a:cubicBezTo>
                    <a:cubicBezTo>
                      <a:pt x="2128" y="4127"/>
                      <a:pt x="2128" y="4121"/>
                      <a:pt x="2128" y="4115"/>
                    </a:cubicBezTo>
                    <a:lnTo>
                      <a:pt x="2128" y="4115"/>
                    </a:lnTo>
                    <a:cubicBezTo>
                      <a:pt x="2126" y="4116"/>
                      <a:pt x="2124" y="4116"/>
                      <a:pt x="2122" y="4116"/>
                    </a:cubicBezTo>
                    <a:cubicBezTo>
                      <a:pt x="2115" y="4116"/>
                      <a:pt x="2106" y="4113"/>
                      <a:pt x="2097" y="4104"/>
                    </a:cubicBezTo>
                    <a:cubicBezTo>
                      <a:pt x="2037" y="4104"/>
                      <a:pt x="1702" y="4468"/>
                      <a:pt x="1733" y="4560"/>
                    </a:cubicBezTo>
                    <a:lnTo>
                      <a:pt x="1702" y="4620"/>
                    </a:lnTo>
                    <a:cubicBezTo>
                      <a:pt x="1611" y="4651"/>
                      <a:pt x="1520" y="4833"/>
                      <a:pt x="1520" y="4894"/>
                    </a:cubicBezTo>
                    <a:cubicBezTo>
                      <a:pt x="1520" y="4894"/>
                      <a:pt x="1489" y="4924"/>
                      <a:pt x="1459" y="4985"/>
                    </a:cubicBezTo>
                    <a:cubicBezTo>
                      <a:pt x="1398" y="5046"/>
                      <a:pt x="1368" y="5076"/>
                      <a:pt x="1368" y="5137"/>
                    </a:cubicBezTo>
                    <a:cubicBezTo>
                      <a:pt x="1379" y="5148"/>
                      <a:pt x="1390" y="5159"/>
                      <a:pt x="1398" y="5168"/>
                    </a:cubicBezTo>
                    <a:cubicBezTo>
                      <a:pt x="1368" y="5168"/>
                      <a:pt x="1337" y="5228"/>
                      <a:pt x="1246" y="5350"/>
                    </a:cubicBezTo>
                    <a:cubicBezTo>
                      <a:pt x="1185" y="5472"/>
                      <a:pt x="1185" y="5472"/>
                      <a:pt x="1216" y="5472"/>
                    </a:cubicBezTo>
                    <a:cubicBezTo>
                      <a:pt x="1194" y="5580"/>
                      <a:pt x="1172" y="5596"/>
                      <a:pt x="1151" y="5596"/>
                    </a:cubicBezTo>
                    <a:cubicBezTo>
                      <a:pt x="1142" y="5596"/>
                      <a:pt x="1133" y="5593"/>
                      <a:pt x="1125" y="5593"/>
                    </a:cubicBezTo>
                    <a:cubicBezTo>
                      <a:pt x="1116" y="5575"/>
                      <a:pt x="1104" y="5568"/>
                      <a:pt x="1095" y="5568"/>
                    </a:cubicBezTo>
                    <a:cubicBezTo>
                      <a:pt x="1072" y="5568"/>
                      <a:pt x="1060" y="5611"/>
                      <a:pt x="1125" y="5654"/>
                    </a:cubicBezTo>
                    <a:cubicBezTo>
                      <a:pt x="1150" y="5729"/>
                      <a:pt x="1134" y="5783"/>
                      <a:pt x="1110" y="5783"/>
                    </a:cubicBezTo>
                    <a:cubicBezTo>
                      <a:pt x="1105" y="5783"/>
                      <a:pt x="1100" y="5781"/>
                      <a:pt x="1094" y="5775"/>
                    </a:cubicBezTo>
                    <a:cubicBezTo>
                      <a:pt x="1064" y="5775"/>
                      <a:pt x="1094" y="5745"/>
                      <a:pt x="1094" y="5715"/>
                    </a:cubicBezTo>
                    <a:lnTo>
                      <a:pt x="1033" y="5684"/>
                    </a:lnTo>
                    <a:cubicBezTo>
                      <a:pt x="1033" y="5715"/>
                      <a:pt x="1033" y="5715"/>
                      <a:pt x="1033" y="5745"/>
                    </a:cubicBezTo>
                    <a:cubicBezTo>
                      <a:pt x="1033" y="5745"/>
                      <a:pt x="1033" y="5775"/>
                      <a:pt x="1033" y="5836"/>
                    </a:cubicBezTo>
                    <a:cubicBezTo>
                      <a:pt x="1064" y="5897"/>
                      <a:pt x="1094" y="5897"/>
                      <a:pt x="1125" y="5897"/>
                    </a:cubicBezTo>
                    <a:cubicBezTo>
                      <a:pt x="1142" y="5888"/>
                      <a:pt x="1152" y="5884"/>
                      <a:pt x="1158" y="5884"/>
                    </a:cubicBezTo>
                    <a:cubicBezTo>
                      <a:pt x="1170" y="5884"/>
                      <a:pt x="1155" y="5906"/>
                      <a:pt x="1155" y="5927"/>
                    </a:cubicBezTo>
                    <a:cubicBezTo>
                      <a:pt x="1117" y="5953"/>
                      <a:pt x="1089" y="5963"/>
                      <a:pt x="1070" y="5963"/>
                    </a:cubicBezTo>
                    <a:cubicBezTo>
                      <a:pt x="1044" y="5963"/>
                      <a:pt x="1033" y="5945"/>
                      <a:pt x="1033" y="5927"/>
                    </a:cubicBezTo>
                    <a:cubicBezTo>
                      <a:pt x="1064" y="5897"/>
                      <a:pt x="1033" y="5867"/>
                      <a:pt x="1003" y="5867"/>
                    </a:cubicBezTo>
                    <a:cubicBezTo>
                      <a:pt x="1001" y="5865"/>
                      <a:pt x="999" y="5864"/>
                      <a:pt x="997" y="5864"/>
                    </a:cubicBezTo>
                    <a:cubicBezTo>
                      <a:pt x="969" y="5864"/>
                      <a:pt x="944" y="6053"/>
                      <a:pt x="973" y="6110"/>
                    </a:cubicBezTo>
                    <a:lnTo>
                      <a:pt x="942" y="6079"/>
                    </a:lnTo>
                    <a:cubicBezTo>
                      <a:pt x="912" y="6079"/>
                      <a:pt x="882" y="6140"/>
                      <a:pt x="851" y="6201"/>
                    </a:cubicBezTo>
                    <a:cubicBezTo>
                      <a:pt x="821" y="6292"/>
                      <a:pt x="821" y="6323"/>
                      <a:pt x="851" y="6323"/>
                    </a:cubicBezTo>
                    <a:cubicBezTo>
                      <a:pt x="882" y="6353"/>
                      <a:pt x="912" y="6353"/>
                      <a:pt x="882" y="6383"/>
                    </a:cubicBezTo>
                    <a:cubicBezTo>
                      <a:pt x="897" y="6368"/>
                      <a:pt x="912" y="6361"/>
                      <a:pt x="927" y="6361"/>
                    </a:cubicBezTo>
                    <a:cubicBezTo>
                      <a:pt x="942" y="6361"/>
                      <a:pt x="958" y="6368"/>
                      <a:pt x="973" y="6383"/>
                    </a:cubicBezTo>
                    <a:cubicBezTo>
                      <a:pt x="973" y="6383"/>
                      <a:pt x="912" y="6444"/>
                      <a:pt x="851" y="6444"/>
                    </a:cubicBezTo>
                    <a:cubicBezTo>
                      <a:pt x="790" y="6505"/>
                      <a:pt x="730" y="6566"/>
                      <a:pt x="669" y="6687"/>
                    </a:cubicBezTo>
                    <a:cubicBezTo>
                      <a:pt x="638" y="6779"/>
                      <a:pt x="608" y="6870"/>
                      <a:pt x="547" y="6900"/>
                    </a:cubicBezTo>
                    <a:cubicBezTo>
                      <a:pt x="517" y="6961"/>
                      <a:pt x="517" y="7022"/>
                      <a:pt x="547" y="7022"/>
                    </a:cubicBezTo>
                    <a:lnTo>
                      <a:pt x="517" y="7082"/>
                    </a:lnTo>
                    <a:cubicBezTo>
                      <a:pt x="456" y="7113"/>
                      <a:pt x="456" y="7204"/>
                      <a:pt x="486" y="7204"/>
                    </a:cubicBezTo>
                    <a:cubicBezTo>
                      <a:pt x="517" y="7234"/>
                      <a:pt x="456" y="7265"/>
                      <a:pt x="456" y="7295"/>
                    </a:cubicBezTo>
                    <a:cubicBezTo>
                      <a:pt x="365" y="7356"/>
                      <a:pt x="365" y="7356"/>
                      <a:pt x="486" y="7356"/>
                    </a:cubicBezTo>
                    <a:cubicBezTo>
                      <a:pt x="517" y="7356"/>
                      <a:pt x="547" y="7295"/>
                      <a:pt x="578" y="7265"/>
                    </a:cubicBezTo>
                    <a:lnTo>
                      <a:pt x="608" y="7174"/>
                    </a:lnTo>
                    <a:lnTo>
                      <a:pt x="608" y="7265"/>
                    </a:lnTo>
                    <a:cubicBezTo>
                      <a:pt x="578" y="7326"/>
                      <a:pt x="608" y="7386"/>
                      <a:pt x="638" y="7417"/>
                    </a:cubicBezTo>
                    <a:cubicBezTo>
                      <a:pt x="638" y="7417"/>
                      <a:pt x="669" y="7417"/>
                      <a:pt x="669" y="7447"/>
                    </a:cubicBezTo>
                    <a:cubicBezTo>
                      <a:pt x="669" y="7447"/>
                      <a:pt x="608" y="7447"/>
                      <a:pt x="578" y="7417"/>
                    </a:cubicBezTo>
                    <a:cubicBezTo>
                      <a:pt x="578" y="7386"/>
                      <a:pt x="547" y="7386"/>
                      <a:pt x="517" y="7356"/>
                    </a:cubicBezTo>
                    <a:cubicBezTo>
                      <a:pt x="426" y="7386"/>
                      <a:pt x="365" y="7478"/>
                      <a:pt x="426" y="7508"/>
                    </a:cubicBezTo>
                    <a:cubicBezTo>
                      <a:pt x="426" y="7538"/>
                      <a:pt x="426" y="7538"/>
                      <a:pt x="365" y="7569"/>
                    </a:cubicBezTo>
                    <a:cubicBezTo>
                      <a:pt x="334" y="7569"/>
                      <a:pt x="334" y="7599"/>
                      <a:pt x="395" y="7630"/>
                    </a:cubicBezTo>
                    <a:cubicBezTo>
                      <a:pt x="456" y="7690"/>
                      <a:pt x="426" y="7721"/>
                      <a:pt x="365" y="7751"/>
                    </a:cubicBezTo>
                    <a:cubicBezTo>
                      <a:pt x="274" y="7812"/>
                      <a:pt x="243" y="7964"/>
                      <a:pt x="274" y="7964"/>
                    </a:cubicBezTo>
                    <a:cubicBezTo>
                      <a:pt x="334" y="7964"/>
                      <a:pt x="304" y="8086"/>
                      <a:pt x="274" y="8116"/>
                    </a:cubicBezTo>
                    <a:cubicBezTo>
                      <a:pt x="213" y="8146"/>
                      <a:pt x="213" y="8177"/>
                      <a:pt x="243" y="8238"/>
                    </a:cubicBezTo>
                    <a:cubicBezTo>
                      <a:pt x="235" y="8229"/>
                      <a:pt x="227" y="8226"/>
                      <a:pt x="220" y="8226"/>
                    </a:cubicBezTo>
                    <a:cubicBezTo>
                      <a:pt x="201" y="8226"/>
                      <a:pt x="191" y="8254"/>
                      <a:pt x="213" y="8298"/>
                    </a:cubicBezTo>
                    <a:cubicBezTo>
                      <a:pt x="213" y="8298"/>
                      <a:pt x="199" y="8312"/>
                      <a:pt x="208" y="8312"/>
                    </a:cubicBezTo>
                    <a:cubicBezTo>
                      <a:pt x="213" y="8312"/>
                      <a:pt x="223" y="8308"/>
                      <a:pt x="243" y="8298"/>
                    </a:cubicBezTo>
                    <a:cubicBezTo>
                      <a:pt x="243" y="8298"/>
                      <a:pt x="274" y="8359"/>
                      <a:pt x="274" y="8389"/>
                    </a:cubicBezTo>
                    <a:cubicBezTo>
                      <a:pt x="304" y="8359"/>
                      <a:pt x="334" y="8359"/>
                      <a:pt x="365" y="8359"/>
                    </a:cubicBezTo>
                    <a:cubicBezTo>
                      <a:pt x="395" y="8389"/>
                      <a:pt x="334" y="8511"/>
                      <a:pt x="213" y="8572"/>
                    </a:cubicBezTo>
                    <a:lnTo>
                      <a:pt x="152" y="8633"/>
                    </a:lnTo>
                    <a:lnTo>
                      <a:pt x="213" y="8633"/>
                    </a:lnTo>
                    <a:cubicBezTo>
                      <a:pt x="213" y="8693"/>
                      <a:pt x="182" y="8724"/>
                      <a:pt x="152" y="8724"/>
                    </a:cubicBezTo>
                    <a:cubicBezTo>
                      <a:pt x="139" y="8711"/>
                      <a:pt x="132" y="8704"/>
                      <a:pt x="128" y="8704"/>
                    </a:cubicBezTo>
                    <a:cubicBezTo>
                      <a:pt x="122" y="8704"/>
                      <a:pt x="122" y="8719"/>
                      <a:pt x="122" y="8754"/>
                    </a:cubicBezTo>
                    <a:cubicBezTo>
                      <a:pt x="122" y="8754"/>
                      <a:pt x="122" y="8785"/>
                      <a:pt x="152" y="8785"/>
                    </a:cubicBezTo>
                    <a:cubicBezTo>
                      <a:pt x="213" y="8785"/>
                      <a:pt x="213" y="8785"/>
                      <a:pt x="182" y="8815"/>
                    </a:cubicBezTo>
                    <a:cubicBezTo>
                      <a:pt x="91" y="8845"/>
                      <a:pt x="91" y="8906"/>
                      <a:pt x="152" y="8937"/>
                    </a:cubicBezTo>
                    <a:cubicBezTo>
                      <a:pt x="213" y="8937"/>
                      <a:pt x="213" y="8937"/>
                      <a:pt x="152" y="8967"/>
                    </a:cubicBezTo>
                    <a:cubicBezTo>
                      <a:pt x="122" y="8967"/>
                      <a:pt x="91" y="8997"/>
                      <a:pt x="91" y="9028"/>
                    </a:cubicBezTo>
                    <a:lnTo>
                      <a:pt x="122" y="9028"/>
                    </a:lnTo>
                    <a:cubicBezTo>
                      <a:pt x="182" y="9058"/>
                      <a:pt x="182" y="9089"/>
                      <a:pt x="152" y="9119"/>
                    </a:cubicBezTo>
                    <a:cubicBezTo>
                      <a:pt x="91" y="9119"/>
                      <a:pt x="91" y="9149"/>
                      <a:pt x="122" y="9241"/>
                    </a:cubicBezTo>
                    <a:cubicBezTo>
                      <a:pt x="122" y="9301"/>
                      <a:pt x="122" y="9332"/>
                      <a:pt x="91" y="9332"/>
                    </a:cubicBezTo>
                    <a:cubicBezTo>
                      <a:pt x="0" y="9332"/>
                      <a:pt x="0" y="9332"/>
                      <a:pt x="91" y="9393"/>
                    </a:cubicBezTo>
                    <a:cubicBezTo>
                      <a:pt x="122" y="9423"/>
                      <a:pt x="122" y="9423"/>
                      <a:pt x="61" y="9484"/>
                    </a:cubicBezTo>
                    <a:cubicBezTo>
                      <a:pt x="30" y="9514"/>
                      <a:pt x="30" y="9514"/>
                      <a:pt x="61" y="9575"/>
                    </a:cubicBezTo>
                    <a:cubicBezTo>
                      <a:pt x="122" y="9575"/>
                      <a:pt x="152" y="9575"/>
                      <a:pt x="152" y="9545"/>
                    </a:cubicBezTo>
                    <a:cubicBezTo>
                      <a:pt x="182" y="9514"/>
                      <a:pt x="182" y="9514"/>
                      <a:pt x="213" y="9514"/>
                    </a:cubicBezTo>
                    <a:cubicBezTo>
                      <a:pt x="213" y="9514"/>
                      <a:pt x="213" y="9545"/>
                      <a:pt x="182" y="9575"/>
                    </a:cubicBezTo>
                    <a:cubicBezTo>
                      <a:pt x="182" y="9605"/>
                      <a:pt x="182" y="9636"/>
                      <a:pt x="213" y="9727"/>
                    </a:cubicBezTo>
                    <a:cubicBezTo>
                      <a:pt x="213" y="9757"/>
                      <a:pt x="228" y="9772"/>
                      <a:pt x="239" y="9772"/>
                    </a:cubicBezTo>
                    <a:cubicBezTo>
                      <a:pt x="251" y="9772"/>
                      <a:pt x="258" y="9757"/>
                      <a:pt x="243" y="9727"/>
                    </a:cubicBezTo>
                    <a:lnTo>
                      <a:pt x="274" y="9696"/>
                    </a:lnTo>
                    <a:cubicBezTo>
                      <a:pt x="395" y="9696"/>
                      <a:pt x="395" y="9605"/>
                      <a:pt x="274" y="9605"/>
                    </a:cubicBezTo>
                    <a:cubicBezTo>
                      <a:pt x="182" y="9605"/>
                      <a:pt x="182" y="9605"/>
                      <a:pt x="243" y="9575"/>
                    </a:cubicBezTo>
                    <a:cubicBezTo>
                      <a:pt x="334" y="9575"/>
                      <a:pt x="334" y="9545"/>
                      <a:pt x="334" y="9514"/>
                    </a:cubicBezTo>
                    <a:cubicBezTo>
                      <a:pt x="334" y="9479"/>
                      <a:pt x="334" y="9464"/>
                      <a:pt x="341" y="9464"/>
                    </a:cubicBezTo>
                    <a:cubicBezTo>
                      <a:pt x="345" y="9464"/>
                      <a:pt x="352" y="9471"/>
                      <a:pt x="365" y="9484"/>
                    </a:cubicBezTo>
                    <a:cubicBezTo>
                      <a:pt x="395" y="9484"/>
                      <a:pt x="456" y="9453"/>
                      <a:pt x="456" y="9393"/>
                    </a:cubicBezTo>
                    <a:cubicBezTo>
                      <a:pt x="456" y="9362"/>
                      <a:pt x="456" y="9362"/>
                      <a:pt x="426" y="9362"/>
                    </a:cubicBezTo>
                    <a:cubicBezTo>
                      <a:pt x="414" y="9368"/>
                      <a:pt x="406" y="9370"/>
                      <a:pt x="400" y="9370"/>
                    </a:cubicBezTo>
                    <a:cubicBezTo>
                      <a:pt x="378" y="9370"/>
                      <a:pt x="407" y="9326"/>
                      <a:pt x="456" y="9301"/>
                    </a:cubicBezTo>
                    <a:cubicBezTo>
                      <a:pt x="486" y="9271"/>
                      <a:pt x="486" y="9271"/>
                      <a:pt x="426" y="9271"/>
                    </a:cubicBezTo>
                    <a:cubicBezTo>
                      <a:pt x="365" y="9241"/>
                      <a:pt x="365" y="9180"/>
                      <a:pt x="426" y="9149"/>
                    </a:cubicBezTo>
                    <a:cubicBezTo>
                      <a:pt x="426" y="9149"/>
                      <a:pt x="456" y="9119"/>
                      <a:pt x="456" y="9089"/>
                    </a:cubicBezTo>
                    <a:cubicBezTo>
                      <a:pt x="456" y="9058"/>
                      <a:pt x="426" y="9028"/>
                      <a:pt x="395" y="9028"/>
                    </a:cubicBezTo>
                    <a:cubicBezTo>
                      <a:pt x="304" y="9028"/>
                      <a:pt x="304" y="9028"/>
                      <a:pt x="365" y="8997"/>
                    </a:cubicBezTo>
                    <a:cubicBezTo>
                      <a:pt x="395" y="8967"/>
                      <a:pt x="426" y="8967"/>
                      <a:pt x="426" y="8967"/>
                    </a:cubicBezTo>
                    <a:cubicBezTo>
                      <a:pt x="456" y="8967"/>
                      <a:pt x="456" y="8937"/>
                      <a:pt x="456" y="8906"/>
                    </a:cubicBezTo>
                    <a:cubicBezTo>
                      <a:pt x="486" y="8876"/>
                      <a:pt x="486" y="8785"/>
                      <a:pt x="456" y="8785"/>
                    </a:cubicBezTo>
                    <a:lnTo>
                      <a:pt x="486" y="8785"/>
                    </a:lnTo>
                    <a:cubicBezTo>
                      <a:pt x="486" y="8754"/>
                      <a:pt x="517" y="8754"/>
                      <a:pt x="486" y="8754"/>
                    </a:cubicBezTo>
                    <a:cubicBezTo>
                      <a:pt x="486" y="8754"/>
                      <a:pt x="517" y="8724"/>
                      <a:pt x="547" y="8663"/>
                    </a:cubicBezTo>
                    <a:cubicBezTo>
                      <a:pt x="592" y="8618"/>
                      <a:pt x="570" y="8539"/>
                      <a:pt x="519" y="8539"/>
                    </a:cubicBezTo>
                    <a:cubicBezTo>
                      <a:pt x="501" y="8539"/>
                      <a:pt x="479" y="8548"/>
                      <a:pt x="456" y="8572"/>
                    </a:cubicBezTo>
                    <a:lnTo>
                      <a:pt x="456" y="8541"/>
                    </a:lnTo>
                    <a:cubicBezTo>
                      <a:pt x="486" y="8511"/>
                      <a:pt x="456" y="8481"/>
                      <a:pt x="456" y="8481"/>
                    </a:cubicBezTo>
                    <a:cubicBezTo>
                      <a:pt x="395" y="8481"/>
                      <a:pt x="426" y="8450"/>
                      <a:pt x="426" y="8420"/>
                    </a:cubicBezTo>
                    <a:lnTo>
                      <a:pt x="486" y="8420"/>
                    </a:lnTo>
                    <a:cubicBezTo>
                      <a:pt x="513" y="8438"/>
                      <a:pt x="537" y="8445"/>
                      <a:pt x="556" y="8445"/>
                    </a:cubicBezTo>
                    <a:cubicBezTo>
                      <a:pt x="600" y="8445"/>
                      <a:pt x="612" y="8402"/>
                      <a:pt x="547" y="8359"/>
                    </a:cubicBezTo>
                    <a:lnTo>
                      <a:pt x="578" y="8359"/>
                    </a:lnTo>
                    <a:cubicBezTo>
                      <a:pt x="583" y="8365"/>
                      <a:pt x="588" y="8367"/>
                      <a:pt x="591" y="8367"/>
                    </a:cubicBezTo>
                    <a:cubicBezTo>
                      <a:pt x="607" y="8367"/>
                      <a:pt x="602" y="8318"/>
                      <a:pt x="578" y="8268"/>
                    </a:cubicBezTo>
                    <a:cubicBezTo>
                      <a:pt x="578" y="8238"/>
                      <a:pt x="547" y="8177"/>
                      <a:pt x="486" y="8177"/>
                    </a:cubicBezTo>
                    <a:cubicBezTo>
                      <a:pt x="456" y="8146"/>
                      <a:pt x="486" y="8116"/>
                      <a:pt x="486" y="8116"/>
                    </a:cubicBezTo>
                    <a:cubicBezTo>
                      <a:pt x="486" y="8086"/>
                      <a:pt x="486" y="8086"/>
                      <a:pt x="517" y="8086"/>
                    </a:cubicBezTo>
                    <a:cubicBezTo>
                      <a:pt x="525" y="8090"/>
                      <a:pt x="533" y="8092"/>
                      <a:pt x="540" y="8092"/>
                    </a:cubicBezTo>
                    <a:cubicBezTo>
                      <a:pt x="584" y="8092"/>
                      <a:pt x="599" y="8020"/>
                      <a:pt x="547" y="7994"/>
                    </a:cubicBezTo>
                    <a:lnTo>
                      <a:pt x="578" y="7994"/>
                    </a:lnTo>
                    <a:cubicBezTo>
                      <a:pt x="608" y="7994"/>
                      <a:pt x="638" y="7964"/>
                      <a:pt x="669" y="7812"/>
                    </a:cubicBezTo>
                    <a:cubicBezTo>
                      <a:pt x="699" y="7660"/>
                      <a:pt x="730" y="7569"/>
                      <a:pt x="760" y="7569"/>
                    </a:cubicBezTo>
                    <a:cubicBezTo>
                      <a:pt x="790" y="7569"/>
                      <a:pt x="790" y="7417"/>
                      <a:pt x="730" y="7326"/>
                    </a:cubicBezTo>
                    <a:cubicBezTo>
                      <a:pt x="760" y="7326"/>
                      <a:pt x="760" y="7295"/>
                      <a:pt x="790" y="7234"/>
                    </a:cubicBezTo>
                    <a:cubicBezTo>
                      <a:pt x="811" y="7153"/>
                      <a:pt x="817" y="7126"/>
                      <a:pt x="829" y="7126"/>
                    </a:cubicBezTo>
                    <a:cubicBezTo>
                      <a:pt x="834" y="7126"/>
                      <a:pt x="841" y="7133"/>
                      <a:pt x="851" y="7143"/>
                    </a:cubicBezTo>
                    <a:cubicBezTo>
                      <a:pt x="878" y="7171"/>
                      <a:pt x="893" y="7186"/>
                      <a:pt x="899" y="7186"/>
                    </a:cubicBezTo>
                    <a:cubicBezTo>
                      <a:pt x="906" y="7186"/>
                      <a:pt x="898" y="7163"/>
                      <a:pt x="882" y="7113"/>
                    </a:cubicBezTo>
                    <a:cubicBezTo>
                      <a:pt x="821" y="7052"/>
                      <a:pt x="882" y="6961"/>
                      <a:pt x="942" y="6961"/>
                    </a:cubicBezTo>
                    <a:cubicBezTo>
                      <a:pt x="950" y="6968"/>
                      <a:pt x="958" y="6972"/>
                      <a:pt x="965" y="6972"/>
                    </a:cubicBezTo>
                    <a:cubicBezTo>
                      <a:pt x="988" y="6972"/>
                      <a:pt x="1011" y="6938"/>
                      <a:pt x="1033" y="6870"/>
                    </a:cubicBezTo>
                    <a:cubicBezTo>
                      <a:pt x="1003" y="6839"/>
                      <a:pt x="1033" y="6779"/>
                      <a:pt x="1064" y="6687"/>
                    </a:cubicBezTo>
                    <a:cubicBezTo>
                      <a:pt x="1094" y="6596"/>
                      <a:pt x="1094" y="6596"/>
                      <a:pt x="1033" y="6566"/>
                    </a:cubicBezTo>
                    <a:cubicBezTo>
                      <a:pt x="973" y="6535"/>
                      <a:pt x="1003" y="6505"/>
                      <a:pt x="1003" y="6444"/>
                    </a:cubicBezTo>
                    <a:cubicBezTo>
                      <a:pt x="1033" y="6414"/>
                      <a:pt x="1033" y="6383"/>
                      <a:pt x="1064" y="6383"/>
                    </a:cubicBezTo>
                    <a:cubicBezTo>
                      <a:pt x="1064" y="6383"/>
                      <a:pt x="1125" y="6383"/>
                      <a:pt x="1125" y="6353"/>
                    </a:cubicBezTo>
                    <a:cubicBezTo>
                      <a:pt x="1155" y="6292"/>
                      <a:pt x="1155" y="6292"/>
                      <a:pt x="1185" y="6292"/>
                    </a:cubicBezTo>
                    <a:cubicBezTo>
                      <a:pt x="1185" y="6292"/>
                      <a:pt x="1246" y="6262"/>
                      <a:pt x="1277" y="6201"/>
                    </a:cubicBezTo>
                    <a:cubicBezTo>
                      <a:pt x="1307" y="6140"/>
                      <a:pt x="1337" y="6079"/>
                      <a:pt x="1368" y="6079"/>
                    </a:cubicBezTo>
                    <a:cubicBezTo>
                      <a:pt x="1398" y="6049"/>
                      <a:pt x="1398" y="6049"/>
                      <a:pt x="1368" y="6049"/>
                    </a:cubicBezTo>
                    <a:cubicBezTo>
                      <a:pt x="1337" y="6019"/>
                      <a:pt x="1307" y="5988"/>
                      <a:pt x="1398" y="5867"/>
                    </a:cubicBezTo>
                    <a:cubicBezTo>
                      <a:pt x="1429" y="5806"/>
                      <a:pt x="1489" y="5715"/>
                      <a:pt x="1459" y="5684"/>
                    </a:cubicBezTo>
                    <a:cubicBezTo>
                      <a:pt x="1459" y="5669"/>
                      <a:pt x="1459" y="5661"/>
                      <a:pt x="1463" y="5661"/>
                    </a:cubicBezTo>
                    <a:cubicBezTo>
                      <a:pt x="1467" y="5661"/>
                      <a:pt x="1474" y="5669"/>
                      <a:pt x="1489" y="5684"/>
                    </a:cubicBezTo>
                    <a:cubicBezTo>
                      <a:pt x="1500" y="5689"/>
                      <a:pt x="1510" y="5692"/>
                      <a:pt x="1520" y="5692"/>
                    </a:cubicBezTo>
                    <a:cubicBezTo>
                      <a:pt x="1568" y="5692"/>
                      <a:pt x="1606" y="5633"/>
                      <a:pt x="1581" y="5532"/>
                    </a:cubicBezTo>
                    <a:cubicBezTo>
                      <a:pt x="1550" y="5532"/>
                      <a:pt x="1550" y="5502"/>
                      <a:pt x="1611" y="5472"/>
                    </a:cubicBezTo>
                    <a:cubicBezTo>
                      <a:pt x="1611" y="5472"/>
                      <a:pt x="1641" y="5441"/>
                      <a:pt x="1611" y="5411"/>
                    </a:cubicBezTo>
                    <a:cubicBezTo>
                      <a:pt x="1611" y="5350"/>
                      <a:pt x="1611" y="5350"/>
                      <a:pt x="1672" y="5320"/>
                    </a:cubicBezTo>
                    <a:cubicBezTo>
                      <a:pt x="1702" y="5320"/>
                      <a:pt x="1733" y="5289"/>
                      <a:pt x="1733" y="5259"/>
                    </a:cubicBezTo>
                    <a:cubicBezTo>
                      <a:pt x="1763" y="5198"/>
                      <a:pt x="1945" y="4833"/>
                      <a:pt x="2006" y="4833"/>
                    </a:cubicBezTo>
                    <a:cubicBezTo>
                      <a:pt x="2006" y="4772"/>
                      <a:pt x="2006" y="4772"/>
                      <a:pt x="2037" y="4742"/>
                    </a:cubicBezTo>
                    <a:cubicBezTo>
                      <a:pt x="2048" y="4748"/>
                      <a:pt x="2058" y="4750"/>
                      <a:pt x="2065" y="4750"/>
                    </a:cubicBezTo>
                    <a:cubicBezTo>
                      <a:pt x="2095" y="4750"/>
                      <a:pt x="2086" y="4706"/>
                      <a:pt x="2037" y="4681"/>
                    </a:cubicBezTo>
                    <a:lnTo>
                      <a:pt x="2006" y="4712"/>
                    </a:lnTo>
                    <a:lnTo>
                      <a:pt x="2006" y="4742"/>
                    </a:lnTo>
                    <a:cubicBezTo>
                      <a:pt x="1960" y="4719"/>
                      <a:pt x="1984" y="4661"/>
                      <a:pt x="2038" y="4661"/>
                    </a:cubicBezTo>
                    <a:cubicBezTo>
                      <a:pt x="2055" y="4661"/>
                      <a:pt x="2075" y="4667"/>
                      <a:pt x="2097" y="4681"/>
                    </a:cubicBezTo>
                    <a:cubicBezTo>
                      <a:pt x="2158" y="4681"/>
                      <a:pt x="2158" y="4681"/>
                      <a:pt x="2128" y="4620"/>
                    </a:cubicBezTo>
                    <a:cubicBezTo>
                      <a:pt x="2105" y="4552"/>
                      <a:pt x="2116" y="4518"/>
                      <a:pt x="2149" y="4518"/>
                    </a:cubicBezTo>
                    <a:cubicBezTo>
                      <a:pt x="2160" y="4518"/>
                      <a:pt x="2173" y="4522"/>
                      <a:pt x="2189" y="4529"/>
                    </a:cubicBezTo>
                    <a:cubicBezTo>
                      <a:pt x="2214" y="4542"/>
                      <a:pt x="2228" y="4549"/>
                      <a:pt x="2235" y="4549"/>
                    </a:cubicBezTo>
                    <a:cubicBezTo>
                      <a:pt x="2244" y="4549"/>
                      <a:pt x="2237" y="4534"/>
                      <a:pt x="2219" y="4499"/>
                    </a:cubicBezTo>
                    <a:cubicBezTo>
                      <a:pt x="2173" y="4383"/>
                      <a:pt x="2179" y="4285"/>
                      <a:pt x="2225" y="4285"/>
                    </a:cubicBezTo>
                    <a:cubicBezTo>
                      <a:pt x="2240" y="4285"/>
                      <a:pt x="2258" y="4295"/>
                      <a:pt x="2280" y="4316"/>
                    </a:cubicBezTo>
                    <a:cubicBezTo>
                      <a:pt x="2305" y="4342"/>
                      <a:pt x="2331" y="4352"/>
                      <a:pt x="2352" y="4352"/>
                    </a:cubicBezTo>
                    <a:cubicBezTo>
                      <a:pt x="2381" y="4352"/>
                      <a:pt x="2401" y="4334"/>
                      <a:pt x="2401" y="4316"/>
                    </a:cubicBezTo>
                    <a:cubicBezTo>
                      <a:pt x="2432" y="4286"/>
                      <a:pt x="2401" y="4286"/>
                      <a:pt x="2371" y="4256"/>
                    </a:cubicBezTo>
                    <a:cubicBezTo>
                      <a:pt x="2310" y="4256"/>
                      <a:pt x="2341" y="4225"/>
                      <a:pt x="2432" y="4195"/>
                    </a:cubicBezTo>
                    <a:cubicBezTo>
                      <a:pt x="2584" y="4164"/>
                      <a:pt x="2614" y="4134"/>
                      <a:pt x="2644" y="4013"/>
                    </a:cubicBezTo>
                    <a:cubicBezTo>
                      <a:pt x="2665" y="3910"/>
                      <a:pt x="2713" y="3835"/>
                      <a:pt x="2733" y="3835"/>
                    </a:cubicBezTo>
                    <a:cubicBezTo>
                      <a:pt x="2743" y="3835"/>
                      <a:pt x="2745" y="3852"/>
                      <a:pt x="2736" y="3891"/>
                    </a:cubicBezTo>
                    <a:cubicBezTo>
                      <a:pt x="2736" y="3941"/>
                      <a:pt x="2736" y="3964"/>
                      <a:pt x="2741" y="3964"/>
                    </a:cubicBezTo>
                    <a:cubicBezTo>
                      <a:pt x="2745" y="3964"/>
                      <a:pt x="2752" y="3949"/>
                      <a:pt x="2766" y="3921"/>
                    </a:cubicBezTo>
                    <a:cubicBezTo>
                      <a:pt x="2796" y="3861"/>
                      <a:pt x="2857" y="3800"/>
                      <a:pt x="2888" y="3769"/>
                    </a:cubicBezTo>
                    <a:cubicBezTo>
                      <a:pt x="2918" y="3739"/>
                      <a:pt x="2918" y="3709"/>
                      <a:pt x="2888" y="3678"/>
                    </a:cubicBezTo>
                    <a:lnTo>
                      <a:pt x="2888" y="3678"/>
                    </a:lnTo>
                    <a:cubicBezTo>
                      <a:pt x="2898" y="3684"/>
                      <a:pt x="2909" y="3686"/>
                      <a:pt x="2920" y="3686"/>
                    </a:cubicBezTo>
                    <a:cubicBezTo>
                      <a:pt x="2968" y="3686"/>
                      <a:pt x="3009" y="3632"/>
                      <a:pt x="3009" y="3557"/>
                    </a:cubicBezTo>
                    <a:cubicBezTo>
                      <a:pt x="3040" y="3526"/>
                      <a:pt x="3070" y="3526"/>
                      <a:pt x="3070" y="3526"/>
                    </a:cubicBezTo>
                    <a:cubicBezTo>
                      <a:pt x="3100" y="3496"/>
                      <a:pt x="3100" y="3496"/>
                      <a:pt x="3100" y="3435"/>
                    </a:cubicBezTo>
                    <a:cubicBezTo>
                      <a:pt x="3100" y="3405"/>
                      <a:pt x="3161" y="3405"/>
                      <a:pt x="3192" y="3374"/>
                    </a:cubicBezTo>
                    <a:lnTo>
                      <a:pt x="3283" y="3374"/>
                    </a:lnTo>
                    <a:cubicBezTo>
                      <a:pt x="3252" y="3344"/>
                      <a:pt x="3283" y="3253"/>
                      <a:pt x="3283" y="3222"/>
                    </a:cubicBezTo>
                    <a:cubicBezTo>
                      <a:pt x="3283" y="3192"/>
                      <a:pt x="3298" y="3177"/>
                      <a:pt x="3313" y="3177"/>
                    </a:cubicBezTo>
                    <a:cubicBezTo>
                      <a:pt x="3328" y="3177"/>
                      <a:pt x="3344" y="3192"/>
                      <a:pt x="3344" y="3222"/>
                    </a:cubicBezTo>
                    <a:lnTo>
                      <a:pt x="3435" y="3222"/>
                    </a:lnTo>
                    <a:cubicBezTo>
                      <a:pt x="3465" y="3192"/>
                      <a:pt x="3526" y="3131"/>
                      <a:pt x="3496" y="3101"/>
                    </a:cubicBezTo>
                    <a:cubicBezTo>
                      <a:pt x="3465" y="3101"/>
                      <a:pt x="3617" y="2949"/>
                      <a:pt x="3678" y="2949"/>
                    </a:cubicBezTo>
                    <a:cubicBezTo>
                      <a:pt x="3678" y="2949"/>
                      <a:pt x="3708" y="2918"/>
                      <a:pt x="3739" y="2888"/>
                    </a:cubicBezTo>
                    <a:cubicBezTo>
                      <a:pt x="3769" y="2888"/>
                      <a:pt x="3769" y="2827"/>
                      <a:pt x="3800" y="2797"/>
                    </a:cubicBezTo>
                    <a:cubicBezTo>
                      <a:pt x="3800" y="2797"/>
                      <a:pt x="3830" y="2766"/>
                      <a:pt x="3830" y="2736"/>
                    </a:cubicBezTo>
                    <a:cubicBezTo>
                      <a:pt x="3851" y="2714"/>
                      <a:pt x="3873" y="2693"/>
                      <a:pt x="3884" y="2693"/>
                    </a:cubicBezTo>
                    <a:cubicBezTo>
                      <a:pt x="3888" y="2693"/>
                      <a:pt x="3891" y="2697"/>
                      <a:pt x="3891" y="2706"/>
                    </a:cubicBezTo>
                    <a:cubicBezTo>
                      <a:pt x="3891" y="2670"/>
                      <a:pt x="3891" y="2655"/>
                      <a:pt x="3903" y="2655"/>
                    </a:cubicBezTo>
                    <a:cubicBezTo>
                      <a:pt x="3912" y="2655"/>
                      <a:pt x="3926" y="2663"/>
                      <a:pt x="3951" y="2675"/>
                    </a:cubicBezTo>
                    <a:cubicBezTo>
                      <a:pt x="3977" y="2688"/>
                      <a:pt x="3991" y="2695"/>
                      <a:pt x="3998" y="2695"/>
                    </a:cubicBezTo>
                    <a:cubicBezTo>
                      <a:pt x="4007" y="2695"/>
                      <a:pt x="4000" y="2680"/>
                      <a:pt x="3982" y="2645"/>
                    </a:cubicBezTo>
                    <a:cubicBezTo>
                      <a:pt x="3982" y="2584"/>
                      <a:pt x="3982" y="2584"/>
                      <a:pt x="4043" y="2584"/>
                    </a:cubicBezTo>
                    <a:cubicBezTo>
                      <a:pt x="4058" y="2599"/>
                      <a:pt x="4073" y="2607"/>
                      <a:pt x="4081" y="2607"/>
                    </a:cubicBezTo>
                    <a:cubicBezTo>
                      <a:pt x="4088" y="2607"/>
                      <a:pt x="4088" y="2599"/>
                      <a:pt x="4073" y="2584"/>
                    </a:cubicBezTo>
                    <a:cubicBezTo>
                      <a:pt x="4050" y="2513"/>
                      <a:pt x="4099" y="2443"/>
                      <a:pt x="4137" y="2443"/>
                    </a:cubicBezTo>
                    <a:cubicBezTo>
                      <a:pt x="4147" y="2443"/>
                      <a:pt x="4157" y="2449"/>
                      <a:pt x="4164" y="2462"/>
                    </a:cubicBezTo>
                    <a:cubicBezTo>
                      <a:pt x="4164" y="2462"/>
                      <a:pt x="4195" y="2432"/>
                      <a:pt x="4195" y="2371"/>
                    </a:cubicBezTo>
                    <a:cubicBezTo>
                      <a:pt x="4195" y="2341"/>
                      <a:pt x="4195" y="2326"/>
                      <a:pt x="4198" y="2326"/>
                    </a:cubicBezTo>
                    <a:cubicBezTo>
                      <a:pt x="4202" y="2326"/>
                      <a:pt x="4210" y="2341"/>
                      <a:pt x="4225" y="2371"/>
                    </a:cubicBezTo>
                    <a:cubicBezTo>
                      <a:pt x="4249" y="2379"/>
                      <a:pt x="4267" y="2383"/>
                      <a:pt x="4280" y="2383"/>
                    </a:cubicBezTo>
                    <a:cubicBezTo>
                      <a:pt x="4316" y="2383"/>
                      <a:pt x="4316" y="2355"/>
                      <a:pt x="4316" y="2310"/>
                    </a:cubicBezTo>
                    <a:cubicBezTo>
                      <a:pt x="4316" y="2310"/>
                      <a:pt x="4347" y="2250"/>
                      <a:pt x="4377" y="2250"/>
                    </a:cubicBezTo>
                    <a:cubicBezTo>
                      <a:pt x="4468" y="2250"/>
                      <a:pt x="4651" y="2158"/>
                      <a:pt x="4590" y="2128"/>
                    </a:cubicBezTo>
                    <a:lnTo>
                      <a:pt x="4651" y="2067"/>
                    </a:lnTo>
                    <a:cubicBezTo>
                      <a:pt x="4742" y="2067"/>
                      <a:pt x="4772" y="2037"/>
                      <a:pt x="4772" y="2006"/>
                    </a:cubicBezTo>
                    <a:lnTo>
                      <a:pt x="4772" y="1946"/>
                    </a:lnTo>
                    <a:cubicBezTo>
                      <a:pt x="4787" y="1961"/>
                      <a:pt x="4810" y="1968"/>
                      <a:pt x="4833" y="1968"/>
                    </a:cubicBezTo>
                    <a:cubicBezTo>
                      <a:pt x="4856" y="1968"/>
                      <a:pt x="4879" y="1961"/>
                      <a:pt x="4894" y="1946"/>
                    </a:cubicBezTo>
                    <a:cubicBezTo>
                      <a:pt x="4924" y="1946"/>
                      <a:pt x="4924" y="1946"/>
                      <a:pt x="4894" y="1915"/>
                    </a:cubicBezTo>
                    <a:cubicBezTo>
                      <a:pt x="4833" y="1915"/>
                      <a:pt x="4863" y="1885"/>
                      <a:pt x="4894" y="1854"/>
                    </a:cubicBezTo>
                    <a:cubicBezTo>
                      <a:pt x="4924" y="1854"/>
                      <a:pt x="4985" y="1854"/>
                      <a:pt x="5015" y="1885"/>
                    </a:cubicBezTo>
                    <a:lnTo>
                      <a:pt x="5046" y="1854"/>
                    </a:lnTo>
                    <a:cubicBezTo>
                      <a:pt x="5024" y="1833"/>
                      <a:pt x="5033" y="1811"/>
                      <a:pt x="5040" y="1811"/>
                    </a:cubicBezTo>
                    <a:lnTo>
                      <a:pt x="5040" y="1811"/>
                    </a:lnTo>
                    <a:cubicBezTo>
                      <a:pt x="5043" y="1811"/>
                      <a:pt x="5046" y="1815"/>
                      <a:pt x="5046" y="1824"/>
                    </a:cubicBezTo>
                    <a:cubicBezTo>
                      <a:pt x="5107" y="1824"/>
                      <a:pt x="5137" y="1824"/>
                      <a:pt x="5167" y="1794"/>
                    </a:cubicBezTo>
                    <a:cubicBezTo>
                      <a:pt x="5157" y="1784"/>
                      <a:pt x="5157" y="1780"/>
                      <a:pt x="5161" y="1780"/>
                    </a:cubicBezTo>
                    <a:lnTo>
                      <a:pt x="5161" y="1780"/>
                    </a:lnTo>
                    <a:cubicBezTo>
                      <a:pt x="5167" y="1780"/>
                      <a:pt x="5188" y="1794"/>
                      <a:pt x="5167" y="1794"/>
                    </a:cubicBezTo>
                    <a:lnTo>
                      <a:pt x="5198" y="1824"/>
                    </a:lnTo>
                    <a:cubicBezTo>
                      <a:pt x="5207" y="1833"/>
                      <a:pt x="5213" y="1837"/>
                      <a:pt x="5217" y="1837"/>
                    </a:cubicBezTo>
                    <a:cubicBezTo>
                      <a:pt x="5225" y="1837"/>
                      <a:pt x="5219" y="1815"/>
                      <a:pt x="5198" y="1794"/>
                    </a:cubicBezTo>
                    <a:cubicBezTo>
                      <a:pt x="5198" y="1794"/>
                      <a:pt x="5228" y="1763"/>
                      <a:pt x="5258" y="1733"/>
                    </a:cubicBezTo>
                    <a:cubicBezTo>
                      <a:pt x="5289" y="1733"/>
                      <a:pt x="5319" y="1702"/>
                      <a:pt x="5289" y="1702"/>
                    </a:cubicBezTo>
                    <a:cubicBezTo>
                      <a:pt x="5258" y="1672"/>
                      <a:pt x="5258" y="1642"/>
                      <a:pt x="5289" y="1611"/>
                    </a:cubicBezTo>
                    <a:cubicBezTo>
                      <a:pt x="5279" y="1601"/>
                      <a:pt x="5279" y="1598"/>
                      <a:pt x="5282" y="1598"/>
                    </a:cubicBezTo>
                    <a:lnTo>
                      <a:pt x="5282" y="1598"/>
                    </a:lnTo>
                    <a:cubicBezTo>
                      <a:pt x="5289" y="1598"/>
                      <a:pt x="5309" y="1611"/>
                      <a:pt x="5289" y="1611"/>
                    </a:cubicBezTo>
                    <a:cubicBezTo>
                      <a:pt x="5289" y="1642"/>
                      <a:pt x="5319" y="1672"/>
                      <a:pt x="5350" y="1672"/>
                    </a:cubicBezTo>
                    <a:cubicBezTo>
                      <a:pt x="5360" y="1662"/>
                      <a:pt x="5367" y="1659"/>
                      <a:pt x="5371" y="1659"/>
                    </a:cubicBezTo>
                    <a:cubicBezTo>
                      <a:pt x="5380" y="1659"/>
                      <a:pt x="5380" y="1672"/>
                      <a:pt x="5380" y="1672"/>
                    </a:cubicBezTo>
                    <a:cubicBezTo>
                      <a:pt x="5380" y="1696"/>
                      <a:pt x="5389" y="1705"/>
                      <a:pt x="5402" y="1705"/>
                    </a:cubicBezTo>
                    <a:cubicBezTo>
                      <a:pt x="5438" y="1705"/>
                      <a:pt x="5510" y="1634"/>
                      <a:pt x="5532" y="1611"/>
                    </a:cubicBezTo>
                    <a:cubicBezTo>
                      <a:pt x="5552" y="1552"/>
                      <a:pt x="5571" y="1519"/>
                      <a:pt x="5591" y="1519"/>
                    </a:cubicBezTo>
                    <a:cubicBezTo>
                      <a:pt x="5602" y="1519"/>
                      <a:pt x="5612" y="1529"/>
                      <a:pt x="5623" y="1550"/>
                    </a:cubicBezTo>
                    <a:cubicBezTo>
                      <a:pt x="5630" y="1564"/>
                      <a:pt x="5637" y="1570"/>
                      <a:pt x="5643" y="1570"/>
                    </a:cubicBezTo>
                    <a:cubicBezTo>
                      <a:pt x="5664" y="1570"/>
                      <a:pt x="5677" y="1493"/>
                      <a:pt x="5654" y="1398"/>
                    </a:cubicBezTo>
                    <a:lnTo>
                      <a:pt x="5654" y="1307"/>
                    </a:lnTo>
                    <a:lnTo>
                      <a:pt x="5684" y="1398"/>
                    </a:lnTo>
                    <a:cubicBezTo>
                      <a:pt x="5745" y="1444"/>
                      <a:pt x="5775" y="1467"/>
                      <a:pt x="5798" y="1467"/>
                    </a:cubicBezTo>
                    <a:cubicBezTo>
                      <a:pt x="5821" y="1467"/>
                      <a:pt x="5836" y="1444"/>
                      <a:pt x="5866" y="1398"/>
                    </a:cubicBezTo>
                    <a:cubicBezTo>
                      <a:pt x="5902" y="1363"/>
                      <a:pt x="5917" y="1348"/>
                      <a:pt x="5923" y="1348"/>
                    </a:cubicBezTo>
                    <a:cubicBezTo>
                      <a:pt x="5927" y="1348"/>
                      <a:pt x="5927" y="1356"/>
                      <a:pt x="5927" y="1368"/>
                    </a:cubicBezTo>
                    <a:cubicBezTo>
                      <a:pt x="5927" y="1377"/>
                      <a:pt x="5932" y="1381"/>
                      <a:pt x="5942" y="1381"/>
                    </a:cubicBezTo>
                    <a:cubicBezTo>
                      <a:pt x="5965" y="1381"/>
                      <a:pt x="6015" y="1359"/>
                      <a:pt x="6079" y="1338"/>
                    </a:cubicBezTo>
                    <a:cubicBezTo>
                      <a:pt x="6170" y="1277"/>
                      <a:pt x="6201" y="1277"/>
                      <a:pt x="6201" y="1247"/>
                    </a:cubicBezTo>
                    <a:cubicBezTo>
                      <a:pt x="6201" y="1247"/>
                      <a:pt x="6231" y="1216"/>
                      <a:pt x="6262" y="1216"/>
                    </a:cubicBezTo>
                    <a:cubicBezTo>
                      <a:pt x="6273" y="1222"/>
                      <a:pt x="6285" y="1224"/>
                      <a:pt x="6296" y="1224"/>
                    </a:cubicBezTo>
                    <a:cubicBezTo>
                      <a:pt x="6341" y="1224"/>
                      <a:pt x="6372" y="1180"/>
                      <a:pt x="6322" y="1155"/>
                    </a:cubicBezTo>
                    <a:cubicBezTo>
                      <a:pt x="6322" y="1155"/>
                      <a:pt x="6353" y="1125"/>
                      <a:pt x="6383" y="1125"/>
                    </a:cubicBezTo>
                    <a:lnTo>
                      <a:pt x="6383" y="1155"/>
                    </a:lnTo>
                    <a:cubicBezTo>
                      <a:pt x="6383" y="1163"/>
                      <a:pt x="6389" y="1167"/>
                      <a:pt x="6402" y="1167"/>
                    </a:cubicBezTo>
                    <a:cubicBezTo>
                      <a:pt x="6440" y="1167"/>
                      <a:pt x="6543" y="1133"/>
                      <a:pt x="6748" y="1064"/>
                    </a:cubicBezTo>
                    <a:cubicBezTo>
                      <a:pt x="7052" y="943"/>
                      <a:pt x="7082" y="943"/>
                      <a:pt x="7052" y="882"/>
                    </a:cubicBezTo>
                    <a:cubicBezTo>
                      <a:pt x="7069" y="832"/>
                      <a:pt x="7085" y="809"/>
                      <a:pt x="7097" y="809"/>
                    </a:cubicBezTo>
                    <a:cubicBezTo>
                      <a:pt x="7106" y="809"/>
                      <a:pt x="7113" y="824"/>
                      <a:pt x="7113" y="851"/>
                    </a:cubicBezTo>
                    <a:cubicBezTo>
                      <a:pt x="7134" y="873"/>
                      <a:pt x="7156" y="894"/>
                      <a:pt x="7166" y="894"/>
                    </a:cubicBezTo>
                    <a:cubicBezTo>
                      <a:pt x="7171" y="894"/>
                      <a:pt x="7173" y="891"/>
                      <a:pt x="7173" y="882"/>
                    </a:cubicBezTo>
                    <a:cubicBezTo>
                      <a:pt x="7173" y="882"/>
                      <a:pt x="7234" y="851"/>
                      <a:pt x="7295" y="851"/>
                    </a:cubicBezTo>
                    <a:cubicBezTo>
                      <a:pt x="7333" y="870"/>
                      <a:pt x="7362" y="877"/>
                      <a:pt x="7383" y="877"/>
                    </a:cubicBezTo>
                    <a:cubicBezTo>
                      <a:pt x="7430" y="877"/>
                      <a:pt x="7438" y="842"/>
                      <a:pt x="7417" y="821"/>
                    </a:cubicBezTo>
                    <a:cubicBezTo>
                      <a:pt x="7404" y="795"/>
                      <a:pt x="7402" y="786"/>
                      <a:pt x="7406" y="786"/>
                    </a:cubicBezTo>
                    <a:lnTo>
                      <a:pt x="7406" y="786"/>
                    </a:lnTo>
                    <a:cubicBezTo>
                      <a:pt x="7412" y="786"/>
                      <a:pt x="7429" y="803"/>
                      <a:pt x="7447" y="821"/>
                    </a:cubicBezTo>
                    <a:cubicBezTo>
                      <a:pt x="7477" y="836"/>
                      <a:pt x="7500" y="844"/>
                      <a:pt x="7515" y="844"/>
                    </a:cubicBezTo>
                    <a:cubicBezTo>
                      <a:pt x="7531" y="844"/>
                      <a:pt x="7538" y="836"/>
                      <a:pt x="7538" y="821"/>
                    </a:cubicBezTo>
                    <a:cubicBezTo>
                      <a:pt x="7561" y="798"/>
                      <a:pt x="7690" y="740"/>
                      <a:pt x="7750" y="740"/>
                    </a:cubicBezTo>
                    <a:cubicBezTo>
                      <a:pt x="7769" y="740"/>
                      <a:pt x="7781" y="746"/>
                      <a:pt x="7781" y="760"/>
                    </a:cubicBezTo>
                    <a:lnTo>
                      <a:pt x="7842" y="760"/>
                    </a:lnTo>
                    <a:cubicBezTo>
                      <a:pt x="7842" y="730"/>
                      <a:pt x="7903" y="699"/>
                      <a:pt x="7994" y="669"/>
                    </a:cubicBezTo>
                    <a:cubicBezTo>
                      <a:pt x="8055" y="669"/>
                      <a:pt x="8085" y="669"/>
                      <a:pt x="8116" y="699"/>
                    </a:cubicBezTo>
                    <a:cubicBezTo>
                      <a:pt x="8103" y="712"/>
                      <a:pt x="8101" y="719"/>
                      <a:pt x="8107" y="719"/>
                    </a:cubicBezTo>
                    <a:cubicBezTo>
                      <a:pt x="8116" y="719"/>
                      <a:pt x="8141" y="705"/>
                      <a:pt x="8176" y="669"/>
                    </a:cubicBezTo>
                    <a:cubicBezTo>
                      <a:pt x="8207" y="669"/>
                      <a:pt x="8237" y="608"/>
                      <a:pt x="8268" y="578"/>
                    </a:cubicBezTo>
                    <a:cubicBezTo>
                      <a:pt x="8268" y="547"/>
                      <a:pt x="8298" y="517"/>
                      <a:pt x="8328" y="517"/>
                    </a:cubicBezTo>
                    <a:lnTo>
                      <a:pt x="8328" y="547"/>
                    </a:lnTo>
                    <a:cubicBezTo>
                      <a:pt x="8328" y="578"/>
                      <a:pt x="8359" y="608"/>
                      <a:pt x="8359" y="608"/>
                    </a:cubicBezTo>
                    <a:cubicBezTo>
                      <a:pt x="8389" y="608"/>
                      <a:pt x="8420" y="608"/>
                      <a:pt x="8420" y="578"/>
                    </a:cubicBezTo>
                    <a:cubicBezTo>
                      <a:pt x="8430" y="588"/>
                      <a:pt x="8440" y="591"/>
                      <a:pt x="8452" y="591"/>
                    </a:cubicBezTo>
                    <a:cubicBezTo>
                      <a:pt x="8477" y="591"/>
                      <a:pt x="8511" y="578"/>
                      <a:pt x="8572" y="578"/>
                    </a:cubicBezTo>
                    <a:cubicBezTo>
                      <a:pt x="8632" y="578"/>
                      <a:pt x="8693" y="547"/>
                      <a:pt x="8724" y="517"/>
                    </a:cubicBezTo>
                    <a:cubicBezTo>
                      <a:pt x="8747" y="540"/>
                      <a:pt x="8792" y="550"/>
                      <a:pt x="8841" y="550"/>
                    </a:cubicBezTo>
                    <a:cubicBezTo>
                      <a:pt x="8920" y="550"/>
                      <a:pt x="9009" y="524"/>
                      <a:pt x="9028" y="487"/>
                    </a:cubicBezTo>
                    <a:cubicBezTo>
                      <a:pt x="9028" y="451"/>
                      <a:pt x="9038" y="436"/>
                      <a:pt x="9053" y="436"/>
                    </a:cubicBezTo>
                    <a:cubicBezTo>
                      <a:pt x="9063" y="436"/>
                      <a:pt x="9076" y="444"/>
                      <a:pt x="9088" y="456"/>
                    </a:cubicBezTo>
                    <a:cubicBezTo>
                      <a:pt x="9119" y="471"/>
                      <a:pt x="9126" y="479"/>
                      <a:pt x="9134" y="479"/>
                    </a:cubicBezTo>
                    <a:cubicBezTo>
                      <a:pt x="9142" y="479"/>
                      <a:pt x="9149" y="471"/>
                      <a:pt x="9180" y="456"/>
                    </a:cubicBezTo>
                    <a:cubicBezTo>
                      <a:pt x="9188" y="447"/>
                      <a:pt x="9197" y="444"/>
                      <a:pt x="9206" y="444"/>
                    </a:cubicBezTo>
                    <a:cubicBezTo>
                      <a:pt x="9228" y="444"/>
                      <a:pt x="9249" y="465"/>
                      <a:pt x="9271" y="487"/>
                    </a:cubicBezTo>
                    <a:cubicBezTo>
                      <a:pt x="9306" y="522"/>
                      <a:pt x="9332" y="537"/>
                      <a:pt x="9352" y="537"/>
                    </a:cubicBezTo>
                    <a:cubicBezTo>
                      <a:pt x="9367" y="537"/>
                      <a:pt x="9380" y="530"/>
                      <a:pt x="9392" y="517"/>
                    </a:cubicBezTo>
                    <a:cubicBezTo>
                      <a:pt x="9453" y="487"/>
                      <a:pt x="9514" y="487"/>
                      <a:pt x="9575" y="456"/>
                    </a:cubicBezTo>
                    <a:cubicBezTo>
                      <a:pt x="9635" y="426"/>
                      <a:pt x="9666" y="426"/>
                      <a:pt x="9635" y="395"/>
                    </a:cubicBezTo>
                    <a:cubicBezTo>
                      <a:pt x="9635" y="365"/>
                      <a:pt x="9666" y="335"/>
                      <a:pt x="9666" y="335"/>
                    </a:cubicBezTo>
                    <a:cubicBezTo>
                      <a:pt x="9686" y="325"/>
                      <a:pt x="9700" y="321"/>
                      <a:pt x="9708" y="321"/>
                    </a:cubicBezTo>
                    <a:cubicBezTo>
                      <a:pt x="9723" y="321"/>
                      <a:pt x="9717" y="335"/>
                      <a:pt x="9696" y="335"/>
                    </a:cubicBezTo>
                    <a:cubicBezTo>
                      <a:pt x="9635" y="365"/>
                      <a:pt x="9666" y="365"/>
                      <a:pt x="9696" y="395"/>
                    </a:cubicBezTo>
                    <a:cubicBezTo>
                      <a:pt x="9757" y="426"/>
                      <a:pt x="9818" y="426"/>
                      <a:pt x="9848" y="426"/>
                    </a:cubicBezTo>
                    <a:cubicBezTo>
                      <a:pt x="9909" y="426"/>
                      <a:pt x="9970" y="395"/>
                      <a:pt x="10000" y="395"/>
                    </a:cubicBezTo>
                    <a:cubicBezTo>
                      <a:pt x="10061" y="411"/>
                      <a:pt x="10099" y="418"/>
                      <a:pt x="10122" y="418"/>
                    </a:cubicBezTo>
                    <a:cubicBezTo>
                      <a:pt x="10145" y="418"/>
                      <a:pt x="10152" y="411"/>
                      <a:pt x="10152" y="395"/>
                    </a:cubicBezTo>
                    <a:lnTo>
                      <a:pt x="10152" y="365"/>
                    </a:lnTo>
                    <a:cubicBezTo>
                      <a:pt x="10171" y="403"/>
                      <a:pt x="10329" y="429"/>
                      <a:pt x="10454" y="429"/>
                    </a:cubicBezTo>
                    <a:cubicBezTo>
                      <a:pt x="10532" y="429"/>
                      <a:pt x="10597" y="419"/>
                      <a:pt x="10608" y="395"/>
                    </a:cubicBezTo>
                    <a:lnTo>
                      <a:pt x="10608" y="426"/>
                    </a:lnTo>
                    <a:cubicBezTo>
                      <a:pt x="10608" y="456"/>
                      <a:pt x="10669" y="456"/>
                      <a:pt x="10730" y="456"/>
                    </a:cubicBezTo>
                    <a:cubicBezTo>
                      <a:pt x="10760" y="456"/>
                      <a:pt x="10912" y="426"/>
                      <a:pt x="11034" y="426"/>
                    </a:cubicBezTo>
                    <a:cubicBezTo>
                      <a:pt x="11094" y="441"/>
                      <a:pt x="11155" y="449"/>
                      <a:pt x="11201" y="449"/>
                    </a:cubicBezTo>
                    <a:cubicBezTo>
                      <a:pt x="11246" y="449"/>
                      <a:pt x="11277" y="441"/>
                      <a:pt x="11277" y="426"/>
                    </a:cubicBezTo>
                    <a:cubicBezTo>
                      <a:pt x="11307" y="426"/>
                      <a:pt x="11307" y="426"/>
                      <a:pt x="11307" y="456"/>
                    </a:cubicBezTo>
                    <a:cubicBezTo>
                      <a:pt x="11277" y="487"/>
                      <a:pt x="11307" y="517"/>
                      <a:pt x="11338" y="517"/>
                    </a:cubicBezTo>
                    <a:cubicBezTo>
                      <a:pt x="11368" y="517"/>
                      <a:pt x="11368" y="487"/>
                      <a:pt x="11398" y="456"/>
                    </a:cubicBezTo>
                    <a:cubicBezTo>
                      <a:pt x="11398" y="441"/>
                      <a:pt x="11406" y="433"/>
                      <a:pt x="11421" y="433"/>
                    </a:cubicBezTo>
                    <a:cubicBezTo>
                      <a:pt x="11436" y="433"/>
                      <a:pt x="11459" y="441"/>
                      <a:pt x="11490" y="456"/>
                    </a:cubicBezTo>
                    <a:cubicBezTo>
                      <a:pt x="11525" y="492"/>
                      <a:pt x="11592" y="507"/>
                      <a:pt x="11660" y="507"/>
                    </a:cubicBezTo>
                    <a:cubicBezTo>
                      <a:pt x="11708" y="507"/>
                      <a:pt x="11756" y="499"/>
                      <a:pt x="11794" y="487"/>
                    </a:cubicBezTo>
                    <a:cubicBezTo>
                      <a:pt x="11824" y="517"/>
                      <a:pt x="11854" y="517"/>
                      <a:pt x="11854" y="547"/>
                    </a:cubicBezTo>
                    <a:cubicBezTo>
                      <a:pt x="11876" y="569"/>
                      <a:pt x="11913" y="590"/>
                      <a:pt x="11964" y="590"/>
                    </a:cubicBezTo>
                    <a:cubicBezTo>
                      <a:pt x="11986" y="590"/>
                      <a:pt x="12010" y="587"/>
                      <a:pt x="12037" y="578"/>
                    </a:cubicBezTo>
                    <a:cubicBezTo>
                      <a:pt x="12067" y="578"/>
                      <a:pt x="12067" y="578"/>
                      <a:pt x="12067" y="608"/>
                    </a:cubicBezTo>
                    <a:cubicBezTo>
                      <a:pt x="12088" y="629"/>
                      <a:pt x="12080" y="665"/>
                      <a:pt x="12093" y="665"/>
                    </a:cubicBezTo>
                    <a:cubicBezTo>
                      <a:pt x="12099" y="665"/>
                      <a:pt x="12109" y="657"/>
                      <a:pt x="12128" y="639"/>
                    </a:cubicBezTo>
                    <a:cubicBezTo>
                      <a:pt x="12146" y="630"/>
                      <a:pt x="12169" y="626"/>
                      <a:pt x="12194" y="626"/>
                    </a:cubicBezTo>
                    <a:cubicBezTo>
                      <a:pt x="12255" y="626"/>
                      <a:pt x="12328" y="648"/>
                      <a:pt x="12371" y="669"/>
                    </a:cubicBezTo>
                    <a:cubicBezTo>
                      <a:pt x="12386" y="684"/>
                      <a:pt x="12401" y="692"/>
                      <a:pt x="12417" y="692"/>
                    </a:cubicBezTo>
                    <a:cubicBezTo>
                      <a:pt x="12432" y="692"/>
                      <a:pt x="12447" y="684"/>
                      <a:pt x="12462" y="669"/>
                    </a:cubicBezTo>
                    <a:cubicBezTo>
                      <a:pt x="12462" y="658"/>
                      <a:pt x="12462" y="647"/>
                      <a:pt x="12462" y="639"/>
                    </a:cubicBezTo>
                    <a:cubicBezTo>
                      <a:pt x="12477" y="669"/>
                      <a:pt x="12485" y="684"/>
                      <a:pt x="12493" y="684"/>
                    </a:cubicBezTo>
                    <a:cubicBezTo>
                      <a:pt x="12500" y="684"/>
                      <a:pt x="12508" y="669"/>
                      <a:pt x="12523" y="639"/>
                    </a:cubicBezTo>
                    <a:cubicBezTo>
                      <a:pt x="12532" y="630"/>
                      <a:pt x="12541" y="626"/>
                      <a:pt x="12548" y="626"/>
                    </a:cubicBezTo>
                    <a:cubicBezTo>
                      <a:pt x="12566" y="626"/>
                      <a:pt x="12575" y="648"/>
                      <a:pt x="12553" y="669"/>
                    </a:cubicBezTo>
                    <a:cubicBezTo>
                      <a:pt x="12584" y="699"/>
                      <a:pt x="12614" y="699"/>
                      <a:pt x="12614" y="699"/>
                    </a:cubicBezTo>
                    <a:cubicBezTo>
                      <a:pt x="12675" y="730"/>
                      <a:pt x="12857" y="730"/>
                      <a:pt x="13009" y="760"/>
                    </a:cubicBezTo>
                    <a:cubicBezTo>
                      <a:pt x="13235" y="835"/>
                      <a:pt x="13357" y="890"/>
                      <a:pt x="13393" y="890"/>
                    </a:cubicBezTo>
                    <a:cubicBezTo>
                      <a:pt x="13401" y="890"/>
                      <a:pt x="13405" y="887"/>
                      <a:pt x="13405" y="882"/>
                    </a:cubicBezTo>
                    <a:cubicBezTo>
                      <a:pt x="13435" y="867"/>
                      <a:pt x="13450" y="859"/>
                      <a:pt x="13458" y="859"/>
                    </a:cubicBezTo>
                    <a:cubicBezTo>
                      <a:pt x="13465" y="859"/>
                      <a:pt x="13465" y="867"/>
                      <a:pt x="13465" y="882"/>
                    </a:cubicBezTo>
                    <a:cubicBezTo>
                      <a:pt x="13496" y="943"/>
                      <a:pt x="13526" y="943"/>
                      <a:pt x="13557" y="973"/>
                    </a:cubicBezTo>
                    <a:cubicBezTo>
                      <a:pt x="13617" y="973"/>
                      <a:pt x="13648" y="973"/>
                      <a:pt x="13617" y="1003"/>
                    </a:cubicBezTo>
                    <a:lnTo>
                      <a:pt x="13709" y="1003"/>
                    </a:lnTo>
                    <a:cubicBezTo>
                      <a:pt x="13709" y="1025"/>
                      <a:pt x="13724" y="1046"/>
                      <a:pt x="13743" y="1046"/>
                    </a:cubicBezTo>
                    <a:cubicBezTo>
                      <a:pt x="13751" y="1046"/>
                      <a:pt x="13760" y="1043"/>
                      <a:pt x="13769" y="1034"/>
                    </a:cubicBezTo>
                    <a:cubicBezTo>
                      <a:pt x="13800" y="1003"/>
                      <a:pt x="13815" y="988"/>
                      <a:pt x="13819" y="988"/>
                    </a:cubicBezTo>
                    <a:lnTo>
                      <a:pt x="13819" y="988"/>
                    </a:lnTo>
                    <a:cubicBezTo>
                      <a:pt x="13822" y="988"/>
                      <a:pt x="13815" y="1003"/>
                      <a:pt x="13800" y="1034"/>
                    </a:cubicBezTo>
                    <a:cubicBezTo>
                      <a:pt x="13800" y="1057"/>
                      <a:pt x="13852" y="1115"/>
                      <a:pt x="13864" y="1115"/>
                    </a:cubicBezTo>
                    <a:cubicBezTo>
                      <a:pt x="13868" y="1115"/>
                      <a:pt x="13868" y="1109"/>
                      <a:pt x="13860" y="1095"/>
                    </a:cubicBezTo>
                    <a:cubicBezTo>
                      <a:pt x="13871" y="1084"/>
                      <a:pt x="13884" y="1081"/>
                      <a:pt x="13899" y="1081"/>
                    </a:cubicBezTo>
                    <a:cubicBezTo>
                      <a:pt x="13928" y="1081"/>
                      <a:pt x="13962" y="1095"/>
                      <a:pt x="13982" y="1095"/>
                    </a:cubicBezTo>
                    <a:cubicBezTo>
                      <a:pt x="14012" y="1095"/>
                      <a:pt x="14043" y="1125"/>
                      <a:pt x="14043" y="1155"/>
                    </a:cubicBezTo>
                    <a:cubicBezTo>
                      <a:pt x="14067" y="1180"/>
                      <a:pt x="14192" y="1224"/>
                      <a:pt x="14254" y="1224"/>
                    </a:cubicBezTo>
                    <a:cubicBezTo>
                      <a:pt x="14269" y="1224"/>
                      <a:pt x="14280" y="1222"/>
                      <a:pt x="14286" y="1216"/>
                    </a:cubicBezTo>
                    <a:cubicBezTo>
                      <a:pt x="14295" y="1207"/>
                      <a:pt x="14304" y="1204"/>
                      <a:pt x="14311" y="1204"/>
                    </a:cubicBezTo>
                    <a:cubicBezTo>
                      <a:pt x="14329" y="1204"/>
                      <a:pt x="14338" y="1225"/>
                      <a:pt x="14316" y="1247"/>
                    </a:cubicBezTo>
                    <a:cubicBezTo>
                      <a:pt x="14316" y="1277"/>
                      <a:pt x="14347" y="1277"/>
                      <a:pt x="14377" y="1307"/>
                    </a:cubicBezTo>
                    <a:cubicBezTo>
                      <a:pt x="14395" y="1298"/>
                      <a:pt x="14405" y="1295"/>
                      <a:pt x="14410" y="1295"/>
                    </a:cubicBezTo>
                    <a:cubicBezTo>
                      <a:pt x="14423" y="1295"/>
                      <a:pt x="14408" y="1316"/>
                      <a:pt x="14408" y="1338"/>
                    </a:cubicBezTo>
                    <a:cubicBezTo>
                      <a:pt x="14347" y="1368"/>
                      <a:pt x="14377" y="1368"/>
                      <a:pt x="14438" y="1398"/>
                    </a:cubicBezTo>
                    <a:cubicBezTo>
                      <a:pt x="14499" y="1398"/>
                      <a:pt x="14620" y="1459"/>
                      <a:pt x="14712" y="1490"/>
                    </a:cubicBezTo>
                    <a:cubicBezTo>
                      <a:pt x="14827" y="1547"/>
                      <a:pt x="14882" y="1569"/>
                      <a:pt x="14929" y="1569"/>
                    </a:cubicBezTo>
                    <a:cubicBezTo>
                      <a:pt x="14957" y="1569"/>
                      <a:pt x="14982" y="1562"/>
                      <a:pt x="15016" y="1550"/>
                    </a:cubicBezTo>
                    <a:lnTo>
                      <a:pt x="15076" y="1520"/>
                    </a:lnTo>
                    <a:lnTo>
                      <a:pt x="15076" y="1520"/>
                    </a:lnTo>
                    <a:lnTo>
                      <a:pt x="15046" y="1581"/>
                    </a:lnTo>
                    <a:cubicBezTo>
                      <a:pt x="15046" y="1611"/>
                      <a:pt x="15046" y="1672"/>
                      <a:pt x="15046" y="1672"/>
                    </a:cubicBezTo>
                    <a:cubicBezTo>
                      <a:pt x="15055" y="1681"/>
                      <a:pt x="15061" y="1685"/>
                      <a:pt x="15066" y="1685"/>
                    </a:cubicBezTo>
                    <a:cubicBezTo>
                      <a:pt x="15079" y="1685"/>
                      <a:pt x="15085" y="1663"/>
                      <a:pt x="15107" y="1642"/>
                    </a:cubicBezTo>
                    <a:cubicBezTo>
                      <a:pt x="15107" y="1629"/>
                      <a:pt x="15112" y="1622"/>
                      <a:pt x="15122" y="1622"/>
                    </a:cubicBezTo>
                    <a:cubicBezTo>
                      <a:pt x="15137" y="1622"/>
                      <a:pt x="15162" y="1636"/>
                      <a:pt x="15198" y="1672"/>
                    </a:cubicBezTo>
                    <a:cubicBezTo>
                      <a:pt x="15228" y="1763"/>
                      <a:pt x="15259" y="1763"/>
                      <a:pt x="15319" y="1763"/>
                    </a:cubicBezTo>
                    <a:cubicBezTo>
                      <a:pt x="15350" y="1763"/>
                      <a:pt x="15380" y="1794"/>
                      <a:pt x="15411" y="1854"/>
                    </a:cubicBezTo>
                    <a:cubicBezTo>
                      <a:pt x="15441" y="1854"/>
                      <a:pt x="15441" y="1854"/>
                      <a:pt x="15441" y="1824"/>
                    </a:cubicBezTo>
                    <a:cubicBezTo>
                      <a:pt x="15450" y="1815"/>
                      <a:pt x="15459" y="1811"/>
                      <a:pt x="15467" y="1811"/>
                    </a:cubicBezTo>
                    <a:cubicBezTo>
                      <a:pt x="15487" y="1811"/>
                      <a:pt x="15502" y="1833"/>
                      <a:pt x="15502" y="1854"/>
                    </a:cubicBezTo>
                    <a:cubicBezTo>
                      <a:pt x="15502" y="1929"/>
                      <a:pt x="15564" y="1984"/>
                      <a:pt x="15602" y="1984"/>
                    </a:cubicBezTo>
                    <a:cubicBezTo>
                      <a:pt x="15611" y="1984"/>
                      <a:pt x="15618" y="1981"/>
                      <a:pt x="15623" y="1976"/>
                    </a:cubicBezTo>
                    <a:cubicBezTo>
                      <a:pt x="15623" y="1966"/>
                      <a:pt x="15627" y="1963"/>
                      <a:pt x="15632" y="1963"/>
                    </a:cubicBezTo>
                    <a:cubicBezTo>
                      <a:pt x="15644" y="1963"/>
                      <a:pt x="15664" y="1976"/>
                      <a:pt x="15684" y="1976"/>
                    </a:cubicBezTo>
                    <a:cubicBezTo>
                      <a:pt x="15715" y="2006"/>
                      <a:pt x="15745" y="2037"/>
                      <a:pt x="15806" y="2037"/>
                    </a:cubicBezTo>
                    <a:cubicBezTo>
                      <a:pt x="15836" y="2037"/>
                      <a:pt x="15867" y="2067"/>
                      <a:pt x="15867" y="2067"/>
                    </a:cubicBezTo>
                    <a:cubicBezTo>
                      <a:pt x="15882" y="2082"/>
                      <a:pt x="15874" y="2090"/>
                      <a:pt x="15859" y="2090"/>
                    </a:cubicBezTo>
                    <a:cubicBezTo>
                      <a:pt x="15844" y="2090"/>
                      <a:pt x="15821" y="2082"/>
                      <a:pt x="15806" y="2067"/>
                    </a:cubicBezTo>
                    <a:lnTo>
                      <a:pt x="15806" y="2067"/>
                    </a:lnTo>
                    <a:lnTo>
                      <a:pt x="15836" y="2128"/>
                    </a:lnTo>
                    <a:cubicBezTo>
                      <a:pt x="15897" y="2158"/>
                      <a:pt x="15897" y="2189"/>
                      <a:pt x="15958" y="2189"/>
                    </a:cubicBezTo>
                    <a:cubicBezTo>
                      <a:pt x="15988" y="2174"/>
                      <a:pt x="16003" y="2166"/>
                      <a:pt x="16007" y="2166"/>
                    </a:cubicBezTo>
                    <a:lnTo>
                      <a:pt x="16007" y="2166"/>
                    </a:lnTo>
                    <a:cubicBezTo>
                      <a:pt x="16011" y="2166"/>
                      <a:pt x="16003" y="2174"/>
                      <a:pt x="15988" y="2189"/>
                    </a:cubicBezTo>
                    <a:cubicBezTo>
                      <a:pt x="15958" y="2219"/>
                      <a:pt x="15988" y="2280"/>
                      <a:pt x="16019" y="2280"/>
                    </a:cubicBezTo>
                    <a:cubicBezTo>
                      <a:pt x="16045" y="2271"/>
                      <a:pt x="16064" y="2267"/>
                      <a:pt x="16077" y="2267"/>
                    </a:cubicBezTo>
                    <a:cubicBezTo>
                      <a:pt x="16107" y="2267"/>
                      <a:pt x="16101" y="2289"/>
                      <a:pt x="16079" y="2310"/>
                    </a:cubicBezTo>
                    <a:cubicBezTo>
                      <a:pt x="16019" y="2341"/>
                      <a:pt x="16019" y="2341"/>
                      <a:pt x="16171" y="2371"/>
                    </a:cubicBezTo>
                    <a:cubicBezTo>
                      <a:pt x="16231" y="2432"/>
                      <a:pt x="16383" y="2493"/>
                      <a:pt x="16444" y="2554"/>
                    </a:cubicBezTo>
                    <a:cubicBezTo>
                      <a:pt x="16566" y="2645"/>
                      <a:pt x="16626" y="2706"/>
                      <a:pt x="16626" y="2736"/>
                    </a:cubicBezTo>
                    <a:cubicBezTo>
                      <a:pt x="16625" y="2739"/>
                      <a:pt x="16624" y="2742"/>
                      <a:pt x="16623" y="2744"/>
                    </a:cubicBezTo>
                    <a:lnTo>
                      <a:pt x="16623" y="2744"/>
                    </a:lnTo>
                    <a:cubicBezTo>
                      <a:pt x="16633" y="2738"/>
                      <a:pt x="16643" y="2735"/>
                      <a:pt x="16652" y="2735"/>
                    </a:cubicBezTo>
                    <a:cubicBezTo>
                      <a:pt x="16682" y="2735"/>
                      <a:pt x="16709" y="2768"/>
                      <a:pt x="16748" y="2827"/>
                    </a:cubicBezTo>
                    <a:cubicBezTo>
                      <a:pt x="16809" y="2918"/>
                      <a:pt x="16900" y="2949"/>
                      <a:pt x="16930" y="2949"/>
                    </a:cubicBezTo>
                    <a:cubicBezTo>
                      <a:pt x="16930" y="2918"/>
                      <a:pt x="16900" y="2888"/>
                      <a:pt x="16900" y="2888"/>
                    </a:cubicBezTo>
                    <a:cubicBezTo>
                      <a:pt x="16911" y="2866"/>
                      <a:pt x="16922" y="2856"/>
                      <a:pt x="16932" y="2856"/>
                    </a:cubicBezTo>
                    <a:cubicBezTo>
                      <a:pt x="16952" y="2856"/>
                      <a:pt x="16972" y="2890"/>
                      <a:pt x="16991" y="2949"/>
                    </a:cubicBezTo>
                    <a:cubicBezTo>
                      <a:pt x="17022" y="2949"/>
                      <a:pt x="16991" y="2979"/>
                      <a:pt x="16991" y="3009"/>
                    </a:cubicBezTo>
                    <a:cubicBezTo>
                      <a:pt x="16961" y="3040"/>
                      <a:pt x="16961" y="3070"/>
                      <a:pt x="16991" y="3101"/>
                    </a:cubicBezTo>
                    <a:cubicBezTo>
                      <a:pt x="17009" y="3118"/>
                      <a:pt x="17026" y="3136"/>
                      <a:pt x="17032" y="3136"/>
                    </a:cubicBezTo>
                    <a:cubicBezTo>
                      <a:pt x="17036" y="3136"/>
                      <a:pt x="17034" y="3126"/>
                      <a:pt x="17022" y="3101"/>
                    </a:cubicBezTo>
                    <a:cubicBezTo>
                      <a:pt x="17037" y="3085"/>
                      <a:pt x="17044" y="3078"/>
                      <a:pt x="17052" y="3078"/>
                    </a:cubicBezTo>
                    <a:cubicBezTo>
                      <a:pt x="17060" y="3078"/>
                      <a:pt x="17067" y="3085"/>
                      <a:pt x="17082" y="3101"/>
                    </a:cubicBezTo>
                    <a:cubicBezTo>
                      <a:pt x="17113" y="3131"/>
                      <a:pt x="17143" y="3161"/>
                      <a:pt x="17174" y="3161"/>
                    </a:cubicBezTo>
                    <a:cubicBezTo>
                      <a:pt x="17183" y="3153"/>
                      <a:pt x="17191" y="3149"/>
                      <a:pt x="17200" y="3149"/>
                    </a:cubicBezTo>
                    <a:cubicBezTo>
                      <a:pt x="17222" y="3149"/>
                      <a:pt x="17243" y="3170"/>
                      <a:pt x="17265" y="3192"/>
                    </a:cubicBezTo>
                    <a:cubicBezTo>
                      <a:pt x="17265" y="3253"/>
                      <a:pt x="17326" y="3283"/>
                      <a:pt x="17326" y="3283"/>
                    </a:cubicBezTo>
                    <a:lnTo>
                      <a:pt x="17295" y="3313"/>
                    </a:lnTo>
                    <a:cubicBezTo>
                      <a:pt x="17265" y="3344"/>
                      <a:pt x="17265" y="3405"/>
                      <a:pt x="17265" y="3405"/>
                    </a:cubicBezTo>
                    <a:lnTo>
                      <a:pt x="17326" y="3405"/>
                    </a:lnTo>
                    <a:cubicBezTo>
                      <a:pt x="17326" y="3402"/>
                      <a:pt x="17327" y="3401"/>
                      <a:pt x="17329" y="3401"/>
                    </a:cubicBezTo>
                    <a:cubicBezTo>
                      <a:pt x="17352" y="3401"/>
                      <a:pt x="17493" y="3542"/>
                      <a:pt x="17660" y="3709"/>
                    </a:cubicBezTo>
                    <a:cubicBezTo>
                      <a:pt x="17812" y="3861"/>
                      <a:pt x="17964" y="4073"/>
                      <a:pt x="17994" y="4104"/>
                    </a:cubicBezTo>
                    <a:cubicBezTo>
                      <a:pt x="17994" y="4174"/>
                      <a:pt x="18031" y="4245"/>
                      <a:pt x="18061" y="4245"/>
                    </a:cubicBezTo>
                    <a:cubicBezTo>
                      <a:pt x="18070" y="4245"/>
                      <a:pt x="18079" y="4239"/>
                      <a:pt x="18085" y="4225"/>
                    </a:cubicBezTo>
                    <a:cubicBezTo>
                      <a:pt x="18088" y="4223"/>
                      <a:pt x="18091" y="4221"/>
                      <a:pt x="18095" y="4221"/>
                    </a:cubicBezTo>
                    <a:cubicBezTo>
                      <a:pt x="18132" y="4221"/>
                      <a:pt x="18220" y="4363"/>
                      <a:pt x="18359" y="4529"/>
                    </a:cubicBezTo>
                    <a:cubicBezTo>
                      <a:pt x="18470" y="4724"/>
                      <a:pt x="18556" y="4867"/>
                      <a:pt x="18593" y="4867"/>
                    </a:cubicBezTo>
                    <a:cubicBezTo>
                      <a:pt x="18597" y="4867"/>
                      <a:pt x="18600" y="4866"/>
                      <a:pt x="18602" y="4864"/>
                    </a:cubicBezTo>
                    <a:lnTo>
                      <a:pt x="18663" y="4955"/>
                    </a:lnTo>
                    <a:cubicBezTo>
                      <a:pt x="18693" y="5016"/>
                      <a:pt x="18785" y="5076"/>
                      <a:pt x="18785" y="5107"/>
                    </a:cubicBezTo>
                    <a:cubicBezTo>
                      <a:pt x="18845" y="5107"/>
                      <a:pt x="18876" y="5137"/>
                      <a:pt x="18815" y="5137"/>
                    </a:cubicBezTo>
                    <a:cubicBezTo>
                      <a:pt x="18785" y="5137"/>
                      <a:pt x="18754" y="5168"/>
                      <a:pt x="18785" y="5198"/>
                    </a:cubicBezTo>
                    <a:cubicBezTo>
                      <a:pt x="18800" y="5228"/>
                      <a:pt x="18815" y="5236"/>
                      <a:pt x="18830" y="5236"/>
                    </a:cubicBezTo>
                    <a:cubicBezTo>
                      <a:pt x="18845" y="5236"/>
                      <a:pt x="18861" y="5228"/>
                      <a:pt x="18876" y="5228"/>
                    </a:cubicBezTo>
                    <a:cubicBezTo>
                      <a:pt x="18886" y="5218"/>
                      <a:pt x="18896" y="5215"/>
                      <a:pt x="18905" y="5215"/>
                    </a:cubicBezTo>
                    <a:cubicBezTo>
                      <a:pt x="18923" y="5215"/>
                      <a:pt x="18937" y="5228"/>
                      <a:pt x="18937" y="5228"/>
                    </a:cubicBezTo>
                    <a:cubicBezTo>
                      <a:pt x="18937" y="5259"/>
                      <a:pt x="18937" y="5259"/>
                      <a:pt x="18906" y="5289"/>
                    </a:cubicBezTo>
                    <a:cubicBezTo>
                      <a:pt x="18876" y="5289"/>
                      <a:pt x="18845" y="5320"/>
                      <a:pt x="18845" y="5320"/>
                    </a:cubicBezTo>
                    <a:lnTo>
                      <a:pt x="18876" y="5350"/>
                    </a:lnTo>
                    <a:cubicBezTo>
                      <a:pt x="18886" y="5340"/>
                      <a:pt x="18893" y="5336"/>
                      <a:pt x="18897" y="5336"/>
                    </a:cubicBezTo>
                    <a:cubicBezTo>
                      <a:pt x="18906" y="5336"/>
                      <a:pt x="18906" y="5350"/>
                      <a:pt x="18906" y="5350"/>
                    </a:cubicBezTo>
                    <a:cubicBezTo>
                      <a:pt x="18937" y="5411"/>
                      <a:pt x="18937" y="5411"/>
                      <a:pt x="18876" y="5411"/>
                    </a:cubicBezTo>
                    <a:cubicBezTo>
                      <a:pt x="18815" y="5472"/>
                      <a:pt x="18845" y="5502"/>
                      <a:pt x="18906" y="5502"/>
                    </a:cubicBezTo>
                    <a:lnTo>
                      <a:pt x="18967" y="5532"/>
                    </a:lnTo>
                    <a:cubicBezTo>
                      <a:pt x="18937" y="5593"/>
                      <a:pt x="19028" y="5623"/>
                      <a:pt x="19058" y="5654"/>
                    </a:cubicBezTo>
                    <a:cubicBezTo>
                      <a:pt x="19028" y="5715"/>
                      <a:pt x="19028" y="5745"/>
                      <a:pt x="19119" y="5745"/>
                    </a:cubicBezTo>
                    <a:cubicBezTo>
                      <a:pt x="19149" y="5745"/>
                      <a:pt x="19149" y="5775"/>
                      <a:pt x="19149" y="5806"/>
                    </a:cubicBezTo>
                    <a:cubicBezTo>
                      <a:pt x="19149" y="5867"/>
                      <a:pt x="19149" y="5897"/>
                      <a:pt x="19180" y="5958"/>
                    </a:cubicBezTo>
                    <a:cubicBezTo>
                      <a:pt x="19241" y="5988"/>
                      <a:pt x="19362" y="6201"/>
                      <a:pt x="19453" y="6475"/>
                    </a:cubicBezTo>
                    <a:cubicBezTo>
                      <a:pt x="19575" y="6779"/>
                      <a:pt x="19636" y="6991"/>
                      <a:pt x="19666" y="6991"/>
                    </a:cubicBezTo>
                    <a:cubicBezTo>
                      <a:pt x="19696" y="7022"/>
                      <a:pt x="19696" y="7022"/>
                      <a:pt x="19666" y="7052"/>
                    </a:cubicBezTo>
                    <a:cubicBezTo>
                      <a:pt x="19636" y="7082"/>
                      <a:pt x="19666" y="7113"/>
                      <a:pt x="19727" y="7113"/>
                    </a:cubicBezTo>
                    <a:cubicBezTo>
                      <a:pt x="19757" y="7143"/>
                      <a:pt x="19818" y="7143"/>
                      <a:pt x="19727" y="7143"/>
                    </a:cubicBezTo>
                    <a:cubicBezTo>
                      <a:pt x="19696" y="7174"/>
                      <a:pt x="19727" y="7234"/>
                      <a:pt x="19757" y="7386"/>
                    </a:cubicBezTo>
                    <a:cubicBezTo>
                      <a:pt x="19785" y="7470"/>
                      <a:pt x="19838" y="7603"/>
                      <a:pt x="19870" y="7603"/>
                    </a:cubicBezTo>
                    <a:cubicBezTo>
                      <a:pt x="19873" y="7603"/>
                      <a:pt x="19876" y="7602"/>
                      <a:pt x="19879" y="7599"/>
                    </a:cubicBezTo>
                    <a:cubicBezTo>
                      <a:pt x="19909" y="7660"/>
                      <a:pt x="19909" y="7660"/>
                      <a:pt x="19879" y="7660"/>
                    </a:cubicBezTo>
                    <a:cubicBezTo>
                      <a:pt x="19872" y="7658"/>
                      <a:pt x="19866" y="7657"/>
                      <a:pt x="19860" y="7657"/>
                    </a:cubicBezTo>
                    <a:cubicBezTo>
                      <a:pt x="19793" y="7657"/>
                      <a:pt x="19825" y="7819"/>
                      <a:pt x="19909" y="7903"/>
                    </a:cubicBezTo>
                    <a:cubicBezTo>
                      <a:pt x="19909" y="7934"/>
                      <a:pt x="19940" y="7964"/>
                      <a:pt x="19909" y="7994"/>
                    </a:cubicBezTo>
                    <a:cubicBezTo>
                      <a:pt x="19909" y="8025"/>
                      <a:pt x="19940" y="8055"/>
                      <a:pt x="19970" y="8146"/>
                    </a:cubicBezTo>
                    <a:cubicBezTo>
                      <a:pt x="19970" y="8177"/>
                      <a:pt x="20000" y="8329"/>
                      <a:pt x="20000" y="8389"/>
                    </a:cubicBezTo>
                    <a:cubicBezTo>
                      <a:pt x="20031" y="8481"/>
                      <a:pt x="20061" y="8541"/>
                      <a:pt x="20061" y="8541"/>
                    </a:cubicBezTo>
                    <a:cubicBezTo>
                      <a:pt x="20073" y="8553"/>
                      <a:pt x="20080" y="8565"/>
                      <a:pt x="20084" y="8573"/>
                    </a:cubicBezTo>
                    <a:lnTo>
                      <a:pt x="20084" y="8573"/>
                    </a:lnTo>
                    <a:cubicBezTo>
                      <a:pt x="20033" y="8587"/>
                      <a:pt x="20064" y="8766"/>
                      <a:pt x="20122" y="9028"/>
                    </a:cubicBezTo>
                    <a:cubicBezTo>
                      <a:pt x="20152" y="9271"/>
                      <a:pt x="20183" y="9484"/>
                      <a:pt x="20152" y="9514"/>
                    </a:cubicBezTo>
                    <a:cubicBezTo>
                      <a:pt x="20152" y="9514"/>
                      <a:pt x="20152" y="9545"/>
                      <a:pt x="20183" y="9605"/>
                    </a:cubicBezTo>
                    <a:cubicBezTo>
                      <a:pt x="20244" y="9605"/>
                      <a:pt x="20274" y="9666"/>
                      <a:pt x="20244" y="9696"/>
                    </a:cubicBezTo>
                    <a:cubicBezTo>
                      <a:pt x="20152" y="9727"/>
                      <a:pt x="20183" y="9879"/>
                      <a:pt x="20244" y="9909"/>
                    </a:cubicBezTo>
                    <a:lnTo>
                      <a:pt x="20213" y="9909"/>
                    </a:lnTo>
                    <a:cubicBezTo>
                      <a:pt x="20152" y="9970"/>
                      <a:pt x="20213" y="10061"/>
                      <a:pt x="20274" y="10092"/>
                    </a:cubicBezTo>
                    <a:cubicBezTo>
                      <a:pt x="20244" y="10122"/>
                      <a:pt x="20213" y="10183"/>
                      <a:pt x="20244" y="10213"/>
                    </a:cubicBezTo>
                    <a:cubicBezTo>
                      <a:pt x="20244" y="10244"/>
                      <a:pt x="20244" y="10244"/>
                      <a:pt x="20183" y="10244"/>
                    </a:cubicBezTo>
                    <a:cubicBezTo>
                      <a:pt x="20152" y="10244"/>
                      <a:pt x="20122" y="10244"/>
                      <a:pt x="20122" y="10274"/>
                    </a:cubicBezTo>
                    <a:cubicBezTo>
                      <a:pt x="20122" y="10304"/>
                      <a:pt x="20152" y="10304"/>
                      <a:pt x="20183" y="10304"/>
                    </a:cubicBezTo>
                    <a:cubicBezTo>
                      <a:pt x="20183" y="10304"/>
                      <a:pt x="20183" y="10335"/>
                      <a:pt x="20213" y="10396"/>
                    </a:cubicBezTo>
                    <a:cubicBezTo>
                      <a:pt x="20213" y="10396"/>
                      <a:pt x="20213" y="10426"/>
                      <a:pt x="20244" y="10426"/>
                    </a:cubicBezTo>
                    <a:cubicBezTo>
                      <a:pt x="20249" y="10420"/>
                      <a:pt x="20254" y="10418"/>
                      <a:pt x="20258" y="10418"/>
                    </a:cubicBezTo>
                    <a:cubicBezTo>
                      <a:pt x="20274" y="10418"/>
                      <a:pt x="20274" y="10462"/>
                      <a:pt x="20274" y="10487"/>
                    </a:cubicBezTo>
                    <a:cubicBezTo>
                      <a:pt x="20254" y="10487"/>
                      <a:pt x="20260" y="10500"/>
                      <a:pt x="20276" y="10500"/>
                    </a:cubicBezTo>
                    <a:cubicBezTo>
                      <a:pt x="20284" y="10500"/>
                      <a:pt x="20294" y="10497"/>
                      <a:pt x="20304" y="10487"/>
                    </a:cubicBezTo>
                    <a:cubicBezTo>
                      <a:pt x="20320" y="10487"/>
                      <a:pt x="20342" y="10479"/>
                      <a:pt x="20361" y="10479"/>
                    </a:cubicBezTo>
                    <a:cubicBezTo>
                      <a:pt x="20380" y="10479"/>
                      <a:pt x="20396" y="10487"/>
                      <a:pt x="20396" y="10517"/>
                    </a:cubicBezTo>
                    <a:lnTo>
                      <a:pt x="20456" y="10487"/>
                    </a:lnTo>
                    <a:cubicBezTo>
                      <a:pt x="20517" y="10487"/>
                      <a:pt x="20548" y="10487"/>
                      <a:pt x="20578" y="10396"/>
                    </a:cubicBezTo>
                    <a:cubicBezTo>
                      <a:pt x="20608" y="10274"/>
                      <a:pt x="20608" y="10152"/>
                      <a:pt x="20548" y="10152"/>
                    </a:cubicBezTo>
                    <a:cubicBezTo>
                      <a:pt x="20548" y="10152"/>
                      <a:pt x="20517" y="10122"/>
                      <a:pt x="20517" y="10092"/>
                    </a:cubicBezTo>
                    <a:cubicBezTo>
                      <a:pt x="20517" y="10061"/>
                      <a:pt x="20548" y="10000"/>
                      <a:pt x="20548" y="10000"/>
                    </a:cubicBezTo>
                    <a:cubicBezTo>
                      <a:pt x="20578" y="10000"/>
                      <a:pt x="20548" y="9879"/>
                      <a:pt x="20548" y="9696"/>
                    </a:cubicBezTo>
                    <a:cubicBezTo>
                      <a:pt x="20517" y="9484"/>
                      <a:pt x="20487" y="9362"/>
                      <a:pt x="20517" y="9332"/>
                    </a:cubicBezTo>
                    <a:cubicBezTo>
                      <a:pt x="20548" y="9271"/>
                      <a:pt x="20548" y="9241"/>
                      <a:pt x="20548" y="9241"/>
                    </a:cubicBezTo>
                    <a:cubicBezTo>
                      <a:pt x="20517" y="9241"/>
                      <a:pt x="20517" y="9028"/>
                      <a:pt x="20456" y="8785"/>
                    </a:cubicBezTo>
                    <a:cubicBezTo>
                      <a:pt x="20428" y="8525"/>
                      <a:pt x="20371" y="8266"/>
                      <a:pt x="20340" y="8266"/>
                    </a:cubicBezTo>
                    <a:cubicBezTo>
                      <a:pt x="20338" y="8266"/>
                      <a:pt x="20336" y="8266"/>
                      <a:pt x="20335" y="8268"/>
                    </a:cubicBezTo>
                    <a:cubicBezTo>
                      <a:pt x="20335" y="8207"/>
                      <a:pt x="20335" y="8177"/>
                      <a:pt x="20335" y="8177"/>
                    </a:cubicBezTo>
                    <a:cubicBezTo>
                      <a:pt x="20365" y="8177"/>
                      <a:pt x="20335" y="8116"/>
                      <a:pt x="20335" y="8025"/>
                    </a:cubicBezTo>
                    <a:cubicBezTo>
                      <a:pt x="20274" y="7964"/>
                      <a:pt x="20274" y="7873"/>
                      <a:pt x="20274" y="7873"/>
                    </a:cubicBezTo>
                    <a:cubicBezTo>
                      <a:pt x="20304" y="7873"/>
                      <a:pt x="20274" y="7842"/>
                      <a:pt x="20274" y="7782"/>
                    </a:cubicBezTo>
                    <a:cubicBezTo>
                      <a:pt x="20244" y="7690"/>
                      <a:pt x="20244" y="7660"/>
                      <a:pt x="20213" y="7660"/>
                    </a:cubicBezTo>
                    <a:cubicBezTo>
                      <a:pt x="20183" y="7630"/>
                      <a:pt x="20122" y="7386"/>
                      <a:pt x="20122" y="7265"/>
                    </a:cubicBezTo>
                    <a:cubicBezTo>
                      <a:pt x="20152" y="7204"/>
                      <a:pt x="20092" y="7174"/>
                      <a:pt x="20061" y="7143"/>
                    </a:cubicBezTo>
                    <a:cubicBezTo>
                      <a:pt x="20052" y="7152"/>
                      <a:pt x="20043" y="7156"/>
                      <a:pt x="20034" y="7156"/>
                    </a:cubicBezTo>
                    <a:cubicBezTo>
                      <a:pt x="20013" y="7156"/>
                      <a:pt x="19992" y="7134"/>
                      <a:pt x="19970" y="7113"/>
                    </a:cubicBezTo>
                    <a:cubicBezTo>
                      <a:pt x="19970" y="7113"/>
                      <a:pt x="20000" y="7082"/>
                      <a:pt x="20031" y="7082"/>
                    </a:cubicBezTo>
                    <a:cubicBezTo>
                      <a:pt x="20056" y="7095"/>
                      <a:pt x="20071" y="7102"/>
                      <a:pt x="20077" y="7102"/>
                    </a:cubicBezTo>
                    <a:cubicBezTo>
                      <a:pt x="20086" y="7102"/>
                      <a:pt x="20079" y="7088"/>
                      <a:pt x="20061" y="7052"/>
                    </a:cubicBezTo>
                    <a:cubicBezTo>
                      <a:pt x="20061" y="6991"/>
                      <a:pt x="20031" y="6961"/>
                      <a:pt x="20031" y="6961"/>
                    </a:cubicBezTo>
                    <a:cubicBezTo>
                      <a:pt x="20029" y="6963"/>
                      <a:pt x="20026" y="6964"/>
                      <a:pt x="20024" y="6964"/>
                    </a:cubicBezTo>
                    <a:cubicBezTo>
                      <a:pt x="19991" y="6964"/>
                      <a:pt x="19933" y="6791"/>
                      <a:pt x="19848" y="6566"/>
                    </a:cubicBezTo>
                    <a:cubicBezTo>
                      <a:pt x="19727" y="6231"/>
                      <a:pt x="19696" y="6140"/>
                      <a:pt x="19666" y="6140"/>
                    </a:cubicBezTo>
                    <a:cubicBezTo>
                      <a:pt x="19636" y="6140"/>
                      <a:pt x="19605" y="6110"/>
                      <a:pt x="19605" y="5988"/>
                    </a:cubicBezTo>
                    <a:cubicBezTo>
                      <a:pt x="19575" y="5745"/>
                      <a:pt x="19575" y="5745"/>
                      <a:pt x="19544" y="5745"/>
                    </a:cubicBezTo>
                    <a:cubicBezTo>
                      <a:pt x="19544" y="5775"/>
                      <a:pt x="19514" y="5775"/>
                      <a:pt x="19484" y="5806"/>
                    </a:cubicBezTo>
                    <a:cubicBezTo>
                      <a:pt x="19467" y="5814"/>
                      <a:pt x="19455" y="5818"/>
                      <a:pt x="19447" y="5818"/>
                    </a:cubicBezTo>
                    <a:cubicBezTo>
                      <a:pt x="19425" y="5818"/>
                      <a:pt x="19431" y="5790"/>
                      <a:pt x="19453" y="5745"/>
                    </a:cubicBezTo>
                    <a:cubicBezTo>
                      <a:pt x="19514" y="5715"/>
                      <a:pt x="19241" y="5198"/>
                      <a:pt x="19149" y="5198"/>
                    </a:cubicBezTo>
                    <a:lnTo>
                      <a:pt x="19180" y="5198"/>
                    </a:lnTo>
                    <a:cubicBezTo>
                      <a:pt x="19210" y="5168"/>
                      <a:pt x="19210" y="5137"/>
                      <a:pt x="19119" y="5016"/>
                    </a:cubicBezTo>
                    <a:cubicBezTo>
                      <a:pt x="19089" y="4955"/>
                      <a:pt x="19058" y="4924"/>
                      <a:pt x="19058" y="4924"/>
                    </a:cubicBezTo>
                    <a:cubicBezTo>
                      <a:pt x="19054" y="4926"/>
                      <a:pt x="19050" y="4927"/>
                      <a:pt x="19046" y="4927"/>
                    </a:cubicBezTo>
                    <a:cubicBezTo>
                      <a:pt x="18986" y="4927"/>
                      <a:pt x="18908" y="4742"/>
                      <a:pt x="18937" y="4742"/>
                    </a:cubicBezTo>
                    <a:cubicBezTo>
                      <a:pt x="18937" y="4681"/>
                      <a:pt x="18937" y="4681"/>
                      <a:pt x="18906" y="4620"/>
                    </a:cubicBezTo>
                    <a:cubicBezTo>
                      <a:pt x="18785" y="4560"/>
                      <a:pt x="18724" y="4377"/>
                      <a:pt x="18754" y="4377"/>
                    </a:cubicBezTo>
                    <a:cubicBezTo>
                      <a:pt x="18754" y="4377"/>
                      <a:pt x="18724" y="4347"/>
                      <a:pt x="18693" y="4286"/>
                    </a:cubicBezTo>
                    <a:cubicBezTo>
                      <a:pt x="18663" y="4286"/>
                      <a:pt x="18602" y="4225"/>
                      <a:pt x="18572" y="4195"/>
                    </a:cubicBezTo>
                    <a:cubicBezTo>
                      <a:pt x="18533" y="4136"/>
                      <a:pt x="18506" y="4102"/>
                      <a:pt x="18492" y="4102"/>
                    </a:cubicBezTo>
                    <a:cubicBezTo>
                      <a:pt x="18484" y="4102"/>
                      <a:pt x="18481" y="4113"/>
                      <a:pt x="18481" y="4134"/>
                    </a:cubicBezTo>
                    <a:cubicBezTo>
                      <a:pt x="18460" y="4134"/>
                      <a:pt x="18440" y="4148"/>
                      <a:pt x="18429" y="4148"/>
                    </a:cubicBezTo>
                    <a:cubicBezTo>
                      <a:pt x="18423" y="4148"/>
                      <a:pt x="18420" y="4144"/>
                      <a:pt x="18420" y="4134"/>
                    </a:cubicBezTo>
                    <a:cubicBezTo>
                      <a:pt x="18450" y="4104"/>
                      <a:pt x="18389" y="4013"/>
                      <a:pt x="18298" y="3891"/>
                    </a:cubicBezTo>
                    <a:cubicBezTo>
                      <a:pt x="18177" y="3739"/>
                      <a:pt x="18146" y="3678"/>
                      <a:pt x="18146" y="3648"/>
                    </a:cubicBezTo>
                    <a:lnTo>
                      <a:pt x="18085" y="3617"/>
                    </a:lnTo>
                    <a:cubicBezTo>
                      <a:pt x="18025" y="3617"/>
                      <a:pt x="18025" y="3587"/>
                      <a:pt x="18055" y="3557"/>
                    </a:cubicBezTo>
                    <a:cubicBezTo>
                      <a:pt x="18055" y="3526"/>
                      <a:pt x="17934" y="3405"/>
                      <a:pt x="17873" y="3374"/>
                    </a:cubicBezTo>
                    <a:lnTo>
                      <a:pt x="17812" y="3313"/>
                    </a:lnTo>
                    <a:cubicBezTo>
                      <a:pt x="17838" y="3261"/>
                      <a:pt x="17774" y="3186"/>
                      <a:pt x="17717" y="3186"/>
                    </a:cubicBezTo>
                    <a:cubicBezTo>
                      <a:pt x="17708" y="3186"/>
                      <a:pt x="17699" y="3188"/>
                      <a:pt x="17690" y="3192"/>
                    </a:cubicBezTo>
                    <a:cubicBezTo>
                      <a:pt x="17690" y="3161"/>
                      <a:pt x="17690" y="3131"/>
                      <a:pt x="17660" y="3101"/>
                    </a:cubicBezTo>
                    <a:cubicBezTo>
                      <a:pt x="17569" y="3070"/>
                      <a:pt x="17478" y="2949"/>
                      <a:pt x="17508" y="2949"/>
                    </a:cubicBezTo>
                    <a:lnTo>
                      <a:pt x="17478" y="2918"/>
                    </a:lnTo>
                    <a:cubicBezTo>
                      <a:pt x="17417" y="2918"/>
                      <a:pt x="17386" y="2888"/>
                      <a:pt x="17356" y="2857"/>
                    </a:cubicBezTo>
                    <a:cubicBezTo>
                      <a:pt x="17356" y="2827"/>
                      <a:pt x="17326" y="2797"/>
                      <a:pt x="17265" y="2797"/>
                    </a:cubicBezTo>
                    <a:cubicBezTo>
                      <a:pt x="17204" y="2797"/>
                      <a:pt x="17174" y="2766"/>
                      <a:pt x="17174" y="2766"/>
                    </a:cubicBezTo>
                    <a:cubicBezTo>
                      <a:pt x="17153" y="2766"/>
                      <a:pt x="17174" y="2753"/>
                      <a:pt x="17207" y="2753"/>
                    </a:cubicBezTo>
                    <a:cubicBezTo>
                      <a:pt x="17224" y="2753"/>
                      <a:pt x="17245" y="2756"/>
                      <a:pt x="17265" y="2766"/>
                    </a:cubicBezTo>
                    <a:cubicBezTo>
                      <a:pt x="17326" y="2766"/>
                      <a:pt x="17265" y="2706"/>
                      <a:pt x="17113" y="2675"/>
                    </a:cubicBezTo>
                    <a:cubicBezTo>
                      <a:pt x="16991" y="2645"/>
                      <a:pt x="16991" y="2645"/>
                      <a:pt x="17082" y="2645"/>
                    </a:cubicBezTo>
                    <a:cubicBezTo>
                      <a:pt x="17143" y="2645"/>
                      <a:pt x="17204" y="2645"/>
                      <a:pt x="17113" y="2614"/>
                    </a:cubicBezTo>
                    <a:cubicBezTo>
                      <a:pt x="17113" y="2614"/>
                      <a:pt x="17086" y="2601"/>
                      <a:pt x="17068" y="2601"/>
                    </a:cubicBezTo>
                    <a:cubicBezTo>
                      <a:pt x="17059" y="2601"/>
                      <a:pt x="17052" y="2604"/>
                      <a:pt x="17052" y="2614"/>
                    </a:cubicBezTo>
                    <a:lnTo>
                      <a:pt x="16961" y="2523"/>
                    </a:lnTo>
                    <a:cubicBezTo>
                      <a:pt x="16930" y="2462"/>
                      <a:pt x="16900" y="2432"/>
                      <a:pt x="16870" y="2402"/>
                    </a:cubicBezTo>
                    <a:cubicBezTo>
                      <a:pt x="16809" y="2402"/>
                      <a:pt x="16809" y="2402"/>
                      <a:pt x="16809" y="2341"/>
                    </a:cubicBezTo>
                    <a:cubicBezTo>
                      <a:pt x="16824" y="2326"/>
                      <a:pt x="16824" y="2318"/>
                      <a:pt x="16813" y="2318"/>
                    </a:cubicBezTo>
                    <a:cubicBezTo>
                      <a:pt x="16801" y="2318"/>
                      <a:pt x="16778" y="2326"/>
                      <a:pt x="16748" y="2341"/>
                    </a:cubicBezTo>
                    <a:cubicBezTo>
                      <a:pt x="16718" y="2341"/>
                      <a:pt x="16687" y="2341"/>
                      <a:pt x="16687" y="2280"/>
                    </a:cubicBezTo>
                    <a:cubicBezTo>
                      <a:pt x="16710" y="2235"/>
                      <a:pt x="16699" y="2207"/>
                      <a:pt x="16680" y="2207"/>
                    </a:cubicBezTo>
                    <a:cubicBezTo>
                      <a:pt x="16673" y="2207"/>
                      <a:pt x="16665" y="2211"/>
                      <a:pt x="16657" y="2219"/>
                    </a:cubicBezTo>
                    <a:lnTo>
                      <a:pt x="16596" y="2219"/>
                    </a:lnTo>
                    <a:cubicBezTo>
                      <a:pt x="16596" y="2189"/>
                      <a:pt x="16323" y="1976"/>
                      <a:pt x="16049" y="1794"/>
                    </a:cubicBezTo>
                    <a:cubicBezTo>
                      <a:pt x="16034" y="1778"/>
                      <a:pt x="16019" y="1771"/>
                      <a:pt x="16003" y="1771"/>
                    </a:cubicBezTo>
                    <a:cubicBezTo>
                      <a:pt x="15988" y="1771"/>
                      <a:pt x="15973" y="1778"/>
                      <a:pt x="15958" y="1794"/>
                    </a:cubicBezTo>
                    <a:cubicBezTo>
                      <a:pt x="15946" y="1817"/>
                      <a:pt x="15939" y="1827"/>
                      <a:pt x="15935" y="1827"/>
                    </a:cubicBezTo>
                    <a:cubicBezTo>
                      <a:pt x="15927" y="1827"/>
                      <a:pt x="15927" y="1801"/>
                      <a:pt x="15927" y="1763"/>
                    </a:cubicBezTo>
                    <a:cubicBezTo>
                      <a:pt x="15946" y="1709"/>
                      <a:pt x="15931" y="1665"/>
                      <a:pt x="15910" y="1665"/>
                    </a:cubicBezTo>
                    <a:cubicBezTo>
                      <a:pt x="15896" y="1665"/>
                      <a:pt x="15879" y="1684"/>
                      <a:pt x="15867" y="1733"/>
                    </a:cubicBezTo>
                    <a:cubicBezTo>
                      <a:pt x="15867" y="1760"/>
                      <a:pt x="15867" y="1775"/>
                      <a:pt x="15864" y="1775"/>
                    </a:cubicBezTo>
                    <a:cubicBezTo>
                      <a:pt x="15860" y="1775"/>
                      <a:pt x="15853" y="1753"/>
                      <a:pt x="15836" y="1702"/>
                    </a:cubicBezTo>
                    <a:cubicBezTo>
                      <a:pt x="15836" y="1667"/>
                      <a:pt x="15836" y="1652"/>
                      <a:pt x="15824" y="1652"/>
                    </a:cubicBezTo>
                    <a:cubicBezTo>
                      <a:pt x="15815" y="1652"/>
                      <a:pt x="15801" y="1659"/>
                      <a:pt x="15775" y="1672"/>
                    </a:cubicBezTo>
                    <a:cubicBezTo>
                      <a:pt x="15767" y="1681"/>
                      <a:pt x="15758" y="1685"/>
                      <a:pt x="15750" y="1685"/>
                    </a:cubicBezTo>
                    <a:cubicBezTo>
                      <a:pt x="15732" y="1685"/>
                      <a:pt x="15724" y="1663"/>
                      <a:pt x="15745" y="1642"/>
                    </a:cubicBezTo>
                    <a:cubicBezTo>
                      <a:pt x="15720" y="1617"/>
                      <a:pt x="15716" y="1573"/>
                      <a:pt x="15699" y="1573"/>
                    </a:cubicBezTo>
                    <a:cubicBezTo>
                      <a:pt x="15695" y="1573"/>
                      <a:pt x="15690" y="1575"/>
                      <a:pt x="15684" y="1581"/>
                    </a:cubicBezTo>
                    <a:cubicBezTo>
                      <a:pt x="15684" y="1581"/>
                      <a:pt x="15654" y="1550"/>
                      <a:pt x="15654" y="1520"/>
                    </a:cubicBezTo>
                    <a:cubicBezTo>
                      <a:pt x="15636" y="1484"/>
                      <a:pt x="15618" y="1470"/>
                      <a:pt x="15594" y="1470"/>
                    </a:cubicBezTo>
                    <a:cubicBezTo>
                      <a:pt x="15577" y="1470"/>
                      <a:pt x="15557" y="1477"/>
                      <a:pt x="15532" y="1490"/>
                    </a:cubicBezTo>
                    <a:cubicBezTo>
                      <a:pt x="15411" y="1490"/>
                      <a:pt x="15380" y="1459"/>
                      <a:pt x="15441" y="1429"/>
                    </a:cubicBezTo>
                    <a:cubicBezTo>
                      <a:pt x="15487" y="1406"/>
                      <a:pt x="15393" y="1348"/>
                      <a:pt x="15319" y="1348"/>
                    </a:cubicBezTo>
                    <a:cubicBezTo>
                      <a:pt x="15295" y="1348"/>
                      <a:pt x="15273" y="1353"/>
                      <a:pt x="15259" y="1368"/>
                    </a:cubicBezTo>
                    <a:cubicBezTo>
                      <a:pt x="15228" y="1383"/>
                      <a:pt x="15213" y="1391"/>
                      <a:pt x="15205" y="1391"/>
                    </a:cubicBezTo>
                    <a:cubicBezTo>
                      <a:pt x="15198" y="1391"/>
                      <a:pt x="15198" y="1383"/>
                      <a:pt x="15198" y="1368"/>
                    </a:cubicBezTo>
                    <a:cubicBezTo>
                      <a:pt x="15228" y="1338"/>
                      <a:pt x="15198" y="1338"/>
                      <a:pt x="15198" y="1338"/>
                    </a:cubicBezTo>
                    <a:cubicBezTo>
                      <a:pt x="15167" y="1307"/>
                      <a:pt x="15137" y="1277"/>
                      <a:pt x="15137" y="1247"/>
                    </a:cubicBezTo>
                    <a:cubicBezTo>
                      <a:pt x="15137" y="1247"/>
                      <a:pt x="15107" y="1247"/>
                      <a:pt x="15046" y="1216"/>
                    </a:cubicBezTo>
                    <a:cubicBezTo>
                      <a:pt x="15029" y="1220"/>
                      <a:pt x="15014" y="1222"/>
                      <a:pt x="14999" y="1222"/>
                    </a:cubicBezTo>
                    <a:cubicBezTo>
                      <a:pt x="14909" y="1222"/>
                      <a:pt x="14864" y="1147"/>
                      <a:pt x="14864" y="1095"/>
                    </a:cubicBezTo>
                    <a:lnTo>
                      <a:pt x="14772" y="1095"/>
                    </a:lnTo>
                    <a:cubicBezTo>
                      <a:pt x="14737" y="1112"/>
                      <a:pt x="14702" y="1130"/>
                      <a:pt x="14685" y="1130"/>
                    </a:cubicBezTo>
                    <a:cubicBezTo>
                      <a:pt x="14672" y="1130"/>
                      <a:pt x="14668" y="1120"/>
                      <a:pt x="14681" y="1095"/>
                    </a:cubicBezTo>
                    <a:lnTo>
                      <a:pt x="14712" y="1064"/>
                    </a:lnTo>
                    <a:lnTo>
                      <a:pt x="14712" y="1064"/>
                    </a:lnTo>
                    <a:cubicBezTo>
                      <a:pt x="14699" y="1068"/>
                      <a:pt x="14686" y="1070"/>
                      <a:pt x="14673" y="1070"/>
                    </a:cubicBezTo>
                    <a:cubicBezTo>
                      <a:pt x="14590" y="1070"/>
                      <a:pt x="14503" y="995"/>
                      <a:pt x="14529" y="943"/>
                    </a:cubicBezTo>
                    <a:cubicBezTo>
                      <a:pt x="14560" y="912"/>
                      <a:pt x="14560" y="912"/>
                      <a:pt x="14529" y="912"/>
                    </a:cubicBezTo>
                    <a:lnTo>
                      <a:pt x="14499" y="943"/>
                    </a:lnTo>
                    <a:cubicBezTo>
                      <a:pt x="14499" y="964"/>
                      <a:pt x="14484" y="986"/>
                      <a:pt x="14464" y="986"/>
                    </a:cubicBezTo>
                    <a:cubicBezTo>
                      <a:pt x="14456" y="986"/>
                      <a:pt x="14447" y="982"/>
                      <a:pt x="14438" y="973"/>
                    </a:cubicBezTo>
                    <a:cubicBezTo>
                      <a:pt x="14408" y="973"/>
                      <a:pt x="14377" y="943"/>
                      <a:pt x="14408" y="912"/>
                    </a:cubicBezTo>
                    <a:cubicBezTo>
                      <a:pt x="14383" y="888"/>
                      <a:pt x="14358" y="843"/>
                      <a:pt x="14350" y="843"/>
                    </a:cubicBezTo>
                    <a:cubicBezTo>
                      <a:pt x="14348" y="843"/>
                      <a:pt x="14347" y="846"/>
                      <a:pt x="14347" y="851"/>
                    </a:cubicBezTo>
                    <a:cubicBezTo>
                      <a:pt x="14347" y="851"/>
                      <a:pt x="14316" y="851"/>
                      <a:pt x="14286" y="791"/>
                    </a:cubicBezTo>
                    <a:cubicBezTo>
                      <a:pt x="14256" y="791"/>
                      <a:pt x="14225" y="760"/>
                      <a:pt x="14134" y="730"/>
                    </a:cubicBezTo>
                    <a:cubicBezTo>
                      <a:pt x="14125" y="739"/>
                      <a:pt x="14114" y="742"/>
                      <a:pt x="14102" y="742"/>
                    </a:cubicBezTo>
                    <a:cubicBezTo>
                      <a:pt x="14073" y="742"/>
                      <a:pt x="14043" y="721"/>
                      <a:pt x="14043" y="699"/>
                    </a:cubicBezTo>
                    <a:cubicBezTo>
                      <a:pt x="14043" y="699"/>
                      <a:pt x="13982" y="669"/>
                      <a:pt x="13921" y="669"/>
                    </a:cubicBezTo>
                    <a:cubicBezTo>
                      <a:pt x="13860" y="669"/>
                      <a:pt x="13830" y="639"/>
                      <a:pt x="13830" y="608"/>
                    </a:cubicBezTo>
                    <a:cubicBezTo>
                      <a:pt x="13830" y="593"/>
                      <a:pt x="13830" y="585"/>
                      <a:pt x="13826" y="585"/>
                    </a:cubicBezTo>
                    <a:cubicBezTo>
                      <a:pt x="13822" y="585"/>
                      <a:pt x="13815" y="593"/>
                      <a:pt x="13800" y="608"/>
                    </a:cubicBezTo>
                    <a:cubicBezTo>
                      <a:pt x="13800" y="618"/>
                      <a:pt x="13793" y="622"/>
                      <a:pt x="13783" y="622"/>
                    </a:cubicBezTo>
                    <a:cubicBezTo>
                      <a:pt x="13763" y="622"/>
                      <a:pt x="13729" y="608"/>
                      <a:pt x="13709" y="608"/>
                    </a:cubicBezTo>
                    <a:cubicBezTo>
                      <a:pt x="13678" y="608"/>
                      <a:pt x="13648" y="578"/>
                      <a:pt x="13648" y="578"/>
                    </a:cubicBezTo>
                    <a:cubicBezTo>
                      <a:pt x="13617" y="608"/>
                      <a:pt x="13617" y="608"/>
                      <a:pt x="13587" y="608"/>
                    </a:cubicBezTo>
                    <a:cubicBezTo>
                      <a:pt x="13557" y="608"/>
                      <a:pt x="13465" y="517"/>
                      <a:pt x="13435" y="517"/>
                    </a:cubicBezTo>
                    <a:cubicBezTo>
                      <a:pt x="13374" y="502"/>
                      <a:pt x="13344" y="494"/>
                      <a:pt x="13332" y="494"/>
                    </a:cubicBezTo>
                    <a:cubicBezTo>
                      <a:pt x="13321" y="494"/>
                      <a:pt x="13329" y="502"/>
                      <a:pt x="13344" y="517"/>
                    </a:cubicBezTo>
                    <a:cubicBezTo>
                      <a:pt x="13364" y="517"/>
                      <a:pt x="13371" y="544"/>
                      <a:pt x="13355" y="544"/>
                    </a:cubicBezTo>
                    <a:cubicBezTo>
                      <a:pt x="13347" y="544"/>
                      <a:pt x="13334" y="537"/>
                      <a:pt x="13313" y="517"/>
                    </a:cubicBezTo>
                    <a:cubicBezTo>
                      <a:pt x="13283" y="487"/>
                      <a:pt x="13192" y="426"/>
                      <a:pt x="13070" y="395"/>
                    </a:cubicBezTo>
                    <a:cubicBezTo>
                      <a:pt x="12994" y="380"/>
                      <a:pt x="12956" y="373"/>
                      <a:pt x="12937" y="373"/>
                    </a:cubicBezTo>
                    <a:cubicBezTo>
                      <a:pt x="12918" y="373"/>
                      <a:pt x="12918" y="380"/>
                      <a:pt x="12918" y="395"/>
                    </a:cubicBezTo>
                    <a:cubicBezTo>
                      <a:pt x="12932" y="423"/>
                      <a:pt x="12927" y="438"/>
                      <a:pt x="12918" y="438"/>
                    </a:cubicBezTo>
                    <a:cubicBezTo>
                      <a:pt x="12906" y="438"/>
                      <a:pt x="12888" y="415"/>
                      <a:pt x="12888" y="365"/>
                    </a:cubicBezTo>
                    <a:cubicBezTo>
                      <a:pt x="12843" y="321"/>
                      <a:pt x="12815" y="292"/>
                      <a:pt x="12791" y="292"/>
                    </a:cubicBezTo>
                    <a:cubicBezTo>
                      <a:pt x="12783" y="292"/>
                      <a:pt x="12774" y="296"/>
                      <a:pt x="12766" y="304"/>
                    </a:cubicBezTo>
                    <a:cubicBezTo>
                      <a:pt x="12736" y="335"/>
                      <a:pt x="12736" y="335"/>
                      <a:pt x="12705" y="335"/>
                    </a:cubicBezTo>
                    <a:cubicBezTo>
                      <a:pt x="12705" y="304"/>
                      <a:pt x="12675" y="304"/>
                      <a:pt x="12584" y="304"/>
                    </a:cubicBezTo>
                    <a:cubicBezTo>
                      <a:pt x="12553" y="304"/>
                      <a:pt x="12553" y="304"/>
                      <a:pt x="12553" y="274"/>
                    </a:cubicBezTo>
                    <a:cubicBezTo>
                      <a:pt x="12553" y="274"/>
                      <a:pt x="12523" y="243"/>
                      <a:pt x="12493" y="243"/>
                    </a:cubicBezTo>
                    <a:cubicBezTo>
                      <a:pt x="12471" y="258"/>
                      <a:pt x="12444" y="264"/>
                      <a:pt x="12413" y="264"/>
                    </a:cubicBezTo>
                    <a:cubicBezTo>
                      <a:pt x="12312" y="264"/>
                      <a:pt x="12182" y="199"/>
                      <a:pt x="12158" y="152"/>
                    </a:cubicBezTo>
                    <a:cubicBezTo>
                      <a:pt x="12158" y="152"/>
                      <a:pt x="12098" y="152"/>
                      <a:pt x="12067" y="183"/>
                    </a:cubicBezTo>
                    <a:cubicBezTo>
                      <a:pt x="12037" y="213"/>
                      <a:pt x="12014" y="228"/>
                      <a:pt x="12003" y="228"/>
                    </a:cubicBezTo>
                    <a:cubicBezTo>
                      <a:pt x="11991" y="228"/>
                      <a:pt x="11991" y="213"/>
                      <a:pt x="12006" y="183"/>
                    </a:cubicBezTo>
                    <a:cubicBezTo>
                      <a:pt x="12006" y="137"/>
                      <a:pt x="12006" y="114"/>
                      <a:pt x="11999" y="114"/>
                    </a:cubicBezTo>
                    <a:cubicBezTo>
                      <a:pt x="11991" y="114"/>
                      <a:pt x="11976" y="137"/>
                      <a:pt x="11946" y="183"/>
                    </a:cubicBezTo>
                    <a:cubicBezTo>
                      <a:pt x="11915" y="183"/>
                      <a:pt x="11733" y="183"/>
                      <a:pt x="11763" y="122"/>
                    </a:cubicBezTo>
                    <a:cubicBezTo>
                      <a:pt x="11763" y="61"/>
                      <a:pt x="11794" y="31"/>
                      <a:pt x="11794" y="31"/>
                    </a:cubicBezTo>
                    <a:lnTo>
                      <a:pt x="11794" y="31"/>
                    </a:lnTo>
                    <a:cubicBezTo>
                      <a:pt x="11733" y="61"/>
                      <a:pt x="11702" y="61"/>
                      <a:pt x="11702" y="61"/>
                    </a:cubicBezTo>
                    <a:cubicBezTo>
                      <a:pt x="11702" y="76"/>
                      <a:pt x="11695" y="84"/>
                      <a:pt x="11672" y="84"/>
                    </a:cubicBezTo>
                    <a:cubicBezTo>
                      <a:pt x="11649" y="84"/>
                      <a:pt x="11611" y="76"/>
                      <a:pt x="11550" y="61"/>
                    </a:cubicBezTo>
                    <a:cubicBezTo>
                      <a:pt x="11490" y="61"/>
                      <a:pt x="11402" y="75"/>
                      <a:pt x="11332" y="75"/>
                    </a:cubicBezTo>
                    <a:cubicBezTo>
                      <a:pt x="11297" y="75"/>
                      <a:pt x="11267" y="71"/>
                      <a:pt x="11246" y="61"/>
                    </a:cubicBezTo>
                    <a:cubicBezTo>
                      <a:pt x="11155" y="61"/>
                      <a:pt x="11064" y="31"/>
                      <a:pt x="1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5"/>
              <p:cNvSpPr/>
              <p:nvPr/>
            </p:nvSpPr>
            <p:spPr>
              <a:xfrm>
                <a:off x="6421600" y="1929900"/>
                <a:ext cx="202175" cy="301750"/>
              </a:xfrm>
              <a:custGeom>
                <a:avLst/>
                <a:gdLst/>
                <a:ahLst/>
                <a:cxnLst/>
                <a:rect l="l" t="t" r="r" b="b"/>
                <a:pathLst>
                  <a:path w="8087" h="12070" extrusionOk="0">
                    <a:moveTo>
                      <a:pt x="7357" y="233"/>
                    </a:moveTo>
                    <a:lnTo>
                      <a:pt x="7357" y="264"/>
                    </a:lnTo>
                    <a:lnTo>
                      <a:pt x="7417" y="264"/>
                    </a:lnTo>
                    <a:cubicBezTo>
                      <a:pt x="7417" y="264"/>
                      <a:pt x="7387" y="233"/>
                      <a:pt x="7357" y="233"/>
                    </a:cubicBezTo>
                    <a:close/>
                    <a:moveTo>
                      <a:pt x="7873" y="294"/>
                    </a:moveTo>
                    <a:cubicBezTo>
                      <a:pt x="7934" y="324"/>
                      <a:pt x="7934" y="324"/>
                      <a:pt x="7904" y="355"/>
                    </a:cubicBezTo>
                    <a:lnTo>
                      <a:pt x="7873" y="355"/>
                    </a:lnTo>
                    <a:cubicBezTo>
                      <a:pt x="7873" y="355"/>
                      <a:pt x="7843" y="324"/>
                      <a:pt x="7843" y="324"/>
                    </a:cubicBezTo>
                    <a:lnTo>
                      <a:pt x="7873" y="294"/>
                    </a:lnTo>
                    <a:close/>
                    <a:moveTo>
                      <a:pt x="7843" y="507"/>
                    </a:moveTo>
                    <a:cubicBezTo>
                      <a:pt x="7904" y="507"/>
                      <a:pt x="7904" y="507"/>
                      <a:pt x="7904" y="537"/>
                    </a:cubicBezTo>
                    <a:cubicBezTo>
                      <a:pt x="7904" y="559"/>
                      <a:pt x="7904" y="565"/>
                      <a:pt x="7879" y="567"/>
                    </a:cubicBezTo>
                    <a:lnTo>
                      <a:pt x="7879" y="567"/>
                    </a:lnTo>
                    <a:cubicBezTo>
                      <a:pt x="7899" y="563"/>
                      <a:pt x="7868" y="537"/>
                      <a:pt x="7812" y="537"/>
                    </a:cubicBezTo>
                    <a:lnTo>
                      <a:pt x="7752" y="537"/>
                    </a:lnTo>
                    <a:cubicBezTo>
                      <a:pt x="7752" y="537"/>
                      <a:pt x="7812" y="507"/>
                      <a:pt x="7843" y="507"/>
                    </a:cubicBezTo>
                    <a:close/>
                    <a:moveTo>
                      <a:pt x="7539" y="1449"/>
                    </a:moveTo>
                    <a:cubicBezTo>
                      <a:pt x="7569" y="1449"/>
                      <a:pt x="7600" y="1510"/>
                      <a:pt x="7600" y="1510"/>
                    </a:cubicBezTo>
                    <a:cubicBezTo>
                      <a:pt x="7600" y="1519"/>
                      <a:pt x="7597" y="1522"/>
                      <a:pt x="7593" y="1522"/>
                    </a:cubicBezTo>
                    <a:cubicBezTo>
                      <a:pt x="7582" y="1522"/>
                      <a:pt x="7560" y="1501"/>
                      <a:pt x="7539" y="1479"/>
                    </a:cubicBezTo>
                    <a:cubicBezTo>
                      <a:pt x="7539" y="1479"/>
                      <a:pt x="7539" y="1449"/>
                      <a:pt x="7539" y="1449"/>
                    </a:cubicBezTo>
                    <a:close/>
                    <a:moveTo>
                      <a:pt x="7478" y="1540"/>
                    </a:moveTo>
                    <a:cubicBezTo>
                      <a:pt x="7448" y="1540"/>
                      <a:pt x="7448" y="1540"/>
                      <a:pt x="7448" y="1571"/>
                    </a:cubicBezTo>
                    <a:cubicBezTo>
                      <a:pt x="7448" y="1601"/>
                      <a:pt x="7478" y="1631"/>
                      <a:pt x="7478" y="1631"/>
                    </a:cubicBezTo>
                    <a:cubicBezTo>
                      <a:pt x="7508" y="1631"/>
                      <a:pt x="7508" y="1631"/>
                      <a:pt x="7508" y="1601"/>
                    </a:cubicBezTo>
                    <a:cubicBezTo>
                      <a:pt x="7539" y="1571"/>
                      <a:pt x="7508" y="1540"/>
                      <a:pt x="7478" y="1540"/>
                    </a:cubicBezTo>
                    <a:close/>
                    <a:moveTo>
                      <a:pt x="7508" y="2330"/>
                    </a:moveTo>
                    <a:cubicBezTo>
                      <a:pt x="7539" y="2330"/>
                      <a:pt x="7508" y="2361"/>
                      <a:pt x="7508" y="2361"/>
                    </a:cubicBezTo>
                    <a:lnTo>
                      <a:pt x="7478" y="2361"/>
                    </a:lnTo>
                    <a:lnTo>
                      <a:pt x="7448" y="2330"/>
                    </a:lnTo>
                    <a:close/>
                    <a:moveTo>
                      <a:pt x="7326" y="2330"/>
                    </a:moveTo>
                    <a:lnTo>
                      <a:pt x="7387" y="2361"/>
                    </a:lnTo>
                    <a:cubicBezTo>
                      <a:pt x="7448" y="2422"/>
                      <a:pt x="7448" y="2422"/>
                      <a:pt x="7387" y="2422"/>
                    </a:cubicBezTo>
                    <a:cubicBezTo>
                      <a:pt x="7357" y="2391"/>
                      <a:pt x="7326" y="2391"/>
                      <a:pt x="7296" y="2361"/>
                    </a:cubicBezTo>
                    <a:cubicBezTo>
                      <a:pt x="7326" y="2330"/>
                      <a:pt x="7326" y="2330"/>
                      <a:pt x="7326" y="2330"/>
                    </a:cubicBezTo>
                    <a:close/>
                    <a:moveTo>
                      <a:pt x="7302" y="2744"/>
                    </a:moveTo>
                    <a:cubicBezTo>
                      <a:pt x="7314" y="2744"/>
                      <a:pt x="7342" y="2772"/>
                      <a:pt x="7387" y="2817"/>
                    </a:cubicBezTo>
                    <a:cubicBezTo>
                      <a:pt x="7402" y="2832"/>
                      <a:pt x="7410" y="2840"/>
                      <a:pt x="7406" y="2840"/>
                    </a:cubicBezTo>
                    <a:cubicBezTo>
                      <a:pt x="7402" y="2840"/>
                      <a:pt x="7387" y="2832"/>
                      <a:pt x="7357" y="2817"/>
                    </a:cubicBezTo>
                    <a:cubicBezTo>
                      <a:pt x="7326" y="2786"/>
                      <a:pt x="7296" y="2756"/>
                      <a:pt x="7296" y="2756"/>
                    </a:cubicBezTo>
                    <a:cubicBezTo>
                      <a:pt x="7296" y="2748"/>
                      <a:pt x="7298" y="2744"/>
                      <a:pt x="7302" y="2744"/>
                    </a:cubicBezTo>
                    <a:close/>
                    <a:moveTo>
                      <a:pt x="7144" y="2847"/>
                    </a:moveTo>
                    <a:cubicBezTo>
                      <a:pt x="7174" y="2847"/>
                      <a:pt x="7205" y="2878"/>
                      <a:pt x="7205" y="2878"/>
                    </a:cubicBezTo>
                    <a:lnTo>
                      <a:pt x="7205" y="2908"/>
                    </a:lnTo>
                    <a:cubicBezTo>
                      <a:pt x="7174" y="2878"/>
                      <a:pt x="7144" y="2878"/>
                      <a:pt x="7144" y="2847"/>
                    </a:cubicBezTo>
                    <a:close/>
                    <a:moveTo>
                      <a:pt x="6948" y="3139"/>
                    </a:moveTo>
                    <a:cubicBezTo>
                      <a:pt x="6949" y="3139"/>
                      <a:pt x="6952" y="3142"/>
                      <a:pt x="6961" y="3151"/>
                    </a:cubicBezTo>
                    <a:cubicBezTo>
                      <a:pt x="6961" y="3145"/>
                      <a:pt x="6963" y="3143"/>
                      <a:pt x="6965" y="3143"/>
                    </a:cubicBezTo>
                    <a:cubicBezTo>
                      <a:pt x="6972" y="3143"/>
                      <a:pt x="6992" y="3182"/>
                      <a:pt x="6992" y="3182"/>
                    </a:cubicBezTo>
                    <a:lnTo>
                      <a:pt x="6961" y="3182"/>
                    </a:lnTo>
                    <a:cubicBezTo>
                      <a:pt x="6961" y="3160"/>
                      <a:pt x="6946" y="3139"/>
                      <a:pt x="6948" y="3139"/>
                    </a:cubicBezTo>
                    <a:close/>
                    <a:moveTo>
                      <a:pt x="7314" y="3168"/>
                    </a:moveTo>
                    <a:cubicBezTo>
                      <a:pt x="7313" y="3168"/>
                      <a:pt x="7316" y="3171"/>
                      <a:pt x="7326" y="3182"/>
                    </a:cubicBezTo>
                    <a:cubicBezTo>
                      <a:pt x="7326" y="3182"/>
                      <a:pt x="7357" y="3182"/>
                      <a:pt x="7387" y="3212"/>
                    </a:cubicBezTo>
                    <a:cubicBezTo>
                      <a:pt x="7387" y="3182"/>
                      <a:pt x="7387" y="3182"/>
                      <a:pt x="7357" y="3182"/>
                    </a:cubicBezTo>
                    <a:cubicBezTo>
                      <a:pt x="7336" y="3182"/>
                      <a:pt x="7316" y="3168"/>
                      <a:pt x="7314" y="3168"/>
                    </a:cubicBezTo>
                    <a:close/>
                    <a:moveTo>
                      <a:pt x="7053" y="3333"/>
                    </a:moveTo>
                    <a:cubicBezTo>
                      <a:pt x="7083" y="3333"/>
                      <a:pt x="7113" y="3364"/>
                      <a:pt x="7113" y="3364"/>
                    </a:cubicBezTo>
                    <a:cubicBezTo>
                      <a:pt x="7129" y="3379"/>
                      <a:pt x="7129" y="3387"/>
                      <a:pt x="7117" y="3387"/>
                    </a:cubicBezTo>
                    <a:cubicBezTo>
                      <a:pt x="7106" y="3387"/>
                      <a:pt x="7083" y="3379"/>
                      <a:pt x="7053" y="3364"/>
                    </a:cubicBezTo>
                    <a:cubicBezTo>
                      <a:pt x="7053" y="3333"/>
                      <a:pt x="7053" y="3333"/>
                      <a:pt x="7053" y="3333"/>
                    </a:cubicBezTo>
                    <a:close/>
                    <a:moveTo>
                      <a:pt x="7053" y="3485"/>
                    </a:moveTo>
                    <a:lnTo>
                      <a:pt x="7053" y="3516"/>
                    </a:lnTo>
                    <a:lnTo>
                      <a:pt x="7022" y="3516"/>
                    </a:lnTo>
                    <a:lnTo>
                      <a:pt x="7022" y="3485"/>
                    </a:lnTo>
                    <a:close/>
                    <a:moveTo>
                      <a:pt x="6055" y="3594"/>
                    </a:moveTo>
                    <a:cubicBezTo>
                      <a:pt x="6040" y="3594"/>
                      <a:pt x="6037" y="3616"/>
                      <a:pt x="6080" y="3637"/>
                    </a:cubicBezTo>
                    <a:cubicBezTo>
                      <a:pt x="6095" y="3653"/>
                      <a:pt x="6103" y="3660"/>
                      <a:pt x="6106" y="3660"/>
                    </a:cubicBezTo>
                    <a:cubicBezTo>
                      <a:pt x="6110" y="3660"/>
                      <a:pt x="6110" y="3653"/>
                      <a:pt x="6110" y="3637"/>
                    </a:cubicBezTo>
                    <a:cubicBezTo>
                      <a:pt x="6110" y="3637"/>
                      <a:pt x="6110" y="3607"/>
                      <a:pt x="6080" y="3607"/>
                    </a:cubicBezTo>
                    <a:cubicBezTo>
                      <a:pt x="6071" y="3598"/>
                      <a:pt x="6062" y="3594"/>
                      <a:pt x="6055" y="3594"/>
                    </a:cubicBezTo>
                    <a:close/>
                    <a:moveTo>
                      <a:pt x="6637" y="3746"/>
                    </a:moveTo>
                    <a:cubicBezTo>
                      <a:pt x="6630" y="3746"/>
                      <a:pt x="6637" y="3759"/>
                      <a:pt x="6657" y="3759"/>
                    </a:cubicBezTo>
                    <a:cubicBezTo>
                      <a:pt x="6647" y="3749"/>
                      <a:pt x="6641" y="3746"/>
                      <a:pt x="6637" y="3746"/>
                    </a:cubicBezTo>
                    <a:close/>
                    <a:moveTo>
                      <a:pt x="6809" y="3698"/>
                    </a:moveTo>
                    <a:cubicBezTo>
                      <a:pt x="6840" y="3729"/>
                      <a:pt x="6840" y="3729"/>
                      <a:pt x="6840" y="3729"/>
                    </a:cubicBezTo>
                    <a:cubicBezTo>
                      <a:pt x="6809" y="3759"/>
                      <a:pt x="6809" y="3759"/>
                      <a:pt x="6779" y="3759"/>
                    </a:cubicBezTo>
                    <a:cubicBezTo>
                      <a:pt x="6779" y="3759"/>
                      <a:pt x="6749" y="3729"/>
                      <a:pt x="6749" y="3729"/>
                    </a:cubicBezTo>
                    <a:cubicBezTo>
                      <a:pt x="6779" y="3698"/>
                      <a:pt x="6809" y="3698"/>
                      <a:pt x="6809" y="3698"/>
                    </a:cubicBezTo>
                    <a:close/>
                    <a:moveTo>
                      <a:pt x="6657" y="4002"/>
                    </a:moveTo>
                    <a:cubicBezTo>
                      <a:pt x="6688" y="4002"/>
                      <a:pt x="6688" y="4002"/>
                      <a:pt x="6688" y="4033"/>
                    </a:cubicBezTo>
                    <a:lnTo>
                      <a:pt x="6627" y="4033"/>
                    </a:lnTo>
                    <a:cubicBezTo>
                      <a:pt x="6627" y="4002"/>
                      <a:pt x="6657" y="4002"/>
                      <a:pt x="6657" y="4002"/>
                    </a:cubicBezTo>
                    <a:close/>
                    <a:moveTo>
                      <a:pt x="7113" y="4093"/>
                    </a:moveTo>
                    <a:lnTo>
                      <a:pt x="7083" y="4124"/>
                    </a:lnTo>
                    <a:lnTo>
                      <a:pt x="7144" y="4124"/>
                    </a:lnTo>
                    <a:cubicBezTo>
                      <a:pt x="7144" y="4093"/>
                      <a:pt x="7144" y="4093"/>
                      <a:pt x="7113" y="4093"/>
                    </a:cubicBezTo>
                    <a:close/>
                    <a:moveTo>
                      <a:pt x="6627" y="4306"/>
                    </a:moveTo>
                    <a:cubicBezTo>
                      <a:pt x="6657" y="4337"/>
                      <a:pt x="6627" y="4337"/>
                      <a:pt x="6566" y="4337"/>
                    </a:cubicBezTo>
                    <a:cubicBezTo>
                      <a:pt x="6536" y="4306"/>
                      <a:pt x="6536" y="4306"/>
                      <a:pt x="6536" y="4306"/>
                    </a:cubicBezTo>
                    <a:close/>
                    <a:moveTo>
                      <a:pt x="6536" y="4397"/>
                    </a:moveTo>
                    <a:lnTo>
                      <a:pt x="6536" y="4428"/>
                    </a:lnTo>
                    <a:lnTo>
                      <a:pt x="6536" y="4458"/>
                    </a:lnTo>
                    <a:cubicBezTo>
                      <a:pt x="6505" y="4428"/>
                      <a:pt x="6475" y="4428"/>
                      <a:pt x="6505" y="4397"/>
                    </a:cubicBezTo>
                    <a:close/>
                    <a:moveTo>
                      <a:pt x="6445" y="4458"/>
                    </a:moveTo>
                    <a:lnTo>
                      <a:pt x="6445" y="4458"/>
                    </a:lnTo>
                    <a:cubicBezTo>
                      <a:pt x="6460" y="4473"/>
                      <a:pt x="6460" y="4481"/>
                      <a:pt x="6456" y="4481"/>
                    </a:cubicBezTo>
                    <a:cubicBezTo>
                      <a:pt x="6452" y="4481"/>
                      <a:pt x="6445" y="4473"/>
                      <a:pt x="6445" y="4458"/>
                    </a:cubicBezTo>
                    <a:close/>
                    <a:moveTo>
                      <a:pt x="5898" y="5340"/>
                    </a:moveTo>
                    <a:lnTo>
                      <a:pt x="5898" y="5370"/>
                    </a:lnTo>
                    <a:cubicBezTo>
                      <a:pt x="5867" y="5370"/>
                      <a:pt x="5837" y="5340"/>
                      <a:pt x="5837" y="5340"/>
                    </a:cubicBezTo>
                    <a:close/>
                    <a:moveTo>
                      <a:pt x="5630" y="5665"/>
                    </a:moveTo>
                    <a:cubicBezTo>
                      <a:pt x="5646" y="5665"/>
                      <a:pt x="5685" y="5704"/>
                      <a:pt x="5685" y="5704"/>
                    </a:cubicBezTo>
                    <a:cubicBezTo>
                      <a:pt x="5685" y="5720"/>
                      <a:pt x="5685" y="5727"/>
                      <a:pt x="5681" y="5727"/>
                    </a:cubicBezTo>
                    <a:cubicBezTo>
                      <a:pt x="5677" y="5727"/>
                      <a:pt x="5670" y="5720"/>
                      <a:pt x="5654" y="5704"/>
                    </a:cubicBezTo>
                    <a:cubicBezTo>
                      <a:pt x="5624" y="5704"/>
                      <a:pt x="5624" y="5674"/>
                      <a:pt x="5624" y="5674"/>
                    </a:cubicBezTo>
                    <a:cubicBezTo>
                      <a:pt x="5624" y="5668"/>
                      <a:pt x="5626" y="5665"/>
                      <a:pt x="5630" y="5665"/>
                    </a:cubicBezTo>
                    <a:close/>
                    <a:moveTo>
                      <a:pt x="5654" y="6039"/>
                    </a:moveTo>
                    <a:cubicBezTo>
                      <a:pt x="5685" y="6069"/>
                      <a:pt x="5715" y="6099"/>
                      <a:pt x="5715" y="6099"/>
                    </a:cubicBezTo>
                    <a:cubicBezTo>
                      <a:pt x="5685" y="6099"/>
                      <a:pt x="5654" y="6069"/>
                      <a:pt x="5654" y="6069"/>
                    </a:cubicBezTo>
                    <a:lnTo>
                      <a:pt x="5654" y="6039"/>
                    </a:lnTo>
                    <a:close/>
                    <a:moveTo>
                      <a:pt x="5411" y="6130"/>
                    </a:moveTo>
                    <a:lnTo>
                      <a:pt x="5411" y="6160"/>
                    </a:lnTo>
                    <a:cubicBezTo>
                      <a:pt x="5381" y="6160"/>
                      <a:pt x="5350" y="6130"/>
                      <a:pt x="5350" y="6130"/>
                    </a:cubicBezTo>
                    <a:close/>
                    <a:moveTo>
                      <a:pt x="4560" y="7011"/>
                    </a:moveTo>
                    <a:cubicBezTo>
                      <a:pt x="4591" y="7011"/>
                      <a:pt x="4621" y="7042"/>
                      <a:pt x="4591" y="7072"/>
                    </a:cubicBezTo>
                    <a:cubicBezTo>
                      <a:pt x="4575" y="7087"/>
                      <a:pt x="4568" y="7095"/>
                      <a:pt x="4560" y="7095"/>
                    </a:cubicBezTo>
                    <a:cubicBezTo>
                      <a:pt x="4553" y="7095"/>
                      <a:pt x="4545" y="7087"/>
                      <a:pt x="4530" y="7072"/>
                    </a:cubicBezTo>
                    <a:cubicBezTo>
                      <a:pt x="4530" y="7042"/>
                      <a:pt x="4530" y="7011"/>
                      <a:pt x="4560" y="7011"/>
                    </a:cubicBezTo>
                    <a:close/>
                    <a:moveTo>
                      <a:pt x="4074" y="7498"/>
                    </a:moveTo>
                    <a:cubicBezTo>
                      <a:pt x="4074" y="7528"/>
                      <a:pt x="4104" y="7558"/>
                      <a:pt x="4104" y="7558"/>
                    </a:cubicBezTo>
                    <a:lnTo>
                      <a:pt x="4074" y="7589"/>
                    </a:lnTo>
                    <a:cubicBezTo>
                      <a:pt x="4074" y="7558"/>
                      <a:pt x="4043" y="7528"/>
                      <a:pt x="4043" y="7528"/>
                    </a:cubicBezTo>
                    <a:lnTo>
                      <a:pt x="4074" y="7498"/>
                    </a:lnTo>
                    <a:close/>
                    <a:moveTo>
                      <a:pt x="2581" y="8660"/>
                    </a:moveTo>
                    <a:cubicBezTo>
                      <a:pt x="2577" y="8660"/>
                      <a:pt x="2584" y="8668"/>
                      <a:pt x="2615" y="8683"/>
                    </a:cubicBezTo>
                    <a:cubicBezTo>
                      <a:pt x="2600" y="8668"/>
                      <a:pt x="2584" y="8660"/>
                      <a:pt x="2581" y="8660"/>
                    </a:cubicBezTo>
                    <a:close/>
                    <a:moveTo>
                      <a:pt x="3162" y="8622"/>
                    </a:moveTo>
                    <a:cubicBezTo>
                      <a:pt x="3192" y="8653"/>
                      <a:pt x="3162" y="8683"/>
                      <a:pt x="3162" y="8683"/>
                    </a:cubicBezTo>
                    <a:cubicBezTo>
                      <a:pt x="3162" y="8683"/>
                      <a:pt x="3162" y="8683"/>
                      <a:pt x="3132" y="8653"/>
                    </a:cubicBezTo>
                    <a:cubicBezTo>
                      <a:pt x="3132" y="8653"/>
                      <a:pt x="3101" y="8622"/>
                      <a:pt x="3132" y="8622"/>
                    </a:cubicBezTo>
                    <a:close/>
                    <a:moveTo>
                      <a:pt x="2736" y="8714"/>
                    </a:moveTo>
                    <a:cubicBezTo>
                      <a:pt x="2767" y="8714"/>
                      <a:pt x="2767" y="8714"/>
                      <a:pt x="2797" y="8744"/>
                    </a:cubicBezTo>
                    <a:cubicBezTo>
                      <a:pt x="2797" y="8774"/>
                      <a:pt x="2797" y="8774"/>
                      <a:pt x="2767" y="8774"/>
                    </a:cubicBezTo>
                    <a:cubicBezTo>
                      <a:pt x="2736" y="8744"/>
                      <a:pt x="2736" y="8744"/>
                      <a:pt x="2736" y="8714"/>
                    </a:cubicBezTo>
                    <a:close/>
                    <a:moveTo>
                      <a:pt x="2676" y="8805"/>
                    </a:moveTo>
                    <a:lnTo>
                      <a:pt x="2706" y="8835"/>
                    </a:lnTo>
                    <a:lnTo>
                      <a:pt x="2645" y="8835"/>
                    </a:lnTo>
                    <a:lnTo>
                      <a:pt x="2676" y="8805"/>
                    </a:lnTo>
                    <a:close/>
                    <a:moveTo>
                      <a:pt x="2980" y="8774"/>
                    </a:moveTo>
                    <a:lnTo>
                      <a:pt x="3040" y="8805"/>
                    </a:lnTo>
                    <a:lnTo>
                      <a:pt x="3040" y="8835"/>
                    </a:lnTo>
                    <a:cubicBezTo>
                      <a:pt x="3010" y="8805"/>
                      <a:pt x="2980" y="8805"/>
                      <a:pt x="2980" y="8774"/>
                    </a:cubicBezTo>
                    <a:close/>
                    <a:moveTo>
                      <a:pt x="2554" y="8865"/>
                    </a:moveTo>
                    <a:cubicBezTo>
                      <a:pt x="2534" y="8865"/>
                      <a:pt x="2540" y="8879"/>
                      <a:pt x="2547" y="8879"/>
                    </a:cubicBezTo>
                    <a:cubicBezTo>
                      <a:pt x="2551" y="8879"/>
                      <a:pt x="2554" y="8876"/>
                      <a:pt x="2554" y="8865"/>
                    </a:cubicBezTo>
                    <a:close/>
                    <a:moveTo>
                      <a:pt x="2584" y="8926"/>
                    </a:moveTo>
                    <a:lnTo>
                      <a:pt x="2554" y="8957"/>
                    </a:lnTo>
                    <a:cubicBezTo>
                      <a:pt x="2554" y="8957"/>
                      <a:pt x="2554" y="8957"/>
                      <a:pt x="2524" y="8926"/>
                    </a:cubicBezTo>
                    <a:close/>
                    <a:moveTo>
                      <a:pt x="2432" y="9078"/>
                    </a:moveTo>
                    <a:lnTo>
                      <a:pt x="2432" y="9078"/>
                    </a:lnTo>
                    <a:cubicBezTo>
                      <a:pt x="2432" y="9078"/>
                      <a:pt x="2463" y="9078"/>
                      <a:pt x="2493" y="9109"/>
                    </a:cubicBezTo>
                    <a:lnTo>
                      <a:pt x="2463" y="9109"/>
                    </a:lnTo>
                    <a:cubicBezTo>
                      <a:pt x="2463" y="9109"/>
                      <a:pt x="2432" y="9078"/>
                      <a:pt x="2432" y="9078"/>
                    </a:cubicBezTo>
                    <a:close/>
                    <a:moveTo>
                      <a:pt x="1955" y="9521"/>
                    </a:moveTo>
                    <a:cubicBezTo>
                      <a:pt x="1960" y="9521"/>
                      <a:pt x="1966" y="9524"/>
                      <a:pt x="1976" y="9534"/>
                    </a:cubicBezTo>
                    <a:cubicBezTo>
                      <a:pt x="1999" y="9579"/>
                      <a:pt x="2005" y="9607"/>
                      <a:pt x="1994" y="9607"/>
                    </a:cubicBezTo>
                    <a:cubicBezTo>
                      <a:pt x="1991" y="9607"/>
                      <a:pt x="1985" y="9603"/>
                      <a:pt x="1976" y="9595"/>
                    </a:cubicBezTo>
                    <a:cubicBezTo>
                      <a:pt x="1976" y="9595"/>
                      <a:pt x="1976" y="9565"/>
                      <a:pt x="1946" y="9534"/>
                    </a:cubicBezTo>
                    <a:cubicBezTo>
                      <a:pt x="1946" y="9534"/>
                      <a:pt x="1946" y="9521"/>
                      <a:pt x="1955" y="9521"/>
                    </a:cubicBezTo>
                    <a:close/>
                    <a:moveTo>
                      <a:pt x="1648" y="10012"/>
                    </a:moveTo>
                    <a:cubicBezTo>
                      <a:pt x="1663" y="10012"/>
                      <a:pt x="1703" y="10057"/>
                      <a:pt x="1703" y="10081"/>
                    </a:cubicBezTo>
                    <a:cubicBezTo>
                      <a:pt x="1703" y="10097"/>
                      <a:pt x="1703" y="10104"/>
                      <a:pt x="1699" y="10104"/>
                    </a:cubicBezTo>
                    <a:cubicBezTo>
                      <a:pt x="1695" y="10104"/>
                      <a:pt x="1688" y="10097"/>
                      <a:pt x="1673" y="10081"/>
                    </a:cubicBezTo>
                    <a:cubicBezTo>
                      <a:pt x="1642" y="10051"/>
                      <a:pt x="1642" y="10021"/>
                      <a:pt x="1642" y="10021"/>
                    </a:cubicBezTo>
                    <a:cubicBezTo>
                      <a:pt x="1642" y="10015"/>
                      <a:pt x="1644" y="10012"/>
                      <a:pt x="1648" y="10012"/>
                    </a:cubicBezTo>
                    <a:close/>
                    <a:moveTo>
                      <a:pt x="973" y="10628"/>
                    </a:moveTo>
                    <a:lnTo>
                      <a:pt x="973" y="10628"/>
                    </a:lnTo>
                    <a:cubicBezTo>
                      <a:pt x="991" y="10646"/>
                      <a:pt x="998" y="10664"/>
                      <a:pt x="996" y="10664"/>
                    </a:cubicBezTo>
                    <a:cubicBezTo>
                      <a:pt x="994" y="10664"/>
                      <a:pt x="986" y="10654"/>
                      <a:pt x="973" y="10628"/>
                    </a:cubicBezTo>
                    <a:close/>
                    <a:moveTo>
                      <a:pt x="260" y="11885"/>
                    </a:moveTo>
                    <a:cubicBezTo>
                      <a:pt x="265" y="11885"/>
                      <a:pt x="280" y="11892"/>
                      <a:pt x="305" y="11905"/>
                    </a:cubicBezTo>
                    <a:cubicBezTo>
                      <a:pt x="335" y="11935"/>
                      <a:pt x="366" y="11935"/>
                      <a:pt x="366" y="11966"/>
                    </a:cubicBezTo>
                    <a:cubicBezTo>
                      <a:pt x="389" y="11989"/>
                      <a:pt x="394" y="11999"/>
                      <a:pt x="389" y="11999"/>
                    </a:cubicBezTo>
                    <a:cubicBezTo>
                      <a:pt x="380" y="11999"/>
                      <a:pt x="342" y="11973"/>
                      <a:pt x="305" y="11935"/>
                    </a:cubicBezTo>
                    <a:cubicBezTo>
                      <a:pt x="269" y="11900"/>
                      <a:pt x="254" y="11885"/>
                      <a:pt x="260" y="11885"/>
                    </a:cubicBezTo>
                    <a:close/>
                    <a:moveTo>
                      <a:pt x="7843" y="0"/>
                    </a:moveTo>
                    <a:cubicBezTo>
                      <a:pt x="7833" y="0"/>
                      <a:pt x="7830" y="8"/>
                      <a:pt x="7843" y="20"/>
                    </a:cubicBezTo>
                    <a:lnTo>
                      <a:pt x="7812" y="51"/>
                    </a:lnTo>
                    <a:cubicBezTo>
                      <a:pt x="7788" y="45"/>
                      <a:pt x="7769" y="42"/>
                      <a:pt x="7754" y="42"/>
                    </a:cubicBezTo>
                    <a:cubicBezTo>
                      <a:pt x="7696" y="42"/>
                      <a:pt x="7715" y="81"/>
                      <a:pt x="7812" y="81"/>
                    </a:cubicBezTo>
                    <a:lnTo>
                      <a:pt x="7843" y="81"/>
                    </a:lnTo>
                    <a:cubicBezTo>
                      <a:pt x="7752" y="81"/>
                      <a:pt x="7752" y="112"/>
                      <a:pt x="7752" y="112"/>
                    </a:cubicBezTo>
                    <a:cubicBezTo>
                      <a:pt x="7752" y="142"/>
                      <a:pt x="7752" y="142"/>
                      <a:pt x="7721" y="142"/>
                    </a:cubicBezTo>
                    <a:cubicBezTo>
                      <a:pt x="7691" y="142"/>
                      <a:pt x="7660" y="142"/>
                      <a:pt x="7660" y="172"/>
                    </a:cubicBezTo>
                    <a:lnTo>
                      <a:pt x="7691" y="172"/>
                    </a:lnTo>
                    <a:cubicBezTo>
                      <a:pt x="7721" y="172"/>
                      <a:pt x="7721" y="203"/>
                      <a:pt x="7660" y="203"/>
                    </a:cubicBezTo>
                    <a:cubicBezTo>
                      <a:pt x="7630" y="233"/>
                      <a:pt x="7630" y="233"/>
                      <a:pt x="7691" y="233"/>
                    </a:cubicBezTo>
                    <a:cubicBezTo>
                      <a:pt x="7752" y="233"/>
                      <a:pt x="7752" y="264"/>
                      <a:pt x="7691" y="294"/>
                    </a:cubicBezTo>
                    <a:cubicBezTo>
                      <a:pt x="7691" y="294"/>
                      <a:pt x="7691" y="294"/>
                      <a:pt x="7691" y="324"/>
                    </a:cubicBezTo>
                    <a:cubicBezTo>
                      <a:pt x="7691" y="324"/>
                      <a:pt x="7721" y="324"/>
                      <a:pt x="7752" y="355"/>
                    </a:cubicBezTo>
                    <a:lnTo>
                      <a:pt x="7782" y="355"/>
                    </a:lnTo>
                    <a:cubicBezTo>
                      <a:pt x="7752" y="385"/>
                      <a:pt x="7721" y="385"/>
                      <a:pt x="7721" y="385"/>
                    </a:cubicBezTo>
                    <a:cubicBezTo>
                      <a:pt x="7712" y="376"/>
                      <a:pt x="7706" y="373"/>
                      <a:pt x="7701" y="373"/>
                    </a:cubicBezTo>
                    <a:cubicBezTo>
                      <a:pt x="7688" y="373"/>
                      <a:pt x="7682" y="394"/>
                      <a:pt x="7660" y="416"/>
                    </a:cubicBezTo>
                    <a:cubicBezTo>
                      <a:pt x="7660" y="416"/>
                      <a:pt x="7660" y="446"/>
                      <a:pt x="7691" y="446"/>
                    </a:cubicBezTo>
                    <a:lnTo>
                      <a:pt x="7660" y="446"/>
                    </a:lnTo>
                    <a:cubicBezTo>
                      <a:pt x="7660" y="476"/>
                      <a:pt x="7630" y="476"/>
                      <a:pt x="7660" y="476"/>
                    </a:cubicBezTo>
                    <a:cubicBezTo>
                      <a:pt x="7660" y="476"/>
                      <a:pt x="7660" y="476"/>
                      <a:pt x="7630" y="507"/>
                    </a:cubicBezTo>
                    <a:cubicBezTo>
                      <a:pt x="7581" y="531"/>
                      <a:pt x="7611" y="576"/>
                      <a:pt x="7673" y="576"/>
                    </a:cubicBezTo>
                    <a:cubicBezTo>
                      <a:pt x="7688" y="576"/>
                      <a:pt x="7704" y="573"/>
                      <a:pt x="7721" y="567"/>
                    </a:cubicBezTo>
                    <a:cubicBezTo>
                      <a:pt x="7721" y="598"/>
                      <a:pt x="7752" y="598"/>
                      <a:pt x="7752" y="598"/>
                    </a:cubicBezTo>
                    <a:cubicBezTo>
                      <a:pt x="7782" y="598"/>
                      <a:pt x="7782" y="628"/>
                      <a:pt x="7782" y="628"/>
                    </a:cubicBezTo>
                    <a:lnTo>
                      <a:pt x="7691" y="628"/>
                    </a:lnTo>
                    <a:cubicBezTo>
                      <a:pt x="7664" y="619"/>
                      <a:pt x="7643" y="616"/>
                      <a:pt x="7628" y="616"/>
                    </a:cubicBezTo>
                    <a:cubicBezTo>
                      <a:pt x="7592" y="616"/>
                      <a:pt x="7596" y="637"/>
                      <a:pt x="7660" y="659"/>
                    </a:cubicBezTo>
                    <a:lnTo>
                      <a:pt x="7630" y="659"/>
                    </a:lnTo>
                    <a:cubicBezTo>
                      <a:pt x="7600" y="659"/>
                      <a:pt x="7600" y="659"/>
                      <a:pt x="7630" y="689"/>
                    </a:cubicBezTo>
                    <a:cubicBezTo>
                      <a:pt x="7630" y="719"/>
                      <a:pt x="7691" y="750"/>
                      <a:pt x="7721" y="750"/>
                    </a:cubicBezTo>
                    <a:cubicBezTo>
                      <a:pt x="7752" y="750"/>
                      <a:pt x="7752" y="780"/>
                      <a:pt x="7752" y="780"/>
                    </a:cubicBezTo>
                    <a:lnTo>
                      <a:pt x="7721" y="780"/>
                    </a:lnTo>
                    <a:cubicBezTo>
                      <a:pt x="7630" y="780"/>
                      <a:pt x="7630" y="811"/>
                      <a:pt x="7721" y="841"/>
                    </a:cubicBezTo>
                    <a:lnTo>
                      <a:pt x="7660" y="841"/>
                    </a:lnTo>
                    <a:cubicBezTo>
                      <a:pt x="7630" y="841"/>
                      <a:pt x="7600" y="841"/>
                      <a:pt x="7630" y="932"/>
                    </a:cubicBezTo>
                    <a:cubicBezTo>
                      <a:pt x="7600" y="993"/>
                      <a:pt x="7600" y="1054"/>
                      <a:pt x="7569" y="1054"/>
                    </a:cubicBezTo>
                    <a:cubicBezTo>
                      <a:pt x="7565" y="1050"/>
                      <a:pt x="7562" y="1048"/>
                      <a:pt x="7560" y="1048"/>
                    </a:cubicBezTo>
                    <a:lnTo>
                      <a:pt x="7560" y="1048"/>
                    </a:lnTo>
                    <a:cubicBezTo>
                      <a:pt x="7548" y="1048"/>
                      <a:pt x="7578" y="1123"/>
                      <a:pt x="7630" y="1175"/>
                    </a:cubicBezTo>
                    <a:cubicBezTo>
                      <a:pt x="7621" y="1167"/>
                      <a:pt x="7615" y="1163"/>
                      <a:pt x="7610" y="1163"/>
                    </a:cubicBezTo>
                    <a:cubicBezTo>
                      <a:pt x="7600" y="1163"/>
                      <a:pt x="7600" y="1184"/>
                      <a:pt x="7600" y="1206"/>
                    </a:cubicBezTo>
                    <a:cubicBezTo>
                      <a:pt x="7600" y="1241"/>
                      <a:pt x="7600" y="1256"/>
                      <a:pt x="7587" y="1256"/>
                    </a:cubicBezTo>
                    <a:cubicBezTo>
                      <a:pt x="7579" y="1256"/>
                      <a:pt x="7564" y="1249"/>
                      <a:pt x="7539" y="1236"/>
                    </a:cubicBezTo>
                    <a:cubicBezTo>
                      <a:pt x="7514" y="1224"/>
                      <a:pt x="7499" y="1216"/>
                      <a:pt x="7495" y="1216"/>
                    </a:cubicBezTo>
                    <a:cubicBezTo>
                      <a:pt x="7489" y="1216"/>
                      <a:pt x="7503" y="1231"/>
                      <a:pt x="7539" y="1267"/>
                    </a:cubicBezTo>
                    <a:cubicBezTo>
                      <a:pt x="7600" y="1297"/>
                      <a:pt x="7569" y="1327"/>
                      <a:pt x="7508" y="1327"/>
                    </a:cubicBezTo>
                    <a:cubicBezTo>
                      <a:pt x="7478" y="1327"/>
                      <a:pt x="7448" y="1327"/>
                      <a:pt x="7448" y="1358"/>
                    </a:cubicBezTo>
                    <a:cubicBezTo>
                      <a:pt x="7478" y="1388"/>
                      <a:pt x="7478" y="1419"/>
                      <a:pt x="7478" y="1449"/>
                    </a:cubicBezTo>
                    <a:cubicBezTo>
                      <a:pt x="7448" y="1510"/>
                      <a:pt x="7448" y="1510"/>
                      <a:pt x="7508" y="1510"/>
                    </a:cubicBezTo>
                    <a:cubicBezTo>
                      <a:pt x="7569" y="1540"/>
                      <a:pt x="7569" y="1571"/>
                      <a:pt x="7569" y="1601"/>
                    </a:cubicBezTo>
                    <a:cubicBezTo>
                      <a:pt x="7569" y="1601"/>
                      <a:pt x="7569" y="1631"/>
                      <a:pt x="7539" y="1631"/>
                    </a:cubicBezTo>
                    <a:lnTo>
                      <a:pt x="7478" y="1631"/>
                    </a:lnTo>
                    <a:cubicBezTo>
                      <a:pt x="7478" y="1662"/>
                      <a:pt x="7478" y="1662"/>
                      <a:pt x="7448" y="1662"/>
                    </a:cubicBezTo>
                    <a:cubicBezTo>
                      <a:pt x="7448" y="1662"/>
                      <a:pt x="7417" y="1662"/>
                      <a:pt x="7387" y="1692"/>
                    </a:cubicBezTo>
                    <a:cubicBezTo>
                      <a:pt x="7387" y="1737"/>
                      <a:pt x="7387" y="1765"/>
                      <a:pt x="7375" y="1765"/>
                    </a:cubicBezTo>
                    <a:cubicBezTo>
                      <a:pt x="7371" y="1765"/>
                      <a:pt x="7365" y="1761"/>
                      <a:pt x="7357" y="1753"/>
                    </a:cubicBezTo>
                    <a:lnTo>
                      <a:pt x="7357" y="1753"/>
                    </a:lnTo>
                    <a:cubicBezTo>
                      <a:pt x="7357" y="1783"/>
                      <a:pt x="7357" y="1783"/>
                      <a:pt x="7387" y="1783"/>
                    </a:cubicBezTo>
                    <a:cubicBezTo>
                      <a:pt x="7417" y="1783"/>
                      <a:pt x="7448" y="1814"/>
                      <a:pt x="7387" y="1875"/>
                    </a:cubicBezTo>
                    <a:cubicBezTo>
                      <a:pt x="7357" y="1905"/>
                      <a:pt x="7357" y="1966"/>
                      <a:pt x="7387" y="1966"/>
                    </a:cubicBezTo>
                    <a:cubicBezTo>
                      <a:pt x="7387" y="1981"/>
                      <a:pt x="7387" y="1988"/>
                      <a:pt x="7383" y="1988"/>
                    </a:cubicBezTo>
                    <a:cubicBezTo>
                      <a:pt x="7379" y="1988"/>
                      <a:pt x="7372" y="1981"/>
                      <a:pt x="7357" y="1966"/>
                    </a:cubicBezTo>
                    <a:cubicBezTo>
                      <a:pt x="7296" y="1966"/>
                      <a:pt x="7265" y="1996"/>
                      <a:pt x="7326" y="2057"/>
                    </a:cubicBezTo>
                    <a:cubicBezTo>
                      <a:pt x="7357" y="2057"/>
                      <a:pt x="7357" y="2057"/>
                      <a:pt x="7326" y="2087"/>
                    </a:cubicBezTo>
                    <a:cubicBezTo>
                      <a:pt x="7326" y="2087"/>
                      <a:pt x="7326" y="2087"/>
                      <a:pt x="7326" y="2118"/>
                    </a:cubicBezTo>
                    <a:cubicBezTo>
                      <a:pt x="7357" y="2148"/>
                      <a:pt x="7357" y="2148"/>
                      <a:pt x="7326" y="2178"/>
                    </a:cubicBezTo>
                    <a:cubicBezTo>
                      <a:pt x="7316" y="2168"/>
                      <a:pt x="7309" y="2165"/>
                      <a:pt x="7305" y="2165"/>
                    </a:cubicBezTo>
                    <a:cubicBezTo>
                      <a:pt x="7296" y="2165"/>
                      <a:pt x="7296" y="2178"/>
                      <a:pt x="7296" y="2178"/>
                    </a:cubicBezTo>
                    <a:cubicBezTo>
                      <a:pt x="7296" y="2239"/>
                      <a:pt x="7235" y="2422"/>
                      <a:pt x="7205" y="2422"/>
                    </a:cubicBezTo>
                    <a:cubicBezTo>
                      <a:pt x="7235" y="2452"/>
                      <a:pt x="7235" y="2452"/>
                      <a:pt x="7235" y="2452"/>
                    </a:cubicBezTo>
                    <a:cubicBezTo>
                      <a:pt x="7144" y="2452"/>
                      <a:pt x="7174" y="2482"/>
                      <a:pt x="7235" y="2513"/>
                    </a:cubicBezTo>
                    <a:lnTo>
                      <a:pt x="7235" y="2482"/>
                    </a:lnTo>
                    <a:lnTo>
                      <a:pt x="7265" y="2482"/>
                    </a:lnTo>
                    <a:cubicBezTo>
                      <a:pt x="7314" y="2482"/>
                      <a:pt x="7304" y="2521"/>
                      <a:pt x="7252" y="2521"/>
                    </a:cubicBezTo>
                    <a:cubicBezTo>
                      <a:pt x="7239" y="2521"/>
                      <a:pt x="7223" y="2519"/>
                      <a:pt x="7205" y="2513"/>
                    </a:cubicBezTo>
                    <a:cubicBezTo>
                      <a:pt x="7144" y="2513"/>
                      <a:pt x="7144" y="2513"/>
                      <a:pt x="7205" y="2543"/>
                    </a:cubicBezTo>
                    <a:cubicBezTo>
                      <a:pt x="7248" y="2565"/>
                      <a:pt x="7245" y="2586"/>
                      <a:pt x="7218" y="2586"/>
                    </a:cubicBezTo>
                    <a:cubicBezTo>
                      <a:pt x="7207" y="2586"/>
                      <a:pt x="7192" y="2583"/>
                      <a:pt x="7174" y="2574"/>
                    </a:cubicBezTo>
                    <a:cubicBezTo>
                      <a:pt x="7113" y="2574"/>
                      <a:pt x="7113" y="2574"/>
                      <a:pt x="7174" y="2604"/>
                    </a:cubicBezTo>
                    <a:cubicBezTo>
                      <a:pt x="7262" y="2670"/>
                      <a:pt x="7286" y="2720"/>
                      <a:pt x="7248" y="2720"/>
                    </a:cubicBezTo>
                    <a:cubicBezTo>
                      <a:pt x="7233" y="2720"/>
                      <a:pt x="7208" y="2712"/>
                      <a:pt x="7174" y="2695"/>
                    </a:cubicBezTo>
                    <a:cubicBezTo>
                      <a:pt x="7144" y="2680"/>
                      <a:pt x="7113" y="2672"/>
                      <a:pt x="7091" y="2672"/>
                    </a:cubicBezTo>
                    <a:cubicBezTo>
                      <a:pt x="7068" y="2672"/>
                      <a:pt x="7053" y="2680"/>
                      <a:pt x="7053" y="2695"/>
                    </a:cubicBezTo>
                    <a:cubicBezTo>
                      <a:pt x="7053" y="2695"/>
                      <a:pt x="7083" y="2726"/>
                      <a:pt x="7113" y="2726"/>
                    </a:cubicBezTo>
                    <a:cubicBezTo>
                      <a:pt x="7174" y="2726"/>
                      <a:pt x="7174" y="2756"/>
                      <a:pt x="7113" y="2756"/>
                    </a:cubicBezTo>
                    <a:cubicBezTo>
                      <a:pt x="6992" y="2786"/>
                      <a:pt x="6992" y="2817"/>
                      <a:pt x="7022" y="2878"/>
                    </a:cubicBezTo>
                    <a:cubicBezTo>
                      <a:pt x="7042" y="2936"/>
                      <a:pt x="7049" y="2970"/>
                      <a:pt x="7035" y="2970"/>
                    </a:cubicBezTo>
                    <a:cubicBezTo>
                      <a:pt x="7027" y="2970"/>
                      <a:pt x="7013" y="2960"/>
                      <a:pt x="6992" y="2938"/>
                    </a:cubicBezTo>
                    <a:cubicBezTo>
                      <a:pt x="6977" y="2908"/>
                      <a:pt x="6969" y="2893"/>
                      <a:pt x="6965" y="2893"/>
                    </a:cubicBezTo>
                    <a:cubicBezTo>
                      <a:pt x="6961" y="2893"/>
                      <a:pt x="6961" y="2908"/>
                      <a:pt x="6961" y="2938"/>
                    </a:cubicBezTo>
                    <a:cubicBezTo>
                      <a:pt x="6961" y="2969"/>
                      <a:pt x="6931" y="2999"/>
                      <a:pt x="6931" y="2999"/>
                    </a:cubicBezTo>
                    <a:cubicBezTo>
                      <a:pt x="6931" y="3030"/>
                      <a:pt x="6961" y="3060"/>
                      <a:pt x="6992" y="3060"/>
                    </a:cubicBezTo>
                    <a:cubicBezTo>
                      <a:pt x="6901" y="3060"/>
                      <a:pt x="6870" y="3060"/>
                      <a:pt x="6931" y="3121"/>
                    </a:cubicBezTo>
                    <a:lnTo>
                      <a:pt x="6901" y="3151"/>
                    </a:lnTo>
                    <a:cubicBezTo>
                      <a:pt x="6901" y="3182"/>
                      <a:pt x="6901" y="3182"/>
                      <a:pt x="6931" y="3212"/>
                    </a:cubicBezTo>
                    <a:cubicBezTo>
                      <a:pt x="6931" y="3242"/>
                      <a:pt x="6901" y="3242"/>
                      <a:pt x="6870" y="3242"/>
                    </a:cubicBezTo>
                    <a:cubicBezTo>
                      <a:pt x="6840" y="3242"/>
                      <a:pt x="6809" y="3242"/>
                      <a:pt x="6840" y="3273"/>
                    </a:cubicBezTo>
                    <a:cubicBezTo>
                      <a:pt x="6870" y="3273"/>
                      <a:pt x="6870" y="3303"/>
                      <a:pt x="6901" y="3333"/>
                    </a:cubicBezTo>
                    <a:cubicBezTo>
                      <a:pt x="6916" y="3349"/>
                      <a:pt x="6908" y="3356"/>
                      <a:pt x="6897" y="3356"/>
                    </a:cubicBezTo>
                    <a:cubicBezTo>
                      <a:pt x="6885" y="3356"/>
                      <a:pt x="6870" y="3349"/>
                      <a:pt x="6870" y="3333"/>
                    </a:cubicBezTo>
                    <a:cubicBezTo>
                      <a:pt x="6840" y="3333"/>
                      <a:pt x="6840" y="3333"/>
                      <a:pt x="6779" y="3364"/>
                    </a:cubicBezTo>
                    <a:cubicBezTo>
                      <a:pt x="6779" y="3364"/>
                      <a:pt x="6749" y="3394"/>
                      <a:pt x="6779" y="3425"/>
                    </a:cubicBezTo>
                    <a:cubicBezTo>
                      <a:pt x="6809" y="3425"/>
                      <a:pt x="6779" y="3516"/>
                      <a:pt x="6749" y="3516"/>
                    </a:cubicBezTo>
                    <a:lnTo>
                      <a:pt x="6718" y="3546"/>
                    </a:lnTo>
                    <a:cubicBezTo>
                      <a:pt x="6718" y="3577"/>
                      <a:pt x="6749" y="3607"/>
                      <a:pt x="6749" y="3607"/>
                    </a:cubicBezTo>
                    <a:cubicBezTo>
                      <a:pt x="6749" y="3607"/>
                      <a:pt x="6718" y="3637"/>
                      <a:pt x="6749" y="3668"/>
                    </a:cubicBezTo>
                    <a:cubicBezTo>
                      <a:pt x="6749" y="3668"/>
                      <a:pt x="6749" y="3681"/>
                      <a:pt x="6740" y="3681"/>
                    </a:cubicBezTo>
                    <a:cubicBezTo>
                      <a:pt x="6735" y="3681"/>
                      <a:pt x="6728" y="3678"/>
                      <a:pt x="6718" y="3668"/>
                    </a:cubicBezTo>
                    <a:lnTo>
                      <a:pt x="6718" y="3668"/>
                    </a:lnTo>
                    <a:cubicBezTo>
                      <a:pt x="6736" y="3703"/>
                      <a:pt x="6743" y="3718"/>
                      <a:pt x="6734" y="3718"/>
                    </a:cubicBezTo>
                    <a:cubicBezTo>
                      <a:pt x="6728" y="3718"/>
                      <a:pt x="6713" y="3711"/>
                      <a:pt x="6688" y="3698"/>
                    </a:cubicBezTo>
                    <a:cubicBezTo>
                      <a:pt x="6663" y="3686"/>
                      <a:pt x="6648" y="3678"/>
                      <a:pt x="6644" y="3678"/>
                    </a:cubicBezTo>
                    <a:cubicBezTo>
                      <a:pt x="6637" y="3678"/>
                      <a:pt x="6652" y="3693"/>
                      <a:pt x="6688" y="3729"/>
                    </a:cubicBezTo>
                    <a:cubicBezTo>
                      <a:pt x="6718" y="3759"/>
                      <a:pt x="6718" y="3759"/>
                      <a:pt x="6657" y="3759"/>
                    </a:cubicBezTo>
                    <a:cubicBezTo>
                      <a:pt x="6707" y="3809"/>
                      <a:pt x="6716" y="3858"/>
                      <a:pt x="6685" y="3858"/>
                    </a:cubicBezTo>
                    <a:cubicBezTo>
                      <a:pt x="6678" y="3858"/>
                      <a:pt x="6669" y="3856"/>
                      <a:pt x="6657" y="3850"/>
                    </a:cubicBezTo>
                    <a:lnTo>
                      <a:pt x="6657" y="3850"/>
                    </a:lnTo>
                    <a:cubicBezTo>
                      <a:pt x="6657" y="3850"/>
                      <a:pt x="6658" y="3850"/>
                      <a:pt x="6688" y="3881"/>
                    </a:cubicBezTo>
                    <a:cubicBezTo>
                      <a:pt x="6706" y="3916"/>
                      <a:pt x="6713" y="3931"/>
                      <a:pt x="6704" y="3931"/>
                    </a:cubicBezTo>
                    <a:cubicBezTo>
                      <a:pt x="6697" y="3931"/>
                      <a:pt x="6683" y="3924"/>
                      <a:pt x="6657" y="3911"/>
                    </a:cubicBezTo>
                    <a:cubicBezTo>
                      <a:pt x="6640" y="3902"/>
                      <a:pt x="6627" y="3898"/>
                      <a:pt x="6620" y="3898"/>
                    </a:cubicBezTo>
                    <a:cubicBezTo>
                      <a:pt x="6602" y="3898"/>
                      <a:pt x="6614" y="3920"/>
                      <a:pt x="6657" y="3941"/>
                    </a:cubicBezTo>
                    <a:cubicBezTo>
                      <a:pt x="6657" y="3941"/>
                      <a:pt x="6657" y="3972"/>
                      <a:pt x="6627" y="3972"/>
                    </a:cubicBezTo>
                    <a:cubicBezTo>
                      <a:pt x="6597" y="4002"/>
                      <a:pt x="6505" y="4063"/>
                      <a:pt x="6566" y="4093"/>
                    </a:cubicBezTo>
                    <a:lnTo>
                      <a:pt x="6566" y="4124"/>
                    </a:lnTo>
                    <a:cubicBezTo>
                      <a:pt x="6505" y="4124"/>
                      <a:pt x="6505" y="4154"/>
                      <a:pt x="6536" y="4185"/>
                    </a:cubicBezTo>
                    <a:lnTo>
                      <a:pt x="6536" y="4215"/>
                    </a:lnTo>
                    <a:cubicBezTo>
                      <a:pt x="6521" y="4200"/>
                      <a:pt x="6505" y="4192"/>
                      <a:pt x="6494" y="4192"/>
                    </a:cubicBezTo>
                    <a:cubicBezTo>
                      <a:pt x="6483" y="4192"/>
                      <a:pt x="6475" y="4200"/>
                      <a:pt x="6475" y="4215"/>
                    </a:cubicBezTo>
                    <a:cubicBezTo>
                      <a:pt x="6475" y="4215"/>
                      <a:pt x="6475" y="4215"/>
                      <a:pt x="6505" y="4245"/>
                    </a:cubicBezTo>
                    <a:cubicBezTo>
                      <a:pt x="6536" y="4245"/>
                      <a:pt x="6536" y="4245"/>
                      <a:pt x="6505" y="4276"/>
                    </a:cubicBezTo>
                    <a:lnTo>
                      <a:pt x="6445" y="4276"/>
                    </a:lnTo>
                    <a:cubicBezTo>
                      <a:pt x="6488" y="4297"/>
                      <a:pt x="6485" y="4319"/>
                      <a:pt x="6469" y="4319"/>
                    </a:cubicBezTo>
                    <a:cubicBezTo>
                      <a:pt x="6462" y="4319"/>
                      <a:pt x="6454" y="4315"/>
                      <a:pt x="6445" y="4306"/>
                    </a:cubicBezTo>
                    <a:cubicBezTo>
                      <a:pt x="6414" y="4306"/>
                      <a:pt x="6414" y="4337"/>
                      <a:pt x="6414" y="4337"/>
                    </a:cubicBezTo>
                    <a:cubicBezTo>
                      <a:pt x="6429" y="4352"/>
                      <a:pt x="6422" y="4359"/>
                      <a:pt x="6414" y="4359"/>
                    </a:cubicBezTo>
                    <a:cubicBezTo>
                      <a:pt x="6407" y="4359"/>
                      <a:pt x="6399" y="4352"/>
                      <a:pt x="6414" y="4337"/>
                    </a:cubicBezTo>
                    <a:lnTo>
                      <a:pt x="6384" y="4337"/>
                    </a:lnTo>
                    <a:cubicBezTo>
                      <a:pt x="6323" y="4337"/>
                      <a:pt x="6353" y="4337"/>
                      <a:pt x="6384" y="4367"/>
                    </a:cubicBezTo>
                    <a:lnTo>
                      <a:pt x="6384" y="4397"/>
                    </a:lnTo>
                    <a:cubicBezTo>
                      <a:pt x="6384" y="4397"/>
                      <a:pt x="6353" y="4428"/>
                      <a:pt x="6414" y="4428"/>
                    </a:cubicBezTo>
                    <a:cubicBezTo>
                      <a:pt x="6445" y="4428"/>
                      <a:pt x="6475" y="4458"/>
                      <a:pt x="6445" y="4458"/>
                    </a:cubicBezTo>
                    <a:cubicBezTo>
                      <a:pt x="6414" y="4458"/>
                      <a:pt x="6384" y="4428"/>
                      <a:pt x="6384" y="4428"/>
                    </a:cubicBezTo>
                    <a:cubicBezTo>
                      <a:pt x="6384" y="4438"/>
                      <a:pt x="6380" y="4441"/>
                      <a:pt x="6376" y="4441"/>
                    </a:cubicBezTo>
                    <a:cubicBezTo>
                      <a:pt x="6367" y="4441"/>
                      <a:pt x="6353" y="4428"/>
                      <a:pt x="6353" y="4428"/>
                    </a:cubicBezTo>
                    <a:cubicBezTo>
                      <a:pt x="6342" y="4422"/>
                      <a:pt x="6332" y="4419"/>
                      <a:pt x="6325" y="4419"/>
                    </a:cubicBezTo>
                    <a:cubicBezTo>
                      <a:pt x="6294" y="4419"/>
                      <a:pt x="6298" y="4464"/>
                      <a:pt x="6323" y="4489"/>
                    </a:cubicBezTo>
                    <a:cubicBezTo>
                      <a:pt x="6342" y="4546"/>
                      <a:pt x="6349" y="4567"/>
                      <a:pt x="6336" y="4567"/>
                    </a:cubicBezTo>
                    <a:cubicBezTo>
                      <a:pt x="6329" y="4567"/>
                      <a:pt x="6315" y="4560"/>
                      <a:pt x="6293" y="4549"/>
                    </a:cubicBezTo>
                    <a:cubicBezTo>
                      <a:pt x="6282" y="4544"/>
                      <a:pt x="6273" y="4541"/>
                      <a:pt x="6268" y="4541"/>
                    </a:cubicBezTo>
                    <a:cubicBezTo>
                      <a:pt x="6245" y="4541"/>
                      <a:pt x="6279" y="4591"/>
                      <a:pt x="6353" y="4641"/>
                    </a:cubicBezTo>
                    <a:lnTo>
                      <a:pt x="6414" y="4701"/>
                    </a:lnTo>
                    <a:lnTo>
                      <a:pt x="6353" y="4671"/>
                    </a:lnTo>
                    <a:cubicBezTo>
                      <a:pt x="6277" y="4641"/>
                      <a:pt x="6239" y="4625"/>
                      <a:pt x="6228" y="4625"/>
                    </a:cubicBezTo>
                    <a:cubicBezTo>
                      <a:pt x="6217" y="4625"/>
                      <a:pt x="6232" y="4641"/>
                      <a:pt x="6262" y="4671"/>
                    </a:cubicBezTo>
                    <a:cubicBezTo>
                      <a:pt x="6262" y="4707"/>
                      <a:pt x="6262" y="4721"/>
                      <a:pt x="6256" y="4721"/>
                    </a:cubicBezTo>
                    <a:cubicBezTo>
                      <a:pt x="6252" y="4721"/>
                      <a:pt x="6244" y="4714"/>
                      <a:pt x="6232" y="4701"/>
                    </a:cubicBezTo>
                    <a:cubicBezTo>
                      <a:pt x="6201" y="4701"/>
                      <a:pt x="6201" y="4701"/>
                      <a:pt x="6171" y="4762"/>
                    </a:cubicBezTo>
                    <a:cubicBezTo>
                      <a:pt x="6141" y="4792"/>
                      <a:pt x="6141" y="4823"/>
                      <a:pt x="6171" y="4823"/>
                    </a:cubicBezTo>
                    <a:cubicBezTo>
                      <a:pt x="6171" y="4823"/>
                      <a:pt x="6141" y="4853"/>
                      <a:pt x="6141" y="4853"/>
                    </a:cubicBezTo>
                    <a:cubicBezTo>
                      <a:pt x="6080" y="4853"/>
                      <a:pt x="6080" y="4884"/>
                      <a:pt x="6141" y="4914"/>
                    </a:cubicBezTo>
                    <a:cubicBezTo>
                      <a:pt x="6141" y="4914"/>
                      <a:pt x="6141" y="4914"/>
                      <a:pt x="6141" y="4944"/>
                    </a:cubicBezTo>
                    <a:lnTo>
                      <a:pt x="6110" y="4914"/>
                    </a:lnTo>
                    <a:cubicBezTo>
                      <a:pt x="6080" y="4914"/>
                      <a:pt x="6050" y="4944"/>
                      <a:pt x="5989" y="5036"/>
                    </a:cubicBezTo>
                    <a:cubicBezTo>
                      <a:pt x="5898" y="5188"/>
                      <a:pt x="5898" y="5188"/>
                      <a:pt x="5958" y="5218"/>
                    </a:cubicBezTo>
                    <a:cubicBezTo>
                      <a:pt x="5977" y="5256"/>
                      <a:pt x="5984" y="5282"/>
                      <a:pt x="5973" y="5282"/>
                    </a:cubicBezTo>
                    <a:cubicBezTo>
                      <a:pt x="5965" y="5282"/>
                      <a:pt x="5951" y="5272"/>
                      <a:pt x="5928" y="5248"/>
                    </a:cubicBezTo>
                    <a:lnTo>
                      <a:pt x="5898" y="5248"/>
                    </a:lnTo>
                    <a:cubicBezTo>
                      <a:pt x="5898" y="5248"/>
                      <a:pt x="5867" y="5279"/>
                      <a:pt x="5837" y="5279"/>
                    </a:cubicBezTo>
                    <a:cubicBezTo>
                      <a:pt x="5746" y="5279"/>
                      <a:pt x="5776" y="5309"/>
                      <a:pt x="5806" y="5340"/>
                    </a:cubicBezTo>
                    <a:cubicBezTo>
                      <a:pt x="5837" y="5355"/>
                      <a:pt x="5844" y="5362"/>
                      <a:pt x="5837" y="5362"/>
                    </a:cubicBezTo>
                    <a:cubicBezTo>
                      <a:pt x="5829" y="5362"/>
                      <a:pt x="5806" y="5355"/>
                      <a:pt x="5776" y="5340"/>
                    </a:cubicBezTo>
                    <a:cubicBezTo>
                      <a:pt x="5746" y="5340"/>
                      <a:pt x="5715" y="5340"/>
                      <a:pt x="5746" y="5370"/>
                    </a:cubicBezTo>
                    <a:cubicBezTo>
                      <a:pt x="5746" y="5396"/>
                      <a:pt x="5723" y="5467"/>
                      <a:pt x="5697" y="5467"/>
                    </a:cubicBezTo>
                    <a:cubicBezTo>
                      <a:pt x="5693" y="5467"/>
                      <a:pt x="5689" y="5465"/>
                      <a:pt x="5685" y="5461"/>
                    </a:cubicBezTo>
                    <a:cubicBezTo>
                      <a:pt x="5685" y="5461"/>
                      <a:pt x="5654" y="5492"/>
                      <a:pt x="5654" y="5492"/>
                    </a:cubicBezTo>
                    <a:cubicBezTo>
                      <a:pt x="5685" y="5522"/>
                      <a:pt x="5654" y="5552"/>
                      <a:pt x="5654" y="5552"/>
                    </a:cubicBezTo>
                    <a:cubicBezTo>
                      <a:pt x="5633" y="5574"/>
                      <a:pt x="5627" y="5595"/>
                      <a:pt x="5614" y="5595"/>
                    </a:cubicBezTo>
                    <a:cubicBezTo>
                      <a:pt x="5609" y="5595"/>
                      <a:pt x="5602" y="5592"/>
                      <a:pt x="5594" y="5583"/>
                    </a:cubicBezTo>
                    <a:cubicBezTo>
                      <a:pt x="5585" y="5574"/>
                      <a:pt x="5578" y="5570"/>
                      <a:pt x="5574" y="5570"/>
                    </a:cubicBezTo>
                    <a:cubicBezTo>
                      <a:pt x="5563" y="5570"/>
                      <a:pt x="5563" y="5592"/>
                      <a:pt x="5563" y="5613"/>
                    </a:cubicBezTo>
                    <a:cubicBezTo>
                      <a:pt x="5563" y="5644"/>
                      <a:pt x="5594" y="5674"/>
                      <a:pt x="5594" y="5704"/>
                    </a:cubicBezTo>
                    <a:cubicBezTo>
                      <a:pt x="5624" y="5704"/>
                      <a:pt x="5624" y="5735"/>
                      <a:pt x="5624" y="5765"/>
                    </a:cubicBezTo>
                    <a:lnTo>
                      <a:pt x="5594" y="5735"/>
                    </a:lnTo>
                    <a:cubicBezTo>
                      <a:pt x="5563" y="5735"/>
                      <a:pt x="5533" y="5704"/>
                      <a:pt x="5533" y="5704"/>
                    </a:cubicBezTo>
                    <a:lnTo>
                      <a:pt x="5533" y="5704"/>
                    </a:lnTo>
                    <a:cubicBezTo>
                      <a:pt x="5533" y="5735"/>
                      <a:pt x="5533" y="5735"/>
                      <a:pt x="5563" y="5765"/>
                    </a:cubicBezTo>
                    <a:cubicBezTo>
                      <a:pt x="5545" y="5756"/>
                      <a:pt x="5533" y="5753"/>
                      <a:pt x="5523" y="5753"/>
                    </a:cubicBezTo>
                    <a:cubicBezTo>
                      <a:pt x="5500" y="5753"/>
                      <a:pt x="5493" y="5774"/>
                      <a:pt x="5472" y="5796"/>
                    </a:cubicBezTo>
                    <a:cubicBezTo>
                      <a:pt x="5472" y="5826"/>
                      <a:pt x="5442" y="5856"/>
                      <a:pt x="5472" y="5887"/>
                    </a:cubicBezTo>
                    <a:cubicBezTo>
                      <a:pt x="5455" y="5881"/>
                      <a:pt x="5440" y="5879"/>
                      <a:pt x="5425" y="5879"/>
                    </a:cubicBezTo>
                    <a:cubicBezTo>
                      <a:pt x="5363" y="5879"/>
                      <a:pt x="5331" y="5928"/>
                      <a:pt x="5381" y="5978"/>
                    </a:cubicBezTo>
                    <a:cubicBezTo>
                      <a:pt x="5411" y="6008"/>
                      <a:pt x="5381" y="6008"/>
                      <a:pt x="5350" y="6008"/>
                    </a:cubicBezTo>
                    <a:cubicBezTo>
                      <a:pt x="5320" y="6008"/>
                      <a:pt x="5320" y="6008"/>
                      <a:pt x="5320" y="6039"/>
                    </a:cubicBezTo>
                    <a:cubicBezTo>
                      <a:pt x="5350" y="6069"/>
                      <a:pt x="5320" y="6069"/>
                      <a:pt x="5259" y="6069"/>
                    </a:cubicBezTo>
                    <a:cubicBezTo>
                      <a:pt x="5229" y="6054"/>
                      <a:pt x="5214" y="6046"/>
                      <a:pt x="5206" y="6046"/>
                    </a:cubicBezTo>
                    <a:cubicBezTo>
                      <a:pt x="5198" y="6046"/>
                      <a:pt x="5198" y="6054"/>
                      <a:pt x="5198" y="6069"/>
                    </a:cubicBezTo>
                    <a:cubicBezTo>
                      <a:pt x="5198" y="6130"/>
                      <a:pt x="5198" y="6160"/>
                      <a:pt x="5168" y="6160"/>
                    </a:cubicBezTo>
                    <a:cubicBezTo>
                      <a:pt x="5198" y="6221"/>
                      <a:pt x="5168" y="6221"/>
                      <a:pt x="5198" y="6221"/>
                    </a:cubicBezTo>
                    <a:cubicBezTo>
                      <a:pt x="5229" y="6251"/>
                      <a:pt x="5259" y="6282"/>
                      <a:pt x="5259" y="6282"/>
                    </a:cubicBezTo>
                    <a:cubicBezTo>
                      <a:pt x="5259" y="6312"/>
                      <a:pt x="5252" y="6320"/>
                      <a:pt x="5244" y="6320"/>
                    </a:cubicBezTo>
                    <a:cubicBezTo>
                      <a:pt x="5236" y="6320"/>
                      <a:pt x="5229" y="6312"/>
                      <a:pt x="5229" y="6312"/>
                    </a:cubicBezTo>
                    <a:cubicBezTo>
                      <a:pt x="5229" y="6251"/>
                      <a:pt x="5229" y="6282"/>
                      <a:pt x="5198" y="6251"/>
                    </a:cubicBezTo>
                    <a:cubicBezTo>
                      <a:pt x="5138" y="6251"/>
                      <a:pt x="5138" y="6282"/>
                      <a:pt x="5107" y="6282"/>
                    </a:cubicBezTo>
                    <a:cubicBezTo>
                      <a:pt x="5107" y="6312"/>
                      <a:pt x="5077" y="6343"/>
                      <a:pt x="5077" y="6343"/>
                    </a:cubicBezTo>
                    <a:cubicBezTo>
                      <a:pt x="5016" y="6373"/>
                      <a:pt x="5016" y="6373"/>
                      <a:pt x="5046" y="6403"/>
                    </a:cubicBezTo>
                    <a:cubicBezTo>
                      <a:pt x="5077" y="6434"/>
                      <a:pt x="5077" y="6434"/>
                      <a:pt x="5046" y="6434"/>
                    </a:cubicBezTo>
                    <a:cubicBezTo>
                      <a:pt x="5040" y="6431"/>
                      <a:pt x="5033" y="6429"/>
                      <a:pt x="5025" y="6429"/>
                    </a:cubicBezTo>
                    <a:cubicBezTo>
                      <a:pt x="4961" y="6429"/>
                      <a:pt x="4871" y="6532"/>
                      <a:pt x="4925" y="6586"/>
                    </a:cubicBezTo>
                    <a:lnTo>
                      <a:pt x="4894" y="6555"/>
                    </a:lnTo>
                    <a:cubicBezTo>
                      <a:pt x="4864" y="6555"/>
                      <a:pt x="4834" y="6555"/>
                      <a:pt x="4834" y="6586"/>
                    </a:cubicBezTo>
                    <a:cubicBezTo>
                      <a:pt x="4803" y="6586"/>
                      <a:pt x="4803" y="6677"/>
                      <a:pt x="4742" y="6707"/>
                    </a:cubicBezTo>
                    <a:cubicBezTo>
                      <a:pt x="4712" y="6768"/>
                      <a:pt x="4682" y="6799"/>
                      <a:pt x="4682" y="6829"/>
                    </a:cubicBezTo>
                    <a:cubicBezTo>
                      <a:pt x="4682" y="6829"/>
                      <a:pt x="4682" y="6829"/>
                      <a:pt x="4651" y="6799"/>
                    </a:cubicBezTo>
                    <a:cubicBezTo>
                      <a:pt x="4651" y="6783"/>
                      <a:pt x="4644" y="6776"/>
                      <a:pt x="4636" y="6776"/>
                    </a:cubicBezTo>
                    <a:cubicBezTo>
                      <a:pt x="4629" y="6776"/>
                      <a:pt x="4621" y="6783"/>
                      <a:pt x="4621" y="6799"/>
                    </a:cubicBezTo>
                    <a:cubicBezTo>
                      <a:pt x="4621" y="6799"/>
                      <a:pt x="4621" y="6829"/>
                      <a:pt x="4651" y="6859"/>
                    </a:cubicBezTo>
                    <a:cubicBezTo>
                      <a:pt x="4682" y="6890"/>
                      <a:pt x="4682" y="6890"/>
                      <a:pt x="4621" y="6890"/>
                    </a:cubicBezTo>
                    <a:cubicBezTo>
                      <a:pt x="4560" y="6890"/>
                      <a:pt x="4530" y="6951"/>
                      <a:pt x="4530" y="6981"/>
                    </a:cubicBezTo>
                    <a:cubicBezTo>
                      <a:pt x="4515" y="6996"/>
                      <a:pt x="4507" y="7004"/>
                      <a:pt x="4499" y="7004"/>
                    </a:cubicBezTo>
                    <a:cubicBezTo>
                      <a:pt x="4492" y="7004"/>
                      <a:pt x="4484" y="6996"/>
                      <a:pt x="4469" y="6981"/>
                    </a:cubicBezTo>
                    <a:cubicBezTo>
                      <a:pt x="4439" y="6981"/>
                      <a:pt x="4378" y="6981"/>
                      <a:pt x="4408" y="7042"/>
                    </a:cubicBezTo>
                    <a:cubicBezTo>
                      <a:pt x="4408" y="7057"/>
                      <a:pt x="4408" y="7065"/>
                      <a:pt x="4404" y="7065"/>
                    </a:cubicBezTo>
                    <a:cubicBezTo>
                      <a:pt x="4401" y="7065"/>
                      <a:pt x="4393" y="7057"/>
                      <a:pt x="4378" y="7042"/>
                    </a:cubicBezTo>
                    <a:cubicBezTo>
                      <a:pt x="4365" y="7029"/>
                      <a:pt x="4353" y="7022"/>
                      <a:pt x="4344" y="7022"/>
                    </a:cubicBezTo>
                    <a:cubicBezTo>
                      <a:pt x="4333" y="7022"/>
                      <a:pt x="4330" y="7037"/>
                      <a:pt x="4347" y="7072"/>
                    </a:cubicBezTo>
                    <a:cubicBezTo>
                      <a:pt x="4347" y="7103"/>
                      <a:pt x="4317" y="7133"/>
                      <a:pt x="4256" y="7133"/>
                    </a:cubicBezTo>
                    <a:cubicBezTo>
                      <a:pt x="4256" y="7163"/>
                      <a:pt x="4226" y="7163"/>
                      <a:pt x="4256" y="7194"/>
                    </a:cubicBezTo>
                    <a:cubicBezTo>
                      <a:pt x="4287" y="7224"/>
                      <a:pt x="4317" y="7224"/>
                      <a:pt x="4287" y="7224"/>
                    </a:cubicBezTo>
                    <a:cubicBezTo>
                      <a:pt x="4256" y="7194"/>
                      <a:pt x="4241" y="7179"/>
                      <a:pt x="4237" y="7179"/>
                    </a:cubicBezTo>
                    <a:lnTo>
                      <a:pt x="4237" y="7179"/>
                    </a:lnTo>
                    <a:cubicBezTo>
                      <a:pt x="4233" y="7179"/>
                      <a:pt x="4241" y="7194"/>
                      <a:pt x="4256" y="7224"/>
                    </a:cubicBezTo>
                    <a:cubicBezTo>
                      <a:pt x="4278" y="7246"/>
                      <a:pt x="4269" y="7267"/>
                      <a:pt x="4262" y="7267"/>
                    </a:cubicBezTo>
                    <a:cubicBezTo>
                      <a:pt x="4259" y="7267"/>
                      <a:pt x="4256" y="7263"/>
                      <a:pt x="4256" y="7255"/>
                    </a:cubicBezTo>
                    <a:cubicBezTo>
                      <a:pt x="4236" y="7244"/>
                      <a:pt x="4222" y="7241"/>
                      <a:pt x="4213" y="7241"/>
                    </a:cubicBezTo>
                    <a:cubicBezTo>
                      <a:pt x="4195" y="7241"/>
                      <a:pt x="4195" y="7255"/>
                      <a:pt x="4195" y="7255"/>
                    </a:cubicBezTo>
                    <a:cubicBezTo>
                      <a:pt x="4195" y="7255"/>
                      <a:pt x="4135" y="7346"/>
                      <a:pt x="4074" y="7407"/>
                    </a:cubicBezTo>
                    <a:cubicBezTo>
                      <a:pt x="3983" y="7498"/>
                      <a:pt x="3922" y="7528"/>
                      <a:pt x="3952" y="7558"/>
                    </a:cubicBezTo>
                    <a:cubicBezTo>
                      <a:pt x="3967" y="7574"/>
                      <a:pt x="3975" y="7581"/>
                      <a:pt x="3971" y="7581"/>
                    </a:cubicBezTo>
                    <a:cubicBezTo>
                      <a:pt x="3967" y="7581"/>
                      <a:pt x="3952" y="7574"/>
                      <a:pt x="3922" y="7558"/>
                    </a:cubicBezTo>
                    <a:cubicBezTo>
                      <a:pt x="3891" y="7558"/>
                      <a:pt x="3891" y="7558"/>
                      <a:pt x="3861" y="7589"/>
                    </a:cubicBezTo>
                    <a:lnTo>
                      <a:pt x="3831" y="7589"/>
                    </a:lnTo>
                    <a:cubicBezTo>
                      <a:pt x="3831" y="7619"/>
                      <a:pt x="3831" y="7619"/>
                      <a:pt x="3831" y="7619"/>
                    </a:cubicBezTo>
                    <a:cubicBezTo>
                      <a:pt x="3822" y="7610"/>
                      <a:pt x="3813" y="7607"/>
                      <a:pt x="3805" y="7607"/>
                    </a:cubicBezTo>
                    <a:cubicBezTo>
                      <a:pt x="3788" y="7607"/>
                      <a:pt x="3779" y="7628"/>
                      <a:pt x="3800" y="7650"/>
                    </a:cubicBezTo>
                    <a:cubicBezTo>
                      <a:pt x="3815" y="7680"/>
                      <a:pt x="3823" y="7695"/>
                      <a:pt x="3819" y="7695"/>
                    </a:cubicBezTo>
                    <a:cubicBezTo>
                      <a:pt x="3815" y="7695"/>
                      <a:pt x="3800" y="7680"/>
                      <a:pt x="3770" y="7650"/>
                    </a:cubicBezTo>
                    <a:cubicBezTo>
                      <a:pt x="3770" y="7640"/>
                      <a:pt x="3763" y="7636"/>
                      <a:pt x="3755" y="7636"/>
                    </a:cubicBezTo>
                    <a:cubicBezTo>
                      <a:pt x="3739" y="7636"/>
                      <a:pt x="3719" y="7650"/>
                      <a:pt x="3739" y="7650"/>
                    </a:cubicBezTo>
                    <a:cubicBezTo>
                      <a:pt x="3739" y="7680"/>
                      <a:pt x="3739" y="7710"/>
                      <a:pt x="3739" y="7741"/>
                    </a:cubicBezTo>
                    <a:cubicBezTo>
                      <a:pt x="3739" y="7741"/>
                      <a:pt x="3726" y="7754"/>
                      <a:pt x="3708" y="7754"/>
                    </a:cubicBezTo>
                    <a:cubicBezTo>
                      <a:pt x="3699" y="7754"/>
                      <a:pt x="3689" y="7751"/>
                      <a:pt x="3679" y="7741"/>
                    </a:cubicBezTo>
                    <a:cubicBezTo>
                      <a:pt x="3674" y="7737"/>
                      <a:pt x="3670" y="7735"/>
                      <a:pt x="3666" y="7735"/>
                    </a:cubicBezTo>
                    <a:cubicBezTo>
                      <a:pt x="3640" y="7735"/>
                      <a:pt x="3618" y="7806"/>
                      <a:pt x="3618" y="7832"/>
                    </a:cubicBezTo>
                    <a:cubicBezTo>
                      <a:pt x="3639" y="7854"/>
                      <a:pt x="3630" y="7875"/>
                      <a:pt x="3623" y="7875"/>
                    </a:cubicBezTo>
                    <a:cubicBezTo>
                      <a:pt x="3620" y="7875"/>
                      <a:pt x="3618" y="7871"/>
                      <a:pt x="3618" y="7862"/>
                    </a:cubicBezTo>
                    <a:cubicBezTo>
                      <a:pt x="3603" y="7847"/>
                      <a:pt x="3595" y="7840"/>
                      <a:pt x="3587" y="7840"/>
                    </a:cubicBezTo>
                    <a:cubicBezTo>
                      <a:pt x="3580" y="7840"/>
                      <a:pt x="3572" y="7847"/>
                      <a:pt x="3557" y="7862"/>
                    </a:cubicBezTo>
                    <a:cubicBezTo>
                      <a:pt x="3557" y="7871"/>
                      <a:pt x="3557" y="7875"/>
                      <a:pt x="3556" y="7875"/>
                    </a:cubicBezTo>
                    <a:cubicBezTo>
                      <a:pt x="3554" y="7875"/>
                      <a:pt x="3548" y="7854"/>
                      <a:pt x="3527" y="7832"/>
                    </a:cubicBezTo>
                    <a:cubicBezTo>
                      <a:pt x="3527" y="7817"/>
                      <a:pt x="3519" y="7809"/>
                      <a:pt x="3508" y="7809"/>
                    </a:cubicBezTo>
                    <a:cubicBezTo>
                      <a:pt x="3496" y="7809"/>
                      <a:pt x="3481" y="7817"/>
                      <a:pt x="3466" y="7832"/>
                    </a:cubicBezTo>
                    <a:cubicBezTo>
                      <a:pt x="3496" y="7862"/>
                      <a:pt x="3435" y="7923"/>
                      <a:pt x="3405" y="7954"/>
                    </a:cubicBezTo>
                    <a:cubicBezTo>
                      <a:pt x="3344" y="8014"/>
                      <a:pt x="3344" y="8045"/>
                      <a:pt x="3375" y="8106"/>
                    </a:cubicBezTo>
                    <a:lnTo>
                      <a:pt x="3405" y="8166"/>
                    </a:lnTo>
                    <a:lnTo>
                      <a:pt x="3344" y="8136"/>
                    </a:lnTo>
                    <a:cubicBezTo>
                      <a:pt x="3314" y="8106"/>
                      <a:pt x="3283" y="8075"/>
                      <a:pt x="3283" y="8075"/>
                    </a:cubicBezTo>
                    <a:cubicBezTo>
                      <a:pt x="3253" y="8075"/>
                      <a:pt x="3283" y="8106"/>
                      <a:pt x="3314" y="8136"/>
                    </a:cubicBezTo>
                    <a:cubicBezTo>
                      <a:pt x="3314" y="8136"/>
                      <a:pt x="3314" y="8166"/>
                      <a:pt x="3253" y="8166"/>
                    </a:cubicBezTo>
                    <a:cubicBezTo>
                      <a:pt x="3223" y="8166"/>
                      <a:pt x="3192" y="8166"/>
                      <a:pt x="3223" y="8197"/>
                    </a:cubicBezTo>
                    <a:cubicBezTo>
                      <a:pt x="3208" y="8212"/>
                      <a:pt x="3200" y="8220"/>
                      <a:pt x="3192" y="8220"/>
                    </a:cubicBezTo>
                    <a:cubicBezTo>
                      <a:pt x="3185" y="8220"/>
                      <a:pt x="3177" y="8212"/>
                      <a:pt x="3162" y="8197"/>
                    </a:cubicBezTo>
                    <a:cubicBezTo>
                      <a:pt x="3132" y="8227"/>
                      <a:pt x="3132" y="8227"/>
                      <a:pt x="3162" y="8258"/>
                    </a:cubicBezTo>
                    <a:cubicBezTo>
                      <a:pt x="3177" y="8273"/>
                      <a:pt x="3185" y="8280"/>
                      <a:pt x="3181" y="8280"/>
                    </a:cubicBezTo>
                    <a:cubicBezTo>
                      <a:pt x="3177" y="8280"/>
                      <a:pt x="3162" y="8273"/>
                      <a:pt x="3132" y="8258"/>
                    </a:cubicBezTo>
                    <a:cubicBezTo>
                      <a:pt x="3114" y="8249"/>
                      <a:pt x="3099" y="8245"/>
                      <a:pt x="3087" y="8245"/>
                    </a:cubicBezTo>
                    <a:cubicBezTo>
                      <a:pt x="3058" y="8245"/>
                      <a:pt x="3049" y="8266"/>
                      <a:pt x="3071" y="8288"/>
                    </a:cubicBezTo>
                    <a:cubicBezTo>
                      <a:pt x="3101" y="8318"/>
                      <a:pt x="3071" y="8318"/>
                      <a:pt x="3071" y="8349"/>
                    </a:cubicBezTo>
                    <a:cubicBezTo>
                      <a:pt x="3040" y="8349"/>
                      <a:pt x="3040" y="8349"/>
                      <a:pt x="3040" y="8410"/>
                    </a:cubicBezTo>
                    <a:lnTo>
                      <a:pt x="3010" y="8410"/>
                    </a:lnTo>
                    <a:cubicBezTo>
                      <a:pt x="3010" y="8401"/>
                      <a:pt x="3010" y="8390"/>
                      <a:pt x="3010" y="8379"/>
                    </a:cubicBezTo>
                    <a:lnTo>
                      <a:pt x="2980" y="8379"/>
                    </a:lnTo>
                    <a:cubicBezTo>
                      <a:pt x="2949" y="8379"/>
                      <a:pt x="2949" y="8410"/>
                      <a:pt x="2949" y="8440"/>
                    </a:cubicBezTo>
                    <a:cubicBezTo>
                      <a:pt x="2929" y="8440"/>
                      <a:pt x="2909" y="8426"/>
                      <a:pt x="2897" y="8426"/>
                    </a:cubicBezTo>
                    <a:cubicBezTo>
                      <a:pt x="2892" y="8426"/>
                      <a:pt x="2888" y="8430"/>
                      <a:pt x="2888" y="8440"/>
                    </a:cubicBezTo>
                    <a:cubicBezTo>
                      <a:pt x="2906" y="8476"/>
                      <a:pt x="2903" y="8490"/>
                      <a:pt x="2891" y="8490"/>
                    </a:cubicBezTo>
                    <a:cubicBezTo>
                      <a:pt x="2883" y="8490"/>
                      <a:pt x="2871" y="8483"/>
                      <a:pt x="2858" y="8470"/>
                    </a:cubicBezTo>
                    <a:cubicBezTo>
                      <a:pt x="2844" y="8443"/>
                      <a:pt x="2837" y="8428"/>
                      <a:pt x="2833" y="8428"/>
                    </a:cubicBezTo>
                    <a:cubicBezTo>
                      <a:pt x="2828" y="8428"/>
                      <a:pt x="2828" y="8451"/>
                      <a:pt x="2828" y="8501"/>
                    </a:cubicBezTo>
                    <a:cubicBezTo>
                      <a:pt x="2797" y="8531"/>
                      <a:pt x="2767" y="8592"/>
                      <a:pt x="2736" y="8653"/>
                    </a:cubicBezTo>
                    <a:cubicBezTo>
                      <a:pt x="2693" y="8674"/>
                      <a:pt x="2666" y="8696"/>
                      <a:pt x="2642" y="8696"/>
                    </a:cubicBezTo>
                    <a:cubicBezTo>
                      <a:pt x="2633" y="8696"/>
                      <a:pt x="2624" y="8692"/>
                      <a:pt x="2615" y="8683"/>
                    </a:cubicBezTo>
                    <a:lnTo>
                      <a:pt x="2615" y="8683"/>
                    </a:lnTo>
                    <a:cubicBezTo>
                      <a:pt x="2645" y="8714"/>
                      <a:pt x="2645" y="8744"/>
                      <a:pt x="2584" y="8774"/>
                    </a:cubicBezTo>
                    <a:cubicBezTo>
                      <a:pt x="2524" y="8774"/>
                      <a:pt x="2524" y="8835"/>
                      <a:pt x="2554" y="8865"/>
                    </a:cubicBezTo>
                    <a:cubicBezTo>
                      <a:pt x="2554" y="8865"/>
                      <a:pt x="2584" y="8835"/>
                      <a:pt x="2584" y="8835"/>
                    </a:cubicBezTo>
                    <a:lnTo>
                      <a:pt x="2584" y="8835"/>
                    </a:lnTo>
                    <a:cubicBezTo>
                      <a:pt x="2615" y="8896"/>
                      <a:pt x="2615" y="8896"/>
                      <a:pt x="2554" y="8896"/>
                    </a:cubicBezTo>
                    <a:cubicBezTo>
                      <a:pt x="2554" y="8905"/>
                      <a:pt x="2551" y="8908"/>
                      <a:pt x="2547" y="8908"/>
                    </a:cubicBezTo>
                    <a:cubicBezTo>
                      <a:pt x="2536" y="8908"/>
                      <a:pt x="2515" y="8887"/>
                      <a:pt x="2493" y="8865"/>
                    </a:cubicBezTo>
                    <a:cubicBezTo>
                      <a:pt x="2463" y="8835"/>
                      <a:pt x="2432" y="8835"/>
                      <a:pt x="2432" y="8835"/>
                    </a:cubicBezTo>
                    <a:cubicBezTo>
                      <a:pt x="2402" y="8835"/>
                      <a:pt x="2402" y="8865"/>
                      <a:pt x="2432" y="8865"/>
                    </a:cubicBezTo>
                    <a:cubicBezTo>
                      <a:pt x="2463" y="8896"/>
                      <a:pt x="2463" y="8896"/>
                      <a:pt x="2432" y="8926"/>
                    </a:cubicBezTo>
                    <a:cubicBezTo>
                      <a:pt x="2432" y="8926"/>
                      <a:pt x="2432" y="8926"/>
                      <a:pt x="2432" y="8987"/>
                    </a:cubicBezTo>
                    <a:cubicBezTo>
                      <a:pt x="2463" y="8987"/>
                      <a:pt x="2432" y="9017"/>
                      <a:pt x="2432" y="9017"/>
                    </a:cubicBezTo>
                    <a:cubicBezTo>
                      <a:pt x="2402" y="9017"/>
                      <a:pt x="2372" y="9048"/>
                      <a:pt x="2372" y="9048"/>
                    </a:cubicBezTo>
                    <a:lnTo>
                      <a:pt x="2341" y="9017"/>
                    </a:lnTo>
                    <a:cubicBezTo>
                      <a:pt x="2311" y="8987"/>
                      <a:pt x="2280" y="8987"/>
                      <a:pt x="2280" y="8987"/>
                    </a:cubicBezTo>
                    <a:lnTo>
                      <a:pt x="2280" y="8987"/>
                    </a:lnTo>
                    <a:cubicBezTo>
                      <a:pt x="2280" y="8987"/>
                      <a:pt x="2311" y="9017"/>
                      <a:pt x="2311" y="9017"/>
                    </a:cubicBezTo>
                    <a:cubicBezTo>
                      <a:pt x="2311" y="9017"/>
                      <a:pt x="2037" y="9321"/>
                      <a:pt x="1976" y="9352"/>
                    </a:cubicBezTo>
                    <a:cubicBezTo>
                      <a:pt x="1946" y="9352"/>
                      <a:pt x="1916" y="9382"/>
                      <a:pt x="1946" y="9413"/>
                    </a:cubicBezTo>
                    <a:cubicBezTo>
                      <a:pt x="1976" y="9413"/>
                      <a:pt x="1916" y="9473"/>
                      <a:pt x="1825" y="9565"/>
                    </a:cubicBezTo>
                    <a:cubicBezTo>
                      <a:pt x="1764" y="9656"/>
                      <a:pt x="1703" y="9717"/>
                      <a:pt x="1703" y="9717"/>
                    </a:cubicBezTo>
                    <a:cubicBezTo>
                      <a:pt x="1703" y="9717"/>
                      <a:pt x="1703" y="9747"/>
                      <a:pt x="1673" y="9777"/>
                    </a:cubicBezTo>
                    <a:cubicBezTo>
                      <a:pt x="1673" y="9777"/>
                      <a:pt x="1673" y="9838"/>
                      <a:pt x="1642" y="9838"/>
                    </a:cubicBezTo>
                    <a:cubicBezTo>
                      <a:pt x="1660" y="9874"/>
                      <a:pt x="1657" y="9889"/>
                      <a:pt x="1651" y="9889"/>
                    </a:cubicBezTo>
                    <a:cubicBezTo>
                      <a:pt x="1647" y="9889"/>
                      <a:pt x="1642" y="9881"/>
                      <a:pt x="1642" y="9869"/>
                    </a:cubicBezTo>
                    <a:cubicBezTo>
                      <a:pt x="1621" y="9847"/>
                      <a:pt x="1599" y="9826"/>
                      <a:pt x="1588" y="9826"/>
                    </a:cubicBezTo>
                    <a:cubicBezTo>
                      <a:pt x="1584" y="9826"/>
                      <a:pt x="1581" y="9829"/>
                      <a:pt x="1581" y="9838"/>
                    </a:cubicBezTo>
                    <a:cubicBezTo>
                      <a:pt x="1551" y="9869"/>
                      <a:pt x="1581" y="9869"/>
                      <a:pt x="1612" y="9899"/>
                    </a:cubicBezTo>
                    <a:cubicBezTo>
                      <a:pt x="1642" y="9929"/>
                      <a:pt x="1612" y="9929"/>
                      <a:pt x="1612" y="9929"/>
                    </a:cubicBezTo>
                    <a:cubicBezTo>
                      <a:pt x="1612" y="9945"/>
                      <a:pt x="1612" y="9952"/>
                      <a:pt x="1608" y="9952"/>
                    </a:cubicBezTo>
                    <a:cubicBezTo>
                      <a:pt x="1604" y="9952"/>
                      <a:pt x="1597" y="9945"/>
                      <a:pt x="1581" y="9929"/>
                    </a:cubicBezTo>
                    <a:cubicBezTo>
                      <a:pt x="1551" y="9899"/>
                      <a:pt x="1521" y="9869"/>
                      <a:pt x="1521" y="9869"/>
                    </a:cubicBezTo>
                    <a:lnTo>
                      <a:pt x="1521" y="9899"/>
                    </a:lnTo>
                    <a:cubicBezTo>
                      <a:pt x="1551" y="9899"/>
                      <a:pt x="1521" y="9929"/>
                      <a:pt x="1521" y="9929"/>
                    </a:cubicBezTo>
                    <a:cubicBezTo>
                      <a:pt x="1521" y="9929"/>
                      <a:pt x="1521" y="9929"/>
                      <a:pt x="1460" y="9899"/>
                    </a:cubicBezTo>
                    <a:cubicBezTo>
                      <a:pt x="1448" y="9876"/>
                      <a:pt x="1437" y="9866"/>
                      <a:pt x="1430" y="9866"/>
                    </a:cubicBezTo>
                    <a:cubicBezTo>
                      <a:pt x="1419" y="9866"/>
                      <a:pt x="1422" y="9892"/>
                      <a:pt x="1460" y="9929"/>
                    </a:cubicBezTo>
                    <a:lnTo>
                      <a:pt x="1460" y="9960"/>
                    </a:lnTo>
                    <a:cubicBezTo>
                      <a:pt x="1449" y="9954"/>
                      <a:pt x="1441" y="9952"/>
                      <a:pt x="1435" y="9952"/>
                    </a:cubicBezTo>
                    <a:cubicBezTo>
                      <a:pt x="1409" y="9952"/>
                      <a:pt x="1429" y="10001"/>
                      <a:pt x="1429" y="10051"/>
                    </a:cubicBezTo>
                    <a:cubicBezTo>
                      <a:pt x="1404" y="10038"/>
                      <a:pt x="1389" y="10031"/>
                      <a:pt x="1383" y="10031"/>
                    </a:cubicBezTo>
                    <a:cubicBezTo>
                      <a:pt x="1374" y="10031"/>
                      <a:pt x="1381" y="10046"/>
                      <a:pt x="1399" y="10081"/>
                    </a:cubicBezTo>
                    <a:cubicBezTo>
                      <a:pt x="1429" y="10112"/>
                      <a:pt x="1429" y="10112"/>
                      <a:pt x="1369" y="10112"/>
                    </a:cubicBezTo>
                    <a:cubicBezTo>
                      <a:pt x="1360" y="10103"/>
                      <a:pt x="1353" y="10099"/>
                      <a:pt x="1348" y="10099"/>
                    </a:cubicBezTo>
                    <a:cubicBezTo>
                      <a:pt x="1336" y="10099"/>
                      <a:pt x="1329" y="10121"/>
                      <a:pt x="1308" y="10142"/>
                    </a:cubicBezTo>
                    <a:cubicBezTo>
                      <a:pt x="1308" y="10172"/>
                      <a:pt x="1247" y="10264"/>
                      <a:pt x="1156" y="10355"/>
                    </a:cubicBezTo>
                    <a:cubicBezTo>
                      <a:pt x="1065" y="10476"/>
                      <a:pt x="1004" y="10568"/>
                      <a:pt x="1004" y="10568"/>
                    </a:cubicBezTo>
                    <a:cubicBezTo>
                      <a:pt x="1004" y="10583"/>
                      <a:pt x="1004" y="10590"/>
                      <a:pt x="1000" y="10590"/>
                    </a:cubicBezTo>
                    <a:cubicBezTo>
                      <a:pt x="996" y="10590"/>
                      <a:pt x="989" y="10583"/>
                      <a:pt x="973" y="10568"/>
                    </a:cubicBezTo>
                    <a:cubicBezTo>
                      <a:pt x="943" y="10568"/>
                      <a:pt x="943" y="10568"/>
                      <a:pt x="973" y="10628"/>
                    </a:cubicBezTo>
                    <a:cubicBezTo>
                      <a:pt x="943" y="10628"/>
                      <a:pt x="913" y="10659"/>
                      <a:pt x="882" y="10689"/>
                    </a:cubicBezTo>
                    <a:cubicBezTo>
                      <a:pt x="852" y="10750"/>
                      <a:pt x="791" y="10811"/>
                      <a:pt x="821" y="10811"/>
                    </a:cubicBezTo>
                    <a:cubicBezTo>
                      <a:pt x="839" y="10846"/>
                      <a:pt x="847" y="10861"/>
                      <a:pt x="844" y="10861"/>
                    </a:cubicBezTo>
                    <a:cubicBezTo>
                      <a:pt x="841" y="10861"/>
                      <a:pt x="834" y="10854"/>
                      <a:pt x="821" y="10841"/>
                    </a:cubicBezTo>
                    <a:cubicBezTo>
                      <a:pt x="800" y="10820"/>
                      <a:pt x="778" y="10810"/>
                      <a:pt x="761" y="10810"/>
                    </a:cubicBezTo>
                    <a:cubicBezTo>
                      <a:pt x="729" y="10810"/>
                      <a:pt x="711" y="10843"/>
                      <a:pt x="730" y="10902"/>
                    </a:cubicBezTo>
                    <a:cubicBezTo>
                      <a:pt x="715" y="10917"/>
                      <a:pt x="707" y="10925"/>
                      <a:pt x="700" y="10925"/>
                    </a:cubicBezTo>
                    <a:cubicBezTo>
                      <a:pt x="692" y="10925"/>
                      <a:pt x="685" y="10917"/>
                      <a:pt x="669" y="10902"/>
                    </a:cubicBezTo>
                    <a:cubicBezTo>
                      <a:pt x="669" y="10932"/>
                      <a:pt x="669" y="10932"/>
                      <a:pt x="669" y="10993"/>
                    </a:cubicBezTo>
                    <a:cubicBezTo>
                      <a:pt x="639" y="11024"/>
                      <a:pt x="609" y="11054"/>
                      <a:pt x="578" y="11084"/>
                    </a:cubicBezTo>
                    <a:cubicBezTo>
                      <a:pt x="578" y="11115"/>
                      <a:pt x="578" y="11176"/>
                      <a:pt x="578" y="11176"/>
                    </a:cubicBezTo>
                    <a:cubicBezTo>
                      <a:pt x="548" y="11176"/>
                      <a:pt x="487" y="11236"/>
                      <a:pt x="426" y="11328"/>
                    </a:cubicBezTo>
                    <a:cubicBezTo>
                      <a:pt x="374" y="11433"/>
                      <a:pt x="321" y="11516"/>
                      <a:pt x="288" y="11516"/>
                    </a:cubicBezTo>
                    <a:cubicBezTo>
                      <a:pt x="283" y="11516"/>
                      <a:pt x="278" y="11514"/>
                      <a:pt x="274" y="11510"/>
                    </a:cubicBezTo>
                    <a:cubicBezTo>
                      <a:pt x="274" y="11510"/>
                      <a:pt x="274" y="11540"/>
                      <a:pt x="274" y="11571"/>
                    </a:cubicBezTo>
                    <a:cubicBezTo>
                      <a:pt x="335" y="11631"/>
                      <a:pt x="335" y="11631"/>
                      <a:pt x="274" y="11631"/>
                    </a:cubicBezTo>
                    <a:cubicBezTo>
                      <a:pt x="263" y="11626"/>
                      <a:pt x="253" y="11623"/>
                      <a:pt x="244" y="11623"/>
                    </a:cubicBezTo>
                    <a:cubicBezTo>
                      <a:pt x="205" y="11623"/>
                      <a:pt x="194" y="11673"/>
                      <a:pt x="244" y="11723"/>
                    </a:cubicBezTo>
                    <a:lnTo>
                      <a:pt x="214" y="11692"/>
                    </a:lnTo>
                    <a:cubicBezTo>
                      <a:pt x="122" y="11692"/>
                      <a:pt x="153" y="11753"/>
                      <a:pt x="183" y="11783"/>
                    </a:cubicBezTo>
                    <a:cubicBezTo>
                      <a:pt x="153" y="11783"/>
                      <a:pt x="122" y="11783"/>
                      <a:pt x="153" y="11814"/>
                    </a:cubicBezTo>
                    <a:cubicBezTo>
                      <a:pt x="138" y="11829"/>
                      <a:pt x="130" y="11837"/>
                      <a:pt x="119" y="11837"/>
                    </a:cubicBezTo>
                    <a:cubicBezTo>
                      <a:pt x="107" y="11837"/>
                      <a:pt x="92" y="11829"/>
                      <a:pt x="62" y="11814"/>
                    </a:cubicBezTo>
                    <a:cubicBezTo>
                      <a:pt x="31" y="11783"/>
                      <a:pt x="1" y="11783"/>
                      <a:pt x="1" y="11783"/>
                    </a:cubicBezTo>
                    <a:lnTo>
                      <a:pt x="1" y="11783"/>
                    </a:lnTo>
                    <a:cubicBezTo>
                      <a:pt x="1" y="11814"/>
                      <a:pt x="31" y="11814"/>
                      <a:pt x="62" y="11844"/>
                    </a:cubicBezTo>
                    <a:lnTo>
                      <a:pt x="31" y="11875"/>
                    </a:lnTo>
                    <a:cubicBezTo>
                      <a:pt x="31" y="11875"/>
                      <a:pt x="31" y="11875"/>
                      <a:pt x="62" y="11905"/>
                    </a:cubicBezTo>
                    <a:cubicBezTo>
                      <a:pt x="92" y="11905"/>
                      <a:pt x="92" y="11935"/>
                      <a:pt x="92" y="11935"/>
                    </a:cubicBezTo>
                    <a:cubicBezTo>
                      <a:pt x="62" y="11935"/>
                      <a:pt x="62" y="11966"/>
                      <a:pt x="122" y="11966"/>
                    </a:cubicBezTo>
                    <a:cubicBezTo>
                      <a:pt x="153" y="11966"/>
                      <a:pt x="183" y="11996"/>
                      <a:pt x="153" y="11996"/>
                    </a:cubicBezTo>
                    <a:lnTo>
                      <a:pt x="214" y="12027"/>
                    </a:lnTo>
                    <a:cubicBezTo>
                      <a:pt x="257" y="12048"/>
                      <a:pt x="284" y="12070"/>
                      <a:pt x="318" y="12070"/>
                    </a:cubicBezTo>
                    <a:cubicBezTo>
                      <a:pt x="333" y="12070"/>
                      <a:pt x="348" y="12066"/>
                      <a:pt x="366" y="12057"/>
                    </a:cubicBezTo>
                    <a:cubicBezTo>
                      <a:pt x="426" y="12027"/>
                      <a:pt x="487" y="11996"/>
                      <a:pt x="426" y="11966"/>
                    </a:cubicBezTo>
                    <a:cubicBezTo>
                      <a:pt x="426" y="11966"/>
                      <a:pt x="396" y="11935"/>
                      <a:pt x="396" y="11905"/>
                    </a:cubicBezTo>
                    <a:lnTo>
                      <a:pt x="457" y="11905"/>
                    </a:lnTo>
                    <a:cubicBezTo>
                      <a:pt x="462" y="11910"/>
                      <a:pt x="467" y="11913"/>
                      <a:pt x="473" y="11913"/>
                    </a:cubicBezTo>
                    <a:cubicBezTo>
                      <a:pt x="498" y="11913"/>
                      <a:pt x="523" y="11858"/>
                      <a:pt x="548" y="11783"/>
                    </a:cubicBezTo>
                    <a:cubicBezTo>
                      <a:pt x="609" y="11723"/>
                      <a:pt x="639" y="11662"/>
                      <a:pt x="669" y="11662"/>
                    </a:cubicBezTo>
                    <a:cubicBezTo>
                      <a:pt x="680" y="11672"/>
                      <a:pt x="686" y="11675"/>
                      <a:pt x="691" y="11675"/>
                    </a:cubicBezTo>
                    <a:cubicBezTo>
                      <a:pt x="700" y="11675"/>
                      <a:pt x="700" y="11662"/>
                      <a:pt x="700" y="11662"/>
                    </a:cubicBezTo>
                    <a:cubicBezTo>
                      <a:pt x="669" y="11631"/>
                      <a:pt x="730" y="11571"/>
                      <a:pt x="791" y="11480"/>
                    </a:cubicBezTo>
                    <a:cubicBezTo>
                      <a:pt x="852" y="11388"/>
                      <a:pt x="913" y="11297"/>
                      <a:pt x="882" y="11267"/>
                    </a:cubicBezTo>
                    <a:cubicBezTo>
                      <a:pt x="913" y="11236"/>
                      <a:pt x="913" y="11236"/>
                      <a:pt x="913" y="11236"/>
                    </a:cubicBezTo>
                    <a:cubicBezTo>
                      <a:pt x="922" y="11245"/>
                      <a:pt x="930" y="11249"/>
                      <a:pt x="939" y="11249"/>
                    </a:cubicBezTo>
                    <a:cubicBezTo>
                      <a:pt x="958" y="11249"/>
                      <a:pt x="973" y="11227"/>
                      <a:pt x="973" y="11206"/>
                    </a:cubicBezTo>
                    <a:cubicBezTo>
                      <a:pt x="973" y="11145"/>
                      <a:pt x="1004" y="11145"/>
                      <a:pt x="1004" y="11145"/>
                    </a:cubicBezTo>
                    <a:cubicBezTo>
                      <a:pt x="1004" y="11145"/>
                      <a:pt x="1034" y="11145"/>
                      <a:pt x="1034" y="11115"/>
                    </a:cubicBezTo>
                    <a:cubicBezTo>
                      <a:pt x="1065" y="11084"/>
                      <a:pt x="1065" y="11084"/>
                      <a:pt x="1065" y="11054"/>
                    </a:cubicBezTo>
                    <a:cubicBezTo>
                      <a:pt x="1065" y="11054"/>
                      <a:pt x="1125" y="10963"/>
                      <a:pt x="1186" y="10932"/>
                    </a:cubicBezTo>
                    <a:cubicBezTo>
                      <a:pt x="1217" y="10932"/>
                      <a:pt x="1217" y="10902"/>
                      <a:pt x="1186" y="10872"/>
                    </a:cubicBezTo>
                    <a:cubicBezTo>
                      <a:pt x="1156" y="10841"/>
                      <a:pt x="1156" y="10811"/>
                      <a:pt x="1156" y="10811"/>
                    </a:cubicBezTo>
                    <a:lnTo>
                      <a:pt x="1156" y="10811"/>
                    </a:lnTo>
                    <a:cubicBezTo>
                      <a:pt x="1156" y="10811"/>
                      <a:pt x="1186" y="10811"/>
                      <a:pt x="1217" y="10841"/>
                    </a:cubicBezTo>
                    <a:cubicBezTo>
                      <a:pt x="1217" y="10856"/>
                      <a:pt x="1217" y="10864"/>
                      <a:pt x="1220" y="10864"/>
                    </a:cubicBezTo>
                    <a:cubicBezTo>
                      <a:pt x="1224" y="10864"/>
                      <a:pt x="1232" y="10856"/>
                      <a:pt x="1247" y="10841"/>
                    </a:cubicBezTo>
                    <a:lnTo>
                      <a:pt x="1277" y="10841"/>
                    </a:lnTo>
                    <a:cubicBezTo>
                      <a:pt x="1247" y="10811"/>
                      <a:pt x="1308" y="10750"/>
                      <a:pt x="1369" y="10659"/>
                    </a:cubicBezTo>
                    <a:cubicBezTo>
                      <a:pt x="1460" y="10537"/>
                      <a:pt x="1490" y="10507"/>
                      <a:pt x="1460" y="10476"/>
                    </a:cubicBezTo>
                    <a:cubicBezTo>
                      <a:pt x="1429" y="10446"/>
                      <a:pt x="1460" y="10446"/>
                      <a:pt x="1521" y="10446"/>
                    </a:cubicBezTo>
                    <a:cubicBezTo>
                      <a:pt x="1642" y="10416"/>
                      <a:pt x="1642" y="10416"/>
                      <a:pt x="1642" y="10385"/>
                    </a:cubicBezTo>
                    <a:lnTo>
                      <a:pt x="1642" y="10385"/>
                    </a:lnTo>
                    <a:cubicBezTo>
                      <a:pt x="1633" y="10394"/>
                      <a:pt x="1627" y="10398"/>
                      <a:pt x="1622" y="10398"/>
                    </a:cubicBezTo>
                    <a:cubicBezTo>
                      <a:pt x="1609" y="10398"/>
                      <a:pt x="1603" y="10376"/>
                      <a:pt x="1581" y="10355"/>
                    </a:cubicBezTo>
                    <a:cubicBezTo>
                      <a:pt x="1538" y="10333"/>
                      <a:pt x="1526" y="10312"/>
                      <a:pt x="1554" y="10312"/>
                    </a:cubicBezTo>
                    <a:cubicBezTo>
                      <a:pt x="1566" y="10312"/>
                      <a:pt x="1585" y="10316"/>
                      <a:pt x="1612" y="10324"/>
                    </a:cubicBezTo>
                    <a:cubicBezTo>
                      <a:pt x="1615" y="10332"/>
                      <a:pt x="1621" y="10335"/>
                      <a:pt x="1628" y="10335"/>
                    </a:cubicBezTo>
                    <a:cubicBezTo>
                      <a:pt x="1669" y="10335"/>
                      <a:pt x="1756" y="10215"/>
                      <a:pt x="1767" y="10145"/>
                    </a:cubicBezTo>
                    <a:lnTo>
                      <a:pt x="1767" y="10145"/>
                    </a:lnTo>
                    <a:cubicBezTo>
                      <a:pt x="1775" y="10152"/>
                      <a:pt x="1782" y="10155"/>
                      <a:pt x="1790" y="10155"/>
                    </a:cubicBezTo>
                    <a:cubicBezTo>
                      <a:pt x="1812" y="10155"/>
                      <a:pt x="1833" y="10133"/>
                      <a:pt x="1855" y="10112"/>
                    </a:cubicBezTo>
                    <a:cubicBezTo>
                      <a:pt x="1885" y="10081"/>
                      <a:pt x="1885" y="10051"/>
                      <a:pt x="1885" y="10051"/>
                    </a:cubicBezTo>
                    <a:cubicBezTo>
                      <a:pt x="1861" y="10026"/>
                      <a:pt x="1916" y="9982"/>
                      <a:pt x="1954" y="9982"/>
                    </a:cubicBezTo>
                    <a:cubicBezTo>
                      <a:pt x="1963" y="9982"/>
                      <a:pt x="1971" y="9984"/>
                      <a:pt x="1976" y="9990"/>
                    </a:cubicBezTo>
                    <a:lnTo>
                      <a:pt x="2007" y="9990"/>
                    </a:lnTo>
                    <a:cubicBezTo>
                      <a:pt x="2007" y="9922"/>
                      <a:pt x="2058" y="9888"/>
                      <a:pt x="2084" y="9888"/>
                    </a:cubicBezTo>
                    <a:cubicBezTo>
                      <a:pt x="2092" y="9888"/>
                      <a:pt x="2098" y="9891"/>
                      <a:pt x="2098" y="9899"/>
                    </a:cubicBezTo>
                    <a:lnTo>
                      <a:pt x="2128" y="9869"/>
                    </a:lnTo>
                    <a:cubicBezTo>
                      <a:pt x="2128" y="9838"/>
                      <a:pt x="2159" y="9808"/>
                      <a:pt x="2159" y="9777"/>
                    </a:cubicBezTo>
                    <a:cubicBezTo>
                      <a:pt x="2189" y="9747"/>
                      <a:pt x="2189" y="9747"/>
                      <a:pt x="2159" y="9717"/>
                    </a:cubicBezTo>
                    <a:cubicBezTo>
                      <a:pt x="2159" y="9717"/>
                      <a:pt x="2128" y="9686"/>
                      <a:pt x="2128" y="9656"/>
                    </a:cubicBezTo>
                    <a:lnTo>
                      <a:pt x="2128" y="9656"/>
                    </a:lnTo>
                    <a:lnTo>
                      <a:pt x="2159" y="9686"/>
                    </a:lnTo>
                    <a:cubicBezTo>
                      <a:pt x="2167" y="9694"/>
                      <a:pt x="2175" y="9698"/>
                      <a:pt x="2183" y="9698"/>
                    </a:cubicBezTo>
                    <a:cubicBezTo>
                      <a:pt x="2206" y="9698"/>
                      <a:pt x="2228" y="9670"/>
                      <a:pt x="2250" y="9625"/>
                    </a:cubicBezTo>
                    <a:cubicBezTo>
                      <a:pt x="2295" y="9581"/>
                      <a:pt x="2323" y="9553"/>
                      <a:pt x="2347" y="9553"/>
                    </a:cubicBezTo>
                    <a:cubicBezTo>
                      <a:pt x="2355" y="9553"/>
                      <a:pt x="2363" y="9556"/>
                      <a:pt x="2372" y="9565"/>
                    </a:cubicBezTo>
                    <a:lnTo>
                      <a:pt x="2372" y="9534"/>
                    </a:lnTo>
                    <a:cubicBezTo>
                      <a:pt x="2350" y="9513"/>
                      <a:pt x="2359" y="9491"/>
                      <a:pt x="2377" y="9491"/>
                    </a:cubicBezTo>
                    <a:cubicBezTo>
                      <a:pt x="2384" y="9491"/>
                      <a:pt x="2393" y="9495"/>
                      <a:pt x="2402" y="9504"/>
                    </a:cubicBezTo>
                    <a:cubicBezTo>
                      <a:pt x="2432" y="9504"/>
                      <a:pt x="2463" y="9473"/>
                      <a:pt x="2463" y="9413"/>
                    </a:cubicBezTo>
                    <a:lnTo>
                      <a:pt x="2493" y="9413"/>
                    </a:lnTo>
                    <a:cubicBezTo>
                      <a:pt x="2509" y="9421"/>
                      <a:pt x="2524" y="9425"/>
                      <a:pt x="2535" y="9425"/>
                    </a:cubicBezTo>
                    <a:cubicBezTo>
                      <a:pt x="2566" y="9425"/>
                      <a:pt x="2576" y="9396"/>
                      <a:pt x="2554" y="9352"/>
                    </a:cubicBezTo>
                    <a:lnTo>
                      <a:pt x="2554" y="9352"/>
                    </a:lnTo>
                    <a:cubicBezTo>
                      <a:pt x="2564" y="9362"/>
                      <a:pt x="2571" y="9365"/>
                      <a:pt x="2577" y="9365"/>
                    </a:cubicBezTo>
                    <a:cubicBezTo>
                      <a:pt x="2588" y="9365"/>
                      <a:pt x="2595" y="9352"/>
                      <a:pt x="2615" y="9352"/>
                    </a:cubicBezTo>
                    <a:cubicBezTo>
                      <a:pt x="2615" y="9307"/>
                      <a:pt x="2631" y="9279"/>
                      <a:pt x="2652" y="9279"/>
                    </a:cubicBezTo>
                    <a:cubicBezTo>
                      <a:pt x="2659" y="9279"/>
                      <a:pt x="2667" y="9283"/>
                      <a:pt x="2676" y="9291"/>
                    </a:cubicBezTo>
                    <a:lnTo>
                      <a:pt x="2676" y="9261"/>
                    </a:lnTo>
                    <a:cubicBezTo>
                      <a:pt x="2676" y="9230"/>
                      <a:pt x="2676" y="9230"/>
                      <a:pt x="2706" y="9200"/>
                    </a:cubicBezTo>
                    <a:cubicBezTo>
                      <a:pt x="2706" y="9200"/>
                      <a:pt x="2736" y="9200"/>
                      <a:pt x="2706" y="9139"/>
                    </a:cubicBezTo>
                    <a:cubicBezTo>
                      <a:pt x="2706" y="9109"/>
                      <a:pt x="2706" y="9109"/>
                      <a:pt x="2706" y="9109"/>
                    </a:cubicBezTo>
                    <a:cubicBezTo>
                      <a:pt x="2712" y="9103"/>
                      <a:pt x="2716" y="9100"/>
                      <a:pt x="2720" y="9100"/>
                    </a:cubicBezTo>
                    <a:cubicBezTo>
                      <a:pt x="2737" y="9100"/>
                      <a:pt x="2742" y="9145"/>
                      <a:pt x="2767" y="9169"/>
                    </a:cubicBezTo>
                    <a:cubicBezTo>
                      <a:pt x="2767" y="9177"/>
                      <a:pt x="2769" y="9181"/>
                      <a:pt x="2771" y="9181"/>
                    </a:cubicBezTo>
                    <a:cubicBezTo>
                      <a:pt x="2778" y="9181"/>
                      <a:pt x="2790" y="9147"/>
                      <a:pt x="2767" y="9078"/>
                    </a:cubicBezTo>
                    <a:cubicBezTo>
                      <a:pt x="2767" y="9048"/>
                      <a:pt x="2767" y="9033"/>
                      <a:pt x="2771" y="9033"/>
                    </a:cubicBezTo>
                    <a:cubicBezTo>
                      <a:pt x="2774" y="9033"/>
                      <a:pt x="2782" y="9048"/>
                      <a:pt x="2797" y="9078"/>
                    </a:cubicBezTo>
                    <a:cubicBezTo>
                      <a:pt x="2797" y="9100"/>
                      <a:pt x="2812" y="9121"/>
                      <a:pt x="2821" y="9121"/>
                    </a:cubicBezTo>
                    <a:cubicBezTo>
                      <a:pt x="2825" y="9121"/>
                      <a:pt x="2828" y="9118"/>
                      <a:pt x="2828" y="9109"/>
                    </a:cubicBezTo>
                    <a:cubicBezTo>
                      <a:pt x="2828" y="9109"/>
                      <a:pt x="2828" y="9078"/>
                      <a:pt x="2828" y="9048"/>
                    </a:cubicBezTo>
                    <a:lnTo>
                      <a:pt x="2858" y="9017"/>
                    </a:lnTo>
                    <a:cubicBezTo>
                      <a:pt x="2888" y="9017"/>
                      <a:pt x="2919" y="9017"/>
                      <a:pt x="2919" y="8987"/>
                    </a:cubicBezTo>
                    <a:cubicBezTo>
                      <a:pt x="2919" y="8972"/>
                      <a:pt x="2919" y="8964"/>
                      <a:pt x="2923" y="8964"/>
                    </a:cubicBezTo>
                    <a:cubicBezTo>
                      <a:pt x="2926" y="8964"/>
                      <a:pt x="2934" y="8972"/>
                      <a:pt x="2949" y="8987"/>
                    </a:cubicBezTo>
                    <a:cubicBezTo>
                      <a:pt x="2980" y="8987"/>
                      <a:pt x="2980" y="8987"/>
                      <a:pt x="2949" y="8926"/>
                    </a:cubicBezTo>
                    <a:cubicBezTo>
                      <a:pt x="2919" y="8896"/>
                      <a:pt x="2949" y="8896"/>
                      <a:pt x="2980" y="8896"/>
                    </a:cubicBezTo>
                    <a:cubicBezTo>
                      <a:pt x="2997" y="8931"/>
                      <a:pt x="3015" y="8946"/>
                      <a:pt x="3021" y="8946"/>
                    </a:cubicBezTo>
                    <a:cubicBezTo>
                      <a:pt x="3025" y="8946"/>
                      <a:pt x="3023" y="8939"/>
                      <a:pt x="3010" y="8926"/>
                    </a:cubicBezTo>
                    <a:cubicBezTo>
                      <a:pt x="3010" y="8896"/>
                      <a:pt x="3010" y="8865"/>
                      <a:pt x="3010" y="8865"/>
                    </a:cubicBezTo>
                    <a:cubicBezTo>
                      <a:pt x="3014" y="8869"/>
                      <a:pt x="3020" y="8871"/>
                      <a:pt x="3026" y="8871"/>
                    </a:cubicBezTo>
                    <a:cubicBezTo>
                      <a:pt x="3072" y="8871"/>
                      <a:pt x="3174" y="8789"/>
                      <a:pt x="3253" y="8683"/>
                    </a:cubicBezTo>
                    <a:cubicBezTo>
                      <a:pt x="3283" y="8683"/>
                      <a:pt x="3253" y="8653"/>
                      <a:pt x="3253" y="8622"/>
                    </a:cubicBezTo>
                    <a:lnTo>
                      <a:pt x="3253" y="8622"/>
                    </a:lnTo>
                    <a:cubicBezTo>
                      <a:pt x="3288" y="8646"/>
                      <a:pt x="3314" y="8655"/>
                      <a:pt x="3328" y="8655"/>
                    </a:cubicBezTo>
                    <a:cubicBezTo>
                      <a:pt x="3350" y="8655"/>
                      <a:pt x="3340" y="8629"/>
                      <a:pt x="3283" y="8592"/>
                    </a:cubicBezTo>
                    <a:cubicBezTo>
                      <a:pt x="3223" y="8562"/>
                      <a:pt x="3223" y="8562"/>
                      <a:pt x="3283" y="8562"/>
                    </a:cubicBezTo>
                    <a:cubicBezTo>
                      <a:pt x="3299" y="8577"/>
                      <a:pt x="3306" y="8584"/>
                      <a:pt x="3310" y="8584"/>
                    </a:cubicBezTo>
                    <a:cubicBezTo>
                      <a:pt x="3314" y="8584"/>
                      <a:pt x="3314" y="8577"/>
                      <a:pt x="3314" y="8562"/>
                    </a:cubicBezTo>
                    <a:cubicBezTo>
                      <a:pt x="3292" y="8540"/>
                      <a:pt x="3301" y="8519"/>
                      <a:pt x="3319" y="8519"/>
                    </a:cubicBezTo>
                    <a:cubicBezTo>
                      <a:pt x="3326" y="8519"/>
                      <a:pt x="3335" y="8522"/>
                      <a:pt x="3344" y="8531"/>
                    </a:cubicBezTo>
                    <a:cubicBezTo>
                      <a:pt x="3359" y="8546"/>
                      <a:pt x="3375" y="8554"/>
                      <a:pt x="3382" y="8554"/>
                    </a:cubicBezTo>
                    <a:cubicBezTo>
                      <a:pt x="3390" y="8554"/>
                      <a:pt x="3390" y="8546"/>
                      <a:pt x="3375" y="8531"/>
                    </a:cubicBezTo>
                    <a:lnTo>
                      <a:pt x="3375" y="8531"/>
                    </a:lnTo>
                    <a:cubicBezTo>
                      <a:pt x="3375" y="8531"/>
                      <a:pt x="3405" y="8531"/>
                      <a:pt x="3435" y="8562"/>
                    </a:cubicBezTo>
                    <a:cubicBezTo>
                      <a:pt x="3466" y="8562"/>
                      <a:pt x="3466" y="8531"/>
                      <a:pt x="3435" y="8501"/>
                    </a:cubicBezTo>
                    <a:cubicBezTo>
                      <a:pt x="3435" y="8442"/>
                      <a:pt x="3435" y="8408"/>
                      <a:pt x="3452" y="8408"/>
                    </a:cubicBezTo>
                    <a:cubicBezTo>
                      <a:pt x="3461" y="8408"/>
                      <a:pt x="3475" y="8418"/>
                      <a:pt x="3496" y="8440"/>
                    </a:cubicBezTo>
                    <a:cubicBezTo>
                      <a:pt x="3505" y="8458"/>
                      <a:pt x="3514" y="8465"/>
                      <a:pt x="3521" y="8465"/>
                    </a:cubicBezTo>
                    <a:cubicBezTo>
                      <a:pt x="3539" y="8465"/>
                      <a:pt x="3548" y="8422"/>
                      <a:pt x="3527" y="8379"/>
                    </a:cubicBezTo>
                    <a:cubicBezTo>
                      <a:pt x="3496" y="8318"/>
                      <a:pt x="3496" y="8318"/>
                      <a:pt x="3527" y="8318"/>
                    </a:cubicBezTo>
                    <a:cubicBezTo>
                      <a:pt x="3527" y="8349"/>
                      <a:pt x="3557" y="8349"/>
                      <a:pt x="3557" y="8349"/>
                    </a:cubicBezTo>
                    <a:cubicBezTo>
                      <a:pt x="3557" y="8349"/>
                      <a:pt x="3571" y="8335"/>
                      <a:pt x="3580" y="8335"/>
                    </a:cubicBezTo>
                    <a:cubicBezTo>
                      <a:pt x="3584" y="8335"/>
                      <a:pt x="3587" y="8339"/>
                      <a:pt x="3587" y="8349"/>
                    </a:cubicBezTo>
                    <a:cubicBezTo>
                      <a:pt x="3587" y="8349"/>
                      <a:pt x="3618" y="8349"/>
                      <a:pt x="3618" y="8288"/>
                    </a:cubicBezTo>
                    <a:cubicBezTo>
                      <a:pt x="3599" y="8250"/>
                      <a:pt x="3615" y="8224"/>
                      <a:pt x="3644" y="8224"/>
                    </a:cubicBezTo>
                    <a:cubicBezTo>
                      <a:pt x="3663" y="8224"/>
                      <a:pt x="3686" y="8234"/>
                      <a:pt x="3709" y="8258"/>
                    </a:cubicBezTo>
                    <a:lnTo>
                      <a:pt x="3709" y="8197"/>
                    </a:lnTo>
                    <a:cubicBezTo>
                      <a:pt x="3687" y="8152"/>
                      <a:pt x="3681" y="8124"/>
                      <a:pt x="3691" y="8124"/>
                    </a:cubicBezTo>
                    <a:cubicBezTo>
                      <a:pt x="3695" y="8124"/>
                      <a:pt x="3701" y="8128"/>
                      <a:pt x="3709" y="8136"/>
                    </a:cubicBezTo>
                    <a:cubicBezTo>
                      <a:pt x="3720" y="8147"/>
                      <a:pt x="3731" y="8158"/>
                      <a:pt x="3739" y="8166"/>
                    </a:cubicBezTo>
                    <a:cubicBezTo>
                      <a:pt x="3722" y="8131"/>
                      <a:pt x="3735" y="8116"/>
                      <a:pt x="3762" y="8116"/>
                    </a:cubicBezTo>
                    <a:cubicBezTo>
                      <a:pt x="3780" y="8116"/>
                      <a:pt x="3805" y="8123"/>
                      <a:pt x="3831" y="8136"/>
                    </a:cubicBezTo>
                    <a:cubicBezTo>
                      <a:pt x="3831" y="8106"/>
                      <a:pt x="3800" y="8075"/>
                      <a:pt x="3800" y="8075"/>
                    </a:cubicBezTo>
                    <a:cubicBezTo>
                      <a:pt x="3820" y="8075"/>
                      <a:pt x="3827" y="8062"/>
                      <a:pt x="3838" y="8062"/>
                    </a:cubicBezTo>
                    <a:cubicBezTo>
                      <a:pt x="3844" y="8062"/>
                      <a:pt x="3851" y="8065"/>
                      <a:pt x="3861" y="8075"/>
                    </a:cubicBezTo>
                    <a:cubicBezTo>
                      <a:pt x="3876" y="8090"/>
                      <a:pt x="3891" y="8098"/>
                      <a:pt x="3899" y="8098"/>
                    </a:cubicBezTo>
                    <a:cubicBezTo>
                      <a:pt x="3907" y="8098"/>
                      <a:pt x="3907" y="8090"/>
                      <a:pt x="3891" y="8075"/>
                    </a:cubicBezTo>
                    <a:lnTo>
                      <a:pt x="3952" y="8075"/>
                    </a:lnTo>
                    <a:cubicBezTo>
                      <a:pt x="3952" y="8075"/>
                      <a:pt x="3983" y="8075"/>
                      <a:pt x="4013" y="8045"/>
                    </a:cubicBezTo>
                    <a:cubicBezTo>
                      <a:pt x="3992" y="8023"/>
                      <a:pt x="4000" y="8002"/>
                      <a:pt x="4018" y="8002"/>
                    </a:cubicBezTo>
                    <a:cubicBezTo>
                      <a:pt x="4026" y="8002"/>
                      <a:pt x="4034" y="8006"/>
                      <a:pt x="4043" y="8014"/>
                    </a:cubicBezTo>
                    <a:cubicBezTo>
                      <a:pt x="4043" y="8014"/>
                      <a:pt x="4074" y="7984"/>
                      <a:pt x="4043" y="7954"/>
                    </a:cubicBezTo>
                    <a:cubicBezTo>
                      <a:pt x="4074" y="7923"/>
                      <a:pt x="4104" y="7923"/>
                      <a:pt x="4104" y="7923"/>
                    </a:cubicBezTo>
                    <a:cubicBezTo>
                      <a:pt x="4119" y="7938"/>
                      <a:pt x="4127" y="7946"/>
                      <a:pt x="4131" y="7946"/>
                    </a:cubicBezTo>
                    <a:cubicBezTo>
                      <a:pt x="4135" y="7946"/>
                      <a:pt x="4135" y="7938"/>
                      <a:pt x="4135" y="7923"/>
                    </a:cubicBezTo>
                    <a:cubicBezTo>
                      <a:pt x="4104" y="7893"/>
                      <a:pt x="4104" y="7893"/>
                      <a:pt x="4135" y="7862"/>
                    </a:cubicBezTo>
                    <a:lnTo>
                      <a:pt x="4165" y="7862"/>
                    </a:lnTo>
                    <a:cubicBezTo>
                      <a:pt x="4135" y="7832"/>
                      <a:pt x="4135" y="7832"/>
                      <a:pt x="4135" y="7802"/>
                    </a:cubicBezTo>
                    <a:cubicBezTo>
                      <a:pt x="4165" y="7802"/>
                      <a:pt x="4226" y="7802"/>
                      <a:pt x="4226" y="7771"/>
                    </a:cubicBezTo>
                    <a:cubicBezTo>
                      <a:pt x="4287" y="7741"/>
                      <a:pt x="4287" y="7741"/>
                      <a:pt x="4226" y="7741"/>
                    </a:cubicBezTo>
                    <a:cubicBezTo>
                      <a:pt x="4226" y="7741"/>
                      <a:pt x="4195" y="7710"/>
                      <a:pt x="4256" y="7710"/>
                    </a:cubicBezTo>
                    <a:cubicBezTo>
                      <a:pt x="4256" y="7710"/>
                      <a:pt x="4317" y="7710"/>
                      <a:pt x="4378" y="7650"/>
                    </a:cubicBezTo>
                    <a:cubicBezTo>
                      <a:pt x="4408" y="7619"/>
                      <a:pt x="4408" y="7619"/>
                      <a:pt x="4378" y="7589"/>
                    </a:cubicBezTo>
                    <a:cubicBezTo>
                      <a:pt x="4360" y="7571"/>
                      <a:pt x="4353" y="7554"/>
                      <a:pt x="4361" y="7554"/>
                    </a:cubicBezTo>
                    <a:cubicBezTo>
                      <a:pt x="4368" y="7554"/>
                      <a:pt x="4382" y="7563"/>
                      <a:pt x="4408" y="7589"/>
                    </a:cubicBezTo>
                    <a:cubicBezTo>
                      <a:pt x="4426" y="7598"/>
                      <a:pt x="4441" y="7601"/>
                      <a:pt x="4453" y="7601"/>
                    </a:cubicBezTo>
                    <a:cubicBezTo>
                      <a:pt x="4482" y="7601"/>
                      <a:pt x="4490" y="7580"/>
                      <a:pt x="4469" y="7558"/>
                    </a:cubicBezTo>
                    <a:cubicBezTo>
                      <a:pt x="4439" y="7528"/>
                      <a:pt x="4439" y="7528"/>
                      <a:pt x="4469" y="7528"/>
                    </a:cubicBezTo>
                    <a:cubicBezTo>
                      <a:pt x="4478" y="7537"/>
                      <a:pt x="4484" y="7541"/>
                      <a:pt x="4489" y="7541"/>
                    </a:cubicBezTo>
                    <a:cubicBezTo>
                      <a:pt x="4499" y="7541"/>
                      <a:pt x="4499" y="7519"/>
                      <a:pt x="4499" y="7498"/>
                    </a:cubicBezTo>
                    <a:cubicBezTo>
                      <a:pt x="4515" y="7482"/>
                      <a:pt x="4522" y="7475"/>
                      <a:pt x="4526" y="7475"/>
                    </a:cubicBezTo>
                    <a:cubicBezTo>
                      <a:pt x="4530" y="7475"/>
                      <a:pt x="4530" y="7482"/>
                      <a:pt x="4530" y="7498"/>
                    </a:cubicBezTo>
                    <a:cubicBezTo>
                      <a:pt x="4530" y="7498"/>
                      <a:pt x="4560" y="7498"/>
                      <a:pt x="4560" y="7467"/>
                    </a:cubicBezTo>
                    <a:cubicBezTo>
                      <a:pt x="4560" y="7418"/>
                      <a:pt x="4621" y="7368"/>
                      <a:pt x="4660" y="7368"/>
                    </a:cubicBezTo>
                    <a:cubicBezTo>
                      <a:pt x="4668" y="7368"/>
                      <a:pt x="4676" y="7371"/>
                      <a:pt x="4682" y="7376"/>
                    </a:cubicBezTo>
                    <a:cubicBezTo>
                      <a:pt x="4682" y="7376"/>
                      <a:pt x="4682" y="7346"/>
                      <a:pt x="4682" y="7315"/>
                    </a:cubicBezTo>
                    <a:cubicBezTo>
                      <a:pt x="4664" y="7280"/>
                      <a:pt x="4657" y="7265"/>
                      <a:pt x="4666" y="7265"/>
                    </a:cubicBezTo>
                    <a:cubicBezTo>
                      <a:pt x="4672" y="7265"/>
                      <a:pt x="4687" y="7272"/>
                      <a:pt x="4712" y="7285"/>
                    </a:cubicBezTo>
                    <a:cubicBezTo>
                      <a:pt x="4712" y="7264"/>
                      <a:pt x="4741" y="7229"/>
                      <a:pt x="4769" y="7229"/>
                    </a:cubicBezTo>
                    <a:cubicBezTo>
                      <a:pt x="4782" y="7229"/>
                      <a:pt x="4794" y="7236"/>
                      <a:pt x="4803" y="7255"/>
                    </a:cubicBezTo>
                    <a:cubicBezTo>
                      <a:pt x="4834" y="7255"/>
                      <a:pt x="4864" y="7285"/>
                      <a:pt x="4864" y="7285"/>
                    </a:cubicBezTo>
                    <a:cubicBezTo>
                      <a:pt x="4834" y="7255"/>
                      <a:pt x="4864" y="7255"/>
                      <a:pt x="4864" y="7255"/>
                    </a:cubicBezTo>
                    <a:cubicBezTo>
                      <a:pt x="4834" y="7224"/>
                      <a:pt x="4834" y="7194"/>
                      <a:pt x="4894" y="7163"/>
                    </a:cubicBezTo>
                    <a:cubicBezTo>
                      <a:pt x="4925" y="7133"/>
                      <a:pt x="4925" y="7072"/>
                      <a:pt x="4955" y="7042"/>
                    </a:cubicBezTo>
                    <a:cubicBezTo>
                      <a:pt x="4986" y="7011"/>
                      <a:pt x="5016" y="6981"/>
                      <a:pt x="5077" y="6981"/>
                    </a:cubicBezTo>
                    <a:cubicBezTo>
                      <a:pt x="5077" y="6981"/>
                      <a:pt x="5077" y="6951"/>
                      <a:pt x="5077" y="6920"/>
                    </a:cubicBezTo>
                    <a:cubicBezTo>
                      <a:pt x="5077" y="6890"/>
                      <a:pt x="5107" y="6859"/>
                      <a:pt x="5138" y="6859"/>
                    </a:cubicBezTo>
                    <a:cubicBezTo>
                      <a:pt x="5138" y="6799"/>
                      <a:pt x="5138" y="6799"/>
                      <a:pt x="5138" y="6799"/>
                    </a:cubicBezTo>
                    <a:cubicBezTo>
                      <a:pt x="5153" y="6814"/>
                      <a:pt x="5168" y="6821"/>
                      <a:pt x="5179" y="6821"/>
                    </a:cubicBezTo>
                    <a:cubicBezTo>
                      <a:pt x="5191" y="6821"/>
                      <a:pt x="5198" y="6814"/>
                      <a:pt x="5198" y="6799"/>
                    </a:cubicBezTo>
                    <a:cubicBezTo>
                      <a:pt x="5168" y="6768"/>
                      <a:pt x="5168" y="6768"/>
                      <a:pt x="5198" y="6738"/>
                    </a:cubicBezTo>
                    <a:cubicBezTo>
                      <a:pt x="5259" y="6738"/>
                      <a:pt x="5624" y="6282"/>
                      <a:pt x="5594" y="6251"/>
                    </a:cubicBezTo>
                    <a:cubicBezTo>
                      <a:pt x="5594" y="6251"/>
                      <a:pt x="5624" y="6251"/>
                      <a:pt x="5654" y="6221"/>
                    </a:cubicBezTo>
                    <a:cubicBezTo>
                      <a:pt x="5654" y="6191"/>
                      <a:pt x="5685" y="6160"/>
                      <a:pt x="5685" y="6160"/>
                    </a:cubicBezTo>
                    <a:cubicBezTo>
                      <a:pt x="5692" y="6174"/>
                      <a:pt x="5699" y="6180"/>
                      <a:pt x="5706" y="6180"/>
                    </a:cubicBezTo>
                    <a:cubicBezTo>
                      <a:pt x="5728" y="6180"/>
                      <a:pt x="5746" y="6116"/>
                      <a:pt x="5746" y="6069"/>
                    </a:cubicBezTo>
                    <a:cubicBezTo>
                      <a:pt x="5746" y="6008"/>
                      <a:pt x="5746" y="6008"/>
                      <a:pt x="5746" y="6008"/>
                    </a:cubicBezTo>
                    <a:cubicBezTo>
                      <a:pt x="5757" y="6014"/>
                      <a:pt x="5768" y="6017"/>
                      <a:pt x="5777" y="6017"/>
                    </a:cubicBezTo>
                    <a:cubicBezTo>
                      <a:pt x="5817" y="6017"/>
                      <a:pt x="5837" y="5972"/>
                      <a:pt x="5837" y="5948"/>
                    </a:cubicBezTo>
                    <a:cubicBezTo>
                      <a:pt x="5819" y="5912"/>
                      <a:pt x="5812" y="5897"/>
                      <a:pt x="5821" y="5897"/>
                    </a:cubicBezTo>
                    <a:cubicBezTo>
                      <a:pt x="5827" y="5897"/>
                      <a:pt x="5842" y="5905"/>
                      <a:pt x="5867" y="5917"/>
                    </a:cubicBezTo>
                    <a:cubicBezTo>
                      <a:pt x="5882" y="5925"/>
                      <a:pt x="5894" y="5929"/>
                      <a:pt x="5901" y="5929"/>
                    </a:cubicBezTo>
                    <a:cubicBezTo>
                      <a:pt x="5924" y="5929"/>
                      <a:pt x="5913" y="5894"/>
                      <a:pt x="5867" y="5826"/>
                    </a:cubicBezTo>
                    <a:cubicBezTo>
                      <a:pt x="5867" y="5811"/>
                      <a:pt x="5867" y="5803"/>
                      <a:pt x="5871" y="5803"/>
                    </a:cubicBezTo>
                    <a:cubicBezTo>
                      <a:pt x="5875" y="5803"/>
                      <a:pt x="5882" y="5811"/>
                      <a:pt x="5898" y="5826"/>
                    </a:cubicBezTo>
                    <a:cubicBezTo>
                      <a:pt x="5958" y="5826"/>
                      <a:pt x="5958" y="5826"/>
                      <a:pt x="5958" y="5796"/>
                    </a:cubicBezTo>
                    <a:cubicBezTo>
                      <a:pt x="5915" y="5774"/>
                      <a:pt x="5903" y="5753"/>
                      <a:pt x="5931" y="5753"/>
                    </a:cubicBezTo>
                    <a:cubicBezTo>
                      <a:pt x="5943" y="5753"/>
                      <a:pt x="5962" y="5756"/>
                      <a:pt x="5989" y="5765"/>
                    </a:cubicBezTo>
                    <a:cubicBezTo>
                      <a:pt x="6050" y="5765"/>
                      <a:pt x="6050" y="5765"/>
                      <a:pt x="6019" y="5704"/>
                    </a:cubicBezTo>
                    <a:cubicBezTo>
                      <a:pt x="5958" y="5674"/>
                      <a:pt x="5989" y="5613"/>
                      <a:pt x="6080" y="5613"/>
                    </a:cubicBezTo>
                    <a:cubicBezTo>
                      <a:pt x="6080" y="5613"/>
                      <a:pt x="6110" y="5613"/>
                      <a:pt x="6080" y="5583"/>
                    </a:cubicBezTo>
                    <a:lnTo>
                      <a:pt x="6080" y="5583"/>
                    </a:lnTo>
                    <a:lnTo>
                      <a:pt x="6110" y="5613"/>
                    </a:lnTo>
                    <a:cubicBezTo>
                      <a:pt x="6141" y="5583"/>
                      <a:pt x="6141" y="5583"/>
                      <a:pt x="6141" y="5583"/>
                    </a:cubicBezTo>
                    <a:lnTo>
                      <a:pt x="6110" y="5552"/>
                    </a:lnTo>
                    <a:cubicBezTo>
                      <a:pt x="6141" y="5522"/>
                      <a:pt x="6201" y="5461"/>
                      <a:pt x="6293" y="5370"/>
                    </a:cubicBezTo>
                    <a:cubicBezTo>
                      <a:pt x="6384" y="5188"/>
                      <a:pt x="6414" y="5157"/>
                      <a:pt x="6353" y="5157"/>
                    </a:cubicBezTo>
                    <a:cubicBezTo>
                      <a:pt x="6293" y="5157"/>
                      <a:pt x="6323" y="5127"/>
                      <a:pt x="6384" y="5127"/>
                    </a:cubicBezTo>
                    <a:cubicBezTo>
                      <a:pt x="6384" y="5127"/>
                      <a:pt x="6445" y="5096"/>
                      <a:pt x="6475" y="5066"/>
                    </a:cubicBezTo>
                    <a:cubicBezTo>
                      <a:pt x="6475" y="5045"/>
                      <a:pt x="6490" y="5023"/>
                      <a:pt x="6510" y="5023"/>
                    </a:cubicBezTo>
                    <a:cubicBezTo>
                      <a:pt x="6518" y="5023"/>
                      <a:pt x="6527" y="5027"/>
                      <a:pt x="6536" y="5036"/>
                    </a:cubicBezTo>
                    <a:cubicBezTo>
                      <a:pt x="6505" y="4944"/>
                      <a:pt x="6536" y="4853"/>
                      <a:pt x="6597" y="4853"/>
                    </a:cubicBezTo>
                    <a:cubicBezTo>
                      <a:pt x="6627" y="4823"/>
                      <a:pt x="6627" y="4792"/>
                      <a:pt x="6627" y="4732"/>
                    </a:cubicBezTo>
                    <a:cubicBezTo>
                      <a:pt x="6597" y="4701"/>
                      <a:pt x="6597" y="4701"/>
                      <a:pt x="6657" y="4701"/>
                    </a:cubicBezTo>
                    <a:cubicBezTo>
                      <a:pt x="6688" y="4701"/>
                      <a:pt x="6749" y="4641"/>
                      <a:pt x="6688" y="4610"/>
                    </a:cubicBezTo>
                    <a:lnTo>
                      <a:pt x="6749" y="4610"/>
                    </a:lnTo>
                    <a:cubicBezTo>
                      <a:pt x="6779" y="4610"/>
                      <a:pt x="6749" y="4580"/>
                      <a:pt x="6718" y="4549"/>
                    </a:cubicBezTo>
                    <a:cubicBezTo>
                      <a:pt x="6688" y="4534"/>
                      <a:pt x="6680" y="4527"/>
                      <a:pt x="6692" y="4527"/>
                    </a:cubicBezTo>
                    <a:cubicBezTo>
                      <a:pt x="6703" y="4527"/>
                      <a:pt x="6733" y="4534"/>
                      <a:pt x="6779" y="4549"/>
                    </a:cubicBezTo>
                    <a:cubicBezTo>
                      <a:pt x="6799" y="4559"/>
                      <a:pt x="6813" y="4563"/>
                      <a:pt x="6821" y="4563"/>
                    </a:cubicBezTo>
                    <a:cubicBezTo>
                      <a:pt x="6836" y="4563"/>
                      <a:pt x="6830" y="4549"/>
                      <a:pt x="6809" y="4549"/>
                    </a:cubicBezTo>
                    <a:cubicBezTo>
                      <a:pt x="6779" y="4519"/>
                      <a:pt x="6779" y="4489"/>
                      <a:pt x="6809" y="4489"/>
                    </a:cubicBezTo>
                    <a:cubicBezTo>
                      <a:pt x="6809" y="4458"/>
                      <a:pt x="6809" y="4458"/>
                      <a:pt x="6749" y="4428"/>
                    </a:cubicBezTo>
                    <a:cubicBezTo>
                      <a:pt x="6718" y="4397"/>
                      <a:pt x="6749" y="4397"/>
                      <a:pt x="6749" y="4367"/>
                    </a:cubicBezTo>
                    <a:cubicBezTo>
                      <a:pt x="6779" y="4397"/>
                      <a:pt x="6779" y="4397"/>
                      <a:pt x="6809" y="4428"/>
                    </a:cubicBezTo>
                    <a:lnTo>
                      <a:pt x="6809" y="4397"/>
                    </a:lnTo>
                    <a:cubicBezTo>
                      <a:pt x="6809" y="4367"/>
                      <a:pt x="6870" y="4367"/>
                      <a:pt x="6901" y="4367"/>
                    </a:cubicBezTo>
                    <a:cubicBezTo>
                      <a:pt x="6931" y="4367"/>
                      <a:pt x="6931" y="4367"/>
                      <a:pt x="6870" y="4337"/>
                    </a:cubicBezTo>
                    <a:cubicBezTo>
                      <a:pt x="6809" y="4306"/>
                      <a:pt x="6809" y="4306"/>
                      <a:pt x="6840" y="4276"/>
                    </a:cubicBezTo>
                    <a:cubicBezTo>
                      <a:pt x="6840" y="4276"/>
                      <a:pt x="6840" y="4262"/>
                      <a:pt x="6849" y="4262"/>
                    </a:cubicBezTo>
                    <a:cubicBezTo>
                      <a:pt x="6853" y="4262"/>
                      <a:pt x="6860" y="4266"/>
                      <a:pt x="6870" y="4276"/>
                    </a:cubicBezTo>
                    <a:cubicBezTo>
                      <a:pt x="6901" y="4276"/>
                      <a:pt x="6901" y="4276"/>
                      <a:pt x="6931" y="4245"/>
                    </a:cubicBezTo>
                    <a:cubicBezTo>
                      <a:pt x="6931" y="4215"/>
                      <a:pt x="6870" y="4124"/>
                      <a:pt x="6840" y="4063"/>
                    </a:cubicBezTo>
                    <a:cubicBezTo>
                      <a:pt x="6870" y="4063"/>
                      <a:pt x="6870" y="4063"/>
                      <a:pt x="6870" y="4033"/>
                    </a:cubicBezTo>
                    <a:cubicBezTo>
                      <a:pt x="6901" y="4063"/>
                      <a:pt x="6901" y="4063"/>
                      <a:pt x="6901" y="4093"/>
                    </a:cubicBezTo>
                    <a:lnTo>
                      <a:pt x="6931" y="4093"/>
                    </a:lnTo>
                    <a:cubicBezTo>
                      <a:pt x="6949" y="4102"/>
                      <a:pt x="6961" y="4106"/>
                      <a:pt x="6970" y="4106"/>
                    </a:cubicBezTo>
                    <a:cubicBezTo>
                      <a:pt x="6989" y="4106"/>
                      <a:pt x="6983" y="4084"/>
                      <a:pt x="6961" y="4063"/>
                    </a:cubicBezTo>
                    <a:cubicBezTo>
                      <a:pt x="6931" y="4033"/>
                      <a:pt x="6931" y="4033"/>
                      <a:pt x="6961" y="4033"/>
                    </a:cubicBezTo>
                    <a:cubicBezTo>
                      <a:pt x="6992" y="4033"/>
                      <a:pt x="7053" y="4033"/>
                      <a:pt x="7022" y="4002"/>
                    </a:cubicBezTo>
                    <a:cubicBezTo>
                      <a:pt x="7022" y="4002"/>
                      <a:pt x="7022" y="3972"/>
                      <a:pt x="7053" y="3972"/>
                    </a:cubicBezTo>
                    <a:cubicBezTo>
                      <a:pt x="7083" y="3941"/>
                      <a:pt x="7083" y="3941"/>
                      <a:pt x="7053" y="3911"/>
                    </a:cubicBezTo>
                    <a:cubicBezTo>
                      <a:pt x="7022" y="3911"/>
                      <a:pt x="7022" y="3881"/>
                      <a:pt x="7053" y="3881"/>
                    </a:cubicBezTo>
                    <a:cubicBezTo>
                      <a:pt x="7053" y="3850"/>
                      <a:pt x="7053" y="3850"/>
                      <a:pt x="7022" y="3820"/>
                    </a:cubicBezTo>
                    <a:cubicBezTo>
                      <a:pt x="6992" y="3820"/>
                      <a:pt x="6961" y="3789"/>
                      <a:pt x="6992" y="3759"/>
                    </a:cubicBezTo>
                    <a:cubicBezTo>
                      <a:pt x="6974" y="3723"/>
                      <a:pt x="6967" y="3709"/>
                      <a:pt x="6982" y="3709"/>
                    </a:cubicBezTo>
                    <a:cubicBezTo>
                      <a:pt x="6985" y="3709"/>
                      <a:pt x="6989" y="3709"/>
                      <a:pt x="6994" y="3710"/>
                    </a:cubicBezTo>
                    <a:lnTo>
                      <a:pt x="6994" y="3710"/>
                    </a:lnTo>
                    <a:cubicBezTo>
                      <a:pt x="7001" y="3729"/>
                      <a:pt x="7022" y="3729"/>
                      <a:pt x="7022" y="3729"/>
                    </a:cubicBezTo>
                    <a:cubicBezTo>
                      <a:pt x="7022" y="3729"/>
                      <a:pt x="7036" y="3742"/>
                      <a:pt x="7045" y="3742"/>
                    </a:cubicBezTo>
                    <a:cubicBezTo>
                      <a:pt x="7049" y="3742"/>
                      <a:pt x="7053" y="3739"/>
                      <a:pt x="7053" y="3729"/>
                    </a:cubicBezTo>
                    <a:cubicBezTo>
                      <a:pt x="7083" y="3729"/>
                      <a:pt x="7083" y="3729"/>
                      <a:pt x="7083" y="3698"/>
                    </a:cubicBezTo>
                    <a:cubicBezTo>
                      <a:pt x="7083" y="3698"/>
                      <a:pt x="7083" y="3668"/>
                      <a:pt x="7144" y="3668"/>
                    </a:cubicBezTo>
                    <a:cubicBezTo>
                      <a:pt x="7174" y="3668"/>
                      <a:pt x="7144" y="3668"/>
                      <a:pt x="7113" y="3637"/>
                    </a:cubicBezTo>
                    <a:cubicBezTo>
                      <a:pt x="7083" y="3637"/>
                      <a:pt x="7053" y="3607"/>
                      <a:pt x="7053" y="3607"/>
                    </a:cubicBezTo>
                    <a:lnTo>
                      <a:pt x="7053" y="3607"/>
                    </a:lnTo>
                    <a:cubicBezTo>
                      <a:pt x="7053" y="3607"/>
                      <a:pt x="7113" y="3607"/>
                      <a:pt x="7144" y="3637"/>
                    </a:cubicBezTo>
                    <a:cubicBezTo>
                      <a:pt x="7235" y="3637"/>
                      <a:pt x="7235" y="3637"/>
                      <a:pt x="7174" y="3607"/>
                    </a:cubicBezTo>
                    <a:cubicBezTo>
                      <a:pt x="7144" y="3607"/>
                      <a:pt x="7113" y="3577"/>
                      <a:pt x="7144" y="3546"/>
                    </a:cubicBezTo>
                    <a:cubicBezTo>
                      <a:pt x="7165" y="3525"/>
                      <a:pt x="7172" y="3503"/>
                      <a:pt x="7184" y="3503"/>
                    </a:cubicBezTo>
                    <a:cubicBezTo>
                      <a:pt x="7189" y="3503"/>
                      <a:pt x="7196" y="3507"/>
                      <a:pt x="7205" y="3516"/>
                    </a:cubicBezTo>
                    <a:cubicBezTo>
                      <a:pt x="7265" y="3516"/>
                      <a:pt x="7235" y="3485"/>
                      <a:pt x="7235" y="3485"/>
                    </a:cubicBezTo>
                    <a:cubicBezTo>
                      <a:pt x="7205" y="3455"/>
                      <a:pt x="7205" y="3425"/>
                      <a:pt x="7265" y="3394"/>
                    </a:cubicBezTo>
                    <a:cubicBezTo>
                      <a:pt x="7357" y="3333"/>
                      <a:pt x="7357" y="3333"/>
                      <a:pt x="7296" y="3303"/>
                    </a:cubicBezTo>
                    <a:cubicBezTo>
                      <a:pt x="7357" y="3303"/>
                      <a:pt x="7326" y="3273"/>
                      <a:pt x="7296" y="3212"/>
                    </a:cubicBezTo>
                    <a:cubicBezTo>
                      <a:pt x="7265" y="3182"/>
                      <a:pt x="7205" y="3182"/>
                      <a:pt x="7174" y="3151"/>
                    </a:cubicBezTo>
                    <a:cubicBezTo>
                      <a:pt x="7113" y="3121"/>
                      <a:pt x="7113" y="3121"/>
                      <a:pt x="7174" y="3121"/>
                    </a:cubicBezTo>
                    <a:cubicBezTo>
                      <a:pt x="7174" y="3090"/>
                      <a:pt x="7205" y="3090"/>
                      <a:pt x="7235" y="3090"/>
                    </a:cubicBezTo>
                    <a:cubicBezTo>
                      <a:pt x="7265" y="3121"/>
                      <a:pt x="7265" y="3121"/>
                      <a:pt x="7265" y="3121"/>
                    </a:cubicBezTo>
                    <a:lnTo>
                      <a:pt x="7265" y="3151"/>
                    </a:lnTo>
                    <a:cubicBezTo>
                      <a:pt x="7286" y="3151"/>
                      <a:pt x="7306" y="3165"/>
                      <a:pt x="7317" y="3165"/>
                    </a:cubicBezTo>
                    <a:cubicBezTo>
                      <a:pt x="7323" y="3165"/>
                      <a:pt x="7326" y="3161"/>
                      <a:pt x="7326" y="3151"/>
                    </a:cubicBezTo>
                    <a:cubicBezTo>
                      <a:pt x="7357" y="3151"/>
                      <a:pt x="7387" y="3121"/>
                      <a:pt x="7357" y="3121"/>
                    </a:cubicBezTo>
                    <a:cubicBezTo>
                      <a:pt x="7387" y="3090"/>
                      <a:pt x="7387" y="3060"/>
                      <a:pt x="7417" y="3030"/>
                    </a:cubicBezTo>
                    <a:cubicBezTo>
                      <a:pt x="7417" y="2999"/>
                      <a:pt x="7448" y="2969"/>
                      <a:pt x="7478" y="2938"/>
                    </a:cubicBezTo>
                    <a:cubicBezTo>
                      <a:pt x="7508" y="2908"/>
                      <a:pt x="7508" y="2908"/>
                      <a:pt x="7478" y="2878"/>
                    </a:cubicBezTo>
                    <a:cubicBezTo>
                      <a:pt x="7417" y="2878"/>
                      <a:pt x="7417" y="2847"/>
                      <a:pt x="7448" y="2847"/>
                    </a:cubicBezTo>
                    <a:cubicBezTo>
                      <a:pt x="7452" y="2849"/>
                      <a:pt x="7456" y="2850"/>
                      <a:pt x="7461" y="2850"/>
                    </a:cubicBezTo>
                    <a:cubicBezTo>
                      <a:pt x="7524" y="2850"/>
                      <a:pt x="7626" y="2663"/>
                      <a:pt x="7569" y="2634"/>
                    </a:cubicBezTo>
                    <a:cubicBezTo>
                      <a:pt x="7569" y="2634"/>
                      <a:pt x="7569" y="2604"/>
                      <a:pt x="7569" y="2604"/>
                    </a:cubicBezTo>
                    <a:cubicBezTo>
                      <a:pt x="7630" y="2574"/>
                      <a:pt x="7660" y="2482"/>
                      <a:pt x="7630" y="2452"/>
                    </a:cubicBezTo>
                    <a:cubicBezTo>
                      <a:pt x="7630" y="2452"/>
                      <a:pt x="7630" y="2422"/>
                      <a:pt x="7660" y="2391"/>
                    </a:cubicBezTo>
                    <a:cubicBezTo>
                      <a:pt x="7691" y="2361"/>
                      <a:pt x="7691" y="2361"/>
                      <a:pt x="7691" y="2330"/>
                    </a:cubicBezTo>
                    <a:cubicBezTo>
                      <a:pt x="7660" y="2300"/>
                      <a:pt x="7630" y="2300"/>
                      <a:pt x="7660" y="2300"/>
                    </a:cubicBezTo>
                    <a:cubicBezTo>
                      <a:pt x="7691" y="2300"/>
                      <a:pt x="7691" y="2270"/>
                      <a:pt x="7721" y="2209"/>
                    </a:cubicBezTo>
                    <a:cubicBezTo>
                      <a:pt x="7752" y="2148"/>
                      <a:pt x="7752" y="2148"/>
                      <a:pt x="7691" y="2148"/>
                    </a:cubicBezTo>
                    <a:cubicBezTo>
                      <a:pt x="7691" y="2093"/>
                      <a:pt x="7702" y="2082"/>
                      <a:pt x="7717" y="2082"/>
                    </a:cubicBezTo>
                    <a:cubicBezTo>
                      <a:pt x="7727" y="2082"/>
                      <a:pt x="7740" y="2087"/>
                      <a:pt x="7752" y="2087"/>
                    </a:cubicBezTo>
                    <a:cubicBezTo>
                      <a:pt x="7769" y="2096"/>
                      <a:pt x="7782" y="2100"/>
                      <a:pt x="7789" y="2100"/>
                    </a:cubicBezTo>
                    <a:cubicBezTo>
                      <a:pt x="7805" y="2100"/>
                      <a:pt x="7786" y="2078"/>
                      <a:pt x="7721" y="2057"/>
                    </a:cubicBezTo>
                    <a:cubicBezTo>
                      <a:pt x="7677" y="2012"/>
                      <a:pt x="7681" y="1984"/>
                      <a:pt x="7699" y="1984"/>
                    </a:cubicBezTo>
                    <a:cubicBezTo>
                      <a:pt x="7705" y="1984"/>
                      <a:pt x="7713" y="1988"/>
                      <a:pt x="7721" y="1996"/>
                    </a:cubicBezTo>
                    <a:cubicBezTo>
                      <a:pt x="7752" y="1996"/>
                      <a:pt x="7752" y="2026"/>
                      <a:pt x="7752" y="2026"/>
                    </a:cubicBezTo>
                    <a:cubicBezTo>
                      <a:pt x="7752" y="2026"/>
                      <a:pt x="7782" y="2026"/>
                      <a:pt x="7812" y="2057"/>
                    </a:cubicBezTo>
                    <a:cubicBezTo>
                      <a:pt x="7812" y="2026"/>
                      <a:pt x="7812" y="2026"/>
                      <a:pt x="7782" y="1996"/>
                    </a:cubicBezTo>
                    <a:cubicBezTo>
                      <a:pt x="7782" y="1996"/>
                      <a:pt x="7782" y="1996"/>
                      <a:pt x="7752" y="1966"/>
                    </a:cubicBezTo>
                    <a:cubicBezTo>
                      <a:pt x="7721" y="1935"/>
                      <a:pt x="7691" y="1935"/>
                      <a:pt x="7660" y="1935"/>
                    </a:cubicBezTo>
                    <a:cubicBezTo>
                      <a:pt x="7630" y="1935"/>
                      <a:pt x="7630" y="1935"/>
                      <a:pt x="7630" y="1905"/>
                    </a:cubicBezTo>
                    <a:cubicBezTo>
                      <a:pt x="7639" y="1896"/>
                      <a:pt x="7650" y="1892"/>
                      <a:pt x="7662" y="1892"/>
                    </a:cubicBezTo>
                    <a:cubicBezTo>
                      <a:pt x="7691" y="1892"/>
                      <a:pt x="7721" y="1914"/>
                      <a:pt x="7721" y="1935"/>
                    </a:cubicBezTo>
                    <a:cubicBezTo>
                      <a:pt x="7721" y="1935"/>
                      <a:pt x="7752" y="1935"/>
                      <a:pt x="7782" y="1966"/>
                    </a:cubicBezTo>
                    <a:cubicBezTo>
                      <a:pt x="7843" y="1966"/>
                      <a:pt x="7782" y="1875"/>
                      <a:pt x="7721" y="1814"/>
                    </a:cubicBezTo>
                    <a:lnTo>
                      <a:pt x="7721" y="1814"/>
                    </a:lnTo>
                    <a:lnTo>
                      <a:pt x="7752" y="1844"/>
                    </a:lnTo>
                    <a:cubicBezTo>
                      <a:pt x="7782" y="1844"/>
                      <a:pt x="7812" y="1814"/>
                      <a:pt x="7812" y="1783"/>
                    </a:cubicBezTo>
                    <a:cubicBezTo>
                      <a:pt x="7812" y="1753"/>
                      <a:pt x="7843" y="1723"/>
                      <a:pt x="7782" y="1723"/>
                    </a:cubicBezTo>
                    <a:cubicBezTo>
                      <a:pt x="7752" y="1692"/>
                      <a:pt x="7721" y="1692"/>
                      <a:pt x="7721" y="1692"/>
                    </a:cubicBezTo>
                    <a:lnTo>
                      <a:pt x="7660" y="1692"/>
                    </a:lnTo>
                    <a:cubicBezTo>
                      <a:pt x="7660" y="1692"/>
                      <a:pt x="7721" y="1662"/>
                      <a:pt x="7752" y="1631"/>
                    </a:cubicBezTo>
                    <a:cubicBezTo>
                      <a:pt x="7812" y="1631"/>
                      <a:pt x="7873" y="1601"/>
                      <a:pt x="7873" y="1540"/>
                    </a:cubicBezTo>
                    <a:cubicBezTo>
                      <a:pt x="7904" y="1510"/>
                      <a:pt x="7904" y="1449"/>
                      <a:pt x="7934" y="1449"/>
                    </a:cubicBezTo>
                    <a:cubicBezTo>
                      <a:pt x="7964" y="1388"/>
                      <a:pt x="7964" y="1388"/>
                      <a:pt x="7934" y="1388"/>
                    </a:cubicBezTo>
                    <a:lnTo>
                      <a:pt x="7934" y="1327"/>
                    </a:lnTo>
                    <a:cubicBezTo>
                      <a:pt x="7964" y="1327"/>
                      <a:pt x="7964" y="1297"/>
                      <a:pt x="7934" y="1297"/>
                    </a:cubicBezTo>
                    <a:cubicBezTo>
                      <a:pt x="7904" y="1267"/>
                      <a:pt x="7934" y="1267"/>
                      <a:pt x="7964" y="1236"/>
                    </a:cubicBezTo>
                    <a:cubicBezTo>
                      <a:pt x="8025" y="1206"/>
                      <a:pt x="8025" y="1206"/>
                      <a:pt x="7934" y="1206"/>
                    </a:cubicBezTo>
                    <a:cubicBezTo>
                      <a:pt x="7873" y="1206"/>
                      <a:pt x="7843" y="1236"/>
                      <a:pt x="7843" y="1236"/>
                    </a:cubicBezTo>
                    <a:lnTo>
                      <a:pt x="7843" y="1297"/>
                    </a:lnTo>
                    <a:lnTo>
                      <a:pt x="7812" y="1236"/>
                    </a:lnTo>
                    <a:cubicBezTo>
                      <a:pt x="7812" y="1236"/>
                      <a:pt x="7782" y="1175"/>
                      <a:pt x="7752" y="1175"/>
                    </a:cubicBezTo>
                    <a:cubicBezTo>
                      <a:pt x="7752" y="1175"/>
                      <a:pt x="7721" y="1175"/>
                      <a:pt x="7721" y="1145"/>
                    </a:cubicBezTo>
                    <a:lnTo>
                      <a:pt x="7721" y="1145"/>
                    </a:lnTo>
                    <a:cubicBezTo>
                      <a:pt x="7721" y="1145"/>
                      <a:pt x="7752" y="1175"/>
                      <a:pt x="7782" y="1175"/>
                    </a:cubicBezTo>
                    <a:cubicBezTo>
                      <a:pt x="7812" y="1175"/>
                      <a:pt x="7843" y="1206"/>
                      <a:pt x="7873" y="1206"/>
                    </a:cubicBezTo>
                    <a:cubicBezTo>
                      <a:pt x="7964" y="1206"/>
                      <a:pt x="7995" y="1145"/>
                      <a:pt x="7934" y="1145"/>
                    </a:cubicBezTo>
                    <a:cubicBezTo>
                      <a:pt x="7934" y="1115"/>
                      <a:pt x="7934" y="1115"/>
                      <a:pt x="7964" y="1115"/>
                    </a:cubicBezTo>
                    <a:cubicBezTo>
                      <a:pt x="7995" y="1115"/>
                      <a:pt x="8025" y="1084"/>
                      <a:pt x="7934" y="1054"/>
                    </a:cubicBezTo>
                    <a:cubicBezTo>
                      <a:pt x="7873" y="1023"/>
                      <a:pt x="7873" y="1023"/>
                      <a:pt x="7964" y="1023"/>
                    </a:cubicBezTo>
                    <a:cubicBezTo>
                      <a:pt x="8025" y="993"/>
                      <a:pt x="8056" y="932"/>
                      <a:pt x="8025" y="902"/>
                    </a:cubicBezTo>
                    <a:cubicBezTo>
                      <a:pt x="7934" y="902"/>
                      <a:pt x="7964" y="841"/>
                      <a:pt x="7995" y="841"/>
                    </a:cubicBezTo>
                    <a:cubicBezTo>
                      <a:pt x="8025" y="811"/>
                      <a:pt x="8025" y="811"/>
                      <a:pt x="7995" y="780"/>
                    </a:cubicBezTo>
                    <a:cubicBezTo>
                      <a:pt x="8025" y="780"/>
                      <a:pt x="8056" y="780"/>
                      <a:pt x="8025" y="750"/>
                    </a:cubicBezTo>
                    <a:cubicBezTo>
                      <a:pt x="8025" y="750"/>
                      <a:pt x="8025" y="736"/>
                      <a:pt x="8016" y="736"/>
                    </a:cubicBezTo>
                    <a:cubicBezTo>
                      <a:pt x="8012" y="736"/>
                      <a:pt x="8005" y="740"/>
                      <a:pt x="7995" y="750"/>
                    </a:cubicBezTo>
                    <a:lnTo>
                      <a:pt x="7934" y="689"/>
                    </a:lnTo>
                    <a:cubicBezTo>
                      <a:pt x="7934" y="719"/>
                      <a:pt x="7904" y="719"/>
                      <a:pt x="7873" y="719"/>
                    </a:cubicBezTo>
                    <a:cubicBezTo>
                      <a:pt x="7843" y="719"/>
                      <a:pt x="7873" y="628"/>
                      <a:pt x="7995" y="628"/>
                    </a:cubicBezTo>
                    <a:lnTo>
                      <a:pt x="8025" y="613"/>
                    </a:lnTo>
                    <a:lnTo>
                      <a:pt x="8025" y="613"/>
                    </a:lnTo>
                    <a:lnTo>
                      <a:pt x="8025" y="628"/>
                    </a:lnTo>
                    <a:lnTo>
                      <a:pt x="8056" y="628"/>
                    </a:lnTo>
                    <a:lnTo>
                      <a:pt x="8056" y="598"/>
                    </a:lnTo>
                    <a:lnTo>
                      <a:pt x="7995" y="567"/>
                    </a:lnTo>
                    <a:cubicBezTo>
                      <a:pt x="7995" y="567"/>
                      <a:pt x="7995" y="537"/>
                      <a:pt x="8025" y="537"/>
                    </a:cubicBezTo>
                    <a:cubicBezTo>
                      <a:pt x="8040" y="552"/>
                      <a:pt x="8048" y="560"/>
                      <a:pt x="8052" y="560"/>
                    </a:cubicBezTo>
                    <a:cubicBezTo>
                      <a:pt x="8056" y="560"/>
                      <a:pt x="8056" y="552"/>
                      <a:pt x="8056" y="537"/>
                    </a:cubicBezTo>
                    <a:cubicBezTo>
                      <a:pt x="8056" y="537"/>
                      <a:pt x="8086" y="507"/>
                      <a:pt x="8025" y="507"/>
                    </a:cubicBezTo>
                    <a:cubicBezTo>
                      <a:pt x="7964" y="507"/>
                      <a:pt x="7964" y="507"/>
                      <a:pt x="7995" y="476"/>
                    </a:cubicBezTo>
                    <a:cubicBezTo>
                      <a:pt x="8086" y="476"/>
                      <a:pt x="8086" y="446"/>
                      <a:pt x="8025" y="446"/>
                    </a:cubicBezTo>
                    <a:cubicBezTo>
                      <a:pt x="7934" y="416"/>
                      <a:pt x="7934" y="416"/>
                      <a:pt x="8025" y="416"/>
                    </a:cubicBezTo>
                    <a:cubicBezTo>
                      <a:pt x="8056" y="416"/>
                      <a:pt x="8086" y="416"/>
                      <a:pt x="8086" y="385"/>
                    </a:cubicBezTo>
                    <a:lnTo>
                      <a:pt x="8056" y="385"/>
                    </a:lnTo>
                    <a:cubicBezTo>
                      <a:pt x="7964" y="385"/>
                      <a:pt x="7995" y="355"/>
                      <a:pt x="8025" y="355"/>
                    </a:cubicBezTo>
                    <a:cubicBezTo>
                      <a:pt x="8056" y="355"/>
                      <a:pt x="8056" y="324"/>
                      <a:pt x="8025" y="294"/>
                    </a:cubicBezTo>
                    <a:cubicBezTo>
                      <a:pt x="8025" y="264"/>
                      <a:pt x="8025" y="233"/>
                      <a:pt x="8056" y="233"/>
                    </a:cubicBezTo>
                    <a:cubicBezTo>
                      <a:pt x="8025" y="203"/>
                      <a:pt x="8025" y="203"/>
                      <a:pt x="8056" y="172"/>
                    </a:cubicBezTo>
                    <a:cubicBezTo>
                      <a:pt x="8086" y="142"/>
                      <a:pt x="8086" y="142"/>
                      <a:pt x="8056" y="142"/>
                    </a:cubicBezTo>
                    <a:cubicBezTo>
                      <a:pt x="8025" y="127"/>
                      <a:pt x="8002" y="119"/>
                      <a:pt x="7987" y="119"/>
                    </a:cubicBezTo>
                    <a:cubicBezTo>
                      <a:pt x="7972" y="119"/>
                      <a:pt x="7964" y="127"/>
                      <a:pt x="7964" y="142"/>
                    </a:cubicBezTo>
                    <a:cubicBezTo>
                      <a:pt x="7964" y="172"/>
                      <a:pt x="7964" y="172"/>
                      <a:pt x="7934" y="172"/>
                    </a:cubicBezTo>
                    <a:cubicBezTo>
                      <a:pt x="7934" y="172"/>
                      <a:pt x="7934" y="142"/>
                      <a:pt x="7934" y="112"/>
                    </a:cubicBezTo>
                    <a:cubicBezTo>
                      <a:pt x="7934" y="112"/>
                      <a:pt x="7934" y="81"/>
                      <a:pt x="7904" y="51"/>
                    </a:cubicBezTo>
                    <a:cubicBezTo>
                      <a:pt x="7886" y="15"/>
                      <a:pt x="7858" y="0"/>
                      <a:pt x="7843" y="0"/>
                    </a:cubicBezTo>
                    <a:close/>
                  </a:path>
                </a:pathLst>
              </a:custGeom>
              <a:solidFill>
                <a:srgbClr val="F04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5"/>
              <p:cNvSpPr/>
              <p:nvPr/>
            </p:nvSpPr>
            <p:spPr>
              <a:xfrm>
                <a:off x="6662500" y="1392850"/>
                <a:ext cx="436950" cy="194450"/>
              </a:xfrm>
              <a:custGeom>
                <a:avLst/>
                <a:gdLst/>
                <a:ahLst/>
                <a:cxnLst/>
                <a:rect l="l" t="t" r="r" b="b"/>
                <a:pathLst>
                  <a:path w="17478" h="7778" extrusionOk="0">
                    <a:moveTo>
                      <a:pt x="547" y="377"/>
                    </a:moveTo>
                    <a:cubicBezTo>
                      <a:pt x="578" y="377"/>
                      <a:pt x="578" y="408"/>
                      <a:pt x="578" y="408"/>
                    </a:cubicBezTo>
                    <a:cubicBezTo>
                      <a:pt x="578" y="438"/>
                      <a:pt x="578" y="438"/>
                      <a:pt x="547" y="469"/>
                    </a:cubicBezTo>
                    <a:cubicBezTo>
                      <a:pt x="547" y="469"/>
                      <a:pt x="517" y="438"/>
                      <a:pt x="517" y="438"/>
                    </a:cubicBezTo>
                    <a:lnTo>
                      <a:pt x="547" y="377"/>
                    </a:lnTo>
                    <a:close/>
                    <a:moveTo>
                      <a:pt x="37" y="516"/>
                    </a:moveTo>
                    <a:cubicBezTo>
                      <a:pt x="24" y="516"/>
                      <a:pt x="10" y="519"/>
                      <a:pt x="0" y="529"/>
                    </a:cubicBezTo>
                    <a:lnTo>
                      <a:pt x="31" y="560"/>
                    </a:lnTo>
                    <a:lnTo>
                      <a:pt x="91" y="560"/>
                    </a:lnTo>
                    <a:lnTo>
                      <a:pt x="91" y="529"/>
                    </a:lnTo>
                    <a:cubicBezTo>
                      <a:pt x="91" y="529"/>
                      <a:pt x="64" y="516"/>
                      <a:pt x="37" y="516"/>
                    </a:cubicBezTo>
                    <a:close/>
                    <a:moveTo>
                      <a:pt x="851" y="621"/>
                    </a:moveTo>
                    <a:lnTo>
                      <a:pt x="821" y="681"/>
                    </a:lnTo>
                    <a:lnTo>
                      <a:pt x="851" y="681"/>
                    </a:lnTo>
                    <a:cubicBezTo>
                      <a:pt x="882" y="681"/>
                      <a:pt x="882" y="681"/>
                      <a:pt x="851" y="651"/>
                    </a:cubicBezTo>
                    <a:lnTo>
                      <a:pt x="851" y="621"/>
                    </a:lnTo>
                    <a:close/>
                    <a:moveTo>
                      <a:pt x="669" y="681"/>
                    </a:moveTo>
                    <a:lnTo>
                      <a:pt x="669" y="689"/>
                    </a:lnTo>
                    <a:lnTo>
                      <a:pt x="669" y="689"/>
                    </a:lnTo>
                    <a:cubicBezTo>
                      <a:pt x="683" y="681"/>
                      <a:pt x="688" y="681"/>
                      <a:pt x="669" y="681"/>
                    </a:cubicBezTo>
                    <a:close/>
                    <a:moveTo>
                      <a:pt x="661" y="628"/>
                    </a:moveTo>
                    <a:cubicBezTo>
                      <a:pt x="669" y="628"/>
                      <a:pt x="669" y="636"/>
                      <a:pt x="669" y="651"/>
                    </a:cubicBezTo>
                    <a:cubicBezTo>
                      <a:pt x="699" y="681"/>
                      <a:pt x="699" y="712"/>
                      <a:pt x="669" y="712"/>
                    </a:cubicBezTo>
                    <a:lnTo>
                      <a:pt x="669" y="689"/>
                    </a:lnTo>
                    <a:lnTo>
                      <a:pt x="669" y="689"/>
                    </a:lnTo>
                    <a:cubicBezTo>
                      <a:pt x="661" y="694"/>
                      <a:pt x="650" y="701"/>
                      <a:pt x="639" y="712"/>
                    </a:cubicBezTo>
                    <a:cubicBezTo>
                      <a:pt x="608" y="712"/>
                      <a:pt x="578" y="742"/>
                      <a:pt x="578" y="742"/>
                    </a:cubicBezTo>
                    <a:cubicBezTo>
                      <a:pt x="547" y="712"/>
                      <a:pt x="578" y="681"/>
                      <a:pt x="608" y="651"/>
                    </a:cubicBezTo>
                    <a:cubicBezTo>
                      <a:pt x="639" y="636"/>
                      <a:pt x="654" y="628"/>
                      <a:pt x="661" y="628"/>
                    </a:cubicBezTo>
                    <a:close/>
                    <a:moveTo>
                      <a:pt x="1243" y="1854"/>
                    </a:moveTo>
                    <a:cubicBezTo>
                      <a:pt x="1264" y="1854"/>
                      <a:pt x="1286" y="1876"/>
                      <a:pt x="1307" y="1897"/>
                    </a:cubicBezTo>
                    <a:cubicBezTo>
                      <a:pt x="1307" y="1897"/>
                      <a:pt x="1294" y="1911"/>
                      <a:pt x="1276" y="1911"/>
                    </a:cubicBezTo>
                    <a:cubicBezTo>
                      <a:pt x="1267" y="1911"/>
                      <a:pt x="1257" y="1907"/>
                      <a:pt x="1246" y="1897"/>
                    </a:cubicBezTo>
                    <a:cubicBezTo>
                      <a:pt x="1216" y="1897"/>
                      <a:pt x="1216" y="1867"/>
                      <a:pt x="1216" y="1867"/>
                    </a:cubicBezTo>
                    <a:cubicBezTo>
                      <a:pt x="1225" y="1858"/>
                      <a:pt x="1234" y="1854"/>
                      <a:pt x="1243" y="1854"/>
                    </a:cubicBezTo>
                    <a:close/>
                    <a:moveTo>
                      <a:pt x="1312" y="1999"/>
                    </a:moveTo>
                    <a:cubicBezTo>
                      <a:pt x="1302" y="1999"/>
                      <a:pt x="1289" y="2006"/>
                      <a:pt x="1277" y="2019"/>
                    </a:cubicBezTo>
                    <a:cubicBezTo>
                      <a:pt x="1246" y="2019"/>
                      <a:pt x="1246" y="2049"/>
                      <a:pt x="1307" y="2080"/>
                    </a:cubicBezTo>
                    <a:cubicBezTo>
                      <a:pt x="1307" y="2090"/>
                      <a:pt x="1311" y="2093"/>
                      <a:pt x="1315" y="2093"/>
                    </a:cubicBezTo>
                    <a:cubicBezTo>
                      <a:pt x="1324" y="2093"/>
                      <a:pt x="1338" y="2080"/>
                      <a:pt x="1338" y="2080"/>
                    </a:cubicBezTo>
                    <a:cubicBezTo>
                      <a:pt x="1368" y="2080"/>
                      <a:pt x="1368" y="2049"/>
                      <a:pt x="1338" y="2049"/>
                    </a:cubicBezTo>
                    <a:cubicBezTo>
                      <a:pt x="1338" y="2014"/>
                      <a:pt x="1327" y="1999"/>
                      <a:pt x="1312" y="1999"/>
                    </a:cubicBezTo>
                    <a:close/>
                    <a:moveTo>
                      <a:pt x="2188" y="2552"/>
                    </a:moveTo>
                    <a:cubicBezTo>
                      <a:pt x="2206" y="2552"/>
                      <a:pt x="2219" y="2566"/>
                      <a:pt x="2219" y="2566"/>
                    </a:cubicBezTo>
                    <a:lnTo>
                      <a:pt x="2189" y="2596"/>
                    </a:lnTo>
                    <a:lnTo>
                      <a:pt x="2158" y="2596"/>
                    </a:lnTo>
                    <a:lnTo>
                      <a:pt x="2158" y="2566"/>
                    </a:lnTo>
                    <a:cubicBezTo>
                      <a:pt x="2168" y="2556"/>
                      <a:pt x="2179" y="2552"/>
                      <a:pt x="2188" y="2552"/>
                    </a:cubicBezTo>
                    <a:close/>
                    <a:moveTo>
                      <a:pt x="2265" y="2672"/>
                    </a:moveTo>
                    <a:cubicBezTo>
                      <a:pt x="2272" y="2672"/>
                      <a:pt x="2265" y="2688"/>
                      <a:pt x="2249" y="2718"/>
                    </a:cubicBezTo>
                    <a:cubicBezTo>
                      <a:pt x="2219" y="2748"/>
                      <a:pt x="2219" y="2779"/>
                      <a:pt x="2158" y="2779"/>
                    </a:cubicBezTo>
                    <a:lnTo>
                      <a:pt x="2128" y="2748"/>
                    </a:lnTo>
                    <a:cubicBezTo>
                      <a:pt x="2128" y="2748"/>
                      <a:pt x="2158" y="2718"/>
                      <a:pt x="2189" y="2718"/>
                    </a:cubicBezTo>
                    <a:cubicBezTo>
                      <a:pt x="2234" y="2688"/>
                      <a:pt x="2257" y="2672"/>
                      <a:pt x="2265" y="2672"/>
                    </a:cubicBezTo>
                    <a:close/>
                    <a:moveTo>
                      <a:pt x="2736" y="2900"/>
                    </a:moveTo>
                    <a:cubicBezTo>
                      <a:pt x="2797" y="2900"/>
                      <a:pt x="2797" y="2900"/>
                      <a:pt x="2736" y="2931"/>
                    </a:cubicBezTo>
                    <a:cubicBezTo>
                      <a:pt x="2705" y="2961"/>
                      <a:pt x="2645" y="2961"/>
                      <a:pt x="2645" y="2961"/>
                    </a:cubicBezTo>
                    <a:cubicBezTo>
                      <a:pt x="2645" y="2961"/>
                      <a:pt x="2675" y="2931"/>
                      <a:pt x="2736" y="2900"/>
                    </a:cubicBezTo>
                    <a:close/>
                    <a:moveTo>
                      <a:pt x="3222" y="3022"/>
                    </a:moveTo>
                    <a:lnTo>
                      <a:pt x="3192" y="3052"/>
                    </a:lnTo>
                    <a:lnTo>
                      <a:pt x="3192" y="3083"/>
                    </a:lnTo>
                    <a:lnTo>
                      <a:pt x="3222" y="3022"/>
                    </a:lnTo>
                    <a:close/>
                    <a:moveTo>
                      <a:pt x="10578" y="2991"/>
                    </a:moveTo>
                    <a:cubicBezTo>
                      <a:pt x="10578" y="3022"/>
                      <a:pt x="10578" y="3083"/>
                      <a:pt x="10548" y="3083"/>
                    </a:cubicBezTo>
                    <a:lnTo>
                      <a:pt x="10517" y="3083"/>
                    </a:lnTo>
                    <a:cubicBezTo>
                      <a:pt x="10517" y="3052"/>
                      <a:pt x="10548" y="2991"/>
                      <a:pt x="10548" y="2991"/>
                    </a:cubicBezTo>
                    <a:close/>
                    <a:moveTo>
                      <a:pt x="12706" y="3022"/>
                    </a:moveTo>
                    <a:cubicBezTo>
                      <a:pt x="12736" y="3022"/>
                      <a:pt x="12736" y="3022"/>
                      <a:pt x="12736" y="3052"/>
                    </a:cubicBezTo>
                    <a:cubicBezTo>
                      <a:pt x="12736" y="3052"/>
                      <a:pt x="12706" y="3083"/>
                      <a:pt x="12706" y="3083"/>
                    </a:cubicBezTo>
                    <a:lnTo>
                      <a:pt x="12675" y="3052"/>
                    </a:lnTo>
                    <a:cubicBezTo>
                      <a:pt x="12675" y="3022"/>
                      <a:pt x="12706" y="3022"/>
                      <a:pt x="12706" y="3022"/>
                    </a:cubicBezTo>
                    <a:close/>
                    <a:moveTo>
                      <a:pt x="3313" y="3083"/>
                    </a:moveTo>
                    <a:lnTo>
                      <a:pt x="3313" y="3083"/>
                    </a:lnTo>
                    <a:cubicBezTo>
                      <a:pt x="3313" y="3100"/>
                      <a:pt x="3303" y="3118"/>
                      <a:pt x="3300" y="3118"/>
                    </a:cubicBezTo>
                    <a:cubicBezTo>
                      <a:pt x="3298" y="3118"/>
                      <a:pt x="3300" y="3108"/>
                      <a:pt x="3313" y="3083"/>
                    </a:cubicBezTo>
                    <a:close/>
                    <a:moveTo>
                      <a:pt x="13040" y="3083"/>
                    </a:moveTo>
                    <a:cubicBezTo>
                      <a:pt x="13040" y="3113"/>
                      <a:pt x="13010" y="3143"/>
                      <a:pt x="13010" y="3143"/>
                    </a:cubicBezTo>
                    <a:lnTo>
                      <a:pt x="12979" y="3113"/>
                    </a:lnTo>
                    <a:lnTo>
                      <a:pt x="13010" y="3083"/>
                    </a:lnTo>
                    <a:close/>
                    <a:moveTo>
                      <a:pt x="2827" y="3113"/>
                    </a:moveTo>
                    <a:cubicBezTo>
                      <a:pt x="2827" y="3143"/>
                      <a:pt x="2797" y="3174"/>
                      <a:pt x="2797" y="3174"/>
                    </a:cubicBezTo>
                    <a:lnTo>
                      <a:pt x="2766" y="3143"/>
                    </a:lnTo>
                    <a:cubicBezTo>
                      <a:pt x="2797" y="3113"/>
                      <a:pt x="2827" y="3113"/>
                      <a:pt x="2827" y="3113"/>
                    </a:cubicBezTo>
                    <a:close/>
                    <a:moveTo>
                      <a:pt x="9571" y="3151"/>
                    </a:moveTo>
                    <a:cubicBezTo>
                      <a:pt x="9575" y="3151"/>
                      <a:pt x="9575" y="3159"/>
                      <a:pt x="9575" y="3174"/>
                    </a:cubicBezTo>
                    <a:cubicBezTo>
                      <a:pt x="9605" y="3235"/>
                      <a:pt x="9544" y="3235"/>
                      <a:pt x="9514" y="3235"/>
                    </a:cubicBezTo>
                    <a:cubicBezTo>
                      <a:pt x="9484" y="3204"/>
                      <a:pt x="9514" y="3174"/>
                      <a:pt x="9544" y="3174"/>
                    </a:cubicBezTo>
                    <a:cubicBezTo>
                      <a:pt x="9560" y="3159"/>
                      <a:pt x="9567" y="3151"/>
                      <a:pt x="9571" y="3151"/>
                    </a:cubicBezTo>
                    <a:close/>
                    <a:moveTo>
                      <a:pt x="4353" y="3275"/>
                    </a:moveTo>
                    <a:cubicBezTo>
                      <a:pt x="4347" y="3275"/>
                      <a:pt x="4347" y="3290"/>
                      <a:pt x="4347" y="3326"/>
                    </a:cubicBezTo>
                    <a:lnTo>
                      <a:pt x="4377" y="3326"/>
                    </a:lnTo>
                    <a:cubicBezTo>
                      <a:pt x="4408" y="3295"/>
                      <a:pt x="4408" y="3295"/>
                      <a:pt x="4377" y="3295"/>
                    </a:cubicBezTo>
                    <a:cubicBezTo>
                      <a:pt x="4365" y="3283"/>
                      <a:pt x="4357" y="3275"/>
                      <a:pt x="4353" y="3275"/>
                    </a:cubicBezTo>
                    <a:close/>
                    <a:moveTo>
                      <a:pt x="3479" y="3318"/>
                    </a:moveTo>
                    <a:cubicBezTo>
                      <a:pt x="3495" y="3318"/>
                      <a:pt x="3490" y="3362"/>
                      <a:pt x="3465" y="3387"/>
                    </a:cubicBezTo>
                    <a:lnTo>
                      <a:pt x="3405" y="3387"/>
                    </a:lnTo>
                    <a:cubicBezTo>
                      <a:pt x="3435" y="3356"/>
                      <a:pt x="3435" y="3326"/>
                      <a:pt x="3465" y="3326"/>
                    </a:cubicBezTo>
                    <a:cubicBezTo>
                      <a:pt x="3471" y="3320"/>
                      <a:pt x="3476" y="3318"/>
                      <a:pt x="3479" y="3318"/>
                    </a:cubicBezTo>
                    <a:close/>
                    <a:moveTo>
                      <a:pt x="13140" y="3344"/>
                    </a:moveTo>
                    <a:cubicBezTo>
                      <a:pt x="13162" y="3344"/>
                      <a:pt x="13162" y="3365"/>
                      <a:pt x="13162" y="3387"/>
                    </a:cubicBezTo>
                    <a:cubicBezTo>
                      <a:pt x="13162" y="3417"/>
                      <a:pt x="13162" y="3417"/>
                      <a:pt x="13131" y="3417"/>
                    </a:cubicBezTo>
                    <a:cubicBezTo>
                      <a:pt x="13070" y="3387"/>
                      <a:pt x="13070" y="3387"/>
                      <a:pt x="13101" y="3356"/>
                    </a:cubicBezTo>
                    <a:cubicBezTo>
                      <a:pt x="13119" y="3347"/>
                      <a:pt x="13131" y="3344"/>
                      <a:pt x="13140" y="3344"/>
                    </a:cubicBezTo>
                    <a:close/>
                    <a:moveTo>
                      <a:pt x="3617" y="3387"/>
                    </a:moveTo>
                    <a:lnTo>
                      <a:pt x="3648" y="3417"/>
                    </a:lnTo>
                    <a:cubicBezTo>
                      <a:pt x="3678" y="3417"/>
                      <a:pt x="3678" y="3417"/>
                      <a:pt x="3648" y="3447"/>
                    </a:cubicBezTo>
                    <a:lnTo>
                      <a:pt x="3617" y="3447"/>
                    </a:lnTo>
                    <a:lnTo>
                      <a:pt x="3617" y="3387"/>
                    </a:lnTo>
                    <a:close/>
                    <a:moveTo>
                      <a:pt x="7508" y="3387"/>
                    </a:moveTo>
                    <a:cubicBezTo>
                      <a:pt x="7508" y="3417"/>
                      <a:pt x="7508" y="3447"/>
                      <a:pt x="7508" y="3447"/>
                    </a:cubicBezTo>
                    <a:lnTo>
                      <a:pt x="7478" y="3447"/>
                    </a:lnTo>
                    <a:cubicBezTo>
                      <a:pt x="7478" y="3417"/>
                      <a:pt x="7478" y="3387"/>
                      <a:pt x="7478" y="3387"/>
                    </a:cubicBezTo>
                    <a:close/>
                    <a:moveTo>
                      <a:pt x="3186" y="3434"/>
                    </a:moveTo>
                    <a:cubicBezTo>
                      <a:pt x="3199" y="3434"/>
                      <a:pt x="3212" y="3437"/>
                      <a:pt x="3222" y="3447"/>
                    </a:cubicBezTo>
                    <a:lnTo>
                      <a:pt x="3192" y="3478"/>
                    </a:lnTo>
                    <a:cubicBezTo>
                      <a:pt x="3192" y="3463"/>
                      <a:pt x="3184" y="3463"/>
                      <a:pt x="3177" y="3463"/>
                    </a:cubicBezTo>
                    <a:cubicBezTo>
                      <a:pt x="3169" y="3463"/>
                      <a:pt x="3161" y="3463"/>
                      <a:pt x="3161" y="3447"/>
                    </a:cubicBezTo>
                    <a:cubicBezTo>
                      <a:pt x="3141" y="3447"/>
                      <a:pt x="3161" y="3434"/>
                      <a:pt x="3186" y="3434"/>
                    </a:cubicBezTo>
                    <a:close/>
                    <a:moveTo>
                      <a:pt x="8167" y="3464"/>
                    </a:moveTo>
                    <a:cubicBezTo>
                      <a:pt x="8173" y="3464"/>
                      <a:pt x="8167" y="3478"/>
                      <a:pt x="8146" y="3478"/>
                    </a:cubicBezTo>
                    <a:cubicBezTo>
                      <a:pt x="8156" y="3468"/>
                      <a:pt x="8163" y="3464"/>
                      <a:pt x="8167" y="3464"/>
                    </a:cubicBezTo>
                    <a:close/>
                    <a:moveTo>
                      <a:pt x="13283" y="3447"/>
                    </a:moveTo>
                    <a:cubicBezTo>
                      <a:pt x="13314" y="3447"/>
                      <a:pt x="13314" y="3447"/>
                      <a:pt x="13314" y="3478"/>
                    </a:cubicBezTo>
                    <a:lnTo>
                      <a:pt x="13283" y="3478"/>
                    </a:lnTo>
                    <a:lnTo>
                      <a:pt x="13283" y="3447"/>
                    </a:lnTo>
                    <a:close/>
                    <a:moveTo>
                      <a:pt x="13435" y="3539"/>
                    </a:moveTo>
                    <a:cubicBezTo>
                      <a:pt x="13445" y="3549"/>
                      <a:pt x="13452" y="3552"/>
                      <a:pt x="13455" y="3552"/>
                    </a:cubicBezTo>
                    <a:cubicBezTo>
                      <a:pt x="13462" y="3552"/>
                      <a:pt x="13455" y="3539"/>
                      <a:pt x="13435" y="3539"/>
                    </a:cubicBezTo>
                    <a:close/>
                    <a:moveTo>
                      <a:pt x="13526" y="3539"/>
                    </a:moveTo>
                    <a:cubicBezTo>
                      <a:pt x="13557" y="3539"/>
                      <a:pt x="13557" y="3539"/>
                      <a:pt x="13557" y="3569"/>
                    </a:cubicBezTo>
                    <a:lnTo>
                      <a:pt x="13526" y="3569"/>
                    </a:lnTo>
                    <a:lnTo>
                      <a:pt x="13496" y="3539"/>
                    </a:lnTo>
                    <a:close/>
                    <a:moveTo>
                      <a:pt x="7873" y="3508"/>
                    </a:moveTo>
                    <a:cubicBezTo>
                      <a:pt x="7873" y="3569"/>
                      <a:pt x="7873" y="3599"/>
                      <a:pt x="7842" y="3599"/>
                    </a:cubicBezTo>
                    <a:lnTo>
                      <a:pt x="7812" y="3569"/>
                    </a:lnTo>
                    <a:lnTo>
                      <a:pt x="7842" y="3539"/>
                    </a:lnTo>
                    <a:lnTo>
                      <a:pt x="7873" y="3508"/>
                    </a:lnTo>
                    <a:close/>
                    <a:moveTo>
                      <a:pt x="13800" y="3569"/>
                    </a:moveTo>
                    <a:cubicBezTo>
                      <a:pt x="13800" y="3599"/>
                      <a:pt x="13800" y="3630"/>
                      <a:pt x="13800" y="3630"/>
                    </a:cubicBezTo>
                    <a:cubicBezTo>
                      <a:pt x="13800" y="3630"/>
                      <a:pt x="13786" y="3643"/>
                      <a:pt x="13777" y="3643"/>
                    </a:cubicBezTo>
                    <a:cubicBezTo>
                      <a:pt x="13773" y="3643"/>
                      <a:pt x="13769" y="3640"/>
                      <a:pt x="13769" y="3630"/>
                    </a:cubicBezTo>
                    <a:cubicBezTo>
                      <a:pt x="13769" y="3630"/>
                      <a:pt x="13739" y="3599"/>
                      <a:pt x="13769" y="3569"/>
                    </a:cubicBezTo>
                    <a:close/>
                    <a:moveTo>
                      <a:pt x="3982" y="3630"/>
                    </a:moveTo>
                    <a:cubicBezTo>
                      <a:pt x="4012" y="3660"/>
                      <a:pt x="4043" y="3660"/>
                      <a:pt x="4012" y="3691"/>
                    </a:cubicBezTo>
                    <a:cubicBezTo>
                      <a:pt x="4012" y="3691"/>
                      <a:pt x="4012" y="3721"/>
                      <a:pt x="3982" y="3721"/>
                    </a:cubicBezTo>
                    <a:cubicBezTo>
                      <a:pt x="3982" y="3691"/>
                      <a:pt x="3952" y="3660"/>
                      <a:pt x="3952" y="3660"/>
                    </a:cubicBezTo>
                    <a:cubicBezTo>
                      <a:pt x="3982" y="3630"/>
                      <a:pt x="3982" y="3630"/>
                      <a:pt x="3982" y="3630"/>
                    </a:cubicBezTo>
                    <a:close/>
                    <a:moveTo>
                      <a:pt x="4438" y="3751"/>
                    </a:moveTo>
                    <a:cubicBezTo>
                      <a:pt x="4468" y="3751"/>
                      <a:pt x="4438" y="3782"/>
                      <a:pt x="4438" y="3782"/>
                    </a:cubicBezTo>
                    <a:cubicBezTo>
                      <a:pt x="4438" y="3802"/>
                      <a:pt x="4438" y="3809"/>
                      <a:pt x="4437" y="3809"/>
                    </a:cubicBezTo>
                    <a:cubicBezTo>
                      <a:pt x="4435" y="3809"/>
                      <a:pt x="4428" y="3782"/>
                      <a:pt x="4408" y="3782"/>
                    </a:cubicBezTo>
                    <a:cubicBezTo>
                      <a:pt x="4377" y="3751"/>
                      <a:pt x="4377" y="3751"/>
                      <a:pt x="4438" y="3751"/>
                    </a:cubicBezTo>
                    <a:close/>
                    <a:moveTo>
                      <a:pt x="7113" y="3691"/>
                    </a:moveTo>
                    <a:cubicBezTo>
                      <a:pt x="7143" y="3691"/>
                      <a:pt x="7143" y="3691"/>
                      <a:pt x="7143" y="3721"/>
                    </a:cubicBezTo>
                    <a:cubicBezTo>
                      <a:pt x="7174" y="3782"/>
                      <a:pt x="7143" y="3812"/>
                      <a:pt x="7143" y="3812"/>
                    </a:cubicBezTo>
                    <a:cubicBezTo>
                      <a:pt x="7113" y="3812"/>
                      <a:pt x="7143" y="3721"/>
                      <a:pt x="7113" y="3691"/>
                    </a:cubicBezTo>
                    <a:close/>
                    <a:moveTo>
                      <a:pt x="4073" y="3812"/>
                    </a:moveTo>
                    <a:lnTo>
                      <a:pt x="4073" y="3812"/>
                    </a:lnTo>
                    <a:cubicBezTo>
                      <a:pt x="4058" y="3827"/>
                      <a:pt x="4058" y="3835"/>
                      <a:pt x="4062" y="3835"/>
                    </a:cubicBezTo>
                    <a:cubicBezTo>
                      <a:pt x="4066" y="3835"/>
                      <a:pt x="4073" y="3827"/>
                      <a:pt x="4073" y="3812"/>
                    </a:cubicBezTo>
                    <a:close/>
                    <a:moveTo>
                      <a:pt x="4835" y="3733"/>
                    </a:moveTo>
                    <a:cubicBezTo>
                      <a:pt x="4837" y="3733"/>
                      <a:pt x="4844" y="3754"/>
                      <a:pt x="4864" y="3812"/>
                    </a:cubicBezTo>
                    <a:cubicBezTo>
                      <a:pt x="4864" y="3843"/>
                      <a:pt x="4864" y="3843"/>
                      <a:pt x="4833" y="3843"/>
                    </a:cubicBezTo>
                    <a:cubicBezTo>
                      <a:pt x="4833" y="3843"/>
                      <a:pt x="4803" y="3782"/>
                      <a:pt x="4833" y="3751"/>
                    </a:cubicBezTo>
                    <a:cubicBezTo>
                      <a:pt x="4833" y="3740"/>
                      <a:pt x="4833" y="3733"/>
                      <a:pt x="4835" y="3733"/>
                    </a:cubicBezTo>
                    <a:close/>
                    <a:moveTo>
                      <a:pt x="5015" y="3782"/>
                    </a:moveTo>
                    <a:cubicBezTo>
                      <a:pt x="5015" y="3812"/>
                      <a:pt x="5015" y="3843"/>
                      <a:pt x="4985" y="3843"/>
                    </a:cubicBezTo>
                    <a:lnTo>
                      <a:pt x="4985" y="3812"/>
                    </a:lnTo>
                    <a:lnTo>
                      <a:pt x="5015" y="3782"/>
                    </a:lnTo>
                    <a:close/>
                    <a:moveTo>
                      <a:pt x="6566" y="3812"/>
                    </a:moveTo>
                    <a:cubicBezTo>
                      <a:pt x="6566" y="3843"/>
                      <a:pt x="6596" y="3903"/>
                      <a:pt x="6566" y="3903"/>
                    </a:cubicBezTo>
                    <a:lnTo>
                      <a:pt x="6535" y="3873"/>
                    </a:lnTo>
                    <a:lnTo>
                      <a:pt x="6566" y="3812"/>
                    </a:lnTo>
                    <a:close/>
                    <a:moveTo>
                      <a:pt x="14686" y="4103"/>
                    </a:moveTo>
                    <a:cubicBezTo>
                      <a:pt x="14691" y="4103"/>
                      <a:pt x="14691" y="4106"/>
                      <a:pt x="14681" y="4116"/>
                    </a:cubicBezTo>
                    <a:cubicBezTo>
                      <a:pt x="14681" y="4116"/>
                      <a:pt x="14651" y="4147"/>
                      <a:pt x="14621" y="4147"/>
                    </a:cubicBezTo>
                    <a:cubicBezTo>
                      <a:pt x="14621" y="4147"/>
                      <a:pt x="14607" y="4160"/>
                      <a:pt x="14598" y="4160"/>
                    </a:cubicBezTo>
                    <a:cubicBezTo>
                      <a:pt x="14594" y="4160"/>
                      <a:pt x="14590" y="4157"/>
                      <a:pt x="14590" y="4147"/>
                    </a:cubicBezTo>
                    <a:lnTo>
                      <a:pt x="14621" y="4116"/>
                    </a:lnTo>
                    <a:cubicBezTo>
                      <a:pt x="14641" y="4116"/>
                      <a:pt x="14675" y="4103"/>
                      <a:pt x="14686" y="4103"/>
                    </a:cubicBezTo>
                    <a:close/>
                    <a:moveTo>
                      <a:pt x="4134" y="4390"/>
                    </a:moveTo>
                    <a:cubicBezTo>
                      <a:pt x="4134" y="4390"/>
                      <a:pt x="4104" y="4420"/>
                      <a:pt x="4073" y="4450"/>
                    </a:cubicBezTo>
                    <a:cubicBezTo>
                      <a:pt x="4073" y="4463"/>
                      <a:pt x="4078" y="4470"/>
                      <a:pt x="4087" y="4470"/>
                    </a:cubicBezTo>
                    <a:cubicBezTo>
                      <a:pt x="4098" y="4470"/>
                      <a:pt x="4116" y="4456"/>
                      <a:pt x="4134" y="4420"/>
                    </a:cubicBezTo>
                    <a:cubicBezTo>
                      <a:pt x="4164" y="4390"/>
                      <a:pt x="4164" y="4390"/>
                      <a:pt x="4134" y="4390"/>
                    </a:cubicBezTo>
                    <a:close/>
                    <a:moveTo>
                      <a:pt x="15441" y="4542"/>
                    </a:moveTo>
                    <a:cubicBezTo>
                      <a:pt x="15441" y="4542"/>
                      <a:pt x="15441" y="4542"/>
                      <a:pt x="15441" y="4572"/>
                    </a:cubicBezTo>
                    <a:cubicBezTo>
                      <a:pt x="15411" y="4602"/>
                      <a:pt x="15380" y="4602"/>
                      <a:pt x="15350" y="4602"/>
                    </a:cubicBezTo>
                    <a:cubicBezTo>
                      <a:pt x="15320" y="4572"/>
                      <a:pt x="15380" y="4542"/>
                      <a:pt x="15441" y="4542"/>
                    </a:cubicBezTo>
                    <a:close/>
                    <a:moveTo>
                      <a:pt x="17363" y="7537"/>
                    </a:moveTo>
                    <a:cubicBezTo>
                      <a:pt x="17370" y="7537"/>
                      <a:pt x="17376" y="7541"/>
                      <a:pt x="17387" y="7551"/>
                    </a:cubicBezTo>
                    <a:cubicBezTo>
                      <a:pt x="17430" y="7572"/>
                      <a:pt x="17412" y="7594"/>
                      <a:pt x="17376" y="7594"/>
                    </a:cubicBezTo>
                    <a:cubicBezTo>
                      <a:pt x="17361" y="7594"/>
                      <a:pt x="17344" y="7590"/>
                      <a:pt x="17326" y="7581"/>
                    </a:cubicBezTo>
                    <a:cubicBezTo>
                      <a:pt x="17235" y="7581"/>
                      <a:pt x="17235" y="7581"/>
                      <a:pt x="17295" y="7551"/>
                    </a:cubicBezTo>
                    <a:cubicBezTo>
                      <a:pt x="17336" y="7551"/>
                      <a:pt x="17349" y="7537"/>
                      <a:pt x="17363" y="7537"/>
                    </a:cubicBezTo>
                    <a:close/>
                    <a:moveTo>
                      <a:pt x="375" y="0"/>
                    </a:moveTo>
                    <a:cubicBezTo>
                      <a:pt x="340" y="0"/>
                      <a:pt x="322" y="22"/>
                      <a:pt x="365" y="43"/>
                    </a:cubicBezTo>
                    <a:lnTo>
                      <a:pt x="335" y="73"/>
                    </a:lnTo>
                    <a:cubicBezTo>
                      <a:pt x="261" y="98"/>
                      <a:pt x="247" y="143"/>
                      <a:pt x="292" y="143"/>
                    </a:cubicBezTo>
                    <a:cubicBezTo>
                      <a:pt x="303" y="143"/>
                      <a:pt x="317" y="140"/>
                      <a:pt x="335" y="134"/>
                    </a:cubicBezTo>
                    <a:cubicBezTo>
                      <a:pt x="395" y="119"/>
                      <a:pt x="426" y="111"/>
                      <a:pt x="433" y="111"/>
                    </a:cubicBezTo>
                    <a:cubicBezTo>
                      <a:pt x="441" y="111"/>
                      <a:pt x="426" y="119"/>
                      <a:pt x="395" y="134"/>
                    </a:cubicBezTo>
                    <a:cubicBezTo>
                      <a:pt x="304" y="165"/>
                      <a:pt x="335" y="165"/>
                      <a:pt x="335" y="195"/>
                    </a:cubicBezTo>
                    <a:cubicBezTo>
                      <a:pt x="335" y="225"/>
                      <a:pt x="335" y="225"/>
                      <a:pt x="304" y="225"/>
                    </a:cubicBezTo>
                    <a:cubicBezTo>
                      <a:pt x="274" y="256"/>
                      <a:pt x="243" y="286"/>
                      <a:pt x="243" y="317"/>
                    </a:cubicBezTo>
                    <a:lnTo>
                      <a:pt x="304" y="317"/>
                    </a:lnTo>
                    <a:cubicBezTo>
                      <a:pt x="312" y="309"/>
                      <a:pt x="318" y="305"/>
                      <a:pt x="321" y="305"/>
                    </a:cubicBezTo>
                    <a:cubicBezTo>
                      <a:pt x="330" y="305"/>
                      <a:pt x="318" y="333"/>
                      <a:pt x="274" y="377"/>
                    </a:cubicBezTo>
                    <a:cubicBezTo>
                      <a:pt x="259" y="393"/>
                      <a:pt x="251" y="400"/>
                      <a:pt x="255" y="400"/>
                    </a:cubicBezTo>
                    <a:cubicBezTo>
                      <a:pt x="259" y="400"/>
                      <a:pt x="274" y="393"/>
                      <a:pt x="304" y="377"/>
                    </a:cubicBezTo>
                    <a:cubicBezTo>
                      <a:pt x="316" y="372"/>
                      <a:pt x="326" y="369"/>
                      <a:pt x="335" y="369"/>
                    </a:cubicBezTo>
                    <a:cubicBezTo>
                      <a:pt x="373" y="369"/>
                      <a:pt x="384" y="414"/>
                      <a:pt x="335" y="438"/>
                    </a:cubicBezTo>
                    <a:cubicBezTo>
                      <a:pt x="335" y="438"/>
                      <a:pt x="335" y="469"/>
                      <a:pt x="365" y="499"/>
                    </a:cubicBezTo>
                    <a:cubicBezTo>
                      <a:pt x="365" y="509"/>
                      <a:pt x="368" y="513"/>
                      <a:pt x="374" y="513"/>
                    </a:cubicBezTo>
                    <a:cubicBezTo>
                      <a:pt x="385" y="513"/>
                      <a:pt x="405" y="499"/>
                      <a:pt x="426" y="499"/>
                    </a:cubicBezTo>
                    <a:cubicBezTo>
                      <a:pt x="456" y="484"/>
                      <a:pt x="471" y="476"/>
                      <a:pt x="475" y="476"/>
                    </a:cubicBezTo>
                    <a:cubicBezTo>
                      <a:pt x="479" y="476"/>
                      <a:pt x="471" y="484"/>
                      <a:pt x="456" y="499"/>
                    </a:cubicBezTo>
                    <a:cubicBezTo>
                      <a:pt x="456" y="529"/>
                      <a:pt x="426" y="560"/>
                      <a:pt x="426" y="560"/>
                    </a:cubicBezTo>
                    <a:cubicBezTo>
                      <a:pt x="395" y="560"/>
                      <a:pt x="395" y="590"/>
                      <a:pt x="395" y="621"/>
                    </a:cubicBezTo>
                    <a:cubicBezTo>
                      <a:pt x="420" y="621"/>
                      <a:pt x="425" y="660"/>
                      <a:pt x="441" y="660"/>
                    </a:cubicBezTo>
                    <a:cubicBezTo>
                      <a:pt x="445" y="660"/>
                      <a:pt x="450" y="657"/>
                      <a:pt x="456" y="651"/>
                    </a:cubicBezTo>
                    <a:lnTo>
                      <a:pt x="456" y="651"/>
                    </a:lnTo>
                    <a:lnTo>
                      <a:pt x="426" y="681"/>
                    </a:lnTo>
                    <a:cubicBezTo>
                      <a:pt x="456" y="712"/>
                      <a:pt x="426" y="712"/>
                      <a:pt x="456" y="712"/>
                    </a:cubicBezTo>
                    <a:cubicBezTo>
                      <a:pt x="456" y="712"/>
                      <a:pt x="456" y="712"/>
                      <a:pt x="426" y="773"/>
                    </a:cubicBezTo>
                    <a:cubicBezTo>
                      <a:pt x="426" y="808"/>
                      <a:pt x="456" y="843"/>
                      <a:pt x="488" y="843"/>
                    </a:cubicBezTo>
                    <a:cubicBezTo>
                      <a:pt x="511" y="843"/>
                      <a:pt x="534" y="824"/>
                      <a:pt x="547" y="773"/>
                    </a:cubicBezTo>
                    <a:lnTo>
                      <a:pt x="547" y="803"/>
                    </a:lnTo>
                    <a:cubicBezTo>
                      <a:pt x="557" y="813"/>
                      <a:pt x="568" y="816"/>
                      <a:pt x="577" y="816"/>
                    </a:cubicBezTo>
                    <a:cubicBezTo>
                      <a:pt x="595" y="816"/>
                      <a:pt x="608" y="803"/>
                      <a:pt x="608" y="803"/>
                    </a:cubicBezTo>
                    <a:cubicBezTo>
                      <a:pt x="639" y="803"/>
                      <a:pt x="639" y="833"/>
                      <a:pt x="639" y="833"/>
                    </a:cubicBezTo>
                    <a:lnTo>
                      <a:pt x="578" y="864"/>
                    </a:lnTo>
                    <a:cubicBezTo>
                      <a:pt x="504" y="888"/>
                      <a:pt x="490" y="933"/>
                      <a:pt x="535" y="933"/>
                    </a:cubicBezTo>
                    <a:cubicBezTo>
                      <a:pt x="546" y="933"/>
                      <a:pt x="560" y="930"/>
                      <a:pt x="578" y="925"/>
                    </a:cubicBezTo>
                    <a:lnTo>
                      <a:pt x="578" y="925"/>
                    </a:lnTo>
                    <a:lnTo>
                      <a:pt x="547" y="955"/>
                    </a:lnTo>
                    <a:cubicBezTo>
                      <a:pt x="517" y="955"/>
                      <a:pt x="517" y="985"/>
                      <a:pt x="578" y="1016"/>
                    </a:cubicBezTo>
                    <a:cubicBezTo>
                      <a:pt x="588" y="1026"/>
                      <a:pt x="601" y="1029"/>
                      <a:pt x="616" y="1029"/>
                    </a:cubicBezTo>
                    <a:cubicBezTo>
                      <a:pt x="645" y="1029"/>
                      <a:pt x="679" y="1016"/>
                      <a:pt x="699" y="1016"/>
                    </a:cubicBezTo>
                    <a:cubicBezTo>
                      <a:pt x="709" y="1006"/>
                      <a:pt x="716" y="1002"/>
                      <a:pt x="721" y="1002"/>
                    </a:cubicBezTo>
                    <a:cubicBezTo>
                      <a:pt x="730" y="1002"/>
                      <a:pt x="730" y="1016"/>
                      <a:pt x="730" y="1016"/>
                    </a:cubicBezTo>
                    <a:cubicBezTo>
                      <a:pt x="760" y="1046"/>
                      <a:pt x="760" y="1046"/>
                      <a:pt x="730" y="1046"/>
                    </a:cubicBezTo>
                    <a:cubicBezTo>
                      <a:pt x="681" y="1071"/>
                      <a:pt x="671" y="1115"/>
                      <a:pt x="718" y="1115"/>
                    </a:cubicBezTo>
                    <a:cubicBezTo>
                      <a:pt x="729" y="1115"/>
                      <a:pt x="743" y="1113"/>
                      <a:pt x="760" y="1107"/>
                    </a:cubicBezTo>
                    <a:lnTo>
                      <a:pt x="760" y="1107"/>
                    </a:lnTo>
                    <a:lnTo>
                      <a:pt x="730" y="1137"/>
                    </a:lnTo>
                    <a:cubicBezTo>
                      <a:pt x="699" y="1137"/>
                      <a:pt x="669" y="1198"/>
                      <a:pt x="760" y="1259"/>
                    </a:cubicBezTo>
                    <a:cubicBezTo>
                      <a:pt x="821" y="1350"/>
                      <a:pt x="851" y="1411"/>
                      <a:pt x="821" y="1441"/>
                    </a:cubicBezTo>
                    <a:cubicBezTo>
                      <a:pt x="790" y="1441"/>
                      <a:pt x="912" y="1502"/>
                      <a:pt x="1003" y="1502"/>
                    </a:cubicBezTo>
                    <a:cubicBezTo>
                      <a:pt x="973" y="1532"/>
                      <a:pt x="973" y="1532"/>
                      <a:pt x="1003" y="1593"/>
                    </a:cubicBezTo>
                    <a:cubicBezTo>
                      <a:pt x="1034" y="1654"/>
                      <a:pt x="1034" y="1654"/>
                      <a:pt x="1003" y="1654"/>
                    </a:cubicBezTo>
                    <a:cubicBezTo>
                      <a:pt x="942" y="1684"/>
                      <a:pt x="942" y="1684"/>
                      <a:pt x="1034" y="1684"/>
                    </a:cubicBezTo>
                    <a:cubicBezTo>
                      <a:pt x="1042" y="1680"/>
                      <a:pt x="1050" y="1678"/>
                      <a:pt x="1057" y="1678"/>
                    </a:cubicBezTo>
                    <a:cubicBezTo>
                      <a:pt x="1101" y="1678"/>
                      <a:pt x="1116" y="1749"/>
                      <a:pt x="1064" y="1776"/>
                    </a:cubicBezTo>
                    <a:cubicBezTo>
                      <a:pt x="1034" y="1806"/>
                      <a:pt x="1064" y="1836"/>
                      <a:pt x="1064" y="1867"/>
                    </a:cubicBezTo>
                    <a:cubicBezTo>
                      <a:pt x="1125" y="1867"/>
                      <a:pt x="1155" y="1897"/>
                      <a:pt x="1186" y="1928"/>
                    </a:cubicBezTo>
                    <a:cubicBezTo>
                      <a:pt x="1203" y="1963"/>
                      <a:pt x="1211" y="1978"/>
                      <a:pt x="1226" y="1978"/>
                    </a:cubicBezTo>
                    <a:cubicBezTo>
                      <a:pt x="1237" y="1978"/>
                      <a:pt x="1252" y="1971"/>
                      <a:pt x="1277" y="1958"/>
                    </a:cubicBezTo>
                    <a:cubicBezTo>
                      <a:pt x="1307" y="1943"/>
                      <a:pt x="1322" y="1935"/>
                      <a:pt x="1334" y="1935"/>
                    </a:cubicBezTo>
                    <a:cubicBezTo>
                      <a:pt x="1345" y="1935"/>
                      <a:pt x="1353" y="1943"/>
                      <a:pt x="1368" y="1958"/>
                    </a:cubicBezTo>
                    <a:cubicBezTo>
                      <a:pt x="1398" y="1988"/>
                      <a:pt x="1398" y="2019"/>
                      <a:pt x="1368" y="2019"/>
                    </a:cubicBezTo>
                    <a:cubicBezTo>
                      <a:pt x="1368" y="2019"/>
                      <a:pt x="1368" y="2080"/>
                      <a:pt x="1398" y="2080"/>
                    </a:cubicBezTo>
                    <a:cubicBezTo>
                      <a:pt x="1398" y="2110"/>
                      <a:pt x="1429" y="2110"/>
                      <a:pt x="1398" y="2140"/>
                    </a:cubicBezTo>
                    <a:cubicBezTo>
                      <a:pt x="1398" y="2140"/>
                      <a:pt x="1398" y="2201"/>
                      <a:pt x="1429" y="2232"/>
                    </a:cubicBezTo>
                    <a:cubicBezTo>
                      <a:pt x="1459" y="2262"/>
                      <a:pt x="1490" y="2292"/>
                      <a:pt x="1459" y="2323"/>
                    </a:cubicBezTo>
                    <a:cubicBezTo>
                      <a:pt x="1474" y="2338"/>
                      <a:pt x="1482" y="2346"/>
                      <a:pt x="1486" y="2346"/>
                    </a:cubicBezTo>
                    <a:cubicBezTo>
                      <a:pt x="1490" y="2346"/>
                      <a:pt x="1490" y="2338"/>
                      <a:pt x="1490" y="2323"/>
                    </a:cubicBezTo>
                    <a:cubicBezTo>
                      <a:pt x="1501" y="2312"/>
                      <a:pt x="1516" y="2305"/>
                      <a:pt x="1532" y="2305"/>
                    </a:cubicBezTo>
                    <a:cubicBezTo>
                      <a:pt x="1560" y="2305"/>
                      <a:pt x="1592" y="2326"/>
                      <a:pt x="1611" y="2384"/>
                    </a:cubicBezTo>
                    <a:cubicBezTo>
                      <a:pt x="1636" y="2408"/>
                      <a:pt x="1680" y="2453"/>
                      <a:pt x="1712" y="2453"/>
                    </a:cubicBezTo>
                    <a:cubicBezTo>
                      <a:pt x="1720" y="2453"/>
                      <a:pt x="1727" y="2450"/>
                      <a:pt x="1733" y="2444"/>
                    </a:cubicBezTo>
                    <a:lnTo>
                      <a:pt x="1733" y="2444"/>
                    </a:lnTo>
                    <a:cubicBezTo>
                      <a:pt x="1733" y="2445"/>
                      <a:pt x="1730" y="2447"/>
                      <a:pt x="1702" y="2475"/>
                    </a:cubicBezTo>
                    <a:cubicBezTo>
                      <a:pt x="1680" y="2519"/>
                      <a:pt x="1690" y="2547"/>
                      <a:pt x="1733" y="2547"/>
                    </a:cubicBezTo>
                    <a:cubicBezTo>
                      <a:pt x="1749" y="2547"/>
                      <a:pt x="1769" y="2544"/>
                      <a:pt x="1794" y="2536"/>
                    </a:cubicBezTo>
                    <a:cubicBezTo>
                      <a:pt x="1794" y="2536"/>
                      <a:pt x="1824" y="2536"/>
                      <a:pt x="1824" y="2566"/>
                    </a:cubicBezTo>
                    <a:cubicBezTo>
                      <a:pt x="1824" y="2566"/>
                      <a:pt x="1854" y="2596"/>
                      <a:pt x="1885" y="2596"/>
                    </a:cubicBezTo>
                    <a:cubicBezTo>
                      <a:pt x="1897" y="2584"/>
                      <a:pt x="1905" y="2576"/>
                      <a:pt x="1911" y="2576"/>
                    </a:cubicBezTo>
                    <a:cubicBezTo>
                      <a:pt x="1920" y="2576"/>
                      <a:pt x="1928" y="2591"/>
                      <a:pt x="1946" y="2627"/>
                    </a:cubicBezTo>
                    <a:cubicBezTo>
                      <a:pt x="1915" y="2657"/>
                      <a:pt x="1946" y="2688"/>
                      <a:pt x="1946" y="2688"/>
                    </a:cubicBezTo>
                    <a:cubicBezTo>
                      <a:pt x="2006" y="2688"/>
                      <a:pt x="2219" y="2870"/>
                      <a:pt x="2219" y="2900"/>
                    </a:cubicBezTo>
                    <a:lnTo>
                      <a:pt x="2280" y="2900"/>
                    </a:lnTo>
                    <a:cubicBezTo>
                      <a:pt x="2265" y="2931"/>
                      <a:pt x="2272" y="2946"/>
                      <a:pt x="2287" y="2946"/>
                    </a:cubicBezTo>
                    <a:cubicBezTo>
                      <a:pt x="2303" y="2946"/>
                      <a:pt x="2325" y="2931"/>
                      <a:pt x="2341" y="2900"/>
                    </a:cubicBezTo>
                    <a:lnTo>
                      <a:pt x="2310" y="2900"/>
                    </a:lnTo>
                    <a:lnTo>
                      <a:pt x="2310" y="2870"/>
                    </a:lnTo>
                    <a:cubicBezTo>
                      <a:pt x="2319" y="2853"/>
                      <a:pt x="2330" y="2845"/>
                      <a:pt x="2340" y="2845"/>
                    </a:cubicBezTo>
                    <a:cubicBezTo>
                      <a:pt x="2365" y="2845"/>
                      <a:pt x="2384" y="2895"/>
                      <a:pt x="2341" y="2961"/>
                    </a:cubicBezTo>
                    <a:cubicBezTo>
                      <a:pt x="2323" y="2997"/>
                      <a:pt x="2315" y="3011"/>
                      <a:pt x="2325" y="3011"/>
                    </a:cubicBezTo>
                    <a:cubicBezTo>
                      <a:pt x="2331" y="3011"/>
                      <a:pt x="2346" y="3004"/>
                      <a:pt x="2371" y="2991"/>
                    </a:cubicBezTo>
                    <a:cubicBezTo>
                      <a:pt x="2394" y="2968"/>
                      <a:pt x="2413" y="2958"/>
                      <a:pt x="2426" y="2958"/>
                    </a:cubicBezTo>
                    <a:cubicBezTo>
                      <a:pt x="2446" y="2958"/>
                      <a:pt x="2451" y="2984"/>
                      <a:pt x="2432" y="3022"/>
                    </a:cubicBezTo>
                    <a:cubicBezTo>
                      <a:pt x="2417" y="3052"/>
                      <a:pt x="2409" y="3067"/>
                      <a:pt x="2413" y="3067"/>
                    </a:cubicBezTo>
                    <a:cubicBezTo>
                      <a:pt x="2417" y="3067"/>
                      <a:pt x="2432" y="3052"/>
                      <a:pt x="2462" y="3022"/>
                    </a:cubicBezTo>
                    <a:cubicBezTo>
                      <a:pt x="2513" y="2997"/>
                      <a:pt x="2553" y="2982"/>
                      <a:pt x="2578" y="2982"/>
                    </a:cubicBezTo>
                    <a:cubicBezTo>
                      <a:pt x="2613" y="2982"/>
                      <a:pt x="2619" y="3011"/>
                      <a:pt x="2584" y="3083"/>
                    </a:cubicBezTo>
                    <a:cubicBezTo>
                      <a:pt x="2553" y="3143"/>
                      <a:pt x="2553" y="3174"/>
                      <a:pt x="2584" y="3174"/>
                    </a:cubicBezTo>
                    <a:cubicBezTo>
                      <a:pt x="2584" y="3183"/>
                      <a:pt x="2586" y="3186"/>
                      <a:pt x="2590" y="3186"/>
                    </a:cubicBezTo>
                    <a:cubicBezTo>
                      <a:pt x="2599" y="3186"/>
                      <a:pt x="2614" y="3165"/>
                      <a:pt x="2614" y="3143"/>
                    </a:cubicBezTo>
                    <a:cubicBezTo>
                      <a:pt x="2628" y="3116"/>
                      <a:pt x="2642" y="3101"/>
                      <a:pt x="2652" y="3101"/>
                    </a:cubicBezTo>
                    <a:cubicBezTo>
                      <a:pt x="2666" y="3101"/>
                      <a:pt x="2675" y="3124"/>
                      <a:pt x="2675" y="3174"/>
                    </a:cubicBezTo>
                    <a:cubicBezTo>
                      <a:pt x="2675" y="3267"/>
                      <a:pt x="2710" y="3306"/>
                      <a:pt x="2768" y="3306"/>
                    </a:cubicBezTo>
                    <a:cubicBezTo>
                      <a:pt x="2786" y="3306"/>
                      <a:pt x="2805" y="3303"/>
                      <a:pt x="2827" y="3295"/>
                    </a:cubicBezTo>
                    <a:cubicBezTo>
                      <a:pt x="2949" y="3295"/>
                      <a:pt x="3009" y="3326"/>
                      <a:pt x="2918" y="3356"/>
                    </a:cubicBezTo>
                    <a:cubicBezTo>
                      <a:pt x="2827" y="3387"/>
                      <a:pt x="2827" y="3387"/>
                      <a:pt x="2888" y="3387"/>
                    </a:cubicBezTo>
                    <a:cubicBezTo>
                      <a:pt x="2949" y="3387"/>
                      <a:pt x="2979" y="3417"/>
                      <a:pt x="3009" y="3417"/>
                    </a:cubicBezTo>
                    <a:cubicBezTo>
                      <a:pt x="3009" y="3426"/>
                      <a:pt x="3015" y="3430"/>
                      <a:pt x="3022" y="3430"/>
                    </a:cubicBezTo>
                    <a:cubicBezTo>
                      <a:pt x="3040" y="3430"/>
                      <a:pt x="3070" y="3408"/>
                      <a:pt x="3070" y="3387"/>
                    </a:cubicBezTo>
                    <a:cubicBezTo>
                      <a:pt x="3070" y="3455"/>
                      <a:pt x="3087" y="3489"/>
                      <a:pt x="3121" y="3489"/>
                    </a:cubicBezTo>
                    <a:cubicBezTo>
                      <a:pt x="3133" y="3489"/>
                      <a:pt x="3146" y="3485"/>
                      <a:pt x="3161" y="3478"/>
                    </a:cubicBezTo>
                    <a:cubicBezTo>
                      <a:pt x="3192" y="3478"/>
                      <a:pt x="3222" y="3508"/>
                      <a:pt x="3222" y="3508"/>
                    </a:cubicBezTo>
                    <a:cubicBezTo>
                      <a:pt x="3222" y="3508"/>
                      <a:pt x="3222" y="3508"/>
                      <a:pt x="3283" y="3478"/>
                    </a:cubicBezTo>
                    <a:cubicBezTo>
                      <a:pt x="3313" y="3478"/>
                      <a:pt x="3313" y="3508"/>
                      <a:pt x="3313" y="3539"/>
                    </a:cubicBezTo>
                    <a:cubicBezTo>
                      <a:pt x="3336" y="3583"/>
                      <a:pt x="3342" y="3611"/>
                      <a:pt x="3343" y="3611"/>
                    </a:cubicBezTo>
                    <a:cubicBezTo>
                      <a:pt x="3344" y="3611"/>
                      <a:pt x="3344" y="3608"/>
                      <a:pt x="3344" y="3599"/>
                    </a:cubicBezTo>
                    <a:cubicBezTo>
                      <a:pt x="3374" y="3569"/>
                      <a:pt x="3435" y="3569"/>
                      <a:pt x="3465" y="3539"/>
                    </a:cubicBezTo>
                    <a:cubicBezTo>
                      <a:pt x="3471" y="3533"/>
                      <a:pt x="3476" y="3530"/>
                      <a:pt x="3480" y="3530"/>
                    </a:cubicBezTo>
                    <a:cubicBezTo>
                      <a:pt x="3494" y="3530"/>
                      <a:pt x="3490" y="3569"/>
                      <a:pt x="3465" y="3569"/>
                    </a:cubicBezTo>
                    <a:cubicBezTo>
                      <a:pt x="3465" y="3599"/>
                      <a:pt x="3465" y="3599"/>
                      <a:pt x="3496" y="3660"/>
                    </a:cubicBezTo>
                    <a:cubicBezTo>
                      <a:pt x="3496" y="3660"/>
                      <a:pt x="3523" y="3674"/>
                      <a:pt x="3541" y="3674"/>
                    </a:cubicBezTo>
                    <a:cubicBezTo>
                      <a:pt x="3550" y="3674"/>
                      <a:pt x="3556" y="3670"/>
                      <a:pt x="3556" y="3660"/>
                    </a:cubicBezTo>
                    <a:cubicBezTo>
                      <a:pt x="3562" y="3654"/>
                      <a:pt x="3571" y="3652"/>
                      <a:pt x="3583" y="3652"/>
                    </a:cubicBezTo>
                    <a:cubicBezTo>
                      <a:pt x="3630" y="3652"/>
                      <a:pt x="3714" y="3696"/>
                      <a:pt x="3739" y="3721"/>
                    </a:cubicBezTo>
                    <a:lnTo>
                      <a:pt x="3769" y="3721"/>
                    </a:lnTo>
                    <a:cubicBezTo>
                      <a:pt x="3779" y="3731"/>
                      <a:pt x="3790" y="3734"/>
                      <a:pt x="3800" y="3734"/>
                    </a:cubicBezTo>
                    <a:cubicBezTo>
                      <a:pt x="3820" y="3734"/>
                      <a:pt x="3840" y="3721"/>
                      <a:pt x="3860" y="3721"/>
                    </a:cubicBezTo>
                    <a:lnTo>
                      <a:pt x="3921" y="3721"/>
                    </a:lnTo>
                    <a:cubicBezTo>
                      <a:pt x="3921" y="3721"/>
                      <a:pt x="3952" y="3721"/>
                      <a:pt x="3952" y="3751"/>
                    </a:cubicBezTo>
                    <a:cubicBezTo>
                      <a:pt x="3965" y="3724"/>
                      <a:pt x="3973" y="3709"/>
                      <a:pt x="3977" y="3709"/>
                    </a:cubicBezTo>
                    <a:cubicBezTo>
                      <a:pt x="3982" y="3709"/>
                      <a:pt x="3982" y="3732"/>
                      <a:pt x="3982" y="3782"/>
                    </a:cubicBezTo>
                    <a:cubicBezTo>
                      <a:pt x="3982" y="3812"/>
                      <a:pt x="3982" y="3827"/>
                      <a:pt x="3986" y="3827"/>
                    </a:cubicBezTo>
                    <a:cubicBezTo>
                      <a:pt x="3990" y="3827"/>
                      <a:pt x="3997" y="3812"/>
                      <a:pt x="4012" y="3782"/>
                    </a:cubicBezTo>
                    <a:cubicBezTo>
                      <a:pt x="4025" y="3769"/>
                      <a:pt x="4032" y="3762"/>
                      <a:pt x="4039" y="3762"/>
                    </a:cubicBezTo>
                    <a:cubicBezTo>
                      <a:pt x="4048" y="3762"/>
                      <a:pt x="4055" y="3777"/>
                      <a:pt x="4073" y="3812"/>
                    </a:cubicBezTo>
                    <a:cubicBezTo>
                      <a:pt x="4107" y="3779"/>
                      <a:pt x="4140" y="3755"/>
                      <a:pt x="4163" y="3755"/>
                    </a:cubicBezTo>
                    <a:cubicBezTo>
                      <a:pt x="4182" y="3755"/>
                      <a:pt x="4195" y="3771"/>
                      <a:pt x="4195" y="3812"/>
                    </a:cubicBezTo>
                    <a:cubicBezTo>
                      <a:pt x="4195" y="3812"/>
                      <a:pt x="4225" y="3812"/>
                      <a:pt x="4256" y="3782"/>
                    </a:cubicBezTo>
                    <a:cubicBezTo>
                      <a:pt x="4272" y="3832"/>
                      <a:pt x="4280" y="3855"/>
                      <a:pt x="4293" y="3855"/>
                    </a:cubicBezTo>
                    <a:cubicBezTo>
                      <a:pt x="4304" y="3855"/>
                      <a:pt x="4319" y="3839"/>
                      <a:pt x="4347" y="3812"/>
                    </a:cubicBezTo>
                    <a:cubicBezTo>
                      <a:pt x="4347" y="3812"/>
                      <a:pt x="4360" y="3799"/>
                      <a:pt x="4369" y="3799"/>
                    </a:cubicBezTo>
                    <a:cubicBezTo>
                      <a:pt x="4374" y="3799"/>
                      <a:pt x="4377" y="3802"/>
                      <a:pt x="4377" y="3812"/>
                    </a:cubicBezTo>
                    <a:cubicBezTo>
                      <a:pt x="4416" y="3851"/>
                      <a:pt x="4478" y="3889"/>
                      <a:pt x="4519" y="3889"/>
                    </a:cubicBezTo>
                    <a:cubicBezTo>
                      <a:pt x="4543" y="3889"/>
                      <a:pt x="4560" y="3876"/>
                      <a:pt x="4560" y="3843"/>
                    </a:cubicBezTo>
                    <a:lnTo>
                      <a:pt x="4590" y="3873"/>
                    </a:lnTo>
                    <a:cubicBezTo>
                      <a:pt x="4620" y="3888"/>
                      <a:pt x="4643" y="3896"/>
                      <a:pt x="4662" y="3896"/>
                    </a:cubicBezTo>
                    <a:cubicBezTo>
                      <a:pt x="4681" y="3896"/>
                      <a:pt x="4696" y="3888"/>
                      <a:pt x="4712" y="3873"/>
                    </a:cubicBezTo>
                    <a:lnTo>
                      <a:pt x="4742" y="3843"/>
                    </a:lnTo>
                    <a:lnTo>
                      <a:pt x="4742" y="3843"/>
                    </a:lnTo>
                    <a:cubicBezTo>
                      <a:pt x="4712" y="3873"/>
                      <a:pt x="4742" y="3903"/>
                      <a:pt x="4772" y="3934"/>
                    </a:cubicBezTo>
                    <a:cubicBezTo>
                      <a:pt x="4803" y="3934"/>
                      <a:pt x="4803" y="3934"/>
                      <a:pt x="4803" y="3903"/>
                    </a:cubicBezTo>
                    <a:cubicBezTo>
                      <a:pt x="4785" y="3868"/>
                      <a:pt x="4788" y="3853"/>
                      <a:pt x="4800" y="3853"/>
                    </a:cubicBezTo>
                    <a:cubicBezTo>
                      <a:pt x="4808" y="3853"/>
                      <a:pt x="4821" y="3860"/>
                      <a:pt x="4833" y="3873"/>
                    </a:cubicBezTo>
                    <a:cubicBezTo>
                      <a:pt x="4864" y="3873"/>
                      <a:pt x="4864" y="3903"/>
                      <a:pt x="4864" y="3934"/>
                    </a:cubicBezTo>
                    <a:lnTo>
                      <a:pt x="4894" y="3934"/>
                    </a:lnTo>
                    <a:cubicBezTo>
                      <a:pt x="4894" y="3898"/>
                      <a:pt x="4904" y="3883"/>
                      <a:pt x="4913" y="3883"/>
                    </a:cubicBezTo>
                    <a:cubicBezTo>
                      <a:pt x="4919" y="3883"/>
                      <a:pt x="4924" y="3891"/>
                      <a:pt x="4924" y="3903"/>
                    </a:cubicBezTo>
                    <a:cubicBezTo>
                      <a:pt x="4924" y="3934"/>
                      <a:pt x="4955" y="3934"/>
                      <a:pt x="4985" y="3964"/>
                    </a:cubicBezTo>
                    <a:cubicBezTo>
                      <a:pt x="4985" y="3944"/>
                      <a:pt x="4988" y="3937"/>
                      <a:pt x="4992" y="3937"/>
                    </a:cubicBezTo>
                    <a:lnTo>
                      <a:pt x="4992" y="3937"/>
                    </a:lnTo>
                    <a:cubicBezTo>
                      <a:pt x="4999" y="3937"/>
                      <a:pt x="5005" y="3964"/>
                      <a:pt x="4985" y="3964"/>
                    </a:cubicBezTo>
                    <a:lnTo>
                      <a:pt x="4985" y="3995"/>
                    </a:lnTo>
                    <a:cubicBezTo>
                      <a:pt x="4985" y="4003"/>
                      <a:pt x="4988" y="4007"/>
                      <a:pt x="4991" y="4007"/>
                    </a:cubicBezTo>
                    <a:cubicBezTo>
                      <a:pt x="5000" y="4007"/>
                      <a:pt x="5015" y="3986"/>
                      <a:pt x="5015" y="3964"/>
                    </a:cubicBezTo>
                    <a:lnTo>
                      <a:pt x="5046" y="3964"/>
                    </a:lnTo>
                    <a:cubicBezTo>
                      <a:pt x="5076" y="3964"/>
                      <a:pt x="5107" y="3964"/>
                      <a:pt x="5076" y="3934"/>
                    </a:cubicBezTo>
                    <a:cubicBezTo>
                      <a:pt x="5076" y="3903"/>
                      <a:pt x="5076" y="3873"/>
                      <a:pt x="5107" y="3873"/>
                    </a:cubicBezTo>
                    <a:cubicBezTo>
                      <a:pt x="5107" y="3863"/>
                      <a:pt x="5110" y="3859"/>
                      <a:pt x="5113" y="3859"/>
                    </a:cubicBezTo>
                    <a:cubicBezTo>
                      <a:pt x="5120" y="3859"/>
                      <a:pt x="5127" y="3873"/>
                      <a:pt x="5107" y="3873"/>
                    </a:cubicBezTo>
                    <a:cubicBezTo>
                      <a:pt x="5107" y="3903"/>
                      <a:pt x="5107" y="3934"/>
                      <a:pt x="5137" y="3934"/>
                    </a:cubicBezTo>
                    <a:cubicBezTo>
                      <a:pt x="5167" y="3934"/>
                      <a:pt x="5167" y="3964"/>
                      <a:pt x="5167" y="3964"/>
                    </a:cubicBezTo>
                    <a:cubicBezTo>
                      <a:pt x="5155" y="3990"/>
                      <a:pt x="5163" y="3999"/>
                      <a:pt x="5180" y="3999"/>
                    </a:cubicBezTo>
                    <a:cubicBezTo>
                      <a:pt x="5203" y="3999"/>
                      <a:pt x="5241" y="3982"/>
                      <a:pt x="5259" y="3964"/>
                    </a:cubicBezTo>
                    <a:cubicBezTo>
                      <a:pt x="5286" y="3937"/>
                      <a:pt x="5301" y="3922"/>
                      <a:pt x="5309" y="3922"/>
                    </a:cubicBezTo>
                    <a:cubicBezTo>
                      <a:pt x="5319" y="3922"/>
                      <a:pt x="5319" y="3944"/>
                      <a:pt x="5319" y="3995"/>
                    </a:cubicBezTo>
                    <a:cubicBezTo>
                      <a:pt x="5319" y="4011"/>
                      <a:pt x="5324" y="4018"/>
                      <a:pt x="5331" y="4018"/>
                    </a:cubicBezTo>
                    <a:cubicBezTo>
                      <a:pt x="5350" y="4018"/>
                      <a:pt x="5388" y="3962"/>
                      <a:pt x="5411" y="3873"/>
                    </a:cubicBezTo>
                    <a:cubicBezTo>
                      <a:pt x="5429" y="3966"/>
                      <a:pt x="5436" y="4002"/>
                      <a:pt x="5460" y="4002"/>
                    </a:cubicBezTo>
                    <a:cubicBezTo>
                      <a:pt x="5475" y="4002"/>
                      <a:pt x="5497" y="3988"/>
                      <a:pt x="5532" y="3964"/>
                    </a:cubicBezTo>
                    <a:cubicBezTo>
                      <a:pt x="5547" y="3934"/>
                      <a:pt x="5555" y="3919"/>
                      <a:pt x="5559" y="3919"/>
                    </a:cubicBezTo>
                    <a:cubicBezTo>
                      <a:pt x="5563" y="3919"/>
                      <a:pt x="5563" y="3934"/>
                      <a:pt x="5563" y="3964"/>
                    </a:cubicBezTo>
                    <a:cubicBezTo>
                      <a:pt x="5563" y="3995"/>
                      <a:pt x="5593" y="3995"/>
                      <a:pt x="5654" y="3995"/>
                    </a:cubicBezTo>
                    <a:cubicBezTo>
                      <a:pt x="5745" y="3995"/>
                      <a:pt x="5775" y="3995"/>
                      <a:pt x="5775" y="3934"/>
                    </a:cubicBezTo>
                    <a:lnTo>
                      <a:pt x="5806" y="3934"/>
                    </a:lnTo>
                    <a:cubicBezTo>
                      <a:pt x="5817" y="3967"/>
                      <a:pt x="5832" y="3980"/>
                      <a:pt x="5846" y="3980"/>
                    </a:cubicBezTo>
                    <a:cubicBezTo>
                      <a:pt x="5869" y="3980"/>
                      <a:pt x="5886" y="3942"/>
                      <a:pt x="5867" y="3903"/>
                    </a:cubicBezTo>
                    <a:lnTo>
                      <a:pt x="5897" y="3903"/>
                    </a:lnTo>
                    <a:lnTo>
                      <a:pt x="5897" y="3934"/>
                    </a:lnTo>
                    <a:cubicBezTo>
                      <a:pt x="5897" y="3955"/>
                      <a:pt x="5927" y="3977"/>
                      <a:pt x="6010" y="3977"/>
                    </a:cubicBezTo>
                    <a:cubicBezTo>
                      <a:pt x="6044" y="3977"/>
                      <a:pt x="6087" y="3973"/>
                      <a:pt x="6140" y="3964"/>
                    </a:cubicBezTo>
                    <a:cubicBezTo>
                      <a:pt x="6383" y="3934"/>
                      <a:pt x="6383" y="3934"/>
                      <a:pt x="6383" y="3873"/>
                    </a:cubicBezTo>
                    <a:cubicBezTo>
                      <a:pt x="6398" y="3843"/>
                      <a:pt x="6414" y="3827"/>
                      <a:pt x="6425" y="3827"/>
                    </a:cubicBezTo>
                    <a:cubicBezTo>
                      <a:pt x="6436" y="3827"/>
                      <a:pt x="6444" y="3843"/>
                      <a:pt x="6444" y="3873"/>
                    </a:cubicBezTo>
                    <a:cubicBezTo>
                      <a:pt x="6444" y="3894"/>
                      <a:pt x="6459" y="3916"/>
                      <a:pt x="6468" y="3916"/>
                    </a:cubicBezTo>
                    <a:cubicBezTo>
                      <a:pt x="6472" y="3916"/>
                      <a:pt x="6474" y="3912"/>
                      <a:pt x="6474" y="3903"/>
                    </a:cubicBezTo>
                    <a:cubicBezTo>
                      <a:pt x="6474" y="3903"/>
                      <a:pt x="6505" y="3903"/>
                      <a:pt x="6535" y="3934"/>
                    </a:cubicBezTo>
                    <a:cubicBezTo>
                      <a:pt x="6564" y="3953"/>
                      <a:pt x="6586" y="3960"/>
                      <a:pt x="6603" y="3960"/>
                    </a:cubicBezTo>
                    <a:cubicBezTo>
                      <a:pt x="6639" y="3960"/>
                      <a:pt x="6647" y="3924"/>
                      <a:pt x="6626" y="3903"/>
                    </a:cubicBezTo>
                    <a:cubicBezTo>
                      <a:pt x="6614" y="3878"/>
                      <a:pt x="6612" y="3868"/>
                      <a:pt x="6616" y="3868"/>
                    </a:cubicBezTo>
                    <a:lnTo>
                      <a:pt x="6616" y="3868"/>
                    </a:lnTo>
                    <a:cubicBezTo>
                      <a:pt x="6622" y="3868"/>
                      <a:pt x="6639" y="3886"/>
                      <a:pt x="6657" y="3903"/>
                    </a:cubicBezTo>
                    <a:cubicBezTo>
                      <a:pt x="6678" y="3925"/>
                      <a:pt x="6700" y="3946"/>
                      <a:pt x="6711" y="3946"/>
                    </a:cubicBezTo>
                    <a:cubicBezTo>
                      <a:pt x="6715" y="3946"/>
                      <a:pt x="6718" y="3943"/>
                      <a:pt x="6718" y="3934"/>
                    </a:cubicBezTo>
                    <a:cubicBezTo>
                      <a:pt x="6739" y="3913"/>
                      <a:pt x="6803" y="3877"/>
                      <a:pt x="6851" y="3877"/>
                    </a:cubicBezTo>
                    <a:cubicBezTo>
                      <a:pt x="6872" y="3877"/>
                      <a:pt x="6891" y="3884"/>
                      <a:pt x="6900" y="3903"/>
                    </a:cubicBezTo>
                    <a:lnTo>
                      <a:pt x="6930" y="3903"/>
                    </a:lnTo>
                    <a:cubicBezTo>
                      <a:pt x="6930" y="3873"/>
                      <a:pt x="6991" y="3873"/>
                      <a:pt x="7022" y="3843"/>
                    </a:cubicBezTo>
                    <a:cubicBezTo>
                      <a:pt x="7082" y="3843"/>
                      <a:pt x="7113" y="3843"/>
                      <a:pt x="7113" y="3873"/>
                    </a:cubicBezTo>
                    <a:cubicBezTo>
                      <a:pt x="7098" y="3888"/>
                      <a:pt x="7098" y="3896"/>
                      <a:pt x="7105" y="3896"/>
                    </a:cubicBezTo>
                    <a:cubicBezTo>
                      <a:pt x="7113" y="3896"/>
                      <a:pt x="7128" y="3888"/>
                      <a:pt x="7143" y="3873"/>
                    </a:cubicBezTo>
                    <a:cubicBezTo>
                      <a:pt x="7174" y="3873"/>
                      <a:pt x="7204" y="3782"/>
                      <a:pt x="7204" y="3782"/>
                    </a:cubicBezTo>
                    <a:cubicBezTo>
                      <a:pt x="7204" y="3751"/>
                      <a:pt x="7234" y="3721"/>
                      <a:pt x="7265" y="3721"/>
                    </a:cubicBezTo>
                    <a:lnTo>
                      <a:pt x="7265" y="3751"/>
                    </a:lnTo>
                    <a:cubicBezTo>
                      <a:pt x="7265" y="3782"/>
                      <a:pt x="7265" y="3812"/>
                      <a:pt x="7265" y="3812"/>
                    </a:cubicBezTo>
                    <a:cubicBezTo>
                      <a:pt x="7295" y="3812"/>
                      <a:pt x="7326" y="3812"/>
                      <a:pt x="7326" y="3782"/>
                    </a:cubicBezTo>
                    <a:cubicBezTo>
                      <a:pt x="7336" y="3792"/>
                      <a:pt x="7342" y="3795"/>
                      <a:pt x="7349" y="3795"/>
                    </a:cubicBezTo>
                    <a:cubicBezTo>
                      <a:pt x="7363" y="3795"/>
                      <a:pt x="7376" y="3782"/>
                      <a:pt x="7417" y="3782"/>
                    </a:cubicBezTo>
                    <a:cubicBezTo>
                      <a:pt x="7478" y="3782"/>
                      <a:pt x="7508" y="3751"/>
                      <a:pt x="7538" y="3721"/>
                    </a:cubicBezTo>
                    <a:cubicBezTo>
                      <a:pt x="7550" y="3744"/>
                      <a:pt x="7579" y="3754"/>
                      <a:pt x="7611" y="3754"/>
                    </a:cubicBezTo>
                    <a:cubicBezTo>
                      <a:pt x="7663" y="3754"/>
                      <a:pt x="7721" y="3728"/>
                      <a:pt x="7721" y="3691"/>
                    </a:cubicBezTo>
                    <a:cubicBezTo>
                      <a:pt x="7721" y="3660"/>
                      <a:pt x="7751" y="3660"/>
                      <a:pt x="7781" y="3660"/>
                    </a:cubicBezTo>
                    <a:cubicBezTo>
                      <a:pt x="7797" y="3675"/>
                      <a:pt x="7804" y="3683"/>
                      <a:pt x="7808" y="3683"/>
                    </a:cubicBezTo>
                    <a:cubicBezTo>
                      <a:pt x="7812" y="3683"/>
                      <a:pt x="7812" y="3675"/>
                      <a:pt x="7812" y="3660"/>
                    </a:cubicBezTo>
                    <a:cubicBezTo>
                      <a:pt x="7821" y="3651"/>
                      <a:pt x="7830" y="3648"/>
                      <a:pt x="7839" y="3648"/>
                    </a:cubicBezTo>
                    <a:cubicBezTo>
                      <a:pt x="7860" y="3648"/>
                      <a:pt x="7882" y="3669"/>
                      <a:pt x="7903" y="3691"/>
                    </a:cubicBezTo>
                    <a:cubicBezTo>
                      <a:pt x="7918" y="3721"/>
                      <a:pt x="7933" y="3736"/>
                      <a:pt x="7949" y="3736"/>
                    </a:cubicBezTo>
                    <a:cubicBezTo>
                      <a:pt x="7964" y="3736"/>
                      <a:pt x="7979" y="3721"/>
                      <a:pt x="7994" y="3691"/>
                    </a:cubicBezTo>
                    <a:cubicBezTo>
                      <a:pt x="8025" y="3660"/>
                      <a:pt x="8055" y="3630"/>
                      <a:pt x="8085" y="3630"/>
                    </a:cubicBezTo>
                    <a:cubicBezTo>
                      <a:pt x="8146" y="3599"/>
                      <a:pt x="8146" y="3599"/>
                      <a:pt x="8116" y="3569"/>
                    </a:cubicBezTo>
                    <a:cubicBezTo>
                      <a:pt x="8116" y="3549"/>
                      <a:pt x="8129" y="3515"/>
                      <a:pt x="8138" y="3495"/>
                    </a:cubicBezTo>
                    <a:lnTo>
                      <a:pt x="8138" y="3495"/>
                    </a:lnTo>
                    <a:cubicBezTo>
                      <a:pt x="8122" y="3533"/>
                      <a:pt x="8150" y="3511"/>
                      <a:pt x="8177" y="3539"/>
                    </a:cubicBezTo>
                    <a:cubicBezTo>
                      <a:pt x="8207" y="3569"/>
                      <a:pt x="8268" y="3569"/>
                      <a:pt x="8268" y="3569"/>
                    </a:cubicBezTo>
                    <a:cubicBezTo>
                      <a:pt x="8298" y="3569"/>
                      <a:pt x="8359" y="3539"/>
                      <a:pt x="8359" y="3539"/>
                    </a:cubicBezTo>
                    <a:cubicBezTo>
                      <a:pt x="8450" y="3539"/>
                      <a:pt x="8481" y="3539"/>
                      <a:pt x="8481" y="3508"/>
                    </a:cubicBezTo>
                    <a:cubicBezTo>
                      <a:pt x="8478" y="3502"/>
                      <a:pt x="8475" y="3497"/>
                      <a:pt x="8473" y="3492"/>
                    </a:cubicBezTo>
                    <a:lnTo>
                      <a:pt x="8473" y="3492"/>
                    </a:lnTo>
                    <a:cubicBezTo>
                      <a:pt x="8491" y="3500"/>
                      <a:pt x="8514" y="3503"/>
                      <a:pt x="8541" y="3503"/>
                    </a:cubicBezTo>
                    <a:cubicBezTo>
                      <a:pt x="8635" y="3503"/>
                      <a:pt x="8763" y="3460"/>
                      <a:pt x="8785" y="3417"/>
                    </a:cubicBezTo>
                    <a:lnTo>
                      <a:pt x="8785" y="3447"/>
                    </a:lnTo>
                    <a:cubicBezTo>
                      <a:pt x="8785" y="3478"/>
                      <a:pt x="8815" y="3478"/>
                      <a:pt x="8845" y="3478"/>
                    </a:cubicBezTo>
                    <a:cubicBezTo>
                      <a:pt x="8876" y="3447"/>
                      <a:pt x="8967" y="3417"/>
                      <a:pt x="9058" y="3387"/>
                    </a:cubicBezTo>
                    <a:cubicBezTo>
                      <a:pt x="9149" y="3387"/>
                      <a:pt x="9210" y="3356"/>
                      <a:pt x="9210" y="3326"/>
                    </a:cubicBezTo>
                    <a:cubicBezTo>
                      <a:pt x="9240" y="3326"/>
                      <a:pt x="9240" y="3326"/>
                      <a:pt x="9240" y="3356"/>
                    </a:cubicBezTo>
                    <a:cubicBezTo>
                      <a:pt x="9210" y="3387"/>
                      <a:pt x="9240" y="3387"/>
                      <a:pt x="9271" y="3387"/>
                    </a:cubicBezTo>
                    <a:cubicBezTo>
                      <a:pt x="9301" y="3387"/>
                      <a:pt x="9301" y="3356"/>
                      <a:pt x="9271" y="3295"/>
                    </a:cubicBezTo>
                    <a:cubicBezTo>
                      <a:pt x="9271" y="3280"/>
                      <a:pt x="9278" y="3273"/>
                      <a:pt x="9294" y="3273"/>
                    </a:cubicBezTo>
                    <a:cubicBezTo>
                      <a:pt x="9309" y="3273"/>
                      <a:pt x="9332" y="3280"/>
                      <a:pt x="9362" y="3295"/>
                    </a:cubicBezTo>
                    <a:cubicBezTo>
                      <a:pt x="9371" y="3304"/>
                      <a:pt x="9388" y="3308"/>
                      <a:pt x="9408" y="3308"/>
                    </a:cubicBezTo>
                    <a:cubicBezTo>
                      <a:pt x="9456" y="3308"/>
                      <a:pt x="9523" y="3287"/>
                      <a:pt x="9544" y="3265"/>
                    </a:cubicBezTo>
                    <a:cubicBezTo>
                      <a:pt x="9565" y="3265"/>
                      <a:pt x="9585" y="3252"/>
                      <a:pt x="9596" y="3252"/>
                    </a:cubicBezTo>
                    <a:cubicBezTo>
                      <a:pt x="9602" y="3252"/>
                      <a:pt x="9605" y="3255"/>
                      <a:pt x="9605" y="3265"/>
                    </a:cubicBezTo>
                    <a:cubicBezTo>
                      <a:pt x="9623" y="3283"/>
                      <a:pt x="9650" y="3300"/>
                      <a:pt x="9677" y="3300"/>
                    </a:cubicBezTo>
                    <a:cubicBezTo>
                      <a:pt x="9696" y="3300"/>
                      <a:pt x="9714" y="3291"/>
                      <a:pt x="9727" y="3265"/>
                    </a:cubicBezTo>
                    <a:cubicBezTo>
                      <a:pt x="9757" y="3265"/>
                      <a:pt x="9757" y="3265"/>
                      <a:pt x="9757" y="3295"/>
                    </a:cubicBezTo>
                    <a:cubicBezTo>
                      <a:pt x="9775" y="3313"/>
                      <a:pt x="9782" y="3331"/>
                      <a:pt x="9785" y="3331"/>
                    </a:cubicBezTo>
                    <a:cubicBezTo>
                      <a:pt x="9788" y="3331"/>
                      <a:pt x="9788" y="3321"/>
                      <a:pt x="9788" y="3295"/>
                    </a:cubicBezTo>
                    <a:cubicBezTo>
                      <a:pt x="9823" y="3260"/>
                      <a:pt x="9859" y="3245"/>
                      <a:pt x="9894" y="3245"/>
                    </a:cubicBezTo>
                    <a:cubicBezTo>
                      <a:pt x="9920" y="3245"/>
                      <a:pt x="9945" y="3252"/>
                      <a:pt x="9970" y="3265"/>
                    </a:cubicBezTo>
                    <a:cubicBezTo>
                      <a:pt x="10000" y="3265"/>
                      <a:pt x="10031" y="3235"/>
                      <a:pt x="10031" y="3204"/>
                    </a:cubicBezTo>
                    <a:lnTo>
                      <a:pt x="10002" y="3175"/>
                    </a:lnTo>
                    <a:lnTo>
                      <a:pt x="10002" y="3175"/>
                    </a:lnTo>
                    <a:cubicBezTo>
                      <a:pt x="10031" y="3205"/>
                      <a:pt x="10046" y="3219"/>
                      <a:pt x="10054" y="3219"/>
                    </a:cubicBezTo>
                    <a:cubicBezTo>
                      <a:pt x="10061" y="3219"/>
                      <a:pt x="10061" y="3204"/>
                      <a:pt x="10061" y="3174"/>
                    </a:cubicBezTo>
                    <a:cubicBezTo>
                      <a:pt x="10061" y="3159"/>
                      <a:pt x="10069" y="3151"/>
                      <a:pt x="10076" y="3151"/>
                    </a:cubicBezTo>
                    <a:cubicBezTo>
                      <a:pt x="10084" y="3151"/>
                      <a:pt x="10092" y="3159"/>
                      <a:pt x="10092" y="3174"/>
                    </a:cubicBezTo>
                    <a:cubicBezTo>
                      <a:pt x="10122" y="3204"/>
                      <a:pt x="10152" y="3204"/>
                      <a:pt x="10152" y="3204"/>
                    </a:cubicBezTo>
                    <a:cubicBezTo>
                      <a:pt x="10152" y="3204"/>
                      <a:pt x="10274" y="3143"/>
                      <a:pt x="10396" y="3143"/>
                    </a:cubicBezTo>
                    <a:cubicBezTo>
                      <a:pt x="10608" y="3113"/>
                      <a:pt x="10669" y="3113"/>
                      <a:pt x="10669" y="3083"/>
                    </a:cubicBezTo>
                    <a:cubicBezTo>
                      <a:pt x="10684" y="3067"/>
                      <a:pt x="10692" y="3060"/>
                      <a:pt x="10699" y="3060"/>
                    </a:cubicBezTo>
                    <a:cubicBezTo>
                      <a:pt x="10707" y="3060"/>
                      <a:pt x="10715" y="3067"/>
                      <a:pt x="10730" y="3083"/>
                    </a:cubicBezTo>
                    <a:cubicBezTo>
                      <a:pt x="10760" y="3113"/>
                      <a:pt x="10791" y="3113"/>
                      <a:pt x="10791" y="3113"/>
                    </a:cubicBezTo>
                    <a:cubicBezTo>
                      <a:pt x="10821" y="3113"/>
                      <a:pt x="10851" y="3113"/>
                      <a:pt x="10851" y="3143"/>
                    </a:cubicBezTo>
                    <a:cubicBezTo>
                      <a:pt x="10882" y="3113"/>
                      <a:pt x="10882" y="3113"/>
                      <a:pt x="10912" y="3113"/>
                    </a:cubicBezTo>
                    <a:cubicBezTo>
                      <a:pt x="10912" y="3128"/>
                      <a:pt x="10912" y="3136"/>
                      <a:pt x="10916" y="3136"/>
                    </a:cubicBezTo>
                    <a:cubicBezTo>
                      <a:pt x="10920" y="3136"/>
                      <a:pt x="10927" y="3128"/>
                      <a:pt x="10943" y="3113"/>
                    </a:cubicBezTo>
                    <a:cubicBezTo>
                      <a:pt x="10958" y="3083"/>
                      <a:pt x="10965" y="3067"/>
                      <a:pt x="10969" y="3067"/>
                    </a:cubicBezTo>
                    <a:cubicBezTo>
                      <a:pt x="10973" y="3067"/>
                      <a:pt x="10973" y="3083"/>
                      <a:pt x="10973" y="3113"/>
                    </a:cubicBezTo>
                    <a:cubicBezTo>
                      <a:pt x="10973" y="3135"/>
                      <a:pt x="11019" y="3156"/>
                      <a:pt x="11035" y="3156"/>
                    </a:cubicBezTo>
                    <a:cubicBezTo>
                      <a:pt x="11041" y="3156"/>
                      <a:pt x="11043" y="3152"/>
                      <a:pt x="11034" y="3143"/>
                    </a:cubicBezTo>
                    <a:cubicBezTo>
                      <a:pt x="11034" y="3113"/>
                      <a:pt x="11064" y="3113"/>
                      <a:pt x="11095" y="3083"/>
                    </a:cubicBezTo>
                    <a:cubicBezTo>
                      <a:pt x="11125" y="3083"/>
                      <a:pt x="11155" y="3083"/>
                      <a:pt x="11155" y="3113"/>
                    </a:cubicBezTo>
                    <a:cubicBezTo>
                      <a:pt x="11164" y="3122"/>
                      <a:pt x="11181" y="3126"/>
                      <a:pt x="11201" y="3126"/>
                    </a:cubicBezTo>
                    <a:cubicBezTo>
                      <a:pt x="11249" y="3126"/>
                      <a:pt x="11316" y="3104"/>
                      <a:pt x="11338" y="3083"/>
                    </a:cubicBezTo>
                    <a:cubicBezTo>
                      <a:pt x="11338" y="3113"/>
                      <a:pt x="11368" y="3113"/>
                      <a:pt x="11399" y="3113"/>
                    </a:cubicBezTo>
                    <a:cubicBezTo>
                      <a:pt x="11407" y="3105"/>
                      <a:pt x="11413" y="3101"/>
                      <a:pt x="11417" y="3101"/>
                    </a:cubicBezTo>
                    <a:cubicBezTo>
                      <a:pt x="11429" y="3101"/>
                      <a:pt x="11429" y="3129"/>
                      <a:pt x="11429" y="3174"/>
                    </a:cubicBezTo>
                    <a:cubicBezTo>
                      <a:pt x="11399" y="3204"/>
                      <a:pt x="11429" y="3204"/>
                      <a:pt x="11459" y="3204"/>
                    </a:cubicBezTo>
                    <a:cubicBezTo>
                      <a:pt x="11490" y="3174"/>
                      <a:pt x="11581" y="3174"/>
                      <a:pt x="11672" y="3174"/>
                    </a:cubicBezTo>
                    <a:cubicBezTo>
                      <a:pt x="11705" y="3182"/>
                      <a:pt x="11731" y="3186"/>
                      <a:pt x="11753" y="3186"/>
                    </a:cubicBezTo>
                    <a:cubicBezTo>
                      <a:pt x="11812" y="3186"/>
                      <a:pt x="11840" y="3158"/>
                      <a:pt x="11885" y="3113"/>
                    </a:cubicBezTo>
                    <a:cubicBezTo>
                      <a:pt x="11885" y="3143"/>
                      <a:pt x="11915" y="3204"/>
                      <a:pt x="11915" y="3204"/>
                    </a:cubicBezTo>
                    <a:cubicBezTo>
                      <a:pt x="11946" y="3204"/>
                      <a:pt x="11946" y="3174"/>
                      <a:pt x="11946" y="3143"/>
                    </a:cubicBezTo>
                    <a:cubicBezTo>
                      <a:pt x="11946" y="3131"/>
                      <a:pt x="11951" y="3123"/>
                      <a:pt x="11959" y="3123"/>
                    </a:cubicBezTo>
                    <a:cubicBezTo>
                      <a:pt x="11971" y="3123"/>
                      <a:pt x="11989" y="3138"/>
                      <a:pt x="12007" y="3174"/>
                    </a:cubicBezTo>
                    <a:cubicBezTo>
                      <a:pt x="12037" y="3189"/>
                      <a:pt x="12060" y="3197"/>
                      <a:pt x="12079" y="3197"/>
                    </a:cubicBezTo>
                    <a:cubicBezTo>
                      <a:pt x="12098" y="3197"/>
                      <a:pt x="12113" y="3189"/>
                      <a:pt x="12128" y="3174"/>
                    </a:cubicBezTo>
                    <a:cubicBezTo>
                      <a:pt x="12128" y="3174"/>
                      <a:pt x="12158" y="3204"/>
                      <a:pt x="12189" y="3235"/>
                    </a:cubicBezTo>
                    <a:cubicBezTo>
                      <a:pt x="12219" y="3235"/>
                      <a:pt x="12219" y="3235"/>
                      <a:pt x="12219" y="3204"/>
                    </a:cubicBezTo>
                    <a:cubicBezTo>
                      <a:pt x="12219" y="3189"/>
                      <a:pt x="12227" y="3181"/>
                      <a:pt x="12234" y="3181"/>
                    </a:cubicBezTo>
                    <a:cubicBezTo>
                      <a:pt x="12242" y="3181"/>
                      <a:pt x="12250" y="3189"/>
                      <a:pt x="12250" y="3204"/>
                    </a:cubicBezTo>
                    <a:cubicBezTo>
                      <a:pt x="12269" y="3262"/>
                      <a:pt x="12300" y="3283"/>
                      <a:pt x="12321" y="3283"/>
                    </a:cubicBezTo>
                    <a:cubicBezTo>
                      <a:pt x="12333" y="3283"/>
                      <a:pt x="12341" y="3276"/>
                      <a:pt x="12341" y="3265"/>
                    </a:cubicBezTo>
                    <a:cubicBezTo>
                      <a:pt x="12371" y="3235"/>
                      <a:pt x="12371" y="3235"/>
                      <a:pt x="12402" y="3235"/>
                    </a:cubicBezTo>
                    <a:cubicBezTo>
                      <a:pt x="12422" y="3235"/>
                      <a:pt x="12442" y="3248"/>
                      <a:pt x="12462" y="3248"/>
                    </a:cubicBezTo>
                    <a:cubicBezTo>
                      <a:pt x="12473" y="3248"/>
                      <a:pt x="12483" y="3245"/>
                      <a:pt x="12493" y="3235"/>
                    </a:cubicBezTo>
                    <a:lnTo>
                      <a:pt x="12554" y="3235"/>
                    </a:lnTo>
                    <a:cubicBezTo>
                      <a:pt x="12554" y="3235"/>
                      <a:pt x="12523" y="3265"/>
                      <a:pt x="12493" y="3265"/>
                    </a:cubicBezTo>
                    <a:lnTo>
                      <a:pt x="12523" y="3295"/>
                    </a:lnTo>
                    <a:cubicBezTo>
                      <a:pt x="12554" y="3311"/>
                      <a:pt x="12569" y="3318"/>
                      <a:pt x="12580" y="3318"/>
                    </a:cubicBezTo>
                    <a:cubicBezTo>
                      <a:pt x="12592" y="3318"/>
                      <a:pt x="12599" y="3311"/>
                      <a:pt x="12614" y="3295"/>
                    </a:cubicBezTo>
                    <a:cubicBezTo>
                      <a:pt x="12645" y="3265"/>
                      <a:pt x="12660" y="3250"/>
                      <a:pt x="12664" y="3250"/>
                    </a:cubicBezTo>
                    <a:lnTo>
                      <a:pt x="12664" y="3250"/>
                    </a:lnTo>
                    <a:cubicBezTo>
                      <a:pt x="12668" y="3250"/>
                      <a:pt x="12660" y="3265"/>
                      <a:pt x="12645" y="3295"/>
                    </a:cubicBezTo>
                    <a:cubicBezTo>
                      <a:pt x="12645" y="3340"/>
                      <a:pt x="12645" y="3368"/>
                      <a:pt x="12657" y="3368"/>
                    </a:cubicBezTo>
                    <a:cubicBezTo>
                      <a:pt x="12661" y="3368"/>
                      <a:pt x="12667" y="3364"/>
                      <a:pt x="12675" y="3356"/>
                    </a:cubicBezTo>
                    <a:cubicBezTo>
                      <a:pt x="12701" y="3331"/>
                      <a:pt x="12716" y="3321"/>
                      <a:pt x="12724" y="3321"/>
                    </a:cubicBezTo>
                    <a:cubicBezTo>
                      <a:pt x="12736" y="3321"/>
                      <a:pt x="12736" y="3339"/>
                      <a:pt x="12736" y="3356"/>
                    </a:cubicBezTo>
                    <a:cubicBezTo>
                      <a:pt x="12700" y="3392"/>
                      <a:pt x="12686" y="3407"/>
                      <a:pt x="12704" y="3407"/>
                    </a:cubicBezTo>
                    <a:cubicBezTo>
                      <a:pt x="12717" y="3407"/>
                      <a:pt x="12746" y="3399"/>
                      <a:pt x="12797" y="3387"/>
                    </a:cubicBezTo>
                    <a:cubicBezTo>
                      <a:pt x="12858" y="3417"/>
                      <a:pt x="12949" y="3417"/>
                      <a:pt x="13040" y="3417"/>
                    </a:cubicBezTo>
                    <a:cubicBezTo>
                      <a:pt x="13131" y="3447"/>
                      <a:pt x="13162" y="3478"/>
                      <a:pt x="13162" y="3508"/>
                    </a:cubicBezTo>
                    <a:cubicBezTo>
                      <a:pt x="13162" y="3520"/>
                      <a:pt x="13162" y="3530"/>
                      <a:pt x="13162" y="3539"/>
                    </a:cubicBezTo>
                    <a:cubicBezTo>
                      <a:pt x="13174" y="3513"/>
                      <a:pt x="13187" y="3503"/>
                      <a:pt x="13202" y="3503"/>
                    </a:cubicBezTo>
                    <a:cubicBezTo>
                      <a:pt x="13223" y="3503"/>
                      <a:pt x="13248" y="3521"/>
                      <a:pt x="13283" y="3539"/>
                    </a:cubicBezTo>
                    <a:cubicBezTo>
                      <a:pt x="13309" y="3564"/>
                      <a:pt x="13335" y="3574"/>
                      <a:pt x="13358" y="3574"/>
                    </a:cubicBezTo>
                    <a:cubicBezTo>
                      <a:pt x="13390" y="3574"/>
                      <a:pt x="13418" y="3556"/>
                      <a:pt x="13435" y="3539"/>
                    </a:cubicBezTo>
                    <a:lnTo>
                      <a:pt x="13374" y="3539"/>
                    </a:lnTo>
                    <a:cubicBezTo>
                      <a:pt x="13390" y="3508"/>
                      <a:pt x="13405" y="3493"/>
                      <a:pt x="13420" y="3493"/>
                    </a:cubicBezTo>
                    <a:cubicBezTo>
                      <a:pt x="13435" y="3493"/>
                      <a:pt x="13450" y="3508"/>
                      <a:pt x="13465" y="3539"/>
                    </a:cubicBezTo>
                    <a:cubicBezTo>
                      <a:pt x="13496" y="3539"/>
                      <a:pt x="13496" y="3569"/>
                      <a:pt x="13465" y="3599"/>
                    </a:cubicBezTo>
                    <a:cubicBezTo>
                      <a:pt x="13465" y="3630"/>
                      <a:pt x="13465" y="3660"/>
                      <a:pt x="13496" y="3691"/>
                    </a:cubicBezTo>
                    <a:cubicBezTo>
                      <a:pt x="13496" y="3691"/>
                      <a:pt x="13526" y="3691"/>
                      <a:pt x="13526" y="3660"/>
                    </a:cubicBezTo>
                    <a:cubicBezTo>
                      <a:pt x="13526" y="3630"/>
                      <a:pt x="13526" y="3630"/>
                      <a:pt x="13557" y="3630"/>
                    </a:cubicBezTo>
                    <a:cubicBezTo>
                      <a:pt x="13572" y="3645"/>
                      <a:pt x="13587" y="3653"/>
                      <a:pt x="13602" y="3653"/>
                    </a:cubicBezTo>
                    <a:cubicBezTo>
                      <a:pt x="13617" y="3653"/>
                      <a:pt x="13633" y="3645"/>
                      <a:pt x="13648" y="3630"/>
                    </a:cubicBezTo>
                    <a:cubicBezTo>
                      <a:pt x="13648" y="3620"/>
                      <a:pt x="13651" y="3616"/>
                      <a:pt x="13657" y="3616"/>
                    </a:cubicBezTo>
                    <a:cubicBezTo>
                      <a:pt x="13668" y="3616"/>
                      <a:pt x="13688" y="3630"/>
                      <a:pt x="13709" y="3630"/>
                    </a:cubicBezTo>
                    <a:cubicBezTo>
                      <a:pt x="13709" y="3691"/>
                      <a:pt x="13769" y="3691"/>
                      <a:pt x="13769" y="3691"/>
                    </a:cubicBezTo>
                    <a:lnTo>
                      <a:pt x="13739" y="3721"/>
                    </a:lnTo>
                    <a:cubicBezTo>
                      <a:pt x="13739" y="3751"/>
                      <a:pt x="13739" y="3812"/>
                      <a:pt x="13739" y="3812"/>
                    </a:cubicBezTo>
                    <a:cubicBezTo>
                      <a:pt x="13769" y="3812"/>
                      <a:pt x="13769" y="3782"/>
                      <a:pt x="13769" y="3782"/>
                    </a:cubicBezTo>
                    <a:cubicBezTo>
                      <a:pt x="13769" y="3782"/>
                      <a:pt x="13921" y="3812"/>
                      <a:pt x="14043" y="3903"/>
                    </a:cubicBezTo>
                    <a:cubicBezTo>
                      <a:pt x="14195" y="3995"/>
                      <a:pt x="14347" y="4055"/>
                      <a:pt x="14377" y="4086"/>
                    </a:cubicBezTo>
                    <a:cubicBezTo>
                      <a:pt x="14377" y="4130"/>
                      <a:pt x="14426" y="4158"/>
                      <a:pt x="14440" y="4158"/>
                    </a:cubicBezTo>
                    <a:cubicBezTo>
                      <a:pt x="14446" y="4158"/>
                      <a:pt x="14446" y="4155"/>
                      <a:pt x="14438" y="4147"/>
                    </a:cubicBezTo>
                    <a:cubicBezTo>
                      <a:pt x="14444" y="4141"/>
                      <a:pt x="14451" y="4139"/>
                      <a:pt x="14460" y="4139"/>
                    </a:cubicBezTo>
                    <a:cubicBezTo>
                      <a:pt x="14502" y="4139"/>
                      <a:pt x="14581" y="4193"/>
                      <a:pt x="14681" y="4268"/>
                    </a:cubicBezTo>
                    <a:cubicBezTo>
                      <a:pt x="14813" y="4347"/>
                      <a:pt x="14899" y="4426"/>
                      <a:pt x="14939" y="4426"/>
                    </a:cubicBezTo>
                    <a:cubicBezTo>
                      <a:pt x="14946" y="4426"/>
                      <a:pt x="14951" y="4424"/>
                      <a:pt x="14955" y="4420"/>
                    </a:cubicBezTo>
                    <a:cubicBezTo>
                      <a:pt x="14955" y="4420"/>
                      <a:pt x="14985" y="4450"/>
                      <a:pt x="15016" y="4481"/>
                    </a:cubicBezTo>
                    <a:cubicBezTo>
                      <a:pt x="15046" y="4511"/>
                      <a:pt x="15107" y="4511"/>
                      <a:pt x="15137" y="4542"/>
                    </a:cubicBezTo>
                    <a:cubicBezTo>
                      <a:pt x="15147" y="4532"/>
                      <a:pt x="15158" y="4528"/>
                      <a:pt x="15164" y="4528"/>
                    </a:cubicBezTo>
                    <a:cubicBezTo>
                      <a:pt x="15178" y="4528"/>
                      <a:pt x="15178" y="4542"/>
                      <a:pt x="15137" y="4542"/>
                    </a:cubicBezTo>
                    <a:cubicBezTo>
                      <a:pt x="15137" y="4572"/>
                      <a:pt x="15107" y="4602"/>
                      <a:pt x="15137" y="4602"/>
                    </a:cubicBezTo>
                    <a:cubicBezTo>
                      <a:pt x="15152" y="4618"/>
                      <a:pt x="15168" y="4625"/>
                      <a:pt x="15179" y="4625"/>
                    </a:cubicBezTo>
                    <a:cubicBezTo>
                      <a:pt x="15190" y="4625"/>
                      <a:pt x="15198" y="4618"/>
                      <a:pt x="15198" y="4602"/>
                    </a:cubicBezTo>
                    <a:cubicBezTo>
                      <a:pt x="15228" y="4572"/>
                      <a:pt x="15259" y="4572"/>
                      <a:pt x="15259" y="4572"/>
                    </a:cubicBezTo>
                    <a:cubicBezTo>
                      <a:pt x="15259" y="4602"/>
                      <a:pt x="15259" y="4602"/>
                      <a:pt x="15259" y="4633"/>
                    </a:cubicBezTo>
                    <a:cubicBezTo>
                      <a:pt x="15228" y="4663"/>
                      <a:pt x="15198" y="4663"/>
                      <a:pt x="15198" y="4663"/>
                    </a:cubicBezTo>
                    <a:lnTo>
                      <a:pt x="15228" y="4694"/>
                    </a:lnTo>
                    <a:cubicBezTo>
                      <a:pt x="15239" y="4683"/>
                      <a:pt x="15245" y="4680"/>
                      <a:pt x="15250" y="4680"/>
                    </a:cubicBezTo>
                    <a:cubicBezTo>
                      <a:pt x="15259" y="4680"/>
                      <a:pt x="15259" y="4694"/>
                      <a:pt x="15259" y="4694"/>
                    </a:cubicBezTo>
                    <a:cubicBezTo>
                      <a:pt x="15289" y="4694"/>
                      <a:pt x="15289" y="4694"/>
                      <a:pt x="15228" y="4754"/>
                    </a:cubicBezTo>
                    <a:cubicBezTo>
                      <a:pt x="15211" y="4790"/>
                      <a:pt x="15203" y="4805"/>
                      <a:pt x="15219" y="4805"/>
                    </a:cubicBezTo>
                    <a:cubicBezTo>
                      <a:pt x="15229" y="4805"/>
                      <a:pt x="15251" y="4797"/>
                      <a:pt x="15289" y="4785"/>
                    </a:cubicBezTo>
                    <a:lnTo>
                      <a:pt x="15320" y="4785"/>
                    </a:lnTo>
                    <a:cubicBezTo>
                      <a:pt x="15320" y="4840"/>
                      <a:pt x="15342" y="4850"/>
                      <a:pt x="15372" y="4850"/>
                    </a:cubicBezTo>
                    <a:cubicBezTo>
                      <a:pt x="15393" y="4850"/>
                      <a:pt x="15417" y="4846"/>
                      <a:pt x="15441" y="4846"/>
                    </a:cubicBezTo>
                    <a:cubicBezTo>
                      <a:pt x="15419" y="4890"/>
                      <a:pt x="15413" y="4918"/>
                      <a:pt x="15435" y="4918"/>
                    </a:cubicBezTo>
                    <a:cubicBezTo>
                      <a:pt x="15443" y="4918"/>
                      <a:pt x="15455" y="4915"/>
                      <a:pt x="15472" y="4906"/>
                    </a:cubicBezTo>
                    <a:cubicBezTo>
                      <a:pt x="15484" y="4894"/>
                      <a:pt x="15497" y="4886"/>
                      <a:pt x="15505" y="4886"/>
                    </a:cubicBezTo>
                    <a:cubicBezTo>
                      <a:pt x="15517" y="4886"/>
                      <a:pt x="15520" y="4901"/>
                      <a:pt x="15502" y="4937"/>
                    </a:cubicBezTo>
                    <a:cubicBezTo>
                      <a:pt x="15502" y="4967"/>
                      <a:pt x="15532" y="4998"/>
                      <a:pt x="15563" y="5028"/>
                    </a:cubicBezTo>
                    <a:cubicBezTo>
                      <a:pt x="15593" y="5028"/>
                      <a:pt x="15715" y="5150"/>
                      <a:pt x="15867" y="5302"/>
                    </a:cubicBezTo>
                    <a:cubicBezTo>
                      <a:pt x="16019" y="5454"/>
                      <a:pt x="16080" y="5575"/>
                      <a:pt x="16110" y="5575"/>
                    </a:cubicBezTo>
                    <a:cubicBezTo>
                      <a:pt x="16140" y="5575"/>
                      <a:pt x="16140" y="5575"/>
                      <a:pt x="16110" y="5636"/>
                    </a:cubicBezTo>
                    <a:cubicBezTo>
                      <a:pt x="16110" y="5636"/>
                      <a:pt x="16110" y="5649"/>
                      <a:pt x="16128" y="5649"/>
                    </a:cubicBezTo>
                    <a:cubicBezTo>
                      <a:pt x="16137" y="5649"/>
                      <a:pt x="16150" y="5646"/>
                      <a:pt x="16171" y="5636"/>
                    </a:cubicBezTo>
                    <a:cubicBezTo>
                      <a:pt x="16232" y="5636"/>
                      <a:pt x="16262" y="5636"/>
                      <a:pt x="16201" y="5666"/>
                    </a:cubicBezTo>
                    <a:cubicBezTo>
                      <a:pt x="16171" y="5697"/>
                      <a:pt x="16201" y="5727"/>
                      <a:pt x="16262" y="5818"/>
                    </a:cubicBezTo>
                    <a:cubicBezTo>
                      <a:pt x="16292" y="5879"/>
                      <a:pt x="16353" y="5940"/>
                      <a:pt x="16383" y="5940"/>
                    </a:cubicBezTo>
                    <a:cubicBezTo>
                      <a:pt x="16444" y="5970"/>
                      <a:pt x="16444" y="5970"/>
                      <a:pt x="16383" y="5970"/>
                    </a:cubicBezTo>
                    <a:cubicBezTo>
                      <a:pt x="16323" y="5970"/>
                      <a:pt x="16353" y="6092"/>
                      <a:pt x="16475" y="6122"/>
                    </a:cubicBezTo>
                    <a:cubicBezTo>
                      <a:pt x="16475" y="6153"/>
                      <a:pt x="16475" y="6153"/>
                      <a:pt x="16444" y="6183"/>
                    </a:cubicBezTo>
                    <a:cubicBezTo>
                      <a:pt x="16475" y="6213"/>
                      <a:pt x="16475" y="6213"/>
                      <a:pt x="16566" y="6274"/>
                    </a:cubicBezTo>
                    <a:cubicBezTo>
                      <a:pt x="16566" y="6305"/>
                      <a:pt x="16627" y="6365"/>
                      <a:pt x="16627" y="6426"/>
                    </a:cubicBezTo>
                    <a:cubicBezTo>
                      <a:pt x="16657" y="6457"/>
                      <a:pt x="16718" y="6487"/>
                      <a:pt x="16718" y="6487"/>
                    </a:cubicBezTo>
                    <a:lnTo>
                      <a:pt x="16718" y="6517"/>
                    </a:lnTo>
                    <a:cubicBezTo>
                      <a:pt x="16687" y="6548"/>
                      <a:pt x="16748" y="6639"/>
                      <a:pt x="16839" y="6791"/>
                    </a:cubicBezTo>
                    <a:cubicBezTo>
                      <a:pt x="16900" y="6973"/>
                      <a:pt x="16961" y="7095"/>
                      <a:pt x="16931" y="7156"/>
                    </a:cubicBezTo>
                    <a:cubicBezTo>
                      <a:pt x="16931" y="7156"/>
                      <a:pt x="16931" y="7156"/>
                      <a:pt x="16991" y="7186"/>
                    </a:cubicBezTo>
                    <a:cubicBezTo>
                      <a:pt x="17052" y="7186"/>
                      <a:pt x="17052" y="7186"/>
                      <a:pt x="17052" y="7247"/>
                    </a:cubicBezTo>
                    <a:cubicBezTo>
                      <a:pt x="16991" y="7277"/>
                      <a:pt x="17022" y="7368"/>
                      <a:pt x="17083" y="7368"/>
                    </a:cubicBezTo>
                    <a:lnTo>
                      <a:pt x="17052" y="7399"/>
                    </a:lnTo>
                    <a:cubicBezTo>
                      <a:pt x="16991" y="7429"/>
                      <a:pt x="17052" y="7490"/>
                      <a:pt x="17113" y="7490"/>
                    </a:cubicBezTo>
                    <a:cubicBezTo>
                      <a:pt x="17113" y="7520"/>
                      <a:pt x="17083" y="7581"/>
                      <a:pt x="17113" y="7581"/>
                    </a:cubicBezTo>
                    <a:cubicBezTo>
                      <a:pt x="17113" y="7612"/>
                      <a:pt x="17113" y="7612"/>
                      <a:pt x="17052" y="7612"/>
                    </a:cubicBezTo>
                    <a:cubicBezTo>
                      <a:pt x="17022" y="7642"/>
                      <a:pt x="16991" y="7642"/>
                      <a:pt x="16991" y="7672"/>
                    </a:cubicBezTo>
                    <a:cubicBezTo>
                      <a:pt x="17002" y="7683"/>
                      <a:pt x="17012" y="7686"/>
                      <a:pt x="17022" y="7686"/>
                    </a:cubicBezTo>
                    <a:cubicBezTo>
                      <a:pt x="17042" y="7686"/>
                      <a:pt x="17062" y="7672"/>
                      <a:pt x="17083" y="7672"/>
                    </a:cubicBezTo>
                    <a:lnTo>
                      <a:pt x="17083" y="7703"/>
                    </a:lnTo>
                    <a:cubicBezTo>
                      <a:pt x="17083" y="7703"/>
                      <a:pt x="17083" y="7733"/>
                      <a:pt x="17113" y="7733"/>
                    </a:cubicBezTo>
                    <a:cubicBezTo>
                      <a:pt x="17174" y="7733"/>
                      <a:pt x="17174" y="7733"/>
                      <a:pt x="17174" y="7764"/>
                    </a:cubicBezTo>
                    <a:cubicBezTo>
                      <a:pt x="17154" y="7764"/>
                      <a:pt x="17160" y="7777"/>
                      <a:pt x="17176" y="7777"/>
                    </a:cubicBezTo>
                    <a:cubicBezTo>
                      <a:pt x="17184" y="7777"/>
                      <a:pt x="17194" y="7774"/>
                      <a:pt x="17204" y="7764"/>
                    </a:cubicBezTo>
                    <a:cubicBezTo>
                      <a:pt x="17224" y="7764"/>
                      <a:pt x="17245" y="7750"/>
                      <a:pt x="17256" y="7750"/>
                    </a:cubicBezTo>
                    <a:cubicBezTo>
                      <a:pt x="17262" y="7750"/>
                      <a:pt x="17265" y="7753"/>
                      <a:pt x="17265" y="7764"/>
                    </a:cubicBezTo>
                    <a:lnTo>
                      <a:pt x="17356" y="7764"/>
                    </a:lnTo>
                    <a:cubicBezTo>
                      <a:pt x="17417" y="7733"/>
                      <a:pt x="17447" y="7733"/>
                      <a:pt x="17447" y="7672"/>
                    </a:cubicBezTo>
                    <a:cubicBezTo>
                      <a:pt x="17474" y="7567"/>
                      <a:pt x="17477" y="7484"/>
                      <a:pt x="17438" y="7484"/>
                    </a:cubicBezTo>
                    <a:cubicBezTo>
                      <a:pt x="17432" y="7484"/>
                      <a:pt x="17425" y="7486"/>
                      <a:pt x="17417" y="7490"/>
                    </a:cubicBezTo>
                    <a:cubicBezTo>
                      <a:pt x="17417" y="7490"/>
                      <a:pt x="17356" y="7490"/>
                      <a:pt x="17356" y="7460"/>
                    </a:cubicBezTo>
                    <a:cubicBezTo>
                      <a:pt x="17356" y="7429"/>
                      <a:pt x="17387" y="7399"/>
                      <a:pt x="17387" y="7399"/>
                    </a:cubicBezTo>
                    <a:cubicBezTo>
                      <a:pt x="17417" y="7368"/>
                      <a:pt x="17387" y="7277"/>
                      <a:pt x="17356" y="7156"/>
                    </a:cubicBezTo>
                    <a:cubicBezTo>
                      <a:pt x="17295" y="7004"/>
                      <a:pt x="17265" y="6943"/>
                      <a:pt x="17265" y="6913"/>
                    </a:cubicBezTo>
                    <a:cubicBezTo>
                      <a:pt x="17295" y="6852"/>
                      <a:pt x="17295" y="6852"/>
                      <a:pt x="17295" y="6852"/>
                    </a:cubicBezTo>
                    <a:cubicBezTo>
                      <a:pt x="17265" y="6852"/>
                      <a:pt x="17204" y="6700"/>
                      <a:pt x="17113" y="6548"/>
                    </a:cubicBezTo>
                    <a:cubicBezTo>
                      <a:pt x="17022" y="6365"/>
                      <a:pt x="16961" y="6213"/>
                      <a:pt x="16931" y="6213"/>
                    </a:cubicBezTo>
                    <a:cubicBezTo>
                      <a:pt x="16900" y="6213"/>
                      <a:pt x="16900" y="6183"/>
                      <a:pt x="16900" y="6183"/>
                    </a:cubicBezTo>
                    <a:cubicBezTo>
                      <a:pt x="16931" y="6153"/>
                      <a:pt x="16900" y="6122"/>
                      <a:pt x="16870" y="6061"/>
                    </a:cubicBezTo>
                    <a:cubicBezTo>
                      <a:pt x="16809" y="6031"/>
                      <a:pt x="16779" y="6001"/>
                      <a:pt x="16779" y="6001"/>
                    </a:cubicBezTo>
                    <a:cubicBezTo>
                      <a:pt x="16809" y="5970"/>
                      <a:pt x="16809" y="5970"/>
                      <a:pt x="16779" y="5909"/>
                    </a:cubicBezTo>
                    <a:cubicBezTo>
                      <a:pt x="16757" y="5888"/>
                      <a:pt x="16736" y="5866"/>
                      <a:pt x="16714" y="5866"/>
                    </a:cubicBezTo>
                    <a:cubicBezTo>
                      <a:pt x="16705" y="5866"/>
                      <a:pt x="16696" y="5870"/>
                      <a:pt x="16687" y="5879"/>
                    </a:cubicBezTo>
                    <a:cubicBezTo>
                      <a:pt x="16687" y="5849"/>
                      <a:pt x="16596" y="5697"/>
                      <a:pt x="16566" y="5605"/>
                    </a:cubicBezTo>
                    <a:cubicBezTo>
                      <a:pt x="16566" y="5575"/>
                      <a:pt x="16535" y="5575"/>
                      <a:pt x="16505" y="5545"/>
                    </a:cubicBezTo>
                    <a:cubicBezTo>
                      <a:pt x="16490" y="5560"/>
                      <a:pt x="16467" y="5567"/>
                      <a:pt x="16448" y="5567"/>
                    </a:cubicBezTo>
                    <a:cubicBezTo>
                      <a:pt x="16429" y="5567"/>
                      <a:pt x="16414" y="5560"/>
                      <a:pt x="16414" y="5545"/>
                    </a:cubicBezTo>
                    <a:cubicBezTo>
                      <a:pt x="16414" y="5545"/>
                      <a:pt x="16444" y="5545"/>
                      <a:pt x="16444" y="5514"/>
                    </a:cubicBezTo>
                    <a:cubicBezTo>
                      <a:pt x="16505" y="5514"/>
                      <a:pt x="16505" y="5514"/>
                      <a:pt x="16475" y="5484"/>
                    </a:cubicBezTo>
                    <a:cubicBezTo>
                      <a:pt x="16444" y="5454"/>
                      <a:pt x="16444" y="5423"/>
                      <a:pt x="16444" y="5423"/>
                    </a:cubicBezTo>
                    <a:cubicBezTo>
                      <a:pt x="16441" y="5426"/>
                      <a:pt x="16438" y="5428"/>
                      <a:pt x="16434" y="5428"/>
                    </a:cubicBezTo>
                    <a:cubicBezTo>
                      <a:pt x="16400" y="5428"/>
                      <a:pt x="16340" y="5319"/>
                      <a:pt x="16232" y="5210"/>
                    </a:cubicBezTo>
                    <a:cubicBezTo>
                      <a:pt x="16079" y="5058"/>
                      <a:pt x="16033" y="4990"/>
                      <a:pt x="16004" y="4990"/>
                    </a:cubicBezTo>
                    <a:cubicBezTo>
                      <a:pt x="15998" y="4990"/>
                      <a:pt x="15993" y="4993"/>
                      <a:pt x="15988" y="4998"/>
                    </a:cubicBezTo>
                    <a:cubicBezTo>
                      <a:pt x="15958" y="4998"/>
                      <a:pt x="15958" y="4998"/>
                      <a:pt x="15928" y="4906"/>
                    </a:cubicBezTo>
                    <a:cubicBezTo>
                      <a:pt x="15897" y="4724"/>
                      <a:pt x="15867" y="4724"/>
                      <a:pt x="15836" y="4724"/>
                    </a:cubicBezTo>
                    <a:cubicBezTo>
                      <a:pt x="15867" y="4754"/>
                      <a:pt x="15836" y="4754"/>
                      <a:pt x="15806" y="4785"/>
                    </a:cubicBezTo>
                    <a:cubicBezTo>
                      <a:pt x="15783" y="4808"/>
                      <a:pt x="15768" y="4818"/>
                      <a:pt x="15761" y="4818"/>
                    </a:cubicBezTo>
                    <a:cubicBezTo>
                      <a:pt x="15750" y="4818"/>
                      <a:pt x="15757" y="4792"/>
                      <a:pt x="15776" y="4754"/>
                    </a:cubicBezTo>
                    <a:cubicBezTo>
                      <a:pt x="15804" y="4697"/>
                      <a:pt x="15536" y="4478"/>
                      <a:pt x="15454" y="4478"/>
                    </a:cubicBezTo>
                    <a:cubicBezTo>
                      <a:pt x="15449" y="4478"/>
                      <a:pt x="15445" y="4479"/>
                      <a:pt x="15441" y="4481"/>
                    </a:cubicBezTo>
                    <a:lnTo>
                      <a:pt x="15472" y="4450"/>
                    </a:lnTo>
                    <a:cubicBezTo>
                      <a:pt x="15502" y="4420"/>
                      <a:pt x="15472" y="4420"/>
                      <a:pt x="15380" y="4359"/>
                    </a:cubicBezTo>
                    <a:cubicBezTo>
                      <a:pt x="15350" y="4329"/>
                      <a:pt x="15320" y="4298"/>
                      <a:pt x="15320" y="4298"/>
                    </a:cubicBezTo>
                    <a:cubicBezTo>
                      <a:pt x="15314" y="4310"/>
                      <a:pt x="15305" y="4315"/>
                      <a:pt x="15296" y="4315"/>
                    </a:cubicBezTo>
                    <a:cubicBezTo>
                      <a:pt x="15257" y="4315"/>
                      <a:pt x="15198" y="4232"/>
                      <a:pt x="15198" y="4207"/>
                    </a:cubicBezTo>
                    <a:cubicBezTo>
                      <a:pt x="15198" y="4147"/>
                      <a:pt x="15198" y="4147"/>
                      <a:pt x="15168" y="4116"/>
                    </a:cubicBezTo>
                    <a:cubicBezTo>
                      <a:pt x="15076" y="4116"/>
                      <a:pt x="14985" y="4025"/>
                      <a:pt x="14985" y="3995"/>
                    </a:cubicBezTo>
                    <a:cubicBezTo>
                      <a:pt x="14985" y="3995"/>
                      <a:pt x="14985" y="3995"/>
                      <a:pt x="14955" y="3964"/>
                    </a:cubicBezTo>
                    <a:cubicBezTo>
                      <a:pt x="14924" y="3964"/>
                      <a:pt x="14864" y="3934"/>
                      <a:pt x="14864" y="3934"/>
                    </a:cubicBezTo>
                    <a:cubicBezTo>
                      <a:pt x="14828" y="3898"/>
                      <a:pt x="14803" y="3883"/>
                      <a:pt x="14788" y="3883"/>
                    </a:cubicBezTo>
                    <a:cubicBezTo>
                      <a:pt x="14778" y="3883"/>
                      <a:pt x="14773" y="3891"/>
                      <a:pt x="14773" y="3903"/>
                    </a:cubicBezTo>
                    <a:cubicBezTo>
                      <a:pt x="14742" y="3934"/>
                      <a:pt x="14742" y="3964"/>
                      <a:pt x="14712" y="3964"/>
                    </a:cubicBezTo>
                    <a:lnTo>
                      <a:pt x="14712" y="3934"/>
                    </a:lnTo>
                    <a:cubicBezTo>
                      <a:pt x="14742" y="3903"/>
                      <a:pt x="14681" y="3843"/>
                      <a:pt x="14590" y="3812"/>
                    </a:cubicBezTo>
                    <a:cubicBezTo>
                      <a:pt x="14469" y="3721"/>
                      <a:pt x="14438" y="3691"/>
                      <a:pt x="14438" y="3660"/>
                    </a:cubicBezTo>
                    <a:lnTo>
                      <a:pt x="14377" y="3691"/>
                    </a:lnTo>
                    <a:cubicBezTo>
                      <a:pt x="14347" y="3691"/>
                      <a:pt x="14317" y="3691"/>
                      <a:pt x="14347" y="3660"/>
                    </a:cubicBezTo>
                    <a:cubicBezTo>
                      <a:pt x="14347" y="3611"/>
                      <a:pt x="14286" y="3561"/>
                      <a:pt x="14231" y="3561"/>
                    </a:cubicBezTo>
                    <a:cubicBezTo>
                      <a:pt x="14218" y="3561"/>
                      <a:pt x="14206" y="3563"/>
                      <a:pt x="14195" y="3569"/>
                    </a:cubicBezTo>
                    <a:lnTo>
                      <a:pt x="14134" y="3539"/>
                    </a:lnTo>
                    <a:cubicBezTo>
                      <a:pt x="14154" y="3480"/>
                      <a:pt x="14123" y="3446"/>
                      <a:pt x="14090" y="3446"/>
                    </a:cubicBezTo>
                    <a:cubicBezTo>
                      <a:pt x="14072" y="3446"/>
                      <a:pt x="14054" y="3456"/>
                      <a:pt x="14043" y="3478"/>
                    </a:cubicBezTo>
                    <a:cubicBezTo>
                      <a:pt x="14043" y="3447"/>
                      <a:pt x="14013" y="3417"/>
                      <a:pt x="13982" y="3417"/>
                    </a:cubicBezTo>
                    <a:cubicBezTo>
                      <a:pt x="13952" y="3417"/>
                      <a:pt x="13830" y="3387"/>
                      <a:pt x="13861" y="3356"/>
                    </a:cubicBezTo>
                    <a:lnTo>
                      <a:pt x="13830" y="3326"/>
                    </a:lnTo>
                    <a:cubicBezTo>
                      <a:pt x="13815" y="3341"/>
                      <a:pt x="13800" y="3349"/>
                      <a:pt x="13785" y="3349"/>
                    </a:cubicBezTo>
                    <a:cubicBezTo>
                      <a:pt x="13769" y="3349"/>
                      <a:pt x="13754" y="3341"/>
                      <a:pt x="13739" y="3326"/>
                    </a:cubicBezTo>
                    <a:cubicBezTo>
                      <a:pt x="13739" y="3326"/>
                      <a:pt x="13726" y="3312"/>
                      <a:pt x="13708" y="3312"/>
                    </a:cubicBezTo>
                    <a:cubicBezTo>
                      <a:pt x="13699" y="3312"/>
                      <a:pt x="13688" y="3316"/>
                      <a:pt x="13678" y="3326"/>
                    </a:cubicBezTo>
                    <a:cubicBezTo>
                      <a:pt x="13658" y="3336"/>
                      <a:pt x="13644" y="3339"/>
                      <a:pt x="13635" y="3339"/>
                    </a:cubicBezTo>
                    <a:cubicBezTo>
                      <a:pt x="13617" y="3339"/>
                      <a:pt x="13617" y="3326"/>
                      <a:pt x="13617" y="3326"/>
                    </a:cubicBezTo>
                    <a:cubicBezTo>
                      <a:pt x="13587" y="3326"/>
                      <a:pt x="13617" y="3295"/>
                      <a:pt x="13648" y="3295"/>
                    </a:cubicBezTo>
                    <a:cubicBezTo>
                      <a:pt x="13691" y="3274"/>
                      <a:pt x="13673" y="3252"/>
                      <a:pt x="13627" y="3252"/>
                    </a:cubicBezTo>
                    <a:cubicBezTo>
                      <a:pt x="13607" y="3252"/>
                      <a:pt x="13583" y="3256"/>
                      <a:pt x="13557" y="3265"/>
                    </a:cubicBezTo>
                    <a:cubicBezTo>
                      <a:pt x="13511" y="3295"/>
                      <a:pt x="13488" y="3311"/>
                      <a:pt x="13484" y="3311"/>
                    </a:cubicBezTo>
                    <a:cubicBezTo>
                      <a:pt x="13481" y="3311"/>
                      <a:pt x="13496" y="3295"/>
                      <a:pt x="13526" y="3265"/>
                    </a:cubicBezTo>
                    <a:cubicBezTo>
                      <a:pt x="13557" y="3235"/>
                      <a:pt x="13617" y="3235"/>
                      <a:pt x="13526" y="3235"/>
                    </a:cubicBezTo>
                    <a:cubicBezTo>
                      <a:pt x="13526" y="3235"/>
                      <a:pt x="13513" y="3221"/>
                      <a:pt x="13495" y="3221"/>
                    </a:cubicBezTo>
                    <a:cubicBezTo>
                      <a:pt x="13486" y="3221"/>
                      <a:pt x="13476" y="3225"/>
                      <a:pt x="13465" y="3235"/>
                    </a:cubicBezTo>
                    <a:lnTo>
                      <a:pt x="13405" y="3204"/>
                    </a:lnTo>
                    <a:cubicBezTo>
                      <a:pt x="13374" y="3174"/>
                      <a:pt x="13344" y="3143"/>
                      <a:pt x="13314" y="3143"/>
                    </a:cubicBezTo>
                    <a:cubicBezTo>
                      <a:pt x="13301" y="3156"/>
                      <a:pt x="13294" y="3163"/>
                      <a:pt x="13289" y="3163"/>
                    </a:cubicBezTo>
                    <a:cubicBezTo>
                      <a:pt x="13283" y="3163"/>
                      <a:pt x="13283" y="3149"/>
                      <a:pt x="13283" y="3113"/>
                    </a:cubicBezTo>
                    <a:cubicBezTo>
                      <a:pt x="13283" y="3100"/>
                      <a:pt x="13278" y="3093"/>
                      <a:pt x="13270" y="3093"/>
                    </a:cubicBezTo>
                    <a:cubicBezTo>
                      <a:pt x="13258" y="3093"/>
                      <a:pt x="13240" y="3108"/>
                      <a:pt x="13222" y="3143"/>
                    </a:cubicBezTo>
                    <a:cubicBezTo>
                      <a:pt x="13210" y="3156"/>
                      <a:pt x="13202" y="3163"/>
                      <a:pt x="13196" y="3163"/>
                    </a:cubicBezTo>
                    <a:cubicBezTo>
                      <a:pt x="13187" y="3163"/>
                      <a:pt x="13179" y="3149"/>
                      <a:pt x="13162" y="3113"/>
                    </a:cubicBezTo>
                    <a:cubicBezTo>
                      <a:pt x="13179" y="3077"/>
                      <a:pt x="13176" y="3063"/>
                      <a:pt x="13171" y="3063"/>
                    </a:cubicBezTo>
                    <a:lnTo>
                      <a:pt x="13171" y="3063"/>
                    </a:lnTo>
                    <a:cubicBezTo>
                      <a:pt x="13167" y="3063"/>
                      <a:pt x="13162" y="3070"/>
                      <a:pt x="13162" y="3083"/>
                    </a:cubicBezTo>
                    <a:cubicBezTo>
                      <a:pt x="13101" y="3113"/>
                      <a:pt x="13101" y="3113"/>
                      <a:pt x="13101" y="3113"/>
                    </a:cubicBezTo>
                    <a:cubicBezTo>
                      <a:pt x="13101" y="3083"/>
                      <a:pt x="12858" y="2991"/>
                      <a:pt x="12645" y="2931"/>
                    </a:cubicBezTo>
                    <a:cubicBezTo>
                      <a:pt x="12614" y="2931"/>
                      <a:pt x="12584" y="2961"/>
                      <a:pt x="12584" y="2991"/>
                    </a:cubicBezTo>
                    <a:cubicBezTo>
                      <a:pt x="12572" y="3015"/>
                      <a:pt x="12570" y="3025"/>
                      <a:pt x="12569" y="3025"/>
                    </a:cubicBezTo>
                    <a:cubicBezTo>
                      <a:pt x="12568" y="3025"/>
                      <a:pt x="12572" y="2999"/>
                      <a:pt x="12554" y="2961"/>
                    </a:cubicBezTo>
                    <a:cubicBezTo>
                      <a:pt x="12554" y="2915"/>
                      <a:pt x="12538" y="2893"/>
                      <a:pt x="12523" y="2893"/>
                    </a:cubicBezTo>
                    <a:cubicBezTo>
                      <a:pt x="12508" y="2893"/>
                      <a:pt x="12493" y="2915"/>
                      <a:pt x="12493" y="2961"/>
                    </a:cubicBezTo>
                    <a:cubicBezTo>
                      <a:pt x="12508" y="2991"/>
                      <a:pt x="12516" y="3007"/>
                      <a:pt x="12512" y="3007"/>
                    </a:cubicBezTo>
                    <a:cubicBezTo>
                      <a:pt x="12508" y="3007"/>
                      <a:pt x="12493" y="2991"/>
                      <a:pt x="12462" y="2961"/>
                    </a:cubicBezTo>
                    <a:cubicBezTo>
                      <a:pt x="12462" y="2931"/>
                      <a:pt x="12462" y="2931"/>
                      <a:pt x="12432" y="2931"/>
                    </a:cubicBezTo>
                    <a:cubicBezTo>
                      <a:pt x="12432" y="2956"/>
                      <a:pt x="12427" y="2966"/>
                      <a:pt x="12420" y="2966"/>
                    </a:cubicBezTo>
                    <a:cubicBezTo>
                      <a:pt x="12412" y="2966"/>
                      <a:pt x="12402" y="2948"/>
                      <a:pt x="12402" y="2931"/>
                    </a:cubicBezTo>
                    <a:cubicBezTo>
                      <a:pt x="12380" y="2909"/>
                      <a:pt x="12374" y="2888"/>
                      <a:pt x="12361" y="2888"/>
                    </a:cubicBezTo>
                    <a:cubicBezTo>
                      <a:pt x="12356" y="2888"/>
                      <a:pt x="12350" y="2891"/>
                      <a:pt x="12341" y="2900"/>
                    </a:cubicBezTo>
                    <a:cubicBezTo>
                      <a:pt x="12341" y="2900"/>
                      <a:pt x="12310" y="2870"/>
                      <a:pt x="12310" y="2839"/>
                    </a:cubicBezTo>
                    <a:cubicBezTo>
                      <a:pt x="12302" y="2831"/>
                      <a:pt x="12293" y="2827"/>
                      <a:pt x="12284" y="2827"/>
                    </a:cubicBezTo>
                    <a:cubicBezTo>
                      <a:pt x="12262" y="2827"/>
                      <a:pt x="12241" y="2848"/>
                      <a:pt x="12219" y="2870"/>
                    </a:cubicBezTo>
                    <a:cubicBezTo>
                      <a:pt x="12181" y="2882"/>
                      <a:pt x="12154" y="2890"/>
                      <a:pt x="12139" y="2890"/>
                    </a:cubicBezTo>
                    <a:cubicBezTo>
                      <a:pt x="12119" y="2890"/>
                      <a:pt x="12123" y="2875"/>
                      <a:pt x="12158" y="2839"/>
                    </a:cubicBezTo>
                    <a:cubicBezTo>
                      <a:pt x="12172" y="2812"/>
                      <a:pt x="12149" y="2797"/>
                      <a:pt x="12117" y="2797"/>
                    </a:cubicBezTo>
                    <a:cubicBezTo>
                      <a:pt x="12077" y="2797"/>
                      <a:pt x="12023" y="2820"/>
                      <a:pt x="12007" y="2870"/>
                    </a:cubicBezTo>
                    <a:cubicBezTo>
                      <a:pt x="11989" y="2905"/>
                      <a:pt x="11981" y="2920"/>
                      <a:pt x="11978" y="2920"/>
                    </a:cubicBezTo>
                    <a:cubicBezTo>
                      <a:pt x="11976" y="2920"/>
                      <a:pt x="11976" y="2913"/>
                      <a:pt x="11976" y="2900"/>
                    </a:cubicBezTo>
                    <a:cubicBezTo>
                      <a:pt x="11976" y="2839"/>
                      <a:pt x="11946" y="2839"/>
                      <a:pt x="11946" y="2839"/>
                    </a:cubicBezTo>
                    <a:cubicBezTo>
                      <a:pt x="11915" y="2839"/>
                      <a:pt x="11915" y="2839"/>
                      <a:pt x="11915" y="2809"/>
                    </a:cubicBezTo>
                    <a:cubicBezTo>
                      <a:pt x="11915" y="2809"/>
                      <a:pt x="11885" y="2809"/>
                      <a:pt x="11824" y="2839"/>
                    </a:cubicBezTo>
                    <a:cubicBezTo>
                      <a:pt x="11806" y="2857"/>
                      <a:pt x="11789" y="2865"/>
                      <a:pt x="11771" y="2865"/>
                    </a:cubicBezTo>
                    <a:cubicBezTo>
                      <a:pt x="11730" y="2865"/>
                      <a:pt x="11694" y="2822"/>
                      <a:pt x="11672" y="2779"/>
                    </a:cubicBezTo>
                    <a:lnTo>
                      <a:pt x="11611" y="2809"/>
                    </a:lnTo>
                    <a:cubicBezTo>
                      <a:pt x="11593" y="2847"/>
                      <a:pt x="11574" y="2873"/>
                      <a:pt x="11562" y="2873"/>
                    </a:cubicBezTo>
                    <a:cubicBezTo>
                      <a:pt x="11555" y="2873"/>
                      <a:pt x="11551" y="2863"/>
                      <a:pt x="11551" y="2839"/>
                    </a:cubicBezTo>
                    <a:cubicBezTo>
                      <a:pt x="11551" y="2831"/>
                      <a:pt x="11551" y="2819"/>
                      <a:pt x="11551" y="2809"/>
                    </a:cubicBezTo>
                    <a:cubicBezTo>
                      <a:pt x="11542" y="2827"/>
                      <a:pt x="11528" y="2834"/>
                      <a:pt x="11512" y="2834"/>
                    </a:cubicBezTo>
                    <a:cubicBezTo>
                      <a:pt x="11475" y="2834"/>
                      <a:pt x="11429" y="2791"/>
                      <a:pt x="11429" y="2748"/>
                    </a:cubicBezTo>
                    <a:cubicBezTo>
                      <a:pt x="11429" y="2718"/>
                      <a:pt x="11429" y="2718"/>
                      <a:pt x="11399" y="2718"/>
                    </a:cubicBezTo>
                    <a:lnTo>
                      <a:pt x="11399" y="2748"/>
                    </a:lnTo>
                    <a:cubicBezTo>
                      <a:pt x="11399" y="2773"/>
                      <a:pt x="11399" y="2817"/>
                      <a:pt x="11382" y="2817"/>
                    </a:cubicBezTo>
                    <a:cubicBezTo>
                      <a:pt x="11379" y="2817"/>
                      <a:pt x="11374" y="2815"/>
                      <a:pt x="11368" y="2809"/>
                    </a:cubicBezTo>
                    <a:cubicBezTo>
                      <a:pt x="11338" y="2809"/>
                      <a:pt x="11338" y="2809"/>
                      <a:pt x="11338" y="2779"/>
                    </a:cubicBezTo>
                    <a:cubicBezTo>
                      <a:pt x="11316" y="2757"/>
                      <a:pt x="11295" y="2736"/>
                      <a:pt x="11284" y="2736"/>
                    </a:cubicBezTo>
                    <a:cubicBezTo>
                      <a:pt x="11280" y="2736"/>
                      <a:pt x="11277" y="2739"/>
                      <a:pt x="11277" y="2748"/>
                    </a:cubicBezTo>
                    <a:cubicBezTo>
                      <a:pt x="11277" y="2748"/>
                      <a:pt x="11247" y="2748"/>
                      <a:pt x="11216" y="2718"/>
                    </a:cubicBezTo>
                    <a:lnTo>
                      <a:pt x="11125" y="2718"/>
                    </a:lnTo>
                    <a:cubicBezTo>
                      <a:pt x="11112" y="2731"/>
                      <a:pt x="11095" y="2738"/>
                      <a:pt x="11078" y="2738"/>
                    </a:cubicBezTo>
                    <a:cubicBezTo>
                      <a:pt x="11055" y="2738"/>
                      <a:pt x="11034" y="2723"/>
                      <a:pt x="11034" y="2688"/>
                    </a:cubicBezTo>
                    <a:cubicBezTo>
                      <a:pt x="11034" y="2688"/>
                      <a:pt x="10973" y="2688"/>
                      <a:pt x="10943" y="2748"/>
                    </a:cubicBezTo>
                    <a:cubicBezTo>
                      <a:pt x="10912" y="2748"/>
                      <a:pt x="10882" y="2748"/>
                      <a:pt x="10882" y="2718"/>
                    </a:cubicBezTo>
                    <a:cubicBezTo>
                      <a:pt x="10882" y="2688"/>
                      <a:pt x="10882" y="2672"/>
                      <a:pt x="10878" y="2672"/>
                    </a:cubicBezTo>
                    <a:cubicBezTo>
                      <a:pt x="10874" y="2672"/>
                      <a:pt x="10867" y="2688"/>
                      <a:pt x="10851" y="2718"/>
                    </a:cubicBezTo>
                    <a:cubicBezTo>
                      <a:pt x="10851" y="2748"/>
                      <a:pt x="10821" y="2748"/>
                      <a:pt x="10791" y="2748"/>
                    </a:cubicBezTo>
                    <a:lnTo>
                      <a:pt x="10730" y="2748"/>
                    </a:lnTo>
                    <a:cubicBezTo>
                      <a:pt x="10730" y="2779"/>
                      <a:pt x="10730" y="2779"/>
                      <a:pt x="10730" y="2779"/>
                    </a:cubicBezTo>
                    <a:cubicBezTo>
                      <a:pt x="10699" y="2779"/>
                      <a:pt x="10608" y="2748"/>
                      <a:pt x="10578" y="2748"/>
                    </a:cubicBezTo>
                    <a:cubicBezTo>
                      <a:pt x="10517" y="2748"/>
                      <a:pt x="10517" y="2748"/>
                      <a:pt x="10548" y="2779"/>
                    </a:cubicBezTo>
                    <a:cubicBezTo>
                      <a:pt x="10568" y="2779"/>
                      <a:pt x="10575" y="2792"/>
                      <a:pt x="10559" y="2792"/>
                    </a:cubicBezTo>
                    <a:cubicBezTo>
                      <a:pt x="10551" y="2792"/>
                      <a:pt x="10537" y="2789"/>
                      <a:pt x="10517" y="2779"/>
                    </a:cubicBezTo>
                    <a:cubicBezTo>
                      <a:pt x="10497" y="2779"/>
                      <a:pt x="10450" y="2765"/>
                      <a:pt x="10402" y="2765"/>
                    </a:cubicBezTo>
                    <a:cubicBezTo>
                      <a:pt x="10379" y="2765"/>
                      <a:pt x="10355" y="2769"/>
                      <a:pt x="10335" y="2779"/>
                    </a:cubicBezTo>
                    <a:cubicBezTo>
                      <a:pt x="10213" y="2779"/>
                      <a:pt x="10213" y="2779"/>
                      <a:pt x="10244" y="2809"/>
                    </a:cubicBezTo>
                    <a:cubicBezTo>
                      <a:pt x="10259" y="2839"/>
                      <a:pt x="10259" y="2855"/>
                      <a:pt x="10251" y="2855"/>
                    </a:cubicBezTo>
                    <a:cubicBezTo>
                      <a:pt x="10244" y="2855"/>
                      <a:pt x="10228" y="2839"/>
                      <a:pt x="10213" y="2809"/>
                    </a:cubicBezTo>
                    <a:cubicBezTo>
                      <a:pt x="10178" y="2773"/>
                      <a:pt x="10152" y="2759"/>
                      <a:pt x="10138" y="2759"/>
                    </a:cubicBezTo>
                    <a:cubicBezTo>
                      <a:pt x="10127" y="2759"/>
                      <a:pt x="10122" y="2766"/>
                      <a:pt x="10122" y="2779"/>
                    </a:cubicBezTo>
                    <a:cubicBezTo>
                      <a:pt x="10092" y="2839"/>
                      <a:pt x="10092" y="2839"/>
                      <a:pt x="10092" y="2839"/>
                    </a:cubicBezTo>
                    <a:cubicBezTo>
                      <a:pt x="10076" y="2824"/>
                      <a:pt x="10069" y="2817"/>
                      <a:pt x="10057" y="2817"/>
                    </a:cubicBezTo>
                    <a:cubicBezTo>
                      <a:pt x="10046" y="2817"/>
                      <a:pt x="10031" y="2824"/>
                      <a:pt x="10000" y="2839"/>
                    </a:cubicBezTo>
                    <a:cubicBezTo>
                      <a:pt x="9970" y="2839"/>
                      <a:pt x="9970" y="2839"/>
                      <a:pt x="9970" y="2809"/>
                    </a:cubicBezTo>
                    <a:lnTo>
                      <a:pt x="9909" y="2809"/>
                    </a:lnTo>
                    <a:cubicBezTo>
                      <a:pt x="9894" y="2855"/>
                      <a:pt x="9848" y="2870"/>
                      <a:pt x="9803" y="2870"/>
                    </a:cubicBezTo>
                    <a:cubicBezTo>
                      <a:pt x="9757" y="2870"/>
                      <a:pt x="9712" y="2855"/>
                      <a:pt x="9696" y="2839"/>
                    </a:cubicBezTo>
                    <a:cubicBezTo>
                      <a:pt x="9696" y="2839"/>
                      <a:pt x="9666" y="2839"/>
                      <a:pt x="9636" y="2900"/>
                    </a:cubicBezTo>
                    <a:cubicBezTo>
                      <a:pt x="9636" y="2931"/>
                      <a:pt x="9628" y="2946"/>
                      <a:pt x="9620" y="2946"/>
                    </a:cubicBezTo>
                    <a:cubicBezTo>
                      <a:pt x="9613" y="2946"/>
                      <a:pt x="9605" y="2931"/>
                      <a:pt x="9605" y="2900"/>
                    </a:cubicBezTo>
                    <a:cubicBezTo>
                      <a:pt x="9590" y="2870"/>
                      <a:pt x="9582" y="2855"/>
                      <a:pt x="9579" y="2855"/>
                    </a:cubicBezTo>
                    <a:cubicBezTo>
                      <a:pt x="9575" y="2855"/>
                      <a:pt x="9575" y="2870"/>
                      <a:pt x="9575" y="2900"/>
                    </a:cubicBezTo>
                    <a:cubicBezTo>
                      <a:pt x="9557" y="2918"/>
                      <a:pt x="9509" y="2935"/>
                      <a:pt x="9478" y="2935"/>
                    </a:cubicBezTo>
                    <a:cubicBezTo>
                      <a:pt x="9455" y="2935"/>
                      <a:pt x="9440" y="2926"/>
                      <a:pt x="9453" y="2900"/>
                    </a:cubicBezTo>
                    <a:cubicBezTo>
                      <a:pt x="9423" y="2870"/>
                      <a:pt x="9423" y="2809"/>
                      <a:pt x="9423" y="2809"/>
                    </a:cubicBezTo>
                    <a:cubicBezTo>
                      <a:pt x="9423" y="2870"/>
                      <a:pt x="9392" y="2870"/>
                      <a:pt x="9392" y="2870"/>
                    </a:cubicBezTo>
                    <a:cubicBezTo>
                      <a:pt x="9392" y="2900"/>
                      <a:pt x="9362" y="2900"/>
                      <a:pt x="9301" y="2931"/>
                    </a:cubicBezTo>
                    <a:cubicBezTo>
                      <a:pt x="9240" y="2931"/>
                      <a:pt x="9149" y="2991"/>
                      <a:pt x="9089" y="2991"/>
                    </a:cubicBezTo>
                    <a:cubicBezTo>
                      <a:pt x="9068" y="2991"/>
                      <a:pt x="9021" y="3005"/>
                      <a:pt x="8983" y="3005"/>
                    </a:cubicBezTo>
                    <a:cubicBezTo>
                      <a:pt x="8964" y="3005"/>
                      <a:pt x="8947" y="3002"/>
                      <a:pt x="8937" y="2991"/>
                    </a:cubicBezTo>
                    <a:cubicBezTo>
                      <a:pt x="8937" y="2991"/>
                      <a:pt x="8906" y="2991"/>
                      <a:pt x="8845" y="3052"/>
                    </a:cubicBezTo>
                    <a:cubicBezTo>
                      <a:pt x="8845" y="3067"/>
                      <a:pt x="8830" y="3075"/>
                      <a:pt x="8815" y="3075"/>
                    </a:cubicBezTo>
                    <a:cubicBezTo>
                      <a:pt x="8800" y="3075"/>
                      <a:pt x="8785" y="3067"/>
                      <a:pt x="8785" y="3052"/>
                    </a:cubicBezTo>
                    <a:lnTo>
                      <a:pt x="8754" y="3052"/>
                    </a:lnTo>
                    <a:cubicBezTo>
                      <a:pt x="8724" y="3113"/>
                      <a:pt x="8693" y="3113"/>
                      <a:pt x="8693" y="3113"/>
                    </a:cubicBezTo>
                    <a:cubicBezTo>
                      <a:pt x="8693" y="3092"/>
                      <a:pt x="8678" y="3070"/>
                      <a:pt x="8659" y="3070"/>
                    </a:cubicBezTo>
                    <a:cubicBezTo>
                      <a:pt x="8650" y="3070"/>
                      <a:pt x="8641" y="3074"/>
                      <a:pt x="8633" y="3083"/>
                    </a:cubicBezTo>
                    <a:cubicBezTo>
                      <a:pt x="8633" y="3113"/>
                      <a:pt x="8633" y="3113"/>
                      <a:pt x="8572" y="3143"/>
                    </a:cubicBezTo>
                    <a:cubicBezTo>
                      <a:pt x="8567" y="3141"/>
                      <a:pt x="8558" y="3140"/>
                      <a:pt x="8546" y="3140"/>
                    </a:cubicBezTo>
                    <a:cubicBezTo>
                      <a:pt x="8395" y="3140"/>
                      <a:pt x="7721" y="3298"/>
                      <a:pt x="7721" y="3326"/>
                    </a:cubicBezTo>
                    <a:lnTo>
                      <a:pt x="7660" y="3326"/>
                    </a:lnTo>
                    <a:cubicBezTo>
                      <a:pt x="7630" y="3326"/>
                      <a:pt x="7599" y="3356"/>
                      <a:pt x="7599" y="3356"/>
                    </a:cubicBezTo>
                    <a:cubicBezTo>
                      <a:pt x="7590" y="3337"/>
                      <a:pt x="7574" y="3330"/>
                      <a:pt x="7555" y="3330"/>
                    </a:cubicBezTo>
                    <a:cubicBezTo>
                      <a:pt x="7512" y="3330"/>
                      <a:pt x="7449" y="3366"/>
                      <a:pt x="7386" y="3387"/>
                    </a:cubicBezTo>
                    <a:cubicBezTo>
                      <a:pt x="7386" y="3417"/>
                      <a:pt x="7356" y="3417"/>
                      <a:pt x="7326" y="3447"/>
                    </a:cubicBezTo>
                    <a:cubicBezTo>
                      <a:pt x="7326" y="3402"/>
                      <a:pt x="7310" y="3387"/>
                      <a:pt x="7288" y="3387"/>
                    </a:cubicBezTo>
                    <a:cubicBezTo>
                      <a:pt x="7265" y="3387"/>
                      <a:pt x="7234" y="3402"/>
                      <a:pt x="7204" y="3417"/>
                    </a:cubicBezTo>
                    <a:cubicBezTo>
                      <a:pt x="7204" y="3463"/>
                      <a:pt x="7196" y="3485"/>
                      <a:pt x="7189" y="3485"/>
                    </a:cubicBezTo>
                    <a:cubicBezTo>
                      <a:pt x="7181" y="3485"/>
                      <a:pt x="7174" y="3463"/>
                      <a:pt x="7174" y="3417"/>
                    </a:cubicBezTo>
                    <a:cubicBezTo>
                      <a:pt x="7163" y="3395"/>
                      <a:pt x="7152" y="3385"/>
                      <a:pt x="7141" y="3385"/>
                    </a:cubicBezTo>
                    <a:cubicBezTo>
                      <a:pt x="7122" y="3385"/>
                      <a:pt x="7102" y="3419"/>
                      <a:pt x="7082" y="3478"/>
                    </a:cubicBezTo>
                    <a:cubicBezTo>
                      <a:pt x="7067" y="3493"/>
                      <a:pt x="7060" y="3501"/>
                      <a:pt x="7052" y="3501"/>
                    </a:cubicBezTo>
                    <a:cubicBezTo>
                      <a:pt x="7044" y="3501"/>
                      <a:pt x="7037" y="3493"/>
                      <a:pt x="7022" y="3478"/>
                    </a:cubicBezTo>
                    <a:cubicBezTo>
                      <a:pt x="7004" y="3442"/>
                      <a:pt x="6986" y="3427"/>
                      <a:pt x="6980" y="3427"/>
                    </a:cubicBezTo>
                    <a:lnTo>
                      <a:pt x="6980" y="3427"/>
                    </a:lnTo>
                    <a:cubicBezTo>
                      <a:pt x="6976" y="3427"/>
                      <a:pt x="6979" y="3435"/>
                      <a:pt x="6991" y="3447"/>
                    </a:cubicBezTo>
                    <a:cubicBezTo>
                      <a:pt x="6974" y="3498"/>
                      <a:pt x="6958" y="3520"/>
                      <a:pt x="6941" y="3520"/>
                    </a:cubicBezTo>
                    <a:cubicBezTo>
                      <a:pt x="6927" y="3520"/>
                      <a:pt x="6914" y="3505"/>
                      <a:pt x="6900" y="3478"/>
                    </a:cubicBezTo>
                    <a:cubicBezTo>
                      <a:pt x="6870" y="3447"/>
                      <a:pt x="6854" y="3432"/>
                      <a:pt x="6847" y="3432"/>
                    </a:cubicBezTo>
                    <a:cubicBezTo>
                      <a:pt x="6839" y="3432"/>
                      <a:pt x="6839" y="3447"/>
                      <a:pt x="6839" y="3478"/>
                    </a:cubicBezTo>
                    <a:cubicBezTo>
                      <a:pt x="6822" y="3528"/>
                      <a:pt x="6787" y="3551"/>
                      <a:pt x="6754" y="3551"/>
                    </a:cubicBezTo>
                    <a:cubicBezTo>
                      <a:pt x="6727" y="3551"/>
                      <a:pt x="6701" y="3536"/>
                      <a:pt x="6687" y="3508"/>
                    </a:cubicBezTo>
                    <a:cubicBezTo>
                      <a:pt x="6667" y="3508"/>
                      <a:pt x="6647" y="3495"/>
                      <a:pt x="6644" y="3495"/>
                    </a:cubicBezTo>
                    <a:lnTo>
                      <a:pt x="6644" y="3495"/>
                    </a:lnTo>
                    <a:cubicBezTo>
                      <a:pt x="6643" y="3495"/>
                      <a:pt x="6647" y="3498"/>
                      <a:pt x="6657" y="3508"/>
                    </a:cubicBezTo>
                    <a:lnTo>
                      <a:pt x="6626" y="3478"/>
                    </a:lnTo>
                    <a:lnTo>
                      <a:pt x="6566" y="3478"/>
                    </a:lnTo>
                    <a:lnTo>
                      <a:pt x="6566" y="3539"/>
                    </a:lnTo>
                    <a:cubicBezTo>
                      <a:pt x="6566" y="3539"/>
                      <a:pt x="6498" y="3525"/>
                      <a:pt x="6408" y="3525"/>
                    </a:cubicBezTo>
                    <a:cubicBezTo>
                      <a:pt x="6363" y="3525"/>
                      <a:pt x="6312" y="3528"/>
                      <a:pt x="6262" y="3539"/>
                    </a:cubicBezTo>
                    <a:cubicBezTo>
                      <a:pt x="5988" y="3539"/>
                      <a:pt x="5958" y="3539"/>
                      <a:pt x="5988" y="3599"/>
                    </a:cubicBezTo>
                    <a:cubicBezTo>
                      <a:pt x="5988" y="3630"/>
                      <a:pt x="5981" y="3645"/>
                      <a:pt x="5969" y="3645"/>
                    </a:cubicBezTo>
                    <a:cubicBezTo>
                      <a:pt x="5958" y="3645"/>
                      <a:pt x="5943" y="3630"/>
                      <a:pt x="5927" y="3599"/>
                    </a:cubicBezTo>
                    <a:cubicBezTo>
                      <a:pt x="5897" y="3599"/>
                      <a:pt x="5867" y="3569"/>
                      <a:pt x="5806" y="3569"/>
                    </a:cubicBezTo>
                    <a:cubicBezTo>
                      <a:pt x="5775" y="3569"/>
                      <a:pt x="5715" y="3569"/>
                      <a:pt x="5715" y="3539"/>
                    </a:cubicBezTo>
                    <a:lnTo>
                      <a:pt x="5684" y="3539"/>
                    </a:lnTo>
                    <a:cubicBezTo>
                      <a:pt x="5666" y="3574"/>
                      <a:pt x="5607" y="3589"/>
                      <a:pt x="5548" y="3589"/>
                    </a:cubicBezTo>
                    <a:cubicBezTo>
                      <a:pt x="5507" y="3589"/>
                      <a:pt x="5466" y="3582"/>
                      <a:pt x="5441" y="3569"/>
                    </a:cubicBezTo>
                    <a:cubicBezTo>
                      <a:pt x="5411" y="3569"/>
                      <a:pt x="5380" y="3569"/>
                      <a:pt x="5319" y="3599"/>
                    </a:cubicBezTo>
                    <a:cubicBezTo>
                      <a:pt x="5307" y="3612"/>
                      <a:pt x="5299" y="3619"/>
                      <a:pt x="5293" y="3619"/>
                    </a:cubicBezTo>
                    <a:cubicBezTo>
                      <a:pt x="5284" y="3619"/>
                      <a:pt x="5276" y="3605"/>
                      <a:pt x="5259" y="3569"/>
                    </a:cubicBezTo>
                    <a:cubicBezTo>
                      <a:pt x="5259" y="3551"/>
                      <a:pt x="5218" y="3534"/>
                      <a:pt x="5184" y="3534"/>
                    </a:cubicBezTo>
                    <a:cubicBezTo>
                      <a:pt x="5159" y="3534"/>
                      <a:pt x="5137" y="3543"/>
                      <a:pt x="5137" y="3569"/>
                    </a:cubicBezTo>
                    <a:lnTo>
                      <a:pt x="5107" y="3539"/>
                    </a:lnTo>
                    <a:cubicBezTo>
                      <a:pt x="5098" y="3530"/>
                      <a:pt x="5091" y="3526"/>
                      <a:pt x="5086" y="3526"/>
                    </a:cubicBezTo>
                    <a:cubicBezTo>
                      <a:pt x="5074" y="3526"/>
                      <a:pt x="5067" y="3547"/>
                      <a:pt x="5046" y="3569"/>
                    </a:cubicBezTo>
                    <a:cubicBezTo>
                      <a:pt x="5046" y="3596"/>
                      <a:pt x="5040" y="3611"/>
                      <a:pt x="5033" y="3611"/>
                    </a:cubicBezTo>
                    <a:cubicBezTo>
                      <a:pt x="5025" y="3611"/>
                      <a:pt x="5015" y="3589"/>
                      <a:pt x="5015" y="3539"/>
                    </a:cubicBezTo>
                    <a:cubicBezTo>
                      <a:pt x="5015" y="3481"/>
                      <a:pt x="5015" y="3460"/>
                      <a:pt x="5008" y="3460"/>
                    </a:cubicBezTo>
                    <a:cubicBezTo>
                      <a:pt x="5003" y="3460"/>
                      <a:pt x="4996" y="3467"/>
                      <a:pt x="4985" y="3478"/>
                    </a:cubicBezTo>
                    <a:cubicBezTo>
                      <a:pt x="4985" y="3499"/>
                      <a:pt x="4971" y="3534"/>
                      <a:pt x="4952" y="3534"/>
                    </a:cubicBezTo>
                    <a:cubicBezTo>
                      <a:pt x="4943" y="3534"/>
                      <a:pt x="4934" y="3527"/>
                      <a:pt x="4924" y="3508"/>
                    </a:cubicBezTo>
                    <a:cubicBezTo>
                      <a:pt x="4894" y="3508"/>
                      <a:pt x="4894" y="3508"/>
                      <a:pt x="4864" y="3569"/>
                    </a:cubicBezTo>
                    <a:cubicBezTo>
                      <a:pt x="4864" y="3599"/>
                      <a:pt x="4833" y="3599"/>
                      <a:pt x="4833" y="3599"/>
                    </a:cubicBezTo>
                    <a:cubicBezTo>
                      <a:pt x="4833" y="3569"/>
                      <a:pt x="4833" y="3569"/>
                      <a:pt x="4864" y="3539"/>
                    </a:cubicBezTo>
                    <a:lnTo>
                      <a:pt x="4803" y="3539"/>
                    </a:lnTo>
                    <a:cubicBezTo>
                      <a:pt x="4803" y="3539"/>
                      <a:pt x="4742" y="3478"/>
                      <a:pt x="4742" y="3447"/>
                    </a:cubicBezTo>
                    <a:cubicBezTo>
                      <a:pt x="4742" y="3435"/>
                      <a:pt x="4737" y="3427"/>
                      <a:pt x="4733" y="3427"/>
                    </a:cubicBezTo>
                    <a:lnTo>
                      <a:pt x="4733" y="3427"/>
                    </a:lnTo>
                    <a:cubicBezTo>
                      <a:pt x="4727" y="3427"/>
                      <a:pt x="4724" y="3442"/>
                      <a:pt x="4742" y="3478"/>
                    </a:cubicBezTo>
                    <a:cubicBezTo>
                      <a:pt x="4712" y="3539"/>
                      <a:pt x="4712" y="3539"/>
                      <a:pt x="4681" y="3539"/>
                    </a:cubicBezTo>
                    <a:cubicBezTo>
                      <a:pt x="4651" y="3539"/>
                      <a:pt x="4620" y="3539"/>
                      <a:pt x="4620" y="3508"/>
                    </a:cubicBezTo>
                    <a:cubicBezTo>
                      <a:pt x="4651" y="3478"/>
                      <a:pt x="4651" y="3478"/>
                      <a:pt x="4590" y="3447"/>
                    </a:cubicBezTo>
                    <a:cubicBezTo>
                      <a:pt x="4529" y="3447"/>
                      <a:pt x="4438" y="3539"/>
                      <a:pt x="4408" y="3599"/>
                    </a:cubicBezTo>
                    <a:cubicBezTo>
                      <a:pt x="4394" y="3627"/>
                      <a:pt x="4386" y="3642"/>
                      <a:pt x="4382" y="3642"/>
                    </a:cubicBezTo>
                    <a:cubicBezTo>
                      <a:pt x="4377" y="3642"/>
                      <a:pt x="4377" y="3619"/>
                      <a:pt x="4377" y="3569"/>
                    </a:cubicBezTo>
                    <a:cubicBezTo>
                      <a:pt x="4377" y="3539"/>
                      <a:pt x="4377" y="3539"/>
                      <a:pt x="4347" y="3539"/>
                    </a:cubicBezTo>
                    <a:cubicBezTo>
                      <a:pt x="4347" y="3549"/>
                      <a:pt x="4343" y="3552"/>
                      <a:pt x="4340" y="3552"/>
                    </a:cubicBezTo>
                    <a:cubicBezTo>
                      <a:pt x="4333" y="3552"/>
                      <a:pt x="4327" y="3539"/>
                      <a:pt x="4347" y="3539"/>
                    </a:cubicBezTo>
                    <a:cubicBezTo>
                      <a:pt x="4347" y="3508"/>
                      <a:pt x="4377" y="3508"/>
                      <a:pt x="4408" y="3508"/>
                    </a:cubicBezTo>
                    <a:lnTo>
                      <a:pt x="4408" y="3478"/>
                    </a:lnTo>
                    <a:cubicBezTo>
                      <a:pt x="4408" y="3447"/>
                      <a:pt x="4400" y="3432"/>
                      <a:pt x="4389" y="3432"/>
                    </a:cubicBezTo>
                    <a:cubicBezTo>
                      <a:pt x="4377" y="3432"/>
                      <a:pt x="4362" y="3447"/>
                      <a:pt x="4347" y="3478"/>
                    </a:cubicBezTo>
                    <a:cubicBezTo>
                      <a:pt x="4316" y="3478"/>
                      <a:pt x="4316" y="3478"/>
                      <a:pt x="4286" y="3447"/>
                    </a:cubicBezTo>
                    <a:cubicBezTo>
                      <a:pt x="4286" y="3426"/>
                      <a:pt x="4271" y="3404"/>
                      <a:pt x="4262" y="3404"/>
                    </a:cubicBezTo>
                    <a:cubicBezTo>
                      <a:pt x="4258" y="3404"/>
                      <a:pt x="4256" y="3408"/>
                      <a:pt x="4256" y="3417"/>
                    </a:cubicBezTo>
                    <a:cubicBezTo>
                      <a:pt x="4256" y="3417"/>
                      <a:pt x="4225" y="3387"/>
                      <a:pt x="4195" y="3356"/>
                    </a:cubicBezTo>
                    <a:cubicBezTo>
                      <a:pt x="4175" y="3356"/>
                      <a:pt x="4154" y="3343"/>
                      <a:pt x="4143" y="3343"/>
                    </a:cubicBezTo>
                    <a:cubicBezTo>
                      <a:pt x="4137" y="3343"/>
                      <a:pt x="4134" y="3346"/>
                      <a:pt x="4134" y="3356"/>
                    </a:cubicBezTo>
                    <a:cubicBezTo>
                      <a:pt x="4119" y="3387"/>
                      <a:pt x="4111" y="3394"/>
                      <a:pt x="4104" y="3394"/>
                    </a:cubicBezTo>
                    <a:cubicBezTo>
                      <a:pt x="4096" y="3394"/>
                      <a:pt x="4088" y="3387"/>
                      <a:pt x="4073" y="3387"/>
                    </a:cubicBezTo>
                    <a:cubicBezTo>
                      <a:pt x="4043" y="3387"/>
                      <a:pt x="4043" y="3387"/>
                      <a:pt x="4012" y="3417"/>
                    </a:cubicBezTo>
                    <a:cubicBezTo>
                      <a:pt x="4012" y="3439"/>
                      <a:pt x="3997" y="3460"/>
                      <a:pt x="3967" y="3460"/>
                    </a:cubicBezTo>
                    <a:cubicBezTo>
                      <a:pt x="3959" y="3460"/>
                      <a:pt x="3951" y="3459"/>
                      <a:pt x="3942" y="3456"/>
                    </a:cubicBezTo>
                    <a:lnTo>
                      <a:pt x="3942" y="3456"/>
                    </a:lnTo>
                    <a:cubicBezTo>
                      <a:pt x="3948" y="3451"/>
                      <a:pt x="3952" y="3447"/>
                      <a:pt x="3952" y="3447"/>
                    </a:cubicBezTo>
                    <a:cubicBezTo>
                      <a:pt x="3952" y="3447"/>
                      <a:pt x="3952" y="3417"/>
                      <a:pt x="3921" y="3417"/>
                    </a:cubicBezTo>
                    <a:lnTo>
                      <a:pt x="3891" y="3387"/>
                    </a:lnTo>
                    <a:cubicBezTo>
                      <a:pt x="3891" y="3409"/>
                      <a:pt x="3891" y="3446"/>
                      <a:pt x="3891" y="3466"/>
                    </a:cubicBezTo>
                    <a:cubicBezTo>
                      <a:pt x="3877" y="3466"/>
                      <a:pt x="3872" y="3444"/>
                      <a:pt x="3891" y="3387"/>
                    </a:cubicBezTo>
                    <a:cubicBezTo>
                      <a:pt x="3891" y="3356"/>
                      <a:pt x="3860" y="3356"/>
                      <a:pt x="3830" y="3356"/>
                    </a:cubicBezTo>
                    <a:cubicBezTo>
                      <a:pt x="3830" y="3356"/>
                      <a:pt x="3830" y="3356"/>
                      <a:pt x="3800" y="3295"/>
                    </a:cubicBezTo>
                    <a:cubicBezTo>
                      <a:pt x="3800" y="3287"/>
                      <a:pt x="3800" y="3283"/>
                      <a:pt x="3799" y="3283"/>
                    </a:cubicBezTo>
                    <a:cubicBezTo>
                      <a:pt x="3797" y="3283"/>
                      <a:pt x="3791" y="3304"/>
                      <a:pt x="3769" y="3326"/>
                    </a:cubicBezTo>
                    <a:cubicBezTo>
                      <a:pt x="3769" y="3356"/>
                      <a:pt x="3769" y="3387"/>
                      <a:pt x="3769" y="3387"/>
                    </a:cubicBezTo>
                    <a:cubicBezTo>
                      <a:pt x="3739" y="3387"/>
                      <a:pt x="3739" y="3326"/>
                      <a:pt x="3739" y="3295"/>
                    </a:cubicBezTo>
                    <a:cubicBezTo>
                      <a:pt x="3739" y="3284"/>
                      <a:pt x="3739" y="3274"/>
                      <a:pt x="3739" y="3265"/>
                    </a:cubicBezTo>
                    <a:cubicBezTo>
                      <a:pt x="3721" y="3283"/>
                      <a:pt x="3704" y="3300"/>
                      <a:pt x="3686" y="3300"/>
                    </a:cubicBezTo>
                    <a:cubicBezTo>
                      <a:pt x="3673" y="3300"/>
                      <a:pt x="3661" y="3291"/>
                      <a:pt x="3648" y="3265"/>
                    </a:cubicBezTo>
                    <a:cubicBezTo>
                      <a:pt x="3617" y="3265"/>
                      <a:pt x="3556" y="3235"/>
                      <a:pt x="3587" y="3204"/>
                    </a:cubicBezTo>
                    <a:cubicBezTo>
                      <a:pt x="3577" y="3194"/>
                      <a:pt x="3567" y="3191"/>
                      <a:pt x="3558" y="3191"/>
                    </a:cubicBezTo>
                    <a:cubicBezTo>
                      <a:pt x="3540" y="3191"/>
                      <a:pt x="3526" y="3204"/>
                      <a:pt x="3526" y="3204"/>
                    </a:cubicBezTo>
                    <a:cubicBezTo>
                      <a:pt x="3496" y="3204"/>
                      <a:pt x="3465" y="3204"/>
                      <a:pt x="3435" y="3143"/>
                    </a:cubicBezTo>
                    <a:cubicBezTo>
                      <a:pt x="3381" y="3072"/>
                      <a:pt x="3359" y="3043"/>
                      <a:pt x="3344" y="3043"/>
                    </a:cubicBezTo>
                    <a:cubicBezTo>
                      <a:pt x="3333" y="3043"/>
                      <a:pt x="3326" y="3057"/>
                      <a:pt x="3313" y="3083"/>
                    </a:cubicBezTo>
                    <a:cubicBezTo>
                      <a:pt x="3313" y="3067"/>
                      <a:pt x="3298" y="3060"/>
                      <a:pt x="3279" y="3060"/>
                    </a:cubicBezTo>
                    <a:cubicBezTo>
                      <a:pt x="3260" y="3060"/>
                      <a:pt x="3237" y="3067"/>
                      <a:pt x="3222" y="3083"/>
                    </a:cubicBezTo>
                    <a:cubicBezTo>
                      <a:pt x="3192" y="3083"/>
                      <a:pt x="3131" y="3143"/>
                      <a:pt x="3131" y="3174"/>
                    </a:cubicBezTo>
                    <a:cubicBezTo>
                      <a:pt x="3113" y="3209"/>
                      <a:pt x="3106" y="3224"/>
                      <a:pt x="3097" y="3224"/>
                    </a:cubicBezTo>
                    <a:cubicBezTo>
                      <a:pt x="3090" y="3224"/>
                      <a:pt x="3083" y="3217"/>
                      <a:pt x="3070" y="3204"/>
                    </a:cubicBezTo>
                    <a:cubicBezTo>
                      <a:pt x="3040" y="3174"/>
                      <a:pt x="3040" y="3143"/>
                      <a:pt x="3070" y="3113"/>
                    </a:cubicBezTo>
                    <a:cubicBezTo>
                      <a:pt x="3070" y="3083"/>
                      <a:pt x="3101" y="3083"/>
                      <a:pt x="3101" y="3083"/>
                    </a:cubicBezTo>
                    <a:lnTo>
                      <a:pt x="3131" y="3113"/>
                    </a:lnTo>
                    <a:cubicBezTo>
                      <a:pt x="3131" y="3083"/>
                      <a:pt x="3161" y="3052"/>
                      <a:pt x="3101" y="3022"/>
                    </a:cubicBezTo>
                    <a:cubicBezTo>
                      <a:pt x="3101" y="3000"/>
                      <a:pt x="3101" y="2979"/>
                      <a:pt x="3090" y="2979"/>
                    </a:cubicBezTo>
                    <a:cubicBezTo>
                      <a:pt x="3085" y="2979"/>
                      <a:pt x="3079" y="2983"/>
                      <a:pt x="3070" y="2991"/>
                    </a:cubicBezTo>
                    <a:cubicBezTo>
                      <a:pt x="3070" y="2961"/>
                      <a:pt x="3009" y="2931"/>
                      <a:pt x="2979" y="2900"/>
                    </a:cubicBezTo>
                    <a:cubicBezTo>
                      <a:pt x="2949" y="2900"/>
                      <a:pt x="2888" y="2839"/>
                      <a:pt x="2888" y="2809"/>
                    </a:cubicBezTo>
                    <a:cubicBezTo>
                      <a:pt x="2873" y="2794"/>
                      <a:pt x="2857" y="2786"/>
                      <a:pt x="2842" y="2786"/>
                    </a:cubicBezTo>
                    <a:cubicBezTo>
                      <a:pt x="2827" y="2786"/>
                      <a:pt x="2812" y="2794"/>
                      <a:pt x="2797" y="2809"/>
                    </a:cubicBezTo>
                    <a:cubicBezTo>
                      <a:pt x="2784" y="2835"/>
                      <a:pt x="2776" y="2844"/>
                      <a:pt x="2772" y="2844"/>
                    </a:cubicBezTo>
                    <a:cubicBezTo>
                      <a:pt x="2766" y="2844"/>
                      <a:pt x="2766" y="2827"/>
                      <a:pt x="2766" y="2809"/>
                    </a:cubicBezTo>
                    <a:cubicBezTo>
                      <a:pt x="2794" y="2753"/>
                      <a:pt x="2589" y="2593"/>
                      <a:pt x="2533" y="2593"/>
                    </a:cubicBezTo>
                    <a:cubicBezTo>
                      <a:pt x="2529" y="2593"/>
                      <a:pt x="2525" y="2594"/>
                      <a:pt x="2523" y="2596"/>
                    </a:cubicBezTo>
                    <a:cubicBezTo>
                      <a:pt x="2523" y="2596"/>
                      <a:pt x="2493" y="2566"/>
                      <a:pt x="2462" y="2566"/>
                    </a:cubicBezTo>
                    <a:cubicBezTo>
                      <a:pt x="2462" y="2505"/>
                      <a:pt x="2341" y="2444"/>
                      <a:pt x="2310" y="2444"/>
                    </a:cubicBezTo>
                    <a:cubicBezTo>
                      <a:pt x="2310" y="2444"/>
                      <a:pt x="2280" y="2414"/>
                      <a:pt x="2249" y="2384"/>
                    </a:cubicBezTo>
                    <a:cubicBezTo>
                      <a:pt x="2249" y="2353"/>
                      <a:pt x="2219" y="2323"/>
                      <a:pt x="2189" y="2323"/>
                    </a:cubicBezTo>
                    <a:cubicBezTo>
                      <a:pt x="2178" y="2334"/>
                      <a:pt x="2166" y="2345"/>
                      <a:pt x="2158" y="2353"/>
                    </a:cubicBezTo>
                    <a:cubicBezTo>
                      <a:pt x="2158" y="2323"/>
                      <a:pt x="2128" y="2292"/>
                      <a:pt x="2067" y="2232"/>
                    </a:cubicBezTo>
                    <a:cubicBezTo>
                      <a:pt x="2031" y="2196"/>
                      <a:pt x="2017" y="2181"/>
                      <a:pt x="2011" y="2181"/>
                    </a:cubicBezTo>
                    <a:cubicBezTo>
                      <a:pt x="2006" y="2181"/>
                      <a:pt x="2006" y="2189"/>
                      <a:pt x="2006" y="2201"/>
                    </a:cubicBezTo>
                    <a:cubicBezTo>
                      <a:pt x="1915" y="2171"/>
                      <a:pt x="1946" y="2140"/>
                      <a:pt x="1946" y="2110"/>
                    </a:cubicBezTo>
                    <a:cubicBezTo>
                      <a:pt x="1981" y="2092"/>
                      <a:pt x="1985" y="2075"/>
                      <a:pt x="1965" y="2075"/>
                    </a:cubicBezTo>
                    <a:cubicBezTo>
                      <a:pt x="1951" y="2075"/>
                      <a:pt x="1923" y="2084"/>
                      <a:pt x="1885" y="2110"/>
                    </a:cubicBezTo>
                    <a:cubicBezTo>
                      <a:pt x="1867" y="2119"/>
                      <a:pt x="1852" y="2123"/>
                      <a:pt x="1840" y="2123"/>
                    </a:cubicBezTo>
                    <a:cubicBezTo>
                      <a:pt x="1811" y="2123"/>
                      <a:pt x="1802" y="2101"/>
                      <a:pt x="1824" y="2080"/>
                    </a:cubicBezTo>
                    <a:cubicBezTo>
                      <a:pt x="1854" y="2080"/>
                      <a:pt x="1854" y="2080"/>
                      <a:pt x="1885" y="2110"/>
                    </a:cubicBezTo>
                    <a:lnTo>
                      <a:pt x="1946" y="2049"/>
                    </a:lnTo>
                    <a:lnTo>
                      <a:pt x="1885" y="2049"/>
                    </a:lnTo>
                    <a:cubicBezTo>
                      <a:pt x="1885" y="2049"/>
                      <a:pt x="1871" y="2036"/>
                      <a:pt x="1853" y="2036"/>
                    </a:cubicBezTo>
                    <a:cubicBezTo>
                      <a:pt x="1844" y="2036"/>
                      <a:pt x="1834" y="2039"/>
                      <a:pt x="1824" y="2049"/>
                    </a:cubicBezTo>
                    <a:cubicBezTo>
                      <a:pt x="1763" y="2049"/>
                      <a:pt x="1763" y="2080"/>
                      <a:pt x="1733" y="2110"/>
                    </a:cubicBezTo>
                    <a:cubicBezTo>
                      <a:pt x="1733" y="2125"/>
                      <a:pt x="1733" y="2133"/>
                      <a:pt x="1729" y="2133"/>
                    </a:cubicBezTo>
                    <a:cubicBezTo>
                      <a:pt x="1725" y="2133"/>
                      <a:pt x="1718" y="2125"/>
                      <a:pt x="1702" y="2110"/>
                    </a:cubicBezTo>
                    <a:cubicBezTo>
                      <a:pt x="1702" y="2049"/>
                      <a:pt x="1733" y="2049"/>
                      <a:pt x="1763" y="2019"/>
                    </a:cubicBezTo>
                    <a:cubicBezTo>
                      <a:pt x="1763" y="2028"/>
                      <a:pt x="1766" y="2031"/>
                      <a:pt x="1770" y="2031"/>
                    </a:cubicBezTo>
                    <a:cubicBezTo>
                      <a:pt x="1781" y="2031"/>
                      <a:pt x="1802" y="2010"/>
                      <a:pt x="1824" y="1988"/>
                    </a:cubicBezTo>
                    <a:cubicBezTo>
                      <a:pt x="1848" y="1988"/>
                      <a:pt x="1775" y="1950"/>
                      <a:pt x="1714" y="1950"/>
                    </a:cubicBezTo>
                    <a:cubicBezTo>
                      <a:pt x="1699" y="1950"/>
                      <a:pt x="1684" y="1952"/>
                      <a:pt x="1672" y="1958"/>
                    </a:cubicBezTo>
                    <a:lnTo>
                      <a:pt x="1672" y="1928"/>
                    </a:lnTo>
                    <a:cubicBezTo>
                      <a:pt x="1702" y="1928"/>
                      <a:pt x="1672" y="1897"/>
                      <a:pt x="1642" y="1836"/>
                    </a:cubicBezTo>
                    <a:cubicBezTo>
                      <a:pt x="1611" y="1806"/>
                      <a:pt x="1611" y="1806"/>
                      <a:pt x="1581" y="1806"/>
                    </a:cubicBezTo>
                    <a:cubicBezTo>
                      <a:pt x="1559" y="1828"/>
                      <a:pt x="1538" y="1849"/>
                      <a:pt x="1527" y="1849"/>
                    </a:cubicBezTo>
                    <a:cubicBezTo>
                      <a:pt x="1523" y="1849"/>
                      <a:pt x="1520" y="1845"/>
                      <a:pt x="1520" y="1836"/>
                    </a:cubicBezTo>
                    <a:cubicBezTo>
                      <a:pt x="1520" y="1867"/>
                      <a:pt x="1490" y="1897"/>
                      <a:pt x="1459" y="1897"/>
                    </a:cubicBezTo>
                    <a:cubicBezTo>
                      <a:pt x="1459" y="1897"/>
                      <a:pt x="1459" y="1836"/>
                      <a:pt x="1490" y="1806"/>
                    </a:cubicBezTo>
                    <a:cubicBezTo>
                      <a:pt x="1490" y="1745"/>
                      <a:pt x="1490" y="1684"/>
                      <a:pt x="1429" y="1593"/>
                    </a:cubicBezTo>
                    <a:cubicBezTo>
                      <a:pt x="1429" y="1563"/>
                      <a:pt x="1368" y="1502"/>
                      <a:pt x="1398" y="1472"/>
                    </a:cubicBezTo>
                    <a:cubicBezTo>
                      <a:pt x="1377" y="1450"/>
                      <a:pt x="1355" y="1429"/>
                      <a:pt x="1334" y="1429"/>
                    </a:cubicBezTo>
                    <a:cubicBezTo>
                      <a:pt x="1325" y="1429"/>
                      <a:pt x="1316" y="1432"/>
                      <a:pt x="1307" y="1441"/>
                    </a:cubicBezTo>
                    <a:lnTo>
                      <a:pt x="1307" y="1411"/>
                    </a:lnTo>
                    <a:cubicBezTo>
                      <a:pt x="1307" y="1366"/>
                      <a:pt x="1291" y="1338"/>
                      <a:pt x="1270" y="1338"/>
                    </a:cubicBezTo>
                    <a:cubicBezTo>
                      <a:pt x="1263" y="1338"/>
                      <a:pt x="1255" y="1342"/>
                      <a:pt x="1246" y="1350"/>
                    </a:cubicBezTo>
                    <a:cubicBezTo>
                      <a:pt x="1216" y="1350"/>
                      <a:pt x="1246" y="1320"/>
                      <a:pt x="1216" y="1289"/>
                    </a:cubicBezTo>
                    <a:cubicBezTo>
                      <a:pt x="1231" y="1244"/>
                      <a:pt x="1239" y="1221"/>
                      <a:pt x="1235" y="1221"/>
                    </a:cubicBezTo>
                    <a:lnTo>
                      <a:pt x="1235" y="1221"/>
                    </a:lnTo>
                    <a:cubicBezTo>
                      <a:pt x="1231" y="1221"/>
                      <a:pt x="1216" y="1244"/>
                      <a:pt x="1186" y="1289"/>
                    </a:cubicBezTo>
                    <a:cubicBezTo>
                      <a:pt x="1155" y="1320"/>
                      <a:pt x="1155" y="1350"/>
                      <a:pt x="1155" y="1381"/>
                    </a:cubicBezTo>
                    <a:cubicBezTo>
                      <a:pt x="1186" y="1411"/>
                      <a:pt x="1186" y="1411"/>
                      <a:pt x="1186" y="1441"/>
                    </a:cubicBezTo>
                    <a:cubicBezTo>
                      <a:pt x="1186" y="1441"/>
                      <a:pt x="1155" y="1411"/>
                      <a:pt x="1125" y="1411"/>
                    </a:cubicBezTo>
                    <a:cubicBezTo>
                      <a:pt x="1125" y="1389"/>
                      <a:pt x="1094" y="1368"/>
                      <a:pt x="1066" y="1368"/>
                    </a:cubicBezTo>
                    <a:cubicBezTo>
                      <a:pt x="1054" y="1368"/>
                      <a:pt x="1043" y="1372"/>
                      <a:pt x="1034" y="1381"/>
                    </a:cubicBezTo>
                    <a:cubicBezTo>
                      <a:pt x="1034" y="1381"/>
                      <a:pt x="1020" y="1394"/>
                      <a:pt x="1011" y="1394"/>
                    </a:cubicBezTo>
                    <a:cubicBezTo>
                      <a:pt x="1007" y="1394"/>
                      <a:pt x="1003" y="1391"/>
                      <a:pt x="1003" y="1381"/>
                    </a:cubicBezTo>
                    <a:cubicBezTo>
                      <a:pt x="1003" y="1381"/>
                      <a:pt x="1034" y="1350"/>
                      <a:pt x="1064" y="1350"/>
                    </a:cubicBezTo>
                    <a:cubicBezTo>
                      <a:pt x="1094" y="1350"/>
                      <a:pt x="1125" y="1320"/>
                      <a:pt x="1155" y="1320"/>
                    </a:cubicBezTo>
                    <a:cubicBezTo>
                      <a:pt x="1181" y="1267"/>
                      <a:pt x="1185" y="1192"/>
                      <a:pt x="1146" y="1192"/>
                    </a:cubicBezTo>
                    <a:cubicBezTo>
                      <a:pt x="1140" y="1192"/>
                      <a:pt x="1133" y="1194"/>
                      <a:pt x="1125" y="1198"/>
                    </a:cubicBezTo>
                    <a:cubicBezTo>
                      <a:pt x="1125" y="1198"/>
                      <a:pt x="1125" y="1198"/>
                      <a:pt x="1125" y="1168"/>
                    </a:cubicBezTo>
                    <a:cubicBezTo>
                      <a:pt x="1146" y="1146"/>
                      <a:pt x="1153" y="1125"/>
                      <a:pt x="1133" y="1125"/>
                    </a:cubicBezTo>
                    <a:cubicBezTo>
                      <a:pt x="1125" y="1125"/>
                      <a:pt x="1112" y="1128"/>
                      <a:pt x="1094" y="1137"/>
                    </a:cubicBezTo>
                    <a:cubicBezTo>
                      <a:pt x="1003" y="1137"/>
                      <a:pt x="1003" y="1137"/>
                      <a:pt x="1034" y="1077"/>
                    </a:cubicBezTo>
                    <a:cubicBezTo>
                      <a:pt x="1094" y="1016"/>
                      <a:pt x="1034" y="925"/>
                      <a:pt x="1003" y="925"/>
                    </a:cubicBezTo>
                    <a:cubicBezTo>
                      <a:pt x="989" y="939"/>
                      <a:pt x="976" y="945"/>
                      <a:pt x="965" y="945"/>
                    </a:cubicBezTo>
                    <a:cubicBezTo>
                      <a:pt x="931" y="945"/>
                      <a:pt x="919" y="887"/>
                      <a:pt x="942" y="864"/>
                    </a:cubicBezTo>
                    <a:cubicBezTo>
                      <a:pt x="973" y="833"/>
                      <a:pt x="942" y="803"/>
                      <a:pt x="912" y="803"/>
                    </a:cubicBezTo>
                    <a:cubicBezTo>
                      <a:pt x="942" y="803"/>
                      <a:pt x="973" y="773"/>
                      <a:pt x="912" y="742"/>
                    </a:cubicBezTo>
                    <a:cubicBezTo>
                      <a:pt x="912" y="742"/>
                      <a:pt x="912" y="742"/>
                      <a:pt x="882" y="773"/>
                    </a:cubicBezTo>
                    <a:lnTo>
                      <a:pt x="821" y="773"/>
                    </a:lnTo>
                    <a:cubicBezTo>
                      <a:pt x="821" y="773"/>
                      <a:pt x="790" y="803"/>
                      <a:pt x="760" y="803"/>
                    </a:cubicBezTo>
                    <a:cubicBezTo>
                      <a:pt x="757" y="806"/>
                      <a:pt x="754" y="808"/>
                      <a:pt x="750" y="808"/>
                    </a:cubicBezTo>
                    <a:cubicBezTo>
                      <a:pt x="725" y="808"/>
                      <a:pt x="709" y="705"/>
                      <a:pt x="790" y="651"/>
                    </a:cubicBezTo>
                    <a:lnTo>
                      <a:pt x="851" y="560"/>
                    </a:lnTo>
                    <a:lnTo>
                      <a:pt x="851" y="560"/>
                    </a:lnTo>
                    <a:cubicBezTo>
                      <a:pt x="821" y="590"/>
                      <a:pt x="790" y="590"/>
                      <a:pt x="790" y="590"/>
                    </a:cubicBezTo>
                    <a:cubicBezTo>
                      <a:pt x="760" y="560"/>
                      <a:pt x="760" y="560"/>
                      <a:pt x="790" y="529"/>
                    </a:cubicBezTo>
                    <a:cubicBezTo>
                      <a:pt x="821" y="529"/>
                      <a:pt x="821" y="529"/>
                      <a:pt x="821" y="499"/>
                    </a:cubicBezTo>
                    <a:lnTo>
                      <a:pt x="790" y="499"/>
                    </a:lnTo>
                    <a:cubicBezTo>
                      <a:pt x="760" y="514"/>
                      <a:pt x="745" y="522"/>
                      <a:pt x="737" y="522"/>
                    </a:cubicBezTo>
                    <a:cubicBezTo>
                      <a:pt x="730" y="522"/>
                      <a:pt x="730" y="514"/>
                      <a:pt x="730" y="499"/>
                    </a:cubicBezTo>
                    <a:cubicBezTo>
                      <a:pt x="774" y="455"/>
                      <a:pt x="786" y="426"/>
                      <a:pt x="754" y="426"/>
                    </a:cubicBezTo>
                    <a:cubicBezTo>
                      <a:pt x="742" y="426"/>
                      <a:pt x="724" y="430"/>
                      <a:pt x="699" y="438"/>
                    </a:cubicBezTo>
                    <a:cubicBezTo>
                      <a:pt x="639" y="438"/>
                      <a:pt x="639" y="438"/>
                      <a:pt x="699" y="408"/>
                    </a:cubicBezTo>
                    <a:cubicBezTo>
                      <a:pt x="730" y="377"/>
                      <a:pt x="760" y="347"/>
                      <a:pt x="760" y="347"/>
                    </a:cubicBezTo>
                    <a:lnTo>
                      <a:pt x="730" y="347"/>
                    </a:lnTo>
                    <a:cubicBezTo>
                      <a:pt x="703" y="356"/>
                      <a:pt x="684" y="360"/>
                      <a:pt x="672" y="360"/>
                    </a:cubicBezTo>
                    <a:cubicBezTo>
                      <a:pt x="641" y="360"/>
                      <a:pt x="647" y="338"/>
                      <a:pt x="669" y="317"/>
                    </a:cubicBezTo>
                    <a:cubicBezTo>
                      <a:pt x="699" y="317"/>
                      <a:pt x="699" y="286"/>
                      <a:pt x="639" y="256"/>
                    </a:cubicBezTo>
                    <a:cubicBezTo>
                      <a:pt x="639" y="195"/>
                      <a:pt x="639" y="195"/>
                      <a:pt x="669" y="165"/>
                    </a:cubicBezTo>
                    <a:lnTo>
                      <a:pt x="639" y="165"/>
                    </a:lnTo>
                    <a:cubicBezTo>
                      <a:pt x="608" y="134"/>
                      <a:pt x="608" y="134"/>
                      <a:pt x="639" y="104"/>
                    </a:cubicBezTo>
                    <a:cubicBezTo>
                      <a:pt x="669" y="73"/>
                      <a:pt x="669" y="73"/>
                      <a:pt x="608" y="43"/>
                    </a:cubicBezTo>
                    <a:cubicBezTo>
                      <a:pt x="547" y="73"/>
                      <a:pt x="517" y="73"/>
                      <a:pt x="517" y="104"/>
                    </a:cubicBezTo>
                    <a:cubicBezTo>
                      <a:pt x="547" y="134"/>
                      <a:pt x="547" y="134"/>
                      <a:pt x="487" y="134"/>
                    </a:cubicBezTo>
                    <a:lnTo>
                      <a:pt x="487" y="73"/>
                    </a:lnTo>
                    <a:cubicBezTo>
                      <a:pt x="487" y="73"/>
                      <a:pt x="456" y="43"/>
                      <a:pt x="426" y="13"/>
                    </a:cubicBezTo>
                    <a:cubicBezTo>
                      <a:pt x="408" y="4"/>
                      <a:pt x="390" y="0"/>
                      <a:pt x="375" y="0"/>
                    </a:cubicBezTo>
                    <a:close/>
                  </a:path>
                </a:pathLst>
              </a:custGeom>
              <a:solidFill>
                <a:srgbClr val="F04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5"/>
              <p:cNvSpPr/>
              <p:nvPr/>
            </p:nvSpPr>
            <p:spPr>
              <a:xfrm>
                <a:off x="6667050" y="1287825"/>
                <a:ext cx="471925" cy="292300"/>
              </a:xfrm>
              <a:custGeom>
                <a:avLst/>
                <a:gdLst/>
                <a:ahLst/>
                <a:cxnLst/>
                <a:rect l="l" t="t" r="r" b="b"/>
                <a:pathLst>
                  <a:path w="18877" h="11692" extrusionOk="0">
                    <a:moveTo>
                      <a:pt x="8285" y="1"/>
                    </a:moveTo>
                    <a:cubicBezTo>
                      <a:pt x="5023" y="1"/>
                      <a:pt x="1832" y="1511"/>
                      <a:pt x="1" y="4366"/>
                    </a:cubicBezTo>
                    <a:cubicBezTo>
                      <a:pt x="1" y="4366"/>
                      <a:pt x="1764" y="7253"/>
                      <a:pt x="3010" y="7496"/>
                    </a:cubicBezTo>
                    <a:cubicBezTo>
                      <a:pt x="3807" y="7648"/>
                      <a:pt x="4663" y="8001"/>
                      <a:pt x="5999" y="8001"/>
                    </a:cubicBezTo>
                    <a:cubicBezTo>
                      <a:pt x="6804" y="8001"/>
                      <a:pt x="7783" y="7873"/>
                      <a:pt x="9028" y="7496"/>
                    </a:cubicBezTo>
                    <a:cubicBezTo>
                      <a:pt x="9763" y="7272"/>
                      <a:pt x="10483" y="7155"/>
                      <a:pt x="11178" y="7155"/>
                    </a:cubicBezTo>
                    <a:cubicBezTo>
                      <a:pt x="13587" y="7155"/>
                      <a:pt x="15698" y="8554"/>
                      <a:pt x="17113" y="11691"/>
                    </a:cubicBezTo>
                    <a:cubicBezTo>
                      <a:pt x="17113" y="11691"/>
                      <a:pt x="18299" y="10627"/>
                      <a:pt x="18755" y="10384"/>
                    </a:cubicBezTo>
                    <a:cubicBezTo>
                      <a:pt x="18876" y="10323"/>
                      <a:pt x="18603" y="9016"/>
                      <a:pt x="18572" y="8895"/>
                    </a:cubicBezTo>
                    <a:cubicBezTo>
                      <a:pt x="18360" y="7709"/>
                      <a:pt x="17995" y="6493"/>
                      <a:pt x="17417" y="5430"/>
                    </a:cubicBezTo>
                    <a:cubicBezTo>
                      <a:pt x="16353" y="3393"/>
                      <a:pt x="14530" y="1752"/>
                      <a:pt x="12402" y="840"/>
                    </a:cubicBezTo>
                    <a:cubicBezTo>
                      <a:pt x="11083" y="276"/>
                      <a:pt x="9677" y="1"/>
                      <a:pt x="8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5"/>
              <p:cNvSpPr/>
              <p:nvPr/>
            </p:nvSpPr>
            <p:spPr>
              <a:xfrm>
                <a:off x="7157950" y="1765500"/>
                <a:ext cx="1266000" cy="1177100"/>
              </a:xfrm>
              <a:custGeom>
                <a:avLst/>
                <a:gdLst/>
                <a:ahLst/>
                <a:cxnLst/>
                <a:rect l="l" t="t" r="r" b="b"/>
                <a:pathLst>
                  <a:path w="50640" h="47084" extrusionOk="0">
                    <a:moveTo>
                      <a:pt x="730" y="1"/>
                    </a:moveTo>
                    <a:lnTo>
                      <a:pt x="0" y="517"/>
                    </a:lnTo>
                    <a:lnTo>
                      <a:pt x="395" y="4104"/>
                    </a:lnTo>
                    <a:lnTo>
                      <a:pt x="2037" y="18481"/>
                    </a:lnTo>
                    <a:cubicBezTo>
                      <a:pt x="2037" y="18481"/>
                      <a:pt x="7251" y="18386"/>
                      <a:pt x="11340" y="18386"/>
                    </a:cubicBezTo>
                    <a:cubicBezTo>
                      <a:pt x="13384" y="18386"/>
                      <a:pt x="15147" y="18410"/>
                      <a:pt x="15836" y="18481"/>
                    </a:cubicBezTo>
                    <a:cubicBezTo>
                      <a:pt x="16329" y="18532"/>
                      <a:pt x="17034" y="18546"/>
                      <a:pt x="17869" y="18546"/>
                    </a:cubicBezTo>
                    <a:cubicBezTo>
                      <a:pt x="18975" y="18546"/>
                      <a:pt x="20308" y="18521"/>
                      <a:pt x="21676" y="18521"/>
                    </a:cubicBezTo>
                    <a:cubicBezTo>
                      <a:pt x="23609" y="18521"/>
                      <a:pt x="25612" y="18571"/>
                      <a:pt x="27144" y="18815"/>
                    </a:cubicBezTo>
                    <a:cubicBezTo>
                      <a:pt x="30578" y="19393"/>
                      <a:pt x="32949" y="23132"/>
                      <a:pt x="33618" y="24378"/>
                    </a:cubicBezTo>
                    <a:cubicBezTo>
                      <a:pt x="34287" y="25624"/>
                      <a:pt x="35411" y="31308"/>
                      <a:pt x="35654" y="32919"/>
                    </a:cubicBezTo>
                    <a:cubicBezTo>
                      <a:pt x="35867" y="34530"/>
                      <a:pt x="38967" y="47083"/>
                      <a:pt x="38967" y="47083"/>
                    </a:cubicBezTo>
                    <a:lnTo>
                      <a:pt x="41399" y="45837"/>
                    </a:lnTo>
                    <a:lnTo>
                      <a:pt x="41247" y="42889"/>
                    </a:lnTo>
                    <a:lnTo>
                      <a:pt x="42828" y="45503"/>
                    </a:lnTo>
                    <a:lnTo>
                      <a:pt x="45259" y="44226"/>
                    </a:lnTo>
                    <a:lnTo>
                      <a:pt x="44044" y="38998"/>
                    </a:lnTo>
                    <a:lnTo>
                      <a:pt x="46658" y="43436"/>
                    </a:lnTo>
                    <a:lnTo>
                      <a:pt x="50639" y="41551"/>
                    </a:lnTo>
                    <a:cubicBezTo>
                      <a:pt x="50123" y="37296"/>
                      <a:pt x="47813" y="30123"/>
                      <a:pt x="46901" y="28329"/>
                    </a:cubicBezTo>
                    <a:cubicBezTo>
                      <a:pt x="45959" y="26536"/>
                      <a:pt x="43436" y="20882"/>
                      <a:pt x="40062" y="17204"/>
                    </a:cubicBezTo>
                    <a:cubicBezTo>
                      <a:pt x="36688" y="13527"/>
                      <a:pt x="31703" y="11976"/>
                      <a:pt x="27782" y="11368"/>
                    </a:cubicBezTo>
                    <a:cubicBezTo>
                      <a:pt x="26258" y="11130"/>
                      <a:pt x="25060" y="11083"/>
                      <a:pt x="23825" y="11083"/>
                    </a:cubicBezTo>
                    <a:cubicBezTo>
                      <a:pt x="23023" y="11083"/>
                      <a:pt x="22206" y="11103"/>
                      <a:pt x="21273" y="11103"/>
                    </a:cubicBezTo>
                    <a:cubicBezTo>
                      <a:pt x="19975" y="11103"/>
                      <a:pt x="18455" y="11065"/>
                      <a:pt x="16444" y="10882"/>
                    </a:cubicBezTo>
                    <a:cubicBezTo>
                      <a:pt x="10791" y="10365"/>
                      <a:pt x="7599" y="8876"/>
                      <a:pt x="4772" y="6748"/>
                    </a:cubicBezTo>
                    <a:cubicBezTo>
                      <a:pt x="1915" y="4590"/>
                      <a:pt x="730" y="1"/>
                      <a:pt x="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5"/>
              <p:cNvSpPr/>
              <p:nvPr/>
            </p:nvSpPr>
            <p:spPr>
              <a:xfrm>
                <a:off x="6430725" y="1929625"/>
                <a:ext cx="303225" cy="297925"/>
              </a:xfrm>
              <a:custGeom>
                <a:avLst/>
                <a:gdLst/>
                <a:ahLst/>
                <a:cxnLst/>
                <a:rect l="l" t="t" r="r" b="b"/>
                <a:pathLst>
                  <a:path w="12129" h="11917" extrusionOk="0">
                    <a:moveTo>
                      <a:pt x="7539" y="1"/>
                    </a:moveTo>
                    <a:cubicBezTo>
                      <a:pt x="7539" y="1"/>
                      <a:pt x="6870" y="4074"/>
                      <a:pt x="6049" y="4803"/>
                    </a:cubicBezTo>
                    <a:cubicBezTo>
                      <a:pt x="5229" y="5533"/>
                      <a:pt x="4317" y="7418"/>
                      <a:pt x="3283" y="8056"/>
                    </a:cubicBezTo>
                    <a:cubicBezTo>
                      <a:pt x="2250" y="8664"/>
                      <a:pt x="456" y="10791"/>
                      <a:pt x="1" y="11916"/>
                    </a:cubicBezTo>
                    <a:lnTo>
                      <a:pt x="11794" y="11916"/>
                    </a:lnTo>
                    <a:lnTo>
                      <a:pt x="12128" y="1095"/>
                    </a:lnTo>
                    <a:lnTo>
                      <a:pt x="12128" y="1095"/>
                    </a:lnTo>
                    <a:cubicBezTo>
                      <a:pt x="12128" y="1095"/>
                      <a:pt x="11176" y="1457"/>
                      <a:pt x="10115" y="1457"/>
                    </a:cubicBezTo>
                    <a:cubicBezTo>
                      <a:pt x="9836" y="1457"/>
                      <a:pt x="9550" y="1432"/>
                      <a:pt x="9271" y="1369"/>
                    </a:cubicBezTo>
                    <a:cubicBezTo>
                      <a:pt x="8572" y="1186"/>
                      <a:pt x="7995" y="518"/>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5"/>
              <p:cNvSpPr/>
              <p:nvPr/>
            </p:nvSpPr>
            <p:spPr>
              <a:xfrm>
                <a:off x="4019625" y="4171300"/>
                <a:ext cx="521275" cy="29400"/>
              </a:xfrm>
              <a:custGeom>
                <a:avLst/>
                <a:gdLst/>
                <a:ahLst/>
                <a:cxnLst/>
                <a:rect l="l" t="t" r="r" b="b"/>
                <a:pathLst>
                  <a:path w="20851" h="1176" extrusionOk="0">
                    <a:moveTo>
                      <a:pt x="5835" y="1"/>
                    </a:moveTo>
                    <a:cubicBezTo>
                      <a:pt x="5805" y="1"/>
                      <a:pt x="5805" y="1"/>
                      <a:pt x="5805" y="31"/>
                    </a:cubicBezTo>
                    <a:lnTo>
                      <a:pt x="5865" y="31"/>
                    </a:lnTo>
                    <a:cubicBezTo>
                      <a:pt x="5865" y="1"/>
                      <a:pt x="5865" y="1"/>
                      <a:pt x="5835" y="1"/>
                    </a:cubicBezTo>
                    <a:close/>
                    <a:moveTo>
                      <a:pt x="820" y="183"/>
                    </a:moveTo>
                    <a:lnTo>
                      <a:pt x="850" y="214"/>
                    </a:lnTo>
                    <a:lnTo>
                      <a:pt x="880" y="214"/>
                    </a:lnTo>
                    <a:cubicBezTo>
                      <a:pt x="880" y="183"/>
                      <a:pt x="880" y="183"/>
                      <a:pt x="850" y="183"/>
                    </a:cubicBezTo>
                    <a:close/>
                    <a:moveTo>
                      <a:pt x="13981" y="214"/>
                    </a:moveTo>
                    <a:cubicBezTo>
                      <a:pt x="13981" y="229"/>
                      <a:pt x="13973" y="236"/>
                      <a:pt x="13970" y="236"/>
                    </a:cubicBezTo>
                    <a:cubicBezTo>
                      <a:pt x="13966" y="236"/>
                      <a:pt x="13966" y="229"/>
                      <a:pt x="13981" y="214"/>
                    </a:cubicBezTo>
                    <a:close/>
                    <a:moveTo>
                      <a:pt x="5379" y="214"/>
                    </a:moveTo>
                    <a:cubicBezTo>
                      <a:pt x="5379" y="244"/>
                      <a:pt x="5409" y="274"/>
                      <a:pt x="5409" y="274"/>
                    </a:cubicBezTo>
                    <a:cubicBezTo>
                      <a:pt x="5409" y="274"/>
                      <a:pt x="5409" y="244"/>
                      <a:pt x="5409" y="244"/>
                    </a:cubicBezTo>
                    <a:cubicBezTo>
                      <a:pt x="5409" y="244"/>
                      <a:pt x="5409" y="214"/>
                      <a:pt x="5409" y="214"/>
                    </a:cubicBezTo>
                    <a:close/>
                    <a:moveTo>
                      <a:pt x="9239" y="183"/>
                    </a:moveTo>
                    <a:cubicBezTo>
                      <a:pt x="9239" y="214"/>
                      <a:pt x="9239" y="274"/>
                      <a:pt x="9209" y="274"/>
                    </a:cubicBezTo>
                    <a:lnTo>
                      <a:pt x="9178" y="274"/>
                    </a:lnTo>
                    <a:cubicBezTo>
                      <a:pt x="9178" y="214"/>
                      <a:pt x="9209" y="183"/>
                      <a:pt x="9209" y="183"/>
                    </a:cubicBezTo>
                    <a:close/>
                    <a:moveTo>
                      <a:pt x="14346" y="214"/>
                    </a:moveTo>
                    <a:cubicBezTo>
                      <a:pt x="14346" y="214"/>
                      <a:pt x="14346" y="214"/>
                      <a:pt x="14346" y="244"/>
                    </a:cubicBezTo>
                    <a:cubicBezTo>
                      <a:pt x="14346" y="244"/>
                      <a:pt x="14346" y="274"/>
                      <a:pt x="14315" y="274"/>
                    </a:cubicBezTo>
                    <a:lnTo>
                      <a:pt x="14315" y="244"/>
                    </a:lnTo>
                    <a:cubicBezTo>
                      <a:pt x="14315" y="214"/>
                      <a:pt x="14346" y="214"/>
                      <a:pt x="14346" y="214"/>
                    </a:cubicBezTo>
                    <a:close/>
                    <a:moveTo>
                      <a:pt x="17294" y="244"/>
                    </a:moveTo>
                    <a:cubicBezTo>
                      <a:pt x="17324" y="244"/>
                      <a:pt x="17324" y="244"/>
                      <a:pt x="17324" y="274"/>
                    </a:cubicBezTo>
                    <a:cubicBezTo>
                      <a:pt x="17324" y="305"/>
                      <a:pt x="17294" y="335"/>
                      <a:pt x="17294" y="335"/>
                    </a:cubicBezTo>
                    <a:cubicBezTo>
                      <a:pt x="17264" y="335"/>
                      <a:pt x="17264" y="274"/>
                      <a:pt x="17294" y="244"/>
                    </a:cubicBezTo>
                    <a:close/>
                    <a:moveTo>
                      <a:pt x="3373" y="305"/>
                    </a:moveTo>
                    <a:lnTo>
                      <a:pt x="3373" y="335"/>
                    </a:lnTo>
                    <a:lnTo>
                      <a:pt x="3342" y="366"/>
                    </a:lnTo>
                    <a:lnTo>
                      <a:pt x="3342" y="335"/>
                    </a:lnTo>
                    <a:cubicBezTo>
                      <a:pt x="3342" y="305"/>
                      <a:pt x="3342" y="305"/>
                      <a:pt x="3373" y="305"/>
                    </a:cubicBezTo>
                    <a:close/>
                    <a:moveTo>
                      <a:pt x="4058" y="255"/>
                    </a:moveTo>
                    <a:cubicBezTo>
                      <a:pt x="4067" y="255"/>
                      <a:pt x="4059" y="269"/>
                      <a:pt x="4042" y="305"/>
                    </a:cubicBezTo>
                    <a:cubicBezTo>
                      <a:pt x="4011" y="335"/>
                      <a:pt x="3981" y="366"/>
                      <a:pt x="3981" y="366"/>
                    </a:cubicBezTo>
                    <a:cubicBezTo>
                      <a:pt x="3981" y="366"/>
                      <a:pt x="3981" y="335"/>
                      <a:pt x="4011" y="274"/>
                    </a:cubicBezTo>
                    <a:cubicBezTo>
                      <a:pt x="4036" y="262"/>
                      <a:pt x="4051" y="255"/>
                      <a:pt x="4058" y="255"/>
                    </a:cubicBezTo>
                    <a:close/>
                    <a:moveTo>
                      <a:pt x="5136" y="335"/>
                    </a:moveTo>
                    <a:cubicBezTo>
                      <a:pt x="5136" y="335"/>
                      <a:pt x="5136" y="335"/>
                      <a:pt x="5136" y="366"/>
                    </a:cubicBezTo>
                    <a:lnTo>
                      <a:pt x="5105" y="335"/>
                    </a:lnTo>
                    <a:close/>
                    <a:moveTo>
                      <a:pt x="485" y="335"/>
                    </a:moveTo>
                    <a:cubicBezTo>
                      <a:pt x="516" y="335"/>
                      <a:pt x="516" y="335"/>
                      <a:pt x="516" y="366"/>
                    </a:cubicBezTo>
                    <a:cubicBezTo>
                      <a:pt x="516" y="366"/>
                      <a:pt x="485" y="396"/>
                      <a:pt x="485" y="396"/>
                    </a:cubicBezTo>
                    <a:lnTo>
                      <a:pt x="455" y="366"/>
                    </a:lnTo>
                    <a:cubicBezTo>
                      <a:pt x="455" y="335"/>
                      <a:pt x="485" y="335"/>
                      <a:pt x="485" y="335"/>
                    </a:cubicBezTo>
                    <a:close/>
                    <a:moveTo>
                      <a:pt x="4914" y="293"/>
                    </a:moveTo>
                    <a:cubicBezTo>
                      <a:pt x="4934" y="293"/>
                      <a:pt x="4946" y="328"/>
                      <a:pt x="4923" y="396"/>
                    </a:cubicBezTo>
                    <a:lnTo>
                      <a:pt x="4893" y="396"/>
                    </a:lnTo>
                    <a:cubicBezTo>
                      <a:pt x="4893" y="335"/>
                      <a:pt x="4893" y="305"/>
                      <a:pt x="4893" y="305"/>
                    </a:cubicBezTo>
                    <a:cubicBezTo>
                      <a:pt x="4900" y="297"/>
                      <a:pt x="4908" y="293"/>
                      <a:pt x="4914" y="293"/>
                    </a:cubicBezTo>
                    <a:close/>
                    <a:moveTo>
                      <a:pt x="6424" y="346"/>
                    </a:moveTo>
                    <a:cubicBezTo>
                      <a:pt x="6432" y="346"/>
                      <a:pt x="6443" y="360"/>
                      <a:pt x="6443" y="396"/>
                    </a:cubicBezTo>
                    <a:cubicBezTo>
                      <a:pt x="6443" y="426"/>
                      <a:pt x="6443" y="426"/>
                      <a:pt x="6443" y="426"/>
                    </a:cubicBezTo>
                    <a:cubicBezTo>
                      <a:pt x="6443" y="426"/>
                      <a:pt x="6412" y="396"/>
                      <a:pt x="6412" y="366"/>
                    </a:cubicBezTo>
                    <a:cubicBezTo>
                      <a:pt x="6412" y="353"/>
                      <a:pt x="6418" y="346"/>
                      <a:pt x="6424" y="346"/>
                    </a:cubicBezTo>
                    <a:close/>
                    <a:moveTo>
                      <a:pt x="6625" y="366"/>
                    </a:moveTo>
                    <a:cubicBezTo>
                      <a:pt x="6625" y="396"/>
                      <a:pt x="6625" y="426"/>
                      <a:pt x="6595" y="426"/>
                    </a:cubicBezTo>
                    <a:lnTo>
                      <a:pt x="6564" y="396"/>
                    </a:lnTo>
                    <a:lnTo>
                      <a:pt x="6595" y="366"/>
                    </a:lnTo>
                    <a:close/>
                    <a:moveTo>
                      <a:pt x="9837" y="413"/>
                    </a:moveTo>
                    <a:cubicBezTo>
                      <a:pt x="9844" y="413"/>
                      <a:pt x="9837" y="426"/>
                      <a:pt x="9817" y="426"/>
                    </a:cubicBezTo>
                    <a:cubicBezTo>
                      <a:pt x="9827" y="416"/>
                      <a:pt x="9834" y="413"/>
                      <a:pt x="9837" y="413"/>
                    </a:cubicBezTo>
                    <a:close/>
                    <a:moveTo>
                      <a:pt x="15470" y="366"/>
                    </a:moveTo>
                    <a:cubicBezTo>
                      <a:pt x="15501" y="366"/>
                      <a:pt x="15501" y="396"/>
                      <a:pt x="15501" y="396"/>
                    </a:cubicBezTo>
                    <a:cubicBezTo>
                      <a:pt x="15501" y="396"/>
                      <a:pt x="15501" y="426"/>
                      <a:pt x="15470" y="426"/>
                    </a:cubicBezTo>
                    <a:cubicBezTo>
                      <a:pt x="15501" y="426"/>
                      <a:pt x="15470" y="396"/>
                      <a:pt x="15470" y="366"/>
                    </a:cubicBezTo>
                    <a:close/>
                    <a:moveTo>
                      <a:pt x="16497" y="353"/>
                    </a:moveTo>
                    <a:cubicBezTo>
                      <a:pt x="16501" y="353"/>
                      <a:pt x="16504" y="357"/>
                      <a:pt x="16504" y="366"/>
                    </a:cubicBezTo>
                    <a:cubicBezTo>
                      <a:pt x="16504" y="366"/>
                      <a:pt x="16504" y="396"/>
                      <a:pt x="16473" y="426"/>
                    </a:cubicBezTo>
                    <a:cubicBezTo>
                      <a:pt x="16473" y="426"/>
                      <a:pt x="16460" y="440"/>
                      <a:pt x="16451" y="440"/>
                    </a:cubicBezTo>
                    <a:cubicBezTo>
                      <a:pt x="16446" y="440"/>
                      <a:pt x="16443" y="437"/>
                      <a:pt x="16443" y="426"/>
                    </a:cubicBezTo>
                    <a:lnTo>
                      <a:pt x="16443" y="396"/>
                    </a:lnTo>
                    <a:cubicBezTo>
                      <a:pt x="16465" y="375"/>
                      <a:pt x="16486" y="353"/>
                      <a:pt x="16497" y="353"/>
                    </a:cubicBezTo>
                    <a:close/>
                    <a:moveTo>
                      <a:pt x="9543" y="396"/>
                    </a:moveTo>
                    <a:cubicBezTo>
                      <a:pt x="9543" y="426"/>
                      <a:pt x="9543" y="457"/>
                      <a:pt x="9543" y="457"/>
                    </a:cubicBezTo>
                    <a:lnTo>
                      <a:pt x="9513" y="426"/>
                    </a:lnTo>
                    <a:lnTo>
                      <a:pt x="9543" y="396"/>
                    </a:lnTo>
                    <a:close/>
                    <a:moveTo>
                      <a:pt x="12279" y="396"/>
                    </a:moveTo>
                    <a:cubicBezTo>
                      <a:pt x="12279" y="426"/>
                      <a:pt x="12279" y="457"/>
                      <a:pt x="12248" y="457"/>
                    </a:cubicBezTo>
                    <a:cubicBezTo>
                      <a:pt x="12248" y="426"/>
                      <a:pt x="12279" y="396"/>
                      <a:pt x="12279" y="396"/>
                    </a:cubicBezTo>
                    <a:close/>
                    <a:moveTo>
                      <a:pt x="14828" y="404"/>
                    </a:moveTo>
                    <a:cubicBezTo>
                      <a:pt x="14832" y="404"/>
                      <a:pt x="14832" y="411"/>
                      <a:pt x="14832" y="426"/>
                    </a:cubicBezTo>
                    <a:cubicBezTo>
                      <a:pt x="14832" y="457"/>
                      <a:pt x="14832" y="457"/>
                      <a:pt x="14832" y="457"/>
                    </a:cubicBezTo>
                    <a:cubicBezTo>
                      <a:pt x="14771" y="457"/>
                      <a:pt x="14771" y="457"/>
                      <a:pt x="14802" y="426"/>
                    </a:cubicBezTo>
                    <a:cubicBezTo>
                      <a:pt x="14817" y="411"/>
                      <a:pt x="14824" y="404"/>
                      <a:pt x="14828" y="404"/>
                    </a:cubicBezTo>
                    <a:close/>
                    <a:moveTo>
                      <a:pt x="14984" y="426"/>
                    </a:moveTo>
                    <a:cubicBezTo>
                      <a:pt x="15014" y="426"/>
                      <a:pt x="15014" y="426"/>
                      <a:pt x="15014" y="457"/>
                    </a:cubicBezTo>
                    <a:lnTo>
                      <a:pt x="14984" y="457"/>
                    </a:lnTo>
                    <a:lnTo>
                      <a:pt x="14984" y="426"/>
                    </a:lnTo>
                    <a:close/>
                    <a:moveTo>
                      <a:pt x="15227" y="426"/>
                    </a:moveTo>
                    <a:cubicBezTo>
                      <a:pt x="15258" y="426"/>
                      <a:pt x="15258" y="426"/>
                      <a:pt x="15258" y="457"/>
                    </a:cubicBezTo>
                    <a:lnTo>
                      <a:pt x="15227" y="457"/>
                    </a:lnTo>
                    <a:lnTo>
                      <a:pt x="15227" y="426"/>
                    </a:lnTo>
                    <a:close/>
                    <a:moveTo>
                      <a:pt x="6017" y="426"/>
                    </a:moveTo>
                    <a:cubicBezTo>
                      <a:pt x="6048" y="426"/>
                      <a:pt x="6048" y="457"/>
                      <a:pt x="6048" y="457"/>
                    </a:cubicBezTo>
                    <a:cubicBezTo>
                      <a:pt x="6048" y="467"/>
                      <a:pt x="6044" y="470"/>
                      <a:pt x="6039" y="470"/>
                    </a:cubicBezTo>
                    <a:cubicBezTo>
                      <a:pt x="6027" y="470"/>
                      <a:pt x="6007" y="457"/>
                      <a:pt x="5987" y="457"/>
                    </a:cubicBezTo>
                    <a:cubicBezTo>
                      <a:pt x="5956" y="426"/>
                      <a:pt x="5956" y="426"/>
                      <a:pt x="6017" y="426"/>
                    </a:cubicBezTo>
                    <a:close/>
                    <a:moveTo>
                      <a:pt x="759" y="335"/>
                    </a:moveTo>
                    <a:cubicBezTo>
                      <a:pt x="789" y="335"/>
                      <a:pt x="820" y="335"/>
                      <a:pt x="820" y="366"/>
                    </a:cubicBezTo>
                    <a:lnTo>
                      <a:pt x="789" y="366"/>
                    </a:lnTo>
                    <a:cubicBezTo>
                      <a:pt x="789" y="374"/>
                      <a:pt x="789" y="385"/>
                      <a:pt x="789" y="396"/>
                    </a:cubicBezTo>
                    <a:lnTo>
                      <a:pt x="789" y="487"/>
                    </a:lnTo>
                    <a:cubicBezTo>
                      <a:pt x="759" y="487"/>
                      <a:pt x="759" y="426"/>
                      <a:pt x="759" y="396"/>
                    </a:cubicBezTo>
                    <a:cubicBezTo>
                      <a:pt x="728" y="335"/>
                      <a:pt x="728" y="335"/>
                      <a:pt x="759" y="335"/>
                    </a:cubicBezTo>
                    <a:close/>
                    <a:moveTo>
                      <a:pt x="4254" y="396"/>
                    </a:moveTo>
                    <a:cubicBezTo>
                      <a:pt x="4254" y="426"/>
                      <a:pt x="4254" y="487"/>
                      <a:pt x="4224" y="487"/>
                    </a:cubicBezTo>
                    <a:lnTo>
                      <a:pt x="4194" y="487"/>
                    </a:lnTo>
                    <a:cubicBezTo>
                      <a:pt x="4194" y="426"/>
                      <a:pt x="4224" y="396"/>
                      <a:pt x="4224" y="396"/>
                    </a:cubicBezTo>
                    <a:close/>
                    <a:moveTo>
                      <a:pt x="5561" y="426"/>
                    </a:moveTo>
                    <a:cubicBezTo>
                      <a:pt x="5561" y="426"/>
                      <a:pt x="5592" y="426"/>
                      <a:pt x="5592" y="457"/>
                    </a:cubicBezTo>
                    <a:cubicBezTo>
                      <a:pt x="5592" y="457"/>
                      <a:pt x="5592" y="487"/>
                      <a:pt x="5561" y="487"/>
                    </a:cubicBezTo>
                    <a:cubicBezTo>
                      <a:pt x="5531" y="487"/>
                      <a:pt x="5531" y="457"/>
                      <a:pt x="5531" y="457"/>
                    </a:cubicBezTo>
                    <a:cubicBezTo>
                      <a:pt x="5531" y="426"/>
                      <a:pt x="5561" y="426"/>
                      <a:pt x="5561" y="426"/>
                    </a:cubicBezTo>
                    <a:close/>
                    <a:moveTo>
                      <a:pt x="11245" y="426"/>
                    </a:moveTo>
                    <a:cubicBezTo>
                      <a:pt x="11306" y="426"/>
                      <a:pt x="11306" y="426"/>
                      <a:pt x="11306" y="457"/>
                    </a:cubicBezTo>
                    <a:cubicBezTo>
                      <a:pt x="11306" y="487"/>
                      <a:pt x="11245" y="487"/>
                      <a:pt x="11245" y="487"/>
                    </a:cubicBezTo>
                    <a:cubicBezTo>
                      <a:pt x="11215" y="457"/>
                      <a:pt x="11215" y="426"/>
                      <a:pt x="11245" y="426"/>
                    </a:cubicBezTo>
                    <a:close/>
                    <a:moveTo>
                      <a:pt x="2187" y="457"/>
                    </a:moveTo>
                    <a:cubicBezTo>
                      <a:pt x="2218" y="457"/>
                      <a:pt x="2218" y="487"/>
                      <a:pt x="2187" y="518"/>
                    </a:cubicBezTo>
                    <a:lnTo>
                      <a:pt x="2127" y="518"/>
                    </a:lnTo>
                    <a:cubicBezTo>
                      <a:pt x="2127" y="487"/>
                      <a:pt x="2187" y="457"/>
                      <a:pt x="2187" y="457"/>
                    </a:cubicBezTo>
                    <a:close/>
                    <a:moveTo>
                      <a:pt x="3492" y="354"/>
                    </a:moveTo>
                    <a:cubicBezTo>
                      <a:pt x="3494" y="354"/>
                      <a:pt x="3494" y="369"/>
                      <a:pt x="3494" y="396"/>
                    </a:cubicBezTo>
                    <a:cubicBezTo>
                      <a:pt x="3494" y="426"/>
                      <a:pt x="3494" y="457"/>
                      <a:pt x="3464" y="518"/>
                    </a:cubicBezTo>
                    <a:cubicBezTo>
                      <a:pt x="3434" y="487"/>
                      <a:pt x="3403" y="487"/>
                      <a:pt x="3403" y="487"/>
                    </a:cubicBezTo>
                    <a:cubicBezTo>
                      <a:pt x="3403" y="487"/>
                      <a:pt x="3434" y="457"/>
                      <a:pt x="3464" y="426"/>
                    </a:cubicBezTo>
                    <a:cubicBezTo>
                      <a:pt x="3481" y="376"/>
                      <a:pt x="3488" y="354"/>
                      <a:pt x="3492" y="354"/>
                    </a:cubicBezTo>
                    <a:close/>
                    <a:moveTo>
                      <a:pt x="8236" y="457"/>
                    </a:moveTo>
                    <a:cubicBezTo>
                      <a:pt x="8236" y="487"/>
                      <a:pt x="8236" y="518"/>
                      <a:pt x="8206" y="518"/>
                    </a:cubicBezTo>
                    <a:lnTo>
                      <a:pt x="8175" y="487"/>
                    </a:lnTo>
                    <a:lnTo>
                      <a:pt x="8206" y="457"/>
                    </a:lnTo>
                    <a:close/>
                    <a:moveTo>
                      <a:pt x="8783" y="426"/>
                    </a:moveTo>
                    <a:cubicBezTo>
                      <a:pt x="8814" y="426"/>
                      <a:pt x="8814" y="426"/>
                      <a:pt x="8814" y="457"/>
                    </a:cubicBezTo>
                    <a:cubicBezTo>
                      <a:pt x="8814" y="487"/>
                      <a:pt x="8783" y="518"/>
                      <a:pt x="8783" y="518"/>
                    </a:cubicBezTo>
                    <a:cubicBezTo>
                      <a:pt x="8753" y="518"/>
                      <a:pt x="8783" y="457"/>
                      <a:pt x="8783" y="426"/>
                    </a:cubicBezTo>
                    <a:close/>
                    <a:moveTo>
                      <a:pt x="4741" y="518"/>
                    </a:moveTo>
                    <a:lnTo>
                      <a:pt x="4741" y="548"/>
                    </a:lnTo>
                    <a:cubicBezTo>
                      <a:pt x="4720" y="548"/>
                      <a:pt x="4700" y="562"/>
                      <a:pt x="4689" y="562"/>
                    </a:cubicBezTo>
                    <a:cubicBezTo>
                      <a:pt x="4683" y="562"/>
                      <a:pt x="4680" y="558"/>
                      <a:pt x="4680" y="548"/>
                    </a:cubicBezTo>
                    <a:cubicBezTo>
                      <a:pt x="4649" y="548"/>
                      <a:pt x="4710" y="518"/>
                      <a:pt x="4741" y="518"/>
                    </a:cubicBezTo>
                    <a:close/>
                    <a:moveTo>
                      <a:pt x="2313" y="505"/>
                    </a:moveTo>
                    <a:cubicBezTo>
                      <a:pt x="2294" y="505"/>
                      <a:pt x="2279" y="527"/>
                      <a:pt x="2279" y="548"/>
                    </a:cubicBezTo>
                    <a:cubicBezTo>
                      <a:pt x="2279" y="578"/>
                      <a:pt x="2279" y="578"/>
                      <a:pt x="2339" y="578"/>
                    </a:cubicBezTo>
                    <a:cubicBezTo>
                      <a:pt x="2370" y="578"/>
                      <a:pt x="2400" y="548"/>
                      <a:pt x="2400" y="548"/>
                    </a:cubicBezTo>
                    <a:cubicBezTo>
                      <a:pt x="2400" y="518"/>
                      <a:pt x="2370" y="518"/>
                      <a:pt x="2339" y="518"/>
                    </a:cubicBezTo>
                    <a:cubicBezTo>
                      <a:pt x="2331" y="509"/>
                      <a:pt x="2322" y="505"/>
                      <a:pt x="2313" y="505"/>
                    </a:cubicBezTo>
                    <a:close/>
                    <a:moveTo>
                      <a:pt x="14863" y="594"/>
                    </a:moveTo>
                    <a:lnTo>
                      <a:pt x="14863" y="594"/>
                    </a:lnTo>
                    <a:cubicBezTo>
                      <a:pt x="14863" y="599"/>
                      <a:pt x="14862" y="603"/>
                      <a:pt x="14862" y="609"/>
                    </a:cubicBezTo>
                    <a:cubicBezTo>
                      <a:pt x="14864" y="610"/>
                      <a:pt x="14866" y="612"/>
                      <a:pt x="14867" y="613"/>
                    </a:cubicBezTo>
                    <a:lnTo>
                      <a:pt x="14867" y="613"/>
                    </a:lnTo>
                    <a:cubicBezTo>
                      <a:pt x="14865" y="608"/>
                      <a:pt x="14864" y="602"/>
                      <a:pt x="14863" y="594"/>
                    </a:cubicBezTo>
                    <a:close/>
                    <a:moveTo>
                      <a:pt x="14867" y="613"/>
                    </a:moveTo>
                    <a:cubicBezTo>
                      <a:pt x="14870" y="624"/>
                      <a:pt x="14874" y="629"/>
                      <a:pt x="14875" y="629"/>
                    </a:cubicBezTo>
                    <a:cubicBezTo>
                      <a:pt x="14877" y="629"/>
                      <a:pt x="14876" y="623"/>
                      <a:pt x="14867" y="613"/>
                    </a:cubicBezTo>
                    <a:close/>
                    <a:moveTo>
                      <a:pt x="6255" y="50"/>
                    </a:moveTo>
                    <a:cubicBezTo>
                      <a:pt x="6245" y="50"/>
                      <a:pt x="6244" y="72"/>
                      <a:pt x="6260" y="123"/>
                    </a:cubicBezTo>
                    <a:cubicBezTo>
                      <a:pt x="6260" y="183"/>
                      <a:pt x="6260" y="183"/>
                      <a:pt x="6200" y="183"/>
                    </a:cubicBezTo>
                    <a:cubicBezTo>
                      <a:pt x="6200" y="183"/>
                      <a:pt x="6169" y="183"/>
                      <a:pt x="6169" y="153"/>
                    </a:cubicBezTo>
                    <a:cubicBezTo>
                      <a:pt x="6169" y="123"/>
                      <a:pt x="6169" y="123"/>
                      <a:pt x="6108" y="123"/>
                    </a:cubicBezTo>
                    <a:cubicBezTo>
                      <a:pt x="6048" y="123"/>
                      <a:pt x="5956" y="214"/>
                      <a:pt x="5926" y="274"/>
                    </a:cubicBezTo>
                    <a:cubicBezTo>
                      <a:pt x="5926" y="244"/>
                      <a:pt x="5896" y="244"/>
                      <a:pt x="5865" y="244"/>
                    </a:cubicBezTo>
                    <a:cubicBezTo>
                      <a:pt x="5865" y="254"/>
                      <a:pt x="5862" y="258"/>
                      <a:pt x="5859" y="258"/>
                    </a:cubicBezTo>
                    <a:cubicBezTo>
                      <a:pt x="5852" y="258"/>
                      <a:pt x="5845" y="244"/>
                      <a:pt x="5865" y="244"/>
                    </a:cubicBezTo>
                    <a:cubicBezTo>
                      <a:pt x="5865" y="214"/>
                      <a:pt x="5896" y="214"/>
                      <a:pt x="5926" y="214"/>
                    </a:cubicBezTo>
                    <a:lnTo>
                      <a:pt x="5926" y="183"/>
                    </a:lnTo>
                    <a:cubicBezTo>
                      <a:pt x="5911" y="153"/>
                      <a:pt x="5896" y="138"/>
                      <a:pt x="5881" y="138"/>
                    </a:cubicBezTo>
                    <a:cubicBezTo>
                      <a:pt x="5865" y="138"/>
                      <a:pt x="5850" y="153"/>
                      <a:pt x="5835" y="183"/>
                    </a:cubicBezTo>
                    <a:cubicBezTo>
                      <a:pt x="5820" y="199"/>
                      <a:pt x="5812" y="206"/>
                      <a:pt x="5808" y="206"/>
                    </a:cubicBezTo>
                    <a:cubicBezTo>
                      <a:pt x="5805" y="206"/>
                      <a:pt x="5805" y="199"/>
                      <a:pt x="5805" y="183"/>
                    </a:cubicBezTo>
                    <a:cubicBezTo>
                      <a:pt x="5783" y="162"/>
                      <a:pt x="5762" y="140"/>
                      <a:pt x="5751" y="140"/>
                    </a:cubicBezTo>
                    <a:cubicBezTo>
                      <a:pt x="5746" y="140"/>
                      <a:pt x="5744" y="144"/>
                      <a:pt x="5744" y="153"/>
                    </a:cubicBezTo>
                    <a:cubicBezTo>
                      <a:pt x="5744" y="153"/>
                      <a:pt x="5683" y="153"/>
                      <a:pt x="5683" y="92"/>
                    </a:cubicBezTo>
                    <a:cubicBezTo>
                      <a:pt x="5622" y="92"/>
                      <a:pt x="5592" y="92"/>
                      <a:pt x="5592" y="123"/>
                    </a:cubicBezTo>
                    <a:cubicBezTo>
                      <a:pt x="5592" y="158"/>
                      <a:pt x="5581" y="173"/>
                      <a:pt x="5573" y="173"/>
                    </a:cubicBezTo>
                    <a:cubicBezTo>
                      <a:pt x="5567" y="173"/>
                      <a:pt x="5561" y="165"/>
                      <a:pt x="5561" y="153"/>
                    </a:cubicBezTo>
                    <a:cubicBezTo>
                      <a:pt x="5531" y="153"/>
                      <a:pt x="5501" y="153"/>
                      <a:pt x="5501" y="214"/>
                    </a:cubicBezTo>
                    <a:cubicBezTo>
                      <a:pt x="5501" y="244"/>
                      <a:pt x="5470" y="274"/>
                      <a:pt x="5440" y="274"/>
                    </a:cubicBezTo>
                    <a:cubicBezTo>
                      <a:pt x="5415" y="287"/>
                      <a:pt x="5400" y="294"/>
                      <a:pt x="5389" y="294"/>
                    </a:cubicBezTo>
                    <a:cubicBezTo>
                      <a:pt x="5374" y="294"/>
                      <a:pt x="5366" y="280"/>
                      <a:pt x="5349" y="244"/>
                    </a:cubicBezTo>
                    <a:cubicBezTo>
                      <a:pt x="5349" y="183"/>
                      <a:pt x="5318" y="183"/>
                      <a:pt x="5318" y="183"/>
                    </a:cubicBezTo>
                    <a:cubicBezTo>
                      <a:pt x="5318" y="183"/>
                      <a:pt x="5288" y="183"/>
                      <a:pt x="5257" y="153"/>
                    </a:cubicBezTo>
                    <a:cubicBezTo>
                      <a:pt x="5248" y="144"/>
                      <a:pt x="5242" y="140"/>
                      <a:pt x="5238" y="140"/>
                    </a:cubicBezTo>
                    <a:cubicBezTo>
                      <a:pt x="5227" y="140"/>
                      <a:pt x="5227" y="162"/>
                      <a:pt x="5227" y="183"/>
                    </a:cubicBezTo>
                    <a:lnTo>
                      <a:pt x="5227" y="274"/>
                    </a:lnTo>
                    <a:cubicBezTo>
                      <a:pt x="5197" y="274"/>
                      <a:pt x="5166" y="183"/>
                      <a:pt x="5166" y="153"/>
                    </a:cubicBezTo>
                    <a:cubicBezTo>
                      <a:pt x="5166" y="174"/>
                      <a:pt x="5151" y="196"/>
                      <a:pt x="5121" y="196"/>
                    </a:cubicBezTo>
                    <a:cubicBezTo>
                      <a:pt x="5108" y="196"/>
                      <a:pt x="5093" y="192"/>
                      <a:pt x="5075" y="183"/>
                    </a:cubicBezTo>
                    <a:cubicBezTo>
                      <a:pt x="5045" y="183"/>
                      <a:pt x="4984" y="183"/>
                      <a:pt x="4984" y="153"/>
                    </a:cubicBezTo>
                    <a:cubicBezTo>
                      <a:pt x="4974" y="143"/>
                      <a:pt x="4964" y="139"/>
                      <a:pt x="4955" y="139"/>
                    </a:cubicBezTo>
                    <a:cubicBezTo>
                      <a:pt x="4937" y="139"/>
                      <a:pt x="4923" y="153"/>
                      <a:pt x="4923" y="153"/>
                    </a:cubicBezTo>
                    <a:cubicBezTo>
                      <a:pt x="4923" y="168"/>
                      <a:pt x="4915" y="176"/>
                      <a:pt x="4896" y="176"/>
                    </a:cubicBezTo>
                    <a:cubicBezTo>
                      <a:pt x="4877" y="176"/>
                      <a:pt x="4847" y="168"/>
                      <a:pt x="4801" y="153"/>
                    </a:cubicBezTo>
                    <a:cubicBezTo>
                      <a:pt x="4741" y="123"/>
                      <a:pt x="4710" y="107"/>
                      <a:pt x="4695" y="107"/>
                    </a:cubicBezTo>
                    <a:cubicBezTo>
                      <a:pt x="4680" y="107"/>
                      <a:pt x="4680" y="123"/>
                      <a:pt x="4680" y="153"/>
                    </a:cubicBezTo>
                    <a:cubicBezTo>
                      <a:pt x="4671" y="144"/>
                      <a:pt x="4662" y="140"/>
                      <a:pt x="4652" y="140"/>
                    </a:cubicBezTo>
                    <a:cubicBezTo>
                      <a:pt x="4629" y="140"/>
                      <a:pt x="4601" y="162"/>
                      <a:pt x="4558" y="183"/>
                    </a:cubicBezTo>
                    <a:cubicBezTo>
                      <a:pt x="4558" y="214"/>
                      <a:pt x="4558" y="274"/>
                      <a:pt x="4558" y="305"/>
                    </a:cubicBezTo>
                    <a:cubicBezTo>
                      <a:pt x="4558" y="355"/>
                      <a:pt x="4558" y="378"/>
                      <a:pt x="4548" y="378"/>
                    </a:cubicBezTo>
                    <a:cubicBezTo>
                      <a:pt x="4540" y="378"/>
                      <a:pt x="4525" y="363"/>
                      <a:pt x="4498" y="335"/>
                    </a:cubicBezTo>
                    <a:cubicBezTo>
                      <a:pt x="4467" y="335"/>
                      <a:pt x="4437" y="305"/>
                      <a:pt x="4437" y="274"/>
                    </a:cubicBezTo>
                    <a:cubicBezTo>
                      <a:pt x="4437" y="244"/>
                      <a:pt x="4467" y="244"/>
                      <a:pt x="4467" y="244"/>
                    </a:cubicBezTo>
                    <a:lnTo>
                      <a:pt x="4498" y="244"/>
                    </a:lnTo>
                    <a:cubicBezTo>
                      <a:pt x="4498" y="214"/>
                      <a:pt x="4498" y="183"/>
                      <a:pt x="4437" y="183"/>
                    </a:cubicBezTo>
                    <a:cubicBezTo>
                      <a:pt x="4437" y="168"/>
                      <a:pt x="4429" y="161"/>
                      <a:pt x="4422" y="161"/>
                    </a:cubicBezTo>
                    <a:cubicBezTo>
                      <a:pt x="4414" y="161"/>
                      <a:pt x="4406" y="168"/>
                      <a:pt x="4406" y="183"/>
                    </a:cubicBezTo>
                    <a:cubicBezTo>
                      <a:pt x="4376" y="153"/>
                      <a:pt x="4315" y="153"/>
                      <a:pt x="4285" y="153"/>
                    </a:cubicBezTo>
                    <a:cubicBezTo>
                      <a:pt x="4224" y="153"/>
                      <a:pt x="4163" y="153"/>
                      <a:pt x="4133" y="123"/>
                    </a:cubicBezTo>
                    <a:cubicBezTo>
                      <a:pt x="4072" y="123"/>
                      <a:pt x="4042" y="123"/>
                      <a:pt x="4042" y="153"/>
                    </a:cubicBezTo>
                    <a:cubicBezTo>
                      <a:pt x="4042" y="166"/>
                      <a:pt x="4042" y="176"/>
                      <a:pt x="4042" y="183"/>
                    </a:cubicBezTo>
                    <a:cubicBezTo>
                      <a:pt x="4023" y="146"/>
                      <a:pt x="3888" y="120"/>
                      <a:pt x="3780" y="120"/>
                    </a:cubicBezTo>
                    <a:cubicBezTo>
                      <a:pt x="3714" y="120"/>
                      <a:pt x="3658" y="130"/>
                      <a:pt x="3646" y="153"/>
                    </a:cubicBezTo>
                    <a:lnTo>
                      <a:pt x="3616" y="153"/>
                    </a:lnTo>
                    <a:cubicBezTo>
                      <a:pt x="3586" y="138"/>
                      <a:pt x="3532" y="130"/>
                      <a:pt x="3487" y="130"/>
                    </a:cubicBezTo>
                    <a:cubicBezTo>
                      <a:pt x="3441" y="130"/>
                      <a:pt x="3403" y="138"/>
                      <a:pt x="3403" y="153"/>
                    </a:cubicBezTo>
                    <a:lnTo>
                      <a:pt x="3312" y="153"/>
                    </a:lnTo>
                    <a:cubicBezTo>
                      <a:pt x="3297" y="123"/>
                      <a:pt x="3282" y="107"/>
                      <a:pt x="3266" y="107"/>
                    </a:cubicBezTo>
                    <a:cubicBezTo>
                      <a:pt x="3251" y="107"/>
                      <a:pt x="3236" y="123"/>
                      <a:pt x="3221" y="153"/>
                    </a:cubicBezTo>
                    <a:cubicBezTo>
                      <a:pt x="3199" y="174"/>
                      <a:pt x="3193" y="196"/>
                      <a:pt x="3191" y="196"/>
                    </a:cubicBezTo>
                    <a:cubicBezTo>
                      <a:pt x="3190" y="196"/>
                      <a:pt x="3190" y="192"/>
                      <a:pt x="3190" y="183"/>
                    </a:cubicBezTo>
                    <a:cubicBezTo>
                      <a:pt x="3190" y="153"/>
                      <a:pt x="3130" y="153"/>
                      <a:pt x="3039" y="153"/>
                    </a:cubicBezTo>
                    <a:cubicBezTo>
                      <a:pt x="2947" y="153"/>
                      <a:pt x="2947" y="153"/>
                      <a:pt x="2978" y="183"/>
                    </a:cubicBezTo>
                    <a:cubicBezTo>
                      <a:pt x="2953" y="191"/>
                      <a:pt x="2935" y="195"/>
                      <a:pt x="2922" y="195"/>
                    </a:cubicBezTo>
                    <a:cubicBezTo>
                      <a:pt x="2887" y="195"/>
                      <a:pt x="2887" y="167"/>
                      <a:pt x="2887" y="123"/>
                    </a:cubicBezTo>
                    <a:cubicBezTo>
                      <a:pt x="2887" y="95"/>
                      <a:pt x="2880" y="80"/>
                      <a:pt x="2871" y="80"/>
                    </a:cubicBezTo>
                    <a:cubicBezTo>
                      <a:pt x="2859" y="80"/>
                      <a:pt x="2842" y="103"/>
                      <a:pt x="2826" y="153"/>
                    </a:cubicBezTo>
                    <a:cubicBezTo>
                      <a:pt x="2809" y="203"/>
                      <a:pt x="2783" y="226"/>
                      <a:pt x="2768" y="226"/>
                    </a:cubicBezTo>
                    <a:cubicBezTo>
                      <a:pt x="2756" y="226"/>
                      <a:pt x="2751" y="211"/>
                      <a:pt x="2765" y="183"/>
                    </a:cubicBezTo>
                    <a:cubicBezTo>
                      <a:pt x="2765" y="153"/>
                      <a:pt x="2765" y="153"/>
                      <a:pt x="2795" y="153"/>
                    </a:cubicBezTo>
                    <a:lnTo>
                      <a:pt x="2795" y="92"/>
                    </a:lnTo>
                    <a:cubicBezTo>
                      <a:pt x="2765" y="92"/>
                      <a:pt x="2765" y="92"/>
                      <a:pt x="2765" y="123"/>
                    </a:cubicBezTo>
                    <a:cubicBezTo>
                      <a:pt x="2765" y="123"/>
                      <a:pt x="2735" y="123"/>
                      <a:pt x="2704" y="153"/>
                    </a:cubicBezTo>
                    <a:cubicBezTo>
                      <a:pt x="2674" y="183"/>
                      <a:pt x="2674" y="214"/>
                      <a:pt x="2704" y="244"/>
                    </a:cubicBezTo>
                    <a:cubicBezTo>
                      <a:pt x="2735" y="305"/>
                      <a:pt x="2704" y="305"/>
                      <a:pt x="2674" y="305"/>
                    </a:cubicBezTo>
                    <a:cubicBezTo>
                      <a:pt x="2613" y="244"/>
                      <a:pt x="2613" y="214"/>
                      <a:pt x="2643" y="183"/>
                    </a:cubicBezTo>
                    <a:cubicBezTo>
                      <a:pt x="2674" y="183"/>
                      <a:pt x="2674" y="153"/>
                      <a:pt x="2674" y="123"/>
                    </a:cubicBezTo>
                    <a:cubicBezTo>
                      <a:pt x="2674" y="117"/>
                      <a:pt x="2670" y="114"/>
                      <a:pt x="2663" y="114"/>
                    </a:cubicBezTo>
                    <a:cubicBezTo>
                      <a:pt x="2632" y="114"/>
                      <a:pt x="2547" y="164"/>
                      <a:pt x="2522" y="214"/>
                    </a:cubicBezTo>
                    <a:lnTo>
                      <a:pt x="2522" y="183"/>
                    </a:lnTo>
                    <a:cubicBezTo>
                      <a:pt x="2522" y="153"/>
                      <a:pt x="2491" y="153"/>
                      <a:pt x="2431" y="153"/>
                    </a:cubicBezTo>
                    <a:cubicBezTo>
                      <a:pt x="2370" y="153"/>
                      <a:pt x="2370" y="153"/>
                      <a:pt x="2370" y="183"/>
                    </a:cubicBezTo>
                    <a:cubicBezTo>
                      <a:pt x="2370" y="214"/>
                      <a:pt x="2370" y="244"/>
                      <a:pt x="2339" y="244"/>
                    </a:cubicBezTo>
                    <a:cubicBezTo>
                      <a:pt x="2370" y="244"/>
                      <a:pt x="2370" y="274"/>
                      <a:pt x="2370" y="305"/>
                    </a:cubicBezTo>
                    <a:cubicBezTo>
                      <a:pt x="2370" y="305"/>
                      <a:pt x="2309" y="274"/>
                      <a:pt x="2279" y="244"/>
                    </a:cubicBezTo>
                    <a:cubicBezTo>
                      <a:pt x="2248" y="183"/>
                      <a:pt x="2187" y="153"/>
                      <a:pt x="2096" y="153"/>
                    </a:cubicBezTo>
                    <a:cubicBezTo>
                      <a:pt x="2035" y="153"/>
                      <a:pt x="1975" y="153"/>
                      <a:pt x="1944" y="123"/>
                    </a:cubicBezTo>
                    <a:cubicBezTo>
                      <a:pt x="1883" y="123"/>
                      <a:pt x="1853" y="123"/>
                      <a:pt x="1853" y="153"/>
                    </a:cubicBezTo>
                    <a:lnTo>
                      <a:pt x="1823" y="153"/>
                    </a:lnTo>
                    <a:cubicBezTo>
                      <a:pt x="1807" y="138"/>
                      <a:pt x="1785" y="130"/>
                      <a:pt x="1766" y="130"/>
                    </a:cubicBezTo>
                    <a:cubicBezTo>
                      <a:pt x="1747" y="130"/>
                      <a:pt x="1731" y="138"/>
                      <a:pt x="1731" y="153"/>
                    </a:cubicBezTo>
                    <a:cubicBezTo>
                      <a:pt x="1731" y="163"/>
                      <a:pt x="1728" y="166"/>
                      <a:pt x="1722" y="166"/>
                    </a:cubicBezTo>
                    <a:cubicBezTo>
                      <a:pt x="1711" y="166"/>
                      <a:pt x="1691" y="153"/>
                      <a:pt x="1671" y="153"/>
                    </a:cubicBezTo>
                    <a:cubicBezTo>
                      <a:pt x="1643" y="126"/>
                      <a:pt x="1628" y="111"/>
                      <a:pt x="1623" y="111"/>
                    </a:cubicBezTo>
                    <a:cubicBezTo>
                      <a:pt x="1616" y="111"/>
                      <a:pt x="1624" y="133"/>
                      <a:pt x="1640" y="183"/>
                    </a:cubicBezTo>
                    <a:cubicBezTo>
                      <a:pt x="1640" y="214"/>
                      <a:pt x="1701" y="244"/>
                      <a:pt x="1731" y="244"/>
                    </a:cubicBezTo>
                    <a:lnTo>
                      <a:pt x="1792" y="244"/>
                    </a:lnTo>
                    <a:lnTo>
                      <a:pt x="1731" y="274"/>
                    </a:lnTo>
                    <a:cubicBezTo>
                      <a:pt x="1701" y="274"/>
                      <a:pt x="1640" y="305"/>
                      <a:pt x="1640" y="335"/>
                    </a:cubicBezTo>
                    <a:cubicBezTo>
                      <a:pt x="1640" y="335"/>
                      <a:pt x="1640" y="366"/>
                      <a:pt x="1610" y="366"/>
                    </a:cubicBezTo>
                    <a:lnTo>
                      <a:pt x="1610" y="305"/>
                    </a:lnTo>
                    <a:cubicBezTo>
                      <a:pt x="1640" y="274"/>
                      <a:pt x="1640" y="244"/>
                      <a:pt x="1640" y="214"/>
                    </a:cubicBezTo>
                    <a:cubicBezTo>
                      <a:pt x="1622" y="176"/>
                      <a:pt x="1591" y="150"/>
                      <a:pt x="1571" y="150"/>
                    </a:cubicBezTo>
                    <a:cubicBezTo>
                      <a:pt x="1558" y="150"/>
                      <a:pt x="1549" y="160"/>
                      <a:pt x="1549" y="183"/>
                    </a:cubicBezTo>
                    <a:cubicBezTo>
                      <a:pt x="1519" y="183"/>
                      <a:pt x="1519" y="183"/>
                      <a:pt x="1488" y="153"/>
                    </a:cubicBezTo>
                    <a:cubicBezTo>
                      <a:pt x="1488" y="140"/>
                      <a:pt x="1483" y="133"/>
                      <a:pt x="1477" y="133"/>
                    </a:cubicBezTo>
                    <a:cubicBezTo>
                      <a:pt x="1468" y="133"/>
                      <a:pt x="1458" y="148"/>
                      <a:pt x="1458" y="183"/>
                    </a:cubicBezTo>
                    <a:cubicBezTo>
                      <a:pt x="1443" y="214"/>
                      <a:pt x="1428" y="229"/>
                      <a:pt x="1412" y="229"/>
                    </a:cubicBezTo>
                    <a:cubicBezTo>
                      <a:pt x="1397" y="229"/>
                      <a:pt x="1382" y="214"/>
                      <a:pt x="1367" y="183"/>
                    </a:cubicBezTo>
                    <a:cubicBezTo>
                      <a:pt x="1348" y="146"/>
                      <a:pt x="1294" y="120"/>
                      <a:pt x="1256" y="120"/>
                    </a:cubicBezTo>
                    <a:cubicBezTo>
                      <a:pt x="1233" y="120"/>
                      <a:pt x="1215" y="130"/>
                      <a:pt x="1215" y="153"/>
                    </a:cubicBezTo>
                    <a:cubicBezTo>
                      <a:pt x="1215" y="189"/>
                      <a:pt x="1194" y="203"/>
                      <a:pt x="1171" y="203"/>
                    </a:cubicBezTo>
                    <a:cubicBezTo>
                      <a:pt x="1154" y="203"/>
                      <a:pt x="1136" y="196"/>
                      <a:pt x="1124" y="183"/>
                    </a:cubicBezTo>
                    <a:cubicBezTo>
                      <a:pt x="1108" y="153"/>
                      <a:pt x="1093" y="138"/>
                      <a:pt x="1082" y="138"/>
                    </a:cubicBezTo>
                    <a:cubicBezTo>
                      <a:pt x="1070" y="138"/>
                      <a:pt x="1063" y="153"/>
                      <a:pt x="1063" y="183"/>
                    </a:cubicBezTo>
                    <a:cubicBezTo>
                      <a:pt x="1063" y="139"/>
                      <a:pt x="1047" y="111"/>
                      <a:pt x="1026" y="111"/>
                    </a:cubicBezTo>
                    <a:cubicBezTo>
                      <a:pt x="1018" y="111"/>
                      <a:pt x="1010" y="114"/>
                      <a:pt x="1002" y="123"/>
                    </a:cubicBezTo>
                    <a:cubicBezTo>
                      <a:pt x="1002" y="123"/>
                      <a:pt x="972" y="123"/>
                      <a:pt x="1002" y="183"/>
                    </a:cubicBezTo>
                    <a:cubicBezTo>
                      <a:pt x="1002" y="183"/>
                      <a:pt x="972" y="214"/>
                      <a:pt x="972" y="244"/>
                    </a:cubicBezTo>
                    <a:cubicBezTo>
                      <a:pt x="972" y="244"/>
                      <a:pt x="972" y="274"/>
                      <a:pt x="972" y="305"/>
                    </a:cubicBezTo>
                    <a:cubicBezTo>
                      <a:pt x="972" y="312"/>
                      <a:pt x="966" y="316"/>
                      <a:pt x="956" y="316"/>
                    </a:cubicBezTo>
                    <a:cubicBezTo>
                      <a:pt x="928" y="316"/>
                      <a:pt x="865" y="282"/>
                      <a:pt x="820" y="214"/>
                    </a:cubicBezTo>
                    <a:lnTo>
                      <a:pt x="789" y="123"/>
                    </a:lnTo>
                    <a:lnTo>
                      <a:pt x="789" y="214"/>
                    </a:lnTo>
                    <a:cubicBezTo>
                      <a:pt x="759" y="214"/>
                      <a:pt x="728" y="214"/>
                      <a:pt x="728" y="153"/>
                    </a:cubicBezTo>
                    <a:cubicBezTo>
                      <a:pt x="728" y="123"/>
                      <a:pt x="728" y="123"/>
                      <a:pt x="698" y="123"/>
                    </a:cubicBezTo>
                    <a:cubicBezTo>
                      <a:pt x="698" y="123"/>
                      <a:pt x="698" y="123"/>
                      <a:pt x="698" y="153"/>
                    </a:cubicBezTo>
                    <a:cubicBezTo>
                      <a:pt x="698" y="211"/>
                      <a:pt x="698" y="232"/>
                      <a:pt x="690" y="232"/>
                    </a:cubicBezTo>
                    <a:cubicBezTo>
                      <a:pt x="686" y="232"/>
                      <a:pt x="679" y="225"/>
                      <a:pt x="668" y="214"/>
                    </a:cubicBezTo>
                    <a:cubicBezTo>
                      <a:pt x="652" y="168"/>
                      <a:pt x="637" y="145"/>
                      <a:pt x="622" y="145"/>
                    </a:cubicBezTo>
                    <a:cubicBezTo>
                      <a:pt x="607" y="145"/>
                      <a:pt x="592" y="168"/>
                      <a:pt x="576" y="214"/>
                    </a:cubicBezTo>
                    <a:cubicBezTo>
                      <a:pt x="576" y="153"/>
                      <a:pt x="546" y="123"/>
                      <a:pt x="516" y="123"/>
                    </a:cubicBezTo>
                    <a:lnTo>
                      <a:pt x="516" y="183"/>
                    </a:lnTo>
                    <a:cubicBezTo>
                      <a:pt x="516" y="219"/>
                      <a:pt x="505" y="234"/>
                      <a:pt x="490" y="234"/>
                    </a:cubicBezTo>
                    <a:cubicBezTo>
                      <a:pt x="480" y="234"/>
                      <a:pt x="467" y="226"/>
                      <a:pt x="455" y="214"/>
                    </a:cubicBezTo>
                    <a:cubicBezTo>
                      <a:pt x="455" y="183"/>
                      <a:pt x="455" y="168"/>
                      <a:pt x="447" y="168"/>
                    </a:cubicBezTo>
                    <a:cubicBezTo>
                      <a:pt x="440" y="168"/>
                      <a:pt x="424" y="183"/>
                      <a:pt x="394" y="214"/>
                    </a:cubicBezTo>
                    <a:cubicBezTo>
                      <a:pt x="333" y="214"/>
                      <a:pt x="333" y="214"/>
                      <a:pt x="333" y="153"/>
                    </a:cubicBezTo>
                    <a:cubicBezTo>
                      <a:pt x="333" y="123"/>
                      <a:pt x="333" y="107"/>
                      <a:pt x="329" y="107"/>
                    </a:cubicBezTo>
                    <a:cubicBezTo>
                      <a:pt x="326" y="107"/>
                      <a:pt x="318" y="123"/>
                      <a:pt x="303" y="153"/>
                    </a:cubicBezTo>
                    <a:cubicBezTo>
                      <a:pt x="288" y="183"/>
                      <a:pt x="280" y="199"/>
                      <a:pt x="269" y="199"/>
                    </a:cubicBezTo>
                    <a:cubicBezTo>
                      <a:pt x="257" y="199"/>
                      <a:pt x="242" y="183"/>
                      <a:pt x="212" y="153"/>
                    </a:cubicBezTo>
                    <a:cubicBezTo>
                      <a:pt x="212" y="138"/>
                      <a:pt x="212" y="130"/>
                      <a:pt x="208" y="130"/>
                    </a:cubicBezTo>
                    <a:cubicBezTo>
                      <a:pt x="204" y="130"/>
                      <a:pt x="197" y="138"/>
                      <a:pt x="181" y="153"/>
                    </a:cubicBezTo>
                    <a:cubicBezTo>
                      <a:pt x="181" y="244"/>
                      <a:pt x="181" y="274"/>
                      <a:pt x="212" y="274"/>
                    </a:cubicBezTo>
                    <a:cubicBezTo>
                      <a:pt x="212" y="274"/>
                      <a:pt x="212" y="274"/>
                      <a:pt x="212" y="305"/>
                    </a:cubicBezTo>
                    <a:lnTo>
                      <a:pt x="181" y="305"/>
                    </a:lnTo>
                    <a:cubicBezTo>
                      <a:pt x="151" y="305"/>
                      <a:pt x="121" y="305"/>
                      <a:pt x="60" y="335"/>
                    </a:cubicBezTo>
                    <a:cubicBezTo>
                      <a:pt x="10" y="385"/>
                      <a:pt x="1" y="435"/>
                      <a:pt x="32" y="435"/>
                    </a:cubicBezTo>
                    <a:cubicBezTo>
                      <a:pt x="39" y="435"/>
                      <a:pt x="49" y="432"/>
                      <a:pt x="60" y="426"/>
                    </a:cubicBezTo>
                    <a:lnTo>
                      <a:pt x="90" y="457"/>
                    </a:lnTo>
                    <a:cubicBezTo>
                      <a:pt x="90" y="518"/>
                      <a:pt x="98" y="548"/>
                      <a:pt x="105" y="548"/>
                    </a:cubicBezTo>
                    <a:cubicBezTo>
                      <a:pt x="113" y="548"/>
                      <a:pt x="121" y="518"/>
                      <a:pt x="121" y="457"/>
                    </a:cubicBezTo>
                    <a:cubicBezTo>
                      <a:pt x="121" y="407"/>
                      <a:pt x="121" y="384"/>
                      <a:pt x="126" y="384"/>
                    </a:cubicBezTo>
                    <a:cubicBezTo>
                      <a:pt x="130" y="384"/>
                      <a:pt x="137" y="399"/>
                      <a:pt x="151" y="426"/>
                    </a:cubicBezTo>
                    <a:cubicBezTo>
                      <a:pt x="151" y="487"/>
                      <a:pt x="181" y="487"/>
                      <a:pt x="212" y="487"/>
                    </a:cubicBezTo>
                    <a:cubicBezTo>
                      <a:pt x="242" y="487"/>
                      <a:pt x="242" y="487"/>
                      <a:pt x="242" y="548"/>
                    </a:cubicBezTo>
                    <a:cubicBezTo>
                      <a:pt x="242" y="578"/>
                      <a:pt x="242" y="609"/>
                      <a:pt x="273" y="609"/>
                    </a:cubicBezTo>
                    <a:cubicBezTo>
                      <a:pt x="303" y="609"/>
                      <a:pt x="303" y="609"/>
                      <a:pt x="303" y="578"/>
                    </a:cubicBezTo>
                    <a:cubicBezTo>
                      <a:pt x="289" y="551"/>
                      <a:pt x="294" y="536"/>
                      <a:pt x="306" y="536"/>
                    </a:cubicBezTo>
                    <a:cubicBezTo>
                      <a:pt x="321" y="536"/>
                      <a:pt x="347" y="559"/>
                      <a:pt x="364" y="609"/>
                    </a:cubicBezTo>
                    <a:cubicBezTo>
                      <a:pt x="364" y="601"/>
                      <a:pt x="364" y="591"/>
                      <a:pt x="364" y="578"/>
                    </a:cubicBezTo>
                    <a:cubicBezTo>
                      <a:pt x="364" y="533"/>
                      <a:pt x="379" y="510"/>
                      <a:pt x="398" y="510"/>
                    </a:cubicBezTo>
                    <a:cubicBezTo>
                      <a:pt x="417" y="510"/>
                      <a:pt x="440" y="533"/>
                      <a:pt x="455" y="578"/>
                    </a:cubicBezTo>
                    <a:lnTo>
                      <a:pt x="485" y="578"/>
                    </a:lnTo>
                    <a:cubicBezTo>
                      <a:pt x="516" y="578"/>
                      <a:pt x="516" y="518"/>
                      <a:pt x="516" y="487"/>
                    </a:cubicBezTo>
                    <a:cubicBezTo>
                      <a:pt x="516" y="452"/>
                      <a:pt x="516" y="437"/>
                      <a:pt x="522" y="437"/>
                    </a:cubicBezTo>
                    <a:cubicBezTo>
                      <a:pt x="526" y="437"/>
                      <a:pt x="533" y="444"/>
                      <a:pt x="546" y="457"/>
                    </a:cubicBezTo>
                    <a:cubicBezTo>
                      <a:pt x="576" y="487"/>
                      <a:pt x="576" y="518"/>
                      <a:pt x="576" y="518"/>
                    </a:cubicBezTo>
                    <a:cubicBezTo>
                      <a:pt x="576" y="578"/>
                      <a:pt x="607" y="578"/>
                      <a:pt x="637" y="578"/>
                    </a:cubicBezTo>
                    <a:cubicBezTo>
                      <a:pt x="637" y="578"/>
                      <a:pt x="698" y="578"/>
                      <a:pt x="698" y="548"/>
                    </a:cubicBezTo>
                    <a:lnTo>
                      <a:pt x="698" y="578"/>
                    </a:lnTo>
                    <a:cubicBezTo>
                      <a:pt x="718" y="578"/>
                      <a:pt x="725" y="592"/>
                      <a:pt x="727" y="592"/>
                    </a:cubicBezTo>
                    <a:cubicBezTo>
                      <a:pt x="728" y="592"/>
                      <a:pt x="728" y="589"/>
                      <a:pt x="728" y="578"/>
                    </a:cubicBezTo>
                    <a:cubicBezTo>
                      <a:pt x="728" y="578"/>
                      <a:pt x="728" y="578"/>
                      <a:pt x="789" y="609"/>
                    </a:cubicBezTo>
                    <a:cubicBezTo>
                      <a:pt x="800" y="614"/>
                      <a:pt x="812" y="617"/>
                      <a:pt x="822" y="617"/>
                    </a:cubicBezTo>
                    <a:cubicBezTo>
                      <a:pt x="868" y="617"/>
                      <a:pt x="900" y="567"/>
                      <a:pt x="850" y="518"/>
                    </a:cubicBezTo>
                    <a:cubicBezTo>
                      <a:pt x="880" y="518"/>
                      <a:pt x="880" y="457"/>
                      <a:pt x="880" y="457"/>
                    </a:cubicBezTo>
                    <a:cubicBezTo>
                      <a:pt x="880" y="426"/>
                      <a:pt x="911" y="426"/>
                      <a:pt x="941" y="426"/>
                    </a:cubicBezTo>
                    <a:lnTo>
                      <a:pt x="941" y="518"/>
                    </a:lnTo>
                    <a:cubicBezTo>
                      <a:pt x="924" y="571"/>
                      <a:pt x="937" y="603"/>
                      <a:pt x="957" y="603"/>
                    </a:cubicBezTo>
                    <a:cubicBezTo>
                      <a:pt x="971" y="603"/>
                      <a:pt x="989" y="586"/>
                      <a:pt x="1002" y="548"/>
                    </a:cubicBezTo>
                    <a:lnTo>
                      <a:pt x="1002" y="578"/>
                    </a:lnTo>
                    <a:cubicBezTo>
                      <a:pt x="1002" y="594"/>
                      <a:pt x="1002" y="601"/>
                      <a:pt x="1010" y="601"/>
                    </a:cubicBezTo>
                    <a:cubicBezTo>
                      <a:pt x="1017" y="601"/>
                      <a:pt x="1032" y="594"/>
                      <a:pt x="1063" y="578"/>
                    </a:cubicBezTo>
                    <a:cubicBezTo>
                      <a:pt x="1093" y="578"/>
                      <a:pt x="1124" y="518"/>
                      <a:pt x="1124" y="487"/>
                    </a:cubicBezTo>
                    <a:cubicBezTo>
                      <a:pt x="1124" y="426"/>
                      <a:pt x="1124" y="426"/>
                      <a:pt x="1124" y="426"/>
                    </a:cubicBezTo>
                    <a:cubicBezTo>
                      <a:pt x="1154" y="426"/>
                      <a:pt x="1154" y="426"/>
                      <a:pt x="1154" y="487"/>
                    </a:cubicBezTo>
                    <a:cubicBezTo>
                      <a:pt x="1154" y="518"/>
                      <a:pt x="1169" y="533"/>
                      <a:pt x="1188" y="533"/>
                    </a:cubicBezTo>
                    <a:cubicBezTo>
                      <a:pt x="1207" y="533"/>
                      <a:pt x="1230" y="518"/>
                      <a:pt x="1245" y="487"/>
                    </a:cubicBezTo>
                    <a:lnTo>
                      <a:pt x="1245" y="518"/>
                    </a:lnTo>
                    <a:cubicBezTo>
                      <a:pt x="1245" y="539"/>
                      <a:pt x="1245" y="561"/>
                      <a:pt x="1288" y="561"/>
                    </a:cubicBezTo>
                    <a:cubicBezTo>
                      <a:pt x="1306" y="561"/>
                      <a:pt x="1331" y="557"/>
                      <a:pt x="1367" y="548"/>
                    </a:cubicBezTo>
                    <a:cubicBezTo>
                      <a:pt x="1488" y="548"/>
                      <a:pt x="1549" y="548"/>
                      <a:pt x="1549" y="578"/>
                    </a:cubicBezTo>
                    <a:cubicBezTo>
                      <a:pt x="1549" y="584"/>
                      <a:pt x="1552" y="587"/>
                      <a:pt x="1558" y="587"/>
                    </a:cubicBezTo>
                    <a:cubicBezTo>
                      <a:pt x="1582" y="587"/>
                      <a:pt x="1651" y="537"/>
                      <a:pt x="1701" y="487"/>
                    </a:cubicBezTo>
                    <a:cubicBezTo>
                      <a:pt x="1701" y="518"/>
                      <a:pt x="1731" y="518"/>
                      <a:pt x="1762" y="518"/>
                    </a:cubicBezTo>
                    <a:cubicBezTo>
                      <a:pt x="1853" y="518"/>
                      <a:pt x="1853" y="518"/>
                      <a:pt x="1853" y="548"/>
                    </a:cubicBezTo>
                    <a:cubicBezTo>
                      <a:pt x="1865" y="525"/>
                      <a:pt x="1885" y="515"/>
                      <a:pt x="1906" y="515"/>
                    </a:cubicBezTo>
                    <a:cubicBezTo>
                      <a:pt x="1940" y="515"/>
                      <a:pt x="1975" y="541"/>
                      <a:pt x="1975" y="578"/>
                    </a:cubicBezTo>
                    <a:cubicBezTo>
                      <a:pt x="1975" y="609"/>
                      <a:pt x="1975" y="609"/>
                      <a:pt x="2035" y="609"/>
                    </a:cubicBezTo>
                    <a:cubicBezTo>
                      <a:pt x="2066" y="578"/>
                      <a:pt x="2096" y="578"/>
                      <a:pt x="2157" y="578"/>
                    </a:cubicBezTo>
                    <a:cubicBezTo>
                      <a:pt x="2218" y="578"/>
                      <a:pt x="2218" y="578"/>
                      <a:pt x="2248" y="518"/>
                    </a:cubicBezTo>
                    <a:cubicBezTo>
                      <a:pt x="2248" y="457"/>
                      <a:pt x="2248" y="457"/>
                      <a:pt x="2309" y="457"/>
                    </a:cubicBezTo>
                    <a:cubicBezTo>
                      <a:pt x="2339" y="457"/>
                      <a:pt x="2370" y="457"/>
                      <a:pt x="2370" y="487"/>
                    </a:cubicBezTo>
                    <a:cubicBezTo>
                      <a:pt x="2370" y="487"/>
                      <a:pt x="2370" y="518"/>
                      <a:pt x="2400" y="518"/>
                    </a:cubicBezTo>
                    <a:cubicBezTo>
                      <a:pt x="2431" y="518"/>
                      <a:pt x="2461" y="518"/>
                      <a:pt x="2461" y="548"/>
                    </a:cubicBezTo>
                    <a:cubicBezTo>
                      <a:pt x="2461" y="548"/>
                      <a:pt x="2491" y="578"/>
                      <a:pt x="2522" y="578"/>
                    </a:cubicBezTo>
                    <a:cubicBezTo>
                      <a:pt x="2583" y="578"/>
                      <a:pt x="2643" y="578"/>
                      <a:pt x="2643" y="639"/>
                    </a:cubicBezTo>
                    <a:cubicBezTo>
                      <a:pt x="2643" y="639"/>
                      <a:pt x="2643" y="639"/>
                      <a:pt x="2643" y="578"/>
                    </a:cubicBezTo>
                    <a:cubicBezTo>
                      <a:pt x="2643" y="557"/>
                      <a:pt x="2659" y="535"/>
                      <a:pt x="2700" y="535"/>
                    </a:cubicBezTo>
                    <a:cubicBezTo>
                      <a:pt x="2717" y="535"/>
                      <a:pt x="2738" y="539"/>
                      <a:pt x="2765" y="548"/>
                    </a:cubicBezTo>
                    <a:cubicBezTo>
                      <a:pt x="2826" y="548"/>
                      <a:pt x="2887" y="548"/>
                      <a:pt x="2887" y="518"/>
                    </a:cubicBezTo>
                    <a:cubicBezTo>
                      <a:pt x="2917" y="518"/>
                      <a:pt x="2917" y="518"/>
                      <a:pt x="2917" y="578"/>
                    </a:cubicBezTo>
                    <a:cubicBezTo>
                      <a:pt x="2917" y="609"/>
                      <a:pt x="2932" y="624"/>
                      <a:pt x="2951" y="624"/>
                    </a:cubicBezTo>
                    <a:cubicBezTo>
                      <a:pt x="2970" y="624"/>
                      <a:pt x="2993" y="609"/>
                      <a:pt x="3008" y="578"/>
                    </a:cubicBezTo>
                    <a:cubicBezTo>
                      <a:pt x="3008" y="548"/>
                      <a:pt x="3016" y="533"/>
                      <a:pt x="3027" y="533"/>
                    </a:cubicBezTo>
                    <a:cubicBezTo>
                      <a:pt x="3039" y="533"/>
                      <a:pt x="3054" y="548"/>
                      <a:pt x="3069" y="578"/>
                    </a:cubicBezTo>
                    <a:cubicBezTo>
                      <a:pt x="3069" y="578"/>
                      <a:pt x="3099" y="578"/>
                      <a:pt x="3130" y="548"/>
                    </a:cubicBezTo>
                    <a:cubicBezTo>
                      <a:pt x="3145" y="518"/>
                      <a:pt x="3152" y="502"/>
                      <a:pt x="3160" y="502"/>
                    </a:cubicBezTo>
                    <a:cubicBezTo>
                      <a:pt x="3168" y="502"/>
                      <a:pt x="3175" y="518"/>
                      <a:pt x="3190" y="548"/>
                    </a:cubicBezTo>
                    <a:cubicBezTo>
                      <a:pt x="3190" y="578"/>
                      <a:pt x="3221" y="578"/>
                      <a:pt x="3251" y="578"/>
                    </a:cubicBezTo>
                    <a:cubicBezTo>
                      <a:pt x="3266" y="563"/>
                      <a:pt x="3342" y="556"/>
                      <a:pt x="3418" y="556"/>
                    </a:cubicBezTo>
                    <a:cubicBezTo>
                      <a:pt x="3494" y="556"/>
                      <a:pt x="3570" y="563"/>
                      <a:pt x="3586" y="578"/>
                    </a:cubicBezTo>
                    <a:cubicBezTo>
                      <a:pt x="3616" y="548"/>
                      <a:pt x="3616" y="548"/>
                      <a:pt x="3646" y="548"/>
                    </a:cubicBezTo>
                    <a:cubicBezTo>
                      <a:pt x="3646" y="571"/>
                      <a:pt x="3651" y="581"/>
                      <a:pt x="3656" y="581"/>
                    </a:cubicBezTo>
                    <a:cubicBezTo>
                      <a:pt x="3665" y="581"/>
                      <a:pt x="3677" y="555"/>
                      <a:pt x="3677" y="518"/>
                    </a:cubicBezTo>
                    <a:lnTo>
                      <a:pt x="3646" y="518"/>
                    </a:lnTo>
                    <a:cubicBezTo>
                      <a:pt x="3646" y="490"/>
                      <a:pt x="3659" y="475"/>
                      <a:pt x="3672" y="475"/>
                    </a:cubicBezTo>
                    <a:cubicBezTo>
                      <a:pt x="3689" y="475"/>
                      <a:pt x="3707" y="498"/>
                      <a:pt x="3707" y="548"/>
                    </a:cubicBezTo>
                    <a:cubicBezTo>
                      <a:pt x="3722" y="578"/>
                      <a:pt x="3730" y="594"/>
                      <a:pt x="3738" y="594"/>
                    </a:cubicBezTo>
                    <a:cubicBezTo>
                      <a:pt x="3745" y="594"/>
                      <a:pt x="3753" y="578"/>
                      <a:pt x="3768" y="548"/>
                    </a:cubicBezTo>
                    <a:cubicBezTo>
                      <a:pt x="3783" y="518"/>
                      <a:pt x="3791" y="502"/>
                      <a:pt x="3798" y="502"/>
                    </a:cubicBezTo>
                    <a:cubicBezTo>
                      <a:pt x="3806" y="502"/>
                      <a:pt x="3814" y="518"/>
                      <a:pt x="3829" y="548"/>
                    </a:cubicBezTo>
                    <a:cubicBezTo>
                      <a:pt x="3829" y="578"/>
                      <a:pt x="3829" y="594"/>
                      <a:pt x="3833" y="594"/>
                    </a:cubicBezTo>
                    <a:cubicBezTo>
                      <a:pt x="3836" y="594"/>
                      <a:pt x="3844" y="578"/>
                      <a:pt x="3859" y="548"/>
                    </a:cubicBezTo>
                    <a:cubicBezTo>
                      <a:pt x="3893" y="480"/>
                      <a:pt x="3927" y="440"/>
                      <a:pt x="3951" y="440"/>
                    </a:cubicBezTo>
                    <a:cubicBezTo>
                      <a:pt x="3969" y="440"/>
                      <a:pt x="3981" y="464"/>
                      <a:pt x="3981" y="518"/>
                    </a:cubicBezTo>
                    <a:cubicBezTo>
                      <a:pt x="3981" y="578"/>
                      <a:pt x="4011" y="609"/>
                      <a:pt x="4042" y="609"/>
                    </a:cubicBezTo>
                    <a:cubicBezTo>
                      <a:pt x="4042" y="609"/>
                      <a:pt x="4042" y="578"/>
                      <a:pt x="4042" y="548"/>
                    </a:cubicBezTo>
                    <a:cubicBezTo>
                      <a:pt x="4042" y="518"/>
                      <a:pt x="4042" y="502"/>
                      <a:pt x="4049" y="502"/>
                    </a:cubicBezTo>
                    <a:cubicBezTo>
                      <a:pt x="4057" y="502"/>
                      <a:pt x="4072" y="518"/>
                      <a:pt x="4102" y="548"/>
                    </a:cubicBezTo>
                    <a:cubicBezTo>
                      <a:pt x="4136" y="598"/>
                      <a:pt x="4169" y="621"/>
                      <a:pt x="4208" y="621"/>
                    </a:cubicBezTo>
                    <a:cubicBezTo>
                      <a:pt x="4239" y="621"/>
                      <a:pt x="4274" y="606"/>
                      <a:pt x="4315" y="578"/>
                    </a:cubicBezTo>
                    <a:cubicBezTo>
                      <a:pt x="4361" y="548"/>
                      <a:pt x="4399" y="533"/>
                      <a:pt x="4418" y="533"/>
                    </a:cubicBezTo>
                    <a:cubicBezTo>
                      <a:pt x="4437" y="533"/>
                      <a:pt x="4437" y="548"/>
                      <a:pt x="4406" y="578"/>
                    </a:cubicBezTo>
                    <a:cubicBezTo>
                      <a:pt x="4371" y="614"/>
                      <a:pt x="4356" y="629"/>
                      <a:pt x="4362" y="629"/>
                    </a:cubicBezTo>
                    <a:cubicBezTo>
                      <a:pt x="4366" y="629"/>
                      <a:pt x="4381" y="621"/>
                      <a:pt x="4406" y="609"/>
                    </a:cubicBezTo>
                    <a:lnTo>
                      <a:pt x="4528" y="609"/>
                    </a:lnTo>
                    <a:cubicBezTo>
                      <a:pt x="4558" y="609"/>
                      <a:pt x="4558" y="578"/>
                      <a:pt x="4558" y="548"/>
                    </a:cubicBezTo>
                    <a:cubicBezTo>
                      <a:pt x="4577" y="586"/>
                      <a:pt x="4607" y="612"/>
                      <a:pt x="4635" y="612"/>
                    </a:cubicBezTo>
                    <a:cubicBezTo>
                      <a:pt x="4652" y="612"/>
                      <a:pt x="4668" y="602"/>
                      <a:pt x="4680" y="578"/>
                    </a:cubicBezTo>
                    <a:lnTo>
                      <a:pt x="4741" y="578"/>
                    </a:lnTo>
                    <a:cubicBezTo>
                      <a:pt x="4771" y="578"/>
                      <a:pt x="4771" y="578"/>
                      <a:pt x="4801" y="548"/>
                    </a:cubicBezTo>
                    <a:cubicBezTo>
                      <a:pt x="4810" y="539"/>
                      <a:pt x="4817" y="535"/>
                      <a:pt x="4822" y="535"/>
                    </a:cubicBezTo>
                    <a:cubicBezTo>
                      <a:pt x="4834" y="535"/>
                      <a:pt x="4841" y="557"/>
                      <a:pt x="4862" y="578"/>
                    </a:cubicBezTo>
                    <a:cubicBezTo>
                      <a:pt x="4884" y="600"/>
                      <a:pt x="4905" y="621"/>
                      <a:pt x="4916" y="621"/>
                    </a:cubicBezTo>
                    <a:cubicBezTo>
                      <a:pt x="4920" y="621"/>
                      <a:pt x="4923" y="618"/>
                      <a:pt x="4923" y="609"/>
                    </a:cubicBezTo>
                    <a:cubicBezTo>
                      <a:pt x="4923" y="578"/>
                      <a:pt x="4953" y="548"/>
                      <a:pt x="4984" y="518"/>
                    </a:cubicBezTo>
                    <a:cubicBezTo>
                      <a:pt x="4993" y="509"/>
                      <a:pt x="5002" y="505"/>
                      <a:pt x="5009" y="505"/>
                    </a:cubicBezTo>
                    <a:cubicBezTo>
                      <a:pt x="5027" y="505"/>
                      <a:pt x="5036" y="527"/>
                      <a:pt x="5014" y="548"/>
                    </a:cubicBezTo>
                    <a:cubicBezTo>
                      <a:pt x="5014" y="578"/>
                      <a:pt x="5014" y="578"/>
                      <a:pt x="5075" y="609"/>
                    </a:cubicBezTo>
                    <a:cubicBezTo>
                      <a:pt x="5075" y="609"/>
                      <a:pt x="5136" y="609"/>
                      <a:pt x="5136" y="578"/>
                    </a:cubicBezTo>
                    <a:cubicBezTo>
                      <a:pt x="5136" y="563"/>
                      <a:pt x="5174" y="556"/>
                      <a:pt x="5216" y="556"/>
                    </a:cubicBezTo>
                    <a:cubicBezTo>
                      <a:pt x="5257" y="556"/>
                      <a:pt x="5303" y="563"/>
                      <a:pt x="5318" y="578"/>
                    </a:cubicBezTo>
                    <a:lnTo>
                      <a:pt x="5349" y="578"/>
                    </a:lnTo>
                    <a:cubicBezTo>
                      <a:pt x="5379" y="578"/>
                      <a:pt x="5409" y="548"/>
                      <a:pt x="5440" y="548"/>
                    </a:cubicBezTo>
                    <a:cubicBezTo>
                      <a:pt x="5440" y="548"/>
                      <a:pt x="5440" y="548"/>
                      <a:pt x="5470" y="518"/>
                    </a:cubicBezTo>
                    <a:cubicBezTo>
                      <a:pt x="5501" y="518"/>
                      <a:pt x="5531" y="518"/>
                      <a:pt x="5531" y="578"/>
                    </a:cubicBezTo>
                    <a:cubicBezTo>
                      <a:pt x="5546" y="533"/>
                      <a:pt x="5554" y="510"/>
                      <a:pt x="5558" y="510"/>
                    </a:cubicBezTo>
                    <a:cubicBezTo>
                      <a:pt x="5561" y="510"/>
                      <a:pt x="5561" y="533"/>
                      <a:pt x="5561" y="578"/>
                    </a:cubicBezTo>
                    <a:cubicBezTo>
                      <a:pt x="5561" y="609"/>
                      <a:pt x="5561" y="624"/>
                      <a:pt x="5565" y="624"/>
                    </a:cubicBezTo>
                    <a:cubicBezTo>
                      <a:pt x="5569" y="624"/>
                      <a:pt x="5577" y="609"/>
                      <a:pt x="5592" y="578"/>
                    </a:cubicBezTo>
                    <a:cubicBezTo>
                      <a:pt x="5607" y="548"/>
                      <a:pt x="5615" y="533"/>
                      <a:pt x="5622" y="533"/>
                    </a:cubicBezTo>
                    <a:cubicBezTo>
                      <a:pt x="5630" y="533"/>
                      <a:pt x="5637" y="548"/>
                      <a:pt x="5653" y="578"/>
                    </a:cubicBezTo>
                    <a:cubicBezTo>
                      <a:pt x="5653" y="594"/>
                      <a:pt x="5660" y="601"/>
                      <a:pt x="5668" y="601"/>
                    </a:cubicBezTo>
                    <a:cubicBezTo>
                      <a:pt x="5675" y="601"/>
                      <a:pt x="5683" y="594"/>
                      <a:pt x="5683" y="578"/>
                    </a:cubicBezTo>
                    <a:cubicBezTo>
                      <a:pt x="5683" y="525"/>
                      <a:pt x="5714" y="493"/>
                      <a:pt x="5740" y="493"/>
                    </a:cubicBezTo>
                    <a:cubicBezTo>
                      <a:pt x="5758" y="493"/>
                      <a:pt x="5774" y="510"/>
                      <a:pt x="5774" y="548"/>
                    </a:cubicBezTo>
                    <a:cubicBezTo>
                      <a:pt x="5774" y="548"/>
                      <a:pt x="5805" y="548"/>
                      <a:pt x="5805" y="518"/>
                    </a:cubicBezTo>
                    <a:cubicBezTo>
                      <a:pt x="5820" y="472"/>
                      <a:pt x="5827" y="449"/>
                      <a:pt x="5831" y="449"/>
                    </a:cubicBezTo>
                    <a:cubicBezTo>
                      <a:pt x="5835" y="449"/>
                      <a:pt x="5835" y="472"/>
                      <a:pt x="5835" y="518"/>
                    </a:cubicBezTo>
                    <a:cubicBezTo>
                      <a:pt x="5850" y="548"/>
                      <a:pt x="5865" y="563"/>
                      <a:pt x="5881" y="563"/>
                    </a:cubicBezTo>
                    <a:cubicBezTo>
                      <a:pt x="5896" y="563"/>
                      <a:pt x="5911" y="548"/>
                      <a:pt x="5926" y="518"/>
                    </a:cubicBezTo>
                    <a:cubicBezTo>
                      <a:pt x="5926" y="518"/>
                      <a:pt x="5926" y="491"/>
                      <a:pt x="5935" y="491"/>
                    </a:cubicBezTo>
                    <a:cubicBezTo>
                      <a:pt x="5940" y="491"/>
                      <a:pt x="5946" y="497"/>
                      <a:pt x="5956" y="518"/>
                    </a:cubicBezTo>
                    <a:cubicBezTo>
                      <a:pt x="5992" y="535"/>
                      <a:pt x="6057" y="553"/>
                      <a:pt x="6100" y="553"/>
                    </a:cubicBezTo>
                    <a:cubicBezTo>
                      <a:pt x="6132" y="553"/>
                      <a:pt x="6152" y="543"/>
                      <a:pt x="6139" y="518"/>
                    </a:cubicBezTo>
                    <a:lnTo>
                      <a:pt x="6169" y="518"/>
                    </a:lnTo>
                    <a:cubicBezTo>
                      <a:pt x="6200" y="533"/>
                      <a:pt x="6222" y="540"/>
                      <a:pt x="6241" y="540"/>
                    </a:cubicBezTo>
                    <a:cubicBezTo>
                      <a:pt x="6260" y="540"/>
                      <a:pt x="6276" y="533"/>
                      <a:pt x="6291" y="518"/>
                    </a:cubicBezTo>
                    <a:lnTo>
                      <a:pt x="6321" y="457"/>
                    </a:lnTo>
                    <a:cubicBezTo>
                      <a:pt x="6321" y="518"/>
                      <a:pt x="6321" y="548"/>
                      <a:pt x="6352" y="548"/>
                    </a:cubicBezTo>
                    <a:cubicBezTo>
                      <a:pt x="6382" y="548"/>
                      <a:pt x="6382" y="548"/>
                      <a:pt x="6382" y="487"/>
                    </a:cubicBezTo>
                    <a:cubicBezTo>
                      <a:pt x="6352" y="457"/>
                      <a:pt x="6382" y="457"/>
                      <a:pt x="6412" y="457"/>
                    </a:cubicBezTo>
                    <a:cubicBezTo>
                      <a:pt x="6443" y="457"/>
                      <a:pt x="6473" y="487"/>
                      <a:pt x="6473" y="518"/>
                    </a:cubicBezTo>
                    <a:cubicBezTo>
                      <a:pt x="6473" y="482"/>
                      <a:pt x="6484" y="467"/>
                      <a:pt x="6492" y="467"/>
                    </a:cubicBezTo>
                    <a:cubicBezTo>
                      <a:pt x="6498" y="467"/>
                      <a:pt x="6504" y="475"/>
                      <a:pt x="6504" y="487"/>
                    </a:cubicBezTo>
                    <a:cubicBezTo>
                      <a:pt x="6534" y="518"/>
                      <a:pt x="6564" y="518"/>
                      <a:pt x="6595" y="518"/>
                    </a:cubicBezTo>
                    <a:lnTo>
                      <a:pt x="6656" y="518"/>
                    </a:lnTo>
                    <a:cubicBezTo>
                      <a:pt x="6686" y="518"/>
                      <a:pt x="6716" y="518"/>
                      <a:pt x="6686" y="487"/>
                    </a:cubicBezTo>
                    <a:cubicBezTo>
                      <a:pt x="6686" y="457"/>
                      <a:pt x="6686" y="426"/>
                      <a:pt x="6716" y="426"/>
                    </a:cubicBezTo>
                    <a:cubicBezTo>
                      <a:pt x="6716" y="416"/>
                      <a:pt x="6720" y="413"/>
                      <a:pt x="6723" y="413"/>
                    </a:cubicBezTo>
                    <a:cubicBezTo>
                      <a:pt x="6730" y="413"/>
                      <a:pt x="6737" y="426"/>
                      <a:pt x="6716" y="426"/>
                    </a:cubicBezTo>
                    <a:cubicBezTo>
                      <a:pt x="6716" y="457"/>
                      <a:pt x="6716" y="487"/>
                      <a:pt x="6747" y="487"/>
                    </a:cubicBezTo>
                    <a:cubicBezTo>
                      <a:pt x="6747" y="487"/>
                      <a:pt x="6747" y="518"/>
                      <a:pt x="6747" y="518"/>
                    </a:cubicBezTo>
                    <a:cubicBezTo>
                      <a:pt x="6733" y="559"/>
                      <a:pt x="6750" y="575"/>
                      <a:pt x="6776" y="575"/>
                    </a:cubicBezTo>
                    <a:cubicBezTo>
                      <a:pt x="6808" y="575"/>
                      <a:pt x="6852" y="551"/>
                      <a:pt x="6868" y="518"/>
                    </a:cubicBezTo>
                    <a:cubicBezTo>
                      <a:pt x="6884" y="487"/>
                      <a:pt x="6899" y="472"/>
                      <a:pt x="6910" y="472"/>
                    </a:cubicBezTo>
                    <a:cubicBezTo>
                      <a:pt x="6922" y="472"/>
                      <a:pt x="6929" y="487"/>
                      <a:pt x="6929" y="518"/>
                    </a:cubicBezTo>
                    <a:cubicBezTo>
                      <a:pt x="6929" y="544"/>
                      <a:pt x="6934" y="555"/>
                      <a:pt x="6942" y="555"/>
                    </a:cubicBezTo>
                    <a:cubicBezTo>
                      <a:pt x="6960" y="555"/>
                      <a:pt x="6990" y="491"/>
                      <a:pt x="6990" y="426"/>
                    </a:cubicBezTo>
                    <a:lnTo>
                      <a:pt x="7020" y="335"/>
                    </a:lnTo>
                    <a:lnTo>
                      <a:pt x="7020" y="426"/>
                    </a:lnTo>
                    <a:cubicBezTo>
                      <a:pt x="7037" y="512"/>
                      <a:pt x="7045" y="549"/>
                      <a:pt x="7065" y="549"/>
                    </a:cubicBezTo>
                    <a:cubicBezTo>
                      <a:pt x="7080" y="549"/>
                      <a:pt x="7102" y="527"/>
                      <a:pt x="7142" y="487"/>
                    </a:cubicBezTo>
                    <a:cubicBezTo>
                      <a:pt x="7157" y="472"/>
                      <a:pt x="7165" y="464"/>
                      <a:pt x="7169" y="464"/>
                    </a:cubicBezTo>
                    <a:cubicBezTo>
                      <a:pt x="7172" y="464"/>
                      <a:pt x="7172" y="472"/>
                      <a:pt x="7172" y="487"/>
                    </a:cubicBezTo>
                    <a:cubicBezTo>
                      <a:pt x="7172" y="518"/>
                      <a:pt x="7203" y="518"/>
                      <a:pt x="7264" y="518"/>
                    </a:cubicBezTo>
                    <a:cubicBezTo>
                      <a:pt x="7355" y="518"/>
                      <a:pt x="7385" y="518"/>
                      <a:pt x="7385" y="487"/>
                    </a:cubicBezTo>
                    <a:lnTo>
                      <a:pt x="7415" y="487"/>
                    </a:lnTo>
                    <a:cubicBezTo>
                      <a:pt x="7428" y="525"/>
                      <a:pt x="7446" y="542"/>
                      <a:pt x="7461" y="542"/>
                    </a:cubicBezTo>
                    <a:cubicBezTo>
                      <a:pt x="7481" y="542"/>
                      <a:pt x="7494" y="510"/>
                      <a:pt x="7476" y="457"/>
                    </a:cubicBezTo>
                    <a:lnTo>
                      <a:pt x="7537" y="457"/>
                    </a:lnTo>
                    <a:lnTo>
                      <a:pt x="7537" y="518"/>
                    </a:lnTo>
                    <a:cubicBezTo>
                      <a:pt x="7537" y="548"/>
                      <a:pt x="7567" y="548"/>
                      <a:pt x="7780" y="548"/>
                    </a:cubicBezTo>
                    <a:cubicBezTo>
                      <a:pt x="7993" y="548"/>
                      <a:pt x="8023" y="548"/>
                      <a:pt x="8023" y="487"/>
                    </a:cubicBezTo>
                    <a:cubicBezTo>
                      <a:pt x="8039" y="442"/>
                      <a:pt x="8046" y="419"/>
                      <a:pt x="8050" y="419"/>
                    </a:cubicBezTo>
                    <a:cubicBezTo>
                      <a:pt x="8054" y="419"/>
                      <a:pt x="8054" y="442"/>
                      <a:pt x="8054" y="487"/>
                    </a:cubicBezTo>
                    <a:cubicBezTo>
                      <a:pt x="8054" y="509"/>
                      <a:pt x="8069" y="530"/>
                      <a:pt x="8078" y="530"/>
                    </a:cubicBezTo>
                    <a:cubicBezTo>
                      <a:pt x="8082" y="530"/>
                      <a:pt x="8084" y="527"/>
                      <a:pt x="8084" y="518"/>
                    </a:cubicBezTo>
                    <a:cubicBezTo>
                      <a:pt x="8084" y="518"/>
                      <a:pt x="8145" y="518"/>
                      <a:pt x="8175" y="548"/>
                    </a:cubicBezTo>
                    <a:cubicBezTo>
                      <a:pt x="8201" y="574"/>
                      <a:pt x="8221" y="583"/>
                      <a:pt x="8236" y="583"/>
                    </a:cubicBezTo>
                    <a:cubicBezTo>
                      <a:pt x="8256" y="583"/>
                      <a:pt x="8267" y="566"/>
                      <a:pt x="8267" y="548"/>
                    </a:cubicBezTo>
                    <a:cubicBezTo>
                      <a:pt x="8254" y="522"/>
                      <a:pt x="8252" y="513"/>
                      <a:pt x="8256" y="513"/>
                    </a:cubicBezTo>
                    <a:cubicBezTo>
                      <a:pt x="8262" y="513"/>
                      <a:pt x="8279" y="531"/>
                      <a:pt x="8297" y="548"/>
                    </a:cubicBezTo>
                    <a:cubicBezTo>
                      <a:pt x="8297" y="570"/>
                      <a:pt x="8312" y="591"/>
                      <a:pt x="8321" y="591"/>
                    </a:cubicBezTo>
                    <a:cubicBezTo>
                      <a:pt x="8325" y="591"/>
                      <a:pt x="8327" y="587"/>
                      <a:pt x="8327" y="578"/>
                    </a:cubicBezTo>
                    <a:cubicBezTo>
                      <a:pt x="8345" y="561"/>
                      <a:pt x="8403" y="543"/>
                      <a:pt x="8449" y="543"/>
                    </a:cubicBezTo>
                    <a:cubicBezTo>
                      <a:pt x="8483" y="543"/>
                      <a:pt x="8510" y="553"/>
                      <a:pt x="8510" y="578"/>
                    </a:cubicBezTo>
                    <a:lnTo>
                      <a:pt x="8540" y="578"/>
                    </a:lnTo>
                    <a:cubicBezTo>
                      <a:pt x="8540" y="548"/>
                      <a:pt x="8601" y="548"/>
                      <a:pt x="8662" y="548"/>
                    </a:cubicBezTo>
                    <a:cubicBezTo>
                      <a:pt x="8692" y="548"/>
                      <a:pt x="8723" y="548"/>
                      <a:pt x="8723" y="578"/>
                    </a:cubicBezTo>
                    <a:cubicBezTo>
                      <a:pt x="8707" y="594"/>
                      <a:pt x="8707" y="601"/>
                      <a:pt x="8719" y="601"/>
                    </a:cubicBezTo>
                    <a:cubicBezTo>
                      <a:pt x="8730" y="601"/>
                      <a:pt x="8753" y="594"/>
                      <a:pt x="8783" y="578"/>
                    </a:cubicBezTo>
                    <a:cubicBezTo>
                      <a:pt x="8783" y="578"/>
                      <a:pt x="8814" y="518"/>
                      <a:pt x="8844" y="518"/>
                    </a:cubicBezTo>
                    <a:cubicBezTo>
                      <a:pt x="8844" y="487"/>
                      <a:pt x="8874" y="457"/>
                      <a:pt x="8905" y="457"/>
                    </a:cubicBezTo>
                    <a:lnTo>
                      <a:pt x="8905" y="487"/>
                    </a:lnTo>
                    <a:lnTo>
                      <a:pt x="8905" y="548"/>
                    </a:lnTo>
                    <a:cubicBezTo>
                      <a:pt x="8935" y="548"/>
                      <a:pt x="8935" y="548"/>
                      <a:pt x="8935" y="518"/>
                    </a:cubicBezTo>
                    <a:cubicBezTo>
                      <a:pt x="8966" y="548"/>
                      <a:pt x="8996" y="548"/>
                      <a:pt x="9057" y="548"/>
                    </a:cubicBezTo>
                    <a:cubicBezTo>
                      <a:pt x="9087" y="548"/>
                      <a:pt x="9148" y="548"/>
                      <a:pt x="9178" y="518"/>
                    </a:cubicBezTo>
                    <a:cubicBezTo>
                      <a:pt x="9178" y="548"/>
                      <a:pt x="9216" y="563"/>
                      <a:pt x="9258" y="563"/>
                    </a:cubicBezTo>
                    <a:cubicBezTo>
                      <a:pt x="9300" y="563"/>
                      <a:pt x="9346" y="548"/>
                      <a:pt x="9361" y="518"/>
                    </a:cubicBezTo>
                    <a:cubicBezTo>
                      <a:pt x="9361" y="502"/>
                      <a:pt x="9368" y="495"/>
                      <a:pt x="9380" y="495"/>
                    </a:cubicBezTo>
                    <a:cubicBezTo>
                      <a:pt x="9391" y="495"/>
                      <a:pt x="9406" y="502"/>
                      <a:pt x="9422" y="518"/>
                    </a:cubicBezTo>
                    <a:cubicBezTo>
                      <a:pt x="9437" y="533"/>
                      <a:pt x="9444" y="540"/>
                      <a:pt x="9448" y="540"/>
                    </a:cubicBezTo>
                    <a:cubicBezTo>
                      <a:pt x="9452" y="540"/>
                      <a:pt x="9452" y="533"/>
                      <a:pt x="9452" y="518"/>
                    </a:cubicBezTo>
                    <a:cubicBezTo>
                      <a:pt x="9461" y="509"/>
                      <a:pt x="9470" y="505"/>
                      <a:pt x="9479" y="505"/>
                    </a:cubicBezTo>
                    <a:cubicBezTo>
                      <a:pt x="9500" y="505"/>
                      <a:pt x="9522" y="527"/>
                      <a:pt x="9543" y="548"/>
                    </a:cubicBezTo>
                    <a:cubicBezTo>
                      <a:pt x="9561" y="584"/>
                      <a:pt x="9568" y="598"/>
                      <a:pt x="9578" y="598"/>
                    </a:cubicBezTo>
                    <a:cubicBezTo>
                      <a:pt x="9584" y="598"/>
                      <a:pt x="9591" y="591"/>
                      <a:pt x="9604" y="578"/>
                    </a:cubicBezTo>
                    <a:cubicBezTo>
                      <a:pt x="9665" y="548"/>
                      <a:pt x="9695" y="548"/>
                      <a:pt x="9726" y="548"/>
                    </a:cubicBezTo>
                    <a:cubicBezTo>
                      <a:pt x="9786" y="518"/>
                      <a:pt x="9817" y="518"/>
                      <a:pt x="9786" y="487"/>
                    </a:cubicBezTo>
                    <a:cubicBezTo>
                      <a:pt x="9786" y="468"/>
                      <a:pt x="9799" y="448"/>
                      <a:pt x="9808" y="436"/>
                    </a:cubicBezTo>
                    <a:lnTo>
                      <a:pt x="9808" y="436"/>
                    </a:lnTo>
                    <a:cubicBezTo>
                      <a:pt x="9793" y="457"/>
                      <a:pt x="9817" y="461"/>
                      <a:pt x="9817" y="487"/>
                    </a:cubicBezTo>
                    <a:cubicBezTo>
                      <a:pt x="9847" y="518"/>
                      <a:pt x="9908" y="518"/>
                      <a:pt x="9938" y="518"/>
                    </a:cubicBezTo>
                    <a:lnTo>
                      <a:pt x="10030" y="518"/>
                    </a:lnTo>
                    <a:cubicBezTo>
                      <a:pt x="10060" y="548"/>
                      <a:pt x="10083" y="563"/>
                      <a:pt x="10098" y="563"/>
                    </a:cubicBezTo>
                    <a:cubicBezTo>
                      <a:pt x="10113" y="563"/>
                      <a:pt x="10121" y="548"/>
                      <a:pt x="10121" y="518"/>
                    </a:cubicBezTo>
                    <a:lnTo>
                      <a:pt x="10121" y="487"/>
                    </a:lnTo>
                    <a:cubicBezTo>
                      <a:pt x="10137" y="521"/>
                      <a:pt x="10227" y="545"/>
                      <a:pt x="10310" y="545"/>
                    </a:cubicBezTo>
                    <a:cubicBezTo>
                      <a:pt x="10378" y="545"/>
                      <a:pt x="10441" y="528"/>
                      <a:pt x="10455" y="487"/>
                    </a:cubicBezTo>
                    <a:lnTo>
                      <a:pt x="10455" y="548"/>
                    </a:lnTo>
                    <a:cubicBezTo>
                      <a:pt x="10455" y="578"/>
                      <a:pt x="10455" y="578"/>
                      <a:pt x="10516" y="578"/>
                    </a:cubicBezTo>
                    <a:cubicBezTo>
                      <a:pt x="10546" y="578"/>
                      <a:pt x="10637" y="548"/>
                      <a:pt x="10729" y="548"/>
                    </a:cubicBezTo>
                    <a:cubicBezTo>
                      <a:pt x="10820" y="548"/>
                      <a:pt x="10881" y="548"/>
                      <a:pt x="10881" y="518"/>
                    </a:cubicBezTo>
                    <a:cubicBezTo>
                      <a:pt x="10911" y="518"/>
                      <a:pt x="10911" y="518"/>
                      <a:pt x="10911" y="548"/>
                    </a:cubicBezTo>
                    <a:cubicBezTo>
                      <a:pt x="10881" y="578"/>
                      <a:pt x="10911" y="578"/>
                      <a:pt x="10941" y="578"/>
                    </a:cubicBezTo>
                    <a:cubicBezTo>
                      <a:pt x="10941" y="578"/>
                      <a:pt x="10972" y="548"/>
                      <a:pt x="10972" y="518"/>
                    </a:cubicBezTo>
                    <a:cubicBezTo>
                      <a:pt x="10972" y="502"/>
                      <a:pt x="10972" y="495"/>
                      <a:pt x="10979" y="495"/>
                    </a:cubicBezTo>
                    <a:cubicBezTo>
                      <a:pt x="10987" y="495"/>
                      <a:pt x="11002" y="502"/>
                      <a:pt x="11033" y="518"/>
                    </a:cubicBezTo>
                    <a:cubicBezTo>
                      <a:pt x="11063" y="533"/>
                      <a:pt x="11101" y="540"/>
                      <a:pt x="11135" y="540"/>
                    </a:cubicBezTo>
                    <a:cubicBezTo>
                      <a:pt x="11169" y="540"/>
                      <a:pt x="11200" y="533"/>
                      <a:pt x="11215" y="518"/>
                    </a:cubicBezTo>
                    <a:cubicBezTo>
                      <a:pt x="11245" y="518"/>
                      <a:pt x="11276" y="518"/>
                      <a:pt x="11276" y="548"/>
                    </a:cubicBezTo>
                    <a:cubicBezTo>
                      <a:pt x="11293" y="566"/>
                      <a:pt x="11311" y="583"/>
                      <a:pt x="11334" y="583"/>
                    </a:cubicBezTo>
                    <a:cubicBezTo>
                      <a:pt x="11351" y="583"/>
                      <a:pt x="11372" y="574"/>
                      <a:pt x="11397" y="548"/>
                    </a:cubicBezTo>
                    <a:cubicBezTo>
                      <a:pt x="11428" y="548"/>
                      <a:pt x="11428" y="548"/>
                      <a:pt x="11428" y="578"/>
                    </a:cubicBezTo>
                    <a:cubicBezTo>
                      <a:pt x="11445" y="596"/>
                      <a:pt x="11453" y="614"/>
                      <a:pt x="11456" y="614"/>
                    </a:cubicBezTo>
                    <a:cubicBezTo>
                      <a:pt x="11458" y="614"/>
                      <a:pt x="11458" y="604"/>
                      <a:pt x="11458" y="578"/>
                    </a:cubicBezTo>
                    <a:cubicBezTo>
                      <a:pt x="11489" y="563"/>
                      <a:pt x="11519" y="556"/>
                      <a:pt x="11549" y="556"/>
                    </a:cubicBezTo>
                    <a:cubicBezTo>
                      <a:pt x="11580" y="556"/>
                      <a:pt x="11610" y="563"/>
                      <a:pt x="11640" y="578"/>
                    </a:cubicBezTo>
                    <a:cubicBezTo>
                      <a:pt x="11671" y="578"/>
                      <a:pt x="11701" y="578"/>
                      <a:pt x="11701" y="548"/>
                    </a:cubicBezTo>
                    <a:lnTo>
                      <a:pt x="11701" y="518"/>
                    </a:lnTo>
                    <a:cubicBezTo>
                      <a:pt x="11701" y="548"/>
                      <a:pt x="11701" y="563"/>
                      <a:pt x="11705" y="563"/>
                    </a:cubicBezTo>
                    <a:cubicBezTo>
                      <a:pt x="11709" y="563"/>
                      <a:pt x="11716" y="548"/>
                      <a:pt x="11732" y="518"/>
                    </a:cubicBezTo>
                    <a:cubicBezTo>
                      <a:pt x="11732" y="502"/>
                      <a:pt x="11739" y="495"/>
                      <a:pt x="11747" y="495"/>
                    </a:cubicBezTo>
                    <a:cubicBezTo>
                      <a:pt x="11754" y="495"/>
                      <a:pt x="11762" y="502"/>
                      <a:pt x="11762" y="518"/>
                    </a:cubicBezTo>
                    <a:cubicBezTo>
                      <a:pt x="11792" y="548"/>
                      <a:pt x="11823" y="548"/>
                      <a:pt x="11823" y="548"/>
                    </a:cubicBezTo>
                    <a:cubicBezTo>
                      <a:pt x="11823" y="548"/>
                      <a:pt x="11975" y="518"/>
                      <a:pt x="12096" y="518"/>
                    </a:cubicBezTo>
                    <a:cubicBezTo>
                      <a:pt x="12279" y="518"/>
                      <a:pt x="12340" y="518"/>
                      <a:pt x="12340" y="487"/>
                    </a:cubicBezTo>
                    <a:cubicBezTo>
                      <a:pt x="12355" y="472"/>
                      <a:pt x="12362" y="464"/>
                      <a:pt x="12370" y="464"/>
                    </a:cubicBezTo>
                    <a:cubicBezTo>
                      <a:pt x="12378" y="464"/>
                      <a:pt x="12385" y="472"/>
                      <a:pt x="12400" y="487"/>
                    </a:cubicBezTo>
                    <a:cubicBezTo>
                      <a:pt x="12431" y="518"/>
                      <a:pt x="12461" y="518"/>
                      <a:pt x="12461" y="518"/>
                    </a:cubicBezTo>
                    <a:cubicBezTo>
                      <a:pt x="12492" y="518"/>
                      <a:pt x="12522" y="518"/>
                      <a:pt x="12522" y="548"/>
                    </a:cubicBezTo>
                    <a:cubicBezTo>
                      <a:pt x="12552" y="518"/>
                      <a:pt x="12552" y="518"/>
                      <a:pt x="12583" y="518"/>
                    </a:cubicBezTo>
                    <a:cubicBezTo>
                      <a:pt x="12583" y="548"/>
                      <a:pt x="12583" y="563"/>
                      <a:pt x="12587" y="563"/>
                    </a:cubicBezTo>
                    <a:cubicBezTo>
                      <a:pt x="12590" y="563"/>
                      <a:pt x="12598" y="548"/>
                      <a:pt x="12613" y="518"/>
                    </a:cubicBezTo>
                    <a:cubicBezTo>
                      <a:pt x="12628" y="487"/>
                      <a:pt x="12636" y="472"/>
                      <a:pt x="12640" y="472"/>
                    </a:cubicBezTo>
                    <a:cubicBezTo>
                      <a:pt x="12644" y="472"/>
                      <a:pt x="12644" y="487"/>
                      <a:pt x="12644" y="518"/>
                    </a:cubicBezTo>
                    <a:cubicBezTo>
                      <a:pt x="12644" y="562"/>
                      <a:pt x="12676" y="590"/>
                      <a:pt x="12694" y="590"/>
                    </a:cubicBezTo>
                    <a:cubicBezTo>
                      <a:pt x="12700" y="590"/>
                      <a:pt x="12704" y="587"/>
                      <a:pt x="12704" y="578"/>
                    </a:cubicBezTo>
                    <a:cubicBezTo>
                      <a:pt x="12704" y="518"/>
                      <a:pt x="12735" y="548"/>
                      <a:pt x="12765" y="487"/>
                    </a:cubicBezTo>
                    <a:cubicBezTo>
                      <a:pt x="12796" y="487"/>
                      <a:pt x="12826" y="487"/>
                      <a:pt x="12826" y="548"/>
                    </a:cubicBezTo>
                    <a:cubicBezTo>
                      <a:pt x="12835" y="557"/>
                      <a:pt x="12852" y="561"/>
                      <a:pt x="12871" y="561"/>
                    </a:cubicBezTo>
                    <a:cubicBezTo>
                      <a:pt x="12917" y="561"/>
                      <a:pt x="12978" y="539"/>
                      <a:pt x="12978" y="518"/>
                    </a:cubicBezTo>
                    <a:cubicBezTo>
                      <a:pt x="12978" y="487"/>
                      <a:pt x="12986" y="472"/>
                      <a:pt x="12993" y="472"/>
                    </a:cubicBezTo>
                    <a:cubicBezTo>
                      <a:pt x="13001" y="472"/>
                      <a:pt x="13008" y="487"/>
                      <a:pt x="13008" y="518"/>
                    </a:cubicBezTo>
                    <a:cubicBezTo>
                      <a:pt x="13008" y="548"/>
                      <a:pt x="13039" y="548"/>
                      <a:pt x="13069" y="548"/>
                    </a:cubicBezTo>
                    <a:cubicBezTo>
                      <a:pt x="13078" y="539"/>
                      <a:pt x="13084" y="535"/>
                      <a:pt x="13089" y="535"/>
                    </a:cubicBezTo>
                    <a:cubicBezTo>
                      <a:pt x="13099" y="535"/>
                      <a:pt x="13099" y="557"/>
                      <a:pt x="13099" y="578"/>
                    </a:cubicBezTo>
                    <a:cubicBezTo>
                      <a:pt x="13069" y="609"/>
                      <a:pt x="13099" y="609"/>
                      <a:pt x="13130" y="609"/>
                    </a:cubicBezTo>
                    <a:cubicBezTo>
                      <a:pt x="13160" y="578"/>
                      <a:pt x="13251" y="578"/>
                      <a:pt x="13343" y="578"/>
                    </a:cubicBezTo>
                    <a:cubicBezTo>
                      <a:pt x="13464" y="578"/>
                      <a:pt x="13495" y="548"/>
                      <a:pt x="13525" y="487"/>
                    </a:cubicBezTo>
                    <a:lnTo>
                      <a:pt x="13555" y="426"/>
                    </a:lnTo>
                    <a:lnTo>
                      <a:pt x="13555" y="487"/>
                    </a:lnTo>
                    <a:cubicBezTo>
                      <a:pt x="13555" y="518"/>
                      <a:pt x="13586" y="578"/>
                      <a:pt x="13586" y="578"/>
                    </a:cubicBezTo>
                    <a:cubicBezTo>
                      <a:pt x="13616" y="578"/>
                      <a:pt x="13616" y="548"/>
                      <a:pt x="13616" y="518"/>
                    </a:cubicBezTo>
                    <a:cubicBezTo>
                      <a:pt x="13616" y="502"/>
                      <a:pt x="13624" y="495"/>
                      <a:pt x="13635" y="495"/>
                    </a:cubicBezTo>
                    <a:cubicBezTo>
                      <a:pt x="13647" y="495"/>
                      <a:pt x="13662" y="502"/>
                      <a:pt x="13677" y="518"/>
                    </a:cubicBezTo>
                    <a:cubicBezTo>
                      <a:pt x="13707" y="533"/>
                      <a:pt x="13723" y="540"/>
                      <a:pt x="13734" y="540"/>
                    </a:cubicBezTo>
                    <a:cubicBezTo>
                      <a:pt x="13745" y="540"/>
                      <a:pt x="13753" y="533"/>
                      <a:pt x="13768" y="518"/>
                    </a:cubicBezTo>
                    <a:cubicBezTo>
                      <a:pt x="13799" y="518"/>
                      <a:pt x="13829" y="518"/>
                      <a:pt x="13859" y="548"/>
                    </a:cubicBezTo>
                    <a:cubicBezTo>
                      <a:pt x="13859" y="548"/>
                      <a:pt x="13859" y="548"/>
                      <a:pt x="13890" y="518"/>
                    </a:cubicBezTo>
                    <a:cubicBezTo>
                      <a:pt x="13890" y="502"/>
                      <a:pt x="13890" y="495"/>
                      <a:pt x="13894" y="495"/>
                    </a:cubicBezTo>
                    <a:cubicBezTo>
                      <a:pt x="13897" y="495"/>
                      <a:pt x="13905" y="502"/>
                      <a:pt x="13920" y="518"/>
                    </a:cubicBezTo>
                    <a:cubicBezTo>
                      <a:pt x="13938" y="553"/>
                      <a:pt x="13966" y="568"/>
                      <a:pt x="13987" y="568"/>
                    </a:cubicBezTo>
                    <a:cubicBezTo>
                      <a:pt x="14001" y="568"/>
                      <a:pt x="14011" y="561"/>
                      <a:pt x="14011" y="548"/>
                    </a:cubicBezTo>
                    <a:cubicBezTo>
                      <a:pt x="14011" y="518"/>
                      <a:pt x="14042" y="518"/>
                      <a:pt x="14072" y="518"/>
                    </a:cubicBezTo>
                    <a:cubicBezTo>
                      <a:pt x="14103" y="518"/>
                      <a:pt x="14133" y="518"/>
                      <a:pt x="14133" y="487"/>
                    </a:cubicBezTo>
                    <a:lnTo>
                      <a:pt x="14194" y="487"/>
                    </a:lnTo>
                    <a:cubicBezTo>
                      <a:pt x="14224" y="487"/>
                      <a:pt x="14194" y="518"/>
                      <a:pt x="14163" y="518"/>
                    </a:cubicBezTo>
                    <a:lnTo>
                      <a:pt x="14194" y="548"/>
                    </a:lnTo>
                    <a:cubicBezTo>
                      <a:pt x="14255" y="548"/>
                      <a:pt x="14255" y="548"/>
                      <a:pt x="14285" y="518"/>
                    </a:cubicBezTo>
                    <a:cubicBezTo>
                      <a:pt x="14300" y="487"/>
                      <a:pt x="14308" y="472"/>
                      <a:pt x="14312" y="472"/>
                    </a:cubicBezTo>
                    <a:cubicBezTo>
                      <a:pt x="14315" y="472"/>
                      <a:pt x="14315" y="487"/>
                      <a:pt x="14315" y="518"/>
                    </a:cubicBezTo>
                    <a:cubicBezTo>
                      <a:pt x="14315" y="539"/>
                      <a:pt x="14331" y="561"/>
                      <a:pt x="14350" y="561"/>
                    </a:cubicBezTo>
                    <a:cubicBezTo>
                      <a:pt x="14358" y="561"/>
                      <a:pt x="14367" y="557"/>
                      <a:pt x="14376" y="548"/>
                    </a:cubicBezTo>
                    <a:cubicBezTo>
                      <a:pt x="14376" y="522"/>
                      <a:pt x="14382" y="513"/>
                      <a:pt x="14388" y="513"/>
                    </a:cubicBezTo>
                    <a:cubicBezTo>
                      <a:pt x="14396" y="513"/>
                      <a:pt x="14407" y="531"/>
                      <a:pt x="14407" y="548"/>
                    </a:cubicBezTo>
                    <a:cubicBezTo>
                      <a:pt x="14391" y="594"/>
                      <a:pt x="14384" y="616"/>
                      <a:pt x="14395" y="616"/>
                    </a:cubicBezTo>
                    <a:cubicBezTo>
                      <a:pt x="14407" y="616"/>
                      <a:pt x="14437" y="594"/>
                      <a:pt x="14498" y="548"/>
                    </a:cubicBezTo>
                    <a:cubicBezTo>
                      <a:pt x="14528" y="548"/>
                      <a:pt x="14619" y="518"/>
                      <a:pt x="14710" y="518"/>
                    </a:cubicBezTo>
                    <a:cubicBezTo>
                      <a:pt x="14802" y="518"/>
                      <a:pt x="14862" y="518"/>
                      <a:pt x="14862" y="578"/>
                    </a:cubicBezTo>
                    <a:cubicBezTo>
                      <a:pt x="14862" y="584"/>
                      <a:pt x="14863" y="589"/>
                      <a:pt x="14863" y="594"/>
                    </a:cubicBezTo>
                    <a:lnTo>
                      <a:pt x="14863" y="594"/>
                    </a:lnTo>
                    <a:cubicBezTo>
                      <a:pt x="14868" y="548"/>
                      <a:pt x="14901" y="548"/>
                      <a:pt x="14984" y="548"/>
                    </a:cubicBezTo>
                    <a:cubicBezTo>
                      <a:pt x="15002" y="557"/>
                      <a:pt x="15020" y="561"/>
                      <a:pt x="15037" y="561"/>
                    </a:cubicBezTo>
                    <a:cubicBezTo>
                      <a:pt x="15078" y="561"/>
                      <a:pt x="15115" y="539"/>
                      <a:pt x="15136" y="518"/>
                    </a:cubicBezTo>
                    <a:lnTo>
                      <a:pt x="15075" y="518"/>
                    </a:lnTo>
                    <a:cubicBezTo>
                      <a:pt x="15075" y="467"/>
                      <a:pt x="15084" y="445"/>
                      <a:pt x="15098" y="445"/>
                    </a:cubicBezTo>
                    <a:cubicBezTo>
                      <a:pt x="15109" y="445"/>
                      <a:pt x="15122" y="460"/>
                      <a:pt x="15136" y="487"/>
                    </a:cubicBezTo>
                    <a:cubicBezTo>
                      <a:pt x="15166" y="487"/>
                      <a:pt x="15166" y="518"/>
                      <a:pt x="15166" y="548"/>
                    </a:cubicBezTo>
                    <a:cubicBezTo>
                      <a:pt x="15166" y="578"/>
                      <a:pt x="15197" y="609"/>
                      <a:pt x="15227" y="609"/>
                    </a:cubicBezTo>
                    <a:cubicBezTo>
                      <a:pt x="15227" y="609"/>
                      <a:pt x="15258" y="609"/>
                      <a:pt x="15258" y="578"/>
                    </a:cubicBezTo>
                    <a:cubicBezTo>
                      <a:pt x="15258" y="548"/>
                      <a:pt x="15258" y="548"/>
                      <a:pt x="15258" y="548"/>
                    </a:cubicBezTo>
                    <a:cubicBezTo>
                      <a:pt x="15288" y="548"/>
                      <a:pt x="15318" y="548"/>
                      <a:pt x="15349" y="518"/>
                    </a:cubicBezTo>
                    <a:cubicBezTo>
                      <a:pt x="15349" y="482"/>
                      <a:pt x="15359" y="467"/>
                      <a:pt x="15368" y="467"/>
                    </a:cubicBezTo>
                    <a:cubicBezTo>
                      <a:pt x="15374" y="467"/>
                      <a:pt x="15379" y="475"/>
                      <a:pt x="15379" y="487"/>
                    </a:cubicBezTo>
                    <a:cubicBezTo>
                      <a:pt x="15410" y="518"/>
                      <a:pt x="15470" y="518"/>
                      <a:pt x="15470" y="518"/>
                    </a:cubicBezTo>
                    <a:lnTo>
                      <a:pt x="15470" y="548"/>
                    </a:lnTo>
                    <a:cubicBezTo>
                      <a:pt x="15470" y="578"/>
                      <a:pt x="15501" y="609"/>
                      <a:pt x="15501" y="609"/>
                    </a:cubicBezTo>
                    <a:cubicBezTo>
                      <a:pt x="15501" y="609"/>
                      <a:pt x="15501" y="578"/>
                      <a:pt x="15501" y="578"/>
                    </a:cubicBezTo>
                    <a:cubicBezTo>
                      <a:pt x="15501" y="548"/>
                      <a:pt x="16109" y="548"/>
                      <a:pt x="16169" y="548"/>
                    </a:cubicBezTo>
                    <a:cubicBezTo>
                      <a:pt x="16200" y="563"/>
                      <a:pt x="16230" y="571"/>
                      <a:pt x="16253" y="571"/>
                    </a:cubicBezTo>
                    <a:cubicBezTo>
                      <a:pt x="16276" y="571"/>
                      <a:pt x="16291" y="563"/>
                      <a:pt x="16291" y="548"/>
                    </a:cubicBezTo>
                    <a:cubicBezTo>
                      <a:pt x="16291" y="518"/>
                      <a:pt x="16413" y="518"/>
                      <a:pt x="16534" y="518"/>
                    </a:cubicBezTo>
                    <a:cubicBezTo>
                      <a:pt x="16717" y="518"/>
                      <a:pt x="16838" y="518"/>
                      <a:pt x="16838" y="487"/>
                    </a:cubicBezTo>
                    <a:lnTo>
                      <a:pt x="16929" y="487"/>
                    </a:lnTo>
                    <a:cubicBezTo>
                      <a:pt x="16960" y="487"/>
                      <a:pt x="17021" y="457"/>
                      <a:pt x="17051" y="457"/>
                    </a:cubicBezTo>
                    <a:cubicBezTo>
                      <a:pt x="17051" y="442"/>
                      <a:pt x="17059" y="434"/>
                      <a:pt x="17062" y="434"/>
                    </a:cubicBezTo>
                    <a:cubicBezTo>
                      <a:pt x="17066" y="434"/>
                      <a:pt x="17066" y="442"/>
                      <a:pt x="17051" y="457"/>
                    </a:cubicBezTo>
                    <a:cubicBezTo>
                      <a:pt x="17051" y="487"/>
                      <a:pt x="17051" y="518"/>
                      <a:pt x="17081" y="518"/>
                    </a:cubicBezTo>
                    <a:cubicBezTo>
                      <a:pt x="17142" y="518"/>
                      <a:pt x="17142" y="487"/>
                      <a:pt x="17142" y="457"/>
                    </a:cubicBezTo>
                    <a:cubicBezTo>
                      <a:pt x="17142" y="426"/>
                      <a:pt x="17173" y="426"/>
                      <a:pt x="17173" y="426"/>
                    </a:cubicBezTo>
                    <a:cubicBezTo>
                      <a:pt x="17173" y="426"/>
                      <a:pt x="17173" y="426"/>
                      <a:pt x="17173" y="457"/>
                    </a:cubicBezTo>
                    <a:lnTo>
                      <a:pt x="17173" y="518"/>
                    </a:lnTo>
                    <a:lnTo>
                      <a:pt x="17203" y="518"/>
                    </a:lnTo>
                    <a:cubicBezTo>
                      <a:pt x="17203" y="487"/>
                      <a:pt x="17233" y="487"/>
                      <a:pt x="17233" y="487"/>
                    </a:cubicBezTo>
                    <a:cubicBezTo>
                      <a:pt x="17264" y="487"/>
                      <a:pt x="17264" y="487"/>
                      <a:pt x="17264" y="548"/>
                    </a:cubicBezTo>
                    <a:cubicBezTo>
                      <a:pt x="17264" y="578"/>
                      <a:pt x="17264" y="594"/>
                      <a:pt x="17267" y="594"/>
                    </a:cubicBezTo>
                    <a:cubicBezTo>
                      <a:pt x="17271" y="594"/>
                      <a:pt x="17279" y="578"/>
                      <a:pt x="17294" y="548"/>
                    </a:cubicBezTo>
                    <a:lnTo>
                      <a:pt x="17355" y="518"/>
                    </a:lnTo>
                    <a:cubicBezTo>
                      <a:pt x="17364" y="537"/>
                      <a:pt x="17374" y="544"/>
                      <a:pt x="17383" y="544"/>
                    </a:cubicBezTo>
                    <a:cubicBezTo>
                      <a:pt x="17404" y="544"/>
                      <a:pt x="17425" y="508"/>
                      <a:pt x="17446" y="487"/>
                    </a:cubicBezTo>
                    <a:cubicBezTo>
                      <a:pt x="17461" y="518"/>
                      <a:pt x="17476" y="533"/>
                      <a:pt x="17492" y="533"/>
                    </a:cubicBezTo>
                    <a:cubicBezTo>
                      <a:pt x="17507" y="533"/>
                      <a:pt x="17522" y="518"/>
                      <a:pt x="17537" y="487"/>
                    </a:cubicBezTo>
                    <a:cubicBezTo>
                      <a:pt x="17537" y="472"/>
                      <a:pt x="17537" y="464"/>
                      <a:pt x="17541" y="464"/>
                    </a:cubicBezTo>
                    <a:cubicBezTo>
                      <a:pt x="17545" y="464"/>
                      <a:pt x="17552" y="472"/>
                      <a:pt x="17568" y="487"/>
                    </a:cubicBezTo>
                    <a:cubicBezTo>
                      <a:pt x="17598" y="518"/>
                      <a:pt x="17628" y="518"/>
                      <a:pt x="17659" y="518"/>
                    </a:cubicBezTo>
                    <a:cubicBezTo>
                      <a:pt x="17689" y="487"/>
                      <a:pt x="17872" y="487"/>
                      <a:pt x="18054" y="487"/>
                    </a:cubicBezTo>
                    <a:cubicBezTo>
                      <a:pt x="18297" y="487"/>
                      <a:pt x="18449" y="487"/>
                      <a:pt x="18449" y="457"/>
                    </a:cubicBezTo>
                    <a:cubicBezTo>
                      <a:pt x="18449" y="457"/>
                      <a:pt x="18449" y="457"/>
                      <a:pt x="18480" y="487"/>
                    </a:cubicBezTo>
                    <a:cubicBezTo>
                      <a:pt x="18480" y="500"/>
                      <a:pt x="18485" y="507"/>
                      <a:pt x="18493" y="507"/>
                    </a:cubicBezTo>
                    <a:cubicBezTo>
                      <a:pt x="18505" y="507"/>
                      <a:pt x="18523" y="492"/>
                      <a:pt x="18540" y="457"/>
                    </a:cubicBezTo>
                    <a:cubicBezTo>
                      <a:pt x="18558" y="439"/>
                      <a:pt x="18565" y="422"/>
                      <a:pt x="18568" y="422"/>
                    </a:cubicBezTo>
                    <a:cubicBezTo>
                      <a:pt x="18571" y="422"/>
                      <a:pt x="18571" y="431"/>
                      <a:pt x="18571" y="457"/>
                    </a:cubicBezTo>
                    <a:cubicBezTo>
                      <a:pt x="18571" y="487"/>
                      <a:pt x="18601" y="487"/>
                      <a:pt x="18692" y="487"/>
                    </a:cubicBezTo>
                    <a:cubicBezTo>
                      <a:pt x="18783" y="487"/>
                      <a:pt x="18875" y="487"/>
                      <a:pt x="18875" y="457"/>
                    </a:cubicBezTo>
                    <a:cubicBezTo>
                      <a:pt x="18905" y="442"/>
                      <a:pt x="18920" y="434"/>
                      <a:pt x="18924" y="434"/>
                    </a:cubicBezTo>
                    <a:cubicBezTo>
                      <a:pt x="18928" y="434"/>
                      <a:pt x="18920" y="442"/>
                      <a:pt x="18905" y="457"/>
                    </a:cubicBezTo>
                    <a:cubicBezTo>
                      <a:pt x="18885" y="516"/>
                      <a:pt x="18929" y="549"/>
                      <a:pt x="18979" y="549"/>
                    </a:cubicBezTo>
                    <a:cubicBezTo>
                      <a:pt x="19006" y="549"/>
                      <a:pt x="19036" y="539"/>
                      <a:pt x="19057" y="518"/>
                    </a:cubicBezTo>
                    <a:cubicBezTo>
                      <a:pt x="19087" y="518"/>
                      <a:pt x="19118" y="518"/>
                      <a:pt x="19118" y="548"/>
                    </a:cubicBezTo>
                    <a:cubicBezTo>
                      <a:pt x="19148" y="548"/>
                      <a:pt x="19179" y="548"/>
                      <a:pt x="19239" y="518"/>
                    </a:cubicBezTo>
                    <a:lnTo>
                      <a:pt x="19422" y="518"/>
                    </a:lnTo>
                    <a:cubicBezTo>
                      <a:pt x="19452" y="518"/>
                      <a:pt x="19513" y="487"/>
                      <a:pt x="19513" y="487"/>
                    </a:cubicBezTo>
                    <a:lnTo>
                      <a:pt x="19543" y="487"/>
                    </a:lnTo>
                    <a:cubicBezTo>
                      <a:pt x="19543" y="518"/>
                      <a:pt x="19665" y="518"/>
                      <a:pt x="19817" y="518"/>
                    </a:cubicBezTo>
                    <a:cubicBezTo>
                      <a:pt x="19999" y="518"/>
                      <a:pt x="20151" y="518"/>
                      <a:pt x="20182" y="548"/>
                    </a:cubicBezTo>
                    <a:cubicBezTo>
                      <a:pt x="20182" y="548"/>
                      <a:pt x="20212" y="548"/>
                      <a:pt x="20212" y="518"/>
                    </a:cubicBezTo>
                    <a:cubicBezTo>
                      <a:pt x="20230" y="482"/>
                      <a:pt x="20248" y="467"/>
                      <a:pt x="20265" y="467"/>
                    </a:cubicBezTo>
                    <a:cubicBezTo>
                      <a:pt x="20278" y="467"/>
                      <a:pt x="20291" y="475"/>
                      <a:pt x="20303" y="487"/>
                    </a:cubicBezTo>
                    <a:cubicBezTo>
                      <a:pt x="20318" y="518"/>
                      <a:pt x="20349" y="533"/>
                      <a:pt x="20379" y="533"/>
                    </a:cubicBezTo>
                    <a:cubicBezTo>
                      <a:pt x="20410" y="533"/>
                      <a:pt x="20440" y="518"/>
                      <a:pt x="20455" y="487"/>
                    </a:cubicBezTo>
                    <a:lnTo>
                      <a:pt x="20455" y="518"/>
                    </a:lnTo>
                    <a:cubicBezTo>
                      <a:pt x="20455" y="541"/>
                      <a:pt x="20469" y="551"/>
                      <a:pt x="20487" y="551"/>
                    </a:cubicBezTo>
                    <a:cubicBezTo>
                      <a:pt x="20516" y="551"/>
                      <a:pt x="20558" y="525"/>
                      <a:pt x="20577" y="487"/>
                    </a:cubicBezTo>
                    <a:cubicBezTo>
                      <a:pt x="20577" y="509"/>
                      <a:pt x="20592" y="530"/>
                      <a:pt x="20612" y="530"/>
                    </a:cubicBezTo>
                    <a:cubicBezTo>
                      <a:pt x="20620" y="530"/>
                      <a:pt x="20629" y="527"/>
                      <a:pt x="20638" y="518"/>
                    </a:cubicBezTo>
                    <a:cubicBezTo>
                      <a:pt x="20668" y="518"/>
                      <a:pt x="20668" y="518"/>
                      <a:pt x="20668" y="578"/>
                    </a:cubicBezTo>
                    <a:cubicBezTo>
                      <a:pt x="20668" y="639"/>
                      <a:pt x="20668" y="670"/>
                      <a:pt x="20698" y="670"/>
                    </a:cubicBezTo>
                    <a:cubicBezTo>
                      <a:pt x="20698" y="670"/>
                      <a:pt x="20698" y="609"/>
                      <a:pt x="20698" y="578"/>
                    </a:cubicBezTo>
                    <a:lnTo>
                      <a:pt x="20759" y="578"/>
                    </a:lnTo>
                    <a:cubicBezTo>
                      <a:pt x="20759" y="578"/>
                      <a:pt x="20790" y="578"/>
                      <a:pt x="20790" y="548"/>
                    </a:cubicBezTo>
                    <a:cubicBezTo>
                      <a:pt x="20790" y="518"/>
                      <a:pt x="20820" y="518"/>
                      <a:pt x="20850" y="518"/>
                    </a:cubicBezTo>
                    <a:cubicBezTo>
                      <a:pt x="20850" y="510"/>
                      <a:pt x="20850" y="498"/>
                      <a:pt x="20850" y="487"/>
                    </a:cubicBezTo>
                    <a:cubicBezTo>
                      <a:pt x="20850" y="457"/>
                      <a:pt x="20850" y="426"/>
                      <a:pt x="20850" y="426"/>
                    </a:cubicBezTo>
                    <a:lnTo>
                      <a:pt x="20850" y="366"/>
                    </a:lnTo>
                    <a:cubicBezTo>
                      <a:pt x="20850" y="305"/>
                      <a:pt x="20850" y="274"/>
                      <a:pt x="20820" y="244"/>
                    </a:cubicBezTo>
                    <a:cubicBezTo>
                      <a:pt x="20815" y="241"/>
                      <a:pt x="20810" y="237"/>
                      <a:pt x="20804" y="234"/>
                    </a:cubicBezTo>
                    <a:lnTo>
                      <a:pt x="20804" y="234"/>
                    </a:lnTo>
                    <a:cubicBezTo>
                      <a:pt x="20802" y="250"/>
                      <a:pt x="20787" y="278"/>
                      <a:pt x="20759" y="305"/>
                    </a:cubicBezTo>
                    <a:cubicBezTo>
                      <a:pt x="20744" y="335"/>
                      <a:pt x="20736" y="350"/>
                      <a:pt x="20733" y="350"/>
                    </a:cubicBezTo>
                    <a:cubicBezTo>
                      <a:pt x="20729" y="350"/>
                      <a:pt x="20729" y="335"/>
                      <a:pt x="20729" y="305"/>
                    </a:cubicBezTo>
                    <a:cubicBezTo>
                      <a:pt x="20729" y="274"/>
                      <a:pt x="20729" y="244"/>
                      <a:pt x="20759" y="244"/>
                    </a:cubicBezTo>
                    <a:cubicBezTo>
                      <a:pt x="20770" y="233"/>
                      <a:pt x="20779" y="227"/>
                      <a:pt x="20786" y="223"/>
                    </a:cubicBezTo>
                    <a:lnTo>
                      <a:pt x="20786" y="223"/>
                    </a:lnTo>
                    <a:cubicBezTo>
                      <a:pt x="20792" y="226"/>
                      <a:pt x="20798" y="230"/>
                      <a:pt x="20804" y="234"/>
                    </a:cubicBezTo>
                    <a:lnTo>
                      <a:pt x="20804" y="234"/>
                    </a:lnTo>
                    <a:cubicBezTo>
                      <a:pt x="20806" y="225"/>
                      <a:pt x="20803" y="219"/>
                      <a:pt x="20797" y="219"/>
                    </a:cubicBezTo>
                    <a:cubicBezTo>
                      <a:pt x="20794" y="219"/>
                      <a:pt x="20790" y="220"/>
                      <a:pt x="20786" y="223"/>
                    </a:cubicBezTo>
                    <a:lnTo>
                      <a:pt x="20786" y="223"/>
                    </a:lnTo>
                    <a:cubicBezTo>
                      <a:pt x="20748" y="201"/>
                      <a:pt x="20712" y="187"/>
                      <a:pt x="20685" y="187"/>
                    </a:cubicBezTo>
                    <a:cubicBezTo>
                      <a:pt x="20656" y="187"/>
                      <a:pt x="20638" y="203"/>
                      <a:pt x="20638" y="244"/>
                    </a:cubicBezTo>
                    <a:cubicBezTo>
                      <a:pt x="20638" y="244"/>
                      <a:pt x="20607" y="274"/>
                      <a:pt x="20607" y="274"/>
                    </a:cubicBezTo>
                    <a:cubicBezTo>
                      <a:pt x="20577" y="274"/>
                      <a:pt x="20546" y="214"/>
                      <a:pt x="20546" y="214"/>
                    </a:cubicBezTo>
                    <a:cubicBezTo>
                      <a:pt x="20546" y="183"/>
                      <a:pt x="20455" y="183"/>
                      <a:pt x="20334" y="183"/>
                    </a:cubicBezTo>
                    <a:cubicBezTo>
                      <a:pt x="20182" y="183"/>
                      <a:pt x="20091" y="183"/>
                      <a:pt x="20091" y="153"/>
                    </a:cubicBezTo>
                    <a:cubicBezTo>
                      <a:pt x="20060" y="123"/>
                      <a:pt x="20030" y="123"/>
                      <a:pt x="20030" y="123"/>
                    </a:cubicBezTo>
                    <a:cubicBezTo>
                      <a:pt x="20030" y="153"/>
                      <a:pt x="19878" y="153"/>
                      <a:pt x="19695" y="153"/>
                    </a:cubicBezTo>
                    <a:cubicBezTo>
                      <a:pt x="19543" y="153"/>
                      <a:pt x="19361" y="153"/>
                      <a:pt x="19361" y="183"/>
                    </a:cubicBezTo>
                    <a:lnTo>
                      <a:pt x="19300" y="183"/>
                    </a:lnTo>
                    <a:cubicBezTo>
                      <a:pt x="19300" y="153"/>
                      <a:pt x="19270" y="153"/>
                      <a:pt x="19209" y="153"/>
                    </a:cubicBezTo>
                    <a:cubicBezTo>
                      <a:pt x="19179" y="183"/>
                      <a:pt x="19118" y="183"/>
                      <a:pt x="19118" y="183"/>
                    </a:cubicBezTo>
                    <a:cubicBezTo>
                      <a:pt x="19118" y="153"/>
                      <a:pt x="19087" y="153"/>
                      <a:pt x="19057" y="153"/>
                    </a:cubicBezTo>
                    <a:cubicBezTo>
                      <a:pt x="18996" y="153"/>
                      <a:pt x="18966" y="153"/>
                      <a:pt x="18966" y="183"/>
                    </a:cubicBezTo>
                    <a:cubicBezTo>
                      <a:pt x="18935" y="183"/>
                      <a:pt x="18783" y="183"/>
                      <a:pt x="18692" y="153"/>
                    </a:cubicBezTo>
                    <a:cubicBezTo>
                      <a:pt x="18692" y="144"/>
                      <a:pt x="18690" y="140"/>
                      <a:pt x="18685" y="140"/>
                    </a:cubicBezTo>
                    <a:cubicBezTo>
                      <a:pt x="18674" y="140"/>
                      <a:pt x="18653" y="162"/>
                      <a:pt x="18632" y="183"/>
                    </a:cubicBezTo>
                    <a:cubicBezTo>
                      <a:pt x="18632" y="214"/>
                      <a:pt x="18601" y="244"/>
                      <a:pt x="18571" y="244"/>
                    </a:cubicBezTo>
                    <a:lnTo>
                      <a:pt x="18571" y="183"/>
                    </a:lnTo>
                    <a:cubicBezTo>
                      <a:pt x="18601" y="153"/>
                      <a:pt x="18601" y="153"/>
                      <a:pt x="18571" y="153"/>
                    </a:cubicBezTo>
                    <a:lnTo>
                      <a:pt x="18510" y="153"/>
                    </a:lnTo>
                    <a:cubicBezTo>
                      <a:pt x="18510" y="183"/>
                      <a:pt x="18388" y="183"/>
                      <a:pt x="18206" y="183"/>
                    </a:cubicBezTo>
                    <a:cubicBezTo>
                      <a:pt x="18118" y="171"/>
                      <a:pt x="18051" y="163"/>
                      <a:pt x="18002" y="163"/>
                    </a:cubicBezTo>
                    <a:cubicBezTo>
                      <a:pt x="17933" y="163"/>
                      <a:pt x="17902" y="178"/>
                      <a:pt x="17902" y="214"/>
                    </a:cubicBezTo>
                    <a:cubicBezTo>
                      <a:pt x="17902" y="229"/>
                      <a:pt x="17902" y="236"/>
                      <a:pt x="17891" y="236"/>
                    </a:cubicBezTo>
                    <a:cubicBezTo>
                      <a:pt x="17879" y="236"/>
                      <a:pt x="17856" y="229"/>
                      <a:pt x="17811" y="214"/>
                    </a:cubicBezTo>
                    <a:cubicBezTo>
                      <a:pt x="17710" y="133"/>
                      <a:pt x="17676" y="106"/>
                      <a:pt x="17664" y="106"/>
                    </a:cubicBezTo>
                    <a:cubicBezTo>
                      <a:pt x="17659" y="106"/>
                      <a:pt x="17659" y="112"/>
                      <a:pt x="17659" y="123"/>
                    </a:cubicBezTo>
                    <a:cubicBezTo>
                      <a:pt x="17659" y="123"/>
                      <a:pt x="17659" y="153"/>
                      <a:pt x="17659" y="183"/>
                    </a:cubicBezTo>
                    <a:cubicBezTo>
                      <a:pt x="17659" y="229"/>
                      <a:pt x="17651" y="252"/>
                      <a:pt x="17644" y="252"/>
                    </a:cubicBezTo>
                    <a:cubicBezTo>
                      <a:pt x="17636" y="252"/>
                      <a:pt x="17628" y="229"/>
                      <a:pt x="17628" y="183"/>
                    </a:cubicBezTo>
                    <a:cubicBezTo>
                      <a:pt x="17628" y="160"/>
                      <a:pt x="17575" y="150"/>
                      <a:pt x="17508" y="150"/>
                    </a:cubicBezTo>
                    <a:cubicBezTo>
                      <a:pt x="17399" y="150"/>
                      <a:pt x="17252" y="176"/>
                      <a:pt x="17233" y="214"/>
                    </a:cubicBezTo>
                    <a:lnTo>
                      <a:pt x="17233" y="183"/>
                    </a:lnTo>
                    <a:cubicBezTo>
                      <a:pt x="17233" y="153"/>
                      <a:pt x="17203" y="153"/>
                      <a:pt x="17112" y="153"/>
                    </a:cubicBezTo>
                    <a:lnTo>
                      <a:pt x="17021" y="153"/>
                    </a:lnTo>
                    <a:cubicBezTo>
                      <a:pt x="17021" y="179"/>
                      <a:pt x="16993" y="188"/>
                      <a:pt x="16962" y="188"/>
                    </a:cubicBezTo>
                    <a:cubicBezTo>
                      <a:pt x="16919" y="188"/>
                      <a:pt x="16869" y="170"/>
                      <a:pt x="16869" y="153"/>
                    </a:cubicBezTo>
                    <a:cubicBezTo>
                      <a:pt x="16869" y="123"/>
                      <a:pt x="16869" y="123"/>
                      <a:pt x="16808" y="123"/>
                    </a:cubicBezTo>
                    <a:cubicBezTo>
                      <a:pt x="16782" y="148"/>
                      <a:pt x="16746" y="158"/>
                      <a:pt x="16712" y="158"/>
                    </a:cubicBezTo>
                    <a:cubicBezTo>
                      <a:pt x="16666" y="158"/>
                      <a:pt x="16625" y="140"/>
                      <a:pt x="16625" y="123"/>
                    </a:cubicBezTo>
                    <a:lnTo>
                      <a:pt x="16565" y="123"/>
                    </a:lnTo>
                    <a:cubicBezTo>
                      <a:pt x="16534" y="153"/>
                      <a:pt x="16504" y="153"/>
                      <a:pt x="16473" y="153"/>
                    </a:cubicBezTo>
                    <a:cubicBezTo>
                      <a:pt x="16382" y="153"/>
                      <a:pt x="16352" y="153"/>
                      <a:pt x="16382" y="183"/>
                    </a:cubicBezTo>
                    <a:cubicBezTo>
                      <a:pt x="16382" y="214"/>
                      <a:pt x="16382" y="244"/>
                      <a:pt x="16352" y="244"/>
                    </a:cubicBezTo>
                    <a:lnTo>
                      <a:pt x="16352" y="214"/>
                    </a:lnTo>
                    <a:cubicBezTo>
                      <a:pt x="16352" y="183"/>
                      <a:pt x="16291" y="183"/>
                      <a:pt x="16200" y="183"/>
                    </a:cubicBezTo>
                    <a:cubicBezTo>
                      <a:pt x="16078" y="183"/>
                      <a:pt x="16017" y="183"/>
                      <a:pt x="15987" y="153"/>
                    </a:cubicBezTo>
                    <a:lnTo>
                      <a:pt x="15957" y="183"/>
                    </a:lnTo>
                    <a:cubicBezTo>
                      <a:pt x="15957" y="199"/>
                      <a:pt x="15949" y="206"/>
                      <a:pt x="15941" y="206"/>
                    </a:cubicBezTo>
                    <a:cubicBezTo>
                      <a:pt x="15934" y="206"/>
                      <a:pt x="15926" y="199"/>
                      <a:pt x="15926" y="183"/>
                    </a:cubicBezTo>
                    <a:cubicBezTo>
                      <a:pt x="15911" y="168"/>
                      <a:pt x="15881" y="161"/>
                      <a:pt x="15847" y="161"/>
                    </a:cubicBezTo>
                    <a:cubicBezTo>
                      <a:pt x="15812" y="161"/>
                      <a:pt x="15774" y="168"/>
                      <a:pt x="15744" y="183"/>
                    </a:cubicBezTo>
                    <a:lnTo>
                      <a:pt x="15714" y="183"/>
                    </a:lnTo>
                    <a:cubicBezTo>
                      <a:pt x="15698" y="153"/>
                      <a:pt x="15668" y="138"/>
                      <a:pt x="15641" y="138"/>
                    </a:cubicBezTo>
                    <a:cubicBezTo>
                      <a:pt x="15615" y="138"/>
                      <a:pt x="15592" y="153"/>
                      <a:pt x="15592" y="183"/>
                    </a:cubicBezTo>
                    <a:cubicBezTo>
                      <a:pt x="15592" y="153"/>
                      <a:pt x="15562" y="153"/>
                      <a:pt x="15531" y="153"/>
                    </a:cubicBezTo>
                    <a:cubicBezTo>
                      <a:pt x="15501" y="168"/>
                      <a:pt x="15463" y="176"/>
                      <a:pt x="15432" y="176"/>
                    </a:cubicBezTo>
                    <a:cubicBezTo>
                      <a:pt x="15402" y="176"/>
                      <a:pt x="15379" y="168"/>
                      <a:pt x="15379" y="153"/>
                    </a:cubicBezTo>
                    <a:lnTo>
                      <a:pt x="15349" y="153"/>
                    </a:lnTo>
                    <a:cubicBezTo>
                      <a:pt x="15318" y="183"/>
                      <a:pt x="15318" y="183"/>
                      <a:pt x="15288" y="183"/>
                    </a:cubicBezTo>
                    <a:cubicBezTo>
                      <a:pt x="15258" y="183"/>
                      <a:pt x="15227" y="183"/>
                      <a:pt x="15227" y="214"/>
                    </a:cubicBezTo>
                    <a:cubicBezTo>
                      <a:pt x="15197" y="244"/>
                      <a:pt x="15166" y="244"/>
                      <a:pt x="15166" y="244"/>
                    </a:cubicBezTo>
                    <a:cubicBezTo>
                      <a:pt x="15136" y="244"/>
                      <a:pt x="15166" y="214"/>
                      <a:pt x="15197" y="183"/>
                    </a:cubicBezTo>
                    <a:cubicBezTo>
                      <a:pt x="15212" y="168"/>
                      <a:pt x="15204" y="153"/>
                      <a:pt x="15185" y="153"/>
                    </a:cubicBezTo>
                    <a:cubicBezTo>
                      <a:pt x="15166" y="153"/>
                      <a:pt x="15136" y="168"/>
                      <a:pt x="15106" y="214"/>
                    </a:cubicBezTo>
                    <a:cubicBezTo>
                      <a:pt x="15060" y="244"/>
                      <a:pt x="15037" y="259"/>
                      <a:pt x="15033" y="259"/>
                    </a:cubicBezTo>
                    <a:cubicBezTo>
                      <a:pt x="15030" y="259"/>
                      <a:pt x="15045" y="244"/>
                      <a:pt x="15075" y="214"/>
                    </a:cubicBezTo>
                    <a:cubicBezTo>
                      <a:pt x="15097" y="169"/>
                      <a:pt x="15103" y="141"/>
                      <a:pt x="15093" y="141"/>
                    </a:cubicBezTo>
                    <a:cubicBezTo>
                      <a:pt x="15089" y="141"/>
                      <a:pt x="15083" y="145"/>
                      <a:pt x="15075" y="153"/>
                    </a:cubicBezTo>
                    <a:cubicBezTo>
                      <a:pt x="15075" y="153"/>
                      <a:pt x="15014" y="153"/>
                      <a:pt x="15014" y="183"/>
                    </a:cubicBezTo>
                    <a:lnTo>
                      <a:pt x="14954" y="183"/>
                    </a:lnTo>
                    <a:cubicBezTo>
                      <a:pt x="14893" y="153"/>
                      <a:pt x="14862" y="153"/>
                      <a:pt x="14862" y="153"/>
                    </a:cubicBezTo>
                    <a:cubicBezTo>
                      <a:pt x="14847" y="168"/>
                      <a:pt x="14840" y="176"/>
                      <a:pt x="14832" y="176"/>
                    </a:cubicBezTo>
                    <a:cubicBezTo>
                      <a:pt x="14824" y="176"/>
                      <a:pt x="14817" y="168"/>
                      <a:pt x="14802" y="153"/>
                    </a:cubicBezTo>
                    <a:cubicBezTo>
                      <a:pt x="14802" y="140"/>
                      <a:pt x="14796" y="133"/>
                      <a:pt x="14790" y="133"/>
                    </a:cubicBezTo>
                    <a:cubicBezTo>
                      <a:pt x="14782" y="133"/>
                      <a:pt x="14771" y="148"/>
                      <a:pt x="14771" y="183"/>
                    </a:cubicBezTo>
                    <a:cubicBezTo>
                      <a:pt x="14758" y="209"/>
                      <a:pt x="14746" y="218"/>
                      <a:pt x="14735" y="218"/>
                    </a:cubicBezTo>
                    <a:cubicBezTo>
                      <a:pt x="14721" y="218"/>
                      <a:pt x="14710" y="201"/>
                      <a:pt x="14710" y="183"/>
                    </a:cubicBezTo>
                    <a:cubicBezTo>
                      <a:pt x="14710" y="148"/>
                      <a:pt x="14700" y="133"/>
                      <a:pt x="14691" y="133"/>
                    </a:cubicBezTo>
                    <a:cubicBezTo>
                      <a:pt x="14685" y="133"/>
                      <a:pt x="14680" y="140"/>
                      <a:pt x="14680" y="153"/>
                    </a:cubicBezTo>
                    <a:cubicBezTo>
                      <a:pt x="14650" y="183"/>
                      <a:pt x="14619" y="183"/>
                      <a:pt x="14619" y="183"/>
                    </a:cubicBezTo>
                    <a:lnTo>
                      <a:pt x="14650" y="183"/>
                    </a:lnTo>
                    <a:cubicBezTo>
                      <a:pt x="14650" y="214"/>
                      <a:pt x="14650" y="244"/>
                      <a:pt x="14619" y="244"/>
                    </a:cubicBezTo>
                    <a:lnTo>
                      <a:pt x="14589" y="214"/>
                    </a:lnTo>
                    <a:lnTo>
                      <a:pt x="14619" y="183"/>
                    </a:lnTo>
                    <a:cubicBezTo>
                      <a:pt x="14619" y="153"/>
                      <a:pt x="14407" y="153"/>
                      <a:pt x="14194" y="153"/>
                    </a:cubicBezTo>
                    <a:cubicBezTo>
                      <a:pt x="14163" y="153"/>
                      <a:pt x="14133" y="183"/>
                      <a:pt x="14133" y="214"/>
                    </a:cubicBezTo>
                    <a:cubicBezTo>
                      <a:pt x="14133" y="239"/>
                      <a:pt x="14133" y="249"/>
                      <a:pt x="14131" y="249"/>
                    </a:cubicBezTo>
                    <a:cubicBezTo>
                      <a:pt x="14128" y="249"/>
                      <a:pt x="14120" y="231"/>
                      <a:pt x="14103" y="214"/>
                    </a:cubicBezTo>
                    <a:cubicBezTo>
                      <a:pt x="14103" y="168"/>
                      <a:pt x="14087" y="145"/>
                      <a:pt x="14076" y="145"/>
                    </a:cubicBezTo>
                    <a:cubicBezTo>
                      <a:pt x="14065" y="145"/>
                      <a:pt x="14057" y="168"/>
                      <a:pt x="14072" y="214"/>
                    </a:cubicBezTo>
                    <a:cubicBezTo>
                      <a:pt x="14072" y="244"/>
                      <a:pt x="14072" y="259"/>
                      <a:pt x="14068" y="259"/>
                    </a:cubicBezTo>
                    <a:cubicBezTo>
                      <a:pt x="14065" y="259"/>
                      <a:pt x="14057" y="244"/>
                      <a:pt x="14042" y="214"/>
                    </a:cubicBezTo>
                    <a:cubicBezTo>
                      <a:pt x="14027" y="199"/>
                      <a:pt x="14019" y="191"/>
                      <a:pt x="14011" y="191"/>
                    </a:cubicBezTo>
                    <a:cubicBezTo>
                      <a:pt x="14004" y="191"/>
                      <a:pt x="13996" y="199"/>
                      <a:pt x="13981" y="214"/>
                    </a:cubicBezTo>
                    <a:cubicBezTo>
                      <a:pt x="13959" y="192"/>
                      <a:pt x="13938" y="171"/>
                      <a:pt x="13927" y="171"/>
                    </a:cubicBezTo>
                    <a:cubicBezTo>
                      <a:pt x="13923" y="171"/>
                      <a:pt x="13920" y="174"/>
                      <a:pt x="13920" y="183"/>
                    </a:cubicBezTo>
                    <a:cubicBezTo>
                      <a:pt x="13920" y="183"/>
                      <a:pt x="13890" y="183"/>
                      <a:pt x="13859" y="153"/>
                    </a:cubicBezTo>
                    <a:cubicBezTo>
                      <a:pt x="13859" y="144"/>
                      <a:pt x="13857" y="140"/>
                      <a:pt x="13852" y="140"/>
                    </a:cubicBezTo>
                    <a:cubicBezTo>
                      <a:pt x="13842" y="140"/>
                      <a:pt x="13820" y="162"/>
                      <a:pt x="13799" y="183"/>
                    </a:cubicBezTo>
                    <a:cubicBezTo>
                      <a:pt x="13753" y="214"/>
                      <a:pt x="13730" y="229"/>
                      <a:pt x="13723" y="229"/>
                    </a:cubicBezTo>
                    <a:cubicBezTo>
                      <a:pt x="13715" y="229"/>
                      <a:pt x="13723" y="214"/>
                      <a:pt x="13738" y="183"/>
                    </a:cubicBezTo>
                    <a:cubicBezTo>
                      <a:pt x="13738" y="160"/>
                      <a:pt x="13720" y="150"/>
                      <a:pt x="13698" y="150"/>
                    </a:cubicBezTo>
                    <a:cubicBezTo>
                      <a:pt x="13663" y="150"/>
                      <a:pt x="13616" y="176"/>
                      <a:pt x="13616" y="214"/>
                    </a:cubicBezTo>
                    <a:cubicBezTo>
                      <a:pt x="13598" y="249"/>
                      <a:pt x="13591" y="264"/>
                      <a:pt x="13588" y="264"/>
                    </a:cubicBezTo>
                    <a:cubicBezTo>
                      <a:pt x="13586" y="264"/>
                      <a:pt x="13586" y="257"/>
                      <a:pt x="13586" y="244"/>
                    </a:cubicBezTo>
                    <a:cubicBezTo>
                      <a:pt x="13586" y="214"/>
                      <a:pt x="13555" y="214"/>
                      <a:pt x="13555" y="214"/>
                    </a:cubicBezTo>
                    <a:cubicBezTo>
                      <a:pt x="13525" y="214"/>
                      <a:pt x="13495" y="214"/>
                      <a:pt x="13495" y="183"/>
                    </a:cubicBezTo>
                    <a:cubicBezTo>
                      <a:pt x="13495" y="183"/>
                      <a:pt x="13495" y="183"/>
                      <a:pt x="13434" y="214"/>
                    </a:cubicBezTo>
                    <a:cubicBezTo>
                      <a:pt x="13411" y="237"/>
                      <a:pt x="13387" y="247"/>
                      <a:pt x="13366" y="247"/>
                    </a:cubicBezTo>
                    <a:cubicBezTo>
                      <a:pt x="13331" y="247"/>
                      <a:pt x="13301" y="221"/>
                      <a:pt x="13282" y="183"/>
                    </a:cubicBezTo>
                    <a:lnTo>
                      <a:pt x="13221" y="214"/>
                    </a:lnTo>
                    <a:cubicBezTo>
                      <a:pt x="13221" y="251"/>
                      <a:pt x="13209" y="277"/>
                      <a:pt x="13201" y="277"/>
                    </a:cubicBezTo>
                    <a:cubicBezTo>
                      <a:pt x="13195" y="277"/>
                      <a:pt x="13191" y="267"/>
                      <a:pt x="13191" y="244"/>
                    </a:cubicBezTo>
                    <a:lnTo>
                      <a:pt x="13191" y="214"/>
                    </a:lnTo>
                    <a:cubicBezTo>
                      <a:pt x="13180" y="235"/>
                      <a:pt x="13162" y="245"/>
                      <a:pt x="13142" y="245"/>
                    </a:cubicBezTo>
                    <a:cubicBezTo>
                      <a:pt x="13107" y="245"/>
                      <a:pt x="13069" y="212"/>
                      <a:pt x="13069" y="153"/>
                    </a:cubicBezTo>
                    <a:cubicBezTo>
                      <a:pt x="13069" y="123"/>
                      <a:pt x="13069" y="123"/>
                      <a:pt x="13039" y="123"/>
                    </a:cubicBezTo>
                    <a:lnTo>
                      <a:pt x="13039" y="153"/>
                    </a:lnTo>
                    <a:cubicBezTo>
                      <a:pt x="13039" y="214"/>
                      <a:pt x="13039" y="244"/>
                      <a:pt x="13008" y="244"/>
                    </a:cubicBezTo>
                    <a:cubicBezTo>
                      <a:pt x="12978" y="244"/>
                      <a:pt x="12978" y="244"/>
                      <a:pt x="12978" y="183"/>
                    </a:cubicBezTo>
                    <a:cubicBezTo>
                      <a:pt x="12956" y="162"/>
                      <a:pt x="12935" y="140"/>
                      <a:pt x="12924" y="140"/>
                    </a:cubicBezTo>
                    <a:cubicBezTo>
                      <a:pt x="12920" y="140"/>
                      <a:pt x="12917" y="144"/>
                      <a:pt x="12917" y="153"/>
                    </a:cubicBezTo>
                    <a:cubicBezTo>
                      <a:pt x="12917" y="153"/>
                      <a:pt x="12887" y="153"/>
                      <a:pt x="12856" y="123"/>
                    </a:cubicBezTo>
                    <a:lnTo>
                      <a:pt x="12765" y="123"/>
                    </a:lnTo>
                    <a:cubicBezTo>
                      <a:pt x="12750" y="138"/>
                      <a:pt x="12735" y="145"/>
                      <a:pt x="12723" y="145"/>
                    </a:cubicBezTo>
                    <a:cubicBezTo>
                      <a:pt x="12712" y="145"/>
                      <a:pt x="12704" y="138"/>
                      <a:pt x="12704" y="123"/>
                    </a:cubicBezTo>
                    <a:cubicBezTo>
                      <a:pt x="12704" y="123"/>
                      <a:pt x="12644" y="123"/>
                      <a:pt x="12613" y="153"/>
                    </a:cubicBezTo>
                    <a:cubicBezTo>
                      <a:pt x="12583" y="153"/>
                      <a:pt x="12552" y="153"/>
                      <a:pt x="12552" y="123"/>
                    </a:cubicBezTo>
                    <a:cubicBezTo>
                      <a:pt x="12552" y="107"/>
                      <a:pt x="12552" y="100"/>
                      <a:pt x="12549" y="100"/>
                    </a:cubicBezTo>
                    <a:cubicBezTo>
                      <a:pt x="12545" y="100"/>
                      <a:pt x="12537" y="107"/>
                      <a:pt x="12522" y="123"/>
                    </a:cubicBezTo>
                    <a:cubicBezTo>
                      <a:pt x="12522" y="153"/>
                      <a:pt x="12492" y="153"/>
                      <a:pt x="12492" y="153"/>
                    </a:cubicBezTo>
                    <a:lnTo>
                      <a:pt x="12431" y="153"/>
                    </a:lnTo>
                    <a:cubicBezTo>
                      <a:pt x="12431" y="183"/>
                      <a:pt x="12431" y="183"/>
                      <a:pt x="12400" y="183"/>
                    </a:cubicBezTo>
                    <a:cubicBezTo>
                      <a:pt x="12370" y="183"/>
                      <a:pt x="12309" y="153"/>
                      <a:pt x="12279" y="153"/>
                    </a:cubicBezTo>
                    <a:cubicBezTo>
                      <a:pt x="12218" y="153"/>
                      <a:pt x="12218" y="153"/>
                      <a:pt x="12218" y="183"/>
                    </a:cubicBezTo>
                    <a:cubicBezTo>
                      <a:pt x="12238" y="183"/>
                      <a:pt x="12245" y="197"/>
                      <a:pt x="12238" y="197"/>
                    </a:cubicBezTo>
                    <a:cubicBezTo>
                      <a:pt x="12235" y="197"/>
                      <a:pt x="12228" y="193"/>
                      <a:pt x="12218" y="183"/>
                    </a:cubicBezTo>
                    <a:cubicBezTo>
                      <a:pt x="12188" y="183"/>
                      <a:pt x="12096" y="153"/>
                      <a:pt x="12036" y="153"/>
                    </a:cubicBezTo>
                    <a:cubicBezTo>
                      <a:pt x="11944" y="153"/>
                      <a:pt x="11944" y="153"/>
                      <a:pt x="11944" y="183"/>
                    </a:cubicBezTo>
                    <a:cubicBezTo>
                      <a:pt x="11960" y="214"/>
                      <a:pt x="11960" y="229"/>
                      <a:pt x="11952" y="229"/>
                    </a:cubicBezTo>
                    <a:cubicBezTo>
                      <a:pt x="11944" y="229"/>
                      <a:pt x="11929" y="214"/>
                      <a:pt x="11914" y="183"/>
                    </a:cubicBezTo>
                    <a:cubicBezTo>
                      <a:pt x="11878" y="148"/>
                      <a:pt x="11864" y="133"/>
                      <a:pt x="11858" y="133"/>
                    </a:cubicBezTo>
                    <a:cubicBezTo>
                      <a:pt x="11853" y="133"/>
                      <a:pt x="11853" y="140"/>
                      <a:pt x="11853" y="153"/>
                    </a:cubicBezTo>
                    <a:cubicBezTo>
                      <a:pt x="11823" y="183"/>
                      <a:pt x="11823" y="183"/>
                      <a:pt x="11792" y="183"/>
                    </a:cubicBezTo>
                    <a:cubicBezTo>
                      <a:pt x="11792" y="168"/>
                      <a:pt x="11785" y="161"/>
                      <a:pt x="11773" y="161"/>
                    </a:cubicBezTo>
                    <a:cubicBezTo>
                      <a:pt x="11762" y="161"/>
                      <a:pt x="11747" y="168"/>
                      <a:pt x="11732" y="183"/>
                    </a:cubicBezTo>
                    <a:cubicBezTo>
                      <a:pt x="11701" y="183"/>
                      <a:pt x="11701" y="183"/>
                      <a:pt x="11701" y="153"/>
                    </a:cubicBezTo>
                    <a:lnTo>
                      <a:pt x="11640" y="153"/>
                    </a:lnTo>
                    <a:cubicBezTo>
                      <a:pt x="11628" y="179"/>
                      <a:pt x="11593" y="188"/>
                      <a:pt x="11555" y="188"/>
                    </a:cubicBezTo>
                    <a:cubicBezTo>
                      <a:pt x="11503" y="188"/>
                      <a:pt x="11445" y="170"/>
                      <a:pt x="11428" y="153"/>
                    </a:cubicBezTo>
                    <a:cubicBezTo>
                      <a:pt x="11428" y="153"/>
                      <a:pt x="11397" y="153"/>
                      <a:pt x="11367" y="183"/>
                    </a:cubicBezTo>
                    <a:cubicBezTo>
                      <a:pt x="11367" y="214"/>
                      <a:pt x="11359" y="229"/>
                      <a:pt x="11352" y="229"/>
                    </a:cubicBezTo>
                    <a:cubicBezTo>
                      <a:pt x="11344" y="229"/>
                      <a:pt x="11337" y="214"/>
                      <a:pt x="11337" y="183"/>
                    </a:cubicBezTo>
                    <a:cubicBezTo>
                      <a:pt x="11337" y="153"/>
                      <a:pt x="11337" y="138"/>
                      <a:pt x="11333" y="138"/>
                    </a:cubicBezTo>
                    <a:cubicBezTo>
                      <a:pt x="11329" y="138"/>
                      <a:pt x="11321" y="153"/>
                      <a:pt x="11306" y="183"/>
                    </a:cubicBezTo>
                    <a:cubicBezTo>
                      <a:pt x="11294" y="196"/>
                      <a:pt x="11265" y="203"/>
                      <a:pt x="11239" y="203"/>
                    </a:cubicBezTo>
                    <a:cubicBezTo>
                      <a:pt x="11201" y="203"/>
                      <a:pt x="11167" y="189"/>
                      <a:pt x="11185" y="153"/>
                    </a:cubicBezTo>
                    <a:lnTo>
                      <a:pt x="11185" y="62"/>
                    </a:lnTo>
                    <a:cubicBezTo>
                      <a:pt x="11169" y="92"/>
                      <a:pt x="11154" y="100"/>
                      <a:pt x="11143" y="100"/>
                    </a:cubicBezTo>
                    <a:cubicBezTo>
                      <a:pt x="11131" y="100"/>
                      <a:pt x="11124" y="92"/>
                      <a:pt x="11124" y="92"/>
                    </a:cubicBezTo>
                    <a:cubicBezTo>
                      <a:pt x="11124" y="128"/>
                      <a:pt x="11124" y="142"/>
                      <a:pt x="11105" y="142"/>
                    </a:cubicBezTo>
                    <a:cubicBezTo>
                      <a:pt x="11092" y="142"/>
                      <a:pt x="11070" y="135"/>
                      <a:pt x="11033" y="123"/>
                    </a:cubicBezTo>
                    <a:cubicBezTo>
                      <a:pt x="11002" y="123"/>
                      <a:pt x="10881" y="153"/>
                      <a:pt x="10850" y="153"/>
                    </a:cubicBezTo>
                    <a:cubicBezTo>
                      <a:pt x="10789" y="153"/>
                      <a:pt x="10729" y="153"/>
                      <a:pt x="10698" y="123"/>
                    </a:cubicBezTo>
                    <a:cubicBezTo>
                      <a:pt x="10668" y="123"/>
                      <a:pt x="10637" y="123"/>
                      <a:pt x="10607" y="153"/>
                    </a:cubicBezTo>
                    <a:cubicBezTo>
                      <a:pt x="10592" y="168"/>
                      <a:pt x="10569" y="176"/>
                      <a:pt x="10550" y="176"/>
                    </a:cubicBezTo>
                    <a:cubicBezTo>
                      <a:pt x="10531" y="176"/>
                      <a:pt x="10516" y="168"/>
                      <a:pt x="10516" y="153"/>
                    </a:cubicBezTo>
                    <a:lnTo>
                      <a:pt x="10485" y="153"/>
                    </a:lnTo>
                    <a:cubicBezTo>
                      <a:pt x="10455" y="183"/>
                      <a:pt x="10425" y="183"/>
                      <a:pt x="10425" y="183"/>
                    </a:cubicBezTo>
                    <a:cubicBezTo>
                      <a:pt x="10425" y="162"/>
                      <a:pt x="10409" y="140"/>
                      <a:pt x="10390" y="140"/>
                    </a:cubicBezTo>
                    <a:cubicBezTo>
                      <a:pt x="10382" y="140"/>
                      <a:pt x="10373" y="144"/>
                      <a:pt x="10364" y="153"/>
                    </a:cubicBezTo>
                    <a:cubicBezTo>
                      <a:pt x="10364" y="183"/>
                      <a:pt x="10364" y="183"/>
                      <a:pt x="10303" y="183"/>
                    </a:cubicBezTo>
                    <a:cubicBezTo>
                      <a:pt x="10273" y="168"/>
                      <a:pt x="10060" y="161"/>
                      <a:pt x="9855" y="161"/>
                    </a:cubicBezTo>
                    <a:cubicBezTo>
                      <a:pt x="9650" y="161"/>
                      <a:pt x="9452" y="168"/>
                      <a:pt x="9452" y="183"/>
                    </a:cubicBezTo>
                    <a:lnTo>
                      <a:pt x="9300" y="183"/>
                    </a:lnTo>
                    <a:cubicBezTo>
                      <a:pt x="9300" y="158"/>
                      <a:pt x="9278" y="148"/>
                      <a:pt x="9246" y="148"/>
                    </a:cubicBezTo>
                    <a:cubicBezTo>
                      <a:pt x="9203" y="148"/>
                      <a:pt x="9140" y="166"/>
                      <a:pt x="9087" y="183"/>
                    </a:cubicBezTo>
                    <a:cubicBezTo>
                      <a:pt x="9087" y="214"/>
                      <a:pt x="9057" y="214"/>
                      <a:pt x="9026" y="214"/>
                    </a:cubicBezTo>
                    <a:cubicBezTo>
                      <a:pt x="9026" y="178"/>
                      <a:pt x="9006" y="163"/>
                      <a:pt x="8976" y="163"/>
                    </a:cubicBezTo>
                    <a:cubicBezTo>
                      <a:pt x="8955" y="163"/>
                      <a:pt x="8930" y="171"/>
                      <a:pt x="8905" y="183"/>
                    </a:cubicBezTo>
                    <a:cubicBezTo>
                      <a:pt x="8890" y="214"/>
                      <a:pt x="8874" y="229"/>
                      <a:pt x="8863" y="229"/>
                    </a:cubicBezTo>
                    <a:cubicBezTo>
                      <a:pt x="8852" y="229"/>
                      <a:pt x="8844" y="214"/>
                      <a:pt x="8844" y="183"/>
                    </a:cubicBezTo>
                    <a:cubicBezTo>
                      <a:pt x="8844" y="156"/>
                      <a:pt x="8838" y="141"/>
                      <a:pt x="8826" y="141"/>
                    </a:cubicBezTo>
                    <a:cubicBezTo>
                      <a:pt x="8811" y="141"/>
                      <a:pt x="8786" y="163"/>
                      <a:pt x="8753" y="214"/>
                    </a:cubicBezTo>
                    <a:cubicBezTo>
                      <a:pt x="8738" y="229"/>
                      <a:pt x="8730" y="236"/>
                      <a:pt x="8726" y="236"/>
                    </a:cubicBezTo>
                    <a:cubicBezTo>
                      <a:pt x="8723" y="236"/>
                      <a:pt x="8723" y="229"/>
                      <a:pt x="8723" y="214"/>
                    </a:cubicBezTo>
                    <a:cubicBezTo>
                      <a:pt x="8705" y="178"/>
                      <a:pt x="8687" y="163"/>
                      <a:pt x="8675" y="163"/>
                    </a:cubicBezTo>
                    <a:cubicBezTo>
                      <a:pt x="8667" y="163"/>
                      <a:pt x="8662" y="171"/>
                      <a:pt x="8662" y="183"/>
                    </a:cubicBezTo>
                    <a:cubicBezTo>
                      <a:pt x="8647" y="214"/>
                      <a:pt x="8631" y="229"/>
                      <a:pt x="8620" y="229"/>
                    </a:cubicBezTo>
                    <a:cubicBezTo>
                      <a:pt x="8609" y="229"/>
                      <a:pt x="8601" y="214"/>
                      <a:pt x="8601" y="183"/>
                    </a:cubicBezTo>
                    <a:cubicBezTo>
                      <a:pt x="8571" y="138"/>
                      <a:pt x="8555" y="115"/>
                      <a:pt x="8544" y="115"/>
                    </a:cubicBezTo>
                    <a:cubicBezTo>
                      <a:pt x="8533" y="115"/>
                      <a:pt x="8525" y="138"/>
                      <a:pt x="8510" y="183"/>
                    </a:cubicBezTo>
                    <a:cubicBezTo>
                      <a:pt x="8495" y="214"/>
                      <a:pt x="8464" y="229"/>
                      <a:pt x="8434" y="229"/>
                    </a:cubicBezTo>
                    <a:cubicBezTo>
                      <a:pt x="8403" y="229"/>
                      <a:pt x="8373" y="214"/>
                      <a:pt x="8358" y="183"/>
                    </a:cubicBezTo>
                    <a:cubicBezTo>
                      <a:pt x="8358" y="183"/>
                      <a:pt x="8344" y="156"/>
                      <a:pt x="8335" y="156"/>
                    </a:cubicBezTo>
                    <a:cubicBezTo>
                      <a:pt x="8331" y="156"/>
                      <a:pt x="8327" y="163"/>
                      <a:pt x="8327" y="183"/>
                    </a:cubicBezTo>
                    <a:lnTo>
                      <a:pt x="8297" y="123"/>
                    </a:lnTo>
                    <a:lnTo>
                      <a:pt x="8236" y="123"/>
                    </a:lnTo>
                    <a:lnTo>
                      <a:pt x="8236" y="183"/>
                    </a:lnTo>
                    <a:cubicBezTo>
                      <a:pt x="8236" y="183"/>
                      <a:pt x="8084" y="123"/>
                      <a:pt x="7902" y="123"/>
                    </a:cubicBezTo>
                    <a:cubicBezTo>
                      <a:pt x="7628" y="123"/>
                      <a:pt x="7567" y="123"/>
                      <a:pt x="7598" y="153"/>
                    </a:cubicBezTo>
                    <a:cubicBezTo>
                      <a:pt x="7613" y="183"/>
                      <a:pt x="7605" y="199"/>
                      <a:pt x="7594" y="199"/>
                    </a:cubicBezTo>
                    <a:cubicBezTo>
                      <a:pt x="7583" y="199"/>
                      <a:pt x="7567" y="183"/>
                      <a:pt x="7567" y="153"/>
                    </a:cubicBezTo>
                    <a:cubicBezTo>
                      <a:pt x="7537" y="153"/>
                      <a:pt x="7476" y="123"/>
                      <a:pt x="7446" y="123"/>
                    </a:cubicBezTo>
                    <a:cubicBezTo>
                      <a:pt x="7385" y="123"/>
                      <a:pt x="7324" y="123"/>
                      <a:pt x="7324" y="92"/>
                    </a:cubicBezTo>
                    <a:cubicBezTo>
                      <a:pt x="7289" y="128"/>
                      <a:pt x="7222" y="142"/>
                      <a:pt x="7160" y="142"/>
                    </a:cubicBezTo>
                    <a:cubicBezTo>
                      <a:pt x="7117" y="142"/>
                      <a:pt x="7076" y="135"/>
                      <a:pt x="7051" y="123"/>
                    </a:cubicBezTo>
                    <a:cubicBezTo>
                      <a:pt x="6990" y="123"/>
                      <a:pt x="6960" y="123"/>
                      <a:pt x="6929" y="153"/>
                    </a:cubicBezTo>
                    <a:cubicBezTo>
                      <a:pt x="6899" y="168"/>
                      <a:pt x="6884" y="176"/>
                      <a:pt x="6872" y="176"/>
                    </a:cubicBezTo>
                    <a:cubicBezTo>
                      <a:pt x="6861" y="176"/>
                      <a:pt x="6853" y="168"/>
                      <a:pt x="6838" y="153"/>
                    </a:cubicBezTo>
                    <a:cubicBezTo>
                      <a:pt x="6838" y="135"/>
                      <a:pt x="6787" y="118"/>
                      <a:pt x="6744" y="118"/>
                    </a:cubicBezTo>
                    <a:cubicBezTo>
                      <a:pt x="6713" y="118"/>
                      <a:pt x="6686" y="127"/>
                      <a:pt x="6686" y="153"/>
                    </a:cubicBezTo>
                    <a:lnTo>
                      <a:pt x="6686" y="123"/>
                    </a:lnTo>
                    <a:cubicBezTo>
                      <a:pt x="6677" y="114"/>
                      <a:pt x="6668" y="110"/>
                      <a:pt x="6660" y="110"/>
                    </a:cubicBezTo>
                    <a:cubicBezTo>
                      <a:pt x="6640" y="110"/>
                      <a:pt x="6625" y="131"/>
                      <a:pt x="6625" y="153"/>
                    </a:cubicBezTo>
                    <a:cubicBezTo>
                      <a:pt x="6625" y="180"/>
                      <a:pt x="6619" y="195"/>
                      <a:pt x="6610" y="195"/>
                    </a:cubicBezTo>
                    <a:cubicBezTo>
                      <a:pt x="6598" y="195"/>
                      <a:pt x="6581" y="173"/>
                      <a:pt x="6564" y="123"/>
                    </a:cubicBezTo>
                    <a:cubicBezTo>
                      <a:pt x="6564" y="110"/>
                      <a:pt x="6564" y="100"/>
                      <a:pt x="6564" y="92"/>
                    </a:cubicBezTo>
                    <a:cubicBezTo>
                      <a:pt x="6543" y="114"/>
                      <a:pt x="6521" y="135"/>
                      <a:pt x="6500" y="135"/>
                    </a:cubicBezTo>
                    <a:cubicBezTo>
                      <a:pt x="6491" y="135"/>
                      <a:pt x="6482" y="131"/>
                      <a:pt x="6473" y="123"/>
                    </a:cubicBezTo>
                    <a:cubicBezTo>
                      <a:pt x="6473" y="123"/>
                      <a:pt x="6443" y="123"/>
                      <a:pt x="6443" y="183"/>
                    </a:cubicBezTo>
                    <a:cubicBezTo>
                      <a:pt x="6443" y="214"/>
                      <a:pt x="6412" y="214"/>
                      <a:pt x="6382" y="214"/>
                    </a:cubicBezTo>
                    <a:cubicBezTo>
                      <a:pt x="6382" y="183"/>
                      <a:pt x="6382" y="183"/>
                      <a:pt x="6412" y="153"/>
                    </a:cubicBezTo>
                    <a:lnTo>
                      <a:pt x="6352" y="153"/>
                    </a:lnTo>
                    <a:cubicBezTo>
                      <a:pt x="6352" y="153"/>
                      <a:pt x="6291" y="123"/>
                      <a:pt x="6291" y="92"/>
                    </a:cubicBezTo>
                    <a:cubicBezTo>
                      <a:pt x="6277" y="65"/>
                      <a:pt x="6264" y="50"/>
                      <a:pt x="6255" y="50"/>
                    </a:cubicBezTo>
                    <a:close/>
                    <a:moveTo>
                      <a:pt x="424" y="822"/>
                    </a:moveTo>
                    <a:cubicBezTo>
                      <a:pt x="424" y="822"/>
                      <a:pt x="394" y="852"/>
                      <a:pt x="394" y="882"/>
                    </a:cubicBezTo>
                    <a:lnTo>
                      <a:pt x="424" y="882"/>
                    </a:lnTo>
                    <a:cubicBezTo>
                      <a:pt x="455" y="882"/>
                      <a:pt x="455" y="852"/>
                      <a:pt x="455" y="822"/>
                    </a:cubicBezTo>
                    <a:close/>
                    <a:moveTo>
                      <a:pt x="5865" y="1095"/>
                    </a:moveTo>
                    <a:cubicBezTo>
                      <a:pt x="5865" y="1095"/>
                      <a:pt x="5835" y="1126"/>
                      <a:pt x="5835" y="1156"/>
                    </a:cubicBezTo>
                    <a:cubicBezTo>
                      <a:pt x="5835" y="1169"/>
                      <a:pt x="5840" y="1176"/>
                      <a:pt x="5848" y="1176"/>
                    </a:cubicBezTo>
                    <a:cubicBezTo>
                      <a:pt x="5860" y="1176"/>
                      <a:pt x="5878" y="1161"/>
                      <a:pt x="5896" y="1126"/>
                    </a:cubicBezTo>
                    <a:cubicBezTo>
                      <a:pt x="5896" y="1095"/>
                      <a:pt x="5896" y="1095"/>
                      <a:pt x="5865" y="109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5"/>
              <p:cNvSpPr/>
              <p:nvPr/>
            </p:nvSpPr>
            <p:spPr>
              <a:xfrm>
                <a:off x="7213475" y="2216125"/>
                <a:ext cx="806725" cy="228850"/>
              </a:xfrm>
              <a:custGeom>
                <a:avLst/>
                <a:gdLst/>
                <a:ahLst/>
                <a:cxnLst/>
                <a:rect l="l" t="t" r="r" b="b"/>
                <a:pathLst>
                  <a:path w="32269" h="9154" extrusionOk="0">
                    <a:moveTo>
                      <a:pt x="10120" y="0"/>
                    </a:moveTo>
                    <a:cubicBezTo>
                      <a:pt x="10029" y="0"/>
                      <a:pt x="10029" y="0"/>
                      <a:pt x="10089" y="31"/>
                    </a:cubicBezTo>
                    <a:lnTo>
                      <a:pt x="10150" y="31"/>
                    </a:lnTo>
                    <a:cubicBezTo>
                      <a:pt x="10150" y="0"/>
                      <a:pt x="10150" y="0"/>
                      <a:pt x="10120" y="0"/>
                    </a:cubicBezTo>
                    <a:close/>
                    <a:moveTo>
                      <a:pt x="1427" y="182"/>
                    </a:moveTo>
                    <a:lnTo>
                      <a:pt x="1457" y="243"/>
                    </a:lnTo>
                    <a:lnTo>
                      <a:pt x="1487" y="243"/>
                    </a:lnTo>
                    <a:cubicBezTo>
                      <a:pt x="1487" y="182"/>
                      <a:pt x="1487" y="182"/>
                      <a:pt x="1457" y="182"/>
                    </a:cubicBezTo>
                    <a:close/>
                    <a:moveTo>
                      <a:pt x="16017" y="213"/>
                    </a:moveTo>
                    <a:cubicBezTo>
                      <a:pt x="16017" y="243"/>
                      <a:pt x="16017" y="274"/>
                      <a:pt x="15956" y="274"/>
                    </a:cubicBezTo>
                    <a:lnTo>
                      <a:pt x="15925" y="274"/>
                    </a:lnTo>
                    <a:cubicBezTo>
                      <a:pt x="15925" y="243"/>
                      <a:pt x="15956" y="213"/>
                      <a:pt x="15956" y="213"/>
                    </a:cubicBezTo>
                    <a:close/>
                    <a:moveTo>
                      <a:pt x="8874" y="334"/>
                    </a:moveTo>
                    <a:cubicBezTo>
                      <a:pt x="8934" y="334"/>
                      <a:pt x="8934" y="334"/>
                      <a:pt x="8934" y="365"/>
                    </a:cubicBezTo>
                    <a:lnTo>
                      <a:pt x="8874" y="365"/>
                    </a:lnTo>
                    <a:lnTo>
                      <a:pt x="8843" y="334"/>
                    </a:lnTo>
                    <a:close/>
                    <a:moveTo>
                      <a:pt x="5864" y="334"/>
                    </a:moveTo>
                    <a:lnTo>
                      <a:pt x="5864" y="365"/>
                    </a:lnTo>
                    <a:lnTo>
                      <a:pt x="5804" y="395"/>
                    </a:lnTo>
                    <a:lnTo>
                      <a:pt x="5773" y="365"/>
                    </a:lnTo>
                    <a:cubicBezTo>
                      <a:pt x="5773" y="334"/>
                      <a:pt x="5804" y="334"/>
                      <a:pt x="5864" y="334"/>
                    </a:cubicBezTo>
                    <a:close/>
                    <a:moveTo>
                      <a:pt x="7027" y="284"/>
                    </a:moveTo>
                    <a:cubicBezTo>
                      <a:pt x="7039" y="284"/>
                      <a:pt x="7025" y="299"/>
                      <a:pt x="6989" y="334"/>
                    </a:cubicBezTo>
                    <a:cubicBezTo>
                      <a:pt x="6959" y="365"/>
                      <a:pt x="6898" y="395"/>
                      <a:pt x="6898" y="395"/>
                    </a:cubicBezTo>
                    <a:cubicBezTo>
                      <a:pt x="6868" y="395"/>
                      <a:pt x="6928" y="365"/>
                      <a:pt x="6959" y="304"/>
                    </a:cubicBezTo>
                    <a:cubicBezTo>
                      <a:pt x="6996" y="291"/>
                      <a:pt x="7019" y="284"/>
                      <a:pt x="7027" y="284"/>
                    </a:cubicBezTo>
                    <a:close/>
                    <a:moveTo>
                      <a:pt x="8532" y="323"/>
                    </a:moveTo>
                    <a:cubicBezTo>
                      <a:pt x="8551" y="323"/>
                      <a:pt x="8562" y="351"/>
                      <a:pt x="8539" y="395"/>
                    </a:cubicBezTo>
                    <a:lnTo>
                      <a:pt x="8448" y="395"/>
                    </a:lnTo>
                    <a:cubicBezTo>
                      <a:pt x="8448" y="365"/>
                      <a:pt x="8448" y="334"/>
                      <a:pt x="8509" y="334"/>
                    </a:cubicBezTo>
                    <a:cubicBezTo>
                      <a:pt x="8517" y="326"/>
                      <a:pt x="8525" y="323"/>
                      <a:pt x="8532" y="323"/>
                    </a:cubicBezTo>
                    <a:close/>
                    <a:moveTo>
                      <a:pt x="849" y="365"/>
                    </a:moveTo>
                    <a:cubicBezTo>
                      <a:pt x="910" y="365"/>
                      <a:pt x="910" y="365"/>
                      <a:pt x="910" y="395"/>
                    </a:cubicBezTo>
                    <a:cubicBezTo>
                      <a:pt x="910" y="395"/>
                      <a:pt x="849" y="426"/>
                      <a:pt x="819" y="426"/>
                    </a:cubicBezTo>
                    <a:lnTo>
                      <a:pt x="758" y="395"/>
                    </a:lnTo>
                    <a:cubicBezTo>
                      <a:pt x="758" y="365"/>
                      <a:pt x="819" y="365"/>
                      <a:pt x="849" y="365"/>
                    </a:cubicBezTo>
                    <a:close/>
                    <a:moveTo>
                      <a:pt x="11488" y="395"/>
                    </a:moveTo>
                    <a:cubicBezTo>
                      <a:pt x="11488" y="426"/>
                      <a:pt x="11488" y="456"/>
                      <a:pt x="11427" y="456"/>
                    </a:cubicBezTo>
                    <a:lnTo>
                      <a:pt x="11396" y="426"/>
                    </a:lnTo>
                    <a:lnTo>
                      <a:pt x="11427" y="395"/>
                    </a:lnTo>
                    <a:close/>
                    <a:moveTo>
                      <a:pt x="1335" y="365"/>
                    </a:moveTo>
                    <a:cubicBezTo>
                      <a:pt x="1366" y="365"/>
                      <a:pt x="1396" y="365"/>
                      <a:pt x="1396" y="395"/>
                    </a:cubicBezTo>
                    <a:lnTo>
                      <a:pt x="1366" y="395"/>
                    </a:lnTo>
                    <a:cubicBezTo>
                      <a:pt x="1366" y="386"/>
                      <a:pt x="1363" y="383"/>
                      <a:pt x="1360" y="383"/>
                    </a:cubicBezTo>
                    <a:lnTo>
                      <a:pt x="1360" y="383"/>
                    </a:lnTo>
                    <a:cubicBezTo>
                      <a:pt x="1353" y="383"/>
                      <a:pt x="1344" y="404"/>
                      <a:pt x="1366" y="426"/>
                    </a:cubicBezTo>
                    <a:lnTo>
                      <a:pt x="1366" y="486"/>
                    </a:lnTo>
                    <a:cubicBezTo>
                      <a:pt x="1335" y="486"/>
                      <a:pt x="1275" y="456"/>
                      <a:pt x="1275" y="426"/>
                    </a:cubicBezTo>
                    <a:cubicBezTo>
                      <a:pt x="1244" y="365"/>
                      <a:pt x="1244" y="365"/>
                      <a:pt x="1335" y="365"/>
                    </a:cubicBezTo>
                    <a:close/>
                    <a:moveTo>
                      <a:pt x="16564" y="426"/>
                    </a:moveTo>
                    <a:cubicBezTo>
                      <a:pt x="16564" y="456"/>
                      <a:pt x="16564" y="486"/>
                      <a:pt x="16533" y="486"/>
                    </a:cubicBezTo>
                    <a:lnTo>
                      <a:pt x="16473" y="456"/>
                    </a:lnTo>
                    <a:lnTo>
                      <a:pt x="16533" y="426"/>
                    </a:lnTo>
                    <a:close/>
                    <a:moveTo>
                      <a:pt x="19512" y="426"/>
                    </a:moveTo>
                    <a:cubicBezTo>
                      <a:pt x="19603" y="426"/>
                      <a:pt x="19603" y="426"/>
                      <a:pt x="19603" y="486"/>
                    </a:cubicBezTo>
                    <a:cubicBezTo>
                      <a:pt x="19603" y="493"/>
                      <a:pt x="19600" y="497"/>
                      <a:pt x="19593" y="501"/>
                    </a:cubicBezTo>
                    <a:lnTo>
                      <a:pt x="19593" y="501"/>
                    </a:lnTo>
                    <a:cubicBezTo>
                      <a:pt x="19585" y="497"/>
                      <a:pt x="19578" y="492"/>
                      <a:pt x="19573" y="486"/>
                    </a:cubicBezTo>
                    <a:cubicBezTo>
                      <a:pt x="19573" y="456"/>
                      <a:pt x="19512" y="456"/>
                      <a:pt x="19482" y="456"/>
                    </a:cubicBezTo>
                    <a:cubicBezTo>
                      <a:pt x="19471" y="460"/>
                      <a:pt x="19458" y="463"/>
                      <a:pt x="19444" y="466"/>
                    </a:cubicBezTo>
                    <a:lnTo>
                      <a:pt x="19444" y="466"/>
                    </a:lnTo>
                    <a:cubicBezTo>
                      <a:pt x="19454" y="444"/>
                      <a:pt x="19479" y="426"/>
                      <a:pt x="19512" y="426"/>
                    </a:cubicBezTo>
                    <a:close/>
                    <a:moveTo>
                      <a:pt x="9603" y="456"/>
                    </a:moveTo>
                    <a:cubicBezTo>
                      <a:pt x="9634" y="456"/>
                      <a:pt x="9694" y="456"/>
                      <a:pt x="9694" y="486"/>
                    </a:cubicBezTo>
                    <a:cubicBezTo>
                      <a:pt x="9694" y="486"/>
                      <a:pt x="9694" y="510"/>
                      <a:pt x="9653" y="516"/>
                    </a:cubicBezTo>
                    <a:lnTo>
                      <a:pt x="9653" y="516"/>
                    </a:lnTo>
                    <a:cubicBezTo>
                      <a:pt x="9645" y="491"/>
                      <a:pt x="9639" y="479"/>
                      <a:pt x="9634" y="479"/>
                    </a:cubicBezTo>
                    <a:cubicBezTo>
                      <a:pt x="9628" y="479"/>
                      <a:pt x="9623" y="490"/>
                      <a:pt x="9615" y="513"/>
                    </a:cubicBezTo>
                    <a:lnTo>
                      <a:pt x="9615" y="513"/>
                    </a:lnTo>
                    <a:cubicBezTo>
                      <a:pt x="9592" y="505"/>
                      <a:pt x="9573" y="486"/>
                      <a:pt x="9573" y="486"/>
                    </a:cubicBezTo>
                    <a:cubicBezTo>
                      <a:pt x="9573" y="456"/>
                      <a:pt x="9603" y="456"/>
                      <a:pt x="9603" y="456"/>
                    </a:cubicBezTo>
                    <a:close/>
                    <a:moveTo>
                      <a:pt x="6069" y="383"/>
                    </a:moveTo>
                    <a:cubicBezTo>
                      <a:pt x="6077" y="383"/>
                      <a:pt x="6077" y="398"/>
                      <a:pt x="6077" y="426"/>
                    </a:cubicBezTo>
                    <a:cubicBezTo>
                      <a:pt x="6077" y="456"/>
                      <a:pt x="6077" y="486"/>
                      <a:pt x="5986" y="517"/>
                    </a:cubicBezTo>
                    <a:lnTo>
                      <a:pt x="5895" y="517"/>
                    </a:lnTo>
                    <a:cubicBezTo>
                      <a:pt x="5895" y="517"/>
                      <a:pt x="5925" y="486"/>
                      <a:pt x="5986" y="456"/>
                    </a:cubicBezTo>
                    <a:cubicBezTo>
                      <a:pt x="6036" y="406"/>
                      <a:pt x="6059" y="383"/>
                      <a:pt x="6069" y="383"/>
                    </a:cubicBezTo>
                    <a:close/>
                    <a:moveTo>
                      <a:pt x="7354" y="426"/>
                    </a:moveTo>
                    <a:cubicBezTo>
                      <a:pt x="7354" y="456"/>
                      <a:pt x="7354" y="517"/>
                      <a:pt x="7293" y="517"/>
                    </a:cubicBezTo>
                    <a:lnTo>
                      <a:pt x="7263" y="517"/>
                    </a:lnTo>
                    <a:cubicBezTo>
                      <a:pt x="7263" y="456"/>
                      <a:pt x="7293" y="426"/>
                      <a:pt x="7293" y="426"/>
                    </a:cubicBezTo>
                    <a:close/>
                    <a:moveTo>
                      <a:pt x="3798" y="486"/>
                    </a:moveTo>
                    <a:cubicBezTo>
                      <a:pt x="3858" y="486"/>
                      <a:pt x="3858" y="517"/>
                      <a:pt x="3767" y="547"/>
                    </a:cubicBezTo>
                    <a:lnTo>
                      <a:pt x="3676" y="547"/>
                    </a:lnTo>
                    <a:cubicBezTo>
                      <a:pt x="3676" y="517"/>
                      <a:pt x="3767" y="486"/>
                      <a:pt x="3798" y="486"/>
                    </a:cubicBezTo>
                    <a:close/>
                    <a:moveTo>
                      <a:pt x="14254" y="486"/>
                    </a:moveTo>
                    <a:cubicBezTo>
                      <a:pt x="14254" y="517"/>
                      <a:pt x="14254" y="547"/>
                      <a:pt x="14223" y="547"/>
                    </a:cubicBezTo>
                    <a:lnTo>
                      <a:pt x="14162" y="517"/>
                    </a:lnTo>
                    <a:lnTo>
                      <a:pt x="14223" y="486"/>
                    </a:lnTo>
                    <a:close/>
                    <a:moveTo>
                      <a:pt x="4000" y="535"/>
                    </a:moveTo>
                    <a:cubicBezTo>
                      <a:pt x="3950" y="535"/>
                      <a:pt x="3919" y="556"/>
                      <a:pt x="3919" y="578"/>
                    </a:cubicBezTo>
                    <a:cubicBezTo>
                      <a:pt x="3919" y="608"/>
                      <a:pt x="3980" y="608"/>
                      <a:pt x="4071" y="608"/>
                    </a:cubicBezTo>
                    <a:cubicBezTo>
                      <a:pt x="4102" y="608"/>
                      <a:pt x="4132" y="578"/>
                      <a:pt x="4132" y="578"/>
                    </a:cubicBezTo>
                    <a:cubicBezTo>
                      <a:pt x="4132" y="547"/>
                      <a:pt x="4102" y="547"/>
                      <a:pt x="4071" y="547"/>
                    </a:cubicBezTo>
                    <a:cubicBezTo>
                      <a:pt x="4044" y="538"/>
                      <a:pt x="4020" y="535"/>
                      <a:pt x="4000" y="535"/>
                    </a:cubicBezTo>
                    <a:close/>
                    <a:moveTo>
                      <a:pt x="24870" y="716"/>
                    </a:moveTo>
                    <a:cubicBezTo>
                      <a:pt x="24879" y="716"/>
                      <a:pt x="24892" y="730"/>
                      <a:pt x="24892" y="730"/>
                    </a:cubicBezTo>
                    <a:cubicBezTo>
                      <a:pt x="24953" y="730"/>
                      <a:pt x="24953" y="730"/>
                      <a:pt x="24953" y="760"/>
                    </a:cubicBezTo>
                    <a:cubicBezTo>
                      <a:pt x="24953" y="760"/>
                      <a:pt x="24923" y="790"/>
                      <a:pt x="24892" y="790"/>
                    </a:cubicBezTo>
                    <a:lnTo>
                      <a:pt x="24862" y="730"/>
                    </a:lnTo>
                    <a:cubicBezTo>
                      <a:pt x="24862" y="719"/>
                      <a:pt x="24865" y="716"/>
                      <a:pt x="24870" y="716"/>
                    </a:cubicBezTo>
                    <a:close/>
                    <a:moveTo>
                      <a:pt x="25439" y="851"/>
                    </a:moveTo>
                    <a:lnTo>
                      <a:pt x="25470" y="882"/>
                    </a:lnTo>
                    <a:cubicBezTo>
                      <a:pt x="25470" y="903"/>
                      <a:pt x="25454" y="925"/>
                      <a:pt x="25435" y="925"/>
                    </a:cubicBezTo>
                    <a:cubicBezTo>
                      <a:pt x="25427" y="925"/>
                      <a:pt x="25418" y="921"/>
                      <a:pt x="25409" y="912"/>
                    </a:cubicBezTo>
                    <a:lnTo>
                      <a:pt x="25378" y="882"/>
                    </a:lnTo>
                    <a:lnTo>
                      <a:pt x="25439" y="851"/>
                    </a:lnTo>
                    <a:close/>
                    <a:moveTo>
                      <a:pt x="728" y="882"/>
                    </a:moveTo>
                    <a:cubicBezTo>
                      <a:pt x="728" y="882"/>
                      <a:pt x="667" y="912"/>
                      <a:pt x="667" y="942"/>
                    </a:cubicBezTo>
                    <a:lnTo>
                      <a:pt x="728" y="942"/>
                    </a:lnTo>
                    <a:cubicBezTo>
                      <a:pt x="758" y="942"/>
                      <a:pt x="758" y="912"/>
                      <a:pt x="758" y="882"/>
                    </a:cubicBezTo>
                    <a:close/>
                    <a:moveTo>
                      <a:pt x="10150" y="1125"/>
                    </a:moveTo>
                    <a:cubicBezTo>
                      <a:pt x="10150" y="1125"/>
                      <a:pt x="10120" y="1155"/>
                      <a:pt x="10120" y="1186"/>
                    </a:cubicBezTo>
                    <a:cubicBezTo>
                      <a:pt x="10120" y="1198"/>
                      <a:pt x="10125" y="1206"/>
                      <a:pt x="10135" y="1206"/>
                    </a:cubicBezTo>
                    <a:cubicBezTo>
                      <a:pt x="10150" y="1206"/>
                      <a:pt x="10175" y="1191"/>
                      <a:pt x="10211" y="1155"/>
                    </a:cubicBezTo>
                    <a:cubicBezTo>
                      <a:pt x="10211" y="1125"/>
                      <a:pt x="10211" y="1125"/>
                      <a:pt x="10150" y="1125"/>
                    </a:cubicBezTo>
                    <a:close/>
                    <a:moveTo>
                      <a:pt x="25581" y="1218"/>
                    </a:moveTo>
                    <a:cubicBezTo>
                      <a:pt x="25584" y="1221"/>
                      <a:pt x="25592" y="1225"/>
                      <a:pt x="25605" y="1230"/>
                    </a:cubicBezTo>
                    <a:lnTo>
                      <a:pt x="25605" y="1230"/>
                    </a:lnTo>
                    <a:cubicBezTo>
                      <a:pt x="25597" y="1226"/>
                      <a:pt x="25589" y="1222"/>
                      <a:pt x="25581" y="1218"/>
                    </a:cubicBezTo>
                    <a:close/>
                    <a:moveTo>
                      <a:pt x="25895" y="1307"/>
                    </a:moveTo>
                    <a:lnTo>
                      <a:pt x="25926" y="1338"/>
                    </a:lnTo>
                    <a:cubicBezTo>
                      <a:pt x="25986" y="1338"/>
                      <a:pt x="25986" y="1338"/>
                      <a:pt x="25956" y="1368"/>
                    </a:cubicBezTo>
                    <a:lnTo>
                      <a:pt x="25926" y="1368"/>
                    </a:lnTo>
                    <a:lnTo>
                      <a:pt x="25895" y="1307"/>
                    </a:lnTo>
                    <a:close/>
                    <a:moveTo>
                      <a:pt x="25742" y="1306"/>
                    </a:moveTo>
                    <a:cubicBezTo>
                      <a:pt x="25731" y="1310"/>
                      <a:pt x="25722" y="1320"/>
                      <a:pt x="25713" y="1338"/>
                    </a:cubicBezTo>
                    <a:cubicBezTo>
                      <a:pt x="25724" y="1361"/>
                      <a:pt x="25727" y="1371"/>
                      <a:pt x="25728" y="1371"/>
                    </a:cubicBezTo>
                    <a:cubicBezTo>
                      <a:pt x="25729" y="1371"/>
                      <a:pt x="25724" y="1345"/>
                      <a:pt x="25743" y="1307"/>
                    </a:cubicBezTo>
                    <a:cubicBezTo>
                      <a:pt x="25743" y="1307"/>
                      <a:pt x="25742" y="1306"/>
                      <a:pt x="25742" y="1306"/>
                    </a:cubicBezTo>
                    <a:close/>
                    <a:moveTo>
                      <a:pt x="26290" y="1489"/>
                    </a:moveTo>
                    <a:lnTo>
                      <a:pt x="26351" y="1520"/>
                    </a:lnTo>
                    <a:cubicBezTo>
                      <a:pt x="26382" y="1520"/>
                      <a:pt x="26382" y="1520"/>
                      <a:pt x="26351" y="1550"/>
                    </a:cubicBezTo>
                    <a:lnTo>
                      <a:pt x="26321" y="1550"/>
                    </a:lnTo>
                    <a:lnTo>
                      <a:pt x="26290" y="1489"/>
                    </a:lnTo>
                    <a:close/>
                    <a:moveTo>
                      <a:pt x="26746" y="1641"/>
                    </a:moveTo>
                    <a:cubicBezTo>
                      <a:pt x="26777" y="1672"/>
                      <a:pt x="26777" y="1702"/>
                      <a:pt x="26777" y="1702"/>
                    </a:cubicBezTo>
                    <a:cubicBezTo>
                      <a:pt x="26777" y="1702"/>
                      <a:pt x="26763" y="1716"/>
                      <a:pt x="26745" y="1716"/>
                    </a:cubicBezTo>
                    <a:cubicBezTo>
                      <a:pt x="26736" y="1716"/>
                      <a:pt x="26726" y="1712"/>
                      <a:pt x="26716" y="1702"/>
                    </a:cubicBezTo>
                    <a:cubicBezTo>
                      <a:pt x="26716" y="1702"/>
                      <a:pt x="26686" y="1672"/>
                      <a:pt x="26716" y="1641"/>
                    </a:cubicBezTo>
                    <a:close/>
                    <a:moveTo>
                      <a:pt x="28145" y="2614"/>
                    </a:moveTo>
                    <a:cubicBezTo>
                      <a:pt x="28205" y="2614"/>
                      <a:pt x="28266" y="2614"/>
                      <a:pt x="28236" y="2645"/>
                    </a:cubicBezTo>
                    <a:cubicBezTo>
                      <a:pt x="28236" y="2645"/>
                      <a:pt x="28208" y="2672"/>
                      <a:pt x="28153" y="2675"/>
                    </a:cubicBezTo>
                    <a:lnTo>
                      <a:pt x="28153" y="2675"/>
                    </a:lnTo>
                    <a:cubicBezTo>
                      <a:pt x="28154" y="2674"/>
                      <a:pt x="28114" y="2669"/>
                      <a:pt x="28114" y="2645"/>
                    </a:cubicBezTo>
                    <a:lnTo>
                      <a:pt x="28145" y="2614"/>
                    </a:lnTo>
                    <a:close/>
                    <a:moveTo>
                      <a:pt x="29337" y="3500"/>
                    </a:moveTo>
                    <a:cubicBezTo>
                      <a:pt x="29353" y="3500"/>
                      <a:pt x="29372" y="3507"/>
                      <a:pt x="29391" y="3526"/>
                    </a:cubicBezTo>
                    <a:cubicBezTo>
                      <a:pt x="29421" y="3556"/>
                      <a:pt x="29421" y="3556"/>
                      <a:pt x="29421" y="3556"/>
                    </a:cubicBezTo>
                    <a:cubicBezTo>
                      <a:pt x="29406" y="3572"/>
                      <a:pt x="29383" y="3579"/>
                      <a:pt x="29360" y="3579"/>
                    </a:cubicBezTo>
                    <a:cubicBezTo>
                      <a:pt x="29338" y="3579"/>
                      <a:pt x="29315" y="3572"/>
                      <a:pt x="29300" y="3556"/>
                    </a:cubicBezTo>
                    <a:cubicBezTo>
                      <a:pt x="29279" y="3535"/>
                      <a:pt x="29301" y="3500"/>
                      <a:pt x="29337" y="3500"/>
                    </a:cubicBezTo>
                    <a:close/>
                    <a:moveTo>
                      <a:pt x="19391" y="31"/>
                    </a:moveTo>
                    <a:cubicBezTo>
                      <a:pt x="19360" y="61"/>
                      <a:pt x="19299" y="61"/>
                      <a:pt x="19299" y="61"/>
                    </a:cubicBezTo>
                    <a:cubicBezTo>
                      <a:pt x="19299" y="91"/>
                      <a:pt x="19269" y="91"/>
                      <a:pt x="19147" y="91"/>
                    </a:cubicBezTo>
                    <a:cubicBezTo>
                      <a:pt x="19056" y="91"/>
                      <a:pt x="18874" y="122"/>
                      <a:pt x="18783" y="122"/>
                    </a:cubicBezTo>
                    <a:cubicBezTo>
                      <a:pt x="18722" y="122"/>
                      <a:pt x="18570" y="122"/>
                      <a:pt x="18539" y="91"/>
                    </a:cubicBezTo>
                    <a:cubicBezTo>
                      <a:pt x="18509" y="91"/>
                      <a:pt x="18448" y="91"/>
                      <a:pt x="18357" y="122"/>
                    </a:cubicBezTo>
                    <a:cubicBezTo>
                      <a:pt x="18342" y="137"/>
                      <a:pt x="18311" y="144"/>
                      <a:pt x="18285" y="144"/>
                    </a:cubicBezTo>
                    <a:cubicBezTo>
                      <a:pt x="18258" y="144"/>
                      <a:pt x="18236" y="137"/>
                      <a:pt x="18236" y="122"/>
                    </a:cubicBezTo>
                    <a:lnTo>
                      <a:pt x="18205" y="122"/>
                    </a:lnTo>
                    <a:cubicBezTo>
                      <a:pt x="18114" y="152"/>
                      <a:pt x="18053" y="152"/>
                      <a:pt x="18053" y="152"/>
                    </a:cubicBezTo>
                    <a:cubicBezTo>
                      <a:pt x="18053" y="131"/>
                      <a:pt x="18038" y="109"/>
                      <a:pt x="18018" y="109"/>
                    </a:cubicBezTo>
                    <a:cubicBezTo>
                      <a:pt x="18010" y="109"/>
                      <a:pt x="18001" y="113"/>
                      <a:pt x="17992" y="122"/>
                    </a:cubicBezTo>
                    <a:cubicBezTo>
                      <a:pt x="17992" y="152"/>
                      <a:pt x="17932" y="152"/>
                      <a:pt x="17840" y="152"/>
                    </a:cubicBezTo>
                    <a:cubicBezTo>
                      <a:pt x="17810" y="137"/>
                      <a:pt x="17438" y="129"/>
                      <a:pt x="17073" y="129"/>
                    </a:cubicBezTo>
                    <a:cubicBezTo>
                      <a:pt x="16708" y="129"/>
                      <a:pt x="16351" y="137"/>
                      <a:pt x="16351" y="152"/>
                    </a:cubicBezTo>
                    <a:lnTo>
                      <a:pt x="16108" y="152"/>
                    </a:lnTo>
                    <a:cubicBezTo>
                      <a:pt x="16108" y="126"/>
                      <a:pt x="16070" y="117"/>
                      <a:pt x="16017" y="117"/>
                    </a:cubicBezTo>
                    <a:cubicBezTo>
                      <a:pt x="15944" y="117"/>
                      <a:pt x="15844" y="135"/>
                      <a:pt x="15773" y="152"/>
                    </a:cubicBezTo>
                    <a:cubicBezTo>
                      <a:pt x="15713" y="182"/>
                      <a:pt x="15682" y="182"/>
                      <a:pt x="15621" y="182"/>
                    </a:cubicBezTo>
                    <a:cubicBezTo>
                      <a:pt x="15621" y="147"/>
                      <a:pt x="15580" y="132"/>
                      <a:pt x="15527" y="132"/>
                    </a:cubicBezTo>
                    <a:cubicBezTo>
                      <a:pt x="15489" y="132"/>
                      <a:pt x="15446" y="139"/>
                      <a:pt x="15409" y="152"/>
                    </a:cubicBezTo>
                    <a:cubicBezTo>
                      <a:pt x="15394" y="182"/>
                      <a:pt x="15371" y="198"/>
                      <a:pt x="15356" y="198"/>
                    </a:cubicBezTo>
                    <a:cubicBezTo>
                      <a:pt x="15340" y="198"/>
                      <a:pt x="15333" y="182"/>
                      <a:pt x="15348" y="152"/>
                    </a:cubicBezTo>
                    <a:cubicBezTo>
                      <a:pt x="15348" y="125"/>
                      <a:pt x="15329" y="110"/>
                      <a:pt x="15301" y="110"/>
                    </a:cubicBezTo>
                    <a:cubicBezTo>
                      <a:pt x="15266" y="110"/>
                      <a:pt x="15216" y="132"/>
                      <a:pt x="15166" y="182"/>
                    </a:cubicBezTo>
                    <a:cubicBezTo>
                      <a:pt x="15150" y="198"/>
                      <a:pt x="15143" y="205"/>
                      <a:pt x="15131" y="205"/>
                    </a:cubicBezTo>
                    <a:cubicBezTo>
                      <a:pt x="15120" y="205"/>
                      <a:pt x="15105" y="198"/>
                      <a:pt x="15074" y="182"/>
                    </a:cubicBezTo>
                    <a:cubicBezTo>
                      <a:pt x="15057" y="147"/>
                      <a:pt x="15028" y="132"/>
                      <a:pt x="15008" y="132"/>
                    </a:cubicBezTo>
                    <a:cubicBezTo>
                      <a:pt x="14994" y="132"/>
                      <a:pt x="14983" y="139"/>
                      <a:pt x="14983" y="152"/>
                    </a:cubicBezTo>
                    <a:cubicBezTo>
                      <a:pt x="14968" y="182"/>
                      <a:pt x="14953" y="198"/>
                      <a:pt x="14934" y="198"/>
                    </a:cubicBezTo>
                    <a:cubicBezTo>
                      <a:pt x="14915" y="198"/>
                      <a:pt x="14892" y="182"/>
                      <a:pt x="14862" y="152"/>
                    </a:cubicBezTo>
                    <a:cubicBezTo>
                      <a:pt x="14816" y="122"/>
                      <a:pt x="14793" y="106"/>
                      <a:pt x="14778" y="106"/>
                    </a:cubicBezTo>
                    <a:cubicBezTo>
                      <a:pt x="14763" y="106"/>
                      <a:pt x="14755" y="122"/>
                      <a:pt x="14740" y="152"/>
                    </a:cubicBezTo>
                    <a:cubicBezTo>
                      <a:pt x="14725" y="182"/>
                      <a:pt x="14672" y="198"/>
                      <a:pt x="14618" y="198"/>
                    </a:cubicBezTo>
                    <a:cubicBezTo>
                      <a:pt x="14565" y="198"/>
                      <a:pt x="14512" y="182"/>
                      <a:pt x="14497" y="152"/>
                    </a:cubicBezTo>
                    <a:cubicBezTo>
                      <a:pt x="14456" y="152"/>
                      <a:pt x="14429" y="139"/>
                      <a:pt x="14416" y="139"/>
                    </a:cubicBezTo>
                    <a:cubicBezTo>
                      <a:pt x="14409" y="139"/>
                      <a:pt x="14406" y="142"/>
                      <a:pt x="14406" y="152"/>
                    </a:cubicBezTo>
                    <a:lnTo>
                      <a:pt x="14345" y="122"/>
                    </a:lnTo>
                    <a:lnTo>
                      <a:pt x="14284" y="122"/>
                    </a:lnTo>
                    <a:lnTo>
                      <a:pt x="14284" y="152"/>
                    </a:lnTo>
                    <a:cubicBezTo>
                      <a:pt x="14223" y="152"/>
                      <a:pt x="13980" y="122"/>
                      <a:pt x="13676" y="122"/>
                    </a:cubicBezTo>
                    <a:cubicBezTo>
                      <a:pt x="13487" y="109"/>
                      <a:pt x="13361" y="102"/>
                      <a:pt x="13280" y="102"/>
                    </a:cubicBezTo>
                    <a:cubicBezTo>
                      <a:pt x="13166" y="102"/>
                      <a:pt x="13142" y="116"/>
                      <a:pt x="13159" y="152"/>
                    </a:cubicBezTo>
                    <a:cubicBezTo>
                      <a:pt x="13190" y="182"/>
                      <a:pt x="13182" y="198"/>
                      <a:pt x="13159" y="198"/>
                    </a:cubicBezTo>
                    <a:cubicBezTo>
                      <a:pt x="13137" y="198"/>
                      <a:pt x="13099" y="182"/>
                      <a:pt x="13068" y="152"/>
                    </a:cubicBezTo>
                    <a:cubicBezTo>
                      <a:pt x="13038" y="152"/>
                      <a:pt x="12947" y="91"/>
                      <a:pt x="12855" y="91"/>
                    </a:cubicBezTo>
                    <a:cubicBezTo>
                      <a:pt x="12795" y="91"/>
                      <a:pt x="12703" y="91"/>
                      <a:pt x="12703" y="61"/>
                    </a:cubicBezTo>
                    <a:lnTo>
                      <a:pt x="12643" y="61"/>
                    </a:lnTo>
                    <a:cubicBezTo>
                      <a:pt x="12612" y="106"/>
                      <a:pt x="12529" y="122"/>
                      <a:pt x="12438" y="122"/>
                    </a:cubicBezTo>
                    <a:cubicBezTo>
                      <a:pt x="12346" y="122"/>
                      <a:pt x="12248" y="106"/>
                      <a:pt x="12187" y="91"/>
                    </a:cubicBezTo>
                    <a:cubicBezTo>
                      <a:pt x="12096" y="91"/>
                      <a:pt x="12065" y="91"/>
                      <a:pt x="11974" y="122"/>
                    </a:cubicBezTo>
                    <a:cubicBezTo>
                      <a:pt x="11928" y="152"/>
                      <a:pt x="11906" y="167"/>
                      <a:pt x="11890" y="167"/>
                    </a:cubicBezTo>
                    <a:cubicBezTo>
                      <a:pt x="11875" y="167"/>
                      <a:pt x="11868" y="152"/>
                      <a:pt x="11852" y="122"/>
                    </a:cubicBezTo>
                    <a:cubicBezTo>
                      <a:pt x="11852" y="104"/>
                      <a:pt x="11761" y="87"/>
                      <a:pt x="11684" y="87"/>
                    </a:cubicBezTo>
                    <a:cubicBezTo>
                      <a:pt x="11628" y="87"/>
                      <a:pt x="11579" y="96"/>
                      <a:pt x="11579" y="122"/>
                    </a:cubicBezTo>
                    <a:lnTo>
                      <a:pt x="11548" y="91"/>
                    </a:lnTo>
                    <a:cubicBezTo>
                      <a:pt x="11540" y="82"/>
                      <a:pt x="11528" y="79"/>
                      <a:pt x="11516" y="79"/>
                    </a:cubicBezTo>
                    <a:cubicBezTo>
                      <a:pt x="11488" y="79"/>
                      <a:pt x="11457" y="100"/>
                      <a:pt x="11457" y="122"/>
                    </a:cubicBezTo>
                    <a:cubicBezTo>
                      <a:pt x="11457" y="164"/>
                      <a:pt x="11451" y="187"/>
                      <a:pt x="11438" y="187"/>
                    </a:cubicBezTo>
                    <a:cubicBezTo>
                      <a:pt x="11423" y="187"/>
                      <a:pt x="11399" y="156"/>
                      <a:pt x="11366" y="91"/>
                    </a:cubicBezTo>
                    <a:cubicBezTo>
                      <a:pt x="11366" y="56"/>
                      <a:pt x="11356" y="41"/>
                      <a:pt x="11347" y="41"/>
                    </a:cubicBezTo>
                    <a:cubicBezTo>
                      <a:pt x="11341" y="41"/>
                      <a:pt x="11336" y="48"/>
                      <a:pt x="11336" y="61"/>
                    </a:cubicBezTo>
                    <a:cubicBezTo>
                      <a:pt x="11314" y="82"/>
                      <a:pt x="11277" y="104"/>
                      <a:pt x="11247" y="104"/>
                    </a:cubicBezTo>
                    <a:cubicBezTo>
                      <a:pt x="11235" y="104"/>
                      <a:pt x="11223" y="100"/>
                      <a:pt x="11214" y="91"/>
                    </a:cubicBezTo>
                    <a:cubicBezTo>
                      <a:pt x="11153" y="91"/>
                      <a:pt x="11123" y="91"/>
                      <a:pt x="11123" y="182"/>
                    </a:cubicBezTo>
                    <a:cubicBezTo>
                      <a:pt x="11123" y="213"/>
                      <a:pt x="11062" y="213"/>
                      <a:pt x="11032" y="213"/>
                    </a:cubicBezTo>
                    <a:cubicBezTo>
                      <a:pt x="11032" y="182"/>
                      <a:pt x="11032" y="182"/>
                      <a:pt x="11062" y="122"/>
                    </a:cubicBezTo>
                    <a:lnTo>
                      <a:pt x="11001" y="122"/>
                    </a:lnTo>
                    <a:cubicBezTo>
                      <a:pt x="10941" y="122"/>
                      <a:pt x="10849" y="91"/>
                      <a:pt x="10849" y="61"/>
                    </a:cubicBezTo>
                    <a:cubicBezTo>
                      <a:pt x="10837" y="48"/>
                      <a:pt x="10824" y="41"/>
                      <a:pt x="10816" y="41"/>
                    </a:cubicBezTo>
                    <a:cubicBezTo>
                      <a:pt x="10804" y="41"/>
                      <a:pt x="10801" y="56"/>
                      <a:pt x="10819" y="91"/>
                    </a:cubicBezTo>
                    <a:cubicBezTo>
                      <a:pt x="10819" y="182"/>
                      <a:pt x="10819" y="182"/>
                      <a:pt x="10728" y="182"/>
                    </a:cubicBezTo>
                    <a:cubicBezTo>
                      <a:pt x="10697" y="182"/>
                      <a:pt x="10637" y="182"/>
                      <a:pt x="10637" y="122"/>
                    </a:cubicBezTo>
                    <a:cubicBezTo>
                      <a:pt x="10637" y="91"/>
                      <a:pt x="10637" y="91"/>
                      <a:pt x="10576" y="91"/>
                    </a:cubicBezTo>
                    <a:cubicBezTo>
                      <a:pt x="10424" y="91"/>
                      <a:pt x="10302" y="213"/>
                      <a:pt x="10272" y="274"/>
                    </a:cubicBezTo>
                    <a:cubicBezTo>
                      <a:pt x="10272" y="304"/>
                      <a:pt x="10272" y="319"/>
                      <a:pt x="10264" y="319"/>
                    </a:cubicBezTo>
                    <a:cubicBezTo>
                      <a:pt x="10257" y="319"/>
                      <a:pt x="10241" y="304"/>
                      <a:pt x="10211" y="274"/>
                    </a:cubicBezTo>
                    <a:cubicBezTo>
                      <a:pt x="10211" y="243"/>
                      <a:pt x="10181" y="243"/>
                      <a:pt x="10150" y="243"/>
                    </a:cubicBezTo>
                    <a:cubicBezTo>
                      <a:pt x="10150" y="253"/>
                      <a:pt x="10143" y="257"/>
                      <a:pt x="10137" y="257"/>
                    </a:cubicBezTo>
                    <a:cubicBezTo>
                      <a:pt x="10123" y="257"/>
                      <a:pt x="10110" y="243"/>
                      <a:pt x="10150" y="243"/>
                    </a:cubicBezTo>
                    <a:cubicBezTo>
                      <a:pt x="10150" y="213"/>
                      <a:pt x="10181" y="213"/>
                      <a:pt x="10211" y="213"/>
                    </a:cubicBezTo>
                    <a:lnTo>
                      <a:pt x="10211" y="152"/>
                    </a:lnTo>
                    <a:cubicBezTo>
                      <a:pt x="10196" y="122"/>
                      <a:pt x="10181" y="106"/>
                      <a:pt x="10162" y="106"/>
                    </a:cubicBezTo>
                    <a:cubicBezTo>
                      <a:pt x="10143" y="106"/>
                      <a:pt x="10120" y="122"/>
                      <a:pt x="10089" y="152"/>
                    </a:cubicBezTo>
                    <a:cubicBezTo>
                      <a:pt x="10074" y="182"/>
                      <a:pt x="10067" y="198"/>
                      <a:pt x="10055" y="198"/>
                    </a:cubicBezTo>
                    <a:cubicBezTo>
                      <a:pt x="10044" y="198"/>
                      <a:pt x="10029" y="182"/>
                      <a:pt x="9998" y="152"/>
                    </a:cubicBezTo>
                    <a:cubicBezTo>
                      <a:pt x="9977" y="131"/>
                      <a:pt x="9955" y="109"/>
                      <a:pt x="9945" y="109"/>
                    </a:cubicBezTo>
                    <a:cubicBezTo>
                      <a:pt x="9940" y="109"/>
                      <a:pt x="9937" y="113"/>
                      <a:pt x="9937" y="122"/>
                    </a:cubicBezTo>
                    <a:cubicBezTo>
                      <a:pt x="9937" y="122"/>
                      <a:pt x="9846" y="122"/>
                      <a:pt x="9785" y="91"/>
                    </a:cubicBezTo>
                    <a:cubicBezTo>
                      <a:pt x="9725" y="91"/>
                      <a:pt x="9664" y="91"/>
                      <a:pt x="9664" y="122"/>
                    </a:cubicBezTo>
                    <a:cubicBezTo>
                      <a:pt x="9664" y="152"/>
                      <a:pt x="9634" y="152"/>
                      <a:pt x="9573" y="152"/>
                    </a:cubicBezTo>
                    <a:cubicBezTo>
                      <a:pt x="9542" y="152"/>
                      <a:pt x="9512" y="152"/>
                      <a:pt x="9482" y="213"/>
                    </a:cubicBezTo>
                    <a:cubicBezTo>
                      <a:pt x="9482" y="240"/>
                      <a:pt x="9458" y="266"/>
                      <a:pt x="9390" y="272"/>
                    </a:cubicBezTo>
                    <a:lnTo>
                      <a:pt x="9390" y="272"/>
                    </a:lnTo>
                    <a:cubicBezTo>
                      <a:pt x="9390" y="267"/>
                      <a:pt x="9387" y="243"/>
                      <a:pt x="9360" y="243"/>
                    </a:cubicBezTo>
                    <a:lnTo>
                      <a:pt x="9299" y="243"/>
                    </a:lnTo>
                    <a:cubicBezTo>
                      <a:pt x="9299" y="258"/>
                      <a:pt x="9314" y="273"/>
                      <a:pt x="9328" y="284"/>
                    </a:cubicBezTo>
                    <a:lnTo>
                      <a:pt x="9328" y="284"/>
                    </a:lnTo>
                    <a:cubicBezTo>
                      <a:pt x="9309" y="290"/>
                      <a:pt x="9295" y="294"/>
                      <a:pt x="9285" y="294"/>
                    </a:cubicBezTo>
                    <a:cubicBezTo>
                      <a:pt x="9264" y="294"/>
                      <a:pt x="9256" y="279"/>
                      <a:pt x="9238" y="243"/>
                    </a:cubicBezTo>
                    <a:cubicBezTo>
                      <a:pt x="9238" y="213"/>
                      <a:pt x="9208" y="213"/>
                      <a:pt x="9147" y="213"/>
                    </a:cubicBezTo>
                    <a:cubicBezTo>
                      <a:pt x="9147" y="213"/>
                      <a:pt x="9117" y="213"/>
                      <a:pt x="9056" y="152"/>
                    </a:cubicBezTo>
                    <a:cubicBezTo>
                      <a:pt x="9048" y="144"/>
                      <a:pt x="9042" y="140"/>
                      <a:pt x="9038" y="140"/>
                    </a:cubicBezTo>
                    <a:cubicBezTo>
                      <a:pt x="9026" y="140"/>
                      <a:pt x="9026" y="168"/>
                      <a:pt x="9026" y="213"/>
                    </a:cubicBezTo>
                    <a:lnTo>
                      <a:pt x="9026" y="274"/>
                    </a:lnTo>
                    <a:cubicBezTo>
                      <a:pt x="8995" y="274"/>
                      <a:pt x="8934" y="213"/>
                      <a:pt x="8934" y="152"/>
                    </a:cubicBezTo>
                    <a:cubicBezTo>
                      <a:pt x="8919" y="122"/>
                      <a:pt x="8912" y="106"/>
                      <a:pt x="8908" y="106"/>
                    </a:cubicBezTo>
                    <a:cubicBezTo>
                      <a:pt x="8904" y="106"/>
                      <a:pt x="8904" y="122"/>
                      <a:pt x="8904" y="152"/>
                    </a:cubicBezTo>
                    <a:cubicBezTo>
                      <a:pt x="8904" y="197"/>
                      <a:pt x="8888" y="225"/>
                      <a:pt x="8843" y="225"/>
                    </a:cubicBezTo>
                    <a:cubicBezTo>
                      <a:pt x="8827" y="225"/>
                      <a:pt x="8807" y="221"/>
                      <a:pt x="8782" y="213"/>
                    </a:cubicBezTo>
                    <a:cubicBezTo>
                      <a:pt x="8691" y="213"/>
                      <a:pt x="8600" y="213"/>
                      <a:pt x="8600" y="152"/>
                    </a:cubicBezTo>
                    <a:cubicBezTo>
                      <a:pt x="8590" y="142"/>
                      <a:pt x="8576" y="139"/>
                      <a:pt x="8563" y="139"/>
                    </a:cubicBezTo>
                    <a:cubicBezTo>
                      <a:pt x="8536" y="139"/>
                      <a:pt x="8509" y="152"/>
                      <a:pt x="8509" y="152"/>
                    </a:cubicBezTo>
                    <a:cubicBezTo>
                      <a:pt x="8494" y="182"/>
                      <a:pt x="8471" y="198"/>
                      <a:pt x="8437" y="198"/>
                    </a:cubicBezTo>
                    <a:cubicBezTo>
                      <a:pt x="8402" y="198"/>
                      <a:pt x="8357" y="182"/>
                      <a:pt x="8296" y="152"/>
                    </a:cubicBezTo>
                    <a:cubicBezTo>
                      <a:pt x="8190" y="122"/>
                      <a:pt x="8137" y="106"/>
                      <a:pt x="8110" y="106"/>
                    </a:cubicBezTo>
                    <a:cubicBezTo>
                      <a:pt x="8083" y="106"/>
                      <a:pt x="8083" y="122"/>
                      <a:pt x="8083" y="152"/>
                    </a:cubicBezTo>
                    <a:cubicBezTo>
                      <a:pt x="8083" y="185"/>
                      <a:pt x="8083" y="210"/>
                      <a:pt x="8078" y="210"/>
                    </a:cubicBezTo>
                    <a:cubicBezTo>
                      <a:pt x="8074" y="210"/>
                      <a:pt x="8067" y="193"/>
                      <a:pt x="8053" y="152"/>
                    </a:cubicBezTo>
                    <a:cubicBezTo>
                      <a:pt x="8045" y="144"/>
                      <a:pt x="8034" y="140"/>
                      <a:pt x="8022" y="140"/>
                    </a:cubicBezTo>
                    <a:cubicBezTo>
                      <a:pt x="7988" y="140"/>
                      <a:pt x="7937" y="168"/>
                      <a:pt x="7871" y="213"/>
                    </a:cubicBezTo>
                    <a:cubicBezTo>
                      <a:pt x="7840" y="243"/>
                      <a:pt x="7840" y="304"/>
                      <a:pt x="7840" y="334"/>
                    </a:cubicBezTo>
                    <a:cubicBezTo>
                      <a:pt x="7840" y="370"/>
                      <a:pt x="7840" y="385"/>
                      <a:pt x="7822" y="385"/>
                    </a:cubicBezTo>
                    <a:cubicBezTo>
                      <a:pt x="7809" y="385"/>
                      <a:pt x="7787" y="377"/>
                      <a:pt x="7749" y="365"/>
                    </a:cubicBezTo>
                    <a:cubicBezTo>
                      <a:pt x="7719" y="365"/>
                      <a:pt x="7658" y="334"/>
                      <a:pt x="7658" y="304"/>
                    </a:cubicBezTo>
                    <a:cubicBezTo>
                      <a:pt x="7658" y="274"/>
                      <a:pt x="7719" y="274"/>
                      <a:pt x="7719" y="274"/>
                    </a:cubicBezTo>
                    <a:lnTo>
                      <a:pt x="7749" y="274"/>
                    </a:lnTo>
                    <a:cubicBezTo>
                      <a:pt x="7749" y="243"/>
                      <a:pt x="7749" y="213"/>
                      <a:pt x="7658" y="213"/>
                    </a:cubicBezTo>
                    <a:cubicBezTo>
                      <a:pt x="7643" y="182"/>
                      <a:pt x="7620" y="167"/>
                      <a:pt x="7601" y="167"/>
                    </a:cubicBezTo>
                    <a:cubicBezTo>
                      <a:pt x="7582" y="167"/>
                      <a:pt x="7567" y="182"/>
                      <a:pt x="7567" y="213"/>
                    </a:cubicBezTo>
                    <a:cubicBezTo>
                      <a:pt x="7536" y="152"/>
                      <a:pt x="7445" y="152"/>
                      <a:pt x="7354" y="152"/>
                    </a:cubicBezTo>
                    <a:cubicBezTo>
                      <a:pt x="7293" y="152"/>
                      <a:pt x="7141" y="152"/>
                      <a:pt x="7111" y="122"/>
                    </a:cubicBezTo>
                    <a:cubicBezTo>
                      <a:pt x="7019" y="122"/>
                      <a:pt x="6989" y="122"/>
                      <a:pt x="6989" y="152"/>
                    </a:cubicBezTo>
                    <a:cubicBezTo>
                      <a:pt x="6989" y="210"/>
                      <a:pt x="6965" y="231"/>
                      <a:pt x="6947" y="231"/>
                    </a:cubicBezTo>
                    <a:cubicBezTo>
                      <a:pt x="6936" y="231"/>
                      <a:pt x="6928" y="224"/>
                      <a:pt x="6928" y="213"/>
                    </a:cubicBezTo>
                    <a:cubicBezTo>
                      <a:pt x="6909" y="154"/>
                      <a:pt x="6674" y="120"/>
                      <a:pt x="6493" y="120"/>
                    </a:cubicBezTo>
                    <a:cubicBezTo>
                      <a:pt x="6394" y="120"/>
                      <a:pt x="6312" y="131"/>
                      <a:pt x="6290" y="152"/>
                    </a:cubicBezTo>
                    <a:lnTo>
                      <a:pt x="6229" y="152"/>
                    </a:lnTo>
                    <a:cubicBezTo>
                      <a:pt x="6184" y="137"/>
                      <a:pt x="6092" y="129"/>
                      <a:pt x="6009" y="129"/>
                    </a:cubicBezTo>
                    <a:cubicBezTo>
                      <a:pt x="5925" y="129"/>
                      <a:pt x="5849" y="137"/>
                      <a:pt x="5834" y="152"/>
                    </a:cubicBezTo>
                    <a:lnTo>
                      <a:pt x="5712" y="152"/>
                    </a:lnTo>
                    <a:cubicBezTo>
                      <a:pt x="5667" y="137"/>
                      <a:pt x="5636" y="129"/>
                      <a:pt x="5610" y="129"/>
                    </a:cubicBezTo>
                    <a:cubicBezTo>
                      <a:pt x="5583" y="129"/>
                      <a:pt x="5560" y="137"/>
                      <a:pt x="5530" y="152"/>
                    </a:cubicBezTo>
                    <a:cubicBezTo>
                      <a:pt x="5509" y="174"/>
                      <a:pt x="5502" y="195"/>
                      <a:pt x="5500" y="195"/>
                    </a:cubicBezTo>
                    <a:cubicBezTo>
                      <a:pt x="5500" y="195"/>
                      <a:pt x="5500" y="191"/>
                      <a:pt x="5500" y="182"/>
                    </a:cubicBezTo>
                    <a:cubicBezTo>
                      <a:pt x="5500" y="152"/>
                      <a:pt x="5409" y="152"/>
                      <a:pt x="5226" y="152"/>
                    </a:cubicBezTo>
                    <a:cubicBezTo>
                      <a:pt x="5074" y="152"/>
                      <a:pt x="5074" y="152"/>
                      <a:pt x="5105" y="182"/>
                    </a:cubicBezTo>
                    <a:cubicBezTo>
                      <a:pt x="5060" y="191"/>
                      <a:pt x="5029" y="195"/>
                      <a:pt x="5006" y="195"/>
                    </a:cubicBezTo>
                    <a:cubicBezTo>
                      <a:pt x="4953" y="195"/>
                      <a:pt x="4953" y="174"/>
                      <a:pt x="4953" y="152"/>
                    </a:cubicBezTo>
                    <a:cubicBezTo>
                      <a:pt x="4966" y="125"/>
                      <a:pt x="4955" y="110"/>
                      <a:pt x="4936" y="110"/>
                    </a:cubicBezTo>
                    <a:cubicBezTo>
                      <a:pt x="4913" y="110"/>
                      <a:pt x="4878" y="132"/>
                      <a:pt x="4861" y="182"/>
                    </a:cubicBezTo>
                    <a:cubicBezTo>
                      <a:pt x="4828" y="233"/>
                      <a:pt x="4785" y="255"/>
                      <a:pt x="4754" y="255"/>
                    </a:cubicBezTo>
                    <a:cubicBezTo>
                      <a:pt x="4728" y="255"/>
                      <a:pt x="4709" y="240"/>
                      <a:pt x="4709" y="213"/>
                    </a:cubicBezTo>
                    <a:cubicBezTo>
                      <a:pt x="4709" y="182"/>
                      <a:pt x="4770" y="182"/>
                      <a:pt x="4801" y="182"/>
                    </a:cubicBezTo>
                    <a:lnTo>
                      <a:pt x="4801" y="122"/>
                    </a:lnTo>
                    <a:cubicBezTo>
                      <a:pt x="4770" y="122"/>
                      <a:pt x="4770" y="122"/>
                      <a:pt x="4709" y="152"/>
                    </a:cubicBezTo>
                    <a:cubicBezTo>
                      <a:pt x="4709" y="152"/>
                      <a:pt x="4679" y="152"/>
                      <a:pt x="4649" y="182"/>
                    </a:cubicBezTo>
                    <a:cubicBezTo>
                      <a:pt x="4588" y="213"/>
                      <a:pt x="4588" y="274"/>
                      <a:pt x="4649" y="304"/>
                    </a:cubicBezTo>
                    <a:cubicBezTo>
                      <a:pt x="4679" y="334"/>
                      <a:pt x="4649" y="334"/>
                      <a:pt x="4588" y="334"/>
                    </a:cubicBezTo>
                    <a:cubicBezTo>
                      <a:pt x="4497" y="304"/>
                      <a:pt x="4497" y="274"/>
                      <a:pt x="4557" y="213"/>
                    </a:cubicBezTo>
                    <a:cubicBezTo>
                      <a:pt x="4588" y="213"/>
                      <a:pt x="4588" y="182"/>
                      <a:pt x="4588" y="152"/>
                    </a:cubicBezTo>
                    <a:cubicBezTo>
                      <a:pt x="4588" y="147"/>
                      <a:pt x="4581" y="144"/>
                      <a:pt x="4569" y="144"/>
                    </a:cubicBezTo>
                    <a:cubicBezTo>
                      <a:pt x="4516" y="144"/>
                      <a:pt x="4369" y="194"/>
                      <a:pt x="4345" y="243"/>
                    </a:cubicBezTo>
                    <a:lnTo>
                      <a:pt x="4345" y="213"/>
                    </a:lnTo>
                    <a:cubicBezTo>
                      <a:pt x="4345" y="182"/>
                      <a:pt x="4253" y="182"/>
                      <a:pt x="4162" y="182"/>
                    </a:cubicBezTo>
                    <a:cubicBezTo>
                      <a:pt x="4071" y="182"/>
                      <a:pt x="4041" y="182"/>
                      <a:pt x="4041" y="213"/>
                    </a:cubicBezTo>
                    <a:cubicBezTo>
                      <a:pt x="4041" y="243"/>
                      <a:pt x="4041" y="304"/>
                      <a:pt x="3980" y="304"/>
                    </a:cubicBezTo>
                    <a:cubicBezTo>
                      <a:pt x="4041" y="304"/>
                      <a:pt x="4041" y="334"/>
                      <a:pt x="4041" y="365"/>
                    </a:cubicBezTo>
                    <a:cubicBezTo>
                      <a:pt x="4041" y="365"/>
                      <a:pt x="3950" y="334"/>
                      <a:pt x="3919" y="304"/>
                    </a:cubicBezTo>
                    <a:cubicBezTo>
                      <a:pt x="3828" y="213"/>
                      <a:pt x="3737" y="182"/>
                      <a:pt x="3554" y="182"/>
                    </a:cubicBezTo>
                    <a:cubicBezTo>
                      <a:pt x="3494" y="182"/>
                      <a:pt x="3342" y="182"/>
                      <a:pt x="3311" y="152"/>
                    </a:cubicBezTo>
                    <a:cubicBezTo>
                      <a:pt x="3220" y="152"/>
                      <a:pt x="3190" y="152"/>
                      <a:pt x="3190" y="182"/>
                    </a:cubicBezTo>
                    <a:lnTo>
                      <a:pt x="3098" y="182"/>
                    </a:lnTo>
                    <a:cubicBezTo>
                      <a:pt x="3083" y="167"/>
                      <a:pt x="3053" y="160"/>
                      <a:pt x="3026" y="160"/>
                    </a:cubicBezTo>
                    <a:cubicBezTo>
                      <a:pt x="3000" y="160"/>
                      <a:pt x="2977" y="167"/>
                      <a:pt x="2977" y="182"/>
                    </a:cubicBezTo>
                    <a:cubicBezTo>
                      <a:pt x="2957" y="193"/>
                      <a:pt x="2940" y="196"/>
                      <a:pt x="2924" y="196"/>
                    </a:cubicBezTo>
                    <a:cubicBezTo>
                      <a:pt x="2892" y="196"/>
                      <a:pt x="2865" y="182"/>
                      <a:pt x="2825" y="182"/>
                    </a:cubicBezTo>
                    <a:cubicBezTo>
                      <a:pt x="2798" y="155"/>
                      <a:pt x="2783" y="140"/>
                      <a:pt x="2777" y="140"/>
                    </a:cubicBezTo>
                    <a:lnTo>
                      <a:pt x="2777" y="140"/>
                    </a:lnTo>
                    <a:cubicBezTo>
                      <a:pt x="2770" y="140"/>
                      <a:pt x="2778" y="163"/>
                      <a:pt x="2794" y="213"/>
                    </a:cubicBezTo>
                    <a:cubicBezTo>
                      <a:pt x="2794" y="243"/>
                      <a:pt x="2886" y="304"/>
                      <a:pt x="2916" y="304"/>
                    </a:cubicBezTo>
                    <a:lnTo>
                      <a:pt x="3068" y="304"/>
                    </a:lnTo>
                    <a:lnTo>
                      <a:pt x="2916" y="334"/>
                    </a:lnTo>
                    <a:cubicBezTo>
                      <a:pt x="2886" y="334"/>
                      <a:pt x="2794" y="365"/>
                      <a:pt x="2794" y="395"/>
                    </a:cubicBezTo>
                    <a:cubicBezTo>
                      <a:pt x="2794" y="395"/>
                      <a:pt x="2794" y="426"/>
                      <a:pt x="2764" y="426"/>
                    </a:cubicBezTo>
                    <a:lnTo>
                      <a:pt x="2764" y="365"/>
                    </a:lnTo>
                    <a:cubicBezTo>
                      <a:pt x="2794" y="334"/>
                      <a:pt x="2794" y="304"/>
                      <a:pt x="2794" y="243"/>
                    </a:cubicBezTo>
                    <a:cubicBezTo>
                      <a:pt x="2776" y="206"/>
                      <a:pt x="2710" y="180"/>
                      <a:pt x="2663" y="180"/>
                    </a:cubicBezTo>
                    <a:cubicBezTo>
                      <a:pt x="2634" y="180"/>
                      <a:pt x="2612" y="190"/>
                      <a:pt x="2612" y="213"/>
                    </a:cubicBezTo>
                    <a:cubicBezTo>
                      <a:pt x="2582" y="213"/>
                      <a:pt x="2582" y="213"/>
                      <a:pt x="2551" y="182"/>
                    </a:cubicBezTo>
                    <a:cubicBezTo>
                      <a:pt x="2551" y="170"/>
                      <a:pt x="2541" y="163"/>
                      <a:pt x="2527" y="163"/>
                    </a:cubicBezTo>
                    <a:cubicBezTo>
                      <a:pt x="2506" y="163"/>
                      <a:pt x="2478" y="177"/>
                      <a:pt x="2460" y="213"/>
                    </a:cubicBezTo>
                    <a:cubicBezTo>
                      <a:pt x="2430" y="258"/>
                      <a:pt x="2407" y="281"/>
                      <a:pt x="2388" y="281"/>
                    </a:cubicBezTo>
                    <a:cubicBezTo>
                      <a:pt x="2369" y="281"/>
                      <a:pt x="2354" y="258"/>
                      <a:pt x="2339" y="213"/>
                    </a:cubicBezTo>
                    <a:cubicBezTo>
                      <a:pt x="2285" y="177"/>
                      <a:pt x="2200" y="163"/>
                      <a:pt x="2139" y="163"/>
                    </a:cubicBezTo>
                    <a:cubicBezTo>
                      <a:pt x="2096" y="163"/>
                      <a:pt x="2065" y="170"/>
                      <a:pt x="2065" y="182"/>
                    </a:cubicBezTo>
                    <a:cubicBezTo>
                      <a:pt x="2065" y="218"/>
                      <a:pt x="2023" y="233"/>
                      <a:pt x="1983" y="233"/>
                    </a:cubicBezTo>
                    <a:cubicBezTo>
                      <a:pt x="1954" y="233"/>
                      <a:pt x="1926" y="225"/>
                      <a:pt x="1913" y="213"/>
                    </a:cubicBezTo>
                    <a:cubicBezTo>
                      <a:pt x="1883" y="198"/>
                      <a:pt x="1860" y="190"/>
                      <a:pt x="1837" y="190"/>
                    </a:cubicBezTo>
                    <a:cubicBezTo>
                      <a:pt x="1814" y="190"/>
                      <a:pt x="1791" y="198"/>
                      <a:pt x="1761" y="213"/>
                    </a:cubicBezTo>
                    <a:cubicBezTo>
                      <a:pt x="1761" y="191"/>
                      <a:pt x="1746" y="170"/>
                      <a:pt x="1726" y="170"/>
                    </a:cubicBezTo>
                    <a:cubicBezTo>
                      <a:pt x="1718" y="170"/>
                      <a:pt x="1709" y="174"/>
                      <a:pt x="1700" y="182"/>
                    </a:cubicBezTo>
                    <a:cubicBezTo>
                      <a:pt x="1700" y="182"/>
                      <a:pt x="1639" y="182"/>
                      <a:pt x="1700" y="213"/>
                    </a:cubicBezTo>
                    <a:cubicBezTo>
                      <a:pt x="1700" y="213"/>
                      <a:pt x="1639" y="243"/>
                      <a:pt x="1609" y="304"/>
                    </a:cubicBezTo>
                    <a:cubicBezTo>
                      <a:pt x="1639" y="304"/>
                      <a:pt x="1639" y="334"/>
                      <a:pt x="1639" y="365"/>
                    </a:cubicBezTo>
                    <a:cubicBezTo>
                      <a:pt x="1639" y="372"/>
                      <a:pt x="1629" y="376"/>
                      <a:pt x="1613" y="376"/>
                    </a:cubicBezTo>
                    <a:cubicBezTo>
                      <a:pt x="1560" y="376"/>
                      <a:pt x="1443" y="336"/>
                      <a:pt x="1396" y="243"/>
                    </a:cubicBezTo>
                    <a:lnTo>
                      <a:pt x="1305" y="182"/>
                    </a:lnTo>
                    <a:lnTo>
                      <a:pt x="1305" y="243"/>
                    </a:lnTo>
                    <a:cubicBezTo>
                      <a:pt x="1275" y="243"/>
                      <a:pt x="1214" y="243"/>
                      <a:pt x="1214" y="213"/>
                    </a:cubicBezTo>
                    <a:cubicBezTo>
                      <a:pt x="1214" y="182"/>
                      <a:pt x="1214" y="182"/>
                      <a:pt x="1184" y="182"/>
                    </a:cubicBezTo>
                    <a:cubicBezTo>
                      <a:pt x="1184" y="182"/>
                      <a:pt x="1123" y="182"/>
                      <a:pt x="1123" y="213"/>
                    </a:cubicBezTo>
                    <a:cubicBezTo>
                      <a:pt x="1123" y="263"/>
                      <a:pt x="1123" y="286"/>
                      <a:pt x="1118" y="286"/>
                    </a:cubicBezTo>
                    <a:cubicBezTo>
                      <a:pt x="1114" y="286"/>
                      <a:pt x="1106" y="271"/>
                      <a:pt x="1092" y="243"/>
                    </a:cubicBezTo>
                    <a:cubicBezTo>
                      <a:pt x="1077" y="213"/>
                      <a:pt x="1054" y="198"/>
                      <a:pt x="1032" y="198"/>
                    </a:cubicBezTo>
                    <a:cubicBezTo>
                      <a:pt x="1009" y="198"/>
                      <a:pt x="986" y="213"/>
                      <a:pt x="971" y="243"/>
                    </a:cubicBezTo>
                    <a:cubicBezTo>
                      <a:pt x="971" y="289"/>
                      <a:pt x="971" y="312"/>
                      <a:pt x="963" y="312"/>
                    </a:cubicBezTo>
                    <a:cubicBezTo>
                      <a:pt x="956" y="312"/>
                      <a:pt x="940" y="289"/>
                      <a:pt x="910" y="243"/>
                    </a:cubicBezTo>
                    <a:cubicBezTo>
                      <a:pt x="910" y="213"/>
                      <a:pt x="880" y="182"/>
                      <a:pt x="849" y="182"/>
                    </a:cubicBezTo>
                    <a:lnTo>
                      <a:pt x="849" y="213"/>
                    </a:lnTo>
                    <a:cubicBezTo>
                      <a:pt x="849" y="263"/>
                      <a:pt x="831" y="286"/>
                      <a:pt x="809" y="286"/>
                    </a:cubicBezTo>
                    <a:cubicBezTo>
                      <a:pt x="791" y="286"/>
                      <a:pt x="772" y="271"/>
                      <a:pt x="758" y="243"/>
                    </a:cubicBezTo>
                    <a:cubicBezTo>
                      <a:pt x="758" y="228"/>
                      <a:pt x="743" y="220"/>
                      <a:pt x="720" y="220"/>
                    </a:cubicBezTo>
                    <a:cubicBezTo>
                      <a:pt x="697" y="220"/>
                      <a:pt x="667" y="228"/>
                      <a:pt x="636" y="243"/>
                    </a:cubicBezTo>
                    <a:cubicBezTo>
                      <a:pt x="545" y="243"/>
                      <a:pt x="484" y="243"/>
                      <a:pt x="484" y="213"/>
                    </a:cubicBezTo>
                    <a:cubicBezTo>
                      <a:pt x="484" y="182"/>
                      <a:pt x="484" y="167"/>
                      <a:pt x="481" y="167"/>
                    </a:cubicBezTo>
                    <a:cubicBezTo>
                      <a:pt x="477" y="167"/>
                      <a:pt x="469" y="182"/>
                      <a:pt x="454" y="213"/>
                    </a:cubicBezTo>
                    <a:cubicBezTo>
                      <a:pt x="439" y="228"/>
                      <a:pt x="431" y="236"/>
                      <a:pt x="416" y="236"/>
                    </a:cubicBezTo>
                    <a:cubicBezTo>
                      <a:pt x="401" y="236"/>
                      <a:pt x="378" y="228"/>
                      <a:pt x="332" y="213"/>
                    </a:cubicBezTo>
                    <a:cubicBezTo>
                      <a:pt x="302" y="198"/>
                      <a:pt x="287" y="190"/>
                      <a:pt x="275" y="190"/>
                    </a:cubicBezTo>
                    <a:cubicBezTo>
                      <a:pt x="264" y="190"/>
                      <a:pt x="256" y="198"/>
                      <a:pt x="241" y="213"/>
                    </a:cubicBezTo>
                    <a:cubicBezTo>
                      <a:pt x="241" y="304"/>
                      <a:pt x="241" y="334"/>
                      <a:pt x="272" y="334"/>
                    </a:cubicBezTo>
                    <a:cubicBezTo>
                      <a:pt x="332" y="334"/>
                      <a:pt x="332" y="334"/>
                      <a:pt x="332" y="365"/>
                    </a:cubicBezTo>
                    <a:lnTo>
                      <a:pt x="241" y="365"/>
                    </a:lnTo>
                    <a:cubicBezTo>
                      <a:pt x="211" y="365"/>
                      <a:pt x="150" y="365"/>
                      <a:pt x="59" y="395"/>
                    </a:cubicBezTo>
                    <a:cubicBezTo>
                      <a:pt x="10" y="420"/>
                      <a:pt x="0" y="464"/>
                      <a:pt x="47" y="464"/>
                    </a:cubicBezTo>
                    <a:cubicBezTo>
                      <a:pt x="58" y="464"/>
                      <a:pt x="72" y="462"/>
                      <a:pt x="89" y="456"/>
                    </a:cubicBezTo>
                    <a:lnTo>
                      <a:pt x="120" y="486"/>
                    </a:lnTo>
                    <a:cubicBezTo>
                      <a:pt x="120" y="547"/>
                      <a:pt x="142" y="578"/>
                      <a:pt x="165" y="578"/>
                    </a:cubicBezTo>
                    <a:cubicBezTo>
                      <a:pt x="188" y="578"/>
                      <a:pt x="211" y="547"/>
                      <a:pt x="211" y="486"/>
                    </a:cubicBezTo>
                    <a:cubicBezTo>
                      <a:pt x="211" y="436"/>
                      <a:pt x="211" y="414"/>
                      <a:pt x="216" y="414"/>
                    </a:cubicBezTo>
                    <a:cubicBezTo>
                      <a:pt x="220" y="414"/>
                      <a:pt x="228" y="429"/>
                      <a:pt x="241" y="456"/>
                    </a:cubicBezTo>
                    <a:cubicBezTo>
                      <a:pt x="241" y="517"/>
                      <a:pt x="302" y="517"/>
                      <a:pt x="332" y="517"/>
                    </a:cubicBezTo>
                    <a:cubicBezTo>
                      <a:pt x="393" y="517"/>
                      <a:pt x="393" y="517"/>
                      <a:pt x="393" y="547"/>
                    </a:cubicBezTo>
                    <a:cubicBezTo>
                      <a:pt x="393" y="608"/>
                      <a:pt x="424" y="638"/>
                      <a:pt x="454" y="638"/>
                    </a:cubicBezTo>
                    <a:cubicBezTo>
                      <a:pt x="515" y="638"/>
                      <a:pt x="515" y="638"/>
                      <a:pt x="515" y="608"/>
                    </a:cubicBezTo>
                    <a:cubicBezTo>
                      <a:pt x="487" y="581"/>
                      <a:pt x="491" y="566"/>
                      <a:pt x="506" y="566"/>
                    </a:cubicBezTo>
                    <a:cubicBezTo>
                      <a:pt x="524" y="566"/>
                      <a:pt x="559" y="588"/>
                      <a:pt x="576" y="638"/>
                    </a:cubicBezTo>
                    <a:cubicBezTo>
                      <a:pt x="601" y="651"/>
                      <a:pt x="616" y="658"/>
                      <a:pt x="624" y="658"/>
                    </a:cubicBezTo>
                    <a:cubicBezTo>
                      <a:pt x="636" y="658"/>
                      <a:pt x="636" y="644"/>
                      <a:pt x="636" y="608"/>
                    </a:cubicBezTo>
                    <a:cubicBezTo>
                      <a:pt x="636" y="562"/>
                      <a:pt x="659" y="540"/>
                      <a:pt x="686" y="540"/>
                    </a:cubicBezTo>
                    <a:cubicBezTo>
                      <a:pt x="712" y="540"/>
                      <a:pt x="743" y="562"/>
                      <a:pt x="758" y="608"/>
                    </a:cubicBezTo>
                    <a:lnTo>
                      <a:pt x="849" y="608"/>
                    </a:lnTo>
                    <a:cubicBezTo>
                      <a:pt x="880" y="608"/>
                      <a:pt x="880" y="547"/>
                      <a:pt x="880" y="517"/>
                    </a:cubicBezTo>
                    <a:cubicBezTo>
                      <a:pt x="880" y="481"/>
                      <a:pt x="880" y="466"/>
                      <a:pt x="892" y="466"/>
                    </a:cubicBezTo>
                    <a:cubicBezTo>
                      <a:pt x="900" y="466"/>
                      <a:pt x="915" y="474"/>
                      <a:pt x="940" y="486"/>
                    </a:cubicBezTo>
                    <a:cubicBezTo>
                      <a:pt x="971" y="517"/>
                      <a:pt x="971" y="547"/>
                      <a:pt x="971" y="547"/>
                    </a:cubicBezTo>
                    <a:cubicBezTo>
                      <a:pt x="971" y="608"/>
                      <a:pt x="1001" y="608"/>
                      <a:pt x="1062" y="608"/>
                    </a:cubicBezTo>
                    <a:cubicBezTo>
                      <a:pt x="1092" y="608"/>
                      <a:pt x="1184" y="608"/>
                      <a:pt x="1184" y="547"/>
                    </a:cubicBezTo>
                    <a:lnTo>
                      <a:pt x="1184" y="608"/>
                    </a:lnTo>
                    <a:cubicBezTo>
                      <a:pt x="1204" y="608"/>
                      <a:pt x="1211" y="622"/>
                      <a:pt x="1213" y="622"/>
                    </a:cubicBezTo>
                    <a:cubicBezTo>
                      <a:pt x="1214" y="622"/>
                      <a:pt x="1214" y="618"/>
                      <a:pt x="1214" y="608"/>
                    </a:cubicBezTo>
                    <a:cubicBezTo>
                      <a:pt x="1214" y="608"/>
                      <a:pt x="1275" y="608"/>
                      <a:pt x="1366" y="638"/>
                    </a:cubicBezTo>
                    <a:cubicBezTo>
                      <a:pt x="1377" y="644"/>
                      <a:pt x="1390" y="646"/>
                      <a:pt x="1405" y="646"/>
                    </a:cubicBezTo>
                    <a:cubicBezTo>
                      <a:pt x="1471" y="646"/>
                      <a:pt x="1552" y="592"/>
                      <a:pt x="1427" y="517"/>
                    </a:cubicBezTo>
                    <a:lnTo>
                      <a:pt x="1487" y="517"/>
                    </a:lnTo>
                    <a:cubicBezTo>
                      <a:pt x="1518" y="517"/>
                      <a:pt x="1518" y="486"/>
                      <a:pt x="1518" y="486"/>
                    </a:cubicBezTo>
                    <a:cubicBezTo>
                      <a:pt x="1518" y="456"/>
                      <a:pt x="1579" y="456"/>
                      <a:pt x="1609" y="456"/>
                    </a:cubicBezTo>
                    <a:lnTo>
                      <a:pt x="1609" y="517"/>
                    </a:lnTo>
                    <a:cubicBezTo>
                      <a:pt x="1592" y="585"/>
                      <a:pt x="1604" y="625"/>
                      <a:pt x="1628" y="625"/>
                    </a:cubicBezTo>
                    <a:cubicBezTo>
                      <a:pt x="1647" y="625"/>
                      <a:pt x="1674" y="601"/>
                      <a:pt x="1700" y="547"/>
                    </a:cubicBezTo>
                    <a:lnTo>
                      <a:pt x="1700" y="608"/>
                    </a:lnTo>
                    <a:cubicBezTo>
                      <a:pt x="1700" y="623"/>
                      <a:pt x="1708" y="631"/>
                      <a:pt x="1727" y="631"/>
                    </a:cubicBezTo>
                    <a:cubicBezTo>
                      <a:pt x="1746" y="631"/>
                      <a:pt x="1776" y="623"/>
                      <a:pt x="1822" y="608"/>
                    </a:cubicBezTo>
                    <a:cubicBezTo>
                      <a:pt x="1852" y="608"/>
                      <a:pt x="1913" y="517"/>
                      <a:pt x="1913" y="486"/>
                    </a:cubicBezTo>
                    <a:cubicBezTo>
                      <a:pt x="1913" y="456"/>
                      <a:pt x="1943" y="456"/>
                      <a:pt x="1943" y="456"/>
                    </a:cubicBezTo>
                    <a:cubicBezTo>
                      <a:pt x="2004" y="456"/>
                      <a:pt x="2004" y="456"/>
                      <a:pt x="2004" y="486"/>
                    </a:cubicBezTo>
                    <a:cubicBezTo>
                      <a:pt x="2004" y="517"/>
                      <a:pt x="2019" y="532"/>
                      <a:pt x="2042" y="532"/>
                    </a:cubicBezTo>
                    <a:cubicBezTo>
                      <a:pt x="2065" y="532"/>
                      <a:pt x="2095" y="517"/>
                      <a:pt x="2126" y="486"/>
                    </a:cubicBezTo>
                    <a:lnTo>
                      <a:pt x="2126" y="517"/>
                    </a:lnTo>
                    <a:cubicBezTo>
                      <a:pt x="2126" y="538"/>
                      <a:pt x="2140" y="573"/>
                      <a:pt x="2219" y="573"/>
                    </a:cubicBezTo>
                    <a:cubicBezTo>
                      <a:pt x="2255" y="573"/>
                      <a:pt x="2303" y="566"/>
                      <a:pt x="2369" y="547"/>
                    </a:cubicBezTo>
                    <a:cubicBezTo>
                      <a:pt x="2551" y="547"/>
                      <a:pt x="2673" y="547"/>
                      <a:pt x="2673" y="608"/>
                    </a:cubicBezTo>
                    <a:cubicBezTo>
                      <a:pt x="2673" y="612"/>
                      <a:pt x="2676" y="614"/>
                      <a:pt x="2682" y="614"/>
                    </a:cubicBezTo>
                    <a:cubicBezTo>
                      <a:pt x="2721" y="614"/>
                      <a:pt x="2868" y="539"/>
                      <a:pt x="2946" y="486"/>
                    </a:cubicBezTo>
                    <a:cubicBezTo>
                      <a:pt x="2946" y="517"/>
                      <a:pt x="2977" y="517"/>
                      <a:pt x="3068" y="517"/>
                    </a:cubicBezTo>
                    <a:cubicBezTo>
                      <a:pt x="3190" y="517"/>
                      <a:pt x="3190" y="517"/>
                      <a:pt x="3190" y="578"/>
                    </a:cubicBezTo>
                    <a:cubicBezTo>
                      <a:pt x="3174" y="608"/>
                      <a:pt x="3167" y="623"/>
                      <a:pt x="3174" y="623"/>
                    </a:cubicBezTo>
                    <a:cubicBezTo>
                      <a:pt x="3182" y="623"/>
                      <a:pt x="3205" y="608"/>
                      <a:pt x="3250" y="578"/>
                    </a:cubicBezTo>
                    <a:cubicBezTo>
                      <a:pt x="3263" y="539"/>
                      <a:pt x="3292" y="523"/>
                      <a:pt x="3321" y="523"/>
                    </a:cubicBezTo>
                    <a:cubicBezTo>
                      <a:pt x="3361" y="523"/>
                      <a:pt x="3402" y="555"/>
                      <a:pt x="3402" y="608"/>
                    </a:cubicBezTo>
                    <a:cubicBezTo>
                      <a:pt x="3402" y="638"/>
                      <a:pt x="3463" y="638"/>
                      <a:pt x="3524" y="638"/>
                    </a:cubicBezTo>
                    <a:cubicBezTo>
                      <a:pt x="3585" y="608"/>
                      <a:pt x="3676" y="608"/>
                      <a:pt x="3737" y="608"/>
                    </a:cubicBezTo>
                    <a:cubicBezTo>
                      <a:pt x="3889" y="608"/>
                      <a:pt x="3889" y="608"/>
                      <a:pt x="3889" y="517"/>
                    </a:cubicBezTo>
                    <a:cubicBezTo>
                      <a:pt x="3889" y="456"/>
                      <a:pt x="3919" y="456"/>
                      <a:pt x="4010" y="456"/>
                    </a:cubicBezTo>
                    <a:cubicBezTo>
                      <a:pt x="4041" y="456"/>
                      <a:pt x="4102" y="456"/>
                      <a:pt x="4102" y="486"/>
                    </a:cubicBezTo>
                    <a:cubicBezTo>
                      <a:pt x="4102" y="486"/>
                      <a:pt x="4132" y="517"/>
                      <a:pt x="4162" y="517"/>
                    </a:cubicBezTo>
                    <a:cubicBezTo>
                      <a:pt x="4223" y="517"/>
                      <a:pt x="4253" y="517"/>
                      <a:pt x="4253" y="578"/>
                    </a:cubicBezTo>
                    <a:cubicBezTo>
                      <a:pt x="4253" y="578"/>
                      <a:pt x="4314" y="608"/>
                      <a:pt x="4375" y="608"/>
                    </a:cubicBezTo>
                    <a:cubicBezTo>
                      <a:pt x="4466" y="608"/>
                      <a:pt x="4557" y="608"/>
                      <a:pt x="4557" y="638"/>
                    </a:cubicBezTo>
                    <a:cubicBezTo>
                      <a:pt x="4588" y="638"/>
                      <a:pt x="4588" y="638"/>
                      <a:pt x="4588" y="608"/>
                    </a:cubicBezTo>
                    <a:cubicBezTo>
                      <a:pt x="4588" y="587"/>
                      <a:pt x="4617" y="552"/>
                      <a:pt x="4685" y="552"/>
                    </a:cubicBezTo>
                    <a:cubicBezTo>
                      <a:pt x="4715" y="552"/>
                      <a:pt x="4753" y="559"/>
                      <a:pt x="4801" y="578"/>
                    </a:cubicBezTo>
                    <a:cubicBezTo>
                      <a:pt x="4892" y="578"/>
                      <a:pt x="5013" y="578"/>
                      <a:pt x="5013" y="517"/>
                    </a:cubicBezTo>
                    <a:cubicBezTo>
                      <a:pt x="5074" y="517"/>
                      <a:pt x="5074" y="517"/>
                      <a:pt x="5074" y="578"/>
                    </a:cubicBezTo>
                    <a:cubicBezTo>
                      <a:pt x="5074" y="608"/>
                      <a:pt x="5097" y="623"/>
                      <a:pt x="5127" y="623"/>
                    </a:cubicBezTo>
                    <a:cubicBezTo>
                      <a:pt x="5158" y="623"/>
                      <a:pt x="5196" y="608"/>
                      <a:pt x="5226" y="578"/>
                    </a:cubicBezTo>
                    <a:cubicBezTo>
                      <a:pt x="5226" y="547"/>
                      <a:pt x="5241" y="532"/>
                      <a:pt x="5260" y="532"/>
                    </a:cubicBezTo>
                    <a:cubicBezTo>
                      <a:pt x="5279" y="532"/>
                      <a:pt x="5302" y="547"/>
                      <a:pt x="5317" y="578"/>
                    </a:cubicBezTo>
                    <a:cubicBezTo>
                      <a:pt x="5317" y="578"/>
                      <a:pt x="5378" y="578"/>
                      <a:pt x="5409" y="517"/>
                    </a:cubicBezTo>
                    <a:cubicBezTo>
                      <a:pt x="5424" y="502"/>
                      <a:pt x="5431" y="494"/>
                      <a:pt x="5447" y="494"/>
                    </a:cubicBezTo>
                    <a:cubicBezTo>
                      <a:pt x="5462" y="494"/>
                      <a:pt x="5485" y="502"/>
                      <a:pt x="5530" y="517"/>
                    </a:cubicBezTo>
                    <a:cubicBezTo>
                      <a:pt x="5530" y="578"/>
                      <a:pt x="5591" y="578"/>
                      <a:pt x="5621" y="578"/>
                    </a:cubicBezTo>
                    <a:cubicBezTo>
                      <a:pt x="5660" y="552"/>
                      <a:pt x="5764" y="543"/>
                      <a:pt x="5875" y="543"/>
                    </a:cubicBezTo>
                    <a:cubicBezTo>
                      <a:pt x="6027" y="543"/>
                      <a:pt x="6194" y="560"/>
                      <a:pt x="6229" y="578"/>
                    </a:cubicBezTo>
                    <a:cubicBezTo>
                      <a:pt x="6260" y="547"/>
                      <a:pt x="6260" y="547"/>
                      <a:pt x="6320" y="547"/>
                    </a:cubicBezTo>
                    <a:cubicBezTo>
                      <a:pt x="6331" y="569"/>
                      <a:pt x="6342" y="579"/>
                      <a:pt x="6351" y="579"/>
                    </a:cubicBezTo>
                    <a:cubicBezTo>
                      <a:pt x="6369" y="579"/>
                      <a:pt x="6381" y="545"/>
                      <a:pt x="6381" y="486"/>
                    </a:cubicBezTo>
                    <a:lnTo>
                      <a:pt x="6320" y="486"/>
                    </a:lnTo>
                    <a:cubicBezTo>
                      <a:pt x="6320" y="461"/>
                      <a:pt x="6341" y="447"/>
                      <a:pt x="6366" y="447"/>
                    </a:cubicBezTo>
                    <a:cubicBezTo>
                      <a:pt x="6400" y="447"/>
                      <a:pt x="6442" y="476"/>
                      <a:pt x="6442" y="547"/>
                    </a:cubicBezTo>
                    <a:cubicBezTo>
                      <a:pt x="6457" y="578"/>
                      <a:pt x="6465" y="593"/>
                      <a:pt x="6476" y="593"/>
                    </a:cubicBezTo>
                    <a:cubicBezTo>
                      <a:pt x="6488" y="593"/>
                      <a:pt x="6503" y="578"/>
                      <a:pt x="6533" y="547"/>
                    </a:cubicBezTo>
                    <a:cubicBezTo>
                      <a:pt x="6548" y="502"/>
                      <a:pt x="6571" y="479"/>
                      <a:pt x="6594" y="479"/>
                    </a:cubicBezTo>
                    <a:cubicBezTo>
                      <a:pt x="6617" y="479"/>
                      <a:pt x="6640" y="502"/>
                      <a:pt x="6655" y="547"/>
                    </a:cubicBezTo>
                    <a:cubicBezTo>
                      <a:pt x="6655" y="578"/>
                      <a:pt x="6655" y="593"/>
                      <a:pt x="6659" y="593"/>
                    </a:cubicBezTo>
                    <a:cubicBezTo>
                      <a:pt x="6662" y="593"/>
                      <a:pt x="6670" y="578"/>
                      <a:pt x="6685" y="547"/>
                    </a:cubicBezTo>
                    <a:cubicBezTo>
                      <a:pt x="6738" y="459"/>
                      <a:pt x="6802" y="411"/>
                      <a:pt x="6845" y="411"/>
                    </a:cubicBezTo>
                    <a:cubicBezTo>
                      <a:pt x="6877" y="411"/>
                      <a:pt x="6898" y="436"/>
                      <a:pt x="6898" y="486"/>
                    </a:cubicBezTo>
                    <a:cubicBezTo>
                      <a:pt x="6898" y="578"/>
                      <a:pt x="6959" y="608"/>
                      <a:pt x="6989" y="608"/>
                    </a:cubicBezTo>
                    <a:cubicBezTo>
                      <a:pt x="7019" y="608"/>
                      <a:pt x="7019" y="578"/>
                      <a:pt x="7019" y="547"/>
                    </a:cubicBezTo>
                    <a:cubicBezTo>
                      <a:pt x="7004" y="502"/>
                      <a:pt x="7004" y="479"/>
                      <a:pt x="7019" y="479"/>
                    </a:cubicBezTo>
                    <a:cubicBezTo>
                      <a:pt x="7035" y="479"/>
                      <a:pt x="7065" y="502"/>
                      <a:pt x="7111" y="547"/>
                    </a:cubicBezTo>
                    <a:cubicBezTo>
                      <a:pt x="7178" y="597"/>
                      <a:pt x="7235" y="620"/>
                      <a:pt x="7294" y="620"/>
                    </a:cubicBezTo>
                    <a:cubicBezTo>
                      <a:pt x="7342" y="620"/>
                      <a:pt x="7390" y="605"/>
                      <a:pt x="7445" y="578"/>
                    </a:cubicBezTo>
                    <a:cubicBezTo>
                      <a:pt x="7527" y="536"/>
                      <a:pt x="7597" y="520"/>
                      <a:pt x="7638" y="520"/>
                    </a:cubicBezTo>
                    <a:cubicBezTo>
                      <a:pt x="7688" y="520"/>
                      <a:pt x="7694" y="544"/>
                      <a:pt x="7627" y="578"/>
                    </a:cubicBezTo>
                    <a:cubicBezTo>
                      <a:pt x="7574" y="613"/>
                      <a:pt x="7552" y="628"/>
                      <a:pt x="7561" y="628"/>
                    </a:cubicBezTo>
                    <a:cubicBezTo>
                      <a:pt x="7568" y="628"/>
                      <a:pt x="7590" y="621"/>
                      <a:pt x="7627" y="608"/>
                    </a:cubicBezTo>
                    <a:lnTo>
                      <a:pt x="7840" y="608"/>
                    </a:lnTo>
                    <a:cubicBezTo>
                      <a:pt x="7871" y="608"/>
                      <a:pt x="7931" y="578"/>
                      <a:pt x="7931" y="547"/>
                    </a:cubicBezTo>
                    <a:cubicBezTo>
                      <a:pt x="7950" y="585"/>
                      <a:pt x="7992" y="611"/>
                      <a:pt x="8043" y="611"/>
                    </a:cubicBezTo>
                    <a:cubicBezTo>
                      <a:pt x="8068" y="611"/>
                      <a:pt x="8094" y="605"/>
                      <a:pt x="8121" y="591"/>
                    </a:cubicBezTo>
                    <a:lnTo>
                      <a:pt x="8121" y="591"/>
                    </a:lnTo>
                    <a:cubicBezTo>
                      <a:pt x="8122" y="591"/>
                      <a:pt x="8123" y="591"/>
                      <a:pt x="8124" y="591"/>
                    </a:cubicBezTo>
                    <a:cubicBezTo>
                      <a:pt x="8137" y="591"/>
                      <a:pt x="8164" y="578"/>
                      <a:pt x="8205" y="578"/>
                    </a:cubicBezTo>
                    <a:lnTo>
                      <a:pt x="8144" y="578"/>
                    </a:lnTo>
                    <a:cubicBezTo>
                      <a:pt x="8137" y="583"/>
                      <a:pt x="8129" y="587"/>
                      <a:pt x="8121" y="591"/>
                    </a:cubicBezTo>
                    <a:lnTo>
                      <a:pt x="8121" y="591"/>
                    </a:lnTo>
                    <a:cubicBezTo>
                      <a:pt x="8116" y="590"/>
                      <a:pt x="8114" y="586"/>
                      <a:pt x="8114" y="578"/>
                    </a:cubicBezTo>
                    <a:cubicBezTo>
                      <a:pt x="8083" y="578"/>
                      <a:pt x="8144" y="547"/>
                      <a:pt x="8205" y="547"/>
                    </a:cubicBezTo>
                    <a:lnTo>
                      <a:pt x="8205" y="578"/>
                    </a:lnTo>
                    <a:lnTo>
                      <a:pt x="8235" y="578"/>
                    </a:lnTo>
                    <a:cubicBezTo>
                      <a:pt x="8266" y="578"/>
                      <a:pt x="8266" y="578"/>
                      <a:pt x="8327" y="547"/>
                    </a:cubicBezTo>
                    <a:cubicBezTo>
                      <a:pt x="8336" y="528"/>
                      <a:pt x="8345" y="521"/>
                      <a:pt x="8356" y="521"/>
                    </a:cubicBezTo>
                    <a:cubicBezTo>
                      <a:pt x="8379" y="521"/>
                      <a:pt x="8406" y="557"/>
                      <a:pt x="8448" y="578"/>
                    </a:cubicBezTo>
                    <a:cubicBezTo>
                      <a:pt x="8470" y="599"/>
                      <a:pt x="8506" y="621"/>
                      <a:pt x="8526" y="621"/>
                    </a:cubicBezTo>
                    <a:cubicBezTo>
                      <a:pt x="8534" y="621"/>
                      <a:pt x="8539" y="617"/>
                      <a:pt x="8539" y="608"/>
                    </a:cubicBezTo>
                    <a:cubicBezTo>
                      <a:pt x="8539" y="578"/>
                      <a:pt x="8600" y="547"/>
                      <a:pt x="8661" y="486"/>
                    </a:cubicBezTo>
                    <a:cubicBezTo>
                      <a:pt x="8669" y="478"/>
                      <a:pt x="8679" y="475"/>
                      <a:pt x="8689" y="475"/>
                    </a:cubicBezTo>
                    <a:cubicBezTo>
                      <a:pt x="8715" y="475"/>
                      <a:pt x="8736" y="503"/>
                      <a:pt x="8691" y="547"/>
                    </a:cubicBezTo>
                    <a:cubicBezTo>
                      <a:pt x="8691" y="578"/>
                      <a:pt x="8691" y="578"/>
                      <a:pt x="8782" y="608"/>
                    </a:cubicBezTo>
                    <a:cubicBezTo>
                      <a:pt x="8813" y="608"/>
                      <a:pt x="8904" y="608"/>
                      <a:pt x="8904" y="578"/>
                    </a:cubicBezTo>
                    <a:cubicBezTo>
                      <a:pt x="8904" y="562"/>
                      <a:pt x="8972" y="555"/>
                      <a:pt x="9045" y="555"/>
                    </a:cubicBezTo>
                    <a:cubicBezTo>
                      <a:pt x="9117" y="555"/>
                      <a:pt x="9193" y="562"/>
                      <a:pt x="9208" y="578"/>
                    </a:cubicBezTo>
                    <a:lnTo>
                      <a:pt x="9299" y="578"/>
                    </a:lnTo>
                    <a:cubicBezTo>
                      <a:pt x="9330" y="578"/>
                      <a:pt x="9390" y="547"/>
                      <a:pt x="9421" y="547"/>
                    </a:cubicBezTo>
                    <a:cubicBezTo>
                      <a:pt x="9421" y="547"/>
                      <a:pt x="9451" y="547"/>
                      <a:pt x="9512" y="486"/>
                    </a:cubicBezTo>
                    <a:cubicBezTo>
                      <a:pt x="9542" y="486"/>
                      <a:pt x="9603" y="486"/>
                      <a:pt x="9603" y="547"/>
                    </a:cubicBezTo>
                    <a:cubicBezTo>
                      <a:pt x="9608" y="534"/>
                      <a:pt x="9611" y="523"/>
                      <a:pt x="9615" y="513"/>
                    </a:cubicBezTo>
                    <a:lnTo>
                      <a:pt x="9615" y="513"/>
                    </a:lnTo>
                    <a:cubicBezTo>
                      <a:pt x="9621" y="515"/>
                      <a:pt x="9627" y="517"/>
                      <a:pt x="9634" y="517"/>
                    </a:cubicBezTo>
                    <a:cubicBezTo>
                      <a:pt x="9641" y="517"/>
                      <a:pt x="9647" y="516"/>
                      <a:pt x="9653" y="516"/>
                    </a:cubicBezTo>
                    <a:lnTo>
                      <a:pt x="9653" y="516"/>
                    </a:lnTo>
                    <a:cubicBezTo>
                      <a:pt x="9656" y="525"/>
                      <a:pt x="9660" y="535"/>
                      <a:pt x="9664" y="547"/>
                    </a:cubicBezTo>
                    <a:cubicBezTo>
                      <a:pt x="9664" y="578"/>
                      <a:pt x="9664" y="593"/>
                      <a:pt x="9672" y="593"/>
                    </a:cubicBezTo>
                    <a:cubicBezTo>
                      <a:pt x="9679" y="593"/>
                      <a:pt x="9694" y="578"/>
                      <a:pt x="9725" y="547"/>
                    </a:cubicBezTo>
                    <a:cubicBezTo>
                      <a:pt x="9740" y="517"/>
                      <a:pt x="9748" y="502"/>
                      <a:pt x="9759" y="502"/>
                    </a:cubicBezTo>
                    <a:cubicBezTo>
                      <a:pt x="9770" y="502"/>
                      <a:pt x="9785" y="517"/>
                      <a:pt x="9816" y="547"/>
                    </a:cubicBezTo>
                    <a:cubicBezTo>
                      <a:pt x="9816" y="562"/>
                      <a:pt x="9823" y="570"/>
                      <a:pt x="9831" y="570"/>
                    </a:cubicBezTo>
                    <a:cubicBezTo>
                      <a:pt x="9839" y="570"/>
                      <a:pt x="9846" y="562"/>
                      <a:pt x="9846" y="547"/>
                    </a:cubicBezTo>
                    <a:cubicBezTo>
                      <a:pt x="9866" y="488"/>
                      <a:pt x="9936" y="455"/>
                      <a:pt x="9984" y="455"/>
                    </a:cubicBezTo>
                    <a:cubicBezTo>
                      <a:pt x="10010" y="455"/>
                      <a:pt x="10029" y="465"/>
                      <a:pt x="10029" y="486"/>
                    </a:cubicBezTo>
                    <a:cubicBezTo>
                      <a:pt x="10029" y="486"/>
                      <a:pt x="10059" y="486"/>
                      <a:pt x="10089" y="456"/>
                    </a:cubicBezTo>
                    <a:cubicBezTo>
                      <a:pt x="10120" y="426"/>
                      <a:pt x="10135" y="410"/>
                      <a:pt x="10143" y="410"/>
                    </a:cubicBezTo>
                    <a:cubicBezTo>
                      <a:pt x="10150" y="410"/>
                      <a:pt x="10150" y="426"/>
                      <a:pt x="10150" y="456"/>
                    </a:cubicBezTo>
                    <a:cubicBezTo>
                      <a:pt x="10165" y="502"/>
                      <a:pt x="10188" y="524"/>
                      <a:pt x="10211" y="524"/>
                    </a:cubicBezTo>
                    <a:cubicBezTo>
                      <a:pt x="10234" y="524"/>
                      <a:pt x="10257" y="502"/>
                      <a:pt x="10272" y="456"/>
                    </a:cubicBezTo>
                    <a:cubicBezTo>
                      <a:pt x="10272" y="456"/>
                      <a:pt x="10285" y="443"/>
                      <a:pt x="10312" y="443"/>
                    </a:cubicBezTo>
                    <a:cubicBezTo>
                      <a:pt x="10326" y="443"/>
                      <a:pt x="10343" y="446"/>
                      <a:pt x="10363" y="456"/>
                    </a:cubicBezTo>
                    <a:cubicBezTo>
                      <a:pt x="10364" y="456"/>
                      <a:pt x="10365" y="457"/>
                      <a:pt x="10365" y="457"/>
                    </a:cubicBezTo>
                    <a:lnTo>
                      <a:pt x="10365" y="457"/>
                    </a:lnTo>
                    <a:cubicBezTo>
                      <a:pt x="10378" y="456"/>
                      <a:pt x="10397" y="456"/>
                      <a:pt x="10424" y="456"/>
                    </a:cubicBezTo>
                    <a:cubicBezTo>
                      <a:pt x="10447" y="456"/>
                      <a:pt x="10452" y="473"/>
                      <a:pt x="10454" y="482"/>
                    </a:cubicBezTo>
                    <a:lnTo>
                      <a:pt x="10454" y="482"/>
                    </a:lnTo>
                    <a:cubicBezTo>
                      <a:pt x="10420" y="474"/>
                      <a:pt x="10388" y="464"/>
                      <a:pt x="10365" y="457"/>
                    </a:cubicBezTo>
                    <a:lnTo>
                      <a:pt x="10365" y="457"/>
                    </a:lnTo>
                    <a:cubicBezTo>
                      <a:pt x="10335" y="459"/>
                      <a:pt x="10342" y="465"/>
                      <a:pt x="10363" y="486"/>
                    </a:cubicBezTo>
                    <a:cubicBezTo>
                      <a:pt x="10404" y="486"/>
                      <a:pt x="10431" y="500"/>
                      <a:pt x="10444" y="500"/>
                    </a:cubicBezTo>
                    <a:cubicBezTo>
                      <a:pt x="10451" y="500"/>
                      <a:pt x="10454" y="497"/>
                      <a:pt x="10454" y="486"/>
                    </a:cubicBezTo>
                    <a:cubicBezTo>
                      <a:pt x="10454" y="486"/>
                      <a:pt x="10454" y="485"/>
                      <a:pt x="10454" y="482"/>
                    </a:cubicBezTo>
                    <a:lnTo>
                      <a:pt x="10454" y="482"/>
                    </a:lnTo>
                    <a:cubicBezTo>
                      <a:pt x="10504" y="494"/>
                      <a:pt x="10560" y="504"/>
                      <a:pt x="10602" y="504"/>
                    </a:cubicBezTo>
                    <a:cubicBezTo>
                      <a:pt x="10649" y="504"/>
                      <a:pt x="10679" y="492"/>
                      <a:pt x="10667" y="456"/>
                    </a:cubicBezTo>
                    <a:lnTo>
                      <a:pt x="10728" y="456"/>
                    </a:lnTo>
                    <a:cubicBezTo>
                      <a:pt x="10773" y="471"/>
                      <a:pt x="10811" y="479"/>
                      <a:pt x="10842" y="479"/>
                    </a:cubicBezTo>
                    <a:cubicBezTo>
                      <a:pt x="10872" y="479"/>
                      <a:pt x="10895" y="471"/>
                      <a:pt x="10910" y="456"/>
                    </a:cubicBezTo>
                    <a:lnTo>
                      <a:pt x="10941" y="426"/>
                    </a:lnTo>
                    <a:cubicBezTo>
                      <a:pt x="10941" y="456"/>
                      <a:pt x="11001" y="486"/>
                      <a:pt x="11032" y="486"/>
                    </a:cubicBezTo>
                    <a:cubicBezTo>
                      <a:pt x="11093" y="486"/>
                      <a:pt x="11093" y="486"/>
                      <a:pt x="11093" y="456"/>
                    </a:cubicBezTo>
                    <a:cubicBezTo>
                      <a:pt x="11040" y="430"/>
                      <a:pt x="11078" y="426"/>
                      <a:pt x="11109" y="426"/>
                    </a:cubicBezTo>
                    <a:lnTo>
                      <a:pt x="11109" y="426"/>
                    </a:lnTo>
                    <a:cubicBezTo>
                      <a:pt x="11100" y="416"/>
                      <a:pt x="11093" y="406"/>
                      <a:pt x="11093" y="395"/>
                    </a:cubicBezTo>
                    <a:cubicBezTo>
                      <a:pt x="11093" y="383"/>
                      <a:pt x="11103" y="375"/>
                      <a:pt x="11117" y="375"/>
                    </a:cubicBezTo>
                    <a:cubicBezTo>
                      <a:pt x="11138" y="375"/>
                      <a:pt x="11166" y="390"/>
                      <a:pt x="11184" y="426"/>
                    </a:cubicBezTo>
                    <a:cubicBezTo>
                      <a:pt x="11184" y="435"/>
                      <a:pt x="11184" y="442"/>
                      <a:pt x="11183" y="446"/>
                    </a:cubicBezTo>
                    <a:lnTo>
                      <a:pt x="11183" y="446"/>
                    </a:lnTo>
                    <a:cubicBezTo>
                      <a:pt x="11163" y="434"/>
                      <a:pt x="11139" y="426"/>
                      <a:pt x="11123" y="426"/>
                    </a:cubicBezTo>
                    <a:cubicBezTo>
                      <a:pt x="11119" y="426"/>
                      <a:pt x="11114" y="426"/>
                      <a:pt x="11109" y="426"/>
                    </a:cubicBezTo>
                    <a:lnTo>
                      <a:pt x="11109" y="426"/>
                    </a:lnTo>
                    <a:cubicBezTo>
                      <a:pt x="11127" y="443"/>
                      <a:pt x="11153" y="456"/>
                      <a:pt x="11153" y="456"/>
                    </a:cubicBezTo>
                    <a:cubicBezTo>
                      <a:pt x="11174" y="456"/>
                      <a:pt x="11181" y="456"/>
                      <a:pt x="11183" y="446"/>
                    </a:cubicBezTo>
                    <a:lnTo>
                      <a:pt x="11183" y="446"/>
                    </a:lnTo>
                    <a:cubicBezTo>
                      <a:pt x="11200" y="458"/>
                      <a:pt x="11214" y="472"/>
                      <a:pt x="11214" y="486"/>
                    </a:cubicBezTo>
                    <a:lnTo>
                      <a:pt x="11244" y="486"/>
                    </a:lnTo>
                    <a:cubicBezTo>
                      <a:pt x="11244" y="451"/>
                      <a:pt x="11255" y="436"/>
                      <a:pt x="11264" y="436"/>
                    </a:cubicBezTo>
                    <a:cubicBezTo>
                      <a:pt x="11270" y="436"/>
                      <a:pt x="11275" y="443"/>
                      <a:pt x="11275" y="456"/>
                    </a:cubicBezTo>
                    <a:cubicBezTo>
                      <a:pt x="11336" y="486"/>
                      <a:pt x="11366" y="486"/>
                      <a:pt x="11427" y="486"/>
                    </a:cubicBezTo>
                    <a:cubicBezTo>
                      <a:pt x="11427" y="476"/>
                      <a:pt x="11430" y="473"/>
                      <a:pt x="11434" y="473"/>
                    </a:cubicBezTo>
                    <a:cubicBezTo>
                      <a:pt x="11440" y="473"/>
                      <a:pt x="11447" y="486"/>
                      <a:pt x="11427" y="486"/>
                    </a:cubicBezTo>
                    <a:lnTo>
                      <a:pt x="11427" y="547"/>
                    </a:lnTo>
                    <a:cubicBezTo>
                      <a:pt x="11435" y="555"/>
                      <a:pt x="11441" y="559"/>
                      <a:pt x="11445" y="559"/>
                    </a:cubicBezTo>
                    <a:cubicBezTo>
                      <a:pt x="11457" y="559"/>
                      <a:pt x="11457" y="531"/>
                      <a:pt x="11457" y="486"/>
                    </a:cubicBezTo>
                    <a:lnTo>
                      <a:pt x="11548" y="486"/>
                    </a:lnTo>
                    <a:cubicBezTo>
                      <a:pt x="11579" y="486"/>
                      <a:pt x="11640" y="486"/>
                      <a:pt x="11579" y="456"/>
                    </a:cubicBezTo>
                    <a:cubicBezTo>
                      <a:pt x="11579" y="426"/>
                      <a:pt x="11579" y="395"/>
                      <a:pt x="11640" y="395"/>
                    </a:cubicBezTo>
                    <a:cubicBezTo>
                      <a:pt x="11640" y="385"/>
                      <a:pt x="11643" y="382"/>
                      <a:pt x="11646" y="382"/>
                    </a:cubicBezTo>
                    <a:cubicBezTo>
                      <a:pt x="11653" y="382"/>
                      <a:pt x="11660" y="395"/>
                      <a:pt x="11640" y="395"/>
                    </a:cubicBezTo>
                    <a:cubicBezTo>
                      <a:pt x="11640" y="426"/>
                      <a:pt x="11640" y="456"/>
                      <a:pt x="11670" y="456"/>
                    </a:cubicBezTo>
                    <a:cubicBezTo>
                      <a:pt x="11700" y="456"/>
                      <a:pt x="11700" y="486"/>
                      <a:pt x="11700" y="486"/>
                    </a:cubicBezTo>
                    <a:cubicBezTo>
                      <a:pt x="11687" y="528"/>
                      <a:pt x="11716" y="544"/>
                      <a:pt x="11756" y="544"/>
                    </a:cubicBezTo>
                    <a:cubicBezTo>
                      <a:pt x="11804" y="544"/>
                      <a:pt x="11866" y="520"/>
                      <a:pt x="11883" y="486"/>
                    </a:cubicBezTo>
                    <a:cubicBezTo>
                      <a:pt x="11928" y="456"/>
                      <a:pt x="11959" y="441"/>
                      <a:pt x="11978" y="441"/>
                    </a:cubicBezTo>
                    <a:cubicBezTo>
                      <a:pt x="11997" y="441"/>
                      <a:pt x="12004" y="456"/>
                      <a:pt x="12004" y="486"/>
                    </a:cubicBezTo>
                    <a:cubicBezTo>
                      <a:pt x="12004" y="513"/>
                      <a:pt x="12012" y="524"/>
                      <a:pt x="12024" y="524"/>
                    </a:cubicBezTo>
                    <a:cubicBezTo>
                      <a:pt x="12053" y="524"/>
                      <a:pt x="12104" y="460"/>
                      <a:pt x="12126" y="395"/>
                    </a:cubicBezTo>
                    <a:lnTo>
                      <a:pt x="12187" y="304"/>
                    </a:lnTo>
                    <a:lnTo>
                      <a:pt x="12187" y="395"/>
                    </a:lnTo>
                    <a:cubicBezTo>
                      <a:pt x="12204" y="481"/>
                      <a:pt x="12211" y="518"/>
                      <a:pt x="12236" y="518"/>
                    </a:cubicBezTo>
                    <a:cubicBezTo>
                      <a:pt x="12256" y="518"/>
                      <a:pt x="12286" y="496"/>
                      <a:pt x="12339" y="456"/>
                    </a:cubicBezTo>
                    <a:cubicBezTo>
                      <a:pt x="12384" y="441"/>
                      <a:pt x="12407" y="433"/>
                      <a:pt x="12419" y="433"/>
                    </a:cubicBezTo>
                    <a:cubicBezTo>
                      <a:pt x="12430" y="433"/>
                      <a:pt x="12430" y="441"/>
                      <a:pt x="12430" y="456"/>
                    </a:cubicBezTo>
                    <a:cubicBezTo>
                      <a:pt x="12430" y="486"/>
                      <a:pt x="12491" y="486"/>
                      <a:pt x="12612" y="486"/>
                    </a:cubicBezTo>
                    <a:cubicBezTo>
                      <a:pt x="12734" y="486"/>
                      <a:pt x="12764" y="486"/>
                      <a:pt x="12764" y="456"/>
                    </a:cubicBezTo>
                    <a:lnTo>
                      <a:pt x="12855" y="456"/>
                    </a:lnTo>
                    <a:cubicBezTo>
                      <a:pt x="12878" y="490"/>
                      <a:pt x="12900" y="503"/>
                      <a:pt x="12918" y="503"/>
                    </a:cubicBezTo>
                    <a:cubicBezTo>
                      <a:pt x="12949" y="503"/>
                      <a:pt x="12966" y="464"/>
                      <a:pt x="12947" y="426"/>
                    </a:cubicBezTo>
                    <a:lnTo>
                      <a:pt x="13038" y="426"/>
                    </a:lnTo>
                    <a:lnTo>
                      <a:pt x="13038" y="456"/>
                    </a:lnTo>
                    <a:cubicBezTo>
                      <a:pt x="13038" y="486"/>
                      <a:pt x="13129" y="486"/>
                      <a:pt x="13463" y="517"/>
                    </a:cubicBezTo>
                    <a:cubicBezTo>
                      <a:pt x="13828" y="517"/>
                      <a:pt x="13889" y="517"/>
                      <a:pt x="13889" y="426"/>
                    </a:cubicBezTo>
                    <a:cubicBezTo>
                      <a:pt x="13904" y="395"/>
                      <a:pt x="13927" y="380"/>
                      <a:pt x="13946" y="380"/>
                    </a:cubicBezTo>
                    <a:cubicBezTo>
                      <a:pt x="13965" y="380"/>
                      <a:pt x="13980" y="395"/>
                      <a:pt x="13980" y="426"/>
                    </a:cubicBezTo>
                    <a:cubicBezTo>
                      <a:pt x="13980" y="470"/>
                      <a:pt x="13996" y="498"/>
                      <a:pt x="14005" y="498"/>
                    </a:cubicBezTo>
                    <a:cubicBezTo>
                      <a:pt x="14008" y="498"/>
                      <a:pt x="14011" y="495"/>
                      <a:pt x="14011" y="486"/>
                    </a:cubicBezTo>
                    <a:cubicBezTo>
                      <a:pt x="14011" y="486"/>
                      <a:pt x="14102" y="486"/>
                      <a:pt x="14132" y="517"/>
                    </a:cubicBezTo>
                    <a:cubicBezTo>
                      <a:pt x="14183" y="543"/>
                      <a:pt x="14224" y="552"/>
                      <a:pt x="14254" y="552"/>
                    </a:cubicBezTo>
                    <a:cubicBezTo>
                      <a:pt x="14294" y="552"/>
                      <a:pt x="14314" y="534"/>
                      <a:pt x="14314" y="517"/>
                    </a:cubicBezTo>
                    <a:cubicBezTo>
                      <a:pt x="14291" y="481"/>
                      <a:pt x="14285" y="469"/>
                      <a:pt x="14290" y="469"/>
                    </a:cubicBezTo>
                    <a:lnTo>
                      <a:pt x="14290" y="469"/>
                    </a:lnTo>
                    <a:cubicBezTo>
                      <a:pt x="14297" y="469"/>
                      <a:pt x="14326" y="498"/>
                      <a:pt x="14345" y="517"/>
                    </a:cubicBezTo>
                    <a:cubicBezTo>
                      <a:pt x="14388" y="538"/>
                      <a:pt x="14416" y="560"/>
                      <a:pt x="14428" y="560"/>
                    </a:cubicBezTo>
                    <a:cubicBezTo>
                      <a:pt x="14433" y="560"/>
                      <a:pt x="14436" y="556"/>
                      <a:pt x="14436" y="547"/>
                    </a:cubicBezTo>
                    <a:cubicBezTo>
                      <a:pt x="14454" y="530"/>
                      <a:pt x="14552" y="512"/>
                      <a:pt x="14632" y="512"/>
                    </a:cubicBezTo>
                    <a:cubicBezTo>
                      <a:pt x="14691" y="512"/>
                      <a:pt x="14740" y="522"/>
                      <a:pt x="14740" y="547"/>
                    </a:cubicBezTo>
                    <a:lnTo>
                      <a:pt x="14831" y="547"/>
                    </a:lnTo>
                    <a:cubicBezTo>
                      <a:pt x="14831" y="517"/>
                      <a:pt x="14892" y="517"/>
                      <a:pt x="14983" y="517"/>
                    </a:cubicBezTo>
                    <a:cubicBezTo>
                      <a:pt x="15074" y="517"/>
                      <a:pt x="15105" y="517"/>
                      <a:pt x="15105" y="547"/>
                    </a:cubicBezTo>
                    <a:cubicBezTo>
                      <a:pt x="15090" y="562"/>
                      <a:pt x="15090" y="570"/>
                      <a:pt x="15105" y="570"/>
                    </a:cubicBezTo>
                    <a:cubicBezTo>
                      <a:pt x="15120" y="570"/>
                      <a:pt x="15150" y="562"/>
                      <a:pt x="15196" y="547"/>
                    </a:cubicBezTo>
                    <a:cubicBezTo>
                      <a:pt x="15204" y="547"/>
                      <a:pt x="15211" y="546"/>
                      <a:pt x="15218" y="545"/>
                    </a:cubicBezTo>
                    <a:lnTo>
                      <a:pt x="15218" y="545"/>
                    </a:lnTo>
                    <a:cubicBezTo>
                      <a:pt x="15220" y="546"/>
                      <a:pt x="15223" y="547"/>
                      <a:pt x="15226" y="547"/>
                    </a:cubicBezTo>
                    <a:cubicBezTo>
                      <a:pt x="15226" y="547"/>
                      <a:pt x="15260" y="531"/>
                      <a:pt x="15277" y="510"/>
                    </a:cubicBezTo>
                    <a:lnTo>
                      <a:pt x="15277" y="510"/>
                    </a:lnTo>
                    <a:cubicBezTo>
                      <a:pt x="15261" y="523"/>
                      <a:pt x="15242" y="538"/>
                      <a:pt x="15218" y="545"/>
                    </a:cubicBezTo>
                    <a:lnTo>
                      <a:pt x="15218" y="545"/>
                    </a:lnTo>
                    <a:cubicBezTo>
                      <a:pt x="15203" y="533"/>
                      <a:pt x="15226" y="483"/>
                      <a:pt x="15226" y="456"/>
                    </a:cubicBezTo>
                    <a:cubicBezTo>
                      <a:pt x="15287" y="456"/>
                      <a:pt x="15287" y="456"/>
                      <a:pt x="15287" y="486"/>
                    </a:cubicBezTo>
                    <a:cubicBezTo>
                      <a:pt x="15287" y="494"/>
                      <a:pt x="15283" y="502"/>
                      <a:pt x="15277" y="510"/>
                    </a:cubicBezTo>
                    <a:lnTo>
                      <a:pt x="15277" y="510"/>
                    </a:lnTo>
                    <a:cubicBezTo>
                      <a:pt x="15292" y="497"/>
                      <a:pt x="15305" y="486"/>
                      <a:pt x="15318" y="486"/>
                    </a:cubicBezTo>
                    <a:cubicBezTo>
                      <a:pt x="15318" y="426"/>
                      <a:pt x="15378" y="395"/>
                      <a:pt x="15409" y="395"/>
                    </a:cubicBezTo>
                    <a:lnTo>
                      <a:pt x="15409" y="426"/>
                    </a:lnTo>
                    <a:lnTo>
                      <a:pt x="15409" y="517"/>
                    </a:lnTo>
                    <a:cubicBezTo>
                      <a:pt x="15469" y="517"/>
                      <a:pt x="15500" y="517"/>
                      <a:pt x="15500" y="486"/>
                    </a:cubicBezTo>
                    <a:cubicBezTo>
                      <a:pt x="15561" y="517"/>
                      <a:pt x="15591" y="517"/>
                      <a:pt x="15682" y="517"/>
                    </a:cubicBezTo>
                    <a:cubicBezTo>
                      <a:pt x="15773" y="517"/>
                      <a:pt x="15834" y="517"/>
                      <a:pt x="15895" y="486"/>
                    </a:cubicBezTo>
                    <a:cubicBezTo>
                      <a:pt x="15910" y="517"/>
                      <a:pt x="15986" y="532"/>
                      <a:pt x="16062" y="532"/>
                    </a:cubicBezTo>
                    <a:cubicBezTo>
                      <a:pt x="16138" y="532"/>
                      <a:pt x="16214" y="517"/>
                      <a:pt x="16229" y="486"/>
                    </a:cubicBezTo>
                    <a:cubicBezTo>
                      <a:pt x="16229" y="471"/>
                      <a:pt x="16237" y="464"/>
                      <a:pt x="16252" y="464"/>
                    </a:cubicBezTo>
                    <a:cubicBezTo>
                      <a:pt x="16267" y="464"/>
                      <a:pt x="16290" y="471"/>
                      <a:pt x="16321" y="486"/>
                    </a:cubicBezTo>
                    <a:cubicBezTo>
                      <a:pt x="16336" y="502"/>
                      <a:pt x="16343" y="509"/>
                      <a:pt x="16355" y="509"/>
                    </a:cubicBezTo>
                    <a:cubicBezTo>
                      <a:pt x="16366" y="509"/>
                      <a:pt x="16381" y="502"/>
                      <a:pt x="16412" y="486"/>
                    </a:cubicBezTo>
                    <a:cubicBezTo>
                      <a:pt x="16421" y="478"/>
                      <a:pt x="16430" y="474"/>
                      <a:pt x="16439" y="474"/>
                    </a:cubicBezTo>
                    <a:cubicBezTo>
                      <a:pt x="16463" y="474"/>
                      <a:pt x="16490" y="495"/>
                      <a:pt x="16533" y="517"/>
                    </a:cubicBezTo>
                    <a:cubicBezTo>
                      <a:pt x="16551" y="552"/>
                      <a:pt x="16579" y="567"/>
                      <a:pt x="16606" y="567"/>
                    </a:cubicBezTo>
                    <a:cubicBezTo>
                      <a:pt x="16625" y="567"/>
                      <a:pt x="16642" y="560"/>
                      <a:pt x="16655" y="547"/>
                    </a:cubicBezTo>
                    <a:cubicBezTo>
                      <a:pt x="16746" y="517"/>
                      <a:pt x="16837" y="517"/>
                      <a:pt x="16868" y="517"/>
                    </a:cubicBezTo>
                    <a:cubicBezTo>
                      <a:pt x="16959" y="486"/>
                      <a:pt x="16989" y="486"/>
                      <a:pt x="16959" y="456"/>
                    </a:cubicBezTo>
                    <a:cubicBezTo>
                      <a:pt x="16959" y="395"/>
                      <a:pt x="16989" y="365"/>
                      <a:pt x="16989" y="365"/>
                    </a:cubicBezTo>
                    <a:cubicBezTo>
                      <a:pt x="17020" y="355"/>
                      <a:pt x="17040" y="351"/>
                      <a:pt x="17052" y="351"/>
                    </a:cubicBezTo>
                    <a:cubicBezTo>
                      <a:pt x="17077" y="351"/>
                      <a:pt x="17070" y="365"/>
                      <a:pt x="17050" y="365"/>
                    </a:cubicBezTo>
                    <a:cubicBezTo>
                      <a:pt x="16959" y="395"/>
                      <a:pt x="16989" y="395"/>
                      <a:pt x="17050" y="456"/>
                    </a:cubicBezTo>
                    <a:cubicBezTo>
                      <a:pt x="17080" y="486"/>
                      <a:pt x="17172" y="486"/>
                      <a:pt x="17202" y="486"/>
                    </a:cubicBezTo>
                    <a:lnTo>
                      <a:pt x="17384" y="486"/>
                    </a:lnTo>
                    <a:cubicBezTo>
                      <a:pt x="17445" y="502"/>
                      <a:pt x="17491" y="509"/>
                      <a:pt x="17521" y="509"/>
                    </a:cubicBezTo>
                    <a:cubicBezTo>
                      <a:pt x="17552" y="509"/>
                      <a:pt x="17567" y="502"/>
                      <a:pt x="17567" y="486"/>
                    </a:cubicBezTo>
                    <a:lnTo>
                      <a:pt x="17567" y="456"/>
                    </a:lnTo>
                    <a:cubicBezTo>
                      <a:pt x="17582" y="486"/>
                      <a:pt x="17704" y="502"/>
                      <a:pt x="17829" y="502"/>
                    </a:cubicBezTo>
                    <a:cubicBezTo>
                      <a:pt x="17954" y="502"/>
                      <a:pt x="18084" y="486"/>
                      <a:pt x="18114" y="456"/>
                    </a:cubicBezTo>
                    <a:lnTo>
                      <a:pt x="18114" y="486"/>
                    </a:lnTo>
                    <a:cubicBezTo>
                      <a:pt x="18114" y="517"/>
                      <a:pt x="18144" y="517"/>
                      <a:pt x="18236" y="517"/>
                    </a:cubicBezTo>
                    <a:cubicBezTo>
                      <a:pt x="18266" y="517"/>
                      <a:pt x="18448" y="486"/>
                      <a:pt x="18570" y="486"/>
                    </a:cubicBezTo>
                    <a:cubicBezTo>
                      <a:pt x="18752" y="486"/>
                      <a:pt x="18874" y="486"/>
                      <a:pt x="18874" y="456"/>
                    </a:cubicBezTo>
                    <a:cubicBezTo>
                      <a:pt x="18935" y="456"/>
                      <a:pt x="18935" y="456"/>
                      <a:pt x="18935" y="486"/>
                    </a:cubicBezTo>
                    <a:cubicBezTo>
                      <a:pt x="18874" y="517"/>
                      <a:pt x="18935" y="517"/>
                      <a:pt x="18965" y="517"/>
                    </a:cubicBezTo>
                    <a:cubicBezTo>
                      <a:pt x="18995" y="517"/>
                      <a:pt x="18995" y="486"/>
                      <a:pt x="18995" y="456"/>
                    </a:cubicBezTo>
                    <a:cubicBezTo>
                      <a:pt x="18995" y="441"/>
                      <a:pt x="19011" y="433"/>
                      <a:pt x="19037" y="433"/>
                    </a:cubicBezTo>
                    <a:cubicBezTo>
                      <a:pt x="19064" y="433"/>
                      <a:pt x="19102" y="441"/>
                      <a:pt x="19147" y="456"/>
                    </a:cubicBezTo>
                    <a:cubicBezTo>
                      <a:pt x="19178" y="471"/>
                      <a:pt x="19239" y="479"/>
                      <a:pt x="19303" y="479"/>
                    </a:cubicBezTo>
                    <a:cubicBezTo>
                      <a:pt x="19352" y="479"/>
                      <a:pt x="19403" y="475"/>
                      <a:pt x="19444" y="466"/>
                    </a:cubicBezTo>
                    <a:lnTo>
                      <a:pt x="19444" y="466"/>
                    </a:lnTo>
                    <a:cubicBezTo>
                      <a:pt x="19436" y="483"/>
                      <a:pt x="19438" y="503"/>
                      <a:pt x="19451" y="517"/>
                    </a:cubicBezTo>
                    <a:cubicBezTo>
                      <a:pt x="19500" y="517"/>
                      <a:pt x="19568" y="517"/>
                      <a:pt x="19593" y="501"/>
                    </a:cubicBezTo>
                    <a:lnTo>
                      <a:pt x="19593" y="501"/>
                    </a:lnTo>
                    <a:cubicBezTo>
                      <a:pt x="19613" y="513"/>
                      <a:pt x="19642" y="522"/>
                      <a:pt x="19675" y="522"/>
                    </a:cubicBezTo>
                    <a:cubicBezTo>
                      <a:pt x="19709" y="522"/>
                      <a:pt x="19747" y="512"/>
                      <a:pt x="19786" y="486"/>
                    </a:cubicBezTo>
                    <a:cubicBezTo>
                      <a:pt x="19816" y="486"/>
                      <a:pt x="19816" y="486"/>
                      <a:pt x="19816" y="517"/>
                    </a:cubicBezTo>
                    <a:cubicBezTo>
                      <a:pt x="19835" y="535"/>
                      <a:pt x="19842" y="565"/>
                      <a:pt x="19858" y="565"/>
                    </a:cubicBezTo>
                    <a:cubicBezTo>
                      <a:pt x="19869" y="565"/>
                      <a:pt x="19883" y="553"/>
                      <a:pt x="19907" y="517"/>
                    </a:cubicBezTo>
                    <a:cubicBezTo>
                      <a:pt x="19953" y="502"/>
                      <a:pt x="20006" y="494"/>
                      <a:pt x="20059" y="494"/>
                    </a:cubicBezTo>
                    <a:cubicBezTo>
                      <a:pt x="20112" y="494"/>
                      <a:pt x="20166" y="502"/>
                      <a:pt x="20211" y="517"/>
                    </a:cubicBezTo>
                    <a:cubicBezTo>
                      <a:pt x="20242" y="517"/>
                      <a:pt x="20272" y="517"/>
                      <a:pt x="20272" y="486"/>
                    </a:cubicBezTo>
                    <a:lnTo>
                      <a:pt x="20272" y="456"/>
                    </a:lnTo>
                    <a:cubicBezTo>
                      <a:pt x="20302" y="486"/>
                      <a:pt x="20318" y="502"/>
                      <a:pt x="20329" y="502"/>
                    </a:cubicBezTo>
                    <a:cubicBezTo>
                      <a:pt x="20340" y="502"/>
                      <a:pt x="20348" y="486"/>
                      <a:pt x="20363" y="456"/>
                    </a:cubicBezTo>
                    <a:cubicBezTo>
                      <a:pt x="20363" y="441"/>
                      <a:pt x="20378" y="433"/>
                      <a:pt x="20394" y="433"/>
                    </a:cubicBezTo>
                    <a:cubicBezTo>
                      <a:pt x="20409" y="433"/>
                      <a:pt x="20424" y="441"/>
                      <a:pt x="20424" y="456"/>
                    </a:cubicBezTo>
                    <a:cubicBezTo>
                      <a:pt x="20454" y="486"/>
                      <a:pt x="20485" y="486"/>
                      <a:pt x="20485" y="486"/>
                    </a:cubicBezTo>
                    <a:cubicBezTo>
                      <a:pt x="20546" y="486"/>
                      <a:pt x="20758" y="456"/>
                      <a:pt x="20971" y="456"/>
                    </a:cubicBezTo>
                    <a:cubicBezTo>
                      <a:pt x="21075" y="456"/>
                      <a:pt x="21158" y="456"/>
                      <a:pt x="21223" y="455"/>
                    </a:cubicBezTo>
                    <a:lnTo>
                      <a:pt x="21223" y="455"/>
                    </a:lnTo>
                    <a:cubicBezTo>
                      <a:pt x="21218" y="465"/>
                      <a:pt x="21214" y="476"/>
                      <a:pt x="21214" y="486"/>
                    </a:cubicBezTo>
                    <a:lnTo>
                      <a:pt x="21245" y="486"/>
                    </a:lnTo>
                    <a:cubicBezTo>
                      <a:pt x="21286" y="486"/>
                      <a:pt x="21300" y="472"/>
                      <a:pt x="21304" y="453"/>
                    </a:cubicBezTo>
                    <a:lnTo>
                      <a:pt x="21304" y="453"/>
                    </a:lnTo>
                    <a:cubicBezTo>
                      <a:pt x="21280" y="454"/>
                      <a:pt x="21254" y="455"/>
                      <a:pt x="21223" y="455"/>
                    </a:cubicBezTo>
                    <a:lnTo>
                      <a:pt x="21223" y="455"/>
                    </a:lnTo>
                    <a:cubicBezTo>
                      <a:pt x="21232" y="438"/>
                      <a:pt x="21245" y="426"/>
                      <a:pt x="21245" y="426"/>
                    </a:cubicBezTo>
                    <a:lnTo>
                      <a:pt x="21305" y="426"/>
                    </a:lnTo>
                    <a:cubicBezTo>
                      <a:pt x="21305" y="435"/>
                      <a:pt x="21305" y="445"/>
                      <a:pt x="21304" y="453"/>
                    </a:cubicBezTo>
                    <a:lnTo>
                      <a:pt x="21304" y="453"/>
                    </a:lnTo>
                    <a:cubicBezTo>
                      <a:pt x="21391" y="450"/>
                      <a:pt x="21427" y="442"/>
                      <a:pt x="21427" y="426"/>
                    </a:cubicBezTo>
                    <a:cubicBezTo>
                      <a:pt x="21457" y="410"/>
                      <a:pt x="21473" y="403"/>
                      <a:pt x="21484" y="403"/>
                    </a:cubicBezTo>
                    <a:cubicBezTo>
                      <a:pt x="21495" y="403"/>
                      <a:pt x="21503" y="410"/>
                      <a:pt x="21518" y="426"/>
                    </a:cubicBezTo>
                    <a:cubicBezTo>
                      <a:pt x="21549" y="456"/>
                      <a:pt x="21609" y="456"/>
                      <a:pt x="21640" y="456"/>
                    </a:cubicBezTo>
                    <a:cubicBezTo>
                      <a:pt x="21701" y="456"/>
                      <a:pt x="21731" y="456"/>
                      <a:pt x="21731" y="486"/>
                    </a:cubicBezTo>
                    <a:cubicBezTo>
                      <a:pt x="21761" y="456"/>
                      <a:pt x="21761" y="456"/>
                      <a:pt x="21822" y="456"/>
                    </a:cubicBezTo>
                    <a:cubicBezTo>
                      <a:pt x="21822" y="471"/>
                      <a:pt x="21830" y="479"/>
                      <a:pt x="21845" y="479"/>
                    </a:cubicBezTo>
                    <a:cubicBezTo>
                      <a:pt x="21860" y="479"/>
                      <a:pt x="21883" y="471"/>
                      <a:pt x="21913" y="456"/>
                    </a:cubicBezTo>
                    <a:cubicBezTo>
                      <a:pt x="21927" y="429"/>
                      <a:pt x="21935" y="414"/>
                      <a:pt x="21939" y="414"/>
                    </a:cubicBezTo>
                    <a:cubicBezTo>
                      <a:pt x="21944" y="414"/>
                      <a:pt x="21944" y="436"/>
                      <a:pt x="21944" y="486"/>
                    </a:cubicBezTo>
                    <a:cubicBezTo>
                      <a:pt x="21944" y="508"/>
                      <a:pt x="22005" y="529"/>
                      <a:pt x="22029" y="529"/>
                    </a:cubicBezTo>
                    <a:cubicBezTo>
                      <a:pt x="22040" y="529"/>
                      <a:pt x="22044" y="526"/>
                      <a:pt x="22035" y="517"/>
                    </a:cubicBezTo>
                    <a:cubicBezTo>
                      <a:pt x="22035" y="486"/>
                      <a:pt x="22126" y="486"/>
                      <a:pt x="22157" y="456"/>
                    </a:cubicBezTo>
                    <a:cubicBezTo>
                      <a:pt x="22217" y="456"/>
                      <a:pt x="22248" y="456"/>
                      <a:pt x="22248" y="486"/>
                    </a:cubicBezTo>
                    <a:cubicBezTo>
                      <a:pt x="22257" y="495"/>
                      <a:pt x="22284" y="499"/>
                      <a:pt x="22319" y="499"/>
                    </a:cubicBezTo>
                    <a:cubicBezTo>
                      <a:pt x="22402" y="499"/>
                      <a:pt x="22530" y="478"/>
                      <a:pt x="22552" y="456"/>
                    </a:cubicBezTo>
                    <a:cubicBezTo>
                      <a:pt x="22552" y="443"/>
                      <a:pt x="22562" y="436"/>
                      <a:pt x="22572" y="436"/>
                    </a:cubicBezTo>
                    <a:cubicBezTo>
                      <a:pt x="22586" y="436"/>
                      <a:pt x="22600" y="451"/>
                      <a:pt x="22582" y="486"/>
                    </a:cubicBezTo>
                    <a:cubicBezTo>
                      <a:pt x="22582" y="517"/>
                      <a:pt x="22643" y="517"/>
                      <a:pt x="22673" y="517"/>
                    </a:cubicBezTo>
                    <a:cubicBezTo>
                      <a:pt x="22691" y="508"/>
                      <a:pt x="22704" y="504"/>
                      <a:pt x="22712" y="504"/>
                    </a:cubicBezTo>
                    <a:cubicBezTo>
                      <a:pt x="22731" y="504"/>
                      <a:pt x="22725" y="526"/>
                      <a:pt x="22704" y="547"/>
                    </a:cubicBezTo>
                    <a:cubicBezTo>
                      <a:pt x="22673" y="578"/>
                      <a:pt x="22704" y="578"/>
                      <a:pt x="22795" y="608"/>
                    </a:cubicBezTo>
                    <a:cubicBezTo>
                      <a:pt x="22815" y="598"/>
                      <a:pt x="22846" y="595"/>
                      <a:pt x="22882" y="595"/>
                    </a:cubicBezTo>
                    <a:cubicBezTo>
                      <a:pt x="22954" y="595"/>
                      <a:pt x="23048" y="608"/>
                      <a:pt x="23129" y="608"/>
                    </a:cubicBezTo>
                    <a:cubicBezTo>
                      <a:pt x="23186" y="616"/>
                      <a:pt x="23232" y="620"/>
                      <a:pt x="23271" y="620"/>
                    </a:cubicBezTo>
                    <a:cubicBezTo>
                      <a:pt x="23377" y="620"/>
                      <a:pt x="23427" y="592"/>
                      <a:pt x="23494" y="547"/>
                    </a:cubicBezTo>
                    <a:lnTo>
                      <a:pt x="23555" y="486"/>
                    </a:lnTo>
                    <a:lnTo>
                      <a:pt x="23555" y="578"/>
                    </a:lnTo>
                    <a:cubicBezTo>
                      <a:pt x="23524" y="608"/>
                      <a:pt x="23555" y="669"/>
                      <a:pt x="23555" y="669"/>
                    </a:cubicBezTo>
                    <a:cubicBezTo>
                      <a:pt x="23566" y="675"/>
                      <a:pt x="23576" y="677"/>
                      <a:pt x="23583" y="677"/>
                    </a:cubicBezTo>
                    <a:cubicBezTo>
                      <a:pt x="23616" y="677"/>
                      <a:pt x="23616" y="633"/>
                      <a:pt x="23616" y="608"/>
                    </a:cubicBezTo>
                    <a:cubicBezTo>
                      <a:pt x="23616" y="599"/>
                      <a:pt x="23621" y="595"/>
                      <a:pt x="23630" y="595"/>
                    </a:cubicBezTo>
                    <a:cubicBezTo>
                      <a:pt x="23651" y="595"/>
                      <a:pt x="23694" y="617"/>
                      <a:pt x="23737" y="638"/>
                    </a:cubicBezTo>
                    <a:cubicBezTo>
                      <a:pt x="23828" y="699"/>
                      <a:pt x="23859" y="699"/>
                      <a:pt x="23920" y="699"/>
                    </a:cubicBezTo>
                    <a:cubicBezTo>
                      <a:pt x="23950" y="699"/>
                      <a:pt x="23980" y="699"/>
                      <a:pt x="24041" y="760"/>
                    </a:cubicBezTo>
                    <a:cubicBezTo>
                      <a:pt x="24071" y="760"/>
                      <a:pt x="24071" y="760"/>
                      <a:pt x="24071" y="730"/>
                    </a:cubicBezTo>
                    <a:cubicBezTo>
                      <a:pt x="24071" y="714"/>
                      <a:pt x="24087" y="707"/>
                      <a:pt x="24106" y="707"/>
                    </a:cubicBezTo>
                    <a:cubicBezTo>
                      <a:pt x="24125" y="707"/>
                      <a:pt x="24147" y="714"/>
                      <a:pt x="24163" y="730"/>
                    </a:cubicBezTo>
                    <a:cubicBezTo>
                      <a:pt x="24185" y="798"/>
                      <a:pt x="24260" y="832"/>
                      <a:pt x="24295" y="832"/>
                    </a:cubicBezTo>
                    <a:cubicBezTo>
                      <a:pt x="24307" y="832"/>
                      <a:pt x="24315" y="828"/>
                      <a:pt x="24315" y="821"/>
                    </a:cubicBezTo>
                    <a:cubicBezTo>
                      <a:pt x="24315" y="790"/>
                      <a:pt x="24375" y="790"/>
                      <a:pt x="24406" y="790"/>
                    </a:cubicBezTo>
                    <a:cubicBezTo>
                      <a:pt x="24467" y="821"/>
                      <a:pt x="24497" y="821"/>
                      <a:pt x="24558" y="821"/>
                    </a:cubicBezTo>
                    <a:lnTo>
                      <a:pt x="24619" y="821"/>
                    </a:lnTo>
                    <a:cubicBezTo>
                      <a:pt x="24662" y="842"/>
                      <a:pt x="24644" y="864"/>
                      <a:pt x="24619" y="864"/>
                    </a:cubicBezTo>
                    <a:cubicBezTo>
                      <a:pt x="24609" y="864"/>
                      <a:pt x="24597" y="860"/>
                      <a:pt x="24588" y="851"/>
                    </a:cubicBezTo>
                    <a:lnTo>
                      <a:pt x="24588" y="851"/>
                    </a:lnTo>
                    <a:lnTo>
                      <a:pt x="24619" y="912"/>
                    </a:lnTo>
                    <a:cubicBezTo>
                      <a:pt x="24659" y="912"/>
                      <a:pt x="24700" y="925"/>
                      <a:pt x="24731" y="925"/>
                    </a:cubicBezTo>
                    <a:cubicBezTo>
                      <a:pt x="24747" y="925"/>
                      <a:pt x="24760" y="922"/>
                      <a:pt x="24771" y="912"/>
                    </a:cubicBezTo>
                    <a:cubicBezTo>
                      <a:pt x="24796" y="899"/>
                      <a:pt x="24811" y="892"/>
                      <a:pt x="24819" y="892"/>
                    </a:cubicBezTo>
                    <a:cubicBezTo>
                      <a:pt x="24831" y="892"/>
                      <a:pt x="24831" y="907"/>
                      <a:pt x="24831" y="942"/>
                    </a:cubicBezTo>
                    <a:cubicBezTo>
                      <a:pt x="24801" y="973"/>
                      <a:pt x="24831" y="1003"/>
                      <a:pt x="24892" y="1003"/>
                    </a:cubicBezTo>
                    <a:cubicBezTo>
                      <a:pt x="24911" y="984"/>
                      <a:pt x="24927" y="977"/>
                      <a:pt x="24940" y="977"/>
                    </a:cubicBezTo>
                    <a:cubicBezTo>
                      <a:pt x="24969" y="977"/>
                      <a:pt x="24983" y="1013"/>
                      <a:pt x="24983" y="1034"/>
                    </a:cubicBezTo>
                    <a:cubicBezTo>
                      <a:pt x="24923" y="1064"/>
                      <a:pt x="24923" y="1064"/>
                      <a:pt x="25105" y="1064"/>
                    </a:cubicBezTo>
                    <a:cubicBezTo>
                      <a:pt x="25166" y="1094"/>
                      <a:pt x="25348" y="1125"/>
                      <a:pt x="25470" y="1155"/>
                    </a:cubicBezTo>
                    <a:cubicBezTo>
                      <a:pt x="25511" y="1180"/>
                      <a:pt x="25549" y="1201"/>
                      <a:pt x="25581" y="1218"/>
                    </a:cubicBezTo>
                    <a:lnTo>
                      <a:pt x="25581" y="1218"/>
                    </a:lnTo>
                    <a:cubicBezTo>
                      <a:pt x="25574" y="1210"/>
                      <a:pt x="25589" y="1202"/>
                      <a:pt x="25622" y="1186"/>
                    </a:cubicBezTo>
                    <a:cubicBezTo>
                      <a:pt x="25682" y="1186"/>
                      <a:pt x="25713" y="1186"/>
                      <a:pt x="25713" y="1216"/>
                    </a:cubicBezTo>
                    <a:cubicBezTo>
                      <a:pt x="25682" y="1246"/>
                      <a:pt x="25682" y="1246"/>
                      <a:pt x="25652" y="1246"/>
                    </a:cubicBezTo>
                    <a:cubicBezTo>
                      <a:pt x="25632" y="1240"/>
                      <a:pt x="25616" y="1234"/>
                      <a:pt x="25605" y="1230"/>
                    </a:cubicBezTo>
                    <a:lnTo>
                      <a:pt x="25605" y="1230"/>
                    </a:lnTo>
                    <a:cubicBezTo>
                      <a:pt x="25676" y="1266"/>
                      <a:pt x="25721" y="1286"/>
                      <a:pt x="25742" y="1306"/>
                    </a:cubicBezTo>
                    <a:lnTo>
                      <a:pt x="25742" y="1306"/>
                    </a:lnTo>
                    <a:cubicBezTo>
                      <a:pt x="25745" y="1305"/>
                      <a:pt x="25749" y="1304"/>
                      <a:pt x="25753" y="1304"/>
                    </a:cubicBezTo>
                    <a:cubicBezTo>
                      <a:pt x="25780" y="1304"/>
                      <a:pt x="25820" y="1330"/>
                      <a:pt x="25895" y="1368"/>
                    </a:cubicBezTo>
                    <a:cubicBezTo>
                      <a:pt x="26017" y="1429"/>
                      <a:pt x="26108" y="1429"/>
                      <a:pt x="26169" y="1429"/>
                    </a:cubicBezTo>
                    <a:cubicBezTo>
                      <a:pt x="26108" y="1398"/>
                      <a:pt x="26078" y="1398"/>
                      <a:pt x="26078" y="1398"/>
                    </a:cubicBezTo>
                    <a:cubicBezTo>
                      <a:pt x="26091" y="1371"/>
                      <a:pt x="26105" y="1356"/>
                      <a:pt x="26121" y="1356"/>
                    </a:cubicBezTo>
                    <a:cubicBezTo>
                      <a:pt x="26140" y="1356"/>
                      <a:pt x="26161" y="1374"/>
                      <a:pt x="26190" y="1415"/>
                    </a:cubicBezTo>
                    <a:lnTo>
                      <a:pt x="26190" y="1415"/>
                    </a:lnTo>
                    <a:cubicBezTo>
                      <a:pt x="26190" y="1415"/>
                      <a:pt x="26189" y="1415"/>
                      <a:pt x="26189" y="1415"/>
                    </a:cubicBezTo>
                    <a:lnTo>
                      <a:pt x="26189" y="1415"/>
                    </a:lnTo>
                    <a:cubicBezTo>
                      <a:pt x="26186" y="1415"/>
                      <a:pt x="26179" y="1419"/>
                      <a:pt x="26169" y="1429"/>
                    </a:cubicBezTo>
                    <a:cubicBezTo>
                      <a:pt x="26184" y="1429"/>
                      <a:pt x="26191" y="1421"/>
                      <a:pt x="26192" y="1418"/>
                    </a:cubicBezTo>
                    <a:lnTo>
                      <a:pt x="26192" y="1418"/>
                    </a:lnTo>
                    <a:cubicBezTo>
                      <a:pt x="26194" y="1421"/>
                      <a:pt x="26197" y="1425"/>
                      <a:pt x="26199" y="1429"/>
                    </a:cubicBezTo>
                    <a:cubicBezTo>
                      <a:pt x="26260" y="1429"/>
                      <a:pt x="26230" y="1459"/>
                      <a:pt x="26230" y="1489"/>
                    </a:cubicBezTo>
                    <a:cubicBezTo>
                      <a:pt x="26199" y="1520"/>
                      <a:pt x="26230" y="1581"/>
                      <a:pt x="26260" y="1611"/>
                    </a:cubicBezTo>
                    <a:cubicBezTo>
                      <a:pt x="26275" y="1611"/>
                      <a:pt x="26298" y="1619"/>
                      <a:pt x="26313" y="1619"/>
                    </a:cubicBezTo>
                    <a:cubicBezTo>
                      <a:pt x="26328" y="1619"/>
                      <a:pt x="26336" y="1611"/>
                      <a:pt x="26321" y="1581"/>
                    </a:cubicBezTo>
                    <a:cubicBezTo>
                      <a:pt x="26321" y="1565"/>
                      <a:pt x="26321" y="1558"/>
                      <a:pt x="26328" y="1558"/>
                    </a:cubicBezTo>
                    <a:cubicBezTo>
                      <a:pt x="26336" y="1558"/>
                      <a:pt x="26351" y="1565"/>
                      <a:pt x="26382" y="1581"/>
                    </a:cubicBezTo>
                    <a:cubicBezTo>
                      <a:pt x="26412" y="1581"/>
                      <a:pt x="26442" y="1611"/>
                      <a:pt x="26503" y="1611"/>
                    </a:cubicBezTo>
                    <a:cubicBezTo>
                      <a:pt x="26503" y="1601"/>
                      <a:pt x="26510" y="1598"/>
                      <a:pt x="26520" y="1598"/>
                    </a:cubicBezTo>
                    <a:cubicBezTo>
                      <a:pt x="26540" y="1598"/>
                      <a:pt x="26574" y="1611"/>
                      <a:pt x="26594" y="1611"/>
                    </a:cubicBezTo>
                    <a:cubicBezTo>
                      <a:pt x="26625" y="1672"/>
                      <a:pt x="26686" y="1702"/>
                      <a:pt x="26686" y="1702"/>
                    </a:cubicBezTo>
                    <a:lnTo>
                      <a:pt x="26686" y="1733"/>
                    </a:lnTo>
                    <a:cubicBezTo>
                      <a:pt x="26655" y="1763"/>
                      <a:pt x="26686" y="1824"/>
                      <a:pt x="26686" y="1824"/>
                    </a:cubicBezTo>
                    <a:cubicBezTo>
                      <a:pt x="26696" y="1834"/>
                      <a:pt x="26702" y="1837"/>
                      <a:pt x="26707" y="1837"/>
                    </a:cubicBezTo>
                    <a:cubicBezTo>
                      <a:pt x="26716" y="1837"/>
                      <a:pt x="26716" y="1824"/>
                      <a:pt x="26716" y="1824"/>
                    </a:cubicBezTo>
                    <a:cubicBezTo>
                      <a:pt x="26717" y="1821"/>
                      <a:pt x="26721" y="1819"/>
                      <a:pt x="26727" y="1819"/>
                    </a:cubicBezTo>
                    <a:cubicBezTo>
                      <a:pt x="26832" y="1819"/>
                      <a:pt x="27632" y="2344"/>
                      <a:pt x="27719" y="2401"/>
                    </a:cubicBezTo>
                    <a:cubicBezTo>
                      <a:pt x="27769" y="2476"/>
                      <a:pt x="27840" y="2531"/>
                      <a:pt x="27863" y="2531"/>
                    </a:cubicBezTo>
                    <a:cubicBezTo>
                      <a:pt x="27868" y="2531"/>
                      <a:pt x="27871" y="2528"/>
                      <a:pt x="27871" y="2523"/>
                    </a:cubicBezTo>
                    <a:cubicBezTo>
                      <a:pt x="27871" y="2520"/>
                      <a:pt x="27873" y="2518"/>
                      <a:pt x="27877" y="2518"/>
                    </a:cubicBezTo>
                    <a:cubicBezTo>
                      <a:pt x="27909" y="2518"/>
                      <a:pt x="28076" y="2630"/>
                      <a:pt x="28266" y="2766"/>
                    </a:cubicBezTo>
                    <a:cubicBezTo>
                      <a:pt x="28491" y="2935"/>
                      <a:pt x="28612" y="3104"/>
                      <a:pt x="28653" y="3104"/>
                    </a:cubicBezTo>
                    <a:cubicBezTo>
                      <a:pt x="28656" y="3104"/>
                      <a:pt x="28659" y="3103"/>
                      <a:pt x="28661" y="3100"/>
                    </a:cubicBezTo>
                    <a:cubicBezTo>
                      <a:pt x="28661" y="3100"/>
                      <a:pt x="28692" y="3131"/>
                      <a:pt x="28752" y="3161"/>
                    </a:cubicBezTo>
                    <a:cubicBezTo>
                      <a:pt x="28813" y="3222"/>
                      <a:pt x="28904" y="3252"/>
                      <a:pt x="28935" y="3283"/>
                    </a:cubicBezTo>
                    <a:cubicBezTo>
                      <a:pt x="28996" y="3283"/>
                      <a:pt x="29026" y="3313"/>
                      <a:pt x="28965" y="3313"/>
                    </a:cubicBezTo>
                    <a:cubicBezTo>
                      <a:pt x="28965" y="3344"/>
                      <a:pt x="28935" y="3374"/>
                      <a:pt x="28965" y="3404"/>
                    </a:cubicBezTo>
                    <a:cubicBezTo>
                      <a:pt x="28991" y="3430"/>
                      <a:pt x="29011" y="3440"/>
                      <a:pt x="29026" y="3440"/>
                    </a:cubicBezTo>
                    <a:cubicBezTo>
                      <a:pt x="29046" y="3440"/>
                      <a:pt x="29056" y="3422"/>
                      <a:pt x="29056" y="3404"/>
                    </a:cubicBezTo>
                    <a:cubicBezTo>
                      <a:pt x="29062" y="3398"/>
                      <a:pt x="29069" y="3396"/>
                      <a:pt x="29074" y="3396"/>
                    </a:cubicBezTo>
                    <a:cubicBezTo>
                      <a:pt x="29098" y="3396"/>
                      <a:pt x="29117" y="3435"/>
                      <a:pt x="29117" y="3435"/>
                    </a:cubicBezTo>
                    <a:cubicBezTo>
                      <a:pt x="29148" y="3465"/>
                      <a:pt x="29148" y="3465"/>
                      <a:pt x="29148" y="3465"/>
                    </a:cubicBezTo>
                    <a:cubicBezTo>
                      <a:pt x="29117" y="3496"/>
                      <a:pt x="29087" y="3526"/>
                      <a:pt x="29087" y="3526"/>
                    </a:cubicBezTo>
                    <a:lnTo>
                      <a:pt x="29117" y="3556"/>
                    </a:lnTo>
                    <a:cubicBezTo>
                      <a:pt x="29127" y="3546"/>
                      <a:pt x="29137" y="3543"/>
                      <a:pt x="29146" y="3543"/>
                    </a:cubicBezTo>
                    <a:cubicBezTo>
                      <a:pt x="29164" y="3543"/>
                      <a:pt x="29178" y="3556"/>
                      <a:pt x="29178" y="3556"/>
                    </a:cubicBezTo>
                    <a:cubicBezTo>
                      <a:pt x="29208" y="3587"/>
                      <a:pt x="29208" y="3587"/>
                      <a:pt x="29148" y="3648"/>
                    </a:cubicBezTo>
                    <a:cubicBezTo>
                      <a:pt x="29087" y="3678"/>
                      <a:pt x="29117" y="3708"/>
                      <a:pt x="29208" y="3708"/>
                    </a:cubicBezTo>
                    <a:lnTo>
                      <a:pt x="29300" y="3739"/>
                    </a:lnTo>
                    <a:cubicBezTo>
                      <a:pt x="29269" y="3830"/>
                      <a:pt x="29391" y="3830"/>
                      <a:pt x="29421" y="3860"/>
                    </a:cubicBezTo>
                    <a:cubicBezTo>
                      <a:pt x="29421" y="3921"/>
                      <a:pt x="29452" y="3952"/>
                      <a:pt x="29512" y="3952"/>
                    </a:cubicBezTo>
                    <a:cubicBezTo>
                      <a:pt x="29520" y="3943"/>
                      <a:pt x="29529" y="3940"/>
                      <a:pt x="29536" y="3940"/>
                    </a:cubicBezTo>
                    <a:cubicBezTo>
                      <a:pt x="29557" y="3940"/>
                      <a:pt x="29573" y="3968"/>
                      <a:pt x="29573" y="4012"/>
                    </a:cubicBezTo>
                    <a:cubicBezTo>
                      <a:pt x="29573" y="4073"/>
                      <a:pt x="29603" y="4104"/>
                      <a:pt x="29664" y="4164"/>
                    </a:cubicBezTo>
                    <a:cubicBezTo>
                      <a:pt x="29725" y="4164"/>
                      <a:pt x="29907" y="4407"/>
                      <a:pt x="30120" y="4681"/>
                    </a:cubicBezTo>
                    <a:cubicBezTo>
                      <a:pt x="30350" y="4968"/>
                      <a:pt x="30444" y="5200"/>
                      <a:pt x="30479" y="5200"/>
                    </a:cubicBezTo>
                    <a:cubicBezTo>
                      <a:pt x="30481" y="5200"/>
                      <a:pt x="30483" y="5199"/>
                      <a:pt x="30485" y="5198"/>
                    </a:cubicBezTo>
                    <a:cubicBezTo>
                      <a:pt x="30515" y="5228"/>
                      <a:pt x="30515" y="5228"/>
                      <a:pt x="30515" y="5289"/>
                    </a:cubicBezTo>
                    <a:cubicBezTo>
                      <a:pt x="30485" y="5319"/>
                      <a:pt x="30515" y="5350"/>
                      <a:pt x="30576" y="5350"/>
                    </a:cubicBezTo>
                    <a:cubicBezTo>
                      <a:pt x="30607" y="5365"/>
                      <a:pt x="30629" y="5365"/>
                      <a:pt x="30637" y="5365"/>
                    </a:cubicBezTo>
                    <a:cubicBezTo>
                      <a:pt x="30645" y="5365"/>
                      <a:pt x="30637" y="5365"/>
                      <a:pt x="30607" y="5380"/>
                    </a:cubicBezTo>
                    <a:cubicBezTo>
                      <a:pt x="30576" y="5411"/>
                      <a:pt x="30637" y="5471"/>
                      <a:pt x="30728" y="5623"/>
                    </a:cubicBezTo>
                    <a:cubicBezTo>
                      <a:pt x="30784" y="5734"/>
                      <a:pt x="30839" y="5870"/>
                      <a:pt x="30871" y="5870"/>
                    </a:cubicBezTo>
                    <a:cubicBezTo>
                      <a:pt x="30875" y="5870"/>
                      <a:pt x="30877" y="5869"/>
                      <a:pt x="30880" y="5866"/>
                    </a:cubicBezTo>
                    <a:cubicBezTo>
                      <a:pt x="30934" y="5902"/>
                      <a:pt x="30956" y="5917"/>
                      <a:pt x="30953" y="5917"/>
                    </a:cubicBezTo>
                    <a:cubicBezTo>
                      <a:pt x="30950" y="5917"/>
                      <a:pt x="30936" y="5909"/>
                      <a:pt x="30911" y="5897"/>
                    </a:cubicBezTo>
                    <a:cubicBezTo>
                      <a:pt x="30819" y="5897"/>
                      <a:pt x="30911" y="6110"/>
                      <a:pt x="31002" y="6201"/>
                    </a:cubicBezTo>
                    <a:cubicBezTo>
                      <a:pt x="31032" y="6231"/>
                      <a:pt x="31062" y="6262"/>
                      <a:pt x="31032" y="6292"/>
                    </a:cubicBezTo>
                    <a:cubicBezTo>
                      <a:pt x="31032" y="6322"/>
                      <a:pt x="31062" y="6353"/>
                      <a:pt x="31154" y="6474"/>
                    </a:cubicBezTo>
                    <a:cubicBezTo>
                      <a:pt x="31184" y="6505"/>
                      <a:pt x="31245" y="6657"/>
                      <a:pt x="31275" y="6748"/>
                    </a:cubicBezTo>
                    <a:cubicBezTo>
                      <a:pt x="31306" y="6809"/>
                      <a:pt x="31366" y="6900"/>
                      <a:pt x="31366" y="6900"/>
                    </a:cubicBezTo>
                    <a:cubicBezTo>
                      <a:pt x="31366" y="6921"/>
                      <a:pt x="31382" y="6943"/>
                      <a:pt x="31380" y="6943"/>
                    </a:cubicBezTo>
                    <a:cubicBezTo>
                      <a:pt x="31379" y="6943"/>
                      <a:pt x="31375" y="6939"/>
                      <a:pt x="31366" y="6930"/>
                    </a:cubicBezTo>
                    <a:lnTo>
                      <a:pt x="31366" y="6930"/>
                    </a:lnTo>
                    <a:cubicBezTo>
                      <a:pt x="31336" y="6961"/>
                      <a:pt x="31427" y="7143"/>
                      <a:pt x="31518" y="7417"/>
                    </a:cubicBezTo>
                    <a:cubicBezTo>
                      <a:pt x="31610" y="7721"/>
                      <a:pt x="31701" y="7964"/>
                      <a:pt x="31670" y="8025"/>
                    </a:cubicBezTo>
                    <a:cubicBezTo>
                      <a:pt x="31670" y="8025"/>
                      <a:pt x="31670" y="8055"/>
                      <a:pt x="31731" y="8085"/>
                    </a:cubicBezTo>
                    <a:cubicBezTo>
                      <a:pt x="31792" y="8116"/>
                      <a:pt x="31822" y="8146"/>
                      <a:pt x="31792" y="8207"/>
                    </a:cubicBezTo>
                    <a:cubicBezTo>
                      <a:pt x="31762" y="8268"/>
                      <a:pt x="31792" y="8420"/>
                      <a:pt x="31853" y="8450"/>
                    </a:cubicBezTo>
                    <a:lnTo>
                      <a:pt x="31822" y="8450"/>
                    </a:lnTo>
                    <a:cubicBezTo>
                      <a:pt x="31762" y="8511"/>
                      <a:pt x="31822" y="8632"/>
                      <a:pt x="31883" y="8663"/>
                    </a:cubicBezTo>
                    <a:cubicBezTo>
                      <a:pt x="31883" y="8724"/>
                      <a:pt x="31853" y="8754"/>
                      <a:pt x="31883" y="8784"/>
                    </a:cubicBezTo>
                    <a:cubicBezTo>
                      <a:pt x="31883" y="8845"/>
                      <a:pt x="31883" y="8845"/>
                      <a:pt x="31822" y="8845"/>
                    </a:cubicBezTo>
                    <a:cubicBezTo>
                      <a:pt x="31792" y="8845"/>
                      <a:pt x="31762" y="8845"/>
                      <a:pt x="31762" y="8906"/>
                    </a:cubicBezTo>
                    <a:cubicBezTo>
                      <a:pt x="31792" y="8936"/>
                      <a:pt x="31822" y="8936"/>
                      <a:pt x="31853" y="8936"/>
                    </a:cubicBezTo>
                    <a:cubicBezTo>
                      <a:pt x="31853" y="8936"/>
                      <a:pt x="31853" y="8967"/>
                      <a:pt x="31883" y="9028"/>
                    </a:cubicBezTo>
                    <a:cubicBezTo>
                      <a:pt x="31883" y="9028"/>
                      <a:pt x="31883" y="9058"/>
                      <a:pt x="31914" y="9058"/>
                    </a:cubicBezTo>
                    <a:cubicBezTo>
                      <a:pt x="31944" y="9058"/>
                      <a:pt x="31944" y="9088"/>
                      <a:pt x="31974" y="9119"/>
                    </a:cubicBezTo>
                    <a:cubicBezTo>
                      <a:pt x="31939" y="9136"/>
                      <a:pt x="31945" y="9154"/>
                      <a:pt x="31961" y="9154"/>
                    </a:cubicBezTo>
                    <a:cubicBezTo>
                      <a:pt x="31974" y="9154"/>
                      <a:pt x="31992" y="9144"/>
                      <a:pt x="32005" y="9119"/>
                    </a:cubicBezTo>
                    <a:cubicBezTo>
                      <a:pt x="32035" y="9119"/>
                      <a:pt x="32066" y="9119"/>
                      <a:pt x="32066" y="9149"/>
                    </a:cubicBezTo>
                    <a:lnTo>
                      <a:pt x="32126" y="9149"/>
                    </a:lnTo>
                    <a:cubicBezTo>
                      <a:pt x="32218" y="9149"/>
                      <a:pt x="32248" y="9149"/>
                      <a:pt x="32248" y="9058"/>
                    </a:cubicBezTo>
                    <a:cubicBezTo>
                      <a:pt x="32248" y="9031"/>
                      <a:pt x="32248" y="9004"/>
                      <a:pt x="32248" y="8979"/>
                    </a:cubicBezTo>
                    <a:lnTo>
                      <a:pt x="32248" y="8979"/>
                    </a:lnTo>
                    <a:cubicBezTo>
                      <a:pt x="32249" y="8979"/>
                      <a:pt x="32249" y="8979"/>
                      <a:pt x="32250" y="8979"/>
                    </a:cubicBezTo>
                    <a:cubicBezTo>
                      <a:pt x="32266" y="8979"/>
                      <a:pt x="32268" y="8966"/>
                      <a:pt x="32247" y="8939"/>
                    </a:cubicBezTo>
                    <a:lnTo>
                      <a:pt x="32247" y="8939"/>
                    </a:lnTo>
                    <a:cubicBezTo>
                      <a:pt x="32247" y="8952"/>
                      <a:pt x="32248" y="8965"/>
                      <a:pt x="32248" y="8979"/>
                    </a:cubicBezTo>
                    <a:lnTo>
                      <a:pt x="32248" y="8979"/>
                    </a:lnTo>
                    <a:cubicBezTo>
                      <a:pt x="32229" y="8977"/>
                      <a:pt x="32196" y="8962"/>
                      <a:pt x="32157" y="8936"/>
                    </a:cubicBezTo>
                    <a:cubicBezTo>
                      <a:pt x="32066" y="8906"/>
                      <a:pt x="32066" y="8906"/>
                      <a:pt x="32126" y="8876"/>
                    </a:cubicBezTo>
                    <a:cubicBezTo>
                      <a:pt x="32187" y="8876"/>
                      <a:pt x="32218" y="8876"/>
                      <a:pt x="32218" y="8906"/>
                    </a:cubicBezTo>
                    <a:cubicBezTo>
                      <a:pt x="32230" y="8919"/>
                      <a:pt x="32240" y="8930"/>
                      <a:pt x="32247" y="8939"/>
                    </a:cubicBezTo>
                    <a:lnTo>
                      <a:pt x="32247" y="8939"/>
                    </a:lnTo>
                    <a:cubicBezTo>
                      <a:pt x="32245" y="8829"/>
                      <a:pt x="32236" y="8750"/>
                      <a:pt x="32202" y="8750"/>
                    </a:cubicBezTo>
                    <a:cubicBezTo>
                      <a:pt x="32197" y="8750"/>
                      <a:pt x="32192" y="8751"/>
                      <a:pt x="32187" y="8754"/>
                    </a:cubicBezTo>
                    <a:cubicBezTo>
                      <a:pt x="32187" y="8754"/>
                      <a:pt x="32157" y="8693"/>
                      <a:pt x="32157" y="8663"/>
                    </a:cubicBezTo>
                    <a:cubicBezTo>
                      <a:pt x="32126" y="8602"/>
                      <a:pt x="32157" y="8572"/>
                      <a:pt x="32157" y="8572"/>
                    </a:cubicBezTo>
                    <a:cubicBezTo>
                      <a:pt x="32187" y="8541"/>
                      <a:pt x="32157" y="8389"/>
                      <a:pt x="32126" y="8177"/>
                    </a:cubicBezTo>
                    <a:cubicBezTo>
                      <a:pt x="32035" y="7903"/>
                      <a:pt x="32005" y="7781"/>
                      <a:pt x="32005" y="7721"/>
                    </a:cubicBezTo>
                    <a:cubicBezTo>
                      <a:pt x="32035" y="7690"/>
                      <a:pt x="32035" y="7629"/>
                      <a:pt x="32035" y="7629"/>
                    </a:cubicBezTo>
                    <a:lnTo>
                      <a:pt x="32035" y="7629"/>
                    </a:lnTo>
                    <a:cubicBezTo>
                      <a:pt x="32032" y="7631"/>
                      <a:pt x="32029" y="7632"/>
                      <a:pt x="32026" y="7632"/>
                    </a:cubicBezTo>
                    <a:cubicBezTo>
                      <a:pt x="31968" y="7632"/>
                      <a:pt x="31909" y="7372"/>
                      <a:pt x="31822" y="7113"/>
                    </a:cubicBezTo>
                    <a:cubicBezTo>
                      <a:pt x="31706" y="6823"/>
                      <a:pt x="31591" y="6533"/>
                      <a:pt x="31554" y="6533"/>
                    </a:cubicBezTo>
                    <a:cubicBezTo>
                      <a:pt x="31552" y="6533"/>
                      <a:pt x="31550" y="6534"/>
                      <a:pt x="31549" y="6535"/>
                    </a:cubicBezTo>
                    <a:cubicBezTo>
                      <a:pt x="31549" y="6474"/>
                      <a:pt x="31518" y="6444"/>
                      <a:pt x="31518" y="6444"/>
                    </a:cubicBezTo>
                    <a:cubicBezTo>
                      <a:pt x="31549" y="6444"/>
                      <a:pt x="31518" y="6353"/>
                      <a:pt x="31488" y="6262"/>
                    </a:cubicBezTo>
                    <a:cubicBezTo>
                      <a:pt x="31397" y="6201"/>
                      <a:pt x="31366" y="6140"/>
                      <a:pt x="31366" y="6140"/>
                    </a:cubicBezTo>
                    <a:cubicBezTo>
                      <a:pt x="31397" y="6110"/>
                      <a:pt x="31366" y="6079"/>
                      <a:pt x="31336" y="5988"/>
                    </a:cubicBezTo>
                    <a:cubicBezTo>
                      <a:pt x="31311" y="5938"/>
                      <a:pt x="31286" y="5889"/>
                      <a:pt x="31262" y="5889"/>
                    </a:cubicBezTo>
                    <a:cubicBezTo>
                      <a:pt x="31256" y="5889"/>
                      <a:pt x="31250" y="5891"/>
                      <a:pt x="31245" y="5897"/>
                    </a:cubicBezTo>
                    <a:cubicBezTo>
                      <a:pt x="31214" y="5866"/>
                      <a:pt x="31093" y="5563"/>
                      <a:pt x="31032" y="5441"/>
                    </a:cubicBezTo>
                    <a:cubicBezTo>
                      <a:pt x="31062" y="5380"/>
                      <a:pt x="31002" y="5380"/>
                      <a:pt x="30941" y="5350"/>
                    </a:cubicBezTo>
                    <a:cubicBezTo>
                      <a:pt x="30911" y="5350"/>
                      <a:pt x="30850" y="5350"/>
                      <a:pt x="30850" y="5319"/>
                    </a:cubicBezTo>
                    <a:cubicBezTo>
                      <a:pt x="30850" y="5319"/>
                      <a:pt x="30880" y="5289"/>
                      <a:pt x="30911" y="5259"/>
                    </a:cubicBezTo>
                    <a:cubicBezTo>
                      <a:pt x="30923" y="5271"/>
                      <a:pt x="30930" y="5279"/>
                      <a:pt x="30933" y="5279"/>
                    </a:cubicBezTo>
                    <a:cubicBezTo>
                      <a:pt x="30936" y="5279"/>
                      <a:pt x="30928" y="5264"/>
                      <a:pt x="30911" y="5228"/>
                    </a:cubicBezTo>
                    <a:lnTo>
                      <a:pt x="30850" y="5137"/>
                    </a:lnTo>
                    <a:cubicBezTo>
                      <a:pt x="30848" y="5139"/>
                      <a:pt x="30845" y="5140"/>
                      <a:pt x="30843" y="5140"/>
                    </a:cubicBezTo>
                    <a:cubicBezTo>
                      <a:pt x="30804" y="5140"/>
                      <a:pt x="30688" y="4939"/>
                      <a:pt x="30546" y="4711"/>
                    </a:cubicBezTo>
                    <a:cubicBezTo>
                      <a:pt x="30303" y="4377"/>
                      <a:pt x="30211" y="4286"/>
                      <a:pt x="30181" y="4286"/>
                    </a:cubicBezTo>
                    <a:cubicBezTo>
                      <a:pt x="30174" y="4293"/>
                      <a:pt x="30168" y="4297"/>
                      <a:pt x="30163" y="4297"/>
                    </a:cubicBezTo>
                    <a:cubicBezTo>
                      <a:pt x="30147" y="4297"/>
                      <a:pt x="30136" y="4257"/>
                      <a:pt x="30090" y="4164"/>
                    </a:cubicBezTo>
                    <a:cubicBezTo>
                      <a:pt x="29999" y="3891"/>
                      <a:pt x="29999" y="3891"/>
                      <a:pt x="29938" y="3860"/>
                    </a:cubicBezTo>
                    <a:lnTo>
                      <a:pt x="29938" y="3860"/>
                    </a:lnTo>
                    <a:cubicBezTo>
                      <a:pt x="29968" y="3921"/>
                      <a:pt x="29938" y="3921"/>
                      <a:pt x="29907" y="3952"/>
                    </a:cubicBezTo>
                    <a:cubicBezTo>
                      <a:pt x="29899" y="3960"/>
                      <a:pt x="29891" y="3963"/>
                      <a:pt x="29884" y="3963"/>
                    </a:cubicBezTo>
                    <a:cubicBezTo>
                      <a:pt x="29863" y="3963"/>
                      <a:pt x="29847" y="3935"/>
                      <a:pt x="29847" y="3891"/>
                    </a:cubicBezTo>
                    <a:cubicBezTo>
                      <a:pt x="29907" y="3830"/>
                      <a:pt x="29452" y="3374"/>
                      <a:pt x="29360" y="3374"/>
                    </a:cubicBezTo>
                    <a:lnTo>
                      <a:pt x="29391" y="3344"/>
                    </a:lnTo>
                    <a:cubicBezTo>
                      <a:pt x="29421" y="3344"/>
                      <a:pt x="29391" y="3283"/>
                      <a:pt x="29239" y="3192"/>
                    </a:cubicBezTo>
                    <a:cubicBezTo>
                      <a:pt x="29178" y="3131"/>
                      <a:pt x="29148" y="3100"/>
                      <a:pt x="29148" y="3100"/>
                    </a:cubicBezTo>
                    <a:cubicBezTo>
                      <a:pt x="29146" y="3102"/>
                      <a:pt x="29143" y="3103"/>
                      <a:pt x="29140" y="3103"/>
                    </a:cubicBezTo>
                    <a:cubicBezTo>
                      <a:pt x="29094" y="3103"/>
                      <a:pt x="28937" y="2918"/>
                      <a:pt x="28965" y="2918"/>
                    </a:cubicBezTo>
                    <a:cubicBezTo>
                      <a:pt x="28935" y="2857"/>
                      <a:pt x="28935" y="2857"/>
                      <a:pt x="28874" y="2797"/>
                    </a:cubicBezTo>
                    <a:cubicBezTo>
                      <a:pt x="28752" y="2736"/>
                      <a:pt x="28600" y="2584"/>
                      <a:pt x="28631" y="2553"/>
                    </a:cubicBezTo>
                    <a:cubicBezTo>
                      <a:pt x="28631" y="2553"/>
                      <a:pt x="28570" y="2523"/>
                      <a:pt x="28540" y="2493"/>
                    </a:cubicBezTo>
                    <a:cubicBezTo>
                      <a:pt x="28479" y="2493"/>
                      <a:pt x="28418" y="2432"/>
                      <a:pt x="28388" y="2401"/>
                    </a:cubicBezTo>
                    <a:cubicBezTo>
                      <a:pt x="28299" y="2357"/>
                      <a:pt x="28259" y="2329"/>
                      <a:pt x="28255" y="2329"/>
                    </a:cubicBezTo>
                    <a:lnTo>
                      <a:pt x="28255" y="2329"/>
                    </a:lnTo>
                    <a:cubicBezTo>
                      <a:pt x="28254" y="2329"/>
                      <a:pt x="28258" y="2332"/>
                      <a:pt x="28266" y="2341"/>
                    </a:cubicBezTo>
                    <a:cubicBezTo>
                      <a:pt x="28245" y="2362"/>
                      <a:pt x="28223" y="2384"/>
                      <a:pt x="28202" y="2384"/>
                    </a:cubicBezTo>
                    <a:cubicBezTo>
                      <a:pt x="28193" y="2384"/>
                      <a:pt x="28184" y="2380"/>
                      <a:pt x="28175" y="2371"/>
                    </a:cubicBezTo>
                    <a:lnTo>
                      <a:pt x="28205" y="2341"/>
                    </a:lnTo>
                    <a:cubicBezTo>
                      <a:pt x="28236" y="2341"/>
                      <a:pt x="28114" y="2249"/>
                      <a:pt x="27993" y="2128"/>
                    </a:cubicBezTo>
                    <a:cubicBezTo>
                      <a:pt x="27810" y="2006"/>
                      <a:pt x="27719" y="1945"/>
                      <a:pt x="27719" y="1915"/>
                    </a:cubicBezTo>
                    <a:lnTo>
                      <a:pt x="27658" y="1915"/>
                    </a:lnTo>
                    <a:cubicBezTo>
                      <a:pt x="27597" y="1915"/>
                      <a:pt x="27567" y="1885"/>
                      <a:pt x="27567" y="1854"/>
                    </a:cubicBezTo>
                    <a:cubicBezTo>
                      <a:pt x="27567" y="1793"/>
                      <a:pt x="27415" y="1702"/>
                      <a:pt x="27324" y="1702"/>
                    </a:cubicBezTo>
                    <a:cubicBezTo>
                      <a:pt x="27263" y="1672"/>
                      <a:pt x="27233" y="1641"/>
                      <a:pt x="27233" y="1641"/>
                    </a:cubicBezTo>
                    <a:cubicBezTo>
                      <a:pt x="27233" y="1566"/>
                      <a:pt x="27150" y="1512"/>
                      <a:pt x="27087" y="1512"/>
                    </a:cubicBezTo>
                    <a:cubicBezTo>
                      <a:pt x="27074" y="1512"/>
                      <a:pt x="27061" y="1515"/>
                      <a:pt x="27050" y="1520"/>
                    </a:cubicBezTo>
                    <a:cubicBezTo>
                      <a:pt x="27050" y="1489"/>
                      <a:pt x="27020" y="1489"/>
                      <a:pt x="26989" y="1459"/>
                    </a:cubicBezTo>
                    <a:cubicBezTo>
                      <a:pt x="26898" y="1429"/>
                      <a:pt x="26746" y="1368"/>
                      <a:pt x="26746" y="1338"/>
                    </a:cubicBezTo>
                    <a:lnTo>
                      <a:pt x="26716" y="1307"/>
                    </a:lnTo>
                    <a:cubicBezTo>
                      <a:pt x="26655" y="1307"/>
                      <a:pt x="26625" y="1307"/>
                      <a:pt x="26564" y="1277"/>
                    </a:cubicBezTo>
                    <a:cubicBezTo>
                      <a:pt x="26542" y="1255"/>
                      <a:pt x="26521" y="1234"/>
                      <a:pt x="26489" y="1234"/>
                    </a:cubicBezTo>
                    <a:cubicBezTo>
                      <a:pt x="26475" y="1234"/>
                      <a:pt x="26460" y="1237"/>
                      <a:pt x="26442" y="1246"/>
                    </a:cubicBezTo>
                    <a:cubicBezTo>
                      <a:pt x="26382" y="1246"/>
                      <a:pt x="26351" y="1216"/>
                      <a:pt x="26351" y="1216"/>
                    </a:cubicBezTo>
                    <a:cubicBezTo>
                      <a:pt x="26321" y="1216"/>
                      <a:pt x="26351" y="1186"/>
                      <a:pt x="26412" y="1186"/>
                    </a:cubicBezTo>
                    <a:cubicBezTo>
                      <a:pt x="26425" y="1190"/>
                      <a:pt x="26434" y="1192"/>
                      <a:pt x="26439" y="1192"/>
                    </a:cubicBezTo>
                    <a:cubicBezTo>
                      <a:pt x="26468" y="1192"/>
                      <a:pt x="26360" y="1125"/>
                      <a:pt x="26230" y="1125"/>
                    </a:cubicBezTo>
                    <a:cubicBezTo>
                      <a:pt x="26154" y="1140"/>
                      <a:pt x="26116" y="1148"/>
                      <a:pt x="26112" y="1148"/>
                    </a:cubicBezTo>
                    <a:cubicBezTo>
                      <a:pt x="26108" y="1148"/>
                      <a:pt x="26138" y="1140"/>
                      <a:pt x="26199" y="1125"/>
                    </a:cubicBezTo>
                    <a:cubicBezTo>
                      <a:pt x="26260" y="1094"/>
                      <a:pt x="26321" y="1094"/>
                      <a:pt x="26230" y="1094"/>
                    </a:cubicBezTo>
                    <a:cubicBezTo>
                      <a:pt x="26230" y="1094"/>
                      <a:pt x="26189" y="1081"/>
                      <a:pt x="26153" y="1081"/>
                    </a:cubicBezTo>
                    <a:cubicBezTo>
                      <a:pt x="26135" y="1081"/>
                      <a:pt x="26118" y="1084"/>
                      <a:pt x="26108" y="1094"/>
                    </a:cubicBezTo>
                    <a:lnTo>
                      <a:pt x="25986" y="1034"/>
                    </a:lnTo>
                    <a:cubicBezTo>
                      <a:pt x="25926" y="973"/>
                      <a:pt x="25895" y="942"/>
                      <a:pt x="25865" y="942"/>
                    </a:cubicBezTo>
                    <a:cubicBezTo>
                      <a:pt x="25804" y="942"/>
                      <a:pt x="25804" y="942"/>
                      <a:pt x="25774" y="882"/>
                    </a:cubicBezTo>
                    <a:cubicBezTo>
                      <a:pt x="25774" y="869"/>
                      <a:pt x="25768" y="862"/>
                      <a:pt x="25760" y="862"/>
                    </a:cubicBezTo>
                    <a:cubicBezTo>
                      <a:pt x="25748" y="862"/>
                      <a:pt x="25731" y="876"/>
                      <a:pt x="25713" y="912"/>
                    </a:cubicBezTo>
                    <a:cubicBezTo>
                      <a:pt x="25652" y="912"/>
                      <a:pt x="25622" y="912"/>
                      <a:pt x="25591" y="851"/>
                    </a:cubicBezTo>
                    <a:cubicBezTo>
                      <a:pt x="25609" y="816"/>
                      <a:pt x="25606" y="801"/>
                      <a:pt x="25594" y="801"/>
                    </a:cubicBezTo>
                    <a:cubicBezTo>
                      <a:pt x="25586" y="801"/>
                      <a:pt x="25573" y="808"/>
                      <a:pt x="25561" y="821"/>
                    </a:cubicBezTo>
                    <a:cubicBezTo>
                      <a:pt x="25500" y="821"/>
                      <a:pt x="25470" y="790"/>
                      <a:pt x="25470" y="790"/>
                    </a:cubicBezTo>
                    <a:cubicBezTo>
                      <a:pt x="25500" y="760"/>
                      <a:pt x="25105" y="638"/>
                      <a:pt x="24710" y="517"/>
                    </a:cubicBezTo>
                    <a:cubicBezTo>
                      <a:pt x="24679" y="517"/>
                      <a:pt x="24619" y="517"/>
                      <a:pt x="24619" y="547"/>
                    </a:cubicBezTo>
                    <a:cubicBezTo>
                      <a:pt x="24606" y="573"/>
                      <a:pt x="24604" y="582"/>
                      <a:pt x="24603" y="582"/>
                    </a:cubicBezTo>
                    <a:cubicBezTo>
                      <a:pt x="24603" y="582"/>
                      <a:pt x="24606" y="565"/>
                      <a:pt x="24588" y="547"/>
                    </a:cubicBezTo>
                    <a:cubicBezTo>
                      <a:pt x="24572" y="482"/>
                      <a:pt x="24538" y="452"/>
                      <a:pt x="24515" y="452"/>
                    </a:cubicBezTo>
                    <a:cubicBezTo>
                      <a:pt x="24495" y="452"/>
                      <a:pt x="24483" y="475"/>
                      <a:pt x="24497" y="517"/>
                    </a:cubicBezTo>
                    <a:cubicBezTo>
                      <a:pt x="24512" y="562"/>
                      <a:pt x="24520" y="585"/>
                      <a:pt x="24512" y="585"/>
                    </a:cubicBezTo>
                    <a:cubicBezTo>
                      <a:pt x="24505" y="585"/>
                      <a:pt x="24482" y="562"/>
                      <a:pt x="24436" y="517"/>
                    </a:cubicBezTo>
                    <a:cubicBezTo>
                      <a:pt x="24418" y="481"/>
                      <a:pt x="24411" y="466"/>
                      <a:pt x="24402" y="466"/>
                    </a:cubicBezTo>
                    <a:cubicBezTo>
                      <a:pt x="24395" y="466"/>
                      <a:pt x="24388" y="474"/>
                      <a:pt x="24375" y="486"/>
                    </a:cubicBezTo>
                    <a:cubicBezTo>
                      <a:pt x="24360" y="502"/>
                      <a:pt x="24345" y="509"/>
                      <a:pt x="24334" y="509"/>
                    </a:cubicBezTo>
                    <a:cubicBezTo>
                      <a:pt x="24322" y="509"/>
                      <a:pt x="24315" y="502"/>
                      <a:pt x="24315" y="486"/>
                    </a:cubicBezTo>
                    <a:cubicBezTo>
                      <a:pt x="24292" y="442"/>
                      <a:pt x="24270" y="414"/>
                      <a:pt x="24260" y="414"/>
                    </a:cubicBezTo>
                    <a:cubicBezTo>
                      <a:pt x="24256" y="414"/>
                      <a:pt x="24254" y="418"/>
                      <a:pt x="24254" y="426"/>
                    </a:cubicBezTo>
                    <a:cubicBezTo>
                      <a:pt x="24254" y="426"/>
                      <a:pt x="24193" y="426"/>
                      <a:pt x="24163" y="365"/>
                    </a:cubicBezTo>
                    <a:cubicBezTo>
                      <a:pt x="24153" y="355"/>
                      <a:pt x="24139" y="351"/>
                      <a:pt x="24124" y="351"/>
                    </a:cubicBezTo>
                    <a:cubicBezTo>
                      <a:pt x="24095" y="351"/>
                      <a:pt x="24061" y="365"/>
                      <a:pt x="24041" y="365"/>
                    </a:cubicBezTo>
                    <a:cubicBezTo>
                      <a:pt x="23978" y="377"/>
                      <a:pt x="23931" y="385"/>
                      <a:pt x="23901" y="385"/>
                    </a:cubicBezTo>
                    <a:cubicBezTo>
                      <a:pt x="23860" y="385"/>
                      <a:pt x="23853" y="370"/>
                      <a:pt x="23889" y="334"/>
                    </a:cubicBezTo>
                    <a:cubicBezTo>
                      <a:pt x="23920" y="304"/>
                      <a:pt x="23882" y="289"/>
                      <a:pt x="23828" y="289"/>
                    </a:cubicBezTo>
                    <a:cubicBezTo>
                      <a:pt x="23775" y="289"/>
                      <a:pt x="23707" y="304"/>
                      <a:pt x="23676" y="334"/>
                    </a:cubicBezTo>
                    <a:cubicBezTo>
                      <a:pt x="23646" y="365"/>
                      <a:pt x="23631" y="380"/>
                      <a:pt x="23623" y="380"/>
                    </a:cubicBezTo>
                    <a:cubicBezTo>
                      <a:pt x="23616" y="380"/>
                      <a:pt x="23616" y="365"/>
                      <a:pt x="23616" y="334"/>
                    </a:cubicBezTo>
                    <a:cubicBezTo>
                      <a:pt x="23646" y="304"/>
                      <a:pt x="23585" y="304"/>
                      <a:pt x="23585" y="304"/>
                    </a:cubicBezTo>
                    <a:cubicBezTo>
                      <a:pt x="23555" y="304"/>
                      <a:pt x="23494" y="304"/>
                      <a:pt x="23494" y="274"/>
                    </a:cubicBezTo>
                    <a:cubicBezTo>
                      <a:pt x="23494" y="274"/>
                      <a:pt x="23480" y="260"/>
                      <a:pt x="23444" y="260"/>
                    </a:cubicBezTo>
                    <a:cubicBezTo>
                      <a:pt x="23426" y="260"/>
                      <a:pt x="23403" y="264"/>
                      <a:pt x="23372" y="274"/>
                    </a:cubicBezTo>
                    <a:cubicBezTo>
                      <a:pt x="23346" y="291"/>
                      <a:pt x="23316" y="299"/>
                      <a:pt x="23287" y="299"/>
                    </a:cubicBezTo>
                    <a:cubicBezTo>
                      <a:pt x="23215" y="299"/>
                      <a:pt x="23142" y="256"/>
                      <a:pt x="23099" y="213"/>
                    </a:cubicBezTo>
                    <a:lnTo>
                      <a:pt x="23008" y="243"/>
                    </a:lnTo>
                    <a:cubicBezTo>
                      <a:pt x="22992" y="274"/>
                      <a:pt x="22970" y="289"/>
                      <a:pt x="22951" y="289"/>
                    </a:cubicBezTo>
                    <a:cubicBezTo>
                      <a:pt x="22932" y="289"/>
                      <a:pt x="22916" y="274"/>
                      <a:pt x="22916" y="243"/>
                    </a:cubicBezTo>
                    <a:lnTo>
                      <a:pt x="22947" y="213"/>
                    </a:lnTo>
                    <a:lnTo>
                      <a:pt x="22947" y="213"/>
                    </a:lnTo>
                    <a:cubicBezTo>
                      <a:pt x="22929" y="231"/>
                      <a:pt x="22901" y="238"/>
                      <a:pt x="22870" y="238"/>
                    </a:cubicBezTo>
                    <a:cubicBezTo>
                      <a:pt x="22795" y="238"/>
                      <a:pt x="22704" y="195"/>
                      <a:pt x="22704" y="152"/>
                    </a:cubicBezTo>
                    <a:cubicBezTo>
                      <a:pt x="22734" y="122"/>
                      <a:pt x="22734" y="122"/>
                      <a:pt x="22673" y="122"/>
                    </a:cubicBezTo>
                    <a:lnTo>
                      <a:pt x="22673" y="152"/>
                    </a:lnTo>
                    <a:cubicBezTo>
                      <a:pt x="22673" y="182"/>
                      <a:pt x="22673" y="213"/>
                      <a:pt x="22612" y="213"/>
                    </a:cubicBezTo>
                    <a:cubicBezTo>
                      <a:pt x="22582" y="213"/>
                      <a:pt x="22521" y="213"/>
                      <a:pt x="22552" y="182"/>
                    </a:cubicBezTo>
                    <a:cubicBezTo>
                      <a:pt x="22510" y="162"/>
                      <a:pt x="22482" y="126"/>
                      <a:pt x="22469" y="126"/>
                    </a:cubicBezTo>
                    <a:cubicBezTo>
                      <a:pt x="22463" y="126"/>
                      <a:pt x="22461" y="133"/>
                      <a:pt x="22461" y="152"/>
                    </a:cubicBezTo>
                    <a:cubicBezTo>
                      <a:pt x="22461" y="152"/>
                      <a:pt x="22400" y="122"/>
                      <a:pt x="22369" y="91"/>
                    </a:cubicBezTo>
                    <a:lnTo>
                      <a:pt x="22187" y="91"/>
                    </a:lnTo>
                    <a:cubicBezTo>
                      <a:pt x="22157" y="106"/>
                      <a:pt x="22119" y="114"/>
                      <a:pt x="22092" y="114"/>
                    </a:cubicBezTo>
                    <a:cubicBezTo>
                      <a:pt x="22065" y="114"/>
                      <a:pt x="22050" y="106"/>
                      <a:pt x="22065" y="91"/>
                    </a:cubicBezTo>
                    <a:lnTo>
                      <a:pt x="22065" y="91"/>
                    </a:lnTo>
                    <a:cubicBezTo>
                      <a:pt x="22065" y="91"/>
                      <a:pt x="21974" y="91"/>
                      <a:pt x="21913" y="122"/>
                    </a:cubicBezTo>
                    <a:cubicBezTo>
                      <a:pt x="21822" y="122"/>
                      <a:pt x="21792" y="91"/>
                      <a:pt x="21792" y="61"/>
                    </a:cubicBezTo>
                    <a:cubicBezTo>
                      <a:pt x="21792" y="46"/>
                      <a:pt x="21792" y="38"/>
                      <a:pt x="21784" y="38"/>
                    </a:cubicBezTo>
                    <a:cubicBezTo>
                      <a:pt x="21777" y="38"/>
                      <a:pt x="21761" y="46"/>
                      <a:pt x="21731" y="61"/>
                    </a:cubicBezTo>
                    <a:cubicBezTo>
                      <a:pt x="21731" y="91"/>
                      <a:pt x="21701" y="91"/>
                      <a:pt x="21640" y="91"/>
                    </a:cubicBezTo>
                    <a:lnTo>
                      <a:pt x="21579" y="91"/>
                    </a:lnTo>
                    <a:cubicBezTo>
                      <a:pt x="21579" y="122"/>
                      <a:pt x="21579" y="122"/>
                      <a:pt x="21518" y="122"/>
                    </a:cubicBezTo>
                    <a:cubicBezTo>
                      <a:pt x="21488" y="122"/>
                      <a:pt x="21366" y="91"/>
                      <a:pt x="21305" y="91"/>
                    </a:cubicBezTo>
                    <a:cubicBezTo>
                      <a:pt x="21184" y="91"/>
                      <a:pt x="21184" y="91"/>
                      <a:pt x="21214" y="122"/>
                    </a:cubicBezTo>
                    <a:cubicBezTo>
                      <a:pt x="21255" y="122"/>
                      <a:pt x="21268" y="135"/>
                      <a:pt x="21246" y="135"/>
                    </a:cubicBezTo>
                    <a:cubicBezTo>
                      <a:pt x="21235" y="135"/>
                      <a:pt x="21214" y="132"/>
                      <a:pt x="21184" y="122"/>
                    </a:cubicBezTo>
                    <a:cubicBezTo>
                      <a:pt x="21153" y="122"/>
                      <a:pt x="21002" y="91"/>
                      <a:pt x="20880" y="91"/>
                    </a:cubicBezTo>
                    <a:cubicBezTo>
                      <a:pt x="20728" y="91"/>
                      <a:pt x="20728" y="91"/>
                      <a:pt x="20728" y="122"/>
                    </a:cubicBezTo>
                    <a:cubicBezTo>
                      <a:pt x="20743" y="167"/>
                      <a:pt x="20743" y="190"/>
                      <a:pt x="20732" y="190"/>
                    </a:cubicBezTo>
                    <a:cubicBezTo>
                      <a:pt x="20720" y="190"/>
                      <a:pt x="20698" y="167"/>
                      <a:pt x="20667" y="122"/>
                    </a:cubicBezTo>
                    <a:cubicBezTo>
                      <a:pt x="20614" y="86"/>
                      <a:pt x="20581" y="71"/>
                      <a:pt x="20563" y="71"/>
                    </a:cubicBezTo>
                    <a:cubicBezTo>
                      <a:pt x="20551" y="71"/>
                      <a:pt x="20546" y="79"/>
                      <a:pt x="20546" y="91"/>
                    </a:cubicBezTo>
                    <a:cubicBezTo>
                      <a:pt x="20515" y="122"/>
                      <a:pt x="20515" y="122"/>
                      <a:pt x="20454" y="122"/>
                    </a:cubicBezTo>
                    <a:cubicBezTo>
                      <a:pt x="20454" y="106"/>
                      <a:pt x="20447" y="99"/>
                      <a:pt x="20428" y="99"/>
                    </a:cubicBezTo>
                    <a:cubicBezTo>
                      <a:pt x="20409" y="99"/>
                      <a:pt x="20378" y="106"/>
                      <a:pt x="20333" y="122"/>
                    </a:cubicBezTo>
                    <a:cubicBezTo>
                      <a:pt x="20272" y="122"/>
                      <a:pt x="20272" y="122"/>
                      <a:pt x="20272" y="91"/>
                    </a:cubicBezTo>
                    <a:lnTo>
                      <a:pt x="20211" y="91"/>
                    </a:lnTo>
                    <a:cubicBezTo>
                      <a:pt x="20173" y="117"/>
                      <a:pt x="20102" y="126"/>
                      <a:pt x="20030" y="126"/>
                    </a:cubicBezTo>
                    <a:cubicBezTo>
                      <a:pt x="19932" y="126"/>
                      <a:pt x="19834" y="109"/>
                      <a:pt x="19816" y="91"/>
                    </a:cubicBezTo>
                    <a:cubicBezTo>
                      <a:pt x="19816" y="91"/>
                      <a:pt x="19786" y="91"/>
                      <a:pt x="19725" y="122"/>
                    </a:cubicBezTo>
                    <a:cubicBezTo>
                      <a:pt x="19710" y="152"/>
                      <a:pt x="19687" y="167"/>
                      <a:pt x="19668" y="167"/>
                    </a:cubicBezTo>
                    <a:cubicBezTo>
                      <a:pt x="19649" y="167"/>
                      <a:pt x="19634" y="152"/>
                      <a:pt x="19634" y="122"/>
                    </a:cubicBezTo>
                    <a:cubicBezTo>
                      <a:pt x="19649" y="91"/>
                      <a:pt x="19649" y="76"/>
                      <a:pt x="19641" y="76"/>
                    </a:cubicBezTo>
                    <a:lnTo>
                      <a:pt x="19641" y="76"/>
                    </a:lnTo>
                    <a:cubicBezTo>
                      <a:pt x="19634" y="76"/>
                      <a:pt x="19619" y="91"/>
                      <a:pt x="19603" y="122"/>
                    </a:cubicBezTo>
                    <a:cubicBezTo>
                      <a:pt x="19591" y="134"/>
                      <a:pt x="19547" y="142"/>
                      <a:pt x="19502" y="142"/>
                    </a:cubicBezTo>
                    <a:cubicBezTo>
                      <a:pt x="19438" y="142"/>
                      <a:pt x="19373" y="127"/>
                      <a:pt x="19391" y="91"/>
                    </a:cubicBezTo>
                    <a:lnTo>
                      <a:pt x="1939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5"/>
              <p:cNvSpPr/>
              <p:nvPr/>
            </p:nvSpPr>
            <p:spPr>
              <a:xfrm>
                <a:off x="5986950" y="2217400"/>
                <a:ext cx="738650" cy="231450"/>
              </a:xfrm>
              <a:custGeom>
                <a:avLst/>
                <a:gdLst/>
                <a:ahLst/>
                <a:cxnLst/>
                <a:rect l="l" t="t" r="r" b="b"/>
                <a:pathLst>
                  <a:path w="29546" h="9258" extrusionOk="0">
                    <a:moveTo>
                      <a:pt x="10760" y="162"/>
                    </a:moveTo>
                    <a:cubicBezTo>
                      <a:pt x="10760" y="192"/>
                      <a:pt x="10760" y="223"/>
                      <a:pt x="10730" y="223"/>
                    </a:cubicBezTo>
                    <a:lnTo>
                      <a:pt x="10700" y="223"/>
                    </a:lnTo>
                    <a:cubicBezTo>
                      <a:pt x="10700" y="192"/>
                      <a:pt x="10730" y="162"/>
                      <a:pt x="10730" y="162"/>
                    </a:cubicBezTo>
                    <a:close/>
                    <a:moveTo>
                      <a:pt x="19454" y="162"/>
                    </a:moveTo>
                    <a:cubicBezTo>
                      <a:pt x="19454" y="192"/>
                      <a:pt x="19454" y="223"/>
                      <a:pt x="19423" y="223"/>
                    </a:cubicBezTo>
                    <a:lnTo>
                      <a:pt x="19393" y="192"/>
                    </a:lnTo>
                    <a:lnTo>
                      <a:pt x="19423" y="162"/>
                    </a:lnTo>
                    <a:close/>
                    <a:moveTo>
                      <a:pt x="18937" y="192"/>
                    </a:moveTo>
                    <a:cubicBezTo>
                      <a:pt x="18998" y="192"/>
                      <a:pt x="18998" y="192"/>
                      <a:pt x="18998" y="223"/>
                    </a:cubicBezTo>
                    <a:cubicBezTo>
                      <a:pt x="18998" y="223"/>
                      <a:pt x="18998" y="253"/>
                      <a:pt x="18937" y="253"/>
                    </a:cubicBezTo>
                    <a:lnTo>
                      <a:pt x="18907" y="223"/>
                    </a:lnTo>
                    <a:cubicBezTo>
                      <a:pt x="18907" y="192"/>
                      <a:pt x="18937" y="192"/>
                      <a:pt x="18937" y="192"/>
                    </a:cubicBezTo>
                    <a:close/>
                    <a:moveTo>
                      <a:pt x="23739" y="223"/>
                    </a:moveTo>
                    <a:cubicBezTo>
                      <a:pt x="23770" y="223"/>
                      <a:pt x="23770" y="223"/>
                      <a:pt x="23770" y="253"/>
                    </a:cubicBezTo>
                    <a:cubicBezTo>
                      <a:pt x="23770" y="283"/>
                      <a:pt x="23739" y="314"/>
                      <a:pt x="23679" y="314"/>
                    </a:cubicBezTo>
                    <a:cubicBezTo>
                      <a:pt x="23648" y="314"/>
                      <a:pt x="23648" y="253"/>
                      <a:pt x="23739" y="223"/>
                    </a:cubicBezTo>
                    <a:close/>
                    <a:moveTo>
                      <a:pt x="29329" y="184"/>
                    </a:moveTo>
                    <a:cubicBezTo>
                      <a:pt x="29354" y="184"/>
                      <a:pt x="29335" y="241"/>
                      <a:pt x="29271" y="283"/>
                    </a:cubicBezTo>
                    <a:cubicBezTo>
                      <a:pt x="29256" y="314"/>
                      <a:pt x="29249" y="329"/>
                      <a:pt x="29245" y="329"/>
                    </a:cubicBezTo>
                    <a:cubicBezTo>
                      <a:pt x="29241" y="329"/>
                      <a:pt x="29241" y="314"/>
                      <a:pt x="29241" y="283"/>
                    </a:cubicBezTo>
                    <a:cubicBezTo>
                      <a:pt x="29241" y="253"/>
                      <a:pt x="29241" y="223"/>
                      <a:pt x="29271" y="223"/>
                    </a:cubicBezTo>
                    <a:cubicBezTo>
                      <a:pt x="29299" y="195"/>
                      <a:pt x="29318" y="184"/>
                      <a:pt x="29329" y="184"/>
                    </a:cubicBezTo>
                    <a:close/>
                    <a:moveTo>
                      <a:pt x="20821" y="344"/>
                    </a:moveTo>
                    <a:cubicBezTo>
                      <a:pt x="20852" y="344"/>
                      <a:pt x="20852" y="375"/>
                      <a:pt x="20852" y="375"/>
                    </a:cubicBezTo>
                    <a:cubicBezTo>
                      <a:pt x="20852" y="375"/>
                      <a:pt x="20852" y="405"/>
                      <a:pt x="20821" y="405"/>
                    </a:cubicBezTo>
                    <a:cubicBezTo>
                      <a:pt x="20821" y="405"/>
                      <a:pt x="20761" y="375"/>
                      <a:pt x="20761" y="344"/>
                    </a:cubicBezTo>
                    <a:close/>
                    <a:moveTo>
                      <a:pt x="22425" y="332"/>
                    </a:moveTo>
                    <a:cubicBezTo>
                      <a:pt x="22430" y="332"/>
                      <a:pt x="22432" y="335"/>
                      <a:pt x="22432" y="344"/>
                    </a:cubicBezTo>
                    <a:cubicBezTo>
                      <a:pt x="22432" y="344"/>
                      <a:pt x="22432" y="375"/>
                      <a:pt x="22402" y="405"/>
                    </a:cubicBezTo>
                    <a:cubicBezTo>
                      <a:pt x="22402" y="405"/>
                      <a:pt x="22375" y="419"/>
                      <a:pt x="22357" y="419"/>
                    </a:cubicBezTo>
                    <a:cubicBezTo>
                      <a:pt x="22348" y="419"/>
                      <a:pt x="22341" y="415"/>
                      <a:pt x="22341" y="405"/>
                    </a:cubicBezTo>
                    <a:lnTo>
                      <a:pt x="22341" y="375"/>
                    </a:lnTo>
                    <a:cubicBezTo>
                      <a:pt x="22384" y="353"/>
                      <a:pt x="22412" y="332"/>
                      <a:pt x="22425" y="332"/>
                    </a:cubicBezTo>
                    <a:close/>
                    <a:moveTo>
                      <a:pt x="11277" y="375"/>
                    </a:moveTo>
                    <a:cubicBezTo>
                      <a:pt x="11277" y="405"/>
                      <a:pt x="11277" y="435"/>
                      <a:pt x="11247" y="435"/>
                    </a:cubicBezTo>
                    <a:lnTo>
                      <a:pt x="11216" y="405"/>
                    </a:lnTo>
                    <a:lnTo>
                      <a:pt x="11247" y="375"/>
                    </a:lnTo>
                    <a:close/>
                    <a:moveTo>
                      <a:pt x="15685" y="375"/>
                    </a:moveTo>
                    <a:cubicBezTo>
                      <a:pt x="15685" y="405"/>
                      <a:pt x="15685" y="435"/>
                      <a:pt x="15624" y="435"/>
                    </a:cubicBezTo>
                    <a:lnTo>
                      <a:pt x="15593" y="435"/>
                    </a:lnTo>
                    <a:cubicBezTo>
                      <a:pt x="15593" y="405"/>
                      <a:pt x="15624" y="375"/>
                      <a:pt x="15624" y="375"/>
                    </a:cubicBezTo>
                    <a:close/>
                    <a:moveTo>
                      <a:pt x="19754" y="359"/>
                    </a:moveTo>
                    <a:cubicBezTo>
                      <a:pt x="19773" y="359"/>
                      <a:pt x="19788" y="375"/>
                      <a:pt x="19788" y="405"/>
                    </a:cubicBezTo>
                    <a:cubicBezTo>
                      <a:pt x="19788" y="435"/>
                      <a:pt x="19788" y="435"/>
                      <a:pt x="19727" y="435"/>
                    </a:cubicBezTo>
                    <a:cubicBezTo>
                      <a:pt x="19666" y="435"/>
                      <a:pt x="19666" y="435"/>
                      <a:pt x="19697" y="405"/>
                    </a:cubicBezTo>
                    <a:cubicBezTo>
                      <a:pt x="19712" y="375"/>
                      <a:pt x="19735" y="359"/>
                      <a:pt x="19754" y="359"/>
                    </a:cubicBezTo>
                    <a:close/>
                    <a:moveTo>
                      <a:pt x="20001" y="405"/>
                    </a:moveTo>
                    <a:cubicBezTo>
                      <a:pt x="20062" y="405"/>
                      <a:pt x="20062" y="405"/>
                      <a:pt x="20062" y="435"/>
                    </a:cubicBezTo>
                    <a:lnTo>
                      <a:pt x="20001" y="435"/>
                    </a:lnTo>
                    <a:lnTo>
                      <a:pt x="19970" y="405"/>
                    </a:lnTo>
                    <a:close/>
                    <a:moveTo>
                      <a:pt x="20325" y="422"/>
                    </a:moveTo>
                    <a:cubicBezTo>
                      <a:pt x="20322" y="422"/>
                      <a:pt x="20315" y="425"/>
                      <a:pt x="20305" y="435"/>
                    </a:cubicBezTo>
                    <a:cubicBezTo>
                      <a:pt x="20325" y="435"/>
                      <a:pt x="20332" y="422"/>
                      <a:pt x="20325" y="422"/>
                    </a:cubicBezTo>
                    <a:close/>
                    <a:moveTo>
                      <a:pt x="20396" y="405"/>
                    </a:moveTo>
                    <a:cubicBezTo>
                      <a:pt x="20457" y="405"/>
                      <a:pt x="20457" y="405"/>
                      <a:pt x="20457" y="435"/>
                    </a:cubicBezTo>
                    <a:lnTo>
                      <a:pt x="20396" y="435"/>
                    </a:lnTo>
                    <a:lnTo>
                      <a:pt x="20366" y="405"/>
                    </a:lnTo>
                    <a:close/>
                    <a:moveTo>
                      <a:pt x="14013" y="375"/>
                    </a:moveTo>
                    <a:cubicBezTo>
                      <a:pt x="14104" y="375"/>
                      <a:pt x="14104" y="375"/>
                      <a:pt x="14104" y="435"/>
                    </a:cubicBezTo>
                    <a:cubicBezTo>
                      <a:pt x="14104" y="466"/>
                      <a:pt x="14013" y="466"/>
                      <a:pt x="13982" y="466"/>
                    </a:cubicBezTo>
                    <a:cubicBezTo>
                      <a:pt x="13922" y="435"/>
                      <a:pt x="13982" y="375"/>
                      <a:pt x="14013" y="375"/>
                    </a:cubicBezTo>
                    <a:close/>
                    <a:moveTo>
                      <a:pt x="10061" y="405"/>
                    </a:moveTo>
                    <a:cubicBezTo>
                      <a:pt x="10092" y="405"/>
                      <a:pt x="10092" y="405"/>
                      <a:pt x="10092" y="435"/>
                    </a:cubicBezTo>
                    <a:cubicBezTo>
                      <a:pt x="10092" y="496"/>
                      <a:pt x="10061" y="527"/>
                      <a:pt x="10061" y="527"/>
                    </a:cubicBezTo>
                    <a:cubicBezTo>
                      <a:pt x="10001" y="527"/>
                      <a:pt x="10061" y="466"/>
                      <a:pt x="10061" y="405"/>
                    </a:cubicBezTo>
                    <a:close/>
                    <a:moveTo>
                      <a:pt x="19910" y="512"/>
                    </a:moveTo>
                    <a:lnTo>
                      <a:pt x="19910" y="512"/>
                    </a:lnTo>
                    <a:cubicBezTo>
                      <a:pt x="19910" y="516"/>
                      <a:pt x="19910" y="521"/>
                      <a:pt x="19910" y="527"/>
                    </a:cubicBezTo>
                    <a:cubicBezTo>
                      <a:pt x="19911" y="528"/>
                      <a:pt x="19913" y="530"/>
                      <a:pt x="19914" y="531"/>
                    </a:cubicBezTo>
                    <a:lnTo>
                      <a:pt x="19914" y="531"/>
                    </a:lnTo>
                    <a:cubicBezTo>
                      <a:pt x="19912" y="526"/>
                      <a:pt x="19911" y="520"/>
                      <a:pt x="19910" y="512"/>
                    </a:cubicBezTo>
                    <a:close/>
                    <a:moveTo>
                      <a:pt x="19914" y="531"/>
                    </a:moveTo>
                    <a:cubicBezTo>
                      <a:pt x="19917" y="542"/>
                      <a:pt x="19921" y="547"/>
                      <a:pt x="19923" y="547"/>
                    </a:cubicBezTo>
                    <a:cubicBezTo>
                      <a:pt x="19924" y="547"/>
                      <a:pt x="19923" y="541"/>
                      <a:pt x="19914" y="531"/>
                    </a:cubicBezTo>
                    <a:close/>
                    <a:moveTo>
                      <a:pt x="9119" y="527"/>
                    </a:moveTo>
                    <a:cubicBezTo>
                      <a:pt x="9150" y="557"/>
                      <a:pt x="9150" y="618"/>
                      <a:pt x="9089" y="618"/>
                    </a:cubicBezTo>
                    <a:lnTo>
                      <a:pt x="9058" y="587"/>
                    </a:lnTo>
                    <a:lnTo>
                      <a:pt x="9089" y="527"/>
                    </a:lnTo>
                    <a:close/>
                    <a:moveTo>
                      <a:pt x="6596" y="1135"/>
                    </a:moveTo>
                    <a:cubicBezTo>
                      <a:pt x="6596" y="1165"/>
                      <a:pt x="6627" y="1195"/>
                      <a:pt x="6596" y="1195"/>
                    </a:cubicBezTo>
                    <a:lnTo>
                      <a:pt x="6535" y="1195"/>
                    </a:lnTo>
                    <a:lnTo>
                      <a:pt x="6566" y="1135"/>
                    </a:lnTo>
                    <a:close/>
                    <a:moveTo>
                      <a:pt x="6273" y="1233"/>
                    </a:moveTo>
                    <a:cubicBezTo>
                      <a:pt x="6292" y="1233"/>
                      <a:pt x="6323" y="1241"/>
                      <a:pt x="6353" y="1256"/>
                    </a:cubicBezTo>
                    <a:cubicBezTo>
                      <a:pt x="6353" y="1287"/>
                      <a:pt x="6353" y="1287"/>
                      <a:pt x="6323" y="1317"/>
                    </a:cubicBezTo>
                    <a:cubicBezTo>
                      <a:pt x="6323" y="1317"/>
                      <a:pt x="6262" y="1287"/>
                      <a:pt x="6262" y="1256"/>
                    </a:cubicBezTo>
                    <a:cubicBezTo>
                      <a:pt x="6247" y="1241"/>
                      <a:pt x="6254" y="1233"/>
                      <a:pt x="6273" y="1233"/>
                    </a:cubicBezTo>
                    <a:close/>
                    <a:moveTo>
                      <a:pt x="5285" y="1325"/>
                    </a:moveTo>
                    <a:cubicBezTo>
                      <a:pt x="5282" y="1325"/>
                      <a:pt x="5274" y="1332"/>
                      <a:pt x="5259" y="1347"/>
                    </a:cubicBezTo>
                    <a:cubicBezTo>
                      <a:pt x="5168" y="1378"/>
                      <a:pt x="5168" y="1378"/>
                      <a:pt x="5228" y="1408"/>
                    </a:cubicBezTo>
                    <a:cubicBezTo>
                      <a:pt x="5259" y="1378"/>
                      <a:pt x="5289" y="1347"/>
                      <a:pt x="5289" y="1347"/>
                    </a:cubicBezTo>
                    <a:cubicBezTo>
                      <a:pt x="5289" y="1332"/>
                      <a:pt x="5289" y="1325"/>
                      <a:pt x="5285" y="1325"/>
                    </a:cubicBezTo>
                    <a:close/>
                    <a:moveTo>
                      <a:pt x="5715" y="1590"/>
                    </a:moveTo>
                    <a:cubicBezTo>
                      <a:pt x="5745" y="1590"/>
                      <a:pt x="5745" y="1621"/>
                      <a:pt x="5745" y="1621"/>
                    </a:cubicBezTo>
                    <a:cubicBezTo>
                      <a:pt x="5760" y="1636"/>
                      <a:pt x="5753" y="1636"/>
                      <a:pt x="5738" y="1636"/>
                    </a:cubicBezTo>
                    <a:cubicBezTo>
                      <a:pt x="5722" y="1636"/>
                      <a:pt x="5700" y="1636"/>
                      <a:pt x="5684" y="1651"/>
                    </a:cubicBezTo>
                    <a:cubicBezTo>
                      <a:pt x="5654" y="1651"/>
                      <a:pt x="5654" y="1651"/>
                      <a:pt x="5715" y="1590"/>
                    </a:cubicBezTo>
                    <a:close/>
                    <a:moveTo>
                      <a:pt x="4742" y="1925"/>
                    </a:moveTo>
                    <a:lnTo>
                      <a:pt x="4681" y="1955"/>
                    </a:lnTo>
                    <a:cubicBezTo>
                      <a:pt x="4712" y="1986"/>
                      <a:pt x="4773" y="1986"/>
                      <a:pt x="4773" y="1986"/>
                    </a:cubicBezTo>
                    <a:cubicBezTo>
                      <a:pt x="4803" y="1955"/>
                      <a:pt x="4773" y="1955"/>
                      <a:pt x="4773" y="1955"/>
                    </a:cubicBezTo>
                    <a:cubicBezTo>
                      <a:pt x="4773" y="1955"/>
                      <a:pt x="4773" y="1925"/>
                      <a:pt x="4742" y="1925"/>
                    </a:cubicBezTo>
                    <a:close/>
                    <a:moveTo>
                      <a:pt x="5111" y="1943"/>
                    </a:moveTo>
                    <a:cubicBezTo>
                      <a:pt x="5119" y="1943"/>
                      <a:pt x="5128" y="1946"/>
                      <a:pt x="5137" y="1955"/>
                    </a:cubicBezTo>
                    <a:cubicBezTo>
                      <a:pt x="5137" y="1955"/>
                      <a:pt x="5137" y="1986"/>
                      <a:pt x="5107" y="2016"/>
                    </a:cubicBezTo>
                    <a:cubicBezTo>
                      <a:pt x="5097" y="2026"/>
                      <a:pt x="5083" y="2030"/>
                      <a:pt x="5070" y="2030"/>
                    </a:cubicBezTo>
                    <a:cubicBezTo>
                      <a:pt x="5043" y="2030"/>
                      <a:pt x="5016" y="2016"/>
                      <a:pt x="5016" y="2016"/>
                    </a:cubicBezTo>
                    <a:cubicBezTo>
                      <a:pt x="5016" y="1986"/>
                      <a:pt x="5046" y="1986"/>
                      <a:pt x="5046" y="1986"/>
                    </a:cubicBezTo>
                    <a:cubicBezTo>
                      <a:pt x="5068" y="1964"/>
                      <a:pt x="5089" y="1943"/>
                      <a:pt x="5111" y="1943"/>
                    </a:cubicBezTo>
                    <a:close/>
                    <a:moveTo>
                      <a:pt x="4438" y="2236"/>
                    </a:moveTo>
                    <a:cubicBezTo>
                      <a:pt x="4446" y="2236"/>
                      <a:pt x="4453" y="2244"/>
                      <a:pt x="4469" y="2259"/>
                    </a:cubicBezTo>
                    <a:lnTo>
                      <a:pt x="4438" y="2290"/>
                    </a:lnTo>
                    <a:lnTo>
                      <a:pt x="4377" y="2290"/>
                    </a:lnTo>
                    <a:lnTo>
                      <a:pt x="4408" y="2259"/>
                    </a:lnTo>
                    <a:cubicBezTo>
                      <a:pt x="4423" y="2244"/>
                      <a:pt x="4431" y="2236"/>
                      <a:pt x="4438" y="2236"/>
                    </a:cubicBezTo>
                    <a:close/>
                    <a:moveTo>
                      <a:pt x="5836" y="2297"/>
                    </a:moveTo>
                    <a:cubicBezTo>
                      <a:pt x="5829" y="2297"/>
                      <a:pt x="5821" y="2305"/>
                      <a:pt x="5806" y="2320"/>
                    </a:cubicBezTo>
                    <a:cubicBezTo>
                      <a:pt x="5806" y="2320"/>
                      <a:pt x="5806" y="2350"/>
                      <a:pt x="5806" y="2381"/>
                    </a:cubicBezTo>
                    <a:cubicBezTo>
                      <a:pt x="5817" y="2392"/>
                      <a:pt x="5828" y="2399"/>
                      <a:pt x="5838" y="2399"/>
                    </a:cubicBezTo>
                    <a:cubicBezTo>
                      <a:pt x="5855" y="2399"/>
                      <a:pt x="5867" y="2378"/>
                      <a:pt x="5867" y="2320"/>
                    </a:cubicBezTo>
                    <a:cubicBezTo>
                      <a:pt x="5852" y="2305"/>
                      <a:pt x="5844" y="2297"/>
                      <a:pt x="5836" y="2297"/>
                    </a:cubicBezTo>
                    <a:close/>
                    <a:moveTo>
                      <a:pt x="4157" y="2452"/>
                    </a:moveTo>
                    <a:cubicBezTo>
                      <a:pt x="4174" y="2452"/>
                      <a:pt x="4195" y="2467"/>
                      <a:pt x="4195" y="2502"/>
                    </a:cubicBezTo>
                    <a:cubicBezTo>
                      <a:pt x="4165" y="2533"/>
                      <a:pt x="4165" y="2533"/>
                      <a:pt x="4134" y="2563"/>
                    </a:cubicBezTo>
                    <a:cubicBezTo>
                      <a:pt x="4104" y="2533"/>
                      <a:pt x="4073" y="2502"/>
                      <a:pt x="4134" y="2472"/>
                    </a:cubicBezTo>
                    <a:cubicBezTo>
                      <a:pt x="4134" y="2459"/>
                      <a:pt x="4145" y="2452"/>
                      <a:pt x="4157" y="2452"/>
                    </a:cubicBezTo>
                    <a:close/>
                    <a:moveTo>
                      <a:pt x="3526" y="2746"/>
                    </a:moveTo>
                    <a:lnTo>
                      <a:pt x="3587" y="2776"/>
                    </a:lnTo>
                    <a:lnTo>
                      <a:pt x="3587" y="2776"/>
                    </a:lnTo>
                    <a:lnTo>
                      <a:pt x="3557" y="2746"/>
                    </a:lnTo>
                    <a:close/>
                    <a:moveTo>
                      <a:pt x="4013" y="2806"/>
                    </a:moveTo>
                    <a:lnTo>
                      <a:pt x="4043" y="2837"/>
                    </a:lnTo>
                    <a:cubicBezTo>
                      <a:pt x="4018" y="2861"/>
                      <a:pt x="4014" y="2906"/>
                      <a:pt x="3997" y="2906"/>
                    </a:cubicBezTo>
                    <a:cubicBezTo>
                      <a:pt x="3993" y="2906"/>
                      <a:pt x="3988" y="2903"/>
                      <a:pt x="3982" y="2897"/>
                    </a:cubicBezTo>
                    <a:cubicBezTo>
                      <a:pt x="3978" y="2902"/>
                      <a:pt x="3975" y="2904"/>
                      <a:pt x="3973" y="2904"/>
                    </a:cubicBezTo>
                    <a:cubicBezTo>
                      <a:pt x="3960" y="2904"/>
                      <a:pt x="3986" y="2832"/>
                      <a:pt x="4013" y="2806"/>
                    </a:cubicBezTo>
                    <a:close/>
                    <a:moveTo>
                      <a:pt x="3344" y="3262"/>
                    </a:moveTo>
                    <a:cubicBezTo>
                      <a:pt x="3374" y="3293"/>
                      <a:pt x="3405" y="3323"/>
                      <a:pt x="3374" y="3353"/>
                    </a:cubicBezTo>
                    <a:lnTo>
                      <a:pt x="3344" y="3384"/>
                    </a:lnTo>
                    <a:cubicBezTo>
                      <a:pt x="3314" y="3353"/>
                      <a:pt x="3314" y="3293"/>
                      <a:pt x="3314" y="3293"/>
                    </a:cubicBezTo>
                    <a:lnTo>
                      <a:pt x="3344" y="3262"/>
                    </a:lnTo>
                    <a:close/>
                    <a:moveTo>
                      <a:pt x="3032" y="3346"/>
                    </a:moveTo>
                    <a:cubicBezTo>
                      <a:pt x="3040" y="3346"/>
                      <a:pt x="3040" y="3369"/>
                      <a:pt x="3040" y="3414"/>
                    </a:cubicBezTo>
                    <a:cubicBezTo>
                      <a:pt x="3040" y="3475"/>
                      <a:pt x="3040" y="3505"/>
                      <a:pt x="3040" y="3505"/>
                    </a:cubicBezTo>
                    <a:cubicBezTo>
                      <a:pt x="3032" y="3513"/>
                      <a:pt x="3027" y="3517"/>
                      <a:pt x="3022" y="3517"/>
                    </a:cubicBezTo>
                    <a:cubicBezTo>
                      <a:pt x="3008" y="3517"/>
                      <a:pt x="3002" y="3483"/>
                      <a:pt x="2979" y="3414"/>
                    </a:cubicBezTo>
                    <a:cubicBezTo>
                      <a:pt x="3010" y="3369"/>
                      <a:pt x="3025" y="3346"/>
                      <a:pt x="3032" y="3346"/>
                    </a:cubicBezTo>
                    <a:close/>
                    <a:moveTo>
                      <a:pt x="2341" y="4235"/>
                    </a:moveTo>
                    <a:lnTo>
                      <a:pt x="2341" y="4296"/>
                    </a:lnTo>
                    <a:lnTo>
                      <a:pt x="2280" y="4296"/>
                    </a:lnTo>
                    <a:cubicBezTo>
                      <a:pt x="2250" y="4296"/>
                      <a:pt x="2280" y="4265"/>
                      <a:pt x="2310" y="4235"/>
                    </a:cubicBezTo>
                    <a:close/>
                    <a:moveTo>
                      <a:pt x="2477" y="4104"/>
                    </a:moveTo>
                    <a:cubicBezTo>
                      <a:pt x="2483" y="4104"/>
                      <a:pt x="2498" y="4119"/>
                      <a:pt x="2523" y="4144"/>
                    </a:cubicBezTo>
                    <a:cubicBezTo>
                      <a:pt x="2554" y="4144"/>
                      <a:pt x="2554" y="4174"/>
                      <a:pt x="2523" y="4265"/>
                    </a:cubicBezTo>
                    <a:lnTo>
                      <a:pt x="2493" y="4326"/>
                    </a:lnTo>
                    <a:cubicBezTo>
                      <a:pt x="2493" y="4326"/>
                      <a:pt x="2493" y="4265"/>
                      <a:pt x="2493" y="4204"/>
                    </a:cubicBezTo>
                    <a:cubicBezTo>
                      <a:pt x="2475" y="4133"/>
                      <a:pt x="2468" y="4104"/>
                      <a:pt x="2477" y="4104"/>
                    </a:cubicBezTo>
                    <a:close/>
                    <a:moveTo>
                      <a:pt x="1588" y="5682"/>
                    </a:moveTo>
                    <a:cubicBezTo>
                      <a:pt x="1567" y="5682"/>
                      <a:pt x="1551" y="5710"/>
                      <a:pt x="1551" y="5755"/>
                    </a:cubicBezTo>
                    <a:cubicBezTo>
                      <a:pt x="1459" y="5785"/>
                      <a:pt x="1490" y="5846"/>
                      <a:pt x="1520" y="5876"/>
                    </a:cubicBezTo>
                    <a:cubicBezTo>
                      <a:pt x="1551" y="5876"/>
                      <a:pt x="1551" y="5846"/>
                      <a:pt x="1611" y="5785"/>
                    </a:cubicBezTo>
                    <a:cubicBezTo>
                      <a:pt x="1611" y="5755"/>
                      <a:pt x="1611" y="5694"/>
                      <a:pt x="1611" y="5694"/>
                    </a:cubicBezTo>
                    <a:cubicBezTo>
                      <a:pt x="1603" y="5686"/>
                      <a:pt x="1595" y="5682"/>
                      <a:pt x="1588" y="5682"/>
                    </a:cubicBezTo>
                    <a:close/>
                    <a:moveTo>
                      <a:pt x="1398" y="5905"/>
                    </a:moveTo>
                    <a:cubicBezTo>
                      <a:pt x="1413" y="5905"/>
                      <a:pt x="1418" y="5939"/>
                      <a:pt x="1399" y="5998"/>
                    </a:cubicBezTo>
                    <a:cubicBezTo>
                      <a:pt x="1399" y="6028"/>
                      <a:pt x="1368" y="6059"/>
                      <a:pt x="1368" y="6059"/>
                    </a:cubicBezTo>
                    <a:cubicBezTo>
                      <a:pt x="1338" y="6059"/>
                      <a:pt x="1338" y="5967"/>
                      <a:pt x="1368" y="5937"/>
                    </a:cubicBezTo>
                    <a:cubicBezTo>
                      <a:pt x="1379" y="5916"/>
                      <a:pt x="1390" y="5905"/>
                      <a:pt x="1398" y="5905"/>
                    </a:cubicBezTo>
                    <a:close/>
                    <a:moveTo>
                      <a:pt x="278" y="7832"/>
                    </a:moveTo>
                    <a:cubicBezTo>
                      <a:pt x="269" y="7832"/>
                      <a:pt x="261" y="7847"/>
                      <a:pt x="244" y="7882"/>
                    </a:cubicBezTo>
                    <a:lnTo>
                      <a:pt x="244" y="7913"/>
                    </a:lnTo>
                    <a:lnTo>
                      <a:pt x="304" y="7882"/>
                    </a:lnTo>
                    <a:lnTo>
                      <a:pt x="304" y="7852"/>
                    </a:lnTo>
                    <a:cubicBezTo>
                      <a:pt x="292" y="7839"/>
                      <a:pt x="284" y="7832"/>
                      <a:pt x="278" y="7832"/>
                    </a:cubicBezTo>
                    <a:close/>
                    <a:moveTo>
                      <a:pt x="456" y="7974"/>
                    </a:moveTo>
                    <a:lnTo>
                      <a:pt x="426" y="8004"/>
                    </a:lnTo>
                    <a:cubicBezTo>
                      <a:pt x="406" y="8004"/>
                      <a:pt x="412" y="8017"/>
                      <a:pt x="428" y="8017"/>
                    </a:cubicBezTo>
                    <a:cubicBezTo>
                      <a:pt x="436" y="8017"/>
                      <a:pt x="446" y="8014"/>
                      <a:pt x="456" y="8004"/>
                    </a:cubicBezTo>
                    <a:cubicBezTo>
                      <a:pt x="487" y="8034"/>
                      <a:pt x="517" y="8034"/>
                      <a:pt x="517" y="8034"/>
                    </a:cubicBezTo>
                    <a:cubicBezTo>
                      <a:pt x="517" y="8065"/>
                      <a:pt x="487" y="8095"/>
                      <a:pt x="426" y="8095"/>
                    </a:cubicBezTo>
                    <a:cubicBezTo>
                      <a:pt x="404" y="8106"/>
                      <a:pt x="390" y="8113"/>
                      <a:pt x="382" y="8113"/>
                    </a:cubicBezTo>
                    <a:cubicBezTo>
                      <a:pt x="369" y="8113"/>
                      <a:pt x="376" y="8092"/>
                      <a:pt x="396" y="8034"/>
                    </a:cubicBezTo>
                    <a:cubicBezTo>
                      <a:pt x="396" y="8004"/>
                      <a:pt x="396" y="7974"/>
                      <a:pt x="456" y="7974"/>
                    </a:cubicBezTo>
                    <a:close/>
                    <a:moveTo>
                      <a:pt x="304" y="8429"/>
                    </a:moveTo>
                    <a:cubicBezTo>
                      <a:pt x="304" y="8429"/>
                      <a:pt x="335" y="8490"/>
                      <a:pt x="335" y="8521"/>
                    </a:cubicBezTo>
                    <a:lnTo>
                      <a:pt x="274" y="8551"/>
                    </a:lnTo>
                    <a:cubicBezTo>
                      <a:pt x="244" y="8551"/>
                      <a:pt x="274" y="8521"/>
                      <a:pt x="274" y="8460"/>
                    </a:cubicBezTo>
                    <a:cubicBezTo>
                      <a:pt x="274" y="8429"/>
                      <a:pt x="274" y="8429"/>
                      <a:pt x="304" y="8429"/>
                    </a:cubicBezTo>
                    <a:close/>
                    <a:moveTo>
                      <a:pt x="760" y="8673"/>
                    </a:moveTo>
                    <a:lnTo>
                      <a:pt x="730" y="8703"/>
                    </a:lnTo>
                    <a:cubicBezTo>
                      <a:pt x="730" y="8703"/>
                      <a:pt x="760" y="8733"/>
                      <a:pt x="791" y="8764"/>
                    </a:cubicBezTo>
                    <a:lnTo>
                      <a:pt x="791" y="8703"/>
                    </a:lnTo>
                    <a:cubicBezTo>
                      <a:pt x="821" y="8673"/>
                      <a:pt x="791" y="8673"/>
                      <a:pt x="760" y="8673"/>
                    </a:cubicBezTo>
                    <a:close/>
                    <a:moveTo>
                      <a:pt x="24419" y="0"/>
                    </a:moveTo>
                    <a:cubicBezTo>
                      <a:pt x="24398" y="0"/>
                      <a:pt x="24390" y="15"/>
                      <a:pt x="24378" y="40"/>
                    </a:cubicBezTo>
                    <a:cubicBezTo>
                      <a:pt x="24408" y="40"/>
                      <a:pt x="24408" y="71"/>
                      <a:pt x="24408" y="101"/>
                    </a:cubicBezTo>
                    <a:cubicBezTo>
                      <a:pt x="24408" y="131"/>
                      <a:pt x="24393" y="147"/>
                      <a:pt x="24374" y="147"/>
                    </a:cubicBezTo>
                    <a:cubicBezTo>
                      <a:pt x="24355" y="147"/>
                      <a:pt x="24332" y="131"/>
                      <a:pt x="24317" y="101"/>
                    </a:cubicBezTo>
                    <a:cubicBezTo>
                      <a:pt x="24317" y="78"/>
                      <a:pt x="24233" y="68"/>
                      <a:pt x="24125" y="68"/>
                    </a:cubicBezTo>
                    <a:cubicBezTo>
                      <a:pt x="23951" y="68"/>
                      <a:pt x="23716" y="94"/>
                      <a:pt x="23679" y="131"/>
                    </a:cubicBezTo>
                    <a:lnTo>
                      <a:pt x="23679" y="101"/>
                    </a:lnTo>
                    <a:cubicBezTo>
                      <a:pt x="23679" y="71"/>
                      <a:pt x="23648" y="71"/>
                      <a:pt x="23496" y="71"/>
                    </a:cubicBezTo>
                    <a:lnTo>
                      <a:pt x="23375" y="71"/>
                    </a:lnTo>
                    <a:cubicBezTo>
                      <a:pt x="23375" y="96"/>
                      <a:pt x="23331" y="106"/>
                      <a:pt x="23281" y="106"/>
                    </a:cubicBezTo>
                    <a:cubicBezTo>
                      <a:pt x="23213" y="106"/>
                      <a:pt x="23132" y="88"/>
                      <a:pt x="23132" y="71"/>
                    </a:cubicBezTo>
                    <a:cubicBezTo>
                      <a:pt x="23101" y="10"/>
                      <a:pt x="23101" y="10"/>
                      <a:pt x="23010" y="10"/>
                    </a:cubicBezTo>
                    <a:cubicBezTo>
                      <a:pt x="22962" y="46"/>
                      <a:pt x="22905" y="58"/>
                      <a:pt x="22853" y="58"/>
                    </a:cubicBezTo>
                    <a:cubicBezTo>
                      <a:pt x="22773" y="58"/>
                      <a:pt x="22706" y="28"/>
                      <a:pt x="22706" y="10"/>
                    </a:cubicBezTo>
                    <a:lnTo>
                      <a:pt x="22615" y="10"/>
                    </a:lnTo>
                    <a:cubicBezTo>
                      <a:pt x="22584" y="40"/>
                      <a:pt x="22493" y="40"/>
                      <a:pt x="22463" y="40"/>
                    </a:cubicBezTo>
                    <a:cubicBezTo>
                      <a:pt x="22341" y="40"/>
                      <a:pt x="22311" y="40"/>
                      <a:pt x="22341" y="101"/>
                    </a:cubicBezTo>
                    <a:cubicBezTo>
                      <a:pt x="22341" y="131"/>
                      <a:pt x="22341" y="162"/>
                      <a:pt x="22311" y="162"/>
                    </a:cubicBezTo>
                    <a:lnTo>
                      <a:pt x="22311" y="131"/>
                    </a:lnTo>
                    <a:cubicBezTo>
                      <a:pt x="22311" y="101"/>
                      <a:pt x="22189" y="101"/>
                      <a:pt x="22037" y="101"/>
                    </a:cubicBezTo>
                    <a:cubicBezTo>
                      <a:pt x="21825" y="101"/>
                      <a:pt x="21764" y="101"/>
                      <a:pt x="21703" y="40"/>
                    </a:cubicBezTo>
                    <a:lnTo>
                      <a:pt x="21673" y="101"/>
                    </a:lnTo>
                    <a:cubicBezTo>
                      <a:pt x="21657" y="116"/>
                      <a:pt x="21635" y="124"/>
                      <a:pt x="21616" y="124"/>
                    </a:cubicBezTo>
                    <a:cubicBezTo>
                      <a:pt x="21597" y="124"/>
                      <a:pt x="21581" y="116"/>
                      <a:pt x="21581" y="101"/>
                    </a:cubicBezTo>
                    <a:cubicBezTo>
                      <a:pt x="21566" y="71"/>
                      <a:pt x="21521" y="55"/>
                      <a:pt x="21467" y="55"/>
                    </a:cubicBezTo>
                    <a:cubicBezTo>
                      <a:pt x="21414" y="55"/>
                      <a:pt x="21353" y="71"/>
                      <a:pt x="21308" y="101"/>
                    </a:cubicBezTo>
                    <a:lnTo>
                      <a:pt x="21247" y="101"/>
                    </a:lnTo>
                    <a:cubicBezTo>
                      <a:pt x="21217" y="55"/>
                      <a:pt x="21179" y="33"/>
                      <a:pt x="21141" y="33"/>
                    </a:cubicBezTo>
                    <a:cubicBezTo>
                      <a:pt x="21103" y="33"/>
                      <a:pt x="21065" y="55"/>
                      <a:pt x="21034" y="101"/>
                    </a:cubicBezTo>
                    <a:cubicBezTo>
                      <a:pt x="21034" y="40"/>
                      <a:pt x="21004" y="40"/>
                      <a:pt x="20973" y="40"/>
                    </a:cubicBezTo>
                    <a:cubicBezTo>
                      <a:pt x="20928" y="71"/>
                      <a:pt x="20867" y="86"/>
                      <a:pt x="20818" y="86"/>
                    </a:cubicBezTo>
                    <a:cubicBezTo>
                      <a:pt x="20768" y="86"/>
                      <a:pt x="20730" y="71"/>
                      <a:pt x="20730" y="40"/>
                    </a:cubicBezTo>
                    <a:lnTo>
                      <a:pt x="20700" y="40"/>
                    </a:lnTo>
                    <a:cubicBezTo>
                      <a:pt x="20639" y="101"/>
                      <a:pt x="20609" y="101"/>
                      <a:pt x="20578" y="101"/>
                    </a:cubicBezTo>
                    <a:cubicBezTo>
                      <a:pt x="20518" y="101"/>
                      <a:pt x="20487" y="101"/>
                      <a:pt x="20457" y="131"/>
                    </a:cubicBezTo>
                    <a:cubicBezTo>
                      <a:pt x="20426" y="162"/>
                      <a:pt x="20366" y="162"/>
                      <a:pt x="20366" y="162"/>
                    </a:cubicBezTo>
                    <a:cubicBezTo>
                      <a:pt x="20335" y="162"/>
                      <a:pt x="20366" y="131"/>
                      <a:pt x="20426" y="101"/>
                    </a:cubicBezTo>
                    <a:cubicBezTo>
                      <a:pt x="20454" y="74"/>
                      <a:pt x="20444" y="59"/>
                      <a:pt x="20414" y="59"/>
                    </a:cubicBezTo>
                    <a:cubicBezTo>
                      <a:pt x="20378" y="59"/>
                      <a:pt x="20311" y="81"/>
                      <a:pt x="20244" y="131"/>
                    </a:cubicBezTo>
                    <a:cubicBezTo>
                      <a:pt x="20183" y="162"/>
                      <a:pt x="20153" y="177"/>
                      <a:pt x="20149" y="177"/>
                    </a:cubicBezTo>
                    <a:cubicBezTo>
                      <a:pt x="20145" y="177"/>
                      <a:pt x="20168" y="162"/>
                      <a:pt x="20214" y="131"/>
                    </a:cubicBezTo>
                    <a:cubicBezTo>
                      <a:pt x="20235" y="111"/>
                      <a:pt x="20270" y="75"/>
                      <a:pt x="20260" y="75"/>
                    </a:cubicBezTo>
                    <a:cubicBezTo>
                      <a:pt x="20256" y="75"/>
                      <a:pt x="20242" y="82"/>
                      <a:pt x="20214" y="101"/>
                    </a:cubicBezTo>
                    <a:cubicBezTo>
                      <a:pt x="20214" y="101"/>
                      <a:pt x="20122" y="101"/>
                      <a:pt x="20122" y="131"/>
                    </a:cubicBezTo>
                    <a:lnTo>
                      <a:pt x="20031" y="131"/>
                    </a:lnTo>
                    <a:cubicBezTo>
                      <a:pt x="19940" y="101"/>
                      <a:pt x="19910" y="101"/>
                      <a:pt x="19849" y="101"/>
                    </a:cubicBezTo>
                    <a:cubicBezTo>
                      <a:pt x="19834" y="116"/>
                      <a:pt x="19826" y="124"/>
                      <a:pt x="19818" y="124"/>
                    </a:cubicBezTo>
                    <a:cubicBezTo>
                      <a:pt x="19811" y="124"/>
                      <a:pt x="19803" y="116"/>
                      <a:pt x="19788" y="101"/>
                    </a:cubicBezTo>
                    <a:cubicBezTo>
                      <a:pt x="19788" y="74"/>
                      <a:pt x="19776" y="59"/>
                      <a:pt x="19762" y="59"/>
                    </a:cubicBezTo>
                    <a:cubicBezTo>
                      <a:pt x="19746" y="59"/>
                      <a:pt x="19727" y="81"/>
                      <a:pt x="19727" y="131"/>
                    </a:cubicBezTo>
                    <a:cubicBezTo>
                      <a:pt x="19712" y="147"/>
                      <a:pt x="19697" y="154"/>
                      <a:pt x="19682" y="154"/>
                    </a:cubicBezTo>
                    <a:cubicBezTo>
                      <a:pt x="19666" y="154"/>
                      <a:pt x="19651" y="147"/>
                      <a:pt x="19636" y="131"/>
                    </a:cubicBezTo>
                    <a:cubicBezTo>
                      <a:pt x="19636" y="81"/>
                      <a:pt x="19618" y="59"/>
                      <a:pt x="19601" y="59"/>
                    </a:cubicBezTo>
                    <a:cubicBezTo>
                      <a:pt x="19588" y="59"/>
                      <a:pt x="19575" y="74"/>
                      <a:pt x="19575" y="101"/>
                    </a:cubicBezTo>
                    <a:cubicBezTo>
                      <a:pt x="19545" y="131"/>
                      <a:pt x="19514" y="131"/>
                      <a:pt x="19514" y="131"/>
                    </a:cubicBezTo>
                    <a:cubicBezTo>
                      <a:pt x="19514" y="101"/>
                      <a:pt x="19150" y="71"/>
                      <a:pt x="18785" y="71"/>
                    </a:cubicBezTo>
                    <a:cubicBezTo>
                      <a:pt x="18755" y="71"/>
                      <a:pt x="18724" y="131"/>
                      <a:pt x="18724" y="162"/>
                    </a:cubicBezTo>
                    <a:cubicBezTo>
                      <a:pt x="18724" y="188"/>
                      <a:pt x="18724" y="197"/>
                      <a:pt x="18720" y="197"/>
                    </a:cubicBezTo>
                    <a:cubicBezTo>
                      <a:pt x="18713" y="197"/>
                      <a:pt x="18698" y="179"/>
                      <a:pt x="18663" y="162"/>
                    </a:cubicBezTo>
                    <a:cubicBezTo>
                      <a:pt x="18648" y="101"/>
                      <a:pt x="18625" y="71"/>
                      <a:pt x="18610" y="71"/>
                    </a:cubicBezTo>
                    <a:cubicBezTo>
                      <a:pt x="18595" y="71"/>
                      <a:pt x="18587" y="101"/>
                      <a:pt x="18603" y="162"/>
                    </a:cubicBezTo>
                    <a:cubicBezTo>
                      <a:pt x="18618" y="192"/>
                      <a:pt x="18625" y="207"/>
                      <a:pt x="18622" y="207"/>
                    </a:cubicBezTo>
                    <a:cubicBezTo>
                      <a:pt x="18618" y="207"/>
                      <a:pt x="18603" y="192"/>
                      <a:pt x="18572" y="162"/>
                    </a:cubicBezTo>
                    <a:cubicBezTo>
                      <a:pt x="18542" y="147"/>
                      <a:pt x="18527" y="139"/>
                      <a:pt x="18515" y="139"/>
                    </a:cubicBezTo>
                    <a:cubicBezTo>
                      <a:pt x="18504" y="139"/>
                      <a:pt x="18496" y="147"/>
                      <a:pt x="18481" y="162"/>
                    </a:cubicBezTo>
                    <a:cubicBezTo>
                      <a:pt x="18481" y="177"/>
                      <a:pt x="18473" y="185"/>
                      <a:pt x="18466" y="185"/>
                    </a:cubicBezTo>
                    <a:cubicBezTo>
                      <a:pt x="18458" y="185"/>
                      <a:pt x="18451" y="177"/>
                      <a:pt x="18451" y="162"/>
                    </a:cubicBezTo>
                    <a:cubicBezTo>
                      <a:pt x="18409" y="141"/>
                      <a:pt x="18381" y="105"/>
                      <a:pt x="18368" y="105"/>
                    </a:cubicBezTo>
                    <a:cubicBezTo>
                      <a:pt x="18362" y="105"/>
                      <a:pt x="18359" y="113"/>
                      <a:pt x="18359" y="131"/>
                    </a:cubicBezTo>
                    <a:cubicBezTo>
                      <a:pt x="18359" y="131"/>
                      <a:pt x="18329" y="131"/>
                      <a:pt x="18268" y="71"/>
                    </a:cubicBezTo>
                    <a:cubicBezTo>
                      <a:pt x="18260" y="63"/>
                      <a:pt x="18252" y="59"/>
                      <a:pt x="18244" y="59"/>
                    </a:cubicBezTo>
                    <a:cubicBezTo>
                      <a:pt x="18222" y="59"/>
                      <a:pt x="18199" y="87"/>
                      <a:pt x="18177" y="131"/>
                    </a:cubicBezTo>
                    <a:cubicBezTo>
                      <a:pt x="18116" y="162"/>
                      <a:pt x="18071" y="177"/>
                      <a:pt x="18048" y="177"/>
                    </a:cubicBezTo>
                    <a:cubicBezTo>
                      <a:pt x="18025" y="177"/>
                      <a:pt x="18025" y="162"/>
                      <a:pt x="18055" y="131"/>
                    </a:cubicBezTo>
                    <a:cubicBezTo>
                      <a:pt x="18068" y="93"/>
                      <a:pt x="18038" y="76"/>
                      <a:pt x="17997" y="76"/>
                    </a:cubicBezTo>
                    <a:cubicBezTo>
                      <a:pt x="17940" y="76"/>
                      <a:pt x="17860" y="109"/>
                      <a:pt x="17843" y="162"/>
                    </a:cubicBezTo>
                    <a:cubicBezTo>
                      <a:pt x="17825" y="197"/>
                      <a:pt x="17818" y="212"/>
                      <a:pt x="17814" y="212"/>
                    </a:cubicBezTo>
                    <a:cubicBezTo>
                      <a:pt x="17812" y="212"/>
                      <a:pt x="17812" y="205"/>
                      <a:pt x="17812" y="192"/>
                    </a:cubicBezTo>
                    <a:cubicBezTo>
                      <a:pt x="17812" y="162"/>
                      <a:pt x="17782" y="162"/>
                      <a:pt x="17782" y="162"/>
                    </a:cubicBezTo>
                    <a:cubicBezTo>
                      <a:pt x="17721" y="162"/>
                      <a:pt x="17691" y="162"/>
                      <a:pt x="17691" y="131"/>
                    </a:cubicBezTo>
                    <a:cubicBezTo>
                      <a:pt x="17691" y="131"/>
                      <a:pt x="17660" y="131"/>
                      <a:pt x="17569" y="162"/>
                    </a:cubicBezTo>
                    <a:cubicBezTo>
                      <a:pt x="17546" y="185"/>
                      <a:pt x="17514" y="195"/>
                      <a:pt x="17480" y="195"/>
                    </a:cubicBezTo>
                    <a:cubicBezTo>
                      <a:pt x="17424" y="195"/>
                      <a:pt x="17364" y="169"/>
                      <a:pt x="17326" y="131"/>
                    </a:cubicBezTo>
                    <a:lnTo>
                      <a:pt x="17265" y="162"/>
                    </a:lnTo>
                    <a:cubicBezTo>
                      <a:pt x="17228" y="199"/>
                      <a:pt x="17202" y="225"/>
                      <a:pt x="17187" y="225"/>
                    </a:cubicBezTo>
                    <a:cubicBezTo>
                      <a:pt x="17178" y="225"/>
                      <a:pt x="17174" y="215"/>
                      <a:pt x="17174" y="192"/>
                    </a:cubicBezTo>
                    <a:lnTo>
                      <a:pt x="17174" y="162"/>
                    </a:lnTo>
                    <a:cubicBezTo>
                      <a:pt x="17162" y="185"/>
                      <a:pt x="17133" y="195"/>
                      <a:pt x="17101" y="195"/>
                    </a:cubicBezTo>
                    <a:cubicBezTo>
                      <a:pt x="17050" y="195"/>
                      <a:pt x="16992" y="169"/>
                      <a:pt x="16992" y="131"/>
                    </a:cubicBezTo>
                    <a:cubicBezTo>
                      <a:pt x="16992" y="71"/>
                      <a:pt x="16992" y="71"/>
                      <a:pt x="16931" y="71"/>
                    </a:cubicBezTo>
                    <a:lnTo>
                      <a:pt x="16931" y="131"/>
                    </a:lnTo>
                    <a:cubicBezTo>
                      <a:pt x="16931" y="162"/>
                      <a:pt x="16931" y="192"/>
                      <a:pt x="16900" y="192"/>
                    </a:cubicBezTo>
                    <a:cubicBezTo>
                      <a:pt x="16870" y="192"/>
                      <a:pt x="16809" y="192"/>
                      <a:pt x="16809" y="162"/>
                    </a:cubicBezTo>
                    <a:cubicBezTo>
                      <a:pt x="16788" y="141"/>
                      <a:pt x="16767" y="105"/>
                      <a:pt x="16756" y="105"/>
                    </a:cubicBezTo>
                    <a:cubicBezTo>
                      <a:pt x="16751" y="105"/>
                      <a:pt x="16748" y="113"/>
                      <a:pt x="16748" y="131"/>
                    </a:cubicBezTo>
                    <a:cubicBezTo>
                      <a:pt x="16748" y="131"/>
                      <a:pt x="16718" y="131"/>
                      <a:pt x="16657" y="71"/>
                    </a:cubicBezTo>
                    <a:lnTo>
                      <a:pt x="16505" y="71"/>
                    </a:lnTo>
                    <a:cubicBezTo>
                      <a:pt x="16490" y="101"/>
                      <a:pt x="16460" y="116"/>
                      <a:pt x="16433" y="116"/>
                    </a:cubicBezTo>
                    <a:cubicBezTo>
                      <a:pt x="16406" y="116"/>
                      <a:pt x="16384" y="101"/>
                      <a:pt x="16384" y="71"/>
                    </a:cubicBezTo>
                    <a:cubicBezTo>
                      <a:pt x="16384" y="71"/>
                      <a:pt x="16293" y="71"/>
                      <a:pt x="16262" y="131"/>
                    </a:cubicBezTo>
                    <a:cubicBezTo>
                      <a:pt x="16201" y="131"/>
                      <a:pt x="16141" y="131"/>
                      <a:pt x="16141" y="71"/>
                    </a:cubicBezTo>
                    <a:cubicBezTo>
                      <a:pt x="16141" y="55"/>
                      <a:pt x="16141" y="48"/>
                      <a:pt x="16137" y="48"/>
                    </a:cubicBezTo>
                    <a:cubicBezTo>
                      <a:pt x="16133" y="48"/>
                      <a:pt x="16125" y="55"/>
                      <a:pt x="16110" y="71"/>
                    </a:cubicBezTo>
                    <a:cubicBezTo>
                      <a:pt x="16110" y="131"/>
                      <a:pt x="16080" y="131"/>
                      <a:pt x="16019" y="131"/>
                    </a:cubicBezTo>
                    <a:lnTo>
                      <a:pt x="15958" y="131"/>
                    </a:lnTo>
                    <a:cubicBezTo>
                      <a:pt x="15958" y="162"/>
                      <a:pt x="15958" y="162"/>
                      <a:pt x="15928" y="162"/>
                    </a:cubicBezTo>
                    <a:cubicBezTo>
                      <a:pt x="15867" y="162"/>
                      <a:pt x="15745" y="131"/>
                      <a:pt x="15715" y="131"/>
                    </a:cubicBezTo>
                    <a:cubicBezTo>
                      <a:pt x="15593" y="131"/>
                      <a:pt x="15593" y="131"/>
                      <a:pt x="15624" y="162"/>
                    </a:cubicBezTo>
                    <a:cubicBezTo>
                      <a:pt x="15664" y="162"/>
                      <a:pt x="15678" y="175"/>
                      <a:pt x="15655" y="175"/>
                    </a:cubicBezTo>
                    <a:cubicBezTo>
                      <a:pt x="15644" y="175"/>
                      <a:pt x="15624" y="172"/>
                      <a:pt x="15593" y="162"/>
                    </a:cubicBezTo>
                    <a:cubicBezTo>
                      <a:pt x="15563" y="162"/>
                      <a:pt x="15441" y="131"/>
                      <a:pt x="15320" y="131"/>
                    </a:cubicBezTo>
                    <a:cubicBezTo>
                      <a:pt x="15168" y="131"/>
                      <a:pt x="15168" y="131"/>
                      <a:pt x="15168" y="162"/>
                    </a:cubicBezTo>
                    <a:cubicBezTo>
                      <a:pt x="15183" y="192"/>
                      <a:pt x="15183" y="207"/>
                      <a:pt x="15175" y="207"/>
                    </a:cubicBezTo>
                    <a:cubicBezTo>
                      <a:pt x="15168" y="207"/>
                      <a:pt x="15153" y="192"/>
                      <a:pt x="15137" y="162"/>
                    </a:cubicBezTo>
                    <a:cubicBezTo>
                      <a:pt x="15087" y="112"/>
                      <a:pt x="15056" y="89"/>
                      <a:pt x="15037" y="89"/>
                    </a:cubicBezTo>
                    <a:cubicBezTo>
                      <a:pt x="15022" y="89"/>
                      <a:pt x="15016" y="104"/>
                      <a:pt x="15016" y="131"/>
                    </a:cubicBezTo>
                    <a:cubicBezTo>
                      <a:pt x="14955" y="162"/>
                      <a:pt x="14955" y="162"/>
                      <a:pt x="14925" y="162"/>
                    </a:cubicBezTo>
                    <a:cubicBezTo>
                      <a:pt x="14925" y="147"/>
                      <a:pt x="14917" y="139"/>
                      <a:pt x="14898" y="139"/>
                    </a:cubicBezTo>
                    <a:cubicBezTo>
                      <a:pt x="14879" y="139"/>
                      <a:pt x="14849" y="147"/>
                      <a:pt x="14803" y="162"/>
                    </a:cubicBezTo>
                    <a:cubicBezTo>
                      <a:pt x="14773" y="162"/>
                      <a:pt x="14773" y="162"/>
                      <a:pt x="14773" y="131"/>
                    </a:cubicBezTo>
                    <a:lnTo>
                      <a:pt x="14682" y="131"/>
                    </a:lnTo>
                    <a:cubicBezTo>
                      <a:pt x="14656" y="157"/>
                      <a:pt x="14598" y="167"/>
                      <a:pt x="14537" y="167"/>
                    </a:cubicBezTo>
                    <a:cubicBezTo>
                      <a:pt x="14453" y="167"/>
                      <a:pt x="14365" y="149"/>
                      <a:pt x="14347" y="131"/>
                    </a:cubicBezTo>
                    <a:cubicBezTo>
                      <a:pt x="14347" y="131"/>
                      <a:pt x="14286" y="131"/>
                      <a:pt x="14256" y="162"/>
                    </a:cubicBezTo>
                    <a:cubicBezTo>
                      <a:pt x="14241" y="192"/>
                      <a:pt x="14218" y="207"/>
                      <a:pt x="14199" y="207"/>
                    </a:cubicBezTo>
                    <a:cubicBezTo>
                      <a:pt x="14180" y="207"/>
                      <a:pt x="14165" y="192"/>
                      <a:pt x="14165" y="162"/>
                    </a:cubicBezTo>
                    <a:cubicBezTo>
                      <a:pt x="14165" y="116"/>
                      <a:pt x="14165" y="93"/>
                      <a:pt x="14161" y="93"/>
                    </a:cubicBezTo>
                    <a:cubicBezTo>
                      <a:pt x="14157" y="93"/>
                      <a:pt x="14150" y="116"/>
                      <a:pt x="14134" y="162"/>
                    </a:cubicBezTo>
                    <a:cubicBezTo>
                      <a:pt x="14122" y="174"/>
                      <a:pt x="14078" y="182"/>
                      <a:pt x="14035" y="182"/>
                    </a:cubicBezTo>
                    <a:cubicBezTo>
                      <a:pt x="13975" y="182"/>
                      <a:pt x="13916" y="167"/>
                      <a:pt x="13952" y="131"/>
                    </a:cubicBezTo>
                    <a:lnTo>
                      <a:pt x="13952" y="40"/>
                    </a:lnTo>
                    <a:cubicBezTo>
                      <a:pt x="13891" y="71"/>
                      <a:pt x="13861" y="71"/>
                      <a:pt x="13861" y="71"/>
                    </a:cubicBezTo>
                    <a:cubicBezTo>
                      <a:pt x="13861" y="131"/>
                      <a:pt x="13830" y="131"/>
                      <a:pt x="13709" y="131"/>
                    </a:cubicBezTo>
                    <a:cubicBezTo>
                      <a:pt x="13618" y="131"/>
                      <a:pt x="13466" y="162"/>
                      <a:pt x="13375" y="162"/>
                    </a:cubicBezTo>
                    <a:cubicBezTo>
                      <a:pt x="13314" y="162"/>
                      <a:pt x="13192" y="162"/>
                      <a:pt x="13162" y="101"/>
                    </a:cubicBezTo>
                    <a:cubicBezTo>
                      <a:pt x="13101" y="101"/>
                      <a:pt x="13071" y="101"/>
                      <a:pt x="12979" y="162"/>
                    </a:cubicBezTo>
                    <a:cubicBezTo>
                      <a:pt x="12964" y="177"/>
                      <a:pt x="12934" y="185"/>
                      <a:pt x="12907" y="185"/>
                    </a:cubicBezTo>
                    <a:cubicBezTo>
                      <a:pt x="12881" y="185"/>
                      <a:pt x="12858" y="177"/>
                      <a:pt x="12858" y="162"/>
                    </a:cubicBezTo>
                    <a:lnTo>
                      <a:pt x="12827" y="162"/>
                    </a:lnTo>
                    <a:cubicBezTo>
                      <a:pt x="12767" y="192"/>
                      <a:pt x="12706" y="192"/>
                      <a:pt x="12706" y="192"/>
                    </a:cubicBezTo>
                    <a:cubicBezTo>
                      <a:pt x="12706" y="171"/>
                      <a:pt x="12691" y="136"/>
                      <a:pt x="12672" y="136"/>
                    </a:cubicBezTo>
                    <a:cubicBezTo>
                      <a:pt x="12664" y="136"/>
                      <a:pt x="12654" y="143"/>
                      <a:pt x="12645" y="162"/>
                    </a:cubicBezTo>
                    <a:cubicBezTo>
                      <a:pt x="12645" y="192"/>
                      <a:pt x="12584" y="192"/>
                      <a:pt x="12523" y="192"/>
                    </a:cubicBezTo>
                    <a:cubicBezTo>
                      <a:pt x="12459" y="171"/>
                      <a:pt x="11787" y="149"/>
                      <a:pt x="11398" y="149"/>
                    </a:cubicBezTo>
                    <a:cubicBezTo>
                      <a:pt x="11237" y="149"/>
                      <a:pt x="11125" y="153"/>
                      <a:pt x="11125" y="162"/>
                    </a:cubicBezTo>
                    <a:lnTo>
                      <a:pt x="10912" y="162"/>
                    </a:lnTo>
                    <a:cubicBezTo>
                      <a:pt x="10912" y="136"/>
                      <a:pt x="10874" y="127"/>
                      <a:pt x="10821" y="127"/>
                    </a:cubicBezTo>
                    <a:cubicBezTo>
                      <a:pt x="10749" y="127"/>
                      <a:pt x="10648" y="144"/>
                      <a:pt x="10578" y="162"/>
                    </a:cubicBezTo>
                    <a:cubicBezTo>
                      <a:pt x="10548" y="192"/>
                      <a:pt x="10487" y="223"/>
                      <a:pt x="10457" y="223"/>
                    </a:cubicBezTo>
                    <a:cubicBezTo>
                      <a:pt x="10457" y="172"/>
                      <a:pt x="10420" y="150"/>
                      <a:pt x="10371" y="150"/>
                    </a:cubicBezTo>
                    <a:cubicBezTo>
                      <a:pt x="10332" y="150"/>
                      <a:pt x="10285" y="165"/>
                      <a:pt x="10244" y="192"/>
                    </a:cubicBezTo>
                    <a:cubicBezTo>
                      <a:pt x="10229" y="223"/>
                      <a:pt x="10213" y="238"/>
                      <a:pt x="10202" y="238"/>
                    </a:cubicBezTo>
                    <a:cubicBezTo>
                      <a:pt x="10191" y="238"/>
                      <a:pt x="10183" y="223"/>
                      <a:pt x="10183" y="192"/>
                    </a:cubicBezTo>
                    <a:cubicBezTo>
                      <a:pt x="10183" y="165"/>
                      <a:pt x="10165" y="150"/>
                      <a:pt x="10136" y="150"/>
                    </a:cubicBezTo>
                    <a:cubicBezTo>
                      <a:pt x="10101" y="150"/>
                      <a:pt x="10051" y="172"/>
                      <a:pt x="10001" y="223"/>
                    </a:cubicBezTo>
                    <a:cubicBezTo>
                      <a:pt x="9985" y="238"/>
                      <a:pt x="9978" y="245"/>
                      <a:pt x="9970" y="245"/>
                    </a:cubicBezTo>
                    <a:cubicBezTo>
                      <a:pt x="9963" y="245"/>
                      <a:pt x="9955" y="238"/>
                      <a:pt x="9940" y="223"/>
                    </a:cubicBezTo>
                    <a:cubicBezTo>
                      <a:pt x="9904" y="187"/>
                      <a:pt x="9879" y="172"/>
                      <a:pt x="9864" y="172"/>
                    </a:cubicBezTo>
                    <a:cubicBezTo>
                      <a:pt x="9854" y="172"/>
                      <a:pt x="9849" y="180"/>
                      <a:pt x="9849" y="192"/>
                    </a:cubicBezTo>
                    <a:cubicBezTo>
                      <a:pt x="9833" y="238"/>
                      <a:pt x="9811" y="261"/>
                      <a:pt x="9788" y="261"/>
                    </a:cubicBezTo>
                    <a:cubicBezTo>
                      <a:pt x="9765" y="261"/>
                      <a:pt x="9742" y="238"/>
                      <a:pt x="9727" y="192"/>
                    </a:cubicBezTo>
                    <a:cubicBezTo>
                      <a:pt x="9681" y="162"/>
                      <a:pt x="9659" y="147"/>
                      <a:pt x="9643" y="147"/>
                    </a:cubicBezTo>
                    <a:cubicBezTo>
                      <a:pt x="9628" y="147"/>
                      <a:pt x="9621" y="162"/>
                      <a:pt x="9605" y="192"/>
                    </a:cubicBezTo>
                    <a:cubicBezTo>
                      <a:pt x="9588" y="245"/>
                      <a:pt x="9519" y="278"/>
                      <a:pt x="9458" y="278"/>
                    </a:cubicBezTo>
                    <a:cubicBezTo>
                      <a:pt x="9414" y="278"/>
                      <a:pt x="9375" y="261"/>
                      <a:pt x="9362" y="223"/>
                    </a:cubicBezTo>
                    <a:cubicBezTo>
                      <a:pt x="9332" y="238"/>
                      <a:pt x="9309" y="238"/>
                      <a:pt x="9294" y="238"/>
                    </a:cubicBezTo>
                    <a:cubicBezTo>
                      <a:pt x="9279" y="238"/>
                      <a:pt x="9271" y="238"/>
                      <a:pt x="9271" y="253"/>
                    </a:cubicBezTo>
                    <a:lnTo>
                      <a:pt x="9241" y="223"/>
                    </a:lnTo>
                    <a:lnTo>
                      <a:pt x="9150" y="223"/>
                    </a:lnTo>
                    <a:lnTo>
                      <a:pt x="9150" y="283"/>
                    </a:lnTo>
                    <a:cubicBezTo>
                      <a:pt x="9119" y="283"/>
                      <a:pt x="8846" y="283"/>
                      <a:pt x="8572" y="314"/>
                    </a:cubicBezTo>
                    <a:cubicBezTo>
                      <a:pt x="8146" y="405"/>
                      <a:pt x="8055" y="435"/>
                      <a:pt x="8116" y="466"/>
                    </a:cubicBezTo>
                    <a:cubicBezTo>
                      <a:pt x="8131" y="496"/>
                      <a:pt x="8124" y="511"/>
                      <a:pt x="8105" y="511"/>
                    </a:cubicBezTo>
                    <a:cubicBezTo>
                      <a:pt x="8086" y="511"/>
                      <a:pt x="8055" y="496"/>
                      <a:pt x="8025" y="466"/>
                    </a:cubicBezTo>
                    <a:cubicBezTo>
                      <a:pt x="8010" y="481"/>
                      <a:pt x="7979" y="481"/>
                      <a:pt x="7941" y="481"/>
                    </a:cubicBezTo>
                    <a:cubicBezTo>
                      <a:pt x="7903" y="481"/>
                      <a:pt x="7858" y="481"/>
                      <a:pt x="7812" y="496"/>
                    </a:cubicBezTo>
                    <a:cubicBezTo>
                      <a:pt x="7751" y="496"/>
                      <a:pt x="7704" y="510"/>
                      <a:pt x="7679" y="510"/>
                    </a:cubicBezTo>
                    <a:cubicBezTo>
                      <a:pt x="7667" y="510"/>
                      <a:pt x="7660" y="506"/>
                      <a:pt x="7660" y="496"/>
                    </a:cubicBezTo>
                    <a:lnTo>
                      <a:pt x="7599" y="496"/>
                    </a:lnTo>
                    <a:cubicBezTo>
                      <a:pt x="7539" y="587"/>
                      <a:pt x="7326" y="679"/>
                      <a:pt x="7174" y="679"/>
                    </a:cubicBezTo>
                    <a:cubicBezTo>
                      <a:pt x="7113" y="709"/>
                      <a:pt x="7083" y="709"/>
                      <a:pt x="6991" y="770"/>
                    </a:cubicBezTo>
                    <a:cubicBezTo>
                      <a:pt x="6956" y="805"/>
                      <a:pt x="6941" y="820"/>
                      <a:pt x="6923" y="820"/>
                    </a:cubicBezTo>
                    <a:cubicBezTo>
                      <a:pt x="6910" y="820"/>
                      <a:pt x="6895" y="813"/>
                      <a:pt x="6870" y="800"/>
                    </a:cubicBezTo>
                    <a:cubicBezTo>
                      <a:pt x="6870" y="795"/>
                      <a:pt x="6862" y="792"/>
                      <a:pt x="6848" y="792"/>
                    </a:cubicBezTo>
                    <a:cubicBezTo>
                      <a:pt x="6790" y="792"/>
                      <a:pt x="6632" y="842"/>
                      <a:pt x="6657" y="891"/>
                    </a:cubicBezTo>
                    <a:lnTo>
                      <a:pt x="6596" y="891"/>
                    </a:lnTo>
                    <a:cubicBezTo>
                      <a:pt x="6590" y="886"/>
                      <a:pt x="6585" y="883"/>
                      <a:pt x="6579" y="883"/>
                    </a:cubicBezTo>
                    <a:cubicBezTo>
                      <a:pt x="6555" y="883"/>
                      <a:pt x="6535" y="928"/>
                      <a:pt x="6535" y="952"/>
                    </a:cubicBezTo>
                    <a:cubicBezTo>
                      <a:pt x="6551" y="983"/>
                      <a:pt x="6551" y="998"/>
                      <a:pt x="6535" y="998"/>
                    </a:cubicBezTo>
                    <a:cubicBezTo>
                      <a:pt x="6520" y="998"/>
                      <a:pt x="6490" y="983"/>
                      <a:pt x="6444" y="952"/>
                    </a:cubicBezTo>
                    <a:cubicBezTo>
                      <a:pt x="6427" y="917"/>
                      <a:pt x="6409" y="902"/>
                      <a:pt x="6403" y="902"/>
                    </a:cubicBezTo>
                    <a:cubicBezTo>
                      <a:pt x="6399" y="902"/>
                      <a:pt x="6401" y="909"/>
                      <a:pt x="6414" y="922"/>
                    </a:cubicBezTo>
                    <a:cubicBezTo>
                      <a:pt x="6384" y="983"/>
                      <a:pt x="6353" y="1013"/>
                      <a:pt x="6292" y="1013"/>
                    </a:cubicBezTo>
                    <a:cubicBezTo>
                      <a:pt x="6262" y="1013"/>
                      <a:pt x="6232" y="1043"/>
                      <a:pt x="6262" y="1104"/>
                    </a:cubicBezTo>
                    <a:cubicBezTo>
                      <a:pt x="6262" y="1135"/>
                      <a:pt x="6232" y="1165"/>
                      <a:pt x="6201" y="1165"/>
                    </a:cubicBezTo>
                    <a:cubicBezTo>
                      <a:pt x="6171" y="1135"/>
                      <a:pt x="6171" y="1135"/>
                      <a:pt x="6201" y="1104"/>
                    </a:cubicBezTo>
                    <a:lnTo>
                      <a:pt x="6201" y="1104"/>
                    </a:lnTo>
                    <a:lnTo>
                      <a:pt x="6110" y="1135"/>
                    </a:lnTo>
                    <a:cubicBezTo>
                      <a:pt x="6080" y="1135"/>
                      <a:pt x="5988" y="1135"/>
                      <a:pt x="5988" y="1104"/>
                    </a:cubicBezTo>
                    <a:cubicBezTo>
                      <a:pt x="5928" y="1104"/>
                      <a:pt x="5897" y="1104"/>
                      <a:pt x="5958" y="1165"/>
                    </a:cubicBezTo>
                    <a:cubicBezTo>
                      <a:pt x="5988" y="1226"/>
                      <a:pt x="5988" y="1195"/>
                      <a:pt x="5928" y="1256"/>
                    </a:cubicBezTo>
                    <a:cubicBezTo>
                      <a:pt x="5887" y="1256"/>
                      <a:pt x="5860" y="1270"/>
                      <a:pt x="5847" y="1270"/>
                    </a:cubicBezTo>
                    <a:cubicBezTo>
                      <a:pt x="5840" y="1270"/>
                      <a:pt x="5836" y="1266"/>
                      <a:pt x="5836" y="1256"/>
                    </a:cubicBezTo>
                    <a:cubicBezTo>
                      <a:pt x="5821" y="1241"/>
                      <a:pt x="5814" y="1233"/>
                      <a:pt x="5802" y="1233"/>
                    </a:cubicBezTo>
                    <a:cubicBezTo>
                      <a:pt x="5791" y="1233"/>
                      <a:pt x="5776" y="1241"/>
                      <a:pt x="5745" y="1256"/>
                    </a:cubicBezTo>
                    <a:cubicBezTo>
                      <a:pt x="5624" y="1317"/>
                      <a:pt x="5563" y="1469"/>
                      <a:pt x="5563" y="1560"/>
                    </a:cubicBezTo>
                    <a:cubicBezTo>
                      <a:pt x="5578" y="1590"/>
                      <a:pt x="5586" y="1606"/>
                      <a:pt x="5582" y="1606"/>
                    </a:cubicBezTo>
                    <a:cubicBezTo>
                      <a:pt x="5578" y="1606"/>
                      <a:pt x="5563" y="1590"/>
                      <a:pt x="5532" y="1560"/>
                    </a:cubicBezTo>
                    <a:cubicBezTo>
                      <a:pt x="5524" y="1551"/>
                      <a:pt x="5515" y="1547"/>
                      <a:pt x="5506" y="1547"/>
                    </a:cubicBezTo>
                    <a:cubicBezTo>
                      <a:pt x="5484" y="1547"/>
                      <a:pt x="5463" y="1569"/>
                      <a:pt x="5441" y="1590"/>
                    </a:cubicBezTo>
                    <a:cubicBezTo>
                      <a:pt x="5441" y="1601"/>
                      <a:pt x="5438" y="1604"/>
                      <a:pt x="5434" y="1604"/>
                    </a:cubicBezTo>
                    <a:cubicBezTo>
                      <a:pt x="5428" y="1604"/>
                      <a:pt x="5421" y="1590"/>
                      <a:pt x="5441" y="1590"/>
                    </a:cubicBezTo>
                    <a:cubicBezTo>
                      <a:pt x="5411" y="1560"/>
                      <a:pt x="5472" y="1530"/>
                      <a:pt x="5502" y="1499"/>
                    </a:cubicBezTo>
                    <a:lnTo>
                      <a:pt x="5472" y="1469"/>
                    </a:lnTo>
                    <a:cubicBezTo>
                      <a:pt x="5455" y="1461"/>
                      <a:pt x="5441" y="1457"/>
                      <a:pt x="5429" y="1457"/>
                    </a:cubicBezTo>
                    <a:cubicBezTo>
                      <a:pt x="5397" y="1457"/>
                      <a:pt x="5380" y="1485"/>
                      <a:pt x="5380" y="1530"/>
                    </a:cubicBezTo>
                    <a:cubicBezTo>
                      <a:pt x="5363" y="1565"/>
                      <a:pt x="5355" y="1580"/>
                      <a:pt x="5340" y="1580"/>
                    </a:cubicBezTo>
                    <a:cubicBezTo>
                      <a:pt x="5329" y="1580"/>
                      <a:pt x="5314" y="1573"/>
                      <a:pt x="5289" y="1560"/>
                    </a:cubicBezTo>
                    <a:cubicBezTo>
                      <a:pt x="5259" y="1560"/>
                      <a:pt x="5198" y="1560"/>
                      <a:pt x="5198" y="1590"/>
                    </a:cubicBezTo>
                    <a:cubicBezTo>
                      <a:pt x="5198" y="1590"/>
                      <a:pt x="5137" y="1621"/>
                      <a:pt x="5077" y="1621"/>
                    </a:cubicBezTo>
                    <a:cubicBezTo>
                      <a:pt x="5016" y="1651"/>
                      <a:pt x="4985" y="1682"/>
                      <a:pt x="4985" y="1712"/>
                    </a:cubicBezTo>
                    <a:cubicBezTo>
                      <a:pt x="5016" y="1742"/>
                      <a:pt x="4985" y="1742"/>
                      <a:pt x="4925" y="1773"/>
                    </a:cubicBezTo>
                    <a:cubicBezTo>
                      <a:pt x="4894" y="1803"/>
                      <a:pt x="4864" y="1834"/>
                      <a:pt x="4894" y="1864"/>
                    </a:cubicBezTo>
                    <a:cubicBezTo>
                      <a:pt x="4894" y="1894"/>
                      <a:pt x="4894" y="1925"/>
                      <a:pt x="4803" y="1986"/>
                    </a:cubicBezTo>
                    <a:cubicBezTo>
                      <a:pt x="4785" y="2021"/>
                      <a:pt x="4778" y="2036"/>
                      <a:pt x="4762" y="2036"/>
                    </a:cubicBezTo>
                    <a:cubicBezTo>
                      <a:pt x="4752" y="2036"/>
                      <a:pt x="4737" y="2029"/>
                      <a:pt x="4712" y="2016"/>
                    </a:cubicBezTo>
                    <a:cubicBezTo>
                      <a:pt x="4702" y="2006"/>
                      <a:pt x="4691" y="2003"/>
                      <a:pt x="4681" y="2003"/>
                    </a:cubicBezTo>
                    <a:cubicBezTo>
                      <a:pt x="4661" y="2003"/>
                      <a:pt x="4641" y="2016"/>
                      <a:pt x="4621" y="2016"/>
                    </a:cubicBezTo>
                    <a:cubicBezTo>
                      <a:pt x="4621" y="2016"/>
                      <a:pt x="4590" y="2046"/>
                      <a:pt x="4529" y="2046"/>
                    </a:cubicBezTo>
                    <a:cubicBezTo>
                      <a:pt x="4469" y="2046"/>
                      <a:pt x="4499" y="2077"/>
                      <a:pt x="4499" y="2077"/>
                    </a:cubicBezTo>
                    <a:cubicBezTo>
                      <a:pt x="4529" y="2107"/>
                      <a:pt x="4529" y="2138"/>
                      <a:pt x="4529" y="2138"/>
                    </a:cubicBezTo>
                    <a:cubicBezTo>
                      <a:pt x="4520" y="2146"/>
                      <a:pt x="4509" y="2150"/>
                      <a:pt x="4496" y="2150"/>
                    </a:cubicBezTo>
                    <a:cubicBezTo>
                      <a:pt x="4466" y="2150"/>
                      <a:pt x="4429" y="2129"/>
                      <a:pt x="4408" y="2107"/>
                    </a:cubicBezTo>
                    <a:cubicBezTo>
                      <a:pt x="4383" y="2095"/>
                      <a:pt x="4368" y="2087"/>
                      <a:pt x="4361" y="2087"/>
                    </a:cubicBezTo>
                    <a:cubicBezTo>
                      <a:pt x="4352" y="2087"/>
                      <a:pt x="4360" y="2102"/>
                      <a:pt x="4377" y="2138"/>
                    </a:cubicBezTo>
                    <a:cubicBezTo>
                      <a:pt x="4408" y="2168"/>
                      <a:pt x="4377" y="2198"/>
                      <a:pt x="4317" y="2229"/>
                    </a:cubicBezTo>
                    <a:cubicBezTo>
                      <a:pt x="4272" y="2273"/>
                      <a:pt x="4211" y="2301"/>
                      <a:pt x="4182" y="2301"/>
                    </a:cubicBezTo>
                    <a:cubicBezTo>
                      <a:pt x="4171" y="2301"/>
                      <a:pt x="4165" y="2298"/>
                      <a:pt x="4165" y="2290"/>
                    </a:cubicBezTo>
                    <a:cubicBezTo>
                      <a:pt x="4104" y="2290"/>
                      <a:pt x="4104" y="2350"/>
                      <a:pt x="4104" y="2350"/>
                    </a:cubicBezTo>
                    <a:cubicBezTo>
                      <a:pt x="4073" y="2411"/>
                      <a:pt x="4043" y="2442"/>
                      <a:pt x="3921" y="2472"/>
                    </a:cubicBezTo>
                    <a:cubicBezTo>
                      <a:pt x="3739" y="2563"/>
                      <a:pt x="3739" y="2563"/>
                      <a:pt x="3769" y="2594"/>
                    </a:cubicBezTo>
                    <a:cubicBezTo>
                      <a:pt x="3791" y="2615"/>
                      <a:pt x="3797" y="2637"/>
                      <a:pt x="3778" y="2637"/>
                    </a:cubicBezTo>
                    <a:cubicBezTo>
                      <a:pt x="3769" y="2637"/>
                      <a:pt x="3757" y="2633"/>
                      <a:pt x="3739" y="2624"/>
                    </a:cubicBezTo>
                    <a:cubicBezTo>
                      <a:pt x="3678" y="2624"/>
                      <a:pt x="3678" y="2685"/>
                      <a:pt x="3618" y="2746"/>
                    </a:cubicBezTo>
                    <a:cubicBezTo>
                      <a:pt x="3618" y="2806"/>
                      <a:pt x="3648" y="2867"/>
                      <a:pt x="3678" y="2897"/>
                    </a:cubicBezTo>
                    <a:cubicBezTo>
                      <a:pt x="3739" y="2928"/>
                      <a:pt x="3739" y="2928"/>
                      <a:pt x="3648" y="2958"/>
                    </a:cubicBezTo>
                    <a:cubicBezTo>
                      <a:pt x="3633" y="2973"/>
                      <a:pt x="3610" y="2981"/>
                      <a:pt x="3591" y="2981"/>
                    </a:cubicBezTo>
                    <a:cubicBezTo>
                      <a:pt x="3572" y="2981"/>
                      <a:pt x="3557" y="2973"/>
                      <a:pt x="3557" y="2958"/>
                    </a:cubicBezTo>
                    <a:cubicBezTo>
                      <a:pt x="3526" y="2928"/>
                      <a:pt x="3557" y="2928"/>
                      <a:pt x="3557" y="2928"/>
                    </a:cubicBezTo>
                    <a:lnTo>
                      <a:pt x="3587" y="2897"/>
                    </a:lnTo>
                    <a:cubicBezTo>
                      <a:pt x="3570" y="2880"/>
                      <a:pt x="3552" y="2862"/>
                      <a:pt x="3529" y="2862"/>
                    </a:cubicBezTo>
                    <a:cubicBezTo>
                      <a:pt x="3511" y="2862"/>
                      <a:pt x="3491" y="2872"/>
                      <a:pt x="3466" y="2897"/>
                    </a:cubicBezTo>
                    <a:cubicBezTo>
                      <a:pt x="3435" y="2897"/>
                      <a:pt x="3405" y="2928"/>
                      <a:pt x="3405" y="2958"/>
                    </a:cubicBezTo>
                    <a:cubicBezTo>
                      <a:pt x="3374" y="2958"/>
                      <a:pt x="3314" y="3019"/>
                      <a:pt x="3253" y="3049"/>
                    </a:cubicBezTo>
                    <a:cubicBezTo>
                      <a:pt x="3192" y="3110"/>
                      <a:pt x="3101" y="3201"/>
                      <a:pt x="3040" y="3201"/>
                    </a:cubicBezTo>
                    <a:cubicBezTo>
                      <a:pt x="2979" y="3262"/>
                      <a:pt x="2949" y="3293"/>
                      <a:pt x="2979" y="3323"/>
                    </a:cubicBezTo>
                    <a:cubicBezTo>
                      <a:pt x="3001" y="3345"/>
                      <a:pt x="2992" y="3366"/>
                      <a:pt x="2974" y="3366"/>
                    </a:cubicBezTo>
                    <a:cubicBezTo>
                      <a:pt x="2967" y="3366"/>
                      <a:pt x="2958" y="3362"/>
                      <a:pt x="2949" y="3353"/>
                    </a:cubicBezTo>
                    <a:cubicBezTo>
                      <a:pt x="2888" y="3353"/>
                      <a:pt x="2493" y="3718"/>
                      <a:pt x="2523" y="3809"/>
                    </a:cubicBezTo>
                    <a:cubicBezTo>
                      <a:pt x="2523" y="3809"/>
                      <a:pt x="2493" y="3840"/>
                      <a:pt x="2462" y="3870"/>
                    </a:cubicBezTo>
                    <a:cubicBezTo>
                      <a:pt x="2371" y="3901"/>
                      <a:pt x="2219" y="4083"/>
                      <a:pt x="2219" y="4144"/>
                    </a:cubicBezTo>
                    <a:cubicBezTo>
                      <a:pt x="2219" y="4144"/>
                      <a:pt x="2189" y="4174"/>
                      <a:pt x="2159" y="4235"/>
                    </a:cubicBezTo>
                    <a:cubicBezTo>
                      <a:pt x="2067" y="4296"/>
                      <a:pt x="2037" y="4326"/>
                      <a:pt x="2037" y="4356"/>
                    </a:cubicBezTo>
                    <a:cubicBezTo>
                      <a:pt x="2037" y="4401"/>
                      <a:pt x="2053" y="4429"/>
                      <a:pt x="2050" y="4429"/>
                    </a:cubicBezTo>
                    <a:cubicBezTo>
                      <a:pt x="2049" y="4429"/>
                      <a:pt x="2045" y="4425"/>
                      <a:pt x="2037" y="4417"/>
                    </a:cubicBezTo>
                    <a:cubicBezTo>
                      <a:pt x="2033" y="4413"/>
                      <a:pt x="2029" y="4411"/>
                      <a:pt x="2025" y="4411"/>
                    </a:cubicBezTo>
                    <a:cubicBezTo>
                      <a:pt x="1997" y="4411"/>
                      <a:pt x="1960" y="4494"/>
                      <a:pt x="1855" y="4600"/>
                    </a:cubicBezTo>
                    <a:cubicBezTo>
                      <a:pt x="1763" y="4721"/>
                      <a:pt x="1763" y="4721"/>
                      <a:pt x="1824" y="4721"/>
                    </a:cubicBezTo>
                    <a:cubicBezTo>
                      <a:pt x="1770" y="4811"/>
                      <a:pt x="1748" y="4837"/>
                      <a:pt x="1733" y="4837"/>
                    </a:cubicBezTo>
                    <a:cubicBezTo>
                      <a:pt x="1722" y="4837"/>
                      <a:pt x="1715" y="4825"/>
                      <a:pt x="1703" y="4812"/>
                    </a:cubicBezTo>
                    <a:cubicBezTo>
                      <a:pt x="1694" y="4795"/>
                      <a:pt x="1683" y="4788"/>
                      <a:pt x="1673" y="4788"/>
                    </a:cubicBezTo>
                    <a:cubicBezTo>
                      <a:pt x="1648" y="4788"/>
                      <a:pt x="1628" y="4838"/>
                      <a:pt x="1672" y="4904"/>
                    </a:cubicBezTo>
                    <a:cubicBezTo>
                      <a:pt x="1697" y="4979"/>
                      <a:pt x="1681" y="5033"/>
                      <a:pt x="1658" y="5033"/>
                    </a:cubicBezTo>
                    <a:cubicBezTo>
                      <a:pt x="1653" y="5033"/>
                      <a:pt x="1647" y="5031"/>
                      <a:pt x="1642" y="5025"/>
                    </a:cubicBezTo>
                    <a:cubicBezTo>
                      <a:pt x="1611" y="5025"/>
                      <a:pt x="1642" y="4995"/>
                      <a:pt x="1642" y="4934"/>
                    </a:cubicBezTo>
                    <a:cubicBezTo>
                      <a:pt x="1642" y="4934"/>
                      <a:pt x="1642" y="4934"/>
                      <a:pt x="1611" y="4904"/>
                    </a:cubicBezTo>
                    <a:cubicBezTo>
                      <a:pt x="1581" y="4934"/>
                      <a:pt x="1581" y="4934"/>
                      <a:pt x="1581" y="4995"/>
                    </a:cubicBezTo>
                    <a:cubicBezTo>
                      <a:pt x="1581" y="4995"/>
                      <a:pt x="1551" y="5025"/>
                      <a:pt x="1551" y="5086"/>
                    </a:cubicBezTo>
                    <a:cubicBezTo>
                      <a:pt x="1581" y="5147"/>
                      <a:pt x="1611" y="5147"/>
                      <a:pt x="1642" y="5147"/>
                    </a:cubicBezTo>
                    <a:cubicBezTo>
                      <a:pt x="1658" y="5139"/>
                      <a:pt x="1668" y="5135"/>
                      <a:pt x="1673" y="5135"/>
                    </a:cubicBezTo>
                    <a:cubicBezTo>
                      <a:pt x="1688" y="5135"/>
                      <a:pt x="1672" y="5163"/>
                      <a:pt x="1672" y="5208"/>
                    </a:cubicBezTo>
                    <a:cubicBezTo>
                      <a:pt x="1634" y="5220"/>
                      <a:pt x="1607" y="5228"/>
                      <a:pt x="1588" y="5228"/>
                    </a:cubicBezTo>
                    <a:cubicBezTo>
                      <a:pt x="1561" y="5228"/>
                      <a:pt x="1551" y="5213"/>
                      <a:pt x="1551" y="5177"/>
                    </a:cubicBezTo>
                    <a:cubicBezTo>
                      <a:pt x="1581" y="5147"/>
                      <a:pt x="1551" y="5116"/>
                      <a:pt x="1520" y="5086"/>
                    </a:cubicBezTo>
                    <a:cubicBezTo>
                      <a:pt x="1490" y="5086"/>
                      <a:pt x="1429" y="5299"/>
                      <a:pt x="1459" y="5360"/>
                    </a:cubicBezTo>
                    <a:lnTo>
                      <a:pt x="1429" y="5329"/>
                    </a:lnTo>
                    <a:cubicBezTo>
                      <a:pt x="1399" y="5329"/>
                      <a:pt x="1368" y="5390"/>
                      <a:pt x="1338" y="5451"/>
                    </a:cubicBezTo>
                    <a:cubicBezTo>
                      <a:pt x="1277" y="5542"/>
                      <a:pt x="1247" y="5572"/>
                      <a:pt x="1277" y="5572"/>
                    </a:cubicBezTo>
                    <a:cubicBezTo>
                      <a:pt x="1307" y="5603"/>
                      <a:pt x="1338" y="5633"/>
                      <a:pt x="1338" y="5663"/>
                    </a:cubicBezTo>
                    <a:cubicBezTo>
                      <a:pt x="1338" y="5648"/>
                      <a:pt x="1345" y="5641"/>
                      <a:pt x="1357" y="5641"/>
                    </a:cubicBezTo>
                    <a:cubicBezTo>
                      <a:pt x="1368" y="5641"/>
                      <a:pt x="1383" y="5648"/>
                      <a:pt x="1399" y="5663"/>
                    </a:cubicBezTo>
                    <a:cubicBezTo>
                      <a:pt x="1399" y="5663"/>
                      <a:pt x="1338" y="5694"/>
                      <a:pt x="1277" y="5724"/>
                    </a:cubicBezTo>
                    <a:cubicBezTo>
                      <a:pt x="1186" y="5755"/>
                      <a:pt x="1125" y="5815"/>
                      <a:pt x="1034" y="5967"/>
                    </a:cubicBezTo>
                    <a:cubicBezTo>
                      <a:pt x="1003" y="6028"/>
                      <a:pt x="943" y="6150"/>
                      <a:pt x="912" y="6180"/>
                    </a:cubicBezTo>
                    <a:cubicBezTo>
                      <a:pt x="851" y="6241"/>
                      <a:pt x="851" y="6271"/>
                      <a:pt x="882" y="6302"/>
                    </a:cubicBezTo>
                    <a:lnTo>
                      <a:pt x="851" y="6363"/>
                    </a:lnTo>
                    <a:cubicBezTo>
                      <a:pt x="791" y="6393"/>
                      <a:pt x="760" y="6454"/>
                      <a:pt x="791" y="6484"/>
                    </a:cubicBezTo>
                    <a:cubicBezTo>
                      <a:pt x="791" y="6545"/>
                      <a:pt x="760" y="6545"/>
                      <a:pt x="730" y="6606"/>
                    </a:cubicBezTo>
                    <a:cubicBezTo>
                      <a:pt x="639" y="6636"/>
                      <a:pt x="639" y="6636"/>
                      <a:pt x="760" y="6636"/>
                    </a:cubicBezTo>
                    <a:cubicBezTo>
                      <a:pt x="766" y="6642"/>
                      <a:pt x="773" y="6644"/>
                      <a:pt x="780" y="6644"/>
                    </a:cubicBezTo>
                    <a:cubicBezTo>
                      <a:pt x="812" y="6644"/>
                      <a:pt x="851" y="6600"/>
                      <a:pt x="851" y="6575"/>
                    </a:cubicBezTo>
                    <a:cubicBezTo>
                      <a:pt x="882" y="6515"/>
                      <a:pt x="882" y="6484"/>
                      <a:pt x="912" y="6454"/>
                    </a:cubicBezTo>
                    <a:lnTo>
                      <a:pt x="912" y="6454"/>
                    </a:lnTo>
                    <a:cubicBezTo>
                      <a:pt x="912" y="6484"/>
                      <a:pt x="912" y="6545"/>
                      <a:pt x="882" y="6575"/>
                    </a:cubicBezTo>
                    <a:cubicBezTo>
                      <a:pt x="882" y="6606"/>
                      <a:pt x="882" y="6697"/>
                      <a:pt x="912" y="6727"/>
                    </a:cubicBezTo>
                    <a:cubicBezTo>
                      <a:pt x="912" y="6727"/>
                      <a:pt x="943" y="6727"/>
                      <a:pt x="912" y="6758"/>
                    </a:cubicBezTo>
                    <a:cubicBezTo>
                      <a:pt x="912" y="6758"/>
                      <a:pt x="882" y="6758"/>
                      <a:pt x="851" y="6727"/>
                    </a:cubicBezTo>
                    <a:cubicBezTo>
                      <a:pt x="851" y="6697"/>
                      <a:pt x="821" y="6667"/>
                      <a:pt x="791" y="6667"/>
                    </a:cubicBezTo>
                    <a:cubicBezTo>
                      <a:pt x="700" y="6667"/>
                      <a:pt x="639" y="6758"/>
                      <a:pt x="700" y="6788"/>
                    </a:cubicBezTo>
                    <a:cubicBezTo>
                      <a:pt x="669" y="6849"/>
                      <a:pt x="669" y="6849"/>
                      <a:pt x="639" y="6849"/>
                    </a:cubicBezTo>
                    <a:cubicBezTo>
                      <a:pt x="608" y="6849"/>
                      <a:pt x="578" y="6879"/>
                      <a:pt x="639" y="6940"/>
                    </a:cubicBezTo>
                    <a:cubicBezTo>
                      <a:pt x="669" y="7001"/>
                      <a:pt x="669" y="7062"/>
                      <a:pt x="578" y="7062"/>
                    </a:cubicBezTo>
                    <a:cubicBezTo>
                      <a:pt x="487" y="7122"/>
                      <a:pt x="426" y="7274"/>
                      <a:pt x="456" y="7274"/>
                    </a:cubicBezTo>
                    <a:cubicBezTo>
                      <a:pt x="517" y="7305"/>
                      <a:pt x="487" y="7426"/>
                      <a:pt x="456" y="7457"/>
                    </a:cubicBezTo>
                    <a:cubicBezTo>
                      <a:pt x="396" y="7487"/>
                      <a:pt x="396" y="7518"/>
                      <a:pt x="396" y="7578"/>
                    </a:cubicBezTo>
                    <a:cubicBezTo>
                      <a:pt x="387" y="7570"/>
                      <a:pt x="379" y="7566"/>
                      <a:pt x="372" y="7566"/>
                    </a:cubicBezTo>
                    <a:cubicBezTo>
                      <a:pt x="351" y="7566"/>
                      <a:pt x="335" y="7595"/>
                      <a:pt x="335" y="7639"/>
                    </a:cubicBezTo>
                    <a:cubicBezTo>
                      <a:pt x="335" y="7639"/>
                      <a:pt x="335" y="7653"/>
                      <a:pt x="344" y="7653"/>
                    </a:cubicBezTo>
                    <a:cubicBezTo>
                      <a:pt x="348" y="7653"/>
                      <a:pt x="355" y="7649"/>
                      <a:pt x="365" y="7639"/>
                    </a:cubicBezTo>
                    <a:cubicBezTo>
                      <a:pt x="365" y="7639"/>
                      <a:pt x="396" y="7700"/>
                      <a:pt x="426" y="7730"/>
                    </a:cubicBezTo>
                    <a:cubicBezTo>
                      <a:pt x="426" y="7715"/>
                      <a:pt x="434" y="7708"/>
                      <a:pt x="445" y="7708"/>
                    </a:cubicBezTo>
                    <a:cubicBezTo>
                      <a:pt x="456" y="7708"/>
                      <a:pt x="472" y="7715"/>
                      <a:pt x="487" y="7730"/>
                    </a:cubicBezTo>
                    <a:cubicBezTo>
                      <a:pt x="517" y="7730"/>
                      <a:pt x="456" y="7882"/>
                      <a:pt x="335" y="7913"/>
                    </a:cubicBezTo>
                    <a:lnTo>
                      <a:pt x="244" y="7974"/>
                    </a:lnTo>
                    <a:cubicBezTo>
                      <a:pt x="274" y="8004"/>
                      <a:pt x="304" y="8004"/>
                      <a:pt x="304" y="8004"/>
                    </a:cubicBezTo>
                    <a:cubicBezTo>
                      <a:pt x="304" y="8029"/>
                      <a:pt x="284" y="8073"/>
                      <a:pt x="261" y="8073"/>
                    </a:cubicBezTo>
                    <a:cubicBezTo>
                      <a:pt x="255" y="8073"/>
                      <a:pt x="249" y="8071"/>
                      <a:pt x="244" y="8065"/>
                    </a:cubicBezTo>
                    <a:cubicBezTo>
                      <a:pt x="213" y="8065"/>
                      <a:pt x="213" y="8065"/>
                      <a:pt x="213" y="8095"/>
                    </a:cubicBezTo>
                    <a:cubicBezTo>
                      <a:pt x="213" y="8095"/>
                      <a:pt x="183" y="8156"/>
                      <a:pt x="213" y="8156"/>
                    </a:cubicBezTo>
                    <a:cubicBezTo>
                      <a:pt x="274" y="8186"/>
                      <a:pt x="274" y="8186"/>
                      <a:pt x="244" y="8217"/>
                    </a:cubicBezTo>
                    <a:cubicBezTo>
                      <a:pt x="152" y="8217"/>
                      <a:pt x="152" y="8277"/>
                      <a:pt x="213" y="8308"/>
                    </a:cubicBezTo>
                    <a:cubicBezTo>
                      <a:pt x="274" y="8338"/>
                      <a:pt x="274" y="8338"/>
                      <a:pt x="213" y="8369"/>
                    </a:cubicBezTo>
                    <a:cubicBezTo>
                      <a:pt x="183" y="8369"/>
                      <a:pt x="122" y="8399"/>
                      <a:pt x="122" y="8429"/>
                    </a:cubicBezTo>
                    <a:lnTo>
                      <a:pt x="152" y="8429"/>
                    </a:lnTo>
                    <a:cubicBezTo>
                      <a:pt x="213" y="8460"/>
                      <a:pt x="213" y="8490"/>
                      <a:pt x="183" y="8521"/>
                    </a:cubicBezTo>
                    <a:cubicBezTo>
                      <a:pt x="122" y="8521"/>
                      <a:pt x="122" y="8551"/>
                      <a:pt x="152" y="8642"/>
                    </a:cubicBezTo>
                    <a:cubicBezTo>
                      <a:pt x="122" y="8733"/>
                      <a:pt x="122" y="8764"/>
                      <a:pt x="92" y="8764"/>
                    </a:cubicBezTo>
                    <a:cubicBezTo>
                      <a:pt x="66" y="8751"/>
                      <a:pt x="52" y="8744"/>
                      <a:pt x="47" y="8744"/>
                    </a:cubicBezTo>
                    <a:cubicBezTo>
                      <a:pt x="41" y="8744"/>
                      <a:pt x="56" y="8759"/>
                      <a:pt x="92" y="8794"/>
                    </a:cubicBezTo>
                    <a:cubicBezTo>
                      <a:pt x="92" y="8855"/>
                      <a:pt x="92" y="8855"/>
                      <a:pt x="61" y="8916"/>
                    </a:cubicBezTo>
                    <a:cubicBezTo>
                      <a:pt x="0" y="8946"/>
                      <a:pt x="0" y="8946"/>
                      <a:pt x="31" y="9007"/>
                    </a:cubicBezTo>
                    <a:cubicBezTo>
                      <a:pt x="92" y="9007"/>
                      <a:pt x="122" y="9007"/>
                      <a:pt x="152" y="8977"/>
                    </a:cubicBezTo>
                    <a:cubicBezTo>
                      <a:pt x="152" y="8946"/>
                      <a:pt x="152" y="8946"/>
                      <a:pt x="183" y="8946"/>
                    </a:cubicBezTo>
                    <a:cubicBezTo>
                      <a:pt x="183" y="8946"/>
                      <a:pt x="183" y="8977"/>
                      <a:pt x="183" y="9037"/>
                    </a:cubicBezTo>
                    <a:cubicBezTo>
                      <a:pt x="152" y="9068"/>
                      <a:pt x="152" y="9098"/>
                      <a:pt x="183" y="9189"/>
                    </a:cubicBezTo>
                    <a:cubicBezTo>
                      <a:pt x="183" y="9235"/>
                      <a:pt x="198" y="9258"/>
                      <a:pt x="209" y="9258"/>
                    </a:cubicBezTo>
                    <a:cubicBezTo>
                      <a:pt x="221" y="9258"/>
                      <a:pt x="228" y="9235"/>
                      <a:pt x="213" y="9189"/>
                    </a:cubicBezTo>
                    <a:lnTo>
                      <a:pt x="274" y="9159"/>
                    </a:lnTo>
                    <a:cubicBezTo>
                      <a:pt x="287" y="9163"/>
                      <a:pt x="298" y="9165"/>
                      <a:pt x="307" y="9165"/>
                    </a:cubicBezTo>
                    <a:cubicBezTo>
                      <a:pt x="363" y="9165"/>
                      <a:pt x="352" y="9094"/>
                      <a:pt x="274" y="9068"/>
                    </a:cubicBezTo>
                    <a:cubicBezTo>
                      <a:pt x="183" y="9068"/>
                      <a:pt x="183" y="9068"/>
                      <a:pt x="244" y="9037"/>
                    </a:cubicBezTo>
                    <a:cubicBezTo>
                      <a:pt x="304" y="9037"/>
                      <a:pt x="335" y="9007"/>
                      <a:pt x="335" y="8977"/>
                    </a:cubicBezTo>
                    <a:cubicBezTo>
                      <a:pt x="335" y="8946"/>
                      <a:pt x="335" y="8946"/>
                      <a:pt x="365" y="8946"/>
                    </a:cubicBezTo>
                    <a:cubicBezTo>
                      <a:pt x="396" y="8946"/>
                      <a:pt x="456" y="8916"/>
                      <a:pt x="456" y="8885"/>
                    </a:cubicBezTo>
                    <a:cubicBezTo>
                      <a:pt x="456" y="8825"/>
                      <a:pt x="456" y="8825"/>
                      <a:pt x="426" y="8825"/>
                    </a:cubicBezTo>
                    <a:cubicBezTo>
                      <a:pt x="420" y="8830"/>
                      <a:pt x="415" y="8833"/>
                      <a:pt x="412" y="8833"/>
                    </a:cubicBezTo>
                    <a:cubicBezTo>
                      <a:pt x="399" y="8833"/>
                      <a:pt x="413" y="8788"/>
                      <a:pt x="487" y="8764"/>
                    </a:cubicBezTo>
                    <a:cubicBezTo>
                      <a:pt x="517" y="8733"/>
                      <a:pt x="517" y="8733"/>
                      <a:pt x="456" y="8703"/>
                    </a:cubicBezTo>
                    <a:cubicBezTo>
                      <a:pt x="396" y="8703"/>
                      <a:pt x="396" y="8612"/>
                      <a:pt x="487" y="8581"/>
                    </a:cubicBezTo>
                    <a:lnTo>
                      <a:pt x="487" y="8521"/>
                    </a:lnTo>
                    <a:cubicBezTo>
                      <a:pt x="487" y="8490"/>
                      <a:pt x="456" y="8460"/>
                      <a:pt x="426" y="8460"/>
                    </a:cubicBezTo>
                    <a:cubicBezTo>
                      <a:pt x="365" y="8460"/>
                      <a:pt x="365" y="8460"/>
                      <a:pt x="426" y="8429"/>
                    </a:cubicBezTo>
                    <a:cubicBezTo>
                      <a:pt x="456" y="8399"/>
                      <a:pt x="487" y="8399"/>
                      <a:pt x="487" y="8399"/>
                    </a:cubicBezTo>
                    <a:cubicBezTo>
                      <a:pt x="517" y="8399"/>
                      <a:pt x="517" y="8369"/>
                      <a:pt x="548" y="8338"/>
                    </a:cubicBezTo>
                    <a:cubicBezTo>
                      <a:pt x="548" y="8277"/>
                      <a:pt x="578" y="8217"/>
                      <a:pt x="548" y="8217"/>
                    </a:cubicBezTo>
                    <a:lnTo>
                      <a:pt x="578" y="8217"/>
                    </a:lnTo>
                    <a:cubicBezTo>
                      <a:pt x="578" y="8186"/>
                      <a:pt x="608" y="8186"/>
                      <a:pt x="578" y="8186"/>
                    </a:cubicBezTo>
                    <a:cubicBezTo>
                      <a:pt x="578" y="8186"/>
                      <a:pt x="608" y="8126"/>
                      <a:pt x="639" y="8065"/>
                    </a:cubicBezTo>
                    <a:cubicBezTo>
                      <a:pt x="684" y="8020"/>
                      <a:pt x="679" y="7941"/>
                      <a:pt x="636" y="7941"/>
                    </a:cubicBezTo>
                    <a:cubicBezTo>
                      <a:pt x="621" y="7941"/>
                      <a:pt x="601" y="7950"/>
                      <a:pt x="578" y="7974"/>
                    </a:cubicBezTo>
                    <a:lnTo>
                      <a:pt x="578" y="7943"/>
                    </a:lnTo>
                    <a:cubicBezTo>
                      <a:pt x="608" y="7882"/>
                      <a:pt x="578" y="7882"/>
                      <a:pt x="578" y="7882"/>
                    </a:cubicBezTo>
                    <a:cubicBezTo>
                      <a:pt x="548" y="7882"/>
                      <a:pt x="548" y="7822"/>
                      <a:pt x="578" y="7791"/>
                    </a:cubicBezTo>
                    <a:cubicBezTo>
                      <a:pt x="578" y="7791"/>
                      <a:pt x="608" y="7791"/>
                      <a:pt x="639" y="7822"/>
                    </a:cubicBezTo>
                    <a:cubicBezTo>
                      <a:pt x="657" y="7839"/>
                      <a:pt x="674" y="7847"/>
                      <a:pt x="689" y="7847"/>
                    </a:cubicBezTo>
                    <a:cubicBezTo>
                      <a:pt x="725" y="7847"/>
                      <a:pt x="743" y="7804"/>
                      <a:pt x="700" y="7761"/>
                    </a:cubicBezTo>
                    <a:lnTo>
                      <a:pt x="730" y="7761"/>
                    </a:lnTo>
                    <a:cubicBezTo>
                      <a:pt x="760" y="7761"/>
                      <a:pt x="760" y="7730"/>
                      <a:pt x="760" y="7639"/>
                    </a:cubicBezTo>
                    <a:cubicBezTo>
                      <a:pt x="760" y="7609"/>
                      <a:pt x="700" y="7548"/>
                      <a:pt x="669" y="7548"/>
                    </a:cubicBezTo>
                    <a:cubicBezTo>
                      <a:pt x="639" y="7518"/>
                      <a:pt x="669" y="7487"/>
                      <a:pt x="669" y="7487"/>
                    </a:cubicBezTo>
                    <a:cubicBezTo>
                      <a:pt x="669" y="7457"/>
                      <a:pt x="669" y="7457"/>
                      <a:pt x="700" y="7457"/>
                    </a:cubicBezTo>
                    <a:cubicBezTo>
                      <a:pt x="708" y="7461"/>
                      <a:pt x="716" y="7463"/>
                      <a:pt x="723" y="7463"/>
                    </a:cubicBezTo>
                    <a:cubicBezTo>
                      <a:pt x="767" y="7463"/>
                      <a:pt x="787" y="7388"/>
                      <a:pt x="760" y="7335"/>
                    </a:cubicBezTo>
                    <a:lnTo>
                      <a:pt x="760" y="7335"/>
                    </a:lnTo>
                    <a:lnTo>
                      <a:pt x="791" y="7366"/>
                    </a:lnTo>
                    <a:cubicBezTo>
                      <a:pt x="821" y="7366"/>
                      <a:pt x="851" y="7335"/>
                      <a:pt x="912" y="7153"/>
                    </a:cubicBezTo>
                    <a:cubicBezTo>
                      <a:pt x="967" y="7017"/>
                      <a:pt x="997" y="6905"/>
                      <a:pt x="1024" y="6905"/>
                    </a:cubicBezTo>
                    <a:cubicBezTo>
                      <a:pt x="1028" y="6905"/>
                      <a:pt x="1031" y="6907"/>
                      <a:pt x="1034" y="6910"/>
                    </a:cubicBezTo>
                    <a:cubicBezTo>
                      <a:pt x="1064" y="6910"/>
                      <a:pt x="1064" y="6758"/>
                      <a:pt x="1034" y="6636"/>
                    </a:cubicBezTo>
                    <a:lnTo>
                      <a:pt x="1034" y="6636"/>
                    </a:lnTo>
                    <a:cubicBezTo>
                      <a:pt x="1041" y="6644"/>
                      <a:pt x="1047" y="6648"/>
                      <a:pt x="1052" y="6648"/>
                    </a:cubicBezTo>
                    <a:cubicBezTo>
                      <a:pt x="1068" y="6648"/>
                      <a:pt x="1079" y="6613"/>
                      <a:pt x="1125" y="6545"/>
                    </a:cubicBezTo>
                    <a:cubicBezTo>
                      <a:pt x="1155" y="6454"/>
                      <a:pt x="1155" y="6454"/>
                      <a:pt x="1186" y="6454"/>
                    </a:cubicBezTo>
                    <a:cubicBezTo>
                      <a:pt x="1213" y="6481"/>
                      <a:pt x="1228" y="6496"/>
                      <a:pt x="1234" y="6496"/>
                    </a:cubicBezTo>
                    <a:cubicBezTo>
                      <a:pt x="1241" y="6496"/>
                      <a:pt x="1233" y="6474"/>
                      <a:pt x="1216" y="6423"/>
                    </a:cubicBezTo>
                    <a:cubicBezTo>
                      <a:pt x="1190" y="6371"/>
                      <a:pt x="1232" y="6296"/>
                      <a:pt x="1283" y="6296"/>
                    </a:cubicBezTo>
                    <a:cubicBezTo>
                      <a:pt x="1291" y="6296"/>
                      <a:pt x="1299" y="6298"/>
                      <a:pt x="1307" y="6302"/>
                    </a:cubicBezTo>
                    <a:cubicBezTo>
                      <a:pt x="1338" y="6302"/>
                      <a:pt x="1368" y="6271"/>
                      <a:pt x="1399" y="6211"/>
                    </a:cubicBezTo>
                    <a:cubicBezTo>
                      <a:pt x="1399" y="6150"/>
                      <a:pt x="1429" y="6089"/>
                      <a:pt x="1459" y="6028"/>
                    </a:cubicBezTo>
                    <a:cubicBezTo>
                      <a:pt x="1520" y="5907"/>
                      <a:pt x="1520" y="5907"/>
                      <a:pt x="1459" y="5876"/>
                    </a:cubicBezTo>
                    <a:cubicBezTo>
                      <a:pt x="1399" y="5846"/>
                      <a:pt x="1429" y="5815"/>
                      <a:pt x="1459" y="5755"/>
                    </a:cubicBezTo>
                    <a:cubicBezTo>
                      <a:pt x="1459" y="5710"/>
                      <a:pt x="1476" y="5682"/>
                      <a:pt x="1496" y="5682"/>
                    </a:cubicBezTo>
                    <a:cubicBezTo>
                      <a:pt x="1504" y="5682"/>
                      <a:pt x="1512" y="5686"/>
                      <a:pt x="1520" y="5694"/>
                    </a:cubicBezTo>
                    <a:cubicBezTo>
                      <a:pt x="1520" y="5694"/>
                      <a:pt x="1581" y="5663"/>
                      <a:pt x="1611" y="5633"/>
                    </a:cubicBezTo>
                    <a:cubicBezTo>
                      <a:pt x="1611" y="5612"/>
                      <a:pt x="1627" y="5590"/>
                      <a:pt x="1646" y="5590"/>
                    </a:cubicBezTo>
                    <a:cubicBezTo>
                      <a:pt x="1654" y="5590"/>
                      <a:pt x="1663" y="5594"/>
                      <a:pt x="1672" y="5603"/>
                    </a:cubicBezTo>
                    <a:cubicBezTo>
                      <a:pt x="1672" y="5603"/>
                      <a:pt x="1733" y="5572"/>
                      <a:pt x="1763" y="5512"/>
                    </a:cubicBezTo>
                    <a:cubicBezTo>
                      <a:pt x="1794" y="5451"/>
                      <a:pt x="1855" y="5390"/>
                      <a:pt x="1885" y="5390"/>
                    </a:cubicBezTo>
                    <a:cubicBezTo>
                      <a:pt x="1885" y="5360"/>
                      <a:pt x="1885" y="5360"/>
                      <a:pt x="1855" y="5329"/>
                    </a:cubicBezTo>
                    <a:cubicBezTo>
                      <a:pt x="1855" y="5329"/>
                      <a:pt x="1824" y="5268"/>
                      <a:pt x="1946" y="5147"/>
                    </a:cubicBezTo>
                    <a:cubicBezTo>
                      <a:pt x="1976" y="5086"/>
                      <a:pt x="2067" y="4995"/>
                      <a:pt x="2037" y="4964"/>
                    </a:cubicBezTo>
                    <a:cubicBezTo>
                      <a:pt x="2037" y="4949"/>
                      <a:pt x="2037" y="4942"/>
                      <a:pt x="2041" y="4942"/>
                    </a:cubicBezTo>
                    <a:cubicBezTo>
                      <a:pt x="2045" y="4942"/>
                      <a:pt x="2052" y="4949"/>
                      <a:pt x="2067" y="4964"/>
                    </a:cubicBezTo>
                    <a:cubicBezTo>
                      <a:pt x="2078" y="4970"/>
                      <a:pt x="2089" y="4972"/>
                      <a:pt x="2099" y="4972"/>
                    </a:cubicBezTo>
                    <a:cubicBezTo>
                      <a:pt x="2148" y="4972"/>
                      <a:pt x="2189" y="4918"/>
                      <a:pt x="2189" y="4843"/>
                    </a:cubicBezTo>
                    <a:cubicBezTo>
                      <a:pt x="2159" y="4812"/>
                      <a:pt x="2159" y="4782"/>
                      <a:pt x="2219" y="4782"/>
                    </a:cubicBezTo>
                    <a:cubicBezTo>
                      <a:pt x="2219" y="4782"/>
                      <a:pt x="2250" y="4752"/>
                      <a:pt x="2250" y="4691"/>
                    </a:cubicBezTo>
                    <a:cubicBezTo>
                      <a:pt x="2250" y="4630"/>
                      <a:pt x="2250" y="4630"/>
                      <a:pt x="2310" y="4600"/>
                    </a:cubicBezTo>
                    <a:cubicBezTo>
                      <a:pt x="2341" y="4600"/>
                      <a:pt x="2371" y="4569"/>
                      <a:pt x="2402" y="4539"/>
                    </a:cubicBezTo>
                    <a:cubicBezTo>
                      <a:pt x="2402" y="4508"/>
                      <a:pt x="2493" y="4387"/>
                      <a:pt x="2554" y="4296"/>
                    </a:cubicBezTo>
                    <a:cubicBezTo>
                      <a:pt x="2645" y="4204"/>
                      <a:pt x="2736" y="4113"/>
                      <a:pt x="2736" y="4113"/>
                    </a:cubicBezTo>
                    <a:cubicBezTo>
                      <a:pt x="2736" y="4083"/>
                      <a:pt x="2736" y="4083"/>
                      <a:pt x="2766" y="4053"/>
                    </a:cubicBezTo>
                    <a:cubicBezTo>
                      <a:pt x="2858" y="4053"/>
                      <a:pt x="2858" y="4022"/>
                      <a:pt x="2797" y="3961"/>
                    </a:cubicBezTo>
                    <a:lnTo>
                      <a:pt x="2797" y="3961"/>
                    </a:lnTo>
                    <a:lnTo>
                      <a:pt x="2766" y="3992"/>
                    </a:lnTo>
                    <a:lnTo>
                      <a:pt x="2766" y="4022"/>
                    </a:lnTo>
                    <a:cubicBezTo>
                      <a:pt x="2720" y="3999"/>
                      <a:pt x="2762" y="3941"/>
                      <a:pt x="2811" y="3941"/>
                    </a:cubicBezTo>
                    <a:cubicBezTo>
                      <a:pt x="2827" y="3941"/>
                      <a:pt x="2843" y="3947"/>
                      <a:pt x="2858" y="3961"/>
                    </a:cubicBezTo>
                    <a:cubicBezTo>
                      <a:pt x="2949" y="3961"/>
                      <a:pt x="2949" y="3961"/>
                      <a:pt x="2918" y="3901"/>
                    </a:cubicBezTo>
                    <a:cubicBezTo>
                      <a:pt x="2888" y="3840"/>
                      <a:pt x="2918" y="3809"/>
                      <a:pt x="2979" y="3809"/>
                    </a:cubicBezTo>
                    <a:cubicBezTo>
                      <a:pt x="3007" y="3837"/>
                      <a:pt x="3022" y="3852"/>
                      <a:pt x="3027" y="3852"/>
                    </a:cubicBezTo>
                    <a:cubicBezTo>
                      <a:pt x="3034" y="3852"/>
                      <a:pt x="3026" y="3829"/>
                      <a:pt x="3010" y="3779"/>
                    </a:cubicBezTo>
                    <a:cubicBezTo>
                      <a:pt x="2988" y="3670"/>
                      <a:pt x="3013" y="3577"/>
                      <a:pt x="3062" y="3577"/>
                    </a:cubicBezTo>
                    <a:cubicBezTo>
                      <a:pt x="3082" y="3577"/>
                      <a:pt x="3105" y="3592"/>
                      <a:pt x="3131" y="3627"/>
                    </a:cubicBezTo>
                    <a:cubicBezTo>
                      <a:pt x="3146" y="3642"/>
                      <a:pt x="3169" y="3650"/>
                      <a:pt x="3192" y="3650"/>
                    </a:cubicBezTo>
                    <a:cubicBezTo>
                      <a:pt x="3215" y="3650"/>
                      <a:pt x="3238" y="3642"/>
                      <a:pt x="3253" y="3627"/>
                    </a:cubicBezTo>
                    <a:cubicBezTo>
                      <a:pt x="3283" y="3597"/>
                      <a:pt x="3253" y="3566"/>
                      <a:pt x="3253" y="3566"/>
                    </a:cubicBezTo>
                    <a:cubicBezTo>
                      <a:pt x="3162" y="3536"/>
                      <a:pt x="3192" y="3505"/>
                      <a:pt x="3283" y="3505"/>
                    </a:cubicBezTo>
                    <a:cubicBezTo>
                      <a:pt x="3466" y="3505"/>
                      <a:pt x="3496" y="3445"/>
                      <a:pt x="3557" y="3323"/>
                    </a:cubicBezTo>
                    <a:cubicBezTo>
                      <a:pt x="3596" y="3205"/>
                      <a:pt x="3648" y="3138"/>
                      <a:pt x="3672" y="3138"/>
                    </a:cubicBezTo>
                    <a:cubicBezTo>
                      <a:pt x="3685" y="3138"/>
                      <a:pt x="3689" y="3158"/>
                      <a:pt x="3678" y="3201"/>
                    </a:cubicBezTo>
                    <a:cubicBezTo>
                      <a:pt x="3662" y="3252"/>
                      <a:pt x="3654" y="3274"/>
                      <a:pt x="3661" y="3274"/>
                    </a:cubicBezTo>
                    <a:cubicBezTo>
                      <a:pt x="3666" y="3274"/>
                      <a:pt x="3681" y="3259"/>
                      <a:pt x="3709" y="3232"/>
                    </a:cubicBezTo>
                    <a:cubicBezTo>
                      <a:pt x="3739" y="3171"/>
                      <a:pt x="3800" y="3110"/>
                      <a:pt x="3830" y="3110"/>
                    </a:cubicBezTo>
                    <a:cubicBezTo>
                      <a:pt x="3861" y="3080"/>
                      <a:pt x="3891" y="3019"/>
                      <a:pt x="3861" y="2989"/>
                    </a:cubicBezTo>
                    <a:lnTo>
                      <a:pt x="3861" y="2989"/>
                    </a:lnTo>
                    <a:cubicBezTo>
                      <a:pt x="3876" y="2996"/>
                      <a:pt x="3893" y="3000"/>
                      <a:pt x="3911" y="3000"/>
                    </a:cubicBezTo>
                    <a:cubicBezTo>
                      <a:pt x="3963" y="3000"/>
                      <a:pt x="4020" y="2966"/>
                      <a:pt x="4043" y="2897"/>
                    </a:cubicBezTo>
                    <a:cubicBezTo>
                      <a:pt x="4073" y="2867"/>
                      <a:pt x="4104" y="2837"/>
                      <a:pt x="4104" y="2837"/>
                    </a:cubicBezTo>
                    <a:cubicBezTo>
                      <a:pt x="4134" y="2837"/>
                      <a:pt x="4134" y="2837"/>
                      <a:pt x="4134" y="2776"/>
                    </a:cubicBezTo>
                    <a:cubicBezTo>
                      <a:pt x="4134" y="2715"/>
                      <a:pt x="4195" y="2715"/>
                      <a:pt x="4256" y="2715"/>
                    </a:cubicBezTo>
                    <a:cubicBezTo>
                      <a:pt x="4286" y="2730"/>
                      <a:pt x="4309" y="2738"/>
                      <a:pt x="4324" y="2738"/>
                    </a:cubicBezTo>
                    <a:cubicBezTo>
                      <a:pt x="4339" y="2738"/>
                      <a:pt x="4347" y="2730"/>
                      <a:pt x="4347" y="2715"/>
                    </a:cubicBezTo>
                    <a:cubicBezTo>
                      <a:pt x="4317" y="2685"/>
                      <a:pt x="4347" y="2594"/>
                      <a:pt x="4377" y="2563"/>
                    </a:cubicBezTo>
                    <a:cubicBezTo>
                      <a:pt x="4377" y="2533"/>
                      <a:pt x="4393" y="2518"/>
                      <a:pt x="4404" y="2518"/>
                    </a:cubicBezTo>
                    <a:cubicBezTo>
                      <a:pt x="4415" y="2518"/>
                      <a:pt x="4423" y="2533"/>
                      <a:pt x="4408" y="2563"/>
                    </a:cubicBezTo>
                    <a:cubicBezTo>
                      <a:pt x="4423" y="2578"/>
                      <a:pt x="4431" y="2586"/>
                      <a:pt x="4446" y="2586"/>
                    </a:cubicBezTo>
                    <a:cubicBezTo>
                      <a:pt x="4461" y="2586"/>
                      <a:pt x="4484" y="2578"/>
                      <a:pt x="4529" y="2563"/>
                    </a:cubicBezTo>
                    <a:cubicBezTo>
                      <a:pt x="4560" y="2533"/>
                      <a:pt x="4621" y="2502"/>
                      <a:pt x="4590" y="2472"/>
                    </a:cubicBezTo>
                    <a:cubicBezTo>
                      <a:pt x="4590" y="2442"/>
                      <a:pt x="4773" y="2320"/>
                      <a:pt x="4833" y="2320"/>
                    </a:cubicBezTo>
                    <a:cubicBezTo>
                      <a:pt x="4833" y="2320"/>
                      <a:pt x="4864" y="2290"/>
                      <a:pt x="4894" y="2259"/>
                    </a:cubicBezTo>
                    <a:cubicBezTo>
                      <a:pt x="4925" y="2259"/>
                      <a:pt x="4955" y="2198"/>
                      <a:pt x="4985" y="2168"/>
                    </a:cubicBezTo>
                    <a:cubicBezTo>
                      <a:pt x="4985" y="2168"/>
                      <a:pt x="5016" y="2168"/>
                      <a:pt x="5046" y="2107"/>
                    </a:cubicBezTo>
                    <a:cubicBezTo>
                      <a:pt x="5061" y="2092"/>
                      <a:pt x="5077" y="2084"/>
                      <a:pt x="5088" y="2084"/>
                    </a:cubicBezTo>
                    <a:cubicBezTo>
                      <a:pt x="5099" y="2084"/>
                      <a:pt x="5107" y="2092"/>
                      <a:pt x="5107" y="2107"/>
                    </a:cubicBezTo>
                    <a:cubicBezTo>
                      <a:pt x="5107" y="2049"/>
                      <a:pt x="5107" y="2028"/>
                      <a:pt x="5130" y="2028"/>
                    </a:cubicBezTo>
                    <a:cubicBezTo>
                      <a:pt x="5144" y="2028"/>
                      <a:pt x="5165" y="2035"/>
                      <a:pt x="5198" y="2046"/>
                    </a:cubicBezTo>
                    <a:cubicBezTo>
                      <a:pt x="5212" y="2074"/>
                      <a:pt x="5219" y="2089"/>
                      <a:pt x="5223" y="2089"/>
                    </a:cubicBezTo>
                    <a:cubicBezTo>
                      <a:pt x="5228" y="2089"/>
                      <a:pt x="5228" y="2066"/>
                      <a:pt x="5228" y="2016"/>
                    </a:cubicBezTo>
                    <a:cubicBezTo>
                      <a:pt x="5228" y="1986"/>
                      <a:pt x="5228" y="1986"/>
                      <a:pt x="5289" y="1986"/>
                    </a:cubicBezTo>
                    <a:cubicBezTo>
                      <a:pt x="5289" y="1995"/>
                      <a:pt x="5294" y="1998"/>
                      <a:pt x="5301" y="1998"/>
                    </a:cubicBezTo>
                    <a:cubicBezTo>
                      <a:pt x="5317" y="1998"/>
                      <a:pt x="5341" y="1977"/>
                      <a:pt x="5320" y="1955"/>
                    </a:cubicBezTo>
                    <a:cubicBezTo>
                      <a:pt x="5320" y="1909"/>
                      <a:pt x="5373" y="1844"/>
                      <a:pt x="5412" y="1844"/>
                    </a:cubicBezTo>
                    <a:cubicBezTo>
                      <a:pt x="5424" y="1844"/>
                      <a:pt x="5434" y="1850"/>
                      <a:pt x="5441" y="1864"/>
                    </a:cubicBezTo>
                    <a:cubicBezTo>
                      <a:pt x="5441" y="1864"/>
                      <a:pt x="5472" y="1834"/>
                      <a:pt x="5502" y="1803"/>
                    </a:cubicBezTo>
                    <a:cubicBezTo>
                      <a:pt x="5502" y="1753"/>
                      <a:pt x="5502" y="1730"/>
                      <a:pt x="5507" y="1730"/>
                    </a:cubicBezTo>
                    <a:cubicBezTo>
                      <a:pt x="5511" y="1730"/>
                      <a:pt x="5519" y="1746"/>
                      <a:pt x="5532" y="1773"/>
                    </a:cubicBezTo>
                    <a:cubicBezTo>
                      <a:pt x="5554" y="1794"/>
                      <a:pt x="5572" y="1804"/>
                      <a:pt x="5587" y="1804"/>
                    </a:cubicBezTo>
                    <a:cubicBezTo>
                      <a:pt x="5615" y="1804"/>
                      <a:pt x="5634" y="1771"/>
                      <a:pt x="5654" y="1712"/>
                    </a:cubicBezTo>
                    <a:cubicBezTo>
                      <a:pt x="5654" y="1712"/>
                      <a:pt x="5654" y="1682"/>
                      <a:pt x="5715" y="1682"/>
                    </a:cubicBezTo>
                    <a:cubicBezTo>
                      <a:pt x="5806" y="1682"/>
                      <a:pt x="6019" y="1590"/>
                      <a:pt x="5958" y="1560"/>
                    </a:cubicBezTo>
                    <a:lnTo>
                      <a:pt x="6019" y="1530"/>
                    </a:lnTo>
                    <a:cubicBezTo>
                      <a:pt x="6110" y="1499"/>
                      <a:pt x="6140" y="1499"/>
                      <a:pt x="6171" y="1438"/>
                    </a:cubicBezTo>
                    <a:lnTo>
                      <a:pt x="6201" y="1408"/>
                    </a:lnTo>
                    <a:cubicBezTo>
                      <a:pt x="6201" y="1438"/>
                      <a:pt x="6262" y="1438"/>
                      <a:pt x="6292" y="1438"/>
                    </a:cubicBezTo>
                    <a:cubicBezTo>
                      <a:pt x="6323" y="1408"/>
                      <a:pt x="6323" y="1408"/>
                      <a:pt x="6323" y="1378"/>
                    </a:cubicBezTo>
                    <a:cubicBezTo>
                      <a:pt x="6262" y="1378"/>
                      <a:pt x="6292" y="1347"/>
                      <a:pt x="6353" y="1347"/>
                    </a:cubicBezTo>
                    <a:cubicBezTo>
                      <a:pt x="6362" y="1338"/>
                      <a:pt x="6374" y="1335"/>
                      <a:pt x="6385" y="1335"/>
                    </a:cubicBezTo>
                    <a:cubicBezTo>
                      <a:pt x="6414" y="1335"/>
                      <a:pt x="6444" y="1356"/>
                      <a:pt x="6444" y="1378"/>
                    </a:cubicBezTo>
                    <a:lnTo>
                      <a:pt x="6475" y="1347"/>
                    </a:lnTo>
                    <a:cubicBezTo>
                      <a:pt x="6457" y="1312"/>
                      <a:pt x="6470" y="1297"/>
                      <a:pt x="6485" y="1297"/>
                    </a:cubicBezTo>
                    <a:cubicBezTo>
                      <a:pt x="6495" y="1297"/>
                      <a:pt x="6505" y="1304"/>
                      <a:pt x="6505" y="1317"/>
                    </a:cubicBezTo>
                    <a:cubicBezTo>
                      <a:pt x="6566" y="1317"/>
                      <a:pt x="6596" y="1317"/>
                      <a:pt x="6627" y="1287"/>
                    </a:cubicBezTo>
                    <a:cubicBezTo>
                      <a:pt x="6627" y="1276"/>
                      <a:pt x="6630" y="1273"/>
                      <a:pt x="6633" y="1273"/>
                    </a:cubicBezTo>
                    <a:cubicBezTo>
                      <a:pt x="6640" y="1273"/>
                      <a:pt x="6647" y="1287"/>
                      <a:pt x="6627" y="1287"/>
                    </a:cubicBezTo>
                    <a:lnTo>
                      <a:pt x="6627" y="1317"/>
                    </a:lnTo>
                    <a:cubicBezTo>
                      <a:pt x="6644" y="1326"/>
                      <a:pt x="6657" y="1330"/>
                      <a:pt x="6665" y="1330"/>
                    </a:cubicBezTo>
                    <a:cubicBezTo>
                      <a:pt x="6685" y="1330"/>
                      <a:pt x="6679" y="1308"/>
                      <a:pt x="6657" y="1287"/>
                    </a:cubicBezTo>
                    <a:cubicBezTo>
                      <a:pt x="6657" y="1287"/>
                      <a:pt x="6687" y="1256"/>
                      <a:pt x="6718" y="1256"/>
                    </a:cubicBezTo>
                    <a:cubicBezTo>
                      <a:pt x="6779" y="1226"/>
                      <a:pt x="6809" y="1226"/>
                      <a:pt x="6748" y="1195"/>
                    </a:cubicBezTo>
                    <a:cubicBezTo>
                      <a:pt x="6748" y="1165"/>
                      <a:pt x="6718" y="1135"/>
                      <a:pt x="6779" y="1135"/>
                    </a:cubicBezTo>
                    <a:cubicBezTo>
                      <a:pt x="6763" y="1119"/>
                      <a:pt x="6771" y="1112"/>
                      <a:pt x="6779" y="1112"/>
                    </a:cubicBezTo>
                    <a:cubicBezTo>
                      <a:pt x="6786" y="1112"/>
                      <a:pt x="6794" y="1119"/>
                      <a:pt x="6779" y="1135"/>
                    </a:cubicBezTo>
                    <a:cubicBezTo>
                      <a:pt x="6779" y="1156"/>
                      <a:pt x="6779" y="1178"/>
                      <a:pt x="6800" y="1178"/>
                    </a:cubicBezTo>
                    <a:cubicBezTo>
                      <a:pt x="6809" y="1178"/>
                      <a:pt x="6822" y="1174"/>
                      <a:pt x="6839" y="1165"/>
                    </a:cubicBezTo>
                    <a:cubicBezTo>
                      <a:pt x="6870" y="1165"/>
                      <a:pt x="6870" y="1195"/>
                      <a:pt x="6870" y="1195"/>
                    </a:cubicBezTo>
                    <a:cubicBezTo>
                      <a:pt x="6870" y="1213"/>
                      <a:pt x="6880" y="1221"/>
                      <a:pt x="6896" y="1221"/>
                    </a:cubicBezTo>
                    <a:cubicBezTo>
                      <a:pt x="6933" y="1221"/>
                      <a:pt x="7000" y="1178"/>
                      <a:pt x="7022" y="1135"/>
                    </a:cubicBezTo>
                    <a:cubicBezTo>
                      <a:pt x="7055" y="1084"/>
                      <a:pt x="7080" y="1062"/>
                      <a:pt x="7100" y="1062"/>
                    </a:cubicBezTo>
                    <a:cubicBezTo>
                      <a:pt x="7116" y="1062"/>
                      <a:pt x="7130" y="1077"/>
                      <a:pt x="7143" y="1104"/>
                    </a:cubicBezTo>
                    <a:cubicBezTo>
                      <a:pt x="7150" y="1118"/>
                      <a:pt x="7157" y="1124"/>
                      <a:pt x="7164" y="1124"/>
                    </a:cubicBezTo>
                    <a:cubicBezTo>
                      <a:pt x="7188" y="1124"/>
                      <a:pt x="7211" y="1053"/>
                      <a:pt x="7235" y="983"/>
                    </a:cubicBezTo>
                    <a:lnTo>
                      <a:pt x="7235" y="861"/>
                    </a:lnTo>
                    <a:lnTo>
                      <a:pt x="7265" y="952"/>
                    </a:lnTo>
                    <a:cubicBezTo>
                      <a:pt x="7298" y="1017"/>
                      <a:pt x="7313" y="1048"/>
                      <a:pt x="7334" y="1048"/>
                    </a:cubicBezTo>
                    <a:cubicBezTo>
                      <a:pt x="7352" y="1048"/>
                      <a:pt x="7375" y="1025"/>
                      <a:pt x="7417" y="983"/>
                    </a:cubicBezTo>
                    <a:cubicBezTo>
                      <a:pt x="7470" y="947"/>
                      <a:pt x="7493" y="932"/>
                      <a:pt x="7502" y="932"/>
                    </a:cubicBezTo>
                    <a:cubicBezTo>
                      <a:pt x="7508" y="932"/>
                      <a:pt x="7508" y="940"/>
                      <a:pt x="7508" y="952"/>
                    </a:cubicBezTo>
                    <a:cubicBezTo>
                      <a:pt x="7508" y="961"/>
                      <a:pt x="7513" y="965"/>
                      <a:pt x="7523" y="965"/>
                    </a:cubicBezTo>
                    <a:cubicBezTo>
                      <a:pt x="7546" y="965"/>
                      <a:pt x="7596" y="943"/>
                      <a:pt x="7660" y="922"/>
                    </a:cubicBezTo>
                    <a:cubicBezTo>
                      <a:pt x="7782" y="891"/>
                      <a:pt x="7812" y="891"/>
                      <a:pt x="7812" y="861"/>
                    </a:cubicBezTo>
                    <a:cubicBezTo>
                      <a:pt x="7812" y="861"/>
                      <a:pt x="7843" y="831"/>
                      <a:pt x="7873" y="831"/>
                    </a:cubicBezTo>
                    <a:cubicBezTo>
                      <a:pt x="7891" y="848"/>
                      <a:pt x="7911" y="856"/>
                      <a:pt x="7930" y="856"/>
                    </a:cubicBezTo>
                    <a:cubicBezTo>
                      <a:pt x="7974" y="856"/>
                      <a:pt x="8007" y="813"/>
                      <a:pt x="7964" y="770"/>
                    </a:cubicBezTo>
                    <a:lnTo>
                      <a:pt x="8025" y="770"/>
                    </a:lnTo>
                    <a:lnTo>
                      <a:pt x="8055" y="800"/>
                    </a:lnTo>
                    <a:cubicBezTo>
                      <a:pt x="8055" y="808"/>
                      <a:pt x="8060" y="812"/>
                      <a:pt x="8072" y="812"/>
                    </a:cubicBezTo>
                    <a:cubicBezTo>
                      <a:pt x="8107" y="812"/>
                      <a:pt x="8206" y="784"/>
                      <a:pt x="8450" y="739"/>
                    </a:cubicBezTo>
                    <a:cubicBezTo>
                      <a:pt x="8785" y="648"/>
                      <a:pt x="8815" y="679"/>
                      <a:pt x="8815" y="618"/>
                    </a:cubicBezTo>
                    <a:cubicBezTo>
                      <a:pt x="8832" y="568"/>
                      <a:pt x="8849" y="545"/>
                      <a:pt x="8865" y="545"/>
                    </a:cubicBezTo>
                    <a:cubicBezTo>
                      <a:pt x="8879" y="545"/>
                      <a:pt x="8893" y="560"/>
                      <a:pt x="8906" y="587"/>
                    </a:cubicBezTo>
                    <a:cubicBezTo>
                      <a:pt x="8906" y="609"/>
                      <a:pt x="8922" y="630"/>
                      <a:pt x="8930" y="630"/>
                    </a:cubicBezTo>
                    <a:cubicBezTo>
                      <a:pt x="8934" y="630"/>
                      <a:pt x="8937" y="627"/>
                      <a:pt x="8937" y="618"/>
                    </a:cubicBezTo>
                    <a:cubicBezTo>
                      <a:pt x="8937" y="618"/>
                      <a:pt x="9028" y="618"/>
                      <a:pt x="9058" y="648"/>
                    </a:cubicBezTo>
                    <a:cubicBezTo>
                      <a:pt x="9094" y="657"/>
                      <a:pt x="9122" y="661"/>
                      <a:pt x="9143" y="661"/>
                    </a:cubicBezTo>
                    <a:cubicBezTo>
                      <a:pt x="9195" y="661"/>
                      <a:pt x="9210" y="639"/>
                      <a:pt x="9210" y="618"/>
                    </a:cubicBezTo>
                    <a:cubicBezTo>
                      <a:pt x="9197" y="592"/>
                      <a:pt x="9195" y="583"/>
                      <a:pt x="9202" y="583"/>
                    </a:cubicBezTo>
                    <a:cubicBezTo>
                      <a:pt x="9211" y="583"/>
                      <a:pt x="9236" y="600"/>
                      <a:pt x="9271" y="618"/>
                    </a:cubicBezTo>
                    <a:cubicBezTo>
                      <a:pt x="9293" y="639"/>
                      <a:pt x="9314" y="661"/>
                      <a:pt x="9325" y="661"/>
                    </a:cubicBezTo>
                    <a:cubicBezTo>
                      <a:pt x="9329" y="661"/>
                      <a:pt x="9332" y="657"/>
                      <a:pt x="9332" y="648"/>
                    </a:cubicBezTo>
                    <a:cubicBezTo>
                      <a:pt x="9351" y="610"/>
                      <a:pt x="9455" y="571"/>
                      <a:pt x="9530" y="571"/>
                    </a:cubicBezTo>
                    <a:cubicBezTo>
                      <a:pt x="9573" y="571"/>
                      <a:pt x="9605" y="584"/>
                      <a:pt x="9605" y="618"/>
                    </a:cubicBezTo>
                    <a:cubicBezTo>
                      <a:pt x="9605" y="618"/>
                      <a:pt x="9666" y="618"/>
                      <a:pt x="9697" y="587"/>
                    </a:cubicBezTo>
                    <a:cubicBezTo>
                      <a:pt x="9697" y="557"/>
                      <a:pt x="9757" y="557"/>
                      <a:pt x="9849" y="557"/>
                    </a:cubicBezTo>
                    <a:cubicBezTo>
                      <a:pt x="9940" y="557"/>
                      <a:pt x="9970" y="557"/>
                      <a:pt x="9970" y="587"/>
                    </a:cubicBezTo>
                    <a:cubicBezTo>
                      <a:pt x="9955" y="603"/>
                      <a:pt x="9955" y="610"/>
                      <a:pt x="9970" y="610"/>
                    </a:cubicBezTo>
                    <a:cubicBezTo>
                      <a:pt x="9985" y="610"/>
                      <a:pt x="10016" y="603"/>
                      <a:pt x="10061" y="587"/>
                    </a:cubicBezTo>
                    <a:cubicBezTo>
                      <a:pt x="10092" y="587"/>
                      <a:pt x="10122" y="527"/>
                      <a:pt x="10183" y="527"/>
                    </a:cubicBezTo>
                    <a:cubicBezTo>
                      <a:pt x="10183" y="466"/>
                      <a:pt x="10213" y="435"/>
                      <a:pt x="10244" y="435"/>
                    </a:cubicBezTo>
                    <a:lnTo>
                      <a:pt x="10244" y="466"/>
                    </a:lnTo>
                    <a:lnTo>
                      <a:pt x="10244" y="557"/>
                    </a:lnTo>
                    <a:cubicBezTo>
                      <a:pt x="10274" y="557"/>
                      <a:pt x="10335" y="527"/>
                      <a:pt x="10335" y="496"/>
                    </a:cubicBezTo>
                    <a:cubicBezTo>
                      <a:pt x="10365" y="527"/>
                      <a:pt x="10396" y="527"/>
                      <a:pt x="10487" y="527"/>
                    </a:cubicBezTo>
                    <a:cubicBezTo>
                      <a:pt x="10578" y="527"/>
                      <a:pt x="10639" y="527"/>
                      <a:pt x="10700" y="496"/>
                    </a:cubicBezTo>
                    <a:cubicBezTo>
                      <a:pt x="10715" y="527"/>
                      <a:pt x="10783" y="542"/>
                      <a:pt x="10852" y="542"/>
                    </a:cubicBezTo>
                    <a:cubicBezTo>
                      <a:pt x="10920" y="542"/>
                      <a:pt x="10988" y="527"/>
                      <a:pt x="11004" y="496"/>
                    </a:cubicBezTo>
                    <a:cubicBezTo>
                      <a:pt x="11004" y="481"/>
                      <a:pt x="11011" y="473"/>
                      <a:pt x="11026" y="473"/>
                    </a:cubicBezTo>
                    <a:cubicBezTo>
                      <a:pt x="11042" y="473"/>
                      <a:pt x="11064" y="481"/>
                      <a:pt x="11095" y="496"/>
                    </a:cubicBezTo>
                    <a:cubicBezTo>
                      <a:pt x="11110" y="511"/>
                      <a:pt x="11118" y="519"/>
                      <a:pt x="11125" y="519"/>
                    </a:cubicBezTo>
                    <a:cubicBezTo>
                      <a:pt x="11133" y="519"/>
                      <a:pt x="11140" y="511"/>
                      <a:pt x="11156" y="496"/>
                    </a:cubicBezTo>
                    <a:cubicBezTo>
                      <a:pt x="11165" y="487"/>
                      <a:pt x="11176" y="484"/>
                      <a:pt x="11189" y="484"/>
                    </a:cubicBezTo>
                    <a:cubicBezTo>
                      <a:pt x="11219" y="484"/>
                      <a:pt x="11256" y="505"/>
                      <a:pt x="11277" y="527"/>
                    </a:cubicBezTo>
                    <a:cubicBezTo>
                      <a:pt x="11295" y="562"/>
                      <a:pt x="11323" y="577"/>
                      <a:pt x="11350" y="577"/>
                    </a:cubicBezTo>
                    <a:cubicBezTo>
                      <a:pt x="11368" y="577"/>
                      <a:pt x="11386" y="570"/>
                      <a:pt x="11399" y="557"/>
                    </a:cubicBezTo>
                    <a:cubicBezTo>
                      <a:pt x="11490" y="527"/>
                      <a:pt x="11551" y="527"/>
                      <a:pt x="11581" y="527"/>
                    </a:cubicBezTo>
                    <a:cubicBezTo>
                      <a:pt x="11672" y="496"/>
                      <a:pt x="11703" y="496"/>
                      <a:pt x="11672" y="466"/>
                    </a:cubicBezTo>
                    <a:cubicBezTo>
                      <a:pt x="11672" y="435"/>
                      <a:pt x="11703" y="405"/>
                      <a:pt x="11703" y="405"/>
                    </a:cubicBezTo>
                    <a:cubicBezTo>
                      <a:pt x="11733" y="395"/>
                      <a:pt x="11753" y="392"/>
                      <a:pt x="11766" y="392"/>
                    </a:cubicBezTo>
                    <a:cubicBezTo>
                      <a:pt x="11791" y="392"/>
                      <a:pt x="11784" y="405"/>
                      <a:pt x="11764" y="405"/>
                    </a:cubicBezTo>
                    <a:cubicBezTo>
                      <a:pt x="11672" y="435"/>
                      <a:pt x="11703" y="435"/>
                      <a:pt x="11764" y="466"/>
                    </a:cubicBezTo>
                    <a:cubicBezTo>
                      <a:pt x="11794" y="496"/>
                      <a:pt x="11885" y="496"/>
                      <a:pt x="11916" y="496"/>
                    </a:cubicBezTo>
                    <a:lnTo>
                      <a:pt x="12068" y="496"/>
                    </a:lnTo>
                    <a:cubicBezTo>
                      <a:pt x="12128" y="511"/>
                      <a:pt x="12166" y="519"/>
                      <a:pt x="12189" y="519"/>
                    </a:cubicBezTo>
                    <a:cubicBezTo>
                      <a:pt x="12212" y="519"/>
                      <a:pt x="12219" y="511"/>
                      <a:pt x="12219" y="496"/>
                    </a:cubicBezTo>
                    <a:lnTo>
                      <a:pt x="12219" y="466"/>
                    </a:lnTo>
                    <a:cubicBezTo>
                      <a:pt x="12250" y="496"/>
                      <a:pt x="12371" y="511"/>
                      <a:pt x="12489" y="511"/>
                    </a:cubicBezTo>
                    <a:cubicBezTo>
                      <a:pt x="12607" y="511"/>
                      <a:pt x="12721" y="496"/>
                      <a:pt x="12736" y="466"/>
                    </a:cubicBezTo>
                    <a:lnTo>
                      <a:pt x="12736" y="496"/>
                    </a:lnTo>
                    <a:cubicBezTo>
                      <a:pt x="12736" y="527"/>
                      <a:pt x="12797" y="527"/>
                      <a:pt x="12858" y="527"/>
                    </a:cubicBezTo>
                    <a:cubicBezTo>
                      <a:pt x="12888" y="527"/>
                      <a:pt x="13071" y="496"/>
                      <a:pt x="13192" y="496"/>
                    </a:cubicBezTo>
                    <a:cubicBezTo>
                      <a:pt x="13344" y="496"/>
                      <a:pt x="13466" y="496"/>
                      <a:pt x="13466" y="466"/>
                    </a:cubicBezTo>
                    <a:cubicBezTo>
                      <a:pt x="13496" y="466"/>
                      <a:pt x="13496" y="466"/>
                      <a:pt x="13496" y="496"/>
                    </a:cubicBezTo>
                    <a:cubicBezTo>
                      <a:pt x="13466" y="557"/>
                      <a:pt x="13496" y="557"/>
                      <a:pt x="13527" y="557"/>
                    </a:cubicBezTo>
                    <a:cubicBezTo>
                      <a:pt x="13587" y="557"/>
                      <a:pt x="13587" y="496"/>
                      <a:pt x="13587" y="466"/>
                    </a:cubicBezTo>
                    <a:cubicBezTo>
                      <a:pt x="13587" y="451"/>
                      <a:pt x="13595" y="443"/>
                      <a:pt x="13614" y="443"/>
                    </a:cubicBezTo>
                    <a:cubicBezTo>
                      <a:pt x="13633" y="443"/>
                      <a:pt x="13663" y="451"/>
                      <a:pt x="13709" y="466"/>
                    </a:cubicBezTo>
                    <a:cubicBezTo>
                      <a:pt x="13739" y="481"/>
                      <a:pt x="13792" y="489"/>
                      <a:pt x="13849" y="489"/>
                    </a:cubicBezTo>
                    <a:cubicBezTo>
                      <a:pt x="13906" y="489"/>
                      <a:pt x="13967" y="481"/>
                      <a:pt x="14013" y="466"/>
                    </a:cubicBezTo>
                    <a:cubicBezTo>
                      <a:pt x="14043" y="466"/>
                      <a:pt x="14074" y="466"/>
                      <a:pt x="14074" y="527"/>
                    </a:cubicBezTo>
                    <a:cubicBezTo>
                      <a:pt x="14109" y="544"/>
                      <a:pt x="14144" y="562"/>
                      <a:pt x="14185" y="562"/>
                    </a:cubicBezTo>
                    <a:cubicBezTo>
                      <a:pt x="14215" y="562"/>
                      <a:pt x="14248" y="552"/>
                      <a:pt x="14286" y="527"/>
                    </a:cubicBezTo>
                    <a:cubicBezTo>
                      <a:pt x="14317" y="527"/>
                      <a:pt x="14317" y="527"/>
                      <a:pt x="14317" y="557"/>
                    </a:cubicBezTo>
                    <a:cubicBezTo>
                      <a:pt x="14352" y="575"/>
                      <a:pt x="14367" y="592"/>
                      <a:pt x="14379" y="592"/>
                    </a:cubicBezTo>
                    <a:cubicBezTo>
                      <a:pt x="14388" y="592"/>
                      <a:pt x="14395" y="583"/>
                      <a:pt x="14408" y="557"/>
                    </a:cubicBezTo>
                    <a:cubicBezTo>
                      <a:pt x="14438" y="542"/>
                      <a:pt x="14484" y="534"/>
                      <a:pt x="14533" y="534"/>
                    </a:cubicBezTo>
                    <a:cubicBezTo>
                      <a:pt x="14583" y="534"/>
                      <a:pt x="14636" y="542"/>
                      <a:pt x="14682" y="557"/>
                    </a:cubicBezTo>
                    <a:cubicBezTo>
                      <a:pt x="14712" y="557"/>
                      <a:pt x="14773" y="557"/>
                      <a:pt x="14773" y="527"/>
                    </a:cubicBezTo>
                    <a:lnTo>
                      <a:pt x="14773" y="466"/>
                    </a:lnTo>
                    <a:cubicBezTo>
                      <a:pt x="14788" y="511"/>
                      <a:pt x="14796" y="534"/>
                      <a:pt x="14803" y="534"/>
                    </a:cubicBezTo>
                    <a:cubicBezTo>
                      <a:pt x="14811" y="534"/>
                      <a:pt x="14818" y="511"/>
                      <a:pt x="14834" y="466"/>
                    </a:cubicBezTo>
                    <a:cubicBezTo>
                      <a:pt x="14834" y="451"/>
                      <a:pt x="14841" y="443"/>
                      <a:pt x="14849" y="443"/>
                    </a:cubicBezTo>
                    <a:cubicBezTo>
                      <a:pt x="14856" y="443"/>
                      <a:pt x="14864" y="451"/>
                      <a:pt x="14864" y="466"/>
                    </a:cubicBezTo>
                    <a:cubicBezTo>
                      <a:pt x="14925" y="527"/>
                      <a:pt x="14955" y="527"/>
                      <a:pt x="14955" y="527"/>
                    </a:cubicBezTo>
                    <a:cubicBezTo>
                      <a:pt x="14979" y="527"/>
                      <a:pt x="15120" y="488"/>
                      <a:pt x="15269" y="488"/>
                    </a:cubicBezTo>
                    <a:cubicBezTo>
                      <a:pt x="15306" y="488"/>
                      <a:pt x="15344" y="490"/>
                      <a:pt x="15381" y="496"/>
                    </a:cubicBezTo>
                    <a:cubicBezTo>
                      <a:pt x="15715" y="496"/>
                      <a:pt x="15837" y="496"/>
                      <a:pt x="15837" y="435"/>
                    </a:cubicBezTo>
                    <a:cubicBezTo>
                      <a:pt x="15852" y="420"/>
                      <a:pt x="15859" y="413"/>
                      <a:pt x="15867" y="413"/>
                    </a:cubicBezTo>
                    <a:cubicBezTo>
                      <a:pt x="15875" y="413"/>
                      <a:pt x="15882" y="420"/>
                      <a:pt x="15897" y="435"/>
                    </a:cubicBezTo>
                    <a:cubicBezTo>
                      <a:pt x="15958" y="496"/>
                      <a:pt x="15989" y="496"/>
                      <a:pt x="16019" y="496"/>
                    </a:cubicBezTo>
                    <a:cubicBezTo>
                      <a:pt x="16080" y="496"/>
                      <a:pt x="16110" y="496"/>
                      <a:pt x="16110" y="527"/>
                    </a:cubicBezTo>
                    <a:cubicBezTo>
                      <a:pt x="16141" y="496"/>
                      <a:pt x="16141" y="496"/>
                      <a:pt x="16201" y="496"/>
                    </a:cubicBezTo>
                    <a:cubicBezTo>
                      <a:pt x="16201" y="511"/>
                      <a:pt x="16209" y="519"/>
                      <a:pt x="16220" y="519"/>
                    </a:cubicBezTo>
                    <a:cubicBezTo>
                      <a:pt x="16232" y="519"/>
                      <a:pt x="16247" y="511"/>
                      <a:pt x="16262" y="496"/>
                    </a:cubicBezTo>
                    <a:cubicBezTo>
                      <a:pt x="16293" y="451"/>
                      <a:pt x="16308" y="428"/>
                      <a:pt x="16312" y="428"/>
                    </a:cubicBezTo>
                    <a:lnTo>
                      <a:pt x="16312" y="428"/>
                    </a:lnTo>
                    <a:cubicBezTo>
                      <a:pt x="16315" y="428"/>
                      <a:pt x="16308" y="451"/>
                      <a:pt x="16293" y="496"/>
                    </a:cubicBezTo>
                    <a:cubicBezTo>
                      <a:pt x="16293" y="518"/>
                      <a:pt x="16353" y="539"/>
                      <a:pt x="16378" y="539"/>
                    </a:cubicBezTo>
                    <a:cubicBezTo>
                      <a:pt x="16388" y="539"/>
                      <a:pt x="16393" y="536"/>
                      <a:pt x="16384" y="527"/>
                    </a:cubicBezTo>
                    <a:cubicBezTo>
                      <a:pt x="16384" y="496"/>
                      <a:pt x="16475" y="496"/>
                      <a:pt x="16505" y="435"/>
                    </a:cubicBezTo>
                    <a:cubicBezTo>
                      <a:pt x="16536" y="435"/>
                      <a:pt x="16596" y="435"/>
                      <a:pt x="16596" y="496"/>
                    </a:cubicBezTo>
                    <a:cubicBezTo>
                      <a:pt x="16605" y="505"/>
                      <a:pt x="16627" y="509"/>
                      <a:pt x="16655" y="509"/>
                    </a:cubicBezTo>
                    <a:cubicBezTo>
                      <a:pt x="16723" y="509"/>
                      <a:pt x="16827" y="487"/>
                      <a:pt x="16870" y="466"/>
                    </a:cubicBezTo>
                    <a:cubicBezTo>
                      <a:pt x="16870" y="435"/>
                      <a:pt x="16878" y="420"/>
                      <a:pt x="16885" y="420"/>
                    </a:cubicBezTo>
                    <a:cubicBezTo>
                      <a:pt x="16893" y="420"/>
                      <a:pt x="16900" y="435"/>
                      <a:pt x="16900" y="466"/>
                    </a:cubicBezTo>
                    <a:cubicBezTo>
                      <a:pt x="16900" y="496"/>
                      <a:pt x="16931" y="496"/>
                      <a:pt x="16992" y="496"/>
                    </a:cubicBezTo>
                    <a:cubicBezTo>
                      <a:pt x="17001" y="487"/>
                      <a:pt x="17007" y="484"/>
                      <a:pt x="17011" y="484"/>
                    </a:cubicBezTo>
                    <a:cubicBezTo>
                      <a:pt x="17022" y="484"/>
                      <a:pt x="17022" y="505"/>
                      <a:pt x="17022" y="527"/>
                    </a:cubicBezTo>
                    <a:cubicBezTo>
                      <a:pt x="16992" y="557"/>
                      <a:pt x="17022" y="557"/>
                      <a:pt x="17083" y="557"/>
                    </a:cubicBezTo>
                    <a:cubicBezTo>
                      <a:pt x="17144" y="527"/>
                      <a:pt x="17296" y="527"/>
                      <a:pt x="17417" y="527"/>
                    </a:cubicBezTo>
                    <a:cubicBezTo>
                      <a:pt x="17600" y="527"/>
                      <a:pt x="17660" y="496"/>
                      <a:pt x="17721" y="435"/>
                    </a:cubicBezTo>
                    <a:lnTo>
                      <a:pt x="17782" y="344"/>
                    </a:lnTo>
                    <a:lnTo>
                      <a:pt x="17782" y="435"/>
                    </a:lnTo>
                    <a:cubicBezTo>
                      <a:pt x="17782" y="466"/>
                      <a:pt x="17812" y="527"/>
                      <a:pt x="17812" y="527"/>
                    </a:cubicBezTo>
                    <a:cubicBezTo>
                      <a:pt x="17843" y="527"/>
                      <a:pt x="17843" y="496"/>
                      <a:pt x="17843" y="466"/>
                    </a:cubicBezTo>
                    <a:cubicBezTo>
                      <a:pt x="17843" y="451"/>
                      <a:pt x="17850" y="443"/>
                      <a:pt x="17869" y="443"/>
                    </a:cubicBezTo>
                    <a:cubicBezTo>
                      <a:pt x="17888" y="443"/>
                      <a:pt x="17919" y="451"/>
                      <a:pt x="17964" y="466"/>
                    </a:cubicBezTo>
                    <a:cubicBezTo>
                      <a:pt x="18010" y="481"/>
                      <a:pt x="18040" y="489"/>
                      <a:pt x="18063" y="489"/>
                    </a:cubicBezTo>
                    <a:cubicBezTo>
                      <a:pt x="18086" y="489"/>
                      <a:pt x="18101" y="481"/>
                      <a:pt x="18116" y="466"/>
                    </a:cubicBezTo>
                    <a:cubicBezTo>
                      <a:pt x="18177" y="466"/>
                      <a:pt x="18207" y="466"/>
                      <a:pt x="18238" y="496"/>
                    </a:cubicBezTo>
                    <a:cubicBezTo>
                      <a:pt x="18268" y="496"/>
                      <a:pt x="18268" y="496"/>
                      <a:pt x="18268" y="466"/>
                    </a:cubicBezTo>
                    <a:cubicBezTo>
                      <a:pt x="18268" y="451"/>
                      <a:pt x="18283" y="443"/>
                      <a:pt x="18302" y="443"/>
                    </a:cubicBezTo>
                    <a:cubicBezTo>
                      <a:pt x="18321" y="443"/>
                      <a:pt x="18344" y="451"/>
                      <a:pt x="18359" y="466"/>
                    </a:cubicBezTo>
                    <a:cubicBezTo>
                      <a:pt x="18377" y="501"/>
                      <a:pt x="18426" y="516"/>
                      <a:pt x="18464" y="516"/>
                    </a:cubicBezTo>
                    <a:cubicBezTo>
                      <a:pt x="18491" y="516"/>
                      <a:pt x="18511" y="509"/>
                      <a:pt x="18511" y="496"/>
                    </a:cubicBezTo>
                    <a:cubicBezTo>
                      <a:pt x="18511" y="466"/>
                      <a:pt x="18572" y="466"/>
                      <a:pt x="18603" y="466"/>
                    </a:cubicBezTo>
                    <a:cubicBezTo>
                      <a:pt x="18633" y="466"/>
                      <a:pt x="18694" y="466"/>
                      <a:pt x="18724" y="435"/>
                    </a:cubicBezTo>
                    <a:lnTo>
                      <a:pt x="18785" y="435"/>
                    </a:lnTo>
                    <a:cubicBezTo>
                      <a:pt x="18846" y="435"/>
                      <a:pt x="18785" y="466"/>
                      <a:pt x="18755" y="466"/>
                    </a:cubicBezTo>
                    <a:lnTo>
                      <a:pt x="18785" y="496"/>
                    </a:lnTo>
                    <a:cubicBezTo>
                      <a:pt x="18876" y="496"/>
                      <a:pt x="18907" y="496"/>
                      <a:pt x="18967" y="466"/>
                    </a:cubicBezTo>
                    <a:cubicBezTo>
                      <a:pt x="18983" y="435"/>
                      <a:pt x="18990" y="420"/>
                      <a:pt x="18994" y="420"/>
                    </a:cubicBezTo>
                    <a:cubicBezTo>
                      <a:pt x="18998" y="420"/>
                      <a:pt x="18998" y="435"/>
                      <a:pt x="18998" y="466"/>
                    </a:cubicBezTo>
                    <a:cubicBezTo>
                      <a:pt x="18998" y="487"/>
                      <a:pt x="19013" y="509"/>
                      <a:pt x="19043" y="509"/>
                    </a:cubicBezTo>
                    <a:cubicBezTo>
                      <a:pt x="19056" y="509"/>
                      <a:pt x="19071" y="505"/>
                      <a:pt x="19089" y="496"/>
                    </a:cubicBezTo>
                    <a:cubicBezTo>
                      <a:pt x="19102" y="471"/>
                      <a:pt x="19115" y="461"/>
                      <a:pt x="19125" y="461"/>
                    </a:cubicBezTo>
                    <a:cubicBezTo>
                      <a:pt x="19140" y="461"/>
                      <a:pt x="19150" y="479"/>
                      <a:pt x="19150" y="496"/>
                    </a:cubicBezTo>
                    <a:cubicBezTo>
                      <a:pt x="19135" y="527"/>
                      <a:pt x="19127" y="542"/>
                      <a:pt x="19142" y="542"/>
                    </a:cubicBezTo>
                    <a:cubicBezTo>
                      <a:pt x="19157" y="542"/>
                      <a:pt x="19195" y="527"/>
                      <a:pt x="19271" y="496"/>
                    </a:cubicBezTo>
                    <a:cubicBezTo>
                      <a:pt x="19362" y="496"/>
                      <a:pt x="19514" y="466"/>
                      <a:pt x="19636" y="466"/>
                    </a:cubicBezTo>
                    <a:cubicBezTo>
                      <a:pt x="19788" y="466"/>
                      <a:pt x="19879" y="466"/>
                      <a:pt x="19910" y="496"/>
                    </a:cubicBezTo>
                    <a:cubicBezTo>
                      <a:pt x="19910" y="502"/>
                      <a:pt x="19910" y="507"/>
                      <a:pt x="19910" y="512"/>
                    </a:cubicBezTo>
                    <a:lnTo>
                      <a:pt x="19910" y="512"/>
                    </a:lnTo>
                    <a:cubicBezTo>
                      <a:pt x="19916" y="466"/>
                      <a:pt x="19951" y="466"/>
                      <a:pt x="20062" y="466"/>
                    </a:cubicBezTo>
                    <a:cubicBezTo>
                      <a:pt x="20097" y="475"/>
                      <a:pt x="20130" y="478"/>
                      <a:pt x="20160" y="478"/>
                    </a:cubicBezTo>
                    <a:cubicBezTo>
                      <a:pt x="20231" y="478"/>
                      <a:pt x="20283" y="457"/>
                      <a:pt x="20305" y="435"/>
                    </a:cubicBezTo>
                    <a:lnTo>
                      <a:pt x="20214" y="435"/>
                    </a:lnTo>
                    <a:cubicBezTo>
                      <a:pt x="20214" y="400"/>
                      <a:pt x="20234" y="385"/>
                      <a:pt x="20264" y="385"/>
                    </a:cubicBezTo>
                    <a:cubicBezTo>
                      <a:pt x="20285" y="385"/>
                      <a:pt x="20310" y="392"/>
                      <a:pt x="20335" y="405"/>
                    </a:cubicBezTo>
                    <a:cubicBezTo>
                      <a:pt x="20366" y="405"/>
                      <a:pt x="20366" y="435"/>
                      <a:pt x="20366" y="466"/>
                    </a:cubicBezTo>
                    <a:cubicBezTo>
                      <a:pt x="20366" y="496"/>
                      <a:pt x="20426" y="527"/>
                      <a:pt x="20457" y="527"/>
                    </a:cubicBezTo>
                    <a:cubicBezTo>
                      <a:pt x="20487" y="527"/>
                      <a:pt x="20548" y="527"/>
                      <a:pt x="20487" y="496"/>
                    </a:cubicBezTo>
                    <a:cubicBezTo>
                      <a:pt x="20487" y="466"/>
                      <a:pt x="20487" y="466"/>
                      <a:pt x="20548" y="466"/>
                    </a:cubicBezTo>
                    <a:cubicBezTo>
                      <a:pt x="20578" y="466"/>
                      <a:pt x="20609" y="466"/>
                      <a:pt x="20639" y="435"/>
                    </a:cubicBezTo>
                    <a:cubicBezTo>
                      <a:pt x="20639" y="405"/>
                      <a:pt x="20700" y="405"/>
                      <a:pt x="20730" y="405"/>
                    </a:cubicBezTo>
                    <a:cubicBezTo>
                      <a:pt x="20761" y="435"/>
                      <a:pt x="20852" y="435"/>
                      <a:pt x="20852" y="435"/>
                    </a:cubicBezTo>
                    <a:lnTo>
                      <a:pt x="20852" y="466"/>
                    </a:lnTo>
                    <a:cubicBezTo>
                      <a:pt x="20852" y="496"/>
                      <a:pt x="20882" y="527"/>
                      <a:pt x="20882" y="527"/>
                    </a:cubicBezTo>
                    <a:cubicBezTo>
                      <a:pt x="20913" y="527"/>
                      <a:pt x="20913" y="496"/>
                      <a:pt x="20913" y="496"/>
                    </a:cubicBezTo>
                    <a:cubicBezTo>
                      <a:pt x="20913" y="466"/>
                      <a:pt x="21885" y="466"/>
                      <a:pt x="22007" y="466"/>
                    </a:cubicBezTo>
                    <a:cubicBezTo>
                      <a:pt x="22037" y="481"/>
                      <a:pt x="22083" y="489"/>
                      <a:pt x="22117" y="489"/>
                    </a:cubicBezTo>
                    <a:cubicBezTo>
                      <a:pt x="22151" y="489"/>
                      <a:pt x="22174" y="481"/>
                      <a:pt x="22159" y="466"/>
                    </a:cubicBezTo>
                    <a:cubicBezTo>
                      <a:pt x="22159" y="435"/>
                      <a:pt x="22341" y="435"/>
                      <a:pt x="22584" y="435"/>
                    </a:cubicBezTo>
                    <a:cubicBezTo>
                      <a:pt x="22858" y="435"/>
                      <a:pt x="23071" y="435"/>
                      <a:pt x="23071" y="405"/>
                    </a:cubicBezTo>
                    <a:lnTo>
                      <a:pt x="23192" y="405"/>
                    </a:lnTo>
                    <a:cubicBezTo>
                      <a:pt x="23253" y="405"/>
                      <a:pt x="23344" y="375"/>
                      <a:pt x="23375" y="375"/>
                    </a:cubicBezTo>
                    <a:cubicBezTo>
                      <a:pt x="23390" y="359"/>
                      <a:pt x="23413" y="352"/>
                      <a:pt x="23424" y="352"/>
                    </a:cubicBezTo>
                    <a:cubicBezTo>
                      <a:pt x="23436" y="352"/>
                      <a:pt x="23436" y="359"/>
                      <a:pt x="23405" y="375"/>
                    </a:cubicBezTo>
                    <a:cubicBezTo>
                      <a:pt x="23405" y="405"/>
                      <a:pt x="23405" y="435"/>
                      <a:pt x="23466" y="435"/>
                    </a:cubicBezTo>
                    <a:cubicBezTo>
                      <a:pt x="23527" y="435"/>
                      <a:pt x="23527" y="405"/>
                      <a:pt x="23527" y="375"/>
                    </a:cubicBezTo>
                    <a:cubicBezTo>
                      <a:pt x="23527" y="344"/>
                      <a:pt x="23587" y="344"/>
                      <a:pt x="23587" y="344"/>
                    </a:cubicBezTo>
                    <a:cubicBezTo>
                      <a:pt x="23618" y="344"/>
                      <a:pt x="23618" y="344"/>
                      <a:pt x="23618" y="375"/>
                    </a:cubicBezTo>
                    <a:lnTo>
                      <a:pt x="23618" y="435"/>
                    </a:lnTo>
                    <a:lnTo>
                      <a:pt x="23648" y="435"/>
                    </a:lnTo>
                    <a:cubicBezTo>
                      <a:pt x="23648" y="405"/>
                      <a:pt x="23679" y="405"/>
                      <a:pt x="23679" y="405"/>
                    </a:cubicBezTo>
                    <a:cubicBezTo>
                      <a:pt x="23739" y="405"/>
                      <a:pt x="23739" y="405"/>
                      <a:pt x="23739" y="466"/>
                    </a:cubicBezTo>
                    <a:cubicBezTo>
                      <a:pt x="23739" y="511"/>
                      <a:pt x="23747" y="534"/>
                      <a:pt x="23758" y="534"/>
                    </a:cubicBezTo>
                    <a:cubicBezTo>
                      <a:pt x="23770" y="534"/>
                      <a:pt x="23785" y="511"/>
                      <a:pt x="23800" y="466"/>
                    </a:cubicBezTo>
                    <a:lnTo>
                      <a:pt x="23891" y="435"/>
                    </a:lnTo>
                    <a:cubicBezTo>
                      <a:pt x="23901" y="464"/>
                      <a:pt x="23917" y="475"/>
                      <a:pt x="23935" y="475"/>
                    </a:cubicBezTo>
                    <a:cubicBezTo>
                      <a:pt x="23974" y="475"/>
                      <a:pt x="24023" y="426"/>
                      <a:pt x="24043" y="405"/>
                    </a:cubicBezTo>
                    <a:cubicBezTo>
                      <a:pt x="24059" y="435"/>
                      <a:pt x="24081" y="451"/>
                      <a:pt x="24104" y="451"/>
                    </a:cubicBezTo>
                    <a:cubicBezTo>
                      <a:pt x="24127" y="451"/>
                      <a:pt x="24150" y="435"/>
                      <a:pt x="24165" y="405"/>
                    </a:cubicBezTo>
                    <a:cubicBezTo>
                      <a:pt x="24165" y="390"/>
                      <a:pt x="24173" y="382"/>
                      <a:pt x="24188" y="382"/>
                    </a:cubicBezTo>
                    <a:cubicBezTo>
                      <a:pt x="24203" y="382"/>
                      <a:pt x="24226" y="390"/>
                      <a:pt x="24256" y="405"/>
                    </a:cubicBezTo>
                    <a:cubicBezTo>
                      <a:pt x="24287" y="435"/>
                      <a:pt x="24317" y="435"/>
                      <a:pt x="24408" y="435"/>
                    </a:cubicBezTo>
                    <a:cubicBezTo>
                      <a:pt x="24439" y="405"/>
                      <a:pt x="24712" y="405"/>
                      <a:pt x="25046" y="405"/>
                    </a:cubicBezTo>
                    <a:cubicBezTo>
                      <a:pt x="25411" y="405"/>
                      <a:pt x="25624" y="405"/>
                      <a:pt x="25624" y="375"/>
                    </a:cubicBezTo>
                    <a:cubicBezTo>
                      <a:pt x="25685" y="375"/>
                      <a:pt x="25685" y="375"/>
                      <a:pt x="25715" y="405"/>
                    </a:cubicBezTo>
                    <a:cubicBezTo>
                      <a:pt x="25715" y="432"/>
                      <a:pt x="25721" y="447"/>
                      <a:pt x="25734" y="447"/>
                    </a:cubicBezTo>
                    <a:cubicBezTo>
                      <a:pt x="25749" y="447"/>
                      <a:pt x="25773" y="425"/>
                      <a:pt x="25806" y="375"/>
                    </a:cubicBezTo>
                    <a:cubicBezTo>
                      <a:pt x="25824" y="357"/>
                      <a:pt x="25831" y="340"/>
                      <a:pt x="25834" y="340"/>
                    </a:cubicBezTo>
                    <a:cubicBezTo>
                      <a:pt x="25837" y="340"/>
                      <a:pt x="25837" y="349"/>
                      <a:pt x="25837" y="375"/>
                    </a:cubicBezTo>
                    <a:cubicBezTo>
                      <a:pt x="25837" y="405"/>
                      <a:pt x="25898" y="405"/>
                      <a:pt x="26080" y="405"/>
                    </a:cubicBezTo>
                    <a:cubicBezTo>
                      <a:pt x="26171" y="405"/>
                      <a:pt x="26353" y="405"/>
                      <a:pt x="26353" y="375"/>
                    </a:cubicBezTo>
                    <a:cubicBezTo>
                      <a:pt x="26384" y="359"/>
                      <a:pt x="26399" y="352"/>
                      <a:pt x="26403" y="352"/>
                    </a:cubicBezTo>
                    <a:cubicBezTo>
                      <a:pt x="26407" y="352"/>
                      <a:pt x="26399" y="359"/>
                      <a:pt x="26384" y="375"/>
                    </a:cubicBezTo>
                    <a:cubicBezTo>
                      <a:pt x="26364" y="434"/>
                      <a:pt x="26433" y="467"/>
                      <a:pt x="26518" y="467"/>
                    </a:cubicBezTo>
                    <a:cubicBezTo>
                      <a:pt x="26564" y="467"/>
                      <a:pt x="26614" y="457"/>
                      <a:pt x="26657" y="435"/>
                    </a:cubicBezTo>
                    <a:cubicBezTo>
                      <a:pt x="26688" y="435"/>
                      <a:pt x="26749" y="435"/>
                      <a:pt x="26749" y="466"/>
                    </a:cubicBezTo>
                    <a:cubicBezTo>
                      <a:pt x="26779" y="466"/>
                      <a:pt x="26809" y="466"/>
                      <a:pt x="26931" y="435"/>
                    </a:cubicBezTo>
                    <a:lnTo>
                      <a:pt x="27205" y="435"/>
                    </a:lnTo>
                    <a:cubicBezTo>
                      <a:pt x="27296" y="435"/>
                      <a:pt x="27387" y="375"/>
                      <a:pt x="27387" y="375"/>
                    </a:cubicBezTo>
                    <a:lnTo>
                      <a:pt x="27417" y="375"/>
                    </a:lnTo>
                    <a:cubicBezTo>
                      <a:pt x="27417" y="435"/>
                      <a:pt x="27600" y="435"/>
                      <a:pt x="27873" y="435"/>
                    </a:cubicBezTo>
                    <a:cubicBezTo>
                      <a:pt x="28177" y="435"/>
                      <a:pt x="28390" y="435"/>
                      <a:pt x="28451" y="466"/>
                    </a:cubicBezTo>
                    <a:cubicBezTo>
                      <a:pt x="28451" y="466"/>
                      <a:pt x="28481" y="466"/>
                      <a:pt x="28512" y="435"/>
                    </a:cubicBezTo>
                    <a:cubicBezTo>
                      <a:pt x="28547" y="400"/>
                      <a:pt x="28572" y="385"/>
                      <a:pt x="28593" y="385"/>
                    </a:cubicBezTo>
                    <a:cubicBezTo>
                      <a:pt x="28608" y="385"/>
                      <a:pt x="28621" y="392"/>
                      <a:pt x="28633" y="405"/>
                    </a:cubicBezTo>
                    <a:cubicBezTo>
                      <a:pt x="28648" y="435"/>
                      <a:pt x="28702" y="451"/>
                      <a:pt x="28755" y="451"/>
                    </a:cubicBezTo>
                    <a:cubicBezTo>
                      <a:pt x="28808" y="451"/>
                      <a:pt x="28861" y="435"/>
                      <a:pt x="28876" y="405"/>
                    </a:cubicBezTo>
                    <a:lnTo>
                      <a:pt x="28876" y="435"/>
                    </a:lnTo>
                    <a:cubicBezTo>
                      <a:pt x="28888" y="459"/>
                      <a:pt x="28913" y="469"/>
                      <a:pt x="28941" y="469"/>
                    </a:cubicBezTo>
                    <a:cubicBezTo>
                      <a:pt x="28986" y="469"/>
                      <a:pt x="29040" y="443"/>
                      <a:pt x="29059" y="405"/>
                    </a:cubicBezTo>
                    <a:cubicBezTo>
                      <a:pt x="29102" y="427"/>
                      <a:pt x="29129" y="448"/>
                      <a:pt x="29153" y="448"/>
                    </a:cubicBezTo>
                    <a:cubicBezTo>
                      <a:pt x="29162" y="448"/>
                      <a:pt x="29171" y="444"/>
                      <a:pt x="29180" y="435"/>
                    </a:cubicBezTo>
                    <a:cubicBezTo>
                      <a:pt x="29241" y="435"/>
                      <a:pt x="29241" y="435"/>
                      <a:pt x="29241" y="496"/>
                    </a:cubicBezTo>
                    <a:cubicBezTo>
                      <a:pt x="29241" y="527"/>
                      <a:pt x="29241" y="557"/>
                      <a:pt x="29271" y="557"/>
                    </a:cubicBezTo>
                    <a:cubicBezTo>
                      <a:pt x="29302" y="557"/>
                      <a:pt x="29302" y="527"/>
                      <a:pt x="29302" y="496"/>
                    </a:cubicBezTo>
                    <a:lnTo>
                      <a:pt x="29393" y="496"/>
                    </a:lnTo>
                    <a:cubicBezTo>
                      <a:pt x="29393" y="496"/>
                      <a:pt x="29423" y="496"/>
                      <a:pt x="29423" y="466"/>
                    </a:cubicBezTo>
                    <a:cubicBezTo>
                      <a:pt x="29423" y="435"/>
                      <a:pt x="29454" y="435"/>
                      <a:pt x="29515" y="435"/>
                    </a:cubicBezTo>
                    <a:cubicBezTo>
                      <a:pt x="29515" y="444"/>
                      <a:pt x="29517" y="448"/>
                      <a:pt x="29520" y="448"/>
                    </a:cubicBezTo>
                    <a:cubicBezTo>
                      <a:pt x="29527" y="448"/>
                      <a:pt x="29536" y="427"/>
                      <a:pt x="29515" y="405"/>
                    </a:cubicBezTo>
                    <a:cubicBezTo>
                      <a:pt x="29515" y="375"/>
                      <a:pt x="29515" y="314"/>
                      <a:pt x="29545" y="314"/>
                    </a:cubicBezTo>
                    <a:lnTo>
                      <a:pt x="29545" y="253"/>
                    </a:lnTo>
                    <a:cubicBezTo>
                      <a:pt x="29545" y="192"/>
                      <a:pt x="29545" y="162"/>
                      <a:pt x="29484" y="131"/>
                    </a:cubicBezTo>
                    <a:cubicBezTo>
                      <a:pt x="29373" y="113"/>
                      <a:pt x="29285" y="83"/>
                      <a:pt x="29233" y="83"/>
                    </a:cubicBezTo>
                    <a:cubicBezTo>
                      <a:pt x="29199" y="83"/>
                      <a:pt x="29180" y="96"/>
                      <a:pt x="29180" y="131"/>
                    </a:cubicBezTo>
                    <a:cubicBezTo>
                      <a:pt x="29180" y="131"/>
                      <a:pt x="29150" y="162"/>
                      <a:pt x="29120" y="162"/>
                    </a:cubicBezTo>
                    <a:cubicBezTo>
                      <a:pt x="29089" y="162"/>
                      <a:pt x="29028" y="131"/>
                      <a:pt x="29028" y="131"/>
                    </a:cubicBezTo>
                    <a:cubicBezTo>
                      <a:pt x="29028" y="101"/>
                      <a:pt x="28876" y="101"/>
                      <a:pt x="28664" y="71"/>
                    </a:cubicBezTo>
                    <a:cubicBezTo>
                      <a:pt x="28451" y="71"/>
                      <a:pt x="28329" y="71"/>
                      <a:pt x="28268" y="40"/>
                    </a:cubicBezTo>
                    <a:cubicBezTo>
                      <a:pt x="28238" y="10"/>
                      <a:pt x="28208" y="10"/>
                      <a:pt x="28208" y="10"/>
                    </a:cubicBezTo>
                    <a:cubicBezTo>
                      <a:pt x="28208" y="40"/>
                      <a:pt x="27964" y="40"/>
                      <a:pt x="27691" y="40"/>
                    </a:cubicBezTo>
                    <a:cubicBezTo>
                      <a:pt x="27417" y="40"/>
                      <a:pt x="27144" y="40"/>
                      <a:pt x="27144" y="71"/>
                    </a:cubicBezTo>
                    <a:lnTo>
                      <a:pt x="27053" y="71"/>
                    </a:lnTo>
                    <a:cubicBezTo>
                      <a:pt x="27053" y="40"/>
                      <a:pt x="26961" y="40"/>
                      <a:pt x="26901" y="40"/>
                    </a:cubicBezTo>
                    <a:cubicBezTo>
                      <a:pt x="26809" y="71"/>
                      <a:pt x="26749" y="71"/>
                      <a:pt x="26749" y="71"/>
                    </a:cubicBezTo>
                    <a:cubicBezTo>
                      <a:pt x="26749" y="40"/>
                      <a:pt x="26688" y="40"/>
                      <a:pt x="26627" y="40"/>
                    </a:cubicBezTo>
                    <a:cubicBezTo>
                      <a:pt x="26536" y="40"/>
                      <a:pt x="26505" y="40"/>
                      <a:pt x="26505" y="71"/>
                    </a:cubicBezTo>
                    <a:cubicBezTo>
                      <a:pt x="26475" y="71"/>
                      <a:pt x="26171" y="71"/>
                      <a:pt x="26080" y="40"/>
                    </a:cubicBezTo>
                    <a:cubicBezTo>
                      <a:pt x="26062" y="31"/>
                      <a:pt x="26047" y="28"/>
                      <a:pt x="26034" y="28"/>
                    </a:cubicBezTo>
                    <a:cubicBezTo>
                      <a:pt x="26001" y="28"/>
                      <a:pt x="25980" y="49"/>
                      <a:pt x="25958" y="71"/>
                    </a:cubicBezTo>
                    <a:cubicBezTo>
                      <a:pt x="25958" y="101"/>
                      <a:pt x="25898" y="131"/>
                      <a:pt x="25867" y="131"/>
                    </a:cubicBezTo>
                    <a:lnTo>
                      <a:pt x="25867" y="71"/>
                    </a:lnTo>
                    <a:cubicBezTo>
                      <a:pt x="25898" y="40"/>
                      <a:pt x="25898" y="40"/>
                      <a:pt x="25837" y="40"/>
                    </a:cubicBezTo>
                    <a:lnTo>
                      <a:pt x="25746" y="40"/>
                    </a:lnTo>
                    <a:cubicBezTo>
                      <a:pt x="25746" y="71"/>
                      <a:pt x="25563" y="71"/>
                      <a:pt x="25290" y="71"/>
                    </a:cubicBezTo>
                    <a:cubicBezTo>
                      <a:pt x="24925" y="71"/>
                      <a:pt x="24803" y="71"/>
                      <a:pt x="24803" y="101"/>
                    </a:cubicBezTo>
                    <a:cubicBezTo>
                      <a:pt x="24803" y="116"/>
                      <a:pt x="24796" y="124"/>
                      <a:pt x="24773" y="124"/>
                    </a:cubicBezTo>
                    <a:cubicBezTo>
                      <a:pt x="24750" y="124"/>
                      <a:pt x="24712" y="116"/>
                      <a:pt x="24651" y="101"/>
                    </a:cubicBezTo>
                    <a:cubicBezTo>
                      <a:pt x="24509" y="30"/>
                      <a:pt x="24450" y="0"/>
                      <a:pt x="24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5"/>
              <p:cNvSpPr/>
              <p:nvPr/>
            </p:nvSpPr>
            <p:spPr>
              <a:xfrm>
                <a:off x="6717200" y="1777950"/>
                <a:ext cx="512950" cy="840475"/>
              </a:xfrm>
              <a:custGeom>
                <a:avLst/>
                <a:gdLst/>
                <a:ahLst/>
                <a:cxnLst/>
                <a:rect l="l" t="t" r="r" b="b"/>
                <a:pathLst>
                  <a:path w="20518" h="33619" extrusionOk="0">
                    <a:moveTo>
                      <a:pt x="17205" y="1326"/>
                    </a:moveTo>
                    <a:lnTo>
                      <a:pt x="17205" y="1417"/>
                    </a:lnTo>
                    <a:cubicBezTo>
                      <a:pt x="17235" y="1478"/>
                      <a:pt x="17265" y="1478"/>
                      <a:pt x="17296" y="1478"/>
                    </a:cubicBezTo>
                    <a:lnTo>
                      <a:pt x="17296" y="1387"/>
                    </a:lnTo>
                    <a:cubicBezTo>
                      <a:pt x="17296" y="1387"/>
                      <a:pt x="17235" y="1326"/>
                      <a:pt x="17205" y="1326"/>
                    </a:cubicBezTo>
                    <a:close/>
                    <a:moveTo>
                      <a:pt x="17764" y="1442"/>
                    </a:moveTo>
                    <a:cubicBezTo>
                      <a:pt x="17790" y="1442"/>
                      <a:pt x="17813" y="1521"/>
                      <a:pt x="17813" y="1600"/>
                    </a:cubicBezTo>
                    <a:cubicBezTo>
                      <a:pt x="17813" y="1691"/>
                      <a:pt x="17813" y="1691"/>
                      <a:pt x="17782" y="1691"/>
                    </a:cubicBezTo>
                    <a:cubicBezTo>
                      <a:pt x="17782" y="1691"/>
                      <a:pt x="17752" y="1600"/>
                      <a:pt x="17752" y="1509"/>
                    </a:cubicBezTo>
                    <a:lnTo>
                      <a:pt x="17752" y="1448"/>
                    </a:lnTo>
                    <a:cubicBezTo>
                      <a:pt x="17756" y="1444"/>
                      <a:pt x="17760" y="1442"/>
                      <a:pt x="17764" y="1442"/>
                    </a:cubicBezTo>
                    <a:close/>
                    <a:moveTo>
                      <a:pt x="17894" y="2361"/>
                    </a:moveTo>
                    <a:cubicBezTo>
                      <a:pt x="17909" y="2361"/>
                      <a:pt x="17916" y="2405"/>
                      <a:pt x="17934" y="2512"/>
                    </a:cubicBezTo>
                    <a:cubicBezTo>
                      <a:pt x="17934" y="2572"/>
                      <a:pt x="17934" y="2664"/>
                      <a:pt x="17904" y="2664"/>
                    </a:cubicBezTo>
                    <a:lnTo>
                      <a:pt x="17904" y="2572"/>
                    </a:lnTo>
                    <a:cubicBezTo>
                      <a:pt x="17921" y="2572"/>
                      <a:pt x="17909" y="2553"/>
                      <a:pt x="17895" y="2553"/>
                    </a:cubicBezTo>
                    <a:cubicBezTo>
                      <a:pt x="17885" y="2553"/>
                      <a:pt x="17873" y="2564"/>
                      <a:pt x="17873" y="2603"/>
                    </a:cubicBezTo>
                    <a:lnTo>
                      <a:pt x="17782" y="2603"/>
                    </a:lnTo>
                    <a:cubicBezTo>
                      <a:pt x="17782" y="2512"/>
                      <a:pt x="17813" y="2421"/>
                      <a:pt x="17843" y="2421"/>
                    </a:cubicBezTo>
                    <a:cubicBezTo>
                      <a:pt x="17868" y="2383"/>
                      <a:pt x="17883" y="2361"/>
                      <a:pt x="17894" y="2361"/>
                    </a:cubicBezTo>
                    <a:close/>
                    <a:moveTo>
                      <a:pt x="18117" y="2664"/>
                    </a:moveTo>
                    <a:lnTo>
                      <a:pt x="18086" y="2724"/>
                    </a:lnTo>
                    <a:lnTo>
                      <a:pt x="18086" y="2816"/>
                    </a:lnTo>
                    <a:cubicBezTo>
                      <a:pt x="18117" y="2816"/>
                      <a:pt x="18117" y="2816"/>
                      <a:pt x="18117" y="2724"/>
                    </a:cubicBezTo>
                    <a:lnTo>
                      <a:pt x="18117" y="2664"/>
                    </a:lnTo>
                    <a:close/>
                    <a:moveTo>
                      <a:pt x="18269" y="7071"/>
                    </a:moveTo>
                    <a:lnTo>
                      <a:pt x="18269" y="7071"/>
                    </a:lnTo>
                    <a:cubicBezTo>
                      <a:pt x="18299" y="7071"/>
                      <a:pt x="18360" y="7223"/>
                      <a:pt x="18360" y="7314"/>
                    </a:cubicBezTo>
                    <a:cubicBezTo>
                      <a:pt x="18371" y="7338"/>
                      <a:pt x="18374" y="7352"/>
                      <a:pt x="18369" y="7352"/>
                    </a:cubicBezTo>
                    <a:cubicBezTo>
                      <a:pt x="18362" y="7352"/>
                      <a:pt x="18336" y="7316"/>
                      <a:pt x="18299" y="7223"/>
                    </a:cubicBezTo>
                    <a:cubicBezTo>
                      <a:pt x="18299" y="7132"/>
                      <a:pt x="18269" y="7071"/>
                      <a:pt x="18269" y="7071"/>
                    </a:cubicBezTo>
                    <a:close/>
                    <a:moveTo>
                      <a:pt x="18603" y="7709"/>
                    </a:moveTo>
                    <a:cubicBezTo>
                      <a:pt x="18603" y="7730"/>
                      <a:pt x="18606" y="7746"/>
                      <a:pt x="18611" y="7758"/>
                    </a:cubicBezTo>
                    <a:lnTo>
                      <a:pt x="18611" y="7758"/>
                    </a:lnTo>
                    <a:cubicBezTo>
                      <a:pt x="18612" y="7746"/>
                      <a:pt x="18610" y="7730"/>
                      <a:pt x="18603" y="7709"/>
                    </a:cubicBezTo>
                    <a:close/>
                    <a:moveTo>
                      <a:pt x="476" y="7542"/>
                    </a:moveTo>
                    <a:cubicBezTo>
                      <a:pt x="495" y="7542"/>
                      <a:pt x="533" y="7588"/>
                      <a:pt x="578" y="7679"/>
                    </a:cubicBezTo>
                    <a:cubicBezTo>
                      <a:pt x="639" y="7770"/>
                      <a:pt x="639" y="7770"/>
                      <a:pt x="548" y="7770"/>
                    </a:cubicBezTo>
                    <a:cubicBezTo>
                      <a:pt x="517" y="7770"/>
                      <a:pt x="487" y="7740"/>
                      <a:pt x="487" y="7679"/>
                    </a:cubicBezTo>
                    <a:cubicBezTo>
                      <a:pt x="457" y="7588"/>
                      <a:pt x="457" y="7542"/>
                      <a:pt x="476" y="7542"/>
                    </a:cubicBezTo>
                    <a:close/>
                    <a:moveTo>
                      <a:pt x="18299" y="7557"/>
                    </a:moveTo>
                    <a:cubicBezTo>
                      <a:pt x="18269" y="7557"/>
                      <a:pt x="18269" y="7649"/>
                      <a:pt x="18299" y="7801"/>
                    </a:cubicBezTo>
                    <a:cubicBezTo>
                      <a:pt x="18299" y="7892"/>
                      <a:pt x="18360" y="7983"/>
                      <a:pt x="18360" y="7983"/>
                    </a:cubicBezTo>
                    <a:cubicBezTo>
                      <a:pt x="18390" y="7983"/>
                      <a:pt x="18360" y="7892"/>
                      <a:pt x="18360" y="7801"/>
                    </a:cubicBezTo>
                    <a:cubicBezTo>
                      <a:pt x="18390" y="7649"/>
                      <a:pt x="18329" y="7557"/>
                      <a:pt x="18299" y="7557"/>
                    </a:cubicBezTo>
                    <a:close/>
                    <a:moveTo>
                      <a:pt x="18937" y="11083"/>
                    </a:moveTo>
                    <a:cubicBezTo>
                      <a:pt x="18968" y="11083"/>
                      <a:pt x="18998" y="11174"/>
                      <a:pt x="18998" y="11235"/>
                    </a:cubicBezTo>
                    <a:lnTo>
                      <a:pt x="18968" y="11266"/>
                    </a:lnTo>
                    <a:lnTo>
                      <a:pt x="18907" y="11174"/>
                    </a:lnTo>
                    <a:lnTo>
                      <a:pt x="18937" y="11083"/>
                    </a:lnTo>
                    <a:close/>
                    <a:moveTo>
                      <a:pt x="18816" y="11357"/>
                    </a:moveTo>
                    <a:cubicBezTo>
                      <a:pt x="18816" y="11357"/>
                      <a:pt x="18846" y="11418"/>
                      <a:pt x="18907" y="11509"/>
                    </a:cubicBezTo>
                    <a:cubicBezTo>
                      <a:pt x="19028" y="11661"/>
                      <a:pt x="19028" y="11661"/>
                      <a:pt x="18937" y="11661"/>
                    </a:cubicBezTo>
                    <a:cubicBezTo>
                      <a:pt x="18930" y="11661"/>
                      <a:pt x="18922" y="11663"/>
                      <a:pt x="18914" y="11663"/>
                    </a:cubicBezTo>
                    <a:cubicBezTo>
                      <a:pt x="18890" y="11663"/>
                      <a:pt x="18861" y="11646"/>
                      <a:pt x="18816" y="11509"/>
                    </a:cubicBezTo>
                    <a:cubicBezTo>
                      <a:pt x="18816" y="11418"/>
                      <a:pt x="18816" y="11357"/>
                      <a:pt x="18816" y="11357"/>
                    </a:cubicBezTo>
                    <a:close/>
                    <a:moveTo>
                      <a:pt x="19174" y="13278"/>
                    </a:moveTo>
                    <a:cubicBezTo>
                      <a:pt x="19184" y="13278"/>
                      <a:pt x="19228" y="13328"/>
                      <a:pt x="19272" y="13393"/>
                    </a:cubicBezTo>
                    <a:cubicBezTo>
                      <a:pt x="19309" y="13486"/>
                      <a:pt x="19323" y="13522"/>
                      <a:pt x="19315" y="13522"/>
                    </a:cubicBezTo>
                    <a:cubicBezTo>
                      <a:pt x="19310" y="13522"/>
                      <a:pt x="19295" y="13508"/>
                      <a:pt x="19272" y="13485"/>
                    </a:cubicBezTo>
                    <a:cubicBezTo>
                      <a:pt x="19211" y="13393"/>
                      <a:pt x="19180" y="13302"/>
                      <a:pt x="19180" y="13302"/>
                    </a:cubicBezTo>
                    <a:cubicBezTo>
                      <a:pt x="19172" y="13285"/>
                      <a:pt x="19171" y="13278"/>
                      <a:pt x="19174" y="13278"/>
                    </a:cubicBezTo>
                    <a:close/>
                    <a:moveTo>
                      <a:pt x="19163" y="13995"/>
                    </a:moveTo>
                    <a:cubicBezTo>
                      <a:pt x="19188" y="13995"/>
                      <a:pt x="19211" y="14062"/>
                      <a:pt x="19211" y="14062"/>
                    </a:cubicBezTo>
                    <a:lnTo>
                      <a:pt x="19241" y="14153"/>
                    </a:lnTo>
                    <a:cubicBezTo>
                      <a:pt x="19211" y="14153"/>
                      <a:pt x="19150" y="14153"/>
                      <a:pt x="19150" y="14062"/>
                    </a:cubicBezTo>
                    <a:lnTo>
                      <a:pt x="19150" y="14001"/>
                    </a:lnTo>
                    <a:cubicBezTo>
                      <a:pt x="19154" y="13997"/>
                      <a:pt x="19159" y="13995"/>
                      <a:pt x="19163" y="13995"/>
                    </a:cubicBezTo>
                    <a:close/>
                    <a:moveTo>
                      <a:pt x="19606" y="15095"/>
                    </a:moveTo>
                    <a:lnTo>
                      <a:pt x="19545" y="15126"/>
                    </a:lnTo>
                    <a:lnTo>
                      <a:pt x="19576" y="15126"/>
                    </a:lnTo>
                    <a:lnTo>
                      <a:pt x="19606" y="15095"/>
                    </a:lnTo>
                    <a:close/>
                    <a:moveTo>
                      <a:pt x="19263" y="15618"/>
                    </a:moveTo>
                    <a:cubicBezTo>
                      <a:pt x="19264" y="15618"/>
                      <a:pt x="19308" y="15746"/>
                      <a:pt x="19332" y="15795"/>
                    </a:cubicBezTo>
                    <a:lnTo>
                      <a:pt x="19272" y="15825"/>
                    </a:lnTo>
                    <a:cubicBezTo>
                      <a:pt x="19272" y="15734"/>
                      <a:pt x="19241" y="15643"/>
                      <a:pt x="19272" y="15643"/>
                    </a:cubicBezTo>
                    <a:cubicBezTo>
                      <a:pt x="19266" y="15625"/>
                      <a:pt x="19263" y="15618"/>
                      <a:pt x="19263" y="15618"/>
                    </a:cubicBezTo>
                    <a:close/>
                    <a:moveTo>
                      <a:pt x="19515" y="16281"/>
                    </a:moveTo>
                    <a:cubicBezTo>
                      <a:pt x="19545" y="16281"/>
                      <a:pt x="19576" y="16281"/>
                      <a:pt x="19576" y="16372"/>
                    </a:cubicBezTo>
                    <a:cubicBezTo>
                      <a:pt x="19622" y="16419"/>
                      <a:pt x="19615" y="16483"/>
                      <a:pt x="19582" y="16483"/>
                    </a:cubicBezTo>
                    <a:cubicBezTo>
                      <a:pt x="19572" y="16483"/>
                      <a:pt x="19559" y="16477"/>
                      <a:pt x="19545" y="16463"/>
                    </a:cubicBezTo>
                    <a:cubicBezTo>
                      <a:pt x="19515" y="16372"/>
                      <a:pt x="19515" y="16372"/>
                      <a:pt x="19515" y="16281"/>
                    </a:cubicBezTo>
                    <a:close/>
                    <a:moveTo>
                      <a:pt x="19667" y="17010"/>
                    </a:moveTo>
                    <a:lnTo>
                      <a:pt x="19667" y="17102"/>
                    </a:lnTo>
                    <a:cubicBezTo>
                      <a:pt x="19697" y="17193"/>
                      <a:pt x="19697" y="17193"/>
                      <a:pt x="19667" y="17193"/>
                    </a:cubicBezTo>
                    <a:lnTo>
                      <a:pt x="19636" y="17102"/>
                    </a:lnTo>
                    <a:lnTo>
                      <a:pt x="19667" y="17010"/>
                    </a:lnTo>
                    <a:close/>
                    <a:moveTo>
                      <a:pt x="19697" y="18439"/>
                    </a:moveTo>
                    <a:cubicBezTo>
                      <a:pt x="19727" y="18439"/>
                      <a:pt x="19727" y="18530"/>
                      <a:pt x="19727" y="18530"/>
                    </a:cubicBezTo>
                    <a:cubicBezTo>
                      <a:pt x="19758" y="18591"/>
                      <a:pt x="19758" y="18682"/>
                      <a:pt x="19727" y="18682"/>
                    </a:cubicBezTo>
                    <a:cubicBezTo>
                      <a:pt x="19727" y="18682"/>
                      <a:pt x="19697" y="18682"/>
                      <a:pt x="19667" y="18621"/>
                    </a:cubicBezTo>
                    <a:cubicBezTo>
                      <a:pt x="19667" y="18530"/>
                      <a:pt x="19697" y="18439"/>
                      <a:pt x="19697" y="18439"/>
                    </a:cubicBezTo>
                    <a:close/>
                    <a:moveTo>
                      <a:pt x="244" y="19229"/>
                    </a:moveTo>
                    <a:cubicBezTo>
                      <a:pt x="274" y="19229"/>
                      <a:pt x="305" y="19320"/>
                      <a:pt x="305" y="19381"/>
                    </a:cubicBezTo>
                    <a:cubicBezTo>
                      <a:pt x="305" y="19419"/>
                      <a:pt x="294" y="19441"/>
                      <a:pt x="280" y="19441"/>
                    </a:cubicBezTo>
                    <a:cubicBezTo>
                      <a:pt x="259" y="19441"/>
                      <a:pt x="231" y="19397"/>
                      <a:pt x="213" y="19290"/>
                    </a:cubicBezTo>
                    <a:cubicBezTo>
                      <a:pt x="213" y="19229"/>
                      <a:pt x="213" y="19229"/>
                      <a:pt x="244" y="19229"/>
                    </a:cubicBezTo>
                    <a:close/>
                    <a:moveTo>
                      <a:pt x="20269" y="19321"/>
                    </a:moveTo>
                    <a:cubicBezTo>
                      <a:pt x="20264" y="19321"/>
                      <a:pt x="20257" y="19343"/>
                      <a:pt x="20244" y="19381"/>
                    </a:cubicBezTo>
                    <a:cubicBezTo>
                      <a:pt x="20244" y="19472"/>
                      <a:pt x="20275" y="19564"/>
                      <a:pt x="20275" y="19564"/>
                    </a:cubicBezTo>
                    <a:cubicBezTo>
                      <a:pt x="20305" y="19533"/>
                      <a:pt x="20305" y="19533"/>
                      <a:pt x="20275" y="19472"/>
                    </a:cubicBezTo>
                    <a:cubicBezTo>
                      <a:pt x="20275" y="19366"/>
                      <a:pt x="20275" y="19321"/>
                      <a:pt x="20269" y="19321"/>
                    </a:cubicBezTo>
                    <a:close/>
                    <a:moveTo>
                      <a:pt x="20025" y="19553"/>
                    </a:moveTo>
                    <a:cubicBezTo>
                      <a:pt x="20028" y="19553"/>
                      <a:pt x="20031" y="19564"/>
                      <a:pt x="20031" y="19594"/>
                    </a:cubicBezTo>
                    <a:cubicBezTo>
                      <a:pt x="20011" y="19594"/>
                      <a:pt x="20018" y="19553"/>
                      <a:pt x="20025" y="19553"/>
                    </a:cubicBezTo>
                    <a:close/>
                    <a:moveTo>
                      <a:pt x="19120" y="19594"/>
                    </a:moveTo>
                    <a:cubicBezTo>
                      <a:pt x="19059" y="19594"/>
                      <a:pt x="19089" y="19685"/>
                      <a:pt x="19150" y="19746"/>
                    </a:cubicBezTo>
                    <a:cubicBezTo>
                      <a:pt x="19211" y="19746"/>
                      <a:pt x="19211" y="19746"/>
                      <a:pt x="19180" y="19655"/>
                    </a:cubicBezTo>
                    <a:cubicBezTo>
                      <a:pt x="19180" y="19655"/>
                      <a:pt x="19150" y="19594"/>
                      <a:pt x="19120" y="19594"/>
                    </a:cubicBezTo>
                    <a:close/>
                    <a:moveTo>
                      <a:pt x="19882" y="19957"/>
                    </a:moveTo>
                    <a:cubicBezTo>
                      <a:pt x="19885" y="19957"/>
                      <a:pt x="19893" y="19995"/>
                      <a:pt x="19910" y="20080"/>
                    </a:cubicBezTo>
                    <a:cubicBezTo>
                      <a:pt x="19910" y="20172"/>
                      <a:pt x="19879" y="20172"/>
                      <a:pt x="19879" y="20172"/>
                    </a:cubicBezTo>
                    <a:cubicBezTo>
                      <a:pt x="19849" y="20172"/>
                      <a:pt x="19879" y="20080"/>
                      <a:pt x="19879" y="20020"/>
                    </a:cubicBezTo>
                    <a:cubicBezTo>
                      <a:pt x="19879" y="19980"/>
                      <a:pt x="19879" y="19957"/>
                      <a:pt x="19882" y="19957"/>
                    </a:cubicBezTo>
                    <a:close/>
                    <a:moveTo>
                      <a:pt x="20359" y="21381"/>
                    </a:moveTo>
                    <a:cubicBezTo>
                      <a:pt x="20363" y="21408"/>
                      <a:pt x="20364" y="21424"/>
                      <a:pt x="20365" y="21424"/>
                    </a:cubicBezTo>
                    <a:cubicBezTo>
                      <a:pt x="20366" y="21424"/>
                      <a:pt x="20366" y="21412"/>
                      <a:pt x="20366" y="21387"/>
                    </a:cubicBezTo>
                    <a:cubicBezTo>
                      <a:pt x="20364" y="21385"/>
                      <a:pt x="20361" y="21383"/>
                      <a:pt x="20359" y="21381"/>
                    </a:cubicBezTo>
                    <a:close/>
                    <a:moveTo>
                      <a:pt x="20123" y="21387"/>
                    </a:moveTo>
                    <a:cubicBezTo>
                      <a:pt x="20183" y="21387"/>
                      <a:pt x="20183" y="21479"/>
                      <a:pt x="20123" y="21570"/>
                    </a:cubicBezTo>
                    <a:cubicBezTo>
                      <a:pt x="20092" y="21570"/>
                      <a:pt x="20092" y="21570"/>
                      <a:pt x="20092" y="21479"/>
                    </a:cubicBezTo>
                    <a:cubicBezTo>
                      <a:pt x="20092" y="21479"/>
                      <a:pt x="20092" y="21418"/>
                      <a:pt x="20123" y="21387"/>
                    </a:cubicBezTo>
                    <a:close/>
                    <a:moveTo>
                      <a:pt x="20183" y="21995"/>
                    </a:moveTo>
                    <a:lnTo>
                      <a:pt x="20214" y="22056"/>
                    </a:lnTo>
                    <a:lnTo>
                      <a:pt x="20214" y="22147"/>
                    </a:lnTo>
                    <a:cubicBezTo>
                      <a:pt x="20183" y="22147"/>
                      <a:pt x="20153" y="22147"/>
                      <a:pt x="20153" y="22056"/>
                    </a:cubicBezTo>
                    <a:lnTo>
                      <a:pt x="20183" y="21995"/>
                    </a:lnTo>
                    <a:close/>
                    <a:moveTo>
                      <a:pt x="274" y="22056"/>
                    </a:moveTo>
                    <a:cubicBezTo>
                      <a:pt x="274" y="22056"/>
                      <a:pt x="305" y="22056"/>
                      <a:pt x="335" y="22147"/>
                    </a:cubicBezTo>
                    <a:cubicBezTo>
                      <a:pt x="335" y="22147"/>
                      <a:pt x="365" y="22208"/>
                      <a:pt x="335" y="22208"/>
                    </a:cubicBezTo>
                    <a:lnTo>
                      <a:pt x="305" y="22208"/>
                    </a:lnTo>
                    <a:cubicBezTo>
                      <a:pt x="274" y="22147"/>
                      <a:pt x="213" y="22056"/>
                      <a:pt x="274" y="22056"/>
                    </a:cubicBezTo>
                    <a:close/>
                    <a:moveTo>
                      <a:pt x="20183" y="22482"/>
                    </a:moveTo>
                    <a:cubicBezTo>
                      <a:pt x="20204" y="22482"/>
                      <a:pt x="20197" y="22522"/>
                      <a:pt x="20190" y="22522"/>
                    </a:cubicBezTo>
                    <a:cubicBezTo>
                      <a:pt x="20187" y="22522"/>
                      <a:pt x="20183" y="22512"/>
                      <a:pt x="20183" y="22482"/>
                    </a:cubicBezTo>
                    <a:close/>
                    <a:moveTo>
                      <a:pt x="487" y="25400"/>
                    </a:moveTo>
                    <a:cubicBezTo>
                      <a:pt x="487" y="25400"/>
                      <a:pt x="517" y="25400"/>
                      <a:pt x="517" y="25460"/>
                    </a:cubicBezTo>
                    <a:cubicBezTo>
                      <a:pt x="517" y="25491"/>
                      <a:pt x="517" y="25582"/>
                      <a:pt x="487" y="25582"/>
                    </a:cubicBezTo>
                    <a:lnTo>
                      <a:pt x="457" y="25491"/>
                    </a:lnTo>
                    <a:cubicBezTo>
                      <a:pt x="457" y="25400"/>
                      <a:pt x="487" y="25400"/>
                      <a:pt x="487" y="25400"/>
                    </a:cubicBezTo>
                    <a:close/>
                    <a:moveTo>
                      <a:pt x="730" y="26220"/>
                    </a:moveTo>
                    <a:lnTo>
                      <a:pt x="761" y="26281"/>
                    </a:lnTo>
                    <a:lnTo>
                      <a:pt x="761" y="26372"/>
                    </a:lnTo>
                    <a:lnTo>
                      <a:pt x="730" y="26311"/>
                    </a:lnTo>
                    <a:cubicBezTo>
                      <a:pt x="700" y="26220"/>
                      <a:pt x="700" y="26220"/>
                      <a:pt x="730" y="26220"/>
                    </a:cubicBezTo>
                    <a:close/>
                    <a:moveTo>
                      <a:pt x="849" y="26467"/>
                    </a:moveTo>
                    <a:cubicBezTo>
                      <a:pt x="843" y="26467"/>
                      <a:pt x="849" y="26491"/>
                      <a:pt x="882" y="26524"/>
                    </a:cubicBezTo>
                    <a:cubicBezTo>
                      <a:pt x="868" y="26483"/>
                      <a:pt x="855" y="26467"/>
                      <a:pt x="849" y="26467"/>
                    </a:cubicBezTo>
                    <a:close/>
                    <a:moveTo>
                      <a:pt x="1004" y="27011"/>
                    </a:moveTo>
                    <a:lnTo>
                      <a:pt x="1034" y="27071"/>
                    </a:lnTo>
                    <a:lnTo>
                      <a:pt x="1034" y="27163"/>
                    </a:lnTo>
                    <a:lnTo>
                      <a:pt x="1004" y="27102"/>
                    </a:lnTo>
                    <a:cubicBezTo>
                      <a:pt x="973" y="27011"/>
                      <a:pt x="973" y="27011"/>
                      <a:pt x="1004" y="27011"/>
                    </a:cubicBezTo>
                    <a:close/>
                    <a:moveTo>
                      <a:pt x="1252" y="27214"/>
                    </a:moveTo>
                    <a:lnTo>
                      <a:pt x="1252" y="27214"/>
                    </a:lnTo>
                    <a:cubicBezTo>
                      <a:pt x="1250" y="27214"/>
                      <a:pt x="1247" y="27225"/>
                      <a:pt x="1247" y="27254"/>
                    </a:cubicBezTo>
                    <a:cubicBezTo>
                      <a:pt x="1257" y="27234"/>
                      <a:pt x="1255" y="27214"/>
                      <a:pt x="1252" y="27214"/>
                    </a:cubicBezTo>
                    <a:close/>
                    <a:moveTo>
                      <a:pt x="19332" y="27314"/>
                    </a:moveTo>
                    <a:lnTo>
                      <a:pt x="19302" y="27406"/>
                    </a:lnTo>
                    <a:lnTo>
                      <a:pt x="19272" y="27497"/>
                    </a:lnTo>
                    <a:cubicBezTo>
                      <a:pt x="19241" y="27466"/>
                      <a:pt x="19211" y="27466"/>
                      <a:pt x="19241" y="27375"/>
                    </a:cubicBezTo>
                    <a:lnTo>
                      <a:pt x="19332" y="27314"/>
                    </a:lnTo>
                    <a:close/>
                    <a:moveTo>
                      <a:pt x="1217" y="27558"/>
                    </a:moveTo>
                    <a:cubicBezTo>
                      <a:pt x="1247" y="27558"/>
                      <a:pt x="1247" y="27558"/>
                      <a:pt x="1277" y="27618"/>
                    </a:cubicBezTo>
                    <a:cubicBezTo>
                      <a:pt x="1315" y="27712"/>
                      <a:pt x="1329" y="27748"/>
                      <a:pt x="1321" y="27748"/>
                    </a:cubicBezTo>
                    <a:cubicBezTo>
                      <a:pt x="1315" y="27748"/>
                      <a:pt x="1301" y="27733"/>
                      <a:pt x="1277" y="27710"/>
                    </a:cubicBezTo>
                    <a:cubicBezTo>
                      <a:pt x="1217" y="27649"/>
                      <a:pt x="1186" y="27588"/>
                      <a:pt x="1217" y="27558"/>
                    </a:cubicBezTo>
                    <a:close/>
                    <a:moveTo>
                      <a:pt x="1287" y="28278"/>
                    </a:moveTo>
                    <a:cubicBezTo>
                      <a:pt x="1284" y="28281"/>
                      <a:pt x="1281" y="28284"/>
                      <a:pt x="1277" y="28287"/>
                    </a:cubicBezTo>
                    <a:lnTo>
                      <a:pt x="1304" y="28314"/>
                    </a:lnTo>
                    <a:lnTo>
                      <a:pt x="1304" y="28314"/>
                    </a:lnTo>
                    <a:cubicBezTo>
                      <a:pt x="1298" y="28301"/>
                      <a:pt x="1292" y="28289"/>
                      <a:pt x="1287" y="28278"/>
                    </a:cubicBezTo>
                    <a:close/>
                    <a:moveTo>
                      <a:pt x="18268" y="29091"/>
                    </a:moveTo>
                    <a:cubicBezTo>
                      <a:pt x="18300" y="29091"/>
                      <a:pt x="18305" y="29169"/>
                      <a:pt x="18329" y="29169"/>
                    </a:cubicBezTo>
                    <a:cubicBezTo>
                      <a:pt x="18291" y="29226"/>
                      <a:pt x="18277" y="29248"/>
                      <a:pt x="18264" y="29248"/>
                    </a:cubicBezTo>
                    <a:cubicBezTo>
                      <a:pt x="18256" y="29248"/>
                      <a:pt x="18249" y="29241"/>
                      <a:pt x="18238" y="29229"/>
                    </a:cubicBezTo>
                    <a:cubicBezTo>
                      <a:pt x="18208" y="29199"/>
                      <a:pt x="18238" y="29108"/>
                      <a:pt x="18238" y="29108"/>
                    </a:cubicBezTo>
                    <a:cubicBezTo>
                      <a:pt x="18250" y="29096"/>
                      <a:pt x="18260" y="29091"/>
                      <a:pt x="18268" y="29091"/>
                    </a:cubicBezTo>
                    <a:close/>
                    <a:moveTo>
                      <a:pt x="1898" y="29133"/>
                    </a:moveTo>
                    <a:cubicBezTo>
                      <a:pt x="1910" y="29133"/>
                      <a:pt x="1928" y="29144"/>
                      <a:pt x="1946" y="29199"/>
                    </a:cubicBezTo>
                    <a:lnTo>
                      <a:pt x="1976" y="29290"/>
                    </a:lnTo>
                    <a:cubicBezTo>
                      <a:pt x="1946" y="29290"/>
                      <a:pt x="1885" y="29229"/>
                      <a:pt x="1885" y="29229"/>
                    </a:cubicBezTo>
                    <a:cubicBezTo>
                      <a:pt x="1855" y="29169"/>
                      <a:pt x="1855" y="29169"/>
                      <a:pt x="1885" y="29138"/>
                    </a:cubicBezTo>
                    <a:cubicBezTo>
                      <a:pt x="1885" y="29138"/>
                      <a:pt x="1890" y="29133"/>
                      <a:pt x="1898" y="29133"/>
                    </a:cubicBezTo>
                    <a:close/>
                    <a:moveTo>
                      <a:pt x="17600" y="30354"/>
                    </a:moveTo>
                    <a:cubicBezTo>
                      <a:pt x="17600" y="30354"/>
                      <a:pt x="17569" y="30445"/>
                      <a:pt x="17569" y="30445"/>
                    </a:cubicBezTo>
                    <a:lnTo>
                      <a:pt x="17509" y="30506"/>
                    </a:lnTo>
                    <a:cubicBezTo>
                      <a:pt x="17478" y="30476"/>
                      <a:pt x="17478" y="30445"/>
                      <a:pt x="17539" y="30415"/>
                    </a:cubicBezTo>
                    <a:lnTo>
                      <a:pt x="17600" y="30354"/>
                    </a:lnTo>
                    <a:close/>
                    <a:moveTo>
                      <a:pt x="16658" y="30962"/>
                    </a:moveTo>
                    <a:lnTo>
                      <a:pt x="16627" y="31053"/>
                    </a:lnTo>
                    <a:lnTo>
                      <a:pt x="16566" y="31114"/>
                    </a:lnTo>
                    <a:cubicBezTo>
                      <a:pt x="16536" y="31084"/>
                      <a:pt x="16506" y="31053"/>
                      <a:pt x="16566" y="30992"/>
                    </a:cubicBezTo>
                    <a:lnTo>
                      <a:pt x="16658" y="30962"/>
                    </a:lnTo>
                    <a:close/>
                    <a:moveTo>
                      <a:pt x="4651" y="31935"/>
                    </a:moveTo>
                    <a:cubicBezTo>
                      <a:pt x="4651" y="31944"/>
                      <a:pt x="4651" y="31947"/>
                      <a:pt x="4652" y="31947"/>
                    </a:cubicBezTo>
                    <a:cubicBezTo>
                      <a:pt x="4653" y="31947"/>
                      <a:pt x="4655" y="31942"/>
                      <a:pt x="4659" y="31935"/>
                    </a:cubicBezTo>
                    <a:lnTo>
                      <a:pt x="4659" y="31935"/>
                    </a:lnTo>
                    <a:cubicBezTo>
                      <a:pt x="4656" y="31935"/>
                      <a:pt x="4654" y="31935"/>
                      <a:pt x="4651" y="31935"/>
                    </a:cubicBezTo>
                    <a:close/>
                    <a:moveTo>
                      <a:pt x="7812" y="32998"/>
                    </a:moveTo>
                    <a:lnTo>
                      <a:pt x="7873" y="33029"/>
                    </a:lnTo>
                    <a:cubicBezTo>
                      <a:pt x="7873" y="33059"/>
                      <a:pt x="7782" y="33090"/>
                      <a:pt x="7782" y="33090"/>
                    </a:cubicBezTo>
                    <a:lnTo>
                      <a:pt x="7691" y="33059"/>
                    </a:lnTo>
                    <a:cubicBezTo>
                      <a:pt x="7721" y="33029"/>
                      <a:pt x="7721" y="32998"/>
                      <a:pt x="7812" y="32998"/>
                    </a:cubicBezTo>
                    <a:close/>
                    <a:moveTo>
                      <a:pt x="11308" y="33211"/>
                    </a:moveTo>
                    <a:cubicBezTo>
                      <a:pt x="11399" y="33242"/>
                      <a:pt x="11308" y="33302"/>
                      <a:pt x="11217" y="33302"/>
                    </a:cubicBezTo>
                    <a:cubicBezTo>
                      <a:pt x="11065" y="33302"/>
                      <a:pt x="11065" y="33302"/>
                      <a:pt x="11065" y="33272"/>
                    </a:cubicBezTo>
                    <a:cubicBezTo>
                      <a:pt x="11065" y="33242"/>
                      <a:pt x="11217" y="33242"/>
                      <a:pt x="11308" y="33211"/>
                    </a:cubicBezTo>
                    <a:close/>
                    <a:moveTo>
                      <a:pt x="17536" y="0"/>
                    </a:moveTo>
                    <a:cubicBezTo>
                      <a:pt x="17516" y="0"/>
                      <a:pt x="17510" y="38"/>
                      <a:pt x="17539" y="110"/>
                    </a:cubicBezTo>
                    <a:lnTo>
                      <a:pt x="17509" y="202"/>
                    </a:lnTo>
                    <a:cubicBezTo>
                      <a:pt x="17417" y="232"/>
                      <a:pt x="17448" y="384"/>
                      <a:pt x="17539" y="384"/>
                    </a:cubicBezTo>
                    <a:cubicBezTo>
                      <a:pt x="17572" y="373"/>
                      <a:pt x="17594" y="366"/>
                      <a:pt x="17604" y="366"/>
                    </a:cubicBezTo>
                    <a:cubicBezTo>
                      <a:pt x="17622" y="366"/>
                      <a:pt x="17608" y="387"/>
                      <a:pt x="17569" y="445"/>
                    </a:cubicBezTo>
                    <a:cubicBezTo>
                      <a:pt x="17509" y="445"/>
                      <a:pt x="17539" y="536"/>
                      <a:pt x="17539" y="627"/>
                    </a:cubicBezTo>
                    <a:cubicBezTo>
                      <a:pt x="17539" y="718"/>
                      <a:pt x="17539" y="718"/>
                      <a:pt x="17509" y="718"/>
                    </a:cubicBezTo>
                    <a:cubicBezTo>
                      <a:pt x="17478" y="718"/>
                      <a:pt x="17448" y="810"/>
                      <a:pt x="17448" y="870"/>
                    </a:cubicBezTo>
                    <a:cubicBezTo>
                      <a:pt x="17478" y="962"/>
                      <a:pt x="17478" y="962"/>
                      <a:pt x="17509" y="962"/>
                    </a:cubicBezTo>
                    <a:cubicBezTo>
                      <a:pt x="17515" y="942"/>
                      <a:pt x="17520" y="933"/>
                      <a:pt x="17524" y="933"/>
                    </a:cubicBezTo>
                    <a:lnTo>
                      <a:pt x="17524" y="933"/>
                    </a:lnTo>
                    <a:cubicBezTo>
                      <a:pt x="17536" y="933"/>
                      <a:pt x="17526" y="1042"/>
                      <a:pt x="17478" y="1114"/>
                    </a:cubicBezTo>
                    <a:cubicBezTo>
                      <a:pt x="17478" y="1205"/>
                      <a:pt x="17478" y="1205"/>
                      <a:pt x="17539" y="1205"/>
                    </a:cubicBezTo>
                    <a:cubicBezTo>
                      <a:pt x="17600" y="1205"/>
                      <a:pt x="17630" y="1357"/>
                      <a:pt x="17569" y="1448"/>
                    </a:cubicBezTo>
                    <a:cubicBezTo>
                      <a:pt x="17569" y="1448"/>
                      <a:pt x="17569" y="1539"/>
                      <a:pt x="17569" y="1630"/>
                    </a:cubicBezTo>
                    <a:cubicBezTo>
                      <a:pt x="17600" y="1691"/>
                      <a:pt x="17630" y="1691"/>
                      <a:pt x="17661" y="1691"/>
                    </a:cubicBezTo>
                    <a:cubicBezTo>
                      <a:pt x="17721" y="1691"/>
                      <a:pt x="17721" y="1691"/>
                      <a:pt x="17691" y="1782"/>
                    </a:cubicBezTo>
                    <a:cubicBezTo>
                      <a:pt x="17661" y="1843"/>
                      <a:pt x="17630" y="1873"/>
                      <a:pt x="17630" y="1873"/>
                    </a:cubicBezTo>
                    <a:cubicBezTo>
                      <a:pt x="17600" y="1873"/>
                      <a:pt x="17630" y="1965"/>
                      <a:pt x="17630" y="2025"/>
                    </a:cubicBezTo>
                    <a:cubicBezTo>
                      <a:pt x="17630" y="2117"/>
                      <a:pt x="17661" y="2269"/>
                      <a:pt x="17691" y="2269"/>
                    </a:cubicBezTo>
                    <a:lnTo>
                      <a:pt x="17661" y="2269"/>
                    </a:lnTo>
                    <a:cubicBezTo>
                      <a:pt x="17661" y="2360"/>
                      <a:pt x="17630" y="2360"/>
                      <a:pt x="17661" y="2360"/>
                    </a:cubicBezTo>
                    <a:cubicBezTo>
                      <a:pt x="17661" y="2360"/>
                      <a:pt x="17661" y="2451"/>
                      <a:pt x="17661" y="2603"/>
                    </a:cubicBezTo>
                    <a:cubicBezTo>
                      <a:pt x="17640" y="2726"/>
                      <a:pt x="17689" y="2878"/>
                      <a:pt x="17732" y="2878"/>
                    </a:cubicBezTo>
                    <a:cubicBezTo>
                      <a:pt x="17753" y="2878"/>
                      <a:pt x="17772" y="2843"/>
                      <a:pt x="17782" y="2755"/>
                    </a:cubicBezTo>
                    <a:lnTo>
                      <a:pt x="17782" y="2846"/>
                    </a:lnTo>
                    <a:cubicBezTo>
                      <a:pt x="17813" y="2937"/>
                      <a:pt x="17843" y="2937"/>
                      <a:pt x="17843" y="2937"/>
                    </a:cubicBezTo>
                    <a:cubicBezTo>
                      <a:pt x="17873" y="2937"/>
                      <a:pt x="17873" y="2998"/>
                      <a:pt x="17873" y="3089"/>
                    </a:cubicBezTo>
                    <a:lnTo>
                      <a:pt x="17813" y="3089"/>
                    </a:lnTo>
                    <a:cubicBezTo>
                      <a:pt x="17800" y="3081"/>
                      <a:pt x="17788" y="3077"/>
                      <a:pt x="17778" y="3077"/>
                    </a:cubicBezTo>
                    <a:cubicBezTo>
                      <a:pt x="17716" y="3077"/>
                      <a:pt x="17708" y="3219"/>
                      <a:pt x="17813" y="3272"/>
                    </a:cubicBezTo>
                    <a:lnTo>
                      <a:pt x="17782" y="3272"/>
                    </a:lnTo>
                    <a:cubicBezTo>
                      <a:pt x="17721" y="3272"/>
                      <a:pt x="17752" y="3363"/>
                      <a:pt x="17813" y="3515"/>
                    </a:cubicBezTo>
                    <a:cubicBezTo>
                      <a:pt x="17813" y="3606"/>
                      <a:pt x="17873" y="3667"/>
                      <a:pt x="17934" y="3667"/>
                    </a:cubicBezTo>
                    <a:cubicBezTo>
                      <a:pt x="17965" y="3667"/>
                      <a:pt x="17965" y="3758"/>
                      <a:pt x="17965" y="3758"/>
                    </a:cubicBezTo>
                    <a:cubicBezTo>
                      <a:pt x="17965" y="3849"/>
                      <a:pt x="17965" y="3849"/>
                      <a:pt x="17934" y="3849"/>
                    </a:cubicBezTo>
                    <a:cubicBezTo>
                      <a:pt x="17873" y="3849"/>
                      <a:pt x="17904" y="4001"/>
                      <a:pt x="17965" y="4092"/>
                    </a:cubicBezTo>
                    <a:lnTo>
                      <a:pt x="17934" y="4092"/>
                    </a:lnTo>
                    <a:cubicBezTo>
                      <a:pt x="17904" y="4092"/>
                      <a:pt x="17873" y="4183"/>
                      <a:pt x="17965" y="4579"/>
                    </a:cubicBezTo>
                    <a:cubicBezTo>
                      <a:pt x="17995" y="4913"/>
                      <a:pt x="18025" y="5156"/>
                      <a:pt x="17995" y="5156"/>
                    </a:cubicBezTo>
                    <a:cubicBezTo>
                      <a:pt x="17965" y="5187"/>
                      <a:pt x="18056" y="5490"/>
                      <a:pt x="18147" y="5642"/>
                    </a:cubicBezTo>
                    <a:cubicBezTo>
                      <a:pt x="18117" y="5673"/>
                      <a:pt x="18117" y="5734"/>
                      <a:pt x="18147" y="5916"/>
                    </a:cubicBezTo>
                    <a:cubicBezTo>
                      <a:pt x="18177" y="6159"/>
                      <a:pt x="18177" y="6159"/>
                      <a:pt x="18147" y="6159"/>
                    </a:cubicBezTo>
                    <a:cubicBezTo>
                      <a:pt x="18109" y="6121"/>
                      <a:pt x="18087" y="6099"/>
                      <a:pt x="18081" y="6099"/>
                    </a:cubicBezTo>
                    <a:lnTo>
                      <a:pt x="18081" y="6099"/>
                    </a:lnTo>
                    <a:cubicBezTo>
                      <a:pt x="18071" y="6099"/>
                      <a:pt x="18094" y="6144"/>
                      <a:pt x="18147" y="6250"/>
                    </a:cubicBezTo>
                    <a:cubicBezTo>
                      <a:pt x="18238" y="6311"/>
                      <a:pt x="18238" y="6585"/>
                      <a:pt x="18147" y="6585"/>
                    </a:cubicBezTo>
                    <a:cubicBezTo>
                      <a:pt x="18117" y="6585"/>
                      <a:pt x="18147" y="6676"/>
                      <a:pt x="18147" y="6828"/>
                    </a:cubicBezTo>
                    <a:cubicBezTo>
                      <a:pt x="18208" y="6919"/>
                      <a:pt x="18208" y="7071"/>
                      <a:pt x="18238" y="7223"/>
                    </a:cubicBezTo>
                    <a:cubicBezTo>
                      <a:pt x="18261" y="7428"/>
                      <a:pt x="18267" y="7479"/>
                      <a:pt x="18294" y="7479"/>
                    </a:cubicBezTo>
                    <a:cubicBezTo>
                      <a:pt x="18303" y="7479"/>
                      <a:pt x="18314" y="7474"/>
                      <a:pt x="18329" y="7466"/>
                    </a:cubicBezTo>
                    <a:cubicBezTo>
                      <a:pt x="18390" y="7466"/>
                      <a:pt x="18420" y="7557"/>
                      <a:pt x="18420" y="7709"/>
                    </a:cubicBezTo>
                    <a:cubicBezTo>
                      <a:pt x="18451" y="7801"/>
                      <a:pt x="18451" y="7892"/>
                      <a:pt x="18420" y="7892"/>
                    </a:cubicBezTo>
                    <a:cubicBezTo>
                      <a:pt x="18420" y="7892"/>
                      <a:pt x="18390" y="7983"/>
                      <a:pt x="18390" y="8044"/>
                    </a:cubicBezTo>
                    <a:cubicBezTo>
                      <a:pt x="18420" y="8135"/>
                      <a:pt x="18420" y="8226"/>
                      <a:pt x="18390" y="8226"/>
                    </a:cubicBezTo>
                    <a:cubicBezTo>
                      <a:pt x="18390" y="8226"/>
                      <a:pt x="18360" y="8317"/>
                      <a:pt x="18390" y="8469"/>
                    </a:cubicBezTo>
                    <a:cubicBezTo>
                      <a:pt x="18390" y="8621"/>
                      <a:pt x="18420" y="8804"/>
                      <a:pt x="18390" y="8804"/>
                    </a:cubicBezTo>
                    <a:cubicBezTo>
                      <a:pt x="18390" y="8895"/>
                      <a:pt x="18390" y="8895"/>
                      <a:pt x="18420" y="8895"/>
                    </a:cubicBezTo>
                    <a:cubicBezTo>
                      <a:pt x="18424" y="8891"/>
                      <a:pt x="18428" y="8889"/>
                      <a:pt x="18432" y="8889"/>
                    </a:cubicBezTo>
                    <a:cubicBezTo>
                      <a:pt x="18464" y="8889"/>
                      <a:pt x="18512" y="8995"/>
                      <a:pt x="18512" y="9290"/>
                    </a:cubicBezTo>
                    <a:cubicBezTo>
                      <a:pt x="18512" y="9442"/>
                      <a:pt x="18542" y="9715"/>
                      <a:pt x="18572" y="9715"/>
                    </a:cubicBezTo>
                    <a:cubicBezTo>
                      <a:pt x="18603" y="9776"/>
                      <a:pt x="18603" y="9776"/>
                      <a:pt x="18572" y="9776"/>
                    </a:cubicBezTo>
                    <a:cubicBezTo>
                      <a:pt x="18481" y="9807"/>
                      <a:pt x="18512" y="9959"/>
                      <a:pt x="18603" y="10111"/>
                    </a:cubicBezTo>
                    <a:cubicBezTo>
                      <a:pt x="18633" y="10111"/>
                      <a:pt x="18633" y="10202"/>
                      <a:pt x="18603" y="10293"/>
                    </a:cubicBezTo>
                    <a:cubicBezTo>
                      <a:pt x="18603" y="10293"/>
                      <a:pt x="18633" y="10384"/>
                      <a:pt x="18664" y="10445"/>
                    </a:cubicBezTo>
                    <a:cubicBezTo>
                      <a:pt x="18724" y="10536"/>
                      <a:pt x="18724" y="10536"/>
                      <a:pt x="18694" y="10688"/>
                    </a:cubicBezTo>
                    <a:cubicBezTo>
                      <a:pt x="18664" y="10688"/>
                      <a:pt x="18664" y="10779"/>
                      <a:pt x="18694" y="10870"/>
                    </a:cubicBezTo>
                    <a:cubicBezTo>
                      <a:pt x="18724" y="11022"/>
                      <a:pt x="18846" y="11934"/>
                      <a:pt x="18816" y="12026"/>
                    </a:cubicBezTo>
                    <a:cubicBezTo>
                      <a:pt x="18846" y="12086"/>
                      <a:pt x="18846" y="12086"/>
                      <a:pt x="18876" y="12177"/>
                    </a:cubicBezTo>
                    <a:cubicBezTo>
                      <a:pt x="18816" y="12269"/>
                      <a:pt x="18846" y="12360"/>
                      <a:pt x="18937" y="12360"/>
                    </a:cubicBezTo>
                    <a:lnTo>
                      <a:pt x="18907" y="12269"/>
                    </a:lnTo>
                    <a:lnTo>
                      <a:pt x="18907" y="12177"/>
                    </a:lnTo>
                    <a:cubicBezTo>
                      <a:pt x="18968" y="12177"/>
                      <a:pt x="18998" y="12421"/>
                      <a:pt x="18907" y="12421"/>
                    </a:cubicBezTo>
                    <a:cubicBezTo>
                      <a:pt x="18846" y="12512"/>
                      <a:pt x="18846" y="12512"/>
                      <a:pt x="18907" y="12603"/>
                    </a:cubicBezTo>
                    <a:cubicBezTo>
                      <a:pt x="18998" y="12664"/>
                      <a:pt x="18998" y="12755"/>
                      <a:pt x="18937" y="12846"/>
                    </a:cubicBezTo>
                    <a:cubicBezTo>
                      <a:pt x="18876" y="12846"/>
                      <a:pt x="18876" y="12846"/>
                      <a:pt x="18968" y="12937"/>
                    </a:cubicBezTo>
                    <a:cubicBezTo>
                      <a:pt x="19120" y="13089"/>
                      <a:pt x="19180" y="13333"/>
                      <a:pt x="19028" y="13333"/>
                    </a:cubicBezTo>
                    <a:cubicBezTo>
                      <a:pt x="18968" y="13333"/>
                      <a:pt x="18937" y="13424"/>
                      <a:pt x="18968" y="13515"/>
                    </a:cubicBezTo>
                    <a:cubicBezTo>
                      <a:pt x="18968" y="13570"/>
                      <a:pt x="18979" y="13581"/>
                      <a:pt x="18994" y="13581"/>
                    </a:cubicBezTo>
                    <a:cubicBezTo>
                      <a:pt x="19004" y="13581"/>
                      <a:pt x="19016" y="13576"/>
                      <a:pt x="19028" y="13576"/>
                    </a:cubicBezTo>
                    <a:cubicBezTo>
                      <a:pt x="19045" y="13551"/>
                      <a:pt x="19057" y="13540"/>
                      <a:pt x="19065" y="13540"/>
                    </a:cubicBezTo>
                    <a:cubicBezTo>
                      <a:pt x="19087" y="13540"/>
                      <a:pt x="19081" y="13625"/>
                      <a:pt x="19059" y="13758"/>
                    </a:cubicBezTo>
                    <a:cubicBezTo>
                      <a:pt x="18968" y="14001"/>
                      <a:pt x="18998" y="14184"/>
                      <a:pt x="19089" y="14427"/>
                    </a:cubicBezTo>
                    <a:cubicBezTo>
                      <a:pt x="19176" y="14644"/>
                      <a:pt x="19201" y="14830"/>
                      <a:pt x="19175" y="14830"/>
                    </a:cubicBezTo>
                    <a:cubicBezTo>
                      <a:pt x="19164" y="14830"/>
                      <a:pt x="19146" y="14800"/>
                      <a:pt x="19120" y="14731"/>
                    </a:cubicBezTo>
                    <a:cubicBezTo>
                      <a:pt x="19076" y="14658"/>
                      <a:pt x="19053" y="14620"/>
                      <a:pt x="19048" y="14620"/>
                    </a:cubicBezTo>
                    <a:lnTo>
                      <a:pt x="19048" y="14620"/>
                    </a:lnTo>
                    <a:cubicBezTo>
                      <a:pt x="19042" y="14620"/>
                      <a:pt x="19057" y="14666"/>
                      <a:pt x="19089" y="14761"/>
                    </a:cubicBezTo>
                    <a:cubicBezTo>
                      <a:pt x="19120" y="14913"/>
                      <a:pt x="19120" y="15065"/>
                      <a:pt x="19150" y="15156"/>
                    </a:cubicBezTo>
                    <a:cubicBezTo>
                      <a:pt x="19150" y="15235"/>
                      <a:pt x="19196" y="15314"/>
                      <a:pt x="19228" y="15314"/>
                    </a:cubicBezTo>
                    <a:cubicBezTo>
                      <a:pt x="19232" y="15314"/>
                      <a:pt x="19237" y="15312"/>
                      <a:pt x="19241" y="15308"/>
                    </a:cubicBezTo>
                    <a:lnTo>
                      <a:pt x="19241" y="15308"/>
                    </a:lnTo>
                    <a:cubicBezTo>
                      <a:pt x="19180" y="15399"/>
                      <a:pt x="19150" y="15582"/>
                      <a:pt x="19241" y="15734"/>
                    </a:cubicBezTo>
                    <a:cubicBezTo>
                      <a:pt x="19272" y="15825"/>
                      <a:pt x="19272" y="15916"/>
                      <a:pt x="19272" y="15916"/>
                    </a:cubicBezTo>
                    <a:cubicBezTo>
                      <a:pt x="19272" y="15977"/>
                      <a:pt x="19272" y="15977"/>
                      <a:pt x="19332" y="16068"/>
                    </a:cubicBezTo>
                    <a:cubicBezTo>
                      <a:pt x="19363" y="16159"/>
                      <a:pt x="19332" y="16220"/>
                      <a:pt x="19302" y="16311"/>
                    </a:cubicBezTo>
                    <a:cubicBezTo>
                      <a:pt x="19302" y="16402"/>
                      <a:pt x="19272" y="16494"/>
                      <a:pt x="19302" y="16494"/>
                    </a:cubicBezTo>
                    <a:cubicBezTo>
                      <a:pt x="19332" y="16494"/>
                      <a:pt x="19393" y="16646"/>
                      <a:pt x="19424" y="16706"/>
                    </a:cubicBezTo>
                    <a:cubicBezTo>
                      <a:pt x="19467" y="16771"/>
                      <a:pt x="19464" y="16835"/>
                      <a:pt x="19437" y="16835"/>
                    </a:cubicBezTo>
                    <a:cubicBezTo>
                      <a:pt x="19426" y="16835"/>
                      <a:pt x="19411" y="16824"/>
                      <a:pt x="19393" y="16798"/>
                    </a:cubicBezTo>
                    <a:cubicBezTo>
                      <a:pt x="19363" y="16798"/>
                      <a:pt x="19363" y="16798"/>
                      <a:pt x="19363" y="16980"/>
                    </a:cubicBezTo>
                    <a:cubicBezTo>
                      <a:pt x="19363" y="17071"/>
                      <a:pt x="19393" y="17223"/>
                      <a:pt x="19424" y="17223"/>
                    </a:cubicBezTo>
                    <a:cubicBezTo>
                      <a:pt x="19454" y="17223"/>
                      <a:pt x="19515" y="17709"/>
                      <a:pt x="19484" y="17801"/>
                    </a:cubicBezTo>
                    <a:cubicBezTo>
                      <a:pt x="19484" y="17801"/>
                      <a:pt x="19484" y="17892"/>
                      <a:pt x="19515" y="17953"/>
                    </a:cubicBezTo>
                    <a:cubicBezTo>
                      <a:pt x="19515" y="18044"/>
                      <a:pt x="19545" y="18135"/>
                      <a:pt x="19576" y="18196"/>
                    </a:cubicBezTo>
                    <a:cubicBezTo>
                      <a:pt x="19576" y="18196"/>
                      <a:pt x="19576" y="18287"/>
                      <a:pt x="19606" y="18378"/>
                    </a:cubicBezTo>
                    <a:cubicBezTo>
                      <a:pt x="19636" y="18439"/>
                      <a:pt x="19636" y="18530"/>
                      <a:pt x="19606" y="18530"/>
                    </a:cubicBezTo>
                    <a:cubicBezTo>
                      <a:pt x="19667" y="18621"/>
                      <a:pt x="19667" y="18621"/>
                      <a:pt x="19636" y="18713"/>
                    </a:cubicBezTo>
                    <a:cubicBezTo>
                      <a:pt x="19545" y="18713"/>
                      <a:pt x="19545" y="18713"/>
                      <a:pt x="19636" y="18773"/>
                    </a:cubicBezTo>
                    <a:cubicBezTo>
                      <a:pt x="19667" y="18865"/>
                      <a:pt x="19667" y="18865"/>
                      <a:pt x="19636" y="18956"/>
                    </a:cubicBezTo>
                    <a:cubicBezTo>
                      <a:pt x="19610" y="18956"/>
                      <a:pt x="19629" y="19023"/>
                      <a:pt x="19654" y="19023"/>
                    </a:cubicBezTo>
                    <a:cubicBezTo>
                      <a:pt x="19658" y="19023"/>
                      <a:pt x="19662" y="19021"/>
                      <a:pt x="19667" y="19016"/>
                    </a:cubicBezTo>
                    <a:cubicBezTo>
                      <a:pt x="19727" y="19108"/>
                      <a:pt x="19788" y="19351"/>
                      <a:pt x="19727" y="19351"/>
                    </a:cubicBezTo>
                    <a:cubicBezTo>
                      <a:pt x="19727" y="19351"/>
                      <a:pt x="19758" y="19442"/>
                      <a:pt x="19788" y="19533"/>
                    </a:cubicBezTo>
                    <a:cubicBezTo>
                      <a:pt x="19849" y="19594"/>
                      <a:pt x="19849" y="19594"/>
                      <a:pt x="19788" y="19594"/>
                    </a:cubicBezTo>
                    <a:cubicBezTo>
                      <a:pt x="19727" y="19685"/>
                      <a:pt x="19758" y="19776"/>
                      <a:pt x="19819" y="19837"/>
                    </a:cubicBezTo>
                    <a:cubicBezTo>
                      <a:pt x="19819" y="19837"/>
                      <a:pt x="19879" y="19928"/>
                      <a:pt x="19849" y="20020"/>
                    </a:cubicBezTo>
                    <a:cubicBezTo>
                      <a:pt x="19821" y="20159"/>
                      <a:pt x="19845" y="20608"/>
                      <a:pt x="19896" y="20608"/>
                    </a:cubicBezTo>
                    <a:cubicBezTo>
                      <a:pt x="19900" y="20608"/>
                      <a:pt x="19905" y="20604"/>
                      <a:pt x="19910" y="20597"/>
                    </a:cubicBezTo>
                    <a:lnTo>
                      <a:pt x="19940" y="20749"/>
                    </a:lnTo>
                    <a:cubicBezTo>
                      <a:pt x="19910" y="20931"/>
                      <a:pt x="19940" y="20992"/>
                      <a:pt x="19971" y="21083"/>
                    </a:cubicBezTo>
                    <a:lnTo>
                      <a:pt x="20001" y="21175"/>
                    </a:lnTo>
                    <a:cubicBezTo>
                      <a:pt x="19971" y="21175"/>
                      <a:pt x="19971" y="21266"/>
                      <a:pt x="19971" y="21327"/>
                    </a:cubicBezTo>
                    <a:cubicBezTo>
                      <a:pt x="19971" y="21418"/>
                      <a:pt x="19971" y="21418"/>
                      <a:pt x="20001" y="21418"/>
                    </a:cubicBezTo>
                    <a:cubicBezTo>
                      <a:pt x="20010" y="21391"/>
                      <a:pt x="20016" y="21380"/>
                      <a:pt x="20021" y="21380"/>
                    </a:cubicBezTo>
                    <a:cubicBezTo>
                      <a:pt x="20034" y="21380"/>
                      <a:pt x="20040" y="21444"/>
                      <a:pt x="20062" y="21509"/>
                    </a:cubicBezTo>
                    <a:cubicBezTo>
                      <a:pt x="20062" y="21570"/>
                      <a:pt x="20031" y="21661"/>
                      <a:pt x="20001" y="21661"/>
                    </a:cubicBezTo>
                    <a:lnTo>
                      <a:pt x="20001" y="21752"/>
                    </a:lnTo>
                    <a:cubicBezTo>
                      <a:pt x="20062" y="21752"/>
                      <a:pt x="20092" y="21813"/>
                      <a:pt x="20062" y="21843"/>
                    </a:cubicBezTo>
                    <a:cubicBezTo>
                      <a:pt x="20031" y="21904"/>
                      <a:pt x="20031" y="21995"/>
                      <a:pt x="20031" y="22086"/>
                    </a:cubicBezTo>
                    <a:cubicBezTo>
                      <a:pt x="20072" y="22086"/>
                      <a:pt x="20072" y="22127"/>
                      <a:pt x="20058" y="22127"/>
                    </a:cubicBezTo>
                    <a:cubicBezTo>
                      <a:pt x="20052" y="22127"/>
                      <a:pt x="20042" y="22117"/>
                      <a:pt x="20031" y="22086"/>
                    </a:cubicBezTo>
                    <a:lnTo>
                      <a:pt x="20001" y="22086"/>
                    </a:lnTo>
                    <a:cubicBezTo>
                      <a:pt x="19971" y="22178"/>
                      <a:pt x="20031" y="22178"/>
                      <a:pt x="20062" y="22178"/>
                    </a:cubicBezTo>
                    <a:cubicBezTo>
                      <a:pt x="20062" y="22178"/>
                      <a:pt x="20062" y="22238"/>
                      <a:pt x="20062" y="22330"/>
                    </a:cubicBezTo>
                    <a:cubicBezTo>
                      <a:pt x="20062" y="22394"/>
                      <a:pt x="20062" y="22459"/>
                      <a:pt x="20073" y="22459"/>
                    </a:cubicBezTo>
                    <a:cubicBezTo>
                      <a:pt x="20077" y="22459"/>
                      <a:pt x="20083" y="22448"/>
                      <a:pt x="20092" y="22421"/>
                    </a:cubicBezTo>
                    <a:cubicBezTo>
                      <a:pt x="20123" y="22421"/>
                      <a:pt x="20183" y="22421"/>
                      <a:pt x="20183" y="22482"/>
                    </a:cubicBezTo>
                    <a:cubicBezTo>
                      <a:pt x="20153" y="22482"/>
                      <a:pt x="20092" y="22482"/>
                      <a:pt x="20123" y="22573"/>
                    </a:cubicBezTo>
                    <a:cubicBezTo>
                      <a:pt x="20123" y="22664"/>
                      <a:pt x="20092" y="22664"/>
                      <a:pt x="20092" y="22664"/>
                    </a:cubicBezTo>
                    <a:cubicBezTo>
                      <a:pt x="20081" y="22653"/>
                      <a:pt x="20073" y="22648"/>
                      <a:pt x="20066" y="22648"/>
                    </a:cubicBezTo>
                    <a:cubicBezTo>
                      <a:pt x="20015" y="22648"/>
                      <a:pt x="20069" y="22918"/>
                      <a:pt x="20123" y="22998"/>
                    </a:cubicBezTo>
                    <a:cubicBezTo>
                      <a:pt x="20183" y="23150"/>
                      <a:pt x="20183" y="23241"/>
                      <a:pt x="20123" y="23241"/>
                    </a:cubicBezTo>
                    <a:cubicBezTo>
                      <a:pt x="20031" y="23241"/>
                      <a:pt x="20123" y="23424"/>
                      <a:pt x="20214" y="23515"/>
                    </a:cubicBezTo>
                    <a:lnTo>
                      <a:pt x="20305" y="23576"/>
                    </a:lnTo>
                    <a:lnTo>
                      <a:pt x="20214" y="23576"/>
                    </a:lnTo>
                    <a:cubicBezTo>
                      <a:pt x="20062" y="23667"/>
                      <a:pt x="20062" y="23667"/>
                      <a:pt x="20123" y="23910"/>
                    </a:cubicBezTo>
                    <a:cubicBezTo>
                      <a:pt x="20153" y="24093"/>
                      <a:pt x="20153" y="24093"/>
                      <a:pt x="20123" y="24093"/>
                    </a:cubicBezTo>
                    <a:cubicBezTo>
                      <a:pt x="20092" y="24093"/>
                      <a:pt x="20092" y="24153"/>
                      <a:pt x="20031" y="24397"/>
                    </a:cubicBezTo>
                    <a:cubicBezTo>
                      <a:pt x="20001" y="24670"/>
                      <a:pt x="20001" y="24731"/>
                      <a:pt x="20031" y="24761"/>
                    </a:cubicBezTo>
                    <a:lnTo>
                      <a:pt x="20001" y="24913"/>
                    </a:lnTo>
                    <a:cubicBezTo>
                      <a:pt x="19949" y="24966"/>
                      <a:pt x="19941" y="25108"/>
                      <a:pt x="19999" y="25108"/>
                    </a:cubicBezTo>
                    <a:cubicBezTo>
                      <a:pt x="20008" y="25108"/>
                      <a:pt x="20019" y="25104"/>
                      <a:pt x="20031" y="25096"/>
                    </a:cubicBezTo>
                    <a:lnTo>
                      <a:pt x="20031" y="25096"/>
                    </a:lnTo>
                    <a:cubicBezTo>
                      <a:pt x="20031" y="25096"/>
                      <a:pt x="20001" y="25156"/>
                      <a:pt x="19971" y="25248"/>
                    </a:cubicBezTo>
                    <a:lnTo>
                      <a:pt x="19940" y="25248"/>
                    </a:lnTo>
                    <a:cubicBezTo>
                      <a:pt x="19910" y="25248"/>
                      <a:pt x="19879" y="25400"/>
                      <a:pt x="19727" y="26038"/>
                    </a:cubicBezTo>
                    <a:cubicBezTo>
                      <a:pt x="19484" y="26767"/>
                      <a:pt x="19454" y="26828"/>
                      <a:pt x="19515" y="26859"/>
                    </a:cubicBezTo>
                    <a:cubicBezTo>
                      <a:pt x="19540" y="26959"/>
                      <a:pt x="19523" y="27018"/>
                      <a:pt x="19482" y="27018"/>
                    </a:cubicBezTo>
                    <a:cubicBezTo>
                      <a:pt x="19474" y="27018"/>
                      <a:pt x="19464" y="27016"/>
                      <a:pt x="19454" y="27011"/>
                    </a:cubicBezTo>
                    <a:cubicBezTo>
                      <a:pt x="19424" y="27011"/>
                      <a:pt x="19363" y="27071"/>
                      <a:pt x="19393" y="27071"/>
                    </a:cubicBezTo>
                    <a:cubicBezTo>
                      <a:pt x="19393" y="27071"/>
                      <a:pt x="19332" y="27223"/>
                      <a:pt x="19272" y="27284"/>
                    </a:cubicBezTo>
                    <a:cubicBezTo>
                      <a:pt x="19089" y="27497"/>
                      <a:pt x="19089" y="27588"/>
                      <a:pt x="19120" y="27588"/>
                    </a:cubicBezTo>
                    <a:cubicBezTo>
                      <a:pt x="19136" y="27582"/>
                      <a:pt x="19148" y="27580"/>
                      <a:pt x="19155" y="27580"/>
                    </a:cubicBezTo>
                    <a:cubicBezTo>
                      <a:pt x="19188" y="27580"/>
                      <a:pt x="19139" y="27630"/>
                      <a:pt x="19089" y="27679"/>
                    </a:cubicBezTo>
                    <a:cubicBezTo>
                      <a:pt x="19028" y="27740"/>
                      <a:pt x="18968" y="27801"/>
                      <a:pt x="18998" y="27801"/>
                    </a:cubicBezTo>
                    <a:cubicBezTo>
                      <a:pt x="18969" y="27889"/>
                      <a:pt x="18768" y="28319"/>
                      <a:pt x="18700" y="28319"/>
                    </a:cubicBezTo>
                    <a:cubicBezTo>
                      <a:pt x="18698" y="28319"/>
                      <a:pt x="18696" y="28319"/>
                      <a:pt x="18694" y="28318"/>
                    </a:cubicBezTo>
                    <a:lnTo>
                      <a:pt x="18603" y="28470"/>
                    </a:lnTo>
                    <a:cubicBezTo>
                      <a:pt x="18633" y="28470"/>
                      <a:pt x="18572" y="28621"/>
                      <a:pt x="18451" y="28743"/>
                    </a:cubicBezTo>
                    <a:cubicBezTo>
                      <a:pt x="18375" y="28870"/>
                      <a:pt x="18341" y="28933"/>
                      <a:pt x="18314" y="28933"/>
                    </a:cubicBezTo>
                    <a:cubicBezTo>
                      <a:pt x="18309" y="28933"/>
                      <a:pt x="18304" y="28931"/>
                      <a:pt x="18299" y="28925"/>
                    </a:cubicBezTo>
                    <a:cubicBezTo>
                      <a:pt x="18299" y="28910"/>
                      <a:pt x="18297" y="28902"/>
                      <a:pt x="18293" y="28902"/>
                    </a:cubicBezTo>
                    <a:cubicBezTo>
                      <a:pt x="18281" y="28902"/>
                      <a:pt x="18253" y="28965"/>
                      <a:pt x="18208" y="29077"/>
                    </a:cubicBezTo>
                    <a:cubicBezTo>
                      <a:pt x="18147" y="29138"/>
                      <a:pt x="18147" y="29260"/>
                      <a:pt x="18117" y="29321"/>
                    </a:cubicBezTo>
                    <a:cubicBezTo>
                      <a:pt x="18117" y="29351"/>
                      <a:pt x="18117" y="29442"/>
                      <a:pt x="18056" y="29503"/>
                    </a:cubicBezTo>
                    <a:lnTo>
                      <a:pt x="18025" y="29473"/>
                    </a:lnTo>
                    <a:cubicBezTo>
                      <a:pt x="17995" y="29442"/>
                      <a:pt x="17965" y="29442"/>
                      <a:pt x="17965" y="29442"/>
                    </a:cubicBezTo>
                    <a:cubicBezTo>
                      <a:pt x="17934" y="29503"/>
                      <a:pt x="17873" y="29564"/>
                      <a:pt x="17904" y="29594"/>
                    </a:cubicBezTo>
                    <a:cubicBezTo>
                      <a:pt x="17813" y="29625"/>
                      <a:pt x="17752" y="29685"/>
                      <a:pt x="17661" y="29807"/>
                    </a:cubicBezTo>
                    <a:cubicBezTo>
                      <a:pt x="17539" y="29929"/>
                      <a:pt x="17417" y="30080"/>
                      <a:pt x="17387" y="30141"/>
                    </a:cubicBezTo>
                    <a:cubicBezTo>
                      <a:pt x="17296" y="30172"/>
                      <a:pt x="16931" y="30506"/>
                      <a:pt x="16901" y="30628"/>
                    </a:cubicBezTo>
                    <a:cubicBezTo>
                      <a:pt x="16931" y="30628"/>
                      <a:pt x="16870" y="30688"/>
                      <a:pt x="16779" y="30719"/>
                    </a:cubicBezTo>
                    <a:cubicBezTo>
                      <a:pt x="16718" y="30749"/>
                      <a:pt x="16718" y="30749"/>
                      <a:pt x="16658" y="30840"/>
                    </a:cubicBezTo>
                    <a:cubicBezTo>
                      <a:pt x="16627" y="30901"/>
                      <a:pt x="16536" y="30932"/>
                      <a:pt x="16445" y="30962"/>
                    </a:cubicBezTo>
                    <a:cubicBezTo>
                      <a:pt x="16354" y="30962"/>
                      <a:pt x="16293" y="31023"/>
                      <a:pt x="16232" y="31084"/>
                    </a:cubicBezTo>
                    <a:cubicBezTo>
                      <a:pt x="16110" y="31236"/>
                      <a:pt x="15989" y="31327"/>
                      <a:pt x="15928" y="31387"/>
                    </a:cubicBezTo>
                    <a:cubicBezTo>
                      <a:pt x="15806" y="31509"/>
                      <a:pt x="15746" y="31539"/>
                      <a:pt x="15837" y="31539"/>
                    </a:cubicBezTo>
                    <a:cubicBezTo>
                      <a:pt x="15837" y="31539"/>
                      <a:pt x="15776" y="31631"/>
                      <a:pt x="15776" y="31631"/>
                    </a:cubicBezTo>
                    <a:cubicBezTo>
                      <a:pt x="15715" y="31691"/>
                      <a:pt x="15685" y="31714"/>
                      <a:pt x="15677" y="31714"/>
                    </a:cubicBezTo>
                    <a:cubicBezTo>
                      <a:pt x="15670" y="31714"/>
                      <a:pt x="15685" y="31691"/>
                      <a:pt x="15715" y="31661"/>
                    </a:cubicBezTo>
                    <a:cubicBezTo>
                      <a:pt x="15776" y="31615"/>
                      <a:pt x="15791" y="31600"/>
                      <a:pt x="15780" y="31600"/>
                    </a:cubicBezTo>
                    <a:cubicBezTo>
                      <a:pt x="15768" y="31600"/>
                      <a:pt x="15730" y="31615"/>
                      <a:pt x="15685" y="31631"/>
                    </a:cubicBezTo>
                    <a:cubicBezTo>
                      <a:pt x="15594" y="31631"/>
                      <a:pt x="15442" y="31722"/>
                      <a:pt x="15381" y="31783"/>
                    </a:cubicBezTo>
                    <a:cubicBezTo>
                      <a:pt x="15320" y="31813"/>
                      <a:pt x="15168" y="31904"/>
                      <a:pt x="15107" y="31935"/>
                    </a:cubicBezTo>
                    <a:cubicBezTo>
                      <a:pt x="14864" y="32026"/>
                      <a:pt x="14773" y="32056"/>
                      <a:pt x="14803" y="32087"/>
                    </a:cubicBezTo>
                    <a:lnTo>
                      <a:pt x="14803" y="32117"/>
                    </a:lnTo>
                    <a:cubicBezTo>
                      <a:pt x="14773" y="32117"/>
                      <a:pt x="14530" y="32208"/>
                      <a:pt x="14317" y="32330"/>
                    </a:cubicBezTo>
                    <a:cubicBezTo>
                      <a:pt x="14074" y="32421"/>
                      <a:pt x="13861" y="32512"/>
                      <a:pt x="13831" y="32573"/>
                    </a:cubicBezTo>
                    <a:lnTo>
                      <a:pt x="13800" y="32543"/>
                    </a:lnTo>
                    <a:cubicBezTo>
                      <a:pt x="13800" y="32534"/>
                      <a:pt x="13794" y="32531"/>
                      <a:pt x="13781" y="32531"/>
                    </a:cubicBezTo>
                    <a:cubicBezTo>
                      <a:pt x="13747" y="32531"/>
                      <a:pt x="13668" y="32559"/>
                      <a:pt x="13557" y="32603"/>
                    </a:cubicBezTo>
                    <a:cubicBezTo>
                      <a:pt x="13496" y="32634"/>
                      <a:pt x="13192" y="32755"/>
                      <a:pt x="12949" y="32846"/>
                    </a:cubicBezTo>
                    <a:cubicBezTo>
                      <a:pt x="12615" y="32907"/>
                      <a:pt x="12372" y="32998"/>
                      <a:pt x="12372" y="33029"/>
                    </a:cubicBezTo>
                    <a:cubicBezTo>
                      <a:pt x="12311" y="33029"/>
                      <a:pt x="12311" y="33029"/>
                      <a:pt x="12281" y="32998"/>
                    </a:cubicBezTo>
                    <a:cubicBezTo>
                      <a:pt x="12372" y="32968"/>
                      <a:pt x="12281" y="32968"/>
                      <a:pt x="12220" y="32968"/>
                    </a:cubicBezTo>
                    <a:cubicBezTo>
                      <a:pt x="12129" y="32998"/>
                      <a:pt x="12129" y="33029"/>
                      <a:pt x="12129" y="33059"/>
                    </a:cubicBezTo>
                    <a:cubicBezTo>
                      <a:pt x="12150" y="33081"/>
                      <a:pt x="12111" y="33102"/>
                      <a:pt x="12021" y="33102"/>
                    </a:cubicBezTo>
                    <a:cubicBezTo>
                      <a:pt x="11984" y="33102"/>
                      <a:pt x="11939" y="33099"/>
                      <a:pt x="11885" y="33090"/>
                    </a:cubicBezTo>
                    <a:cubicBezTo>
                      <a:pt x="11733" y="33090"/>
                      <a:pt x="11399" y="33150"/>
                      <a:pt x="11217" y="33211"/>
                    </a:cubicBezTo>
                    <a:cubicBezTo>
                      <a:pt x="11156" y="33211"/>
                      <a:pt x="11065" y="33211"/>
                      <a:pt x="11065" y="33181"/>
                    </a:cubicBezTo>
                    <a:cubicBezTo>
                      <a:pt x="11019" y="33166"/>
                      <a:pt x="10958" y="33150"/>
                      <a:pt x="10886" y="33150"/>
                    </a:cubicBezTo>
                    <a:cubicBezTo>
                      <a:pt x="10814" y="33150"/>
                      <a:pt x="10730" y="33166"/>
                      <a:pt x="10639" y="33211"/>
                    </a:cubicBezTo>
                    <a:cubicBezTo>
                      <a:pt x="10548" y="33211"/>
                      <a:pt x="10548" y="33211"/>
                      <a:pt x="10548" y="33181"/>
                    </a:cubicBezTo>
                    <a:cubicBezTo>
                      <a:pt x="10513" y="33163"/>
                      <a:pt x="10498" y="33146"/>
                      <a:pt x="10474" y="33146"/>
                    </a:cubicBezTo>
                    <a:cubicBezTo>
                      <a:pt x="10457" y="33146"/>
                      <a:pt x="10435" y="33155"/>
                      <a:pt x="10396" y="33181"/>
                    </a:cubicBezTo>
                    <a:cubicBezTo>
                      <a:pt x="10305" y="33196"/>
                      <a:pt x="10198" y="33204"/>
                      <a:pt x="10096" y="33204"/>
                    </a:cubicBezTo>
                    <a:cubicBezTo>
                      <a:pt x="9993" y="33204"/>
                      <a:pt x="9894" y="33196"/>
                      <a:pt x="9819" y="33181"/>
                    </a:cubicBezTo>
                    <a:cubicBezTo>
                      <a:pt x="9727" y="33181"/>
                      <a:pt x="9636" y="33181"/>
                      <a:pt x="9636" y="33211"/>
                    </a:cubicBezTo>
                    <a:cubicBezTo>
                      <a:pt x="9636" y="33222"/>
                      <a:pt x="9636" y="33233"/>
                      <a:pt x="9636" y="33242"/>
                    </a:cubicBezTo>
                    <a:cubicBezTo>
                      <a:pt x="9603" y="33191"/>
                      <a:pt x="9588" y="33169"/>
                      <a:pt x="9566" y="33169"/>
                    </a:cubicBezTo>
                    <a:cubicBezTo>
                      <a:pt x="9548" y="33169"/>
                      <a:pt x="9525" y="33184"/>
                      <a:pt x="9484" y="33211"/>
                    </a:cubicBezTo>
                    <a:cubicBezTo>
                      <a:pt x="9484" y="33237"/>
                      <a:pt x="9468" y="33246"/>
                      <a:pt x="9449" y="33246"/>
                    </a:cubicBezTo>
                    <a:cubicBezTo>
                      <a:pt x="9423" y="33246"/>
                      <a:pt x="9393" y="33229"/>
                      <a:pt x="9393" y="33211"/>
                    </a:cubicBezTo>
                    <a:cubicBezTo>
                      <a:pt x="9302" y="33181"/>
                      <a:pt x="9241" y="33181"/>
                      <a:pt x="9241" y="33181"/>
                    </a:cubicBezTo>
                    <a:cubicBezTo>
                      <a:pt x="9150" y="33150"/>
                      <a:pt x="8724" y="33150"/>
                      <a:pt x="8329" y="33059"/>
                    </a:cubicBezTo>
                    <a:cubicBezTo>
                      <a:pt x="7748" y="32954"/>
                      <a:pt x="7489" y="32871"/>
                      <a:pt x="7430" y="32871"/>
                    </a:cubicBezTo>
                    <a:cubicBezTo>
                      <a:pt x="7421" y="32871"/>
                      <a:pt x="7417" y="32873"/>
                      <a:pt x="7417" y="32877"/>
                    </a:cubicBezTo>
                    <a:cubicBezTo>
                      <a:pt x="7326" y="32877"/>
                      <a:pt x="7326" y="32877"/>
                      <a:pt x="7265" y="32816"/>
                    </a:cubicBezTo>
                    <a:cubicBezTo>
                      <a:pt x="7174" y="32755"/>
                      <a:pt x="7113" y="32755"/>
                      <a:pt x="7022" y="32725"/>
                    </a:cubicBezTo>
                    <a:cubicBezTo>
                      <a:pt x="6931" y="32695"/>
                      <a:pt x="6870" y="32664"/>
                      <a:pt x="6870" y="32634"/>
                    </a:cubicBezTo>
                    <a:cubicBezTo>
                      <a:pt x="6779" y="32634"/>
                      <a:pt x="6779" y="32634"/>
                      <a:pt x="6718" y="32603"/>
                    </a:cubicBezTo>
                    <a:cubicBezTo>
                      <a:pt x="6718" y="32573"/>
                      <a:pt x="6657" y="32543"/>
                      <a:pt x="6566" y="32543"/>
                    </a:cubicBezTo>
                    <a:cubicBezTo>
                      <a:pt x="6516" y="32555"/>
                      <a:pt x="6486" y="32562"/>
                      <a:pt x="6471" y="32562"/>
                    </a:cubicBezTo>
                    <a:cubicBezTo>
                      <a:pt x="6450" y="32562"/>
                      <a:pt x="6457" y="32548"/>
                      <a:pt x="6475" y="32512"/>
                    </a:cubicBezTo>
                    <a:cubicBezTo>
                      <a:pt x="6475" y="32488"/>
                      <a:pt x="6337" y="32404"/>
                      <a:pt x="6315" y="32404"/>
                    </a:cubicBezTo>
                    <a:cubicBezTo>
                      <a:pt x="6310" y="32404"/>
                      <a:pt x="6311" y="32409"/>
                      <a:pt x="6323" y="32421"/>
                    </a:cubicBezTo>
                    <a:cubicBezTo>
                      <a:pt x="6323" y="32427"/>
                      <a:pt x="6317" y="32429"/>
                      <a:pt x="6308" y="32429"/>
                    </a:cubicBezTo>
                    <a:cubicBezTo>
                      <a:pt x="6267" y="32429"/>
                      <a:pt x="6154" y="32385"/>
                      <a:pt x="6080" y="32360"/>
                    </a:cubicBezTo>
                    <a:cubicBezTo>
                      <a:pt x="5989" y="32330"/>
                      <a:pt x="5928" y="32299"/>
                      <a:pt x="5958" y="32269"/>
                    </a:cubicBezTo>
                    <a:cubicBezTo>
                      <a:pt x="5897" y="32208"/>
                      <a:pt x="5502" y="32056"/>
                      <a:pt x="5411" y="32026"/>
                    </a:cubicBezTo>
                    <a:cubicBezTo>
                      <a:pt x="5402" y="32035"/>
                      <a:pt x="5391" y="32038"/>
                      <a:pt x="5380" y="32038"/>
                    </a:cubicBezTo>
                    <a:cubicBezTo>
                      <a:pt x="5353" y="32038"/>
                      <a:pt x="5329" y="32017"/>
                      <a:pt x="5350" y="31995"/>
                    </a:cubicBezTo>
                    <a:cubicBezTo>
                      <a:pt x="5350" y="31965"/>
                      <a:pt x="5290" y="31935"/>
                      <a:pt x="5198" y="31874"/>
                    </a:cubicBezTo>
                    <a:cubicBezTo>
                      <a:pt x="5107" y="31874"/>
                      <a:pt x="5138" y="31843"/>
                      <a:pt x="5138" y="31813"/>
                    </a:cubicBezTo>
                    <a:cubicBezTo>
                      <a:pt x="5229" y="31813"/>
                      <a:pt x="5168" y="31783"/>
                      <a:pt x="5016" y="31691"/>
                    </a:cubicBezTo>
                    <a:cubicBezTo>
                      <a:pt x="4925" y="31691"/>
                      <a:pt x="4651" y="31479"/>
                      <a:pt x="4469" y="31357"/>
                    </a:cubicBezTo>
                    <a:cubicBezTo>
                      <a:pt x="4135" y="31084"/>
                      <a:pt x="4043" y="31053"/>
                      <a:pt x="3861" y="31023"/>
                    </a:cubicBezTo>
                    <a:lnTo>
                      <a:pt x="3739" y="30992"/>
                    </a:lnTo>
                    <a:lnTo>
                      <a:pt x="3800" y="30962"/>
                    </a:lnTo>
                    <a:cubicBezTo>
                      <a:pt x="3831" y="30932"/>
                      <a:pt x="3800" y="30810"/>
                      <a:pt x="3800" y="30810"/>
                    </a:cubicBezTo>
                    <a:cubicBezTo>
                      <a:pt x="3770" y="30795"/>
                      <a:pt x="3747" y="30787"/>
                      <a:pt x="3732" y="30787"/>
                    </a:cubicBezTo>
                    <a:cubicBezTo>
                      <a:pt x="3717" y="30787"/>
                      <a:pt x="3709" y="30795"/>
                      <a:pt x="3709" y="30810"/>
                    </a:cubicBezTo>
                    <a:cubicBezTo>
                      <a:pt x="3704" y="30815"/>
                      <a:pt x="3698" y="30818"/>
                      <a:pt x="3691" y="30818"/>
                    </a:cubicBezTo>
                    <a:cubicBezTo>
                      <a:pt x="3657" y="30818"/>
                      <a:pt x="3602" y="30759"/>
                      <a:pt x="3527" y="30658"/>
                    </a:cubicBezTo>
                    <a:cubicBezTo>
                      <a:pt x="3405" y="30506"/>
                      <a:pt x="3344" y="30445"/>
                      <a:pt x="3283" y="30415"/>
                    </a:cubicBezTo>
                    <a:cubicBezTo>
                      <a:pt x="3223" y="30354"/>
                      <a:pt x="3162" y="30293"/>
                      <a:pt x="3131" y="30202"/>
                    </a:cubicBezTo>
                    <a:cubicBezTo>
                      <a:pt x="3096" y="30166"/>
                      <a:pt x="3081" y="30152"/>
                      <a:pt x="3069" y="30152"/>
                    </a:cubicBezTo>
                    <a:cubicBezTo>
                      <a:pt x="3060" y="30152"/>
                      <a:pt x="3053" y="30159"/>
                      <a:pt x="3040" y="30172"/>
                    </a:cubicBezTo>
                    <a:cubicBezTo>
                      <a:pt x="3035" y="30177"/>
                      <a:pt x="3029" y="30180"/>
                      <a:pt x="3022" y="30180"/>
                    </a:cubicBezTo>
                    <a:cubicBezTo>
                      <a:pt x="2989" y="30180"/>
                      <a:pt x="2944" y="30125"/>
                      <a:pt x="2919" y="30050"/>
                    </a:cubicBezTo>
                    <a:cubicBezTo>
                      <a:pt x="2919" y="29938"/>
                      <a:pt x="2789" y="29773"/>
                      <a:pt x="2745" y="29773"/>
                    </a:cubicBezTo>
                    <a:cubicBezTo>
                      <a:pt x="2742" y="29773"/>
                      <a:pt x="2739" y="29774"/>
                      <a:pt x="2736" y="29777"/>
                    </a:cubicBezTo>
                    <a:cubicBezTo>
                      <a:pt x="2732" y="29781"/>
                      <a:pt x="2727" y="29783"/>
                      <a:pt x="2722" y="29783"/>
                    </a:cubicBezTo>
                    <a:cubicBezTo>
                      <a:pt x="2690" y="29783"/>
                      <a:pt x="2641" y="29707"/>
                      <a:pt x="2615" y="29655"/>
                    </a:cubicBezTo>
                    <a:cubicBezTo>
                      <a:pt x="2554" y="29594"/>
                      <a:pt x="2493" y="29533"/>
                      <a:pt x="2432" y="29473"/>
                    </a:cubicBezTo>
                    <a:lnTo>
                      <a:pt x="2311" y="29351"/>
                    </a:lnTo>
                    <a:cubicBezTo>
                      <a:pt x="2300" y="29329"/>
                      <a:pt x="2301" y="29319"/>
                      <a:pt x="2309" y="29319"/>
                    </a:cubicBezTo>
                    <a:cubicBezTo>
                      <a:pt x="2323" y="29319"/>
                      <a:pt x="2363" y="29353"/>
                      <a:pt x="2402" y="29412"/>
                    </a:cubicBezTo>
                    <a:lnTo>
                      <a:pt x="2372" y="29321"/>
                    </a:lnTo>
                    <a:cubicBezTo>
                      <a:pt x="2280" y="29169"/>
                      <a:pt x="2220" y="29108"/>
                      <a:pt x="2159" y="29047"/>
                    </a:cubicBezTo>
                    <a:cubicBezTo>
                      <a:pt x="2037" y="29017"/>
                      <a:pt x="2037" y="29017"/>
                      <a:pt x="2098" y="28986"/>
                    </a:cubicBezTo>
                    <a:cubicBezTo>
                      <a:pt x="2128" y="28956"/>
                      <a:pt x="2128" y="28895"/>
                      <a:pt x="2037" y="28834"/>
                    </a:cubicBezTo>
                    <a:cubicBezTo>
                      <a:pt x="1946" y="28804"/>
                      <a:pt x="1916" y="28713"/>
                      <a:pt x="1946" y="28682"/>
                    </a:cubicBezTo>
                    <a:lnTo>
                      <a:pt x="1946" y="28682"/>
                    </a:lnTo>
                    <a:cubicBezTo>
                      <a:pt x="1978" y="28690"/>
                      <a:pt x="2001" y="28696"/>
                      <a:pt x="2014" y="28696"/>
                    </a:cubicBezTo>
                    <a:cubicBezTo>
                      <a:pt x="2051" y="28696"/>
                      <a:pt x="2004" y="28649"/>
                      <a:pt x="1824" y="28470"/>
                    </a:cubicBezTo>
                    <a:cubicBezTo>
                      <a:pt x="1733" y="28318"/>
                      <a:pt x="1551" y="28074"/>
                      <a:pt x="1429" y="27831"/>
                    </a:cubicBezTo>
                    <a:cubicBezTo>
                      <a:pt x="1308" y="27527"/>
                      <a:pt x="1217" y="27375"/>
                      <a:pt x="1217" y="27284"/>
                    </a:cubicBezTo>
                    <a:cubicBezTo>
                      <a:pt x="1232" y="27276"/>
                      <a:pt x="1241" y="27265"/>
                      <a:pt x="1247" y="27254"/>
                    </a:cubicBezTo>
                    <a:lnTo>
                      <a:pt x="1247" y="27254"/>
                    </a:lnTo>
                    <a:cubicBezTo>
                      <a:pt x="1238" y="27258"/>
                      <a:pt x="1229" y="27261"/>
                      <a:pt x="1221" y="27261"/>
                    </a:cubicBezTo>
                    <a:cubicBezTo>
                      <a:pt x="1175" y="27261"/>
                      <a:pt x="1142" y="27186"/>
                      <a:pt x="1065" y="26980"/>
                    </a:cubicBezTo>
                    <a:cubicBezTo>
                      <a:pt x="1004" y="26737"/>
                      <a:pt x="943" y="26585"/>
                      <a:pt x="882" y="26524"/>
                    </a:cubicBezTo>
                    <a:lnTo>
                      <a:pt x="882" y="26524"/>
                    </a:lnTo>
                    <a:lnTo>
                      <a:pt x="913" y="26676"/>
                    </a:lnTo>
                    <a:cubicBezTo>
                      <a:pt x="905" y="26680"/>
                      <a:pt x="898" y="26682"/>
                      <a:pt x="891" y="26682"/>
                    </a:cubicBezTo>
                    <a:cubicBezTo>
                      <a:pt x="845" y="26682"/>
                      <a:pt x="821" y="26592"/>
                      <a:pt x="821" y="26433"/>
                    </a:cubicBezTo>
                    <a:cubicBezTo>
                      <a:pt x="791" y="26372"/>
                      <a:pt x="821" y="26342"/>
                      <a:pt x="852" y="26342"/>
                    </a:cubicBezTo>
                    <a:cubicBezTo>
                      <a:pt x="882" y="26342"/>
                      <a:pt x="882" y="26251"/>
                      <a:pt x="882" y="26159"/>
                    </a:cubicBezTo>
                    <a:cubicBezTo>
                      <a:pt x="861" y="26117"/>
                      <a:pt x="840" y="26060"/>
                      <a:pt x="829" y="26060"/>
                    </a:cubicBezTo>
                    <a:cubicBezTo>
                      <a:pt x="824" y="26060"/>
                      <a:pt x="821" y="26071"/>
                      <a:pt x="821" y="26099"/>
                    </a:cubicBezTo>
                    <a:cubicBezTo>
                      <a:pt x="791" y="26099"/>
                      <a:pt x="791" y="26099"/>
                      <a:pt x="761" y="26038"/>
                    </a:cubicBezTo>
                    <a:cubicBezTo>
                      <a:pt x="730" y="25947"/>
                      <a:pt x="730" y="25855"/>
                      <a:pt x="669" y="25795"/>
                    </a:cubicBezTo>
                    <a:cubicBezTo>
                      <a:pt x="639" y="25795"/>
                      <a:pt x="609" y="25704"/>
                      <a:pt x="578" y="25643"/>
                    </a:cubicBezTo>
                    <a:cubicBezTo>
                      <a:pt x="609" y="25552"/>
                      <a:pt x="578" y="25369"/>
                      <a:pt x="578" y="25369"/>
                    </a:cubicBezTo>
                    <a:lnTo>
                      <a:pt x="609" y="25369"/>
                    </a:lnTo>
                    <a:cubicBezTo>
                      <a:pt x="639" y="25369"/>
                      <a:pt x="669" y="25278"/>
                      <a:pt x="669" y="25278"/>
                    </a:cubicBezTo>
                    <a:cubicBezTo>
                      <a:pt x="639" y="25187"/>
                      <a:pt x="609" y="25187"/>
                      <a:pt x="609" y="25187"/>
                    </a:cubicBezTo>
                    <a:cubicBezTo>
                      <a:pt x="608" y="25188"/>
                      <a:pt x="607" y="25188"/>
                      <a:pt x="606" y="25188"/>
                    </a:cubicBezTo>
                    <a:cubicBezTo>
                      <a:pt x="573" y="25188"/>
                      <a:pt x="485" y="24686"/>
                      <a:pt x="426" y="24184"/>
                    </a:cubicBezTo>
                    <a:cubicBezTo>
                      <a:pt x="396" y="23637"/>
                      <a:pt x="396" y="23090"/>
                      <a:pt x="396" y="22968"/>
                    </a:cubicBezTo>
                    <a:cubicBezTo>
                      <a:pt x="422" y="22813"/>
                      <a:pt x="448" y="22614"/>
                      <a:pt x="417" y="22614"/>
                    </a:cubicBezTo>
                    <a:cubicBezTo>
                      <a:pt x="412" y="22614"/>
                      <a:pt x="405" y="22620"/>
                      <a:pt x="396" y="22634"/>
                    </a:cubicBezTo>
                    <a:cubicBezTo>
                      <a:pt x="365" y="22634"/>
                      <a:pt x="396" y="22208"/>
                      <a:pt x="396" y="21722"/>
                    </a:cubicBezTo>
                    <a:cubicBezTo>
                      <a:pt x="426" y="21144"/>
                      <a:pt x="426" y="20719"/>
                      <a:pt x="396" y="20719"/>
                    </a:cubicBezTo>
                    <a:cubicBezTo>
                      <a:pt x="396" y="20719"/>
                      <a:pt x="396" y="20627"/>
                      <a:pt x="396" y="20475"/>
                    </a:cubicBezTo>
                    <a:cubicBezTo>
                      <a:pt x="396" y="20293"/>
                      <a:pt x="365" y="20141"/>
                      <a:pt x="365" y="20050"/>
                    </a:cubicBezTo>
                    <a:cubicBezTo>
                      <a:pt x="344" y="19985"/>
                      <a:pt x="338" y="19921"/>
                      <a:pt x="357" y="19921"/>
                    </a:cubicBezTo>
                    <a:cubicBezTo>
                      <a:pt x="365" y="19921"/>
                      <a:pt x="378" y="19932"/>
                      <a:pt x="396" y="19959"/>
                    </a:cubicBezTo>
                    <a:cubicBezTo>
                      <a:pt x="426" y="19959"/>
                      <a:pt x="457" y="19959"/>
                      <a:pt x="457" y="19898"/>
                    </a:cubicBezTo>
                    <a:cubicBezTo>
                      <a:pt x="457" y="19716"/>
                      <a:pt x="426" y="19716"/>
                      <a:pt x="396" y="19716"/>
                    </a:cubicBezTo>
                    <a:cubicBezTo>
                      <a:pt x="365" y="19716"/>
                      <a:pt x="365" y="19624"/>
                      <a:pt x="365" y="19624"/>
                    </a:cubicBezTo>
                    <a:cubicBezTo>
                      <a:pt x="365" y="19564"/>
                      <a:pt x="365" y="19564"/>
                      <a:pt x="396" y="19564"/>
                    </a:cubicBezTo>
                    <a:lnTo>
                      <a:pt x="457" y="19564"/>
                    </a:lnTo>
                    <a:lnTo>
                      <a:pt x="457" y="19472"/>
                    </a:lnTo>
                    <a:cubicBezTo>
                      <a:pt x="426" y="19472"/>
                      <a:pt x="426" y="19381"/>
                      <a:pt x="426" y="19381"/>
                    </a:cubicBezTo>
                    <a:cubicBezTo>
                      <a:pt x="426" y="19320"/>
                      <a:pt x="426" y="19320"/>
                      <a:pt x="517" y="19320"/>
                    </a:cubicBezTo>
                    <a:cubicBezTo>
                      <a:pt x="578" y="19320"/>
                      <a:pt x="578" y="19229"/>
                      <a:pt x="517" y="19138"/>
                    </a:cubicBezTo>
                    <a:lnTo>
                      <a:pt x="487" y="18986"/>
                    </a:lnTo>
                    <a:cubicBezTo>
                      <a:pt x="548" y="18895"/>
                      <a:pt x="487" y="18713"/>
                      <a:pt x="457" y="18652"/>
                    </a:cubicBezTo>
                    <a:cubicBezTo>
                      <a:pt x="517" y="18561"/>
                      <a:pt x="517" y="18469"/>
                      <a:pt x="457" y="18378"/>
                    </a:cubicBezTo>
                    <a:cubicBezTo>
                      <a:pt x="426" y="18378"/>
                      <a:pt x="426" y="18317"/>
                      <a:pt x="457" y="18226"/>
                    </a:cubicBezTo>
                    <a:cubicBezTo>
                      <a:pt x="517" y="18135"/>
                      <a:pt x="517" y="18074"/>
                      <a:pt x="517" y="17892"/>
                    </a:cubicBezTo>
                    <a:cubicBezTo>
                      <a:pt x="487" y="17801"/>
                      <a:pt x="487" y="17223"/>
                      <a:pt x="517" y="16554"/>
                    </a:cubicBezTo>
                    <a:cubicBezTo>
                      <a:pt x="548" y="15825"/>
                      <a:pt x="548" y="15308"/>
                      <a:pt x="517" y="15308"/>
                    </a:cubicBezTo>
                    <a:cubicBezTo>
                      <a:pt x="517" y="15247"/>
                      <a:pt x="517" y="15247"/>
                      <a:pt x="548" y="15156"/>
                    </a:cubicBezTo>
                    <a:cubicBezTo>
                      <a:pt x="578" y="15156"/>
                      <a:pt x="578" y="15065"/>
                      <a:pt x="517" y="14974"/>
                    </a:cubicBezTo>
                    <a:cubicBezTo>
                      <a:pt x="487" y="14913"/>
                      <a:pt x="457" y="14913"/>
                      <a:pt x="517" y="14913"/>
                    </a:cubicBezTo>
                    <a:cubicBezTo>
                      <a:pt x="548" y="14913"/>
                      <a:pt x="548" y="14731"/>
                      <a:pt x="578" y="14396"/>
                    </a:cubicBezTo>
                    <a:cubicBezTo>
                      <a:pt x="578" y="14153"/>
                      <a:pt x="578" y="13819"/>
                      <a:pt x="548" y="13819"/>
                    </a:cubicBezTo>
                    <a:cubicBezTo>
                      <a:pt x="529" y="13726"/>
                      <a:pt x="522" y="13690"/>
                      <a:pt x="526" y="13690"/>
                    </a:cubicBezTo>
                    <a:lnTo>
                      <a:pt x="526" y="13690"/>
                    </a:lnTo>
                    <a:cubicBezTo>
                      <a:pt x="529" y="13690"/>
                      <a:pt x="536" y="13704"/>
                      <a:pt x="548" y="13728"/>
                    </a:cubicBezTo>
                    <a:cubicBezTo>
                      <a:pt x="554" y="13737"/>
                      <a:pt x="560" y="13741"/>
                      <a:pt x="566" y="13741"/>
                    </a:cubicBezTo>
                    <a:cubicBezTo>
                      <a:pt x="620" y="13741"/>
                      <a:pt x="663" y="13396"/>
                      <a:pt x="609" y="13150"/>
                    </a:cubicBezTo>
                    <a:cubicBezTo>
                      <a:pt x="609" y="13089"/>
                      <a:pt x="609" y="12998"/>
                      <a:pt x="639" y="12998"/>
                    </a:cubicBezTo>
                    <a:cubicBezTo>
                      <a:pt x="639" y="12907"/>
                      <a:pt x="639" y="12816"/>
                      <a:pt x="609" y="12573"/>
                    </a:cubicBezTo>
                    <a:cubicBezTo>
                      <a:pt x="639" y="12481"/>
                      <a:pt x="639" y="12177"/>
                      <a:pt x="639" y="11995"/>
                    </a:cubicBezTo>
                    <a:cubicBezTo>
                      <a:pt x="639" y="11843"/>
                      <a:pt x="609" y="11661"/>
                      <a:pt x="609" y="11661"/>
                    </a:cubicBezTo>
                    <a:cubicBezTo>
                      <a:pt x="609" y="11623"/>
                      <a:pt x="609" y="11590"/>
                      <a:pt x="609" y="11570"/>
                    </a:cubicBezTo>
                    <a:cubicBezTo>
                      <a:pt x="639" y="11570"/>
                      <a:pt x="669" y="11174"/>
                      <a:pt x="669" y="10597"/>
                    </a:cubicBezTo>
                    <a:cubicBezTo>
                      <a:pt x="700" y="9989"/>
                      <a:pt x="700" y="9503"/>
                      <a:pt x="730" y="9411"/>
                    </a:cubicBezTo>
                    <a:cubicBezTo>
                      <a:pt x="730" y="9411"/>
                      <a:pt x="761" y="9351"/>
                      <a:pt x="700" y="9260"/>
                    </a:cubicBezTo>
                    <a:cubicBezTo>
                      <a:pt x="639" y="9168"/>
                      <a:pt x="639" y="9077"/>
                      <a:pt x="700" y="9016"/>
                    </a:cubicBezTo>
                    <a:cubicBezTo>
                      <a:pt x="761" y="8925"/>
                      <a:pt x="761" y="8591"/>
                      <a:pt x="700" y="8500"/>
                    </a:cubicBezTo>
                    <a:lnTo>
                      <a:pt x="730" y="8500"/>
                    </a:lnTo>
                    <a:cubicBezTo>
                      <a:pt x="791" y="8439"/>
                      <a:pt x="791" y="8165"/>
                      <a:pt x="700" y="8074"/>
                    </a:cubicBezTo>
                    <a:cubicBezTo>
                      <a:pt x="761" y="8013"/>
                      <a:pt x="791" y="7922"/>
                      <a:pt x="761" y="7831"/>
                    </a:cubicBezTo>
                    <a:cubicBezTo>
                      <a:pt x="761" y="7770"/>
                      <a:pt x="761" y="7770"/>
                      <a:pt x="821" y="7770"/>
                    </a:cubicBezTo>
                    <a:cubicBezTo>
                      <a:pt x="852" y="7770"/>
                      <a:pt x="882" y="7770"/>
                      <a:pt x="882" y="7679"/>
                    </a:cubicBezTo>
                    <a:cubicBezTo>
                      <a:pt x="882" y="7588"/>
                      <a:pt x="852" y="7588"/>
                      <a:pt x="821" y="7588"/>
                    </a:cubicBezTo>
                    <a:cubicBezTo>
                      <a:pt x="821" y="7588"/>
                      <a:pt x="821" y="7497"/>
                      <a:pt x="821" y="7436"/>
                    </a:cubicBezTo>
                    <a:cubicBezTo>
                      <a:pt x="821" y="7436"/>
                      <a:pt x="821" y="7345"/>
                      <a:pt x="791" y="7345"/>
                    </a:cubicBezTo>
                    <a:cubicBezTo>
                      <a:pt x="761" y="7345"/>
                      <a:pt x="761" y="7253"/>
                      <a:pt x="761" y="7162"/>
                    </a:cubicBezTo>
                    <a:cubicBezTo>
                      <a:pt x="781" y="7162"/>
                      <a:pt x="774" y="7135"/>
                      <a:pt x="758" y="7135"/>
                    </a:cubicBezTo>
                    <a:cubicBezTo>
                      <a:pt x="750" y="7135"/>
                      <a:pt x="740" y="7142"/>
                      <a:pt x="730" y="7162"/>
                    </a:cubicBezTo>
                    <a:cubicBezTo>
                      <a:pt x="700" y="7162"/>
                      <a:pt x="669" y="7162"/>
                      <a:pt x="669" y="7101"/>
                    </a:cubicBezTo>
                    <a:cubicBezTo>
                      <a:pt x="669" y="7101"/>
                      <a:pt x="639" y="7101"/>
                      <a:pt x="609" y="7071"/>
                    </a:cubicBezTo>
                    <a:cubicBezTo>
                      <a:pt x="548" y="7071"/>
                      <a:pt x="487" y="7071"/>
                      <a:pt x="457" y="7253"/>
                    </a:cubicBezTo>
                    <a:cubicBezTo>
                      <a:pt x="426" y="7588"/>
                      <a:pt x="365" y="7831"/>
                      <a:pt x="457" y="7831"/>
                    </a:cubicBezTo>
                    <a:cubicBezTo>
                      <a:pt x="457" y="7831"/>
                      <a:pt x="487" y="7922"/>
                      <a:pt x="487" y="7983"/>
                    </a:cubicBezTo>
                    <a:cubicBezTo>
                      <a:pt x="487" y="8074"/>
                      <a:pt x="426" y="8165"/>
                      <a:pt x="426" y="8165"/>
                    </a:cubicBezTo>
                    <a:cubicBezTo>
                      <a:pt x="396" y="8165"/>
                      <a:pt x="396" y="8500"/>
                      <a:pt x="396" y="8895"/>
                    </a:cubicBezTo>
                    <a:cubicBezTo>
                      <a:pt x="365" y="9411"/>
                      <a:pt x="365" y="9655"/>
                      <a:pt x="335" y="9715"/>
                    </a:cubicBezTo>
                    <a:cubicBezTo>
                      <a:pt x="305" y="9807"/>
                      <a:pt x="305" y="9898"/>
                      <a:pt x="305" y="9898"/>
                    </a:cubicBezTo>
                    <a:cubicBezTo>
                      <a:pt x="335" y="9898"/>
                      <a:pt x="305" y="10384"/>
                      <a:pt x="305" y="10962"/>
                    </a:cubicBezTo>
                    <a:cubicBezTo>
                      <a:pt x="274" y="11570"/>
                      <a:pt x="274" y="12147"/>
                      <a:pt x="305" y="12147"/>
                    </a:cubicBezTo>
                    <a:cubicBezTo>
                      <a:pt x="305" y="12208"/>
                      <a:pt x="305" y="12299"/>
                      <a:pt x="305" y="12299"/>
                    </a:cubicBezTo>
                    <a:cubicBezTo>
                      <a:pt x="244" y="12299"/>
                      <a:pt x="244" y="12481"/>
                      <a:pt x="244" y="12633"/>
                    </a:cubicBezTo>
                    <a:cubicBezTo>
                      <a:pt x="274" y="12816"/>
                      <a:pt x="274" y="12968"/>
                      <a:pt x="274" y="12968"/>
                    </a:cubicBezTo>
                    <a:cubicBezTo>
                      <a:pt x="244" y="12968"/>
                      <a:pt x="244" y="13059"/>
                      <a:pt x="244" y="13211"/>
                    </a:cubicBezTo>
                    <a:cubicBezTo>
                      <a:pt x="213" y="13393"/>
                      <a:pt x="213" y="13454"/>
                      <a:pt x="244" y="13454"/>
                    </a:cubicBezTo>
                    <a:cubicBezTo>
                      <a:pt x="244" y="13545"/>
                      <a:pt x="244" y="14123"/>
                      <a:pt x="183" y="14396"/>
                    </a:cubicBezTo>
                    <a:cubicBezTo>
                      <a:pt x="153" y="14457"/>
                      <a:pt x="183" y="14548"/>
                      <a:pt x="213" y="14640"/>
                    </a:cubicBezTo>
                    <a:cubicBezTo>
                      <a:pt x="244" y="14640"/>
                      <a:pt x="274" y="14731"/>
                      <a:pt x="274" y="14792"/>
                    </a:cubicBezTo>
                    <a:lnTo>
                      <a:pt x="213" y="14792"/>
                    </a:lnTo>
                    <a:cubicBezTo>
                      <a:pt x="201" y="14754"/>
                      <a:pt x="193" y="14732"/>
                      <a:pt x="189" y="14732"/>
                    </a:cubicBezTo>
                    <a:cubicBezTo>
                      <a:pt x="183" y="14732"/>
                      <a:pt x="183" y="14776"/>
                      <a:pt x="183" y="14883"/>
                    </a:cubicBezTo>
                    <a:cubicBezTo>
                      <a:pt x="183" y="14974"/>
                      <a:pt x="183" y="15035"/>
                      <a:pt x="183" y="15035"/>
                    </a:cubicBezTo>
                    <a:cubicBezTo>
                      <a:pt x="213" y="15035"/>
                      <a:pt x="213" y="15460"/>
                      <a:pt x="183" y="16038"/>
                    </a:cubicBezTo>
                    <a:cubicBezTo>
                      <a:pt x="153" y="16798"/>
                      <a:pt x="153" y="17041"/>
                      <a:pt x="183" y="17041"/>
                    </a:cubicBezTo>
                    <a:cubicBezTo>
                      <a:pt x="213" y="17041"/>
                      <a:pt x="213" y="17132"/>
                      <a:pt x="183" y="17375"/>
                    </a:cubicBezTo>
                    <a:cubicBezTo>
                      <a:pt x="61" y="17861"/>
                      <a:pt x="61" y="17861"/>
                      <a:pt x="92" y="17953"/>
                    </a:cubicBezTo>
                    <a:cubicBezTo>
                      <a:pt x="92" y="17861"/>
                      <a:pt x="153" y="17861"/>
                      <a:pt x="183" y="17861"/>
                    </a:cubicBezTo>
                    <a:cubicBezTo>
                      <a:pt x="244" y="17861"/>
                      <a:pt x="244" y="17953"/>
                      <a:pt x="153" y="18044"/>
                    </a:cubicBezTo>
                    <a:cubicBezTo>
                      <a:pt x="92" y="18044"/>
                      <a:pt x="92" y="19290"/>
                      <a:pt x="153" y="19381"/>
                    </a:cubicBezTo>
                    <a:lnTo>
                      <a:pt x="122" y="19381"/>
                    </a:lnTo>
                    <a:cubicBezTo>
                      <a:pt x="92" y="19381"/>
                      <a:pt x="92" y="19442"/>
                      <a:pt x="92" y="19776"/>
                    </a:cubicBezTo>
                    <a:cubicBezTo>
                      <a:pt x="92" y="19959"/>
                      <a:pt x="61" y="20020"/>
                      <a:pt x="61" y="20020"/>
                    </a:cubicBezTo>
                    <a:cubicBezTo>
                      <a:pt x="153" y="20050"/>
                      <a:pt x="92" y="20536"/>
                      <a:pt x="61" y="20536"/>
                    </a:cubicBezTo>
                    <a:cubicBezTo>
                      <a:pt x="31" y="20627"/>
                      <a:pt x="31" y="20627"/>
                      <a:pt x="31" y="20779"/>
                    </a:cubicBezTo>
                    <a:cubicBezTo>
                      <a:pt x="92" y="21023"/>
                      <a:pt x="31" y="21448"/>
                      <a:pt x="1" y="21448"/>
                    </a:cubicBezTo>
                    <a:cubicBezTo>
                      <a:pt x="1" y="21448"/>
                      <a:pt x="1" y="21539"/>
                      <a:pt x="1" y="21600"/>
                    </a:cubicBezTo>
                    <a:cubicBezTo>
                      <a:pt x="31" y="21691"/>
                      <a:pt x="31" y="21874"/>
                      <a:pt x="31" y="21934"/>
                    </a:cubicBezTo>
                    <a:cubicBezTo>
                      <a:pt x="8" y="22145"/>
                      <a:pt x="2" y="22230"/>
                      <a:pt x="15" y="22230"/>
                    </a:cubicBezTo>
                    <a:cubicBezTo>
                      <a:pt x="19" y="22230"/>
                      <a:pt x="24" y="22222"/>
                      <a:pt x="31" y="22208"/>
                    </a:cubicBezTo>
                    <a:cubicBezTo>
                      <a:pt x="92" y="22208"/>
                      <a:pt x="122" y="22208"/>
                      <a:pt x="122" y="22269"/>
                    </a:cubicBezTo>
                    <a:lnTo>
                      <a:pt x="61" y="22269"/>
                    </a:lnTo>
                    <a:cubicBezTo>
                      <a:pt x="31" y="22269"/>
                      <a:pt x="31" y="22542"/>
                      <a:pt x="31" y="22877"/>
                    </a:cubicBezTo>
                    <a:cubicBezTo>
                      <a:pt x="31" y="23302"/>
                      <a:pt x="31" y="23454"/>
                      <a:pt x="1" y="23545"/>
                    </a:cubicBezTo>
                    <a:lnTo>
                      <a:pt x="31" y="23637"/>
                    </a:lnTo>
                    <a:cubicBezTo>
                      <a:pt x="61" y="23728"/>
                      <a:pt x="61" y="23819"/>
                      <a:pt x="31" y="23819"/>
                    </a:cubicBezTo>
                    <a:cubicBezTo>
                      <a:pt x="1" y="23910"/>
                      <a:pt x="31" y="24245"/>
                      <a:pt x="61" y="24427"/>
                    </a:cubicBezTo>
                    <a:cubicBezTo>
                      <a:pt x="92" y="24488"/>
                      <a:pt x="92" y="24579"/>
                      <a:pt x="92" y="24579"/>
                    </a:cubicBezTo>
                    <a:cubicBezTo>
                      <a:pt x="31" y="24670"/>
                      <a:pt x="61" y="24944"/>
                      <a:pt x="153" y="25004"/>
                    </a:cubicBezTo>
                    <a:cubicBezTo>
                      <a:pt x="122" y="25004"/>
                      <a:pt x="122" y="25096"/>
                      <a:pt x="153" y="25187"/>
                    </a:cubicBezTo>
                    <a:cubicBezTo>
                      <a:pt x="213" y="25339"/>
                      <a:pt x="274" y="25704"/>
                      <a:pt x="244" y="25704"/>
                    </a:cubicBezTo>
                    <a:lnTo>
                      <a:pt x="274" y="25795"/>
                    </a:lnTo>
                    <a:cubicBezTo>
                      <a:pt x="335" y="25855"/>
                      <a:pt x="365" y="25947"/>
                      <a:pt x="365" y="26038"/>
                    </a:cubicBezTo>
                    <a:cubicBezTo>
                      <a:pt x="396" y="26099"/>
                      <a:pt x="426" y="26190"/>
                      <a:pt x="487" y="26281"/>
                    </a:cubicBezTo>
                    <a:cubicBezTo>
                      <a:pt x="548" y="26342"/>
                      <a:pt x="548" y="26433"/>
                      <a:pt x="548" y="26433"/>
                    </a:cubicBezTo>
                    <a:cubicBezTo>
                      <a:pt x="557" y="26461"/>
                      <a:pt x="558" y="26472"/>
                      <a:pt x="553" y="26472"/>
                    </a:cubicBezTo>
                    <a:cubicBezTo>
                      <a:pt x="541" y="26472"/>
                      <a:pt x="499" y="26415"/>
                      <a:pt x="457" y="26372"/>
                    </a:cubicBezTo>
                    <a:cubicBezTo>
                      <a:pt x="443" y="26339"/>
                      <a:pt x="436" y="26325"/>
                      <a:pt x="434" y="26325"/>
                    </a:cubicBezTo>
                    <a:lnTo>
                      <a:pt x="434" y="26325"/>
                    </a:lnTo>
                    <a:cubicBezTo>
                      <a:pt x="427" y="26325"/>
                      <a:pt x="490" y="26510"/>
                      <a:pt x="609" y="26676"/>
                    </a:cubicBezTo>
                    <a:cubicBezTo>
                      <a:pt x="693" y="26812"/>
                      <a:pt x="731" y="26872"/>
                      <a:pt x="726" y="26872"/>
                    </a:cubicBezTo>
                    <a:cubicBezTo>
                      <a:pt x="723" y="26872"/>
                      <a:pt x="693" y="26834"/>
                      <a:pt x="639" y="26767"/>
                    </a:cubicBezTo>
                    <a:cubicBezTo>
                      <a:pt x="603" y="26731"/>
                      <a:pt x="567" y="26684"/>
                      <a:pt x="562" y="26684"/>
                    </a:cubicBezTo>
                    <a:lnTo>
                      <a:pt x="562" y="26684"/>
                    </a:lnTo>
                    <a:cubicBezTo>
                      <a:pt x="560" y="26684"/>
                      <a:pt x="572" y="26706"/>
                      <a:pt x="609" y="26767"/>
                    </a:cubicBezTo>
                    <a:cubicBezTo>
                      <a:pt x="609" y="26767"/>
                      <a:pt x="660" y="26923"/>
                      <a:pt x="692" y="26923"/>
                    </a:cubicBezTo>
                    <a:cubicBezTo>
                      <a:pt x="695" y="26923"/>
                      <a:pt x="697" y="26922"/>
                      <a:pt x="700" y="26919"/>
                    </a:cubicBezTo>
                    <a:lnTo>
                      <a:pt x="791" y="27163"/>
                    </a:lnTo>
                    <a:cubicBezTo>
                      <a:pt x="821" y="27345"/>
                      <a:pt x="852" y="27436"/>
                      <a:pt x="882" y="27497"/>
                    </a:cubicBezTo>
                    <a:cubicBezTo>
                      <a:pt x="943" y="27588"/>
                      <a:pt x="943" y="27558"/>
                      <a:pt x="943" y="27679"/>
                    </a:cubicBezTo>
                    <a:cubicBezTo>
                      <a:pt x="917" y="27679"/>
                      <a:pt x="958" y="27746"/>
                      <a:pt x="1008" y="27746"/>
                    </a:cubicBezTo>
                    <a:cubicBezTo>
                      <a:pt x="1017" y="27746"/>
                      <a:pt x="1025" y="27744"/>
                      <a:pt x="1034" y="27740"/>
                    </a:cubicBezTo>
                    <a:cubicBezTo>
                      <a:pt x="1095" y="27801"/>
                      <a:pt x="1125" y="27862"/>
                      <a:pt x="1125" y="27953"/>
                    </a:cubicBezTo>
                    <a:cubicBezTo>
                      <a:pt x="1073" y="27979"/>
                      <a:pt x="1111" y="28050"/>
                      <a:pt x="1142" y="28050"/>
                    </a:cubicBezTo>
                    <a:cubicBezTo>
                      <a:pt x="1147" y="28050"/>
                      <a:pt x="1151" y="28048"/>
                      <a:pt x="1156" y="28044"/>
                    </a:cubicBezTo>
                    <a:cubicBezTo>
                      <a:pt x="1217" y="28135"/>
                      <a:pt x="1247" y="28196"/>
                      <a:pt x="1247" y="28196"/>
                    </a:cubicBezTo>
                    <a:cubicBezTo>
                      <a:pt x="1247" y="28196"/>
                      <a:pt x="1262" y="28225"/>
                      <a:pt x="1287" y="28278"/>
                    </a:cubicBezTo>
                    <a:lnTo>
                      <a:pt x="1287" y="28278"/>
                    </a:lnTo>
                    <a:cubicBezTo>
                      <a:pt x="1297" y="28271"/>
                      <a:pt x="1306" y="28267"/>
                      <a:pt x="1317" y="28267"/>
                    </a:cubicBezTo>
                    <a:cubicBezTo>
                      <a:pt x="1338" y="28267"/>
                      <a:pt x="1363" y="28282"/>
                      <a:pt x="1399" y="28318"/>
                    </a:cubicBezTo>
                    <a:lnTo>
                      <a:pt x="1399" y="28409"/>
                    </a:lnTo>
                    <a:lnTo>
                      <a:pt x="1338" y="28348"/>
                    </a:lnTo>
                    <a:lnTo>
                      <a:pt x="1304" y="28314"/>
                    </a:lnTo>
                    <a:lnTo>
                      <a:pt x="1304" y="28314"/>
                    </a:lnTo>
                    <a:cubicBezTo>
                      <a:pt x="1342" y="28394"/>
                      <a:pt x="1397" y="28511"/>
                      <a:pt x="1460" y="28652"/>
                    </a:cubicBezTo>
                    <a:cubicBezTo>
                      <a:pt x="1612" y="28895"/>
                      <a:pt x="1824" y="29229"/>
                      <a:pt x="2037" y="29533"/>
                    </a:cubicBezTo>
                    <a:cubicBezTo>
                      <a:pt x="2083" y="29602"/>
                      <a:pt x="2145" y="29636"/>
                      <a:pt x="2187" y="29636"/>
                    </a:cubicBezTo>
                    <a:cubicBezTo>
                      <a:pt x="2201" y="29636"/>
                      <a:pt x="2212" y="29632"/>
                      <a:pt x="2220" y="29625"/>
                    </a:cubicBezTo>
                    <a:cubicBezTo>
                      <a:pt x="2227" y="29617"/>
                      <a:pt x="2231" y="29613"/>
                      <a:pt x="2233" y="29613"/>
                    </a:cubicBezTo>
                    <a:lnTo>
                      <a:pt x="2233" y="29613"/>
                    </a:lnTo>
                    <a:cubicBezTo>
                      <a:pt x="2239" y="29613"/>
                      <a:pt x="2227" y="29647"/>
                      <a:pt x="2250" y="29716"/>
                    </a:cubicBezTo>
                    <a:cubicBezTo>
                      <a:pt x="2228" y="29802"/>
                      <a:pt x="2283" y="29888"/>
                      <a:pt x="2327" y="29888"/>
                    </a:cubicBezTo>
                    <a:cubicBezTo>
                      <a:pt x="2346" y="29888"/>
                      <a:pt x="2363" y="29873"/>
                      <a:pt x="2372" y="29837"/>
                    </a:cubicBezTo>
                    <a:cubicBezTo>
                      <a:pt x="2372" y="29798"/>
                      <a:pt x="2372" y="29775"/>
                      <a:pt x="2377" y="29775"/>
                    </a:cubicBezTo>
                    <a:cubicBezTo>
                      <a:pt x="2383" y="29775"/>
                      <a:pt x="2398" y="29812"/>
                      <a:pt x="2432" y="29898"/>
                    </a:cubicBezTo>
                    <a:cubicBezTo>
                      <a:pt x="2463" y="29989"/>
                      <a:pt x="2463" y="29989"/>
                      <a:pt x="2524" y="30050"/>
                    </a:cubicBezTo>
                    <a:cubicBezTo>
                      <a:pt x="2529" y="30044"/>
                      <a:pt x="2536" y="30042"/>
                      <a:pt x="2543" y="30042"/>
                    </a:cubicBezTo>
                    <a:cubicBezTo>
                      <a:pt x="2574" y="30042"/>
                      <a:pt x="2609" y="30086"/>
                      <a:pt x="2584" y="30111"/>
                    </a:cubicBezTo>
                    <a:cubicBezTo>
                      <a:pt x="2611" y="30190"/>
                      <a:pt x="2637" y="30269"/>
                      <a:pt x="2663" y="30269"/>
                    </a:cubicBezTo>
                    <a:cubicBezTo>
                      <a:pt x="2667" y="30269"/>
                      <a:pt x="2671" y="30267"/>
                      <a:pt x="2676" y="30263"/>
                    </a:cubicBezTo>
                    <a:cubicBezTo>
                      <a:pt x="2676" y="30263"/>
                      <a:pt x="2736" y="30324"/>
                      <a:pt x="2767" y="30415"/>
                    </a:cubicBezTo>
                    <a:cubicBezTo>
                      <a:pt x="2797" y="30506"/>
                      <a:pt x="2888" y="30536"/>
                      <a:pt x="2979" y="30567"/>
                    </a:cubicBezTo>
                    <a:cubicBezTo>
                      <a:pt x="3157" y="30693"/>
                      <a:pt x="3229" y="30757"/>
                      <a:pt x="3195" y="30757"/>
                    </a:cubicBezTo>
                    <a:cubicBezTo>
                      <a:pt x="3188" y="30757"/>
                      <a:pt x="3177" y="30754"/>
                      <a:pt x="3162" y="30749"/>
                    </a:cubicBezTo>
                    <a:cubicBezTo>
                      <a:pt x="3040" y="30749"/>
                      <a:pt x="3375" y="31023"/>
                      <a:pt x="3496" y="31023"/>
                    </a:cubicBezTo>
                    <a:cubicBezTo>
                      <a:pt x="3618" y="31023"/>
                      <a:pt x="3618" y="31023"/>
                      <a:pt x="3587" y="31053"/>
                    </a:cubicBezTo>
                    <a:cubicBezTo>
                      <a:pt x="3557" y="31084"/>
                      <a:pt x="3618" y="31144"/>
                      <a:pt x="3618" y="31144"/>
                    </a:cubicBezTo>
                    <a:cubicBezTo>
                      <a:pt x="3679" y="31205"/>
                      <a:pt x="3770" y="31266"/>
                      <a:pt x="3739" y="31296"/>
                    </a:cubicBezTo>
                    <a:cubicBezTo>
                      <a:pt x="3739" y="31296"/>
                      <a:pt x="3800" y="31327"/>
                      <a:pt x="3952" y="31418"/>
                    </a:cubicBezTo>
                    <a:cubicBezTo>
                      <a:pt x="4135" y="31479"/>
                      <a:pt x="4317" y="31661"/>
                      <a:pt x="4347" y="31752"/>
                    </a:cubicBezTo>
                    <a:lnTo>
                      <a:pt x="4530" y="31843"/>
                    </a:lnTo>
                    <a:cubicBezTo>
                      <a:pt x="4554" y="31835"/>
                      <a:pt x="4579" y="31832"/>
                      <a:pt x="4601" y="31832"/>
                    </a:cubicBezTo>
                    <a:cubicBezTo>
                      <a:pt x="4661" y="31832"/>
                      <a:pt x="4704" y="31860"/>
                      <a:pt x="4682" y="31904"/>
                    </a:cubicBezTo>
                    <a:cubicBezTo>
                      <a:pt x="4670" y="31915"/>
                      <a:pt x="4663" y="31927"/>
                      <a:pt x="4659" y="31935"/>
                    </a:cubicBezTo>
                    <a:lnTo>
                      <a:pt x="4659" y="31935"/>
                    </a:lnTo>
                    <a:cubicBezTo>
                      <a:pt x="4784" y="31942"/>
                      <a:pt x="5046" y="32118"/>
                      <a:pt x="5016" y="32178"/>
                    </a:cubicBezTo>
                    <a:cubicBezTo>
                      <a:pt x="4986" y="32208"/>
                      <a:pt x="4986" y="32208"/>
                      <a:pt x="5077" y="32269"/>
                    </a:cubicBezTo>
                    <a:lnTo>
                      <a:pt x="5077" y="32239"/>
                    </a:lnTo>
                    <a:cubicBezTo>
                      <a:pt x="5098" y="32217"/>
                      <a:pt x="5120" y="32196"/>
                      <a:pt x="5152" y="32196"/>
                    </a:cubicBezTo>
                    <a:cubicBezTo>
                      <a:pt x="5165" y="32196"/>
                      <a:pt x="5181" y="32199"/>
                      <a:pt x="5198" y="32208"/>
                    </a:cubicBezTo>
                    <a:cubicBezTo>
                      <a:pt x="5290" y="32239"/>
                      <a:pt x="5350" y="32299"/>
                      <a:pt x="5320" y="32330"/>
                    </a:cubicBezTo>
                    <a:cubicBezTo>
                      <a:pt x="5372" y="32382"/>
                      <a:pt x="5425" y="32457"/>
                      <a:pt x="5458" y="32457"/>
                    </a:cubicBezTo>
                    <a:cubicBezTo>
                      <a:pt x="5463" y="32457"/>
                      <a:pt x="5468" y="32455"/>
                      <a:pt x="5472" y="32451"/>
                    </a:cubicBezTo>
                    <a:cubicBezTo>
                      <a:pt x="5472" y="32451"/>
                      <a:pt x="5533" y="32482"/>
                      <a:pt x="5624" y="32543"/>
                    </a:cubicBezTo>
                    <a:cubicBezTo>
                      <a:pt x="5685" y="32573"/>
                      <a:pt x="5776" y="32634"/>
                      <a:pt x="5928" y="32695"/>
                    </a:cubicBezTo>
                    <a:cubicBezTo>
                      <a:pt x="6019" y="32695"/>
                      <a:pt x="6171" y="32786"/>
                      <a:pt x="6171" y="32816"/>
                    </a:cubicBezTo>
                    <a:cubicBezTo>
                      <a:pt x="6171" y="32816"/>
                      <a:pt x="6323" y="32877"/>
                      <a:pt x="6414" y="32877"/>
                    </a:cubicBezTo>
                    <a:cubicBezTo>
                      <a:pt x="6566" y="32938"/>
                      <a:pt x="6657" y="32968"/>
                      <a:pt x="6657" y="32998"/>
                    </a:cubicBezTo>
                    <a:cubicBezTo>
                      <a:pt x="6627" y="33029"/>
                      <a:pt x="6627" y="33029"/>
                      <a:pt x="6718" y="33029"/>
                    </a:cubicBezTo>
                    <a:cubicBezTo>
                      <a:pt x="6727" y="33020"/>
                      <a:pt x="6739" y="33016"/>
                      <a:pt x="6753" y="33016"/>
                    </a:cubicBezTo>
                    <a:cubicBezTo>
                      <a:pt x="6787" y="33016"/>
                      <a:pt x="6836" y="33038"/>
                      <a:pt x="6901" y="33059"/>
                    </a:cubicBezTo>
                    <a:cubicBezTo>
                      <a:pt x="6992" y="33090"/>
                      <a:pt x="7052" y="33120"/>
                      <a:pt x="7052" y="33120"/>
                    </a:cubicBezTo>
                    <a:cubicBezTo>
                      <a:pt x="7083" y="33090"/>
                      <a:pt x="7083" y="33090"/>
                      <a:pt x="7174" y="33090"/>
                    </a:cubicBezTo>
                    <a:cubicBezTo>
                      <a:pt x="7235" y="33120"/>
                      <a:pt x="7478" y="33242"/>
                      <a:pt x="7569" y="33272"/>
                    </a:cubicBezTo>
                    <a:cubicBezTo>
                      <a:pt x="7691" y="33302"/>
                      <a:pt x="7752" y="33318"/>
                      <a:pt x="7774" y="33318"/>
                    </a:cubicBezTo>
                    <a:cubicBezTo>
                      <a:pt x="7797" y="33318"/>
                      <a:pt x="7782" y="33302"/>
                      <a:pt x="7752" y="33272"/>
                    </a:cubicBezTo>
                    <a:cubicBezTo>
                      <a:pt x="7706" y="33257"/>
                      <a:pt x="7683" y="33242"/>
                      <a:pt x="7695" y="33242"/>
                    </a:cubicBezTo>
                    <a:cubicBezTo>
                      <a:pt x="7706" y="33242"/>
                      <a:pt x="7752" y="33257"/>
                      <a:pt x="7843" y="33302"/>
                    </a:cubicBezTo>
                    <a:cubicBezTo>
                      <a:pt x="7904" y="33302"/>
                      <a:pt x="8147" y="33394"/>
                      <a:pt x="8420" y="33454"/>
                    </a:cubicBezTo>
                    <a:cubicBezTo>
                      <a:pt x="8616" y="33490"/>
                      <a:pt x="8697" y="33505"/>
                      <a:pt x="8731" y="33505"/>
                    </a:cubicBezTo>
                    <a:cubicBezTo>
                      <a:pt x="8755" y="33505"/>
                      <a:pt x="8755" y="33497"/>
                      <a:pt x="8755" y="33485"/>
                    </a:cubicBezTo>
                    <a:cubicBezTo>
                      <a:pt x="8727" y="33444"/>
                      <a:pt x="8731" y="33427"/>
                      <a:pt x="8748" y="33427"/>
                    </a:cubicBezTo>
                    <a:cubicBezTo>
                      <a:pt x="8770" y="33427"/>
                      <a:pt x="8812" y="33451"/>
                      <a:pt x="8846" y="33485"/>
                    </a:cubicBezTo>
                    <a:cubicBezTo>
                      <a:pt x="8961" y="33543"/>
                      <a:pt x="9028" y="33564"/>
                      <a:pt x="9069" y="33564"/>
                    </a:cubicBezTo>
                    <a:cubicBezTo>
                      <a:pt x="9093" y="33564"/>
                      <a:pt x="9108" y="33557"/>
                      <a:pt x="9119" y="33546"/>
                    </a:cubicBezTo>
                    <a:cubicBezTo>
                      <a:pt x="9165" y="33530"/>
                      <a:pt x="9188" y="33523"/>
                      <a:pt x="9207" y="33523"/>
                    </a:cubicBezTo>
                    <a:cubicBezTo>
                      <a:pt x="9226" y="33523"/>
                      <a:pt x="9241" y="33530"/>
                      <a:pt x="9271" y="33546"/>
                    </a:cubicBezTo>
                    <a:cubicBezTo>
                      <a:pt x="9271" y="33561"/>
                      <a:pt x="9294" y="33568"/>
                      <a:pt x="9340" y="33568"/>
                    </a:cubicBezTo>
                    <a:cubicBezTo>
                      <a:pt x="9385" y="33568"/>
                      <a:pt x="9454" y="33561"/>
                      <a:pt x="9545" y="33546"/>
                    </a:cubicBezTo>
                    <a:cubicBezTo>
                      <a:pt x="9636" y="33576"/>
                      <a:pt x="9636" y="33576"/>
                      <a:pt x="9636" y="33606"/>
                    </a:cubicBezTo>
                    <a:lnTo>
                      <a:pt x="9788" y="33606"/>
                    </a:lnTo>
                    <a:cubicBezTo>
                      <a:pt x="9865" y="33581"/>
                      <a:pt x="10002" y="33571"/>
                      <a:pt x="10141" y="33571"/>
                    </a:cubicBezTo>
                    <a:cubicBezTo>
                      <a:pt x="10331" y="33571"/>
                      <a:pt x="10526" y="33589"/>
                      <a:pt x="10578" y="33606"/>
                    </a:cubicBezTo>
                    <a:cubicBezTo>
                      <a:pt x="10578" y="33606"/>
                      <a:pt x="10670" y="33606"/>
                      <a:pt x="10761" y="33576"/>
                    </a:cubicBezTo>
                    <a:cubicBezTo>
                      <a:pt x="10791" y="33530"/>
                      <a:pt x="10829" y="33508"/>
                      <a:pt x="10860" y="33508"/>
                    </a:cubicBezTo>
                    <a:cubicBezTo>
                      <a:pt x="10890" y="33508"/>
                      <a:pt x="10913" y="33530"/>
                      <a:pt x="10913" y="33576"/>
                    </a:cubicBezTo>
                    <a:cubicBezTo>
                      <a:pt x="10913" y="33603"/>
                      <a:pt x="10913" y="33618"/>
                      <a:pt x="10921" y="33618"/>
                    </a:cubicBezTo>
                    <a:cubicBezTo>
                      <a:pt x="10931" y="33618"/>
                      <a:pt x="10954" y="33596"/>
                      <a:pt x="11004" y="33546"/>
                    </a:cubicBezTo>
                    <a:cubicBezTo>
                      <a:pt x="11057" y="33528"/>
                      <a:pt x="11221" y="33510"/>
                      <a:pt x="11332" y="33510"/>
                    </a:cubicBezTo>
                    <a:cubicBezTo>
                      <a:pt x="11414" y="33510"/>
                      <a:pt x="11468" y="33520"/>
                      <a:pt x="11429" y="33546"/>
                    </a:cubicBezTo>
                    <a:lnTo>
                      <a:pt x="11460" y="33606"/>
                    </a:lnTo>
                    <a:cubicBezTo>
                      <a:pt x="11521" y="33576"/>
                      <a:pt x="11612" y="33546"/>
                      <a:pt x="11612" y="33546"/>
                    </a:cubicBezTo>
                    <a:cubicBezTo>
                      <a:pt x="11612" y="33515"/>
                      <a:pt x="11703" y="33515"/>
                      <a:pt x="11946" y="33454"/>
                    </a:cubicBezTo>
                    <a:cubicBezTo>
                      <a:pt x="12129" y="33424"/>
                      <a:pt x="12463" y="33363"/>
                      <a:pt x="12645" y="33302"/>
                    </a:cubicBezTo>
                    <a:cubicBezTo>
                      <a:pt x="12776" y="33276"/>
                      <a:pt x="12974" y="33205"/>
                      <a:pt x="13085" y="33205"/>
                    </a:cubicBezTo>
                    <a:cubicBezTo>
                      <a:pt x="13103" y="33205"/>
                      <a:pt x="13119" y="33207"/>
                      <a:pt x="13132" y="33211"/>
                    </a:cubicBezTo>
                    <a:cubicBezTo>
                      <a:pt x="13223" y="33181"/>
                      <a:pt x="13314" y="33150"/>
                      <a:pt x="13466" y="33059"/>
                    </a:cubicBezTo>
                    <a:cubicBezTo>
                      <a:pt x="13518" y="33033"/>
                      <a:pt x="13661" y="32962"/>
                      <a:pt x="13699" y="32962"/>
                    </a:cubicBezTo>
                    <a:cubicBezTo>
                      <a:pt x="13706" y="32962"/>
                      <a:pt x="13709" y="32964"/>
                      <a:pt x="13709" y="32968"/>
                    </a:cubicBezTo>
                    <a:lnTo>
                      <a:pt x="13800" y="32938"/>
                    </a:lnTo>
                    <a:cubicBezTo>
                      <a:pt x="13952" y="32846"/>
                      <a:pt x="14013" y="32816"/>
                      <a:pt x="14013" y="32816"/>
                    </a:cubicBezTo>
                    <a:cubicBezTo>
                      <a:pt x="14026" y="32829"/>
                      <a:pt x="14049" y="32836"/>
                      <a:pt x="14076" y="32836"/>
                    </a:cubicBezTo>
                    <a:cubicBezTo>
                      <a:pt x="14114" y="32836"/>
                      <a:pt x="14160" y="32821"/>
                      <a:pt x="14195" y="32786"/>
                    </a:cubicBezTo>
                    <a:cubicBezTo>
                      <a:pt x="14195" y="32755"/>
                      <a:pt x="14256" y="32725"/>
                      <a:pt x="14439" y="32664"/>
                    </a:cubicBezTo>
                    <a:cubicBezTo>
                      <a:pt x="14469" y="32664"/>
                      <a:pt x="14651" y="32573"/>
                      <a:pt x="14925" y="32451"/>
                    </a:cubicBezTo>
                    <a:cubicBezTo>
                      <a:pt x="15047" y="32391"/>
                      <a:pt x="15199" y="32299"/>
                      <a:pt x="15351" y="32239"/>
                    </a:cubicBezTo>
                    <a:cubicBezTo>
                      <a:pt x="15502" y="32117"/>
                      <a:pt x="15654" y="32026"/>
                      <a:pt x="15806" y="31935"/>
                    </a:cubicBezTo>
                    <a:cubicBezTo>
                      <a:pt x="15958" y="31843"/>
                      <a:pt x="16141" y="31752"/>
                      <a:pt x="16262" y="31631"/>
                    </a:cubicBezTo>
                    <a:cubicBezTo>
                      <a:pt x="16384" y="31539"/>
                      <a:pt x="16506" y="31418"/>
                      <a:pt x="16627" y="31357"/>
                    </a:cubicBezTo>
                    <a:cubicBezTo>
                      <a:pt x="16840" y="31175"/>
                      <a:pt x="16961" y="31053"/>
                      <a:pt x="16961" y="31053"/>
                    </a:cubicBezTo>
                    <a:cubicBezTo>
                      <a:pt x="16961" y="31053"/>
                      <a:pt x="17022" y="30992"/>
                      <a:pt x="17144" y="30871"/>
                    </a:cubicBezTo>
                    <a:cubicBezTo>
                      <a:pt x="17205" y="30810"/>
                      <a:pt x="17326" y="30688"/>
                      <a:pt x="17326" y="30688"/>
                    </a:cubicBezTo>
                    <a:cubicBezTo>
                      <a:pt x="17332" y="30694"/>
                      <a:pt x="17339" y="30696"/>
                      <a:pt x="17348" y="30696"/>
                    </a:cubicBezTo>
                    <a:cubicBezTo>
                      <a:pt x="17439" y="30696"/>
                      <a:pt x="17702" y="30424"/>
                      <a:pt x="17813" y="30202"/>
                    </a:cubicBezTo>
                    <a:cubicBezTo>
                      <a:pt x="17843" y="30111"/>
                      <a:pt x="17904" y="30050"/>
                      <a:pt x="17965" y="29989"/>
                    </a:cubicBezTo>
                    <a:cubicBezTo>
                      <a:pt x="17969" y="29992"/>
                      <a:pt x="17974" y="29993"/>
                      <a:pt x="17980" y="29993"/>
                    </a:cubicBezTo>
                    <a:cubicBezTo>
                      <a:pt x="18048" y="29993"/>
                      <a:pt x="18184" y="29826"/>
                      <a:pt x="18269" y="29685"/>
                    </a:cubicBezTo>
                    <a:cubicBezTo>
                      <a:pt x="18269" y="29585"/>
                      <a:pt x="18310" y="29526"/>
                      <a:pt x="18359" y="29526"/>
                    </a:cubicBezTo>
                    <a:cubicBezTo>
                      <a:pt x="18369" y="29526"/>
                      <a:pt x="18380" y="29528"/>
                      <a:pt x="18390" y="29533"/>
                    </a:cubicBezTo>
                    <a:cubicBezTo>
                      <a:pt x="18395" y="29543"/>
                      <a:pt x="18401" y="29547"/>
                      <a:pt x="18409" y="29547"/>
                    </a:cubicBezTo>
                    <a:cubicBezTo>
                      <a:pt x="18454" y="29547"/>
                      <a:pt x="18542" y="29410"/>
                      <a:pt x="18542" y="29229"/>
                    </a:cubicBezTo>
                    <a:cubicBezTo>
                      <a:pt x="18572" y="29138"/>
                      <a:pt x="18572" y="29138"/>
                      <a:pt x="18664" y="29108"/>
                    </a:cubicBezTo>
                    <a:cubicBezTo>
                      <a:pt x="18755" y="29077"/>
                      <a:pt x="18816" y="28986"/>
                      <a:pt x="18785" y="28986"/>
                    </a:cubicBezTo>
                    <a:cubicBezTo>
                      <a:pt x="18785" y="28865"/>
                      <a:pt x="18816" y="28804"/>
                      <a:pt x="18937" y="28773"/>
                    </a:cubicBezTo>
                    <a:cubicBezTo>
                      <a:pt x="19059" y="28652"/>
                      <a:pt x="19059" y="28652"/>
                      <a:pt x="19059" y="28530"/>
                    </a:cubicBezTo>
                    <a:cubicBezTo>
                      <a:pt x="19028" y="28439"/>
                      <a:pt x="19211" y="28135"/>
                      <a:pt x="19302" y="28105"/>
                    </a:cubicBezTo>
                    <a:cubicBezTo>
                      <a:pt x="19363" y="28014"/>
                      <a:pt x="19424" y="27953"/>
                      <a:pt x="19393" y="27953"/>
                    </a:cubicBezTo>
                    <a:lnTo>
                      <a:pt x="19454" y="27862"/>
                    </a:lnTo>
                    <a:cubicBezTo>
                      <a:pt x="19484" y="27801"/>
                      <a:pt x="19545" y="27710"/>
                      <a:pt x="19545" y="27710"/>
                    </a:cubicBezTo>
                    <a:lnTo>
                      <a:pt x="19515" y="27710"/>
                    </a:lnTo>
                    <a:cubicBezTo>
                      <a:pt x="19545" y="27618"/>
                      <a:pt x="19819" y="27163"/>
                      <a:pt x="20001" y="26585"/>
                    </a:cubicBezTo>
                    <a:cubicBezTo>
                      <a:pt x="20153" y="26129"/>
                      <a:pt x="20214" y="25855"/>
                      <a:pt x="20244" y="25704"/>
                    </a:cubicBezTo>
                    <a:cubicBezTo>
                      <a:pt x="20265" y="25599"/>
                      <a:pt x="20272" y="25566"/>
                      <a:pt x="20264" y="25566"/>
                    </a:cubicBezTo>
                    <a:lnTo>
                      <a:pt x="20264" y="25566"/>
                    </a:lnTo>
                    <a:cubicBezTo>
                      <a:pt x="20260" y="25566"/>
                      <a:pt x="20254" y="25573"/>
                      <a:pt x="20244" y="25582"/>
                    </a:cubicBezTo>
                    <a:cubicBezTo>
                      <a:pt x="20230" y="25592"/>
                      <a:pt x="20218" y="25596"/>
                      <a:pt x="20210" y="25596"/>
                    </a:cubicBezTo>
                    <a:cubicBezTo>
                      <a:pt x="20164" y="25596"/>
                      <a:pt x="20198" y="25476"/>
                      <a:pt x="20275" y="25400"/>
                    </a:cubicBezTo>
                    <a:cubicBezTo>
                      <a:pt x="20305" y="25339"/>
                      <a:pt x="20366" y="25156"/>
                      <a:pt x="20396" y="25004"/>
                    </a:cubicBezTo>
                    <a:cubicBezTo>
                      <a:pt x="20424" y="24836"/>
                      <a:pt x="20426" y="24667"/>
                      <a:pt x="20451" y="24667"/>
                    </a:cubicBezTo>
                    <a:cubicBezTo>
                      <a:pt x="20453" y="24667"/>
                      <a:pt x="20455" y="24668"/>
                      <a:pt x="20457" y="24670"/>
                    </a:cubicBezTo>
                    <a:lnTo>
                      <a:pt x="20487" y="24579"/>
                    </a:lnTo>
                    <a:cubicBezTo>
                      <a:pt x="20457" y="24488"/>
                      <a:pt x="20457" y="24305"/>
                      <a:pt x="20487" y="24123"/>
                    </a:cubicBezTo>
                    <a:cubicBezTo>
                      <a:pt x="20487" y="23941"/>
                      <a:pt x="20487" y="23728"/>
                      <a:pt x="20518" y="23606"/>
                    </a:cubicBezTo>
                    <a:cubicBezTo>
                      <a:pt x="20518" y="23424"/>
                      <a:pt x="20518" y="23363"/>
                      <a:pt x="20487" y="23181"/>
                    </a:cubicBezTo>
                    <a:cubicBezTo>
                      <a:pt x="20457" y="22998"/>
                      <a:pt x="20457" y="22998"/>
                      <a:pt x="20487" y="22907"/>
                    </a:cubicBezTo>
                    <a:cubicBezTo>
                      <a:pt x="20518" y="22907"/>
                      <a:pt x="20518" y="22390"/>
                      <a:pt x="20457" y="22390"/>
                    </a:cubicBezTo>
                    <a:lnTo>
                      <a:pt x="20487" y="22330"/>
                    </a:lnTo>
                    <a:cubicBezTo>
                      <a:pt x="20518" y="22238"/>
                      <a:pt x="20487" y="22147"/>
                      <a:pt x="20427" y="22147"/>
                    </a:cubicBezTo>
                    <a:cubicBezTo>
                      <a:pt x="20366" y="22147"/>
                      <a:pt x="20366" y="22056"/>
                      <a:pt x="20457" y="21965"/>
                    </a:cubicBezTo>
                    <a:cubicBezTo>
                      <a:pt x="20518" y="21965"/>
                      <a:pt x="20518" y="21874"/>
                      <a:pt x="20487" y="21874"/>
                    </a:cubicBezTo>
                    <a:cubicBezTo>
                      <a:pt x="20427" y="21813"/>
                      <a:pt x="20396" y="21722"/>
                      <a:pt x="20427" y="21631"/>
                    </a:cubicBezTo>
                    <a:cubicBezTo>
                      <a:pt x="20396" y="21570"/>
                      <a:pt x="20396" y="21479"/>
                      <a:pt x="20335" y="21479"/>
                    </a:cubicBezTo>
                    <a:cubicBezTo>
                      <a:pt x="20305" y="21479"/>
                      <a:pt x="20275" y="21418"/>
                      <a:pt x="20275" y="21327"/>
                    </a:cubicBezTo>
                    <a:cubicBezTo>
                      <a:pt x="20304" y="21327"/>
                      <a:pt x="20305" y="21327"/>
                      <a:pt x="20359" y="21381"/>
                    </a:cubicBezTo>
                    <a:lnTo>
                      <a:pt x="20359" y="21381"/>
                    </a:lnTo>
                    <a:cubicBezTo>
                      <a:pt x="20355" y="21347"/>
                      <a:pt x="20348" y="21296"/>
                      <a:pt x="20335" y="21235"/>
                    </a:cubicBezTo>
                    <a:cubicBezTo>
                      <a:pt x="20335" y="21144"/>
                      <a:pt x="20335" y="20992"/>
                      <a:pt x="20366" y="20992"/>
                    </a:cubicBezTo>
                    <a:cubicBezTo>
                      <a:pt x="20387" y="20928"/>
                      <a:pt x="20394" y="20863"/>
                      <a:pt x="20374" y="20863"/>
                    </a:cubicBezTo>
                    <a:cubicBezTo>
                      <a:pt x="20366" y="20863"/>
                      <a:pt x="20353" y="20874"/>
                      <a:pt x="20335" y="20901"/>
                    </a:cubicBezTo>
                    <a:cubicBezTo>
                      <a:pt x="20275" y="20901"/>
                      <a:pt x="20275" y="20901"/>
                      <a:pt x="20244" y="20749"/>
                    </a:cubicBezTo>
                    <a:cubicBezTo>
                      <a:pt x="20244" y="20658"/>
                      <a:pt x="20214" y="20567"/>
                      <a:pt x="20244" y="20567"/>
                    </a:cubicBezTo>
                    <a:cubicBezTo>
                      <a:pt x="20305" y="20567"/>
                      <a:pt x="20305" y="20567"/>
                      <a:pt x="20275" y="20415"/>
                    </a:cubicBezTo>
                    <a:cubicBezTo>
                      <a:pt x="20244" y="20172"/>
                      <a:pt x="20123" y="19928"/>
                      <a:pt x="20031" y="19837"/>
                    </a:cubicBezTo>
                    <a:cubicBezTo>
                      <a:pt x="19971" y="19837"/>
                      <a:pt x="19971" y="19837"/>
                      <a:pt x="20031" y="19746"/>
                    </a:cubicBezTo>
                    <a:cubicBezTo>
                      <a:pt x="20062" y="19746"/>
                      <a:pt x="20062" y="19685"/>
                      <a:pt x="20031" y="19594"/>
                    </a:cubicBezTo>
                    <a:lnTo>
                      <a:pt x="20031" y="19594"/>
                    </a:lnTo>
                    <a:cubicBezTo>
                      <a:pt x="20062" y="19594"/>
                      <a:pt x="20092" y="19685"/>
                      <a:pt x="20092" y="19746"/>
                    </a:cubicBezTo>
                    <a:lnTo>
                      <a:pt x="20123" y="19746"/>
                    </a:lnTo>
                    <a:cubicBezTo>
                      <a:pt x="20183" y="19655"/>
                      <a:pt x="20183" y="19594"/>
                      <a:pt x="20092" y="19503"/>
                    </a:cubicBezTo>
                    <a:cubicBezTo>
                      <a:pt x="20062" y="19412"/>
                      <a:pt x="20062" y="19412"/>
                      <a:pt x="20092" y="19351"/>
                    </a:cubicBezTo>
                    <a:cubicBezTo>
                      <a:pt x="20092" y="19260"/>
                      <a:pt x="20123" y="19168"/>
                      <a:pt x="20092" y="19168"/>
                    </a:cubicBezTo>
                    <a:cubicBezTo>
                      <a:pt x="20092" y="19168"/>
                      <a:pt x="20062" y="19016"/>
                      <a:pt x="20092" y="18925"/>
                    </a:cubicBezTo>
                    <a:cubicBezTo>
                      <a:pt x="20092" y="18773"/>
                      <a:pt x="20062" y="18682"/>
                      <a:pt x="20031" y="18682"/>
                    </a:cubicBezTo>
                    <a:cubicBezTo>
                      <a:pt x="20001" y="18682"/>
                      <a:pt x="20001" y="18591"/>
                      <a:pt x="19971" y="18530"/>
                    </a:cubicBezTo>
                    <a:cubicBezTo>
                      <a:pt x="19971" y="18439"/>
                      <a:pt x="19971" y="18348"/>
                      <a:pt x="19940" y="18348"/>
                    </a:cubicBezTo>
                    <a:cubicBezTo>
                      <a:pt x="19910" y="18348"/>
                      <a:pt x="19849" y="18287"/>
                      <a:pt x="19849" y="18105"/>
                    </a:cubicBezTo>
                    <a:cubicBezTo>
                      <a:pt x="19849" y="18105"/>
                      <a:pt x="19879" y="18074"/>
                      <a:pt x="19879" y="18013"/>
                    </a:cubicBezTo>
                    <a:lnTo>
                      <a:pt x="19879" y="17922"/>
                    </a:lnTo>
                    <a:cubicBezTo>
                      <a:pt x="19819" y="17922"/>
                      <a:pt x="19819" y="18013"/>
                      <a:pt x="19819" y="18013"/>
                    </a:cubicBezTo>
                    <a:cubicBezTo>
                      <a:pt x="19819" y="18018"/>
                      <a:pt x="19819" y="18023"/>
                      <a:pt x="19819" y="18027"/>
                    </a:cubicBezTo>
                    <a:lnTo>
                      <a:pt x="19819" y="18027"/>
                    </a:lnTo>
                    <a:cubicBezTo>
                      <a:pt x="19791" y="17949"/>
                      <a:pt x="19801" y="17934"/>
                      <a:pt x="19849" y="17861"/>
                    </a:cubicBezTo>
                    <a:cubicBezTo>
                      <a:pt x="19879" y="17861"/>
                      <a:pt x="19849" y="17770"/>
                      <a:pt x="19849" y="17709"/>
                    </a:cubicBezTo>
                    <a:cubicBezTo>
                      <a:pt x="19849" y="17709"/>
                      <a:pt x="19849" y="17618"/>
                      <a:pt x="19879" y="17527"/>
                    </a:cubicBezTo>
                    <a:cubicBezTo>
                      <a:pt x="19879" y="17436"/>
                      <a:pt x="19849" y="17436"/>
                      <a:pt x="19819" y="17436"/>
                    </a:cubicBezTo>
                    <a:lnTo>
                      <a:pt x="19758" y="17466"/>
                    </a:lnTo>
                    <a:cubicBezTo>
                      <a:pt x="19758" y="17375"/>
                      <a:pt x="19819" y="17284"/>
                      <a:pt x="19849" y="17284"/>
                    </a:cubicBezTo>
                    <a:cubicBezTo>
                      <a:pt x="19910" y="17193"/>
                      <a:pt x="19910" y="17193"/>
                      <a:pt x="19819" y="17193"/>
                    </a:cubicBezTo>
                    <a:cubicBezTo>
                      <a:pt x="19788" y="17193"/>
                      <a:pt x="19758" y="17132"/>
                      <a:pt x="19788" y="16950"/>
                    </a:cubicBezTo>
                    <a:cubicBezTo>
                      <a:pt x="19758" y="16798"/>
                      <a:pt x="19727" y="16615"/>
                      <a:pt x="19758" y="16615"/>
                    </a:cubicBezTo>
                    <a:cubicBezTo>
                      <a:pt x="19788" y="16524"/>
                      <a:pt x="19758" y="16463"/>
                      <a:pt x="19758" y="16463"/>
                    </a:cubicBezTo>
                    <a:cubicBezTo>
                      <a:pt x="19697" y="16372"/>
                      <a:pt x="19697" y="16281"/>
                      <a:pt x="19697" y="16038"/>
                    </a:cubicBezTo>
                    <a:cubicBezTo>
                      <a:pt x="19727" y="15643"/>
                      <a:pt x="19727" y="15643"/>
                      <a:pt x="19667" y="15643"/>
                    </a:cubicBezTo>
                    <a:cubicBezTo>
                      <a:pt x="19606" y="15643"/>
                      <a:pt x="19576" y="15643"/>
                      <a:pt x="19636" y="15551"/>
                    </a:cubicBezTo>
                    <a:cubicBezTo>
                      <a:pt x="19667" y="15460"/>
                      <a:pt x="19636" y="15369"/>
                      <a:pt x="19576" y="15217"/>
                    </a:cubicBezTo>
                    <a:cubicBezTo>
                      <a:pt x="19539" y="15162"/>
                      <a:pt x="19503" y="15151"/>
                      <a:pt x="19473" y="15151"/>
                    </a:cubicBezTo>
                    <a:cubicBezTo>
                      <a:pt x="19453" y="15151"/>
                      <a:pt x="19436" y="15156"/>
                      <a:pt x="19424" y="15156"/>
                    </a:cubicBezTo>
                    <a:cubicBezTo>
                      <a:pt x="19363" y="15156"/>
                      <a:pt x="19363" y="15156"/>
                      <a:pt x="19363" y="14974"/>
                    </a:cubicBezTo>
                    <a:cubicBezTo>
                      <a:pt x="19363" y="14913"/>
                      <a:pt x="19393" y="14822"/>
                      <a:pt x="19424" y="14822"/>
                    </a:cubicBezTo>
                    <a:cubicBezTo>
                      <a:pt x="19454" y="14822"/>
                      <a:pt x="19454" y="14883"/>
                      <a:pt x="19454" y="14883"/>
                    </a:cubicBezTo>
                    <a:lnTo>
                      <a:pt x="19484" y="14974"/>
                    </a:lnTo>
                    <a:cubicBezTo>
                      <a:pt x="19515" y="14974"/>
                      <a:pt x="19545" y="14974"/>
                      <a:pt x="19515" y="14822"/>
                    </a:cubicBezTo>
                    <a:cubicBezTo>
                      <a:pt x="19545" y="14731"/>
                      <a:pt x="19545" y="14640"/>
                      <a:pt x="19515" y="14640"/>
                    </a:cubicBezTo>
                    <a:cubicBezTo>
                      <a:pt x="19515" y="14548"/>
                      <a:pt x="19515" y="14396"/>
                      <a:pt x="19484" y="14214"/>
                    </a:cubicBezTo>
                    <a:cubicBezTo>
                      <a:pt x="19484" y="14062"/>
                      <a:pt x="19454" y="13819"/>
                      <a:pt x="19454" y="13728"/>
                    </a:cubicBezTo>
                    <a:cubicBezTo>
                      <a:pt x="19454" y="13576"/>
                      <a:pt x="19424" y="13485"/>
                      <a:pt x="19393" y="13485"/>
                    </a:cubicBezTo>
                    <a:cubicBezTo>
                      <a:pt x="19332" y="13485"/>
                      <a:pt x="19332" y="13424"/>
                      <a:pt x="19363" y="13424"/>
                    </a:cubicBezTo>
                    <a:cubicBezTo>
                      <a:pt x="19424" y="13302"/>
                      <a:pt x="19332" y="12238"/>
                      <a:pt x="19241" y="12177"/>
                    </a:cubicBezTo>
                    <a:cubicBezTo>
                      <a:pt x="19241" y="12177"/>
                      <a:pt x="19241" y="12086"/>
                      <a:pt x="19241" y="11995"/>
                    </a:cubicBezTo>
                    <a:cubicBezTo>
                      <a:pt x="19241" y="11843"/>
                      <a:pt x="19180" y="11326"/>
                      <a:pt x="19150" y="11266"/>
                    </a:cubicBezTo>
                    <a:cubicBezTo>
                      <a:pt x="19150" y="11266"/>
                      <a:pt x="19150" y="11174"/>
                      <a:pt x="19120" y="11022"/>
                    </a:cubicBezTo>
                    <a:cubicBezTo>
                      <a:pt x="19120" y="10840"/>
                      <a:pt x="19120" y="10749"/>
                      <a:pt x="19089" y="10688"/>
                    </a:cubicBezTo>
                    <a:cubicBezTo>
                      <a:pt x="19028" y="10597"/>
                      <a:pt x="18998" y="10597"/>
                      <a:pt x="19028" y="10597"/>
                    </a:cubicBezTo>
                    <a:cubicBezTo>
                      <a:pt x="19059" y="10597"/>
                      <a:pt x="19059" y="10445"/>
                      <a:pt x="19028" y="10111"/>
                    </a:cubicBezTo>
                    <a:cubicBezTo>
                      <a:pt x="18988" y="9891"/>
                      <a:pt x="18975" y="9816"/>
                      <a:pt x="18970" y="9816"/>
                    </a:cubicBezTo>
                    <a:cubicBezTo>
                      <a:pt x="18968" y="9816"/>
                      <a:pt x="18968" y="9836"/>
                      <a:pt x="18968" y="9867"/>
                    </a:cubicBezTo>
                    <a:cubicBezTo>
                      <a:pt x="18876" y="9533"/>
                      <a:pt x="18907" y="9533"/>
                      <a:pt x="18937" y="9533"/>
                    </a:cubicBezTo>
                    <a:cubicBezTo>
                      <a:pt x="18952" y="9543"/>
                      <a:pt x="18963" y="9547"/>
                      <a:pt x="18972" y="9547"/>
                    </a:cubicBezTo>
                    <a:cubicBezTo>
                      <a:pt x="19017" y="9547"/>
                      <a:pt x="18983" y="9427"/>
                      <a:pt x="18907" y="9351"/>
                    </a:cubicBezTo>
                    <a:cubicBezTo>
                      <a:pt x="18816" y="9290"/>
                      <a:pt x="18816" y="9108"/>
                      <a:pt x="18846" y="9108"/>
                    </a:cubicBezTo>
                    <a:cubicBezTo>
                      <a:pt x="18876" y="9108"/>
                      <a:pt x="18876" y="9199"/>
                      <a:pt x="18876" y="9290"/>
                    </a:cubicBezTo>
                    <a:lnTo>
                      <a:pt x="18968" y="9260"/>
                    </a:lnTo>
                    <a:cubicBezTo>
                      <a:pt x="18937" y="9199"/>
                      <a:pt x="18937" y="9199"/>
                      <a:pt x="18907" y="9108"/>
                    </a:cubicBezTo>
                    <a:cubicBezTo>
                      <a:pt x="18907" y="9108"/>
                      <a:pt x="18907" y="9016"/>
                      <a:pt x="18846" y="8956"/>
                    </a:cubicBezTo>
                    <a:cubicBezTo>
                      <a:pt x="18831" y="8910"/>
                      <a:pt x="18816" y="8887"/>
                      <a:pt x="18800" y="8887"/>
                    </a:cubicBezTo>
                    <a:cubicBezTo>
                      <a:pt x="18785" y="8887"/>
                      <a:pt x="18770" y="8910"/>
                      <a:pt x="18755" y="8956"/>
                    </a:cubicBezTo>
                    <a:cubicBezTo>
                      <a:pt x="18746" y="8982"/>
                      <a:pt x="18740" y="8993"/>
                      <a:pt x="18734" y="8993"/>
                    </a:cubicBezTo>
                    <a:cubicBezTo>
                      <a:pt x="18722" y="8993"/>
                      <a:pt x="18716" y="8929"/>
                      <a:pt x="18694" y="8864"/>
                    </a:cubicBezTo>
                    <a:cubicBezTo>
                      <a:pt x="18713" y="8771"/>
                      <a:pt x="18731" y="8735"/>
                      <a:pt x="18750" y="8735"/>
                    </a:cubicBezTo>
                    <a:cubicBezTo>
                      <a:pt x="18762" y="8735"/>
                      <a:pt x="18773" y="8750"/>
                      <a:pt x="18785" y="8773"/>
                    </a:cubicBezTo>
                    <a:cubicBezTo>
                      <a:pt x="18816" y="8864"/>
                      <a:pt x="18846" y="8864"/>
                      <a:pt x="18876" y="8864"/>
                    </a:cubicBezTo>
                    <a:cubicBezTo>
                      <a:pt x="18907" y="8864"/>
                      <a:pt x="18785" y="8439"/>
                      <a:pt x="18724" y="8378"/>
                    </a:cubicBezTo>
                    <a:lnTo>
                      <a:pt x="18755" y="8378"/>
                    </a:lnTo>
                    <a:cubicBezTo>
                      <a:pt x="18785" y="8378"/>
                      <a:pt x="18755" y="8196"/>
                      <a:pt x="18755" y="8044"/>
                    </a:cubicBezTo>
                    <a:cubicBezTo>
                      <a:pt x="18724" y="7861"/>
                      <a:pt x="18724" y="7801"/>
                      <a:pt x="18694" y="7801"/>
                    </a:cubicBezTo>
                    <a:cubicBezTo>
                      <a:pt x="18670" y="7801"/>
                      <a:pt x="18628" y="7801"/>
                      <a:pt x="18611" y="7758"/>
                    </a:cubicBezTo>
                    <a:lnTo>
                      <a:pt x="18611" y="7758"/>
                    </a:lnTo>
                    <a:cubicBezTo>
                      <a:pt x="18608" y="7801"/>
                      <a:pt x="18566" y="7801"/>
                      <a:pt x="18542" y="7801"/>
                    </a:cubicBezTo>
                    <a:cubicBezTo>
                      <a:pt x="18542" y="7801"/>
                      <a:pt x="18572" y="7649"/>
                      <a:pt x="18603" y="7557"/>
                    </a:cubicBezTo>
                    <a:cubicBezTo>
                      <a:pt x="18633" y="7375"/>
                      <a:pt x="18664" y="7223"/>
                      <a:pt x="18603" y="6889"/>
                    </a:cubicBezTo>
                    <a:cubicBezTo>
                      <a:pt x="18603" y="6737"/>
                      <a:pt x="18572" y="6463"/>
                      <a:pt x="18603" y="6402"/>
                    </a:cubicBezTo>
                    <a:cubicBezTo>
                      <a:pt x="18576" y="6243"/>
                      <a:pt x="18573" y="6153"/>
                      <a:pt x="18552" y="6153"/>
                    </a:cubicBezTo>
                    <a:cubicBezTo>
                      <a:pt x="18549" y="6153"/>
                      <a:pt x="18546" y="6155"/>
                      <a:pt x="18542" y="6159"/>
                    </a:cubicBezTo>
                    <a:lnTo>
                      <a:pt x="18512" y="5977"/>
                    </a:lnTo>
                    <a:cubicBezTo>
                      <a:pt x="18542" y="5886"/>
                      <a:pt x="18512" y="5734"/>
                      <a:pt x="18481" y="5734"/>
                    </a:cubicBezTo>
                    <a:cubicBezTo>
                      <a:pt x="18451" y="5642"/>
                      <a:pt x="18451" y="5582"/>
                      <a:pt x="18451" y="5490"/>
                    </a:cubicBezTo>
                    <a:cubicBezTo>
                      <a:pt x="18486" y="5384"/>
                      <a:pt x="18501" y="5339"/>
                      <a:pt x="18489" y="5339"/>
                    </a:cubicBezTo>
                    <a:cubicBezTo>
                      <a:pt x="18480" y="5339"/>
                      <a:pt x="18458" y="5362"/>
                      <a:pt x="18420" y="5399"/>
                    </a:cubicBezTo>
                    <a:cubicBezTo>
                      <a:pt x="18390" y="5399"/>
                      <a:pt x="18360" y="5582"/>
                      <a:pt x="18360" y="5673"/>
                    </a:cubicBezTo>
                    <a:lnTo>
                      <a:pt x="18390" y="5916"/>
                    </a:lnTo>
                    <a:lnTo>
                      <a:pt x="18329" y="5673"/>
                    </a:lnTo>
                    <a:cubicBezTo>
                      <a:pt x="18329" y="5582"/>
                      <a:pt x="18269" y="5430"/>
                      <a:pt x="18238" y="5430"/>
                    </a:cubicBezTo>
                    <a:cubicBezTo>
                      <a:pt x="18238" y="5430"/>
                      <a:pt x="18208" y="5430"/>
                      <a:pt x="18208" y="5338"/>
                    </a:cubicBezTo>
                    <a:lnTo>
                      <a:pt x="18269" y="5338"/>
                    </a:lnTo>
                    <a:cubicBezTo>
                      <a:pt x="18307" y="5396"/>
                      <a:pt x="18333" y="5417"/>
                      <a:pt x="18355" y="5417"/>
                    </a:cubicBezTo>
                    <a:cubicBezTo>
                      <a:pt x="18368" y="5417"/>
                      <a:pt x="18379" y="5410"/>
                      <a:pt x="18390" y="5399"/>
                    </a:cubicBezTo>
                    <a:cubicBezTo>
                      <a:pt x="18451" y="5308"/>
                      <a:pt x="18451" y="5065"/>
                      <a:pt x="18390" y="5065"/>
                    </a:cubicBezTo>
                    <a:cubicBezTo>
                      <a:pt x="18360" y="5004"/>
                      <a:pt x="18360" y="5004"/>
                      <a:pt x="18390" y="4913"/>
                    </a:cubicBezTo>
                    <a:cubicBezTo>
                      <a:pt x="18420" y="4913"/>
                      <a:pt x="18420" y="4822"/>
                      <a:pt x="18329" y="4761"/>
                    </a:cubicBezTo>
                    <a:cubicBezTo>
                      <a:pt x="18269" y="4670"/>
                      <a:pt x="18269" y="4579"/>
                      <a:pt x="18299" y="4487"/>
                    </a:cubicBezTo>
                    <a:cubicBezTo>
                      <a:pt x="18360" y="4335"/>
                      <a:pt x="18329" y="4001"/>
                      <a:pt x="18299" y="4001"/>
                    </a:cubicBezTo>
                    <a:cubicBezTo>
                      <a:pt x="18208" y="4001"/>
                      <a:pt x="18208" y="3758"/>
                      <a:pt x="18208" y="3667"/>
                    </a:cubicBezTo>
                    <a:cubicBezTo>
                      <a:pt x="18238" y="3576"/>
                      <a:pt x="18238" y="3515"/>
                      <a:pt x="18177" y="3424"/>
                    </a:cubicBezTo>
                    <a:cubicBezTo>
                      <a:pt x="18208" y="3424"/>
                      <a:pt x="18238" y="3332"/>
                      <a:pt x="18208" y="3272"/>
                    </a:cubicBezTo>
                    <a:cubicBezTo>
                      <a:pt x="18208" y="3272"/>
                      <a:pt x="18208" y="3231"/>
                      <a:pt x="18199" y="3231"/>
                    </a:cubicBezTo>
                    <a:cubicBezTo>
                      <a:pt x="18194" y="3231"/>
                      <a:pt x="18187" y="3241"/>
                      <a:pt x="18177" y="3272"/>
                    </a:cubicBezTo>
                    <a:cubicBezTo>
                      <a:pt x="18177" y="3272"/>
                      <a:pt x="18117" y="3180"/>
                      <a:pt x="18086" y="3120"/>
                    </a:cubicBezTo>
                    <a:cubicBezTo>
                      <a:pt x="18086" y="3180"/>
                      <a:pt x="18056" y="3180"/>
                      <a:pt x="18025" y="3211"/>
                    </a:cubicBezTo>
                    <a:cubicBezTo>
                      <a:pt x="17995" y="3211"/>
                      <a:pt x="17995" y="2876"/>
                      <a:pt x="18056" y="2694"/>
                    </a:cubicBezTo>
                    <a:lnTo>
                      <a:pt x="18117" y="2512"/>
                    </a:lnTo>
                    <a:lnTo>
                      <a:pt x="18056" y="2542"/>
                    </a:lnTo>
                    <a:cubicBezTo>
                      <a:pt x="18025" y="2451"/>
                      <a:pt x="18025" y="2360"/>
                      <a:pt x="18056" y="2360"/>
                    </a:cubicBezTo>
                    <a:cubicBezTo>
                      <a:pt x="18086" y="2360"/>
                      <a:pt x="18086" y="2360"/>
                      <a:pt x="18086" y="2269"/>
                    </a:cubicBezTo>
                    <a:cubicBezTo>
                      <a:pt x="18086" y="2269"/>
                      <a:pt x="18086" y="2202"/>
                      <a:pt x="18067" y="2202"/>
                    </a:cubicBezTo>
                    <a:cubicBezTo>
                      <a:pt x="18064" y="2202"/>
                      <a:pt x="18060" y="2203"/>
                      <a:pt x="18056" y="2208"/>
                    </a:cubicBezTo>
                    <a:cubicBezTo>
                      <a:pt x="17965" y="2208"/>
                      <a:pt x="17965" y="2208"/>
                      <a:pt x="17995" y="2117"/>
                    </a:cubicBezTo>
                    <a:cubicBezTo>
                      <a:pt x="18056" y="2025"/>
                      <a:pt x="18056" y="1934"/>
                      <a:pt x="17965" y="1873"/>
                    </a:cubicBezTo>
                    <a:cubicBezTo>
                      <a:pt x="17904" y="1873"/>
                      <a:pt x="17904" y="1873"/>
                      <a:pt x="17965" y="1782"/>
                    </a:cubicBezTo>
                    <a:cubicBezTo>
                      <a:pt x="17995" y="1782"/>
                      <a:pt x="18025" y="1691"/>
                      <a:pt x="18025" y="1600"/>
                    </a:cubicBezTo>
                    <a:lnTo>
                      <a:pt x="18025" y="1600"/>
                    </a:lnTo>
                    <a:lnTo>
                      <a:pt x="17995" y="1630"/>
                    </a:lnTo>
                    <a:cubicBezTo>
                      <a:pt x="17904" y="1630"/>
                      <a:pt x="17904" y="1539"/>
                      <a:pt x="17934" y="1448"/>
                    </a:cubicBezTo>
                    <a:cubicBezTo>
                      <a:pt x="17965" y="1448"/>
                      <a:pt x="17965" y="1357"/>
                      <a:pt x="17904" y="1205"/>
                    </a:cubicBezTo>
                    <a:cubicBezTo>
                      <a:pt x="17873" y="1053"/>
                      <a:pt x="17873" y="962"/>
                      <a:pt x="17904" y="962"/>
                    </a:cubicBezTo>
                    <a:cubicBezTo>
                      <a:pt x="17965" y="962"/>
                      <a:pt x="17965" y="962"/>
                      <a:pt x="17904" y="870"/>
                    </a:cubicBezTo>
                    <a:cubicBezTo>
                      <a:pt x="17843" y="779"/>
                      <a:pt x="17843" y="779"/>
                      <a:pt x="17873" y="627"/>
                    </a:cubicBezTo>
                    <a:cubicBezTo>
                      <a:pt x="17873" y="536"/>
                      <a:pt x="17873" y="536"/>
                      <a:pt x="17843" y="475"/>
                    </a:cubicBezTo>
                    <a:cubicBezTo>
                      <a:pt x="17782" y="475"/>
                      <a:pt x="17752" y="475"/>
                      <a:pt x="17752" y="566"/>
                    </a:cubicBezTo>
                    <a:cubicBezTo>
                      <a:pt x="17752" y="627"/>
                      <a:pt x="17752" y="627"/>
                      <a:pt x="17721" y="627"/>
                    </a:cubicBezTo>
                    <a:cubicBezTo>
                      <a:pt x="17721" y="627"/>
                      <a:pt x="17721" y="566"/>
                      <a:pt x="17721" y="475"/>
                    </a:cubicBezTo>
                    <a:cubicBezTo>
                      <a:pt x="17691" y="384"/>
                      <a:pt x="17691" y="323"/>
                      <a:pt x="17630" y="141"/>
                    </a:cubicBezTo>
                    <a:cubicBezTo>
                      <a:pt x="17598" y="46"/>
                      <a:pt x="17558" y="0"/>
                      <a:pt x="17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5"/>
              <p:cNvSpPr/>
              <p:nvPr/>
            </p:nvSpPr>
            <p:spPr>
              <a:xfrm>
                <a:off x="6641975" y="2227100"/>
                <a:ext cx="656575" cy="461000"/>
              </a:xfrm>
              <a:custGeom>
                <a:avLst/>
                <a:gdLst/>
                <a:ahLst/>
                <a:cxnLst/>
                <a:rect l="l" t="t" r="r" b="b"/>
                <a:pathLst>
                  <a:path w="26263" h="18440" extrusionOk="0">
                    <a:moveTo>
                      <a:pt x="317" y="335"/>
                    </a:moveTo>
                    <a:cubicBezTo>
                      <a:pt x="333" y="335"/>
                      <a:pt x="375" y="374"/>
                      <a:pt x="426" y="443"/>
                    </a:cubicBezTo>
                    <a:cubicBezTo>
                      <a:pt x="462" y="478"/>
                      <a:pt x="476" y="493"/>
                      <a:pt x="470" y="493"/>
                    </a:cubicBezTo>
                    <a:cubicBezTo>
                      <a:pt x="466" y="493"/>
                      <a:pt x="451" y="486"/>
                      <a:pt x="426" y="473"/>
                    </a:cubicBezTo>
                    <a:cubicBezTo>
                      <a:pt x="365" y="473"/>
                      <a:pt x="335" y="473"/>
                      <a:pt x="335" y="412"/>
                    </a:cubicBezTo>
                    <a:cubicBezTo>
                      <a:pt x="308" y="359"/>
                      <a:pt x="305" y="335"/>
                      <a:pt x="317" y="335"/>
                    </a:cubicBezTo>
                    <a:close/>
                    <a:moveTo>
                      <a:pt x="25047" y="990"/>
                    </a:moveTo>
                    <a:lnTo>
                      <a:pt x="25047" y="1050"/>
                    </a:lnTo>
                    <a:cubicBezTo>
                      <a:pt x="25047" y="1111"/>
                      <a:pt x="25077" y="1111"/>
                      <a:pt x="25107" y="1111"/>
                    </a:cubicBezTo>
                    <a:lnTo>
                      <a:pt x="25107" y="1050"/>
                    </a:lnTo>
                    <a:cubicBezTo>
                      <a:pt x="25107" y="1050"/>
                      <a:pt x="25077" y="990"/>
                      <a:pt x="25047" y="990"/>
                    </a:cubicBezTo>
                    <a:close/>
                    <a:moveTo>
                      <a:pt x="25594" y="1050"/>
                    </a:moveTo>
                    <a:cubicBezTo>
                      <a:pt x="25624" y="1050"/>
                      <a:pt x="25624" y="1111"/>
                      <a:pt x="25624" y="1172"/>
                    </a:cubicBezTo>
                    <a:cubicBezTo>
                      <a:pt x="25624" y="1233"/>
                      <a:pt x="25624" y="1233"/>
                      <a:pt x="25594" y="1233"/>
                    </a:cubicBezTo>
                    <a:cubicBezTo>
                      <a:pt x="25594" y="1233"/>
                      <a:pt x="25563" y="1172"/>
                      <a:pt x="25563" y="1111"/>
                    </a:cubicBezTo>
                    <a:lnTo>
                      <a:pt x="25594" y="1050"/>
                    </a:lnTo>
                    <a:close/>
                    <a:moveTo>
                      <a:pt x="25675" y="1710"/>
                    </a:moveTo>
                    <a:cubicBezTo>
                      <a:pt x="25690" y="1710"/>
                      <a:pt x="25697" y="1739"/>
                      <a:pt x="25715" y="1810"/>
                    </a:cubicBezTo>
                    <a:cubicBezTo>
                      <a:pt x="25715" y="1871"/>
                      <a:pt x="25715" y="1932"/>
                      <a:pt x="25685" y="1932"/>
                    </a:cubicBezTo>
                    <a:lnTo>
                      <a:pt x="25685" y="1871"/>
                    </a:lnTo>
                    <a:cubicBezTo>
                      <a:pt x="25705" y="1871"/>
                      <a:pt x="25698" y="1844"/>
                      <a:pt x="25683" y="1844"/>
                    </a:cubicBezTo>
                    <a:cubicBezTo>
                      <a:pt x="25675" y="1844"/>
                      <a:pt x="25665" y="1851"/>
                      <a:pt x="25654" y="1871"/>
                    </a:cubicBezTo>
                    <a:lnTo>
                      <a:pt x="25563" y="1902"/>
                    </a:lnTo>
                    <a:cubicBezTo>
                      <a:pt x="25563" y="1841"/>
                      <a:pt x="25594" y="1780"/>
                      <a:pt x="25624" y="1750"/>
                    </a:cubicBezTo>
                    <a:cubicBezTo>
                      <a:pt x="25649" y="1724"/>
                      <a:pt x="25664" y="1710"/>
                      <a:pt x="25675" y="1710"/>
                    </a:cubicBezTo>
                    <a:close/>
                    <a:moveTo>
                      <a:pt x="25898" y="1902"/>
                    </a:moveTo>
                    <a:lnTo>
                      <a:pt x="25867" y="1993"/>
                    </a:lnTo>
                    <a:lnTo>
                      <a:pt x="25867" y="2054"/>
                    </a:lnTo>
                    <a:cubicBezTo>
                      <a:pt x="25898" y="2023"/>
                      <a:pt x="25898" y="2023"/>
                      <a:pt x="25898" y="1962"/>
                    </a:cubicBezTo>
                    <a:lnTo>
                      <a:pt x="25898" y="1902"/>
                    </a:lnTo>
                    <a:close/>
                    <a:moveTo>
                      <a:pt x="25867" y="5093"/>
                    </a:moveTo>
                    <a:cubicBezTo>
                      <a:pt x="25898" y="5093"/>
                      <a:pt x="25958" y="5215"/>
                      <a:pt x="25958" y="5275"/>
                    </a:cubicBezTo>
                    <a:cubicBezTo>
                      <a:pt x="25958" y="5301"/>
                      <a:pt x="25953" y="5315"/>
                      <a:pt x="25943" y="5315"/>
                    </a:cubicBezTo>
                    <a:cubicBezTo>
                      <a:pt x="25928" y="5315"/>
                      <a:pt x="25903" y="5286"/>
                      <a:pt x="25867" y="5215"/>
                    </a:cubicBezTo>
                    <a:lnTo>
                      <a:pt x="25867" y="5093"/>
                    </a:lnTo>
                    <a:close/>
                    <a:moveTo>
                      <a:pt x="25867" y="5458"/>
                    </a:moveTo>
                    <a:cubicBezTo>
                      <a:pt x="25806" y="5458"/>
                      <a:pt x="25806" y="5519"/>
                      <a:pt x="25806" y="5640"/>
                    </a:cubicBezTo>
                    <a:cubicBezTo>
                      <a:pt x="25806" y="5701"/>
                      <a:pt x="25837" y="5762"/>
                      <a:pt x="25837" y="5762"/>
                    </a:cubicBezTo>
                    <a:cubicBezTo>
                      <a:pt x="25867" y="5762"/>
                      <a:pt x="25867" y="5701"/>
                      <a:pt x="25867" y="5640"/>
                    </a:cubicBezTo>
                    <a:cubicBezTo>
                      <a:pt x="25928" y="5519"/>
                      <a:pt x="25898" y="5458"/>
                      <a:pt x="25867" y="5458"/>
                    </a:cubicBezTo>
                    <a:close/>
                    <a:moveTo>
                      <a:pt x="25837" y="8041"/>
                    </a:moveTo>
                    <a:cubicBezTo>
                      <a:pt x="25867" y="8072"/>
                      <a:pt x="25837" y="8133"/>
                      <a:pt x="25837" y="8193"/>
                    </a:cubicBezTo>
                    <a:lnTo>
                      <a:pt x="25806" y="8163"/>
                    </a:lnTo>
                    <a:lnTo>
                      <a:pt x="25776" y="8102"/>
                    </a:lnTo>
                    <a:lnTo>
                      <a:pt x="25837" y="8041"/>
                    </a:lnTo>
                    <a:close/>
                    <a:moveTo>
                      <a:pt x="25624" y="8193"/>
                    </a:moveTo>
                    <a:cubicBezTo>
                      <a:pt x="25624" y="8193"/>
                      <a:pt x="25624" y="8254"/>
                      <a:pt x="25654" y="8315"/>
                    </a:cubicBezTo>
                    <a:cubicBezTo>
                      <a:pt x="25696" y="8420"/>
                      <a:pt x="25709" y="8453"/>
                      <a:pt x="25693" y="8453"/>
                    </a:cubicBezTo>
                    <a:cubicBezTo>
                      <a:pt x="25686" y="8453"/>
                      <a:pt x="25673" y="8446"/>
                      <a:pt x="25654" y="8437"/>
                    </a:cubicBezTo>
                    <a:cubicBezTo>
                      <a:pt x="25624" y="8437"/>
                      <a:pt x="25594" y="8437"/>
                      <a:pt x="25594" y="8315"/>
                    </a:cubicBezTo>
                    <a:cubicBezTo>
                      <a:pt x="25624" y="8254"/>
                      <a:pt x="25624" y="8193"/>
                      <a:pt x="25624" y="8193"/>
                    </a:cubicBezTo>
                    <a:close/>
                    <a:moveTo>
                      <a:pt x="595" y="8763"/>
                    </a:moveTo>
                    <a:cubicBezTo>
                      <a:pt x="620" y="8763"/>
                      <a:pt x="644" y="8813"/>
                      <a:pt x="669" y="8862"/>
                    </a:cubicBezTo>
                    <a:cubicBezTo>
                      <a:pt x="669" y="8893"/>
                      <a:pt x="654" y="8915"/>
                      <a:pt x="631" y="8915"/>
                    </a:cubicBezTo>
                    <a:cubicBezTo>
                      <a:pt x="608" y="8915"/>
                      <a:pt x="578" y="8893"/>
                      <a:pt x="548" y="8832"/>
                    </a:cubicBezTo>
                    <a:cubicBezTo>
                      <a:pt x="548" y="8771"/>
                      <a:pt x="548" y="8771"/>
                      <a:pt x="578" y="8771"/>
                    </a:cubicBezTo>
                    <a:cubicBezTo>
                      <a:pt x="584" y="8765"/>
                      <a:pt x="589" y="8763"/>
                      <a:pt x="595" y="8763"/>
                    </a:cubicBezTo>
                    <a:close/>
                    <a:moveTo>
                      <a:pt x="25370" y="9598"/>
                    </a:moveTo>
                    <a:cubicBezTo>
                      <a:pt x="25383" y="9598"/>
                      <a:pt x="25389" y="9648"/>
                      <a:pt x="25411" y="9713"/>
                    </a:cubicBezTo>
                    <a:cubicBezTo>
                      <a:pt x="25411" y="9778"/>
                      <a:pt x="25411" y="9809"/>
                      <a:pt x="25407" y="9809"/>
                    </a:cubicBezTo>
                    <a:cubicBezTo>
                      <a:pt x="25403" y="9809"/>
                      <a:pt x="25395" y="9786"/>
                      <a:pt x="25381" y="9744"/>
                    </a:cubicBezTo>
                    <a:lnTo>
                      <a:pt x="25351" y="9622"/>
                    </a:lnTo>
                    <a:cubicBezTo>
                      <a:pt x="25359" y="9605"/>
                      <a:pt x="25365" y="9598"/>
                      <a:pt x="25370" y="9598"/>
                    </a:cubicBezTo>
                    <a:close/>
                    <a:moveTo>
                      <a:pt x="25107" y="10048"/>
                    </a:moveTo>
                    <a:cubicBezTo>
                      <a:pt x="25138" y="10048"/>
                      <a:pt x="25138" y="10108"/>
                      <a:pt x="25138" y="10108"/>
                    </a:cubicBezTo>
                    <a:lnTo>
                      <a:pt x="25107" y="10169"/>
                    </a:lnTo>
                    <a:cubicBezTo>
                      <a:pt x="25077" y="10169"/>
                      <a:pt x="25047" y="10139"/>
                      <a:pt x="25077" y="10108"/>
                    </a:cubicBezTo>
                    <a:lnTo>
                      <a:pt x="25107" y="10048"/>
                    </a:lnTo>
                    <a:close/>
                    <a:moveTo>
                      <a:pt x="1308" y="10686"/>
                    </a:moveTo>
                    <a:cubicBezTo>
                      <a:pt x="1308" y="10686"/>
                      <a:pt x="1338" y="10686"/>
                      <a:pt x="1399" y="10716"/>
                    </a:cubicBezTo>
                    <a:cubicBezTo>
                      <a:pt x="1399" y="10716"/>
                      <a:pt x="1460" y="10777"/>
                      <a:pt x="1429" y="10777"/>
                    </a:cubicBezTo>
                    <a:lnTo>
                      <a:pt x="1399" y="10807"/>
                    </a:lnTo>
                    <a:cubicBezTo>
                      <a:pt x="1338" y="10747"/>
                      <a:pt x="1277" y="10716"/>
                      <a:pt x="1308" y="10686"/>
                    </a:cubicBezTo>
                    <a:close/>
                    <a:moveTo>
                      <a:pt x="24986" y="10929"/>
                    </a:moveTo>
                    <a:lnTo>
                      <a:pt x="25047" y="10959"/>
                    </a:lnTo>
                    <a:lnTo>
                      <a:pt x="25016" y="10929"/>
                    </a:lnTo>
                    <a:close/>
                    <a:moveTo>
                      <a:pt x="24541" y="11095"/>
                    </a:moveTo>
                    <a:cubicBezTo>
                      <a:pt x="24549" y="11095"/>
                      <a:pt x="24524" y="11184"/>
                      <a:pt x="24499" y="11233"/>
                    </a:cubicBezTo>
                    <a:lnTo>
                      <a:pt x="24469" y="11203"/>
                    </a:lnTo>
                    <a:cubicBezTo>
                      <a:pt x="24494" y="11153"/>
                      <a:pt x="24498" y="11103"/>
                      <a:pt x="24516" y="11103"/>
                    </a:cubicBezTo>
                    <a:cubicBezTo>
                      <a:pt x="24520" y="11103"/>
                      <a:pt x="24524" y="11106"/>
                      <a:pt x="24530" y="11111"/>
                    </a:cubicBezTo>
                    <a:cubicBezTo>
                      <a:pt x="24536" y="11100"/>
                      <a:pt x="24539" y="11095"/>
                      <a:pt x="24541" y="11095"/>
                    </a:cubicBezTo>
                    <a:close/>
                    <a:moveTo>
                      <a:pt x="24439" y="11598"/>
                    </a:moveTo>
                    <a:cubicBezTo>
                      <a:pt x="24469" y="11628"/>
                      <a:pt x="24499" y="11628"/>
                      <a:pt x="24469" y="11689"/>
                    </a:cubicBezTo>
                    <a:cubicBezTo>
                      <a:pt x="24469" y="11727"/>
                      <a:pt x="24446" y="11752"/>
                      <a:pt x="24421" y="11752"/>
                    </a:cubicBezTo>
                    <a:cubicBezTo>
                      <a:pt x="24406" y="11752"/>
                      <a:pt x="24389" y="11743"/>
                      <a:pt x="24378" y="11719"/>
                    </a:cubicBezTo>
                    <a:cubicBezTo>
                      <a:pt x="24408" y="11659"/>
                      <a:pt x="24408" y="11659"/>
                      <a:pt x="24439" y="11598"/>
                    </a:cubicBezTo>
                    <a:close/>
                    <a:moveTo>
                      <a:pt x="24226" y="12114"/>
                    </a:moveTo>
                    <a:lnTo>
                      <a:pt x="24195" y="12145"/>
                    </a:lnTo>
                    <a:cubicBezTo>
                      <a:pt x="24165" y="12206"/>
                      <a:pt x="24165" y="12206"/>
                      <a:pt x="24135" y="12206"/>
                    </a:cubicBezTo>
                    <a:lnTo>
                      <a:pt x="24165" y="12145"/>
                    </a:lnTo>
                    <a:lnTo>
                      <a:pt x="24226" y="12114"/>
                    </a:lnTo>
                    <a:close/>
                    <a:moveTo>
                      <a:pt x="23915" y="12709"/>
                    </a:moveTo>
                    <a:cubicBezTo>
                      <a:pt x="23888" y="12709"/>
                      <a:pt x="23861" y="12722"/>
                      <a:pt x="23861" y="12722"/>
                    </a:cubicBezTo>
                    <a:cubicBezTo>
                      <a:pt x="23800" y="12783"/>
                      <a:pt x="23831" y="12814"/>
                      <a:pt x="23831" y="12814"/>
                    </a:cubicBezTo>
                    <a:cubicBezTo>
                      <a:pt x="23831" y="12814"/>
                      <a:pt x="23861" y="12814"/>
                      <a:pt x="23892" y="12783"/>
                    </a:cubicBezTo>
                    <a:lnTo>
                      <a:pt x="23952" y="12722"/>
                    </a:lnTo>
                    <a:cubicBezTo>
                      <a:pt x="23942" y="12712"/>
                      <a:pt x="23929" y="12709"/>
                      <a:pt x="23915" y="12709"/>
                    </a:cubicBezTo>
                    <a:close/>
                    <a:moveTo>
                      <a:pt x="2512" y="12806"/>
                    </a:moveTo>
                    <a:cubicBezTo>
                      <a:pt x="2523" y="12806"/>
                      <a:pt x="2539" y="12814"/>
                      <a:pt x="2554" y="12844"/>
                    </a:cubicBezTo>
                    <a:cubicBezTo>
                      <a:pt x="2554" y="12844"/>
                      <a:pt x="2554" y="12905"/>
                      <a:pt x="2523" y="12935"/>
                    </a:cubicBezTo>
                    <a:lnTo>
                      <a:pt x="2493" y="12874"/>
                    </a:lnTo>
                    <a:cubicBezTo>
                      <a:pt x="2463" y="12844"/>
                      <a:pt x="2493" y="12814"/>
                      <a:pt x="2493" y="12814"/>
                    </a:cubicBezTo>
                    <a:cubicBezTo>
                      <a:pt x="2493" y="12814"/>
                      <a:pt x="2501" y="12806"/>
                      <a:pt x="2512" y="12806"/>
                    </a:cubicBezTo>
                    <a:close/>
                    <a:moveTo>
                      <a:pt x="23527" y="12874"/>
                    </a:moveTo>
                    <a:cubicBezTo>
                      <a:pt x="23557" y="12905"/>
                      <a:pt x="23527" y="12935"/>
                      <a:pt x="23527" y="12935"/>
                    </a:cubicBezTo>
                    <a:cubicBezTo>
                      <a:pt x="23502" y="12985"/>
                      <a:pt x="23457" y="13034"/>
                      <a:pt x="23441" y="13034"/>
                    </a:cubicBezTo>
                    <a:cubicBezTo>
                      <a:pt x="23438" y="13034"/>
                      <a:pt x="23436" y="13032"/>
                      <a:pt x="23436" y="13026"/>
                    </a:cubicBezTo>
                    <a:cubicBezTo>
                      <a:pt x="23436" y="13026"/>
                      <a:pt x="23405" y="12996"/>
                      <a:pt x="23436" y="12966"/>
                    </a:cubicBezTo>
                    <a:cubicBezTo>
                      <a:pt x="23466" y="12905"/>
                      <a:pt x="23527" y="12874"/>
                      <a:pt x="23527" y="12874"/>
                    </a:cubicBezTo>
                    <a:close/>
                    <a:moveTo>
                      <a:pt x="22505" y="13018"/>
                    </a:moveTo>
                    <a:cubicBezTo>
                      <a:pt x="22474" y="13018"/>
                      <a:pt x="22438" y="13068"/>
                      <a:pt x="22463" y="13118"/>
                    </a:cubicBezTo>
                    <a:cubicBezTo>
                      <a:pt x="22478" y="13133"/>
                      <a:pt x="22486" y="13140"/>
                      <a:pt x="22493" y="13140"/>
                    </a:cubicBezTo>
                    <a:cubicBezTo>
                      <a:pt x="22501" y="13140"/>
                      <a:pt x="22509" y="13133"/>
                      <a:pt x="22524" y="13118"/>
                    </a:cubicBezTo>
                    <a:cubicBezTo>
                      <a:pt x="22524" y="13118"/>
                      <a:pt x="22524" y="13057"/>
                      <a:pt x="22524" y="13026"/>
                    </a:cubicBezTo>
                    <a:cubicBezTo>
                      <a:pt x="22518" y="13021"/>
                      <a:pt x="22512" y="13018"/>
                      <a:pt x="22505" y="13018"/>
                    </a:cubicBezTo>
                    <a:close/>
                    <a:moveTo>
                      <a:pt x="2888" y="13270"/>
                    </a:moveTo>
                    <a:lnTo>
                      <a:pt x="2919" y="13300"/>
                    </a:lnTo>
                    <a:lnTo>
                      <a:pt x="2949" y="13391"/>
                    </a:lnTo>
                    <a:lnTo>
                      <a:pt x="2949" y="13391"/>
                    </a:lnTo>
                    <a:lnTo>
                      <a:pt x="2888" y="13330"/>
                    </a:lnTo>
                    <a:cubicBezTo>
                      <a:pt x="2858" y="13270"/>
                      <a:pt x="2858" y="13270"/>
                      <a:pt x="2888" y="13270"/>
                    </a:cubicBezTo>
                    <a:close/>
                    <a:moveTo>
                      <a:pt x="3008" y="13386"/>
                    </a:moveTo>
                    <a:cubicBezTo>
                      <a:pt x="3000" y="13386"/>
                      <a:pt x="3005" y="13404"/>
                      <a:pt x="3040" y="13421"/>
                    </a:cubicBezTo>
                    <a:cubicBezTo>
                      <a:pt x="3027" y="13396"/>
                      <a:pt x="3014" y="13386"/>
                      <a:pt x="3008" y="13386"/>
                    </a:cubicBezTo>
                    <a:close/>
                    <a:moveTo>
                      <a:pt x="23165" y="13660"/>
                    </a:moveTo>
                    <a:cubicBezTo>
                      <a:pt x="23171" y="13660"/>
                      <a:pt x="23175" y="13669"/>
                      <a:pt x="23162" y="13695"/>
                    </a:cubicBezTo>
                    <a:cubicBezTo>
                      <a:pt x="23144" y="13678"/>
                      <a:pt x="23157" y="13660"/>
                      <a:pt x="23165" y="13660"/>
                    </a:cubicBezTo>
                    <a:close/>
                    <a:moveTo>
                      <a:pt x="23476" y="13707"/>
                    </a:moveTo>
                    <a:cubicBezTo>
                      <a:pt x="23472" y="13707"/>
                      <a:pt x="23458" y="13714"/>
                      <a:pt x="23436" y="13725"/>
                    </a:cubicBezTo>
                    <a:lnTo>
                      <a:pt x="23344" y="13817"/>
                    </a:lnTo>
                    <a:cubicBezTo>
                      <a:pt x="23357" y="13829"/>
                      <a:pt x="23364" y="13837"/>
                      <a:pt x="23371" y="13837"/>
                    </a:cubicBezTo>
                    <a:cubicBezTo>
                      <a:pt x="23380" y="13837"/>
                      <a:pt x="23387" y="13822"/>
                      <a:pt x="23405" y="13786"/>
                    </a:cubicBezTo>
                    <a:cubicBezTo>
                      <a:pt x="23463" y="13728"/>
                      <a:pt x="23484" y="13707"/>
                      <a:pt x="23476" y="13707"/>
                    </a:cubicBezTo>
                    <a:close/>
                    <a:moveTo>
                      <a:pt x="3283" y="13725"/>
                    </a:moveTo>
                    <a:lnTo>
                      <a:pt x="3314" y="13786"/>
                    </a:lnTo>
                    <a:lnTo>
                      <a:pt x="3314" y="13847"/>
                    </a:lnTo>
                    <a:lnTo>
                      <a:pt x="3283" y="13817"/>
                    </a:lnTo>
                    <a:cubicBezTo>
                      <a:pt x="3253" y="13756"/>
                      <a:pt x="3253" y="13756"/>
                      <a:pt x="3283" y="13725"/>
                    </a:cubicBezTo>
                    <a:close/>
                    <a:moveTo>
                      <a:pt x="22840" y="13738"/>
                    </a:moveTo>
                    <a:cubicBezTo>
                      <a:pt x="22850" y="13738"/>
                      <a:pt x="22836" y="13759"/>
                      <a:pt x="22797" y="13817"/>
                    </a:cubicBezTo>
                    <a:cubicBezTo>
                      <a:pt x="22767" y="13847"/>
                      <a:pt x="22752" y="13855"/>
                      <a:pt x="22744" y="13855"/>
                    </a:cubicBezTo>
                    <a:cubicBezTo>
                      <a:pt x="22736" y="13855"/>
                      <a:pt x="22736" y="13847"/>
                      <a:pt x="22736" y="13847"/>
                    </a:cubicBezTo>
                    <a:cubicBezTo>
                      <a:pt x="22706" y="13817"/>
                      <a:pt x="22767" y="13817"/>
                      <a:pt x="22797" y="13756"/>
                    </a:cubicBezTo>
                    <a:cubicBezTo>
                      <a:pt x="22820" y="13745"/>
                      <a:pt x="22834" y="13738"/>
                      <a:pt x="22840" y="13738"/>
                    </a:cubicBezTo>
                    <a:close/>
                    <a:moveTo>
                      <a:pt x="3557" y="14067"/>
                    </a:moveTo>
                    <a:cubicBezTo>
                      <a:pt x="3564" y="14067"/>
                      <a:pt x="3572" y="14075"/>
                      <a:pt x="3587" y="14090"/>
                    </a:cubicBezTo>
                    <a:cubicBezTo>
                      <a:pt x="3648" y="14181"/>
                      <a:pt x="3648" y="14181"/>
                      <a:pt x="3587" y="14181"/>
                    </a:cubicBezTo>
                    <a:cubicBezTo>
                      <a:pt x="3526" y="14151"/>
                      <a:pt x="3496" y="14090"/>
                      <a:pt x="3526" y="14090"/>
                    </a:cubicBezTo>
                    <a:cubicBezTo>
                      <a:pt x="3542" y="14075"/>
                      <a:pt x="3549" y="14067"/>
                      <a:pt x="3557" y="14067"/>
                    </a:cubicBezTo>
                    <a:close/>
                    <a:moveTo>
                      <a:pt x="22068" y="14546"/>
                    </a:moveTo>
                    <a:cubicBezTo>
                      <a:pt x="22068" y="14546"/>
                      <a:pt x="22129" y="14546"/>
                      <a:pt x="22159" y="14577"/>
                    </a:cubicBezTo>
                    <a:cubicBezTo>
                      <a:pt x="22189" y="14607"/>
                      <a:pt x="22129" y="14637"/>
                      <a:pt x="22037" y="14637"/>
                    </a:cubicBezTo>
                    <a:cubicBezTo>
                      <a:pt x="22037" y="14607"/>
                      <a:pt x="22037" y="14607"/>
                      <a:pt x="22068" y="14546"/>
                    </a:cubicBezTo>
                    <a:close/>
                    <a:moveTo>
                      <a:pt x="3739" y="14563"/>
                    </a:moveTo>
                    <a:cubicBezTo>
                      <a:pt x="3749" y="14563"/>
                      <a:pt x="3759" y="14566"/>
                      <a:pt x="3770" y="14577"/>
                    </a:cubicBezTo>
                    <a:lnTo>
                      <a:pt x="3800" y="14668"/>
                    </a:lnTo>
                    <a:lnTo>
                      <a:pt x="3709" y="14637"/>
                    </a:lnTo>
                    <a:lnTo>
                      <a:pt x="3678" y="14577"/>
                    </a:lnTo>
                    <a:cubicBezTo>
                      <a:pt x="3699" y="14577"/>
                      <a:pt x="3719" y="14563"/>
                      <a:pt x="3739" y="14563"/>
                    </a:cubicBezTo>
                    <a:close/>
                    <a:moveTo>
                      <a:pt x="21673" y="14759"/>
                    </a:moveTo>
                    <a:cubicBezTo>
                      <a:pt x="21688" y="14774"/>
                      <a:pt x="21680" y="14782"/>
                      <a:pt x="21673" y="14782"/>
                    </a:cubicBezTo>
                    <a:cubicBezTo>
                      <a:pt x="21665" y="14782"/>
                      <a:pt x="21657" y="14774"/>
                      <a:pt x="21673" y="14759"/>
                    </a:cubicBezTo>
                    <a:close/>
                    <a:moveTo>
                      <a:pt x="21825" y="14820"/>
                    </a:moveTo>
                    <a:lnTo>
                      <a:pt x="21794" y="14911"/>
                    </a:lnTo>
                    <a:lnTo>
                      <a:pt x="21764" y="14941"/>
                    </a:lnTo>
                    <a:cubicBezTo>
                      <a:pt x="21733" y="14911"/>
                      <a:pt x="21703" y="14880"/>
                      <a:pt x="21764" y="14850"/>
                    </a:cubicBezTo>
                    <a:lnTo>
                      <a:pt x="21825" y="14820"/>
                    </a:lnTo>
                    <a:close/>
                    <a:moveTo>
                      <a:pt x="21521" y="15032"/>
                    </a:moveTo>
                    <a:cubicBezTo>
                      <a:pt x="21538" y="15050"/>
                      <a:pt x="21525" y="15068"/>
                      <a:pt x="21517" y="15068"/>
                    </a:cubicBezTo>
                    <a:cubicBezTo>
                      <a:pt x="21511" y="15068"/>
                      <a:pt x="21508" y="15058"/>
                      <a:pt x="21521" y="15032"/>
                    </a:cubicBezTo>
                    <a:close/>
                    <a:moveTo>
                      <a:pt x="4287" y="15049"/>
                    </a:moveTo>
                    <a:cubicBezTo>
                      <a:pt x="4296" y="15049"/>
                      <a:pt x="4307" y="15053"/>
                      <a:pt x="4317" y="15063"/>
                    </a:cubicBezTo>
                    <a:lnTo>
                      <a:pt x="4347" y="15154"/>
                    </a:lnTo>
                    <a:cubicBezTo>
                      <a:pt x="4317" y="15154"/>
                      <a:pt x="4286" y="15124"/>
                      <a:pt x="4286" y="15124"/>
                    </a:cubicBezTo>
                    <a:cubicBezTo>
                      <a:pt x="4226" y="15093"/>
                      <a:pt x="4226" y="15093"/>
                      <a:pt x="4256" y="15063"/>
                    </a:cubicBezTo>
                    <a:cubicBezTo>
                      <a:pt x="4256" y="15063"/>
                      <a:pt x="4269" y="15049"/>
                      <a:pt x="4287" y="15049"/>
                    </a:cubicBezTo>
                    <a:close/>
                    <a:moveTo>
                      <a:pt x="6484" y="16732"/>
                    </a:moveTo>
                    <a:cubicBezTo>
                      <a:pt x="6481" y="16733"/>
                      <a:pt x="6478" y="16734"/>
                      <a:pt x="6475" y="16735"/>
                    </a:cubicBezTo>
                    <a:cubicBezTo>
                      <a:pt x="6475" y="16744"/>
                      <a:pt x="6475" y="16747"/>
                      <a:pt x="6476" y="16747"/>
                    </a:cubicBezTo>
                    <a:cubicBezTo>
                      <a:pt x="6477" y="16747"/>
                      <a:pt x="6479" y="16741"/>
                      <a:pt x="6484" y="16732"/>
                    </a:cubicBezTo>
                    <a:close/>
                    <a:moveTo>
                      <a:pt x="18511" y="16887"/>
                    </a:moveTo>
                    <a:lnTo>
                      <a:pt x="18481" y="16947"/>
                    </a:lnTo>
                    <a:lnTo>
                      <a:pt x="18420" y="16978"/>
                    </a:lnTo>
                    <a:cubicBezTo>
                      <a:pt x="18420" y="16947"/>
                      <a:pt x="18390" y="16917"/>
                      <a:pt x="18451" y="16887"/>
                    </a:cubicBezTo>
                    <a:close/>
                    <a:moveTo>
                      <a:pt x="17113" y="17403"/>
                    </a:moveTo>
                    <a:cubicBezTo>
                      <a:pt x="17174" y="17403"/>
                      <a:pt x="17144" y="17464"/>
                      <a:pt x="17144" y="17495"/>
                    </a:cubicBezTo>
                    <a:cubicBezTo>
                      <a:pt x="17113" y="17510"/>
                      <a:pt x="17098" y="17517"/>
                      <a:pt x="17090" y="17517"/>
                    </a:cubicBezTo>
                    <a:cubicBezTo>
                      <a:pt x="17083" y="17517"/>
                      <a:pt x="17083" y="17510"/>
                      <a:pt x="17083" y="17495"/>
                    </a:cubicBezTo>
                    <a:cubicBezTo>
                      <a:pt x="17053" y="17464"/>
                      <a:pt x="17113" y="17403"/>
                      <a:pt x="17113" y="17403"/>
                    </a:cubicBezTo>
                    <a:close/>
                    <a:moveTo>
                      <a:pt x="8746" y="17452"/>
                    </a:moveTo>
                    <a:cubicBezTo>
                      <a:pt x="8754" y="17452"/>
                      <a:pt x="8767" y="17455"/>
                      <a:pt x="8785" y="17464"/>
                    </a:cubicBezTo>
                    <a:lnTo>
                      <a:pt x="8846" y="17464"/>
                    </a:lnTo>
                    <a:cubicBezTo>
                      <a:pt x="8846" y="17495"/>
                      <a:pt x="8785" y="17525"/>
                      <a:pt x="8785" y="17525"/>
                    </a:cubicBezTo>
                    <a:lnTo>
                      <a:pt x="8724" y="17495"/>
                    </a:lnTo>
                    <a:cubicBezTo>
                      <a:pt x="8724" y="17473"/>
                      <a:pt x="8724" y="17452"/>
                      <a:pt x="8746" y="17452"/>
                    </a:cubicBezTo>
                    <a:close/>
                    <a:moveTo>
                      <a:pt x="15381" y="17890"/>
                    </a:moveTo>
                    <a:lnTo>
                      <a:pt x="15442" y="17920"/>
                    </a:lnTo>
                    <a:lnTo>
                      <a:pt x="15381" y="17950"/>
                    </a:lnTo>
                    <a:lnTo>
                      <a:pt x="15320" y="17981"/>
                    </a:lnTo>
                    <a:cubicBezTo>
                      <a:pt x="15320" y="17950"/>
                      <a:pt x="15320" y="17890"/>
                      <a:pt x="15381" y="17890"/>
                    </a:cubicBezTo>
                    <a:close/>
                    <a:moveTo>
                      <a:pt x="16262" y="17920"/>
                    </a:moveTo>
                    <a:cubicBezTo>
                      <a:pt x="16262" y="17950"/>
                      <a:pt x="16201" y="18011"/>
                      <a:pt x="16201" y="18011"/>
                    </a:cubicBezTo>
                    <a:lnTo>
                      <a:pt x="16141" y="18011"/>
                    </a:lnTo>
                    <a:cubicBezTo>
                      <a:pt x="16141" y="17981"/>
                      <a:pt x="16141" y="17950"/>
                      <a:pt x="16201" y="17950"/>
                    </a:cubicBezTo>
                    <a:lnTo>
                      <a:pt x="16262" y="17920"/>
                    </a:lnTo>
                    <a:close/>
                    <a:moveTo>
                      <a:pt x="11247" y="17981"/>
                    </a:moveTo>
                    <a:cubicBezTo>
                      <a:pt x="11291" y="18025"/>
                      <a:pt x="11271" y="18054"/>
                      <a:pt x="11233" y="18054"/>
                    </a:cubicBezTo>
                    <a:cubicBezTo>
                      <a:pt x="11219" y="18054"/>
                      <a:pt x="11202" y="18050"/>
                      <a:pt x="11186" y="18042"/>
                    </a:cubicBezTo>
                    <a:cubicBezTo>
                      <a:pt x="11065" y="18042"/>
                      <a:pt x="11065" y="18042"/>
                      <a:pt x="11065" y="18011"/>
                    </a:cubicBezTo>
                    <a:cubicBezTo>
                      <a:pt x="11065" y="17981"/>
                      <a:pt x="11186" y="17981"/>
                      <a:pt x="11247" y="17981"/>
                    </a:cubicBezTo>
                    <a:close/>
                    <a:moveTo>
                      <a:pt x="374" y="0"/>
                    </a:moveTo>
                    <a:cubicBezTo>
                      <a:pt x="345" y="0"/>
                      <a:pt x="325" y="27"/>
                      <a:pt x="304" y="108"/>
                    </a:cubicBezTo>
                    <a:cubicBezTo>
                      <a:pt x="244" y="351"/>
                      <a:pt x="213" y="534"/>
                      <a:pt x="274" y="534"/>
                    </a:cubicBezTo>
                    <a:cubicBezTo>
                      <a:pt x="274" y="534"/>
                      <a:pt x="304" y="595"/>
                      <a:pt x="304" y="655"/>
                    </a:cubicBezTo>
                    <a:cubicBezTo>
                      <a:pt x="304" y="716"/>
                      <a:pt x="274" y="777"/>
                      <a:pt x="274" y="777"/>
                    </a:cubicBezTo>
                    <a:cubicBezTo>
                      <a:pt x="244" y="777"/>
                      <a:pt x="213" y="1020"/>
                      <a:pt x="213" y="1324"/>
                    </a:cubicBezTo>
                    <a:cubicBezTo>
                      <a:pt x="213" y="1658"/>
                      <a:pt x="183" y="1841"/>
                      <a:pt x="152" y="1902"/>
                    </a:cubicBezTo>
                    <a:cubicBezTo>
                      <a:pt x="122" y="1962"/>
                      <a:pt x="122" y="2023"/>
                      <a:pt x="122" y="2023"/>
                    </a:cubicBezTo>
                    <a:cubicBezTo>
                      <a:pt x="152" y="2023"/>
                      <a:pt x="152" y="2388"/>
                      <a:pt x="122" y="2783"/>
                    </a:cubicBezTo>
                    <a:cubicBezTo>
                      <a:pt x="122" y="3209"/>
                      <a:pt x="92" y="3634"/>
                      <a:pt x="122" y="3634"/>
                    </a:cubicBezTo>
                    <a:cubicBezTo>
                      <a:pt x="122" y="3695"/>
                      <a:pt x="122" y="3756"/>
                      <a:pt x="122" y="3756"/>
                    </a:cubicBezTo>
                    <a:cubicBezTo>
                      <a:pt x="92" y="3756"/>
                      <a:pt x="92" y="3877"/>
                      <a:pt x="92" y="3999"/>
                    </a:cubicBezTo>
                    <a:cubicBezTo>
                      <a:pt x="122" y="4120"/>
                      <a:pt x="122" y="4212"/>
                      <a:pt x="122" y="4212"/>
                    </a:cubicBezTo>
                    <a:cubicBezTo>
                      <a:pt x="92" y="4212"/>
                      <a:pt x="92" y="4272"/>
                      <a:pt x="61" y="4394"/>
                    </a:cubicBezTo>
                    <a:cubicBezTo>
                      <a:pt x="61" y="4516"/>
                      <a:pt x="61" y="4576"/>
                      <a:pt x="92" y="4576"/>
                    </a:cubicBezTo>
                    <a:cubicBezTo>
                      <a:pt x="92" y="4637"/>
                      <a:pt x="92" y="5063"/>
                      <a:pt x="31" y="5245"/>
                    </a:cubicBezTo>
                    <a:cubicBezTo>
                      <a:pt x="1" y="5306"/>
                      <a:pt x="31" y="5367"/>
                      <a:pt x="61" y="5427"/>
                    </a:cubicBezTo>
                    <a:cubicBezTo>
                      <a:pt x="92" y="5427"/>
                      <a:pt x="152" y="5488"/>
                      <a:pt x="152" y="5549"/>
                    </a:cubicBezTo>
                    <a:lnTo>
                      <a:pt x="61" y="5549"/>
                    </a:lnTo>
                    <a:cubicBezTo>
                      <a:pt x="48" y="5509"/>
                      <a:pt x="41" y="5487"/>
                      <a:pt x="36" y="5487"/>
                    </a:cubicBezTo>
                    <a:cubicBezTo>
                      <a:pt x="31" y="5487"/>
                      <a:pt x="31" y="5524"/>
                      <a:pt x="31" y="5610"/>
                    </a:cubicBezTo>
                    <a:lnTo>
                      <a:pt x="31" y="5731"/>
                    </a:lnTo>
                    <a:cubicBezTo>
                      <a:pt x="92" y="5731"/>
                      <a:pt x="61" y="6035"/>
                      <a:pt x="92" y="6461"/>
                    </a:cubicBezTo>
                    <a:cubicBezTo>
                      <a:pt x="122" y="7008"/>
                      <a:pt x="122" y="7190"/>
                      <a:pt x="183" y="7190"/>
                    </a:cubicBezTo>
                    <a:cubicBezTo>
                      <a:pt x="213" y="7190"/>
                      <a:pt x="213" y="7251"/>
                      <a:pt x="213" y="7434"/>
                    </a:cubicBezTo>
                    <a:cubicBezTo>
                      <a:pt x="152" y="7829"/>
                      <a:pt x="152" y="7829"/>
                      <a:pt x="183" y="7889"/>
                    </a:cubicBezTo>
                    <a:cubicBezTo>
                      <a:pt x="183" y="7829"/>
                      <a:pt x="213" y="7798"/>
                      <a:pt x="244" y="7798"/>
                    </a:cubicBezTo>
                    <a:cubicBezTo>
                      <a:pt x="304" y="7798"/>
                      <a:pt x="335" y="7859"/>
                      <a:pt x="274" y="7920"/>
                    </a:cubicBezTo>
                    <a:cubicBezTo>
                      <a:pt x="213" y="7950"/>
                      <a:pt x="396" y="8832"/>
                      <a:pt x="517" y="8893"/>
                    </a:cubicBezTo>
                    <a:lnTo>
                      <a:pt x="456" y="8893"/>
                    </a:lnTo>
                    <a:cubicBezTo>
                      <a:pt x="426" y="8893"/>
                      <a:pt x="456" y="8953"/>
                      <a:pt x="517" y="9197"/>
                    </a:cubicBezTo>
                    <a:cubicBezTo>
                      <a:pt x="548" y="9318"/>
                      <a:pt x="548" y="9379"/>
                      <a:pt x="548" y="9379"/>
                    </a:cubicBezTo>
                    <a:cubicBezTo>
                      <a:pt x="550" y="9378"/>
                      <a:pt x="553" y="9377"/>
                      <a:pt x="555" y="9377"/>
                    </a:cubicBezTo>
                    <a:cubicBezTo>
                      <a:pt x="616" y="9377"/>
                      <a:pt x="698" y="9714"/>
                      <a:pt x="669" y="9744"/>
                    </a:cubicBezTo>
                    <a:cubicBezTo>
                      <a:pt x="669" y="9804"/>
                      <a:pt x="669" y="9804"/>
                      <a:pt x="700" y="9926"/>
                    </a:cubicBezTo>
                    <a:cubicBezTo>
                      <a:pt x="821" y="10078"/>
                      <a:pt x="882" y="10382"/>
                      <a:pt x="852" y="10382"/>
                    </a:cubicBezTo>
                    <a:lnTo>
                      <a:pt x="912" y="10504"/>
                    </a:lnTo>
                    <a:cubicBezTo>
                      <a:pt x="973" y="10534"/>
                      <a:pt x="1004" y="10655"/>
                      <a:pt x="1034" y="10716"/>
                    </a:cubicBezTo>
                    <a:cubicBezTo>
                      <a:pt x="1076" y="10843"/>
                      <a:pt x="1104" y="10897"/>
                      <a:pt x="1117" y="10897"/>
                    </a:cubicBezTo>
                    <a:cubicBezTo>
                      <a:pt x="1122" y="10897"/>
                      <a:pt x="1125" y="10887"/>
                      <a:pt x="1125" y="10868"/>
                    </a:cubicBezTo>
                    <a:cubicBezTo>
                      <a:pt x="1140" y="10868"/>
                      <a:pt x="1156" y="10861"/>
                      <a:pt x="1171" y="10861"/>
                    </a:cubicBezTo>
                    <a:cubicBezTo>
                      <a:pt x="1186" y="10861"/>
                      <a:pt x="1201" y="10868"/>
                      <a:pt x="1216" y="10899"/>
                    </a:cubicBezTo>
                    <a:lnTo>
                      <a:pt x="1186" y="10929"/>
                    </a:lnTo>
                    <a:cubicBezTo>
                      <a:pt x="1156" y="10929"/>
                      <a:pt x="1216" y="11111"/>
                      <a:pt x="1338" y="11324"/>
                    </a:cubicBezTo>
                    <a:cubicBezTo>
                      <a:pt x="1460" y="11598"/>
                      <a:pt x="1520" y="11719"/>
                      <a:pt x="1520" y="11780"/>
                    </a:cubicBezTo>
                    <a:lnTo>
                      <a:pt x="1581" y="11811"/>
                    </a:lnTo>
                    <a:cubicBezTo>
                      <a:pt x="1642" y="11841"/>
                      <a:pt x="1672" y="11902"/>
                      <a:pt x="1642" y="11932"/>
                    </a:cubicBezTo>
                    <a:cubicBezTo>
                      <a:pt x="1642" y="11993"/>
                      <a:pt x="1763" y="12206"/>
                      <a:pt x="1855" y="12297"/>
                    </a:cubicBezTo>
                    <a:lnTo>
                      <a:pt x="1915" y="12418"/>
                    </a:lnTo>
                    <a:cubicBezTo>
                      <a:pt x="1885" y="12479"/>
                      <a:pt x="2007" y="12662"/>
                      <a:pt x="2098" y="12662"/>
                    </a:cubicBezTo>
                    <a:cubicBezTo>
                      <a:pt x="2067" y="12692"/>
                      <a:pt x="2098" y="12722"/>
                      <a:pt x="2128" y="12783"/>
                    </a:cubicBezTo>
                    <a:cubicBezTo>
                      <a:pt x="2219" y="12874"/>
                      <a:pt x="2341" y="13087"/>
                      <a:pt x="2341" y="13087"/>
                    </a:cubicBezTo>
                    <a:lnTo>
                      <a:pt x="2371" y="13148"/>
                    </a:lnTo>
                    <a:cubicBezTo>
                      <a:pt x="2432" y="13178"/>
                      <a:pt x="2463" y="13239"/>
                      <a:pt x="2493" y="13270"/>
                    </a:cubicBezTo>
                    <a:cubicBezTo>
                      <a:pt x="2554" y="13330"/>
                      <a:pt x="2584" y="13361"/>
                      <a:pt x="2645" y="13391"/>
                    </a:cubicBezTo>
                    <a:cubicBezTo>
                      <a:pt x="2706" y="13421"/>
                      <a:pt x="2736" y="13482"/>
                      <a:pt x="2736" y="13482"/>
                    </a:cubicBezTo>
                    <a:cubicBezTo>
                      <a:pt x="2749" y="13508"/>
                      <a:pt x="2746" y="13517"/>
                      <a:pt x="2733" y="13517"/>
                    </a:cubicBezTo>
                    <a:cubicBezTo>
                      <a:pt x="2715" y="13517"/>
                      <a:pt x="2680" y="13500"/>
                      <a:pt x="2645" y="13482"/>
                    </a:cubicBezTo>
                    <a:cubicBezTo>
                      <a:pt x="2626" y="13463"/>
                      <a:pt x="2616" y="13454"/>
                      <a:pt x="2614" y="13454"/>
                    </a:cubicBezTo>
                    <a:lnTo>
                      <a:pt x="2614" y="13454"/>
                    </a:lnTo>
                    <a:cubicBezTo>
                      <a:pt x="2607" y="13454"/>
                      <a:pt x="2708" y="13569"/>
                      <a:pt x="2827" y="13665"/>
                    </a:cubicBezTo>
                    <a:cubicBezTo>
                      <a:pt x="2911" y="13715"/>
                      <a:pt x="2949" y="13737"/>
                      <a:pt x="2945" y="13737"/>
                    </a:cubicBezTo>
                    <a:cubicBezTo>
                      <a:pt x="2942" y="13737"/>
                      <a:pt x="2912" y="13722"/>
                      <a:pt x="2858" y="13695"/>
                    </a:cubicBezTo>
                    <a:cubicBezTo>
                      <a:pt x="2827" y="13680"/>
                      <a:pt x="2797" y="13665"/>
                      <a:pt x="2786" y="13665"/>
                    </a:cubicBezTo>
                    <a:cubicBezTo>
                      <a:pt x="2774" y="13665"/>
                      <a:pt x="2782" y="13680"/>
                      <a:pt x="2827" y="13725"/>
                    </a:cubicBezTo>
                    <a:cubicBezTo>
                      <a:pt x="2827" y="13725"/>
                      <a:pt x="2894" y="13792"/>
                      <a:pt x="2933" y="13792"/>
                    </a:cubicBezTo>
                    <a:cubicBezTo>
                      <a:pt x="2939" y="13792"/>
                      <a:pt x="2945" y="13791"/>
                      <a:pt x="2949" y="13786"/>
                    </a:cubicBezTo>
                    <a:lnTo>
                      <a:pt x="3070" y="13938"/>
                    </a:lnTo>
                    <a:cubicBezTo>
                      <a:pt x="3131" y="14060"/>
                      <a:pt x="3162" y="14090"/>
                      <a:pt x="3192" y="14151"/>
                    </a:cubicBezTo>
                    <a:cubicBezTo>
                      <a:pt x="3253" y="14181"/>
                      <a:pt x="3253" y="14181"/>
                      <a:pt x="3283" y="14242"/>
                    </a:cubicBezTo>
                    <a:cubicBezTo>
                      <a:pt x="3262" y="14264"/>
                      <a:pt x="3271" y="14285"/>
                      <a:pt x="3299" y="14285"/>
                    </a:cubicBezTo>
                    <a:cubicBezTo>
                      <a:pt x="3311" y="14285"/>
                      <a:pt x="3326" y="14281"/>
                      <a:pt x="3344" y="14273"/>
                    </a:cubicBezTo>
                    <a:cubicBezTo>
                      <a:pt x="3405" y="14303"/>
                      <a:pt x="3466" y="14333"/>
                      <a:pt x="3466" y="14394"/>
                    </a:cubicBezTo>
                    <a:cubicBezTo>
                      <a:pt x="3435" y="14455"/>
                      <a:pt x="3466" y="14485"/>
                      <a:pt x="3496" y="14485"/>
                    </a:cubicBezTo>
                    <a:cubicBezTo>
                      <a:pt x="3557" y="14485"/>
                      <a:pt x="3587" y="14546"/>
                      <a:pt x="3587" y="14546"/>
                    </a:cubicBezTo>
                    <a:cubicBezTo>
                      <a:pt x="3587" y="14546"/>
                      <a:pt x="3952" y="14972"/>
                      <a:pt x="4377" y="15336"/>
                    </a:cubicBezTo>
                    <a:cubicBezTo>
                      <a:pt x="4420" y="15358"/>
                      <a:pt x="4463" y="15379"/>
                      <a:pt x="4496" y="15379"/>
                    </a:cubicBezTo>
                    <a:cubicBezTo>
                      <a:pt x="4509" y="15379"/>
                      <a:pt x="4521" y="15376"/>
                      <a:pt x="4529" y="15367"/>
                    </a:cubicBezTo>
                    <a:cubicBezTo>
                      <a:pt x="4541" y="15344"/>
                      <a:pt x="4544" y="15334"/>
                      <a:pt x="4544" y="15334"/>
                    </a:cubicBezTo>
                    <a:lnTo>
                      <a:pt x="4544" y="15334"/>
                    </a:lnTo>
                    <a:cubicBezTo>
                      <a:pt x="4546" y="15334"/>
                      <a:pt x="4541" y="15360"/>
                      <a:pt x="4560" y="15397"/>
                    </a:cubicBezTo>
                    <a:cubicBezTo>
                      <a:pt x="4540" y="15478"/>
                      <a:pt x="4587" y="15546"/>
                      <a:pt x="4621" y="15546"/>
                    </a:cubicBezTo>
                    <a:cubicBezTo>
                      <a:pt x="4638" y="15546"/>
                      <a:pt x="4651" y="15529"/>
                      <a:pt x="4651" y="15488"/>
                    </a:cubicBezTo>
                    <a:cubicBezTo>
                      <a:pt x="4651" y="15446"/>
                      <a:pt x="4651" y="15423"/>
                      <a:pt x="4657" y="15423"/>
                    </a:cubicBezTo>
                    <a:cubicBezTo>
                      <a:pt x="4664" y="15423"/>
                      <a:pt x="4679" y="15454"/>
                      <a:pt x="4712" y="15519"/>
                    </a:cubicBezTo>
                    <a:cubicBezTo>
                      <a:pt x="4742" y="15580"/>
                      <a:pt x="4742" y="15580"/>
                      <a:pt x="4803" y="15580"/>
                    </a:cubicBezTo>
                    <a:cubicBezTo>
                      <a:pt x="4833" y="15580"/>
                      <a:pt x="4864" y="15610"/>
                      <a:pt x="4864" y="15640"/>
                    </a:cubicBezTo>
                    <a:cubicBezTo>
                      <a:pt x="4889" y="15690"/>
                      <a:pt x="4913" y="15740"/>
                      <a:pt x="4922" y="15740"/>
                    </a:cubicBezTo>
                    <a:cubicBezTo>
                      <a:pt x="4924" y="15740"/>
                      <a:pt x="4925" y="15737"/>
                      <a:pt x="4925" y="15732"/>
                    </a:cubicBezTo>
                    <a:cubicBezTo>
                      <a:pt x="4925" y="15732"/>
                      <a:pt x="4985" y="15762"/>
                      <a:pt x="5016" y="15853"/>
                    </a:cubicBezTo>
                    <a:cubicBezTo>
                      <a:pt x="5046" y="15914"/>
                      <a:pt x="5107" y="15914"/>
                      <a:pt x="5168" y="15914"/>
                    </a:cubicBezTo>
                    <a:cubicBezTo>
                      <a:pt x="5350" y="15975"/>
                      <a:pt x="5411" y="16005"/>
                      <a:pt x="5320" y="16036"/>
                    </a:cubicBezTo>
                    <a:cubicBezTo>
                      <a:pt x="5229" y="16066"/>
                      <a:pt x="5502" y="16187"/>
                      <a:pt x="5593" y="16187"/>
                    </a:cubicBezTo>
                    <a:cubicBezTo>
                      <a:pt x="5639" y="16172"/>
                      <a:pt x="5662" y="16165"/>
                      <a:pt x="5673" y="16165"/>
                    </a:cubicBezTo>
                    <a:cubicBezTo>
                      <a:pt x="5685" y="16165"/>
                      <a:pt x="5685" y="16172"/>
                      <a:pt x="5685" y="16187"/>
                    </a:cubicBezTo>
                    <a:cubicBezTo>
                      <a:pt x="5654" y="16218"/>
                      <a:pt x="5715" y="16248"/>
                      <a:pt x="5715" y="16248"/>
                    </a:cubicBezTo>
                    <a:cubicBezTo>
                      <a:pt x="5745" y="16279"/>
                      <a:pt x="5806" y="16309"/>
                      <a:pt x="5776" y="16339"/>
                    </a:cubicBezTo>
                    <a:cubicBezTo>
                      <a:pt x="5776" y="16339"/>
                      <a:pt x="5836" y="16370"/>
                      <a:pt x="5958" y="16400"/>
                    </a:cubicBezTo>
                    <a:cubicBezTo>
                      <a:pt x="6110" y="16431"/>
                      <a:pt x="6232" y="16552"/>
                      <a:pt x="6262" y="16643"/>
                    </a:cubicBezTo>
                    <a:lnTo>
                      <a:pt x="6384" y="16674"/>
                    </a:lnTo>
                    <a:cubicBezTo>
                      <a:pt x="6421" y="16661"/>
                      <a:pt x="6454" y="16654"/>
                      <a:pt x="6477" y="16654"/>
                    </a:cubicBezTo>
                    <a:cubicBezTo>
                      <a:pt x="6510" y="16654"/>
                      <a:pt x="6523" y="16669"/>
                      <a:pt x="6505" y="16704"/>
                    </a:cubicBezTo>
                    <a:cubicBezTo>
                      <a:pt x="6495" y="16714"/>
                      <a:pt x="6488" y="16724"/>
                      <a:pt x="6484" y="16732"/>
                    </a:cubicBezTo>
                    <a:lnTo>
                      <a:pt x="6484" y="16732"/>
                    </a:lnTo>
                    <a:cubicBezTo>
                      <a:pt x="6490" y="16731"/>
                      <a:pt x="6496" y="16731"/>
                      <a:pt x="6502" y="16731"/>
                    </a:cubicBezTo>
                    <a:cubicBezTo>
                      <a:pt x="6602" y="16731"/>
                      <a:pt x="6776" y="16862"/>
                      <a:pt x="6748" y="16917"/>
                    </a:cubicBezTo>
                    <a:cubicBezTo>
                      <a:pt x="6718" y="16947"/>
                      <a:pt x="6718" y="16947"/>
                      <a:pt x="6779" y="16978"/>
                    </a:cubicBezTo>
                    <a:lnTo>
                      <a:pt x="6779" y="16947"/>
                    </a:lnTo>
                    <a:cubicBezTo>
                      <a:pt x="6800" y="16926"/>
                      <a:pt x="6807" y="16904"/>
                      <a:pt x="6830" y="16904"/>
                    </a:cubicBezTo>
                    <a:cubicBezTo>
                      <a:pt x="6840" y="16904"/>
                      <a:pt x="6852" y="16908"/>
                      <a:pt x="6870" y="16917"/>
                    </a:cubicBezTo>
                    <a:cubicBezTo>
                      <a:pt x="6931" y="16947"/>
                      <a:pt x="6992" y="16947"/>
                      <a:pt x="6961" y="16978"/>
                    </a:cubicBezTo>
                    <a:cubicBezTo>
                      <a:pt x="7011" y="17027"/>
                      <a:pt x="7040" y="17077"/>
                      <a:pt x="7049" y="17077"/>
                    </a:cubicBezTo>
                    <a:cubicBezTo>
                      <a:pt x="7051" y="17077"/>
                      <a:pt x="7052" y="17075"/>
                      <a:pt x="7052" y="17069"/>
                    </a:cubicBezTo>
                    <a:cubicBezTo>
                      <a:pt x="7052" y="17069"/>
                      <a:pt x="7113" y="17099"/>
                      <a:pt x="7174" y="17160"/>
                    </a:cubicBezTo>
                    <a:cubicBezTo>
                      <a:pt x="7204" y="17191"/>
                      <a:pt x="7265" y="17221"/>
                      <a:pt x="7387" y="17251"/>
                    </a:cubicBezTo>
                    <a:cubicBezTo>
                      <a:pt x="7447" y="17251"/>
                      <a:pt x="7569" y="17312"/>
                      <a:pt x="7569" y="17343"/>
                    </a:cubicBezTo>
                    <a:cubicBezTo>
                      <a:pt x="7569" y="17343"/>
                      <a:pt x="7627" y="17381"/>
                      <a:pt x="7697" y="17381"/>
                    </a:cubicBezTo>
                    <a:cubicBezTo>
                      <a:pt x="7715" y="17381"/>
                      <a:pt x="7733" y="17379"/>
                      <a:pt x="7751" y="17373"/>
                    </a:cubicBezTo>
                    <a:cubicBezTo>
                      <a:pt x="7843" y="17434"/>
                      <a:pt x="7903" y="17464"/>
                      <a:pt x="7903" y="17495"/>
                    </a:cubicBezTo>
                    <a:cubicBezTo>
                      <a:pt x="7888" y="17510"/>
                      <a:pt x="7881" y="17517"/>
                      <a:pt x="7888" y="17517"/>
                    </a:cubicBezTo>
                    <a:cubicBezTo>
                      <a:pt x="7896" y="17517"/>
                      <a:pt x="7919" y="17510"/>
                      <a:pt x="7964" y="17495"/>
                    </a:cubicBezTo>
                    <a:cubicBezTo>
                      <a:pt x="7964" y="17486"/>
                      <a:pt x="7969" y="17482"/>
                      <a:pt x="7978" y="17482"/>
                    </a:cubicBezTo>
                    <a:cubicBezTo>
                      <a:pt x="8000" y="17482"/>
                      <a:pt x="8043" y="17503"/>
                      <a:pt x="8086" y="17525"/>
                    </a:cubicBezTo>
                    <a:cubicBezTo>
                      <a:pt x="8147" y="17525"/>
                      <a:pt x="8207" y="17555"/>
                      <a:pt x="8207" y="17555"/>
                    </a:cubicBezTo>
                    <a:cubicBezTo>
                      <a:pt x="8207" y="17540"/>
                      <a:pt x="8207" y="17532"/>
                      <a:pt x="8215" y="17532"/>
                    </a:cubicBezTo>
                    <a:cubicBezTo>
                      <a:pt x="8223" y="17532"/>
                      <a:pt x="8238" y="17540"/>
                      <a:pt x="8268" y="17555"/>
                    </a:cubicBezTo>
                    <a:cubicBezTo>
                      <a:pt x="8329" y="17586"/>
                      <a:pt x="8481" y="17677"/>
                      <a:pt x="8542" y="17707"/>
                    </a:cubicBezTo>
                    <a:cubicBezTo>
                      <a:pt x="8619" y="17733"/>
                      <a:pt x="8663" y="17742"/>
                      <a:pt x="8684" y="17742"/>
                    </a:cubicBezTo>
                    <a:cubicBezTo>
                      <a:pt x="8713" y="17742"/>
                      <a:pt x="8698" y="17725"/>
                      <a:pt x="8663" y="17707"/>
                    </a:cubicBezTo>
                    <a:cubicBezTo>
                      <a:pt x="8628" y="17690"/>
                      <a:pt x="8623" y="17672"/>
                      <a:pt x="8643" y="17672"/>
                    </a:cubicBezTo>
                    <a:cubicBezTo>
                      <a:pt x="8658" y="17672"/>
                      <a:pt x="8686" y="17682"/>
                      <a:pt x="8724" y="17707"/>
                    </a:cubicBezTo>
                    <a:cubicBezTo>
                      <a:pt x="8785" y="17738"/>
                      <a:pt x="8937" y="17829"/>
                      <a:pt x="9119" y="17890"/>
                    </a:cubicBezTo>
                    <a:cubicBezTo>
                      <a:pt x="9262" y="17925"/>
                      <a:pt x="9321" y="17940"/>
                      <a:pt x="9345" y="17940"/>
                    </a:cubicBezTo>
                    <a:cubicBezTo>
                      <a:pt x="9362" y="17940"/>
                      <a:pt x="9362" y="17933"/>
                      <a:pt x="9362" y="17920"/>
                    </a:cubicBezTo>
                    <a:cubicBezTo>
                      <a:pt x="9350" y="17882"/>
                      <a:pt x="9353" y="17865"/>
                      <a:pt x="9363" y="17865"/>
                    </a:cubicBezTo>
                    <a:cubicBezTo>
                      <a:pt x="9378" y="17865"/>
                      <a:pt x="9406" y="17897"/>
                      <a:pt x="9423" y="17950"/>
                    </a:cubicBezTo>
                    <a:cubicBezTo>
                      <a:pt x="9500" y="18008"/>
                      <a:pt x="9553" y="18029"/>
                      <a:pt x="9581" y="18029"/>
                    </a:cubicBezTo>
                    <a:cubicBezTo>
                      <a:pt x="9597" y="18029"/>
                      <a:pt x="9606" y="18022"/>
                      <a:pt x="9606" y="18011"/>
                    </a:cubicBezTo>
                    <a:lnTo>
                      <a:pt x="9727" y="18011"/>
                    </a:lnTo>
                    <a:cubicBezTo>
                      <a:pt x="9727" y="18042"/>
                      <a:pt x="9788" y="18072"/>
                      <a:pt x="9910" y="18072"/>
                    </a:cubicBezTo>
                    <a:cubicBezTo>
                      <a:pt x="9970" y="18072"/>
                      <a:pt x="9970" y="18072"/>
                      <a:pt x="9970" y="18102"/>
                    </a:cubicBezTo>
                    <a:cubicBezTo>
                      <a:pt x="9970" y="18102"/>
                      <a:pt x="10031" y="18133"/>
                      <a:pt x="10092" y="18133"/>
                    </a:cubicBezTo>
                    <a:cubicBezTo>
                      <a:pt x="10109" y="18129"/>
                      <a:pt x="10130" y="18127"/>
                      <a:pt x="10154" y="18127"/>
                    </a:cubicBezTo>
                    <a:cubicBezTo>
                      <a:pt x="10307" y="18127"/>
                      <a:pt x="10587" y="18202"/>
                      <a:pt x="10639" y="18254"/>
                    </a:cubicBezTo>
                    <a:cubicBezTo>
                      <a:pt x="10639" y="18254"/>
                      <a:pt x="10700" y="18254"/>
                      <a:pt x="10761" y="18224"/>
                    </a:cubicBezTo>
                    <a:cubicBezTo>
                      <a:pt x="10784" y="18201"/>
                      <a:pt x="10807" y="18191"/>
                      <a:pt x="10827" y="18191"/>
                    </a:cubicBezTo>
                    <a:cubicBezTo>
                      <a:pt x="10859" y="18191"/>
                      <a:pt x="10882" y="18217"/>
                      <a:pt x="10882" y="18254"/>
                    </a:cubicBezTo>
                    <a:cubicBezTo>
                      <a:pt x="10882" y="18285"/>
                      <a:pt x="10882" y="18300"/>
                      <a:pt x="10890" y="18300"/>
                    </a:cubicBezTo>
                    <a:cubicBezTo>
                      <a:pt x="10897" y="18300"/>
                      <a:pt x="10913" y="18285"/>
                      <a:pt x="10943" y="18254"/>
                    </a:cubicBezTo>
                    <a:cubicBezTo>
                      <a:pt x="10954" y="18249"/>
                      <a:pt x="10973" y="18246"/>
                      <a:pt x="10997" y="18246"/>
                    </a:cubicBezTo>
                    <a:cubicBezTo>
                      <a:pt x="11103" y="18246"/>
                      <a:pt x="11297" y="18296"/>
                      <a:pt x="11247" y="18346"/>
                    </a:cubicBezTo>
                    <a:lnTo>
                      <a:pt x="11247" y="18406"/>
                    </a:lnTo>
                    <a:cubicBezTo>
                      <a:pt x="11308" y="18376"/>
                      <a:pt x="11369" y="18376"/>
                      <a:pt x="11369" y="18376"/>
                    </a:cubicBezTo>
                    <a:cubicBezTo>
                      <a:pt x="11369" y="18366"/>
                      <a:pt x="11375" y="18362"/>
                      <a:pt x="11391" y="18362"/>
                    </a:cubicBezTo>
                    <a:cubicBezTo>
                      <a:pt x="11423" y="18362"/>
                      <a:pt x="11490" y="18376"/>
                      <a:pt x="11612" y="18376"/>
                    </a:cubicBezTo>
                    <a:cubicBezTo>
                      <a:pt x="11672" y="18391"/>
                      <a:pt x="11764" y="18391"/>
                      <a:pt x="11855" y="18391"/>
                    </a:cubicBezTo>
                    <a:cubicBezTo>
                      <a:pt x="11946" y="18391"/>
                      <a:pt x="12037" y="18391"/>
                      <a:pt x="12098" y="18406"/>
                    </a:cubicBezTo>
                    <a:cubicBezTo>
                      <a:pt x="12220" y="18406"/>
                      <a:pt x="12402" y="18406"/>
                      <a:pt x="12463" y="18437"/>
                    </a:cubicBezTo>
                    <a:cubicBezTo>
                      <a:pt x="12524" y="18437"/>
                      <a:pt x="12584" y="18437"/>
                      <a:pt x="12706" y="18406"/>
                    </a:cubicBezTo>
                    <a:cubicBezTo>
                      <a:pt x="12724" y="18397"/>
                      <a:pt x="12749" y="18394"/>
                      <a:pt x="12777" y="18394"/>
                    </a:cubicBezTo>
                    <a:cubicBezTo>
                      <a:pt x="12843" y="18394"/>
                      <a:pt x="12919" y="18415"/>
                      <a:pt x="12919" y="18437"/>
                    </a:cubicBezTo>
                    <a:lnTo>
                      <a:pt x="12979" y="18437"/>
                    </a:lnTo>
                    <a:cubicBezTo>
                      <a:pt x="13101" y="18376"/>
                      <a:pt x="13162" y="18376"/>
                      <a:pt x="13162" y="18376"/>
                    </a:cubicBezTo>
                    <a:cubicBezTo>
                      <a:pt x="13162" y="18414"/>
                      <a:pt x="13185" y="18440"/>
                      <a:pt x="13217" y="18440"/>
                    </a:cubicBezTo>
                    <a:cubicBezTo>
                      <a:pt x="13237" y="18440"/>
                      <a:pt x="13260" y="18430"/>
                      <a:pt x="13283" y="18406"/>
                    </a:cubicBezTo>
                    <a:cubicBezTo>
                      <a:pt x="13283" y="18376"/>
                      <a:pt x="13344" y="18376"/>
                      <a:pt x="13466" y="18376"/>
                    </a:cubicBezTo>
                    <a:cubicBezTo>
                      <a:pt x="13482" y="18384"/>
                      <a:pt x="13531" y="18388"/>
                      <a:pt x="13604" y="18388"/>
                    </a:cubicBezTo>
                    <a:cubicBezTo>
                      <a:pt x="13804" y="18388"/>
                      <a:pt x="14182" y="18360"/>
                      <a:pt x="14560" y="18315"/>
                    </a:cubicBezTo>
                    <a:cubicBezTo>
                      <a:pt x="14834" y="18285"/>
                      <a:pt x="15077" y="18254"/>
                      <a:pt x="15259" y="18194"/>
                    </a:cubicBezTo>
                    <a:cubicBezTo>
                      <a:pt x="15472" y="18163"/>
                      <a:pt x="15594" y="18133"/>
                      <a:pt x="15594" y="18133"/>
                    </a:cubicBezTo>
                    <a:cubicBezTo>
                      <a:pt x="15594" y="18133"/>
                      <a:pt x="15654" y="18133"/>
                      <a:pt x="15776" y="18102"/>
                    </a:cubicBezTo>
                    <a:cubicBezTo>
                      <a:pt x="15837" y="18102"/>
                      <a:pt x="15958" y="18072"/>
                      <a:pt x="15958" y="18072"/>
                    </a:cubicBezTo>
                    <a:cubicBezTo>
                      <a:pt x="15958" y="18086"/>
                      <a:pt x="15974" y="18092"/>
                      <a:pt x="15999" y="18092"/>
                    </a:cubicBezTo>
                    <a:cubicBezTo>
                      <a:pt x="16088" y="18092"/>
                      <a:pt x="16296" y="18021"/>
                      <a:pt x="16414" y="17950"/>
                    </a:cubicBezTo>
                    <a:cubicBezTo>
                      <a:pt x="16475" y="17890"/>
                      <a:pt x="16536" y="17890"/>
                      <a:pt x="16597" y="17859"/>
                    </a:cubicBezTo>
                    <a:cubicBezTo>
                      <a:pt x="16597" y="17882"/>
                      <a:pt x="16623" y="17892"/>
                      <a:pt x="16663" y="17892"/>
                    </a:cubicBezTo>
                    <a:cubicBezTo>
                      <a:pt x="16727" y="17892"/>
                      <a:pt x="16825" y="17866"/>
                      <a:pt x="16901" y="17829"/>
                    </a:cubicBezTo>
                    <a:cubicBezTo>
                      <a:pt x="16918" y="17776"/>
                      <a:pt x="16946" y="17743"/>
                      <a:pt x="16972" y="17743"/>
                    </a:cubicBezTo>
                    <a:cubicBezTo>
                      <a:pt x="16991" y="17743"/>
                      <a:pt x="17009" y="17760"/>
                      <a:pt x="17022" y="17798"/>
                    </a:cubicBezTo>
                    <a:cubicBezTo>
                      <a:pt x="17022" y="17819"/>
                      <a:pt x="17036" y="17829"/>
                      <a:pt x="17057" y="17829"/>
                    </a:cubicBezTo>
                    <a:cubicBezTo>
                      <a:pt x="17100" y="17829"/>
                      <a:pt x="17174" y="17788"/>
                      <a:pt x="17235" y="17707"/>
                    </a:cubicBezTo>
                    <a:cubicBezTo>
                      <a:pt x="17296" y="17646"/>
                      <a:pt x="17296" y="17646"/>
                      <a:pt x="17356" y="17646"/>
                    </a:cubicBezTo>
                    <a:cubicBezTo>
                      <a:pt x="17395" y="17672"/>
                      <a:pt x="17428" y="17682"/>
                      <a:pt x="17451" y="17682"/>
                    </a:cubicBezTo>
                    <a:cubicBezTo>
                      <a:pt x="17483" y="17682"/>
                      <a:pt x="17496" y="17664"/>
                      <a:pt x="17478" y="17646"/>
                    </a:cubicBezTo>
                    <a:cubicBezTo>
                      <a:pt x="17498" y="17588"/>
                      <a:pt x="17530" y="17554"/>
                      <a:pt x="17575" y="17554"/>
                    </a:cubicBezTo>
                    <a:cubicBezTo>
                      <a:pt x="17600" y="17554"/>
                      <a:pt x="17628" y="17564"/>
                      <a:pt x="17660" y="17586"/>
                    </a:cubicBezTo>
                    <a:cubicBezTo>
                      <a:pt x="17782" y="17586"/>
                      <a:pt x="17782" y="17586"/>
                      <a:pt x="17812" y="17495"/>
                    </a:cubicBezTo>
                    <a:cubicBezTo>
                      <a:pt x="17865" y="17442"/>
                      <a:pt x="18031" y="17367"/>
                      <a:pt x="18134" y="17367"/>
                    </a:cubicBezTo>
                    <a:cubicBezTo>
                      <a:pt x="18150" y="17367"/>
                      <a:pt x="18165" y="17369"/>
                      <a:pt x="18177" y="17373"/>
                    </a:cubicBezTo>
                    <a:cubicBezTo>
                      <a:pt x="18238" y="17373"/>
                      <a:pt x="18299" y="17373"/>
                      <a:pt x="18299" y="17343"/>
                    </a:cubicBezTo>
                    <a:lnTo>
                      <a:pt x="18360" y="17343"/>
                    </a:lnTo>
                    <a:lnTo>
                      <a:pt x="18481" y="17312"/>
                    </a:lnTo>
                    <a:lnTo>
                      <a:pt x="18451" y="17282"/>
                    </a:lnTo>
                    <a:cubicBezTo>
                      <a:pt x="18511" y="17251"/>
                      <a:pt x="18846" y="17099"/>
                      <a:pt x="19241" y="16917"/>
                    </a:cubicBezTo>
                    <a:cubicBezTo>
                      <a:pt x="19393" y="16856"/>
                      <a:pt x="19515" y="16795"/>
                      <a:pt x="19606" y="16735"/>
                    </a:cubicBezTo>
                    <a:cubicBezTo>
                      <a:pt x="19697" y="16674"/>
                      <a:pt x="19758" y="16643"/>
                      <a:pt x="19819" y="16613"/>
                    </a:cubicBezTo>
                    <a:cubicBezTo>
                      <a:pt x="19910" y="16552"/>
                      <a:pt x="19910" y="16522"/>
                      <a:pt x="19879" y="16522"/>
                    </a:cubicBezTo>
                    <a:cubicBezTo>
                      <a:pt x="19806" y="16497"/>
                      <a:pt x="19871" y="16453"/>
                      <a:pt x="19947" y="16453"/>
                    </a:cubicBezTo>
                    <a:cubicBezTo>
                      <a:pt x="19965" y="16453"/>
                      <a:pt x="19983" y="16455"/>
                      <a:pt x="20001" y="16461"/>
                    </a:cubicBezTo>
                    <a:cubicBezTo>
                      <a:pt x="20031" y="16431"/>
                      <a:pt x="20153" y="16400"/>
                      <a:pt x="20274" y="16339"/>
                    </a:cubicBezTo>
                    <a:cubicBezTo>
                      <a:pt x="20366" y="16279"/>
                      <a:pt x="20487" y="16218"/>
                      <a:pt x="20487" y="16218"/>
                    </a:cubicBezTo>
                    <a:lnTo>
                      <a:pt x="20548" y="16187"/>
                    </a:lnTo>
                    <a:cubicBezTo>
                      <a:pt x="20639" y="16096"/>
                      <a:pt x="20913" y="15853"/>
                      <a:pt x="21095" y="15762"/>
                    </a:cubicBezTo>
                    <a:cubicBezTo>
                      <a:pt x="21186" y="15701"/>
                      <a:pt x="21217" y="15671"/>
                      <a:pt x="21308" y="15549"/>
                    </a:cubicBezTo>
                    <a:cubicBezTo>
                      <a:pt x="21369" y="15458"/>
                      <a:pt x="21369" y="15458"/>
                      <a:pt x="21460" y="15458"/>
                    </a:cubicBezTo>
                    <a:cubicBezTo>
                      <a:pt x="21460" y="15460"/>
                      <a:pt x="21461" y="15461"/>
                      <a:pt x="21464" y="15461"/>
                    </a:cubicBezTo>
                    <a:cubicBezTo>
                      <a:pt x="21502" y="15461"/>
                      <a:pt x="21790" y="15272"/>
                      <a:pt x="21733" y="15215"/>
                    </a:cubicBezTo>
                    <a:lnTo>
                      <a:pt x="21825" y="15215"/>
                    </a:lnTo>
                    <a:cubicBezTo>
                      <a:pt x="21885" y="15184"/>
                      <a:pt x="21916" y="15124"/>
                      <a:pt x="21885" y="15093"/>
                    </a:cubicBezTo>
                    <a:cubicBezTo>
                      <a:pt x="21836" y="15069"/>
                      <a:pt x="21867" y="15024"/>
                      <a:pt x="21944" y="15024"/>
                    </a:cubicBezTo>
                    <a:cubicBezTo>
                      <a:pt x="21963" y="15024"/>
                      <a:pt x="21984" y="15027"/>
                      <a:pt x="22007" y="15032"/>
                    </a:cubicBezTo>
                    <a:cubicBezTo>
                      <a:pt x="22020" y="15058"/>
                      <a:pt x="22038" y="15068"/>
                      <a:pt x="22053" y="15068"/>
                    </a:cubicBezTo>
                    <a:cubicBezTo>
                      <a:pt x="22072" y="15068"/>
                      <a:pt x="22085" y="15050"/>
                      <a:pt x="22068" y="15032"/>
                    </a:cubicBezTo>
                    <a:cubicBezTo>
                      <a:pt x="22098" y="14972"/>
                      <a:pt x="22098" y="14911"/>
                      <a:pt x="22189" y="14880"/>
                    </a:cubicBezTo>
                    <a:cubicBezTo>
                      <a:pt x="22220" y="14820"/>
                      <a:pt x="22281" y="14789"/>
                      <a:pt x="22220" y="14759"/>
                    </a:cubicBezTo>
                    <a:cubicBezTo>
                      <a:pt x="22189" y="14729"/>
                      <a:pt x="22250" y="14668"/>
                      <a:pt x="22281" y="14637"/>
                    </a:cubicBezTo>
                    <a:cubicBezTo>
                      <a:pt x="22311" y="14668"/>
                      <a:pt x="22311" y="14668"/>
                      <a:pt x="22281" y="14729"/>
                    </a:cubicBezTo>
                    <a:lnTo>
                      <a:pt x="22372" y="14637"/>
                    </a:lnTo>
                    <a:cubicBezTo>
                      <a:pt x="22421" y="14613"/>
                      <a:pt x="22510" y="14568"/>
                      <a:pt x="22542" y="14568"/>
                    </a:cubicBezTo>
                    <a:cubicBezTo>
                      <a:pt x="22550" y="14568"/>
                      <a:pt x="22554" y="14571"/>
                      <a:pt x="22554" y="14577"/>
                    </a:cubicBezTo>
                    <a:cubicBezTo>
                      <a:pt x="22645" y="14546"/>
                      <a:pt x="22676" y="14516"/>
                      <a:pt x="22585" y="14516"/>
                    </a:cubicBezTo>
                    <a:cubicBezTo>
                      <a:pt x="22524" y="14455"/>
                      <a:pt x="22554" y="14455"/>
                      <a:pt x="22615" y="14364"/>
                    </a:cubicBezTo>
                    <a:cubicBezTo>
                      <a:pt x="22664" y="14339"/>
                      <a:pt x="22693" y="14295"/>
                      <a:pt x="22719" y="14295"/>
                    </a:cubicBezTo>
                    <a:cubicBezTo>
                      <a:pt x="22725" y="14295"/>
                      <a:pt x="22731" y="14297"/>
                      <a:pt x="22736" y="14303"/>
                    </a:cubicBezTo>
                    <a:cubicBezTo>
                      <a:pt x="22748" y="14314"/>
                      <a:pt x="22755" y="14321"/>
                      <a:pt x="22762" y="14321"/>
                    </a:cubicBezTo>
                    <a:cubicBezTo>
                      <a:pt x="22775" y="14321"/>
                      <a:pt x="22789" y="14300"/>
                      <a:pt x="22828" y="14242"/>
                    </a:cubicBezTo>
                    <a:cubicBezTo>
                      <a:pt x="22949" y="14090"/>
                      <a:pt x="23010" y="13877"/>
                      <a:pt x="23010" y="13786"/>
                    </a:cubicBezTo>
                    <a:cubicBezTo>
                      <a:pt x="22949" y="13756"/>
                      <a:pt x="22949" y="13756"/>
                      <a:pt x="23040" y="13756"/>
                    </a:cubicBezTo>
                    <a:cubicBezTo>
                      <a:pt x="23046" y="13762"/>
                      <a:pt x="23052" y="13764"/>
                      <a:pt x="23058" y="13764"/>
                    </a:cubicBezTo>
                    <a:cubicBezTo>
                      <a:pt x="23084" y="13764"/>
                      <a:pt x="23113" y="13720"/>
                      <a:pt x="23162" y="13695"/>
                    </a:cubicBezTo>
                    <a:lnTo>
                      <a:pt x="23162" y="13695"/>
                    </a:lnTo>
                    <a:cubicBezTo>
                      <a:pt x="23162" y="13695"/>
                      <a:pt x="23132" y="13756"/>
                      <a:pt x="23101" y="13786"/>
                    </a:cubicBezTo>
                    <a:lnTo>
                      <a:pt x="23132" y="13817"/>
                    </a:lnTo>
                    <a:cubicBezTo>
                      <a:pt x="23223" y="13817"/>
                      <a:pt x="23253" y="13786"/>
                      <a:pt x="23253" y="13695"/>
                    </a:cubicBezTo>
                    <a:cubicBezTo>
                      <a:pt x="23253" y="13604"/>
                      <a:pt x="23253" y="13604"/>
                      <a:pt x="23314" y="13604"/>
                    </a:cubicBezTo>
                    <a:cubicBezTo>
                      <a:pt x="23405" y="13573"/>
                      <a:pt x="23466" y="13543"/>
                      <a:pt x="23436" y="13513"/>
                    </a:cubicBezTo>
                    <a:cubicBezTo>
                      <a:pt x="23436" y="13513"/>
                      <a:pt x="23496" y="13421"/>
                      <a:pt x="23557" y="13391"/>
                    </a:cubicBezTo>
                    <a:cubicBezTo>
                      <a:pt x="23648" y="13300"/>
                      <a:pt x="23679" y="13239"/>
                      <a:pt x="23648" y="13239"/>
                    </a:cubicBezTo>
                    <a:cubicBezTo>
                      <a:pt x="23618" y="13209"/>
                      <a:pt x="23648" y="13148"/>
                      <a:pt x="23709" y="13118"/>
                    </a:cubicBezTo>
                    <a:cubicBezTo>
                      <a:pt x="23740" y="13057"/>
                      <a:pt x="23770" y="12996"/>
                      <a:pt x="23740" y="12996"/>
                    </a:cubicBezTo>
                    <a:cubicBezTo>
                      <a:pt x="23709" y="12966"/>
                      <a:pt x="23709" y="12905"/>
                      <a:pt x="23800" y="12814"/>
                    </a:cubicBezTo>
                    <a:cubicBezTo>
                      <a:pt x="23831" y="12692"/>
                      <a:pt x="23831" y="12692"/>
                      <a:pt x="23922" y="12662"/>
                    </a:cubicBezTo>
                    <a:cubicBezTo>
                      <a:pt x="23928" y="12667"/>
                      <a:pt x="23934" y="12670"/>
                      <a:pt x="23940" y="12670"/>
                    </a:cubicBezTo>
                    <a:cubicBezTo>
                      <a:pt x="23965" y="12670"/>
                      <a:pt x="23994" y="12625"/>
                      <a:pt x="24044" y="12601"/>
                    </a:cubicBezTo>
                    <a:cubicBezTo>
                      <a:pt x="24044" y="12601"/>
                      <a:pt x="24074" y="12540"/>
                      <a:pt x="24135" y="12510"/>
                    </a:cubicBezTo>
                    <a:cubicBezTo>
                      <a:pt x="24195" y="12479"/>
                      <a:pt x="24165" y="12449"/>
                      <a:pt x="24135" y="12449"/>
                    </a:cubicBezTo>
                    <a:cubicBezTo>
                      <a:pt x="24104" y="12418"/>
                      <a:pt x="24074" y="12388"/>
                      <a:pt x="24074" y="12388"/>
                    </a:cubicBezTo>
                    <a:cubicBezTo>
                      <a:pt x="24095" y="12367"/>
                      <a:pt x="24147" y="12345"/>
                      <a:pt x="24187" y="12345"/>
                    </a:cubicBezTo>
                    <a:cubicBezTo>
                      <a:pt x="24203" y="12345"/>
                      <a:pt x="24217" y="12349"/>
                      <a:pt x="24226" y="12358"/>
                    </a:cubicBezTo>
                    <a:cubicBezTo>
                      <a:pt x="24317" y="12327"/>
                      <a:pt x="24317" y="12327"/>
                      <a:pt x="24256" y="12297"/>
                    </a:cubicBezTo>
                    <a:cubicBezTo>
                      <a:pt x="24226" y="12266"/>
                      <a:pt x="24226" y="12206"/>
                      <a:pt x="24317" y="12114"/>
                    </a:cubicBezTo>
                    <a:cubicBezTo>
                      <a:pt x="24371" y="12033"/>
                      <a:pt x="24426" y="11927"/>
                      <a:pt x="24458" y="11927"/>
                    </a:cubicBezTo>
                    <a:cubicBezTo>
                      <a:pt x="24462" y="11927"/>
                      <a:pt x="24466" y="11929"/>
                      <a:pt x="24469" y="11932"/>
                    </a:cubicBezTo>
                    <a:cubicBezTo>
                      <a:pt x="24530" y="11902"/>
                      <a:pt x="24560" y="11841"/>
                      <a:pt x="24560" y="11841"/>
                    </a:cubicBezTo>
                    <a:cubicBezTo>
                      <a:pt x="24560" y="11750"/>
                      <a:pt x="24591" y="11719"/>
                      <a:pt x="24712" y="11567"/>
                    </a:cubicBezTo>
                    <a:cubicBezTo>
                      <a:pt x="24925" y="11324"/>
                      <a:pt x="24895" y="11324"/>
                      <a:pt x="24864" y="11294"/>
                    </a:cubicBezTo>
                    <a:cubicBezTo>
                      <a:pt x="24834" y="11263"/>
                      <a:pt x="24803" y="11263"/>
                      <a:pt x="24864" y="11233"/>
                    </a:cubicBezTo>
                    <a:cubicBezTo>
                      <a:pt x="24925" y="11203"/>
                      <a:pt x="24925" y="11111"/>
                      <a:pt x="24955" y="10990"/>
                    </a:cubicBezTo>
                    <a:cubicBezTo>
                      <a:pt x="24955" y="10929"/>
                      <a:pt x="24895" y="10899"/>
                      <a:pt x="24864" y="10868"/>
                    </a:cubicBezTo>
                    <a:cubicBezTo>
                      <a:pt x="24803" y="10838"/>
                      <a:pt x="24803" y="10838"/>
                      <a:pt x="24895" y="10747"/>
                    </a:cubicBezTo>
                    <a:cubicBezTo>
                      <a:pt x="24895" y="10702"/>
                      <a:pt x="24927" y="10674"/>
                      <a:pt x="24957" y="10674"/>
                    </a:cubicBezTo>
                    <a:cubicBezTo>
                      <a:pt x="24967" y="10674"/>
                      <a:pt x="24978" y="10678"/>
                      <a:pt x="24986" y="10686"/>
                    </a:cubicBezTo>
                    <a:cubicBezTo>
                      <a:pt x="25016" y="10686"/>
                      <a:pt x="24986" y="10747"/>
                      <a:pt x="24986" y="10747"/>
                    </a:cubicBezTo>
                    <a:lnTo>
                      <a:pt x="24986" y="10807"/>
                    </a:lnTo>
                    <a:cubicBezTo>
                      <a:pt x="24996" y="10807"/>
                      <a:pt x="25006" y="10811"/>
                      <a:pt x="25016" y="10811"/>
                    </a:cubicBezTo>
                    <a:cubicBezTo>
                      <a:pt x="25036" y="10811"/>
                      <a:pt x="25057" y="10797"/>
                      <a:pt x="25077" y="10716"/>
                    </a:cubicBezTo>
                    <a:cubicBezTo>
                      <a:pt x="25138" y="10686"/>
                      <a:pt x="25168" y="10625"/>
                      <a:pt x="25138" y="10595"/>
                    </a:cubicBezTo>
                    <a:cubicBezTo>
                      <a:pt x="25199" y="10564"/>
                      <a:pt x="25259" y="10443"/>
                      <a:pt x="25290" y="10352"/>
                    </a:cubicBezTo>
                    <a:cubicBezTo>
                      <a:pt x="25351" y="10230"/>
                      <a:pt x="25411" y="10048"/>
                      <a:pt x="25472" y="10017"/>
                    </a:cubicBezTo>
                    <a:cubicBezTo>
                      <a:pt x="25503" y="9896"/>
                      <a:pt x="25533" y="9835"/>
                      <a:pt x="25503" y="9835"/>
                    </a:cubicBezTo>
                    <a:cubicBezTo>
                      <a:pt x="25442" y="9804"/>
                      <a:pt x="25442" y="9744"/>
                      <a:pt x="25472" y="9744"/>
                    </a:cubicBezTo>
                    <a:cubicBezTo>
                      <a:pt x="25563" y="9713"/>
                      <a:pt x="25867" y="8984"/>
                      <a:pt x="25806" y="8893"/>
                    </a:cubicBezTo>
                    <a:lnTo>
                      <a:pt x="25837" y="8771"/>
                    </a:lnTo>
                    <a:cubicBezTo>
                      <a:pt x="25898" y="8649"/>
                      <a:pt x="25989" y="8285"/>
                      <a:pt x="25958" y="8224"/>
                    </a:cubicBezTo>
                    <a:cubicBezTo>
                      <a:pt x="25958" y="8224"/>
                      <a:pt x="25989" y="8163"/>
                      <a:pt x="26019" y="8041"/>
                    </a:cubicBezTo>
                    <a:cubicBezTo>
                      <a:pt x="26080" y="7920"/>
                      <a:pt x="26080" y="7859"/>
                      <a:pt x="26050" y="7798"/>
                    </a:cubicBezTo>
                    <a:cubicBezTo>
                      <a:pt x="26019" y="7738"/>
                      <a:pt x="25989" y="7738"/>
                      <a:pt x="26019" y="7738"/>
                    </a:cubicBezTo>
                    <a:cubicBezTo>
                      <a:pt x="26050" y="7738"/>
                      <a:pt x="26080" y="7616"/>
                      <a:pt x="26110" y="7373"/>
                    </a:cubicBezTo>
                    <a:cubicBezTo>
                      <a:pt x="26131" y="7211"/>
                      <a:pt x="26137" y="7157"/>
                      <a:pt x="26131" y="7157"/>
                    </a:cubicBezTo>
                    <a:lnTo>
                      <a:pt x="26131" y="7157"/>
                    </a:lnTo>
                    <a:cubicBezTo>
                      <a:pt x="26127" y="7157"/>
                      <a:pt x="26121" y="7170"/>
                      <a:pt x="26110" y="7190"/>
                    </a:cubicBezTo>
                    <a:cubicBezTo>
                      <a:pt x="26110" y="6947"/>
                      <a:pt x="26141" y="6947"/>
                      <a:pt x="26171" y="6947"/>
                    </a:cubicBezTo>
                    <a:cubicBezTo>
                      <a:pt x="26183" y="6959"/>
                      <a:pt x="26193" y="6964"/>
                      <a:pt x="26202" y="6964"/>
                    </a:cubicBezTo>
                    <a:cubicBezTo>
                      <a:pt x="26239" y="6964"/>
                      <a:pt x="26245" y="6875"/>
                      <a:pt x="26171" y="6826"/>
                    </a:cubicBezTo>
                    <a:cubicBezTo>
                      <a:pt x="26110" y="6765"/>
                      <a:pt x="26110" y="6643"/>
                      <a:pt x="26141" y="6643"/>
                    </a:cubicBezTo>
                    <a:cubicBezTo>
                      <a:pt x="26171" y="6643"/>
                      <a:pt x="26171" y="6704"/>
                      <a:pt x="26171" y="6765"/>
                    </a:cubicBezTo>
                    <a:lnTo>
                      <a:pt x="26232" y="6765"/>
                    </a:lnTo>
                    <a:cubicBezTo>
                      <a:pt x="26232" y="6704"/>
                      <a:pt x="26232" y="6704"/>
                      <a:pt x="26202" y="6643"/>
                    </a:cubicBezTo>
                    <a:cubicBezTo>
                      <a:pt x="26202" y="6643"/>
                      <a:pt x="26232" y="6582"/>
                      <a:pt x="26171" y="6522"/>
                    </a:cubicBezTo>
                    <a:cubicBezTo>
                      <a:pt x="26156" y="6491"/>
                      <a:pt x="26141" y="6476"/>
                      <a:pt x="26126" y="6476"/>
                    </a:cubicBezTo>
                    <a:cubicBezTo>
                      <a:pt x="26110" y="6476"/>
                      <a:pt x="26095" y="6491"/>
                      <a:pt x="26080" y="6522"/>
                    </a:cubicBezTo>
                    <a:cubicBezTo>
                      <a:pt x="26071" y="6540"/>
                      <a:pt x="26065" y="6547"/>
                      <a:pt x="26060" y="6547"/>
                    </a:cubicBezTo>
                    <a:cubicBezTo>
                      <a:pt x="26050" y="6547"/>
                      <a:pt x="26050" y="6504"/>
                      <a:pt x="26050" y="6461"/>
                    </a:cubicBezTo>
                    <a:cubicBezTo>
                      <a:pt x="26067" y="6390"/>
                      <a:pt x="26085" y="6360"/>
                      <a:pt x="26103" y="6360"/>
                    </a:cubicBezTo>
                    <a:cubicBezTo>
                      <a:pt x="26116" y="6360"/>
                      <a:pt x="26128" y="6375"/>
                      <a:pt x="26141" y="6400"/>
                    </a:cubicBezTo>
                    <a:cubicBezTo>
                      <a:pt x="26141" y="6461"/>
                      <a:pt x="26171" y="6461"/>
                      <a:pt x="26232" y="6461"/>
                    </a:cubicBezTo>
                    <a:cubicBezTo>
                      <a:pt x="26262" y="6461"/>
                      <a:pt x="26202" y="6157"/>
                      <a:pt x="26141" y="6096"/>
                    </a:cubicBezTo>
                    <a:lnTo>
                      <a:pt x="26171" y="6096"/>
                    </a:lnTo>
                    <a:cubicBezTo>
                      <a:pt x="26202" y="6096"/>
                      <a:pt x="26202" y="5975"/>
                      <a:pt x="26202" y="5853"/>
                    </a:cubicBezTo>
                    <a:cubicBezTo>
                      <a:pt x="26202" y="5731"/>
                      <a:pt x="26202" y="5671"/>
                      <a:pt x="26171" y="5671"/>
                    </a:cubicBezTo>
                    <a:cubicBezTo>
                      <a:pt x="26141" y="5671"/>
                      <a:pt x="26110" y="5671"/>
                      <a:pt x="26110" y="5610"/>
                    </a:cubicBezTo>
                    <a:cubicBezTo>
                      <a:pt x="26110" y="5671"/>
                      <a:pt x="26080" y="5671"/>
                      <a:pt x="26050" y="5671"/>
                    </a:cubicBezTo>
                    <a:cubicBezTo>
                      <a:pt x="26050" y="5671"/>
                      <a:pt x="26080" y="5549"/>
                      <a:pt x="26110" y="5488"/>
                    </a:cubicBezTo>
                    <a:cubicBezTo>
                      <a:pt x="26202" y="5367"/>
                      <a:pt x="26202" y="5245"/>
                      <a:pt x="26202" y="5002"/>
                    </a:cubicBezTo>
                    <a:cubicBezTo>
                      <a:pt x="26202" y="4880"/>
                      <a:pt x="26171" y="4668"/>
                      <a:pt x="26202" y="4607"/>
                    </a:cubicBezTo>
                    <a:cubicBezTo>
                      <a:pt x="26202" y="4485"/>
                      <a:pt x="26202" y="4424"/>
                      <a:pt x="26171" y="4424"/>
                    </a:cubicBezTo>
                    <a:lnTo>
                      <a:pt x="26141" y="4303"/>
                    </a:lnTo>
                    <a:cubicBezTo>
                      <a:pt x="26171" y="4242"/>
                      <a:pt x="26171" y="4120"/>
                      <a:pt x="26141" y="4120"/>
                    </a:cubicBezTo>
                    <a:cubicBezTo>
                      <a:pt x="26080" y="4060"/>
                      <a:pt x="26110" y="3999"/>
                      <a:pt x="26110" y="3938"/>
                    </a:cubicBezTo>
                    <a:cubicBezTo>
                      <a:pt x="26143" y="3873"/>
                      <a:pt x="26158" y="3843"/>
                      <a:pt x="26151" y="3843"/>
                    </a:cubicBezTo>
                    <a:lnTo>
                      <a:pt x="26151" y="3843"/>
                    </a:lnTo>
                    <a:cubicBezTo>
                      <a:pt x="26145" y="3843"/>
                      <a:pt x="26122" y="3865"/>
                      <a:pt x="26080" y="3908"/>
                    </a:cubicBezTo>
                    <a:cubicBezTo>
                      <a:pt x="26050" y="3908"/>
                      <a:pt x="26019" y="4029"/>
                      <a:pt x="26019" y="4090"/>
                    </a:cubicBezTo>
                    <a:cubicBezTo>
                      <a:pt x="26050" y="4151"/>
                      <a:pt x="26050" y="4212"/>
                      <a:pt x="26050" y="4272"/>
                    </a:cubicBezTo>
                    <a:cubicBezTo>
                      <a:pt x="26019" y="4212"/>
                      <a:pt x="26019" y="4151"/>
                      <a:pt x="25989" y="4090"/>
                    </a:cubicBezTo>
                    <a:cubicBezTo>
                      <a:pt x="25989" y="4029"/>
                      <a:pt x="25928" y="3908"/>
                      <a:pt x="25898" y="3908"/>
                    </a:cubicBezTo>
                    <a:cubicBezTo>
                      <a:pt x="25898" y="3908"/>
                      <a:pt x="25867" y="3908"/>
                      <a:pt x="25867" y="3847"/>
                    </a:cubicBezTo>
                    <a:lnTo>
                      <a:pt x="25928" y="3847"/>
                    </a:lnTo>
                    <a:cubicBezTo>
                      <a:pt x="25989" y="3908"/>
                      <a:pt x="26019" y="3908"/>
                      <a:pt x="26050" y="3908"/>
                    </a:cubicBezTo>
                    <a:cubicBezTo>
                      <a:pt x="26106" y="3823"/>
                      <a:pt x="26110" y="3661"/>
                      <a:pt x="26062" y="3661"/>
                    </a:cubicBezTo>
                    <a:cubicBezTo>
                      <a:pt x="26058" y="3661"/>
                      <a:pt x="26054" y="3662"/>
                      <a:pt x="26050" y="3665"/>
                    </a:cubicBezTo>
                    <a:cubicBezTo>
                      <a:pt x="26050" y="3604"/>
                      <a:pt x="26050" y="3604"/>
                      <a:pt x="26080" y="3543"/>
                    </a:cubicBezTo>
                    <a:cubicBezTo>
                      <a:pt x="26110" y="3543"/>
                      <a:pt x="26080" y="3482"/>
                      <a:pt x="26019" y="3421"/>
                    </a:cubicBezTo>
                    <a:cubicBezTo>
                      <a:pt x="25958" y="3361"/>
                      <a:pt x="25928" y="3300"/>
                      <a:pt x="25989" y="3239"/>
                    </a:cubicBezTo>
                    <a:cubicBezTo>
                      <a:pt x="26050" y="3117"/>
                      <a:pt x="26019" y="2874"/>
                      <a:pt x="25989" y="2874"/>
                    </a:cubicBezTo>
                    <a:cubicBezTo>
                      <a:pt x="25984" y="2877"/>
                      <a:pt x="25980" y="2878"/>
                      <a:pt x="25976" y="2878"/>
                    </a:cubicBezTo>
                    <a:cubicBezTo>
                      <a:pt x="25924" y="2878"/>
                      <a:pt x="25900" y="2718"/>
                      <a:pt x="25928" y="2661"/>
                    </a:cubicBezTo>
                    <a:cubicBezTo>
                      <a:pt x="25958" y="2601"/>
                      <a:pt x="25958" y="2540"/>
                      <a:pt x="25928" y="2479"/>
                    </a:cubicBezTo>
                    <a:cubicBezTo>
                      <a:pt x="25958" y="2479"/>
                      <a:pt x="25989" y="2418"/>
                      <a:pt x="25928" y="2358"/>
                    </a:cubicBezTo>
                    <a:cubicBezTo>
                      <a:pt x="25928" y="2358"/>
                      <a:pt x="25928" y="2330"/>
                      <a:pt x="25919" y="2330"/>
                    </a:cubicBezTo>
                    <a:cubicBezTo>
                      <a:pt x="25915" y="2330"/>
                      <a:pt x="25908" y="2337"/>
                      <a:pt x="25898" y="2358"/>
                    </a:cubicBezTo>
                    <a:cubicBezTo>
                      <a:pt x="25898" y="2358"/>
                      <a:pt x="25867" y="2297"/>
                      <a:pt x="25806" y="2236"/>
                    </a:cubicBezTo>
                    <a:lnTo>
                      <a:pt x="25806" y="2236"/>
                    </a:lnTo>
                    <a:cubicBezTo>
                      <a:pt x="25837" y="2297"/>
                      <a:pt x="25806" y="2297"/>
                      <a:pt x="25746" y="2297"/>
                    </a:cubicBezTo>
                    <a:cubicBezTo>
                      <a:pt x="25744" y="2298"/>
                      <a:pt x="25742" y="2299"/>
                      <a:pt x="25741" y="2299"/>
                    </a:cubicBezTo>
                    <a:cubicBezTo>
                      <a:pt x="25719" y="2299"/>
                      <a:pt x="25749" y="2075"/>
                      <a:pt x="25806" y="1932"/>
                    </a:cubicBezTo>
                    <a:lnTo>
                      <a:pt x="25867" y="1810"/>
                    </a:lnTo>
                    <a:lnTo>
                      <a:pt x="25806" y="1841"/>
                    </a:lnTo>
                    <a:cubicBezTo>
                      <a:pt x="25806" y="1780"/>
                      <a:pt x="25776" y="1719"/>
                      <a:pt x="25837" y="1719"/>
                    </a:cubicBezTo>
                    <a:cubicBezTo>
                      <a:pt x="25867" y="1689"/>
                      <a:pt x="25867" y="1689"/>
                      <a:pt x="25837" y="1628"/>
                    </a:cubicBezTo>
                    <a:cubicBezTo>
                      <a:pt x="25837" y="1628"/>
                      <a:pt x="25837" y="1589"/>
                      <a:pt x="25821" y="1589"/>
                    </a:cubicBezTo>
                    <a:cubicBezTo>
                      <a:pt x="25817" y="1589"/>
                      <a:pt x="25813" y="1592"/>
                      <a:pt x="25806" y="1598"/>
                    </a:cubicBezTo>
                    <a:cubicBezTo>
                      <a:pt x="25746" y="1598"/>
                      <a:pt x="25746" y="1598"/>
                      <a:pt x="25776" y="1537"/>
                    </a:cubicBezTo>
                    <a:cubicBezTo>
                      <a:pt x="25837" y="1476"/>
                      <a:pt x="25806" y="1415"/>
                      <a:pt x="25746" y="1354"/>
                    </a:cubicBezTo>
                    <a:cubicBezTo>
                      <a:pt x="25685" y="1354"/>
                      <a:pt x="25685" y="1354"/>
                      <a:pt x="25746" y="1294"/>
                    </a:cubicBezTo>
                    <a:cubicBezTo>
                      <a:pt x="25776" y="1294"/>
                      <a:pt x="25806" y="1233"/>
                      <a:pt x="25806" y="1172"/>
                    </a:cubicBezTo>
                    <a:lnTo>
                      <a:pt x="25746" y="1172"/>
                    </a:lnTo>
                    <a:cubicBezTo>
                      <a:pt x="25685" y="1172"/>
                      <a:pt x="25685" y="1111"/>
                      <a:pt x="25715" y="1050"/>
                    </a:cubicBezTo>
                    <a:cubicBezTo>
                      <a:pt x="25746" y="1050"/>
                      <a:pt x="25746" y="990"/>
                      <a:pt x="25685" y="868"/>
                    </a:cubicBezTo>
                    <a:cubicBezTo>
                      <a:pt x="25685" y="747"/>
                      <a:pt x="25685" y="686"/>
                      <a:pt x="25715" y="686"/>
                    </a:cubicBezTo>
                    <a:cubicBezTo>
                      <a:pt x="25776" y="686"/>
                      <a:pt x="25776" y="686"/>
                      <a:pt x="25715" y="625"/>
                    </a:cubicBezTo>
                    <a:cubicBezTo>
                      <a:pt x="25654" y="564"/>
                      <a:pt x="25654" y="564"/>
                      <a:pt x="25685" y="443"/>
                    </a:cubicBezTo>
                    <a:cubicBezTo>
                      <a:pt x="25715" y="382"/>
                      <a:pt x="25715" y="382"/>
                      <a:pt x="25654" y="321"/>
                    </a:cubicBezTo>
                    <a:cubicBezTo>
                      <a:pt x="25594" y="351"/>
                      <a:pt x="25563" y="351"/>
                      <a:pt x="25563" y="412"/>
                    </a:cubicBezTo>
                    <a:cubicBezTo>
                      <a:pt x="25594" y="473"/>
                      <a:pt x="25594" y="473"/>
                      <a:pt x="25533" y="473"/>
                    </a:cubicBezTo>
                    <a:cubicBezTo>
                      <a:pt x="25533" y="473"/>
                      <a:pt x="25533" y="412"/>
                      <a:pt x="25533" y="351"/>
                    </a:cubicBezTo>
                    <a:cubicBezTo>
                      <a:pt x="25533" y="291"/>
                      <a:pt x="25503" y="230"/>
                      <a:pt x="25472" y="108"/>
                    </a:cubicBezTo>
                    <a:cubicBezTo>
                      <a:pt x="25442" y="47"/>
                      <a:pt x="25411" y="17"/>
                      <a:pt x="25396" y="17"/>
                    </a:cubicBezTo>
                    <a:cubicBezTo>
                      <a:pt x="25381" y="17"/>
                      <a:pt x="25381" y="47"/>
                      <a:pt x="25411" y="108"/>
                    </a:cubicBezTo>
                    <a:lnTo>
                      <a:pt x="25381" y="169"/>
                    </a:lnTo>
                    <a:cubicBezTo>
                      <a:pt x="25290" y="169"/>
                      <a:pt x="25290" y="291"/>
                      <a:pt x="25411" y="291"/>
                    </a:cubicBezTo>
                    <a:cubicBezTo>
                      <a:pt x="25503" y="291"/>
                      <a:pt x="25503" y="291"/>
                      <a:pt x="25442" y="351"/>
                    </a:cubicBezTo>
                    <a:cubicBezTo>
                      <a:pt x="25381" y="351"/>
                      <a:pt x="25381" y="412"/>
                      <a:pt x="25381" y="473"/>
                    </a:cubicBezTo>
                    <a:cubicBezTo>
                      <a:pt x="25381" y="534"/>
                      <a:pt x="25381" y="534"/>
                      <a:pt x="25351" y="534"/>
                    </a:cubicBezTo>
                    <a:cubicBezTo>
                      <a:pt x="25320" y="534"/>
                      <a:pt x="25290" y="595"/>
                      <a:pt x="25290" y="655"/>
                    </a:cubicBezTo>
                    <a:cubicBezTo>
                      <a:pt x="25320" y="716"/>
                      <a:pt x="25320" y="716"/>
                      <a:pt x="25351" y="716"/>
                    </a:cubicBezTo>
                    <a:cubicBezTo>
                      <a:pt x="25356" y="705"/>
                      <a:pt x="25361" y="700"/>
                      <a:pt x="25364" y="700"/>
                    </a:cubicBezTo>
                    <a:lnTo>
                      <a:pt x="25364" y="700"/>
                    </a:lnTo>
                    <a:cubicBezTo>
                      <a:pt x="25379" y="700"/>
                      <a:pt x="25369" y="789"/>
                      <a:pt x="25320" y="838"/>
                    </a:cubicBezTo>
                    <a:cubicBezTo>
                      <a:pt x="25290" y="899"/>
                      <a:pt x="25290" y="899"/>
                      <a:pt x="25381" y="899"/>
                    </a:cubicBezTo>
                    <a:cubicBezTo>
                      <a:pt x="25442" y="899"/>
                      <a:pt x="25442" y="1020"/>
                      <a:pt x="25381" y="1081"/>
                    </a:cubicBezTo>
                    <a:cubicBezTo>
                      <a:pt x="25381" y="1081"/>
                      <a:pt x="25411" y="1142"/>
                      <a:pt x="25411" y="1202"/>
                    </a:cubicBezTo>
                    <a:cubicBezTo>
                      <a:pt x="25411" y="1238"/>
                      <a:pt x="25422" y="1253"/>
                      <a:pt x="25437" y="1253"/>
                    </a:cubicBezTo>
                    <a:cubicBezTo>
                      <a:pt x="25447" y="1253"/>
                      <a:pt x="25460" y="1245"/>
                      <a:pt x="25472" y="1233"/>
                    </a:cubicBezTo>
                    <a:cubicBezTo>
                      <a:pt x="25533" y="1233"/>
                      <a:pt x="25533" y="1233"/>
                      <a:pt x="25533" y="1294"/>
                    </a:cubicBezTo>
                    <a:cubicBezTo>
                      <a:pt x="25503" y="1354"/>
                      <a:pt x="25472" y="1354"/>
                      <a:pt x="25472" y="1354"/>
                    </a:cubicBezTo>
                    <a:cubicBezTo>
                      <a:pt x="25411" y="1385"/>
                      <a:pt x="25442" y="1446"/>
                      <a:pt x="25442" y="1476"/>
                    </a:cubicBezTo>
                    <a:cubicBezTo>
                      <a:pt x="25442" y="1537"/>
                      <a:pt x="25472" y="1658"/>
                      <a:pt x="25503" y="1658"/>
                    </a:cubicBezTo>
                    <a:lnTo>
                      <a:pt x="25472" y="1658"/>
                    </a:lnTo>
                    <a:cubicBezTo>
                      <a:pt x="25472" y="1719"/>
                      <a:pt x="25442" y="1719"/>
                      <a:pt x="25472" y="1719"/>
                    </a:cubicBezTo>
                    <a:cubicBezTo>
                      <a:pt x="25472" y="1719"/>
                      <a:pt x="25472" y="1780"/>
                      <a:pt x="25442" y="1902"/>
                    </a:cubicBezTo>
                    <a:cubicBezTo>
                      <a:pt x="25442" y="1986"/>
                      <a:pt x="25486" y="2100"/>
                      <a:pt x="25523" y="2100"/>
                    </a:cubicBezTo>
                    <a:cubicBezTo>
                      <a:pt x="25539" y="2100"/>
                      <a:pt x="25554" y="2079"/>
                      <a:pt x="25563" y="2023"/>
                    </a:cubicBezTo>
                    <a:lnTo>
                      <a:pt x="25563" y="2084"/>
                    </a:lnTo>
                    <a:cubicBezTo>
                      <a:pt x="25594" y="2145"/>
                      <a:pt x="25624" y="2145"/>
                      <a:pt x="25624" y="2145"/>
                    </a:cubicBezTo>
                    <a:cubicBezTo>
                      <a:pt x="25654" y="2145"/>
                      <a:pt x="25654" y="2206"/>
                      <a:pt x="25654" y="2236"/>
                    </a:cubicBezTo>
                    <a:lnTo>
                      <a:pt x="25594" y="2266"/>
                    </a:lnTo>
                    <a:cubicBezTo>
                      <a:pt x="25570" y="2255"/>
                      <a:pt x="25552" y="2250"/>
                      <a:pt x="25537" y="2250"/>
                    </a:cubicBezTo>
                    <a:cubicBezTo>
                      <a:pt x="25475" y="2250"/>
                      <a:pt x="25490" y="2339"/>
                      <a:pt x="25563" y="2388"/>
                    </a:cubicBezTo>
                    <a:lnTo>
                      <a:pt x="25533" y="2388"/>
                    </a:lnTo>
                    <a:cubicBezTo>
                      <a:pt x="25503" y="2388"/>
                      <a:pt x="25503" y="2449"/>
                      <a:pt x="25563" y="2570"/>
                    </a:cubicBezTo>
                    <a:cubicBezTo>
                      <a:pt x="25563" y="2631"/>
                      <a:pt x="25624" y="2661"/>
                      <a:pt x="25685" y="2661"/>
                    </a:cubicBezTo>
                    <a:cubicBezTo>
                      <a:pt x="25715" y="2661"/>
                      <a:pt x="25715" y="2722"/>
                      <a:pt x="25715" y="2722"/>
                    </a:cubicBezTo>
                    <a:cubicBezTo>
                      <a:pt x="25715" y="2783"/>
                      <a:pt x="25715" y="2783"/>
                      <a:pt x="25685" y="2783"/>
                    </a:cubicBezTo>
                    <a:cubicBezTo>
                      <a:pt x="25624" y="2783"/>
                      <a:pt x="25624" y="2905"/>
                      <a:pt x="25715" y="2965"/>
                    </a:cubicBezTo>
                    <a:lnTo>
                      <a:pt x="25654" y="2965"/>
                    </a:lnTo>
                    <a:cubicBezTo>
                      <a:pt x="25624" y="2965"/>
                      <a:pt x="25594" y="3026"/>
                      <a:pt x="25685" y="3330"/>
                    </a:cubicBezTo>
                    <a:cubicBezTo>
                      <a:pt x="25715" y="3573"/>
                      <a:pt x="25715" y="3756"/>
                      <a:pt x="25685" y="3756"/>
                    </a:cubicBezTo>
                    <a:cubicBezTo>
                      <a:pt x="25654" y="3756"/>
                      <a:pt x="25746" y="3968"/>
                      <a:pt x="25837" y="4090"/>
                    </a:cubicBezTo>
                    <a:cubicBezTo>
                      <a:pt x="25806" y="4090"/>
                      <a:pt x="25806" y="4151"/>
                      <a:pt x="25806" y="4272"/>
                    </a:cubicBezTo>
                    <a:cubicBezTo>
                      <a:pt x="25837" y="4455"/>
                      <a:pt x="25837" y="4455"/>
                      <a:pt x="25776" y="4455"/>
                    </a:cubicBezTo>
                    <a:cubicBezTo>
                      <a:pt x="25751" y="4430"/>
                      <a:pt x="25736" y="4415"/>
                      <a:pt x="25734" y="4415"/>
                    </a:cubicBezTo>
                    <a:lnTo>
                      <a:pt x="25734" y="4415"/>
                    </a:lnTo>
                    <a:cubicBezTo>
                      <a:pt x="25731" y="4415"/>
                      <a:pt x="25753" y="4444"/>
                      <a:pt x="25806" y="4516"/>
                    </a:cubicBezTo>
                    <a:cubicBezTo>
                      <a:pt x="25867" y="4576"/>
                      <a:pt x="25837" y="4759"/>
                      <a:pt x="25776" y="4759"/>
                    </a:cubicBezTo>
                    <a:cubicBezTo>
                      <a:pt x="25746" y="4759"/>
                      <a:pt x="25746" y="4820"/>
                      <a:pt x="25746" y="4941"/>
                    </a:cubicBezTo>
                    <a:cubicBezTo>
                      <a:pt x="25806" y="5002"/>
                      <a:pt x="25806" y="5124"/>
                      <a:pt x="25806" y="5215"/>
                    </a:cubicBezTo>
                    <a:cubicBezTo>
                      <a:pt x="25806" y="5397"/>
                      <a:pt x="25806" y="5397"/>
                      <a:pt x="25898" y="5397"/>
                    </a:cubicBezTo>
                    <a:cubicBezTo>
                      <a:pt x="25958" y="5397"/>
                      <a:pt x="25958" y="5458"/>
                      <a:pt x="25958" y="5579"/>
                    </a:cubicBezTo>
                    <a:cubicBezTo>
                      <a:pt x="25958" y="5640"/>
                      <a:pt x="25958" y="5701"/>
                      <a:pt x="25928" y="5701"/>
                    </a:cubicBezTo>
                    <a:cubicBezTo>
                      <a:pt x="25928" y="5701"/>
                      <a:pt x="25867" y="5762"/>
                      <a:pt x="25867" y="5823"/>
                    </a:cubicBezTo>
                    <a:cubicBezTo>
                      <a:pt x="25867" y="5883"/>
                      <a:pt x="25867" y="5944"/>
                      <a:pt x="25837" y="5944"/>
                    </a:cubicBezTo>
                    <a:cubicBezTo>
                      <a:pt x="25837" y="5944"/>
                      <a:pt x="25806" y="6005"/>
                      <a:pt x="25806" y="6127"/>
                    </a:cubicBezTo>
                    <a:cubicBezTo>
                      <a:pt x="25776" y="6248"/>
                      <a:pt x="25776" y="6370"/>
                      <a:pt x="25746" y="6370"/>
                    </a:cubicBezTo>
                    <a:cubicBezTo>
                      <a:pt x="25746" y="6431"/>
                      <a:pt x="25746" y="6431"/>
                      <a:pt x="25776" y="6431"/>
                    </a:cubicBezTo>
                    <a:cubicBezTo>
                      <a:pt x="25806" y="6431"/>
                      <a:pt x="25837" y="6491"/>
                      <a:pt x="25806" y="6704"/>
                    </a:cubicBezTo>
                    <a:cubicBezTo>
                      <a:pt x="25776" y="6826"/>
                      <a:pt x="25746" y="7008"/>
                      <a:pt x="25806" y="7008"/>
                    </a:cubicBezTo>
                    <a:cubicBezTo>
                      <a:pt x="25776" y="7069"/>
                      <a:pt x="25776" y="7069"/>
                      <a:pt x="25746" y="7069"/>
                    </a:cubicBezTo>
                    <a:cubicBezTo>
                      <a:pt x="25685" y="7069"/>
                      <a:pt x="25654" y="7190"/>
                      <a:pt x="25715" y="7312"/>
                    </a:cubicBezTo>
                    <a:cubicBezTo>
                      <a:pt x="25746" y="7312"/>
                      <a:pt x="25746" y="7373"/>
                      <a:pt x="25715" y="7434"/>
                    </a:cubicBezTo>
                    <a:cubicBezTo>
                      <a:pt x="25715" y="7434"/>
                      <a:pt x="25685" y="7494"/>
                      <a:pt x="25715" y="7555"/>
                    </a:cubicBezTo>
                    <a:cubicBezTo>
                      <a:pt x="25746" y="7616"/>
                      <a:pt x="25746" y="7616"/>
                      <a:pt x="25685" y="7738"/>
                    </a:cubicBezTo>
                    <a:cubicBezTo>
                      <a:pt x="25679" y="7732"/>
                      <a:pt x="25675" y="7729"/>
                      <a:pt x="25671" y="7729"/>
                    </a:cubicBezTo>
                    <a:cubicBezTo>
                      <a:pt x="25654" y="7729"/>
                      <a:pt x="25654" y="7779"/>
                      <a:pt x="25654" y="7829"/>
                    </a:cubicBezTo>
                    <a:cubicBezTo>
                      <a:pt x="25654" y="7950"/>
                      <a:pt x="25503" y="8589"/>
                      <a:pt x="25442" y="8649"/>
                    </a:cubicBezTo>
                    <a:cubicBezTo>
                      <a:pt x="25472" y="8710"/>
                      <a:pt x="25472" y="8710"/>
                      <a:pt x="25442" y="8771"/>
                    </a:cubicBezTo>
                    <a:cubicBezTo>
                      <a:pt x="25381" y="8801"/>
                      <a:pt x="25381" y="8893"/>
                      <a:pt x="25442" y="8893"/>
                    </a:cubicBezTo>
                    <a:lnTo>
                      <a:pt x="25472" y="8832"/>
                    </a:lnTo>
                    <a:lnTo>
                      <a:pt x="25472" y="8801"/>
                    </a:lnTo>
                    <a:cubicBezTo>
                      <a:pt x="25528" y="8801"/>
                      <a:pt x="25507" y="8957"/>
                      <a:pt x="25431" y="8957"/>
                    </a:cubicBezTo>
                    <a:cubicBezTo>
                      <a:pt x="25425" y="8957"/>
                      <a:pt x="25418" y="8956"/>
                      <a:pt x="25411" y="8953"/>
                    </a:cubicBezTo>
                    <a:cubicBezTo>
                      <a:pt x="25320" y="8984"/>
                      <a:pt x="25320" y="8984"/>
                      <a:pt x="25381" y="9075"/>
                    </a:cubicBezTo>
                    <a:cubicBezTo>
                      <a:pt x="25411" y="9136"/>
                      <a:pt x="25411" y="9197"/>
                      <a:pt x="25320" y="9227"/>
                    </a:cubicBezTo>
                    <a:cubicBezTo>
                      <a:pt x="25298" y="9216"/>
                      <a:pt x="25284" y="9209"/>
                      <a:pt x="25276" y="9209"/>
                    </a:cubicBezTo>
                    <a:cubicBezTo>
                      <a:pt x="25263" y="9209"/>
                      <a:pt x="25270" y="9230"/>
                      <a:pt x="25290" y="9288"/>
                    </a:cubicBezTo>
                    <a:cubicBezTo>
                      <a:pt x="25374" y="9428"/>
                      <a:pt x="25354" y="9595"/>
                      <a:pt x="25255" y="9595"/>
                    </a:cubicBezTo>
                    <a:cubicBezTo>
                      <a:pt x="25247" y="9595"/>
                      <a:pt x="25238" y="9594"/>
                      <a:pt x="25229" y="9592"/>
                    </a:cubicBezTo>
                    <a:cubicBezTo>
                      <a:pt x="25213" y="9584"/>
                      <a:pt x="25196" y="9580"/>
                      <a:pt x="25181" y="9580"/>
                    </a:cubicBezTo>
                    <a:cubicBezTo>
                      <a:pt x="25138" y="9580"/>
                      <a:pt x="25099" y="9608"/>
                      <a:pt x="25077" y="9652"/>
                    </a:cubicBezTo>
                    <a:cubicBezTo>
                      <a:pt x="25077" y="9713"/>
                      <a:pt x="25107" y="9713"/>
                      <a:pt x="25138" y="9744"/>
                    </a:cubicBezTo>
                    <a:cubicBezTo>
                      <a:pt x="25154" y="9738"/>
                      <a:pt x="25166" y="9736"/>
                      <a:pt x="25175" y="9736"/>
                    </a:cubicBezTo>
                    <a:cubicBezTo>
                      <a:pt x="25215" y="9736"/>
                      <a:pt x="25177" y="9790"/>
                      <a:pt x="25077" y="9865"/>
                    </a:cubicBezTo>
                    <a:cubicBezTo>
                      <a:pt x="24925" y="9987"/>
                      <a:pt x="24895" y="10108"/>
                      <a:pt x="24895" y="10291"/>
                    </a:cubicBezTo>
                    <a:cubicBezTo>
                      <a:pt x="24852" y="10459"/>
                      <a:pt x="24810" y="10584"/>
                      <a:pt x="24788" y="10584"/>
                    </a:cubicBezTo>
                    <a:cubicBezTo>
                      <a:pt x="24779" y="10584"/>
                      <a:pt x="24773" y="10560"/>
                      <a:pt x="24773" y="10504"/>
                    </a:cubicBezTo>
                    <a:cubicBezTo>
                      <a:pt x="24773" y="10423"/>
                      <a:pt x="24773" y="10385"/>
                      <a:pt x="24769" y="10385"/>
                    </a:cubicBezTo>
                    <a:cubicBezTo>
                      <a:pt x="24765" y="10385"/>
                      <a:pt x="24757" y="10416"/>
                      <a:pt x="24743" y="10473"/>
                    </a:cubicBezTo>
                    <a:cubicBezTo>
                      <a:pt x="24712" y="10595"/>
                      <a:pt x="24651" y="10716"/>
                      <a:pt x="24621" y="10747"/>
                    </a:cubicBezTo>
                    <a:cubicBezTo>
                      <a:pt x="24591" y="10807"/>
                      <a:pt x="24591" y="10868"/>
                      <a:pt x="24621" y="10899"/>
                    </a:cubicBezTo>
                    <a:cubicBezTo>
                      <a:pt x="24530" y="10929"/>
                      <a:pt x="24469" y="11020"/>
                      <a:pt x="24469" y="11142"/>
                    </a:cubicBezTo>
                    <a:cubicBezTo>
                      <a:pt x="24439" y="11203"/>
                      <a:pt x="24408" y="11263"/>
                      <a:pt x="24408" y="11263"/>
                    </a:cubicBezTo>
                    <a:cubicBezTo>
                      <a:pt x="24378" y="11294"/>
                      <a:pt x="24378" y="11294"/>
                      <a:pt x="24378" y="11385"/>
                    </a:cubicBezTo>
                    <a:cubicBezTo>
                      <a:pt x="24378" y="11446"/>
                      <a:pt x="24317" y="11476"/>
                      <a:pt x="24256" y="11507"/>
                    </a:cubicBezTo>
                    <a:cubicBezTo>
                      <a:pt x="24195" y="11537"/>
                      <a:pt x="24165" y="11567"/>
                      <a:pt x="24165" y="11598"/>
                    </a:cubicBezTo>
                    <a:cubicBezTo>
                      <a:pt x="24195" y="11628"/>
                      <a:pt x="24165" y="11719"/>
                      <a:pt x="24165" y="11811"/>
                    </a:cubicBezTo>
                    <a:cubicBezTo>
                      <a:pt x="24165" y="11848"/>
                      <a:pt x="24142" y="11874"/>
                      <a:pt x="24124" y="11874"/>
                    </a:cubicBezTo>
                    <a:cubicBezTo>
                      <a:pt x="24113" y="11874"/>
                      <a:pt x="24104" y="11864"/>
                      <a:pt x="24104" y="11841"/>
                    </a:cubicBezTo>
                    <a:cubicBezTo>
                      <a:pt x="24093" y="11830"/>
                      <a:pt x="24086" y="11823"/>
                      <a:pt x="24077" y="11823"/>
                    </a:cubicBezTo>
                    <a:cubicBezTo>
                      <a:pt x="24062" y="11823"/>
                      <a:pt x="24041" y="11844"/>
                      <a:pt x="23983" y="11902"/>
                    </a:cubicBezTo>
                    <a:cubicBezTo>
                      <a:pt x="23952" y="11932"/>
                      <a:pt x="23892" y="12054"/>
                      <a:pt x="23922" y="12054"/>
                    </a:cubicBezTo>
                    <a:cubicBezTo>
                      <a:pt x="23952" y="12084"/>
                      <a:pt x="23770" y="12388"/>
                      <a:pt x="23709" y="12418"/>
                    </a:cubicBezTo>
                    <a:cubicBezTo>
                      <a:pt x="23709" y="12418"/>
                      <a:pt x="23679" y="12479"/>
                      <a:pt x="23618" y="12510"/>
                    </a:cubicBezTo>
                    <a:cubicBezTo>
                      <a:pt x="23588" y="12570"/>
                      <a:pt x="23588" y="12631"/>
                      <a:pt x="23557" y="12662"/>
                    </a:cubicBezTo>
                    <a:cubicBezTo>
                      <a:pt x="23557" y="12662"/>
                      <a:pt x="23527" y="12722"/>
                      <a:pt x="23496" y="12783"/>
                    </a:cubicBezTo>
                    <a:cubicBezTo>
                      <a:pt x="23466" y="12844"/>
                      <a:pt x="23436" y="12874"/>
                      <a:pt x="23405" y="12874"/>
                    </a:cubicBezTo>
                    <a:cubicBezTo>
                      <a:pt x="23436" y="12966"/>
                      <a:pt x="23436" y="12966"/>
                      <a:pt x="23344" y="12966"/>
                    </a:cubicBezTo>
                    <a:cubicBezTo>
                      <a:pt x="23322" y="12954"/>
                      <a:pt x="23308" y="12947"/>
                      <a:pt x="23301" y="12947"/>
                    </a:cubicBezTo>
                    <a:cubicBezTo>
                      <a:pt x="23288" y="12947"/>
                      <a:pt x="23295" y="12969"/>
                      <a:pt x="23314" y="13026"/>
                    </a:cubicBezTo>
                    <a:cubicBezTo>
                      <a:pt x="23284" y="13087"/>
                      <a:pt x="23284" y="13087"/>
                      <a:pt x="23223" y="13118"/>
                    </a:cubicBezTo>
                    <a:cubicBezTo>
                      <a:pt x="23217" y="13111"/>
                      <a:pt x="23211" y="13109"/>
                      <a:pt x="23205" y="13109"/>
                    </a:cubicBezTo>
                    <a:cubicBezTo>
                      <a:pt x="23183" y="13109"/>
                      <a:pt x="23168" y="13148"/>
                      <a:pt x="23192" y="13148"/>
                    </a:cubicBezTo>
                    <a:cubicBezTo>
                      <a:pt x="23219" y="13227"/>
                      <a:pt x="23155" y="13373"/>
                      <a:pt x="23097" y="13373"/>
                    </a:cubicBezTo>
                    <a:cubicBezTo>
                      <a:pt x="23088" y="13373"/>
                      <a:pt x="23079" y="13369"/>
                      <a:pt x="23071" y="13361"/>
                    </a:cubicBezTo>
                    <a:cubicBezTo>
                      <a:pt x="23071" y="13361"/>
                      <a:pt x="23040" y="13421"/>
                      <a:pt x="23010" y="13482"/>
                    </a:cubicBezTo>
                    <a:cubicBezTo>
                      <a:pt x="23027" y="13532"/>
                      <a:pt x="23034" y="13555"/>
                      <a:pt x="23028" y="13555"/>
                    </a:cubicBezTo>
                    <a:cubicBezTo>
                      <a:pt x="23022" y="13555"/>
                      <a:pt x="23007" y="13540"/>
                      <a:pt x="22980" y="13513"/>
                    </a:cubicBezTo>
                    <a:cubicBezTo>
                      <a:pt x="22888" y="13513"/>
                      <a:pt x="22858" y="13573"/>
                      <a:pt x="22858" y="13665"/>
                    </a:cubicBezTo>
                    <a:cubicBezTo>
                      <a:pt x="22858" y="13665"/>
                      <a:pt x="22828" y="13725"/>
                      <a:pt x="22767" y="13725"/>
                    </a:cubicBezTo>
                    <a:cubicBezTo>
                      <a:pt x="22676" y="13817"/>
                      <a:pt x="22402" y="14060"/>
                      <a:pt x="22493" y="14060"/>
                    </a:cubicBezTo>
                    <a:lnTo>
                      <a:pt x="22402" y="14151"/>
                    </a:lnTo>
                    <a:cubicBezTo>
                      <a:pt x="22311" y="14212"/>
                      <a:pt x="22250" y="14242"/>
                      <a:pt x="22250" y="14303"/>
                    </a:cubicBezTo>
                    <a:lnTo>
                      <a:pt x="22220" y="14364"/>
                    </a:lnTo>
                    <a:cubicBezTo>
                      <a:pt x="22211" y="14355"/>
                      <a:pt x="22199" y="14351"/>
                      <a:pt x="22187" y="14351"/>
                    </a:cubicBezTo>
                    <a:cubicBezTo>
                      <a:pt x="22156" y="14351"/>
                      <a:pt x="22120" y="14373"/>
                      <a:pt x="22098" y="14394"/>
                    </a:cubicBezTo>
                    <a:cubicBezTo>
                      <a:pt x="22037" y="14455"/>
                      <a:pt x="22037" y="14455"/>
                      <a:pt x="22068" y="14455"/>
                    </a:cubicBezTo>
                    <a:cubicBezTo>
                      <a:pt x="22129" y="14455"/>
                      <a:pt x="22098" y="14485"/>
                      <a:pt x="22037" y="14516"/>
                    </a:cubicBezTo>
                    <a:cubicBezTo>
                      <a:pt x="22020" y="14551"/>
                      <a:pt x="21981" y="14566"/>
                      <a:pt x="21952" y="14566"/>
                    </a:cubicBezTo>
                    <a:cubicBezTo>
                      <a:pt x="21931" y="14566"/>
                      <a:pt x="21916" y="14559"/>
                      <a:pt x="21916" y="14546"/>
                    </a:cubicBezTo>
                    <a:lnTo>
                      <a:pt x="21855" y="14607"/>
                    </a:lnTo>
                    <a:cubicBezTo>
                      <a:pt x="21904" y="14632"/>
                      <a:pt x="21874" y="14676"/>
                      <a:pt x="21844" y="14676"/>
                    </a:cubicBezTo>
                    <a:cubicBezTo>
                      <a:pt x="21837" y="14676"/>
                      <a:pt x="21830" y="14674"/>
                      <a:pt x="21825" y="14668"/>
                    </a:cubicBezTo>
                    <a:cubicBezTo>
                      <a:pt x="21764" y="14668"/>
                      <a:pt x="21733" y="14729"/>
                      <a:pt x="21673" y="14759"/>
                    </a:cubicBezTo>
                    <a:lnTo>
                      <a:pt x="21673" y="14729"/>
                    </a:lnTo>
                    <a:cubicBezTo>
                      <a:pt x="21581" y="14759"/>
                      <a:pt x="21612" y="14789"/>
                      <a:pt x="21642" y="14789"/>
                    </a:cubicBezTo>
                    <a:cubicBezTo>
                      <a:pt x="21642" y="14789"/>
                      <a:pt x="21581" y="14850"/>
                      <a:pt x="21551" y="14880"/>
                    </a:cubicBezTo>
                    <a:cubicBezTo>
                      <a:pt x="21502" y="14905"/>
                      <a:pt x="21473" y="14950"/>
                      <a:pt x="21495" y="14950"/>
                    </a:cubicBezTo>
                    <a:cubicBezTo>
                      <a:pt x="21501" y="14950"/>
                      <a:pt x="21509" y="14947"/>
                      <a:pt x="21521" y="14941"/>
                    </a:cubicBezTo>
                    <a:cubicBezTo>
                      <a:pt x="21551" y="14972"/>
                      <a:pt x="21581" y="15002"/>
                      <a:pt x="21521" y="15032"/>
                    </a:cubicBezTo>
                    <a:cubicBezTo>
                      <a:pt x="21505" y="15017"/>
                      <a:pt x="21498" y="15010"/>
                      <a:pt x="21486" y="15010"/>
                    </a:cubicBezTo>
                    <a:cubicBezTo>
                      <a:pt x="21475" y="15010"/>
                      <a:pt x="21460" y="15017"/>
                      <a:pt x="21429" y="15032"/>
                    </a:cubicBezTo>
                    <a:cubicBezTo>
                      <a:pt x="21419" y="15043"/>
                      <a:pt x="21409" y="15046"/>
                      <a:pt x="21400" y="15046"/>
                    </a:cubicBezTo>
                    <a:cubicBezTo>
                      <a:pt x="21382" y="15046"/>
                      <a:pt x="21369" y="15032"/>
                      <a:pt x="21369" y="15032"/>
                    </a:cubicBezTo>
                    <a:cubicBezTo>
                      <a:pt x="21369" y="15015"/>
                      <a:pt x="21363" y="15007"/>
                      <a:pt x="21354" y="15007"/>
                    </a:cubicBezTo>
                    <a:cubicBezTo>
                      <a:pt x="21314" y="15007"/>
                      <a:pt x="21211" y="15135"/>
                      <a:pt x="21186" y="15184"/>
                    </a:cubicBezTo>
                    <a:cubicBezTo>
                      <a:pt x="21146" y="15265"/>
                      <a:pt x="21105" y="15306"/>
                      <a:pt x="21074" y="15306"/>
                    </a:cubicBezTo>
                    <a:cubicBezTo>
                      <a:pt x="21058" y="15306"/>
                      <a:pt x="21044" y="15296"/>
                      <a:pt x="21034" y="15276"/>
                    </a:cubicBezTo>
                    <a:cubicBezTo>
                      <a:pt x="21031" y="15272"/>
                      <a:pt x="21028" y="15271"/>
                      <a:pt x="21024" y="15271"/>
                    </a:cubicBezTo>
                    <a:cubicBezTo>
                      <a:pt x="20992" y="15271"/>
                      <a:pt x="20943" y="15380"/>
                      <a:pt x="20943" y="15488"/>
                    </a:cubicBezTo>
                    <a:lnTo>
                      <a:pt x="20974" y="15610"/>
                    </a:lnTo>
                    <a:lnTo>
                      <a:pt x="20913" y="15519"/>
                    </a:lnTo>
                    <a:cubicBezTo>
                      <a:pt x="20850" y="15481"/>
                      <a:pt x="20818" y="15459"/>
                      <a:pt x="20794" y="15459"/>
                    </a:cubicBezTo>
                    <a:cubicBezTo>
                      <a:pt x="20760" y="15459"/>
                      <a:pt x="20741" y="15503"/>
                      <a:pt x="20670" y="15610"/>
                    </a:cubicBezTo>
                    <a:cubicBezTo>
                      <a:pt x="20631" y="15668"/>
                      <a:pt x="20617" y="15689"/>
                      <a:pt x="20604" y="15689"/>
                    </a:cubicBezTo>
                    <a:cubicBezTo>
                      <a:pt x="20597" y="15689"/>
                      <a:pt x="20590" y="15682"/>
                      <a:pt x="20578" y="15671"/>
                    </a:cubicBezTo>
                    <a:cubicBezTo>
                      <a:pt x="20573" y="15665"/>
                      <a:pt x="20568" y="15663"/>
                      <a:pt x="20562" y="15663"/>
                    </a:cubicBezTo>
                    <a:cubicBezTo>
                      <a:pt x="20533" y="15663"/>
                      <a:pt x="20491" y="15717"/>
                      <a:pt x="20366" y="15792"/>
                    </a:cubicBezTo>
                    <a:cubicBezTo>
                      <a:pt x="20214" y="15884"/>
                      <a:pt x="20153" y="15914"/>
                      <a:pt x="20183" y="15944"/>
                    </a:cubicBezTo>
                    <a:cubicBezTo>
                      <a:pt x="20183" y="15944"/>
                      <a:pt x="20122" y="15975"/>
                      <a:pt x="20062" y="16005"/>
                    </a:cubicBezTo>
                    <a:cubicBezTo>
                      <a:pt x="20049" y="16001"/>
                      <a:pt x="20037" y="15999"/>
                      <a:pt x="20026" y="15999"/>
                    </a:cubicBezTo>
                    <a:cubicBezTo>
                      <a:pt x="19956" y="15999"/>
                      <a:pt x="19922" y="16070"/>
                      <a:pt x="20001" y="16096"/>
                    </a:cubicBezTo>
                    <a:cubicBezTo>
                      <a:pt x="20001" y="16096"/>
                      <a:pt x="19940" y="16127"/>
                      <a:pt x="19879" y="16157"/>
                    </a:cubicBezTo>
                    <a:lnTo>
                      <a:pt x="19879" y="16127"/>
                    </a:lnTo>
                    <a:cubicBezTo>
                      <a:pt x="19875" y="16122"/>
                      <a:pt x="19868" y="16119"/>
                      <a:pt x="19860" y="16119"/>
                    </a:cubicBezTo>
                    <a:cubicBezTo>
                      <a:pt x="19813" y="16119"/>
                      <a:pt x="19692" y="16195"/>
                      <a:pt x="19332" y="16400"/>
                    </a:cubicBezTo>
                    <a:cubicBezTo>
                      <a:pt x="18846" y="16643"/>
                      <a:pt x="18815" y="16674"/>
                      <a:pt x="18846" y="16735"/>
                    </a:cubicBezTo>
                    <a:cubicBezTo>
                      <a:pt x="18826" y="16793"/>
                      <a:pt x="18794" y="16827"/>
                      <a:pt x="18765" y="16827"/>
                    </a:cubicBezTo>
                    <a:cubicBezTo>
                      <a:pt x="18750" y="16827"/>
                      <a:pt x="18735" y="16817"/>
                      <a:pt x="18724" y="16795"/>
                    </a:cubicBezTo>
                    <a:cubicBezTo>
                      <a:pt x="18724" y="16780"/>
                      <a:pt x="18701" y="16773"/>
                      <a:pt x="18682" y="16773"/>
                    </a:cubicBezTo>
                    <a:cubicBezTo>
                      <a:pt x="18663" y="16773"/>
                      <a:pt x="18648" y="16780"/>
                      <a:pt x="18663" y="16795"/>
                    </a:cubicBezTo>
                    <a:cubicBezTo>
                      <a:pt x="18663" y="16795"/>
                      <a:pt x="18542" y="16826"/>
                      <a:pt x="18481" y="16826"/>
                    </a:cubicBezTo>
                    <a:cubicBezTo>
                      <a:pt x="18299" y="16856"/>
                      <a:pt x="18268" y="16917"/>
                      <a:pt x="18268" y="16947"/>
                    </a:cubicBezTo>
                    <a:cubicBezTo>
                      <a:pt x="18314" y="16963"/>
                      <a:pt x="18314" y="16970"/>
                      <a:pt x="18295" y="16970"/>
                    </a:cubicBezTo>
                    <a:cubicBezTo>
                      <a:pt x="18276" y="16970"/>
                      <a:pt x="18238" y="16963"/>
                      <a:pt x="18208" y="16947"/>
                    </a:cubicBezTo>
                    <a:cubicBezTo>
                      <a:pt x="18147" y="16947"/>
                      <a:pt x="18086" y="16947"/>
                      <a:pt x="18086" y="16978"/>
                    </a:cubicBezTo>
                    <a:cubicBezTo>
                      <a:pt x="18060" y="17004"/>
                      <a:pt x="17810" y="17142"/>
                      <a:pt x="17720" y="17142"/>
                    </a:cubicBezTo>
                    <a:cubicBezTo>
                      <a:pt x="17705" y="17142"/>
                      <a:pt x="17695" y="17138"/>
                      <a:pt x="17691" y="17130"/>
                    </a:cubicBezTo>
                    <a:cubicBezTo>
                      <a:pt x="17691" y="17130"/>
                      <a:pt x="17630" y="17130"/>
                      <a:pt x="17569" y="17160"/>
                    </a:cubicBezTo>
                    <a:cubicBezTo>
                      <a:pt x="17600" y="17191"/>
                      <a:pt x="17478" y="17221"/>
                      <a:pt x="17356" y="17282"/>
                    </a:cubicBezTo>
                    <a:cubicBezTo>
                      <a:pt x="17292" y="17303"/>
                      <a:pt x="17243" y="17325"/>
                      <a:pt x="17219" y="17325"/>
                    </a:cubicBezTo>
                    <a:cubicBezTo>
                      <a:pt x="17210" y="17325"/>
                      <a:pt x="17204" y="17321"/>
                      <a:pt x="17204" y="17312"/>
                    </a:cubicBezTo>
                    <a:cubicBezTo>
                      <a:pt x="17216" y="17289"/>
                      <a:pt x="17214" y="17279"/>
                      <a:pt x="17203" y="17279"/>
                    </a:cubicBezTo>
                    <a:cubicBezTo>
                      <a:pt x="17184" y="17279"/>
                      <a:pt x="17139" y="17305"/>
                      <a:pt x="17083" y="17343"/>
                    </a:cubicBezTo>
                    <a:cubicBezTo>
                      <a:pt x="17022" y="17373"/>
                      <a:pt x="16992" y="17434"/>
                      <a:pt x="16931" y="17464"/>
                    </a:cubicBezTo>
                    <a:cubicBezTo>
                      <a:pt x="16931" y="17495"/>
                      <a:pt x="16901" y="17525"/>
                      <a:pt x="16840" y="17555"/>
                    </a:cubicBezTo>
                    <a:lnTo>
                      <a:pt x="16809" y="17525"/>
                    </a:lnTo>
                    <a:cubicBezTo>
                      <a:pt x="16809" y="17495"/>
                      <a:pt x="16809" y="17464"/>
                      <a:pt x="16809" y="17464"/>
                    </a:cubicBezTo>
                    <a:cubicBezTo>
                      <a:pt x="16749" y="17464"/>
                      <a:pt x="16688" y="17495"/>
                      <a:pt x="16688" y="17525"/>
                    </a:cubicBezTo>
                    <a:cubicBezTo>
                      <a:pt x="16670" y="17516"/>
                      <a:pt x="16652" y="17512"/>
                      <a:pt x="16633" y="17512"/>
                    </a:cubicBezTo>
                    <a:cubicBezTo>
                      <a:pt x="16586" y="17512"/>
                      <a:pt x="16531" y="17534"/>
                      <a:pt x="16445" y="17555"/>
                    </a:cubicBezTo>
                    <a:cubicBezTo>
                      <a:pt x="16353" y="17586"/>
                      <a:pt x="16232" y="17616"/>
                      <a:pt x="16171" y="17646"/>
                    </a:cubicBezTo>
                    <a:cubicBezTo>
                      <a:pt x="16163" y="17642"/>
                      <a:pt x="16149" y="17640"/>
                      <a:pt x="16131" y="17640"/>
                    </a:cubicBezTo>
                    <a:cubicBezTo>
                      <a:pt x="16017" y="17640"/>
                      <a:pt x="15741" y="17716"/>
                      <a:pt x="15715" y="17768"/>
                    </a:cubicBezTo>
                    <a:cubicBezTo>
                      <a:pt x="15715" y="17783"/>
                      <a:pt x="15700" y="17791"/>
                      <a:pt x="15677" y="17791"/>
                    </a:cubicBezTo>
                    <a:cubicBezTo>
                      <a:pt x="15654" y="17791"/>
                      <a:pt x="15624" y="17783"/>
                      <a:pt x="15594" y="17768"/>
                    </a:cubicBezTo>
                    <a:cubicBezTo>
                      <a:pt x="15533" y="17768"/>
                      <a:pt x="15533" y="17768"/>
                      <a:pt x="15472" y="17798"/>
                    </a:cubicBezTo>
                    <a:cubicBezTo>
                      <a:pt x="15442" y="17814"/>
                      <a:pt x="15411" y="17821"/>
                      <a:pt x="15381" y="17821"/>
                    </a:cubicBezTo>
                    <a:cubicBezTo>
                      <a:pt x="15350" y="17821"/>
                      <a:pt x="15320" y="17814"/>
                      <a:pt x="15290" y="17798"/>
                    </a:cubicBezTo>
                    <a:cubicBezTo>
                      <a:pt x="15259" y="17768"/>
                      <a:pt x="15229" y="17753"/>
                      <a:pt x="15198" y="17753"/>
                    </a:cubicBezTo>
                    <a:cubicBezTo>
                      <a:pt x="15168" y="17753"/>
                      <a:pt x="15138" y="17768"/>
                      <a:pt x="15107" y="17798"/>
                    </a:cubicBezTo>
                    <a:cubicBezTo>
                      <a:pt x="14986" y="17859"/>
                      <a:pt x="14864" y="17859"/>
                      <a:pt x="14834" y="17890"/>
                    </a:cubicBezTo>
                    <a:cubicBezTo>
                      <a:pt x="14712" y="17920"/>
                      <a:pt x="14651" y="17950"/>
                      <a:pt x="14712" y="17950"/>
                    </a:cubicBezTo>
                    <a:cubicBezTo>
                      <a:pt x="14712" y="18011"/>
                      <a:pt x="14651" y="18042"/>
                      <a:pt x="14651" y="18042"/>
                    </a:cubicBezTo>
                    <a:cubicBezTo>
                      <a:pt x="14621" y="18062"/>
                      <a:pt x="14597" y="18069"/>
                      <a:pt x="14581" y="18069"/>
                    </a:cubicBezTo>
                    <a:cubicBezTo>
                      <a:pt x="14550" y="18069"/>
                      <a:pt x="14550" y="18042"/>
                      <a:pt x="14590" y="18042"/>
                    </a:cubicBezTo>
                    <a:cubicBezTo>
                      <a:pt x="14712" y="17981"/>
                      <a:pt x="14651" y="18011"/>
                      <a:pt x="14590" y="17981"/>
                    </a:cubicBezTo>
                    <a:cubicBezTo>
                      <a:pt x="14560" y="17966"/>
                      <a:pt x="14514" y="17958"/>
                      <a:pt x="14469" y="17958"/>
                    </a:cubicBezTo>
                    <a:cubicBezTo>
                      <a:pt x="14423" y="17958"/>
                      <a:pt x="14378" y="17966"/>
                      <a:pt x="14347" y="17981"/>
                    </a:cubicBezTo>
                    <a:lnTo>
                      <a:pt x="14104" y="17981"/>
                    </a:lnTo>
                    <a:cubicBezTo>
                      <a:pt x="13922" y="17981"/>
                      <a:pt x="13861" y="17981"/>
                      <a:pt x="13861" y="18011"/>
                    </a:cubicBezTo>
                    <a:cubicBezTo>
                      <a:pt x="13861" y="18024"/>
                      <a:pt x="13861" y="18034"/>
                      <a:pt x="13861" y="18042"/>
                    </a:cubicBezTo>
                    <a:cubicBezTo>
                      <a:pt x="13831" y="18011"/>
                      <a:pt x="13648" y="18011"/>
                      <a:pt x="13466" y="18011"/>
                    </a:cubicBezTo>
                    <a:cubicBezTo>
                      <a:pt x="13314" y="18011"/>
                      <a:pt x="13131" y="18042"/>
                      <a:pt x="13101" y="18072"/>
                    </a:cubicBezTo>
                    <a:lnTo>
                      <a:pt x="13101" y="18042"/>
                    </a:lnTo>
                    <a:cubicBezTo>
                      <a:pt x="13101" y="18011"/>
                      <a:pt x="13040" y="18011"/>
                      <a:pt x="12919" y="18011"/>
                    </a:cubicBezTo>
                    <a:cubicBezTo>
                      <a:pt x="12878" y="18011"/>
                      <a:pt x="12757" y="18025"/>
                      <a:pt x="12626" y="18025"/>
                    </a:cubicBezTo>
                    <a:cubicBezTo>
                      <a:pt x="12561" y="18025"/>
                      <a:pt x="12493" y="18021"/>
                      <a:pt x="12432" y="18011"/>
                    </a:cubicBezTo>
                    <a:cubicBezTo>
                      <a:pt x="12311" y="18011"/>
                      <a:pt x="12204" y="18004"/>
                      <a:pt x="12128" y="18004"/>
                    </a:cubicBezTo>
                    <a:cubicBezTo>
                      <a:pt x="12052" y="18004"/>
                      <a:pt x="12007" y="18011"/>
                      <a:pt x="12007" y="18042"/>
                    </a:cubicBezTo>
                    <a:cubicBezTo>
                      <a:pt x="11946" y="18011"/>
                      <a:pt x="11946" y="18011"/>
                      <a:pt x="11946" y="17981"/>
                    </a:cubicBezTo>
                    <a:cubicBezTo>
                      <a:pt x="12007" y="17950"/>
                      <a:pt x="11946" y="17950"/>
                      <a:pt x="11885" y="17950"/>
                    </a:cubicBezTo>
                    <a:cubicBezTo>
                      <a:pt x="11824" y="17950"/>
                      <a:pt x="11824" y="17981"/>
                      <a:pt x="11824" y="18011"/>
                    </a:cubicBezTo>
                    <a:cubicBezTo>
                      <a:pt x="11824" y="18026"/>
                      <a:pt x="11809" y="18034"/>
                      <a:pt x="11779" y="18034"/>
                    </a:cubicBezTo>
                    <a:cubicBezTo>
                      <a:pt x="11748" y="18034"/>
                      <a:pt x="11703" y="18026"/>
                      <a:pt x="11642" y="18011"/>
                    </a:cubicBezTo>
                    <a:cubicBezTo>
                      <a:pt x="11575" y="17967"/>
                      <a:pt x="11427" y="17939"/>
                      <a:pt x="11305" y="17939"/>
                    </a:cubicBezTo>
                    <a:cubicBezTo>
                      <a:pt x="11260" y="17939"/>
                      <a:pt x="11219" y="17942"/>
                      <a:pt x="11186" y="17950"/>
                    </a:cubicBezTo>
                    <a:cubicBezTo>
                      <a:pt x="11125" y="17920"/>
                      <a:pt x="11065" y="17920"/>
                      <a:pt x="11065" y="17890"/>
                    </a:cubicBezTo>
                    <a:cubicBezTo>
                      <a:pt x="11015" y="17865"/>
                      <a:pt x="10946" y="17821"/>
                      <a:pt x="10841" y="17821"/>
                    </a:cubicBezTo>
                    <a:cubicBezTo>
                      <a:pt x="10816" y="17821"/>
                      <a:pt x="10790" y="17823"/>
                      <a:pt x="10761" y="17829"/>
                    </a:cubicBezTo>
                    <a:cubicBezTo>
                      <a:pt x="10700" y="17829"/>
                      <a:pt x="10700" y="17829"/>
                      <a:pt x="10730" y="17798"/>
                    </a:cubicBezTo>
                    <a:cubicBezTo>
                      <a:pt x="10687" y="17777"/>
                      <a:pt x="10675" y="17755"/>
                      <a:pt x="10649" y="17755"/>
                    </a:cubicBezTo>
                    <a:cubicBezTo>
                      <a:pt x="10639" y="17755"/>
                      <a:pt x="10626" y="17759"/>
                      <a:pt x="10609" y="17768"/>
                    </a:cubicBezTo>
                    <a:cubicBezTo>
                      <a:pt x="10585" y="17774"/>
                      <a:pt x="10560" y="17776"/>
                      <a:pt x="10533" y="17776"/>
                    </a:cubicBezTo>
                    <a:cubicBezTo>
                      <a:pt x="10420" y="17776"/>
                      <a:pt x="10281" y="17732"/>
                      <a:pt x="10183" y="17707"/>
                    </a:cubicBezTo>
                    <a:cubicBezTo>
                      <a:pt x="10153" y="17692"/>
                      <a:pt x="10122" y="17684"/>
                      <a:pt x="10099" y="17684"/>
                    </a:cubicBezTo>
                    <a:cubicBezTo>
                      <a:pt x="10077" y="17684"/>
                      <a:pt x="10061" y="17692"/>
                      <a:pt x="10061" y="17707"/>
                    </a:cubicBezTo>
                    <a:cubicBezTo>
                      <a:pt x="10061" y="17718"/>
                      <a:pt x="10061" y="17730"/>
                      <a:pt x="10061" y="17738"/>
                    </a:cubicBezTo>
                    <a:cubicBezTo>
                      <a:pt x="10028" y="17687"/>
                      <a:pt x="10013" y="17665"/>
                      <a:pt x="9996" y="17665"/>
                    </a:cubicBezTo>
                    <a:cubicBezTo>
                      <a:pt x="9982" y="17665"/>
                      <a:pt x="9967" y="17680"/>
                      <a:pt x="9940" y="17707"/>
                    </a:cubicBezTo>
                    <a:cubicBezTo>
                      <a:pt x="9940" y="17720"/>
                      <a:pt x="9929" y="17727"/>
                      <a:pt x="9917" y="17727"/>
                    </a:cubicBezTo>
                    <a:cubicBezTo>
                      <a:pt x="9900" y="17727"/>
                      <a:pt x="9879" y="17712"/>
                      <a:pt x="9879" y="17677"/>
                    </a:cubicBezTo>
                    <a:cubicBezTo>
                      <a:pt x="9818" y="17646"/>
                      <a:pt x="9788" y="17616"/>
                      <a:pt x="9788" y="17616"/>
                    </a:cubicBezTo>
                    <a:cubicBezTo>
                      <a:pt x="9727" y="17616"/>
                      <a:pt x="9423" y="17555"/>
                      <a:pt x="9119" y="17495"/>
                    </a:cubicBezTo>
                    <a:cubicBezTo>
                      <a:pt x="8739" y="17368"/>
                      <a:pt x="8570" y="17305"/>
                      <a:pt x="8525" y="17305"/>
                    </a:cubicBezTo>
                    <a:cubicBezTo>
                      <a:pt x="8516" y="17305"/>
                      <a:pt x="8511" y="17307"/>
                      <a:pt x="8511" y="17312"/>
                    </a:cubicBezTo>
                    <a:cubicBezTo>
                      <a:pt x="8420" y="17312"/>
                      <a:pt x="8420" y="17312"/>
                      <a:pt x="8390" y="17251"/>
                    </a:cubicBezTo>
                    <a:cubicBezTo>
                      <a:pt x="8329" y="17221"/>
                      <a:pt x="8299" y="17191"/>
                      <a:pt x="8238" y="17160"/>
                    </a:cubicBezTo>
                    <a:cubicBezTo>
                      <a:pt x="8177" y="17160"/>
                      <a:pt x="8116" y="17130"/>
                      <a:pt x="8116" y="17099"/>
                    </a:cubicBezTo>
                    <a:cubicBezTo>
                      <a:pt x="8055" y="17099"/>
                      <a:pt x="8055" y="17099"/>
                      <a:pt x="7995" y="17069"/>
                    </a:cubicBezTo>
                    <a:cubicBezTo>
                      <a:pt x="8025" y="17039"/>
                      <a:pt x="7964" y="17039"/>
                      <a:pt x="7903" y="17039"/>
                    </a:cubicBezTo>
                    <a:cubicBezTo>
                      <a:pt x="7866" y="17051"/>
                      <a:pt x="7844" y="17059"/>
                      <a:pt x="7833" y="17059"/>
                    </a:cubicBezTo>
                    <a:cubicBezTo>
                      <a:pt x="7817" y="17059"/>
                      <a:pt x="7825" y="17044"/>
                      <a:pt x="7843" y="17008"/>
                    </a:cubicBezTo>
                    <a:cubicBezTo>
                      <a:pt x="7869" y="16982"/>
                      <a:pt x="7760" y="16911"/>
                      <a:pt x="7748" y="16911"/>
                    </a:cubicBezTo>
                    <a:lnTo>
                      <a:pt x="7748" y="16911"/>
                    </a:lnTo>
                    <a:cubicBezTo>
                      <a:pt x="7746" y="16911"/>
                      <a:pt x="7747" y="16913"/>
                      <a:pt x="7751" y="16917"/>
                    </a:cubicBezTo>
                    <a:cubicBezTo>
                      <a:pt x="7741" y="16927"/>
                      <a:pt x="7724" y="16930"/>
                      <a:pt x="7704" y="16930"/>
                    </a:cubicBezTo>
                    <a:cubicBezTo>
                      <a:pt x="7664" y="16930"/>
                      <a:pt x="7610" y="16917"/>
                      <a:pt x="7569" y="16917"/>
                    </a:cubicBezTo>
                    <a:cubicBezTo>
                      <a:pt x="7508" y="16887"/>
                      <a:pt x="7447" y="16856"/>
                      <a:pt x="7447" y="16826"/>
                    </a:cubicBezTo>
                    <a:cubicBezTo>
                      <a:pt x="7417" y="16765"/>
                      <a:pt x="7144" y="16674"/>
                      <a:pt x="7083" y="16674"/>
                    </a:cubicBezTo>
                    <a:cubicBezTo>
                      <a:pt x="7074" y="16683"/>
                      <a:pt x="7062" y="16686"/>
                      <a:pt x="7051" y="16686"/>
                    </a:cubicBezTo>
                    <a:cubicBezTo>
                      <a:pt x="7025" y="16686"/>
                      <a:pt x="7000" y="16665"/>
                      <a:pt x="7022" y="16643"/>
                    </a:cubicBezTo>
                    <a:cubicBezTo>
                      <a:pt x="7022" y="16613"/>
                      <a:pt x="6992" y="16613"/>
                      <a:pt x="6931" y="16583"/>
                    </a:cubicBezTo>
                    <a:cubicBezTo>
                      <a:pt x="6870" y="16583"/>
                      <a:pt x="6870" y="16552"/>
                      <a:pt x="6900" y="16522"/>
                    </a:cubicBezTo>
                    <a:cubicBezTo>
                      <a:pt x="6961" y="16522"/>
                      <a:pt x="6900" y="16491"/>
                      <a:pt x="6809" y="16431"/>
                    </a:cubicBezTo>
                    <a:cubicBezTo>
                      <a:pt x="6718" y="16431"/>
                      <a:pt x="6536" y="16309"/>
                      <a:pt x="6384" y="16218"/>
                    </a:cubicBezTo>
                    <a:cubicBezTo>
                      <a:pt x="6110" y="16066"/>
                      <a:pt x="6049" y="16066"/>
                      <a:pt x="5897" y="16036"/>
                    </a:cubicBezTo>
                    <a:lnTo>
                      <a:pt x="5836" y="16066"/>
                    </a:lnTo>
                    <a:lnTo>
                      <a:pt x="5836" y="16066"/>
                    </a:lnTo>
                    <a:lnTo>
                      <a:pt x="5867" y="16005"/>
                    </a:lnTo>
                    <a:cubicBezTo>
                      <a:pt x="5867" y="15975"/>
                      <a:pt x="5867" y="15884"/>
                      <a:pt x="5867" y="15884"/>
                    </a:cubicBezTo>
                    <a:cubicBezTo>
                      <a:pt x="5849" y="15875"/>
                      <a:pt x="5836" y="15871"/>
                      <a:pt x="5827" y="15871"/>
                    </a:cubicBezTo>
                    <a:cubicBezTo>
                      <a:pt x="5803" y="15871"/>
                      <a:pt x="5797" y="15892"/>
                      <a:pt x="5776" y="15914"/>
                    </a:cubicBezTo>
                    <a:cubicBezTo>
                      <a:pt x="5776" y="15922"/>
                      <a:pt x="5772" y="15925"/>
                      <a:pt x="5765" y="15925"/>
                    </a:cubicBezTo>
                    <a:cubicBezTo>
                      <a:pt x="5743" y="15925"/>
                      <a:pt x="5692" y="15891"/>
                      <a:pt x="5624" y="15823"/>
                    </a:cubicBezTo>
                    <a:cubicBezTo>
                      <a:pt x="5563" y="15732"/>
                      <a:pt x="5502" y="15701"/>
                      <a:pt x="5441" y="15671"/>
                    </a:cubicBezTo>
                    <a:cubicBezTo>
                      <a:pt x="5381" y="15640"/>
                      <a:pt x="5350" y="15610"/>
                      <a:pt x="5320" y="15549"/>
                    </a:cubicBezTo>
                    <a:cubicBezTo>
                      <a:pt x="5259" y="15519"/>
                      <a:pt x="5259" y="15519"/>
                      <a:pt x="5259" y="15519"/>
                    </a:cubicBezTo>
                    <a:cubicBezTo>
                      <a:pt x="5251" y="15527"/>
                      <a:pt x="5240" y="15531"/>
                      <a:pt x="5229" y="15531"/>
                    </a:cubicBezTo>
                    <a:cubicBezTo>
                      <a:pt x="5198" y="15531"/>
                      <a:pt x="5160" y="15502"/>
                      <a:pt x="5137" y="15458"/>
                    </a:cubicBezTo>
                    <a:cubicBezTo>
                      <a:pt x="5137" y="15367"/>
                      <a:pt x="5016" y="15276"/>
                      <a:pt x="4985" y="15276"/>
                    </a:cubicBezTo>
                    <a:cubicBezTo>
                      <a:pt x="4977" y="15285"/>
                      <a:pt x="4968" y="15288"/>
                      <a:pt x="4958" y="15288"/>
                    </a:cubicBezTo>
                    <a:cubicBezTo>
                      <a:pt x="4935" y="15288"/>
                      <a:pt x="4907" y="15267"/>
                      <a:pt x="4864" y="15245"/>
                    </a:cubicBezTo>
                    <a:cubicBezTo>
                      <a:pt x="4833" y="15215"/>
                      <a:pt x="4773" y="15154"/>
                      <a:pt x="4712" y="15154"/>
                    </a:cubicBezTo>
                    <a:cubicBezTo>
                      <a:pt x="4651" y="15124"/>
                      <a:pt x="4621" y="15063"/>
                      <a:pt x="4621" y="15063"/>
                    </a:cubicBezTo>
                    <a:cubicBezTo>
                      <a:pt x="4595" y="15050"/>
                      <a:pt x="4596" y="15043"/>
                      <a:pt x="4608" y="15043"/>
                    </a:cubicBezTo>
                    <a:cubicBezTo>
                      <a:pt x="4625" y="15043"/>
                      <a:pt x="4664" y="15058"/>
                      <a:pt x="4681" y="15093"/>
                    </a:cubicBezTo>
                    <a:lnTo>
                      <a:pt x="4651" y="15032"/>
                    </a:lnTo>
                    <a:cubicBezTo>
                      <a:pt x="4560" y="14941"/>
                      <a:pt x="4529" y="14911"/>
                      <a:pt x="4469" y="14880"/>
                    </a:cubicBezTo>
                    <a:cubicBezTo>
                      <a:pt x="4431" y="14893"/>
                      <a:pt x="4409" y="14900"/>
                      <a:pt x="4398" y="14900"/>
                    </a:cubicBezTo>
                    <a:cubicBezTo>
                      <a:pt x="4383" y="14900"/>
                      <a:pt x="4390" y="14886"/>
                      <a:pt x="4408" y="14850"/>
                    </a:cubicBezTo>
                    <a:cubicBezTo>
                      <a:pt x="4438" y="14820"/>
                      <a:pt x="4408" y="14759"/>
                      <a:pt x="4347" y="14759"/>
                    </a:cubicBezTo>
                    <a:cubicBezTo>
                      <a:pt x="4256" y="14759"/>
                      <a:pt x="4226" y="14698"/>
                      <a:pt x="4256" y="14668"/>
                    </a:cubicBezTo>
                    <a:cubicBezTo>
                      <a:pt x="4347" y="14668"/>
                      <a:pt x="4347" y="14668"/>
                      <a:pt x="4134" y="14546"/>
                    </a:cubicBezTo>
                    <a:cubicBezTo>
                      <a:pt x="4043" y="14455"/>
                      <a:pt x="3861" y="14303"/>
                      <a:pt x="3739" y="14181"/>
                    </a:cubicBezTo>
                    <a:cubicBezTo>
                      <a:pt x="3557" y="13999"/>
                      <a:pt x="3496" y="13908"/>
                      <a:pt x="3496" y="13847"/>
                    </a:cubicBezTo>
                    <a:cubicBezTo>
                      <a:pt x="3515" y="13809"/>
                      <a:pt x="3510" y="13784"/>
                      <a:pt x="3504" y="13784"/>
                    </a:cubicBezTo>
                    <a:lnTo>
                      <a:pt x="3504" y="13784"/>
                    </a:lnTo>
                    <a:cubicBezTo>
                      <a:pt x="3500" y="13784"/>
                      <a:pt x="3496" y="13793"/>
                      <a:pt x="3496" y="13817"/>
                    </a:cubicBezTo>
                    <a:cubicBezTo>
                      <a:pt x="3488" y="13833"/>
                      <a:pt x="3478" y="13840"/>
                      <a:pt x="3465" y="13840"/>
                    </a:cubicBezTo>
                    <a:cubicBezTo>
                      <a:pt x="3431" y="13840"/>
                      <a:pt x="3380" y="13784"/>
                      <a:pt x="3314" y="13695"/>
                    </a:cubicBezTo>
                    <a:cubicBezTo>
                      <a:pt x="3192" y="13513"/>
                      <a:pt x="3101" y="13452"/>
                      <a:pt x="3040" y="13421"/>
                    </a:cubicBezTo>
                    <a:lnTo>
                      <a:pt x="3040" y="13421"/>
                    </a:lnTo>
                    <a:cubicBezTo>
                      <a:pt x="3070" y="13482"/>
                      <a:pt x="3131" y="13513"/>
                      <a:pt x="3131" y="13513"/>
                    </a:cubicBezTo>
                    <a:cubicBezTo>
                      <a:pt x="3115" y="13529"/>
                      <a:pt x="3101" y="13537"/>
                      <a:pt x="3088" y="13537"/>
                    </a:cubicBezTo>
                    <a:cubicBezTo>
                      <a:pt x="3052" y="13537"/>
                      <a:pt x="3024" y="13480"/>
                      <a:pt x="2979" y="13391"/>
                    </a:cubicBezTo>
                    <a:cubicBezTo>
                      <a:pt x="2949" y="13330"/>
                      <a:pt x="2979" y="13330"/>
                      <a:pt x="3010" y="13300"/>
                    </a:cubicBezTo>
                    <a:cubicBezTo>
                      <a:pt x="3040" y="13300"/>
                      <a:pt x="3010" y="13209"/>
                      <a:pt x="2979" y="13178"/>
                    </a:cubicBezTo>
                    <a:cubicBezTo>
                      <a:pt x="2961" y="13141"/>
                      <a:pt x="2942" y="13115"/>
                      <a:pt x="2930" y="13115"/>
                    </a:cubicBezTo>
                    <a:cubicBezTo>
                      <a:pt x="2923" y="13115"/>
                      <a:pt x="2919" y="13125"/>
                      <a:pt x="2919" y="13148"/>
                    </a:cubicBezTo>
                    <a:cubicBezTo>
                      <a:pt x="2888" y="13148"/>
                      <a:pt x="2888" y="13148"/>
                      <a:pt x="2858" y="13118"/>
                    </a:cubicBezTo>
                    <a:cubicBezTo>
                      <a:pt x="2827" y="13057"/>
                      <a:pt x="2767" y="13026"/>
                      <a:pt x="2706" y="12996"/>
                    </a:cubicBezTo>
                    <a:cubicBezTo>
                      <a:pt x="2675" y="12996"/>
                      <a:pt x="2645" y="12966"/>
                      <a:pt x="2615" y="12905"/>
                    </a:cubicBezTo>
                    <a:cubicBezTo>
                      <a:pt x="2615" y="12844"/>
                      <a:pt x="2554" y="12753"/>
                      <a:pt x="2554" y="12753"/>
                    </a:cubicBezTo>
                    <a:lnTo>
                      <a:pt x="2584" y="12722"/>
                    </a:lnTo>
                    <a:cubicBezTo>
                      <a:pt x="2584" y="12692"/>
                      <a:pt x="2584" y="12631"/>
                      <a:pt x="2584" y="12631"/>
                    </a:cubicBezTo>
                    <a:cubicBezTo>
                      <a:pt x="2554" y="12601"/>
                      <a:pt x="2523" y="12601"/>
                      <a:pt x="2523" y="12601"/>
                    </a:cubicBezTo>
                    <a:cubicBezTo>
                      <a:pt x="2523" y="12601"/>
                      <a:pt x="2523" y="12601"/>
                      <a:pt x="2522" y="12601"/>
                    </a:cubicBezTo>
                    <a:cubicBezTo>
                      <a:pt x="2475" y="12601"/>
                      <a:pt x="1763" y="11413"/>
                      <a:pt x="1703" y="11233"/>
                    </a:cubicBezTo>
                    <a:cubicBezTo>
                      <a:pt x="1678" y="11134"/>
                      <a:pt x="1633" y="10996"/>
                      <a:pt x="1617" y="10996"/>
                    </a:cubicBezTo>
                    <a:cubicBezTo>
                      <a:pt x="1614" y="10996"/>
                      <a:pt x="1611" y="11003"/>
                      <a:pt x="1611" y="11020"/>
                    </a:cubicBezTo>
                    <a:cubicBezTo>
                      <a:pt x="1581" y="11020"/>
                      <a:pt x="1551" y="10959"/>
                      <a:pt x="1490" y="10838"/>
                    </a:cubicBezTo>
                    <a:cubicBezTo>
                      <a:pt x="1460" y="10747"/>
                      <a:pt x="1368" y="10595"/>
                      <a:pt x="1308" y="10412"/>
                    </a:cubicBezTo>
                    <a:cubicBezTo>
                      <a:pt x="1156" y="10017"/>
                      <a:pt x="1064" y="9744"/>
                      <a:pt x="1034" y="9744"/>
                    </a:cubicBezTo>
                    <a:lnTo>
                      <a:pt x="973" y="9592"/>
                    </a:lnTo>
                    <a:cubicBezTo>
                      <a:pt x="943" y="9470"/>
                      <a:pt x="882" y="9348"/>
                      <a:pt x="852" y="9288"/>
                    </a:cubicBezTo>
                    <a:cubicBezTo>
                      <a:pt x="831" y="9267"/>
                      <a:pt x="810" y="9231"/>
                      <a:pt x="819" y="9231"/>
                    </a:cubicBezTo>
                    <a:cubicBezTo>
                      <a:pt x="823" y="9231"/>
                      <a:pt x="833" y="9238"/>
                      <a:pt x="852" y="9257"/>
                    </a:cubicBezTo>
                    <a:cubicBezTo>
                      <a:pt x="882" y="9227"/>
                      <a:pt x="912" y="9227"/>
                      <a:pt x="882" y="9166"/>
                    </a:cubicBezTo>
                    <a:cubicBezTo>
                      <a:pt x="862" y="9085"/>
                      <a:pt x="841" y="9072"/>
                      <a:pt x="821" y="9072"/>
                    </a:cubicBezTo>
                    <a:cubicBezTo>
                      <a:pt x="811" y="9072"/>
                      <a:pt x="801" y="9075"/>
                      <a:pt x="791" y="9075"/>
                    </a:cubicBezTo>
                    <a:cubicBezTo>
                      <a:pt x="760" y="9075"/>
                      <a:pt x="760" y="9014"/>
                      <a:pt x="760" y="9014"/>
                    </a:cubicBezTo>
                    <a:cubicBezTo>
                      <a:pt x="730" y="8953"/>
                      <a:pt x="730" y="8953"/>
                      <a:pt x="760" y="8953"/>
                    </a:cubicBezTo>
                    <a:cubicBezTo>
                      <a:pt x="791" y="8953"/>
                      <a:pt x="821" y="8923"/>
                      <a:pt x="821" y="8923"/>
                    </a:cubicBezTo>
                    <a:lnTo>
                      <a:pt x="821" y="8893"/>
                    </a:lnTo>
                    <a:cubicBezTo>
                      <a:pt x="791" y="8893"/>
                      <a:pt x="760" y="8832"/>
                      <a:pt x="760" y="8832"/>
                    </a:cubicBezTo>
                    <a:cubicBezTo>
                      <a:pt x="760" y="8771"/>
                      <a:pt x="760" y="8771"/>
                      <a:pt x="821" y="8771"/>
                    </a:cubicBezTo>
                    <a:cubicBezTo>
                      <a:pt x="882" y="8741"/>
                      <a:pt x="852" y="8680"/>
                      <a:pt x="791" y="8649"/>
                    </a:cubicBezTo>
                    <a:lnTo>
                      <a:pt x="730" y="8528"/>
                    </a:lnTo>
                    <a:cubicBezTo>
                      <a:pt x="791" y="8467"/>
                      <a:pt x="700" y="8345"/>
                      <a:pt x="639" y="8315"/>
                    </a:cubicBezTo>
                    <a:cubicBezTo>
                      <a:pt x="700" y="8224"/>
                      <a:pt x="700" y="8163"/>
                      <a:pt x="608" y="8133"/>
                    </a:cubicBezTo>
                    <a:cubicBezTo>
                      <a:pt x="578" y="8133"/>
                      <a:pt x="578" y="8072"/>
                      <a:pt x="578" y="8011"/>
                    </a:cubicBezTo>
                    <a:cubicBezTo>
                      <a:pt x="608" y="7950"/>
                      <a:pt x="608" y="7889"/>
                      <a:pt x="578" y="7768"/>
                    </a:cubicBezTo>
                    <a:cubicBezTo>
                      <a:pt x="548" y="7707"/>
                      <a:pt x="487" y="7282"/>
                      <a:pt x="426" y="6826"/>
                    </a:cubicBezTo>
                    <a:cubicBezTo>
                      <a:pt x="396" y="6279"/>
                      <a:pt x="396" y="5914"/>
                      <a:pt x="365" y="5914"/>
                    </a:cubicBezTo>
                    <a:cubicBezTo>
                      <a:pt x="365" y="5853"/>
                      <a:pt x="365" y="5853"/>
                      <a:pt x="396" y="5792"/>
                    </a:cubicBezTo>
                    <a:cubicBezTo>
                      <a:pt x="426" y="5792"/>
                      <a:pt x="426" y="5731"/>
                      <a:pt x="365" y="5671"/>
                    </a:cubicBezTo>
                    <a:cubicBezTo>
                      <a:pt x="335" y="5610"/>
                      <a:pt x="304" y="5610"/>
                      <a:pt x="365" y="5610"/>
                    </a:cubicBezTo>
                    <a:cubicBezTo>
                      <a:pt x="396" y="5610"/>
                      <a:pt x="396" y="5488"/>
                      <a:pt x="426" y="5245"/>
                    </a:cubicBezTo>
                    <a:cubicBezTo>
                      <a:pt x="426" y="5063"/>
                      <a:pt x="426" y="4850"/>
                      <a:pt x="396" y="4850"/>
                    </a:cubicBezTo>
                    <a:cubicBezTo>
                      <a:pt x="378" y="4779"/>
                      <a:pt x="370" y="4749"/>
                      <a:pt x="374" y="4749"/>
                    </a:cubicBezTo>
                    <a:lnTo>
                      <a:pt x="374" y="4749"/>
                    </a:lnTo>
                    <a:cubicBezTo>
                      <a:pt x="376" y="4749"/>
                      <a:pt x="383" y="4764"/>
                      <a:pt x="396" y="4789"/>
                    </a:cubicBezTo>
                    <a:cubicBezTo>
                      <a:pt x="401" y="4795"/>
                      <a:pt x="406" y="4797"/>
                      <a:pt x="412" y="4797"/>
                    </a:cubicBezTo>
                    <a:cubicBezTo>
                      <a:pt x="466" y="4797"/>
                      <a:pt x="512" y="4530"/>
                      <a:pt x="456" y="4364"/>
                    </a:cubicBezTo>
                    <a:cubicBezTo>
                      <a:pt x="456" y="4303"/>
                      <a:pt x="456" y="4242"/>
                      <a:pt x="487" y="4242"/>
                    </a:cubicBezTo>
                    <a:cubicBezTo>
                      <a:pt x="487" y="4181"/>
                      <a:pt x="487" y="4120"/>
                      <a:pt x="456" y="3938"/>
                    </a:cubicBezTo>
                    <a:cubicBezTo>
                      <a:pt x="456" y="3877"/>
                      <a:pt x="487" y="3634"/>
                      <a:pt x="487" y="3513"/>
                    </a:cubicBezTo>
                    <a:cubicBezTo>
                      <a:pt x="487" y="3421"/>
                      <a:pt x="456" y="3300"/>
                      <a:pt x="456" y="3300"/>
                    </a:cubicBezTo>
                    <a:cubicBezTo>
                      <a:pt x="456" y="3278"/>
                      <a:pt x="456" y="3255"/>
                      <a:pt x="456" y="3239"/>
                    </a:cubicBezTo>
                    <a:cubicBezTo>
                      <a:pt x="487" y="3239"/>
                      <a:pt x="487" y="2935"/>
                      <a:pt x="517" y="2509"/>
                    </a:cubicBezTo>
                    <a:cubicBezTo>
                      <a:pt x="517" y="2084"/>
                      <a:pt x="548" y="1750"/>
                      <a:pt x="578" y="1689"/>
                    </a:cubicBezTo>
                    <a:cubicBezTo>
                      <a:pt x="578" y="1689"/>
                      <a:pt x="578" y="1628"/>
                      <a:pt x="548" y="1567"/>
                    </a:cubicBezTo>
                    <a:cubicBezTo>
                      <a:pt x="487" y="1506"/>
                      <a:pt x="487" y="1446"/>
                      <a:pt x="517" y="1385"/>
                    </a:cubicBezTo>
                    <a:cubicBezTo>
                      <a:pt x="578" y="1324"/>
                      <a:pt x="608" y="1081"/>
                      <a:pt x="517" y="1020"/>
                    </a:cubicBezTo>
                    <a:lnTo>
                      <a:pt x="578" y="1020"/>
                    </a:lnTo>
                    <a:cubicBezTo>
                      <a:pt x="639" y="959"/>
                      <a:pt x="608" y="777"/>
                      <a:pt x="548" y="716"/>
                    </a:cubicBezTo>
                    <a:cubicBezTo>
                      <a:pt x="578" y="655"/>
                      <a:pt x="608" y="595"/>
                      <a:pt x="578" y="534"/>
                    </a:cubicBezTo>
                    <a:cubicBezTo>
                      <a:pt x="578" y="473"/>
                      <a:pt x="578" y="473"/>
                      <a:pt x="639" y="473"/>
                    </a:cubicBezTo>
                    <a:cubicBezTo>
                      <a:pt x="669" y="473"/>
                      <a:pt x="692" y="481"/>
                      <a:pt x="707" y="481"/>
                    </a:cubicBezTo>
                    <a:cubicBezTo>
                      <a:pt x="722" y="481"/>
                      <a:pt x="730" y="473"/>
                      <a:pt x="730" y="443"/>
                    </a:cubicBezTo>
                    <a:cubicBezTo>
                      <a:pt x="730" y="382"/>
                      <a:pt x="700" y="382"/>
                      <a:pt x="669" y="382"/>
                    </a:cubicBezTo>
                    <a:cubicBezTo>
                      <a:pt x="669" y="382"/>
                      <a:pt x="669" y="321"/>
                      <a:pt x="669" y="260"/>
                    </a:cubicBezTo>
                    <a:cubicBezTo>
                      <a:pt x="669" y="260"/>
                      <a:pt x="669" y="199"/>
                      <a:pt x="639" y="199"/>
                    </a:cubicBezTo>
                    <a:cubicBezTo>
                      <a:pt x="608" y="199"/>
                      <a:pt x="608" y="139"/>
                      <a:pt x="608" y="78"/>
                    </a:cubicBezTo>
                    <a:cubicBezTo>
                      <a:pt x="629" y="78"/>
                      <a:pt x="622" y="51"/>
                      <a:pt x="606" y="51"/>
                    </a:cubicBezTo>
                    <a:cubicBezTo>
                      <a:pt x="598" y="51"/>
                      <a:pt x="588" y="58"/>
                      <a:pt x="578" y="78"/>
                    </a:cubicBezTo>
                    <a:cubicBezTo>
                      <a:pt x="517" y="78"/>
                      <a:pt x="487" y="78"/>
                      <a:pt x="487" y="17"/>
                    </a:cubicBezTo>
                    <a:lnTo>
                      <a:pt x="426" y="17"/>
                    </a:lnTo>
                    <a:cubicBezTo>
                      <a:pt x="406" y="7"/>
                      <a:pt x="389"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5"/>
              <p:cNvSpPr/>
              <p:nvPr/>
            </p:nvSpPr>
            <p:spPr>
              <a:xfrm>
                <a:off x="6595625" y="1527275"/>
                <a:ext cx="209525" cy="444850"/>
              </a:xfrm>
              <a:custGeom>
                <a:avLst/>
                <a:gdLst/>
                <a:ahLst/>
                <a:cxnLst/>
                <a:rect l="l" t="t" r="r" b="b"/>
                <a:pathLst>
                  <a:path w="8381" h="17794" extrusionOk="0">
                    <a:moveTo>
                      <a:pt x="639" y="411"/>
                    </a:moveTo>
                    <a:lnTo>
                      <a:pt x="639" y="441"/>
                    </a:lnTo>
                    <a:cubicBezTo>
                      <a:pt x="639" y="472"/>
                      <a:pt x="669" y="472"/>
                      <a:pt x="699" y="502"/>
                    </a:cubicBezTo>
                    <a:lnTo>
                      <a:pt x="699" y="472"/>
                    </a:lnTo>
                    <a:cubicBezTo>
                      <a:pt x="699" y="472"/>
                      <a:pt x="669" y="441"/>
                      <a:pt x="639" y="411"/>
                    </a:cubicBezTo>
                    <a:close/>
                    <a:moveTo>
                      <a:pt x="1186" y="502"/>
                    </a:moveTo>
                    <a:cubicBezTo>
                      <a:pt x="1216" y="502"/>
                      <a:pt x="1216" y="532"/>
                      <a:pt x="1216" y="563"/>
                    </a:cubicBezTo>
                    <a:cubicBezTo>
                      <a:pt x="1216" y="593"/>
                      <a:pt x="1216" y="593"/>
                      <a:pt x="1186" y="593"/>
                    </a:cubicBezTo>
                    <a:cubicBezTo>
                      <a:pt x="1186" y="593"/>
                      <a:pt x="1155" y="563"/>
                      <a:pt x="1155" y="532"/>
                    </a:cubicBezTo>
                    <a:lnTo>
                      <a:pt x="1186" y="502"/>
                    </a:lnTo>
                    <a:close/>
                    <a:moveTo>
                      <a:pt x="1174" y="847"/>
                    </a:moveTo>
                    <a:cubicBezTo>
                      <a:pt x="1186" y="847"/>
                      <a:pt x="1186" y="862"/>
                      <a:pt x="1186" y="897"/>
                    </a:cubicBezTo>
                    <a:cubicBezTo>
                      <a:pt x="1186" y="928"/>
                      <a:pt x="1186" y="958"/>
                      <a:pt x="1155" y="958"/>
                    </a:cubicBezTo>
                    <a:lnTo>
                      <a:pt x="1155" y="928"/>
                    </a:lnTo>
                    <a:cubicBezTo>
                      <a:pt x="1176" y="928"/>
                      <a:pt x="1169" y="914"/>
                      <a:pt x="1153" y="914"/>
                    </a:cubicBezTo>
                    <a:cubicBezTo>
                      <a:pt x="1145" y="914"/>
                      <a:pt x="1135" y="917"/>
                      <a:pt x="1125" y="928"/>
                    </a:cubicBezTo>
                    <a:lnTo>
                      <a:pt x="1064" y="928"/>
                    </a:lnTo>
                    <a:cubicBezTo>
                      <a:pt x="1064" y="897"/>
                      <a:pt x="1095" y="867"/>
                      <a:pt x="1125" y="867"/>
                    </a:cubicBezTo>
                    <a:cubicBezTo>
                      <a:pt x="1150" y="854"/>
                      <a:pt x="1165" y="847"/>
                      <a:pt x="1174" y="847"/>
                    </a:cubicBezTo>
                    <a:close/>
                    <a:moveTo>
                      <a:pt x="1368" y="958"/>
                    </a:moveTo>
                    <a:lnTo>
                      <a:pt x="1338" y="988"/>
                    </a:lnTo>
                    <a:lnTo>
                      <a:pt x="1338" y="1019"/>
                    </a:lnTo>
                    <a:cubicBezTo>
                      <a:pt x="1368" y="1019"/>
                      <a:pt x="1368" y="1019"/>
                      <a:pt x="1368" y="988"/>
                    </a:cubicBezTo>
                    <a:lnTo>
                      <a:pt x="1368" y="958"/>
                    </a:lnTo>
                    <a:close/>
                    <a:moveTo>
                      <a:pt x="912" y="2478"/>
                    </a:moveTo>
                    <a:cubicBezTo>
                      <a:pt x="943" y="2478"/>
                      <a:pt x="973" y="2539"/>
                      <a:pt x="973" y="2569"/>
                    </a:cubicBezTo>
                    <a:cubicBezTo>
                      <a:pt x="973" y="2582"/>
                      <a:pt x="968" y="2589"/>
                      <a:pt x="960" y="2589"/>
                    </a:cubicBezTo>
                    <a:cubicBezTo>
                      <a:pt x="948" y="2589"/>
                      <a:pt x="930" y="2574"/>
                      <a:pt x="912" y="2539"/>
                    </a:cubicBezTo>
                    <a:cubicBezTo>
                      <a:pt x="912" y="2508"/>
                      <a:pt x="912" y="2478"/>
                      <a:pt x="912" y="2478"/>
                    </a:cubicBezTo>
                    <a:close/>
                    <a:moveTo>
                      <a:pt x="863" y="2648"/>
                    </a:moveTo>
                    <a:cubicBezTo>
                      <a:pt x="851" y="2648"/>
                      <a:pt x="851" y="2676"/>
                      <a:pt x="851" y="2721"/>
                    </a:cubicBezTo>
                    <a:cubicBezTo>
                      <a:pt x="851" y="2751"/>
                      <a:pt x="882" y="2782"/>
                      <a:pt x="882" y="2782"/>
                    </a:cubicBezTo>
                    <a:cubicBezTo>
                      <a:pt x="912" y="2782"/>
                      <a:pt x="912" y="2751"/>
                      <a:pt x="912" y="2721"/>
                    </a:cubicBezTo>
                    <a:cubicBezTo>
                      <a:pt x="943" y="2691"/>
                      <a:pt x="912" y="2660"/>
                      <a:pt x="882" y="2660"/>
                    </a:cubicBezTo>
                    <a:cubicBezTo>
                      <a:pt x="874" y="2652"/>
                      <a:pt x="868" y="2648"/>
                      <a:pt x="863" y="2648"/>
                    </a:cubicBezTo>
                    <a:close/>
                    <a:moveTo>
                      <a:pt x="1034" y="3906"/>
                    </a:moveTo>
                    <a:cubicBezTo>
                      <a:pt x="1064" y="3906"/>
                      <a:pt x="1064" y="3937"/>
                      <a:pt x="1064" y="3967"/>
                    </a:cubicBezTo>
                    <a:lnTo>
                      <a:pt x="1034" y="3967"/>
                    </a:lnTo>
                    <a:lnTo>
                      <a:pt x="1003" y="3937"/>
                    </a:lnTo>
                    <a:lnTo>
                      <a:pt x="1034" y="3906"/>
                    </a:lnTo>
                    <a:close/>
                    <a:moveTo>
                      <a:pt x="851" y="3998"/>
                    </a:moveTo>
                    <a:cubicBezTo>
                      <a:pt x="851" y="3998"/>
                      <a:pt x="882" y="4028"/>
                      <a:pt x="912" y="4028"/>
                    </a:cubicBezTo>
                    <a:cubicBezTo>
                      <a:pt x="989" y="4086"/>
                      <a:pt x="1018" y="4107"/>
                      <a:pt x="1005" y="4107"/>
                    </a:cubicBezTo>
                    <a:cubicBezTo>
                      <a:pt x="997" y="4107"/>
                      <a:pt x="976" y="4100"/>
                      <a:pt x="943" y="4089"/>
                    </a:cubicBezTo>
                    <a:cubicBezTo>
                      <a:pt x="912" y="4089"/>
                      <a:pt x="882" y="4089"/>
                      <a:pt x="851" y="4028"/>
                    </a:cubicBezTo>
                    <a:cubicBezTo>
                      <a:pt x="851" y="4028"/>
                      <a:pt x="851" y="3998"/>
                      <a:pt x="851" y="3998"/>
                    </a:cubicBezTo>
                    <a:close/>
                    <a:moveTo>
                      <a:pt x="951" y="4684"/>
                    </a:moveTo>
                    <a:cubicBezTo>
                      <a:pt x="966" y="4684"/>
                      <a:pt x="1000" y="4706"/>
                      <a:pt x="1064" y="4727"/>
                    </a:cubicBezTo>
                    <a:cubicBezTo>
                      <a:pt x="1082" y="4763"/>
                      <a:pt x="1089" y="4777"/>
                      <a:pt x="1074" y="4777"/>
                    </a:cubicBezTo>
                    <a:cubicBezTo>
                      <a:pt x="1063" y="4777"/>
                      <a:pt x="1041" y="4770"/>
                      <a:pt x="1003" y="4757"/>
                    </a:cubicBezTo>
                    <a:cubicBezTo>
                      <a:pt x="973" y="4727"/>
                      <a:pt x="943" y="4697"/>
                      <a:pt x="943" y="4697"/>
                    </a:cubicBezTo>
                    <a:cubicBezTo>
                      <a:pt x="943" y="4688"/>
                      <a:pt x="945" y="4684"/>
                      <a:pt x="951" y="4684"/>
                    </a:cubicBezTo>
                    <a:close/>
                    <a:moveTo>
                      <a:pt x="821" y="4909"/>
                    </a:moveTo>
                    <a:cubicBezTo>
                      <a:pt x="882" y="4909"/>
                      <a:pt x="912" y="4940"/>
                      <a:pt x="912" y="4940"/>
                    </a:cubicBezTo>
                    <a:lnTo>
                      <a:pt x="912" y="4970"/>
                    </a:lnTo>
                    <a:cubicBezTo>
                      <a:pt x="851" y="4970"/>
                      <a:pt x="821" y="4970"/>
                      <a:pt x="821" y="4940"/>
                    </a:cubicBezTo>
                    <a:lnTo>
                      <a:pt x="821" y="4909"/>
                    </a:lnTo>
                    <a:close/>
                    <a:moveTo>
                      <a:pt x="733" y="5479"/>
                    </a:moveTo>
                    <a:cubicBezTo>
                      <a:pt x="740" y="5479"/>
                      <a:pt x="760" y="5523"/>
                      <a:pt x="760" y="5548"/>
                    </a:cubicBezTo>
                    <a:lnTo>
                      <a:pt x="730" y="5548"/>
                    </a:lnTo>
                    <a:cubicBezTo>
                      <a:pt x="730" y="5517"/>
                      <a:pt x="699" y="5487"/>
                      <a:pt x="730" y="5487"/>
                    </a:cubicBezTo>
                    <a:cubicBezTo>
                      <a:pt x="730" y="5481"/>
                      <a:pt x="731" y="5479"/>
                      <a:pt x="733" y="5479"/>
                    </a:cubicBezTo>
                    <a:close/>
                    <a:moveTo>
                      <a:pt x="882" y="5730"/>
                    </a:moveTo>
                    <a:cubicBezTo>
                      <a:pt x="912" y="5730"/>
                      <a:pt x="943" y="5730"/>
                      <a:pt x="943" y="5760"/>
                    </a:cubicBezTo>
                    <a:cubicBezTo>
                      <a:pt x="964" y="5782"/>
                      <a:pt x="955" y="5803"/>
                      <a:pt x="927" y="5803"/>
                    </a:cubicBezTo>
                    <a:cubicBezTo>
                      <a:pt x="915" y="5803"/>
                      <a:pt x="900" y="5800"/>
                      <a:pt x="882" y="5791"/>
                    </a:cubicBezTo>
                    <a:cubicBezTo>
                      <a:pt x="882" y="5760"/>
                      <a:pt x="882" y="5760"/>
                      <a:pt x="882" y="5730"/>
                    </a:cubicBezTo>
                    <a:close/>
                    <a:moveTo>
                      <a:pt x="943" y="6004"/>
                    </a:moveTo>
                    <a:lnTo>
                      <a:pt x="943" y="6034"/>
                    </a:lnTo>
                    <a:cubicBezTo>
                      <a:pt x="943" y="6064"/>
                      <a:pt x="943" y="6064"/>
                      <a:pt x="912" y="6064"/>
                    </a:cubicBezTo>
                    <a:lnTo>
                      <a:pt x="912" y="6034"/>
                    </a:lnTo>
                    <a:lnTo>
                      <a:pt x="943" y="6004"/>
                    </a:lnTo>
                    <a:close/>
                    <a:moveTo>
                      <a:pt x="1003" y="6308"/>
                    </a:moveTo>
                    <a:cubicBezTo>
                      <a:pt x="973" y="6308"/>
                      <a:pt x="943" y="6338"/>
                      <a:pt x="943" y="6338"/>
                    </a:cubicBezTo>
                    <a:cubicBezTo>
                      <a:pt x="943" y="6368"/>
                      <a:pt x="973" y="6368"/>
                      <a:pt x="973" y="6368"/>
                    </a:cubicBezTo>
                    <a:cubicBezTo>
                      <a:pt x="973" y="6368"/>
                      <a:pt x="1003" y="6368"/>
                      <a:pt x="1003" y="6338"/>
                    </a:cubicBezTo>
                    <a:lnTo>
                      <a:pt x="1003" y="6308"/>
                    </a:lnTo>
                    <a:close/>
                    <a:moveTo>
                      <a:pt x="760" y="6490"/>
                    </a:moveTo>
                    <a:cubicBezTo>
                      <a:pt x="791" y="6490"/>
                      <a:pt x="791" y="6520"/>
                      <a:pt x="791" y="6520"/>
                    </a:cubicBezTo>
                    <a:cubicBezTo>
                      <a:pt x="791" y="6551"/>
                      <a:pt x="791" y="6551"/>
                      <a:pt x="760" y="6551"/>
                    </a:cubicBezTo>
                    <a:cubicBezTo>
                      <a:pt x="760" y="6551"/>
                      <a:pt x="730" y="6551"/>
                      <a:pt x="730" y="6520"/>
                    </a:cubicBezTo>
                    <a:cubicBezTo>
                      <a:pt x="730" y="6490"/>
                      <a:pt x="760" y="6490"/>
                      <a:pt x="760" y="6490"/>
                    </a:cubicBezTo>
                    <a:close/>
                    <a:moveTo>
                      <a:pt x="31" y="6794"/>
                    </a:moveTo>
                    <a:cubicBezTo>
                      <a:pt x="0" y="6794"/>
                      <a:pt x="0" y="6824"/>
                      <a:pt x="61" y="6855"/>
                    </a:cubicBezTo>
                    <a:lnTo>
                      <a:pt x="92" y="6855"/>
                    </a:lnTo>
                    <a:cubicBezTo>
                      <a:pt x="92" y="6855"/>
                      <a:pt x="61" y="6824"/>
                      <a:pt x="31" y="6794"/>
                    </a:cubicBezTo>
                    <a:close/>
                    <a:moveTo>
                      <a:pt x="1210" y="6835"/>
                    </a:moveTo>
                    <a:cubicBezTo>
                      <a:pt x="1206" y="6835"/>
                      <a:pt x="1198" y="6842"/>
                      <a:pt x="1186" y="6855"/>
                    </a:cubicBezTo>
                    <a:cubicBezTo>
                      <a:pt x="1186" y="6885"/>
                      <a:pt x="1186" y="6916"/>
                      <a:pt x="1186" y="6916"/>
                    </a:cubicBezTo>
                    <a:cubicBezTo>
                      <a:pt x="1216" y="6916"/>
                      <a:pt x="1216" y="6916"/>
                      <a:pt x="1216" y="6885"/>
                    </a:cubicBezTo>
                    <a:cubicBezTo>
                      <a:pt x="1216" y="6850"/>
                      <a:pt x="1216" y="6835"/>
                      <a:pt x="1210" y="6835"/>
                    </a:cubicBezTo>
                    <a:close/>
                    <a:moveTo>
                      <a:pt x="754" y="7017"/>
                    </a:moveTo>
                    <a:cubicBezTo>
                      <a:pt x="760" y="7017"/>
                      <a:pt x="760" y="7032"/>
                      <a:pt x="760" y="7067"/>
                    </a:cubicBezTo>
                    <a:cubicBezTo>
                      <a:pt x="760" y="7098"/>
                      <a:pt x="730" y="7098"/>
                      <a:pt x="730" y="7098"/>
                    </a:cubicBezTo>
                    <a:cubicBezTo>
                      <a:pt x="699" y="7067"/>
                      <a:pt x="730" y="7067"/>
                      <a:pt x="730" y="7037"/>
                    </a:cubicBezTo>
                    <a:cubicBezTo>
                      <a:pt x="742" y="7025"/>
                      <a:pt x="750" y="7017"/>
                      <a:pt x="754" y="7017"/>
                    </a:cubicBezTo>
                    <a:close/>
                    <a:moveTo>
                      <a:pt x="791" y="7523"/>
                    </a:moveTo>
                    <a:cubicBezTo>
                      <a:pt x="851" y="7523"/>
                      <a:pt x="821" y="7554"/>
                      <a:pt x="760" y="7584"/>
                    </a:cubicBezTo>
                    <a:cubicBezTo>
                      <a:pt x="730" y="7584"/>
                      <a:pt x="730" y="7584"/>
                      <a:pt x="730" y="7554"/>
                    </a:cubicBezTo>
                    <a:cubicBezTo>
                      <a:pt x="730" y="7554"/>
                      <a:pt x="760" y="7523"/>
                      <a:pt x="791" y="7523"/>
                    </a:cubicBezTo>
                    <a:close/>
                    <a:moveTo>
                      <a:pt x="760" y="7736"/>
                    </a:moveTo>
                    <a:lnTo>
                      <a:pt x="791" y="7767"/>
                    </a:lnTo>
                    <a:lnTo>
                      <a:pt x="791" y="7797"/>
                    </a:lnTo>
                    <a:cubicBezTo>
                      <a:pt x="760" y="7797"/>
                      <a:pt x="730" y="7797"/>
                      <a:pt x="730" y="7767"/>
                    </a:cubicBezTo>
                    <a:lnTo>
                      <a:pt x="760" y="7736"/>
                    </a:lnTo>
                    <a:close/>
                    <a:moveTo>
                      <a:pt x="578" y="9590"/>
                    </a:moveTo>
                    <a:lnTo>
                      <a:pt x="608" y="9621"/>
                    </a:lnTo>
                    <a:lnTo>
                      <a:pt x="608" y="9651"/>
                    </a:lnTo>
                    <a:cubicBezTo>
                      <a:pt x="578" y="9651"/>
                      <a:pt x="517" y="9651"/>
                      <a:pt x="547" y="9621"/>
                    </a:cubicBezTo>
                    <a:lnTo>
                      <a:pt x="578" y="9590"/>
                    </a:lnTo>
                    <a:close/>
                    <a:moveTo>
                      <a:pt x="504" y="10306"/>
                    </a:moveTo>
                    <a:cubicBezTo>
                      <a:pt x="524" y="10306"/>
                      <a:pt x="558" y="10320"/>
                      <a:pt x="578" y="10320"/>
                    </a:cubicBezTo>
                    <a:cubicBezTo>
                      <a:pt x="578" y="10350"/>
                      <a:pt x="578" y="10350"/>
                      <a:pt x="547" y="10350"/>
                    </a:cubicBezTo>
                    <a:cubicBezTo>
                      <a:pt x="517" y="10350"/>
                      <a:pt x="487" y="10320"/>
                      <a:pt x="487" y="10320"/>
                    </a:cubicBezTo>
                    <a:cubicBezTo>
                      <a:pt x="487" y="10310"/>
                      <a:pt x="493" y="10306"/>
                      <a:pt x="504" y="10306"/>
                    </a:cubicBezTo>
                    <a:close/>
                    <a:moveTo>
                      <a:pt x="730" y="10806"/>
                    </a:moveTo>
                    <a:cubicBezTo>
                      <a:pt x="760" y="10806"/>
                      <a:pt x="791" y="10837"/>
                      <a:pt x="791" y="10837"/>
                    </a:cubicBezTo>
                    <a:lnTo>
                      <a:pt x="791" y="10867"/>
                    </a:lnTo>
                    <a:cubicBezTo>
                      <a:pt x="760" y="10867"/>
                      <a:pt x="730" y="10867"/>
                      <a:pt x="730" y="10837"/>
                    </a:cubicBezTo>
                    <a:lnTo>
                      <a:pt x="730" y="10806"/>
                    </a:lnTo>
                    <a:close/>
                    <a:moveTo>
                      <a:pt x="547" y="11171"/>
                    </a:moveTo>
                    <a:lnTo>
                      <a:pt x="578" y="11201"/>
                    </a:lnTo>
                    <a:lnTo>
                      <a:pt x="578" y="11232"/>
                    </a:lnTo>
                    <a:cubicBezTo>
                      <a:pt x="517" y="11232"/>
                      <a:pt x="487" y="11232"/>
                      <a:pt x="487" y="11201"/>
                    </a:cubicBezTo>
                    <a:lnTo>
                      <a:pt x="547" y="11171"/>
                    </a:lnTo>
                    <a:close/>
                    <a:moveTo>
                      <a:pt x="391" y="13195"/>
                    </a:moveTo>
                    <a:cubicBezTo>
                      <a:pt x="411" y="13195"/>
                      <a:pt x="426" y="13216"/>
                      <a:pt x="426" y="13238"/>
                    </a:cubicBezTo>
                    <a:cubicBezTo>
                      <a:pt x="426" y="13299"/>
                      <a:pt x="426" y="13299"/>
                      <a:pt x="396" y="13299"/>
                    </a:cubicBezTo>
                    <a:cubicBezTo>
                      <a:pt x="365" y="13268"/>
                      <a:pt x="365" y="13238"/>
                      <a:pt x="365" y="13207"/>
                    </a:cubicBezTo>
                    <a:cubicBezTo>
                      <a:pt x="374" y="13198"/>
                      <a:pt x="383" y="13195"/>
                      <a:pt x="391" y="13195"/>
                    </a:cubicBezTo>
                    <a:close/>
                    <a:moveTo>
                      <a:pt x="396" y="14393"/>
                    </a:moveTo>
                    <a:lnTo>
                      <a:pt x="396" y="14423"/>
                    </a:lnTo>
                    <a:cubicBezTo>
                      <a:pt x="365" y="14423"/>
                      <a:pt x="335" y="14423"/>
                      <a:pt x="335" y="14393"/>
                    </a:cubicBezTo>
                    <a:close/>
                    <a:moveTo>
                      <a:pt x="1216" y="16247"/>
                    </a:moveTo>
                    <a:cubicBezTo>
                      <a:pt x="1203" y="16273"/>
                      <a:pt x="1196" y="16282"/>
                      <a:pt x="1194" y="16282"/>
                    </a:cubicBezTo>
                    <a:cubicBezTo>
                      <a:pt x="1191" y="16282"/>
                      <a:pt x="1199" y="16265"/>
                      <a:pt x="1216" y="16247"/>
                    </a:cubicBezTo>
                    <a:close/>
                    <a:moveTo>
                      <a:pt x="1306" y="16385"/>
                    </a:moveTo>
                    <a:cubicBezTo>
                      <a:pt x="1324" y="16385"/>
                      <a:pt x="1338" y="16399"/>
                      <a:pt x="1338" y="16399"/>
                    </a:cubicBezTo>
                    <a:cubicBezTo>
                      <a:pt x="1338" y="16399"/>
                      <a:pt x="1338" y="16399"/>
                      <a:pt x="1307" y="16429"/>
                    </a:cubicBezTo>
                    <a:cubicBezTo>
                      <a:pt x="1307" y="16429"/>
                      <a:pt x="1307" y="16443"/>
                      <a:pt x="1298" y="16443"/>
                    </a:cubicBezTo>
                    <a:cubicBezTo>
                      <a:pt x="1294" y="16443"/>
                      <a:pt x="1287" y="16439"/>
                      <a:pt x="1277" y="16429"/>
                    </a:cubicBezTo>
                    <a:lnTo>
                      <a:pt x="1277" y="16399"/>
                    </a:lnTo>
                    <a:cubicBezTo>
                      <a:pt x="1287" y="16389"/>
                      <a:pt x="1297" y="16385"/>
                      <a:pt x="1306" y="16385"/>
                    </a:cubicBezTo>
                    <a:close/>
                    <a:moveTo>
                      <a:pt x="8153" y="16709"/>
                    </a:moveTo>
                    <a:cubicBezTo>
                      <a:pt x="8174" y="16709"/>
                      <a:pt x="8168" y="16759"/>
                      <a:pt x="8146" y="16824"/>
                    </a:cubicBezTo>
                    <a:cubicBezTo>
                      <a:pt x="8131" y="16855"/>
                      <a:pt x="8124" y="16870"/>
                      <a:pt x="8120" y="16870"/>
                    </a:cubicBezTo>
                    <a:cubicBezTo>
                      <a:pt x="8116" y="16870"/>
                      <a:pt x="8116" y="16855"/>
                      <a:pt x="8116" y="16824"/>
                    </a:cubicBezTo>
                    <a:cubicBezTo>
                      <a:pt x="8116" y="16794"/>
                      <a:pt x="8086" y="16733"/>
                      <a:pt x="8116" y="16733"/>
                    </a:cubicBezTo>
                    <a:cubicBezTo>
                      <a:pt x="8133" y="16716"/>
                      <a:pt x="8145" y="16709"/>
                      <a:pt x="8153" y="16709"/>
                    </a:cubicBezTo>
                    <a:close/>
                    <a:moveTo>
                      <a:pt x="1551" y="16885"/>
                    </a:moveTo>
                    <a:cubicBezTo>
                      <a:pt x="1581" y="16885"/>
                      <a:pt x="1611" y="16916"/>
                      <a:pt x="1581" y="16946"/>
                    </a:cubicBezTo>
                    <a:lnTo>
                      <a:pt x="1551" y="16946"/>
                    </a:lnTo>
                    <a:cubicBezTo>
                      <a:pt x="1490" y="16916"/>
                      <a:pt x="1490" y="16916"/>
                      <a:pt x="1551" y="16885"/>
                    </a:cubicBezTo>
                    <a:close/>
                    <a:moveTo>
                      <a:pt x="1703" y="17037"/>
                    </a:moveTo>
                    <a:cubicBezTo>
                      <a:pt x="1733" y="17037"/>
                      <a:pt x="1733" y="17037"/>
                      <a:pt x="1733" y="17068"/>
                    </a:cubicBezTo>
                    <a:lnTo>
                      <a:pt x="1703" y="17068"/>
                    </a:lnTo>
                    <a:lnTo>
                      <a:pt x="1703" y="17037"/>
                    </a:lnTo>
                    <a:close/>
                    <a:moveTo>
                      <a:pt x="1581" y="17066"/>
                    </a:moveTo>
                    <a:cubicBezTo>
                      <a:pt x="1570" y="17068"/>
                      <a:pt x="1560" y="17079"/>
                      <a:pt x="1551" y="17098"/>
                    </a:cubicBezTo>
                    <a:cubicBezTo>
                      <a:pt x="1551" y="17101"/>
                      <a:pt x="1550" y="17104"/>
                      <a:pt x="1550" y="17107"/>
                    </a:cubicBezTo>
                    <a:lnTo>
                      <a:pt x="1550" y="17107"/>
                    </a:lnTo>
                    <a:cubicBezTo>
                      <a:pt x="1556" y="17097"/>
                      <a:pt x="1566" y="17083"/>
                      <a:pt x="1581" y="17068"/>
                    </a:cubicBezTo>
                    <a:cubicBezTo>
                      <a:pt x="1581" y="17067"/>
                      <a:pt x="1581" y="17066"/>
                      <a:pt x="1581" y="17066"/>
                    </a:cubicBezTo>
                    <a:close/>
                    <a:moveTo>
                      <a:pt x="1550" y="17107"/>
                    </a:moveTo>
                    <a:cubicBezTo>
                      <a:pt x="1542" y="17122"/>
                      <a:pt x="1542" y="17131"/>
                      <a:pt x="1544" y="17131"/>
                    </a:cubicBezTo>
                    <a:cubicBezTo>
                      <a:pt x="1546" y="17131"/>
                      <a:pt x="1549" y="17124"/>
                      <a:pt x="1550" y="17107"/>
                    </a:cubicBezTo>
                    <a:close/>
                    <a:moveTo>
                      <a:pt x="1946" y="17189"/>
                    </a:moveTo>
                    <a:cubicBezTo>
                      <a:pt x="1976" y="17220"/>
                      <a:pt x="1976" y="17220"/>
                      <a:pt x="1946" y="17250"/>
                    </a:cubicBezTo>
                    <a:lnTo>
                      <a:pt x="1915" y="17220"/>
                    </a:lnTo>
                    <a:lnTo>
                      <a:pt x="1915" y="17189"/>
                    </a:lnTo>
                    <a:close/>
                    <a:moveTo>
                      <a:pt x="2189" y="17250"/>
                    </a:moveTo>
                    <a:lnTo>
                      <a:pt x="2219" y="17280"/>
                    </a:lnTo>
                    <a:cubicBezTo>
                      <a:pt x="2250" y="17280"/>
                      <a:pt x="2219" y="17311"/>
                      <a:pt x="2219" y="17311"/>
                    </a:cubicBezTo>
                    <a:cubicBezTo>
                      <a:pt x="2219" y="17311"/>
                      <a:pt x="2206" y="17324"/>
                      <a:pt x="2197" y="17324"/>
                    </a:cubicBezTo>
                    <a:cubicBezTo>
                      <a:pt x="2192" y="17324"/>
                      <a:pt x="2189" y="17321"/>
                      <a:pt x="2189" y="17311"/>
                    </a:cubicBezTo>
                    <a:cubicBezTo>
                      <a:pt x="2189" y="17297"/>
                      <a:pt x="2189" y="17268"/>
                      <a:pt x="2189" y="17250"/>
                    </a:cubicBezTo>
                    <a:close/>
                    <a:moveTo>
                      <a:pt x="4134" y="17463"/>
                    </a:moveTo>
                    <a:cubicBezTo>
                      <a:pt x="4165" y="17463"/>
                      <a:pt x="4165" y="17463"/>
                      <a:pt x="4165" y="17493"/>
                    </a:cubicBezTo>
                    <a:cubicBezTo>
                      <a:pt x="4165" y="17524"/>
                      <a:pt x="4165" y="17554"/>
                      <a:pt x="4134" y="17554"/>
                    </a:cubicBezTo>
                    <a:cubicBezTo>
                      <a:pt x="4130" y="17558"/>
                      <a:pt x="4126" y="17560"/>
                      <a:pt x="4123" y="17560"/>
                    </a:cubicBezTo>
                    <a:cubicBezTo>
                      <a:pt x="4104" y="17560"/>
                      <a:pt x="4108" y="17489"/>
                      <a:pt x="4134" y="17463"/>
                    </a:cubicBezTo>
                    <a:close/>
                    <a:moveTo>
                      <a:pt x="3234" y="17592"/>
                    </a:moveTo>
                    <a:cubicBezTo>
                      <a:pt x="3245" y="17592"/>
                      <a:pt x="3253" y="17600"/>
                      <a:pt x="3253" y="17615"/>
                    </a:cubicBezTo>
                    <a:cubicBezTo>
                      <a:pt x="3253" y="17615"/>
                      <a:pt x="3253" y="17645"/>
                      <a:pt x="3222" y="17676"/>
                    </a:cubicBezTo>
                    <a:cubicBezTo>
                      <a:pt x="3222" y="17676"/>
                      <a:pt x="3209" y="17689"/>
                      <a:pt x="3200" y="17689"/>
                    </a:cubicBezTo>
                    <a:cubicBezTo>
                      <a:pt x="3195" y="17689"/>
                      <a:pt x="3192" y="17686"/>
                      <a:pt x="3192" y="17676"/>
                    </a:cubicBezTo>
                    <a:lnTo>
                      <a:pt x="3192" y="17615"/>
                    </a:lnTo>
                    <a:cubicBezTo>
                      <a:pt x="3207" y="17600"/>
                      <a:pt x="3222" y="17592"/>
                      <a:pt x="3234" y="17592"/>
                    </a:cubicBezTo>
                    <a:close/>
                    <a:moveTo>
                      <a:pt x="1159" y="1"/>
                    </a:moveTo>
                    <a:cubicBezTo>
                      <a:pt x="1148" y="1"/>
                      <a:pt x="1140" y="16"/>
                      <a:pt x="1155" y="46"/>
                    </a:cubicBezTo>
                    <a:lnTo>
                      <a:pt x="1125" y="77"/>
                    </a:lnTo>
                    <a:cubicBezTo>
                      <a:pt x="1003" y="77"/>
                      <a:pt x="1003" y="137"/>
                      <a:pt x="1095" y="137"/>
                    </a:cubicBezTo>
                    <a:cubicBezTo>
                      <a:pt x="1216" y="137"/>
                      <a:pt x="1216" y="137"/>
                      <a:pt x="1125" y="168"/>
                    </a:cubicBezTo>
                    <a:cubicBezTo>
                      <a:pt x="1064" y="168"/>
                      <a:pt x="1064" y="198"/>
                      <a:pt x="1064" y="228"/>
                    </a:cubicBezTo>
                    <a:cubicBezTo>
                      <a:pt x="1064" y="244"/>
                      <a:pt x="1064" y="251"/>
                      <a:pt x="1060" y="251"/>
                    </a:cubicBezTo>
                    <a:cubicBezTo>
                      <a:pt x="1057" y="251"/>
                      <a:pt x="1049" y="244"/>
                      <a:pt x="1034" y="228"/>
                    </a:cubicBezTo>
                    <a:cubicBezTo>
                      <a:pt x="1003" y="228"/>
                      <a:pt x="973" y="259"/>
                      <a:pt x="973" y="289"/>
                    </a:cubicBezTo>
                    <a:cubicBezTo>
                      <a:pt x="973" y="320"/>
                      <a:pt x="973" y="320"/>
                      <a:pt x="1003" y="320"/>
                    </a:cubicBezTo>
                    <a:cubicBezTo>
                      <a:pt x="1009" y="314"/>
                      <a:pt x="1014" y="311"/>
                      <a:pt x="1017" y="311"/>
                    </a:cubicBezTo>
                    <a:cubicBezTo>
                      <a:pt x="1031" y="311"/>
                      <a:pt x="1016" y="356"/>
                      <a:pt x="943" y="380"/>
                    </a:cubicBezTo>
                    <a:cubicBezTo>
                      <a:pt x="912" y="411"/>
                      <a:pt x="912" y="411"/>
                      <a:pt x="973" y="411"/>
                    </a:cubicBezTo>
                    <a:cubicBezTo>
                      <a:pt x="1064" y="411"/>
                      <a:pt x="1034" y="472"/>
                      <a:pt x="973" y="502"/>
                    </a:cubicBezTo>
                    <a:cubicBezTo>
                      <a:pt x="973" y="502"/>
                      <a:pt x="973" y="532"/>
                      <a:pt x="973" y="563"/>
                    </a:cubicBezTo>
                    <a:cubicBezTo>
                      <a:pt x="973" y="593"/>
                      <a:pt x="1003" y="593"/>
                      <a:pt x="1034" y="593"/>
                    </a:cubicBezTo>
                    <a:cubicBezTo>
                      <a:pt x="1095" y="593"/>
                      <a:pt x="1095" y="593"/>
                      <a:pt x="1064" y="624"/>
                    </a:cubicBezTo>
                    <a:cubicBezTo>
                      <a:pt x="1034" y="654"/>
                      <a:pt x="1003" y="654"/>
                      <a:pt x="1003" y="654"/>
                    </a:cubicBezTo>
                    <a:cubicBezTo>
                      <a:pt x="973" y="654"/>
                      <a:pt x="973" y="684"/>
                      <a:pt x="973" y="715"/>
                    </a:cubicBezTo>
                    <a:cubicBezTo>
                      <a:pt x="973" y="745"/>
                      <a:pt x="973" y="806"/>
                      <a:pt x="973" y="806"/>
                    </a:cubicBezTo>
                    <a:lnTo>
                      <a:pt x="943" y="776"/>
                    </a:lnTo>
                    <a:cubicBezTo>
                      <a:pt x="943" y="806"/>
                      <a:pt x="912" y="806"/>
                      <a:pt x="943" y="806"/>
                    </a:cubicBezTo>
                    <a:cubicBezTo>
                      <a:pt x="943" y="806"/>
                      <a:pt x="943" y="836"/>
                      <a:pt x="912" y="897"/>
                    </a:cubicBezTo>
                    <a:cubicBezTo>
                      <a:pt x="891" y="940"/>
                      <a:pt x="914" y="997"/>
                      <a:pt x="951" y="997"/>
                    </a:cubicBezTo>
                    <a:cubicBezTo>
                      <a:pt x="966" y="997"/>
                      <a:pt x="985" y="986"/>
                      <a:pt x="1003" y="958"/>
                    </a:cubicBezTo>
                    <a:lnTo>
                      <a:pt x="1003" y="988"/>
                    </a:lnTo>
                    <a:cubicBezTo>
                      <a:pt x="1003" y="1019"/>
                      <a:pt x="1034" y="1019"/>
                      <a:pt x="1034" y="1019"/>
                    </a:cubicBezTo>
                    <a:cubicBezTo>
                      <a:pt x="1064" y="1019"/>
                      <a:pt x="1064" y="1049"/>
                      <a:pt x="1064" y="1080"/>
                    </a:cubicBezTo>
                    <a:lnTo>
                      <a:pt x="1003" y="1080"/>
                    </a:lnTo>
                    <a:cubicBezTo>
                      <a:pt x="986" y="1074"/>
                      <a:pt x="971" y="1071"/>
                      <a:pt x="958" y="1071"/>
                    </a:cubicBezTo>
                    <a:cubicBezTo>
                      <a:pt x="905" y="1071"/>
                      <a:pt x="899" y="1116"/>
                      <a:pt x="973" y="1140"/>
                    </a:cubicBezTo>
                    <a:lnTo>
                      <a:pt x="943" y="1140"/>
                    </a:lnTo>
                    <a:cubicBezTo>
                      <a:pt x="912" y="1140"/>
                      <a:pt x="912" y="1171"/>
                      <a:pt x="943" y="1232"/>
                    </a:cubicBezTo>
                    <a:cubicBezTo>
                      <a:pt x="943" y="1262"/>
                      <a:pt x="1003" y="1292"/>
                      <a:pt x="1034" y="1292"/>
                    </a:cubicBezTo>
                    <a:cubicBezTo>
                      <a:pt x="1064" y="1292"/>
                      <a:pt x="1064" y="1323"/>
                      <a:pt x="1064" y="1323"/>
                    </a:cubicBezTo>
                    <a:cubicBezTo>
                      <a:pt x="1064" y="1353"/>
                      <a:pt x="1064" y="1353"/>
                      <a:pt x="1034" y="1353"/>
                    </a:cubicBezTo>
                    <a:cubicBezTo>
                      <a:pt x="943" y="1353"/>
                      <a:pt x="943" y="1414"/>
                      <a:pt x="1034" y="1444"/>
                    </a:cubicBezTo>
                    <a:lnTo>
                      <a:pt x="973" y="1444"/>
                    </a:lnTo>
                    <a:cubicBezTo>
                      <a:pt x="966" y="1437"/>
                      <a:pt x="959" y="1434"/>
                      <a:pt x="953" y="1434"/>
                    </a:cubicBezTo>
                    <a:cubicBezTo>
                      <a:pt x="932" y="1434"/>
                      <a:pt x="919" y="1478"/>
                      <a:pt x="943" y="1596"/>
                    </a:cubicBezTo>
                    <a:cubicBezTo>
                      <a:pt x="943" y="1718"/>
                      <a:pt x="943" y="1809"/>
                      <a:pt x="882" y="1809"/>
                    </a:cubicBezTo>
                    <a:cubicBezTo>
                      <a:pt x="851" y="1809"/>
                      <a:pt x="912" y="1931"/>
                      <a:pt x="973" y="1991"/>
                    </a:cubicBezTo>
                    <a:cubicBezTo>
                      <a:pt x="943" y="1991"/>
                      <a:pt x="943" y="2022"/>
                      <a:pt x="943" y="2052"/>
                    </a:cubicBezTo>
                    <a:cubicBezTo>
                      <a:pt x="943" y="2143"/>
                      <a:pt x="943" y="2143"/>
                      <a:pt x="912" y="2143"/>
                    </a:cubicBezTo>
                    <a:cubicBezTo>
                      <a:pt x="887" y="2131"/>
                      <a:pt x="872" y="2123"/>
                      <a:pt x="868" y="2123"/>
                    </a:cubicBezTo>
                    <a:cubicBezTo>
                      <a:pt x="862" y="2123"/>
                      <a:pt x="877" y="2138"/>
                      <a:pt x="912" y="2174"/>
                    </a:cubicBezTo>
                    <a:cubicBezTo>
                      <a:pt x="973" y="2204"/>
                      <a:pt x="943" y="2295"/>
                      <a:pt x="882" y="2295"/>
                    </a:cubicBezTo>
                    <a:cubicBezTo>
                      <a:pt x="821" y="2295"/>
                      <a:pt x="821" y="2326"/>
                      <a:pt x="821" y="2387"/>
                    </a:cubicBezTo>
                    <a:cubicBezTo>
                      <a:pt x="851" y="2417"/>
                      <a:pt x="851" y="2478"/>
                      <a:pt x="851" y="2539"/>
                    </a:cubicBezTo>
                    <a:cubicBezTo>
                      <a:pt x="851" y="2599"/>
                      <a:pt x="851" y="2599"/>
                      <a:pt x="912" y="2630"/>
                    </a:cubicBezTo>
                    <a:cubicBezTo>
                      <a:pt x="973" y="2630"/>
                      <a:pt x="973" y="2660"/>
                      <a:pt x="973" y="2721"/>
                    </a:cubicBezTo>
                    <a:cubicBezTo>
                      <a:pt x="973" y="2751"/>
                      <a:pt x="973" y="2751"/>
                      <a:pt x="943" y="2751"/>
                    </a:cubicBezTo>
                    <a:cubicBezTo>
                      <a:pt x="943" y="2751"/>
                      <a:pt x="912" y="2782"/>
                      <a:pt x="912" y="2812"/>
                    </a:cubicBezTo>
                    <a:cubicBezTo>
                      <a:pt x="882" y="2843"/>
                      <a:pt x="882" y="2873"/>
                      <a:pt x="851" y="2873"/>
                    </a:cubicBezTo>
                    <a:cubicBezTo>
                      <a:pt x="851" y="2873"/>
                      <a:pt x="821" y="2903"/>
                      <a:pt x="821" y="2964"/>
                    </a:cubicBezTo>
                    <a:cubicBezTo>
                      <a:pt x="821" y="3025"/>
                      <a:pt x="821" y="3086"/>
                      <a:pt x="791" y="3086"/>
                    </a:cubicBezTo>
                    <a:cubicBezTo>
                      <a:pt x="791" y="3116"/>
                      <a:pt x="791" y="3116"/>
                      <a:pt x="821" y="3116"/>
                    </a:cubicBezTo>
                    <a:cubicBezTo>
                      <a:pt x="851" y="3116"/>
                      <a:pt x="882" y="3146"/>
                      <a:pt x="821" y="3268"/>
                    </a:cubicBezTo>
                    <a:cubicBezTo>
                      <a:pt x="821" y="3298"/>
                      <a:pt x="821" y="3390"/>
                      <a:pt x="851" y="3390"/>
                    </a:cubicBezTo>
                    <a:cubicBezTo>
                      <a:pt x="851" y="3420"/>
                      <a:pt x="851" y="3420"/>
                      <a:pt x="821" y="3420"/>
                    </a:cubicBezTo>
                    <a:cubicBezTo>
                      <a:pt x="760" y="3420"/>
                      <a:pt x="760" y="3481"/>
                      <a:pt x="821" y="3542"/>
                    </a:cubicBezTo>
                    <a:cubicBezTo>
                      <a:pt x="851" y="3542"/>
                      <a:pt x="851" y="3572"/>
                      <a:pt x="821" y="3602"/>
                    </a:cubicBezTo>
                    <a:cubicBezTo>
                      <a:pt x="821" y="3602"/>
                      <a:pt x="821" y="3633"/>
                      <a:pt x="851" y="3663"/>
                    </a:cubicBezTo>
                    <a:cubicBezTo>
                      <a:pt x="882" y="3694"/>
                      <a:pt x="882" y="3694"/>
                      <a:pt x="851" y="3754"/>
                    </a:cubicBezTo>
                    <a:cubicBezTo>
                      <a:pt x="791" y="3754"/>
                      <a:pt x="791" y="3785"/>
                      <a:pt x="791" y="3815"/>
                    </a:cubicBezTo>
                    <a:cubicBezTo>
                      <a:pt x="821" y="3876"/>
                      <a:pt x="821" y="4180"/>
                      <a:pt x="760" y="4210"/>
                    </a:cubicBezTo>
                    <a:cubicBezTo>
                      <a:pt x="791" y="4241"/>
                      <a:pt x="791" y="4241"/>
                      <a:pt x="791" y="4271"/>
                    </a:cubicBezTo>
                    <a:cubicBezTo>
                      <a:pt x="730" y="4301"/>
                      <a:pt x="760" y="4332"/>
                      <a:pt x="821" y="4332"/>
                    </a:cubicBezTo>
                    <a:lnTo>
                      <a:pt x="821" y="4301"/>
                    </a:lnTo>
                    <a:lnTo>
                      <a:pt x="821" y="4271"/>
                    </a:lnTo>
                    <a:cubicBezTo>
                      <a:pt x="912" y="4271"/>
                      <a:pt x="882" y="4362"/>
                      <a:pt x="791" y="4362"/>
                    </a:cubicBezTo>
                    <a:cubicBezTo>
                      <a:pt x="730" y="4393"/>
                      <a:pt x="730" y="4393"/>
                      <a:pt x="791" y="4423"/>
                    </a:cubicBezTo>
                    <a:cubicBezTo>
                      <a:pt x="851" y="4453"/>
                      <a:pt x="851" y="4484"/>
                      <a:pt x="791" y="4514"/>
                    </a:cubicBezTo>
                    <a:cubicBezTo>
                      <a:pt x="765" y="4502"/>
                      <a:pt x="751" y="4494"/>
                      <a:pt x="746" y="4494"/>
                    </a:cubicBezTo>
                    <a:cubicBezTo>
                      <a:pt x="740" y="4494"/>
                      <a:pt x="755" y="4509"/>
                      <a:pt x="791" y="4545"/>
                    </a:cubicBezTo>
                    <a:cubicBezTo>
                      <a:pt x="896" y="4597"/>
                      <a:pt x="933" y="4672"/>
                      <a:pt x="863" y="4672"/>
                    </a:cubicBezTo>
                    <a:cubicBezTo>
                      <a:pt x="851" y="4672"/>
                      <a:pt x="838" y="4670"/>
                      <a:pt x="821" y="4666"/>
                    </a:cubicBezTo>
                    <a:cubicBezTo>
                      <a:pt x="730" y="4666"/>
                      <a:pt x="699" y="4697"/>
                      <a:pt x="699" y="4727"/>
                    </a:cubicBezTo>
                    <a:cubicBezTo>
                      <a:pt x="699" y="4757"/>
                      <a:pt x="730" y="4757"/>
                      <a:pt x="760" y="4757"/>
                    </a:cubicBezTo>
                    <a:cubicBezTo>
                      <a:pt x="851" y="4757"/>
                      <a:pt x="851" y="4757"/>
                      <a:pt x="760" y="4818"/>
                    </a:cubicBezTo>
                    <a:cubicBezTo>
                      <a:pt x="669" y="4909"/>
                      <a:pt x="669" y="4970"/>
                      <a:pt x="730" y="5061"/>
                    </a:cubicBezTo>
                    <a:cubicBezTo>
                      <a:pt x="770" y="5142"/>
                      <a:pt x="770" y="5196"/>
                      <a:pt x="748" y="5196"/>
                    </a:cubicBezTo>
                    <a:cubicBezTo>
                      <a:pt x="737" y="5196"/>
                      <a:pt x="720" y="5183"/>
                      <a:pt x="699" y="5153"/>
                    </a:cubicBezTo>
                    <a:cubicBezTo>
                      <a:pt x="669" y="5122"/>
                      <a:pt x="654" y="5107"/>
                      <a:pt x="650" y="5107"/>
                    </a:cubicBezTo>
                    <a:lnTo>
                      <a:pt x="650" y="5107"/>
                    </a:lnTo>
                    <a:cubicBezTo>
                      <a:pt x="646" y="5107"/>
                      <a:pt x="654" y="5122"/>
                      <a:pt x="669" y="5153"/>
                    </a:cubicBezTo>
                    <a:cubicBezTo>
                      <a:pt x="669" y="5213"/>
                      <a:pt x="669" y="5274"/>
                      <a:pt x="669" y="5305"/>
                    </a:cubicBezTo>
                    <a:cubicBezTo>
                      <a:pt x="669" y="5335"/>
                      <a:pt x="699" y="5365"/>
                      <a:pt x="730" y="5365"/>
                    </a:cubicBezTo>
                    <a:cubicBezTo>
                      <a:pt x="669" y="5396"/>
                      <a:pt x="639" y="5457"/>
                      <a:pt x="699" y="5517"/>
                    </a:cubicBezTo>
                    <a:cubicBezTo>
                      <a:pt x="699" y="5548"/>
                      <a:pt x="699" y="5578"/>
                      <a:pt x="699" y="5578"/>
                    </a:cubicBezTo>
                    <a:cubicBezTo>
                      <a:pt x="699" y="5609"/>
                      <a:pt x="699" y="5609"/>
                      <a:pt x="730" y="5639"/>
                    </a:cubicBezTo>
                    <a:cubicBezTo>
                      <a:pt x="760" y="5669"/>
                      <a:pt x="699" y="5700"/>
                      <a:pt x="669" y="5700"/>
                    </a:cubicBezTo>
                    <a:cubicBezTo>
                      <a:pt x="639" y="5730"/>
                      <a:pt x="608" y="5760"/>
                      <a:pt x="639" y="5760"/>
                    </a:cubicBezTo>
                    <a:cubicBezTo>
                      <a:pt x="669" y="5760"/>
                      <a:pt x="699" y="5821"/>
                      <a:pt x="730" y="5852"/>
                    </a:cubicBezTo>
                    <a:cubicBezTo>
                      <a:pt x="751" y="5873"/>
                      <a:pt x="742" y="5895"/>
                      <a:pt x="725" y="5895"/>
                    </a:cubicBezTo>
                    <a:cubicBezTo>
                      <a:pt x="717" y="5895"/>
                      <a:pt x="708" y="5891"/>
                      <a:pt x="699" y="5882"/>
                    </a:cubicBezTo>
                    <a:cubicBezTo>
                      <a:pt x="669" y="5882"/>
                      <a:pt x="669" y="5882"/>
                      <a:pt x="639" y="5943"/>
                    </a:cubicBezTo>
                    <a:cubicBezTo>
                      <a:pt x="639" y="5973"/>
                      <a:pt x="639" y="6034"/>
                      <a:pt x="669" y="6034"/>
                    </a:cubicBezTo>
                    <a:cubicBezTo>
                      <a:pt x="699" y="6034"/>
                      <a:pt x="669" y="6216"/>
                      <a:pt x="639" y="6247"/>
                    </a:cubicBezTo>
                    <a:cubicBezTo>
                      <a:pt x="639" y="6247"/>
                      <a:pt x="639" y="6277"/>
                      <a:pt x="639" y="6277"/>
                    </a:cubicBezTo>
                    <a:cubicBezTo>
                      <a:pt x="639" y="6308"/>
                      <a:pt x="669" y="6338"/>
                      <a:pt x="669" y="6368"/>
                    </a:cubicBezTo>
                    <a:cubicBezTo>
                      <a:pt x="669" y="6368"/>
                      <a:pt x="669" y="6399"/>
                      <a:pt x="699" y="6429"/>
                    </a:cubicBezTo>
                    <a:cubicBezTo>
                      <a:pt x="699" y="6460"/>
                      <a:pt x="699" y="6490"/>
                      <a:pt x="669" y="6490"/>
                    </a:cubicBezTo>
                    <a:cubicBezTo>
                      <a:pt x="730" y="6520"/>
                      <a:pt x="730" y="6520"/>
                      <a:pt x="669" y="6551"/>
                    </a:cubicBezTo>
                    <a:cubicBezTo>
                      <a:pt x="578" y="6551"/>
                      <a:pt x="578" y="6551"/>
                      <a:pt x="669" y="6581"/>
                    </a:cubicBezTo>
                    <a:cubicBezTo>
                      <a:pt x="699" y="6612"/>
                      <a:pt x="699" y="6612"/>
                      <a:pt x="639" y="6642"/>
                    </a:cubicBezTo>
                    <a:cubicBezTo>
                      <a:pt x="608" y="6642"/>
                      <a:pt x="608" y="6672"/>
                      <a:pt x="639" y="6672"/>
                    </a:cubicBezTo>
                    <a:cubicBezTo>
                      <a:pt x="730" y="6703"/>
                      <a:pt x="760" y="6794"/>
                      <a:pt x="669" y="6794"/>
                    </a:cubicBezTo>
                    <a:cubicBezTo>
                      <a:pt x="669" y="6794"/>
                      <a:pt x="669" y="6824"/>
                      <a:pt x="699" y="6855"/>
                    </a:cubicBezTo>
                    <a:cubicBezTo>
                      <a:pt x="760" y="6885"/>
                      <a:pt x="760" y="6885"/>
                      <a:pt x="699" y="6885"/>
                    </a:cubicBezTo>
                    <a:cubicBezTo>
                      <a:pt x="639" y="6916"/>
                      <a:pt x="639" y="6946"/>
                      <a:pt x="699" y="6976"/>
                    </a:cubicBezTo>
                    <a:cubicBezTo>
                      <a:pt x="699" y="6976"/>
                      <a:pt x="730" y="7007"/>
                      <a:pt x="699" y="7037"/>
                    </a:cubicBezTo>
                    <a:cubicBezTo>
                      <a:pt x="671" y="7065"/>
                      <a:pt x="617" y="7223"/>
                      <a:pt x="681" y="7223"/>
                    </a:cubicBezTo>
                    <a:cubicBezTo>
                      <a:pt x="686" y="7223"/>
                      <a:pt x="693" y="7222"/>
                      <a:pt x="699" y="7219"/>
                    </a:cubicBezTo>
                    <a:lnTo>
                      <a:pt x="699" y="7280"/>
                    </a:lnTo>
                    <a:cubicBezTo>
                      <a:pt x="639" y="7341"/>
                      <a:pt x="639" y="7371"/>
                      <a:pt x="669" y="7402"/>
                    </a:cubicBezTo>
                    <a:lnTo>
                      <a:pt x="699" y="7432"/>
                    </a:lnTo>
                    <a:cubicBezTo>
                      <a:pt x="669" y="7432"/>
                      <a:pt x="639" y="7463"/>
                      <a:pt x="639" y="7493"/>
                    </a:cubicBezTo>
                    <a:cubicBezTo>
                      <a:pt x="639" y="7523"/>
                      <a:pt x="639" y="7523"/>
                      <a:pt x="669" y="7523"/>
                    </a:cubicBezTo>
                    <a:cubicBezTo>
                      <a:pt x="678" y="7515"/>
                      <a:pt x="684" y="7511"/>
                      <a:pt x="689" y="7511"/>
                    </a:cubicBezTo>
                    <a:cubicBezTo>
                      <a:pt x="699" y="7511"/>
                      <a:pt x="699" y="7532"/>
                      <a:pt x="699" y="7554"/>
                    </a:cubicBezTo>
                    <a:cubicBezTo>
                      <a:pt x="699" y="7554"/>
                      <a:pt x="669" y="7584"/>
                      <a:pt x="639" y="7584"/>
                    </a:cubicBezTo>
                    <a:lnTo>
                      <a:pt x="639" y="7615"/>
                    </a:lnTo>
                    <a:cubicBezTo>
                      <a:pt x="699" y="7615"/>
                      <a:pt x="699" y="7645"/>
                      <a:pt x="669" y="7645"/>
                    </a:cubicBezTo>
                    <a:cubicBezTo>
                      <a:pt x="608" y="7675"/>
                      <a:pt x="608" y="7706"/>
                      <a:pt x="608" y="7736"/>
                    </a:cubicBezTo>
                    <a:cubicBezTo>
                      <a:pt x="629" y="7736"/>
                      <a:pt x="622" y="7750"/>
                      <a:pt x="615" y="7750"/>
                    </a:cubicBezTo>
                    <a:cubicBezTo>
                      <a:pt x="612" y="7750"/>
                      <a:pt x="608" y="7746"/>
                      <a:pt x="608" y="7736"/>
                    </a:cubicBezTo>
                    <a:lnTo>
                      <a:pt x="578" y="7736"/>
                    </a:lnTo>
                    <a:cubicBezTo>
                      <a:pt x="547" y="7767"/>
                      <a:pt x="578" y="7767"/>
                      <a:pt x="608" y="7767"/>
                    </a:cubicBezTo>
                    <a:cubicBezTo>
                      <a:pt x="608" y="7767"/>
                      <a:pt x="608" y="7797"/>
                      <a:pt x="608" y="7827"/>
                    </a:cubicBezTo>
                    <a:cubicBezTo>
                      <a:pt x="608" y="7849"/>
                      <a:pt x="608" y="7870"/>
                      <a:pt x="619" y="7870"/>
                    </a:cubicBezTo>
                    <a:cubicBezTo>
                      <a:pt x="623" y="7870"/>
                      <a:pt x="630" y="7867"/>
                      <a:pt x="639" y="7858"/>
                    </a:cubicBezTo>
                    <a:cubicBezTo>
                      <a:pt x="669" y="7858"/>
                      <a:pt x="699" y="7858"/>
                      <a:pt x="699" y="7888"/>
                    </a:cubicBezTo>
                    <a:cubicBezTo>
                      <a:pt x="720" y="7888"/>
                      <a:pt x="713" y="7902"/>
                      <a:pt x="706" y="7902"/>
                    </a:cubicBezTo>
                    <a:cubicBezTo>
                      <a:pt x="703" y="7902"/>
                      <a:pt x="699" y="7898"/>
                      <a:pt x="699" y="7888"/>
                    </a:cubicBezTo>
                    <a:cubicBezTo>
                      <a:pt x="669" y="7888"/>
                      <a:pt x="639" y="7888"/>
                      <a:pt x="639" y="7919"/>
                    </a:cubicBezTo>
                    <a:cubicBezTo>
                      <a:pt x="639" y="7949"/>
                      <a:pt x="608" y="7949"/>
                      <a:pt x="608" y="7949"/>
                    </a:cubicBezTo>
                    <a:cubicBezTo>
                      <a:pt x="596" y="7937"/>
                      <a:pt x="588" y="7932"/>
                      <a:pt x="582" y="7932"/>
                    </a:cubicBezTo>
                    <a:cubicBezTo>
                      <a:pt x="559" y="7932"/>
                      <a:pt x="584" y="8016"/>
                      <a:pt x="608" y="8040"/>
                    </a:cubicBezTo>
                    <a:cubicBezTo>
                      <a:pt x="669" y="8101"/>
                      <a:pt x="669" y="8131"/>
                      <a:pt x="578" y="8131"/>
                    </a:cubicBezTo>
                    <a:cubicBezTo>
                      <a:pt x="517" y="8131"/>
                      <a:pt x="578" y="8192"/>
                      <a:pt x="699" y="8223"/>
                    </a:cubicBezTo>
                    <a:lnTo>
                      <a:pt x="791" y="8253"/>
                    </a:lnTo>
                    <a:lnTo>
                      <a:pt x="669" y="8253"/>
                    </a:lnTo>
                    <a:cubicBezTo>
                      <a:pt x="547" y="8283"/>
                      <a:pt x="547" y="8283"/>
                      <a:pt x="608" y="8375"/>
                    </a:cubicBezTo>
                    <a:cubicBezTo>
                      <a:pt x="639" y="8435"/>
                      <a:pt x="639" y="8435"/>
                      <a:pt x="608" y="8435"/>
                    </a:cubicBezTo>
                    <a:cubicBezTo>
                      <a:pt x="578" y="8435"/>
                      <a:pt x="578" y="8466"/>
                      <a:pt x="547" y="8526"/>
                    </a:cubicBezTo>
                    <a:cubicBezTo>
                      <a:pt x="547" y="8618"/>
                      <a:pt x="547" y="8648"/>
                      <a:pt x="578" y="8648"/>
                    </a:cubicBezTo>
                    <a:cubicBezTo>
                      <a:pt x="578" y="8648"/>
                      <a:pt x="578" y="8678"/>
                      <a:pt x="578" y="8709"/>
                    </a:cubicBezTo>
                    <a:cubicBezTo>
                      <a:pt x="529" y="8733"/>
                      <a:pt x="539" y="8778"/>
                      <a:pt x="577" y="8778"/>
                    </a:cubicBezTo>
                    <a:cubicBezTo>
                      <a:pt x="586" y="8778"/>
                      <a:pt x="597" y="8775"/>
                      <a:pt x="608" y="8770"/>
                    </a:cubicBezTo>
                    <a:cubicBezTo>
                      <a:pt x="608" y="8770"/>
                      <a:pt x="608" y="8800"/>
                      <a:pt x="608" y="8830"/>
                    </a:cubicBezTo>
                    <a:lnTo>
                      <a:pt x="578" y="8830"/>
                    </a:lnTo>
                    <a:cubicBezTo>
                      <a:pt x="547" y="8830"/>
                      <a:pt x="547" y="8891"/>
                      <a:pt x="517" y="9104"/>
                    </a:cubicBezTo>
                    <a:cubicBezTo>
                      <a:pt x="517" y="9378"/>
                      <a:pt x="517" y="9408"/>
                      <a:pt x="578" y="9408"/>
                    </a:cubicBezTo>
                    <a:cubicBezTo>
                      <a:pt x="639" y="9438"/>
                      <a:pt x="639" y="9469"/>
                      <a:pt x="578" y="9469"/>
                    </a:cubicBezTo>
                    <a:cubicBezTo>
                      <a:pt x="547" y="9469"/>
                      <a:pt x="517" y="9499"/>
                      <a:pt x="547" y="9499"/>
                    </a:cubicBezTo>
                    <a:cubicBezTo>
                      <a:pt x="547" y="9499"/>
                      <a:pt x="547" y="9560"/>
                      <a:pt x="487" y="9590"/>
                    </a:cubicBezTo>
                    <a:cubicBezTo>
                      <a:pt x="426" y="9651"/>
                      <a:pt x="456" y="9682"/>
                      <a:pt x="487" y="9682"/>
                    </a:cubicBezTo>
                    <a:cubicBezTo>
                      <a:pt x="547" y="9682"/>
                      <a:pt x="517" y="9682"/>
                      <a:pt x="487" y="9712"/>
                    </a:cubicBezTo>
                    <a:cubicBezTo>
                      <a:pt x="456" y="9742"/>
                      <a:pt x="426" y="9773"/>
                      <a:pt x="456" y="9773"/>
                    </a:cubicBezTo>
                    <a:cubicBezTo>
                      <a:pt x="487" y="9803"/>
                      <a:pt x="517" y="9985"/>
                      <a:pt x="456" y="9985"/>
                    </a:cubicBezTo>
                    <a:cubicBezTo>
                      <a:pt x="456" y="9985"/>
                      <a:pt x="456" y="10016"/>
                      <a:pt x="426" y="10046"/>
                    </a:cubicBezTo>
                    <a:cubicBezTo>
                      <a:pt x="487" y="10046"/>
                      <a:pt x="456" y="10107"/>
                      <a:pt x="456" y="10168"/>
                    </a:cubicBezTo>
                    <a:cubicBezTo>
                      <a:pt x="456" y="10198"/>
                      <a:pt x="456" y="10229"/>
                      <a:pt x="426" y="10229"/>
                    </a:cubicBezTo>
                    <a:cubicBezTo>
                      <a:pt x="418" y="10220"/>
                      <a:pt x="412" y="10217"/>
                      <a:pt x="408" y="10217"/>
                    </a:cubicBezTo>
                    <a:cubicBezTo>
                      <a:pt x="398" y="10217"/>
                      <a:pt x="404" y="10245"/>
                      <a:pt x="426" y="10289"/>
                    </a:cubicBezTo>
                    <a:cubicBezTo>
                      <a:pt x="426" y="10320"/>
                      <a:pt x="487" y="10350"/>
                      <a:pt x="487" y="10381"/>
                    </a:cubicBezTo>
                    <a:cubicBezTo>
                      <a:pt x="517" y="10381"/>
                      <a:pt x="547" y="10411"/>
                      <a:pt x="547" y="10441"/>
                    </a:cubicBezTo>
                    <a:lnTo>
                      <a:pt x="456" y="10441"/>
                    </a:lnTo>
                    <a:cubicBezTo>
                      <a:pt x="456" y="10472"/>
                      <a:pt x="456" y="10502"/>
                      <a:pt x="487" y="10502"/>
                    </a:cubicBezTo>
                    <a:cubicBezTo>
                      <a:pt x="456" y="10533"/>
                      <a:pt x="426" y="10563"/>
                      <a:pt x="426" y="10624"/>
                    </a:cubicBezTo>
                    <a:cubicBezTo>
                      <a:pt x="426" y="10685"/>
                      <a:pt x="426" y="10715"/>
                      <a:pt x="456" y="10776"/>
                    </a:cubicBezTo>
                    <a:cubicBezTo>
                      <a:pt x="396" y="10776"/>
                      <a:pt x="365" y="10958"/>
                      <a:pt x="456" y="10989"/>
                    </a:cubicBezTo>
                    <a:cubicBezTo>
                      <a:pt x="487" y="10989"/>
                      <a:pt x="487" y="11019"/>
                      <a:pt x="426" y="11049"/>
                    </a:cubicBezTo>
                    <a:cubicBezTo>
                      <a:pt x="396" y="11080"/>
                      <a:pt x="396" y="11080"/>
                      <a:pt x="426" y="11110"/>
                    </a:cubicBezTo>
                    <a:cubicBezTo>
                      <a:pt x="456" y="11141"/>
                      <a:pt x="426" y="11171"/>
                      <a:pt x="396" y="11201"/>
                    </a:cubicBezTo>
                    <a:cubicBezTo>
                      <a:pt x="335" y="11201"/>
                      <a:pt x="335" y="11232"/>
                      <a:pt x="365" y="11262"/>
                    </a:cubicBezTo>
                    <a:cubicBezTo>
                      <a:pt x="396" y="11323"/>
                      <a:pt x="396" y="11384"/>
                      <a:pt x="396" y="11414"/>
                    </a:cubicBezTo>
                    <a:cubicBezTo>
                      <a:pt x="418" y="11459"/>
                      <a:pt x="407" y="11487"/>
                      <a:pt x="424" y="11487"/>
                    </a:cubicBezTo>
                    <a:cubicBezTo>
                      <a:pt x="430" y="11487"/>
                      <a:pt x="440" y="11483"/>
                      <a:pt x="456" y="11475"/>
                    </a:cubicBezTo>
                    <a:cubicBezTo>
                      <a:pt x="487" y="11475"/>
                      <a:pt x="517" y="11505"/>
                      <a:pt x="517" y="11505"/>
                    </a:cubicBezTo>
                    <a:cubicBezTo>
                      <a:pt x="535" y="11541"/>
                      <a:pt x="532" y="11556"/>
                      <a:pt x="526" y="11556"/>
                    </a:cubicBezTo>
                    <a:cubicBezTo>
                      <a:pt x="522" y="11556"/>
                      <a:pt x="517" y="11548"/>
                      <a:pt x="517" y="11536"/>
                    </a:cubicBezTo>
                    <a:cubicBezTo>
                      <a:pt x="504" y="11510"/>
                      <a:pt x="497" y="11501"/>
                      <a:pt x="490" y="11501"/>
                    </a:cubicBezTo>
                    <a:cubicBezTo>
                      <a:pt x="481" y="11501"/>
                      <a:pt x="474" y="11518"/>
                      <a:pt x="456" y="11536"/>
                    </a:cubicBezTo>
                    <a:cubicBezTo>
                      <a:pt x="396" y="11566"/>
                      <a:pt x="396" y="11627"/>
                      <a:pt x="396" y="11657"/>
                    </a:cubicBezTo>
                    <a:cubicBezTo>
                      <a:pt x="396" y="11688"/>
                      <a:pt x="396" y="11748"/>
                      <a:pt x="396" y="11779"/>
                    </a:cubicBezTo>
                    <a:cubicBezTo>
                      <a:pt x="365" y="11870"/>
                      <a:pt x="365" y="11900"/>
                      <a:pt x="396" y="11900"/>
                    </a:cubicBezTo>
                    <a:lnTo>
                      <a:pt x="426" y="11900"/>
                    </a:lnTo>
                    <a:cubicBezTo>
                      <a:pt x="365" y="11900"/>
                      <a:pt x="335" y="12235"/>
                      <a:pt x="396" y="12265"/>
                    </a:cubicBezTo>
                    <a:lnTo>
                      <a:pt x="365" y="12265"/>
                    </a:lnTo>
                    <a:cubicBezTo>
                      <a:pt x="335" y="12265"/>
                      <a:pt x="335" y="12296"/>
                      <a:pt x="335" y="12356"/>
                    </a:cubicBezTo>
                    <a:cubicBezTo>
                      <a:pt x="335" y="12387"/>
                      <a:pt x="335" y="12508"/>
                      <a:pt x="335" y="12569"/>
                    </a:cubicBezTo>
                    <a:cubicBezTo>
                      <a:pt x="335" y="12691"/>
                      <a:pt x="335" y="12782"/>
                      <a:pt x="365" y="12782"/>
                    </a:cubicBezTo>
                    <a:cubicBezTo>
                      <a:pt x="365" y="12812"/>
                      <a:pt x="365" y="12812"/>
                      <a:pt x="335" y="12812"/>
                    </a:cubicBezTo>
                    <a:cubicBezTo>
                      <a:pt x="326" y="12803"/>
                      <a:pt x="320" y="12800"/>
                      <a:pt x="315" y="12800"/>
                    </a:cubicBezTo>
                    <a:cubicBezTo>
                      <a:pt x="304" y="12800"/>
                      <a:pt x="304" y="12821"/>
                      <a:pt x="304" y="12843"/>
                    </a:cubicBezTo>
                    <a:cubicBezTo>
                      <a:pt x="304" y="12873"/>
                      <a:pt x="335" y="12873"/>
                      <a:pt x="365" y="12873"/>
                    </a:cubicBezTo>
                    <a:cubicBezTo>
                      <a:pt x="396" y="12873"/>
                      <a:pt x="396" y="12903"/>
                      <a:pt x="365" y="12964"/>
                    </a:cubicBezTo>
                    <a:cubicBezTo>
                      <a:pt x="304" y="13025"/>
                      <a:pt x="304" y="13147"/>
                      <a:pt x="335" y="13207"/>
                    </a:cubicBezTo>
                    <a:cubicBezTo>
                      <a:pt x="335" y="13238"/>
                      <a:pt x="335" y="13238"/>
                      <a:pt x="304" y="13238"/>
                    </a:cubicBezTo>
                    <a:cubicBezTo>
                      <a:pt x="274" y="13268"/>
                      <a:pt x="244" y="13329"/>
                      <a:pt x="304" y="13390"/>
                    </a:cubicBezTo>
                    <a:cubicBezTo>
                      <a:pt x="304" y="13420"/>
                      <a:pt x="304" y="13420"/>
                      <a:pt x="274" y="13420"/>
                    </a:cubicBezTo>
                    <a:cubicBezTo>
                      <a:pt x="213" y="13451"/>
                      <a:pt x="183" y="13451"/>
                      <a:pt x="244" y="13481"/>
                    </a:cubicBezTo>
                    <a:cubicBezTo>
                      <a:pt x="274" y="13542"/>
                      <a:pt x="274" y="13633"/>
                      <a:pt x="244" y="13694"/>
                    </a:cubicBezTo>
                    <a:cubicBezTo>
                      <a:pt x="244" y="13724"/>
                      <a:pt x="244" y="13724"/>
                      <a:pt x="274" y="13755"/>
                    </a:cubicBezTo>
                    <a:lnTo>
                      <a:pt x="304" y="13755"/>
                    </a:lnTo>
                    <a:cubicBezTo>
                      <a:pt x="244" y="13755"/>
                      <a:pt x="244" y="13755"/>
                      <a:pt x="304" y="13815"/>
                    </a:cubicBezTo>
                    <a:cubicBezTo>
                      <a:pt x="335" y="13815"/>
                      <a:pt x="335" y="13846"/>
                      <a:pt x="304" y="13846"/>
                    </a:cubicBezTo>
                    <a:cubicBezTo>
                      <a:pt x="274" y="13846"/>
                      <a:pt x="274" y="13876"/>
                      <a:pt x="274" y="13876"/>
                    </a:cubicBezTo>
                    <a:cubicBezTo>
                      <a:pt x="274" y="13906"/>
                      <a:pt x="274" y="14058"/>
                      <a:pt x="274" y="14210"/>
                    </a:cubicBezTo>
                    <a:cubicBezTo>
                      <a:pt x="274" y="14423"/>
                      <a:pt x="274" y="14514"/>
                      <a:pt x="304" y="14514"/>
                    </a:cubicBezTo>
                    <a:cubicBezTo>
                      <a:pt x="365" y="14545"/>
                      <a:pt x="365" y="14545"/>
                      <a:pt x="304" y="14575"/>
                    </a:cubicBezTo>
                    <a:cubicBezTo>
                      <a:pt x="274" y="14606"/>
                      <a:pt x="274" y="14636"/>
                      <a:pt x="304" y="14666"/>
                    </a:cubicBezTo>
                    <a:cubicBezTo>
                      <a:pt x="304" y="14697"/>
                      <a:pt x="304" y="14727"/>
                      <a:pt x="274" y="14727"/>
                    </a:cubicBezTo>
                    <a:cubicBezTo>
                      <a:pt x="304" y="14758"/>
                      <a:pt x="304" y="14758"/>
                      <a:pt x="304" y="14788"/>
                    </a:cubicBezTo>
                    <a:cubicBezTo>
                      <a:pt x="274" y="14788"/>
                      <a:pt x="274" y="14818"/>
                      <a:pt x="304" y="14849"/>
                    </a:cubicBezTo>
                    <a:cubicBezTo>
                      <a:pt x="281" y="14872"/>
                      <a:pt x="258" y="14930"/>
                      <a:pt x="262" y="14930"/>
                    </a:cubicBezTo>
                    <a:cubicBezTo>
                      <a:pt x="263" y="14930"/>
                      <a:pt x="267" y="14924"/>
                      <a:pt x="274" y="14910"/>
                    </a:cubicBezTo>
                    <a:cubicBezTo>
                      <a:pt x="304" y="14910"/>
                      <a:pt x="335" y="14970"/>
                      <a:pt x="365" y="15001"/>
                    </a:cubicBezTo>
                    <a:cubicBezTo>
                      <a:pt x="365" y="15031"/>
                      <a:pt x="365" y="15062"/>
                      <a:pt x="335" y="15062"/>
                    </a:cubicBezTo>
                    <a:cubicBezTo>
                      <a:pt x="304" y="15092"/>
                      <a:pt x="365" y="15214"/>
                      <a:pt x="426" y="15244"/>
                    </a:cubicBezTo>
                    <a:cubicBezTo>
                      <a:pt x="456" y="15244"/>
                      <a:pt x="456" y="15274"/>
                      <a:pt x="426" y="15274"/>
                    </a:cubicBezTo>
                    <a:cubicBezTo>
                      <a:pt x="396" y="15274"/>
                      <a:pt x="396" y="15305"/>
                      <a:pt x="396" y="15335"/>
                    </a:cubicBezTo>
                    <a:cubicBezTo>
                      <a:pt x="456" y="15365"/>
                      <a:pt x="426" y="15365"/>
                      <a:pt x="396" y="15365"/>
                    </a:cubicBezTo>
                    <a:cubicBezTo>
                      <a:pt x="335" y="15365"/>
                      <a:pt x="365" y="15396"/>
                      <a:pt x="365" y="15426"/>
                    </a:cubicBezTo>
                    <a:cubicBezTo>
                      <a:pt x="426" y="15457"/>
                      <a:pt x="456" y="15548"/>
                      <a:pt x="487" y="15639"/>
                    </a:cubicBezTo>
                    <a:cubicBezTo>
                      <a:pt x="547" y="15791"/>
                      <a:pt x="578" y="15791"/>
                      <a:pt x="669" y="15821"/>
                    </a:cubicBezTo>
                    <a:lnTo>
                      <a:pt x="730" y="15821"/>
                    </a:lnTo>
                    <a:lnTo>
                      <a:pt x="669" y="15852"/>
                    </a:lnTo>
                    <a:cubicBezTo>
                      <a:pt x="639" y="15852"/>
                      <a:pt x="608" y="15913"/>
                      <a:pt x="608" y="15913"/>
                    </a:cubicBezTo>
                    <a:cubicBezTo>
                      <a:pt x="608" y="15923"/>
                      <a:pt x="612" y="15926"/>
                      <a:pt x="617" y="15926"/>
                    </a:cubicBezTo>
                    <a:cubicBezTo>
                      <a:pt x="629" y="15926"/>
                      <a:pt x="649" y="15913"/>
                      <a:pt x="669" y="15913"/>
                    </a:cubicBezTo>
                    <a:cubicBezTo>
                      <a:pt x="677" y="15904"/>
                      <a:pt x="683" y="15901"/>
                      <a:pt x="688" y="15901"/>
                    </a:cubicBezTo>
                    <a:cubicBezTo>
                      <a:pt x="699" y="15901"/>
                      <a:pt x="699" y="15929"/>
                      <a:pt x="699" y="15973"/>
                    </a:cubicBezTo>
                    <a:cubicBezTo>
                      <a:pt x="699" y="16034"/>
                      <a:pt x="730" y="16065"/>
                      <a:pt x="760" y="16095"/>
                    </a:cubicBezTo>
                    <a:cubicBezTo>
                      <a:pt x="791" y="16095"/>
                      <a:pt x="791" y="16125"/>
                      <a:pt x="791" y="16186"/>
                    </a:cubicBezTo>
                    <a:lnTo>
                      <a:pt x="821" y="16186"/>
                    </a:lnTo>
                    <a:cubicBezTo>
                      <a:pt x="830" y="16177"/>
                      <a:pt x="836" y="16174"/>
                      <a:pt x="841" y="16174"/>
                    </a:cubicBezTo>
                    <a:cubicBezTo>
                      <a:pt x="851" y="16174"/>
                      <a:pt x="851" y="16195"/>
                      <a:pt x="851" y="16217"/>
                    </a:cubicBezTo>
                    <a:cubicBezTo>
                      <a:pt x="801" y="16292"/>
                      <a:pt x="834" y="16346"/>
                      <a:pt x="864" y="16346"/>
                    </a:cubicBezTo>
                    <a:cubicBezTo>
                      <a:pt x="870" y="16346"/>
                      <a:pt x="876" y="16344"/>
                      <a:pt x="882" y="16338"/>
                    </a:cubicBezTo>
                    <a:cubicBezTo>
                      <a:pt x="912" y="16338"/>
                      <a:pt x="943" y="16338"/>
                      <a:pt x="943" y="16369"/>
                    </a:cubicBezTo>
                    <a:cubicBezTo>
                      <a:pt x="973" y="16399"/>
                      <a:pt x="973" y="16429"/>
                      <a:pt x="1034" y="16429"/>
                    </a:cubicBezTo>
                    <a:cubicBezTo>
                      <a:pt x="1034" y="16429"/>
                      <a:pt x="1064" y="16460"/>
                      <a:pt x="1064" y="16460"/>
                    </a:cubicBezTo>
                    <a:cubicBezTo>
                      <a:pt x="1064" y="16475"/>
                      <a:pt x="1057" y="16483"/>
                      <a:pt x="1045" y="16483"/>
                    </a:cubicBezTo>
                    <a:cubicBezTo>
                      <a:pt x="1034" y="16483"/>
                      <a:pt x="1019" y="16475"/>
                      <a:pt x="1003" y="16460"/>
                    </a:cubicBezTo>
                    <a:lnTo>
                      <a:pt x="1003" y="16521"/>
                    </a:lnTo>
                    <a:cubicBezTo>
                      <a:pt x="1034" y="16551"/>
                      <a:pt x="1064" y="16581"/>
                      <a:pt x="1095" y="16581"/>
                    </a:cubicBezTo>
                    <a:cubicBezTo>
                      <a:pt x="1132" y="16569"/>
                      <a:pt x="1155" y="16561"/>
                      <a:pt x="1163" y="16561"/>
                    </a:cubicBezTo>
                    <a:cubicBezTo>
                      <a:pt x="1175" y="16561"/>
                      <a:pt x="1161" y="16576"/>
                      <a:pt x="1125" y="16612"/>
                    </a:cubicBezTo>
                    <a:cubicBezTo>
                      <a:pt x="1095" y="16612"/>
                      <a:pt x="1095" y="16672"/>
                      <a:pt x="1125" y="16672"/>
                    </a:cubicBezTo>
                    <a:cubicBezTo>
                      <a:pt x="1152" y="16664"/>
                      <a:pt x="1168" y="16660"/>
                      <a:pt x="1178" y="16660"/>
                    </a:cubicBezTo>
                    <a:cubicBezTo>
                      <a:pt x="1201" y="16660"/>
                      <a:pt x="1186" y="16681"/>
                      <a:pt x="1186" y="16703"/>
                    </a:cubicBezTo>
                    <a:cubicBezTo>
                      <a:pt x="1095" y="16733"/>
                      <a:pt x="1095" y="16733"/>
                      <a:pt x="1216" y="16764"/>
                    </a:cubicBezTo>
                    <a:cubicBezTo>
                      <a:pt x="1277" y="16824"/>
                      <a:pt x="1368" y="16855"/>
                      <a:pt x="1429" y="16916"/>
                    </a:cubicBezTo>
                    <a:cubicBezTo>
                      <a:pt x="1518" y="17005"/>
                      <a:pt x="1578" y="17036"/>
                      <a:pt x="1581" y="17066"/>
                    </a:cubicBezTo>
                    <a:lnTo>
                      <a:pt x="1581" y="17066"/>
                    </a:lnTo>
                    <a:cubicBezTo>
                      <a:pt x="1583" y="17065"/>
                      <a:pt x="1585" y="17065"/>
                      <a:pt x="1587" y="17065"/>
                    </a:cubicBezTo>
                    <a:cubicBezTo>
                      <a:pt x="1609" y="17065"/>
                      <a:pt x="1635" y="17091"/>
                      <a:pt x="1672" y="17128"/>
                    </a:cubicBezTo>
                    <a:cubicBezTo>
                      <a:pt x="1733" y="17189"/>
                      <a:pt x="1794" y="17189"/>
                      <a:pt x="1824" y="17189"/>
                    </a:cubicBezTo>
                    <a:cubicBezTo>
                      <a:pt x="1824" y="17159"/>
                      <a:pt x="1794" y="17159"/>
                      <a:pt x="1794" y="17159"/>
                    </a:cubicBezTo>
                    <a:cubicBezTo>
                      <a:pt x="1809" y="17128"/>
                      <a:pt x="1824" y="17113"/>
                      <a:pt x="1839" y="17113"/>
                    </a:cubicBezTo>
                    <a:cubicBezTo>
                      <a:pt x="1855" y="17113"/>
                      <a:pt x="1870" y="17128"/>
                      <a:pt x="1885" y="17159"/>
                    </a:cubicBezTo>
                    <a:cubicBezTo>
                      <a:pt x="1915" y="17189"/>
                      <a:pt x="1885" y="17220"/>
                      <a:pt x="1855" y="17250"/>
                    </a:cubicBezTo>
                    <a:cubicBezTo>
                      <a:pt x="1855" y="17280"/>
                      <a:pt x="1855" y="17311"/>
                      <a:pt x="1885" y="17341"/>
                    </a:cubicBezTo>
                    <a:cubicBezTo>
                      <a:pt x="1900" y="17341"/>
                      <a:pt x="1908" y="17349"/>
                      <a:pt x="1912" y="17349"/>
                    </a:cubicBezTo>
                    <a:cubicBezTo>
                      <a:pt x="1915" y="17349"/>
                      <a:pt x="1915" y="17341"/>
                      <a:pt x="1915" y="17311"/>
                    </a:cubicBezTo>
                    <a:cubicBezTo>
                      <a:pt x="1931" y="17296"/>
                      <a:pt x="1938" y="17288"/>
                      <a:pt x="1942" y="17288"/>
                    </a:cubicBezTo>
                    <a:cubicBezTo>
                      <a:pt x="1946" y="17288"/>
                      <a:pt x="1946" y="17296"/>
                      <a:pt x="1946" y="17311"/>
                    </a:cubicBezTo>
                    <a:cubicBezTo>
                      <a:pt x="1966" y="17311"/>
                      <a:pt x="1986" y="17324"/>
                      <a:pt x="2006" y="17324"/>
                    </a:cubicBezTo>
                    <a:cubicBezTo>
                      <a:pt x="2017" y="17324"/>
                      <a:pt x="2027" y="17321"/>
                      <a:pt x="2037" y="17311"/>
                    </a:cubicBezTo>
                    <a:cubicBezTo>
                      <a:pt x="2047" y="17301"/>
                      <a:pt x="2057" y="17297"/>
                      <a:pt x="2067" y="17297"/>
                    </a:cubicBezTo>
                    <a:cubicBezTo>
                      <a:pt x="2088" y="17297"/>
                      <a:pt x="2108" y="17311"/>
                      <a:pt x="2128" y="17311"/>
                    </a:cubicBezTo>
                    <a:cubicBezTo>
                      <a:pt x="2128" y="17341"/>
                      <a:pt x="2158" y="17372"/>
                      <a:pt x="2158" y="17372"/>
                    </a:cubicBezTo>
                    <a:lnTo>
                      <a:pt x="2158" y="17402"/>
                    </a:lnTo>
                    <a:cubicBezTo>
                      <a:pt x="2128" y="17432"/>
                      <a:pt x="2158" y="17493"/>
                      <a:pt x="2158" y="17493"/>
                    </a:cubicBezTo>
                    <a:cubicBezTo>
                      <a:pt x="2189" y="17493"/>
                      <a:pt x="2189" y="17463"/>
                      <a:pt x="2189" y="17463"/>
                    </a:cubicBezTo>
                    <a:cubicBezTo>
                      <a:pt x="2189" y="17463"/>
                      <a:pt x="2371" y="17524"/>
                      <a:pt x="2523" y="17584"/>
                    </a:cubicBezTo>
                    <a:cubicBezTo>
                      <a:pt x="2706" y="17645"/>
                      <a:pt x="2888" y="17676"/>
                      <a:pt x="2949" y="17706"/>
                    </a:cubicBezTo>
                    <a:cubicBezTo>
                      <a:pt x="2966" y="17723"/>
                      <a:pt x="3004" y="17741"/>
                      <a:pt x="3027" y="17741"/>
                    </a:cubicBezTo>
                    <a:cubicBezTo>
                      <a:pt x="3044" y="17741"/>
                      <a:pt x="3053" y="17732"/>
                      <a:pt x="3040" y="17706"/>
                    </a:cubicBezTo>
                    <a:cubicBezTo>
                      <a:pt x="3049" y="17697"/>
                      <a:pt x="3066" y="17693"/>
                      <a:pt x="3089" y="17693"/>
                    </a:cubicBezTo>
                    <a:cubicBezTo>
                      <a:pt x="3147" y="17693"/>
                      <a:pt x="3245" y="17715"/>
                      <a:pt x="3374" y="17736"/>
                    </a:cubicBezTo>
                    <a:cubicBezTo>
                      <a:pt x="3465" y="17736"/>
                      <a:pt x="3549" y="17744"/>
                      <a:pt x="3610" y="17744"/>
                    </a:cubicBezTo>
                    <a:cubicBezTo>
                      <a:pt x="3671" y="17744"/>
                      <a:pt x="3709" y="17736"/>
                      <a:pt x="3709" y="17706"/>
                    </a:cubicBezTo>
                    <a:lnTo>
                      <a:pt x="3769" y="17706"/>
                    </a:lnTo>
                    <a:cubicBezTo>
                      <a:pt x="3830" y="17706"/>
                      <a:pt x="3891" y="17676"/>
                      <a:pt x="3921" y="17676"/>
                    </a:cubicBezTo>
                    <a:cubicBezTo>
                      <a:pt x="3937" y="17660"/>
                      <a:pt x="3952" y="17653"/>
                      <a:pt x="3959" y="17653"/>
                    </a:cubicBezTo>
                    <a:cubicBezTo>
                      <a:pt x="3967" y="17653"/>
                      <a:pt x="3967" y="17660"/>
                      <a:pt x="3952" y="17676"/>
                    </a:cubicBezTo>
                    <a:cubicBezTo>
                      <a:pt x="3952" y="17706"/>
                      <a:pt x="3952" y="17736"/>
                      <a:pt x="3982" y="17736"/>
                    </a:cubicBezTo>
                    <a:cubicBezTo>
                      <a:pt x="4043" y="17736"/>
                      <a:pt x="4043" y="17706"/>
                      <a:pt x="4013" y="17676"/>
                    </a:cubicBezTo>
                    <a:cubicBezTo>
                      <a:pt x="4013" y="17645"/>
                      <a:pt x="4043" y="17645"/>
                      <a:pt x="4043" y="17645"/>
                    </a:cubicBezTo>
                    <a:cubicBezTo>
                      <a:pt x="4056" y="17633"/>
                      <a:pt x="4063" y="17625"/>
                      <a:pt x="4067" y="17625"/>
                    </a:cubicBezTo>
                    <a:cubicBezTo>
                      <a:pt x="4073" y="17625"/>
                      <a:pt x="4073" y="17640"/>
                      <a:pt x="4073" y="17676"/>
                    </a:cubicBezTo>
                    <a:cubicBezTo>
                      <a:pt x="4073" y="17706"/>
                      <a:pt x="4104" y="17736"/>
                      <a:pt x="4104" y="17736"/>
                    </a:cubicBezTo>
                    <a:lnTo>
                      <a:pt x="4134" y="17736"/>
                    </a:lnTo>
                    <a:cubicBezTo>
                      <a:pt x="4134" y="17706"/>
                      <a:pt x="4134" y="17676"/>
                      <a:pt x="4134" y="17676"/>
                    </a:cubicBezTo>
                    <a:cubicBezTo>
                      <a:pt x="4165" y="17676"/>
                      <a:pt x="4165" y="17676"/>
                      <a:pt x="4195" y="17736"/>
                    </a:cubicBezTo>
                    <a:cubicBezTo>
                      <a:pt x="4195" y="17778"/>
                      <a:pt x="4201" y="17794"/>
                      <a:pt x="4211" y="17794"/>
                    </a:cubicBezTo>
                    <a:cubicBezTo>
                      <a:pt x="4222" y="17794"/>
                      <a:pt x="4239" y="17770"/>
                      <a:pt x="4256" y="17736"/>
                    </a:cubicBezTo>
                    <a:lnTo>
                      <a:pt x="4286" y="17706"/>
                    </a:lnTo>
                    <a:cubicBezTo>
                      <a:pt x="4301" y="17721"/>
                      <a:pt x="4314" y="17726"/>
                      <a:pt x="4325" y="17726"/>
                    </a:cubicBezTo>
                    <a:cubicBezTo>
                      <a:pt x="4362" y="17726"/>
                      <a:pt x="4385" y="17668"/>
                      <a:pt x="4408" y="17645"/>
                    </a:cubicBezTo>
                    <a:cubicBezTo>
                      <a:pt x="4421" y="17672"/>
                      <a:pt x="4435" y="17688"/>
                      <a:pt x="4449" y="17688"/>
                    </a:cubicBezTo>
                    <a:cubicBezTo>
                      <a:pt x="4465" y="17688"/>
                      <a:pt x="4482" y="17665"/>
                      <a:pt x="4499" y="17615"/>
                    </a:cubicBezTo>
                    <a:cubicBezTo>
                      <a:pt x="4499" y="17600"/>
                      <a:pt x="4507" y="17592"/>
                      <a:pt x="4518" y="17592"/>
                    </a:cubicBezTo>
                    <a:cubicBezTo>
                      <a:pt x="4529" y="17592"/>
                      <a:pt x="4545" y="17600"/>
                      <a:pt x="4560" y="17615"/>
                    </a:cubicBezTo>
                    <a:cubicBezTo>
                      <a:pt x="4590" y="17645"/>
                      <a:pt x="4621" y="17645"/>
                      <a:pt x="4681" y="17645"/>
                    </a:cubicBezTo>
                    <a:cubicBezTo>
                      <a:pt x="4681" y="17584"/>
                      <a:pt x="4894" y="17554"/>
                      <a:pt x="5107" y="17524"/>
                    </a:cubicBezTo>
                    <a:cubicBezTo>
                      <a:pt x="5380" y="17463"/>
                      <a:pt x="5563" y="17463"/>
                      <a:pt x="5532" y="17402"/>
                    </a:cubicBezTo>
                    <a:cubicBezTo>
                      <a:pt x="5563" y="17402"/>
                      <a:pt x="5563" y="17402"/>
                      <a:pt x="5593" y="17432"/>
                    </a:cubicBezTo>
                    <a:cubicBezTo>
                      <a:pt x="5593" y="17445"/>
                      <a:pt x="5598" y="17452"/>
                      <a:pt x="5607" y="17452"/>
                    </a:cubicBezTo>
                    <a:cubicBezTo>
                      <a:pt x="5618" y="17452"/>
                      <a:pt x="5636" y="17438"/>
                      <a:pt x="5654" y="17402"/>
                    </a:cubicBezTo>
                    <a:cubicBezTo>
                      <a:pt x="5672" y="17384"/>
                      <a:pt x="5680" y="17354"/>
                      <a:pt x="5683" y="17354"/>
                    </a:cubicBezTo>
                    <a:cubicBezTo>
                      <a:pt x="5684" y="17354"/>
                      <a:pt x="5684" y="17366"/>
                      <a:pt x="5684" y="17402"/>
                    </a:cubicBezTo>
                    <a:cubicBezTo>
                      <a:pt x="5684" y="17412"/>
                      <a:pt x="5691" y="17415"/>
                      <a:pt x="5705" y="17415"/>
                    </a:cubicBezTo>
                    <a:cubicBezTo>
                      <a:pt x="5732" y="17415"/>
                      <a:pt x="5786" y="17402"/>
                      <a:pt x="5867" y="17402"/>
                    </a:cubicBezTo>
                    <a:cubicBezTo>
                      <a:pt x="5958" y="17372"/>
                      <a:pt x="6049" y="17372"/>
                      <a:pt x="6049" y="17341"/>
                    </a:cubicBezTo>
                    <a:cubicBezTo>
                      <a:pt x="6062" y="17329"/>
                      <a:pt x="6072" y="17318"/>
                      <a:pt x="6080" y="17311"/>
                    </a:cubicBezTo>
                    <a:lnTo>
                      <a:pt x="6080" y="17311"/>
                    </a:lnTo>
                    <a:cubicBezTo>
                      <a:pt x="6080" y="17356"/>
                      <a:pt x="6110" y="17379"/>
                      <a:pt x="6152" y="17379"/>
                    </a:cubicBezTo>
                    <a:cubicBezTo>
                      <a:pt x="6194" y="17379"/>
                      <a:pt x="6247" y="17356"/>
                      <a:pt x="6292" y="17311"/>
                    </a:cubicBezTo>
                    <a:cubicBezTo>
                      <a:pt x="6323" y="17311"/>
                      <a:pt x="6353" y="17311"/>
                      <a:pt x="6353" y="17341"/>
                    </a:cubicBezTo>
                    <a:cubicBezTo>
                      <a:pt x="6383" y="17341"/>
                      <a:pt x="6414" y="17341"/>
                      <a:pt x="6475" y="17280"/>
                    </a:cubicBezTo>
                    <a:cubicBezTo>
                      <a:pt x="6505" y="17280"/>
                      <a:pt x="6627" y="17280"/>
                      <a:pt x="6687" y="17250"/>
                    </a:cubicBezTo>
                    <a:cubicBezTo>
                      <a:pt x="6748" y="17250"/>
                      <a:pt x="6809" y="17189"/>
                      <a:pt x="6809" y="17189"/>
                    </a:cubicBezTo>
                    <a:lnTo>
                      <a:pt x="6839" y="17189"/>
                    </a:lnTo>
                    <a:cubicBezTo>
                      <a:pt x="6839" y="17202"/>
                      <a:pt x="6865" y="17209"/>
                      <a:pt x="6909" y="17209"/>
                    </a:cubicBezTo>
                    <a:cubicBezTo>
                      <a:pt x="6971" y="17209"/>
                      <a:pt x="7067" y="17194"/>
                      <a:pt x="7174" y="17159"/>
                    </a:cubicBezTo>
                    <a:cubicBezTo>
                      <a:pt x="7324" y="17137"/>
                      <a:pt x="7444" y="17116"/>
                      <a:pt x="7523" y="17116"/>
                    </a:cubicBezTo>
                    <a:cubicBezTo>
                      <a:pt x="7556" y="17116"/>
                      <a:pt x="7581" y="17120"/>
                      <a:pt x="7599" y="17128"/>
                    </a:cubicBezTo>
                    <a:cubicBezTo>
                      <a:pt x="7599" y="17128"/>
                      <a:pt x="7630" y="17128"/>
                      <a:pt x="7630" y="17098"/>
                    </a:cubicBezTo>
                    <a:cubicBezTo>
                      <a:pt x="7652" y="17054"/>
                      <a:pt x="7674" y="17025"/>
                      <a:pt x="7696" y="17025"/>
                    </a:cubicBezTo>
                    <a:cubicBezTo>
                      <a:pt x="7705" y="17025"/>
                      <a:pt x="7713" y="17029"/>
                      <a:pt x="7721" y="17037"/>
                    </a:cubicBezTo>
                    <a:cubicBezTo>
                      <a:pt x="7735" y="17065"/>
                      <a:pt x="7767" y="17080"/>
                      <a:pt x="7801" y="17080"/>
                    </a:cubicBezTo>
                    <a:cubicBezTo>
                      <a:pt x="7839" y="17080"/>
                      <a:pt x="7880" y="17060"/>
                      <a:pt x="7899" y="17017"/>
                    </a:cubicBezTo>
                    <a:lnTo>
                      <a:pt x="7899" y="17017"/>
                    </a:lnTo>
                    <a:cubicBezTo>
                      <a:pt x="7902" y="17023"/>
                      <a:pt x="7903" y="17030"/>
                      <a:pt x="7903" y="17037"/>
                    </a:cubicBezTo>
                    <a:cubicBezTo>
                      <a:pt x="7915" y="17060"/>
                      <a:pt x="7935" y="17070"/>
                      <a:pt x="7956" y="17070"/>
                    </a:cubicBezTo>
                    <a:cubicBezTo>
                      <a:pt x="7990" y="17070"/>
                      <a:pt x="8025" y="17044"/>
                      <a:pt x="8025" y="17007"/>
                    </a:cubicBezTo>
                    <a:cubicBezTo>
                      <a:pt x="8040" y="17022"/>
                      <a:pt x="8055" y="17030"/>
                      <a:pt x="8070" y="17030"/>
                    </a:cubicBezTo>
                    <a:cubicBezTo>
                      <a:pt x="8086" y="17030"/>
                      <a:pt x="8101" y="17022"/>
                      <a:pt x="8116" y="17007"/>
                    </a:cubicBezTo>
                    <a:cubicBezTo>
                      <a:pt x="8146" y="17007"/>
                      <a:pt x="8146" y="17007"/>
                      <a:pt x="8177" y="17068"/>
                    </a:cubicBezTo>
                    <a:cubicBezTo>
                      <a:pt x="8177" y="17098"/>
                      <a:pt x="8177" y="17128"/>
                      <a:pt x="8207" y="17128"/>
                    </a:cubicBezTo>
                    <a:cubicBezTo>
                      <a:pt x="8238" y="17128"/>
                      <a:pt x="8238" y="17098"/>
                      <a:pt x="8207" y="17068"/>
                    </a:cubicBezTo>
                    <a:cubicBezTo>
                      <a:pt x="8207" y="17068"/>
                      <a:pt x="8238" y="17068"/>
                      <a:pt x="8268" y="17037"/>
                    </a:cubicBezTo>
                    <a:cubicBezTo>
                      <a:pt x="8268" y="17037"/>
                      <a:pt x="8298" y="17037"/>
                      <a:pt x="8298" y="17007"/>
                    </a:cubicBezTo>
                    <a:cubicBezTo>
                      <a:pt x="8298" y="16976"/>
                      <a:pt x="8329" y="16976"/>
                      <a:pt x="8359" y="16976"/>
                    </a:cubicBezTo>
                    <a:cubicBezTo>
                      <a:pt x="8359" y="16985"/>
                      <a:pt x="8362" y="16989"/>
                      <a:pt x="8365" y="16989"/>
                    </a:cubicBezTo>
                    <a:cubicBezTo>
                      <a:pt x="8372" y="16989"/>
                      <a:pt x="8381" y="16968"/>
                      <a:pt x="8359" y="16946"/>
                    </a:cubicBezTo>
                    <a:cubicBezTo>
                      <a:pt x="8329" y="16916"/>
                      <a:pt x="8329" y="16855"/>
                      <a:pt x="8359" y="16855"/>
                    </a:cubicBezTo>
                    <a:cubicBezTo>
                      <a:pt x="8359" y="16855"/>
                      <a:pt x="8359" y="16824"/>
                      <a:pt x="8359" y="16794"/>
                    </a:cubicBezTo>
                    <a:cubicBezTo>
                      <a:pt x="8329" y="16733"/>
                      <a:pt x="8329" y="16703"/>
                      <a:pt x="8268" y="16672"/>
                    </a:cubicBezTo>
                    <a:cubicBezTo>
                      <a:pt x="8218" y="16660"/>
                      <a:pt x="8173" y="16653"/>
                      <a:pt x="8137" y="16653"/>
                    </a:cubicBezTo>
                    <a:cubicBezTo>
                      <a:pt x="8087" y="16653"/>
                      <a:pt x="8055" y="16667"/>
                      <a:pt x="8055" y="16703"/>
                    </a:cubicBezTo>
                    <a:cubicBezTo>
                      <a:pt x="8055" y="16703"/>
                      <a:pt x="8055" y="16733"/>
                      <a:pt x="8025" y="16733"/>
                    </a:cubicBezTo>
                    <a:cubicBezTo>
                      <a:pt x="8015" y="16743"/>
                      <a:pt x="8005" y="16747"/>
                      <a:pt x="7996" y="16747"/>
                    </a:cubicBezTo>
                    <a:cubicBezTo>
                      <a:pt x="7978" y="16747"/>
                      <a:pt x="7964" y="16733"/>
                      <a:pt x="7964" y="16733"/>
                    </a:cubicBezTo>
                    <a:cubicBezTo>
                      <a:pt x="7949" y="16718"/>
                      <a:pt x="7918" y="16710"/>
                      <a:pt x="7873" y="16710"/>
                    </a:cubicBezTo>
                    <a:cubicBezTo>
                      <a:pt x="7827" y="16710"/>
                      <a:pt x="7766" y="16718"/>
                      <a:pt x="7690" y="16733"/>
                    </a:cubicBezTo>
                    <a:cubicBezTo>
                      <a:pt x="7562" y="16755"/>
                      <a:pt x="7478" y="16776"/>
                      <a:pt x="7430" y="16776"/>
                    </a:cubicBezTo>
                    <a:cubicBezTo>
                      <a:pt x="7410" y="16776"/>
                      <a:pt x="7395" y="16773"/>
                      <a:pt x="7387" y="16764"/>
                    </a:cubicBezTo>
                    <a:cubicBezTo>
                      <a:pt x="7356" y="16733"/>
                      <a:pt x="7326" y="16733"/>
                      <a:pt x="7326" y="16733"/>
                    </a:cubicBezTo>
                    <a:lnTo>
                      <a:pt x="7326" y="16733"/>
                    </a:lnTo>
                    <a:cubicBezTo>
                      <a:pt x="7356" y="16764"/>
                      <a:pt x="7174" y="16794"/>
                      <a:pt x="6961" y="16824"/>
                    </a:cubicBezTo>
                    <a:cubicBezTo>
                      <a:pt x="6779" y="16855"/>
                      <a:pt x="6566" y="16885"/>
                      <a:pt x="6566" y="16916"/>
                    </a:cubicBezTo>
                    <a:cubicBezTo>
                      <a:pt x="6566" y="16946"/>
                      <a:pt x="6535" y="16946"/>
                      <a:pt x="6535" y="16946"/>
                    </a:cubicBezTo>
                    <a:cubicBezTo>
                      <a:pt x="6505" y="16916"/>
                      <a:pt x="6475" y="16916"/>
                      <a:pt x="6414" y="16916"/>
                    </a:cubicBezTo>
                    <a:cubicBezTo>
                      <a:pt x="6353" y="16976"/>
                      <a:pt x="6292" y="16976"/>
                      <a:pt x="6292" y="16976"/>
                    </a:cubicBezTo>
                    <a:cubicBezTo>
                      <a:pt x="6292" y="16946"/>
                      <a:pt x="6262" y="16946"/>
                      <a:pt x="6201" y="16946"/>
                    </a:cubicBezTo>
                    <a:cubicBezTo>
                      <a:pt x="6140" y="16976"/>
                      <a:pt x="6110" y="16976"/>
                      <a:pt x="6110" y="17007"/>
                    </a:cubicBezTo>
                    <a:cubicBezTo>
                      <a:pt x="6080" y="17007"/>
                      <a:pt x="5897" y="17037"/>
                      <a:pt x="5806" y="17037"/>
                    </a:cubicBezTo>
                    <a:cubicBezTo>
                      <a:pt x="5797" y="17028"/>
                      <a:pt x="5788" y="17025"/>
                      <a:pt x="5779" y="17025"/>
                    </a:cubicBezTo>
                    <a:cubicBezTo>
                      <a:pt x="5758" y="17025"/>
                      <a:pt x="5736" y="17046"/>
                      <a:pt x="5715" y="17068"/>
                    </a:cubicBezTo>
                    <a:cubicBezTo>
                      <a:pt x="5715" y="17098"/>
                      <a:pt x="5715" y="17159"/>
                      <a:pt x="5684" y="17159"/>
                    </a:cubicBezTo>
                    <a:cubicBezTo>
                      <a:pt x="5684" y="17159"/>
                      <a:pt x="5684" y="17128"/>
                      <a:pt x="5654" y="17098"/>
                    </a:cubicBezTo>
                    <a:cubicBezTo>
                      <a:pt x="5672" y="17062"/>
                      <a:pt x="5679" y="17048"/>
                      <a:pt x="5670" y="17048"/>
                    </a:cubicBezTo>
                    <a:cubicBezTo>
                      <a:pt x="5664" y="17048"/>
                      <a:pt x="5649" y="17055"/>
                      <a:pt x="5624" y="17068"/>
                    </a:cubicBezTo>
                    <a:lnTo>
                      <a:pt x="5563" y="17068"/>
                    </a:lnTo>
                    <a:cubicBezTo>
                      <a:pt x="5593" y="17098"/>
                      <a:pt x="5441" y="17128"/>
                      <a:pt x="5228" y="17159"/>
                    </a:cubicBezTo>
                    <a:cubicBezTo>
                      <a:pt x="4985" y="17189"/>
                      <a:pt x="4894" y="17220"/>
                      <a:pt x="4894" y="17250"/>
                    </a:cubicBezTo>
                    <a:cubicBezTo>
                      <a:pt x="4894" y="17280"/>
                      <a:pt x="4864" y="17280"/>
                      <a:pt x="4773" y="17280"/>
                    </a:cubicBezTo>
                    <a:cubicBezTo>
                      <a:pt x="4657" y="17223"/>
                      <a:pt x="4615" y="17201"/>
                      <a:pt x="4599" y="17201"/>
                    </a:cubicBezTo>
                    <a:cubicBezTo>
                      <a:pt x="4590" y="17201"/>
                      <a:pt x="4590" y="17208"/>
                      <a:pt x="4590" y="17220"/>
                    </a:cubicBezTo>
                    <a:cubicBezTo>
                      <a:pt x="4590" y="17220"/>
                      <a:pt x="4621" y="17250"/>
                      <a:pt x="4621" y="17280"/>
                    </a:cubicBezTo>
                    <a:cubicBezTo>
                      <a:pt x="4621" y="17331"/>
                      <a:pt x="4611" y="17353"/>
                      <a:pt x="4598" y="17353"/>
                    </a:cubicBezTo>
                    <a:cubicBezTo>
                      <a:pt x="4587" y="17353"/>
                      <a:pt x="4573" y="17338"/>
                      <a:pt x="4560" y="17311"/>
                    </a:cubicBezTo>
                    <a:cubicBezTo>
                      <a:pt x="4560" y="17297"/>
                      <a:pt x="4537" y="17291"/>
                      <a:pt x="4501" y="17291"/>
                    </a:cubicBezTo>
                    <a:cubicBezTo>
                      <a:pt x="4383" y="17291"/>
                      <a:pt x="4127" y="17355"/>
                      <a:pt x="4104" y="17402"/>
                    </a:cubicBezTo>
                    <a:lnTo>
                      <a:pt x="4104" y="17372"/>
                    </a:lnTo>
                    <a:cubicBezTo>
                      <a:pt x="4104" y="17361"/>
                      <a:pt x="4100" y="17358"/>
                      <a:pt x="4091" y="17358"/>
                    </a:cubicBezTo>
                    <a:cubicBezTo>
                      <a:pt x="4073" y="17358"/>
                      <a:pt x="4033" y="17372"/>
                      <a:pt x="3952" y="17372"/>
                    </a:cubicBezTo>
                    <a:lnTo>
                      <a:pt x="3891" y="17372"/>
                    </a:lnTo>
                    <a:cubicBezTo>
                      <a:pt x="3891" y="17397"/>
                      <a:pt x="3864" y="17407"/>
                      <a:pt x="3833" y="17407"/>
                    </a:cubicBezTo>
                    <a:cubicBezTo>
                      <a:pt x="3790" y="17407"/>
                      <a:pt x="3739" y="17389"/>
                      <a:pt x="3739" y="17372"/>
                    </a:cubicBezTo>
                    <a:cubicBezTo>
                      <a:pt x="3709" y="17341"/>
                      <a:pt x="3709" y="17341"/>
                      <a:pt x="3678" y="17341"/>
                    </a:cubicBezTo>
                    <a:cubicBezTo>
                      <a:pt x="3640" y="17367"/>
                      <a:pt x="3596" y="17376"/>
                      <a:pt x="3558" y="17376"/>
                    </a:cubicBezTo>
                    <a:cubicBezTo>
                      <a:pt x="3506" y="17376"/>
                      <a:pt x="3465" y="17359"/>
                      <a:pt x="3465" y="17341"/>
                    </a:cubicBezTo>
                    <a:lnTo>
                      <a:pt x="3435" y="17341"/>
                    </a:lnTo>
                    <a:cubicBezTo>
                      <a:pt x="3420" y="17356"/>
                      <a:pt x="3397" y="17364"/>
                      <a:pt x="3374" y="17364"/>
                    </a:cubicBezTo>
                    <a:cubicBezTo>
                      <a:pt x="3352" y="17364"/>
                      <a:pt x="3329" y="17356"/>
                      <a:pt x="3314" y="17341"/>
                    </a:cubicBezTo>
                    <a:cubicBezTo>
                      <a:pt x="3253" y="17341"/>
                      <a:pt x="3222" y="17341"/>
                      <a:pt x="3253" y="17372"/>
                    </a:cubicBezTo>
                    <a:cubicBezTo>
                      <a:pt x="3253" y="17402"/>
                      <a:pt x="3222" y="17432"/>
                      <a:pt x="3222" y="17432"/>
                    </a:cubicBezTo>
                    <a:lnTo>
                      <a:pt x="3222" y="17402"/>
                    </a:lnTo>
                    <a:cubicBezTo>
                      <a:pt x="3222" y="17372"/>
                      <a:pt x="3131" y="17341"/>
                      <a:pt x="3040" y="17341"/>
                    </a:cubicBezTo>
                    <a:cubicBezTo>
                      <a:pt x="2918" y="17311"/>
                      <a:pt x="2858" y="17280"/>
                      <a:pt x="2858" y="17250"/>
                    </a:cubicBezTo>
                    <a:lnTo>
                      <a:pt x="2827" y="17280"/>
                    </a:lnTo>
                    <a:cubicBezTo>
                      <a:pt x="2818" y="17289"/>
                      <a:pt x="2809" y="17293"/>
                      <a:pt x="2801" y="17293"/>
                    </a:cubicBezTo>
                    <a:cubicBezTo>
                      <a:pt x="2782" y="17293"/>
                      <a:pt x="2766" y="17272"/>
                      <a:pt x="2766" y="17250"/>
                    </a:cubicBezTo>
                    <a:cubicBezTo>
                      <a:pt x="2766" y="17220"/>
                      <a:pt x="2675" y="17189"/>
                      <a:pt x="2614" y="17189"/>
                    </a:cubicBezTo>
                    <a:lnTo>
                      <a:pt x="2554" y="17189"/>
                    </a:lnTo>
                    <a:cubicBezTo>
                      <a:pt x="2554" y="17130"/>
                      <a:pt x="2528" y="17097"/>
                      <a:pt x="2494" y="17097"/>
                    </a:cubicBezTo>
                    <a:cubicBezTo>
                      <a:pt x="2475" y="17097"/>
                      <a:pt x="2454" y="17107"/>
                      <a:pt x="2432" y="17128"/>
                    </a:cubicBezTo>
                    <a:cubicBezTo>
                      <a:pt x="2462" y="17098"/>
                      <a:pt x="2432" y="17098"/>
                      <a:pt x="2402" y="17098"/>
                    </a:cubicBezTo>
                    <a:cubicBezTo>
                      <a:pt x="2341" y="17098"/>
                      <a:pt x="2250" y="17037"/>
                      <a:pt x="2280" y="17007"/>
                    </a:cubicBezTo>
                    <a:lnTo>
                      <a:pt x="2158" y="17007"/>
                    </a:lnTo>
                    <a:cubicBezTo>
                      <a:pt x="2158" y="16976"/>
                      <a:pt x="2128" y="16976"/>
                      <a:pt x="2098" y="16976"/>
                    </a:cubicBezTo>
                    <a:cubicBezTo>
                      <a:pt x="2077" y="16987"/>
                      <a:pt x="2064" y="16990"/>
                      <a:pt x="2055" y="16990"/>
                    </a:cubicBezTo>
                    <a:cubicBezTo>
                      <a:pt x="2037" y="16990"/>
                      <a:pt x="2037" y="16976"/>
                      <a:pt x="2037" y="16976"/>
                    </a:cubicBezTo>
                    <a:cubicBezTo>
                      <a:pt x="2006" y="16976"/>
                      <a:pt x="2037" y="16946"/>
                      <a:pt x="2067" y="16946"/>
                    </a:cubicBezTo>
                    <a:cubicBezTo>
                      <a:pt x="2128" y="16946"/>
                      <a:pt x="2067" y="16916"/>
                      <a:pt x="1976" y="16916"/>
                    </a:cubicBezTo>
                    <a:cubicBezTo>
                      <a:pt x="1885" y="16916"/>
                      <a:pt x="1885" y="16916"/>
                      <a:pt x="1946" y="16885"/>
                    </a:cubicBezTo>
                    <a:lnTo>
                      <a:pt x="1976" y="16885"/>
                    </a:lnTo>
                    <a:cubicBezTo>
                      <a:pt x="1976" y="16885"/>
                      <a:pt x="1963" y="16872"/>
                      <a:pt x="1945" y="16872"/>
                    </a:cubicBezTo>
                    <a:cubicBezTo>
                      <a:pt x="1936" y="16872"/>
                      <a:pt x="1925" y="16875"/>
                      <a:pt x="1915" y="16885"/>
                    </a:cubicBezTo>
                    <a:lnTo>
                      <a:pt x="1855" y="16824"/>
                    </a:lnTo>
                    <a:cubicBezTo>
                      <a:pt x="1824" y="16764"/>
                      <a:pt x="1794" y="16764"/>
                      <a:pt x="1794" y="16733"/>
                    </a:cubicBezTo>
                    <a:cubicBezTo>
                      <a:pt x="1776" y="16742"/>
                      <a:pt x="1763" y="16746"/>
                      <a:pt x="1755" y="16746"/>
                    </a:cubicBezTo>
                    <a:cubicBezTo>
                      <a:pt x="1736" y="16746"/>
                      <a:pt x="1742" y="16724"/>
                      <a:pt x="1763" y="16703"/>
                    </a:cubicBezTo>
                    <a:cubicBezTo>
                      <a:pt x="1763" y="16688"/>
                      <a:pt x="1763" y="16680"/>
                      <a:pt x="1756" y="16680"/>
                    </a:cubicBezTo>
                    <a:cubicBezTo>
                      <a:pt x="1748" y="16680"/>
                      <a:pt x="1733" y="16688"/>
                      <a:pt x="1703" y="16703"/>
                    </a:cubicBezTo>
                    <a:cubicBezTo>
                      <a:pt x="1694" y="16712"/>
                      <a:pt x="1685" y="16715"/>
                      <a:pt x="1677" y="16715"/>
                    </a:cubicBezTo>
                    <a:cubicBezTo>
                      <a:pt x="1657" y="16715"/>
                      <a:pt x="1642" y="16694"/>
                      <a:pt x="1642" y="16672"/>
                    </a:cubicBezTo>
                    <a:cubicBezTo>
                      <a:pt x="1686" y="16628"/>
                      <a:pt x="1682" y="16600"/>
                      <a:pt x="1664" y="16600"/>
                    </a:cubicBezTo>
                    <a:cubicBezTo>
                      <a:pt x="1658" y="16600"/>
                      <a:pt x="1650" y="16604"/>
                      <a:pt x="1642" y="16612"/>
                    </a:cubicBezTo>
                    <a:cubicBezTo>
                      <a:pt x="1632" y="16622"/>
                      <a:pt x="1621" y="16625"/>
                      <a:pt x="1612" y="16625"/>
                    </a:cubicBezTo>
                    <a:cubicBezTo>
                      <a:pt x="1594" y="16625"/>
                      <a:pt x="1581" y="16612"/>
                      <a:pt x="1581" y="16612"/>
                    </a:cubicBezTo>
                    <a:cubicBezTo>
                      <a:pt x="1559" y="16633"/>
                      <a:pt x="1553" y="16655"/>
                      <a:pt x="1541" y="16655"/>
                    </a:cubicBezTo>
                    <a:cubicBezTo>
                      <a:pt x="1535" y="16655"/>
                      <a:pt x="1529" y="16651"/>
                      <a:pt x="1520" y="16642"/>
                    </a:cubicBezTo>
                    <a:lnTo>
                      <a:pt x="1520" y="16612"/>
                    </a:lnTo>
                    <a:lnTo>
                      <a:pt x="1581" y="16612"/>
                    </a:lnTo>
                    <a:cubicBezTo>
                      <a:pt x="1611" y="16581"/>
                      <a:pt x="1459" y="16429"/>
                      <a:pt x="1307" y="16247"/>
                    </a:cubicBezTo>
                    <a:lnTo>
                      <a:pt x="1216" y="16247"/>
                    </a:lnTo>
                    <a:cubicBezTo>
                      <a:pt x="1255" y="16188"/>
                      <a:pt x="1257" y="16155"/>
                      <a:pt x="1236" y="16155"/>
                    </a:cubicBezTo>
                    <a:cubicBezTo>
                      <a:pt x="1225" y="16155"/>
                      <a:pt x="1207" y="16165"/>
                      <a:pt x="1186" y="16186"/>
                    </a:cubicBezTo>
                    <a:cubicBezTo>
                      <a:pt x="1171" y="16217"/>
                      <a:pt x="1163" y="16232"/>
                      <a:pt x="1159" y="16232"/>
                    </a:cubicBezTo>
                    <a:cubicBezTo>
                      <a:pt x="1155" y="16232"/>
                      <a:pt x="1155" y="16217"/>
                      <a:pt x="1155" y="16186"/>
                    </a:cubicBezTo>
                    <a:cubicBezTo>
                      <a:pt x="1186" y="16125"/>
                      <a:pt x="1186" y="16125"/>
                      <a:pt x="1125" y="16125"/>
                    </a:cubicBezTo>
                    <a:cubicBezTo>
                      <a:pt x="1115" y="16136"/>
                      <a:pt x="1108" y="16139"/>
                      <a:pt x="1105" y="16139"/>
                    </a:cubicBezTo>
                    <a:cubicBezTo>
                      <a:pt x="1098" y="16139"/>
                      <a:pt x="1105" y="16125"/>
                      <a:pt x="1125" y="16125"/>
                    </a:cubicBezTo>
                    <a:cubicBezTo>
                      <a:pt x="1125" y="16081"/>
                      <a:pt x="1141" y="16053"/>
                      <a:pt x="1138" y="16053"/>
                    </a:cubicBezTo>
                    <a:lnTo>
                      <a:pt x="1138" y="16053"/>
                    </a:lnTo>
                    <a:cubicBezTo>
                      <a:pt x="1137" y="16053"/>
                      <a:pt x="1133" y="16056"/>
                      <a:pt x="1125" y="16065"/>
                    </a:cubicBezTo>
                    <a:cubicBezTo>
                      <a:pt x="1125" y="16065"/>
                      <a:pt x="1095" y="16034"/>
                      <a:pt x="1125" y="16004"/>
                    </a:cubicBezTo>
                    <a:cubicBezTo>
                      <a:pt x="1125" y="15943"/>
                      <a:pt x="1095" y="15943"/>
                      <a:pt x="1064" y="15943"/>
                    </a:cubicBezTo>
                    <a:cubicBezTo>
                      <a:pt x="943" y="15913"/>
                      <a:pt x="943" y="15882"/>
                      <a:pt x="1003" y="15882"/>
                    </a:cubicBezTo>
                    <a:cubicBezTo>
                      <a:pt x="1095" y="15852"/>
                      <a:pt x="1003" y="15791"/>
                      <a:pt x="912" y="15791"/>
                    </a:cubicBezTo>
                    <a:cubicBezTo>
                      <a:pt x="851" y="15791"/>
                      <a:pt x="851" y="15791"/>
                      <a:pt x="882" y="15761"/>
                    </a:cubicBezTo>
                    <a:cubicBezTo>
                      <a:pt x="912" y="15761"/>
                      <a:pt x="912" y="15730"/>
                      <a:pt x="912" y="15730"/>
                    </a:cubicBezTo>
                    <a:cubicBezTo>
                      <a:pt x="882" y="15700"/>
                      <a:pt x="882" y="15700"/>
                      <a:pt x="912" y="15669"/>
                    </a:cubicBezTo>
                    <a:cubicBezTo>
                      <a:pt x="912" y="15669"/>
                      <a:pt x="912" y="15639"/>
                      <a:pt x="851" y="15609"/>
                    </a:cubicBezTo>
                    <a:cubicBezTo>
                      <a:pt x="760" y="15609"/>
                      <a:pt x="760" y="15517"/>
                      <a:pt x="821" y="15457"/>
                    </a:cubicBezTo>
                    <a:lnTo>
                      <a:pt x="791" y="15426"/>
                    </a:lnTo>
                    <a:cubicBezTo>
                      <a:pt x="699" y="15426"/>
                      <a:pt x="669" y="15396"/>
                      <a:pt x="730" y="15396"/>
                    </a:cubicBezTo>
                    <a:cubicBezTo>
                      <a:pt x="760" y="15365"/>
                      <a:pt x="791" y="15365"/>
                      <a:pt x="760" y="15365"/>
                    </a:cubicBezTo>
                    <a:cubicBezTo>
                      <a:pt x="699" y="15365"/>
                      <a:pt x="699" y="15274"/>
                      <a:pt x="760" y="15244"/>
                    </a:cubicBezTo>
                    <a:cubicBezTo>
                      <a:pt x="791" y="15244"/>
                      <a:pt x="791" y="15244"/>
                      <a:pt x="791" y="15214"/>
                    </a:cubicBezTo>
                    <a:lnTo>
                      <a:pt x="730" y="15214"/>
                    </a:lnTo>
                    <a:cubicBezTo>
                      <a:pt x="710" y="15214"/>
                      <a:pt x="689" y="15227"/>
                      <a:pt x="678" y="15227"/>
                    </a:cubicBezTo>
                    <a:cubicBezTo>
                      <a:pt x="672" y="15227"/>
                      <a:pt x="669" y="15224"/>
                      <a:pt x="669" y="15214"/>
                    </a:cubicBezTo>
                    <a:cubicBezTo>
                      <a:pt x="669" y="15183"/>
                      <a:pt x="669" y="15153"/>
                      <a:pt x="699" y="15153"/>
                    </a:cubicBezTo>
                    <a:cubicBezTo>
                      <a:pt x="730" y="15122"/>
                      <a:pt x="760" y="15092"/>
                      <a:pt x="699" y="15092"/>
                    </a:cubicBezTo>
                    <a:cubicBezTo>
                      <a:pt x="699" y="15092"/>
                      <a:pt x="699" y="15062"/>
                      <a:pt x="730" y="15031"/>
                    </a:cubicBezTo>
                    <a:cubicBezTo>
                      <a:pt x="730" y="15001"/>
                      <a:pt x="730" y="14970"/>
                      <a:pt x="730" y="14940"/>
                    </a:cubicBezTo>
                    <a:cubicBezTo>
                      <a:pt x="669" y="14910"/>
                      <a:pt x="669" y="14879"/>
                      <a:pt x="699" y="14849"/>
                    </a:cubicBezTo>
                    <a:cubicBezTo>
                      <a:pt x="699" y="14849"/>
                      <a:pt x="699" y="14818"/>
                      <a:pt x="669" y="14788"/>
                    </a:cubicBezTo>
                    <a:cubicBezTo>
                      <a:pt x="669" y="14758"/>
                      <a:pt x="639" y="14727"/>
                      <a:pt x="699" y="14727"/>
                    </a:cubicBezTo>
                    <a:cubicBezTo>
                      <a:pt x="730" y="14697"/>
                      <a:pt x="730" y="14697"/>
                      <a:pt x="669" y="14697"/>
                    </a:cubicBezTo>
                    <a:cubicBezTo>
                      <a:pt x="639" y="14697"/>
                      <a:pt x="639" y="14666"/>
                      <a:pt x="639" y="14636"/>
                    </a:cubicBezTo>
                    <a:cubicBezTo>
                      <a:pt x="639" y="14606"/>
                      <a:pt x="639" y="14606"/>
                      <a:pt x="639" y="14606"/>
                    </a:cubicBezTo>
                    <a:cubicBezTo>
                      <a:pt x="608" y="14606"/>
                      <a:pt x="608" y="14606"/>
                      <a:pt x="608" y="14575"/>
                    </a:cubicBezTo>
                    <a:cubicBezTo>
                      <a:pt x="608" y="14545"/>
                      <a:pt x="639" y="14454"/>
                      <a:pt x="639" y="14454"/>
                    </a:cubicBezTo>
                    <a:cubicBezTo>
                      <a:pt x="639" y="14396"/>
                      <a:pt x="639" y="14375"/>
                      <a:pt x="631" y="14375"/>
                    </a:cubicBezTo>
                    <a:cubicBezTo>
                      <a:pt x="626" y="14375"/>
                      <a:pt x="619" y="14382"/>
                      <a:pt x="608" y="14393"/>
                    </a:cubicBezTo>
                    <a:cubicBezTo>
                      <a:pt x="608" y="14405"/>
                      <a:pt x="603" y="14413"/>
                      <a:pt x="599" y="14413"/>
                    </a:cubicBezTo>
                    <a:cubicBezTo>
                      <a:pt x="594" y="14413"/>
                      <a:pt x="590" y="14398"/>
                      <a:pt x="608" y="14362"/>
                    </a:cubicBezTo>
                    <a:cubicBezTo>
                      <a:pt x="608" y="14332"/>
                      <a:pt x="639" y="14271"/>
                      <a:pt x="639" y="14180"/>
                    </a:cubicBezTo>
                    <a:cubicBezTo>
                      <a:pt x="639" y="14089"/>
                      <a:pt x="639" y="14058"/>
                      <a:pt x="608" y="14058"/>
                    </a:cubicBezTo>
                    <a:cubicBezTo>
                      <a:pt x="590" y="14067"/>
                      <a:pt x="578" y="14071"/>
                      <a:pt x="571" y="14071"/>
                    </a:cubicBezTo>
                    <a:cubicBezTo>
                      <a:pt x="553" y="14071"/>
                      <a:pt x="565" y="14050"/>
                      <a:pt x="608" y="14028"/>
                    </a:cubicBezTo>
                    <a:cubicBezTo>
                      <a:pt x="669" y="13998"/>
                      <a:pt x="669" y="13967"/>
                      <a:pt x="639" y="13967"/>
                    </a:cubicBezTo>
                    <a:cubicBezTo>
                      <a:pt x="608" y="13937"/>
                      <a:pt x="608" y="13937"/>
                      <a:pt x="608" y="13906"/>
                    </a:cubicBezTo>
                    <a:cubicBezTo>
                      <a:pt x="639" y="13906"/>
                      <a:pt x="639" y="13876"/>
                      <a:pt x="608" y="13815"/>
                    </a:cubicBezTo>
                    <a:cubicBezTo>
                      <a:pt x="608" y="13785"/>
                      <a:pt x="608" y="13785"/>
                      <a:pt x="669" y="13785"/>
                    </a:cubicBezTo>
                    <a:cubicBezTo>
                      <a:pt x="669" y="13785"/>
                      <a:pt x="669" y="13755"/>
                      <a:pt x="669" y="13724"/>
                    </a:cubicBezTo>
                    <a:cubicBezTo>
                      <a:pt x="608" y="13663"/>
                      <a:pt x="639" y="13481"/>
                      <a:pt x="669" y="13451"/>
                    </a:cubicBezTo>
                    <a:cubicBezTo>
                      <a:pt x="669" y="13451"/>
                      <a:pt x="669" y="13420"/>
                      <a:pt x="639" y="13390"/>
                    </a:cubicBezTo>
                    <a:cubicBezTo>
                      <a:pt x="596" y="13368"/>
                      <a:pt x="583" y="13347"/>
                      <a:pt x="601" y="13347"/>
                    </a:cubicBezTo>
                    <a:cubicBezTo>
                      <a:pt x="608" y="13347"/>
                      <a:pt x="621" y="13350"/>
                      <a:pt x="639" y="13359"/>
                    </a:cubicBezTo>
                    <a:cubicBezTo>
                      <a:pt x="730" y="13359"/>
                      <a:pt x="730" y="13359"/>
                      <a:pt x="639" y="13329"/>
                    </a:cubicBezTo>
                    <a:cubicBezTo>
                      <a:pt x="611" y="13301"/>
                      <a:pt x="634" y="13173"/>
                      <a:pt x="684" y="13173"/>
                    </a:cubicBezTo>
                    <a:cubicBezTo>
                      <a:pt x="689" y="13173"/>
                      <a:pt x="694" y="13174"/>
                      <a:pt x="699" y="13177"/>
                    </a:cubicBezTo>
                    <a:lnTo>
                      <a:pt x="760" y="13177"/>
                    </a:lnTo>
                    <a:cubicBezTo>
                      <a:pt x="730" y="13147"/>
                      <a:pt x="730" y="13116"/>
                      <a:pt x="730" y="13116"/>
                    </a:cubicBezTo>
                    <a:cubicBezTo>
                      <a:pt x="699" y="13116"/>
                      <a:pt x="699" y="13086"/>
                      <a:pt x="699" y="12995"/>
                    </a:cubicBezTo>
                    <a:cubicBezTo>
                      <a:pt x="699" y="12934"/>
                      <a:pt x="669" y="12812"/>
                      <a:pt x="669" y="12751"/>
                    </a:cubicBezTo>
                    <a:cubicBezTo>
                      <a:pt x="699" y="12691"/>
                      <a:pt x="699" y="12630"/>
                      <a:pt x="730" y="12599"/>
                    </a:cubicBezTo>
                    <a:cubicBezTo>
                      <a:pt x="730" y="12569"/>
                      <a:pt x="730" y="12539"/>
                      <a:pt x="699" y="12478"/>
                    </a:cubicBezTo>
                    <a:cubicBezTo>
                      <a:pt x="669" y="12448"/>
                      <a:pt x="669" y="12387"/>
                      <a:pt x="699" y="12387"/>
                    </a:cubicBezTo>
                    <a:lnTo>
                      <a:pt x="699" y="12356"/>
                    </a:lnTo>
                    <a:cubicBezTo>
                      <a:pt x="669" y="12296"/>
                      <a:pt x="669" y="12265"/>
                      <a:pt x="669" y="12265"/>
                    </a:cubicBezTo>
                    <a:cubicBezTo>
                      <a:pt x="699" y="12265"/>
                      <a:pt x="760" y="12235"/>
                      <a:pt x="730" y="12204"/>
                    </a:cubicBezTo>
                    <a:cubicBezTo>
                      <a:pt x="669" y="12204"/>
                      <a:pt x="699" y="12174"/>
                      <a:pt x="699" y="12113"/>
                    </a:cubicBezTo>
                    <a:cubicBezTo>
                      <a:pt x="730" y="12052"/>
                      <a:pt x="791" y="11110"/>
                      <a:pt x="760" y="11110"/>
                    </a:cubicBezTo>
                    <a:cubicBezTo>
                      <a:pt x="760" y="11110"/>
                      <a:pt x="760" y="11080"/>
                      <a:pt x="760" y="11019"/>
                    </a:cubicBezTo>
                    <a:cubicBezTo>
                      <a:pt x="760" y="10989"/>
                      <a:pt x="760" y="10928"/>
                      <a:pt x="760" y="10928"/>
                    </a:cubicBezTo>
                    <a:cubicBezTo>
                      <a:pt x="821" y="10928"/>
                      <a:pt x="791" y="10776"/>
                      <a:pt x="791" y="10715"/>
                    </a:cubicBezTo>
                    <a:cubicBezTo>
                      <a:pt x="760" y="10685"/>
                      <a:pt x="760" y="10654"/>
                      <a:pt x="760" y="10624"/>
                    </a:cubicBezTo>
                    <a:cubicBezTo>
                      <a:pt x="821" y="10624"/>
                      <a:pt x="821" y="10533"/>
                      <a:pt x="791" y="10472"/>
                    </a:cubicBezTo>
                    <a:cubicBezTo>
                      <a:pt x="730" y="10441"/>
                      <a:pt x="730" y="10411"/>
                      <a:pt x="791" y="10411"/>
                    </a:cubicBezTo>
                    <a:cubicBezTo>
                      <a:pt x="851" y="10411"/>
                      <a:pt x="882" y="10350"/>
                      <a:pt x="760" y="10289"/>
                    </a:cubicBezTo>
                    <a:cubicBezTo>
                      <a:pt x="730" y="10259"/>
                      <a:pt x="730" y="10259"/>
                      <a:pt x="760" y="10229"/>
                    </a:cubicBezTo>
                    <a:cubicBezTo>
                      <a:pt x="851" y="10229"/>
                      <a:pt x="851" y="10198"/>
                      <a:pt x="821" y="10168"/>
                    </a:cubicBezTo>
                    <a:cubicBezTo>
                      <a:pt x="760" y="10137"/>
                      <a:pt x="760" y="10107"/>
                      <a:pt x="821" y="10107"/>
                    </a:cubicBezTo>
                    <a:cubicBezTo>
                      <a:pt x="882" y="10046"/>
                      <a:pt x="882" y="10046"/>
                      <a:pt x="821" y="10016"/>
                    </a:cubicBezTo>
                    <a:cubicBezTo>
                      <a:pt x="760" y="9985"/>
                      <a:pt x="760" y="9864"/>
                      <a:pt x="821" y="9833"/>
                    </a:cubicBezTo>
                    <a:cubicBezTo>
                      <a:pt x="821" y="9803"/>
                      <a:pt x="882" y="9773"/>
                      <a:pt x="821" y="9773"/>
                    </a:cubicBezTo>
                    <a:lnTo>
                      <a:pt x="882" y="9742"/>
                    </a:lnTo>
                    <a:cubicBezTo>
                      <a:pt x="882" y="9712"/>
                      <a:pt x="882" y="9682"/>
                      <a:pt x="882" y="9682"/>
                    </a:cubicBezTo>
                    <a:lnTo>
                      <a:pt x="851" y="9682"/>
                    </a:lnTo>
                    <a:cubicBezTo>
                      <a:pt x="851" y="9651"/>
                      <a:pt x="882" y="9499"/>
                      <a:pt x="912" y="9286"/>
                    </a:cubicBezTo>
                    <a:cubicBezTo>
                      <a:pt x="912" y="8952"/>
                      <a:pt x="912" y="8922"/>
                      <a:pt x="882" y="8922"/>
                    </a:cubicBezTo>
                    <a:cubicBezTo>
                      <a:pt x="870" y="8928"/>
                      <a:pt x="860" y="8930"/>
                      <a:pt x="853" y="8930"/>
                    </a:cubicBezTo>
                    <a:cubicBezTo>
                      <a:pt x="823" y="8930"/>
                      <a:pt x="833" y="8891"/>
                      <a:pt x="882" y="8891"/>
                    </a:cubicBezTo>
                    <a:cubicBezTo>
                      <a:pt x="882" y="8861"/>
                      <a:pt x="943" y="8800"/>
                      <a:pt x="943" y="8739"/>
                    </a:cubicBezTo>
                    <a:cubicBezTo>
                      <a:pt x="943" y="8678"/>
                      <a:pt x="943" y="8618"/>
                      <a:pt x="973" y="8618"/>
                    </a:cubicBezTo>
                    <a:lnTo>
                      <a:pt x="973" y="8587"/>
                    </a:lnTo>
                    <a:cubicBezTo>
                      <a:pt x="912" y="8526"/>
                      <a:pt x="912" y="8344"/>
                      <a:pt x="973" y="8283"/>
                    </a:cubicBezTo>
                    <a:cubicBezTo>
                      <a:pt x="973" y="8223"/>
                      <a:pt x="973" y="8192"/>
                      <a:pt x="943" y="8131"/>
                    </a:cubicBezTo>
                    <a:cubicBezTo>
                      <a:pt x="912" y="8071"/>
                      <a:pt x="912" y="8071"/>
                      <a:pt x="943" y="8040"/>
                    </a:cubicBezTo>
                    <a:cubicBezTo>
                      <a:pt x="973" y="8040"/>
                      <a:pt x="1034" y="7858"/>
                      <a:pt x="943" y="7858"/>
                    </a:cubicBezTo>
                    <a:lnTo>
                      <a:pt x="973" y="7827"/>
                    </a:lnTo>
                    <a:cubicBezTo>
                      <a:pt x="1034" y="7797"/>
                      <a:pt x="1003" y="7767"/>
                      <a:pt x="943" y="7767"/>
                    </a:cubicBezTo>
                    <a:cubicBezTo>
                      <a:pt x="882" y="7767"/>
                      <a:pt x="882" y="7736"/>
                      <a:pt x="1003" y="7706"/>
                    </a:cubicBezTo>
                    <a:cubicBezTo>
                      <a:pt x="1064" y="7706"/>
                      <a:pt x="1064" y="7706"/>
                      <a:pt x="1034" y="7675"/>
                    </a:cubicBezTo>
                    <a:cubicBezTo>
                      <a:pt x="1003" y="7645"/>
                      <a:pt x="973" y="7615"/>
                      <a:pt x="1003" y="7615"/>
                    </a:cubicBezTo>
                    <a:cubicBezTo>
                      <a:pt x="1003" y="7584"/>
                      <a:pt x="1003" y="7554"/>
                      <a:pt x="943" y="7554"/>
                    </a:cubicBezTo>
                    <a:cubicBezTo>
                      <a:pt x="912" y="7523"/>
                      <a:pt x="912" y="7523"/>
                      <a:pt x="912" y="7493"/>
                    </a:cubicBezTo>
                    <a:cubicBezTo>
                      <a:pt x="943" y="7493"/>
                      <a:pt x="943" y="7493"/>
                      <a:pt x="973" y="7523"/>
                    </a:cubicBezTo>
                    <a:cubicBezTo>
                      <a:pt x="973" y="7511"/>
                      <a:pt x="973" y="7490"/>
                      <a:pt x="973" y="7463"/>
                    </a:cubicBezTo>
                    <a:cubicBezTo>
                      <a:pt x="973" y="7432"/>
                      <a:pt x="1003" y="7371"/>
                      <a:pt x="1034" y="7371"/>
                    </a:cubicBezTo>
                    <a:cubicBezTo>
                      <a:pt x="1077" y="7350"/>
                      <a:pt x="1089" y="7328"/>
                      <a:pt x="1061" y="7328"/>
                    </a:cubicBezTo>
                    <a:cubicBezTo>
                      <a:pt x="1049" y="7328"/>
                      <a:pt x="1030" y="7332"/>
                      <a:pt x="1003" y="7341"/>
                    </a:cubicBezTo>
                    <a:cubicBezTo>
                      <a:pt x="943" y="7341"/>
                      <a:pt x="943" y="7341"/>
                      <a:pt x="943" y="7280"/>
                    </a:cubicBezTo>
                    <a:cubicBezTo>
                      <a:pt x="943" y="7250"/>
                      <a:pt x="943" y="7219"/>
                      <a:pt x="1003" y="7219"/>
                    </a:cubicBezTo>
                    <a:cubicBezTo>
                      <a:pt x="1034" y="7219"/>
                      <a:pt x="1034" y="7219"/>
                      <a:pt x="1034" y="7159"/>
                    </a:cubicBezTo>
                    <a:cubicBezTo>
                      <a:pt x="1034" y="7067"/>
                      <a:pt x="943" y="6976"/>
                      <a:pt x="882" y="6946"/>
                    </a:cubicBezTo>
                    <a:cubicBezTo>
                      <a:pt x="791" y="6946"/>
                      <a:pt x="791" y="6946"/>
                      <a:pt x="882" y="6916"/>
                    </a:cubicBezTo>
                    <a:cubicBezTo>
                      <a:pt x="912" y="6916"/>
                      <a:pt x="912" y="6885"/>
                      <a:pt x="912" y="6855"/>
                    </a:cubicBezTo>
                    <a:cubicBezTo>
                      <a:pt x="892" y="6855"/>
                      <a:pt x="899" y="6841"/>
                      <a:pt x="905" y="6841"/>
                    </a:cubicBezTo>
                    <a:cubicBezTo>
                      <a:pt x="909" y="6841"/>
                      <a:pt x="912" y="6845"/>
                      <a:pt x="912" y="6855"/>
                    </a:cubicBezTo>
                    <a:cubicBezTo>
                      <a:pt x="943" y="6885"/>
                      <a:pt x="943" y="6885"/>
                      <a:pt x="943" y="6916"/>
                    </a:cubicBezTo>
                    <a:lnTo>
                      <a:pt x="973" y="6946"/>
                    </a:lnTo>
                    <a:cubicBezTo>
                      <a:pt x="1034" y="6916"/>
                      <a:pt x="1034" y="6885"/>
                      <a:pt x="973" y="6855"/>
                    </a:cubicBezTo>
                    <a:cubicBezTo>
                      <a:pt x="943" y="6824"/>
                      <a:pt x="943" y="6824"/>
                      <a:pt x="973" y="6794"/>
                    </a:cubicBezTo>
                    <a:cubicBezTo>
                      <a:pt x="1003" y="6764"/>
                      <a:pt x="1064" y="6733"/>
                      <a:pt x="1034" y="6733"/>
                    </a:cubicBezTo>
                    <a:cubicBezTo>
                      <a:pt x="1034" y="6733"/>
                      <a:pt x="1034" y="6672"/>
                      <a:pt x="1064" y="6642"/>
                    </a:cubicBezTo>
                    <a:cubicBezTo>
                      <a:pt x="1064" y="6581"/>
                      <a:pt x="1064" y="6551"/>
                      <a:pt x="1034" y="6551"/>
                    </a:cubicBezTo>
                    <a:cubicBezTo>
                      <a:pt x="1003" y="6551"/>
                      <a:pt x="1003" y="6520"/>
                      <a:pt x="1003" y="6490"/>
                    </a:cubicBezTo>
                    <a:cubicBezTo>
                      <a:pt x="1003" y="6460"/>
                      <a:pt x="1003" y="6429"/>
                      <a:pt x="973" y="6429"/>
                    </a:cubicBezTo>
                    <a:cubicBezTo>
                      <a:pt x="943" y="6429"/>
                      <a:pt x="912" y="6399"/>
                      <a:pt x="912" y="6338"/>
                    </a:cubicBezTo>
                    <a:cubicBezTo>
                      <a:pt x="882" y="6277"/>
                      <a:pt x="882" y="6277"/>
                      <a:pt x="943" y="6277"/>
                    </a:cubicBezTo>
                    <a:cubicBezTo>
                      <a:pt x="973" y="6277"/>
                      <a:pt x="973" y="6247"/>
                      <a:pt x="973" y="6216"/>
                    </a:cubicBezTo>
                    <a:cubicBezTo>
                      <a:pt x="973" y="6216"/>
                      <a:pt x="973" y="6186"/>
                      <a:pt x="1034" y="6156"/>
                    </a:cubicBezTo>
                    <a:cubicBezTo>
                      <a:pt x="1064" y="6125"/>
                      <a:pt x="1034" y="6125"/>
                      <a:pt x="1003" y="6125"/>
                    </a:cubicBezTo>
                    <a:lnTo>
                      <a:pt x="912" y="6125"/>
                    </a:lnTo>
                    <a:cubicBezTo>
                      <a:pt x="912" y="6095"/>
                      <a:pt x="1003" y="6064"/>
                      <a:pt x="1034" y="6064"/>
                    </a:cubicBezTo>
                    <a:cubicBezTo>
                      <a:pt x="1095" y="6034"/>
                      <a:pt x="1095" y="6034"/>
                      <a:pt x="1034" y="6034"/>
                    </a:cubicBezTo>
                    <a:cubicBezTo>
                      <a:pt x="1003" y="6034"/>
                      <a:pt x="973" y="6004"/>
                      <a:pt x="1003" y="5943"/>
                    </a:cubicBezTo>
                    <a:cubicBezTo>
                      <a:pt x="1003" y="5882"/>
                      <a:pt x="1003" y="5821"/>
                      <a:pt x="1034" y="5821"/>
                    </a:cubicBezTo>
                    <a:cubicBezTo>
                      <a:pt x="1095" y="5791"/>
                      <a:pt x="1064" y="5760"/>
                      <a:pt x="1064" y="5760"/>
                    </a:cubicBezTo>
                    <a:cubicBezTo>
                      <a:pt x="1034" y="5730"/>
                      <a:pt x="1034" y="5700"/>
                      <a:pt x="1064" y="5639"/>
                    </a:cubicBezTo>
                    <a:cubicBezTo>
                      <a:pt x="1125" y="5487"/>
                      <a:pt x="1125" y="5487"/>
                      <a:pt x="1064" y="5487"/>
                    </a:cubicBezTo>
                    <a:cubicBezTo>
                      <a:pt x="1034" y="5487"/>
                      <a:pt x="1003" y="5487"/>
                      <a:pt x="1064" y="5457"/>
                    </a:cubicBezTo>
                    <a:cubicBezTo>
                      <a:pt x="1095" y="5426"/>
                      <a:pt x="1064" y="5396"/>
                      <a:pt x="1034" y="5335"/>
                    </a:cubicBezTo>
                    <a:cubicBezTo>
                      <a:pt x="1003" y="5305"/>
                      <a:pt x="943" y="5305"/>
                      <a:pt x="912" y="5305"/>
                    </a:cubicBezTo>
                    <a:cubicBezTo>
                      <a:pt x="851" y="5305"/>
                      <a:pt x="851" y="5305"/>
                      <a:pt x="882" y="5244"/>
                    </a:cubicBezTo>
                    <a:cubicBezTo>
                      <a:pt x="882" y="5213"/>
                      <a:pt x="912" y="5183"/>
                      <a:pt x="943" y="5183"/>
                    </a:cubicBezTo>
                    <a:cubicBezTo>
                      <a:pt x="973" y="5183"/>
                      <a:pt x="973" y="5213"/>
                      <a:pt x="973" y="5213"/>
                    </a:cubicBezTo>
                    <a:lnTo>
                      <a:pt x="973" y="5244"/>
                    </a:lnTo>
                    <a:cubicBezTo>
                      <a:pt x="1003" y="5244"/>
                      <a:pt x="1034" y="5244"/>
                      <a:pt x="1064" y="5183"/>
                    </a:cubicBezTo>
                    <a:cubicBezTo>
                      <a:pt x="1095" y="5153"/>
                      <a:pt x="1095" y="5122"/>
                      <a:pt x="1064" y="5122"/>
                    </a:cubicBezTo>
                    <a:cubicBezTo>
                      <a:pt x="1095" y="5122"/>
                      <a:pt x="1095" y="5061"/>
                      <a:pt x="1095" y="5001"/>
                    </a:cubicBezTo>
                    <a:cubicBezTo>
                      <a:pt x="1095" y="4940"/>
                      <a:pt x="1095" y="4849"/>
                      <a:pt x="1155" y="4818"/>
                    </a:cubicBezTo>
                    <a:cubicBezTo>
                      <a:pt x="1155" y="4757"/>
                      <a:pt x="1155" y="4727"/>
                      <a:pt x="1125" y="4727"/>
                    </a:cubicBezTo>
                    <a:cubicBezTo>
                      <a:pt x="1034" y="4727"/>
                      <a:pt x="1064" y="4697"/>
                      <a:pt x="1095" y="4697"/>
                    </a:cubicBezTo>
                    <a:cubicBezTo>
                      <a:pt x="1155" y="4666"/>
                      <a:pt x="1216" y="4301"/>
                      <a:pt x="1155" y="4271"/>
                    </a:cubicBezTo>
                    <a:cubicBezTo>
                      <a:pt x="1155" y="4271"/>
                      <a:pt x="1155" y="4241"/>
                      <a:pt x="1155" y="4210"/>
                    </a:cubicBezTo>
                    <a:cubicBezTo>
                      <a:pt x="1186" y="4150"/>
                      <a:pt x="1186" y="3998"/>
                      <a:pt x="1155" y="3937"/>
                    </a:cubicBezTo>
                    <a:cubicBezTo>
                      <a:pt x="1155" y="3937"/>
                      <a:pt x="1155" y="3906"/>
                      <a:pt x="1155" y="3876"/>
                    </a:cubicBezTo>
                    <a:cubicBezTo>
                      <a:pt x="1216" y="3815"/>
                      <a:pt x="1216" y="3785"/>
                      <a:pt x="1186" y="3754"/>
                    </a:cubicBezTo>
                    <a:cubicBezTo>
                      <a:pt x="1155" y="3724"/>
                      <a:pt x="1125" y="3724"/>
                      <a:pt x="1155" y="3724"/>
                    </a:cubicBezTo>
                    <a:cubicBezTo>
                      <a:pt x="1186" y="3724"/>
                      <a:pt x="1186" y="3663"/>
                      <a:pt x="1186" y="3542"/>
                    </a:cubicBezTo>
                    <a:cubicBezTo>
                      <a:pt x="1186" y="3461"/>
                      <a:pt x="1186" y="3434"/>
                      <a:pt x="1177" y="3434"/>
                    </a:cubicBezTo>
                    <a:cubicBezTo>
                      <a:pt x="1172" y="3434"/>
                      <a:pt x="1166" y="3440"/>
                      <a:pt x="1155" y="3450"/>
                    </a:cubicBezTo>
                    <a:cubicBezTo>
                      <a:pt x="1135" y="3369"/>
                      <a:pt x="1155" y="3356"/>
                      <a:pt x="1180" y="3356"/>
                    </a:cubicBezTo>
                    <a:cubicBezTo>
                      <a:pt x="1193" y="3356"/>
                      <a:pt x="1206" y="3359"/>
                      <a:pt x="1216" y="3359"/>
                    </a:cubicBezTo>
                    <a:cubicBezTo>
                      <a:pt x="1228" y="3365"/>
                      <a:pt x="1237" y="3368"/>
                      <a:pt x="1244" y="3368"/>
                    </a:cubicBezTo>
                    <a:cubicBezTo>
                      <a:pt x="1274" y="3368"/>
                      <a:pt x="1260" y="3323"/>
                      <a:pt x="1186" y="3298"/>
                    </a:cubicBezTo>
                    <a:cubicBezTo>
                      <a:pt x="1125" y="3238"/>
                      <a:pt x="1125" y="3207"/>
                      <a:pt x="1155" y="3207"/>
                    </a:cubicBezTo>
                    <a:cubicBezTo>
                      <a:pt x="1186" y="3207"/>
                      <a:pt x="1186" y="3238"/>
                      <a:pt x="1186" y="3268"/>
                    </a:cubicBezTo>
                    <a:lnTo>
                      <a:pt x="1247" y="3268"/>
                    </a:lnTo>
                    <a:cubicBezTo>
                      <a:pt x="1247" y="3238"/>
                      <a:pt x="1247" y="3238"/>
                      <a:pt x="1216" y="3207"/>
                    </a:cubicBezTo>
                    <a:cubicBezTo>
                      <a:pt x="1216" y="3207"/>
                      <a:pt x="1216" y="3177"/>
                      <a:pt x="1186" y="3146"/>
                    </a:cubicBezTo>
                    <a:cubicBezTo>
                      <a:pt x="1171" y="3131"/>
                      <a:pt x="1155" y="3124"/>
                      <a:pt x="1140" y="3124"/>
                    </a:cubicBezTo>
                    <a:cubicBezTo>
                      <a:pt x="1125" y="3124"/>
                      <a:pt x="1110" y="3131"/>
                      <a:pt x="1095" y="3146"/>
                    </a:cubicBezTo>
                    <a:cubicBezTo>
                      <a:pt x="1064" y="3146"/>
                      <a:pt x="1064" y="3116"/>
                      <a:pt x="1064" y="3116"/>
                    </a:cubicBezTo>
                    <a:cubicBezTo>
                      <a:pt x="1082" y="3080"/>
                      <a:pt x="1100" y="3066"/>
                      <a:pt x="1118" y="3066"/>
                    </a:cubicBezTo>
                    <a:cubicBezTo>
                      <a:pt x="1130" y="3066"/>
                      <a:pt x="1143" y="3073"/>
                      <a:pt x="1155" y="3086"/>
                    </a:cubicBezTo>
                    <a:cubicBezTo>
                      <a:pt x="1155" y="3116"/>
                      <a:pt x="1186" y="3116"/>
                      <a:pt x="1216" y="3116"/>
                    </a:cubicBezTo>
                    <a:cubicBezTo>
                      <a:pt x="1247" y="3116"/>
                      <a:pt x="1186" y="2964"/>
                      <a:pt x="1125" y="2934"/>
                    </a:cubicBezTo>
                    <a:lnTo>
                      <a:pt x="1155" y="2934"/>
                    </a:lnTo>
                    <a:cubicBezTo>
                      <a:pt x="1186" y="2934"/>
                      <a:pt x="1216" y="2873"/>
                      <a:pt x="1216" y="2812"/>
                    </a:cubicBezTo>
                    <a:cubicBezTo>
                      <a:pt x="1216" y="2782"/>
                      <a:pt x="1216" y="2751"/>
                      <a:pt x="1186" y="2751"/>
                    </a:cubicBezTo>
                    <a:cubicBezTo>
                      <a:pt x="1155" y="2751"/>
                      <a:pt x="1125" y="2721"/>
                      <a:pt x="1125" y="2691"/>
                    </a:cubicBezTo>
                    <a:cubicBezTo>
                      <a:pt x="1125" y="2721"/>
                      <a:pt x="1095" y="2721"/>
                      <a:pt x="1034" y="2721"/>
                    </a:cubicBezTo>
                    <a:cubicBezTo>
                      <a:pt x="1034" y="2721"/>
                      <a:pt x="1095" y="2660"/>
                      <a:pt x="1125" y="2630"/>
                    </a:cubicBezTo>
                    <a:cubicBezTo>
                      <a:pt x="1186" y="2599"/>
                      <a:pt x="1216" y="2539"/>
                      <a:pt x="1247" y="2417"/>
                    </a:cubicBezTo>
                    <a:cubicBezTo>
                      <a:pt x="1247" y="2356"/>
                      <a:pt x="1247" y="2265"/>
                      <a:pt x="1277" y="2235"/>
                    </a:cubicBezTo>
                    <a:cubicBezTo>
                      <a:pt x="1277" y="2204"/>
                      <a:pt x="1277" y="2174"/>
                      <a:pt x="1247" y="2174"/>
                    </a:cubicBezTo>
                    <a:lnTo>
                      <a:pt x="1247" y="2113"/>
                    </a:lnTo>
                    <a:cubicBezTo>
                      <a:pt x="1307" y="2083"/>
                      <a:pt x="1307" y="2022"/>
                      <a:pt x="1277" y="2022"/>
                    </a:cubicBezTo>
                    <a:cubicBezTo>
                      <a:pt x="1247" y="1991"/>
                      <a:pt x="1277" y="1961"/>
                      <a:pt x="1277" y="1931"/>
                    </a:cubicBezTo>
                    <a:cubicBezTo>
                      <a:pt x="1313" y="1895"/>
                      <a:pt x="1327" y="1880"/>
                      <a:pt x="1315" y="1880"/>
                    </a:cubicBezTo>
                    <a:cubicBezTo>
                      <a:pt x="1306" y="1880"/>
                      <a:pt x="1284" y="1888"/>
                      <a:pt x="1247" y="1900"/>
                    </a:cubicBezTo>
                    <a:cubicBezTo>
                      <a:pt x="1216" y="1900"/>
                      <a:pt x="1155" y="1961"/>
                      <a:pt x="1155" y="1991"/>
                    </a:cubicBezTo>
                    <a:lnTo>
                      <a:pt x="1155" y="2083"/>
                    </a:lnTo>
                    <a:lnTo>
                      <a:pt x="1125" y="1991"/>
                    </a:lnTo>
                    <a:cubicBezTo>
                      <a:pt x="1125" y="1961"/>
                      <a:pt x="1095" y="1900"/>
                      <a:pt x="1064" y="1900"/>
                    </a:cubicBezTo>
                    <a:cubicBezTo>
                      <a:pt x="1064" y="1900"/>
                      <a:pt x="1034" y="1900"/>
                      <a:pt x="1034" y="1870"/>
                    </a:cubicBezTo>
                    <a:lnTo>
                      <a:pt x="1125" y="1870"/>
                    </a:lnTo>
                    <a:cubicBezTo>
                      <a:pt x="1155" y="1900"/>
                      <a:pt x="1186" y="1900"/>
                      <a:pt x="1216" y="1900"/>
                    </a:cubicBezTo>
                    <a:cubicBezTo>
                      <a:pt x="1277" y="1870"/>
                      <a:pt x="1307" y="1779"/>
                      <a:pt x="1247" y="1779"/>
                    </a:cubicBezTo>
                    <a:cubicBezTo>
                      <a:pt x="1247" y="1748"/>
                      <a:pt x="1247" y="1748"/>
                      <a:pt x="1277" y="1718"/>
                    </a:cubicBezTo>
                    <a:cubicBezTo>
                      <a:pt x="1338" y="1718"/>
                      <a:pt x="1338" y="1687"/>
                      <a:pt x="1247" y="1657"/>
                    </a:cubicBezTo>
                    <a:cubicBezTo>
                      <a:pt x="1186" y="1627"/>
                      <a:pt x="1186" y="1596"/>
                      <a:pt x="1277" y="1566"/>
                    </a:cubicBezTo>
                    <a:cubicBezTo>
                      <a:pt x="1338" y="1536"/>
                      <a:pt x="1338" y="1414"/>
                      <a:pt x="1307" y="1414"/>
                    </a:cubicBezTo>
                    <a:cubicBezTo>
                      <a:pt x="1247" y="1414"/>
                      <a:pt x="1247" y="1323"/>
                      <a:pt x="1277" y="1292"/>
                    </a:cubicBezTo>
                    <a:cubicBezTo>
                      <a:pt x="1307" y="1262"/>
                      <a:pt x="1307" y="1232"/>
                      <a:pt x="1277" y="1201"/>
                    </a:cubicBezTo>
                    <a:cubicBezTo>
                      <a:pt x="1307" y="1201"/>
                      <a:pt x="1368" y="1171"/>
                      <a:pt x="1338" y="1140"/>
                    </a:cubicBezTo>
                    <a:cubicBezTo>
                      <a:pt x="1338" y="1140"/>
                      <a:pt x="1338" y="1127"/>
                      <a:pt x="1320" y="1127"/>
                    </a:cubicBezTo>
                    <a:cubicBezTo>
                      <a:pt x="1311" y="1127"/>
                      <a:pt x="1297" y="1130"/>
                      <a:pt x="1277" y="1140"/>
                    </a:cubicBezTo>
                    <a:cubicBezTo>
                      <a:pt x="1277" y="1140"/>
                      <a:pt x="1247" y="1110"/>
                      <a:pt x="1216" y="1080"/>
                    </a:cubicBezTo>
                    <a:cubicBezTo>
                      <a:pt x="1216" y="1110"/>
                      <a:pt x="1186" y="1110"/>
                      <a:pt x="1155" y="1110"/>
                    </a:cubicBezTo>
                    <a:cubicBezTo>
                      <a:pt x="1125" y="1110"/>
                      <a:pt x="1155" y="988"/>
                      <a:pt x="1277" y="928"/>
                    </a:cubicBezTo>
                    <a:lnTo>
                      <a:pt x="1338" y="897"/>
                    </a:lnTo>
                    <a:lnTo>
                      <a:pt x="1277" y="897"/>
                    </a:lnTo>
                    <a:cubicBezTo>
                      <a:pt x="1277" y="867"/>
                      <a:pt x="1277" y="836"/>
                      <a:pt x="1307" y="836"/>
                    </a:cubicBezTo>
                    <a:cubicBezTo>
                      <a:pt x="1338" y="836"/>
                      <a:pt x="1338" y="836"/>
                      <a:pt x="1338" y="806"/>
                    </a:cubicBezTo>
                    <a:cubicBezTo>
                      <a:pt x="1338" y="806"/>
                      <a:pt x="1338" y="776"/>
                      <a:pt x="1307" y="776"/>
                    </a:cubicBezTo>
                    <a:cubicBezTo>
                      <a:pt x="1247" y="776"/>
                      <a:pt x="1247" y="776"/>
                      <a:pt x="1277" y="745"/>
                    </a:cubicBezTo>
                    <a:cubicBezTo>
                      <a:pt x="1368" y="715"/>
                      <a:pt x="1368" y="684"/>
                      <a:pt x="1277" y="654"/>
                    </a:cubicBezTo>
                    <a:cubicBezTo>
                      <a:pt x="1216" y="654"/>
                      <a:pt x="1216" y="654"/>
                      <a:pt x="1277" y="624"/>
                    </a:cubicBezTo>
                    <a:cubicBezTo>
                      <a:pt x="1338" y="624"/>
                      <a:pt x="1368" y="593"/>
                      <a:pt x="1368" y="563"/>
                    </a:cubicBezTo>
                    <a:lnTo>
                      <a:pt x="1338" y="563"/>
                    </a:lnTo>
                    <a:cubicBezTo>
                      <a:pt x="1247" y="563"/>
                      <a:pt x="1277" y="532"/>
                      <a:pt x="1307" y="502"/>
                    </a:cubicBezTo>
                    <a:cubicBezTo>
                      <a:pt x="1338" y="502"/>
                      <a:pt x="1338" y="472"/>
                      <a:pt x="1307" y="411"/>
                    </a:cubicBezTo>
                    <a:cubicBezTo>
                      <a:pt x="1307" y="350"/>
                      <a:pt x="1307" y="320"/>
                      <a:pt x="1338" y="320"/>
                    </a:cubicBezTo>
                    <a:cubicBezTo>
                      <a:pt x="1363" y="332"/>
                      <a:pt x="1378" y="340"/>
                      <a:pt x="1382" y="340"/>
                    </a:cubicBezTo>
                    <a:cubicBezTo>
                      <a:pt x="1388" y="340"/>
                      <a:pt x="1373" y="325"/>
                      <a:pt x="1338" y="289"/>
                    </a:cubicBezTo>
                    <a:cubicBezTo>
                      <a:pt x="1307" y="259"/>
                      <a:pt x="1307" y="259"/>
                      <a:pt x="1338" y="228"/>
                    </a:cubicBezTo>
                    <a:cubicBezTo>
                      <a:pt x="1368" y="198"/>
                      <a:pt x="1368" y="198"/>
                      <a:pt x="1338" y="168"/>
                    </a:cubicBezTo>
                    <a:cubicBezTo>
                      <a:pt x="1297" y="168"/>
                      <a:pt x="1270" y="154"/>
                      <a:pt x="1257" y="154"/>
                    </a:cubicBezTo>
                    <a:cubicBezTo>
                      <a:pt x="1250" y="154"/>
                      <a:pt x="1247" y="158"/>
                      <a:pt x="1247" y="168"/>
                    </a:cubicBezTo>
                    <a:cubicBezTo>
                      <a:pt x="1247" y="198"/>
                      <a:pt x="1247" y="198"/>
                      <a:pt x="1216" y="198"/>
                    </a:cubicBezTo>
                    <a:cubicBezTo>
                      <a:pt x="1216" y="198"/>
                      <a:pt x="1216" y="168"/>
                      <a:pt x="1216" y="137"/>
                    </a:cubicBezTo>
                    <a:cubicBezTo>
                      <a:pt x="1216" y="107"/>
                      <a:pt x="1216" y="107"/>
                      <a:pt x="1186" y="46"/>
                    </a:cubicBezTo>
                    <a:cubicBezTo>
                      <a:pt x="1186" y="16"/>
                      <a:pt x="1171" y="1"/>
                      <a:pt x="1159"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5"/>
              <p:cNvSpPr/>
              <p:nvPr/>
            </p:nvSpPr>
            <p:spPr>
              <a:xfrm>
                <a:off x="5794700" y="2447375"/>
                <a:ext cx="201400" cy="720700"/>
              </a:xfrm>
              <a:custGeom>
                <a:avLst/>
                <a:gdLst/>
                <a:ahLst/>
                <a:cxnLst/>
                <a:rect l="l" t="t" r="r" b="b"/>
                <a:pathLst>
                  <a:path w="8056" h="28828" extrusionOk="0">
                    <a:moveTo>
                      <a:pt x="7645" y="165"/>
                    </a:moveTo>
                    <a:cubicBezTo>
                      <a:pt x="7660" y="165"/>
                      <a:pt x="7690" y="188"/>
                      <a:pt x="7721" y="234"/>
                    </a:cubicBezTo>
                    <a:cubicBezTo>
                      <a:pt x="7756" y="269"/>
                      <a:pt x="7771" y="284"/>
                      <a:pt x="7765" y="284"/>
                    </a:cubicBezTo>
                    <a:cubicBezTo>
                      <a:pt x="7761" y="284"/>
                      <a:pt x="7746" y="277"/>
                      <a:pt x="7721" y="264"/>
                    </a:cubicBezTo>
                    <a:cubicBezTo>
                      <a:pt x="7660" y="264"/>
                      <a:pt x="7630" y="264"/>
                      <a:pt x="7660" y="234"/>
                    </a:cubicBezTo>
                    <a:cubicBezTo>
                      <a:pt x="7630" y="188"/>
                      <a:pt x="7630" y="165"/>
                      <a:pt x="7645" y="165"/>
                    </a:cubicBezTo>
                    <a:close/>
                    <a:moveTo>
                      <a:pt x="6414" y="4945"/>
                    </a:moveTo>
                    <a:cubicBezTo>
                      <a:pt x="6444" y="4945"/>
                      <a:pt x="6475" y="5006"/>
                      <a:pt x="6475" y="5036"/>
                    </a:cubicBezTo>
                    <a:cubicBezTo>
                      <a:pt x="6466" y="5044"/>
                      <a:pt x="6456" y="5048"/>
                      <a:pt x="6445" y="5048"/>
                    </a:cubicBezTo>
                    <a:cubicBezTo>
                      <a:pt x="6416" y="5048"/>
                      <a:pt x="6383" y="5020"/>
                      <a:pt x="6383" y="4975"/>
                    </a:cubicBezTo>
                    <a:cubicBezTo>
                      <a:pt x="6383" y="4945"/>
                      <a:pt x="6383" y="4945"/>
                      <a:pt x="6414" y="4945"/>
                    </a:cubicBezTo>
                    <a:close/>
                    <a:moveTo>
                      <a:pt x="6187" y="6122"/>
                    </a:moveTo>
                    <a:cubicBezTo>
                      <a:pt x="6191" y="6122"/>
                      <a:pt x="6195" y="6124"/>
                      <a:pt x="6201" y="6130"/>
                    </a:cubicBezTo>
                    <a:cubicBezTo>
                      <a:pt x="6201" y="6130"/>
                      <a:pt x="6231" y="6130"/>
                      <a:pt x="6262" y="6161"/>
                    </a:cubicBezTo>
                    <a:cubicBezTo>
                      <a:pt x="6262" y="6161"/>
                      <a:pt x="6262" y="6221"/>
                      <a:pt x="6231" y="6221"/>
                    </a:cubicBezTo>
                    <a:lnTo>
                      <a:pt x="6201" y="6191"/>
                    </a:lnTo>
                    <a:cubicBezTo>
                      <a:pt x="6176" y="6166"/>
                      <a:pt x="6172" y="6122"/>
                      <a:pt x="6187" y="6122"/>
                    </a:cubicBezTo>
                    <a:close/>
                    <a:moveTo>
                      <a:pt x="5836" y="7468"/>
                    </a:moveTo>
                    <a:cubicBezTo>
                      <a:pt x="5836" y="7468"/>
                      <a:pt x="5867" y="7498"/>
                      <a:pt x="5867" y="7528"/>
                    </a:cubicBezTo>
                    <a:cubicBezTo>
                      <a:pt x="5867" y="7528"/>
                      <a:pt x="5853" y="7542"/>
                      <a:pt x="5835" y="7542"/>
                    </a:cubicBezTo>
                    <a:cubicBezTo>
                      <a:pt x="5826" y="7542"/>
                      <a:pt x="5816" y="7539"/>
                      <a:pt x="5806" y="7528"/>
                    </a:cubicBezTo>
                    <a:lnTo>
                      <a:pt x="5806" y="7498"/>
                    </a:lnTo>
                    <a:cubicBezTo>
                      <a:pt x="5806" y="7468"/>
                      <a:pt x="5836" y="7468"/>
                      <a:pt x="5836" y="7468"/>
                    </a:cubicBezTo>
                    <a:close/>
                    <a:moveTo>
                      <a:pt x="5836" y="7832"/>
                    </a:moveTo>
                    <a:lnTo>
                      <a:pt x="5806" y="7863"/>
                    </a:lnTo>
                    <a:lnTo>
                      <a:pt x="5775" y="7893"/>
                    </a:lnTo>
                    <a:lnTo>
                      <a:pt x="5775" y="7863"/>
                    </a:lnTo>
                    <a:cubicBezTo>
                      <a:pt x="5775" y="7832"/>
                      <a:pt x="5775" y="7832"/>
                      <a:pt x="5836" y="7832"/>
                    </a:cubicBezTo>
                    <a:close/>
                    <a:moveTo>
                      <a:pt x="5817" y="7931"/>
                    </a:moveTo>
                    <a:cubicBezTo>
                      <a:pt x="5813" y="7931"/>
                      <a:pt x="5806" y="7939"/>
                      <a:pt x="5806" y="7954"/>
                    </a:cubicBezTo>
                    <a:cubicBezTo>
                      <a:pt x="5821" y="7939"/>
                      <a:pt x="5821" y="7931"/>
                      <a:pt x="5817" y="7931"/>
                    </a:cubicBezTo>
                    <a:close/>
                    <a:moveTo>
                      <a:pt x="5715" y="8167"/>
                    </a:moveTo>
                    <a:lnTo>
                      <a:pt x="5715" y="8197"/>
                    </a:lnTo>
                    <a:lnTo>
                      <a:pt x="5684" y="8228"/>
                    </a:lnTo>
                    <a:lnTo>
                      <a:pt x="5684" y="8197"/>
                    </a:lnTo>
                    <a:cubicBezTo>
                      <a:pt x="5684" y="8167"/>
                      <a:pt x="5684" y="8167"/>
                      <a:pt x="5715" y="8167"/>
                    </a:cubicBezTo>
                    <a:close/>
                    <a:moveTo>
                      <a:pt x="5624" y="8410"/>
                    </a:moveTo>
                    <a:cubicBezTo>
                      <a:pt x="5654" y="8410"/>
                      <a:pt x="5654" y="8410"/>
                      <a:pt x="5654" y="8440"/>
                    </a:cubicBezTo>
                    <a:cubicBezTo>
                      <a:pt x="5636" y="8476"/>
                      <a:pt x="5629" y="8491"/>
                      <a:pt x="5626" y="8491"/>
                    </a:cubicBezTo>
                    <a:cubicBezTo>
                      <a:pt x="5624" y="8491"/>
                      <a:pt x="5624" y="8483"/>
                      <a:pt x="5624" y="8471"/>
                    </a:cubicBezTo>
                    <a:cubicBezTo>
                      <a:pt x="5593" y="8440"/>
                      <a:pt x="5593" y="8410"/>
                      <a:pt x="5624" y="8410"/>
                    </a:cubicBezTo>
                    <a:close/>
                    <a:moveTo>
                      <a:pt x="5320" y="8623"/>
                    </a:moveTo>
                    <a:cubicBezTo>
                      <a:pt x="5350" y="8623"/>
                      <a:pt x="5380" y="8623"/>
                      <a:pt x="5380" y="8653"/>
                    </a:cubicBezTo>
                    <a:lnTo>
                      <a:pt x="5350" y="8684"/>
                    </a:lnTo>
                    <a:lnTo>
                      <a:pt x="5320" y="8653"/>
                    </a:lnTo>
                    <a:lnTo>
                      <a:pt x="5320" y="8623"/>
                    </a:lnTo>
                    <a:close/>
                    <a:moveTo>
                      <a:pt x="5259" y="9025"/>
                    </a:moveTo>
                    <a:cubicBezTo>
                      <a:pt x="5266" y="9025"/>
                      <a:pt x="5274" y="9033"/>
                      <a:pt x="5289" y="9048"/>
                    </a:cubicBezTo>
                    <a:cubicBezTo>
                      <a:pt x="5289" y="9048"/>
                      <a:pt x="5320" y="9048"/>
                      <a:pt x="5320" y="9079"/>
                    </a:cubicBezTo>
                    <a:lnTo>
                      <a:pt x="5259" y="9109"/>
                    </a:lnTo>
                    <a:cubicBezTo>
                      <a:pt x="5228" y="9109"/>
                      <a:pt x="5228" y="9048"/>
                      <a:pt x="5228" y="9048"/>
                    </a:cubicBezTo>
                    <a:cubicBezTo>
                      <a:pt x="5244" y="9033"/>
                      <a:pt x="5251" y="9025"/>
                      <a:pt x="5259" y="9025"/>
                    </a:cubicBezTo>
                    <a:close/>
                    <a:moveTo>
                      <a:pt x="4833" y="10568"/>
                    </a:moveTo>
                    <a:cubicBezTo>
                      <a:pt x="4812" y="10568"/>
                      <a:pt x="4820" y="10568"/>
                      <a:pt x="4837" y="10578"/>
                    </a:cubicBezTo>
                    <a:lnTo>
                      <a:pt x="4837" y="10578"/>
                    </a:lnTo>
                    <a:cubicBezTo>
                      <a:pt x="4836" y="10575"/>
                      <a:pt x="4835" y="10571"/>
                      <a:pt x="4833" y="10568"/>
                    </a:cubicBezTo>
                    <a:close/>
                    <a:moveTo>
                      <a:pt x="4475" y="11872"/>
                    </a:moveTo>
                    <a:cubicBezTo>
                      <a:pt x="4477" y="11872"/>
                      <a:pt x="4477" y="11881"/>
                      <a:pt x="4469" y="11896"/>
                    </a:cubicBezTo>
                    <a:lnTo>
                      <a:pt x="4469" y="11896"/>
                    </a:lnTo>
                    <a:cubicBezTo>
                      <a:pt x="4470" y="11880"/>
                      <a:pt x="4473" y="11872"/>
                      <a:pt x="4475" y="11872"/>
                    </a:cubicBezTo>
                    <a:close/>
                    <a:moveTo>
                      <a:pt x="4651" y="11936"/>
                    </a:moveTo>
                    <a:cubicBezTo>
                      <a:pt x="4681" y="11936"/>
                      <a:pt x="4712" y="11936"/>
                      <a:pt x="4712" y="11966"/>
                    </a:cubicBezTo>
                    <a:lnTo>
                      <a:pt x="4712" y="11997"/>
                    </a:lnTo>
                    <a:cubicBezTo>
                      <a:pt x="4681" y="11997"/>
                      <a:pt x="4651" y="11966"/>
                      <a:pt x="4651" y="11966"/>
                    </a:cubicBezTo>
                    <a:lnTo>
                      <a:pt x="4651" y="11936"/>
                    </a:lnTo>
                    <a:close/>
                    <a:moveTo>
                      <a:pt x="4320" y="13284"/>
                    </a:moveTo>
                    <a:cubicBezTo>
                      <a:pt x="4327" y="13284"/>
                      <a:pt x="4334" y="13291"/>
                      <a:pt x="4347" y="13304"/>
                    </a:cubicBezTo>
                    <a:cubicBezTo>
                      <a:pt x="4377" y="13304"/>
                      <a:pt x="4377" y="13364"/>
                      <a:pt x="4347" y="13395"/>
                    </a:cubicBezTo>
                    <a:cubicBezTo>
                      <a:pt x="4339" y="13403"/>
                      <a:pt x="4331" y="13407"/>
                      <a:pt x="4323" y="13407"/>
                    </a:cubicBezTo>
                    <a:cubicBezTo>
                      <a:pt x="4302" y="13407"/>
                      <a:pt x="4286" y="13379"/>
                      <a:pt x="4286" y="13334"/>
                    </a:cubicBezTo>
                    <a:cubicBezTo>
                      <a:pt x="4304" y="13298"/>
                      <a:pt x="4311" y="13284"/>
                      <a:pt x="4320" y="13284"/>
                    </a:cubicBezTo>
                    <a:close/>
                    <a:moveTo>
                      <a:pt x="3648" y="15674"/>
                    </a:moveTo>
                    <a:cubicBezTo>
                      <a:pt x="3678" y="15705"/>
                      <a:pt x="3709" y="15705"/>
                      <a:pt x="3709" y="15735"/>
                    </a:cubicBezTo>
                    <a:lnTo>
                      <a:pt x="3678" y="15766"/>
                    </a:lnTo>
                    <a:lnTo>
                      <a:pt x="3648" y="15735"/>
                    </a:lnTo>
                    <a:lnTo>
                      <a:pt x="3648" y="15674"/>
                    </a:lnTo>
                    <a:close/>
                    <a:moveTo>
                      <a:pt x="3317" y="16097"/>
                    </a:moveTo>
                    <a:lnTo>
                      <a:pt x="3313" y="16100"/>
                    </a:lnTo>
                    <a:cubicBezTo>
                      <a:pt x="3313" y="16100"/>
                      <a:pt x="3314" y="16102"/>
                      <a:pt x="3316" y="16105"/>
                    </a:cubicBezTo>
                    <a:lnTo>
                      <a:pt x="3316" y="16105"/>
                    </a:lnTo>
                    <a:cubicBezTo>
                      <a:pt x="3316" y="16102"/>
                      <a:pt x="3316" y="16100"/>
                      <a:pt x="3317" y="16097"/>
                    </a:cubicBezTo>
                    <a:close/>
                    <a:moveTo>
                      <a:pt x="3435" y="16708"/>
                    </a:moveTo>
                    <a:cubicBezTo>
                      <a:pt x="3465" y="16708"/>
                      <a:pt x="3496" y="16769"/>
                      <a:pt x="3496" y="16769"/>
                    </a:cubicBezTo>
                    <a:cubicBezTo>
                      <a:pt x="3496" y="16775"/>
                      <a:pt x="3493" y="16777"/>
                      <a:pt x="3489" y="16777"/>
                    </a:cubicBezTo>
                    <a:cubicBezTo>
                      <a:pt x="3473" y="16777"/>
                      <a:pt x="3429" y="16738"/>
                      <a:pt x="3405" y="16738"/>
                    </a:cubicBezTo>
                    <a:cubicBezTo>
                      <a:pt x="3405" y="16708"/>
                      <a:pt x="3405" y="16708"/>
                      <a:pt x="3435" y="16708"/>
                    </a:cubicBezTo>
                    <a:close/>
                    <a:moveTo>
                      <a:pt x="3222" y="17529"/>
                    </a:moveTo>
                    <a:cubicBezTo>
                      <a:pt x="3253" y="17529"/>
                      <a:pt x="3283" y="17559"/>
                      <a:pt x="3253" y="17589"/>
                    </a:cubicBezTo>
                    <a:lnTo>
                      <a:pt x="3222" y="17620"/>
                    </a:lnTo>
                    <a:lnTo>
                      <a:pt x="3192" y="17559"/>
                    </a:lnTo>
                    <a:lnTo>
                      <a:pt x="3222" y="17529"/>
                    </a:lnTo>
                    <a:close/>
                    <a:moveTo>
                      <a:pt x="2523" y="19717"/>
                    </a:moveTo>
                    <a:cubicBezTo>
                      <a:pt x="2554" y="19717"/>
                      <a:pt x="2614" y="19717"/>
                      <a:pt x="2584" y="19747"/>
                    </a:cubicBezTo>
                    <a:lnTo>
                      <a:pt x="2554" y="19778"/>
                    </a:lnTo>
                    <a:lnTo>
                      <a:pt x="2523" y="19747"/>
                    </a:lnTo>
                    <a:lnTo>
                      <a:pt x="2523" y="19717"/>
                    </a:lnTo>
                    <a:close/>
                    <a:moveTo>
                      <a:pt x="2493" y="19960"/>
                    </a:moveTo>
                    <a:cubicBezTo>
                      <a:pt x="2523" y="19960"/>
                      <a:pt x="2523" y="19960"/>
                      <a:pt x="2523" y="19991"/>
                    </a:cubicBezTo>
                    <a:cubicBezTo>
                      <a:pt x="2523" y="19991"/>
                      <a:pt x="2493" y="20021"/>
                      <a:pt x="2462" y="20021"/>
                    </a:cubicBezTo>
                    <a:cubicBezTo>
                      <a:pt x="2432" y="20021"/>
                      <a:pt x="2432" y="19960"/>
                      <a:pt x="2493" y="19960"/>
                    </a:cubicBezTo>
                    <a:close/>
                    <a:moveTo>
                      <a:pt x="2402" y="20538"/>
                    </a:moveTo>
                    <a:cubicBezTo>
                      <a:pt x="2432" y="20568"/>
                      <a:pt x="2402" y="20568"/>
                      <a:pt x="2402" y="20599"/>
                    </a:cubicBezTo>
                    <a:cubicBezTo>
                      <a:pt x="2376" y="20611"/>
                      <a:pt x="2362" y="20619"/>
                      <a:pt x="2355" y="20619"/>
                    </a:cubicBezTo>
                    <a:cubicBezTo>
                      <a:pt x="2346" y="20619"/>
                      <a:pt x="2353" y="20604"/>
                      <a:pt x="2371" y="20568"/>
                    </a:cubicBezTo>
                    <a:cubicBezTo>
                      <a:pt x="2371" y="20538"/>
                      <a:pt x="2402" y="20538"/>
                      <a:pt x="2402" y="20538"/>
                    </a:cubicBezTo>
                    <a:close/>
                    <a:moveTo>
                      <a:pt x="1915" y="20659"/>
                    </a:moveTo>
                    <a:cubicBezTo>
                      <a:pt x="1885" y="20659"/>
                      <a:pt x="1885" y="20659"/>
                      <a:pt x="1885" y="20690"/>
                    </a:cubicBezTo>
                    <a:cubicBezTo>
                      <a:pt x="1867" y="20725"/>
                      <a:pt x="1860" y="20740"/>
                      <a:pt x="1869" y="20740"/>
                    </a:cubicBezTo>
                    <a:cubicBezTo>
                      <a:pt x="1875" y="20740"/>
                      <a:pt x="1890" y="20733"/>
                      <a:pt x="1915" y="20720"/>
                    </a:cubicBezTo>
                    <a:cubicBezTo>
                      <a:pt x="1915" y="20690"/>
                      <a:pt x="1915" y="20659"/>
                      <a:pt x="1915" y="20659"/>
                    </a:cubicBezTo>
                    <a:close/>
                    <a:moveTo>
                      <a:pt x="3009" y="20933"/>
                    </a:moveTo>
                    <a:cubicBezTo>
                      <a:pt x="2979" y="20933"/>
                      <a:pt x="2979" y="20933"/>
                      <a:pt x="2949" y="20963"/>
                    </a:cubicBezTo>
                    <a:cubicBezTo>
                      <a:pt x="2979" y="20963"/>
                      <a:pt x="2979" y="20994"/>
                      <a:pt x="3009" y="21024"/>
                    </a:cubicBezTo>
                    <a:cubicBezTo>
                      <a:pt x="3070" y="21024"/>
                      <a:pt x="3070" y="20994"/>
                      <a:pt x="3009" y="20933"/>
                    </a:cubicBezTo>
                    <a:close/>
                    <a:moveTo>
                      <a:pt x="2250" y="21146"/>
                    </a:moveTo>
                    <a:cubicBezTo>
                      <a:pt x="2250" y="21146"/>
                      <a:pt x="2280" y="21176"/>
                      <a:pt x="2280" y="21206"/>
                    </a:cubicBezTo>
                    <a:cubicBezTo>
                      <a:pt x="2250" y="21237"/>
                      <a:pt x="2219" y="21267"/>
                      <a:pt x="2219" y="21267"/>
                    </a:cubicBezTo>
                    <a:cubicBezTo>
                      <a:pt x="2189" y="21237"/>
                      <a:pt x="2189" y="21206"/>
                      <a:pt x="2189" y="21206"/>
                    </a:cubicBezTo>
                    <a:cubicBezTo>
                      <a:pt x="2189" y="21176"/>
                      <a:pt x="2219" y="21146"/>
                      <a:pt x="2250" y="21146"/>
                    </a:cubicBezTo>
                    <a:close/>
                    <a:moveTo>
                      <a:pt x="1976" y="21328"/>
                    </a:moveTo>
                    <a:cubicBezTo>
                      <a:pt x="1976" y="21328"/>
                      <a:pt x="1946" y="21328"/>
                      <a:pt x="1946" y="21358"/>
                    </a:cubicBezTo>
                    <a:lnTo>
                      <a:pt x="1915" y="21389"/>
                    </a:lnTo>
                    <a:lnTo>
                      <a:pt x="2006" y="21389"/>
                    </a:lnTo>
                    <a:cubicBezTo>
                      <a:pt x="2006" y="21358"/>
                      <a:pt x="1976" y="21328"/>
                      <a:pt x="1976" y="21328"/>
                    </a:cubicBezTo>
                    <a:close/>
                    <a:moveTo>
                      <a:pt x="1976" y="21723"/>
                    </a:moveTo>
                    <a:lnTo>
                      <a:pt x="1976" y="21784"/>
                    </a:lnTo>
                    <a:lnTo>
                      <a:pt x="1915" y="21784"/>
                    </a:lnTo>
                    <a:lnTo>
                      <a:pt x="1946" y="21754"/>
                    </a:lnTo>
                    <a:cubicBezTo>
                      <a:pt x="1946" y="21723"/>
                      <a:pt x="1946" y="21723"/>
                      <a:pt x="1976" y="21723"/>
                    </a:cubicBezTo>
                    <a:close/>
                    <a:moveTo>
                      <a:pt x="1857" y="22022"/>
                    </a:moveTo>
                    <a:cubicBezTo>
                      <a:pt x="1869" y="22022"/>
                      <a:pt x="1890" y="22032"/>
                      <a:pt x="1915" y="22058"/>
                    </a:cubicBezTo>
                    <a:cubicBezTo>
                      <a:pt x="1915" y="22088"/>
                      <a:pt x="1915" y="22088"/>
                      <a:pt x="1915" y="22118"/>
                    </a:cubicBezTo>
                    <a:cubicBezTo>
                      <a:pt x="1885" y="22118"/>
                      <a:pt x="1854" y="22088"/>
                      <a:pt x="1854" y="22058"/>
                    </a:cubicBezTo>
                    <a:cubicBezTo>
                      <a:pt x="1837" y="22040"/>
                      <a:pt x="1840" y="22022"/>
                      <a:pt x="1857" y="22022"/>
                    </a:cubicBezTo>
                    <a:close/>
                    <a:moveTo>
                      <a:pt x="2006" y="22362"/>
                    </a:moveTo>
                    <a:cubicBezTo>
                      <a:pt x="2006" y="22386"/>
                      <a:pt x="2026" y="22431"/>
                      <a:pt x="2018" y="22431"/>
                    </a:cubicBezTo>
                    <a:cubicBezTo>
                      <a:pt x="2016" y="22431"/>
                      <a:pt x="2012" y="22428"/>
                      <a:pt x="2006" y="22422"/>
                    </a:cubicBezTo>
                    <a:cubicBezTo>
                      <a:pt x="2001" y="22428"/>
                      <a:pt x="1996" y="22431"/>
                      <a:pt x="1992" y="22431"/>
                    </a:cubicBezTo>
                    <a:cubicBezTo>
                      <a:pt x="1976" y="22431"/>
                      <a:pt x="1976" y="22386"/>
                      <a:pt x="1976" y="22362"/>
                    </a:cubicBezTo>
                    <a:close/>
                    <a:moveTo>
                      <a:pt x="1550" y="22513"/>
                    </a:moveTo>
                    <a:cubicBezTo>
                      <a:pt x="1550" y="22544"/>
                      <a:pt x="1550" y="22544"/>
                      <a:pt x="1581" y="22544"/>
                    </a:cubicBezTo>
                    <a:lnTo>
                      <a:pt x="1611" y="22544"/>
                    </a:lnTo>
                    <a:cubicBezTo>
                      <a:pt x="1611" y="22544"/>
                      <a:pt x="1581" y="22544"/>
                      <a:pt x="1550" y="22513"/>
                    </a:cubicBezTo>
                    <a:close/>
                    <a:moveTo>
                      <a:pt x="1702" y="23000"/>
                    </a:moveTo>
                    <a:cubicBezTo>
                      <a:pt x="1733" y="23000"/>
                      <a:pt x="1763" y="23030"/>
                      <a:pt x="1763" y="23061"/>
                    </a:cubicBezTo>
                    <a:lnTo>
                      <a:pt x="1733" y="23091"/>
                    </a:lnTo>
                    <a:cubicBezTo>
                      <a:pt x="1702" y="23091"/>
                      <a:pt x="1672" y="23030"/>
                      <a:pt x="1672" y="23030"/>
                    </a:cubicBezTo>
                    <a:lnTo>
                      <a:pt x="1702" y="23000"/>
                    </a:lnTo>
                    <a:close/>
                    <a:moveTo>
                      <a:pt x="1474" y="23223"/>
                    </a:moveTo>
                    <a:cubicBezTo>
                      <a:pt x="1480" y="23223"/>
                      <a:pt x="1495" y="23230"/>
                      <a:pt x="1520" y="23243"/>
                    </a:cubicBezTo>
                    <a:cubicBezTo>
                      <a:pt x="1550" y="23304"/>
                      <a:pt x="1581" y="23334"/>
                      <a:pt x="1581" y="23334"/>
                    </a:cubicBezTo>
                    <a:cubicBezTo>
                      <a:pt x="1573" y="23342"/>
                      <a:pt x="1567" y="23346"/>
                      <a:pt x="1561" y="23346"/>
                    </a:cubicBezTo>
                    <a:cubicBezTo>
                      <a:pt x="1546" y="23346"/>
                      <a:pt x="1534" y="23318"/>
                      <a:pt x="1490" y="23273"/>
                    </a:cubicBezTo>
                    <a:cubicBezTo>
                      <a:pt x="1472" y="23238"/>
                      <a:pt x="1465" y="23223"/>
                      <a:pt x="1474" y="23223"/>
                    </a:cubicBezTo>
                    <a:close/>
                    <a:moveTo>
                      <a:pt x="1365" y="24015"/>
                    </a:moveTo>
                    <a:cubicBezTo>
                      <a:pt x="1374" y="24015"/>
                      <a:pt x="1396" y="24022"/>
                      <a:pt x="1429" y="24033"/>
                    </a:cubicBezTo>
                    <a:cubicBezTo>
                      <a:pt x="1459" y="24033"/>
                      <a:pt x="1490" y="24033"/>
                      <a:pt x="1490" y="24124"/>
                    </a:cubicBezTo>
                    <a:cubicBezTo>
                      <a:pt x="1490" y="24155"/>
                      <a:pt x="1490" y="24185"/>
                      <a:pt x="1490" y="24185"/>
                    </a:cubicBezTo>
                    <a:cubicBezTo>
                      <a:pt x="1490" y="24185"/>
                      <a:pt x="1459" y="24155"/>
                      <a:pt x="1429" y="24094"/>
                    </a:cubicBezTo>
                    <a:cubicBezTo>
                      <a:pt x="1371" y="24036"/>
                      <a:pt x="1350" y="24015"/>
                      <a:pt x="1365" y="24015"/>
                    </a:cubicBezTo>
                    <a:close/>
                    <a:moveTo>
                      <a:pt x="1277" y="24155"/>
                    </a:moveTo>
                    <a:lnTo>
                      <a:pt x="1307" y="24185"/>
                    </a:lnTo>
                    <a:lnTo>
                      <a:pt x="1307" y="24216"/>
                    </a:lnTo>
                    <a:lnTo>
                      <a:pt x="1277" y="24246"/>
                    </a:lnTo>
                    <a:cubicBezTo>
                      <a:pt x="1247" y="24246"/>
                      <a:pt x="1247" y="24185"/>
                      <a:pt x="1277" y="24155"/>
                    </a:cubicBezTo>
                    <a:close/>
                    <a:moveTo>
                      <a:pt x="1155" y="25583"/>
                    </a:moveTo>
                    <a:cubicBezTo>
                      <a:pt x="1125" y="25583"/>
                      <a:pt x="1125" y="25614"/>
                      <a:pt x="1095" y="25644"/>
                    </a:cubicBezTo>
                    <a:cubicBezTo>
                      <a:pt x="1064" y="25705"/>
                      <a:pt x="1064" y="25735"/>
                      <a:pt x="1095" y="25766"/>
                    </a:cubicBezTo>
                    <a:cubicBezTo>
                      <a:pt x="1155" y="25766"/>
                      <a:pt x="1155" y="25735"/>
                      <a:pt x="1155" y="25675"/>
                    </a:cubicBezTo>
                    <a:cubicBezTo>
                      <a:pt x="1186" y="25644"/>
                      <a:pt x="1155" y="25583"/>
                      <a:pt x="1155" y="25583"/>
                    </a:cubicBezTo>
                    <a:close/>
                    <a:moveTo>
                      <a:pt x="1005" y="25808"/>
                    </a:moveTo>
                    <a:cubicBezTo>
                      <a:pt x="1022" y="25808"/>
                      <a:pt x="1034" y="25830"/>
                      <a:pt x="1034" y="25887"/>
                    </a:cubicBezTo>
                    <a:cubicBezTo>
                      <a:pt x="1034" y="25918"/>
                      <a:pt x="1034" y="25948"/>
                      <a:pt x="1034" y="25948"/>
                    </a:cubicBezTo>
                    <a:cubicBezTo>
                      <a:pt x="973" y="25948"/>
                      <a:pt x="973" y="25857"/>
                      <a:pt x="973" y="25827"/>
                    </a:cubicBezTo>
                    <a:cubicBezTo>
                      <a:pt x="984" y="25815"/>
                      <a:pt x="995" y="25808"/>
                      <a:pt x="1005" y="25808"/>
                    </a:cubicBezTo>
                    <a:close/>
                    <a:moveTo>
                      <a:pt x="243" y="27590"/>
                    </a:moveTo>
                    <a:cubicBezTo>
                      <a:pt x="213" y="27590"/>
                      <a:pt x="213" y="27590"/>
                      <a:pt x="213" y="27620"/>
                    </a:cubicBezTo>
                    <a:lnTo>
                      <a:pt x="213" y="27650"/>
                    </a:lnTo>
                    <a:lnTo>
                      <a:pt x="243" y="27620"/>
                    </a:lnTo>
                    <a:lnTo>
                      <a:pt x="243" y="27590"/>
                    </a:lnTo>
                    <a:close/>
                    <a:moveTo>
                      <a:pt x="395" y="27711"/>
                    </a:moveTo>
                    <a:lnTo>
                      <a:pt x="395" y="27742"/>
                    </a:lnTo>
                    <a:cubicBezTo>
                      <a:pt x="375" y="27742"/>
                      <a:pt x="368" y="27755"/>
                      <a:pt x="384" y="27755"/>
                    </a:cubicBezTo>
                    <a:cubicBezTo>
                      <a:pt x="392" y="27755"/>
                      <a:pt x="406" y="27752"/>
                      <a:pt x="426" y="27742"/>
                    </a:cubicBezTo>
                    <a:cubicBezTo>
                      <a:pt x="456" y="27772"/>
                      <a:pt x="487" y="27772"/>
                      <a:pt x="487" y="27772"/>
                    </a:cubicBezTo>
                    <a:cubicBezTo>
                      <a:pt x="487" y="27802"/>
                      <a:pt x="426" y="27833"/>
                      <a:pt x="395" y="27833"/>
                    </a:cubicBezTo>
                    <a:cubicBezTo>
                      <a:pt x="335" y="27833"/>
                      <a:pt x="335" y="27833"/>
                      <a:pt x="335" y="27772"/>
                    </a:cubicBezTo>
                    <a:cubicBezTo>
                      <a:pt x="335" y="27742"/>
                      <a:pt x="365" y="27711"/>
                      <a:pt x="395" y="27711"/>
                    </a:cubicBezTo>
                    <a:close/>
                    <a:moveTo>
                      <a:pt x="274" y="28106"/>
                    </a:moveTo>
                    <a:cubicBezTo>
                      <a:pt x="274" y="28106"/>
                      <a:pt x="304" y="28167"/>
                      <a:pt x="304" y="28197"/>
                    </a:cubicBezTo>
                    <a:lnTo>
                      <a:pt x="243" y="28228"/>
                    </a:lnTo>
                    <a:cubicBezTo>
                      <a:pt x="213" y="28197"/>
                      <a:pt x="243" y="28167"/>
                      <a:pt x="243" y="28137"/>
                    </a:cubicBezTo>
                    <a:cubicBezTo>
                      <a:pt x="243" y="28106"/>
                      <a:pt x="243" y="28106"/>
                      <a:pt x="274" y="28106"/>
                    </a:cubicBezTo>
                    <a:close/>
                    <a:moveTo>
                      <a:pt x="699" y="28349"/>
                    </a:moveTo>
                    <a:lnTo>
                      <a:pt x="699" y="28380"/>
                    </a:lnTo>
                    <a:cubicBezTo>
                      <a:pt x="699" y="28380"/>
                      <a:pt x="730" y="28410"/>
                      <a:pt x="760" y="28441"/>
                    </a:cubicBezTo>
                    <a:lnTo>
                      <a:pt x="760" y="28380"/>
                    </a:lnTo>
                    <a:cubicBezTo>
                      <a:pt x="760" y="28349"/>
                      <a:pt x="730" y="28349"/>
                      <a:pt x="699" y="28349"/>
                    </a:cubicBezTo>
                    <a:close/>
                    <a:moveTo>
                      <a:pt x="7748" y="1"/>
                    </a:moveTo>
                    <a:cubicBezTo>
                      <a:pt x="7721" y="1"/>
                      <a:pt x="7696" y="16"/>
                      <a:pt x="7660" y="51"/>
                    </a:cubicBezTo>
                    <a:cubicBezTo>
                      <a:pt x="7599" y="173"/>
                      <a:pt x="7538" y="264"/>
                      <a:pt x="7599" y="264"/>
                    </a:cubicBezTo>
                    <a:cubicBezTo>
                      <a:pt x="7599" y="264"/>
                      <a:pt x="7630" y="325"/>
                      <a:pt x="7599" y="355"/>
                    </a:cubicBezTo>
                    <a:cubicBezTo>
                      <a:pt x="7599" y="386"/>
                      <a:pt x="7569" y="416"/>
                      <a:pt x="7569" y="416"/>
                    </a:cubicBezTo>
                    <a:cubicBezTo>
                      <a:pt x="7566" y="413"/>
                      <a:pt x="7563" y="412"/>
                      <a:pt x="7560" y="412"/>
                    </a:cubicBezTo>
                    <a:cubicBezTo>
                      <a:pt x="7528" y="412"/>
                      <a:pt x="7475" y="551"/>
                      <a:pt x="7447" y="689"/>
                    </a:cubicBezTo>
                    <a:cubicBezTo>
                      <a:pt x="7386" y="902"/>
                      <a:pt x="7356" y="993"/>
                      <a:pt x="7326" y="1024"/>
                    </a:cubicBezTo>
                    <a:cubicBezTo>
                      <a:pt x="7265" y="1054"/>
                      <a:pt x="7265" y="1085"/>
                      <a:pt x="7265" y="1085"/>
                    </a:cubicBezTo>
                    <a:cubicBezTo>
                      <a:pt x="7295" y="1085"/>
                      <a:pt x="7234" y="1297"/>
                      <a:pt x="7174" y="1541"/>
                    </a:cubicBezTo>
                    <a:cubicBezTo>
                      <a:pt x="7113" y="1784"/>
                      <a:pt x="7052" y="2027"/>
                      <a:pt x="7083" y="2027"/>
                    </a:cubicBezTo>
                    <a:cubicBezTo>
                      <a:pt x="7083" y="2057"/>
                      <a:pt x="7052" y="2088"/>
                      <a:pt x="7052" y="2088"/>
                    </a:cubicBezTo>
                    <a:cubicBezTo>
                      <a:pt x="7022" y="2088"/>
                      <a:pt x="6991" y="2148"/>
                      <a:pt x="6991" y="2209"/>
                    </a:cubicBezTo>
                    <a:cubicBezTo>
                      <a:pt x="6991" y="2300"/>
                      <a:pt x="6991" y="2361"/>
                      <a:pt x="6991" y="2361"/>
                    </a:cubicBezTo>
                    <a:cubicBezTo>
                      <a:pt x="6961" y="2361"/>
                      <a:pt x="6931" y="2392"/>
                      <a:pt x="6931" y="2452"/>
                    </a:cubicBezTo>
                    <a:cubicBezTo>
                      <a:pt x="6900" y="2513"/>
                      <a:pt x="6900" y="2544"/>
                      <a:pt x="6931" y="2574"/>
                    </a:cubicBezTo>
                    <a:cubicBezTo>
                      <a:pt x="6931" y="2604"/>
                      <a:pt x="6839" y="2817"/>
                      <a:pt x="6779" y="2939"/>
                    </a:cubicBezTo>
                    <a:cubicBezTo>
                      <a:pt x="6748" y="2939"/>
                      <a:pt x="6779" y="3000"/>
                      <a:pt x="6809" y="3030"/>
                    </a:cubicBezTo>
                    <a:cubicBezTo>
                      <a:pt x="6839" y="3030"/>
                      <a:pt x="6839" y="3091"/>
                      <a:pt x="6839" y="3121"/>
                    </a:cubicBezTo>
                    <a:cubicBezTo>
                      <a:pt x="6839" y="3121"/>
                      <a:pt x="6809" y="3121"/>
                      <a:pt x="6779" y="3091"/>
                    </a:cubicBezTo>
                    <a:cubicBezTo>
                      <a:pt x="6766" y="3078"/>
                      <a:pt x="6759" y="3071"/>
                      <a:pt x="6754" y="3071"/>
                    </a:cubicBezTo>
                    <a:cubicBezTo>
                      <a:pt x="6748" y="3071"/>
                      <a:pt x="6748" y="3086"/>
                      <a:pt x="6748" y="3121"/>
                    </a:cubicBezTo>
                    <a:cubicBezTo>
                      <a:pt x="6718" y="3152"/>
                      <a:pt x="6718" y="3212"/>
                      <a:pt x="6718" y="3212"/>
                    </a:cubicBezTo>
                    <a:cubicBezTo>
                      <a:pt x="6748" y="3212"/>
                      <a:pt x="6687" y="3364"/>
                      <a:pt x="6627" y="3607"/>
                    </a:cubicBezTo>
                    <a:cubicBezTo>
                      <a:pt x="6566" y="3911"/>
                      <a:pt x="6535" y="4033"/>
                      <a:pt x="6566" y="4033"/>
                    </a:cubicBezTo>
                    <a:cubicBezTo>
                      <a:pt x="6596" y="4033"/>
                      <a:pt x="6566" y="4063"/>
                      <a:pt x="6505" y="4155"/>
                    </a:cubicBezTo>
                    <a:cubicBezTo>
                      <a:pt x="6353" y="4337"/>
                      <a:pt x="6353" y="4337"/>
                      <a:pt x="6383" y="4398"/>
                    </a:cubicBezTo>
                    <a:cubicBezTo>
                      <a:pt x="6383" y="4367"/>
                      <a:pt x="6399" y="4360"/>
                      <a:pt x="6418" y="4360"/>
                    </a:cubicBezTo>
                    <a:cubicBezTo>
                      <a:pt x="6437" y="4360"/>
                      <a:pt x="6459" y="4367"/>
                      <a:pt x="6475" y="4367"/>
                    </a:cubicBezTo>
                    <a:cubicBezTo>
                      <a:pt x="6535" y="4398"/>
                      <a:pt x="6535" y="4428"/>
                      <a:pt x="6444" y="4428"/>
                    </a:cubicBezTo>
                    <a:cubicBezTo>
                      <a:pt x="6383" y="4428"/>
                      <a:pt x="6262" y="4945"/>
                      <a:pt x="6323" y="4975"/>
                    </a:cubicBezTo>
                    <a:lnTo>
                      <a:pt x="6292" y="4975"/>
                    </a:lnTo>
                    <a:cubicBezTo>
                      <a:pt x="6262" y="4975"/>
                      <a:pt x="6262" y="5006"/>
                      <a:pt x="6201" y="5127"/>
                    </a:cubicBezTo>
                    <a:cubicBezTo>
                      <a:pt x="6201" y="5218"/>
                      <a:pt x="6201" y="5249"/>
                      <a:pt x="6201" y="5249"/>
                    </a:cubicBezTo>
                    <a:cubicBezTo>
                      <a:pt x="6258" y="5249"/>
                      <a:pt x="6182" y="5434"/>
                      <a:pt x="6147" y="5434"/>
                    </a:cubicBezTo>
                    <a:cubicBezTo>
                      <a:pt x="6145" y="5434"/>
                      <a:pt x="6142" y="5433"/>
                      <a:pt x="6140" y="5431"/>
                    </a:cubicBezTo>
                    <a:cubicBezTo>
                      <a:pt x="6079" y="5462"/>
                      <a:pt x="6079" y="5462"/>
                      <a:pt x="6079" y="5522"/>
                    </a:cubicBezTo>
                    <a:cubicBezTo>
                      <a:pt x="6108" y="5635"/>
                      <a:pt x="6032" y="5799"/>
                      <a:pt x="5996" y="5799"/>
                    </a:cubicBezTo>
                    <a:cubicBezTo>
                      <a:pt x="5993" y="5799"/>
                      <a:pt x="5991" y="5798"/>
                      <a:pt x="5988" y="5796"/>
                    </a:cubicBezTo>
                    <a:cubicBezTo>
                      <a:pt x="5988" y="5796"/>
                      <a:pt x="5988" y="5826"/>
                      <a:pt x="5988" y="5887"/>
                    </a:cubicBezTo>
                    <a:cubicBezTo>
                      <a:pt x="5988" y="5918"/>
                      <a:pt x="5988" y="5978"/>
                      <a:pt x="5958" y="6009"/>
                    </a:cubicBezTo>
                    <a:cubicBezTo>
                      <a:pt x="5958" y="6102"/>
                      <a:pt x="5940" y="6141"/>
                      <a:pt x="5959" y="6141"/>
                    </a:cubicBezTo>
                    <a:cubicBezTo>
                      <a:pt x="5965" y="6141"/>
                      <a:pt x="5974" y="6137"/>
                      <a:pt x="5988" y="6130"/>
                    </a:cubicBezTo>
                    <a:cubicBezTo>
                      <a:pt x="6019" y="6130"/>
                      <a:pt x="6049" y="6161"/>
                      <a:pt x="6019" y="6191"/>
                    </a:cubicBezTo>
                    <a:lnTo>
                      <a:pt x="5988" y="6161"/>
                    </a:lnTo>
                    <a:cubicBezTo>
                      <a:pt x="5958" y="6161"/>
                      <a:pt x="5927" y="6252"/>
                      <a:pt x="5897" y="6404"/>
                    </a:cubicBezTo>
                    <a:cubicBezTo>
                      <a:pt x="5867" y="6586"/>
                      <a:pt x="5836" y="6647"/>
                      <a:pt x="5806" y="6677"/>
                    </a:cubicBezTo>
                    <a:lnTo>
                      <a:pt x="5806" y="6708"/>
                    </a:lnTo>
                    <a:cubicBezTo>
                      <a:pt x="5836" y="6738"/>
                      <a:pt x="5836" y="6769"/>
                      <a:pt x="5806" y="6769"/>
                    </a:cubicBezTo>
                    <a:cubicBezTo>
                      <a:pt x="5745" y="6799"/>
                      <a:pt x="5715" y="6921"/>
                      <a:pt x="5745" y="7012"/>
                    </a:cubicBezTo>
                    <a:cubicBezTo>
                      <a:pt x="5715" y="7042"/>
                      <a:pt x="5715" y="7073"/>
                      <a:pt x="5715" y="7073"/>
                    </a:cubicBezTo>
                    <a:cubicBezTo>
                      <a:pt x="5624" y="7103"/>
                      <a:pt x="5624" y="7194"/>
                      <a:pt x="5654" y="7255"/>
                    </a:cubicBezTo>
                    <a:cubicBezTo>
                      <a:pt x="5648" y="7249"/>
                      <a:pt x="5643" y="7247"/>
                      <a:pt x="5640" y="7247"/>
                    </a:cubicBezTo>
                    <a:cubicBezTo>
                      <a:pt x="5624" y="7247"/>
                      <a:pt x="5624" y="7291"/>
                      <a:pt x="5624" y="7316"/>
                    </a:cubicBezTo>
                    <a:cubicBezTo>
                      <a:pt x="5624" y="7371"/>
                      <a:pt x="5598" y="7502"/>
                      <a:pt x="5571" y="7502"/>
                    </a:cubicBezTo>
                    <a:cubicBezTo>
                      <a:pt x="5568" y="7502"/>
                      <a:pt x="5565" y="7501"/>
                      <a:pt x="5563" y="7498"/>
                    </a:cubicBezTo>
                    <a:lnTo>
                      <a:pt x="5563" y="7528"/>
                    </a:lnTo>
                    <a:cubicBezTo>
                      <a:pt x="5563" y="7589"/>
                      <a:pt x="5563" y="7620"/>
                      <a:pt x="5563" y="7650"/>
                    </a:cubicBezTo>
                    <a:cubicBezTo>
                      <a:pt x="5532" y="7680"/>
                      <a:pt x="5532" y="7711"/>
                      <a:pt x="5563" y="7772"/>
                    </a:cubicBezTo>
                    <a:cubicBezTo>
                      <a:pt x="5593" y="7802"/>
                      <a:pt x="5563" y="7832"/>
                      <a:pt x="5563" y="7832"/>
                    </a:cubicBezTo>
                    <a:cubicBezTo>
                      <a:pt x="5563" y="7841"/>
                      <a:pt x="5561" y="7844"/>
                      <a:pt x="5557" y="7844"/>
                    </a:cubicBezTo>
                    <a:cubicBezTo>
                      <a:pt x="5546" y="7844"/>
                      <a:pt x="5524" y="7816"/>
                      <a:pt x="5502" y="7772"/>
                    </a:cubicBezTo>
                    <a:cubicBezTo>
                      <a:pt x="5502" y="7758"/>
                      <a:pt x="5500" y="7752"/>
                      <a:pt x="5499" y="7752"/>
                    </a:cubicBezTo>
                    <a:lnTo>
                      <a:pt x="5499" y="7752"/>
                    </a:lnTo>
                    <a:cubicBezTo>
                      <a:pt x="5492" y="7752"/>
                      <a:pt x="5478" y="7829"/>
                      <a:pt x="5502" y="7924"/>
                    </a:cubicBezTo>
                    <a:cubicBezTo>
                      <a:pt x="5535" y="7989"/>
                      <a:pt x="5550" y="8019"/>
                      <a:pt x="5547" y="8019"/>
                    </a:cubicBezTo>
                    <a:cubicBezTo>
                      <a:pt x="5545" y="8019"/>
                      <a:pt x="5530" y="7996"/>
                      <a:pt x="5502" y="7954"/>
                    </a:cubicBezTo>
                    <a:cubicBezTo>
                      <a:pt x="5483" y="7936"/>
                      <a:pt x="5476" y="7906"/>
                      <a:pt x="5473" y="7906"/>
                    </a:cubicBezTo>
                    <a:cubicBezTo>
                      <a:pt x="5472" y="7906"/>
                      <a:pt x="5472" y="7918"/>
                      <a:pt x="5472" y="7954"/>
                    </a:cubicBezTo>
                    <a:cubicBezTo>
                      <a:pt x="5472" y="7954"/>
                      <a:pt x="5441" y="8015"/>
                      <a:pt x="5472" y="8015"/>
                    </a:cubicBezTo>
                    <a:cubicBezTo>
                      <a:pt x="5472" y="8076"/>
                      <a:pt x="5472" y="8106"/>
                      <a:pt x="5472" y="8136"/>
                    </a:cubicBezTo>
                    <a:cubicBezTo>
                      <a:pt x="5411" y="8197"/>
                      <a:pt x="5411" y="8228"/>
                      <a:pt x="5380" y="8258"/>
                    </a:cubicBezTo>
                    <a:cubicBezTo>
                      <a:pt x="5411" y="8288"/>
                      <a:pt x="5411" y="8288"/>
                      <a:pt x="5380" y="8319"/>
                    </a:cubicBezTo>
                    <a:cubicBezTo>
                      <a:pt x="5350" y="8319"/>
                      <a:pt x="5320" y="8349"/>
                      <a:pt x="5380" y="8380"/>
                    </a:cubicBezTo>
                    <a:cubicBezTo>
                      <a:pt x="5411" y="8410"/>
                      <a:pt x="5411" y="8440"/>
                      <a:pt x="5380" y="8471"/>
                    </a:cubicBezTo>
                    <a:cubicBezTo>
                      <a:pt x="5354" y="8462"/>
                      <a:pt x="5335" y="8458"/>
                      <a:pt x="5322" y="8458"/>
                    </a:cubicBezTo>
                    <a:cubicBezTo>
                      <a:pt x="5292" y="8458"/>
                      <a:pt x="5298" y="8480"/>
                      <a:pt x="5320" y="8501"/>
                    </a:cubicBezTo>
                    <a:cubicBezTo>
                      <a:pt x="5350" y="8532"/>
                      <a:pt x="5350" y="8562"/>
                      <a:pt x="5350" y="8562"/>
                    </a:cubicBezTo>
                    <a:cubicBezTo>
                      <a:pt x="5320" y="8562"/>
                      <a:pt x="5228" y="8866"/>
                      <a:pt x="5137" y="9170"/>
                    </a:cubicBezTo>
                    <a:cubicBezTo>
                      <a:pt x="5137" y="9200"/>
                      <a:pt x="5168" y="9261"/>
                      <a:pt x="5198" y="9261"/>
                    </a:cubicBezTo>
                    <a:cubicBezTo>
                      <a:pt x="5228" y="9276"/>
                      <a:pt x="5236" y="9276"/>
                      <a:pt x="5228" y="9276"/>
                    </a:cubicBezTo>
                    <a:cubicBezTo>
                      <a:pt x="5221" y="9276"/>
                      <a:pt x="5198" y="9276"/>
                      <a:pt x="5168" y="9291"/>
                    </a:cubicBezTo>
                    <a:cubicBezTo>
                      <a:pt x="5089" y="9291"/>
                      <a:pt x="5056" y="9358"/>
                      <a:pt x="5125" y="9358"/>
                    </a:cubicBezTo>
                    <a:cubicBezTo>
                      <a:pt x="5136" y="9358"/>
                      <a:pt x="5150" y="9357"/>
                      <a:pt x="5168" y="9352"/>
                    </a:cubicBezTo>
                    <a:cubicBezTo>
                      <a:pt x="5228" y="9352"/>
                      <a:pt x="5228" y="9352"/>
                      <a:pt x="5137" y="9383"/>
                    </a:cubicBezTo>
                    <a:cubicBezTo>
                      <a:pt x="5107" y="9413"/>
                      <a:pt x="5107" y="9413"/>
                      <a:pt x="5137" y="9474"/>
                    </a:cubicBezTo>
                    <a:cubicBezTo>
                      <a:pt x="5168" y="9474"/>
                      <a:pt x="5168" y="9504"/>
                      <a:pt x="5137" y="9504"/>
                    </a:cubicBezTo>
                    <a:cubicBezTo>
                      <a:pt x="5076" y="9535"/>
                      <a:pt x="5046" y="9535"/>
                      <a:pt x="5076" y="9565"/>
                    </a:cubicBezTo>
                    <a:cubicBezTo>
                      <a:pt x="5076" y="9565"/>
                      <a:pt x="5076" y="9595"/>
                      <a:pt x="5016" y="9626"/>
                    </a:cubicBezTo>
                    <a:cubicBezTo>
                      <a:pt x="4985" y="9626"/>
                      <a:pt x="4985" y="9687"/>
                      <a:pt x="5016" y="9717"/>
                    </a:cubicBezTo>
                    <a:cubicBezTo>
                      <a:pt x="5039" y="9810"/>
                      <a:pt x="5044" y="9849"/>
                      <a:pt x="5018" y="9849"/>
                    </a:cubicBezTo>
                    <a:cubicBezTo>
                      <a:pt x="5011" y="9849"/>
                      <a:pt x="5000" y="9846"/>
                      <a:pt x="4985" y="9839"/>
                    </a:cubicBezTo>
                    <a:cubicBezTo>
                      <a:pt x="4977" y="9830"/>
                      <a:pt x="4969" y="9826"/>
                      <a:pt x="4963" y="9826"/>
                    </a:cubicBezTo>
                    <a:cubicBezTo>
                      <a:pt x="4926" y="9826"/>
                      <a:pt x="4933" y="9964"/>
                      <a:pt x="4985" y="9991"/>
                    </a:cubicBezTo>
                    <a:cubicBezTo>
                      <a:pt x="5046" y="10051"/>
                      <a:pt x="5046" y="10051"/>
                      <a:pt x="5016" y="10051"/>
                    </a:cubicBezTo>
                    <a:cubicBezTo>
                      <a:pt x="4955" y="10051"/>
                      <a:pt x="4955" y="10082"/>
                      <a:pt x="4955" y="10082"/>
                    </a:cubicBezTo>
                    <a:cubicBezTo>
                      <a:pt x="4955" y="10112"/>
                      <a:pt x="4955" y="10142"/>
                      <a:pt x="4894" y="10142"/>
                    </a:cubicBezTo>
                    <a:cubicBezTo>
                      <a:pt x="4894" y="10142"/>
                      <a:pt x="4894" y="10173"/>
                      <a:pt x="4924" y="10234"/>
                    </a:cubicBezTo>
                    <a:cubicBezTo>
                      <a:pt x="4955" y="10325"/>
                      <a:pt x="4894" y="10416"/>
                      <a:pt x="4833" y="10446"/>
                    </a:cubicBezTo>
                    <a:lnTo>
                      <a:pt x="4833" y="10507"/>
                    </a:lnTo>
                    <a:cubicBezTo>
                      <a:pt x="4894" y="10568"/>
                      <a:pt x="4924" y="10598"/>
                      <a:pt x="4864" y="10598"/>
                    </a:cubicBezTo>
                    <a:cubicBezTo>
                      <a:pt x="4854" y="10589"/>
                      <a:pt x="4845" y="10583"/>
                      <a:pt x="4837" y="10578"/>
                    </a:cubicBezTo>
                    <a:lnTo>
                      <a:pt x="4837" y="10578"/>
                    </a:lnTo>
                    <a:cubicBezTo>
                      <a:pt x="4857" y="10641"/>
                      <a:pt x="4800" y="10750"/>
                      <a:pt x="4742" y="10750"/>
                    </a:cubicBezTo>
                    <a:cubicBezTo>
                      <a:pt x="4727" y="10735"/>
                      <a:pt x="4719" y="10728"/>
                      <a:pt x="4715" y="10728"/>
                    </a:cubicBezTo>
                    <a:cubicBezTo>
                      <a:pt x="4712" y="10728"/>
                      <a:pt x="4712" y="10735"/>
                      <a:pt x="4712" y="10750"/>
                    </a:cubicBezTo>
                    <a:lnTo>
                      <a:pt x="4742" y="10781"/>
                    </a:lnTo>
                    <a:cubicBezTo>
                      <a:pt x="4772" y="10781"/>
                      <a:pt x="4803" y="10781"/>
                      <a:pt x="4803" y="10811"/>
                    </a:cubicBezTo>
                    <a:cubicBezTo>
                      <a:pt x="4781" y="10856"/>
                      <a:pt x="4775" y="10884"/>
                      <a:pt x="4761" y="10884"/>
                    </a:cubicBezTo>
                    <a:cubicBezTo>
                      <a:pt x="4756" y="10884"/>
                      <a:pt x="4750" y="10880"/>
                      <a:pt x="4742" y="10872"/>
                    </a:cubicBezTo>
                    <a:cubicBezTo>
                      <a:pt x="4681" y="10902"/>
                      <a:pt x="4651" y="10933"/>
                      <a:pt x="4681" y="10933"/>
                    </a:cubicBezTo>
                    <a:cubicBezTo>
                      <a:pt x="4681" y="10933"/>
                      <a:pt x="4681" y="10963"/>
                      <a:pt x="4620" y="10994"/>
                    </a:cubicBezTo>
                    <a:cubicBezTo>
                      <a:pt x="4620" y="11024"/>
                      <a:pt x="4620" y="11054"/>
                      <a:pt x="4590" y="11146"/>
                    </a:cubicBezTo>
                    <a:cubicBezTo>
                      <a:pt x="4620" y="11176"/>
                      <a:pt x="4590" y="11237"/>
                      <a:pt x="4560" y="11237"/>
                    </a:cubicBezTo>
                    <a:cubicBezTo>
                      <a:pt x="4560" y="11237"/>
                      <a:pt x="4560" y="11298"/>
                      <a:pt x="4560" y="11358"/>
                    </a:cubicBezTo>
                    <a:cubicBezTo>
                      <a:pt x="4560" y="11419"/>
                      <a:pt x="4529" y="11449"/>
                      <a:pt x="4499" y="11449"/>
                    </a:cubicBezTo>
                    <a:cubicBezTo>
                      <a:pt x="4486" y="11437"/>
                      <a:pt x="4479" y="11430"/>
                      <a:pt x="4477" y="11430"/>
                    </a:cubicBezTo>
                    <a:lnTo>
                      <a:pt x="4477" y="11430"/>
                    </a:lnTo>
                    <a:cubicBezTo>
                      <a:pt x="4474" y="11430"/>
                      <a:pt x="4481" y="11444"/>
                      <a:pt x="4499" y="11480"/>
                    </a:cubicBezTo>
                    <a:cubicBezTo>
                      <a:pt x="4529" y="11480"/>
                      <a:pt x="4529" y="11510"/>
                      <a:pt x="4529" y="11541"/>
                    </a:cubicBezTo>
                    <a:cubicBezTo>
                      <a:pt x="4499" y="11571"/>
                      <a:pt x="4499" y="11601"/>
                      <a:pt x="4499" y="11601"/>
                    </a:cubicBezTo>
                    <a:cubicBezTo>
                      <a:pt x="4529" y="11632"/>
                      <a:pt x="4529" y="11632"/>
                      <a:pt x="4529" y="11662"/>
                    </a:cubicBezTo>
                    <a:cubicBezTo>
                      <a:pt x="4499" y="11693"/>
                      <a:pt x="4438" y="11784"/>
                      <a:pt x="4438" y="11814"/>
                    </a:cubicBezTo>
                    <a:cubicBezTo>
                      <a:pt x="4409" y="11903"/>
                      <a:pt x="4408" y="11905"/>
                      <a:pt x="4463" y="11905"/>
                    </a:cubicBezTo>
                    <a:lnTo>
                      <a:pt x="4463" y="11905"/>
                    </a:lnTo>
                    <a:cubicBezTo>
                      <a:pt x="4458" y="11914"/>
                      <a:pt x="4449" y="11925"/>
                      <a:pt x="4438" y="11936"/>
                    </a:cubicBezTo>
                    <a:cubicBezTo>
                      <a:pt x="4438" y="11966"/>
                      <a:pt x="4377" y="12057"/>
                      <a:pt x="4347" y="12149"/>
                    </a:cubicBezTo>
                    <a:cubicBezTo>
                      <a:pt x="4316" y="12301"/>
                      <a:pt x="4316" y="12301"/>
                      <a:pt x="4347" y="12301"/>
                    </a:cubicBezTo>
                    <a:cubicBezTo>
                      <a:pt x="4359" y="12294"/>
                      <a:pt x="4369" y="12292"/>
                      <a:pt x="4376" y="12292"/>
                    </a:cubicBezTo>
                    <a:cubicBezTo>
                      <a:pt x="4405" y="12292"/>
                      <a:pt x="4396" y="12331"/>
                      <a:pt x="4347" y="12331"/>
                    </a:cubicBezTo>
                    <a:cubicBezTo>
                      <a:pt x="4256" y="12392"/>
                      <a:pt x="4256" y="12422"/>
                      <a:pt x="4286" y="12422"/>
                    </a:cubicBezTo>
                    <a:cubicBezTo>
                      <a:pt x="4286" y="12453"/>
                      <a:pt x="4286" y="12453"/>
                      <a:pt x="4286" y="12513"/>
                    </a:cubicBezTo>
                    <a:cubicBezTo>
                      <a:pt x="4279" y="12506"/>
                      <a:pt x="4273" y="12502"/>
                      <a:pt x="4269" y="12502"/>
                    </a:cubicBezTo>
                    <a:cubicBezTo>
                      <a:pt x="4256" y="12502"/>
                      <a:pt x="4256" y="12536"/>
                      <a:pt x="4256" y="12605"/>
                    </a:cubicBezTo>
                    <a:cubicBezTo>
                      <a:pt x="4256" y="12635"/>
                      <a:pt x="4256" y="12635"/>
                      <a:pt x="4225" y="12635"/>
                    </a:cubicBezTo>
                    <a:cubicBezTo>
                      <a:pt x="4225" y="12635"/>
                      <a:pt x="4225" y="12665"/>
                      <a:pt x="4195" y="12696"/>
                    </a:cubicBezTo>
                    <a:cubicBezTo>
                      <a:pt x="4256" y="12787"/>
                      <a:pt x="4165" y="12969"/>
                      <a:pt x="4134" y="13000"/>
                    </a:cubicBezTo>
                    <a:cubicBezTo>
                      <a:pt x="4134" y="13000"/>
                      <a:pt x="4104" y="13030"/>
                      <a:pt x="4134" y="13091"/>
                    </a:cubicBezTo>
                    <a:cubicBezTo>
                      <a:pt x="4195" y="13121"/>
                      <a:pt x="4195" y="13152"/>
                      <a:pt x="4104" y="13152"/>
                    </a:cubicBezTo>
                    <a:cubicBezTo>
                      <a:pt x="4079" y="13139"/>
                      <a:pt x="4064" y="13132"/>
                      <a:pt x="4059" y="13132"/>
                    </a:cubicBezTo>
                    <a:cubicBezTo>
                      <a:pt x="4053" y="13132"/>
                      <a:pt x="4068" y="13146"/>
                      <a:pt x="4104" y="13182"/>
                    </a:cubicBezTo>
                    <a:cubicBezTo>
                      <a:pt x="4130" y="13208"/>
                      <a:pt x="4089" y="13346"/>
                      <a:pt x="4057" y="13346"/>
                    </a:cubicBezTo>
                    <a:cubicBezTo>
                      <a:pt x="4052" y="13346"/>
                      <a:pt x="4047" y="13343"/>
                      <a:pt x="4043" y="13334"/>
                    </a:cubicBezTo>
                    <a:lnTo>
                      <a:pt x="3952" y="13334"/>
                    </a:lnTo>
                    <a:cubicBezTo>
                      <a:pt x="3982" y="13364"/>
                      <a:pt x="3982" y="13395"/>
                      <a:pt x="3982" y="13395"/>
                    </a:cubicBezTo>
                    <a:cubicBezTo>
                      <a:pt x="4013" y="13395"/>
                      <a:pt x="4013" y="13425"/>
                      <a:pt x="3982" y="13547"/>
                    </a:cubicBezTo>
                    <a:cubicBezTo>
                      <a:pt x="3952" y="13608"/>
                      <a:pt x="3952" y="13760"/>
                      <a:pt x="3921" y="13820"/>
                    </a:cubicBezTo>
                    <a:cubicBezTo>
                      <a:pt x="3921" y="13881"/>
                      <a:pt x="3891" y="14003"/>
                      <a:pt x="3861" y="14003"/>
                    </a:cubicBezTo>
                    <a:cubicBezTo>
                      <a:pt x="3830" y="14064"/>
                      <a:pt x="3830" y="14094"/>
                      <a:pt x="3830" y="14155"/>
                    </a:cubicBezTo>
                    <a:cubicBezTo>
                      <a:pt x="3861" y="14215"/>
                      <a:pt x="3861" y="14276"/>
                      <a:pt x="3830" y="14276"/>
                    </a:cubicBezTo>
                    <a:lnTo>
                      <a:pt x="3800" y="14307"/>
                    </a:lnTo>
                    <a:cubicBezTo>
                      <a:pt x="3830" y="14367"/>
                      <a:pt x="3800" y="14398"/>
                      <a:pt x="3800" y="14398"/>
                    </a:cubicBezTo>
                    <a:cubicBezTo>
                      <a:pt x="3769" y="14398"/>
                      <a:pt x="3739" y="14428"/>
                      <a:pt x="3769" y="14459"/>
                    </a:cubicBezTo>
                    <a:cubicBezTo>
                      <a:pt x="3800" y="14459"/>
                      <a:pt x="3769" y="14519"/>
                      <a:pt x="3769" y="14580"/>
                    </a:cubicBezTo>
                    <a:cubicBezTo>
                      <a:pt x="3709" y="14641"/>
                      <a:pt x="3405" y="15735"/>
                      <a:pt x="3435" y="15766"/>
                    </a:cubicBezTo>
                    <a:cubicBezTo>
                      <a:pt x="3435" y="15766"/>
                      <a:pt x="3435" y="15796"/>
                      <a:pt x="3405" y="15857"/>
                    </a:cubicBezTo>
                    <a:cubicBezTo>
                      <a:pt x="3405" y="15887"/>
                      <a:pt x="3374" y="15978"/>
                      <a:pt x="3374" y="15978"/>
                    </a:cubicBezTo>
                    <a:cubicBezTo>
                      <a:pt x="3370" y="15976"/>
                      <a:pt x="3365" y="15975"/>
                      <a:pt x="3361" y="15975"/>
                    </a:cubicBezTo>
                    <a:cubicBezTo>
                      <a:pt x="3333" y="15975"/>
                      <a:pt x="3321" y="16033"/>
                      <a:pt x="3317" y="16097"/>
                    </a:cubicBezTo>
                    <a:lnTo>
                      <a:pt x="3317" y="16097"/>
                    </a:lnTo>
                    <a:lnTo>
                      <a:pt x="3344" y="16070"/>
                    </a:lnTo>
                    <a:cubicBezTo>
                      <a:pt x="3374" y="16070"/>
                      <a:pt x="3405" y="16100"/>
                      <a:pt x="3374" y="16130"/>
                    </a:cubicBezTo>
                    <a:lnTo>
                      <a:pt x="3374" y="16161"/>
                    </a:lnTo>
                    <a:cubicBezTo>
                      <a:pt x="3349" y="16161"/>
                      <a:pt x="3324" y="16119"/>
                      <a:pt x="3316" y="16105"/>
                    </a:cubicBezTo>
                    <a:lnTo>
                      <a:pt x="3316" y="16105"/>
                    </a:lnTo>
                    <a:cubicBezTo>
                      <a:pt x="3313" y="16146"/>
                      <a:pt x="3313" y="16190"/>
                      <a:pt x="3313" y="16222"/>
                    </a:cubicBezTo>
                    <a:cubicBezTo>
                      <a:pt x="3344" y="16282"/>
                      <a:pt x="3313" y="16313"/>
                      <a:pt x="3313" y="16343"/>
                    </a:cubicBezTo>
                    <a:cubicBezTo>
                      <a:pt x="3307" y="16340"/>
                      <a:pt x="3301" y="16338"/>
                      <a:pt x="3295" y="16338"/>
                    </a:cubicBezTo>
                    <a:cubicBezTo>
                      <a:pt x="3246" y="16338"/>
                      <a:pt x="3222" y="16441"/>
                      <a:pt x="3222" y="16495"/>
                    </a:cubicBezTo>
                    <a:cubicBezTo>
                      <a:pt x="3283" y="16556"/>
                      <a:pt x="3283" y="16586"/>
                      <a:pt x="3222" y="16586"/>
                    </a:cubicBezTo>
                    <a:cubicBezTo>
                      <a:pt x="3211" y="16581"/>
                      <a:pt x="3202" y="16578"/>
                      <a:pt x="3193" y="16578"/>
                    </a:cubicBezTo>
                    <a:cubicBezTo>
                      <a:pt x="3155" y="16578"/>
                      <a:pt x="3147" y="16633"/>
                      <a:pt x="3222" y="16708"/>
                    </a:cubicBezTo>
                    <a:cubicBezTo>
                      <a:pt x="3222" y="16769"/>
                      <a:pt x="3222" y="16769"/>
                      <a:pt x="3192" y="16799"/>
                    </a:cubicBezTo>
                    <a:cubicBezTo>
                      <a:pt x="3101" y="16799"/>
                      <a:pt x="3101" y="16830"/>
                      <a:pt x="3131" y="16830"/>
                    </a:cubicBezTo>
                    <a:cubicBezTo>
                      <a:pt x="3192" y="16890"/>
                      <a:pt x="3192" y="16921"/>
                      <a:pt x="3101" y="16951"/>
                    </a:cubicBezTo>
                    <a:cubicBezTo>
                      <a:pt x="3040" y="16981"/>
                      <a:pt x="3040" y="16981"/>
                      <a:pt x="3070" y="17042"/>
                    </a:cubicBezTo>
                    <a:cubicBezTo>
                      <a:pt x="3131" y="17103"/>
                      <a:pt x="3101" y="17225"/>
                      <a:pt x="3040" y="17255"/>
                    </a:cubicBezTo>
                    <a:cubicBezTo>
                      <a:pt x="3009" y="17285"/>
                      <a:pt x="2979" y="17316"/>
                      <a:pt x="3009" y="17316"/>
                    </a:cubicBezTo>
                    <a:lnTo>
                      <a:pt x="2979" y="17346"/>
                    </a:lnTo>
                    <a:cubicBezTo>
                      <a:pt x="2949" y="17377"/>
                      <a:pt x="2949" y="17407"/>
                      <a:pt x="2949" y="17407"/>
                    </a:cubicBezTo>
                    <a:lnTo>
                      <a:pt x="2979" y="17407"/>
                    </a:lnTo>
                    <a:cubicBezTo>
                      <a:pt x="2979" y="17437"/>
                      <a:pt x="2888" y="17650"/>
                      <a:pt x="2827" y="17893"/>
                    </a:cubicBezTo>
                    <a:cubicBezTo>
                      <a:pt x="2723" y="18206"/>
                      <a:pt x="2708" y="18295"/>
                      <a:pt x="2725" y="18295"/>
                    </a:cubicBezTo>
                    <a:cubicBezTo>
                      <a:pt x="2728" y="18295"/>
                      <a:pt x="2732" y="18293"/>
                      <a:pt x="2736" y="18289"/>
                    </a:cubicBezTo>
                    <a:cubicBezTo>
                      <a:pt x="2827" y="18289"/>
                      <a:pt x="2797" y="18349"/>
                      <a:pt x="2706" y="18349"/>
                    </a:cubicBezTo>
                    <a:cubicBezTo>
                      <a:pt x="2706" y="18410"/>
                      <a:pt x="2645" y="18440"/>
                      <a:pt x="2645" y="18532"/>
                    </a:cubicBezTo>
                    <a:cubicBezTo>
                      <a:pt x="2614" y="18592"/>
                      <a:pt x="2614" y="18653"/>
                      <a:pt x="2584" y="18653"/>
                    </a:cubicBezTo>
                    <a:lnTo>
                      <a:pt x="2554" y="18684"/>
                    </a:lnTo>
                    <a:cubicBezTo>
                      <a:pt x="2614" y="18775"/>
                      <a:pt x="2554" y="18957"/>
                      <a:pt x="2493" y="19048"/>
                    </a:cubicBezTo>
                    <a:cubicBezTo>
                      <a:pt x="2462" y="19140"/>
                      <a:pt x="2462" y="19170"/>
                      <a:pt x="2462" y="19231"/>
                    </a:cubicBezTo>
                    <a:cubicBezTo>
                      <a:pt x="2493" y="19322"/>
                      <a:pt x="2493" y="19322"/>
                      <a:pt x="2462" y="19352"/>
                    </a:cubicBezTo>
                    <a:cubicBezTo>
                      <a:pt x="2458" y="19350"/>
                      <a:pt x="2454" y="19349"/>
                      <a:pt x="2450" y="19349"/>
                    </a:cubicBezTo>
                    <a:cubicBezTo>
                      <a:pt x="2394" y="19349"/>
                      <a:pt x="2345" y="19535"/>
                      <a:pt x="2402" y="19535"/>
                    </a:cubicBezTo>
                    <a:lnTo>
                      <a:pt x="2341" y="19565"/>
                    </a:lnTo>
                    <a:cubicBezTo>
                      <a:pt x="2310" y="19596"/>
                      <a:pt x="2341" y="19626"/>
                      <a:pt x="2371" y="19656"/>
                    </a:cubicBezTo>
                    <a:cubicBezTo>
                      <a:pt x="2432" y="19656"/>
                      <a:pt x="2432" y="19687"/>
                      <a:pt x="2310" y="19717"/>
                    </a:cubicBezTo>
                    <a:cubicBezTo>
                      <a:pt x="2290" y="19707"/>
                      <a:pt x="2277" y="19704"/>
                      <a:pt x="2269" y="19704"/>
                    </a:cubicBezTo>
                    <a:cubicBezTo>
                      <a:pt x="2253" y="19704"/>
                      <a:pt x="2260" y="19717"/>
                      <a:pt x="2280" y="19717"/>
                    </a:cubicBezTo>
                    <a:cubicBezTo>
                      <a:pt x="2280" y="19778"/>
                      <a:pt x="2310" y="19808"/>
                      <a:pt x="2280" y="19839"/>
                    </a:cubicBezTo>
                    <a:cubicBezTo>
                      <a:pt x="2280" y="19869"/>
                      <a:pt x="2250" y="19899"/>
                      <a:pt x="2310" y="19930"/>
                    </a:cubicBezTo>
                    <a:cubicBezTo>
                      <a:pt x="2341" y="19930"/>
                      <a:pt x="2341" y="19960"/>
                      <a:pt x="2341" y="19991"/>
                    </a:cubicBezTo>
                    <a:cubicBezTo>
                      <a:pt x="2310" y="19991"/>
                      <a:pt x="2310" y="19991"/>
                      <a:pt x="2280" y="19960"/>
                    </a:cubicBezTo>
                    <a:cubicBezTo>
                      <a:pt x="2280" y="19952"/>
                      <a:pt x="2280" y="19948"/>
                      <a:pt x="2279" y="19948"/>
                    </a:cubicBezTo>
                    <a:cubicBezTo>
                      <a:pt x="2278" y="19948"/>
                      <a:pt x="2272" y="19977"/>
                      <a:pt x="2250" y="20021"/>
                    </a:cubicBezTo>
                    <a:cubicBezTo>
                      <a:pt x="2250" y="20051"/>
                      <a:pt x="2189" y="20112"/>
                      <a:pt x="2158" y="20112"/>
                    </a:cubicBezTo>
                    <a:cubicBezTo>
                      <a:pt x="2137" y="20134"/>
                      <a:pt x="2115" y="20155"/>
                      <a:pt x="2137" y="20155"/>
                    </a:cubicBezTo>
                    <a:cubicBezTo>
                      <a:pt x="2146" y="20155"/>
                      <a:pt x="2162" y="20152"/>
                      <a:pt x="2189" y="20143"/>
                    </a:cubicBezTo>
                    <a:cubicBezTo>
                      <a:pt x="2250" y="20173"/>
                      <a:pt x="2250" y="20173"/>
                      <a:pt x="2219" y="20234"/>
                    </a:cubicBezTo>
                    <a:cubicBezTo>
                      <a:pt x="2219" y="20264"/>
                      <a:pt x="2219" y="20295"/>
                      <a:pt x="2189" y="20295"/>
                    </a:cubicBezTo>
                    <a:cubicBezTo>
                      <a:pt x="2158" y="20295"/>
                      <a:pt x="2158" y="20295"/>
                      <a:pt x="2128" y="20355"/>
                    </a:cubicBezTo>
                    <a:cubicBezTo>
                      <a:pt x="2098" y="20447"/>
                      <a:pt x="2158" y="20568"/>
                      <a:pt x="2219" y="20629"/>
                    </a:cubicBezTo>
                    <a:cubicBezTo>
                      <a:pt x="2280" y="20659"/>
                      <a:pt x="2280" y="20659"/>
                      <a:pt x="2219" y="20659"/>
                    </a:cubicBezTo>
                    <a:cubicBezTo>
                      <a:pt x="2189" y="20659"/>
                      <a:pt x="2189" y="20690"/>
                      <a:pt x="2158" y="20720"/>
                    </a:cubicBezTo>
                    <a:cubicBezTo>
                      <a:pt x="2179" y="20720"/>
                      <a:pt x="2172" y="20734"/>
                      <a:pt x="2165" y="20734"/>
                    </a:cubicBezTo>
                    <a:cubicBezTo>
                      <a:pt x="2162" y="20734"/>
                      <a:pt x="2158" y="20730"/>
                      <a:pt x="2158" y="20720"/>
                    </a:cubicBezTo>
                    <a:cubicBezTo>
                      <a:pt x="2128" y="20720"/>
                      <a:pt x="2128" y="20690"/>
                      <a:pt x="2158" y="20629"/>
                    </a:cubicBezTo>
                    <a:lnTo>
                      <a:pt x="2128" y="20629"/>
                    </a:lnTo>
                    <a:cubicBezTo>
                      <a:pt x="2037" y="20659"/>
                      <a:pt x="2037" y="20690"/>
                      <a:pt x="2098" y="20751"/>
                    </a:cubicBezTo>
                    <a:cubicBezTo>
                      <a:pt x="2098" y="20781"/>
                      <a:pt x="2098" y="20781"/>
                      <a:pt x="2067" y="20811"/>
                    </a:cubicBezTo>
                    <a:cubicBezTo>
                      <a:pt x="2037" y="20842"/>
                      <a:pt x="1976" y="20842"/>
                      <a:pt x="2006" y="20872"/>
                    </a:cubicBezTo>
                    <a:cubicBezTo>
                      <a:pt x="2006" y="20872"/>
                      <a:pt x="2006" y="20933"/>
                      <a:pt x="1946" y="20963"/>
                    </a:cubicBezTo>
                    <a:cubicBezTo>
                      <a:pt x="1946" y="21024"/>
                      <a:pt x="1915" y="21055"/>
                      <a:pt x="1946" y="21055"/>
                    </a:cubicBezTo>
                    <a:cubicBezTo>
                      <a:pt x="2006" y="21085"/>
                      <a:pt x="1976" y="21115"/>
                      <a:pt x="1976" y="21146"/>
                    </a:cubicBezTo>
                    <a:cubicBezTo>
                      <a:pt x="1976" y="21176"/>
                      <a:pt x="1946" y="21206"/>
                      <a:pt x="1976" y="21206"/>
                    </a:cubicBezTo>
                    <a:cubicBezTo>
                      <a:pt x="2037" y="21237"/>
                      <a:pt x="2037" y="21267"/>
                      <a:pt x="2037" y="21328"/>
                    </a:cubicBezTo>
                    <a:cubicBezTo>
                      <a:pt x="2037" y="21419"/>
                      <a:pt x="2037" y="21419"/>
                      <a:pt x="1976" y="21419"/>
                    </a:cubicBezTo>
                    <a:cubicBezTo>
                      <a:pt x="1946" y="21419"/>
                      <a:pt x="1915" y="21450"/>
                      <a:pt x="1915" y="21480"/>
                    </a:cubicBezTo>
                    <a:cubicBezTo>
                      <a:pt x="1915" y="21480"/>
                      <a:pt x="1915" y="21510"/>
                      <a:pt x="1854" y="21541"/>
                    </a:cubicBezTo>
                    <a:cubicBezTo>
                      <a:pt x="1824" y="21571"/>
                      <a:pt x="1854" y="21571"/>
                      <a:pt x="1885" y="21571"/>
                    </a:cubicBezTo>
                    <a:cubicBezTo>
                      <a:pt x="1915" y="21602"/>
                      <a:pt x="1946" y="21602"/>
                      <a:pt x="1946" y="21602"/>
                    </a:cubicBezTo>
                    <a:cubicBezTo>
                      <a:pt x="1946" y="21623"/>
                      <a:pt x="1900" y="21645"/>
                      <a:pt x="1863" y="21645"/>
                    </a:cubicBezTo>
                    <a:cubicBezTo>
                      <a:pt x="1847" y="21645"/>
                      <a:pt x="1833" y="21641"/>
                      <a:pt x="1824" y="21632"/>
                    </a:cubicBezTo>
                    <a:cubicBezTo>
                      <a:pt x="1763" y="21662"/>
                      <a:pt x="1763" y="21662"/>
                      <a:pt x="1824" y="21662"/>
                    </a:cubicBezTo>
                    <a:cubicBezTo>
                      <a:pt x="1854" y="21693"/>
                      <a:pt x="1885" y="21723"/>
                      <a:pt x="1824" y="21784"/>
                    </a:cubicBezTo>
                    <a:cubicBezTo>
                      <a:pt x="1798" y="21836"/>
                      <a:pt x="1794" y="21912"/>
                      <a:pt x="1774" y="21912"/>
                    </a:cubicBezTo>
                    <a:cubicBezTo>
                      <a:pt x="1771" y="21912"/>
                      <a:pt x="1767" y="21910"/>
                      <a:pt x="1763" y="21906"/>
                    </a:cubicBezTo>
                    <a:cubicBezTo>
                      <a:pt x="1702" y="21936"/>
                      <a:pt x="1733" y="21966"/>
                      <a:pt x="1733" y="21966"/>
                    </a:cubicBezTo>
                    <a:cubicBezTo>
                      <a:pt x="1763" y="22027"/>
                      <a:pt x="1763" y="22058"/>
                      <a:pt x="1702" y="22149"/>
                    </a:cubicBezTo>
                    <a:cubicBezTo>
                      <a:pt x="1581" y="22301"/>
                      <a:pt x="1581" y="22301"/>
                      <a:pt x="1642" y="22331"/>
                    </a:cubicBezTo>
                    <a:cubicBezTo>
                      <a:pt x="1672" y="22331"/>
                      <a:pt x="1702" y="22331"/>
                      <a:pt x="1642" y="22362"/>
                    </a:cubicBezTo>
                    <a:cubicBezTo>
                      <a:pt x="1611" y="22392"/>
                      <a:pt x="1611" y="22422"/>
                      <a:pt x="1642" y="22483"/>
                    </a:cubicBezTo>
                    <a:cubicBezTo>
                      <a:pt x="1672" y="22544"/>
                      <a:pt x="1733" y="22544"/>
                      <a:pt x="1763" y="22574"/>
                    </a:cubicBezTo>
                    <a:cubicBezTo>
                      <a:pt x="1824" y="22574"/>
                      <a:pt x="1824" y="22574"/>
                      <a:pt x="1763" y="22635"/>
                    </a:cubicBezTo>
                    <a:cubicBezTo>
                      <a:pt x="1763" y="22665"/>
                      <a:pt x="1733" y="22696"/>
                      <a:pt x="1702" y="22696"/>
                    </a:cubicBezTo>
                    <a:cubicBezTo>
                      <a:pt x="1642" y="22696"/>
                      <a:pt x="1672" y="22635"/>
                      <a:pt x="1672" y="22635"/>
                    </a:cubicBezTo>
                    <a:lnTo>
                      <a:pt x="1672" y="22605"/>
                    </a:lnTo>
                    <a:cubicBezTo>
                      <a:pt x="1642" y="22605"/>
                      <a:pt x="1611" y="22605"/>
                      <a:pt x="1581" y="22665"/>
                    </a:cubicBezTo>
                    <a:cubicBezTo>
                      <a:pt x="1550" y="22696"/>
                      <a:pt x="1550" y="22726"/>
                      <a:pt x="1581" y="22726"/>
                    </a:cubicBezTo>
                    <a:cubicBezTo>
                      <a:pt x="1520" y="22757"/>
                      <a:pt x="1520" y="22817"/>
                      <a:pt x="1490" y="22878"/>
                    </a:cubicBezTo>
                    <a:cubicBezTo>
                      <a:pt x="1459" y="22969"/>
                      <a:pt x="1459" y="23061"/>
                      <a:pt x="1399" y="23091"/>
                    </a:cubicBezTo>
                    <a:cubicBezTo>
                      <a:pt x="1399" y="23152"/>
                      <a:pt x="1368" y="23182"/>
                      <a:pt x="1399" y="23182"/>
                    </a:cubicBezTo>
                    <a:cubicBezTo>
                      <a:pt x="1459" y="23213"/>
                      <a:pt x="1459" y="23243"/>
                      <a:pt x="1429" y="23243"/>
                    </a:cubicBezTo>
                    <a:cubicBezTo>
                      <a:pt x="1368" y="23243"/>
                      <a:pt x="1216" y="23669"/>
                      <a:pt x="1247" y="23729"/>
                    </a:cubicBezTo>
                    <a:cubicBezTo>
                      <a:pt x="1247" y="23729"/>
                      <a:pt x="1247" y="23760"/>
                      <a:pt x="1247" y="23790"/>
                    </a:cubicBezTo>
                    <a:cubicBezTo>
                      <a:pt x="1186" y="23851"/>
                      <a:pt x="1125" y="24064"/>
                      <a:pt x="1155" y="24094"/>
                    </a:cubicBezTo>
                    <a:cubicBezTo>
                      <a:pt x="1155" y="24094"/>
                      <a:pt x="1155" y="24155"/>
                      <a:pt x="1125" y="24216"/>
                    </a:cubicBezTo>
                    <a:cubicBezTo>
                      <a:pt x="1064" y="24276"/>
                      <a:pt x="1064" y="24307"/>
                      <a:pt x="1095" y="24337"/>
                    </a:cubicBezTo>
                    <a:cubicBezTo>
                      <a:pt x="1125" y="24398"/>
                      <a:pt x="1155" y="24398"/>
                      <a:pt x="1125" y="24398"/>
                    </a:cubicBezTo>
                    <a:cubicBezTo>
                      <a:pt x="1117" y="24394"/>
                      <a:pt x="1110" y="24392"/>
                      <a:pt x="1104" y="24392"/>
                    </a:cubicBezTo>
                    <a:cubicBezTo>
                      <a:pt x="1064" y="24392"/>
                      <a:pt x="1060" y="24475"/>
                      <a:pt x="1034" y="24580"/>
                    </a:cubicBezTo>
                    <a:cubicBezTo>
                      <a:pt x="992" y="24685"/>
                      <a:pt x="979" y="24718"/>
                      <a:pt x="995" y="24718"/>
                    </a:cubicBezTo>
                    <a:cubicBezTo>
                      <a:pt x="1002" y="24718"/>
                      <a:pt x="1015" y="24711"/>
                      <a:pt x="1034" y="24702"/>
                    </a:cubicBezTo>
                    <a:lnTo>
                      <a:pt x="1034" y="24702"/>
                    </a:lnTo>
                    <a:cubicBezTo>
                      <a:pt x="1034" y="24824"/>
                      <a:pt x="1003" y="24824"/>
                      <a:pt x="973" y="24824"/>
                    </a:cubicBezTo>
                    <a:cubicBezTo>
                      <a:pt x="955" y="24806"/>
                      <a:pt x="940" y="24798"/>
                      <a:pt x="930" y="24798"/>
                    </a:cubicBezTo>
                    <a:cubicBezTo>
                      <a:pt x="905" y="24798"/>
                      <a:pt x="908" y="24841"/>
                      <a:pt x="973" y="24884"/>
                    </a:cubicBezTo>
                    <a:cubicBezTo>
                      <a:pt x="1034" y="24945"/>
                      <a:pt x="1003" y="25006"/>
                      <a:pt x="973" y="25006"/>
                    </a:cubicBezTo>
                    <a:cubicBezTo>
                      <a:pt x="943" y="25006"/>
                      <a:pt x="943" y="24976"/>
                      <a:pt x="973" y="24915"/>
                    </a:cubicBezTo>
                    <a:lnTo>
                      <a:pt x="912" y="24915"/>
                    </a:lnTo>
                    <a:cubicBezTo>
                      <a:pt x="882" y="24945"/>
                      <a:pt x="882" y="24945"/>
                      <a:pt x="912" y="24976"/>
                    </a:cubicBezTo>
                    <a:cubicBezTo>
                      <a:pt x="912" y="24976"/>
                      <a:pt x="912" y="25006"/>
                      <a:pt x="943" y="25067"/>
                    </a:cubicBezTo>
                    <a:cubicBezTo>
                      <a:pt x="943" y="25088"/>
                      <a:pt x="958" y="25110"/>
                      <a:pt x="988" y="25110"/>
                    </a:cubicBezTo>
                    <a:cubicBezTo>
                      <a:pt x="1001" y="25110"/>
                      <a:pt x="1016" y="25106"/>
                      <a:pt x="1034" y="25097"/>
                    </a:cubicBezTo>
                    <a:cubicBezTo>
                      <a:pt x="1043" y="25088"/>
                      <a:pt x="1049" y="25085"/>
                      <a:pt x="1053" y="25085"/>
                    </a:cubicBezTo>
                    <a:cubicBezTo>
                      <a:pt x="1064" y="25085"/>
                      <a:pt x="1064" y="25106"/>
                      <a:pt x="1064" y="25128"/>
                    </a:cubicBezTo>
                    <a:cubicBezTo>
                      <a:pt x="1034" y="25158"/>
                      <a:pt x="1011" y="25173"/>
                      <a:pt x="992" y="25173"/>
                    </a:cubicBezTo>
                    <a:cubicBezTo>
                      <a:pt x="973" y="25173"/>
                      <a:pt x="958" y="25158"/>
                      <a:pt x="943" y="25128"/>
                    </a:cubicBezTo>
                    <a:cubicBezTo>
                      <a:pt x="943" y="25097"/>
                      <a:pt x="912" y="25097"/>
                      <a:pt x="882" y="25097"/>
                    </a:cubicBezTo>
                    <a:cubicBezTo>
                      <a:pt x="879" y="25095"/>
                      <a:pt x="878" y="25094"/>
                      <a:pt x="876" y="25094"/>
                    </a:cubicBezTo>
                    <a:cubicBezTo>
                      <a:pt x="856" y="25094"/>
                      <a:pt x="886" y="25254"/>
                      <a:pt x="943" y="25310"/>
                    </a:cubicBezTo>
                    <a:lnTo>
                      <a:pt x="882" y="25310"/>
                    </a:lnTo>
                    <a:cubicBezTo>
                      <a:pt x="851" y="25310"/>
                      <a:pt x="851" y="25371"/>
                      <a:pt x="821" y="25431"/>
                    </a:cubicBezTo>
                    <a:cubicBezTo>
                      <a:pt x="821" y="25492"/>
                      <a:pt x="791" y="25523"/>
                      <a:pt x="821" y="25553"/>
                    </a:cubicBezTo>
                    <a:cubicBezTo>
                      <a:pt x="851" y="25553"/>
                      <a:pt x="882" y="25553"/>
                      <a:pt x="882" y="25583"/>
                    </a:cubicBezTo>
                    <a:cubicBezTo>
                      <a:pt x="882" y="25573"/>
                      <a:pt x="889" y="25570"/>
                      <a:pt x="899" y="25570"/>
                    </a:cubicBezTo>
                    <a:cubicBezTo>
                      <a:pt x="919" y="25570"/>
                      <a:pt x="953" y="25583"/>
                      <a:pt x="973" y="25583"/>
                    </a:cubicBezTo>
                    <a:cubicBezTo>
                      <a:pt x="973" y="25583"/>
                      <a:pt x="912" y="25644"/>
                      <a:pt x="882" y="25675"/>
                    </a:cubicBezTo>
                    <a:cubicBezTo>
                      <a:pt x="791" y="25705"/>
                      <a:pt x="730" y="25766"/>
                      <a:pt x="699" y="25918"/>
                    </a:cubicBezTo>
                    <a:cubicBezTo>
                      <a:pt x="669" y="25979"/>
                      <a:pt x="639" y="26070"/>
                      <a:pt x="608" y="26100"/>
                    </a:cubicBezTo>
                    <a:cubicBezTo>
                      <a:pt x="578" y="26161"/>
                      <a:pt x="578" y="26191"/>
                      <a:pt x="608" y="26222"/>
                    </a:cubicBezTo>
                    <a:lnTo>
                      <a:pt x="608" y="26283"/>
                    </a:lnTo>
                    <a:cubicBezTo>
                      <a:pt x="547" y="26313"/>
                      <a:pt x="547" y="26374"/>
                      <a:pt x="578" y="26374"/>
                    </a:cubicBezTo>
                    <a:cubicBezTo>
                      <a:pt x="578" y="26435"/>
                      <a:pt x="547" y="26465"/>
                      <a:pt x="547" y="26495"/>
                    </a:cubicBezTo>
                    <a:cubicBezTo>
                      <a:pt x="456" y="26526"/>
                      <a:pt x="456" y="26526"/>
                      <a:pt x="578" y="26526"/>
                    </a:cubicBezTo>
                    <a:cubicBezTo>
                      <a:pt x="608" y="26526"/>
                      <a:pt x="639" y="26465"/>
                      <a:pt x="669" y="26435"/>
                    </a:cubicBezTo>
                    <a:lnTo>
                      <a:pt x="699" y="26343"/>
                    </a:lnTo>
                    <a:lnTo>
                      <a:pt x="699" y="26465"/>
                    </a:lnTo>
                    <a:cubicBezTo>
                      <a:pt x="669" y="26495"/>
                      <a:pt x="699" y="26556"/>
                      <a:pt x="730" y="26556"/>
                    </a:cubicBezTo>
                    <a:cubicBezTo>
                      <a:pt x="730" y="26556"/>
                      <a:pt x="760" y="26586"/>
                      <a:pt x="760" y="26617"/>
                    </a:cubicBezTo>
                    <a:cubicBezTo>
                      <a:pt x="760" y="26617"/>
                      <a:pt x="730" y="26617"/>
                      <a:pt x="699" y="26586"/>
                    </a:cubicBezTo>
                    <a:cubicBezTo>
                      <a:pt x="669" y="26556"/>
                      <a:pt x="639" y="26526"/>
                      <a:pt x="608" y="26526"/>
                    </a:cubicBezTo>
                    <a:cubicBezTo>
                      <a:pt x="517" y="26556"/>
                      <a:pt x="456" y="26647"/>
                      <a:pt x="517" y="26647"/>
                    </a:cubicBezTo>
                    <a:cubicBezTo>
                      <a:pt x="517" y="26678"/>
                      <a:pt x="517" y="26678"/>
                      <a:pt x="487" y="26708"/>
                    </a:cubicBezTo>
                    <a:cubicBezTo>
                      <a:pt x="456" y="26708"/>
                      <a:pt x="426" y="26738"/>
                      <a:pt x="487" y="26799"/>
                    </a:cubicBezTo>
                    <a:cubicBezTo>
                      <a:pt x="547" y="26830"/>
                      <a:pt x="547" y="26890"/>
                      <a:pt x="456" y="26890"/>
                    </a:cubicBezTo>
                    <a:cubicBezTo>
                      <a:pt x="395" y="26951"/>
                      <a:pt x="335" y="27073"/>
                      <a:pt x="365" y="27073"/>
                    </a:cubicBezTo>
                    <a:cubicBezTo>
                      <a:pt x="456" y="27103"/>
                      <a:pt x="426" y="27194"/>
                      <a:pt x="365" y="27225"/>
                    </a:cubicBezTo>
                    <a:cubicBezTo>
                      <a:pt x="335" y="27255"/>
                      <a:pt x="335" y="27286"/>
                      <a:pt x="335" y="27346"/>
                    </a:cubicBezTo>
                    <a:cubicBezTo>
                      <a:pt x="326" y="27337"/>
                      <a:pt x="317" y="27334"/>
                      <a:pt x="309" y="27334"/>
                    </a:cubicBezTo>
                    <a:cubicBezTo>
                      <a:pt x="292" y="27334"/>
                      <a:pt x="283" y="27355"/>
                      <a:pt x="304" y="27377"/>
                    </a:cubicBezTo>
                    <a:cubicBezTo>
                      <a:pt x="304" y="27377"/>
                      <a:pt x="285" y="27416"/>
                      <a:pt x="308" y="27416"/>
                    </a:cubicBezTo>
                    <a:cubicBezTo>
                      <a:pt x="314" y="27416"/>
                      <a:pt x="323" y="27413"/>
                      <a:pt x="335" y="27407"/>
                    </a:cubicBezTo>
                    <a:cubicBezTo>
                      <a:pt x="335" y="27407"/>
                      <a:pt x="365" y="27438"/>
                      <a:pt x="365" y="27498"/>
                    </a:cubicBezTo>
                    <a:cubicBezTo>
                      <a:pt x="380" y="27468"/>
                      <a:pt x="395" y="27460"/>
                      <a:pt x="411" y="27460"/>
                    </a:cubicBezTo>
                    <a:cubicBezTo>
                      <a:pt x="426" y="27460"/>
                      <a:pt x="441" y="27468"/>
                      <a:pt x="456" y="27468"/>
                    </a:cubicBezTo>
                    <a:cubicBezTo>
                      <a:pt x="487" y="27468"/>
                      <a:pt x="426" y="27620"/>
                      <a:pt x="304" y="27650"/>
                    </a:cubicBezTo>
                    <a:lnTo>
                      <a:pt x="213" y="27681"/>
                    </a:lnTo>
                    <a:cubicBezTo>
                      <a:pt x="243" y="27711"/>
                      <a:pt x="274" y="27711"/>
                      <a:pt x="274" y="27711"/>
                    </a:cubicBezTo>
                    <a:cubicBezTo>
                      <a:pt x="274" y="27742"/>
                      <a:pt x="243" y="27772"/>
                      <a:pt x="213" y="27772"/>
                    </a:cubicBezTo>
                    <a:cubicBezTo>
                      <a:pt x="183" y="27772"/>
                      <a:pt x="183" y="27772"/>
                      <a:pt x="183" y="27802"/>
                    </a:cubicBezTo>
                    <a:cubicBezTo>
                      <a:pt x="183" y="27802"/>
                      <a:pt x="183" y="27833"/>
                      <a:pt x="213" y="27833"/>
                    </a:cubicBezTo>
                    <a:cubicBezTo>
                      <a:pt x="274" y="27863"/>
                      <a:pt x="274" y="27863"/>
                      <a:pt x="213" y="27894"/>
                    </a:cubicBezTo>
                    <a:cubicBezTo>
                      <a:pt x="152" y="27894"/>
                      <a:pt x="152" y="27924"/>
                      <a:pt x="213" y="27985"/>
                    </a:cubicBezTo>
                    <a:cubicBezTo>
                      <a:pt x="274" y="28015"/>
                      <a:pt x="274" y="28015"/>
                      <a:pt x="183" y="28015"/>
                    </a:cubicBezTo>
                    <a:cubicBezTo>
                      <a:pt x="152" y="28015"/>
                      <a:pt x="122" y="28045"/>
                      <a:pt x="122" y="28076"/>
                    </a:cubicBezTo>
                    <a:lnTo>
                      <a:pt x="152" y="28076"/>
                    </a:lnTo>
                    <a:cubicBezTo>
                      <a:pt x="213" y="28106"/>
                      <a:pt x="213" y="28137"/>
                      <a:pt x="152" y="28137"/>
                    </a:cubicBezTo>
                    <a:cubicBezTo>
                      <a:pt x="122" y="28137"/>
                      <a:pt x="122" y="28167"/>
                      <a:pt x="122" y="28258"/>
                    </a:cubicBezTo>
                    <a:cubicBezTo>
                      <a:pt x="122" y="28319"/>
                      <a:pt x="91" y="28349"/>
                      <a:pt x="61" y="28349"/>
                    </a:cubicBezTo>
                    <a:cubicBezTo>
                      <a:pt x="36" y="28337"/>
                      <a:pt x="21" y="28329"/>
                      <a:pt x="17" y="28329"/>
                    </a:cubicBezTo>
                    <a:cubicBezTo>
                      <a:pt x="11" y="28329"/>
                      <a:pt x="25" y="28344"/>
                      <a:pt x="61" y="28380"/>
                    </a:cubicBezTo>
                    <a:cubicBezTo>
                      <a:pt x="91" y="28410"/>
                      <a:pt x="91" y="28410"/>
                      <a:pt x="31" y="28471"/>
                    </a:cubicBezTo>
                    <a:cubicBezTo>
                      <a:pt x="0" y="28501"/>
                      <a:pt x="0" y="28501"/>
                      <a:pt x="31" y="28562"/>
                    </a:cubicBezTo>
                    <a:cubicBezTo>
                      <a:pt x="91" y="28562"/>
                      <a:pt x="122" y="28562"/>
                      <a:pt x="122" y="28532"/>
                    </a:cubicBezTo>
                    <a:cubicBezTo>
                      <a:pt x="122" y="28501"/>
                      <a:pt x="122" y="28501"/>
                      <a:pt x="152" y="28501"/>
                    </a:cubicBezTo>
                    <a:cubicBezTo>
                      <a:pt x="152" y="28501"/>
                      <a:pt x="152" y="28562"/>
                      <a:pt x="152" y="28593"/>
                    </a:cubicBezTo>
                    <a:cubicBezTo>
                      <a:pt x="152" y="28623"/>
                      <a:pt x="122" y="28653"/>
                      <a:pt x="152" y="28714"/>
                    </a:cubicBezTo>
                    <a:cubicBezTo>
                      <a:pt x="134" y="28788"/>
                      <a:pt x="149" y="28828"/>
                      <a:pt x="164" y="28828"/>
                    </a:cubicBezTo>
                    <a:cubicBezTo>
                      <a:pt x="173" y="28828"/>
                      <a:pt x="183" y="28811"/>
                      <a:pt x="183" y="28775"/>
                    </a:cubicBezTo>
                    <a:lnTo>
                      <a:pt x="213" y="28745"/>
                    </a:lnTo>
                    <a:cubicBezTo>
                      <a:pt x="230" y="28750"/>
                      <a:pt x="246" y="28753"/>
                      <a:pt x="258" y="28753"/>
                    </a:cubicBezTo>
                    <a:cubicBezTo>
                      <a:pt x="311" y="28753"/>
                      <a:pt x="317" y="28708"/>
                      <a:pt x="243" y="28684"/>
                    </a:cubicBezTo>
                    <a:cubicBezTo>
                      <a:pt x="122" y="28653"/>
                      <a:pt x="122" y="28653"/>
                      <a:pt x="213" y="28653"/>
                    </a:cubicBezTo>
                    <a:cubicBezTo>
                      <a:pt x="274" y="28653"/>
                      <a:pt x="274" y="28623"/>
                      <a:pt x="304" y="28593"/>
                    </a:cubicBezTo>
                    <a:cubicBezTo>
                      <a:pt x="304" y="28562"/>
                      <a:pt x="304" y="28562"/>
                      <a:pt x="335" y="28562"/>
                    </a:cubicBezTo>
                    <a:cubicBezTo>
                      <a:pt x="365" y="28562"/>
                      <a:pt x="395" y="28532"/>
                      <a:pt x="426" y="28501"/>
                    </a:cubicBezTo>
                    <a:cubicBezTo>
                      <a:pt x="426" y="28471"/>
                      <a:pt x="426" y="28471"/>
                      <a:pt x="395" y="28471"/>
                    </a:cubicBezTo>
                    <a:cubicBezTo>
                      <a:pt x="390" y="28477"/>
                      <a:pt x="385" y="28479"/>
                      <a:pt x="382" y="28479"/>
                    </a:cubicBezTo>
                    <a:cubicBezTo>
                      <a:pt x="368" y="28479"/>
                      <a:pt x="382" y="28435"/>
                      <a:pt x="456" y="28410"/>
                    </a:cubicBezTo>
                    <a:cubicBezTo>
                      <a:pt x="487" y="28380"/>
                      <a:pt x="487" y="28380"/>
                      <a:pt x="426" y="28380"/>
                    </a:cubicBezTo>
                    <a:cubicBezTo>
                      <a:pt x="365" y="28349"/>
                      <a:pt x="365" y="28289"/>
                      <a:pt x="456" y="28258"/>
                    </a:cubicBezTo>
                    <a:cubicBezTo>
                      <a:pt x="456" y="28258"/>
                      <a:pt x="456" y="28228"/>
                      <a:pt x="456" y="28197"/>
                    </a:cubicBezTo>
                    <a:cubicBezTo>
                      <a:pt x="487" y="28167"/>
                      <a:pt x="456" y="28167"/>
                      <a:pt x="426" y="28137"/>
                    </a:cubicBezTo>
                    <a:cubicBezTo>
                      <a:pt x="335" y="28137"/>
                      <a:pt x="335" y="28137"/>
                      <a:pt x="395" y="28106"/>
                    </a:cubicBezTo>
                    <a:cubicBezTo>
                      <a:pt x="406" y="28096"/>
                      <a:pt x="416" y="28093"/>
                      <a:pt x="425" y="28093"/>
                    </a:cubicBezTo>
                    <a:cubicBezTo>
                      <a:pt x="443" y="28093"/>
                      <a:pt x="456" y="28106"/>
                      <a:pt x="456" y="28106"/>
                    </a:cubicBezTo>
                    <a:cubicBezTo>
                      <a:pt x="487" y="28106"/>
                      <a:pt x="517" y="28076"/>
                      <a:pt x="517" y="28045"/>
                    </a:cubicBezTo>
                    <a:cubicBezTo>
                      <a:pt x="517" y="28015"/>
                      <a:pt x="547" y="27924"/>
                      <a:pt x="517" y="27924"/>
                    </a:cubicBezTo>
                    <a:lnTo>
                      <a:pt x="547" y="27924"/>
                    </a:lnTo>
                    <a:cubicBezTo>
                      <a:pt x="547" y="27894"/>
                      <a:pt x="578" y="27894"/>
                      <a:pt x="547" y="27894"/>
                    </a:cubicBezTo>
                    <a:cubicBezTo>
                      <a:pt x="547" y="27894"/>
                      <a:pt x="578" y="27863"/>
                      <a:pt x="608" y="27802"/>
                    </a:cubicBezTo>
                    <a:cubicBezTo>
                      <a:pt x="653" y="27757"/>
                      <a:pt x="648" y="27678"/>
                      <a:pt x="605" y="27678"/>
                    </a:cubicBezTo>
                    <a:cubicBezTo>
                      <a:pt x="590" y="27678"/>
                      <a:pt x="571" y="27688"/>
                      <a:pt x="547" y="27711"/>
                    </a:cubicBezTo>
                    <a:lnTo>
                      <a:pt x="547" y="27681"/>
                    </a:lnTo>
                    <a:cubicBezTo>
                      <a:pt x="547" y="27650"/>
                      <a:pt x="517" y="27650"/>
                      <a:pt x="517" y="27650"/>
                    </a:cubicBezTo>
                    <a:cubicBezTo>
                      <a:pt x="487" y="27620"/>
                      <a:pt x="487" y="27590"/>
                      <a:pt x="517" y="27559"/>
                    </a:cubicBezTo>
                    <a:cubicBezTo>
                      <a:pt x="517" y="27559"/>
                      <a:pt x="547" y="27559"/>
                      <a:pt x="578" y="27590"/>
                    </a:cubicBezTo>
                    <a:cubicBezTo>
                      <a:pt x="605" y="27607"/>
                      <a:pt x="626" y="27615"/>
                      <a:pt x="642" y="27615"/>
                    </a:cubicBezTo>
                    <a:cubicBezTo>
                      <a:pt x="679" y="27615"/>
                      <a:pt x="682" y="27572"/>
                      <a:pt x="639" y="27529"/>
                    </a:cubicBezTo>
                    <a:lnTo>
                      <a:pt x="669" y="27529"/>
                    </a:lnTo>
                    <a:cubicBezTo>
                      <a:pt x="699" y="27529"/>
                      <a:pt x="699" y="27498"/>
                      <a:pt x="699" y="27438"/>
                    </a:cubicBezTo>
                    <a:cubicBezTo>
                      <a:pt x="699" y="27407"/>
                      <a:pt x="639" y="27346"/>
                      <a:pt x="608" y="27346"/>
                    </a:cubicBezTo>
                    <a:cubicBezTo>
                      <a:pt x="578" y="27316"/>
                      <a:pt x="578" y="27286"/>
                      <a:pt x="578" y="27286"/>
                    </a:cubicBezTo>
                    <a:cubicBezTo>
                      <a:pt x="578" y="27255"/>
                      <a:pt x="578" y="27255"/>
                      <a:pt x="639" y="27255"/>
                    </a:cubicBezTo>
                    <a:cubicBezTo>
                      <a:pt x="650" y="27261"/>
                      <a:pt x="659" y="27263"/>
                      <a:pt x="666" y="27263"/>
                    </a:cubicBezTo>
                    <a:cubicBezTo>
                      <a:pt x="697" y="27263"/>
                      <a:pt x="688" y="27214"/>
                      <a:pt x="639" y="27164"/>
                    </a:cubicBezTo>
                    <a:lnTo>
                      <a:pt x="699" y="27164"/>
                    </a:lnTo>
                    <a:cubicBezTo>
                      <a:pt x="730" y="27164"/>
                      <a:pt x="760" y="27164"/>
                      <a:pt x="760" y="26982"/>
                    </a:cubicBezTo>
                    <a:cubicBezTo>
                      <a:pt x="821" y="26830"/>
                      <a:pt x="851" y="26738"/>
                      <a:pt x="882" y="26738"/>
                    </a:cubicBezTo>
                    <a:cubicBezTo>
                      <a:pt x="884" y="26741"/>
                      <a:pt x="887" y="26742"/>
                      <a:pt x="888" y="26742"/>
                    </a:cubicBezTo>
                    <a:cubicBezTo>
                      <a:pt x="907" y="26742"/>
                      <a:pt x="876" y="26609"/>
                      <a:pt x="821" y="26526"/>
                    </a:cubicBezTo>
                    <a:cubicBezTo>
                      <a:pt x="851" y="26526"/>
                      <a:pt x="882" y="26495"/>
                      <a:pt x="882" y="26435"/>
                    </a:cubicBezTo>
                    <a:cubicBezTo>
                      <a:pt x="902" y="26353"/>
                      <a:pt x="909" y="26326"/>
                      <a:pt x="920" y="26326"/>
                    </a:cubicBezTo>
                    <a:cubicBezTo>
                      <a:pt x="926" y="26326"/>
                      <a:pt x="932" y="26333"/>
                      <a:pt x="943" y="26343"/>
                    </a:cubicBezTo>
                    <a:cubicBezTo>
                      <a:pt x="968" y="26356"/>
                      <a:pt x="983" y="26363"/>
                      <a:pt x="989" y="26363"/>
                    </a:cubicBezTo>
                    <a:cubicBezTo>
                      <a:pt x="998" y="26363"/>
                      <a:pt x="991" y="26349"/>
                      <a:pt x="973" y="26313"/>
                    </a:cubicBezTo>
                    <a:cubicBezTo>
                      <a:pt x="912" y="26252"/>
                      <a:pt x="973" y="26161"/>
                      <a:pt x="1034" y="26161"/>
                    </a:cubicBezTo>
                    <a:cubicBezTo>
                      <a:pt x="1041" y="26169"/>
                      <a:pt x="1047" y="26172"/>
                      <a:pt x="1052" y="26172"/>
                    </a:cubicBezTo>
                    <a:cubicBezTo>
                      <a:pt x="1066" y="26172"/>
                      <a:pt x="1072" y="26138"/>
                      <a:pt x="1095" y="26070"/>
                    </a:cubicBezTo>
                    <a:cubicBezTo>
                      <a:pt x="1064" y="26039"/>
                      <a:pt x="1095" y="25979"/>
                      <a:pt x="1095" y="25918"/>
                    </a:cubicBezTo>
                    <a:cubicBezTo>
                      <a:pt x="1125" y="25796"/>
                      <a:pt x="1125" y="25796"/>
                      <a:pt x="1064" y="25796"/>
                    </a:cubicBezTo>
                    <a:cubicBezTo>
                      <a:pt x="1003" y="25766"/>
                      <a:pt x="1003" y="25735"/>
                      <a:pt x="1034" y="25675"/>
                    </a:cubicBezTo>
                    <a:cubicBezTo>
                      <a:pt x="1034" y="25644"/>
                      <a:pt x="1034" y="25614"/>
                      <a:pt x="1095" y="25614"/>
                    </a:cubicBezTo>
                    <a:cubicBezTo>
                      <a:pt x="1095" y="25614"/>
                      <a:pt x="1125" y="25583"/>
                      <a:pt x="1125" y="25553"/>
                    </a:cubicBezTo>
                    <a:cubicBezTo>
                      <a:pt x="1155" y="25523"/>
                      <a:pt x="1155" y="25492"/>
                      <a:pt x="1186" y="25492"/>
                    </a:cubicBezTo>
                    <a:cubicBezTo>
                      <a:pt x="1186" y="25492"/>
                      <a:pt x="1216" y="25462"/>
                      <a:pt x="1247" y="25401"/>
                    </a:cubicBezTo>
                    <a:cubicBezTo>
                      <a:pt x="1277" y="25340"/>
                      <a:pt x="1277" y="25279"/>
                      <a:pt x="1307" y="25279"/>
                    </a:cubicBezTo>
                    <a:cubicBezTo>
                      <a:pt x="1338" y="25249"/>
                      <a:pt x="1338" y="25249"/>
                      <a:pt x="1307" y="25249"/>
                    </a:cubicBezTo>
                    <a:cubicBezTo>
                      <a:pt x="1247" y="25219"/>
                      <a:pt x="1247" y="25188"/>
                      <a:pt x="1307" y="25067"/>
                    </a:cubicBezTo>
                    <a:cubicBezTo>
                      <a:pt x="1338" y="25006"/>
                      <a:pt x="1368" y="24884"/>
                      <a:pt x="1338" y="24884"/>
                    </a:cubicBezTo>
                    <a:cubicBezTo>
                      <a:pt x="1338" y="24854"/>
                      <a:pt x="1338" y="24854"/>
                      <a:pt x="1368" y="24854"/>
                    </a:cubicBezTo>
                    <a:cubicBezTo>
                      <a:pt x="1376" y="24858"/>
                      <a:pt x="1384" y="24860"/>
                      <a:pt x="1391" y="24860"/>
                    </a:cubicBezTo>
                    <a:cubicBezTo>
                      <a:pt x="1436" y="24860"/>
                      <a:pt x="1451" y="24785"/>
                      <a:pt x="1399" y="24732"/>
                    </a:cubicBezTo>
                    <a:cubicBezTo>
                      <a:pt x="1368" y="24702"/>
                      <a:pt x="1368" y="24672"/>
                      <a:pt x="1429" y="24641"/>
                    </a:cubicBezTo>
                    <a:cubicBezTo>
                      <a:pt x="1429" y="24641"/>
                      <a:pt x="1429" y="24611"/>
                      <a:pt x="1399" y="24580"/>
                    </a:cubicBezTo>
                    <a:cubicBezTo>
                      <a:pt x="1399" y="24520"/>
                      <a:pt x="1399" y="24520"/>
                      <a:pt x="1429" y="24459"/>
                    </a:cubicBezTo>
                    <a:cubicBezTo>
                      <a:pt x="1438" y="24468"/>
                      <a:pt x="1447" y="24471"/>
                      <a:pt x="1455" y="24471"/>
                    </a:cubicBezTo>
                    <a:cubicBezTo>
                      <a:pt x="1474" y="24471"/>
                      <a:pt x="1490" y="24450"/>
                      <a:pt x="1490" y="24428"/>
                    </a:cubicBezTo>
                    <a:cubicBezTo>
                      <a:pt x="1459" y="24337"/>
                      <a:pt x="1581" y="23972"/>
                      <a:pt x="1611" y="23942"/>
                    </a:cubicBezTo>
                    <a:cubicBezTo>
                      <a:pt x="1581" y="23912"/>
                      <a:pt x="1581" y="23912"/>
                      <a:pt x="1611" y="23851"/>
                    </a:cubicBezTo>
                    <a:cubicBezTo>
                      <a:pt x="1672" y="23851"/>
                      <a:pt x="1642" y="23821"/>
                      <a:pt x="1581" y="23790"/>
                    </a:cubicBezTo>
                    <a:lnTo>
                      <a:pt x="1581" y="23821"/>
                    </a:lnTo>
                    <a:lnTo>
                      <a:pt x="1581" y="23851"/>
                    </a:lnTo>
                    <a:cubicBezTo>
                      <a:pt x="1527" y="23851"/>
                      <a:pt x="1521" y="23755"/>
                      <a:pt x="1606" y="23755"/>
                    </a:cubicBezTo>
                    <a:cubicBezTo>
                      <a:pt x="1616" y="23755"/>
                      <a:pt x="1628" y="23756"/>
                      <a:pt x="1642" y="23760"/>
                    </a:cubicBezTo>
                    <a:cubicBezTo>
                      <a:pt x="1702" y="23760"/>
                      <a:pt x="1702" y="23760"/>
                      <a:pt x="1642" y="23699"/>
                    </a:cubicBezTo>
                    <a:cubicBezTo>
                      <a:pt x="1581" y="23638"/>
                      <a:pt x="1611" y="23608"/>
                      <a:pt x="1672" y="23608"/>
                    </a:cubicBezTo>
                    <a:cubicBezTo>
                      <a:pt x="1733" y="23608"/>
                      <a:pt x="1733" y="23608"/>
                      <a:pt x="1672" y="23547"/>
                    </a:cubicBezTo>
                    <a:cubicBezTo>
                      <a:pt x="1598" y="23473"/>
                      <a:pt x="1584" y="23379"/>
                      <a:pt x="1647" y="23379"/>
                    </a:cubicBezTo>
                    <a:cubicBezTo>
                      <a:pt x="1661" y="23379"/>
                      <a:pt x="1680" y="23384"/>
                      <a:pt x="1702" y="23395"/>
                    </a:cubicBezTo>
                    <a:cubicBezTo>
                      <a:pt x="1763" y="23395"/>
                      <a:pt x="1794" y="23365"/>
                      <a:pt x="1824" y="23334"/>
                    </a:cubicBezTo>
                    <a:cubicBezTo>
                      <a:pt x="1824" y="23304"/>
                      <a:pt x="1794" y="23304"/>
                      <a:pt x="1763" y="23273"/>
                    </a:cubicBezTo>
                    <a:cubicBezTo>
                      <a:pt x="1739" y="23282"/>
                      <a:pt x="1723" y="23285"/>
                      <a:pt x="1715" y="23285"/>
                    </a:cubicBezTo>
                    <a:cubicBezTo>
                      <a:pt x="1693" y="23285"/>
                      <a:pt x="1727" y="23257"/>
                      <a:pt x="1794" y="23213"/>
                    </a:cubicBezTo>
                    <a:cubicBezTo>
                      <a:pt x="1915" y="23152"/>
                      <a:pt x="1915" y="23091"/>
                      <a:pt x="1885" y="22969"/>
                    </a:cubicBezTo>
                    <a:cubicBezTo>
                      <a:pt x="1863" y="22861"/>
                      <a:pt x="1872" y="22768"/>
                      <a:pt x="1891" y="22768"/>
                    </a:cubicBezTo>
                    <a:cubicBezTo>
                      <a:pt x="1898" y="22768"/>
                      <a:pt x="1907" y="22783"/>
                      <a:pt x="1915" y="22817"/>
                    </a:cubicBezTo>
                    <a:cubicBezTo>
                      <a:pt x="1946" y="22863"/>
                      <a:pt x="1961" y="22886"/>
                      <a:pt x="1965" y="22886"/>
                    </a:cubicBezTo>
                    <a:cubicBezTo>
                      <a:pt x="1968" y="22886"/>
                      <a:pt x="1961" y="22863"/>
                      <a:pt x="1946" y="22817"/>
                    </a:cubicBezTo>
                    <a:cubicBezTo>
                      <a:pt x="1976" y="22757"/>
                      <a:pt x="2006" y="22696"/>
                      <a:pt x="2006" y="22665"/>
                    </a:cubicBezTo>
                    <a:cubicBezTo>
                      <a:pt x="2006" y="22635"/>
                      <a:pt x="1976" y="22574"/>
                      <a:pt x="1946" y="22574"/>
                    </a:cubicBezTo>
                    <a:cubicBezTo>
                      <a:pt x="2037" y="22544"/>
                      <a:pt x="2098" y="22483"/>
                      <a:pt x="2037" y="22392"/>
                    </a:cubicBezTo>
                    <a:cubicBezTo>
                      <a:pt x="2037" y="22362"/>
                      <a:pt x="2067" y="22331"/>
                      <a:pt x="2067" y="22331"/>
                    </a:cubicBezTo>
                    <a:cubicBezTo>
                      <a:pt x="2067" y="22301"/>
                      <a:pt x="2067" y="22301"/>
                      <a:pt x="2037" y="22270"/>
                    </a:cubicBezTo>
                    <a:cubicBezTo>
                      <a:pt x="2006" y="22210"/>
                      <a:pt x="2067" y="22179"/>
                      <a:pt x="2098" y="22179"/>
                    </a:cubicBezTo>
                    <a:cubicBezTo>
                      <a:pt x="2158" y="22149"/>
                      <a:pt x="2189" y="22118"/>
                      <a:pt x="2158" y="22118"/>
                    </a:cubicBezTo>
                    <a:cubicBezTo>
                      <a:pt x="2128" y="22118"/>
                      <a:pt x="2098" y="22027"/>
                      <a:pt x="2098" y="21997"/>
                    </a:cubicBezTo>
                    <a:cubicBezTo>
                      <a:pt x="2079" y="21959"/>
                      <a:pt x="2083" y="21933"/>
                      <a:pt x="2097" y="21933"/>
                    </a:cubicBezTo>
                    <a:cubicBezTo>
                      <a:pt x="2105" y="21933"/>
                      <a:pt x="2116" y="21943"/>
                      <a:pt x="2128" y="21966"/>
                    </a:cubicBezTo>
                    <a:cubicBezTo>
                      <a:pt x="2158" y="21966"/>
                      <a:pt x="2158" y="21966"/>
                      <a:pt x="2219" y="21906"/>
                    </a:cubicBezTo>
                    <a:cubicBezTo>
                      <a:pt x="2219" y="21875"/>
                      <a:pt x="2250" y="21814"/>
                      <a:pt x="2219" y="21814"/>
                    </a:cubicBezTo>
                    <a:cubicBezTo>
                      <a:pt x="2189" y="21784"/>
                      <a:pt x="2219" y="21602"/>
                      <a:pt x="2280" y="21571"/>
                    </a:cubicBezTo>
                    <a:cubicBezTo>
                      <a:pt x="2280" y="21571"/>
                      <a:pt x="2280" y="21541"/>
                      <a:pt x="2280" y="21480"/>
                    </a:cubicBezTo>
                    <a:cubicBezTo>
                      <a:pt x="2310" y="21450"/>
                      <a:pt x="2280" y="21419"/>
                      <a:pt x="2280" y="21389"/>
                    </a:cubicBezTo>
                    <a:cubicBezTo>
                      <a:pt x="2280" y="21389"/>
                      <a:pt x="2310" y="21358"/>
                      <a:pt x="2280" y="21298"/>
                    </a:cubicBezTo>
                    <a:cubicBezTo>
                      <a:pt x="2280" y="21276"/>
                      <a:pt x="2280" y="21255"/>
                      <a:pt x="2301" y="21255"/>
                    </a:cubicBezTo>
                    <a:cubicBezTo>
                      <a:pt x="2310" y="21255"/>
                      <a:pt x="2323" y="21258"/>
                      <a:pt x="2341" y="21267"/>
                    </a:cubicBezTo>
                    <a:cubicBezTo>
                      <a:pt x="2280" y="21206"/>
                      <a:pt x="2280" y="21206"/>
                      <a:pt x="2341" y="21176"/>
                    </a:cubicBezTo>
                    <a:cubicBezTo>
                      <a:pt x="2366" y="21189"/>
                      <a:pt x="2381" y="21196"/>
                      <a:pt x="2385" y="21196"/>
                    </a:cubicBezTo>
                    <a:cubicBezTo>
                      <a:pt x="2391" y="21196"/>
                      <a:pt x="2376" y="21181"/>
                      <a:pt x="2341" y="21146"/>
                    </a:cubicBezTo>
                    <a:cubicBezTo>
                      <a:pt x="2341" y="21115"/>
                      <a:pt x="2341" y="21115"/>
                      <a:pt x="2371" y="21085"/>
                    </a:cubicBezTo>
                    <a:cubicBezTo>
                      <a:pt x="2402" y="21085"/>
                      <a:pt x="2402" y="21055"/>
                      <a:pt x="2371" y="21055"/>
                    </a:cubicBezTo>
                    <a:cubicBezTo>
                      <a:pt x="2317" y="21000"/>
                      <a:pt x="2311" y="20898"/>
                      <a:pt x="2354" y="20898"/>
                    </a:cubicBezTo>
                    <a:cubicBezTo>
                      <a:pt x="2359" y="20898"/>
                      <a:pt x="2365" y="20899"/>
                      <a:pt x="2371" y="20903"/>
                    </a:cubicBezTo>
                    <a:cubicBezTo>
                      <a:pt x="2371" y="20903"/>
                      <a:pt x="2402" y="20872"/>
                      <a:pt x="2371" y="20842"/>
                    </a:cubicBezTo>
                    <a:cubicBezTo>
                      <a:pt x="2310" y="20781"/>
                      <a:pt x="2310" y="20781"/>
                      <a:pt x="2371" y="20781"/>
                    </a:cubicBezTo>
                    <a:cubicBezTo>
                      <a:pt x="2462" y="20781"/>
                      <a:pt x="2462" y="20751"/>
                      <a:pt x="2402" y="20690"/>
                    </a:cubicBezTo>
                    <a:cubicBezTo>
                      <a:pt x="2402" y="20690"/>
                      <a:pt x="2371" y="20659"/>
                      <a:pt x="2432" y="20629"/>
                    </a:cubicBezTo>
                    <a:cubicBezTo>
                      <a:pt x="2462" y="20568"/>
                      <a:pt x="2554" y="20386"/>
                      <a:pt x="2493" y="20386"/>
                    </a:cubicBezTo>
                    <a:lnTo>
                      <a:pt x="2493" y="20325"/>
                    </a:lnTo>
                    <a:cubicBezTo>
                      <a:pt x="2554" y="20264"/>
                      <a:pt x="2554" y="20234"/>
                      <a:pt x="2554" y="20173"/>
                    </a:cubicBezTo>
                    <a:lnTo>
                      <a:pt x="2523" y="20143"/>
                    </a:lnTo>
                    <a:cubicBezTo>
                      <a:pt x="2554" y="20143"/>
                      <a:pt x="2584" y="20112"/>
                      <a:pt x="2614" y="20082"/>
                    </a:cubicBezTo>
                    <a:cubicBezTo>
                      <a:pt x="2614" y="20051"/>
                      <a:pt x="2614" y="20051"/>
                      <a:pt x="2584" y="20051"/>
                    </a:cubicBezTo>
                    <a:cubicBezTo>
                      <a:pt x="2575" y="20060"/>
                      <a:pt x="2569" y="20064"/>
                      <a:pt x="2564" y="20064"/>
                    </a:cubicBezTo>
                    <a:cubicBezTo>
                      <a:pt x="2554" y="20064"/>
                      <a:pt x="2554" y="20043"/>
                      <a:pt x="2554" y="20021"/>
                    </a:cubicBezTo>
                    <a:cubicBezTo>
                      <a:pt x="2554" y="19960"/>
                      <a:pt x="2614" y="19960"/>
                      <a:pt x="2645" y="19960"/>
                    </a:cubicBezTo>
                    <a:lnTo>
                      <a:pt x="2645" y="19930"/>
                    </a:lnTo>
                    <a:cubicBezTo>
                      <a:pt x="2584" y="19899"/>
                      <a:pt x="2584" y="19869"/>
                      <a:pt x="2614" y="19869"/>
                    </a:cubicBezTo>
                    <a:cubicBezTo>
                      <a:pt x="2675" y="19869"/>
                      <a:pt x="2675" y="19839"/>
                      <a:pt x="2675" y="19778"/>
                    </a:cubicBezTo>
                    <a:cubicBezTo>
                      <a:pt x="2655" y="19778"/>
                      <a:pt x="2675" y="19764"/>
                      <a:pt x="2682" y="19764"/>
                    </a:cubicBezTo>
                    <a:cubicBezTo>
                      <a:pt x="2685" y="19764"/>
                      <a:pt x="2685" y="19768"/>
                      <a:pt x="2675" y="19778"/>
                    </a:cubicBezTo>
                    <a:lnTo>
                      <a:pt x="2736" y="19808"/>
                    </a:lnTo>
                    <a:cubicBezTo>
                      <a:pt x="2766" y="19778"/>
                      <a:pt x="2736" y="19778"/>
                      <a:pt x="2706" y="19747"/>
                    </a:cubicBezTo>
                    <a:cubicBezTo>
                      <a:pt x="2706" y="19747"/>
                      <a:pt x="2706" y="19717"/>
                      <a:pt x="2706" y="19687"/>
                    </a:cubicBezTo>
                    <a:cubicBezTo>
                      <a:pt x="2727" y="19665"/>
                      <a:pt x="2733" y="19644"/>
                      <a:pt x="2724" y="19644"/>
                    </a:cubicBezTo>
                    <a:cubicBezTo>
                      <a:pt x="2721" y="19644"/>
                      <a:pt x="2714" y="19647"/>
                      <a:pt x="2706" y="19656"/>
                    </a:cubicBezTo>
                    <a:cubicBezTo>
                      <a:pt x="2675" y="19626"/>
                      <a:pt x="2645" y="19626"/>
                      <a:pt x="2645" y="19596"/>
                    </a:cubicBezTo>
                    <a:cubicBezTo>
                      <a:pt x="2624" y="19596"/>
                      <a:pt x="2631" y="19582"/>
                      <a:pt x="2638" y="19582"/>
                    </a:cubicBezTo>
                    <a:cubicBezTo>
                      <a:pt x="2641" y="19582"/>
                      <a:pt x="2645" y="19585"/>
                      <a:pt x="2645" y="19596"/>
                    </a:cubicBezTo>
                    <a:cubicBezTo>
                      <a:pt x="2660" y="19596"/>
                      <a:pt x="2675" y="19603"/>
                      <a:pt x="2687" y="19603"/>
                    </a:cubicBezTo>
                    <a:cubicBezTo>
                      <a:pt x="2698" y="19603"/>
                      <a:pt x="2706" y="19596"/>
                      <a:pt x="2706" y="19565"/>
                    </a:cubicBezTo>
                    <a:cubicBezTo>
                      <a:pt x="2736" y="19535"/>
                      <a:pt x="2766" y="19535"/>
                      <a:pt x="2766" y="19535"/>
                    </a:cubicBezTo>
                    <a:cubicBezTo>
                      <a:pt x="2776" y="19545"/>
                      <a:pt x="2785" y="19549"/>
                      <a:pt x="2791" y="19549"/>
                    </a:cubicBezTo>
                    <a:cubicBezTo>
                      <a:pt x="2826" y="19549"/>
                      <a:pt x="2822" y="19439"/>
                      <a:pt x="2797" y="19413"/>
                    </a:cubicBezTo>
                    <a:cubicBezTo>
                      <a:pt x="2751" y="19345"/>
                      <a:pt x="2757" y="19311"/>
                      <a:pt x="2788" y="19311"/>
                    </a:cubicBezTo>
                    <a:cubicBezTo>
                      <a:pt x="2799" y="19311"/>
                      <a:pt x="2812" y="19314"/>
                      <a:pt x="2827" y="19322"/>
                    </a:cubicBezTo>
                    <a:cubicBezTo>
                      <a:pt x="2888" y="19322"/>
                      <a:pt x="2827" y="19231"/>
                      <a:pt x="2766" y="19170"/>
                    </a:cubicBezTo>
                    <a:lnTo>
                      <a:pt x="2675" y="19109"/>
                    </a:lnTo>
                    <a:lnTo>
                      <a:pt x="2766" y="19140"/>
                    </a:lnTo>
                    <a:cubicBezTo>
                      <a:pt x="2918" y="19140"/>
                      <a:pt x="2918" y="19140"/>
                      <a:pt x="2858" y="19018"/>
                    </a:cubicBezTo>
                    <a:cubicBezTo>
                      <a:pt x="2858" y="18957"/>
                      <a:pt x="2858" y="18957"/>
                      <a:pt x="2888" y="18957"/>
                    </a:cubicBezTo>
                    <a:cubicBezTo>
                      <a:pt x="2918" y="18957"/>
                      <a:pt x="2918" y="18927"/>
                      <a:pt x="2949" y="18836"/>
                    </a:cubicBezTo>
                    <a:cubicBezTo>
                      <a:pt x="2979" y="18744"/>
                      <a:pt x="2979" y="18684"/>
                      <a:pt x="2949" y="18684"/>
                    </a:cubicBezTo>
                    <a:cubicBezTo>
                      <a:pt x="2949" y="18684"/>
                      <a:pt x="2979" y="18653"/>
                      <a:pt x="2979" y="18623"/>
                    </a:cubicBezTo>
                    <a:cubicBezTo>
                      <a:pt x="3028" y="18598"/>
                      <a:pt x="3038" y="18554"/>
                      <a:pt x="2991" y="18554"/>
                    </a:cubicBezTo>
                    <a:cubicBezTo>
                      <a:pt x="2980" y="18554"/>
                      <a:pt x="2966" y="18556"/>
                      <a:pt x="2949" y="18562"/>
                    </a:cubicBezTo>
                    <a:cubicBezTo>
                      <a:pt x="2949" y="18562"/>
                      <a:pt x="2979" y="18501"/>
                      <a:pt x="2979" y="18471"/>
                    </a:cubicBezTo>
                    <a:lnTo>
                      <a:pt x="3009" y="18471"/>
                    </a:lnTo>
                    <a:cubicBezTo>
                      <a:pt x="3014" y="18475"/>
                      <a:pt x="3019" y="18478"/>
                      <a:pt x="3023" y="18478"/>
                    </a:cubicBezTo>
                    <a:cubicBezTo>
                      <a:pt x="3050" y="18478"/>
                      <a:pt x="3079" y="18399"/>
                      <a:pt x="3131" y="18167"/>
                    </a:cubicBezTo>
                    <a:cubicBezTo>
                      <a:pt x="3222" y="17863"/>
                      <a:pt x="3222" y="17802"/>
                      <a:pt x="3161" y="17802"/>
                    </a:cubicBezTo>
                    <a:cubicBezTo>
                      <a:pt x="3117" y="17758"/>
                      <a:pt x="3121" y="17729"/>
                      <a:pt x="3151" y="17729"/>
                    </a:cubicBezTo>
                    <a:cubicBezTo>
                      <a:pt x="3161" y="17729"/>
                      <a:pt x="3176" y="17733"/>
                      <a:pt x="3192" y="17741"/>
                    </a:cubicBezTo>
                    <a:cubicBezTo>
                      <a:pt x="3222" y="17741"/>
                      <a:pt x="3253" y="17711"/>
                      <a:pt x="3222" y="17711"/>
                    </a:cubicBezTo>
                    <a:cubicBezTo>
                      <a:pt x="3222" y="17711"/>
                      <a:pt x="3253" y="17620"/>
                      <a:pt x="3283" y="17620"/>
                    </a:cubicBezTo>
                    <a:cubicBezTo>
                      <a:pt x="3374" y="17529"/>
                      <a:pt x="3344" y="17498"/>
                      <a:pt x="3313" y="17468"/>
                    </a:cubicBezTo>
                    <a:lnTo>
                      <a:pt x="3313" y="17468"/>
                    </a:lnTo>
                    <a:cubicBezTo>
                      <a:pt x="3296" y="17477"/>
                      <a:pt x="3286" y="17480"/>
                      <a:pt x="3282" y="17480"/>
                    </a:cubicBezTo>
                    <a:cubicBezTo>
                      <a:pt x="3273" y="17480"/>
                      <a:pt x="3301" y="17459"/>
                      <a:pt x="3344" y="17437"/>
                    </a:cubicBezTo>
                    <a:cubicBezTo>
                      <a:pt x="3374" y="17407"/>
                      <a:pt x="3405" y="17377"/>
                      <a:pt x="3374" y="17377"/>
                    </a:cubicBezTo>
                    <a:cubicBezTo>
                      <a:pt x="3374" y="17346"/>
                      <a:pt x="3374" y="17133"/>
                      <a:pt x="3465" y="17133"/>
                    </a:cubicBezTo>
                    <a:cubicBezTo>
                      <a:pt x="3465" y="17133"/>
                      <a:pt x="3465" y="17103"/>
                      <a:pt x="3465" y="17073"/>
                    </a:cubicBezTo>
                    <a:cubicBezTo>
                      <a:pt x="3435" y="17073"/>
                      <a:pt x="3465" y="17012"/>
                      <a:pt x="3465" y="16921"/>
                    </a:cubicBezTo>
                    <a:cubicBezTo>
                      <a:pt x="3496" y="16860"/>
                      <a:pt x="3496" y="16830"/>
                      <a:pt x="3526" y="16830"/>
                    </a:cubicBezTo>
                    <a:cubicBezTo>
                      <a:pt x="3537" y="16851"/>
                      <a:pt x="3544" y="16861"/>
                      <a:pt x="3548" y="16861"/>
                    </a:cubicBezTo>
                    <a:cubicBezTo>
                      <a:pt x="3557" y="16861"/>
                      <a:pt x="3557" y="16828"/>
                      <a:pt x="3557" y="16769"/>
                    </a:cubicBezTo>
                    <a:cubicBezTo>
                      <a:pt x="3557" y="16738"/>
                      <a:pt x="3496" y="16678"/>
                      <a:pt x="3526" y="16647"/>
                    </a:cubicBezTo>
                    <a:cubicBezTo>
                      <a:pt x="3496" y="16647"/>
                      <a:pt x="3465" y="16617"/>
                      <a:pt x="3465" y="16556"/>
                    </a:cubicBezTo>
                    <a:lnTo>
                      <a:pt x="3465" y="16556"/>
                    </a:lnTo>
                    <a:lnTo>
                      <a:pt x="3496" y="16586"/>
                    </a:lnTo>
                    <a:lnTo>
                      <a:pt x="3557" y="16586"/>
                    </a:lnTo>
                    <a:cubicBezTo>
                      <a:pt x="3587" y="16556"/>
                      <a:pt x="3587" y="16526"/>
                      <a:pt x="3557" y="16526"/>
                    </a:cubicBezTo>
                    <a:cubicBezTo>
                      <a:pt x="3587" y="16495"/>
                      <a:pt x="3617" y="16465"/>
                      <a:pt x="3617" y="16404"/>
                    </a:cubicBezTo>
                    <a:cubicBezTo>
                      <a:pt x="3648" y="16313"/>
                      <a:pt x="3648" y="16252"/>
                      <a:pt x="3648" y="16222"/>
                    </a:cubicBezTo>
                    <a:cubicBezTo>
                      <a:pt x="3709" y="16191"/>
                      <a:pt x="3769" y="16009"/>
                      <a:pt x="3709" y="15948"/>
                    </a:cubicBezTo>
                    <a:cubicBezTo>
                      <a:pt x="3678" y="15948"/>
                      <a:pt x="3678" y="15918"/>
                      <a:pt x="3739" y="15887"/>
                    </a:cubicBezTo>
                    <a:cubicBezTo>
                      <a:pt x="3769" y="15857"/>
                      <a:pt x="3769" y="15857"/>
                      <a:pt x="3739" y="15796"/>
                    </a:cubicBezTo>
                    <a:cubicBezTo>
                      <a:pt x="3739" y="15766"/>
                      <a:pt x="3769" y="15735"/>
                      <a:pt x="3800" y="15705"/>
                    </a:cubicBezTo>
                    <a:cubicBezTo>
                      <a:pt x="3891" y="15705"/>
                      <a:pt x="3891" y="15674"/>
                      <a:pt x="3861" y="15614"/>
                    </a:cubicBezTo>
                    <a:cubicBezTo>
                      <a:pt x="3861" y="15553"/>
                      <a:pt x="3891" y="15492"/>
                      <a:pt x="3891" y="15462"/>
                    </a:cubicBezTo>
                    <a:cubicBezTo>
                      <a:pt x="3868" y="15393"/>
                      <a:pt x="3880" y="15359"/>
                      <a:pt x="3861" y="15359"/>
                    </a:cubicBezTo>
                    <a:cubicBezTo>
                      <a:pt x="3855" y="15359"/>
                      <a:pt x="3845" y="15363"/>
                      <a:pt x="3830" y="15371"/>
                    </a:cubicBezTo>
                    <a:cubicBezTo>
                      <a:pt x="3800" y="15340"/>
                      <a:pt x="3800" y="15310"/>
                      <a:pt x="3800" y="15310"/>
                    </a:cubicBezTo>
                    <a:cubicBezTo>
                      <a:pt x="3785" y="15264"/>
                      <a:pt x="3785" y="15249"/>
                      <a:pt x="3788" y="15249"/>
                    </a:cubicBezTo>
                    <a:lnTo>
                      <a:pt x="3788" y="15249"/>
                    </a:lnTo>
                    <a:cubicBezTo>
                      <a:pt x="3792" y="15249"/>
                      <a:pt x="3800" y="15264"/>
                      <a:pt x="3800" y="15279"/>
                    </a:cubicBezTo>
                    <a:cubicBezTo>
                      <a:pt x="3800" y="15305"/>
                      <a:pt x="3805" y="15314"/>
                      <a:pt x="3814" y="15314"/>
                    </a:cubicBezTo>
                    <a:cubicBezTo>
                      <a:pt x="3825" y="15314"/>
                      <a:pt x="3843" y="15297"/>
                      <a:pt x="3861" y="15279"/>
                    </a:cubicBezTo>
                    <a:cubicBezTo>
                      <a:pt x="3891" y="15279"/>
                      <a:pt x="3921" y="15188"/>
                      <a:pt x="3921" y="15158"/>
                    </a:cubicBezTo>
                    <a:cubicBezTo>
                      <a:pt x="3921" y="15127"/>
                      <a:pt x="3952" y="15067"/>
                      <a:pt x="3952" y="15036"/>
                    </a:cubicBezTo>
                    <a:cubicBezTo>
                      <a:pt x="4013" y="14945"/>
                      <a:pt x="4043" y="14915"/>
                      <a:pt x="4013" y="14884"/>
                    </a:cubicBezTo>
                    <a:lnTo>
                      <a:pt x="3982" y="14884"/>
                    </a:lnTo>
                    <a:cubicBezTo>
                      <a:pt x="4043" y="14884"/>
                      <a:pt x="4134" y="14489"/>
                      <a:pt x="4104" y="14459"/>
                    </a:cubicBezTo>
                    <a:lnTo>
                      <a:pt x="4134" y="14459"/>
                    </a:lnTo>
                    <a:cubicBezTo>
                      <a:pt x="4165" y="14459"/>
                      <a:pt x="4165" y="14428"/>
                      <a:pt x="4195" y="14367"/>
                    </a:cubicBezTo>
                    <a:cubicBezTo>
                      <a:pt x="4195" y="14337"/>
                      <a:pt x="4195" y="14185"/>
                      <a:pt x="4225" y="14094"/>
                    </a:cubicBezTo>
                    <a:cubicBezTo>
                      <a:pt x="4256" y="13942"/>
                      <a:pt x="4286" y="13851"/>
                      <a:pt x="4256" y="13820"/>
                    </a:cubicBezTo>
                    <a:cubicBezTo>
                      <a:pt x="4256" y="13805"/>
                      <a:pt x="4256" y="13798"/>
                      <a:pt x="4263" y="13798"/>
                    </a:cubicBezTo>
                    <a:cubicBezTo>
                      <a:pt x="4271" y="13798"/>
                      <a:pt x="4286" y="13805"/>
                      <a:pt x="4316" y="13820"/>
                    </a:cubicBezTo>
                    <a:cubicBezTo>
                      <a:pt x="4316" y="13829"/>
                      <a:pt x="4319" y="13833"/>
                      <a:pt x="4323" y="13833"/>
                    </a:cubicBezTo>
                    <a:cubicBezTo>
                      <a:pt x="4332" y="13833"/>
                      <a:pt x="4347" y="13811"/>
                      <a:pt x="4347" y="13790"/>
                    </a:cubicBezTo>
                    <a:cubicBezTo>
                      <a:pt x="4347" y="13760"/>
                      <a:pt x="4316" y="13729"/>
                      <a:pt x="4286" y="13729"/>
                    </a:cubicBezTo>
                    <a:cubicBezTo>
                      <a:pt x="4256" y="13729"/>
                      <a:pt x="4256" y="13699"/>
                      <a:pt x="4316" y="13638"/>
                    </a:cubicBezTo>
                    <a:cubicBezTo>
                      <a:pt x="4377" y="13577"/>
                      <a:pt x="4408" y="13425"/>
                      <a:pt x="4377" y="13364"/>
                    </a:cubicBezTo>
                    <a:cubicBezTo>
                      <a:pt x="4402" y="13340"/>
                      <a:pt x="4407" y="13295"/>
                      <a:pt x="4424" y="13295"/>
                    </a:cubicBezTo>
                    <a:cubicBezTo>
                      <a:pt x="4428" y="13295"/>
                      <a:pt x="4432" y="13298"/>
                      <a:pt x="4438" y="13304"/>
                    </a:cubicBezTo>
                    <a:cubicBezTo>
                      <a:pt x="4499" y="13273"/>
                      <a:pt x="4529" y="13212"/>
                      <a:pt x="4499" y="13121"/>
                    </a:cubicBezTo>
                    <a:cubicBezTo>
                      <a:pt x="4499" y="13091"/>
                      <a:pt x="4499" y="13091"/>
                      <a:pt x="4529" y="13091"/>
                    </a:cubicBezTo>
                    <a:cubicBezTo>
                      <a:pt x="4560" y="13091"/>
                      <a:pt x="4620" y="13091"/>
                      <a:pt x="4560" y="13030"/>
                    </a:cubicBezTo>
                    <a:cubicBezTo>
                      <a:pt x="4529" y="12969"/>
                      <a:pt x="4560" y="12848"/>
                      <a:pt x="4620" y="12787"/>
                    </a:cubicBezTo>
                    <a:cubicBezTo>
                      <a:pt x="4620" y="12757"/>
                      <a:pt x="4620" y="12726"/>
                      <a:pt x="4590" y="12726"/>
                    </a:cubicBezTo>
                    <a:cubicBezTo>
                      <a:pt x="4583" y="12726"/>
                      <a:pt x="4576" y="12725"/>
                      <a:pt x="4570" y="12723"/>
                    </a:cubicBezTo>
                    <a:lnTo>
                      <a:pt x="4570" y="12723"/>
                    </a:lnTo>
                    <a:cubicBezTo>
                      <a:pt x="4651" y="12696"/>
                      <a:pt x="4648" y="12693"/>
                      <a:pt x="4590" y="12635"/>
                    </a:cubicBezTo>
                    <a:cubicBezTo>
                      <a:pt x="4560" y="12635"/>
                      <a:pt x="4560" y="12605"/>
                      <a:pt x="4590" y="12605"/>
                    </a:cubicBezTo>
                    <a:cubicBezTo>
                      <a:pt x="4620" y="12574"/>
                      <a:pt x="4651" y="12544"/>
                      <a:pt x="4651" y="12544"/>
                    </a:cubicBezTo>
                    <a:cubicBezTo>
                      <a:pt x="4651" y="12513"/>
                      <a:pt x="4681" y="12331"/>
                      <a:pt x="4712" y="12179"/>
                    </a:cubicBezTo>
                    <a:cubicBezTo>
                      <a:pt x="4803" y="11905"/>
                      <a:pt x="4833" y="11814"/>
                      <a:pt x="4803" y="11784"/>
                    </a:cubicBezTo>
                    <a:cubicBezTo>
                      <a:pt x="4772" y="11753"/>
                      <a:pt x="4772" y="11753"/>
                      <a:pt x="4803" y="11723"/>
                    </a:cubicBezTo>
                    <a:cubicBezTo>
                      <a:pt x="4864" y="11693"/>
                      <a:pt x="4864" y="11662"/>
                      <a:pt x="4864" y="11632"/>
                    </a:cubicBezTo>
                    <a:cubicBezTo>
                      <a:pt x="4864" y="11601"/>
                      <a:pt x="4894" y="11571"/>
                      <a:pt x="4924" y="11571"/>
                    </a:cubicBezTo>
                    <a:cubicBezTo>
                      <a:pt x="4894" y="11541"/>
                      <a:pt x="4894" y="11541"/>
                      <a:pt x="4894" y="11510"/>
                    </a:cubicBezTo>
                    <a:cubicBezTo>
                      <a:pt x="4955" y="11510"/>
                      <a:pt x="4955" y="11480"/>
                      <a:pt x="4924" y="11449"/>
                    </a:cubicBezTo>
                    <a:cubicBezTo>
                      <a:pt x="4864" y="11389"/>
                      <a:pt x="4864" y="11389"/>
                      <a:pt x="4924" y="11389"/>
                    </a:cubicBezTo>
                    <a:cubicBezTo>
                      <a:pt x="4929" y="11393"/>
                      <a:pt x="4934" y="11395"/>
                      <a:pt x="4939" y="11395"/>
                    </a:cubicBezTo>
                    <a:cubicBezTo>
                      <a:pt x="4965" y="11395"/>
                      <a:pt x="4998" y="11352"/>
                      <a:pt x="4993" y="11352"/>
                    </a:cubicBezTo>
                    <a:lnTo>
                      <a:pt x="4993" y="11352"/>
                    </a:lnTo>
                    <a:cubicBezTo>
                      <a:pt x="4992" y="11352"/>
                      <a:pt x="4990" y="11354"/>
                      <a:pt x="4985" y="11358"/>
                    </a:cubicBezTo>
                    <a:cubicBezTo>
                      <a:pt x="4955" y="11328"/>
                      <a:pt x="4985" y="11267"/>
                      <a:pt x="4955" y="11237"/>
                    </a:cubicBezTo>
                    <a:cubicBezTo>
                      <a:pt x="4955" y="11212"/>
                      <a:pt x="4955" y="11168"/>
                      <a:pt x="4987" y="11168"/>
                    </a:cubicBezTo>
                    <a:cubicBezTo>
                      <a:pt x="4995" y="11168"/>
                      <a:pt x="5004" y="11170"/>
                      <a:pt x="5016" y="11176"/>
                    </a:cubicBezTo>
                    <a:cubicBezTo>
                      <a:pt x="5046" y="11146"/>
                      <a:pt x="5046" y="10963"/>
                      <a:pt x="5046" y="10933"/>
                    </a:cubicBezTo>
                    <a:cubicBezTo>
                      <a:pt x="5024" y="10911"/>
                      <a:pt x="5018" y="10890"/>
                      <a:pt x="5027" y="10890"/>
                    </a:cubicBezTo>
                    <a:cubicBezTo>
                      <a:pt x="5031" y="10890"/>
                      <a:pt x="5037" y="10893"/>
                      <a:pt x="5046" y="10902"/>
                    </a:cubicBezTo>
                    <a:cubicBezTo>
                      <a:pt x="5076" y="10902"/>
                      <a:pt x="5076" y="10872"/>
                      <a:pt x="5107" y="10842"/>
                    </a:cubicBezTo>
                    <a:cubicBezTo>
                      <a:pt x="5092" y="10811"/>
                      <a:pt x="5092" y="10804"/>
                      <a:pt x="5099" y="10804"/>
                    </a:cubicBezTo>
                    <a:cubicBezTo>
                      <a:pt x="5107" y="10804"/>
                      <a:pt x="5122" y="10811"/>
                      <a:pt x="5137" y="10811"/>
                    </a:cubicBezTo>
                    <a:cubicBezTo>
                      <a:pt x="5145" y="10819"/>
                      <a:pt x="5151" y="10823"/>
                      <a:pt x="5156" y="10823"/>
                    </a:cubicBezTo>
                    <a:cubicBezTo>
                      <a:pt x="5170" y="10823"/>
                      <a:pt x="5176" y="10795"/>
                      <a:pt x="5198" y="10750"/>
                    </a:cubicBezTo>
                    <a:cubicBezTo>
                      <a:pt x="5168" y="10720"/>
                      <a:pt x="5198" y="10568"/>
                      <a:pt x="5228" y="10477"/>
                    </a:cubicBezTo>
                    <a:cubicBezTo>
                      <a:pt x="5289" y="10294"/>
                      <a:pt x="5259" y="10264"/>
                      <a:pt x="5198" y="10173"/>
                    </a:cubicBezTo>
                    <a:lnTo>
                      <a:pt x="5168" y="10112"/>
                    </a:lnTo>
                    <a:lnTo>
                      <a:pt x="5228" y="10142"/>
                    </a:lnTo>
                    <a:lnTo>
                      <a:pt x="5320" y="10142"/>
                    </a:lnTo>
                    <a:cubicBezTo>
                      <a:pt x="5320" y="10082"/>
                      <a:pt x="5289" y="10082"/>
                      <a:pt x="5259" y="10082"/>
                    </a:cubicBezTo>
                    <a:cubicBezTo>
                      <a:pt x="5228" y="10082"/>
                      <a:pt x="5259" y="10021"/>
                      <a:pt x="5289" y="9960"/>
                    </a:cubicBezTo>
                    <a:cubicBezTo>
                      <a:pt x="5350" y="9930"/>
                      <a:pt x="5350" y="9869"/>
                      <a:pt x="5320" y="9839"/>
                    </a:cubicBezTo>
                    <a:cubicBezTo>
                      <a:pt x="5350" y="9808"/>
                      <a:pt x="5350" y="9778"/>
                      <a:pt x="5380" y="9747"/>
                    </a:cubicBezTo>
                    <a:cubicBezTo>
                      <a:pt x="5411" y="9717"/>
                      <a:pt x="5411" y="9717"/>
                      <a:pt x="5380" y="9717"/>
                    </a:cubicBezTo>
                    <a:cubicBezTo>
                      <a:pt x="5350" y="9687"/>
                      <a:pt x="5350" y="9656"/>
                      <a:pt x="5380" y="9626"/>
                    </a:cubicBezTo>
                    <a:cubicBezTo>
                      <a:pt x="5472" y="9626"/>
                      <a:pt x="5502" y="9504"/>
                      <a:pt x="5472" y="9504"/>
                    </a:cubicBezTo>
                    <a:cubicBezTo>
                      <a:pt x="5411" y="9504"/>
                      <a:pt x="5441" y="9474"/>
                      <a:pt x="5441" y="9443"/>
                    </a:cubicBezTo>
                    <a:cubicBezTo>
                      <a:pt x="5441" y="9413"/>
                      <a:pt x="5472" y="9352"/>
                      <a:pt x="5441" y="9322"/>
                    </a:cubicBezTo>
                    <a:cubicBezTo>
                      <a:pt x="5441" y="9291"/>
                      <a:pt x="5472" y="9261"/>
                      <a:pt x="5472" y="9261"/>
                    </a:cubicBezTo>
                    <a:cubicBezTo>
                      <a:pt x="5472" y="9252"/>
                      <a:pt x="5474" y="9248"/>
                      <a:pt x="5477" y="9248"/>
                    </a:cubicBezTo>
                    <a:cubicBezTo>
                      <a:pt x="5484" y="9248"/>
                      <a:pt x="5493" y="9270"/>
                      <a:pt x="5472" y="9291"/>
                    </a:cubicBezTo>
                    <a:lnTo>
                      <a:pt x="5532" y="9261"/>
                    </a:lnTo>
                    <a:cubicBezTo>
                      <a:pt x="5532" y="9200"/>
                      <a:pt x="5563" y="9170"/>
                      <a:pt x="5532" y="9139"/>
                    </a:cubicBezTo>
                    <a:cubicBezTo>
                      <a:pt x="5472" y="9079"/>
                      <a:pt x="5472" y="9079"/>
                      <a:pt x="5532" y="9079"/>
                    </a:cubicBezTo>
                    <a:cubicBezTo>
                      <a:pt x="5541" y="9088"/>
                      <a:pt x="5553" y="9091"/>
                      <a:pt x="5564" y="9091"/>
                    </a:cubicBezTo>
                    <a:cubicBezTo>
                      <a:pt x="5591" y="9091"/>
                      <a:pt x="5615" y="9070"/>
                      <a:pt x="5593" y="9048"/>
                    </a:cubicBezTo>
                    <a:cubicBezTo>
                      <a:pt x="5532" y="8987"/>
                      <a:pt x="5563" y="8957"/>
                      <a:pt x="5593" y="8957"/>
                    </a:cubicBezTo>
                    <a:cubicBezTo>
                      <a:pt x="5617" y="8981"/>
                      <a:pt x="5631" y="8995"/>
                      <a:pt x="5638" y="8995"/>
                    </a:cubicBezTo>
                    <a:cubicBezTo>
                      <a:pt x="5649" y="8995"/>
                      <a:pt x="5642" y="8959"/>
                      <a:pt x="5624" y="8866"/>
                    </a:cubicBezTo>
                    <a:cubicBezTo>
                      <a:pt x="5654" y="8805"/>
                      <a:pt x="5654" y="8653"/>
                      <a:pt x="5684" y="8562"/>
                    </a:cubicBezTo>
                    <a:cubicBezTo>
                      <a:pt x="5715" y="8410"/>
                      <a:pt x="5745" y="8349"/>
                      <a:pt x="5775" y="8319"/>
                    </a:cubicBezTo>
                    <a:cubicBezTo>
                      <a:pt x="5796" y="8329"/>
                      <a:pt x="5813" y="8332"/>
                      <a:pt x="5824" y="8332"/>
                    </a:cubicBezTo>
                    <a:cubicBezTo>
                      <a:pt x="5846" y="8332"/>
                      <a:pt x="5846" y="8319"/>
                      <a:pt x="5806" y="8319"/>
                    </a:cubicBezTo>
                    <a:cubicBezTo>
                      <a:pt x="5745" y="8319"/>
                      <a:pt x="5775" y="8288"/>
                      <a:pt x="5806" y="8167"/>
                    </a:cubicBezTo>
                    <a:cubicBezTo>
                      <a:pt x="5867" y="8076"/>
                      <a:pt x="5836" y="8015"/>
                      <a:pt x="5806" y="7954"/>
                    </a:cubicBezTo>
                    <a:cubicBezTo>
                      <a:pt x="5806" y="8015"/>
                      <a:pt x="5806" y="8045"/>
                      <a:pt x="5806" y="8045"/>
                    </a:cubicBezTo>
                    <a:cubicBezTo>
                      <a:pt x="5745" y="8015"/>
                      <a:pt x="5745" y="7984"/>
                      <a:pt x="5806" y="7924"/>
                    </a:cubicBezTo>
                    <a:cubicBezTo>
                      <a:pt x="5806" y="7908"/>
                      <a:pt x="5813" y="7901"/>
                      <a:pt x="5825" y="7901"/>
                    </a:cubicBezTo>
                    <a:cubicBezTo>
                      <a:pt x="5836" y="7901"/>
                      <a:pt x="5851" y="7908"/>
                      <a:pt x="5867" y="7924"/>
                    </a:cubicBezTo>
                    <a:cubicBezTo>
                      <a:pt x="5897" y="7924"/>
                      <a:pt x="5958" y="7893"/>
                      <a:pt x="5958" y="7863"/>
                    </a:cubicBezTo>
                    <a:cubicBezTo>
                      <a:pt x="5958" y="7841"/>
                      <a:pt x="5958" y="7820"/>
                      <a:pt x="5947" y="7820"/>
                    </a:cubicBezTo>
                    <a:cubicBezTo>
                      <a:pt x="5943" y="7820"/>
                      <a:pt x="5936" y="7824"/>
                      <a:pt x="5927" y="7832"/>
                    </a:cubicBezTo>
                    <a:cubicBezTo>
                      <a:pt x="5897" y="7802"/>
                      <a:pt x="5897" y="7802"/>
                      <a:pt x="5897" y="7772"/>
                    </a:cubicBezTo>
                    <a:cubicBezTo>
                      <a:pt x="5927" y="7741"/>
                      <a:pt x="5927" y="7711"/>
                      <a:pt x="5897" y="7680"/>
                    </a:cubicBezTo>
                    <a:cubicBezTo>
                      <a:pt x="5867" y="7650"/>
                      <a:pt x="5867" y="7620"/>
                      <a:pt x="5897" y="7589"/>
                    </a:cubicBezTo>
                    <a:cubicBezTo>
                      <a:pt x="5927" y="7559"/>
                      <a:pt x="5958" y="7498"/>
                      <a:pt x="5958" y="7498"/>
                    </a:cubicBezTo>
                    <a:lnTo>
                      <a:pt x="5988" y="7498"/>
                    </a:lnTo>
                    <a:cubicBezTo>
                      <a:pt x="5998" y="7508"/>
                      <a:pt x="6009" y="7512"/>
                      <a:pt x="6018" y="7512"/>
                    </a:cubicBezTo>
                    <a:cubicBezTo>
                      <a:pt x="6036" y="7512"/>
                      <a:pt x="6049" y="7498"/>
                      <a:pt x="6049" y="7498"/>
                    </a:cubicBezTo>
                    <a:cubicBezTo>
                      <a:pt x="6079" y="7468"/>
                      <a:pt x="6049" y="7437"/>
                      <a:pt x="6049" y="7437"/>
                    </a:cubicBezTo>
                    <a:cubicBezTo>
                      <a:pt x="5988" y="7437"/>
                      <a:pt x="6231" y="6617"/>
                      <a:pt x="6262" y="6525"/>
                    </a:cubicBezTo>
                    <a:cubicBezTo>
                      <a:pt x="6314" y="6473"/>
                      <a:pt x="6321" y="6398"/>
                      <a:pt x="6303" y="6398"/>
                    </a:cubicBezTo>
                    <a:cubicBezTo>
                      <a:pt x="6300" y="6398"/>
                      <a:pt x="6296" y="6400"/>
                      <a:pt x="6292" y="6404"/>
                    </a:cubicBezTo>
                    <a:cubicBezTo>
                      <a:pt x="6262" y="6373"/>
                      <a:pt x="6323" y="6221"/>
                      <a:pt x="6353" y="6009"/>
                    </a:cubicBezTo>
                    <a:cubicBezTo>
                      <a:pt x="6444" y="5766"/>
                      <a:pt x="6475" y="5614"/>
                      <a:pt x="6444" y="5583"/>
                    </a:cubicBezTo>
                    <a:cubicBezTo>
                      <a:pt x="6444" y="5583"/>
                      <a:pt x="6444" y="5553"/>
                      <a:pt x="6475" y="5492"/>
                    </a:cubicBezTo>
                    <a:cubicBezTo>
                      <a:pt x="6505" y="5431"/>
                      <a:pt x="6475" y="5340"/>
                      <a:pt x="6475" y="5310"/>
                    </a:cubicBezTo>
                    <a:cubicBezTo>
                      <a:pt x="6475" y="5288"/>
                      <a:pt x="6475" y="5267"/>
                      <a:pt x="6485" y="5267"/>
                    </a:cubicBezTo>
                    <a:cubicBezTo>
                      <a:pt x="6490" y="5267"/>
                      <a:pt x="6496" y="5270"/>
                      <a:pt x="6505" y="5279"/>
                    </a:cubicBezTo>
                    <a:cubicBezTo>
                      <a:pt x="6525" y="5279"/>
                      <a:pt x="6546" y="5293"/>
                      <a:pt x="6557" y="5293"/>
                    </a:cubicBezTo>
                    <a:cubicBezTo>
                      <a:pt x="6562" y="5293"/>
                      <a:pt x="6566" y="5289"/>
                      <a:pt x="6566" y="5279"/>
                    </a:cubicBezTo>
                    <a:cubicBezTo>
                      <a:pt x="6596" y="5188"/>
                      <a:pt x="6566" y="5188"/>
                      <a:pt x="6535" y="5188"/>
                    </a:cubicBezTo>
                    <a:cubicBezTo>
                      <a:pt x="6505" y="5158"/>
                      <a:pt x="6505" y="5127"/>
                      <a:pt x="6505" y="5127"/>
                    </a:cubicBezTo>
                    <a:cubicBezTo>
                      <a:pt x="6505" y="5097"/>
                      <a:pt x="6505" y="5097"/>
                      <a:pt x="6535" y="5097"/>
                    </a:cubicBezTo>
                    <a:cubicBezTo>
                      <a:pt x="6566" y="5127"/>
                      <a:pt x="6596" y="5127"/>
                      <a:pt x="6596" y="5127"/>
                    </a:cubicBezTo>
                    <a:lnTo>
                      <a:pt x="6627" y="5097"/>
                    </a:lnTo>
                    <a:cubicBezTo>
                      <a:pt x="6596" y="5097"/>
                      <a:pt x="6596" y="5066"/>
                      <a:pt x="6596" y="5066"/>
                    </a:cubicBezTo>
                    <a:cubicBezTo>
                      <a:pt x="6596" y="5031"/>
                      <a:pt x="6596" y="5016"/>
                      <a:pt x="6608" y="5016"/>
                    </a:cubicBezTo>
                    <a:cubicBezTo>
                      <a:pt x="6617" y="5016"/>
                      <a:pt x="6632" y="5023"/>
                      <a:pt x="6657" y="5036"/>
                    </a:cubicBezTo>
                    <a:cubicBezTo>
                      <a:pt x="6681" y="5044"/>
                      <a:pt x="6699" y="5048"/>
                      <a:pt x="6711" y="5048"/>
                    </a:cubicBezTo>
                    <a:cubicBezTo>
                      <a:pt x="6744" y="5048"/>
                      <a:pt x="6732" y="5020"/>
                      <a:pt x="6687" y="4975"/>
                    </a:cubicBezTo>
                    <a:lnTo>
                      <a:pt x="6687" y="4884"/>
                    </a:lnTo>
                    <a:cubicBezTo>
                      <a:pt x="6748" y="4884"/>
                      <a:pt x="6687" y="4793"/>
                      <a:pt x="6687" y="4762"/>
                    </a:cubicBezTo>
                    <a:cubicBezTo>
                      <a:pt x="6748" y="4732"/>
                      <a:pt x="6748" y="4702"/>
                      <a:pt x="6718" y="4641"/>
                    </a:cubicBezTo>
                    <a:cubicBezTo>
                      <a:pt x="6657" y="4641"/>
                      <a:pt x="6687" y="4610"/>
                      <a:pt x="6718" y="4580"/>
                    </a:cubicBezTo>
                    <a:cubicBezTo>
                      <a:pt x="6779" y="4550"/>
                      <a:pt x="6779" y="4519"/>
                      <a:pt x="6779" y="4459"/>
                    </a:cubicBezTo>
                    <a:cubicBezTo>
                      <a:pt x="6779" y="4398"/>
                      <a:pt x="6839" y="4185"/>
                      <a:pt x="6900" y="3911"/>
                    </a:cubicBezTo>
                    <a:cubicBezTo>
                      <a:pt x="6991" y="3607"/>
                      <a:pt x="7052" y="3395"/>
                      <a:pt x="7022" y="3395"/>
                    </a:cubicBezTo>
                    <a:cubicBezTo>
                      <a:pt x="7022" y="3364"/>
                      <a:pt x="7022" y="3364"/>
                      <a:pt x="7083" y="3334"/>
                    </a:cubicBezTo>
                    <a:cubicBezTo>
                      <a:pt x="7113" y="3334"/>
                      <a:pt x="7113" y="3303"/>
                      <a:pt x="7052" y="3243"/>
                    </a:cubicBezTo>
                    <a:cubicBezTo>
                      <a:pt x="7022" y="3212"/>
                      <a:pt x="6991" y="3212"/>
                      <a:pt x="7052" y="3212"/>
                    </a:cubicBezTo>
                    <a:cubicBezTo>
                      <a:pt x="7083" y="3212"/>
                      <a:pt x="7113" y="3152"/>
                      <a:pt x="7143" y="3030"/>
                    </a:cubicBezTo>
                    <a:cubicBezTo>
                      <a:pt x="7174" y="2908"/>
                      <a:pt x="7204" y="2787"/>
                      <a:pt x="7174" y="2787"/>
                    </a:cubicBezTo>
                    <a:cubicBezTo>
                      <a:pt x="7174" y="2737"/>
                      <a:pt x="7174" y="2714"/>
                      <a:pt x="7179" y="2714"/>
                    </a:cubicBezTo>
                    <a:cubicBezTo>
                      <a:pt x="7183" y="2714"/>
                      <a:pt x="7190" y="2729"/>
                      <a:pt x="7204" y="2756"/>
                    </a:cubicBezTo>
                    <a:cubicBezTo>
                      <a:pt x="7207" y="2759"/>
                      <a:pt x="7210" y="2760"/>
                      <a:pt x="7213" y="2760"/>
                    </a:cubicBezTo>
                    <a:cubicBezTo>
                      <a:pt x="7250" y="2760"/>
                      <a:pt x="7323" y="2624"/>
                      <a:pt x="7295" y="2513"/>
                    </a:cubicBezTo>
                    <a:cubicBezTo>
                      <a:pt x="7295" y="2483"/>
                      <a:pt x="7295" y="2452"/>
                      <a:pt x="7356" y="2452"/>
                    </a:cubicBezTo>
                    <a:cubicBezTo>
                      <a:pt x="7356" y="2422"/>
                      <a:pt x="7356" y="2392"/>
                      <a:pt x="7356" y="2270"/>
                    </a:cubicBezTo>
                    <a:cubicBezTo>
                      <a:pt x="7356" y="2240"/>
                      <a:pt x="7417" y="2118"/>
                      <a:pt x="7417" y="2057"/>
                    </a:cubicBezTo>
                    <a:cubicBezTo>
                      <a:pt x="7447" y="1966"/>
                      <a:pt x="7417" y="1905"/>
                      <a:pt x="7417" y="1905"/>
                    </a:cubicBezTo>
                    <a:cubicBezTo>
                      <a:pt x="7438" y="1884"/>
                      <a:pt x="7445" y="1862"/>
                      <a:pt x="7446" y="1862"/>
                    </a:cubicBezTo>
                    <a:cubicBezTo>
                      <a:pt x="7447" y="1862"/>
                      <a:pt x="7447" y="1866"/>
                      <a:pt x="7447" y="1875"/>
                    </a:cubicBezTo>
                    <a:cubicBezTo>
                      <a:pt x="7478" y="1875"/>
                      <a:pt x="7508" y="1693"/>
                      <a:pt x="7569" y="1480"/>
                    </a:cubicBezTo>
                    <a:cubicBezTo>
                      <a:pt x="7630" y="1237"/>
                      <a:pt x="7690" y="1024"/>
                      <a:pt x="7751" y="993"/>
                    </a:cubicBezTo>
                    <a:cubicBezTo>
                      <a:pt x="7751" y="993"/>
                      <a:pt x="7751" y="963"/>
                      <a:pt x="7721" y="933"/>
                    </a:cubicBezTo>
                    <a:cubicBezTo>
                      <a:pt x="7660" y="872"/>
                      <a:pt x="7690" y="841"/>
                      <a:pt x="7721" y="811"/>
                    </a:cubicBezTo>
                    <a:cubicBezTo>
                      <a:pt x="7812" y="811"/>
                      <a:pt x="7842" y="659"/>
                      <a:pt x="7782" y="629"/>
                    </a:cubicBezTo>
                    <a:lnTo>
                      <a:pt x="7812" y="629"/>
                    </a:lnTo>
                    <a:cubicBezTo>
                      <a:pt x="7903" y="598"/>
                      <a:pt x="7873" y="507"/>
                      <a:pt x="7842" y="446"/>
                    </a:cubicBezTo>
                    <a:cubicBezTo>
                      <a:pt x="7873" y="416"/>
                      <a:pt x="7903" y="386"/>
                      <a:pt x="7903" y="355"/>
                    </a:cubicBezTo>
                    <a:cubicBezTo>
                      <a:pt x="7903" y="340"/>
                      <a:pt x="7903" y="332"/>
                      <a:pt x="7911" y="332"/>
                    </a:cubicBezTo>
                    <a:cubicBezTo>
                      <a:pt x="7918" y="332"/>
                      <a:pt x="7934" y="340"/>
                      <a:pt x="7964" y="355"/>
                    </a:cubicBezTo>
                    <a:cubicBezTo>
                      <a:pt x="7994" y="355"/>
                      <a:pt x="8025" y="355"/>
                      <a:pt x="8055" y="325"/>
                    </a:cubicBezTo>
                    <a:cubicBezTo>
                      <a:pt x="8055" y="294"/>
                      <a:pt x="8025" y="294"/>
                      <a:pt x="7994" y="264"/>
                    </a:cubicBezTo>
                    <a:cubicBezTo>
                      <a:pt x="7994" y="264"/>
                      <a:pt x="7994" y="234"/>
                      <a:pt x="7994" y="203"/>
                    </a:cubicBezTo>
                    <a:cubicBezTo>
                      <a:pt x="7994" y="203"/>
                      <a:pt x="8025" y="173"/>
                      <a:pt x="7994" y="173"/>
                    </a:cubicBezTo>
                    <a:cubicBezTo>
                      <a:pt x="7934" y="142"/>
                      <a:pt x="7964" y="112"/>
                      <a:pt x="7964" y="82"/>
                    </a:cubicBezTo>
                    <a:cubicBezTo>
                      <a:pt x="7984" y="82"/>
                      <a:pt x="7977" y="68"/>
                      <a:pt x="7962" y="68"/>
                    </a:cubicBezTo>
                    <a:cubicBezTo>
                      <a:pt x="7954" y="68"/>
                      <a:pt x="7944" y="71"/>
                      <a:pt x="7934" y="82"/>
                    </a:cubicBezTo>
                    <a:cubicBezTo>
                      <a:pt x="7903" y="82"/>
                      <a:pt x="7873" y="51"/>
                      <a:pt x="7873" y="21"/>
                    </a:cubicBezTo>
                    <a:lnTo>
                      <a:pt x="7812" y="21"/>
                    </a:lnTo>
                    <a:cubicBezTo>
                      <a:pt x="7787" y="8"/>
                      <a:pt x="7767" y="1"/>
                      <a:pt x="7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5"/>
              <p:cNvSpPr/>
              <p:nvPr/>
            </p:nvSpPr>
            <p:spPr>
              <a:xfrm>
                <a:off x="7050050" y="1525375"/>
                <a:ext cx="227225" cy="270550"/>
              </a:xfrm>
              <a:custGeom>
                <a:avLst/>
                <a:gdLst/>
                <a:ahLst/>
                <a:cxnLst/>
                <a:rect l="l" t="t" r="r" b="b"/>
                <a:pathLst>
                  <a:path w="9089" h="10822" extrusionOk="0">
                    <a:moveTo>
                      <a:pt x="4985" y="1"/>
                    </a:moveTo>
                    <a:cubicBezTo>
                      <a:pt x="4924" y="31"/>
                      <a:pt x="4924" y="31"/>
                      <a:pt x="4955" y="61"/>
                    </a:cubicBezTo>
                    <a:lnTo>
                      <a:pt x="5015" y="61"/>
                    </a:lnTo>
                    <a:cubicBezTo>
                      <a:pt x="5015" y="1"/>
                      <a:pt x="5015" y="1"/>
                      <a:pt x="4985" y="1"/>
                    </a:cubicBezTo>
                    <a:close/>
                    <a:moveTo>
                      <a:pt x="5046" y="274"/>
                    </a:moveTo>
                    <a:cubicBezTo>
                      <a:pt x="5046" y="300"/>
                      <a:pt x="5040" y="309"/>
                      <a:pt x="5036" y="309"/>
                    </a:cubicBezTo>
                    <a:cubicBezTo>
                      <a:pt x="5031" y="309"/>
                      <a:pt x="5028" y="292"/>
                      <a:pt x="5046" y="274"/>
                    </a:cubicBezTo>
                    <a:close/>
                    <a:moveTo>
                      <a:pt x="4497" y="352"/>
                    </a:moveTo>
                    <a:cubicBezTo>
                      <a:pt x="4488" y="352"/>
                      <a:pt x="4478" y="355"/>
                      <a:pt x="4468" y="365"/>
                    </a:cubicBezTo>
                    <a:cubicBezTo>
                      <a:pt x="4468" y="396"/>
                      <a:pt x="4499" y="426"/>
                      <a:pt x="4499" y="426"/>
                    </a:cubicBezTo>
                    <a:cubicBezTo>
                      <a:pt x="4529" y="396"/>
                      <a:pt x="4529" y="365"/>
                      <a:pt x="4529" y="365"/>
                    </a:cubicBezTo>
                    <a:cubicBezTo>
                      <a:pt x="4529" y="365"/>
                      <a:pt x="4515" y="352"/>
                      <a:pt x="4497" y="352"/>
                    </a:cubicBezTo>
                    <a:close/>
                    <a:moveTo>
                      <a:pt x="5958" y="365"/>
                    </a:moveTo>
                    <a:cubicBezTo>
                      <a:pt x="5958" y="396"/>
                      <a:pt x="5958" y="426"/>
                      <a:pt x="5927" y="426"/>
                    </a:cubicBezTo>
                    <a:lnTo>
                      <a:pt x="5897" y="396"/>
                    </a:lnTo>
                    <a:lnTo>
                      <a:pt x="5927" y="365"/>
                    </a:lnTo>
                    <a:close/>
                    <a:moveTo>
                      <a:pt x="4221" y="525"/>
                    </a:moveTo>
                    <a:cubicBezTo>
                      <a:pt x="4225" y="525"/>
                      <a:pt x="4225" y="532"/>
                      <a:pt x="4225" y="548"/>
                    </a:cubicBezTo>
                    <a:lnTo>
                      <a:pt x="4195" y="578"/>
                    </a:lnTo>
                    <a:lnTo>
                      <a:pt x="4164" y="548"/>
                    </a:lnTo>
                    <a:lnTo>
                      <a:pt x="4195" y="548"/>
                    </a:lnTo>
                    <a:cubicBezTo>
                      <a:pt x="4210" y="532"/>
                      <a:pt x="4217" y="525"/>
                      <a:pt x="4221" y="525"/>
                    </a:cubicBezTo>
                    <a:close/>
                    <a:moveTo>
                      <a:pt x="3465" y="639"/>
                    </a:moveTo>
                    <a:lnTo>
                      <a:pt x="3496" y="700"/>
                    </a:lnTo>
                    <a:lnTo>
                      <a:pt x="3496" y="669"/>
                    </a:lnTo>
                    <a:lnTo>
                      <a:pt x="3465" y="639"/>
                    </a:lnTo>
                    <a:close/>
                    <a:moveTo>
                      <a:pt x="3970" y="606"/>
                    </a:moveTo>
                    <a:cubicBezTo>
                      <a:pt x="3985" y="606"/>
                      <a:pt x="4001" y="632"/>
                      <a:pt x="3982" y="669"/>
                    </a:cubicBezTo>
                    <a:cubicBezTo>
                      <a:pt x="3982" y="700"/>
                      <a:pt x="3982" y="700"/>
                      <a:pt x="3951" y="700"/>
                    </a:cubicBezTo>
                    <a:cubicBezTo>
                      <a:pt x="3921" y="669"/>
                      <a:pt x="3921" y="639"/>
                      <a:pt x="3951" y="639"/>
                    </a:cubicBezTo>
                    <a:cubicBezTo>
                      <a:pt x="3951" y="616"/>
                      <a:pt x="3960" y="606"/>
                      <a:pt x="3970" y="606"/>
                    </a:cubicBezTo>
                    <a:close/>
                    <a:moveTo>
                      <a:pt x="3846" y="929"/>
                    </a:moveTo>
                    <a:lnTo>
                      <a:pt x="3846" y="929"/>
                    </a:lnTo>
                    <a:cubicBezTo>
                      <a:pt x="3841" y="933"/>
                      <a:pt x="3835" y="937"/>
                      <a:pt x="3830" y="943"/>
                    </a:cubicBezTo>
                    <a:cubicBezTo>
                      <a:pt x="3830" y="946"/>
                      <a:pt x="3830" y="948"/>
                      <a:pt x="3829" y="951"/>
                    </a:cubicBezTo>
                    <a:lnTo>
                      <a:pt x="3829" y="951"/>
                    </a:lnTo>
                    <a:cubicBezTo>
                      <a:pt x="3834" y="946"/>
                      <a:pt x="3839" y="938"/>
                      <a:pt x="3846" y="929"/>
                    </a:cubicBezTo>
                    <a:close/>
                    <a:moveTo>
                      <a:pt x="7660" y="1064"/>
                    </a:moveTo>
                    <a:lnTo>
                      <a:pt x="7660" y="1095"/>
                    </a:lnTo>
                    <a:cubicBezTo>
                      <a:pt x="7660" y="1116"/>
                      <a:pt x="7645" y="1138"/>
                      <a:pt x="7625" y="1138"/>
                    </a:cubicBezTo>
                    <a:cubicBezTo>
                      <a:pt x="7617" y="1138"/>
                      <a:pt x="7608" y="1134"/>
                      <a:pt x="7599" y="1125"/>
                    </a:cubicBezTo>
                    <a:lnTo>
                      <a:pt x="7599" y="1095"/>
                    </a:lnTo>
                    <a:lnTo>
                      <a:pt x="7660" y="1064"/>
                    </a:lnTo>
                    <a:close/>
                    <a:moveTo>
                      <a:pt x="3283" y="1064"/>
                    </a:moveTo>
                    <a:cubicBezTo>
                      <a:pt x="3313" y="1095"/>
                      <a:pt x="3313" y="1125"/>
                      <a:pt x="3313" y="1125"/>
                    </a:cubicBezTo>
                    <a:lnTo>
                      <a:pt x="3283" y="1156"/>
                    </a:lnTo>
                    <a:cubicBezTo>
                      <a:pt x="3252" y="1125"/>
                      <a:pt x="3283" y="1064"/>
                      <a:pt x="3283" y="1064"/>
                    </a:cubicBezTo>
                    <a:close/>
                    <a:moveTo>
                      <a:pt x="3033" y="1044"/>
                    </a:moveTo>
                    <a:cubicBezTo>
                      <a:pt x="3040" y="1044"/>
                      <a:pt x="3040" y="1059"/>
                      <a:pt x="3040" y="1095"/>
                    </a:cubicBezTo>
                    <a:cubicBezTo>
                      <a:pt x="3040" y="1125"/>
                      <a:pt x="3040" y="1186"/>
                      <a:pt x="3040" y="1186"/>
                    </a:cubicBezTo>
                    <a:cubicBezTo>
                      <a:pt x="3009" y="1186"/>
                      <a:pt x="3009" y="1156"/>
                      <a:pt x="3009" y="1064"/>
                    </a:cubicBezTo>
                    <a:cubicBezTo>
                      <a:pt x="3022" y="1052"/>
                      <a:pt x="3029" y="1044"/>
                      <a:pt x="3033" y="1044"/>
                    </a:cubicBezTo>
                    <a:close/>
                    <a:moveTo>
                      <a:pt x="5137" y="1125"/>
                    </a:moveTo>
                    <a:cubicBezTo>
                      <a:pt x="5137" y="1125"/>
                      <a:pt x="5137" y="1156"/>
                      <a:pt x="5137" y="1186"/>
                    </a:cubicBezTo>
                    <a:cubicBezTo>
                      <a:pt x="5137" y="1199"/>
                      <a:pt x="5142" y="1206"/>
                      <a:pt x="5148" y="1206"/>
                    </a:cubicBezTo>
                    <a:cubicBezTo>
                      <a:pt x="5157" y="1206"/>
                      <a:pt x="5167" y="1191"/>
                      <a:pt x="5167" y="1156"/>
                    </a:cubicBezTo>
                    <a:cubicBezTo>
                      <a:pt x="5167" y="1125"/>
                      <a:pt x="5167" y="1125"/>
                      <a:pt x="5137" y="1125"/>
                    </a:cubicBezTo>
                    <a:close/>
                    <a:moveTo>
                      <a:pt x="2432" y="1551"/>
                    </a:moveTo>
                    <a:lnTo>
                      <a:pt x="2432" y="1581"/>
                    </a:lnTo>
                    <a:lnTo>
                      <a:pt x="2432" y="1612"/>
                    </a:lnTo>
                    <a:lnTo>
                      <a:pt x="2401" y="1612"/>
                    </a:lnTo>
                    <a:cubicBezTo>
                      <a:pt x="2371" y="1581"/>
                      <a:pt x="2401" y="1581"/>
                      <a:pt x="2432" y="1551"/>
                    </a:cubicBezTo>
                    <a:close/>
                    <a:moveTo>
                      <a:pt x="8146" y="1551"/>
                    </a:moveTo>
                    <a:cubicBezTo>
                      <a:pt x="8176" y="1581"/>
                      <a:pt x="8176" y="1581"/>
                      <a:pt x="8146" y="1612"/>
                    </a:cubicBezTo>
                    <a:lnTo>
                      <a:pt x="8085" y="1612"/>
                    </a:lnTo>
                    <a:cubicBezTo>
                      <a:pt x="8055" y="1581"/>
                      <a:pt x="8116" y="1581"/>
                      <a:pt x="8146" y="1551"/>
                    </a:cubicBezTo>
                    <a:close/>
                    <a:moveTo>
                      <a:pt x="2568" y="1511"/>
                    </a:moveTo>
                    <a:cubicBezTo>
                      <a:pt x="2574" y="1511"/>
                      <a:pt x="2589" y="1526"/>
                      <a:pt x="2614" y="1551"/>
                    </a:cubicBezTo>
                    <a:cubicBezTo>
                      <a:pt x="2614" y="1581"/>
                      <a:pt x="2644" y="1612"/>
                      <a:pt x="2614" y="1672"/>
                    </a:cubicBezTo>
                    <a:cubicBezTo>
                      <a:pt x="2584" y="1672"/>
                      <a:pt x="2584" y="1703"/>
                      <a:pt x="2584" y="1703"/>
                    </a:cubicBezTo>
                    <a:lnTo>
                      <a:pt x="2584" y="1612"/>
                    </a:lnTo>
                    <a:cubicBezTo>
                      <a:pt x="2566" y="1540"/>
                      <a:pt x="2558" y="1511"/>
                      <a:pt x="2568" y="1511"/>
                    </a:cubicBezTo>
                    <a:close/>
                    <a:moveTo>
                      <a:pt x="8632" y="1855"/>
                    </a:moveTo>
                    <a:lnTo>
                      <a:pt x="8632" y="1885"/>
                    </a:lnTo>
                    <a:cubicBezTo>
                      <a:pt x="8617" y="1900"/>
                      <a:pt x="8602" y="1908"/>
                      <a:pt x="8591" y="1908"/>
                    </a:cubicBezTo>
                    <a:cubicBezTo>
                      <a:pt x="8579" y="1908"/>
                      <a:pt x="8572" y="1900"/>
                      <a:pt x="8572" y="1885"/>
                    </a:cubicBezTo>
                    <a:lnTo>
                      <a:pt x="8541" y="1885"/>
                    </a:lnTo>
                    <a:cubicBezTo>
                      <a:pt x="8572" y="1855"/>
                      <a:pt x="8632" y="1855"/>
                      <a:pt x="8632" y="1855"/>
                    </a:cubicBezTo>
                    <a:close/>
                    <a:moveTo>
                      <a:pt x="8541" y="2280"/>
                    </a:moveTo>
                    <a:lnTo>
                      <a:pt x="8602" y="2311"/>
                    </a:lnTo>
                    <a:lnTo>
                      <a:pt x="8602" y="2341"/>
                    </a:lnTo>
                    <a:lnTo>
                      <a:pt x="8541" y="2341"/>
                    </a:lnTo>
                    <a:lnTo>
                      <a:pt x="8541" y="2280"/>
                    </a:lnTo>
                    <a:close/>
                    <a:moveTo>
                      <a:pt x="1604" y="2633"/>
                    </a:moveTo>
                    <a:cubicBezTo>
                      <a:pt x="1623" y="2633"/>
                      <a:pt x="1633" y="2661"/>
                      <a:pt x="1611" y="2706"/>
                    </a:cubicBezTo>
                    <a:cubicBezTo>
                      <a:pt x="1611" y="2706"/>
                      <a:pt x="1581" y="2736"/>
                      <a:pt x="1581" y="2736"/>
                    </a:cubicBezTo>
                    <a:cubicBezTo>
                      <a:pt x="1550" y="2706"/>
                      <a:pt x="1581" y="2645"/>
                      <a:pt x="1581" y="2645"/>
                    </a:cubicBezTo>
                    <a:cubicBezTo>
                      <a:pt x="1589" y="2637"/>
                      <a:pt x="1597" y="2633"/>
                      <a:pt x="1604" y="2633"/>
                    </a:cubicBezTo>
                    <a:close/>
                    <a:moveTo>
                      <a:pt x="456" y="3656"/>
                    </a:moveTo>
                    <a:cubicBezTo>
                      <a:pt x="448" y="3656"/>
                      <a:pt x="441" y="3663"/>
                      <a:pt x="426" y="3678"/>
                    </a:cubicBezTo>
                    <a:lnTo>
                      <a:pt x="426" y="3709"/>
                    </a:lnTo>
                    <a:lnTo>
                      <a:pt x="456" y="3709"/>
                    </a:lnTo>
                    <a:lnTo>
                      <a:pt x="486" y="3678"/>
                    </a:lnTo>
                    <a:cubicBezTo>
                      <a:pt x="471" y="3663"/>
                      <a:pt x="464" y="3656"/>
                      <a:pt x="456" y="3656"/>
                    </a:cubicBezTo>
                    <a:close/>
                    <a:moveTo>
                      <a:pt x="557" y="3818"/>
                    </a:moveTo>
                    <a:cubicBezTo>
                      <a:pt x="562" y="3818"/>
                      <a:pt x="569" y="3821"/>
                      <a:pt x="578" y="3830"/>
                    </a:cubicBezTo>
                    <a:cubicBezTo>
                      <a:pt x="547" y="3830"/>
                      <a:pt x="547" y="3861"/>
                      <a:pt x="608" y="3861"/>
                    </a:cubicBezTo>
                    <a:cubicBezTo>
                      <a:pt x="638" y="3891"/>
                      <a:pt x="669" y="3891"/>
                      <a:pt x="669" y="3891"/>
                    </a:cubicBezTo>
                    <a:cubicBezTo>
                      <a:pt x="654" y="3906"/>
                      <a:pt x="638" y="3914"/>
                      <a:pt x="623" y="3914"/>
                    </a:cubicBezTo>
                    <a:cubicBezTo>
                      <a:pt x="608" y="3914"/>
                      <a:pt x="593" y="3906"/>
                      <a:pt x="578" y="3891"/>
                    </a:cubicBezTo>
                    <a:cubicBezTo>
                      <a:pt x="486" y="3891"/>
                      <a:pt x="486" y="3891"/>
                      <a:pt x="517" y="3861"/>
                    </a:cubicBezTo>
                    <a:cubicBezTo>
                      <a:pt x="538" y="3839"/>
                      <a:pt x="545" y="3818"/>
                      <a:pt x="557" y="3818"/>
                    </a:cubicBezTo>
                    <a:close/>
                    <a:moveTo>
                      <a:pt x="369" y="4081"/>
                    </a:moveTo>
                    <a:cubicBezTo>
                      <a:pt x="372" y="4081"/>
                      <a:pt x="380" y="4089"/>
                      <a:pt x="395" y="4104"/>
                    </a:cubicBezTo>
                    <a:cubicBezTo>
                      <a:pt x="395" y="4104"/>
                      <a:pt x="395" y="4134"/>
                      <a:pt x="395" y="4165"/>
                    </a:cubicBezTo>
                    <a:lnTo>
                      <a:pt x="365" y="4165"/>
                    </a:lnTo>
                    <a:cubicBezTo>
                      <a:pt x="334" y="4134"/>
                      <a:pt x="334" y="4104"/>
                      <a:pt x="365" y="4104"/>
                    </a:cubicBezTo>
                    <a:cubicBezTo>
                      <a:pt x="365" y="4089"/>
                      <a:pt x="365" y="4081"/>
                      <a:pt x="369" y="4081"/>
                    </a:cubicBezTo>
                    <a:close/>
                    <a:moveTo>
                      <a:pt x="8719" y="4243"/>
                    </a:moveTo>
                    <a:cubicBezTo>
                      <a:pt x="8739" y="4243"/>
                      <a:pt x="8754" y="4265"/>
                      <a:pt x="8754" y="4286"/>
                    </a:cubicBezTo>
                    <a:cubicBezTo>
                      <a:pt x="8754" y="4347"/>
                      <a:pt x="8754" y="4347"/>
                      <a:pt x="8693" y="4347"/>
                    </a:cubicBezTo>
                    <a:cubicBezTo>
                      <a:pt x="8663" y="4347"/>
                      <a:pt x="8693" y="4286"/>
                      <a:pt x="8693" y="4256"/>
                    </a:cubicBezTo>
                    <a:cubicBezTo>
                      <a:pt x="8702" y="4247"/>
                      <a:pt x="8711" y="4243"/>
                      <a:pt x="8719" y="4243"/>
                    </a:cubicBezTo>
                    <a:close/>
                    <a:moveTo>
                      <a:pt x="730" y="4438"/>
                    </a:moveTo>
                    <a:cubicBezTo>
                      <a:pt x="730" y="4438"/>
                      <a:pt x="730" y="4499"/>
                      <a:pt x="760" y="4499"/>
                    </a:cubicBezTo>
                    <a:lnTo>
                      <a:pt x="790" y="4499"/>
                    </a:lnTo>
                    <a:cubicBezTo>
                      <a:pt x="790" y="4469"/>
                      <a:pt x="760" y="4438"/>
                      <a:pt x="730" y="4438"/>
                    </a:cubicBezTo>
                    <a:close/>
                    <a:moveTo>
                      <a:pt x="8420" y="5381"/>
                    </a:moveTo>
                    <a:cubicBezTo>
                      <a:pt x="8450" y="5381"/>
                      <a:pt x="8480" y="5411"/>
                      <a:pt x="8480" y="5411"/>
                    </a:cubicBezTo>
                    <a:lnTo>
                      <a:pt x="8480" y="5441"/>
                    </a:lnTo>
                    <a:cubicBezTo>
                      <a:pt x="8450" y="5441"/>
                      <a:pt x="8420" y="5441"/>
                      <a:pt x="8420" y="5411"/>
                    </a:cubicBezTo>
                    <a:lnTo>
                      <a:pt x="8420" y="5381"/>
                    </a:lnTo>
                    <a:close/>
                    <a:moveTo>
                      <a:pt x="7508" y="7569"/>
                    </a:moveTo>
                    <a:cubicBezTo>
                      <a:pt x="7538" y="7599"/>
                      <a:pt x="7508" y="7599"/>
                      <a:pt x="7508" y="7599"/>
                    </a:cubicBezTo>
                    <a:cubicBezTo>
                      <a:pt x="7493" y="7615"/>
                      <a:pt x="7485" y="7622"/>
                      <a:pt x="7477" y="7622"/>
                    </a:cubicBezTo>
                    <a:cubicBezTo>
                      <a:pt x="7470" y="7622"/>
                      <a:pt x="7462" y="7615"/>
                      <a:pt x="7447" y="7599"/>
                    </a:cubicBezTo>
                    <a:cubicBezTo>
                      <a:pt x="7447" y="7599"/>
                      <a:pt x="7417" y="7599"/>
                      <a:pt x="7447" y="7569"/>
                    </a:cubicBezTo>
                    <a:close/>
                    <a:moveTo>
                      <a:pt x="6771" y="7865"/>
                    </a:moveTo>
                    <a:cubicBezTo>
                      <a:pt x="6763" y="7865"/>
                      <a:pt x="6763" y="7873"/>
                      <a:pt x="6778" y="7873"/>
                    </a:cubicBezTo>
                    <a:cubicBezTo>
                      <a:pt x="6786" y="7877"/>
                      <a:pt x="6793" y="7881"/>
                      <a:pt x="6798" y="7885"/>
                    </a:cubicBezTo>
                    <a:lnTo>
                      <a:pt x="6798" y="7885"/>
                    </a:lnTo>
                    <a:cubicBezTo>
                      <a:pt x="6787" y="7870"/>
                      <a:pt x="6776" y="7865"/>
                      <a:pt x="6771" y="7865"/>
                    </a:cubicBezTo>
                    <a:close/>
                    <a:moveTo>
                      <a:pt x="6987" y="7858"/>
                    </a:moveTo>
                    <a:cubicBezTo>
                      <a:pt x="6991" y="7858"/>
                      <a:pt x="6991" y="7873"/>
                      <a:pt x="6991" y="7903"/>
                    </a:cubicBezTo>
                    <a:cubicBezTo>
                      <a:pt x="7013" y="7925"/>
                      <a:pt x="7004" y="7946"/>
                      <a:pt x="6986" y="7946"/>
                    </a:cubicBezTo>
                    <a:cubicBezTo>
                      <a:pt x="6978" y="7946"/>
                      <a:pt x="6970" y="7943"/>
                      <a:pt x="6961" y="7934"/>
                    </a:cubicBezTo>
                    <a:cubicBezTo>
                      <a:pt x="6930" y="7903"/>
                      <a:pt x="6930" y="7903"/>
                      <a:pt x="6961" y="7903"/>
                    </a:cubicBezTo>
                    <a:cubicBezTo>
                      <a:pt x="6976" y="7873"/>
                      <a:pt x="6983" y="7858"/>
                      <a:pt x="6987" y="7858"/>
                    </a:cubicBezTo>
                    <a:close/>
                    <a:moveTo>
                      <a:pt x="6869" y="8025"/>
                    </a:moveTo>
                    <a:lnTo>
                      <a:pt x="6839" y="8055"/>
                    </a:lnTo>
                    <a:cubicBezTo>
                      <a:pt x="6839" y="8071"/>
                      <a:pt x="6839" y="8078"/>
                      <a:pt x="6835" y="8078"/>
                    </a:cubicBezTo>
                    <a:cubicBezTo>
                      <a:pt x="6831" y="8078"/>
                      <a:pt x="6824" y="8071"/>
                      <a:pt x="6809" y="8055"/>
                    </a:cubicBezTo>
                    <a:lnTo>
                      <a:pt x="6809" y="8025"/>
                    </a:lnTo>
                    <a:close/>
                    <a:moveTo>
                      <a:pt x="6657" y="8238"/>
                    </a:moveTo>
                    <a:lnTo>
                      <a:pt x="6657" y="8268"/>
                    </a:lnTo>
                    <a:cubicBezTo>
                      <a:pt x="6626" y="8268"/>
                      <a:pt x="6626" y="8268"/>
                      <a:pt x="6596" y="8238"/>
                    </a:cubicBezTo>
                    <a:close/>
                    <a:moveTo>
                      <a:pt x="6444" y="8451"/>
                    </a:moveTo>
                    <a:cubicBezTo>
                      <a:pt x="6444" y="8451"/>
                      <a:pt x="6474" y="8451"/>
                      <a:pt x="6505" y="8481"/>
                    </a:cubicBezTo>
                    <a:lnTo>
                      <a:pt x="6474" y="8511"/>
                    </a:lnTo>
                    <a:cubicBezTo>
                      <a:pt x="6474" y="8511"/>
                      <a:pt x="6444" y="8481"/>
                      <a:pt x="6444" y="8481"/>
                    </a:cubicBezTo>
                    <a:cubicBezTo>
                      <a:pt x="6444" y="8481"/>
                      <a:pt x="6413" y="8451"/>
                      <a:pt x="6444" y="8451"/>
                    </a:cubicBezTo>
                    <a:close/>
                    <a:moveTo>
                      <a:pt x="5577" y="9110"/>
                    </a:moveTo>
                    <a:cubicBezTo>
                      <a:pt x="5581" y="9110"/>
                      <a:pt x="5586" y="9113"/>
                      <a:pt x="5593" y="9119"/>
                    </a:cubicBezTo>
                    <a:lnTo>
                      <a:pt x="5593" y="9150"/>
                    </a:lnTo>
                    <a:cubicBezTo>
                      <a:pt x="5593" y="9174"/>
                      <a:pt x="5593" y="9219"/>
                      <a:pt x="5577" y="9219"/>
                    </a:cubicBezTo>
                    <a:cubicBezTo>
                      <a:pt x="5573" y="9219"/>
                      <a:pt x="5568" y="9216"/>
                      <a:pt x="5562" y="9210"/>
                    </a:cubicBezTo>
                    <a:cubicBezTo>
                      <a:pt x="5562" y="9210"/>
                      <a:pt x="5562" y="9180"/>
                      <a:pt x="5562" y="9119"/>
                    </a:cubicBezTo>
                    <a:cubicBezTo>
                      <a:pt x="5562" y="9126"/>
                      <a:pt x="5562" y="9128"/>
                      <a:pt x="5563" y="9128"/>
                    </a:cubicBezTo>
                    <a:cubicBezTo>
                      <a:pt x="5563" y="9128"/>
                      <a:pt x="5566" y="9110"/>
                      <a:pt x="5577" y="9110"/>
                    </a:cubicBezTo>
                    <a:close/>
                    <a:moveTo>
                      <a:pt x="4950" y="9519"/>
                    </a:moveTo>
                    <a:lnTo>
                      <a:pt x="4950" y="9519"/>
                    </a:lnTo>
                    <a:cubicBezTo>
                      <a:pt x="4947" y="9530"/>
                      <a:pt x="4943" y="9534"/>
                      <a:pt x="4942" y="9534"/>
                    </a:cubicBezTo>
                    <a:cubicBezTo>
                      <a:pt x="4940" y="9534"/>
                      <a:pt x="4941" y="9529"/>
                      <a:pt x="4950" y="9519"/>
                    </a:cubicBezTo>
                    <a:close/>
                    <a:moveTo>
                      <a:pt x="4819" y="9689"/>
                    </a:moveTo>
                    <a:cubicBezTo>
                      <a:pt x="4842" y="9689"/>
                      <a:pt x="4858" y="9738"/>
                      <a:pt x="4833" y="9788"/>
                    </a:cubicBezTo>
                    <a:cubicBezTo>
                      <a:pt x="4818" y="9803"/>
                      <a:pt x="4810" y="9811"/>
                      <a:pt x="4806" y="9811"/>
                    </a:cubicBezTo>
                    <a:cubicBezTo>
                      <a:pt x="4803" y="9811"/>
                      <a:pt x="4803" y="9803"/>
                      <a:pt x="4803" y="9788"/>
                    </a:cubicBezTo>
                    <a:cubicBezTo>
                      <a:pt x="4772" y="9758"/>
                      <a:pt x="4803" y="9697"/>
                      <a:pt x="4803" y="9697"/>
                    </a:cubicBezTo>
                    <a:cubicBezTo>
                      <a:pt x="4808" y="9691"/>
                      <a:pt x="4814" y="9689"/>
                      <a:pt x="4819" y="9689"/>
                    </a:cubicBezTo>
                    <a:close/>
                    <a:moveTo>
                      <a:pt x="999" y="10563"/>
                    </a:moveTo>
                    <a:cubicBezTo>
                      <a:pt x="1003" y="10563"/>
                      <a:pt x="1003" y="10578"/>
                      <a:pt x="1003" y="10609"/>
                    </a:cubicBezTo>
                    <a:cubicBezTo>
                      <a:pt x="1003" y="10669"/>
                      <a:pt x="973" y="10700"/>
                      <a:pt x="942" y="10700"/>
                    </a:cubicBezTo>
                    <a:cubicBezTo>
                      <a:pt x="934" y="10717"/>
                      <a:pt x="928" y="10724"/>
                      <a:pt x="925" y="10724"/>
                    </a:cubicBezTo>
                    <a:cubicBezTo>
                      <a:pt x="917" y="10724"/>
                      <a:pt x="929" y="10674"/>
                      <a:pt x="973" y="10609"/>
                    </a:cubicBezTo>
                    <a:cubicBezTo>
                      <a:pt x="988" y="10578"/>
                      <a:pt x="995" y="10563"/>
                      <a:pt x="999" y="10563"/>
                    </a:cubicBezTo>
                    <a:close/>
                    <a:moveTo>
                      <a:pt x="5499" y="72"/>
                    </a:moveTo>
                    <a:cubicBezTo>
                      <a:pt x="5487" y="72"/>
                      <a:pt x="5484" y="87"/>
                      <a:pt x="5502" y="122"/>
                    </a:cubicBezTo>
                    <a:cubicBezTo>
                      <a:pt x="5502" y="183"/>
                      <a:pt x="5502" y="183"/>
                      <a:pt x="5441" y="183"/>
                    </a:cubicBezTo>
                    <a:cubicBezTo>
                      <a:pt x="5410" y="183"/>
                      <a:pt x="5380" y="183"/>
                      <a:pt x="5380" y="153"/>
                    </a:cubicBezTo>
                    <a:cubicBezTo>
                      <a:pt x="5380" y="122"/>
                      <a:pt x="5380" y="122"/>
                      <a:pt x="5319" y="122"/>
                    </a:cubicBezTo>
                    <a:cubicBezTo>
                      <a:pt x="5228" y="122"/>
                      <a:pt x="5137" y="244"/>
                      <a:pt x="5137" y="304"/>
                    </a:cubicBezTo>
                    <a:cubicBezTo>
                      <a:pt x="5137" y="335"/>
                      <a:pt x="5137" y="350"/>
                      <a:pt x="5133" y="350"/>
                    </a:cubicBezTo>
                    <a:cubicBezTo>
                      <a:pt x="5129" y="350"/>
                      <a:pt x="5122" y="335"/>
                      <a:pt x="5106" y="304"/>
                    </a:cubicBezTo>
                    <a:cubicBezTo>
                      <a:pt x="5106" y="274"/>
                      <a:pt x="5076" y="274"/>
                      <a:pt x="5046" y="274"/>
                    </a:cubicBezTo>
                    <a:cubicBezTo>
                      <a:pt x="5046" y="244"/>
                      <a:pt x="5076" y="244"/>
                      <a:pt x="5106" y="244"/>
                    </a:cubicBezTo>
                    <a:lnTo>
                      <a:pt x="5076" y="213"/>
                    </a:lnTo>
                    <a:cubicBezTo>
                      <a:pt x="5061" y="183"/>
                      <a:pt x="5046" y="168"/>
                      <a:pt x="5030" y="168"/>
                    </a:cubicBezTo>
                    <a:cubicBezTo>
                      <a:pt x="5015" y="168"/>
                      <a:pt x="5000" y="183"/>
                      <a:pt x="4985" y="213"/>
                    </a:cubicBezTo>
                    <a:cubicBezTo>
                      <a:pt x="4985" y="244"/>
                      <a:pt x="4985" y="251"/>
                      <a:pt x="4977" y="251"/>
                    </a:cubicBezTo>
                    <a:cubicBezTo>
                      <a:pt x="4970" y="251"/>
                      <a:pt x="4955" y="244"/>
                      <a:pt x="4924" y="244"/>
                    </a:cubicBezTo>
                    <a:cubicBezTo>
                      <a:pt x="4903" y="222"/>
                      <a:pt x="4881" y="201"/>
                      <a:pt x="4870" y="201"/>
                    </a:cubicBezTo>
                    <a:cubicBezTo>
                      <a:pt x="4866" y="201"/>
                      <a:pt x="4863" y="204"/>
                      <a:pt x="4863" y="213"/>
                    </a:cubicBezTo>
                    <a:cubicBezTo>
                      <a:pt x="4863" y="213"/>
                      <a:pt x="4803" y="213"/>
                      <a:pt x="4772" y="183"/>
                    </a:cubicBezTo>
                    <a:cubicBezTo>
                      <a:pt x="4711" y="213"/>
                      <a:pt x="4681" y="213"/>
                      <a:pt x="4681" y="244"/>
                    </a:cubicBezTo>
                    <a:cubicBezTo>
                      <a:pt x="4711" y="274"/>
                      <a:pt x="4681" y="274"/>
                      <a:pt x="4651" y="274"/>
                    </a:cubicBezTo>
                    <a:cubicBezTo>
                      <a:pt x="4620" y="274"/>
                      <a:pt x="4590" y="304"/>
                      <a:pt x="4590" y="335"/>
                    </a:cubicBezTo>
                    <a:cubicBezTo>
                      <a:pt x="4590" y="365"/>
                      <a:pt x="4590" y="396"/>
                      <a:pt x="4529" y="426"/>
                    </a:cubicBezTo>
                    <a:cubicBezTo>
                      <a:pt x="4504" y="439"/>
                      <a:pt x="4489" y="446"/>
                      <a:pt x="4478" y="446"/>
                    </a:cubicBezTo>
                    <a:cubicBezTo>
                      <a:pt x="4463" y="446"/>
                      <a:pt x="4456" y="431"/>
                      <a:pt x="4438" y="396"/>
                    </a:cubicBezTo>
                    <a:cubicBezTo>
                      <a:pt x="4423" y="380"/>
                      <a:pt x="4407" y="373"/>
                      <a:pt x="4392" y="373"/>
                    </a:cubicBezTo>
                    <a:cubicBezTo>
                      <a:pt x="4377" y="373"/>
                      <a:pt x="4362" y="380"/>
                      <a:pt x="4347" y="396"/>
                    </a:cubicBezTo>
                    <a:cubicBezTo>
                      <a:pt x="4347" y="396"/>
                      <a:pt x="4316" y="396"/>
                      <a:pt x="4286" y="365"/>
                    </a:cubicBezTo>
                    <a:cubicBezTo>
                      <a:pt x="4277" y="356"/>
                      <a:pt x="4271" y="353"/>
                      <a:pt x="4267" y="353"/>
                    </a:cubicBezTo>
                    <a:cubicBezTo>
                      <a:pt x="4258" y="353"/>
                      <a:pt x="4264" y="374"/>
                      <a:pt x="4286" y="396"/>
                    </a:cubicBezTo>
                    <a:cubicBezTo>
                      <a:pt x="4286" y="426"/>
                      <a:pt x="4286" y="456"/>
                      <a:pt x="4286" y="456"/>
                    </a:cubicBezTo>
                    <a:cubicBezTo>
                      <a:pt x="4280" y="462"/>
                      <a:pt x="4274" y="465"/>
                      <a:pt x="4268" y="465"/>
                    </a:cubicBezTo>
                    <a:cubicBezTo>
                      <a:pt x="4244" y="465"/>
                      <a:pt x="4219" y="420"/>
                      <a:pt x="4195" y="396"/>
                    </a:cubicBezTo>
                    <a:cubicBezTo>
                      <a:pt x="4179" y="365"/>
                      <a:pt x="4172" y="350"/>
                      <a:pt x="4168" y="350"/>
                    </a:cubicBezTo>
                    <a:cubicBezTo>
                      <a:pt x="4164" y="350"/>
                      <a:pt x="4164" y="365"/>
                      <a:pt x="4164" y="396"/>
                    </a:cubicBezTo>
                    <a:cubicBezTo>
                      <a:pt x="4195" y="426"/>
                      <a:pt x="4164" y="456"/>
                      <a:pt x="4103" y="456"/>
                    </a:cubicBezTo>
                    <a:cubicBezTo>
                      <a:pt x="4073" y="472"/>
                      <a:pt x="4043" y="479"/>
                      <a:pt x="4020" y="479"/>
                    </a:cubicBezTo>
                    <a:cubicBezTo>
                      <a:pt x="3997" y="479"/>
                      <a:pt x="3982" y="472"/>
                      <a:pt x="3982" y="456"/>
                    </a:cubicBezTo>
                    <a:cubicBezTo>
                      <a:pt x="3970" y="450"/>
                      <a:pt x="3960" y="448"/>
                      <a:pt x="3952" y="448"/>
                    </a:cubicBezTo>
                    <a:cubicBezTo>
                      <a:pt x="3921" y="448"/>
                      <a:pt x="3921" y="487"/>
                      <a:pt x="3921" y="487"/>
                    </a:cubicBezTo>
                    <a:cubicBezTo>
                      <a:pt x="3891" y="517"/>
                      <a:pt x="3860" y="548"/>
                      <a:pt x="3769" y="548"/>
                    </a:cubicBezTo>
                    <a:cubicBezTo>
                      <a:pt x="3617" y="548"/>
                      <a:pt x="3617" y="548"/>
                      <a:pt x="3647" y="608"/>
                    </a:cubicBezTo>
                    <a:cubicBezTo>
                      <a:pt x="3647" y="626"/>
                      <a:pt x="3647" y="644"/>
                      <a:pt x="3642" y="644"/>
                    </a:cubicBezTo>
                    <a:cubicBezTo>
                      <a:pt x="3637" y="644"/>
                      <a:pt x="3630" y="634"/>
                      <a:pt x="3617" y="608"/>
                    </a:cubicBezTo>
                    <a:cubicBezTo>
                      <a:pt x="3556" y="608"/>
                      <a:pt x="3556" y="639"/>
                      <a:pt x="3526" y="700"/>
                    </a:cubicBezTo>
                    <a:cubicBezTo>
                      <a:pt x="3496" y="730"/>
                      <a:pt x="3526" y="791"/>
                      <a:pt x="3556" y="821"/>
                    </a:cubicBezTo>
                    <a:cubicBezTo>
                      <a:pt x="3587" y="882"/>
                      <a:pt x="3587" y="882"/>
                      <a:pt x="3496" y="882"/>
                    </a:cubicBezTo>
                    <a:cubicBezTo>
                      <a:pt x="3496" y="891"/>
                      <a:pt x="3490" y="895"/>
                      <a:pt x="3483" y="895"/>
                    </a:cubicBezTo>
                    <a:cubicBezTo>
                      <a:pt x="3465" y="895"/>
                      <a:pt x="3435" y="873"/>
                      <a:pt x="3435" y="852"/>
                    </a:cubicBezTo>
                    <a:cubicBezTo>
                      <a:pt x="3404" y="821"/>
                      <a:pt x="3435" y="821"/>
                      <a:pt x="3435" y="821"/>
                    </a:cubicBezTo>
                    <a:lnTo>
                      <a:pt x="3465" y="791"/>
                    </a:lnTo>
                    <a:cubicBezTo>
                      <a:pt x="3444" y="769"/>
                      <a:pt x="3437" y="748"/>
                      <a:pt x="3414" y="748"/>
                    </a:cubicBezTo>
                    <a:cubicBezTo>
                      <a:pt x="3404" y="748"/>
                      <a:pt x="3392" y="752"/>
                      <a:pt x="3374" y="760"/>
                    </a:cubicBezTo>
                    <a:cubicBezTo>
                      <a:pt x="3344" y="760"/>
                      <a:pt x="3313" y="760"/>
                      <a:pt x="3313" y="791"/>
                    </a:cubicBezTo>
                    <a:cubicBezTo>
                      <a:pt x="3283" y="791"/>
                      <a:pt x="3222" y="821"/>
                      <a:pt x="3192" y="852"/>
                    </a:cubicBezTo>
                    <a:cubicBezTo>
                      <a:pt x="3131" y="882"/>
                      <a:pt x="3040" y="912"/>
                      <a:pt x="3009" y="912"/>
                    </a:cubicBezTo>
                    <a:cubicBezTo>
                      <a:pt x="2948" y="943"/>
                      <a:pt x="2948" y="943"/>
                      <a:pt x="2948" y="973"/>
                    </a:cubicBezTo>
                    <a:cubicBezTo>
                      <a:pt x="2971" y="1018"/>
                      <a:pt x="2977" y="1046"/>
                      <a:pt x="2966" y="1046"/>
                    </a:cubicBezTo>
                    <a:cubicBezTo>
                      <a:pt x="2962" y="1046"/>
                      <a:pt x="2957" y="1042"/>
                      <a:pt x="2948" y="1034"/>
                    </a:cubicBezTo>
                    <a:cubicBezTo>
                      <a:pt x="2941" y="1027"/>
                      <a:pt x="2929" y="1023"/>
                      <a:pt x="2915" y="1023"/>
                    </a:cubicBezTo>
                    <a:cubicBezTo>
                      <a:pt x="2810" y="1023"/>
                      <a:pt x="2553" y="1193"/>
                      <a:pt x="2553" y="1247"/>
                    </a:cubicBezTo>
                    <a:cubicBezTo>
                      <a:pt x="2553" y="1247"/>
                      <a:pt x="2553" y="1277"/>
                      <a:pt x="2523" y="1277"/>
                    </a:cubicBezTo>
                    <a:cubicBezTo>
                      <a:pt x="2462" y="1308"/>
                      <a:pt x="2310" y="1399"/>
                      <a:pt x="2310" y="1460"/>
                    </a:cubicBezTo>
                    <a:lnTo>
                      <a:pt x="2249" y="1520"/>
                    </a:lnTo>
                    <a:cubicBezTo>
                      <a:pt x="2188" y="1520"/>
                      <a:pt x="2158" y="1551"/>
                      <a:pt x="2158" y="1581"/>
                    </a:cubicBezTo>
                    <a:cubicBezTo>
                      <a:pt x="2158" y="1642"/>
                      <a:pt x="2188" y="1642"/>
                      <a:pt x="2158" y="1642"/>
                    </a:cubicBezTo>
                    <a:cubicBezTo>
                      <a:pt x="2151" y="1634"/>
                      <a:pt x="2143" y="1630"/>
                      <a:pt x="2134" y="1630"/>
                    </a:cubicBezTo>
                    <a:cubicBezTo>
                      <a:pt x="2109" y="1630"/>
                      <a:pt x="2075" y="1665"/>
                      <a:pt x="2006" y="1733"/>
                    </a:cubicBezTo>
                    <a:cubicBezTo>
                      <a:pt x="1915" y="1794"/>
                      <a:pt x="1915" y="1794"/>
                      <a:pt x="1976" y="1794"/>
                    </a:cubicBezTo>
                    <a:cubicBezTo>
                      <a:pt x="1942" y="1861"/>
                      <a:pt x="1918" y="1882"/>
                      <a:pt x="1898" y="1882"/>
                    </a:cubicBezTo>
                    <a:cubicBezTo>
                      <a:pt x="1881" y="1882"/>
                      <a:pt x="1868" y="1868"/>
                      <a:pt x="1854" y="1855"/>
                    </a:cubicBezTo>
                    <a:cubicBezTo>
                      <a:pt x="1843" y="1833"/>
                      <a:pt x="1833" y="1823"/>
                      <a:pt x="1826" y="1823"/>
                    </a:cubicBezTo>
                    <a:cubicBezTo>
                      <a:pt x="1814" y="1823"/>
                      <a:pt x="1815" y="1857"/>
                      <a:pt x="1854" y="1915"/>
                    </a:cubicBezTo>
                    <a:cubicBezTo>
                      <a:pt x="1877" y="1984"/>
                      <a:pt x="1848" y="2018"/>
                      <a:pt x="1820" y="2018"/>
                    </a:cubicBezTo>
                    <a:cubicBezTo>
                      <a:pt x="1810" y="2018"/>
                      <a:pt x="1801" y="2014"/>
                      <a:pt x="1793" y="2007"/>
                    </a:cubicBezTo>
                    <a:cubicBezTo>
                      <a:pt x="1793" y="1976"/>
                      <a:pt x="1793" y="1976"/>
                      <a:pt x="1824" y="1946"/>
                    </a:cubicBezTo>
                    <a:lnTo>
                      <a:pt x="1763" y="1885"/>
                    </a:lnTo>
                    <a:cubicBezTo>
                      <a:pt x="1763" y="1915"/>
                      <a:pt x="1763" y="1915"/>
                      <a:pt x="1763" y="1976"/>
                    </a:cubicBezTo>
                    <a:cubicBezTo>
                      <a:pt x="1763" y="1976"/>
                      <a:pt x="1733" y="1976"/>
                      <a:pt x="1733" y="2037"/>
                    </a:cubicBezTo>
                    <a:cubicBezTo>
                      <a:pt x="1733" y="2067"/>
                      <a:pt x="1763" y="2098"/>
                      <a:pt x="1824" y="2098"/>
                    </a:cubicBezTo>
                    <a:cubicBezTo>
                      <a:pt x="1854" y="2098"/>
                      <a:pt x="1824" y="2128"/>
                      <a:pt x="1824" y="2159"/>
                    </a:cubicBezTo>
                    <a:cubicBezTo>
                      <a:pt x="1763" y="2159"/>
                      <a:pt x="1733" y="2128"/>
                      <a:pt x="1733" y="2098"/>
                    </a:cubicBezTo>
                    <a:cubicBezTo>
                      <a:pt x="1733" y="2067"/>
                      <a:pt x="1733" y="2037"/>
                      <a:pt x="1702" y="2037"/>
                    </a:cubicBezTo>
                    <a:cubicBezTo>
                      <a:pt x="1699" y="2034"/>
                      <a:pt x="1696" y="2033"/>
                      <a:pt x="1693" y="2033"/>
                    </a:cubicBezTo>
                    <a:cubicBezTo>
                      <a:pt x="1662" y="2033"/>
                      <a:pt x="1614" y="2164"/>
                      <a:pt x="1641" y="2219"/>
                    </a:cubicBezTo>
                    <a:lnTo>
                      <a:pt x="1611" y="2189"/>
                    </a:lnTo>
                    <a:cubicBezTo>
                      <a:pt x="1611" y="2189"/>
                      <a:pt x="1550" y="2219"/>
                      <a:pt x="1520" y="2250"/>
                    </a:cubicBezTo>
                    <a:cubicBezTo>
                      <a:pt x="1489" y="2311"/>
                      <a:pt x="1459" y="2311"/>
                      <a:pt x="1489" y="2341"/>
                    </a:cubicBezTo>
                    <a:cubicBezTo>
                      <a:pt x="1520" y="2371"/>
                      <a:pt x="1550" y="2402"/>
                      <a:pt x="1520" y="2402"/>
                    </a:cubicBezTo>
                    <a:cubicBezTo>
                      <a:pt x="1550" y="2402"/>
                      <a:pt x="1581" y="2402"/>
                      <a:pt x="1581" y="2432"/>
                    </a:cubicBezTo>
                    <a:cubicBezTo>
                      <a:pt x="1581" y="2432"/>
                      <a:pt x="1520" y="2463"/>
                      <a:pt x="1489" y="2463"/>
                    </a:cubicBezTo>
                    <a:cubicBezTo>
                      <a:pt x="1398" y="2463"/>
                      <a:pt x="1337" y="2463"/>
                      <a:pt x="1246" y="2554"/>
                    </a:cubicBezTo>
                    <a:cubicBezTo>
                      <a:pt x="1216" y="2615"/>
                      <a:pt x="1155" y="2675"/>
                      <a:pt x="1125" y="2675"/>
                    </a:cubicBezTo>
                    <a:cubicBezTo>
                      <a:pt x="1094" y="2706"/>
                      <a:pt x="1064" y="2736"/>
                      <a:pt x="1094" y="2767"/>
                    </a:cubicBezTo>
                    <a:lnTo>
                      <a:pt x="1064" y="2797"/>
                    </a:lnTo>
                    <a:cubicBezTo>
                      <a:pt x="1003" y="2797"/>
                      <a:pt x="973" y="2858"/>
                      <a:pt x="1003" y="2858"/>
                    </a:cubicBezTo>
                    <a:cubicBezTo>
                      <a:pt x="1003" y="2919"/>
                      <a:pt x="973" y="2919"/>
                      <a:pt x="942" y="2949"/>
                    </a:cubicBezTo>
                    <a:cubicBezTo>
                      <a:pt x="881" y="2949"/>
                      <a:pt x="881" y="2949"/>
                      <a:pt x="973" y="2979"/>
                    </a:cubicBezTo>
                    <a:cubicBezTo>
                      <a:pt x="982" y="2988"/>
                      <a:pt x="993" y="2992"/>
                      <a:pt x="1005" y="2992"/>
                    </a:cubicBezTo>
                    <a:cubicBezTo>
                      <a:pt x="1033" y="2992"/>
                      <a:pt x="1064" y="2970"/>
                      <a:pt x="1064" y="2949"/>
                    </a:cubicBezTo>
                    <a:lnTo>
                      <a:pt x="1125" y="2888"/>
                    </a:lnTo>
                    <a:lnTo>
                      <a:pt x="1094" y="2979"/>
                    </a:lnTo>
                    <a:cubicBezTo>
                      <a:pt x="1094" y="3010"/>
                      <a:pt x="1064" y="3070"/>
                      <a:pt x="1094" y="3070"/>
                    </a:cubicBezTo>
                    <a:cubicBezTo>
                      <a:pt x="1094" y="3070"/>
                      <a:pt x="1125" y="3101"/>
                      <a:pt x="1125" y="3131"/>
                    </a:cubicBezTo>
                    <a:cubicBezTo>
                      <a:pt x="1125" y="3131"/>
                      <a:pt x="1094" y="3101"/>
                      <a:pt x="1064" y="3070"/>
                    </a:cubicBezTo>
                    <a:cubicBezTo>
                      <a:pt x="1064" y="3040"/>
                      <a:pt x="1033" y="3010"/>
                      <a:pt x="1003" y="3010"/>
                    </a:cubicBezTo>
                    <a:cubicBezTo>
                      <a:pt x="979" y="3002"/>
                      <a:pt x="956" y="2998"/>
                      <a:pt x="938" y="2998"/>
                    </a:cubicBezTo>
                    <a:cubicBezTo>
                      <a:pt x="888" y="2998"/>
                      <a:pt x="867" y="3026"/>
                      <a:pt x="912" y="3070"/>
                    </a:cubicBezTo>
                    <a:cubicBezTo>
                      <a:pt x="881" y="3101"/>
                      <a:pt x="881" y="3101"/>
                      <a:pt x="851" y="3101"/>
                    </a:cubicBezTo>
                    <a:cubicBezTo>
                      <a:pt x="843" y="3093"/>
                      <a:pt x="835" y="3089"/>
                      <a:pt x="828" y="3089"/>
                    </a:cubicBezTo>
                    <a:cubicBezTo>
                      <a:pt x="809" y="3089"/>
                      <a:pt x="798" y="3117"/>
                      <a:pt x="821" y="3162"/>
                    </a:cubicBezTo>
                    <a:cubicBezTo>
                      <a:pt x="881" y="3222"/>
                      <a:pt x="851" y="3222"/>
                      <a:pt x="790" y="3222"/>
                    </a:cubicBezTo>
                    <a:cubicBezTo>
                      <a:pt x="699" y="3222"/>
                      <a:pt x="638" y="3314"/>
                      <a:pt x="669" y="3344"/>
                    </a:cubicBezTo>
                    <a:cubicBezTo>
                      <a:pt x="699" y="3374"/>
                      <a:pt x="669" y="3435"/>
                      <a:pt x="608" y="3435"/>
                    </a:cubicBezTo>
                    <a:cubicBezTo>
                      <a:pt x="578" y="3435"/>
                      <a:pt x="547" y="3466"/>
                      <a:pt x="578" y="3526"/>
                    </a:cubicBezTo>
                    <a:cubicBezTo>
                      <a:pt x="562" y="3511"/>
                      <a:pt x="540" y="3504"/>
                      <a:pt x="524" y="3504"/>
                    </a:cubicBezTo>
                    <a:cubicBezTo>
                      <a:pt x="509" y="3504"/>
                      <a:pt x="502" y="3511"/>
                      <a:pt x="517" y="3526"/>
                    </a:cubicBezTo>
                    <a:cubicBezTo>
                      <a:pt x="517" y="3526"/>
                      <a:pt x="486" y="3557"/>
                      <a:pt x="547" y="3557"/>
                    </a:cubicBezTo>
                    <a:lnTo>
                      <a:pt x="547" y="3648"/>
                    </a:lnTo>
                    <a:cubicBezTo>
                      <a:pt x="557" y="3638"/>
                      <a:pt x="567" y="3634"/>
                      <a:pt x="578" y="3634"/>
                    </a:cubicBezTo>
                    <a:cubicBezTo>
                      <a:pt x="598" y="3634"/>
                      <a:pt x="618" y="3648"/>
                      <a:pt x="638" y="3648"/>
                    </a:cubicBezTo>
                    <a:cubicBezTo>
                      <a:pt x="669" y="3678"/>
                      <a:pt x="578" y="3739"/>
                      <a:pt x="456" y="3739"/>
                    </a:cubicBezTo>
                    <a:lnTo>
                      <a:pt x="365" y="3739"/>
                    </a:lnTo>
                    <a:cubicBezTo>
                      <a:pt x="395" y="3770"/>
                      <a:pt x="426" y="3770"/>
                      <a:pt x="426" y="3770"/>
                    </a:cubicBezTo>
                    <a:cubicBezTo>
                      <a:pt x="404" y="3791"/>
                      <a:pt x="398" y="3813"/>
                      <a:pt x="385" y="3813"/>
                    </a:cubicBezTo>
                    <a:cubicBezTo>
                      <a:pt x="380" y="3813"/>
                      <a:pt x="374" y="3809"/>
                      <a:pt x="365" y="3800"/>
                    </a:cubicBezTo>
                    <a:lnTo>
                      <a:pt x="334" y="3800"/>
                    </a:lnTo>
                    <a:cubicBezTo>
                      <a:pt x="334" y="3800"/>
                      <a:pt x="304" y="3830"/>
                      <a:pt x="334" y="3861"/>
                    </a:cubicBezTo>
                    <a:cubicBezTo>
                      <a:pt x="395" y="3891"/>
                      <a:pt x="395" y="3891"/>
                      <a:pt x="334" y="3891"/>
                    </a:cubicBezTo>
                    <a:cubicBezTo>
                      <a:pt x="274" y="3891"/>
                      <a:pt x="243" y="3891"/>
                      <a:pt x="304" y="3952"/>
                    </a:cubicBezTo>
                    <a:cubicBezTo>
                      <a:pt x="340" y="3988"/>
                      <a:pt x="354" y="4002"/>
                      <a:pt x="342" y="4002"/>
                    </a:cubicBezTo>
                    <a:cubicBezTo>
                      <a:pt x="333" y="4002"/>
                      <a:pt x="311" y="3995"/>
                      <a:pt x="274" y="3982"/>
                    </a:cubicBezTo>
                    <a:cubicBezTo>
                      <a:pt x="263" y="3972"/>
                      <a:pt x="253" y="3969"/>
                      <a:pt x="243" y="3969"/>
                    </a:cubicBezTo>
                    <a:cubicBezTo>
                      <a:pt x="223" y="3969"/>
                      <a:pt x="203" y="3982"/>
                      <a:pt x="182" y="3982"/>
                    </a:cubicBezTo>
                    <a:lnTo>
                      <a:pt x="213" y="4013"/>
                    </a:lnTo>
                    <a:cubicBezTo>
                      <a:pt x="274" y="4043"/>
                      <a:pt x="274" y="4074"/>
                      <a:pt x="213" y="4074"/>
                    </a:cubicBezTo>
                    <a:cubicBezTo>
                      <a:pt x="205" y="4065"/>
                      <a:pt x="199" y="4062"/>
                      <a:pt x="194" y="4062"/>
                    </a:cubicBezTo>
                    <a:cubicBezTo>
                      <a:pt x="182" y="4062"/>
                      <a:pt x="182" y="4090"/>
                      <a:pt x="182" y="4134"/>
                    </a:cubicBezTo>
                    <a:cubicBezTo>
                      <a:pt x="160" y="4179"/>
                      <a:pt x="138" y="4207"/>
                      <a:pt x="116" y="4207"/>
                    </a:cubicBezTo>
                    <a:cubicBezTo>
                      <a:pt x="107" y="4207"/>
                      <a:pt x="99" y="4203"/>
                      <a:pt x="91" y="4195"/>
                    </a:cubicBezTo>
                    <a:cubicBezTo>
                      <a:pt x="66" y="4183"/>
                      <a:pt x="51" y="4175"/>
                      <a:pt x="47" y="4175"/>
                    </a:cubicBezTo>
                    <a:lnTo>
                      <a:pt x="47" y="4175"/>
                    </a:lnTo>
                    <a:cubicBezTo>
                      <a:pt x="41" y="4175"/>
                      <a:pt x="56" y="4190"/>
                      <a:pt x="91" y="4226"/>
                    </a:cubicBezTo>
                    <a:cubicBezTo>
                      <a:pt x="91" y="4256"/>
                      <a:pt x="91" y="4256"/>
                      <a:pt x="30" y="4286"/>
                    </a:cubicBezTo>
                    <a:cubicBezTo>
                      <a:pt x="0" y="4286"/>
                      <a:pt x="0" y="4286"/>
                      <a:pt x="0" y="4317"/>
                    </a:cubicBezTo>
                    <a:cubicBezTo>
                      <a:pt x="61" y="4377"/>
                      <a:pt x="91" y="4377"/>
                      <a:pt x="91" y="4377"/>
                    </a:cubicBezTo>
                    <a:cubicBezTo>
                      <a:pt x="122" y="4347"/>
                      <a:pt x="122" y="4347"/>
                      <a:pt x="152" y="4347"/>
                    </a:cubicBezTo>
                    <a:lnTo>
                      <a:pt x="122" y="4408"/>
                    </a:lnTo>
                    <a:cubicBezTo>
                      <a:pt x="91" y="4438"/>
                      <a:pt x="91" y="4438"/>
                      <a:pt x="91" y="4529"/>
                    </a:cubicBezTo>
                    <a:cubicBezTo>
                      <a:pt x="91" y="4567"/>
                      <a:pt x="114" y="4593"/>
                      <a:pt x="132" y="4593"/>
                    </a:cubicBezTo>
                    <a:cubicBezTo>
                      <a:pt x="143" y="4593"/>
                      <a:pt x="152" y="4583"/>
                      <a:pt x="152" y="4560"/>
                    </a:cubicBezTo>
                    <a:lnTo>
                      <a:pt x="213" y="4560"/>
                    </a:lnTo>
                    <a:cubicBezTo>
                      <a:pt x="231" y="4578"/>
                      <a:pt x="246" y="4585"/>
                      <a:pt x="257" y="4585"/>
                    </a:cubicBezTo>
                    <a:cubicBezTo>
                      <a:pt x="284" y="4585"/>
                      <a:pt x="286" y="4542"/>
                      <a:pt x="243" y="4499"/>
                    </a:cubicBezTo>
                    <a:cubicBezTo>
                      <a:pt x="190" y="4463"/>
                      <a:pt x="168" y="4449"/>
                      <a:pt x="171" y="4449"/>
                    </a:cubicBezTo>
                    <a:lnTo>
                      <a:pt x="171" y="4449"/>
                    </a:lnTo>
                    <a:cubicBezTo>
                      <a:pt x="173" y="4449"/>
                      <a:pt x="188" y="4456"/>
                      <a:pt x="213" y="4469"/>
                    </a:cubicBezTo>
                    <a:cubicBezTo>
                      <a:pt x="233" y="4479"/>
                      <a:pt x="250" y="4482"/>
                      <a:pt x="263" y="4482"/>
                    </a:cubicBezTo>
                    <a:cubicBezTo>
                      <a:pt x="290" y="4482"/>
                      <a:pt x="304" y="4469"/>
                      <a:pt x="304" y="4469"/>
                    </a:cubicBezTo>
                    <a:cubicBezTo>
                      <a:pt x="319" y="4453"/>
                      <a:pt x="327" y="4446"/>
                      <a:pt x="331" y="4446"/>
                    </a:cubicBezTo>
                    <a:cubicBezTo>
                      <a:pt x="334" y="4446"/>
                      <a:pt x="334" y="4453"/>
                      <a:pt x="334" y="4469"/>
                    </a:cubicBezTo>
                    <a:cubicBezTo>
                      <a:pt x="365" y="4469"/>
                      <a:pt x="426" y="4469"/>
                      <a:pt x="426" y="4438"/>
                    </a:cubicBezTo>
                    <a:cubicBezTo>
                      <a:pt x="456" y="4438"/>
                      <a:pt x="456" y="4438"/>
                      <a:pt x="426" y="4408"/>
                    </a:cubicBezTo>
                    <a:cubicBezTo>
                      <a:pt x="395" y="4408"/>
                      <a:pt x="426" y="4377"/>
                      <a:pt x="486" y="4377"/>
                    </a:cubicBezTo>
                    <a:cubicBezTo>
                      <a:pt x="517" y="4377"/>
                      <a:pt x="517" y="4377"/>
                      <a:pt x="486" y="4347"/>
                    </a:cubicBezTo>
                    <a:cubicBezTo>
                      <a:pt x="426" y="4286"/>
                      <a:pt x="456" y="4256"/>
                      <a:pt x="517" y="4256"/>
                    </a:cubicBezTo>
                    <a:lnTo>
                      <a:pt x="547" y="4226"/>
                    </a:lnTo>
                    <a:cubicBezTo>
                      <a:pt x="578" y="4195"/>
                      <a:pt x="547" y="4195"/>
                      <a:pt x="517" y="4165"/>
                    </a:cubicBezTo>
                    <a:cubicBezTo>
                      <a:pt x="456" y="4134"/>
                      <a:pt x="456" y="4134"/>
                      <a:pt x="486" y="4134"/>
                    </a:cubicBezTo>
                    <a:cubicBezTo>
                      <a:pt x="507" y="4124"/>
                      <a:pt x="523" y="4121"/>
                      <a:pt x="537" y="4121"/>
                    </a:cubicBezTo>
                    <a:cubicBezTo>
                      <a:pt x="564" y="4121"/>
                      <a:pt x="578" y="4134"/>
                      <a:pt x="578" y="4134"/>
                    </a:cubicBezTo>
                    <a:cubicBezTo>
                      <a:pt x="586" y="4143"/>
                      <a:pt x="593" y="4147"/>
                      <a:pt x="598" y="4147"/>
                    </a:cubicBezTo>
                    <a:cubicBezTo>
                      <a:pt x="611" y="4147"/>
                      <a:pt x="617" y="4125"/>
                      <a:pt x="638" y="4104"/>
                    </a:cubicBezTo>
                    <a:cubicBezTo>
                      <a:pt x="638" y="4074"/>
                      <a:pt x="669" y="4043"/>
                      <a:pt x="638" y="4013"/>
                    </a:cubicBezTo>
                    <a:lnTo>
                      <a:pt x="638" y="4013"/>
                    </a:lnTo>
                    <a:lnTo>
                      <a:pt x="669" y="4043"/>
                    </a:lnTo>
                    <a:cubicBezTo>
                      <a:pt x="684" y="4028"/>
                      <a:pt x="699" y="4028"/>
                      <a:pt x="707" y="4028"/>
                    </a:cubicBezTo>
                    <a:cubicBezTo>
                      <a:pt x="714" y="4028"/>
                      <a:pt x="714" y="4028"/>
                      <a:pt x="699" y="4013"/>
                    </a:cubicBezTo>
                    <a:cubicBezTo>
                      <a:pt x="699" y="4013"/>
                      <a:pt x="699" y="3982"/>
                      <a:pt x="760" y="3982"/>
                    </a:cubicBezTo>
                    <a:cubicBezTo>
                      <a:pt x="814" y="3955"/>
                      <a:pt x="820" y="3856"/>
                      <a:pt x="735" y="3856"/>
                    </a:cubicBezTo>
                    <a:cubicBezTo>
                      <a:pt x="724" y="3856"/>
                      <a:pt x="712" y="3857"/>
                      <a:pt x="699" y="3861"/>
                    </a:cubicBezTo>
                    <a:lnTo>
                      <a:pt x="730" y="3830"/>
                    </a:lnTo>
                    <a:cubicBezTo>
                      <a:pt x="730" y="3830"/>
                      <a:pt x="730" y="3800"/>
                      <a:pt x="730" y="3800"/>
                    </a:cubicBezTo>
                    <a:cubicBezTo>
                      <a:pt x="699" y="3770"/>
                      <a:pt x="699" y="3770"/>
                      <a:pt x="730" y="3739"/>
                    </a:cubicBezTo>
                    <a:cubicBezTo>
                      <a:pt x="730" y="3739"/>
                      <a:pt x="760" y="3770"/>
                      <a:pt x="790" y="3770"/>
                    </a:cubicBezTo>
                    <a:cubicBezTo>
                      <a:pt x="816" y="3808"/>
                      <a:pt x="841" y="3825"/>
                      <a:pt x="858" y="3825"/>
                    </a:cubicBezTo>
                    <a:cubicBezTo>
                      <a:pt x="874" y="3825"/>
                      <a:pt x="881" y="3809"/>
                      <a:pt x="873" y="3781"/>
                    </a:cubicBezTo>
                    <a:lnTo>
                      <a:pt x="873" y="3781"/>
                    </a:lnTo>
                    <a:cubicBezTo>
                      <a:pt x="873" y="3781"/>
                      <a:pt x="874" y="3782"/>
                      <a:pt x="875" y="3782"/>
                    </a:cubicBezTo>
                    <a:cubicBezTo>
                      <a:pt x="896" y="3782"/>
                      <a:pt x="912" y="3753"/>
                      <a:pt x="912" y="3709"/>
                    </a:cubicBezTo>
                    <a:cubicBezTo>
                      <a:pt x="942" y="3678"/>
                      <a:pt x="881" y="3618"/>
                      <a:pt x="851" y="3587"/>
                    </a:cubicBezTo>
                    <a:cubicBezTo>
                      <a:pt x="851" y="3587"/>
                      <a:pt x="851" y="3557"/>
                      <a:pt x="851" y="3557"/>
                    </a:cubicBezTo>
                    <a:cubicBezTo>
                      <a:pt x="866" y="3542"/>
                      <a:pt x="874" y="3534"/>
                      <a:pt x="881" y="3534"/>
                    </a:cubicBezTo>
                    <a:cubicBezTo>
                      <a:pt x="889" y="3534"/>
                      <a:pt x="897" y="3542"/>
                      <a:pt x="912" y="3557"/>
                    </a:cubicBezTo>
                    <a:cubicBezTo>
                      <a:pt x="920" y="3565"/>
                      <a:pt x="928" y="3569"/>
                      <a:pt x="935" y="3569"/>
                    </a:cubicBezTo>
                    <a:cubicBezTo>
                      <a:pt x="954" y="3569"/>
                      <a:pt x="965" y="3541"/>
                      <a:pt x="942" y="3496"/>
                    </a:cubicBezTo>
                    <a:lnTo>
                      <a:pt x="973" y="3496"/>
                    </a:lnTo>
                    <a:cubicBezTo>
                      <a:pt x="982" y="3505"/>
                      <a:pt x="991" y="3512"/>
                      <a:pt x="1002" y="3512"/>
                    </a:cubicBezTo>
                    <a:cubicBezTo>
                      <a:pt x="1025" y="3512"/>
                      <a:pt x="1052" y="3479"/>
                      <a:pt x="1094" y="3374"/>
                    </a:cubicBezTo>
                    <a:cubicBezTo>
                      <a:pt x="1147" y="3322"/>
                      <a:pt x="1199" y="3247"/>
                      <a:pt x="1232" y="3247"/>
                    </a:cubicBezTo>
                    <a:cubicBezTo>
                      <a:pt x="1237" y="3247"/>
                      <a:pt x="1242" y="3249"/>
                      <a:pt x="1246" y="3253"/>
                    </a:cubicBezTo>
                    <a:cubicBezTo>
                      <a:pt x="1249" y="3256"/>
                      <a:pt x="1252" y="3258"/>
                      <a:pt x="1255" y="3258"/>
                    </a:cubicBezTo>
                    <a:cubicBezTo>
                      <a:pt x="1277" y="3258"/>
                      <a:pt x="1277" y="3152"/>
                      <a:pt x="1277" y="3070"/>
                    </a:cubicBezTo>
                    <a:cubicBezTo>
                      <a:pt x="1277" y="3070"/>
                      <a:pt x="1307" y="3070"/>
                      <a:pt x="1337" y="3010"/>
                    </a:cubicBezTo>
                    <a:cubicBezTo>
                      <a:pt x="1373" y="2974"/>
                      <a:pt x="1388" y="2959"/>
                      <a:pt x="1400" y="2959"/>
                    </a:cubicBezTo>
                    <a:cubicBezTo>
                      <a:pt x="1409" y="2959"/>
                      <a:pt x="1416" y="2967"/>
                      <a:pt x="1429" y="2979"/>
                    </a:cubicBezTo>
                    <a:cubicBezTo>
                      <a:pt x="1442" y="3007"/>
                      <a:pt x="1450" y="3022"/>
                      <a:pt x="1451" y="3022"/>
                    </a:cubicBezTo>
                    <a:cubicBezTo>
                      <a:pt x="1453" y="3022"/>
                      <a:pt x="1445" y="2999"/>
                      <a:pt x="1429" y="2949"/>
                    </a:cubicBezTo>
                    <a:cubicBezTo>
                      <a:pt x="1406" y="2904"/>
                      <a:pt x="1449" y="2876"/>
                      <a:pt x="1498" y="2876"/>
                    </a:cubicBezTo>
                    <a:cubicBezTo>
                      <a:pt x="1515" y="2876"/>
                      <a:pt x="1534" y="2880"/>
                      <a:pt x="1550" y="2888"/>
                    </a:cubicBezTo>
                    <a:cubicBezTo>
                      <a:pt x="1550" y="2897"/>
                      <a:pt x="1553" y="2901"/>
                      <a:pt x="1557" y="2901"/>
                    </a:cubicBezTo>
                    <a:cubicBezTo>
                      <a:pt x="1568" y="2901"/>
                      <a:pt x="1589" y="2879"/>
                      <a:pt x="1611" y="2858"/>
                    </a:cubicBezTo>
                    <a:cubicBezTo>
                      <a:pt x="1611" y="2797"/>
                      <a:pt x="1641" y="2767"/>
                      <a:pt x="1672" y="2706"/>
                    </a:cubicBezTo>
                    <a:cubicBezTo>
                      <a:pt x="1706" y="2672"/>
                      <a:pt x="1721" y="2657"/>
                      <a:pt x="1717" y="2645"/>
                    </a:cubicBezTo>
                    <a:lnTo>
                      <a:pt x="1717" y="2645"/>
                    </a:lnTo>
                    <a:cubicBezTo>
                      <a:pt x="1742" y="2643"/>
                      <a:pt x="1768" y="2635"/>
                      <a:pt x="1793" y="2584"/>
                    </a:cubicBezTo>
                    <a:cubicBezTo>
                      <a:pt x="1824" y="2584"/>
                      <a:pt x="1793" y="2523"/>
                      <a:pt x="1793" y="2523"/>
                    </a:cubicBezTo>
                    <a:cubicBezTo>
                      <a:pt x="1793" y="2514"/>
                      <a:pt x="1791" y="2511"/>
                      <a:pt x="1787" y="2511"/>
                    </a:cubicBezTo>
                    <a:cubicBezTo>
                      <a:pt x="1778" y="2511"/>
                      <a:pt x="1763" y="2532"/>
                      <a:pt x="1763" y="2554"/>
                    </a:cubicBezTo>
                    <a:cubicBezTo>
                      <a:pt x="1685" y="2554"/>
                      <a:pt x="1696" y="2598"/>
                      <a:pt x="1701" y="2630"/>
                    </a:cubicBezTo>
                    <a:lnTo>
                      <a:pt x="1701" y="2630"/>
                    </a:lnTo>
                    <a:cubicBezTo>
                      <a:pt x="1693" y="2625"/>
                      <a:pt x="1684" y="2621"/>
                      <a:pt x="1672" y="2615"/>
                    </a:cubicBezTo>
                    <a:cubicBezTo>
                      <a:pt x="1641" y="2554"/>
                      <a:pt x="1641" y="2554"/>
                      <a:pt x="1672" y="2493"/>
                    </a:cubicBezTo>
                    <a:cubicBezTo>
                      <a:pt x="1692" y="2493"/>
                      <a:pt x="1712" y="2479"/>
                      <a:pt x="1724" y="2479"/>
                    </a:cubicBezTo>
                    <a:cubicBezTo>
                      <a:pt x="1729" y="2479"/>
                      <a:pt x="1733" y="2483"/>
                      <a:pt x="1733" y="2493"/>
                    </a:cubicBezTo>
                    <a:cubicBezTo>
                      <a:pt x="1733" y="2493"/>
                      <a:pt x="1793" y="2493"/>
                      <a:pt x="1793" y="2463"/>
                    </a:cubicBezTo>
                    <a:cubicBezTo>
                      <a:pt x="1814" y="2463"/>
                      <a:pt x="1834" y="2449"/>
                      <a:pt x="1845" y="2449"/>
                    </a:cubicBezTo>
                    <a:cubicBezTo>
                      <a:pt x="1851" y="2449"/>
                      <a:pt x="1854" y="2452"/>
                      <a:pt x="1854" y="2463"/>
                    </a:cubicBezTo>
                    <a:cubicBezTo>
                      <a:pt x="1854" y="2463"/>
                      <a:pt x="1915" y="2463"/>
                      <a:pt x="1945" y="2402"/>
                    </a:cubicBezTo>
                    <a:cubicBezTo>
                      <a:pt x="1976" y="2371"/>
                      <a:pt x="2037" y="2341"/>
                      <a:pt x="2037" y="2341"/>
                    </a:cubicBezTo>
                    <a:cubicBezTo>
                      <a:pt x="2067" y="2341"/>
                      <a:pt x="2067" y="2341"/>
                      <a:pt x="2037" y="2311"/>
                    </a:cubicBezTo>
                    <a:cubicBezTo>
                      <a:pt x="2006" y="2280"/>
                      <a:pt x="2006" y="2250"/>
                      <a:pt x="2128" y="2189"/>
                    </a:cubicBezTo>
                    <a:cubicBezTo>
                      <a:pt x="2158" y="2159"/>
                      <a:pt x="2219" y="2098"/>
                      <a:pt x="2188" y="2067"/>
                    </a:cubicBezTo>
                    <a:cubicBezTo>
                      <a:pt x="2204" y="2052"/>
                      <a:pt x="2211" y="2045"/>
                      <a:pt x="2215" y="2045"/>
                    </a:cubicBezTo>
                    <a:cubicBezTo>
                      <a:pt x="2219" y="2045"/>
                      <a:pt x="2219" y="2052"/>
                      <a:pt x="2219" y="2067"/>
                    </a:cubicBezTo>
                    <a:cubicBezTo>
                      <a:pt x="2240" y="2089"/>
                      <a:pt x="2258" y="2099"/>
                      <a:pt x="2272" y="2099"/>
                    </a:cubicBezTo>
                    <a:cubicBezTo>
                      <a:pt x="2297" y="2099"/>
                      <a:pt x="2310" y="2066"/>
                      <a:pt x="2310" y="2007"/>
                    </a:cubicBezTo>
                    <a:cubicBezTo>
                      <a:pt x="2280" y="1976"/>
                      <a:pt x="2310" y="1946"/>
                      <a:pt x="2340" y="1946"/>
                    </a:cubicBezTo>
                    <a:cubicBezTo>
                      <a:pt x="2340" y="1946"/>
                      <a:pt x="2371" y="1946"/>
                      <a:pt x="2371" y="1885"/>
                    </a:cubicBezTo>
                    <a:cubicBezTo>
                      <a:pt x="2371" y="1855"/>
                      <a:pt x="2371" y="1855"/>
                      <a:pt x="2432" y="1855"/>
                    </a:cubicBezTo>
                    <a:cubicBezTo>
                      <a:pt x="2462" y="1855"/>
                      <a:pt x="2462" y="1855"/>
                      <a:pt x="2492" y="1824"/>
                    </a:cubicBezTo>
                    <a:cubicBezTo>
                      <a:pt x="2523" y="1763"/>
                      <a:pt x="2766" y="1581"/>
                      <a:pt x="2796" y="1581"/>
                    </a:cubicBezTo>
                    <a:cubicBezTo>
                      <a:pt x="2796" y="1551"/>
                      <a:pt x="2796" y="1551"/>
                      <a:pt x="2827" y="1520"/>
                    </a:cubicBezTo>
                    <a:cubicBezTo>
                      <a:pt x="2843" y="1528"/>
                      <a:pt x="2855" y="1532"/>
                      <a:pt x="2863" y="1532"/>
                    </a:cubicBezTo>
                    <a:cubicBezTo>
                      <a:pt x="2883" y="1532"/>
                      <a:pt x="2871" y="1504"/>
                      <a:pt x="2827" y="1460"/>
                    </a:cubicBezTo>
                    <a:lnTo>
                      <a:pt x="2827" y="1490"/>
                    </a:lnTo>
                    <a:lnTo>
                      <a:pt x="2796" y="1490"/>
                    </a:lnTo>
                    <a:cubicBezTo>
                      <a:pt x="2778" y="1452"/>
                      <a:pt x="2794" y="1426"/>
                      <a:pt x="2823" y="1426"/>
                    </a:cubicBezTo>
                    <a:cubicBezTo>
                      <a:pt x="2841" y="1426"/>
                      <a:pt x="2864" y="1436"/>
                      <a:pt x="2888" y="1460"/>
                    </a:cubicBezTo>
                    <a:cubicBezTo>
                      <a:pt x="2915" y="1487"/>
                      <a:pt x="2930" y="1502"/>
                      <a:pt x="2935" y="1502"/>
                    </a:cubicBezTo>
                    <a:cubicBezTo>
                      <a:pt x="2942" y="1502"/>
                      <a:pt x="2935" y="1479"/>
                      <a:pt x="2918" y="1429"/>
                    </a:cubicBezTo>
                    <a:cubicBezTo>
                      <a:pt x="2918" y="1392"/>
                      <a:pt x="2918" y="1366"/>
                      <a:pt x="2940" y="1366"/>
                    </a:cubicBezTo>
                    <a:cubicBezTo>
                      <a:pt x="2953" y="1366"/>
                      <a:pt x="2974" y="1376"/>
                      <a:pt x="3009" y="1399"/>
                    </a:cubicBezTo>
                    <a:cubicBezTo>
                      <a:pt x="3022" y="1411"/>
                      <a:pt x="3029" y="1419"/>
                      <a:pt x="3031" y="1419"/>
                    </a:cubicBezTo>
                    <a:cubicBezTo>
                      <a:pt x="3034" y="1419"/>
                      <a:pt x="3027" y="1404"/>
                      <a:pt x="3009" y="1368"/>
                    </a:cubicBezTo>
                    <a:cubicBezTo>
                      <a:pt x="2990" y="1272"/>
                      <a:pt x="3007" y="1212"/>
                      <a:pt x="3038" y="1212"/>
                    </a:cubicBezTo>
                    <a:cubicBezTo>
                      <a:pt x="3056" y="1212"/>
                      <a:pt x="3078" y="1233"/>
                      <a:pt x="3100" y="1277"/>
                    </a:cubicBezTo>
                    <a:cubicBezTo>
                      <a:pt x="3143" y="1299"/>
                      <a:pt x="3171" y="1320"/>
                      <a:pt x="3194" y="1320"/>
                    </a:cubicBezTo>
                    <a:cubicBezTo>
                      <a:pt x="3204" y="1320"/>
                      <a:pt x="3213" y="1316"/>
                      <a:pt x="3222" y="1308"/>
                    </a:cubicBezTo>
                    <a:cubicBezTo>
                      <a:pt x="3252" y="1308"/>
                      <a:pt x="3222" y="1277"/>
                      <a:pt x="3192" y="1247"/>
                    </a:cubicBezTo>
                    <a:cubicBezTo>
                      <a:pt x="3149" y="1225"/>
                      <a:pt x="3151" y="1204"/>
                      <a:pt x="3189" y="1204"/>
                    </a:cubicBezTo>
                    <a:cubicBezTo>
                      <a:pt x="3204" y="1204"/>
                      <a:pt x="3226" y="1207"/>
                      <a:pt x="3252" y="1216"/>
                    </a:cubicBezTo>
                    <a:cubicBezTo>
                      <a:pt x="3283" y="1224"/>
                      <a:pt x="3307" y="1228"/>
                      <a:pt x="3328" y="1228"/>
                    </a:cubicBezTo>
                    <a:cubicBezTo>
                      <a:pt x="3391" y="1228"/>
                      <a:pt x="3420" y="1194"/>
                      <a:pt x="3465" y="1125"/>
                    </a:cubicBezTo>
                    <a:cubicBezTo>
                      <a:pt x="3502" y="1052"/>
                      <a:pt x="3539" y="1011"/>
                      <a:pt x="3555" y="1011"/>
                    </a:cubicBezTo>
                    <a:cubicBezTo>
                      <a:pt x="3566" y="1011"/>
                      <a:pt x="3568" y="1028"/>
                      <a:pt x="3556" y="1064"/>
                    </a:cubicBezTo>
                    <a:cubicBezTo>
                      <a:pt x="3540" y="1115"/>
                      <a:pt x="3532" y="1137"/>
                      <a:pt x="3534" y="1137"/>
                    </a:cubicBezTo>
                    <a:cubicBezTo>
                      <a:pt x="3535" y="1137"/>
                      <a:pt x="3543" y="1122"/>
                      <a:pt x="3556" y="1095"/>
                    </a:cubicBezTo>
                    <a:cubicBezTo>
                      <a:pt x="3617" y="1095"/>
                      <a:pt x="3678" y="1064"/>
                      <a:pt x="3678" y="1034"/>
                    </a:cubicBezTo>
                    <a:cubicBezTo>
                      <a:pt x="3708" y="1034"/>
                      <a:pt x="3708" y="1004"/>
                      <a:pt x="3708" y="973"/>
                    </a:cubicBezTo>
                    <a:cubicBezTo>
                      <a:pt x="3733" y="986"/>
                      <a:pt x="3759" y="993"/>
                      <a:pt x="3780" y="993"/>
                    </a:cubicBezTo>
                    <a:cubicBezTo>
                      <a:pt x="3807" y="993"/>
                      <a:pt x="3827" y="981"/>
                      <a:pt x="3829" y="951"/>
                    </a:cubicBezTo>
                    <a:lnTo>
                      <a:pt x="3829" y="951"/>
                    </a:lnTo>
                    <a:cubicBezTo>
                      <a:pt x="3826" y="954"/>
                      <a:pt x="3823" y="955"/>
                      <a:pt x="3820" y="955"/>
                    </a:cubicBezTo>
                    <a:cubicBezTo>
                      <a:pt x="3815" y="955"/>
                      <a:pt x="3808" y="952"/>
                      <a:pt x="3799" y="943"/>
                    </a:cubicBezTo>
                    <a:cubicBezTo>
                      <a:pt x="3769" y="943"/>
                      <a:pt x="3799" y="912"/>
                      <a:pt x="3830" y="882"/>
                    </a:cubicBezTo>
                    <a:lnTo>
                      <a:pt x="3860" y="912"/>
                    </a:lnTo>
                    <a:cubicBezTo>
                      <a:pt x="3854" y="918"/>
                      <a:pt x="3850" y="924"/>
                      <a:pt x="3846" y="929"/>
                    </a:cubicBezTo>
                    <a:lnTo>
                      <a:pt x="3846" y="929"/>
                    </a:lnTo>
                    <a:cubicBezTo>
                      <a:pt x="3870" y="912"/>
                      <a:pt x="3891" y="912"/>
                      <a:pt x="3891" y="912"/>
                    </a:cubicBezTo>
                    <a:cubicBezTo>
                      <a:pt x="3921" y="912"/>
                      <a:pt x="3921" y="912"/>
                      <a:pt x="3921" y="852"/>
                    </a:cubicBezTo>
                    <a:cubicBezTo>
                      <a:pt x="3931" y="841"/>
                      <a:pt x="3941" y="838"/>
                      <a:pt x="3951" y="838"/>
                    </a:cubicBezTo>
                    <a:cubicBezTo>
                      <a:pt x="3972" y="838"/>
                      <a:pt x="3992" y="852"/>
                      <a:pt x="4012" y="852"/>
                    </a:cubicBezTo>
                    <a:cubicBezTo>
                      <a:pt x="4055" y="873"/>
                      <a:pt x="4083" y="895"/>
                      <a:pt x="4085" y="895"/>
                    </a:cubicBezTo>
                    <a:cubicBezTo>
                      <a:pt x="4086" y="895"/>
                      <a:pt x="4082" y="891"/>
                      <a:pt x="4073" y="882"/>
                    </a:cubicBezTo>
                    <a:cubicBezTo>
                      <a:pt x="4073" y="852"/>
                      <a:pt x="4103" y="791"/>
                      <a:pt x="4134" y="730"/>
                    </a:cubicBezTo>
                    <a:cubicBezTo>
                      <a:pt x="4134" y="721"/>
                      <a:pt x="4139" y="717"/>
                      <a:pt x="4146" y="717"/>
                    </a:cubicBezTo>
                    <a:cubicBezTo>
                      <a:pt x="4162" y="717"/>
                      <a:pt x="4186" y="739"/>
                      <a:pt x="4164" y="760"/>
                    </a:cubicBezTo>
                    <a:cubicBezTo>
                      <a:pt x="4164" y="791"/>
                      <a:pt x="4164" y="791"/>
                      <a:pt x="4255" y="821"/>
                    </a:cubicBezTo>
                    <a:cubicBezTo>
                      <a:pt x="4255" y="791"/>
                      <a:pt x="4316" y="791"/>
                      <a:pt x="4316" y="760"/>
                    </a:cubicBezTo>
                    <a:cubicBezTo>
                      <a:pt x="4292" y="736"/>
                      <a:pt x="4406" y="691"/>
                      <a:pt x="4467" y="691"/>
                    </a:cubicBezTo>
                    <a:cubicBezTo>
                      <a:pt x="4481" y="691"/>
                      <a:pt x="4493" y="694"/>
                      <a:pt x="4499" y="700"/>
                    </a:cubicBezTo>
                    <a:lnTo>
                      <a:pt x="4559" y="700"/>
                    </a:lnTo>
                    <a:cubicBezTo>
                      <a:pt x="4590" y="669"/>
                      <a:pt x="4590" y="639"/>
                      <a:pt x="4620" y="639"/>
                    </a:cubicBezTo>
                    <a:cubicBezTo>
                      <a:pt x="4620" y="639"/>
                      <a:pt x="4651" y="639"/>
                      <a:pt x="4681" y="578"/>
                    </a:cubicBezTo>
                    <a:cubicBezTo>
                      <a:pt x="4681" y="578"/>
                      <a:pt x="4711" y="578"/>
                      <a:pt x="4742" y="608"/>
                    </a:cubicBezTo>
                    <a:cubicBezTo>
                      <a:pt x="4742" y="596"/>
                      <a:pt x="4742" y="585"/>
                      <a:pt x="4742" y="578"/>
                    </a:cubicBezTo>
                    <a:lnTo>
                      <a:pt x="4742" y="578"/>
                    </a:lnTo>
                    <a:cubicBezTo>
                      <a:pt x="4742" y="578"/>
                      <a:pt x="4742" y="578"/>
                      <a:pt x="4742" y="578"/>
                    </a:cubicBezTo>
                    <a:cubicBezTo>
                      <a:pt x="4711" y="578"/>
                      <a:pt x="4681" y="548"/>
                      <a:pt x="4681" y="548"/>
                    </a:cubicBezTo>
                    <a:cubicBezTo>
                      <a:pt x="4681" y="517"/>
                      <a:pt x="4681" y="517"/>
                      <a:pt x="4681" y="517"/>
                    </a:cubicBezTo>
                    <a:cubicBezTo>
                      <a:pt x="4696" y="517"/>
                      <a:pt x="4711" y="510"/>
                      <a:pt x="4723" y="510"/>
                    </a:cubicBezTo>
                    <a:cubicBezTo>
                      <a:pt x="4734" y="510"/>
                      <a:pt x="4742" y="517"/>
                      <a:pt x="4742" y="548"/>
                    </a:cubicBezTo>
                    <a:cubicBezTo>
                      <a:pt x="4742" y="548"/>
                      <a:pt x="4759" y="565"/>
                      <a:pt x="4754" y="574"/>
                    </a:cubicBezTo>
                    <a:lnTo>
                      <a:pt x="4754" y="574"/>
                    </a:lnTo>
                    <a:cubicBezTo>
                      <a:pt x="4750" y="566"/>
                      <a:pt x="4747" y="563"/>
                      <a:pt x="4746" y="563"/>
                    </a:cubicBezTo>
                    <a:cubicBezTo>
                      <a:pt x="4743" y="563"/>
                      <a:pt x="4742" y="568"/>
                      <a:pt x="4742" y="578"/>
                    </a:cubicBezTo>
                    <a:lnTo>
                      <a:pt x="4742" y="578"/>
                    </a:lnTo>
                    <a:cubicBezTo>
                      <a:pt x="4749" y="578"/>
                      <a:pt x="4753" y="576"/>
                      <a:pt x="4754" y="574"/>
                    </a:cubicBezTo>
                    <a:lnTo>
                      <a:pt x="4754" y="574"/>
                    </a:lnTo>
                    <a:cubicBezTo>
                      <a:pt x="4759" y="581"/>
                      <a:pt x="4764" y="593"/>
                      <a:pt x="4772" y="608"/>
                    </a:cubicBezTo>
                    <a:cubicBezTo>
                      <a:pt x="4787" y="639"/>
                      <a:pt x="4795" y="654"/>
                      <a:pt x="4799" y="654"/>
                    </a:cubicBezTo>
                    <a:cubicBezTo>
                      <a:pt x="4803" y="654"/>
                      <a:pt x="4803" y="639"/>
                      <a:pt x="4803" y="608"/>
                    </a:cubicBezTo>
                    <a:cubicBezTo>
                      <a:pt x="4820" y="573"/>
                      <a:pt x="4828" y="558"/>
                      <a:pt x="4837" y="558"/>
                    </a:cubicBezTo>
                    <a:cubicBezTo>
                      <a:pt x="4843" y="558"/>
                      <a:pt x="4851" y="565"/>
                      <a:pt x="4863" y="578"/>
                    </a:cubicBezTo>
                    <a:cubicBezTo>
                      <a:pt x="4863" y="604"/>
                      <a:pt x="4869" y="613"/>
                      <a:pt x="4875" y="613"/>
                    </a:cubicBezTo>
                    <a:cubicBezTo>
                      <a:pt x="4884" y="613"/>
                      <a:pt x="4894" y="596"/>
                      <a:pt x="4894" y="578"/>
                    </a:cubicBezTo>
                    <a:cubicBezTo>
                      <a:pt x="4894" y="540"/>
                      <a:pt x="4930" y="501"/>
                      <a:pt x="4957" y="501"/>
                    </a:cubicBezTo>
                    <a:cubicBezTo>
                      <a:pt x="4973" y="501"/>
                      <a:pt x="4985" y="514"/>
                      <a:pt x="4985" y="548"/>
                    </a:cubicBezTo>
                    <a:cubicBezTo>
                      <a:pt x="4985" y="548"/>
                      <a:pt x="5015" y="517"/>
                      <a:pt x="5046" y="487"/>
                    </a:cubicBezTo>
                    <a:cubicBezTo>
                      <a:pt x="5046" y="456"/>
                      <a:pt x="5046" y="441"/>
                      <a:pt x="5049" y="441"/>
                    </a:cubicBezTo>
                    <a:cubicBezTo>
                      <a:pt x="5053" y="441"/>
                      <a:pt x="5061" y="456"/>
                      <a:pt x="5076" y="487"/>
                    </a:cubicBezTo>
                    <a:cubicBezTo>
                      <a:pt x="5091" y="517"/>
                      <a:pt x="5106" y="532"/>
                      <a:pt x="5118" y="532"/>
                    </a:cubicBezTo>
                    <a:cubicBezTo>
                      <a:pt x="5129" y="532"/>
                      <a:pt x="5137" y="517"/>
                      <a:pt x="5137" y="487"/>
                    </a:cubicBezTo>
                    <a:cubicBezTo>
                      <a:pt x="5137" y="487"/>
                      <a:pt x="5150" y="473"/>
                      <a:pt x="5168" y="473"/>
                    </a:cubicBezTo>
                    <a:cubicBezTo>
                      <a:pt x="5177" y="473"/>
                      <a:pt x="5188" y="477"/>
                      <a:pt x="5198" y="487"/>
                    </a:cubicBezTo>
                    <a:cubicBezTo>
                      <a:pt x="5167" y="426"/>
                      <a:pt x="5167" y="426"/>
                      <a:pt x="5228" y="426"/>
                    </a:cubicBezTo>
                    <a:cubicBezTo>
                      <a:pt x="5258" y="426"/>
                      <a:pt x="5258" y="456"/>
                      <a:pt x="5258" y="456"/>
                    </a:cubicBezTo>
                    <a:cubicBezTo>
                      <a:pt x="5258" y="487"/>
                      <a:pt x="5251" y="494"/>
                      <a:pt x="5239" y="494"/>
                    </a:cubicBezTo>
                    <a:cubicBezTo>
                      <a:pt x="5228" y="494"/>
                      <a:pt x="5213" y="487"/>
                      <a:pt x="5198" y="487"/>
                    </a:cubicBezTo>
                    <a:cubicBezTo>
                      <a:pt x="5223" y="499"/>
                      <a:pt x="5269" y="507"/>
                      <a:pt x="5312" y="507"/>
                    </a:cubicBezTo>
                    <a:cubicBezTo>
                      <a:pt x="5373" y="507"/>
                      <a:pt x="5428" y="492"/>
                      <a:pt x="5410" y="456"/>
                    </a:cubicBezTo>
                    <a:lnTo>
                      <a:pt x="5471" y="456"/>
                    </a:lnTo>
                    <a:cubicBezTo>
                      <a:pt x="5502" y="472"/>
                      <a:pt x="5517" y="479"/>
                      <a:pt x="5528" y="479"/>
                    </a:cubicBezTo>
                    <a:cubicBezTo>
                      <a:pt x="5540" y="479"/>
                      <a:pt x="5547" y="472"/>
                      <a:pt x="5562" y="456"/>
                    </a:cubicBezTo>
                    <a:lnTo>
                      <a:pt x="5593" y="426"/>
                    </a:lnTo>
                    <a:cubicBezTo>
                      <a:pt x="5593" y="456"/>
                      <a:pt x="5623" y="487"/>
                      <a:pt x="5654" y="487"/>
                    </a:cubicBezTo>
                    <a:cubicBezTo>
                      <a:pt x="5684" y="487"/>
                      <a:pt x="5684" y="487"/>
                      <a:pt x="5684" y="456"/>
                    </a:cubicBezTo>
                    <a:cubicBezTo>
                      <a:pt x="5654" y="426"/>
                      <a:pt x="5684" y="426"/>
                      <a:pt x="5714" y="426"/>
                    </a:cubicBezTo>
                    <a:cubicBezTo>
                      <a:pt x="5714" y="426"/>
                      <a:pt x="5684" y="396"/>
                      <a:pt x="5684" y="365"/>
                    </a:cubicBezTo>
                    <a:cubicBezTo>
                      <a:pt x="5684" y="353"/>
                      <a:pt x="5689" y="345"/>
                      <a:pt x="5697" y="345"/>
                    </a:cubicBezTo>
                    <a:cubicBezTo>
                      <a:pt x="5709" y="345"/>
                      <a:pt x="5727" y="360"/>
                      <a:pt x="5745" y="396"/>
                    </a:cubicBezTo>
                    <a:cubicBezTo>
                      <a:pt x="5745" y="426"/>
                      <a:pt x="5745" y="426"/>
                      <a:pt x="5714" y="426"/>
                    </a:cubicBezTo>
                    <a:cubicBezTo>
                      <a:pt x="5745" y="426"/>
                      <a:pt x="5775" y="487"/>
                      <a:pt x="5775" y="517"/>
                    </a:cubicBezTo>
                    <a:lnTo>
                      <a:pt x="5806" y="517"/>
                    </a:lnTo>
                    <a:cubicBezTo>
                      <a:pt x="5806" y="472"/>
                      <a:pt x="5813" y="456"/>
                      <a:pt x="5821" y="456"/>
                    </a:cubicBezTo>
                    <a:cubicBezTo>
                      <a:pt x="5828" y="456"/>
                      <a:pt x="5836" y="472"/>
                      <a:pt x="5836" y="487"/>
                    </a:cubicBezTo>
                    <a:cubicBezTo>
                      <a:pt x="5866" y="517"/>
                      <a:pt x="5897" y="517"/>
                      <a:pt x="5897" y="517"/>
                    </a:cubicBezTo>
                    <a:cubicBezTo>
                      <a:pt x="5907" y="507"/>
                      <a:pt x="5914" y="504"/>
                      <a:pt x="5917" y="504"/>
                    </a:cubicBezTo>
                    <a:cubicBezTo>
                      <a:pt x="5924" y="504"/>
                      <a:pt x="5917" y="517"/>
                      <a:pt x="5897" y="517"/>
                    </a:cubicBezTo>
                    <a:lnTo>
                      <a:pt x="5897" y="548"/>
                    </a:lnTo>
                    <a:cubicBezTo>
                      <a:pt x="5906" y="557"/>
                      <a:pt x="5912" y="560"/>
                      <a:pt x="5916" y="560"/>
                    </a:cubicBezTo>
                    <a:cubicBezTo>
                      <a:pt x="5927" y="560"/>
                      <a:pt x="5927" y="539"/>
                      <a:pt x="5927" y="517"/>
                    </a:cubicBezTo>
                    <a:lnTo>
                      <a:pt x="5988" y="517"/>
                    </a:lnTo>
                    <a:cubicBezTo>
                      <a:pt x="6003" y="517"/>
                      <a:pt x="6018" y="525"/>
                      <a:pt x="6026" y="525"/>
                    </a:cubicBezTo>
                    <a:cubicBezTo>
                      <a:pt x="6034" y="525"/>
                      <a:pt x="6034" y="517"/>
                      <a:pt x="6018" y="487"/>
                    </a:cubicBezTo>
                    <a:cubicBezTo>
                      <a:pt x="6018" y="456"/>
                      <a:pt x="6018" y="426"/>
                      <a:pt x="6049" y="426"/>
                    </a:cubicBezTo>
                    <a:cubicBezTo>
                      <a:pt x="6049" y="416"/>
                      <a:pt x="6052" y="413"/>
                      <a:pt x="6056" y="413"/>
                    </a:cubicBezTo>
                    <a:cubicBezTo>
                      <a:pt x="6062" y="413"/>
                      <a:pt x="6069" y="426"/>
                      <a:pt x="6049" y="426"/>
                    </a:cubicBezTo>
                    <a:cubicBezTo>
                      <a:pt x="6049" y="456"/>
                      <a:pt x="6049" y="487"/>
                      <a:pt x="6079" y="517"/>
                    </a:cubicBezTo>
                    <a:cubicBezTo>
                      <a:pt x="6110" y="517"/>
                      <a:pt x="6110" y="548"/>
                      <a:pt x="6110" y="548"/>
                    </a:cubicBezTo>
                    <a:cubicBezTo>
                      <a:pt x="6084" y="573"/>
                      <a:pt x="6091" y="583"/>
                      <a:pt x="6110" y="583"/>
                    </a:cubicBezTo>
                    <a:cubicBezTo>
                      <a:pt x="6135" y="583"/>
                      <a:pt x="6183" y="565"/>
                      <a:pt x="6201" y="548"/>
                    </a:cubicBezTo>
                    <a:cubicBezTo>
                      <a:pt x="6236" y="524"/>
                      <a:pt x="6257" y="515"/>
                      <a:pt x="6270" y="515"/>
                    </a:cubicBezTo>
                    <a:cubicBezTo>
                      <a:pt x="6292" y="515"/>
                      <a:pt x="6292" y="540"/>
                      <a:pt x="6292" y="578"/>
                    </a:cubicBezTo>
                    <a:cubicBezTo>
                      <a:pt x="6292" y="595"/>
                      <a:pt x="6297" y="603"/>
                      <a:pt x="6304" y="603"/>
                    </a:cubicBezTo>
                    <a:cubicBezTo>
                      <a:pt x="6323" y="603"/>
                      <a:pt x="6361" y="553"/>
                      <a:pt x="6383" y="487"/>
                    </a:cubicBezTo>
                    <a:lnTo>
                      <a:pt x="6444" y="396"/>
                    </a:lnTo>
                    <a:lnTo>
                      <a:pt x="6413" y="487"/>
                    </a:lnTo>
                    <a:cubicBezTo>
                      <a:pt x="6413" y="580"/>
                      <a:pt x="6413" y="616"/>
                      <a:pt x="6434" y="616"/>
                    </a:cubicBezTo>
                    <a:cubicBezTo>
                      <a:pt x="6448" y="616"/>
                      <a:pt x="6469" y="602"/>
                      <a:pt x="6505" y="578"/>
                    </a:cubicBezTo>
                    <a:cubicBezTo>
                      <a:pt x="6596" y="578"/>
                      <a:pt x="6596" y="578"/>
                      <a:pt x="6565" y="608"/>
                    </a:cubicBezTo>
                    <a:cubicBezTo>
                      <a:pt x="6565" y="639"/>
                      <a:pt x="6596" y="639"/>
                      <a:pt x="6657" y="669"/>
                    </a:cubicBezTo>
                    <a:cubicBezTo>
                      <a:pt x="6702" y="684"/>
                      <a:pt x="6733" y="692"/>
                      <a:pt x="6752" y="692"/>
                    </a:cubicBezTo>
                    <a:cubicBezTo>
                      <a:pt x="6771" y="692"/>
                      <a:pt x="6778" y="684"/>
                      <a:pt x="6778" y="669"/>
                    </a:cubicBezTo>
                    <a:cubicBezTo>
                      <a:pt x="6778" y="669"/>
                      <a:pt x="6809" y="669"/>
                      <a:pt x="6839" y="700"/>
                    </a:cubicBezTo>
                    <a:cubicBezTo>
                      <a:pt x="6839" y="727"/>
                      <a:pt x="6851" y="742"/>
                      <a:pt x="6865" y="742"/>
                    </a:cubicBezTo>
                    <a:cubicBezTo>
                      <a:pt x="6881" y="742"/>
                      <a:pt x="6900" y="719"/>
                      <a:pt x="6900" y="669"/>
                    </a:cubicBezTo>
                    <a:lnTo>
                      <a:pt x="6961" y="700"/>
                    </a:lnTo>
                    <a:lnTo>
                      <a:pt x="6930" y="730"/>
                    </a:lnTo>
                    <a:cubicBezTo>
                      <a:pt x="6930" y="760"/>
                      <a:pt x="6991" y="791"/>
                      <a:pt x="7173" y="882"/>
                    </a:cubicBezTo>
                    <a:cubicBezTo>
                      <a:pt x="7336" y="963"/>
                      <a:pt x="7390" y="1004"/>
                      <a:pt x="7417" y="1004"/>
                    </a:cubicBezTo>
                    <a:cubicBezTo>
                      <a:pt x="7430" y="1004"/>
                      <a:pt x="7437" y="993"/>
                      <a:pt x="7447" y="973"/>
                    </a:cubicBezTo>
                    <a:cubicBezTo>
                      <a:pt x="7472" y="961"/>
                      <a:pt x="7492" y="953"/>
                      <a:pt x="7505" y="953"/>
                    </a:cubicBezTo>
                    <a:cubicBezTo>
                      <a:pt x="7522" y="953"/>
                      <a:pt x="7526" y="968"/>
                      <a:pt x="7508" y="1004"/>
                    </a:cubicBezTo>
                    <a:cubicBezTo>
                      <a:pt x="7477" y="1034"/>
                      <a:pt x="7477" y="1064"/>
                      <a:pt x="7508" y="1064"/>
                    </a:cubicBezTo>
                    <a:cubicBezTo>
                      <a:pt x="7508" y="1064"/>
                      <a:pt x="7569" y="1095"/>
                      <a:pt x="7569" y="1125"/>
                    </a:cubicBezTo>
                    <a:cubicBezTo>
                      <a:pt x="7588" y="1183"/>
                      <a:pt x="7607" y="1204"/>
                      <a:pt x="7626" y="1204"/>
                    </a:cubicBezTo>
                    <a:cubicBezTo>
                      <a:pt x="7637" y="1204"/>
                      <a:pt x="7649" y="1197"/>
                      <a:pt x="7660" y="1186"/>
                    </a:cubicBezTo>
                    <a:cubicBezTo>
                      <a:pt x="7660" y="1195"/>
                      <a:pt x="7660" y="1205"/>
                      <a:pt x="7660" y="1216"/>
                    </a:cubicBezTo>
                    <a:cubicBezTo>
                      <a:pt x="7660" y="1241"/>
                      <a:pt x="7660" y="1285"/>
                      <a:pt x="7676" y="1285"/>
                    </a:cubicBezTo>
                    <a:cubicBezTo>
                      <a:pt x="7680" y="1285"/>
                      <a:pt x="7684" y="1283"/>
                      <a:pt x="7690" y="1277"/>
                    </a:cubicBezTo>
                    <a:cubicBezTo>
                      <a:pt x="7721" y="1277"/>
                      <a:pt x="7872" y="1368"/>
                      <a:pt x="7812" y="1399"/>
                    </a:cubicBezTo>
                    <a:cubicBezTo>
                      <a:pt x="7812" y="1399"/>
                      <a:pt x="7842" y="1429"/>
                      <a:pt x="7872" y="1460"/>
                    </a:cubicBezTo>
                    <a:cubicBezTo>
                      <a:pt x="7872" y="1451"/>
                      <a:pt x="7877" y="1448"/>
                      <a:pt x="7884" y="1448"/>
                    </a:cubicBezTo>
                    <a:cubicBezTo>
                      <a:pt x="7903" y="1448"/>
                      <a:pt x="7941" y="1476"/>
                      <a:pt x="7964" y="1520"/>
                    </a:cubicBezTo>
                    <a:cubicBezTo>
                      <a:pt x="7994" y="1551"/>
                      <a:pt x="8024" y="1581"/>
                      <a:pt x="7994" y="1581"/>
                    </a:cubicBezTo>
                    <a:cubicBezTo>
                      <a:pt x="7933" y="1581"/>
                      <a:pt x="7964" y="1612"/>
                      <a:pt x="8024" y="1642"/>
                    </a:cubicBezTo>
                    <a:cubicBezTo>
                      <a:pt x="8024" y="1657"/>
                      <a:pt x="8047" y="1657"/>
                      <a:pt x="8070" y="1657"/>
                    </a:cubicBezTo>
                    <a:cubicBezTo>
                      <a:pt x="8093" y="1657"/>
                      <a:pt x="8116" y="1657"/>
                      <a:pt x="8116" y="1672"/>
                    </a:cubicBezTo>
                    <a:cubicBezTo>
                      <a:pt x="8131" y="1657"/>
                      <a:pt x="8154" y="1649"/>
                      <a:pt x="8173" y="1649"/>
                    </a:cubicBezTo>
                    <a:cubicBezTo>
                      <a:pt x="8192" y="1649"/>
                      <a:pt x="8207" y="1657"/>
                      <a:pt x="8207" y="1672"/>
                    </a:cubicBezTo>
                    <a:lnTo>
                      <a:pt x="8176" y="1703"/>
                    </a:lnTo>
                    <a:cubicBezTo>
                      <a:pt x="8146" y="1703"/>
                      <a:pt x="8116" y="1733"/>
                      <a:pt x="8116" y="1733"/>
                    </a:cubicBezTo>
                    <a:cubicBezTo>
                      <a:pt x="8146" y="1763"/>
                      <a:pt x="8146" y="1763"/>
                      <a:pt x="8176" y="1763"/>
                    </a:cubicBezTo>
                    <a:cubicBezTo>
                      <a:pt x="8176" y="1794"/>
                      <a:pt x="8176" y="1824"/>
                      <a:pt x="8207" y="1885"/>
                    </a:cubicBezTo>
                    <a:cubicBezTo>
                      <a:pt x="8237" y="1915"/>
                      <a:pt x="8268" y="1976"/>
                      <a:pt x="8328" y="1976"/>
                    </a:cubicBezTo>
                    <a:cubicBezTo>
                      <a:pt x="8268" y="2037"/>
                      <a:pt x="8328" y="2189"/>
                      <a:pt x="8420" y="2189"/>
                    </a:cubicBezTo>
                    <a:cubicBezTo>
                      <a:pt x="8429" y="2180"/>
                      <a:pt x="8435" y="2176"/>
                      <a:pt x="8439" y="2176"/>
                    </a:cubicBezTo>
                    <a:cubicBezTo>
                      <a:pt x="8447" y="2176"/>
                      <a:pt x="8441" y="2198"/>
                      <a:pt x="8420" y="2219"/>
                    </a:cubicBezTo>
                    <a:cubicBezTo>
                      <a:pt x="8420" y="2280"/>
                      <a:pt x="8420" y="2280"/>
                      <a:pt x="8450" y="2280"/>
                    </a:cubicBezTo>
                    <a:cubicBezTo>
                      <a:pt x="8480" y="2311"/>
                      <a:pt x="8480" y="2341"/>
                      <a:pt x="8450" y="2371"/>
                    </a:cubicBezTo>
                    <a:cubicBezTo>
                      <a:pt x="8389" y="2432"/>
                      <a:pt x="8389" y="2463"/>
                      <a:pt x="8450" y="2463"/>
                    </a:cubicBezTo>
                    <a:cubicBezTo>
                      <a:pt x="8480" y="2493"/>
                      <a:pt x="8511" y="2554"/>
                      <a:pt x="8511" y="2584"/>
                    </a:cubicBezTo>
                    <a:cubicBezTo>
                      <a:pt x="8546" y="2620"/>
                      <a:pt x="8561" y="2635"/>
                      <a:pt x="8573" y="2635"/>
                    </a:cubicBezTo>
                    <a:cubicBezTo>
                      <a:pt x="8582" y="2635"/>
                      <a:pt x="8589" y="2627"/>
                      <a:pt x="8602" y="2615"/>
                    </a:cubicBezTo>
                    <a:cubicBezTo>
                      <a:pt x="8632" y="2615"/>
                      <a:pt x="8663" y="2645"/>
                      <a:pt x="8663" y="2645"/>
                    </a:cubicBezTo>
                    <a:cubicBezTo>
                      <a:pt x="8684" y="2666"/>
                      <a:pt x="8675" y="2688"/>
                      <a:pt x="8668" y="2688"/>
                    </a:cubicBezTo>
                    <a:cubicBezTo>
                      <a:pt x="8665" y="2688"/>
                      <a:pt x="8663" y="2684"/>
                      <a:pt x="8663" y="2675"/>
                    </a:cubicBezTo>
                    <a:cubicBezTo>
                      <a:pt x="8650" y="2650"/>
                      <a:pt x="8643" y="2640"/>
                      <a:pt x="8636" y="2640"/>
                    </a:cubicBezTo>
                    <a:cubicBezTo>
                      <a:pt x="8627" y="2640"/>
                      <a:pt x="8620" y="2658"/>
                      <a:pt x="8602" y="2675"/>
                    </a:cubicBezTo>
                    <a:cubicBezTo>
                      <a:pt x="8572" y="2706"/>
                      <a:pt x="8602" y="2767"/>
                      <a:pt x="8602" y="2797"/>
                    </a:cubicBezTo>
                    <a:cubicBezTo>
                      <a:pt x="8602" y="2827"/>
                      <a:pt x="8602" y="2888"/>
                      <a:pt x="8602" y="2919"/>
                    </a:cubicBezTo>
                    <a:cubicBezTo>
                      <a:pt x="8602" y="2979"/>
                      <a:pt x="8602" y="3010"/>
                      <a:pt x="8632" y="3010"/>
                    </a:cubicBezTo>
                    <a:lnTo>
                      <a:pt x="8663" y="3010"/>
                    </a:lnTo>
                    <a:cubicBezTo>
                      <a:pt x="8602" y="3040"/>
                      <a:pt x="8632" y="3344"/>
                      <a:pt x="8693" y="3374"/>
                    </a:cubicBezTo>
                    <a:lnTo>
                      <a:pt x="8663" y="3374"/>
                    </a:lnTo>
                    <a:cubicBezTo>
                      <a:pt x="8632" y="3374"/>
                      <a:pt x="8632" y="3405"/>
                      <a:pt x="8632" y="3466"/>
                    </a:cubicBezTo>
                    <a:cubicBezTo>
                      <a:pt x="8632" y="3496"/>
                      <a:pt x="8663" y="3587"/>
                      <a:pt x="8663" y="3678"/>
                    </a:cubicBezTo>
                    <a:cubicBezTo>
                      <a:pt x="8663" y="3800"/>
                      <a:pt x="8663" y="3861"/>
                      <a:pt x="8693" y="3891"/>
                    </a:cubicBezTo>
                    <a:lnTo>
                      <a:pt x="8663" y="3891"/>
                    </a:lnTo>
                    <a:cubicBezTo>
                      <a:pt x="8654" y="3882"/>
                      <a:pt x="8648" y="3879"/>
                      <a:pt x="8643" y="3879"/>
                    </a:cubicBezTo>
                    <a:cubicBezTo>
                      <a:pt x="8632" y="3879"/>
                      <a:pt x="8632" y="3900"/>
                      <a:pt x="8632" y="3922"/>
                    </a:cubicBezTo>
                    <a:cubicBezTo>
                      <a:pt x="8602" y="3952"/>
                      <a:pt x="8663" y="3952"/>
                      <a:pt x="8693" y="3952"/>
                    </a:cubicBezTo>
                    <a:cubicBezTo>
                      <a:pt x="8724" y="3982"/>
                      <a:pt x="8724" y="3982"/>
                      <a:pt x="8663" y="4043"/>
                    </a:cubicBezTo>
                    <a:cubicBezTo>
                      <a:pt x="8632" y="4104"/>
                      <a:pt x="8632" y="4195"/>
                      <a:pt x="8663" y="4256"/>
                    </a:cubicBezTo>
                    <a:cubicBezTo>
                      <a:pt x="8632" y="4286"/>
                      <a:pt x="8632" y="4317"/>
                      <a:pt x="8602" y="4317"/>
                    </a:cubicBezTo>
                    <a:cubicBezTo>
                      <a:pt x="8572" y="4347"/>
                      <a:pt x="8541" y="4377"/>
                      <a:pt x="8572" y="4469"/>
                    </a:cubicBezTo>
                    <a:lnTo>
                      <a:pt x="8541" y="4469"/>
                    </a:lnTo>
                    <a:cubicBezTo>
                      <a:pt x="8511" y="4499"/>
                      <a:pt x="8480" y="4499"/>
                      <a:pt x="8541" y="4529"/>
                    </a:cubicBezTo>
                    <a:cubicBezTo>
                      <a:pt x="8572" y="4590"/>
                      <a:pt x="8541" y="4681"/>
                      <a:pt x="8480" y="4712"/>
                    </a:cubicBezTo>
                    <a:cubicBezTo>
                      <a:pt x="8480" y="4742"/>
                      <a:pt x="8480" y="4773"/>
                      <a:pt x="8511" y="4773"/>
                    </a:cubicBezTo>
                    <a:cubicBezTo>
                      <a:pt x="8518" y="4773"/>
                      <a:pt x="8526" y="4775"/>
                      <a:pt x="8533" y="4777"/>
                    </a:cubicBezTo>
                    <a:lnTo>
                      <a:pt x="8533" y="4777"/>
                    </a:lnTo>
                    <a:cubicBezTo>
                      <a:pt x="8481" y="4803"/>
                      <a:pt x="8483" y="4805"/>
                      <a:pt x="8541" y="4833"/>
                    </a:cubicBezTo>
                    <a:cubicBezTo>
                      <a:pt x="8572" y="4833"/>
                      <a:pt x="8572" y="4864"/>
                      <a:pt x="8511" y="4864"/>
                    </a:cubicBezTo>
                    <a:cubicBezTo>
                      <a:pt x="8480" y="4894"/>
                      <a:pt x="8480" y="4894"/>
                      <a:pt x="8480" y="4894"/>
                    </a:cubicBezTo>
                    <a:cubicBezTo>
                      <a:pt x="8480" y="4925"/>
                      <a:pt x="8480" y="5077"/>
                      <a:pt x="8420" y="5198"/>
                    </a:cubicBezTo>
                    <a:cubicBezTo>
                      <a:pt x="8359" y="5411"/>
                      <a:pt x="8328" y="5502"/>
                      <a:pt x="8359" y="5502"/>
                    </a:cubicBezTo>
                    <a:cubicBezTo>
                      <a:pt x="8359" y="5533"/>
                      <a:pt x="8359" y="5533"/>
                      <a:pt x="8328" y="5563"/>
                    </a:cubicBezTo>
                    <a:cubicBezTo>
                      <a:pt x="8298" y="5563"/>
                      <a:pt x="8268" y="5593"/>
                      <a:pt x="8268" y="5624"/>
                    </a:cubicBezTo>
                    <a:cubicBezTo>
                      <a:pt x="8268" y="5645"/>
                      <a:pt x="8252" y="5667"/>
                      <a:pt x="8233" y="5667"/>
                    </a:cubicBezTo>
                    <a:cubicBezTo>
                      <a:pt x="8225" y="5667"/>
                      <a:pt x="8216" y="5663"/>
                      <a:pt x="8207" y="5654"/>
                    </a:cubicBezTo>
                    <a:lnTo>
                      <a:pt x="8207" y="5654"/>
                    </a:lnTo>
                    <a:cubicBezTo>
                      <a:pt x="8237" y="5685"/>
                      <a:pt x="8237" y="5685"/>
                      <a:pt x="8237" y="5715"/>
                    </a:cubicBezTo>
                    <a:cubicBezTo>
                      <a:pt x="8207" y="5715"/>
                      <a:pt x="8176" y="5745"/>
                      <a:pt x="8207" y="5776"/>
                    </a:cubicBezTo>
                    <a:cubicBezTo>
                      <a:pt x="8242" y="5811"/>
                      <a:pt x="8257" y="5826"/>
                      <a:pt x="8251" y="5826"/>
                    </a:cubicBezTo>
                    <a:cubicBezTo>
                      <a:pt x="8247" y="5826"/>
                      <a:pt x="8232" y="5819"/>
                      <a:pt x="8207" y="5806"/>
                    </a:cubicBezTo>
                    <a:cubicBezTo>
                      <a:pt x="8201" y="5800"/>
                      <a:pt x="8192" y="5798"/>
                      <a:pt x="8183" y="5798"/>
                    </a:cubicBezTo>
                    <a:cubicBezTo>
                      <a:pt x="8146" y="5798"/>
                      <a:pt x="8097" y="5836"/>
                      <a:pt x="8146" y="5836"/>
                    </a:cubicBezTo>
                    <a:cubicBezTo>
                      <a:pt x="8176" y="5867"/>
                      <a:pt x="8146" y="5897"/>
                      <a:pt x="8176" y="5928"/>
                    </a:cubicBezTo>
                    <a:cubicBezTo>
                      <a:pt x="8146" y="5958"/>
                      <a:pt x="8146" y="5988"/>
                      <a:pt x="8116" y="5988"/>
                    </a:cubicBezTo>
                    <a:cubicBezTo>
                      <a:pt x="8085" y="5988"/>
                      <a:pt x="8055" y="6110"/>
                      <a:pt x="8055" y="6171"/>
                    </a:cubicBezTo>
                    <a:cubicBezTo>
                      <a:pt x="8085" y="6171"/>
                      <a:pt x="8085" y="6201"/>
                      <a:pt x="8055" y="6201"/>
                    </a:cubicBezTo>
                    <a:cubicBezTo>
                      <a:pt x="8046" y="6192"/>
                      <a:pt x="8040" y="6189"/>
                      <a:pt x="8034" y="6189"/>
                    </a:cubicBezTo>
                    <a:cubicBezTo>
                      <a:pt x="8022" y="6189"/>
                      <a:pt x="8016" y="6210"/>
                      <a:pt x="7994" y="6232"/>
                    </a:cubicBezTo>
                    <a:cubicBezTo>
                      <a:pt x="8009" y="6247"/>
                      <a:pt x="8009" y="6254"/>
                      <a:pt x="8002" y="6254"/>
                    </a:cubicBezTo>
                    <a:cubicBezTo>
                      <a:pt x="7994" y="6254"/>
                      <a:pt x="7979" y="6247"/>
                      <a:pt x="7964" y="6232"/>
                    </a:cubicBezTo>
                    <a:cubicBezTo>
                      <a:pt x="7955" y="6223"/>
                      <a:pt x="7948" y="6219"/>
                      <a:pt x="7943" y="6219"/>
                    </a:cubicBezTo>
                    <a:cubicBezTo>
                      <a:pt x="7931" y="6219"/>
                      <a:pt x="7924" y="6241"/>
                      <a:pt x="7903" y="6262"/>
                    </a:cubicBezTo>
                    <a:cubicBezTo>
                      <a:pt x="7903" y="6292"/>
                      <a:pt x="7872" y="6414"/>
                      <a:pt x="7812" y="6475"/>
                    </a:cubicBezTo>
                    <a:cubicBezTo>
                      <a:pt x="7751" y="6596"/>
                      <a:pt x="7751" y="6627"/>
                      <a:pt x="7781" y="6718"/>
                    </a:cubicBezTo>
                    <a:lnTo>
                      <a:pt x="7842" y="6779"/>
                    </a:lnTo>
                    <a:lnTo>
                      <a:pt x="7842" y="6779"/>
                    </a:lnTo>
                    <a:lnTo>
                      <a:pt x="7781" y="6748"/>
                    </a:lnTo>
                    <a:cubicBezTo>
                      <a:pt x="7751" y="6718"/>
                      <a:pt x="7690" y="6718"/>
                      <a:pt x="7690" y="6718"/>
                    </a:cubicBezTo>
                    <a:lnTo>
                      <a:pt x="7690" y="6718"/>
                    </a:lnTo>
                    <a:cubicBezTo>
                      <a:pt x="7660" y="6748"/>
                      <a:pt x="7690" y="6748"/>
                      <a:pt x="7721" y="6779"/>
                    </a:cubicBezTo>
                    <a:cubicBezTo>
                      <a:pt x="7751" y="6779"/>
                      <a:pt x="7721" y="6809"/>
                      <a:pt x="7690" y="6840"/>
                    </a:cubicBezTo>
                    <a:cubicBezTo>
                      <a:pt x="7629" y="6870"/>
                      <a:pt x="7599" y="6900"/>
                      <a:pt x="7599" y="6931"/>
                    </a:cubicBezTo>
                    <a:cubicBezTo>
                      <a:pt x="7599" y="6961"/>
                      <a:pt x="7569" y="6992"/>
                      <a:pt x="7538" y="6992"/>
                    </a:cubicBezTo>
                    <a:cubicBezTo>
                      <a:pt x="7508" y="7022"/>
                      <a:pt x="7508" y="7022"/>
                      <a:pt x="7538" y="7022"/>
                    </a:cubicBezTo>
                    <a:cubicBezTo>
                      <a:pt x="7569" y="7052"/>
                      <a:pt x="7569" y="7083"/>
                      <a:pt x="7508" y="7083"/>
                    </a:cubicBezTo>
                    <a:cubicBezTo>
                      <a:pt x="7496" y="7077"/>
                      <a:pt x="7485" y="7074"/>
                      <a:pt x="7474" y="7074"/>
                    </a:cubicBezTo>
                    <a:cubicBezTo>
                      <a:pt x="7427" y="7074"/>
                      <a:pt x="7392" y="7119"/>
                      <a:pt x="7417" y="7143"/>
                    </a:cubicBezTo>
                    <a:cubicBezTo>
                      <a:pt x="7447" y="7174"/>
                      <a:pt x="7447" y="7174"/>
                      <a:pt x="7417" y="7204"/>
                    </a:cubicBezTo>
                    <a:cubicBezTo>
                      <a:pt x="7417" y="7235"/>
                      <a:pt x="7386" y="7265"/>
                      <a:pt x="7386" y="7295"/>
                    </a:cubicBezTo>
                    <a:cubicBezTo>
                      <a:pt x="7386" y="7326"/>
                      <a:pt x="7356" y="7356"/>
                      <a:pt x="7356" y="7356"/>
                    </a:cubicBezTo>
                    <a:cubicBezTo>
                      <a:pt x="7356" y="7356"/>
                      <a:pt x="7325" y="7326"/>
                      <a:pt x="7356" y="7295"/>
                    </a:cubicBezTo>
                    <a:lnTo>
                      <a:pt x="7325" y="7295"/>
                    </a:lnTo>
                    <a:cubicBezTo>
                      <a:pt x="7295" y="7356"/>
                      <a:pt x="7265" y="7356"/>
                      <a:pt x="7265" y="7417"/>
                    </a:cubicBezTo>
                    <a:cubicBezTo>
                      <a:pt x="7282" y="7453"/>
                      <a:pt x="7290" y="7467"/>
                      <a:pt x="7287" y="7467"/>
                    </a:cubicBezTo>
                    <a:cubicBezTo>
                      <a:pt x="7285" y="7467"/>
                      <a:pt x="7277" y="7460"/>
                      <a:pt x="7265" y="7447"/>
                    </a:cubicBezTo>
                    <a:cubicBezTo>
                      <a:pt x="7249" y="7432"/>
                      <a:pt x="7227" y="7425"/>
                      <a:pt x="7211" y="7425"/>
                    </a:cubicBezTo>
                    <a:cubicBezTo>
                      <a:pt x="7196" y="7425"/>
                      <a:pt x="7189" y="7432"/>
                      <a:pt x="7204" y="7447"/>
                    </a:cubicBezTo>
                    <a:cubicBezTo>
                      <a:pt x="7234" y="7508"/>
                      <a:pt x="7173" y="7508"/>
                      <a:pt x="7143" y="7508"/>
                    </a:cubicBezTo>
                    <a:cubicBezTo>
                      <a:pt x="7130" y="7483"/>
                      <a:pt x="7123" y="7468"/>
                      <a:pt x="7119" y="7468"/>
                    </a:cubicBezTo>
                    <a:cubicBezTo>
                      <a:pt x="7113" y="7468"/>
                      <a:pt x="7113" y="7498"/>
                      <a:pt x="7113" y="7569"/>
                    </a:cubicBezTo>
                    <a:cubicBezTo>
                      <a:pt x="7082" y="7599"/>
                      <a:pt x="7021" y="7721"/>
                      <a:pt x="6961" y="7782"/>
                    </a:cubicBezTo>
                    <a:cubicBezTo>
                      <a:pt x="6901" y="7872"/>
                      <a:pt x="6870" y="7903"/>
                      <a:pt x="6811" y="7903"/>
                    </a:cubicBezTo>
                    <a:lnTo>
                      <a:pt x="6811" y="7903"/>
                    </a:lnTo>
                    <a:cubicBezTo>
                      <a:pt x="6809" y="7897"/>
                      <a:pt x="6805" y="7891"/>
                      <a:pt x="6798" y="7885"/>
                    </a:cubicBezTo>
                    <a:lnTo>
                      <a:pt x="6798" y="7885"/>
                    </a:lnTo>
                    <a:cubicBezTo>
                      <a:pt x="6801" y="7890"/>
                      <a:pt x="6805" y="7896"/>
                      <a:pt x="6809" y="7903"/>
                    </a:cubicBezTo>
                    <a:cubicBezTo>
                      <a:pt x="6809" y="7903"/>
                      <a:pt x="6810" y="7903"/>
                      <a:pt x="6811" y="7903"/>
                    </a:cubicBezTo>
                    <a:lnTo>
                      <a:pt x="6811" y="7903"/>
                    </a:lnTo>
                    <a:cubicBezTo>
                      <a:pt x="6816" y="7926"/>
                      <a:pt x="6789" y="7953"/>
                      <a:pt x="6748" y="7995"/>
                    </a:cubicBezTo>
                    <a:cubicBezTo>
                      <a:pt x="6687" y="8025"/>
                      <a:pt x="6657" y="8086"/>
                      <a:pt x="6657" y="8147"/>
                    </a:cubicBezTo>
                    <a:lnTo>
                      <a:pt x="6687" y="8086"/>
                    </a:lnTo>
                    <a:lnTo>
                      <a:pt x="6687" y="8086"/>
                    </a:lnTo>
                    <a:cubicBezTo>
                      <a:pt x="6748" y="8147"/>
                      <a:pt x="6717" y="8177"/>
                      <a:pt x="6657" y="8177"/>
                    </a:cubicBezTo>
                    <a:cubicBezTo>
                      <a:pt x="6657" y="8186"/>
                      <a:pt x="6654" y="8190"/>
                      <a:pt x="6650" y="8190"/>
                    </a:cubicBezTo>
                    <a:cubicBezTo>
                      <a:pt x="6639" y="8190"/>
                      <a:pt x="6617" y="8168"/>
                      <a:pt x="6596" y="8147"/>
                    </a:cubicBezTo>
                    <a:cubicBezTo>
                      <a:pt x="6581" y="8131"/>
                      <a:pt x="6565" y="8124"/>
                      <a:pt x="6550" y="8124"/>
                    </a:cubicBezTo>
                    <a:cubicBezTo>
                      <a:pt x="6535" y="8124"/>
                      <a:pt x="6520" y="8131"/>
                      <a:pt x="6505" y="8147"/>
                    </a:cubicBezTo>
                    <a:cubicBezTo>
                      <a:pt x="6505" y="8177"/>
                      <a:pt x="6474" y="8177"/>
                      <a:pt x="6505" y="8177"/>
                    </a:cubicBezTo>
                    <a:cubicBezTo>
                      <a:pt x="6535" y="8207"/>
                      <a:pt x="6535" y="8207"/>
                      <a:pt x="6505" y="8238"/>
                    </a:cubicBezTo>
                    <a:cubicBezTo>
                      <a:pt x="6505" y="8268"/>
                      <a:pt x="6474" y="8268"/>
                      <a:pt x="6474" y="8329"/>
                    </a:cubicBezTo>
                    <a:cubicBezTo>
                      <a:pt x="6505" y="8359"/>
                      <a:pt x="6474" y="8359"/>
                      <a:pt x="6474" y="8390"/>
                    </a:cubicBezTo>
                    <a:cubicBezTo>
                      <a:pt x="6462" y="8384"/>
                      <a:pt x="6451" y="8381"/>
                      <a:pt x="6441" y="8381"/>
                    </a:cubicBezTo>
                    <a:cubicBezTo>
                      <a:pt x="6403" y="8381"/>
                      <a:pt x="6383" y="8420"/>
                      <a:pt x="6383" y="8420"/>
                    </a:cubicBezTo>
                    <a:lnTo>
                      <a:pt x="6353" y="8390"/>
                    </a:lnTo>
                    <a:cubicBezTo>
                      <a:pt x="6322" y="8359"/>
                      <a:pt x="6292" y="8359"/>
                      <a:pt x="6292" y="8359"/>
                    </a:cubicBezTo>
                    <a:cubicBezTo>
                      <a:pt x="6262" y="8359"/>
                      <a:pt x="6292" y="8390"/>
                      <a:pt x="6292" y="8390"/>
                    </a:cubicBezTo>
                    <a:cubicBezTo>
                      <a:pt x="6292" y="8390"/>
                      <a:pt x="6170" y="8511"/>
                      <a:pt x="6049" y="8633"/>
                    </a:cubicBezTo>
                    <a:cubicBezTo>
                      <a:pt x="5927" y="8754"/>
                      <a:pt x="5745" y="8846"/>
                      <a:pt x="5714" y="8876"/>
                    </a:cubicBezTo>
                    <a:cubicBezTo>
                      <a:pt x="5654" y="8876"/>
                      <a:pt x="5593" y="8937"/>
                      <a:pt x="5654" y="8937"/>
                    </a:cubicBezTo>
                    <a:cubicBezTo>
                      <a:pt x="5654" y="8967"/>
                      <a:pt x="5562" y="9058"/>
                      <a:pt x="5410" y="9150"/>
                    </a:cubicBezTo>
                    <a:cubicBezTo>
                      <a:pt x="5228" y="9241"/>
                      <a:pt x="5137" y="9332"/>
                      <a:pt x="5137" y="9362"/>
                    </a:cubicBezTo>
                    <a:cubicBezTo>
                      <a:pt x="5137" y="9362"/>
                      <a:pt x="5106" y="9362"/>
                      <a:pt x="5076" y="9393"/>
                    </a:cubicBezTo>
                    <a:cubicBezTo>
                      <a:pt x="5015" y="9423"/>
                      <a:pt x="4985" y="9484"/>
                      <a:pt x="4955" y="9484"/>
                    </a:cubicBezTo>
                    <a:cubicBezTo>
                      <a:pt x="4955" y="9495"/>
                      <a:pt x="4953" y="9504"/>
                      <a:pt x="4952" y="9512"/>
                    </a:cubicBezTo>
                    <a:lnTo>
                      <a:pt x="4952" y="9512"/>
                    </a:lnTo>
                    <a:cubicBezTo>
                      <a:pt x="4922" y="9482"/>
                      <a:pt x="4894" y="9454"/>
                      <a:pt x="4894" y="9454"/>
                    </a:cubicBezTo>
                    <a:cubicBezTo>
                      <a:pt x="4833" y="9484"/>
                      <a:pt x="4863" y="9514"/>
                      <a:pt x="4863" y="9545"/>
                    </a:cubicBezTo>
                    <a:cubicBezTo>
                      <a:pt x="4894" y="9575"/>
                      <a:pt x="4863" y="9575"/>
                      <a:pt x="4863" y="9575"/>
                    </a:cubicBezTo>
                    <a:cubicBezTo>
                      <a:pt x="4848" y="9590"/>
                      <a:pt x="4841" y="9598"/>
                      <a:pt x="4833" y="9598"/>
                    </a:cubicBezTo>
                    <a:cubicBezTo>
                      <a:pt x="4825" y="9598"/>
                      <a:pt x="4818" y="9590"/>
                      <a:pt x="4803" y="9575"/>
                    </a:cubicBezTo>
                    <a:lnTo>
                      <a:pt x="4772" y="9514"/>
                    </a:lnTo>
                    <a:cubicBezTo>
                      <a:pt x="4772" y="9545"/>
                      <a:pt x="4742" y="9575"/>
                      <a:pt x="4742" y="9575"/>
                    </a:cubicBezTo>
                    <a:cubicBezTo>
                      <a:pt x="4711" y="9575"/>
                      <a:pt x="4711" y="9575"/>
                      <a:pt x="4681" y="9514"/>
                    </a:cubicBezTo>
                    <a:cubicBezTo>
                      <a:pt x="4669" y="9491"/>
                      <a:pt x="4662" y="9481"/>
                      <a:pt x="4658" y="9481"/>
                    </a:cubicBezTo>
                    <a:cubicBezTo>
                      <a:pt x="4651" y="9481"/>
                      <a:pt x="4651" y="9507"/>
                      <a:pt x="4651" y="9545"/>
                    </a:cubicBezTo>
                    <a:lnTo>
                      <a:pt x="4620" y="9606"/>
                    </a:lnTo>
                    <a:cubicBezTo>
                      <a:pt x="4606" y="9591"/>
                      <a:pt x="4594" y="9585"/>
                      <a:pt x="4583" y="9585"/>
                    </a:cubicBezTo>
                    <a:cubicBezTo>
                      <a:pt x="4547" y="9585"/>
                      <a:pt x="4529" y="9650"/>
                      <a:pt x="4529" y="9697"/>
                    </a:cubicBezTo>
                    <a:cubicBezTo>
                      <a:pt x="4502" y="9669"/>
                      <a:pt x="4480" y="9654"/>
                      <a:pt x="4465" y="9654"/>
                    </a:cubicBezTo>
                    <a:cubicBezTo>
                      <a:pt x="4447" y="9654"/>
                      <a:pt x="4438" y="9677"/>
                      <a:pt x="4438" y="9727"/>
                    </a:cubicBezTo>
                    <a:cubicBezTo>
                      <a:pt x="4468" y="9758"/>
                      <a:pt x="4438" y="9758"/>
                      <a:pt x="4407" y="9758"/>
                    </a:cubicBezTo>
                    <a:cubicBezTo>
                      <a:pt x="4392" y="9742"/>
                      <a:pt x="4377" y="9735"/>
                      <a:pt x="4358" y="9735"/>
                    </a:cubicBezTo>
                    <a:cubicBezTo>
                      <a:pt x="4339" y="9735"/>
                      <a:pt x="4316" y="9742"/>
                      <a:pt x="4286" y="9758"/>
                    </a:cubicBezTo>
                    <a:cubicBezTo>
                      <a:pt x="4286" y="9788"/>
                      <a:pt x="4103" y="9879"/>
                      <a:pt x="3891" y="9970"/>
                    </a:cubicBezTo>
                    <a:cubicBezTo>
                      <a:pt x="3647" y="10031"/>
                      <a:pt x="3496" y="10092"/>
                      <a:pt x="3496" y="10122"/>
                    </a:cubicBezTo>
                    <a:cubicBezTo>
                      <a:pt x="3465" y="10122"/>
                      <a:pt x="3465" y="10122"/>
                      <a:pt x="3435" y="10092"/>
                    </a:cubicBezTo>
                    <a:cubicBezTo>
                      <a:pt x="3435" y="10084"/>
                      <a:pt x="3433" y="10080"/>
                      <a:pt x="3429" y="10080"/>
                    </a:cubicBezTo>
                    <a:cubicBezTo>
                      <a:pt x="3421" y="10080"/>
                      <a:pt x="3404" y="10108"/>
                      <a:pt x="3404" y="10153"/>
                    </a:cubicBezTo>
                    <a:cubicBezTo>
                      <a:pt x="3387" y="10170"/>
                      <a:pt x="3379" y="10188"/>
                      <a:pt x="3376" y="10188"/>
                    </a:cubicBezTo>
                    <a:cubicBezTo>
                      <a:pt x="3374" y="10188"/>
                      <a:pt x="3374" y="10178"/>
                      <a:pt x="3374" y="10153"/>
                    </a:cubicBezTo>
                    <a:cubicBezTo>
                      <a:pt x="3365" y="10144"/>
                      <a:pt x="3356" y="10140"/>
                      <a:pt x="3345" y="10140"/>
                    </a:cubicBezTo>
                    <a:cubicBezTo>
                      <a:pt x="3318" y="10140"/>
                      <a:pt x="3278" y="10162"/>
                      <a:pt x="3192" y="10183"/>
                    </a:cubicBezTo>
                    <a:cubicBezTo>
                      <a:pt x="3100" y="10183"/>
                      <a:pt x="3009" y="10213"/>
                      <a:pt x="3009" y="10244"/>
                    </a:cubicBezTo>
                    <a:cubicBezTo>
                      <a:pt x="2991" y="10279"/>
                      <a:pt x="2984" y="10294"/>
                      <a:pt x="2981" y="10294"/>
                    </a:cubicBezTo>
                    <a:cubicBezTo>
                      <a:pt x="2979" y="10294"/>
                      <a:pt x="2979" y="10287"/>
                      <a:pt x="2979" y="10274"/>
                    </a:cubicBezTo>
                    <a:cubicBezTo>
                      <a:pt x="2994" y="10229"/>
                      <a:pt x="2964" y="10206"/>
                      <a:pt x="2922" y="10206"/>
                    </a:cubicBezTo>
                    <a:cubicBezTo>
                      <a:pt x="2880" y="10206"/>
                      <a:pt x="2827" y="10229"/>
                      <a:pt x="2796" y="10274"/>
                    </a:cubicBezTo>
                    <a:cubicBezTo>
                      <a:pt x="2766" y="10274"/>
                      <a:pt x="2736" y="10274"/>
                      <a:pt x="2736" y="10244"/>
                    </a:cubicBezTo>
                    <a:cubicBezTo>
                      <a:pt x="2705" y="10244"/>
                      <a:pt x="2675" y="10274"/>
                      <a:pt x="2584" y="10305"/>
                    </a:cubicBezTo>
                    <a:cubicBezTo>
                      <a:pt x="2584" y="10305"/>
                      <a:pt x="2462" y="10335"/>
                      <a:pt x="2401" y="10335"/>
                    </a:cubicBezTo>
                    <a:cubicBezTo>
                      <a:pt x="2340" y="10335"/>
                      <a:pt x="2310" y="10396"/>
                      <a:pt x="2310" y="10396"/>
                    </a:cubicBezTo>
                    <a:lnTo>
                      <a:pt x="2280" y="10396"/>
                    </a:lnTo>
                    <a:cubicBezTo>
                      <a:pt x="2280" y="10386"/>
                      <a:pt x="2263" y="10382"/>
                      <a:pt x="2234" y="10382"/>
                    </a:cubicBezTo>
                    <a:cubicBezTo>
                      <a:pt x="2175" y="10382"/>
                      <a:pt x="2067" y="10396"/>
                      <a:pt x="1945" y="10396"/>
                    </a:cubicBezTo>
                    <a:cubicBezTo>
                      <a:pt x="1839" y="10411"/>
                      <a:pt x="1748" y="10419"/>
                      <a:pt x="1679" y="10419"/>
                    </a:cubicBezTo>
                    <a:cubicBezTo>
                      <a:pt x="1611" y="10419"/>
                      <a:pt x="1565" y="10411"/>
                      <a:pt x="1550" y="10396"/>
                    </a:cubicBezTo>
                    <a:cubicBezTo>
                      <a:pt x="1550" y="10396"/>
                      <a:pt x="1520" y="10396"/>
                      <a:pt x="1489" y="10426"/>
                    </a:cubicBezTo>
                    <a:cubicBezTo>
                      <a:pt x="1472" y="10462"/>
                      <a:pt x="1454" y="10477"/>
                      <a:pt x="1436" y="10477"/>
                    </a:cubicBezTo>
                    <a:cubicBezTo>
                      <a:pt x="1423" y="10477"/>
                      <a:pt x="1411" y="10469"/>
                      <a:pt x="1398" y="10457"/>
                    </a:cubicBezTo>
                    <a:cubicBezTo>
                      <a:pt x="1383" y="10426"/>
                      <a:pt x="1353" y="10411"/>
                      <a:pt x="1322" y="10411"/>
                    </a:cubicBezTo>
                    <a:cubicBezTo>
                      <a:pt x="1292" y="10411"/>
                      <a:pt x="1261" y="10426"/>
                      <a:pt x="1246" y="10457"/>
                    </a:cubicBezTo>
                    <a:lnTo>
                      <a:pt x="1246" y="10426"/>
                    </a:lnTo>
                    <a:cubicBezTo>
                      <a:pt x="1235" y="10403"/>
                      <a:pt x="1214" y="10393"/>
                      <a:pt x="1192" y="10393"/>
                    </a:cubicBezTo>
                    <a:cubicBezTo>
                      <a:pt x="1155" y="10393"/>
                      <a:pt x="1113" y="10419"/>
                      <a:pt x="1094" y="10457"/>
                    </a:cubicBezTo>
                    <a:cubicBezTo>
                      <a:pt x="1073" y="10435"/>
                      <a:pt x="1051" y="10414"/>
                      <a:pt x="1030" y="10414"/>
                    </a:cubicBezTo>
                    <a:cubicBezTo>
                      <a:pt x="1021" y="10414"/>
                      <a:pt x="1012" y="10417"/>
                      <a:pt x="1003" y="10426"/>
                    </a:cubicBezTo>
                    <a:cubicBezTo>
                      <a:pt x="1003" y="10426"/>
                      <a:pt x="1003" y="10426"/>
                      <a:pt x="1003" y="10365"/>
                    </a:cubicBezTo>
                    <a:cubicBezTo>
                      <a:pt x="1003" y="10305"/>
                      <a:pt x="1003" y="10274"/>
                      <a:pt x="973" y="10274"/>
                    </a:cubicBezTo>
                    <a:cubicBezTo>
                      <a:pt x="942" y="10274"/>
                      <a:pt x="942" y="10305"/>
                      <a:pt x="942" y="10365"/>
                    </a:cubicBezTo>
                    <a:cubicBezTo>
                      <a:pt x="942" y="10365"/>
                      <a:pt x="912" y="10365"/>
                      <a:pt x="881" y="10335"/>
                    </a:cubicBezTo>
                    <a:cubicBezTo>
                      <a:pt x="881" y="10335"/>
                      <a:pt x="851" y="10335"/>
                      <a:pt x="851" y="10396"/>
                    </a:cubicBezTo>
                    <a:cubicBezTo>
                      <a:pt x="851" y="10426"/>
                      <a:pt x="821" y="10426"/>
                      <a:pt x="790" y="10426"/>
                    </a:cubicBezTo>
                    <a:cubicBezTo>
                      <a:pt x="790" y="10407"/>
                      <a:pt x="787" y="10400"/>
                      <a:pt x="784" y="10400"/>
                    </a:cubicBezTo>
                    <a:lnTo>
                      <a:pt x="784" y="10400"/>
                    </a:lnTo>
                    <a:cubicBezTo>
                      <a:pt x="777" y="10400"/>
                      <a:pt x="769" y="10436"/>
                      <a:pt x="790" y="10457"/>
                    </a:cubicBezTo>
                    <a:cubicBezTo>
                      <a:pt x="790" y="10487"/>
                      <a:pt x="790" y="10517"/>
                      <a:pt x="760" y="10517"/>
                    </a:cubicBezTo>
                    <a:cubicBezTo>
                      <a:pt x="760" y="10517"/>
                      <a:pt x="760" y="10548"/>
                      <a:pt x="760" y="10578"/>
                    </a:cubicBezTo>
                    <a:cubicBezTo>
                      <a:pt x="760" y="10639"/>
                      <a:pt x="760" y="10669"/>
                      <a:pt x="790" y="10730"/>
                    </a:cubicBezTo>
                    <a:cubicBezTo>
                      <a:pt x="860" y="10748"/>
                      <a:pt x="921" y="10765"/>
                      <a:pt x="959" y="10765"/>
                    </a:cubicBezTo>
                    <a:cubicBezTo>
                      <a:pt x="987" y="10765"/>
                      <a:pt x="1003" y="10756"/>
                      <a:pt x="1003" y="10730"/>
                    </a:cubicBezTo>
                    <a:cubicBezTo>
                      <a:pt x="1003" y="10730"/>
                      <a:pt x="1033" y="10700"/>
                      <a:pt x="1064" y="10700"/>
                    </a:cubicBezTo>
                    <a:cubicBezTo>
                      <a:pt x="1094" y="10700"/>
                      <a:pt x="1125" y="10730"/>
                      <a:pt x="1125" y="10730"/>
                    </a:cubicBezTo>
                    <a:cubicBezTo>
                      <a:pt x="1125" y="10761"/>
                      <a:pt x="1246" y="10761"/>
                      <a:pt x="1398" y="10761"/>
                    </a:cubicBezTo>
                    <a:cubicBezTo>
                      <a:pt x="1550" y="10761"/>
                      <a:pt x="1641" y="10761"/>
                      <a:pt x="1672" y="10791"/>
                    </a:cubicBezTo>
                    <a:cubicBezTo>
                      <a:pt x="1702" y="10821"/>
                      <a:pt x="1733" y="10821"/>
                      <a:pt x="1733" y="10821"/>
                    </a:cubicBezTo>
                    <a:cubicBezTo>
                      <a:pt x="1733" y="10791"/>
                      <a:pt x="1915" y="10791"/>
                      <a:pt x="2128" y="10761"/>
                    </a:cubicBezTo>
                    <a:cubicBezTo>
                      <a:pt x="2310" y="10730"/>
                      <a:pt x="2523" y="10700"/>
                      <a:pt x="2523" y="10669"/>
                    </a:cubicBezTo>
                    <a:lnTo>
                      <a:pt x="2584" y="10669"/>
                    </a:lnTo>
                    <a:cubicBezTo>
                      <a:pt x="2584" y="10685"/>
                      <a:pt x="2599" y="10692"/>
                      <a:pt x="2622" y="10692"/>
                    </a:cubicBezTo>
                    <a:cubicBezTo>
                      <a:pt x="2644" y="10692"/>
                      <a:pt x="2675" y="10685"/>
                      <a:pt x="2705" y="10669"/>
                    </a:cubicBezTo>
                    <a:cubicBezTo>
                      <a:pt x="2736" y="10639"/>
                      <a:pt x="2796" y="10609"/>
                      <a:pt x="2796" y="10609"/>
                    </a:cubicBezTo>
                    <a:cubicBezTo>
                      <a:pt x="2796" y="10639"/>
                      <a:pt x="2827" y="10639"/>
                      <a:pt x="2888" y="10639"/>
                    </a:cubicBezTo>
                    <a:cubicBezTo>
                      <a:pt x="2948" y="10609"/>
                      <a:pt x="2979" y="10609"/>
                      <a:pt x="2979" y="10578"/>
                    </a:cubicBezTo>
                    <a:cubicBezTo>
                      <a:pt x="2979" y="10578"/>
                      <a:pt x="3115" y="10539"/>
                      <a:pt x="3216" y="10539"/>
                    </a:cubicBezTo>
                    <a:cubicBezTo>
                      <a:pt x="3241" y="10539"/>
                      <a:pt x="3265" y="10542"/>
                      <a:pt x="3283" y="10548"/>
                    </a:cubicBezTo>
                    <a:cubicBezTo>
                      <a:pt x="3289" y="10554"/>
                      <a:pt x="3294" y="10556"/>
                      <a:pt x="3300" y="10556"/>
                    </a:cubicBezTo>
                    <a:cubicBezTo>
                      <a:pt x="3325" y="10556"/>
                      <a:pt x="3349" y="10512"/>
                      <a:pt x="3374" y="10487"/>
                    </a:cubicBezTo>
                    <a:cubicBezTo>
                      <a:pt x="3344" y="10457"/>
                      <a:pt x="3374" y="10426"/>
                      <a:pt x="3404" y="10396"/>
                    </a:cubicBezTo>
                    <a:cubicBezTo>
                      <a:pt x="3404" y="10396"/>
                      <a:pt x="3404" y="10426"/>
                      <a:pt x="3404" y="10457"/>
                    </a:cubicBezTo>
                    <a:cubicBezTo>
                      <a:pt x="3404" y="10492"/>
                      <a:pt x="3404" y="10507"/>
                      <a:pt x="3417" y="10507"/>
                    </a:cubicBezTo>
                    <a:cubicBezTo>
                      <a:pt x="3425" y="10507"/>
                      <a:pt x="3440" y="10500"/>
                      <a:pt x="3465" y="10487"/>
                    </a:cubicBezTo>
                    <a:cubicBezTo>
                      <a:pt x="3496" y="10487"/>
                      <a:pt x="3526" y="10457"/>
                      <a:pt x="3526" y="10457"/>
                    </a:cubicBezTo>
                    <a:cubicBezTo>
                      <a:pt x="3496" y="10426"/>
                      <a:pt x="3647" y="10396"/>
                      <a:pt x="3830" y="10335"/>
                    </a:cubicBezTo>
                    <a:cubicBezTo>
                      <a:pt x="4073" y="10244"/>
                      <a:pt x="4164" y="10213"/>
                      <a:pt x="4134" y="10183"/>
                    </a:cubicBezTo>
                    <a:cubicBezTo>
                      <a:pt x="4134" y="10153"/>
                      <a:pt x="4164" y="10122"/>
                      <a:pt x="4255" y="10122"/>
                    </a:cubicBezTo>
                    <a:cubicBezTo>
                      <a:pt x="4362" y="10137"/>
                      <a:pt x="4415" y="10145"/>
                      <a:pt x="4442" y="10145"/>
                    </a:cubicBezTo>
                    <a:cubicBezTo>
                      <a:pt x="4468" y="10145"/>
                      <a:pt x="4468" y="10137"/>
                      <a:pt x="4468" y="10122"/>
                    </a:cubicBezTo>
                    <a:cubicBezTo>
                      <a:pt x="4438" y="10122"/>
                      <a:pt x="4438" y="10092"/>
                      <a:pt x="4407" y="10061"/>
                    </a:cubicBezTo>
                    <a:cubicBezTo>
                      <a:pt x="4390" y="10026"/>
                      <a:pt x="4393" y="10011"/>
                      <a:pt x="4410" y="10011"/>
                    </a:cubicBezTo>
                    <a:cubicBezTo>
                      <a:pt x="4423" y="10011"/>
                      <a:pt x="4443" y="10018"/>
                      <a:pt x="4468" y="10031"/>
                    </a:cubicBezTo>
                    <a:cubicBezTo>
                      <a:pt x="4473" y="10045"/>
                      <a:pt x="4486" y="10051"/>
                      <a:pt x="4504" y="10051"/>
                    </a:cubicBezTo>
                    <a:cubicBezTo>
                      <a:pt x="4603" y="10051"/>
                      <a:pt x="4863" y="9870"/>
                      <a:pt x="4863" y="9818"/>
                    </a:cubicBezTo>
                    <a:lnTo>
                      <a:pt x="4894" y="9849"/>
                    </a:lnTo>
                    <a:cubicBezTo>
                      <a:pt x="4894" y="9857"/>
                      <a:pt x="4896" y="9861"/>
                      <a:pt x="4901" y="9861"/>
                    </a:cubicBezTo>
                    <a:cubicBezTo>
                      <a:pt x="4914" y="9861"/>
                      <a:pt x="4949" y="9832"/>
                      <a:pt x="5015" y="9788"/>
                    </a:cubicBezTo>
                    <a:lnTo>
                      <a:pt x="5106" y="9758"/>
                    </a:lnTo>
                    <a:cubicBezTo>
                      <a:pt x="5082" y="9708"/>
                      <a:pt x="5178" y="9658"/>
                      <a:pt x="5231" y="9658"/>
                    </a:cubicBezTo>
                    <a:cubicBezTo>
                      <a:pt x="5243" y="9658"/>
                      <a:pt x="5253" y="9661"/>
                      <a:pt x="5258" y="9666"/>
                    </a:cubicBezTo>
                    <a:cubicBezTo>
                      <a:pt x="5274" y="9682"/>
                      <a:pt x="5281" y="9689"/>
                      <a:pt x="5293" y="9689"/>
                    </a:cubicBezTo>
                    <a:cubicBezTo>
                      <a:pt x="5304" y="9689"/>
                      <a:pt x="5319" y="9682"/>
                      <a:pt x="5350" y="9666"/>
                    </a:cubicBezTo>
                    <a:cubicBezTo>
                      <a:pt x="5373" y="9573"/>
                      <a:pt x="5467" y="9534"/>
                      <a:pt x="5510" y="9534"/>
                    </a:cubicBezTo>
                    <a:cubicBezTo>
                      <a:pt x="5524" y="9534"/>
                      <a:pt x="5532" y="9538"/>
                      <a:pt x="5532" y="9545"/>
                    </a:cubicBezTo>
                    <a:cubicBezTo>
                      <a:pt x="5532" y="9545"/>
                      <a:pt x="5562" y="9514"/>
                      <a:pt x="5593" y="9514"/>
                    </a:cubicBezTo>
                    <a:cubicBezTo>
                      <a:pt x="5593" y="9454"/>
                      <a:pt x="5654" y="9423"/>
                      <a:pt x="5684" y="9423"/>
                    </a:cubicBezTo>
                    <a:cubicBezTo>
                      <a:pt x="5745" y="9362"/>
                      <a:pt x="5775" y="9332"/>
                      <a:pt x="5714" y="9332"/>
                    </a:cubicBezTo>
                    <a:cubicBezTo>
                      <a:pt x="5714" y="9302"/>
                      <a:pt x="5684" y="9271"/>
                      <a:pt x="5714" y="9271"/>
                    </a:cubicBezTo>
                    <a:lnTo>
                      <a:pt x="5714" y="9302"/>
                    </a:lnTo>
                    <a:cubicBezTo>
                      <a:pt x="5720" y="9307"/>
                      <a:pt x="5727" y="9310"/>
                      <a:pt x="5734" y="9310"/>
                    </a:cubicBezTo>
                    <a:cubicBezTo>
                      <a:pt x="5768" y="9310"/>
                      <a:pt x="5822" y="9260"/>
                      <a:pt x="5897" y="9210"/>
                    </a:cubicBezTo>
                    <a:cubicBezTo>
                      <a:pt x="6018" y="9119"/>
                      <a:pt x="6079" y="9089"/>
                      <a:pt x="6110" y="9089"/>
                    </a:cubicBezTo>
                    <a:lnTo>
                      <a:pt x="6110" y="9058"/>
                    </a:lnTo>
                    <a:cubicBezTo>
                      <a:pt x="6140" y="8998"/>
                      <a:pt x="6140" y="8998"/>
                      <a:pt x="6170" y="8998"/>
                    </a:cubicBezTo>
                    <a:cubicBezTo>
                      <a:pt x="6174" y="9002"/>
                      <a:pt x="6180" y="9004"/>
                      <a:pt x="6186" y="9004"/>
                    </a:cubicBezTo>
                    <a:cubicBezTo>
                      <a:pt x="6225" y="9004"/>
                      <a:pt x="6296" y="8929"/>
                      <a:pt x="6322" y="8876"/>
                    </a:cubicBezTo>
                    <a:lnTo>
                      <a:pt x="6383" y="8846"/>
                    </a:lnTo>
                    <a:cubicBezTo>
                      <a:pt x="6394" y="8851"/>
                      <a:pt x="6405" y="8854"/>
                      <a:pt x="6416" y="8854"/>
                    </a:cubicBezTo>
                    <a:cubicBezTo>
                      <a:pt x="6463" y="8854"/>
                      <a:pt x="6499" y="8804"/>
                      <a:pt x="6474" y="8754"/>
                    </a:cubicBezTo>
                    <a:lnTo>
                      <a:pt x="6474" y="8754"/>
                    </a:lnTo>
                    <a:cubicBezTo>
                      <a:pt x="6483" y="8763"/>
                      <a:pt x="6492" y="8767"/>
                      <a:pt x="6500" y="8767"/>
                    </a:cubicBezTo>
                    <a:cubicBezTo>
                      <a:pt x="6520" y="8767"/>
                      <a:pt x="6535" y="8746"/>
                      <a:pt x="6535" y="8724"/>
                    </a:cubicBezTo>
                    <a:cubicBezTo>
                      <a:pt x="6560" y="8674"/>
                      <a:pt x="6625" y="8625"/>
                      <a:pt x="6665" y="8625"/>
                    </a:cubicBezTo>
                    <a:cubicBezTo>
                      <a:pt x="6674" y="8625"/>
                      <a:pt x="6681" y="8627"/>
                      <a:pt x="6687" y="8633"/>
                    </a:cubicBezTo>
                    <a:lnTo>
                      <a:pt x="6687" y="8602"/>
                    </a:lnTo>
                    <a:cubicBezTo>
                      <a:pt x="6687" y="8572"/>
                      <a:pt x="6717" y="8542"/>
                      <a:pt x="6748" y="8511"/>
                    </a:cubicBezTo>
                    <a:cubicBezTo>
                      <a:pt x="6748" y="8511"/>
                      <a:pt x="6778" y="8481"/>
                      <a:pt x="6778" y="8420"/>
                    </a:cubicBezTo>
                    <a:cubicBezTo>
                      <a:pt x="6778" y="8390"/>
                      <a:pt x="6809" y="8359"/>
                      <a:pt x="6809" y="8359"/>
                    </a:cubicBezTo>
                    <a:cubicBezTo>
                      <a:pt x="6809" y="8359"/>
                      <a:pt x="6809" y="8390"/>
                      <a:pt x="6809" y="8451"/>
                    </a:cubicBezTo>
                    <a:cubicBezTo>
                      <a:pt x="6809" y="8467"/>
                      <a:pt x="6813" y="8474"/>
                      <a:pt x="6819" y="8474"/>
                    </a:cubicBezTo>
                    <a:cubicBezTo>
                      <a:pt x="6837" y="8474"/>
                      <a:pt x="6869" y="8418"/>
                      <a:pt x="6869" y="8329"/>
                    </a:cubicBezTo>
                    <a:cubicBezTo>
                      <a:pt x="6886" y="8264"/>
                      <a:pt x="6893" y="8234"/>
                      <a:pt x="6897" y="8234"/>
                    </a:cubicBezTo>
                    <a:cubicBezTo>
                      <a:pt x="6900" y="8234"/>
                      <a:pt x="6900" y="8256"/>
                      <a:pt x="6900" y="8299"/>
                    </a:cubicBezTo>
                    <a:cubicBezTo>
                      <a:pt x="6900" y="8336"/>
                      <a:pt x="6900" y="8362"/>
                      <a:pt x="6907" y="8362"/>
                    </a:cubicBezTo>
                    <a:cubicBezTo>
                      <a:pt x="6911" y="8362"/>
                      <a:pt x="6919" y="8352"/>
                      <a:pt x="6930" y="8329"/>
                    </a:cubicBezTo>
                    <a:cubicBezTo>
                      <a:pt x="6930" y="8329"/>
                      <a:pt x="6961" y="8299"/>
                      <a:pt x="6930" y="8268"/>
                    </a:cubicBezTo>
                    <a:lnTo>
                      <a:pt x="6991" y="8207"/>
                    </a:lnTo>
                    <a:cubicBezTo>
                      <a:pt x="7052" y="8177"/>
                      <a:pt x="7082" y="8177"/>
                      <a:pt x="7113" y="8147"/>
                    </a:cubicBezTo>
                    <a:cubicBezTo>
                      <a:pt x="7082" y="8116"/>
                      <a:pt x="7082" y="8116"/>
                      <a:pt x="7143" y="8116"/>
                    </a:cubicBezTo>
                    <a:cubicBezTo>
                      <a:pt x="7173" y="8116"/>
                      <a:pt x="7173" y="8116"/>
                      <a:pt x="7143" y="8055"/>
                    </a:cubicBezTo>
                    <a:cubicBezTo>
                      <a:pt x="7143" y="8025"/>
                      <a:pt x="7143" y="7995"/>
                      <a:pt x="7204" y="7995"/>
                    </a:cubicBezTo>
                    <a:cubicBezTo>
                      <a:pt x="7217" y="8020"/>
                      <a:pt x="7229" y="8030"/>
                      <a:pt x="7238" y="8030"/>
                    </a:cubicBezTo>
                    <a:cubicBezTo>
                      <a:pt x="7249" y="8030"/>
                      <a:pt x="7252" y="8012"/>
                      <a:pt x="7234" y="7995"/>
                    </a:cubicBezTo>
                    <a:cubicBezTo>
                      <a:pt x="7234" y="7964"/>
                      <a:pt x="7265" y="7934"/>
                      <a:pt x="7265" y="7934"/>
                    </a:cubicBezTo>
                    <a:cubicBezTo>
                      <a:pt x="7265" y="7936"/>
                      <a:pt x="7265" y="7937"/>
                      <a:pt x="7267" y="7937"/>
                    </a:cubicBezTo>
                    <a:cubicBezTo>
                      <a:pt x="7270" y="7937"/>
                      <a:pt x="7276" y="7932"/>
                      <a:pt x="7285" y="7924"/>
                    </a:cubicBezTo>
                    <a:lnTo>
                      <a:pt x="7285" y="7924"/>
                    </a:lnTo>
                    <a:cubicBezTo>
                      <a:pt x="7289" y="7927"/>
                      <a:pt x="7292" y="7931"/>
                      <a:pt x="7295" y="7934"/>
                    </a:cubicBezTo>
                    <a:lnTo>
                      <a:pt x="7295" y="7915"/>
                    </a:lnTo>
                    <a:lnTo>
                      <a:pt x="7295" y="7915"/>
                    </a:lnTo>
                    <a:cubicBezTo>
                      <a:pt x="7292" y="7919"/>
                      <a:pt x="7288" y="7922"/>
                      <a:pt x="7285" y="7924"/>
                    </a:cubicBezTo>
                    <a:lnTo>
                      <a:pt x="7285" y="7924"/>
                    </a:lnTo>
                    <a:cubicBezTo>
                      <a:pt x="7259" y="7897"/>
                      <a:pt x="7237" y="7873"/>
                      <a:pt x="7265" y="7873"/>
                    </a:cubicBezTo>
                    <a:lnTo>
                      <a:pt x="7295" y="7843"/>
                    </a:lnTo>
                    <a:lnTo>
                      <a:pt x="7295" y="7903"/>
                    </a:lnTo>
                    <a:lnTo>
                      <a:pt x="7295" y="7915"/>
                    </a:lnTo>
                    <a:lnTo>
                      <a:pt x="7295" y="7915"/>
                    </a:lnTo>
                    <a:cubicBezTo>
                      <a:pt x="7353" y="7859"/>
                      <a:pt x="7485" y="7699"/>
                      <a:pt x="7599" y="7539"/>
                    </a:cubicBezTo>
                    <a:cubicBezTo>
                      <a:pt x="7629" y="7539"/>
                      <a:pt x="7629" y="7478"/>
                      <a:pt x="7599" y="7478"/>
                    </a:cubicBezTo>
                    <a:cubicBezTo>
                      <a:pt x="7569" y="7447"/>
                      <a:pt x="7561" y="7440"/>
                      <a:pt x="7565" y="7440"/>
                    </a:cubicBezTo>
                    <a:lnTo>
                      <a:pt x="7565" y="7440"/>
                    </a:lnTo>
                    <a:cubicBezTo>
                      <a:pt x="7569" y="7440"/>
                      <a:pt x="7584" y="7447"/>
                      <a:pt x="7599" y="7447"/>
                    </a:cubicBezTo>
                    <a:cubicBezTo>
                      <a:pt x="7622" y="7453"/>
                      <a:pt x="7642" y="7456"/>
                      <a:pt x="7658" y="7456"/>
                    </a:cubicBezTo>
                    <a:cubicBezTo>
                      <a:pt x="7728" y="7456"/>
                      <a:pt x="7733" y="7411"/>
                      <a:pt x="7660" y="7387"/>
                    </a:cubicBezTo>
                    <a:cubicBezTo>
                      <a:pt x="7690" y="7356"/>
                      <a:pt x="7690" y="7356"/>
                      <a:pt x="7690" y="7326"/>
                    </a:cubicBezTo>
                    <a:cubicBezTo>
                      <a:pt x="7660" y="7295"/>
                      <a:pt x="7690" y="7295"/>
                      <a:pt x="7721" y="7295"/>
                    </a:cubicBezTo>
                    <a:cubicBezTo>
                      <a:pt x="7751" y="7295"/>
                      <a:pt x="7781" y="7295"/>
                      <a:pt x="7781" y="7265"/>
                    </a:cubicBezTo>
                    <a:lnTo>
                      <a:pt x="7842" y="7265"/>
                    </a:lnTo>
                    <a:cubicBezTo>
                      <a:pt x="7872" y="7235"/>
                      <a:pt x="7872" y="7204"/>
                      <a:pt x="7842" y="7174"/>
                    </a:cubicBezTo>
                    <a:cubicBezTo>
                      <a:pt x="7842" y="7093"/>
                      <a:pt x="7856" y="7052"/>
                      <a:pt x="7874" y="7052"/>
                    </a:cubicBezTo>
                    <a:cubicBezTo>
                      <a:pt x="7883" y="7052"/>
                      <a:pt x="7893" y="7062"/>
                      <a:pt x="7903" y="7083"/>
                    </a:cubicBezTo>
                    <a:cubicBezTo>
                      <a:pt x="7909" y="7094"/>
                      <a:pt x="7916" y="7099"/>
                      <a:pt x="7923" y="7099"/>
                    </a:cubicBezTo>
                    <a:cubicBezTo>
                      <a:pt x="7953" y="7099"/>
                      <a:pt x="7988" y="7010"/>
                      <a:pt x="7964" y="6961"/>
                    </a:cubicBezTo>
                    <a:cubicBezTo>
                      <a:pt x="7903" y="6900"/>
                      <a:pt x="7903" y="6900"/>
                      <a:pt x="7933" y="6900"/>
                    </a:cubicBezTo>
                    <a:cubicBezTo>
                      <a:pt x="7943" y="6910"/>
                      <a:pt x="7950" y="6914"/>
                      <a:pt x="7955" y="6914"/>
                    </a:cubicBezTo>
                    <a:cubicBezTo>
                      <a:pt x="7964" y="6914"/>
                      <a:pt x="7964" y="6900"/>
                      <a:pt x="7964" y="6900"/>
                    </a:cubicBezTo>
                    <a:cubicBezTo>
                      <a:pt x="7985" y="6879"/>
                      <a:pt x="7991" y="6857"/>
                      <a:pt x="8004" y="6857"/>
                    </a:cubicBezTo>
                    <a:cubicBezTo>
                      <a:pt x="8009" y="6857"/>
                      <a:pt x="8016" y="6861"/>
                      <a:pt x="8024" y="6870"/>
                    </a:cubicBezTo>
                    <a:cubicBezTo>
                      <a:pt x="8024" y="6870"/>
                      <a:pt x="8055" y="6840"/>
                      <a:pt x="8055" y="6779"/>
                    </a:cubicBezTo>
                    <a:cubicBezTo>
                      <a:pt x="8024" y="6688"/>
                      <a:pt x="8085" y="6627"/>
                      <a:pt x="8176" y="6627"/>
                    </a:cubicBezTo>
                    <a:lnTo>
                      <a:pt x="8176" y="6566"/>
                    </a:lnTo>
                    <a:cubicBezTo>
                      <a:pt x="8132" y="6521"/>
                      <a:pt x="8120" y="6493"/>
                      <a:pt x="8141" y="6493"/>
                    </a:cubicBezTo>
                    <a:cubicBezTo>
                      <a:pt x="8148" y="6493"/>
                      <a:pt x="8160" y="6497"/>
                      <a:pt x="8176" y="6505"/>
                    </a:cubicBezTo>
                    <a:lnTo>
                      <a:pt x="8207" y="6536"/>
                    </a:lnTo>
                    <a:cubicBezTo>
                      <a:pt x="8154" y="6483"/>
                      <a:pt x="8215" y="6408"/>
                      <a:pt x="8272" y="6408"/>
                    </a:cubicBezTo>
                    <a:cubicBezTo>
                      <a:pt x="8281" y="6408"/>
                      <a:pt x="8290" y="6410"/>
                      <a:pt x="8298" y="6414"/>
                    </a:cubicBezTo>
                    <a:lnTo>
                      <a:pt x="8328" y="6414"/>
                    </a:lnTo>
                    <a:lnTo>
                      <a:pt x="8298" y="6384"/>
                    </a:lnTo>
                    <a:cubicBezTo>
                      <a:pt x="8268" y="6384"/>
                      <a:pt x="8237" y="6353"/>
                      <a:pt x="8268" y="6323"/>
                    </a:cubicBezTo>
                    <a:cubicBezTo>
                      <a:pt x="8268" y="6301"/>
                      <a:pt x="8283" y="6280"/>
                      <a:pt x="8302" y="6280"/>
                    </a:cubicBezTo>
                    <a:cubicBezTo>
                      <a:pt x="8311" y="6280"/>
                      <a:pt x="8320" y="6284"/>
                      <a:pt x="8328" y="6292"/>
                    </a:cubicBezTo>
                    <a:cubicBezTo>
                      <a:pt x="8359" y="6292"/>
                      <a:pt x="8389" y="6262"/>
                      <a:pt x="8359" y="6262"/>
                    </a:cubicBezTo>
                    <a:cubicBezTo>
                      <a:pt x="8359" y="6262"/>
                      <a:pt x="8389" y="6232"/>
                      <a:pt x="8420" y="6201"/>
                    </a:cubicBezTo>
                    <a:cubicBezTo>
                      <a:pt x="8450" y="6201"/>
                      <a:pt x="8450" y="6171"/>
                      <a:pt x="8480" y="6110"/>
                    </a:cubicBezTo>
                    <a:cubicBezTo>
                      <a:pt x="8450" y="6080"/>
                      <a:pt x="8480" y="6019"/>
                      <a:pt x="8511" y="6019"/>
                    </a:cubicBezTo>
                    <a:cubicBezTo>
                      <a:pt x="8511" y="6019"/>
                      <a:pt x="8541" y="5988"/>
                      <a:pt x="8511" y="5928"/>
                    </a:cubicBezTo>
                    <a:cubicBezTo>
                      <a:pt x="8541" y="5897"/>
                      <a:pt x="8572" y="5867"/>
                      <a:pt x="8602" y="5867"/>
                    </a:cubicBezTo>
                    <a:cubicBezTo>
                      <a:pt x="8632" y="5867"/>
                      <a:pt x="8632" y="5867"/>
                      <a:pt x="8602" y="5836"/>
                    </a:cubicBezTo>
                    <a:cubicBezTo>
                      <a:pt x="8572" y="5836"/>
                      <a:pt x="8572" y="5806"/>
                      <a:pt x="8602" y="5776"/>
                    </a:cubicBezTo>
                    <a:cubicBezTo>
                      <a:pt x="8602" y="5745"/>
                      <a:pt x="8602" y="5715"/>
                      <a:pt x="8602" y="5715"/>
                    </a:cubicBezTo>
                    <a:cubicBezTo>
                      <a:pt x="8572" y="5715"/>
                      <a:pt x="8572" y="5715"/>
                      <a:pt x="8602" y="5685"/>
                    </a:cubicBezTo>
                    <a:cubicBezTo>
                      <a:pt x="8602" y="5654"/>
                      <a:pt x="8663" y="5593"/>
                      <a:pt x="8663" y="5563"/>
                    </a:cubicBezTo>
                    <a:cubicBezTo>
                      <a:pt x="8682" y="5505"/>
                      <a:pt x="8689" y="5484"/>
                      <a:pt x="8684" y="5484"/>
                    </a:cubicBezTo>
                    <a:lnTo>
                      <a:pt x="8684" y="5484"/>
                    </a:lnTo>
                    <a:cubicBezTo>
                      <a:pt x="8681" y="5484"/>
                      <a:pt x="8674" y="5491"/>
                      <a:pt x="8663" y="5502"/>
                    </a:cubicBezTo>
                    <a:cubicBezTo>
                      <a:pt x="8663" y="5511"/>
                      <a:pt x="8660" y="5515"/>
                      <a:pt x="8657" y="5515"/>
                    </a:cubicBezTo>
                    <a:cubicBezTo>
                      <a:pt x="8650" y="5515"/>
                      <a:pt x="8641" y="5493"/>
                      <a:pt x="8663" y="5472"/>
                    </a:cubicBezTo>
                    <a:cubicBezTo>
                      <a:pt x="8693" y="5441"/>
                      <a:pt x="8754" y="5381"/>
                      <a:pt x="8784" y="5289"/>
                    </a:cubicBezTo>
                    <a:cubicBezTo>
                      <a:pt x="8815" y="5168"/>
                      <a:pt x="8815" y="5168"/>
                      <a:pt x="8784" y="5168"/>
                    </a:cubicBezTo>
                    <a:cubicBezTo>
                      <a:pt x="8693" y="5168"/>
                      <a:pt x="8724" y="5137"/>
                      <a:pt x="8784" y="5137"/>
                    </a:cubicBezTo>
                    <a:cubicBezTo>
                      <a:pt x="8876" y="5107"/>
                      <a:pt x="8876" y="5077"/>
                      <a:pt x="8845" y="5046"/>
                    </a:cubicBezTo>
                    <a:cubicBezTo>
                      <a:pt x="8815" y="5016"/>
                      <a:pt x="8815" y="5016"/>
                      <a:pt x="8815" y="4985"/>
                    </a:cubicBezTo>
                    <a:lnTo>
                      <a:pt x="8815" y="4985"/>
                    </a:lnTo>
                    <a:cubicBezTo>
                      <a:pt x="8830" y="4993"/>
                      <a:pt x="8841" y="4997"/>
                      <a:pt x="8849" y="4997"/>
                    </a:cubicBezTo>
                    <a:cubicBezTo>
                      <a:pt x="8874" y="4997"/>
                      <a:pt x="8868" y="4963"/>
                      <a:pt x="8845" y="4894"/>
                    </a:cubicBezTo>
                    <a:lnTo>
                      <a:pt x="8906" y="4894"/>
                    </a:lnTo>
                    <a:cubicBezTo>
                      <a:pt x="8906" y="4894"/>
                      <a:pt x="8906" y="4864"/>
                      <a:pt x="8906" y="4833"/>
                    </a:cubicBezTo>
                    <a:cubicBezTo>
                      <a:pt x="8845" y="4773"/>
                      <a:pt x="8936" y="4590"/>
                      <a:pt x="8967" y="4560"/>
                    </a:cubicBezTo>
                    <a:cubicBezTo>
                      <a:pt x="8967" y="4560"/>
                      <a:pt x="8967" y="4529"/>
                      <a:pt x="8936" y="4499"/>
                    </a:cubicBezTo>
                    <a:cubicBezTo>
                      <a:pt x="8876" y="4469"/>
                      <a:pt x="8876" y="4438"/>
                      <a:pt x="8967" y="4438"/>
                    </a:cubicBezTo>
                    <a:cubicBezTo>
                      <a:pt x="8992" y="4451"/>
                      <a:pt x="9007" y="4458"/>
                      <a:pt x="9011" y="4458"/>
                    </a:cubicBezTo>
                    <a:cubicBezTo>
                      <a:pt x="9017" y="4458"/>
                      <a:pt x="9002" y="4444"/>
                      <a:pt x="8967" y="4408"/>
                    </a:cubicBezTo>
                    <a:cubicBezTo>
                      <a:pt x="8941" y="4382"/>
                      <a:pt x="8958" y="4272"/>
                      <a:pt x="9000" y="4272"/>
                    </a:cubicBezTo>
                    <a:cubicBezTo>
                      <a:pt x="9008" y="4272"/>
                      <a:pt x="9018" y="4276"/>
                      <a:pt x="9028" y="4286"/>
                    </a:cubicBezTo>
                    <a:lnTo>
                      <a:pt x="9088" y="4286"/>
                    </a:lnTo>
                    <a:cubicBezTo>
                      <a:pt x="9058" y="4256"/>
                      <a:pt x="9058" y="4226"/>
                      <a:pt x="9058" y="4226"/>
                    </a:cubicBezTo>
                    <a:cubicBezTo>
                      <a:pt x="9028" y="4226"/>
                      <a:pt x="9028" y="4195"/>
                      <a:pt x="9028" y="4104"/>
                    </a:cubicBezTo>
                    <a:cubicBezTo>
                      <a:pt x="9058" y="4043"/>
                      <a:pt x="9028" y="3922"/>
                      <a:pt x="9028" y="3861"/>
                    </a:cubicBezTo>
                    <a:cubicBezTo>
                      <a:pt x="9028" y="3800"/>
                      <a:pt x="9028" y="3709"/>
                      <a:pt x="9058" y="3678"/>
                    </a:cubicBezTo>
                    <a:cubicBezTo>
                      <a:pt x="9058" y="3648"/>
                      <a:pt x="9058" y="3618"/>
                      <a:pt x="9028" y="3557"/>
                    </a:cubicBezTo>
                    <a:cubicBezTo>
                      <a:pt x="8997" y="3526"/>
                      <a:pt x="8997" y="3466"/>
                      <a:pt x="9028" y="3466"/>
                    </a:cubicBezTo>
                    <a:lnTo>
                      <a:pt x="9028" y="3435"/>
                    </a:lnTo>
                    <a:cubicBezTo>
                      <a:pt x="8997" y="3374"/>
                      <a:pt x="8997" y="3344"/>
                      <a:pt x="8997" y="3344"/>
                    </a:cubicBezTo>
                    <a:cubicBezTo>
                      <a:pt x="9028" y="3344"/>
                      <a:pt x="9058" y="3314"/>
                      <a:pt x="9028" y="3283"/>
                    </a:cubicBezTo>
                    <a:cubicBezTo>
                      <a:pt x="8997" y="3283"/>
                      <a:pt x="8997" y="3253"/>
                      <a:pt x="8967" y="3192"/>
                    </a:cubicBezTo>
                    <a:cubicBezTo>
                      <a:pt x="8997" y="3162"/>
                      <a:pt x="8997" y="2919"/>
                      <a:pt x="8936" y="2645"/>
                    </a:cubicBezTo>
                    <a:cubicBezTo>
                      <a:pt x="8876" y="2402"/>
                      <a:pt x="8754" y="2159"/>
                      <a:pt x="8754" y="2159"/>
                    </a:cubicBezTo>
                    <a:cubicBezTo>
                      <a:pt x="8754" y="2159"/>
                      <a:pt x="8724" y="2128"/>
                      <a:pt x="8724" y="2067"/>
                    </a:cubicBezTo>
                    <a:cubicBezTo>
                      <a:pt x="8693" y="2037"/>
                      <a:pt x="8663" y="1976"/>
                      <a:pt x="8663" y="1976"/>
                    </a:cubicBezTo>
                    <a:cubicBezTo>
                      <a:pt x="8724" y="1946"/>
                      <a:pt x="8632" y="1824"/>
                      <a:pt x="8572" y="1763"/>
                    </a:cubicBezTo>
                    <a:cubicBezTo>
                      <a:pt x="8511" y="1763"/>
                      <a:pt x="8511" y="1733"/>
                      <a:pt x="8480" y="1703"/>
                    </a:cubicBezTo>
                    <a:cubicBezTo>
                      <a:pt x="8541" y="1672"/>
                      <a:pt x="8480" y="1581"/>
                      <a:pt x="8420" y="1551"/>
                    </a:cubicBezTo>
                    <a:cubicBezTo>
                      <a:pt x="8359" y="1551"/>
                      <a:pt x="8328" y="1520"/>
                      <a:pt x="8389" y="1490"/>
                    </a:cubicBezTo>
                    <a:cubicBezTo>
                      <a:pt x="8450" y="1460"/>
                      <a:pt x="8420" y="1399"/>
                      <a:pt x="8298" y="1399"/>
                    </a:cubicBezTo>
                    <a:cubicBezTo>
                      <a:pt x="8237" y="1399"/>
                      <a:pt x="8237" y="1399"/>
                      <a:pt x="8237" y="1368"/>
                    </a:cubicBezTo>
                    <a:cubicBezTo>
                      <a:pt x="8268" y="1277"/>
                      <a:pt x="8268" y="1277"/>
                      <a:pt x="8237" y="1277"/>
                    </a:cubicBezTo>
                    <a:cubicBezTo>
                      <a:pt x="8221" y="1285"/>
                      <a:pt x="8207" y="1289"/>
                      <a:pt x="8196" y="1289"/>
                    </a:cubicBezTo>
                    <a:cubicBezTo>
                      <a:pt x="8165" y="1289"/>
                      <a:pt x="8154" y="1261"/>
                      <a:pt x="8176" y="1216"/>
                    </a:cubicBezTo>
                    <a:cubicBezTo>
                      <a:pt x="8176" y="1159"/>
                      <a:pt x="8176" y="1137"/>
                      <a:pt x="8161" y="1137"/>
                    </a:cubicBezTo>
                    <a:cubicBezTo>
                      <a:pt x="8152" y="1137"/>
                      <a:pt x="8138" y="1144"/>
                      <a:pt x="8116" y="1156"/>
                    </a:cubicBezTo>
                    <a:cubicBezTo>
                      <a:pt x="8055" y="1156"/>
                      <a:pt x="7964" y="1095"/>
                      <a:pt x="7964" y="1004"/>
                    </a:cubicBezTo>
                    <a:cubicBezTo>
                      <a:pt x="7964" y="1004"/>
                      <a:pt x="7944" y="965"/>
                      <a:pt x="7936" y="965"/>
                    </a:cubicBezTo>
                    <a:cubicBezTo>
                      <a:pt x="7935" y="965"/>
                      <a:pt x="7933" y="967"/>
                      <a:pt x="7933" y="973"/>
                    </a:cubicBezTo>
                    <a:lnTo>
                      <a:pt x="7933" y="943"/>
                    </a:lnTo>
                    <a:cubicBezTo>
                      <a:pt x="7903" y="912"/>
                      <a:pt x="7872" y="882"/>
                      <a:pt x="7872" y="882"/>
                    </a:cubicBezTo>
                    <a:lnTo>
                      <a:pt x="7842" y="912"/>
                    </a:lnTo>
                    <a:cubicBezTo>
                      <a:pt x="7842" y="912"/>
                      <a:pt x="7690" y="760"/>
                      <a:pt x="7508" y="639"/>
                    </a:cubicBezTo>
                    <a:cubicBezTo>
                      <a:pt x="7292" y="509"/>
                      <a:pt x="7199" y="472"/>
                      <a:pt x="7163" y="472"/>
                    </a:cubicBezTo>
                    <a:cubicBezTo>
                      <a:pt x="7148" y="472"/>
                      <a:pt x="7143" y="478"/>
                      <a:pt x="7143" y="487"/>
                    </a:cubicBezTo>
                    <a:cubicBezTo>
                      <a:pt x="7143" y="525"/>
                      <a:pt x="7138" y="542"/>
                      <a:pt x="7131" y="542"/>
                    </a:cubicBezTo>
                    <a:cubicBezTo>
                      <a:pt x="7123" y="542"/>
                      <a:pt x="7113" y="509"/>
                      <a:pt x="7113" y="456"/>
                    </a:cubicBezTo>
                    <a:cubicBezTo>
                      <a:pt x="7082" y="456"/>
                      <a:pt x="7021" y="396"/>
                      <a:pt x="6961" y="365"/>
                    </a:cubicBezTo>
                    <a:cubicBezTo>
                      <a:pt x="6900" y="365"/>
                      <a:pt x="6839" y="335"/>
                      <a:pt x="6869" y="304"/>
                    </a:cubicBezTo>
                    <a:lnTo>
                      <a:pt x="6839" y="274"/>
                    </a:lnTo>
                    <a:cubicBezTo>
                      <a:pt x="6812" y="292"/>
                      <a:pt x="6778" y="299"/>
                      <a:pt x="6740" y="299"/>
                    </a:cubicBezTo>
                    <a:cubicBezTo>
                      <a:pt x="6649" y="299"/>
                      <a:pt x="6539" y="256"/>
                      <a:pt x="6474" y="213"/>
                    </a:cubicBezTo>
                    <a:lnTo>
                      <a:pt x="6322" y="213"/>
                    </a:lnTo>
                    <a:cubicBezTo>
                      <a:pt x="6292" y="229"/>
                      <a:pt x="6277" y="236"/>
                      <a:pt x="6265" y="236"/>
                    </a:cubicBezTo>
                    <a:cubicBezTo>
                      <a:pt x="6254" y="236"/>
                      <a:pt x="6246" y="229"/>
                      <a:pt x="6231" y="213"/>
                    </a:cubicBezTo>
                    <a:cubicBezTo>
                      <a:pt x="6231" y="192"/>
                      <a:pt x="6144" y="157"/>
                      <a:pt x="6090" y="157"/>
                    </a:cubicBezTo>
                    <a:cubicBezTo>
                      <a:pt x="6066" y="157"/>
                      <a:pt x="6049" y="164"/>
                      <a:pt x="6049" y="183"/>
                    </a:cubicBezTo>
                    <a:lnTo>
                      <a:pt x="6018" y="153"/>
                    </a:lnTo>
                    <a:cubicBezTo>
                      <a:pt x="6009" y="144"/>
                      <a:pt x="6001" y="140"/>
                      <a:pt x="5992" y="140"/>
                    </a:cubicBezTo>
                    <a:cubicBezTo>
                      <a:pt x="5973" y="140"/>
                      <a:pt x="5958" y="161"/>
                      <a:pt x="5958" y="183"/>
                    </a:cubicBezTo>
                    <a:cubicBezTo>
                      <a:pt x="5958" y="208"/>
                      <a:pt x="5952" y="223"/>
                      <a:pt x="5944" y="223"/>
                    </a:cubicBezTo>
                    <a:cubicBezTo>
                      <a:pt x="5932" y="223"/>
                      <a:pt x="5915" y="193"/>
                      <a:pt x="5897" y="122"/>
                    </a:cubicBezTo>
                    <a:cubicBezTo>
                      <a:pt x="5897" y="87"/>
                      <a:pt x="5886" y="72"/>
                      <a:pt x="5878" y="72"/>
                    </a:cubicBezTo>
                    <a:cubicBezTo>
                      <a:pt x="5872" y="72"/>
                      <a:pt x="5866" y="79"/>
                      <a:pt x="5866" y="92"/>
                    </a:cubicBezTo>
                    <a:cubicBezTo>
                      <a:pt x="5845" y="113"/>
                      <a:pt x="5823" y="135"/>
                      <a:pt x="5802" y="135"/>
                    </a:cubicBezTo>
                    <a:cubicBezTo>
                      <a:pt x="5793" y="135"/>
                      <a:pt x="5784" y="131"/>
                      <a:pt x="5775" y="122"/>
                    </a:cubicBezTo>
                    <a:cubicBezTo>
                      <a:pt x="5745" y="122"/>
                      <a:pt x="5714" y="122"/>
                      <a:pt x="5714" y="183"/>
                    </a:cubicBezTo>
                    <a:cubicBezTo>
                      <a:pt x="5714" y="213"/>
                      <a:pt x="5684" y="213"/>
                      <a:pt x="5654" y="213"/>
                    </a:cubicBezTo>
                    <a:cubicBezTo>
                      <a:pt x="5654" y="183"/>
                      <a:pt x="5654" y="183"/>
                      <a:pt x="5684" y="153"/>
                    </a:cubicBezTo>
                    <a:lnTo>
                      <a:pt x="5623" y="153"/>
                    </a:lnTo>
                    <a:cubicBezTo>
                      <a:pt x="5593" y="153"/>
                      <a:pt x="5532" y="122"/>
                      <a:pt x="5532" y="92"/>
                    </a:cubicBezTo>
                    <a:cubicBezTo>
                      <a:pt x="5519" y="79"/>
                      <a:pt x="5507" y="72"/>
                      <a:pt x="5499"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5"/>
              <p:cNvSpPr/>
              <p:nvPr/>
            </p:nvSpPr>
            <p:spPr>
              <a:xfrm>
                <a:off x="4370650" y="3181925"/>
                <a:ext cx="1721950" cy="1004600"/>
              </a:xfrm>
              <a:custGeom>
                <a:avLst/>
                <a:gdLst/>
                <a:ahLst/>
                <a:cxnLst/>
                <a:rect l="l" t="t" r="r" b="b"/>
                <a:pathLst>
                  <a:path w="68878" h="40184" extrusionOk="0">
                    <a:moveTo>
                      <a:pt x="1855" y="1"/>
                    </a:moveTo>
                    <a:cubicBezTo>
                      <a:pt x="821" y="1"/>
                      <a:pt x="1" y="974"/>
                      <a:pt x="183" y="2007"/>
                    </a:cubicBezTo>
                    <a:lnTo>
                      <a:pt x="6870" y="40184"/>
                    </a:lnTo>
                    <a:lnTo>
                      <a:pt x="68877" y="40184"/>
                    </a:lnTo>
                    <a:lnTo>
                      <a:pt x="62069" y="1429"/>
                    </a:lnTo>
                    <a:cubicBezTo>
                      <a:pt x="61917" y="609"/>
                      <a:pt x="61218" y="1"/>
                      <a:pt x="60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5"/>
              <p:cNvSpPr>
                <a:spLocks/>
              </p:cNvSpPr>
              <p:nvPr/>
            </p:nvSpPr>
            <p:spPr>
              <a:xfrm>
                <a:off x="6046225" y="2853375"/>
                <a:ext cx="256100" cy="1061875"/>
              </a:xfrm>
              <a:custGeom>
                <a:avLst/>
                <a:gdLst/>
                <a:ahLst/>
                <a:cxnLst/>
                <a:rect l="l" t="t" r="r" b="b"/>
                <a:pathLst>
                  <a:path w="10244" h="42475" extrusionOk="0">
                    <a:moveTo>
                      <a:pt x="9423" y="681"/>
                    </a:moveTo>
                    <a:lnTo>
                      <a:pt x="9423" y="741"/>
                    </a:lnTo>
                    <a:cubicBezTo>
                      <a:pt x="9393" y="772"/>
                      <a:pt x="9423" y="772"/>
                      <a:pt x="9453" y="802"/>
                    </a:cubicBezTo>
                    <a:lnTo>
                      <a:pt x="9484" y="741"/>
                    </a:lnTo>
                    <a:cubicBezTo>
                      <a:pt x="9484" y="741"/>
                      <a:pt x="9453" y="681"/>
                      <a:pt x="9423" y="681"/>
                    </a:cubicBezTo>
                    <a:close/>
                    <a:moveTo>
                      <a:pt x="9940" y="893"/>
                    </a:moveTo>
                    <a:cubicBezTo>
                      <a:pt x="9970" y="893"/>
                      <a:pt x="9940" y="954"/>
                      <a:pt x="9940" y="1015"/>
                    </a:cubicBezTo>
                    <a:cubicBezTo>
                      <a:pt x="9940" y="1045"/>
                      <a:pt x="9940" y="1045"/>
                      <a:pt x="9879" y="1045"/>
                    </a:cubicBezTo>
                    <a:cubicBezTo>
                      <a:pt x="9879" y="1045"/>
                      <a:pt x="9879" y="985"/>
                      <a:pt x="9879" y="924"/>
                    </a:cubicBezTo>
                    <a:lnTo>
                      <a:pt x="9940" y="893"/>
                    </a:lnTo>
                    <a:close/>
                    <a:moveTo>
                      <a:pt x="9824" y="1483"/>
                    </a:moveTo>
                    <a:cubicBezTo>
                      <a:pt x="9844" y="1483"/>
                      <a:pt x="9837" y="1504"/>
                      <a:pt x="9818" y="1562"/>
                    </a:cubicBezTo>
                    <a:cubicBezTo>
                      <a:pt x="9818" y="1593"/>
                      <a:pt x="9788" y="1653"/>
                      <a:pt x="9757" y="1653"/>
                    </a:cubicBezTo>
                    <a:lnTo>
                      <a:pt x="9788" y="1593"/>
                    </a:lnTo>
                    <a:cubicBezTo>
                      <a:pt x="9794" y="1599"/>
                      <a:pt x="9798" y="1601"/>
                      <a:pt x="9799" y="1601"/>
                    </a:cubicBezTo>
                    <a:cubicBezTo>
                      <a:pt x="9803" y="1601"/>
                      <a:pt x="9788" y="1584"/>
                      <a:pt x="9761" y="1584"/>
                    </a:cubicBezTo>
                    <a:cubicBezTo>
                      <a:pt x="9751" y="1584"/>
                      <a:pt x="9740" y="1586"/>
                      <a:pt x="9727" y="1593"/>
                    </a:cubicBezTo>
                    <a:lnTo>
                      <a:pt x="9666" y="1593"/>
                    </a:lnTo>
                    <a:cubicBezTo>
                      <a:pt x="9691" y="1543"/>
                      <a:pt x="9716" y="1493"/>
                      <a:pt x="9741" y="1493"/>
                    </a:cubicBezTo>
                    <a:cubicBezTo>
                      <a:pt x="9746" y="1493"/>
                      <a:pt x="9752" y="1496"/>
                      <a:pt x="9757" y="1501"/>
                    </a:cubicBezTo>
                    <a:cubicBezTo>
                      <a:pt x="9791" y="1490"/>
                      <a:pt x="9812" y="1483"/>
                      <a:pt x="9824" y="1483"/>
                    </a:cubicBezTo>
                    <a:close/>
                    <a:moveTo>
                      <a:pt x="9970" y="1684"/>
                    </a:moveTo>
                    <a:lnTo>
                      <a:pt x="9909" y="1745"/>
                    </a:lnTo>
                    <a:lnTo>
                      <a:pt x="9909" y="1775"/>
                    </a:lnTo>
                    <a:cubicBezTo>
                      <a:pt x="9922" y="1788"/>
                      <a:pt x="9929" y="1795"/>
                      <a:pt x="9934" y="1795"/>
                    </a:cubicBezTo>
                    <a:cubicBezTo>
                      <a:pt x="9940" y="1795"/>
                      <a:pt x="9940" y="1780"/>
                      <a:pt x="9940" y="1745"/>
                    </a:cubicBezTo>
                    <a:lnTo>
                      <a:pt x="9970" y="1684"/>
                    </a:lnTo>
                    <a:close/>
                    <a:moveTo>
                      <a:pt x="9028" y="4267"/>
                    </a:moveTo>
                    <a:cubicBezTo>
                      <a:pt x="9058" y="4267"/>
                      <a:pt x="9058" y="4389"/>
                      <a:pt x="9058" y="4450"/>
                    </a:cubicBezTo>
                    <a:cubicBezTo>
                      <a:pt x="9058" y="4461"/>
                      <a:pt x="9050" y="4468"/>
                      <a:pt x="9040" y="4468"/>
                    </a:cubicBezTo>
                    <a:cubicBezTo>
                      <a:pt x="9022" y="4468"/>
                      <a:pt x="8997" y="4447"/>
                      <a:pt x="8997" y="4389"/>
                    </a:cubicBezTo>
                    <a:cubicBezTo>
                      <a:pt x="9028" y="4328"/>
                      <a:pt x="9028" y="4267"/>
                      <a:pt x="9028" y="4267"/>
                    </a:cubicBezTo>
                    <a:close/>
                    <a:moveTo>
                      <a:pt x="8937" y="4571"/>
                    </a:moveTo>
                    <a:cubicBezTo>
                      <a:pt x="8876" y="4571"/>
                      <a:pt x="8876" y="4602"/>
                      <a:pt x="8845" y="4723"/>
                    </a:cubicBezTo>
                    <a:cubicBezTo>
                      <a:pt x="8845" y="4754"/>
                      <a:pt x="8845" y="4815"/>
                      <a:pt x="8845" y="4815"/>
                    </a:cubicBezTo>
                    <a:cubicBezTo>
                      <a:pt x="8906" y="4815"/>
                      <a:pt x="8906" y="4784"/>
                      <a:pt x="8906" y="4723"/>
                    </a:cubicBezTo>
                    <a:cubicBezTo>
                      <a:pt x="8967" y="4632"/>
                      <a:pt x="8967" y="4571"/>
                      <a:pt x="8937" y="4571"/>
                    </a:cubicBezTo>
                    <a:close/>
                    <a:moveTo>
                      <a:pt x="8663" y="6790"/>
                    </a:moveTo>
                    <a:cubicBezTo>
                      <a:pt x="8693" y="6790"/>
                      <a:pt x="8663" y="6851"/>
                      <a:pt x="8663" y="6881"/>
                    </a:cubicBezTo>
                    <a:lnTo>
                      <a:pt x="8633" y="6881"/>
                    </a:lnTo>
                    <a:lnTo>
                      <a:pt x="8602" y="6821"/>
                    </a:lnTo>
                    <a:lnTo>
                      <a:pt x="8663" y="6790"/>
                    </a:lnTo>
                    <a:close/>
                    <a:moveTo>
                      <a:pt x="8450" y="6881"/>
                    </a:moveTo>
                    <a:cubicBezTo>
                      <a:pt x="8450" y="6881"/>
                      <a:pt x="8481" y="6942"/>
                      <a:pt x="8481" y="7003"/>
                    </a:cubicBezTo>
                    <a:cubicBezTo>
                      <a:pt x="8572" y="7125"/>
                      <a:pt x="8572" y="7125"/>
                      <a:pt x="8511" y="7125"/>
                    </a:cubicBezTo>
                    <a:cubicBezTo>
                      <a:pt x="8450" y="7094"/>
                      <a:pt x="8420" y="7094"/>
                      <a:pt x="8420" y="6973"/>
                    </a:cubicBezTo>
                    <a:cubicBezTo>
                      <a:pt x="8450" y="6942"/>
                      <a:pt x="8450" y="6881"/>
                      <a:pt x="8450" y="6881"/>
                    </a:cubicBezTo>
                    <a:close/>
                    <a:moveTo>
                      <a:pt x="8306" y="8102"/>
                    </a:moveTo>
                    <a:cubicBezTo>
                      <a:pt x="8319" y="8102"/>
                      <a:pt x="8347" y="8145"/>
                      <a:pt x="8389" y="8188"/>
                    </a:cubicBezTo>
                    <a:cubicBezTo>
                      <a:pt x="8389" y="8260"/>
                      <a:pt x="8389" y="8289"/>
                      <a:pt x="8377" y="8289"/>
                    </a:cubicBezTo>
                    <a:cubicBezTo>
                      <a:pt x="8369" y="8289"/>
                      <a:pt x="8354" y="8274"/>
                      <a:pt x="8329" y="8249"/>
                    </a:cubicBezTo>
                    <a:cubicBezTo>
                      <a:pt x="8298" y="8188"/>
                      <a:pt x="8298" y="8128"/>
                      <a:pt x="8298" y="8128"/>
                    </a:cubicBezTo>
                    <a:cubicBezTo>
                      <a:pt x="8298" y="8110"/>
                      <a:pt x="8301" y="8102"/>
                      <a:pt x="8306" y="8102"/>
                    </a:cubicBezTo>
                    <a:close/>
                    <a:moveTo>
                      <a:pt x="8116" y="8492"/>
                    </a:moveTo>
                    <a:cubicBezTo>
                      <a:pt x="8146" y="8492"/>
                      <a:pt x="8146" y="8553"/>
                      <a:pt x="8146" y="8553"/>
                    </a:cubicBezTo>
                    <a:lnTo>
                      <a:pt x="8146" y="8614"/>
                    </a:lnTo>
                    <a:cubicBezTo>
                      <a:pt x="8116" y="8614"/>
                      <a:pt x="8086" y="8584"/>
                      <a:pt x="8086" y="8553"/>
                    </a:cubicBezTo>
                    <a:lnTo>
                      <a:pt x="8116" y="8492"/>
                    </a:lnTo>
                    <a:close/>
                    <a:moveTo>
                      <a:pt x="8207" y="9252"/>
                    </a:moveTo>
                    <a:cubicBezTo>
                      <a:pt x="8177" y="9252"/>
                      <a:pt x="8207" y="9252"/>
                      <a:pt x="8238" y="9283"/>
                    </a:cubicBezTo>
                    <a:lnTo>
                      <a:pt x="8268" y="9283"/>
                    </a:lnTo>
                    <a:cubicBezTo>
                      <a:pt x="8238" y="9283"/>
                      <a:pt x="8207" y="9252"/>
                      <a:pt x="8207" y="9252"/>
                    </a:cubicBezTo>
                    <a:close/>
                    <a:moveTo>
                      <a:pt x="7792" y="9459"/>
                    </a:moveTo>
                    <a:cubicBezTo>
                      <a:pt x="7812" y="9459"/>
                      <a:pt x="7812" y="9534"/>
                      <a:pt x="7812" y="9587"/>
                    </a:cubicBezTo>
                    <a:lnTo>
                      <a:pt x="7782" y="9587"/>
                    </a:lnTo>
                    <a:cubicBezTo>
                      <a:pt x="7782" y="9526"/>
                      <a:pt x="7751" y="9465"/>
                      <a:pt x="7782" y="9465"/>
                    </a:cubicBezTo>
                    <a:cubicBezTo>
                      <a:pt x="7786" y="9461"/>
                      <a:pt x="7789" y="9459"/>
                      <a:pt x="7792" y="9459"/>
                    </a:cubicBezTo>
                    <a:close/>
                    <a:moveTo>
                      <a:pt x="7873" y="9921"/>
                    </a:moveTo>
                    <a:cubicBezTo>
                      <a:pt x="7903" y="9921"/>
                      <a:pt x="7934" y="9951"/>
                      <a:pt x="7903" y="9982"/>
                    </a:cubicBezTo>
                    <a:cubicBezTo>
                      <a:pt x="7922" y="10019"/>
                      <a:pt x="7918" y="10045"/>
                      <a:pt x="7897" y="10045"/>
                    </a:cubicBezTo>
                    <a:cubicBezTo>
                      <a:pt x="7884" y="10045"/>
                      <a:pt x="7866" y="10035"/>
                      <a:pt x="7842" y="10012"/>
                    </a:cubicBezTo>
                    <a:lnTo>
                      <a:pt x="7873" y="9921"/>
                    </a:lnTo>
                    <a:close/>
                    <a:moveTo>
                      <a:pt x="7812" y="10377"/>
                    </a:moveTo>
                    <a:lnTo>
                      <a:pt x="7812" y="10438"/>
                    </a:lnTo>
                    <a:cubicBezTo>
                      <a:pt x="7812" y="10473"/>
                      <a:pt x="7812" y="10488"/>
                      <a:pt x="7800" y="10488"/>
                    </a:cubicBezTo>
                    <a:cubicBezTo>
                      <a:pt x="7791" y="10488"/>
                      <a:pt x="7776" y="10481"/>
                      <a:pt x="7751" y="10468"/>
                    </a:cubicBezTo>
                    <a:lnTo>
                      <a:pt x="7782" y="10438"/>
                    </a:lnTo>
                    <a:lnTo>
                      <a:pt x="7812" y="10377"/>
                    </a:lnTo>
                    <a:close/>
                    <a:moveTo>
                      <a:pt x="7782" y="10954"/>
                    </a:moveTo>
                    <a:cubicBezTo>
                      <a:pt x="7751" y="10954"/>
                      <a:pt x="7721" y="10985"/>
                      <a:pt x="7721" y="10985"/>
                    </a:cubicBezTo>
                    <a:cubicBezTo>
                      <a:pt x="7690" y="11046"/>
                      <a:pt x="7721" y="11046"/>
                      <a:pt x="7721" y="11046"/>
                    </a:cubicBezTo>
                    <a:cubicBezTo>
                      <a:pt x="7721" y="11046"/>
                      <a:pt x="7751" y="11046"/>
                      <a:pt x="7782" y="11015"/>
                    </a:cubicBezTo>
                    <a:lnTo>
                      <a:pt x="7782" y="10954"/>
                    </a:lnTo>
                    <a:close/>
                    <a:moveTo>
                      <a:pt x="7478" y="11198"/>
                    </a:moveTo>
                    <a:cubicBezTo>
                      <a:pt x="7508" y="11198"/>
                      <a:pt x="7508" y="11258"/>
                      <a:pt x="7508" y="11258"/>
                    </a:cubicBezTo>
                    <a:cubicBezTo>
                      <a:pt x="7478" y="11319"/>
                      <a:pt x="7478" y="11350"/>
                      <a:pt x="7447" y="11350"/>
                    </a:cubicBezTo>
                    <a:cubicBezTo>
                      <a:pt x="7447" y="11350"/>
                      <a:pt x="7417" y="11350"/>
                      <a:pt x="7417" y="11289"/>
                    </a:cubicBezTo>
                    <a:cubicBezTo>
                      <a:pt x="7447" y="11258"/>
                      <a:pt x="7478" y="11198"/>
                      <a:pt x="7478" y="11198"/>
                    </a:cubicBezTo>
                    <a:close/>
                    <a:moveTo>
                      <a:pt x="6627" y="11684"/>
                    </a:moveTo>
                    <a:cubicBezTo>
                      <a:pt x="6596" y="11684"/>
                      <a:pt x="6596" y="11714"/>
                      <a:pt x="6657" y="11775"/>
                    </a:cubicBezTo>
                    <a:cubicBezTo>
                      <a:pt x="6670" y="11788"/>
                      <a:pt x="6677" y="11795"/>
                      <a:pt x="6681" y="11795"/>
                    </a:cubicBezTo>
                    <a:cubicBezTo>
                      <a:pt x="6687" y="11795"/>
                      <a:pt x="6687" y="11780"/>
                      <a:pt x="6687" y="11745"/>
                    </a:cubicBezTo>
                    <a:cubicBezTo>
                      <a:pt x="6687" y="11745"/>
                      <a:pt x="6657" y="11684"/>
                      <a:pt x="6627" y="11684"/>
                    </a:cubicBezTo>
                    <a:close/>
                    <a:moveTo>
                      <a:pt x="7799" y="11885"/>
                    </a:moveTo>
                    <a:cubicBezTo>
                      <a:pt x="7794" y="11885"/>
                      <a:pt x="7779" y="11900"/>
                      <a:pt x="7751" y="11927"/>
                    </a:cubicBezTo>
                    <a:lnTo>
                      <a:pt x="7751" y="12018"/>
                    </a:lnTo>
                    <a:cubicBezTo>
                      <a:pt x="7782" y="12018"/>
                      <a:pt x="7782" y="12018"/>
                      <a:pt x="7782" y="11957"/>
                    </a:cubicBezTo>
                    <a:cubicBezTo>
                      <a:pt x="7798" y="11907"/>
                      <a:pt x="7806" y="11885"/>
                      <a:pt x="7799" y="11885"/>
                    </a:cubicBezTo>
                    <a:close/>
                    <a:moveTo>
                      <a:pt x="7287" y="12128"/>
                    </a:moveTo>
                    <a:cubicBezTo>
                      <a:pt x="7289" y="12128"/>
                      <a:pt x="7282" y="12150"/>
                      <a:pt x="7265" y="12201"/>
                    </a:cubicBezTo>
                    <a:cubicBezTo>
                      <a:pt x="7265" y="12261"/>
                      <a:pt x="7234" y="12261"/>
                      <a:pt x="7234" y="12261"/>
                    </a:cubicBezTo>
                    <a:cubicBezTo>
                      <a:pt x="7204" y="12261"/>
                      <a:pt x="7234" y="12201"/>
                      <a:pt x="7265" y="12170"/>
                    </a:cubicBezTo>
                    <a:cubicBezTo>
                      <a:pt x="7279" y="12143"/>
                      <a:pt x="7286" y="12128"/>
                      <a:pt x="7287" y="12128"/>
                    </a:cubicBezTo>
                    <a:close/>
                    <a:moveTo>
                      <a:pt x="7143" y="13021"/>
                    </a:moveTo>
                    <a:cubicBezTo>
                      <a:pt x="7174" y="13052"/>
                      <a:pt x="7174" y="13082"/>
                      <a:pt x="7082" y="13112"/>
                    </a:cubicBezTo>
                    <a:cubicBezTo>
                      <a:pt x="7052" y="13112"/>
                      <a:pt x="7052" y="13112"/>
                      <a:pt x="7082" y="13052"/>
                    </a:cubicBezTo>
                    <a:cubicBezTo>
                      <a:pt x="7082" y="13052"/>
                      <a:pt x="7113" y="13021"/>
                      <a:pt x="7143" y="13021"/>
                    </a:cubicBezTo>
                    <a:close/>
                    <a:moveTo>
                      <a:pt x="7022" y="13386"/>
                    </a:moveTo>
                    <a:lnTo>
                      <a:pt x="7052" y="13416"/>
                    </a:lnTo>
                    <a:lnTo>
                      <a:pt x="7022" y="13477"/>
                    </a:lnTo>
                    <a:cubicBezTo>
                      <a:pt x="6991" y="13477"/>
                      <a:pt x="6961" y="13447"/>
                      <a:pt x="6991" y="13416"/>
                    </a:cubicBezTo>
                    <a:lnTo>
                      <a:pt x="7022" y="13386"/>
                    </a:lnTo>
                    <a:close/>
                    <a:moveTo>
                      <a:pt x="6171" y="16608"/>
                    </a:moveTo>
                    <a:lnTo>
                      <a:pt x="6201" y="16669"/>
                    </a:lnTo>
                    <a:lnTo>
                      <a:pt x="6171" y="16699"/>
                    </a:lnTo>
                    <a:cubicBezTo>
                      <a:pt x="6140" y="16699"/>
                      <a:pt x="6110" y="16699"/>
                      <a:pt x="6110" y="16638"/>
                    </a:cubicBezTo>
                    <a:lnTo>
                      <a:pt x="6171" y="16608"/>
                    </a:lnTo>
                    <a:close/>
                    <a:moveTo>
                      <a:pt x="5853" y="17827"/>
                    </a:moveTo>
                    <a:cubicBezTo>
                      <a:pt x="5873" y="17827"/>
                      <a:pt x="5907" y="17854"/>
                      <a:pt x="5927" y="17854"/>
                    </a:cubicBezTo>
                    <a:cubicBezTo>
                      <a:pt x="5927" y="17915"/>
                      <a:pt x="5927" y="17915"/>
                      <a:pt x="5897" y="17915"/>
                    </a:cubicBezTo>
                    <a:cubicBezTo>
                      <a:pt x="5836" y="17915"/>
                      <a:pt x="5836" y="17854"/>
                      <a:pt x="5836" y="17854"/>
                    </a:cubicBezTo>
                    <a:cubicBezTo>
                      <a:pt x="5836" y="17834"/>
                      <a:pt x="5843" y="17827"/>
                      <a:pt x="5853" y="17827"/>
                    </a:cubicBezTo>
                    <a:close/>
                    <a:moveTo>
                      <a:pt x="5897" y="18705"/>
                    </a:moveTo>
                    <a:cubicBezTo>
                      <a:pt x="5927" y="18705"/>
                      <a:pt x="5958" y="18766"/>
                      <a:pt x="5958" y="18766"/>
                    </a:cubicBezTo>
                    <a:lnTo>
                      <a:pt x="5927" y="18827"/>
                    </a:lnTo>
                    <a:cubicBezTo>
                      <a:pt x="5897" y="18827"/>
                      <a:pt x="5867" y="18796"/>
                      <a:pt x="5897" y="18766"/>
                    </a:cubicBezTo>
                    <a:lnTo>
                      <a:pt x="5897" y="18705"/>
                    </a:lnTo>
                    <a:close/>
                    <a:moveTo>
                      <a:pt x="5563" y="19313"/>
                    </a:moveTo>
                    <a:lnTo>
                      <a:pt x="5593" y="19374"/>
                    </a:lnTo>
                    <a:lnTo>
                      <a:pt x="5593" y="19404"/>
                    </a:lnTo>
                    <a:cubicBezTo>
                      <a:pt x="5532" y="19404"/>
                      <a:pt x="5502" y="19404"/>
                      <a:pt x="5532" y="19344"/>
                    </a:cubicBezTo>
                    <a:lnTo>
                      <a:pt x="5563" y="19313"/>
                    </a:lnTo>
                    <a:close/>
                    <a:moveTo>
                      <a:pt x="4707" y="22784"/>
                    </a:moveTo>
                    <a:cubicBezTo>
                      <a:pt x="4727" y="22784"/>
                      <a:pt x="4742" y="22826"/>
                      <a:pt x="4742" y="22869"/>
                    </a:cubicBezTo>
                    <a:cubicBezTo>
                      <a:pt x="4712" y="22961"/>
                      <a:pt x="4712" y="22961"/>
                      <a:pt x="4681" y="22961"/>
                    </a:cubicBezTo>
                    <a:cubicBezTo>
                      <a:pt x="4651" y="22961"/>
                      <a:pt x="4681" y="22839"/>
                      <a:pt x="4681" y="22809"/>
                    </a:cubicBezTo>
                    <a:cubicBezTo>
                      <a:pt x="4690" y="22791"/>
                      <a:pt x="4699" y="22784"/>
                      <a:pt x="4707" y="22784"/>
                    </a:cubicBezTo>
                    <a:close/>
                    <a:moveTo>
                      <a:pt x="4225" y="24845"/>
                    </a:moveTo>
                    <a:cubicBezTo>
                      <a:pt x="4256" y="24876"/>
                      <a:pt x="4256" y="24936"/>
                      <a:pt x="4256" y="24936"/>
                    </a:cubicBezTo>
                    <a:lnTo>
                      <a:pt x="4256" y="24967"/>
                    </a:lnTo>
                    <a:cubicBezTo>
                      <a:pt x="4225" y="24967"/>
                      <a:pt x="4195" y="24967"/>
                      <a:pt x="4195" y="24906"/>
                    </a:cubicBezTo>
                    <a:lnTo>
                      <a:pt x="4225" y="24845"/>
                    </a:lnTo>
                    <a:close/>
                    <a:moveTo>
                      <a:pt x="3405" y="29101"/>
                    </a:moveTo>
                    <a:cubicBezTo>
                      <a:pt x="3435" y="29131"/>
                      <a:pt x="3435" y="29161"/>
                      <a:pt x="3435" y="29161"/>
                    </a:cubicBezTo>
                    <a:cubicBezTo>
                      <a:pt x="3435" y="29222"/>
                      <a:pt x="3435" y="29222"/>
                      <a:pt x="3374" y="29222"/>
                    </a:cubicBezTo>
                    <a:cubicBezTo>
                      <a:pt x="3374" y="29222"/>
                      <a:pt x="3344" y="29192"/>
                      <a:pt x="3374" y="29161"/>
                    </a:cubicBezTo>
                    <a:lnTo>
                      <a:pt x="3405" y="29101"/>
                    </a:lnTo>
                    <a:close/>
                    <a:moveTo>
                      <a:pt x="2984" y="30031"/>
                    </a:moveTo>
                    <a:cubicBezTo>
                      <a:pt x="2988" y="30031"/>
                      <a:pt x="2996" y="30046"/>
                      <a:pt x="3009" y="30073"/>
                    </a:cubicBezTo>
                    <a:cubicBezTo>
                      <a:pt x="3040" y="30134"/>
                      <a:pt x="3009" y="30164"/>
                      <a:pt x="2979" y="30164"/>
                    </a:cubicBezTo>
                    <a:cubicBezTo>
                      <a:pt x="2949" y="30164"/>
                      <a:pt x="2949" y="30164"/>
                      <a:pt x="2979" y="30104"/>
                    </a:cubicBezTo>
                    <a:cubicBezTo>
                      <a:pt x="2979" y="30053"/>
                      <a:pt x="2979" y="30031"/>
                      <a:pt x="2984" y="30031"/>
                    </a:cubicBezTo>
                    <a:close/>
                    <a:moveTo>
                      <a:pt x="2797" y="30195"/>
                    </a:moveTo>
                    <a:cubicBezTo>
                      <a:pt x="2793" y="30196"/>
                      <a:pt x="2790" y="30198"/>
                      <a:pt x="2788" y="30199"/>
                    </a:cubicBezTo>
                    <a:lnTo>
                      <a:pt x="2788" y="30199"/>
                    </a:lnTo>
                    <a:cubicBezTo>
                      <a:pt x="2792" y="30198"/>
                      <a:pt x="2796" y="30197"/>
                      <a:pt x="2800" y="30197"/>
                    </a:cubicBezTo>
                    <a:lnTo>
                      <a:pt x="2800" y="30197"/>
                    </a:lnTo>
                    <a:cubicBezTo>
                      <a:pt x="2799" y="30196"/>
                      <a:pt x="2798" y="30195"/>
                      <a:pt x="2797" y="30195"/>
                    </a:cubicBezTo>
                    <a:close/>
                    <a:moveTo>
                      <a:pt x="2788" y="30199"/>
                    </a:moveTo>
                    <a:cubicBezTo>
                      <a:pt x="2771" y="30203"/>
                      <a:pt x="2761" y="30208"/>
                      <a:pt x="2764" y="30208"/>
                    </a:cubicBezTo>
                    <a:cubicBezTo>
                      <a:pt x="2766" y="30208"/>
                      <a:pt x="2773" y="30206"/>
                      <a:pt x="2788" y="30199"/>
                    </a:cubicBezTo>
                    <a:close/>
                    <a:moveTo>
                      <a:pt x="2918" y="30408"/>
                    </a:moveTo>
                    <a:lnTo>
                      <a:pt x="2918" y="30468"/>
                    </a:lnTo>
                    <a:cubicBezTo>
                      <a:pt x="2900" y="30504"/>
                      <a:pt x="2893" y="30519"/>
                      <a:pt x="2884" y="30519"/>
                    </a:cubicBezTo>
                    <a:cubicBezTo>
                      <a:pt x="2877" y="30519"/>
                      <a:pt x="2870" y="30511"/>
                      <a:pt x="2857" y="30499"/>
                    </a:cubicBezTo>
                    <a:lnTo>
                      <a:pt x="2888" y="30468"/>
                    </a:lnTo>
                    <a:lnTo>
                      <a:pt x="2918" y="30408"/>
                    </a:lnTo>
                    <a:close/>
                    <a:moveTo>
                      <a:pt x="2766" y="30712"/>
                    </a:moveTo>
                    <a:lnTo>
                      <a:pt x="2766" y="30712"/>
                    </a:lnTo>
                    <a:cubicBezTo>
                      <a:pt x="2751" y="30742"/>
                      <a:pt x="2751" y="30757"/>
                      <a:pt x="2755" y="30757"/>
                    </a:cubicBezTo>
                    <a:cubicBezTo>
                      <a:pt x="2759" y="30757"/>
                      <a:pt x="2766" y="30742"/>
                      <a:pt x="2766" y="30712"/>
                    </a:cubicBezTo>
                    <a:close/>
                    <a:moveTo>
                      <a:pt x="2797" y="30924"/>
                    </a:moveTo>
                    <a:lnTo>
                      <a:pt x="2797" y="30955"/>
                    </a:lnTo>
                    <a:cubicBezTo>
                      <a:pt x="2766" y="31015"/>
                      <a:pt x="2766" y="31015"/>
                      <a:pt x="2736" y="31015"/>
                    </a:cubicBezTo>
                    <a:lnTo>
                      <a:pt x="2766" y="30955"/>
                    </a:lnTo>
                    <a:lnTo>
                      <a:pt x="2797" y="30924"/>
                    </a:lnTo>
                    <a:close/>
                    <a:moveTo>
                      <a:pt x="2718" y="31433"/>
                    </a:moveTo>
                    <a:cubicBezTo>
                      <a:pt x="2724" y="31433"/>
                      <a:pt x="2730" y="31435"/>
                      <a:pt x="2736" y="31441"/>
                    </a:cubicBezTo>
                    <a:lnTo>
                      <a:pt x="2736" y="31471"/>
                    </a:lnTo>
                    <a:cubicBezTo>
                      <a:pt x="2736" y="31532"/>
                      <a:pt x="2675" y="31532"/>
                      <a:pt x="2675" y="31532"/>
                    </a:cubicBezTo>
                    <a:cubicBezTo>
                      <a:pt x="2675" y="31532"/>
                      <a:pt x="2645" y="31502"/>
                      <a:pt x="2675" y="31471"/>
                    </a:cubicBezTo>
                    <a:cubicBezTo>
                      <a:pt x="2675" y="31471"/>
                      <a:pt x="2695" y="31433"/>
                      <a:pt x="2718" y="31433"/>
                    </a:cubicBezTo>
                    <a:close/>
                    <a:moveTo>
                      <a:pt x="2219" y="33417"/>
                    </a:moveTo>
                    <a:cubicBezTo>
                      <a:pt x="2250" y="33478"/>
                      <a:pt x="2280" y="33538"/>
                      <a:pt x="2250" y="33538"/>
                    </a:cubicBezTo>
                    <a:cubicBezTo>
                      <a:pt x="2250" y="33538"/>
                      <a:pt x="2219" y="33508"/>
                      <a:pt x="2189" y="33447"/>
                    </a:cubicBezTo>
                    <a:cubicBezTo>
                      <a:pt x="2189" y="33453"/>
                      <a:pt x="2188" y="33456"/>
                      <a:pt x="2186" y="33456"/>
                    </a:cubicBezTo>
                    <a:cubicBezTo>
                      <a:pt x="2179" y="33456"/>
                      <a:pt x="2164" y="33417"/>
                      <a:pt x="2189" y="33417"/>
                    </a:cubicBezTo>
                    <a:close/>
                    <a:moveTo>
                      <a:pt x="1925" y="35118"/>
                    </a:moveTo>
                    <a:cubicBezTo>
                      <a:pt x="1951" y="35118"/>
                      <a:pt x="1976" y="35151"/>
                      <a:pt x="1976" y="35210"/>
                    </a:cubicBezTo>
                    <a:cubicBezTo>
                      <a:pt x="1976" y="35246"/>
                      <a:pt x="1976" y="35260"/>
                      <a:pt x="1970" y="35260"/>
                    </a:cubicBezTo>
                    <a:cubicBezTo>
                      <a:pt x="1966" y="35260"/>
                      <a:pt x="1958" y="35253"/>
                      <a:pt x="1946" y="35240"/>
                    </a:cubicBezTo>
                    <a:cubicBezTo>
                      <a:pt x="1885" y="35240"/>
                      <a:pt x="1885" y="35180"/>
                      <a:pt x="1885" y="35149"/>
                    </a:cubicBezTo>
                    <a:cubicBezTo>
                      <a:pt x="1896" y="35128"/>
                      <a:pt x="1910" y="35118"/>
                      <a:pt x="1925" y="35118"/>
                    </a:cubicBezTo>
                    <a:close/>
                    <a:moveTo>
                      <a:pt x="296" y="42151"/>
                    </a:moveTo>
                    <a:cubicBezTo>
                      <a:pt x="305" y="42151"/>
                      <a:pt x="327" y="42158"/>
                      <a:pt x="365" y="42171"/>
                    </a:cubicBezTo>
                    <a:cubicBezTo>
                      <a:pt x="395" y="42171"/>
                      <a:pt x="426" y="42171"/>
                      <a:pt x="395" y="42231"/>
                    </a:cubicBezTo>
                    <a:cubicBezTo>
                      <a:pt x="422" y="42285"/>
                      <a:pt x="425" y="42309"/>
                      <a:pt x="416" y="42309"/>
                    </a:cubicBezTo>
                    <a:cubicBezTo>
                      <a:pt x="403" y="42309"/>
                      <a:pt x="369" y="42269"/>
                      <a:pt x="335" y="42201"/>
                    </a:cubicBezTo>
                    <a:cubicBezTo>
                      <a:pt x="299" y="42165"/>
                      <a:pt x="284" y="42151"/>
                      <a:pt x="296" y="42151"/>
                    </a:cubicBezTo>
                    <a:close/>
                    <a:moveTo>
                      <a:pt x="10066" y="0"/>
                    </a:moveTo>
                    <a:cubicBezTo>
                      <a:pt x="10049" y="0"/>
                      <a:pt x="10031" y="23"/>
                      <a:pt x="10031" y="73"/>
                    </a:cubicBezTo>
                    <a:lnTo>
                      <a:pt x="10000" y="103"/>
                    </a:lnTo>
                    <a:cubicBezTo>
                      <a:pt x="9879" y="103"/>
                      <a:pt x="9879" y="194"/>
                      <a:pt x="9970" y="225"/>
                    </a:cubicBezTo>
                    <a:cubicBezTo>
                      <a:pt x="10061" y="225"/>
                      <a:pt x="10061" y="225"/>
                      <a:pt x="10000" y="255"/>
                    </a:cubicBezTo>
                    <a:cubicBezTo>
                      <a:pt x="9940" y="255"/>
                      <a:pt x="9909" y="316"/>
                      <a:pt x="9909" y="346"/>
                    </a:cubicBezTo>
                    <a:cubicBezTo>
                      <a:pt x="9879" y="407"/>
                      <a:pt x="9879" y="407"/>
                      <a:pt x="9848" y="407"/>
                    </a:cubicBezTo>
                    <a:cubicBezTo>
                      <a:pt x="9818" y="407"/>
                      <a:pt x="9788" y="438"/>
                      <a:pt x="9757" y="498"/>
                    </a:cubicBezTo>
                    <a:cubicBezTo>
                      <a:pt x="9757" y="529"/>
                      <a:pt x="9757" y="529"/>
                      <a:pt x="9788" y="559"/>
                    </a:cubicBezTo>
                    <a:cubicBezTo>
                      <a:pt x="9802" y="545"/>
                      <a:pt x="9811" y="539"/>
                      <a:pt x="9816" y="539"/>
                    </a:cubicBezTo>
                    <a:cubicBezTo>
                      <a:pt x="9831" y="539"/>
                      <a:pt x="9797" y="604"/>
                      <a:pt x="9727" y="650"/>
                    </a:cubicBezTo>
                    <a:cubicBezTo>
                      <a:pt x="9697" y="681"/>
                      <a:pt x="9697" y="681"/>
                      <a:pt x="9757" y="681"/>
                    </a:cubicBezTo>
                    <a:cubicBezTo>
                      <a:pt x="9818" y="711"/>
                      <a:pt x="9818" y="802"/>
                      <a:pt x="9727" y="833"/>
                    </a:cubicBezTo>
                    <a:lnTo>
                      <a:pt x="9697" y="954"/>
                    </a:lnTo>
                    <a:cubicBezTo>
                      <a:pt x="9697" y="985"/>
                      <a:pt x="9727" y="1015"/>
                      <a:pt x="9757" y="1015"/>
                    </a:cubicBezTo>
                    <a:cubicBezTo>
                      <a:pt x="9818" y="1015"/>
                      <a:pt x="9818" y="1015"/>
                      <a:pt x="9788" y="1076"/>
                    </a:cubicBezTo>
                    <a:cubicBezTo>
                      <a:pt x="9727" y="1106"/>
                      <a:pt x="9697" y="1106"/>
                      <a:pt x="9697" y="1106"/>
                    </a:cubicBezTo>
                    <a:cubicBezTo>
                      <a:pt x="9666" y="1106"/>
                      <a:pt x="9666" y="1137"/>
                      <a:pt x="9666" y="1197"/>
                    </a:cubicBezTo>
                    <a:cubicBezTo>
                      <a:pt x="9636" y="1228"/>
                      <a:pt x="9636" y="1349"/>
                      <a:pt x="9666" y="1349"/>
                    </a:cubicBezTo>
                    <a:lnTo>
                      <a:pt x="9636" y="1349"/>
                    </a:lnTo>
                    <a:cubicBezTo>
                      <a:pt x="9605" y="1380"/>
                      <a:pt x="9575" y="1380"/>
                      <a:pt x="9605" y="1380"/>
                    </a:cubicBezTo>
                    <a:cubicBezTo>
                      <a:pt x="9605" y="1380"/>
                      <a:pt x="9605" y="1441"/>
                      <a:pt x="9545" y="1532"/>
                    </a:cubicBezTo>
                    <a:cubicBezTo>
                      <a:pt x="9500" y="1598"/>
                      <a:pt x="9504" y="1712"/>
                      <a:pt x="9556" y="1712"/>
                    </a:cubicBezTo>
                    <a:cubicBezTo>
                      <a:pt x="9576" y="1712"/>
                      <a:pt x="9602" y="1695"/>
                      <a:pt x="9636" y="1653"/>
                    </a:cubicBezTo>
                    <a:lnTo>
                      <a:pt x="9636" y="1653"/>
                    </a:lnTo>
                    <a:lnTo>
                      <a:pt x="9605" y="1714"/>
                    </a:lnTo>
                    <a:cubicBezTo>
                      <a:pt x="9605" y="1745"/>
                      <a:pt x="9636" y="1775"/>
                      <a:pt x="9636" y="1775"/>
                    </a:cubicBezTo>
                    <a:cubicBezTo>
                      <a:pt x="9666" y="1775"/>
                      <a:pt x="9666" y="1836"/>
                      <a:pt x="9636" y="1866"/>
                    </a:cubicBezTo>
                    <a:lnTo>
                      <a:pt x="9575" y="1866"/>
                    </a:lnTo>
                    <a:cubicBezTo>
                      <a:pt x="9548" y="1839"/>
                      <a:pt x="9524" y="1828"/>
                      <a:pt x="9506" y="1828"/>
                    </a:cubicBezTo>
                    <a:cubicBezTo>
                      <a:pt x="9461" y="1828"/>
                      <a:pt x="9450" y="1893"/>
                      <a:pt x="9514" y="1957"/>
                    </a:cubicBezTo>
                    <a:lnTo>
                      <a:pt x="9484" y="1927"/>
                    </a:lnTo>
                    <a:cubicBezTo>
                      <a:pt x="9453" y="1927"/>
                      <a:pt x="9453" y="1988"/>
                      <a:pt x="9453" y="2079"/>
                    </a:cubicBezTo>
                    <a:cubicBezTo>
                      <a:pt x="9453" y="2140"/>
                      <a:pt x="9484" y="2200"/>
                      <a:pt x="9545" y="2200"/>
                    </a:cubicBezTo>
                    <a:cubicBezTo>
                      <a:pt x="9575" y="2231"/>
                      <a:pt x="9545" y="2261"/>
                      <a:pt x="9545" y="2261"/>
                    </a:cubicBezTo>
                    <a:cubicBezTo>
                      <a:pt x="9545" y="2322"/>
                      <a:pt x="9545" y="2322"/>
                      <a:pt x="9514" y="2322"/>
                    </a:cubicBezTo>
                    <a:cubicBezTo>
                      <a:pt x="9506" y="2318"/>
                      <a:pt x="9498" y="2316"/>
                      <a:pt x="9491" y="2316"/>
                    </a:cubicBezTo>
                    <a:cubicBezTo>
                      <a:pt x="9447" y="2316"/>
                      <a:pt x="9431" y="2395"/>
                      <a:pt x="9484" y="2474"/>
                    </a:cubicBezTo>
                    <a:lnTo>
                      <a:pt x="9453" y="2444"/>
                    </a:lnTo>
                    <a:cubicBezTo>
                      <a:pt x="9393" y="2444"/>
                      <a:pt x="9362" y="2504"/>
                      <a:pt x="9332" y="2748"/>
                    </a:cubicBezTo>
                    <a:cubicBezTo>
                      <a:pt x="9304" y="2942"/>
                      <a:pt x="9276" y="3086"/>
                      <a:pt x="9225" y="3086"/>
                    </a:cubicBezTo>
                    <a:cubicBezTo>
                      <a:pt x="9220" y="3086"/>
                      <a:pt x="9215" y="3085"/>
                      <a:pt x="9210" y="3082"/>
                    </a:cubicBezTo>
                    <a:lnTo>
                      <a:pt x="9210" y="3082"/>
                    </a:lnTo>
                    <a:cubicBezTo>
                      <a:pt x="9180" y="3082"/>
                      <a:pt x="9210" y="3295"/>
                      <a:pt x="9241" y="3416"/>
                    </a:cubicBezTo>
                    <a:cubicBezTo>
                      <a:pt x="9210" y="3416"/>
                      <a:pt x="9210" y="3447"/>
                      <a:pt x="9180" y="3568"/>
                    </a:cubicBezTo>
                    <a:cubicBezTo>
                      <a:pt x="9159" y="3673"/>
                      <a:pt x="9152" y="3706"/>
                      <a:pt x="9140" y="3706"/>
                    </a:cubicBezTo>
                    <a:cubicBezTo>
                      <a:pt x="9135" y="3706"/>
                      <a:pt x="9128" y="3699"/>
                      <a:pt x="9119" y="3690"/>
                    </a:cubicBezTo>
                    <a:cubicBezTo>
                      <a:pt x="9094" y="3665"/>
                      <a:pt x="9079" y="3650"/>
                      <a:pt x="9075" y="3650"/>
                    </a:cubicBezTo>
                    <a:lnTo>
                      <a:pt x="9075" y="3650"/>
                    </a:lnTo>
                    <a:cubicBezTo>
                      <a:pt x="9069" y="3650"/>
                      <a:pt x="9083" y="3679"/>
                      <a:pt x="9119" y="3751"/>
                    </a:cubicBezTo>
                    <a:cubicBezTo>
                      <a:pt x="9147" y="3806"/>
                      <a:pt x="9099" y="3937"/>
                      <a:pt x="9044" y="3937"/>
                    </a:cubicBezTo>
                    <a:cubicBezTo>
                      <a:pt x="9039" y="3937"/>
                      <a:pt x="9033" y="3936"/>
                      <a:pt x="9028" y="3933"/>
                    </a:cubicBezTo>
                    <a:cubicBezTo>
                      <a:pt x="8997" y="3933"/>
                      <a:pt x="8967" y="3994"/>
                      <a:pt x="8967" y="4085"/>
                    </a:cubicBezTo>
                    <a:cubicBezTo>
                      <a:pt x="8967" y="4146"/>
                      <a:pt x="8967" y="4237"/>
                      <a:pt x="8937" y="4359"/>
                    </a:cubicBezTo>
                    <a:cubicBezTo>
                      <a:pt x="8906" y="4511"/>
                      <a:pt x="8906" y="4511"/>
                      <a:pt x="8967" y="4511"/>
                    </a:cubicBezTo>
                    <a:cubicBezTo>
                      <a:pt x="9028" y="4541"/>
                      <a:pt x="9028" y="4571"/>
                      <a:pt x="8997" y="4693"/>
                    </a:cubicBezTo>
                    <a:cubicBezTo>
                      <a:pt x="8967" y="4723"/>
                      <a:pt x="8967" y="4784"/>
                      <a:pt x="8937" y="4784"/>
                    </a:cubicBezTo>
                    <a:cubicBezTo>
                      <a:pt x="8937" y="4784"/>
                      <a:pt x="8876" y="4815"/>
                      <a:pt x="8876" y="4875"/>
                    </a:cubicBezTo>
                    <a:cubicBezTo>
                      <a:pt x="8876" y="4906"/>
                      <a:pt x="8845" y="4966"/>
                      <a:pt x="8815" y="4966"/>
                    </a:cubicBezTo>
                    <a:cubicBezTo>
                      <a:pt x="8815" y="4966"/>
                      <a:pt x="8785" y="4997"/>
                      <a:pt x="8754" y="5088"/>
                    </a:cubicBezTo>
                    <a:cubicBezTo>
                      <a:pt x="8724" y="5210"/>
                      <a:pt x="8693" y="5301"/>
                      <a:pt x="8663" y="5301"/>
                    </a:cubicBezTo>
                    <a:cubicBezTo>
                      <a:pt x="8663" y="5331"/>
                      <a:pt x="8663" y="5331"/>
                      <a:pt x="8693" y="5362"/>
                    </a:cubicBezTo>
                    <a:cubicBezTo>
                      <a:pt x="8724" y="5362"/>
                      <a:pt x="8754" y="5422"/>
                      <a:pt x="8663" y="5605"/>
                    </a:cubicBezTo>
                    <a:cubicBezTo>
                      <a:pt x="8633" y="5696"/>
                      <a:pt x="8602" y="5848"/>
                      <a:pt x="8633" y="5878"/>
                    </a:cubicBezTo>
                    <a:cubicBezTo>
                      <a:pt x="8633" y="5909"/>
                      <a:pt x="8633" y="5909"/>
                      <a:pt x="8602" y="5909"/>
                    </a:cubicBezTo>
                    <a:cubicBezTo>
                      <a:pt x="8596" y="5906"/>
                      <a:pt x="8590" y="5904"/>
                      <a:pt x="8584" y="5904"/>
                    </a:cubicBezTo>
                    <a:cubicBezTo>
                      <a:pt x="8536" y="5904"/>
                      <a:pt x="8514" y="6013"/>
                      <a:pt x="8541" y="6122"/>
                    </a:cubicBezTo>
                    <a:cubicBezTo>
                      <a:pt x="8572" y="6122"/>
                      <a:pt x="8572" y="6152"/>
                      <a:pt x="8541" y="6213"/>
                    </a:cubicBezTo>
                    <a:cubicBezTo>
                      <a:pt x="8541" y="6213"/>
                      <a:pt x="8511" y="6243"/>
                      <a:pt x="8541" y="6304"/>
                    </a:cubicBezTo>
                    <a:cubicBezTo>
                      <a:pt x="8572" y="6365"/>
                      <a:pt x="8572" y="6365"/>
                      <a:pt x="8511" y="6456"/>
                    </a:cubicBezTo>
                    <a:cubicBezTo>
                      <a:pt x="8481" y="6456"/>
                      <a:pt x="8450" y="6517"/>
                      <a:pt x="8450" y="6547"/>
                    </a:cubicBezTo>
                    <a:cubicBezTo>
                      <a:pt x="8450" y="6669"/>
                      <a:pt x="8329" y="7216"/>
                      <a:pt x="8268" y="7246"/>
                    </a:cubicBezTo>
                    <a:cubicBezTo>
                      <a:pt x="8298" y="7307"/>
                      <a:pt x="8298" y="7307"/>
                      <a:pt x="8298" y="7368"/>
                    </a:cubicBezTo>
                    <a:cubicBezTo>
                      <a:pt x="8207" y="7398"/>
                      <a:pt x="8238" y="7459"/>
                      <a:pt x="8298" y="7459"/>
                    </a:cubicBezTo>
                    <a:lnTo>
                      <a:pt x="8298" y="7429"/>
                    </a:lnTo>
                    <a:lnTo>
                      <a:pt x="8329" y="7368"/>
                    </a:lnTo>
                    <a:lnTo>
                      <a:pt x="8329" y="7368"/>
                    </a:lnTo>
                    <a:cubicBezTo>
                      <a:pt x="8384" y="7395"/>
                      <a:pt x="8364" y="7524"/>
                      <a:pt x="8268" y="7524"/>
                    </a:cubicBezTo>
                    <a:cubicBezTo>
                      <a:pt x="8259" y="7524"/>
                      <a:pt x="8248" y="7522"/>
                      <a:pt x="8238" y="7520"/>
                    </a:cubicBezTo>
                    <a:cubicBezTo>
                      <a:pt x="8177" y="7550"/>
                      <a:pt x="8177" y="7550"/>
                      <a:pt x="8238" y="7611"/>
                    </a:cubicBezTo>
                    <a:cubicBezTo>
                      <a:pt x="8268" y="7672"/>
                      <a:pt x="8268" y="7732"/>
                      <a:pt x="8177" y="7763"/>
                    </a:cubicBezTo>
                    <a:cubicBezTo>
                      <a:pt x="8152" y="7750"/>
                      <a:pt x="8137" y="7743"/>
                      <a:pt x="8132" y="7743"/>
                    </a:cubicBezTo>
                    <a:cubicBezTo>
                      <a:pt x="8126" y="7743"/>
                      <a:pt x="8141" y="7758"/>
                      <a:pt x="8177" y="7793"/>
                    </a:cubicBezTo>
                    <a:cubicBezTo>
                      <a:pt x="8288" y="7932"/>
                      <a:pt x="8297" y="8071"/>
                      <a:pt x="8183" y="8071"/>
                    </a:cubicBezTo>
                    <a:cubicBezTo>
                      <a:pt x="8172" y="8071"/>
                      <a:pt x="8160" y="8069"/>
                      <a:pt x="8146" y="8067"/>
                    </a:cubicBezTo>
                    <a:cubicBezTo>
                      <a:pt x="8135" y="8061"/>
                      <a:pt x="8124" y="8059"/>
                      <a:pt x="8115" y="8059"/>
                    </a:cubicBezTo>
                    <a:cubicBezTo>
                      <a:pt x="8074" y="8059"/>
                      <a:pt x="8049" y="8103"/>
                      <a:pt x="8025" y="8128"/>
                    </a:cubicBezTo>
                    <a:cubicBezTo>
                      <a:pt x="8025" y="8188"/>
                      <a:pt x="8055" y="8188"/>
                      <a:pt x="8086" y="8219"/>
                    </a:cubicBezTo>
                    <a:cubicBezTo>
                      <a:pt x="8103" y="8202"/>
                      <a:pt x="8115" y="8194"/>
                      <a:pt x="8122" y="8194"/>
                    </a:cubicBezTo>
                    <a:cubicBezTo>
                      <a:pt x="8139" y="8194"/>
                      <a:pt x="8121" y="8244"/>
                      <a:pt x="8055" y="8310"/>
                    </a:cubicBezTo>
                    <a:cubicBezTo>
                      <a:pt x="7934" y="8432"/>
                      <a:pt x="7903" y="8523"/>
                      <a:pt x="7934" y="8705"/>
                    </a:cubicBezTo>
                    <a:cubicBezTo>
                      <a:pt x="7954" y="8851"/>
                      <a:pt x="7932" y="8969"/>
                      <a:pt x="7906" y="8969"/>
                    </a:cubicBezTo>
                    <a:cubicBezTo>
                      <a:pt x="7895" y="8969"/>
                      <a:pt x="7882" y="8945"/>
                      <a:pt x="7873" y="8888"/>
                    </a:cubicBezTo>
                    <a:cubicBezTo>
                      <a:pt x="7858" y="8827"/>
                      <a:pt x="7850" y="8796"/>
                      <a:pt x="7846" y="8796"/>
                    </a:cubicBezTo>
                    <a:cubicBezTo>
                      <a:pt x="7842" y="8796"/>
                      <a:pt x="7842" y="8827"/>
                      <a:pt x="7842" y="8888"/>
                    </a:cubicBezTo>
                    <a:cubicBezTo>
                      <a:pt x="7812" y="8979"/>
                      <a:pt x="7812" y="9100"/>
                      <a:pt x="7782" y="9131"/>
                    </a:cubicBezTo>
                    <a:cubicBezTo>
                      <a:pt x="7782" y="9191"/>
                      <a:pt x="7782" y="9252"/>
                      <a:pt x="7842" y="9252"/>
                    </a:cubicBezTo>
                    <a:cubicBezTo>
                      <a:pt x="7751" y="9283"/>
                      <a:pt x="7690" y="9374"/>
                      <a:pt x="7721" y="9495"/>
                    </a:cubicBezTo>
                    <a:lnTo>
                      <a:pt x="7721" y="9587"/>
                    </a:lnTo>
                    <a:cubicBezTo>
                      <a:pt x="7690" y="9647"/>
                      <a:pt x="7690" y="9647"/>
                      <a:pt x="7721" y="9708"/>
                    </a:cubicBezTo>
                    <a:cubicBezTo>
                      <a:pt x="7751" y="9769"/>
                      <a:pt x="7690" y="9799"/>
                      <a:pt x="7660" y="9860"/>
                    </a:cubicBezTo>
                    <a:cubicBezTo>
                      <a:pt x="7599" y="9891"/>
                      <a:pt x="7569" y="9921"/>
                      <a:pt x="7599" y="9951"/>
                    </a:cubicBezTo>
                    <a:cubicBezTo>
                      <a:pt x="7630" y="9951"/>
                      <a:pt x="7630" y="10043"/>
                      <a:pt x="7660" y="10103"/>
                    </a:cubicBezTo>
                    <a:cubicBezTo>
                      <a:pt x="7660" y="10146"/>
                      <a:pt x="7645" y="10189"/>
                      <a:pt x="7625" y="10189"/>
                    </a:cubicBezTo>
                    <a:cubicBezTo>
                      <a:pt x="7617" y="10189"/>
                      <a:pt x="7608" y="10182"/>
                      <a:pt x="7599" y="10164"/>
                    </a:cubicBezTo>
                    <a:cubicBezTo>
                      <a:pt x="7588" y="10153"/>
                      <a:pt x="7581" y="10146"/>
                      <a:pt x="7574" y="10146"/>
                    </a:cubicBezTo>
                    <a:cubicBezTo>
                      <a:pt x="7561" y="10146"/>
                      <a:pt x="7547" y="10167"/>
                      <a:pt x="7508" y="10225"/>
                    </a:cubicBezTo>
                    <a:cubicBezTo>
                      <a:pt x="7508" y="10286"/>
                      <a:pt x="7478" y="10377"/>
                      <a:pt x="7508" y="10407"/>
                    </a:cubicBezTo>
                    <a:cubicBezTo>
                      <a:pt x="7538" y="10407"/>
                      <a:pt x="7478" y="10711"/>
                      <a:pt x="7417" y="10742"/>
                    </a:cubicBezTo>
                    <a:lnTo>
                      <a:pt x="7417" y="10833"/>
                    </a:lnTo>
                    <a:cubicBezTo>
                      <a:pt x="7386" y="10894"/>
                      <a:pt x="7417" y="10954"/>
                      <a:pt x="7417" y="11015"/>
                    </a:cubicBezTo>
                    <a:cubicBezTo>
                      <a:pt x="7417" y="11015"/>
                      <a:pt x="7386" y="11046"/>
                      <a:pt x="7417" y="11106"/>
                    </a:cubicBezTo>
                    <a:cubicBezTo>
                      <a:pt x="7386" y="11167"/>
                      <a:pt x="7386" y="11198"/>
                      <a:pt x="7356" y="11198"/>
                    </a:cubicBezTo>
                    <a:cubicBezTo>
                      <a:pt x="7417" y="11258"/>
                      <a:pt x="7417" y="11258"/>
                      <a:pt x="7326" y="11289"/>
                    </a:cubicBezTo>
                    <a:cubicBezTo>
                      <a:pt x="7265" y="11289"/>
                      <a:pt x="7265" y="11289"/>
                      <a:pt x="7326" y="11350"/>
                    </a:cubicBezTo>
                    <a:cubicBezTo>
                      <a:pt x="7326" y="11410"/>
                      <a:pt x="7326" y="11410"/>
                      <a:pt x="7295" y="11441"/>
                    </a:cubicBezTo>
                    <a:cubicBezTo>
                      <a:pt x="7265" y="11441"/>
                      <a:pt x="7265" y="11502"/>
                      <a:pt x="7295" y="11502"/>
                    </a:cubicBezTo>
                    <a:cubicBezTo>
                      <a:pt x="7326" y="11562"/>
                      <a:pt x="7326" y="11714"/>
                      <a:pt x="7265" y="11714"/>
                    </a:cubicBezTo>
                    <a:cubicBezTo>
                      <a:pt x="7265" y="11714"/>
                      <a:pt x="7265" y="11745"/>
                      <a:pt x="7265" y="11805"/>
                    </a:cubicBezTo>
                    <a:cubicBezTo>
                      <a:pt x="7326" y="11866"/>
                      <a:pt x="7326" y="11866"/>
                      <a:pt x="7265" y="11866"/>
                    </a:cubicBezTo>
                    <a:cubicBezTo>
                      <a:pt x="7204" y="11897"/>
                      <a:pt x="7174" y="11957"/>
                      <a:pt x="7234" y="12018"/>
                    </a:cubicBezTo>
                    <a:cubicBezTo>
                      <a:pt x="7234" y="12018"/>
                      <a:pt x="7234" y="12079"/>
                      <a:pt x="7204" y="12109"/>
                    </a:cubicBezTo>
                    <a:cubicBezTo>
                      <a:pt x="7146" y="12196"/>
                      <a:pt x="7061" y="12476"/>
                      <a:pt x="7105" y="12476"/>
                    </a:cubicBezTo>
                    <a:cubicBezTo>
                      <a:pt x="7107" y="12476"/>
                      <a:pt x="7110" y="12476"/>
                      <a:pt x="7113" y="12474"/>
                    </a:cubicBezTo>
                    <a:lnTo>
                      <a:pt x="7113" y="12565"/>
                    </a:lnTo>
                    <a:cubicBezTo>
                      <a:pt x="7052" y="12657"/>
                      <a:pt x="7022" y="12687"/>
                      <a:pt x="7052" y="12748"/>
                    </a:cubicBezTo>
                    <a:lnTo>
                      <a:pt x="7082" y="12809"/>
                    </a:lnTo>
                    <a:cubicBezTo>
                      <a:pt x="7022" y="12809"/>
                      <a:pt x="6991" y="12839"/>
                      <a:pt x="6991" y="12900"/>
                    </a:cubicBezTo>
                    <a:cubicBezTo>
                      <a:pt x="6961" y="12961"/>
                      <a:pt x="6961" y="12961"/>
                      <a:pt x="6991" y="12961"/>
                    </a:cubicBezTo>
                    <a:cubicBezTo>
                      <a:pt x="7008" y="12952"/>
                      <a:pt x="7017" y="12949"/>
                      <a:pt x="7023" y="12949"/>
                    </a:cubicBezTo>
                    <a:cubicBezTo>
                      <a:pt x="7038" y="12949"/>
                      <a:pt x="7022" y="12977"/>
                      <a:pt x="7022" y="13021"/>
                    </a:cubicBezTo>
                    <a:cubicBezTo>
                      <a:pt x="6991" y="13052"/>
                      <a:pt x="6961" y="13112"/>
                      <a:pt x="6931" y="13112"/>
                    </a:cubicBezTo>
                    <a:lnTo>
                      <a:pt x="6900" y="13143"/>
                    </a:lnTo>
                    <a:cubicBezTo>
                      <a:pt x="6991" y="13173"/>
                      <a:pt x="6961" y="13204"/>
                      <a:pt x="6931" y="13204"/>
                    </a:cubicBezTo>
                    <a:cubicBezTo>
                      <a:pt x="6900" y="13234"/>
                      <a:pt x="6870" y="13295"/>
                      <a:pt x="6870" y="13356"/>
                    </a:cubicBezTo>
                    <a:cubicBezTo>
                      <a:pt x="6890" y="13356"/>
                      <a:pt x="6870" y="13369"/>
                      <a:pt x="6863" y="13369"/>
                    </a:cubicBezTo>
                    <a:cubicBezTo>
                      <a:pt x="6860" y="13369"/>
                      <a:pt x="6860" y="13366"/>
                      <a:pt x="6870" y="13356"/>
                    </a:cubicBezTo>
                    <a:lnTo>
                      <a:pt x="6839" y="13325"/>
                    </a:lnTo>
                    <a:cubicBezTo>
                      <a:pt x="6779" y="13386"/>
                      <a:pt x="6809" y="13386"/>
                      <a:pt x="6839" y="13386"/>
                    </a:cubicBezTo>
                    <a:lnTo>
                      <a:pt x="6839" y="13508"/>
                    </a:lnTo>
                    <a:cubicBezTo>
                      <a:pt x="6818" y="13529"/>
                      <a:pt x="6812" y="13564"/>
                      <a:pt x="6820" y="13564"/>
                    </a:cubicBezTo>
                    <a:cubicBezTo>
                      <a:pt x="6823" y="13564"/>
                      <a:pt x="6830" y="13557"/>
                      <a:pt x="6839" y="13538"/>
                    </a:cubicBezTo>
                    <a:cubicBezTo>
                      <a:pt x="6870" y="13568"/>
                      <a:pt x="6900" y="13568"/>
                      <a:pt x="6900" y="13629"/>
                    </a:cubicBezTo>
                    <a:cubicBezTo>
                      <a:pt x="6920" y="13629"/>
                      <a:pt x="6914" y="13643"/>
                      <a:pt x="6907" y="13643"/>
                    </a:cubicBezTo>
                    <a:cubicBezTo>
                      <a:pt x="6903" y="13643"/>
                      <a:pt x="6900" y="13639"/>
                      <a:pt x="6900" y="13629"/>
                    </a:cubicBezTo>
                    <a:cubicBezTo>
                      <a:pt x="6888" y="13617"/>
                      <a:pt x="6875" y="13609"/>
                      <a:pt x="6862" y="13609"/>
                    </a:cubicBezTo>
                    <a:cubicBezTo>
                      <a:pt x="6845" y="13609"/>
                      <a:pt x="6827" y="13624"/>
                      <a:pt x="6809" y="13660"/>
                    </a:cubicBezTo>
                    <a:cubicBezTo>
                      <a:pt x="6809" y="13690"/>
                      <a:pt x="6779" y="13690"/>
                      <a:pt x="6779" y="13690"/>
                    </a:cubicBezTo>
                    <a:cubicBezTo>
                      <a:pt x="6771" y="13683"/>
                      <a:pt x="6765" y="13679"/>
                      <a:pt x="6759" y="13679"/>
                    </a:cubicBezTo>
                    <a:cubicBezTo>
                      <a:pt x="6718" y="13679"/>
                      <a:pt x="6718" y="13849"/>
                      <a:pt x="6718" y="13903"/>
                    </a:cubicBezTo>
                    <a:cubicBezTo>
                      <a:pt x="6779" y="14024"/>
                      <a:pt x="6748" y="14055"/>
                      <a:pt x="6687" y="14055"/>
                    </a:cubicBezTo>
                    <a:cubicBezTo>
                      <a:pt x="6681" y="14051"/>
                      <a:pt x="6675" y="14050"/>
                      <a:pt x="6671" y="14050"/>
                    </a:cubicBezTo>
                    <a:cubicBezTo>
                      <a:pt x="6634" y="14050"/>
                      <a:pt x="6667" y="14153"/>
                      <a:pt x="6748" y="14207"/>
                    </a:cubicBezTo>
                    <a:lnTo>
                      <a:pt x="6839" y="14298"/>
                    </a:lnTo>
                    <a:lnTo>
                      <a:pt x="6839" y="14298"/>
                    </a:lnTo>
                    <a:lnTo>
                      <a:pt x="6748" y="14268"/>
                    </a:lnTo>
                    <a:cubicBezTo>
                      <a:pt x="6596" y="14268"/>
                      <a:pt x="6596" y="14268"/>
                      <a:pt x="6627" y="14450"/>
                    </a:cubicBezTo>
                    <a:cubicBezTo>
                      <a:pt x="6627" y="14541"/>
                      <a:pt x="6627" y="14541"/>
                      <a:pt x="6596" y="14541"/>
                    </a:cubicBezTo>
                    <a:cubicBezTo>
                      <a:pt x="6566" y="14541"/>
                      <a:pt x="6566" y="14602"/>
                      <a:pt x="6535" y="14723"/>
                    </a:cubicBezTo>
                    <a:cubicBezTo>
                      <a:pt x="6475" y="14875"/>
                      <a:pt x="6475" y="14936"/>
                      <a:pt x="6505" y="14936"/>
                    </a:cubicBezTo>
                    <a:lnTo>
                      <a:pt x="6475" y="15058"/>
                    </a:lnTo>
                    <a:cubicBezTo>
                      <a:pt x="6422" y="15084"/>
                      <a:pt x="6415" y="15155"/>
                      <a:pt x="6472" y="15155"/>
                    </a:cubicBezTo>
                    <a:cubicBezTo>
                      <a:pt x="6481" y="15155"/>
                      <a:pt x="6492" y="15153"/>
                      <a:pt x="6505" y="15149"/>
                    </a:cubicBezTo>
                    <a:lnTo>
                      <a:pt x="6505" y="15149"/>
                    </a:lnTo>
                    <a:lnTo>
                      <a:pt x="6475" y="15240"/>
                    </a:lnTo>
                    <a:lnTo>
                      <a:pt x="6444" y="15240"/>
                    </a:lnTo>
                    <a:cubicBezTo>
                      <a:pt x="6414" y="15240"/>
                      <a:pt x="6383" y="15331"/>
                      <a:pt x="6292" y="15727"/>
                    </a:cubicBezTo>
                    <a:cubicBezTo>
                      <a:pt x="6171" y="16182"/>
                      <a:pt x="6171" y="16243"/>
                      <a:pt x="6231" y="16243"/>
                    </a:cubicBezTo>
                    <a:cubicBezTo>
                      <a:pt x="6256" y="16293"/>
                      <a:pt x="6261" y="16343"/>
                      <a:pt x="6229" y="16343"/>
                    </a:cubicBezTo>
                    <a:cubicBezTo>
                      <a:pt x="6221" y="16343"/>
                      <a:pt x="6212" y="16340"/>
                      <a:pt x="6201" y="16334"/>
                    </a:cubicBezTo>
                    <a:cubicBezTo>
                      <a:pt x="6171" y="16334"/>
                      <a:pt x="6110" y="16395"/>
                      <a:pt x="6140" y="16395"/>
                    </a:cubicBezTo>
                    <a:cubicBezTo>
                      <a:pt x="6140" y="16395"/>
                      <a:pt x="6140" y="16486"/>
                      <a:pt x="6079" y="16517"/>
                    </a:cubicBezTo>
                    <a:cubicBezTo>
                      <a:pt x="5988" y="16669"/>
                      <a:pt x="5988" y="16730"/>
                      <a:pt x="6049" y="16730"/>
                    </a:cubicBezTo>
                    <a:cubicBezTo>
                      <a:pt x="6065" y="16721"/>
                      <a:pt x="6075" y="16718"/>
                      <a:pt x="6079" y="16718"/>
                    </a:cubicBezTo>
                    <a:cubicBezTo>
                      <a:pt x="6091" y="16718"/>
                      <a:pt x="6063" y="16746"/>
                      <a:pt x="6019" y="16790"/>
                    </a:cubicBezTo>
                    <a:cubicBezTo>
                      <a:pt x="5988" y="16821"/>
                      <a:pt x="5927" y="16851"/>
                      <a:pt x="5958" y="16882"/>
                    </a:cubicBezTo>
                    <a:cubicBezTo>
                      <a:pt x="5987" y="16939"/>
                      <a:pt x="5961" y="17218"/>
                      <a:pt x="5879" y="17218"/>
                    </a:cubicBezTo>
                    <a:cubicBezTo>
                      <a:pt x="5875" y="17218"/>
                      <a:pt x="5871" y="17217"/>
                      <a:pt x="5867" y="17216"/>
                    </a:cubicBezTo>
                    <a:lnTo>
                      <a:pt x="5867" y="17307"/>
                    </a:lnTo>
                    <a:cubicBezTo>
                      <a:pt x="5897" y="17337"/>
                      <a:pt x="5867" y="17429"/>
                      <a:pt x="5836" y="17520"/>
                    </a:cubicBezTo>
                    <a:cubicBezTo>
                      <a:pt x="5806" y="17641"/>
                      <a:pt x="5806" y="17672"/>
                      <a:pt x="5775" y="17672"/>
                    </a:cubicBezTo>
                    <a:cubicBezTo>
                      <a:pt x="5767" y="17655"/>
                      <a:pt x="5761" y="17647"/>
                      <a:pt x="5756" y="17647"/>
                    </a:cubicBezTo>
                    <a:cubicBezTo>
                      <a:pt x="5745" y="17647"/>
                      <a:pt x="5745" y="17697"/>
                      <a:pt x="5745" y="17763"/>
                    </a:cubicBezTo>
                    <a:cubicBezTo>
                      <a:pt x="5745" y="17824"/>
                      <a:pt x="5806" y="17885"/>
                      <a:pt x="5775" y="17945"/>
                    </a:cubicBezTo>
                    <a:cubicBezTo>
                      <a:pt x="5806" y="17945"/>
                      <a:pt x="5836" y="18006"/>
                      <a:pt x="5836" y="18067"/>
                    </a:cubicBezTo>
                    <a:lnTo>
                      <a:pt x="5775" y="18037"/>
                    </a:lnTo>
                    <a:lnTo>
                      <a:pt x="5715" y="18037"/>
                    </a:lnTo>
                    <a:cubicBezTo>
                      <a:pt x="5715" y="18067"/>
                      <a:pt x="5715" y="18128"/>
                      <a:pt x="5745" y="18128"/>
                    </a:cubicBezTo>
                    <a:cubicBezTo>
                      <a:pt x="5684" y="18189"/>
                      <a:pt x="5684" y="18219"/>
                      <a:pt x="5654" y="18341"/>
                    </a:cubicBezTo>
                    <a:cubicBezTo>
                      <a:pt x="5623" y="18432"/>
                      <a:pt x="5593" y="18523"/>
                      <a:pt x="5623" y="18584"/>
                    </a:cubicBezTo>
                    <a:cubicBezTo>
                      <a:pt x="5532" y="18614"/>
                      <a:pt x="5472" y="18918"/>
                      <a:pt x="5532" y="18979"/>
                    </a:cubicBezTo>
                    <a:cubicBezTo>
                      <a:pt x="5563" y="18979"/>
                      <a:pt x="5532" y="19040"/>
                      <a:pt x="5502" y="19070"/>
                    </a:cubicBezTo>
                    <a:cubicBezTo>
                      <a:pt x="5441" y="19131"/>
                      <a:pt x="5441" y="19131"/>
                      <a:pt x="5472" y="19192"/>
                    </a:cubicBezTo>
                    <a:cubicBezTo>
                      <a:pt x="5502" y="19252"/>
                      <a:pt x="5441" y="19283"/>
                      <a:pt x="5411" y="19313"/>
                    </a:cubicBezTo>
                    <a:cubicBezTo>
                      <a:pt x="5320" y="19344"/>
                      <a:pt x="5320" y="19404"/>
                      <a:pt x="5350" y="19465"/>
                    </a:cubicBezTo>
                    <a:cubicBezTo>
                      <a:pt x="5350" y="19556"/>
                      <a:pt x="5320" y="19678"/>
                      <a:pt x="5320" y="19708"/>
                    </a:cubicBezTo>
                    <a:cubicBezTo>
                      <a:pt x="5320" y="19797"/>
                      <a:pt x="5303" y="19854"/>
                      <a:pt x="5318" y="19854"/>
                    </a:cubicBezTo>
                    <a:cubicBezTo>
                      <a:pt x="5324" y="19854"/>
                      <a:pt x="5334" y="19846"/>
                      <a:pt x="5350" y="19830"/>
                    </a:cubicBezTo>
                    <a:cubicBezTo>
                      <a:pt x="5380" y="19860"/>
                      <a:pt x="5411" y="19891"/>
                      <a:pt x="5411" y="19891"/>
                    </a:cubicBezTo>
                    <a:cubicBezTo>
                      <a:pt x="5411" y="19962"/>
                      <a:pt x="5400" y="19991"/>
                      <a:pt x="5392" y="19991"/>
                    </a:cubicBezTo>
                    <a:cubicBezTo>
                      <a:pt x="5386" y="19991"/>
                      <a:pt x="5380" y="19977"/>
                      <a:pt x="5380" y="19952"/>
                    </a:cubicBezTo>
                    <a:cubicBezTo>
                      <a:pt x="5380" y="19910"/>
                      <a:pt x="5380" y="19894"/>
                      <a:pt x="5375" y="19894"/>
                    </a:cubicBezTo>
                    <a:cubicBezTo>
                      <a:pt x="5368" y="19894"/>
                      <a:pt x="5353" y="19918"/>
                      <a:pt x="5320" y="19952"/>
                    </a:cubicBezTo>
                    <a:cubicBezTo>
                      <a:pt x="5289" y="19982"/>
                      <a:pt x="5259" y="20073"/>
                      <a:pt x="5228" y="20134"/>
                    </a:cubicBezTo>
                    <a:cubicBezTo>
                      <a:pt x="5228" y="20164"/>
                      <a:pt x="5198" y="20286"/>
                      <a:pt x="5198" y="20316"/>
                    </a:cubicBezTo>
                    <a:cubicBezTo>
                      <a:pt x="5137" y="20468"/>
                      <a:pt x="5107" y="20529"/>
                      <a:pt x="5137" y="20529"/>
                    </a:cubicBezTo>
                    <a:cubicBezTo>
                      <a:pt x="5145" y="20533"/>
                      <a:pt x="5151" y="20536"/>
                      <a:pt x="5157" y="20539"/>
                    </a:cubicBezTo>
                    <a:lnTo>
                      <a:pt x="5157" y="20539"/>
                    </a:lnTo>
                    <a:cubicBezTo>
                      <a:pt x="5091" y="20619"/>
                      <a:pt x="4958" y="21112"/>
                      <a:pt x="5016" y="21198"/>
                    </a:cubicBezTo>
                    <a:lnTo>
                      <a:pt x="4985" y="21167"/>
                    </a:lnTo>
                    <a:cubicBezTo>
                      <a:pt x="4955" y="21167"/>
                      <a:pt x="4924" y="21228"/>
                      <a:pt x="4924" y="21319"/>
                    </a:cubicBezTo>
                    <a:cubicBezTo>
                      <a:pt x="4894" y="21380"/>
                      <a:pt x="4894" y="21593"/>
                      <a:pt x="4864" y="21714"/>
                    </a:cubicBezTo>
                    <a:cubicBezTo>
                      <a:pt x="4803" y="21927"/>
                      <a:pt x="4772" y="22079"/>
                      <a:pt x="4803" y="22079"/>
                    </a:cubicBezTo>
                    <a:cubicBezTo>
                      <a:pt x="4772" y="22140"/>
                      <a:pt x="4772" y="22140"/>
                      <a:pt x="4742" y="22140"/>
                    </a:cubicBezTo>
                    <a:cubicBezTo>
                      <a:pt x="4742" y="22117"/>
                      <a:pt x="4738" y="22107"/>
                      <a:pt x="4732" y="22107"/>
                    </a:cubicBezTo>
                    <a:cubicBezTo>
                      <a:pt x="4723" y="22107"/>
                      <a:pt x="4712" y="22133"/>
                      <a:pt x="4712" y="22170"/>
                    </a:cubicBezTo>
                    <a:cubicBezTo>
                      <a:pt x="4681" y="22231"/>
                      <a:pt x="4712" y="22231"/>
                      <a:pt x="4772" y="22231"/>
                    </a:cubicBezTo>
                    <a:cubicBezTo>
                      <a:pt x="4803" y="22231"/>
                      <a:pt x="4772" y="22292"/>
                      <a:pt x="4712" y="22383"/>
                    </a:cubicBezTo>
                    <a:cubicBezTo>
                      <a:pt x="4651" y="22474"/>
                      <a:pt x="4620" y="22687"/>
                      <a:pt x="4620" y="22778"/>
                    </a:cubicBezTo>
                    <a:cubicBezTo>
                      <a:pt x="4620" y="22839"/>
                      <a:pt x="4590" y="22869"/>
                      <a:pt x="4560" y="22869"/>
                    </a:cubicBezTo>
                    <a:cubicBezTo>
                      <a:pt x="4529" y="22930"/>
                      <a:pt x="4468" y="23021"/>
                      <a:pt x="4499" y="23113"/>
                    </a:cubicBezTo>
                    <a:cubicBezTo>
                      <a:pt x="4499" y="23173"/>
                      <a:pt x="4499" y="23173"/>
                      <a:pt x="4468" y="23173"/>
                    </a:cubicBezTo>
                    <a:cubicBezTo>
                      <a:pt x="4408" y="23204"/>
                      <a:pt x="4377" y="23204"/>
                      <a:pt x="4438" y="23265"/>
                    </a:cubicBezTo>
                    <a:cubicBezTo>
                      <a:pt x="4438" y="23386"/>
                      <a:pt x="4408" y="23538"/>
                      <a:pt x="4347" y="23629"/>
                    </a:cubicBezTo>
                    <a:cubicBezTo>
                      <a:pt x="4347" y="23660"/>
                      <a:pt x="4316" y="23721"/>
                      <a:pt x="4347" y="23721"/>
                    </a:cubicBezTo>
                    <a:cubicBezTo>
                      <a:pt x="4354" y="23721"/>
                      <a:pt x="4362" y="23722"/>
                      <a:pt x="4369" y="23725"/>
                    </a:cubicBezTo>
                    <a:lnTo>
                      <a:pt x="4369" y="23725"/>
                    </a:lnTo>
                    <a:cubicBezTo>
                      <a:pt x="4317" y="23751"/>
                      <a:pt x="4319" y="23755"/>
                      <a:pt x="4377" y="23842"/>
                    </a:cubicBezTo>
                    <a:cubicBezTo>
                      <a:pt x="4408" y="23842"/>
                      <a:pt x="4377" y="23873"/>
                      <a:pt x="4347" y="23873"/>
                    </a:cubicBezTo>
                    <a:cubicBezTo>
                      <a:pt x="4316" y="23933"/>
                      <a:pt x="4286" y="23964"/>
                      <a:pt x="4286" y="23964"/>
                    </a:cubicBezTo>
                    <a:cubicBezTo>
                      <a:pt x="4286" y="24025"/>
                      <a:pt x="4256" y="24268"/>
                      <a:pt x="4195" y="24541"/>
                    </a:cubicBezTo>
                    <a:cubicBezTo>
                      <a:pt x="4104" y="24936"/>
                      <a:pt x="4073" y="25088"/>
                      <a:pt x="4104" y="25088"/>
                    </a:cubicBezTo>
                    <a:cubicBezTo>
                      <a:pt x="4104" y="25149"/>
                      <a:pt x="4104" y="25149"/>
                      <a:pt x="4073" y="25180"/>
                    </a:cubicBezTo>
                    <a:cubicBezTo>
                      <a:pt x="4013" y="25240"/>
                      <a:pt x="4013" y="25271"/>
                      <a:pt x="4013" y="25332"/>
                    </a:cubicBezTo>
                    <a:cubicBezTo>
                      <a:pt x="3982" y="25362"/>
                      <a:pt x="3982" y="25423"/>
                      <a:pt x="3952" y="25423"/>
                    </a:cubicBezTo>
                    <a:cubicBezTo>
                      <a:pt x="3952" y="25483"/>
                      <a:pt x="3952" y="25483"/>
                      <a:pt x="3952" y="25514"/>
                    </a:cubicBezTo>
                    <a:cubicBezTo>
                      <a:pt x="3921" y="25514"/>
                      <a:pt x="3921" y="25575"/>
                      <a:pt x="3921" y="25635"/>
                    </a:cubicBezTo>
                    <a:cubicBezTo>
                      <a:pt x="3957" y="25671"/>
                      <a:pt x="3972" y="25686"/>
                      <a:pt x="3966" y="25686"/>
                    </a:cubicBezTo>
                    <a:cubicBezTo>
                      <a:pt x="3961" y="25686"/>
                      <a:pt x="3947" y="25678"/>
                      <a:pt x="3921" y="25666"/>
                    </a:cubicBezTo>
                    <a:cubicBezTo>
                      <a:pt x="3896" y="25666"/>
                      <a:pt x="3850" y="25771"/>
                      <a:pt x="3852" y="25771"/>
                    </a:cubicBezTo>
                    <a:cubicBezTo>
                      <a:pt x="3853" y="25771"/>
                      <a:pt x="3855" y="25767"/>
                      <a:pt x="3861" y="25757"/>
                    </a:cubicBezTo>
                    <a:cubicBezTo>
                      <a:pt x="3891" y="25757"/>
                      <a:pt x="3861" y="25879"/>
                      <a:pt x="3891" y="25939"/>
                    </a:cubicBezTo>
                    <a:cubicBezTo>
                      <a:pt x="3891" y="25970"/>
                      <a:pt x="3861" y="26031"/>
                      <a:pt x="3830" y="26031"/>
                    </a:cubicBezTo>
                    <a:cubicBezTo>
                      <a:pt x="3800" y="26061"/>
                      <a:pt x="3769" y="26335"/>
                      <a:pt x="3769" y="26365"/>
                    </a:cubicBezTo>
                    <a:cubicBezTo>
                      <a:pt x="3830" y="26395"/>
                      <a:pt x="3800" y="26426"/>
                      <a:pt x="3769" y="26426"/>
                    </a:cubicBezTo>
                    <a:cubicBezTo>
                      <a:pt x="3739" y="26426"/>
                      <a:pt x="3739" y="26456"/>
                      <a:pt x="3709" y="26517"/>
                    </a:cubicBezTo>
                    <a:cubicBezTo>
                      <a:pt x="3726" y="26553"/>
                      <a:pt x="3723" y="26567"/>
                      <a:pt x="3712" y="26567"/>
                    </a:cubicBezTo>
                    <a:cubicBezTo>
                      <a:pt x="3703" y="26567"/>
                      <a:pt x="3691" y="26560"/>
                      <a:pt x="3678" y="26547"/>
                    </a:cubicBezTo>
                    <a:cubicBezTo>
                      <a:pt x="3671" y="26540"/>
                      <a:pt x="3665" y="26536"/>
                      <a:pt x="3660" y="26536"/>
                    </a:cubicBezTo>
                    <a:cubicBezTo>
                      <a:pt x="3646" y="26536"/>
                      <a:pt x="3640" y="26570"/>
                      <a:pt x="3617" y="26639"/>
                    </a:cubicBezTo>
                    <a:cubicBezTo>
                      <a:pt x="3617" y="26699"/>
                      <a:pt x="3587" y="26912"/>
                      <a:pt x="3557" y="27064"/>
                    </a:cubicBezTo>
                    <a:cubicBezTo>
                      <a:pt x="3496" y="27307"/>
                      <a:pt x="3496" y="27368"/>
                      <a:pt x="3557" y="27490"/>
                    </a:cubicBezTo>
                    <a:lnTo>
                      <a:pt x="3587" y="27550"/>
                    </a:lnTo>
                    <a:lnTo>
                      <a:pt x="3526" y="27520"/>
                    </a:lnTo>
                    <a:cubicBezTo>
                      <a:pt x="3496" y="27520"/>
                      <a:pt x="3435" y="27550"/>
                      <a:pt x="3435" y="27550"/>
                    </a:cubicBezTo>
                    <a:cubicBezTo>
                      <a:pt x="3405" y="27611"/>
                      <a:pt x="3435" y="27611"/>
                      <a:pt x="3465" y="27611"/>
                    </a:cubicBezTo>
                    <a:cubicBezTo>
                      <a:pt x="3526" y="27642"/>
                      <a:pt x="3496" y="27672"/>
                      <a:pt x="3435" y="27763"/>
                    </a:cubicBezTo>
                    <a:cubicBezTo>
                      <a:pt x="3374" y="27854"/>
                      <a:pt x="3374" y="27915"/>
                      <a:pt x="3405" y="27976"/>
                    </a:cubicBezTo>
                    <a:cubicBezTo>
                      <a:pt x="3374" y="28037"/>
                      <a:pt x="3374" y="28067"/>
                      <a:pt x="3313" y="28128"/>
                    </a:cubicBezTo>
                    <a:cubicBezTo>
                      <a:pt x="3313" y="28158"/>
                      <a:pt x="3313" y="28158"/>
                      <a:pt x="3344" y="28158"/>
                    </a:cubicBezTo>
                    <a:cubicBezTo>
                      <a:pt x="3374" y="28189"/>
                      <a:pt x="3374" y="28219"/>
                      <a:pt x="3313" y="28280"/>
                    </a:cubicBezTo>
                    <a:cubicBezTo>
                      <a:pt x="3253" y="28310"/>
                      <a:pt x="3192" y="28462"/>
                      <a:pt x="3253" y="28462"/>
                    </a:cubicBezTo>
                    <a:cubicBezTo>
                      <a:pt x="3283" y="28462"/>
                      <a:pt x="3253" y="28523"/>
                      <a:pt x="3253" y="28553"/>
                    </a:cubicBezTo>
                    <a:cubicBezTo>
                      <a:pt x="3222" y="28614"/>
                      <a:pt x="3222" y="28675"/>
                      <a:pt x="3253" y="28736"/>
                    </a:cubicBezTo>
                    <a:lnTo>
                      <a:pt x="3222" y="28827"/>
                    </a:lnTo>
                    <a:cubicBezTo>
                      <a:pt x="3222" y="28845"/>
                      <a:pt x="3220" y="28852"/>
                      <a:pt x="3216" y="28852"/>
                    </a:cubicBezTo>
                    <a:cubicBezTo>
                      <a:pt x="3207" y="28852"/>
                      <a:pt x="3192" y="28809"/>
                      <a:pt x="3192" y="28766"/>
                    </a:cubicBezTo>
                    <a:lnTo>
                      <a:pt x="3161" y="28797"/>
                    </a:lnTo>
                    <a:cubicBezTo>
                      <a:pt x="3131" y="28918"/>
                      <a:pt x="3131" y="28949"/>
                      <a:pt x="3131" y="29009"/>
                    </a:cubicBezTo>
                    <a:cubicBezTo>
                      <a:pt x="3192" y="29070"/>
                      <a:pt x="3192" y="29070"/>
                      <a:pt x="3131" y="29070"/>
                    </a:cubicBezTo>
                    <a:cubicBezTo>
                      <a:pt x="3101" y="29070"/>
                      <a:pt x="3040" y="29101"/>
                      <a:pt x="3070" y="29161"/>
                    </a:cubicBezTo>
                    <a:cubicBezTo>
                      <a:pt x="3131" y="29222"/>
                      <a:pt x="3070" y="29253"/>
                      <a:pt x="3040" y="29253"/>
                    </a:cubicBezTo>
                    <a:cubicBezTo>
                      <a:pt x="3029" y="29231"/>
                      <a:pt x="3022" y="29218"/>
                      <a:pt x="3018" y="29218"/>
                    </a:cubicBezTo>
                    <a:cubicBezTo>
                      <a:pt x="3009" y="29218"/>
                      <a:pt x="3009" y="29266"/>
                      <a:pt x="3009" y="29405"/>
                    </a:cubicBezTo>
                    <a:cubicBezTo>
                      <a:pt x="2979" y="29496"/>
                      <a:pt x="2979" y="29708"/>
                      <a:pt x="2949" y="29860"/>
                    </a:cubicBezTo>
                    <a:cubicBezTo>
                      <a:pt x="2888" y="30073"/>
                      <a:pt x="2857" y="30164"/>
                      <a:pt x="2827" y="30195"/>
                    </a:cubicBezTo>
                    <a:cubicBezTo>
                      <a:pt x="2817" y="30195"/>
                      <a:pt x="2808" y="30196"/>
                      <a:pt x="2800" y="30197"/>
                    </a:cubicBezTo>
                    <a:lnTo>
                      <a:pt x="2800" y="30197"/>
                    </a:lnTo>
                    <a:cubicBezTo>
                      <a:pt x="2856" y="30227"/>
                      <a:pt x="2826" y="30259"/>
                      <a:pt x="2797" y="30408"/>
                    </a:cubicBezTo>
                    <a:cubicBezTo>
                      <a:pt x="2736" y="30560"/>
                      <a:pt x="2736" y="30651"/>
                      <a:pt x="2766" y="30712"/>
                    </a:cubicBezTo>
                    <a:lnTo>
                      <a:pt x="2797" y="30620"/>
                    </a:lnTo>
                    <a:lnTo>
                      <a:pt x="2797" y="30620"/>
                    </a:lnTo>
                    <a:cubicBezTo>
                      <a:pt x="2857" y="30651"/>
                      <a:pt x="2827" y="30681"/>
                      <a:pt x="2766" y="30772"/>
                    </a:cubicBezTo>
                    <a:cubicBezTo>
                      <a:pt x="2766" y="30808"/>
                      <a:pt x="2756" y="30823"/>
                      <a:pt x="2741" y="30823"/>
                    </a:cubicBezTo>
                    <a:cubicBezTo>
                      <a:pt x="2731" y="30823"/>
                      <a:pt x="2718" y="30815"/>
                      <a:pt x="2706" y="30803"/>
                    </a:cubicBezTo>
                    <a:cubicBezTo>
                      <a:pt x="2675" y="30803"/>
                      <a:pt x="2614" y="30864"/>
                      <a:pt x="2614" y="30894"/>
                    </a:cubicBezTo>
                    <a:cubicBezTo>
                      <a:pt x="2614" y="30938"/>
                      <a:pt x="2598" y="30967"/>
                      <a:pt x="2613" y="30967"/>
                    </a:cubicBezTo>
                    <a:cubicBezTo>
                      <a:pt x="2619" y="30967"/>
                      <a:pt x="2628" y="30963"/>
                      <a:pt x="2645" y="30955"/>
                    </a:cubicBezTo>
                    <a:cubicBezTo>
                      <a:pt x="2675" y="30955"/>
                      <a:pt x="2675" y="30955"/>
                      <a:pt x="2645" y="31015"/>
                    </a:cubicBezTo>
                    <a:cubicBezTo>
                      <a:pt x="2645" y="31076"/>
                      <a:pt x="2614" y="31107"/>
                      <a:pt x="2645" y="31167"/>
                    </a:cubicBezTo>
                    <a:cubicBezTo>
                      <a:pt x="2675" y="31167"/>
                      <a:pt x="2675" y="31228"/>
                      <a:pt x="2645" y="31289"/>
                    </a:cubicBezTo>
                    <a:cubicBezTo>
                      <a:pt x="2614" y="31319"/>
                      <a:pt x="2584" y="31411"/>
                      <a:pt x="2584" y="31411"/>
                    </a:cubicBezTo>
                    <a:lnTo>
                      <a:pt x="2554" y="31411"/>
                    </a:lnTo>
                    <a:cubicBezTo>
                      <a:pt x="2523" y="31411"/>
                      <a:pt x="2462" y="31441"/>
                      <a:pt x="2462" y="31441"/>
                    </a:cubicBezTo>
                    <a:cubicBezTo>
                      <a:pt x="2462" y="31502"/>
                      <a:pt x="2493" y="31502"/>
                      <a:pt x="2493" y="31502"/>
                    </a:cubicBezTo>
                    <a:cubicBezTo>
                      <a:pt x="2523" y="31502"/>
                      <a:pt x="2250" y="32718"/>
                      <a:pt x="2189" y="32870"/>
                    </a:cubicBezTo>
                    <a:cubicBezTo>
                      <a:pt x="2163" y="32946"/>
                      <a:pt x="2116" y="33066"/>
                      <a:pt x="2138" y="33066"/>
                    </a:cubicBezTo>
                    <a:cubicBezTo>
                      <a:pt x="2142" y="33066"/>
                      <a:pt x="2149" y="33062"/>
                      <a:pt x="2158" y="33052"/>
                    </a:cubicBezTo>
                    <a:lnTo>
                      <a:pt x="2158" y="33052"/>
                    </a:lnTo>
                    <a:cubicBezTo>
                      <a:pt x="2189" y="33082"/>
                      <a:pt x="2128" y="33326"/>
                      <a:pt x="2067" y="33630"/>
                    </a:cubicBezTo>
                    <a:cubicBezTo>
                      <a:pt x="1976" y="33964"/>
                      <a:pt x="1915" y="34207"/>
                      <a:pt x="1946" y="34237"/>
                    </a:cubicBezTo>
                    <a:lnTo>
                      <a:pt x="1915" y="34389"/>
                    </a:lnTo>
                    <a:cubicBezTo>
                      <a:pt x="1885" y="34481"/>
                      <a:pt x="1885" y="34572"/>
                      <a:pt x="1885" y="34633"/>
                    </a:cubicBezTo>
                    <a:cubicBezTo>
                      <a:pt x="1906" y="34676"/>
                      <a:pt x="1897" y="34719"/>
                      <a:pt x="1890" y="34719"/>
                    </a:cubicBezTo>
                    <a:cubicBezTo>
                      <a:pt x="1887" y="34719"/>
                      <a:pt x="1885" y="34711"/>
                      <a:pt x="1885" y="34693"/>
                    </a:cubicBezTo>
                    <a:cubicBezTo>
                      <a:pt x="1860" y="34681"/>
                      <a:pt x="1840" y="34673"/>
                      <a:pt x="1825" y="34673"/>
                    </a:cubicBezTo>
                    <a:cubicBezTo>
                      <a:pt x="1804" y="34673"/>
                      <a:pt x="1794" y="34688"/>
                      <a:pt x="1794" y="34724"/>
                    </a:cubicBezTo>
                    <a:cubicBezTo>
                      <a:pt x="1763" y="34815"/>
                      <a:pt x="1794" y="34815"/>
                      <a:pt x="1824" y="34845"/>
                    </a:cubicBezTo>
                    <a:cubicBezTo>
                      <a:pt x="1885" y="34845"/>
                      <a:pt x="1854" y="34906"/>
                      <a:pt x="1854" y="34906"/>
                    </a:cubicBezTo>
                    <a:cubicBezTo>
                      <a:pt x="1854" y="34937"/>
                      <a:pt x="1854" y="34937"/>
                      <a:pt x="1824" y="34937"/>
                    </a:cubicBezTo>
                    <a:cubicBezTo>
                      <a:pt x="1794" y="34937"/>
                      <a:pt x="1763" y="34906"/>
                      <a:pt x="1763" y="34906"/>
                    </a:cubicBezTo>
                    <a:lnTo>
                      <a:pt x="1733" y="34967"/>
                    </a:lnTo>
                    <a:cubicBezTo>
                      <a:pt x="1763" y="34967"/>
                      <a:pt x="1763" y="35028"/>
                      <a:pt x="1763" y="35028"/>
                    </a:cubicBezTo>
                    <a:cubicBezTo>
                      <a:pt x="1763" y="35063"/>
                      <a:pt x="1763" y="35078"/>
                      <a:pt x="1745" y="35078"/>
                    </a:cubicBezTo>
                    <a:cubicBezTo>
                      <a:pt x="1732" y="35078"/>
                      <a:pt x="1710" y="35071"/>
                      <a:pt x="1672" y="35058"/>
                    </a:cubicBezTo>
                    <a:cubicBezTo>
                      <a:pt x="1611" y="35058"/>
                      <a:pt x="1611" y="35088"/>
                      <a:pt x="1672" y="35149"/>
                    </a:cubicBezTo>
                    <a:lnTo>
                      <a:pt x="1672" y="35271"/>
                    </a:lnTo>
                    <a:cubicBezTo>
                      <a:pt x="1581" y="35301"/>
                      <a:pt x="1642" y="35423"/>
                      <a:pt x="1642" y="35484"/>
                    </a:cubicBezTo>
                    <a:cubicBezTo>
                      <a:pt x="1581" y="35514"/>
                      <a:pt x="1550" y="35544"/>
                      <a:pt x="1611" y="35636"/>
                    </a:cubicBezTo>
                    <a:cubicBezTo>
                      <a:pt x="1642" y="35636"/>
                      <a:pt x="1642" y="35666"/>
                      <a:pt x="1611" y="35727"/>
                    </a:cubicBezTo>
                    <a:cubicBezTo>
                      <a:pt x="1550" y="35757"/>
                      <a:pt x="1550" y="35818"/>
                      <a:pt x="1520" y="35909"/>
                    </a:cubicBezTo>
                    <a:cubicBezTo>
                      <a:pt x="1550" y="35970"/>
                      <a:pt x="1459" y="36335"/>
                      <a:pt x="1368" y="36730"/>
                    </a:cubicBezTo>
                    <a:cubicBezTo>
                      <a:pt x="1247" y="37186"/>
                      <a:pt x="1186" y="37490"/>
                      <a:pt x="1216" y="37490"/>
                    </a:cubicBezTo>
                    <a:cubicBezTo>
                      <a:pt x="1216" y="37520"/>
                      <a:pt x="1216" y="37520"/>
                      <a:pt x="1155" y="37581"/>
                    </a:cubicBezTo>
                    <a:cubicBezTo>
                      <a:pt x="1125" y="37581"/>
                      <a:pt x="1125" y="37611"/>
                      <a:pt x="1155" y="37672"/>
                    </a:cubicBezTo>
                    <a:cubicBezTo>
                      <a:pt x="1186" y="37733"/>
                      <a:pt x="1216" y="37733"/>
                      <a:pt x="1155" y="37733"/>
                    </a:cubicBezTo>
                    <a:cubicBezTo>
                      <a:pt x="1125" y="37733"/>
                      <a:pt x="1095" y="37824"/>
                      <a:pt x="1064" y="38037"/>
                    </a:cubicBezTo>
                    <a:cubicBezTo>
                      <a:pt x="1034" y="38189"/>
                      <a:pt x="973" y="38371"/>
                      <a:pt x="1003" y="38371"/>
                    </a:cubicBezTo>
                    <a:cubicBezTo>
                      <a:pt x="1003" y="38397"/>
                      <a:pt x="1003" y="38417"/>
                      <a:pt x="1003" y="38432"/>
                    </a:cubicBezTo>
                    <a:cubicBezTo>
                      <a:pt x="997" y="38425"/>
                      <a:pt x="990" y="38422"/>
                      <a:pt x="983" y="38422"/>
                    </a:cubicBezTo>
                    <a:cubicBezTo>
                      <a:pt x="924" y="38422"/>
                      <a:pt x="855" y="38631"/>
                      <a:pt x="882" y="38766"/>
                    </a:cubicBezTo>
                    <a:cubicBezTo>
                      <a:pt x="882" y="38827"/>
                      <a:pt x="851" y="38858"/>
                      <a:pt x="821" y="38858"/>
                    </a:cubicBezTo>
                    <a:cubicBezTo>
                      <a:pt x="821" y="38918"/>
                      <a:pt x="791" y="38949"/>
                      <a:pt x="791" y="39131"/>
                    </a:cubicBezTo>
                    <a:cubicBezTo>
                      <a:pt x="791" y="39162"/>
                      <a:pt x="730" y="39374"/>
                      <a:pt x="730" y="39465"/>
                    </a:cubicBezTo>
                    <a:cubicBezTo>
                      <a:pt x="699" y="39557"/>
                      <a:pt x="699" y="39678"/>
                      <a:pt x="699" y="39678"/>
                    </a:cubicBezTo>
                    <a:lnTo>
                      <a:pt x="699" y="39739"/>
                    </a:lnTo>
                    <a:cubicBezTo>
                      <a:pt x="698" y="39737"/>
                      <a:pt x="696" y="39737"/>
                      <a:pt x="694" y="39737"/>
                    </a:cubicBezTo>
                    <a:cubicBezTo>
                      <a:pt x="663" y="39737"/>
                      <a:pt x="604" y="39999"/>
                      <a:pt x="517" y="40317"/>
                    </a:cubicBezTo>
                    <a:cubicBezTo>
                      <a:pt x="456" y="40681"/>
                      <a:pt x="395" y="40985"/>
                      <a:pt x="335" y="41016"/>
                    </a:cubicBezTo>
                    <a:cubicBezTo>
                      <a:pt x="335" y="41016"/>
                      <a:pt x="335" y="41076"/>
                      <a:pt x="365" y="41137"/>
                    </a:cubicBezTo>
                    <a:cubicBezTo>
                      <a:pt x="395" y="41198"/>
                      <a:pt x="395" y="41228"/>
                      <a:pt x="365" y="41289"/>
                    </a:cubicBezTo>
                    <a:cubicBezTo>
                      <a:pt x="274" y="41320"/>
                      <a:pt x="243" y="41532"/>
                      <a:pt x="274" y="41593"/>
                    </a:cubicBezTo>
                    <a:lnTo>
                      <a:pt x="243" y="41563"/>
                    </a:lnTo>
                    <a:cubicBezTo>
                      <a:pt x="183" y="41624"/>
                      <a:pt x="183" y="41776"/>
                      <a:pt x="243" y="41836"/>
                    </a:cubicBezTo>
                    <a:cubicBezTo>
                      <a:pt x="183" y="41867"/>
                      <a:pt x="152" y="41928"/>
                      <a:pt x="152" y="41988"/>
                    </a:cubicBezTo>
                    <a:cubicBezTo>
                      <a:pt x="152" y="42019"/>
                      <a:pt x="152" y="42019"/>
                      <a:pt x="91" y="42019"/>
                    </a:cubicBezTo>
                    <a:cubicBezTo>
                      <a:pt x="76" y="42019"/>
                      <a:pt x="61" y="42011"/>
                      <a:pt x="46" y="42011"/>
                    </a:cubicBezTo>
                    <a:cubicBezTo>
                      <a:pt x="31" y="42011"/>
                      <a:pt x="15" y="42019"/>
                      <a:pt x="0" y="42049"/>
                    </a:cubicBezTo>
                    <a:cubicBezTo>
                      <a:pt x="0" y="42110"/>
                      <a:pt x="31" y="42110"/>
                      <a:pt x="61" y="42110"/>
                    </a:cubicBezTo>
                    <a:lnTo>
                      <a:pt x="61" y="42201"/>
                    </a:lnTo>
                    <a:cubicBezTo>
                      <a:pt x="61" y="42201"/>
                      <a:pt x="31" y="42262"/>
                      <a:pt x="61" y="42262"/>
                    </a:cubicBezTo>
                    <a:cubicBezTo>
                      <a:pt x="91" y="42262"/>
                      <a:pt x="91" y="42323"/>
                      <a:pt x="91" y="42383"/>
                    </a:cubicBezTo>
                    <a:cubicBezTo>
                      <a:pt x="85" y="42377"/>
                      <a:pt x="80" y="42375"/>
                      <a:pt x="77" y="42375"/>
                    </a:cubicBezTo>
                    <a:cubicBezTo>
                      <a:pt x="67" y="42375"/>
                      <a:pt x="70" y="42392"/>
                      <a:pt x="91" y="42392"/>
                    </a:cubicBezTo>
                    <a:cubicBezTo>
                      <a:pt x="99" y="42392"/>
                      <a:pt x="109" y="42390"/>
                      <a:pt x="122" y="42383"/>
                    </a:cubicBezTo>
                    <a:cubicBezTo>
                      <a:pt x="152" y="42383"/>
                      <a:pt x="183" y="42383"/>
                      <a:pt x="183" y="42444"/>
                    </a:cubicBezTo>
                    <a:cubicBezTo>
                      <a:pt x="183" y="42444"/>
                      <a:pt x="213" y="42444"/>
                      <a:pt x="243" y="42475"/>
                    </a:cubicBezTo>
                    <a:cubicBezTo>
                      <a:pt x="304" y="42475"/>
                      <a:pt x="335" y="42475"/>
                      <a:pt x="395" y="42383"/>
                    </a:cubicBezTo>
                    <a:cubicBezTo>
                      <a:pt x="456" y="42201"/>
                      <a:pt x="547" y="42049"/>
                      <a:pt x="456" y="42049"/>
                    </a:cubicBezTo>
                    <a:cubicBezTo>
                      <a:pt x="456" y="42049"/>
                      <a:pt x="456" y="41988"/>
                      <a:pt x="456" y="41928"/>
                    </a:cubicBezTo>
                    <a:cubicBezTo>
                      <a:pt x="456" y="41897"/>
                      <a:pt x="517" y="41836"/>
                      <a:pt x="517" y="41836"/>
                    </a:cubicBezTo>
                    <a:cubicBezTo>
                      <a:pt x="547" y="41836"/>
                      <a:pt x="578" y="41654"/>
                      <a:pt x="639" y="41411"/>
                    </a:cubicBezTo>
                    <a:cubicBezTo>
                      <a:pt x="699" y="41107"/>
                      <a:pt x="730" y="40955"/>
                      <a:pt x="791" y="40894"/>
                    </a:cubicBezTo>
                    <a:cubicBezTo>
                      <a:pt x="821" y="40864"/>
                      <a:pt x="821" y="40803"/>
                      <a:pt x="821" y="40803"/>
                    </a:cubicBezTo>
                    <a:cubicBezTo>
                      <a:pt x="791" y="40803"/>
                      <a:pt x="882" y="40499"/>
                      <a:pt x="943" y="40165"/>
                    </a:cubicBezTo>
                    <a:cubicBezTo>
                      <a:pt x="1034" y="39800"/>
                      <a:pt x="1095" y="39465"/>
                      <a:pt x="1064" y="39435"/>
                    </a:cubicBezTo>
                    <a:lnTo>
                      <a:pt x="1095" y="39344"/>
                    </a:lnTo>
                    <a:cubicBezTo>
                      <a:pt x="1125" y="39344"/>
                      <a:pt x="1155" y="39253"/>
                      <a:pt x="1186" y="39162"/>
                    </a:cubicBezTo>
                    <a:cubicBezTo>
                      <a:pt x="1155" y="39040"/>
                      <a:pt x="1186" y="38949"/>
                      <a:pt x="1186" y="38949"/>
                    </a:cubicBezTo>
                    <a:cubicBezTo>
                      <a:pt x="1216" y="38949"/>
                      <a:pt x="1247" y="38918"/>
                      <a:pt x="1247" y="38797"/>
                    </a:cubicBezTo>
                    <a:cubicBezTo>
                      <a:pt x="1277" y="38706"/>
                      <a:pt x="1277" y="38645"/>
                      <a:pt x="1247" y="38645"/>
                    </a:cubicBezTo>
                    <a:cubicBezTo>
                      <a:pt x="1277" y="38584"/>
                      <a:pt x="1338" y="38250"/>
                      <a:pt x="1429" y="38098"/>
                    </a:cubicBezTo>
                    <a:cubicBezTo>
                      <a:pt x="1459" y="38067"/>
                      <a:pt x="1429" y="38006"/>
                      <a:pt x="1429" y="37946"/>
                    </a:cubicBezTo>
                    <a:cubicBezTo>
                      <a:pt x="1398" y="37946"/>
                      <a:pt x="1368" y="37885"/>
                      <a:pt x="1368" y="37824"/>
                    </a:cubicBezTo>
                    <a:lnTo>
                      <a:pt x="1368" y="37824"/>
                    </a:lnTo>
                    <a:cubicBezTo>
                      <a:pt x="1368" y="37824"/>
                      <a:pt x="1398" y="37824"/>
                      <a:pt x="1429" y="37854"/>
                    </a:cubicBezTo>
                    <a:cubicBezTo>
                      <a:pt x="1441" y="37880"/>
                      <a:pt x="1449" y="37894"/>
                      <a:pt x="1455" y="37894"/>
                    </a:cubicBezTo>
                    <a:cubicBezTo>
                      <a:pt x="1464" y="37894"/>
                      <a:pt x="1472" y="37865"/>
                      <a:pt x="1490" y="37794"/>
                    </a:cubicBezTo>
                    <a:lnTo>
                      <a:pt x="1520" y="37703"/>
                    </a:lnTo>
                    <a:cubicBezTo>
                      <a:pt x="1490" y="37703"/>
                      <a:pt x="1550" y="37459"/>
                      <a:pt x="1611" y="37095"/>
                    </a:cubicBezTo>
                    <a:cubicBezTo>
                      <a:pt x="1733" y="36639"/>
                      <a:pt x="1763" y="36487"/>
                      <a:pt x="1733" y="36487"/>
                    </a:cubicBezTo>
                    <a:cubicBezTo>
                      <a:pt x="1702" y="36487"/>
                      <a:pt x="1702" y="36426"/>
                      <a:pt x="1763" y="36274"/>
                    </a:cubicBezTo>
                    <a:cubicBezTo>
                      <a:pt x="1946" y="36000"/>
                      <a:pt x="1946" y="36000"/>
                      <a:pt x="1915" y="35940"/>
                    </a:cubicBezTo>
                    <a:lnTo>
                      <a:pt x="1915" y="35940"/>
                    </a:lnTo>
                    <a:cubicBezTo>
                      <a:pt x="1915" y="36000"/>
                      <a:pt x="1885" y="36000"/>
                      <a:pt x="1854" y="36000"/>
                    </a:cubicBezTo>
                    <a:cubicBezTo>
                      <a:pt x="1763" y="35970"/>
                      <a:pt x="1794" y="35909"/>
                      <a:pt x="1854" y="35879"/>
                    </a:cubicBezTo>
                    <a:cubicBezTo>
                      <a:pt x="1856" y="35879"/>
                      <a:pt x="1857" y="35880"/>
                      <a:pt x="1858" y="35880"/>
                    </a:cubicBezTo>
                    <a:cubicBezTo>
                      <a:pt x="1921" y="35880"/>
                      <a:pt x="2067" y="35148"/>
                      <a:pt x="2037" y="35088"/>
                    </a:cubicBezTo>
                    <a:lnTo>
                      <a:pt x="2067" y="35088"/>
                    </a:lnTo>
                    <a:cubicBezTo>
                      <a:pt x="2098" y="35088"/>
                      <a:pt x="2098" y="35058"/>
                      <a:pt x="2158" y="34845"/>
                    </a:cubicBezTo>
                    <a:lnTo>
                      <a:pt x="2189" y="34693"/>
                    </a:lnTo>
                    <a:cubicBezTo>
                      <a:pt x="2128" y="34693"/>
                      <a:pt x="2219" y="34389"/>
                      <a:pt x="2250" y="34389"/>
                    </a:cubicBezTo>
                    <a:cubicBezTo>
                      <a:pt x="2310" y="34359"/>
                      <a:pt x="2310" y="34359"/>
                      <a:pt x="2310" y="34268"/>
                    </a:cubicBezTo>
                    <a:cubicBezTo>
                      <a:pt x="2280" y="34085"/>
                      <a:pt x="2371" y="33842"/>
                      <a:pt x="2432" y="33842"/>
                    </a:cubicBezTo>
                    <a:lnTo>
                      <a:pt x="2432" y="33751"/>
                    </a:lnTo>
                    <a:cubicBezTo>
                      <a:pt x="2432" y="33690"/>
                      <a:pt x="2432" y="33599"/>
                      <a:pt x="2462" y="33538"/>
                    </a:cubicBezTo>
                    <a:cubicBezTo>
                      <a:pt x="2486" y="33421"/>
                      <a:pt x="2491" y="33376"/>
                      <a:pt x="2478" y="33376"/>
                    </a:cubicBezTo>
                    <a:cubicBezTo>
                      <a:pt x="2474" y="33376"/>
                      <a:pt x="2469" y="33380"/>
                      <a:pt x="2462" y="33386"/>
                    </a:cubicBezTo>
                    <a:cubicBezTo>
                      <a:pt x="2432" y="33386"/>
                      <a:pt x="2402" y="33386"/>
                      <a:pt x="2402" y="33326"/>
                    </a:cubicBezTo>
                    <a:lnTo>
                      <a:pt x="2432" y="33326"/>
                    </a:lnTo>
                    <a:cubicBezTo>
                      <a:pt x="2462" y="33326"/>
                      <a:pt x="2523" y="33204"/>
                      <a:pt x="2554" y="32991"/>
                    </a:cubicBezTo>
                    <a:cubicBezTo>
                      <a:pt x="2614" y="32748"/>
                      <a:pt x="2645" y="32626"/>
                      <a:pt x="2675" y="32596"/>
                    </a:cubicBezTo>
                    <a:lnTo>
                      <a:pt x="2675" y="32535"/>
                    </a:lnTo>
                    <a:cubicBezTo>
                      <a:pt x="2645" y="32474"/>
                      <a:pt x="2675" y="32444"/>
                      <a:pt x="2706" y="32444"/>
                    </a:cubicBezTo>
                    <a:cubicBezTo>
                      <a:pt x="2736" y="32414"/>
                      <a:pt x="2797" y="32201"/>
                      <a:pt x="2766" y="32079"/>
                    </a:cubicBezTo>
                    <a:lnTo>
                      <a:pt x="2797" y="31988"/>
                    </a:lnTo>
                    <a:cubicBezTo>
                      <a:pt x="2888" y="31958"/>
                      <a:pt x="2918" y="31806"/>
                      <a:pt x="2857" y="31745"/>
                    </a:cubicBezTo>
                    <a:cubicBezTo>
                      <a:pt x="2888" y="31745"/>
                      <a:pt x="2918" y="31715"/>
                      <a:pt x="2918" y="31654"/>
                    </a:cubicBezTo>
                    <a:cubicBezTo>
                      <a:pt x="2918" y="31532"/>
                      <a:pt x="2949" y="31350"/>
                      <a:pt x="2979" y="31350"/>
                    </a:cubicBezTo>
                    <a:lnTo>
                      <a:pt x="3009" y="31289"/>
                    </a:lnTo>
                    <a:cubicBezTo>
                      <a:pt x="2979" y="31259"/>
                      <a:pt x="2979" y="31198"/>
                      <a:pt x="3009" y="31137"/>
                    </a:cubicBezTo>
                    <a:cubicBezTo>
                      <a:pt x="3009" y="31107"/>
                      <a:pt x="3040" y="31046"/>
                      <a:pt x="3009" y="30985"/>
                    </a:cubicBezTo>
                    <a:cubicBezTo>
                      <a:pt x="2979" y="30924"/>
                      <a:pt x="3009" y="30864"/>
                      <a:pt x="3009" y="30864"/>
                    </a:cubicBezTo>
                    <a:cubicBezTo>
                      <a:pt x="3009" y="30858"/>
                      <a:pt x="3010" y="30855"/>
                      <a:pt x="3012" y="30855"/>
                    </a:cubicBezTo>
                    <a:cubicBezTo>
                      <a:pt x="3020" y="30855"/>
                      <a:pt x="3040" y="30905"/>
                      <a:pt x="3040" y="30955"/>
                    </a:cubicBezTo>
                    <a:cubicBezTo>
                      <a:pt x="3046" y="30974"/>
                      <a:pt x="3053" y="30982"/>
                      <a:pt x="3058" y="30982"/>
                    </a:cubicBezTo>
                    <a:cubicBezTo>
                      <a:pt x="3080" y="30982"/>
                      <a:pt x="3094" y="30862"/>
                      <a:pt x="3070" y="30742"/>
                    </a:cubicBezTo>
                    <a:cubicBezTo>
                      <a:pt x="3054" y="30642"/>
                      <a:pt x="3046" y="30596"/>
                      <a:pt x="3048" y="30596"/>
                    </a:cubicBezTo>
                    <a:lnTo>
                      <a:pt x="3048" y="30596"/>
                    </a:lnTo>
                    <a:cubicBezTo>
                      <a:pt x="3049" y="30596"/>
                      <a:pt x="3057" y="30626"/>
                      <a:pt x="3070" y="30681"/>
                    </a:cubicBezTo>
                    <a:cubicBezTo>
                      <a:pt x="3088" y="30716"/>
                      <a:pt x="3105" y="30751"/>
                      <a:pt x="3111" y="30751"/>
                    </a:cubicBezTo>
                    <a:cubicBezTo>
                      <a:pt x="3115" y="30751"/>
                      <a:pt x="3113" y="30733"/>
                      <a:pt x="3101" y="30681"/>
                    </a:cubicBezTo>
                    <a:cubicBezTo>
                      <a:pt x="3101" y="30681"/>
                      <a:pt x="3131" y="30590"/>
                      <a:pt x="3101" y="30590"/>
                    </a:cubicBezTo>
                    <a:lnTo>
                      <a:pt x="3131" y="30438"/>
                    </a:lnTo>
                    <a:cubicBezTo>
                      <a:pt x="3192" y="30347"/>
                      <a:pt x="3222" y="30286"/>
                      <a:pt x="3222" y="30256"/>
                    </a:cubicBezTo>
                    <a:cubicBezTo>
                      <a:pt x="3192" y="30195"/>
                      <a:pt x="3192" y="30195"/>
                      <a:pt x="3253" y="30134"/>
                    </a:cubicBezTo>
                    <a:cubicBezTo>
                      <a:pt x="3259" y="30140"/>
                      <a:pt x="3264" y="30143"/>
                      <a:pt x="3267" y="30143"/>
                    </a:cubicBezTo>
                    <a:cubicBezTo>
                      <a:pt x="3281" y="30143"/>
                      <a:pt x="3271" y="30104"/>
                      <a:pt x="3222" y="30104"/>
                    </a:cubicBezTo>
                    <a:cubicBezTo>
                      <a:pt x="3222" y="30043"/>
                      <a:pt x="3222" y="29982"/>
                      <a:pt x="3253" y="29952"/>
                    </a:cubicBezTo>
                    <a:cubicBezTo>
                      <a:pt x="3344" y="29952"/>
                      <a:pt x="3344" y="29921"/>
                      <a:pt x="3313" y="29891"/>
                    </a:cubicBezTo>
                    <a:cubicBezTo>
                      <a:pt x="3300" y="29864"/>
                      <a:pt x="3298" y="29843"/>
                      <a:pt x="3301" y="29828"/>
                    </a:cubicBezTo>
                    <a:lnTo>
                      <a:pt x="3301" y="29828"/>
                    </a:lnTo>
                    <a:cubicBezTo>
                      <a:pt x="3305" y="29829"/>
                      <a:pt x="3309" y="29830"/>
                      <a:pt x="3313" y="29830"/>
                    </a:cubicBezTo>
                    <a:lnTo>
                      <a:pt x="3313" y="29800"/>
                    </a:lnTo>
                    <a:cubicBezTo>
                      <a:pt x="3313" y="29800"/>
                      <a:pt x="3304" y="29809"/>
                      <a:pt x="3301" y="29828"/>
                    </a:cubicBezTo>
                    <a:lnTo>
                      <a:pt x="3301" y="29828"/>
                    </a:lnTo>
                    <a:cubicBezTo>
                      <a:pt x="3275" y="29822"/>
                      <a:pt x="3253" y="29795"/>
                      <a:pt x="3253" y="29769"/>
                    </a:cubicBezTo>
                    <a:lnTo>
                      <a:pt x="3313" y="29708"/>
                    </a:lnTo>
                    <a:lnTo>
                      <a:pt x="3313" y="29769"/>
                    </a:lnTo>
                    <a:lnTo>
                      <a:pt x="3313" y="29800"/>
                    </a:lnTo>
                    <a:cubicBezTo>
                      <a:pt x="3344" y="29800"/>
                      <a:pt x="3435" y="29344"/>
                      <a:pt x="3557" y="28918"/>
                    </a:cubicBezTo>
                    <a:cubicBezTo>
                      <a:pt x="3557" y="28857"/>
                      <a:pt x="3557" y="28797"/>
                      <a:pt x="3526" y="28797"/>
                    </a:cubicBezTo>
                    <a:cubicBezTo>
                      <a:pt x="3435" y="28766"/>
                      <a:pt x="3465" y="28766"/>
                      <a:pt x="3526" y="28736"/>
                    </a:cubicBezTo>
                    <a:cubicBezTo>
                      <a:pt x="3631" y="28710"/>
                      <a:pt x="3645" y="28639"/>
                      <a:pt x="3589" y="28639"/>
                    </a:cubicBezTo>
                    <a:cubicBezTo>
                      <a:pt x="3580" y="28639"/>
                      <a:pt x="3569" y="28640"/>
                      <a:pt x="3557" y="28645"/>
                    </a:cubicBezTo>
                    <a:cubicBezTo>
                      <a:pt x="3523" y="28656"/>
                      <a:pt x="3502" y="28663"/>
                      <a:pt x="3493" y="28663"/>
                    </a:cubicBezTo>
                    <a:cubicBezTo>
                      <a:pt x="3478" y="28663"/>
                      <a:pt x="3499" y="28642"/>
                      <a:pt x="3557" y="28584"/>
                    </a:cubicBezTo>
                    <a:cubicBezTo>
                      <a:pt x="3617" y="28553"/>
                      <a:pt x="3617" y="28553"/>
                      <a:pt x="3587" y="28493"/>
                    </a:cubicBezTo>
                    <a:cubicBezTo>
                      <a:pt x="3557" y="28493"/>
                      <a:pt x="3557" y="28432"/>
                      <a:pt x="3587" y="28432"/>
                    </a:cubicBezTo>
                    <a:cubicBezTo>
                      <a:pt x="3648" y="28401"/>
                      <a:pt x="3678" y="28371"/>
                      <a:pt x="3648" y="28341"/>
                    </a:cubicBezTo>
                    <a:cubicBezTo>
                      <a:pt x="3648" y="28341"/>
                      <a:pt x="3648" y="28310"/>
                      <a:pt x="3709" y="28249"/>
                    </a:cubicBezTo>
                    <a:cubicBezTo>
                      <a:pt x="3739" y="28219"/>
                      <a:pt x="3739" y="28158"/>
                      <a:pt x="3709" y="28098"/>
                    </a:cubicBezTo>
                    <a:cubicBezTo>
                      <a:pt x="3686" y="27985"/>
                      <a:pt x="3697" y="27922"/>
                      <a:pt x="3716" y="27922"/>
                    </a:cubicBezTo>
                    <a:cubicBezTo>
                      <a:pt x="3723" y="27922"/>
                      <a:pt x="3731" y="27930"/>
                      <a:pt x="3739" y="27946"/>
                    </a:cubicBezTo>
                    <a:cubicBezTo>
                      <a:pt x="3746" y="27952"/>
                      <a:pt x="3752" y="27955"/>
                      <a:pt x="3758" y="27955"/>
                    </a:cubicBezTo>
                    <a:cubicBezTo>
                      <a:pt x="3805" y="27955"/>
                      <a:pt x="3823" y="27756"/>
                      <a:pt x="3769" y="27702"/>
                    </a:cubicBezTo>
                    <a:cubicBezTo>
                      <a:pt x="3709" y="27642"/>
                      <a:pt x="3709" y="27642"/>
                      <a:pt x="3769" y="27642"/>
                    </a:cubicBezTo>
                    <a:cubicBezTo>
                      <a:pt x="3800" y="27642"/>
                      <a:pt x="3800" y="27581"/>
                      <a:pt x="3800" y="27581"/>
                    </a:cubicBezTo>
                    <a:cubicBezTo>
                      <a:pt x="3800" y="27550"/>
                      <a:pt x="3830" y="27490"/>
                      <a:pt x="3861" y="27490"/>
                    </a:cubicBezTo>
                    <a:cubicBezTo>
                      <a:pt x="3861" y="27490"/>
                      <a:pt x="3861" y="27459"/>
                      <a:pt x="3861" y="27338"/>
                    </a:cubicBezTo>
                    <a:cubicBezTo>
                      <a:pt x="3830" y="27216"/>
                      <a:pt x="3891" y="27094"/>
                      <a:pt x="3982" y="27064"/>
                    </a:cubicBezTo>
                    <a:lnTo>
                      <a:pt x="3952" y="26942"/>
                    </a:lnTo>
                    <a:cubicBezTo>
                      <a:pt x="3927" y="26893"/>
                      <a:pt x="3902" y="26843"/>
                      <a:pt x="3927" y="26843"/>
                    </a:cubicBezTo>
                    <a:cubicBezTo>
                      <a:pt x="3932" y="26843"/>
                      <a:pt x="3941" y="26846"/>
                      <a:pt x="3952" y="26851"/>
                    </a:cubicBezTo>
                    <a:lnTo>
                      <a:pt x="3982" y="26851"/>
                    </a:lnTo>
                    <a:cubicBezTo>
                      <a:pt x="3925" y="26795"/>
                      <a:pt x="4001" y="26605"/>
                      <a:pt x="4061" y="26605"/>
                    </a:cubicBezTo>
                    <a:cubicBezTo>
                      <a:pt x="4065" y="26605"/>
                      <a:pt x="4069" y="26606"/>
                      <a:pt x="4073" y="26608"/>
                    </a:cubicBezTo>
                    <a:cubicBezTo>
                      <a:pt x="4104" y="26608"/>
                      <a:pt x="4104" y="26608"/>
                      <a:pt x="4134" y="26547"/>
                    </a:cubicBezTo>
                    <a:lnTo>
                      <a:pt x="4104" y="26547"/>
                    </a:lnTo>
                    <a:cubicBezTo>
                      <a:pt x="4073" y="26547"/>
                      <a:pt x="4043" y="26547"/>
                      <a:pt x="4043" y="26487"/>
                    </a:cubicBezTo>
                    <a:cubicBezTo>
                      <a:pt x="4043" y="26426"/>
                      <a:pt x="4073" y="26395"/>
                      <a:pt x="4104" y="26395"/>
                    </a:cubicBezTo>
                    <a:cubicBezTo>
                      <a:pt x="4134" y="26365"/>
                      <a:pt x="4195" y="26304"/>
                      <a:pt x="4164" y="26304"/>
                    </a:cubicBezTo>
                    <a:cubicBezTo>
                      <a:pt x="4164" y="26304"/>
                      <a:pt x="4164" y="26243"/>
                      <a:pt x="4225" y="26213"/>
                    </a:cubicBezTo>
                    <a:cubicBezTo>
                      <a:pt x="4225" y="26152"/>
                      <a:pt x="4225" y="26122"/>
                      <a:pt x="4256" y="26000"/>
                    </a:cubicBezTo>
                    <a:cubicBezTo>
                      <a:pt x="4256" y="25973"/>
                      <a:pt x="4256" y="25874"/>
                      <a:pt x="4277" y="25874"/>
                    </a:cubicBezTo>
                    <a:cubicBezTo>
                      <a:pt x="4280" y="25874"/>
                      <a:pt x="4283" y="25875"/>
                      <a:pt x="4286" y="25879"/>
                    </a:cubicBezTo>
                    <a:cubicBezTo>
                      <a:pt x="4286" y="25879"/>
                      <a:pt x="4316" y="25757"/>
                      <a:pt x="4316" y="25696"/>
                    </a:cubicBezTo>
                    <a:cubicBezTo>
                      <a:pt x="4316" y="25621"/>
                      <a:pt x="4337" y="25567"/>
                      <a:pt x="4361" y="25567"/>
                    </a:cubicBezTo>
                    <a:cubicBezTo>
                      <a:pt x="4366" y="25567"/>
                      <a:pt x="4372" y="25569"/>
                      <a:pt x="4377" y="25575"/>
                    </a:cubicBezTo>
                    <a:cubicBezTo>
                      <a:pt x="4408" y="25575"/>
                      <a:pt x="4408" y="25575"/>
                      <a:pt x="4377" y="25514"/>
                    </a:cubicBezTo>
                    <a:cubicBezTo>
                      <a:pt x="4347" y="25514"/>
                      <a:pt x="4377" y="25453"/>
                      <a:pt x="4377" y="25423"/>
                    </a:cubicBezTo>
                    <a:lnTo>
                      <a:pt x="4408" y="25301"/>
                    </a:lnTo>
                    <a:cubicBezTo>
                      <a:pt x="4377" y="25301"/>
                      <a:pt x="4377" y="25301"/>
                      <a:pt x="4377" y="25240"/>
                    </a:cubicBezTo>
                    <a:cubicBezTo>
                      <a:pt x="4377" y="25210"/>
                      <a:pt x="4468" y="25058"/>
                      <a:pt x="4468" y="24997"/>
                    </a:cubicBezTo>
                    <a:cubicBezTo>
                      <a:pt x="4489" y="24916"/>
                      <a:pt x="4495" y="24889"/>
                      <a:pt x="4489" y="24889"/>
                    </a:cubicBezTo>
                    <a:cubicBezTo>
                      <a:pt x="4485" y="24889"/>
                      <a:pt x="4479" y="24896"/>
                      <a:pt x="4468" y="24906"/>
                    </a:cubicBezTo>
                    <a:cubicBezTo>
                      <a:pt x="4468" y="24928"/>
                      <a:pt x="4461" y="24938"/>
                      <a:pt x="4454" y="24938"/>
                    </a:cubicBezTo>
                    <a:cubicBezTo>
                      <a:pt x="4441" y="24938"/>
                      <a:pt x="4429" y="24904"/>
                      <a:pt x="4468" y="24845"/>
                    </a:cubicBezTo>
                    <a:cubicBezTo>
                      <a:pt x="4499" y="24815"/>
                      <a:pt x="4560" y="24663"/>
                      <a:pt x="4590" y="24511"/>
                    </a:cubicBezTo>
                    <a:cubicBezTo>
                      <a:pt x="4651" y="24298"/>
                      <a:pt x="4651" y="24298"/>
                      <a:pt x="4620" y="24298"/>
                    </a:cubicBezTo>
                    <a:cubicBezTo>
                      <a:pt x="4594" y="24307"/>
                      <a:pt x="4577" y="24311"/>
                      <a:pt x="4569" y="24311"/>
                    </a:cubicBezTo>
                    <a:cubicBezTo>
                      <a:pt x="4550" y="24311"/>
                      <a:pt x="4577" y="24289"/>
                      <a:pt x="4620" y="24268"/>
                    </a:cubicBezTo>
                    <a:cubicBezTo>
                      <a:pt x="4712" y="24176"/>
                      <a:pt x="4712" y="24116"/>
                      <a:pt x="4681" y="24116"/>
                    </a:cubicBezTo>
                    <a:cubicBezTo>
                      <a:pt x="4681" y="24055"/>
                      <a:pt x="4681" y="24055"/>
                      <a:pt x="4681" y="23994"/>
                    </a:cubicBezTo>
                    <a:cubicBezTo>
                      <a:pt x="4687" y="23999"/>
                      <a:pt x="4692" y="24002"/>
                      <a:pt x="4697" y="24002"/>
                    </a:cubicBezTo>
                    <a:cubicBezTo>
                      <a:pt x="4720" y="24002"/>
                      <a:pt x="4737" y="23948"/>
                      <a:pt x="4712" y="23873"/>
                    </a:cubicBezTo>
                    <a:cubicBezTo>
                      <a:pt x="4742" y="23812"/>
                      <a:pt x="4742" y="23812"/>
                      <a:pt x="4772" y="23812"/>
                    </a:cubicBezTo>
                    <a:lnTo>
                      <a:pt x="4803" y="23721"/>
                    </a:lnTo>
                    <a:cubicBezTo>
                      <a:pt x="4742" y="23599"/>
                      <a:pt x="4864" y="23325"/>
                      <a:pt x="4894" y="23265"/>
                    </a:cubicBezTo>
                    <a:cubicBezTo>
                      <a:pt x="4894" y="23265"/>
                      <a:pt x="4924" y="23234"/>
                      <a:pt x="4894" y="23173"/>
                    </a:cubicBezTo>
                    <a:cubicBezTo>
                      <a:pt x="4833" y="23113"/>
                      <a:pt x="4864" y="23052"/>
                      <a:pt x="4924" y="23052"/>
                    </a:cubicBezTo>
                    <a:cubicBezTo>
                      <a:pt x="4950" y="23064"/>
                      <a:pt x="4964" y="23072"/>
                      <a:pt x="4969" y="23072"/>
                    </a:cubicBezTo>
                    <a:cubicBezTo>
                      <a:pt x="4975" y="23072"/>
                      <a:pt x="4960" y="23057"/>
                      <a:pt x="4924" y="23021"/>
                    </a:cubicBezTo>
                    <a:cubicBezTo>
                      <a:pt x="4897" y="22967"/>
                      <a:pt x="4943" y="22769"/>
                      <a:pt x="4996" y="22769"/>
                    </a:cubicBezTo>
                    <a:cubicBezTo>
                      <a:pt x="5002" y="22769"/>
                      <a:pt x="5009" y="22772"/>
                      <a:pt x="5016" y="22778"/>
                    </a:cubicBezTo>
                    <a:lnTo>
                      <a:pt x="5076" y="22778"/>
                    </a:lnTo>
                    <a:cubicBezTo>
                      <a:pt x="5076" y="22717"/>
                      <a:pt x="5076" y="22687"/>
                      <a:pt x="5076" y="22687"/>
                    </a:cubicBezTo>
                    <a:cubicBezTo>
                      <a:pt x="5046" y="22687"/>
                      <a:pt x="5046" y="22626"/>
                      <a:pt x="5107" y="22474"/>
                    </a:cubicBezTo>
                    <a:cubicBezTo>
                      <a:pt x="5107" y="22383"/>
                      <a:pt x="5137" y="22170"/>
                      <a:pt x="5168" y="22079"/>
                    </a:cubicBezTo>
                    <a:cubicBezTo>
                      <a:pt x="5168" y="21958"/>
                      <a:pt x="5228" y="21806"/>
                      <a:pt x="5259" y="21775"/>
                    </a:cubicBezTo>
                    <a:cubicBezTo>
                      <a:pt x="5289" y="21714"/>
                      <a:pt x="5289" y="21684"/>
                      <a:pt x="5289" y="21562"/>
                    </a:cubicBezTo>
                    <a:cubicBezTo>
                      <a:pt x="5259" y="21502"/>
                      <a:pt x="5289" y="21410"/>
                      <a:pt x="5320" y="21410"/>
                    </a:cubicBezTo>
                    <a:lnTo>
                      <a:pt x="5320" y="21380"/>
                    </a:lnTo>
                    <a:cubicBezTo>
                      <a:pt x="5320" y="21259"/>
                      <a:pt x="5320" y="21198"/>
                      <a:pt x="5320" y="21198"/>
                    </a:cubicBezTo>
                    <a:cubicBezTo>
                      <a:pt x="5331" y="21203"/>
                      <a:pt x="5341" y="21206"/>
                      <a:pt x="5350" y="21206"/>
                    </a:cubicBezTo>
                    <a:cubicBezTo>
                      <a:pt x="5389" y="21206"/>
                      <a:pt x="5405" y="21156"/>
                      <a:pt x="5380" y="21107"/>
                    </a:cubicBezTo>
                    <a:cubicBezTo>
                      <a:pt x="5350" y="21107"/>
                      <a:pt x="5380" y="21046"/>
                      <a:pt x="5380" y="20955"/>
                    </a:cubicBezTo>
                    <a:cubicBezTo>
                      <a:pt x="5411" y="20924"/>
                      <a:pt x="5532" y="20468"/>
                      <a:pt x="5654" y="20043"/>
                    </a:cubicBezTo>
                    <a:cubicBezTo>
                      <a:pt x="5684" y="19830"/>
                      <a:pt x="5745" y="19617"/>
                      <a:pt x="5775" y="19465"/>
                    </a:cubicBezTo>
                    <a:cubicBezTo>
                      <a:pt x="5806" y="19313"/>
                      <a:pt x="5836" y="19222"/>
                      <a:pt x="5836" y="19222"/>
                    </a:cubicBezTo>
                    <a:cubicBezTo>
                      <a:pt x="5836" y="19222"/>
                      <a:pt x="5836" y="19161"/>
                      <a:pt x="5867" y="19070"/>
                    </a:cubicBezTo>
                    <a:cubicBezTo>
                      <a:pt x="5867" y="19009"/>
                      <a:pt x="5897" y="18918"/>
                      <a:pt x="5897" y="18918"/>
                    </a:cubicBezTo>
                    <a:cubicBezTo>
                      <a:pt x="5958" y="18918"/>
                      <a:pt x="5988" y="18675"/>
                      <a:pt x="5988" y="18523"/>
                    </a:cubicBezTo>
                    <a:cubicBezTo>
                      <a:pt x="5988" y="18462"/>
                      <a:pt x="5988" y="18401"/>
                      <a:pt x="5988" y="18371"/>
                    </a:cubicBezTo>
                    <a:cubicBezTo>
                      <a:pt x="6079" y="18371"/>
                      <a:pt x="6110" y="18219"/>
                      <a:pt x="6110" y="18128"/>
                    </a:cubicBezTo>
                    <a:cubicBezTo>
                      <a:pt x="6049" y="18037"/>
                      <a:pt x="6049" y="18006"/>
                      <a:pt x="6110" y="18006"/>
                    </a:cubicBezTo>
                    <a:cubicBezTo>
                      <a:pt x="6118" y="18010"/>
                      <a:pt x="6125" y="18012"/>
                      <a:pt x="6132" y="18012"/>
                    </a:cubicBezTo>
                    <a:cubicBezTo>
                      <a:pt x="6177" y="18012"/>
                      <a:pt x="6193" y="17926"/>
                      <a:pt x="6140" y="17793"/>
                    </a:cubicBezTo>
                    <a:cubicBezTo>
                      <a:pt x="6110" y="17763"/>
                      <a:pt x="6110" y="17763"/>
                      <a:pt x="6171" y="17702"/>
                    </a:cubicBezTo>
                    <a:cubicBezTo>
                      <a:pt x="6231" y="17672"/>
                      <a:pt x="6262" y="17611"/>
                      <a:pt x="6201" y="17611"/>
                    </a:cubicBezTo>
                    <a:cubicBezTo>
                      <a:pt x="6171" y="17550"/>
                      <a:pt x="6171" y="17489"/>
                      <a:pt x="6262" y="17459"/>
                    </a:cubicBezTo>
                    <a:cubicBezTo>
                      <a:pt x="6353" y="17398"/>
                      <a:pt x="6353" y="17398"/>
                      <a:pt x="6292" y="17307"/>
                    </a:cubicBezTo>
                    <a:cubicBezTo>
                      <a:pt x="6231" y="17246"/>
                      <a:pt x="6292" y="17064"/>
                      <a:pt x="6353" y="17034"/>
                    </a:cubicBezTo>
                    <a:cubicBezTo>
                      <a:pt x="6383" y="16973"/>
                      <a:pt x="6414" y="16942"/>
                      <a:pt x="6383" y="16912"/>
                    </a:cubicBezTo>
                    <a:lnTo>
                      <a:pt x="6444" y="16882"/>
                    </a:lnTo>
                    <a:lnTo>
                      <a:pt x="6444" y="16790"/>
                    </a:lnTo>
                    <a:lnTo>
                      <a:pt x="6414" y="16760"/>
                    </a:lnTo>
                    <a:cubicBezTo>
                      <a:pt x="6444" y="16730"/>
                      <a:pt x="6535" y="16426"/>
                      <a:pt x="6627" y="16091"/>
                    </a:cubicBezTo>
                    <a:cubicBezTo>
                      <a:pt x="6730" y="15627"/>
                      <a:pt x="6767" y="15469"/>
                      <a:pt x="6758" y="15469"/>
                    </a:cubicBezTo>
                    <a:lnTo>
                      <a:pt x="6758" y="15469"/>
                    </a:lnTo>
                    <a:cubicBezTo>
                      <a:pt x="6756" y="15469"/>
                      <a:pt x="6753" y="15474"/>
                      <a:pt x="6748" y="15483"/>
                    </a:cubicBezTo>
                    <a:cubicBezTo>
                      <a:pt x="6736" y="15488"/>
                      <a:pt x="6725" y="15489"/>
                      <a:pt x="6717" y="15489"/>
                    </a:cubicBezTo>
                    <a:cubicBezTo>
                      <a:pt x="6666" y="15489"/>
                      <a:pt x="6696" y="15414"/>
                      <a:pt x="6748" y="15362"/>
                    </a:cubicBezTo>
                    <a:cubicBezTo>
                      <a:pt x="6779" y="15331"/>
                      <a:pt x="6839" y="15240"/>
                      <a:pt x="6870" y="15119"/>
                    </a:cubicBezTo>
                    <a:cubicBezTo>
                      <a:pt x="6870" y="15027"/>
                      <a:pt x="6900" y="14936"/>
                      <a:pt x="6931" y="14936"/>
                    </a:cubicBezTo>
                    <a:lnTo>
                      <a:pt x="6961" y="14906"/>
                    </a:lnTo>
                    <a:cubicBezTo>
                      <a:pt x="6900" y="14784"/>
                      <a:pt x="6991" y="14480"/>
                      <a:pt x="7052" y="14328"/>
                    </a:cubicBezTo>
                    <a:cubicBezTo>
                      <a:pt x="7082" y="14237"/>
                      <a:pt x="7082" y="14176"/>
                      <a:pt x="7082" y="14085"/>
                    </a:cubicBezTo>
                    <a:cubicBezTo>
                      <a:pt x="7052" y="13964"/>
                      <a:pt x="7082" y="13964"/>
                      <a:pt x="7113" y="13933"/>
                    </a:cubicBezTo>
                    <a:cubicBezTo>
                      <a:pt x="7143" y="13933"/>
                      <a:pt x="7265" y="13629"/>
                      <a:pt x="7174" y="13629"/>
                    </a:cubicBezTo>
                    <a:lnTo>
                      <a:pt x="7234" y="13599"/>
                    </a:lnTo>
                    <a:cubicBezTo>
                      <a:pt x="7265" y="13538"/>
                      <a:pt x="7265" y="13477"/>
                      <a:pt x="7234" y="13477"/>
                    </a:cubicBezTo>
                    <a:cubicBezTo>
                      <a:pt x="7174" y="13477"/>
                      <a:pt x="7174" y="13416"/>
                      <a:pt x="7295" y="13386"/>
                    </a:cubicBezTo>
                    <a:cubicBezTo>
                      <a:pt x="7307" y="13392"/>
                      <a:pt x="7317" y="13395"/>
                      <a:pt x="7325" y="13395"/>
                    </a:cubicBezTo>
                    <a:cubicBezTo>
                      <a:pt x="7355" y="13395"/>
                      <a:pt x="7350" y="13356"/>
                      <a:pt x="7326" y="13356"/>
                    </a:cubicBezTo>
                    <a:cubicBezTo>
                      <a:pt x="7295" y="13295"/>
                      <a:pt x="7295" y="13234"/>
                      <a:pt x="7326" y="13173"/>
                    </a:cubicBezTo>
                    <a:cubicBezTo>
                      <a:pt x="7356" y="13143"/>
                      <a:pt x="7356" y="13082"/>
                      <a:pt x="7295" y="13082"/>
                    </a:cubicBezTo>
                    <a:cubicBezTo>
                      <a:pt x="7265" y="13052"/>
                      <a:pt x="7265" y="13021"/>
                      <a:pt x="7295" y="12961"/>
                    </a:cubicBezTo>
                    <a:cubicBezTo>
                      <a:pt x="7326" y="12961"/>
                      <a:pt x="7326" y="12961"/>
                      <a:pt x="7326" y="13021"/>
                    </a:cubicBezTo>
                    <a:lnTo>
                      <a:pt x="7356" y="12930"/>
                    </a:lnTo>
                    <a:cubicBezTo>
                      <a:pt x="7356" y="12878"/>
                      <a:pt x="7401" y="12803"/>
                      <a:pt x="7433" y="12803"/>
                    </a:cubicBezTo>
                    <a:cubicBezTo>
                      <a:pt x="7438" y="12803"/>
                      <a:pt x="7443" y="12804"/>
                      <a:pt x="7447" y="12809"/>
                    </a:cubicBezTo>
                    <a:cubicBezTo>
                      <a:pt x="7492" y="12764"/>
                      <a:pt x="7504" y="12736"/>
                      <a:pt x="7483" y="12736"/>
                    </a:cubicBezTo>
                    <a:cubicBezTo>
                      <a:pt x="7475" y="12736"/>
                      <a:pt x="7464" y="12740"/>
                      <a:pt x="7447" y="12748"/>
                    </a:cubicBezTo>
                    <a:cubicBezTo>
                      <a:pt x="7386" y="12717"/>
                      <a:pt x="7386" y="12717"/>
                      <a:pt x="7386" y="12626"/>
                    </a:cubicBezTo>
                    <a:cubicBezTo>
                      <a:pt x="7417" y="12565"/>
                      <a:pt x="7417" y="12535"/>
                      <a:pt x="7447" y="12535"/>
                    </a:cubicBezTo>
                    <a:cubicBezTo>
                      <a:pt x="7478" y="12535"/>
                      <a:pt x="7478" y="12535"/>
                      <a:pt x="7508" y="12444"/>
                    </a:cubicBezTo>
                    <a:cubicBezTo>
                      <a:pt x="7538" y="12292"/>
                      <a:pt x="7478" y="12109"/>
                      <a:pt x="7447" y="12049"/>
                    </a:cubicBezTo>
                    <a:cubicBezTo>
                      <a:pt x="7356" y="12018"/>
                      <a:pt x="7356" y="12018"/>
                      <a:pt x="7447" y="11988"/>
                    </a:cubicBezTo>
                    <a:cubicBezTo>
                      <a:pt x="7453" y="11993"/>
                      <a:pt x="7457" y="11996"/>
                      <a:pt x="7461" y="11996"/>
                    </a:cubicBezTo>
                    <a:cubicBezTo>
                      <a:pt x="7479" y="11996"/>
                      <a:pt x="7483" y="11946"/>
                      <a:pt x="7508" y="11897"/>
                    </a:cubicBezTo>
                    <a:cubicBezTo>
                      <a:pt x="7488" y="11897"/>
                      <a:pt x="7495" y="11883"/>
                      <a:pt x="7501" y="11883"/>
                    </a:cubicBezTo>
                    <a:cubicBezTo>
                      <a:pt x="7505" y="11883"/>
                      <a:pt x="7508" y="11887"/>
                      <a:pt x="7508" y="11897"/>
                    </a:cubicBezTo>
                    <a:cubicBezTo>
                      <a:pt x="7538" y="11927"/>
                      <a:pt x="7508" y="11957"/>
                      <a:pt x="7508" y="12018"/>
                    </a:cubicBezTo>
                    <a:lnTo>
                      <a:pt x="7538" y="12018"/>
                    </a:lnTo>
                    <a:cubicBezTo>
                      <a:pt x="7630" y="11988"/>
                      <a:pt x="7630" y="11927"/>
                      <a:pt x="7569" y="11866"/>
                    </a:cubicBezTo>
                    <a:cubicBezTo>
                      <a:pt x="7569" y="11805"/>
                      <a:pt x="7569" y="11805"/>
                      <a:pt x="7599" y="11775"/>
                    </a:cubicBezTo>
                    <a:cubicBezTo>
                      <a:pt x="7660" y="11745"/>
                      <a:pt x="7690" y="11684"/>
                      <a:pt x="7660" y="11684"/>
                    </a:cubicBezTo>
                    <a:cubicBezTo>
                      <a:pt x="7660" y="11684"/>
                      <a:pt x="7690" y="11593"/>
                      <a:pt x="7721" y="11532"/>
                    </a:cubicBezTo>
                    <a:cubicBezTo>
                      <a:pt x="7751" y="11441"/>
                      <a:pt x="7782" y="11380"/>
                      <a:pt x="7721" y="11380"/>
                    </a:cubicBezTo>
                    <a:cubicBezTo>
                      <a:pt x="7690" y="11380"/>
                      <a:pt x="7721" y="11319"/>
                      <a:pt x="7721" y="11289"/>
                    </a:cubicBezTo>
                    <a:cubicBezTo>
                      <a:pt x="7751" y="11228"/>
                      <a:pt x="7751" y="11167"/>
                      <a:pt x="7721" y="11167"/>
                    </a:cubicBezTo>
                    <a:cubicBezTo>
                      <a:pt x="7690" y="11167"/>
                      <a:pt x="7660" y="11106"/>
                      <a:pt x="7690" y="11015"/>
                    </a:cubicBezTo>
                    <a:cubicBezTo>
                      <a:pt x="7690" y="10894"/>
                      <a:pt x="7690" y="10894"/>
                      <a:pt x="7751" y="10863"/>
                    </a:cubicBezTo>
                    <a:cubicBezTo>
                      <a:pt x="7782" y="10863"/>
                      <a:pt x="7812" y="10833"/>
                      <a:pt x="7812" y="10772"/>
                    </a:cubicBezTo>
                    <a:cubicBezTo>
                      <a:pt x="7812" y="10772"/>
                      <a:pt x="7812" y="10711"/>
                      <a:pt x="7873" y="10681"/>
                    </a:cubicBezTo>
                    <a:cubicBezTo>
                      <a:pt x="7903" y="10650"/>
                      <a:pt x="7873" y="10620"/>
                      <a:pt x="7842" y="10620"/>
                    </a:cubicBezTo>
                    <a:lnTo>
                      <a:pt x="7782" y="10620"/>
                    </a:lnTo>
                    <a:cubicBezTo>
                      <a:pt x="7812" y="10559"/>
                      <a:pt x="7873" y="10529"/>
                      <a:pt x="7903" y="10529"/>
                    </a:cubicBezTo>
                    <a:cubicBezTo>
                      <a:pt x="7994" y="10498"/>
                      <a:pt x="7994" y="10498"/>
                      <a:pt x="7934" y="10468"/>
                    </a:cubicBezTo>
                    <a:cubicBezTo>
                      <a:pt x="7873" y="10468"/>
                      <a:pt x="7873" y="10407"/>
                      <a:pt x="7934" y="10316"/>
                    </a:cubicBezTo>
                    <a:cubicBezTo>
                      <a:pt x="7934" y="10225"/>
                      <a:pt x="7964" y="10134"/>
                      <a:pt x="7994" y="10134"/>
                    </a:cubicBezTo>
                    <a:cubicBezTo>
                      <a:pt x="8055" y="10103"/>
                      <a:pt x="8025" y="10043"/>
                      <a:pt x="8025" y="10043"/>
                    </a:cubicBezTo>
                    <a:cubicBezTo>
                      <a:pt x="7994" y="9982"/>
                      <a:pt x="8025" y="9921"/>
                      <a:pt x="8086" y="9769"/>
                    </a:cubicBezTo>
                    <a:cubicBezTo>
                      <a:pt x="8207" y="9556"/>
                      <a:pt x="8207" y="9556"/>
                      <a:pt x="8146" y="9526"/>
                    </a:cubicBezTo>
                    <a:cubicBezTo>
                      <a:pt x="8116" y="9526"/>
                      <a:pt x="8086" y="9526"/>
                      <a:pt x="8146" y="9495"/>
                    </a:cubicBezTo>
                    <a:cubicBezTo>
                      <a:pt x="8207" y="9435"/>
                      <a:pt x="8177" y="9374"/>
                      <a:pt x="8177" y="9283"/>
                    </a:cubicBezTo>
                    <a:cubicBezTo>
                      <a:pt x="8146" y="9222"/>
                      <a:pt x="8086" y="9191"/>
                      <a:pt x="8055" y="9191"/>
                    </a:cubicBezTo>
                    <a:cubicBezTo>
                      <a:pt x="7994" y="9161"/>
                      <a:pt x="7994" y="9161"/>
                      <a:pt x="8055" y="9070"/>
                    </a:cubicBezTo>
                    <a:cubicBezTo>
                      <a:pt x="8055" y="9045"/>
                      <a:pt x="8095" y="9001"/>
                      <a:pt x="8126" y="9001"/>
                    </a:cubicBezTo>
                    <a:cubicBezTo>
                      <a:pt x="8134" y="9001"/>
                      <a:pt x="8141" y="9003"/>
                      <a:pt x="8146" y="9009"/>
                    </a:cubicBezTo>
                    <a:cubicBezTo>
                      <a:pt x="8177" y="9009"/>
                      <a:pt x="8177" y="9070"/>
                      <a:pt x="8177" y="9070"/>
                    </a:cubicBezTo>
                    <a:lnTo>
                      <a:pt x="8146" y="9100"/>
                    </a:lnTo>
                    <a:cubicBezTo>
                      <a:pt x="8156" y="9100"/>
                      <a:pt x="8167" y="9104"/>
                      <a:pt x="8177" y="9104"/>
                    </a:cubicBezTo>
                    <a:cubicBezTo>
                      <a:pt x="8197" y="9104"/>
                      <a:pt x="8217" y="9090"/>
                      <a:pt x="8238" y="9009"/>
                    </a:cubicBezTo>
                    <a:cubicBezTo>
                      <a:pt x="8298" y="8979"/>
                      <a:pt x="8298" y="8918"/>
                      <a:pt x="8268" y="8918"/>
                    </a:cubicBezTo>
                    <a:cubicBezTo>
                      <a:pt x="8298" y="8888"/>
                      <a:pt x="8329" y="8796"/>
                      <a:pt x="8359" y="8675"/>
                    </a:cubicBezTo>
                    <a:cubicBezTo>
                      <a:pt x="8389" y="8584"/>
                      <a:pt x="8420" y="8432"/>
                      <a:pt x="8450" y="8401"/>
                    </a:cubicBezTo>
                    <a:cubicBezTo>
                      <a:pt x="8481" y="8280"/>
                      <a:pt x="8481" y="8249"/>
                      <a:pt x="8450" y="8219"/>
                    </a:cubicBezTo>
                    <a:cubicBezTo>
                      <a:pt x="8389" y="8219"/>
                      <a:pt x="8420" y="8158"/>
                      <a:pt x="8450" y="8158"/>
                    </a:cubicBezTo>
                    <a:cubicBezTo>
                      <a:pt x="8511" y="8128"/>
                      <a:pt x="8693" y="7489"/>
                      <a:pt x="8663" y="7429"/>
                    </a:cubicBezTo>
                    <a:lnTo>
                      <a:pt x="8663" y="7337"/>
                    </a:lnTo>
                    <a:cubicBezTo>
                      <a:pt x="8724" y="7246"/>
                      <a:pt x="8815" y="6942"/>
                      <a:pt x="8785" y="6881"/>
                    </a:cubicBezTo>
                    <a:cubicBezTo>
                      <a:pt x="8785" y="6881"/>
                      <a:pt x="8785" y="6821"/>
                      <a:pt x="8815" y="6729"/>
                    </a:cubicBezTo>
                    <a:cubicBezTo>
                      <a:pt x="8876" y="6638"/>
                      <a:pt x="8876" y="6577"/>
                      <a:pt x="8876" y="6517"/>
                    </a:cubicBezTo>
                    <a:cubicBezTo>
                      <a:pt x="8845" y="6456"/>
                      <a:pt x="8815" y="6456"/>
                      <a:pt x="8845" y="6456"/>
                    </a:cubicBezTo>
                    <a:cubicBezTo>
                      <a:pt x="8849" y="6459"/>
                      <a:pt x="8852" y="6461"/>
                      <a:pt x="8855" y="6461"/>
                    </a:cubicBezTo>
                    <a:cubicBezTo>
                      <a:pt x="8882" y="6461"/>
                      <a:pt x="8909" y="6346"/>
                      <a:pt x="8937" y="6182"/>
                    </a:cubicBezTo>
                    <a:cubicBezTo>
                      <a:pt x="8976" y="6044"/>
                      <a:pt x="8990" y="5995"/>
                      <a:pt x="8978" y="5995"/>
                    </a:cubicBezTo>
                    <a:cubicBezTo>
                      <a:pt x="8972" y="5995"/>
                      <a:pt x="8958" y="6009"/>
                      <a:pt x="8937" y="6030"/>
                    </a:cubicBezTo>
                    <a:cubicBezTo>
                      <a:pt x="8967" y="5818"/>
                      <a:pt x="8997" y="5818"/>
                      <a:pt x="9028" y="5818"/>
                    </a:cubicBezTo>
                    <a:cubicBezTo>
                      <a:pt x="9042" y="5832"/>
                      <a:pt x="9054" y="5838"/>
                      <a:pt x="9064" y="5838"/>
                    </a:cubicBezTo>
                    <a:cubicBezTo>
                      <a:pt x="9096" y="5838"/>
                      <a:pt x="9098" y="5773"/>
                      <a:pt x="9028" y="5726"/>
                    </a:cubicBezTo>
                    <a:cubicBezTo>
                      <a:pt x="8967" y="5666"/>
                      <a:pt x="8997" y="5544"/>
                      <a:pt x="9028" y="5544"/>
                    </a:cubicBezTo>
                    <a:cubicBezTo>
                      <a:pt x="9058" y="5574"/>
                      <a:pt x="9058" y="5605"/>
                      <a:pt x="9028" y="5666"/>
                    </a:cubicBezTo>
                    <a:lnTo>
                      <a:pt x="9089" y="5666"/>
                    </a:lnTo>
                    <a:cubicBezTo>
                      <a:pt x="9119" y="5635"/>
                      <a:pt x="9119" y="5635"/>
                      <a:pt x="9089" y="5574"/>
                    </a:cubicBezTo>
                    <a:cubicBezTo>
                      <a:pt x="9089" y="5574"/>
                      <a:pt x="9089" y="5514"/>
                      <a:pt x="9089" y="5453"/>
                    </a:cubicBezTo>
                    <a:cubicBezTo>
                      <a:pt x="9071" y="5435"/>
                      <a:pt x="9054" y="5418"/>
                      <a:pt x="9036" y="5418"/>
                    </a:cubicBezTo>
                    <a:cubicBezTo>
                      <a:pt x="9023" y="5418"/>
                      <a:pt x="9010" y="5427"/>
                      <a:pt x="8997" y="5453"/>
                    </a:cubicBezTo>
                    <a:cubicBezTo>
                      <a:pt x="8986" y="5459"/>
                      <a:pt x="8976" y="5461"/>
                      <a:pt x="8969" y="5461"/>
                    </a:cubicBezTo>
                    <a:cubicBezTo>
                      <a:pt x="8938" y="5461"/>
                      <a:pt x="8942" y="5417"/>
                      <a:pt x="8967" y="5392"/>
                    </a:cubicBezTo>
                    <a:cubicBezTo>
                      <a:pt x="9000" y="5342"/>
                      <a:pt x="9025" y="5319"/>
                      <a:pt x="9040" y="5319"/>
                    </a:cubicBezTo>
                    <a:cubicBezTo>
                      <a:pt x="9052" y="5319"/>
                      <a:pt x="9058" y="5334"/>
                      <a:pt x="9058" y="5362"/>
                    </a:cubicBezTo>
                    <a:cubicBezTo>
                      <a:pt x="9058" y="5422"/>
                      <a:pt x="9089" y="5422"/>
                      <a:pt x="9119" y="5422"/>
                    </a:cubicBezTo>
                    <a:cubicBezTo>
                      <a:pt x="9149" y="5422"/>
                      <a:pt x="9149" y="5179"/>
                      <a:pt x="9089" y="5088"/>
                    </a:cubicBezTo>
                    <a:lnTo>
                      <a:pt x="9089" y="5088"/>
                    </a:lnTo>
                    <a:lnTo>
                      <a:pt x="9119" y="5118"/>
                    </a:lnTo>
                    <a:cubicBezTo>
                      <a:pt x="9180" y="5118"/>
                      <a:pt x="9180" y="5027"/>
                      <a:pt x="9210" y="4906"/>
                    </a:cubicBezTo>
                    <a:cubicBezTo>
                      <a:pt x="9241" y="4815"/>
                      <a:pt x="9241" y="4754"/>
                      <a:pt x="9210" y="4754"/>
                    </a:cubicBezTo>
                    <a:cubicBezTo>
                      <a:pt x="9180" y="4754"/>
                      <a:pt x="9149" y="4754"/>
                      <a:pt x="9149" y="4693"/>
                    </a:cubicBezTo>
                    <a:cubicBezTo>
                      <a:pt x="9149" y="4723"/>
                      <a:pt x="9142" y="4731"/>
                      <a:pt x="9130" y="4731"/>
                    </a:cubicBezTo>
                    <a:cubicBezTo>
                      <a:pt x="9119" y="4731"/>
                      <a:pt x="9104" y="4723"/>
                      <a:pt x="9089" y="4723"/>
                    </a:cubicBezTo>
                    <a:cubicBezTo>
                      <a:pt x="9089" y="4723"/>
                      <a:pt x="9149" y="4632"/>
                      <a:pt x="9180" y="4602"/>
                    </a:cubicBezTo>
                    <a:cubicBezTo>
                      <a:pt x="9271" y="4511"/>
                      <a:pt x="9332" y="4419"/>
                      <a:pt x="9393" y="4207"/>
                    </a:cubicBezTo>
                    <a:cubicBezTo>
                      <a:pt x="9393" y="4115"/>
                      <a:pt x="9453" y="3963"/>
                      <a:pt x="9484" y="3933"/>
                    </a:cubicBezTo>
                    <a:cubicBezTo>
                      <a:pt x="9514" y="3811"/>
                      <a:pt x="9514" y="3781"/>
                      <a:pt x="9484" y="3751"/>
                    </a:cubicBezTo>
                    <a:lnTo>
                      <a:pt x="9514" y="3659"/>
                    </a:lnTo>
                    <a:cubicBezTo>
                      <a:pt x="9545" y="3629"/>
                      <a:pt x="9575" y="3507"/>
                      <a:pt x="9545" y="3507"/>
                    </a:cubicBezTo>
                    <a:cubicBezTo>
                      <a:pt x="9514" y="3447"/>
                      <a:pt x="9575" y="3416"/>
                      <a:pt x="9575" y="3356"/>
                    </a:cubicBezTo>
                    <a:cubicBezTo>
                      <a:pt x="9633" y="3298"/>
                      <a:pt x="9654" y="3277"/>
                      <a:pt x="9631" y="3277"/>
                    </a:cubicBezTo>
                    <a:cubicBezTo>
                      <a:pt x="9617" y="3277"/>
                      <a:pt x="9589" y="3284"/>
                      <a:pt x="9545" y="3295"/>
                    </a:cubicBezTo>
                    <a:cubicBezTo>
                      <a:pt x="9514" y="3295"/>
                      <a:pt x="9453" y="3386"/>
                      <a:pt x="9453" y="3447"/>
                    </a:cubicBezTo>
                    <a:lnTo>
                      <a:pt x="9423" y="3599"/>
                    </a:lnTo>
                    <a:lnTo>
                      <a:pt x="9423" y="3447"/>
                    </a:lnTo>
                    <a:cubicBezTo>
                      <a:pt x="9423" y="3386"/>
                      <a:pt x="9423" y="3264"/>
                      <a:pt x="9393" y="3264"/>
                    </a:cubicBezTo>
                    <a:cubicBezTo>
                      <a:pt x="9393" y="3264"/>
                      <a:pt x="9362" y="3264"/>
                      <a:pt x="9362" y="3204"/>
                    </a:cubicBezTo>
                    <a:lnTo>
                      <a:pt x="9362" y="3204"/>
                    </a:lnTo>
                    <a:cubicBezTo>
                      <a:pt x="9362" y="3204"/>
                      <a:pt x="9393" y="3204"/>
                      <a:pt x="9423" y="3234"/>
                    </a:cubicBezTo>
                    <a:cubicBezTo>
                      <a:pt x="9453" y="3295"/>
                      <a:pt x="9484" y="3295"/>
                      <a:pt x="9514" y="3295"/>
                    </a:cubicBezTo>
                    <a:cubicBezTo>
                      <a:pt x="9605" y="3264"/>
                      <a:pt x="9666" y="3112"/>
                      <a:pt x="9605" y="3112"/>
                    </a:cubicBezTo>
                    <a:cubicBezTo>
                      <a:pt x="9605" y="3052"/>
                      <a:pt x="9605" y="3052"/>
                      <a:pt x="9666" y="3021"/>
                    </a:cubicBezTo>
                    <a:cubicBezTo>
                      <a:pt x="9697" y="3021"/>
                      <a:pt x="9697" y="2960"/>
                      <a:pt x="9636" y="2900"/>
                    </a:cubicBezTo>
                    <a:cubicBezTo>
                      <a:pt x="9605" y="2839"/>
                      <a:pt x="9605" y="2778"/>
                      <a:pt x="9666" y="2748"/>
                    </a:cubicBezTo>
                    <a:cubicBezTo>
                      <a:pt x="9757" y="2656"/>
                      <a:pt x="9818" y="2474"/>
                      <a:pt x="9788" y="2474"/>
                    </a:cubicBezTo>
                    <a:cubicBezTo>
                      <a:pt x="9727" y="2444"/>
                      <a:pt x="9757" y="2292"/>
                      <a:pt x="9788" y="2261"/>
                    </a:cubicBezTo>
                    <a:cubicBezTo>
                      <a:pt x="9848" y="2200"/>
                      <a:pt x="9848" y="2170"/>
                      <a:pt x="9818" y="2109"/>
                    </a:cubicBezTo>
                    <a:cubicBezTo>
                      <a:pt x="9848" y="2109"/>
                      <a:pt x="9909" y="2079"/>
                      <a:pt x="9879" y="2018"/>
                    </a:cubicBezTo>
                    <a:cubicBezTo>
                      <a:pt x="9879" y="2018"/>
                      <a:pt x="9898" y="1979"/>
                      <a:pt x="9875" y="1979"/>
                    </a:cubicBezTo>
                    <a:cubicBezTo>
                      <a:pt x="9869" y="1979"/>
                      <a:pt x="9861" y="1982"/>
                      <a:pt x="9848" y="1988"/>
                    </a:cubicBezTo>
                    <a:cubicBezTo>
                      <a:pt x="9848" y="1988"/>
                      <a:pt x="9818" y="1957"/>
                      <a:pt x="9818" y="1897"/>
                    </a:cubicBezTo>
                    <a:cubicBezTo>
                      <a:pt x="9788" y="1927"/>
                      <a:pt x="9757" y="1927"/>
                      <a:pt x="9727" y="1927"/>
                    </a:cubicBezTo>
                    <a:cubicBezTo>
                      <a:pt x="9697" y="1927"/>
                      <a:pt x="9788" y="1714"/>
                      <a:pt x="9909" y="1653"/>
                    </a:cubicBezTo>
                    <a:lnTo>
                      <a:pt x="9970" y="1562"/>
                    </a:lnTo>
                    <a:cubicBezTo>
                      <a:pt x="9940" y="1532"/>
                      <a:pt x="9909" y="1532"/>
                      <a:pt x="9909" y="1532"/>
                    </a:cubicBezTo>
                    <a:cubicBezTo>
                      <a:pt x="9940" y="1501"/>
                      <a:pt x="9940" y="1441"/>
                      <a:pt x="9970" y="1441"/>
                    </a:cubicBezTo>
                    <a:cubicBezTo>
                      <a:pt x="10000" y="1441"/>
                      <a:pt x="10000" y="1441"/>
                      <a:pt x="10031" y="1410"/>
                    </a:cubicBezTo>
                    <a:cubicBezTo>
                      <a:pt x="10031" y="1410"/>
                      <a:pt x="10031" y="1349"/>
                      <a:pt x="10000" y="1349"/>
                    </a:cubicBezTo>
                    <a:cubicBezTo>
                      <a:pt x="9940" y="1319"/>
                      <a:pt x="9940" y="1319"/>
                      <a:pt x="9970" y="1289"/>
                    </a:cubicBezTo>
                    <a:cubicBezTo>
                      <a:pt x="10061" y="1258"/>
                      <a:pt x="10061" y="1197"/>
                      <a:pt x="10000" y="1137"/>
                    </a:cubicBezTo>
                    <a:cubicBezTo>
                      <a:pt x="9940" y="1106"/>
                      <a:pt x="9940" y="1106"/>
                      <a:pt x="10031" y="1076"/>
                    </a:cubicBezTo>
                    <a:cubicBezTo>
                      <a:pt x="10036" y="1081"/>
                      <a:pt x="10042" y="1084"/>
                      <a:pt x="10047" y="1084"/>
                    </a:cubicBezTo>
                    <a:cubicBezTo>
                      <a:pt x="10071" y="1084"/>
                      <a:pt x="10092" y="1034"/>
                      <a:pt x="10092" y="985"/>
                    </a:cubicBezTo>
                    <a:lnTo>
                      <a:pt x="10061" y="985"/>
                    </a:lnTo>
                    <a:cubicBezTo>
                      <a:pt x="10000" y="985"/>
                      <a:pt x="10000" y="924"/>
                      <a:pt x="10061" y="893"/>
                    </a:cubicBezTo>
                    <a:cubicBezTo>
                      <a:pt x="10092" y="893"/>
                      <a:pt x="10092" y="833"/>
                      <a:pt x="10092" y="741"/>
                    </a:cubicBezTo>
                    <a:cubicBezTo>
                      <a:pt x="10122" y="620"/>
                      <a:pt x="10122" y="590"/>
                      <a:pt x="10152" y="590"/>
                    </a:cubicBezTo>
                    <a:cubicBezTo>
                      <a:pt x="10213" y="590"/>
                      <a:pt x="10213" y="590"/>
                      <a:pt x="10183" y="529"/>
                    </a:cubicBezTo>
                    <a:cubicBezTo>
                      <a:pt x="10152" y="468"/>
                      <a:pt x="10152" y="468"/>
                      <a:pt x="10213" y="377"/>
                    </a:cubicBezTo>
                    <a:cubicBezTo>
                      <a:pt x="10244" y="346"/>
                      <a:pt x="10244" y="346"/>
                      <a:pt x="10213" y="286"/>
                    </a:cubicBezTo>
                    <a:cubicBezTo>
                      <a:pt x="10188" y="273"/>
                      <a:pt x="10168" y="266"/>
                      <a:pt x="10153" y="266"/>
                    </a:cubicBezTo>
                    <a:cubicBezTo>
                      <a:pt x="10132" y="266"/>
                      <a:pt x="10122" y="280"/>
                      <a:pt x="10122" y="316"/>
                    </a:cubicBezTo>
                    <a:cubicBezTo>
                      <a:pt x="10104" y="352"/>
                      <a:pt x="10097" y="366"/>
                      <a:pt x="10088" y="366"/>
                    </a:cubicBezTo>
                    <a:cubicBezTo>
                      <a:pt x="10081" y="366"/>
                      <a:pt x="10074" y="359"/>
                      <a:pt x="10061" y="346"/>
                    </a:cubicBezTo>
                    <a:lnTo>
                      <a:pt x="10092" y="255"/>
                    </a:lnTo>
                    <a:cubicBezTo>
                      <a:pt x="10092" y="194"/>
                      <a:pt x="10122" y="164"/>
                      <a:pt x="10092" y="42"/>
                    </a:cubicBezTo>
                    <a:cubicBezTo>
                      <a:pt x="10092" y="15"/>
                      <a:pt x="10079" y="0"/>
                      <a:pt x="10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5"/>
              <p:cNvSpPr/>
              <p:nvPr/>
            </p:nvSpPr>
            <p:spPr>
              <a:xfrm>
                <a:off x="5108500" y="3610500"/>
                <a:ext cx="160375" cy="168425"/>
              </a:xfrm>
              <a:custGeom>
                <a:avLst/>
                <a:gdLst/>
                <a:ahLst/>
                <a:cxnLst/>
                <a:rect l="l" t="t" r="r" b="b"/>
                <a:pathLst>
                  <a:path w="6415" h="6737" extrusionOk="0">
                    <a:moveTo>
                      <a:pt x="3831" y="153"/>
                    </a:moveTo>
                    <a:cubicBezTo>
                      <a:pt x="3811" y="153"/>
                      <a:pt x="3804" y="166"/>
                      <a:pt x="3811" y="166"/>
                    </a:cubicBezTo>
                    <a:cubicBezTo>
                      <a:pt x="3814" y="166"/>
                      <a:pt x="3821" y="163"/>
                      <a:pt x="3831" y="153"/>
                    </a:cubicBezTo>
                    <a:close/>
                    <a:moveTo>
                      <a:pt x="3770" y="183"/>
                    </a:moveTo>
                    <a:lnTo>
                      <a:pt x="3800" y="244"/>
                    </a:lnTo>
                    <a:lnTo>
                      <a:pt x="3770" y="244"/>
                    </a:lnTo>
                    <a:cubicBezTo>
                      <a:pt x="3740" y="214"/>
                      <a:pt x="3740" y="214"/>
                      <a:pt x="3770" y="183"/>
                    </a:cubicBezTo>
                    <a:close/>
                    <a:moveTo>
                      <a:pt x="3557" y="214"/>
                    </a:moveTo>
                    <a:cubicBezTo>
                      <a:pt x="3557" y="214"/>
                      <a:pt x="3588" y="244"/>
                      <a:pt x="3588" y="275"/>
                    </a:cubicBezTo>
                    <a:lnTo>
                      <a:pt x="3557" y="275"/>
                    </a:lnTo>
                    <a:cubicBezTo>
                      <a:pt x="3527" y="275"/>
                      <a:pt x="3527" y="244"/>
                      <a:pt x="3527" y="244"/>
                    </a:cubicBezTo>
                    <a:cubicBezTo>
                      <a:pt x="3527" y="244"/>
                      <a:pt x="3527" y="214"/>
                      <a:pt x="3557" y="214"/>
                    </a:cubicBezTo>
                    <a:close/>
                    <a:moveTo>
                      <a:pt x="3983" y="244"/>
                    </a:moveTo>
                    <a:lnTo>
                      <a:pt x="4013" y="275"/>
                    </a:lnTo>
                    <a:lnTo>
                      <a:pt x="3983" y="275"/>
                    </a:lnTo>
                    <a:cubicBezTo>
                      <a:pt x="3983" y="275"/>
                      <a:pt x="3983" y="275"/>
                      <a:pt x="3983" y="244"/>
                    </a:cubicBezTo>
                    <a:close/>
                    <a:moveTo>
                      <a:pt x="4135" y="275"/>
                    </a:moveTo>
                    <a:cubicBezTo>
                      <a:pt x="4196" y="275"/>
                      <a:pt x="4196" y="275"/>
                      <a:pt x="4165" y="305"/>
                    </a:cubicBezTo>
                    <a:cubicBezTo>
                      <a:pt x="4150" y="320"/>
                      <a:pt x="4135" y="328"/>
                      <a:pt x="4123" y="328"/>
                    </a:cubicBezTo>
                    <a:cubicBezTo>
                      <a:pt x="4112" y="328"/>
                      <a:pt x="4104" y="320"/>
                      <a:pt x="4104" y="305"/>
                    </a:cubicBezTo>
                    <a:cubicBezTo>
                      <a:pt x="4104" y="275"/>
                      <a:pt x="4104" y="275"/>
                      <a:pt x="4135" y="275"/>
                    </a:cubicBezTo>
                    <a:close/>
                    <a:moveTo>
                      <a:pt x="2715" y="261"/>
                    </a:moveTo>
                    <a:cubicBezTo>
                      <a:pt x="2720" y="261"/>
                      <a:pt x="2726" y="264"/>
                      <a:pt x="2737" y="275"/>
                    </a:cubicBezTo>
                    <a:lnTo>
                      <a:pt x="2737" y="305"/>
                    </a:lnTo>
                    <a:cubicBezTo>
                      <a:pt x="2715" y="326"/>
                      <a:pt x="2709" y="348"/>
                      <a:pt x="2707" y="348"/>
                    </a:cubicBezTo>
                    <a:cubicBezTo>
                      <a:pt x="2706" y="348"/>
                      <a:pt x="2706" y="344"/>
                      <a:pt x="2706" y="335"/>
                    </a:cubicBezTo>
                    <a:cubicBezTo>
                      <a:pt x="2706" y="335"/>
                      <a:pt x="2676" y="305"/>
                      <a:pt x="2706" y="275"/>
                    </a:cubicBezTo>
                    <a:cubicBezTo>
                      <a:pt x="2706" y="275"/>
                      <a:pt x="2706" y="261"/>
                      <a:pt x="2715" y="261"/>
                    </a:cubicBezTo>
                    <a:close/>
                    <a:moveTo>
                      <a:pt x="4226" y="518"/>
                    </a:moveTo>
                    <a:lnTo>
                      <a:pt x="4256" y="548"/>
                    </a:lnTo>
                    <a:lnTo>
                      <a:pt x="4226" y="579"/>
                    </a:lnTo>
                    <a:lnTo>
                      <a:pt x="4196" y="579"/>
                    </a:lnTo>
                    <a:cubicBezTo>
                      <a:pt x="4196" y="548"/>
                      <a:pt x="4226" y="518"/>
                      <a:pt x="4226" y="518"/>
                    </a:cubicBezTo>
                    <a:close/>
                    <a:moveTo>
                      <a:pt x="4469" y="579"/>
                    </a:moveTo>
                    <a:lnTo>
                      <a:pt x="4469" y="609"/>
                    </a:lnTo>
                    <a:cubicBezTo>
                      <a:pt x="4469" y="639"/>
                      <a:pt x="4439" y="639"/>
                      <a:pt x="4439" y="639"/>
                    </a:cubicBezTo>
                    <a:cubicBezTo>
                      <a:pt x="4439" y="639"/>
                      <a:pt x="4439" y="639"/>
                      <a:pt x="4439" y="609"/>
                    </a:cubicBezTo>
                    <a:cubicBezTo>
                      <a:pt x="4439" y="609"/>
                      <a:pt x="4469" y="579"/>
                      <a:pt x="4469" y="579"/>
                    </a:cubicBezTo>
                    <a:close/>
                    <a:moveTo>
                      <a:pt x="2084" y="601"/>
                    </a:moveTo>
                    <a:cubicBezTo>
                      <a:pt x="2107" y="601"/>
                      <a:pt x="2123" y="650"/>
                      <a:pt x="2098" y="700"/>
                    </a:cubicBezTo>
                    <a:cubicBezTo>
                      <a:pt x="2098" y="700"/>
                      <a:pt x="2098" y="700"/>
                      <a:pt x="2068" y="670"/>
                    </a:cubicBezTo>
                    <a:cubicBezTo>
                      <a:pt x="2068" y="639"/>
                      <a:pt x="2068" y="609"/>
                      <a:pt x="2068" y="609"/>
                    </a:cubicBezTo>
                    <a:cubicBezTo>
                      <a:pt x="2073" y="603"/>
                      <a:pt x="2079" y="601"/>
                      <a:pt x="2084" y="601"/>
                    </a:cubicBezTo>
                    <a:close/>
                    <a:moveTo>
                      <a:pt x="5503" y="1004"/>
                    </a:moveTo>
                    <a:cubicBezTo>
                      <a:pt x="5503" y="1019"/>
                      <a:pt x="5495" y="1027"/>
                      <a:pt x="5491" y="1027"/>
                    </a:cubicBezTo>
                    <a:cubicBezTo>
                      <a:pt x="5487" y="1027"/>
                      <a:pt x="5487" y="1019"/>
                      <a:pt x="5503" y="1004"/>
                    </a:cubicBezTo>
                    <a:close/>
                    <a:moveTo>
                      <a:pt x="5889" y="1598"/>
                    </a:moveTo>
                    <a:cubicBezTo>
                      <a:pt x="5894" y="1598"/>
                      <a:pt x="5898" y="1602"/>
                      <a:pt x="5898" y="1612"/>
                    </a:cubicBezTo>
                    <a:lnTo>
                      <a:pt x="5928" y="1612"/>
                    </a:lnTo>
                    <a:cubicBezTo>
                      <a:pt x="5898" y="1642"/>
                      <a:pt x="5837" y="1642"/>
                      <a:pt x="5837" y="1642"/>
                    </a:cubicBezTo>
                    <a:lnTo>
                      <a:pt x="5837" y="1612"/>
                    </a:lnTo>
                    <a:cubicBezTo>
                      <a:pt x="5857" y="1612"/>
                      <a:pt x="5877" y="1598"/>
                      <a:pt x="5889" y="1598"/>
                    </a:cubicBezTo>
                    <a:close/>
                    <a:moveTo>
                      <a:pt x="6232" y="2372"/>
                    </a:moveTo>
                    <a:cubicBezTo>
                      <a:pt x="6263" y="2372"/>
                      <a:pt x="6263" y="2433"/>
                      <a:pt x="6263" y="2433"/>
                    </a:cubicBezTo>
                    <a:cubicBezTo>
                      <a:pt x="6247" y="2448"/>
                      <a:pt x="6232" y="2455"/>
                      <a:pt x="6221" y="2455"/>
                    </a:cubicBezTo>
                    <a:cubicBezTo>
                      <a:pt x="6209" y="2455"/>
                      <a:pt x="6202" y="2448"/>
                      <a:pt x="6202" y="2433"/>
                    </a:cubicBezTo>
                    <a:cubicBezTo>
                      <a:pt x="6171" y="2402"/>
                      <a:pt x="6171" y="2402"/>
                      <a:pt x="6232" y="2372"/>
                    </a:cubicBezTo>
                    <a:close/>
                    <a:moveTo>
                      <a:pt x="579" y="2949"/>
                    </a:moveTo>
                    <a:cubicBezTo>
                      <a:pt x="609" y="2949"/>
                      <a:pt x="639" y="2949"/>
                      <a:pt x="639" y="2980"/>
                    </a:cubicBezTo>
                    <a:cubicBezTo>
                      <a:pt x="664" y="2992"/>
                      <a:pt x="669" y="3000"/>
                      <a:pt x="661" y="3000"/>
                    </a:cubicBezTo>
                    <a:cubicBezTo>
                      <a:pt x="650" y="3000"/>
                      <a:pt x="614" y="2985"/>
                      <a:pt x="579" y="2949"/>
                    </a:cubicBezTo>
                    <a:close/>
                    <a:moveTo>
                      <a:pt x="1" y="3496"/>
                    </a:moveTo>
                    <a:lnTo>
                      <a:pt x="1" y="3527"/>
                    </a:lnTo>
                    <a:cubicBezTo>
                      <a:pt x="1" y="3537"/>
                      <a:pt x="4" y="3540"/>
                      <a:pt x="10" y="3540"/>
                    </a:cubicBezTo>
                    <a:cubicBezTo>
                      <a:pt x="21" y="3540"/>
                      <a:pt x="42" y="3527"/>
                      <a:pt x="62" y="3527"/>
                    </a:cubicBezTo>
                    <a:cubicBezTo>
                      <a:pt x="62" y="3527"/>
                      <a:pt x="31" y="3496"/>
                      <a:pt x="1" y="3496"/>
                    </a:cubicBezTo>
                    <a:close/>
                    <a:moveTo>
                      <a:pt x="548" y="3466"/>
                    </a:moveTo>
                    <a:cubicBezTo>
                      <a:pt x="579" y="3466"/>
                      <a:pt x="579" y="3496"/>
                      <a:pt x="579" y="3527"/>
                    </a:cubicBezTo>
                    <a:cubicBezTo>
                      <a:pt x="579" y="3527"/>
                      <a:pt x="579" y="3527"/>
                      <a:pt x="548" y="3557"/>
                    </a:cubicBezTo>
                    <a:cubicBezTo>
                      <a:pt x="548" y="3557"/>
                      <a:pt x="518" y="3527"/>
                      <a:pt x="518" y="3496"/>
                    </a:cubicBezTo>
                    <a:lnTo>
                      <a:pt x="548" y="3466"/>
                    </a:lnTo>
                    <a:close/>
                    <a:moveTo>
                      <a:pt x="6221" y="3626"/>
                    </a:moveTo>
                    <a:cubicBezTo>
                      <a:pt x="6225" y="3626"/>
                      <a:pt x="6232" y="3633"/>
                      <a:pt x="6232" y="3648"/>
                    </a:cubicBezTo>
                    <a:cubicBezTo>
                      <a:pt x="6217" y="3633"/>
                      <a:pt x="6217" y="3626"/>
                      <a:pt x="6221" y="3626"/>
                    </a:cubicBezTo>
                    <a:close/>
                    <a:moveTo>
                      <a:pt x="601" y="3717"/>
                    </a:moveTo>
                    <a:cubicBezTo>
                      <a:pt x="609" y="3717"/>
                      <a:pt x="609" y="3724"/>
                      <a:pt x="609" y="3740"/>
                    </a:cubicBezTo>
                    <a:cubicBezTo>
                      <a:pt x="609" y="3770"/>
                      <a:pt x="639" y="3800"/>
                      <a:pt x="609" y="3800"/>
                    </a:cubicBezTo>
                    <a:lnTo>
                      <a:pt x="579" y="3770"/>
                    </a:lnTo>
                    <a:lnTo>
                      <a:pt x="548" y="3770"/>
                    </a:lnTo>
                    <a:cubicBezTo>
                      <a:pt x="518" y="3800"/>
                      <a:pt x="487" y="3800"/>
                      <a:pt x="487" y="3800"/>
                    </a:cubicBezTo>
                    <a:cubicBezTo>
                      <a:pt x="487" y="3770"/>
                      <a:pt x="518" y="3740"/>
                      <a:pt x="548" y="3740"/>
                    </a:cubicBezTo>
                    <a:cubicBezTo>
                      <a:pt x="579" y="3724"/>
                      <a:pt x="594" y="3717"/>
                      <a:pt x="601" y="3717"/>
                    </a:cubicBezTo>
                    <a:close/>
                    <a:moveTo>
                      <a:pt x="791" y="3740"/>
                    </a:moveTo>
                    <a:lnTo>
                      <a:pt x="761" y="3770"/>
                    </a:lnTo>
                    <a:lnTo>
                      <a:pt x="761" y="3800"/>
                    </a:lnTo>
                    <a:cubicBezTo>
                      <a:pt x="791" y="3770"/>
                      <a:pt x="791" y="3770"/>
                      <a:pt x="791" y="3770"/>
                    </a:cubicBezTo>
                    <a:lnTo>
                      <a:pt x="791" y="3740"/>
                    </a:lnTo>
                    <a:close/>
                    <a:moveTo>
                      <a:pt x="6141" y="3892"/>
                    </a:moveTo>
                    <a:cubicBezTo>
                      <a:pt x="6171" y="3892"/>
                      <a:pt x="6202" y="3922"/>
                      <a:pt x="6202" y="3922"/>
                    </a:cubicBezTo>
                    <a:lnTo>
                      <a:pt x="6171" y="3952"/>
                    </a:lnTo>
                    <a:lnTo>
                      <a:pt x="6141" y="3922"/>
                    </a:lnTo>
                    <a:lnTo>
                      <a:pt x="6141" y="3892"/>
                    </a:lnTo>
                    <a:close/>
                    <a:moveTo>
                      <a:pt x="5867" y="4074"/>
                    </a:moveTo>
                    <a:cubicBezTo>
                      <a:pt x="5898" y="4074"/>
                      <a:pt x="5928" y="4104"/>
                      <a:pt x="5928" y="4135"/>
                    </a:cubicBezTo>
                    <a:cubicBezTo>
                      <a:pt x="5898" y="4135"/>
                      <a:pt x="5867" y="4104"/>
                      <a:pt x="5867" y="4104"/>
                    </a:cubicBezTo>
                    <a:lnTo>
                      <a:pt x="5867" y="4074"/>
                    </a:lnTo>
                    <a:close/>
                    <a:moveTo>
                      <a:pt x="5959" y="4500"/>
                    </a:moveTo>
                    <a:cubicBezTo>
                      <a:pt x="5989" y="4530"/>
                      <a:pt x="6019" y="4560"/>
                      <a:pt x="6019" y="4560"/>
                    </a:cubicBezTo>
                    <a:cubicBezTo>
                      <a:pt x="6013" y="4566"/>
                      <a:pt x="6007" y="4569"/>
                      <a:pt x="6001" y="4569"/>
                    </a:cubicBezTo>
                    <a:cubicBezTo>
                      <a:pt x="5977" y="4569"/>
                      <a:pt x="5952" y="4530"/>
                      <a:pt x="5928" y="4530"/>
                    </a:cubicBezTo>
                    <a:cubicBezTo>
                      <a:pt x="5928" y="4500"/>
                      <a:pt x="5928" y="4500"/>
                      <a:pt x="5959" y="4500"/>
                    </a:cubicBezTo>
                    <a:close/>
                    <a:moveTo>
                      <a:pt x="980" y="4881"/>
                    </a:moveTo>
                    <a:cubicBezTo>
                      <a:pt x="1007" y="4881"/>
                      <a:pt x="1034" y="4895"/>
                      <a:pt x="1034" y="4895"/>
                    </a:cubicBezTo>
                    <a:cubicBezTo>
                      <a:pt x="1065" y="4925"/>
                      <a:pt x="1034" y="4925"/>
                      <a:pt x="974" y="4925"/>
                    </a:cubicBezTo>
                    <a:cubicBezTo>
                      <a:pt x="974" y="4895"/>
                      <a:pt x="943" y="4895"/>
                      <a:pt x="943" y="4895"/>
                    </a:cubicBezTo>
                    <a:cubicBezTo>
                      <a:pt x="953" y="4885"/>
                      <a:pt x="967" y="4881"/>
                      <a:pt x="980" y="4881"/>
                    </a:cubicBezTo>
                    <a:close/>
                    <a:moveTo>
                      <a:pt x="5655" y="4955"/>
                    </a:moveTo>
                    <a:cubicBezTo>
                      <a:pt x="5685" y="4955"/>
                      <a:pt x="5715" y="4986"/>
                      <a:pt x="5715" y="5016"/>
                    </a:cubicBezTo>
                    <a:lnTo>
                      <a:pt x="5655" y="5016"/>
                    </a:lnTo>
                    <a:lnTo>
                      <a:pt x="5655" y="4955"/>
                    </a:lnTo>
                    <a:close/>
                    <a:moveTo>
                      <a:pt x="1040" y="4996"/>
                    </a:moveTo>
                    <a:cubicBezTo>
                      <a:pt x="1029" y="4996"/>
                      <a:pt x="1017" y="5004"/>
                      <a:pt x="1004" y="5016"/>
                    </a:cubicBezTo>
                    <a:cubicBezTo>
                      <a:pt x="974" y="5047"/>
                      <a:pt x="974" y="5047"/>
                      <a:pt x="1004" y="5107"/>
                    </a:cubicBezTo>
                    <a:lnTo>
                      <a:pt x="1065" y="5107"/>
                    </a:lnTo>
                    <a:cubicBezTo>
                      <a:pt x="1095" y="5077"/>
                      <a:pt x="1095" y="5077"/>
                      <a:pt x="1065" y="5047"/>
                    </a:cubicBezTo>
                    <a:cubicBezTo>
                      <a:pt x="1065" y="5011"/>
                      <a:pt x="1054" y="4996"/>
                      <a:pt x="1040" y="4996"/>
                    </a:cubicBezTo>
                    <a:close/>
                    <a:moveTo>
                      <a:pt x="1867" y="5449"/>
                    </a:moveTo>
                    <a:cubicBezTo>
                      <a:pt x="1878" y="5449"/>
                      <a:pt x="1886" y="5457"/>
                      <a:pt x="1886" y="5472"/>
                    </a:cubicBezTo>
                    <a:lnTo>
                      <a:pt x="1855" y="5503"/>
                    </a:lnTo>
                    <a:lnTo>
                      <a:pt x="1825" y="5503"/>
                    </a:lnTo>
                    <a:lnTo>
                      <a:pt x="1825" y="5472"/>
                    </a:lnTo>
                    <a:cubicBezTo>
                      <a:pt x="1840" y="5457"/>
                      <a:pt x="1855" y="5449"/>
                      <a:pt x="1867" y="5449"/>
                    </a:cubicBezTo>
                    <a:close/>
                    <a:moveTo>
                      <a:pt x="3831" y="5533"/>
                    </a:moveTo>
                    <a:cubicBezTo>
                      <a:pt x="3770" y="5563"/>
                      <a:pt x="3770" y="5563"/>
                      <a:pt x="3800" y="5594"/>
                    </a:cubicBezTo>
                    <a:cubicBezTo>
                      <a:pt x="3831" y="5563"/>
                      <a:pt x="3831" y="5563"/>
                      <a:pt x="3831" y="5563"/>
                    </a:cubicBezTo>
                    <a:cubicBezTo>
                      <a:pt x="3831" y="5533"/>
                      <a:pt x="3831" y="5533"/>
                      <a:pt x="3831" y="5533"/>
                    </a:cubicBezTo>
                    <a:close/>
                    <a:moveTo>
                      <a:pt x="1935" y="5579"/>
                    </a:moveTo>
                    <a:cubicBezTo>
                      <a:pt x="1939" y="5579"/>
                      <a:pt x="1931" y="5594"/>
                      <a:pt x="1916" y="5624"/>
                    </a:cubicBezTo>
                    <a:cubicBezTo>
                      <a:pt x="1916" y="5655"/>
                      <a:pt x="1886" y="5655"/>
                      <a:pt x="1825" y="5685"/>
                    </a:cubicBezTo>
                    <a:lnTo>
                      <a:pt x="1794" y="5655"/>
                    </a:lnTo>
                    <a:cubicBezTo>
                      <a:pt x="1794" y="5655"/>
                      <a:pt x="1825" y="5624"/>
                      <a:pt x="1886" y="5624"/>
                    </a:cubicBezTo>
                    <a:cubicBezTo>
                      <a:pt x="1916" y="5594"/>
                      <a:pt x="1931" y="5579"/>
                      <a:pt x="1935" y="5579"/>
                    </a:cubicBezTo>
                    <a:close/>
                    <a:moveTo>
                      <a:pt x="2828" y="5685"/>
                    </a:moveTo>
                    <a:lnTo>
                      <a:pt x="2797" y="5715"/>
                    </a:lnTo>
                    <a:cubicBezTo>
                      <a:pt x="2797" y="5726"/>
                      <a:pt x="2797" y="5738"/>
                      <a:pt x="2797" y="5746"/>
                    </a:cubicBezTo>
                    <a:cubicBezTo>
                      <a:pt x="2797" y="5746"/>
                      <a:pt x="2797" y="5715"/>
                      <a:pt x="2828" y="5685"/>
                    </a:cubicBezTo>
                    <a:close/>
                    <a:moveTo>
                      <a:pt x="2416" y="5665"/>
                    </a:moveTo>
                    <a:cubicBezTo>
                      <a:pt x="2422" y="5665"/>
                      <a:pt x="2407" y="5680"/>
                      <a:pt x="2372" y="5715"/>
                    </a:cubicBezTo>
                    <a:cubicBezTo>
                      <a:pt x="2341" y="5746"/>
                      <a:pt x="2311" y="5776"/>
                      <a:pt x="2311" y="5776"/>
                    </a:cubicBezTo>
                    <a:cubicBezTo>
                      <a:pt x="2311" y="5776"/>
                      <a:pt x="2341" y="5746"/>
                      <a:pt x="2372" y="5685"/>
                    </a:cubicBezTo>
                    <a:cubicBezTo>
                      <a:pt x="2397" y="5672"/>
                      <a:pt x="2412" y="5665"/>
                      <a:pt x="2416" y="5665"/>
                    </a:cubicBezTo>
                    <a:close/>
                    <a:moveTo>
                      <a:pt x="4530" y="5715"/>
                    </a:moveTo>
                    <a:cubicBezTo>
                      <a:pt x="4530" y="5746"/>
                      <a:pt x="4560" y="5776"/>
                      <a:pt x="4530" y="5807"/>
                    </a:cubicBezTo>
                    <a:lnTo>
                      <a:pt x="4500" y="5776"/>
                    </a:lnTo>
                    <a:lnTo>
                      <a:pt x="4500" y="5715"/>
                    </a:lnTo>
                    <a:close/>
                    <a:moveTo>
                      <a:pt x="4352" y="5756"/>
                    </a:moveTo>
                    <a:cubicBezTo>
                      <a:pt x="4358" y="5756"/>
                      <a:pt x="4373" y="5771"/>
                      <a:pt x="4408" y="5807"/>
                    </a:cubicBezTo>
                    <a:cubicBezTo>
                      <a:pt x="4408" y="5837"/>
                      <a:pt x="4408" y="5837"/>
                      <a:pt x="4408" y="5837"/>
                    </a:cubicBezTo>
                    <a:cubicBezTo>
                      <a:pt x="4378" y="5837"/>
                      <a:pt x="4348" y="5807"/>
                      <a:pt x="4348" y="5776"/>
                    </a:cubicBezTo>
                    <a:cubicBezTo>
                      <a:pt x="4348" y="5764"/>
                      <a:pt x="4348" y="5756"/>
                      <a:pt x="4352" y="5756"/>
                    </a:cubicBezTo>
                    <a:close/>
                    <a:moveTo>
                      <a:pt x="3466" y="5807"/>
                    </a:moveTo>
                    <a:cubicBezTo>
                      <a:pt x="3466" y="5837"/>
                      <a:pt x="3496" y="5867"/>
                      <a:pt x="3496" y="5867"/>
                    </a:cubicBezTo>
                    <a:cubicBezTo>
                      <a:pt x="3527" y="5867"/>
                      <a:pt x="3527" y="5837"/>
                      <a:pt x="3527" y="5837"/>
                    </a:cubicBezTo>
                    <a:cubicBezTo>
                      <a:pt x="3527" y="5837"/>
                      <a:pt x="3527" y="5807"/>
                      <a:pt x="3496" y="5807"/>
                    </a:cubicBezTo>
                    <a:close/>
                    <a:moveTo>
                      <a:pt x="2524" y="5867"/>
                    </a:moveTo>
                    <a:cubicBezTo>
                      <a:pt x="2493" y="5898"/>
                      <a:pt x="2493" y="5928"/>
                      <a:pt x="2463" y="5928"/>
                    </a:cubicBezTo>
                    <a:cubicBezTo>
                      <a:pt x="2463" y="5898"/>
                      <a:pt x="2493" y="5867"/>
                      <a:pt x="2493" y="5867"/>
                    </a:cubicBezTo>
                    <a:close/>
                    <a:moveTo>
                      <a:pt x="3284" y="5898"/>
                    </a:moveTo>
                    <a:cubicBezTo>
                      <a:pt x="3284" y="5898"/>
                      <a:pt x="3284" y="5898"/>
                      <a:pt x="3284" y="5928"/>
                    </a:cubicBezTo>
                    <a:lnTo>
                      <a:pt x="3253" y="5928"/>
                    </a:lnTo>
                    <a:lnTo>
                      <a:pt x="3253" y="5898"/>
                    </a:lnTo>
                    <a:close/>
                    <a:moveTo>
                      <a:pt x="3094" y="5886"/>
                    </a:moveTo>
                    <a:cubicBezTo>
                      <a:pt x="3113" y="5886"/>
                      <a:pt x="3124" y="5914"/>
                      <a:pt x="3101" y="5959"/>
                    </a:cubicBezTo>
                    <a:lnTo>
                      <a:pt x="3071" y="5959"/>
                    </a:lnTo>
                    <a:cubicBezTo>
                      <a:pt x="3071" y="5928"/>
                      <a:pt x="3071" y="5898"/>
                      <a:pt x="3071" y="5898"/>
                    </a:cubicBezTo>
                    <a:cubicBezTo>
                      <a:pt x="3079" y="5890"/>
                      <a:pt x="3087" y="5886"/>
                      <a:pt x="3094" y="5886"/>
                    </a:cubicBezTo>
                    <a:close/>
                    <a:moveTo>
                      <a:pt x="4044" y="5959"/>
                    </a:moveTo>
                    <a:cubicBezTo>
                      <a:pt x="4074" y="5959"/>
                      <a:pt x="4074" y="5989"/>
                      <a:pt x="4074" y="5989"/>
                    </a:cubicBezTo>
                    <a:cubicBezTo>
                      <a:pt x="4074" y="5999"/>
                      <a:pt x="4071" y="6002"/>
                      <a:pt x="4065" y="6002"/>
                    </a:cubicBezTo>
                    <a:cubicBezTo>
                      <a:pt x="4054" y="6002"/>
                      <a:pt x="4033" y="5989"/>
                      <a:pt x="4013" y="5989"/>
                    </a:cubicBezTo>
                    <a:cubicBezTo>
                      <a:pt x="4013" y="5959"/>
                      <a:pt x="4013" y="5959"/>
                      <a:pt x="4044" y="5959"/>
                    </a:cubicBezTo>
                    <a:close/>
                    <a:moveTo>
                      <a:pt x="2919" y="6080"/>
                    </a:moveTo>
                    <a:lnTo>
                      <a:pt x="2919" y="6111"/>
                    </a:lnTo>
                    <a:cubicBezTo>
                      <a:pt x="2899" y="6111"/>
                      <a:pt x="2878" y="6124"/>
                      <a:pt x="2867" y="6124"/>
                    </a:cubicBezTo>
                    <a:cubicBezTo>
                      <a:pt x="2862" y="6124"/>
                      <a:pt x="2858" y="6121"/>
                      <a:pt x="2858" y="6111"/>
                    </a:cubicBezTo>
                    <a:cubicBezTo>
                      <a:pt x="2828" y="6111"/>
                      <a:pt x="2889" y="6080"/>
                      <a:pt x="2919" y="6080"/>
                    </a:cubicBezTo>
                    <a:close/>
                    <a:moveTo>
                      <a:pt x="3527" y="1"/>
                    </a:moveTo>
                    <a:cubicBezTo>
                      <a:pt x="3496" y="1"/>
                      <a:pt x="3496" y="62"/>
                      <a:pt x="3496" y="62"/>
                    </a:cubicBezTo>
                    <a:cubicBezTo>
                      <a:pt x="3496" y="62"/>
                      <a:pt x="2949" y="92"/>
                      <a:pt x="2889" y="123"/>
                    </a:cubicBezTo>
                    <a:cubicBezTo>
                      <a:pt x="2858" y="107"/>
                      <a:pt x="2828" y="100"/>
                      <a:pt x="2809" y="100"/>
                    </a:cubicBezTo>
                    <a:cubicBezTo>
                      <a:pt x="2790" y="100"/>
                      <a:pt x="2782" y="107"/>
                      <a:pt x="2797" y="123"/>
                    </a:cubicBezTo>
                    <a:cubicBezTo>
                      <a:pt x="2797" y="153"/>
                      <a:pt x="2706" y="183"/>
                      <a:pt x="2554" y="214"/>
                    </a:cubicBezTo>
                    <a:cubicBezTo>
                      <a:pt x="2402" y="244"/>
                      <a:pt x="2311" y="305"/>
                      <a:pt x="2311" y="305"/>
                    </a:cubicBezTo>
                    <a:cubicBezTo>
                      <a:pt x="2311" y="305"/>
                      <a:pt x="2311" y="335"/>
                      <a:pt x="2250" y="335"/>
                    </a:cubicBezTo>
                    <a:cubicBezTo>
                      <a:pt x="2220" y="366"/>
                      <a:pt x="2189" y="396"/>
                      <a:pt x="2189" y="427"/>
                    </a:cubicBezTo>
                    <a:cubicBezTo>
                      <a:pt x="2174" y="442"/>
                      <a:pt x="2167" y="449"/>
                      <a:pt x="2163" y="449"/>
                    </a:cubicBezTo>
                    <a:cubicBezTo>
                      <a:pt x="2159" y="449"/>
                      <a:pt x="2159" y="442"/>
                      <a:pt x="2159" y="427"/>
                    </a:cubicBezTo>
                    <a:cubicBezTo>
                      <a:pt x="2129" y="396"/>
                      <a:pt x="2129" y="366"/>
                      <a:pt x="2098" y="366"/>
                    </a:cubicBezTo>
                    <a:cubicBezTo>
                      <a:pt x="2068" y="396"/>
                      <a:pt x="2068" y="427"/>
                      <a:pt x="2098" y="457"/>
                    </a:cubicBezTo>
                    <a:cubicBezTo>
                      <a:pt x="2098" y="487"/>
                      <a:pt x="2098" y="487"/>
                      <a:pt x="2098" y="487"/>
                    </a:cubicBezTo>
                    <a:cubicBezTo>
                      <a:pt x="2068" y="487"/>
                      <a:pt x="2068" y="487"/>
                      <a:pt x="2068" y="457"/>
                    </a:cubicBezTo>
                    <a:lnTo>
                      <a:pt x="2037" y="396"/>
                    </a:lnTo>
                    <a:lnTo>
                      <a:pt x="2007" y="396"/>
                    </a:lnTo>
                    <a:cubicBezTo>
                      <a:pt x="2037" y="427"/>
                      <a:pt x="2007" y="457"/>
                      <a:pt x="2007" y="457"/>
                    </a:cubicBezTo>
                    <a:cubicBezTo>
                      <a:pt x="1977" y="457"/>
                      <a:pt x="1977" y="457"/>
                      <a:pt x="1946" y="396"/>
                    </a:cubicBezTo>
                    <a:cubicBezTo>
                      <a:pt x="1933" y="369"/>
                      <a:pt x="1925" y="354"/>
                      <a:pt x="1921" y="354"/>
                    </a:cubicBezTo>
                    <a:cubicBezTo>
                      <a:pt x="1916" y="354"/>
                      <a:pt x="1916" y="376"/>
                      <a:pt x="1916" y="427"/>
                    </a:cubicBezTo>
                    <a:lnTo>
                      <a:pt x="1886" y="457"/>
                    </a:lnTo>
                    <a:cubicBezTo>
                      <a:pt x="1877" y="453"/>
                      <a:pt x="1870" y="451"/>
                      <a:pt x="1863" y="451"/>
                    </a:cubicBezTo>
                    <a:cubicBezTo>
                      <a:pt x="1825" y="451"/>
                      <a:pt x="1825" y="522"/>
                      <a:pt x="1825" y="548"/>
                    </a:cubicBezTo>
                    <a:cubicBezTo>
                      <a:pt x="1802" y="525"/>
                      <a:pt x="1787" y="515"/>
                      <a:pt x="1778" y="515"/>
                    </a:cubicBezTo>
                    <a:cubicBezTo>
                      <a:pt x="1764" y="515"/>
                      <a:pt x="1764" y="541"/>
                      <a:pt x="1764" y="579"/>
                    </a:cubicBezTo>
                    <a:cubicBezTo>
                      <a:pt x="1794" y="609"/>
                      <a:pt x="1764" y="609"/>
                      <a:pt x="1734" y="609"/>
                    </a:cubicBezTo>
                    <a:cubicBezTo>
                      <a:pt x="1723" y="599"/>
                      <a:pt x="1713" y="595"/>
                      <a:pt x="1703" y="595"/>
                    </a:cubicBezTo>
                    <a:cubicBezTo>
                      <a:pt x="1683" y="595"/>
                      <a:pt x="1663" y="609"/>
                      <a:pt x="1642" y="609"/>
                    </a:cubicBezTo>
                    <a:cubicBezTo>
                      <a:pt x="1642" y="670"/>
                      <a:pt x="1521" y="730"/>
                      <a:pt x="1399" y="852"/>
                    </a:cubicBezTo>
                    <a:cubicBezTo>
                      <a:pt x="1247" y="1004"/>
                      <a:pt x="1156" y="1095"/>
                      <a:pt x="1186" y="1126"/>
                    </a:cubicBezTo>
                    <a:lnTo>
                      <a:pt x="1126" y="1126"/>
                    </a:lnTo>
                    <a:cubicBezTo>
                      <a:pt x="1117" y="1117"/>
                      <a:pt x="1109" y="1114"/>
                      <a:pt x="1103" y="1114"/>
                    </a:cubicBezTo>
                    <a:cubicBezTo>
                      <a:pt x="1085" y="1114"/>
                      <a:pt x="1081" y="1142"/>
                      <a:pt x="1126" y="1186"/>
                    </a:cubicBezTo>
                    <a:cubicBezTo>
                      <a:pt x="1126" y="1204"/>
                      <a:pt x="1136" y="1222"/>
                      <a:pt x="1133" y="1222"/>
                    </a:cubicBezTo>
                    <a:cubicBezTo>
                      <a:pt x="1130" y="1222"/>
                      <a:pt x="1121" y="1212"/>
                      <a:pt x="1095" y="1186"/>
                    </a:cubicBezTo>
                    <a:cubicBezTo>
                      <a:pt x="1065" y="1186"/>
                      <a:pt x="1034" y="1217"/>
                      <a:pt x="1004" y="1278"/>
                    </a:cubicBezTo>
                    <a:cubicBezTo>
                      <a:pt x="943" y="1338"/>
                      <a:pt x="913" y="1399"/>
                      <a:pt x="943" y="1430"/>
                    </a:cubicBezTo>
                    <a:cubicBezTo>
                      <a:pt x="943" y="1447"/>
                      <a:pt x="943" y="1465"/>
                      <a:pt x="937" y="1465"/>
                    </a:cubicBezTo>
                    <a:cubicBezTo>
                      <a:pt x="933" y="1465"/>
                      <a:pt x="926" y="1455"/>
                      <a:pt x="913" y="1430"/>
                    </a:cubicBezTo>
                    <a:cubicBezTo>
                      <a:pt x="906" y="1416"/>
                      <a:pt x="896" y="1410"/>
                      <a:pt x="885" y="1410"/>
                    </a:cubicBezTo>
                    <a:cubicBezTo>
                      <a:pt x="848" y="1410"/>
                      <a:pt x="798" y="1481"/>
                      <a:pt x="822" y="1551"/>
                    </a:cubicBezTo>
                    <a:cubicBezTo>
                      <a:pt x="791" y="1582"/>
                      <a:pt x="791" y="1582"/>
                      <a:pt x="761" y="1582"/>
                    </a:cubicBezTo>
                    <a:cubicBezTo>
                      <a:pt x="730" y="1582"/>
                      <a:pt x="730" y="1612"/>
                      <a:pt x="730" y="1673"/>
                    </a:cubicBezTo>
                    <a:cubicBezTo>
                      <a:pt x="730" y="1703"/>
                      <a:pt x="670" y="1764"/>
                      <a:pt x="670" y="1825"/>
                    </a:cubicBezTo>
                    <a:cubicBezTo>
                      <a:pt x="639" y="1855"/>
                      <a:pt x="639" y="1916"/>
                      <a:pt x="639" y="1916"/>
                    </a:cubicBezTo>
                    <a:cubicBezTo>
                      <a:pt x="609" y="1916"/>
                      <a:pt x="579" y="2007"/>
                      <a:pt x="518" y="2159"/>
                    </a:cubicBezTo>
                    <a:cubicBezTo>
                      <a:pt x="457" y="2311"/>
                      <a:pt x="427" y="2433"/>
                      <a:pt x="396" y="2463"/>
                    </a:cubicBezTo>
                    <a:cubicBezTo>
                      <a:pt x="396" y="2463"/>
                      <a:pt x="396" y="2463"/>
                      <a:pt x="427" y="2493"/>
                    </a:cubicBezTo>
                    <a:cubicBezTo>
                      <a:pt x="487" y="2524"/>
                      <a:pt x="487" y="2554"/>
                      <a:pt x="457" y="2585"/>
                    </a:cubicBezTo>
                    <a:cubicBezTo>
                      <a:pt x="366" y="2585"/>
                      <a:pt x="366" y="2676"/>
                      <a:pt x="427" y="2706"/>
                    </a:cubicBezTo>
                    <a:lnTo>
                      <a:pt x="396" y="2706"/>
                    </a:lnTo>
                    <a:cubicBezTo>
                      <a:pt x="305" y="2706"/>
                      <a:pt x="335" y="2797"/>
                      <a:pt x="396" y="2828"/>
                    </a:cubicBezTo>
                    <a:cubicBezTo>
                      <a:pt x="366" y="2828"/>
                      <a:pt x="335" y="2858"/>
                      <a:pt x="366" y="2889"/>
                    </a:cubicBezTo>
                    <a:lnTo>
                      <a:pt x="305" y="2889"/>
                    </a:lnTo>
                    <a:cubicBezTo>
                      <a:pt x="275" y="2889"/>
                      <a:pt x="244" y="2889"/>
                      <a:pt x="244" y="2919"/>
                    </a:cubicBezTo>
                    <a:cubicBezTo>
                      <a:pt x="244" y="2949"/>
                      <a:pt x="275" y="2949"/>
                      <a:pt x="305" y="2949"/>
                    </a:cubicBezTo>
                    <a:cubicBezTo>
                      <a:pt x="305" y="2949"/>
                      <a:pt x="305" y="2980"/>
                      <a:pt x="305" y="2980"/>
                    </a:cubicBezTo>
                    <a:cubicBezTo>
                      <a:pt x="305" y="2980"/>
                      <a:pt x="305" y="3010"/>
                      <a:pt x="335" y="3010"/>
                    </a:cubicBezTo>
                    <a:cubicBezTo>
                      <a:pt x="366" y="3010"/>
                      <a:pt x="366" y="3041"/>
                      <a:pt x="366" y="3071"/>
                    </a:cubicBezTo>
                    <a:lnTo>
                      <a:pt x="518" y="3071"/>
                    </a:lnTo>
                    <a:cubicBezTo>
                      <a:pt x="579" y="3071"/>
                      <a:pt x="639" y="3071"/>
                      <a:pt x="670" y="3041"/>
                    </a:cubicBezTo>
                    <a:cubicBezTo>
                      <a:pt x="700" y="2980"/>
                      <a:pt x="730" y="2919"/>
                      <a:pt x="670" y="2889"/>
                    </a:cubicBezTo>
                    <a:cubicBezTo>
                      <a:pt x="670" y="2889"/>
                      <a:pt x="639" y="2889"/>
                      <a:pt x="639" y="2858"/>
                    </a:cubicBezTo>
                    <a:cubicBezTo>
                      <a:pt x="639" y="2828"/>
                      <a:pt x="670" y="2828"/>
                      <a:pt x="670" y="2828"/>
                    </a:cubicBezTo>
                    <a:cubicBezTo>
                      <a:pt x="700" y="2828"/>
                      <a:pt x="730" y="2737"/>
                      <a:pt x="730" y="2645"/>
                    </a:cubicBezTo>
                    <a:cubicBezTo>
                      <a:pt x="761" y="2524"/>
                      <a:pt x="761" y="2463"/>
                      <a:pt x="791" y="2463"/>
                    </a:cubicBezTo>
                    <a:cubicBezTo>
                      <a:pt x="852" y="2463"/>
                      <a:pt x="852" y="2433"/>
                      <a:pt x="852" y="2433"/>
                    </a:cubicBezTo>
                    <a:cubicBezTo>
                      <a:pt x="822" y="2433"/>
                      <a:pt x="822" y="2311"/>
                      <a:pt x="882" y="2189"/>
                    </a:cubicBezTo>
                    <a:cubicBezTo>
                      <a:pt x="943" y="2068"/>
                      <a:pt x="1004" y="1946"/>
                      <a:pt x="974" y="1916"/>
                    </a:cubicBezTo>
                    <a:cubicBezTo>
                      <a:pt x="974" y="1916"/>
                      <a:pt x="1004" y="1886"/>
                      <a:pt x="1004" y="1886"/>
                    </a:cubicBezTo>
                    <a:cubicBezTo>
                      <a:pt x="1013" y="1894"/>
                      <a:pt x="1019" y="1898"/>
                      <a:pt x="1024" y="1898"/>
                    </a:cubicBezTo>
                    <a:cubicBezTo>
                      <a:pt x="1037" y="1898"/>
                      <a:pt x="1043" y="1877"/>
                      <a:pt x="1065" y="1855"/>
                    </a:cubicBezTo>
                    <a:cubicBezTo>
                      <a:pt x="1034" y="1794"/>
                      <a:pt x="1065" y="1764"/>
                      <a:pt x="1065" y="1764"/>
                    </a:cubicBezTo>
                    <a:cubicBezTo>
                      <a:pt x="1095" y="1764"/>
                      <a:pt x="1095" y="1764"/>
                      <a:pt x="1126" y="1734"/>
                    </a:cubicBezTo>
                    <a:cubicBezTo>
                      <a:pt x="1156" y="1703"/>
                      <a:pt x="1156" y="1673"/>
                      <a:pt x="1126" y="1673"/>
                    </a:cubicBezTo>
                    <a:cubicBezTo>
                      <a:pt x="1126" y="1642"/>
                      <a:pt x="1217" y="1521"/>
                      <a:pt x="1278" y="1521"/>
                    </a:cubicBezTo>
                    <a:cubicBezTo>
                      <a:pt x="1308" y="1521"/>
                      <a:pt x="1308" y="1490"/>
                      <a:pt x="1278" y="1430"/>
                    </a:cubicBezTo>
                    <a:cubicBezTo>
                      <a:pt x="1278" y="1430"/>
                      <a:pt x="1247" y="1399"/>
                      <a:pt x="1278" y="1369"/>
                    </a:cubicBezTo>
                    <a:cubicBezTo>
                      <a:pt x="1278" y="1369"/>
                      <a:pt x="1278" y="1399"/>
                      <a:pt x="1308" y="1399"/>
                    </a:cubicBezTo>
                    <a:cubicBezTo>
                      <a:pt x="1323" y="1430"/>
                      <a:pt x="1331" y="1437"/>
                      <a:pt x="1338" y="1437"/>
                    </a:cubicBezTo>
                    <a:cubicBezTo>
                      <a:pt x="1346" y="1437"/>
                      <a:pt x="1354" y="1430"/>
                      <a:pt x="1369" y="1430"/>
                    </a:cubicBezTo>
                    <a:cubicBezTo>
                      <a:pt x="1369" y="1399"/>
                      <a:pt x="1369" y="1399"/>
                      <a:pt x="1369" y="1399"/>
                    </a:cubicBezTo>
                    <a:cubicBezTo>
                      <a:pt x="1369" y="1369"/>
                      <a:pt x="1430" y="1308"/>
                      <a:pt x="1521" y="1186"/>
                    </a:cubicBezTo>
                    <a:cubicBezTo>
                      <a:pt x="1642" y="1095"/>
                      <a:pt x="1703" y="1034"/>
                      <a:pt x="1673" y="1034"/>
                    </a:cubicBezTo>
                    <a:cubicBezTo>
                      <a:pt x="1642" y="1004"/>
                      <a:pt x="1673" y="974"/>
                      <a:pt x="1734" y="974"/>
                    </a:cubicBezTo>
                    <a:cubicBezTo>
                      <a:pt x="1810" y="974"/>
                      <a:pt x="1848" y="981"/>
                      <a:pt x="1867" y="981"/>
                    </a:cubicBezTo>
                    <a:cubicBezTo>
                      <a:pt x="1886" y="981"/>
                      <a:pt x="1886" y="974"/>
                      <a:pt x="1886" y="943"/>
                    </a:cubicBezTo>
                    <a:cubicBezTo>
                      <a:pt x="1886" y="943"/>
                      <a:pt x="1855" y="943"/>
                      <a:pt x="1825" y="913"/>
                    </a:cubicBezTo>
                    <a:cubicBezTo>
                      <a:pt x="1806" y="875"/>
                      <a:pt x="1810" y="849"/>
                      <a:pt x="1824" y="849"/>
                    </a:cubicBezTo>
                    <a:cubicBezTo>
                      <a:pt x="1832" y="849"/>
                      <a:pt x="1844" y="859"/>
                      <a:pt x="1855" y="882"/>
                    </a:cubicBezTo>
                    <a:cubicBezTo>
                      <a:pt x="1864" y="891"/>
                      <a:pt x="1875" y="895"/>
                      <a:pt x="1888" y="895"/>
                    </a:cubicBezTo>
                    <a:cubicBezTo>
                      <a:pt x="1971" y="895"/>
                      <a:pt x="2129" y="752"/>
                      <a:pt x="2129" y="700"/>
                    </a:cubicBezTo>
                    <a:lnTo>
                      <a:pt x="2129" y="730"/>
                    </a:lnTo>
                    <a:cubicBezTo>
                      <a:pt x="2138" y="739"/>
                      <a:pt x="2144" y="743"/>
                      <a:pt x="2151" y="743"/>
                    </a:cubicBezTo>
                    <a:cubicBezTo>
                      <a:pt x="2167" y="743"/>
                      <a:pt x="2186" y="722"/>
                      <a:pt x="2250" y="700"/>
                    </a:cubicBezTo>
                    <a:lnTo>
                      <a:pt x="2281" y="700"/>
                    </a:lnTo>
                    <a:cubicBezTo>
                      <a:pt x="2261" y="642"/>
                      <a:pt x="2315" y="621"/>
                      <a:pt x="2358" y="621"/>
                    </a:cubicBezTo>
                    <a:cubicBezTo>
                      <a:pt x="2382" y="621"/>
                      <a:pt x="2402" y="628"/>
                      <a:pt x="2402" y="639"/>
                    </a:cubicBezTo>
                    <a:cubicBezTo>
                      <a:pt x="2417" y="655"/>
                      <a:pt x="2425" y="662"/>
                      <a:pt x="2433" y="662"/>
                    </a:cubicBezTo>
                    <a:cubicBezTo>
                      <a:pt x="2440" y="662"/>
                      <a:pt x="2448" y="655"/>
                      <a:pt x="2463" y="639"/>
                    </a:cubicBezTo>
                    <a:cubicBezTo>
                      <a:pt x="2481" y="604"/>
                      <a:pt x="2530" y="589"/>
                      <a:pt x="2568" y="589"/>
                    </a:cubicBezTo>
                    <a:cubicBezTo>
                      <a:pt x="2594" y="589"/>
                      <a:pt x="2615" y="596"/>
                      <a:pt x="2615" y="609"/>
                    </a:cubicBezTo>
                    <a:lnTo>
                      <a:pt x="2645" y="609"/>
                    </a:lnTo>
                    <a:cubicBezTo>
                      <a:pt x="2645" y="548"/>
                      <a:pt x="2706" y="548"/>
                      <a:pt x="2706" y="548"/>
                    </a:cubicBezTo>
                    <a:cubicBezTo>
                      <a:pt x="2767" y="518"/>
                      <a:pt x="2797" y="518"/>
                      <a:pt x="2767" y="487"/>
                    </a:cubicBezTo>
                    <a:cubicBezTo>
                      <a:pt x="2767" y="457"/>
                      <a:pt x="2737" y="427"/>
                      <a:pt x="2767" y="427"/>
                    </a:cubicBezTo>
                    <a:lnTo>
                      <a:pt x="2767" y="457"/>
                    </a:lnTo>
                    <a:cubicBezTo>
                      <a:pt x="2767" y="487"/>
                      <a:pt x="2828" y="487"/>
                      <a:pt x="2919" y="487"/>
                    </a:cubicBezTo>
                    <a:cubicBezTo>
                      <a:pt x="2965" y="472"/>
                      <a:pt x="2995" y="465"/>
                      <a:pt x="3018" y="465"/>
                    </a:cubicBezTo>
                    <a:cubicBezTo>
                      <a:pt x="3041" y="465"/>
                      <a:pt x="3056" y="472"/>
                      <a:pt x="3071" y="487"/>
                    </a:cubicBezTo>
                    <a:lnTo>
                      <a:pt x="3101" y="457"/>
                    </a:lnTo>
                    <a:cubicBezTo>
                      <a:pt x="3101" y="442"/>
                      <a:pt x="3109" y="434"/>
                      <a:pt x="3117" y="434"/>
                    </a:cubicBezTo>
                    <a:cubicBezTo>
                      <a:pt x="3124" y="434"/>
                      <a:pt x="3132" y="442"/>
                      <a:pt x="3132" y="457"/>
                    </a:cubicBezTo>
                    <a:cubicBezTo>
                      <a:pt x="3147" y="472"/>
                      <a:pt x="3170" y="480"/>
                      <a:pt x="3193" y="480"/>
                    </a:cubicBezTo>
                    <a:cubicBezTo>
                      <a:pt x="3215" y="480"/>
                      <a:pt x="3238" y="472"/>
                      <a:pt x="3253" y="457"/>
                    </a:cubicBezTo>
                    <a:lnTo>
                      <a:pt x="3314" y="457"/>
                    </a:lnTo>
                    <a:cubicBezTo>
                      <a:pt x="3314" y="487"/>
                      <a:pt x="3329" y="503"/>
                      <a:pt x="3348" y="503"/>
                    </a:cubicBezTo>
                    <a:cubicBezTo>
                      <a:pt x="3367" y="503"/>
                      <a:pt x="3390" y="487"/>
                      <a:pt x="3405" y="457"/>
                    </a:cubicBezTo>
                    <a:cubicBezTo>
                      <a:pt x="3405" y="487"/>
                      <a:pt x="3405" y="487"/>
                      <a:pt x="3436" y="487"/>
                    </a:cubicBezTo>
                    <a:cubicBezTo>
                      <a:pt x="3451" y="472"/>
                      <a:pt x="3481" y="465"/>
                      <a:pt x="3508" y="465"/>
                    </a:cubicBezTo>
                    <a:cubicBezTo>
                      <a:pt x="3534" y="465"/>
                      <a:pt x="3557" y="472"/>
                      <a:pt x="3557" y="487"/>
                    </a:cubicBezTo>
                    <a:cubicBezTo>
                      <a:pt x="3588" y="457"/>
                      <a:pt x="3618" y="457"/>
                      <a:pt x="3618" y="457"/>
                    </a:cubicBezTo>
                    <a:cubicBezTo>
                      <a:pt x="3648" y="457"/>
                      <a:pt x="3679" y="457"/>
                      <a:pt x="3679" y="427"/>
                    </a:cubicBezTo>
                    <a:cubicBezTo>
                      <a:pt x="3689" y="416"/>
                      <a:pt x="3699" y="413"/>
                      <a:pt x="3708" y="413"/>
                    </a:cubicBezTo>
                    <a:cubicBezTo>
                      <a:pt x="3726" y="413"/>
                      <a:pt x="3740" y="427"/>
                      <a:pt x="3740" y="427"/>
                    </a:cubicBezTo>
                    <a:cubicBezTo>
                      <a:pt x="3770" y="427"/>
                      <a:pt x="3740" y="457"/>
                      <a:pt x="3709" y="487"/>
                    </a:cubicBezTo>
                    <a:cubicBezTo>
                      <a:pt x="3697" y="500"/>
                      <a:pt x="3695" y="507"/>
                      <a:pt x="3703" y="507"/>
                    </a:cubicBezTo>
                    <a:cubicBezTo>
                      <a:pt x="3714" y="507"/>
                      <a:pt x="3747" y="493"/>
                      <a:pt x="3800" y="457"/>
                    </a:cubicBezTo>
                    <a:lnTo>
                      <a:pt x="3800" y="457"/>
                    </a:lnTo>
                    <a:cubicBezTo>
                      <a:pt x="3779" y="478"/>
                      <a:pt x="3773" y="500"/>
                      <a:pt x="3782" y="500"/>
                    </a:cubicBezTo>
                    <a:cubicBezTo>
                      <a:pt x="3785" y="500"/>
                      <a:pt x="3792" y="496"/>
                      <a:pt x="3800" y="487"/>
                    </a:cubicBezTo>
                    <a:cubicBezTo>
                      <a:pt x="3800" y="487"/>
                      <a:pt x="3808" y="495"/>
                      <a:pt x="3819" y="495"/>
                    </a:cubicBezTo>
                    <a:cubicBezTo>
                      <a:pt x="3831" y="495"/>
                      <a:pt x="3846" y="487"/>
                      <a:pt x="3861" y="457"/>
                    </a:cubicBezTo>
                    <a:cubicBezTo>
                      <a:pt x="3861" y="487"/>
                      <a:pt x="3892" y="487"/>
                      <a:pt x="3892" y="487"/>
                    </a:cubicBezTo>
                    <a:cubicBezTo>
                      <a:pt x="3922" y="518"/>
                      <a:pt x="3952" y="518"/>
                      <a:pt x="3983" y="548"/>
                    </a:cubicBezTo>
                    <a:cubicBezTo>
                      <a:pt x="3998" y="533"/>
                      <a:pt x="4006" y="525"/>
                      <a:pt x="4009" y="525"/>
                    </a:cubicBezTo>
                    <a:cubicBezTo>
                      <a:pt x="4013" y="525"/>
                      <a:pt x="4013" y="533"/>
                      <a:pt x="4013" y="548"/>
                    </a:cubicBezTo>
                    <a:cubicBezTo>
                      <a:pt x="4013" y="561"/>
                      <a:pt x="4013" y="568"/>
                      <a:pt x="4015" y="568"/>
                    </a:cubicBezTo>
                    <a:cubicBezTo>
                      <a:pt x="4018" y="568"/>
                      <a:pt x="4026" y="553"/>
                      <a:pt x="4044" y="518"/>
                    </a:cubicBezTo>
                    <a:cubicBezTo>
                      <a:pt x="4056" y="505"/>
                      <a:pt x="4064" y="498"/>
                      <a:pt x="4070" y="498"/>
                    </a:cubicBezTo>
                    <a:cubicBezTo>
                      <a:pt x="4079" y="498"/>
                      <a:pt x="4087" y="513"/>
                      <a:pt x="4104" y="548"/>
                    </a:cubicBezTo>
                    <a:cubicBezTo>
                      <a:pt x="4087" y="584"/>
                      <a:pt x="4090" y="598"/>
                      <a:pt x="4095" y="598"/>
                    </a:cubicBezTo>
                    <a:cubicBezTo>
                      <a:pt x="4099" y="598"/>
                      <a:pt x="4104" y="591"/>
                      <a:pt x="4104" y="579"/>
                    </a:cubicBezTo>
                    <a:cubicBezTo>
                      <a:pt x="4135" y="548"/>
                      <a:pt x="4165" y="548"/>
                      <a:pt x="4165" y="548"/>
                    </a:cubicBezTo>
                    <a:lnTo>
                      <a:pt x="4165" y="548"/>
                    </a:lnTo>
                    <a:cubicBezTo>
                      <a:pt x="4135" y="579"/>
                      <a:pt x="4317" y="639"/>
                      <a:pt x="4469" y="730"/>
                    </a:cubicBezTo>
                    <a:cubicBezTo>
                      <a:pt x="4469" y="730"/>
                      <a:pt x="4500" y="700"/>
                      <a:pt x="4530" y="670"/>
                    </a:cubicBezTo>
                    <a:cubicBezTo>
                      <a:pt x="4542" y="646"/>
                      <a:pt x="4544" y="637"/>
                      <a:pt x="4545" y="637"/>
                    </a:cubicBezTo>
                    <a:lnTo>
                      <a:pt x="4545" y="637"/>
                    </a:lnTo>
                    <a:cubicBezTo>
                      <a:pt x="4546" y="637"/>
                      <a:pt x="4542" y="663"/>
                      <a:pt x="4560" y="700"/>
                    </a:cubicBezTo>
                    <a:cubicBezTo>
                      <a:pt x="4545" y="746"/>
                      <a:pt x="4545" y="768"/>
                      <a:pt x="4553" y="768"/>
                    </a:cubicBezTo>
                    <a:cubicBezTo>
                      <a:pt x="4560" y="768"/>
                      <a:pt x="4576" y="746"/>
                      <a:pt x="4591" y="700"/>
                    </a:cubicBezTo>
                    <a:cubicBezTo>
                      <a:pt x="4591" y="736"/>
                      <a:pt x="4591" y="750"/>
                      <a:pt x="4597" y="750"/>
                    </a:cubicBezTo>
                    <a:cubicBezTo>
                      <a:pt x="4601" y="750"/>
                      <a:pt x="4609" y="743"/>
                      <a:pt x="4621" y="730"/>
                    </a:cubicBezTo>
                    <a:cubicBezTo>
                      <a:pt x="4636" y="715"/>
                      <a:pt x="4652" y="708"/>
                      <a:pt x="4659" y="708"/>
                    </a:cubicBezTo>
                    <a:cubicBezTo>
                      <a:pt x="4667" y="708"/>
                      <a:pt x="4667" y="715"/>
                      <a:pt x="4652" y="730"/>
                    </a:cubicBezTo>
                    <a:cubicBezTo>
                      <a:pt x="4652" y="758"/>
                      <a:pt x="4652" y="779"/>
                      <a:pt x="4652" y="791"/>
                    </a:cubicBezTo>
                    <a:cubicBezTo>
                      <a:pt x="4652" y="791"/>
                      <a:pt x="4682" y="791"/>
                      <a:pt x="4682" y="852"/>
                    </a:cubicBezTo>
                    <a:cubicBezTo>
                      <a:pt x="4682" y="862"/>
                      <a:pt x="4685" y="866"/>
                      <a:pt x="4691" y="866"/>
                    </a:cubicBezTo>
                    <a:cubicBezTo>
                      <a:pt x="4702" y="866"/>
                      <a:pt x="4722" y="852"/>
                      <a:pt x="4743" y="852"/>
                    </a:cubicBezTo>
                    <a:cubicBezTo>
                      <a:pt x="4780" y="839"/>
                      <a:pt x="4808" y="832"/>
                      <a:pt x="4823" y="832"/>
                    </a:cubicBezTo>
                    <a:cubicBezTo>
                      <a:pt x="4843" y="832"/>
                      <a:pt x="4839" y="847"/>
                      <a:pt x="4804" y="882"/>
                    </a:cubicBezTo>
                    <a:cubicBezTo>
                      <a:pt x="4761" y="904"/>
                      <a:pt x="4794" y="925"/>
                      <a:pt x="4838" y="925"/>
                    </a:cubicBezTo>
                    <a:cubicBezTo>
                      <a:pt x="4856" y="925"/>
                      <a:pt x="4877" y="922"/>
                      <a:pt x="4895" y="913"/>
                    </a:cubicBezTo>
                    <a:cubicBezTo>
                      <a:pt x="4907" y="900"/>
                      <a:pt x="4917" y="890"/>
                      <a:pt x="4925" y="882"/>
                    </a:cubicBezTo>
                    <a:lnTo>
                      <a:pt x="4925" y="882"/>
                    </a:lnTo>
                    <a:cubicBezTo>
                      <a:pt x="4925" y="913"/>
                      <a:pt x="4925" y="943"/>
                      <a:pt x="4925" y="943"/>
                    </a:cubicBezTo>
                    <a:cubicBezTo>
                      <a:pt x="4955" y="943"/>
                      <a:pt x="4955" y="943"/>
                      <a:pt x="4925" y="974"/>
                    </a:cubicBezTo>
                    <a:cubicBezTo>
                      <a:pt x="4925" y="974"/>
                      <a:pt x="4939" y="987"/>
                      <a:pt x="4966" y="987"/>
                    </a:cubicBezTo>
                    <a:cubicBezTo>
                      <a:pt x="4979" y="987"/>
                      <a:pt x="4996" y="984"/>
                      <a:pt x="5016" y="974"/>
                    </a:cubicBezTo>
                    <a:cubicBezTo>
                      <a:pt x="5025" y="969"/>
                      <a:pt x="5032" y="968"/>
                      <a:pt x="5039" y="968"/>
                    </a:cubicBezTo>
                    <a:cubicBezTo>
                      <a:pt x="5084" y="968"/>
                      <a:pt x="5103" y="1043"/>
                      <a:pt x="5077" y="1095"/>
                    </a:cubicBezTo>
                    <a:lnTo>
                      <a:pt x="5138" y="1095"/>
                    </a:lnTo>
                    <a:cubicBezTo>
                      <a:pt x="5173" y="1078"/>
                      <a:pt x="5198" y="1060"/>
                      <a:pt x="5201" y="1060"/>
                    </a:cubicBezTo>
                    <a:lnTo>
                      <a:pt x="5201" y="1060"/>
                    </a:lnTo>
                    <a:cubicBezTo>
                      <a:pt x="5203" y="1060"/>
                      <a:pt x="5194" y="1070"/>
                      <a:pt x="5168" y="1095"/>
                    </a:cubicBezTo>
                    <a:cubicBezTo>
                      <a:pt x="5168" y="1117"/>
                      <a:pt x="5153" y="1138"/>
                      <a:pt x="5155" y="1138"/>
                    </a:cubicBezTo>
                    <a:cubicBezTo>
                      <a:pt x="5156" y="1138"/>
                      <a:pt x="5159" y="1135"/>
                      <a:pt x="5168" y="1126"/>
                    </a:cubicBezTo>
                    <a:cubicBezTo>
                      <a:pt x="5179" y="1120"/>
                      <a:pt x="5190" y="1118"/>
                      <a:pt x="5198" y="1118"/>
                    </a:cubicBezTo>
                    <a:cubicBezTo>
                      <a:pt x="5237" y="1118"/>
                      <a:pt x="5248" y="1167"/>
                      <a:pt x="5199" y="1217"/>
                    </a:cubicBezTo>
                    <a:cubicBezTo>
                      <a:pt x="5199" y="1247"/>
                      <a:pt x="5199" y="1247"/>
                      <a:pt x="5199" y="1247"/>
                    </a:cubicBezTo>
                    <a:lnTo>
                      <a:pt x="5229" y="1217"/>
                    </a:lnTo>
                    <a:cubicBezTo>
                      <a:pt x="5229" y="1217"/>
                      <a:pt x="5259" y="1186"/>
                      <a:pt x="5290" y="1186"/>
                    </a:cubicBezTo>
                    <a:cubicBezTo>
                      <a:pt x="5290" y="1217"/>
                      <a:pt x="5320" y="1217"/>
                      <a:pt x="5290" y="1247"/>
                    </a:cubicBezTo>
                    <a:cubicBezTo>
                      <a:pt x="5259" y="1278"/>
                      <a:pt x="5259" y="1308"/>
                      <a:pt x="5290" y="1308"/>
                    </a:cubicBezTo>
                    <a:cubicBezTo>
                      <a:pt x="5290" y="1308"/>
                      <a:pt x="5290" y="1308"/>
                      <a:pt x="5290" y="1338"/>
                    </a:cubicBezTo>
                    <a:cubicBezTo>
                      <a:pt x="5290" y="1369"/>
                      <a:pt x="5320" y="1369"/>
                      <a:pt x="5351" y="1399"/>
                    </a:cubicBezTo>
                    <a:cubicBezTo>
                      <a:pt x="5381" y="1399"/>
                      <a:pt x="5411" y="1430"/>
                      <a:pt x="5381" y="1460"/>
                    </a:cubicBezTo>
                    <a:cubicBezTo>
                      <a:pt x="5381" y="1460"/>
                      <a:pt x="5411" y="1490"/>
                      <a:pt x="5442" y="1490"/>
                    </a:cubicBezTo>
                    <a:cubicBezTo>
                      <a:pt x="5472" y="1521"/>
                      <a:pt x="5472" y="1521"/>
                      <a:pt x="5442" y="1551"/>
                    </a:cubicBezTo>
                    <a:cubicBezTo>
                      <a:pt x="5472" y="1551"/>
                      <a:pt x="5503" y="1551"/>
                      <a:pt x="5503" y="1582"/>
                    </a:cubicBezTo>
                    <a:lnTo>
                      <a:pt x="5533" y="1612"/>
                    </a:lnTo>
                    <a:cubicBezTo>
                      <a:pt x="5548" y="1597"/>
                      <a:pt x="5556" y="1589"/>
                      <a:pt x="5560" y="1589"/>
                    </a:cubicBezTo>
                    <a:cubicBezTo>
                      <a:pt x="5563" y="1589"/>
                      <a:pt x="5563" y="1597"/>
                      <a:pt x="5563" y="1612"/>
                    </a:cubicBezTo>
                    <a:cubicBezTo>
                      <a:pt x="5563" y="1612"/>
                      <a:pt x="5563" y="1703"/>
                      <a:pt x="5594" y="1703"/>
                    </a:cubicBezTo>
                    <a:cubicBezTo>
                      <a:pt x="5612" y="1739"/>
                      <a:pt x="5619" y="1754"/>
                      <a:pt x="5622" y="1754"/>
                    </a:cubicBezTo>
                    <a:cubicBezTo>
                      <a:pt x="5624" y="1754"/>
                      <a:pt x="5624" y="1746"/>
                      <a:pt x="5624" y="1734"/>
                    </a:cubicBezTo>
                    <a:cubicBezTo>
                      <a:pt x="5624" y="1716"/>
                      <a:pt x="5634" y="1698"/>
                      <a:pt x="5643" y="1698"/>
                    </a:cubicBezTo>
                    <a:cubicBezTo>
                      <a:pt x="5649" y="1698"/>
                      <a:pt x="5655" y="1708"/>
                      <a:pt x="5655" y="1734"/>
                    </a:cubicBezTo>
                    <a:cubicBezTo>
                      <a:pt x="5655" y="1764"/>
                      <a:pt x="5655" y="1825"/>
                      <a:pt x="5685" y="1886"/>
                    </a:cubicBezTo>
                    <a:cubicBezTo>
                      <a:pt x="5703" y="1921"/>
                      <a:pt x="5710" y="1936"/>
                      <a:pt x="5719" y="1936"/>
                    </a:cubicBezTo>
                    <a:cubicBezTo>
                      <a:pt x="5726" y="1936"/>
                      <a:pt x="5733" y="1929"/>
                      <a:pt x="5746" y="1916"/>
                    </a:cubicBezTo>
                    <a:cubicBezTo>
                      <a:pt x="5771" y="1903"/>
                      <a:pt x="5786" y="1896"/>
                      <a:pt x="5790" y="1896"/>
                    </a:cubicBezTo>
                    <a:cubicBezTo>
                      <a:pt x="5796" y="1896"/>
                      <a:pt x="5781" y="1911"/>
                      <a:pt x="5746" y="1946"/>
                    </a:cubicBezTo>
                    <a:cubicBezTo>
                      <a:pt x="5724" y="1991"/>
                      <a:pt x="5718" y="2019"/>
                      <a:pt x="5728" y="2019"/>
                    </a:cubicBezTo>
                    <a:cubicBezTo>
                      <a:pt x="5732" y="2019"/>
                      <a:pt x="5738" y="2015"/>
                      <a:pt x="5746" y="2007"/>
                    </a:cubicBezTo>
                    <a:cubicBezTo>
                      <a:pt x="5776" y="2007"/>
                      <a:pt x="5776" y="2007"/>
                      <a:pt x="5807" y="2037"/>
                    </a:cubicBezTo>
                    <a:cubicBezTo>
                      <a:pt x="5776" y="2037"/>
                      <a:pt x="5776" y="2068"/>
                      <a:pt x="5807" y="2098"/>
                    </a:cubicBezTo>
                    <a:cubicBezTo>
                      <a:pt x="5837" y="2129"/>
                      <a:pt x="5837" y="2129"/>
                      <a:pt x="5807" y="2129"/>
                    </a:cubicBezTo>
                    <a:cubicBezTo>
                      <a:pt x="5807" y="2129"/>
                      <a:pt x="5807" y="2159"/>
                      <a:pt x="5807" y="2159"/>
                    </a:cubicBezTo>
                    <a:cubicBezTo>
                      <a:pt x="5867" y="2189"/>
                      <a:pt x="5898" y="2311"/>
                      <a:pt x="5867" y="2341"/>
                    </a:cubicBezTo>
                    <a:cubicBezTo>
                      <a:pt x="5867" y="2341"/>
                      <a:pt x="5867" y="2341"/>
                      <a:pt x="5898" y="2372"/>
                    </a:cubicBezTo>
                    <a:cubicBezTo>
                      <a:pt x="5959" y="2372"/>
                      <a:pt x="5989" y="2372"/>
                      <a:pt x="5898" y="2402"/>
                    </a:cubicBezTo>
                    <a:cubicBezTo>
                      <a:pt x="5867" y="2417"/>
                      <a:pt x="5852" y="2417"/>
                      <a:pt x="5856" y="2417"/>
                    </a:cubicBezTo>
                    <a:cubicBezTo>
                      <a:pt x="5860" y="2417"/>
                      <a:pt x="5883" y="2417"/>
                      <a:pt x="5928" y="2433"/>
                    </a:cubicBezTo>
                    <a:cubicBezTo>
                      <a:pt x="5959" y="2433"/>
                      <a:pt x="5989" y="2524"/>
                      <a:pt x="5898" y="2524"/>
                    </a:cubicBezTo>
                    <a:lnTo>
                      <a:pt x="5837" y="2524"/>
                    </a:lnTo>
                    <a:cubicBezTo>
                      <a:pt x="5867" y="2554"/>
                      <a:pt x="5867" y="2554"/>
                      <a:pt x="5867" y="2554"/>
                    </a:cubicBezTo>
                    <a:cubicBezTo>
                      <a:pt x="5928" y="2554"/>
                      <a:pt x="5928" y="2585"/>
                      <a:pt x="5928" y="2645"/>
                    </a:cubicBezTo>
                    <a:cubicBezTo>
                      <a:pt x="5928" y="2676"/>
                      <a:pt x="5989" y="2737"/>
                      <a:pt x="5989" y="2797"/>
                    </a:cubicBezTo>
                    <a:cubicBezTo>
                      <a:pt x="5989" y="2828"/>
                      <a:pt x="5989" y="2889"/>
                      <a:pt x="5959" y="2919"/>
                    </a:cubicBezTo>
                    <a:cubicBezTo>
                      <a:pt x="5959" y="2919"/>
                      <a:pt x="5959" y="2949"/>
                      <a:pt x="5989" y="2980"/>
                    </a:cubicBezTo>
                    <a:cubicBezTo>
                      <a:pt x="6019" y="3010"/>
                      <a:pt x="6019" y="3041"/>
                      <a:pt x="5989" y="3041"/>
                    </a:cubicBezTo>
                    <a:lnTo>
                      <a:pt x="5989" y="3071"/>
                    </a:lnTo>
                    <a:cubicBezTo>
                      <a:pt x="6050" y="3101"/>
                      <a:pt x="6019" y="3132"/>
                      <a:pt x="6019" y="3132"/>
                    </a:cubicBezTo>
                    <a:cubicBezTo>
                      <a:pt x="5989" y="3132"/>
                      <a:pt x="5959" y="3132"/>
                      <a:pt x="5989" y="3162"/>
                    </a:cubicBezTo>
                    <a:cubicBezTo>
                      <a:pt x="6019" y="3162"/>
                      <a:pt x="6019" y="3193"/>
                      <a:pt x="6019" y="3223"/>
                    </a:cubicBezTo>
                    <a:cubicBezTo>
                      <a:pt x="6019" y="3253"/>
                      <a:pt x="5989" y="3405"/>
                      <a:pt x="5959" y="3588"/>
                    </a:cubicBezTo>
                    <a:cubicBezTo>
                      <a:pt x="5928" y="3740"/>
                      <a:pt x="5898" y="3892"/>
                      <a:pt x="5898" y="3892"/>
                    </a:cubicBezTo>
                    <a:lnTo>
                      <a:pt x="5867" y="3952"/>
                    </a:lnTo>
                    <a:lnTo>
                      <a:pt x="5867" y="4013"/>
                    </a:lnTo>
                    <a:cubicBezTo>
                      <a:pt x="5857" y="4010"/>
                      <a:pt x="5849" y="4008"/>
                      <a:pt x="5841" y="4008"/>
                    </a:cubicBezTo>
                    <a:cubicBezTo>
                      <a:pt x="5777" y="4008"/>
                      <a:pt x="5779" y="4111"/>
                      <a:pt x="5807" y="4165"/>
                    </a:cubicBezTo>
                    <a:cubicBezTo>
                      <a:pt x="5807" y="4196"/>
                      <a:pt x="5807" y="4226"/>
                      <a:pt x="5807" y="4226"/>
                    </a:cubicBezTo>
                    <a:cubicBezTo>
                      <a:pt x="5795" y="4220"/>
                      <a:pt x="5785" y="4218"/>
                      <a:pt x="5776" y="4218"/>
                    </a:cubicBezTo>
                    <a:cubicBezTo>
                      <a:pt x="5736" y="4218"/>
                      <a:pt x="5715" y="4268"/>
                      <a:pt x="5715" y="4317"/>
                    </a:cubicBezTo>
                    <a:cubicBezTo>
                      <a:pt x="5758" y="4339"/>
                      <a:pt x="5771" y="4360"/>
                      <a:pt x="5753" y="4360"/>
                    </a:cubicBezTo>
                    <a:cubicBezTo>
                      <a:pt x="5746" y="4360"/>
                      <a:pt x="5733" y="4356"/>
                      <a:pt x="5715" y="4348"/>
                    </a:cubicBezTo>
                    <a:cubicBezTo>
                      <a:pt x="5700" y="4340"/>
                      <a:pt x="5687" y="4336"/>
                      <a:pt x="5676" y="4336"/>
                    </a:cubicBezTo>
                    <a:cubicBezTo>
                      <a:pt x="5645" y="4336"/>
                      <a:pt x="5639" y="4370"/>
                      <a:pt x="5685" y="4439"/>
                    </a:cubicBezTo>
                    <a:cubicBezTo>
                      <a:pt x="5715" y="4469"/>
                      <a:pt x="5715" y="4469"/>
                      <a:pt x="5685" y="4469"/>
                    </a:cubicBezTo>
                    <a:cubicBezTo>
                      <a:pt x="5655" y="4459"/>
                      <a:pt x="5634" y="4456"/>
                      <a:pt x="5622" y="4456"/>
                    </a:cubicBezTo>
                    <a:cubicBezTo>
                      <a:pt x="5597" y="4456"/>
                      <a:pt x="5604" y="4469"/>
                      <a:pt x="5624" y="4469"/>
                    </a:cubicBezTo>
                    <a:cubicBezTo>
                      <a:pt x="5669" y="4514"/>
                      <a:pt x="5664" y="4542"/>
                      <a:pt x="5635" y="4542"/>
                    </a:cubicBezTo>
                    <a:cubicBezTo>
                      <a:pt x="5624" y="4542"/>
                      <a:pt x="5610" y="4538"/>
                      <a:pt x="5594" y="4530"/>
                    </a:cubicBezTo>
                    <a:cubicBezTo>
                      <a:pt x="5533" y="4530"/>
                      <a:pt x="5533" y="4530"/>
                      <a:pt x="5563" y="4591"/>
                    </a:cubicBezTo>
                    <a:cubicBezTo>
                      <a:pt x="5613" y="4640"/>
                      <a:pt x="5582" y="4690"/>
                      <a:pt x="5535" y="4690"/>
                    </a:cubicBezTo>
                    <a:cubicBezTo>
                      <a:pt x="5525" y="4690"/>
                      <a:pt x="5514" y="4687"/>
                      <a:pt x="5503" y="4682"/>
                    </a:cubicBezTo>
                    <a:cubicBezTo>
                      <a:pt x="5472" y="4682"/>
                      <a:pt x="5442" y="4682"/>
                      <a:pt x="5472" y="4712"/>
                    </a:cubicBezTo>
                    <a:lnTo>
                      <a:pt x="5442" y="4712"/>
                    </a:lnTo>
                    <a:lnTo>
                      <a:pt x="5411" y="4743"/>
                    </a:lnTo>
                    <a:lnTo>
                      <a:pt x="5442" y="4743"/>
                    </a:lnTo>
                    <a:cubicBezTo>
                      <a:pt x="5442" y="4773"/>
                      <a:pt x="5320" y="4834"/>
                      <a:pt x="5229" y="4925"/>
                    </a:cubicBezTo>
                    <a:cubicBezTo>
                      <a:pt x="5077" y="5077"/>
                      <a:pt x="5047" y="5107"/>
                      <a:pt x="5077" y="5107"/>
                    </a:cubicBezTo>
                    <a:cubicBezTo>
                      <a:pt x="5115" y="5145"/>
                      <a:pt x="5117" y="5171"/>
                      <a:pt x="5100" y="5171"/>
                    </a:cubicBezTo>
                    <a:cubicBezTo>
                      <a:pt x="5089" y="5171"/>
                      <a:pt x="5070" y="5161"/>
                      <a:pt x="5047" y="5138"/>
                    </a:cubicBezTo>
                    <a:cubicBezTo>
                      <a:pt x="5016" y="5168"/>
                      <a:pt x="4986" y="5168"/>
                      <a:pt x="4955" y="5168"/>
                    </a:cubicBezTo>
                    <a:cubicBezTo>
                      <a:pt x="4934" y="5190"/>
                      <a:pt x="4912" y="5211"/>
                      <a:pt x="4891" y="5211"/>
                    </a:cubicBezTo>
                    <a:cubicBezTo>
                      <a:pt x="4882" y="5211"/>
                      <a:pt x="4873" y="5208"/>
                      <a:pt x="4864" y="5199"/>
                    </a:cubicBezTo>
                    <a:lnTo>
                      <a:pt x="4834" y="5199"/>
                    </a:lnTo>
                    <a:cubicBezTo>
                      <a:pt x="4864" y="5290"/>
                      <a:pt x="4743" y="5351"/>
                      <a:pt x="4682" y="5351"/>
                    </a:cubicBezTo>
                    <a:cubicBezTo>
                      <a:pt x="4652" y="5381"/>
                      <a:pt x="4652" y="5381"/>
                      <a:pt x="4621" y="5442"/>
                    </a:cubicBezTo>
                    <a:cubicBezTo>
                      <a:pt x="4591" y="5472"/>
                      <a:pt x="4591" y="5472"/>
                      <a:pt x="4560" y="5472"/>
                    </a:cubicBezTo>
                    <a:cubicBezTo>
                      <a:pt x="4560" y="5460"/>
                      <a:pt x="4539" y="5452"/>
                      <a:pt x="4517" y="5452"/>
                    </a:cubicBezTo>
                    <a:cubicBezTo>
                      <a:pt x="4486" y="5452"/>
                      <a:pt x="4451" y="5467"/>
                      <a:pt x="4469" y="5503"/>
                    </a:cubicBezTo>
                    <a:lnTo>
                      <a:pt x="4439" y="5472"/>
                    </a:lnTo>
                    <a:cubicBezTo>
                      <a:pt x="4408" y="5472"/>
                      <a:pt x="4408" y="5503"/>
                      <a:pt x="4408" y="5533"/>
                    </a:cubicBezTo>
                    <a:cubicBezTo>
                      <a:pt x="4422" y="5560"/>
                      <a:pt x="4423" y="5575"/>
                      <a:pt x="4415" y="5575"/>
                    </a:cubicBezTo>
                    <a:cubicBezTo>
                      <a:pt x="4405" y="5575"/>
                      <a:pt x="4381" y="5553"/>
                      <a:pt x="4348" y="5503"/>
                    </a:cubicBezTo>
                    <a:cubicBezTo>
                      <a:pt x="4335" y="5477"/>
                      <a:pt x="4327" y="5467"/>
                      <a:pt x="4323" y="5467"/>
                    </a:cubicBezTo>
                    <a:cubicBezTo>
                      <a:pt x="4317" y="5467"/>
                      <a:pt x="4317" y="5485"/>
                      <a:pt x="4317" y="5503"/>
                    </a:cubicBezTo>
                    <a:cubicBezTo>
                      <a:pt x="4317" y="5524"/>
                      <a:pt x="4317" y="5546"/>
                      <a:pt x="4306" y="5546"/>
                    </a:cubicBezTo>
                    <a:cubicBezTo>
                      <a:pt x="4302" y="5546"/>
                      <a:pt x="4296" y="5542"/>
                      <a:pt x="4287" y="5533"/>
                    </a:cubicBezTo>
                    <a:cubicBezTo>
                      <a:pt x="4256" y="5533"/>
                      <a:pt x="4256" y="5563"/>
                      <a:pt x="4287" y="5624"/>
                    </a:cubicBezTo>
                    <a:cubicBezTo>
                      <a:pt x="4287" y="5655"/>
                      <a:pt x="4256" y="5655"/>
                      <a:pt x="4256" y="5655"/>
                    </a:cubicBezTo>
                    <a:cubicBezTo>
                      <a:pt x="4226" y="5624"/>
                      <a:pt x="4226" y="5624"/>
                      <a:pt x="4256" y="5594"/>
                    </a:cubicBezTo>
                    <a:lnTo>
                      <a:pt x="4196" y="5594"/>
                    </a:lnTo>
                    <a:cubicBezTo>
                      <a:pt x="4196" y="5594"/>
                      <a:pt x="4135" y="5594"/>
                      <a:pt x="4135" y="5563"/>
                    </a:cubicBezTo>
                    <a:cubicBezTo>
                      <a:pt x="4122" y="5551"/>
                      <a:pt x="4110" y="5543"/>
                      <a:pt x="4104" y="5543"/>
                    </a:cubicBezTo>
                    <a:cubicBezTo>
                      <a:pt x="4095" y="5543"/>
                      <a:pt x="4099" y="5558"/>
                      <a:pt x="4135" y="5594"/>
                    </a:cubicBezTo>
                    <a:cubicBezTo>
                      <a:pt x="4135" y="5655"/>
                      <a:pt x="4135" y="5655"/>
                      <a:pt x="4104" y="5655"/>
                    </a:cubicBezTo>
                    <a:cubicBezTo>
                      <a:pt x="4089" y="5670"/>
                      <a:pt x="4082" y="5677"/>
                      <a:pt x="4074" y="5677"/>
                    </a:cubicBezTo>
                    <a:cubicBezTo>
                      <a:pt x="4066" y="5677"/>
                      <a:pt x="4059" y="5670"/>
                      <a:pt x="4044" y="5655"/>
                    </a:cubicBezTo>
                    <a:cubicBezTo>
                      <a:pt x="4044" y="5624"/>
                      <a:pt x="4044" y="5624"/>
                      <a:pt x="4013" y="5624"/>
                    </a:cubicBezTo>
                    <a:cubicBezTo>
                      <a:pt x="3952" y="5624"/>
                      <a:pt x="3922" y="5746"/>
                      <a:pt x="3922" y="5807"/>
                    </a:cubicBezTo>
                    <a:cubicBezTo>
                      <a:pt x="3922" y="5857"/>
                      <a:pt x="3922" y="5879"/>
                      <a:pt x="3917" y="5879"/>
                    </a:cubicBezTo>
                    <a:cubicBezTo>
                      <a:pt x="3913" y="5879"/>
                      <a:pt x="3905" y="5864"/>
                      <a:pt x="3892" y="5837"/>
                    </a:cubicBezTo>
                    <a:cubicBezTo>
                      <a:pt x="3892" y="5807"/>
                      <a:pt x="3884" y="5799"/>
                      <a:pt x="3873" y="5799"/>
                    </a:cubicBezTo>
                    <a:cubicBezTo>
                      <a:pt x="3861" y="5799"/>
                      <a:pt x="3846" y="5807"/>
                      <a:pt x="3831" y="5807"/>
                    </a:cubicBezTo>
                    <a:cubicBezTo>
                      <a:pt x="3831" y="5776"/>
                      <a:pt x="3861" y="5776"/>
                      <a:pt x="3892" y="5746"/>
                    </a:cubicBezTo>
                    <a:lnTo>
                      <a:pt x="3861" y="5715"/>
                    </a:lnTo>
                    <a:cubicBezTo>
                      <a:pt x="3848" y="5688"/>
                      <a:pt x="3840" y="5673"/>
                      <a:pt x="3833" y="5673"/>
                    </a:cubicBezTo>
                    <a:cubicBezTo>
                      <a:pt x="3825" y="5673"/>
                      <a:pt x="3817" y="5696"/>
                      <a:pt x="3800" y="5746"/>
                    </a:cubicBezTo>
                    <a:cubicBezTo>
                      <a:pt x="3800" y="5761"/>
                      <a:pt x="3800" y="5769"/>
                      <a:pt x="3797" y="5769"/>
                    </a:cubicBezTo>
                    <a:cubicBezTo>
                      <a:pt x="3793" y="5769"/>
                      <a:pt x="3785" y="5761"/>
                      <a:pt x="3770" y="5746"/>
                    </a:cubicBezTo>
                    <a:cubicBezTo>
                      <a:pt x="3749" y="5724"/>
                      <a:pt x="3742" y="5703"/>
                      <a:pt x="3740" y="5703"/>
                    </a:cubicBezTo>
                    <a:cubicBezTo>
                      <a:pt x="3740" y="5703"/>
                      <a:pt x="3740" y="5706"/>
                      <a:pt x="3740" y="5715"/>
                    </a:cubicBezTo>
                    <a:cubicBezTo>
                      <a:pt x="3740" y="5715"/>
                      <a:pt x="3679" y="5715"/>
                      <a:pt x="3679" y="5685"/>
                    </a:cubicBezTo>
                    <a:cubicBezTo>
                      <a:pt x="3618" y="5685"/>
                      <a:pt x="3618" y="5685"/>
                      <a:pt x="3618" y="5715"/>
                    </a:cubicBezTo>
                    <a:cubicBezTo>
                      <a:pt x="3618" y="5746"/>
                      <a:pt x="3588" y="5746"/>
                      <a:pt x="3588" y="5746"/>
                    </a:cubicBezTo>
                    <a:cubicBezTo>
                      <a:pt x="3557" y="5746"/>
                      <a:pt x="3527" y="5746"/>
                      <a:pt x="3527" y="5807"/>
                    </a:cubicBezTo>
                    <a:cubicBezTo>
                      <a:pt x="3557" y="5837"/>
                      <a:pt x="3527" y="5867"/>
                      <a:pt x="3496" y="5867"/>
                    </a:cubicBezTo>
                    <a:cubicBezTo>
                      <a:pt x="3471" y="5880"/>
                      <a:pt x="3457" y="5887"/>
                      <a:pt x="3448" y="5887"/>
                    </a:cubicBezTo>
                    <a:cubicBezTo>
                      <a:pt x="3436" y="5887"/>
                      <a:pt x="3436" y="5873"/>
                      <a:pt x="3436" y="5837"/>
                    </a:cubicBezTo>
                    <a:cubicBezTo>
                      <a:pt x="3436" y="5807"/>
                      <a:pt x="3405" y="5807"/>
                      <a:pt x="3375" y="5807"/>
                    </a:cubicBezTo>
                    <a:cubicBezTo>
                      <a:pt x="3375" y="5807"/>
                      <a:pt x="3375" y="5807"/>
                      <a:pt x="3345" y="5776"/>
                    </a:cubicBezTo>
                    <a:cubicBezTo>
                      <a:pt x="3336" y="5767"/>
                      <a:pt x="3329" y="5764"/>
                      <a:pt x="3325" y="5764"/>
                    </a:cubicBezTo>
                    <a:cubicBezTo>
                      <a:pt x="3314" y="5764"/>
                      <a:pt x="3314" y="5785"/>
                      <a:pt x="3314" y="5807"/>
                    </a:cubicBezTo>
                    <a:lnTo>
                      <a:pt x="3314" y="5867"/>
                    </a:lnTo>
                    <a:cubicBezTo>
                      <a:pt x="3314" y="5867"/>
                      <a:pt x="3284" y="5807"/>
                      <a:pt x="3284" y="5776"/>
                    </a:cubicBezTo>
                    <a:cubicBezTo>
                      <a:pt x="3269" y="5746"/>
                      <a:pt x="3261" y="5731"/>
                      <a:pt x="3257" y="5731"/>
                    </a:cubicBezTo>
                    <a:cubicBezTo>
                      <a:pt x="3253" y="5731"/>
                      <a:pt x="3253" y="5746"/>
                      <a:pt x="3253" y="5776"/>
                    </a:cubicBezTo>
                    <a:cubicBezTo>
                      <a:pt x="3253" y="5798"/>
                      <a:pt x="3253" y="5819"/>
                      <a:pt x="3232" y="5819"/>
                    </a:cubicBezTo>
                    <a:cubicBezTo>
                      <a:pt x="3223" y="5819"/>
                      <a:pt x="3210" y="5815"/>
                      <a:pt x="3193" y="5807"/>
                    </a:cubicBezTo>
                    <a:cubicBezTo>
                      <a:pt x="3162" y="5807"/>
                      <a:pt x="3132" y="5807"/>
                      <a:pt x="3132" y="5776"/>
                    </a:cubicBezTo>
                    <a:cubicBezTo>
                      <a:pt x="3117" y="5746"/>
                      <a:pt x="3109" y="5738"/>
                      <a:pt x="3105" y="5738"/>
                    </a:cubicBezTo>
                    <a:cubicBezTo>
                      <a:pt x="3101" y="5738"/>
                      <a:pt x="3101" y="5746"/>
                      <a:pt x="3101" y="5746"/>
                    </a:cubicBezTo>
                    <a:cubicBezTo>
                      <a:pt x="3089" y="5771"/>
                      <a:pt x="3076" y="5781"/>
                      <a:pt x="3061" y="5781"/>
                    </a:cubicBezTo>
                    <a:cubicBezTo>
                      <a:pt x="3040" y="5781"/>
                      <a:pt x="3015" y="5763"/>
                      <a:pt x="2980" y="5746"/>
                    </a:cubicBezTo>
                    <a:cubicBezTo>
                      <a:pt x="2930" y="5696"/>
                      <a:pt x="2916" y="5673"/>
                      <a:pt x="2909" y="5673"/>
                    </a:cubicBezTo>
                    <a:cubicBezTo>
                      <a:pt x="2904" y="5673"/>
                      <a:pt x="2902" y="5688"/>
                      <a:pt x="2889" y="5715"/>
                    </a:cubicBezTo>
                    <a:cubicBezTo>
                      <a:pt x="2889" y="5749"/>
                      <a:pt x="2889" y="5773"/>
                      <a:pt x="2884" y="5773"/>
                    </a:cubicBezTo>
                    <a:cubicBezTo>
                      <a:pt x="2879" y="5773"/>
                      <a:pt x="2872" y="5757"/>
                      <a:pt x="2858" y="5715"/>
                    </a:cubicBezTo>
                    <a:cubicBezTo>
                      <a:pt x="2858" y="5706"/>
                      <a:pt x="2856" y="5703"/>
                      <a:pt x="2851" y="5703"/>
                    </a:cubicBezTo>
                    <a:cubicBezTo>
                      <a:pt x="2840" y="5703"/>
                      <a:pt x="2819" y="5724"/>
                      <a:pt x="2797" y="5746"/>
                    </a:cubicBezTo>
                    <a:cubicBezTo>
                      <a:pt x="2767" y="5776"/>
                      <a:pt x="2737" y="5837"/>
                      <a:pt x="2737" y="5867"/>
                    </a:cubicBezTo>
                    <a:cubicBezTo>
                      <a:pt x="2737" y="5903"/>
                      <a:pt x="2737" y="5918"/>
                      <a:pt x="2724" y="5918"/>
                    </a:cubicBezTo>
                    <a:cubicBezTo>
                      <a:pt x="2716" y="5918"/>
                      <a:pt x="2701" y="5910"/>
                      <a:pt x="2676" y="5898"/>
                    </a:cubicBezTo>
                    <a:cubicBezTo>
                      <a:pt x="2676" y="5898"/>
                      <a:pt x="2645" y="5837"/>
                      <a:pt x="2676" y="5807"/>
                    </a:cubicBezTo>
                    <a:cubicBezTo>
                      <a:pt x="2676" y="5776"/>
                      <a:pt x="2706" y="5776"/>
                      <a:pt x="2706" y="5776"/>
                    </a:cubicBezTo>
                    <a:lnTo>
                      <a:pt x="2706" y="5807"/>
                    </a:lnTo>
                    <a:cubicBezTo>
                      <a:pt x="2706" y="5746"/>
                      <a:pt x="2737" y="5715"/>
                      <a:pt x="2676" y="5715"/>
                    </a:cubicBezTo>
                    <a:cubicBezTo>
                      <a:pt x="2676" y="5700"/>
                      <a:pt x="2668" y="5693"/>
                      <a:pt x="2661" y="5693"/>
                    </a:cubicBezTo>
                    <a:cubicBezTo>
                      <a:pt x="2653" y="5693"/>
                      <a:pt x="2645" y="5700"/>
                      <a:pt x="2645" y="5715"/>
                    </a:cubicBezTo>
                    <a:cubicBezTo>
                      <a:pt x="2645" y="5655"/>
                      <a:pt x="2615" y="5655"/>
                      <a:pt x="2554" y="5655"/>
                    </a:cubicBezTo>
                    <a:cubicBezTo>
                      <a:pt x="2524" y="5624"/>
                      <a:pt x="2463" y="5624"/>
                      <a:pt x="2463" y="5563"/>
                    </a:cubicBezTo>
                    <a:cubicBezTo>
                      <a:pt x="2433" y="5563"/>
                      <a:pt x="2402" y="5563"/>
                      <a:pt x="2402" y="5594"/>
                    </a:cubicBezTo>
                    <a:cubicBezTo>
                      <a:pt x="2384" y="5629"/>
                      <a:pt x="2377" y="5644"/>
                      <a:pt x="2374" y="5644"/>
                    </a:cubicBezTo>
                    <a:cubicBezTo>
                      <a:pt x="2372" y="5644"/>
                      <a:pt x="2372" y="5637"/>
                      <a:pt x="2372" y="5624"/>
                    </a:cubicBezTo>
                    <a:cubicBezTo>
                      <a:pt x="2372" y="5543"/>
                      <a:pt x="2202" y="5437"/>
                      <a:pt x="2144" y="5437"/>
                    </a:cubicBezTo>
                    <a:cubicBezTo>
                      <a:pt x="2137" y="5437"/>
                      <a:pt x="2132" y="5439"/>
                      <a:pt x="2129" y="5442"/>
                    </a:cubicBezTo>
                    <a:lnTo>
                      <a:pt x="2068" y="5442"/>
                    </a:lnTo>
                    <a:cubicBezTo>
                      <a:pt x="2068" y="5392"/>
                      <a:pt x="2007" y="5343"/>
                      <a:pt x="1968" y="5343"/>
                    </a:cubicBezTo>
                    <a:cubicBezTo>
                      <a:pt x="1960" y="5343"/>
                      <a:pt x="1952" y="5345"/>
                      <a:pt x="1946" y="5351"/>
                    </a:cubicBezTo>
                    <a:cubicBezTo>
                      <a:pt x="1946" y="5351"/>
                      <a:pt x="1916" y="5320"/>
                      <a:pt x="1886" y="5320"/>
                    </a:cubicBezTo>
                    <a:cubicBezTo>
                      <a:pt x="1855" y="5259"/>
                      <a:pt x="1855" y="5259"/>
                      <a:pt x="1825" y="5259"/>
                    </a:cubicBezTo>
                    <a:cubicBezTo>
                      <a:pt x="1814" y="5271"/>
                      <a:pt x="1802" y="5282"/>
                      <a:pt x="1794" y="5290"/>
                    </a:cubicBezTo>
                    <a:lnTo>
                      <a:pt x="1794" y="5290"/>
                    </a:lnTo>
                    <a:cubicBezTo>
                      <a:pt x="1794" y="5259"/>
                      <a:pt x="1764" y="5229"/>
                      <a:pt x="1703" y="5168"/>
                    </a:cubicBezTo>
                    <a:cubicBezTo>
                      <a:pt x="1673" y="5153"/>
                      <a:pt x="1658" y="5145"/>
                      <a:pt x="1650" y="5145"/>
                    </a:cubicBezTo>
                    <a:cubicBezTo>
                      <a:pt x="1642" y="5145"/>
                      <a:pt x="1642" y="5153"/>
                      <a:pt x="1642" y="5168"/>
                    </a:cubicBezTo>
                    <a:cubicBezTo>
                      <a:pt x="1551" y="5138"/>
                      <a:pt x="1582" y="5107"/>
                      <a:pt x="1612" y="5107"/>
                    </a:cubicBezTo>
                    <a:cubicBezTo>
                      <a:pt x="1645" y="5074"/>
                      <a:pt x="1651" y="5050"/>
                      <a:pt x="1635" y="5050"/>
                    </a:cubicBezTo>
                    <a:cubicBezTo>
                      <a:pt x="1621" y="5050"/>
                      <a:pt x="1592" y="5066"/>
                      <a:pt x="1551" y="5107"/>
                    </a:cubicBezTo>
                    <a:cubicBezTo>
                      <a:pt x="1533" y="5116"/>
                      <a:pt x="1518" y="5120"/>
                      <a:pt x="1506" y="5120"/>
                    </a:cubicBezTo>
                    <a:cubicBezTo>
                      <a:pt x="1478" y="5120"/>
                      <a:pt x="1469" y="5099"/>
                      <a:pt x="1490" y="5077"/>
                    </a:cubicBezTo>
                    <a:cubicBezTo>
                      <a:pt x="1501" y="5067"/>
                      <a:pt x="1507" y="5064"/>
                      <a:pt x="1513" y="5064"/>
                    </a:cubicBezTo>
                    <a:cubicBezTo>
                      <a:pt x="1524" y="5064"/>
                      <a:pt x="1531" y="5077"/>
                      <a:pt x="1551" y="5077"/>
                    </a:cubicBezTo>
                    <a:cubicBezTo>
                      <a:pt x="1551" y="5077"/>
                      <a:pt x="1551" y="5047"/>
                      <a:pt x="1582" y="5047"/>
                    </a:cubicBezTo>
                    <a:cubicBezTo>
                      <a:pt x="1582" y="5031"/>
                      <a:pt x="1582" y="5024"/>
                      <a:pt x="1574" y="5024"/>
                    </a:cubicBezTo>
                    <a:cubicBezTo>
                      <a:pt x="1566" y="5024"/>
                      <a:pt x="1551" y="5031"/>
                      <a:pt x="1521" y="5047"/>
                    </a:cubicBezTo>
                    <a:cubicBezTo>
                      <a:pt x="1521" y="5047"/>
                      <a:pt x="1521" y="5016"/>
                      <a:pt x="1490" y="5016"/>
                    </a:cubicBezTo>
                    <a:cubicBezTo>
                      <a:pt x="1430" y="5047"/>
                      <a:pt x="1430" y="5077"/>
                      <a:pt x="1399" y="5107"/>
                    </a:cubicBezTo>
                    <a:cubicBezTo>
                      <a:pt x="1399" y="5123"/>
                      <a:pt x="1399" y="5130"/>
                      <a:pt x="1395" y="5130"/>
                    </a:cubicBezTo>
                    <a:cubicBezTo>
                      <a:pt x="1392" y="5130"/>
                      <a:pt x="1384" y="5123"/>
                      <a:pt x="1369" y="5107"/>
                    </a:cubicBezTo>
                    <a:cubicBezTo>
                      <a:pt x="1369" y="5047"/>
                      <a:pt x="1399" y="5047"/>
                      <a:pt x="1430" y="5016"/>
                    </a:cubicBezTo>
                    <a:cubicBezTo>
                      <a:pt x="1430" y="5025"/>
                      <a:pt x="1432" y="5029"/>
                      <a:pt x="1437" y="5029"/>
                    </a:cubicBezTo>
                    <a:cubicBezTo>
                      <a:pt x="1447" y="5029"/>
                      <a:pt x="1469" y="5007"/>
                      <a:pt x="1490" y="4986"/>
                    </a:cubicBezTo>
                    <a:cubicBezTo>
                      <a:pt x="1506" y="4971"/>
                      <a:pt x="1483" y="4963"/>
                      <a:pt x="1449" y="4963"/>
                    </a:cubicBezTo>
                    <a:cubicBezTo>
                      <a:pt x="1414" y="4963"/>
                      <a:pt x="1369" y="4971"/>
                      <a:pt x="1338" y="4986"/>
                    </a:cubicBezTo>
                    <a:lnTo>
                      <a:pt x="1369" y="4955"/>
                    </a:lnTo>
                    <a:cubicBezTo>
                      <a:pt x="1399" y="4925"/>
                      <a:pt x="1369" y="4895"/>
                      <a:pt x="1338" y="4864"/>
                    </a:cubicBezTo>
                    <a:cubicBezTo>
                      <a:pt x="1308" y="4834"/>
                      <a:pt x="1308" y="4834"/>
                      <a:pt x="1278" y="4834"/>
                    </a:cubicBezTo>
                    <a:cubicBezTo>
                      <a:pt x="1256" y="4855"/>
                      <a:pt x="1235" y="4877"/>
                      <a:pt x="1224" y="4877"/>
                    </a:cubicBezTo>
                    <a:cubicBezTo>
                      <a:pt x="1219" y="4877"/>
                      <a:pt x="1217" y="4873"/>
                      <a:pt x="1217" y="4864"/>
                    </a:cubicBezTo>
                    <a:cubicBezTo>
                      <a:pt x="1217" y="4895"/>
                      <a:pt x="1186" y="4895"/>
                      <a:pt x="1156" y="4925"/>
                    </a:cubicBezTo>
                    <a:cubicBezTo>
                      <a:pt x="1156" y="4925"/>
                      <a:pt x="1156" y="4864"/>
                      <a:pt x="1186" y="4834"/>
                    </a:cubicBezTo>
                    <a:cubicBezTo>
                      <a:pt x="1217" y="4773"/>
                      <a:pt x="1217" y="4712"/>
                      <a:pt x="1156" y="4652"/>
                    </a:cubicBezTo>
                    <a:cubicBezTo>
                      <a:pt x="1126" y="4621"/>
                      <a:pt x="1095" y="4560"/>
                      <a:pt x="1126" y="4530"/>
                    </a:cubicBezTo>
                    <a:cubicBezTo>
                      <a:pt x="1104" y="4508"/>
                      <a:pt x="1098" y="4487"/>
                      <a:pt x="1085" y="4487"/>
                    </a:cubicBezTo>
                    <a:cubicBezTo>
                      <a:pt x="1080" y="4487"/>
                      <a:pt x="1074" y="4491"/>
                      <a:pt x="1065" y="4500"/>
                    </a:cubicBezTo>
                    <a:lnTo>
                      <a:pt x="1065" y="4469"/>
                    </a:lnTo>
                    <a:cubicBezTo>
                      <a:pt x="1065" y="4445"/>
                      <a:pt x="1065" y="4400"/>
                      <a:pt x="1049" y="4400"/>
                    </a:cubicBezTo>
                    <a:cubicBezTo>
                      <a:pt x="1045" y="4400"/>
                      <a:pt x="1040" y="4403"/>
                      <a:pt x="1034" y="4408"/>
                    </a:cubicBezTo>
                    <a:cubicBezTo>
                      <a:pt x="974" y="4408"/>
                      <a:pt x="1004" y="4378"/>
                      <a:pt x="1004" y="4348"/>
                    </a:cubicBezTo>
                    <a:cubicBezTo>
                      <a:pt x="1019" y="4317"/>
                      <a:pt x="1027" y="4302"/>
                      <a:pt x="1019" y="4302"/>
                    </a:cubicBezTo>
                    <a:cubicBezTo>
                      <a:pt x="1012" y="4302"/>
                      <a:pt x="989" y="4317"/>
                      <a:pt x="943" y="4348"/>
                    </a:cubicBezTo>
                    <a:cubicBezTo>
                      <a:pt x="913" y="4378"/>
                      <a:pt x="913" y="4408"/>
                      <a:pt x="913" y="4439"/>
                    </a:cubicBezTo>
                    <a:lnTo>
                      <a:pt x="943" y="4500"/>
                    </a:lnTo>
                    <a:lnTo>
                      <a:pt x="943" y="4500"/>
                    </a:lnTo>
                    <a:lnTo>
                      <a:pt x="882" y="4469"/>
                    </a:lnTo>
                    <a:cubicBezTo>
                      <a:pt x="882" y="4448"/>
                      <a:pt x="852" y="4426"/>
                      <a:pt x="824" y="4426"/>
                    </a:cubicBezTo>
                    <a:cubicBezTo>
                      <a:pt x="812" y="4426"/>
                      <a:pt x="800" y="4430"/>
                      <a:pt x="791" y="4439"/>
                    </a:cubicBezTo>
                    <a:lnTo>
                      <a:pt x="761" y="4439"/>
                    </a:lnTo>
                    <a:lnTo>
                      <a:pt x="822" y="4408"/>
                    </a:lnTo>
                    <a:cubicBezTo>
                      <a:pt x="852" y="4408"/>
                      <a:pt x="882" y="4378"/>
                      <a:pt x="913" y="4378"/>
                    </a:cubicBezTo>
                    <a:cubicBezTo>
                      <a:pt x="962" y="4328"/>
                      <a:pt x="972" y="4279"/>
                      <a:pt x="940" y="4279"/>
                    </a:cubicBezTo>
                    <a:cubicBezTo>
                      <a:pt x="933" y="4279"/>
                      <a:pt x="924" y="4281"/>
                      <a:pt x="913" y="4287"/>
                    </a:cubicBezTo>
                    <a:cubicBezTo>
                      <a:pt x="913" y="4256"/>
                      <a:pt x="913" y="4256"/>
                      <a:pt x="943" y="4226"/>
                    </a:cubicBezTo>
                    <a:cubicBezTo>
                      <a:pt x="964" y="4226"/>
                      <a:pt x="970" y="4212"/>
                      <a:pt x="946" y="4212"/>
                    </a:cubicBezTo>
                    <a:cubicBezTo>
                      <a:pt x="933" y="4212"/>
                      <a:pt x="913" y="4216"/>
                      <a:pt x="882" y="4226"/>
                    </a:cubicBezTo>
                    <a:cubicBezTo>
                      <a:pt x="822" y="4226"/>
                      <a:pt x="822" y="4196"/>
                      <a:pt x="852" y="4165"/>
                    </a:cubicBezTo>
                    <a:cubicBezTo>
                      <a:pt x="905" y="4113"/>
                      <a:pt x="889" y="4038"/>
                      <a:pt x="864" y="4038"/>
                    </a:cubicBezTo>
                    <a:cubicBezTo>
                      <a:pt x="860" y="4038"/>
                      <a:pt x="856" y="4039"/>
                      <a:pt x="852" y="4044"/>
                    </a:cubicBezTo>
                    <a:cubicBezTo>
                      <a:pt x="791" y="4044"/>
                      <a:pt x="761" y="4013"/>
                      <a:pt x="791" y="3983"/>
                    </a:cubicBezTo>
                    <a:cubicBezTo>
                      <a:pt x="822" y="3952"/>
                      <a:pt x="822" y="3922"/>
                      <a:pt x="791" y="3922"/>
                    </a:cubicBezTo>
                    <a:cubicBezTo>
                      <a:pt x="822" y="3892"/>
                      <a:pt x="822" y="3861"/>
                      <a:pt x="791" y="3861"/>
                    </a:cubicBezTo>
                    <a:cubicBezTo>
                      <a:pt x="791" y="3861"/>
                      <a:pt x="791" y="3848"/>
                      <a:pt x="782" y="3848"/>
                    </a:cubicBezTo>
                    <a:cubicBezTo>
                      <a:pt x="778" y="3848"/>
                      <a:pt x="771" y="3851"/>
                      <a:pt x="761" y="3861"/>
                    </a:cubicBezTo>
                    <a:lnTo>
                      <a:pt x="700" y="3861"/>
                    </a:lnTo>
                    <a:cubicBezTo>
                      <a:pt x="700" y="3861"/>
                      <a:pt x="670" y="3892"/>
                      <a:pt x="639" y="3892"/>
                    </a:cubicBezTo>
                    <a:cubicBezTo>
                      <a:pt x="609" y="3892"/>
                      <a:pt x="609" y="3800"/>
                      <a:pt x="700" y="3740"/>
                    </a:cubicBezTo>
                    <a:lnTo>
                      <a:pt x="761" y="3709"/>
                    </a:lnTo>
                    <a:lnTo>
                      <a:pt x="700" y="3709"/>
                    </a:lnTo>
                    <a:cubicBezTo>
                      <a:pt x="700" y="3679"/>
                      <a:pt x="670" y="3679"/>
                      <a:pt x="700" y="3679"/>
                    </a:cubicBezTo>
                    <a:cubicBezTo>
                      <a:pt x="761" y="3648"/>
                      <a:pt x="761" y="3648"/>
                      <a:pt x="730" y="3648"/>
                    </a:cubicBezTo>
                    <a:cubicBezTo>
                      <a:pt x="730" y="3648"/>
                      <a:pt x="730" y="3618"/>
                      <a:pt x="700" y="3618"/>
                    </a:cubicBezTo>
                    <a:cubicBezTo>
                      <a:pt x="670" y="3633"/>
                      <a:pt x="654" y="3641"/>
                      <a:pt x="651" y="3641"/>
                    </a:cubicBezTo>
                    <a:cubicBezTo>
                      <a:pt x="647" y="3641"/>
                      <a:pt x="654" y="3633"/>
                      <a:pt x="670" y="3618"/>
                    </a:cubicBezTo>
                    <a:cubicBezTo>
                      <a:pt x="730" y="3588"/>
                      <a:pt x="730" y="3557"/>
                      <a:pt x="670" y="3557"/>
                    </a:cubicBezTo>
                    <a:cubicBezTo>
                      <a:pt x="609" y="3557"/>
                      <a:pt x="609" y="3557"/>
                      <a:pt x="670" y="3527"/>
                    </a:cubicBezTo>
                    <a:cubicBezTo>
                      <a:pt x="700" y="3527"/>
                      <a:pt x="730" y="3496"/>
                      <a:pt x="730" y="3496"/>
                    </a:cubicBezTo>
                    <a:lnTo>
                      <a:pt x="700" y="3496"/>
                    </a:lnTo>
                    <a:cubicBezTo>
                      <a:pt x="609" y="3496"/>
                      <a:pt x="609" y="3466"/>
                      <a:pt x="639" y="3466"/>
                    </a:cubicBezTo>
                    <a:cubicBezTo>
                      <a:pt x="670" y="3436"/>
                      <a:pt x="670" y="3436"/>
                      <a:pt x="639" y="3405"/>
                    </a:cubicBezTo>
                    <a:cubicBezTo>
                      <a:pt x="639" y="3345"/>
                      <a:pt x="639" y="3345"/>
                      <a:pt x="670" y="3314"/>
                    </a:cubicBezTo>
                    <a:cubicBezTo>
                      <a:pt x="639" y="3284"/>
                      <a:pt x="639" y="3284"/>
                      <a:pt x="670" y="3253"/>
                    </a:cubicBezTo>
                    <a:cubicBezTo>
                      <a:pt x="700" y="3223"/>
                      <a:pt x="700" y="3223"/>
                      <a:pt x="670" y="3223"/>
                    </a:cubicBezTo>
                    <a:lnTo>
                      <a:pt x="579" y="3223"/>
                    </a:lnTo>
                    <a:cubicBezTo>
                      <a:pt x="579" y="3253"/>
                      <a:pt x="579" y="3253"/>
                      <a:pt x="548" y="3253"/>
                    </a:cubicBezTo>
                    <a:lnTo>
                      <a:pt x="548" y="3223"/>
                    </a:lnTo>
                    <a:cubicBezTo>
                      <a:pt x="548" y="3193"/>
                      <a:pt x="548" y="3162"/>
                      <a:pt x="487" y="3132"/>
                    </a:cubicBezTo>
                    <a:cubicBezTo>
                      <a:pt x="487" y="3117"/>
                      <a:pt x="472" y="3109"/>
                      <a:pt x="461" y="3109"/>
                    </a:cubicBezTo>
                    <a:cubicBezTo>
                      <a:pt x="449" y="3109"/>
                      <a:pt x="442" y="3117"/>
                      <a:pt x="457" y="3132"/>
                    </a:cubicBezTo>
                    <a:lnTo>
                      <a:pt x="427" y="3162"/>
                    </a:lnTo>
                    <a:cubicBezTo>
                      <a:pt x="305" y="3162"/>
                      <a:pt x="305" y="3223"/>
                      <a:pt x="427" y="3223"/>
                    </a:cubicBezTo>
                    <a:cubicBezTo>
                      <a:pt x="472" y="3208"/>
                      <a:pt x="495" y="3200"/>
                      <a:pt x="499" y="3200"/>
                    </a:cubicBezTo>
                    <a:cubicBezTo>
                      <a:pt x="503" y="3200"/>
                      <a:pt x="487" y="3208"/>
                      <a:pt x="457" y="3223"/>
                    </a:cubicBezTo>
                    <a:cubicBezTo>
                      <a:pt x="396" y="3223"/>
                      <a:pt x="396" y="3253"/>
                      <a:pt x="396" y="3284"/>
                    </a:cubicBezTo>
                    <a:lnTo>
                      <a:pt x="366" y="3284"/>
                    </a:lnTo>
                    <a:cubicBezTo>
                      <a:pt x="305" y="3284"/>
                      <a:pt x="275" y="3314"/>
                      <a:pt x="275" y="3345"/>
                    </a:cubicBezTo>
                    <a:cubicBezTo>
                      <a:pt x="275" y="3375"/>
                      <a:pt x="275" y="3375"/>
                      <a:pt x="335" y="3375"/>
                    </a:cubicBezTo>
                    <a:cubicBezTo>
                      <a:pt x="344" y="3366"/>
                      <a:pt x="351" y="3362"/>
                      <a:pt x="353" y="3362"/>
                    </a:cubicBezTo>
                    <a:cubicBezTo>
                      <a:pt x="361" y="3362"/>
                      <a:pt x="348" y="3384"/>
                      <a:pt x="305" y="3405"/>
                    </a:cubicBezTo>
                    <a:cubicBezTo>
                      <a:pt x="275" y="3436"/>
                      <a:pt x="275" y="3436"/>
                      <a:pt x="335" y="3436"/>
                    </a:cubicBezTo>
                    <a:cubicBezTo>
                      <a:pt x="396" y="3436"/>
                      <a:pt x="396" y="3466"/>
                      <a:pt x="335" y="3496"/>
                    </a:cubicBezTo>
                    <a:lnTo>
                      <a:pt x="335" y="3557"/>
                    </a:lnTo>
                    <a:lnTo>
                      <a:pt x="396" y="3557"/>
                    </a:lnTo>
                    <a:cubicBezTo>
                      <a:pt x="487" y="3557"/>
                      <a:pt x="487" y="3557"/>
                      <a:pt x="457" y="3588"/>
                    </a:cubicBezTo>
                    <a:cubicBezTo>
                      <a:pt x="427" y="3588"/>
                      <a:pt x="366" y="3618"/>
                      <a:pt x="366" y="3618"/>
                    </a:cubicBezTo>
                    <a:cubicBezTo>
                      <a:pt x="335" y="3618"/>
                      <a:pt x="335" y="3648"/>
                      <a:pt x="366" y="3648"/>
                    </a:cubicBezTo>
                    <a:cubicBezTo>
                      <a:pt x="366" y="3673"/>
                      <a:pt x="366" y="3718"/>
                      <a:pt x="382" y="3718"/>
                    </a:cubicBezTo>
                    <a:cubicBezTo>
                      <a:pt x="386" y="3718"/>
                      <a:pt x="390" y="3715"/>
                      <a:pt x="396" y="3709"/>
                    </a:cubicBezTo>
                    <a:lnTo>
                      <a:pt x="396" y="3709"/>
                    </a:lnTo>
                    <a:lnTo>
                      <a:pt x="366" y="3740"/>
                    </a:lnTo>
                    <a:cubicBezTo>
                      <a:pt x="366" y="3740"/>
                      <a:pt x="366" y="3770"/>
                      <a:pt x="335" y="3831"/>
                    </a:cubicBezTo>
                    <a:cubicBezTo>
                      <a:pt x="335" y="3849"/>
                      <a:pt x="369" y="3879"/>
                      <a:pt x="402" y="3879"/>
                    </a:cubicBezTo>
                    <a:cubicBezTo>
                      <a:pt x="424" y="3879"/>
                      <a:pt x="445" y="3867"/>
                      <a:pt x="457" y="3831"/>
                    </a:cubicBezTo>
                    <a:lnTo>
                      <a:pt x="457" y="3861"/>
                    </a:lnTo>
                    <a:cubicBezTo>
                      <a:pt x="457" y="3871"/>
                      <a:pt x="464" y="3875"/>
                      <a:pt x="473" y="3875"/>
                    </a:cubicBezTo>
                    <a:cubicBezTo>
                      <a:pt x="491" y="3875"/>
                      <a:pt x="518" y="3861"/>
                      <a:pt x="518" y="3861"/>
                    </a:cubicBezTo>
                    <a:cubicBezTo>
                      <a:pt x="548" y="3861"/>
                      <a:pt x="548" y="3892"/>
                      <a:pt x="548" y="3922"/>
                    </a:cubicBezTo>
                    <a:lnTo>
                      <a:pt x="487" y="3922"/>
                    </a:lnTo>
                    <a:cubicBezTo>
                      <a:pt x="366" y="3922"/>
                      <a:pt x="366" y="3983"/>
                      <a:pt x="457" y="3983"/>
                    </a:cubicBezTo>
                    <a:lnTo>
                      <a:pt x="427" y="3983"/>
                    </a:lnTo>
                    <a:cubicBezTo>
                      <a:pt x="396" y="3983"/>
                      <a:pt x="396" y="4013"/>
                      <a:pt x="457" y="4044"/>
                    </a:cubicBezTo>
                    <a:cubicBezTo>
                      <a:pt x="457" y="4074"/>
                      <a:pt x="518" y="4074"/>
                      <a:pt x="548" y="4074"/>
                    </a:cubicBezTo>
                    <a:cubicBezTo>
                      <a:pt x="558" y="4064"/>
                      <a:pt x="565" y="4060"/>
                      <a:pt x="569" y="4060"/>
                    </a:cubicBezTo>
                    <a:cubicBezTo>
                      <a:pt x="579" y="4060"/>
                      <a:pt x="579" y="4074"/>
                      <a:pt x="579" y="4074"/>
                    </a:cubicBezTo>
                    <a:cubicBezTo>
                      <a:pt x="609" y="4104"/>
                      <a:pt x="609" y="4104"/>
                      <a:pt x="579" y="4104"/>
                    </a:cubicBezTo>
                    <a:cubicBezTo>
                      <a:pt x="487" y="4135"/>
                      <a:pt x="518" y="4165"/>
                      <a:pt x="579" y="4165"/>
                    </a:cubicBezTo>
                    <a:lnTo>
                      <a:pt x="548" y="4165"/>
                    </a:lnTo>
                    <a:cubicBezTo>
                      <a:pt x="518" y="4196"/>
                      <a:pt x="487" y="4226"/>
                      <a:pt x="579" y="4317"/>
                    </a:cubicBezTo>
                    <a:cubicBezTo>
                      <a:pt x="609" y="4408"/>
                      <a:pt x="639" y="4469"/>
                      <a:pt x="609" y="4469"/>
                    </a:cubicBezTo>
                    <a:cubicBezTo>
                      <a:pt x="579" y="4500"/>
                      <a:pt x="670" y="4530"/>
                      <a:pt x="761" y="4530"/>
                    </a:cubicBezTo>
                    <a:cubicBezTo>
                      <a:pt x="730" y="4560"/>
                      <a:pt x="730" y="4591"/>
                      <a:pt x="761" y="4621"/>
                    </a:cubicBezTo>
                    <a:cubicBezTo>
                      <a:pt x="791" y="4682"/>
                      <a:pt x="791" y="4682"/>
                      <a:pt x="761" y="4682"/>
                    </a:cubicBezTo>
                    <a:cubicBezTo>
                      <a:pt x="700" y="4712"/>
                      <a:pt x="700" y="4712"/>
                      <a:pt x="791" y="4712"/>
                    </a:cubicBezTo>
                    <a:cubicBezTo>
                      <a:pt x="800" y="4708"/>
                      <a:pt x="807" y="4706"/>
                      <a:pt x="813" y="4706"/>
                    </a:cubicBezTo>
                    <a:cubicBezTo>
                      <a:pt x="851" y="4706"/>
                      <a:pt x="844" y="4777"/>
                      <a:pt x="791" y="4803"/>
                    </a:cubicBezTo>
                    <a:cubicBezTo>
                      <a:pt x="761" y="4834"/>
                      <a:pt x="791" y="4834"/>
                      <a:pt x="822" y="4895"/>
                    </a:cubicBezTo>
                    <a:cubicBezTo>
                      <a:pt x="852" y="4895"/>
                      <a:pt x="882" y="4925"/>
                      <a:pt x="913" y="4955"/>
                    </a:cubicBezTo>
                    <a:cubicBezTo>
                      <a:pt x="928" y="4986"/>
                      <a:pt x="936" y="5001"/>
                      <a:pt x="947" y="5001"/>
                    </a:cubicBezTo>
                    <a:cubicBezTo>
                      <a:pt x="958" y="5001"/>
                      <a:pt x="974" y="4986"/>
                      <a:pt x="1004" y="4955"/>
                    </a:cubicBezTo>
                    <a:cubicBezTo>
                      <a:pt x="1022" y="4947"/>
                      <a:pt x="1034" y="4943"/>
                      <a:pt x="1044" y="4943"/>
                    </a:cubicBezTo>
                    <a:cubicBezTo>
                      <a:pt x="1067" y="4943"/>
                      <a:pt x="1074" y="4964"/>
                      <a:pt x="1095" y="4986"/>
                    </a:cubicBezTo>
                    <a:cubicBezTo>
                      <a:pt x="1095" y="4986"/>
                      <a:pt x="1126" y="5016"/>
                      <a:pt x="1095" y="5047"/>
                    </a:cubicBezTo>
                    <a:cubicBezTo>
                      <a:pt x="1095" y="5047"/>
                      <a:pt x="1095" y="5077"/>
                      <a:pt x="1095" y="5077"/>
                    </a:cubicBezTo>
                    <a:cubicBezTo>
                      <a:pt x="1126" y="5107"/>
                      <a:pt x="1126" y="5138"/>
                      <a:pt x="1095" y="5138"/>
                    </a:cubicBezTo>
                    <a:cubicBezTo>
                      <a:pt x="1095" y="5138"/>
                      <a:pt x="1095" y="5199"/>
                      <a:pt x="1126" y="5229"/>
                    </a:cubicBezTo>
                    <a:cubicBezTo>
                      <a:pt x="1156" y="5259"/>
                      <a:pt x="1186" y="5290"/>
                      <a:pt x="1156" y="5320"/>
                    </a:cubicBezTo>
                    <a:cubicBezTo>
                      <a:pt x="1186" y="5320"/>
                      <a:pt x="1186" y="5320"/>
                      <a:pt x="1186" y="5290"/>
                    </a:cubicBezTo>
                    <a:cubicBezTo>
                      <a:pt x="1199" y="5290"/>
                      <a:pt x="1216" y="5285"/>
                      <a:pt x="1234" y="5285"/>
                    </a:cubicBezTo>
                    <a:cubicBezTo>
                      <a:pt x="1261" y="5285"/>
                      <a:pt x="1290" y="5296"/>
                      <a:pt x="1308" y="5351"/>
                    </a:cubicBezTo>
                    <a:cubicBezTo>
                      <a:pt x="1333" y="5375"/>
                      <a:pt x="1377" y="5420"/>
                      <a:pt x="1393" y="5420"/>
                    </a:cubicBezTo>
                    <a:cubicBezTo>
                      <a:pt x="1397" y="5420"/>
                      <a:pt x="1399" y="5417"/>
                      <a:pt x="1399" y="5411"/>
                    </a:cubicBezTo>
                    <a:cubicBezTo>
                      <a:pt x="1430" y="5411"/>
                      <a:pt x="1430" y="5411"/>
                      <a:pt x="1399" y="5442"/>
                    </a:cubicBezTo>
                    <a:cubicBezTo>
                      <a:pt x="1377" y="5486"/>
                      <a:pt x="1387" y="5515"/>
                      <a:pt x="1430" y="5515"/>
                    </a:cubicBezTo>
                    <a:cubicBezTo>
                      <a:pt x="1446" y="5515"/>
                      <a:pt x="1466" y="5511"/>
                      <a:pt x="1490" y="5503"/>
                    </a:cubicBezTo>
                    <a:cubicBezTo>
                      <a:pt x="1490" y="5494"/>
                      <a:pt x="1493" y="5490"/>
                      <a:pt x="1497" y="5490"/>
                    </a:cubicBezTo>
                    <a:cubicBezTo>
                      <a:pt x="1506" y="5490"/>
                      <a:pt x="1521" y="5511"/>
                      <a:pt x="1521" y="5533"/>
                    </a:cubicBezTo>
                    <a:lnTo>
                      <a:pt x="1582" y="5533"/>
                    </a:lnTo>
                    <a:cubicBezTo>
                      <a:pt x="1594" y="5520"/>
                      <a:pt x="1602" y="5513"/>
                      <a:pt x="1606" y="5513"/>
                    </a:cubicBezTo>
                    <a:cubicBezTo>
                      <a:pt x="1612" y="5513"/>
                      <a:pt x="1612" y="5528"/>
                      <a:pt x="1612" y="5563"/>
                    </a:cubicBezTo>
                    <a:cubicBezTo>
                      <a:pt x="1612" y="5594"/>
                      <a:pt x="1612" y="5624"/>
                      <a:pt x="1642" y="5624"/>
                    </a:cubicBezTo>
                    <a:cubicBezTo>
                      <a:pt x="1703" y="5624"/>
                      <a:pt x="1916" y="5746"/>
                      <a:pt x="1916" y="5807"/>
                    </a:cubicBezTo>
                    <a:cubicBezTo>
                      <a:pt x="1946" y="5776"/>
                      <a:pt x="1946" y="5776"/>
                      <a:pt x="1977" y="5776"/>
                    </a:cubicBezTo>
                    <a:cubicBezTo>
                      <a:pt x="1963" y="5817"/>
                      <a:pt x="1962" y="5834"/>
                      <a:pt x="1967" y="5834"/>
                    </a:cubicBezTo>
                    <a:cubicBezTo>
                      <a:pt x="1974" y="5834"/>
                      <a:pt x="1990" y="5810"/>
                      <a:pt x="2007" y="5776"/>
                    </a:cubicBezTo>
                    <a:lnTo>
                      <a:pt x="1977" y="5746"/>
                    </a:lnTo>
                    <a:cubicBezTo>
                      <a:pt x="1987" y="5724"/>
                      <a:pt x="2002" y="5714"/>
                      <a:pt x="2015" y="5714"/>
                    </a:cubicBezTo>
                    <a:cubicBezTo>
                      <a:pt x="2039" y="5714"/>
                      <a:pt x="2057" y="5748"/>
                      <a:pt x="2037" y="5807"/>
                    </a:cubicBezTo>
                    <a:cubicBezTo>
                      <a:pt x="2021" y="5857"/>
                      <a:pt x="2013" y="5879"/>
                      <a:pt x="2020" y="5879"/>
                    </a:cubicBezTo>
                    <a:cubicBezTo>
                      <a:pt x="2026" y="5879"/>
                      <a:pt x="2041" y="5864"/>
                      <a:pt x="2068" y="5837"/>
                    </a:cubicBezTo>
                    <a:cubicBezTo>
                      <a:pt x="2091" y="5814"/>
                      <a:pt x="2105" y="5804"/>
                      <a:pt x="2114" y="5804"/>
                    </a:cubicBezTo>
                    <a:cubicBezTo>
                      <a:pt x="2129" y="5804"/>
                      <a:pt x="2129" y="5830"/>
                      <a:pt x="2129" y="5867"/>
                    </a:cubicBezTo>
                    <a:cubicBezTo>
                      <a:pt x="2113" y="5898"/>
                      <a:pt x="2106" y="5913"/>
                      <a:pt x="2110" y="5913"/>
                    </a:cubicBezTo>
                    <a:cubicBezTo>
                      <a:pt x="2113" y="5913"/>
                      <a:pt x="2129" y="5898"/>
                      <a:pt x="2159" y="5867"/>
                    </a:cubicBezTo>
                    <a:cubicBezTo>
                      <a:pt x="2205" y="5822"/>
                      <a:pt x="2243" y="5791"/>
                      <a:pt x="2265" y="5791"/>
                    </a:cubicBezTo>
                    <a:cubicBezTo>
                      <a:pt x="2288" y="5791"/>
                      <a:pt x="2296" y="5822"/>
                      <a:pt x="2281" y="5898"/>
                    </a:cubicBezTo>
                    <a:cubicBezTo>
                      <a:pt x="2250" y="5959"/>
                      <a:pt x="2250" y="5989"/>
                      <a:pt x="2281" y="5989"/>
                    </a:cubicBezTo>
                    <a:cubicBezTo>
                      <a:pt x="2281" y="5989"/>
                      <a:pt x="2311" y="5959"/>
                      <a:pt x="2311" y="5928"/>
                    </a:cubicBezTo>
                    <a:cubicBezTo>
                      <a:pt x="2311" y="5901"/>
                      <a:pt x="2317" y="5886"/>
                      <a:pt x="2327" y="5886"/>
                    </a:cubicBezTo>
                    <a:cubicBezTo>
                      <a:pt x="2338" y="5886"/>
                      <a:pt x="2355" y="5908"/>
                      <a:pt x="2372" y="5959"/>
                    </a:cubicBezTo>
                    <a:cubicBezTo>
                      <a:pt x="2392" y="6040"/>
                      <a:pt x="2412" y="6080"/>
                      <a:pt x="2451" y="6080"/>
                    </a:cubicBezTo>
                    <a:cubicBezTo>
                      <a:pt x="2470" y="6080"/>
                      <a:pt x="2493" y="6070"/>
                      <a:pt x="2524" y="6050"/>
                    </a:cubicBezTo>
                    <a:cubicBezTo>
                      <a:pt x="2562" y="6037"/>
                      <a:pt x="2594" y="6030"/>
                      <a:pt x="2615" y="6030"/>
                    </a:cubicBezTo>
                    <a:cubicBezTo>
                      <a:pt x="2645" y="6030"/>
                      <a:pt x="2651" y="6044"/>
                      <a:pt x="2615" y="6080"/>
                    </a:cubicBezTo>
                    <a:cubicBezTo>
                      <a:pt x="2554" y="6111"/>
                      <a:pt x="2554" y="6111"/>
                      <a:pt x="2585" y="6111"/>
                    </a:cubicBezTo>
                    <a:cubicBezTo>
                      <a:pt x="2645" y="6111"/>
                      <a:pt x="2676" y="6141"/>
                      <a:pt x="2706" y="6141"/>
                    </a:cubicBezTo>
                    <a:cubicBezTo>
                      <a:pt x="2737" y="6141"/>
                      <a:pt x="2767" y="6111"/>
                      <a:pt x="2767" y="6080"/>
                    </a:cubicBezTo>
                    <a:cubicBezTo>
                      <a:pt x="2767" y="6123"/>
                      <a:pt x="2797" y="6166"/>
                      <a:pt x="2826" y="6166"/>
                    </a:cubicBezTo>
                    <a:cubicBezTo>
                      <a:pt x="2838" y="6166"/>
                      <a:pt x="2849" y="6159"/>
                      <a:pt x="2858" y="6141"/>
                    </a:cubicBezTo>
                    <a:lnTo>
                      <a:pt x="2919" y="6141"/>
                    </a:lnTo>
                    <a:cubicBezTo>
                      <a:pt x="2949" y="6141"/>
                      <a:pt x="2949" y="6141"/>
                      <a:pt x="2980" y="6111"/>
                    </a:cubicBezTo>
                    <a:cubicBezTo>
                      <a:pt x="2980" y="6102"/>
                      <a:pt x="2982" y="6098"/>
                      <a:pt x="2987" y="6098"/>
                    </a:cubicBezTo>
                    <a:cubicBezTo>
                      <a:pt x="2998" y="6098"/>
                      <a:pt x="3019" y="6119"/>
                      <a:pt x="3041" y="6141"/>
                    </a:cubicBezTo>
                    <a:cubicBezTo>
                      <a:pt x="3041" y="6185"/>
                      <a:pt x="3057" y="6214"/>
                      <a:pt x="3066" y="6214"/>
                    </a:cubicBezTo>
                    <a:cubicBezTo>
                      <a:pt x="3069" y="6214"/>
                      <a:pt x="3071" y="6210"/>
                      <a:pt x="3071" y="6202"/>
                    </a:cubicBezTo>
                    <a:cubicBezTo>
                      <a:pt x="3071" y="6171"/>
                      <a:pt x="3132" y="6141"/>
                      <a:pt x="3162" y="6111"/>
                    </a:cubicBezTo>
                    <a:cubicBezTo>
                      <a:pt x="3162" y="6092"/>
                      <a:pt x="3165" y="6084"/>
                      <a:pt x="3168" y="6084"/>
                    </a:cubicBezTo>
                    <a:cubicBezTo>
                      <a:pt x="3175" y="6084"/>
                      <a:pt x="3183" y="6120"/>
                      <a:pt x="3162" y="6141"/>
                    </a:cubicBezTo>
                    <a:cubicBezTo>
                      <a:pt x="3162" y="6171"/>
                      <a:pt x="3162" y="6171"/>
                      <a:pt x="3223" y="6202"/>
                    </a:cubicBezTo>
                    <a:cubicBezTo>
                      <a:pt x="3223" y="6202"/>
                      <a:pt x="3284" y="6202"/>
                      <a:pt x="3284" y="6171"/>
                    </a:cubicBezTo>
                    <a:cubicBezTo>
                      <a:pt x="3284" y="6156"/>
                      <a:pt x="3314" y="6149"/>
                      <a:pt x="3348" y="6149"/>
                    </a:cubicBezTo>
                    <a:cubicBezTo>
                      <a:pt x="3383" y="6149"/>
                      <a:pt x="3421" y="6156"/>
                      <a:pt x="3436" y="6171"/>
                    </a:cubicBezTo>
                    <a:lnTo>
                      <a:pt x="3496" y="6171"/>
                    </a:lnTo>
                    <a:cubicBezTo>
                      <a:pt x="3496" y="6171"/>
                      <a:pt x="3527" y="6141"/>
                      <a:pt x="3557" y="6141"/>
                    </a:cubicBezTo>
                    <a:cubicBezTo>
                      <a:pt x="3557" y="6141"/>
                      <a:pt x="3557" y="6141"/>
                      <a:pt x="3588" y="6111"/>
                    </a:cubicBezTo>
                    <a:cubicBezTo>
                      <a:pt x="3618" y="6111"/>
                      <a:pt x="3648" y="6111"/>
                      <a:pt x="3648" y="6141"/>
                    </a:cubicBezTo>
                    <a:cubicBezTo>
                      <a:pt x="3648" y="6110"/>
                      <a:pt x="3648" y="6090"/>
                      <a:pt x="3650" y="6080"/>
                    </a:cubicBezTo>
                    <a:lnTo>
                      <a:pt x="3650" y="6080"/>
                    </a:lnTo>
                    <a:cubicBezTo>
                      <a:pt x="3649" y="6080"/>
                      <a:pt x="3649" y="6080"/>
                      <a:pt x="3648" y="6080"/>
                    </a:cubicBezTo>
                    <a:cubicBezTo>
                      <a:pt x="3648" y="6080"/>
                      <a:pt x="3618" y="6050"/>
                      <a:pt x="3618" y="6050"/>
                    </a:cubicBezTo>
                    <a:cubicBezTo>
                      <a:pt x="3618" y="6019"/>
                      <a:pt x="3648" y="6019"/>
                      <a:pt x="3648" y="6019"/>
                    </a:cubicBezTo>
                    <a:cubicBezTo>
                      <a:pt x="3648" y="6019"/>
                      <a:pt x="3679" y="6019"/>
                      <a:pt x="3679" y="6050"/>
                    </a:cubicBezTo>
                    <a:cubicBezTo>
                      <a:pt x="3679" y="6050"/>
                      <a:pt x="3679" y="6074"/>
                      <a:pt x="3657" y="6079"/>
                    </a:cubicBezTo>
                    <a:lnTo>
                      <a:pt x="3657" y="6079"/>
                    </a:lnTo>
                    <a:cubicBezTo>
                      <a:pt x="3655" y="6075"/>
                      <a:pt x="3653" y="6073"/>
                      <a:pt x="3652" y="6073"/>
                    </a:cubicBezTo>
                    <a:cubicBezTo>
                      <a:pt x="3651" y="6073"/>
                      <a:pt x="3650" y="6075"/>
                      <a:pt x="3650" y="6080"/>
                    </a:cubicBezTo>
                    <a:lnTo>
                      <a:pt x="3650" y="6080"/>
                    </a:lnTo>
                    <a:cubicBezTo>
                      <a:pt x="3652" y="6080"/>
                      <a:pt x="3655" y="6080"/>
                      <a:pt x="3657" y="6079"/>
                    </a:cubicBezTo>
                    <a:lnTo>
                      <a:pt x="3657" y="6079"/>
                    </a:lnTo>
                    <a:cubicBezTo>
                      <a:pt x="3662" y="6089"/>
                      <a:pt x="3668" y="6110"/>
                      <a:pt x="3679" y="6141"/>
                    </a:cubicBezTo>
                    <a:cubicBezTo>
                      <a:pt x="3679" y="6171"/>
                      <a:pt x="3679" y="6186"/>
                      <a:pt x="3683" y="6186"/>
                    </a:cubicBezTo>
                    <a:cubicBezTo>
                      <a:pt x="3686" y="6186"/>
                      <a:pt x="3694" y="6171"/>
                      <a:pt x="3709" y="6141"/>
                    </a:cubicBezTo>
                    <a:cubicBezTo>
                      <a:pt x="3709" y="6105"/>
                      <a:pt x="3709" y="6091"/>
                      <a:pt x="3715" y="6091"/>
                    </a:cubicBezTo>
                    <a:cubicBezTo>
                      <a:pt x="3720" y="6091"/>
                      <a:pt x="3727" y="6098"/>
                      <a:pt x="3740" y="6111"/>
                    </a:cubicBezTo>
                    <a:cubicBezTo>
                      <a:pt x="3740" y="6126"/>
                      <a:pt x="3747" y="6133"/>
                      <a:pt x="3755" y="6133"/>
                    </a:cubicBezTo>
                    <a:cubicBezTo>
                      <a:pt x="3762" y="6133"/>
                      <a:pt x="3770" y="6126"/>
                      <a:pt x="3770" y="6111"/>
                    </a:cubicBezTo>
                    <a:cubicBezTo>
                      <a:pt x="3789" y="6072"/>
                      <a:pt x="3809" y="6034"/>
                      <a:pt x="3828" y="6034"/>
                    </a:cubicBezTo>
                    <a:cubicBezTo>
                      <a:pt x="3839" y="6034"/>
                      <a:pt x="3850" y="6047"/>
                      <a:pt x="3861" y="6080"/>
                    </a:cubicBezTo>
                    <a:cubicBezTo>
                      <a:pt x="3861" y="6080"/>
                      <a:pt x="3892" y="6080"/>
                      <a:pt x="3892" y="6019"/>
                    </a:cubicBezTo>
                    <a:cubicBezTo>
                      <a:pt x="3892" y="5989"/>
                      <a:pt x="3892" y="5974"/>
                      <a:pt x="3895" y="5974"/>
                    </a:cubicBezTo>
                    <a:cubicBezTo>
                      <a:pt x="3899" y="5974"/>
                      <a:pt x="3907" y="5989"/>
                      <a:pt x="3922" y="6019"/>
                    </a:cubicBezTo>
                    <a:cubicBezTo>
                      <a:pt x="3937" y="6050"/>
                      <a:pt x="3952" y="6065"/>
                      <a:pt x="3964" y="6065"/>
                    </a:cubicBezTo>
                    <a:cubicBezTo>
                      <a:pt x="3975" y="6065"/>
                      <a:pt x="3983" y="6050"/>
                      <a:pt x="3983" y="6019"/>
                    </a:cubicBezTo>
                    <a:cubicBezTo>
                      <a:pt x="3983" y="6019"/>
                      <a:pt x="3983" y="6006"/>
                      <a:pt x="3992" y="6006"/>
                    </a:cubicBezTo>
                    <a:cubicBezTo>
                      <a:pt x="3996" y="6006"/>
                      <a:pt x="4003" y="6009"/>
                      <a:pt x="4013" y="6019"/>
                    </a:cubicBezTo>
                    <a:cubicBezTo>
                      <a:pt x="4074" y="6019"/>
                      <a:pt x="4226" y="6019"/>
                      <a:pt x="4165" y="5959"/>
                    </a:cubicBezTo>
                    <a:lnTo>
                      <a:pt x="4226" y="5959"/>
                    </a:lnTo>
                    <a:cubicBezTo>
                      <a:pt x="4235" y="5967"/>
                      <a:pt x="4244" y="5971"/>
                      <a:pt x="4252" y="5971"/>
                    </a:cubicBezTo>
                    <a:cubicBezTo>
                      <a:pt x="4272" y="5971"/>
                      <a:pt x="4287" y="5950"/>
                      <a:pt x="4287" y="5928"/>
                    </a:cubicBezTo>
                    <a:lnTo>
                      <a:pt x="4317" y="5898"/>
                    </a:lnTo>
                    <a:cubicBezTo>
                      <a:pt x="4317" y="5919"/>
                      <a:pt x="4332" y="5941"/>
                      <a:pt x="4352" y="5941"/>
                    </a:cubicBezTo>
                    <a:cubicBezTo>
                      <a:pt x="4360" y="5941"/>
                      <a:pt x="4369" y="5937"/>
                      <a:pt x="4378" y="5928"/>
                    </a:cubicBezTo>
                    <a:cubicBezTo>
                      <a:pt x="4408" y="5928"/>
                      <a:pt x="4408" y="5928"/>
                      <a:pt x="4378" y="5898"/>
                    </a:cubicBezTo>
                    <a:cubicBezTo>
                      <a:pt x="4348" y="5867"/>
                      <a:pt x="4378" y="5867"/>
                      <a:pt x="4378" y="5867"/>
                    </a:cubicBezTo>
                    <a:cubicBezTo>
                      <a:pt x="4408" y="5867"/>
                      <a:pt x="4439" y="5898"/>
                      <a:pt x="4469" y="5928"/>
                    </a:cubicBezTo>
                    <a:lnTo>
                      <a:pt x="4469" y="5898"/>
                    </a:lnTo>
                    <a:cubicBezTo>
                      <a:pt x="4469" y="5862"/>
                      <a:pt x="4469" y="5847"/>
                      <a:pt x="4475" y="5847"/>
                    </a:cubicBezTo>
                    <a:cubicBezTo>
                      <a:pt x="4480" y="5847"/>
                      <a:pt x="4487" y="5855"/>
                      <a:pt x="4500" y="5867"/>
                    </a:cubicBezTo>
                    <a:cubicBezTo>
                      <a:pt x="4515" y="5883"/>
                      <a:pt x="4522" y="5890"/>
                      <a:pt x="4530" y="5890"/>
                    </a:cubicBezTo>
                    <a:cubicBezTo>
                      <a:pt x="4538" y="5890"/>
                      <a:pt x="4545" y="5883"/>
                      <a:pt x="4560" y="5867"/>
                    </a:cubicBezTo>
                    <a:cubicBezTo>
                      <a:pt x="4560" y="5857"/>
                      <a:pt x="4564" y="5854"/>
                      <a:pt x="4567" y="5854"/>
                    </a:cubicBezTo>
                    <a:cubicBezTo>
                      <a:pt x="4574" y="5854"/>
                      <a:pt x="4581" y="5867"/>
                      <a:pt x="4560" y="5867"/>
                    </a:cubicBezTo>
                    <a:lnTo>
                      <a:pt x="4591" y="5898"/>
                    </a:lnTo>
                    <a:cubicBezTo>
                      <a:pt x="4600" y="5907"/>
                      <a:pt x="4603" y="5910"/>
                      <a:pt x="4604" y="5910"/>
                    </a:cubicBezTo>
                    <a:cubicBezTo>
                      <a:pt x="4606" y="5910"/>
                      <a:pt x="4591" y="5889"/>
                      <a:pt x="4591" y="5867"/>
                    </a:cubicBezTo>
                    <a:cubicBezTo>
                      <a:pt x="4591" y="5867"/>
                      <a:pt x="4591" y="5867"/>
                      <a:pt x="4621" y="5837"/>
                    </a:cubicBezTo>
                    <a:cubicBezTo>
                      <a:pt x="4652" y="5837"/>
                      <a:pt x="4682" y="5837"/>
                      <a:pt x="4621" y="5807"/>
                    </a:cubicBezTo>
                    <a:cubicBezTo>
                      <a:pt x="4621" y="5776"/>
                      <a:pt x="4621" y="5746"/>
                      <a:pt x="4621" y="5715"/>
                    </a:cubicBezTo>
                    <a:cubicBezTo>
                      <a:pt x="4621" y="5705"/>
                      <a:pt x="4625" y="5702"/>
                      <a:pt x="4628" y="5702"/>
                    </a:cubicBezTo>
                    <a:cubicBezTo>
                      <a:pt x="4635" y="5702"/>
                      <a:pt x="4641" y="5715"/>
                      <a:pt x="4621" y="5715"/>
                    </a:cubicBezTo>
                    <a:cubicBezTo>
                      <a:pt x="4652" y="5746"/>
                      <a:pt x="4652" y="5776"/>
                      <a:pt x="4682" y="5776"/>
                    </a:cubicBezTo>
                    <a:cubicBezTo>
                      <a:pt x="4682" y="5776"/>
                      <a:pt x="4712" y="5807"/>
                      <a:pt x="4712" y="5807"/>
                    </a:cubicBezTo>
                    <a:cubicBezTo>
                      <a:pt x="4712" y="5825"/>
                      <a:pt x="4718" y="5833"/>
                      <a:pt x="4727" y="5833"/>
                    </a:cubicBezTo>
                    <a:cubicBezTo>
                      <a:pt x="4747" y="5833"/>
                      <a:pt x="4783" y="5797"/>
                      <a:pt x="4804" y="5776"/>
                    </a:cubicBezTo>
                    <a:cubicBezTo>
                      <a:pt x="4804" y="5726"/>
                      <a:pt x="4804" y="5703"/>
                      <a:pt x="4809" y="5703"/>
                    </a:cubicBezTo>
                    <a:cubicBezTo>
                      <a:pt x="4813" y="5703"/>
                      <a:pt x="4820" y="5718"/>
                      <a:pt x="4834" y="5746"/>
                    </a:cubicBezTo>
                    <a:cubicBezTo>
                      <a:pt x="4848" y="5759"/>
                      <a:pt x="4858" y="5765"/>
                      <a:pt x="4866" y="5765"/>
                    </a:cubicBezTo>
                    <a:cubicBezTo>
                      <a:pt x="4893" y="5765"/>
                      <a:pt x="4888" y="5695"/>
                      <a:pt x="4864" y="5624"/>
                    </a:cubicBezTo>
                    <a:lnTo>
                      <a:pt x="4834" y="5503"/>
                    </a:lnTo>
                    <a:lnTo>
                      <a:pt x="4864" y="5594"/>
                    </a:lnTo>
                    <a:cubicBezTo>
                      <a:pt x="4913" y="5659"/>
                      <a:pt x="4936" y="5689"/>
                      <a:pt x="4951" y="5689"/>
                    </a:cubicBezTo>
                    <a:cubicBezTo>
                      <a:pt x="4964" y="5689"/>
                      <a:pt x="4972" y="5666"/>
                      <a:pt x="4986" y="5624"/>
                    </a:cubicBezTo>
                    <a:cubicBezTo>
                      <a:pt x="5004" y="5589"/>
                      <a:pt x="5011" y="5574"/>
                      <a:pt x="5014" y="5574"/>
                    </a:cubicBezTo>
                    <a:cubicBezTo>
                      <a:pt x="5016" y="5574"/>
                      <a:pt x="5016" y="5581"/>
                      <a:pt x="5016" y="5594"/>
                    </a:cubicBezTo>
                    <a:cubicBezTo>
                      <a:pt x="5029" y="5606"/>
                      <a:pt x="5036" y="5614"/>
                      <a:pt x="5045" y="5614"/>
                    </a:cubicBezTo>
                    <a:cubicBezTo>
                      <a:pt x="5057" y="5614"/>
                      <a:pt x="5072" y="5599"/>
                      <a:pt x="5107" y="5563"/>
                    </a:cubicBezTo>
                    <a:cubicBezTo>
                      <a:pt x="5168" y="5533"/>
                      <a:pt x="5199" y="5503"/>
                      <a:pt x="5168" y="5503"/>
                    </a:cubicBezTo>
                    <a:cubicBezTo>
                      <a:pt x="5168" y="5503"/>
                      <a:pt x="5199" y="5472"/>
                      <a:pt x="5199" y="5472"/>
                    </a:cubicBezTo>
                    <a:cubicBezTo>
                      <a:pt x="5210" y="5478"/>
                      <a:pt x="5221" y="5480"/>
                      <a:pt x="5230" y="5480"/>
                    </a:cubicBezTo>
                    <a:cubicBezTo>
                      <a:pt x="5268" y="5480"/>
                      <a:pt x="5278" y="5436"/>
                      <a:pt x="5229" y="5411"/>
                    </a:cubicBezTo>
                    <a:cubicBezTo>
                      <a:pt x="5229" y="5411"/>
                      <a:pt x="5229" y="5411"/>
                      <a:pt x="5259" y="5381"/>
                    </a:cubicBezTo>
                    <a:lnTo>
                      <a:pt x="5259" y="5411"/>
                    </a:lnTo>
                    <a:cubicBezTo>
                      <a:pt x="5267" y="5419"/>
                      <a:pt x="5274" y="5422"/>
                      <a:pt x="5283" y="5422"/>
                    </a:cubicBezTo>
                    <a:cubicBezTo>
                      <a:pt x="5311" y="5422"/>
                      <a:pt x="5356" y="5383"/>
                      <a:pt x="5472" y="5290"/>
                    </a:cubicBezTo>
                    <a:cubicBezTo>
                      <a:pt x="5624" y="5138"/>
                      <a:pt x="5624" y="5138"/>
                      <a:pt x="5563" y="5077"/>
                    </a:cubicBezTo>
                    <a:cubicBezTo>
                      <a:pt x="5546" y="5041"/>
                      <a:pt x="5549" y="5027"/>
                      <a:pt x="5560" y="5027"/>
                    </a:cubicBezTo>
                    <a:cubicBezTo>
                      <a:pt x="5569" y="5027"/>
                      <a:pt x="5581" y="5034"/>
                      <a:pt x="5594" y="5047"/>
                    </a:cubicBezTo>
                    <a:cubicBezTo>
                      <a:pt x="5609" y="5062"/>
                      <a:pt x="5624" y="5069"/>
                      <a:pt x="5636" y="5069"/>
                    </a:cubicBezTo>
                    <a:cubicBezTo>
                      <a:pt x="5647" y="5069"/>
                      <a:pt x="5655" y="5062"/>
                      <a:pt x="5655" y="5047"/>
                    </a:cubicBezTo>
                    <a:cubicBezTo>
                      <a:pt x="5655" y="5047"/>
                      <a:pt x="5668" y="5033"/>
                      <a:pt x="5686" y="5033"/>
                    </a:cubicBezTo>
                    <a:cubicBezTo>
                      <a:pt x="5695" y="5033"/>
                      <a:pt x="5705" y="5037"/>
                      <a:pt x="5715" y="5047"/>
                    </a:cubicBezTo>
                    <a:cubicBezTo>
                      <a:pt x="5807" y="5016"/>
                      <a:pt x="5807" y="4986"/>
                      <a:pt x="5776" y="4955"/>
                    </a:cubicBezTo>
                    <a:cubicBezTo>
                      <a:pt x="5837" y="4955"/>
                      <a:pt x="5867" y="4955"/>
                      <a:pt x="5837" y="4925"/>
                    </a:cubicBezTo>
                    <a:cubicBezTo>
                      <a:pt x="5810" y="4898"/>
                      <a:pt x="5855" y="4799"/>
                      <a:pt x="5908" y="4799"/>
                    </a:cubicBezTo>
                    <a:cubicBezTo>
                      <a:pt x="5915" y="4799"/>
                      <a:pt x="5921" y="4800"/>
                      <a:pt x="5928" y="4803"/>
                    </a:cubicBezTo>
                    <a:lnTo>
                      <a:pt x="5959" y="4773"/>
                    </a:lnTo>
                    <a:cubicBezTo>
                      <a:pt x="5928" y="4743"/>
                      <a:pt x="5959" y="4712"/>
                      <a:pt x="5959" y="4652"/>
                    </a:cubicBezTo>
                    <a:cubicBezTo>
                      <a:pt x="5989" y="4621"/>
                      <a:pt x="6019" y="4621"/>
                      <a:pt x="6050" y="4621"/>
                    </a:cubicBezTo>
                    <a:cubicBezTo>
                      <a:pt x="6050" y="4634"/>
                      <a:pt x="6055" y="4641"/>
                      <a:pt x="6059" y="4641"/>
                    </a:cubicBezTo>
                    <a:cubicBezTo>
                      <a:pt x="6064" y="4641"/>
                      <a:pt x="6068" y="4626"/>
                      <a:pt x="6050" y="4591"/>
                    </a:cubicBezTo>
                    <a:cubicBezTo>
                      <a:pt x="6080" y="4560"/>
                      <a:pt x="6019" y="4500"/>
                      <a:pt x="6019" y="4500"/>
                    </a:cubicBezTo>
                    <a:cubicBezTo>
                      <a:pt x="5989" y="4469"/>
                      <a:pt x="5989" y="4439"/>
                      <a:pt x="5989" y="4408"/>
                    </a:cubicBezTo>
                    <a:lnTo>
                      <a:pt x="5989" y="4408"/>
                    </a:lnTo>
                    <a:lnTo>
                      <a:pt x="6019" y="4439"/>
                    </a:lnTo>
                    <a:lnTo>
                      <a:pt x="6080" y="4469"/>
                    </a:lnTo>
                    <a:cubicBezTo>
                      <a:pt x="6080" y="4439"/>
                      <a:pt x="6111" y="4439"/>
                      <a:pt x="6080" y="4408"/>
                    </a:cubicBezTo>
                    <a:cubicBezTo>
                      <a:pt x="6111" y="4408"/>
                      <a:pt x="6111" y="4378"/>
                      <a:pt x="6141" y="4348"/>
                    </a:cubicBezTo>
                    <a:cubicBezTo>
                      <a:pt x="6171" y="4317"/>
                      <a:pt x="6171" y="4256"/>
                      <a:pt x="6171" y="4226"/>
                    </a:cubicBezTo>
                    <a:cubicBezTo>
                      <a:pt x="6232" y="4226"/>
                      <a:pt x="6263" y="4104"/>
                      <a:pt x="6232" y="4074"/>
                    </a:cubicBezTo>
                    <a:cubicBezTo>
                      <a:pt x="6202" y="4044"/>
                      <a:pt x="6202" y="4044"/>
                      <a:pt x="6232" y="4013"/>
                    </a:cubicBezTo>
                    <a:cubicBezTo>
                      <a:pt x="6263" y="4013"/>
                      <a:pt x="6293" y="4013"/>
                      <a:pt x="6263" y="3983"/>
                    </a:cubicBezTo>
                    <a:cubicBezTo>
                      <a:pt x="6232" y="3952"/>
                      <a:pt x="6263" y="3952"/>
                      <a:pt x="6293" y="3922"/>
                    </a:cubicBezTo>
                    <a:cubicBezTo>
                      <a:pt x="6384" y="3922"/>
                      <a:pt x="6384" y="3892"/>
                      <a:pt x="6354" y="3861"/>
                    </a:cubicBezTo>
                    <a:cubicBezTo>
                      <a:pt x="6323" y="3800"/>
                      <a:pt x="6354" y="3770"/>
                      <a:pt x="6354" y="3740"/>
                    </a:cubicBezTo>
                    <a:cubicBezTo>
                      <a:pt x="6323" y="3709"/>
                      <a:pt x="6323" y="3679"/>
                      <a:pt x="6293" y="3679"/>
                    </a:cubicBezTo>
                    <a:cubicBezTo>
                      <a:pt x="6273" y="3679"/>
                      <a:pt x="6253" y="3666"/>
                      <a:pt x="6242" y="3657"/>
                    </a:cubicBezTo>
                    <a:lnTo>
                      <a:pt x="6242" y="3657"/>
                    </a:lnTo>
                    <a:cubicBezTo>
                      <a:pt x="6247" y="3661"/>
                      <a:pt x="6251" y="3662"/>
                      <a:pt x="6255" y="3662"/>
                    </a:cubicBezTo>
                    <a:cubicBezTo>
                      <a:pt x="6266" y="3662"/>
                      <a:pt x="6273" y="3648"/>
                      <a:pt x="6293" y="3648"/>
                    </a:cubicBezTo>
                    <a:cubicBezTo>
                      <a:pt x="6323" y="3618"/>
                      <a:pt x="6354" y="3588"/>
                      <a:pt x="6354" y="3557"/>
                    </a:cubicBezTo>
                    <a:cubicBezTo>
                      <a:pt x="6354" y="3527"/>
                      <a:pt x="6354" y="3496"/>
                      <a:pt x="6354" y="3466"/>
                    </a:cubicBezTo>
                    <a:cubicBezTo>
                      <a:pt x="6414" y="3405"/>
                      <a:pt x="6414" y="3405"/>
                      <a:pt x="6384" y="3375"/>
                    </a:cubicBezTo>
                    <a:lnTo>
                      <a:pt x="6354" y="3375"/>
                    </a:lnTo>
                    <a:cubicBezTo>
                      <a:pt x="6414" y="3375"/>
                      <a:pt x="6414" y="3132"/>
                      <a:pt x="6354" y="3101"/>
                    </a:cubicBezTo>
                    <a:lnTo>
                      <a:pt x="6384" y="3101"/>
                    </a:lnTo>
                    <a:cubicBezTo>
                      <a:pt x="6414" y="3101"/>
                      <a:pt x="6414" y="3071"/>
                      <a:pt x="6414" y="3041"/>
                    </a:cubicBezTo>
                    <a:cubicBezTo>
                      <a:pt x="6414" y="3010"/>
                      <a:pt x="6384" y="2919"/>
                      <a:pt x="6384" y="2858"/>
                    </a:cubicBezTo>
                    <a:cubicBezTo>
                      <a:pt x="6384" y="2767"/>
                      <a:pt x="6354" y="2706"/>
                      <a:pt x="6323" y="2706"/>
                    </a:cubicBezTo>
                    <a:cubicBezTo>
                      <a:pt x="6323" y="2676"/>
                      <a:pt x="6323" y="2676"/>
                      <a:pt x="6354" y="2676"/>
                    </a:cubicBezTo>
                    <a:cubicBezTo>
                      <a:pt x="6414" y="2676"/>
                      <a:pt x="6384" y="2676"/>
                      <a:pt x="6384" y="2645"/>
                    </a:cubicBezTo>
                    <a:cubicBezTo>
                      <a:pt x="6384" y="2630"/>
                      <a:pt x="6376" y="2623"/>
                      <a:pt x="6365" y="2623"/>
                    </a:cubicBezTo>
                    <a:cubicBezTo>
                      <a:pt x="6354" y="2623"/>
                      <a:pt x="6338" y="2630"/>
                      <a:pt x="6323" y="2645"/>
                    </a:cubicBezTo>
                    <a:cubicBezTo>
                      <a:pt x="6293" y="2645"/>
                      <a:pt x="6293" y="2615"/>
                      <a:pt x="6323" y="2554"/>
                    </a:cubicBezTo>
                    <a:cubicBezTo>
                      <a:pt x="6354" y="2524"/>
                      <a:pt x="6323" y="2433"/>
                      <a:pt x="6293" y="2402"/>
                    </a:cubicBezTo>
                    <a:cubicBezTo>
                      <a:pt x="6293" y="2372"/>
                      <a:pt x="6263" y="2341"/>
                      <a:pt x="6293" y="2341"/>
                    </a:cubicBezTo>
                    <a:cubicBezTo>
                      <a:pt x="6323" y="2311"/>
                      <a:pt x="6354" y="2250"/>
                      <a:pt x="6293" y="2220"/>
                    </a:cubicBezTo>
                    <a:cubicBezTo>
                      <a:pt x="6263" y="2220"/>
                      <a:pt x="6263" y="2220"/>
                      <a:pt x="6293" y="2189"/>
                    </a:cubicBezTo>
                    <a:cubicBezTo>
                      <a:pt x="6323" y="2159"/>
                      <a:pt x="6354" y="2159"/>
                      <a:pt x="6293" y="2159"/>
                    </a:cubicBezTo>
                    <a:cubicBezTo>
                      <a:pt x="6263" y="2129"/>
                      <a:pt x="6232" y="2068"/>
                      <a:pt x="6232" y="2007"/>
                    </a:cubicBezTo>
                    <a:cubicBezTo>
                      <a:pt x="6232" y="1977"/>
                      <a:pt x="6232" y="1977"/>
                      <a:pt x="6202" y="1977"/>
                    </a:cubicBezTo>
                    <a:cubicBezTo>
                      <a:pt x="6181" y="1977"/>
                      <a:pt x="6161" y="1990"/>
                      <a:pt x="6159" y="1990"/>
                    </a:cubicBezTo>
                    <a:cubicBezTo>
                      <a:pt x="6158" y="1990"/>
                      <a:pt x="6161" y="1987"/>
                      <a:pt x="6171" y="1977"/>
                    </a:cubicBezTo>
                    <a:cubicBezTo>
                      <a:pt x="6232" y="1946"/>
                      <a:pt x="6232" y="1946"/>
                      <a:pt x="6141" y="1946"/>
                    </a:cubicBezTo>
                    <a:cubicBezTo>
                      <a:pt x="6111" y="1946"/>
                      <a:pt x="6111" y="1946"/>
                      <a:pt x="6141" y="1916"/>
                    </a:cubicBezTo>
                    <a:cubicBezTo>
                      <a:pt x="6171" y="1886"/>
                      <a:pt x="6141" y="1886"/>
                      <a:pt x="6141" y="1886"/>
                    </a:cubicBezTo>
                    <a:cubicBezTo>
                      <a:pt x="6141" y="1855"/>
                      <a:pt x="6080" y="1764"/>
                      <a:pt x="6019" y="1673"/>
                    </a:cubicBezTo>
                    <a:cubicBezTo>
                      <a:pt x="5928" y="1521"/>
                      <a:pt x="5898" y="1460"/>
                      <a:pt x="5867" y="1460"/>
                    </a:cubicBezTo>
                    <a:cubicBezTo>
                      <a:pt x="5837" y="1460"/>
                      <a:pt x="5837" y="1460"/>
                      <a:pt x="5837" y="1430"/>
                    </a:cubicBezTo>
                    <a:cubicBezTo>
                      <a:pt x="5867" y="1399"/>
                      <a:pt x="5837" y="1369"/>
                      <a:pt x="5837" y="1369"/>
                    </a:cubicBezTo>
                    <a:cubicBezTo>
                      <a:pt x="5837" y="1338"/>
                      <a:pt x="5807" y="1338"/>
                      <a:pt x="5837" y="1308"/>
                    </a:cubicBezTo>
                    <a:cubicBezTo>
                      <a:pt x="5807" y="1308"/>
                      <a:pt x="5807" y="1308"/>
                      <a:pt x="5776" y="1278"/>
                    </a:cubicBezTo>
                    <a:cubicBezTo>
                      <a:pt x="5807" y="1278"/>
                      <a:pt x="5807" y="1247"/>
                      <a:pt x="5746" y="1247"/>
                    </a:cubicBezTo>
                    <a:cubicBezTo>
                      <a:pt x="5721" y="1260"/>
                      <a:pt x="5706" y="1267"/>
                      <a:pt x="5702" y="1267"/>
                    </a:cubicBezTo>
                    <a:cubicBezTo>
                      <a:pt x="5695" y="1267"/>
                      <a:pt x="5710" y="1252"/>
                      <a:pt x="5746" y="1217"/>
                    </a:cubicBezTo>
                    <a:cubicBezTo>
                      <a:pt x="5769" y="1217"/>
                      <a:pt x="5757" y="1166"/>
                      <a:pt x="5750" y="1166"/>
                    </a:cubicBezTo>
                    <a:cubicBezTo>
                      <a:pt x="5748" y="1166"/>
                      <a:pt x="5746" y="1171"/>
                      <a:pt x="5746" y="1186"/>
                    </a:cubicBezTo>
                    <a:cubicBezTo>
                      <a:pt x="5715" y="1186"/>
                      <a:pt x="5685" y="1156"/>
                      <a:pt x="5655" y="1156"/>
                    </a:cubicBezTo>
                    <a:cubicBezTo>
                      <a:pt x="5624" y="1156"/>
                      <a:pt x="5624" y="1126"/>
                      <a:pt x="5655" y="1126"/>
                    </a:cubicBezTo>
                    <a:cubicBezTo>
                      <a:pt x="5655" y="1065"/>
                      <a:pt x="5563" y="1004"/>
                      <a:pt x="5503" y="1004"/>
                    </a:cubicBezTo>
                    <a:cubicBezTo>
                      <a:pt x="5533" y="974"/>
                      <a:pt x="5503" y="974"/>
                      <a:pt x="5503" y="943"/>
                    </a:cubicBezTo>
                    <a:cubicBezTo>
                      <a:pt x="5442" y="943"/>
                      <a:pt x="5472" y="943"/>
                      <a:pt x="5503" y="913"/>
                    </a:cubicBezTo>
                    <a:cubicBezTo>
                      <a:pt x="5533" y="913"/>
                      <a:pt x="5533" y="882"/>
                      <a:pt x="5503" y="852"/>
                    </a:cubicBezTo>
                    <a:cubicBezTo>
                      <a:pt x="5442" y="852"/>
                      <a:pt x="5381" y="791"/>
                      <a:pt x="5320" y="761"/>
                    </a:cubicBezTo>
                    <a:cubicBezTo>
                      <a:pt x="5290" y="715"/>
                      <a:pt x="5259" y="700"/>
                      <a:pt x="5229" y="700"/>
                    </a:cubicBezTo>
                    <a:cubicBezTo>
                      <a:pt x="5199" y="700"/>
                      <a:pt x="5168" y="715"/>
                      <a:pt x="5138" y="730"/>
                    </a:cubicBezTo>
                    <a:lnTo>
                      <a:pt x="5077" y="761"/>
                    </a:lnTo>
                    <a:lnTo>
                      <a:pt x="5077" y="761"/>
                    </a:lnTo>
                    <a:lnTo>
                      <a:pt x="5107" y="700"/>
                    </a:lnTo>
                    <a:cubicBezTo>
                      <a:pt x="5138" y="670"/>
                      <a:pt x="5168" y="609"/>
                      <a:pt x="5168" y="609"/>
                    </a:cubicBezTo>
                    <a:cubicBezTo>
                      <a:pt x="5138" y="609"/>
                      <a:pt x="5107" y="639"/>
                      <a:pt x="5107" y="670"/>
                    </a:cubicBezTo>
                    <a:cubicBezTo>
                      <a:pt x="5077" y="670"/>
                      <a:pt x="5077" y="670"/>
                      <a:pt x="5047" y="609"/>
                    </a:cubicBezTo>
                    <a:cubicBezTo>
                      <a:pt x="5029" y="573"/>
                      <a:pt x="5021" y="559"/>
                      <a:pt x="5012" y="559"/>
                    </a:cubicBezTo>
                    <a:cubicBezTo>
                      <a:pt x="5006" y="559"/>
                      <a:pt x="4998" y="566"/>
                      <a:pt x="4986" y="579"/>
                    </a:cubicBezTo>
                    <a:cubicBezTo>
                      <a:pt x="4955" y="548"/>
                      <a:pt x="4925" y="548"/>
                      <a:pt x="4925" y="487"/>
                    </a:cubicBezTo>
                    <a:cubicBezTo>
                      <a:pt x="4925" y="487"/>
                      <a:pt x="4925" y="487"/>
                      <a:pt x="4895" y="518"/>
                    </a:cubicBezTo>
                    <a:cubicBezTo>
                      <a:pt x="4882" y="530"/>
                      <a:pt x="4875" y="538"/>
                      <a:pt x="4870" y="538"/>
                    </a:cubicBezTo>
                    <a:cubicBezTo>
                      <a:pt x="4864" y="538"/>
                      <a:pt x="4864" y="523"/>
                      <a:pt x="4864" y="487"/>
                    </a:cubicBezTo>
                    <a:cubicBezTo>
                      <a:pt x="4864" y="443"/>
                      <a:pt x="4832" y="415"/>
                      <a:pt x="4814" y="415"/>
                    </a:cubicBezTo>
                    <a:cubicBezTo>
                      <a:pt x="4808" y="415"/>
                      <a:pt x="4804" y="418"/>
                      <a:pt x="4804" y="427"/>
                    </a:cubicBezTo>
                    <a:cubicBezTo>
                      <a:pt x="4793" y="437"/>
                      <a:pt x="4787" y="440"/>
                      <a:pt x="4781" y="440"/>
                    </a:cubicBezTo>
                    <a:cubicBezTo>
                      <a:pt x="4770" y="440"/>
                      <a:pt x="4763" y="427"/>
                      <a:pt x="4743" y="427"/>
                    </a:cubicBezTo>
                    <a:cubicBezTo>
                      <a:pt x="4722" y="427"/>
                      <a:pt x="4716" y="413"/>
                      <a:pt x="4695" y="413"/>
                    </a:cubicBezTo>
                    <a:cubicBezTo>
                      <a:pt x="4685" y="413"/>
                      <a:pt x="4672" y="416"/>
                      <a:pt x="4652" y="427"/>
                    </a:cubicBezTo>
                    <a:cubicBezTo>
                      <a:pt x="4652" y="427"/>
                      <a:pt x="4621" y="396"/>
                      <a:pt x="4621" y="396"/>
                    </a:cubicBezTo>
                    <a:cubicBezTo>
                      <a:pt x="4621" y="396"/>
                      <a:pt x="4635" y="383"/>
                      <a:pt x="4644" y="383"/>
                    </a:cubicBezTo>
                    <a:cubicBezTo>
                      <a:pt x="4648" y="383"/>
                      <a:pt x="4652" y="386"/>
                      <a:pt x="4652" y="396"/>
                    </a:cubicBezTo>
                    <a:lnTo>
                      <a:pt x="4652" y="335"/>
                    </a:lnTo>
                    <a:cubicBezTo>
                      <a:pt x="4631" y="335"/>
                      <a:pt x="4611" y="322"/>
                      <a:pt x="4591" y="322"/>
                    </a:cubicBezTo>
                    <a:cubicBezTo>
                      <a:pt x="4581" y="322"/>
                      <a:pt x="4570" y="325"/>
                      <a:pt x="4560" y="335"/>
                    </a:cubicBezTo>
                    <a:cubicBezTo>
                      <a:pt x="4545" y="366"/>
                      <a:pt x="4538" y="381"/>
                      <a:pt x="4534" y="381"/>
                    </a:cubicBezTo>
                    <a:cubicBezTo>
                      <a:pt x="4530" y="381"/>
                      <a:pt x="4530" y="366"/>
                      <a:pt x="4530" y="335"/>
                    </a:cubicBezTo>
                    <a:cubicBezTo>
                      <a:pt x="4555" y="311"/>
                      <a:pt x="4559" y="266"/>
                      <a:pt x="4544" y="266"/>
                    </a:cubicBezTo>
                    <a:cubicBezTo>
                      <a:pt x="4540" y="266"/>
                      <a:pt x="4536" y="269"/>
                      <a:pt x="4530" y="275"/>
                    </a:cubicBezTo>
                    <a:cubicBezTo>
                      <a:pt x="4504" y="300"/>
                      <a:pt x="4489" y="310"/>
                      <a:pt x="4481" y="310"/>
                    </a:cubicBezTo>
                    <a:cubicBezTo>
                      <a:pt x="4469" y="310"/>
                      <a:pt x="4469" y="292"/>
                      <a:pt x="4469" y="275"/>
                    </a:cubicBezTo>
                    <a:cubicBezTo>
                      <a:pt x="4505" y="239"/>
                      <a:pt x="4520" y="224"/>
                      <a:pt x="4501" y="224"/>
                    </a:cubicBezTo>
                    <a:cubicBezTo>
                      <a:pt x="4488" y="224"/>
                      <a:pt x="4459" y="232"/>
                      <a:pt x="4408" y="244"/>
                    </a:cubicBezTo>
                    <a:cubicBezTo>
                      <a:pt x="4378" y="214"/>
                      <a:pt x="4287" y="214"/>
                      <a:pt x="4196" y="214"/>
                    </a:cubicBezTo>
                    <a:cubicBezTo>
                      <a:pt x="4135" y="183"/>
                      <a:pt x="4074" y="183"/>
                      <a:pt x="4074" y="123"/>
                    </a:cubicBezTo>
                    <a:cubicBezTo>
                      <a:pt x="4074" y="110"/>
                      <a:pt x="4074" y="100"/>
                      <a:pt x="4074" y="92"/>
                    </a:cubicBezTo>
                    <a:cubicBezTo>
                      <a:pt x="4074" y="147"/>
                      <a:pt x="4063" y="158"/>
                      <a:pt x="4041" y="158"/>
                    </a:cubicBezTo>
                    <a:cubicBezTo>
                      <a:pt x="4027" y="158"/>
                      <a:pt x="4007" y="153"/>
                      <a:pt x="3983" y="153"/>
                    </a:cubicBezTo>
                    <a:cubicBezTo>
                      <a:pt x="3957" y="127"/>
                      <a:pt x="3931" y="118"/>
                      <a:pt x="3908" y="118"/>
                    </a:cubicBezTo>
                    <a:cubicBezTo>
                      <a:pt x="3876" y="118"/>
                      <a:pt x="3848" y="135"/>
                      <a:pt x="3831" y="153"/>
                    </a:cubicBezTo>
                    <a:lnTo>
                      <a:pt x="3892" y="153"/>
                    </a:lnTo>
                    <a:cubicBezTo>
                      <a:pt x="3876" y="199"/>
                      <a:pt x="3861" y="214"/>
                      <a:pt x="3846" y="214"/>
                    </a:cubicBezTo>
                    <a:cubicBezTo>
                      <a:pt x="3831" y="214"/>
                      <a:pt x="3816" y="199"/>
                      <a:pt x="3800" y="183"/>
                    </a:cubicBezTo>
                    <a:cubicBezTo>
                      <a:pt x="3770" y="183"/>
                      <a:pt x="3800" y="153"/>
                      <a:pt x="3800" y="123"/>
                    </a:cubicBezTo>
                    <a:cubicBezTo>
                      <a:pt x="3800" y="92"/>
                      <a:pt x="3770" y="31"/>
                      <a:pt x="3770" y="31"/>
                    </a:cubicBezTo>
                    <a:cubicBezTo>
                      <a:pt x="3740" y="31"/>
                      <a:pt x="3709" y="31"/>
                      <a:pt x="3740" y="62"/>
                    </a:cubicBezTo>
                    <a:cubicBezTo>
                      <a:pt x="3740" y="92"/>
                      <a:pt x="3740" y="92"/>
                      <a:pt x="3709" y="92"/>
                    </a:cubicBezTo>
                    <a:cubicBezTo>
                      <a:pt x="3679" y="92"/>
                      <a:pt x="3648" y="92"/>
                      <a:pt x="3648" y="123"/>
                    </a:cubicBezTo>
                    <a:cubicBezTo>
                      <a:pt x="3648" y="153"/>
                      <a:pt x="3618" y="153"/>
                      <a:pt x="3588" y="153"/>
                    </a:cubicBezTo>
                    <a:cubicBezTo>
                      <a:pt x="3588" y="123"/>
                      <a:pt x="3527" y="123"/>
                      <a:pt x="3527" y="123"/>
                    </a:cubicBezTo>
                    <a:lnTo>
                      <a:pt x="3527" y="92"/>
                    </a:lnTo>
                    <a:cubicBezTo>
                      <a:pt x="3527" y="62"/>
                      <a:pt x="3527" y="1"/>
                      <a:pt x="3527" y="1"/>
                    </a:cubicBezTo>
                    <a:close/>
                    <a:moveTo>
                      <a:pt x="4044" y="6627"/>
                    </a:moveTo>
                    <a:cubicBezTo>
                      <a:pt x="4044" y="6627"/>
                      <a:pt x="4013" y="6688"/>
                      <a:pt x="4013" y="6718"/>
                    </a:cubicBezTo>
                    <a:cubicBezTo>
                      <a:pt x="4013" y="6730"/>
                      <a:pt x="4017" y="6737"/>
                      <a:pt x="4024" y="6737"/>
                    </a:cubicBezTo>
                    <a:cubicBezTo>
                      <a:pt x="4035" y="6737"/>
                      <a:pt x="4055" y="6715"/>
                      <a:pt x="4074" y="6658"/>
                    </a:cubicBezTo>
                    <a:cubicBezTo>
                      <a:pt x="4044" y="6627"/>
                      <a:pt x="4044" y="6627"/>
                      <a:pt x="4044" y="66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5"/>
              <p:cNvSpPr/>
              <p:nvPr/>
            </p:nvSpPr>
            <p:spPr>
              <a:xfrm>
                <a:off x="6183750" y="2852900"/>
                <a:ext cx="1485625" cy="951400"/>
              </a:xfrm>
              <a:custGeom>
                <a:avLst/>
                <a:gdLst/>
                <a:ahLst/>
                <a:cxnLst/>
                <a:rect l="l" t="t" r="r" b="b"/>
                <a:pathLst>
                  <a:path w="59425" h="38056" extrusionOk="0">
                    <a:moveTo>
                      <a:pt x="53731" y="741"/>
                    </a:moveTo>
                    <a:cubicBezTo>
                      <a:pt x="53752" y="741"/>
                      <a:pt x="53803" y="795"/>
                      <a:pt x="53862" y="912"/>
                    </a:cubicBezTo>
                    <a:cubicBezTo>
                      <a:pt x="53953" y="1034"/>
                      <a:pt x="53953" y="1034"/>
                      <a:pt x="53892" y="1034"/>
                    </a:cubicBezTo>
                    <a:cubicBezTo>
                      <a:pt x="53832" y="1034"/>
                      <a:pt x="53801" y="1034"/>
                      <a:pt x="53801" y="912"/>
                    </a:cubicBezTo>
                    <a:cubicBezTo>
                      <a:pt x="53723" y="803"/>
                      <a:pt x="53709" y="741"/>
                      <a:pt x="53731" y="741"/>
                    </a:cubicBezTo>
                    <a:close/>
                    <a:moveTo>
                      <a:pt x="57601" y="18116"/>
                    </a:moveTo>
                    <a:cubicBezTo>
                      <a:pt x="57631" y="18116"/>
                      <a:pt x="57692" y="18238"/>
                      <a:pt x="57722" y="18360"/>
                    </a:cubicBezTo>
                    <a:cubicBezTo>
                      <a:pt x="57736" y="18415"/>
                      <a:pt x="57731" y="18452"/>
                      <a:pt x="57713" y="18452"/>
                    </a:cubicBezTo>
                    <a:cubicBezTo>
                      <a:pt x="57691" y="18452"/>
                      <a:pt x="57650" y="18400"/>
                      <a:pt x="57601" y="18268"/>
                    </a:cubicBezTo>
                    <a:cubicBezTo>
                      <a:pt x="57570" y="18147"/>
                      <a:pt x="57570" y="18147"/>
                      <a:pt x="57601" y="18116"/>
                    </a:cubicBezTo>
                    <a:close/>
                    <a:moveTo>
                      <a:pt x="58604" y="22311"/>
                    </a:moveTo>
                    <a:cubicBezTo>
                      <a:pt x="58604" y="22311"/>
                      <a:pt x="58634" y="22311"/>
                      <a:pt x="58695" y="22433"/>
                    </a:cubicBezTo>
                    <a:cubicBezTo>
                      <a:pt x="58725" y="22433"/>
                      <a:pt x="58786" y="22554"/>
                      <a:pt x="58725" y="22554"/>
                    </a:cubicBezTo>
                    <a:lnTo>
                      <a:pt x="58695" y="22554"/>
                    </a:lnTo>
                    <a:cubicBezTo>
                      <a:pt x="58634" y="22433"/>
                      <a:pt x="58573" y="22311"/>
                      <a:pt x="58604" y="22311"/>
                    </a:cubicBezTo>
                    <a:close/>
                    <a:moveTo>
                      <a:pt x="25229" y="24834"/>
                    </a:moveTo>
                    <a:cubicBezTo>
                      <a:pt x="25229" y="24895"/>
                      <a:pt x="25229" y="24925"/>
                      <a:pt x="25108" y="24925"/>
                    </a:cubicBezTo>
                    <a:lnTo>
                      <a:pt x="24986" y="24925"/>
                    </a:lnTo>
                    <a:cubicBezTo>
                      <a:pt x="24986" y="24864"/>
                      <a:pt x="25108" y="24834"/>
                      <a:pt x="25108" y="24834"/>
                    </a:cubicBezTo>
                    <a:close/>
                    <a:moveTo>
                      <a:pt x="53102" y="24895"/>
                    </a:moveTo>
                    <a:cubicBezTo>
                      <a:pt x="53102" y="24925"/>
                      <a:pt x="53102" y="24955"/>
                      <a:pt x="52981" y="24955"/>
                    </a:cubicBezTo>
                    <a:lnTo>
                      <a:pt x="52859" y="24925"/>
                    </a:lnTo>
                    <a:lnTo>
                      <a:pt x="52981" y="24895"/>
                    </a:lnTo>
                    <a:close/>
                    <a:moveTo>
                      <a:pt x="51461" y="24925"/>
                    </a:moveTo>
                    <a:cubicBezTo>
                      <a:pt x="51582" y="24925"/>
                      <a:pt x="51582" y="24925"/>
                      <a:pt x="51582" y="24955"/>
                    </a:cubicBezTo>
                    <a:cubicBezTo>
                      <a:pt x="51582" y="24955"/>
                      <a:pt x="51582" y="24986"/>
                      <a:pt x="51461" y="24986"/>
                    </a:cubicBezTo>
                    <a:lnTo>
                      <a:pt x="51339" y="24955"/>
                    </a:lnTo>
                    <a:cubicBezTo>
                      <a:pt x="51339" y="24925"/>
                      <a:pt x="51461" y="24925"/>
                      <a:pt x="51461" y="24925"/>
                    </a:cubicBezTo>
                    <a:close/>
                    <a:moveTo>
                      <a:pt x="57418" y="25077"/>
                    </a:moveTo>
                    <a:cubicBezTo>
                      <a:pt x="57540" y="25077"/>
                      <a:pt x="57540" y="25107"/>
                      <a:pt x="57540" y="25107"/>
                    </a:cubicBezTo>
                    <a:cubicBezTo>
                      <a:pt x="57540" y="25107"/>
                      <a:pt x="57540" y="25138"/>
                      <a:pt x="57418" y="25138"/>
                    </a:cubicBezTo>
                    <a:cubicBezTo>
                      <a:pt x="57418" y="25138"/>
                      <a:pt x="57297" y="25107"/>
                      <a:pt x="57297" y="25077"/>
                    </a:cubicBezTo>
                    <a:close/>
                    <a:moveTo>
                      <a:pt x="26871" y="25107"/>
                    </a:moveTo>
                    <a:cubicBezTo>
                      <a:pt x="26871" y="25138"/>
                      <a:pt x="26871" y="25168"/>
                      <a:pt x="26749" y="25168"/>
                    </a:cubicBezTo>
                    <a:lnTo>
                      <a:pt x="26628" y="25138"/>
                    </a:lnTo>
                    <a:lnTo>
                      <a:pt x="26749" y="25107"/>
                    </a:lnTo>
                    <a:close/>
                    <a:moveTo>
                      <a:pt x="40944" y="25107"/>
                    </a:moveTo>
                    <a:cubicBezTo>
                      <a:pt x="40944" y="25138"/>
                      <a:pt x="40944" y="25168"/>
                      <a:pt x="40792" y="25168"/>
                    </a:cubicBezTo>
                    <a:lnTo>
                      <a:pt x="40670" y="25168"/>
                    </a:lnTo>
                    <a:cubicBezTo>
                      <a:pt x="40670" y="25138"/>
                      <a:pt x="40822" y="25107"/>
                      <a:pt x="40822" y="25107"/>
                    </a:cubicBezTo>
                    <a:close/>
                    <a:moveTo>
                      <a:pt x="54029" y="25115"/>
                    </a:moveTo>
                    <a:cubicBezTo>
                      <a:pt x="54075" y="25115"/>
                      <a:pt x="54105" y="25123"/>
                      <a:pt x="54105" y="25138"/>
                    </a:cubicBezTo>
                    <a:cubicBezTo>
                      <a:pt x="54105" y="25168"/>
                      <a:pt x="54105" y="25168"/>
                      <a:pt x="53984" y="25168"/>
                    </a:cubicBezTo>
                    <a:cubicBezTo>
                      <a:pt x="53741" y="25168"/>
                      <a:pt x="53741" y="25168"/>
                      <a:pt x="53862" y="25138"/>
                    </a:cubicBezTo>
                    <a:cubicBezTo>
                      <a:pt x="53923" y="25123"/>
                      <a:pt x="53984" y="25115"/>
                      <a:pt x="54029" y="25115"/>
                    </a:cubicBezTo>
                    <a:close/>
                    <a:moveTo>
                      <a:pt x="54865" y="25138"/>
                    </a:moveTo>
                    <a:cubicBezTo>
                      <a:pt x="54987" y="25138"/>
                      <a:pt x="54987" y="25138"/>
                      <a:pt x="54987" y="25168"/>
                    </a:cubicBezTo>
                    <a:lnTo>
                      <a:pt x="54865" y="25168"/>
                    </a:lnTo>
                    <a:lnTo>
                      <a:pt x="54744" y="25138"/>
                    </a:lnTo>
                    <a:close/>
                    <a:moveTo>
                      <a:pt x="55828" y="25155"/>
                    </a:moveTo>
                    <a:cubicBezTo>
                      <a:pt x="55814" y="25155"/>
                      <a:pt x="55787" y="25158"/>
                      <a:pt x="55747" y="25168"/>
                    </a:cubicBezTo>
                    <a:cubicBezTo>
                      <a:pt x="55828" y="25168"/>
                      <a:pt x="55855" y="25155"/>
                      <a:pt x="55828" y="25155"/>
                    </a:cubicBezTo>
                    <a:close/>
                    <a:moveTo>
                      <a:pt x="56142" y="25138"/>
                    </a:moveTo>
                    <a:cubicBezTo>
                      <a:pt x="56263" y="25138"/>
                      <a:pt x="56263" y="25138"/>
                      <a:pt x="56263" y="25168"/>
                    </a:cubicBezTo>
                    <a:lnTo>
                      <a:pt x="56142" y="25168"/>
                    </a:lnTo>
                    <a:lnTo>
                      <a:pt x="56020" y="25138"/>
                    </a:lnTo>
                    <a:close/>
                    <a:moveTo>
                      <a:pt x="22919" y="25107"/>
                    </a:moveTo>
                    <a:cubicBezTo>
                      <a:pt x="23071" y="25107"/>
                      <a:pt x="23071" y="25107"/>
                      <a:pt x="23071" y="25138"/>
                    </a:cubicBezTo>
                    <a:cubicBezTo>
                      <a:pt x="23071" y="25168"/>
                      <a:pt x="22919" y="25199"/>
                      <a:pt x="22919" y="25199"/>
                    </a:cubicBezTo>
                    <a:cubicBezTo>
                      <a:pt x="22798" y="25199"/>
                      <a:pt x="22919" y="25138"/>
                      <a:pt x="22919" y="25107"/>
                    </a:cubicBezTo>
                    <a:close/>
                    <a:moveTo>
                      <a:pt x="35594" y="25138"/>
                    </a:moveTo>
                    <a:cubicBezTo>
                      <a:pt x="35868" y="25138"/>
                      <a:pt x="35868" y="25138"/>
                      <a:pt x="35868" y="25168"/>
                    </a:cubicBezTo>
                    <a:cubicBezTo>
                      <a:pt x="35868" y="25199"/>
                      <a:pt x="35594" y="25199"/>
                      <a:pt x="35473" y="25199"/>
                    </a:cubicBezTo>
                    <a:cubicBezTo>
                      <a:pt x="35351" y="25168"/>
                      <a:pt x="35473" y="25138"/>
                      <a:pt x="35594" y="25138"/>
                    </a:cubicBezTo>
                    <a:close/>
                    <a:moveTo>
                      <a:pt x="54472" y="25272"/>
                    </a:moveTo>
                    <a:cubicBezTo>
                      <a:pt x="54471" y="25277"/>
                      <a:pt x="54470" y="25283"/>
                      <a:pt x="54470" y="25290"/>
                    </a:cubicBezTo>
                    <a:cubicBezTo>
                      <a:pt x="54477" y="25291"/>
                      <a:pt x="54482" y="25293"/>
                      <a:pt x="54488" y="25294"/>
                    </a:cubicBezTo>
                    <a:lnTo>
                      <a:pt x="54488" y="25294"/>
                    </a:lnTo>
                    <a:cubicBezTo>
                      <a:pt x="54481" y="25289"/>
                      <a:pt x="54475" y="25281"/>
                      <a:pt x="54472" y="25272"/>
                    </a:cubicBezTo>
                    <a:close/>
                    <a:moveTo>
                      <a:pt x="54488" y="25294"/>
                    </a:moveTo>
                    <a:cubicBezTo>
                      <a:pt x="54500" y="25305"/>
                      <a:pt x="54516" y="25310"/>
                      <a:pt x="54522" y="25310"/>
                    </a:cubicBezTo>
                    <a:cubicBezTo>
                      <a:pt x="54528" y="25310"/>
                      <a:pt x="54522" y="25304"/>
                      <a:pt x="54488" y="25294"/>
                    </a:cubicBezTo>
                    <a:close/>
                    <a:moveTo>
                      <a:pt x="20001" y="25290"/>
                    </a:moveTo>
                    <a:cubicBezTo>
                      <a:pt x="20032" y="25320"/>
                      <a:pt x="20032" y="25351"/>
                      <a:pt x="19880" y="25381"/>
                    </a:cubicBezTo>
                    <a:lnTo>
                      <a:pt x="19758" y="25351"/>
                    </a:lnTo>
                    <a:lnTo>
                      <a:pt x="19880" y="25290"/>
                    </a:lnTo>
                    <a:close/>
                    <a:moveTo>
                      <a:pt x="11855" y="26597"/>
                    </a:moveTo>
                    <a:cubicBezTo>
                      <a:pt x="11855" y="26627"/>
                      <a:pt x="11886" y="26658"/>
                      <a:pt x="11764" y="26718"/>
                    </a:cubicBezTo>
                    <a:lnTo>
                      <a:pt x="11612" y="26688"/>
                    </a:lnTo>
                    <a:lnTo>
                      <a:pt x="11734" y="26627"/>
                    </a:lnTo>
                    <a:lnTo>
                      <a:pt x="11855" y="26597"/>
                    </a:lnTo>
                    <a:close/>
                    <a:moveTo>
                      <a:pt x="10900" y="26858"/>
                    </a:moveTo>
                    <a:cubicBezTo>
                      <a:pt x="10933" y="26858"/>
                      <a:pt x="10969" y="26861"/>
                      <a:pt x="11004" y="26870"/>
                    </a:cubicBezTo>
                    <a:cubicBezTo>
                      <a:pt x="11035" y="26901"/>
                      <a:pt x="11035" y="26901"/>
                      <a:pt x="10913" y="26931"/>
                    </a:cubicBezTo>
                    <a:cubicBezTo>
                      <a:pt x="10883" y="26931"/>
                      <a:pt x="10761" y="26931"/>
                      <a:pt x="10761" y="26901"/>
                    </a:cubicBezTo>
                    <a:cubicBezTo>
                      <a:pt x="10761" y="26879"/>
                      <a:pt x="10822" y="26858"/>
                      <a:pt x="10900" y="26858"/>
                    </a:cubicBezTo>
                    <a:close/>
                    <a:moveTo>
                      <a:pt x="7953" y="27425"/>
                    </a:moveTo>
                    <a:cubicBezTo>
                      <a:pt x="7934" y="27425"/>
                      <a:pt x="7904" y="27433"/>
                      <a:pt x="7843" y="27448"/>
                    </a:cubicBezTo>
                    <a:cubicBezTo>
                      <a:pt x="7630" y="27539"/>
                      <a:pt x="7630" y="27539"/>
                      <a:pt x="7752" y="27539"/>
                    </a:cubicBezTo>
                    <a:cubicBezTo>
                      <a:pt x="7873" y="27478"/>
                      <a:pt x="7995" y="27448"/>
                      <a:pt x="7995" y="27448"/>
                    </a:cubicBezTo>
                    <a:cubicBezTo>
                      <a:pt x="7980" y="27433"/>
                      <a:pt x="7972" y="27425"/>
                      <a:pt x="7953" y="27425"/>
                    </a:cubicBezTo>
                    <a:close/>
                    <a:moveTo>
                      <a:pt x="8932" y="27556"/>
                    </a:moveTo>
                    <a:cubicBezTo>
                      <a:pt x="8968" y="27556"/>
                      <a:pt x="8968" y="27569"/>
                      <a:pt x="8968" y="27569"/>
                    </a:cubicBezTo>
                    <a:cubicBezTo>
                      <a:pt x="8968" y="27600"/>
                      <a:pt x="8846" y="27600"/>
                      <a:pt x="8724" y="27630"/>
                    </a:cubicBezTo>
                    <a:cubicBezTo>
                      <a:pt x="8680" y="27641"/>
                      <a:pt x="8652" y="27648"/>
                      <a:pt x="8646" y="27648"/>
                    </a:cubicBezTo>
                    <a:cubicBezTo>
                      <a:pt x="8635" y="27648"/>
                      <a:pt x="8692" y="27627"/>
                      <a:pt x="8846" y="27569"/>
                    </a:cubicBezTo>
                    <a:cubicBezTo>
                      <a:pt x="8887" y="27559"/>
                      <a:pt x="8914" y="27556"/>
                      <a:pt x="8932" y="27556"/>
                    </a:cubicBezTo>
                    <a:close/>
                    <a:moveTo>
                      <a:pt x="8056" y="27691"/>
                    </a:moveTo>
                    <a:cubicBezTo>
                      <a:pt x="8071" y="27706"/>
                      <a:pt x="8041" y="27714"/>
                      <a:pt x="8022" y="27714"/>
                    </a:cubicBezTo>
                    <a:cubicBezTo>
                      <a:pt x="8003" y="27714"/>
                      <a:pt x="7995" y="27706"/>
                      <a:pt x="8056" y="27691"/>
                    </a:cubicBezTo>
                    <a:close/>
                    <a:moveTo>
                      <a:pt x="6786" y="28348"/>
                    </a:moveTo>
                    <a:cubicBezTo>
                      <a:pt x="6801" y="28348"/>
                      <a:pt x="6810" y="28352"/>
                      <a:pt x="6810" y="28360"/>
                    </a:cubicBezTo>
                    <a:cubicBezTo>
                      <a:pt x="6810" y="28360"/>
                      <a:pt x="6840" y="28390"/>
                      <a:pt x="6718" y="28420"/>
                    </a:cubicBezTo>
                    <a:cubicBezTo>
                      <a:pt x="6597" y="28481"/>
                      <a:pt x="6475" y="28481"/>
                      <a:pt x="6475" y="28481"/>
                    </a:cubicBezTo>
                    <a:cubicBezTo>
                      <a:pt x="6445" y="28451"/>
                      <a:pt x="6566" y="28420"/>
                      <a:pt x="6566" y="28420"/>
                    </a:cubicBezTo>
                    <a:cubicBezTo>
                      <a:pt x="6655" y="28376"/>
                      <a:pt x="6744" y="28348"/>
                      <a:pt x="6786" y="28348"/>
                    </a:cubicBezTo>
                    <a:close/>
                    <a:moveTo>
                      <a:pt x="8442" y="28431"/>
                    </a:moveTo>
                    <a:cubicBezTo>
                      <a:pt x="8430" y="28431"/>
                      <a:pt x="8401" y="28446"/>
                      <a:pt x="8329" y="28481"/>
                    </a:cubicBezTo>
                    <a:cubicBezTo>
                      <a:pt x="8329" y="28481"/>
                      <a:pt x="8208" y="28542"/>
                      <a:pt x="8238" y="28572"/>
                    </a:cubicBezTo>
                    <a:cubicBezTo>
                      <a:pt x="8238" y="28580"/>
                      <a:pt x="8245" y="28583"/>
                      <a:pt x="8256" y="28583"/>
                    </a:cubicBezTo>
                    <a:cubicBezTo>
                      <a:pt x="8294" y="28583"/>
                      <a:pt x="8381" y="28544"/>
                      <a:pt x="8451" y="28451"/>
                    </a:cubicBezTo>
                    <a:cubicBezTo>
                      <a:pt x="8451" y="28438"/>
                      <a:pt x="8451" y="28431"/>
                      <a:pt x="8442" y="28431"/>
                    </a:cubicBezTo>
                    <a:close/>
                    <a:moveTo>
                      <a:pt x="5898" y="28504"/>
                    </a:moveTo>
                    <a:cubicBezTo>
                      <a:pt x="5875" y="28504"/>
                      <a:pt x="5837" y="28512"/>
                      <a:pt x="5776" y="28542"/>
                    </a:cubicBezTo>
                    <a:lnTo>
                      <a:pt x="5685" y="28572"/>
                    </a:lnTo>
                    <a:cubicBezTo>
                      <a:pt x="5685" y="28603"/>
                      <a:pt x="5806" y="28603"/>
                      <a:pt x="5806" y="28603"/>
                    </a:cubicBezTo>
                    <a:cubicBezTo>
                      <a:pt x="5928" y="28542"/>
                      <a:pt x="5928" y="28512"/>
                      <a:pt x="5928" y="28512"/>
                    </a:cubicBezTo>
                    <a:cubicBezTo>
                      <a:pt x="5928" y="28512"/>
                      <a:pt x="5920" y="28504"/>
                      <a:pt x="5898" y="28504"/>
                    </a:cubicBezTo>
                    <a:close/>
                    <a:moveTo>
                      <a:pt x="4673" y="29160"/>
                    </a:moveTo>
                    <a:cubicBezTo>
                      <a:pt x="4682" y="29160"/>
                      <a:pt x="4682" y="29168"/>
                      <a:pt x="4682" y="29180"/>
                    </a:cubicBezTo>
                    <a:lnTo>
                      <a:pt x="4560" y="29241"/>
                    </a:lnTo>
                    <a:lnTo>
                      <a:pt x="4439" y="29241"/>
                    </a:lnTo>
                    <a:lnTo>
                      <a:pt x="4560" y="29211"/>
                    </a:lnTo>
                    <a:cubicBezTo>
                      <a:pt x="4631" y="29175"/>
                      <a:pt x="4661" y="29160"/>
                      <a:pt x="4673" y="29160"/>
                    </a:cubicBezTo>
                    <a:close/>
                    <a:moveTo>
                      <a:pt x="3656" y="29629"/>
                    </a:moveTo>
                    <a:cubicBezTo>
                      <a:pt x="3686" y="29629"/>
                      <a:pt x="3694" y="29651"/>
                      <a:pt x="3648" y="29697"/>
                    </a:cubicBezTo>
                    <a:cubicBezTo>
                      <a:pt x="3557" y="29788"/>
                      <a:pt x="3557" y="29788"/>
                      <a:pt x="3436" y="29819"/>
                    </a:cubicBezTo>
                    <a:cubicBezTo>
                      <a:pt x="3436" y="29788"/>
                      <a:pt x="3405" y="29758"/>
                      <a:pt x="3527" y="29697"/>
                    </a:cubicBezTo>
                    <a:cubicBezTo>
                      <a:pt x="3572" y="29651"/>
                      <a:pt x="3626" y="29629"/>
                      <a:pt x="3656" y="29629"/>
                    </a:cubicBezTo>
                    <a:close/>
                    <a:moveTo>
                      <a:pt x="2828" y="30305"/>
                    </a:moveTo>
                    <a:lnTo>
                      <a:pt x="2828" y="30335"/>
                    </a:lnTo>
                    <a:cubicBezTo>
                      <a:pt x="2749" y="30388"/>
                      <a:pt x="2648" y="30463"/>
                      <a:pt x="2621" y="30463"/>
                    </a:cubicBezTo>
                    <a:cubicBezTo>
                      <a:pt x="2617" y="30463"/>
                      <a:pt x="2615" y="30461"/>
                      <a:pt x="2615" y="30457"/>
                    </a:cubicBezTo>
                    <a:cubicBezTo>
                      <a:pt x="2595" y="30467"/>
                      <a:pt x="2584" y="30471"/>
                      <a:pt x="2580" y="30471"/>
                    </a:cubicBezTo>
                    <a:cubicBezTo>
                      <a:pt x="2560" y="30471"/>
                      <a:pt x="2726" y="30356"/>
                      <a:pt x="2828" y="30305"/>
                    </a:cubicBezTo>
                    <a:close/>
                    <a:moveTo>
                      <a:pt x="1734" y="30487"/>
                    </a:moveTo>
                    <a:cubicBezTo>
                      <a:pt x="1764" y="30518"/>
                      <a:pt x="1764" y="30548"/>
                      <a:pt x="1764" y="30548"/>
                    </a:cubicBezTo>
                    <a:cubicBezTo>
                      <a:pt x="1773" y="30557"/>
                      <a:pt x="1776" y="30561"/>
                      <a:pt x="1777" y="30561"/>
                    </a:cubicBezTo>
                    <a:cubicBezTo>
                      <a:pt x="1779" y="30561"/>
                      <a:pt x="1764" y="30539"/>
                      <a:pt x="1764" y="30518"/>
                    </a:cubicBezTo>
                    <a:cubicBezTo>
                      <a:pt x="1737" y="30491"/>
                      <a:pt x="1734" y="30488"/>
                      <a:pt x="1734" y="30487"/>
                    </a:cubicBezTo>
                    <a:close/>
                    <a:moveTo>
                      <a:pt x="791" y="31855"/>
                    </a:moveTo>
                    <a:lnTo>
                      <a:pt x="791" y="31855"/>
                    </a:lnTo>
                    <a:cubicBezTo>
                      <a:pt x="822" y="31886"/>
                      <a:pt x="852" y="31886"/>
                      <a:pt x="761" y="32007"/>
                    </a:cubicBezTo>
                    <a:cubicBezTo>
                      <a:pt x="761" y="32038"/>
                      <a:pt x="730" y="32098"/>
                      <a:pt x="730" y="32129"/>
                    </a:cubicBezTo>
                    <a:cubicBezTo>
                      <a:pt x="700" y="32098"/>
                      <a:pt x="700" y="31977"/>
                      <a:pt x="700" y="31977"/>
                    </a:cubicBezTo>
                    <a:lnTo>
                      <a:pt x="791" y="31855"/>
                    </a:lnTo>
                    <a:close/>
                    <a:moveTo>
                      <a:pt x="15077" y="32676"/>
                    </a:moveTo>
                    <a:lnTo>
                      <a:pt x="14956" y="32706"/>
                    </a:lnTo>
                    <a:cubicBezTo>
                      <a:pt x="14804" y="32737"/>
                      <a:pt x="14834" y="32767"/>
                      <a:pt x="14834" y="32797"/>
                    </a:cubicBezTo>
                    <a:lnTo>
                      <a:pt x="14956" y="32767"/>
                    </a:lnTo>
                    <a:cubicBezTo>
                      <a:pt x="14956" y="32767"/>
                      <a:pt x="15077" y="32706"/>
                      <a:pt x="15077" y="32676"/>
                    </a:cubicBezTo>
                    <a:close/>
                    <a:moveTo>
                      <a:pt x="256" y="32726"/>
                    </a:moveTo>
                    <a:cubicBezTo>
                      <a:pt x="264" y="32726"/>
                      <a:pt x="279" y="32763"/>
                      <a:pt x="305" y="32828"/>
                    </a:cubicBezTo>
                    <a:cubicBezTo>
                      <a:pt x="305" y="32980"/>
                      <a:pt x="305" y="33101"/>
                      <a:pt x="305" y="33101"/>
                    </a:cubicBezTo>
                    <a:cubicBezTo>
                      <a:pt x="305" y="33136"/>
                      <a:pt x="302" y="33151"/>
                      <a:pt x="298" y="33151"/>
                    </a:cubicBezTo>
                    <a:cubicBezTo>
                      <a:pt x="287" y="33151"/>
                      <a:pt x="266" y="33058"/>
                      <a:pt x="244" y="32949"/>
                    </a:cubicBezTo>
                    <a:cubicBezTo>
                      <a:pt x="244" y="32793"/>
                      <a:pt x="244" y="32726"/>
                      <a:pt x="256" y="32726"/>
                    </a:cubicBezTo>
                    <a:close/>
                    <a:moveTo>
                      <a:pt x="14956" y="33253"/>
                    </a:moveTo>
                    <a:cubicBezTo>
                      <a:pt x="14956" y="33284"/>
                      <a:pt x="14834" y="33314"/>
                      <a:pt x="14712" y="33345"/>
                    </a:cubicBezTo>
                    <a:cubicBezTo>
                      <a:pt x="14652" y="33360"/>
                      <a:pt x="14621" y="33367"/>
                      <a:pt x="14606" y="33367"/>
                    </a:cubicBezTo>
                    <a:cubicBezTo>
                      <a:pt x="14591" y="33367"/>
                      <a:pt x="14591" y="33360"/>
                      <a:pt x="14591" y="33345"/>
                    </a:cubicBezTo>
                    <a:cubicBezTo>
                      <a:pt x="14591" y="33345"/>
                      <a:pt x="14682" y="33284"/>
                      <a:pt x="14804" y="33253"/>
                    </a:cubicBezTo>
                    <a:close/>
                    <a:moveTo>
                      <a:pt x="13394" y="33626"/>
                    </a:moveTo>
                    <a:cubicBezTo>
                      <a:pt x="13443" y="33626"/>
                      <a:pt x="13481" y="33633"/>
                      <a:pt x="13497" y="33649"/>
                    </a:cubicBezTo>
                    <a:cubicBezTo>
                      <a:pt x="13618" y="33679"/>
                      <a:pt x="13618" y="33679"/>
                      <a:pt x="13375" y="33740"/>
                    </a:cubicBezTo>
                    <a:cubicBezTo>
                      <a:pt x="13277" y="33764"/>
                      <a:pt x="13178" y="33809"/>
                      <a:pt x="13144" y="33809"/>
                    </a:cubicBezTo>
                    <a:cubicBezTo>
                      <a:pt x="13136" y="33809"/>
                      <a:pt x="13132" y="33806"/>
                      <a:pt x="13132" y="33800"/>
                    </a:cubicBezTo>
                    <a:lnTo>
                      <a:pt x="13253" y="33740"/>
                    </a:lnTo>
                    <a:cubicBezTo>
                      <a:pt x="13253" y="33746"/>
                      <a:pt x="13258" y="33748"/>
                      <a:pt x="13265" y="33748"/>
                    </a:cubicBezTo>
                    <a:cubicBezTo>
                      <a:pt x="13291" y="33748"/>
                      <a:pt x="13345" y="33709"/>
                      <a:pt x="13223" y="33709"/>
                    </a:cubicBezTo>
                    <a:cubicBezTo>
                      <a:pt x="13223" y="33679"/>
                      <a:pt x="13223" y="33649"/>
                      <a:pt x="13223" y="33649"/>
                    </a:cubicBezTo>
                    <a:cubicBezTo>
                      <a:pt x="13284" y="33633"/>
                      <a:pt x="13345" y="33626"/>
                      <a:pt x="13394" y="33626"/>
                    </a:cubicBezTo>
                    <a:close/>
                    <a:moveTo>
                      <a:pt x="13071" y="33983"/>
                    </a:moveTo>
                    <a:lnTo>
                      <a:pt x="12949" y="34044"/>
                    </a:lnTo>
                    <a:cubicBezTo>
                      <a:pt x="12949" y="34056"/>
                      <a:pt x="12949" y="34064"/>
                      <a:pt x="12958" y="34064"/>
                    </a:cubicBezTo>
                    <a:cubicBezTo>
                      <a:pt x="12970" y="34064"/>
                      <a:pt x="13000" y="34049"/>
                      <a:pt x="13071" y="34013"/>
                    </a:cubicBezTo>
                    <a:lnTo>
                      <a:pt x="13193" y="33983"/>
                    </a:lnTo>
                    <a:close/>
                    <a:moveTo>
                      <a:pt x="789" y="35671"/>
                    </a:moveTo>
                    <a:cubicBezTo>
                      <a:pt x="819" y="35671"/>
                      <a:pt x="872" y="35713"/>
                      <a:pt x="1004" y="35867"/>
                    </a:cubicBezTo>
                    <a:cubicBezTo>
                      <a:pt x="1065" y="35989"/>
                      <a:pt x="1126" y="36080"/>
                      <a:pt x="1126" y="36080"/>
                    </a:cubicBezTo>
                    <a:cubicBezTo>
                      <a:pt x="1126" y="36080"/>
                      <a:pt x="1034" y="35989"/>
                      <a:pt x="943" y="35898"/>
                    </a:cubicBezTo>
                    <a:cubicBezTo>
                      <a:pt x="700" y="35715"/>
                      <a:pt x="700" y="35715"/>
                      <a:pt x="761" y="35685"/>
                    </a:cubicBezTo>
                    <a:cubicBezTo>
                      <a:pt x="769" y="35677"/>
                      <a:pt x="777" y="35671"/>
                      <a:pt x="789" y="35671"/>
                    </a:cubicBezTo>
                    <a:close/>
                    <a:moveTo>
                      <a:pt x="1065" y="36293"/>
                    </a:moveTo>
                    <a:cubicBezTo>
                      <a:pt x="1095" y="36323"/>
                      <a:pt x="1156" y="36354"/>
                      <a:pt x="1186" y="36354"/>
                    </a:cubicBezTo>
                    <a:lnTo>
                      <a:pt x="1247" y="36506"/>
                    </a:lnTo>
                    <a:cubicBezTo>
                      <a:pt x="1217" y="36506"/>
                      <a:pt x="1126" y="36415"/>
                      <a:pt x="1034" y="36293"/>
                    </a:cubicBezTo>
                    <a:close/>
                    <a:moveTo>
                      <a:pt x="7053" y="36506"/>
                    </a:moveTo>
                    <a:lnTo>
                      <a:pt x="7053" y="36506"/>
                    </a:lnTo>
                    <a:cubicBezTo>
                      <a:pt x="7083" y="36536"/>
                      <a:pt x="6870" y="36718"/>
                      <a:pt x="6779" y="36779"/>
                    </a:cubicBezTo>
                    <a:cubicBezTo>
                      <a:pt x="6735" y="36802"/>
                      <a:pt x="6706" y="36816"/>
                      <a:pt x="6697" y="36816"/>
                    </a:cubicBezTo>
                    <a:cubicBezTo>
                      <a:pt x="6682" y="36816"/>
                      <a:pt x="6724" y="36773"/>
                      <a:pt x="6840" y="36658"/>
                    </a:cubicBezTo>
                    <a:lnTo>
                      <a:pt x="7053" y="36506"/>
                    </a:lnTo>
                    <a:close/>
                    <a:moveTo>
                      <a:pt x="6399" y="36895"/>
                    </a:moveTo>
                    <a:cubicBezTo>
                      <a:pt x="6358" y="36895"/>
                      <a:pt x="6265" y="36978"/>
                      <a:pt x="6080" y="37083"/>
                    </a:cubicBezTo>
                    <a:cubicBezTo>
                      <a:pt x="5958" y="37144"/>
                      <a:pt x="5867" y="37235"/>
                      <a:pt x="5867" y="37235"/>
                    </a:cubicBezTo>
                    <a:cubicBezTo>
                      <a:pt x="5867" y="37241"/>
                      <a:pt x="5871" y="37243"/>
                      <a:pt x="5879" y="37243"/>
                    </a:cubicBezTo>
                    <a:cubicBezTo>
                      <a:pt x="5912" y="37243"/>
                      <a:pt x="6011" y="37194"/>
                      <a:pt x="6110" y="37144"/>
                    </a:cubicBezTo>
                    <a:cubicBezTo>
                      <a:pt x="6354" y="37053"/>
                      <a:pt x="6414" y="36931"/>
                      <a:pt x="6414" y="36901"/>
                    </a:cubicBezTo>
                    <a:cubicBezTo>
                      <a:pt x="6410" y="36897"/>
                      <a:pt x="6405" y="36895"/>
                      <a:pt x="6399" y="36895"/>
                    </a:cubicBezTo>
                    <a:close/>
                    <a:moveTo>
                      <a:pt x="53680" y="1"/>
                    </a:moveTo>
                    <a:cubicBezTo>
                      <a:pt x="53619" y="31"/>
                      <a:pt x="53589" y="31"/>
                      <a:pt x="53589" y="274"/>
                    </a:cubicBezTo>
                    <a:cubicBezTo>
                      <a:pt x="53680" y="791"/>
                      <a:pt x="53710" y="1156"/>
                      <a:pt x="53801" y="1156"/>
                    </a:cubicBezTo>
                    <a:cubicBezTo>
                      <a:pt x="53801" y="1156"/>
                      <a:pt x="53862" y="1277"/>
                      <a:pt x="53892" y="1399"/>
                    </a:cubicBezTo>
                    <a:cubicBezTo>
                      <a:pt x="53892" y="1520"/>
                      <a:pt x="53892" y="1642"/>
                      <a:pt x="53892" y="1642"/>
                    </a:cubicBezTo>
                    <a:cubicBezTo>
                      <a:pt x="53862" y="1642"/>
                      <a:pt x="53984" y="2159"/>
                      <a:pt x="54105" y="2767"/>
                    </a:cubicBezTo>
                    <a:cubicBezTo>
                      <a:pt x="54257" y="3496"/>
                      <a:pt x="54348" y="3891"/>
                      <a:pt x="54348" y="4013"/>
                    </a:cubicBezTo>
                    <a:cubicBezTo>
                      <a:pt x="54348" y="4134"/>
                      <a:pt x="54348" y="4256"/>
                      <a:pt x="54348" y="4256"/>
                    </a:cubicBezTo>
                    <a:cubicBezTo>
                      <a:pt x="54409" y="4256"/>
                      <a:pt x="54561" y="5016"/>
                      <a:pt x="54744" y="5867"/>
                    </a:cubicBezTo>
                    <a:cubicBezTo>
                      <a:pt x="54835" y="6292"/>
                      <a:pt x="54926" y="6748"/>
                      <a:pt x="55017" y="7052"/>
                    </a:cubicBezTo>
                    <a:cubicBezTo>
                      <a:pt x="55078" y="7387"/>
                      <a:pt x="55139" y="7600"/>
                      <a:pt x="55169" y="7600"/>
                    </a:cubicBezTo>
                    <a:cubicBezTo>
                      <a:pt x="55169" y="7721"/>
                      <a:pt x="55200" y="7843"/>
                      <a:pt x="55200" y="7843"/>
                    </a:cubicBezTo>
                    <a:cubicBezTo>
                      <a:pt x="55169" y="7843"/>
                      <a:pt x="55230" y="8086"/>
                      <a:pt x="55291" y="8329"/>
                    </a:cubicBezTo>
                    <a:cubicBezTo>
                      <a:pt x="55382" y="8572"/>
                      <a:pt x="55412" y="8846"/>
                      <a:pt x="55412" y="8846"/>
                    </a:cubicBezTo>
                    <a:cubicBezTo>
                      <a:pt x="55382" y="8846"/>
                      <a:pt x="55412" y="8967"/>
                      <a:pt x="55473" y="9210"/>
                    </a:cubicBezTo>
                    <a:cubicBezTo>
                      <a:pt x="55534" y="9454"/>
                      <a:pt x="55564" y="9575"/>
                      <a:pt x="55595" y="9575"/>
                    </a:cubicBezTo>
                    <a:cubicBezTo>
                      <a:pt x="55625" y="9697"/>
                      <a:pt x="55807" y="10578"/>
                      <a:pt x="55838" y="10943"/>
                    </a:cubicBezTo>
                    <a:cubicBezTo>
                      <a:pt x="55838" y="11065"/>
                      <a:pt x="55899" y="11186"/>
                      <a:pt x="55959" y="11308"/>
                    </a:cubicBezTo>
                    <a:cubicBezTo>
                      <a:pt x="55990" y="11308"/>
                      <a:pt x="56051" y="11429"/>
                      <a:pt x="56081" y="11551"/>
                    </a:cubicBezTo>
                    <a:lnTo>
                      <a:pt x="56020" y="11551"/>
                    </a:lnTo>
                    <a:cubicBezTo>
                      <a:pt x="55995" y="11501"/>
                      <a:pt x="55980" y="11471"/>
                      <a:pt x="55976" y="11471"/>
                    </a:cubicBezTo>
                    <a:lnTo>
                      <a:pt x="55976" y="11471"/>
                    </a:lnTo>
                    <a:cubicBezTo>
                      <a:pt x="55970" y="11471"/>
                      <a:pt x="55985" y="11530"/>
                      <a:pt x="56020" y="11673"/>
                    </a:cubicBezTo>
                    <a:cubicBezTo>
                      <a:pt x="56051" y="11794"/>
                      <a:pt x="56081" y="11916"/>
                      <a:pt x="56081" y="11916"/>
                    </a:cubicBezTo>
                    <a:cubicBezTo>
                      <a:pt x="56111" y="11916"/>
                      <a:pt x="56233" y="12554"/>
                      <a:pt x="56415" y="13405"/>
                    </a:cubicBezTo>
                    <a:cubicBezTo>
                      <a:pt x="56658" y="14530"/>
                      <a:pt x="56750" y="14894"/>
                      <a:pt x="56780" y="14894"/>
                    </a:cubicBezTo>
                    <a:cubicBezTo>
                      <a:pt x="56783" y="14892"/>
                      <a:pt x="56785" y="14891"/>
                      <a:pt x="56788" y="14891"/>
                    </a:cubicBezTo>
                    <a:cubicBezTo>
                      <a:pt x="56816" y="14891"/>
                      <a:pt x="56846" y="15046"/>
                      <a:pt x="56902" y="15381"/>
                    </a:cubicBezTo>
                    <a:cubicBezTo>
                      <a:pt x="56962" y="16141"/>
                      <a:pt x="56962" y="16141"/>
                      <a:pt x="57023" y="16262"/>
                    </a:cubicBezTo>
                    <a:cubicBezTo>
                      <a:pt x="56993" y="16141"/>
                      <a:pt x="57023" y="16141"/>
                      <a:pt x="57054" y="16110"/>
                    </a:cubicBezTo>
                    <a:cubicBezTo>
                      <a:pt x="57114" y="16110"/>
                      <a:pt x="57145" y="16232"/>
                      <a:pt x="57114" y="16353"/>
                    </a:cubicBezTo>
                    <a:cubicBezTo>
                      <a:pt x="57023" y="16384"/>
                      <a:pt x="57479" y="18238"/>
                      <a:pt x="57570" y="18329"/>
                    </a:cubicBezTo>
                    <a:lnTo>
                      <a:pt x="57540" y="18360"/>
                    </a:lnTo>
                    <a:cubicBezTo>
                      <a:pt x="57510" y="18360"/>
                      <a:pt x="57510" y="18481"/>
                      <a:pt x="57631" y="18967"/>
                    </a:cubicBezTo>
                    <a:cubicBezTo>
                      <a:pt x="57692" y="19211"/>
                      <a:pt x="57722" y="19363"/>
                      <a:pt x="57722" y="19363"/>
                    </a:cubicBezTo>
                    <a:cubicBezTo>
                      <a:pt x="57724" y="19362"/>
                      <a:pt x="57725" y="19362"/>
                      <a:pt x="57726" y="19362"/>
                    </a:cubicBezTo>
                    <a:cubicBezTo>
                      <a:pt x="57788" y="19362"/>
                      <a:pt x="57904" y="20092"/>
                      <a:pt x="57874" y="20092"/>
                    </a:cubicBezTo>
                    <a:cubicBezTo>
                      <a:pt x="57874" y="20214"/>
                      <a:pt x="57874" y="20214"/>
                      <a:pt x="57935" y="20457"/>
                    </a:cubicBezTo>
                    <a:cubicBezTo>
                      <a:pt x="58087" y="20822"/>
                      <a:pt x="58178" y="21460"/>
                      <a:pt x="58148" y="21460"/>
                    </a:cubicBezTo>
                    <a:cubicBezTo>
                      <a:pt x="58148" y="21460"/>
                      <a:pt x="58178" y="21581"/>
                      <a:pt x="58209" y="21703"/>
                    </a:cubicBezTo>
                    <a:cubicBezTo>
                      <a:pt x="58269" y="21825"/>
                      <a:pt x="58300" y="22068"/>
                      <a:pt x="58330" y="22189"/>
                    </a:cubicBezTo>
                    <a:cubicBezTo>
                      <a:pt x="58396" y="22475"/>
                      <a:pt x="58430" y="22617"/>
                      <a:pt x="58444" y="22617"/>
                    </a:cubicBezTo>
                    <a:cubicBezTo>
                      <a:pt x="58449" y="22617"/>
                      <a:pt x="58452" y="22596"/>
                      <a:pt x="58452" y="22554"/>
                    </a:cubicBezTo>
                    <a:cubicBezTo>
                      <a:pt x="58482" y="22554"/>
                      <a:pt x="58513" y="22554"/>
                      <a:pt x="58543" y="22676"/>
                    </a:cubicBezTo>
                    <a:lnTo>
                      <a:pt x="58513" y="22676"/>
                    </a:lnTo>
                    <a:cubicBezTo>
                      <a:pt x="58482" y="22676"/>
                      <a:pt x="58573" y="23071"/>
                      <a:pt x="58665" y="23557"/>
                    </a:cubicBezTo>
                    <a:cubicBezTo>
                      <a:pt x="58786" y="24165"/>
                      <a:pt x="58847" y="24408"/>
                      <a:pt x="58847" y="24560"/>
                    </a:cubicBezTo>
                    <a:cubicBezTo>
                      <a:pt x="58847" y="24560"/>
                      <a:pt x="58877" y="24621"/>
                      <a:pt x="58908" y="24621"/>
                    </a:cubicBezTo>
                    <a:cubicBezTo>
                      <a:pt x="58938" y="24682"/>
                      <a:pt x="58969" y="24712"/>
                      <a:pt x="58908" y="24712"/>
                    </a:cubicBezTo>
                    <a:cubicBezTo>
                      <a:pt x="58908" y="24712"/>
                      <a:pt x="58908" y="24773"/>
                      <a:pt x="58908" y="24803"/>
                    </a:cubicBezTo>
                    <a:cubicBezTo>
                      <a:pt x="58877" y="24803"/>
                      <a:pt x="58847" y="24803"/>
                      <a:pt x="58817" y="24834"/>
                    </a:cubicBezTo>
                    <a:lnTo>
                      <a:pt x="58756" y="24834"/>
                    </a:lnTo>
                    <a:cubicBezTo>
                      <a:pt x="58756" y="24834"/>
                      <a:pt x="58725" y="24803"/>
                      <a:pt x="58725" y="24803"/>
                    </a:cubicBezTo>
                    <a:lnTo>
                      <a:pt x="58665" y="24803"/>
                    </a:lnTo>
                    <a:cubicBezTo>
                      <a:pt x="58604" y="24773"/>
                      <a:pt x="58543" y="24773"/>
                      <a:pt x="58482" y="24773"/>
                    </a:cubicBezTo>
                    <a:cubicBezTo>
                      <a:pt x="58361" y="24773"/>
                      <a:pt x="58209" y="24803"/>
                      <a:pt x="58148" y="24834"/>
                    </a:cubicBezTo>
                    <a:cubicBezTo>
                      <a:pt x="58148" y="24803"/>
                      <a:pt x="58026" y="24803"/>
                      <a:pt x="57905" y="24803"/>
                    </a:cubicBezTo>
                    <a:cubicBezTo>
                      <a:pt x="57783" y="24819"/>
                      <a:pt x="57593" y="24826"/>
                      <a:pt x="57434" y="24826"/>
                    </a:cubicBezTo>
                    <a:cubicBezTo>
                      <a:pt x="57274" y="24826"/>
                      <a:pt x="57145" y="24819"/>
                      <a:pt x="57145" y="24803"/>
                    </a:cubicBezTo>
                    <a:lnTo>
                      <a:pt x="57023" y="24803"/>
                    </a:lnTo>
                    <a:cubicBezTo>
                      <a:pt x="56902" y="24834"/>
                      <a:pt x="56750" y="24834"/>
                      <a:pt x="56628" y="24834"/>
                    </a:cubicBezTo>
                    <a:cubicBezTo>
                      <a:pt x="56507" y="24834"/>
                      <a:pt x="56385" y="24834"/>
                      <a:pt x="56263" y="24864"/>
                    </a:cubicBezTo>
                    <a:cubicBezTo>
                      <a:pt x="56142" y="24895"/>
                      <a:pt x="55990" y="24895"/>
                      <a:pt x="55990" y="24895"/>
                    </a:cubicBezTo>
                    <a:cubicBezTo>
                      <a:pt x="55868" y="24895"/>
                      <a:pt x="55990" y="24864"/>
                      <a:pt x="56142" y="24834"/>
                    </a:cubicBezTo>
                    <a:cubicBezTo>
                      <a:pt x="56242" y="24821"/>
                      <a:pt x="56239" y="24814"/>
                      <a:pt x="56172" y="24814"/>
                    </a:cubicBezTo>
                    <a:cubicBezTo>
                      <a:pt x="56078" y="24814"/>
                      <a:pt x="55857" y="24829"/>
                      <a:pt x="55625" y="24864"/>
                    </a:cubicBezTo>
                    <a:cubicBezTo>
                      <a:pt x="55427" y="24895"/>
                      <a:pt x="55329" y="24910"/>
                      <a:pt x="55313" y="24910"/>
                    </a:cubicBezTo>
                    <a:cubicBezTo>
                      <a:pt x="55298" y="24910"/>
                      <a:pt x="55367" y="24895"/>
                      <a:pt x="55503" y="24864"/>
                    </a:cubicBezTo>
                    <a:cubicBezTo>
                      <a:pt x="55589" y="24843"/>
                      <a:pt x="55675" y="24821"/>
                      <a:pt x="55632" y="24821"/>
                    </a:cubicBezTo>
                    <a:cubicBezTo>
                      <a:pt x="55615" y="24821"/>
                      <a:pt x="55575" y="24825"/>
                      <a:pt x="55503" y="24834"/>
                    </a:cubicBezTo>
                    <a:cubicBezTo>
                      <a:pt x="55503" y="24834"/>
                      <a:pt x="55230" y="24834"/>
                      <a:pt x="55230" y="24864"/>
                    </a:cubicBezTo>
                    <a:lnTo>
                      <a:pt x="54865" y="24864"/>
                    </a:lnTo>
                    <a:cubicBezTo>
                      <a:pt x="54622" y="24834"/>
                      <a:pt x="54470" y="24834"/>
                      <a:pt x="54348" y="24834"/>
                    </a:cubicBezTo>
                    <a:cubicBezTo>
                      <a:pt x="54288" y="24849"/>
                      <a:pt x="54257" y="24857"/>
                      <a:pt x="54227" y="24857"/>
                    </a:cubicBezTo>
                    <a:cubicBezTo>
                      <a:pt x="54196" y="24857"/>
                      <a:pt x="54166" y="24849"/>
                      <a:pt x="54105" y="24834"/>
                    </a:cubicBezTo>
                    <a:cubicBezTo>
                      <a:pt x="54105" y="24821"/>
                      <a:pt x="54084" y="24814"/>
                      <a:pt x="54060" y="24814"/>
                    </a:cubicBezTo>
                    <a:cubicBezTo>
                      <a:pt x="54025" y="24814"/>
                      <a:pt x="53984" y="24829"/>
                      <a:pt x="53984" y="24864"/>
                    </a:cubicBezTo>
                    <a:cubicBezTo>
                      <a:pt x="53908" y="24879"/>
                      <a:pt x="53839" y="24887"/>
                      <a:pt x="53775" y="24887"/>
                    </a:cubicBezTo>
                    <a:cubicBezTo>
                      <a:pt x="53710" y="24887"/>
                      <a:pt x="53649" y="24879"/>
                      <a:pt x="53589" y="24864"/>
                    </a:cubicBezTo>
                    <a:cubicBezTo>
                      <a:pt x="53589" y="24829"/>
                      <a:pt x="53547" y="24814"/>
                      <a:pt x="53512" y="24814"/>
                    </a:cubicBezTo>
                    <a:cubicBezTo>
                      <a:pt x="53488" y="24814"/>
                      <a:pt x="53467" y="24821"/>
                      <a:pt x="53467" y="24834"/>
                    </a:cubicBezTo>
                    <a:cubicBezTo>
                      <a:pt x="53345" y="24864"/>
                      <a:pt x="53224" y="24864"/>
                      <a:pt x="53224" y="24864"/>
                    </a:cubicBezTo>
                    <a:cubicBezTo>
                      <a:pt x="53224" y="24834"/>
                      <a:pt x="52920" y="24834"/>
                      <a:pt x="52494" y="24834"/>
                    </a:cubicBezTo>
                    <a:lnTo>
                      <a:pt x="50944" y="24834"/>
                    </a:lnTo>
                    <a:cubicBezTo>
                      <a:pt x="50823" y="24834"/>
                      <a:pt x="50671" y="24864"/>
                      <a:pt x="50671" y="24895"/>
                    </a:cubicBezTo>
                    <a:cubicBezTo>
                      <a:pt x="50671" y="24920"/>
                      <a:pt x="50671" y="24930"/>
                      <a:pt x="50661" y="24930"/>
                    </a:cubicBezTo>
                    <a:cubicBezTo>
                      <a:pt x="50649" y="24930"/>
                      <a:pt x="50619" y="24912"/>
                      <a:pt x="50549" y="24895"/>
                    </a:cubicBezTo>
                    <a:cubicBezTo>
                      <a:pt x="50488" y="24849"/>
                      <a:pt x="50397" y="24826"/>
                      <a:pt x="50336" y="24826"/>
                    </a:cubicBezTo>
                    <a:cubicBezTo>
                      <a:pt x="50275" y="24826"/>
                      <a:pt x="50245" y="24849"/>
                      <a:pt x="50306" y="24895"/>
                    </a:cubicBezTo>
                    <a:cubicBezTo>
                      <a:pt x="50367" y="24925"/>
                      <a:pt x="50397" y="24940"/>
                      <a:pt x="50382" y="24940"/>
                    </a:cubicBezTo>
                    <a:cubicBezTo>
                      <a:pt x="50367" y="24940"/>
                      <a:pt x="50306" y="24925"/>
                      <a:pt x="50184" y="24895"/>
                    </a:cubicBezTo>
                    <a:cubicBezTo>
                      <a:pt x="50123" y="24879"/>
                      <a:pt x="50093" y="24872"/>
                      <a:pt x="50059" y="24872"/>
                    </a:cubicBezTo>
                    <a:cubicBezTo>
                      <a:pt x="50025" y="24872"/>
                      <a:pt x="49987" y="24879"/>
                      <a:pt x="49911" y="24895"/>
                    </a:cubicBezTo>
                    <a:cubicBezTo>
                      <a:pt x="49911" y="24910"/>
                      <a:pt x="49880" y="24917"/>
                      <a:pt x="49850" y="24917"/>
                    </a:cubicBezTo>
                    <a:cubicBezTo>
                      <a:pt x="49819" y="24917"/>
                      <a:pt x="49789" y="24910"/>
                      <a:pt x="49789" y="24895"/>
                    </a:cubicBezTo>
                    <a:cubicBezTo>
                      <a:pt x="49703" y="24873"/>
                      <a:pt x="49617" y="24852"/>
                      <a:pt x="49574" y="24852"/>
                    </a:cubicBezTo>
                    <a:cubicBezTo>
                      <a:pt x="49556" y="24852"/>
                      <a:pt x="49546" y="24855"/>
                      <a:pt x="49546" y="24864"/>
                    </a:cubicBezTo>
                    <a:cubicBezTo>
                      <a:pt x="49546" y="24864"/>
                      <a:pt x="49424" y="24864"/>
                      <a:pt x="49303" y="24834"/>
                    </a:cubicBezTo>
                    <a:cubicBezTo>
                      <a:pt x="49267" y="24825"/>
                      <a:pt x="49229" y="24821"/>
                      <a:pt x="49190" y="24821"/>
                    </a:cubicBezTo>
                    <a:cubicBezTo>
                      <a:pt x="49095" y="24821"/>
                      <a:pt x="48994" y="24843"/>
                      <a:pt x="48908" y="24864"/>
                    </a:cubicBezTo>
                    <a:cubicBezTo>
                      <a:pt x="48725" y="24895"/>
                      <a:pt x="48596" y="24910"/>
                      <a:pt x="48531" y="24910"/>
                    </a:cubicBezTo>
                    <a:cubicBezTo>
                      <a:pt x="48467" y="24910"/>
                      <a:pt x="48467" y="24895"/>
                      <a:pt x="48543" y="24864"/>
                    </a:cubicBezTo>
                    <a:cubicBezTo>
                      <a:pt x="48589" y="24841"/>
                      <a:pt x="48525" y="24831"/>
                      <a:pt x="48421" y="24831"/>
                    </a:cubicBezTo>
                    <a:cubicBezTo>
                      <a:pt x="48252" y="24831"/>
                      <a:pt x="47980" y="24857"/>
                      <a:pt x="47905" y="24895"/>
                    </a:cubicBezTo>
                    <a:cubicBezTo>
                      <a:pt x="47833" y="24930"/>
                      <a:pt x="47804" y="24945"/>
                      <a:pt x="47792" y="24945"/>
                    </a:cubicBezTo>
                    <a:cubicBezTo>
                      <a:pt x="47783" y="24945"/>
                      <a:pt x="47783" y="24938"/>
                      <a:pt x="47783" y="24925"/>
                    </a:cubicBezTo>
                    <a:cubicBezTo>
                      <a:pt x="47783" y="24895"/>
                      <a:pt x="47631" y="24895"/>
                      <a:pt x="47631" y="24895"/>
                    </a:cubicBezTo>
                    <a:cubicBezTo>
                      <a:pt x="47509" y="24895"/>
                      <a:pt x="47388" y="24895"/>
                      <a:pt x="47388" y="24864"/>
                    </a:cubicBezTo>
                    <a:cubicBezTo>
                      <a:pt x="47388" y="24864"/>
                      <a:pt x="47266" y="24864"/>
                      <a:pt x="47023" y="24895"/>
                    </a:cubicBezTo>
                    <a:cubicBezTo>
                      <a:pt x="46919" y="24918"/>
                      <a:pt x="46801" y="24928"/>
                      <a:pt x="46688" y="24928"/>
                    </a:cubicBezTo>
                    <a:cubicBezTo>
                      <a:pt x="46506" y="24928"/>
                      <a:pt x="46338" y="24902"/>
                      <a:pt x="46263" y="24864"/>
                    </a:cubicBezTo>
                    <a:lnTo>
                      <a:pt x="45990" y="24895"/>
                    </a:lnTo>
                    <a:cubicBezTo>
                      <a:pt x="45914" y="24932"/>
                      <a:pt x="45839" y="24958"/>
                      <a:pt x="45793" y="24958"/>
                    </a:cubicBezTo>
                    <a:cubicBezTo>
                      <a:pt x="45764" y="24958"/>
                      <a:pt x="45746" y="24948"/>
                      <a:pt x="45746" y="24925"/>
                    </a:cubicBezTo>
                    <a:lnTo>
                      <a:pt x="45746" y="24895"/>
                    </a:lnTo>
                    <a:cubicBezTo>
                      <a:pt x="45700" y="24918"/>
                      <a:pt x="45596" y="24928"/>
                      <a:pt x="45485" y="24928"/>
                    </a:cubicBezTo>
                    <a:cubicBezTo>
                      <a:pt x="45306" y="24928"/>
                      <a:pt x="45108" y="24902"/>
                      <a:pt x="45108" y="24864"/>
                    </a:cubicBezTo>
                    <a:cubicBezTo>
                      <a:pt x="45108" y="24834"/>
                      <a:pt x="45108" y="24834"/>
                      <a:pt x="44987" y="24834"/>
                    </a:cubicBezTo>
                    <a:lnTo>
                      <a:pt x="44987" y="24864"/>
                    </a:lnTo>
                    <a:cubicBezTo>
                      <a:pt x="44987" y="24895"/>
                      <a:pt x="44987" y="24925"/>
                      <a:pt x="44865" y="24925"/>
                    </a:cubicBezTo>
                    <a:cubicBezTo>
                      <a:pt x="44743" y="24925"/>
                      <a:pt x="44591" y="24925"/>
                      <a:pt x="44591" y="24895"/>
                    </a:cubicBezTo>
                    <a:cubicBezTo>
                      <a:pt x="44505" y="24873"/>
                      <a:pt x="44419" y="24852"/>
                      <a:pt x="44376" y="24852"/>
                    </a:cubicBezTo>
                    <a:cubicBezTo>
                      <a:pt x="44359" y="24852"/>
                      <a:pt x="44348" y="24855"/>
                      <a:pt x="44348" y="24864"/>
                    </a:cubicBezTo>
                    <a:cubicBezTo>
                      <a:pt x="44348" y="24864"/>
                      <a:pt x="44227" y="24864"/>
                      <a:pt x="44105" y="24834"/>
                    </a:cubicBezTo>
                    <a:lnTo>
                      <a:pt x="43588" y="24834"/>
                    </a:lnTo>
                    <a:cubicBezTo>
                      <a:pt x="43528" y="24849"/>
                      <a:pt x="43436" y="24857"/>
                      <a:pt x="43360" y="24857"/>
                    </a:cubicBezTo>
                    <a:cubicBezTo>
                      <a:pt x="43284" y="24857"/>
                      <a:pt x="43224" y="24849"/>
                      <a:pt x="43224" y="24834"/>
                    </a:cubicBezTo>
                    <a:cubicBezTo>
                      <a:pt x="43224" y="24834"/>
                      <a:pt x="42950" y="24834"/>
                      <a:pt x="42828" y="24864"/>
                    </a:cubicBezTo>
                    <a:cubicBezTo>
                      <a:pt x="42585" y="24864"/>
                      <a:pt x="42464" y="24864"/>
                      <a:pt x="42464" y="24834"/>
                    </a:cubicBezTo>
                    <a:cubicBezTo>
                      <a:pt x="42464" y="24819"/>
                      <a:pt x="42464" y="24811"/>
                      <a:pt x="42449" y="24811"/>
                    </a:cubicBezTo>
                    <a:cubicBezTo>
                      <a:pt x="42433" y="24811"/>
                      <a:pt x="42403" y="24819"/>
                      <a:pt x="42342" y="24834"/>
                    </a:cubicBezTo>
                    <a:cubicBezTo>
                      <a:pt x="42342" y="24864"/>
                      <a:pt x="42190" y="24864"/>
                      <a:pt x="42069" y="24864"/>
                    </a:cubicBezTo>
                    <a:lnTo>
                      <a:pt x="41825" y="24864"/>
                    </a:lnTo>
                    <a:cubicBezTo>
                      <a:pt x="41825" y="24895"/>
                      <a:pt x="41825" y="24895"/>
                      <a:pt x="41704" y="24895"/>
                    </a:cubicBezTo>
                    <a:cubicBezTo>
                      <a:pt x="41582" y="24895"/>
                      <a:pt x="41187" y="24864"/>
                      <a:pt x="41065" y="24864"/>
                    </a:cubicBezTo>
                    <a:cubicBezTo>
                      <a:pt x="40670" y="24864"/>
                      <a:pt x="40670" y="24864"/>
                      <a:pt x="40792" y="24895"/>
                    </a:cubicBezTo>
                    <a:cubicBezTo>
                      <a:pt x="40893" y="24895"/>
                      <a:pt x="40927" y="24908"/>
                      <a:pt x="40857" y="24908"/>
                    </a:cubicBezTo>
                    <a:cubicBezTo>
                      <a:pt x="40822" y="24908"/>
                      <a:pt x="40762" y="24905"/>
                      <a:pt x="40670" y="24895"/>
                    </a:cubicBezTo>
                    <a:cubicBezTo>
                      <a:pt x="40549" y="24895"/>
                      <a:pt x="40184" y="24864"/>
                      <a:pt x="39789" y="24864"/>
                    </a:cubicBezTo>
                    <a:cubicBezTo>
                      <a:pt x="39303" y="24864"/>
                      <a:pt x="39303" y="24864"/>
                      <a:pt x="39272" y="24895"/>
                    </a:cubicBezTo>
                    <a:cubicBezTo>
                      <a:pt x="39348" y="24925"/>
                      <a:pt x="39348" y="24940"/>
                      <a:pt x="39314" y="24940"/>
                    </a:cubicBezTo>
                    <a:cubicBezTo>
                      <a:pt x="39280" y="24940"/>
                      <a:pt x="39211" y="24925"/>
                      <a:pt x="39151" y="24895"/>
                    </a:cubicBezTo>
                    <a:cubicBezTo>
                      <a:pt x="39008" y="24859"/>
                      <a:pt x="38907" y="24844"/>
                      <a:pt x="38848" y="24844"/>
                    </a:cubicBezTo>
                    <a:cubicBezTo>
                      <a:pt x="38807" y="24844"/>
                      <a:pt x="38786" y="24852"/>
                      <a:pt x="38786" y="24864"/>
                    </a:cubicBezTo>
                    <a:cubicBezTo>
                      <a:pt x="38664" y="24895"/>
                      <a:pt x="38664" y="24895"/>
                      <a:pt x="38512" y="24895"/>
                    </a:cubicBezTo>
                    <a:cubicBezTo>
                      <a:pt x="38512" y="24879"/>
                      <a:pt x="38482" y="24872"/>
                      <a:pt x="38421" y="24872"/>
                    </a:cubicBezTo>
                    <a:cubicBezTo>
                      <a:pt x="38360" y="24872"/>
                      <a:pt x="38269" y="24879"/>
                      <a:pt x="38148" y="24895"/>
                    </a:cubicBezTo>
                    <a:cubicBezTo>
                      <a:pt x="38026" y="24895"/>
                      <a:pt x="38026" y="24895"/>
                      <a:pt x="38026" y="24864"/>
                    </a:cubicBezTo>
                    <a:lnTo>
                      <a:pt x="37752" y="24864"/>
                    </a:lnTo>
                    <a:cubicBezTo>
                      <a:pt x="37650" y="24890"/>
                      <a:pt x="37455" y="24899"/>
                      <a:pt x="37254" y="24899"/>
                    </a:cubicBezTo>
                    <a:cubicBezTo>
                      <a:pt x="36981" y="24899"/>
                      <a:pt x="36698" y="24882"/>
                      <a:pt x="36628" y="24864"/>
                    </a:cubicBezTo>
                    <a:cubicBezTo>
                      <a:pt x="36628" y="24864"/>
                      <a:pt x="36506" y="24864"/>
                      <a:pt x="36385" y="24895"/>
                    </a:cubicBezTo>
                    <a:cubicBezTo>
                      <a:pt x="36309" y="24925"/>
                      <a:pt x="36240" y="24940"/>
                      <a:pt x="36191" y="24940"/>
                    </a:cubicBezTo>
                    <a:cubicBezTo>
                      <a:pt x="36141" y="24940"/>
                      <a:pt x="36111" y="24925"/>
                      <a:pt x="36111" y="24895"/>
                    </a:cubicBezTo>
                    <a:cubicBezTo>
                      <a:pt x="36111" y="24864"/>
                      <a:pt x="36111" y="24849"/>
                      <a:pt x="36096" y="24849"/>
                    </a:cubicBezTo>
                    <a:cubicBezTo>
                      <a:pt x="36081" y="24849"/>
                      <a:pt x="36050" y="24864"/>
                      <a:pt x="35989" y="24895"/>
                    </a:cubicBezTo>
                    <a:cubicBezTo>
                      <a:pt x="35939" y="24907"/>
                      <a:pt x="35800" y="24915"/>
                      <a:pt x="35663" y="24915"/>
                    </a:cubicBezTo>
                    <a:cubicBezTo>
                      <a:pt x="35469" y="24915"/>
                      <a:pt x="35280" y="24900"/>
                      <a:pt x="35351" y="24864"/>
                    </a:cubicBezTo>
                    <a:cubicBezTo>
                      <a:pt x="35351" y="24834"/>
                      <a:pt x="35351" y="24773"/>
                      <a:pt x="35351" y="24773"/>
                    </a:cubicBezTo>
                    <a:cubicBezTo>
                      <a:pt x="35230" y="24834"/>
                      <a:pt x="35108" y="24834"/>
                      <a:pt x="35108" y="24834"/>
                    </a:cubicBezTo>
                    <a:cubicBezTo>
                      <a:pt x="35108" y="24864"/>
                      <a:pt x="34986" y="24864"/>
                      <a:pt x="34591" y="24864"/>
                    </a:cubicBezTo>
                    <a:cubicBezTo>
                      <a:pt x="34348" y="24864"/>
                      <a:pt x="33831" y="24864"/>
                      <a:pt x="33588" y="24895"/>
                    </a:cubicBezTo>
                    <a:cubicBezTo>
                      <a:pt x="33315" y="24895"/>
                      <a:pt x="32950" y="24895"/>
                      <a:pt x="32828" y="24864"/>
                    </a:cubicBezTo>
                    <a:cubicBezTo>
                      <a:pt x="32707" y="24864"/>
                      <a:pt x="32555" y="24864"/>
                      <a:pt x="32312" y="24895"/>
                    </a:cubicBezTo>
                    <a:cubicBezTo>
                      <a:pt x="32251" y="24910"/>
                      <a:pt x="32160" y="24917"/>
                      <a:pt x="32084" y="24917"/>
                    </a:cubicBezTo>
                    <a:cubicBezTo>
                      <a:pt x="32008" y="24917"/>
                      <a:pt x="31947" y="24910"/>
                      <a:pt x="31947" y="24895"/>
                    </a:cubicBezTo>
                    <a:lnTo>
                      <a:pt x="31795" y="24895"/>
                    </a:lnTo>
                    <a:cubicBezTo>
                      <a:pt x="31552" y="24925"/>
                      <a:pt x="31430" y="24925"/>
                      <a:pt x="31430" y="24925"/>
                    </a:cubicBezTo>
                    <a:cubicBezTo>
                      <a:pt x="31430" y="24903"/>
                      <a:pt x="31369" y="24882"/>
                      <a:pt x="31291" y="24882"/>
                    </a:cubicBezTo>
                    <a:cubicBezTo>
                      <a:pt x="31258" y="24882"/>
                      <a:pt x="31223" y="24886"/>
                      <a:pt x="31187" y="24895"/>
                    </a:cubicBezTo>
                    <a:cubicBezTo>
                      <a:pt x="31187" y="24925"/>
                      <a:pt x="31035" y="24925"/>
                      <a:pt x="30792" y="24925"/>
                    </a:cubicBezTo>
                    <a:cubicBezTo>
                      <a:pt x="30609" y="24895"/>
                      <a:pt x="28482" y="24895"/>
                      <a:pt x="27266" y="24895"/>
                    </a:cubicBezTo>
                    <a:lnTo>
                      <a:pt x="27235" y="25107"/>
                    </a:lnTo>
                    <a:lnTo>
                      <a:pt x="27205" y="24925"/>
                    </a:lnTo>
                    <a:cubicBezTo>
                      <a:pt x="27205" y="24895"/>
                      <a:pt x="27205" y="24895"/>
                      <a:pt x="27205" y="24895"/>
                    </a:cubicBezTo>
                    <a:lnTo>
                      <a:pt x="26384" y="24895"/>
                    </a:lnTo>
                    <a:cubicBezTo>
                      <a:pt x="26384" y="24895"/>
                      <a:pt x="26263" y="24895"/>
                      <a:pt x="25989" y="24864"/>
                    </a:cubicBezTo>
                    <a:lnTo>
                      <a:pt x="25624" y="24864"/>
                    </a:lnTo>
                    <a:cubicBezTo>
                      <a:pt x="25624" y="24829"/>
                      <a:pt x="25405" y="24814"/>
                      <a:pt x="25145" y="24814"/>
                    </a:cubicBezTo>
                    <a:cubicBezTo>
                      <a:pt x="24960" y="24814"/>
                      <a:pt x="24755" y="24821"/>
                      <a:pt x="24591" y="24834"/>
                    </a:cubicBezTo>
                    <a:cubicBezTo>
                      <a:pt x="24469" y="24895"/>
                      <a:pt x="24348" y="24895"/>
                      <a:pt x="24226" y="24895"/>
                    </a:cubicBezTo>
                    <a:cubicBezTo>
                      <a:pt x="24226" y="24844"/>
                      <a:pt x="24107" y="24822"/>
                      <a:pt x="23958" y="24822"/>
                    </a:cubicBezTo>
                    <a:cubicBezTo>
                      <a:pt x="23837" y="24822"/>
                      <a:pt x="23697" y="24837"/>
                      <a:pt x="23588" y="24864"/>
                    </a:cubicBezTo>
                    <a:cubicBezTo>
                      <a:pt x="23512" y="24895"/>
                      <a:pt x="23444" y="24910"/>
                      <a:pt x="23394" y="24910"/>
                    </a:cubicBezTo>
                    <a:cubicBezTo>
                      <a:pt x="23345" y="24910"/>
                      <a:pt x="23314" y="24895"/>
                      <a:pt x="23314" y="24864"/>
                    </a:cubicBezTo>
                    <a:cubicBezTo>
                      <a:pt x="23314" y="24837"/>
                      <a:pt x="23265" y="24822"/>
                      <a:pt x="23186" y="24822"/>
                    </a:cubicBezTo>
                    <a:cubicBezTo>
                      <a:pt x="23090" y="24822"/>
                      <a:pt x="22948" y="24844"/>
                      <a:pt x="22798" y="24895"/>
                    </a:cubicBezTo>
                    <a:cubicBezTo>
                      <a:pt x="22726" y="24930"/>
                      <a:pt x="22697" y="24945"/>
                      <a:pt x="22660" y="24945"/>
                    </a:cubicBezTo>
                    <a:cubicBezTo>
                      <a:pt x="22634" y="24945"/>
                      <a:pt x="22605" y="24938"/>
                      <a:pt x="22555" y="24925"/>
                    </a:cubicBezTo>
                    <a:cubicBezTo>
                      <a:pt x="22494" y="24879"/>
                      <a:pt x="22433" y="24864"/>
                      <a:pt x="22387" y="24864"/>
                    </a:cubicBezTo>
                    <a:cubicBezTo>
                      <a:pt x="22342" y="24864"/>
                      <a:pt x="22311" y="24879"/>
                      <a:pt x="22311" y="24895"/>
                    </a:cubicBezTo>
                    <a:cubicBezTo>
                      <a:pt x="22251" y="24925"/>
                      <a:pt x="22182" y="24940"/>
                      <a:pt x="22114" y="24940"/>
                    </a:cubicBezTo>
                    <a:cubicBezTo>
                      <a:pt x="22045" y="24940"/>
                      <a:pt x="21977" y="24925"/>
                      <a:pt x="21916" y="24895"/>
                    </a:cubicBezTo>
                    <a:cubicBezTo>
                      <a:pt x="21815" y="24882"/>
                      <a:pt x="21756" y="24875"/>
                      <a:pt x="21711" y="24875"/>
                    </a:cubicBezTo>
                    <a:cubicBezTo>
                      <a:pt x="21647" y="24875"/>
                      <a:pt x="21610" y="24889"/>
                      <a:pt x="21521" y="24925"/>
                    </a:cubicBezTo>
                    <a:cubicBezTo>
                      <a:pt x="21444" y="24983"/>
                      <a:pt x="21220" y="25004"/>
                      <a:pt x="21028" y="25004"/>
                    </a:cubicBezTo>
                    <a:cubicBezTo>
                      <a:pt x="20917" y="25004"/>
                      <a:pt x="20817" y="24997"/>
                      <a:pt x="20761" y="24986"/>
                    </a:cubicBezTo>
                    <a:cubicBezTo>
                      <a:pt x="20680" y="24986"/>
                      <a:pt x="20599" y="24972"/>
                      <a:pt x="20554" y="24972"/>
                    </a:cubicBezTo>
                    <a:cubicBezTo>
                      <a:pt x="20532" y="24972"/>
                      <a:pt x="20518" y="24976"/>
                      <a:pt x="20518" y="24986"/>
                    </a:cubicBezTo>
                    <a:lnTo>
                      <a:pt x="20396" y="24955"/>
                    </a:lnTo>
                    <a:cubicBezTo>
                      <a:pt x="20244" y="24986"/>
                      <a:pt x="20123" y="24986"/>
                      <a:pt x="20123" y="24986"/>
                    </a:cubicBezTo>
                    <a:lnTo>
                      <a:pt x="20123" y="25016"/>
                    </a:lnTo>
                    <a:cubicBezTo>
                      <a:pt x="20001" y="25047"/>
                      <a:pt x="19241" y="25047"/>
                      <a:pt x="18360" y="25168"/>
                    </a:cubicBezTo>
                    <a:cubicBezTo>
                      <a:pt x="16962" y="25351"/>
                      <a:pt x="16688" y="25381"/>
                      <a:pt x="16840" y="25411"/>
                    </a:cubicBezTo>
                    <a:cubicBezTo>
                      <a:pt x="16926" y="25433"/>
                      <a:pt x="16830" y="25454"/>
                      <a:pt x="16723" y="25454"/>
                    </a:cubicBezTo>
                    <a:cubicBezTo>
                      <a:pt x="16679" y="25454"/>
                      <a:pt x="16633" y="25451"/>
                      <a:pt x="16597" y="25442"/>
                    </a:cubicBezTo>
                    <a:cubicBezTo>
                      <a:pt x="16445" y="25472"/>
                      <a:pt x="16202" y="25472"/>
                      <a:pt x="15959" y="25502"/>
                    </a:cubicBezTo>
                    <a:cubicBezTo>
                      <a:pt x="15758" y="25547"/>
                      <a:pt x="15574" y="25575"/>
                      <a:pt x="15490" y="25575"/>
                    </a:cubicBezTo>
                    <a:cubicBezTo>
                      <a:pt x="15459" y="25575"/>
                      <a:pt x="15442" y="25571"/>
                      <a:pt x="15442" y="25563"/>
                    </a:cubicBezTo>
                    <a:lnTo>
                      <a:pt x="15320" y="25594"/>
                    </a:lnTo>
                    <a:cubicBezTo>
                      <a:pt x="15077" y="25685"/>
                      <a:pt x="14317" y="25837"/>
                      <a:pt x="13953" y="25898"/>
                    </a:cubicBezTo>
                    <a:cubicBezTo>
                      <a:pt x="13679" y="25928"/>
                      <a:pt x="13557" y="25958"/>
                      <a:pt x="13314" y="26050"/>
                    </a:cubicBezTo>
                    <a:cubicBezTo>
                      <a:pt x="13071" y="26141"/>
                      <a:pt x="13071" y="26141"/>
                      <a:pt x="12949" y="26141"/>
                    </a:cubicBezTo>
                    <a:cubicBezTo>
                      <a:pt x="12949" y="26138"/>
                      <a:pt x="12943" y="26137"/>
                      <a:pt x="12932" y="26137"/>
                    </a:cubicBezTo>
                    <a:cubicBezTo>
                      <a:pt x="12820" y="26137"/>
                      <a:pt x="12190" y="26268"/>
                      <a:pt x="12190" y="26323"/>
                    </a:cubicBezTo>
                    <a:lnTo>
                      <a:pt x="12068" y="26323"/>
                    </a:lnTo>
                    <a:cubicBezTo>
                      <a:pt x="11916" y="26323"/>
                      <a:pt x="11825" y="26384"/>
                      <a:pt x="11825" y="26414"/>
                    </a:cubicBezTo>
                    <a:cubicBezTo>
                      <a:pt x="11844" y="26453"/>
                      <a:pt x="11802" y="26491"/>
                      <a:pt x="11731" y="26491"/>
                    </a:cubicBezTo>
                    <a:cubicBezTo>
                      <a:pt x="11689" y="26491"/>
                      <a:pt x="11638" y="26478"/>
                      <a:pt x="11582" y="26445"/>
                    </a:cubicBezTo>
                    <a:cubicBezTo>
                      <a:pt x="11569" y="26419"/>
                      <a:pt x="11540" y="26410"/>
                      <a:pt x="11510" y="26410"/>
                    </a:cubicBezTo>
                    <a:cubicBezTo>
                      <a:pt x="11470" y="26410"/>
                      <a:pt x="11430" y="26427"/>
                      <a:pt x="11430" y="26445"/>
                    </a:cubicBezTo>
                    <a:cubicBezTo>
                      <a:pt x="11308" y="26506"/>
                      <a:pt x="11217" y="26566"/>
                      <a:pt x="11065" y="26566"/>
                    </a:cubicBezTo>
                    <a:cubicBezTo>
                      <a:pt x="10943" y="26597"/>
                      <a:pt x="10822" y="26658"/>
                      <a:pt x="10852" y="26718"/>
                    </a:cubicBezTo>
                    <a:cubicBezTo>
                      <a:pt x="10852" y="26749"/>
                      <a:pt x="10731" y="26779"/>
                      <a:pt x="10609" y="26810"/>
                    </a:cubicBezTo>
                    <a:cubicBezTo>
                      <a:pt x="10609" y="26779"/>
                      <a:pt x="10609" y="26779"/>
                      <a:pt x="10700" y="26718"/>
                    </a:cubicBezTo>
                    <a:lnTo>
                      <a:pt x="10700" y="26718"/>
                    </a:lnTo>
                    <a:lnTo>
                      <a:pt x="10457" y="26779"/>
                    </a:lnTo>
                    <a:cubicBezTo>
                      <a:pt x="10368" y="26824"/>
                      <a:pt x="10214" y="26852"/>
                      <a:pt x="10138" y="26852"/>
                    </a:cubicBezTo>
                    <a:cubicBezTo>
                      <a:pt x="10110" y="26852"/>
                      <a:pt x="10092" y="26848"/>
                      <a:pt x="10092" y="26840"/>
                    </a:cubicBezTo>
                    <a:cubicBezTo>
                      <a:pt x="9940" y="26840"/>
                      <a:pt x="9819" y="26870"/>
                      <a:pt x="9971" y="26901"/>
                    </a:cubicBezTo>
                    <a:cubicBezTo>
                      <a:pt x="10001" y="26961"/>
                      <a:pt x="10001" y="26961"/>
                      <a:pt x="9758" y="27053"/>
                    </a:cubicBezTo>
                    <a:cubicBezTo>
                      <a:pt x="9672" y="27074"/>
                      <a:pt x="9586" y="27096"/>
                      <a:pt x="9532" y="27096"/>
                    </a:cubicBezTo>
                    <a:cubicBezTo>
                      <a:pt x="9510" y="27096"/>
                      <a:pt x="9493" y="27092"/>
                      <a:pt x="9484" y="27083"/>
                    </a:cubicBezTo>
                    <a:cubicBezTo>
                      <a:pt x="9484" y="27072"/>
                      <a:pt x="9484" y="27065"/>
                      <a:pt x="9472" y="27065"/>
                    </a:cubicBezTo>
                    <a:cubicBezTo>
                      <a:pt x="9452" y="27065"/>
                      <a:pt x="9395" y="27086"/>
                      <a:pt x="9241" y="27144"/>
                    </a:cubicBezTo>
                    <a:cubicBezTo>
                      <a:pt x="8876" y="27265"/>
                      <a:pt x="8542" y="27478"/>
                      <a:pt x="8421" y="27569"/>
                    </a:cubicBezTo>
                    <a:cubicBezTo>
                      <a:pt x="8440" y="27627"/>
                      <a:pt x="8447" y="27648"/>
                      <a:pt x="8418" y="27648"/>
                    </a:cubicBezTo>
                    <a:cubicBezTo>
                      <a:pt x="8402" y="27648"/>
                      <a:pt x="8374" y="27641"/>
                      <a:pt x="8329" y="27630"/>
                    </a:cubicBezTo>
                    <a:cubicBezTo>
                      <a:pt x="8321" y="27622"/>
                      <a:pt x="8306" y="27618"/>
                      <a:pt x="8287" y="27618"/>
                    </a:cubicBezTo>
                    <a:cubicBezTo>
                      <a:pt x="8234" y="27618"/>
                      <a:pt x="8145" y="27646"/>
                      <a:pt x="8056" y="27691"/>
                    </a:cubicBezTo>
                    <a:cubicBezTo>
                      <a:pt x="8056" y="27661"/>
                      <a:pt x="8177" y="27600"/>
                      <a:pt x="8299" y="27569"/>
                    </a:cubicBezTo>
                    <a:lnTo>
                      <a:pt x="8269" y="27539"/>
                    </a:lnTo>
                    <a:cubicBezTo>
                      <a:pt x="8247" y="27534"/>
                      <a:pt x="8225" y="27531"/>
                      <a:pt x="8204" y="27531"/>
                    </a:cubicBezTo>
                    <a:cubicBezTo>
                      <a:pt x="8105" y="27531"/>
                      <a:pt x="8009" y="27586"/>
                      <a:pt x="7934" y="27661"/>
                    </a:cubicBezTo>
                    <a:cubicBezTo>
                      <a:pt x="7813" y="27752"/>
                      <a:pt x="7813" y="27752"/>
                      <a:pt x="7691" y="27752"/>
                    </a:cubicBezTo>
                    <a:cubicBezTo>
                      <a:pt x="7569" y="27782"/>
                      <a:pt x="7417" y="27782"/>
                      <a:pt x="7417" y="27813"/>
                    </a:cubicBezTo>
                    <a:cubicBezTo>
                      <a:pt x="7417" y="27813"/>
                      <a:pt x="7205" y="27904"/>
                      <a:pt x="7053" y="27934"/>
                    </a:cubicBezTo>
                    <a:cubicBezTo>
                      <a:pt x="6810" y="28025"/>
                      <a:pt x="6688" y="28056"/>
                      <a:pt x="6718" y="28086"/>
                    </a:cubicBezTo>
                    <a:cubicBezTo>
                      <a:pt x="6718" y="28117"/>
                      <a:pt x="6597" y="28177"/>
                      <a:pt x="6475" y="28208"/>
                    </a:cubicBezTo>
                    <a:cubicBezTo>
                      <a:pt x="6354" y="28238"/>
                      <a:pt x="6232" y="28299"/>
                      <a:pt x="6262" y="28329"/>
                    </a:cubicBezTo>
                    <a:cubicBezTo>
                      <a:pt x="6262" y="28360"/>
                      <a:pt x="6171" y="28451"/>
                      <a:pt x="5928" y="28572"/>
                    </a:cubicBezTo>
                    <a:cubicBezTo>
                      <a:pt x="5715" y="28694"/>
                      <a:pt x="5715" y="28694"/>
                      <a:pt x="5563" y="28694"/>
                    </a:cubicBezTo>
                    <a:cubicBezTo>
                      <a:pt x="5563" y="28686"/>
                      <a:pt x="5555" y="28682"/>
                      <a:pt x="5539" y="28682"/>
                    </a:cubicBezTo>
                    <a:cubicBezTo>
                      <a:pt x="5498" y="28682"/>
                      <a:pt x="5409" y="28710"/>
                      <a:pt x="5320" y="28755"/>
                    </a:cubicBezTo>
                    <a:cubicBezTo>
                      <a:pt x="5320" y="28755"/>
                      <a:pt x="5199" y="28816"/>
                      <a:pt x="5077" y="28816"/>
                    </a:cubicBezTo>
                    <a:cubicBezTo>
                      <a:pt x="4955" y="28846"/>
                      <a:pt x="4955" y="28876"/>
                      <a:pt x="4986" y="28907"/>
                    </a:cubicBezTo>
                    <a:cubicBezTo>
                      <a:pt x="4986" y="28937"/>
                      <a:pt x="4986" y="28968"/>
                      <a:pt x="4986" y="28968"/>
                    </a:cubicBezTo>
                    <a:cubicBezTo>
                      <a:pt x="4932" y="29003"/>
                      <a:pt x="4858" y="29018"/>
                      <a:pt x="4800" y="29018"/>
                    </a:cubicBezTo>
                    <a:cubicBezTo>
                      <a:pt x="4758" y="29018"/>
                      <a:pt x="4725" y="29011"/>
                      <a:pt x="4712" y="28998"/>
                    </a:cubicBezTo>
                    <a:cubicBezTo>
                      <a:pt x="4662" y="28985"/>
                      <a:pt x="4632" y="28978"/>
                      <a:pt x="4617" y="28978"/>
                    </a:cubicBezTo>
                    <a:cubicBezTo>
                      <a:pt x="4596" y="28978"/>
                      <a:pt x="4603" y="28993"/>
                      <a:pt x="4621" y="29028"/>
                    </a:cubicBezTo>
                    <a:cubicBezTo>
                      <a:pt x="4621" y="29059"/>
                      <a:pt x="4530" y="29150"/>
                      <a:pt x="4256" y="29211"/>
                    </a:cubicBezTo>
                    <a:cubicBezTo>
                      <a:pt x="4066" y="29320"/>
                      <a:pt x="3851" y="29428"/>
                      <a:pt x="3808" y="29428"/>
                    </a:cubicBezTo>
                    <a:cubicBezTo>
                      <a:pt x="3803" y="29428"/>
                      <a:pt x="3800" y="29427"/>
                      <a:pt x="3800" y="29424"/>
                    </a:cubicBezTo>
                    <a:cubicBezTo>
                      <a:pt x="3679" y="29454"/>
                      <a:pt x="3557" y="29545"/>
                      <a:pt x="3557" y="29545"/>
                    </a:cubicBezTo>
                    <a:cubicBezTo>
                      <a:pt x="3466" y="29636"/>
                      <a:pt x="3344" y="29697"/>
                      <a:pt x="3010" y="29849"/>
                    </a:cubicBezTo>
                    <a:cubicBezTo>
                      <a:pt x="2402" y="30092"/>
                      <a:pt x="2402" y="30092"/>
                      <a:pt x="2433" y="30153"/>
                    </a:cubicBezTo>
                    <a:cubicBezTo>
                      <a:pt x="2463" y="30183"/>
                      <a:pt x="2463" y="30214"/>
                      <a:pt x="2311" y="30214"/>
                    </a:cubicBezTo>
                    <a:cubicBezTo>
                      <a:pt x="2189" y="30244"/>
                      <a:pt x="2098" y="30305"/>
                      <a:pt x="1885" y="30487"/>
                    </a:cubicBezTo>
                    <a:cubicBezTo>
                      <a:pt x="1794" y="30579"/>
                      <a:pt x="1825" y="30639"/>
                      <a:pt x="1825" y="30670"/>
                    </a:cubicBezTo>
                    <a:cubicBezTo>
                      <a:pt x="1855" y="30731"/>
                      <a:pt x="1855" y="30731"/>
                      <a:pt x="1642" y="30852"/>
                    </a:cubicBezTo>
                    <a:cubicBezTo>
                      <a:pt x="1542" y="30927"/>
                      <a:pt x="1442" y="30982"/>
                      <a:pt x="1393" y="30982"/>
                    </a:cubicBezTo>
                    <a:cubicBezTo>
                      <a:pt x="1382" y="30982"/>
                      <a:pt x="1374" y="30979"/>
                      <a:pt x="1369" y="30974"/>
                    </a:cubicBezTo>
                    <a:cubicBezTo>
                      <a:pt x="1369" y="30943"/>
                      <a:pt x="1460" y="30852"/>
                      <a:pt x="1460" y="30852"/>
                    </a:cubicBezTo>
                    <a:lnTo>
                      <a:pt x="1581" y="30761"/>
                    </a:lnTo>
                    <a:cubicBezTo>
                      <a:pt x="1570" y="30749"/>
                      <a:pt x="1559" y="30738"/>
                      <a:pt x="1537" y="30738"/>
                    </a:cubicBezTo>
                    <a:cubicBezTo>
                      <a:pt x="1502" y="30738"/>
                      <a:pt x="1440" y="30769"/>
                      <a:pt x="1308" y="30883"/>
                    </a:cubicBezTo>
                    <a:cubicBezTo>
                      <a:pt x="1186" y="30943"/>
                      <a:pt x="1095" y="31065"/>
                      <a:pt x="1095" y="31095"/>
                    </a:cubicBezTo>
                    <a:cubicBezTo>
                      <a:pt x="974" y="31156"/>
                      <a:pt x="791" y="31399"/>
                      <a:pt x="639" y="31642"/>
                    </a:cubicBezTo>
                    <a:cubicBezTo>
                      <a:pt x="487" y="31886"/>
                      <a:pt x="305" y="32250"/>
                      <a:pt x="244" y="32402"/>
                    </a:cubicBezTo>
                    <a:cubicBezTo>
                      <a:pt x="153" y="32645"/>
                      <a:pt x="122" y="32797"/>
                      <a:pt x="153" y="32797"/>
                    </a:cubicBezTo>
                    <a:cubicBezTo>
                      <a:pt x="214" y="32828"/>
                      <a:pt x="183" y="32949"/>
                      <a:pt x="153" y="32949"/>
                    </a:cubicBezTo>
                    <a:cubicBezTo>
                      <a:pt x="92" y="33010"/>
                      <a:pt x="1" y="33497"/>
                      <a:pt x="31" y="33983"/>
                    </a:cubicBezTo>
                    <a:cubicBezTo>
                      <a:pt x="31" y="34226"/>
                      <a:pt x="62" y="34500"/>
                      <a:pt x="122" y="34682"/>
                    </a:cubicBezTo>
                    <a:cubicBezTo>
                      <a:pt x="153" y="34864"/>
                      <a:pt x="214" y="34986"/>
                      <a:pt x="244" y="35016"/>
                    </a:cubicBezTo>
                    <a:cubicBezTo>
                      <a:pt x="244" y="35016"/>
                      <a:pt x="244" y="35047"/>
                      <a:pt x="274" y="35107"/>
                    </a:cubicBezTo>
                    <a:cubicBezTo>
                      <a:pt x="274" y="35168"/>
                      <a:pt x="305" y="35229"/>
                      <a:pt x="335" y="35290"/>
                    </a:cubicBezTo>
                    <a:cubicBezTo>
                      <a:pt x="366" y="35442"/>
                      <a:pt x="457" y="35685"/>
                      <a:pt x="609" y="35928"/>
                    </a:cubicBezTo>
                    <a:cubicBezTo>
                      <a:pt x="730" y="36171"/>
                      <a:pt x="882" y="36354"/>
                      <a:pt x="943" y="36415"/>
                    </a:cubicBezTo>
                    <a:cubicBezTo>
                      <a:pt x="943" y="36415"/>
                      <a:pt x="1034" y="36506"/>
                      <a:pt x="1217" y="36718"/>
                    </a:cubicBezTo>
                    <a:cubicBezTo>
                      <a:pt x="1369" y="36962"/>
                      <a:pt x="1490" y="37053"/>
                      <a:pt x="1612" y="37114"/>
                    </a:cubicBezTo>
                    <a:cubicBezTo>
                      <a:pt x="1764" y="37174"/>
                      <a:pt x="1794" y="37144"/>
                      <a:pt x="1764" y="37174"/>
                    </a:cubicBezTo>
                    <a:cubicBezTo>
                      <a:pt x="1733" y="37174"/>
                      <a:pt x="1946" y="37387"/>
                      <a:pt x="2463" y="37630"/>
                    </a:cubicBezTo>
                    <a:cubicBezTo>
                      <a:pt x="2758" y="37769"/>
                      <a:pt x="2885" y="37819"/>
                      <a:pt x="2916" y="37819"/>
                    </a:cubicBezTo>
                    <a:cubicBezTo>
                      <a:pt x="2940" y="37819"/>
                      <a:pt x="2910" y="37791"/>
                      <a:pt x="2858" y="37752"/>
                    </a:cubicBezTo>
                    <a:lnTo>
                      <a:pt x="2858" y="37752"/>
                    </a:lnTo>
                    <a:cubicBezTo>
                      <a:pt x="3405" y="37904"/>
                      <a:pt x="3405" y="37904"/>
                      <a:pt x="3405" y="37934"/>
                    </a:cubicBezTo>
                    <a:cubicBezTo>
                      <a:pt x="3309" y="37973"/>
                      <a:pt x="3383" y="38011"/>
                      <a:pt x="3489" y="38011"/>
                    </a:cubicBezTo>
                    <a:cubicBezTo>
                      <a:pt x="3551" y="38011"/>
                      <a:pt x="3623" y="37998"/>
                      <a:pt x="3679" y="37965"/>
                    </a:cubicBezTo>
                    <a:cubicBezTo>
                      <a:pt x="3743" y="37939"/>
                      <a:pt x="3829" y="37930"/>
                      <a:pt x="3907" y="37930"/>
                    </a:cubicBezTo>
                    <a:cubicBezTo>
                      <a:pt x="4013" y="37930"/>
                      <a:pt x="4104" y="37947"/>
                      <a:pt x="4104" y="37965"/>
                    </a:cubicBezTo>
                    <a:cubicBezTo>
                      <a:pt x="4104" y="37980"/>
                      <a:pt x="4066" y="37987"/>
                      <a:pt x="4013" y="37987"/>
                    </a:cubicBezTo>
                    <a:cubicBezTo>
                      <a:pt x="3960" y="37987"/>
                      <a:pt x="3892" y="37980"/>
                      <a:pt x="3831" y="37965"/>
                    </a:cubicBezTo>
                    <a:lnTo>
                      <a:pt x="3800" y="38056"/>
                    </a:lnTo>
                    <a:cubicBezTo>
                      <a:pt x="3952" y="38056"/>
                      <a:pt x="3952" y="38056"/>
                      <a:pt x="4104" y="38025"/>
                    </a:cubicBezTo>
                    <a:cubicBezTo>
                      <a:pt x="4104" y="38025"/>
                      <a:pt x="4226" y="38025"/>
                      <a:pt x="4378" y="37995"/>
                    </a:cubicBezTo>
                    <a:cubicBezTo>
                      <a:pt x="4530" y="37965"/>
                      <a:pt x="4530" y="37904"/>
                      <a:pt x="4378" y="37904"/>
                    </a:cubicBezTo>
                    <a:cubicBezTo>
                      <a:pt x="4256" y="37873"/>
                      <a:pt x="4378" y="37873"/>
                      <a:pt x="4530" y="37843"/>
                    </a:cubicBezTo>
                    <a:cubicBezTo>
                      <a:pt x="4803" y="37873"/>
                      <a:pt x="4803" y="37873"/>
                      <a:pt x="4651" y="37934"/>
                    </a:cubicBezTo>
                    <a:cubicBezTo>
                      <a:pt x="4530" y="37934"/>
                      <a:pt x="4530" y="37995"/>
                      <a:pt x="4530" y="38025"/>
                    </a:cubicBezTo>
                    <a:cubicBezTo>
                      <a:pt x="4530" y="38025"/>
                      <a:pt x="4712" y="38025"/>
                      <a:pt x="4895" y="37965"/>
                    </a:cubicBezTo>
                    <a:cubicBezTo>
                      <a:pt x="5077" y="37904"/>
                      <a:pt x="5290" y="37813"/>
                      <a:pt x="5351" y="37782"/>
                    </a:cubicBezTo>
                    <a:lnTo>
                      <a:pt x="5351" y="37813"/>
                    </a:lnTo>
                    <a:cubicBezTo>
                      <a:pt x="5351" y="37817"/>
                      <a:pt x="5355" y="37819"/>
                      <a:pt x="5365" y="37819"/>
                    </a:cubicBezTo>
                    <a:cubicBezTo>
                      <a:pt x="5423" y="37819"/>
                      <a:pt x="5657" y="37740"/>
                      <a:pt x="5867" y="37661"/>
                    </a:cubicBezTo>
                    <a:cubicBezTo>
                      <a:pt x="6141" y="37539"/>
                      <a:pt x="6262" y="37448"/>
                      <a:pt x="6232" y="37448"/>
                    </a:cubicBezTo>
                    <a:cubicBezTo>
                      <a:pt x="6232" y="37418"/>
                      <a:pt x="6202" y="37387"/>
                      <a:pt x="6323" y="37296"/>
                    </a:cubicBezTo>
                    <a:lnTo>
                      <a:pt x="6323" y="37296"/>
                    </a:lnTo>
                    <a:cubicBezTo>
                      <a:pt x="6262" y="37342"/>
                      <a:pt x="6232" y="37357"/>
                      <a:pt x="6213" y="37357"/>
                    </a:cubicBezTo>
                    <a:cubicBezTo>
                      <a:pt x="6194" y="37357"/>
                      <a:pt x="6186" y="37342"/>
                      <a:pt x="6171" y="37326"/>
                    </a:cubicBezTo>
                    <a:cubicBezTo>
                      <a:pt x="6171" y="37326"/>
                      <a:pt x="6232" y="37296"/>
                      <a:pt x="6323" y="37266"/>
                    </a:cubicBezTo>
                    <a:cubicBezTo>
                      <a:pt x="6384" y="37235"/>
                      <a:pt x="6506" y="37174"/>
                      <a:pt x="6566" y="37144"/>
                    </a:cubicBezTo>
                    <a:cubicBezTo>
                      <a:pt x="6810" y="37083"/>
                      <a:pt x="7022" y="36962"/>
                      <a:pt x="7448" y="36688"/>
                    </a:cubicBezTo>
                    <a:cubicBezTo>
                      <a:pt x="7661" y="36566"/>
                      <a:pt x="7965" y="36354"/>
                      <a:pt x="8117" y="36354"/>
                    </a:cubicBezTo>
                    <a:cubicBezTo>
                      <a:pt x="8329" y="36202"/>
                      <a:pt x="8421" y="36141"/>
                      <a:pt x="8421" y="36111"/>
                    </a:cubicBezTo>
                    <a:lnTo>
                      <a:pt x="8633" y="35989"/>
                    </a:lnTo>
                    <a:cubicBezTo>
                      <a:pt x="8755" y="35959"/>
                      <a:pt x="8968" y="35867"/>
                      <a:pt x="8968" y="35837"/>
                    </a:cubicBezTo>
                    <a:cubicBezTo>
                      <a:pt x="9059" y="35746"/>
                      <a:pt x="9180" y="35715"/>
                      <a:pt x="9302" y="35655"/>
                    </a:cubicBezTo>
                    <a:cubicBezTo>
                      <a:pt x="9545" y="35594"/>
                      <a:pt x="9545" y="35594"/>
                      <a:pt x="9393" y="35563"/>
                    </a:cubicBezTo>
                    <a:cubicBezTo>
                      <a:pt x="9389" y="35559"/>
                      <a:pt x="9381" y="35557"/>
                      <a:pt x="9370" y="35557"/>
                    </a:cubicBezTo>
                    <a:cubicBezTo>
                      <a:pt x="9299" y="35557"/>
                      <a:pt x="9107" y="35633"/>
                      <a:pt x="9028" y="35685"/>
                    </a:cubicBezTo>
                    <a:lnTo>
                      <a:pt x="8694" y="35867"/>
                    </a:lnTo>
                    <a:lnTo>
                      <a:pt x="8998" y="35655"/>
                    </a:lnTo>
                    <a:cubicBezTo>
                      <a:pt x="9120" y="35594"/>
                      <a:pt x="9332" y="35442"/>
                      <a:pt x="9302" y="35411"/>
                    </a:cubicBezTo>
                    <a:cubicBezTo>
                      <a:pt x="9302" y="35411"/>
                      <a:pt x="9302" y="35381"/>
                      <a:pt x="9424" y="35320"/>
                    </a:cubicBezTo>
                    <a:lnTo>
                      <a:pt x="9454" y="35381"/>
                    </a:lnTo>
                    <a:cubicBezTo>
                      <a:pt x="9332" y="35472"/>
                      <a:pt x="9363" y="35503"/>
                      <a:pt x="9363" y="35533"/>
                    </a:cubicBezTo>
                    <a:cubicBezTo>
                      <a:pt x="9515" y="35533"/>
                      <a:pt x="9880" y="35411"/>
                      <a:pt x="9849" y="35351"/>
                    </a:cubicBezTo>
                    <a:cubicBezTo>
                      <a:pt x="9940" y="35290"/>
                      <a:pt x="9940" y="35290"/>
                      <a:pt x="10062" y="35259"/>
                    </a:cubicBezTo>
                    <a:cubicBezTo>
                      <a:pt x="10067" y="35265"/>
                      <a:pt x="10076" y="35267"/>
                      <a:pt x="10086" y="35267"/>
                    </a:cubicBezTo>
                    <a:cubicBezTo>
                      <a:pt x="10133" y="35267"/>
                      <a:pt x="10225" y="35213"/>
                      <a:pt x="10275" y="35138"/>
                    </a:cubicBezTo>
                    <a:cubicBezTo>
                      <a:pt x="10366" y="35016"/>
                      <a:pt x="10487" y="34956"/>
                      <a:pt x="10639" y="34956"/>
                    </a:cubicBezTo>
                    <a:cubicBezTo>
                      <a:pt x="10883" y="34925"/>
                      <a:pt x="11339" y="34743"/>
                      <a:pt x="11339" y="34712"/>
                    </a:cubicBezTo>
                    <a:cubicBezTo>
                      <a:pt x="11308" y="34652"/>
                      <a:pt x="11642" y="34500"/>
                      <a:pt x="11794" y="34500"/>
                    </a:cubicBezTo>
                    <a:cubicBezTo>
                      <a:pt x="11916" y="34469"/>
                      <a:pt x="12038" y="34439"/>
                      <a:pt x="12129" y="34348"/>
                    </a:cubicBezTo>
                    <a:cubicBezTo>
                      <a:pt x="12129" y="34359"/>
                      <a:pt x="12149" y="34366"/>
                      <a:pt x="12179" y="34366"/>
                    </a:cubicBezTo>
                    <a:cubicBezTo>
                      <a:pt x="12232" y="34366"/>
                      <a:pt x="12314" y="34345"/>
                      <a:pt x="12372" y="34287"/>
                    </a:cubicBezTo>
                    <a:cubicBezTo>
                      <a:pt x="12372" y="34287"/>
                      <a:pt x="12494" y="34256"/>
                      <a:pt x="12372" y="34256"/>
                    </a:cubicBezTo>
                    <a:lnTo>
                      <a:pt x="12585" y="34104"/>
                    </a:lnTo>
                    <a:lnTo>
                      <a:pt x="12585" y="34104"/>
                    </a:lnTo>
                    <a:cubicBezTo>
                      <a:pt x="12533" y="34130"/>
                      <a:pt x="12504" y="34140"/>
                      <a:pt x="12484" y="34140"/>
                    </a:cubicBezTo>
                    <a:cubicBezTo>
                      <a:pt x="12458" y="34140"/>
                      <a:pt x="12450" y="34122"/>
                      <a:pt x="12433" y="34104"/>
                    </a:cubicBezTo>
                    <a:cubicBezTo>
                      <a:pt x="12433" y="34050"/>
                      <a:pt x="12820" y="33948"/>
                      <a:pt x="13097" y="33948"/>
                    </a:cubicBezTo>
                    <a:cubicBezTo>
                      <a:pt x="13131" y="33948"/>
                      <a:pt x="13163" y="33949"/>
                      <a:pt x="13193" y="33952"/>
                    </a:cubicBezTo>
                    <a:lnTo>
                      <a:pt x="13436" y="33922"/>
                    </a:lnTo>
                    <a:cubicBezTo>
                      <a:pt x="13436" y="33892"/>
                      <a:pt x="13405" y="33861"/>
                      <a:pt x="13405" y="33861"/>
                    </a:cubicBezTo>
                    <a:cubicBezTo>
                      <a:pt x="13491" y="33840"/>
                      <a:pt x="13577" y="33818"/>
                      <a:pt x="13631" y="33818"/>
                    </a:cubicBezTo>
                    <a:cubicBezTo>
                      <a:pt x="13653" y="33818"/>
                      <a:pt x="13670" y="33822"/>
                      <a:pt x="13679" y="33831"/>
                    </a:cubicBezTo>
                    <a:cubicBezTo>
                      <a:pt x="13679" y="33846"/>
                      <a:pt x="13679" y="33854"/>
                      <a:pt x="13694" y="33854"/>
                    </a:cubicBezTo>
                    <a:cubicBezTo>
                      <a:pt x="13709" y="33854"/>
                      <a:pt x="13740" y="33846"/>
                      <a:pt x="13801" y="33831"/>
                    </a:cubicBezTo>
                    <a:cubicBezTo>
                      <a:pt x="13801" y="33831"/>
                      <a:pt x="13922" y="33770"/>
                      <a:pt x="13892" y="33740"/>
                    </a:cubicBezTo>
                    <a:cubicBezTo>
                      <a:pt x="13892" y="33679"/>
                      <a:pt x="13892" y="33679"/>
                      <a:pt x="14013" y="33679"/>
                    </a:cubicBezTo>
                    <a:cubicBezTo>
                      <a:pt x="14051" y="33687"/>
                      <a:pt x="14087" y="33690"/>
                      <a:pt x="14122" y="33690"/>
                    </a:cubicBezTo>
                    <a:cubicBezTo>
                      <a:pt x="14224" y="33690"/>
                      <a:pt x="14310" y="33656"/>
                      <a:pt x="14378" y="33588"/>
                    </a:cubicBezTo>
                    <a:cubicBezTo>
                      <a:pt x="14360" y="33552"/>
                      <a:pt x="14353" y="33537"/>
                      <a:pt x="14380" y="33537"/>
                    </a:cubicBezTo>
                    <a:cubicBezTo>
                      <a:pt x="14400" y="33537"/>
                      <a:pt x="14437" y="33545"/>
                      <a:pt x="14500" y="33557"/>
                    </a:cubicBezTo>
                    <a:cubicBezTo>
                      <a:pt x="14500" y="33573"/>
                      <a:pt x="14530" y="33580"/>
                      <a:pt x="14576" y="33580"/>
                    </a:cubicBezTo>
                    <a:cubicBezTo>
                      <a:pt x="14621" y="33580"/>
                      <a:pt x="14682" y="33573"/>
                      <a:pt x="14743" y="33557"/>
                    </a:cubicBezTo>
                    <a:lnTo>
                      <a:pt x="14743" y="33497"/>
                    </a:lnTo>
                    <a:cubicBezTo>
                      <a:pt x="14743" y="33436"/>
                      <a:pt x="14864" y="33405"/>
                      <a:pt x="14986" y="33405"/>
                    </a:cubicBezTo>
                    <a:cubicBezTo>
                      <a:pt x="14986" y="33413"/>
                      <a:pt x="14994" y="33417"/>
                      <a:pt x="15009" y="33417"/>
                    </a:cubicBezTo>
                    <a:cubicBezTo>
                      <a:pt x="15054" y="33417"/>
                      <a:pt x="15168" y="33383"/>
                      <a:pt x="15351" y="33314"/>
                    </a:cubicBezTo>
                    <a:cubicBezTo>
                      <a:pt x="15529" y="33270"/>
                      <a:pt x="15642" y="33241"/>
                      <a:pt x="15689" y="33241"/>
                    </a:cubicBezTo>
                    <a:cubicBezTo>
                      <a:pt x="15707" y="33241"/>
                      <a:pt x="15715" y="33245"/>
                      <a:pt x="15715" y="33253"/>
                    </a:cubicBezTo>
                    <a:cubicBezTo>
                      <a:pt x="15730" y="33296"/>
                      <a:pt x="15737" y="33318"/>
                      <a:pt x="15750" y="33318"/>
                    </a:cubicBezTo>
                    <a:cubicBezTo>
                      <a:pt x="15766" y="33318"/>
                      <a:pt x="15788" y="33288"/>
                      <a:pt x="15837" y="33223"/>
                    </a:cubicBezTo>
                    <a:cubicBezTo>
                      <a:pt x="15959" y="33162"/>
                      <a:pt x="15959" y="33162"/>
                      <a:pt x="16202" y="33162"/>
                    </a:cubicBezTo>
                    <a:cubicBezTo>
                      <a:pt x="16354" y="33162"/>
                      <a:pt x="16354" y="33162"/>
                      <a:pt x="16445" y="33101"/>
                    </a:cubicBezTo>
                    <a:cubicBezTo>
                      <a:pt x="16445" y="33057"/>
                      <a:pt x="16445" y="33029"/>
                      <a:pt x="16397" y="33029"/>
                    </a:cubicBezTo>
                    <a:cubicBezTo>
                      <a:pt x="16380" y="33029"/>
                      <a:pt x="16356" y="33032"/>
                      <a:pt x="16323" y="33041"/>
                    </a:cubicBezTo>
                    <a:cubicBezTo>
                      <a:pt x="16273" y="33053"/>
                      <a:pt x="16244" y="33061"/>
                      <a:pt x="16224" y="33061"/>
                    </a:cubicBezTo>
                    <a:cubicBezTo>
                      <a:pt x="16197" y="33061"/>
                      <a:pt x="16189" y="33046"/>
                      <a:pt x="16171" y="33010"/>
                    </a:cubicBezTo>
                    <a:cubicBezTo>
                      <a:pt x="16171" y="33010"/>
                      <a:pt x="16293" y="33010"/>
                      <a:pt x="16445" y="32980"/>
                    </a:cubicBezTo>
                    <a:cubicBezTo>
                      <a:pt x="16567" y="32949"/>
                      <a:pt x="16688" y="32919"/>
                      <a:pt x="16931" y="32828"/>
                    </a:cubicBezTo>
                    <a:cubicBezTo>
                      <a:pt x="17085" y="32762"/>
                      <a:pt x="17127" y="32712"/>
                      <a:pt x="17048" y="32712"/>
                    </a:cubicBezTo>
                    <a:cubicBezTo>
                      <a:pt x="17018" y="32712"/>
                      <a:pt x="16969" y="32720"/>
                      <a:pt x="16901" y="32737"/>
                    </a:cubicBezTo>
                    <a:lnTo>
                      <a:pt x="16779" y="32737"/>
                    </a:lnTo>
                    <a:cubicBezTo>
                      <a:pt x="16767" y="32701"/>
                      <a:pt x="16722" y="32684"/>
                      <a:pt x="16672" y="32684"/>
                    </a:cubicBezTo>
                    <a:cubicBezTo>
                      <a:pt x="16595" y="32684"/>
                      <a:pt x="16506" y="32724"/>
                      <a:pt x="16506" y="32797"/>
                    </a:cubicBezTo>
                    <a:cubicBezTo>
                      <a:pt x="16525" y="32855"/>
                      <a:pt x="16532" y="32876"/>
                      <a:pt x="16504" y="32876"/>
                    </a:cubicBezTo>
                    <a:cubicBezTo>
                      <a:pt x="16487" y="32876"/>
                      <a:pt x="16459" y="32869"/>
                      <a:pt x="16415" y="32858"/>
                    </a:cubicBezTo>
                    <a:cubicBezTo>
                      <a:pt x="16399" y="32813"/>
                      <a:pt x="16361" y="32797"/>
                      <a:pt x="16312" y="32797"/>
                    </a:cubicBezTo>
                    <a:cubicBezTo>
                      <a:pt x="16263" y="32797"/>
                      <a:pt x="16202" y="32813"/>
                      <a:pt x="16141" y="32828"/>
                    </a:cubicBezTo>
                    <a:cubicBezTo>
                      <a:pt x="16080" y="32843"/>
                      <a:pt x="16050" y="32851"/>
                      <a:pt x="16035" y="32851"/>
                    </a:cubicBezTo>
                    <a:cubicBezTo>
                      <a:pt x="16019" y="32851"/>
                      <a:pt x="16019" y="32843"/>
                      <a:pt x="16019" y="32828"/>
                    </a:cubicBezTo>
                    <a:cubicBezTo>
                      <a:pt x="16019" y="32813"/>
                      <a:pt x="15981" y="32805"/>
                      <a:pt x="15928" y="32805"/>
                    </a:cubicBezTo>
                    <a:cubicBezTo>
                      <a:pt x="15875" y="32805"/>
                      <a:pt x="15807" y="32813"/>
                      <a:pt x="15746" y="32828"/>
                    </a:cubicBezTo>
                    <a:cubicBezTo>
                      <a:pt x="15624" y="32858"/>
                      <a:pt x="15624" y="32858"/>
                      <a:pt x="15624" y="32889"/>
                    </a:cubicBezTo>
                    <a:cubicBezTo>
                      <a:pt x="15746" y="32889"/>
                      <a:pt x="15595" y="32928"/>
                      <a:pt x="15468" y="32928"/>
                    </a:cubicBezTo>
                    <a:cubicBezTo>
                      <a:pt x="15436" y="32928"/>
                      <a:pt x="15405" y="32925"/>
                      <a:pt x="15381" y="32919"/>
                    </a:cubicBezTo>
                    <a:cubicBezTo>
                      <a:pt x="15337" y="32908"/>
                      <a:pt x="15308" y="32901"/>
                      <a:pt x="15291" y="32901"/>
                    </a:cubicBezTo>
                    <a:cubicBezTo>
                      <a:pt x="15260" y="32901"/>
                      <a:pt x="15260" y="32922"/>
                      <a:pt x="15260" y="32980"/>
                    </a:cubicBezTo>
                    <a:cubicBezTo>
                      <a:pt x="15284" y="33029"/>
                      <a:pt x="15107" y="33079"/>
                      <a:pt x="14974" y="33079"/>
                    </a:cubicBezTo>
                    <a:cubicBezTo>
                      <a:pt x="14945" y="33079"/>
                      <a:pt x="14917" y="33077"/>
                      <a:pt x="14895" y="33071"/>
                    </a:cubicBezTo>
                    <a:cubicBezTo>
                      <a:pt x="14895" y="33071"/>
                      <a:pt x="14773" y="33101"/>
                      <a:pt x="14652" y="33132"/>
                    </a:cubicBezTo>
                    <a:cubicBezTo>
                      <a:pt x="14530" y="33162"/>
                      <a:pt x="14530" y="33193"/>
                      <a:pt x="14530" y="33223"/>
                    </a:cubicBezTo>
                    <a:cubicBezTo>
                      <a:pt x="14560" y="33284"/>
                      <a:pt x="14560" y="33284"/>
                      <a:pt x="14439" y="33284"/>
                    </a:cubicBezTo>
                    <a:cubicBezTo>
                      <a:pt x="14287" y="33284"/>
                      <a:pt x="14287" y="33253"/>
                      <a:pt x="14287" y="33253"/>
                    </a:cubicBezTo>
                    <a:cubicBezTo>
                      <a:pt x="14287" y="33245"/>
                      <a:pt x="14278" y="33241"/>
                      <a:pt x="14263" y="33241"/>
                    </a:cubicBezTo>
                    <a:cubicBezTo>
                      <a:pt x="14222" y="33241"/>
                      <a:pt x="14133" y="33270"/>
                      <a:pt x="14044" y="33314"/>
                    </a:cubicBezTo>
                    <a:cubicBezTo>
                      <a:pt x="13922" y="33345"/>
                      <a:pt x="13679" y="33405"/>
                      <a:pt x="13679" y="33436"/>
                    </a:cubicBezTo>
                    <a:lnTo>
                      <a:pt x="13679" y="33405"/>
                    </a:lnTo>
                    <a:cubicBezTo>
                      <a:pt x="13618" y="33421"/>
                      <a:pt x="13588" y="33421"/>
                      <a:pt x="13573" y="33421"/>
                    </a:cubicBezTo>
                    <a:cubicBezTo>
                      <a:pt x="13557" y="33421"/>
                      <a:pt x="13557" y="33421"/>
                      <a:pt x="13557" y="33436"/>
                    </a:cubicBezTo>
                    <a:cubicBezTo>
                      <a:pt x="13557" y="33436"/>
                      <a:pt x="13436" y="33497"/>
                      <a:pt x="13193" y="33527"/>
                    </a:cubicBezTo>
                    <a:cubicBezTo>
                      <a:pt x="12983" y="33579"/>
                      <a:pt x="12684" y="33722"/>
                      <a:pt x="12856" y="33722"/>
                    </a:cubicBezTo>
                    <a:cubicBezTo>
                      <a:pt x="12884" y="33722"/>
                      <a:pt x="12925" y="33718"/>
                      <a:pt x="12980" y="33709"/>
                    </a:cubicBezTo>
                    <a:lnTo>
                      <a:pt x="12980" y="33709"/>
                    </a:lnTo>
                    <a:lnTo>
                      <a:pt x="12858" y="33740"/>
                    </a:lnTo>
                    <a:cubicBezTo>
                      <a:pt x="12737" y="33800"/>
                      <a:pt x="12737" y="33831"/>
                      <a:pt x="12737" y="33831"/>
                    </a:cubicBezTo>
                    <a:cubicBezTo>
                      <a:pt x="12767" y="33861"/>
                      <a:pt x="12646" y="33892"/>
                      <a:pt x="12524" y="33922"/>
                    </a:cubicBezTo>
                    <a:cubicBezTo>
                      <a:pt x="12524" y="33922"/>
                      <a:pt x="12524" y="33892"/>
                      <a:pt x="12494" y="33861"/>
                    </a:cubicBezTo>
                    <a:cubicBezTo>
                      <a:pt x="12532" y="33811"/>
                      <a:pt x="12511" y="33786"/>
                      <a:pt x="12468" y="33786"/>
                    </a:cubicBezTo>
                    <a:cubicBezTo>
                      <a:pt x="12408" y="33786"/>
                      <a:pt x="12303" y="33834"/>
                      <a:pt x="12250" y="33922"/>
                    </a:cubicBezTo>
                    <a:lnTo>
                      <a:pt x="12250" y="33892"/>
                    </a:lnTo>
                    <a:cubicBezTo>
                      <a:pt x="12245" y="33886"/>
                      <a:pt x="12237" y="33884"/>
                      <a:pt x="12227" y="33884"/>
                    </a:cubicBezTo>
                    <a:cubicBezTo>
                      <a:pt x="12176" y="33884"/>
                      <a:pt x="12062" y="33943"/>
                      <a:pt x="11886" y="34044"/>
                    </a:cubicBezTo>
                    <a:cubicBezTo>
                      <a:pt x="11764" y="34074"/>
                      <a:pt x="11673" y="34196"/>
                      <a:pt x="11673" y="34226"/>
                    </a:cubicBezTo>
                    <a:cubicBezTo>
                      <a:pt x="11703" y="34256"/>
                      <a:pt x="11582" y="34287"/>
                      <a:pt x="11582" y="34287"/>
                    </a:cubicBezTo>
                    <a:cubicBezTo>
                      <a:pt x="11510" y="34322"/>
                      <a:pt x="11481" y="34337"/>
                      <a:pt x="11469" y="34337"/>
                    </a:cubicBezTo>
                    <a:cubicBezTo>
                      <a:pt x="11460" y="34337"/>
                      <a:pt x="11460" y="34330"/>
                      <a:pt x="11460" y="34317"/>
                    </a:cubicBezTo>
                    <a:cubicBezTo>
                      <a:pt x="11453" y="34304"/>
                      <a:pt x="11436" y="34298"/>
                      <a:pt x="11411" y="34298"/>
                    </a:cubicBezTo>
                    <a:cubicBezTo>
                      <a:pt x="11328" y="34298"/>
                      <a:pt x="11166" y="34368"/>
                      <a:pt x="11095" y="34439"/>
                    </a:cubicBezTo>
                    <a:lnTo>
                      <a:pt x="11095" y="34408"/>
                    </a:lnTo>
                    <a:cubicBezTo>
                      <a:pt x="11089" y="34403"/>
                      <a:pt x="11080" y="34399"/>
                      <a:pt x="11065" y="34399"/>
                    </a:cubicBezTo>
                    <a:cubicBezTo>
                      <a:pt x="11001" y="34399"/>
                      <a:pt x="10831" y="34461"/>
                      <a:pt x="10366" y="34682"/>
                    </a:cubicBezTo>
                    <a:cubicBezTo>
                      <a:pt x="9944" y="34879"/>
                      <a:pt x="9626" y="35050"/>
                      <a:pt x="9581" y="35050"/>
                    </a:cubicBezTo>
                    <a:cubicBezTo>
                      <a:pt x="9577" y="35050"/>
                      <a:pt x="9576" y="35049"/>
                      <a:pt x="9576" y="35047"/>
                    </a:cubicBezTo>
                    <a:cubicBezTo>
                      <a:pt x="9574" y="35045"/>
                      <a:pt x="9571" y="35044"/>
                      <a:pt x="9568" y="35044"/>
                    </a:cubicBezTo>
                    <a:cubicBezTo>
                      <a:pt x="9502" y="35044"/>
                      <a:pt x="9110" y="35299"/>
                      <a:pt x="8937" y="35472"/>
                    </a:cubicBezTo>
                    <a:cubicBezTo>
                      <a:pt x="8932" y="35467"/>
                      <a:pt x="8925" y="35464"/>
                      <a:pt x="8916" y="35464"/>
                    </a:cubicBezTo>
                    <a:cubicBezTo>
                      <a:pt x="8871" y="35464"/>
                      <a:pt x="8774" y="35523"/>
                      <a:pt x="8572" y="35624"/>
                    </a:cubicBezTo>
                    <a:cubicBezTo>
                      <a:pt x="8335" y="35754"/>
                      <a:pt x="8282" y="35791"/>
                      <a:pt x="8260" y="35791"/>
                    </a:cubicBezTo>
                    <a:cubicBezTo>
                      <a:pt x="8251" y="35791"/>
                      <a:pt x="8247" y="35785"/>
                      <a:pt x="8238" y="35776"/>
                    </a:cubicBezTo>
                    <a:cubicBezTo>
                      <a:pt x="8279" y="35722"/>
                      <a:pt x="8302" y="35691"/>
                      <a:pt x="8295" y="35691"/>
                    </a:cubicBezTo>
                    <a:cubicBezTo>
                      <a:pt x="8286" y="35691"/>
                      <a:pt x="8234" y="35737"/>
                      <a:pt x="8117" y="35837"/>
                    </a:cubicBezTo>
                    <a:cubicBezTo>
                      <a:pt x="8064" y="35942"/>
                      <a:pt x="7808" y="36092"/>
                      <a:pt x="7699" y="36092"/>
                    </a:cubicBezTo>
                    <a:cubicBezTo>
                      <a:pt x="7682" y="36092"/>
                      <a:pt x="7669" y="36088"/>
                      <a:pt x="7661" y="36080"/>
                    </a:cubicBezTo>
                    <a:cubicBezTo>
                      <a:pt x="7661" y="36075"/>
                      <a:pt x="7657" y="36072"/>
                      <a:pt x="7650" y="36072"/>
                    </a:cubicBezTo>
                    <a:cubicBezTo>
                      <a:pt x="7616" y="36072"/>
                      <a:pt x="7503" y="36131"/>
                      <a:pt x="7326" y="36232"/>
                    </a:cubicBezTo>
                    <a:cubicBezTo>
                      <a:pt x="7235" y="36354"/>
                      <a:pt x="7022" y="36475"/>
                      <a:pt x="6810" y="36627"/>
                    </a:cubicBezTo>
                    <a:cubicBezTo>
                      <a:pt x="6506" y="36810"/>
                      <a:pt x="6506" y="36810"/>
                      <a:pt x="6536" y="36870"/>
                    </a:cubicBezTo>
                    <a:cubicBezTo>
                      <a:pt x="6566" y="36931"/>
                      <a:pt x="6475" y="36992"/>
                      <a:pt x="6232" y="37144"/>
                    </a:cubicBezTo>
                    <a:cubicBezTo>
                      <a:pt x="6158" y="37194"/>
                      <a:pt x="6063" y="37243"/>
                      <a:pt x="6014" y="37243"/>
                    </a:cubicBezTo>
                    <a:cubicBezTo>
                      <a:pt x="6003" y="37243"/>
                      <a:pt x="5994" y="37241"/>
                      <a:pt x="5989" y="37235"/>
                    </a:cubicBezTo>
                    <a:cubicBezTo>
                      <a:pt x="5989" y="37235"/>
                      <a:pt x="5867" y="37266"/>
                      <a:pt x="5746" y="37326"/>
                    </a:cubicBezTo>
                    <a:cubicBezTo>
                      <a:pt x="5657" y="37371"/>
                      <a:pt x="5568" y="37399"/>
                      <a:pt x="5526" y="37399"/>
                    </a:cubicBezTo>
                    <a:cubicBezTo>
                      <a:pt x="5511" y="37399"/>
                      <a:pt x="5503" y="37395"/>
                      <a:pt x="5503" y="37387"/>
                    </a:cubicBezTo>
                    <a:cubicBezTo>
                      <a:pt x="5503" y="37387"/>
                      <a:pt x="5381" y="37418"/>
                      <a:pt x="5138" y="37478"/>
                    </a:cubicBezTo>
                    <a:cubicBezTo>
                      <a:pt x="4987" y="37516"/>
                      <a:pt x="4826" y="37542"/>
                      <a:pt x="4724" y="37542"/>
                    </a:cubicBezTo>
                    <a:cubicBezTo>
                      <a:pt x="4661" y="37542"/>
                      <a:pt x="4621" y="37532"/>
                      <a:pt x="4621" y="37509"/>
                    </a:cubicBezTo>
                    <a:cubicBezTo>
                      <a:pt x="4499" y="37539"/>
                      <a:pt x="4499" y="37539"/>
                      <a:pt x="4499" y="37570"/>
                    </a:cubicBezTo>
                    <a:cubicBezTo>
                      <a:pt x="4499" y="37591"/>
                      <a:pt x="4442" y="37626"/>
                      <a:pt x="4236" y="37626"/>
                    </a:cubicBezTo>
                    <a:cubicBezTo>
                      <a:pt x="4144" y="37626"/>
                      <a:pt x="4021" y="37619"/>
                      <a:pt x="3861" y="37600"/>
                    </a:cubicBezTo>
                    <a:cubicBezTo>
                      <a:pt x="3652" y="37574"/>
                      <a:pt x="3353" y="37503"/>
                      <a:pt x="3273" y="37503"/>
                    </a:cubicBezTo>
                    <a:cubicBezTo>
                      <a:pt x="3260" y="37503"/>
                      <a:pt x="3253" y="37505"/>
                      <a:pt x="3253" y="37509"/>
                    </a:cubicBezTo>
                    <a:cubicBezTo>
                      <a:pt x="3101" y="37478"/>
                      <a:pt x="3101" y="37478"/>
                      <a:pt x="3132" y="37448"/>
                    </a:cubicBezTo>
                    <a:cubicBezTo>
                      <a:pt x="3132" y="37387"/>
                      <a:pt x="2919" y="37296"/>
                      <a:pt x="2645" y="37266"/>
                    </a:cubicBezTo>
                    <a:cubicBezTo>
                      <a:pt x="2645" y="37271"/>
                      <a:pt x="2642" y="37273"/>
                      <a:pt x="2635" y="37273"/>
                    </a:cubicBezTo>
                    <a:cubicBezTo>
                      <a:pt x="2603" y="37273"/>
                      <a:pt x="2508" y="37219"/>
                      <a:pt x="2433" y="37144"/>
                    </a:cubicBezTo>
                    <a:cubicBezTo>
                      <a:pt x="2433" y="37144"/>
                      <a:pt x="2311" y="37083"/>
                      <a:pt x="2189" y="37022"/>
                    </a:cubicBezTo>
                    <a:cubicBezTo>
                      <a:pt x="2068" y="36992"/>
                      <a:pt x="2068" y="36992"/>
                      <a:pt x="1885" y="36810"/>
                    </a:cubicBezTo>
                    <a:cubicBezTo>
                      <a:pt x="1885" y="36779"/>
                      <a:pt x="1794" y="36718"/>
                      <a:pt x="1703" y="36627"/>
                    </a:cubicBezTo>
                    <a:cubicBezTo>
                      <a:pt x="1581" y="36536"/>
                      <a:pt x="1278" y="36263"/>
                      <a:pt x="1065" y="35928"/>
                    </a:cubicBezTo>
                    <a:cubicBezTo>
                      <a:pt x="852" y="35594"/>
                      <a:pt x="730" y="35229"/>
                      <a:pt x="730" y="35138"/>
                    </a:cubicBezTo>
                    <a:cubicBezTo>
                      <a:pt x="639" y="35047"/>
                      <a:pt x="639" y="35047"/>
                      <a:pt x="609" y="34925"/>
                    </a:cubicBezTo>
                    <a:cubicBezTo>
                      <a:pt x="636" y="34789"/>
                      <a:pt x="590" y="34677"/>
                      <a:pt x="515" y="34677"/>
                    </a:cubicBezTo>
                    <a:cubicBezTo>
                      <a:pt x="506" y="34677"/>
                      <a:pt x="497" y="34679"/>
                      <a:pt x="487" y="34682"/>
                    </a:cubicBezTo>
                    <a:lnTo>
                      <a:pt x="548" y="34804"/>
                    </a:lnTo>
                    <a:lnTo>
                      <a:pt x="578" y="34925"/>
                    </a:lnTo>
                    <a:cubicBezTo>
                      <a:pt x="576" y="34926"/>
                      <a:pt x="574" y="34927"/>
                      <a:pt x="571" y="34927"/>
                    </a:cubicBezTo>
                    <a:cubicBezTo>
                      <a:pt x="509" y="34927"/>
                      <a:pt x="401" y="34559"/>
                      <a:pt x="518" y="34530"/>
                    </a:cubicBezTo>
                    <a:cubicBezTo>
                      <a:pt x="548" y="34408"/>
                      <a:pt x="548" y="34408"/>
                      <a:pt x="457" y="34287"/>
                    </a:cubicBezTo>
                    <a:cubicBezTo>
                      <a:pt x="366" y="34165"/>
                      <a:pt x="366" y="34044"/>
                      <a:pt x="426" y="33892"/>
                    </a:cubicBezTo>
                    <a:cubicBezTo>
                      <a:pt x="518" y="33892"/>
                      <a:pt x="487" y="33892"/>
                      <a:pt x="426" y="33770"/>
                    </a:cubicBezTo>
                    <a:cubicBezTo>
                      <a:pt x="280" y="33535"/>
                      <a:pt x="303" y="33130"/>
                      <a:pt x="442" y="33130"/>
                    </a:cubicBezTo>
                    <a:cubicBezTo>
                      <a:pt x="447" y="33130"/>
                      <a:pt x="452" y="33131"/>
                      <a:pt x="457" y="33132"/>
                    </a:cubicBezTo>
                    <a:cubicBezTo>
                      <a:pt x="518" y="33132"/>
                      <a:pt x="578" y="33010"/>
                      <a:pt x="609" y="32889"/>
                    </a:cubicBezTo>
                    <a:cubicBezTo>
                      <a:pt x="609" y="32767"/>
                      <a:pt x="578" y="32767"/>
                      <a:pt x="548" y="32767"/>
                    </a:cubicBezTo>
                    <a:cubicBezTo>
                      <a:pt x="527" y="32788"/>
                      <a:pt x="513" y="32798"/>
                      <a:pt x="504" y="32798"/>
                    </a:cubicBezTo>
                    <a:cubicBezTo>
                      <a:pt x="477" y="32798"/>
                      <a:pt x="522" y="32688"/>
                      <a:pt x="639" y="32524"/>
                    </a:cubicBezTo>
                    <a:cubicBezTo>
                      <a:pt x="852" y="32190"/>
                      <a:pt x="974" y="31977"/>
                      <a:pt x="1126" y="31642"/>
                    </a:cubicBezTo>
                    <a:cubicBezTo>
                      <a:pt x="1315" y="31326"/>
                      <a:pt x="1520" y="31112"/>
                      <a:pt x="1546" y="31112"/>
                    </a:cubicBezTo>
                    <a:cubicBezTo>
                      <a:pt x="1558" y="31112"/>
                      <a:pt x="1534" y="31154"/>
                      <a:pt x="1460" y="31247"/>
                    </a:cubicBezTo>
                    <a:cubicBezTo>
                      <a:pt x="1397" y="31373"/>
                      <a:pt x="1367" y="31434"/>
                      <a:pt x="1373" y="31434"/>
                    </a:cubicBezTo>
                    <a:cubicBezTo>
                      <a:pt x="1379" y="31434"/>
                      <a:pt x="1417" y="31380"/>
                      <a:pt x="1490" y="31278"/>
                    </a:cubicBezTo>
                    <a:cubicBezTo>
                      <a:pt x="1673" y="31095"/>
                      <a:pt x="1885" y="30943"/>
                      <a:pt x="1977" y="30883"/>
                    </a:cubicBezTo>
                    <a:cubicBezTo>
                      <a:pt x="2098" y="30822"/>
                      <a:pt x="2189" y="30731"/>
                      <a:pt x="2159" y="30700"/>
                    </a:cubicBezTo>
                    <a:cubicBezTo>
                      <a:pt x="2311" y="30700"/>
                      <a:pt x="2554" y="30609"/>
                      <a:pt x="2737" y="30427"/>
                    </a:cubicBezTo>
                    <a:cubicBezTo>
                      <a:pt x="2858" y="30366"/>
                      <a:pt x="2980" y="30305"/>
                      <a:pt x="2980" y="30305"/>
                    </a:cubicBezTo>
                    <a:cubicBezTo>
                      <a:pt x="3071" y="30244"/>
                      <a:pt x="3071" y="30244"/>
                      <a:pt x="3162" y="30153"/>
                    </a:cubicBezTo>
                    <a:cubicBezTo>
                      <a:pt x="3284" y="30062"/>
                      <a:pt x="3405" y="30062"/>
                      <a:pt x="3527" y="30031"/>
                    </a:cubicBezTo>
                    <a:cubicBezTo>
                      <a:pt x="3648" y="30001"/>
                      <a:pt x="3770" y="29971"/>
                      <a:pt x="3770" y="29940"/>
                    </a:cubicBezTo>
                    <a:cubicBezTo>
                      <a:pt x="3740" y="29910"/>
                      <a:pt x="3952" y="29758"/>
                      <a:pt x="4074" y="29667"/>
                    </a:cubicBezTo>
                    <a:cubicBezTo>
                      <a:pt x="4127" y="29614"/>
                      <a:pt x="4190" y="29581"/>
                      <a:pt x="4216" y="29581"/>
                    </a:cubicBezTo>
                    <a:cubicBezTo>
                      <a:pt x="4235" y="29581"/>
                      <a:pt x="4234" y="29598"/>
                      <a:pt x="4196" y="29636"/>
                    </a:cubicBezTo>
                    <a:cubicBezTo>
                      <a:pt x="4196" y="29647"/>
                      <a:pt x="4196" y="29654"/>
                      <a:pt x="4207" y="29654"/>
                    </a:cubicBezTo>
                    <a:cubicBezTo>
                      <a:pt x="4228" y="29654"/>
                      <a:pt x="4285" y="29633"/>
                      <a:pt x="4439" y="29576"/>
                    </a:cubicBezTo>
                    <a:cubicBezTo>
                      <a:pt x="4560" y="29545"/>
                      <a:pt x="4773" y="29424"/>
                      <a:pt x="4773" y="29393"/>
                    </a:cubicBezTo>
                    <a:cubicBezTo>
                      <a:pt x="4773" y="29363"/>
                      <a:pt x="5442" y="29059"/>
                      <a:pt x="5594" y="29028"/>
                    </a:cubicBezTo>
                    <a:cubicBezTo>
                      <a:pt x="5594" y="29028"/>
                      <a:pt x="5685" y="28998"/>
                      <a:pt x="5806" y="28937"/>
                    </a:cubicBezTo>
                    <a:cubicBezTo>
                      <a:pt x="5928" y="28876"/>
                      <a:pt x="6050" y="28816"/>
                      <a:pt x="6141" y="28755"/>
                    </a:cubicBezTo>
                    <a:cubicBezTo>
                      <a:pt x="6141" y="28755"/>
                      <a:pt x="6262" y="28694"/>
                      <a:pt x="6384" y="28603"/>
                    </a:cubicBezTo>
                    <a:cubicBezTo>
                      <a:pt x="6458" y="28578"/>
                      <a:pt x="6551" y="28534"/>
                      <a:pt x="6601" y="28534"/>
                    </a:cubicBezTo>
                    <a:cubicBezTo>
                      <a:pt x="6612" y="28534"/>
                      <a:pt x="6621" y="28536"/>
                      <a:pt x="6627" y="28542"/>
                    </a:cubicBezTo>
                    <a:cubicBezTo>
                      <a:pt x="6718" y="28451"/>
                      <a:pt x="6718" y="28451"/>
                      <a:pt x="6840" y="28451"/>
                    </a:cubicBezTo>
                    <a:cubicBezTo>
                      <a:pt x="6854" y="28478"/>
                      <a:pt x="6861" y="28493"/>
                      <a:pt x="6874" y="28493"/>
                    </a:cubicBezTo>
                    <a:cubicBezTo>
                      <a:pt x="6889" y="28493"/>
                      <a:pt x="6911" y="28471"/>
                      <a:pt x="6962" y="28420"/>
                    </a:cubicBezTo>
                    <a:cubicBezTo>
                      <a:pt x="7083" y="28329"/>
                      <a:pt x="7083" y="28329"/>
                      <a:pt x="7205" y="28329"/>
                    </a:cubicBezTo>
                    <a:cubicBezTo>
                      <a:pt x="7205" y="28335"/>
                      <a:pt x="7209" y="28338"/>
                      <a:pt x="7216" y="28338"/>
                    </a:cubicBezTo>
                    <a:cubicBezTo>
                      <a:pt x="7247" y="28338"/>
                      <a:pt x="7326" y="28293"/>
                      <a:pt x="7326" y="28268"/>
                    </a:cubicBezTo>
                    <a:cubicBezTo>
                      <a:pt x="7405" y="28190"/>
                      <a:pt x="7664" y="28044"/>
                      <a:pt x="7754" y="28044"/>
                    </a:cubicBezTo>
                    <a:cubicBezTo>
                      <a:pt x="7768" y="28044"/>
                      <a:pt x="7778" y="28047"/>
                      <a:pt x="7782" y="28056"/>
                    </a:cubicBezTo>
                    <a:cubicBezTo>
                      <a:pt x="7782" y="28056"/>
                      <a:pt x="7904" y="28025"/>
                      <a:pt x="8025" y="27934"/>
                    </a:cubicBezTo>
                    <a:cubicBezTo>
                      <a:pt x="8076" y="27884"/>
                      <a:pt x="8098" y="27861"/>
                      <a:pt x="8113" y="27861"/>
                    </a:cubicBezTo>
                    <a:cubicBezTo>
                      <a:pt x="8126" y="27861"/>
                      <a:pt x="8133" y="27876"/>
                      <a:pt x="8147" y="27904"/>
                    </a:cubicBezTo>
                    <a:cubicBezTo>
                      <a:pt x="8269" y="27904"/>
                      <a:pt x="8390" y="27873"/>
                      <a:pt x="8481" y="27752"/>
                    </a:cubicBezTo>
                    <a:cubicBezTo>
                      <a:pt x="8481" y="27752"/>
                      <a:pt x="8603" y="27691"/>
                      <a:pt x="8724" y="27691"/>
                    </a:cubicBezTo>
                    <a:cubicBezTo>
                      <a:pt x="8998" y="27630"/>
                      <a:pt x="9728" y="27448"/>
                      <a:pt x="9576" y="27417"/>
                    </a:cubicBezTo>
                    <a:lnTo>
                      <a:pt x="9819" y="27326"/>
                    </a:lnTo>
                    <a:cubicBezTo>
                      <a:pt x="10062" y="27296"/>
                      <a:pt x="10183" y="27265"/>
                      <a:pt x="10305" y="27174"/>
                    </a:cubicBezTo>
                    <a:lnTo>
                      <a:pt x="10427" y="27113"/>
                    </a:lnTo>
                    <a:cubicBezTo>
                      <a:pt x="10427" y="27129"/>
                      <a:pt x="10457" y="27136"/>
                      <a:pt x="10503" y="27136"/>
                    </a:cubicBezTo>
                    <a:cubicBezTo>
                      <a:pt x="10548" y="27136"/>
                      <a:pt x="10609" y="27129"/>
                      <a:pt x="10670" y="27113"/>
                    </a:cubicBezTo>
                    <a:cubicBezTo>
                      <a:pt x="10791" y="27053"/>
                      <a:pt x="10791" y="27053"/>
                      <a:pt x="10791" y="27022"/>
                    </a:cubicBezTo>
                    <a:cubicBezTo>
                      <a:pt x="10670" y="27022"/>
                      <a:pt x="10791" y="26992"/>
                      <a:pt x="10913" y="26961"/>
                    </a:cubicBezTo>
                    <a:cubicBezTo>
                      <a:pt x="10974" y="26946"/>
                      <a:pt x="11035" y="26939"/>
                      <a:pt x="11080" y="26939"/>
                    </a:cubicBezTo>
                    <a:cubicBezTo>
                      <a:pt x="11126" y="26939"/>
                      <a:pt x="11156" y="26946"/>
                      <a:pt x="11156" y="26961"/>
                    </a:cubicBezTo>
                    <a:lnTo>
                      <a:pt x="11278" y="26931"/>
                    </a:lnTo>
                    <a:cubicBezTo>
                      <a:pt x="11278" y="26887"/>
                      <a:pt x="11343" y="26858"/>
                      <a:pt x="11378" y="26858"/>
                    </a:cubicBezTo>
                    <a:cubicBezTo>
                      <a:pt x="11391" y="26858"/>
                      <a:pt x="11399" y="26862"/>
                      <a:pt x="11399" y="26870"/>
                    </a:cubicBezTo>
                    <a:cubicBezTo>
                      <a:pt x="11521" y="26870"/>
                      <a:pt x="11673" y="26840"/>
                      <a:pt x="11794" y="26810"/>
                    </a:cubicBezTo>
                    <a:cubicBezTo>
                      <a:pt x="11779" y="26794"/>
                      <a:pt x="11810" y="26787"/>
                      <a:pt x="11829" y="26787"/>
                    </a:cubicBezTo>
                    <a:cubicBezTo>
                      <a:pt x="11848" y="26787"/>
                      <a:pt x="11855" y="26794"/>
                      <a:pt x="11794" y="26810"/>
                    </a:cubicBezTo>
                    <a:lnTo>
                      <a:pt x="11794" y="26840"/>
                    </a:lnTo>
                    <a:cubicBezTo>
                      <a:pt x="11916" y="26840"/>
                      <a:pt x="11916" y="26810"/>
                      <a:pt x="11916" y="26779"/>
                    </a:cubicBezTo>
                    <a:cubicBezTo>
                      <a:pt x="11916" y="26779"/>
                      <a:pt x="12038" y="26749"/>
                      <a:pt x="12159" y="26718"/>
                    </a:cubicBezTo>
                    <a:cubicBezTo>
                      <a:pt x="12281" y="26688"/>
                      <a:pt x="12402" y="26658"/>
                      <a:pt x="12250" y="26658"/>
                    </a:cubicBezTo>
                    <a:cubicBezTo>
                      <a:pt x="12250" y="26627"/>
                      <a:pt x="12250" y="26597"/>
                      <a:pt x="12372" y="26536"/>
                    </a:cubicBezTo>
                    <a:cubicBezTo>
                      <a:pt x="12372" y="26521"/>
                      <a:pt x="12402" y="26513"/>
                      <a:pt x="12418" y="26513"/>
                    </a:cubicBezTo>
                    <a:cubicBezTo>
                      <a:pt x="12433" y="26513"/>
                      <a:pt x="12433" y="26521"/>
                      <a:pt x="12372" y="26536"/>
                    </a:cubicBezTo>
                    <a:cubicBezTo>
                      <a:pt x="12372" y="26580"/>
                      <a:pt x="12388" y="26609"/>
                      <a:pt x="12445" y="26609"/>
                    </a:cubicBezTo>
                    <a:cubicBezTo>
                      <a:pt x="12465" y="26609"/>
                      <a:pt x="12491" y="26605"/>
                      <a:pt x="12524" y="26597"/>
                    </a:cubicBezTo>
                    <a:cubicBezTo>
                      <a:pt x="12564" y="26587"/>
                      <a:pt x="12591" y="26583"/>
                      <a:pt x="12609" y="26583"/>
                    </a:cubicBezTo>
                    <a:cubicBezTo>
                      <a:pt x="12646" y="26583"/>
                      <a:pt x="12646" y="26597"/>
                      <a:pt x="12646" y="26597"/>
                    </a:cubicBezTo>
                    <a:cubicBezTo>
                      <a:pt x="12622" y="26615"/>
                      <a:pt x="12621" y="26622"/>
                      <a:pt x="12637" y="26622"/>
                    </a:cubicBezTo>
                    <a:cubicBezTo>
                      <a:pt x="12701" y="26622"/>
                      <a:pt x="13034" y="26500"/>
                      <a:pt x="13132" y="26475"/>
                    </a:cubicBezTo>
                    <a:cubicBezTo>
                      <a:pt x="13294" y="26394"/>
                      <a:pt x="13402" y="26354"/>
                      <a:pt x="13456" y="26354"/>
                    </a:cubicBezTo>
                    <a:cubicBezTo>
                      <a:pt x="13483" y="26354"/>
                      <a:pt x="13497" y="26364"/>
                      <a:pt x="13497" y="26384"/>
                    </a:cubicBezTo>
                    <a:cubicBezTo>
                      <a:pt x="13502" y="26395"/>
                      <a:pt x="13515" y="26400"/>
                      <a:pt x="13533" y="26400"/>
                    </a:cubicBezTo>
                    <a:cubicBezTo>
                      <a:pt x="13611" y="26400"/>
                      <a:pt x="13787" y="26301"/>
                      <a:pt x="13861" y="26202"/>
                    </a:cubicBezTo>
                    <a:lnTo>
                      <a:pt x="13983" y="26080"/>
                    </a:lnTo>
                    <a:lnTo>
                      <a:pt x="13983" y="26171"/>
                    </a:lnTo>
                    <a:cubicBezTo>
                      <a:pt x="14055" y="26229"/>
                      <a:pt x="14093" y="26259"/>
                      <a:pt x="14151" y="26259"/>
                    </a:cubicBezTo>
                    <a:cubicBezTo>
                      <a:pt x="14216" y="26259"/>
                      <a:pt x="14307" y="26221"/>
                      <a:pt x="14500" y="26141"/>
                    </a:cubicBezTo>
                    <a:cubicBezTo>
                      <a:pt x="14654" y="26083"/>
                      <a:pt x="14710" y="26062"/>
                      <a:pt x="14731" y="26062"/>
                    </a:cubicBezTo>
                    <a:cubicBezTo>
                      <a:pt x="14743" y="26062"/>
                      <a:pt x="14743" y="26069"/>
                      <a:pt x="14743" y="26080"/>
                    </a:cubicBezTo>
                    <a:cubicBezTo>
                      <a:pt x="14743" y="26088"/>
                      <a:pt x="14752" y="26092"/>
                      <a:pt x="14772" y="26092"/>
                    </a:cubicBezTo>
                    <a:cubicBezTo>
                      <a:pt x="14828" y="26092"/>
                      <a:pt x="14970" y="26064"/>
                      <a:pt x="15260" y="26019"/>
                    </a:cubicBezTo>
                    <a:cubicBezTo>
                      <a:pt x="15624" y="25958"/>
                      <a:pt x="15746" y="25928"/>
                      <a:pt x="15746" y="25898"/>
                    </a:cubicBezTo>
                    <a:cubicBezTo>
                      <a:pt x="15746" y="25898"/>
                      <a:pt x="15867" y="25898"/>
                      <a:pt x="15989" y="25867"/>
                    </a:cubicBezTo>
                    <a:cubicBezTo>
                      <a:pt x="16017" y="25873"/>
                      <a:pt x="16048" y="25875"/>
                      <a:pt x="16079" y="25875"/>
                    </a:cubicBezTo>
                    <a:cubicBezTo>
                      <a:pt x="16217" y="25875"/>
                      <a:pt x="16356" y="25826"/>
                      <a:pt x="16232" y="25776"/>
                    </a:cubicBezTo>
                    <a:cubicBezTo>
                      <a:pt x="16232" y="25776"/>
                      <a:pt x="16354" y="25776"/>
                      <a:pt x="16475" y="25746"/>
                    </a:cubicBezTo>
                    <a:lnTo>
                      <a:pt x="16506" y="25776"/>
                    </a:lnTo>
                    <a:cubicBezTo>
                      <a:pt x="16506" y="25781"/>
                      <a:pt x="16513" y="25784"/>
                      <a:pt x="16530" y="25784"/>
                    </a:cubicBezTo>
                    <a:cubicBezTo>
                      <a:pt x="16612" y="25784"/>
                      <a:pt x="16921" y="25725"/>
                      <a:pt x="17752" y="25624"/>
                    </a:cubicBezTo>
                    <a:cubicBezTo>
                      <a:pt x="18877" y="25502"/>
                      <a:pt x="18998" y="25472"/>
                      <a:pt x="18998" y="25411"/>
                    </a:cubicBezTo>
                    <a:cubicBezTo>
                      <a:pt x="19065" y="25361"/>
                      <a:pt x="19132" y="25339"/>
                      <a:pt x="19184" y="25339"/>
                    </a:cubicBezTo>
                    <a:cubicBezTo>
                      <a:pt x="19226" y="25339"/>
                      <a:pt x="19258" y="25354"/>
                      <a:pt x="19272" y="25381"/>
                    </a:cubicBezTo>
                    <a:cubicBezTo>
                      <a:pt x="19272" y="25402"/>
                      <a:pt x="19333" y="25424"/>
                      <a:pt x="19368" y="25424"/>
                    </a:cubicBezTo>
                    <a:cubicBezTo>
                      <a:pt x="19383" y="25424"/>
                      <a:pt x="19393" y="25420"/>
                      <a:pt x="19393" y="25411"/>
                    </a:cubicBezTo>
                    <a:cubicBezTo>
                      <a:pt x="19393" y="25411"/>
                      <a:pt x="19501" y="25398"/>
                      <a:pt x="19610" y="25398"/>
                    </a:cubicBezTo>
                    <a:cubicBezTo>
                      <a:pt x="19664" y="25398"/>
                      <a:pt x="19718" y="25401"/>
                      <a:pt x="19758" y="25411"/>
                    </a:cubicBezTo>
                    <a:cubicBezTo>
                      <a:pt x="19874" y="25420"/>
                      <a:pt x="19966" y="25424"/>
                      <a:pt x="20039" y="25424"/>
                    </a:cubicBezTo>
                    <a:cubicBezTo>
                      <a:pt x="20214" y="25424"/>
                      <a:pt x="20275" y="25402"/>
                      <a:pt x="20275" y="25381"/>
                    </a:cubicBezTo>
                    <a:cubicBezTo>
                      <a:pt x="20204" y="25345"/>
                      <a:pt x="20216" y="25331"/>
                      <a:pt x="20263" y="25331"/>
                    </a:cubicBezTo>
                    <a:cubicBezTo>
                      <a:pt x="20296" y="25331"/>
                      <a:pt x="20346" y="25338"/>
                      <a:pt x="20396" y="25351"/>
                    </a:cubicBezTo>
                    <a:cubicBezTo>
                      <a:pt x="20482" y="25372"/>
                      <a:pt x="20584" y="25394"/>
                      <a:pt x="20635" y="25394"/>
                    </a:cubicBezTo>
                    <a:cubicBezTo>
                      <a:pt x="20657" y="25394"/>
                      <a:pt x="20670" y="25390"/>
                      <a:pt x="20670" y="25381"/>
                    </a:cubicBezTo>
                    <a:cubicBezTo>
                      <a:pt x="20756" y="25338"/>
                      <a:pt x="21161" y="25295"/>
                      <a:pt x="21391" y="25295"/>
                    </a:cubicBezTo>
                    <a:cubicBezTo>
                      <a:pt x="21486" y="25295"/>
                      <a:pt x="21551" y="25302"/>
                      <a:pt x="21551" y="25320"/>
                    </a:cubicBezTo>
                    <a:lnTo>
                      <a:pt x="21795" y="25320"/>
                    </a:lnTo>
                    <a:cubicBezTo>
                      <a:pt x="21795" y="25290"/>
                      <a:pt x="22038" y="25259"/>
                      <a:pt x="22311" y="25259"/>
                    </a:cubicBezTo>
                    <a:cubicBezTo>
                      <a:pt x="22433" y="25244"/>
                      <a:pt x="22524" y="25237"/>
                      <a:pt x="22585" y="25237"/>
                    </a:cubicBezTo>
                    <a:cubicBezTo>
                      <a:pt x="22646" y="25237"/>
                      <a:pt x="22676" y="25244"/>
                      <a:pt x="22676" y="25259"/>
                    </a:cubicBezTo>
                    <a:cubicBezTo>
                      <a:pt x="22615" y="25290"/>
                      <a:pt x="22615" y="25305"/>
                      <a:pt x="22665" y="25305"/>
                    </a:cubicBezTo>
                    <a:cubicBezTo>
                      <a:pt x="22714" y="25305"/>
                      <a:pt x="22813" y="25290"/>
                      <a:pt x="22950" y="25259"/>
                    </a:cubicBezTo>
                    <a:cubicBezTo>
                      <a:pt x="23071" y="25259"/>
                      <a:pt x="23193" y="25199"/>
                      <a:pt x="23314" y="25199"/>
                    </a:cubicBezTo>
                    <a:cubicBezTo>
                      <a:pt x="23314" y="25138"/>
                      <a:pt x="23436" y="25107"/>
                      <a:pt x="23558" y="25107"/>
                    </a:cubicBezTo>
                    <a:lnTo>
                      <a:pt x="23558" y="25138"/>
                    </a:lnTo>
                    <a:lnTo>
                      <a:pt x="23558" y="25229"/>
                    </a:lnTo>
                    <a:cubicBezTo>
                      <a:pt x="23710" y="25229"/>
                      <a:pt x="23831" y="25229"/>
                      <a:pt x="23831" y="25168"/>
                    </a:cubicBezTo>
                    <a:cubicBezTo>
                      <a:pt x="23953" y="25229"/>
                      <a:pt x="24074" y="25229"/>
                      <a:pt x="24317" y="25229"/>
                    </a:cubicBezTo>
                    <a:cubicBezTo>
                      <a:pt x="24454" y="25214"/>
                      <a:pt x="24583" y="25214"/>
                      <a:pt x="24694" y="25214"/>
                    </a:cubicBezTo>
                    <a:cubicBezTo>
                      <a:pt x="24804" y="25214"/>
                      <a:pt x="24895" y="25214"/>
                      <a:pt x="24956" y="25199"/>
                    </a:cubicBezTo>
                    <a:cubicBezTo>
                      <a:pt x="25017" y="25229"/>
                      <a:pt x="25245" y="25244"/>
                      <a:pt x="25473" y="25244"/>
                    </a:cubicBezTo>
                    <a:cubicBezTo>
                      <a:pt x="25700" y="25244"/>
                      <a:pt x="25928" y="25229"/>
                      <a:pt x="25989" y="25199"/>
                    </a:cubicBezTo>
                    <a:cubicBezTo>
                      <a:pt x="25989" y="25186"/>
                      <a:pt x="26010" y="25179"/>
                      <a:pt x="26043" y="25179"/>
                    </a:cubicBezTo>
                    <a:cubicBezTo>
                      <a:pt x="26090" y="25179"/>
                      <a:pt x="26161" y="25193"/>
                      <a:pt x="26232" y="25229"/>
                    </a:cubicBezTo>
                    <a:cubicBezTo>
                      <a:pt x="26293" y="25244"/>
                      <a:pt x="26324" y="25252"/>
                      <a:pt x="26354" y="25252"/>
                    </a:cubicBezTo>
                    <a:cubicBezTo>
                      <a:pt x="26384" y="25252"/>
                      <a:pt x="26415" y="25244"/>
                      <a:pt x="26476" y="25229"/>
                    </a:cubicBezTo>
                    <a:cubicBezTo>
                      <a:pt x="26520" y="25220"/>
                      <a:pt x="26562" y="25216"/>
                      <a:pt x="26602" y="25216"/>
                    </a:cubicBezTo>
                    <a:cubicBezTo>
                      <a:pt x="26699" y="25216"/>
                      <a:pt x="26785" y="25238"/>
                      <a:pt x="26871" y="25259"/>
                    </a:cubicBezTo>
                    <a:cubicBezTo>
                      <a:pt x="26948" y="25317"/>
                      <a:pt x="27025" y="25338"/>
                      <a:pt x="27102" y="25338"/>
                    </a:cubicBezTo>
                    <a:cubicBezTo>
                      <a:pt x="27146" y="25338"/>
                      <a:pt x="27191" y="25331"/>
                      <a:pt x="27235" y="25320"/>
                    </a:cubicBezTo>
                    <a:lnTo>
                      <a:pt x="27266" y="25320"/>
                    </a:lnTo>
                    <a:cubicBezTo>
                      <a:pt x="27509" y="25290"/>
                      <a:pt x="27752" y="25290"/>
                      <a:pt x="27874" y="25290"/>
                    </a:cubicBezTo>
                    <a:cubicBezTo>
                      <a:pt x="28147" y="25259"/>
                      <a:pt x="28269" y="25259"/>
                      <a:pt x="28147" y="25199"/>
                    </a:cubicBezTo>
                    <a:cubicBezTo>
                      <a:pt x="28147" y="25168"/>
                      <a:pt x="28269" y="25138"/>
                      <a:pt x="28269" y="25138"/>
                    </a:cubicBezTo>
                    <a:cubicBezTo>
                      <a:pt x="28350" y="25128"/>
                      <a:pt x="28404" y="25124"/>
                      <a:pt x="28436" y="25124"/>
                    </a:cubicBezTo>
                    <a:cubicBezTo>
                      <a:pt x="28499" y="25124"/>
                      <a:pt x="28472" y="25138"/>
                      <a:pt x="28390" y="25138"/>
                    </a:cubicBezTo>
                    <a:cubicBezTo>
                      <a:pt x="28147" y="25168"/>
                      <a:pt x="28269" y="25168"/>
                      <a:pt x="28390" y="25199"/>
                    </a:cubicBezTo>
                    <a:cubicBezTo>
                      <a:pt x="28512" y="25259"/>
                      <a:pt x="28755" y="25259"/>
                      <a:pt x="28877" y="25259"/>
                    </a:cubicBezTo>
                    <a:lnTo>
                      <a:pt x="29394" y="25259"/>
                    </a:lnTo>
                    <a:cubicBezTo>
                      <a:pt x="29591" y="25275"/>
                      <a:pt x="29720" y="25282"/>
                      <a:pt x="29800" y="25282"/>
                    </a:cubicBezTo>
                    <a:cubicBezTo>
                      <a:pt x="29880" y="25282"/>
                      <a:pt x="29910" y="25275"/>
                      <a:pt x="29910" y="25259"/>
                    </a:cubicBezTo>
                    <a:lnTo>
                      <a:pt x="29910" y="25199"/>
                    </a:lnTo>
                    <a:cubicBezTo>
                      <a:pt x="29977" y="25249"/>
                      <a:pt x="30431" y="25271"/>
                      <a:pt x="30846" y="25271"/>
                    </a:cubicBezTo>
                    <a:cubicBezTo>
                      <a:pt x="31184" y="25271"/>
                      <a:pt x="31497" y="25256"/>
                      <a:pt x="31552" y="25229"/>
                    </a:cubicBezTo>
                    <a:lnTo>
                      <a:pt x="31552" y="25259"/>
                    </a:lnTo>
                    <a:cubicBezTo>
                      <a:pt x="31552" y="25290"/>
                      <a:pt x="31673" y="25290"/>
                      <a:pt x="31947" y="25290"/>
                    </a:cubicBezTo>
                    <a:cubicBezTo>
                      <a:pt x="32068" y="25290"/>
                      <a:pt x="32555" y="25259"/>
                      <a:pt x="32950" y="25259"/>
                    </a:cubicBezTo>
                    <a:cubicBezTo>
                      <a:pt x="33467" y="25259"/>
                      <a:pt x="33831" y="25259"/>
                      <a:pt x="33831" y="25229"/>
                    </a:cubicBezTo>
                    <a:cubicBezTo>
                      <a:pt x="33953" y="25229"/>
                      <a:pt x="33953" y="25229"/>
                      <a:pt x="33953" y="25259"/>
                    </a:cubicBezTo>
                    <a:cubicBezTo>
                      <a:pt x="33831" y="25290"/>
                      <a:pt x="33953" y="25290"/>
                      <a:pt x="34074" y="25290"/>
                    </a:cubicBezTo>
                    <a:cubicBezTo>
                      <a:pt x="34226" y="25290"/>
                      <a:pt x="34226" y="25259"/>
                      <a:pt x="34226" y="25229"/>
                    </a:cubicBezTo>
                    <a:cubicBezTo>
                      <a:pt x="34226" y="25214"/>
                      <a:pt x="34257" y="25206"/>
                      <a:pt x="34318" y="25206"/>
                    </a:cubicBezTo>
                    <a:cubicBezTo>
                      <a:pt x="34378" y="25206"/>
                      <a:pt x="34470" y="25214"/>
                      <a:pt x="34591" y="25229"/>
                    </a:cubicBezTo>
                    <a:cubicBezTo>
                      <a:pt x="34713" y="25244"/>
                      <a:pt x="34903" y="25252"/>
                      <a:pt x="35097" y="25252"/>
                    </a:cubicBezTo>
                    <a:cubicBezTo>
                      <a:pt x="35290" y="25252"/>
                      <a:pt x="35488" y="25244"/>
                      <a:pt x="35625" y="25229"/>
                    </a:cubicBezTo>
                    <a:cubicBezTo>
                      <a:pt x="35746" y="25229"/>
                      <a:pt x="35868" y="25229"/>
                      <a:pt x="35868" y="25259"/>
                    </a:cubicBezTo>
                    <a:cubicBezTo>
                      <a:pt x="35938" y="25277"/>
                      <a:pt x="36049" y="25294"/>
                      <a:pt x="36182" y="25294"/>
                    </a:cubicBezTo>
                    <a:cubicBezTo>
                      <a:pt x="36280" y="25294"/>
                      <a:pt x="36391" y="25285"/>
                      <a:pt x="36506" y="25259"/>
                    </a:cubicBezTo>
                    <a:cubicBezTo>
                      <a:pt x="36628" y="25259"/>
                      <a:pt x="36628" y="25259"/>
                      <a:pt x="36628" y="25290"/>
                    </a:cubicBezTo>
                    <a:cubicBezTo>
                      <a:pt x="36698" y="25307"/>
                      <a:pt x="36728" y="25325"/>
                      <a:pt x="36764" y="25325"/>
                    </a:cubicBezTo>
                    <a:cubicBezTo>
                      <a:pt x="36790" y="25325"/>
                      <a:pt x="36820" y="25315"/>
                      <a:pt x="36871" y="25290"/>
                    </a:cubicBezTo>
                    <a:cubicBezTo>
                      <a:pt x="36992" y="25275"/>
                      <a:pt x="37152" y="25267"/>
                      <a:pt x="37312" y="25267"/>
                    </a:cubicBezTo>
                    <a:cubicBezTo>
                      <a:pt x="37471" y="25267"/>
                      <a:pt x="37631" y="25275"/>
                      <a:pt x="37752" y="25290"/>
                    </a:cubicBezTo>
                    <a:cubicBezTo>
                      <a:pt x="37874" y="25290"/>
                      <a:pt x="38026" y="25290"/>
                      <a:pt x="38026" y="25259"/>
                    </a:cubicBezTo>
                    <a:lnTo>
                      <a:pt x="38026" y="25229"/>
                    </a:lnTo>
                    <a:cubicBezTo>
                      <a:pt x="38087" y="25259"/>
                      <a:pt x="38117" y="25275"/>
                      <a:pt x="38148" y="25275"/>
                    </a:cubicBezTo>
                    <a:cubicBezTo>
                      <a:pt x="38178" y="25275"/>
                      <a:pt x="38208" y="25259"/>
                      <a:pt x="38269" y="25229"/>
                    </a:cubicBezTo>
                    <a:cubicBezTo>
                      <a:pt x="38269" y="25214"/>
                      <a:pt x="38299" y="25206"/>
                      <a:pt x="38330" y="25206"/>
                    </a:cubicBezTo>
                    <a:cubicBezTo>
                      <a:pt x="38360" y="25206"/>
                      <a:pt x="38391" y="25214"/>
                      <a:pt x="38391" y="25229"/>
                    </a:cubicBezTo>
                    <a:cubicBezTo>
                      <a:pt x="38512" y="25259"/>
                      <a:pt x="38634" y="25259"/>
                      <a:pt x="38634" y="25259"/>
                    </a:cubicBezTo>
                    <a:cubicBezTo>
                      <a:pt x="38786" y="25259"/>
                      <a:pt x="39394" y="25229"/>
                      <a:pt x="40032" y="25229"/>
                    </a:cubicBezTo>
                    <a:cubicBezTo>
                      <a:pt x="41065" y="25229"/>
                      <a:pt x="41430" y="25229"/>
                      <a:pt x="41430" y="25199"/>
                    </a:cubicBezTo>
                    <a:cubicBezTo>
                      <a:pt x="41491" y="25183"/>
                      <a:pt x="41521" y="25176"/>
                      <a:pt x="41552" y="25176"/>
                    </a:cubicBezTo>
                    <a:cubicBezTo>
                      <a:pt x="41582" y="25176"/>
                      <a:pt x="41613" y="25183"/>
                      <a:pt x="41673" y="25199"/>
                    </a:cubicBezTo>
                    <a:cubicBezTo>
                      <a:pt x="41825" y="25229"/>
                      <a:pt x="41947" y="25229"/>
                      <a:pt x="42069" y="25229"/>
                    </a:cubicBezTo>
                    <a:cubicBezTo>
                      <a:pt x="42190" y="25229"/>
                      <a:pt x="42312" y="25229"/>
                      <a:pt x="42312" y="25259"/>
                    </a:cubicBezTo>
                    <a:cubicBezTo>
                      <a:pt x="42433" y="25229"/>
                      <a:pt x="42433" y="25229"/>
                      <a:pt x="42585" y="25229"/>
                    </a:cubicBezTo>
                    <a:cubicBezTo>
                      <a:pt x="42585" y="25244"/>
                      <a:pt x="42616" y="25252"/>
                      <a:pt x="42661" y="25252"/>
                    </a:cubicBezTo>
                    <a:cubicBezTo>
                      <a:pt x="42707" y="25252"/>
                      <a:pt x="42768" y="25244"/>
                      <a:pt x="42828" y="25229"/>
                    </a:cubicBezTo>
                    <a:cubicBezTo>
                      <a:pt x="42889" y="25199"/>
                      <a:pt x="42920" y="25183"/>
                      <a:pt x="42935" y="25183"/>
                    </a:cubicBezTo>
                    <a:cubicBezTo>
                      <a:pt x="42950" y="25183"/>
                      <a:pt x="42950" y="25199"/>
                      <a:pt x="42950" y="25229"/>
                    </a:cubicBezTo>
                    <a:cubicBezTo>
                      <a:pt x="42950" y="25250"/>
                      <a:pt x="43148" y="25272"/>
                      <a:pt x="43210" y="25272"/>
                    </a:cubicBezTo>
                    <a:cubicBezTo>
                      <a:pt x="43235" y="25272"/>
                      <a:pt x="43238" y="25268"/>
                      <a:pt x="43193" y="25259"/>
                    </a:cubicBezTo>
                    <a:cubicBezTo>
                      <a:pt x="43193" y="25229"/>
                      <a:pt x="43467" y="25229"/>
                      <a:pt x="43588" y="25199"/>
                    </a:cubicBezTo>
                    <a:cubicBezTo>
                      <a:pt x="43710" y="25199"/>
                      <a:pt x="43832" y="25199"/>
                      <a:pt x="43832" y="25229"/>
                    </a:cubicBezTo>
                    <a:cubicBezTo>
                      <a:pt x="43867" y="25238"/>
                      <a:pt x="43947" y="25242"/>
                      <a:pt x="44045" y="25242"/>
                    </a:cubicBezTo>
                    <a:cubicBezTo>
                      <a:pt x="44283" y="25242"/>
                      <a:pt x="44627" y="25220"/>
                      <a:pt x="44713" y="25199"/>
                    </a:cubicBezTo>
                    <a:cubicBezTo>
                      <a:pt x="44713" y="25183"/>
                      <a:pt x="44751" y="25176"/>
                      <a:pt x="44789" y="25176"/>
                    </a:cubicBezTo>
                    <a:cubicBezTo>
                      <a:pt x="44827" y="25176"/>
                      <a:pt x="44865" y="25183"/>
                      <a:pt x="44865" y="25199"/>
                    </a:cubicBezTo>
                    <a:cubicBezTo>
                      <a:pt x="44865" y="25229"/>
                      <a:pt x="44987" y="25229"/>
                      <a:pt x="45108" y="25229"/>
                    </a:cubicBezTo>
                    <a:cubicBezTo>
                      <a:pt x="45144" y="25220"/>
                      <a:pt x="45169" y="25216"/>
                      <a:pt x="45187" y="25216"/>
                    </a:cubicBezTo>
                    <a:cubicBezTo>
                      <a:pt x="45230" y="25216"/>
                      <a:pt x="45230" y="25238"/>
                      <a:pt x="45230" y="25259"/>
                    </a:cubicBezTo>
                    <a:cubicBezTo>
                      <a:pt x="45108" y="25320"/>
                      <a:pt x="45230" y="25320"/>
                      <a:pt x="45473" y="25320"/>
                    </a:cubicBezTo>
                    <a:cubicBezTo>
                      <a:pt x="45544" y="25285"/>
                      <a:pt x="45751" y="25270"/>
                      <a:pt x="45989" y="25270"/>
                    </a:cubicBezTo>
                    <a:cubicBezTo>
                      <a:pt x="46158" y="25270"/>
                      <a:pt x="46343" y="25277"/>
                      <a:pt x="46506" y="25290"/>
                    </a:cubicBezTo>
                    <a:cubicBezTo>
                      <a:pt x="47114" y="25290"/>
                      <a:pt x="47266" y="25259"/>
                      <a:pt x="47509" y="25168"/>
                    </a:cubicBezTo>
                    <a:lnTo>
                      <a:pt x="47631" y="25107"/>
                    </a:lnTo>
                    <a:lnTo>
                      <a:pt x="47631" y="25168"/>
                    </a:lnTo>
                    <a:cubicBezTo>
                      <a:pt x="47631" y="25199"/>
                      <a:pt x="47753" y="25290"/>
                      <a:pt x="47753" y="25290"/>
                    </a:cubicBezTo>
                    <a:cubicBezTo>
                      <a:pt x="47874" y="25290"/>
                      <a:pt x="47905" y="25259"/>
                      <a:pt x="47905" y="25199"/>
                    </a:cubicBezTo>
                    <a:cubicBezTo>
                      <a:pt x="47905" y="25183"/>
                      <a:pt x="47935" y="25176"/>
                      <a:pt x="47996" y="25176"/>
                    </a:cubicBezTo>
                    <a:cubicBezTo>
                      <a:pt x="48057" y="25176"/>
                      <a:pt x="48148" y="25183"/>
                      <a:pt x="48269" y="25199"/>
                    </a:cubicBezTo>
                    <a:cubicBezTo>
                      <a:pt x="48391" y="25229"/>
                      <a:pt x="48490" y="25244"/>
                      <a:pt x="48573" y="25244"/>
                    </a:cubicBezTo>
                    <a:cubicBezTo>
                      <a:pt x="48657" y="25244"/>
                      <a:pt x="48725" y="25229"/>
                      <a:pt x="48786" y="25199"/>
                    </a:cubicBezTo>
                    <a:cubicBezTo>
                      <a:pt x="48908" y="25199"/>
                      <a:pt x="49029" y="25199"/>
                      <a:pt x="49151" y="25259"/>
                    </a:cubicBezTo>
                    <a:cubicBezTo>
                      <a:pt x="49272" y="25259"/>
                      <a:pt x="49272" y="25259"/>
                      <a:pt x="49272" y="25199"/>
                    </a:cubicBezTo>
                    <a:cubicBezTo>
                      <a:pt x="49272" y="25183"/>
                      <a:pt x="49310" y="25176"/>
                      <a:pt x="49364" y="25176"/>
                    </a:cubicBezTo>
                    <a:cubicBezTo>
                      <a:pt x="49417" y="25176"/>
                      <a:pt x="49485" y="25183"/>
                      <a:pt x="49546" y="25199"/>
                    </a:cubicBezTo>
                    <a:cubicBezTo>
                      <a:pt x="49623" y="25256"/>
                      <a:pt x="49798" y="25278"/>
                      <a:pt x="49915" y="25278"/>
                    </a:cubicBezTo>
                    <a:cubicBezTo>
                      <a:pt x="49983" y="25278"/>
                      <a:pt x="50032" y="25270"/>
                      <a:pt x="50032" y="25259"/>
                    </a:cubicBezTo>
                    <a:cubicBezTo>
                      <a:pt x="50032" y="25199"/>
                      <a:pt x="50184" y="25199"/>
                      <a:pt x="50306" y="25199"/>
                    </a:cubicBezTo>
                    <a:cubicBezTo>
                      <a:pt x="50427" y="25199"/>
                      <a:pt x="50549" y="25199"/>
                      <a:pt x="50671" y="25168"/>
                    </a:cubicBezTo>
                    <a:lnTo>
                      <a:pt x="50944" y="25168"/>
                    </a:lnTo>
                    <a:cubicBezTo>
                      <a:pt x="51066" y="25168"/>
                      <a:pt x="50944" y="25199"/>
                      <a:pt x="50792" y="25199"/>
                    </a:cubicBezTo>
                    <a:lnTo>
                      <a:pt x="50944" y="25259"/>
                    </a:lnTo>
                    <a:cubicBezTo>
                      <a:pt x="51187" y="25259"/>
                      <a:pt x="51309" y="25259"/>
                      <a:pt x="51430" y="25199"/>
                    </a:cubicBezTo>
                    <a:cubicBezTo>
                      <a:pt x="51506" y="25168"/>
                      <a:pt x="51544" y="25153"/>
                      <a:pt x="51560" y="25153"/>
                    </a:cubicBezTo>
                    <a:cubicBezTo>
                      <a:pt x="51575" y="25153"/>
                      <a:pt x="51567" y="25168"/>
                      <a:pt x="51552" y="25199"/>
                    </a:cubicBezTo>
                    <a:cubicBezTo>
                      <a:pt x="51552" y="25243"/>
                      <a:pt x="51633" y="25271"/>
                      <a:pt x="51725" y="25271"/>
                    </a:cubicBezTo>
                    <a:cubicBezTo>
                      <a:pt x="51758" y="25271"/>
                      <a:pt x="51793" y="25267"/>
                      <a:pt x="51826" y="25259"/>
                    </a:cubicBezTo>
                    <a:cubicBezTo>
                      <a:pt x="51880" y="25218"/>
                      <a:pt x="51935" y="25202"/>
                      <a:pt x="51979" y="25202"/>
                    </a:cubicBezTo>
                    <a:cubicBezTo>
                      <a:pt x="52032" y="25202"/>
                      <a:pt x="52069" y="25226"/>
                      <a:pt x="52069" y="25259"/>
                    </a:cubicBezTo>
                    <a:cubicBezTo>
                      <a:pt x="52008" y="25290"/>
                      <a:pt x="51978" y="25305"/>
                      <a:pt x="52027" y="25305"/>
                    </a:cubicBezTo>
                    <a:cubicBezTo>
                      <a:pt x="52076" y="25305"/>
                      <a:pt x="52206" y="25290"/>
                      <a:pt x="52464" y="25259"/>
                    </a:cubicBezTo>
                    <a:cubicBezTo>
                      <a:pt x="52658" y="25259"/>
                      <a:pt x="53028" y="25220"/>
                      <a:pt x="53355" y="25220"/>
                    </a:cubicBezTo>
                    <a:cubicBezTo>
                      <a:pt x="53437" y="25220"/>
                      <a:pt x="53516" y="25223"/>
                      <a:pt x="53589" y="25229"/>
                    </a:cubicBezTo>
                    <a:cubicBezTo>
                      <a:pt x="54105" y="25229"/>
                      <a:pt x="54348" y="25229"/>
                      <a:pt x="54470" y="25259"/>
                    </a:cubicBezTo>
                    <a:cubicBezTo>
                      <a:pt x="54470" y="25264"/>
                      <a:pt x="54471" y="25268"/>
                      <a:pt x="54472" y="25272"/>
                    </a:cubicBezTo>
                    <a:lnTo>
                      <a:pt x="54472" y="25272"/>
                    </a:lnTo>
                    <a:cubicBezTo>
                      <a:pt x="54488" y="25199"/>
                      <a:pt x="54619" y="25199"/>
                      <a:pt x="54987" y="25199"/>
                    </a:cubicBezTo>
                    <a:cubicBezTo>
                      <a:pt x="55100" y="25217"/>
                      <a:pt x="55204" y="25225"/>
                      <a:pt x="55298" y="25225"/>
                    </a:cubicBezTo>
                    <a:cubicBezTo>
                      <a:pt x="55507" y="25225"/>
                      <a:pt x="55663" y="25189"/>
                      <a:pt x="55747" y="25168"/>
                    </a:cubicBezTo>
                    <a:lnTo>
                      <a:pt x="55503" y="25168"/>
                    </a:lnTo>
                    <a:cubicBezTo>
                      <a:pt x="55503" y="25133"/>
                      <a:pt x="55545" y="25118"/>
                      <a:pt x="55629" y="25118"/>
                    </a:cubicBezTo>
                    <a:cubicBezTo>
                      <a:pt x="55688" y="25118"/>
                      <a:pt x="55767" y="25125"/>
                      <a:pt x="55868" y="25138"/>
                    </a:cubicBezTo>
                    <a:cubicBezTo>
                      <a:pt x="55990" y="25138"/>
                      <a:pt x="55990" y="25168"/>
                      <a:pt x="55990" y="25229"/>
                    </a:cubicBezTo>
                    <a:cubicBezTo>
                      <a:pt x="55990" y="25259"/>
                      <a:pt x="56111" y="25290"/>
                      <a:pt x="56233" y="25290"/>
                    </a:cubicBezTo>
                    <a:cubicBezTo>
                      <a:pt x="56385" y="25290"/>
                      <a:pt x="56507" y="25290"/>
                      <a:pt x="56385" y="25259"/>
                    </a:cubicBezTo>
                    <a:cubicBezTo>
                      <a:pt x="56385" y="25229"/>
                      <a:pt x="56385" y="25229"/>
                      <a:pt x="56507" y="25229"/>
                    </a:cubicBezTo>
                    <a:cubicBezTo>
                      <a:pt x="56628" y="25229"/>
                      <a:pt x="56750" y="25229"/>
                      <a:pt x="56871" y="25168"/>
                    </a:cubicBezTo>
                    <a:cubicBezTo>
                      <a:pt x="56871" y="25138"/>
                      <a:pt x="57023" y="25138"/>
                      <a:pt x="57145" y="25138"/>
                    </a:cubicBezTo>
                    <a:cubicBezTo>
                      <a:pt x="57266" y="25168"/>
                      <a:pt x="57510" y="25168"/>
                      <a:pt x="57510" y="25168"/>
                    </a:cubicBezTo>
                    <a:lnTo>
                      <a:pt x="57510" y="25229"/>
                    </a:lnTo>
                    <a:cubicBezTo>
                      <a:pt x="57510" y="25259"/>
                      <a:pt x="57631" y="25290"/>
                      <a:pt x="57631" y="25290"/>
                    </a:cubicBezTo>
                    <a:cubicBezTo>
                      <a:pt x="57783" y="25290"/>
                      <a:pt x="57783" y="25259"/>
                      <a:pt x="57783" y="25259"/>
                    </a:cubicBezTo>
                    <a:cubicBezTo>
                      <a:pt x="57783" y="25259"/>
                      <a:pt x="57844" y="25229"/>
                      <a:pt x="57935" y="25229"/>
                    </a:cubicBezTo>
                    <a:lnTo>
                      <a:pt x="59425" y="25229"/>
                    </a:lnTo>
                    <a:cubicBezTo>
                      <a:pt x="59273" y="24499"/>
                      <a:pt x="59090" y="23800"/>
                      <a:pt x="59060" y="23618"/>
                    </a:cubicBezTo>
                    <a:cubicBezTo>
                      <a:pt x="59060" y="23408"/>
                      <a:pt x="58992" y="23107"/>
                      <a:pt x="58973" y="23107"/>
                    </a:cubicBezTo>
                    <a:cubicBezTo>
                      <a:pt x="58970" y="23107"/>
                      <a:pt x="58969" y="23115"/>
                      <a:pt x="58969" y="23132"/>
                    </a:cubicBezTo>
                    <a:cubicBezTo>
                      <a:pt x="58938" y="23132"/>
                      <a:pt x="58786" y="22524"/>
                      <a:pt x="58634" y="21764"/>
                    </a:cubicBezTo>
                    <a:cubicBezTo>
                      <a:pt x="58456" y="20932"/>
                      <a:pt x="58307" y="20304"/>
                      <a:pt x="58272" y="20304"/>
                    </a:cubicBezTo>
                    <a:cubicBezTo>
                      <a:pt x="58271" y="20304"/>
                      <a:pt x="58270" y="20304"/>
                      <a:pt x="58269" y="20305"/>
                    </a:cubicBezTo>
                    <a:cubicBezTo>
                      <a:pt x="58269" y="20305"/>
                      <a:pt x="58239" y="20183"/>
                      <a:pt x="58209" y="19910"/>
                    </a:cubicBezTo>
                    <a:cubicBezTo>
                      <a:pt x="58148" y="19667"/>
                      <a:pt x="58057" y="19423"/>
                      <a:pt x="58026" y="19302"/>
                    </a:cubicBezTo>
                    <a:cubicBezTo>
                      <a:pt x="57983" y="19216"/>
                      <a:pt x="57956" y="19130"/>
                      <a:pt x="57964" y="19130"/>
                    </a:cubicBezTo>
                    <a:lnTo>
                      <a:pt x="57964" y="19130"/>
                    </a:lnTo>
                    <a:cubicBezTo>
                      <a:pt x="57968" y="19130"/>
                      <a:pt x="57978" y="19145"/>
                      <a:pt x="57996" y="19180"/>
                    </a:cubicBezTo>
                    <a:cubicBezTo>
                      <a:pt x="58026" y="19180"/>
                      <a:pt x="58057" y="19180"/>
                      <a:pt x="58026" y="19059"/>
                    </a:cubicBezTo>
                    <a:cubicBezTo>
                      <a:pt x="57996" y="18815"/>
                      <a:pt x="57966" y="18815"/>
                      <a:pt x="57905" y="18815"/>
                    </a:cubicBezTo>
                    <a:cubicBezTo>
                      <a:pt x="57874" y="18815"/>
                      <a:pt x="57844" y="18694"/>
                      <a:pt x="57844" y="18694"/>
                    </a:cubicBezTo>
                    <a:cubicBezTo>
                      <a:pt x="57844" y="18572"/>
                      <a:pt x="57844" y="18572"/>
                      <a:pt x="57874" y="18572"/>
                    </a:cubicBezTo>
                    <a:cubicBezTo>
                      <a:pt x="57905" y="18572"/>
                      <a:pt x="57935" y="18542"/>
                      <a:pt x="57935" y="18542"/>
                    </a:cubicBezTo>
                    <a:lnTo>
                      <a:pt x="57905" y="18420"/>
                    </a:lnTo>
                    <a:cubicBezTo>
                      <a:pt x="57902" y="18423"/>
                      <a:pt x="57899" y="18424"/>
                      <a:pt x="57896" y="18424"/>
                    </a:cubicBezTo>
                    <a:cubicBezTo>
                      <a:pt x="57869" y="18424"/>
                      <a:pt x="57844" y="18299"/>
                      <a:pt x="57844" y="18299"/>
                    </a:cubicBezTo>
                    <a:cubicBezTo>
                      <a:pt x="57814" y="18177"/>
                      <a:pt x="57814" y="18177"/>
                      <a:pt x="57874" y="18177"/>
                    </a:cubicBezTo>
                    <a:cubicBezTo>
                      <a:pt x="57935" y="18177"/>
                      <a:pt x="57905" y="18025"/>
                      <a:pt x="57814" y="17934"/>
                    </a:cubicBezTo>
                    <a:lnTo>
                      <a:pt x="57753" y="17691"/>
                    </a:lnTo>
                    <a:cubicBezTo>
                      <a:pt x="57783" y="17539"/>
                      <a:pt x="57662" y="17326"/>
                      <a:pt x="57601" y="17205"/>
                    </a:cubicBezTo>
                    <a:cubicBezTo>
                      <a:pt x="57631" y="17053"/>
                      <a:pt x="57601" y="16931"/>
                      <a:pt x="57510" y="16809"/>
                    </a:cubicBezTo>
                    <a:cubicBezTo>
                      <a:pt x="57506" y="16813"/>
                      <a:pt x="57503" y="16814"/>
                      <a:pt x="57500" y="16814"/>
                    </a:cubicBezTo>
                    <a:cubicBezTo>
                      <a:pt x="57473" y="16814"/>
                      <a:pt x="57452" y="16702"/>
                      <a:pt x="57479" y="16566"/>
                    </a:cubicBezTo>
                    <a:cubicBezTo>
                      <a:pt x="57479" y="16445"/>
                      <a:pt x="57449" y="16323"/>
                      <a:pt x="57388" y="16080"/>
                    </a:cubicBezTo>
                    <a:cubicBezTo>
                      <a:pt x="57327" y="15958"/>
                      <a:pt x="57145" y="15077"/>
                      <a:pt x="56932" y="14104"/>
                    </a:cubicBezTo>
                    <a:cubicBezTo>
                      <a:pt x="56810" y="13527"/>
                      <a:pt x="56689" y="13071"/>
                      <a:pt x="56628" y="12767"/>
                    </a:cubicBezTo>
                    <a:cubicBezTo>
                      <a:pt x="56567" y="12432"/>
                      <a:pt x="56507" y="12250"/>
                      <a:pt x="56476" y="12250"/>
                    </a:cubicBezTo>
                    <a:cubicBezTo>
                      <a:pt x="56476" y="12128"/>
                      <a:pt x="56476" y="12128"/>
                      <a:pt x="56476" y="12007"/>
                    </a:cubicBezTo>
                    <a:cubicBezTo>
                      <a:pt x="56507" y="11976"/>
                      <a:pt x="56476" y="11855"/>
                      <a:pt x="56385" y="11764"/>
                    </a:cubicBezTo>
                    <a:cubicBezTo>
                      <a:pt x="56324" y="11642"/>
                      <a:pt x="56294" y="11642"/>
                      <a:pt x="56355" y="11612"/>
                    </a:cubicBezTo>
                    <a:cubicBezTo>
                      <a:pt x="56385" y="11612"/>
                      <a:pt x="56324" y="11369"/>
                      <a:pt x="56233" y="10882"/>
                    </a:cubicBezTo>
                    <a:cubicBezTo>
                      <a:pt x="56144" y="10528"/>
                      <a:pt x="56056" y="10030"/>
                      <a:pt x="56023" y="10030"/>
                    </a:cubicBezTo>
                    <a:cubicBezTo>
                      <a:pt x="56022" y="10030"/>
                      <a:pt x="56021" y="10030"/>
                      <a:pt x="56020" y="10031"/>
                    </a:cubicBezTo>
                    <a:cubicBezTo>
                      <a:pt x="55964" y="9880"/>
                      <a:pt x="55942" y="9823"/>
                      <a:pt x="55948" y="9823"/>
                    </a:cubicBezTo>
                    <a:lnTo>
                      <a:pt x="55948" y="9823"/>
                    </a:lnTo>
                    <a:cubicBezTo>
                      <a:pt x="55952" y="9823"/>
                      <a:pt x="55967" y="9845"/>
                      <a:pt x="55990" y="9879"/>
                    </a:cubicBezTo>
                    <a:cubicBezTo>
                      <a:pt x="55998" y="9890"/>
                      <a:pt x="56004" y="9895"/>
                      <a:pt x="56009" y="9895"/>
                    </a:cubicBezTo>
                    <a:cubicBezTo>
                      <a:pt x="56059" y="9895"/>
                      <a:pt x="55949" y="9361"/>
                      <a:pt x="55838" y="9028"/>
                    </a:cubicBezTo>
                    <a:cubicBezTo>
                      <a:pt x="55807" y="8907"/>
                      <a:pt x="55777" y="8785"/>
                      <a:pt x="55807" y="8755"/>
                    </a:cubicBezTo>
                    <a:cubicBezTo>
                      <a:pt x="55777" y="8633"/>
                      <a:pt x="55747" y="8511"/>
                      <a:pt x="55625" y="8147"/>
                    </a:cubicBezTo>
                    <a:cubicBezTo>
                      <a:pt x="55625" y="8025"/>
                      <a:pt x="55503" y="7539"/>
                      <a:pt x="55443" y="7296"/>
                    </a:cubicBezTo>
                    <a:cubicBezTo>
                      <a:pt x="55382" y="7052"/>
                      <a:pt x="55321" y="6809"/>
                      <a:pt x="55321" y="6809"/>
                    </a:cubicBezTo>
                    <a:cubicBezTo>
                      <a:pt x="55299" y="6701"/>
                      <a:pt x="55278" y="6608"/>
                      <a:pt x="55278" y="6608"/>
                    </a:cubicBezTo>
                    <a:lnTo>
                      <a:pt x="55278" y="6608"/>
                    </a:lnTo>
                    <a:cubicBezTo>
                      <a:pt x="55278" y="6608"/>
                      <a:pt x="55282" y="6623"/>
                      <a:pt x="55291" y="6657"/>
                    </a:cubicBezTo>
                    <a:cubicBezTo>
                      <a:pt x="55321" y="6657"/>
                      <a:pt x="55169" y="6049"/>
                      <a:pt x="54987" y="5168"/>
                    </a:cubicBezTo>
                    <a:cubicBezTo>
                      <a:pt x="54804" y="4317"/>
                      <a:pt x="54652" y="3557"/>
                      <a:pt x="54652" y="3435"/>
                    </a:cubicBezTo>
                    <a:cubicBezTo>
                      <a:pt x="54652" y="3435"/>
                      <a:pt x="54622" y="3314"/>
                      <a:pt x="54561" y="3192"/>
                    </a:cubicBezTo>
                    <a:cubicBezTo>
                      <a:pt x="54470" y="3071"/>
                      <a:pt x="54440" y="2949"/>
                      <a:pt x="54440" y="2827"/>
                    </a:cubicBezTo>
                    <a:cubicBezTo>
                      <a:pt x="54470" y="2706"/>
                      <a:pt x="54379" y="2189"/>
                      <a:pt x="54288" y="2098"/>
                    </a:cubicBezTo>
                    <a:lnTo>
                      <a:pt x="54318" y="2068"/>
                    </a:lnTo>
                    <a:cubicBezTo>
                      <a:pt x="54348" y="1946"/>
                      <a:pt x="54227" y="1581"/>
                      <a:pt x="54136" y="1460"/>
                    </a:cubicBezTo>
                    <a:cubicBezTo>
                      <a:pt x="54166" y="1338"/>
                      <a:pt x="54166" y="1216"/>
                      <a:pt x="54105" y="1095"/>
                    </a:cubicBezTo>
                    <a:cubicBezTo>
                      <a:pt x="54075" y="973"/>
                      <a:pt x="54075" y="973"/>
                      <a:pt x="54136" y="943"/>
                    </a:cubicBezTo>
                    <a:cubicBezTo>
                      <a:pt x="54166" y="943"/>
                      <a:pt x="54196" y="943"/>
                      <a:pt x="54166" y="821"/>
                    </a:cubicBezTo>
                    <a:cubicBezTo>
                      <a:pt x="54136" y="700"/>
                      <a:pt x="54105" y="700"/>
                      <a:pt x="54075" y="700"/>
                    </a:cubicBezTo>
                    <a:cubicBezTo>
                      <a:pt x="54075" y="700"/>
                      <a:pt x="54044" y="578"/>
                      <a:pt x="54014" y="457"/>
                    </a:cubicBezTo>
                    <a:cubicBezTo>
                      <a:pt x="54014" y="457"/>
                      <a:pt x="54014" y="335"/>
                      <a:pt x="53953" y="335"/>
                    </a:cubicBezTo>
                    <a:cubicBezTo>
                      <a:pt x="53923" y="335"/>
                      <a:pt x="53892" y="213"/>
                      <a:pt x="53892" y="92"/>
                    </a:cubicBezTo>
                    <a:cubicBezTo>
                      <a:pt x="53913" y="92"/>
                      <a:pt x="53892" y="38"/>
                      <a:pt x="53868" y="38"/>
                    </a:cubicBezTo>
                    <a:cubicBezTo>
                      <a:pt x="53855" y="38"/>
                      <a:pt x="53842" y="51"/>
                      <a:pt x="53832" y="92"/>
                    </a:cubicBezTo>
                    <a:cubicBezTo>
                      <a:pt x="53822" y="102"/>
                      <a:pt x="53811" y="109"/>
                      <a:pt x="53801" y="109"/>
                    </a:cubicBezTo>
                    <a:cubicBezTo>
                      <a:pt x="53781" y="109"/>
                      <a:pt x="53761" y="82"/>
                      <a:pt x="53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5"/>
              <p:cNvSpPr/>
              <p:nvPr/>
            </p:nvSpPr>
            <p:spPr>
              <a:xfrm>
                <a:off x="6198200" y="3750325"/>
                <a:ext cx="436825" cy="278150"/>
              </a:xfrm>
              <a:custGeom>
                <a:avLst/>
                <a:gdLst/>
                <a:ahLst/>
                <a:cxnLst/>
                <a:rect l="l" t="t" r="r" b="b"/>
                <a:pathLst>
                  <a:path w="17473" h="11126" extrusionOk="0">
                    <a:moveTo>
                      <a:pt x="7507" y="77"/>
                    </a:moveTo>
                    <a:cubicBezTo>
                      <a:pt x="7522" y="77"/>
                      <a:pt x="7528" y="124"/>
                      <a:pt x="7508" y="183"/>
                    </a:cubicBezTo>
                    <a:cubicBezTo>
                      <a:pt x="7493" y="214"/>
                      <a:pt x="7485" y="229"/>
                      <a:pt x="7478" y="229"/>
                    </a:cubicBezTo>
                    <a:cubicBezTo>
                      <a:pt x="7470" y="229"/>
                      <a:pt x="7463" y="214"/>
                      <a:pt x="7447" y="183"/>
                    </a:cubicBezTo>
                    <a:cubicBezTo>
                      <a:pt x="7447" y="153"/>
                      <a:pt x="7417" y="122"/>
                      <a:pt x="7478" y="122"/>
                    </a:cubicBezTo>
                    <a:cubicBezTo>
                      <a:pt x="7488" y="91"/>
                      <a:pt x="7499" y="77"/>
                      <a:pt x="7507" y="77"/>
                    </a:cubicBezTo>
                    <a:close/>
                    <a:moveTo>
                      <a:pt x="3097" y="2744"/>
                    </a:moveTo>
                    <a:cubicBezTo>
                      <a:pt x="3101" y="2744"/>
                      <a:pt x="3101" y="2752"/>
                      <a:pt x="3101" y="2767"/>
                    </a:cubicBezTo>
                    <a:cubicBezTo>
                      <a:pt x="3131" y="2797"/>
                      <a:pt x="3101" y="2828"/>
                      <a:pt x="3101" y="2858"/>
                    </a:cubicBezTo>
                    <a:cubicBezTo>
                      <a:pt x="3095" y="2864"/>
                      <a:pt x="3089" y="2866"/>
                      <a:pt x="3082" y="2866"/>
                    </a:cubicBezTo>
                    <a:cubicBezTo>
                      <a:pt x="3052" y="2866"/>
                      <a:pt x="3021" y="2816"/>
                      <a:pt x="3070" y="2767"/>
                    </a:cubicBezTo>
                    <a:cubicBezTo>
                      <a:pt x="3086" y="2752"/>
                      <a:pt x="3093" y="2744"/>
                      <a:pt x="3097" y="2744"/>
                    </a:cubicBezTo>
                    <a:close/>
                    <a:moveTo>
                      <a:pt x="2159" y="3557"/>
                    </a:moveTo>
                    <a:cubicBezTo>
                      <a:pt x="2159" y="3557"/>
                      <a:pt x="2189" y="3587"/>
                      <a:pt x="2189" y="3648"/>
                    </a:cubicBezTo>
                    <a:cubicBezTo>
                      <a:pt x="2189" y="3648"/>
                      <a:pt x="2169" y="3687"/>
                      <a:pt x="2162" y="3687"/>
                    </a:cubicBezTo>
                    <a:cubicBezTo>
                      <a:pt x="2160" y="3687"/>
                      <a:pt x="2159" y="3685"/>
                      <a:pt x="2159" y="3679"/>
                    </a:cubicBezTo>
                    <a:lnTo>
                      <a:pt x="2128" y="3648"/>
                    </a:lnTo>
                    <a:cubicBezTo>
                      <a:pt x="2128" y="3587"/>
                      <a:pt x="2159" y="3557"/>
                      <a:pt x="2159" y="3557"/>
                    </a:cubicBezTo>
                    <a:close/>
                    <a:moveTo>
                      <a:pt x="1063" y="4607"/>
                    </a:moveTo>
                    <a:cubicBezTo>
                      <a:pt x="1081" y="4607"/>
                      <a:pt x="1095" y="4621"/>
                      <a:pt x="1095" y="4621"/>
                    </a:cubicBezTo>
                    <a:cubicBezTo>
                      <a:pt x="1095" y="4621"/>
                      <a:pt x="1095" y="4621"/>
                      <a:pt x="1095" y="4651"/>
                    </a:cubicBezTo>
                    <a:cubicBezTo>
                      <a:pt x="1095" y="4651"/>
                      <a:pt x="1068" y="4665"/>
                      <a:pt x="1041" y="4665"/>
                    </a:cubicBezTo>
                    <a:cubicBezTo>
                      <a:pt x="1027" y="4665"/>
                      <a:pt x="1014" y="4661"/>
                      <a:pt x="1003" y="4651"/>
                    </a:cubicBezTo>
                    <a:lnTo>
                      <a:pt x="1034" y="4621"/>
                    </a:lnTo>
                    <a:cubicBezTo>
                      <a:pt x="1044" y="4611"/>
                      <a:pt x="1054" y="4607"/>
                      <a:pt x="1063" y="4607"/>
                    </a:cubicBezTo>
                    <a:close/>
                    <a:moveTo>
                      <a:pt x="16809" y="4712"/>
                    </a:moveTo>
                    <a:lnTo>
                      <a:pt x="16779" y="4742"/>
                    </a:lnTo>
                    <a:cubicBezTo>
                      <a:pt x="16748" y="4742"/>
                      <a:pt x="16748" y="4773"/>
                      <a:pt x="16748" y="4803"/>
                    </a:cubicBezTo>
                    <a:lnTo>
                      <a:pt x="16779" y="4803"/>
                    </a:lnTo>
                    <a:cubicBezTo>
                      <a:pt x="16779" y="4803"/>
                      <a:pt x="16809" y="4773"/>
                      <a:pt x="16809" y="4712"/>
                    </a:cubicBezTo>
                    <a:close/>
                    <a:moveTo>
                      <a:pt x="912" y="4955"/>
                    </a:moveTo>
                    <a:lnTo>
                      <a:pt x="912" y="4986"/>
                    </a:lnTo>
                    <a:lnTo>
                      <a:pt x="852" y="5016"/>
                    </a:lnTo>
                    <a:lnTo>
                      <a:pt x="882" y="4986"/>
                    </a:lnTo>
                    <a:cubicBezTo>
                      <a:pt x="882" y="4955"/>
                      <a:pt x="882" y="4955"/>
                      <a:pt x="912" y="4955"/>
                    </a:cubicBezTo>
                    <a:close/>
                    <a:moveTo>
                      <a:pt x="871" y="5084"/>
                    </a:moveTo>
                    <a:cubicBezTo>
                      <a:pt x="867" y="5084"/>
                      <a:pt x="867" y="5092"/>
                      <a:pt x="882" y="5107"/>
                    </a:cubicBezTo>
                    <a:cubicBezTo>
                      <a:pt x="882" y="5092"/>
                      <a:pt x="874" y="5084"/>
                      <a:pt x="871" y="5084"/>
                    </a:cubicBezTo>
                    <a:close/>
                    <a:moveTo>
                      <a:pt x="16870" y="5259"/>
                    </a:moveTo>
                    <a:cubicBezTo>
                      <a:pt x="16870" y="5290"/>
                      <a:pt x="16840" y="5320"/>
                      <a:pt x="16809" y="5320"/>
                    </a:cubicBezTo>
                    <a:cubicBezTo>
                      <a:pt x="16779" y="5320"/>
                      <a:pt x="16779" y="5320"/>
                      <a:pt x="16779" y="5290"/>
                    </a:cubicBezTo>
                    <a:cubicBezTo>
                      <a:pt x="16779" y="5290"/>
                      <a:pt x="16779" y="5259"/>
                      <a:pt x="16840" y="5259"/>
                    </a:cubicBezTo>
                    <a:close/>
                    <a:moveTo>
                      <a:pt x="760" y="5290"/>
                    </a:moveTo>
                    <a:lnTo>
                      <a:pt x="730" y="5320"/>
                    </a:lnTo>
                    <a:lnTo>
                      <a:pt x="669" y="5350"/>
                    </a:lnTo>
                    <a:lnTo>
                      <a:pt x="700" y="5320"/>
                    </a:lnTo>
                    <a:cubicBezTo>
                      <a:pt x="730" y="5290"/>
                      <a:pt x="730" y="5290"/>
                      <a:pt x="760" y="5290"/>
                    </a:cubicBezTo>
                    <a:close/>
                    <a:moveTo>
                      <a:pt x="16353" y="5290"/>
                    </a:moveTo>
                    <a:cubicBezTo>
                      <a:pt x="16384" y="5290"/>
                      <a:pt x="16444" y="5320"/>
                      <a:pt x="16444" y="5350"/>
                    </a:cubicBezTo>
                    <a:cubicBezTo>
                      <a:pt x="16505" y="5411"/>
                      <a:pt x="16505" y="5411"/>
                      <a:pt x="16414" y="5411"/>
                    </a:cubicBezTo>
                    <a:cubicBezTo>
                      <a:pt x="16394" y="5411"/>
                      <a:pt x="16374" y="5425"/>
                      <a:pt x="16362" y="5425"/>
                    </a:cubicBezTo>
                    <a:cubicBezTo>
                      <a:pt x="16357" y="5425"/>
                      <a:pt x="16353" y="5421"/>
                      <a:pt x="16353" y="5411"/>
                    </a:cubicBezTo>
                    <a:lnTo>
                      <a:pt x="16384" y="5381"/>
                    </a:lnTo>
                    <a:cubicBezTo>
                      <a:pt x="16384" y="5400"/>
                      <a:pt x="16387" y="5407"/>
                      <a:pt x="16389" y="5407"/>
                    </a:cubicBezTo>
                    <a:cubicBezTo>
                      <a:pt x="16394" y="5407"/>
                      <a:pt x="16395" y="5371"/>
                      <a:pt x="16353" y="5350"/>
                    </a:cubicBezTo>
                    <a:cubicBezTo>
                      <a:pt x="16353" y="5320"/>
                      <a:pt x="16353" y="5290"/>
                      <a:pt x="16353" y="5290"/>
                    </a:cubicBezTo>
                    <a:close/>
                    <a:moveTo>
                      <a:pt x="16353" y="5563"/>
                    </a:moveTo>
                    <a:lnTo>
                      <a:pt x="16323" y="5594"/>
                    </a:lnTo>
                    <a:cubicBezTo>
                      <a:pt x="16323" y="5609"/>
                      <a:pt x="16323" y="5616"/>
                      <a:pt x="16327" y="5616"/>
                    </a:cubicBezTo>
                    <a:cubicBezTo>
                      <a:pt x="16331" y="5616"/>
                      <a:pt x="16338" y="5609"/>
                      <a:pt x="16353" y="5594"/>
                    </a:cubicBezTo>
                    <a:lnTo>
                      <a:pt x="16384" y="5594"/>
                    </a:lnTo>
                    <a:lnTo>
                      <a:pt x="16353" y="5563"/>
                    </a:lnTo>
                    <a:close/>
                    <a:moveTo>
                      <a:pt x="585" y="5521"/>
                    </a:moveTo>
                    <a:cubicBezTo>
                      <a:pt x="592" y="5521"/>
                      <a:pt x="600" y="5525"/>
                      <a:pt x="608" y="5533"/>
                    </a:cubicBezTo>
                    <a:cubicBezTo>
                      <a:pt x="639" y="5533"/>
                      <a:pt x="639" y="5533"/>
                      <a:pt x="608" y="5563"/>
                    </a:cubicBezTo>
                    <a:cubicBezTo>
                      <a:pt x="608" y="5613"/>
                      <a:pt x="608" y="5636"/>
                      <a:pt x="603" y="5636"/>
                    </a:cubicBezTo>
                    <a:cubicBezTo>
                      <a:pt x="599" y="5636"/>
                      <a:pt x="592" y="5621"/>
                      <a:pt x="578" y="5594"/>
                    </a:cubicBezTo>
                    <a:cubicBezTo>
                      <a:pt x="556" y="5549"/>
                      <a:pt x="566" y="5521"/>
                      <a:pt x="585" y="5521"/>
                    </a:cubicBezTo>
                    <a:close/>
                    <a:moveTo>
                      <a:pt x="274" y="5746"/>
                    </a:moveTo>
                    <a:cubicBezTo>
                      <a:pt x="304" y="5746"/>
                      <a:pt x="335" y="5746"/>
                      <a:pt x="335" y="5776"/>
                    </a:cubicBezTo>
                    <a:lnTo>
                      <a:pt x="274" y="5837"/>
                    </a:lnTo>
                    <a:lnTo>
                      <a:pt x="274" y="5776"/>
                    </a:lnTo>
                    <a:lnTo>
                      <a:pt x="274" y="5746"/>
                    </a:lnTo>
                    <a:close/>
                    <a:moveTo>
                      <a:pt x="14469" y="5806"/>
                    </a:moveTo>
                    <a:cubicBezTo>
                      <a:pt x="14469" y="5837"/>
                      <a:pt x="14408" y="5898"/>
                      <a:pt x="14378" y="5898"/>
                    </a:cubicBezTo>
                    <a:cubicBezTo>
                      <a:pt x="14369" y="5906"/>
                      <a:pt x="14363" y="5909"/>
                      <a:pt x="14360" y="5909"/>
                    </a:cubicBezTo>
                    <a:cubicBezTo>
                      <a:pt x="14349" y="5909"/>
                      <a:pt x="14355" y="5881"/>
                      <a:pt x="14378" y="5837"/>
                    </a:cubicBezTo>
                    <a:cubicBezTo>
                      <a:pt x="14438" y="5806"/>
                      <a:pt x="14469" y="5806"/>
                      <a:pt x="14469" y="5806"/>
                    </a:cubicBezTo>
                    <a:close/>
                    <a:moveTo>
                      <a:pt x="14224" y="5823"/>
                    </a:moveTo>
                    <a:cubicBezTo>
                      <a:pt x="14202" y="5823"/>
                      <a:pt x="14175" y="5837"/>
                      <a:pt x="14134" y="5837"/>
                    </a:cubicBezTo>
                    <a:cubicBezTo>
                      <a:pt x="14104" y="5867"/>
                      <a:pt x="14074" y="5898"/>
                      <a:pt x="14074" y="5898"/>
                    </a:cubicBezTo>
                    <a:cubicBezTo>
                      <a:pt x="14089" y="5913"/>
                      <a:pt x="14104" y="5920"/>
                      <a:pt x="14119" y="5920"/>
                    </a:cubicBezTo>
                    <a:cubicBezTo>
                      <a:pt x="14134" y="5920"/>
                      <a:pt x="14150" y="5913"/>
                      <a:pt x="14165" y="5898"/>
                    </a:cubicBezTo>
                    <a:cubicBezTo>
                      <a:pt x="14176" y="5903"/>
                      <a:pt x="14187" y="5906"/>
                      <a:pt x="14196" y="5906"/>
                    </a:cubicBezTo>
                    <a:cubicBezTo>
                      <a:pt x="14236" y="5906"/>
                      <a:pt x="14256" y="5861"/>
                      <a:pt x="14256" y="5837"/>
                    </a:cubicBezTo>
                    <a:cubicBezTo>
                      <a:pt x="14246" y="5827"/>
                      <a:pt x="14236" y="5823"/>
                      <a:pt x="14224" y="5823"/>
                    </a:cubicBezTo>
                    <a:close/>
                    <a:moveTo>
                      <a:pt x="213" y="6201"/>
                    </a:moveTo>
                    <a:cubicBezTo>
                      <a:pt x="213" y="6201"/>
                      <a:pt x="244" y="6232"/>
                      <a:pt x="244" y="6262"/>
                    </a:cubicBezTo>
                    <a:lnTo>
                      <a:pt x="213" y="6293"/>
                    </a:lnTo>
                    <a:cubicBezTo>
                      <a:pt x="183" y="6293"/>
                      <a:pt x="183" y="6262"/>
                      <a:pt x="183" y="6262"/>
                    </a:cubicBezTo>
                    <a:cubicBezTo>
                      <a:pt x="183" y="6201"/>
                      <a:pt x="183" y="6201"/>
                      <a:pt x="213" y="6201"/>
                    </a:cubicBezTo>
                    <a:close/>
                    <a:moveTo>
                      <a:pt x="12827" y="6566"/>
                    </a:moveTo>
                    <a:lnTo>
                      <a:pt x="12888" y="6597"/>
                    </a:lnTo>
                    <a:cubicBezTo>
                      <a:pt x="12888" y="6627"/>
                      <a:pt x="12858" y="6657"/>
                      <a:pt x="12827" y="6657"/>
                    </a:cubicBezTo>
                    <a:lnTo>
                      <a:pt x="12797" y="6627"/>
                    </a:lnTo>
                    <a:lnTo>
                      <a:pt x="12827" y="6566"/>
                    </a:lnTo>
                    <a:close/>
                    <a:moveTo>
                      <a:pt x="12706" y="6475"/>
                    </a:moveTo>
                    <a:cubicBezTo>
                      <a:pt x="12706" y="6475"/>
                      <a:pt x="12706" y="6536"/>
                      <a:pt x="12675" y="6566"/>
                    </a:cubicBezTo>
                    <a:cubicBezTo>
                      <a:pt x="12658" y="6637"/>
                      <a:pt x="12650" y="6667"/>
                      <a:pt x="12641" y="6667"/>
                    </a:cubicBezTo>
                    <a:cubicBezTo>
                      <a:pt x="12635" y="6667"/>
                      <a:pt x="12627" y="6652"/>
                      <a:pt x="12615" y="6627"/>
                    </a:cubicBezTo>
                    <a:cubicBezTo>
                      <a:pt x="12615" y="6597"/>
                      <a:pt x="12584" y="6566"/>
                      <a:pt x="12645" y="6505"/>
                    </a:cubicBezTo>
                    <a:cubicBezTo>
                      <a:pt x="12675" y="6505"/>
                      <a:pt x="12706" y="6475"/>
                      <a:pt x="12706" y="6475"/>
                    </a:cubicBezTo>
                    <a:close/>
                    <a:moveTo>
                      <a:pt x="11672" y="6961"/>
                    </a:moveTo>
                    <a:cubicBezTo>
                      <a:pt x="11672" y="6992"/>
                      <a:pt x="11672" y="7053"/>
                      <a:pt x="11672" y="7053"/>
                    </a:cubicBezTo>
                    <a:lnTo>
                      <a:pt x="11612" y="7053"/>
                    </a:lnTo>
                    <a:cubicBezTo>
                      <a:pt x="11612" y="7022"/>
                      <a:pt x="11612" y="6992"/>
                      <a:pt x="11642" y="6992"/>
                    </a:cubicBezTo>
                    <a:lnTo>
                      <a:pt x="11672" y="6961"/>
                    </a:lnTo>
                    <a:close/>
                    <a:moveTo>
                      <a:pt x="11976" y="6931"/>
                    </a:moveTo>
                    <a:cubicBezTo>
                      <a:pt x="12007" y="6931"/>
                      <a:pt x="11976" y="6961"/>
                      <a:pt x="11976" y="7053"/>
                    </a:cubicBezTo>
                    <a:cubicBezTo>
                      <a:pt x="11949" y="7080"/>
                      <a:pt x="11934" y="7095"/>
                      <a:pt x="11926" y="7095"/>
                    </a:cubicBezTo>
                    <a:cubicBezTo>
                      <a:pt x="11916" y="7095"/>
                      <a:pt x="11916" y="7072"/>
                      <a:pt x="11916" y="7022"/>
                    </a:cubicBezTo>
                    <a:lnTo>
                      <a:pt x="11976" y="6931"/>
                    </a:lnTo>
                    <a:close/>
                    <a:moveTo>
                      <a:pt x="10970" y="7196"/>
                    </a:moveTo>
                    <a:cubicBezTo>
                      <a:pt x="10972" y="7196"/>
                      <a:pt x="10973" y="7198"/>
                      <a:pt x="10973" y="7205"/>
                    </a:cubicBezTo>
                    <a:cubicBezTo>
                      <a:pt x="11004" y="7205"/>
                      <a:pt x="10943" y="7265"/>
                      <a:pt x="10912" y="7265"/>
                    </a:cubicBezTo>
                    <a:lnTo>
                      <a:pt x="10912" y="7235"/>
                    </a:lnTo>
                    <a:cubicBezTo>
                      <a:pt x="10937" y="7235"/>
                      <a:pt x="10961" y="7196"/>
                      <a:pt x="10970" y="7196"/>
                    </a:cubicBezTo>
                    <a:close/>
                    <a:moveTo>
                      <a:pt x="11308" y="7417"/>
                    </a:moveTo>
                    <a:lnTo>
                      <a:pt x="11338" y="7478"/>
                    </a:lnTo>
                    <a:cubicBezTo>
                      <a:pt x="11338" y="7478"/>
                      <a:pt x="11338" y="7478"/>
                      <a:pt x="11338" y="7448"/>
                    </a:cubicBezTo>
                    <a:lnTo>
                      <a:pt x="11308" y="7417"/>
                    </a:lnTo>
                    <a:close/>
                    <a:moveTo>
                      <a:pt x="9148" y="7460"/>
                    </a:moveTo>
                    <a:cubicBezTo>
                      <a:pt x="9131" y="7460"/>
                      <a:pt x="9119" y="7481"/>
                      <a:pt x="9119" y="7539"/>
                    </a:cubicBezTo>
                    <a:cubicBezTo>
                      <a:pt x="9134" y="7554"/>
                      <a:pt x="9142" y="7562"/>
                      <a:pt x="9150" y="7562"/>
                    </a:cubicBezTo>
                    <a:cubicBezTo>
                      <a:pt x="9157" y="7562"/>
                      <a:pt x="9165" y="7554"/>
                      <a:pt x="9180" y="7539"/>
                    </a:cubicBezTo>
                    <a:cubicBezTo>
                      <a:pt x="9180" y="7539"/>
                      <a:pt x="9180" y="7508"/>
                      <a:pt x="9180" y="7478"/>
                    </a:cubicBezTo>
                    <a:cubicBezTo>
                      <a:pt x="9169" y="7467"/>
                      <a:pt x="9158" y="7460"/>
                      <a:pt x="9148" y="7460"/>
                    </a:cubicBezTo>
                    <a:close/>
                    <a:moveTo>
                      <a:pt x="10791" y="7478"/>
                    </a:moveTo>
                    <a:cubicBezTo>
                      <a:pt x="10791" y="7508"/>
                      <a:pt x="10821" y="7539"/>
                      <a:pt x="10791" y="7569"/>
                    </a:cubicBezTo>
                    <a:cubicBezTo>
                      <a:pt x="10780" y="7580"/>
                      <a:pt x="10769" y="7587"/>
                      <a:pt x="10759" y="7587"/>
                    </a:cubicBezTo>
                    <a:cubicBezTo>
                      <a:pt x="10742" y="7587"/>
                      <a:pt x="10730" y="7566"/>
                      <a:pt x="10730" y="7508"/>
                    </a:cubicBezTo>
                    <a:cubicBezTo>
                      <a:pt x="10761" y="7508"/>
                      <a:pt x="10761" y="7508"/>
                      <a:pt x="10791" y="7478"/>
                    </a:cubicBezTo>
                    <a:close/>
                    <a:moveTo>
                      <a:pt x="10517" y="7691"/>
                    </a:moveTo>
                    <a:lnTo>
                      <a:pt x="10487" y="7721"/>
                    </a:lnTo>
                    <a:cubicBezTo>
                      <a:pt x="10457" y="7721"/>
                      <a:pt x="10457" y="7721"/>
                      <a:pt x="10457" y="7691"/>
                    </a:cubicBezTo>
                    <a:close/>
                    <a:moveTo>
                      <a:pt x="9940" y="7843"/>
                    </a:moveTo>
                    <a:cubicBezTo>
                      <a:pt x="9940" y="7873"/>
                      <a:pt x="9909" y="7904"/>
                      <a:pt x="9909" y="7904"/>
                    </a:cubicBezTo>
                    <a:cubicBezTo>
                      <a:pt x="9894" y="7919"/>
                      <a:pt x="9879" y="7926"/>
                      <a:pt x="9864" y="7926"/>
                    </a:cubicBezTo>
                    <a:cubicBezTo>
                      <a:pt x="9849" y="7926"/>
                      <a:pt x="9833" y="7919"/>
                      <a:pt x="9818" y="7904"/>
                    </a:cubicBezTo>
                    <a:cubicBezTo>
                      <a:pt x="9818" y="7904"/>
                      <a:pt x="9818" y="7873"/>
                      <a:pt x="9849" y="7873"/>
                    </a:cubicBezTo>
                    <a:cubicBezTo>
                      <a:pt x="9879" y="7843"/>
                      <a:pt x="9940" y="7843"/>
                      <a:pt x="9940" y="7843"/>
                    </a:cubicBezTo>
                    <a:close/>
                    <a:moveTo>
                      <a:pt x="10153" y="7934"/>
                    </a:moveTo>
                    <a:cubicBezTo>
                      <a:pt x="10122" y="7934"/>
                      <a:pt x="10153" y="7964"/>
                      <a:pt x="10153" y="7964"/>
                    </a:cubicBezTo>
                    <a:cubicBezTo>
                      <a:pt x="10153" y="7964"/>
                      <a:pt x="10153" y="7995"/>
                      <a:pt x="10183" y="7995"/>
                    </a:cubicBezTo>
                    <a:lnTo>
                      <a:pt x="10244" y="7964"/>
                    </a:lnTo>
                    <a:cubicBezTo>
                      <a:pt x="10213" y="7934"/>
                      <a:pt x="10153" y="7934"/>
                      <a:pt x="10153" y="7934"/>
                    </a:cubicBezTo>
                    <a:close/>
                    <a:moveTo>
                      <a:pt x="9332" y="8177"/>
                    </a:moveTo>
                    <a:lnTo>
                      <a:pt x="9332" y="8177"/>
                    </a:lnTo>
                    <a:cubicBezTo>
                      <a:pt x="9362" y="8208"/>
                      <a:pt x="9362" y="8208"/>
                      <a:pt x="9302" y="8238"/>
                    </a:cubicBezTo>
                    <a:cubicBezTo>
                      <a:pt x="9291" y="8248"/>
                      <a:pt x="9285" y="8251"/>
                      <a:pt x="9280" y="8251"/>
                    </a:cubicBezTo>
                    <a:cubicBezTo>
                      <a:pt x="9271" y="8251"/>
                      <a:pt x="9271" y="8238"/>
                      <a:pt x="9271" y="8238"/>
                    </a:cubicBezTo>
                    <a:cubicBezTo>
                      <a:pt x="9241" y="8208"/>
                      <a:pt x="9302" y="8208"/>
                      <a:pt x="9332" y="8177"/>
                    </a:cubicBezTo>
                    <a:close/>
                    <a:moveTo>
                      <a:pt x="9586" y="8246"/>
                    </a:moveTo>
                    <a:cubicBezTo>
                      <a:pt x="9590" y="8246"/>
                      <a:pt x="9590" y="8253"/>
                      <a:pt x="9575" y="8268"/>
                    </a:cubicBezTo>
                    <a:cubicBezTo>
                      <a:pt x="9575" y="8253"/>
                      <a:pt x="9583" y="8246"/>
                      <a:pt x="9586" y="8246"/>
                    </a:cubicBezTo>
                    <a:close/>
                    <a:moveTo>
                      <a:pt x="9757" y="8451"/>
                    </a:moveTo>
                    <a:cubicBezTo>
                      <a:pt x="9727" y="8481"/>
                      <a:pt x="9697" y="8481"/>
                      <a:pt x="9697" y="8481"/>
                    </a:cubicBezTo>
                    <a:cubicBezTo>
                      <a:pt x="9712" y="8496"/>
                      <a:pt x="9719" y="8504"/>
                      <a:pt x="9727" y="8504"/>
                    </a:cubicBezTo>
                    <a:cubicBezTo>
                      <a:pt x="9735" y="8504"/>
                      <a:pt x="9742" y="8496"/>
                      <a:pt x="9757" y="8481"/>
                    </a:cubicBezTo>
                    <a:cubicBezTo>
                      <a:pt x="9818" y="8451"/>
                      <a:pt x="9818" y="8451"/>
                      <a:pt x="9757" y="8451"/>
                    </a:cubicBezTo>
                    <a:close/>
                    <a:moveTo>
                      <a:pt x="8511" y="8572"/>
                    </a:moveTo>
                    <a:cubicBezTo>
                      <a:pt x="8511" y="8588"/>
                      <a:pt x="8504" y="8595"/>
                      <a:pt x="8500" y="8595"/>
                    </a:cubicBezTo>
                    <a:cubicBezTo>
                      <a:pt x="8496" y="8595"/>
                      <a:pt x="8496" y="8588"/>
                      <a:pt x="8511" y="8572"/>
                    </a:cubicBezTo>
                    <a:close/>
                    <a:moveTo>
                      <a:pt x="8785" y="8542"/>
                    </a:moveTo>
                    <a:cubicBezTo>
                      <a:pt x="8785" y="8542"/>
                      <a:pt x="8846" y="8572"/>
                      <a:pt x="8846" y="8603"/>
                    </a:cubicBezTo>
                    <a:cubicBezTo>
                      <a:pt x="8861" y="8618"/>
                      <a:pt x="8861" y="8626"/>
                      <a:pt x="8849" y="8626"/>
                    </a:cubicBezTo>
                    <a:cubicBezTo>
                      <a:pt x="8838" y="8626"/>
                      <a:pt x="8815" y="8618"/>
                      <a:pt x="8785" y="8603"/>
                    </a:cubicBezTo>
                    <a:cubicBezTo>
                      <a:pt x="8754" y="8572"/>
                      <a:pt x="8754" y="8572"/>
                      <a:pt x="8785" y="8542"/>
                    </a:cubicBezTo>
                    <a:close/>
                    <a:moveTo>
                      <a:pt x="8633" y="8694"/>
                    </a:moveTo>
                    <a:lnTo>
                      <a:pt x="8602" y="8724"/>
                    </a:lnTo>
                    <a:lnTo>
                      <a:pt x="8572" y="8755"/>
                    </a:lnTo>
                    <a:cubicBezTo>
                      <a:pt x="8572" y="8724"/>
                      <a:pt x="8542" y="8694"/>
                      <a:pt x="8572" y="8694"/>
                    </a:cubicBezTo>
                    <a:close/>
                    <a:moveTo>
                      <a:pt x="1099" y="9259"/>
                    </a:moveTo>
                    <a:cubicBezTo>
                      <a:pt x="1107" y="9259"/>
                      <a:pt x="1116" y="9263"/>
                      <a:pt x="1125" y="9271"/>
                    </a:cubicBezTo>
                    <a:lnTo>
                      <a:pt x="1155" y="9302"/>
                    </a:lnTo>
                    <a:cubicBezTo>
                      <a:pt x="1125" y="9332"/>
                      <a:pt x="1064" y="9332"/>
                      <a:pt x="1064" y="9332"/>
                    </a:cubicBezTo>
                    <a:lnTo>
                      <a:pt x="1064" y="9302"/>
                    </a:lnTo>
                    <a:cubicBezTo>
                      <a:pt x="1064" y="9280"/>
                      <a:pt x="1079" y="9259"/>
                      <a:pt x="1099" y="9259"/>
                    </a:cubicBezTo>
                    <a:close/>
                    <a:moveTo>
                      <a:pt x="901" y="9393"/>
                    </a:moveTo>
                    <a:cubicBezTo>
                      <a:pt x="904" y="9393"/>
                      <a:pt x="908" y="9401"/>
                      <a:pt x="911" y="9422"/>
                    </a:cubicBezTo>
                    <a:lnTo>
                      <a:pt x="911" y="9422"/>
                    </a:lnTo>
                    <a:cubicBezTo>
                      <a:pt x="897" y="9407"/>
                      <a:pt x="897" y="9393"/>
                      <a:pt x="901" y="9393"/>
                    </a:cubicBezTo>
                    <a:close/>
                    <a:moveTo>
                      <a:pt x="6596" y="9940"/>
                    </a:moveTo>
                    <a:lnTo>
                      <a:pt x="6657" y="9971"/>
                    </a:lnTo>
                    <a:lnTo>
                      <a:pt x="6627" y="10001"/>
                    </a:lnTo>
                    <a:lnTo>
                      <a:pt x="6596" y="10031"/>
                    </a:lnTo>
                    <a:cubicBezTo>
                      <a:pt x="6596" y="10001"/>
                      <a:pt x="6566" y="9971"/>
                      <a:pt x="6596" y="9940"/>
                    </a:cubicBezTo>
                    <a:close/>
                    <a:moveTo>
                      <a:pt x="2222" y="10262"/>
                    </a:moveTo>
                    <a:cubicBezTo>
                      <a:pt x="2252" y="10262"/>
                      <a:pt x="2289" y="10283"/>
                      <a:pt x="2310" y="10305"/>
                    </a:cubicBezTo>
                    <a:cubicBezTo>
                      <a:pt x="2310" y="10326"/>
                      <a:pt x="2295" y="10348"/>
                      <a:pt x="2276" y="10348"/>
                    </a:cubicBezTo>
                    <a:cubicBezTo>
                      <a:pt x="2268" y="10348"/>
                      <a:pt x="2259" y="10344"/>
                      <a:pt x="2250" y="10335"/>
                    </a:cubicBezTo>
                    <a:cubicBezTo>
                      <a:pt x="2189" y="10305"/>
                      <a:pt x="2189" y="10305"/>
                      <a:pt x="2189" y="10274"/>
                    </a:cubicBezTo>
                    <a:cubicBezTo>
                      <a:pt x="2198" y="10266"/>
                      <a:pt x="2209" y="10262"/>
                      <a:pt x="2222" y="10262"/>
                    </a:cubicBezTo>
                    <a:close/>
                    <a:moveTo>
                      <a:pt x="5850" y="10418"/>
                    </a:moveTo>
                    <a:cubicBezTo>
                      <a:pt x="5868" y="10418"/>
                      <a:pt x="5872" y="10468"/>
                      <a:pt x="5897" y="10518"/>
                    </a:cubicBezTo>
                    <a:cubicBezTo>
                      <a:pt x="5836" y="10518"/>
                      <a:pt x="5836" y="10518"/>
                      <a:pt x="5836" y="10487"/>
                    </a:cubicBezTo>
                    <a:cubicBezTo>
                      <a:pt x="5806" y="10457"/>
                      <a:pt x="5836" y="10426"/>
                      <a:pt x="5836" y="10426"/>
                    </a:cubicBezTo>
                    <a:cubicBezTo>
                      <a:pt x="5842" y="10421"/>
                      <a:pt x="5847" y="10418"/>
                      <a:pt x="5850" y="10418"/>
                    </a:cubicBezTo>
                    <a:close/>
                    <a:moveTo>
                      <a:pt x="4803" y="10791"/>
                    </a:moveTo>
                    <a:lnTo>
                      <a:pt x="4833" y="10822"/>
                    </a:lnTo>
                    <a:lnTo>
                      <a:pt x="4803" y="10852"/>
                    </a:lnTo>
                    <a:lnTo>
                      <a:pt x="4773" y="10852"/>
                    </a:lnTo>
                    <a:cubicBezTo>
                      <a:pt x="4773" y="10822"/>
                      <a:pt x="4742" y="10791"/>
                      <a:pt x="4803" y="10791"/>
                    </a:cubicBezTo>
                    <a:close/>
                    <a:moveTo>
                      <a:pt x="5350" y="10882"/>
                    </a:moveTo>
                    <a:cubicBezTo>
                      <a:pt x="5380" y="10913"/>
                      <a:pt x="5350" y="10943"/>
                      <a:pt x="5350" y="10943"/>
                    </a:cubicBezTo>
                    <a:lnTo>
                      <a:pt x="5289" y="10974"/>
                    </a:lnTo>
                    <a:cubicBezTo>
                      <a:pt x="5289" y="10943"/>
                      <a:pt x="5289" y="10882"/>
                      <a:pt x="5320" y="10882"/>
                    </a:cubicBezTo>
                    <a:close/>
                    <a:moveTo>
                      <a:pt x="7599" y="1"/>
                    </a:moveTo>
                    <a:cubicBezTo>
                      <a:pt x="7478" y="31"/>
                      <a:pt x="7356" y="62"/>
                      <a:pt x="7387" y="122"/>
                    </a:cubicBezTo>
                    <a:cubicBezTo>
                      <a:pt x="7387" y="122"/>
                      <a:pt x="7356" y="153"/>
                      <a:pt x="7326" y="183"/>
                    </a:cubicBezTo>
                    <a:lnTo>
                      <a:pt x="7235" y="183"/>
                    </a:lnTo>
                    <a:cubicBezTo>
                      <a:pt x="7235" y="178"/>
                      <a:pt x="7231" y="175"/>
                      <a:pt x="7223" y="175"/>
                    </a:cubicBezTo>
                    <a:cubicBezTo>
                      <a:pt x="7188" y="175"/>
                      <a:pt x="7080" y="225"/>
                      <a:pt x="6931" y="274"/>
                    </a:cubicBezTo>
                    <a:cubicBezTo>
                      <a:pt x="6748" y="396"/>
                      <a:pt x="6627" y="426"/>
                      <a:pt x="6596" y="426"/>
                    </a:cubicBezTo>
                    <a:cubicBezTo>
                      <a:pt x="6576" y="416"/>
                      <a:pt x="6559" y="413"/>
                      <a:pt x="6546" y="413"/>
                    </a:cubicBezTo>
                    <a:cubicBezTo>
                      <a:pt x="6519" y="413"/>
                      <a:pt x="6505" y="426"/>
                      <a:pt x="6505" y="426"/>
                    </a:cubicBezTo>
                    <a:cubicBezTo>
                      <a:pt x="6535" y="457"/>
                      <a:pt x="6323" y="548"/>
                      <a:pt x="6110" y="669"/>
                    </a:cubicBezTo>
                    <a:cubicBezTo>
                      <a:pt x="5867" y="791"/>
                      <a:pt x="5654" y="913"/>
                      <a:pt x="5654" y="943"/>
                    </a:cubicBezTo>
                    <a:cubicBezTo>
                      <a:pt x="5624" y="973"/>
                      <a:pt x="5593" y="1004"/>
                      <a:pt x="5593" y="1004"/>
                    </a:cubicBezTo>
                    <a:cubicBezTo>
                      <a:pt x="5593" y="995"/>
                      <a:pt x="5588" y="991"/>
                      <a:pt x="5578" y="991"/>
                    </a:cubicBezTo>
                    <a:cubicBezTo>
                      <a:pt x="5555" y="991"/>
                      <a:pt x="5506" y="1013"/>
                      <a:pt x="5441" y="1034"/>
                    </a:cubicBezTo>
                    <a:cubicBezTo>
                      <a:pt x="5411" y="1095"/>
                      <a:pt x="5350" y="1125"/>
                      <a:pt x="5350" y="1125"/>
                    </a:cubicBezTo>
                    <a:cubicBezTo>
                      <a:pt x="5341" y="1117"/>
                      <a:pt x="5332" y="1113"/>
                      <a:pt x="5323" y="1113"/>
                    </a:cubicBezTo>
                    <a:cubicBezTo>
                      <a:pt x="5299" y="1113"/>
                      <a:pt x="5271" y="1134"/>
                      <a:pt x="5228" y="1156"/>
                    </a:cubicBezTo>
                    <a:cubicBezTo>
                      <a:pt x="5168" y="1217"/>
                      <a:pt x="5137" y="1217"/>
                      <a:pt x="5137" y="1247"/>
                    </a:cubicBezTo>
                    <a:cubicBezTo>
                      <a:pt x="5107" y="1277"/>
                      <a:pt x="4894" y="1399"/>
                      <a:pt x="4773" y="1429"/>
                    </a:cubicBezTo>
                    <a:cubicBezTo>
                      <a:pt x="4742" y="1429"/>
                      <a:pt x="4712" y="1460"/>
                      <a:pt x="4712" y="1521"/>
                    </a:cubicBezTo>
                    <a:cubicBezTo>
                      <a:pt x="4742" y="1551"/>
                      <a:pt x="4712" y="1612"/>
                      <a:pt x="4681" y="1612"/>
                    </a:cubicBezTo>
                    <a:cubicBezTo>
                      <a:pt x="4681" y="1612"/>
                      <a:pt x="4651" y="1581"/>
                      <a:pt x="4651" y="1551"/>
                    </a:cubicBezTo>
                    <a:cubicBezTo>
                      <a:pt x="4651" y="1536"/>
                      <a:pt x="4651" y="1528"/>
                      <a:pt x="4643" y="1528"/>
                    </a:cubicBezTo>
                    <a:cubicBezTo>
                      <a:pt x="4636" y="1528"/>
                      <a:pt x="4621" y="1536"/>
                      <a:pt x="4590" y="1551"/>
                    </a:cubicBezTo>
                    <a:lnTo>
                      <a:pt x="4529" y="1581"/>
                    </a:lnTo>
                    <a:cubicBezTo>
                      <a:pt x="4560" y="1612"/>
                      <a:pt x="4408" y="1703"/>
                      <a:pt x="4195" y="1855"/>
                    </a:cubicBezTo>
                    <a:cubicBezTo>
                      <a:pt x="3921" y="2037"/>
                      <a:pt x="3830" y="2098"/>
                      <a:pt x="3830" y="2128"/>
                    </a:cubicBezTo>
                    <a:cubicBezTo>
                      <a:pt x="3861" y="2159"/>
                      <a:pt x="3830" y="2189"/>
                      <a:pt x="3709" y="2220"/>
                    </a:cubicBezTo>
                    <a:cubicBezTo>
                      <a:pt x="3466" y="2250"/>
                      <a:pt x="3466" y="2250"/>
                      <a:pt x="3466" y="2311"/>
                    </a:cubicBezTo>
                    <a:cubicBezTo>
                      <a:pt x="3474" y="2302"/>
                      <a:pt x="3483" y="2298"/>
                      <a:pt x="3491" y="2298"/>
                    </a:cubicBezTo>
                    <a:cubicBezTo>
                      <a:pt x="3511" y="2298"/>
                      <a:pt x="3526" y="2320"/>
                      <a:pt x="3526" y="2341"/>
                    </a:cubicBezTo>
                    <a:cubicBezTo>
                      <a:pt x="3544" y="2377"/>
                      <a:pt x="3541" y="2392"/>
                      <a:pt x="3523" y="2392"/>
                    </a:cubicBezTo>
                    <a:cubicBezTo>
                      <a:pt x="3511" y="2392"/>
                      <a:pt x="3491" y="2384"/>
                      <a:pt x="3466" y="2372"/>
                    </a:cubicBezTo>
                    <a:cubicBezTo>
                      <a:pt x="3463" y="2367"/>
                      <a:pt x="3459" y="2365"/>
                      <a:pt x="3452" y="2365"/>
                    </a:cubicBezTo>
                    <a:cubicBezTo>
                      <a:pt x="3373" y="2365"/>
                      <a:pt x="3010" y="2680"/>
                      <a:pt x="3010" y="2736"/>
                    </a:cubicBezTo>
                    <a:lnTo>
                      <a:pt x="2979" y="2706"/>
                    </a:lnTo>
                    <a:cubicBezTo>
                      <a:pt x="2979" y="2698"/>
                      <a:pt x="2977" y="2695"/>
                      <a:pt x="2973" y="2695"/>
                    </a:cubicBezTo>
                    <a:cubicBezTo>
                      <a:pt x="2958" y="2695"/>
                      <a:pt x="2918" y="2729"/>
                      <a:pt x="2827" y="2797"/>
                    </a:cubicBezTo>
                    <a:cubicBezTo>
                      <a:pt x="2766" y="2828"/>
                      <a:pt x="2736" y="2858"/>
                      <a:pt x="2736" y="2858"/>
                    </a:cubicBezTo>
                    <a:cubicBezTo>
                      <a:pt x="2762" y="2910"/>
                      <a:pt x="2630" y="2986"/>
                      <a:pt x="2574" y="2986"/>
                    </a:cubicBezTo>
                    <a:cubicBezTo>
                      <a:pt x="2565" y="2986"/>
                      <a:pt x="2558" y="2984"/>
                      <a:pt x="2554" y="2980"/>
                    </a:cubicBezTo>
                    <a:cubicBezTo>
                      <a:pt x="2493" y="2980"/>
                      <a:pt x="2493" y="2980"/>
                      <a:pt x="2432" y="3010"/>
                    </a:cubicBezTo>
                    <a:cubicBezTo>
                      <a:pt x="2406" y="3116"/>
                      <a:pt x="2265" y="3198"/>
                      <a:pt x="2228" y="3198"/>
                    </a:cubicBezTo>
                    <a:cubicBezTo>
                      <a:pt x="2222" y="3198"/>
                      <a:pt x="2219" y="3196"/>
                      <a:pt x="2219" y="3192"/>
                    </a:cubicBezTo>
                    <a:cubicBezTo>
                      <a:pt x="2219" y="3192"/>
                      <a:pt x="2189" y="3223"/>
                      <a:pt x="2159" y="3253"/>
                    </a:cubicBezTo>
                    <a:cubicBezTo>
                      <a:pt x="2159" y="3284"/>
                      <a:pt x="2098" y="3344"/>
                      <a:pt x="2067" y="3344"/>
                    </a:cubicBezTo>
                    <a:cubicBezTo>
                      <a:pt x="1976" y="3405"/>
                      <a:pt x="1946" y="3435"/>
                      <a:pt x="1976" y="3435"/>
                    </a:cubicBezTo>
                    <a:cubicBezTo>
                      <a:pt x="2007" y="3466"/>
                      <a:pt x="2037" y="3496"/>
                      <a:pt x="2007" y="3527"/>
                    </a:cubicBezTo>
                    <a:lnTo>
                      <a:pt x="1976" y="3496"/>
                    </a:lnTo>
                    <a:cubicBezTo>
                      <a:pt x="1971" y="3491"/>
                      <a:pt x="1964" y="3488"/>
                      <a:pt x="1957" y="3488"/>
                    </a:cubicBezTo>
                    <a:cubicBezTo>
                      <a:pt x="1922" y="3488"/>
                      <a:pt x="1863" y="3543"/>
                      <a:pt x="1763" y="3618"/>
                    </a:cubicBezTo>
                    <a:cubicBezTo>
                      <a:pt x="1611" y="3739"/>
                      <a:pt x="1551" y="3800"/>
                      <a:pt x="1490" y="3800"/>
                    </a:cubicBezTo>
                    <a:lnTo>
                      <a:pt x="1490" y="3861"/>
                    </a:lnTo>
                    <a:cubicBezTo>
                      <a:pt x="1468" y="3883"/>
                      <a:pt x="1447" y="3904"/>
                      <a:pt x="1436" y="3904"/>
                    </a:cubicBezTo>
                    <a:cubicBezTo>
                      <a:pt x="1432" y="3904"/>
                      <a:pt x="1429" y="3900"/>
                      <a:pt x="1429" y="3891"/>
                    </a:cubicBezTo>
                    <a:cubicBezTo>
                      <a:pt x="1368" y="3891"/>
                      <a:pt x="1247" y="4013"/>
                      <a:pt x="1216" y="4104"/>
                    </a:cubicBezTo>
                    <a:cubicBezTo>
                      <a:pt x="1186" y="4135"/>
                      <a:pt x="1155" y="4165"/>
                      <a:pt x="1155" y="4165"/>
                    </a:cubicBezTo>
                    <a:cubicBezTo>
                      <a:pt x="1147" y="4161"/>
                      <a:pt x="1139" y="4159"/>
                      <a:pt x="1130" y="4159"/>
                    </a:cubicBezTo>
                    <a:cubicBezTo>
                      <a:pt x="1072" y="4159"/>
                      <a:pt x="1008" y="4238"/>
                      <a:pt x="1034" y="4317"/>
                    </a:cubicBezTo>
                    <a:cubicBezTo>
                      <a:pt x="1025" y="4308"/>
                      <a:pt x="1016" y="4304"/>
                      <a:pt x="1007" y="4304"/>
                    </a:cubicBezTo>
                    <a:cubicBezTo>
                      <a:pt x="986" y="4304"/>
                      <a:pt x="964" y="4326"/>
                      <a:pt x="943" y="4347"/>
                    </a:cubicBezTo>
                    <a:cubicBezTo>
                      <a:pt x="943" y="4429"/>
                      <a:pt x="846" y="4534"/>
                      <a:pt x="803" y="4534"/>
                    </a:cubicBezTo>
                    <a:cubicBezTo>
                      <a:pt x="798" y="4534"/>
                      <a:pt x="794" y="4533"/>
                      <a:pt x="791" y="4530"/>
                    </a:cubicBezTo>
                    <a:lnTo>
                      <a:pt x="791" y="4560"/>
                    </a:lnTo>
                    <a:cubicBezTo>
                      <a:pt x="791" y="4621"/>
                      <a:pt x="760" y="4651"/>
                      <a:pt x="730" y="4682"/>
                    </a:cubicBezTo>
                    <a:cubicBezTo>
                      <a:pt x="730" y="4742"/>
                      <a:pt x="700" y="4773"/>
                      <a:pt x="700" y="4803"/>
                    </a:cubicBezTo>
                    <a:cubicBezTo>
                      <a:pt x="700" y="4864"/>
                      <a:pt x="700" y="4894"/>
                      <a:pt x="700" y="4894"/>
                    </a:cubicBezTo>
                    <a:cubicBezTo>
                      <a:pt x="691" y="4903"/>
                      <a:pt x="685" y="4906"/>
                      <a:pt x="680" y="4906"/>
                    </a:cubicBezTo>
                    <a:cubicBezTo>
                      <a:pt x="667" y="4906"/>
                      <a:pt x="661" y="4878"/>
                      <a:pt x="639" y="4834"/>
                    </a:cubicBezTo>
                    <a:cubicBezTo>
                      <a:pt x="646" y="4811"/>
                      <a:pt x="646" y="4802"/>
                      <a:pt x="643" y="4802"/>
                    </a:cubicBezTo>
                    <a:cubicBezTo>
                      <a:pt x="632" y="4802"/>
                      <a:pt x="585" y="4894"/>
                      <a:pt x="608" y="4986"/>
                    </a:cubicBezTo>
                    <a:cubicBezTo>
                      <a:pt x="608" y="5066"/>
                      <a:pt x="608" y="5104"/>
                      <a:pt x="604" y="5104"/>
                    </a:cubicBezTo>
                    <a:cubicBezTo>
                      <a:pt x="600" y="5104"/>
                      <a:pt x="592" y="5073"/>
                      <a:pt x="578" y="5016"/>
                    </a:cubicBezTo>
                    <a:cubicBezTo>
                      <a:pt x="578" y="4998"/>
                      <a:pt x="567" y="4968"/>
                      <a:pt x="558" y="4968"/>
                    </a:cubicBezTo>
                    <a:cubicBezTo>
                      <a:pt x="552" y="4968"/>
                      <a:pt x="548" y="4980"/>
                      <a:pt x="548" y="5016"/>
                    </a:cubicBezTo>
                    <a:cubicBezTo>
                      <a:pt x="548" y="5016"/>
                      <a:pt x="517" y="5077"/>
                      <a:pt x="548" y="5107"/>
                    </a:cubicBezTo>
                    <a:lnTo>
                      <a:pt x="487" y="5198"/>
                    </a:lnTo>
                    <a:cubicBezTo>
                      <a:pt x="426" y="5259"/>
                      <a:pt x="396" y="5290"/>
                      <a:pt x="396" y="5320"/>
                    </a:cubicBezTo>
                    <a:cubicBezTo>
                      <a:pt x="396" y="5381"/>
                      <a:pt x="396" y="5381"/>
                      <a:pt x="365" y="5411"/>
                    </a:cubicBezTo>
                    <a:cubicBezTo>
                      <a:pt x="335" y="5411"/>
                      <a:pt x="304" y="5442"/>
                      <a:pt x="365" y="5472"/>
                    </a:cubicBezTo>
                    <a:cubicBezTo>
                      <a:pt x="396" y="5502"/>
                      <a:pt x="365" y="5533"/>
                      <a:pt x="335" y="5563"/>
                    </a:cubicBezTo>
                    <a:cubicBezTo>
                      <a:pt x="274" y="5563"/>
                      <a:pt x="244" y="5594"/>
                      <a:pt x="274" y="5594"/>
                    </a:cubicBezTo>
                    <a:cubicBezTo>
                      <a:pt x="304" y="5654"/>
                      <a:pt x="274" y="5685"/>
                      <a:pt x="274" y="5685"/>
                    </a:cubicBezTo>
                    <a:cubicBezTo>
                      <a:pt x="244" y="5685"/>
                      <a:pt x="122" y="6019"/>
                      <a:pt x="92" y="6384"/>
                    </a:cubicBezTo>
                    <a:cubicBezTo>
                      <a:pt x="61" y="6414"/>
                      <a:pt x="92" y="6475"/>
                      <a:pt x="152" y="6475"/>
                    </a:cubicBezTo>
                    <a:cubicBezTo>
                      <a:pt x="213" y="6475"/>
                      <a:pt x="183" y="6475"/>
                      <a:pt x="122" y="6505"/>
                    </a:cubicBezTo>
                    <a:cubicBezTo>
                      <a:pt x="44" y="6532"/>
                      <a:pt x="33" y="6603"/>
                      <a:pt x="89" y="6603"/>
                    </a:cubicBezTo>
                    <a:cubicBezTo>
                      <a:pt x="98" y="6603"/>
                      <a:pt x="109" y="6601"/>
                      <a:pt x="122" y="6597"/>
                    </a:cubicBezTo>
                    <a:cubicBezTo>
                      <a:pt x="160" y="6584"/>
                      <a:pt x="182" y="6577"/>
                      <a:pt x="188" y="6577"/>
                    </a:cubicBezTo>
                    <a:cubicBezTo>
                      <a:pt x="198" y="6577"/>
                      <a:pt x="175" y="6591"/>
                      <a:pt x="122" y="6627"/>
                    </a:cubicBezTo>
                    <a:cubicBezTo>
                      <a:pt x="92" y="6657"/>
                      <a:pt x="92" y="6657"/>
                      <a:pt x="122" y="6718"/>
                    </a:cubicBezTo>
                    <a:cubicBezTo>
                      <a:pt x="152" y="6718"/>
                      <a:pt x="152" y="6749"/>
                      <a:pt x="122" y="6749"/>
                    </a:cubicBezTo>
                    <a:cubicBezTo>
                      <a:pt x="61" y="6779"/>
                      <a:pt x="31" y="6840"/>
                      <a:pt x="61" y="6840"/>
                    </a:cubicBezTo>
                    <a:cubicBezTo>
                      <a:pt x="61" y="6840"/>
                      <a:pt x="61" y="6870"/>
                      <a:pt x="31" y="6901"/>
                    </a:cubicBezTo>
                    <a:cubicBezTo>
                      <a:pt x="0" y="6961"/>
                      <a:pt x="31" y="6992"/>
                      <a:pt x="61" y="7022"/>
                    </a:cubicBezTo>
                    <a:cubicBezTo>
                      <a:pt x="131" y="7115"/>
                      <a:pt x="147" y="7155"/>
                      <a:pt x="111" y="7155"/>
                    </a:cubicBezTo>
                    <a:cubicBezTo>
                      <a:pt x="99" y="7155"/>
                      <a:pt x="83" y="7151"/>
                      <a:pt x="61" y="7144"/>
                    </a:cubicBezTo>
                    <a:cubicBezTo>
                      <a:pt x="57" y="7142"/>
                      <a:pt x="54" y="7141"/>
                      <a:pt x="51" y="7141"/>
                    </a:cubicBezTo>
                    <a:cubicBezTo>
                      <a:pt x="8" y="7141"/>
                      <a:pt x="65" y="7328"/>
                      <a:pt x="122" y="7357"/>
                    </a:cubicBezTo>
                    <a:cubicBezTo>
                      <a:pt x="183" y="7387"/>
                      <a:pt x="183" y="7387"/>
                      <a:pt x="152" y="7387"/>
                    </a:cubicBezTo>
                    <a:cubicBezTo>
                      <a:pt x="122" y="7387"/>
                      <a:pt x="122" y="7417"/>
                      <a:pt x="122" y="7417"/>
                    </a:cubicBezTo>
                    <a:cubicBezTo>
                      <a:pt x="122" y="7478"/>
                      <a:pt x="152" y="7508"/>
                      <a:pt x="92" y="7508"/>
                    </a:cubicBezTo>
                    <a:cubicBezTo>
                      <a:pt x="92" y="7508"/>
                      <a:pt x="122" y="7569"/>
                      <a:pt x="152" y="7630"/>
                    </a:cubicBezTo>
                    <a:cubicBezTo>
                      <a:pt x="244" y="7691"/>
                      <a:pt x="213" y="7812"/>
                      <a:pt x="183" y="7873"/>
                    </a:cubicBezTo>
                    <a:lnTo>
                      <a:pt x="213" y="7934"/>
                    </a:lnTo>
                    <a:cubicBezTo>
                      <a:pt x="304" y="7964"/>
                      <a:pt x="335" y="7995"/>
                      <a:pt x="274" y="8025"/>
                    </a:cubicBezTo>
                    <a:lnTo>
                      <a:pt x="244" y="8025"/>
                    </a:lnTo>
                    <a:cubicBezTo>
                      <a:pt x="304" y="8056"/>
                      <a:pt x="335" y="8208"/>
                      <a:pt x="274" y="8208"/>
                    </a:cubicBezTo>
                    <a:cubicBezTo>
                      <a:pt x="213" y="8238"/>
                      <a:pt x="213" y="8238"/>
                      <a:pt x="244" y="8268"/>
                    </a:cubicBezTo>
                    <a:lnTo>
                      <a:pt x="274" y="8268"/>
                    </a:lnTo>
                    <a:cubicBezTo>
                      <a:pt x="289" y="8253"/>
                      <a:pt x="304" y="8246"/>
                      <a:pt x="316" y="8246"/>
                    </a:cubicBezTo>
                    <a:cubicBezTo>
                      <a:pt x="327" y="8246"/>
                      <a:pt x="335" y="8253"/>
                      <a:pt x="335" y="8268"/>
                    </a:cubicBezTo>
                    <a:cubicBezTo>
                      <a:pt x="365" y="8329"/>
                      <a:pt x="365" y="8360"/>
                      <a:pt x="335" y="8360"/>
                    </a:cubicBezTo>
                    <a:cubicBezTo>
                      <a:pt x="335" y="8420"/>
                      <a:pt x="304" y="8451"/>
                      <a:pt x="335" y="8451"/>
                    </a:cubicBezTo>
                    <a:cubicBezTo>
                      <a:pt x="335" y="8451"/>
                      <a:pt x="365" y="8481"/>
                      <a:pt x="335" y="8542"/>
                    </a:cubicBezTo>
                    <a:cubicBezTo>
                      <a:pt x="365" y="8572"/>
                      <a:pt x="365" y="8603"/>
                      <a:pt x="396" y="8694"/>
                    </a:cubicBezTo>
                    <a:cubicBezTo>
                      <a:pt x="456" y="8724"/>
                      <a:pt x="487" y="8785"/>
                      <a:pt x="456" y="8815"/>
                    </a:cubicBezTo>
                    <a:cubicBezTo>
                      <a:pt x="456" y="8815"/>
                      <a:pt x="487" y="8876"/>
                      <a:pt x="548" y="8907"/>
                    </a:cubicBezTo>
                    <a:cubicBezTo>
                      <a:pt x="578" y="8967"/>
                      <a:pt x="608" y="8998"/>
                      <a:pt x="578" y="9028"/>
                    </a:cubicBezTo>
                    <a:cubicBezTo>
                      <a:pt x="548" y="9028"/>
                      <a:pt x="548" y="9028"/>
                      <a:pt x="578" y="9059"/>
                    </a:cubicBezTo>
                    <a:cubicBezTo>
                      <a:pt x="586" y="9051"/>
                      <a:pt x="594" y="9047"/>
                      <a:pt x="602" y="9047"/>
                    </a:cubicBezTo>
                    <a:cubicBezTo>
                      <a:pt x="622" y="9047"/>
                      <a:pt x="639" y="9075"/>
                      <a:pt x="639" y="9119"/>
                    </a:cubicBezTo>
                    <a:cubicBezTo>
                      <a:pt x="669" y="9150"/>
                      <a:pt x="700" y="9180"/>
                      <a:pt x="700" y="9180"/>
                    </a:cubicBezTo>
                    <a:cubicBezTo>
                      <a:pt x="715" y="9165"/>
                      <a:pt x="722" y="9157"/>
                      <a:pt x="730" y="9157"/>
                    </a:cubicBezTo>
                    <a:cubicBezTo>
                      <a:pt x="738" y="9157"/>
                      <a:pt x="745" y="9165"/>
                      <a:pt x="760" y="9180"/>
                    </a:cubicBezTo>
                    <a:cubicBezTo>
                      <a:pt x="760" y="9211"/>
                      <a:pt x="821" y="9332"/>
                      <a:pt x="821" y="9363"/>
                    </a:cubicBezTo>
                    <a:cubicBezTo>
                      <a:pt x="875" y="9434"/>
                      <a:pt x="897" y="9463"/>
                      <a:pt x="906" y="9463"/>
                    </a:cubicBezTo>
                    <a:cubicBezTo>
                      <a:pt x="910" y="9463"/>
                      <a:pt x="912" y="9456"/>
                      <a:pt x="912" y="9443"/>
                    </a:cubicBezTo>
                    <a:lnTo>
                      <a:pt x="912" y="9443"/>
                    </a:lnTo>
                    <a:cubicBezTo>
                      <a:pt x="912" y="9446"/>
                      <a:pt x="912" y="9450"/>
                      <a:pt x="912" y="9454"/>
                    </a:cubicBezTo>
                    <a:cubicBezTo>
                      <a:pt x="943" y="9484"/>
                      <a:pt x="1003" y="9606"/>
                      <a:pt x="1064" y="9697"/>
                    </a:cubicBezTo>
                    <a:cubicBezTo>
                      <a:pt x="1145" y="9778"/>
                      <a:pt x="1172" y="9805"/>
                      <a:pt x="1190" y="9805"/>
                    </a:cubicBezTo>
                    <a:cubicBezTo>
                      <a:pt x="1199" y="9805"/>
                      <a:pt x="1206" y="9798"/>
                      <a:pt x="1216" y="9788"/>
                    </a:cubicBezTo>
                    <a:cubicBezTo>
                      <a:pt x="1216" y="9765"/>
                      <a:pt x="1221" y="9755"/>
                      <a:pt x="1226" y="9755"/>
                    </a:cubicBezTo>
                    <a:cubicBezTo>
                      <a:pt x="1235" y="9755"/>
                      <a:pt x="1247" y="9781"/>
                      <a:pt x="1247" y="9819"/>
                    </a:cubicBezTo>
                    <a:cubicBezTo>
                      <a:pt x="1247" y="9911"/>
                      <a:pt x="1264" y="9951"/>
                      <a:pt x="1286" y="9951"/>
                    </a:cubicBezTo>
                    <a:cubicBezTo>
                      <a:pt x="1293" y="9951"/>
                      <a:pt x="1300" y="9947"/>
                      <a:pt x="1307" y="9940"/>
                    </a:cubicBezTo>
                    <a:cubicBezTo>
                      <a:pt x="1338" y="9940"/>
                      <a:pt x="1338" y="9940"/>
                      <a:pt x="1368" y="9971"/>
                    </a:cubicBezTo>
                    <a:cubicBezTo>
                      <a:pt x="1338" y="10001"/>
                      <a:pt x="1368" y="10031"/>
                      <a:pt x="1459" y="10062"/>
                    </a:cubicBezTo>
                    <a:cubicBezTo>
                      <a:pt x="1490" y="10092"/>
                      <a:pt x="1490" y="10092"/>
                      <a:pt x="1459" y="10092"/>
                    </a:cubicBezTo>
                    <a:lnTo>
                      <a:pt x="1520" y="10153"/>
                    </a:lnTo>
                    <a:cubicBezTo>
                      <a:pt x="1642" y="10153"/>
                      <a:pt x="1794" y="10335"/>
                      <a:pt x="1824" y="10396"/>
                    </a:cubicBezTo>
                    <a:lnTo>
                      <a:pt x="1915" y="10396"/>
                    </a:lnTo>
                    <a:cubicBezTo>
                      <a:pt x="1932" y="10388"/>
                      <a:pt x="1946" y="10384"/>
                      <a:pt x="1957" y="10384"/>
                    </a:cubicBezTo>
                    <a:cubicBezTo>
                      <a:pt x="1988" y="10384"/>
                      <a:pt x="1998" y="10412"/>
                      <a:pt x="1976" y="10457"/>
                    </a:cubicBezTo>
                    <a:cubicBezTo>
                      <a:pt x="1961" y="10487"/>
                      <a:pt x="1953" y="10502"/>
                      <a:pt x="1957" y="10502"/>
                    </a:cubicBezTo>
                    <a:cubicBezTo>
                      <a:pt x="1961" y="10502"/>
                      <a:pt x="1976" y="10487"/>
                      <a:pt x="2007" y="10457"/>
                    </a:cubicBezTo>
                    <a:cubicBezTo>
                      <a:pt x="2067" y="10457"/>
                      <a:pt x="2219" y="10578"/>
                      <a:pt x="2159" y="10609"/>
                    </a:cubicBezTo>
                    <a:cubicBezTo>
                      <a:pt x="2159" y="10639"/>
                      <a:pt x="2128" y="10670"/>
                      <a:pt x="2128" y="10670"/>
                    </a:cubicBezTo>
                    <a:cubicBezTo>
                      <a:pt x="2148" y="10659"/>
                      <a:pt x="2165" y="10656"/>
                      <a:pt x="2179" y="10656"/>
                    </a:cubicBezTo>
                    <a:cubicBezTo>
                      <a:pt x="2206" y="10656"/>
                      <a:pt x="2219" y="10670"/>
                      <a:pt x="2219" y="10670"/>
                    </a:cubicBezTo>
                    <a:cubicBezTo>
                      <a:pt x="2219" y="10661"/>
                      <a:pt x="2224" y="10658"/>
                      <a:pt x="2232" y="10658"/>
                    </a:cubicBezTo>
                    <a:cubicBezTo>
                      <a:pt x="2254" y="10658"/>
                      <a:pt x="2305" y="10686"/>
                      <a:pt x="2371" y="10730"/>
                    </a:cubicBezTo>
                    <a:cubicBezTo>
                      <a:pt x="2462" y="10761"/>
                      <a:pt x="2614" y="10791"/>
                      <a:pt x="2675" y="10822"/>
                    </a:cubicBezTo>
                    <a:cubicBezTo>
                      <a:pt x="2766" y="10852"/>
                      <a:pt x="2858" y="10882"/>
                      <a:pt x="2888" y="10943"/>
                    </a:cubicBezTo>
                    <a:cubicBezTo>
                      <a:pt x="2929" y="10943"/>
                      <a:pt x="2956" y="10957"/>
                      <a:pt x="2996" y="10957"/>
                    </a:cubicBezTo>
                    <a:cubicBezTo>
                      <a:pt x="3016" y="10957"/>
                      <a:pt x="3040" y="10953"/>
                      <a:pt x="3070" y="10943"/>
                    </a:cubicBezTo>
                    <a:cubicBezTo>
                      <a:pt x="3101" y="10943"/>
                      <a:pt x="3192" y="10943"/>
                      <a:pt x="3192" y="10974"/>
                    </a:cubicBezTo>
                    <a:lnTo>
                      <a:pt x="3222" y="11004"/>
                    </a:lnTo>
                    <a:cubicBezTo>
                      <a:pt x="3253" y="10994"/>
                      <a:pt x="3276" y="10990"/>
                      <a:pt x="3294" y="10990"/>
                    </a:cubicBezTo>
                    <a:cubicBezTo>
                      <a:pt x="3330" y="10990"/>
                      <a:pt x="3344" y="11004"/>
                      <a:pt x="3344" y="11004"/>
                    </a:cubicBezTo>
                    <a:cubicBezTo>
                      <a:pt x="3344" y="11025"/>
                      <a:pt x="3359" y="11047"/>
                      <a:pt x="3379" y="11047"/>
                    </a:cubicBezTo>
                    <a:cubicBezTo>
                      <a:pt x="3387" y="11047"/>
                      <a:pt x="3396" y="11043"/>
                      <a:pt x="3405" y="11034"/>
                    </a:cubicBezTo>
                    <a:cubicBezTo>
                      <a:pt x="3420" y="11019"/>
                      <a:pt x="3435" y="11012"/>
                      <a:pt x="3458" y="11012"/>
                    </a:cubicBezTo>
                    <a:cubicBezTo>
                      <a:pt x="3481" y="11012"/>
                      <a:pt x="3511" y="11019"/>
                      <a:pt x="3557" y="11034"/>
                    </a:cubicBezTo>
                    <a:cubicBezTo>
                      <a:pt x="3587" y="11065"/>
                      <a:pt x="3921" y="11126"/>
                      <a:pt x="4256" y="11126"/>
                    </a:cubicBezTo>
                    <a:cubicBezTo>
                      <a:pt x="4621" y="11126"/>
                      <a:pt x="4955" y="11034"/>
                      <a:pt x="4925" y="11034"/>
                    </a:cubicBezTo>
                    <a:cubicBezTo>
                      <a:pt x="4925" y="11034"/>
                      <a:pt x="4985" y="11034"/>
                      <a:pt x="5046" y="11004"/>
                    </a:cubicBezTo>
                    <a:cubicBezTo>
                      <a:pt x="5107" y="11004"/>
                      <a:pt x="5168" y="10974"/>
                      <a:pt x="5168" y="10974"/>
                    </a:cubicBezTo>
                    <a:cubicBezTo>
                      <a:pt x="5176" y="10991"/>
                      <a:pt x="5197" y="10998"/>
                      <a:pt x="5223" y="10998"/>
                    </a:cubicBezTo>
                    <a:cubicBezTo>
                      <a:pt x="5293" y="10998"/>
                      <a:pt x="5406" y="10948"/>
                      <a:pt x="5472" y="10882"/>
                    </a:cubicBezTo>
                    <a:cubicBezTo>
                      <a:pt x="5502" y="10852"/>
                      <a:pt x="5563" y="10852"/>
                      <a:pt x="5593" y="10822"/>
                    </a:cubicBezTo>
                    <a:cubicBezTo>
                      <a:pt x="5605" y="10845"/>
                      <a:pt x="5625" y="10855"/>
                      <a:pt x="5650" y="10855"/>
                    </a:cubicBezTo>
                    <a:cubicBezTo>
                      <a:pt x="5689" y="10855"/>
                      <a:pt x="5738" y="10829"/>
                      <a:pt x="5776" y="10791"/>
                    </a:cubicBezTo>
                    <a:cubicBezTo>
                      <a:pt x="5792" y="10741"/>
                      <a:pt x="5809" y="10718"/>
                      <a:pt x="5826" y="10718"/>
                    </a:cubicBezTo>
                    <a:cubicBezTo>
                      <a:pt x="5839" y="10718"/>
                      <a:pt x="5853" y="10733"/>
                      <a:pt x="5867" y="10761"/>
                    </a:cubicBezTo>
                    <a:cubicBezTo>
                      <a:pt x="5877" y="10781"/>
                      <a:pt x="5890" y="10791"/>
                      <a:pt x="5905" y="10791"/>
                    </a:cubicBezTo>
                    <a:cubicBezTo>
                      <a:pt x="5934" y="10791"/>
                      <a:pt x="5968" y="10751"/>
                      <a:pt x="5988" y="10670"/>
                    </a:cubicBezTo>
                    <a:cubicBezTo>
                      <a:pt x="6006" y="10634"/>
                      <a:pt x="6014" y="10619"/>
                      <a:pt x="6029" y="10619"/>
                    </a:cubicBezTo>
                    <a:cubicBezTo>
                      <a:pt x="6040" y="10619"/>
                      <a:pt x="6054" y="10627"/>
                      <a:pt x="6080" y="10639"/>
                    </a:cubicBezTo>
                    <a:cubicBezTo>
                      <a:pt x="6100" y="10649"/>
                      <a:pt x="6117" y="10653"/>
                      <a:pt x="6129" y="10653"/>
                    </a:cubicBezTo>
                    <a:cubicBezTo>
                      <a:pt x="6154" y="10653"/>
                      <a:pt x="6161" y="10639"/>
                      <a:pt x="6140" y="10639"/>
                    </a:cubicBezTo>
                    <a:cubicBezTo>
                      <a:pt x="6160" y="10580"/>
                      <a:pt x="6180" y="10547"/>
                      <a:pt x="6207" y="10547"/>
                    </a:cubicBezTo>
                    <a:cubicBezTo>
                      <a:pt x="6223" y="10547"/>
                      <a:pt x="6240" y="10557"/>
                      <a:pt x="6262" y="10578"/>
                    </a:cubicBezTo>
                    <a:cubicBezTo>
                      <a:pt x="6353" y="10578"/>
                      <a:pt x="6353" y="10578"/>
                      <a:pt x="6353" y="10518"/>
                    </a:cubicBezTo>
                    <a:cubicBezTo>
                      <a:pt x="6353" y="10439"/>
                      <a:pt x="6467" y="10360"/>
                      <a:pt x="6537" y="10360"/>
                    </a:cubicBezTo>
                    <a:cubicBezTo>
                      <a:pt x="6548" y="10360"/>
                      <a:pt x="6558" y="10362"/>
                      <a:pt x="6566" y="10366"/>
                    </a:cubicBezTo>
                    <a:cubicBezTo>
                      <a:pt x="6596" y="10366"/>
                      <a:pt x="6657" y="10366"/>
                      <a:pt x="6627" y="10335"/>
                    </a:cubicBezTo>
                    <a:lnTo>
                      <a:pt x="6687" y="10335"/>
                    </a:lnTo>
                    <a:cubicBezTo>
                      <a:pt x="6718" y="10305"/>
                      <a:pt x="6748" y="10274"/>
                      <a:pt x="6748" y="10274"/>
                    </a:cubicBezTo>
                    <a:lnTo>
                      <a:pt x="6718" y="10274"/>
                    </a:lnTo>
                    <a:cubicBezTo>
                      <a:pt x="6748" y="10244"/>
                      <a:pt x="6961" y="10153"/>
                      <a:pt x="7143" y="10001"/>
                    </a:cubicBezTo>
                    <a:cubicBezTo>
                      <a:pt x="7478" y="9758"/>
                      <a:pt x="7539" y="9727"/>
                      <a:pt x="7478" y="9727"/>
                    </a:cubicBezTo>
                    <a:cubicBezTo>
                      <a:pt x="7433" y="9683"/>
                      <a:pt x="7454" y="9655"/>
                      <a:pt x="7492" y="9655"/>
                    </a:cubicBezTo>
                    <a:cubicBezTo>
                      <a:pt x="7506" y="9655"/>
                      <a:pt x="7522" y="9658"/>
                      <a:pt x="7539" y="9667"/>
                    </a:cubicBezTo>
                    <a:cubicBezTo>
                      <a:pt x="7569" y="9667"/>
                      <a:pt x="7630" y="9636"/>
                      <a:pt x="7691" y="9606"/>
                    </a:cubicBezTo>
                    <a:cubicBezTo>
                      <a:pt x="7735" y="9561"/>
                      <a:pt x="7780" y="9533"/>
                      <a:pt x="7812" y="9533"/>
                    </a:cubicBezTo>
                    <a:cubicBezTo>
                      <a:pt x="7824" y="9533"/>
                      <a:pt x="7834" y="9537"/>
                      <a:pt x="7843" y="9545"/>
                    </a:cubicBezTo>
                    <a:lnTo>
                      <a:pt x="7873" y="9515"/>
                    </a:lnTo>
                    <a:cubicBezTo>
                      <a:pt x="7903" y="9423"/>
                      <a:pt x="8055" y="9302"/>
                      <a:pt x="8177" y="9271"/>
                    </a:cubicBezTo>
                    <a:cubicBezTo>
                      <a:pt x="8238" y="9241"/>
                      <a:pt x="8268" y="9241"/>
                      <a:pt x="8298" y="9150"/>
                    </a:cubicBezTo>
                    <a:cubicBezTo>
                      <a:pt x="8359" y="9089"/>
                      <a:pt x="8359" y="9089"/>
                      <a:pt x="8390" y="9089"/>
                    </a:cubicBezTo>
                    <a:cubicBezTo>
                      <a:pt x="8395" y="9095"/>
                      <a:pt x="8407" y="9097"/>
                      <a:pt x="8422" y="9097"/>
                    </a:cubicBezTo>
                    <a:cubicBezTo>
                      <a:pt x="8489" y="9097"/>
                      <a:pt x="8622" y="9048"/>
                      <a:pt x="8572" y="8998"/>
                    </a:cubicBezTo>
                    <a:lnTo>
                      <a:pt x="8633" y="8998"/>
                    </a:lnTo>
                    <a:cubicBezTo>
                      <a:pt x="8694" y="8998"/>
                      <a:pt x="8694" y="8967"/>
                      <a:pt x="8663" y="8937"/>
                    </a:cubicBezTo>
                    <a:cubicBezTo>
                      <a:pt x="8644" y="8900"/>
                      <a:pt x="8649" y="8874"/>
                      <a:pt x="8677" y="8874"/>
                    </a:cubicBezTo>
                    <a:cubicBezTo>
                      <a:pt x="8694" y="8874"/>
                      <a:pt x="8720" y="8883"/>
                      <a:pt x="8754" y="8907"/>
                    </a:cubicBezTo>
                    <a:cubicBezTo>
                      <a:pt x="8772" y="8942"/>
                      <a:pt x="8790" y="8957"/>
                      <a:pt x="8796" y="8957"/>
                    </a:cubicBezTo>
                    <a:cubicBezTo>
                      <a:pt x="8800" y="8957"/>
                      <a:pt x="8797" y="8950"/>
                      <a:pt x="8785" y="8937"/>
                    </a:cubicBezTo>
                    <a:cubicBezTo>
                      <a:pt x="8810" y="8887"/>
                      <a:pt x="8814" y="8838"/>
                      <a:pt x="8848" y="8838"/>
                    </a:cubicBezTo>
                    <a:cubicBezTo>
                      <a:pt x="8856" y="8838"/>
                      <a:pt x="8865" y="8840"/>
                      <a:pt x="8876" y="8846"/>
                    </a:cubicBezTo>
                    <a:cubicBezTo>
                      <a:pt x="8906" y="8815"/>
                      <a:pt x="8937" y="8815"/>
                      <a:pt x="8906" y="8755"/>
                    </a:cubicBezTo>
                    <a:cubicBezTo>
                      <a:pt x="8876" y="8724"/>
                      <a:pt x="8906" y="8694"/>
                      <a:pt x="8937" y="8694"/>
                    </a:cubicBezTo>
                    <a:cubicBezTo>
                      <a:pt x="8967" y="8724"/>
                      <a:pt x="8967" y="8724"/>
                      <a:pt x="8937" y="8755"/>
                    </a:cubicBezTo>
                    <a:lnTo>
                      <a:pt x="8998" y="8724"/>
                    </a:lnTo>
                    <a:cubicBezTo>
                      <a:pt x="9013" y="8709"/>
                      <a:pt x="9043" y="8702"/>
                      <a:pt x="9074" y="8702"/>
                    </a:cubicBezTo>
                    <a:cubicBezTo>
                      <a:pt x="9104" y="8702"/>
                      <a:pt x="9134" y="8709"/>
                      <a:pt x="9150" y="8724"/>
                    </a:cubicBezTo>
                    <a:cubicBezTo>
                      <a:pt x="9180" y="8724"/>
                      <a:pt x="9210" y="8724"/>
                      <a:pt x="9150" y="8664"/>
                    </a:cubicBezTo>
                    <a:cubicBezTo>
                      <a:pt x="9119" y="8633"/>
                      <a:pt x="9119" y="8633"/>
                      <a:pt x="9180" y="8572"/>
                    </a:cubicBezTo>
                    <a:cubicBezTo>
                      <a:pt x="9200" y="8572"/>
                      <a:pt x="9220" y="8559"/>
                      <a:pt x="9241" y="8559"/>
                    </a:cubicBezTo>
                    <a:cubicBezTo>
                      <a:pt x="9251" y="8559"/>
                      <a:pt x="9261" y="8562"/>
                      <a:pt x="9271" y="8572"/>
                    </a:cubicBezTo>
                    <a:cubicBezTo>
                      <a:pt x="9271" y="8588"/>
                      <a:pt x="9271" y="8595"/>
                      <a:pt x="9279" y="8595"/>
                    </a:cubicBezTo>
                    <a:cubicBezTo>
                      <a:pt x="9286" y="8595"/>
                      <a:pt x="9302" y="8588"/>
                      <a:pt x="9332" y="8572"/>
                    </a:cubicBezTo>
                    <a:cubicBezTo>
                      <a:pt x="9423" y="8512"/>
                      <a:pt x="9484" y="8360"/>
                      <a:pt x="9484" y="8299"/>
                    </a:cubicBezTo>
                    <a:cubicBezTo>
                      <a:pt x="9448" y="8263"/>
                      <a:pt x="9434" y="8248"/>
                      <a:pt x="9446" y="8248"/>
                    </a:cubicBezTo>
                    <a:cubicBezTo>
                      <a:pt x="9454" y="8248"/>
                      <a:pt x="9477" y="8256"/>
                      <a:pt x="9514" y="8268"/>
                    </a:cubicBezTo>
                    <a:cubicBezTo>
                      <a:pt x="9514" y="8284"/>
                      <a:pt x="9522" y="8291"/>
                      <a:pt x="9533" y="8291"/>
                    </a:cubicBezTo>
                    <a:cubicBezTo>
                      <a:pt x="9545" y="8291"/>
                      <a:pt x="9560" y="8284"/>
                      <a:pt x="9575" y="8268"/>
                    </a:cubicBezTo>
                    <a:lnTo>
                      <a:pt x="9575" y="8268"/>
                    </a:lnTo>
                    <a:cubicBezTo>
                      <a:pt x="9605" y="8299"/>
                      <a:pt x="9575" y="8329"/>
                      <a:pt x="9545" y="8329"/>
                    </a:cubicBezTo>
                    <a:lnTo>
                      <a:pt x="9545" y="8360"/>
                    </a:lnTo>
                    <a:cubicBezTo>
                      <a:pt x="9566" y="8381"/>
                      <a:pt x="9584" y="8391"/>
                      <a:pt x="9598" y="8391"/>
                    </a:cubicBezTo>
                    <a:cubicBezTo>
                      <a:pt x="9623" y="8391"/>
                      <a:pt x="9636" y="8358"/>
                      <a:pt x="9636" y="8299"/>
                    </a:cubicBezTo>
                    <a:cubicBezTo>
                      <a:pt x="9666" y="8268"/>
                      <a:pt x="9666" y="8268"/>
                      <a:pt x="9697" y="8268"/>
                    </a:cubicBezTo>
                    <a:cubicBezTo>
                      <a:pt x="9727" y="8284"/>
                      <a:pt x="9750" y="8291"/>
                      <a:pt x="9765" y="8291"/>
                    </a:cubicBezTo>
                    <a:cubicBezTo>
                      <a:pt x="9780" y="8291"/>
                      <a:pt x="9788" y="8284"/>
                      <a:pt x="9788" y="8268"/>
                    </a:cubicBezTo>
                    <a:cubicBezTo>
                      <a:pt x="9788" y="8268"/>
                      <a:pt x="9849" y="8238"/>
                      <a:pt x="9909" y="8238"/>
                    </a:cubicBezTo>
                    <a:cubicBezTo>
                      <a:pt x="9970" y="8208"/>
                      <a:pt x="10001" y="8208"/>
                      <a:pt x="9970" y="8177"/>
                    </a:cubicBezTo>
                    <a:cubicBezTo>
                      <a:pt x="9970" y="8147"/>
                      <a:pt x="10001" y="8116"/>
                      <a:pt x="10031" y="8116"/>
                    </a:cubicBezTo>
                    <a:cubicBezTo>
                      <a:pt x="10061" y="8086"/>
                      <a:pt x="10092" y="8086"/>
                      <a:pt x="10061" y="8056"/>
                    </a:cubicBezTo>
                    <a:cubicBezTo>
                      <a:pt x="10061" y="8025"/>
                      <a:pt x="10061" y="7964"/>
                      <a:pt x="10122" y="7934"/>
                    </a:cubicBezTo>
                    <a:cubicBezTo>
                      <a:pt x="10158" y="7898"/>
                      <a:pt x="10173" y="7884"/>
                      <a:pt x="10191" y="7884"/>
                    </a:cubicBezTo>
                    <a:cubicBezTo>
                      <a:pt x="10204" y="7884"/>
                      <a:pt x="10219" y="7891"/>
                      <a:pt x="10244" y="7904"/>
                    </a:cubicBezTo>
                    <a:cubicBezTo>
                      <a:pt x="10244" y="7919"/>
                      <a:pt x="10251" y="7926"/>
                      <a:pt x="10263" y="7926"/>
                    </a:cubicBezTo>
                    <a:cubicBezTo>
                      <a:pt x="10274" y="7926"/>
                      <a:pt x="10289" y="7919"/>
                      <a:pt x="10305" y="7904"/>
                    </a:cubicBezTo>
                    <a:lnTo>
                      <a:pt x="10396" y="7904"/>
                    </a:lnTo>
                    <a:cubicBezTo>
                      <a:pt x="10414" y="7913"/>
                      <a:pt x="10424" y="7916"/>
                      <a:pt x="10429" y="7916"/>
                    </a:cubicBezTo>
                    <a:cubicBezTo>
                      <a:pt x="10441" y="7916"/>
                      <a:pt x="10426" y="7895"/>
                      <a:pt x="10426" y="7873"/>
                    </a:cubicBezTo>
                    <a:lnTo>
                      <a:pt x="10396" y="7812"/>
                    </a:lnTo>
                    <a:cubicBezTo>
                      <a:pt x="10405" y="7804"/>
                      <a:pt x="10416" y="7800"/>
                      <a:pt x="10428" y="7800"/>
                    </a:cubicBezTo>
                    <a:cubicBezTo>
                      <a:pt x="10457" y="7800"/>
                      <a:pt x="10487" y="7821"/>
                      <a:pt x="10487" y="7843"/>
                    </a:cubicBezTo>
                    <a:cubicBezTo>
                      <a:pt x="10517" y="7873"/>
                      <a:pt x="10533" y="7888"/>
                      <a:pt x="10536" y="7888"/>
                    </a:cubicBezTo>
                    <a:cubicBezTo>
                      <a:pt x="10540" y="7888"/>
                      <a:pt x="10533" y="7873"/>
                      <a:pt x="10517" y="7843"/>
                    </a:cubicBezTo>
                    <a:cubicBezTo>
                      <a:pt x="10517" y="7812"/>
                      <a:pt x="10517" y="7752"/>
                      <a:pt x="10609" y="7752"/>
                    </a:cubicBezTo>
                    <a:cubicBezTo>
                      <a:pt x="10652" y="7730"/>
                      <a:pt x="10694" y="7709"/>
                      <a:pt x="10716" y="7709"/>
                    </a:cubicBezTo>
                    <a:cubicBezTo>
                      <a:pt x="10725" y="7709"/>
                      <a:pt x="10730" y="7712"/>
                      <a:pt x="10730" y="7721"/>
                    </a:cubicBezTo>
                    <a:cubicBezTo>
                      <a:pt x="10742" y="7727"/>
                      <a:pt x="10753" y="7730"/>
                      <a:pt x="10763" y="7730"/>
                    </a:cubicBezTo>
                    <a:cubicBezTo>
                      <a:pt x="10802" y="7730"/>
                      <a:pt x="10821" y="7691"/>
                      <a:pt x="10821" y="7691"/>
                    </a:cubicBezTo>
                    <a:cubicBezTo>
                      <a:pt x="10821" y="7660"/>
                      <a:pt x="10852" y="7630"/>
                      <a:pt x="10973" y="7630"/>
                    </a:cubicBezTo>
                    <a:cubicBezTo>
                      <a:pt x="11156" y="7600"/>
                      <a:pt x="11156" y="7600"/>
                      <a:pt x="11125" y="7539"/>
                    </a:cubicBezTo>
                    <a:cubicBezTo>
                      <a:pt x="11125" y="7521"/>
                      <a:pt x="11115" y="7504"/>
                      <a:pt x="11118" y="7504"/>
                    </a:cubicBezTo>
                    <a:lnTo>
                      <a:pt x="11118" y="7504"/>
                    </a:lnTo>
                    <a:cubicBezTo>
                      <a:pt x="11121" y="7504"/>
                      <a:pt x="11130" y="7513"/>
                      <a:pt x="11156" y="7539"/>
                    </a:cubicBezTo>
                    <a:cubicBezTo>
                      <a:pt x="11216" y="7539"/>
                      <a:pt x="11216" y="7508"/>
                      <a:pt x="11277" y="7448"/>
                    </a:cubicBezTo>
                    <a:cubicBezTo>
                      <a:pt x="11277" y="7387"/>
                      <a:pt x="11247" y="7326"/>
                      <a:pt x="11247" y="7296"/>
                    </a:cubicBezTo>
                    <a:cubicBezTo>
                      <a:pt x="11216" y="7235"/>
                      <a:pt x="11216" y="7235"/>
                      <a:pt x="11308" y="7235"/>
                    </a:cubicBezTo>
                    <a:cubicBezTo>
                      <a:pt x="11338" y="7235"/>
                      <a:pt x="11368" y="7235"/>
                      <a:pt x="11399" y="7265"/>
                    </a:cubicBezTo>
                    <a:cubicBezTo>
                      <a:pt x="11399" y="7296"/>
                      <a:pt x="11368" y="7326"/>
                      <a:pt x="11368" y="7326"/>
                    </a:cubicBezTo>
                    <a:lnTo>
                      <a:pt x="11338" y="7326"/>
                    </a:lnTo>
                    <a:cubicBezTo>
                      <a:pt x="11360" y="7348"/>
                      <a:pt x="11366" y="7369"/>
                      <a:pt x="11389" y="7369"/>
                    </a:cubicBezTo>
                    <a:cubicBezTo>
                      <a:pt x="11399" y="7369"/>
                      <a:pt x="11411" y="7365"/>
                      <a:pt x="11429" y="7357"/>
                    </a:cubicBezTo>
                    <a:cubicBezTo>
                      <a:pt x="11447" y="7365"/>
                      <a:pt x="11462" y="7369"/>
                      <a:pt x="11474" y="7369"/>
                    </a:cubicBezTo>
                    <a:cubicBezTo>
                      <a:pt x="11503" y="7369"/>
                      <a:pt x="11511" y="7348"/>
                      <a:pt x="11490" y="7326"/>
                    </a:cubicBezTo>
                    <a:lnTo>
                      <a:pt x="11490" y="7326"/>
                    </a:lnTo>
                    <a:cubicBezTo>
                      <a:pt x="11508" y="7335"/>
                      <a:pt x="11526" y="7339"/>
                      <a:pt x="11543" y="7339"/>
                    </a:cubicBezTo>
                    <a:cubicBezTo>
                      <a:pt x="11586" y="7339"/>
                      <a:pt x="11629" y="7317"/>
                      <a:pt x="11672" y="7296"/>
                    </a:cubicBezTo>
                    <a:cubicBezTo>
                      <a:pt x="11722" y="7271"/>
                      <a:pt x="11791" y="7227"/>
                      <a:pt x="11847" y="7227"/>
                    </a:cubicBezTo>
                    <a:cubicBezTo>
                      <a:pt x="11861" y="7227"/>
                      <a:pt x="11874" y="7229"/>
                      <a:pt x="11885" y="7235"/>
                    </a:cubicBezTo>
                    <a:cubicBezTo>
                      <a:pt x="11946" y="7205"/>
                      <a:pt x="11976" y="7174"/>
                      <a:pt x="11976" y="7144"/>
                    </a:cubicBezTo>
                    <a:cubicBezTo>
                      <a:pt x="11959" y="7108"/>
                      <a:pt x="11962" y="7093"/>
                      <a:pt x="11967" y="7093"/>
                    </a:cubicBezTo>
                    <a:cubicBezTo>
                      <a:pt x="11971" y="7093"/>
                      <a:pt x="11976" y="7101"/>
                      <a:pt x="11976" y="7113"/>
                    </a:cubicBezTo>
                    <a:cubicBezTo>
                      <a:pt x="11982" y="7116"/>
                      <a:pt x="11990" y="7117"/>
                      <a:pt x="12001" y="7117"/>
                    </a:cubicBezTo>
                    <a:cubicBezTo>
                      <a:pt x="12115" y="7117"/>
                      <a:pt x="12493" y="6986"/>
                      <a:pt x="12493" y="6931"/>
                    </a:cubicBezTo>
                    <a:cubicBezTo>
                      <a:pt x="12493" y="6931"/>
                      <a:pt x="12523" y="6901"/>
                      <a:pt x="12554" y="6901"/>
                    </a:cubicBezTo>
                    <a:cubicBezTo>
                      <a:pt x="12645" y="6901"/>
                      <a:pt x="12827" y="6809"/>
                      <a:pt x="12858" y="6779"/>
                    </a:cubicBezTo>
                    <a:cubicBezTo>
                      <a:pt x="12858" y="6779"/>
                      <a:pt x="12888" y="6779"/>
                      <a:pt x="12949" y="6749"/>
                    </a:cubicBezTo>
                    <a:cubicBezTo>
                      <a:pt x="13040" y="6749"/>
                      <a:pt x="13071" y="6749"/>
                      <a:pt x="13071" y="6688"/>
                    </a:cubicBezTo>
                    <a:cubicBezTo>
                      <a:pt x="13092" y="6666"/>
                      <a:pt x="13098" y="6645"/>
                      <a:pt x="13100" y="6645"/>
                    </a:cubicBezTo>
                    <a:cubicBezTo>
                      <a:pt x="13101" y="6645"/>
                      <a:pt x="13101" y="6649"/>
                      <a:pt x="13101" y="6657"/>
                    </a:cubicBezTo>
                    <a:cubicBezTo>
                      <a:pt x="13109" y="6666"/>
                      <a:pt x="13119" y="6669"/>
                      <a:pt x="13133" y="6669"/>
                    </a:cubicBezTo>
                    <a:cubicBezTo>
                      <a:pt x="13168" y="6669"/>
                      <a:pt x="13225" y="6641"/>
                      <a:pt x="13314" y="6597"/>
                    </a:cubicBezTo>
                    <a:cubicBezTo>
                      <a:pt x="13466" y="6536"/>
                      <a:pt x="13466" y="6536"/>
                      <a:pt x="13405" y="6536"/>
                    </a:cubicBezTo>
                    <a:cubicBezTo>
                      <a:pt x="13466" y="6490"/>
                      <a:pt x="13496" y="6475"/>
                      <a:pt x="13515" y="6475"/>
                    </a:cubicBezTo>
                    <a:cubicBezTo>
                      <a:pt x="13534" y="6475"/>
                      <a:pt x="13542" y="6490"/>
                      <a:pt x="13557" y="6505"/>
                    </a:cubicBezTo>
                    <a:cubicBezTo>
                      <a:pt x="13545" y="6541"/>
                      <a:pt x="13552" y="6558"/>
                      <a:pt x="13565" y="6558"/>
                    </a:cubicBezTo>
                    <a:cubicBezTo>
                      <a:pt x="13584" y="6558"/>
                      <a:pt x="13618" y="6518"/>
                      <a:pt x="13618" y="6445"/>
                    </a:cubicBezTo>
                    <a:cubicBezTo>
                      <a:pt x="13618" y="6400"/>
                      <a:pt x="13650" y="6372"/>
                      <a:pt x="13680" y="6372"/>
                    </a:cubicBezTo>
                    <a:cubicBezTo>
                      <a:pt x="13690" y="6372"/>
                      <a:pt x="13701" y="6376"/>
                      <a:pt x="13709" y="6384"/>
                    </a:cubicBezTo>
                    <a:cubicBezTo>
                      <a:pt x="13709" y="6414"/>
                      <a:pt x="13678" y="6445"/>
                      <a:pt x="13648" y="6445"/>
                    </a:cubicBezTo>
                    <a:cubicBezTo>
                      <a:pt x="13648" y="6445"/>
                      <a:pt x="13648" y="6475"/>
                      <a:pt x="13678" y="6505"/>
                    </a:cubicBezTo>
                    <a:cubicBezTo>
                      <a:pt x="13709" y="6505"/>
                      <a:pt x="13709" y="6505"/>
                      <a:pt x="13709" y="6445"/>
                    </a:cubicBezTo>
                    <a:cubicBezTo>
                      <a:pt x="13709" y="6445"/>
                      <a:pt x="13770" y="6445"/>
                      <a:pt x="13770" y="6384"/>
                    </a:cubicBezTo>
                    <a:cubicBezTo>
                      <a:pt x="13800" y="6353"/>
                      <a:pt x="13800" y="6323"/>
                      <a:pt x="13739" y="6293"/>
                    </a:cubicBezTo>
                    <a:cubicBezTo>
                      <a:pt x="13709" y="6293"/>
                      <a:pt x="13739" y="6262"/>
                      <a:pt x="13770" y="6262"/>
                    </a:cubicBezTo>
                    <a:cubicBezTo>
                      <a:pt x="13861" y="6262"/>
                      <a:pt x="13861" y="6293"/>
                      <a:pt x="13830" y="6323"/>
                    </a:cubicBezTo>
                    <a:cubicBezTo>
                      <a:pt x="13800" y="6353"/>
                      <a:pt x="13800" y="6384"/>
                      <a:pt x="13830" y="6414"/>
                    </a:cubicBezTo>
                    <a:cubicBezTo>
                      <a:pt x="13830" y="6417"/>
                      <a:pt x="13832" y="6419"/>
                      <a:pt x="13835" y="6419"/>
                    </a:cubicBezTo>
                    <a:cubicBezTo>
                      <a:pt x="13861" y="6419"/>
                      <a:pt x="13982" y="6313"/>
                      <a:pt x="13982" y="6232"/>
                    </a:cubicBezTo>
                    <a:lnTo>
                      <a:pt x="14013" y="6262"/>
                    </a:lnTo>
                    <a:cubicBezTo>
                      <a:pt x="14013" y="6277"/>
                      <a:pt x="14028" y="6285"/>
                      <a:pt x="14051" y="6285"/>
                    </a:cubicBezTo>
                    <a:cubicBezTo>
                      <a:pt x="14074" y="6285"/>
                      <a:pt x="14104" y="6277"/>
                      <a:pt x="14134" y="6262"/>
                    </a:cubicBezTo>
                    <a:cubicBezTo>
                      <a:pt x="14226" y="6232"/>
                      <a:pt x="14256" y="6232"/>
                      <a:pt x="14226" y="6201"/>
                    </a:cubicBezTo>
                    <a:cubicBezTo>
                      <a:pt x="14226" y="6171"/>
                      <a:pt x="14226" y="6141"/>
                      <a:pt x="14256" y="6110"/>
                    </a:cubicBezTo>
                    <a:lnTo>
                      <a:pt x="14256" y="6110"/>
                    </a:lnTo>
                    <a:cubicBezTo>
                      <a:pt x="14250" y="6116"/>
                      <a:pt x="14244" y="6119"/>
                      <a:pt x="14239" y="6119"/>
                    </a:cubicBezTo>
                    <a:cubicBezTo>
                      <a:pt x="14215" y="6119"/>
                      <a:pt x="14195" y="6074"/>
                      <a:pt x="14195" y="6050"/>
                    </a:cubicBezTo>
                    <a:lnTo>
                      <a:pt x="14195" y="6050"/>
                    </a:lnTo>
                    <a:cubicBezTo>
                      <a:pt x="14195" y="6050"/>
                      <a:pt x="14286" y="6080"/>
                      <a:pt x="14317" y="6080"/>
                    </a:cubicBezTo>
                    <a:cubicBezTo>
                      <a:pt x="14370" y="6116"/>
                      <a:pt x="14424" y="6130"/>
                      <a:pt x="14483" y="6130"/>
                    </a:cubicBezTo>
                    <a:cubicBezTo>
                      <a:pt x="14525" y="6130"/>
                      <a:pt x="14570" y="6123"/>
                      <a:pt x="14621" y="6110"/>
                    </a:cubicBezTo>
                    <a:cubicBezTo>
                      <a:pt x="14664" y="6089"/>
                      <a:pt x="14737" y="6067"/>
                      <a:pt x="14787" y="6067"/>
                    </a:cubicBezTo>
                    <a:cubicBezTo>
                      <a:pt x="14808" y="6067"/>
                      <a:pt x="14825" y="6071"/>
                      <a:pt x="14834" y="6080"/>
                    </a:cubicBezTo>
                    <a:cubicBezTo>
                      <a:pt x="14894" y="6050"/>
                      <a:pt x="14925" y="6050"/>
                      <a:pt x="14925" y="5989"/>
                    </a:cubicBezTo>
                    <a:lnTo>
                      <a:pt x="14986" y="5989"/>
                    </a:lnTo>
                    <a:cubicBezTo>
                      <a:pt x="15003" y="5998"/>
                      <a:pt x="15021" y="6001"/>
                      <a:pt x="15037" y="6001"/>
                    </a:cubicBezTo>
                    <a:cubicBezTo>
                      <a:pt x="15077" y="6001"/>
                      <a:pt x="15107" y="5980"/>
                      <a:pt x="15107" y="5958"/>
                    </a:cubicBezTo>
                    <a:cubicBezTo>
                      <a:pt x="15107" y="5928"/>
                      <a:pt x="15122" y="5920"/>
                      <a:pt x="15141" y="5920"/>
                    </a:cubicBezTo>
                    <a:cubicBezTo>
                      <a:pt x="15160" y="5920"/>
                      <a:pt x="15183" y="5928"/>
                      <a:pt x="15198" y="5928"/>
                    </a:cubicBezTo>
                    <a:cubicBezTo>
                      <a:pt x="15232" y="5939"/>
                      <a:pt x="15253" y="5946"/>
                      <a:pt x="15263" y="5946"/>
                    </a:cubicBezTo>
                    <a:cubicBezTo>
                      <a:pt x="15281" y="5946"/>
                      <a:pt x="15267" y="5925"/>
                      <a:pt x="15229" y="5867"/>
                    </a:cubicBezTo>
                    <a:cubicBezTo>
                      <a:pt x="15198" y="5837"/>
                      <a:pt x="15137" y="5837"/>
                      <a:pt x="15107" y="5837"/>
                    </a:cubicBezTo>
                    <a:lnTo>
                      <a:pt x="14986" y="5867"/>
                    </a:lnTo>
                    <a:lnTo>
                      <a:pt x="15107" y="5806"/>
                    </a:lnTo>
                    <a:cubicBezTo>
                      <a:pt x="15137" y="5806"/>
                      <a:pt x="15198" y="5746"/>
                      <a:pt x="15168" y="5715"/>
                    </a:cubicBezTo>
                    <a:cubicBezTo>
                      <a:pt x="15168" y="5715"/>
                      <a:pt x="15168" y="5685"/>
                      <a:pt x="15198" y="5685"/>
                    </a:cubicBezTo>
                    <a:cubicBezTo>
                      <a:pt x="15198" y="5685"/>
                      <a:pt x="15229" y="5715"/>
                      <a:pt x="15229" y="5746"/>
                    </a:cubicBezTo>
                    <a:cubicBezTo>
                      <a:pt x="15198" y="5776"/>
                      <a:pt x="15198" y="5806"/>
                      <a:pt x="15229" y="5837"/>
                    </a:cubicBezTo>
                    <a:cubicBezTo>
                      <a:pt x="15244" y="5867"/>
                      <a:pt x="15282" y="5882"/>
                      <a:pt x="15316" y="5882"/>
                    </a:cubicBezTo>
                    <a:cubicBezTo>
                      <a:pt x="15350" y="5882"/>
                      <a:pt x="15381" y="5867"/>
                      <a:pt x="15381" y="5837"/>
                    </a:cubicBezTo>
                    <a:lnTo>
                      <a:pt x="15441" y="5837"/>
                    </a:lnTo>
                    <a:cubicBezTo>
                      <a:pt x="15441" y="5860"/>
                      <a:pt x="15450" y="5870"/>
                      <a:pt x="15461" y="5870"/>
                    </a:cubicBezTo>
                    <a:cubicBezTo>
                      <a:pt x="15479" y="5870"/>
                      <a:pt x="15502" y="5844"/>
                      <a:pt x="15502" y="5806"/>
                    </a:cubicBezTo>
                    <a:cubicBezTo>
                      <a:pt x="15519" y="5756"/>
                      <a:pt x="15536" y="5734"/>
                      <a:pt x="15558" y="5734"/>
                    </a:cubicBezTo>
                    <a:cubicBezTo>
                      <a:pt x="15575" y="5734"/>
                      <a:pt x="15596" y="5749"/>
                      <a:pt x="15624" y="5776"/>
                    </a:cubicBezTo>
                    <a:cubicBezTo>
                      <a:pt x="15642" y="5785"/>
                      <a:pt x="15667" y="5789"/>
                      <a:pt x="15695" y="5789"/>
                    </a:cubicBezTo>
                    <a:cubicBezTo>
                      <a:pt x="15761" y="5789"/>
                      <a:pt x="15837" y="5767"/>
                      <a:pt x="15837" y="5746"/>
                    </a:cubicBezTo>
                    <a:cubicBezTo>
                      <a:pt x="15814" y="5701"/>
                      <a:pt x="15874" y="5673"/>
                      <a:pt x="15919" y="5673"/>
                    </a:cubicBezTo>
                    <a:cubicBezTo>
                      <a:pt x="15935" y="5673"/>
                      <a:pt x="15950" y="5677"/>
                      <a:pt x="15958" y="5685"/>
                    </a:cubicBezTo>
                    <a:cubicBezTo>
                      <a:pt x="15989" y="5685"/>
                      <a:pt x="16019" y="5685"/>
                      <a:pt x="16049" y="5654"/>
                    </a:cubicBezTo>
                    <a:cubicBezTo>
                      <a:pt x="16065" y="5670"/>
                      <a:pt x="16080" y="5677"/>
                      <a:pt x="16095" y="5677"/>
                    </a:cubicBezTo>
                    <a:cubicBezTo>
                      <a:pt x="16110" y="5677"/>
                      <a:pt x="16125" y="5670"/>
                      <a:pt x="16141" y="5654"/>
                    </a:cubicBezTo>
                    <a:cubicBezTo>
                      <a:pt x="16141" y="5654"/>
                      <a:pt x="16171" y="5654"/>
                      <a:pt x="16141" y="5624"/>
                    </a:cubicBezTo>
                    <a:lnTo>
                      <a:pt x="16171" y="5533"/>
                    </a:lnTo>
                    <a:lnTo>
                      <a:pt x="16171" y="5533"/>
                    </a:lnTo>
                    <a:cubicBezTo>
                      <a:pt x="16165" y="5539"/>
                      <a:pt x="16160" y="5541"/>
                      <a:pt x="16157" y="5541"/>
                    </a:cubicBezTo>
                    <a:cubicBezTo>
                      <a:pt x="16141" y="5541"/>
                      <a:pt x="16141" y="5497"/>
                      <a:pt x="16141" y="5472"/>
                    </a:cubicBezTo>
                    <a:cubicBezTo>
                      <a:pt x="16129" y="5461"/>
                      <a:pt x="16143" y="5454"/>
                      <a:pt x="16169" y="5454"/>
                    </a:cubicBezTo>
                    <a:cubicBezTo>
                      <a:pt x="16213" y="5454"/>
                      <a:pt x="16296" y="5475"/>
                      <a:pt x="16353" y="5533"/>
                    </a:cubicBezTo>
                    <a:lnTo>
                      <a:pt x="16444" y="5563"/>
                    </a:lnTo>
                    <a:cubicBezTo>
                      <a:pt x="16444" y="5533"/>
                      <a:pt x="16444" y="5502"/>
                      <a:pt x="16444" y="5502"/>
                    </a:cubicBezTo>
                    <a:cubicBezTo>
                      <a:pt x="16475" y="5502"/>
                      <a:pt x="16505" y="5502"/>
                      <a:pt x="16505" y="5533"/>
                    </a:cubicBezTo>
                    <a:cubicBezTo>
                      <a:pt x="16505" y="5563"/>
                      <a:pt x="16505" y="5563"/>
                      <a:pt x="16566" y="5563"/>
                    </a:cubicBezTo>
                    <a:cubicBezTo>
                      <a:pt x="16566" y="5563"/>
                      <a:pt x="16596" y="5533"/>
                      <a:pt x="16566" y="5502"/>
                    </a:cubicBezTo>
                    <a:cubicBezTo>
                      <a:pt x="16566" y="5467"/>
                      <a:pt x="16566" y="5452"/>
                      <a:pt x="16572" y="5452"/>
                    </a:cubicBezTo>
                    <a:cubicBezTo>
                      <a:pt x="16577" y="5452"/>
                      <a:pt x="16584" y="5459"/>
                      <a:pt x="16596" y="5472"/>
                    </a:cubicBezTo>
                    <a:cubicBezTo>
                      <a:pt x="16620" y="5495"/>
                      <a:pt x="16638" y="5505"/>
                      <a:pt x="16655" y="5505"/>
                    </a:cubicBezTo>
                    <a:cubicBezTo>
                      <a:pt x="16680" y="5505"/>
                      <a:pt x="16699" y="5479"/>
                      <a:pt x="16718" y="5442"/>
                    </a:cubicBezTo>
                    <a:cubicBezTo>
                      <a:pt x="16703" y="5411"/>
                      <a:pt x="16695" y="5396"/>
                      <a:pt x="16699" y="5396"/>
                    </a:cubicBezTo>
                    <a:cubicBezTo>
                      <a:pt x="16703" y="5396"/>
                      <a:pt x="16718" y="5411"/>
                      <a:pt x="16748" y="5442"/>
                    </a:cubicBezTo>
                    <a:cubicBezTo>
                      <a:pt x="16748" y="5463"/>
                      <a:pt x="16764" y="5485"/>
                      <a:pt x="16794" y="5485"/>
                    </a:cubicBezTo>
                    <a:cubicBezTo>
                      <a:pt x="16807" y="5485"/>
                      <a:pt x="16822" y="5481"/>
                      <a:pt x="16840" y="5472"/>
                    </a:cubicBezTo>
                    <a:lnTo>
                      <a:pt x="16809" y="5442"/>
                    </a:lnTo>
                    <a:cubicBezTo>
                      <a:pt x="16809" y="5406"/>
                      <a:pt x="16820" y="5391"/>
                      <a:pt x="16834" y="5391"/>
                    </a:cubicBezTo>
                    <a:cubicBezTo>
                      <a:pt x="16845" y="5391"/>
                      <a:pt x="16857" y="5399"/>
                      <a:pt x="16870" y="5411"/>
                    </a:cubicBezTo>
                    <a:cubicBezTo>
                      <a:pt x="16879" y="5420"/>
                      <a:pt x="16888" y="5424"/>
                      <a:pt x="16898" y="5424"/>
                    </a:cubicBezTo>
                    <a:cubicBezTo>
                      <a:pt x="16921" y="5424"/>
                      <a:pt x="16949" y="5402"/>
                      <a:pt x="16992" y="5381"/>
                    </a:cubicBezTo>
                    <a:cubicBezTo>
                      <a:pt x="17022" y="5366"/>
                      <a:pt x="17045" y="5358"/>
                      <a:pt x="17064" y="5358"/>
                    </a:cubicBezTo>
                    <a:cubicBezTo>
                      <a:pt x="17083" y="5358"/>
                      <a:pt x="17098" y="5366"/>
                      <a:pt x="17113" y="5381"/>
                    </a:cubicBezTo>
                    <a:cubicBezTo>
                      <a:pt x="17113" y="5411"/>
                      <a:pt x="17113" y="5426"/>
                      <a:pt x="17117" y="5426"/>
                    </a:cubicBezTo>
                    <a:cubicBezTo>
                      <a:pt x="17121" y="5426"/>
                      <a:pt x="17128" y="5411"/>
                      <a:pt x="17144" y="5381"/>
                    </a:cubicBezTo>
                    <a:cubicBezTo>
                      <a:pt x="17161" y="5345"/>
                      <a:pt x="17169" y="5330"/>
                      <a:pt x="17184" y="5330"/>
                    </a:cubicBezTo>
                    <a:cubicBezTo>
                      <a:pt x="17195" y="5330"/>
                      <a:pt x="17210" y="5338"/>
                      <a:pt x="17235" y="5350"/>
                    </a:cubicBezTo>
                    <a:cubicBezTo>
                      <a:pt x="17265" y="5366"/>
                      <a:pt x="17280" y="5373"/>
                      <a:pt x="17288" y="5373"/>
                    </a:cubicBezTo>
                    <a:cubicBezTo>
                      <a:pt x="17296" y="5373"/>
                      <a:pt x="17296" y="5366"/>
                      <a:pt x="17296" y="5350"/>
                    </a:cubicBezTo>
                    <a:cubicBezTo>
                      <a:pt x="17296" y="5282"/>
                      <a:pt x="17296" y="5248"/>
                      <a:pt x="17283" y="5248"/>
                    </a:cubicBezTo>
                    <a:cubicBezTo>
                      <a:pt x="17278" y="5248"/>
                      <a:pt x="17273" y="5252"/>
                      <a:pt x="17265" y="5259"/>
                    </a:cubicBezTo>
                    <a:cubicBezTo>
                      <a:pt x="17204" y="5259"/>
                      <a:pt x="17204" y="5259"/>
                      <a:pt x="17204" y="5229"/>
                    </a:cubicBezTo>
                    <a:lnTo>
                      <a:pt x="17265" y="5198"/>
                    </a:lnTo>
                    <a:cubicBezTo>
                      <a:pt x="17326" y="5198"/>
                      <a:pt x="17356" y="5198"/>
                      <a:pt x="17417" y="5138"/>
                    </a:cubicBezTo>
                    <a:cubicBezTo>
                      <a:pt x="17460" y="5095"/>
                      <a:pt x="17473" y="5052"/>
                      <a:pt x="17455" y="5052"/>
                    </a:cubicBezTo>
                    <a:cubicBezTo>
                      <a:pt x="17448" y="5052"/>
                      <a:pt x="17435" y="5059"/>
                      <a:pt x="17417" y="5077"/>
                    </a:cubicBezTo>
                    <a:lnTo>
                      <a:pt x="17387" y="5046"/>
                    </a:lnTo>
                    <a:cubicBezTo>
                      <a:pt x="17373" y="5004"/>
                      <a:pt x="17352" y="4981"/>
                      <a:pt x="17334" y="4981"/>
                    </a:cubicBezTo>
                    <a:cubicBezTo>
                      <a:pt x="17313" y="4981"/>
                      <a:pt x="17296" y="5012"/>
                      <a:pt x="17296" y="5077"/>
                    </a:cubicBezTo>
                    <a:cubicBezTo>
                      <a:pt x="17312" y="5127"/>
                      <a:pt x="17320" y="5150"/>
                      <a:pt x="17313" y="5150"/>
                    </a:cubicBezTo>
                    <a:cubicBezTo>
                      <a:pt x="17308" y="5150"/>
                      <a:pt x="17293" y="5135"/>
                      <a:pt x="17265" y="5107"/>
                    </a:cubicBezTo>
                    <a:cubicBezTo>
                      <a:pt x="17265" y="5046"/>
                      <a:pt x="17235" y="5046"/>
                      <a:pt x="17204" y="5046"/>
                    </a:cubicBezTo>
                    <a:cubicBezTo>
                      <a:pt x="17179" y="5059"/>
                      <a:pt x="17164" y="5066"/>
                      <a:pt x="17156" y="5066"/>
                    </a:cubicBezTo>
                    <a:cubicBezTo>
                      <a:pt x="17144" y="5066"/>
                      <a:pt x="17144" y="5052"/>
                      <a:pt x="17144" y="5016"/>
                    </a:cubicBezTo>
                    <a:cubicBezTo>
                      <a:pt x="17144" y="4986"/>
                      <a:pt x="17083" y="4986"/>
                      <a:pt x="17052" y="4986"/>
                    </a:cubicBezTo>
                    <a:cubicBezTo>
                      <a:pt x="17022" y="4986"/>
                      <a:pt x="17022" y="4986"/>
                      <a:pt x="17022" y="5016"/>
                    </a:cubicBezTo>
                    <a:cubicBezTo>
                      <a:pt x="17057" y="5034"/>
                      <a:pt x="17042" y="5051"/>
                      <a:pt x="17016" y="5051"/>
                    </a:cubicBezTo>
                    <a:cubicBezTo>
                      <a:pt x="16998" y="5051"/>
                      <a:pt x="16974" y="5042"/>
                      <a:pt x="16961" y="5016"/>
                    </a:cubicBezTo>
                    <a:cubicBezTo>
                      <a:pt x="16936" y="5003"/>
                      <a:pt x="16921" y="4996"/>
                      <a:pt x="16915" y="4996"/>
                    </a:cubicBezTo>
                    <a:cubicBezTo>
                      <a:pt x="16906" y="4996"/>
                      <a:pt x="16913" y="5011"/>
                      <a:pt x="16931" y="5046"/>
                    </a:cubicBezTo>
                    <a:cubicBezTo>
                      <a:pt x="16931" y="5084"/>
                      <a:pt x="16908" y="5110"/>
                      <a:pt x="16876" y="5110"/>
                    </a:cubicBezTo>
                    <a:cubicBezTo>
                      <a:pt x="16856" y="5110"/>
                      <a:pt x="16832" y="5100"/>
                      <a:pt x="16809" y="5077"/>
                    </a:cubicBezTo>
                    <a:lnTo>
                      <a:pt x="16748" y="5077"/>
                    </a:lnTo>
                    <a:cubicBezTo>
                      <a:pt x="16718" y="5107"/>
                      <a:pt x="16718" y="5138"/>
                      <a:pt x="16718" y="5168"/>
                    </a:cubicBezTo>
                    <a:cubicBezTo>
                      <a:pt x="16736" y="5204"/>
                      <a:pt x="16743" y="5218"/>
                      <a:pt x="16740" y="5218"/>
                    </a:cubicBezTo>
                    <a:cubicBezTo>
                      <a:pt x="16738" y="5218"/>
                      <a:pt x="16731" y="5211"/>
                      <a:pt x="16718" y="5198"/>
                    </a:cubicBezTo>
                    <a:cubicBezTo>
                      <a:pt x="16657" y="5168"/>
                      <a:pt x="16657" y="5138"/>
                      <a:pt x="16657" y="5138"/>
                    </a:cubicBezTo>
                    <a:cubicBezTo>
                      <a:pt x="16657" y="5128"/>
                      <a:pt x="16654" y="5124"/>
                      <a:pt x="16647" y="5124"/>
                    </a:cubicBezTo>
                    <a:cubicBezTo>
                      <a:pt x="16634" y="5124"/>
                      <a:pt x="16607" y="5138"/>
                      <a:pt x="16566" y="5138"/>
                    </a:cubicBezTo>
                    <a:cubicBezTo>
                      <a:pt x="16536" y="5138"/>
                      <a:pt x="16475" y="5168"/>
                      <a:pt x="16475" y="5198"/>
                    </a:cubicBezTo>
                    <a:lnTo>
                      <a:pt x="16475" y="5168"/>
                    </a:lnTo>
                    <a:cubicBezTo>
                      <a:pt x="16455" y="5168"/>
                      <a:pt x="16434" y="5155"/>
                      <a:pt x="16432" y="5155"/>
                    </a:cubicBezTo>
                    <a:lnTo>
                      <a:pt x="16432" y="5155"/>
                    </a:lnTo>
                    <a:cubicBezTo>
                      <a:pt x="16431" y="5155"/>
                      <a:pt x="16434" y="5158"/>
                      <a:pt x="16444" y="5168"/>
                    </a:cubicBezTo>
                    <a:lnTo>
                      <a:pt x="16323" y="5168"/>
                    </a:lnTo>
                    <a:cubicBezTo>
                      <a:pt x="16310" y="5164"/>
                      <a:pt x="16298" y="5162"/>
                      <a:pt x="16286" y="5162"/>
                    </a:cubicBezTo>
                    <a:cubicBezTo>
                      <a:pt x="16211" y="5162"/>
                      <a:pt x="16157" y="5237"/>
                      <a:pt x="16262" y="5290"/>
                    </a:cubicBezTo>
                    <a:lnTo>
                      <a:pt x="16232" y="5290"/>
                    </a:lnTo>
                    <a:cubicBezTo>
                      <a:pt x="16201" y="5290"/>
                      <a:pt x="16201" y="5320"/>
                      <a:pt x="16201" y="5320"/>
                    </a:cubicBezTo>
                    <a:cubicBezTo>
                      <a:pt x="16232" y="5350"/>
                      <a:pt x="16201" y="5381"/>
                      <a:pt x="16141" y="5381"/>
                    </a:cubicBezTo>
                    <a:cubicBezTo>
                      <a:pt x="16141" y="5381"/>
                      <a:pt x="16141" y="5350"/>
                      <a:pt x="16141" y="5320"/>
                    </a:cubicBezTo>
                    <a:cubicBezTo>
                      <a:pt x="16141" y="5255"/>
                      <a:pt x="16123" y="5225"/>
                      <a:pt x="16102" y="5225"/>
                    </a:cubicBezTo>
                    <a:cubicBezTo>
                      <a:pt x="16084" y="5225"/>
                      <a:pt x="16063" y="5247"/>
                      <a:pt x="16049" y="5290"/>
                    </a:cubicBezTo>
                    <a:lnTo>
                      <a:pt x="16049" y="5259"/>
                    </a:lnTo>
                    <a:cubicBezTo>
                      <a:pt x="16049" y="5247"/>
                      <a:pt x="16039" y="5239"/>
                      <a:pt x="16022" y="5239"/>
                    </a:cubicBezTo>
                    <a:cubicBezTo>
                      <a:pt x="15999" y="5239"/>
                      <a:pt x="15963" y="5254"/>
                      <a:pt x="15928" y="5290"/>
                    </a:cubicBezTo>
                    <a:cubicBezTo>
                      <a:pt x="15897" y="5290"/>
                      <a:pt x="15897" y="5381"/>
                      <a:pt x="15897" y="5411"/>
                    </a:cubicBezTo>
                    <a:cubicBezTo>
                      <a:pt x="15897" y="5442"/>
                      <a:pt x="15867" y="5442"/>
                      <a:pt x="15867" y="5442"/>
                    </a:cubicBezTo>
                    <a:cubicBezTo>
                      <a:pt x="15852" y="5457"/>
                      <a:pt x="15844" y="5464"/>
                      <a:pt x="15840" y="5464"/>
                    </a:cubicBezTo>
                    <a:cubicBezTo>
                      <a:pt x="15837" y="5464"/>
                      <a:pt x="15837" y="5457"/>
                      <a:pt x="15837" y="5442"/>
                    </a:cubicBezTo>
                    <a:cubicBezTo>
                      <a:pt x="15824" y="5403"/>
                      <a:pt x="15806" y="5387"/>
                      <a:pt x="15787" y="5387"/>
                    </a:cubicBezTo>
                    <a:cubicBezTo>
                      <a:pt x="15761" y="5387"/>
                      <a:pt x="15733" y="5419"/>
                      <a:pt x="15715" y="5472"/>
                    </a:cubicBezTo>
                    <a:lnTo>
                      <a:pt x="15715" y="5411"/>
                    </a:lnTo>
                    <a:cubicBezTo>
                      <a:pt x="15715" y="5399"/>
                      <a:pt x="15705" y="5391"/>
                      <a:pt x="15682" y="5391"/>
                    </a:cubicBezTo>
                    <a:cubicBezTo>
                      <a:pt x="15649" y="5391"/>
                      <a:pt x="15591" y="5406"/>
                      <a:pt x="15502" y="5442"/>
                    </a:cubicBezTo>
                    <a:cubicBezTo>
                      <a:pt x="15391" y="5486"/>
                      <a:pt x="15312" y="5514"/>
                      <a:pt x="15266" y="5514"/>
                    </a:cubicBezTo>
                    <a:cubicBezTo>
                      <a:pt x="15249" y="5514"/>
                      <a:pt x="15237" y="5511"/>
                      <a:pt x="15229" y="5502"/>
                    </a:cubicBezTo>
                    <a:cubicBezTo>
                      <a:pt x="15229" y="5491"/>
                      <a:pt x="15224" y="5486"/>
                      <a:pt x="15217" y="5486"/>
                    </a:cubicBezTo>
                    <a:cubicBezTo>
                      <a:pt x="15186" y="5486"/>
                      <a:pt x="15101" y="5580"/>
                      <a:pt x="15077" y="5654"/>
                    </a:cubicBezTo>
                    <a:cubicBezTo>
                      <a:pt x="15061" y="5639"/>
                      <a:pt x="15046" y="5632"/>
                      <a:pt x="15027" y="5632"/>
                    </a:cubicBezTo>
                    <a:cubicBezTo>
                      <a:pt x="15008" y="5632"/>
                      <a:pt x="14986" y="5639"/>
                      <a:pt x="14955" y="5654"/>
                    </a:cubicBezTo>
                    <a:cubicBezTo>
                      <a:pt x="14894" y="5670"/>
                      <a:pt x="14864" y="5677"/>
                      <a:pt x="14849" y="5677"/>
                    </a:cubicBezTo>
                    <a:cubicBezTo>
                      <a:pt x="14834" y="5677"/>
                      <a:pt x="14834" y="5670"/>
                      <a:pt x="14834" y="5654"/>
                    </a:cubicBezTo>
                    <a:cubicBezTo>
                      <a:pt x="14849" y="5609"/>
                      <a:pt x="14856" y="5586"/>
                      <a:pt x="14853" y="5586"/>
                    </a:cubicBezTo>
                    <a:lnTo>
                      <a:pt x="14853" y="5586"/>
                    </a:lnTo>
                    <a:cubicBezTo>
                      <a:pt x="14849" y="5586"/>
                      <a:pt x="14834" y="5609"/>
                      <a:pt x="14803" y="5654"/>
                    </a:cubicBezTo>
                    <a:cubicBezTo>
                      <a:pt x="14786" y="5705"/>
                      <a:pt x="14751" y="5727"/>
                      <a:pt x="14718" y="5727"/>
                    </a:cubicBezTo>
                    <a:cubicBezTo>
                      <a:pt x="14691" y="5727"/>
                      <a:pt x="14665" y="5712"/>
                      <a:pt x="14651" y="5685"/>
                    </a:cubicBezTo>
                    <a:cubicBezTo>
                      <a:pt x="14651" y="5670"/>
                      <a:pt x="14644" y="5662"/>
                      <a:pt x="14625" y="5662"/>
                    </a:cubicBezTo>
                    <a:cubicBezTo>
                      <a:pt x="14606" y="5662"/>
                      <a:pt x="14575" y="5670"/>
                      <a:pt x="14530" y="5685"/>
                    </a:cubicBezTo>
                    <a:cubicBezTo>
                      <a:pt x="14530" y="5715"/>
                      <a:pt x="14438" y="5746"/>
                      <a:pt x="14378" y="5746"/>
                    </a:cubicBezTo>
                    <a:cubicBezTo>
                      <a:pt x="14286" y="5806"/>
                      <a:pt x="14286" y="5806"/>
                      <a:pt x="14286" y="5867"/>
                    </a:cubicBezTo>
                    <a:cubicBezTo>
                      <a:pt x="14317" y="5928"/>
                      <a:pt x="14286" y="5928"/>
                      <a:pt x="14226" y="5958"/>
                    </a:cubicBezTo>
                    <a:cubicBezTo>
                      <a:pt x="14185" y="5958"/>
                      <a:pt x="14158" y="5972"/>
                      <a:pt x="14145" y="5972"/>
                    </a:cubicBezTo>
                    <a:cubicBezTo>
                      <a:pt x="14138" y="5972"/>
                      <a:pt x="14134" y="5968"/>
                      <a:pt x="14134" y="5958"/>
                    </a:cubicBezTo>
                    <a:cubicBezTo>
                      <a:pt x="14134" y="5958"/>
                      <a:pt x="14074" y="5928"/>
                      <a:pt x="14043" y="5928"/>
                    </a:cubicBezTo>
                    <a:cubicBezTo>
                      <a:pt x="14028" y="5943"/>
                      <a:pt x="14013" y="5951"/>
                      <a:pt x="14001" y="5951"/>
                    </a:cubicBezTo>
                    <a:cubicBezTo>
                      <a:pt x="13990" y="5951"/>
                      <a:pt x="13982" y="5943"/>
                      <a:pt x="13982" y="5928"/>
                    </a:cubicBezTo>
                    <a:cubicBezTo>
                      <a:pt x="13982" y="5928"/>
                      <a:pt x="13955" y="5914"/>
                      <a:pt x="13919" y="5914"/>
                    </a:cubicBezTo>
                    <a:cubicBezTo>
                      <a:pt x="13901" y="5914"/>
                      <a:pt x="13881" y="5918"/>
                      <a:pt x="13861" y="5928"/>
                    </a:cubicBezTo>
                    <a:cubicBezTo>
                      <a:pt x="13818" y="5949"/>
                      <a:pt x="13760" y="5971"/>
                      <a:pt x="13729" y="5971"/>
                    </a:cubicBezTo>
                    <a:cubicBezTo>
                      <a:pt x="13717" y="5971"/>
                      <a:pt x="13709" y="5967"/>
                      <a:pt x="13709" y="5958"/>
                    </a:cubicBezTo>
                    <a:cubicBezTo>
                      <a:pt x="13678" y="5958"/>
                      <a:pt x="13678" y="5958"/>
                      <a:pt x="13678" y="5989"/>
                    </a:cubicBezTo>
                    <a:cubicBezTo>
                      <a:pt x="13709" y="6019"/>
                      <a:pt x="13678" y="6080"/>
                      <a:pt x="13527" y="6080"/>
                    </a:cubicBezTo>
                    <a:cubicBezTo>
                      <a:pt x="13466" y="6110"/>
                      <a:pt x="13344" y="6141"/>
                      <a:pt x="13375" y="6171"/>
                    </a:cubicBezTo>
                    <a:cubicBezTo>
                      <a:pt x="13359" y="6186"/>
                      <a:pt x="13352" y="6194"/>
                      <a:pt x="13344" y="6194"/>
                    </a:cubicBezTo>
                    <a:cubicBezTo>
                      <a:pt x="13337" y="6194"/>
                      <a:pt x="13329" y="6186"/>
                      <a:pt x="13314" y="6171"/>
                    </a:cubicBezTo>
                    <a:cubicBezTo>
                      <a:pt x="13314" y="6144"/>
                      <a:pt x="13295" y="6129"/>
                      <a:pt x="13272" y="6129"/>
                    </a:cubicBezTo>
                    <a:cubicBezTo>
                      <a:pt x="13244" y="6129"/>
                      <a:pt x="13209" y="6151"/>
                      <a:pt x="13192" y="6201"/>
                    </a:cubicBezTo>
                    <a:cubicBezTo>
                      <a:pt x="13192" y="6223"/>
                      <a:pt x="13177" y="6244"/>
                      <a:pt x="13157" y="6244"/>
                    </a:cubicBezTo>
                    <a:cubicBezTo>
                      <a:pt x="13149" y="6244"/>
                      <a:pt x="13140" y="6241"/>
                      <a:pt x="13131" y="6232"/>
                    </a:cubicBezTo>
                    <a:cubicBezTo>
                      <a:pt x="13131" y="6232"/>
                      <a:pt x="13071" y="6262"/>
                      <a:pt x="13071" y="6293"/>
                    </a:cubicBezTo>
                    <a:cubicBezTo>
                      <a:pt x="13053" y="6328"/>
                      <a:pt x="13045" y="6343"/>
                      <a:pt x="13024" y="6343"/>
                    </a:cubicBezTo>
                    <a:cubicBezTo>
                      <a:pt x="13009" y="6343"/>
                      <a:pt x="12987" y="6336"/>
                      <a:pt x="12949" y="6323"/>
                    </a:cubicBezTo>
                    <a:cubicBezTo>
                      <a:pt x="12949" y="6313"/>
                      <a:pt x="12946" y="6310"/>
                      <a:pt x="12940" y="6310"/>
                    </a:cubicBezTo>
                    <a:cubicBezTo>
                      <a:pt x="12929" y="6310"/>
                      <a:pt x="12908" y="6323"/>
                      <a:pt x="12888" y="6323"/>
                    </a:cubicBezTo>
                    <a:cubicBezTo>
                      <a:pt x="12827" y="6384"/>
                      <a:pt x="12463" y="6536"/>
                      <a:pt x="12402" y="6536"/>
                    </a:cubicBezTo>
                    <a:cubicBezTo>
                      <a:pt x="12402" y="6566"/>
                      <a:pt x="12402" y="6566"/>
                      <a:pt x="12341" y="6597"/>
                    </a:cubicBezTo>
                    <a:cubicBezTo>
                      <a:pt x="12320" y="6575"/>
                      <a:pt x="12306" y="6565"/>
                      <a:pt x="12298" y="6565"/>
                    </a:cubicBezTo>
                    <a:cubicBezTo>
                      <a:pt x="12284" y="6565"/>
                      <a:pt x="12291" y="6599"/>
                      <a:pt x="12311" y="6657"/>
                    </a:cubicBezTo>
                    <a:lnTo>
                      <a:pt x="12341" y="6627"/>
                    </a:lnTo>
                    <a:lnTo>
                      <a:pt x="12371" y="6627"/>
                    </a:lnTo>
                    <a:cubicBezTo>
                      <a:pt x="12388" y="6660"/>
                      <a:pt x="12368" y="6685"/>
                      <a:pt x="12337" y="6685"/>
                    </a:cubicBezTo>
                    <a:cubicBezTo>
                      <a:pt x="12311" y="6685"/>
                      <a:pt x="12277" y="6668"/>
                      <a:pt x="12250" y="6627"/>
                    </a:cubicBezTo>
                    <a:cubicBezTo>
                      <a:pt x="12223" y="6600"/>
                      <a:pt x="12208" y="6585"/>
                      <a:pt x="12199" y="6585"/>
                    </a:cubicBezTo>
                    <a:cubicBezTo>
                      <a:pt x="12189" y="6585"/>
                      <a:pt x="12189" y="6607"/>
                      <a:pt x="12189" y="6657"/>
                    </a:cubicBezTo>
                    <a:cubicBezTo>
                      <a:pt x="12189" y="6695"/>
                      <a:pt x="12177" y="6721"/>
                      <a:pt x="12154" y="6721"/>
                    </a:cubicBezTo>
                    <a:cubicBezTo>
                      <a:pt x="12140" y="6721"/>
                      <a:pt x="12121" y="6711"/>
                      <a:pt x="12098" y="6688"/>
                    </a:cubicBezTo>
                    <a:cubicBezTo>
                      <a:pt x="12084" y="6660"/>
                      <a:pt x="12077" y="6645"/>
                      <a:pt x="12073" y="6645"/>
                    </a:cubicBezTo>
                    <a:cubicBezTo>
                      <a:pt x="12068" y="6645"/>
                      <a:pt x="12068" y="6668"/>
                      <a:pt x="12068" y="6718"/>
                    </a:cubicBezTo>
                    <a:cubicBezTo>
                      <a:pt x="12048" y="6814"/>
                      <a:pt x="12005" y="6874"/>
                      <a:pt x="11968" y="6874"/>
                    </a:cubicBezTo>
                    <a:cubicBezTo>
                      <a:pt x="11946" y="6874"/>
                      <a:pt x="11927" y="6854"/>
                      <a:pt x="11916" y="6809"/>
                    </a:cubicBezTo>
                    <a:cubicBezTo>
                      <a:pt x="11893" y="6765"/>
                      <a:pt x="11855" y="6737"/>
                      <a:pt x="11824" y="6737"/>
                    </a:cubicBezTo>
                    <a:cubicBezTo>
                      <a:pt x="11812" y="6737"/>
                      <a:pt x="11802" y="6740"/>
                      <a:pt x="11794" y="6749"/>
                    </a:cubicBezTo>
                    <a:cubicBezTo>
                      <a:pt x="11764" y="6749"/>
                      <a:pt x="11764" y="6779"/>
                      <a:pt x="11794" y="6809"/>
                    </a:cubicBezTo>
                    <a:cubicBezTo>
                      <a:pt x="11830" y="6845"/>
                      <a:pt x="11834" y="6860"/>
                      <a:pt x="11813" y="6860"/>
                    </a:cubicBezTo>
                    <a:cubicBezTo>
                      <a:pt x="11798" y="6860"/>
                      <a:pt x="11771" y="6852"/>
                      <a:pt x="11733" y="6840"/>
                    </a:cubicBezTo>
                    <a:cubicBezTo>
                      <a:pt x="11695" y="6832"/>
                      <a:pt x="11663" y="6828"/>
                      <a:pt x="11635" y="6828"/>
                    </a:cubicBezTo>
                    <a:cubicBezTo>
                      <a:pt x="11551" y="6828"/>
                      <a:pt x="11505" y="6863"/>
                      <a:pt x="11460" y="6931"/>
                    </a:cubicBezTo>
                    <a:cubicBezTo>
                      <a:pt x="11384" y="7006"/>
                      <a:pt x="11321" y="7058"/>
                      <a:pt x="11298" y="7058"/>
                    </a:cubicBezTo>
                    <a:cubicBezTo>
                      <a:pt x="11283" y="7058"/>
                      <a:pt x="11284" y="7038"/>
                      <a:pt x="11308" y="6992"/>
                    </a:cubicBezTo>
                    <a:cubicBezTo>
                      <a:pt x="11324" y="6942"/>
                      <a:pt x="11332" y="6919"/>
                      <a:pt x="11330" y="6919"/>
                    </a:cubicBezTo>
                    <a:lnTo>
                      <a:pt x="11330" y="6919"/>
                    </a:lnTo>
                    <a:cubicBezTo>
                      <a:pt x="11329" y="6919"/>
                      <a:pt x="11321" y="6934"/>
                      <a:pt x="11308" y="6961"/>
                    </a:cubicBezTo>
                    <a:cubicBezTo>
                      <a:pt x="11247" y="6992"/>
                      <a:pt x="11156" y="7022"/>
                      <a:pt x="11125" y="7053"/>
                    </a:cubicBezTo>
                    <a:cubicBezTo>
                      <a:pt x="11095" y="7053"/>
                      <a:pt x="11095" y="7113"/>
                      <a:pt x="11095" y="7144"/>
                    </a:cubicBezTo>
                    <a:cubicBezTo>
                      <a:pt x="11070" y="7119"/>
                      <a:pt x="11039" y="7104"/>
                      <a:pt x="11010" y="7104"/>
                    </a:cubicBezTo>
                    <a:cubicBezTo>
                      <a:pt x="10969" y="7104"/>
                      <a:pt x="10930" y="7133"/>
                      <a:pt x="10912" y="7205"/>
                    </a:cubicBezTo>
                    <a:cubicBezTo>
                      <a:pt x="10882" y="7205"/>
                      <a:pt x="10852" y="7235"/>
                      <a:pt x="10852" y="7235"/>
                    </a:cubicBezTo>
                    <a:cubicBezTo>
                      <a:pt x="10821" y="7235"/>
                      <a:pt x="10821" y="7235"/>
                      <a:pt x="10791" y="7296"/>
                    </a:cubicBezTo>
                    <a:cubicBezTo>
                      <a:pt x="10791" y="7311"/>
                      <a:pt x="10776" y="7319"/>
                      <a:pt x="10757" y="7319"/>
                    </a:cubicBezTo>
                    <a:cubicBezTo>
                      <a:pt x="10738" y="7319"/>
                      <a:pt x="10715" y="7311"/>
                      <a:pt x="10700" y="7296"/>
                    </a:cubicBezTo>
                    <a:cubicBezTo>
                      <a:pt x="10659" y="7296"/>
                      <a:pt x="10632" y="7282"/>
                      <a:pt x="10619" y="7282"/>
                    </a:cubicBezTo>
                    <a:cubicBezTo>
                      <a:pt x="10612" y="7282"/>
                      <a:pt x="10609" y="7286"/>
                      <a:pt x="10609" y="7296"/>
                    </a:cubicBezTo>
                    <a:cubicBezTo>
                      <a:pt x="10639" y="7326"/>
                      <a:pt x="10578" y="7387"/>
                      <a:pt x="10548" y="7448"/>
                    </a:cubicBezTo>
                    <a:cubicBezTo>
                      <a:pt x="10548" y="7460"/>
                      <a:pt x="10537" y="7468"/>
                      <a:pt x="10527" y="7468"/>
                    </a:cubicBezTo>
                    <a:cubicBezTo>
                      <a:pt x="10513" y="7468"/>
                      <a:pt x="10500" y="7453"/>
                      <a:pt x="10517" y="7417"/>
                    </a:cubicBezTo>
                    <a:cubicBezTo>
                      <a:pt x="10487" y="7387"/>
                      <a:pt x="10487" y="7387"/>
                      <a:pt x="10426" y="7387"/>
                    </a:cubicBezTo>
                    <a:cubicBezTo>
                      <a:pt x="10396" y="7417"/>
                      <a:pt x="10335" y="7448"/>
                      <a:pt x="10335" y="7478"/>
                    </a:cubicBezTo>
                    <a:cubicBezTo>
                      <a:pt x="10365" y="7508"/>
                      <a:pt x="10153" y="7600"/>
                      <a:pt x="10122" y="7600"/>
                    </a:cubicBezTo>
                    <a:cubicBezTo>
                      <a:pt x="10122" y="7600"/>
                      <a:pt x="10092" y="7600"/>
                      <a:pt x="10061" y="7630"/>
                    </a:cubicBezTo>
                    <a:cubicBezTo>
                      <a:pt x="10031" y="7630"/>
                      <a:pt x="10001" y="7691"/>
                      <a:pt x="9970" y="7721"/>
                    </a:cubicBezTo>
                    <a:cubicBezTo>
                      <a:pt x="9970" y="7721"/>
                      <a:pt x="9940" y="7721"/>
                      <a:pt x="9909" y="7782"/>
                    </a:cubicBezTo>
                    <a:cubicBezTo>
                      <a:pt x="9889" y="7782"/>
                      <a:pt x="9869" y="7796"/>
                      <a:pt x="9858" y="7796"/>
                    </a:cubicBezTo>
                    <a:cubicBezTo>
                      <a:pt x="9852" y="7796"/>
                      <a:pt x="9849" y="7792"/>
                      <a:pt x="9849" y="7782"/>
                    </a:cubicBezTo>
                    <a:cubicBezTo>
                      <a:pt x="9849" y="7818"/>
                      <a:pt x="9849" y="7832"/>
                      <a:pt x="9836" y="7832"/>
                    </a:cubicBezTo>
                    <a:cubicBezTo>
                      <a:pt x="9828" y="7832"/>
                      <a:pt x="9813" y="7825"/>
                      <a:pt x="9788" y="7812"/>
                    </a:cubicBezTo>
                    <a:cubicBezTo>
                      <a:pt x="9774" y="7785"/>
                      <a:pt x="9761" y="7770"/>
                      <a:pt x="9752" y="7770"/>
                    </a:cubicBezTo>
                    <a:cubicBezTo>
                      <a:pt x="9742" y="7770"/>
                      <a:pt x="9741" y="7793"/>
                      <a:pt x="9757" y="7843"/>
                    </a:cubicBezTo>
                    <a:cubicBezTo>
                      <a:pt x="9727" y="7873"/>
                      <a:pt x="9727" y="7873"/>
                      <a:pt x="9666" y="7873"/>
                    </a:cubicBezTo>
                    <a:cubicBezTo>
                      <a:pt x="9666" y="7858"/>
                      <a:pt x="9659" y="7850"/>
                      <a:pt x="9651" y="7850"/>
                    </a:cubicBezTo>
                    <a:cubicBezTo>
                      <a:pt x="9643" y="7850"/>
                      <a:pt x="9636" y="7858"/>
                      <a:pt x="9636" y="7873"/>
                    </a:cubicBezTo>
                    <a:cubicBezTo>
                      <a:pt x="9636" y="7944"/>
                      <a:pt x="9599" y="8015"/>
                      <a:pt x="9569" y="8015"/>
                    </a:cubicBezTo>
                    <a:cubicBezTo>
                      <a:pt x="9560" y="8015"/>
                      <a:pt x="9552" y="8009"/>
                      <a:pt x="9545" y="7995"/>
                    </a:cubicBezTo>
                    <a:cubicBezTo>
                      <a:pt x="9545" y="7995"/>
                      <a:pt x="9514" y="7995"/>
                      <a:pt x="9484" y="8056"/>
                    </a:cubicBezTo>
                    <a:cubicBezTo>
                      <a:pt x="9484" y="8086"/>
                      <a:pt x="9484" y="8101"/>
                      <a:pt x="9480" y="8101"/>
                    </a:cubicBezTo>
                    <a:cubicBezTo>
                      <a:pt x="9476" y="8101"/>
                      <a:pt x="9469" y="8086"/>
                      <a:pt x="9453" y="8056"/>
                    </a:cubicBezTo>
                    <a:cubicBezTo>
                      <a:pt x="9437" y="8047"/>
                      <a:pt x="9423" y="8044"/>
                      <a:pt x="9411" y="8044"/>
                    </a:cubicBezTo>
                    <a:cubicBezTo>
                      <a:pt x="9379" y="8044"/>
                      <a:pt x="9362" y="8072"/>
                      <a:pt x="9362" y="8116"/>
                    </a:cubicBezTo>
                    <a:cubicBezTo>
                      <a:pt x="9362" y="8116"/>
                      <a:pt x="9362" y="8155"/>
                      <a:pt x="9331" y="8155"/>
                    </a:cubicBezTo>
                    <a:cubicBezTo>
                      <a:pt x="9323" y="8155"/>
                      <a:pt x="9314" y="8153"/>
                      <a:pt x="9302" y="8147"/>
                    </a:cubicBezTo>
                    <a:cubicBezTo>
                      <a:pt x="9210" y="8147"/>
                      <a:pt x="9028" y="8238"/>
                      <a:pt x="9089" y="8268"/>
                    </a:cubicBezTo>
                    <a:lnTo>
                      <a:pt x="9028" y="8329"/>
                    </a:lnTo>
                    <a:cubicBezTo>
                      <a:pt x="8937" y="8329"/>
                      <a:pt x="8906" y="8360"/>
                      <a:pt x="8906" y="8390"/>
                    </a:cubicBezTo>
                    <a:lnTo>
                      <a:pt x="8876" y="8451"/>
                    </a:lnTo>
                    <a:cubicBezTo>
                      <a:pt x="8876" y="8429"/>
                      <a:pt x="8846" y="8408"/>
                      <a:pt x="8817" y="8408"/>
                    </a:cubicBezTo>
                    <a:cubicBezTo>
                      <a:pt x="8805" y="8408"/>
                      <a:pt x="8794" y="8411"/>
                      <a:pt x="8785" y="8420"/>
                    </a:cubicBezTo>
                    <a:cubicBezTo>
                      <a:pt x="8754" y="8451"/>
                      <a:pt x="8754" y="8451"/>
                      <a:pt x="8785" y="8451"/>
                    </a:cubicBezTo>
                    <a:cubicBezTo>
                      <a:pt x="8815" y="8481"/>
                      <a:pt x="8785" y="8481"/>
                      <a:pt x="8754" y="8512"/>
                    </a:cubicBezTo>
                    <a:cubicBezTo>
                      <a:pt x="8745" y="8520"/>
                      <a:pt x="8734" y="8524"/>
                      <a:pt x="8722" y="8524"/>
                    </a:cubicBezTo>
                    <a:cubicBezTo>
                      <a:pt x="8694" y="8524"/>
                      <a:pt x="8663" y="8503"/>
                      <a:pt x="8663" y="8481"/>
                    </a:cubicBezTo>
                    <a:lnTo>
                      <a:pt x="8633" y="8512"/>
                    </a:lnTo>
                    <a:cubicBezTo>
                      <a:pt x="8651" y="8547"/>
                      <a:pt x="8648" y="8562"/>
                      <a:pt x="8636" y="8562"/>
                    </a:cubicBezTo>
                    <a:cubicBezTo>
                      <a:pt x="8628" y="8562"/>
                      <a:pt x="8615" y="8555"/>
                      <a:pt x="8602" y="8542"/>
                    </a:cubicBezTo>
                    <a:cubicBezTo>
                      <a:pt x="8572" y="8542"/>
                      <a:pt x="8542" y="8572"/>
                      <a:pt x="8511" y="8572"/>
                    </a:cubicBezTo>
                    <a:lnTo>
                      <a:pt x="8481" y="8542"/>
                    </a:lnTo>
                    <a:cubicBezTo>
                      <a:pt x="8420" y="8542"/>
                      <a:pt x="8450" y="8572"/>
                      <a:pt x="8481" y="8603"/>
                    </a:cubicBezTo>
                    <a:lnTo>
                      <a:pt x="8420" y="8633"/>
                    </a:lnTo>
                    <a:cubicBezTo>
                      <a:pt x="8390" y="8664"/>
                      <a:pt x="8359" y="8664"/>
                      <a:pt x="8390" y="8694"/>
                    </a:cubicBezTo>
                    <a:cubicBezTo>
                      <a:pt x="8420" y="8724"/>
                      <a:pt x="8420" y="8755"/>
                      <a:pt x="8390" y="8755"/>
                    </a:cubicBezTo>
                    <a:cubicBezTo>
                      <a:pt x="8405" y="8770"/>
                      <a:pt x="8397" y="8778"/>
                      <a:pt x="8390" y="8778"/>
                    </a:cubicBezTo>
                    <a:cubicBezTo>
                      <a:pt x="8382" y="8778"/>
                      <a:pt x="8374" y="8770"/>
                      <a:pt x="8390" y="8755"/>
                    </a:cubicBezTo>
                    <a:cubicBezTo>
                      <a:pt x="8390" y="8733"/>
                      <a:pt x="8374" y="8712"/>
                      <a:pt x="8355" y="8712"/>
                    </a:cubicBezTo>
                    <a:cubicBezTo>
                      <a:pt x="8347" y="8712"/>
                      <a:pt x="8338" y="8715"/>
                      <a:pt x="8329" y="8724"/>
                    </a:cubicBezTo>
                    <a:cubicBezTo>
                      <a:pt x="8319" y="8734"/>
                      <a:pt x="8312" y="8738"/>
                      <a:pt x="8307" y="8738"/>
                    </a:cubicBezTo>
                    <a:cubicBezTo>
                      <a:pt x="8298" y="8738"/>
                      <a:pt x="8298" y="8724"/>
                      <a:pt x="8298" y="8724"/>
                    </a:cubicBezTo>
                    <a:cubicBezTo>
                      <a:pt x="8298" y="8700"/>
                      <a:pt x="8290" y="8691"/>
                      <a:pt x="8277" y="8691"/>
                    </a:cubicBezTo>
                    <a:cubicBezTo>
                      <a:pt x="8243" y="8691"/>
                      <a:pt x="8177" y="8763"/>
                      <a:pt x="8177" y="8785"/>
                    </a:cubicBezTo>
                    <a:cubicBezTo>
                      <a:pt x="8159" y="8856"/>
                      <a:pt x="8141" y="8886"/>
                      <a:pt x="8123" y="8886"/>
                    </a:cubicBezTo>
                    <a:cubicBezTo>
                      <a:pt x="8111" y="8886"/>
                      <a:pt x="8098" y="8871"/>
                      <a:pt x="8086" y="8846"/>
                    </a:cubicBezTo>
                    <a:cubicBezTo>
                      <a:pt x="8074" y="8835"/>
                      <a:pt x="8065" y="8830"/>
                      <a:pt x="8058" y="8830"/>
                    </a:cubicBezTo>
                    <a:cubicBezTo>
                      <a:pt x="8025" y="8830"/>
                      <a:pt x="8025" y="8924"/>
                      <a:pt x="8025" y="8998"/>
                    </a:cubicBezTo>
                    <a:lnTo>
                      <a:pt x="8055" y="9089"/>
                    </a:lnTo>
                    <a:lnTo>
                      <a:pt x="8055" y="9089"/>
                    </a:lnTo>
                    <a:lnTo>
                      <a:pt x="7994" y="9028"/>
                    </a:lnTo>
                    <a:cubicBezTo>
                      <a:pt x="7949" y="8983"/>
                      <a:pt x="7926" y="8960"/>
                      <a:pt x="7907" y="8960"/>
                    </a:cubicBezTo>
                    <a:cubicBezTo>
                      <a:pt x="7888" y="8960"/>
                      <a:pt x="7873" y="8983"/>
                      <a:pt x="7843" y="9028"/>
                    </a:cubicBezTo>
                    <a:cubicBezTo>
                      <a:pt x="7823" y="9086"/>
                      <a:pt x="7816" y="9107"/>
                      <a:pt x="7806" y="9107"/>
                    </a:cubicBezTo>
                    <a:cubicBezTo>
                      <a:pt x="7800" y="9107"/>
                      <a:pt x="7793" y="9100"/>
                      <a:pt x="7782" y="9089"/>
                    </a:cubicBezTo>
                    <a:cubicBezTo>
                      <a:pt x="7782" y="9081"/>
                      <a:pt x="7780" y="9077"/>
                      <a:pt x="7775" y="9077"/>
                    </a:cubicBezTo>
                    <a:cubicBezTo>
                      <a:pt x="7761" y="9077"/>
                      <a:pt x="7727" y="9105"/>
                      <a:pt x="7660" y="9150"/>
                    </a:cubicBezTo>
                    <a:cubicBezTo>
                      <a:pt x="7569" y="9211"/>
                      <a:pt x="7539" y="9211"/>
                      <a:pt x="7539" y="9241"/>
                    </a:cubicBezTo>
                    <a:cubicBezTo>
                      <a:pt x="7539" y="9241"/>
                      <a:pt x="7508" y="9271"/>
                      <a:pt x="7478" y="9302"/>
                    </a:cubicBezTo>
                    <a:cubicBezTo>
                      <a:pt x="7463" y="9287"/>
                      <a:pt x="7450" y="9281"/>
                      <a:pt x="7440" y="9281"/>
                    </a:cubicBezTo>
                    <a:cubicBezTo>
                      <a:pt x="7408" y="9281"/>
                      <a:pt x="7401" y="9340"/>
                      <a:pt x="7447" y="9363"/>
                    </a:cubicBezTo>
                    <a:cubicBezTo>
                      <a:pt x="7447" y="9363"/>
                      <a:pt x="7417" y="9363"/>
                      <a:pt x="7387" y="9393"/>
                    </a:cubicBezTo>
                    <a:lnTo>
                      <a:pt x="7356" y="9363"/>
                    </a:lnTo>
                    <a:cubicBezTo>
                      <a:pt x="7356" y="9358"/>
                      <a:pt x="7354" y="9355"/>
                      <a:pt x="7351" y="9355"/>
                    </a:cubicBezTo>
                    <a:cubicBezTo>
                      <a:pt x="7331" y="9355"/>
                      <a:pt x="7255" y="9418"/>
                      <a:pt x="7052" y="9545"/>
                    </a:cubicBezTo>
                    <a:cubicBezTo>
                      <a:pt x="6779" y="9758"/>
                      <a:pt x="6748" y="9758"/>
                      <a:pt x="6809" y="9819"/>
                    </a:cubicBezTo>
                    <a:cubicBezTo>
                      <a:pt x="6809" y="9876"/>
                      <a:pt x="6797" y="9898"/>
                      <a:pt x="6780" y="9898"/>
                    </a:cubicBezTo>
                    <a:cubicBezTo>
                      <a:pt x="6771" y="9898"/>
                      <a:pt x="6759" y="9890"/>
                      <a:pt x="6748" y="9879"/>
                    </a:cubicBezTo>
                    <a:cubicBezTo>
                      <a:pt x="6727" y="9858"/>
                      <a:pt x="6705" y="9836"/>
                      <a:pt x="6695" y="9836"/>
                    </a:cubicBezTo>
                    <a:cubicBezTo>
                      <a:pt x="6690" y="9836"/>
                      <a:pt x="6687" y="9840"/>
                      <a:pt x="6687" y="9849"/>
                    </a:cubicBezTo>
                    <a:cubicBezTo>
                      <a:pt x="6687" y="9849"/>
                      <a:pt x="6627" y="9910"/>
                      <a:pt x="6596" y="9910"/>
                    </a:cubicBezTo>
                    <a:cubicBezTo>
                      <a:pt x="6475" y="9910"/>
                      <a:pt x="6444" y="9940"/>
                      <a:pt x="6475" y="9971"/>
                    </a:cubicBezTo>
                    <a:cubicBezTo>
                      <a:pt x="6505" y="10001"/>
                      <a:pt x="6513" y="10009"/>
                      <a:pt x="6505" y="10009"/>
                    </a:cubicBezTo>
                    <a:cubicBezTo>
                      <a:pt x="6498" y="10009"/>
                      <a:pt x="6475" y="10001"/>
                      <a:pt x="6444" y="10001"/>
                    </a:cubicBezTo>
                    <a:cubicBezTo>
                      <a:pt x="6384" y="10001"/>
                      <a:pt x="6353" y="10001"/>
                      <a:pt x="6353" y="10031"/>
                    </a:cubicBezTo>
                    <a:cubicBezTo>
                      <a:pt x="6353" y="10057"/>
                      <a:pt x="6226" y="10167"/>
                      <a:pt x="6166" y="10167"/>
                    </a:cubicBezTo>
                    <a:cubicBezTo>
                      <a:pt x="6154" y="10167"/>
                      <a:pt x="6145" y="10163"/>
                      <a:pt x="6140" y="10153"/>
                    </a:cubicBezTo>
                    <a:lnTo>
                      <a:pt x="6080" y="10183"/>
                    </a:lnTo>
                    <a:cubicBezTo>
                      <a:pt x="6110" y="10214"/>
                      <a:pt x="6049" y="10274"/>
                      <a:pt x="5988" y="10305"/>
                    </a:cubicBezTo>
                    <a:cubicBezTo>
                      <a:pt x="5958" y="10320"/>
                      <a:pt x="5928" y="10328"/>
                      <a:pt x="5905" y="10328"/>
                    </a:cubicBezTo>
                    <a:cubicBezTo>
                      <a:pt x="5882" y="10328"/>
                      <a:pt x="5867" y="10320"/>
                      <a:pt x="5867" y="10305"/>
                    </a:cubicBezTo>
                    <a:cubicBezTo>
                      <a:pt x="5879" y="10292"/>
                      <a:pt x="5876" y="10285"/>
                      <a:pt x="5866" y="10285"/>
                    </a:cubicBezTo>
                    <a:cubicBezTo>
                      <a:pt x="5852" y="10285"/>
                      <a:pt x="5824" y="10300"/>
                      <a:pt x="5806" y="10335"/>
                    </a:cubicBezTo>
                    <a:cubicBezTo>
                      <a:pt x="5776" y="10366"/>
                      <a:pt x="5745" y="10426"/>
                      <a:pt x="5715" y="10457"/>
                    </a:cubicBezTo>
                    <a:cubicBezTo>
                      <a:pt x="5745" y="10487"/>
                      <a:pt x="5715" y="10518"/>
                      <a:pt x="5684" y="10548"/>
                    </a:cubicBezTo>
                    <a:lnTo>
                      <a:pt x="5684" y="10518"/>
                    </a:lnTo>
                    <a:cubicBezTo>
                      <a:pt x="5654" y="10487"/>
                      <a:pt x="5654" y="10457"/>
                      <a:pt x="5654" y="10457"/>
                    </a:cubicBezTo>
                    <a:cubicBezTo>
                      <a:pt x="5624" y="10457"/>
                      <a:pt x="5593" y="10487"/>
                      <a:pt x="5593" y="10518"/>
                    </a:cubicBezTo>
                    <a:cubicBezTo>
                      <a:pt x="5563" y="10502"/>
                      <a:pt x="5540" y="10495"/>
                      <a:pt x="5517" y="10495"/>
                    </a:cubicBezTo>
                    <a:cubicBezTo>
                      <a:pt x="5494" y="10495"/>
                      <a:pt x="5472" y="10502"/>
                      <a:pt x="5441" y="10518"/>
                    </a:cubicBezTo>
                    <a:cubicBezTo>
                      <a:pt x="5380" y="10548"/>
                      <a:pt x="5289" y="10578"/>
                      <a:pt x="5289" y="10609"/>
                    </a:cubicBezTo>
                    <a:cubicBezTo>
                      <a:pt x="5271" y="10591"/>
                      <a:pt x="5241" y="10584"/>
                      <a:pt x="5205" y="10584"/>
                    </a:cubicBezTo>
                    <a:cubicBezTo>
                      <a:pt x="5119" y="10584"/>
                      <a:pt x="5007" y="10627"/>
                      <a:pt x="4985" y="10670"/>
                    </a:cubicBezTo>
                    <a:cubicBezTo>
                      <a:pt x="5007" y="10691"/>
                      <a:pt x="4983" y="10713"/>
                      <a:pt x="4956" y="10713"/>
                    </a:cubicBezTo>
                    <a:cubicBezTo>
                      <a:pt x="4945" y="10713"/>
                      <a:pt x="4933" y="10709"/>
                      <a:pt x="4925" y="10700"/>
                    </a:cubicBezTo>
                    <a:cubicBezTo>
                      <a:pt x="4909" y="10685"/>
                      <a:pt x="4902" y="10677"/>
                      <a:pt x="4894" y="10677"/>
                    </a:cubicBezTo>
                    <a:cubicBezTo>
                      <a:pt x="4887" y="10677"/>
                      <a:pt x="4879" y="10685"/>
                      <a:pt x="4864" y="10700"/>
                    </a:cubicBezTo>
                    <a:cubicBezTo>
                      <a:pt x="4851" y="10726"/>
                      <a:pt x="4833" y="10735"/>
                      <a:pt x="4813" y="10735"/>
                    </a:cubicBezTo>
                    <a:cubicBezTo>
                      <a:pt x="4787" y="10735"/>
                      <a:pt x="4760" y="10718"/>
                      <a:pt x="4742" y="10700"/>
                    </a:cubicBezTo>
                    <a:cubicBezTo>
                      <a:pt x="4707" y="10664"/>
                      <a:pt x="4681" y="10650"/>
                      <a:pt x="4661" y="10650"/>
                    </a:cubicBezTo>
                    <a:cubicBezTo>
                      <a:pt x="4646" y="10650"/>
                      <a:pt x="4633" y="10657"/>
                      <a:pt x="4621" y="10670"/>
                    </a:cubicBezTo>
                    <a:cubicBezTo>
                      <a:pt x="4560" y="10700"/>
                      <a:pt x="4469" y="10700"/>
                      <a:pt x="4438" y="10730"/>
                    </a:cubicBezTo>
                    <a:cubicBezTo>
                      <a:pt x="4377" y="10761"/>
                      <a:pt x="4317" y="10761"/>
                      <a:pt x="4377" y="10791"/>
                    </a:cubicBezTo>
                    <a:cubicBezTo>
                      <a:pt x="4377" y="10822"/>
                      <a:pt x="4347" y="10852"/>
                      <a:pt x="4347" y="10852"/>
                    </a:cubicBezTo>
                    <a:cubicBezTo>
                      <a:pt x="4317" y="10862"/>
                      <a:pt x="4296" y="10866"/>
                      <a:pt x="4284" y="10866"/>
                    </a:cubicBezTo>
                    <a:cubicBezTo>
                      <a:pt x="4259" y="10866"/>
                      <a:pt x="4266" y="10852"/>
                      <a:pt x="4286" y="10852"/>
                    </a:cubicBezTo>
                    <a:cubicBezTo>
                      <a:pt x="4377" y="10822"/>
                      <a:pt x="4347" y="10822"/>
                      <a:pt x="4286" y="10791"/>
                    </a:cubicBezTo>
                    <a:cubicBezTo>
                      <a:pt x="4256" y="10761"/>
                      <a:pt x="4195" y="10761"/>
                      <a:pt x="4165" y="10761"/>
                    </a:cubicBezTo>
                    <a:lnTo>
                      <a:pt x="4013" y="10761"/>
                    </a:lnTo>
                    <a:cubicBezTo>
                      <a:pt x="3941" y="10725"/>
                      <a:pt x="3902" y="10710"/>
                      <a:pt x="3881" y="10710"/>
                    </a:cubicBezTo>
                    <a:cubicBezTo>
                      <a:pt x="3866" y="10710"/>
                      <a:pt x="3861" y="10718"/>
                      <a:pt x="3861" y="10730"/>
                    </a:cubicBezTo>
                    <a:lnTo>
                      <a:pt x="3861" y="10761"/>
                    </a:lnTo>
                    <a:cubicBezTo>
                      <a:pt x="3839" y="10718"/>
                      <a:pt x="3635" y="10675"/>
                      <a:pt x="3496" y="10675"/>
                    </a:cubicBezTo>
                    <a:cubicBezTo>
                      <a:pt x="3439" y="10675"/>
                      <a:pt x="3392" y="10682"/>
                      <a:pt x="3374" y="10700"/>
                    </a:cubicBezTo>
                    <a:lnTo>
                      <a:pt x="3374" y="10670"/>
                    </a:lnTo>
                    <a:cubicBezTo>
                      <a:pt x="3405" y="10639"/>
                      <a:pt x="3344" y="10609"/>
                      <a:pt x="3283" y="10609"/>
                    </a:cubicBezTo>
                    <a:cubicBezTo>
                      <a:pt x="3253" y="10578"/>
                      <a:pt x="3101" y="10578"/>
                      <a:pt x="3010" y="10548"/>
                    </a:cubicBezTo>
                    <a:cubicBezTo>
                      <a:pt x="2898" y="10504"/>
                      <a:pt x="2820" y="10475"/>
                      <a:pt x="2774" y="10475"/>
                    </a:cubicBezTo>
                    <a:cubicBezTo>
                      <a:pt x="2757" y="10475"/>
                      <a:pt x="2744" y="10479"/>
                      <a:pt x="2736" y="10487"/>
                    </a:cubicBezTo>
                    <a:cubicBezTo>
                      <a:pt x="2706" y="10457"/>
                      <a:pt x="2706" y="10457"/>
                      <a:pt x="2736" y="10426"/>
                    </a:cubicBezTo>
                    <a:cubicBezTo>
                      <a:pt x="2766" y="10426"/>
                      <a:pt x="2736" y="10396"/>
                      <a:pt x="2706" y="10396"/>
                    </a:cubicBezTo>
                    <a:cubicBezTo>
                      <a:pt x="2697" y="10387"/>
                      <a:pt x="2688" y="10383"/>
                      <a:pt x="2680" y="10383"/>
                    </a:cubicBezTo>
                    <a:cubicBezTo>
                      <a:pt x="2660" y="10383"/>
                      <a:pt x="2645" y="10405"/>
                      <a:pt x="2645" y="10426"/>
                    </a:cubicBezTo>
                    <a:cubicBezTo>
                      <a:pt x="2632" y="10439"/>
                      <a:pt x="2620" y="10446"/>
                      <a:pt x="2607" y="10446"/>
                    </a:cubicBezTo>
                    <a:cubicBezTo>
                      <a:pt x="2589" y="10446"/>
                      <a:pt x="2571" y="10432"/>
                      <a:pt x="2554" y="10396"/>
                    </a:cubicBezTo>
                    <a:cubicBezTo>
                      <a:pt x="2493" y="10335"/>
                      <a:pt x="2371" y="10274"/>
                      <a:pt x="2280" y="10244"/>
                    </a:cubicBezTo>
                    <a:cubicBezTo>
                      <a:pt x="2250" y="10214"/>
                      <a:pt x="2219" y="10214"/>
                      <a:pt x="2250" y="10183"/>
                    </a:cubicBezTo>
                    <a:cubicBezTo>
                      <a:pt x="2219" y="10123"/>
                      <a:pt x="2189" y="10062"/>
                      <a:pt x="2098" y="10062"/>
                    </a:cubicBezTo>
                    <a:cubicBezTo>
                      <a:pt x="2067" y="10062"/>
                      <a:pt x="2067" y="10062"/>
                      <a:pt x="2067" y="10031"/>
                    </a:cubicBezTo>
                    <a:cubicBezTo>
                      <a:pt x="2067" y="9987"/>
                      <a:pt x="2084" y="9959"/>
                      <a:pt x="2057" y="9959"/>
                    </a:cubicBezTo>
                    <a:cubicBezTo>
                      <a:pt x="2047" y="9959"/>
                      <a:pt x="2031" y="9962"/>
                      <a:pt x="2007" y="9971"/>
                    </a:cubicBezTo>
                    <a:cubicBezTo>
                      <a:pt x="1946" y="9971"/>
                      <a:pt x="1855" y="9910"/>
                      <a:pt x="1824" y="9819"/>
                    </a:cubicBezTo>
                    <a:cubicBezTo>
                      <a:pt x="1794" y="9788"/>
                      <a:pt x="1763" y="9788"/>
                      <a:pt x="1733" y="9788"/>
                    </a:cubicBezTo>
                    <a:cubicBezTo>
                      <a:pt x="1733" y="9790"/>
                      <a:pt x="1733" y="9792"/>
                      <a:pt x="1733" y="9793"/>
                    </a:cubicBezTo>
                    <a:lnTo>
                      <a:pt x="1733" y="9793"/>
                    </a:lnTo>
                    <a:cubicBezTo>
                      <a:pt x="1732" y="9776"/>
                      <a:pt x="1730" y="9768"/>
                      <a:pt x="1721" y="9768"/>
                    </a:cubicBezTo>
                    <a:cubicBezTo>
                      <a:pt x="1712" y="9768"/>
                      <a:pt x="1697" y="9776"/>
                      <a:pt x="1672" y="9788"/>
                    </a:cubicBezTo>
                    <a:cubicBezTo>
                      <a:pt x="1663" y="9797"/>
                      <a:pt x="1654" y="9801"/>
                      <a:pt x="1647" y="9801"/>
                    </a:cubicBezTo>
                    <a:cubicBezTo>
                      <a:pt x="1629" y="9801"/>
                      <a:pt x="1620" y="9779"/>
                      <a:pt x="1642" y="9758"/>
                    </a:cubicBezTo>
                    <a:cubicBezTo>
                      <a:pt x="1642" y="9697"/>
                      <a:pt x="1611" y="9667"/>
                      <a:pt x="1611" y="9667"/>
                    </a:cubicBezTo>
                    <a:cubicBezTo>
                      <a:pt x="1581" y="9667"/>
                      <a:pt x="1429" y="9545"/>
                      <a:pt x="1307" y="9393"/>
                    </a:cubicBezTo>
                    <a:cubicBezTo>
                      <a:pt x="1144" y="9202"/>
                      <a:pt x="1078" y="9084"/>
                      <a:pt x="1044" y="9084"/>
                    </a:cubicBezTo>
                    <a:cubicBezTo>
                      <a:pt x="1040" y="9084"/>
                      <a:pt x="1037" y="9086"/>
                      <a:pt x="1034" y="9089"/>
                    </a:cubicBezTo>
                    <a:cubicBezTo>
                      <a:pt x="1003" y="9089"/>
                      <a:pt x="1003" y="9089"/>
                      <a:pt x="1003" y="9028"/>
                    </a:cubicBezTo>
                    <a:cubicBezTo>
                      <a:pt x="1003" y="8998"/>
                      <a:pt x="973" y="8967"/>
                      <a:pt x="973" y="8937"/>
                    </a:cubicBezTo>
                    <a:cubicBezTo>
                      <a:pt x="943" y="8876"/>
                      <a:pt x="943" y="8846"/>
                      <a:pt x="973" y="8846"/>
                    </a:cubicBezTo>
                    <a:cubicBezTo>
                      <a:pt x="912" y="8815"/>
                      <a:pt x="912" y="8815"/>
                      <a:pt x="912" y="8785"/>
                    </a:cubicBezTo>
                    <a:cubicBezTo>
                      <a:pt x="943" y="8785"/>
                      <a:pt x="912" y="8755"/>
                      <a:pt x="852" y="8724"/>
                    </a:cubicBezTo>
                    <a:cubicBezTo>
                      <a:pt x="791" y="8724"/>
                      <a:pt x="791" y="8724"/>
                      <a:pt x="852" y="8694"/>
                    </a:cubicBezTo>
                    <a:cubicBezTo>
                      <a:pt x="879" y="8694"/>
                      <a:pt x="858" y="8598"/>
                      <a:pt x="853" y="8598"/>
                    </a:cubicBezTo>
                    <a:lnTo>
                      <a:pt x="853" y="8598"/>
                    </a:lnTo>
                    <a:cubicBezTo>
                      <a:pt x="852" y="8598"/>
                      <a:pt x="852" y="8599"/>
                      <a:pt x="852" y="8603"/>
                    </a:cubicBezTo>
                    <a:cubicBezTo>
                      <a:pt x="846" y="8609"/>
                      <a:pt x="840" y="8611"/>
                      <a:pt x="834" y="8611"/>
                    </a:cubicBezTo>
                    <a:cubicBezTo>
                      <a:pt x="808" y="8611"/>
                      <a:pt x="779" y="8567"/>
                      <a:pt x="730" y="8542"/>
                    </a:cubicBezTo>
                    <a:cubicBezTo>
                      <a:pt x="730" y="8512"/>
                      <a:pt x="700" y="8481"/>
                      <a:pt x="730" y="8451"/>
                    </a:cubicBezTo>
                    <a:cubicBezTo>
                      <a:pt x="760" y="8420"/>
                      <a:pt x="639" y="8268"/>
                      <a:pt x="608" y="8238"/>
                    </a:cubicBezTo>
                    <a:cubicBezTo>
                      <a:pt x="578" y="8238"/>
                      <a:pt x="578" y="8208"/>
                      <a:pt x="608" y="8208"/>
                    </a:cubicBezTo>
                    <a:cubicBezTo>
                      <a:pt x="639" y="8177"/>
                      <a:pt x="639" y="8147"/>
                      <a:pt x="608" y="8116"/>
                    </a:cubicBezTo>
                    <a:cubicBezTo>
                      <a:pt x="578" y="8086"/>
                      <a:pt x="608" y="8086"/>
                      <a:pt x="639" y="8086"/>
                    </a:cubicBezTo>
                    <a:cubicBezTo>
                      <a:pt x="644" y="8092"/>
                      <a:pt x="649" y="8094"/>
                      <a:pt x="652" y="8094"/>
                    </a:cubicBezTo>
                    <a:cubicBezTo>
                      <a:pt x="668" y="8094"/>
                      <a:pt x="664" y="8044"/>
                      <a:pt x="639" y="7995"/>
                    </a:cubicBezTo>
                    <a:cubicBezTo>
                      <a:pt x="608" y="7964"/>
                      <a:pt x="578" y="7843"/>
                      <a:pt x="548" y="7721"/>
                    </a:cubicBezTo>
                    <a:cubicBezTo>
                      <a:pt x="517" y="7539"/>
                      <a:pt x="487" y="7508"/>
                      <a:pt x="396" y="7448"/>
                    </a:cubicBezTo>
                    <a:lnTo>
                      <a:pt x="335" y="7417"/>
                    </a:lnTo>
                    <a:lnTo>
                      <a:pt x="396" y="7417"/>
                    </a:lnTo>
                    <a:cubicBezTo>
                      <a:pt x="426" y="7417"/>
                      <a:pt x="487" y="7357"/>
                      <a:pt x="487" y="7357"/>
                    </a:cubicBezTo>
                    <a:cubicBezTo>
                      <a:pt x="487" y="7326"/>
                      <a:pt x="456" y="7326"/>
                      <a:pt x="426" y="7326"/>
                    </a:cubicBezTo>
                    <a:cubicBezTo>
                      <a:pt x="396" y="7326"/>
                      <a:pt x="396" y="7296"/>
                      <a:pt x="426" y="7235"/>
                    </a:cubicBezTo>
                    <a:cubicBezTo>
                      <a:pt x="456" y="7144"/>
                      <a:pt x="456" y="7113"/>
                      <a:pt x="396" y="7083"/>
                    </a:cubicBezTo>
                    <a:cubicBezTo>
                      <a:pt x="396" y="7022"/>
                      <a:pt x="396" y="6992"/>
                      <a:pt x="456" y="6961"/>
                    </a:cubicBezTo>
                    <a:cubicBezTo>
                      <a:pt x="456" y="6931"/>
                      <a:pt x="456" y="6931"/>
                      <a:pt x="396" y="6931"/>
                    </a:cubicBezTo>
                    <a:cubicBezTo>
                      <a:pt x="365" y="6931"/>
                      <a:pt x="365" y="6901"/>
                      <a:pt x="396" y="6840"/>
                    </a:cubicBezTo>
                    <a:cubicBezTo>
                      <a:pt x="487" y="6809"/>
                      <a:pt x="487" y="6718"/>
                      <a:pt x="456" y="6718"/>
                    </a:cubicBezTo>
                    <a:cubicBezTo>
                      <a:pt x="426" y="6718"/>
                      <a:pt x="426" y="6657"/>
                      <a:pt x="426" y="6627"/>
                    </a:cubicBezTo>
                    <a:cubicBezTo>
                      <a:pt x="426" y="6597"/>
                      <a:pt x="426" y="6566"/>
                      <a:pt x="396" y="6505"/>
                    </a:cubicBezTo>
                    <a:cubicBezTo>
                      <a:pt x="396" y="6475"/>
                      <a:pt x="426" y="6445"/>
                      <a:pt x="426" y="6445"/>
                    </a:cubicBezTo>
                    <a:cubicBezTo>
                      <a:pt x="426" y="6436"/>
                      <a:pt x="429" y="6432"/>
                      <a:pt x="432" y="6432"/>
                    </a:cubicBezTo>
                    <a:cubicBezTo>
                      <a:pt x="441" y="6432"/>
                      <a:pt x="456" y="6454"/>
                      <a:pt x="456" y="6475"/>
                    </a:cubicBezTo>
                    <a:lnTo>
                      <a:pt x="487" y="6445"/>
                    </a:lnTo>
                    <a:cubicBezTo>
                      <a:pt x="487" y="6384"/>
                      <a:pt x="487" y="6353"/>
                      <a:pt x="487" y="6293"/>
                    </a:cubicBezTo>
                    <a:cubicBezTo>
                      <a:pt x="426" y="6262"/>
                      <a:pt x="426" y="6262"/>
                      <a:pt x="487" y="6262"/>
                    </a:cubicBezTo>
                    <a:cubicBezTo>
                      <a:pt x="517" y="6262"/>
                      <a:pt x="548" y="6232"/>
                      <a:pt x="517" y="6201"/>
                    </a:cubicBezTo>
                    <a:cubicBezTo>
                      <a:pt x="473" y="6157"/>
                      <a:pt x="493" y="6129"/>
                      <a:pt x="519" y="6129"/>
                    </a:cubicBezTo>
                    <a:cubicBezTo>
                      <a:pt x="529" y="6129"/>
                      <a:pt x="539" y="6133"/>
                      <a:pt x="548" y="6141"/>
                    </a:cubicBezTo>
                    <a:cubicBezTo>
                      <a:pt x="566" y="6150"/>
                      <a:pt x="579" y="6157"/>
                      <a:pt x="587" y="6157"/>
                    </a:cubicBezTo>
                    <a:cubicBezTo>
                      <a:pt x="605" y="6157"/>
                      <a:pt x="599" y="6124"/>
                      <a:pt x="578" y="6019"/>
                    </a:cubicBezTo>
                    <a:cubicBezTo>
                      <a:pt x="608" y="5958"/>
                      <a:pt x="608" y="5806"/>
                      <a:pt x="639" y="5685"/>
                    </a:cubicBezTo>
                    <a:cubicBezTo>
                      <a:pt x="700" y="5563"/>
                      <a:pt x="730" y="5502"/>
                      <a:pt x="760" y="5472"/>
                    </a:cubicBezTo>
                    <a:cubicBezTo>
                      <a:pt x="781" y="5482"/>
                      <a:pt x="797" y="5485"/>
                      <a:pt x="809" y="5485"/>
                    </a:cubicBezTo>
                    <a:cubicBezTo>
                      <a:pt x="831" y="5485"/>
                      <a:pt x="831" y="5472"/>
                      <a:pt x="791" y="5472"/>
                    </a:cubicBezTo>
                    <a:cubicBezTo>
                      <a:pt x="730" y="5472"/>
                      <a:pt x="730" y="5411"/>
                      <a:pt x="791" y="5320"/>
                    </a:cubicBezTo>
                    <a:cubicBezTo>
                      <a:pt x="882" y="5229"/>
                      <a:pt x="882" y="5168"/>
                      <a:pt x="882" y="5107"/>
                    </a:cubicBezTo>
                    <a:lnTo>
                      <a:pt x="882" y="5107"/>
                    </a:lnTo>
                    <a:cubicBezTo>
                      <a:pt x="852" y="5138"/>
                      <a:pt x="821" y="5168"/>
                      <a:pt x="821" y="5168"/>
                    </a:cubicBezTo>
                    <a:cubicBezTo>
                      <a:pt x="760" y="5138"/>
                      <a:pt x="791" y="5107"/>
                      <a:pt x="852" y="5046"/>
                    </a:cubicBezTo>
                    <a:cubicBezTo>
                      <a:pt x="860" y="5038"/>
                      <a:pt x="869" y="5034"/>
                      <a:pt x="878" y="5034"/>
                    </a:cubicBezTo>
                    <a:cubicBezTo>
                      <a:pt x="900" y="5034"/>
                      <a:pt x="921" y="5055"/>
                      <a:pt x="943" y="5077"/>
                    </a:cubicBezTo>
                    <a:cubicBezTo>
                      <a:pt x="973" y="5077"/>
                      <a:pt x="1003" y="5077"/>
                      <a:pt x="1034" y="5046"/>
                    </a:cubicBezTo>
                    <a:cubicBezTo>
                      <a:pt x="1064" y="5016"/>
                      <a:pt x="1064" y="4986"/>
                      <a:pt x="1034" y="4986"/>
                    </a:cubicBezTo>
                    <a:cubicBezTo>
                      <a:pt x="1003" y="4955"/>
                      <a:pt x="1003" y="4955"/>
                      <a:pt x="1034" y="4925"/>
                    </a:cubicBezTo>
                    <a:cubicBezTo>
                      <a:pt x="1034" y="4894"/>
                      <a:pt x="1064" y="4864"/>
                      <a:pt x="1064" y="4834"/>
                    </a:cubicBezTo>
                    <a:cubicBezTo>
                      <a:pt x="1034" y="4803"/>
                      <a:pt x="1034" y="4773"/>
                      <a:pt x="1064" y="4742"/>
                    </a:cubicBezTo>
                    <a:cubicBezTo>
                      <a:pt x="1125" y="4742"/>
                      <a:pt x="1155" y="4682"/>
                      <a:pt x="1155" y="4682"/>
                    </a:cubicBezTo>
                    <a:lnTo>
                      <a:pt x="1186" y="4682"/>
                    </a:lnTo>
                    <a:cubicBezTo>
                      <a:pt x="1216" y="4712"/>
                      <a:pt x="1247" y="4712"/>
                      <a:pt x="1247" y="4712"/>
                    </a:cubicBezTo>
                    <a:cubicBezTo>
                      <a:pt x="1277" y="4682"/>
                      <a:pt x="1247" y="4651"/>
                      <a:pt x="1247" y="4651"/>
                    </a:cubicBezTo>
                    <a:cubicBezTo>
                      <a:pt x="1247" y="4651"/>
                      <a:pt x="1368" y="4469"/>
                      <a:pt x="1551" y="4287"/>
                    </a:cubicBezTo>
                    <a:cubicBezTo>
                      <a:pt x="1703" y="4135"/>
                      <a:pt x="1885" y="3983"/>
                      <a:pt x="1946" y="3952"/>
                    </a:cubicBezTo>
                    <a:cubicBezTo>
                      <a:pt x="2007" y="3922"/>
                      <a:pt x="2098" y="3861"/>
                      <a:pt x="2067" y="3861"/>
                    </a:cubicBezTo>
                    <a:cubicBezTo>
                      <a:pt x="2037" y="3831"/>
                      <a:pt x="2189" y="3709"/>
                      <a:pt x="2371" y="3587"/>
                    </a:cubicBezTo>
                    <a:cubicBezTo>
                      <a:pt x="2554" y="3435"/>
                      <a:pt x="2706" y="3314"/>
                      <a:pt x="2675" y="3314"/>
                    </a:cubicBezTo>
                    <a:cubicBezTo>
                      <a:pt x="2675" y="3314"/>
                      <a:pt x="2706" y="3284"/>
                      <a:pt x="2766" y="3223"/>
                    </a:cubicBezTo>
                    <a:cubicBezTo>
                      <a:pt x="2827" y="3192"/>
                      <a:pt x="2888" y="3132"/>
                      <a:pt x="2918" y="3101"/>
                    </a:cubicBezTo>
                    <a:cubicBezTo>
                      <a:pt x="2918" y="3066"/>
                      <a:pt x="2929" y="3051"/>
                      <a:pt x="2937" y="3051"/>
                    </a:cubicBezTo>
                    <a:cubicBezTo>
                      <a:pt x="2944" y="3051"/>
                      <a:pt x="2949" y="3058"/>
                      <a:pt x="2949" y="3071"/>
                    </a:cubicBezTo>
                    <a:cubicBezTo>
                      <a:pt x="2949" y="3092"/>
                      <a:pt x="2964" y="3114"/>
                      <a:pt x="2984" y="3114"/>
                    </a:cubicBezTo>
                    <a:cubicBezTo>
                      <a:pt x="2992" y="3114"/>
                      <a:pt x="3001" y="3110"/>
                      <a:pt x="3010" y="3101"/>
                    </a:cubicBezTo>
                    <a:cubicBezTo>
                      <a:pt x="3070" y="3071"/>
                      <a:pt x="3040" y="3040"/>
                      <a:pt x="3010" y="3010"/>
                    </a:cubicBezTo>
                    <a:cubicBezTo>
                      <a:pt x="3010" y="2980"/>
                      <a:pt x="3040" y="2980"/>
                      <a:pt x="3040" y="2980"/>
                    </a:cubicBezTo>
                    <a:cubicBezTo>
                      <a:pt x="3055" y="2964"/>
                      <a:pt x="3063" y="2957"/>
                      <a:pt x="3067" y="2957"/>
                    </a:cubicBezTo>
                    <a:cubicBezTo>
                      <a:pt x="3070" y="2957"/>
                      <a:pt x="3070" y="2964"/>
                      <a:pt x="3070" y="2980"/>
                    </a:cubicBezTo>
                    <a:cubicBezTo>
                      <a:pt x="3101" y="3010"/>
                      <a:pt x="3131" y="3040"/>
                      <a:pt x="3131" y="3040"/>
                    </a:cubicBezTo>
                    <a:lnTo>
                      <a:pt x="3162" y="3010"/>
                    </a:lnTo>
                    <a:cubicBezTo>
                      <a:pt x="3131" y="2980"/>
                      <a:pt x="3162" y="2949"/>
                      <a:pt x="3162" y="2949"/>
                    </a:cubicBezTo>
                    <a:cubicBezTo>
                      <a:pt x="3192" y="2949"/>
                      <a:pt x="3192" y="2949"/>
                      <a:pt x="3222" y="2980"/>
                    </a:cubicBezTo>
                    <a:cubicBezTo>
                      <a:pt x="3250" y="3007"/>
                      <a:pt x="3271" y="3022"/>
                      <a:pt x="3283" y="3022"/>
                    </a:cubicBezTo>
                    <a:cubicBezTo>
                      <a:pt x="3298" y="3022"/>
                      <a:pt x="3300" y="2999"/>
                      <a:pt x="3283" y="2949"/>
                    </a:cubicBezTo>
                    <a:lnTo>
                      <a:pt x="3344" y="2888"/>
                    </a:lnTo>
                    <a:cubicBezTo>
                      <a:pt x="3352" y="2893"/>
                      <a:pt x="3359" y="2894"/>
                      <a:pt x="3366" y="2894"/>
                    </a:cubicBezTo>
                    <a:cubicBezTo>
                      <a:pt x="3405" y="2894"/>
                      <a:pt x="3409" y="2819"/>
                      <a:pt x="3435" y="2767"/>
                    </a:cubicBezTo>
                    <a:cubicBezTo>
                      <a:pt x="3457" y="2778"/>
                      <a:pt x="3476" y="2785"/>
                      <a:pt x="3490" y="2785"/>
                    </a:cubicBezTo>
                    <a:cubicBezTo>
                      <a:pt x="3514" y="2785"/>
                      <a:pt x="3526" y="2764"/>
                      <a:pt x="3526" y="2706"/>
                    </a:cubicBezTo>
                    <a:cubicBezTo>
                      <a:pt x="3505" y="2684"/>
                      <a:pt x="3514" y="2663"/>
                      <a:pt x="3542" y="2663"/>
                    </a:cubicBezTo>
                    <a:cubicBezTo>
                      <a:pt x="3554" y="2663"/>
                      <a:pt x="3569" y="2667"/>
                      <a:pt x="3587" y="2676"/>
                    </a:cubicBezTo>
                    <a:cubicBezTo>
                      <a:pt x="3618" y="2676"/>
                      <a:pt x="3648" y="2645"/>
                      <a:pt x="3709" y="2615"/>
                    </a:cubicBezTo>
                    <a:cubicBezTo>
                      <a:pt x="3739" y="2554"/>
                      <a:pt x="3952" y="2432"/>
                      <a:pt x="4195" y="2250"/>
                    </a:cubicBezTo>
                    <a:cubicBezTo>
                      <a:pt x="4469" y="2068"/>
                      <a:pt x="4651" y="1976"/>
                      <a:pt x="4621" y="1946"/>
                    </a:cubicBezTo>
                    <a:cubicBezTo>
                      <a:pt x="4651" y="1916"/>
                      <a:pt x="4651" y="1916"/>
                      <a:pt x="4712" y="1916"/>
                    </a:cubicBezTo>
                    <a:cubicBezTo>
                      <a:pt x="4712" y="1924"/>
                      <a:pt x="4714" y="1928"/>
                      <a:pt x="4717" y="1928"/>
                    </a:cubicBezTo>
                    <a:cubicBezTo>
                      <a:pt x="4726" y="1928"/>
                      <a:pt x="4742" y="1899"/>
                      <a:pt x="4742" y="1855"/>
                    </a:cubicBezTo>
                    <a:cubicBezTo>
                      <a:pt x="4761" y="1817"/>
                      <a:pt x="4757" y="1791"/>
                      <a:pt x="4758" y="1791"/>
                    </a:cubicBezTo>
                    <a:lnTo>
                      <a:pt x="4758" y="1791"/>
                    </a:lnTo>
                    <a:cubicBezTo>
                      <a:pt x="4758" y="1791"/>
                      <a:pt x="4761" y="1801"/>
                      <a:pt x="4773" y="1825"/>
                    </a:cubicBezTo>
                    <a:cubicBezTo>
                      <a:pt x="4780" y="1832"/>
                      <a:pt x="4790" y="1836"/>
                      <a:pt x="4802" y="1836"/>
                    </a:cubicBezTo>
                    <a:cubicBezTo>
                      <a:pt x="4837" y="1836"/>
                      <a:pt x="4894" y="1802"/>
                      <a:pt x="4985" y="1733"/>
                    </a:cubicBezTo>
                    <a:cubicBezTo>
                      <a:pt x="5077" y="1703"/>
                      <a:pt x="5198" y="1612"/>
                      <a:pt x="5198" y="1581"/>
                    </a:cubicBezTo>
                    <a:cubicBezTo>
                      <a:pt x="5216" y="1546"/>
                      <a:pt x="5223" y="1531"/>
                      <a:pt x="5226" y="1531"/>
                    </a:cubicBezTo>
                    <a:cubicBezTo>
                      <a:pt x="5228" y="1531"/>
                      <a:pt x="5228" y="1538"/>
                      <a:pt x="5228" y="1551"/>
                    </a:cubicBezTo>
                    <a:cubicBezTo>
                      <a:pt x="5228" y="1581"/>
                      <a:pt x="5245" y="1595"/>
                      <a:pt x="5270" y="1595"/>
                    </a:cubicBezTo>
                    <a:cubicBezTo>
                      <a:pt x="5320" y="1595"/>
                      <a:pt x="5401" y="1541"/>
                      <a:pt x="5441" y="1460"/>
                    </a:cubicBezTo>
                    <a:cubicBezTo>
                      <a:pt x="5462" y="1460"/>
                      <a:pt x="5482" y="1446"/>
                      <a:pt x="5502" y="1446"/>
                    </a:cubicBezTo>
                    <a:cubicBezTo>
                      <a:pt x="5512" y="1446"/>
                      <a:pt x="5522" y="1450"/>
                      <a:pt x="5532" y="1460"/>
                    </a:cubicBezTo>
                    <a:cubicBezTo>
                      <a:pt x="5563" y="1429"/>
                      <a:pt x="5593" y="1429"/>
                      <a:pt x="5684" y="1338"/>
                    </a:cubicBezTo>
                    <a:cubicBezTo>
                      <a:pt x="5715" y="1308"/>
                      <a:pt x="5836" y="1247"/>
                      <a:pt x="5897" y="1217"/>
                    </a:cubicBezTo>
                    <a:cubicBezTo>
                      <a:pt x="5958" y="1186"/>
                      <a:pt x="5988" y="1125"/>
                      <a:pt x="5988" y="1125"/>
                    </a:cubicBezTo>
                    <a:cubicBezTo>
                      <a:pt x="6001" y="1112"/>
                      <a:pt x="6020" y="1105"/>
                      <a:pt x="6032" y="1101"/>
                    </a:cubicBezTo>
                    <a:lnTo>
                      <a:pt x="6032" y="1101"/>
                    </a:lnTo>
                    <a:cubicBezTo>
                      <a:pt x="6034" y="1101"/>
                      <a:pt x="6035" y="1101"/>
                      <a:pt x="6037" y="1101"/>
                    </a:cubicBezTo>
                    <a:cubicBezTo>
                      <a:pt x="6091" y="1101"/>
                      <a:pt x="6233" y="1018"/>
                      <a:pt x="6444" y="913"/>
                    </a:cubicBezTo>
                    <a:cubicBezTo>
                      <a:pt x="6629" y="807"/>
                      <a:pt x="6814" y="724"/>
                      <a:pt x="6879" y="724"/>
                    </a:cubicBezTo>
                    <a:cubicBezTo>
                      <a:pt x="6889" y="724"/>
                      <a:pt x="6896" y="726"/>
                      <a:pt x="6900" y="730"/>
                    </a:cubicBezTo>
                    <a:cubicBezTo>
                      <a:pt x="6900" y="730"/>
                      <a:pt x="6931" y="700"/>
                      <a:pt x="6961" y="639"/>
                    </a:cubicBezTo>
                    <a:cubicBezTo>
                      <a:pt x="6961" y="595"/>
                      <a:pt x="6977" y="566"/>
                      <a:pt x="6998" y="566"/>
                    </a:cubicBezTo>
                    <a:cubicBezTo>
                      <a:pt x="7006" y="566"/>
                      <a:pt x="7014" y="570"/>
                      <a:pt x="7022" y="578"/>
                    </a:cubicBezTo>
                    <a:cubicBezTo>
                      <a:pt x="7033" y="584"/>
                      <a:pt x="7047" y="586"/>
                      <a:pt x="7063" y="586"/>
                    </a:cubicBezTo>
                    <a:cubicBezTo>
                      <a:pt x="7133" y="586"/>
                      <a:pt x="7235" y="537"/>
                      <a:pt x="7235" y="487"/>
                    </a:cubicBezTo>
                    <a:lnTo>
                      <a:pt x="7235" y="518"/>
                    </a:lnTo>
                    <a:cubicBezTo>
                      <a:pt x="7245" y="523"/>
                      <a:pt x="7257" y="525"/>
                      <a:pt x="7269" y="525"/>
                    </a:cubicBezTo>
                    <a:cubicBezTo>
                      <a:pt x="7325" y="525"/>
                      <a:pt x="7387" y="471"/>
                      <a:pt x="7387" y="396"/>
                    </a:cubicBezTo>
                    <a:cubicBezTo>
                      <a:pt x="7417" y="411"/>
                      <a:pt x="7440" y="419"/>
                      <a:pt x="7459" y="419"/>
                    </a:cubicBezTo>
                    <a:cubicBezTo>
                      <a:pt x="7478" y="419"/>
                      <a:pt x="7493" y="411"/>
                      <a:pt x="7508" y="396"/>
                    </a:cubicBezTo>
                    <a:cubicBezTo>
                      <a:pt x="7521" y="383"/>
                      <a:pt x="7528" y="376"/>
                      <a:pt x="7535" y="376"/>
                    </a:cubicBezTo>
                    <a:cubicBezTo>
                      <a:pt x="7544" y="376"/>
                      <a:pt x="7551" y="391"/>
                      <a:pt x="7569" y="426"/>
                    </a:cubicBezTo>
                    <a:cubicBezTo>
                      <a:pt x="7599" y="457"/>
                      <a:pt x="7599" y="487"/>
                      <a:pt x="7630" y="487"/>
                    </a:cubicBezTo>
                    <a:cubicBezTo>
                      <a:pt x="7660" y="457"/>
                      <a:pt x="7660" y="426"/>
                      <a:pt x="7630" y="396"/>
                    </a:cubicBezTo>
                    <a:cubicBezTo>
                      <a:pt x="7630" y="396"/>
                      <a:pt x="7660" y="396"/>
                      <a:pt x="7691" y="366"/>
                    </a:cubicBezTo>
                    <a:cubicBezTo>
                      <a:pt x="7691" y="366"/>
                      <a:pt x="7721" y="366"/>
                      <a:pt x="7721" y="335"/>
                    </a:cubicBezTo>
                    <a:cubicBezTo>
                      <a:pt x="7691" y="305"/>
                      <a:pt x="7751" y="274"/>
                      <a:pt x="7782" y="274"/>
                    </a:cubicBezTo>
                    <a:cubicBezTo>
                      <a:pt x="7782" y="280"/>
                      <a:pt x="7783" y="283"/>
                      <a:pt x="7784" y="283"/>
                    </a:cubicBezTo>
                    <a:cubicBezTo>
                      <a:pt x="7790" y="283"/>
                      <a:pt x="7800" y="244"/>
                      <a:pt x="7751" y="244"/>
                    </a:cubicBezTo>
                    <a:cubicBezTo>
                      <a:pt x="7751" y="214"/>
                      <a:pt x="7721" y="183"/>
                      <a:pt x="7751" y="153"/>
                    </a:cubicBezTo>
                    <a:cubicBezTo>
                      <a:pt x="7751" y="153"/>
                      <a:pt x="7751" y="122"/>
                      <a:pt x="7721" y="92"/>
                    </a:cubicBezTo>
                    <a:cubicBezTo>
                      <a:pt x="7721" y="31"/>
                      <a:pt x="7691" y="1"/>
                      <a:pt x="7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5"/>
              <p:cNvSpPr/>
              <p:nvPr/>
            </p:nvSpPr>
            <p:spPr>
              <a:xfrm>
                <a:off x="6260500" y="2447125"/>
                <a:ext cx="2110250" cy="1812350"/>
              </a:xfrm>
              <a:custGeom>
                <a:avLst/>
                <a:gdLst/>
                <a:ahLst/>
                <a:cxnLst/>
                <a:rect l="l" t="t" r="r" b="b"/>
                <a:pathLst>
                  <a:path w="84410" h="72494" extrusionOk="0">
                    <a:moveTo>
                      <a:pt x="70435" y="3006"/>
                    </a:moveTo>
                    <a:cubicBezTo>
                      <a:pt x="70433" y="3006"/>
                      <a:pt x="70430" y="3007"/>
                      <a:pt x="70428" y="3010"/>
                    </a:cubicBezTo>
                    <a:lnTo>
                      <a:pt x="70458" y="3192"/>
                    </a:lnTo>
                    <a:cubicBezTo>
                      <a:pt x="70519" y="3374"/>
                      <a:pt x="70549" y="3374"/>
                      <a:pt x="70580" y="3374"/>
                    </a:cubicBezTo>
                    <a:lnTo>
                      <a:pt x="70519" y="3162"/>
                    </a:lnTo>
                    <a:cubicBezTo>
                      <a:pt x="70519" y="3162"/>
                      <a:pt x="70467" y="3006"/>
                      <a:pt x="70435" y="3006"/>
                    </a:cubicBezTo>
                    <a:close/>
                    <a:moveTo>
                      <a:pt x="71042" y="3280"/>
                    </a:moveTo>
                    <a:cubicBezTo>
                      <a:pt x="71074" y="3280"/>
                      <a:pt x="71129" y="3477"/>
                      <a:pt x="71157" y="3648"/>
                    </a:cubicBezTo>
                    <a:cubicBezTo>
                      <a:pt x="71218" y="3830"/>
                      <a:pt x="71218" y="3830"/>
                      <a:pt x="71188" y="3830"/>
                    </a:cubicBezTo>
                    <a:cubicBezTo>
                      <a:pt x="71188" y="3830"/>
                      <a:pt x="71096" y="3648"/>
                      <a:pt x="71066" y="3465"/>
                    </a:cubicBezTo>
                    <a:lnTo>
                      <a:pt x="71036" y="3283"/>
                    </a:lnTo>
                    <a:cubicBezTo>
                      <a:pt x="71038" y="3281"/>
                      <a:pt x="71040" y="3280"/>
                      <a:pt x="71042" y="3280"/>
                    </a:cubicBezTo>
                    <a:close/>
                    <a:moveTo>
                      <a:pt x="71559" y="5413"/>
                    </a:moveTo>
                    <a:cubicBezTo>
                      <a:pt x="71568" y="5413"/>
                      <a:pt x="71590" y="5501"/>
                      <a:pt x="71644" y="5715"/>
                    </a:cubicBezTo>
                    <a:cubicBezTo>
                      <a:pt x="71704" y="5897"/>
                      <a:pt x="71735" y="6079"/>
                      <a:pt x="71704" y="6110"/>
                    </a:cubicBezTo>
                    <a:lnTo>
                      <a:pt x="71644" y="5897"/>
                    </a:lnTo>
                    <a:cubicBezTo>
                      <a:pt x="71682" y="5897"/>
                      <a:pt x="71660" y="5824"/>
                      <a:pt x="71638" y="5824"/>
                    </a:cubicBezTo>
                    <a:cubicBezTo>
                      <a:pt x="71626" y="5824"/>
                      <a:pt x="71613" y="5849"/>
                      <a:pt x="71613" y="5928"/>
                    </a:cubicBezTo>
                    <a:lnTo>
                      <a:pt x="71552" y="5928"/>
                    </a:lnTo>
                    <a:cubicBezTo>
                      <a:pt x="71522" y="5745"/>
                      <a:pt x="71492" y="5532"/>
                      <a:pt x="71552" y="5532"/>
                    </a:cubicBezTo>
                    <a:cubicBezTo>
                      <a:pt x="71552" y="5457"/>
                      <a:pt x="71552" y="5413"/>
                      <a:pt x="71559" y="5413"/>
                    </a:cubicBezTo>
                    <a:close/>
                    <a:moveTo>
                      <a:pt x="71917" y="6049"/>
                    </a:moveTo>
                    <a:lnTo>
                      <a:pt x="71917" y="6262"/>
                    </a:lnTo>
                    <a:lnTo>
                      <a:pt x="71947" y="6444"/>
                    </a:lnTo>
                    <a:cubicBezTo>
                      <a:pt x="72008" y="6444"/>
                      <a:pt x="72008" y="6444"/>
                      <a:pt x="71947" y="6262"/>
                    </a:cubicBezTo>
                    <a:lnTo>
                      <a:pt x="71917" y="6049"/>
                    </a:lnTo>
                    <a:close/>
                    <a:moveTo>
                      <a:pt x="73893" y="16080"/>
                    </a:moveTo>
                    <a:lnTo>
                      <a:pt x="73893" y="16080"/>
                    </a:lnTo>
                    <a:cubicBezTo>
                      <a:pt x="73954" y="16080"/>
                      <a:pt x="74075" y="16444"/>
                      <a:pt x="74106" y="16627"/>
                    </a:cubicBezTo>
                    <a:cubicBezTo>
                      <a:pt x="74119" y="16719"/>
                      <a:pt x="74121" y="16771"/>
                      <a:pt x="74108" y="16771"/>
                    </a:cubicBezTo>
                    <a:cubicBezTo>
                      <a:pt x="74093" y="16771"/>
                      <a:pt x="74053" y="16682"/>
                      <a:pt x="73984" y="16475"/>
                    </a:cubicBezTo>
                    <a:cubicBezTo>
                      <a:pt x="73954" y="16292"/>
                      <a:pt x="73893" y="16080"/>
                      <a:pt x="73893" y="16080"/>
                    </a:cubicBezTo>
                    <a:close/>
                    <a:moveTo>
                      <a:pt x="74143" y="17231"/>
                    </a:moveTo>
                    <a:cubicBezTo>
                      <a:pt x="74141" y="17231"/>
                      <a:pt x="74138" y="17232"/>
                      <a:pt x="74136" y="17235"/>
                    </a:cubicBezTo>
                    <a:cubicBezTo>
                      <a:pt x="74106" y="17235"/>
                      <a:pt x="74136" y="17417"/>
                      <a:pt x="74227" y="17782"/>
                    </a:cubicBezTo>
                    <a:cubicBezTo>
                      <a:pt x="74288" y="17995"/>
                      <a:pt x="74349" y="18177"/>
                      <a:pt x="74349" y="18177"/>
                    </a:cubicBezTo>
                    <a:cubicBezTo>
                      <a:pt x="74410" y="18147"/>
                      <a:pt x="74349" y="17964"/>
                      <a:pt x="74318" y="17782"/>
                    </a:cubicBezTo>
                    <a:cubicBezTo>
                      <a:pt x="74262" y="17415"/>
                      <a:pt x="74179" y="17231"/>
                      <a:pt x="74143" y="17231"/>
                    </a:cubicBezTo>
                    <a:close/>
                    <a:moveTo>
                      <a:pt x="76264" y="25259"/>
                    </a:moveTo>
                    <a:cubicBezTo>
                      <a:pt x="76294" y="25259"/>
                      <a:pt x="76355" y="25441"/>
                      <a:pt x="76385" y="25624"/>
                    </a:cubicBezTo>
                    <a:lnTo>
                      <a:pt x="76355" y="25654"/>
                    </a:lnTo>
                    <a:lnTo>
                      <a:pt x="76264" y="25472"/>
                    </a:lnTo>
                    <a:lnTo>
                      <a:pt x="76264" y="25259"/>
                    </a:lnTo>
                    <a:close/>
                    <a:moveTo>
                      <a:pt x="76233" y="25867"/>
                    </a:moveTo>
                    <a:cubicBezTo>
                      <a:pt x="76233" y="25867"/>
                      <a:pt x="76325" y="26049"/>
                      <a:pt x="76385" y="26232"/>
                    </a:cubicBezTo>
                    <a:cubicBezTo>
                      <a:pt x="76568" y="26596"/>
                      <a:pt x="76568" y="26596"/>
                      <a:pt x="76507" y="26596"/>
                    </a:cubicBezTo>
                    <a:cubicBezTo>
                      <a:pt x="76476" y="26596"/>
                      <a:pt x="76446" y="26596"/>
                      <a:pt x="76324" y="26232"/>
                    </a:cubicBezTo>
                    <a:cubicBezTo>
                      <a:pt x="76264" y="26049"/>
                      <a:pt x="76233" y="25867"/>
                      <a:pt x="76233" y="25867"/>
                    </a:cubicBezTo>
                    <a:close/>
                    <a:moveTo>
                      <a:pt x="77417" y="30270"/>
                    </a:moveTo>
                    <a:cubicBezTo>
                      <a:pt x="77434" y="30270"/>
                      <a:pt x="77488" y="30394"/>
                      <a:pt x="77571" y="30518"/>
                    </a:cubicBezTo>
                    <a:cubicBezTo>
                      <a:pt x="77645" y="30739"/>
                      <a:pt x="77674" y="30826"/>
                      <a:pt x="77658" y="30826"/>
                    </a:cubicBezTo>
                    <a:cubicBezTo>
                      <a:pt x="77647" y="30826"/>
                      <a:pt x="77618" y="30790"/>
                      <a:pt x="77571" y="30730"/>
                    </a:cubicBezTo>
                    <a:cubicBezTo>
                      <a:pt x="77510" y="30518"/>
                      <a:pt x="77419" y="30366"/>
                      <a:pt x="77419" y="30366"/>
                    </a:cubicBezTo>
                    <a:cubicBezTo>
                      <a:pt x="77409" y="30297"/>
                      <a:pt x="77409" y="30270"/>
                      <a:pt x="77417" y="30270"/>
                    </a:cubicBezTo>
                    <a:close/>
                    <a:moveTo>
                      <a:pt x="77700" y="31882"/>
                    </a:moveTo>
                    <a:cubicBezTo>
                      <a:pt x="77732" y="31882"/>
                      <a:pt x="77783" y="32037"/>
                      <a:pt x="77783" y="32037"/>
                    </a:cubicBezTo>
                    <a:lnTo>
                      <a:pt x="77844" y="32250"/>
                    </a:lnTo>
                    <a:cubicBezTo>
                      <a:pt x="77814" y="32250"/>
                      <a:pt x="77753" y="32250"/>
                      <a:pt x="77723" y="32068"/>
                    </a:cubicBezTo>
                    <a:lnTo>
                      <a:pt x="77692" y="31885"/>
                    </a:lnTo>
                    <a:cubicBezTo>
                      <a:pt x="77695" y="31883"/>
                      <a:pt x="77697" y="31882"/>
                      <a:pt x="77700" y="31882"/>
                    </a:cubicBezTo>
                    <a:close/>
                    <a:moveTo>
                      <a:pt x="78635" y="34439"/>
                    </a:moveTo>
                    <a:lnTo>
                      <a:pt x="78635" y="34439"/>
                    </a:lnTo>
                    <a:cubicBezTo>
                      <a:pt x="78604" y="34469"/>
                      <a:pt x="78574" y="34469"/>
                      <a:pt x="78574" y="34469"/>
                    </a:cubicBezTo>
                    <a:lnTo>
                      <a:pt x="78604" y="34469"/>
                    </a:lnTo>
                    <a:lnTo>
                      <a:pt x="78635" y="34439"/>
                    </a:lnTo>
                    <a:close/>
                    <a:moveTo>
                      <a:pt x="78480" y="35605"/>
                    </a:moveTo>
                    <a:lnTo>
                      <a:pt x="78480" y="35605"/>
                    </a:lnTo>
                    <a:cubicBezTo>
                      <a:pt x="78495" y="35605"/>
                      <a:pt x="78580" y="35872"/>
                      <a:pt x="78604" y="36019"/>
                    </a:cubicBezTo>
                    <a:lnTo>
                      <a:pt x="78574" y="36019"/>
                    </a:lnTo>
                    <a:cubicBezTo>
                      <a:pt x="78543" y="35837"/>
                      <a:pt x="78452" y="35654"/>
                      <a:pt x="78483" y="35654"/>
                    </a:cubicBezTo>
                    <a:cubicBezTo>
                      <a:pt x="78477" y="35620"/>
                      <a:pt x="78477" y="35605"/>
                      <a:pt x="78480" y="35605"/>
                    </a:cubicBezTo>
                    <a:close/>
                    <a:moveTo>
                      <a:pt x="78999" y="37113"/>
                    </a:moveTo>
                    <a:cubicBezTo>
                      <a:pt x="79060" y="37113"/>
                      <a:pt x="79090" y="37113"/>
                      <a:pt x="79121" y="37296"/>
                    </a:cubicBezTo>
                    <a:cubicBezTo>
                      <a:pt x="79187" y="37429"/>
                      <a:pt x="79205" y="37578"/>
                      <a:pt x="79163" y="37578"/>
                    </a:cubicBezTo>
                    <a:cubicBezTo>
                      <a:pt x="79147" y="37578"/>
                      <a:pt x="79123" y="37558"/>
                      <a:pt x="79090" y="37509"/>
                    </a:cubicBezTo>
                    <a:cubicBezTo>
                      <a:pt x="79060" y="37326"/>
                      <a:pt x="79060" y="37326"/>
                      <a:pt x="78999" y="37113"/>
                    </a:cubicBezTo>
                    <a:close/>
                    <a:moveTo>
                      <a:pt x="79486" y="38816"/>
                    </a:moveTo>
                    <a:lnTo>
                      <a:pt x="79516" y="38998"/>
                    </a:lnTo>
                    <a:cubicBezTo>
                      <a:pt x="79577" y="39180"/>
                      <a:pt x="79577" y="39180"/>
                      <a:pt x="79546" y="39180"/>
                    </a:cubicBezTo>
                    <a:lnTo>
                      <a:pt x="79486" y="38998"/>
                    </a:lnTo>
                    <a:lnTo>
                      <a:pt x="79486" y="38816"/>
                    </a:lnTo>
                    <a:close/>
                    <a:moveTo>
                      <a:pt x="80063" y="40852"/>
                    </a:moveTo>
                    <a:cubicBezTo>
                      <a:pt x="80033" y="40852"/>
                      <a:pt x="80033" y="41065"/>
                      <a:pt x="80033" y="41065"/>
                    </a:cubicBezTo>
                    <a:cubicBezTo>
                      <a:pt x="80094" y="41247"/>
                      <a:pt x="80124" y="41247"/>
                      <a:pt x="80124" y="41247"/>
                    </a:cubicBezTo>
                    <a:cubicBezTo>
                      <a:pt x="80124" y="41247"/>
                      <a:pt x="80154" y="41247"/>
                      <a:pt x="80094" y="41034"/>
                    </a:cubicBezTo>
                    <a:lnTo>
                      <a:pt x="80063" y="40852"/>
                    </a:lnTo>
                    <a:close/>
                    <a:moveTo>
                      <a:pt x="80100" y="42034"/>
                    </a:moveTo>
                    <a:cubicBezTo>
                      <a:pt x="80128" y="42034"/>
                      <a:pt x="80154" y="42220"/>
                      <a:pt x="80154" y="42220"/>
                    </a:cubicBezTo>
                    <a:cubicBezTo>
                      <a:pt x="80215" y="42402"/>
                      <a:pt x="80246" y="42585"/>
                      <a:pt x="80215" y="42585"/>
                    </a:cubicBezTo>
                    <a:cubicBezTo>
                      <a:pt x="80215" y="42585"/>
                      <a:pt x="80214" y="42586"/>
                      <a:pt x="80211" y="42586"/>
                    </a:cubicBezTo>
                    <a:cubicBezTo>
                      <a:pt x="80202" y="42586"/>
                      <a:pt x="80178" y="42568"/>
                      <a:pt x="80154" y="42402"/>
                    </a:cubicBezTo>
                    <a:cubicBezTo>
                      <a:pt x="80094" y="42220"/>
                      <a:pt x="80094" y="42037"/>
                      <a:pt x="80094" y="42037"/>
                    </a:cubicBezTo>
                    <a:cubicBezTo>
                      <a:pt x="80096" y="42035"/>
                      <a:pt x="80098" y="42034"/>
                      <a:pt x="80100" y="42034"/>
                    </a:cubicBezTo>
                    <a:close/>
                    <a:moveTo>
                      <a:pt x="81048" y="44076"/>
                    </a:moveTo>
                    <a:cubicBezTo>
                      <a:pt x="81046" y="44076"/>
                      <a:pt x="81054" y="44120"/>
                      <a:pt x="81066" y="44196"/>
                    </a:cubicBezTo>
                    <a:cubicBezTo>
                      <a:pt x="81097" y="44408"/>
                      <a:pt x="81157" y="44591"/>
                      <a:pt x="81157" y="44591"/>
                    </a:cubicBezTo>
                    <a:cubicBezTo>
                      <a:pt x="81188" y="44591"/>
                      <a:pt x="81188" y="44591"/>
                      <a:pt x="81127" y="44378"/>
                    </a:cubicBezTo>
                    <a:cubicBezTo>
                      <a:pt x="81074" y="44164"/>
                      <a:pt x="81051" y="44076"/>
                      <a:pt x="81048" y="44076"/>
                    </a:cubicBezTo>
                    <a:close/>
                    <a:moveTo>
                      <a:pt x="79972" y="44591"/>
                    </a:moveTo>
                    <a:lnTo>
                      <a:pt x="79972" y="44591"/>
                    </a:lnTo>
                    <a:cubicBezTo>
                      <a:pt x="79942" y="44621"/>
                      <a:pt x="79972" y="44803"/>
                      <a:pt x="80094" y="44955"/>
                    </a:cubicBezTo>
                    <a:cubicBezTo>
                      <a:pt x="80124" y="44955"/>
                      <a:pt x="80124" y="44955"/>
                      <a:pt x="80063" y="44773"/>
                    </a:cubicBezTo>
                    <a:cubicBezTo>
                      <a:pt x="80063" y="44773"/>
                      <a:pt x="80002" y="44591"/>
                      <a:pt x="79972" y="44591"/>
                    </a:cubicBezTo>
                    <a:close/>
                    <a:moveTo>
                      <a:pt x="80927" y="45474"/>
                    </a:moveTo>
                    <a:cubicBezTo>
                      <a:pt x="80930" y="45474"/>
                      <a:pt x="80952" y="45562"/>
                      <a:pt x="81005" y="45776"/>
                    </a:cubicBezTo>
                    <a:cubicBezTo>
                      <a:pt x="81066" y="45989"/>
                      <a:pt x="81005" y="45989"/>
                      <a:pt x="81005" y="45989"/>
                    </a:cubicBezTo>
                    <a:cubicBezTo>
                      <a:pt x="80975" y="45989"/>
                      <a:pt x="80975" y="45776"/>
                      <a:pt x="80945" y="45594"/>
                    </a:cubicBezTo>
                    <a:cubicBezTo>
                      <a:pt x="80932" y="45518"/>
                      <a:pt x="80925" y="45474"/>
                      <a:pt x="80927" y="45474"/>
                    </a:cubicBezTo>
                    <a:close/>
                    <a:moveTo>
                      <a:pt x="81765" y="48785"/>
                    </a:moveTo>
                    <a:cubicBezTo>
                      <a:pt x="81826" y="48785"/>
                      <a:pt x="81857" y="48968"/>
                      <a:pt x="81826" y="49180"/>
                    </a:cubicBezTo>
                    <a:cubicBezTo>
                      <a:pt x="81796" y="49180"/>
                      <a:pt x="81796" y="49180"/>
                      <a:pt x="81765" y="48998"/>
                    </a:cubicBezTo>
                    <a:cubicBezTo>
                      <a:pt x="81765" y="48968"/>
                      <a:pt x="81735" y="48785"/>
                      <a:pt x="81765" y="48785"/>
                    </a:cubicBezTo>
                    <a:close/>
                    <a:moveTo>
                      <a:pt x="81948" y="50335"/>
                    </a:moveTo>
                    <a:lnTo>
                      <a:pt x="81948" y="50335"/>
                    </a:lnTo>
                    <a:cubicBezTo>
                      <a:pt x="81968" y="50335"/>
                      <a:pt x="81975" y="50430"/>
                      <a:pt x="81968" y="50430"/>
                    </a:cubicBezTo>
                    <a:cubicBezTo>
                      <a:pt x="81965" y="50430"/>
                      <a:pt x="81958" y="50406"/>
                      <a:pt x="81948" y="50335"/>
                    </a:cubicBezTo>
                    <a:close/>
                    <a:moveTo>
                      <a:pt x="82069" y="50092"/>
                    </a:moveTo>
                    <a:lnTo>
                      <a:pt x="82130" y="50275"/>
                    </a:lnTo>
                    <a:lnTo>
                      <a:pt x="82191" y="50487"/>
                    </a:lnTo>
                    <a:cubicBezTo>
                      <a:pt x="82130" y="50487"/>
                      <a:pt x="82100" y="50487"/>
                      <a:pt x="82069" y="50305"/>
                    </a:cubicBezTo>
                    <a:lnTo>
                      <a:pt x="82069" y="50092"/>
                    </a:lnTo>
                    <a:close/>
                    <a:moveTo>
                      <a:pt x="82252" y="51278"/>
                    </a:moveTo>
                    <a:cubicBezTo>
                      <a:pt x="82272" y="51278"/>
                      <a:pt x="82292" y="51359"/>
                      <a:pt x="82285" y="51359"/>
                    </a:cubicBezTo>
                    <a:cubicBezTo>
                      <a:pt x="82282" y="51359"/>
                      <a:pt x="82272" y="51338"/>
                      <a:pt x="82252" y="51278"/>
                    </a:cubicBezTo>
                    <a:close/>
                    <a:moveTo>
                      <a:pt x="4048" y="62048"/>
                    </a:moveTo>
                    <a:cubicBezTo>
                      <a:pt x="4068" y="62048"/>
                      <a:pt x="4009" y="62133"/>
                      <a:pt x="3861" y="62281"/>
                    </a:cubicBezTo>
                    <a:cubicBezTo>
                      <a:pt x="3803" y="62397"/>
                      <a:pt x="3782" y="62439"/>
                      <a:pt x="3759" y="62439"/>
                    </a:cubicBezTo>
                    <a:cubicBezTo>
                      <a:pt x="3746" y="62439"/>
                      <a:pt x="3731" y="62425"/>
                      <a:pt x="3709" y="62402"/>
                    </a:cubicBezTo>
                    <a:cubicBezTo>
                      <a:pt x="3709" y="62372"/>
                      <a:pt x="3679" y="62372"/>
                      <a:pt x="3831" y="62251"/>
                    </a:cubicBezTo>
                    <a:cubicBezTo>
                      <a:pt x="3957" y="62110"/>
                      <a:pt x="4031" y="62048"/>
                      <a:pt x="4048" y="62048"/>
                    </a:cubicBezTo>
                    <a:close/>
                    <a:moveTo>
                      <a:pt x="83893" y="62463"/>
                    </a:moveTo>
                    <a:cubicBezTo>
                      <a:pt x="83893" y="62554"/>
                      <a:pt x="83893" y="62615"/>
                      <a:pt x="83863" y="62676"/>
                    </a:cubicBezTo>
                    <a:lnTo>
                      <a:pt x="83832" y="62858"/>
                    </a:lnTo>
                    <a:cubicBezTo>
                      <a:pt x="83802" y="62858"/>
                      <a:pt x="83771" y="62858"/>
                      <a:pt x="83802" y="62676"/>
                    </a:cubicBezTo>
                    <a:cubicBezTo>
                      <a:pt x="83832" y="62585"/>
                      <a:pt x="83863" y="62524"/>
                      <a:pt x="83893" y="62463"/>
                    </a:cubicBezTo>
                    <a:close/>
                    <a:moveTo>
                      <a:pt x="27448" y="63618"/>
                    </a:moveTo>
                    <a:lnTo>
                      <a:pt x="27387" y="63679"/>
                    </a:lnTo>
                    <a:cubicBezTo>
                      <a:pt x="27408" y="63683"/>
                      <a:pt x="27428" y="63687"/>
                      <a:pt x="27448" y="63691"/>
                    </a:cubicBezTo>
                    <a:lnTo>
                      <a:pt x="27448" y="63691"/>
                    </a:lnTo>
                    <a:lnTo>
                      <a:pt x="27448" y="63618"/>
                    </a:lnTo>
                    <a:close/>
                    <a:moveTo>
                      <a:pt x="24513" y="63818"/>
                    </a:moveTo>
                    <a:cubicBezTo>
                      <a:pt x="24540" y="63818"/>
                      <a:pt x="24561" y="63821"/>
                      <a:pt x="24561" y="63831"/>
                    </a:cubicBezTo>
                    <a:lnTo>
                      <a:pt x="24561" y="63861"/>
                    </a:lnTo>
                    <a:cubicBezTo>
                      <a:pt x="24427" y="63906"/>
                      <a:pt x="24277" y="63934"/>
                      <a:pt x="24207" y="63934"/>
                    </a:cubicBezTo>
                    <a:cubicBezTo>
                      <a:pt x="24181" y="63934"/>
                      <a:pt x="24165" y="63930"/>
                      <a:pt x="24165" y="63922"/>
                    </a:cubicBezTo>
                    <a:cubicBezTo>
                      <a:pt x="24165" y="63922"/>
                      <a:pt x="24165" y="63892"/>
                      <a:pt x="24378" y="63831"/>
                    </a:cubicBezTo>
                    <a:cubicBezTo>
                      <a:pt x="24378" y="63831"/>
                      <a:pt x="24459" y="63818"/>
                      <a:pt x="24513" y="63818"/>
                    </a:cubicBezTo>
                    <a:close/>
                    <a:moveTo>
                      <a:pt x="31866" y="64588"/>
                    </a:moveTo>
                    <a:cubicBezTo>
                      <a:pt x="31882" y="64593"/>
                      <a:pt x="31899" y="64597"/>
                      <a:pt x="31916" y="64602"/>
                    </a:cubicBezTo>
                    <a:lnTo>
                      <a:pt x="31916" y="64602"/>
                    </a:lnTo>
                    <a:cubicBezTo>
                      <a:pt x="31898" y="64595"/>
                      <a:pt x="31886" y="64591"/>
                      <a:pt x="31886" y="64591"/>
                    </a:cubicBezTo>
                    <a:cubicBezTo>
                      <a:pt x="31879" y="64590"/>
                      <a:pt x="31873" y="64589"/>
                      <a:pt x="31866" y="64588"/>
                    </a:cubicBezTo>
                    <a:close/>
                    <a:moveTo>
                      <a:pt x="33925" y="64977"/>
                    </a:moveTo>
                    <a:cubicBezTo>
                      <a:pt x="33925" y="64978"/>
                      <a:pt x="33926" y="64980"/>
                      <a:pt x="33927" y="64982"/>
                    </a:cubicBezTo>
                    <a:lnTo>
                      <a:pt x="33927" y="64982"/>
                    </a:lnTo>
                    <a:lnTo>
                      <a:pt x="33953" y="64986"/>
                    </a:lnTo>
                    <a:lnTo>
                      <a:pt x="33925" y="64977"/>
                    </a:lnTo>
                    <a:close/>
                    <a:moveTo>
                      <a:pt x="34166" y="65033"/>
                    </a:moveTo>
                    <a:cubicBezTo>
                      <a:pt x="34125" y="65033"/>
                      <a:pt x="34166" y="65047"/>
                      <a:pt x="34287" y="65047"/>
                    </a:cubicBezTo>
                    <a:cubicBezTo>
                      <a:pt x="34226" y="65037"/>
                      <a:pt x="34186" y="65033"/>
                      <a:pt x="34166" y="65033"/>
                    </a:cubicBezTo>
                    <a:close/>
                    <a:moveTo>
                      <a:pt x="18196" y="64887"/>
                    </a:moveTo>
                    <a:cubicBezTo>
                      <a:pt x="18298" y="64887"/>
                      <a:pt x="18267" y="64946"/>
                      <a:pt x="17965" y="65047"/>
                    </a:cubicBezTo>
                    <a:cubicBezTo>
                      <a:pt x="17874" y="65062"/>
                      <a:pt x="17828" y="65070"/>
                      <a:pt x="17801" y="65070"/>
                    </a:cubicBezTo>
                    <a:cubicBezTo>
                      <a:pt x="17775" y="65070"/>
                      <a:pt x="17767" y="65062"/>
                      <a:pt x="17752" y="65047"/>
                    </a:cubicBezTo>
                    <a:cubicBezTo>
                      <a:pt x="17752" y="65017"/>
                      <a:pt x="17934" y="64956"/>
                      <a:pt x="18117" y="64895"/>
                    </a:cubicBezTo>
                    <a:cubicBezTo>
                      <a:pt x="18148" y="64890"/>
                      <a:pt x="18175" y="64887"/>
                      <a:pt x="18196" y="64887"/>
                    </a:cubicBezTo>
                    <a:close/>
                    <a:moveTo>
                      <a:pt x="36151" y="65287"/>
                    </a:moveTo>
                    <a:cubicBezTo>
                      <a:pt x="36148" y="65287"/>
                      <a:pt x="36155" y="65292"/>
                      <a:pt x="36184" y="65303"/>
                    </a:cubicBezTo>
                    <a:lnTo>
                      <a:pt x="36184" y="65303"/>
                    </a:lnTo>
                    <a:cubicBezTo>
                      <a:pt x="36171" y="65293"/>
                      <a:pt x="36155" y="65287"/>
                      <a:pt x="36151" y="65287"/>
                    </a:cubicBezTo>
                    <a:close/>
                    <a:moveTo>
                      <a:pt x="36184" y="65303"/>
                    </a:moveTo>
                    <a:cubicBezTo>
                      <a:pt x="36197" y="65313"/>
                      <a:pt x="36208" y="65327"/>
                      <a:pt x="36205" y="65343"/>
                    </a:cubicBezTo>
                    <a:lnTo>
                      <a:pt x="36205" y="65343"/>
                    </a:lnTo>
                    <a:cubicBezTo>
                      <a:pt x="36219" y="65338"/>
                      <a:pt x="36228" y="65330"/>
                      <a:pt x="36233" y="65320"/>
                    </a:cubicBezTo>
                    <a:cubicBezTo>
                      <a:pt x="36212" y="65314"/>
                      <a:pt x="36196" y="65308"/>
                      <a:pt x="36184" y="65303"/>
                    </a:cubicBezTo>
                    <a:close/>
                    <a:moveTo>
                      <a:pt x="35473" y="65260"/>
                    </a:moveTo>
                    <a:lnTo>
                      <a:pt x="35685" y="65290"/>
                    </a:lnTo>
                    <a:lnTo>
                      <a:pt x="35868" y="65351"/>
                    </a:lnTo>
                    <a:lnTo>
                      <a:pt x="35655" y="65320"/>
                    </a:lnTo>
                    <a:cubicBezTo>
                      <a:pt x="35473" y="65290"/>
                      <a:pt x="35473" y="65290"/>
                      <a:pt x="35473" y="65260"/>
                    </a:cubicBezTo>
                    <a:close/>
                    <a:moveTo>
                      <a:pt x="36845" y="65511"/>
                    </a:moveTo>
                    <a:cubicBezTo>
                      <a:pt x="36971" y="65538"/>
                      <a:pt x="37116" y="65569"/>
                      <a:pt x="37282" y="65603"/>
                    </a:cubicBezTo>
                    <a:lnTo>
                      <a:pt x="37282" y="65603"/>
                    </a:lnTo>
                    <a:cubicBezTo>
                      <a:pt x="37236" y="65590"/>
                      <a:pt x="37143" y="65568"/>
                      <a:pt x="36992" y="65533"/>
                    </a:cubicBezTo>
                    <a:cubicBezTo>
                      <a:pt x="36915" y="65520"/>
                      <a:pt x="36870" y="65513"/>
                      <a:pt x="36845" y="65511"/>
                    </a:cubicBezTo>
                    <a:close/>
                    <a:moveTo>
                      <a:pt x="38344" y="66007"/>
                    </a:moveTo>
                    <a:cubicBezTo>
                      <a:pt x="38375" y="66007"/>
                      <a:pt x="38420" y="66011"/>
                      <a:pt x="38482" y="66020"/>
                    </a:cubicBezTo>
                    <a:lnTo>
                      <a:pt x="38664" y="66111"/>
                    </a:lnTo>
                    <a:lnTo>
                      <a:pt x="38451" y="66111"/>
                    </a:lnTo>
                    <a:lnTo>
                      <a:pt x="38269" y="66050"/>
                    </a:lnTo>
                    <a:cubicBezTo>
                      <a:pt x="38269" y="66028"/>
                      <a:pt x="38269" y="66007"/>
                      <a:pt x="38344" y="66007"/>
                    </a:cubicBezTo>
                    <a:close/>
                    <a:moveTo>
                      <a:pt x="40625" y="66432"/>
                    </a:moveTo>
                    <a:cubicBezTo>
                      <a:pt x="40657" y="66432"/>
                      <a:pt x="40701" y="66435"/>
                      <a:pt x="40762" y="66445"/>
                    </a:cubicBezTo>
                    <a:lnTo>
                      <a:pt x="40944" y="66506"/>
                    </a:lnTo>
                    <a:cubicBezTo>
                      <a:pt x="40944" y="66516"/>
                      <a:pt x="40920" y="66519"/>
                      <a:pt x="40889" y="66519"/>
                    </a:cubicBezTo>
                    <a:cubicBezTo>
                      <a:pt x="40826" y="66519"/>
                      <a:pt x="40731" y="66506"/>
                      <a:pt x="40731" y="66506"/>
                    </a:cubicBezTo>
                    <a:cubicBezTo>
                      <a:pt x="40549" y="66475"/>
                      <a:pt x="40549" y="66475"/>
                      <a:pt x="40549" y="66445"/>
                    </a:cubicBezTo>
                    <a:cubicBezTo>
                      <a:pt x="40549" y="66445"/>
                      <a:pt x="40562" y="66432"/>
                      <a:pt x="40625" y="66432"/>
                    </a:cubicBezTo>
                    <a:close/>
                    <a:moveTo>
                      <a:pt x="82102" y="66877"/>
                    </a:moveTo>
                    <a:cubicBezTo>
                      <a:pt x="82135" y="66877"/>
                      <a:pt x="82108" y="66992"/>
                      <a:pt x="82130" y="66992"/>
                    </a:cubicBezTo>
                    <a:cubicBezTo>
                      <a:pt x="82044" y="67122"/>
                      <a:pt x="82019" y="67159"/>
                      <a:pt x="82001" y="67159"/>
                    </a:cubicBezTo>
                    <a:cubicBezTo>
                      <a:pt x="81993" y="67159"/>
                      <a:pt x="81987" y="67153"/>
                      <a:pt x="81978" y="67144"/>
                    </a:cubicBezTo>
                    <a:cubicBezTo>
                      <a:pt x="81948" y="67114"/>
                      <a:pt x="82039" y="66931"/>
                      <a:pt x="82039" y="66931"/>
                    </a:cubicBezTo>
                    <a:cubicBezTo>
                      <a:pt x="82071" y="66891"/>
                      <a:pt x="82090" y="66877"/>
                      <a:pt x="82102" y="66877"/>
                    </a:cubicBezTo>
                    <a:close/>
                    <a:moveTo>
                      <a:pt x="56699" y="69326"/>
                    </a:moveTo>
                    <a:cubicBezTo>
                      <a:pt x="56771" y="69339"/>
                      <a:pt x="56848" y="69353"/>
                      <a:pt x="56929" y="69369"/>
                    </a:cubicBezTo>
                    <a:lnTo>
                      <a:pt x="56929" y="69369"/>
                    </a:lnTo>
                    <a:cubicBezTo>
                      <a:pt x="56931" y="69367"/>
                      <a:pt x="56932" y="69365"/>
                      <a:pt x="56932" y="69363"/>
                    </a:cubicBezTo>
                    <a:lnTo>
                      <a:pt x="56750" y="69333"/>
                    </a:lnTo>
                    <a:cubicBezTo>
                      <a:pt x="56731" y="69330"/>
                      <a:pt x="56714" y="69328"/>
                      <a:pt x="56699" y="69326"/>
                    </a:cubicBezTo>
                    <a:close/>
                    <a:moveTo>
                      <a:pt x="80185" y="69485"/>
                    </a:moveTo>
                    <a:lnTo>
                      <a:pt x="80185" y="69485"/>
                    </a:lnTo>
                    <a:cubicBezTo>
                      <a:pt x="80185" y="69515"/>
                      <a:pt x="80063" y="69667"/>
                      <a:pt x="80063" y="69667"/>
                    </a:cubicBezTo>
                    <a:lnTo>
                      <a:pt x="79911" y="69789"/>
                    </a:lnTo>
                    <a:cubicBezTo>
                      <a:pt x="79881" y="69758"/>
                      <a:pt x="79881" y="69758"/>
                      <a:pt x="80033" y="69606"/>
                    </a:cubicBezTo>
                    <a:lnTo>
                      <a:pt x="80185" y="69485"/>
                    </a:lnTo>
                    <a:close/>
                    <a:moveTo>
                      <a:pt x="64158" y="70755"/>
                    </a:moveTo>
                    <a:cubicBezTo>
                      <a:pt x="64217" y="70777"/>
                      <a:pt x="64367" y="70800"/>
                      <a:pt x="64501" y="70822"/>
                    </a:cubicBezTo>
                    <a:cubicBezTo>
                      <a:pt x="64531" y="70824"/>
                      <a:pt x="64564" y="70827"/>
                      <a:pt x="64598" y="70831"/>
                    </a:cubicBezTo>
                    <a:lnTo>
                      <a:pt x="64598" y="70831"/>
                    </a:lnTo>
                    <a:cubicBezTo>
                      <a:pt x="64436" y="70800"/>
                      <a:pt x="64226" y="70756"/>
                      <a:pt x="64158" y="70755"/>
                    </a:cubicBezTo>
                    <a:close/>
                    <a:moveTo>
                      <a:pt x="77996" y="70822"/>
                    </a:moveTo>
                    <a:lnTo>
                      <a:pt x="77814" y="70944"/>
                    </a:lnTo>
                    <a:cubicBezTo>
                      <a:pt x="77662" y="71035"/>
                      <a:pt x="77662" y="71035"/>
                      <a:pt x="77662" y="71035"/>
                    </a:cubicBezTo>
                    <a:cubicBezTo>
                      <a:pt x="77631" y="71004"/>
                      <a:pt x="77631" y="70974"/>
                      <a:pt x="77783" y="70883"/>
                    </a:cubicBezTo>
                    <a:lnTo>
                      <a:pt x="77996" y="70822"/>
                    </a:lnTo>
                    <a:close/>
                    <a:moveTo>
                      <a:pt x="70211" y="0"/>
                    </a:moveTo>
                    <a:lnTo>
                      <a:pt x="70211" y="0"/>
                    </a:lnTo>
                    <a:cubicBezTo>
                      <a:pt x="70200" y="0"/>
                      <a:pt x="70215" y="92"/>
                      <a:pt x="70276" y="274"/>
                    </a:cubicBezTo>
                    <a:lnTo>
                      <a:pt x="70276" y="456"/>
                    </a:lnTo>
                    <a:cubicBezTo>
                      <a:pt x="70185" y="487"/>
                      <a:pt x="70276" y="851"/>
                      <a:pt x="70367" y="851"/>
                    </a:cubicBezTo>
                    <a:cubicBezTo>
                      <a:pt x="70392" y="843"/>
                      <a:pt x="70410" y="837"/>
                      <a:pt x="70423" y="837"/>
                    </a:cubicBezTo>
                    <a:cubicBezTo>
                      <a:pt x="70458" y="837"/>
                      <a:pt x="70458" y="879"/>
                      <a:pt x="70458" y="1034"/>
                    </a:cubicBezTo>
                    <a:cubicBezTo>
                      <a:pt x="70367" y="1034"/>
                      <a:pt x="70428" y="1216"/>
                      <a:pt x="70458" y="1429"/>
                    </a:cubicBezTo>
                    <a:cubicBezTo>
                      <a:pt x="70519" y="1611"/>
                      <a:pt x="70519" y="1611"/>
                      <a:pt x="70489" y="1611"/>
                    </a:cubicBezTo>
                    <a:cubicBezTo>
                      <a:pt x="70458" y="1611"/>
                      <a:pt x="70458" y="1824"/>
                      <a:pt x="70489" y="2006"/>
                    </a:cubicBezTo>
                    <a:cubicBezTo>
                      <a:pt x="70549" y="2189"/>
                      <a:pt x="70549" y="2189"/>
                      <a:pt x="70580" y="2189"/>
                    </a:cubicBezTo>
                    <a:cubicBezTo>
                      <a:pt x="70580" y="2146"/>
                      <a:pt x="70583" y="2128"/>
                      <a:pt x="70589" y="2128"/>
                    </a:cubicBezTo>
                    <a:cubicBezTo>
                      <a:pt x="70612" y="2128"/>
                      <a:pt x="70665" y="2408"/>
                      <a:pt x="70640" y="2554"/>
                    </a:cubicBezTo>
                    <a:cubicBezTo>
                      <a:pt x="70640" y="2708"/>
                      <a:pt x="70640" y="2750"/>
                      <a:pt x="70664" y="2750"/>
                    </a:cubicBezTo>
                    <a:cubicBezTo>
                      <a:pt x="70673" y="2750"/>
                      <a:pt x="70685" y="2744"/>
                      <a:pt x="70701" y="2736"/>
                    </a:cubicBezTo>
                    <a:cubicBezTo>
                      <a:pt x="70762" y="2736"/>
                      <a:pt x="70853" y="3101"/>
                      <a:pt x="70853" y="3313"/>
                    </a:cubicBezTo>
                    <a:cubicBezTo>
                      <a:pt x="70853" y="3313"/>
                      <a:pt x="70884" y="3496"/>
                      <a:pt x="70944" y="3678"/>
                    </a:cubicBezTo>
                    <a:cubicBezTo>
                      <a:pt x="70975" y="3861"/>
                      <a:pt x="71005" y="3861"/>
                      <a:pt x="71036" y="3861"/>
                    </a:cubicBezTo>
                    <a:cubicBezTo>
                      <a:pt x="71096" y="3861"/>
                      <a:pt x="71096" y="3861"/>
                      <a:pt x="71127" y="4043"/>
                    </a:cubicBezTo>
                    <a:cubicBezTo>
                      <a:pt x="71127" y="4225"/>
                      <a:pt x="71096" y="4256"/>
                      <a:pt x="71096" y="4256"/>
                    </a:cubicBezTo>
                    <a:cubicBezTo>
                      <a:pt x="71066" y="4256"/>
                      <a:pt x="71096" y="4438"/>
                      <a:pt x="71157" y="4620"/>
                    </a:cubicBezTo>
                    <a:cubicBezTo>
                      <a:pt x="71188" y="4833"/>
                      <a:pt x="71279" y="5198"/>
                      <a:pt x="71309" y="5198"/>
                    </a:cubicBezTo>
                    <a:lnTo>
                      <a:pt x="71279" y="5198"/>
                    </a:lnTo>
                    <a:cubicBezTo>
                      <a:pt x="71340" y="5380"/>
                      <a:pt x="71279" y="5380"/>
                      <a:pt x="71340" y="5380"/>
                    </a:cubicBezTo>
                    <a:cubicBezTo>
                      <a:pt x="71340" y="5380"/>
                      <a:pt x="71370" y="5563"/>
                      <a:pt x="71431" y="5958"/>
                    </a:cubicBezTo>
                    <a:cubicBezTo>
                      <a:pt x="71473" y="6230"/>
                      <a:pt x="71572" y="6574"/>
                      <a:pt x="71610" y="6574"/>
                    </a:cubicBezTo>
                    <a:cubicBezTo>
                      <a:pt x="71624" y="6574"/>
                      <a:pt x="71630" y="6528"/>
                      <a:pt x="71622" y="6418"/>
                    </a:cubicBezTo>
                    <a:lnTo>
                      <a:pt x="71622" y="6418"/>
                    </a:lnTo>
                    <a:cubicBezTo>
                      <a:pt x="71628" y="6444"/>
                      <a:pt x="71636" y="6473"/>
                      <a:pt x="71644" y="6505"/>
                    </a:cubicBezTo>
                    <a:cubicBezTo>
                      <a:pt x="71704" y="6687"/>
                      <a:pt x="71735" y="6687"/>
                      <a:pt x="71735" y="6687"/>
                    </a:cubicBezTo>
                    <a:cubicBezTo>
                      <a:pt x="71765" y="6687"/>
                      <a:pt x="71796" y="6870"/>
                      <a:pt x="71856" y="7052"/>
                    </a:cubicBezTo>
                    <a:lnTo>
                      <a:pt x="71796" y="7052"/>
                    </a:lnTo>
                    <a:cubicBezTo>
                      <a:pt x="71770" y="7027"/>
                      <a:pt x="71751" y="7016"/>
                      <a:pt x="71737" y="7016"/>
                    </a:cubicBezTo>
                    <a:cubicBezTo>
                      <a:pt x="71665" y="7016"/>
                      <a:pt x="71724" y="7295"/>
                      <a:pt x="71826" y="7447"/>
                    </a:cubicBezTo>
                    <a:lnTo>
                      <a:pt x="71796" y="7447"/>
                    </a:lnTo>
                    <a:cubicBezTo>
                      <a:pt x="71765" y="7478"/>
                      <a:pt x="71826" y="7660"/>
                      <a:pt x="71947" y="8025"/>
                    </a:cubicBezTo>
                    <a:cubicBezTo>
                      <a:pt x="71978" y="8207"/>
                      <a:pt x="72099" y="8390"/>
                      <a:pt x="72130" y="8390"/>
                    </a:cubicBezTo>
                    <a:cubicBezTo>
                      <a:pt x="72132" y="8388"/>
                      <a:pt x="72134" y="8387"/>
                      <a:pt x="72136" y="8387"/>
                    </a:cubicBezTo>
                    <a:cubicBezTo>
                      <a:pt x="72164" y="8387"/>
                      <a:pt x="72191" y="8572"/>
                      <a:pt x="72191" y="8572"/>
                    </a:cubicBezTo>
                    <a:cubicBezTo>
                      <a:pt x="72251" y="8754"/>
                      <a:pt x="72251" y="8754"/>
                      <a:pt x="72221" y="8754"/>
                    </a:cubicBezTo>
                    <a:cubicBezTo>
                      <a:pt x="72130" y="8754"/>
                      <a:pt x="72221" y="9149"/>
                      <a:pt x="72343" y="9332"/>
                    </a:cubicBezTo>
                    <a:lnTo>
                      <a:pt x="72312" y="9332"/>
                    </a:lnTo>
                    <a:cubicBezTo>
                      <a:pt x="72282" y="9332"/>
                      <a:pt x="72282" y="9514"/>
                      <a:pt x="72555" y="10456"/>
                    </a:cubicBezTo>
                    <a:cubicBezTo>
                      <a:pt x="72707" y="11216"/>
                      <a:pt x="72859" y="11794"/>
                      <a:pt x="72829" y="11794"/>
                    </a:cubicBezTo>
                    <a:cubicBezTo>
                      <a:pt x="72768" y="11794"/>
                      <a:pt x="73011" y="12523"/>
                      <a:pt x="73194" y="12888"/>
                    </a:cubicBezTo>
                    <a:cubicBezTo>
                      <a:pt x="73133" y="12918"/>
                      <a:pt x="73194" y="13101"/>
                      <a:pt x="73285" y="13466"/>
                    </a:cubicBezTo>
                    <a:cubicBezTo>
                      <a:pt x="73406" y="14043"/>
                      <a:pt x="73406" y="14043"/>
                      <a:pt x="73376" y="14043"/>
                    </a:cubicBezTo>
                    <a:cubicBezTo>
                      <a:pt x="73326" y="13968"/>
                      <a:pt x="73296" y="13923"/>
                      <a:pt x="73292" y="13923"/>
                    </a:cubicBezTo>
                    <a:lnTo>
                      <a:pt x="73292" y="13923"/>
                    </a:lnTo>
                    <a:cubicBezTo>
                      <a:pt x="73286" y="13923"/>
                      <a:pt x="73330" y="14012"/>
                      <a:pt x="73437" y="14225"/>
                    </a:cubicBezTo>
                    <a:cubicBezTo>
                      <a:pt x="73528" y="14408"/>
                      <a:pt x="73619" y="14985"/>
                      <a:pt x="73558" y="14985"/>
                    </a:cubicBezTo>
                    <a:cubicBezTo>
                      <a:pt x="73528" y="14985"/>
                      <a:pt x="73589" y="15168"/>
                      <a:pt x="73680" y="15563"/>
                    </a:cubicBezTo>
                    <a:cubicBezTo>
                      <a:pt x="73741" y="15745"/>
                      <a:pt x="73832" y="16110"/>
                      <a:pt x="73923" y="16505"/>
                    </a:cubicBezTo>
                    <a:cubicBezTo>
                      <a:pt x="74045" y="17052"/>
                      <a:pt x="74045" y="17052"/>
                      <a:pt x="74106" y="17052"/>
                    </a:cubicBezTo>
                    <a:cubicBezTo>
                      <a:pt x="74112" y="17050"/>
                      <a:pt x="74118" y="17049"/>
                      <a:pt x="74124" y="17049"/>
                    </a:cubicBezTo>
                    <a:cubicBezTo>
                      <a:pt x="74201" y="17049"/>
                      <a:pt x="74234" y="17232"/>
                      <a:pt x="74318" y="17599"/>
                    </a:cubicBezTo>
                    <a:cubicBezTo>
                      <a:pt x="74349" y="17782"/>
                      <a:pt x="74410" y="17964"/>
                      <a:pt x="74379" y="17964"/>
                    </a:cubicBezTo>
                    <a:cubicBezTo>
                      <a:pt x="74379" y="17964"/>
                      <a:pt x="74379" y="18177"/>
                      <a:pt x="74410" y="18359"/>
                    </a:cubicBezTo>
                    <a:cubicBezTo>
                      <a:pt x="74470" y="18542"/>
                      <a:pt x="74501" y="18724"/>
                      <a:pt x="74470" y="18754"/>
                    </a:cubicBezTo>
                    <a:cubicBezTo>
                      <a:pt x="74470" y="18754"/>
                      <a:pt x="74501" y="18937"/>
                      <a:pt x="74562" y="19302"/>
                    </a:cubicBezTo>
                    <a:cubicBezTo>
                      <a:pt x="74653" y="19697"/>
                      <a:pt x="74744" y="20061"/>
                      <a:pt x="74714" y="20061"/>
                    </a:cubicBezTo>
                    <a:cubicBezTo>
                      <a:pt x="74758" y="20216"/>
                      <a:pt x="74770" y="20258"/>
                      <a:pt x="74785" y="20258"/>
                    </a:cubicBezTo>
                    <a:cubicBezTo>
                      <a:pt x="74790" y="20258"/>
                      <a:pt x="74796" y="20252"/>
                      <a:pt x="74805" y="20244"/>
                    </a:cubicBezTo>
                    <a:cubicBezTo>
                      <a:pt x="74835" y="20244"/>
                      <a:pt x="74896" y="20426"/>
                      <a:pt x="75048" y="21186"/>
                    </a:cubicBezTo>
                    <a:cubicBezTo>
                      <a:pt x="75139" y="21551"/>
                      <a:pt x="75261" y="22128"/>
                      <a:pt x="75291" y="22128"/>
                    </a:cubicBezTo>
                    <a:cubicBezTo>
                      <a:pt x="75352" y="22311"/>
                      <a:pt x="75352" y="22311"/>
                      <a:pt x="75321" y="22311"/>
                    </a:cubicBezTo>
                    <a:cubicBezTo>
                      <a:pt x="75261" y="22341"/>
                      <a:pt x="75352" y="22706"/>
                      <a:pt x="75504" y="23071"/>
                    </a:cubicBezTo>
                    <a:cubicBezTo>
                      <a:pt x="75534" y="23071"/>
                      <a:pt x="75565" y="23253"/>
                      <a:pt x="75565" y="23435"/>
                    </a:cubicBezTo>
                    <a:cubicBezTo>
                      <a:pt x="75565" y="23435"/>
                      <a:pt x="75625" y="23618"/>
                      <a:pt x="75686" y="23800"/>
                    </a:cubicBezTo>
                    <a:cubicBezTo>
                      <a:pt x="75777" y="23982"/>
                      <a:pt x="75777" y="23982"/>
                      <a:pt x="75838" y="24378"/>
                    </a:cubicBezTo>
                    <a:cubicBezTo>
                      <a:pt x="75808" y="24378"/>
                      <a:pt x="75838" y="24560"/>
                      <a:pt x="75899" y="24773"/>
                    </a:cubicBezTo>
                    <a:cubicBezTo>
                      <a:pt x="76021" y="25138"/>
                      <a:pt x="76507" y="27204"/>
                      <a:pt x="76507" y="27387"/>
                    </a:cubicBezTo>
                    <a:cubicBezTo>
                      <a:pt x="76568" y="27569"/>
                      <a:pt x="76568" y="27569"/>
                      <a:pt x="76628" y="27782"/>
                    </a:cubicBezTo>
                    <a:cubicBezTo>
                      <a:pt x="76598" y="27964"/>
                      <a:pt x="76689" y="28147"/>
                      <a:pt x="76750" y="28147"/>
                    </a:cubicBezTo>
                    <a:lnTo>
                      <a:pt x="76689" y="27934"/>
                    </a:lnTo>
                    <a:lnTo>
                      <a:pt x="76659" y="27752"/>
                    </a:lnTo>
                    <a:lnTo>
                      <a:pt x="76659" y="27752"/>
                    </a:lnTo>
                    <a:cubicBezTo>
                      <a:pt x="76720" y="27752"/>
                      <a:pt x="76841" y="28299"/>
                      <a:pt x="76750" y="28329"/>
                    </a:cubicBezTo>
                    <a:cubicBezTo>
                      <a:pt x="76720" y="28542"/>
                      <a:pt x="76720" y="28542"/>
                      <a:pt x="76841" y="28694"/>
                    </a:cubicBezTo>
                    <a:cubicBezTo>
                      <a:pt x="76963" y="28876"/>
                      <a:pt x="76993" y="29059"/>
                      <a:pt x="76963" y="29271"/>
                    </a:cubicBezTo>
                    <a:cubicBezTo>
                      <a:pt x="76902" y="29271"/>
                      <a:pt x="76902" y="29271"/>
                      <a:pt x="77024" y="29454"/>
                    </a:cubicBezTo>
                    <a:cubicBezTo>
                      <a:pt x="77236" y="29818"/>
                      <a:pt x="77419" y="30366"/>
                      <a:pt x="77267" y="30396"/>
                    </a:cubicBezTo>
                    <a:cubicBezTo>
                      <a:pt x="77206" y="30396"/>
                      <a:pt x="77206" y="30609"/>
                      <a:pt x="77267" y="30791"/>
                    </a:cubicBezTo>
                    <a:cubicBezTo>
                      <a:pt x="77297" y="30973"/>
                      <a:pt x="77328" y="30973"/>
                      <a:pt x="77358" y="30973"/>
                    </a:cubicBezTo>
                    <a:cubicBezTo>
                      <a:pt x="77367" y="30912"/>
                      <a:pt x="77378" y="30884"/>
                      <a:pt x="77390" y="30884"/>
                    </a:cubicBezTo>
                    <a:cubicBezTo>
                      <a:pt x="77418" y="30884"/>
                      <a:pt x="77449" y="31057"/>
                      <a:pt x="77449" y="31338"/>
                    </a:cubicBezTo>
                    <a:cubicBezTo>
                      <a:pt x="77480" y="31916"/>
                      <a:pt x="77571" y="32311"/>
                      <a:pt x="77783" y="32858"/>
                    </a:cubicBezTo>
                    <a:cubicBezTo>
                      <a:pt x="77959" y="33386"/>
                      <a:pt x="78072" y="33834"/>
                      <a:pt x="78051" y="33834"/>
                    </a:cubicBezTo>
                    <a:cubicBezTo>
                      <a:pt x="78043" y="33834"/>
                      <a:pt x="78016" y="33769"/>
                      <a:pt x="77966" y="33618"/>
                    </a:cubicBezTo>
                    <a:cubicBezTo>
                      <a:pt x="77875" y="33436"/>
                      <a:pt x="77829" y="33344"/>
                      <a:pt x="77821" y="33344"/>
                    </a:cubicBezTo>
                    <a:lnTo>
                      <a:pt x="77821" y="33344"/>
                    </a:lnTo>
                    <a:cubicBezTo>
                      <a:pt x="77814" y="33344"/>
                      <a:pt x="77844" y="33436"/>
                      <a:pt x="77905" y="33618"/>
                    </a:cubicBezTo>
                    <a:cubicBezTo>
                      <a:pt x="77996" y="33983"/>
                      <a:pt x="78087" y="34378"/>
                      <a:pt x="78148" y="34560"/>
                    </a:cubicBezTo>
                    <a:cubicBezTo>
                      <a:pt x="78179" y="34743"/>
                      <a:pt x="78270" y="34925"/>
                      <a:pt x="78300" y="34925"/>
                    </a:cubicBezTo>
                    <a:cubicBezTo>
                      <a:pt x="78270" y="35138"/>
                      <a:pt x="78331" y="35502"/>
                      <a:pt x="78483" y="35867"/>
                    </a:cubicBezTo>
                    <a:cubicBezTo>
                      <a:pt x="78513" y="36050"/>
                      <a:pt x="78574" y="36232"/>
                      <a:pt x="78574" y="36232"/>
                    </a:cubicBezTo>
                    <a:cubicBezTo>
                      <a:pt x="78604" y="36445"/>
                      <a:pt x="78604" y="36445"/>
                      <a:pt x="78695" y="36627"/>
                    </a:cubicBezTo>
                    <a:cubicBezTo>
                      <a:pt x="78756" y="36809"/>
                      <a:pt x="78787" y="36992"/>
                      <a:pt x="78787" y="37174"/>
                    </a:cubicBezTo>
                    <a:cubicBezTo>
                      <a:pt x="78787" y="37387"/>
                      <a:pt x="78817" y="37569"/>
                      <a:pt x="78847" y="37569"/>
                    </a:cubicBezTo>
                    <a:cubicBezTo>
                      <a:pt x="78878" y="37569"/>
                      <a:pt x="78999" y="37934"/>
                      <a:pt x="79060" y="38116"/>
                    </a:cubicBezTo>
                    <a:cubicBezTo>
                      <a:pt x="79125" y="38245"/>
                      <a:pt x="79143" y="38374"/>
                      <a:pt x="79127" y="38374"/>
                    </a:cubicBezTo>
                    <a:cubicBezTo>
                      <a:pt x="79121" y="38374"/>
                      <a:pt x="79108" y="38352"/>
                      <a:pt x="79090" y="38299"/>
                    </a:cubicBezTo>
                    <a:lnTo>
                      <a:pt x="79090" y="38299"/>
                    </a:lnTo>
                    <a:cubicBezTo>
                      <a:pt x="79060" y="38329"/>
                      <a:pt x="79060" y="38329"/>
                      <a:pt x="79121" y="38694"/>
                    </a:cubicBezTo>
                    <a:cubicBezTo>
                      <a:pt x="79150" y="38870"/>
                      <a:pt x="79236" y="39243"/>
                      <a:pt x="79269" y="39243"/>
                    </a:cubicBezTo>
                    <a:cubicBezTo>
                      <a:pt x="79271" y="39243"/>
                      <a:pt x="79272" y="39242"/>
                      <a:pt x="79273" y="39241"/>
                    </a:cubicBezTo>
                    <a:cubicBezTo>
                      <a:pt x="79303" y="39241"/>
                      <a:pt x="79577" y="40366"/>
                      <a:pt x="79577" y="40578"/>
                    </a:cubicBezTo>
                    <a:cubicBezTo>
                      <a:pt x="79577" y="40578"/>
                      <a:pt x="79638" y="40761"/>
                      <a:pt x="79668" y="40943"/>
                    </a:cubicBezTo>
                    <a:cubicBezTo>
                      <a:pt x="79729" y="41126"/>
                      <a:pt x="79790" y="41308"/>
                      <a:pt x="79850" y="41521"/>
                    </a:cubicBezTo>
                    <a:cubicBezTo>
                      <a:pt x="79850" y="41521"/>
                      <a:pt x="79881" y="41703"/>
                      <a:pt x="79972" y="41885"/>
                    </a:cubicBezTo>
                    <a:cubicBezTo>
                      <a:pt x="80002" y="42068"/>
                      <a:pt x="80033" y="42250"/>
                      <a:pt x="80002" y="42250"/>
                    </a:cubicBezTo>
                    <a:cubicBezTo>
                      <a:pt x="80124" y="42433"/>
                      <a:pt x="80124" y="42433"/>
                      <a:pt x="80094" y="42645"/>
                    </a:cubicBezTo>
                    <a:cubicBezTo>
                      <a:pt x="80033" y="42645"/>
                      <a:pt x="80033" y="42645"/>
                      <a:pt x="80154" y="42828"/>
                    </a:cubicBezTo>
                    <a:cubicBezTo>
                      <a:pt x="80215" y="43010"/>
                      <a:pt x="80215" y="43010"/>
                      <a:pt x="80246" y="43192"/>
                    </a:cubicBezTo>
                    <a:cubicBezTo>
                      <a:pt x="80185" y="43223"/>
                      <a:pt x="80246" y="43405"/>
                      <a:pt x="80276" y="43405"/>
                    </a:cubicBezTo>
                    <a:cubicBezTo>
                      <a:pt x="80398" y="43557"/>
                      <a:pt x="80549" y="44135"/>
                      <a:pt x="80489" y="44135"/>
                    </a:cubicBezTo>
                    <a:cubicBezTo>
                      <a:pt x="80489" y="44135"/>
                      <a:pt x="80519" y="44317"/>
                      <a:pt x="80610" y="44499"/>
                    </a:cubicBezTo>
                    <a:cubicBezTo>
                      <a:pt x="80732" y="44682"/>
                      <a:pt x="80732" y="44682"/>
                      <a:pt x="80641" y="44682"/>
                    </a:cubicBezTo>
                    <a:cubicBezTo>
                      <a:pt x="80641" y="44895"/>
                      <a:pt x="80671" y="45077"/>
                      <a:pt x="80793" y="45259"/>
                    </a:cubicBezTo>
                    <a:cubicBezTo>
                      <a:pt x="80793" y="45259"/>
                      <a:pt x="80853" y="45442"/>
                      <a:pt x="80884" y="45624"/>
                    </a:cubicBezTo>
                    <a:cubicBezTo>
                      <a:pt x="80912" y="45990"/>
                      <a:pt x="81123" y="46981"/>
                      <a:pt x="81178" y="46981"/>
                    </a:cubicBezTo>
                    <a:cubicBezTo>
                      <a:pt x="81182" y="46981"/>
                      <a:pt x="81186" y="46975"/>
                      <a:pt x="81188" y="46962"/>
                    </a:cubicBezTo>
                    <a:lnTo>
                      <a:pt x="81279" y="47326"/>
                    </a:lnTo>
                    <a:cubicBezTo>
                      <a:pt x="81309" y="47721"/>
                      <a:pt x="81370" y="47904"/>
                      <a:pt x="81431" y="48086"/>
                    </a:cubicBezTo>
                    <a:lnTo>
                      <a:pt x="81522" y="48269"/>
                    </a:lnTo>
                    <a:cubicBezTo>
                      <a:pt x="81492" y="48269"/>
                      <a:pt x="81492" y="48481"/>
                      <a:pt x="81553" y="48664"/>
                    </a:cubicBezTo>
                    <a:cubicBezTo>
                      <a:pt x="81583" y="48846"/>
                      <a:pt x="81583" y="48846"/>
                      <a:pt x="81613" y="48846"/>
                    </a:cubicBezTo>
                    <a:cubicBezTo>
                      <a:pt x="81613" y="48779"/>
                      <a:pt x="81616" y="48751"/>
                      <a:pt x="81622" y="48751"/>
                    </a:cubicBezTo>
                    <a:cubicBezTo>
                      <a:pt x="81636" y="48751"/>
                      <a:pt x="81663" y="48883"/>
                      <a:pt x="81705" y="49028"/>
                    </a:cubicBezTo>
                    <a:cubicBezTo>
                      <a:pt x="81735" y="49211"/>
                      <a:pt x="81735" y="49393"/>
                      <a:pt x="81705" y="49393"/>
                    </a:cubicBezTo>
                    <a:lnTo>
                      <a:pt x="81765" y="49606"/>
                    </a:lnTo>
                    <a:cubicBezTo>
                      <a:pt x="81770" y="49604"/>
                      <a:pt x="81775" y="49603"/>
                      <a:pt x="81779" y="49603"/>
                    </a:cubicBezTo>
                    <a:cubicBezTo>
                      <a:pt x="81835" y="49603"/>
                      <a:pt x="81882" y="49760"/>
                      <a:pt x="81826" y="49788"/>
                    </a:cubicBezTo>
                    <a:cubicBezTo>
                      <a:pt x="81857" y="49971"/>
                      <a:pt x="81887" y="50153"/>
                      <a:pt x="81948" y="50335"/>
                    </a:cubicBezTo>
                    <a:lnTo>
                      <a:pt x="81917" y="50366"/>
                    </a:lnTo>
                    <a:cubicBezTo>
                      <a:pt x="81917" y="50548"/>
                      <a:pt x="81948" y="50548"/>
                      <a:pt x="81978" y="50548"/>
                    </a:cubicBezTo>
                    <a:cubicBezTo>
                      <a:pt x="81978" y="50548"/>
                      <a:pt x="82039" y="50731"/>
                      <a:pt x="82069" y="50913"/>
                    </a:cubicBezTo>
                    <a:cubicBezTo>
                      <a:pt x="82091" y="51042"/>
                      <a:pt x="82127" y="51171"/>
                      <a:pt x="82136" y="51171"/>
                    </a:cubicBezTo>
                    <a:cubicBezTo>
                      <a:pt x="82140" y="51171"/>
                      <a:pt x="82139" y="51149"/>
                      <a:pt x="82130" y="51095"/>
                    </a:cubicBezTo>
                    <a:cubicBezTo>
                      <a:pt x="82191" y="51095"/>
                      <a:pt x="82221" y="51095"/>
                      <a:pt x="82252" y="51278"/>
                    </a:cubicBezTo>
                    <a:cubicBezTo>
                      <a:pt x="82221" y="51278"/>
                      <a:pt x="82191" y="51278"/>
                      <a:pt x="82221" y="51460"/>
                    </a:cubicBezTo>
                    <a:cubicBezTo>
                      <a:pt x="82282" y="51673"/>
                      <a:pt x="82252" y="51673"/>
                      <a:pt x="82252" y="51673"/>
                    </a:cubicBezTo>
                    <a:cubicBezTo>
                      <a:pt x="82239" y="51654"/>
                      <a:pt x="82230" y="51645"/>
                      <a:pt x="82224" y="51645"/>
                    </a:cubicBezTo>
                    <a:cubicBezTo>
                      <a:pt x="82173" y="51645"/>
                      <a:pt x="82349" y="52270"/>
                      <a:pt x="82404" y="52433"/>
                    </a:cubicBezTo>
                    <a:cubicBezTo>
                      <a:pt x="82586" y="52797"/>
                      <a:pt x="82616" y="52980"/>
                      <a:pt x="82556" y="52980"/>
                    </a:cubicBezTo>
                    <a:cubicBezTo>
                      <a:pt x="82495" y="53010"/>
                      <a:pt x="82647" y="53375"/>
                      <a:pt x="82768" y="53527"/>
                    </a:cubicBezTo>
                    <a:lnTo>
                      <a:pt x="82920" y="53709"/>
                    </a:lnTo>
                    <a:lnTo>
                      <a:pt x="82829" y="53709"/>
                    </a:lnTo>
                    <a:cubicBezTo>
                      <a:pt x="82738" y="53922"/>
                      <a:pt x="82738" y="53922"/>
                      <a:pt x="82951" y="54500"/>
                    </a:cubicBezTo>
                    <a:cubicBezTo>
                      <a:pt x="83072" y="54864"/>
                      <a:pt x="83072" y="54864"/>
                      <a:pt x="83012" y="54864"/>
                    </a:cubicBezTo>
                    <a:cubicBezTo>
                      <a:pt x="82981" y="54864"/>
                      <a:pt x="83042" y="55047"/>
                      <a:pt x="83164" y="55624"/>
                    </a:cubicBezTo>
                    <a:cubicBezTo>
                      <a:pt x="83305" y="56162"/>
                      <a:pt x="83341" y="56357"/>
                      <a:pt x="83370" y="56357"/>
                    </a:cubicBezTo>
                    <a:cubicBezTo>
                      <a:pt x="83372" y="56357"/>
                      <a:pt x="83374" y="56356"/>
                      <a:pt x="83376" y="56354"/>
                    </a:cubicBezTo>
                    <a:cubicBezTo>
                      <a:pt x="83376" y="56354"/>
                      <a:pt x="83437" y="56567"/>
                      <a:pt x="83467" y="56749"/>
                    </a:cubicBezTo>
                    <a:cubicBezTo>
                      <a:pt x="83443" y="56894"/>
                      <a:pt x="83516" y="57175"/>
                      <a:pt x="83561" y="57175"/>
                    </a:cubicBezTo>
                    <a:cubicBezTo>
                      <a:pt x="83573" y="57175"/>
                      <a:pt x="83583" y="57157"/>
                      <a:pt x="83589" y="57114"/>
                    </a:cubicBezTo>
                    <a:cubicBezTo>
                      <a:pt x="83589" y="57114"/>
                      <a:pt x="83619" y="57296"/>
                      <a:pt x="83680" y="57478"/>
                    </a:cubicBezTo>
                    <a:lnTo>
                      <a:pt x="83650" y="57509"/>
                    </a:lnTo>
                    <a:cubicBezTo>
                      <a:pt x="83619" y="57509"/>
                      <a:pt x="83650" y="57600"/>
                      <a:pt x="83711" y="57874"/>
                    </a:cubicBezTo>
                    <a:cubicBezTo>
                      <a:pt x="83771" y="58147"/>
                      <a:pt x="83863" y="58633"/>
                      <a:pt x="83923" y="59393"/>
                    </a:cubicBezTo>
                    <a:cubicBezTo>
                      <a:pt x="83954" y="59636"/>
                      <a:pt x="83954" y="59819"/>
                      <a:pt x="83954" y="60001"/>
                    </a:cubicBezTo>
                    <a:cubicBezTo>
                      <a:pt x="83954" y="60153"/>
                      <a:pt x="83954" y="60305"/>
                      <a:pt x="83954" y="60457"/>
                    </a:cubicBezTo>
                    <a:cubicBezTo>
                      <a:pt x="83984" y="60700"/>
                      <a:pt x="83954" y="60883"/>
                      <a:pt x="83954" y="61035"/>
                    </a:cubicBezTo>
                    <a:cubicBezTo>
                      <a:pt x="83954" y="61308"/>
                      <a:pt x="83954" y="61339"/>
                      <a:pt x="83984" y="61339"/>
                    </a:cubicBezTo>
                    <a:cubicBezTo>
                      <a:pt x="84041" y="61538"/>
                      <a:pt x="84018" y="61737"/>
                      <a:pt x="83965" y="61737"/>
                    </a:cubicBezTo>
                    <a:cubicBezTo>
                      <a:pt x="83962" y="61737"/>
                      <a:pt x="83958" y="61736"/>
                      <a:pt x="83954" y="61734"/>
                    </a:cubicBezTo>
                    <a:cubicBezTo>
                      <a:pt x="83923" y="61734"/>
                      <a:pt x="83863" y="61916"/>
                      <a:pt x="83893" y="61916"/>
                    </a:cubicBezTo>
                    <a:cubicBezTo>
                      <a:pt x="83893" y="61916"/>
                      <a:pt x="83893" y="62007"/>
                      <a:pt x="83863" y="62129"/>
                    </a:cubicBezTo>
                    <a:cubicBezTo>
                      <a:pt x="83832" y="62251"/>
                      <a:pt x="83802" y="62402"/>
                      <a:pt x="83771" y="62494"/>
                    </a:cubicBezTo>
                    <a:cubicBezTo>
                      <a:pt x="83589" y="63041"/>
                      <a:pt x="83589" y="63254"/>
                      <a:pt x="83619" y="63254"/>
                    </a:cubicBezTo>
                    <a:cubicBezTo>
                      <a:pt x="83646" y="63200"/>
                      <a:pt x="83660" y="63178"/>
                      <a:pt x="83664" y="63178"/>
                    </a:cubicBezTo>
                    <a:lnTo>
                      <a:pt x="83664" y="63178"/>
                    </a:lnTo>
                    <a:cubicBezTo>
                      <a:pt x="83672" y="63178"/>
                      <a:pt x="83623" y="63307"/>
                      <a:pt x="83559" y="63436"/>
                    </a:cubicBezTo>
                    <a:cubicBezTo>
                      <a:pt x="83467" y="63618"/>
                      <a:pt x="83407" y="63801"/>
                      <a:pt x="83437" y="63801"/>
                    </a:cubicBezTo>
                    <a:cubicBezTo>
                      <a:pt x="83407" y="63892"/>
                      <a:pt x="83316" y="64226"/>
                      <a:pt x="83224" y="64530"/>
                    </a:cubicBezTo>
                    <a:cubicBezTo>
                      <a:pt x="83103" y="64834"/>
                      <a:pt x="83012" y="65077"/>
                      <a:pt x="82981" y="65077"/>
                    </a:cubicBezTo>
                    <a:cubicBezTo>
                      <a:pt x="82981" y="65077"/>
                      <a:pt x="82890" y="65260"/>
                      <a:pt x="82799" y="65412"/>
                    </a:cubicBezTo>
                    <a:cubicBezTo>
                      <a:pt x="82829" y="65442"/>
                      <a:pt x="82677" y="65807"/>
                      <a:pt x="82495" y="66141"/>
                    </a:cubicBezTo>
                    <a:cubicBezTo>
                      <a:pt x="82282" y="66475"/>
                      <a:pt x="82191" y="66627"/>
                      <a:pt x="82160" y="66627"/>
                    </a:cubicBezTo>
                    <a:cubicBezTo>
                      <a:pt x="82178" y="66564"/>
                      <a:pt x="82183" y="66536"/>
                      <a:pt x="82176" y="66536"/>
                    </a:cubicBezTo>
                    <a:lnTo>
                      <a:pt x="82176" y="66536"/>
                    </a:lnTo>
                    <a:cubicBezTo>
                      <a:pt x="82159" y="66536"/>
                      <a:pt x="82076" y="66696"/>
                      <a:pt x="81948" y="66931"/>
                    </a:cubicBezTo>
                    <a:cubicBezTo>
                      <a:pt x="81826" y="67083"/>
                      <a:pt x="81796" y="67296"/>
                      <a:pt x="81674" y="67448"/>
                    </a:cubicBezTo>
                    <a:cubicBezTo>
                      <a:pt x="81705" y="67479"/>
                      <a:pt x="81613" y="67661"/>
                      <a:pt x="81492" y="67813"/>
                    </a:cubicBezTo>
                    <a:lnTo>
                      <a:pt x="81461" y="67783"/>
                    </a:lnTo>
                    <a:cubicBezTo>
                      <a:pt x="81431" y="67752"/>
                      <a:pt x="81401" y="67752"/>
                      <a:pt x="81401" y="67752"/>
                    </a:cubicBezTo>
                    <a:cubicBezTo>
                      <a:pt x="81279" y="67904"/>
                      <a:pt x="81157" y="68056"/>
                      <a:pt x="81188" y="68056"/>
                    </a:cubicBezTo>
                    <a:cubicBezTo>
                      <a:pt x="81036" y="68178"/>
                      <a:pt x="80914" y="68330"/>
                      <a:pt x="80641" y="68603"/>
                    </a:cubicBezTo>
                    <a:cubicBezTo>
                      <a:pt x="80367" y="68907"/>
                      <a:pt x="80094" y="69150"/>
                      <a:pt x="79972" y="69302"/>
                    </a:cubicBezTo>
                    <a:cubicBezTo>
                      <a:pt x="79881" y="69363"/>
                      <a:pt x="79607" y="69545"/>
                      <a:pt x="79334" y="69758"/>
                    </a:cubicBezTo>
                    <a:cubicBezTo>
                      <a:pt x="79060" y="69971"/>
                      <a:pt x="78787" y="70184"/>
                      <a:pt x="78726" y="70245"/>
                    </a:cubicBezTo>
                    <a:cubicBezTo>
                      <a:pt x="78756" y="70275"/>
                      <a:pt x="78604" y="70397"/>
                      <a:pt x="78422" y="70457"/>
                    </a:cubicBezTo>
                    <a:cubicBezTo>
                      <a:pt x="78239" y="70548"/>
                      <a:pt x="78239" y="70548"/>
                      <a:pt x="78087" y="70670"/>
                    </a:cubicBezTo>
                    <a:cubicBezTo>
                      <a:pt x="77935" y="70792"/>
                      <a:pt x="77723" y="70852"/>
                      <a:pt x="77540" y="70913"/>
                    </a:cubicBezTo>
                    <a:cubicBezTo>
                      <a:pt x="77358" y="70944"/>
                      <a:pt x="77176" y="71004"/>
                      <a:pt x="77024" y="71126"/>
                    </a:cubicBezTo>
                    <a:cubicBezTo>
                      <a:pt x="76659" y="71308"/>
                      <a:pt x="76294" y="71430"/>
                      <a:pt x="76112" y="71491"/>
                    </a:cubicBezTo>
                    <a:cubicBezTo>
                      <a:pt x="75808" y="71617"/>
                      <a:pt x="75630" y="71681"/>
                      <a:pt x="75703" y="71681"/>
                    </a:cubicBezTo>
                    <a:cubicBezTo>
                      <a:pt x="75717" y="71681"/>
                      <a:pt x="75742" y="71678"/>
                      <a:pt x="75777" y="71673"/>
                    </a:cubicBezTo>
                    <a:lnTo>
                      <a:pt x="75777" y="71673"/>
                    </a:lnTo>
                    <a:cubicBezTo>
                      <a:pt x="75777" y="71704"/>
                      <a:pt x="75595" y="71795"/>
                      <a:pt x="75595" y="71795"/>
                    </a:cubicBezTo>
                    <a:cubicBezTo>
                      <a:pt x="75413" y="71871"/>
                      <a:pt x="75314" y="71894"/>
                      <a:pt x="75287" y="71894"/>
                    </a:cubicBezTo>
                    <a:cubicBezTo>
                      <a:pt x="75261" y="71894"/>
                      <a:pt x="75306" y="71871"/>
                      <a:pt x="75413" y="71856"/>
                    </a:cubicBezTo>
                    <a:cubicBezTo>
                      <a:pt x="75614" y="71788"/>
                      <a:pt x="75649" y="71768"/>
                      <a:pt x="75603" y="71768"/>
                    </a:cubicBezTo>
                    <a:cubicBezTo>
                      <a:pt x="75566" y="71768"/>
                      <a:pt x="75477" y="71781"/>
                      <a:pt x="75382" y="71795"/>
                    </a:cubicBezTo>
                    <a:cubicBezTo>
                      <a:pt x="75200" y="71795"/>
                      <a:pt x="74805" y="71886"/>
                      <a:pt x="74622" y="71916"/>
                    </a:cubicBezTo>
                    <a:cubicBezTo>
                      <a:pt x="74440" y="71947"/>
                      <a:pt x="74045" y="72007"/>
                      <a:pt x="73862" y="72038"/>
                    </a:cubicBezTo>
                    <a:cubicBezTo>
                      <a:pt x="73285" y="72068"/>
                      <a:pt x="73072" y="72068"/>
                      <a:pt x="73072" y="72099"/>
                    </a:cubicBezTo>
                    <a:lnTo>
                      <a:pt x="73072" y="72129"/>
                    </a:lnTo>
                    <a:cubicBezTo>
                      <a:pt x="72981" y="72099"/>
                      <a:pt x="72403" y="72099"/>
                      <a:pt x="71826" y="72068"/>
                    </a:cubicBezTo>
                    <a:cubicBezTo>
                      <a:pt x="71248" y="72038"/>
                      <a:pt x="70671" y="71977"/>
                      <a:pt x="70549" y="71977"/>
                    </a:cubicBezTo>
                    <a:lnTo>
                      <a:pt x="70580" y="71947"/>
                    </a:lnTo>
                    <a:cubicBezTo>
                      <a:pt x="70580" y="71916"/>
                      <a:pt x="70397" y="71886"/>
                      <a:pt x="70002" y="71825"/>
                    </a:cubicBezTo>
                    <a:cubicBezTo>
                      <a:pt x="69820" y="71795"/>
                      <a:pt x="69060" y="71673"/>
                      <a:pt x="68482" y="71552"/>
                    </a:cubicBezTo>
                    <a:cubicBezTo>
                      <a:pt x="67821" y="71419"/>
                      <a:pt x="67297" y="71333"/>
                      <a:pt x="67173" y="71333"/>
                    </a:cubicBezTo>
                    <a:cubicBezTo>
                      <a:pt x="67155" y="71333"/>
                      <a:pt x="67145" y="71335"/>
                      <a:pt x="67145" y="71339"/>
                    </a:cubicBezTo>
                    <a:cubicBezTo>
                      <a:pt x="66963" y="71308"/>
                      <a:pt x="66963" y="71308"/>
                      <a:pt x="66963" y="71278"/>
                    </a:cubicBezTo>
                    <a:cubicBezTo>
                      <a:pt x="67175" y="71278"/>
                      <a:pt x="66963" y="71217"/>
                      <a:pt x="66780" y="71187"/>
                    </a:cubicBezTo>
                    <a:cubicBezTo>
                      <a:pt x="66727" y="71178"/>
                      <a:pt x="66689" y="71174"/>
                      <a:pt x="66662" y="71174"/>
                    </a:cubicBezTo>
                    <a:cubicBezTo>
                      <a:pt x="66595" y="71174"/>
                      <a:pt x="66589" y="71196"/>
                      <a:pt x="66567" y="71217"/>
                    </a:cubicBezTo>
                    <a:cubicBezTo>
                      <a:pt x="66567" y="71225"/>
                      <a:pt x="66556" y="71229"/>
                      <a:pt x="66533" y="71229"/>
                    </a:cubicBezTo>
                    <a:cubicBezTo>
                      <a:pt x="66465" y="71229"/>
                      <a:pt x="66294" y="71194"/>
                      <a:pt x="66020" y="71126"/>
                    </a:cubicBezTo>
                    <a:cubicBezTo>
                      <a:pt x="65656" y="71014"/>
                      <a:pt x="65006" y="70876"/>
                      <a:pt x="64598" y="70831"/>
                    </a:cubicBezTo>
                    <a:lnTo>
                      <a:pt x="64598" y="70831"/>
                    </a:lnTo>
                    <a:cubicBezTo>
                      <a:pt x="64641" y="70840"/>
                      <a:pt x="64681" y="70847"/>
                      <a:pt x="64713" y="70852"/>
                    </a:cubicBezTo>
                    <a:cubicBezTo>
                      <a:pt x="64820" y="70888"/>
                      <a:pt x="64791" y="70903"/>
                      <a:pt x="64713" y="70903"/>
                    </a:cubicBezTo>
                    <a:cubicBezTo>
                      <a:pt x="64657" y="70903"/>
                      <a:pt x="64576" y="70895"/>
                      <a:pt x="64501" y="70883"/>
                    </a:cubicBezTo>
                    <a:cubicBezTo>
                      <a:pt x="64136" y="70792"/>
                      <a:pt x="64136" y="70792"/>
                      <a:pt x="64136" y="70761"/>
                    </a:cubicBezTo>
                    <a:cubicBezTo>
                      <a:pt x="64136" y="70757"/>
                      <a:pt x="64144" y="70755"/>
                      <a:pt x="64157" y="70755"/>
                    </a:cubicBezTo>
                    <a:cubicBezTo>
                      <a:pt x="64158" y="70755"/>
                      <a:pt x="64158" y="70755"/>
                      <a:pt x="64158" y="70755"/>
                    </a:cubicBezTo>
                    <a:lnTo>
                      <a:pt x="64158" y="70755"/>
                    </a:lnTo>
                    <a:cubicBezTo>
                      <a:pt x="64137" y="70747"/>
                      <a:pt x="64128" y="70739"/>
                      <a:pt x="64136" y="70731"/>
                    </a:cubicBezTo>
                    <a:cubicBezTo>
                      <a:pt x="63953" y="70640"/>
                      <a:pt x="63558" y="70548"/>
                      <a:pt x="63163" y="70548"/>
                    </a:cubicBezTo>
                    <a:cubicBezTo>
                      <a:pt x="62981" y="70488"/>
                      <a:pt x="62981" y="70488"/>
                      <a:pt x="62981" y="70457"/>
                    </a:cubicBezTo>
                    <a:cubicBezTo>
                      <a:pt x="62847" y="70413"/>
                      <a:pt x="62828" y="70385"/>
                      <a:pt x="62743" y="70385"/>
                    </a:cubicBezTo>
                    <a:cubicBezTo>
                      <a:pt x="62713" y="70385"/>
                      <a:pt x="62673" y="70388"/>
                      <a:pt x="62616" y="70397"/>
                    </a:cubicBezTo>
                    <a:cubicBezTo>
                      <a:pt x="62221" y="70366"/>
                      <a:pt x="61643" y="70245"/>
                      <a:pt x="61279" y="70123"/>
                    </a:cubicBezTo>
                    <a:cubicBezTo>
                      <a:pt x="61150" y="70101"/>
                      <a:pt x="61021" y="70080"/>
                      <a:pt x="60945" y="70080"/>
                    </a:cubicBezTo>
                    <a:cubicBezTo>
                      <a:pt x="60914" y="70080"/>
                      <a:pt x="60892" y="70084"/>
                      <a:pt x="60883" y="70093"/>
                    </a:cubicBezTo>
                    <a:cubicBezTo>
                      <a:pt x="60883" y="70104"/>
                      <a:pt x="60883" y="70115"/>
                      <a:pt x="60883" y="70123"/>
                    </a:cubicBezTo>
                    <a:cubicBezTo>
                      <a:pt x="60768" y="70065"/>
                      <a:pt x="60726" y="70044"/>
                      <a:pt x="60664" y="70044"/>
                    </a:cubicBezTo>
                    <a:cubicBezTo>
                      <a:pt x="60628" y="70044"/>
                      <a:pt x="60585" y="70051"/>
                      <a:pt x="60519" y="70062"/>
                    </a:cubicBezTo>
                    <a:cubicBezTo>
                      <a:pt x="60510" y="70071"/>
                      <a:pt x="60488" y="70075"/>
                      <a:pt x="60461" y="70075"/>
                    </a:cubicBezTo>
                    <a:cubicBezTo>
                      <a:pt x="60397" y="70075"/>
                      <a:pt x="60306" y="70053"/>
                      <a:pt x="60306" y="70032"/>
                    </a:cubicBezTo>
                    <a:cubicBezTo>
                      <a:pt x="60124" y="69941"/>
                      <a:pt x="59941" y="69910"/>
                      <a:pt x="59941" y="69910"/>
                    </a:cubicBezTo>
                    <a:cubicBezTo>
                      <a:pt x="59759" y="69880"/>
                      <a:pt x="58786" y="69728"/>
                      <a:pt x="57844" y="69545"/>
                    </a:cubicBezTo>
                    <a:cubicBezTo>
                      <a:pt x="57488" y="69474"/>
                      <a:pt x="57185" y="69416"/>
                      <a:pt x="56929" y="69369"/>
                    </a:cubicBezTo>
                    <a:lnTo>
                      <a:pt x="56929" y="69369"/>
                    </a:lnTo>
                    <a:cubicBezTo>
                      <a:pt x="56905" y="69393"/>
                      <a:pt x="56719" y="69393"/>
                      <a:pt x="56719" y="69393"/>
                    </a:cubicBezTo>
                    <a:lnTo>
                      <a:pt x="56537" y="69363"/>
                    </a:lnTo>
                    <a:cubicBezTo>
                      <a:pt x="56537" y="69342"/>
                      <a:pt x="56537" y="69320"/>
                      <a:pt x="56612" y="69320"/>
                    </a:cubicBezTo>
                    <a:cubicBezTo>
                      <a:pt x="56634" y="69320"/>
                      <a:pt x="56662" y="69322"/>
                      <a:pt x="56699" y="69326"/>
                    </a:cubicBezTo>
                    <a:lnTo>
                      <a:pt x="56699" y="69326"/>
                    </a:lnTo>
                    <a:cubicBezTo>
                      <a:pt x="56515" y="69292"/>
                      <a:pt x="56361" y="69265"/>
                      <a:pt x="56233" y="69241"/>
                    </a:cubicBezTo>
                    <a:cubicBezTo>
                      <a:pt x="55988" y="69197"/>
                      <a:pt x="55841" y="69169"/>
                      <a:pt x="55780" y="69169"/>
                    </a:cubicBezTo>
                    <a:cubicBezTo>
                      <a:pt x="55758" y="69169"/>
                      <a:pt x="55747" y="69173"/>
                      <a:pt x="55747" y="69181"/>
                    </a:cubicBezTo>
                    <a:cubicBezTo>
                      <a:pt x="55564" y="69150"/>
                      <a:pt x="55564" y="69150"/>
                      <a:pt x="55382" y="69090"/>
                    </a:cubicBezTo>
                    <a:cubicBezTo>
                      <a:pt x="55199" y="69029"/>
                      <a:pt x="55017" y="68998"/>
                      <a:pt x="54804" y="68938"/>
                    </a:cubicBezTo>
                    <a:cubicBezTo>
                      <a:pt x="54622" y="68907"/>
                      <a:pt x="54440" y="68877"/>
                      <a:pt x="54440" y="68846"/>
                    </a:cubicBezTo>
                    <a:cubicBezTo>
                      <a:pt x="54257" y="68846"/>
                      <a:pt x="54257" y="68846"/>
                      <a:pt x="54044" y="68816"/>
                    </a:cubicBezTo>
                    <a:cubicBezTo>
                      <a:pt x="54075" y="68755"/>
                      <a:pt x="53862" y="68725"/>
                      <a:pt x="53680" y="68725"/>
                    </a:cubicBezTo>
                    <a:cubicBezTo>
                      <a:pt x="53592" y="68737"/>
                      <a:pt x="53540" y="68745"/>
                      <a:pt x="53512" y="68745"/>
                    </a:cubicBezTo>
                    <a:cubicBezTo>
                      <a:pt x="53472" y="68745"/>
                      <a:pt x="53480" y="68730"/>
                      <a:pt x="53497" y="68694"/>
                    </a:cubicBezTo>
                    <a:cubicBezTo>
                      <a:pt x="53497" y="68669"/>
                      <a:pt x="53094" y="68559"/>
                      <a:pt x="53068" y="68559"/>
                    </a:cubicBezTo>
                    <a:cubicBezTo>
                      <a:pt x="53063" y="68559"/>
                      <a:pt x="53072" y="68563"/>
                      <a:pt x="53102" y="68573"/>
                    </a:cubicBezTo>
                    <a:cubicBezTo>
                      <a:pt x="53102" y="68588"/>
                      <a:pt x="53079" y="68594"/>
                      <a:pt x="53042" y="68594"/>
                    </a:cubicBezTo>
                    <a:cubicBezTo>
                      <a:pt x="52929" y="68594"/>
                      <a:pt x="52684" y="68542"/>
                      <a:pt x="52525" y="68542"/>
                    </a:cubicBezTo>
                    <a:cubicBezTo>
                      <a:pt x="52342" y="68512"/>
                      <a:pt x="52160" y="68482"/>
                      <a:pt x="52160" y="68421"/>
                    </a:cubicBezTo>
                    <a:cubicBezTo>
                      <a:pt x="51978" y="68360"/>
                      <a:pt x="51005" y="68208"/>
                      <a:pt x="50822" y="68208"/>
                    </a:cubicBezTo>
                    <a:cubicBezTo>
                      <a:pt x="50822" y="68217"/>
                      <a:pt x="50804" y="68221"/>
                      <a:pt x="50779" y="68221"/>
                    </a:cubicBezTo>
                    <a:cubicBezTo>
                      <a:pt x="50719" y="68221"/>
                      <a:pt x="50619" y="68199"/>
                      <a:pt x="50640" y="68178"/>
                    </a:cubicBezTo>
                    <a:cubicBezTo>
                      <a:pt x="50640" y="68147"/>
                      <a:pt x="50458" y="68117"/>
                      <a:pt x="50245" y="68056"/>
                    </a:cubicBezTo>
                    <a:cubicBezTo>
                      <a:pt x="50063" y="68056"/>
                      <a:pt x="50063" y="68026"/>
                      <a:pt x="50063" y="67995"/>
                    </a:cubicBezTo>
                    <a:cubicBezTo>
                      <a:pt x="50275" y="67995"/>
                      <a:pt x="50093" y="67965"/>
                      <a:pt x="49698" y="67904"/>
                    </a:cubicBezTo>
                    <a:cubicBezTo>
                      <a:pt x="49515" y="67874"/>
                      <a:pt x="48756" y="67752"/>
                      <a:pt x="48178" y="67631"/>
                    </a:cubicBezTo>
                    <a:cubicBezTo>
                      <a:pt x="47236" y="67448"/>
                      <a:pt x="47023" y="67448"/>
                      <a:pt x="46628" y="67448"/>
                    </a:cubicBezTo>
                    <a:lnTo>
                      <a:pt x="46446" y="67479"/>
                    </a:lnTo>
                    <a:lnTo>
                      <a:pt x="46446" y="67387"/>
                    </a:lnTo>
                    <a:cubicBezTo>
                      <a:pt x="46446" y="67357"/>
                      <a:pt x="46294" y="67266"/>
                      <a:pt x="46294" y="67266"/>
                    </a:cubicBezTo>
                    <a:cubicBezTo>
                      <a:pt x="46231" y="67257"/>
                      <a:pt x="46187" y="67253"/>
                      <a:pt x="46156" y="67253"/>
                    </a:cubicBezTo>
                    <a:cubicBezTo>
                      <a:pt x="46081" y="67253"/>
                      <a:pt x="46081" y="67275"/>
                      <a:pt x="46081" y="67296"/>
                    </a:cubicBezTo>
                    <a:cubicBezTo>
                      <a:pt x="46081" y="67303"/>
                      <a:pt x="46069" y="67307"/>
                      <a:pt x="46046" y="67307"/>
                    </a:cubicBezTo>
                    <a:cubicBezTo>
                      <a:pt x="45972" y="67307"/>
                      <a:pt x="45782" y="67267"/>
                      <a:pt x="45503" y="67175"/>
                    </a:cubicBezTo>
                    <a:cubicBezTo>
                      <a:pt x="45138" y="67083"/>
                      <a:pt x="44956" y="67053"/>
                      <a:pt x="44743" y="67023"/>
                    </a:cubicBezTo>
                    <a:cubicBezTo>
                      <a:pt x="44561" y="66992"/>
                      <a:pt x="44379" y="66962"/>
                      <a:pt x="44196" y="66901"/>
                    </a:cubicBezTo>
                    <a:cubicBezTo>
                      <a:pt x="44090" y="66871"/>
                      <a:pt x="44037" y="66855"/>
                      <a:pt x="44010" y="66855"/>
                    </a:cubicBezTo>
                    <a:cubicBezTo>
                      <a:pt x="43983" y="66855"/>
                      <a:pt x="43983" y="66871"/>
                      <a:pt x="43983" y="66901"/>
                    </a:cubicBezTo>
                    <a:cubicBezTo>
                      <a:pt x="43983" y="66907"/>
                      <a:pt x="43977" y="66909"/>
                      <a:pt x="43966" y="66909"/>
                    </a:cubicBezTo>
                    <a:cubicBezTo>
                      <a:pt x="43917" y="66909"/>
                      <a:pt x="43768" y="66859"/>
                      <a:pt x="43619" y="66810"/>
                    </a:cubicBezTo>
                    <a:cubicBezTo>
                      <a:pt x="43456" y="66728"/>
                      <a:pt x="42978" y="66623"/>
                      <a:pt x="42877" y="66623"/>
                    </a:cubicBezTo>
                    <a:cubicBezTo>
                      <a:pt x="42865" y="66623"/>
                      <a:pt x="42859" y="66624"/>
                      <a:pt x="42859" y="66627"/>
                    </a:cubicBezTo>
                    <a:cubicBezTo>
                      <a:pt x="42859" y="66636"/>
                      <a:pt x="42841" y="66640"/>
                      <a:pt x="42810" y="66640"/>
                    </a:cubicBezTo>
                    <a:cubicBezTo>
                      <a:pt x="42737" y="66640"/>
                      <a:pt x="42593" y="66619"/>
                      <a:pt x="42464" y="66597"/>
                    </a:cubicBezTo>
                    <a:cubicBezTo>
                      <a:pt x="42281" y="66567"/>
                      <a:pt x="42099" y="66536"/>
                      <a:pt x="41886" y="66506"/>
                    </a:cubicBezTo>
                    <a:cubicBezTo>
                      <a:pt x="41704" y="66475"/>
                      <a:pt x="41521" y="66445"/>
                      <a:pt x="41521" y="66445"/>
                    </a:cubicBezTo>
                    <a:cubicBezTo>
                      <a:pt x="41415" y="66430"/>
                      <a:pt x="41415" y="66422"/>
                      <a:pt x="41464" y="66422"/>
                    </a:cubicBezTo>
                    <a:cubicBezTo>
                      <a:pt x="41514" y="66422"/>
                      <a:pt x="41613" y="66430"/>
                      <a:pt x="41704" y="66445"/>
                    </a:cubicBezTo>
                    <a:lnTo>
                      <a:pt x="41521" y="66384"/>
                    </a:lnTo>
                    <a:cubicBezTo>
                      <a:pt x="41157" y="66324"/>
                      <a:pt x="40944" y="66263"/>
                      <a:pt x="40762" y="66263"/>
                    </a:cubicBezTo>
                    <a:cubicBezTo>
                      <a:pt x="40673" y="66275"/>
                      <a:pt x="40622" y="66283"/>
                      <a:pt x="40594" y="66283"/>
                    </a:cubicBezTo>
                    <a:cubicBezTo>
                      <a:pt x="40554" y="66283"/>
                      <a:pt x="40561" y="66268"/>
                      <a:pt x="40579" y="66232"/>
                    </a:cubicBezTo>
                    <a:cubicBezTo>
                      <a:pt x="40579" y="66202"/>
                      <a:pt x="40397" y="66141"/>
                      <a:pt x="40184" y="66111"/>
                    </a:cubicBezTo>
                    <a:cubicBezTo>
                      <a:pt x="40149" y="66117"/>
                      <a:pt x="40114" y="66119"/>
                      <a:pt x="40081" y="66119"/>
                    </a:cubicBezTo>
                    <a:cubicBezTo>
                      <a:pt x="39939" y="66119"/>
                      <a:pt x="39819" y="66075"/>
                      <a:pt x="39819" y="66050"/>
                    </a:cubicBezTo>
                    <a:cubicBezTo>
                      <a:pt x="40032" y="66020"/>
                      <a:pt x="40032" y="66020"/>
                      <a:pt x="39242" y="65928"/>
                    </a:cubicBezTo>
                    <a:cubicBezTo>
                      <a:pt x="38877" y="65868"/>
                      <a:pt x="38087" y="65746"/>
                      <a:pt x="37540" y="65655"/>
                    </a:cubicBezTo>
                    <a:cubicBezTo>
                      <a:pt x="37449" y="65637"/>
                      <a:pt x="37363" y="65619"/>
                      <a:pt x="37282" y="65603"/>
                    </a:cubicBezTo>
                    <a:lnTo>
                      <a:pt x="37282" y="65603"/>
                    </a:lnTo>
                    <a:cubicBezTo>
                      <a:pt x="37357" y="65624"/>
                      <a:pt x="37306" y="65624"/>
                      <a:pt x="37175" y="65624"/>
                    </a:cubicBezTo>
                    <a:cubicBezTo>
                      <a:pt x="36992" y="65624"/>
                      <a:pt x="36810" y="65564"/>
                      <a:pt x="36810" y="65533"/>
                    </a:cubicBezTo>
                    <a:cubicBezTo>
                      <a:pt x="36810" y="65518"/>
                      <a:pt x="36810" y="65510"/>
                      <a:pt x="36833" y="65510"/>
                    </a:cubicBezTo>
                    <a:cubicBezTo>
                      <a:pt x="36836" y="65510"/>
                      <a:pt x="36840" y="65511"/>
                      <a:pt x="36845" y="65511"/>
                    </a:cubicBezTo>
                    <a:lnTo>
                      <a:pt x="36845" y="65511"/>
                    </a:lnTo>
                    <a:cubicBezTo>
                      <a:pt x="36519" y="65440"/>
                      <a:pt x="36318" y="65389"/>
                      <a:pt x="36202" y="65351"/>
                    </a:cubicBezTo>
                    <a:cubicBezTo>
                      <a:pt x="36204" y="65348"/>
                      <a:pt x="36204" y="65345"/>
                      <a:pt x="36205" y="65343"/>
                    </a:cubicBezTo>
                    <a:lnTo>
                      <a:pt x="36205" y="65343"/>
                    </a:lnTo>
                    <a:cubicBezTo>
                      <a:pt x="36190" y="65348"/>
                      <a:pt x="36170" y="65351"/>
                      <a:pt x="36142" y="65351"/>
                    </a:cubicBezTo>
                    <a:cubicBezTo>
                      <a:pt x="36037" y="65351"/>
                      <a:pt x="35827" y="65310"/>
                      <a:pt x="35442" y="65229"/>
                    </a:cubicBezTo>
                    <a:cubicBezTo>
                      <a:pt x="34895" y="65108"/>
                      <a:pt x="34500" y="65047"/>
                      <a:pt x="34287" y="65047"/>
                    </a:cubicBezTo>
                    <a:cubicBezTo>
                      <a:pt x="34500" y="65108"/>
                      <a:pt x="34682" y="65138"/>
                      <a:pt x="34682" y="65138"/>
                    </a:cubicBezTo>
                    <a:cubicBezTo>
                      <a:pt x="34672" y="65158"/>
                      <a:pt x="34645" y="65168"/>
                      <a:pt x="34600" y="65168"/>
                    </a:cubicBezTo>
                    <a:cubicBezTo>
                      <a:pt x="34510" y="65168"/>
                      <a:pt x="34348" y="65128"/>
                      <a:pt x="34105" y="65047"/>
                    </a:cubicBezTo>
                    <a:cubicBezTo>
                      <a:pt x="33975" y="65025"/>
                      <a:pt x="33937" y="65003"/>
                      <a:pt x="33927" y="64982"/>
                    </a:cubicBezTo>
                    <a:lnTo>
                      <a:pt x="33927" y="64982"/>
                    </a:lnTo>
                    <a:lnTo>
                      <a:pt x="33770" y="64956"/>
                    </a:lnTo>
                    <a:cubicBezTo>
                      <a:pt x="33588" y="64925"/>
                      <a:pt x="33588" y="64925"/>
                      <a:pt x="33588" y="64895"/>
                    </a:cubicBezTo>
                    <a:lnTo>
                      <a:pt x="33588" y="64895"/>
                    </a:lnTo>
                    <a:lnTo>
                      <a:pt x="33770" y="64925"/>
                    </a:lnTo>
                    <a:lnTo>
                      <a:pt x="33925" y="64977"/>
                    </a:lnTo>
                    <a:lnTo>
                      <a:pt x="33925" y="64977"/>
                    </a:lnTo>
                    <a:cubicBezTo>
                      <a:pt x="33922" y="64970"/>
                      <a:pt x="33922" y="64963"/>
                      <a:pt x="33922" y="64956"/>
                    </a:cubicBezTo>
                    <a:cubicBezTo>
                      <a:pt x="33922" y="64925"/>
                      <a:pt x="33740" y="64834"/>
                      <a:pt x="33558" y="64804"/>
                    </a:cubicBezTo>
                    <a:cubicBezTo>
                      <a:pt x="33452" y="64786"/>
                      <a:pt x="33347" y="64769"/>
                      <a:pt x="33312" y="64769"/>
                    </a:cubicBezTo>
                    <a:cubicBezTo>
                      <a:pt x="33286" y="64769"/>
                      <a:pt x="33298" y="64778"/>
                      <a:pt x="33375" y="64804"/>
                    </a:cubicBezTo>
                    <a:cubicBezTo>
                      <a:pt x="33360" y="64819"/>
                      <a:pt x="33353" y="64827"/>
                      <a:pt x="33326" y="64827"/>
                    </a:cubicBezTo>
                    <a:cubicBezTo>
                      <a:pt x="33299" y="64827"/>
                      <a:pt x="33254" y="64819"/>
                      <a:pt x="33163" y="64804"/>
                    </a:cubicBezTo>
                    <a:cubicBezTo>
                      <a:pt x="32980" y="64773"/>
                      <a:pt x="32798" y="64743"/>
                      <a:pt x="32585" y="64713"/>
                    </a:cubicBezTo>
                    <a:cubicBezTo>
                      <a:pt x="32585" y="64731"/>
                      <a:pt x="32568" y="64739"/>
                      <a:pt x="32537" y="64739"/>
                    </a:cubicBezTo>
                    <a:cubicBezTo>
                      <a:pt x="32469" y="64739"/>
                      <a:pt x="32337" y="64703"/>
                      <a:pt x="32190" y="64682"/>
                    </a:cubicBezTo>
                    <a:cubicBezTo>
                      <a:pt x="32116" y="64658"/>
                      <a:pt x="32013" y="64628"/>
                      <a:pt x="31916" y="64602"/>
                    </a:cubicBezTo>
                    <a:lnTo>
                      <a:pt x="31916" y="64602"/>
                    </a:lnTo>
                    <a:cubicBezTo>
                      <a:pt x="31967" y="64621"/>
                      <a:pt x="32060" y="64660"/>
                      <a:pt x="32038" y="64682"/>
                    </a:cubicBezTo>
                    <a:lnTo>
                      <a:pt x="31856" y="64652"/>
                    </a:lnTo>
                    <a:cubicBezTo>
                      <a:pt x="31673" y="64621"/>
                      <a:pt x="31673" y="64591"/>
                      <a:pt x="31673" y="64591"/>
                    </a:cubicBezTo>
                    <a:cubicBezTo>
                      <a:pt x="31673" y="64591"/>
                      <a:pt x="31673" y="64577"/>
                      <a:pt x="31736" y="64577"/>
                    </a:cubicBezTo>
                    <a:cubicBezTo>
                      <a:pt x="31765" y="64577"/>
                      <a:pt x="31806" y="64580"/>
                      <a:pt x="31866" y="64588"/>
                    </a:cubicBezTo>
                    <a:lnTo>
                      <a:pt x="31866" y="64588"/>
                    </a:lnTo>
                    <a:cubicBezTo>
                      <a:pt x="31744" y="64555"/>
                      <a:pt x="31643" y="64530"/>
                      <a:pt x="31643" y="64530"/>
                    </a:cubicBezTo>
                    <a:lnTo>
                      <a:pt x="31643" y="64500"/>
                    </a:lnTo>
                    <a:cubicBezTo>
                      <a:pt x="31643" y="64469"/>
                      <a:pt x="31460" y="64409"/>
                      <a:pt x="31460" y="64409"/>
                    </a:cubicBezTo>
                    <a:cubicBezTo>
                      <a:pt x="31400" y="64398"/>
                      <a:pt x="31359" y="64395"/>
                      <a:pt x="31332" y="64395"/>
                    </a:cubicBezTo>
                    <a:cubicBezTo>
                      <a:pt x="31278" y="64395"/>
                      <a:pt x="31278" y="64409"/>
                      <a:pt x="31278" y="64409"/>
                    </a:cubicBezTo>
                    <a:cubicBezTo>
                      <a:pt x="31278" y="64409"/>
                      <a:pt x="31248" y="64409"/>
                      <a:pt x="31156" y="64378"/>
                    </a:cubicBezTo>
                    <a:cubicBezTo>
                      <a:pt x="31096" y="64378"/>
                      <a:pt x="31004" y="64348"/>
                      <a:pt x="30883" y="64348"/>
                    </a:cubicBezTo>
                    <a:cubicBezTo>
                      <a:pt x="30640" y="64287"/>
                      <a:pt x="30305" y="64226"/>
                      <a:pt x="29910" y="64165"/>
                    </a:cubicBezTo>
                    <a:cubicBezTo>
                      <a:pt x="29278" y="64044"/>
                      <a:pt x="28529" y="63903"/>
                      <a:pt x="27866" y="63773"/>
                    </a:cubicBezTo>
                    <a:lnTo>
                      <a:pt x="27866" y="63773"/>
                    </a:lnTo>
                    <a:lnTo>
                      <a:pt x="27874" y="63709"/>
                    </a:lnTo>
                    <a:cubicBezTo>
                      <a:pt x="27874" y="63679"/>
                      <a:pt x="27874" y="63649"/>
                      <a:pt x="27874" y="63618"/>
                    </a:cubicBezTo>
                    <a:lnTo>
                      <a:pt x="27721" y="63745"/>
                    </a:lnTo>
                    <a:lnTo>
                      <a:pt x="27721" y="63745"/>
                    </a:lnTo>
                    <a:cubicBezTo>
                      <a:pt x="27628" y="63727"/>
                      <a:pt x="27537" y="63709"/>
                      <a:pt x="27448" y="63691"/>
                    </a:cubicBezTo>
                    <a:lnTo>
                      <a:pt x="27448" y="63691"/>
                    </a:lnTo>
                    <a:lnTo>
                      <a:pt x="27448" y="63709"/>
                    </a:lnTo>
                    <a:lnTo>
                      <a:pt x="27448" y="63770"/>
                    </a:lnTo>
                    <a:lnTo>
                      <a:pt x="27418" y="63770"/>
                    </a:lnTo>
                    <a:cubicBezTo>
                      <a:pt x="26810" y="63740"/>
                      <a:pt x="26384" y="63740"/>
                      <a:pt x="26232" y="63740"/>
                    </a:cubicBezTo>
                    <a:cubicBezTo>
                      <a:pt x="26035" y="63725"/>
                      <a:pt x="25792" y="63717"/>
                      <a:pt x="25624" y="63717"/>
                    </a:cubicBezTo>
                    <a:cubicBezTo>
                      <a:pt x="25457" y="63717"/>
                      <a:pt x="25366" y="63725"/>
                      <a:pt x="25472" y="63740"/>
                    </a:cubicBezTo>
                    <a:cubicBezTo>
                      <a:pt x="25472" y="63770"/>
                      <a:pt x="25229" y="63770"/>
                      <a:pt x="24834" y="63801"/>
                    </a:cubicBezTo>
                    <a:cubicBezTo>
                      <a:pt x="24439" y="63801"/>
                      <a:pt x="23922" y="63861"/>
                      <a:pt x="23345" y="63892"/>
                    </a:cubicBezTo>
                    <a:cubicBezTo>
                      <a:pt x="22676" y="63983"/>
                      <a:pt x="22099" y="64013"/>
                      <a:pt x="21703" y="64105"/>
                    </a:cubicBezTo>
                    <a:cubicBezTo>
                      <a:pt x="21278" y="64165"/>
                      <a:pt x="21035" y="64196"/>
                      <a:pt x="21065" y="64226"/>
                    </a:cubicBezTo>
                    <a:cubicBezTo>
                      <a:pt x="21065" y="64226"/>
                      <a:pt x="20852" y="64257"/>
                      <a:pt x="20488" y="64317"/>
                    </a:cubicBezTo>
                    <a:cubicBezTo>
                      <a:pt x="20092" y="64378"/>
                      <a:pt x="19728" y="64469"/>
                      <a:pt x="19545" y="64530"/>
                    </a:cubicBezTo>
                    <a:cubicBezTo>
                      <a:pt x="19433" y="64568"/>
                      <a:pt x="19320" y="64594"/>
                      <a:pt x="19293" y="64594"/>
                    </a:cubicBezTo>
                    <a:cubicBezTo>
                      <a:pt x="19277" y="64594"/>
                      <a:pt x="19293" y="64584"/>
                      <a:pt x="19363" y="64561"/>
                    </a:cubicBezTo>
                    <a:cubicBezTo>
                      <a:pt x="19363" y="64539"/>
                      <a:pt x="19348" y="64518"/>
                      <a:pt x="19274" y="64518"/>
                    </a:cubicBezTo>
                    <a:cubicBezTo>
                      <a:pt x="19244" y="64518"/>
                      <a:pt x="19204" y="64521"/>
                      <a:pt x="19150" y="64530"/>
                    </a:cubicBezTo>
                    <a:cubicBezTo>
                      <a:pt x="18785" y="64591"/>
                      <a:pt x="18785" y="64652"/>
                      <a:pt x="18785" y="64682"/>
                    </a:cubicBezTo>
                    <a:cubicBezTo>
                      <a:pt x="18785" y="64713"/>
                      <a:pt x="18603" y="64743"/>
                      <a:pt x="18603" y="64743"/>
                    </a:cubicBezTo>
                    <a:cubicBezTo>
                      <a:pt x="18496" y="64779"/>
                      <a:pt x="18452" y="64793"/>
                      <a:pt x="18434" y="64793"/>
                    </a:cubicBezTo>
                    <a:cubicBezTo>
                      <a:pt x="18421" y="64793"/>
                      <a:pt x="18421" y="64786"/>
                      <a:pt x="18421" y="64773"/>
                    </a:cubicBezTo>
                    <a:cubicBezTo>
                      <a:pt x="18390" y="64743"/>
                      <a:pt x="18390" y="64682"/>
                      <a:pt x="18390" y="64682"/>
                    </a:cubicBezTo>
                    <a:lnTo>
                      <a:pt x="18208" y="64743"/>
                    </a:lnTo>
                    <a:cubicBezTo>
                      <a:pt x="18208" y="64773"/>
                      <a:pt x="18026" y="64834"/>
                      <a:pt x="18026" y="64834"/>
                    </a:cubicBezTo>
                    <a:cubicBezTo>
                      <a:pt x="17950" y="64847"/>
                      <a:pt x="17906" y="64854"/>
                      <a:pt x="17880" y="64854"/>
                    </a:cubicBezTo>
                    <a:cubicBezTo>
                      <a:pt x="17843" y="64854"/>
                      <a:pt x="17843" y="64839"/>
                      <a:pt x="17843" y="64804"/>
                    </a:cubicBezTo>
                    <a:cubicBezTo>
                      <a:pt x="17833" y="64783"/>
                      <a:pt x="17806" y="64773"/>
                      <a:pt x="17768" y="64773"/>
                    </a:cubicBezTo>
                    <a:cubicBezTo>
                      <a:pt x="17691" y="64773"/>
                      <a:pt x="17570" y="64814"/>
                      <a:pt x="17448" y="64895"/>
                    </a:cubicBezTo>
                    <a:cubicBezTo>
                      <a:pt x="17266" y="64956"/>
                      <a:pt x="17174" y="64986"/>
                      <a:pt x="17144" y="65017"/>
                    </a:cubicBezTo>
                    <a:lnTo>
                      <a:pt x="17083" y="65017"/>
                    </a:lnTo>
                    <a:cubicBezTo>
                      <a:pt x="16901" y="65017"/>
                      <a:pt x="16536" y="65199"/>
                      <a:pt x="16354" y="65290"/>
                    </a:cubicBezTo>
                    <a:cubicBezTo>
                      <a:pt x="16322" y="65285"/>
                      <a:pt x="16290" y="65282"/>
                      <a:pt x="16258" y="65282"/>
                    </a:cubicBezTo>
                    <a:cubicBezTo>
                      <a:pt x="16100" y="65282"/>
                      <a:pt x="15933" y="65341"/>
                      <a:pt x="15807" y="65442"/>
                    </a:cubicBezTo>
                    <a:cubicBezTo>
                      <a:pt x="15807" y="65472"/>
                      <a:pt x="15624" y="65533"/>
                      <a:pt x="15442" y="65564"/>
                    </a:cubicBezTo>
                    <a:cubicBezTo>
                      <a:pt x="15260" y="65594"/>
                      <a:pt x="15077" y="65655"/>
                      <a:pt x="14712" y="65776"/>
                    </a:cubicBezTo>
                    <a:cubicBezTo>
                      <a:pt x="14621" y="65837"/>
                      <a:pt x="14256" y="65989"/>
                      <a:pt x="13740" y="66172"/>
                    </a:cubicBezTo>
                    <a:cubicBezTo>
                      <a:pt x="13223" y="66384"/>
                      <a:pt x="12554" y="66688"/>
                      <a:pt x="11855" y="66992"/>
                    </a:cubicBezTo>
                    <a:cubicBezTo>
                      <a:pt x="11095" y="67387"/>
                      <a:pt x="10457" y="67691"/>
                      <a:pt x="10001" y="67965"/>
                    </a:cubicBezTo>
                    <a:cubicBezTo>
                      <a:pt x="9576" y="68208"/>
                      <a:pt x="9332" y="68390"/>
                      <a:pt x="9332" y="68390"/>
                    </a:cubicBezTo>
                    <a:cubicBezTo>
                      <a:pt x="9180" y="68482"/>
                      <a:pt x="9180" y="68482"/>
                      <a:pt x="8998" y="68573"/>
                    </a:cubicBezTo>
                    <a:cubicBezTo>
                      <a:pt x="8994" y="68569"/>
                      <a:pt x="8988" y="68567"/>
                      <a:pt x="8980" y="68567"/>
                    </a:cubicBezTo>
                    <a:cubicBezTo>
                      <a:pt x="8929" y="68567"/>
                      <a:pt x="8800" y="68653"/>
                      <a:pt x="8694" y="68786"/>
                    </a:cubicBezTo>
                    <a:cubicBezTo>
                      <a:pt x="8593" y="68867"/>
                      <a:pt x="8559" y="68907"/>
                      <a:pt x="8539" y="68907"/>
                    </a:cubicBezTo>
                    <a:cubicBezTo>
                      <a:pt x="8529" y="68907"/>
                      <a:pt x="8522" y="68897"/>
                      <a:pt x="8512" y="68877"/>
                    </a:cubicBezTo>
                    <a:cubicBezTo>
                      <a:pt x="8512" y="68877"/>
                      <a:pt x="8420" y="68907"/>
                      <a:pt x="8269" y="68998"/>
                    </a:cubicBezTo>
                    <a:cubicBezTo>
                      <a:pt x="8117" y="69120"/>
                      <a:pt x="7873" y="69302"/>
                      <a:pt x="7539" y="69515"/>
                    </a:cubicBezTo>
                    <a:cubicBezTo>
                      <a:pt x="7083" y="69849"/>
                      <a:pt x="6445" y="70275"/>
                      <a:pt x="6475" y="70305"/>
                    </a:cubicBezTo>
                    <a:cubicBezTo>
                      <a:pt x="6301" y="70462"/>
                      <a:pt x="6217" y="70529"/>
                      <a:pt x="6205" y="70529"/>
                    </a:cubicBezTo>
                    <a:cubicBezTo>
                      <a:pt x="6196" y="70529"/>
                      <a:pt x="6228" y="70492"/>
                      <a:pt x="6293" y="70427"/>
                    </a:cubicBezTo>
                    <a:cubicBezTo>
                      <a:pt x="6315" y="70405"/>
                      <a:pt x="6321" y="70395"/>
                      <a:pt x="6313" y="70395"/>
                    </a:cubicBezTo>
                    <a:cubicBezTo>
                      <a:pt x="6290" y="70395"/>
                      <a:pt x="6135" y="70487"/>
                      <a:pt x="5928" y="70579"/>
                    </a:cubicBezTo>
                    <a:cubicBezTo>
                      <a:pt x="5685" y="70700"/>
                      <a:pt x="5320" y="70852"/>
                      <a:pt x="5016" y="70944"/>
                    </a:cubicBezTo>
                    <a:cubicBezTo>
                      <a:pt x="4887" y="70965"/>
                      <a:pt x="4743" y="70987"/>
                      <a:pt x="4670" y="70987"/>
                    </a:cubicBezTo>
                    <a:cubicBezTo>
                      <a:pt x="4639" y="70987"/>
                      <a:pt x="4621" y="70983"/>
                      <a:pt x="4621" y="70974"/>
                    </a:cubicBezTo>
                    <a:cubicBezTo>
                      <a:pt x="4492" y="70996"/>
                      <a:pt x="4348" y="71017"/>
                      <a:pt x="4070" y="71017"/>
                    </a:cubicBezTo>
                    <a:cubicBezTo>
                      <a:pt x="3955" y="71017"/>
                      <a:pt x="3818" y="71013"/>
                      <a:pt x="3648" y="71004"/>
                    </a:cubicBezTo>
                    <a:cubicBezTo>
                      <a:pt x="3557" y="70974"/>
                      <a:pt x="3314" y="70944"/>
                      <a:pt x="3040" y="70852"/>
                    </a:cubicBezTo>
                    <a:cubicBezTo>
                      <a:pt x="2767" y="70792"/>
                      <a:pt x="2524" y="70670"/>
                      <a:pt x="2341" y="70548"/>
                    </a:cubicBezTo>
                    <a:cubicBezTo>
                      <a:pt x="1977" y="70366"/>
                      <a:pt x="1673" y="70123"/>
                      <a:pt x="1673" y="70123"/>
                    </a:cubicBezTo>
                    <a:cubicBezTo>
                      <a:pt x="1615" y="70077"/>
                      <a:pt x="1557" y="70026"/>
                      <a:pt x="1516" y="69989"/>
                    </a:cubicBezTo>
                    <a:lnTo>
                      <a:pt x="1516" y="69989"/>
                    </a:lnTo>
                    <a:cubicBezTo>
                      <a:pt x="1485" y="69940"/>
                      <a:pt x="1315" y="69787"/>
                      <a:pt x="1095" y="69485"/>
                    </a:cubicBezTo>
                    <a:cubicBezTo>
                      <a:pt x="852" y="69150"/>
                      <a:pt x="548" y="68603"/>
                      <a:pt x="457" y="67934"/>
                    </a:cubicBezTo>
                    <a:cubicBezTo>
                      <a:pt x="305" y="67235"/>
                      <a:pt x="426" y="66597"/>
                      <a:pt x="578" y="66111"/>
                    </a:cubicBezTo>
                    <a:cubicBezTo>
                      <a:pt x="730" y="65655"/>
                      <a:pt x="913" y="65351"/>
                      <a:pt x="974" y="65290"/>
                    </a:cubicBezTo>
                    <a:cubicBezTo>
                      <a:pt x="974" y="65290"/>
                      <a:pt x="1065" y="65108"/>
                      <a:pt x="1156" y="64925"/>
                    </a:cubicBezTo>
                    <a:cubicBezTo>
                      <a:pt x="1217" y="64743"/>
                      <a:pt x="1369" y="64561"/>
                      <a:pt x="1521" y="64469"/>
                    </a:cubicBezTo>
                    <a:cubicBezTo>
                      <a:pt x="1703" y="64348"/>
                      <a:pt x="2311" y="63892"/>
                      <a:pt x="2402" y="63709"/>
                    </a:cubicBezTo>
                    <a:lnTo>
                      <a:pt x="2433" y="63740"/>
                    </a:lnTo>
                    <a:cubicBezTo>
                      <a:pt x="2615" y="63679"/>
                      <a:pt x="3040" y="63284"/>
                      <a:pt x="3162" y="63102"/>
                    </a:cubicBezTo>
                    <a:cubicBezTo>
                      <a:pt x="3344" y="63010"/>
                      <a:pt x="3496" y="62889"/>
                      <a:pt x="3618" y="62767"/>
                    </a:cubicBezTo>
                    <a:cubicBezTo>
                      <a:pt x="3719" y="62686"/>
                      <a:pt x="3753" y="62659"/>
                      <a:pt x="3782" y="62659"/>
                    </a:cubicBezTo>
                    <a:cubicBezTo>
                      <a:pt x="3797" y="62659"/>
                      <a:pt x="3810" y="62666"/>
                      <a:pt x="3831" y="62676"/>
                    </a:cubicBezTo>
                    <a:cubicBezTo>
                      <a:pt x="3831" y="62690"/>
                      <a:pt x="3837" y="62703"/>
                      <a:pt x="3857" y="62703"/>
                    </a:cubicBezTo>
                    <a:cubicBezTo>
                      <a:pt x="3882" y="62703"/>
                      <a:pt x="3929" y="62682"/>
                      <a:pt x="4013" y="62615"/>
                    </a:cubicBezTo>
                    <a:cubicBezTo>
                      <a:pt x="4165" y="62494"/>
                      <a:pt x="4135" y="62463"/>
                      <a:pt x="4135" y="62433"/>
                    </a:cubicBezTo>
                    <a:cubicBezTo>
                      <a:pt x="4135" y="62433"/>
                      <a:pt x="4287" y="62342"/>
                      <a:pt x="4439" y="62220"/>
                    </a:cubicBezTo>
                    <a:cubicBezTo>
                      <a:pt x="4439" y="62220"/>
                      <a:pt x="4591" y="62099"/>
                      <a:pt x="4560" y="62068"/>
                    </a:cubicBezTo>
                    <a:cubicBezTo>
                      <a:pt x="4560" y="62038"/>
                      <a:pt x="4712" y="61916"/>
                      <a:pt x="4864" y="61825"/>
                    </a:cubicBezTo>
                    <a:cubicBezTo>
                      <a:pt x="4867" y="61828"/>
                      <a:pt x="4871" y="61829"/>
                      <a:pt x="4875" y="61829"/>
                    </a:cubicBezTo>
                    <a:cubicBezTo>
                      <a:pt x="4904" y="61829"/>
                      <a:pt x="4958" y="61765"/>
                      <a:pt x="4917" y="61765"/>
                    </a:cubicBezTo>
                    <a:cubicBezTo>
                      <a:pt x="4903" y="61765"/>
                      <a:pt x="4877" y="61773"/>
                      <a:pt x="4834" y="61795"/>
                    </a:cubicBezTo>
                    <a:cubicBezTo>
                      <a:pt x="4834" y="61764"/>
                      <a:pt x="4803" y="61734"/>
                      <a:pt x="4986" y="61612"/>
                    </a:cubicBezTo>
                    <a:cubicBezTo>
                      <a:pt x="4986" y="61612"/>
                      <a:pt x="4955" y="61582"/>
                      <a:pt x="4925" y="61551"/>
                    </a:cubicBezTo>
                    <a:cubicBezTo>
                      <a:pt x="4913" y="61526"/>
                      <a:pt x="4905" y="61507"/>
                      <a:pt x="4876" y="61507"/>
                    </a:cubicBezTo>
                    <a:cubicBezTo>
                      <a:pt x="4833" y="61507"/>
                      <a:pt x="4745" y="61548"/>
                      <a:pt x="4530" y="61673"/>
                    </a:cubicBezTo>
                    <a:cubicBezTo>
                      <a:pt x="3861" y="62099"/>
                      <a:pt x="3405" y="62463"/>
                      <a:pt x="3436" y="62494"/>
                    </a:cubicBezTo>
                    <a:cubicBezTo>
                      <a:pt x="3436" y="62494"/>
                      <a:pt x="3314" y="62646"/>
                      <a:pt x="3162" y="62767"/>
                    </a:cubicBezTo>
                    <a:cubicBezTo>
                      <a:pt x="3010" y="62889"/>
                      <a:pt x="2858" y="63010"/>
                      <a:pt x="2858" y="63010"/>
                    </a:cubicBezTo>
                    <a:cubicBezTo>
                      <a:pt x="2855" y="63007"/>
                      <a:pt x="2850" y="63006"/>
                      <a:pt x="2845" y="63006"/>
                    </a:cubicBezTo>
                    <a:cubicBezTo>
                      <a:pt x="2795" y="63006"/>
                      <a:pt x="2651" y="63120"/>
                      <a:pt x="2433" y="63284"/>
                    </a:cubicBezTo>
                    <a:cubicBezTo>
                      <a:pt x="2311" y="63375"/>
                      <a:pt x="2159" y="63497"/>
                      <a:pt x="2007" y="63649"/>
                    </a:cubicBezTo>
                    <a:cubicBezTo>
                      <a:pt x="1916" y="63709"/>
                      <a:pt x="1825" y="63770"/>
                      <a:pt x="1764" y="63831"/>
                    </a:cubicBezTo>
                    <a:cubicBezTo>
                      <a:pt x="1642" y="63922"/>
                      <a:pt x="1551" y="63983"/>
                      <a:pt x="1460" y="64074"/>
                    </a:cubicBezTo>
                    <a:cubicBezTo>
                      <a:pt x="974" y="64530"/>
                      <a:pt x="730" y="64925"/>
                      <a:pt x="548" y="65229"/>
                    </a:cubicBezTo>
                    <a:cubicBezTo>
                      <a:pt x="396" y="65533"/>
                      <a:pt x="305" y="65746"/>
                      <a:pt x="244" y="65837"/>
                    </a:cubicBezTo>
                    <a:cubicBezTo>
                      <a:pt x="214" y="65928"/>
                      <a:pt x="183" y="66020"/>
                      <a:pt x="153" y="66111"/>
                    </a:cubicBezTo>
                    <a:cubicBezTo>
                      <a:pt x="122" y="66172"/>
                      <a:pt x="92" y="66232"/>
                      <a:pt x="92" y="66232"/>
                    </a:cubicBezTo>
                    <a:cubicBezTo>
                      <a:pt x="122" y="66232"/>
                      <a:pt x="31" y="66567"/>
                      <a:pt x="1" y="67083"/>
                    </a:cubicBezTo>
                    <a:cubicBezTo>
                      <a:pt x="1" y="67600"/>
                      <a:pt x="62" y="68299"/>
                      <a:pt x="396" y="68998"/>
                    </a:cubicBezTo>
                    <a:cubicBezTo>
                      <a:pt x="548" y="69333"/>
                      <a:pt x="761" y="69667"/>
                      <a:pt x="1004" y="69941"/>
                    </a:cubicBezTo>
                    <a:cubicBezTo>
                      <a:pt x="1217" y="70214"/>
                      <a:pt x="1460" y="70427"/>
                      <a:pt x="1703" y="70609"/>
                    </a:cubicBezTo>
                    <a:cubicBezTo>
                      <a:pt x="1946" y="70761"/>
                      <a:pt x="2159" y="70883"/>
                      <a:pt x="2311" y="70944"/>
                    </a:cubicBezTo>
                    <a:cubicBezTo>
                      <a:pt x="2463" y="71004"/>
                      <a:pt x="2554" y="71035"/>
                      <a:pt x="2554" y="71035"/>
                    </a:cubicBezTo>
                    <a:cubicBezTo>
                      <a:pt x="2736" y="71126"/>
                      <a:pt x="2949" y="71187"/>
                      <a:pt x="2949" y="71187"/>
                    </a:cubicBezTo>
                    <a:cubicBezTo>
                      <a:pt x="2919" y="71217"/>
                      <a:pt x="3344" y="71369"/>
                      <a:pt x="3800" y="71400"/>
                    </a:cubicBezTo>
                    <a:cubicBezTo>
                      <a:pt x="4226" y="71400"/>
                      <a:pt x="4651" y="71339"/>
                      <a:pt x="4651" y="71339"/>
                    </a:cubicBezTo>
                    <a:cubicBezTo>
                      <a:pt x="4651" y="71349"/>
                      <a:pt x="4675" y="71356"/>
                      <a:pt x="4722" y="71356"/>
                    </a:cubicBezTo>
                    <a:cubicBezTo>
                      <a:pt x="4817" y="71356"/>
                      <a:pt x="5006" y="71329"/>
                      <a:pt x="5290" y="71248"/>
                    </a:cubicBezTo>
                    <a:cubicBezTo>
                      <a:pt x="5715" y="71126"/>
                      <a:pt x="5898" y="71035"/>
                      <a:pt x="5898" y="71004"/>
                    </a:cubicBezTo>
                    <a:cubicBezTo>
                      <a:pt x="5989" y="70974"/>
                      <a:pt x="6384" y="70761"/>
                      <a:pt x="6779" y="70488"/>
                    </a:cubicBezTo>
                    <a:cubicBezTo>
                      <a:pt x="7113" y="70245"/>
                      <a:pt x="7509" y="69971"/>
                      <a:pt x="7752" y="69819"/>
                    </a:cubicBezTo>
                    <a:cubicBezTo>
                      <a:pt x="7934" y="69728"/>
                      <a:pt x="8056" y="69606"/>
                      <a:pt x="8208" y="69454"/>
                    </a:cubicBezTo>
                    <a:cubicBezTo>
                      <a:pt x="8177" y="69424"/>
                      <a:pt x="8329" y="69302"/>
                      <a:pt x="8481" y="69181"/>
                    </a:cubicBezTo>
                    <a:cubicBezTo>
                      <a:pt x="8481" y="69181"/>
                      <a:pt x="8512" y="69211"/>
                      <a:pt x="8512" y="69241"/>
                    </a:cubicBezTo>
                    <a:cubicBezTo>
                      <a:pt x="8459" y="69307"/>
                      <a:pt x="8424" y="69339"/>
                      <a:pt x="8427" y="69339"/>
                    </a:cubicBezTo>
                    <a:cubicBezTo>
                      <a:pt x="8432" y="69339"/>
                      <a:pt x="8504" y="69284"/>
                      <a:pt x="8694" y="69181"/>
                    </a:cubicBezTo>
                    <a:lnTo>
                      <a:pt x="9028" y="68968"/>
                    </a:lnTo>
                    <a:cubicBezTo>
                      <a:pt x="8998" y="68968"/>
                      <a:pt x="9211" y="68846"/>
                      <a:pt x="9545" y="68634"/>
                    </a:cubicBezTo>
                    <a:cubicBezTo>
                      <a:pt x="9727" y="68512"/>
                      <a:pt x="9940" y="68390"/>
                      <a:pt x="10183" y="68238"/>
                    </a:cubicBezTo>
                    <a:cubicBezTo>
                      <a:pt x="10396" y="68086"/>
                      <a:pt x="10700" y="67965"/>
                      <a:pt x="10974" y="67813"/>
                    </a:cubicBezTo>
                    <a:cubicBezTo>
                      <a:pt x="11369" y="67631"/>
                      <a:pt x="11673" y="67448"/>
                      <a:pt x="11946" y="67327"/>
                    </a:cubicBezTo>
                    <a:cubicBezTo>
                      <a:pt x="12220" y="67205"/>
                      <a:pt x="12433" y="67114"/>
                      <a:pt x="12585" y="67023"/>
                    </a:cubicBezTo>
                    <a:cubicBezTo>
                      <a:pt x="12919" y="66901"/>
                      <a:pt x="13041" y="66840"/>
                      <a:pt x="13041" y="66810"/>
                    </a:cubicBezTo>
                    <a:cubicBezTo>
                      <a:pt x="13010" y="66779"/>
                      <a:pt x="13193" y="66719"/>
                      <a:pt x="13740" y="66506"/>
                    </a:cubicBezTo>
                    <a:cubicBezTo>
                      <a:pt x="14834" y="66202"/>
                      <a:pt x="14834" y="66202"/>
                      <a:pt x="15016" y="66111"/>
                    </a:cubicBezTo>
                    <a:lnTo>
                      <a:pt x="15016" y="66111"/>
                    </a:lnTo>
                    <a:cubicBezTo>
                      <a:pt x="14939" y="66136"/>
                      <a:pt x="14889" y="66146"/>
                      <a:pt x="14857" y="66146"/>
                    </a:cubicBezTo>
                    <a:cubicBezTo>
                      <a:pt x="14814" y="66146"/>
                      <a:pt x="14804" y="66128"/>
                      <a:pt x="14804" y="66111"/>
                    </a:cubicBezTo>
                    <a:cubicBezTo>
                      <a:pt x="14804" y="66050"/>
                      <a:pt x="14956" y="65989"/>
                      <a:pt x="15168" y="65989"/>
                    </a:cubicBezTo>
                    <a:cubicBezTo>
                      <a:pt x="15168" y="65989"/>
                      <a:pt x="15351" y="65959"/>
                      <a:pt x="15594" y="65868"/>
                    </a:cubicBezTo>
                    <a:cubicBezTo>
                      <a:pt x="15867" y="65776"/>
                      <a:pt x="16202" y="65685"/>
                      <a:pt x="16567" y="65564"/>
                    </a:cubicBezTo>
                    <a:cubicBezTo>
                      <a:pt x="17266" y="65351"/>
                      <a:pt x="17995" y="65138"/>
                      <a:pt x="18086" y="65077"/>
                    </a:cubicBezTo>
                    <a:lnTo>
                      <a:pt x="18086" y="65138"/>
                    </a:lnTo>
                    <a:cubicBezTo>
                      <a:pt x="18091" y="65143"/>
                      <a:pt x="18100" y="65146"/>
                      <a:pt x="18115" y="65146"/>
                    </a:cubicBezTo>
                    <a:cubicBezTo>
                      <a:pt x="18190" y="65146"/>
                      <a:pt x="18417" y="65078"/>
                      <a:pt x="19029" y="64925"/>
                    </a:cubicBezTo>
                    <a:cubicBezTo>
                      <a:pt x="19393" y="64865"/>
                      <a:pt x="19606" y="64834"/>
                      <a:pt x="19606" y="64834"/>
                    </a:cubicBezTo>
                    <a:cubicBezTo>
                      <a:pt x="19579" y="64781"/>
                      <a:pt x="20441" y="64611"/>
                      <a:pt x="20674" y="64611"/>
                    </a:cubicBezTo>
                    <a:cubicBezTo>
                      <a:pt x="20707" y="64611"/>
                      <a:pt x="20727" y="64614"/>
                      <a:pt x="20731" y="64621"/>
                    </a:cubicBezTo>
                    <a:cubicBezTo>
                      <a:pt x="20913" y="64621"/>
                      <a:pt x="20913" y="64621"/>
                      <a:pt x="21278" y="64561"/>
                    </a:cubicBezTo>
                    <a:cubicBezTo>
                      <a:pt x="21759" y="64434"/>
                      <a:pt x="22494" y="64371"/>
                      <a:pt x="22725" y="64371"/>
                    </a:cubicBezTo>
                    <a:cubicBezTo>
                      <a:pt x="22771" y="64371"/>
                      <a:pt x="22798" y="64373"/>
                      <a:pt x="22798" y="64378"/>
                    </a:cubicBezTo>
                    <a:cubicBezTo>
                      <a:pt x="22798" y="64378"/>
                      <a:pt x="22980" y="64348"/>
                      <a:pt x="23193" y="64317"/>
                    </a:cubicBezTo>
                    <a:cubicBezTo>
                      <a:pt x="23375" y="64287"/>
                      <a:pt x="23740" y="64257"/>
                      <a:pt x="23953" y="64226"/>
                    </a:cubicBezTo>
                    <a:cubicBezTo>
                      <a:pt x="24500" y="64196"/>
                      <a:pt x="24713" y="64196"/>
                      <a:pt x="24500" y="64165"/>
                    </a:cubicBezTo>
                    <a:cubicBezTo>
                      <a:pt x="24500" y="64135"/>
                      <a:pt x="24500" y="64105"/>
                      <a:pt x="24713" y="64074"/>
                    </a:cubicBezTo>
                    <a:lnTo>
                      <a:pt x="24713" y="64135"/>
                    </a:lnTo>
                    <a:cubicBezTo>
                      <a:pt x="24713" y="64144"/>
                      <a:pt x="24760" y="64148"/>
                      <a:pt x="24845" y="64148"/>
                    </a:cubicBezTo>
                    <a:cubicBezTo>
                      <a:pt x="25051" y="64148"/>
                      <a:pt x="25482" y="64126"/>
                      <a:pt x="26020" y="64105"/>
                    </a:cubicBezTo>
                    <a:cubicBezTo>
                      <a:pt x="26415" y="64105"/>
                      <a:pt x="26688" y="64135"/>
                      <a:pt x="26931" y="64135"/>
                    </a:cubicBezTo>
                    <a:lnTo>
                      <a:pt x="27205" y="64135"/>
                    </a:lnTo>
                    <a:cubicBezTo>
                      <a:pt x="27296" y="64165"/>
                      <a:pt x="27357" y="64165"/>
                      <a:pt x="27448" y="64165"/>
                    </a:cubicBezTo>
                    <a:lnTo>
                      <a:pt x="27813" y="64196"/>
                    </a:lnTo>
                    <a:lnTo>
                      <a:pt x="27823" y="64119"/>
                    </a:lnTo>
                    <a:lnTo>
                      <a:pt x="27823" y="64119"/>
                    </a:lnTo>
                    <a:cubicBezTo>
                      <a:pt x="27906" y="64131"/>
                      <a:pt x="27965" y="64148"/>
                      <a:pt x="27965" y="64165"/>
                    </a:cubicBezTo>
                    <a:cubicBezTo>
                      <a:pt x="28147" y="64226"/>
                      <a:pt x="28907" y="64378"/>
                      <a:pt x="29302" y="64439"/>
                    </a:cubicBezTo>
                    <a:cubicBezTo>
                      <a:pt x="29485" y="64469"/>
                      <a:pt x="29667" y="64500"/>
                      <a:pt x="29667" y="64500"/>
                    </a:cubicBezTo>
                    <a:cubicBezTo>
                      <a:pt x="29830" y="64581"/>
                      <a:pt x="30308" y="64687"/>
                      <a:pt x="30560" y="64687"/>
                    </a:cubicBezTo>
                    <a:cubicBezTo>
                      <a:pt x="30590" y="64687"/>
                      <a:pt x="30617" y="64685"/>
                      <a:pt x="30640" y="64682"/>
                    </a:cubicBezTo>
                    <a:lnTo>
                      <a:pt x="30640" y="64682"/>
                    </a:lnTo>
                    <a:cubicBezTo>
                      <a:pt x="30609" y="64713"/>
                      <a:pt x="30822" y="64743"/>
                      <a:pt x="31004" y="64804"/>
                    </a:cubicBezTo>
                    <a:cubicBezTo>
                      <a:pt x="31400" y="64834"/>
                      <a:pt x="32160" y="64986"/>
                      <a:pt x="32129" y="65017"/>
                    </a:cubicBezTo>
                    <a:lnTo>
                      <a:pt x="32312" y="65047"/>
                    </a:lnTo>
                    <a:cubicBezTo>
                      <a:pt x="32524" y="65047"/>
                      <a:pt x="32707" y="65077"/>
                      <a:pt x="32889" y="65138"/>
                    </a:cubicBezTo>
                    <a:cubicBezTo>
                      <a:pt x="33102" y="65168"/>
                      <a:pt x="33284" y="65199"/>
                      <a:pt x="33467" y="65199"/>
                    </a:cubicBezTo>
                    <a:cubicBezTo>
                      <a:pt x="33679" y="65199"/>
                      <a:pt x="33862" y="65229"/>
                      <a:pt x="33862" y="65229"/>
                    </a:cubicBezTo>
                    <a:cubicBezTo>
                      <a:pt x="33969" y="65265"/>
                      <a:pt x="33950" y="65280"/>
                      <a:pt x="33874" y="65280"/>
                    </a:cubicBezTo>
                    <a:cubicBezTo>
                      <a:pt x="33820" y="65280"/>
                      <a:pt x="33737" y="65272"/>
                      <a:pt x="33649" y="65260"/>
                    </a:cubicBezTo>
                    <a:cubicBezTo>
                      <a:pt x="33609" y="65256"/>
                      <a:pt x="33580" y="65255"/>
                      <a:pt x="33561" y="65255"/>
                    </a:cubicBezTo>
                    <a:cubicBezTo>
                      <a:pt x="33405" y="65255"/>
                      <a:pt x="33898" y="65354"/>
                      <a:pt x="34439" y="65381"/>
                    </a:cubicBezTo>
                    <a:cubicBezTo>
                      <a:pt x="34778" y="65417"/>
                      <a:pt x="34918" y="65432"/>
                      <a:pt x="34896" y="65432"/>
                    </a:cubicBezTo>
                    <a:cubicBezTo>
                      <a:pt x="34881" y="65432"/>
                      <a:pt x="34785" y="65424"/>
                      <a:pt x="34622" y="65412"/>
                    </a:cubicBezTo>
                    <a:cubicBezTo>
                      <a:pt x="34409" y="65412"/>
                      <a:pt x="34226" y="65412"/>
                      <a:pt x="34622" y="65472"/>
                    </a:cubicBezTo>
                    <a:cubicBezTo>
                      <a:pt x="34622" y="65472"/>
                      <a:pt x="34855" y="65511"/>
                      <a:pt x="34948" y="65511"/>
                    </a:cubicBezTo>
                    <a:cubicBezTo>
                      <a:pt x="34972" y="65511"/>
                      <a:pt x="34986" y="65509"/>
                      <a:pt x="34986" y="65503"/>
                    </a:cubicBezTo>
                    <a:lnTo>
                      <a:pt x="35564" y="65624"/>
                    </a:lnTo>
                    <a:cubicBezTo>
                      <a:pt x="35929" y="65716"/>
                      <a:pt x="36141" y="65746"/>
                      <a:pt x="36324" y="65776"/>
                    </a:cubicBezTo>
                    <a:cubicBezTo>
                      <a:pt x="36506" y="65807"/>
                      <a:pt x="36506" y="65807"/>
                      <a:pt x="36688" y="65868"/>
                    </a:cubicBezTo>
                    <a:cubicBezTo>
                      <a:pt x="36688" y="65885"/>
                      <a:pt x="36749" y="65903"/>
                      <a:pt x="36807" y="65903"/>
                    </a:cubicBezTo>
                    <a:cubicBezTo>
                      <a:pt x="36848" y="65903"/>
                      <a:pt x="36888" y="65893"/>
                      <a:pt x="36901" y="65868"/>
                    </a:cubicBezTo>
                    <a:cubicBezTo>
                      <a:pt x="37084" y="65868"/>
                      <a:pt x="37296" y="65898"/>
                      <a:pt x="37479" y="65989"/>
                    </a:cubicBezTo>
                    <a:cubicBezTo>
                      <a:pt x="37457" y="66034"/>
                      <a:pt x="37548" y="66062"/>
                      <a:pt x="37611" y="66062"/>
                    </a:cubicBezTo>
                    <a:cubicBezTo>
                      <a:pt x="37634" y="66062"/>
                      <a:pt x="37653" y="66058"/>
                      <a:pt x="37661" y="66050"/>
                    </a:cubicBezTo>
                    <a:cubicBezTo>
                      <a:pt x="37844" y="66050"/>
                      <a:pt x="38026" y="66080"/>
                      <a:pt x="38026" y="66080"/>
                    </a:cubicBezTo>
                    <a:cubicBezTo>
                      <a:pt x="38026" y="66080"/>
                      <a:pt x="38147" y="66111"/>
                      <a:pt x="38330" y="66172"/>
                    </a:cubicBezTo>
                    <a:cubicBezTo>
                      <a:pt x="38512" y="66202"/>
                      <a:pt x="38786" y="66263"/>
                      <a:pt x="39090" y="66324"/>
                    </a:cubicBezTo>
                    <a:cubicBezTo>
                      <a:pt x="39728" y="66445"/>
                      <a:pt x="40579" y="66627"/>
                      <a:pt x="41430" y="66779"/>
                    </a:cubicBezTo>
                    <a:cubicBezTo>
                      <a:pt x="41537" y="66795"/>
                      <a:pt x="41635" y="66802"/>
                      <a:pt x="41708" y="66802"/>
                    </a:cubicBezTo>
                    <a:cubicBezTo>
                      <a:pt x="41780" y="66802"/>
                      <a:pt x="41825" y="66795"/>
                      <a:pt x="41825" y="66779"/>
                    </a:cubicBezTo>
                    <a:cubicBezTo>
                      <a:pt x="41836" y="66758"/>
                      <a:pt x="41843" y="66748"/>
                      <a:pt x="41856" y="66748"/>
                    </a:cubicBezTo>
                    <a:cubicBezTo>
                      <a:pt x="41879" y="66748"/>
                      <a:pt x="41920" y="66781"/>
                      <a:pt x="42038" y="66840"/>
                    </a:cubicBezTo>
                    <a:cubicBezTo>
                      <a:pt x="42132" y="66915"/>
                      <a:pt x="42319" y="66967"/>
                      <a:pt x="42405" y="66967"/>
                    </a:cubicBezTo>
                    <a:cubicBezTo>
                      <a:pt x="42458" y="66967"/>
                      <a:pt x="42473" y="66947"/>
                      <a:pt x="42403" y="66901"/>
                    </a:cubicBezTo>
                    <a:cubicBezTo>
                      <a:pt x="42318" y="66859"/>
                      <a:pt x="42273" y="66836"/>
                      <a:pt x="42285" y="66836"/>
                    </a:cubicBezTo>
                    <a:cubicBezTo>
                      <a:pt x="42299" y="66836"/>
                      <a:pt x="42390" y="66866"/>
                      <a:pt x="42585" y="66931"/>
                    </a:cubicBezTo>
                    <a:cubicBezTo>
                      <a:pt x="42768" y="66992"/>
                      <a:pt x="42768" y="66992"/>
                      <a:pt x="42980" y="67023"/>
                    </a:cubicBezTo>
                    <a:cubicBezTo>
                      <a:pt x="42980" y="67004"/>
                      <a:pt x="42998" y="66997"/>
                      <a:pt x="43022" y="66997"/>
                    </a:cubicBezTo>
                    <a:cubicBezTo>
                      <a:pt x="43076" y="66997"/>
                      <a:pt x="43163" y="67032"/>
                      <a:pt x="43163" y="67053"/>
                    </a:cubicBezTo>
                    <a:cubicBezTo>
                      <a:pt x="43312" y="67103"/>
                      <a:pt x="43461" y="67152"/>
                      <a:pt x="43510" y="67152"/>
                    </a:cubicBezTo>
                    <a:cubicBezTo>
                      <a:pt x="43521" y="67152"/>
                      <a:pt x="43528" y="67150"/>
                      <a:pt x="43528" y="67144"/>
                    </a:cubicBezTo>
                    <a:cubicBezTo>
                      <a:pt x="43528" y="67144"/>
                      <a:pt x="43740" y="67205"/>
                      <a:pt x="43923" y="67266"/>
                    </a:cubicBezTo>
                    <a:cubicBezTo>
                      <a:pt x="44105" y="67327"/>
                      <a:pt x="44287" y="67327"/>
                      <a:pt x="44500" y="67327"/>
                    </a:cubicBezTo>
                    <a:cubicBezTo>
                      <a:pt x="45078" y="67387"/>
                      <a:pt x="45260" y="67418"/>
                      <a:pt x="45047" y="67448"/>
                    </a:cubicBezTo>
                    <a:cubicBezTo>
                      <a:pt x="44881" y="67476"/>
                      <a:pt x="45647" y="67604"/>
                      <a:pt x="45946" y="67604"/>
                    </a:cubicBezTo>
                    <a:cubicBezTo>
                      <a:pt x="45976" y="67604"/>
                      <a:pt x="46001" y="67603"/>
                      <a:pt x="46020" y="67600"/>
                    </a:cubicBezTo>
                    <a:cubicBezTo>
                      <a:pt x="46126" y="67585"/>
                      <a:pt x="46180" y="67577"/>
                      <a:pt x="46202" y="67577"/>
                    </a:cubicBezTo>
                    <a:cubicBezTo>
                      <a:pt x="46225" y="67577"/>
                      <a:pt x="46218" y="67585"/>
                      <a:pt x="46202" y="67600"/>
                    </a:cubicBezTo>
                    <a:cubicBezTo>
                      <a:pt x="46202" y="67631"/>
                      <a:pt x="46385" y="67661"/>
                      <a:pt x="46385" y="67661"/>
                    </a:cubicBezTo>
                    <a:cubicBezTo>
                      <a:pt x="46597" y="67722"/>
                      <a:pt x="46780" y="67752"/>
                      <a:pt x="46780" y="67783"/>
                    </a:cubicBezTo>
                    <a:cubicBezTo>
                      <a:pt x="46780" y="67783"/>
                      <a:pt x="46962" y="67813"/>
                      <a:pt x="47357" y="67843"/>
                    </a:cubicBezTo>
                    <a:cubicBezTo>
                      <a:pt x="47753" y="67874"/>
                      <a:pt x="48300" y="67995"/>
                      <a:pt x="48482" y="68117"/>
                    </a:cubicBezTo>
                    <a:lnTo>
                      <a:pt x="48877" y="68147"/>
                    </a:lnTo>
                    <a:cubicBezTo>
                      <a:pt x="48953" y="68135"/>
                      <a:pt x="49033" y="68127"/>
                      <a:pt x="49100" y="68127"/>
                    </a:cubicBezTo>
                    <a:cubicBezTo>
                      <a:pt x="49194" y="68127"/>
                      <a:pt x="49260" y="68142"/>
                      <a:pt x="49242" y="68178"/>
                    </a:cubicBezTo>
                    <a:cubicBezTo>
                      <a:pt x="49242" y="68205"/>
                      <a:pt x="49242" y="68226"/>
                      <a:pt x="49242" y="68238"/>
                    </a:cubicBezTo>
                    <a:cubicBezTo>
                      <a:pt x="49258" y="68236"/>
                      <a:pt x="49277" y="68235"/>
                      <a:pt x="49299" y="68235"/>
                    </a:cubicBezTo>
                    <a:cubicBezTo>
                      <a:pt x="49566" y="68235"/>
                      <a:pt x="50212" y="68395"/>
                      <a:pt x="50184" y="68451"/>
                    </a:cubicBezTo>
                    <a:cubicBezTo>
                      <a:pt x="50184" y="68482"/>
                      <a:pt x="50184" y="68482"/>
                      <a:pt x="50367" y="68512"/>
                    </a:cubicBezTo>
                    <a:lnTo>
                      <a:pt x="50367" y="68482"/>
                    </a:lnTo>
                    <a:cubicBezTo>
                      <a:pt x="50388" y="68460"/>
                      <a:pt x="50394" y="68439"/>
                      <a:pt x="50461" y="68439"/>
                    </a:cubicBezTo>
                    <a:cubicBezTo>
                      <a:pt x="50488" y="68439"/>
                      <a:pt x="50526" y="68442"/>
                      <a:pt x="50579" y="68451"/>
                    </a:cubicBezTo>
                    <a:cubicBezTo>
                      <a:pt x="50762" y="68482"/>
                      <a:pt x="50974" y="68512"/>
                      <a:pt x="50944" y="68542"/>
                    </a:cubicBezTo>
                    <a:cubicBezTo>
                      <a:pt x="51094" y="68617"/>
                      <a:pt x="51244" y="68672"/>
                      <a:pt x="51310" y="68672"/>
                    </a:cubicBezTo>
                    <a:cubicBezTo>
                      <a:pt x="51324" y="68672"/>
                      <a:pt x="51334" y="68669"/>
                      <a:pt x="51339" y="68664"/>
                    </a:cubicBezTo>
                    <a:cubicBezTo>
                      <a:pt x="51339" y="68664"/>
                      <a:pt x="51522" y="68694"/>
                      <a:pt x="51704" y="68755"/>
                    </a:cubicBezTo>
                    <a:cubicBezTo>
                      <a:pt x="51886" y="68816"/>
                      <a:pt x="52069" y="68846"/>
                      <a:pt x="52464" y="68907"/>
                    </a:cubicBezTo>
                    <a:cubicBezTo>
                      <a:pt x="52646" y="68907"/>
                      <a:pt x="53041" y="68998"/>
                      <a:pt x="53041" y="69029"/>
                    </a:cubicBezTo>
                    <a:cubicBezTo>
                      <a:pt x="53041" y="69029"/>
                      <a:pt x="53406" y="69090"/>
                      <a:pt x="53619" y="69090"/>
                    </a:cubicBezTo>
                    <a:cubicBezTo>
                      <a:pt x="53984" y="69181"/>
                      <a:pt x="54166" y="69211"/>
                      <a:pt x="54166" y="69241"/>
                    </a:cubicBezTo>
                    <a:cubicBezTo>
                      <a:pt x="54166" y="69272"/>
                      <a:pt x="54166" y="69272"/>
                      <a:pt x="54348" y="69272"/>
                    </a:cubicBezTo>
                    <a:cubicBezTo>
                      <a:pt x="54357" y="69264"/>
                      <a:pt x="54376" y="69260"/>
                      <a:pt x="54403" y="69260"/>
                    </a:cubicBezTo>
                    <a:cubicBezTo>
                      <a:pt x="54477" y="69260"/>
                      <a:pt x="54610" y="69288"/>
                      <a:pt x="54744" y="69333"/>
                    </a:cubicBezTo>
                    <a:cubicBezTo>
                      <a:pt x="54926" y="69363"/>
                      <a:pt x="55139" y="69393"/>
                      <a:pt x="55139" y="69393"/>
                    </a:cubicBezTo>
                    <a:cubicBezTo>
                      <a:pt x="55139" y="69378"/>
                      <a:pt x="55139" y="69371"/>
                      <a:pt x="55161" y="69371"/>
                    </a:cubicBezTo>
                    <a:cubicBezTo>
                      <a:pt x="55184" y="69371"/>
                      <a:pt x="55230" y="69378"/>
                      <a:pt x="55321" y="69393"/>
                    </a:cubicBezTo>
                    <a:cubicBezTo>
                      <a:pt x="55503" y="69454"/>
                      <a:pt x="56081" y="69576"/>
                      <a:pt x="56263" y="69606"/>
                    </a:cubicBezTo>
                    <a:cubicBezTo>
                      <a:pt x="56602" y="69677"/>
                      <a:pt x="56742" y="69707"/>
                      <a:pt x="56763" y="69707"/>
                    </a:cubicBezTo>
                    <a:cubicBezTo>
                      <a:pt x="56778" y="69707"/>
                      <a:pt x="56734" y="69692"/>
                      <a:pt x="56658" y="69667"/>
                    </a:cubicBezTo>
                    <a:cubicBezTo>
                      <a:pt x="56567" y="69637"/>
                      <a:pt x="56522" y="69614"/>
                      <a:pt x="56544" y="69614"/>
                    </a:cubicBezTo>
                    <a:cubicBezTo>
                      <a:pt x="56567" y="69614"/>
                      <a:pt x="56658" y="69637"/>
                      <a:pt x="56841" y="69697"/>
                    </a:cubicBezTo>
                    <a:cubicBezTo>
                      <a:pt x="57023" y="69728"/>
                      <a:pt x="57601" y="69880"/>
                      <a:pt x="58148" y="69971"/>
                    </a:cubicBezTo>
                    <a:cubicBezTo>
                      <a:pt x="58673" y="70076"/>
                      <a:pt x="58835" y="70108"/>
                      <a:pt x="58895" y="70108"/>
                    </a:cubicBezTo>
                    <a:cubicBezTo>
                      <a:pt x="58922" y="70108"/>
                      <a:pt x="58929" y="70102"/>
                      <a:pt x="58938" y="70093"/>
                    </a:cubicBezTo>
                    <a:cubicBezTo>
                      <a:pt x="58862" y="70054"/>
                      <a:pt x="58849" y="70038"/>
                      <a:pt x="58874" y="70038"/>
                    </a:cubicBezTo>
                    <a:cubicBezTo>
                      <a:pt x="58909" y="70038"/>
                      <a:pt x="59015" y="70070"/>
                      <a:pt x="59121" y="70123"/>
                    </a:cubicBezTo>
                    <a:cubicBezTo>
                      <a:pt x="59403" y="70241"/>
                      <a:pt x="59576" y="70286"/>
                      <a:pt x="59640" y="70286"/>
                    </a:cubicBezTo>
                    <a:cubicBezTo>
                      <a:pt x="59658" y="70286"/>
                      <a:pt x="59668" y="70282"/>
                      <a:pt x="59668" y="70275"/>
                    </a:cubicBezTo>
                    <a:cubicBezTo>
                      <a:pt x="59880" y="70275"/>
                      <a:pt x="59880" y="70275"/>
                      <a:pt x="60063" y="70336"/>
                    </a:cubicBezTo>
                    <a:cubicBezTo>
                      <a:pt x="60063" y="70366"/>
                      <a:pt x="60245" y="70397"/>
                      <a:pt x="60640" y="70427"/>
                    </a:cubicBezTo>
                    <a:cubicBezTo>
                      <a:pt x="60823" y="70457"/>
                      <a:pt x="60823" y="70457"/>
                      <a:pt x="60823" y="70488"/>
                    </a:cubicBezTo>
                    <a:cubicBezTo>
                      <a:pt x="60823" y="70488"/>
                      <a:pt x="61005" y="70548"/>
                      <a:pt x="61187" y="70579"/>
                    </a:cubicBezTo>
                    <a:cubicBezTo>
                      <a:pt x="61583" y="70579"/>
                      <a:pt x="62738" y="70822"/>
                      <a:pt x="62920" y="70913"/>
                    </a:cubicBezTo>
                    <a:cubicBezTo>
                      <a:pt x="62920" y="70913"/>
                      <a:pt x="63102" y="70944"/>
                      <a:pt x="63285" y="70944"/>
                    </a:cubicBezTo>
                    <a:cubicBezTo>
                      <a:pt x="63342" y="70935"/>
                      <a:pt x="63397" y="70932"/>
                      <a:pt x="63446" y="70932"/>
                    </a:cubicBezTo>
                    <a:cubicBezTo>
                      <a:pt x="63582" y="70932"/>
                      <a:pt x="63680" y="70960"/>
                      <a:pt x="63680" y="71004"/>
                    </a:cubicBezTo>
                    <a:cubicBezTo>
                      <a:pt x="63661" y="71062"/>
                      <a:pt x="63654" y="71083"/>
                      <a:pt x="63705" y="71083"/>
                    </a:cubicBezTo>
                    <a:cubicBezTo>
                      <a:pt x="63735" y="71083"/>
                      <a:pt x="63784" y="71076"/>
                      <a:pt x="63862" y="71065"/>
                    </a:cubicBezTo>
                    <a:cubicBezTo>
                      <a:pt x="64075" y="71065"/>
                      <a:pt x="65017" y="71248"/>
                      <a:pt x="64805" y="71278"/>
                    </a:cubicBezTo>
                    <a:cubicBezTo>
                      <a:pt x="64805" y="71308"/>
                      <a:pt x="64805" y="71339"/>
                      <a:pt x="64805" y="71339"/>
                    </a:cubicBezTo>
                    <a:cubicBezTo>
                      <a:pt x="64987" y="71339"/>
                      <a:pt x="65169" y="71369"/>
                      <a:pt x="65169" y="71369"/>
                    </a:cubicBezTo>
                    <a:cubicBezTo>
                      <a:pt x="65176" y="71362"/>
                      <a:pt x="65192" y="71358"/>
                      <a:pt x="65219" y="71358"/>
                    </a:cubicBezTo>
                    <a:cubicBezTo>
                      <a:pt x="65308" y="71358"/>
                      <a:pt x="65518" y="71398"/>
                      <a:pt x="65960" y="71491"/>
                    </a:cubicBezTo>
                    <a:cubicBezTo>
                      <a:pt x="66324" y="71552"/>
                      <a:pt x="67084" y="71704"/>
                      <a:pt x="67479" y="71764"/>
                    </a:cubicBezTo>
                    <a:cubicBezTo>
                      <a:pt x="67844" y="71825"/>
                      <a:pt x="68422" y="71947"/>
                      <a:pt x="68604" y="72007"/>
                    </a:cubicBezTo>
                    <a:cubicBezTo>
                      <a:pt x="68786" y="72038"/>
                      <a:pt x="68969" y="72068"/>
                      <a:pt x="69364" y="72129"/>
                    </a:cubicBezTo>
                    <a:cubicBezTo>
                      <a:pt x="69577" y="72129"/>
                      <a:pt x="69941" y="72190"/>
                      <a:pt x="69941" y="72220"/>
                    </a:cubicBezTo>
                    <a:lnTo>
                      <a:pt x="70124" y="72281"/>
                    </a:lnTo>
                    <a:cubicBezTo>
                      <a:pt x="70519" y="72311"/>
                      <a:pt x="70732" y="72342"/>
                      <a:pt x="70732" y="72342"/>
                    </a:cubicBezTo>
                    <a:cubicBezTo>
                      <a:pt x="70701" y="72372"/>
                      <a:pt x="70914" y="72433"/>
                      <a:pt x="71127" y="72433"/>
                    </a:cubicBezTo>
                    <a:cubicBezTo>
                      <a:pt x="71127" y="72418"/>
                      <a:pt x="71172" y="72410"/>
                      <a:pt x="71267" y="72410"/>
                    </a:cubicBezTo>
                    <a:cubicBezTo>
                      <a:pt x="71362" y="72410"/>
                      <a:pt x="71507" y="72418"/>
                      <a:pt x="71704" y="72433"/>
                    </a:cubicBezTo>
                    <a:cubicBezTo>
                      <a:pt x="71826" y="72463"/>
                      <a:pt x="72312" y="72494"/>
                      <a:pt x="72981" y="72494"/>
                    </a:cubicBezTo>
                    <a:cubicBezTo>
                      <a:pt x="73650" y="72463"/>
                      <a:pt x="74501" y="72372"/>
                      <a:pt x="75321" y="72159"/>
                    </a:cubicBezTo>
                    <a:cubicBezTo>
                      <a:pt x="76173" y="71977"/>
                      <a:pt x="76963" y="71673"/>
                      <a:pt x="77510" y="71400"/>
                    </a:cubicBezTo>
                    <a:cubicBezTo>
                      <a:pt x="77814" y="71248"/>
                      <a:pt x="78027" y="71126"/>
                      <a:pt x="78179" y="71035"/>
                    </a:cubicBezTo>
                    <a:cubicBezTo>
                      <a:pt x="78331" y="70944"/>
                      <a:pt x="78422" y="70883"/>
                      <a:pt x="78422" y="70883"/>
                    </a:cubicBezTo>
                    <a:cubicBezTo>
                      <a:pt x="78422" y="70883"/>
                      <a:pt x="78604" y="70792"/>
                      <a:pt x="78939" y="70579"/>
                    </a:cubicBezTo>
                    <a:cubicBezTo>
                      <a:pt x="79090" y="70457"/>
                      <a:pt x="79425" y="70214"/>
                      <a:pt x="79425" y="70214"/>
                    </a:cubicBezTo>
                    <a:cubicBezTo>
                      <a:pt x="79426" y="70217"/>
                      <a:pt x="79429" y="70218"/>
                      <a:pt x="79433" y="70218"/>
                    </a:cubicBezTo>
                    <a:cubicBezTo>
                      <a:pt x="79525" y="70218"/>
                      <a:pt x="80263" y="69616"/>
                      <a:pt x="80641" y="69181"/>
                    </a:cubicBezTo>
                    <a:cubicBezTo>
                      <a:pt x="80762" y="69029"/>
                      <a:pt x="80914" y="68877"/>
                      <a:pt x="81036" y="68725"/>
                    </a:cubicBezTo>
                    <a:cubicBezTo>
                      <a:pt x="81040" y="68729"/>
                      <a:pt x="81045" y="68731"/>
                      <a:pt x="81052" y="68731"/>
                    </a:cubicBezTo>
                    <a:cubicBezTo>
                      <a:pt x="81147" y="68731"/>
                      <a:pt x="81506" y="68336"/>
                      <a:pt x="81705" y="67995"/>
                    </a:cubicBezTo>
                    <a:cubicBezTo>
                      <a:pt x="81788" y="67829"/>
                      <a:pt x="81897" y="67687"/>
                      <a:pt x="81938" y="67687"/>
                    </a:cubicBezTo>
                    <a:cubicBezTo>
                      <a:pt x="81942" y="67687"/>
                      <a:pt x="81945" y="67689"/>
                      <a:pt x="81948" y="67691"/>
                    </a:cubicBezTo>
                    <a:cubicBezTo>
                      <a:pt x="81951" y="67693"/>
                      <a:pt x="81954" y="67693"/>
                      <a:pt x="81957" y="67693"/>
                    </a:cubicBezTo>
                    <a:cubicBezTo>
                      <a:pt x="82031" y="67693"/>
                      <a:pt x="82257" y="67399"/>
                      <a:pt x="82373" y="67023"/>
                    </a:cubicBezTo>
                    <a:cubicBezTo>
                      <a:pt x="82464" y="66810"/>
                      <a:pt x="82464" y="66810"/>
                      <a:pt x="82586" y="66658"/>
                    </a:cubicBezTo>
                    <a:cubicBezTo>
                      <a:pt x="82768" y="66536"/>
                      <a:pt x="82860" y="66354"/>
                      <a:pt x="82829" y="66354"/>
                    </a:cubicBezTo>
                    <a:cubicBezTo>
                      <a:pt x="82860" y="66141"/>
                      <a:pt x="82951" y="65959"/>
                      <a:pt x="83103" y="65807"/>
                    </a:cubicBezTo>
                    <a:cubicBezTo>
                      <a:pt x="83346" y="65472"/>
                      <a:pt x="83346" y="65472"/>
                      <a:pt x="83346" y="65260"/>
                    </a:cubicBezTo>
                    <a:cubicBezTo>
                      <a:pt x="83376" y="65168"/>
                      <a:pt x="83437" y="64925"/>
                      <a:pt x="83528" y="64682"/>
                    </a:cubicBezTo>
                    <a:cubicBezTo>
                      <a:pt x="83619" y="64469"/>
                      <a:pt x="83711" y="64226"/>
                      <a:pt x="83771" y="64135"/>
                    </a:cubicBezTo>
                    <a:cubicBezTo>
                      <a:pt x="83832" y="63953"/>
                      <a:pt x="83923" y="63770"/>
                      <a:pt x="83893" y="63770"/>
                    </a:cubicBezTo>
                    <a:lnTo>
                      <a:pt x="83984" y="63588"/>
                    </a:lnTo>
                    <a:cubicBezTo>
                      <a:pt x="84045" y="63375"/>
                      <a:pt x="84075" y="63193"/>
                      <a:pt x="84075" y="63193"/>
                    </a:cubicBezTo>
                    <a:lnTo>
                      <a:pt x="84045" y="63193"/>
                    </a:lnTo>
                    <a:cubicBezTo>
                      <a:pt x="84075" y="62980"/>
                      <a:pt x="84410" y="61825"/>
                      <a:pt x="84379" y="60396"/>
                    </a:cubicBezTo>
                    <a:cubicBezTo>
                      <a:pt x="84379" y="59302"/>
                      <a:pt x="84288" y="58664"/>
                      <a:pt x="84197" y="58299"/>
                    </a:cubicBezTo>
                    <a:cubicBezTo>
                      <a:pt x="84155" y="58068"/>
                      <a:pt x="84142" y="57968"/>
                      <a:pt x="84138" y="57968"/>
                    </a:cubicBezTo>
                    <a:cubicBezTo>
                      <a:pt x="84136" y="57968"/>
                      <a:pt x="84136" y="57988"/>
                      <a:pt x="84136" y="58026"/>
                    </a:cubicBezTo>
                    <a:cubicBezTo>
                      <a:pt x="84130" y="58068"/>
                      <a:pt x="84121" y="58087"/>
                      <a:pt x="84112" y="58087"/>
                    </a:cubicBezTo>
                    <a:cubicBezTo>
                      <a:pt x="84074" y="58087"/>
                      <a:pt x="84021" y="57800"/>
                      <a:pt x="84045" y="57630"/>
                    </a:cubicBezTo>
                    <a:cubicBezTo>
                      <a:pt x="83984" y="57448"/>
                      <a:pt x="83954" y="57083"/>
                      <a:pt x="83863" y="56688"/>
                    </a:cubicBezTo>
                    <a:cubicBezTo>
                      <a:pt x="83771" y="56323"/>
                      <a:pt x="83680" y="55959"/>
                      <a:pt x="83711" y="55928"/>
                    </a:cubicBezTo>
                    <a:lnTo>
                      <a:pt x="83650" y="55746"/>
                    </a:lnTo>
                    <a:cubicBezTo>
                      <a:pt x="83498" y="55381"/>
                      <a:pt x="83255" y="54256"/>
                      <a:pt x="83133" y="53679"/>
                    </a:cubicBezTo>
                    <a:cubicBezTo>
                      <a:pt x="83072" y="53314"/>
                      <a:pt x="83012" y="53132"/>
                      <a:pt x="82890" y="52737"/>
                    </a:cubicBezTo>
                    <a:cubicBezTo>
                      <a:pt x="82768" y="52372"/>
                      <a:pt x="82768" y="52372"/>
                      <a:pt x="82768" y="52190"/>
                    </a:cubicBezTo>
                    <a:cubicBezTo>
                      <a:pt x="82798" y="52190"/>
                      <a:pt x="82562" y="51064"/>
                      <a:pt x="82497" y="51064"/>
                    </a:cubicBezTo>
                    <a:cubicBezTo>
                      <a:pt x="82496" y="51064"/>
                      <a:pt x="82496" y="51065"/>
                      <a:pt x="82495" y="51065"/>
                    </a:cubicBezTo>
                    <a:lnTo>
                      <a:pt x="82495" y="50852"/>
                    </a:lnTo>
                    <a:cubicBezTo>
                      <a:pt x="82464" y="50670"/>
                      <a:pt x="82404" y="50487"/>
                      <a:pt x="82373" y="50487"/>
                    </a:cubicBezTo>
                    <a:cubicBezTo>
                      <a:pt x="82367" y="50489"/>
                      <a:pt x="82362" y="50490"/>
                      <a:pt x="82356" y="50490"/>
                    </a:cubicBezTo>
                    <a:cubicBezTo>
                      <a:pt x="82278" y="50490"/>
                      <a:pt x="82256" y="50293"/>
                      <a:pt x="82312" y="50123"/>
                    </a:cubicBezTo>
                    <a:cubicBezTo>
                      <a:pt x="82373" y="50092"/>
                      <a:pt x="82343" y="49910"/>
                      <a:pt x="82282" y="49910"/>
                    </a:cubicBezTo>
                    <a:cubicBezTo>
                      <a:pt x="82221" y="49728"/>
                      <a:pt x="82130" y="49545"/>
                      <a:pt x="82130" y="49363"/>
                    </a:cubicBezTo>
                    <a:cubicBezTo>
                      <a:pt x="82073" y="49192"/>
                      <a:pt x="82043" y="48995"/>
                      <a:pt x="81990" y="48995"/>
                    </a:cubicBezTo>
                    <a:cubicBezTo>
                      <a:pt x="81986" y="48995"/>
                      <a:pt x="81982" y="48996"/>
                      <a:pt x="81978" y="48998"/>
                    </a:cubicBezTo>
                    <a:cubicBezTo>
                      <a:pt x="81948" y="48998"/>
                      <a:pt x="81887" y="48816"/>
                      <a:pt x="81857" y="48633"/>
                    </a:cubicBezTo>
                    <a:cubicBezTo>
                      <a:pt x="81865" y="48624"/>
                      <a:pt x="81872" y="48618"/>
                      <a:pt x="81877" y="48618"/>
                    </a:cubicBezTo>
                    <a:cubicBezTo>
                      <a:pt x="81892" y="48618"/>
                      <a:pt x="81905" y="48656"/>
                      <a:pt x="81948" y="48785"/>
                    </a:cubicBezTo>
                    <a:cubicBezTo>
                      <a:pt x="81964" y="48844"/>
                      <a:pt x="81972" y="48870"/>
                      <a:pt x="81973" y="48870"/>
                    </a:cubicBezTo>
                    <a:cubicBezTo>
                      <a:pt x="81975" y="48870"/>
                      <a:pt x="81931" y="48685"/>
                      <a:pt x="81887" y="48421"/>
                    </a:cubicBezTo>
                    <a:cubicBezTo>
                      <a:pt x="81826" y="48238"/>
                      <a:pt x="81765" y="47843"/>
                      <a:pt x="81796" y="47843"/>
                    </a:cubicBezTo>
                    <a:cubicBezTo>
                      <a:pt x="81796" y="47715"/>
                      <a:pt x="81781" y="47572"/>
                      <a:pt x="81761" y="47572"/>
                    </a:cubicBezTo>
                    <a:cubicBezTo>
                      <a:pt x="81753" y="47572"/>
                      <a:pt x="81744" y="47597"/>
                      <a:pt x="81735" y="47661"/>
                    </a:cubicBezTo>
                    <a:cubicBezTo>
                      <a:pt x="81674" y="47661"/>
                      <a:pt x="81674" y="47661"/>
                      <a:pt x="81583" y="47296"/>
                    </a:cubicBezTo>
                    <a:cubicBezTo>
                      <a:pt x="81522" y="47114"/>
                      <a:pt x="81492" y="46931"/>
                      <a:pt x="81522" y="46901"/>
                    </a:cubicBezTo>
                    <a:cubicBezTo>
                      <a:pt x="81553" y="46901"/>
                      <a:pt x="81553" y="46901"/>
                      <a:pt x="81461" y="46536"/>
                    </a:cubicBezTo>
                    <a:cubicBezTo>
                      <a:pt x="81340" y="45958"/>
                      <a:pt x="81097" y="45411"/>
                      <a:pt x="81005" y="45229"/>
                    </a:cubicBezTo>
                    <a:cubicBezTo>
                      <a:pt x="80980" y="45237"/>
                      <a:pt x="80962" y="45243"/>
                      <a:pt x="80950" y="45243"/>
                    </a:cubicBezTo>
                    <a:cubicBezTo>
                      <a:pt x="80917" y="45243"/>
                      <a:pt x="80923" y="45201"/>
                      <a:pt x="80945" y="45047"/>
                    </a:cubicBezTo>
                    <a:cubicBezTo>
                      <a:pt x="80975" y="45047"/>
                      <a:pt x="80945" y="44864"/>
                      <a:pt x="80884" y="44682"/>
                    </a:cubicBezTo>
                    <a:cubicBezTo>
                      <a:pt x="80864" y="44682"/>
                      <a:pt x="80857" y="44587"/>
                      <a:pt x="80864" y="44587"/>
                    </a:cubicBezTo>
                    <a:lnTo>
                      <a:pt x="80864" y="44587"/>
                    </a:lnTo>
                    <a:cubicBezTo>
                      <a:pt x="80867" y="44587"/>
                      <a:pt x="80874" y="44611"/>
                      <a:pt x="80884" y="44682"/>
                    </a:cubicBezTo>
                    <a:cubicBezTo>
                      <a:pt x="80888" y="44680"/>
                      <a:pt x="80892" y="44679"/>
                      <a:pt x="80895" y="44679"/>
                    </a:cubicBezTo>
                    <a:cubicBezTo>
                      <a:pt x="80949" y="44679"/>
                      <a:pt x="80977" y="44876"/>
                      <a:pt x="81005" y="45047"/>
                    </a:cubicBezTo>
                    <a:lnTo>
                      <a:pt x="81066" y="45016"/>
                    </a:lnTo>
                    <a:cubicBezTo>
                      <a:pt x="81066" y="44834"/>
                      <a:pt x="81036" y="44651"/>
                      <a:pt x="80914" y="44469"/>
                    </a:cubicBezTo>
                    <a:cubicBezTo>
                      <a:pt x="80853" y="44287"/>
                      <a:pt x="80853" y="44287"/>
                      <a:pt x="80823" y="44074"/>
                    </a:cubicBezTo>
                    <a:cubicBezTo>
                      <a:pt x="80823" y="43892"/>
                      <a:pt x="80823" y="43709"/>
                      <a:pt x="80793" y="43709"/>
                    </a:cubicBezTo>
                    <a:cubicBezTo>
                      <a:pt x="80793" y="43709"/>
                      <a:pt x="80701" y="43314"/>
                      <a:pt x="80671" y="43132"/>
                    </a:cubicBezTo>
                    <a:cubicBezTo>
                      <a:pt x="80586" y="42790"/>
                      <a:pt x="80554" y="42582"/>
                      <a:pt x="80525" y="42582"/>
                    </a:cubicBezTo>
                    <a:cubicBezTo>
                      <a:pt x="80523" y="42582"/>
                      <a:pt x="80521" y="42583"/>
                      <a:pt x="80519" y="42585"/>
                    </a:cubicBezTo>
                    <a:cubicBezTo>
                      <a:pt x="80489" y="42585"/>
                      <a:pt x="80428" y="42402"/>
                      <a:pt x="80398" y="42220"/>
                    </a:cubicBezTo>
                    <a:cubicBezTo>
                      <a:pt x="80337" y="42007"/>
                      <a:pt x="80306" y="41825"/>
                      <a:pt x="80276" y="41825"/>
                    </a:cubicBezTo>
                    <a:cubicBezTo>
                      <a:pt x="80274" y="41827"/>
                      <a:pt x="80271" y="41828"/>
                      <a:pt x="80269" y="41828"/>
                    </a:cubicBezTo>
                    <a:cubicBezTo>
                      <a:pt x="80232" y="41828"/>
                      <a:pt x="80148" y="41644"/>
                      <a:pt x="80063" y="41278"/>
                    </a:cubicBezTo>
                    <a:cubicBezTo>
                      <a:pt x="79942" y="40913"/>
                      <a:pt x="79942" y="40913"/>
                      <a:pt x="79972" y="40730"/>
                    </a:cubicBezTo>
                    <a:cubicBezTo>
                      <a:pt x="80002" y="40700"/>
                      <a:pt x="79972" y="40518"/>
                      <a:pt x="79911" y="40335"/>
                    </a:cubicBezTo>
                    <a:cubicBezTo>
                      <a:pt x="79911" y="40335"/>
                      <a:pt x="79881" y="40153"/>
                      <a:pt x="79881" y="39940"/>
                    </a:cubicBezTo>
                    <a:cubicBezTo>
                      <a:pt x="79850" y="39758"/>
                      <a:pt x="79820" y="39758"/>
                      <a:pt x="79790" y="39758"/>
                    </a:cubicBezTo>
                    <a:cubicBezTo>
                      <a:pt x="79759" y="39788"/>
                      <a:pt x="79729" y="39788"/>
                      <a:pt x="79729" y="39788"/>
                    </a:cubicBezTo>
                    <a:cubicBezTo>
                      <a:pt x="79668" y="39575"/>
                      <a:pt x="79698" y="39393"/>
                      <a:pt x="79729" y="39393"/>
                    </a:cubicBezTo>
                    <a:cubicBezTo>
                      <a:pt x="79759" y="39180"/>
                      <a:pt x="79759" y="39180"/>
                      <a:pt x="79698" y="39180"/>
                    </a:cubicBezTo>
                    <a:cubicBezTo>
                      <a:pt x="79696" y="39182"/>
                      <a:pt x="79694" y="39184"/>
                      <a:pt x="79691" y="39184"/>
                    </a:cubicBezTo>
                    <a:cubicBezTo>
                      <a:pt x="79655" y="39184"/>
                      <a:pt x="79572" y="39000"/>
                      <a:pt x="79516" y="38633"/>
                    </a:cubicBezTo>
                    <a:cubicBezTo>
                      <a:pt x="79425" y="38268"/>
                      <a:pt x="79334" y="37873"/>
                      <a:pt x="79364" y="37873"/>
                    </a:cubicBezTo>
                    <a:cubicBezTo>
                      <a:pt x="79364" y="37691"/>
                      <a:pt x="79303" y="37509"/>
                      <a:pt x="79303" y="37509"/>
                    </a:cubicBezTo>
                    <a:cubicBezTo>
                      <a:pt x="79212" y="37326"/>
                      <a:pt x="79182" y="37144"/>
                      <a:pt x="79060" y="36566"/>
                    </a:cubicBezTo>
                    <a:cubicBezTo>
                      <a:pt x="78931" y="35740"/>
                      <a:pt x="78912" y="35616"/>
                      <a:pt x="78871" y="35616"/>
                    </a:cubicBezTo>
                    <a:cubicBezTo>
                      <a:pt x="78864" y="35616"/>
                      <a:pt x="78856" y="35619"/>
                      <a:pt x="78847" y="35624"/>
                    </a:cubicBezTo>
                    <a:cubicBezTo>
                      <a:pt x="78817" y="35624"/>
                      <a:pt x="78787" y="35624"/>
                      <a:pt x="78817" y="35411"/>
                    </a:cubicBezTo>
                    <a:cubicBezTo>
                      <a:pt x="78787" y="35229"/>
                      <a:pt x="78726" y="35046"/>
                      <a:pt x="78604" y="34682"/>
                    </a:cubicBezTo>
                    <a:cubicBezTo>
                      <a:pt x="78539" y="34552"/>
                      <a:pt x="78490" y="34515"/>
                      <a:pt x="78456" y="34515"/>
                    </a:cubicBezTo>
                    <a:cubicBezTo>
                      <a:pt x="78442" y="34515"/>
                      <a:pt x="78431" y="34521"/>
                      <a:pt x="78422" y="34530"/>
                    </a:cubicBezTo>
                    <a:cubicBezTo>
                      <a:pt x="78361" y="34530"/>
                      <a:pt x="78361" y="34530"/>
                      <a:pt x="78300" y="34135"/>
                    </a:cubicBezTo>
                    <a:cubicBezTo>
                      <a:pt x="78239" y="33952"/>
                      <a:pt x="78239" y="33770"/>
                      <a:pt x="78270" y="33770"/>
                    </a:cubicBezTo>
                    <a:cubicBezTo>
                      <a:pt x="78272" y="33768"/>
                      <a:pt x="78274" y="33767"/>
                      <a:pt x="78276" y="33767"/>
                    </a:cubicBezTo>
                    <a:cubicBezTo>
                      <a:pt x="78308" y="33767"/>
                      <a:pt x="78361" y="33952"/>
                      <a:pt x="78361" y="33952"/>
                    </a:cubicBezTo>
                    <a:lnTo>
                      <a:pt x="78391" y="34135"/>
                    </a:lnTo>
                    <a:cubicBezTo>
                      <a:pt x="78422" y="34135"/>
                      <a:pt x="78452" y="34135"/>
                      <a:pt x="78361" y="33739"/>
                    </a:cubicBezTo>
                    <a:cubicBezTo>
                      <a:pt x="78361" y="33557"/>
                      <a:pt x="78331" y="33375"/>
                      <a:pt x="78270" y="33375"/>
                    </a:cubicBezTo>
                    <a:cubicBezTo>
                      <a:pt x="78270" y="33162"/>
                      <a:pt x="78179" y="32797"/>
                      <a:pt x="78087" y="32432"/>
                    </a:cubicBezTo>
                    <a:cubicBezTo>
                      <a:pt x="77996" y="32037"/>
                      <a:pt x="77875" y="31490"/>
                      <a:pt x="77875" y="31277"/>
                    </a:cubicBezTo>
                    <a:cubicBezTo>
                      <a:pt x="77783" y="30913"/>
                      <a:pt x="77723" y="30730"/>
                      <a:pt x="77692" y="30730"/>
                    </a:cubicBezTo>
                    <a:cubicBezTo>
                      <a:pt x="77631" y="30730"/>
                      <a:pt x="77601" y="30548"/>
                      <a:pt x="77631" y="30548"/>
                    </a:cubicBezTo>
                    <a:cubicBezTo>
                      <a:pt x="77631" y="30335"/>
                      <a:pt x="77115" y="27904"/>
                      <a:pt x="76993" y="27721"/>
                    </a:cubicBezTo>
                    <a:cubicBezTo>
                      <a:pt x="76993" y="27721"/>
                      <a:pt x="76963" y="27539"/>
                      <a:pt x="76902" y="27356"/>
                    </a:cubicBezTo>
                    <a:cubicBezTo>
                      <a:pt x="76841" y="26961"/>
                      <a:pt x="76598" y="25837"/>
                      <a:pt x="76507" y="25654"/>
                    </a:cubicBezTo>
                    <a:cubicBezTo>
                      <a:pt x="76507" y="25654"/>
                      <a:pt x="76476" y="25472"/>
                      <a:pt x="76385" y="25077"/>
                    </a:cubicBezTo>
                    <a:cubicBezTo>
                      <a:pt x="76324" y="24712"/>
                      <a:pt x="76294" y="24499"/>
                      <a:pt x="76203" y="24317"/>
                    </a:cubicBezTo>
                    <a:cubicBezTo>
                      <a:pt x="76142" y="24134"/>
                      <a:pt x="76081" y="24165"/>
                      <a:pt x="76142" y="24134"/>
                    </a:cubicBezTo>
                    <a:cubicBezTo>
                      <a:pt x="76173" y="24134"/>
                      <a:pt x="76081" y="23770"/>
                      <a:pt x="75899" y="23010"/>
                    </a:cubicBezTo>
                    <a:cubicBezTo>
                      <a:pt x="75780" y="22513"/>
                      <a:pt x="75738" y="22341"/>
                      <a:pt x="75724" y="22341"/>
                    </a:cubicBezTo>
                    <a:cubicBezTo>
                      <a:pt x="75717" y="22341"/>
                      <a:pt x="75717" y="22389"/>
                      <a:pt x="75717" y="22463"/>
                    </a:cubicBezTo>
                    <a:cubicBezTo>
                      <a:pt x="75534" y="21703"/>
                      <a:pt x="75565" y="21703"/>
                      <a:pt x="75595" y="21703"/>
                    </a:cubicBezTo>
                    <a:cubicBezTo>
                      <a:pt x="75610" y="21728"/>
                      <a:pt x="75620" y="21739"/>
                      <a:pt x="75626" y="21739"/>
                    </a:cubicBezTo>
                    <a:cubicBezTo>
                      <a:pt x="75655" y="21739"/>
                      <a:pt x="75575" y="21465"/>
                      <a:pt x="75473" y="21338"/>
                    </a:cubicBezTo>
                    <a:cubicBezTo>
                      <a:pt x="75352" y="21156"/>
                      <a:pt x="75261" y="20761"/>
                      <a:pt x="75291" y="20761"/>
                    </a:cubicBezTo>
                    <a:lnTo>
                      <a:pt x="75291" y="20761"/>
                    </a:lnTo>
                    <a:cubicBezTo>
                      <a:pt x="75321" y="20761"/>
                      <a:pt x="75382" y="20943"/>
                      <a:pt x="75413" y="21125"/>
                    </a:cubicBezTo>
                    <a:lnTo>
                      <a:pt x="75473" y="21125"/>
                    </a:lnTo>
                    <a:cubicBezTo>
                      <a:pt x="75443" y="20943"/>
                      <a:pt x="75443" y="20943"/>
                      <a:pt x="75352" y="20761"/>
                    </a:cubicBezTo>
                    <a:cubicBezTo>
                      <a:pt x="75352" y="20761"/>
                      <a:pt x="75321" y="20578"/>
                      <a:pt x="75230" y="20396"/>
                    </a:cubicBezTo>
                    <a:cubicBezTo>
                      <a:pt x="75200" y="20305"/>
                      <a:pt x="75177" y="20259"/>
                      <a:pt x="75162" y="20259"/>
                    </a:cubicBezTo>
                    <a:cubicBezTo>
                      <a:pt x="75147" y="20259"/>
                      <a:pt x="75139" y="20305"/>
                      <a:pt x="75139" y="20396"/>
                    </a:cubicBezTo>
                    <a:cubicBezTo>
                      <a:pt x="75139" y="20463"/>
                      <a:pt x="75136" y="20491"/>
                      <a:pt x="75131" y="20491"/>
                    </a:cubicBezTo>
                    <a:cubicBezTo>
                      <a:pt x="75120" y="20491"/>
                      <a:pt x="75099" y="20359"/>
                      <a:pt x="75078" y="20213"/>
                    </a:cubicBezTo>
                    <a:cubicBezTo>
                      <a:pt x="75043" y="20000"/>
                      <a:pt x="75038" y="19911"/>
                      <a:pt x="75053" y="19911"/>
                    </a:cubicBezTo>
                    <a:lnTo>
                      <a:pt x="75053" y="19911"/>
                    </a:lnTo>
                    <a:cubicBezTo>
                      <a:pt x="75064" y="19911"/>
                      <a:pt x="75083" y="19956"/>
                      <a:pt x="75109" y="20031"/>
                    </a:cubicBezTo>
                    <a:cubicBezTo>
                      <a:pt x="75152" y="20161"/>
                      <a:pt x="75180" y="20198"/>
                      <a:pt x="75203" y="20198"/>
                    </a:cubicBezTo>
                    <a:cubicBezTo>
                      <a:pt x="75213" y="20198"/>
                      <a:pt x="75221" y="20192"/>
                      <a:pt x="75230" y="20183"/>
                    </a:cubicBezTo>
                    <a:cubicBezTo>
                      <a:pt x="75261" y="20183"/>
                      <a:pt x="74987" y="19271"/>
                      <a:pt x="74865" y="19089"/>
                    </a:cubicBezTo>
                    <a:lnTo>
                      <a:pt x="74896" y="19089"/>
                    </a:lnTo>
                    <a:cubicBezTo>
                      <a:pt x="74926" y="19058"/>
                      <a:pt x="74835" y="18694"/>
                      <a:pt x="74744" y="18329"/>
                    </a:cubicBezTo>
                    <a:cubicBezTo>
                      <a:pt x="74683" y="17934"/>
                      <a:pt x="74622" y="17751"/>
                      <a:pt x="74592" y="17751"/>
                    </a:cubicBezTo>
                    <a:cubicBezTo>
                      <a:pt x="74585" y="17751"/>
                      <a:pt x="74578" y="17753"/>
                      <a:pt x="74571" y="17753"/>
                    </a:cubicBezTo>
                    <a:cubicBezTo>
                      <a:pt x="74547" y="17753"/>
                      <a:pt x="74518" y="17735"/>
                      <a:pt x="74470" y="17569"/>
                    </a:cubicBezTo>
                    <a:lnTo>
                      <a:pt x="74470" y="17569"/>
                    </a:lnTo>
                    <a:cubicBezTo>
                      <a:pt x="74531" y="17782"/>
                      <a:pt x="74501" y="17782"/>
                      <a:pt x="74470" y="17782"/>
                    </a:cubicBezTo>
                    <a:cubicBezTo>
                      <a:pt x="74470" y="17782"/>
                      <a:pt x="74410" y="17387"/>
                      <a:pt x="74379" y="17204"/>
                    </a:cubicBezTo>
                    <a:cubicBezTo>
                      <a:pt x="74379" y="16809"/>
                      <a:pt x="74318" y="16444"/>
                      <a:pt x="74136" y="15684"/>
                    </a:cubicBezTo>
                    <a:cubicBezTo>
                      <a:pt x="74045" y="15320"/>
                      <a:pt x="73923" y="14742"/>
                      <a:pt x="73893" y="14560"/>
                    </a:cubicBezTo>
                    <a:cubicBezTo>
                      <a:pt x="73832" y="14165"/>
                      <a:pt x="73771" y="13982"/>
                      <a:pt x="73741" y="13982"/>
                    </a:cubicBezTo>
                    <a:lnTo>
                      <a:pt x="73650" y="13618"/>
                    </a:lnTo>
                    <a:cubicBezTo>
                      <a:pt x="73650" y="13405"/>
                      <a:pt x="73558" y="13040"/>
                      <a:pt x="73528" y="13040"/>
                    </a:cubicBezTo>
                    <a:cubicBezTo>
                      <a:pt x="73437" y="12858"/>
                      <a:pt x="73437" y="12675"/>
                      <a:pt x="73376" y="12493"/>
                    </a:cubicBezTo>
                    <a:cubicBezTo>
                      <a:pt x="73376" y="12265"/>
                      <a:pt x="73376" y="12169"/>
                      <a:pt x="73364" y="12169"/>
                    </a:cubicBezTo>
                    <a:cubicBezTo>
                      <a:pt x="73356" y="12169"/>
                      <a:pt x="73341" y="12221"/>
                      <a:pt x="73315" y="12311"/>
                    </a:cubicBezTo>
                    <a:cubicBezTo>
                      <a:pt x="73285" y="12311"/>
                      <a:pt x="73346" y="12675"/>
                      <a:pt x="73376" y="12888"/>
                    </a:cubicBezTo>
                    <a:lnTo>
                      <a:pt x="73498" y="13435"/>
                    </a:lnTo>
                    <a:lnTo>
                      <a:pt x="73346" y="12888"/>
                    </a:lnTo>
                    <a:cubicBezTo>
                      <a:pt x="73287" y="12712"/>
                      <a:pt x="73172" y="12339"/>
                      <a:pt x="73137" y="12339"/>
                    </a:cubicBezTo>
                    <a:cubicBezTo>
                      <a:pt x="73135" y="12339"/>
                      <a:pt x="73134" y="12340"/>
                      <a:pt x="73133" y="12341"/>
                    </a:cubicBezTo>
                    <a:cubicBezTo>
                      <a:pt x="73133" y="12341"/>
                      <a:pt x="73103" y="12341"/>
                      <a:pt x="73072" y="12159"/>
                    </a:cubicBezTo>
                    <a:cubicBezTo>
                      <a:pt x="73072" y="12159"/>
                      <a:pt x="73103" y="12128"/>
                      <a:pt x="73133" y="12128"/>
                    </a:cubicBezTo>
                    <a:cubicBezTo>
                      <a:pt x="73224" y="12311"/>
                      <a:pt x="73255" y="12311"/>
                      <a:pt x="73285" y="12311"/>
                    </a:cubicBezTo>
                    <a:cubicBezTo>
                      <a:pt x="73315" y="12098"/>
                      <a:pt x="73194" y="11551"/>
                      <a:pt x="73133" y="11551"/>
                    </a:cubicBezTo>
                    <a:cubicBezTo>
                      <a:pt x="73103" y="11368"/>
                      <a:pt x="73103" y="11368"/>
                      <a:pt x="73072" y="11156"/>
                    </a:cubicBezTo>
                    <a:cubicBezTo>
                      <a:pt x="73103" y="11156"/>
                      <a:pt x="73072" y="10973"/>
                      <a:pt x="72951" y="10791"/>
                    </a:cubicBezTo>
                    <a:cubicBezTo>
                      <a:pt x="72859" y="10608"/>
                      <a:pt x="72799" y="10426"/>
                      <a:pt x="72829" y="10244"/>
                    </a:cubicBezTo>
                    <a:cubicBezTo>
                      <a:pt x="72799" y="9849"/>
                      <a:pt x="72616" y="9089"/>
                      <a:pt x="72586" y="9089"/>
                    </a:cubicBezTo>
                    <a:cubicBezTo>
                      <a:pt x="72584" y="9089"/>
                      <a:pt x="72583" y="9090"/>
                      <a:pt x="72581" y="9090"/>
                    </a:cubicBezTo>
                    <a:cubicBezTo>
                      <a:pt x="72519" y="9090"/>
                      <a:pt x="72403" y="8537"/>
                      <a:pt x="72373" y="8359"/>
                    </a:cubicBezTo>
                    <a:cubicBezTo>
                      <a:pt x="72373" y="8146"/>
                      <a:pt x="72343" y="7964"/>
                      <a:pt x="72251" y="7782"/>
                    </a:cubicBezTo>
                    <a:cubicBezTo>
                      <a:pt x="72282" y="7782"/>
                      <a:pt x="72282" y="7569"/>
                      <a:pt x="72191" y="7386"/>
                    </a:cubicBezTo>
                    <a:cubicBezTo>
                      <a:pt x="72191" y="7386"/>
                      <a:pt x="72179" y="7314"/>
                      <a:pt x="72170" y="7314"/>
                    </a:cubicBezTo>
                    <a:cubicBezTo>
                      <a:pt x="72164" y="7314"/>
                      <a:pt x="72160" y="7338"/>
                      <a:pt x="72160" y="7417"/>
                    </a:cubicBezTo>
                    <a:cubicBezTo>
                      <a:pt x="72160" y="7417"/>
                      <a:pt x="72099" y="7235"/>
                      <a:pt x="72008" y="7052"/>
                    </a:cubicBezTo>
                    <a:lnTo>
                      <a:pt x="72008" y="7052"/>
                    </a:lnTo>
                    <a:cubicBezTo>
                      <a:pt x="72069" y="7235"/>
                      <a:pt x="72008" y="7235"/>
                      <a:pt x="71978" y="7235"/>
                    </a:cubicBezTo>
                    <a:cubicBezTo>
                      <a:pt x="71977" y="7235"/>
                      <a:pt x="71977" y="7235"/>
                      <a:pt x="71976" y="7235"/>
                    </a:cubicBezTo>
                    <a:cubicBezTo>
                      <a:pt x="71943" y="7235"/>
                      <a:pt x="71826" y="6497"/>
                      <a:pt x="71826" y="6110"/>
                    </a:cubicBezTo>
                    <a:lnTo>
                      <a:pt x="71796" y="5715"/>
                    </a:lnTo>
                    <a:lnTo>
                      <a:pt x="71735" y="5715"/>
                    </a:lnTo>
                    <a:cubicBezTo>
                      <a:pt x="71674" y="5532"/>
                      <a:pt x="71644" y="5350"/>
                      <a:pt x="71674" y="5350"/>
                    </a:cubicBezTo>
                    <a:cubicBezTo>
                      <a:pt x="71704" y="5320"/>
                      <a:pt x="71704" y="5320"/>
                      <a:pt x="71674" y="5137"/>
                    </a:cubicBezTo>
                    <a:cubicBezTo>
                      <a:pt x="71674" y="5137"/>
                      <a:pt x="71613" y="4955"/>
                      <a:pt x="71583" y="4955"/>
                    </a:cubicBezTo>
                    <a:cubicBezTo>
                      <a:pt x="71566" y="4963"/>
                      <a:pt x="71554" y="4969"/>
                      <a:pt x="71545" y="4969"/>
                    </a:cubicBezTo>
                    <a:cubicBezTo>
                      <a:pt x="71522" y="4969"/>
                      <a:pt x="71522" y="4927"/>
                      <a:pt x="71522" y="4772"/>
                    </a:cubicBezTo>
                    <a:cubicBezTo>
                      <a:pt x="71552" y="4590"/>
                      <a:pt x="71492" y="4377"/>
                      <a:pt x="71370" y="4225"/>
                    </a:cubicBezTo>
                    <a:cubicBezTo>
                      <a:pt x="71309" y="4225"/>
                      <a:pt x="71309" y="4225"/>
                      <a:pt x="71340" y="4013"/>
                    </a:cubicBezTo>
                    <a:cubicBezTo>
                      <a:pt x="71370" y="4013"/>
                      <a:pt x="71370" y="3830"/>
                      <a:pt x="71309" y="3648"/>
                    </a:cubicBezTo>
                    <a:lnTo>
                      <a:pt x="71279" y="3648"/>
                    </a:lnTo>
                    <a:cubicBezTo>
                      <a:pt x="71218" y="3648"/>
                      <a:pt x="71157" y="3465"/>
                      <a:pt x="71157" y="3283"/>
                    </a:cubicBezTo>
                    <a:cubicBezTo>
                      <a:pt x="71188" y="3253"/>
                      <a:pt x="71157" y="3070"/>
                      <a:pt x="71036" y="2706"/>
                    </a:cubicBezTo>
                    <a:cubicBezTo>
                      <a:pt x="70944" y="2341"/>
                      <a:pt x="70884" y="2128"/>
                      <a:pt x="70914" y="2128"/>
                    </a:cubicBezTo>
                    <a:cubicBezTo>
                      <a:pt x="71005" y="2128"/>
                      <a:pt x="71005" y="2128"/>
                      <a:pt x="70884" y="1946"/>
                    </a:cubicBezTo>
                    <a:cubicBezTo>
                      <a:pt x="70792" y="1763"/>
                      <a:pt x="70792" y="1763"/>
                      <a:pt x="70762" y="1368"/>
                    </a:cubicBezTo>
                    <a:cubicBezTo>
                      <a:pt x="70732" y="1186"/>
                      <a:pt x="70732" y="1186"/>
                      <a:pt x="70671" y="1003"/>
                    </a:cubicBezTo>
                    <a:cubicBezTo>
                      <a:pt x="70580" y="1003"/>
                      <a:pt x="70549" y="1034"/>
                      <a:pt x="70610" y="1216"/>
                    </a:cubicBezTo>
                    <a:cubicBezTo>
                      <a:pt x="70640" y="1399"/>
                      <a:pt x="70640" y="1399"/>
                      <a:pt x="70610" y="1399"/>
                    </a:cubicBezTo>
                    <a:cubicBezTo>
                      <a:pt x="70610" y="1399"/>
                      <a:pt x="70580" y="1216"/>
                      <a:pt x="70519" y="1034"/>
                    </a:cubicBezTo>
                    <a:cubicBezTo>
                      <a:pt x="70489" y="851"/>
                      <a:pt x="70428" y="669"/>
                      <a:pt x="70306" y="274"/>
                    </a:cubicBezTo>
                    <a:cubicBezTo>
                      <a:pt x="70261" y="92"/>
                      <a:pt x="70223" y="0"/>
                      <a:pt x="70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5"/>
              <p:cNvSpPr/>
              <p:nvPr/>
            </p:nvSpPr>
            <p:spPr>
              <a:xfrm>
                <a:off x="6370950" y="3377975"/>
                <a:ext cx="550700" cy="160675"/>
              </a:xfrm>
              <a:custGeom>
                <a:avLst/>
                <a:gdLst/>
                <a:ahLst/>
                <a:cxnLst/>
                <a:rect l="l" t="t" r="r" b="b"/>
                <a:pathLst>
                  <a:path w="22028" h="6427" extrusionOk="0">
                    <a:moveTo>
                      <a:pt x="3334" y="1"/>
                    </a:moveTo>
                    <a:cubicBezTo>
                      <a:pt x="3273" y="31"/>
                      <a:pt x="3273" y="31"/>
                      <a:pt x="3303" y="62"/>
                    </a:cubicBezTo>
                    <a:lnTo>
                      <a:pt x="3395" y="31"/>
                    </a:lnTo>
                    <a:cubicBezTo>
                      <a:pt x="3364" y="1"/>
                      <a:pt x="3364" y="1"/>
                      <a:pt x="3334" y="1"/>
                    </a:cubicBezTo>
                    <a:close/>
                    <a:moveTo>
                      <a:pt x="4183" y="263"/>
                    </a:moveTo>
                    <a:cubicBezTo>
                      <a:pt x="4203" y="263"/>
                      <a:pt x="4229" y="285"/>
                      <a:pt x="4246" y="335"/>
                    </a:cubicBezTo>
                    <a:cubicBezTo>
                      <a:pt x="4246" y="366"/>
                      <a:pt x="4246" y="366"/>
                      <a:pt x="4215" y="366"/>
                    </a:cubicBezTo>
                    <a:cubicBezTo>
                      <a:pt x="4185" y="366"/>
                      <a:pt x="4154" y="335"/>
                      <a:pt x="4154" y="305"/>
                    </a:cubicBezTo>
                    <a:cubicBezTo>
                      <a:pt x="4154" y="278"/>
                      <a:pt x="4167" y="263"/>
                      <a:pt x="4183" y="263"/>
                    </a:cubicBezTo>
                    <a:close/>
                    <a:moveTo>
                      <a:pt x="4458" y="305"/>
                    </a:moveTo>
                    <a:cubicBezTo>
                      <a:pt x="4458" y="335"/>
                      <a:pt x="4458" y="366"/>
                      <a:pt x="4428" y="366"/>
                    </a:cubicBezTo>
                    <a:lnTo>
                      <a:pt x="4398" y="335"/>
                    </a:lnTo>
                    <a:lnTo>
                      <a:pt x="4428" y="305"/>
                    </a:lnTo>
                    <a:close/>
                    <a:moveTo>
                      <a:pt x="3668" y="396"/>
                    </a:moveTo>
                    <a:cubicBezTo>
                      <a:pt x="3699" y="396"/>
                      <a:pt x="3699" y="426"/>
                      <a:pt x="3699" y="426"/>
                    </a:cubicBezTo>
                    <a:cubicBezTo>
                      <a:pt x="3699" y="437"/>
                      <a:pt x="3695" y="440"/>
                      <a:pt x="3690" y="440"/>
                    </a:cubicBezTo>
                    <a:cubicBezTo>
                      <a:pt x="3678" y="440"/>
                      <a:pt x="3658" y="426"/>
                      <a:pt x="3638" y="426"/>
                    </a:cubicBezTo>
                    <a:cubicBezTo>
                      <a:pt x="3607" y="396"/>
                      <a:pt x="3607" y="396"/>
                      <a:pt x="3668" y="396"/>
                    </a:cubicBezTo>
                    <a:close/>
                    <a:moveTo>
                      <a:pt x="3106" y="525"/>
                    </a:moveTo>
                    <a:cubicBezTo>
                      <a:pt x="3121" y="525"/>
                      <a:pt x="3136" y="533"/>
                      <a:pt x="3151" y="548"/>
                    </a:cubicBezTo>
                    <a:cubicBezTo>
                      <a:pt x="3151" y="548"/>
                      <a:pt x="3151" y="578"/>
                      <a:pt x="3121" y="578"/>
                    </a:cubicBezTo>
                    <a:cubicBezTo>
                      <a:pt x="3111" y="589"/>
                      <a:pt x="3101" y="592"/>
                      <a:pt x="3092" y="592"/>
                    </a:cubicBezTo>
                    <a:cubicBezTo>
                      <a:pt x="3074" y="592"/>
                      <a:pt x="3060" y="578"/>
                      <a:pt x="3060" y="578"/>
                    </a:cubicBezTo>
                    <a:cubicBezTo>
                      <a:pt x="3030" y="548"/>
                      <a:pt x="3060" y="548"/>
                      <a:pt x="3060" y="548"/>
                    </a:cubicBezTo>
                    <a:cubicBezTo>
                      <a:pt x="3075" y="533"/>
                      <a:pt x="3091" y="525"/>
                      <a:pt x="3106" y="525"/>
                    </a:cubicBezTo>
                    <a:close/>
                    <a:moveTo>
                      <a:pt x="2513" y="639"/>
                    </a:moveTo>
                    <a:cubicBezTo>
                      <a:pt x="2543" y="639"/>
                      <a:pt x="2543" y="639"/>
                      <a:pt x="2574" y="670"/>
                    </a:cubicBezTo>
                    <a:lnTo>
                      <a:pt x="2483" y="670"/>
                    </a:lnTo>
                    <a:lnTo>
                      <a:pt x="2513" y="639"/>
                    </a:lnTo>
                    <a:close/>
                    <a:moveTo>
                      <a:pt x="6404" y="730"/>
                    </a:moveTo>
                    <a:lnTo>
                      <a:pt x="6434" y="761"/>
                    </a:lnTo>
                    <a:cubicBezTo>
                      <a:pt x="6434" y="791"/>
                      <a:pt x="6434" y="822"/>
                      <a:pt x="6404" y="822"/>
                    </a:cubicBezTo>
                    <a:lnTo>
                      <a:pt x="6373" y="761"/>
                    </a:lnTo>
                    <a:lnTo>
                      <a:pt x="6404" y="730"/>
                    </a:lnTo>
                    <a:close/>
                    <a:moveTo>
                      <a:pt x="7741" y="761"/>
                    </a:moveTo>
                    <a:cubicBezTo>
                      <a:pt x="7711" y="791"/>
                      <a:pt x="7711" y="822"/>
                      <a:pt x="7680" y="822"/>
                    </a:cubicBezTo>
                    <a:lnTo>
                      <a:pt x="7650" y="822"/>
                    </a:lnTo>
                    <a:cubicBezTo>
                      <a:pt x="7650" y="791"/>
                      <a:pt x="7711" y="761"/>
                      <a:pt x="7711" y="761"/>
                    </a:cubicBezTo>
                    <a:close/>
                    <a:moveTo>
                      <a:pt x="2273" y="758"/>
                    </a:moveTo>
                    <a:cubicBezTo>
                      <a:pt x="2289" y="758"/>
                      <a:pt x="2300" y="784"/>
                      <a:pt x="2300" y="822"/>
                    </a:cubicBezTo>
                    <a:cubicBezTo>
                      <a:pt x="2300" y="852"/>
                      <a:pt x="2300" y="852"/>
                      <a:pt x="2270" y="852"/>
                    </a:cubicBezTo>
                    <a:cubicBezTo>
                      <a:pt x="2240" y="822"/>
                      <a:pt x="2209" y="822"/>
                      <a:pt x="2240" y="791"/>
                    </a:cubicBezTo>
                    <a:cubicBezTo>
                      <a:pt x="2251" y="768"/>
                      <a:pt x="2263" y="758"/>
                      <a:pt x="2273" y="758"/>
                    </a:cubicBezTo>
                    <a:close/>
                    <a:moveTo>
                      <a:pt x="7133" y="882"/>
                    </a:moveTo>
                    <a:cubicBezTo>
                      <a:pt x="7164" y="882"/>
                      <a:pt x="7164" y="882"/>
                      <a:pt x="7164" y="913"/>
                    </a:cubicBezTo>
                    <a:cubicBezTo>
                      <a:pt x="7164" y="943"/>
                      <a:pt x="7103" y="974"/>
                      <a:pt x="7103" y="974"/>
                    </a:cubicBezTo>
                    <a:cubicBezTo>
                      <a:pt x="7072" y="974"/>
                      <a:pt x="7133" y="913"/>
                      <a:pt x="7133" y="882"/>
                    </a:cubicBezTo>
                    <a:close/>
                    <a:moveTo>
                      <a:pt x="8076" y="1034"/>
                    </a:moveTo>
                    <a:cubicBezTo>
                      <a:pt x="8076" y="1065"/>
                      <a:pt x="8045" y="1095"/>
                      <a:pt x="8015" y="1095"/>
                    </a:cubicBezTo>
                    <a:lnTo>
                      <a:pt x="8015" y="1065"/>
                    </a:lnTo>
                    <a:lnTo>
                      <a:pt x="8045" y="1034"/>
                    </a:lnTo>
                    <a:close/>
                    <a:moveTo>
                      <a:pt x="8414" y="1160"/>
                    </a:moveTo>
                    <a:cubicBezTo>
                      <a:pt x="8428" y="1164"/>
                      <a:pt x="8432" y="1169"/>
                      <a:pt x="8429" y="1169"/>
                    </a:cubicBezTo>
                    <a:cubicBezTo>
                      <a:pt x="8427" y="1169"/>
                      <a:pt x="8422" y="1167"/>
                      <a:pt x="8414" y="1160"/>
                    </a:cubicBezTo>
                    <a:close/>
                    <a:moveTo>
                      <a:pt x="3607" y="1095"/>
                    </a:moveTo>
                    <a:cubicBezTo>
                      <a:pt x="3607" y="1095"/>
                      <a:pt x="3577" y="1126"/>
                      <a:pt x="3607" y="1156"/>
                    </a:cubicBezTo>
                    <a:cubicBezTo>
                      <a:pt x="3607" y="1179"/>
                      <a:pt x="3612" y="1189"/>
                      <a:pt x="3617" y="1189"/>
                    </a:cubicBezTo>
                    <a:cubicBezTo>
                      <a:pt x="3626" y="1189"/>
                      <a:pt x="3638" y="1163"/>
                      <a:pt x="3638" y="1126"/>
                    </a:cubicBezTo>
                    <a:cubicBezTo>
                      <a:pt x="3638" y="1095"/>
                      <a:pt x="3638" y="1095"/>
                      <a:pt x="3607" y="1095"/>
                    </a:cubicBezTo>
                    <a:close/>
                    <a:moveTo>
                      <a:pt x="1601" y="1399"/>
                    </a:moveTo>
                    <a:cubicBezTo>
                      <a:pt x="1632" y="1399"/>
                      <a:pt x="1662" y="1430"/>
                      <a:pt x="1632" y="1460"/>
                    </a:cubicBezTo>
                    <a:cubicBezTo>
                      <a:pt x="1601" y="1460"/>
                      <a:pt x="1601" y="1460"/>
                      <a:pt x="1601" y="1490"/>
                    </a:cubicBezTo>
                    <a:cubicBezTo>
                      <a:pt x="1571" y="1460"/>
                      <a:pt x="1571" y="1399"/>
                      <a:pt x="1571" y="1399"/>
                    </a:cubicBezTo>
                    <a:close/>
                    <a:moveTo>
                      <a:pt x="10142" y="1490"/>
                    </a:moveTo>
                    <a:cubicBezTo>
                      <a:pt x="10203" y="1521"/>
                      <a:pt x="10203" y="1521"/>
                      <a:pt x="10203" y="1551"/>
                    </a:cubicBezTo>
                    <a:cubicBezTo>
                      <a:pt x="10203" y="1566"/>
                      <a:pt x="10188" y="1574"/>
                      <a:pt x="10169" y="1574"/>
                    </a:cubicBezTo>
                    <a:cubicBezTo>
                      <a:pt x="10150" y="1574"/>
                      <a:pt x="10127" y="1566"/>
                      <a:pt x="10112" y="1551"/>
                    </a:cubicBezTo>
                    <a:cubicBezTo>
                      <a:pt x="10082" y="1521"/>
                      <a:pt x="10112" y="1490"/>
                      <a:pt x="10142" y="1490"/>
                    </a:cubicBezTo>
                    <a:close/>
                    <a:moveTo>
                      <a:pt x="1328" y="1445"/>
                    </a:moveTo>
                    <a:cubicBezTo>
                      <a:pt x="1335" y="1445"/>
                      <a:pt x="1343" y="1460"/>
                      <a:pt x="1358" y="1490"/>
                    </a:cubicBezTo>
                    <a:cubicBezTo>
                      <a:pt x="1358" y="1551"/>
                      <a:pt x="1358" y="1612"/>
                      <a:pt x="1358" y="1612"/>
                    </a:cubicBezTo>
                    <a:cubicBezTo>
                      <a:pt x="1328" y="1612"/>
                      <a:pt x="1328" y="1582"/>
                      <a:pt x="1297" y="1490"/>
                    </a:cubicBezTo>
                    <a:cubicBezTo>
                      <a:pt x="1312" y="1460"/>
                      <a:pt x="1320" y="1445"/>
                      <a:pt x="1328" y="1445"/>
                    </a:cubicBezTo>
                    <a:close/>
                    <a:moveTo>
                      <a:pt x="12604" y="1782"/>
                    </a:moveTo>
                    <a:cubicBezTo>
                      <a:pt x="12602" y="1782"/>
                      <a:pt x="12599" y="1793"/>
                      <a:pt x="12589" y="1807"/>
                    </a:cubicBezTo>
                    <a:lnTo>
                      <a:pt x="12589" y="1807"/>
                    </a:lnTo>
                    <a:cubicBezTo>
                      <a:pt x="12594" y="1803"/>
                      <a:pt x="12599" y="1799"/>
                      <a:pt x="12604" y="1794"/>
                    </a:cubicBezTo>
                    <a:cubicBezTo>
                      <a:pt x="12604" y="1785"/>
                      <a:pt x="12604" y="1782"/>
                      <a:pt x="12604" y="1782"/>
                    </a:cubicBezTo>
                    <a:close/>
                    <a:moveTo>
                      <a:pt x="11389" y="1733"/>
                    </a:moveTo>
                    <a:lnTo>
                      <a:pt x="11419" y="1764"/>
                    </a:lnTo>
                    <a:cubicBezTo>
                      <a:pt x="11419" y="1794"/>
                      <a:pt x="11389" y="1825"/>
                      <a:pt x="11358" y="1825"/>
                    </a:cubicBezTo>
                    <a:lnTo>
                      <a:pt x="11328" y="1794"/>
                    </a:lnTo>
                    <a:cubicBezTo>
                      <a:pt x="11358" y="1764"/>
                      <a:pt x="11389" y="1733"/>
                      <a:pt x="11389" y="1733"/>
                    </a:cubicBezTo>
                    <a:close/>
                    <a:moveTo>
                      <a:pt x="13942" y="2098"/>
                    </a:moveTo>
                    <a:cubicBezTo>
                      <a:pt x="13972" y="2129"/>
                      <a:pt x="13972" y="2129"/>
                      <a:pt x="13972" y="2159"/>
                    </a:cubicBezTo>
                    <a:cubicBezTo>
                      <a:pt x="13972" y="2159"/>
                      <a:pt x="13972" y="2173"/>
                      <a:pt x="13963" y="2173"/>
                    </a:cubicBezTo>
                    <a:cubicBezTo>
                      <a:pt x="13959" y="2173"/>
                      <a:pt x="13952" y="2169"/>
                      <a:pt x="13942" y="2159"/>
                    </a:cubicBezTo>
                    <a:lnTo>
                      <a:pt x="13911" y="2129"/>
                    </a:lnTo>
                    <a:cubicBezTo>
                      <a:pt x="13911" y="2098"/>
                      <a:pt x="13942" y="2098"/>
                      <a:pt x="13942" y="2098"/>
                    </a:cubicBezTo>
                    <a:close/>
                    <a:moveTo>
                      <a:pt x="14337" y="2159"/>
                    </a:moveTo>
                    <a:cubicBezTo>
                      <a:pt x="14337" y="2189"/>
                      <a:pt x="14337" y="2220"/>
                      <a:pt x="14307" y="2220"/>
                    </a:cubicBezTo>
                    <a:lnTo>
                      <a:pt x="14276" y="2189"/>
                    </a:lnTo>
                    <a:lnTo>
                      <a:pt x="14307" y="2159"/>
                    </a:lnTo>
                    <a:close/>
                    <a:moveTo>
                      <a:pt x="841" y="2220"/>
                    </a:moveTo>
                    <a:lnTo>
                      <a:pt x="841" y="2281"/>
                    </a:lnTo>
                    <a:lnTo>
                      <a:pt x="811" y="2281"/>
                    </a:lnTo>
                    <a:cubicBezTo>
                      <a:pt x="781" y="2281"/>
                      <a:pt x="781" y="2250"/>
                      <a:pt x="811" y="2220"/>
                    </a:cubicBezTo>
                    <a:close/>
                    <a:moveTo>
                      <a:pt x="949" y="2110"/>
                    </a:moveTo>
                    <a:cubicBezTo>
                      <a:pt x="957" y="2110"/>
                      <a:pt x="971" y="2118"/>
                      <a:pt x="993" y="2129"/>
                    </a:cubicBezTo>
                    <a:cubicBezTo>
                      <a:pt x="1024" y="2159"/>
                      <a:pt x="1054" y="2159"/>
                      <a:pt x="1024" y="2250"/>
                    </a:cubicBezTo>
                    <a:cubicBezTo>
                      <a:pt x="1024" y="2250"/>
                      <a:pt x="993" y="2281"/>
                      <a:pt x="993" y="2281"/>
                    </a:cubicBezTo>
                    <a:cubicBezTo>
                      <a:pt x="993" y="2281"/>
                      <a:pt x="993" y="2250"/>
                      <a:pt x="963" y="2189"/>
                    </a:cubicBezTo>
                    <a:cubicBezTo>
                      <a:pt x="944" y="2132"/>
                      <a:pt x="937" y="2110"/>
                      <a:pt x="949" y="2110"/>
                    </a:cubicBezTo>
                    <a:close/>
                    <a:moveTo>
                      <a:pt x="14523" y="2410"/>
                    </a:moveTo>
                    <a:cubicBezTo>
                      <a:pt x="14535" y="2410"/>
                      <a:pt x="14535" y="2417"/>
                      <a:pt x="14519" y="2433"/>
                    </a:cubicBezTo>
                    <a:cubicBezTo>
                      <a:pt x="14519" y="2468"/>
                      <a:pt x="14519" y="2483"/>
                      <a:pt x="14513" y="2483"/>
                    </a:cubicBezTo>
                    <a:cubicBezTo>
                      <a:pt x="14509" y="2483"/>
                      <a:pt x="14502" y="2476"/>
                      <a:pt x="14489" y="2463"/>
                    </a:cubicBezTo>
                    <a:cubicBezTo>
                      <a:pt x="14428" y="2463"/>
                      <a:pt x="14428" y="2463"/>
                      <a:pt x="14459" y="2433"/>
                    </a:cubicBezTo>
                    <a:cubicBezTo>
                      <a:pt x="14489" y="2417"/>
                      <a:pt x="14512" y="2410"/>
                      <a:pt x="14523" y="2410"/>
                    </a:cubicBezTo>
                    <a:close/>
                    <a:moveTo>
                      <a:pt x="14702" y="2493"/>
                    </a:moveTo>
                    <a:cubicBezTo>
                      <a:pt x="14732" y="2493"/>
                      <a:pt x="14732" y="2493"/>
                      <a:pt x="14732" y="2524"/>
                    </a:cubicBezTo>
                    <a:lnTo>
                      <a:pt x="14702" y="2524"/>
                    </a:lnTo>
                    <a:lnTo>
                      <a:pt x="14671" y="2493"/>
                    </a:lnTo>
                    <a:close/>
                    <a:moveTo>
                      <a:pt x="15006" y="2554"/>
                    </a:moveTo>
                    <a:cubicBezTo>
                      <a:pt x="15036" y="2554"/>
                      <a:pt x="15036" y="2554"/>
                      <a:pt x="15036" y="2585"/>
                    </a:cubicBezTo>
                    <a:lnTo>
                      <a:pt x="15006" y="2585"/>
                    </a:lnTo>
                    <a:lnTo>
                      <a:pt x="14975" y="2554"/>
                    </a:lnTo>
                    <a:close/>
                    <a:moveTo>
                      <a:pt x="14948" y="2601"/>
                    </a:moveTo>
                    <a:cubicBezTo>
                      <a:pt x="14945" y="2601"/>
                      <a:pt x="14935" y="2605"/>
                      <a:pt x="14915" y="2615"/>
                    </a:cubicBezTo>
                    <a:cubicBezTo>
                      <a:pt x="14935" y="2615"/>
                      <a:pt x="14955" y="2601"/>
                      <a:pt x="14948" y="2601"/>
                    </a:cubicBezTo>
                    <a:close/>
                    <a:moveTo>
                      <a:pt x="15340" y="2554"/>
                    </a:moveTo>
                    <a:cubicBezTo>
                      <a:pt x="15370" y="2554"/>
                      <a:pt x="15340" y="2585"/>
                      <a:pt x="15340" y="2585"/>
                    </a:cubicBezTo>
                    <a:cubicBezTo>
                      <a:pt x="15340" y="2585"/>
                      <a:pt x="15340" y="2615"/>
                      <a:pt x="15310" y="2615"/>
                    </a:cubicBezTo>
                    <a:cubicBezTo>
                      <a:pt x="15310" y="2615"/>
                      <a:pt x="15279" y="2585"/>
                      <a:pt x="15310" y="2554"/>
                    </a:cubicBezTo>
                    <a:close/>
                    <a:moveTo>
                      <a:pt x="14611" y="2631"/>
                    </a:moveTo>
                    <a:lnTo>
                      <a:pt x="14611" y="2631"/>
                    </a:lnTo>
                    <a:cubicBezTo>
                      <a:pt x="14611" y="2635"/>
                      <a:pt x="14611" y="2640"/>
                      <a:pt x="14611" y="2645"/>
                    </a:cubicBezTo>
                    <a:cubicBezTo>
                      <a:pt x="14612" y="2647"/>
                      <a:pt x="14614" y="2649"/>
                      <a:pt x="14615" y="2650"/>
                    </a:cubicBezTo>
                    <a:lnTo>
                      <a:pt x="14615" y="2650"/>
                    </a:lnTo>
                    <a:cubicBezTo>
                      <a:pt x="14613" y="2645"/>
                      <a:pt x="14612" y="2638"/>
                      <a:pt x="14611" y="2631"/>
                    </a:cubicBezTo>
                    <a:close/>
                    <a:moveTo>
                      <a:pt x="14615" y="2650"/>
                    </a:moveTo>
                    <a:cubicBezTo>
                      <a:pt x="14618" y="2661"/>
                      <a:pt x="14622" y="2665"/>
                      <a:pt x="14624" y="2665"/>
                    </a:cubicBezTo>
                    <a:cubicBezTo>
                      <a:pt x="14625" y="2665"/>
                      <a:pt x="14624" y="2660"/>
                      <a:pt x="14615" y="2650"/>
                    </a:cubicBezTo>
                    <a:close/>
                    <a:moveTo>
                      <a:pt x="16549" y="2815"/>
                    </a:moveTo>
                    <a:cubicBezTo>
                      <a:pt x="16553" y="2815"/>
                      <a:pt x="16556" y="2819"/>
                      <a:pt x="16556" y="2828"/>
                    </a:cubicBezTo>
                    <a:cubicBezTo>
                      <a:pt x="16556" y="2828"/>
                      <a:pt x="16556" y="2858"/>
                      <a:pt x="16526" y="2889"/>
                    </a:cubicBezTo>
                    <a:cubicBezTo>
                      <a:pt x="16526" y="2889"/>
                      <a:pt x="16498" y="2902"/>
                      <a:pt x="16489" y="2902"/>
                    </a:cubicBezTo>
                    <a:cubicBezTo>
                      <a:pt x="16485" y="2902"/>
                      <a:pt x="16485" y="2899"/>
                      <a:pt x="16495" y="2889"/>
                    </a:cubicBezTo>
                    <a:lnTo>
                      <a:pt x="16495" y="2858"/>
                    </a:lnTo>
                    <a:cubicBezTo>
                      <a:pt x="16517" y="2837"/>
                      <a:pt x="16538" y="2815"/>
                      <a:pt x="16549" y="2815"/>
                    </a:cubicBezTo>
                    <a:close/>
                    <a:moveTo>
                      <a:pt x="17589" y="2919"/>
                    </a:moveTo>
                    <a:cubicBezTo>
                      <a:pt x="17620" y="2919"/>
                      <a:pt x="17620" y="2919"/>
                      <a:pt x="17589" y="2949"/>
                    </a:cubicBezTo>
                    <a:cubicBezTo>
                      <a:pt x="17589" y="2980"/>
                      <a:pt x="17559" y="3010"/>
                      <a:pt x="17529" y="3010"/>
                    </a:cubicBezTo>
                    <a:cubicBezTo>
                      <a:pt x="17498" y="3010"/>
                      <a:pt x="17498" y="2919"/>
                      <a:pt x="17589" y="2919"/>
                    </a:cubicBezTo>
                    <a:close/>
                    <a:moveTo>
                      <a:pt x="598" y="3496"/>
                    </a:moveTo>
                    <a:cubicBezTo>
                      <a:pt x="537" y="3496"/>
                      <a:pt x="537" y="3527"/>
                      <a:pt x="537" y="3557"/>
                    </a:cubicBezTo>
                    <a:cubicBezTo>
                      <a:pt x="507" y="3618"/>
                      <a:pt x="537" y="3648"/>
                      <a:pt x="568" y="3648"/>
                    </a:cubicBezTo>
                    <a:cubicBezTo>
                      <a:pt x="598" y="3648"/>
                      <a:pt x="598" y="3618"/>
                      <a:pt x="598" y="3557"/>
                    </a:cubicBezTo>
                    <a:cubicBezTo>
                      <a:pt x="629" y="3527"/>
                      <a:pt x="598" y="3496"/>
                      <a:pt x="598" y="3496"/>
                    </a:cubicBezTo>
                    <a:close/>
                    <a:moveTo>
                      <a:pt x="460" y="3720"/>
                    </a:moveTo>
                    <a:cubicBezTo>
                      <a:pt x="471" y="3720"/>
                      <a:pt x="489" y="3734"/>
                      <a:pt x="507" y="3770"/>
                    </a:cubicBezTo>
                    <a:cubicBezTo>
                      <a:pt x="507" y="3800"/>
                      <a:pt x="507" y="3831"/>
                      <a:pt x="507" y="3831"/>
                    </a:cubicBezTo>
                    <a:cubicBezTo>
                      <a:pt x="477" y="3831"/>
                      <a:pt x="446" y="3770"/>
                      <a:pt x="446" y="3740"/>
                    </a:cubicBezTo>
                    <a:cubicBezTo>
                      <a:pt x="446" y="3727"/>
                      <a:pt x="451" y="3720"/>
                      <a:pt x="460" y="3720"/>
                    </a:cubicBezTo>
                    <a:close/>
                    <a:moveTo>
                      <a:pt x="21811" y="3792"/>
                    </a:moveTo>
                    <a:cubicBezTo>
                      <a:pt x="21842" y="3792"/>
                      <a:pt x="21828" y="3842"/>
                      <a:pt x="21754" y="3892"/>
                    </a:cubicBezTo>
                    <a:cubicBezTo>
                      <a:pt x="21740" y="3919"/>
                      <a:pt x="21732" y="3934"/>
                      <a:pt x="21728" y="3934"/>
                    </a:cubicBezTo>
                    <a:cubicBezTo>
                      <a:pt x="21723" y="3934"/>
                      <a:pt x="21723" y="3911"/>
                      <a:pt x="21723" y="3861"/>
                    </a:cubicBezTo>
                    <a:cubicBezTo>
                      <a:pt x="21754" y="3831"/>
                      <a:pt x="21754" y="3800"/>
                      <a:pt x="21784" y="3800"/>
                    </a:cubicBezTo>
                    <a:cubicBezTo>
                      <a:pt x="21795" y="3795"/>
                      <a:pt x="21804" y="3792"/>
                      <a:pt x="21811" y="3792"/>
                    </a:cubicBezTo>
                    <a:close/>
                    <a:moveTo>
                      <a:pt x="537" y="5503"/>
                    </a:moveTo>
                    <a:lnTo>
                      <a:pt x="537" y="5533"/>
                    </a:lnTo>
                    <a:cubicBezTo>
                      <a:pt x="522" y="5548"/>
                      <a:pt x="530" y="5556"/>
                      <a:pt x="541" y="5556"/>
                    </a:cubicBezTo>
                    <a:cubicBezTo>
                      <a:pt x="553" y="5556"/>
                      <a:pt x="568" y="5548"/>
                      <a:pt x="568" y="5533"/>
                    </a:cubicBezTo>
                    <a:cubicBezTo>
                      <a:pt x="598" y="5503"/>
                      <a:pt x="629" y="5503"/>
                      <a:pt x="629" y="5503"/>
                    </a:cubicBezTo>
                    <a:lnTo>
                      <a:pt x="629" y="5503"/>
                    </a:lnTo>
                    <a:cubicBezTo>
                      <a:pt x="659" y="5533"/>
                      <a:pt x="629" y="5563"/>
                      <a:pt x="598" y="5594"/>
                    </a:cubicBezTo>
                    <a:cubicBezTo>
                      <a:pt x="568" y="5624"/>
                      <a:pt x="553" y="5639"/>
                      <a:pt x="545" y="5639"/>
                    </a:cubicBezTo>
                    <a:cubicBezTo>
                      <a:pt x="537" y="5639"/>
                      <a:pt x="537" y="5624"/>
                      <a:pt x="537" y="5594"/>
                    </a:cubicBezTo>
                    <a:cubicBezTo>
                      <a:pt x="507" y="5563"/>
                      <a:pt x="507" y="5533"/>
                      <a:pt x="537" y="5503"/>
                    </a:cubicBezTo>
                    <a:close/>
                    <a:moveTo>
                      <a:pt x="1197" y="5732"/>
                    </a:moveTo>
                    <a:cubicBezTo>
                      <a:pt x="1186" y="5732"/>
                      <a:pt x="1166" y="5746"/>
                      <a:pt x="1145" y="5746"/>
                    </a:cubicBezTo>
                    <a:lnTo>
                      <a:pt x="1145" y="5776"/>
                    </a:lnTo>
                    <a:cubicBezTo>
                      <a:pt x="1145" y="5776"/>
                      <a:pt x="1172" y="5790"/>
                      <a:pt x="1199" y="5790"/>
                    </a:cubicBezTo>
                    <a:cubicBezTo>
                      <a:pt x="1213" y="5790"/>
                      <a:pt x="1226" y="5786"/>
                      <a:pt x="1236" y="5776"/>
                    </a:cubicBezTo>
                    <a:lnTo>
                      <a:pt x="1206" y="5746"/>
                    </a:lnTo>
                    <a:cubicBezTo>
                      <a:pt x="1206" y="5736"/>
                      <a:pt x="1203" y="5732"/>
                      <a:pt x="1197" y="5732"/>
                    </a:cubicBezTo>
                    <a:close/>
                    <a:moveTo>
                      <a:pt x="689" y="5867"/>
                    </a:moveTo>
                    <a:cubicBezTo>
                      <a:pt x="689" y="5867"/>
                      <a:pt x="720" y="5898"/>
                      <a:pt x="750" y="5928"/>
                    </a:cubicBezTo>
                    <a:lnTo>
                      <a:pt x="720" y="5958"/>
                    </a:lnTo>
                    <a:cubicBezTo>
                      <a:pt x="711" y="5967"/>
                      <a:pt x="702" y="5971"/>
                      <a:pt x="694" y="5971"/>
                    </a:cubicBezTo>
                    <a:cubicBezTo>
                      <a:pt x="674" y="5971"/>
                      <a:pt x="659" y="5950"/>
                      <a:pt x="659" y="5928"/>
                    </a:cubicBezTo>
                    <a:cubicBezTo>
                      <a:pt x="659" y="5898"/>
                      <a:pt x="659" y="5898"/>
                      <a:pt x="689" y="5867"/>
                    </a:cubicBezTo>
                    <a:close/>
                    <a:moveTo>
                      <a:pt x="3886" y="11"/>
                    </a:moveTo>
                    <a:cubicBezTo>
                      <a:pt x="3871" y="11"/>
                      <a:pt x="3876" y="26"/>
                      <a:pt x="3911" y="62"/>
                    </a:cubicBezTo>
                    <a:cubicBezTo>
                      <a:pt x="3911" y="123"/>
                      <a:pt x="3911" y="123"/>
                      <a:pt x="3820" y="153"/>
                    </a:cubicBezTo>
                    <a:cubicBezTo>
                      <a:pt x="3790" y="153"/>
                      <a:pt x="3759" y="153"/>
                      <a:pt x="3759" y="123"/>
                    </a:cubicBezTo>
                    <a:cubicBezTo>
                      <a:pt x="3759" y="92"/>
                      <a:pt x="3759" y="92"/>
                      <a:pt x="3699" y="92"/>
                    </a:cubicBezTo>
                    <a:cubicBezTo>
                      <a:pt x="3577" y="92"/>
                      <a:pt x="3486" y="214"/>
                      <a:pt x="3486" y="275"/>
                    </a:cubicBezTo>
                    <a:cubicBezTo>
                      <a:pt x="3486" y="320"/>
                      <a:pt x="3486" y="335"/>
                      <a:pt x="3482" y="335"/>
                    </a:cubicBezTo>
                    <a:cubicBezTo>
                      <a:pt x="3478" y="335"/>
                      <a:pt x="3471" y="320"/>
                      <a:pt x="3455" y="305"/>
                    </a:cubicBezTo>
                    <a:cubicBezTo>
                      <a:pt x="3440" y="275"/>
                      <a:pt x="3425" y="267"/>
                      <a:pt x="3410" y="267"/>
                    </a:cubicBezTo>
                    <a:cubicBezTo>
                      <a:pt x="3395" y="267"/>
                      <a:pt x="3379" y="275"/>
                      <a:pt x="3364" y="275"/>
                    </a:cubicBezTo>
                    <a:cubicBezTo>
                      <a:pt x="3374" y="285"/>
                      <a:pt x="3374" y="288"/>
                      <a:pt x="3371" y="288"/>
                    </a:cubicBezTo>
                    <a:cubicBezTo>
                      <a:pt x="3364" y="288"/>
                      <a:pt x="3344" y="275"/>
                      <a:pt x="3364" y="275"/>
                    </a:cubicBezTo>
                    <a:cubicBezTo>
                      <a:pt x="3364" y="244"/>
                      <a:pt x="3395" y="244"/>
                      <a:pt x="3425" y="214"/>
                    </a:cubicBezTo>
                    <a:lnTo>
                      <a:pt x="3425" y="183"/>
                    </a:lnTo>
                    <a:cubicBezTo>
                      <a:pt x="3413" y="160"/>
                      <a:pt x="3397" y="150"/>
                      <a:pt x="3382" y="150"/>
                    </a:cubicBezTo>
                    <a:cubicBezTo>
                      <a:pt x="3357" y="150"/>
                      <a:pt x="3334" y="176"/>
                      <a:pt x="3334" y="214"/>
                    </a:cubicBezTo>
                    <a:cubicBezTo>
                      <a:pt x="3319" y="229"/>
                      <a:pt x="3311" y="237"/>
                      <a:pt x="3303" y="237"/>
                    </a:cubicBezTo>
                    <a:cubicBezTo>
                      <a:pt x="3296" y="237"/>
                      <a:pt x="3288" y="229"/>
                      <a:pt x="3273" y="214"/>
                    </a:cubicBezTo>
                    <a:cubicBezTo>
                      <a:pt x="3232" y="214"/>
                      <a:pt x="3205" y="200"/>
                      <a:pt x="3192" y="200"/>
                    </a:cubicBezTo>
                    <a:cubicBezTo>
                      <a:pt x="3185" y="200"/>
                      <a:pt x="3182" y="204"/>
                      <a:pt x="3182" y="214"/>
                    </a:cubicBezTo>
                    <a:lnTo>
                      <a:pt x="3091" y="214"/>
                    </a:lnTo>
                    <a:cubicBezTo>
                      <a:pt x="2999" y="214"/>
                      <a:pt x="2969" y="244"/>
                      <a:pt x="2999" y="275"/>
                    </a:cubicBezTo>
                    <a:cubicBezTo>
                      <a:pt x="2999" y="305"/>
                      <a:pt x="2969" y="305"/>
                      <a:pt x="2939" y="305"/>
                    </a:cubicBezTo>
                    <a:cubicBezTo>
                      <a:pt x="2908" y="335"/>
                      <a:pt x="2878" y="335"/>
                      <a:pt x="2878" y="366"/>
                    </a:cubicBezTo>
                    <a:cubicBezTo>
                      <a:pt x="2878" y="387"/>
                      <a:pt x="2878" y="422"/>
                      <a:pt x="2858" y="442"/>
                    </a:cubicBezTo>
                    <a:cubicBezTo>
                      <a:pt x="2854" y="433"/>
                      <a:pt x="2847" y="426"/>
                      <a:pt x="2847" y="426"/>
                    </a:cubicBezTo>
                    <a:cubicBezTo>
                      <a:pt x="2847" y="426"/>
                      <a:pt x="2847" y="413"/>
                      <a:pt x="2838" y="413"/>
                    </a:cubicBezTo>
                    <a:cubicBezTo>
                      <a:pt x="2834" y="413"/>
                      <a:pt x="2827" y="416"/>
                      <a:pt x="2817" y="426"/>
                    </a:cubicBezTo>
                    <a:lnTo>
                      <a:pt x="2787" y="426"/>
                    </a:lnTo>
                    <a:cubicBezTo>
                      <a:pt x="2787" y="440"/>
                      <a:pt x="2798" y="453"/>
                      <a:pt x="2811" y="463"/>
                    </a:cubicBezTo>
                    <a:lnTo>
                      <a:pt x="2811" y="463"/>
                    </a:lnTo>
                    <a:cubicBezTo>
                      <a:pt x="2784" y="489"/>
                      <a:pt x="2770" y="502"/>
                      <a:pt x="2756" y="502"/>
                    </a:cubicBezTo>
                    <a:cubicBezTo>
                      <a:pt x="2741" y="502"/>
                      <a:pt x="2726" y="487"/>
                      <a:pt x="2695" y="457"/>
                    </a:cubicBezTo>
                    <a:cubicBezTo>
                      <a:pt x="2695" y="447"/>
                      <a:pt x="2692" y="443"/>
                      <a:pt x="2686" y="443"/>
                    </a:cubicBezTo>
                    <a:cubicBezTo>
                      <a:pt x="2675" y="443"/>
                      <a:pt x="2655" y="457"/>
                      <a:pt x="2635" y="457"/>
                    </a:cubicBezTo>
                    <a:cubicBezTo>
                      <a:pt x="2635" y="457"/>
                      <a:pt x="2621" y="470"/>
                      <a:pt x="2594" y="470"/>
                    </a:cubicBezTo>
                    <a:cubicBezTo>
                      <a:pt x="2581" y="470"/>
                      <a:pt x="2564" y="467"/>
                      <a:pt x="2543" y="457"/>
                    </a:cubicBezTo>
                    <a:cubicBezTo>
                      <a:pt x="2535" y="448"/>
                      <a:pt x="2528" y="444"/>
                      <a:pt x="2525" y="444"/>
                    </a:cubicBezTo>
                    <a:cubicBezTo>
                      <a:pt x="2516" y="444"/>
                      <a:pt x="2522" y="466"/>
                      <a:pt x="2543" y="487"/>
                    </a:cubicBezTo>
                    <a:cubicBezTo>
                      <a:pt x="2543" y="518"/>
                      <a:pt x="2574" y="548"/>
                      <a:pt x="2574" y="548"/>
                    </a:cubicBezTo>
                    <a:cubicBezTo>
                      <a:pt x="2568" y="554"/>
                      <a:pt x="2561" y="556"/>
                      <a:pt x="2554" y="556"/>
                    </a:cubicBezTo>
                    <a:cubicBezTo>
                      <a:pt x="2521" y="556"/>
                      <a:pt x="2477" y="512"/>
                      <a:pt x="2452" y="487"/>
                    </a:cubicBezTo>
                    <a:cubicBezTo>
                      <a:pt x="2427" y="475"/>
                      <a:pt x="2412" y="467"/>
                      <a:pt x="2406" y="467"/>
                    </a:cubicBezTo>
                    <a:cubicBezTo>
                      <a:pt x="2397" y="467"/>
                      <a:pt x="2404" y="482"/>
                      <a:pt x="2422" y="518"/>
                    </a:cubicBezTo>
                    <a:cubicBezTo>
                      <a:pt x="2452" y="548"/>
                      <a:pt x="2422" y="578"/>
                      <a:pt x="2361" y="578"/>
                    </a:cubicBezTo>
                    <a:cubicBezTo>
                      <a:pt x="2318" y="600"/>
                      <a:pt x="2275" y="621"/>
                      <a:pt x="2243" y="621"/>
                    </a:cubicBezTo>
                    <a:cubicBezTo>
                      <a:pt x="2230" y="621"/>
                      <a:pt x="2218" y="618"/>
                      <a:pt x="2209" y="609"/>
                    </a:cubicBezTo>
                    <a:cubicBezTo>
                      <a:pt x="2179" y="609"/>
                      <a:pt x="2148" y="639"/>
                      <a:pt x="2148" y="639"/>
                    </a:cubicBezTo>
                    <a:cubicBezTo>
                      <a:pt x="2148" y="700"/>
                      <a:pt x="2118" y="700"/>
                      <a:pt x="1996" y="730"/>
                    </a:cubicBezTo>
                    <a:cubicBezTo>
                      <a:pt x="1814" y="761"/>
                      <a:pt x="1814" y="791"/>
                      <a:pt x="1875" y="822"/>
                    </a:cubicBezTo>
                    <a:cubicBezTo>
                      <a:pt x="1875" y="843"/>
                      <a:pt x="1890" y="865"/>
                      <a:pt x="1877" y="865"/>
                    </a:cubicBezTo>
                    <a:cubicBezTo>
                      <a:pt x="1872" y="865"/>
                      <a:pt x="1862" y="861"/>
                      <a:pt x="1844" y="852"/>
                    </a:cubicBezTo>
                    <a:cubicBezTo>
                      <a:pt x="1784" y="852"/>
                      <a:pt x="1784" y="882"/>
                      <a:pt x="1753" y="943"/>
                    </a:cubicBezTo>
                    <a:cubicBezTo>
                      <a:pt x="1753" y="1004"/>
                      <a:pt x="1784" y="1065"/>
                      <a:pt x="1814" y="1095"/>
                    </a:cubicBezTo>
                    <a:cubicBezTo>
                      <a:pt x="1844" y="1126"/>
                      <a:pt x="1844" y="1126"/>
                      <a:pt x="1753" y="1156"/>
                    </a:cubicBezTo>
                    <a:cubicBezTo>
                      <a:pt x="1753" y="1165"/>
                      <a:pt x="1748" y="1169"/>
                      <a:pt x="1740" y="1169"/>
                    </a:cubicBezTo>
                    <a:cubicBezTo>
                      <a:pt x="1720" y="1169"/>
                      <a:pt x="1684" y="1147"/>
                      <a:pt x="1662" y="1126"/>
                    </a:cubicBezTo>
                    <a:cubicBezTo>
                      <a:pt x="1662" y="1126"/>
                      <a:pt x="1692" y="1095"/>
                      <a:pt x="1692" y="1095"/>
                    </a:cubicBezTo>
                    <a:lnTo>
                      <a:pt x="1692" y="1065"/>
                    </a:lnTo>
                    <a:cubicBezTo>
                      <a:pt x="1692" y="1047"/>
                      <a:pt x="1682" y="1030"/>
                      <a:pt x="1662" y="1030"/>
                    </a:cubicBezTo>
                    <a:cubicBezTo>
                      <a:pt x="1647" y="1030"/>
                      <a:pt x="1627" y="1039"/>
                      <a:pt x="1601" y="1065"/>
                    </a:cubicBezTo>
                    <a:cubicBezTo>
                      <a:pt x="1571" y="1065"/>
                      <a:pt x="1540" y="1065"/>
                      <a:pt x="1571" y="1095"/>
                    </a:cubicBezTo>
                    <a:cubicBezTo>
                      <a:pt x="1510" y="1095"/>
                      <a:pt x="1449" y="1156"/>
                      <a:pt x="1419" y="1186"/>
                    </a:cubicBezTo>
                    <a:cubicBezTo>
                      <a:pt x="1358" y="1217"/>
                      <a:pt x="1267" y="1308"/>
                      <a:pt x="1236" y="1308"/>
                    </a:cubicBezTo>
                    <a:cubicBezTo>
                      <a:pt x="1176" y="1338"/>
                      <a:pt x="1176" y="1369"/>
                      <a:pt x="1176" y="1399"/>
                    </a:cubicBezTo>
                    <a:cubicBezTo>
                      <a:pt x="1236" y="1460"/>
                      <a:pt x="1206" y="1460"/>
                      <a:pt x="1176" y="1460"/>
                    </a:cubicBezTo>
                    <a:cubicBezTo>
                      <a:pt x="1173" y="1459"/>
                      <a:pt x="1170" y="1458"/>
                      <a:pt x="1166" y="1458"/>
                    </a:cubicBezTo>
                    <a:cubicBezTo>
                      <a:pt x="1089" y="1458"/>
                      <a:pt x="812" y="1767"/>
                      <a:pt x="841" y="1825"/>
                    </a:cubicBezTo>
                    <a:cubicBezTo>
                      <a:pt x="841" y="1825"/>
                      <a:pt x="811" y="1855"/>
                      <a:pt x="781" y="1885"/>
                    </a:cubicBezTo>
                    <a:cubicBezTo>
                      <a:pt x="720" y="1916"/>
                      <a:pt x="629" y="2098"/>
                      <a:pt x="629" y="2129"/>
                    </a:cubicBezTo>
                    <a:cubicBezTo>
                      <a:pt x="629" y="2129"/>
                      <a:pt x="598" y="2159"/>
                      <a:pt x="568" y="2220"/>
                    </a:cubicBezTo>
                    <a:cubicBezTo>
                      <a:pt x="507" y="2281"/>
                      <a:pt x="507" y="2311"/>
                      <a:pt x="507" y="2341"/>
                    </a:cubicBezTo>
                    <a:cubicBezTo>
                      <a:pt x="537" y="2402"/>
                      <a:pt x="568" y="2402"/>
                      <a:pt x="537" y="2402"/>
                    </a:cubicBezTo>
                    <a:cubicBezTo>
                      <a:pt x="532" y="2397"/>
                      <a:pt x="527" y="2394"/>
                      <a:pt x="522" y="2394"/>
                    </a:cubicBezTo>
                    <a:cubicBezTo>
                      <a:pt x="496" y="2394"/>
                      <a:pt x="466" y="2453"/>
                      <a:pt x="416" y="2554"/>
                    </a:cubicBezTo>
                    <a:cubicBezTo>
                      <a:pt x="355" y="2676"/>
                      <a:pt x="355" y="2676"/>
                      <a:pt x="385" y="2676"/>
                    </a:cubicBezTo>
                    <a:cubicBezTo>
                      <a:pt x="385" y="2757"/>
                      <a:pt x="372" y="2784"/>
                      <a:pt x="354" y="2784"/>
                    </a:cubicBezTo>
                    <a:cubicBezTo>
                      <a:pt x="345" y="2784"/>
                      <a:pt x="335" y="2777"/>
                      <a:pt x="325" y="2767"/>
                    </a:cubicBezTo>
                    <a:cubicBezTo>
                      <a:pt x="313" y="2761"/>
                      <a:pt x="303" y="2759"/>
                      <a:pt x="295" y="2759"/>
                    </a:cubicBezTo>
                    <a:cubicBezTo>
                      <a:pt x="257" y="2759"/>
                      <a:pt x="250" y="2808"/>
                      <a:pt x="325" y="2858"/>
                    </a:cubicBezTo>
                    <a:cubicBezTo>
                      <a:pt x="374" y="2908"/>
                      <a:pt x="363" y="2957"/>
                      <a:pt x="341" y="2957"/>
                    </a:cubicBezTo>
                    <a:cubicBezTo>
                      <a:pt x="336" y="2957"/>
                      <a:pt x="330" y="2955"/>
                      <a:pt x="325" y="2949"/>
                    </a:cubicBezTo>
                    <a:cubicBezTo>
                      <a:pt x="294" y="2949"/>
                      <a:pt x="294" y="2919"/>
                      <a:pt x="325" y="2889"/>
                    </a:cubicBezTo>
                    <a:cubicBezTo>
                      <a:pt x="325" y="2889"/>
                      <a:pt x="294" y="2889"/>
                      <a:pt x="264" y="2858"/>
                    </a:cubicBezTo>
                    <a:cubicBezTo>
                      <a:pt x="233" y="2889"/>
                      <a:pt x="233" y="2889"/>
                      <a:pt x="264" y="2949"/>
                    </a:cubicBezTo>
                    <a:cubicBezTo>
                      <a:pt x="264" y="2949"/>
                      <a:pt x="233" y="2980"/>
                      <a:pt x="264" y="3010"/>
                    </a:cubicBezTo>
                    <a:cubicBezTo>
                      <a:pt x="282" y="3046"/>
                      <a:pt x="299" y="3060"/>
                      <a:pt x="317" y="3060"/>
                    </a:cubicBezTo>
                    <a:cubicBezTo>
                      <a:pt x="330" y="3060"/>
                      <a:pt x="342" y="3053"/>
                      <a:pt x="355" y="3041"/>
                    </a:cubicBezTo>
                    <a:cubicBezTo>
                      <a:pt x="367" y="3035"/>
                      <a:pt x="375" y="3032"/>
                      <a:pt x="381" y="3032"/>
                    </a:cubicBezTo>
                    <a:cubicBezTo>
                      <a:pt x="405" y="3032"/>
                      <a:pt x="385" y="3077"/>
                      <a:pt x="385" y="3101"/>
                    </a:cubicBezTo>
                    <a:cubicBezTo>
                      <a:pt x="355" y="3116"/>
                      <a:pt x="332" y="3124"/>
                      <a:pt x="317" y="3124"/>
                    </a:cubicBezTo>
                    <a:cubicBezTo>
                      <a:pt x="302" y="3124"/>
                      <a:pt x="294" y="3116"/>
                      <a:pt x="294" y="3101"/>
                    </a:cubicBezTo>
                    <a:cubicBezTo>
                      <a:pt x="294" y="3071"/>
                      <a:pt x="264" y="3041"/>
                      <a:pt x="233" y="3041"/>
                    </a:cubicBezTo>
                    <a:cubicBezTo>
                      <a:pt x="203" y="3041"/>
                      <a:pt x="203" y="3223"/>
                      <a:pt x="264" y="3253"/>
                    </a:cubicBezTo>
                    <a:lnTo>
                      <a:pt x="233" y="3253"/>
                    </a:lnTo>
                    <a:cubicBezTo>
                      <a:pt x="203" y="3253"/>
                      <a:pt x="173" y="3314"/>
                      <a:pt x="173" y="3375"/>
                    </a:cubicBezTo>
                    <a:cubicBezTo>
                      <a:pt x="142" y="3436"/>
                      <a:pt x="142" y="3466"/>
                      <a:pt x="173" y="3496"/>
                    </a:cubicBezTo>
                    <a:cubicBezTo>
                      <a:pt x="203" y="3496"/>
                      <a:pt x="233" y="3496"/>
                      <a:pt x="233" y="3527"/>
                    </a:cubicBezTo>
                    <a:cubicBezTo>
                      <a:pt x="233" y="3496"/>
                      <a:pt x="264" y="3496"/>
                      <a:pt x="325" y="3496"/>
                    </a:cubicBezTo>
                    <a:cubicBezTo>
                      <a:pt x="325" y="3496"/>
                      <a:pt x="264" y="3557"/>
                      <a:pt x="233" y="3588"/>
                    </a:cubicBezTo>
                    <a:cubicBezTo>
                      <a:pt x="142" y="3648"/>
                      <a:pt x="112" y="3709"/>
                      <a:pt x="81" y="3861"/>
                    </a:cubicBezTo>
                    <a:cubicBezTo>
                      <a:pt x="81" y="3922"/>
                      <a:pt x="81" y="4013"/>
                      <a:pt x="51" y="4044"/>
                    </a:cubicBezTo>
                    <a:cubicBezTo>
                      <a:pt x="21" y="4104"/>
                      <a:pt x="21" y="4165"/>
                      <a:pt x="81" y="4165"/>
                    </a:cubicBezTo>
                    <a:lnTo>
                      <a:pt x="51" y="4226"/>
                    </a:lnTo>
                    <a:cubicBezTo>
                      <a:pt x="21" y="4256"/>
                      <a:pt x="21" y="4317"/>
                      <a:pt x="51" y="4317"/>
                    </a:cubicBezTo>
                    <a:cubicBezTo>
                      <a:pt x="112" y="4348"/>
                      <a:pt x="51" y="4378"/>
                      <a:pt x="51" y="4439"/>
                    </a:cubicBezTo>
                    <a:cubicBezTo>
                      <a:pt x="15" y="4474"/>
                      <a:pt x="1" y="4489"/>
                      <a:pt x="19" y="4489"/>
                    </a:cubicBezTo>
                    <a:cubicBezTo>
                      <a:pt x="32" y="4489"/>
                      <a:pt x="61" y="4482"/>
                      <a:pt x="112" y="4469"/>
                    </a:cubicBezTo>
                    <a:cubicBezTo>
                      <a:pt x="142" y="4469"/>
                      <a:pt x="173" y="4378"/>
                      <a:pt x="173" y="4348"/>
                    </a:cubicBezTo>
                    <a:lnTo>
                      <a:pt x="173" y="4256"/>
                    </a:lnTo>
                    <a:lnTo>
                      <a:pt x="203" y="4348"/>
                    </a:lnTo>
                    <a:cubicBezTo>
                      <a:pt x="203" y="4374"/>
                      <a:pt x="226" y="4445"/>
                      <a:pt x="251" y="4445"/>
                    </a:cubicBezTo>
                    <a:cubicBezTo>
                      <a:pt x="255" y="4445"/>
                      <a:pt x="260" y="4443"/>
                      <a:pt x="264" y="4439"/>
                    </a:cubicBezTo>
                    <a:cubicBezTo>
                      <a:pt x="264" y="4439"/>
                      <a:pt x="294" y="4439"/>
                      <a:pt x="294" y="4469"/>
                    </a:cubicBezTo>
                    <a:cubicBezTo>
                      <a:pt x="294" y="4469"/>
                      <a:pt x="264" y="4469"/>
                      <a:pt x="233" y="4499"/>
                    </a:cubicBezTo>
                    <a:cubicBezTo>
                      <a:pt x="203" y="4469"/>
                      <a:pt x="173" y="4469"/>
                      <a:pt x="142" y="4469"/>
                    </a:cubicBezTo>
                    <a:cubicBezTo>
                      <a:pt x="81" y="4499"/>
                      <a:pt x="51" y="4591"/>
                      <a:pt x="112" y="4591"/>
                    </a:cubicBezTo>
                    <a:cubicBezTo>
                      <a:pt x="112" y="4621"/>
                      <a:pt x="112" y="4621"/>
                      <a:pt x="81" y="4682"/>
                    </a:cubicBezTo>
                    <a:cubicBezTo>
                      <a:pt x="51" y="4682"/>
                      <a:pt x="51" y="4712"/>
                      <a:pt x="112" y="4743"/>
                    </a:cubicBezTo>
                    <a:cubicBezTo>
                      <a:pt x="203" y="4773"/>
                      <a:pt x="203" y="4803"/>
                      <a:pt x="142" y="4834"/>
                    </a:cubicBezTo>
                    <a:cubicBezTo>
                      <a:pt x="81" y="4925"/>
                      <a:pt x="112" y="5047"/>
                      <a:pt x="142" y="5047"/>
                    </a:cubicBezTo>
                    <a:cubicBezTo>
                      <a:pt x="149" y="5043"/>
                      <a:pt x="155" y="5042"/>
                      <a:pt x="161" y="5042"/>
                    </a:cubicBezTo>
                    <a:cubicBezTo>
                      <a:pt x="209" y="5042"/>
                      <a:pt x="230" y="5141"/>
                      <a:pt x="203" y="5168"/>
                    </a:cubicBezTo>
                    <a:cubicBezTo>
                      <a:pt x="173" y="5199"/>
                      <a:pt x="173" y="5229"/>
                      <a:pt x="203" y="5259"/>
                    </a:cubicBezTo>
                    <a:cubicBezTo>
                      <a:pt x="173" y="5259"/>
                      <a:pt x="173" y="5320"/>
                      <a:pt x="203" y="5351"/>
                    </a:cubicBezTo>
                    <a:cubicBezTo>
                      <a:pt x="203" y="5351"/>
                      <a:pt x="203" y="5358"/>
                      <a:pt x="207" y="5358"/>
                    </a:cubicBezTo>
                    <a:cubicBezTo>
                      <a:pt x="211" y="5358"/>
                      <a:pt x="218" y="5351"/>
                      <a:pt x="233" y="5320"/>
                    </a:cubicBezTo>
                    <a:lnTo>
                      <a:pt x="325" y="5381"/>
                    </a:lnTo>
                    <a:cubicBezTo>
                      <a:pt x="325" y="5351"/>
                      <a:pt x="355" y="5351"/>
                      <a:pt x="385" y="5320"/>
                    </a:cubicBezTo>
                    <a:cubicBezTo>
                      <a:pt x="412" y="5320"/>
                      <a:pt x="415" y="5413"/>
                      <a:pt x="355" y="5517"/>
                    </a:cubicBezTo>
                    <a:lnTo>
                      <a:pt x="355" y="5517"/>
                    </a:lnTo>
                    <a:lnTo>
                      <a:pt x="355" y="5503"/>
                    </a:lnTo>
                    <a:cubicBezTo>
                      <a:pt x="325" y="5503"/>
                      <a:pt x="325" y="5503"/>
                      <a:pt x="325" y="5533"/>
                    </a:cubicBezTo>
                    <a:lnTo>
                      <a:pt x="337" y="5546"/>
                    </a:lnTo>
                    <a:lnTo>
                      <a:pt x="337" y="5546"/>
                    </a:lnTo>
                    <a:cubicBezTo>
                      <a:pt x="333" y="5552"/>
                      <a:pt x="329" y="5557"/>
                      <a:pt x="325" y="5563"/>
                    </a:cubicBezTo>
                    <a:lnTo>
                      <a:pt x="294" y="5624"/>
                    </a:lnTo>
                    <a:lnTo>
                      <a:pt x="355" y="5624"/>
                    </a:lnTo>
                    <a:cubicBezTo>
                      <a:pt x="385" y="5655"/>
                      <a:pt x="385" y="5685"/>
                      <a:pt x="355" y="5685"/>
                    </a:cubicBezTo>
                    <a:cubicBezTo>
                      <a:pt x="325" y="5715"/>
                      <a:pt x="325" y="5715"/>
                      <a:pt x="325" y="5746"/>
                    </a:cubicBezTo>
                    <a:cubicBezTo>
                      <a:pt x="325" y="5746"/>
                      <a:pt x="338" y="5759"/>
                      <a:pt x="356" y="5759"/>
                    </a:cubicBezTo>
                    <a:cubicBezTo>
                      <a:pt x="365" y="5759"/>
                      <a:pt x="375" y="5756"/>
                      <a:pt x="385" y="5746"/>
                    </a:cubicBezTo>
                    <a:cubicBezTo>
                      <a:pt x="411" y="5733"/>
                      <a:pt x="425" y="5726"/>
                      <a:pt x="432" y="5726"/>
                    </a:cubicBezTo>
                    <a:cubicBezTo>
                      <a:pt x="441" y="5726"/>
                      <a:pt x="434" y="5740"/>
                      <a:pt x="416" y="5776"/>
                    </a:cubicBezTo>
                    <a:cubicBezTo>
                      <a:pt x="385" y="5837"/>
                      <a:pt x="385" y="5867"/>
                      <a:pt x="446" y="5867"/>
                    </a:cubicBezTo>
                    <a:cubicBezTo>
                      <a:pt x="471" y="5855"/>
                      <a:pt x="486" y="5847"/>
                      <a:pt x="493" y="5847"/>
                    </a:cubicBezTo>
                    <a:cubicBezTo>
                      <a:pt x="502" y="5847"/>
                      <a:pt x="494" y="5862"/>
                      <a:pt x="477" y="5898"/>
                    </a:cubicBezTo>
                    <a:cubicBezTo>
                      <a:pt x="446" y="5898"/>
                      <a:pt x="416" y="5958"/>
                      <a:pt x="446" y="5989"/>
                    </a:cubicBezTo>
                    <a:lnTo>
                      <a:pt x="477" y="5958"/>
                    </a:lnTo>
                    <a:cubicBezTo>
                      <a:pt x="537" y="5958"/>
                      <a:pt x="537" y="5989"/>
                      <a:pt x="537" y="6019"/>
                    </a:cubicBezTo>
                    <a:cubicBezTo>
                      <a:pt x="507" y="6019"/>
                      <a:pt x="507" y="6050"/>
                      <a:pt x="568" y="6110"/>
                    </a:cubicBezTo>
                    <a:cubicBezTo>
                      <a:pt x="598" y="6171"/>
                      <a:pt x="629" y="6202"/>
                      <a:pt x="598" y="6202"/>
                    </a:cubicBezTo>
                    <a:cubicBezTo>
                      <a:pt x="537" y="6232"/>
                      <a:pt x="537" y="6232"/>
                      <a:pt x="598" y="6232"/>
                    </a:cubicBezTo>
                    <a:cubicBezTo>
                      <a:pt x="659" y="6262"/>
                      <a:pt x="659" y="6262"/>
                      <a:pt x="659" y="6323"/>
                    </a:cubicBezTo>
                    <a:cubicBezTo>
                      <a:pt x="629" y="6384"/>
                      <a:pt x="629" y="6384"/>
                      <a:pt x="689" y="6384"/>
                    </a:cubicBezTo>
                    <a:cubicBezTo>
                      <a:pt x="750" y="6354"/>
                      <a:pt x="781" y="6323"/>
                      <a:pt x="750" y="6323"/>
                    </a:cubicBezTo>
                    <a:cubicBezTo>
                      <a:pt x="750" y="6293"/>
                      <a:pt x="750" y="6293"/>
                      <a:pt x="781" y="6262"/>
                    </a:cubicBezTo>
                    <a:cubicBezTo>
                      <a:pt x="781" y="6262"/>
                      <a:pt x="781" y="6293"/>
                      <a:pt x="811" y="6323"/>
                    </a:cubicBezTo>
                    <a:cubicBezTo>
                      <a:pt x="811" y="6354"/>
                      <a:pt x="841" y="6384"/>
                      <a:pt x="902" y="6414"/>
                    </a:cubicBezTo>
                    <a:cubicBezTo>
                      <a:pt x="938" y="6423"/>
                      <a:pt x="968" y="6427"/>
                      <a:pt x="992" y="6427"/>
                    </a:cubicBezTo>
                    <a:cubicBezTo>
                      <a:pt x="1049" y="6427"/>
                      <a:pt x="1067" y="6406"/>
                      <a:pt x="1024" y="6384"/>
                    </a:cubicBezTo>
                    <a:lnTo>
                      <a:pt x="1024" y="6323"/>
                    </a:lnTo>
                    <a:cubicBezTo>
                      <a:pt x="1087" y="6302"/>
                      <a:pt x="1092" y="6267"/>
                      <a:pt x="1059" y="6267"/>
                    </a:cubicBezTo>
                    <a:cubicBezTo>
                      <a:pt x="1044" y="6267"/>
                      <a:pt x="1022" y="6274"/>
                      <a:pt x="993" y="6293"/>
                    </a:cubicBezTo>
                    <a:cubicBezTo>
                      <a:pt x="956" y="6305"/>
                      <a:pt x="933" y="6313"/>
                      <a:pt x="925" y="6313"/>
                    </a:cubicBezTo>
                    <a:cubicBezTo>
                      <a:pt x="913" y="6313"/>
                      <a:pt x="927" y="6298"/>
                      <a:pt x="963" y="6262"/>
                    </a:cubicBezTo>
                    <a:cubicBezTo>
                      <a:pt x="1024" y="6232"/>
                      <a:pt x="993" y="6202"/>
                      <a:pt x="993" y="6171"/>
                    </a:cubicBezTo>
                    <a:cubicBezTo>
                      <a:pt x="963" y="6141"/>
                      <a:pt x="963" y="6141"/>
                      <a:pt x="993" y="6141"/>
                    </a:cubicBezTo>
                    <a:cubicBezTo>
                      <a:pt x="1024" y="6110"/>
                      <a:pt x="1054" y="6080"/>
                      <a:pt x="1024" y="6050"/>
                    </a:cubicBezTo>
                    <a:cubicBezTo>
                      <a:pt x="1024" y="6034"/>
                      <a:pt x="1024" y="6027"/>
                      <a:pt x="1020" y="6027"/>
                    </a:cubicBezTo>
                    <a:cubicBezTo>
                      <a:pt x="1016" y="6027"/>
                      <a:pt x="1009" y="6034"/>
                      <a:pt x="993" y="6050"/>
                    </a:cubicBezTo>
                    <a:cubicBezTo>
                      <a:pt x="988" y="6055"/>
                      <a:pt x="982" y="6058"/>
                      <a:pt x="977" y="6058"/>
                    </a:cubicBezTo>
                    <a:cubicBezTo>
                      <a:pt x="955" y="6058"/>
                      <a:pt x="944" y="6008"/>
                      <a:pt x="993" y="5958"/>
                    </a:cubicBezTo>
                    <a:cubicBezTo>
                      <a:pt x="993" y="5943"/>
                      <a:pt x="993" y="5936"/>
                      <a:pt x="986" y="5936"/>
                    </a:cubicBezTo>
                    <a:cubicBezTo>
                      <a:pt x="978" y="5936"/>
                      <a:pt x="963" y="5943"/>
                      <a:pt x="933" y="5958"/>
                    </a:cubicBezTo>
                    <a:cubicBezTo>
                      <a:pt x="921" y="5964"/>
                      <a:pt x="911" y="5967"/>
                      <a:pt x="902" y="5967"/>
                    </a:cubicBezTo>
                    <a:cubicBezTo>
                      <a:pt x="864" y="5967"/>
                      <a:pt x="852" y="5917"/>
                      <a:pt x="902" y="5867"/>
                    </a:cubicBezTo>
                    <a:cubicBezTo>
                      <a:pt x="902" y="5867"/>
                      <a:pt x="872" y="5837"/>
                      <a:pt x="872" y="5807"/>
                    </a:cubicBezTo>
                    <a:cubicBezTo>
                      <a:pt x="872" y="5796"/>
                      <a:pt x="868" y="5793"/>
                      <a:pt x="862" y="5793"/>
                    </a:cubicBezTo>
                    <a:cubicBezTo>
                      <a:pt x="848" y="5793"/>
                      <a:pt x="821" y="5807"/>
                      <a:pt x="781" y="5807"/>
                    </a:cubicBezTo>
                    <a:cubicBezTo>
                      <a:pt x="750" y="5822"/>
                      <a:pt x="735" y="5829"/>
                      <a:pt x="731" y="5829"/>
                    </a:cubicBezTo>
                    <a:cubicBezTo>
                      <a:pt x="727" y="5829"/>
                      <a:pt x="735" y="5822"/>
                      <a:pt x="750" y="5807"/>
                    </a:cubicBezTo>
                    <a:cubicBezTo>
                      <a:pt x="781" y="5746"/>
                      <a:pt x="811" y="5746"/>
                      <a:pt x="811" y="5746"/>
                    </a:cubicBezTo>
                    <a:cubicBezTo>
                      <a:pt x="841" y="5715"/>
                      <a:pt x="811" y="5685"/>
                      <a:pt x="811" y="5685"/>
                    </a:cubicBezTo>
                    <a:cubicBezTo>
                      <a:pt x="811" y="5655"/>
                      <a:pt x="781" y="5594"/>
                      <a:pt x="750" y="5594"/>
                    </a:cubicBezTo>
                    <a:lnTo>
                      <a:pt x="781" y="5594"/>
                    </a:lnTo>
                    <a:cubicBezTo>
                      <a:pt x="759" y="5572"/>
                      <a:pt x="768" y="5551"/>
                      <a:pt x="764" y="5551"/>
                    </a:cubicBezTo>
                    <a:lnTo>
                      <a:pt x="764" y="5551"/>
                    </a:lnTo>
                    <a:cubicBezTo>
                      <a:pt x="763" y="5551"/>
                      <a:pt x="759" y="5554"/>
                      <a:pt x="750" y="5563"/>
                    </a:cubicBezTo>
                    <a:cubicBezTo>
                      <a:pt x="750" y="5563"/>
                      <a:pt x="750" y="5533"/>
                      <a:pt x="750" y="5442"/>
                    </a:cubicBezTo>
                    <a:cubicBezTo>
                      <a:pt x="768" y="5407"/>
                      <a:pt x="745" y="5372"/>
                      <a:pt x="716" y="5372"/>
                    </a:cubicBezTo>
                    <a:cubicBezTo>
                      <a:pt x="696" y="5372"/>
                      <a:pt x="672" y="5390"/>
                      <a:pt x="659" y="5442"/>
                    </a:cubicBezTo>
                    <a:lnTo>
                      <a:pt x="629" y="5411"/>
                    </a:lnTo>
                    <a:cubicBezTo>
                      <a:pt x="629" y="5381"/>
                      <a:pt x="598" y="5381"/>
                      <a:pt x="598" y="5381"/>
                    </a:cubicBezTo>
                    <a:cubicBezTo>
                      <a:pt x="568" y="5381"/>
                      <a:pt x="537" y="5351"/>
                      <a:pt x="537" y="5320"/>
                    </a:cubicBezTo>
                    <a:lnTo>
                      <a:pt x="598" y="5320"/>
                    </a:lnTo>
                    <a:cubicBezTo>
                      <a:pt x="720" y="5320"/>
                      <a:pt x="720" y="5229"/>
                      <a:pt x="629" y="5229"/>
                    </a:cubicBezTo>
                    <a:lnTo>
                      <a:pt x="659" y="5229"/>
                    </a:lnTo>
                    <a:cubicBezTo>
                      <a:pt x="689" y="5229"/>
                      <a:pt x="689" y="5199"/>
                      <a:pt x="629" y="5138"/>
                    </a:cubicBezTo>
                    <a:cubicBezTo>
                      <a:pt x="629" y="5107"/>
                      <a:pt x="568" y="5107"/>
                      <a:pt x="537" y="5107"/>
                    </a:cubicBezTo>
                    <a:cubicBezTo>
                      <a:pt x="477" y="5107"/>
                      <a:pt x="477" y="5077"/>
                      <a:pt x="477" y="5077"/>
                    </a:cubicBezTo>
                    <a:cubicBezTo>
                      <a:pt x="477" y="5047"/>
                      <a:pt x="477" y="5047"/>
                      <a:pt x="507" y="5047"/>
                    </a:cubicBezTo>
                    <a:cubicBezTo>
                      <a:pt x="568" y="5016"/>
                      <a:pt x="568" y="4955"/>
                      <a:pt x="477" y="4955"/>
                    </a:cubicBezTo>
                    <a:lnTo>
                      <a:pt x="507" y="4925"/>
                    </a:lnTo>
                    <a:cubicBezTo>
                      <a:pt x="568" y="4925"/>
                      <a:pt x="568" y="4895"/>
                      <a:pt x="537" y="4743"/>
                    </a:cubicBezTo>
                    <a:cubicBezTo>
                      <a:pt x="507" y="4621"/>
                      <a:pt x="507" y="4530"/>
                      <a:pt x="537" y="4530"/>
                    </a:cubicBezTo>
                    <a:cubicBezTo>
                      <a:pt x="568" y="4530"/>
                      <a:pt x="477" y="4408"/>
                      <a:pt x="416" y="4348"/>
                    </a:cubicBezTo>
                    <a:cubicBezTo>
                      <a:pt x="446" y="4348"/>
                      <a:pt x="446" y="4317"/>
                      <a:pt x="446" y="4256"/>
                    </a:cubicBezTo>
                    <a:cubicBezTo>
                      <a:pt x="446" y="4165"/>
                      <a:pt x="477" y="4165"/>
                      <a:pt x="507" y="4165"/>
                    </a:cubicBezTo>
                    <a:cubicBezTo>
                      <a:pt x="532" y="4178"/>
                      <a:pt x="547" y="4185"/>
                      <a:pt x="551" y="4185"/>
                    </a:cubicBezTo>
                    <a:cubicBezTo>
                      <a:pt x="557" y="4185"/>
                      <a:pt x="543" y="4170"/>
                      <a:pt x="507" y="4135"/>
                    </a:cubicBezTo>
                    <a:cubicBezTo>
                      <a:pt x="416" y="4104"/>
                      <a:pt x="477" y="4013"/>
                      <a:pt x="537" y="4013"/>
                    </a:cubicBezTo>
                    <a:cubicBezTo>
                      <a:pt x="568" y="4013"/>
                      <a:pt x="568" y="3983"/>
                      <a:pt x="568" y="3922"/>
                    </a:cubicBezTo>
                    <a:cubicBezTo>
                      <a:pt x="537" y="3892"/>
                      <a:pt x="537" y="3831"/>
                      <a:pt x="568" y="3770"/>
                    </a:cubicBezTo>
                    <a:cubicBezTo>
                      <a:pt x="568" y="3679"/>
                      <a:pt x="568" y="3679"/>
                      <a:pt x="507" y="3648"/>
                    </a:cubicBezTo>
                    <a:cubicBezTo>
                      <a:pt x="446" y="3648"/>
                      <a:pt x="446" y="3618"/>
                      <a:pt x="446" y="3557"/>
                    </a:cubicBezTo>
                    <a:cubicBezTo>
                      <a:pt x="477" y="3527"/>
                      <a:pt x="477" y="3496"/>
                      <a:pt x="507" y="3496"/>
                    </a:cubicBezTo>
                    <a:cubicBezTo>
                      <a:pt x="507" y="3496"/>
                      <a:pt x="537" y="3466"/>
                      <a:pt x="537" y="3436"/>
                    </a:cubicBezTo>
                    <a:cubicBezTo>
                      <a:pt x="559" y="3414"/>
                      <a:pt x="565" y="3393"/>
                      <a:pt x="578" y="3393"/>
                    </a:cubicBezTo>
                    <a:cubicBezTo>
                      <a:pt x="583" y="3393"/>
                      <a:pt x="589" y="3396"/>
                      <a:pt x="598" y="3405"/>
                    </a:cubicBezTo>
                    <a:cubicBezTo>
                      <a:pt x="598" y="3405"/>
                      <a:pt x="629" y="3375"/>
                      <a:pt x="659" y="3314"/>
                    </a:cubicBezTo>
                    <a:cubicBezTo>
                      <a:pt x="659" y="3253"/>
                      <a:pt x="689" y="3192"/>
                      <a:pt x="720" y="3192"/>
                    </a:cubicBezTo>
                    <a:cubicBezTo>
                      <a:pt x="720" y="3162"/>
                      <a:pt x="720" y="3162"/>
                      <a:pt x="689" y="3162"/>
                    </a:cubicBezTo>
                    <a:cubicBezTo>
                      <a:pt x="659" y="3162"/>
                      <a:pt x="629" y="3101"/>
                      <a:pt x="720" y="3010"/>
                    </a:cubicBezTo>
                    <a:cubicBezTo>
                      <a:pt x="720" y="2949"/>
                      <a:pt x="781" y="2858"/>
                      <a:pt x="750" y="2858"/>
                    </a:cubicBezTo>
                    <a:cubicBezTo>
                      <a:pt x="750" y="2828"/>
                      <a:pt x="750" y="2828"/>
                      <a:pt x="781" y="2828"/>
                    </a:cubicBezTo>
                    <a:cubicBezTo>
                      <a:pt x="792" y="2833"/>
                      <a:pt x="802" y="2836"/>
                      <a:pt x="811" y="2836"/>
                    </a:cubicBezTo>
                    <a:cubicBezTo>
                      <a:pt x="849" y="2836"/>
                      <a:pt x="861" y="2786"/>
                      <a:pt x="811" y="2737"/>
                    </a:cubicBezTo>
                    <a:cubicBezTo>
                      <a:pt x="781" y="2706"/>
                      <a:pt x="811" y="2676"/>
                      <a:pt x="841" y="2676"/>
                    </a:cubicBezTo>
                    <a:cubicBezTo>
                      <a:pt x="841" y="2676"/>
                      <a:pt x="872" y="2645"/>
                      <a:pt x="841" y="2585"/>
                    </a:cubicBezTo>
                    <a:cubicBezTo>
                      <a:pt x="841" y="2554"/>
                      <a:pt x="841" y="2554"/>
                      <a:pt x="902" y="2524"/>
                    </a:cubicBezTo>
                    <a:cubicBezTo>
                      <a:pt x="933" y="2524"/>
                      <a:pt x="933" y="2493"/>
                      <a:pt x="933" y="2463"/>
                    </a:cubicBezTo>
                    <a:cubicBezTo>
                      <a:pt x="933" y="2402"/>
                      <a:pt x="1145" y="2129"/>
                      <a:pt x="1176" y="2098"/>
                    </a:cubicBezTo>
                    <a:cubicBezTo>
                      <a:pt x="1145" y="2068"/>
                      <a:pt x="1145" y="2068"/>
                      <a:pt x="1176" y="2037"/>
                    </a:cubicBezTo>
                    <a:cubicBezTo>
                      <a:pt x="1187" y="2043"/>
                      <a:pt x="1197" y="2046"/>
                      <a:pt x="1204" y="2046"/>
                    </a:cubicBezTo>
                    <a:cubicBezTo>
                      <a:pt x="1234" y="2046"/>
                      <a:pt x="1225" y="2001"/>
                      <a:pt x="1176" y="1977"/>
                    </a:cubicBezTo>
                    <a:lnTo>
                      <a:pt x="1145" y="2007"/>
                    </a:lnTo>
                    <a:cubicBezTo>
                      <a:pt x="1104" y="1986"/>
                      <a:pt x="1119" y="1937"/>
                      <a:pt x="1162" y="1937"/>
                    </a:cubicBezTo>
                    <a:cubicBezTo>
                      <a:pt x="1182" y="1937"/>
                      <a:pt x="1208" y="1948"/>
                      <a:pt x="1236" y="1977"/>
                    </a:cubicBezTo>
                    <a:cubicBezTo>
                      <a:pt x="1297" y="1977"/>
                      <a:pt x="1297" y="1977"/>
                      <a:pt x="1267" y="1916"/>
                    </a:cubicBezTo>
                    <a:cubicBezTo>
                      <a:pt x="1245" y="1871"/>
                      <a:pt x="1255" y="1843"/>
                      <a:pt x="1286" y="1843"/>
                    </a:cubicBezTo>
                    <a:cubicBezTo>
                      <a:pt x="1297" y="1843"/>
                      <a:pt x="1311" y="1847"/>
                      <a:pt x="1328" y="1855"/>
                    </a:cubicBezTo>
                    <a:cubicBezTo>
                      <a:pt x="1353" y="1868"/>
                      <a:pt x="1368" y="1875"/>
                      <a:pt x="1374" y="1875"/>
                    </a:cubicBezTo>
                    <a:cubicBezTo>
                      <a:pt x="1383" y="1875"/>
                      <a:pt x="1376" y="1860"/>
                      <a:pt x="1358" y="1825"/>
                    </a:cubicBezTo>
                    <a:cubicBezTo>
                      <a:pt x="1292" y="1715"/>
                      <a:pt x="1306" y="1636"/>
                      <a:pt x="1353" y="1636"/>
                    </a:cubicBezTo>
                    <a:cubicBezTo>
                      <a:pt x="1371" y="1636"/>
                      <a:pt x="1394" y="1648"/>
                      <a:pt x="1419" y="1673"/>
                    </a:cubicBezTo>
                    <a:cubicBezTo>
                      <a:pt x="1454" y="1708"/>
                      <a:pt x="1480" y="1723"/>
                      <a:pt x="1500" y="1723"/>
                    </a:cubicBezTo>
                    <a:cubicBezTo>
                      <a:pt x="1515" y="1723"/>
                      <a:pt x="1528" y="1716"/>
                      <a:pt x="1540" y="1703"/>
                    </a:cubicBezTo>
                    <a:cubicBezTo>
                      <a:pt x="1571" y="1673"/>
                      <a:pt x="1540" y="1673"/>
                      <a:pt x="1510" y="1642"/>
                    </a:cubicBezTo>
                    <a:cubicBezTo>
                      <a:pt x="1449" y="1612"/>
                      <a:pt x="1480" y="1582"/>
                      <a:pt x="1571" y="1582"/>
                    </a:cubicBezTo>
                    <a:cubicBezTo>
                      <a:pt x="1692" y="1582"/>
                      <a:pt x="1753" y="1551"/>
                      <a:pt x="1753" y="1460"/>
                    </a:cubicBezTo>
                    <a:cubicBezTo>
                      <a:pt x="1792" y="1364"/>
                      <a:pt x="1830" y="1304"/>
                      <a:pt x="1853" y="1304"/>
                    </a:cubicBezTo>
                    <a:cubicBezTo>
                      <a:pt x="1867" y="1304"/>
                      <a:pt x="1875" y="1324"/>
                      <a:pt x="1875" y="1369"/>
                    </a:cubicBezTo>
                    <a:cubicBezTo>
                      <a:pt x="1858" y="1419"/>
                      <a:pt x="1851" y="1442"/>
                      <a:pt x="1852" y="1442"/>
                    </a:cubicBezTo>
                    <a:cubicBezTo>
                      <a:pt x="1854" y="1442"/>
                      <a:pt x="1861" y="1426"/>
                      <a:pt x="1875" y="1399"/>
                    </a:cubicBezTo>
                    <a:cubicBezTo>
                      <a:pt x="1936" y="1338"/>
                      <a:pt x="1966" y="1308"/>
                      <a:pt x="1996" y="1308"/>
                    </a:cubicBezTo>
                    <a:cubicBezTo>
                      <a:pt x="2027" y="1278"/>
                      <a:pt x="2027" y="1247"/>
                      <a:pt x="2027" y="1217"/>
                    </a:cubicBezTo>
                    <a:cubicBezTo>
                      <a:pt x="2049" y="1228"/>
                      <a:pt x="2071" y="1235"/>
                      <a:pt x="2091" y="1235"/>
                    </a:cubicBezTo>
                    <a:cubicBezTo>
                      <a:pt x="2124" y="1235"/>
                      <a:pt x="2148" y="1214"/>
                      <a:pt x="2148" y="1156"/>
                    </a:cubicBezTo>
                    <a:cubicBezTo>
                      <a:pt x="2118" y="1156"/>
                      <a:pt x="2148" y="1095"/>
                      <a:pt x="2148" y="1065"/>
                    </a:cubicBezTo>
                    <a:lnTo>
                      <a:pt x="2179" y="1095"/>
                    </a:lnTo>
                    <a:cubicBezTo>
                      <a:pt x="2148" y="1126"/>
                      <a:pt x="2148" y="1156"/>
                      <a:pt x="2148" y="1156"/>
                    </a:cubicBezTo>
                    <a:cubicBezTo>
                      <a:pt x="2179" y="1126"/>
                      <a:pt x="2209" y="1126"/>
                      <a:pt x="2209" y="1126"/>
                    </a:cubicBezTo>
                    <a:cubicBezTo>
                      <a:pt x="2240" y="1095"/>
                      <a:pt x="2240" y="1095"/>
                      <a:pt x="2240" y="1065"/>
                    </a:cubicBezTo>
                    <a:cubicBezTo>
                      <a:pt x="2240" y="1034"/>
                      <a:pt x="2255" y="1027"/>
                      <a:pt x="2274" y="1027"/>
                    </a:cubicBezTo>
                    <a:cubicBezTo>
                      <a:pt x="2293" y="1027"/>
                      <a:pt x="2316" y="1034"/>
                      <a:pt x="2331" y="1034"/>
                    </a:cubicBezTo>
                    <a:cubicBezTo>
                      <a:pt x="2361" y="1050"/>
                      <a:pt x="2384" y="1057"/>
                      <a:pt x="2399" y="1057"/>
                    </a:cubicBezTo>
                    <a:cubicBezTo>
                      <a:pt x="2414" y="1057"/>
                      <a:pt x="2422" y="1050"/>
                      <a:pt x="2422" y="1034"/>
                    </a:cubicBezTo>
                    <a:cubicBezTo>
                      <a:pt x="2392" y="1004"/>
                      <a:pt x="2422" y="943"/>
                      <a:pt x="2452" y="913"/>
                    </a:cubicBezTo>
                    <a:cubicBezTo>
                      <a:pt x="2452" y="887"/>
                      <a:pt x="2458" y="878"/>
                      <a:pt x="2464" y="878"/>
                    </a:cubicBezTo>
                    <a:cubicBezTo>
                      <a:pt x="2473" y="878"/>
                      <a:pt x="2483" y="895"/>
                      <a:pt x="2483" y="913"/>
                    </a:cubicBezTo>
                    <a:cubicBezTo>
                      <a:pt x="2483" y="943"/>
                      <a:pt x="2483" y="943"/>
                      <a:pt x="2574" y="943"/>
                    </a:cubicBezTo>
                    <a:cubicBezTo>
                      <a:pt x="2604" y="943"/>
                      <a:pt x="2635" y="913"/>
                      <a:pt x="2635" y="882"/>
                    </a:cubicBezTo>
                    <a:cubicBezTo>
                      <a:pt x="2609" y="856"/>
                      <a:pt x="2740" y="785"/>
                      <a:pt x="2796" y="785"/>
                    </a:cubicBezTo>
                    <a:cubicBezTo>
                      <a:pt x="2806" y="785"/>
                      <a:pt x="2813" y="787"/>
                      <a:pt x="2817" y="791"/>
                    </a:cubicBezTo>
                    <a:cubicBezTo>
                      <a:pt x="2817" y="791"/>
                      <a:pt x="2847" y="791"/>
                      <a:pt x="2878" y="761"/>
                    </a:cubicBezTo>
                    <a:cubicBezTo>
                      <a:pt x="2908" y="761"/>
                      <a:pt x="2939" y="730"/>
                      <a:pt x="2969" y="700"/>
                    </a:cubicBezTo>
                    <a:cubicBezTo>
                      <a:pt x="2969" y="700"/>
                      <a:pt x="2999" y="700"/>
                      <a:pt x="2999" y="670"/>
                    </a:cubicBezTo>
                    <a:cubicBezTo>
                      <a:pt x="3015" y="654"/>
                      <a:pt x="3030" y="647"/>
                      <a:pt x="3045" y="647"/>
                    </a:cubicBezTo>
                    <a:cubicBezTo>
                      <a:pt x="3060" y="647"/>
                      <a:pt x="3075" y="654"/>
                      <a:pt x="3091" y="670"/>
                    </a:cubicBezTo>
                    <a:cubicBezTo>
                      <a:pt x="3091" y="619"/>
                      <a:pt x="3091" y="597"/>
                      <a:pt x="3101" y="597"/>
                    </a:cubicBezTo>
                    <a:cubicBezTo>
                      <a:pt x="3109" y="597"/>
                      <a:pt x="3124" y="612"/>
                      <a:pt x="3151" y="639"/>
                    </a:cubicBezTo>
                    <a:cubicBezTo>
                      <a:pt x="3151" y="670"/>
                      <a:pt x="3151" y="685"/>
                      <a:pt x="3155" y="685"/>
                    </a:cubicBezTo>
                    <a:cubicBezTo>
                      <a:pt x="3159" y="685"/>
                      <a:pt x="3167" y="670"/>
                      <a:pt x="3182" y="639"/>
                    </a:cubicBezTo>
                    <a:cubicBezTo>
                      <a:pt x="3182" y="609"/>
                      <a:pt x="3182" y="609"/>
                      <a:pt x="3243" y="609"/>
                    </a:cubicBezTo>
                    <a:cubicBezTo>
                      <a:pt x="3243" y="635"/>
                      <a:pt x="3248" y="644"/>
                      <a:pt x="3254" y="644"/>
                    </a:cubicBezTo>
                    <a:cubicBezTo>
                      <a:pt x="3263" y="644"/>
                      <a:pt x="3273" y="626"/>
                      <a:pt x="3273" y="609"/>
                    </a:cubicBezTo>
                    <a:cubicBezTo>
                      <a:pt x="3273" y="566"/>
                      <a:pt x="3319" y="523"/>
                      <a:pt x="3345" y="523"/>
                    </a:cubicBezTo>
                    <a:cubicBezTo>
                      <a:pt x="3356" y="523"/>
                      <a:pt x="3364" y="530"/>
                      <a:pt x="3364" y="548"/>
                    </a:cubicBezTo>
                    <a:cubicBezTo>
                      <a:pt x="3364" y="548"/>
                      <a:pt x="3395" y="548"/>
                      <a:pt x="3425" y="518"/>
                    </a:cubicBezTo>
                    <a:cubicBezTo>
                      <a:pt x="3442" y="467"/>
                      <a:pt x="3449" y="445"/>
                      <a:pt x="3453" y="445"/>
                    </a:cubicBezTo>
                    <a:cubicBezTo>
                      <a:pt x="3455" y="445"/>
                      <a:pt x="3455" y="460"/>
                      <a:pt x="3455" y="487"/>
                    </a:cubicBezTo>
                    <a:cubicBezTo>
                      <a:pt x="3486" y="518"/>
                      <a:pt x="3501" y="533"/>
                      <a:pt x="3512" y="533"/>
                    </a:cubicBezTo>
                    <a:cubicBezTo>
                      <a:pt x="3524" y="533"/>
                      <a:pt x="3531" y="518"/>
                      <a:pt x="3547" y="487"/>
                    </a:cubicBezTo>
                    <a:cubicBezTo>
                      <a:pt x="3547" y="487"/>
                      <a:pt x="3560" y="474"/>
                      <a:pt x="3578" y="474"/>
                    </a:cubicBezTo>
                    <a:cubicBezTo>
                      <a:pt x="3587" y="474"/>
                      <a:pt x="3597" y="477"/>
                      <a:pt x="3607" y="487"/>
                    </a:cubicBezTo>
                    <a:cubicBezTo>
                      <a:pt x="3638" y="487"/>
                      <a:pt x="3699" y="495"/>
                      <a:pt x="3748" y="495"/>
                    </a:cubicBezTo>
                    <a:cubicBezTo>
                      <a:pt x="3797" y="495"/>
                      <a:pt x="3835" y="487"/>
                      <a:pt x="3820" y="457"/>
                    </a:cubicBezTo>
                    <a:lnTo>
                      <a:pt x="3881" y="426"/>
                    </a:lnTo>
                    <a:cubicBezTo>
                      <a:pt x="3911" y="442"/>
                      <a:pt x="3934" y="449"/>
                      <a:pt x="3953" y="449"/>
                    </a:cubicBezTo>
                    <a:cubicBezTo>
                      <a:pt x="3972" y="449"/>
                      <a:pt x="3987" y="442"/>
                      <a:pt x="4002" y="426"/>
                    </a:cubicBezTo>
                    <a:lnTo>
                      <a:pt x="4033" y="396"/>
                    </a:lnTo>
                    <a:cubicBezTo>
                      <a:pt x="4033" y="426"/>
                      <a:pt x="4094" y="457"/>
                      <a:pt x="4124" y="457"/>
                    </a:cubicBezTo>
                    <a:cubicBezTo>
                      <a:pt x="4154" y="457"/>
                      <a:pt x="4154" y="457"/>
                      <a:pt x="4154" y="426"/>
                    </a:cubicBezTo>
                    <a:cubicBezTo>
                      <a:pt x="4124" y="396"/>
                      <a:pt x="4154" y="396"/>
                      <a:pt x="4185" y="396"/>
                    </a:cubicBezTo>
                    <a:cubicBezTo>
                      <a:pt x="4215" y="396"/>
                      <a:pt x="4246" y="426"/>
                      <a:pt x="4246" y="457"/>
                    </a:cubicBezTo>
                    <a:lnTo>
                      <a:pt x="4276" y="457"/>
                    </a:lnTo>
                    <a:cubicBezTo>
                      <a:pt x="4276" y="421"/>
                      <a:pt x="4286" y="407"/>
                      <a:pt x="4295" y="407"/>
                    </a:cubicBezTo>
                    <a:cubicBezTo>
                      <a:pt x="4301" y="407"/>
                      <a:pt x="4306" y="414"/>
                      <a:pt x="4306" y="426"/>
                    </a:cubicBezTo>
                    <a:cubicBezTo>
                      <a:pt x="4337" y="457"/>
                      <a:pt x="4367" y="457"/>
                      <a:pt x="4398" y="457"/>
                    </a:cubicBezTo>
                    <a:cubicBezTo>
                      <a:pt x="4398" y="450"/>
                      <a:pt x="4399" y="448"/>
                      <a:pt x="4401" y="448"/>
                    </a:cubicBezTo>
                    <a:cubicBezTo>
                      <a:pt x="4406" y="448"/>
                      <a:pt x="4415" y="466"/>
                      <a:pt x="4410" y="466"/>
                    </a:cubicBezTo>
                    <a:cubicBezTo>
                      <a:pt x="4408" y="466"/>
                      <a:pt x="4404" y="463"/>
                      <a:pt x="4398" y="457"/>
                    </a:cubicBezTo>
                    <a:lnTo>
                      <a:pt x="4398" y="518"/>
                    </a:lnTo>
                    <a:cubicBezTo>
                      <a:pt x="4407" y="527"/>
                      <a:pt x="4413" y="530"/>
                      <a:pt x="4417" y="530"/>
                    </a:cubicBezTo>
                    <a:cubicBezTo>
                      <a:pt x="4428" y="530"/>
                      <a:pt x="4428" y="509"/>
                      <a:pt x="4428" y="487"/>
                    </a:cubicBezTo>
                    <a:lnTo>
                      <a:pt x="4489" y="487"/>
                    </a:lnTo>
                    <a:cubicBezTo>
                      <a:pt x="4519" y="487"/>
                      <a:pt x="4550" y="487"/>
                      <a:pt x="4519" y="457"/>
                    </a:cubicBezTo>
                    <a:cubicBezTo>
                      <a:pt x="4519" y="432"/>
                      <a:pt x="4519" y="388"/>
                      <a:pt x="4535" y="388"/>
                    </a:cubicBezTo>
                    <a:cubicBezTo>
                      <a:pt x="4539" y="388"/>
                      <a:pt x="4544" y="390"/>
                      <a:pt x="4550" y="396"/>
                    </a:cubicBezTo>
                    <a:cubicBezTo>
                      <a:pt x="4550" y="376"/>
                      <a:pt x="4553" y="369"/>
                      <a:pt x="4556" y="369"/>
                    </a:cubicBezTo>
                    <a:cubicBezTo>
                      <a:pt x="4563" y="369"/>
                      <a:pt x="4570" y="396"/>
                      <a:pt x="4550" y="396"/>
                    </a:cubicBezTo>
                    <a:cubicBezTo>
                      <a:pt x="4550" y="426"/>
                      <a:pt x="4550" y="457"/>
                      <a:pt x="4580" y="457"/>
                    </a:cubicBezTo>
                    <a:cubicBezTo>
                      <a:pt x="4610" y="457"/>
                      <a:pt x="4610" y="487"/>
                      <a:pt x="4610" y="487"/>
                    </a:cubicBezTo>
                    <a:cubicBezTo>
                      <a:pt x="4598" y="513"/>
                      <a:pt x="4612" y="522"/>
                      <a:pt x="4635" y="522"/>
                    </a:cubicBezTo>
                    <a:cubicBezTo>
                      <a:pt x="4666" y="522"/>
                      <a:pt x="4714" y="505"/>
                      <a:pt x="4732" y="487"/>
                    </a:cubicBezTo>
                    <a:cubicBezTo>
                      <a:pt x="4757" y="475"/>
                      <a:pt x="4777" y="467"/>
                      <a:pt x="4792" y="467"/>
                    </a:cubicBezTo>
                    <a:cubicBezTo>
                      <a:pt x="4813" y="467"/>
                      <a:pt x="4823" y="482"/>
                      <a:pt x="4823" y="518"/>
                    </a:cubicBezTo>
                    <a:cubicBezTo>
                      <a:pt x="4823" y="535"/>
                      <a:pt x="4828" y="542"/>
                      <a:pt x="4836" y="542"/>
                    </a:cubicBezTo>
                    <a:cubicBezTo>
                      <a:pt x="4857" y="542"/>
                      <a:pt x="4901" y="492"/>
                      <a:pt x="4945" y="426"/>
                    </a:cubicBezTo>
                    <a:lnTo>
                      <a:pt x="4975" y="335"/>
                    </a:lnTo>
                    <a:lnTo>
                      <a:pt x="4975" y="426"/>
                    </a:lnTo>
                    <a:cubicBezTo>
                      <a:pt x="4975" y="520"/>
                      <a:pt x="4975" y="556"/>
                      <a:pt x="4996" y="556"/>
                    </a:cubicBezTo>
                    <a:cubicBezTo>
                      <a:pt x="5009" y="556"/>
                      <a:pt x="5031" y="541"/>
                      <a:pt x="5066" y="518"/>
                    </a:cubicBezTo>
                    <a:cubicBezTo>
                      <a:pt x="5127" y="518"/>
                      <a:pt x="5127" y="518"/>
                      <a:pt x="5127" y="548"/>
                    </a:cubicBezTo>
                    <a:cubicBezTo>
                      <a:pt x="5127" y="578"/>
                      <a:pt x="5158" y="578"/>
                      <a:pt x="5249" y="609"/>
                    </a:cubicBezTo>
                    <a:cubicBezTo>
                      <a:pt x="5294" y="609"/>
                      <a:pt x="5325" y="616"/>
                      <a:pt x="5344" y="616"/>
                    </a:cubicBezTo>
                    <a:cubicBezTo>
                      <a:pt x="5363" y="616"/>
                      <a:pt x="5370" y="609"/>
                      <a:pt x="5370" y="578"/>
                    </a:cubicBezTo>
                    <a:lnTo>
                      <a:pt x="5431" y="609"/>
                    </a:lnTo>
                    <a:cubicBezTo>
                      <a:pt x="5445" y="636"/>
                      <a:pt x="5465" y="651"/>
                      <a:pt x="5479" y="651"/>
                    </a:cubicBezTo>
                    <a:cubicBezTo>
                      <a:pt x="5498" y="651"/>
                      <a:pt x="5509" y="629"/>
                      <a:pt x="5492" y="578"/>
                    </a:cubicBezTo>
                    <a:lnTo>
                      <a:pt x="5492" y="578"/>
                    </a:lnTo>
                    <a:lnTo>
                      <a:pt x="5553" y="609"/>
                    </a:lnTo>
                    <a:lnTo>
                      <a:pt x="5553" y="639"/>
                    </a:lnTo>
                    <a:cubicBezTo>
                      <a:pt x="5553" y="670"/>
                      <a:pt x="5613" y="670"/>
                      <a:pt x="5857" y="730"/>
                    </a:cubicBezTo>
                    <a:cubicBezTo>
                      <a:pt x="5993" y="761"/>
                      <a:pt x="6069" y="776"/>
                      <a:pt x="6111" y="776"/>
                    </a:cubicBezTo>
                    <a:cubicBezTo>
                      <a:pt x="6153" y="776"/>
                      <a:pt x="6161" y="761"/>
                      <a:pt x="6161" y="730"/>
                    </a:cubicBezTo>
                    <a:cubicBezTo>
                      <a:pt x="6188" y="703"/>
                      <a:pt x="6209" y="688"/>
                      <a:pt x="6221" y="688"/>
                    </a:cubicBezTo>
                    <a:cubicBezTo>
                      <a:pt x="6236" y="688"/>
                      <a:pt x="6238" y="711"/>
                      <a:pt x="6221" y="761"/>
                    </a:cubicBezTo>
                    <a:cubicBezTo>
                      <a:pt x="6221" y="782"/>
                      <a:pt x="6237" y="804"/>
                      <a:pt x="6245" y="804"/>
                    </a:cubicBezTo>
                    <a:cubicBezTo>
                      <a:pt x="6249" y="804"/>
                      <a:pt x="6252" y="800"/>
                      <a:pt x="6252" y="791"/>
                    </a:cubicBezTo>
                    <a:cubicBezTo>
                      <a:pt x="6252" y="791"/>
                      <a:pt x="6313" y="791"/>
                      <a:pt x="6343" y="852"/>
                    </a:cubicBezTo>
                    <a:cubicBezTo>
                      <a:pt x="6373" y="898"/>
                      <a:pt x="6396" y="913"/>
                      <a:pt x="6415" y="913"/>
                    </a:cubicBezTo>
                    <a:cubicBezTo>
                      <a:pt x="6434" y="913"/>
                      <a:pt x="6449" y="898"/>
                      <a:pt x="6465" y="882"/>
                    </a:cubicBezTo>
                    <a:cubicBezTo>
                      <a:pt x="6451" y="841"/>
                      <a:pt x="6449" y="825"/>
                      <a:pt x="6455" y="825"/>
                    </a:cubicBezTo>
                    <a:cubicBezTo>
                      <a:pt x="6462" y="825"/>
                      <a:pt x="6478" y="849"/>
                      <a:pt x="6495" y="882"/>
                    </a:cubicBezTo>
                    <a:cubicBezTo>
                      <a:pt x="6495" y="904"/>
                      <a:pt x="6510" y="925"/>
                      <a:pt x="6519" y="925"/>
                    </a:cubicBezTo>
                    <a:cubicBezTo>
                      <a:pt x="6523" y="925"/>
                      <a:pt x="6525" y="922"/>
                      <a:pt x="6525" y="913"/>
                    </a:cubicBezTo>
                    <a:cubicBezTo>
                      <a:pt x="6542" y="905"/>
                      <a:pt x="6567" y="901"/>
                      <a:pt x="6594" y="901"/>
                    </a:cubicBezTo>
                    <a:cubicBezTo>
                      <a:pt x="6669" y="901"/>
                      <a:pt x="6760" y="929"/>
                      <a:pt x="6738" y="974"/>
                    </a:cubicBezTo>
                    <a:lnTo>
                      <a:pt x="6799" y="974"/>
                    </a:lnTo>
                    <a:cubicBezTo>
                      <a:pt x="6809" y="963"/>
                      <a:pt x="6823" y="960"/>
                      <a:pt x="6838" y="960"/>
                    </a:cubicBezTo>
                    <a:cubicBezTo>
                      <a:pt x="6870" y="960"/>
                      <a:pt x="6910" y="974"/>
                      <a:pt x="6951" y="974"/>
                    </a:cubicBezTo>
                    <a:cubicBezTo>
                      <a:pt x="7012" y="1004"/>
                      <a:pt x="7042" y="1004"/>
                      <a:pt x="7012" y="1034"/>
                    </a:cubicBezTo>
                    <a:cubicBezTo>
                      <a:pt x="6996" y="1050"/>
                      <a:pt x="6996" y="1057"/>
                      <a:pt x="7008" y="1057"/>
                    </a:cubicBezTo>
                    <a:cubicBezTo>
                      <a:pt x="7019" y="1057"/>
                      <a:pt x="7042" y="1050"/>
                      <a:pt x="7072" y="1034"/>
                    </a:cubicBezTo>
                    <a:cubicBezTo>
                      <a:pt x="7079" y="1040"/>
                      <a:pt x="7086" y="1043"/>
                      <a:pt x="7094" y="1043"/>
                    </a:cubicBezTo>
                    <a:cubicBezTo>
                      <a:pt x="7126" y="1043"/>
                      <a:pt x="7170" y="1004"/>
                      <a:pt x="7194" y="1004"/>
                    </a:cubicBezTo>
                    <a:cubicBezTo>
                      <a:pt x="7194" y="974"/>
                      <a:pt x="7224" y="943"/>
                      <a:pt x="7255" y="943"/>
                    </a:cubicBezTo>
                    <a:lnTo>
                      <a:pt x="7255" y="974"/>
                    </a:lnTo>
                    <a:cubicBezTo>
                      <a:pt x="7255" y="1004"/>
                      <a:pt x="7255" y="1034"/>
                      <a:pt x="7255" y="1034"/>
                    </a:cubicBezTo>
                    <a:cubicBezTo>
                      <a:pt x="7270" y="1050"/>
                      <a:pt x="7285" y="1057"/>
                      <a:pt x="7297" y="1057"/>
                    </a:cubicBezTo>
                    <a:cubicBezTo>
                      <a:pt x="7308" y="1057"/>
                      <a:pt x="7316" y="1050"/>
                      <a:pt x="7316" y="1034"/>
                    </a:cubicBezTo>
                    <a:cubicBezTo>
                      <a:pt x="7346" y="1065"/>
                      <a:pt x="7376" y="1065"/>
                      <a:pt x="7437" y="1095"/>
                    </a:cubicBezTo>
                    <a:cubicBezTo>
                      <a:pt x="7478" y="1095"/>
                      <a:pt x="7518" y="1109"/>
                      <a:pt x="7550" y="1109"/>
                    </a:cubicBezTo>
                    <a:cubicBezTo>
                      <a:pt x="7566" y="1109"/>
                      <a:pt x="7579" y="1105"/>
                      <a:pt x="7589" y="1095"/>
                    </a:cubicBezTo>
                    <a:cubicBezTo>
                      <a:pt x="7589" y="1133"/>
                      <a:pt x="7659" y="1159"/>
                      <a:pt x="7726" y="1159"/>
                    </a:cubicBezTo>
                    <a:cubicBezTo>
                      <a:pt x="7768" y="1159"/>
                      <a:pt x="7809" y="1149"/>
                      <a:pt x="7832" y="1126"/>
                    </a:cubicBezTo>
                    <a:cubicBezTo>
                      <a:pt x="7832" y="1117"/>
                      <a:pt x="7835" y="1113"/>
                      <a:pt x="7839" y="1113"/>
                    </a:cubicBezTo>
                    <a:cubicBezTo>
                      <a:pt x="7850" y="1113"/>
                      <a:pt x="7872" y="1134"/>
                      <a:pt x="7893" y="1156"/>
                    </a:cubicBezTo>
                    <a:cubicBezTo>
                      <a:pt x="7893" y="1171"/>
                      <a:pt x="7893" y="1179"/>
                      <a:pt x="7901" y="1179"/>
                    </a:cubicBezTo>
                    <a:cubicBezTo>
                      <a:pt x="7908" y="1179"/>
                      <a:pt x="7924" y="1171"/>
                      <a:pt x="7954" y="1156"/>
                    </a:cubicBezTo>
                    <a:cubicBezTo>
                      <a:pt x="7984" y="1156"/>
                      <a:pt x="8015" y="1186"/>
                      <a:pt x="8015" y="1217"/>
                    </a:cubicBezTo>
                    <a:cubicBezTo>
                      <a:pt x="8034" y="1275"/>
                      <a:pt x="8053" y="1296"/>
                      <a:pt x="8073" y="1296"/>
                    </a:cubicBezTo>
                    <a:cubicBezTo>
                      <a:pt x="8084" y="1296"/>
                      <a:pt x="8095" y="1289"/>
                      <a:pt x="8106" y="1278"/>
                    </a:cubicBezTo>
                    <a:cubicBezTo>
                      <a:pt x="8126" y="1267"/>
                      <a:pt x="8146" y="1264"/>
                      <a:pt x="8166" y="1264"/>
                    </a:cubicBezTo>
                    <a:cubicBezTo>
                      <a:pt x="8204" y="1264"/>
                      <a:pt x="8238" y="1278"/>
                      <a:pt x="8258" y="1278"/>
                    </a:cubicBezTo>
                    <a:cubicBezTo>
                      <a:pt x="8349" y="1247"/>
                      <a:pt x="8349" y="1278"/>
                      <a:pt x="8349" y="1217"/>
                    </a:cubicBezTo>
                    <a:cubicBezTo>
                      <a:pt x="8349" y="1186"/>
                      <a:pt x="8379" y="1156"/>
                      <a:pt x="8379" y="1156"/>
                    </a:cubicBezTo>
                    <a:cubicBezTo>
                      <a:pt x="8390" y="1156"/>
                      <a:pt x="8398" y="1157"/>
                      <a:pt x="8405" y="1158"/>
                    </a:cubicBezTo>
                    <a:lnTo>
                      <a:pt x="8405" y="1158"/>
                    </a:lnTo>
                    <a:cubicBezTo>
                      <a:pt x="8351" y="1186"/>
                      <a:pt x="8380" y="1188"/>
                      <a:pt x="8410" y="1247"/>
                    </a:cubicBezTo>
                    <a:cubicBezTo>
                      <a:pt x="8410" y="1278"/>
                      <a:pt x="8471" y="1278"/>
                      <a:pt x="8501" y="1308"/>
                    </a:cubicBezTo>
                    <a:lnTo>
                      <a:pt x="8623" y="1308"/>
                    </a:lnTo>
                    <a:cubicBezTo>
                      <a:pt x="8676" y="1344"/>
                      <a:pt x="8709" y="1358"/>
                      <a:pt x="8726" y="1358"/>
                    </a:cubicBezTo>
                    <a:cubicBezTo>
                      <a:pt x="8739" y="1358"/>
                      <a:pt x="8744" y="1351"/>
                      <a:pt x="8744" y="1338"/>
                    </a:cubicBezTo>
                    <a:cubicBezTo>
                      <a:pt x="8762" y="1303"/>
                      <a:pt x="8769" y="1288"/>
                      <a:pt x="8772" y="1288"/>
                    </a:cubicBezTo>
                    <a:cubicBezTo>
                      <a:pt x="8775" y="1288"/>
                      <a:pt x="8775" y="1295"/>
                      <a:pt x="8775" y="1308"/>
                    </a:cubicBezTo>
                    <a:cubicBezTo>
                      <a:pt x="8775" y="1374"/>
                      <a:pt x="8948" y="1424"/>
                      <a:pt x="9068" y="1424"/>
                    </a:cubicBezTo>
                    <a:cubicBezTo>
                      <a:pt x="9114" y="1424"/>
                      <a:pt x="9153" y="1416"/>
                      <a:pt x="9170" y="1399"/>
                    </a:cubicBezTo>
                    <a:lnTo>
                      <a:pt x="9170" y="1399"/>
                    </a:lnTo>
                    <a:lnTo>
                      <a:pt x="9139" y="1430"/>
                    </a:lnTo>
                    <a:cubicBezTo>
                      <a:pt x="9139" y="1460"/>
                      <a:pt x="9170" y="1460"/>
                      <a:pt x="9231" y="1490"/>
                    </a:cubicBezTo>
                    <a:cubicBezTo>
                      <a:pt x="9261" y="1490"/>
                      <a:pt x="9383" y="1490"/>
                      <a:pt x="9474" y="1521"/>
                    </a:cubicBezTo>
                    <a:cubicBezTo>
                      <a:pt x="9555" y="1521"/>
                      <a:pt x="9622" y="1534"/>
                      <a:pt x="9658" y="1534"/>
                    </a:cubicBezTo>
                    <a:cubicBezTo>
                      <a:pt x="9676" y="1534"/>
                      <a:pt x="9686" y="1531"/>
                      <a:pt x="9686" y="1521"/>
                    </a:cubicBezTo>
                    <a:cubicBezTo>
                      <a:pt x="9717" y="1521"/>
                      <a:pt x="9717" y="1521"/>
                      <a:pt x="9717" y="1551"/>
                    </a:cubicBezTo>
                    <a:cubicBezTo>
                      <a:pt x="9686" y="1582"/>
                      <a:pt x="9717" y="1582"/>
                      <a:pt x="9747" y="1612"/>
                    </a:cubicBezTo>
                    <a:cubicBezTo>
                      <a:pt x="9778" y="1612"/>
                      <a:pt x="9778" y="1582"/>
                      <a:pt x="9778" y="1551"/>
                    </a:cubicBezTo>
                    <a:cubicBezTo>
                      <a:pt x="9791" y="1525"/>
                      <a:pt x="9803" y="1516"/>
                      <a:pt x="9816" y="1516"/>
                    </a:cubicBezTo>
                    <a:cubicBezTo>
                      <a:pt x="9834" y="1516"/>
                      <a:pt x="9851" y="1534"/>
                      <a:pt x="9869" y="1551"/>
                    </a:cubicBezTo>
                    <a:cubicBezTo>
                      <a:pt x="9913" y="1596"/>
                      <a:pt x="9990" y="1624"/>
                      <a:pt x="10052" y="1624"/>
                    </a:cubicBezTo>
                    <a:cubicBezTo>
                      <a:pt x="10075" y="1624"/>
                      <a:pt x="10096" y="1620"/>
                      <a:pt x="10112" y="1612"/>
                    </a:cubicBezTo>
                    <a:cubicBezTo>
                      <a:pt x="10142" y="1612"/>
                      <a:pt x="10173" y="1612"/>
                      <a:pt x="10173" y="1642"/>
                    </a:cubicBezTo>
                    <a:cubicBezTo>
                      <a:pt x="10195" y="1687"/>
                      <a:pt x="10217" y="1715"/>
                      <a:pt x="10263" y="1715"/>
                    </a:cubicBezTo>
                    <a:cubicBezTo>
                      <a:pt x="10280" y="1715"/>
                      <a:pt x="10300" y="1711"/>
                      <a:pt x="10325" y="1703"/>
                    </a:cubicBezTo>
                    <a:cubicBezTo>
                      <a:pt x="10355" y="1703"/>
                      <a:pt x="10355" y="1703"/>
                      <a:pt x="10355" y="1733"/>
                    </a:cubicBezTo>
                    <a:cubicBezTo>
                      <a:pt x="10355" y="1751"/>
                      <a:pt x="10355" y="1769"/>
                      <a:pt x="10367" y="1769"/>
                    </a:cubicBezTo>
                    <a:cubicBezTo>
                      <a:pt x="10375" y="1769"/>
                      <a:pt x="10390" y="1759"/>
                      <a:pt x="10416" y="1733"/>
                    </a:cubicBezTo>
                    <a:cubicBezTo>
                      <a:pt x="10477" y="1733"/>
                      <a:pt x="10568" y="1733"/>
                      <a:pt x="10598" y="1794"/>
                    </a:cubicBezTo>
                    <a:cubicBezTo>
                      <a:pt x="10629" y="1794"/>
                      <a:pt x="10659" y="1794"/>
                      <a:pt x="10690" y="1764"/>
                    </a:cubicBezTo>
                    <a:cubicBezTo>
                      <a:pt x="10690" y="1753"/>
                      <a:pt x="10690" y="1742"/>
                      <a:pt x="10690" y="1733"/>
                    </a:cubicBezTo>
                    <a:cubicBezTo>
                      <a:pt x="10690" y="1769"/>
                      <a:pt x="10690" y="1784"/>
                      <a:pt x="10702" y="1784"/>
                    </a:cubicBezTo>
                    <a:cubicBezTo>
                      <a:pt x="10710" y="1784"/>
                      <a:pt x="10725" y="1776"/>
                      <a:pt x="10750" y="1764"/>
                    </a:cubicBezTo>
                    <a:cubicBezTo>
                      <a:pt x="10750" y="1738"/>
                      <a:pt x="10756" y="1729"/>
                      <a:pt x="10762" y="1729"/>
                    </a:cubicBezTo>
                    <a:cubicBezTo>
                      <a:pt x="10771" y="1729"/>
                      <a:pt x="10781" y="1746"/>
                      <a:pt x="10781" y="1764"/>
                    </a:cubicBezTo>
                    <a:cubicBezTo>
                      <a:pt x="10811" y="1794"/>
                      <a:pt x="10842" y="1794"/>
                      <a:pt x="10842" y="1794"/>
                    </a:cubicBezTo>
                    <a:cubicBezTo>
                      <a:pt x="10872" y="1825"/>
                      <a:pt x="11024" y="1825"/>
                      <a:pt x="11176" y="1855"/>
                    </a:cubicBezTo>
                    <a:cubicBezTo>
                      <a:pt x="11348" y="1877"/>
                      <a:pt x="11444" y="1898"/>
                      <a:pt x="11485" y="1898"/>
                    </a:cubicBezTo>
                    <a:cubicBezTo>
                      <a:pt x="11502" y="1898"/>
                      <a:pt x="11510" y="1894"/>
                      <a:pt x="11510" y="1885"/>
                    </a:cubicBezTo>
                    <a:cubicBezTo>
                      <a:pt x="11523" y="1873"/>
                      <a:pt x="11530" y="1866"/>
                      <a:pt x="11537" y="1866"/>
                    </a:cubicBezTo>
                    <a:cubicBezTo>
                      <a:pt x="11546" y="1866"/>
                      <a:pt x="11553" y="1880"/>
                      <a:pt x="11571" y="1916"/>
                    </a:cubicBezTo>
                    <a:cubicBezTo>
                      <a:pt x="11601" y="1946"/>
                      <a:pt x="11632" y="1946"/>
                      <a:pt x="11662" y="1946"/>
                    </a:cubicBezTo>
                    <a:cubicBezTo>
                      <a:pt x="11693" y="1977"/>
                      <a:pt x="11723" y="1977"/>
                      <a:pt x="11693" y="2007"/>
                    </a:cubicBezTo>
                    <a:cubicBezTo>
                      <a:pt x="11753" y="1977"/>
                      <a:pt x="11753" y="1977"/>
                      <a:pt x="11784" y="1977"/>
                    </a:cubicBezTo>
                    <a:cubicBezTo>
                      <a:pt x="11753" y="2007"/>
                      <a:pt x="11784" y="2007"/>
                      <a:pt x="11845" y="2007"/>
                    </a:cubicBezTo>
                    <a:cubicBezTo>
                      <a:pt x="11860" y="1977"/>
                      <a:pt x="11867" y="1961"/>
                      <a:pt x="11871" y="1961"/>
                    </a:cubicBezTo>
                    <a:cubicBezTo>
                      <a:pt x="11875" y="1961"/>
                      <a:pt x="11875" y="1977"/>
                      <a:pt x="11875" y="2007"/>
                    </a:cubicBezTo>
                    <a:cubicBezTo>
                      <a:pt x="11854" y="2028"/>
                      <a:pt x="11891" y="2063"/>
                      <a:pt x="11906" y="2063"/>
                    </a:cubicBezTo>
                    <a:cubicBezTo>
                      <a:pt x="11913" y="2063"/>
                      <a:pt x="11915" y="2056"/>
                      <a:pt x="11905" y="2037"/>
                    </a:cubicBezTo>
                    <a:cubicBezTo>
                      <a:pt x="11921" y="2022"/>
                      <a:pt x="11943" y="2022"/>
                      <a:pt x="11966" y="2022"/>
                    </a:cubicBezTo>
                    <a:cubicBezTo>
                      <a:pt x="11989" y="2022"/>
                      <a:pt x="12012" y="2022"/>
                      <a:pt x="12027" y="2007"/>
                    </a:cubicBezTo>
                    <a:cubicBezTo>
                      <a:pt x="12057" y="2007"/>
                      <a:pt x="12088" y="2007"/>
                      <a:pt x="12088" y="2037"/>
                    </a:cubicBezTo>
                    <a:cubicBezTo>
                      <a:pt x="12088" y="2073"/>
                      <a:pt x="12150" y="2088"/>
                      <a:pt x="12208" y="2088"/>
                    </a:cubicBezTo>
                    <a:cubicBezTo>
                      <a:pt x="12249" y="2088"/>
                      <a:pt x="12288" y="2080"/>
                      <a:pt x="12301" y="2068"/>
                    </a:cubicBezTo>
                    <a:cubicBezTo>
                      <a:pt x="12301" y="2053"/>
                      <a:pt x="12308" y="2045"/>
                      <a:pt x="12316" y="2045"/>
                    </a:cubicBezTo>
                    <a:cubicBezTo>
                      <a:pt x="12323" y="2045"/>
                      <a:pt x="12331" y="2053"/>
                      <a:pt x="12331" y="2068"/>
                    </a:cubicBezTo>
                    <a:cubicBezTo>
                      <a:pt x="12331" y="2098"/>
                      <a:pt x="12361" y="2098"/>
                      <a:pt x="12392" y="2129"/>
                    </a:cubicBezTo>
                    <a:cubicBezTo>
                      <a:pt x="12401" y="2120"/>
                      <a:pt x="12407" y="2116"/>
                      <a:pt x="12411" y="2116"/>
                    </a:cubicBezTo>
                    <a:cubicBezTo>
                      <a:pt x="12419" y="2116"/>
                      <a:pt x="12413" y="2138"/>
                      <a:pt x="12392" y="2159"/>
                    </a:cubicBezTo>
                    <a:cubicBezTo>
                      <a:pt x="12361" y="2189"/>
                      <a:pt x="12392" y="2189"/>
                      <a:pt x="12452" y="2189"/>
                    </a:cubicBezTo>
                    <a:cubicBezTo>
                      <a:pt x="12483" y="2189"/>
                      <a:pt x="12604" y="2189"/>
                      <a:pt x="12696" y="2220"/>
                    </a:cubicBezTo>
                    <a:cubicBezTo>
                      <a:pt x="12740" y="2229"/>
                      <a:pt x="12774" y="2232"/>
                      <a:pt x="12802" y="2232"/>
                    </a:cubicBezTo>
                    <a:cubicBezTo>
                      <a:pt x="12871" y="2232"/>
                      <a:pt x="12905" y="2211"/>
                      <a:pt x="12969" y="2189"/>
                    </a:cubicBezTo>
                    <a:lnTo>
                      <a:pt x="13000" y="2129"/>
                    </a:lnTo>
                    <a:lnTo>
                      <a:pt x="13000" y="2189"/>
                    </a:lnTo>
                    <a:cubicBezTo>
                      <a:pt x="13000" y="2220"/>
                      <a:pt x="13000" y="2281"/>
                      <a:pt x="13000" y="2281"/>
                    </a:cubicBezTo>
                    <a:cubicBezTo>
                      <a:pt x="13030" y="2281"/>
                      <a:pt x="13030" y="2250"/>
                      <a:pt x="13060" y="2220"/>
                    </a:cubicBezTo>
                    <a:cubicBezTo>
                      <a:pt x="13060" y="2207"/>
                      <a:pt x="13066" y="2200"/>
                      <a:pt x="13076" y="2200"/>
                    </a:cubicBezTo>
                    <a:cubicBezTo>
                      <a:pt x="13091" y="2200"/>
                      <a:pt x="13116" y="2215"/>
                      <a:pt x="13152" y="2250"/>
                    </a:cubicBezTo>
                    <a:cubicBezTo>
                      <a:pt x="13173" y="2272"/>
                      <a:pt x="13195" y="2293"/>
                      <a:pt x="13227" y="2293"/>
                    </a:cubicBezTo>
                    <a:cubicBezTo>
                      <a:pt x="13240" y="2293"/>
                      <a:pt x="13255" y="2290"/>
                      <a:pt x="13273" y="2281"/>
                    </a:cubicBezTo>
                    <a:cubicBezTo>
                      <a:pt x="13304" y="2281"/>
                      <a:pt x="13334" y="2281"/>
                      <a:pt x="13334" y="2311"/>
                    </a:cubicBezTo>
                    <a:cubicBezTo>
                      <a:pt x="13349" y="2326"/>
                      <a:pt x="13357" y="2334"/>
                      <a:pt x="13364" y="2334"/>
                    </a:cubicBezTo>
                    <a:cubicBezTo>
                      <a:pt x="13372" y="2334"/>
                      <a:pt x="13380" y="2326"/>
                      <a:pt x="13395" y="2311"/>
                    </a:cubicBezTo>
                    <a:cubicBezTo>
                      <a:pt x="13395" y="2285"/>
                      <a:pt x="13400" y="2276"/>
                      <a:pt x="13409" y="2276"/>
                    </a:cubicBezTo>
                    <a:cubicBezTo>
                      <a:pt x="13420" y="2276"/>
                      <a:pt x="13438" y="2293"/>
                      <a:pt x="13456" y="2311"/>
                    </a:cubicBezTo>
                    <a:cubicBezTo>
                      <a:pt x="13456" y="2356"/>
                      <a:pt x="13504" y="2384"/>
                      <a:pt x="13531" y="2384"/>
                    </a:cubicBezTo>
                    <a:cubicBezTo>
                      <a:pt x="13540" y="2384"/>
                      <a:pt x="13547" y="2380"/>
                      <a:pt x="13547" y="2372"/>
                    </a:cubicBezTo>
                    <a:cubicBezTo>
                      <a:pt x="13577" y="2341"/>
                      <a:pt x="13608" y="2341"/>
                      <a:pt x="13638" y="2341"/>
                    </a:cubicBezTo>
                    <a:cubicBezTo>
                      <a:pt x="13653" y="2357"/>
                      <a:pt x="13668" y="2364"/>
                      <a:pt x="13684" y="2364"/>
                    </a:cubicBezTo>
                    <a:cubicBezTo>
                      <a:pt x="13699" y="2364"/>
                      <a:pt x="13714" y="2357"/>
                      <a:pt x="13729" y="2341"/>
                    </a:cubicBezTo>
                    <a:lnTo>
                      <a:pt x="13790" y="2372"/>
                    </a:lnTo>
                    <a:cubicBezTo>
                      <a:pt x="13810" y="2372"/>
                      <a:pt x="13803" y="2385"/>
                      <a:pt x="13788" y="2385"/>
                    </a:cubicBezTo>
                    <a:cubicBezTo>
                      <a:pt x="13780" y="2385"/>
                      <a:pt x="13770" y="2382"/>
                      <a:pt x="13760" y="2372"/>
                    </a:cubicBezTo>
                    <a:lnTo>
                      <a:pt x="13760" y="2433"/>
                    </a:lnTo>
                    <a:cubicBezTo>
                      <a:pt x="13820" y="2433"/>
                      <a:pt x="13851" y="2433"/>
                      <a:pt x="13911" y="2402"/>
                    </a:cubicBezTo>
                    <a:cubicBezTo>
                      <a:pt x="13925" y="2375"/>
                      <a:pt x="13933" y="2360"/>
                      <a:pt x="13937" y="2360"/>
                    </a:cubicBezTo>
                    <a:cubicBezTo>
                      <a:pt x="13942" y="2360"/>
                      <a:pt x="13942" y="2382"/>
                      <a:pt x="13942" y="2433"/>
                    </a:cubicBezTo>
                    <a:cubicBezTo>
                      <a:pt x="13920" y="2454"/>
                      <a:pt x="13929" y="2476"/>
                      <a:pt x="13947" y="2476"/>
                    </a:cubicBezTo>
                    <a:cubicBezTo>
                      <a:pt x="13954" y="2476"/>
                      <a:pt x="13963" y="2472"/>
                      <a:pt x="13972" y="2463"/>
                    </a:cubicBezTo>
                    <a:cubicBezTo>
                      <a:pt x="13991" y="2444"/>
                      <a:pt x="14007" y="2437"/>
                      <a:pt x="14019" y="2437"/>
                    </a:cubicBezTo>
                    <a:cubicBezTo>
                      <a:pt x="14046" y="2437"/>
                      <a:pt x="14054" y="2472"/>
                      <a:pt x="14033" y="2493"/>
                    </a:cubicBezTo>
                    <a:cubicBezTo>
                      <a:pt x="14018" y="2524"/>
                      <a:pt x="14010" y="2539"/>
                      <a:pt x="14022" y="2539"/>
                    </a:cubicBezTo>
                    <a:cubicBezTo>
                      <a:pt x="14033" y="2539"/>
                      <a:pt x="14063" y="2524"/>
                      <a:pt x="14124" y="2493"/>
                    </a:cubicBezTo>
                    <a:cubicBezTo>
                      <a:pt x="14185" y="2524"/>
                      <a:pt x="14307" y="2524"/>
                      <a:pt x="14398" y="2524"/>
                    </a:cubicBezTo>
                    <a:cubicBezTo>
                      <a:pt x="14519" y="2554"/>
                      <a:pt x="14580" y="2585"/>
                      <a:pt x="14611" y="2615"/>
                    </a:cubicBezTo>
                    <a:cubicBezTo>
                      <a:pt x="14611" y="2621"/>
                      <a:pt x="14611" y="2626"/>
                      <a:pt x="14611" y="2631"/>
                    </a:cubicBezTo>
                    <a:lnTo>
                      <a:pt x="14611" y="2631"/>
                    </a:lnTo>
                    <a:cubicBezTo>
                      <a:pt x="14614" y="2606"/>
                      <a:pt x="14625" y="2595"/>
                      <a:pt x="14648" y="2595"/>
                    </a:cubicBezTo>
                    <a:cubicBezTo>
                      <a:pt x="14667" y="2595"/>
                      <a:pt x="14694" y="2602"/>
                      <a:pt x="14732" y="2615"/>
                    </a:cubicBezTo>
                    <a:cubicBezTo>
                      <a:pt x="14778" y="2630"/>
                      <a:pt x="14816" y="2638"/>
                      <a:pt x="14846" y="2638"/>
                    </a:cubicBezTo>
                    <a:cubicBezTo>
                      <a:pt x="14877" y="2638"/>
                      <a:pt x="14899" y="2630"/>
                      <a:pt x="14915" y="2615"/>
                    </a:cubicBezTo>
                    <a:lnTo>
                      <a:pt x="14854" y="2585"/>
                    </a:lnTo>
                    <a:cubicBezTo>
                      <a:pt x="14869" y="2554"/>
                      <a:pt x="14884" y="2539"/>
                      <a:pt x="14903" y="2539"/>
                    </a:cubicBezTo>
                    <a:cubicBezTo>
                      <a:pt x="14922" y="2539"/>
                      <a:pt x="14945" y="2554"/>
                      <a:pt x="14975" y="2585"/>
                    </a:cubicBezTo>
                    <a:cubicBezTo>
                      <a:pt x="15006" y="2585"/>
                      <a:pt x="14975" y="2615"/>
                      <a:pt x="14975" y="2645"/>
                    </a:cubicBezTo>
                    <a:cubicBezTo>
                      <a:pt x="14975" y="2706"/>
                      <a:pt x="15006" y="2737"/>
                      <a:pt x="15036" y="2737"/>
                    </a:cubicBezTo>
                    <a:cubicBezTo>
                      <a:pt x="15051" y="2737"/>
                      <a:pt x="15067" y="2744"/>
                      <a:pt x="15074" y="2744"/>
                    </a:cubicBezTo>
                    <a:cubicBezTo>
                      <a:pt x="15082" y="2744"/>
                      <a:pt x="15082" y="2737"/>
                      <a:pt x="15067" y="2706"/>
                    </a:cubicBezTo>
                    <a:cubicBezTo>
                      <a:pt x="15067" y="2676"/>
                      <a:pt x="15067" y="2676"/>
                      <a:pt x="15097" y="2676"/>
                    </a:cubicBezTo>
                    <a:cubicBezTo>
                      <a:pt x="15112" y="2691"/>
                      <a:pt x="15127" y="2699"/>
                      <a:pt x="15143" y="2699"/>
                    </a:cubicBezTo>
                    <a:cubicBezTo>
                      <a:pt x="15158" y="2699"/>
                      <a:pt x="15173" y="2691"/>
                      <a:pt x="15188" y="2676"/>
                    </a:cubicBezTo>
                    <a:cubicBezTo>
                      <a:pt x="15218" y="2645"/>
                      <a:pt x="15249" y="2645"/>
                      <a:pt x="15279" y="2645"/>
                    </a:cubicBezTo>
                    <a:cubicBezTo>
                      <a:pt x="15279" y="2706"/>
                      <a:pt x="15340" y="2706"/>
                      <a:pt x="15340" y="2706"/>
                    </a:cubicBezTo>
                    <a:lnTo>
                      <a:pt x="15340" y="2737"/>
                    </a:lnTo>
                    <a:cubicBezTo>
                      <a:pt x="15340" y="2767"/>
                      <a:pt x="15370" y="2828"/>
                      <a:pt x="15370" y="2828"/>
                    </a:cubicBezTo>
                    <a:cubicBezTo>
                      <a:pt x="15401" y="2828"/>
                      <a:pt x="15401" y="2797"/>
                      <a:pt x="15401" y="2797"/>
                    </a:cubicBezTo>
                    <a:cubicBezTo>
                      <a:pt x="15401" y="2795"/>
                      <a:pt x="15407" y="2793"/>
                      <a:pt x="15418" y="2793"/>
                    </a:cubicBezTo>
                    <a:cubicBezTo>
                      <a:pt x="15527" y="2793"/>
                      <a:pt x="16139" y="2922"/>
                      <a:pt x="16222" y="2949"/>
                    </a:cubicBezTo>
                    <a:cubicBezTo>
                      <a:pt x="16239" y="2967"/>
                      <a:pt x="16287" y="2984"/>
                      <a:pt x="16319" y="2984"/>
                    </a:cubicBezTo>
                    <a:cubicBezTo>
                      <a:pt x="16342" y="2984"/>
                      <a:pt x="16356" y="2975"/>
                      <a:pt x="16343" y="2949"/>
                    </a:cubicBezTo>
                    <a:cubicBezTo>
                      <a:pt x="16343" y="2941"/>
                      <a:pt x="16354" y="2937"/>
                      <a:pt x="16374" y="2937"/>
                    </a:cubicBezTo>
                    <a:cubicBezTo>
                      <a:pt x="16427" y="2937"/>
                      <a:pt x="16544" y="2966"/>
                      <a:pt x="16677" y="3010"/>
                    </a:cubicBezTo>
                    <a:cubicBezTo>
                      <a:pt x="16828" y="3032"/>
                      <a:pt x="16948" y="3053"/>
                      <a:pt x="17005" y="3053"/>
                    </a:cubicBezTo>
                    <a:cubicBezTo>
                      <a:pt x="17029" y="3053"/>
                      <a:pt x="17042" y="3049"/>
                      <a:pt x="17042" y="3041"/>
                    </a:cubicBezTo>
                    <a:cubicBezTo>
                      <a:pt x="17042" y="3041"/>
                      <a:pt x="17073" y="3071"/>
                      <a:pt x="17133" y="3071"/>
                    </a:cubicBezTo>
                    <a:lnTo>
                      <a:pt x="17285" y="3071"/>
                    </a:lnTo>
                    <a:cubicBezTo>
                      <a:pt x="17301" y="3056"/>
                      <a:pt x="17316" y="3048"/>
                      <a:pt x="17323" y="3048"/>
                    </a:cubicBezTo>
                    <a:cubicBezTo>
                      <a:pt x="17331" y="3048"/>
                      <a:pt x="17331" y="3056"/>
                      <a:pt x="17316" y="3071"/>
                    </a:cubicBezTo>
                    <a:cubicBezTo>
                      <a:pt x="17316" y="3101"/>
                      <a:pt x="17316" y="3132"/>
                      <a:pt x="17346" y="3162"/>
                    </a:cubicBezTo>
                    <a:cubicBezTo>
                      <a:pt x="17407" y="3162"/>
                      <a:pt x="17407" y="3132"/>
                      <a:pt x="17407" y="3101"/>
                    </a:cubicBezTo>
                    <a:cubicBezTo>
                      <a:pt x="17407" y="3071"/>
                      <a:pt x="17437" y="3071"/>
                      <a:pt x="17437" y="3071"/>
                    </a:cubicBezTo>
                    <a:cubicBezTo>
                      <a:pt x="17468" y="3071"/>
                      <a:pt x="17468" y="3071"/>
                      <a:pt x="17468" y="3101"/>
                    </a:cubicBezTo>
                    <a:cubicBezTo>
                      <a:pt x="17468" y="3132"/>
                      <a:pt x="17468" y="3162"/>
                      <a:pt x="17468" y="3162"/>
                    </a:cubicBezTo>
                    <a:lnTo>
                      <a:pt x="17498" y="3192"/>
                    </a:lnTo>
                    <a:cubicBezTo>
                      <a:pt x="17498" y="3162"/>
                      <a:pt x="17506" y="3154"/>
                      <a:pt x="17513" y="3154"/>
                    </a:cubicBezTo>
                    <a:cubicBezTo>
                      <a:pt x="17521" y="3154"/>
                      <a:pt x="17529" y="3162"/>
                      <a:pt x="17529" y="3162"/>
                    </a:cubicBezTo>
                    <a:cubicBezTo>
                      <a:pt x="17559" y="3162"/>
                      <a:pt x="17559" y="3162"/>
                      <a:pt x="17529" y="3223"/>
                    </a:cubicBezTo>
                    <a:cubicBezTo>
                      <a:pt x="17529" y="3258"/>
                      <a:pt x="17539" y="3273"/>
                      <a:pt x="17554" y="3273"/>
                    </a:cubicBezTo>
                    <a:cubicBezTo>
                      <a:pt x="17564" y="3273"/>
                      <a:pt x="17577" y="3266"/>
                      <a:pt x="17589" y="3253"/>
                    </a:cubicBezTo>
                    <a:lnTo>
                      <a:pt x="17681" y="3223"/>
                    </a:lnTo>
                    <a:cubicBezTo>
                      <a:pt x="17681" y="3249"/>
                      <a:pt x="17697" y="3258"/>
                      <a:pt x="17718" y="3258"/>
                    </a:cubicBezTo>
                    <a:cubicBezTo>
                      <a:pt x="17747" y="3258"/>
                      <a:pt x="17785" y="3240"/>
                      <a:pt x="17802" y="3223"/>
                    </a:cubicBezTo>
                    <a:cubicBezTo>
                      <a:pt x="17802" y="3253"/>
                      <a:pt x="17810" y="3268"/>
                      <a:pt x="17825" y="3268"/>
                    </a:cubicBezTo>
                    <a:cubicBezTo>
                      <a:pt x="17840" y="3268"/>
                      <a:pt x="17863" y="3253"/>
                      <a:pt x="17893" y="3223"/>
                    </a:cubicBezTo>
                    <a:cubicBezTo>
                      <a:pt x="17893" y="3210"/>
                      <a:pt x="17899" y="3203"/>
                      <a:pt x="17907" y="3203"/>
                    </a:cubicBezTo>
                    <a:cubicBezTo>
                      <a:pt x="17918" y="3203"/>
                      <a:pt x="17936" y="3218"/>
                      <a:pt x="17954" y="3253"/>
                    </a:cubicBezTo>
                    <a:cubicBezTo>
                      <a:pt x="17985" y="3284"/>
                      <a:pt x="18015" y="3284"/>
                      <a:pt x="18076" y="3314"/>
                    </a:cubicBezTo>
                    <a:cubicBezTo>
                      <a:pt x="18084" y="3306"/>
                      <a:pt x="18105" y="3302"/>
                      <a:pt x="18136" y="3302"/>
                    </a:cubicBezTo>
                    <a:cubicBezTo>
                      <a:pt x="18222" y="3302"/>
                      <a:pt x="18384" y="3330"/>
                      <a:pt x="18562" y="3375"/>
                    </a:cubicBezTo>
                    <a:cubicBezTo>
                      <a:pt x="18762" y="3419"/>
                      <a:pt x="18897" y="3448"/>
                      <a:pt x="18967" y="3448"/>
                    </a:cubicBezTo>
                    <a:cubicBezTo>
                      <a:pt x="18993" y="3448"/>
                      <a:pt x="19010" y="3444"/>
                      <a:pt x="19018" y="3436"/>
                    </a:cubicBezTo>
                    <a:cubicBezTo>
                      <a:pt x="19048" y="3466"/>
                      <a:pt x="19048" y="3466"/>
                      <a:pt x="19048" y="3496"/>
                    </a:cubicBezTo>
                    <a:cubicBezTo>
                      <a:pt x="19048" y="3509"/>
                      <a:pt x="19054" y="3516"/>
                      <a:pt x="19064" y="3516"/>
                    </a:cubicBezTo>
                    <a:cubicBezTo>
                      <a:pt x="19079" y="3516"/>
                      <a:pt x="19104" y="3502"/>
                      <a:pt x="19140" y="3466"/>
                    </a:cubicBezTo>
                    <a:cubicBezTo>
                      <a:pt x="19155" y="3451"/>
                      <a:pt x="19162" y="3436"/>
                      <a:pt x="19166" y="3436"/>
                    </a:cubicBezTo>
                    <a:cubicBezTo>
                      <a:pt x="19170" y="3436"/>
                      <a:pt x="19170" y="3451"/>
                      <a:pt x="19170" y="3496"/>
                    </a:cubicBezTo>
                    <a:cubicBezTo>
                      <a:pt x="19140" y="3527"/>
                      <a:pt x="19200" y="3527"/>
                      <a:pt x="19322" y="3557"/>
                    </a:cubicBezTo>
                    <a:cubicBezTo>
                      <a:pt x="19368" y="3572"/>
                      <a:pt x="19421" y="3580"/>
                      <a:pt x="19462" y="3580"/>
                    </a:cubicBezTo>
                    <a:cubicBezTo>
                      <a:pt x="19504" y="3580"/>
                      <a:pt x="19535" y="3572"/>
                      <a:pt x="19535" y="3557"/>
                    </a:cubicBezTo>
                    <a:cubicBezTo>
                      <a:pt x="19626" y="3557"/>
                      <a:pt x="19626" y="3557"/>
                      <a:pt x="19565" y="3588"/>
                    </a:cubicBezTo>
                    <a:cubicBezTo>
                      <a:pt x="19544" y="3631"/>
                      <a:pt x="19613" y="3674"/>
                      <a:pt x="19688" y="3674"/>
                    </a:cubicBezTo>
                    <a:cubicBezTo>
                      <a:pt x="19719" y="3674"/>
                      <a:pt x="19751" y="3666"/>
                      <a:pt x="19778" y="3648"/>
                    </a:cubicBezTo>
                    <a:cubicBezTo>
                      <a:pt x="19808" y="3679"/>
                      <a:pt x="19839" y="3679"/>
                      <a:pt x="19839" y="3709"/>
                    </a:cubicBezTo>
                    <a:lnTo>
                      <a:pt x="19991" y="3709"/>
                    </a:lnTo>
                    <a:cubicBezTo>
                      <a:pt x="20021" y="3709"/>
                      <a:pt x="20143" y="3740"/>
                      <a:pt x="20203" y="3740"/>
                    </a:cubicBezTo>
                    <a:cubicBezTo>
                      <a:pt x="20224" y="3750"/>
                      <a:pt x="20244" y="3753"/>
                      <a:pt x="20262" y="3753"/>
                    </a:cubicBezTo>
                    <a:cubicBezTo>
                      <a:pt x="20298" y="3753"/>
                      <a:pt x="20325" y="3740"/>
                      <a:pt x="20325" y="3740"/>
                    </a:cubicBezTo>
                    <a:lnTo>
                      <a:pt x="20355" y="3740"/>
                    </a:lnTo>
                    <a:cubicBezTo>
                      <a:pt x="20355" y="3770"/>
                      <a:pt x="20507" y="3800"/>
                      <a:pt x="20720" y="3861"/>
                    </a:cubicBezTo>
                    <a:cubicBezTo>
                      <a:pt x="20902" y="3922"/>
                      <a:pt x="21085" y="3952"/>
                      <a:pt x="21115" y="3983"/>
                    </a:cubicBezTo>
                    <a:lnTo>
                      <a:pt x="21176" y="3983"/>
                    </a:lnTo>
                    <a:cubicBezTo>
                      <a:pt x="21212" y="3947"/>
                      <a:pt x="21237" y="3932"/>
                      <a:pt x="21258" y="3932"/>
                    </a:cubicBezTo>
                    <a:cubicBezTo>
                      <a:pt x="21272" y="3932"/>
                      <a:pt x="21285" y="3940"/>
                      <a:pt x="21298" y="3952"/>
                    </a:cubicBezTo>
                    <a:cubicBezTo>
                      <a:pt x="21298" y="4010"/>
                      <a:pt x="21347" y="4031"/>
                      <a:pt x="21398" y="4031"/>
                    </a:cubicBezTo>
                    <a:cubicBezTo>
                      <a:pt x="21427" y="4031"/>
                      <a:pt x="21458" y="4024"/>
                      <a:pt x="21480" y="4013"/>
                    </a:cubicBezTo>
                    <a:lnTo>
                      <a:pt x="21480" y="4013"/>
                    </a:lnTo>
                    <a:lnTo>
                      <a:pt x="21450" y="4044"/>
                    </a:lnTo>
                    <a:cubicBezTo>
                      <a:pt x="21465" y="4074"/>
                      <a:pt x="21495" y="4089"/>
                      <a:pt x="21526" y="4089"/>
                    </a:cubicBezTo>
                    <a:cubicBezTo>
                      <a:pt x="21556" y="4089"/>
                      <a:pt x="21586" y="4074"/>
                      <a:pt x="21602" y="4044"/>
                    </a:cubicBezTo>
                    <a:cubicBezTo>
                      <a:pt x="21623" y="4065"/>
                      <a:pt x="21645" y="4087"/>
                      <a:pt x="21666" y="4087"/>
                    </a:cubicBezTo>
                    <a:cubicBezTo>
                      <a:pt x="21675" y="4087"/>
                      <a:pt x="21684" y="4083"/>
                      <a:pt x="21693" y="4074"/>
                    </a:cubicBezTo>
                    <a:cubicBezTo>
                      <a:pt x="21723" y="4104"/>
                      <a:pt x="21723" y="4104"/>
                      <a:pt x="21723" y="4165"/>
                    </a:cubicBezTo>
                    <a:cubicBezTo>
                      <a:pt x="21693" y="4196"/>
                      <a:pt x="21693" y="4226"/>
                      <a:pt x="21723" y="4226"/>
                    </a:cubicBezTo>
                    <a:cubicBezTo>
                      <a:pt x="21754" y="4226"/>
                      <a:pt x="21754" y="4196"/>
                      <a:pt x="21784" y="4165"/>
                    </a:cubicBezTo>
                    <a:lnTo>
                      <a:pt x="21845" y="4196"/>
                    </a:lnTo>
                    <a:cubicBezTo>
                      <a:pt x="21845" y="4196"/>
                      <a:pt x="21875" y="4196"/>
                      <a:pt x="21875" y="4165"/>
                    </a:cubicBezTo>
                    <a:cubicBezTo>
                      <a:pt x="21875" y="4135"/>
                      <a:pt x="21906" y="4135"/>
                      <a:pt x="21936" y="4135"/>
                    </a:cubicBezTo>
                    <a:cubicBezTo>
                      <a:pt x="21936" y="4144"/>
                      <a:pt x="21939" y="4147"/>
                      <a:pt x="21941" y="4147"/>
                    </a:cubicBezTo>
                    <a:cubicBezTo>
                      <a:pt x="21949" y="4147"/>
                      <a:pt x="21957" y="4126"/>
                      <a:pt x="21936" y="4104"/>
                    </a:cubicBezTo>
                    <a:cubicBezTo>
                      <a:pt x="21966" y="4074"/>
                      <a:pt x="21966" y="4044"/>
                      <a:pt x="21997" y="4044"/>
                    </a:cubicBezTo>
                    <a:cubicBezTo>
                      <a:pt x="21997" y="4044"/>
                      <a:pt x="21997" y="4013"/>
                      <a:pt x="21997" y="3983"/>
                    </a:cubicBezTo>
                    <a:cubicBezTo>
                      <a:pt x="22027" y="3922"/>
                      <a:pt x="22027" y="3892"/>
                      <a:pt x="21966" y="3831"/>
                    </a:cubicBezTo>
                    <a:cubicBezTo>
                      <a:pt x="21909" y="3792"/>
                      <a:pt x="21851" y="3754"/>
                      <a:pt x="21809" y="3754"/>
                    </a:cubicBezTo>
                    <a:cubicBezTo>
                      <a:pt x="21784" y="3754"/>
                      <a:pt x="21765" y="3767"/>
                      <a:pt x="21754" y="3800"/>
                    </a:cubicBezTo>
                    <a:cubicBezTo>
                      <a:pt x="21754" y="3800"/>
                      <a:pt x="21740" y="3814"/>
                      <a:pt x="21722" y="3814"/>
                    </a:cubicBezTo>
                    <a:cubicBezTo>
                      <a:pt x="21713" y="3814"/>
                      <a:pt x="21703" y="3811"/>
                      <a:pt x="21693" y="3800"/>
                    </a:cubicBezTo>
                    <a:cubicBezTo>
                      <a:pt x="21662" y="3800"/>
                      <a:pt x="21662" y="3770"/>
                      <a:pt x="21662" y="3770"/>
                    </a:cubicBezTo>
                    <a:cubicBezTo>
                      <a:pt x="21662" y="3740"/>
                      <a:pt x="21541" y="3709"/>
                      <a:pt x="21389" y="3679"/>
                    </a:cubicBezTo>
                    <a:cubicBezTo>
                      <a:pt x="21206" y="3618"/>
                      <a:pt x="21115" y="3618"/>
                      <a:pt x="21085" y="3557"/>
                    </a:cubicBezTo>
                    <a:cubicBezTo>
                      <a:pt x="21085" y="3527"/>
                      <a:pt x="21054" y="3527"/>
                      <a:pt x="21054" y="3527"/>
                    </a:cubicBezTo>
                    <a:cubicBezTo>
                      <a:pt x="21046" y="3535"/>
                      <a:pt x="21027" y="3539"/>
                      <a:pt x="21000" y="3539"/>
                    </a:cubicBezTo>
                    <a:cubicBezTo>
                      <a:pt x="20924" y="3539"/>
                      <a:pt x="20785" y="3511"/>
                      <a:pt x="20629" y="3466"/>
                    </a:cubicBezTo>
                    <a:cubicBezTo>
                      <a:pt x="20481" y="3441"/>
                      <a:pt x="20314" y="3397"/>
                      <a:pt x="20239" y="3397"/>
                    </a:cubicBezTo>
                    <a:cubicBezTo>
                      <a:pt x="20222" y="3397"/>
                      <a:pt x="20209" y="3399"/>
                      <a:pt x="20203" y="3405"/>
                    </a:cubicBezTo>
                    <a:lnTo>
                      <a:pt x="20143" y="3405"/>
                    </a:lnTo>
                    <a:cubicBezTo>
                      <a:pt x="20173" y="3375"/>
                      <a:pt x="20112" y="3344"/>
                      <a:pt x="20051" y="3344"/>
                    </a:cubicBezTo>
                    <a:lnTo>
                      <a:pt x="19899" y="3344"/>
                    </a:lnTo>
                    <a:cubicBezTo>
                      <a:pt x="19930" y="3314"/>
                      <a:pt x="19899" y="3314"/>
                      <a:pt x="19839" y="3284"/>
                    </a:cubicBezTo>
                    <a:cubicBezTo>
                      <a:pt x="19778" y="3284"/>
                      <a:pt x="19747" y="3284"/>
                      <a:pt x="19717" y="3314"/>
                    </a:cubicBezTo>
                    <a:cubicBezTo>
                      <a:pt x="19687" y="3284"/>
                      <a:pt x="19504" y="3253"/>
                      <a:pt x="19413" y="3192"/>
                    </a:cubicBezTo>
                    <a:cubicBezTo>
                      <a:pt x="19403" y="3182"/>
                      <a:pt x="19393" y="3179"/>
                      <a:pt x="19383" y="3179"/>
                    </a:cubicBezTo>
                    <a:cubicBezTo>
                      <a:pt x="19362" y="3179"/>
                      <a:pt x="19342" y="3192"/>
                      <a:pt x="19322" y="3192"/>
                    </a:cubicBezTo>
                    <a:cubicBezTo>
                      <a:pt x="19292" y="3253"/>
                      <a:pt x="19261" y="3253"/>
                      <a:pt x="19231" y="3253"/>
                    </a:cubicBezTo>
                    <a:cubicBezTo>
                      <a:pt x="19231" y="3253"/>
                      <a:pt x="19231" y="3223"/>
                      <a:pt x="19231" y="3192"/>
                    </a:cubicBezTo>
                    <a:cubicBezTo>
                      <a:pt x="19292" y="3162"/>
                      <a:pt x="19292" y="3162"/>
                      <a:pt x="19231" y="3162"/>
                    </a:cubicBezTo>
                    <a:lnTo>
                      <a:pt x="19170" y="3132"/>
                    </a:lnTo>
                    <a:cubicBezTo>
                      <a:pt x="19170" y="3141"/>
                      <a:pt x="19157" y="3144"/>
                      <a:pt x="19133" y="3144"/>
                    </a:cubicBezTo>
                    <a:cubicBezTo>
                      <a:pt x="19076" y="3144"/>
                      <a:pt x="18956" y="3123"/>
                      <a:pt x="18805" y="3101"/>
                    </a:cubicBezTo>
                    <a:cubicBezTo>
                      <a:pt x="18605" y="3057"/>
                      <a:pt x="18502" y="3029"/>
                      <a:pt x="18462" y="3029"/>
                    </a:cubicBezTo>
                    <a:cubicBezTo>
                      <a:pt x="18447" y="3029"/>
                      <a:pt x="18440" y="3032"/>
                      <a:pt x="18440" y="3041"/>
                    </a:cubicBezTo>
                    <a:cubicBezTo>
                      <a:pt x="18428" y="3053"/>
                      <a:pt x="18415" y="3060"/>
                      <a:pt x="18398" y="3060"/>
                    </a:cubicBezTo>
                    <a:cubicBezTo>
                      <a:pt x="18374" y="3060"/>
                      <a:pt x="18342" y="3046"/>
                      <a:pt x="18288" y="3010"/>
                    </a:cubicBezTo>
                    <a:cubicBezTo>
                      <a:pt x="18187" y="2929"/>
                      <a:pt x="18153" y="2902"/>
                      <a:pt x="18133" y="2902"/>
                    </a:cubicBezTo>
                    <a:cubicBezTo>
                      <a:pt x="18123" y="2902"/>
                      <a:pt x="18116" y="2909"/>
                      <a:pt x="18106" y="2919"/>
                    </a:cubicBezTo>
                    <a:cubicBezTo>
                      <a:pt x="18136" y="2919"/>
                      <a:pt x="18136" y="2949"/>
                      <a:pt x="18136" y="2980"/>
                    </a:cubicBezTo>
                    <a:cubicBezTo>
                      <a:pt x="18121" y="3010"/>
                      <a:pt x="18106" y="3025"/>
                      <a:pt x="18095" y="3025"/>
                    </a:cubicBezTo>
                    <a:cubicBezTo>
                      <a:pt x="18083" y="3025"/>
                      <a:pt x="18076" y="3010"/>
                      <a:pt x="18076" y="2980"/>
                    </a:cubicBezTo>
                    <a:cubicBezTo>
                      <a:pt x="18076" y="2914"/>
                      <a:pt x="17839" y="2864"/>
                      <a:pt x="17695" y="2864"/>
                    </a:cubicBezTo>
                    <a:cubicBezTo>
                      <a:pt x="17640" y="2864"/>
                      <a:pt x="17598" y="2872"/>
                      <a:pt x="17589" y="2889"/>
                    </a:cubicBezTo>
                    <a:lnTo>
                      <a:pt x="17589" y="2858"/>
                    </a:lnTo>
                    <a:cubicBezTo>
                      <a:pt x="17589" y="2828"/>
                      <a:pt x="17559" y="2828"/>
                      <a:pt x="17437" y="2797"/>
                    </a:cubicBezTo>
                    <a:cubicBezTo>
                      <a:pt x="17377" y="2767"/>
                      <a:pt x="17346" y="2767"/>
                      <a:pt x="17346" y="2767"/>
                    </a:cubicBezTo>
                    <a:cubicBezTo>
                      <a:pt x="17346" y="2786"/>
                      <a:pt x="17329" y="2793"/>
                      <a:pt x="17304" y="2793"/>
                    </a:cubicBezTo>
                    <a:cubicBezTo>
                      <a:pt x="17251" y="2793"/>
                      <a:pt x="17164" y="2758"/>
                      <a:pt x="17164" y="2737"/>
                    </a:cubicBezTo>
                    <a:cubicBezTo>
                      <a:pt x="17133" y="2706"/>
                      <a:pt x="17133" y="2706"/>
                      <a:pt x="17073" y="2676"/>
                    </a:cubicBezTo>
                    <a:cubicBezTo>
                      <a:pt x="17046" y="2694"/>
                      <a:pt x="17014" y="2701"/>
                      <a:pt x="16983" y="2701"/>
                    </a:cubicBezTo>
                    <a:cubicBezTo>
                      <a:pt x="16908" y="2701"/>
                      <a:pt x="16838" y="2658"/>
                      <a:pt x="16860" y="2615"/>
                    </a:cubicBezTo>
                    <a:lnTo>
                      <a:pt x="16799" y="2615"/>
                    </a:lnTo>
                    <a:cubicBezTo>
                      <a:pt x="16779" y="2625"/>
                      <a:pt x="16759" y="2628"/>
                      <a:pt x="16739" y="2628"/>
                    </a:cubicBezTo>
                    <a:cubicBezTo>
                      <a:pt x="16701" y="2628"/>
                      <a:pt x="16667" y="2615"/>
                      <a:pt x="16647" y="2615"/>
                    </a:cubicBezTo>
                    <a:cubicBezTo>
                      <a:pt x="16601" y="2615"/>
                      <a:pt x="16571" y="2607"/>
                      <a:pt x="16556" y="2607"/>
                    </a:cubicBezTo>
                    <a:cubicBezTo>
                      <a:pt x="16541" y="2607"/>
                      <a:pt x="16541" y="2615"/>
                      <a:pt x="16556" y="2645"/>
                    </a:cubicBezTo>
                    <a:cubicBezTo>
                      <a:pt x="16556" y="2676"/>
                      <a:pt x="16556" y="2706"/>
                      <a:pt x="16526" y="2706"/>
                    </a:cubicBezTo>
                    <a:lnTo>
                      <a:pt x="16526" y="2645"/>
                    </a:lnTo>
                    <a:cubicBezTo>
                      <a:pt x="16526" y="2615"/>
                      <a:pt x="16434" y="2615"/>
                      <a:pt x="16313" y="2585"/>
                    </a:cubicBezTo>
                    <a:cubicBezTo>
                      <a:pt x="16161" y="2554"/>
                      <a:pt x="16100" y="2524"/>
                      <a:pt x="16100" y="2493"/>
                    </a:cubicBezTo>
                    <a:lnTo>
                      <a:pt x="16039" y="2524"/>
                    </a:lnTo>
                    <a:cubicBezTo>
                      <a:pt x="16030" y="2533"/>
                      <a:pt x="16021" y="2536"/>
                      <a:pt x="16013" y="2536"/>
                    </a:cubicBezTo>
                    <a:cubicBezTo>
                      <a:pt x="15994" y="2536"/>
                      <a:pt x="15978" y="2515"/>
                      <a:pt x="15978" y="2493"/>
                    </a:cubicBezTo>
                    <a:cubicBezTo>
                      <a:pt x="15978" y="2472"/>
                      <a:pt x="15918" y="2450"/>
                      <a:pt x="15850" y="2450"/>
                    </a:cubicBezTo>
                    <a:cubicBezTo>
                      <a:pt x="15822" y="2450"/>
                      <a:pt x="15792" y="2454"/>
                      <a:pt x="15766" y="2463"/>
                    </a:cubicBezTo>
                    <a:lnTo>
                      <a:pt x="15705" y="2433"/>
                    </a:lnTo>
                    <a:cubicBezTo>
                      <a:pt x="15705" y="2395"/>
                      <a:pt x="15670" y="2369"/>
                      <a:pt x="15636" y="2369"/>
                    </a:cubicBezTo>
                    <a:cubicBezTo>
                      <a:pt x="15615" y="2369"/>
                      <a:pt x="15595" y="2379"/>
                      <a:pt x="15583" y="2402"/>
                    </a:cubicBezTo>
                    <a:cubicBezTo>
                      <a:pt x="15583" y="2372"/>
                      <a:pt x="15553" y="2372"/>
                      <a:pt x="15522" y="2372"/>
                    </a:cubicBezTo>
                    <a:cubicBezTo>
                      <a:pt x="15462" y="2372"/>
                      <a:pt x="15340" y="2341"/>
                      <a:pt x="15340" y="2311"/>
                    </a:cubicBezTo>
                    <a:lnTo>
                      <a:pt x="15310" y="2311"/>
                    </a:lnTo>
                    <a:cubicBezTo>
                      <a:pt x="15294" y="2326"/>
                      <a:pt x="15279" y="2334"/>
                      <a:pt x="15264" y="2334"/>
                    </a:cubicBezTo>
                    <a:cubicBezTo>
                      <a:pt x="15249" y="2334"/>
                      <a:pt x="15234" y="2326"/>
                      <a:pt x="15218" y="2311"/>
                    </a:cubicBezTo>
                    <a:cubicBezTo>
                      <a:pt x="15188" y="2311"/>
                      <a:pt x="15158" y="2311"/>
                      <a:pt x="15097" y="2341"/>
                    </a:cubicBezTo>
                    <a:cubicBezTo>
                      <a:pt x="15087" y="2352"/>
                      <a:pt x="15077" y="2355"/>
                      <a:pt x="15068" y="2355"/>
                    </a:cubicBezTo>
                    <a:cubicBezTo>
                      <a:pt x="15050" y="2355"/>
                      <a:pt x="15036" y="2341"/>
                      <a:pt x="15036" y="2341"/>
                    </a:cubicBezTo>
                    <a:cubicBezTo>
                      <a:pt x="15006" y="2341"/>
                      <a:pt x="15036" y="2311"/>
                      <a:pt x="15097" y="2281"/>
                    </a:cubicBezTo>
                    <a:cubicBezTo>
                      <a:pt x="15127" y="2281"/>
                      <a:pt x="15120" y="2273"/>
                      <a:pt x="15089" y="2273"/>
                    </a:cubicBezTo>
                    <a:cubicBezTo>
                      <a:pt x="15059" y="2273"/>
                      <a:pt x="15006" y="2281"/>
                      <a:pt x="14945" y="2311"/>
                    </a:cubicBezTo>
                    <a:cubicBezTo>
                      <a:pt x="14907" y="2324"/>
                      <a:pt x="14885" y="2331"/>
                      <a:pt x="14876" y="2331"/>
                    </a:cubicBezTo>
                    <a:cubicBezTo>
                      <a:pt x="14864" y="2331"/>
                      <a:pt x="14879" y="2316"/>
                      <a:pt x="14915" y="2281"/>
                    </a:cubicBezTo>
                    <a:cubicBezTo>
                      <a:pt x="14975" y="2281"/>
                      <a:pt x="15006" y="2250"/>
                      <a:pt x="14945" y="2250"/>
                    </a:cubicBezTo>
                    <a:cubicBezTo>
                      <a:pt x="14945" y="2250"/>
                      <a:pt x="14884" y="2250"/>
                      <a:pt x="14854" y="2281"/>
                    </a:cubicBezTo>
                    <a:lnTo>
                      <a:pt x="14763" y="2250"/>
                    </a:lnTo>
                    <a:cubicBezTo>
                      <a:pt x="14732" y="2220"/>
                      <a:pt x="14702" y="2220"/>
                      <a:pt x="14671" y="2189"/>
                    </a:cubicBezTo>
                    <a:cubicBezTo>
                      <a:pt x="14641" y="2205"/>
                      <a:pt x="14626" y="2212"/>
                      <a:pt x="14618" y="2212"/>
                    </a:cubicBezTo>
                    <a:cubicBezTo>
                      <a:pt x="14611" y="2212"/>
                      <a:pt x="14611" y="2205"/>
                      <a:pt x="14611" y="2189"/>
                    </a:cubicBezTo>
                    <a:cubicBezTo>
                      <a:pt x="14611" y="2177"/>
                      <a:pt x="14605" y="2169"/>
                      <a:pt x="14597" y="2169"/>
                    </a:cubicBezTo>
                    <a:cubicBezTo>
                      <a:pt x="14585" y="2169"/>
                      <a:pt x="14568" y="2184"/>
                      <a:pt x="14550" y="2220"/>
                    </a:cubicBezTo>
                    <a:cubicBezTo>
                      <a:pt x="14541" y="2229"/>
                      <a:pt x="14532" y="2232"/>
                      <a:pt x="14523" y="2232"/>
                    </a:cubicBezTo>
                    <a:cubicBezTo>
                      <a:pt x="14502" y="2232"/>
                      <a:pt x="14480" y="2211"/>
                      <a:pt x="14459" y="2189"/>
                    </a:cubicBezTo>
                    <a:cubicBezTo>
                      <a:pt x="14476" y="2154"/>
                      <a:pt x="14473" y="2139"/>
                      <a:pt x="14468" y="2139"/>
                    </a:cubicBezTo>
                    <a:cubicBezTo>
                      <a:pt x="14464" y="2139"/>
                      <a:pt x="14459" y="2146"/>
                      <a:pt x="14459" y="2159"/>
                    </a:cubicBezTo>
                    <a:cubicBezTo>
                      <a:pt x="14438" y="2169"/>
                      <a:pt x="14421" y="2173"/>
                      <a:pt x="14408" y="2173"/>
                    </a:cubicBezTo>
                    <a:cubicBezTo>
                      <a:pt x="14381" y="2173"/>
                      <a:pt x="14367" y="2159"/>
                      <a:pt x="14367" y="2159"/>
                    </a:cubicBezTo>
                    <a:cubicBezTo>
                      <a:pt x="14398" y="2129"/>
                      <a:pt x="14124" y="2068"/>
                      <a:pt x="13851" y="2007"/>
                    </a:cubicBezTo>
                    <a:cubicBezTo>
                      <a:pt x="13820" y="2007"/>
                      <a:pt x="13790" y="2037"/>
                      <a:pt x="13760" y="2068"/>
                    </a:cubicBezTo>
                    <a:cubicBezTo>
                      <a:pt x="13760" y="2094"/>
                      <a:pt x="13760" y="2103"/>
                      <a:pt x="13757" y="2103"/>
                    </a:cubicBezTo>
                    <a:cubicBezTo>
                      <a:pt x="13754" y="2103"/>
                      <a:pt x="13747" y="2085"/>
                      <a:pt x="13729" y="2068"/>
                    </a:cubicBezTo>
                    <a:cubicBezTo>
                      <a:pt x="13729" y="2003"/>
                      <a:pt x="13712" y="1972"/>
                      <a:pt x="13695" y="1972"/>
                    </a:cubicBezTo>
                    <a:cubicBezTo>
                      <a:pt x="13681" y="1972"/>
                      <a:pt x="13668" y="1995"/>
                      <a:pt x="13668" y="2037"/>
                    </a:cubicBezTo>
                    <a:cubicBezTo>
                      <a:pt x="13684" y="2083"/>
                      <a:pt x="13691" y="2106"/>
                      <a:pt x="13687" y="2106"/>
                    </a:cubicBezTo>
                    <a:cubicBezTo>
                      <a:pt x="13684" y="2106"/>
                      <a:pt x="13668" y="2083"/>
                      <a:pt x="13638" y="2037"/>
                    </a:cubicBezTo>
                    <a:cubicBezTo>
                      <a:pt x="13638" y="2022"/>
                      <a:pt x="13638" y="2015"/>
                      <a:pt x="13630" y="2015"/>
                    </a:cubicBezTo>
                    <a:cubicBezTo>
                      <a:pt x="13623" y="2015"/>
                      <a:pt x="13608" y="2022"/>
                      <a:pt x="13577" y="2037"/>
                    </a:cubicBezTo>
                    <a:cubicBezTo>
                      <a:pt x="13577" y="2050"/>
                      <a:pt x="13572" y="2057"/>
                      <a:pt x="13566" y="2057"/>
                    </a:cubicBezTo>
                    <a:cubicBezTo>
                      <a:pt x="13557" y="2057"/>
                      <a:pt x="13547" y="2043"/>
                      <a:pt x="13547" y="2007"/>
                    </a:cubicBezTo>
                    <a:cubicBezTo>
                      <a:pt x="13547" y="1986"/>
                      <a:pt x="13532" y="1964"/>
                      <a:pt x="13523" y="1964"/>
                    </a:cubicBezTo>
                    <a:cubicBezTo>
                      <a:pt x="13519" y="1964"/>
                      <a:pt x="13516" y="1968"/>
                      <a:pt x="13516" y="1977"/>
                    </a:cubicBezTo>
                    <a:cubicBezTo>
                      <a:pt x="13516" y="1977"/>
                      <a:pt x="13486" y="1977"/>
                      <a:pt x="13456" y="1916"/>
                    </a:cubicBezTo>
                    <a:cubicBezTo>
                      <a:pt x="13447" y="1907"/>
                      <a:pt x="13438" y="1903"/>
                      <a:pt x="13429" y="1903"/>
                    </a:cubicBezTo>
                    <a:cubicBezTo>
                      <a:pt x="13407" y="1903"/>
                      <a:pt x="13386" y="1925"/>
                      <a:pt x="13364" y="1946"/>
                    </a:cubicBezTo>
                    <a:cubicBezTo>
                      <a:pt x="13314" y="1959"/>
                      <a:pt x="13279" y="1966"/>
                      <a:pt x="13260" y="1966"/>
                    </a:cubicBezTo>
                    <a:cubicBezTo>
                      <a:pt x="13233" y="1966"/>
                      <a:pt x="13238" y="1951"/>
                      <a:pt x="13273" y="1916"/>
                    </a:cubicBezTo>
                    <a:cubicBezTo>
                      <a:pt x="13288" y="1885"/>
                      <a:pt x="13258" y="1870"/>
                      <a:pt x="13220" y="1870"/>
                    </a:cubicBezTo>
                    <a:cubicBezTo>
                      <a:pt x="13182" y="1870"/>
                      <a:pt x="13136" y="1885"/>
                      <a:pt x="13121" y="1916"/>
                    </a:cubicBezTo>
                    <a:cubicBezTo>
                      <a:pt x="13086" y="1951"/>
                      <a:pt x="13071" y="1966"/>
                      <a:pt x="13065" y="1966"/>
                    </a:cubicBezTo>
                    <a:cubicBezTo>
                      <a:pt x="13060" y="1966"/>
                      <a:pt x="13060" y="1959"/>
                      <a:pt x="13060" y="1946"/>
                    </a:cubicBezTo>
                    <a:cubicBezTo>
                      <a:pt x="13091" y="1916"/>
                      <a:pt x="13060" y="1916"/>
                      <a:pt x="13060" y="1916"/>
                    </a:cubicBezTo>
                    <a:cubicBezTo>
                      <a:pt x="13030" y="1885"/>
                      <a:pt x="13000" y="1885"/>
                      <a:pt x="13000" y="1855"/>
                    </a:cubicBezTo>
                    <a:cubicBezTo>
                      <a:pt x="13000" y="1855"/>
                      <a:pt x="12969" y="1855"/>
                      <a:pt x="12908" y="1885"/>
                    </a:cubicBezTo>
                    <a:cubicBezTo>
                      <a:pt x="12886" y="1893"/>
                      <a:pt x="12863" y="1897"/>
                      <a:pt x="12841" y="1897"/>
                    </a:cubicBezTo>
                    <a:cubicBezTo>
                      <a:pt x="12777" y="1897"/>
                      <a:pt x="12726" y="1863"/>
                      <a:pt x="12726" y="1794"/>
                    </a:cubicBezTo>
                    <a:lnTo>
                      <a:pt x="12665" y="1825"/>
                    </a:lnTo>
                    <a:cubicBezTo>
                      <a:pt x="12632" y="1858"/>
                      <a:pt x="12608" y="1882"/>
                      <a:pt x="12593" y="1882"/>
                    </a:cubicBezTo>
                    <a:cubicBezTo>
                      <a:pt x="12580" y="1882"/>
                      <a:pt x="12574" y="1866"/>
                      <a:pt x="12574" y="1825"/>
                    </a:cubicBezTo>
                    <a:cubicBezTo>
                      <a:pt x="12580" y="1819"/>
                      <a:pt x="12585" y="1812"/>
                      <a:pt x="12589" y="1807"/>
                    </a:cubicBezTo>
                    <a:lnTo>
                      <a:pt x="12589" y="1807"/>
                    </a:lnTo>
                    <a:cubicBezTo>
                      <a:pt x="12575" y="1816"/>
                      <a:pt x="12561" y="1819"/>
                      <a:pt x="12546" y="1819"/>
                    </a:cubicBezTo>
                    <a:cubicBezTo>
                      <a:pt x="12498" y="1819"/>
                      <a:pt x="12452" y="1776"/>
                      <a:pt x="12452" y="1733"/>
                    </a:cubicBezTo>
                    <a:cubicBezTo>
                      <a:pt x="12452" y="1703"/>
                      <a:pt x="12452" y="1703"/>
                      <a:pt x="12422" y="1703"/>
                    </a:cubicBezTo>
                    <a:lnTo>
                      <a:pt x="12422" y="1733"/>
                    </a:lnTo>
                    <a:cubicBezTo>
                      <a:pt x="12422" y="1764"/>
                      <a:pt x="12392" y="1794"/>
                      <a:pt x="12361" y="1794"/>
                    </a:cubicBezTo>
                    <a:cubicBezTo>
                      <a:pt x="12331" y="1794"/>
                      <a:pt x="12301" y="1794"/>
                      <a:pt x="12331" y="1764"/>
                    </a:cubicBezTo>
                    <a:cubicBezTo>
                      <a:pt x="12309" y="1719"/>
                      <a:pt x="12286" y="1691"/>
                      <a:pt x="12276" y="1691"/>
                    </a:cubicBezTo>
                    <a:cubicBezTo>
                      <a:pt x="12272" y="1691"/>
                      <a:pt x="12270" y="1695"/>
                      <a:pt x="12270" y="1703"/>
                    </a:cubicBezTo>
                    <a:cubicBezTo>
                      <a:pt x="12270" y="1703"/>
                      <a:pt x="12240" y="1703"/>
                      <a:pt x="12209" y="1673"/>
                    </a:cubicBezTo>
                    <a:cubicBezTo>
                      <a:pt x="12179" y="1642"/>
                      <a:pt x="12149" y="1642"/>
                      <a:pt x="12088" y="1642"/>
                    </a:cubicBezTo>
                    <a:cubicBezTo>
                      <a:pt x="12079" y="1651"/>
                      <a:pt x="12067" y="1655"/>
                      <a:pt x="12055" y="1655"/>
                    </a:cubicBezTo>
                    <a:cubicBezTo>
                      <a:pt x="12027" y="1655"/>
                      <a:pt x="11997" y="1633"/>
                      <a:pt x="11997" y="1612"/>
                    </a:cubicBezTo>
                    <a:lnTo>
                      <a:pt x="11905" y="1612"/>
                    </a:lnTo>
                    <a:cubicBezTo>
                      <a:pt x="11845" y="1612"/>
                      <a:pt x="11814" y="1612"/>
                      <a:pt x="11814" y="1582"/>
                    </a:cubicBezTo>
                    <a:cubicBezTo>
                      <a:pt x="11814" y="1551"/>
                      <a:pt x="11814" y="1551"/>
                      <a:pt x="11784" y="1551"/>
                    </a:cubicBezTo>
                    <a:cubicBezTo>
                      <a:pt x="11784" y="1582"/>
                      <a:pt x="11776" y="1589"/>
                      <a:pt x="11765" y="1589"/>
                    </a:cubicBezTo>
                    <a:cubicBezTo>
                      <a:pt x="11753" y="1589"/>
                      <a:pt x="11738" y="1582"/>
                      <a:pt x="11723" y="1582"/>
                    </a:cubicBezTo>
                    <a:lnTo>
                      <a:pt x="11662" y="1582"/>
                    </a:lnTo>
                    <a:cubicBezTo>
                      <a:pt x="11662" y="1597"/>
                      <a:pt x="11662" y="1604"/>
                      <a:pt x="11658" y="1604"/>
                    </a:cubicBezTo>
                    <a:cubicBezTo>
                      <a:pt x="11655" y="1604"/>
                      <a:pt x="11647" y="1597"/>
                      <a:pt x="11632" y="1582"/>
                    </a:cubicBezTo>
                    <a:cubicBezTo>
                      <a:pt x="11601" y="1582"/>
                      <a:pt x="11510" y="1521"/>
                      <a:pt x="11480" y="1521"/>
                    </a:cubicBezTo>
                    <a:cubicBezTo>
                      <a:pt x="11389" y="1521"/>
                      <a:pt x="11389" y="1521"/>
                      <a:pt x="11419" y="1551"/>
                    </a:cubicBezTo>
                    <a:cubicBezTo>
                      <a:pt x="11439" y="1551"/>
                      <a:pt x="11433" y="1565"/>
                      <a:pt x="11417" y="1565"/>
                    </a:cubicBezTo>
                    <a:cubicBezTo>
                      <a:pt x="11409" y="1565"/>
                      <a:pt x="11399" y="1561"/>
                      <a:pt x="11389" y="1551"/>
                    </a:cubicBezTo>
                    <a:cubicBezTo>
                      <a:pt x="11358" y="1521"/>
                      <a:pt x="11267" y="1490"/>
                      <a:pt x="11176" y="1460"/>
                    </a:cubicBezTo>
                    <a:cubicBezTo>
                      <a:pt x="11115" y="1445"/>
                      <a:pt x="11085" y="1437"/>
                      <a:pt x="11069" y="1437"/>
                    </a:cubicBezTo>
                    <a:cubicBezTo>
                      <a:pt x="11054" y="1437"/>
                      <a:pt x="11054" y="1445"/>
                      <a:pt x="11054" y="1460"/>
                    </a:cubicBezTo>
                    <a:cubicBezTo>
                      <a:pt x="11054" y="1501"/>
                      <a:pt x="11048" y="1517"/>
                      <a:pt x="11041" y="1517"/>
                    </a:cubicBezTo>
                    <a:cubicBezTo>
                      <a:pt x="11033" y="1517"/>
                      <a:pt x="11024" y="1493"/>
                      <a:pt x="11024" y="1460"/>
                    </a:cubicBezTo>
                    <a:cubicBezTo>
                      <a:pt x="10985" y="1402"/>
                      <a:pt x="10959" y="1381"/>
                      <a:pt x="10945" y="1381"/>
                    </a:cubicBezTo>
                    <a:cubicBezTo>
                      <a:pt x="10937" y="1381"/>
                      <a:pt x="10933" y="1388"/>
                      <a:pt x="10933" y="1399"/>
                    </a:cubicBezTo>
                    <a:cubicBezTo>
                      <a:pt x="10902" y="1430"/>
                      <a:pt x="10902" y="1430"/>
                      <a:pt x="10872" y="1430"/>
                    </a:cubicBezTo>
                    <a:cubicBezTo>
                      <a:pt x="10872" y="1399"/>
                      <a:pt x="10842" y="1399"/>
                      <a:pt x="10781" y="1399"/>
                    </a:cubicBezTo>
                    <a:cubicBezTo>
                      <a:pt x="10750" y="1399"/>
                      <a:pt x="10750" y="1399"/>
                      <a:pt x="10750" y="1369"/>
                    </a:cubicBezTo>
                    <a:lnTo>
                      <a:pt x="10690" y="1369"/>
                    </a:lnTo>
                    <a:cubicBezTo>
                      <a:pt x="10678" y="1375"/>
                      <a:pt x="10662" y="1377"/>
                      <a:pt x="10643" y="1377"/>
                    </a:cubicBezTo>
                    <a:cubicBezTo>
                      <a:pt x="10565" y="1377"/>
                      <a:pt x="10441" y="1333"/>
                      <a:pt x="10416" y="1308"/>
                    </a:cubicBezTo>
                    <a:cubicBezTo>
                      <a:pt x="10416" y="1308"/>
                      <a:pt x="10402" y="1294"/>
                      <a:pt x="10384" y="1294"/>
                    </a:cubicBezTo>
                    <a:cubicBezTo>
                      <a:pt x="10375" y="1294"/>
                      <a:pt x="10365" y="1298"/>
                      <a:pt x="10355" y="1308"/>
                    </a:cubicBezTo>
                    <a:cubicBezTo>
                      <a:pt x="10325" y="1338"/>
                      <a:pt x="10302" y="1354"/>
                      <a:pt x="10291" y="1354"/>
                    </a:cubicBezTo>
                    <a:cubicBezTo>
                      <a:pt x="10279" y="1354"/>
                      <a:pt x="10279" y="1338"/>
                      <a:pt x="10294" y="1308"/>
                    </a:cubicBezTo>
                    <a:cubicBezTo>
                      <a:pt x="10294" y="1272"/>
                      <a:pt x="10294" y="1258"/>
                      <a:pt x="10288" y="1258"/>
                    </a:cubicBezTo>
                    <a:cubicBezTo>
                      <a:pt x="10284" y="1258"/>
                      <a:pt x="10277" y="1265"/>
                      <a:pt x="10264" y="1278"/>
                    </a:cubicBezTo>
                    <a:cubicBezTo>
                      <a:pt x="10256" y="1286"/>
                      <a:pt x="10239" y="1289"/>
                      <a:pt x="10219" y="1289"/>
                    </a:cubicBezTo>
                    <a:cubicBezTo>
                      <a:pt x="10165" y="1289"/>
                      <a:pt x="10090" y="1261"/>
                      <a:pt x="10112" y="1217"/>
                    </a:cubicBezTo>
                    <a:cubicBezTo>
                      <a:pt x="10112" y="1186"/>
                      <a:pt x="10142" y="1156"/>
                      <a:pt x="10142" y="1156"/>
                    </a:cubicBezTo>
                    <a:lnTo>
                      <a:pt x="10142" y="1156"/>
                    </a:lnTo>
                    <a:cubicBezTo>
                      <a:pt x="10082" y="1186"/>
                      <a:pt x="10051" y="1186"/>
                      <a:pt x="10051" y="1186"/>
                    </a:cubicBezTo>
                    <a:cubicBezTo>
                      <a:pt x="10051" y="1202"/>
                      <a:pt x="10044" y="1209"/>
                      <a:pt x="10025" y="1209"/>
                    </a:cubicBezTo>
                    <a:cubicBezTo>
                      <a:pt x="10006" y="1209"/>
                      <a:pt x="9975" y="1202"/>
                      <a:pt x="9930" y="1186"/>
                    </a:cubicBezTo>
                    <a:cubicBezTo>
                      <a:pt x="9869" y="1186"/>
                      <a:pt x="9747" y="1186"/>
                      <a:pt x="9686" y="1156"/>
                    </a:cubicBezTo>
                    <a:cubicBezTo>
                      <a:pt x="9626" y="1156"/>
                      <a:pt x="9534" y="1126"/>
                      <a:pt x="9504" y="1095"/>
                    </a:cubicBezTo>
                    <a:lnTo>
                      <a:pt x="9383" y="1095"/>
                    </a:lnTo>
                    <a:cubicBezTo>
                      <a:pt x="9367" y="1110"/>
                      <a:pt x="9345" y="1118"/>
                      <a:pt x="9326" y="1118"/>
                    </a:cubicBezTo>
                    <a:cubicBezTo>
                      <a:pt x="9307" y="1118"/>
                      <a:pt x="9291" y="1110"/>
                      <a:pt x="9291" y="1095"/>
                    </a:cubicBezTo>
                    <a:lnTo>
                      <a:pt x="9261" y="1065"/>
                    </a:lnTo>
                    <a:cubicBezTo>
                      <a:pt x="9200" y="1095"/>
                      <a:pt x="9170" y="1095"/>
                      <a:pt x="9170" y="1095"/>
                    </a:cubicBezTo>
                    <a:cubicBezTo>
                      <a:pt x="9170" y="1071"/>
                      <a:pt x="9150" y="1026"/>
                      <a:pt x="9126" y="1026"/>
                    </a:cubicBezTo>
                    <a:cubicBezTo>
                      <a:pt x="9121" y="1026"/>
                      <a:pt x="9115" y="1029"/>
                      <a:pt x="9109" y="1034"/>
                    </a:cubicBezTo>
                    <a:cubicBezTo>
                      <a:pt x="9109" y="1065"/>
                      <a:pt x="9079" y="1065"/>
                      <a:pt x="9018" y="1065"/>
                    </a:cubicBezTo>
                    <a:cubicBezTo>
                      <a:pt x="8961" y="1008"/>
                      <a:pt x="8109" y="819"/>
                      <a:pt x="7972" y="819"/>
                    </a:cubicBezTo>
                    <a:cubicBezTo>
                      <a:pt x="7962" y="819"/>
                      <a:pt x="7956" y="820"/>
                      <a:pt x="7954" y="822"/>
                    </a:cubicBezTo>
                    <a:cubicBezTo>
                      <a:pt x="7954" y="822"/>
                      <a:pt x="7924" y="822"/>
                      <a:pt x="7863" y="791"/>
                    </a:cubicBezTo>
                    <a:lnTo>
                      <a:pt x="7772" y="791"/>
                    </a:lnTo>
                    <a:cubicBezTo>
                      <a:pt x="7802" y="730"/>
                      <a:pt x="7650" y="730"/>
                      <a:pt x="7559" y="730"/>
                    </a:cubicBezTo>
                    <a:cubicBezTo>
                      <a:pt x="7528" y="746"/>
                      <a:pt x="7506" y="753"/>
                      <a:pt x="7487" y="753"/>
                    </a:cubicBezTo>
                    <a:cubicBezTo>
                      <a:pt x="7468" y="753"/>
                      <a:pt x="7452" y="746"/>
                      <a:pt x="7437" y="730"/>
                    </a:cubicBezTo>
                    <a:cubicBezTo>
                      <a:pt x="7468" y="670"/>
                      <a:pt x="7376" y="670"/>
                      <a:pt x="7316" y="670"/>
                    </a:cubicBezTo>
                    <a:cubicBezTo>
                      <a:pt x="7285" y="700"/>
                      <a:pt x="7262" y="715"/>
                      <a:pt x="7251" y="715"/>
                    </a:cubicBezTo>
                    <a:cubicBezTo>
                      <a:pt x="7240" y="715"/>
                      <a:pt x="7240" y="700"/>
                      <a:pt x="7255" y="670"/>
                    </a:cubicBezTo>
                    <a:cubicBezTo>
                      <a:pt x="7255" y="636"/>
                      <a:pt x="7237" y="612"/>
                      <a:pt x="7205" y="612"/>
                    </a:cubicBezTo>
                    <a:cubicBezTo>
                      <a:pt x="7179" y="612"/>
                      <a:pt x="7144" y="628"/>
                      <a:pt x="7103" y="670"/>
                    </a:cubicBezTo>
                    <a:cubicBezTo>
                      <a:pt x="7088" y="685"/>
                      <a:pt x="7080" y="692"/>
                      <a:pt x="7072" y="692"/>
                    </a:cubicBezTo>
                    <a:cubicBezTo>
                      <a:pt x="7065" y="692"/>
                      <a:pt x="7057" y="685"/>
                      <a:pt x="7042" y="670"/>
                    </a:cubicBezTo>
                    <a:cubicBezTo>
                      <a:pt x="7042" y="612"/>
                      <a:pt x="7030" y="591"/>
                      <a:pt x="7021" y="591"/>
                    </a:cubicBezTo>
                    <a:cubicBezTo>
                      <a:pt x="7016" y="591"/>
                      <a:pt x="7012" y="598"/>
                      <a:pt x="7012" y="609"/>
                    </a:cubicBezTo>
                    <a:cubicBezTo>
                      <a:pt x="6984" y="636"/>
                      <a:pt x="6963" y="651"/>
                      <a:pt x="6948" y="651"/>
                    </a:cubicBezTo>
                    <a:cubicBezTo>
                      <a:pt x="6930" y="651"/>
                      <a:pt x="6920" y="629"/>
                      <a:pt x="6920" y="578"/>
                    </a:cubicBezTo>
                    <a:cubicBezTo>
                      <a:pt x="6890" y="548"/>
                      <a:pt x="6875" y="533"/>
                      <a:pt x="6863" y="533"/>
                    </a:cubicBezTo>
                    <a:cubicBezTo>
                      <a:pt x="6852" y="533"/>
                      <a:pt x="6844" y="548"/>
                      <a:pt x="6829" y="578"/>
                    </a:cubicBezTo>
                    <a:cubicBezTo>
                      <a:pt x="6808" y="600"/>
                      <a:pt x="6779" y="610"/>
                      <a:pt x="6750" y="610"/>
                    </a:cubicBezTo>
                    <a:cubicBezTo>
                      <a:pt x="6698" y="610"/>
                      <a:pt x="6647" y="577"/>
                      <a:pt x="6647" y="518"/>
                    </a:cubicBezTo>
                    <a:cubicBezTo>
                      <a:pt x="6627" y="518"/>
                      <a:pt x="6606" y="504"/>
                      <a:pt x="6595" y="504"/>
                    </a:cubicBezTo>
                    <a:cubicBezTo>
                      <a:pt x="6589" y="504"/>
                      <a:pt x="6586" y="508"/>
                      <a:pt x="6586" y="518"/>
                    </a:cubicBezTo>
                    <a:lnTo>
                      <a:pt x="6556" y="487"/>
                    </a:lnTo>
                    <a:lnTo>
                      <a:pt x="6495" y="457"/>
                    </a:lnTo>
                    <a:lnTo>
                      <a:pt x="6495" y="487"/>
                    </a:lnTo>
                    <a:cubicBezTo>
                      <a:pt x="6465" y="487"/>
                      <a:pt x="6282" y="426"/>
                      <a:pt x="6069" y="366"/>
                    </a:cubicBezTo>
                    <a:cubicBezTo>
                      <a:pt x="5863" y="328"/>
                      <a:pt x="5761" y="302"/>
                      <a:pt x="5720" y="302"/>
                    </a:cubicBezTo>
                    <a:cubicBezTo>
                      <a:pt x="5695" y="302"/>
                      <a:pt x="5693" y="312"/>
                      <a:pt x="5705" y="335"/>
                    </a:cubicBezTo>
                    <a:cubicBezTo>
                      <a:pt x="5705" y="363"/>
                      <a:pt x="5692" y="378"/>
                      <a:pt x="5679" y="378"/>
                    </a:cubicBezTo>
                    <a:cubicBezTo>
                      <a:pt x="5662" y="378"/>
                      <a:pt x="5644" y="355"/>
                      <a:pt x="5644" y="305"/>
                    </a:cubicBezTo>
                    <a:cubicBezTo>
                      <a:pt x="5613" y="305"/>
                      <a:pt x="5553" y="244"/>
                      <a:pt x="5492" y="244"/>
                    </a:cubicBezTo>
                    <a:cubicBezTo>
                      <a:pt x="5431" y="244"/>
                      <a:pt x="5370" y="214"/>
                      <a:pt x="5370" y="183"/>
                    </a:cubicBezTo>
                    <a:lnTo>
                      <a:pt x="5340" y="183"/>
                    </a:lnTo>
                    <a:cubicBezTo>
                      <a:pt x="5321" y="202"/>
                      <a:pt x="5290" y="209"/>
                      <a:pt x="5255" y="209"/>
                    </a:cubicBezTo>
                    <a:cubicBezTo>
                      <a:pt x="5175" y="209"/>
                      <a:pt x="5068" y="174"/>
                      <a:pt x="5006" y="153"/>
                    </a:cubicBezTo>
                    <a:cubicBezTo>
                      <a:pt x="4975" y="138"/>
                      <a:pt x="4952" y="130"/>
                      <a:pt x="4926" y="130"/>
                    </a:cubicBezTo>
                    <a:cubicBezTo>
                      <a:pt x="4899" y="130"/>
                      <a:pt x="4869" y="138"/>
                      <a:pt x="4823" y="153"/>
                    </a:cubicBezTo>
                    <a:cubicBezTo>
                      <a:pt x="4762" y="153"/>
                      <a:pt x="4762" y="153"/>
                      <a:pt x="4732" y="123"/>
                    </a:cubicBezTo>
                    <a:cubicBezTo>
                      <a:pt x="4732" y="104"/>
                      <a:pt x="4653" y="74"/>
                      <a:pt x="4592" y="74"/>
                    </a:cubicBezTo>
                    <a:cubicBezTo>
                      <a:pt x="4552" y="74"/>
                      <a:pt x="4519" y="87"/>
                      <a:pt x="4519" y="123"/>
                    </a:cubicBezTo>
                    <a:lnTo>
                      <a:pt x="4489" y="62"/>
                    </a:lnTo>
                    <a:cubicBezTo>
                      <a:pt x="4480" y="53"/>
                      <a:pt x="4471" y="49"/>
                      <a:pt x="4463" y="49"/>
                    </a:cubicBezTo>
                    <a:cubicBezTo>
                      <a:pt x="4443" y="49"/>
                      <a:pt x="4428" y="71"/>
                      <a:pt x="4428" y="92"/>
                    </a:cubicBezTo>
                    <a:cubicBezTo>
                      <a:pt x="4428" y="130"/>
                      <a:pt x="4417" y="147"/>
                      <a:pt x="4403" y="147"/>
                    </a:cubicBezTo>
                    <a:cubicBezTo>
                      <a:pt x="4382" y="147"/>
                      <a:pt x="4354" y="115"/>
                      <a:pt x="4337" y="62"/>
                    </a:cubicBezTo>
                    <a:cubicBezTo>
                      <a:pt x="4355" y="26"/>
                      <a:pt x="4341" y="11"/>
                      <a:pt x="4327" y="11"/>
                    </a:cubicBezTo>
                    <a:cubicBezTo>
                      <a:pt x="4317" y="11"/>
                      <a:pt x="4306" y="19"/>
                      <a:pt x="4306" y="31"/>
                    </a:cubicBezTo>
                    <a:cubicBezTo>
                      <a:pt x="4285" y="53"/>
                      <a:pt x="4263" y="74"/>
                      <a:pt x="4242" y="74"/>
                    </a:cubicBezTo>
                    <a:cubicBezTo>
                      <a:pt x="4233" y="74"/>
                      <a:pt x="4224" y="71"/>
                      <a:pt x="4215" y="62"/>
                    </a:cubicBezTo>
                    <a:cubicBezTo>
                      <a:pt x="4185" y="62"/>
                      <a:pt x="4154" y="62"/>
                      <a:pt x="4154" y="123"/>
                    </a:cubicBezTo>
                    <a:cubicBezTo>
                      <a:pt x="4154" y="153"/>
                      <a:pt x="4094" y="153"/>
                      <a:pt x="4063" y="153"/>
                    </a:cubicBezTo>
                    <a:cubicBezTo>
                      <a:pt x="4063" y="123"/>
                      <a:pt x="4063" y="123"/>
                      <a:pt x="4094" y="92"/>
                    </a:cubicBezTo>
                    <a:lnTo>
                      <a:pt x="4033" y="92"/>
                    </a:lnTo>
                    <a:cubicBezTo>
                      <a:pt x="4002" y="92"/>
                      <a:pt x="3942" y="62"/>
                      <a:pt x="3942" y="31"/>
                    </a:cubicBezTo>
                    <a:cubicBezTo>
                      <a:pt x="3917" y="19"/>
                      <a:pt x="3897" y="11"/>
                      <a:pt x="388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5"/>
              <p:cNvSpPr/>
              <p:nvPr/>
            </p:nvSpPr>
            <p:spPr>
              <a:xfrm>
                <a:off x="6315225" y="4047900"/>
                <a:ext cx="128450" cy="128875"/>
              </a:xfrm>
              <a:custGeom>
                <a:avLst/>
                <a:gdLst/>
                <a:ahLst/>
                <a:cxnLst/>
                <a:rect l="l" t="t" r="r" b="b"/>
                <a:pathLst>
                  <a:path w="5138" h="5155" extrusionOk="0">
                    <a:moveTo>
                      <a:pt x="2858" y="317"/>
                    </a:moveTo>
                    <a:lnTo>
                      <a:pt x="2858" y="347"/>
                    </a:lnTo>
                    <a:lnTo>
                      <a:pt x="2797" y="378"/>
                    </a:lnTo>
                    <a:lnTo>
                      <a:pt x="2797" y="347"/>
                    </a:lnTo>
                    <a:cubicBezTo>
                      <a:pt x="2827" y="317"/>
                      <a:pt x="2858" y="317"/>
                      <a:pt x="2858" y="317"/>
                    </a:cubicBezTo>
                    <a:close/>
                    <a:moveTo>
                      <a:pt x="2903" y="423"/>
                    </a:moveTo>
                    <a:cubicBezTo>
                      <a:pt x="2911" y="423"/>
                      <a:pt x="2903" y="438"/>
                      <a:pt x="2888" y="469"/>
                    </a:cubicBezTo>
                    <a:cubicBezTo>
                      <a:pt x="2858" y="499"/>
                      <a:pt x="2827" y="530"/>
                      <a:pt x="2797" y="530"/>
                    </a:cubicBezTo>
                    <a:cubicBezTo>
                      <a:pt x="2797" y="530"/>
                      <a:pt x="2766" y="499"/>
                      <a:pt x="2766" y="499"/>
                    </a:cubicBezTo>
                    <a:cubicBezTo>
                      <a:pt x="2766" y="499"/>
                      <a:pt x="2797" y="499"/>
                      <a:pt x="2827" y="469"/>
                    </a:cubicBezTo>
                    <a:cubicBezTo>
                      <a:pt x="2873" y="438"/>
                      <a:pt x="2896" y="423"/>
                      <a:pt x="2903" y="423"/>
                    </a:cubicBezTo>
                    <a:close/>
                    <a:moveTo>
                      <a:pt x="2098" y="469"/>
                    </a:moveTo>
                    <a:cubicBezTo>
                      <a:pt x="2037" y="469"/>
                      <a:pt x="2037" y="499"/>
                      <a:pt x="2067" y="530"/>
                    </a:cubicBezTo>
                    <a:cubicBezTo>
                      <a:pt x="2082" y="545"/>
                      <a:pt x="2090" y="552"/>
                      <a:pt x="2098" y="552"/>
                    </a:cubicBezTo>
                    <a:cubicBezTo>
                      <a:pt x="2105" y="552"/>
                      <a:pt x="2113" y="545"/>
                      <a:pt x="2128" y="530"/>
                    </a:cubicBezTo>
                    <a:cubicBezTo>
                      <a:pt x="2128" y="530"/>
                      <a:pt x="2128" y="499"/>
                      <a:pt x="2128" y="499"/>
                    </a:cubicBezTo>
                    <a:cubicBezTo>
                      <a:pt x="2128" y="469"/>
                      <a:pt x="2098" y="469"/>
                      <a:pt x="2098" y="469"/>
                    </a:cubicBezTo>
                    <a:close/>
                    <a:moveTo>
                      <a:pt x="1976" y="469"/>
                    </a:moveTo>
                    <a:cubicBezTo>
                      <a:pt x="1976" y="469"/>
                      <a:pt x="2006" y="499"/>
                      <a:pt x="2006" y="530"/>
                    </a:cubicBezTo>
                    <a:cubicBezTo>
                      <a:pt x="1976" y="560"/>
                      <a:pt x="1976" y="560"/>
                      <a:pt x="1976" y="560"/>
                    </a:cubicBezTo>
                    <a:cubicBezTo>
                      <a:pt x="1946" y="530"/>
                      <a:pt x="1946" y="499"/>
                      <a:pt x="1976" y="469"/>
                    </a:cubicBezTo>
                    <a:close/>
                    <a:moveTo>
                      <a:pt x="3309" y="621"/>
                    </a:moveTo>
                    <a:lnTo>
                      <a:pt x="3309" y="621"/>
                    </a:lnTo>
                    <a:cubicBezTo>
                      <a:pt x="3301" y="627"/>
                      <a:pt x="3296" y="628"/>
                      <a:pt x="3294" y="628"/>
                    </a:cubicBezTo>
                    <a:cubicBezTo>
                      <a:pt x="3291" y="628"/>
                      <a:pt x="3297" y="622"/>
                      <a:pt x="3309" y="621"/>
                    </a:cubicBezTo>
                    <a:close/>
                    <a:moveTo>
                      <a:pt x="3222" y="651"/>
                    </a:moveTo>
                    <a:cubicBezTo>
                      <a:pt x="3253" y="651"/>
                      <a:pt x="3253" y="651"/>
                      <a:pt x="3192" y="682"/>
                    </a:cubicBezTo>
                    <a:lnTo>
                      <a:pt x="3131" y="712"/>
                    </a:lnTo>
                    <a:cubicBezTo>
                      <a:pt x="3131" y="682"/>
                      <a:pt x="3162" y="682"/>
                      <a:pt x="3222" y="651"/>
                    </a:cubicBezTo>
                    <a:close/>
                    <a:moveTo>
                      <a:pt x="1155" y="803"/>
                    </a:moveTo>
                    <a:lnTo>
                      <a:pt x="1155" y="834"/>
                    </a:lnTo>
                    <a:lnTo>
                      <a:pt x="1186" y="834"/>
                    </a:lnTo>
                    <a:cubicBezTo>
                      <a:pt x="1155" y="803"/>
                      <a:pt x="1155" y="803"/>
                      <a:pt x="1155" y="803"/>
                    </a:cubicBezTo>
                    <a:close/>
                    <a:moveTo>
                      <a:pt x="3192" y="834"/>
                    </a:moveTo>
                    <a:lnTo>
                      <a:pt x="3192" y="834"/>
                    </a:lnTo>
                    <a:cubicBezTo>
                      <a:pt x="3162" y="864"/>
                      <a:pt x="3162" y="864"/>
                      <a:pt x="3131" y="864"/>
                    </a:cubicBezTo>
                    <a:cubicBezTo>
                      <a:pt x="3162" y="834"/>
                      <a:pt x="3192" y="834"/>
                      <a:pt x="3192" y="834"/>
                    </a:cubicBezTo>
                    <a:close/>
                    <a:moveTo>
                      <a:pt x="1125" y="864"/>
                    </a:moveTo>
                    <a:cubicBezTo>
                      <a:pt x="1125" y="864"/>
                      <a:pt x="1125" y="894"/>
                      <a:pt x="1155" y="894"/>
                    </a:cubicBezTo>
                    <a:cubicBezTo>
                      <a:pt x="1155" y="864"/>
                      <a:pt x="1155" y="864"/>
                      <a:pt x="1125" y="864"/>
                    </a:cubicBezTo>
                    <a:close/>
                    <a:moveTo>
                      <a:pt x="1247" y="955"/>
                    </a:moveTo>
                    <a:cubicBezTo>
                      <a:pt x="1247" y="955"/>
                      <a:pt x="1247" y="955"/>
                      <a:pt x="1277" y="986"/>
                    </a:cubicBezTo>
                    <a:cubicBezTo>
                      <a:pt x="1268" y="977"/>
                      <a:pt x="1262" y="973"/>
                      <a:pt x="1259" y="973"/>
                    </a:cubicBezTo>
                    <a:cubicBezTo>
                      <a:pt x="1252" y="973"/>
                      <a:pt x="1264" y="994"/>
                      <a:pt x="1307" y="1016"/>
                    </a:cubicBezTo>
                    <a:cubicBezTo>
                      <a:pt x="1307" y="1046"/>
                      <a:pt x="1338" y="1046"/>
                      <a:pt x="1338" y="1046"/>
                    </a:cubicBezTo>
                    <a:cubicBezTo>
                      <a:pt x="1338" y="1055"/>
                      <a:pt x="1335" y="1059"/>
                      <a:pt x="1331" y="1059"/>
                    </a:cubicBezTo>
                    <a:cubicBezTo>
                      <a:pt x="1320" y="1059"/>
                      <a:pt x="1298" y="1037"/>
                      <a:pt x="1277" y="1016"/>
                    </a:cubicBezTo>
                    <a:cubicBezTo>
                      <a:pt x="1216" y="986"/>
                      <a:pt x="1216" y="986"/>
                      <a:pt x="1247" y="955"/>
                    </a:cubicBezTo>
                    <a:close/>
                    <a:moveTo>
                      <a:pt x="1126" y="1063"/>
                    </a:moveTo>
                    <a:cubicBezTo>
                      <a:pt x="1128" y="1063"/>
                      <a:pt x="1135" y="1077"/>
                      <a:pt x="1155" y="1077"/>
                    </a:cubicBezTo>
                    <a:cubicBezTo>
                      <a:pt x="1155" y="1077"/>
                      <a:pt x="1155" y="1137"/>
                      <a:pt x="1155" y="1137"/>
                    </a:cubicBezTo>
                    <a:lnTo>
                      <a:pt x="1125" y="1107"/>
                    </a:lnTo>
                    <a:cubicBezTo>
                      <a:pt x="1095" y="1107"/>
                      <a:pt x="1095" y="1077"/>
                      <a:pt x="1125" y="1077"/>
                    </a:cubicBezTo>
                    <a:cubicBezTo>
                      <a:pt x="1125" y="1067"/>
                      <a:pt x="1125" y="1063"/>
                      <a:pt x="1126" y="1063"/>
                    </a:cubicBezTo>
                    <a:close/>
                    <a:moveTo>
                      <a:pt x="3287" y="1115"/>
                    </a:moveTo>
                    <a:cubicBezTo>
                      <a:pt x="3298" y="1115"/>
                      <a:pt x="3313" y="1122"/>
                      <a:pt x="3313" y="1137"/>
                    </a:cubicBezTo>
                    <a:lnTo>
                      <a:pt x="3283" y="1137"/>
                    </a:lnTo>
                    <a:cubicBezTo>
                      <a:pt x="3268" y="1122"/>
                      <a:pt x="3275" y="1115"/>
                      <a:pt x="3287" y="1115"/>
                    </a:cubicBezTo>
                    <a:close/>
                    <a:moveTo>
                      <a:pt x="3519" y="1064"/>
                    </a:moveTo>
                    <a:cubicBezTo>
                      <a:pt x="3524" y="1064"/>
                      <a:pt x="3526" y="1068"/>
                      <a:pt x="3526" y="1077"/>
                    </a:cubicBezTo>
                    <a:cubicBezTo>
                      <a:pt x="3532" y="1071"/>
                      <a:pt x="3537" y="1068"/>
                      <a:pt x="3540" y="1068"/>
                    </a:cubicBezTo>
                    <a:cubicBezTo>
                      <a:pt x="3554" y="1068"/>
                      <a:pt x="3545" y="1113"/>
                      <a:pt x="3496" y="1137"/>
                    </a:cubicBezTo>
                    <a:cubicBezTo>
                      <a:pt x="3496" y="1107"/>
                      <a:pt x="3496" y="1107"/>
                      <a:pt x="3465" y="1107"/>
                    </a:cubicBezTo>
                    <a:cubicBezTo>
                      <a:pt x="3487" y="1086"/>
                      <a:pt x="3508" y="1064"/>
                      <a:pt x="3519" y="1064"/>
                    </a:cubicBezTo>
                    <a:close/>
                    <a:moveTo>
                      <a:pt x="3617" y="1168"/>
                    </a:moveTo>
                    <a:cubicBezTo>
                      <a:pt x="3617" y="1168"/>
                      <a:pt x="3617" y="1168"/>
                      <a:pt x="3617" y="1198"/>
                    </a:cubicBezTo>
                    <a:lnTo>
                      <a:pt x="3587" y="1198"/>
                    </a:lnTo>
                    <a:lnTo>
                      <a:pt x="3617" y="1168"/>
                    </a:lnTo>
                    <a:close/>
                    <a:moveTo>
                      <a:pt x="3321" y="1283"/>
                    </a:moveTo>
                    <a:cubicBezTo>
                      <a:pt x="3318" y="1285"/>
                      <a:pt x="3316" y="1287"/>
                      <a:pt x="3313" y="1289"/>
                    </a:cubicBezTo>
                    <a:cubicBezTo>
                      <a:pt x="3313" y="1298"/>
                      <a:pt x="3313" y="1301"/>
                      <a:pt x="3314" y="1301"/>
                    </a:cubicBezTo>
                    <a:cubicBezTo>
                      <a:pt x="3315" y="1301"/>
                      <a:pt x="3317" y="1295"/>
                      <a:pt x="3321" y="1283"/>
                    </a:cubicBezTo>
                    <a:close/>
                    <a:moveTo>
                      <a:pt x="4138" y="1267"/>
                    </a:moveTo>
                    <a:cubicBezTo>
                      <a:pt x="4134" y="1267"/>
                      <a:pt x="4134" y="1274"/>
                      <a:pt x="4134" y="1289"/>
                    </a:cubicBezTo>
                    <a:cubicBezTo>
                      <a:pt x="4134" y="1289"/>
                      <a:pt x="4134" y="1320"/>
                      <a:pt x="4134" y="1320"/>
                    </a:cubicBezTo>
                    <a:cubicBezTo>
                      <a:pt x="4165" y="1289"/>
                      <a:pt x="4165" y="1289"/>
                      <a:pt x="4165" y="1289"/>
                    </a:cubicBezTo>
                    <a:cubicBezTo>
                      <a:pt x="4149" y="1274"/>
                      <a:pt x="4142" y="1267"/>
                      <a:pt x="4138" y="1267"/>
                    </a:cubicBezTo>
                    <a:close/>
                    <a:moveTo>
                      <a:pt x="748" y="1243"/>
                    </a:moveTo>
                    <a:cubicBezTo>
                      <a:pt x="752" y="1243"/>
                      <a:pt x="771" y="1281"/>
                      <a:pt x="791" y="1320"/>
                    </a:cubicBezTo>
                    <a:cubicBezTo>
                      <a:pt x="808" y="1355"/>
                      <a:pt x="816" y="1370"/>
                      <a:pt x="813" y="1370"/>
                    </a:cubicBezTo>
                    <a:cubicBezTo>
                      <a:pt x="811" y="1370"/>
                      <a:pt x="803" y="1363"/>
                      <a:pt x="791" y="1350"/>
                    </a:cubicBezTo>
                    <a:cubicBezTo>
                      <a:pt x="760" y="1320"/>
                      <a:pt x="730" y="1289"/>
                      <a:pt x="760" y="1289"/>
                    </a:cubicBezTo>
                    <a:cubicBezTo>
                      <a:pt x="749" y="1256"/>
                      <a:pt x="746" y="1243"/>
                      <a:pt x="748" y="1243"/>
                    </a:cubicBezTo>
                    <a:close/>
                    <a:moveTo>
                      <a:pt x="3700" y="1428"/>
                    </a:moveTo>
                    <a:cubicBezTo>
                      <a:pt x="3709" y="1428"/>
                      <a:pt x="3709" y="1441"/>
                      <a:pt x="3709" y="1441"/>
                    </a:cubicBezTo>
                    <a:cubicBezTo>
                      <a:pt x="3709" y="1441"/>
                      <a:pt x="3739" y="1441"/>
                      <a:pt x="3709" y="1472"/>
                    </a:cubicBezTo>
                    <a:cubicBezTo>
                      <a:pt x="3709" y="1472"/>
                      <a:pt x="3678" y="1502"/>
                      <a:pt x="3678" y="1502"/>
                    </a:cubicBezTo>
                    <a:cubicBezTo>
                      <a:pt x="3648" y="1472"/>
                      <a:pt x="3678" y="1441"/>
                      <a:pt x="3678" y="1441"/>
                    </a:cubicBezTo>
                    <a:cubicBezTo>
                      <a:pt x="3688" y="1431"/>
                      <a:pt x="3695" y="1428"/>
                      <a:pt x="3700" y="1428"/>
                    </a:cubicBezTo>
                    <a:close/>
                    <a:moveTo>
                      <a:pt x="1429" y="1472"/>
                    </a:moveTo>
                    <a:cubicBezTo>
                      <a:pt x="1429" y="1472"/>
                      <a:pt x="1429" y="1533"/>
                      <a:pt x="1459" y="1533"/>
                    </a:cubicBezTo>
                    <a:cubicBezTo>
                      <a:pt x="1459" y="1533"/>
                      <a:pt x="1459" y="1502"/>
                      <a:pt x="1429" y="1472"/>
                    </a:cubicBezTo>
                    <a:close/>
                    <a:moveTo>
                      <a:pt x="3678" y="1593"/>
                    </a:moveTo>
                    <a:cubicBezTo>
                      <a:pt x="3658" y="1593"/>
                      <a:pt x="3651" y="1607"/>
                      <a:pt x="3658" y="1607"/>
                    </a:cubicBezTo>
                    <a:cubicBezTo>
                      <a:pt x="3661" y="1607"/>
                      <a:pt x="3668" y="1604"/>
                      <a:pt x="3678" y="1593"/>
                    </a:cubicBezTo>
                    <a:close/>
                    <a:moveTo>
                      <a:pt x="4122" y="1764"/>
                    </a:moveTo>
                    <a:cubicBezTo>
                      <a:pt x="4132" y="1764"/>
                      <a:pt x="4126" y="1792"/>
                      <a:pt x="4104" y="1837"/>
                    </a:cubicBezTo>
                    <a:lnTo>
                      <a:pt x="4043" y="1837"/>
                    </a:lnTo>
                    <a:cubicBezTo>
                      <a:pt x="4043" y="1837"/>
                      <a:pt x="4073" y="1806"/>
                      <a:pt x="4104" y="1776"/>
                    </a:cubicBezTo>
                    <a:cubicBezTo>
                      <a:pt x="4112" y="1768"/>
                      <a:pt x="4118" y="1764"/>
                      <a:pt x="4122" y="1764"/>
                    </a:cubicBezTo>
                    <a:close/>
                    <a:moveTo>
                      <a:pt x="4165" y="1867"/>
                    </a:moveTo>
                    <a:lnTo>
                      <a:pt x="4195" y="1897"/>
                    </a:lnTo>
                    <a:cubicBezTo>
                      <a:pt x="4165" y="1897"/>
                      <a:pt x="4134" y="1928"/>
                      <a:pt x="4134" y="1928"/>
                    </a:cubicBezTo>
                    <a:lnTo>
                      <a:pt x="4134" y="1897"/>
                    </a:lnTo>
                    <a:lnTo>
                      <a:pt x="4165" y="1867"/>
                    </a:lnTo>
                    <a:close/>
                    <a:moveTo>
                      <a:pt x="3313" y="2019"/>
                    </a:moveTo>
                    <a:cubicBezTo>
                      <a:pt x="3313" y="2019"/>
                      <a:pt x="3283" y="2049"/>
                      <a:pt x="3253" y="2049"/>
                    </a:cubicBezTo>
                    <a:cubicBezTo>
                      <a:pt x="3253" y="2065"/>
                      <a:pt x="3253" y="2072"/>
                      <a:pt x="3260" y="2072"/>
                    </a:cubicBezTo>
                    <a:cubicBezTo>
                      <a:pt x="3268" y="2072"/>
                      <a:pt x="3283" y="2065"/>
                      <a:pt x="3313" y="2049"/>
                    </a:cubicBezTo>
                    <a:cubicBezTo>
                      <a:pt x="3344" y="2049"/>
                      <a:pt x="3344" y="2049"/>
                      <a:pt x="3313" y="2019"/>
                    </a:cubicBezTo>
                    <a:close/>
                    <a:moveTo>
                      <a:pt x="4742" y="2718"/>
                    </a:moveTo>
                    <a:lnTo>
                      <a:pt x="4742" y="2748"/>
                    </a:lnTo>
                    <a:lnTo>
                      <a:pt x="4681" y="2748"/>
                    </a:lnTo>
                    <a:lnTo>
                      <a:pt x="4712" y="2718"/>
                    </a:lnTo>
                    <a:close/>
                    <a:moveTo>
                      <a:pt x="4695" y="3131"/>
                    </a:moveTo>
                    <a:cubicBezTo>
                      <a:pt x="4714" y="3131"/>
                      <a:pt x="4751" y="3152"/>
                      <a:pt x="4772" y="3174"/>
                    </a:cubicBezTo>
                    <a:lnTo>
                      <a:pt x="4712" y="3174"/>
                    </a:lnTo>
                    <a:cubicBezTo>
                      <a:pt x="4681" y="3174"/>
                      <a:pt x="4681" y="3144"/>
                      <a:pt x="4681" y="3144"/>
                    </a:cubicBezTo>
                    <a:cubicBezTo>
                      <a:pt x="4681" y="3135"/>
                      <a:pt x="4687" y="3131"/>
                      <a:pt x="4695" y="3131"/>
                    </a:cubicBezTo>
                    <a:close/>
                    <a:moveTo>
                      <a:pt x="335" y="3539"/>
                    </a:moveTo>
                    <a:cubicBezTo>
                      <a:pt x="335" y="3560"/>
                      <a:pt x="304" y="3582"/>
                      <a:pt x="265" y="3582"/>
                    </a:cubicBezTo>
                    <a:cubicBezTo>
                      <a:pt x="249" y="3582"/>
                      <a:pt x="231" y="3578"/>
                      <a:pt x="213" y="3569"/>
                    </a:cubicBezTo>
                    <a:cubicBezTo>
                      <a:pt x="213" y="3539"/>
                      <a:pt x="213" y="3539"/>
                      <a:pt x="244" y="3539"/>
                    </a:cubicBezTo>
                    <a:close/>
                    <a:moveTo>
                      <a:pt x="4408" y="3539"/>
                    </a:moveTo>
                    <a:lnTo>
                      <a:pt x="4438" y="3569"/>
                    </a:lnTo>
                    <a:lnTo>
                      <a:pt x="4469" y="3600"/>
                    </a:lnTo>
                    <a:lnTo>
                      <a:pt x="4438" y="3600"/>
                    </a:lnTo>
                    <a:cubicBezTo>
                      <a:pt x="4408" y="3569"/>
                      <a:pt x="4408" y="3569"/>
                      <a:pt x="4408" y="3539"/>
                    </a:cubicBezTo>
                    <a:close/>
                    <a:moveTo>
                      <a:pt x="4742" y="3539"/>
                    </a:moveTo>
                    <a:cubicBezTo>
                      <a:pt x="4772" y="3539"/>
                      <a:pt x="4772" y="3600"/>
                      <a:pt x="4772" y="3600"/>
                    </a:cubicBezTo>
                    <a:lnTo>
                      <a:pt x="4742" y="3600"/>
                    </a:lnTo>
                    <a:cubicBezTo>
                      <a:pt x="4712" y="3569"/>
                      <a:pt x="4712" y="3569"/>
                      <a:pt x="4712" y="3539"/>
                    </a:cubicBezTo>
                    <a:close/>
                    <a:moveTo>
                      <a:pt x="4312" y="3721"/>
                    </a:moveTo>
                    <a:lnTo>
                      <a:pt x="4312" y="3721"/>
                    </a:lnTo>
                    <a:cubicBezTo>
                      <a:pt x="4310" y="3727"/>
                      <a:pt x="4307" y="3729"/>
                      <a:pt x="4305" y="3729"/>
                    </a:cubicBezTo>
                    <a:cubicBezTo>
                      <a:pt x="4302" y="3729"/>
                      <a:pt x="4301" y="3723"/>
                      <a:pt x="4312" y="3721"/>
                    </a:cubicBezTo>
                    <a:close/>
                    <a:moveTo>
                      <a:pt x="669" y="3995"/>
                    </a:moveTo>
                    <a:lnTo>
                      <a:pt x="639" y="4025"/>
                    </a:lnTo>
                    <a:cubicBezTo>
                      <a:pt x="608" y="4025"/>
                      <a:pt x="578" y="4025"/>
                      <a:pt x="608" y="3995"/>
                    </a:cubicBezTo>
                    <a:close/>
                    <a:moveTo>
                      <a:pt x="1087" y="4437"/>
                    </a:moveTo>
                    <a:cubicBezTo>
                      <a:pt x="1091" y="4437"/>
                      <a:pt x="1095" y="4440"/>
                      <a:pt x="1095" y="4451"/>
                    </a:cubicBezTo>
                    <a:cubicBezTo>
                      <a:pt x="1095" y="4451"/>
                      <a:pt x="1095" y="4481"/>
                      <a:pt x="1095" y="4511"/>
                    </a:cubicBezTo>
                    <a:lnTo>
                      <a:pt x="1064" y="4511"/>
                    </a:lnTo>
                    <a:cubicBezTo>
                      <a:pt x="1034" y="4481"/>
                      <a:pt x="1064" y="4451"/>
                      <a:pt x="1064" y="4451"/>
                    </a:cubicBezTo>
                    <a:cubicBezTo>
                      <a:pt x="1064" y="4451"/>
                      <a:pt x="1078" y="4437"/>
                      <a:pt x="1087" y="4437"/>
                    </a:cubicBezTo>
                    <a:close/>
                    <a:moveTo>
                      <a:pt x="1338" y="4511"/>
                    </a:moveTo>
                    <a:cubicBezTo>
                      <a:pt x="1318" y="4511"/>
                      <a:pt x="1311" y="4525"/>
                      <a:pt x="1318" y="4525"/>
                    </a:cubicBezTo>
                    <a:cubicBezTo>
                      <a:pt x="1321" y="4525"/>
                      <a:pt x="1328" y="4522"/>
                      <a:pt x="1338" y="4511"/>
                    </a:cubicBezTo>
                    <a:close/>
                    <a:moveTo>
                      <a:pt x="1247" y="4511"/>
                    </a:moveTo>
                    <a:lnTo>
                      <a:pt x="1247" y="4542"/>
                    </a:lnTo>
                    <a:cubicBezTo>
                      <a:pt x="1216" y="4542"/>
                      <a:pt x="1216" y="4542"/>
                      <a:pt x="1247" y="4511"/>
                    </a:cubicBezTo>
                    <a:close/>
                    <a:moveTo>
                      <a:pt x="1518" y="4478"/>
                    </a:moveTo>
                    <a:cubicBezTo>
                      <a:pt x="1516" y="4478"/>
                      <a:pt x="1509" y="4504"/>
                      <a:pt x="1490" y="4542"/>
                    </a:cubicBezTo>
                    <a:cubicBezTo>
                      <a:pt x="1490" y="4544"/>
                      <a:pt x="1490" y="4547"/>
                      <a:pt x="1490" y="4549"/>
                    </a:cubicBezTo>
                    <a:lnTo>
                      <a:pt x="1490" y="4549"/>
                    </a:lnTo>
                    <a:cubicBezTo>
                      <a:pt x="1500" y="4547"/>
                      <a:pt x="1507" y="4538"/>
                      <a:pt x="1520" y="4511"/>
                    </a:cubicBezTo>
                    <a:cubicBezTo>
                      <a:pt x="1520" y="4488"/>
                      <a:pt x="1520" y="4478"/>
                      <a:pt x="1518" y="4478"/>
                    </a:cubicBezTo>
                    <a:close/>
                    <a:moveTo>
                      <a:pt x="1399" y="4572"/>
                    </a:moveTo>
                    <a:lnTo>
                      <a:pt x="1399" y="4633"/>
                    </a:lnTo>
                    <a:lnTo>
                      <a:pt x="1368" y="4603"/>
                    </a:lnTo>
                    <a:cubicBezTo>
                      <a:pt x="1368" y="4603"/>
                      <a:pt x="1368" y="4603"/>
                      <a:pt x="1368" y="4572"/>
                    </a:cubicBezTo>
                    <a:close/>
                    <a:moveTo>
                      <a:pt x="3131" y="4603"/>
                    </a:moveTo>
                    <a:cubicBezTo>
                      <a:pt x="3131" y="4633"/>
                      <a:pt x="3131" y="4663"/>
                      <a:pt x="3131" y="4663"/>
                    </a:cubicBezTo>
                    <a:cubicBezTo>
                      <a:pt x="3101" y="4633"/>
                      <a:pt x="3101" y="4603"/>
                      <a:pt x="3101" y="4603"/>
                    </a:cubicBezTo>
                    <a:close/>
                    <a:moveTo>
                      <a:pt x="1490" y="4633"/>
                    </a:moveTo>
                    <a:cubicBezTo>
                      <a:pt x="1520" y="4633"/>
                      <a:pt x="1520" y="4633"/>
                      <a:pt x="1490" y="4663"/>
                    </a:cubicBezTo>
                    <a:cubicBezTo>
                      <a:pt x="1475" y="4679"/>
                      <a:pt x="1467" y="4686"/>
                      <a:pt x="1463" y="4686"/>
                    </a:cubicBezTo>
                    <a:cubicBezTo>
                      <a:pt x="1459" y="4686"/>
                      <a:pt x="1459" y="4679"/>
                      <a:pt x="1459" y="4663"/>
                    </a:cubicBezTo>
                    <a:cubicBezTo>
                      <a:pt x="1490" y="4633"/>
                      <a:pt x="1490" y="4633"/>
                      <a:pt x="1490" y="4633"/>
                    </a:cubicBezTo>
                    <a:close/>
                    <a:moveTo>
                      <a:pt x="2462" y="408"/>
                    </a:moveTo>
                    <a:cubicBezTo>
                      <a:pt x="2462" y="408"/>
                      <a:pt x="2462" y="408"/>
                      <a:pt x="2462" y="438"/>
                    </a:cubicBezTo>
                    <a:cubicBezTo>
                      <a:pt x="2462" y="489"/>
                      <a:pt x="2472" y="511"/>
                      <a:pt x="2485" y="511"/>
                    </a:cubicBezTo>
                    <a:cubicBezTo>
                      <a:pt x="2496" y="511"/>
                      <a:pt x="2510" y="496"/>
                      <a:pt x="2523" y="469"/>
                    </a:cubicBezTo>
                    <a:cubicBezTo>
                      <a:pt x="2538" y="454"/>
                      <a:pt x="2546" y="446"/>
                      <a:pt x="2550" y="446"/>
                    </a:cubicBezTo>
                    <a:cubicBezTo>
                      <a:pt x="2554" y="446"/>
                      <a:pt x="2554" y="454"/>
                      <a:pt x="2554" y="469"/>
                    </a:cubicBezTo>
                    <a:cubicBezTo>
                      <a:pt x="2554" y="469"/>
                      <a:pt x="2584" y="469"/>
                      <a:pt x="2614" y="438"/>
                    </a:cubicBezTo>
                    <a:cubicBezTo>
                      <a:pt x="2627" y="426"/>
                      <a:pt x="2634" y="418"/>
                      <a:pt x="2639" y="418"/>
                    </a:cubicBezTo>
                    <a:cubicBezTo>
                      <a:pt x="2645" y="418"/>
                      <a:pt x="2645" y="433"/>
                      <a:pt x="2645" y="469"/>
                    </a:cubicBezTo>
                    <a:cubicBezTo>
                      <a:pt x="2645" y="499"/>
                      <a:pt x="2645" y="499"/>
                      <a:pt x="2675" y="499"/>
                    </a:cubicBezTo>
                    <a:cubicBezTo>
                      <a:pt x="2706" y="499"/>
                      <a:pt x="2858" y="621"/>
                      <a:pt x="2827" y="651"/>
                    </a:cubicBezTo>
                    <a:lnTo>
                      <a:pt x="2888" y="651"/>
                    </a:lnTo>
                    <a:cubicBezTo>
                      <a:pt x="2862" y="677"/>
                      <a:pt x="2853" y="686"/>
                      <a:pt x="2855" y="686"/>
                    </a:cubicBezTo>
                    <a:cubicBezTo>
                      <a:pt x="2858" y="686"/>
                      <a:pt x="2883" y="669"/>
                      <a:pt x="2918" y="651"/>
                    </a:cubicBezTo>
                    <a:lnTo>
                      <a:pt x="2888" y="621"/>
                    </a:lnTo>
                    <a:cubicBezTo>
                      <a:pt x="2904" y="613"/>
                      <a:pt x="2918" y="609"/>
                      <a:pt x="2929" y="609"/>
                    </a:cubicBezTo>
                    <a:cubicBezTo>
                      <a:pt x="2956" y="609"/>
                      <a:pt x="2955" y="637"/>
                      <a:pt x="2888" y="682"/>
                    </a:cubicBezTo>
                    <a:cubicBezTo>
                      <a:pt x="2870" y="717"/>
                      <a:pt x="2863" y="732"/>
                      <a:pt x="2872" y="732"/>
                    </a:cubicBezTo>
                    <a:cubicBezTo>
                      <a:pt x="2878" y="732"/>
                      <a:pt x="2893" y="725"/>
                      <a:pt x="2918" y="712"/>
                    </a:cubicBezTo>
                    <a:cubicBezTo>
                      <a:pt x="2944" y="699"/>
                      <a:pt x="2958" y="692"/>
                      <a:pt x="2965" y="692"/>
                    </a:cubicBezTo>
                    <a:cubicBezTo>
                      <a:pt x="2974" y="692"/>
                      <a:pt x="2967" y="707"/>
                      <a:pt x="2949" y="742"/>
                    </a:cubicBezTo>
                    <a:cubicBezTo>
                      <a:pt x="3003" y="715"/>
                      <a:pt x="3046" y="700"/>
                      <a:pt x="3068" y="700"/>
                    </a:cubicBezTo>
                    <a:cubicBezTo>
                      <a:pt x="3094" y="700"/>
                      <a:pt x="3090" y="723"/>
                      <a:pt x="3040" y="773"/>
                    </a:cubicBezTo>
                    <a:cubicBezTo>
                      <a:pt x="2979" y="834"/>
                      <a:pt x="2979" y="864"/>
                      <a:pt x="2979" y="864"/>
                    </a:cubicBezTo>
                    <a:cubicBezTo>
                      <a:pt x="2979" y="873"/>
                      <a:pt x="2982" y="877"/>
                      <a:pt x="2986" y="877"/>
                    </a:cubicBezTo>
                    <a:cubicBezTo>
                      <a:pt x="2997" y="877"/>
                      <a:pt x="3018" y="855"/>
                      <a:pt x="3040" y="834"/>
                    </a:cubicBezTo>
                    <a:cubicBezTo>
                      <a:pt x="3052" y="810"/>
                      <a:pt x="3063" y="800"/>
                      <a:pt x="3071" y="800"/>
                    </a:cubicBezTo>
                    <a:cubicBezTo>
                      <a:pt x="3085" y="800"/>
                      <a:pt x="3089" y="826"/>
                      <a:pt x="3070" y="864"/>
                    </a:cubicBezTo>
                    <a:cubicBezTo>
                      <a:pt x="3010" y="955"/>
                      <a:pt x="3040" y="986"/>
                      <a:pt x="3101" y="986"/>
                    </a:cubicBezTo>
                    <a:cubicBezTo>
                      <a:pt x="3192" y="986"/>
                      <a:pt x="3222" y="1016"/>
                      <a:pt x="3162" y="1016"/>
                    </a:cubicBezTo>
                    <a:cubicBezTo>
                      <a:pt x="3070" y="1046"/>
                      <a:pt x="3070" y="1046"/>
                      <a:pt x="3131" y="1046"/>
                    </a:cubicBezTo>
                    <a:cubicBezTo>
                      <a:pt x="3131" y="1077"/>
                      <a:pt x="3162" y="1107"/>
                      <a:pt x="3162" y="1107"/>
                    </a:cubicBezTo>
                    <a:cubicBezTo>
                      <a:pt x="3192" y="1107"/>
                      <a:pt x="3222" y="1107"/>
                      <a:pt x="3253" y="1077"/>
                    </a:cubicBezTo>
                    <a:lnTo>
                      <a:pt x="3253" y="1077"/>
                    </a:lnTo>
                    <a:cubicBezTo>
                      <a:pt x="3203" y="1126"/>
                      <a:pt x="3194" y="1176"/>
                      <a:pt x="3225" y="1176"/>
                    </a:cubicBezTo>
                    <a:cubicBezTo>
                      <a:pt x="3232" y="1176"/>
                      <a:pt x="3242" y="1173"/>
                      <a:pt x="3253" y="1168"/>
                    </a:cubicBezTo>
                    <a:cubicBezTo>
                      <a:pt x="3283" y="1168"/>
                      <a:pt x="3283" y="1198"/>
                      <a:pt x="3283" y="1198"/>
                    </a:cubicBezTo>
                    <a:lnTo>
                      <a:pt x="3313" y="1198"/>
                    </a:lnTo>
                    <a:cubicBezTo>
                      <a:pt x="3331" y="1189"/>
                      <a:pt x="3341" y="1186"/>
                      <a:pt x="3346" y="1186"/>
                    </a:cubicBezTo>
                    <a:cubicBezTo>
                      <a:pt x="3359" y="1186"/>
                      <a:pt x="3344" y="1207"/>
                      <a:pt x="3344" y="1229"/>
                    </a:cubicBezTo>
                    <a:cubicBezTo>
                      <a:pt x="3332" y="1252"/>
                      <a:pt x="3325" y="1271"/>
                      <a:pt x="3321" y="1283"/>
                    </a:cubicBezTo>
                    <a:lnTo>
                      <a:pt x="3321" y="1283"/>
                    </a:lnTo>
                    <a:cubicBezTo>
                      <a:pt x="3353" y="1259"/>
                      <a:pt x="3407" y="1259"/>
                      <a:pt x="3435" y="1259"/>
                    </a:cubicBezTo>
                    <a:cubicBezTo>
                      <a:pt x="3441" y="1253"/>
                      <a:pt x="3445" y="1251"/>
                      <a:pt x="3447" y="1251"/>
                    </a:cubicBezTo>
                    <a:cubicBezTo>
                      <a:pt x="3453" y="1251"/>
                      <a:pt x="3429" y="1289"/>
                      <a:pt x="3405" y="1289"/>
                    </a:cubicBezTo>
                    <a:cubicBezTo>
                      <a:pt x="3374" y="1320"/>
                      <a:pt x="3374" y="1320"/>
                      <a:pt x="3374" y="1350"/>
                    </a:cubicBezTo>
                    <a:cubicBezTo>
                      <a:pt x="3405" y="1381"/>
                      <a:pt x="3405" y="1381"/>
                      <a:pt x="3435" y="1381"/>
                    </a:cubicBezTo>
                    <a:cubicBezTo>
                      <a:pt x="3441" y="1375"/>
                      <a:pt x="3448" y="1372"/>
                      <a:pt x="3455" y="1372"/>
                    </a:cubicBezTo>
                    <a:cubicBezTo>
                      <a:pt x="3485" y="1372"/>
                      <a:pt x="3520" y="1417"/>
                      <a:pt x="3496" y="1441"/>
                    </a:cubicBezTo>
                    <a:cubicBezTo>
                      <a:pt x="3496" y="1441"/>
                      <a:pt x="3526" y="1472"/>
                      <a:pt x="3526" y="1472"/>
                    </a:cubicBezTo>
                    <a:lnTo>
                      <a:pt x="3587" y="1472"/>
                    </a:lnTo>
                    <a:cubicBezTo>
                      <a:pt x="3587" y="1472"/>
                      <a:pt x="3587" y="1485"/>
                      <a:pt x="3596" y="1485"/>
                    </a:cubicBezTo>
                    <a:cubicBezTo>
                      <a:pt x="3601" y="1485"/>
                      <a:pt x="3607" y="1482"/>
                      <a:pt x="3617" y="1472"/>
                    </a:cubicBezTo>
                    <a:cubicBezTo>
                      <a:pt x="3648" y="1502"/>
                      <a:pt x="3648" y="1502"/>
                      <a:pt x="3617" y="1533"/>
                    </a:cubicBezTo>
                    <a:cubicBezTo>
                      <a:pt x="3643" y="1520"/>
                      <a:pt x="3657" y="1513"/>
                      <a:pt x="3664" y="1513"/>
                    </a:cubicBezTo>
                    <a:cubicBezTo>
                      <a:pt x="3673" y="1513"/>
                      <a:pt x="3666" y="1527"/>
                      <a:pt x="3648" y="1563"/>
                    </a:cubicBezTo>
                    <a:cubicBezTo>
                      <a:pt x="3678" y="1563"/>
                      <a:pt x="3678" y="1563"/>
                      <a:pt x="3678" y="1593"/>
                    </a:cubicBezTo>
                    <a:cubicBezTo>
                      <a:pt x="3703" y="1581"/>
                      <a:pt x="3729" y="1573"/>
                      <a:pt x="3745" y="1573"/>
                    </a:cubicBezTo>
                    <a:cubicBezTo>
                      <a:pt x="3769" y="1573"/>
                      <a:pt x="3775" y="1588"/>
                      <a:pt x="3739" y="1624"/>
                    </a:cubicBezTo>
                    <a:lnTo>
                      <a:pt x="3800" y="1624"/>
                    </a:lnTo>
                    <a:cubicBezTo>
                      <a:pt x="3782" y="1659"/>
                      <a:pt x="3775" y="1674"/>
                      <a:pt x="3784" y="1674"/>
                    </a:cubicBezTo>
                    <a:cubicBezTo>
                      <a:pt x="3790" y="1674"/>
                      <a:pt x="3805" y="1667"/>
                      <a:pt x="3830" y="1654"/>
                    </a:cubicBezTo>
                    <a:cubicBezTo>
                      <a:pt x="3830" y="1654"/>
                      <a:pt x="3861" y="1654"/>
                      <a:pt x="3861" y="1685"/>
                    </a:cubicBezTo>
                    <a:cubicBezTo>
                      <a:pt x="3861" y="1673"/>
                      <a:pt x="3861" y="1654"/>
                      <a:pt x="3861" y="1654"/>
                    </a:cubicBezTo>
                    <a:cubicBezTo>
                      <a:pt x="3861" y="1639"/>
                      <a:pt x="3861" y="1631"/>
                      <a:pt x="3864" y="1631"/>
                    </a:cubicBezTo>
                    <a:cubicBezTo>
                      <a:pt x="3868" y="1631"/>
                      <a:pt x="3876" y="1639"/>
                      <a:pt x="3891" y="1654"/>
                    </a:cubicBezTo>
                    <a:cubicBezTo>
                      <a:pt x="3891" y="1654"/>
                      <a:pt x="3861" y="1685"/>
                      <a:pt x="3861" y="1685"/>
                    </a:cubicBezTo>
                    <a:cubicBezTo>
                      <a:pt x="3837" y="1731"/>
                      <a:pt x="3850" y="1796"/>
                      <a:pt x="3884" y="1796"/>
                    </a:cubicBezTo>
                    <a:cubicBezTo>
                      <a:pt x="3895" y="1796"/>
                      <a:pt x="3907" y="1790"/>
                      <a:pt x="3921" y="1776"/>
                    </a:cubicBezTo>
                    <a:cubicBezTo>
                      <a:pt x="3921" y="1837"/>
                      <a:pt x="3952" y="1837"/>
                      <a:pt x="3982" y="1837"/>
                    </a:cubicBezTo>
                    <a:lnTo>
                      <a:pt x="4013" y="1837"/>
                    </a:lnTo>
                    <a:cubicBezTo>
                      <a:pt x="3982" y="1837"/>
                      <a:pt x="3952" y="1867"/>
                      <a:pt x="3982" y="1897"/>
                    </a:cubicBezTo>
                    <a:cubicBezTo>
                      <a:pt x="3982" y="1897"/>
                      <a:pt x="3982" y="1897"/>
                      <a:pt x="4013" y="1867"/>
                    </a:cubicBezTo>
                    <a:cubicBezTo>
                      <a:pt x="4013" y="1857"/>
                      <a:pt x="4016" y="1853"/>
                      <a:pt x="4020" y="1853"/>
                    </a:cubicBezTo>
                    <a:cubicBezTo>
                      <a:pt x="4029" y="1853"/>
                      <a:pt x="4043" y="1867"/>
                      <a:pt x="4043" y="1867"/>
                    </a:cubicBezTo>
                    <a:cubicBezTo>
                      <a:pt x="4043" y="1867"/>
                      <a:pt x="4043" y="1928"/>
                      <a:pt x="4013" y="1928"/>
                    </a:cubicBezTo>
                    <a:lnTo>
                      <a:pt x="4013" y="1958"/>
                    </a:lnTo>
                    <a:cubicBezTo>
                      <a:pt x="4043" y="1928"/>
                      <a:pt x="4058" y="1920"/>
                      <a:pt x="4066" y="1920"/>
                    </a:cubicBezTo>
                    <a:cubicBezTo>
                      <a:pt x="4073" y="1920"/>
                      <a:pt x="4073" y="1928"/>
                      <a:pt x="4073" y="1928"/>
                    </a:cubicBezTo>
                    <a:cubicBezTo>
                      <a:pt x="4043" y="1958"/>
                      <a:pt x="4043" y="1989"/>
                      <a:pt x="4073" y="1989"/>
                    </a:cubicBezTo>
                    <a:cubicBezTo>
                      <a:pt x="4080" y="1982"/>
                      <a:pt x="4084" y="1980"/>
                      <a:pt x="4085" y="1980"/>
                    </a:cubicBezTo>
                    <a:cubicBezTo>
                      <a:pt x="4090" y="1980"/>
                      <a:pt x="4082" y="1997"/>
                      <a:pt x="4077" y="1997"/>
                    </a:cubicBezTo>
                    <a:cubicBezTo>
                      <a:pt x="4075" y="1997"/>
                      <a:pt x="4073" y="1995"/>
                      <a:pt x="4073" y="1989"/>
                    </a:cubicBezTo>
                    <a:lnTo>
                      <a:pt x="4043" y="2019"/>
                    </a:lnTo>
                    <a:cubicBezTo>
                      <a:pt x="4033" y="2029"/>
                      <a:pt x="4029" y="2032"/>
                      <a:pt x="4031" y="2032"/>
                    </a:cubicBezTo>
                    <a:cubicBezTo>
                      <a:pt x="4033" y="2032"/>
                      <a:pt x="4053" y="2019"/>
                      <a:pt x="4073" y="2019"/>
                    </a:cubicBezTo>
                    <a:lnTo>
                      <a:pt x="4104" y="2019"/>
                    </a:lnTo>
                    <a:cubicBezTo>
                      <a:pt x="4104" y="2034"/>
                      <a:pt x="4104" y="2042"/>
                      <a:pt x="4108" y="2042"/>
                    </a:cubicBezTo>
                    <a:cubicBezTo>
                      <a:pt x="4111" y="2042"/>
                      <a:pt x="4119" y="2034"/>
                      <a:pt x="4134" y="2019"/>
                    </a:cubicBezTo>
                    <a:cubicBezTo>
                      <a:pt x="4156" y="1997"/>
                      <a:pt x="4162" y="1976"/>
                      <a:pt x="4175" y="1976"/>
                    </a:cubicBezTo>
                    <a:cubicBezTo>
                      <a:pt x="4180" y="1976"/>
                      <a:pt x="4186" y="1980"/>
                      <a:pt x="4195" y="1989"/>
                    </a:cubicBezTo>
                    <a:cubicBezTo>
                      <a:pt x="4165" y="2019"/>
                      <a:pt x="4134" y="2019"/>
                      <a:pt x="4134" y="2049"/>
                    </a:cubicBezTo>
                    <a:cubicBezTo>
                      <a:pt x="4165" y="2049"/>
                      <a:pt x="4134" y="2080"/>
                      <a:pt x="4134" y="2080"/>
                    </a:cubicBezTo>
                    <a:cubicBezTo>
                      <a:pt x="4091" y="2101"/>
                      <a:pt x="4109" y="2123"/>
                      <a:pt x="4134" y="2123"/>
                    </a:cubicBezTo>
                    <a:cubicBezTo>
                      <a:pt x="4144" y="2123"/>
                      <a:pt x="4156" y="2119"/>
                      <a:pt x="4165" y="2110"/>
                    </a:cubicBezTo>
                    <a:cubicBezTo>
                      <a:pt x="4225" y="2110"/>
                      <a:pt x="4256" y="2110"/>
                      <a:pt x="4195" y="2141"/>
                    </a:cubicBezTo>
                    <a:cubicBezTo>
                      <a:pt x="4172" y="2164"/>
                      <a:pt x="4171" y="2174"/>
                      <a:pt x="4183" y="2174"/>
                    </a:cubicBezTo>
                    <a:cubicBezTo>
                      <a:pt x="4204" y="2174"/>
                      <a:pt x="4260" y="2148"/>
                      <a:pt x="4317" y="2110"/>
                    </a:cubicBezTo>
                    <a:lnTo>
                      <a:pt x="4377" y="2049"/>
                    </a:lnTo>
                    <a:lnTo>
                      <a:pt x="4317" y="2141"/>
                    </a:lnTo>
                    <a:cubicBezTo>
                      <a:pt x="4225" y="2232"/>
                      <a:pt x="4225" y="2232"/>
                      <a:pt x="4317" y="2232"/>
                    </a:cubicBezTo>
                    <a:cubicBezTo>
                      <a:pt x="4286" y="2262"/>
                      <a:pt x="4317" y="2293"/>
                      <a:pt x="4347" y="2323"/>
                    </a:cubicBezTo>
                    <a:cubicBezTo>
                      <a:pt x="4347" y="2338"/>
                      <a:pt x="4355" y="2346"/>
                      <a:pt x="4366" y="2346"/>
                    </a:cubicBezTo>
                    <a:cubicBezTo>
                      <a:pt x="4377" y="2346"/>
                      <a:pt x="4393" y="2338"/>
                      <a:pt x="4408" y="2323"/>
                    </a:cubicBezTo>
                    <a:cubicBezTo>
                      <a:pt x="4408" y="2323"/>
                      <a:pt x="4408" y="2353"/>
                      <a:pt x="4408" y="2353"/>
                    </a:cubicBezTo>
                    <a:cubicBezTo>
                      <a:pt x="4393" y="2384"/>
                      <a:pt x="4393" y="2399"/>
                      <a:pt x="4404" y="2399"/>
                    </a:cubicBezTo>
                    <a:cubicBezTo>
                      <a:pt x="4415" y="2399"/>
                      <a:pt x="4438" y="2384"/>
                      <a:pt x="4469" y="2353"/>
                    </a:cubicBezTo>
                    <a:cubicBezTo>
                      <a:pt x="4469" y="2353"/>
                      <a:pt x="4469" y="2384"/>
                      <a:pt x="4469" y="2384"/>
                    </a:cubicBezTo>
                    <a:lnTo>
                      <a:pt x="4469" y="2414"/>
                    </a:lnTo>
                    <a:cubicBezTo>
                      <a:pt x="4438" y="2414"/>
                      <a:pt x="4438" y="2444"/>
                      <a:pt x="4529" y="2536"/>
                    </a:cubicBezTo>
                    <a:cubicBezTo>
                      <a:pt x="4590" y="2617"/>
                      <a:pt x="4610" y="2644"/>
                      <a:pt x="4635" y="2644"/>
                    </a:cubicBezTo>
                    <a:cubicBezTo>
                      <a:pt x="4648" y="2644"/>
                      <a:pt x="4661" y="2637"/>
                      <a:pt x="4681" y="2627"/>
                    </a:cubicBezTo>
                    <a:cubicBezTo>
                      <a:pt x="4742" y="2627"/>
                      <a:pt x="4772" y="2657"/>
                      <a:pt x="4681" y="2657"/>
                    </a:cubicBezTo>
                    <a:cubicBezTo>
                      <a:pt x="4660" y="2679"/>
                      <a:pt x="4654" y="2700"/>
                      <a:pt x="4662" y="2700"/>
                    </a:cubicBezTo>
                    <a:cubicBezTo>
                      <a:pt x="4666" y="2700"/>
                      <a:pt x="4672" y="2697"/>
                      <a:pt x="4681" y="2688"/>
                    </a:cubicBezTo>
                    <a:lnTo>
                      <a:pt x="4681" y="2688"/>
                    </a:lnTo>
                    <a:cubicBezTo>
                      <a:pt x="4681" y="2688"/>
                      <a:pt x="4681" y="2718"/>
                      <a:pt x="4651" y="2748"/>
                    </a:cubicBezTo>
                    <a:cubicBezTo>
                      <a:pt x="4590" y="2809"/>
                      <a:pt x="4651" y="2809"/>
                      <a:pt x="4681" y="2809"/>
                    </a:cubicBezTo>
                    <a:cubicBezTo>
                      <a:pt x="4699" y="2800"/>
                      <a:pt x="4709" y="2797"/>
                      <a:pt x="4714" y="2797"/>
                    </a:cubicBezTo>
                    <a:cubicBezTo>
                      <a:pt x="4724" y="2797"/>
                      <a:pt x="4703" y="2818"/>
                      <a:pt x="4681" y="2840"/>
                    </a:cubicBezTo>
                    <a:cubicBezTo>
                      <a:pt x="4651" y="2840"/>
                      <a:pt x="4621" y="2870"/>
                      <a:pt x="4651" y="2870"/>
                    </a:cubicBezTo>
                    <a:cubicBezTo>
                      <a:pt x="4681" y="2870"/>
                      <a:pt x="4712" y="2961"/>
                      <a:pt x="4651" y="2961"/>
                    </a:cubicBezTo>
                    <a:cubicBezTo>
                      <a:pt x="4651" y="2961"/>
                      <a:pt x="4651" y="2992"/>
                      <a:pt x="4651" y="2992"/>
                    </a:cubicBezTo>
                    <a:cubicBezTo>
                      <a:pt x="4681" y="2992"/>
                      <a:pt x="4681" y="3022"/>
                      <a:pt x="4681" y="3052"/>
                    </a:cubicBezTo>
                    <a:cubicBezTo>
                      <a:pt x="4651" y="3083"/>
                      <a:pt x="4651" y="3113"/>
                      <a:pt x="4621" y="3113"/>
                    </a:cubicBezTo>
                    <a:cubicBezTo>
                      <a:pt x="4621" y="3144"/>
                      <a:pt x="4681" y="3174"/>
                      <a:pt x="4651" y="3204"/>
                    </a:cubicBezTo>
                    <a:cubicBezTo>
                      <a:pt x="4681" y="3204"/>
                      <a:pt x="4712" y="3235"/>
                      <a:pt x="4712" y="3235"/>
                    </a:cubicBezTo>
                    <a:lnTo>
                      <a:pt x="4681" y="3235"/>
                    </a:lnTo>
                    <a:cubicBezTo>
                      <a:pt x="4651" y="3204"/>
                      <a:pt x="4621" y="3204"/>
                      <a:pt x="4621" y="3204"/>
                    </a:cubicBezTo>
                    <a:cubicBezTo>
                      <a:pt x="4621" y="3235"/>
                      <a:pt x="4590" y="3235"/>
                      <a:pt x="4621" y="3235"/>
                    </a:cubicBezTo>
                    <a:cubicBezTo>
                      <a:pt x="4590" y="3235"/>
                      <a:pt x="4590" y="3265"/>
                      <a:pt x="4560" y="3296"/>
                    </a:cubicBezTo>
                    <a:cubicBezTo>
                      <a:pt x="4560" y="3296"/>
                      <a:pt x="4529" y="3326"/>
                      <a:pt x="4560" y="3356"/>
                    </a:cubicBezTo>
                    <a:cubicBezTo>
                      <a:pt x="4543" y="3351"/>
                      <a:pt x="4527" y="3348"/>
                      <a:pt x="4513" y="3348"/>
                    </a:cubicBezTo>
                    <a:cubicBezTo>
                      <a:pt x="4449" y="3348"/>
                      <a:pt x="4413" y="3398"/>
                      <a:pt x="4438" y="3448"/>
                    </a:cubicBezTo>
                    <a:cubicBezTo>
                      <a:pt x="4469" y="3478"/>
                      <a:pt x="4469" y="3478"/>
                      <a:pt x="4438" y="3478"/>
                    </a:cubicBezTo>
                    <a:cubicBezTo>
                      <a:pt x="4423" y="3463"/>
                      <a:pt x="4415" y="3455"/>
                      <a:pt x="4412" y="3455"/>
                    </a:cubicBezTo>
                    <a:cubicBezTo>
                      <a:pt x="4408" y="3455"/>
                      <a:pt x="4408" y="3463"/>
                      <a:pt x="4408" y="3478"/>
                    </a:cubicBezTo>
                    <a:cubicBezTo>
                      <a:pt x="4408" y="3508"/>
                      <a:pt x="4400" y="3516"/>
                      <a:pt x="4389" y="3516"/>
                    </a:cubicBezTo>
                    <a:cubicBezTo>
                      <a:pt x="4377" y="3516"/>
                      <a:pt x="4362" y="3508"/>
                      <a:pt x="4347" y="3508"/>
                    </a:cubicBezTo>
                    <a:cubicBezTo>
                      <a:pt x="4321" y="3483"/>
                      <a:pt x="4306" y="3473"/>
                      <a:pt x="4298" y="3473"/>
                    </a:cubicBezTo>
                    <a:cubicBezTo>
                      <a:pt x="4286" y="3473"/>
                      <a:pt x="4286" y="3491"/>
                      <a:pt x="4286" y="3508"/>
                    </a:cubicBezTo>
                    <a:cubicBezTo>
                      <a:pt x="4286" y="3539"/>
                      <a:pt x="4256" y="3569"/>
                      <a:pt x="4256" y="3569"/>
                    </a:cubicBezTo>
                    <a:cubicBezTo>
                      <a:pt x="4256" y="3630"/>
                      <a:pt x="4256" y="3630"/>
                      <a:pt x="4286" y="3630"/>
                    </a:cubicBezTo>
                    <a:cubicBezTo>
                      <a:pt x="4317" y="3660"/>
                      <a:pt x="4317" y="3691"/>
                      <a:pt x="4317" y="3691"/>
                    </a:cubicBezTo>
                    <a:cubicBezTo>
                      <a:pt x="4317" y="3697"/>
                      <a:pt x="4316" y="3702"/>
                      <a:pt x="4316" y="3706"/>
                    </a:cubicBezTo>
                    <a:lnTo>
                      <a:pt x="4316" y="3706"/>
                    </a:lnTo>
                    <a:cubicBezTo>
                      <a:pt x="4311" y="3666"/>
                      <a:pt x="4283" y="3688"/>
                      <a:pt x="4256" y="3660"/>
                    </a:cubicBezTo>
                    <a:lnTo>
                      <a:pt x="4195" y="3660"/>
                    </a:lnTo>
                    <a:cubicBezTo>
                      <a:pt x="4165" y="3691"/>
                      <a:pt x="4165" y="3691"/>
                      <a:pt x="4134" y="3721"/>
                    </a:cubicBezTo>
                    <a:cubicBezTo>
                      <a:pt x="4073" y="3721"/>
                      <a:pt x="4073" y="3721"/>
                      <a:pt x="4104" y="3752"/>
                    </a:cubicBezTo>
                    <a:cubicBezTo>
                      <a:pt x="4107" y="3758"/>
                      <a:pt x="4110" y="3763"/>
                      <a:pt x="4112" y="3768"/>
                    </a:cubicBezTo>
                    <a:lnTo>
                      <a:pt x="4112" y="3768"/>
                    </a:lnTo>
                    <a:cubicBezTo>
                      <a:pt x="4106" y="3766"/>
                      <a:pt x="4100" y="3765"/>
                      <a:pt x="4094" y="3765"/>
                    </a:cubicBezTo>
                    <a:cubicBezTo>
                      <a:pt x="4032" y="3765"/>
                      <a:pt x="3958" y="3854"/>
                      <a:pt x="3982" y="3903"/>
                    </a:cubicBezTo>
                    <a:lnTo>
                      <a:pt x="3952" y="3873"/>
                    </a:lnTo>
                    <a:cubicBezTo>
                      <a:pt x="3942" y="3863"/>
                      <a:pt x="3935" y="3860"/>
                      <a:pt x="3929" y="3860"/>
                    </a:cubicBezTo>
                    <a:cubicBezTo>
                      <a:pt x="3918" y="3860"/>
                      <a:pt x="3911" y="3873"/>
                      <a:pt x="3891" y="3873"/>
                    </a:cubicBezTo>
                    <a:cubicBezTo>
                      <a:pt x="3891" y="3903"/>
                      <a:pt x="3861" y="3964"/>
                      <a:pt x="3830" y="3995"/>
                    </a:cubicBezTo>
                    <a:cubicBezTo>
                      <a:pt x="3769" y="4025"/>
                      <a:pt x="3739" y="4055"/>
                      <a:pt x="3769" y="4086"/>
                    </a:cubicBezTo>
                    <a:cubicBezTo>
                      <a:pt x="3769" y="4086"/>
                      <a:pt x="3769" y="4086"/>
                      <a:pt x="3739" y="4055"/>
                    </a:cubicBezTo>
                    <a:cubicBezTo>
                      <a:pt x="3739" y="4040"/>
                      <a:pt x="3731" y="4033"/>
                      <a:pt x="3724" y="4033"/>
                    </a:cubicBezTo>
                    <a:cubicBezTo>
                      <a:pt x="3716" y="4033"/>
                      <a:pt x="3709" y="4040"/>
                      <a:pt x="3709" y="4055"/>
                    </a:cubicBezTo>
                    <a:cubicBezTo>
                      <a:pt x="3678" y="4055"/>
                      <a:pt x="3709" y="4086"/>
                      <a:pt x="3739" y="4116"/>
                    </a:cubicBezTo>
                    <a:cubicBezTo>
                      <a:pt x="3769" y="4116"/>
                      <a:pt x="3739" y="4147"/>
                      <a:pt x="3709" y="4147"/>
                    </a:cubicBezTo>
                    <a:cubicBezTo>
                      <a:pt x="3697" y="4141"/>
                      <a:pt x="3687" y="4138"/>
                      <a:pt x="3677" y="4138"/>
                    </a:cubicBezTo>
                    <a:cubicBezTo>
                      <a:pt x="3637" y="4138"/>
                      <a:pt x="3617" y="4183"/>
                      <a:pt x="3617" y="4207"/>
                    </a:cubicBezTo>
                    <a:cubicBezTo>
                      <a:pt x="3678" y="4238"/>
                      <a:pt x="3678" y="4268"/>
                      <a:pt x="3678" y="4268"/>
                    </a:cubicBezTo>
                    <a:cubicBezTo>
                      <a:pt x="3663" y="4283"/>
                      <a:pt x="3655" y="4291"/>
                      <a:pt x="3648" y="4291"/>
                    </a:cubicBezTo>
                    <a:cubicBezTo>
                      <a:pt x="3640" y="4291"/>
                      <a:pt x="3633" y="4283"/>
                      <a:pt x="3617" y="4268"/>
                    </a:cubicBezTo>
                    <a:cubicBezTo>
                      <a:pt x="3587" y="4238"/>
                      <a:pt x="3617" y="4207"/>
                      <a:pt x="3617" y="4207"/>
                    </a:cubicBezTo>
                    <a:cubicBezTo>
                      <a:pt x="3597" y="4207"/>
                      <a:pt x="3590" y="4221"/>
                      <a:pt x="3579" y="4221"/>
                    </a:cubicBezTo>
                    <a:cubicBezTo>
                      <a:pt x="3574" y="4221"/>
                      <a:pt x="3567" y="4218"/>
                      <a:pt x="3557" y="4207"/>
                    </a:cubicBezTo>
                    <a:cubicBezTo>
                      <a:pt x="3544" y="4195"/>
                      <a:pt x="3531" y="4187"/>
                      <a:pt x="3521" y="4187"/>
                    </a:cubicBezTo>
                    <a:cubicBezTo>
                      <a:pt x="3506" y="4187"/>
                      <a:pt x="3496" y="4202"/>
                      <a:pt x="3496" y="4238"/>
                    </a:cubicBezTo>
                    <a:cubicBezTo>
                      <a:pt x="3496" y="4253"/>
                      <a:pt x="3496" y="4261"/>
                      <a:pt x="3492" y="4261"/>
                    </a:cubicBezTo>
                    <a:cubicBezTo>
                      <a:pt x="3488" y="4261"/>
                      <a:pt x="3481" y="4253"/>
                      <a:pt x="3465" y="4238"/>
                    </a:cubicBezTo>
                    <a:cubicBezTo>
                      <a:pt x="3453" y="4225"/>
                      <a:pt x="3446" y="4218"/>
                      <a:pt x="3443" y="4218"/>
                    </a:cubicBezTo>
                    <a:lnTo>
                      <a:pt x="3443" y="4218"/>
                    </a:lnTo>
                    <a:cubicBezTo>
                      <a:pt x="3440" y="4218"/>
                      <a:pt x="3448" y="4233"/>
                      <a:pt x="3465" y="4268"/>
                    </a:cubicBezTo>
                    <a:cubicBezTo>
                      <a:pt x="3435" y="4299"/>
                      <a:pt x="3405" y="4329"/>
                      <a:pt x="3374" y="4329"/>
                    </a:cubicBezTo>
                    <a:cubicBezTo>
                      <a:pt x="3344" y="4329"/>
                      <a:pt x="3344" y="4329"/>
                      <a:pt x="3374" y="4359"/>
                    </a:cubicBezTo>
                    <a:cubicBezTo>
                      <a:pt x="3374" y="4381"/>
                      <a:pt x="3389" y="4402"/>
                      <a:pt x="3388" y="4402"/>
                    </a:cubicBezTo>
                    <a:cubicBezTo>
                      <a:pt x="3387" y="4402"/>
                      <a:pt x="3383" y="4399"/>
                      <a:pt x="3374" y="4390"/>
                    </a:cubicBezTo>
                    <a:cubicBezTo>
                      <a:pt x="3359" y="4375"/>
                      <a:pt x="3351" y="4359"/>
                      <a:pt x="3348" y="4359"/>
                    </a:cubicBezTo>
                    <a:cubicBezTo>
                      <a:pt x="3344" y="4359"/>
                      <a:pt x="3344" y="4375"/>
                      <a:pt x="3344" y="4420"/>
                    </a:cubicBezTo>
                    <a:cubicBezTo>
                      <a:pt x="3364" y="4420"/>
                      <a:pt x="3371" y="4434"/>
                      <a:pt x="3364" y="4434"/>
                    </a:cubicBezTo>
                    <a:cubicBezTo>
                      <a:pt x="3361" y="4434"/>
                      <a:pt x="3354" y="4430"/>
                      <a:pt x="3344" y="4420"/>
                    </a:cubicBezTo>
                    <a:cubicBezTo>
                      <a:pt x="3313" y="4390"/>
                      <a:pt x="3313" y="4390"/>
                      <a:pt x="3313" y="4390"/>
                    </a:cubicBezTo>
                    <a:cubicBezTo>
                      <a:pt x="3283" y="4420"/>
                      <a:pt x="3253" y="4481"/>
                      <a:pt x="3162" y="4511"/>
                    </a:cubicBezTo>
                    <a:cubicBezTo>
                      <a:pt x="3070" y="4572"/>
                      <a:pt x="3010" y="4572"/>
                      <a:pt x="3040" y="4603"/>
                    </a:cubicBezTo>
                    <a:cubicBezTo>
                      <a:pt x="3040" y="4638"/>
                      <a:pt x="3040" y="4653"/>
                      <a:pt x="3034" y="4653"/>
                    </a:cubicBezTo>
                    <a:cubicBezTo>
                      <a:pt x="3030" y="4653"/>
                      <a:pt x="3022" y="4646"/>
                      <a:pt x="3010" y="4633"/>
                    </a:cubicBezTo>
                    <a:cubicBezTo>
                      <a:pt x="2979" y="4603"/>
                      <a:pt x="2949" y="4603"/>
                      <a:pt x="2949" y="4603"/>
                    </a:cubicBezTo>
                    <a:cubicBezTo>
                      <a:pt x="2928" y="4603"/>
                      <a:pt x="2922" y="4616"/>
                      <a:pt x="2919" y="4616"/>
                    </a:cubicBezTo>
                    <a:cubicBezTo>
                      <a:pt x="2918" y="4616"/>
                      <a:pt x="2918" y="4613"/>
                      <a:pt x="2918" y="4603"/>
                    </a:cubicBezTo>
                    <a:cubicBezTo>
                      <a:pt x="2888" y="4633"/>
                      <a:pt x="2888" y="4633"/>
                      <a:pt x="2888" y="4633"/>
                    </a:cubicBezTo>
                    <a:cubicBezTo>
                      <a:pt x="2888" y="4618"/>
                      <a:pt x="2880" y="4610"/>
                      <a:pt x="2873" y="4610"/>
                    </a:cubicBezTo>
                    <a:cubicBezTo>
                      <a:pt x="2865" y="4610"/>
                      <a:pt x="2858" y="4618"/>
                      <a:pt x="2858" y="4633"/>
                    </a:cubicBezTo>
                    <a:cubicBezTo>
                      <a:pt x="2858" y="4663"/>
                      <a:pt x="2858" y="4679"/>
                      <a:pt x="2854" y="4679"/>
                    </a:cubicBezTo>
                    <a:cubicBezTo>
                      <a:pt x="2850" y="4679"/>
                      <a:pt x="2842" y="4663"/>
                      <a:pt x="2827" y="4633"/>
                    </a:cubicBezTo>
                    <a:cubicBezTo>
                      <a:pt x="2827" y="4618"/>
                      <a:pt x="2812" y="4610"/>
                      <a:pt x="2801" y="4610"/>
                    </a:cubicBezTo>
                    <a:cubicBezTo>
                      <a:pt x="2789" y="4610"/>
                      <a:pt x="2782" y="4618"/>
                      <a:pt x="2797" y="4633"/>
                    </a:cubicBezTo>
                    <a:cubicBezTo>
                      <a:pt x="2797" y="4663"/>
                      <a:pt x="2797" y="4663"/>
                      <a:pt x="2766" y="4694"/>
                    </a:cubicBezTo>
                    <a:cubicBezTo>
                      <a:pt x="2766" y="4694"/>
                      <a:pt x="2736" y="4694"/>
                      <a:pt x="2736" y="4663"/>
                    </a:cubicBezTo>
                    <a:cubicBezTo>
                      <a:pt x="2730" y="4658"/>
                      <a:pt x="2723" y="4655"/>
                      <a:pt x="2716" y="4655"/>
                    </a:cubicBezTo>
                    <a:cubicBezTo>
                      <a:pt x="2685" y="4655"/>
                      <a:pt x="2645" y="4700"/>
                      <a:pt x="2645" y="4724"/>
                    </a:cubicBezTo>
                    <a:cubicBezTo>
                      <a:pt x="2645" y="4739"/>
                      <a:pt x="2637" y="4747"/>
                      <a:pt x="2630" y="4747"/>
                    </a:cubicBezTo>
                    <a:cubicBezTo>
                      <a:pt x="2622" y="4747"/>
                      <a:pt x="2614" y="4739"/>
                      <a:pt x="2614" y="4724"/>
                    </a:cubicBezTo>
                    <a:cubicBezTo>
                      <a:pt x="2614" y="4694"/>
                      <a:pt x="2614" y="4694"/>
                      <a:pt x="2584" y="4694"/>
                    </a:cubicBezTo>
                    <a:cubicBezTo>
                      <a:pt x="2584" y="4686"/>
                      <a:pt x="2584" y="4674"/>
                      <a:pt x="2584" y="4663"/>
                    </a:cubicBezTo>
                    <a:cubicBezTo>
                      <a:pt x="2584" y="4633"/>
                      <a:pt x="2554" y="4633"/>
                      <a:pt x="2523" y="4633"/>
                    </a:cubicBezTo>
                    <a:cubicBezTo>
                      <a:pt x="2523" y="4663"/>
                      <a:pt x="2462" y="4663"/>
                      <a:pt x="2432" y="4694"/>
                    </a:cubicBezTo>
                    <a:cubicBezTo>
                      <a:pt x="2341" y="4694"/>
                      <a:pt x="2341" y="4724"/>
                      <a:pt x="2310" y="4785"/>
                    </a:cubicBezTo>
                    <a:lnTo>
                      <a:pt x="2280" y="4846"/>
                    </a:lnTo>
                    <a:lnTo>
                      <a:pt x="2280" y="4785"/>
                    </a:lnTo>
                    <a:cubicBezTo>
                      <a:pt x="2280" y="4755"/>
                      <a:pt x="2280" y="4694"/>
                      <a:pt x="2280" y="4694"/>
                    </a:cubicBezTo>
                    <a:cubicBezTo>
                      <a:pt x="2250" y="4694"/>
                      <a:pt x="2250" y="4724"/>
                      <a:pt x="2250" y="4755"/>
                    </a:cubicBezTo>
                    <a:cubicBezTo>
                      <a:pt x="2250" y="4770"/>
                      <a:pt x="2250" y="4777"/>
                      <a:pt x="2246" y="4777"/>
                    </a:cubicBezTo>
                    <a:cubicBezTo>
                      <a:pt x="2242" y="4777"/>
                      <a:pt x="2234" y="4770"/>
                      <a:pt x="2219" y="4755"/>
                    </a:cubicBezTo>
                    <a:cubicBezTo>
                      <a:pt x="2204" y="4739"/>
                      <a:pt x="2189" y="4732"/>
                      <a:pt x="2177" y="4732"/>
                    </a:cubicBezTo>
                    <a:cubicBezTo>
                      <a:pt x="2166" y="4732"/>
                      <a:pt x="2158" y="4739"/>
                      <a:pt x="2158" y="4755"/>
                    </a:cubicBezTo>
                    <a:cubicBezTo>
                      <a:pt x="2128" y="4755"/>
                      <a:pt x="2128" y="4755"/>
                      <a:pt x="2098" y="4694"/>
                    </a:cubicBezTo>
                    <a:cubicBezTo>
                      <a:pt x="2098" y="4694"/>
                      <a:pt x="2098" y="4694"/>
                      <a:pt x="2098" y="4724"/>
                    </a:cubicBezTo>
                    <a:cubicBezTo>
                      <a:pt x="2098" y="4750"/>
                      <a:pt x="2092" y="4759"/>
                      <a:pt x="2086" y="4759"/>
                    </a:cubicBezTo>
                    <a:cubicBezTo>
                      <a:pt x="2077" y="4759"/>
                      <a:pt x="2067" y="4742"/>
                      <a:pt x="2067" y="4724"/>
                    </a:cubicBezTo>
                    <a:cubicBezTo>
                      <a:pt x="2067" y="4689"/>
                      <a:pt x="2046" y="4674"/>
                      <a:pt x="2029" y="4674"/>
                    </a:cubicBezTo>
                    <a:cubicBezTo>
                      <a:pt x="2017" y="4674"/>
                      <a:pt x="2006" y="4681"/>
                      <a:pt x="2006" y="4694"/>
                    </a:cubicBezTo>
                    <a:cubicBezTo>
                      <a:pt x="2006" y="4724"/>
                      <a:pt x="1976" y="4724"/>
                      <a:pt x="1976" y="4724"/>
                    </a:cubicBezTo>
                    <a:cubicBezTo>
                      <a:pt x="1946" y="4724"/>
                      <a:pt x="1946" y="4724"/>
                      <a:pt x="1915" y="4755"/>
                    </a:cubicBezTo>
                    <a:lnTo>
                      <a:pt x="1885" y="4724"/>
                    </a:lnTo>
                    <a:cubicBezTo>
                      <a:pt x="1885" y="4724"/>
                      <a:pt x="1885" y="4694"/>
                      <a:pt x="1915" y="4694"/>
                    </a:cubicBezTo>
                    <a:lnTo>
                      <a:pt x="1915" y="4663"/>
                    </a:lnTo>
                    <a:cubicBezTo>
                      <a:pt x="1885" y="4663"/>
                      <a:pt x="1854" y="4663"/>
                      <a:pt x="1824" y="4694"/>
                    </a:cubicBezTo>
                    <a:cubicBezTo>
                      <a:pt x="1824" y="4649"/>
                      <a:pt x="1824" y="4621"/>
                      <a:pt x="1812" y="4621"/>
                    </a:cubicBezTo>
                    <a:cubicBezTo>
                      <a:pt x="1808" y="4621"/>
                      <a:pt x="1802" y="4625"/>
                      <a:pt x="1794" y="4633"/>
                    </a:cubicBezTo>
                    <a:cubicBezTo>
                      <a:pt x="1781" y="4659"/>
                      <a:pt x="1773" y="4668"/>
                      <a:pt x="1769" y="4668"/>
                    </a:cubicBezTo>
                    <a:cubicBezTo>
                      <a:pt x="1763" y="4668"/>
                      <a:pt x="1763" y="4651"/>
                      <a:pt x="1763" y="4633"/>
                    </a:cubicBezTo>
                    <a:cubicBezTo>
                      <a:pt x="1781" y="4597"/>
                      <a:pt x="1788" y="4583"/>
                      <a:pt x="1779" y="4583"/>
                    </a:cubicBezTo>
                    <a:cubicBezTo>
                      <a:pt x="1773" y="4583"/>
                      <a:pt x="1758" y="4590"/>
                      <a:pt x="1733" y="4603"/>
                    </a:cubicBezTo>
                    <a:cubicBezTo>
                      <a:pt x="1713" y="4603"/>
                      <a:pt x="1679" y="4616"/>
                      <a:pt x="1641" y="4616"/>
                    </a:cubicBezTo>
                    <a:cubicBezTo>
                      <a:pt x="1621" y="4616"/>
                      <a:pt x="1601" y="4613"/>
                      <a:pt x="1581" y="4603"/>
                    </a:cubicBezTo>
                    <a:cubicBezTo>
                      <a:pt x="1525" y="4575"/>
                      <a:pt x="1495" y="4572"/>
                      <a:pt x="1490" y="4549"/>
                    </a:cubicBezTo>
                    <a:lnTo>
                      <a:pt x="1490" y="4549"/>
                    </a:lnTo>
                    <a:cubicBezTo>
                      <a:pt x="1489" y="4549"/>
                      <a:pt x="1487" y="4549"/>
                      <a:pt x="1486" y="4549"/>
                    </a:cubicBezTo>
                    <a:cubicBezTo>
                      <a:pt x="1475" y="4549"/>
                      <a:pt x="1459" y="4542"/>
                      <a:pt x="1429" y="4542"/>
                    </a:cubicBezTo>
                    <a:cubicBezTo>
                      <a:pt x="1411" y="4506"/>
                      <a:pt x="1393" y="4491"/>
                      <a:pt x="1376" y="4491"/>
                    </a:cubicBezTo>
                    <a:cubicBezTo>
                      <a:pt x="1363" y="4491"/>
                      <a:pt x="1350" y="4499"/>
                      <a:pt x="1338" y="4511"/>
                    </a:cubicBezTo>
                    <a:cubicBezTo>
                      <a:pt x="1338" y="4511"/>
                      <a:pt x="1368" y="4542"/>
                      <a:pt x="1368" y="4542"/>
                    </a:cubicBezTo>
                    <a:cubicBezTo>
                      <a:pt x="1355" y="4567"/>
                      <a:pt x="1342" y="4577"/>
                      <a:pt x="1332" y="4577"/>
                    </a:cubicBezTo>
                    <a:cubicBezTo>
                      <a:pt x="1318" y="4577"/>
                      <a:pt x="1307" y="4559"/>
                      <a:pt x="1307" y="4542"/>
                    </a:cubicBezTo>
                    <a:cubicBezTo>
                      <a:pt x="1277" y="4542"/>
                      <a:pt x="1307" y="4511"/>
                      <a:pt x="1338" y="4481"/>
                    </a:cubicBezTo>
                    <a:cubicBezTo>
                      <a:pt x="1338" y="4451"/>
                      <a:pt x="1338" y="4420"/>
                      <a:pt x="1338" y="4390"/>
                    </a:cubicBezTo>
                    <a:cubicBezTo>
                      <a:pt x="1338" y="4390"/>
                      <a:pt x="1307" y="4390"/>
                      <a:pt x="1307" y="4420"/>
                    </a:cubicBezTo>
                    <a:cubicBezTo>
                      <a:pt x="1277" y="4451"/>
                      <a:pt x="1277" y="4451"/>
                      <a:pt x="1277" y="4451"/>
                    </a:cubicBezTo>
                    <a:cubicBezTo>
                      <a:pt x="1277" y="4435"/>
                      <a:pt x="1269" y="4428"/>
                      <a:pt x="1258" y="4428"/>
                    </a:cubicBezTo>
                    <a:cubicBezTo>
                      <a:pt x="1247" y="4428"/>
                      <a:pt x="1231" y="4435"/>
                      <a:pt x="1216" y="4451"/>
                    </a:cubicBezTo>
                    <a:lnTo>
                      <a:pt x="1186" y="4451"/>
                    </a:lnTo>
                    <a:cubicBezTo>
                      <a:pt x="1186" y="4420"/>
                      <a:pt x="1155" y="4390"/>
                      <a:pt x="1155" y="4390"/>
                    </a:cubicBezTo>
                    <a:lnTo>
                      <a:pt x="1186" y="4359"/>
                    </a:lnTo>
                    <a:cubicBezTo>
                      <a:pt x="1186" y="4329"/>
                      <a:pt x="1216" y="4299"/>
                      <a:pt x="1216" y="4299"/>
                    </a:cubicBezTo>
                    <a:cubicBezTo>
                      <a:pt x="1186" y="4299"/>
                      <a:pt x="1186" y="4329"/>
                      <a:pt x="1186" y="4329"/>
                    </a:cubicBezTo>
                    <a:cubicBezTo>
                      <a:pt x="1155" y="4329"/>
                      <a:pt x="1095" y="4299"/>
                      <a:pt x="1003" y="4207"/>
                    </a:cubicBezTo>
                    <a:cubicBezTo>
                      <a:pt x="943" y="4147"/>
                      <a:pt x="882" y="4086"/>
                      <a:pt x="851" y="4055"/>
                    </a:cubicBezTo>
                    <a:cubicBezTo>
                      <a:pt x="876" y="4031"/>
                      <a:pt x="861" y="3986"/>
                      <a:pt x="838" y="3986"/>
                    </a:cubicBezTo>
                    <a:cubicBezTo>
                      <a:pt x="833" y="3986"/>
                      <a:pt x="827" y="3989"/>
                      <a:pt x="821" y="3995"/>
                    </a:cubicBezTo>
                    <a:cubicBezTo>
                      <a:pt x="815" y="4000"/>
                      <a:pt x="809" y="4003"/>
                      <a:pt x="802" y="4003"/>
                    </a:cubicBezTo>
                    <a:cubicBezTo>
                      <a:pt x="769" y="4003"/>
                      <a:pt x="724" y="3953"/>
                      <a:pt x="699" y="3903"/>
                    </a:cubicBezTo>
                    <a:cubicBezTo>
                      <a:pt x="647" y="3825"/>
                      <a:pt x="617" y="3746"/>
                      <a:pt x="590" y="3746"/>
                    </a:cubicBezTo>
                    <a:cubicBezTo>
                      <a:pt x="586" y="3746"/>
                      <a:pt x="582" y="3747"/>
                      <a:pt x="578" y="3752"/>
                    </a:cubicBezTo>
                    <a:cubicBezTo>
                      <a:pt x="578" y="3752"/>
                      <a:pt x="578" y="3721"/>
                      <a:pt x="547" y="3691"/>
                    </a:cubicBezTo>
                    <a:cubicBezTo>
                      <a:pt x="547" y="3691"/>
                      <a:pt x="487" y="3660"/>
                      <a:pt x="487" y="3660"/>
                    </a:cubicBezTo>
                    <a:cubicBezTo>
                      <a:pt x="456" y="3660"/>
                      <a:pt x="456" y="3630"/>
                      <a:pt x="487" y="3630"/>
                    </a:cubicBezTo>
                    <a:cubicBezTo>
                      <a:pt x="517" y="3630"/>
                      <a:pt x="547" y="3600"/>
                      <a:pt x="547" y="3600"/>
                    </a:cubicBezTo>
                    <a:cubicBezTo>
                      <a:pt x="547" y="3584"/>
                      <a:pt x="540" y="3577"/>
                      <a:pt x="528" y="3577"/>
                    </a:cubicBezTo>
                    <a:cubicBezTo>
                      <a:pt x="517" y="3577"/>
                      <a:pt x="502" y="3584"/>
                      <a:pt x="487" y="3600"/>
                    </a:cubicBezTo>
                    <a:cubicBezTo>
                      <a:pt x="456" y="3600"/>
                      <a:pt x="426" y="3569"/>
                      <a:pt x="426" y="3569"/>
                    </a:cubicBezTo>
                    <a:lnTo>
                      <a:pt x="456" y="3569"/>
                    </a:lnTo>
                    <a:cubicBezTo>
                      <a:pt x="487" y="3539"/>
                      <a:pt x="517" y="3539"/>
                      <a:pt x="517" y="3539"/>
                    </a:cubicBezTo>
                    <a:lnTo>
                      <a:pt x="517" y="3508"/>
                    </a:lnTo>
                    <a:cubicBezTo>
                      <a:pt x="507" y="3518"/>
                      <a:pt x="500" y="3522"/>
                      <a:pt x="496" y="3522"/>
                    </a:cubicBezTo>
                    <a:cubicBezTo>
                      <a:pt x="487" y="3522"/>
                      <a:pt x="487" y="3508"/>
                      <a:pt x="487" y="3508"/>
                    </a:cubicBezTo>
                    <a:cubicBezTo>
                      <a:pt x="487" y="3508"/>
                      <a:pt x="487" y="3508"/>
                      <a:pt x="547" y="3478"/>
                    </a:cubicBezTo>
                    <a:cubicBezTo>
                      <a:pt x="608" y="3448"/>
                      <a:pt x="608" y="3448"/>
                      <a:pt x="517" y="3448"/>
                    </a:cubicBezTo>
                    <a:lnTo>
                      <a:pt x="487" y="3417"/>
                    </a:lnTo>
                    <a:cubicBezTo>
                      <a:pt x="547" y="3387"/>
                      <a:pt x="487" y="3387"/>
                      <a:pt x="426" y="3387"/>
                    </a:cubicBezTo>
                    <a:cubicBezTo>
                      <a:pt x="487" y="3356"/>
                      <a:pt x="487" y="3326"/>
                      <a:pt x="426" y="3326"/>
                    </a:cubicBezTo>
                    <a:cubicBezTo>
                      <a:pt x="417" y="3335"/>
                      <a:pt x="411" y="3339"/>
                      <a:pt x="407" y="3339"/>
                    </a:cubicBezTo>
                    <a:cubicBezTo>
                      <a:pt x="398" y="3339"/>
                      <a:pt x="404" y="3317"/>
                      <a:pt x="426" y="3296"/>
                    </a:cubicBezTo>
                    <a:cubicBezTo>
                      <a:pt x="456" y="3296"/>
                      <a:pt x="456" y="3265"/>
                      <a:pt x="426" y="3235"/>
                    </a:cubicBezTo>
                    <a:cubicBezTo>
                      <a:pt x="396" y="3235"/>
                      <a:pt x="365" y="3113"/>
                      <a:pt x="365" y="2992"/>
                    </a:cubicBezTo>
                    <a:cubicBezTo>
                      <a:pt x="365" y="2840"/>
                      <a:pt x="365" y="2748"/>
                      <a:pt x="335" y="2748"/>
                    </a:cubicBezTo>
                    <a:cubicBezTo>
                      <a:pt x="335" y="2748"/>
                      <a:pt x="335" y="2748"/>
                      <a:pt x="365" y="2718"/>
                    </a:cubicBezTo>
                    <a:cubicBezTo>
                      <a:pt x="396" y="2718"/>
                      <a:pt x="396" y="2718"/>
                      <a:pt x="335" y="2688"/>
                    </a:cubicBezTo>
                    <a:cubicBezTo>
                      <a:pt x="314" y="2688"/>
                      <a:pt x="294" y="2674"/>
                      <a:pt x="301" y="2674"/>
                    </a:cubicBezTo>
                    <a:cubicBezTo>
                      <a:pt x="304" y="2674"/>
                      <a:pt x="314" y="2678"/>
                      <a:pt x="335" y="2688"/>
                    </a:cubicBezTo>
                    <a:cubicBezTo>
                      <a:pt x="396" y="2688"/>
                      <a:pt x="396" y="2657"/>
                      <a:pt x="396" y="2596"/>
                    </a:cubicBezTo>
                    <a:cubicBezTo>
                      <a:pt x="396" y="2536"/>
                      <a:pt x="426" y="2475"/>
                      <a:pt x="365" y="2475"/>
                    </a:cubicBezTo>
                    <a:cubicBezTo>
                      <a:pt x="365" y="2444"/>
                      <a:pt x="365" y="2444"/>
                      <a:pt x="396" y="2444"/>
                    </a:cubicBezTo>
                    <a:cubicBezTo>
                      <a:pt x="407" y="2450"/>
                      <a:pt x="417" y="2453"/>
                      <a:pt x="426" y="2453"/>
                    </a:cubicBezTo>
                    <a:cubicBezTo>
                      <a:pt x="464" y="2453"/>
                      <a:pt x="476" y="2403"/>
                      <a:pt x="426" y="2353"/>
                    </a:cubicBezTo>
                    <a:cubicBezTo>
                      <a:pt x="446" y="2353"/>
                      <a:pt x="453" y="2340"/>
                      <a:pt x="464" y="2340"/>
                    </a:cubicBezTo>
                    <a:cubicBezTo>
                      <a:pt x="470" y="2340"/>
                      <a:pt x="477" y="2343"/>
                      <a:pt x="487" y="2353"/>
                    </a:cubicBezTo>
                    <a:cubicBezTo>
                      <a:pt x="487" y="2323"/>
                      <a:pt x="487" y="2323"/>
                      <a:pt x="487" y="2262"/>
                    </a:cubicBezTo>
                    <a:cubicBezTo>
                      <a:pt x="487" y="2232"/>
                      <a:pt x="487" y="2171"/>
                      <a:pt x="517" y="2141"/>
                    </a:cubicBezTo>
                    <a:cubicBezTo>
                      <a:pt x="517" y="2141"/>
                      <a:pt x="517" y="2080"/>
                      <a:pt x="517" y="2080"/>
                    </a:cubicBezTo>
                    <a:cubicBezTo>
                      <a:pt x="547" y="2080"/>
                      <a:pt x="578" y="1989"/>
                      <a:pt x="639" y="1928"/>
                    </a:cubicBezTo>
                    <a:cubicBezTo>
                      <a:pt x="669" y="1806"/>
                      <a:pt x="730" y="1745"/>
                      <a:pt x="760" y="1745"/>
                    </a:cubicBezTo>
                    <a:cubicBezTo>
                      <a:pt x="760" y="1745"/>
                      <a:pt x="791" y="1745"/>
                      <a:pt x="760" y="1715"/>
                    </a:cubicBezTo>
                    <a:cubicBezTo>
                      <a:pt x="730" y="1654"/>
                      <a:pt x="730" y="1654"/>
                      <a:pt x="760" y="1654"/>
                    </a:cubicBezTo>
                    <a:cubicBezTo>
                      <a:pt x="771" y="1660"/>
                      <a:pt x="783" y="1662"/>
                      <a:pt x="793" y="1662"/>
                    </a:cubicBezTo>
                    <a:cubicBezTo>
                      <a:pt x="839" y="1662"/>
                      <a:pt x="871" y="1613"/>
                      <a:pt x="821" y="1563"/>
                    </a:cubicBezTo>
                    <a:lnTo>
                      <a:pt x="821" y="1563"/>
                    </a:lnTo>
                    <a:lnTo>
                      <a:pt x="851" y="1593"/>
                    </a:lnTo>
                    <a:cubicBezTo>
                      <a:pt x="863" y="1599"/>
                      <a:pt x="872" y="1602"/>
                      <a:pt x="880" y="1602"/>
                    </a:cubicBezTo>
                    <a:cubicBezTo>
                      <a:pt x="911" y="1602"/>
                      <a:pt x="906" y="1557"/>
                      <a:pt x="882" y="1533"/>
                    </a:cubicBezTo>
                    <a:cubicBezTo>
                      <a:pt x="912" y="1533"/>
                      <a:pt x="943" y="1533"/>
                      <a:pt x="943" y="1502"/>
                    </a:cubicBezTo>
                    <a:cubicBezTo>
                      <a:pt x="943" y="1502"/>
                      <a:pt x="943" y="1502"/>
                      <a:pt x="1003" y="1563"/>
                    </a:cubicBezTo>
                    <a:cubicBezTo>
                      <a:pt x="1034" y="1563"/>
                      <a:pt x="1034" y="1593"/>
                      <a:pt x="1064" y="1593"/>
                    </a:cubicBezTo>
                    <a:cubicBezTo>
                      <a:pt x="1064" y="1563"/>
                      <a:pt x="1034" y="1563"/>
                      <a:pt x="1003" y="1533"/>
                    </a:cubicBezTo>
                    <a:cubicBezTo>
                      <a:pt x="1003" y="1533"/>
                      <a:pt x="1034" y="1533"/>
                      <a:pt x="1034" y="1502"/>
                    </a:cubicBezTo>
                    <a:cubicBezTo>
                      <a:pt x="1034" y="1502"/>
                      <a:pt x="1064" y="1502"/>
                      <a:pt x="1034" y="1472"/>
                    </a:cubicBezTo>
                    <a:cubicBezTo>
                      <a:pt x="1003" y="1441"/>
                      <a:pt x="1003" y="1441"/>
                      <a:pt x="1034" y="1441"/>
                    </a:cubicBezTo>
                    <a:cubicBezTo>
                      <a:pt x="1040" y="1448"/>
                      <a:pt x="1044" y="1450"/>
                      <a:pt x="1045" y="1450"/>
                    </a:cubicBezTo>
                    <a:cubicBezTo>
                      <a:pt x="1052" y="1450"/>
                      <a:pt x="1028" y="1411"/>
                      <a:pt x="1003" y="1411"/>
                    </a:cubicBezTo>
                    <a:cubicBezTo>
                      <a:pt x="973" y="1381"/>
                      <a:pt x="973" y="1350"/>
                      <a:pt x="973" y="1350"/>
                    </a:cubicBezTo>
                    <a:cubicBezTo>
                      <a:pt x="973" y="1350"/>
                      <a:pt x="971" y="1349"/>
                      <a:pt x="968" y="1345"/>
                    </a:cubicBezTo>
                    <a:lnTo>
                      <a:pt x="968" y="1345"/>
                    </a:lnTo>
                    <a:cubicBezTo>
                      <a:pt x="971" y="1344"/>
                      <a:pt x="973" y="1336"/>
                      <a:pt x="973" y="1320"/>
                    </a:cubicBezTo>
                    <a:lnTo>
                      <a:pt x="1003" y="1350"/>
                    </a:lnTo>
                    <a:cubicBezTo>
                      <a:pt x="1044" y="1378"/>
                      <a:pt x="1067" y="1393"/>
                      <a:pt x="1074" y="1393"/>
                    </a:cubicBezTo>
                    <a:cubicBezTo>
                      <a:pt x="1082" y="1393"/>
                      <a:pt x="1067" y="1370"/>
                      <a:pt x="1034" y="1320"/>
                    </a:cubicBezTo>
                    <a:cubicBezTo>
                      <a:pt x="998" y="1284"/>
                      <a:pt x="983" y="1269"/>
                      <a:pt x="990" y="1269"/>
                    </a:cubicBezTo>
                    <a:cubicBezTo>
                      <a:pt x="994" y="1269"/>
                      <a:pt x="1009" y="1277"/>
                      <a:pt x="1034" y="1289"/>
                    </a:cubicBezTo>
                    <a:cubicBezTo>
                      <a:pt x="1049" y="1320"/>
                      <a:pt x="1064" y="1327"/>
                      <a:pt x="1076" y="1327"/>
                    </a:cubicBezTo>
                    <a:cubicBezTo>
                      <a:pt x="1087" y="1327"/>
                      <a:pt x="1095" y="1320"/>
                      <a:pt x="1095" y="1320"/>
                    </a:cubicBezTo>
                    <a:lnTo>
                      <a:pt x="1125" y="1320"/>
                    </a:lnTo>
                    <a:cubicBezTo>
                      <a:pt x="1146" y="1341"/>
                      <a:pt x="1168" y="1363"/>
                      <a:pt x="1179" y="1363"/>
                    </a:cubicBezTo>
                    <a:cubicBezTo>
                      <a:pt x="1183" y="1363"/>
                      <a:pt x="1186" y="1359"/>
                      <a:pt x="1186" y="1350"/>
                    </a:cubicBezTo>
                    <a:cubicBezTo>
                      <a:pt x="1216" y="1350"/>
                      <a:pt x="1216" y="1350"/>
                      <a:pt x="1186" y="1320"/>
                    </a:cubicBezTo>
                    <a:cubicBezTo>
                      <a:pt x="1171" y="1320"/>
                      <a:pt x="1171" y="1312"/>
                      <a:pt x="1178" y="1312"/>
                    </a:cubicBezTo>
                    <a:cubicBezTo>
                      <a:pt x="1186" y="1312"/>
                      <a:pt x="1201" y="1320"/>
                      <a:pt x="1216" y="1350"/>
                    </a:cubicBezTo>
                    <a:cubicBezTo>
                      <a:pt x="1277" y="1350"/>
                      <a:pt x="1277" y="1350"/>
                      <a:pt x="1216" y="1289"/>
                    </a:cubicBezTo>
                    <a:cubicBezTo>
                      <a:pt x="1195" y="1268"/>
                      <a:pt x="1188" y="1246"/>
                      <a:pt x="1208" y="1246"/>
                    </a:cubicBezTo>
                    <a:cubicBezTo>
                      <a:pt x="1216" y="1246"/>
                      <a:pt x="1229" y="1250"/>
                      <a:pt x="1247" y="1259"/>
                    </a:cubicBezTo>
                    <a:lnTo>
                      <a:pt x="1277" y="1259"/>
                    </a:lnTo>
                    <a:cubicBezTo>
                      <a:pt x="1277" y="1229"/>
                      <a:pt x="1277" y="1229"/>
                      <a:pt x="1247" y="1198"/>
                    </a:cubicBezTo>
                    <a:cubicBezTo>
                      <a:pt x="1234" y="1186"/>
                      <a:pt x="1224" y="1176"/>
                      <a:pt x="1216" y="1168"/>
                    </a:cubicBezTo>
                    <a:lnTo>
                      <a:pt x="1216" y="1168"/>
                    </a:lnTo>
                    <a:cubicBezTo>
                      <a:pt x="1277" y="1168"/>
                      <a:pt x="1277" y="1198"/>
                      <a:pt x="1277" y="1198"/>
                    </a:cubicBezTo>
                    <a:cubicBezTo>
                      <a:pt x="1292" y="1213"/>
                      <a:pt x="1300" y="1221"/>
                      <a:pt x="1307" y="1221"/>
                    </a:cubicBezTo>
                    <a:cubicBezTo>
                      <a:pt x="1315" y="1221"/>
                      <a:pt x="1323" y="1213"/>
                      <a:pt x="1338" y="1198"/>
                    </a:cubicBezTo>
                    <a:cubicBezTo>
                      <a:pt x="1338" y="1198"/>
                      <a:pt x="1368" y="1168"/>
                      <a:pt x="1338" y="1168"/>
                    </a:cubicBezTo>
                    <a:lnTo>
                      <a:pt x="1429" y="1168"/>
                    </a:lnTo>
                    <a:cubicBezTo>
                      <a:pt x="1490" y="1168"/>
                      <a:pt x="1459" y="1107"/>
                      <a:pt x="1399" y="1077"/>
                    </a:cubicBezTo>
                    <a:lnTo>
                      <a:pt x="1399" y="1046"/>
                    </a:lnTo>
                    <a:cubicBezTo>
                      <a:pt x="1399" y="1046"/>
                      <a:pt x="1399" y="1016"/>
                      <a:pt x="1399" y="1016"/>
                    </a:cubicBezTo>
                    <a:cubicBezTo>
                      <a:pt x="1368" y="986"/>
                      <a:pt x="1368" y="986"/>
                      <a:pt x="1399" y="986"/>
                    </a:cubicBezTo>
                    <a:cubicBezTo>
                      <a:pt x="1399" y="986"/>
                      <a:pt x="1399" y="1016"/>
                      <a:pt x="1429" y="1016"/>
                    </a:cubicBezTo>
                    <a:cubicBezTo>
                      <a:pt x="1462" y="1066"/>
                      <a:pt x="1487" y="1089"/>
                      <a:pt x="1497" y="1089"/>
                    </a:cubicBezTo>
                    <a:cubicBezTo>
                      <a:pt x="1501" y="1089"/>
                      <a:pt x="1503" y="1085"/>
                      <a:pt x="1501" y="1077"/>
                    </a:cubicBezTo>
                    <a:lnTo>
                      <a:pt x="1501" y="1077"/>
                    </a:lnTo>
                    <a:cubicBezTo>
                      <a:pt x="1527" y="1076"/>
                      <a:pt x="1551" y="1073"/>
                      <a:pt x="1551" y="1046"/>
                    </a:cubicBezTo>
                    <a:cubicBezTo>
                      <a:pt x="1551" y="1016"/>
                      <a:pt x="1520" y="955"/>
                      <a:pt x="1490" y="925"/>
                    </a:cubicBezTo>
                    <a:cubicBezTo>
                      <a:pt x="1459" y="925"/>
                      <a:pt x="1490" y="894"/>
                      <a:pt x="1490" y="894"/>
                    </a:cubicBezTo>
                    <a:cubicBezTo>
                      <a:pt x="1490" y="894"/>
                      <a:pt x="1490" y="894"/>
                      <a:pt x="1520" y="925"/>
                    </a:cubicBezTo>
                    <a:cubicBezTo>
                      <a:pt x="1533" y="937"/>
                      <a:pt x="1545" y="945"/>
                      <a:pt x="1554" y="945"/>
                    </a:cubicBezTo>
                    <a:cubicBezTo>
                      <a:pt x="1565" y="945"/>
                      <a:pt x="1568" y="930"/>
                      <a:pt x="1551" y="894"/>
                    </a:cubicBezTo>
                    <a:lnTo>
                      <a:pt x="1551" y="894"/>
                    </a:lnTo>
                    <a:lnTo>
                      <a:pt x="1581" y="925"/>
                    </a:lnTo>
                    <a:cubicBezTo>
                      <a:pt x="1581" y="937"/>
                      <a:pt x="1586" y="945"/>
                      <a:pt x="1597" y="945"/>
                    </a:cubicBezTo>
                    <a:cubicBezTo>
                      <a:pt x="1611" y="945"/>
                      <a:pt x="1637" y="930"/>
                      <a:pt x="1672" y="894"/>
                    </a:cubicBezTo>
                    <a:cubicBezTo>
                      <a:pt x="1694" y="850"/>
                      <a:pt x="1717" y="822"/>
                      <a:pt x="1739" y="822"/>
                    </a:cubicBezTo>
                    <a:cubicBezTo>
                      <a:pt x="1747" y="822"/>
                      <a:pt x="1755" y="825"/>
                      <a:pt x="1763" y="834"/>
                    </a:cubicBezTo>
                    <a:cubicBezTo>
                      <a:pt x="1767" y="838"/>
                      <a:pt x="1771" y="840"/>
                      <a:pt x="1774" y="840"/>
                    </a:cubicBezTo>
                    <a:cubicBezTo>
                      <a:pt x="1793" y="840"/>
                      <a:pt x="1790" y="764"/>
                      <a:pt x="1763" y="712"/>
                    </a:cubicBezTo>
                    <a:lnTo>
                      <a:pt x="1763" y="712"/>
                    </a:lnTo>
                    <a:cubicBezTo>
                      <a:pt x="1773" y="722"/>
                      <a:pt x="1780" y="725"/>
                      <a:pt x="1786" y="725"/>
                    </a:cubicBezTo>
                    <a:cubicBezTo>
                      <a:pt x="1797" y="725"/>
                      <a:pt x="1804" y="712"/>
                      <a:pt x="1824" y="712"/>
                    </a:cubicBezTo>
                    <a:cubicBezTo>
                      <a:pt x="1839" y="697"/>
                      <a:pt x="1847" y="689"/>
                      <a:pt x="1854" y="689"/>
                    </a:cubicBezTo>
                    <a:cubicBezTo>
                      <a:pt x="1862" y="689"/>
                      <a:pt x="1870" y="697"/>
                      <a:pt x="1885" y="712"/>
                    </a:cubicBezTo>
                    <a:cubicBezTo>
                      <a:pt x="1899" y="739"/>
                      <a:pt x="1906" y="754"/>
                      <a:pt x="1907" y="754"/>
                    </a:cubicBezTo>
                    <a:cubicBezTo>
                      <a:pt x="1909" y="754"/>
                      <a:pt x="1902" y="732"/>
                      <a:pt x="1885" y="682"/>
                    </a:cubicBezTo>
                    <a:cubicBezTo>
                      <a:pt x="1870" y="651"/>
                      <a:pt x="1877" y="636"/>
                      <a:pt x="1892" y="636"/>
                    </a:cubicBezTo>
                    <a:cubicBezTo>
                      <a:pt x="1908" y="636"/>
                      <a:pt x="1930" y="651"/>
                      <a:pt x="1946" y="682"/>
                    </a:cubicBezTo>
                    <a:cubicBezTo>
                      <a:pt x="1956" y="692"/>
                      <a:pt x="1963" y="695"/>
                      <a:pt x="1968" y="695"/>
                    </a:cubicBezTo>
                    <a:cubicBezTo>
                      <a:pt x="1979" y="695"/>
                      <a:pt x="1986" y="682"/>
                      <a:pt x="2006" y="682"/>
                    </a:cubicBezTo>
                    <a:cubicBezTo>
                      <a:pt x="2006" y="651"/>
                      <a:pt x="2006" y="651"/>
                      <a:pt x="2006" y="621"/>
                    </a:cubicBezTo>
                    <a:cubicBezTo>
                      <a:pt x="2037" y="621"/>
                      <a:pt x="2037" y="621"/>
                      <a:pt x="2037" y="590"/>
                    </a:cubicBezTo>
                    <a:cubicBezTo>
                      <a:pt x="2067" y="560"/>
                      <a:pt x="2067" y="560"/>
                      <a:pt x="2037" y="530"/>
                    </a:cubicBezTo>
                    <a:cubicBezTo>
                      <a:pt x="2006" y="469"/>
                      <a:pt x="2037" y="438"/>
                      <a:pt x="2067" y="438"/>
                    </a:cubicBezTo>
                    <a:cubicBezTo>
                      <a:pt x="2067" y="423"/>
                      <a:pt x="2075" y="416"/>
                      <a:pt x="2082" y="416"/>
                    </a:cubicBezTo>
                    <a:cubicBezTo>
                      <a:pt x="2090" y="416"/>
                      <a:pt x="2098" y="423"/>
                      <a:pt x="2098" y="438"/>
                    </a:cubicBezTo>
                    <a:cubicBezTo>
                      <a:pt x="2098" y="438"/>
                      <a:pt x="2128" y="469"/>
                      <a:pt x="2158" y="469"/>
                    </a:cubicBezTo>
                    <a:cubicBezTo>
                      <a:pt x="2158" y="454"/>
                      <a:pt x="2166" y="446"/>
                      <a:pt x="2174" y="446"/>
                    </a:cubicBezTo>
                    <a:cubicBezTo>
                      <a:pt x="2181" y="446"/>
                      <a:pt x="2189" y="454"/>
                      <a:pt x="2189" y="469"/>
                    </a:cubicBezTo>
                    <a:cubicBezTo>
                      <a:pt x="2189" y="469"/>
                      <a:pt x="2219" y="499"/>
                      <a:pt x="2250" y="499"/>
                    </a:cubicBezTo>
                    <a:cubicBezTo>
                      <a:pt x="2280" y="499"/>
                      <a:pt x="2310" y="499"/>
                      <a:pt x="2310" y="530"/>
                    </a:cubicBezTo>
                    <a:cubicBezTo>
                      <a:pt x="2310" y="530"/>
                      <a:pt x="2310" y="530"/>
                      <a:pt x="2310" y="469"/>
                    </a:cubicBezTo>
                    <a:cubicBezTo>
                      <a:pt x="2310" y="447"/>
                      <a:pt x="2310" y="426"/>
                      <a:pt x="2332" y="426"/>
                    </a:cubicBezTo>
                    <a:cubicBezTo>
                      <a:pt x="2341" y="426"/>
                      <a:pt x="2353" y="429"/>
                      <a:pt x="2371" y="438"/>
                    </a:cubicBezTo>
                    <a:cubicBezTo>
                      <a:pt x="2402" y="438"/>
                      <a:pt x="2462" y="438"/>
                      <a:pt x="2462" y="408"/>
                    </a:cubicBezTo>
                    <a:close/>
                    <a:moveTo>
                      <a:pt x="3252" y="4881"/>
                    </a:moveTo>
                    <a:cubicBezTo>
                      <a:pt x="3252" y="4887"/>
                      <a:pt x="3249" y="4890"/>
                      <a:pt x="3247" y="4890"/>
                    </a:cubicBezTo>
                    <a:cubicBezTo>
                      <a:pt x="3244" y="4890"/>
                      <a:pt x="3243" y="4884"/>
                      <a:pt x="3252" y="4881"/>
                    </a:cubicBezTo>
                    <a:close/>
                    <a:moveTo>
                      <a:pt x="1551" y="4876"/>
                    </a:moveTo>
                    <a:lnTo>
                      <a:pt x="1551" y="4907"/>
                    </a:lnTo>
                    <a:lnTo>
                      <a:pt x="1520" y="4937"/>
                    </a:lnTo>
                    <a:cubicBezTo>
                      <a:pt x="1520" y="4907"/>
                      <a:pt x="1520" y="4876"/>
                      <a:pt x="1551" y="4876"/>
                    </a:cubicBezTo>
                    <a:close/>
                    <a:moveTo>
                      <a:pt x="1763" y="4907"/>
                    </a:moveTo>
                    <a:lnTo>
                      <a:pt x="1763" y="4937"/>
                    </a:lnTo>
                    <a:cubicBezTo>
                      <a:pt x="1763" y="4967"/>
                      <a:pt x="1733" y="4967"/>
                      <a:pt x="1733" y="4967"/>
                    </a:cubicBezTo>
                    <a:cubicBezTo>
                      <a:pt x="1733" y="4967"/>
                      <a:pt x="1733" y="4967"/>
                      <a:pt x="1733" y="4937"/>
                    </a:cubicBezTo>
                    <a:cubicBezTo>
                      <a:pt x="1733" y="4937"/>
                      <a:pt x="1733" y="4907"/>
                      <a:pt x="1763" y="4907"/>
                    </a:cubicBezTo>
                    <a:close/>
                    <a:moveTo>
                      <a:pt x="2675" y="5089"/>
                    </a:moveTo>
                    <a:cubicBezTo>
                      <a:pt x="2675" y="5119"/>
                      <a:pt x="2675" y="5119"/>
                      <a:pt x="2706" y="5119"/>
                    </a:cubicBezTo>
                    <a:lnTo>
                      <a:pt x="2675" y="5089"/>
                    </a:lnTo>
                    <a:close/>
                    <a:moveTo>
                      <a:pt x="2490" y="1"/>
                    </a:moveTo>
                    <a:cubicBezTo>
                      <a:pt x="2475" y="1"/>
                      <a:pt x="2449" y="23"/>
                      <a:pt x="2432" y="74"/>
                    </a:cubicBezTo>
                    <a:cubicBezTo>
                      <a:pt x="2413" y="111"/>
                      <a:pt x="2394" y="137"/>
                      <a:pt x="2383" y="137"/>
                    </a:cubicBezTo>
                    <a:cubicBezTo>
                      <a:pt x="2376" y="137"/>
                      <a:pt x="2371" y="127"/>
                      <a:pt x="2371" y="104"/>
                    </a:cubicBezTo>
                    <a:cubicBezTo>
                      <a:pt x="2371" y="74"/>
                      <a:pt x="2402" y="74"/>
                      <a:pt x="2402" y="74"/>
                    </a:cubicBezTo>
                    <a:lnTo>
                      <a:pt x="2402" y="13"/>
                    </a:lnTo>
                    <a:cubicBezTo>
                      <a:pt x="2402" y="13"/>
                      <a:pt x="2402" y="13"/>
                      <a:pt x="2371" y="43"/>
                    </a:cubicBezTo>
                    <a:cubicBezTo>
                      <a:pt x="2371" y="43"/>
                      <a:pt x="2341" y="43"/>
                      <a:pt x="2310" y="74"/>
                    </a:cubicBezTo>
                    <a:cubicBezTo>
                      <a:pt x="2310" y="134"/>
                      <a:pt x="2310" y="165"/>
                      <a:pt x="2341" y="195"/>
                    </a:cubicBezTo>
                    <a:cubicBezTo>
                      <a:pt x="2371" y="226"/>
                      <a:pt x="2341" y="226"/>
                      <a:pt x="2310" y="226"/>
                    </a:cubicBezTo>
                    <a:cubicBezTo>
                      <a:pt x="2280" y="195"/>
                      <a:pt x="2250" y="165"/>
                      <a:pt x="2280" y="134"/>
                    </a:cubicBezTo>
                    <a:cubicBezTo>
                      <a:pt x="2310" y="134"/>
                      <a:pt x="2310" y="104"/>
                      <a:pt x="2280" y="43"/>
                    </a:cubicBezTo>
                    <a:cubicBezTo>
                      <a:pt x="2280" y="39"/>
                      <a:pt x="2278" y="37"/>
                      <a:pt x="2274" y="37"/>
                    </a:cubicBezTo>
                    <a:cubicBezTo>
                      <a:pt x="2250" y="37"/>
                      <a:pt x="2158" y="116"/>
                      <a:pt x="2158" y="195"/>
                    </a:cubicBezTo>
                    <a:lnTo>
                      <a:pt x="2158" y="165"/>
                    </a:lnTo>
                    <a:cubicBezTo>
                      <a:pt x="2158" y="139"/>
                      <a:pt x="2148" y="130"/>
                      <a:pt x="2133" y="130"/>
                    </a:cubicBezTo>
                    <a:cubicBezTo>
                      <a:pt x="2112" y="130"/>
                      <a:pt x="2085" y="147"/>
                      <a:pt x="2067" y="165"/>
                    </a:cubicBezTo>
                    <a:cubicBezTo>
                      <a:pt x="2006" y="165"/>
                      <a:pt x="2006" y="195"/>
                      <a:pt x="2006" y="226"/>
                    </a:cubicBezTo>
                    <a:cubicBezTo>
                      <a:pt x="2037" y="256"/>
                      <a:pt x="2037" y="286"/>
                      <a:pt x="2006" y="286"/>
                    </a:cubicBezTo>
                    <a:cubicBezTo>
                      <a:pt x="2037" y="286"/>
                      <a:pt x="2037" y="317"/>
                      <a:pt x="2067" y="347"/>
                    </a:cubicBezTo>
                    <a:cubicBezTo>
                      <a:pt x="2067" y="347"/>
                      <a:pt x="2006" y="317"/>
                      <a:pt x="1976" y="317"/>
                    </a:cubicBezTo>
                    <a:cubicBezTo>
                      <a:pt x="1946" y="286"/>
                      <a:pt x="1915" y="271"/>
                      <a:pt x="1885" y="271"/>
                    </a:cubicBezTo>
                    <a:cubicBezTo>
                      <a:pt x="1854" y="271"/>
                      <a:pt x="1824" y="286"/>
                      <a:pt x="1794" y="317"/>
                    </a:cubicBezTo>
                    <a:lnTo>
                      <a:pt x="1763" y="317"/>
                    </a:lnTo>
                    <a:cubicBezTo>
                      <a:pt x="1733" y="347"/>
                      <a:pt x="1703" y="378"/>
                      <a:pt x="1672" y="378"/>
                    </a:cubicBezTo>
                    <a:cubicBezTo>
                      <a:pt x="1642" y="378"/>
                      <a:pt x="1642" y="408"/>
                      <a:pt x="1672" y="408"/>
                    </a:cubicBezTo>
                    <a:lnTo>
                      <a:pt x="1642" y="438"/>
                    </a:lnTo>
                    <a:cubicBezTo>
                      <a:pt x="1611" y="438"/>
                      <a:pt x="1581" y="438"/>
                      <a:pt x="1611" y="469"/>
                    </a:cubicBezTo>
                    <a:cubicBezTo>
                      <a:pt x="1611" y="499"/>
                      <a:pt x="1581" y="499"/>
                      <a:pt x="1581" y="499"/>
                    </a:cubicBezTo>
                    <a:cubicBezTo>
                      <a:pt x="1556" y="487"/>
                      <a:pt x="1541" y="479"/>
                      <a:pt x="1537" y="479"/>
                    </a:cubicBezTo>
                    <a:cubicBezTo>
                      <a:pt x="1531" y="479"/>
                      <a:pt x="1545" y="494"/>
                      <a:pt x="1581" y="530"/>
                    </a:cubicBezTo>
                    <a:cubicBezTo>
                      <a:pt x="1611" y="560"/>
                      <a:pt x="1642" y="560"/>
                      <a:pt x="1672" y="560"/>
                    </a:cubicBezTo>
                    <a:lnTo>
                      <a:pt x="1703" y="530"/>
                    </a:lnTo>
                    <a:lnTo>
                      <a:pt x="1703" y="590"/>
                    </a:lnTo>
                    <a:cubicBezTo>
                      <a:pt x="1672" y="590"/>
                      <a:pt x="1672" y="621"/>
                      <a:pt x="1703" y="651"/>
                    </a:cubicBezTo>
                    <a:cubicBezTo>
                      <a:pt x="1703" y="651"/>
                      <a:pt x="1733" y="682"/>
                      <a:pt x="1703" y="682"/>
                    </a:cubicBezTo>
                    <a:cubicBezTo>
                      <a:pt x="1703" y="682"/>
                      <a:pt x="1703" y="682"/>
                      <a:pt x="1672" y="651"/>
                    </a:cubicBezTo>
                    <a:cubicBezTo>
                      <a:pt x="1642" y="621"/>
                      <a:pt x="1642" y="590"/>
                      <a:pt x="1611" y="560"/>
                    </a:cubicBezTo>
                    <a:cubicBezTo>
                      <a:pt x="1581" y="545"/>
                      <a:pt x="1551" y="537"/>
                      <a:pt x="1535" y="537"/>
                    </a:cubicBezTo>
                    <a:cubicBezTo>
                      <a:pt x="1520" y="537"/>
                      <a:pt x="1520" y="545"/>
                      <a:pt x="1551" y="560"/>
                    </a:cubicBezTo>
                    <a:cubicBezTo>
                      <a:pt x="1535" y="575"/>
                      <a:pt x="1528" y="583"/>
                      <a:pt x="1520" y="583"/>
                    </a:cubicBezTo>
                    <a:cubicBezTo>
                      <a:pt x="1513" y="583"/>
                      <a:pt x="1505" y="575"/>
                      <a:pt x="1490" y="560"/>
                    </a:cubicBezTo>
                    <a:cubicBezTo>
                      <a:pt x="1482" y="552"/>
                      <a:pt x="1476" y="548"/>
                      <a:pt x="1472" y="548"/>
                    </a:cubicBezTo>
                    <a:cubicBezTo>
                      <a:pt x="1462" y="548"/>
                      <a:pt x="1468" y="576"/>
                      <a:pt x="1490" y="621"/>
                    </a:cubicBezTo>
                    <a:cubicBezTo>
                      <a:pt x="1508" y="656"/>
                      <a:pt x="1515" y="671"/>
                      <a:pt x="1506" y="671"/>
                    </a:cubicBezTo>
                    <a:cubicBezTo>
                      <a:pt x="1499" y="671"/>
                      <a:pt x="1485" y="664"/>
                      <a:pt x="1459" y="651"/>
                    </a:cubicBezTo>
                    <a:cubicBezTo>
                      <a:pt x="1442" y="642"/>
                      <a:pt x="1424" y="639"/>
                      <a:pt x="1408" y="639"/>
                    </a:cubicBezTo>
                    <a:cubicBezTo>
                      <a:pt x="1371" y="639"/>
                      <a:pt x="1347" y="660"/>
                      <a:pt x="1368" y="682"/>
                    </a:cubicBezTo>
                    <a:cubicBezTo>
                      <a:pt x="1429" y="712"/>
                      <a:pt x="1368" y="742"/>
                      <a:pt x="1338" y="742"/>
                    </a:cubicBezTo>
                    <a:cubicBezTo>
                      <a:pt x="1329" y="733"/>
                      <a:pt x="1323" y="730"/>
                      <a:pt x="1318" y="730"/>
                    </a:cubicBezTo>
                    <a:cubicBezTo>
                      <a:pt x="1307" y="730"/>
                      <a:pt x="1307" y="751"/>
                      <a:pt x="1307" y="773"/>
                    </a:cubicBezTo>
                    <a:cubicBezTo>
                      <a:pt x="1290" y="755"/>
                      <a:pt x="1272" y="738"/>
                      <a:pt x="1266" y="738"/>
                    </a:cubicBezTo>
                    <a:cubicBezTo>
                      <a:pt x="1262" y="738"/>
                      <a:pt x="1264" y="747"/>
                      <a:pt x="1277" y="773"/>
                    </a:cubicBezTo>
                    <a:lnTo>
                      <a:pt x="1307" y="864"/>
                    </a:lnTo>
                    <a:cubicBezTo>
                      <a:pt x="1316" y="855"/>
                      <a:pt x="1323" y="851"/>
                      <a:pt x="1328" y="851"/>
                    </a:cubicBezTo>
                    <a:cubicBezTo>
                      <a:pt x="1340" y="851"/>
                      <a:pt x="1347" y="873"/>
                      <a:pt x="1368" y="894"/>
                    </a:cubicBezTo>
                    <a:cubicBezTo>
                      <a:pt x="1381" y="907"/>
                      <a:pt x="1378" y="914"/>
                      <a:pt x="1363" y="914"/>
                    </a:cubicBezTo>
                    <a:cubicBezTo>
                      <a:pt x="1343" y="914"/>
                      <a:pt x="1300" y="900"/>
                      <a:pt x="1247" y="864"/>
                    </a:cubicBezTo>
                    <a:lnTo>
                      <a:pt x="1155" y="834"/>
                    </a:lnTo>
                    <a:lnTo>
                      <a:pt x="1155" y="834"/>
                    </a:lnTo>
                    <a:cubicBezTo>
                      <a:pt x="1186" y="864"/>
                      <a:pt x="1216" y="894"/>
                      <a:pt x="1216" y="894"/>
                    </a:cubicBezTo>
                    <a:cubicBezTo>
                      <a:pt x="1216" y="894"/>
                      <a:pt x="1203" y="908"/>
                      <a:pt x="1185" y="908"/>
                    </a:cubicBezTo>
                    <a:cubicBezTo>
                      <a:pt x="1176" y="908"/>
                      <a:pt x="1166" y="904"/>
                      <a:pt x="1155" y="894"/>
                    </a:cubicBezTo>
                    <a:lnTo>
                      <a:pt x="1155" y="894"/>
                    </a:lnTo>
                    <a:cubicBezTo>
                      <a:pt x="1186" y="955"/>
                      <a:pt x="1186" y="955"/>
                      <a:pt x="1155" y="955"/>
                    </a:cubicBezTo>
                    <a:cubicBezTo>
                      <a:pt x="1132" y="932"/>
                      <a:pt x="1118" y="922"/>
                      <a:pt x="1111" y="922"/>
                    </a:cubicBezTo>
                    <a:cubicBezTo>
                      <a:pt x="1099" y="922"/>
                      <a:pt x="1106" y="948"/>
                      <a:pt x="1125" y="986"/>
                    </a:cubicBezTo>
                    <a:cubicBezTo>
                      <a:pt x="1095" y="955"/>
                      <a:pt x="1064" y="955"/>
                      <a:pt x="1034" y="955"/>
                    </a:cubicBezTo>
                    <a:lnTo>
                      <a:pt x="1064" y="986"/>
                    </a:lnTo>
                    <a:cubicBezTo>
                      <a:pt x="1107" y="1007"/>
                      <a:pt x="1105" y="1028"/>
                      <a:pt x="1089" y="1028"/>
                    </a:cubicBezTo>
                    <a:cubicBezTo>
                      <a:pt x="1082" y="1028"/>
                      <a:pt x="1073" y="1025"/>
                      <a:pt x="1064" y="1016"/>
                    </a:cubicBezTo>
                    <a:cubicBezTo>
                      <a:pt x="1055" y="1007"/>
                      <a:pt x="1049" y="1003"/>
                      <a:pt x="1045" y="1003"/>
                    </a:cubicBezTo>
                    <a:cubicBezTo>
                      <a:pt x="1034" y="1003"/>
                      <a:pt x="1034" y="1025"/>
                      <a:pt x="1034" y="1046"/>
                    </a:cubicBezTo>
                    <a:cubicBezTo>
                      <a:pt x="1019" y="1061"/>
                      <a:pt x="1011" y="1069"/>
                      <a:pt x="1003" y="1069"/>
                    </a:cubicBezTo>
                    <a:cubicBezTo>
                      <a:pt x="996" y="1069"/>
                      <a:pt x="988" y="1061"/>
                      <a:pt x="973" y="1046"/>
                    </a:cubicBezTo>
                    <a:cubicBezTo>
                      <a:pt x="960" y="1034"/>
                      <a:pt x="953" y="1026"/>
                      <a:pt x="951" y="1026"/>
                    </a:cubicBezTo>
                    <a:lnTo>
                      <a:pt x="951" y="1026"/>
                    </a:lnTo>
                    <a:cubicBezTo>
                      <a:pt x="948" y="1026"/>
                      <a:pt x="955" y="1041"/>
                      <a:pt x="973" y="1077"/>
                    </a:cubicBezTo>
                    <a:cubicBezTo>
                      <a:pt x="973" y="1107"/>
                      <a:pt x="973" y="1107"/>
                      <a:pt x="943" y="1107"/>
                    </a:cubicBezTo>
                    <a:cubicBezTo>
                      <a:pt x="912" y="1092"/>
                      <a:pt x="897" y="1084"/>
                      <a:pt x="893" y="1084"/>
                    </a:cubicBezTo>
                    <a:cubicBezTo>
                      <a:pt x="889" y="1084"/>
                      <a:pt x="897" y="1092"/>
                      <a:pt x="912" y="1107"/>
                    </a:cubicBezTo>
                    <a:cubicBezTo>
                      <a:pt x="943" y="1168"/>
                      <a:pt x="973" y="1198"/>
                      <a:pt x="973" y="1198"/>
                    </a:cubicBezTo>
                    <a:cubicBezTo>
                      <a:pt x="988" y="1183"/>
                      <a:pt x="996" y="1175"/>
                      <a:pt x="1003" y="1175"/>
                    </a:cubicBezTo>
                    <a:cubicBezTo>
                      <a:pt x="1011" y="1175"/>
                      <a:pt x="1019" y="1183"/>
                      <a:pt x="1034" y="1198"/>
                    </a:cubicBezTo>
                    <a:cubicBezTo>
                      <a:pt x="1034" y="1198"/>
                      <a:pt x="1003" y="1229"/>
                      <a:pt x="1003" y="1229"/>
                    </a:cubicBezTo>
                    <a:cubicBezTo>
                      <a:pt x="973" y="1229"/>
                      <a:pt x="973" y="1229"/>
                      <a:pt x="973" y="1289"/>
                    </a:cubicBezTo>
                    <a:cubicBezTo>
                      <a:pt x="958" y="1305"/>
                      <a:pt x="958" y="1327"/>
                      <a:pt x="962" y="1339"/>
                    </a:cubicBezTo>
                    <a:lnTo>
                      <a:pt x="962" y="1339"/>
                    </a:lnTo>
                    <a:cubicBezTo>
                      <a:pt x="950" y="1327"/>
                      <a:pt x="931" y="1308"/>
                      <a:pt x="912" y="1289"/>
                    </a:cubicBezTo>
                    <a:cubicBezTo>
                      <a:pt x="882" y="1259"/>
                      <a:pt x="851" y="1229"/>
                      <a:pt x="821" y="1229"/>
                    </a:cubicBezTo>
                    <a:cubicBezTo>
                      <a:pt x="730" y="1229"/>
                      <a:pt x="669" y="1259"/>
                      <a:pt x="730" y="1320"/>
                    </a:cubicBezTo>
                    <a:cubicBezTo>
                      <a:pt x="730" y="1320"/>
                      <a:pt x="730" y="1350"/>
                      <a:pt x="730" y="1350"/>
                    </a:cubicBezTo>
                    <a:cubicBezTo>
                      <a:pt x="720" y="1360"/>
                      <a:pt x="710" y="1364"/>
                      <a:pt x="701" y="1364"/>
                    </a:cubicBezTo>
                    <a:cubicBezTo>
                      <a:pt x="683" y="1364"/>
                      <a:pt x="669" y="1350"/>
                      <a:pt x="669" y="1350"/>
                    </a:cubicBezTo>
                    <a:cubicBezTo>
                      <a:pt x="664" y="1345"/>
                      <a:pt x="658" y="1342"/>
                      <a:pt x="653" y="1342"/>
                    </a:cubicBezTo>
                    <a:cubicBezTo>
                      <a:pt x="627" y="1342"/>
                      <a:pt x="598" y="1397"/>
                      <a:pt x="547" y="1472"/>
                    </a:cubicBezTo>
                    <a:cubicBezTo>
                      <a:pt x="456" y="1533"/>
                      <a:pt x="456" y="1593"/>
                      <a:pt x="396" y="1593"/>
                    </a:cubicBezTo>
                    <a:lnTo>
                      <a:pt x="365" y="1593"/>
                    </a:lnTo>
                    <a:cubicBezTo>
                      <a:pt x="365" y="1624"/>
                      <a:pt x="304" y="1715"/>
                      <a:pt x="244" y="1837"/>
                    </a:cubicBezTo>
                    <a:cubicBezTo>
                      <a:pt x="183" y="1928"/>
                      <a:pt x="152" y="2080"/>
                      <a:pt x="183" y="2080"/>
                    </a:cubicBezTo>
                    <a:cubicBezTo>
                      <a:pt x="183" y="2080"/>
                      <a:pt x="183" y="2110"/>
                      <a:pt x="183" y="2110"/>
                    </a:cubicBezTo>
                    <a:cubicBezTo>
                      <a:pt x="152" y="2110"/>
                      <a:pt x="122" y="2141"/>
                      <a:pt x="122" y="2171"/>
                    </a:cubicBezTo>
                    <a:cubicBezTo>
                      <a:pt x="122" y="2201"/>
                      <a:pt x="122" y="2262"/>
                      <a:pt x="122" y="2262"/>
                    </a:cubicBezTo>
                    <a:cubicBezTo>
                      <a:pt x="113" y="2253"/>
                      <a:pt x="107" y="2250"/>
                      <a:pt x="102" y="2250"/>
                    </a:cubicBezTo>
                    <a:cubicBezTo>
                      <a:pt x="89" y="2250"/>
                      <a:pt x="83" y="2271"/>
                      <a:pt x="61" y="2293"/>
                    </a:cubicBezTo>
                    <a:cubicBezTo>
                      <a:pt x="61" y="2323"/>
                      <a:pt x="61" y="2353"/>
                      <a:pt x="92" y="2353"/>
                    </a:cubicBezTo>
                    <a:cubicBezTo>
                      <a:pt x="92" y="2384"/>
                      <a:pt x="61" y="2505"/>
                      <a:pt x="31" y="2536"/>
                    </a:cubicBezTo>
                    <a:cubicBezTo>
                      <a:pt x="0" y="2566"/>
                      <a:pt x="31" y="2596"/>
                      <a:pt x="61" y="2596"/>
                    </a:cubicBezTo>
                    <a:cubicBezTo>
                      <a:pt x="92" y="2627"/>
                      <a:pt x="122" y="2627"/>
                      <a:pt x="122" y="2657"/>
                    </a:cubicBezTo>
                    <a:lnTo>
                      <a:pt x="31" y="2657"/>
                    </a:lnTo>
                    <a:cubicBezTo>
                      <a:pt x="16" y="2642"/>
                      <a:pt x="8" y="2634"/>
                      <a:pt x="4" y="2634"/>
                    </a:cubicBezTo>
                    <a:cubicBezTo>
                      <a:pt x="0" y="2634"/>
                      <a:pt x="0" y="2642"/>
                      <a:pt x="0" y="2657"/>
                    </a:cubicBezTo>
                    <a:cubicBezTo>
                      <a:pt x="0" y="2688"/>
                      <a:pt x="0" y="2688"/>
                      <a:pt x="0" y="2688"/>
                    </a:cubicBezTo>
                    <a:cubicBezTo>
                      <a:pt x="31" y="2688"/>
                      <a:pt x="31" y="2779"/>
                      <a:pt x="31" y="2931"/>
                    </a:cubicBezTo>
                    <a:cubicBezTo>
                      <a:pt x="31" y="3083"/>
                      <a:pt x="61" y="3144"/>
                      <a:pt x="92" y="3144"/>
                    </a:cubicBezTo>
                    <a:cubicBezTo>
                      <a:pt x="122" y="3144"/>
                      <a:pt x="122" y="3144"/>
                      <a:pt x="92" y="3204"/>
                    </a:cubicBezTo>
                    <a:cubicBezTo>
                      <a:pt x="0" y="3326"/>
                      <a:pt x="0" y="3326"/>
                      <a:pt x="31" y="3356"/>
                    </a:cubicBezTo>
                    <a:cubicBezTo>
                      <a:pt x="31" y="3326"/>
                      <a:pt x="61" y="3326"/>
                      <a:pt x="122" y="3326"/>
                    </a:cubicBezTo>
                    <a:cubicBezTo>
                      <a:pt x="140" y="3317"/>
                      <a:pt x="152" y="3313"/>
                      <a:pt x="160" y="3313"/>
                    </a:cubicBezTo>
                    <a:cubicBezTo>
                      <a:pt x="178" y="3313"/>
                      <a:pt x="165" y="3335"/>
                      <a:pt x="122" y="3356"/>
                    </a:cubicBezTo>
                    <a:cubicBezTo>
                      <a:pt x="61" y="3356"/>
                      <a:pt x="152" y="3630"/>
                      <a:pt x="213" y="3630"/>
                    </a:cubicBezTo>
                    <a:lnTo>
                      <a:pt x="183" y="3630"/>
                    </a:lnTo>
                    <a:cubicBezTo>
                      <a:pt x="152" y="3660"/>
                      <a:pt x="183" y="3660"/>
                      <a:pt x="183" y="3721"/>
                    </a:cubicBezTo>
                    <a:cubicBezTo>
                      <a:pt x="213" y="3782"/>
                      <a:pt x="213" y="3782"/>
                      <a:pt x="213" y="3782"/>
                    </a:cubicBezTo>
                    <a:cubicBezTo>
                      <a:pt x="220" y="3779"/>
                      <a:pt x="226" y="3777"/>
                      <a:pt x="232" y="3777"/>
                    </a:cubicBezTo>
                    <a:cubicBezTo>
                      <a:pt x="280" y="3777"/>
                      <a:pt x="301" y="3873"/>
                      <a:pt x="274" y="3873"/>
                    </a:cubicBezTo>
                    <a:cubicBezTo>
                      <a:pt x="244" y="3903"/>
                      <a:pt x="244" y="3903"/>
                      <a:pt x="274" y="3964"/>
                    </a:cubicBezTo>
                    <a:cubicBezTo>
                      <a:pt x="335" y="3964"/>
                      <a:pt x="365" y="4055"/>
                      <a:pt x="335" y="4086"/>
                    </a:cubicBezTo>
                    <a:cubicBezTo>
                      <a:pt x="335" y="4086"/>
                      <a:pt x="335" y="4086"/>
                      <a:pt x="365" y="4116"/>
                    </a:cubicBezTo>
                    <a:cubicBezTo>
                      <a:pt x="396" y="4116"/>
                      <a:pt x="396" y="4147"/>
                      <a:pt x="426" y="4147"/>
                    </a:cubicBezTo>
                    <a:cubicBezTo>
                      <a:pt x="444" y="4182"/>
                      <a:pt x="451" y="4197"/>
                      <a:pt x="460" y="4197"/>
                    </a:cubicBezTo>
                    <a:cubicBezTo>
                      <a:pt x="467" y="4197"/>
                      <a:pt x="474" y="4190"/>
                      <a:pt x="487" y="4177"/>
                    </a:cubicBezTo>
                    <a:cubicBezTo>
                      <a:pt x="517" y="4177"/>
                      <a:pt x="517" y="4147"/>
                      <a:pt x="547" y="4147"/>
                    </a:cubicBezTo>
                    <a:lnTo>
                      <a:pt x="517" y="4177"/>
                    </a:lnTo>
                    <a:cubicBezTo>
                      <a:pt x="487" y="4207"/>
                      <a:pt x="517" y="4238"/>
                      <a:pt x="578" y="4299"/>
                    </a:cubicBezTo>
                    <a:cubicBezTo>
                      <a:pt x="608" y="4359"/>
                      <a:pt x="639" y="4390"/>
                      <a:pt x="639" y="4420"/>
                    </a:cubicBezTo>
                    <a:lnTo>
                      <a:pt x="669" y="4420"/>
                    </a:lnTo>
                    <a:cubicBezTo>
                      <a:pt x="699" y="4420"/>
                      <a:pt x="730" y="4420"/>
                      <a:pt x="699" y="4451"/>
                    </a:cubicBezTo>
                    <a:cubicBezTo>
                      <a:pt x="699" y="4481"/>
                      <a:pt x="730" y="4542"/>
                      <a:pt x="791" y="4542"/>
                    </a:cubicBezTo>
                    <a:cubicBezTo>
                      <a:pt x="821" y="4542"/>
                      <a:pt x="821" y="4572"/>
                      <a:pt x="821" y="4572"/>
                    </a:cubicBezTo>
                    <a:cubicBezTo>
                      <a:pt x="799" y="4617"/>
                      <a:pt x="809" y="4645"/>
                      <a:pt x="840" y="4645"/>
                    </a:cubicBezTo>
                    <a:cubicBezTo>
                      <a:pt x="851" y="4645"/>
                      <a:pt x="866" y="4641"/>
                      <a:pt x="882" y="4633"/>
                    </a:cubicBezTo>
                    <a:lnTo>
                      <a:pt x="882" y="4633"/>
                    </a:lnTo>
                    <a:cubicBezTo>
                      <a:pt x="851" y="4663"/>
                      <a:pt x="882" y="4663"/>
                      <a:pt x="882" y="4663"/>
                    </a:cubicBezTo>
                    <a:cubicBezTo>
                      <a:pt x="943" y="4663"/>
                      <a:pt x="1003" y="4724"/>
                      <a:pt x="973" y="4755"/>
                    </a:cubicBezTo>
                    <a:lnTo>
                      <a:pt x="1003" y="4755"/>
                    </a:lnTo>
                    <a:cubicBezTo>
                      <a:pt x="1014" y="4744"/>
                      <a:pt x="1024" y="4741"/>
                      <a:pt x="1033" y="4741"/>
                    </a:cubicBezTo>
                    <a:cubicBezTo>
                      <a:pt x="1051" y="4741"/>
                      <a:pt x="1064" y="4755"/>
                      <a:pt x="1064" y="4755"/>
                    </a:cubicBezTo>
                    <a:cubicBezTo>
                      <a:pt x="1084" y="4755"/>
                      <a:pt x="1091" y="4768"/>
                      <a:pt x="1102" y="4768"/>
                    </a:cubicBezTo>
                    <a:cubicBezTo>
                      <a:pt x="1108" y="4768"/>
                      <a:pt x="1115" y="4765"/>
                      <a:pt x="1125" y="4755"/>
                    </a:cubicBezTo>
                    <a:lnTo>
                      <a:pt x="1186" y="4755"/>
                    </a:lnTo>
                    <a:cubicBezTo>
                      <a:pt x="1186" y="4755"/>
                      <a:pt x="1155" y="4785"/>
                      <a:pt x="1125" y="4785"/>
                    </a:cubicBezTo>
                    <a:cubicBezTo>
                      <a:pt x="1104" y="4806"/>
                      <a:pt x="1112" y="4828"/>
                      <a:pt x="1152" y="4828"/>
                    </a:cubicBezTo>
                    <a:cubicBezTo>
                      <a:pt x="1168" y="4828"/>
                      <a:pt x="1189" y="4824"/>
                      <a:pt x="1216" y="4815"/>
                    </a:cubicBezTo>
                    <a:lnTo>
                      <a:pt x="1216" y="4815"/>
                    </a:lnTo>
                    <a:cubicBezTo>
                      <a:pt x="1186" y="4846"/>
                      <a:pt x="1155" y="4846"/>
                      <a:pt x="1216" y="4846"/>
                    </a:cubicBezTo>
                    <a:cubicBezTo>
                      <a:pt x="1216" y="4846"/>
                      <a:pt x="1230" y="4859"/>
                      <a:pt x="1239" y="4859"/>
                    </a:cubicBezTo>
                    <a:cubicBezTo>
                      <a:pt x="1243" y="4859"/>
                      <a:pt x="1247" y="4856"/>
                      <a:pt x="1247" y="4846"/>
                    </a:cubicBezTo>
                    <a:lnTo>
                      <a:pt x="1307" y="4846"/>
                    </a:lnTo>
                    <a:cubicBezTo>
                      <a:pt x="1338" y="4907"/>
                      <a:pt x="1338" y="4907"/>
                      <a:pt x="1368" y="4937"/>
                    </a:cubicBezTo>
                    <a:cubicBezTo>
                      <a:pt x="1383" y="4922"/>
                      <a:pt x="1391" y="4914"/>
                      <a:pt x="1395" y="4914"/>
                    </a:cubicBezTo>
                    <a:cubicBezTo>
                      <a:pt x="1399" y="4914"/>
                      <a:pt x="1399" y="4922"/>
                      <a:pt x="1399" y="4937"/>
                    </a:cubicBezTo>
                    <a:cubicBezTo>
                      <a:pt x="1386" y="4950"/>
                      <a:pt x="1384" y="4957"/>
                      <a:pt x="1388" y="4957"/>
                    </a:cubicBezTo>
                    <a:cubicBezTo>
                      <a:pt x="1393" y="4957"/>
                      <a:pt x="1411" y="4942"/>
                      <a:pt x="1429" y="4907"/>
                    </a:cubicBezTo>
                    <a:cubicBezTo>
                      <a:pt x="1459" y="4907"/>
                      <a:pt x="1459" y="4907"/>
                      <a:pt x="1459" y="4937"/>
                    </a:cubicBezTo>
                    <a:cubicBezTo>
                      <a:pt x="1459" y="4973"/>
                      <a:pt x="1459" y="4987"/>
                      <a:pt x="1465" y="4987"/>
                    </a:cubicBezTo>
                    <a:cubicBezTo>
                      <a:pt x="1470" y="4987"/>
                      <a:pt x="1477" y="4980"/>
                      <a:pt x="1490" y="4967"/>
                    </a:cubicBezTo>
                    <a:lnTo>
                      <a:pt x="1520" y="4967"/>
                    </a:lnTo>
                    <a:cubicBezTo>
                      <a:pt x="1520" y="4998"/>
                      <a:pt x="1672" y="5059"/>
                      <a:pt x="1824" y="5089"/>
                    </a:cubicBezTo>
                    <a:cubicBezTo>
                      <a:pt x="1854" y="5089"/>
                      <a:pt x="1854" y="5059"/>
                      <a:pt x="1885" y="5028"/>
                    </a:cubicBezTo>
                    <a:cubicBezTo>
                      <a:pt x="1885" y="5089"/>
                      <a:pt x="1892" y="5119"/>
                      <a:pt x="1900" y="5119"/>
                    </a:cubicBezTo>
                    <a:cubicBezTo>
                      <a:pt x="1908" y="5119"/>
                      <a:pt x="1915" y="5089"/>
                      <a:pt x="1915" y="5028"/>
                    </a:cubicBezTo>
                    <a:cubicBezTo>
                      <a:pt x="1915" y="5001"/>
                      <a:pt x="1915" y="4986"/>
                      <a:pt x="1918" y="4986"/>
                    </a:cubicBezTo>
                    <a:cubicBezTo>
                      <a:pt x="1921" y="4986"/>
                      <a:pt x="1929" y="5008"/>
                      <a:pt x="1946" y="5059"/>
                    </a:cubicBezTo>
                    <a:cubicBezTo>
                      <a:pt x="1946" y="5074"/>
                      <a:pt x="1946" y="5081"/>
                      <a:pt x="1949" y="5081"/>
                    </a:cubicBezTo>
                    <a:cubicBezTo>
                      <a:pt x="1953" y="5081"/>
                      <a:pt x="1961" y="5074"/>
                      <a:pt x="1976" y="5059"/>
                    </a:cubicBezTo>
                    <a:cubicBezTo>
                      <a:pt x="1976" y="5043"/>
                      <a:pt x="1984" y="5036"/>
                      <a:pt x="1991" y="5036"/>
                    </a:cubicBezTo>
                    <a:cubicBezTo>
                      <a:pt x="1999" y="5036"/>
                      <a:pt x="2006" y="5043"/>
                      <a:pt x="2006" y="5059"/>
                    </a:cubicBezTo>
                    <a:cubicBezTo>
                      <a:pt x="2006" y="5080"/>
                      <a:pt x="2022" y="5101"/>
                      <a:pt x="2031" y="5101"/>
                    </a:cubicBezTo>
                    <a:cubicBezTo>
                      <a:pt x="2034" y="5101"/>
                      <a:pt x="2037" y="5098"/>
                      <a:pt x="2037" y="5089"/>
                    </a:cubicBezTo>
                    <a:cubicBezTo>
                      <a:pt x="2037" y="5089"/>
                      <a:pt x="2037" y="5089"/>
                      <a:pt x="2067" y="5119"/>
                    </a:cubicBezTo>
                    <a:cubicBezTo>
                      <a:pt x="2067" y="5145"/>
                      <a:pt x="2073" y="5154"/>
                      <a:pt x="2081" y="5154"/>
                    </a:cubicBezTo>
                    <a:cubicBezTo>
                      <a:pt x="2093" y="5154"/>
                      <a:pt x="2111" y="5137"/>
                      <a:pt x="2128" y="5119"/>
                    </a:cubicBezTo>
                    <a:cubicBezTo>
                      <a:pt x="2158" y="5089"/>
                      <a:pt x="2174" y="5074"/>
                      <a:pt x="2181" y="5074"/>
                    </a:cubicBezTo>
                    <a:cubicBezTo>
                      <a:pt x="2189" y="5074"/>
                      <a:pt x="2189" y="5089"/>
                      <a:pt x="2189" y="5119"/>
                    </a:cubicBezTo>
                    <a:cubicBezTo>
                      <a:pt x="2177" y="5143"/>
                      <a:pt x="2183" y="5152"/>
                      <a:pt x="2197" y="5152"/>
                    </a:cubicBezTo>
                    <a:cubicBezTo>
                      <a:pt x="2219" y="5152"/>
                      <a:pt x="2261" y="5126"/>
                      <a:pt x="2280" y="5089"/>
                    </a:cubicBezTo>
                    <a:cubicBezTo>
                      <a:pt x="2280" y="5076"/>
                      <a:pt x="2280" y="5066"/>
                      <a:pt x="2280" y="5059"/>
                    </a:cubicBezTo>
                    <a:cubicBezTo>
                      <a:pt x="2280" y="5089"/>
                      <a:pt x="2310" y="5089"/>
                      <a:pt x="2310" y="5089"/>
                    </a:cubicBezTo>
                    <a:cubicBezTo>
                      <a:pt x="2310" y="5089"/>
                      <a:pt x="2341" y="5089"/>
                      <a:pt x="2341" y="5119"/>
                    </a:cubicBezTo>
                    <a:cubicBezTo>
                      <a:pt x="2341" y="5119"/>
                      <a:pt x="2371" y="5119"/>
                      <a:pt x="2402" y="5089"/>
                    </a:cubicBezTo>
                    <a:cubicBezTo>
                      <a:pt x="2413" y="5066"/>
                      <a:pt x="2429" y="5056"/>
                      <a:pt x="2445" y="5056"/>
                    </a:cubicBezTo>
                    <a:cubicBezTo>
                      <a:pt x="2470" y="5056"/>
                      <a:pt x="2493" y="5082"/>
                      <a:pt x="2493" y="5119"/>
                    </a:cubicBezTo>
                    <a:lnTo>
                      <a:pt x="2554" y="5059"/>
                    </a:lnTo>
                    <a:cubicBezTo>
                      <a:pt x="2554" y="5021"/>
                      <a:pt x="2554" y="4995"/>
                      <a:pt x="2561" y="4995"/>
                    </a:cubicBezTo>
                    <a:cubicBezTo>
                      <a:pt x="2565" y="4995"/>
                      <a:pt x="2572" y="5005"/>
                      <a:pt x="2584" y="5028"/>
                    </a:cubicBezTo>
                    <a:lnTo>
                      <a:pt x="2584" y="5059"/>
                    </a:lnTo>
                    <a:cubicBezTo>
                      <a:pt x="2584" y="5035"/>
                      <a:pt x="2593" y="5025"/>
                      <a:pt x="2606" y="5025"/>
                    </a:cubicBezTo>
                    <a:cubicBezTo>
                      <a:pt x="2626" y="5025"/>
                      <a:pt x="2656" y="5051"/>
                      <a:pt x="2675" y="5089"/>
                    </a:cubicBezTo>
                    <a:cubicBezTo>
                      <a:pt x="2675" y="5059"/>
                      <a:pt x="2675" y="5028"/>
                      <a:pt x="2706" y="5028"/>
                    </a:cubicBezTo>
                    <a:cubicBezTo>
                      <a:pt x="2706" y="5028"/>
                      <a:pt x="2713" y="5021"/>
                      <a:pt x="2721" y="5021"/>
                    </a:cubicBezTo>
                    <a:cubicBezTo>
                      <a:pt x="2728" y="5021"/>
                      <a:pt x="2736" y="5028"/>
                      <a:pt x="2736" y="5059"/>
                    </a:cubicBezTo>
                    <a:cubicBezTo>
                      <a:pt x="2754" y="5076"/>
                      <a:pt x="2771" y="5094"/>
                      <a:pt x="2777" y="5094"/>
                    </a:cubicBezTo>
                    <a:cubicBezTo>
                      <a:pt x="2781" y="5094"/>
                      <a:pt x="2779" y="5084"/>
                      <a:pt x="2766" y="5059"/>
                    </a:cubicBezTo>
                    <a:lnTo>
                      <a:pt x="2766" y="5059"/>
                    </a:lnTo>
                    <a:cubicBezTo>
                      <a:pt x="2766" y="5059"/>
                      <a:pt x="2797" y="5059"/>
                      <a:pt x="2827" y="5089"/>
                    </a:cubicBezTo>
                    <a:lnTo>
                      <a:pt x="2888" y="5089"/>
                    </a:lnTo>
                    <a:cubicBezTo>
                      <a:pt x="2906" y="5053"/>
                      <a:pt x="2924" y="5039"/>
                      <a:pt x="2935" y="5039"/>
                    </a:cubicBezTo>
                    <a:cubicBezTo>
                      <a:pt x="2944" y="5039"/>
                      <a:pt x="2949" y="5046"/>
                      <a:pt x="2949" y="5059"/>
                    </a:cubicBezTo>
                    <a:cubicBezTo>
                      <a:pt x="2949" y="5059"/>
                      <a:pt x="2979" y="5059"/>
                      <a:pt x="2979" y="5028"/>
                    </a:cubicBezTo>
                    <a:cubicBezTo>
                      <a:pt x="3010" y="5013"/>
                      <a:pt x="3025" y="5005"/>
                      <a:pt x="3036" y="5005"/>
                    </a:cubicBezTo>
                    <a:cubicBezTo>
                      <a:pt x="3048" y="5005"/>
                      <a:pt x="3055" y="5013"/>
                      <a:pt x="3070" y="5028"/>
                    </a:cubicBezTo>
                    <a:cubicBezTo>
                      <a:pt x="3070" y="4998"/>
                      <a:pt x="3070" y="4998"/>
                      <a:pt x="3101" y="4967"/>
                    </a:cubicBezTo>
                    <a:lnTo>
                      <a:pt x="3131" y="4967"/>
                    </a:lnTo>
                    <a:cubicBezTo>
                      <a:pt x="3131" y="4937"/>
                      <a:pt x="3131" y="4937"/>
                      <a:pt x="3131" y="4937"/>
                    </a:cubicBezTo>
                    <a:lnTo>
                      <a:pt x="3222" y="4937"/>
                    </a:lnTo>
                    <a:cubicBezTo>
                      <a:pt x="3281" y="4908"/>
                      <a:pt x="3283" y="4907"/>
                      <a:pt x="3256" y="4879"/>
                    </a:cubicBezTo>
                    <a:lnTo>
                      <a:pt x="3256" y="4879"/>
                    </a:lnTo>
                    <a:cubicBezTo>
                      <a:pt x="3262" y="4877"/>
                      <a:pt x="3270" y="4876"/>
                      <a:pt x="3283" y="4876"/>
                    </a:cubicBezTo>
                    <a:cubicBezTo>
                      <a:pt x="3283" y="4876"/>
                      <a:pt x="3344" y="4876"/>
                      <a:pt x="3405" y="4846"/>
                    </a:cubicBezTo>
                    <a:cubicBezTo>
                      <a:pt x="3465" y="4815"/>
                      <a:pt x="3465" y="4815"/>
                      <a:pt x="3435" y="4785"/>
                    </a:cubicBezTo>
                    <a:cubicBezTo>
                      <a:pt x="3420" y="4755"/>
                      <a:pt x="3412" y="4739"/>
                      <a:pt x="3416" y="4739"/>
                    </a:cubicBezTo>
                    <a:cubicBezTo>
                      <a:pt x="3420" y="4739"/>
                      <a:pt x="3435" y="4755"/>
                      <a:pt x="3465" y="4785"/>
                    </a:cubicBezTo>
                    <a:cubicBezTo>
                      <a:pt x="3496" y="4800"/>
                      <a:pt x="3519" y="4808"/>
                      <a:pt x="3530" y="4808"/>
                    </a:cubicBezTo>
                    <a:cubicBezTo>
                      <a:pt x="3541" y="4808"/>
                      <a:pt x="3541" y="4800"/>
                      <a:pt x="3526" y="4785"/>
                    </a:cubicBezTo>
                    <a:cubicBezTo>
                      <a:pt x="3526" y="4755"/>
                      <a:pt x="3526" y="4755"/>
                      <a:pt x="3526" y="4724"/>
                    </a:cubicBezTo>
                    <a:cubicBezTo>
                      <a:pt x="3539" y="4737"/>
                      <a:pt x="3551" y="4744"/>
                      <a:pt x="3562" y="4744"/>
                    </a:cubicBezTo>
                    <a:cubicBezTo>
                      <a:pt x="3577" y="4744"/>
                      <a:pt x="3587" y="4729"/>
                      <a:pt x="3587" y="4694"/>
                    </a:cubicBezTo>
                    <a:cubicBezTo>
                      <a:pt x="3587" y="4694"/>
                      <a:pt x="3587" y="4694"/>
                      <a:pt x="3617" y="4724"/>
                    </a:cubicBezTo>
                    <a:cubicBezTo>
                      <a:pt x="3617" y="4724"/>
                      <a:pt x="3648" y="4724"/>
                      <a:pt x="3648" y="4694"/>
                    </a:cubicBezTo>
                    <a:cubicBezTo>
                      <a:pt x="3648" y="4644"/>
                      <a:pt x="3709" y="4594"/>
                      <a:pt x="3747" y="4594"/>
                    </a:cubicBezTo>
                    <a:cubicBezTo>
                      <a:pt x="3756" y="4594"/>
                      <a:pt x="3764" y="4597"/>
                      <a:pt x="3769" y="4603"/>
                    </a:cubicBezTo>
                    <a:cubicBezTo>
                      <a:pt x="3769" y="4603"/>
                      <a:pt x="3800" y="4572"/>
                      <a:pt x="3800" y="4542"/>
                    </a:cubicBezTo>
                    <a:cubicBezTo>
                      <a:pt x="3782" y="4506"/>
                      <a:pt x="3775" y="4491"/>
                      <a:pt x="3778" y="4491"/>
                    </a:cubicBezTo>
                    <a:lnTo>
                      <a:pt x="3778" y="4491"/>
                    </a:lnTo>
                    <a:cubicBezTo>
                      <a:pt x="3780" y="4491"/>
                      <a:pt x="3787" y="4499"/>
                      <a:pt x="3800" y="4511"/>
                    </a:cubicBezTo>
                    <a:cubicBezTo>
                      <a:pt x="3830" y="4542"/>
                      <a:pt x="3845" y="4557"/>
                      <a:pt x="3849" y="4557"/>
                    </a:cubicBezTo>
                    <a:cubicBezTo>
                      <a:pt x="3853" y="4557"/>
                      <a:pt x="3845" y="4542"/>
                      <a:pt x="3830" y="4511"/>
                    </a:cubicBezTo>
                    <a:cubicBezTo>
                      <a:pt x="3809" y="4490"/>
                      <a:pt x="3832" y="4455"/>
                      <a:pt x="3858" y="4455"/>
                    </a:cubicBezTo>
                    <a:cubicBezTo>
                      <a:pt x="3869" y="4455"/>
                      <a:pt x="3882" y="4462"/>
                      <a:pt x="3891" y="4481"/>
                    </a:cubicBezTo>
                    <a:cubicBezTo>
                      <a:pt x="3921" y="4511"/>
                      <a:pt x="3952" y="4542"/>
                      <a:pt x="3952" y="4542"/>
                    </a:cubicBezTo>
                    <a:cubicBezTo>
                      <a:pt x="3921" y="4511"/>
                      <a:pt x="3952" y="4481"/>
                      <a:pt x="3952" y="4481"/>
                    </a:cubicBezTo>
                    <a:cubicBezTo>
                      <a:pt x="3921" y="4481"/>
                      <a:pt x="3921" y="4451"/>
                      <a:pt x="3952" y="4420"/>
                    </a:cubicBezTo>
                    <a:cubicBezTo>
                      <a:pt x="3982" y="4420"/>
                      <a:pt x="4013" y="4359"/>
                      <a:pt x="4043" y="4329"/>
                    </a:cubicBezTo>
                    <a:cubicBezTo>
                      <a:pt x="4043" y="4308"/>
                      <a:pt x="4073" y="4286"/>
                      <a:pt x="4102" y="4286"/>
                    </a:cubicBezTo>
                    <a:cubicBezTo>
                      <a:pt x="4114" y="4286"/>
                      <a:pt x="4125" y="4290"/>
                      <a:pt x="4134" y="4299"/>
                    </a:cubicBezTo>
                    <a:cubicBezTo>
                      <a:pt x="4134" y="4268"/>
                      <a:pt x="4165" y="4268"/>
                      <a:pt x="4165" y="4238"/>
                    </a:cubicBezTo>
                    <a:cubicBezTo>
                      <a:pt x="4143" y="4216"/>
                      <a:pt x="4152" y="4195"/>
                      <a:pt x="4170" y="4195"/>
                    </a:cubicBezTo>
                    <a:cubicBezTo>
                      <a:pt x="4177" y="4195"/>
                      <a:pt x="4186" y="4199"/>
                      <a:pt x="4195" y="4207"/>
                    </a:cubicBezTo>
                    <a:lnTo>
                      <a:pt x="4195" y="4177"/>
                    </a:lnTo>
                    <a:cubicBezTo>
                      <a:pt x="4195" y="4147"/>
                      <a:pt x="4195" y="4147"/>
                      <a:pt x="4195" y="4147"/>
                    </a:cubicBezTo>
                    <a:cubicBezTo>
                      <a:pt x="4215" y="4147"/>
                      <a:pt x="4235" y="4160"/>
                      <a:pt x="4247" y="4160"/>
                    </a:cubicBezTo>
                    <a:cubicBezTo>
                      <a:pt x="4252" y="4160"/>
                      <a:pt x="4256" y="4157"/>
                      <a:pt x="4256" y="4147"/>
                    </a:cubicBezTo>
                    <a:cubicBezTo>
                      <a:pt x="4225" y="4116"/>
                      <a:pt x="4225" y="4116"/>
                      <a:pt x="4256" y="4086"/>
                    </a:cubicBezTo>
                    <a:cubicBezTo>
                      <a:pt x="4317" y="4086"/>
                      <a:pt x="4681" y="3782"/>
                      <a:pt x="4651" y="3752"/>
                    </a:cubicBezTo>
                    <a:cubicBezTo>
                      <a:pt x="4651" y="3752"/>
                      <a:pt x="4681" y="3752"/>
                      <a:pt x="4681" y="3721"/>
                    </a:cubicBezTo>
                    <a:cubicBezTo>
                      <a:pt x="4712" y="3721"/>
                      <a:pt x="4742" y="3691"/>
                      <a:pt x="4742" y="3691"/>
                    </a:cubicBezTo>
                    <a:cubicBezTo>
                      <a:pt x="4746" y="3695"/>
                      <a:pt x="4751" y="3697"/>
                      <a:pt x="4757" y="3697"/>
                    </a:cubicBezTo>
                    <a:cubicBezTo>
                      <a:pt x="4795" y="3697"/>
                      <a:pt x="4864" y="3618"/>
                      <a:pt x="4864" y="3539"/>
                    </a:cubicBezTo>
                    <a:cubicBezTo>
                      <a:pt x="4864" y="3508"/>
                      <a:pt x="4864" y="3478"/>
                      <a:pt x="4894" y="3478"/>
                    </a:cubicBezTo>
                    <a:cubicBezTo>
                      <a:pt x="4905" y="3484"/>
                      <a:pt x="4915" y="3486"/>
                      <a:pt x="4924" y="3486"/>
                    </a:cubicBezTo>
                    <a:cubicBezTo>
                      <a:pt x="4965" y="3486"/>
                      <a:pt x="4985" y="3436"/>
                      <a:pt x="4985" y="3387"/>
                    </a:cubicBezTo>
                    <a:cubicBezTo>
                      <a:pt x="4941" y="3342"/>
                      <a:pt x="4929" y="3314"/>
                      <a:pt x="4949" y="3314"/>
                    </a:cubicBezTo>
                    <a:cubicBezTo>
                      <a:pt x="4957" y="3314"/>
                      <a:pt x="4969" y="3318"/>
                      <a:pt x="4985" y="3326"/>
                    </a:cubicBezTo>
                    <a:cubicBezTo>
                      <a:pt x="4996" y="3332"/>
                      <a:pt x="5007" y="3334"/>
                      <a:pt x="5015" y="3334"/>
                    </a:cubicBezTo>
                    <a:cubicBezTo>
                      <a:pt x="5053" y="3334"/>
                      <a:pt x="5060" y="3284"/>
                      <a:pt x="4985" y="3235"/>
                    </a:cubicBezTo>
                    <a:cubicBezTo>
                      <a:pt x="4985" y="3204"/>
                      <a:pt x="4985" y="3204"/>
                      <a:pt x="5016" y="3174"/>
                    </a:cubicBezTo>
                    <a:cubicBezTo>
                      <a:pt x="5076" y="3174"/>
                      <a:pt x="5076" y="3144"/>
                      <a:pt x="5046" y="3144"/>
                    </a:cubicBezTo>
                    <a:cubicBezTo>
                      <a:pt x="4985" y="3113"/>
                      <a:pt x="5016" y="3083"/>
                      <a:pt x="5076" y="3083"/>
                    </a:cubicBezTo>
                    <a:cubicBezTo>
                      <a:pt x="5137" y="3022"/>
                      <a:pt x="5137" y="3022"/>
                      <a:pt x="5076" y="2992"/>
                    </a:cubicBezTo>
                    <a:cubicBezTo>
                      <a:pt x="5016" y="2961"/>
                      <a:pt x="5016" y="2900"/>
                      <a:pt x="5076" y="2840"/>
                    </a:cubicBezTo>
                    <a:cubicBezTo>
                      <a:pt x="5076" y="2840"/>
                      <a:pt x="5107" y="2809"/>
                      <a:pt x="5076" y="2809"/>
                    </a:cubicBezTo>
                    <a:lnTo>
                      <a:pt x="5107" y="2779"/>
                    </a:lnTo>
                    <a:cubicBezTo>
                      <a:pt x="5076" y="2748"/>
                      <a:pt x="5076" y="2718"/>
                      <a:pt x="5076" y="2718"/>
                    </a:cubicBezTo>
                    <a:lnTo>
                      <a:pt x="5046" y="2718"/>
                    </a:lnTo>
                    <a:cubicBezTo>
                      <a:pt x="5046" y="2718"/>
                      <a:pt x="5046" y="2536"/>
                      <a:pt x="4924" y="2414"/>
                    </a:cubicBezTo>
                    <a:cubicBezTo>
                      <a:pt x="4924" y="2353"/>
                      <a:pt x="4894" y="2323"/>
                      <a:pt x="4864" y="2293"/>
                    </a:cubicBezTo>
                    <a:cubicBezTo>
                      <a:pt x="4806" y="2235"/>
                      <a:pt x="4785" y="2214"/>
                      <a:pt x="4769" y="2214"/>
                    </a:cubicBezTo>
                    <a:cubicBezTo>
                      <a:pt x="4760" y="2214"/>
                      <a:pt x="4753" y="2221"/>
                      <a:pt x="4742" y="2232"/>
                    </a:cubicBezTo>
                    <a:cubicBezTo>
                      <a:pt x="4730" y="2255"/>
                      <a:pt x="4719" y="2265"/>
                      <a:pt x="4712" y="2265"/>
                    </a:cubicBezTo>
                    <a:cubicBezTo>
                      <a:pt x="4702" y="2265"/>
                      <a:pt x="4705" y="2239"/>
                      <a:pt x="4742" y="2201"/>
                    </a:cubicBezTo>
                    <a:cubicBezTo>
                      <a:pt x="4712" y="2201"/>
                      <a:pt x="4742" y="2141"/>
                      <a:pt x="4712" y="2110"/>
                    </a:cubicBezTo>
                    <a:cubicBezTo>
                      <a:pt x="4681" y="2110"/>
                      <a:pt x="4681" y="2080"/>
                      <a:pt x="4712" y="2049"/>
                    </a:cubicBezTo>
                    <a:lnTo>
                      <a:pt x="4681" y="2049"/>
                    </a:lnTo>
                    <a:cubicBezTo>
                      <a:pt x="4673" y="2054"/>
                      <a:pt x="4665" y="2055"/>
                      <a:pt x="4657" y="2055"/>
                    </a:cubicBezTo>
                    <a:cubicBezTo>
                      <a:pt x="4605" y="2055"/>
                      <a:pt x="4560" y="1980"/>
                      <a:pt x="4560" y="1928"/>
                    </a:cubicBezTo>
                    <a:cubicBezTo>
                      <a:pt x="4529" y="1928"/>
                      <a:pt x="4529" y="1897"/>
                      <a:pt x="4499" y="1897"/>
                    </a:cubicBezTo>
                    <a:cubicBezTo>
                      <a:pt x="4438" y="1897"/>
                      <a:pt x="4438" y="1897"/>
                      <a:pt x="4469" y="1867"/>
                    </a:cubicBezTo>
                    <a:cubicBezTo>
                      <a:pt x="4469" y="1844"/>
                      <a:pt x="4451" y="1786"/>
                      <a:pt x="4429" y="1786"/>
                    </a:cubicBezTo>
                    <a:cubicBezTo>
                      <a:pt x="4422" y="1786"/>
                      <a:pt x="4415" y="1792"/>
                      <a:pt x="4408" y="1806"/>
                    </a:cubicBezTo>
                    <a:lnTo>
                      <a:pt x="4408" y="1776"/>
                    </a:lnTo>
                    <a:cubicBezTo>
                      <a:pt x="4423" y="1761"/>
                      <a:pt x="4423" y="1753"/>
                      <a:pt x="4415" y="1753"/>
                    </a:cubicBezTo>
                    <a:cubicBezTo>
                      <a:pt x="4408" y="1753"/>
                      <a:pt x="4393" y="1761"/>
                      <a:pt x="4377" y="1776"/>
                    </a:cubicBezTo>
                    <a:cubicBezTo>
                      <a:pt x="4355" y="1787"/>
                      <a:pt x="4341" y="1794"/>
                      <a:pt x="4335" y="1794"/>
                    </a:cubicBezTo>
                    <a:cubicBezTo>
                      <a:pt x="4325" y="1794"/>
                      <a:pt x="4339" y="1773"/>
                      <a:pt x="4377" y="1715"/>
                    </a:cubicBezTo>
                    <a:cubicBezTo>
                      <a:pt x="4420" y="1694"/>
                      <a:pt x="4418" y="1672"/>
                      <a:pt x="4402" y="1672"/>
                    </a:cubicBezTo>
                    <a:cubicBezTo>
                      <a:pt x="4395" y="1672"/>
                      <a:pt x="4386" y="1676"/>
                      <a:pt x="4377" y="1685"/>
                    </a:cubicBezTo>
                    <a:cubicBezTo>
                      <a:pt x="4362" y="1700"/>
                      <a:pt x="4347" y="1707"/>
                      <a:pt x="4339" y="1707"/>
                    </a:cubicBezTo>
                    <a:cubicBezTo>
                      <a:pt x="4332" y="1707"/>
                      <a:pt x="4332" y="1700"/>
                      <a:pt x="4347" y="1685"/>
                    </a:cubicBezTo>
                    <a:cubicBezTo>
                      <a:pt x="4334" y="1672"/>
                      <a:pt x="4327" y="1665"/>
                      <a:pt x="4318" y="1665"/>
                    </a:cubicBezTo>
                    <a:cubicBezTo>
                      <a:pt x="4306" y="1665"/>
                      <a:pt x="4291" y="1679"/>
                      <a:pt x="4256" y="1715"/>
                    </a:cubicBezTo>
                    <a:lnTo>
                      <a:pt x="4225" y="1715"/>
                    </a:lnTo>
                    <a:cubicBezTo>
                      <a:pt x="4253" y="1687"/>
                      <a:pt x="4255" y="1685"/>
                      <a:pt x="4278" y="1662"/>
                    </a:cubicBezTo>
                    <a:lnTo>
                      <a:pt x="4278" y="1662"/>
                    </a:lnTo>
                    <a:cubicBezTo>
                      <a:pt x="4282" y="1665"/>
                      <a:pt x="4284" y="1668"/>
                      <a:pt x="4285" y="1668"/>
                    </a:cubicBezTo>
                    <a:cubicBezTo>
                      <a:pt x="4286" y="1668"/>
                      <a:pt x="4286" y="1664"/>
                      <a:pt x="4286" y="1654"/>
                    </a:cubicBezTo>
                    <a:lnTo>
                      <a:pt x="4286" y="1654"/>
                    </a:lnTo>
                    <a:cubicBezTo>
                      <a:pt x="4283" y="1657"/>
                      <a:pt x="4281" y="1660"/>
                      <a:pt x="4278" y="1662"/>
                    </a:cubicBezTo>
                    <a:lnTo>
                      <a:pt x="4278" y="1662"/>
                    </a:lnTo>
                    <a:cubicBezTo>
                      <a:pt x="4274" y="1658"/>
                      <a:pt x="4267" y="1654"/>
                      <a:pt x="4256" y="1654"/>
                    </a:cubicBezTo>
                    <a:cubicBezTo>
                      <a:pt x="4256" y="1624"/>
                      <a:pt x="4256" y="1593"/>
                      <a:pt x="4286" y="1563"/>
                    </a:cubicBezTo>
                    <a:cubicBezTo>
                      <a:pt x="4301" y="1548"/>
                      <a:pt x="4301" y="1540"/>
                      <a:pt x="4294" y="1540"/>
                    </a:cubicBezTo>
                    <a:cubicBezTo>
                      <a:pt x="4286" y="1540"/>
                      <a:pt x="4271" y="1548"/>
                      <a:pt x="4256" y="1563"/>
                    </a:cubicBezTo>
                    <a:cubicBezTo>
                      <a:pt x="4220" y="1599"/>
                      <a:pt x="4205" y="1613"/>
                      <a:pt x="4199" y="1613"/>
                    </a:cubicBezTo>
                    <a:cubicBezTo>
                      <a:pt x="4195" y="1613"/>
                      <a:pt x="4195" y="1606"/>
                      <a:pt x="4195" y="1593"/>
                    </a:cubicBezTo>
                    <a:cubicBezTo>
                      <a:pt x="4165" y="1593"/>
                      <a:pt x="4165" y="1563"/>
                      <a:pt x="4195" y="1563"/>
                    </a:cubicBezTo>
                    <a:cubicBezTo>
                      <a:pt x="4225" y="1533"/>
                      <a:pt x="4225" y="1533"/>
                      <a:pt x="4195" y="1502"/>
                    </a:cubicBezTo>
                    <a:cubicBezTo>
                      <a:pt x="4186" y="1493"/>
                      <a:pt x="4172" y="1490"/>
                      <a:pt x="4155" y="1490"/>
                    </a:cubicBezTo>
                    <a:cubicBezTo>
                      <a:pt x="4114" y="1490"/>
                      <a:pt x="4056" y="1511"/>
                      <a:pt x="4013" y="1533"/>
                    </a:cubicBezTo>
                    <a:cubicBezTo>
                      <a:pt x="3982" y="1563"/>
                      <a:pt x="3967" y="1578"/>
                      <a:pt x="3963" y="1578"/>
                    </a:cubicBezTo>
                    <a:cubicBezTo>
                      <a:pt x="3959" y="1578"/>
                      <a:pt x="3967" y="1563"/>
                      <a:pt x="3982" y="1533"/>
                    </a:cubicBezTo>
                    <a:cubicBezTo>
                      <a:pt x="4013" y="1502"/>
                      <a:pt x="4013" y="1502"/>
                      <a:pt x="4013" y="1472"/>
                    </a:cubicBezTo>
                    <a:lnTo>
                      <a:pt x="4013" y="1472"/>
                    </a:lnTo>
                    <a:cubicBezTo>
                      <a:pt x="4002" y="1482"/>
                      <a:pt x="3996" y="1485"/>
                      <a:pt x="3992" y="1485"/>
                    </a:cubicBezTo>
                    <a:cubicBezTo>
                      <a:pt x="3986" y="1485"/>
                      <a:pt x="3992" y="1472"/>
                      <a:pt x="4013" y="1472"/>
                    </a:cubicBezTo>
                    <a:lnTo>
                      <a:pt x="4073" y="1472"/>
                    </a:lnTo>
                    <a:cubicBezTo>
                      <a:pt x="4092" y="1434"/>
                      <a:pt x="4099" y="1408"/>
                      <a:pt x="4088" y="1408"/>
                    </a:cubicBezTo>
                    <a:cubicBezTo>
                      <a:pt x="4081" y="1408"/>
                      <a:pt x="4066" y="1418"/>
                      <a:pt x="4043" y="1441"/>
                    </a:cubicBezTo>
                    <a:cubicBezTo>
                      <a:pt x="4013" y="1441"/>
                      <a:pt x="4013" y="1441"/>
                      <a:pt x="4013" y="1411"/>
                    </a:cubicBezTo>
                    <a:cubicBezTo>
                      <a:pt x="4043" y="1381"/>
                      <a:pt x="4043" y="1350"/>
                      <a:pt x="4043" y="1350"/>
                    </a:cubicBezTo>
                    <a:cubicBezTo>
                      <a:pt x="4043" y="1350"/>
                      <a:pt x="4013" y="1350"/>
                      <a:pt x="4043" y="1289"/>
                    </a:cubicBezTo>
                    <a:cubicBezTo>
                      <a:pt x="4023" y="1289"/>
                      <a:pt x="4016" y="1276"/>
                      <a:pt x="4005" y="1276"/>
                    </a:cubicBezTo>
                    <a:cubicBezTo>
                      <a:pt x="3999" y="1276"/>
                      <a:pt x="3992" y="1279"/>
                      <a:pt x="3982" y="1289"/>
                    </a:cubicBezTo>
                    <a:cubicBezTo>
                      <a:pt x="3972" y="1300"/>
                      <a:pt x="3965" y="1303"/>
                      <a:pt x="3960" y="1303"/>
                    </a:cubicBezTo>
                    <a:cubicBezTo>
                      <a:pt x="3948" y="1303"/>
                      <a:pt x="3942" y="1289"/>
                      <a:pt x="3921" y="1289"/>
                    </a:cubicBezTo>
                    <a:cubicBezTo>
                      <a:pt x="3921" y="1289"/>
                      <a:pt x="3921" y="1276"/>
                      <a:pt x="3912" y="1276"/>
                    </a:cubicBezTo>
                    <a:cubicBezTo>
                      <a:pt x="3908" y="1276"/>
                      <a:pt x="3901" y="1279"/>
                      <a:pt x="3891" y="1289"/>
                    </a:cubicBezTo>
                    <a:cubicBezTo>
                      <a:pt x="3876" y="1305"/>
                      <a:pt x="3861" y="1312"/>
                      <a:pt x="3845" y="1312"/>
                    </a:cubicBezTo>
                    <a:cubicBezTo>
                      <a:pt x="3830" y="1312"/>
                      <a:pt x="3815" y="1305"/>
                      <a:pt x="3800" y="1289"/>
                    </a:cubicBezTo>
                    <a:cubicBezTo>
                      <a:pt x="3769" y="1289"/>
                      <a:pt x="3769" y="1289"/>
                      <a:pt x="3800" y="1259"/>
                    </a:cubicBezTo>
                    <a:cubicBezTo>
                      <a:pt x="3830" y="1229"/>
                      <a:pt x="3830" y="1198"/>
                      <a:pt x="3800" y="1198"/>
                    </a:cubicBezTo>
                    <a:cubicBezTo>
                      <a:pt x="3800" y="1198"/>
                      <a:pt x="3800" y="1198"/>
                      <a:pt x="3830" y="1168"/>
                    </a:cubicBezTo>
                    <a:cubicBezTo>
                      <a:pt x="3830" y="1142"/>
                      <a:pt x="3825" y="1133"/>
                      <a:pt x="3816" y="1133"/>
                    </a:cubicBezTo>
                    <a:cubicBezTo>
                      <a:pt x="3805" y="1133"/>
                      <a:pt x="3787" y="1150"/>
                      <a:pt x="3769" y="1168"/>
                    </a:cubicBezTo>
                    <a:cubicBezTo>
                      <a:pt x="3769" y="1198"/>
                      <a:pt x="3739" y="1198"/>
                      <a:pt x="3739" y="1198"/>
                    </a:cubicBezTo>
                    <a:cubicBezTo>
                      <a:pt x="3709" y="1198"/>
                      <a:pt x="3769" y="1137"/>
                      <a:pt x="3800" y="1107"/>
                    </a:cubicBezTo>
                    <a:cubicBezTo>
                      <a:pt x="3815" y="1092"/>
                      <a:pt x="3823" y="1084"/>
                      <a:pt x="3819" y="1084"/>
                    </a:cubicBezTo>
                    <a:cubicBezTo>
                      <a:pt x="3815" y="1084"/>
                      <a:pt x="3800" y="1092"/>
                      <a:pt x="3769" y="1107"/>
                    </a:cubicBezTo>
                    <a:cubicBezTo>
                      <a:pt x="3754" y="1122"/>
                      <a:pt x="3739" y="1130"/>
                      <a:pt x="3731" y="1130"/>
                    </a:cubicBezTo>
                    <a:cubicBezTo>
                      <a:pt x="3724" y="1130"/>
                      <a:pt x="3724" y="1122"/>
                      <a:pt x="3739" y="1107"/>
                    </a:cubicBezTo>
                    <a:cubicBezTo>
                      <a:pt x="3709" y="1077"/>
                      <a:pt x="3678" y="1046"/>
                      <a:pt x="3709" y="1016"/>
                    </a:cubicBezTo>
                    <a:cubicBezTo>
                      <a:pt x="3648" y="1016"/>
                      <a:pt x="3648" y="1016"/>
                      <a:pt x="3648" y="955"/>
                    </a:cubicBezTo>
                    <a:cubicBezTo>
                      <a:pt x="3648" y="884"/>
                      <a:pt x="3648" y="854"/>
                      <a:pt x="3636" y="854"/>
                    </a:cubicBezTo>
                    <a:cubicBezTo>
                      <a:pt x="3627" y="854"/>
                      <a:pt x="3612" y="869"/>
                      <a:pt x="3587" y="894"/>
                    </a:cubicBezTo>
                    <a:cubicBezTo>
                      <a:pt x="3587" y="864"/>
                      <a:pt x="3579" y="856"/>
                      <a:pt x="3568" y="856"/>
                    </a:cubicBezTo>
                    <a:cubicBezTo>
                      <a:pt x="3557" y="856"/>
                      <a:pt x="3541" y="864"/>
                      <a:pt x="3526" y="864"/>
                    </a:cubicBezTo>
                    <a:cubicBezTo>
                      <a:pt x="3496" y="864"/>
                      <a:pt x="3435" y="925"/>
                      <a:pt x="3405" y="925"/>
                    </a:cubicBezTo>
                    <a:cubicBezTo>
                      <a:pt x="3389" y="955"/>
                      <a:pt x="3382" y="970"/>
                      <a:pt x="3378" y="970"/>
                    </a:cubicBezTo>
                    <a:cubicBezTo>
                      <a:pt x="3374" y="970"/>
                      <a:pt x="3374" y="955"/>
                      <a:pt x="3374" y="925"/>
                    </a:cubicBezTo>
                    <a:cubicBezTo>
                      <a:pt x="3344" y="925"/>
                      <a:pt x="3374" y="894"/>
                      <a:pt x="3405" y="864"/>
                    </a:cubicBezTo>
                    <a:cubicBezTo>
                      <a:pt x="3415" y="854"/>
                      <a:pt x="3422" y="850"/>
                      <a:pt x="3426" y="850"/>
                    </a:cubicBezTo>
                    <a:cubicBezTo>
                      <a:pt x="3435" y="850"/>
                      <a:pt x="3435" y="864"/>
                      <a:pt x="3435" y="864"/>
                    </a:cubicBezTo>
                    <a:cubicBezTo>
                      <a:pt x="3457" y="842"/>
                      <a:pt x="3479" y="836"/>
                      <a:pt x="3478" y="823"/>
                    </a:cubicBezTo>
                    <a:lnTo>
                      <a:pt x="3478" y="823"/>
                    </a:lnTo>
                    <a:cubicBezTo>
                      <a:pt x="3490" y="814"/>
                      <a:pt x="3508" y="803"/>
                      <a:pt x="3526" y="803"/>
                    </a:cubicBezTo>
                    <a:lnTo>
                      <a:pt x="3496" y="803"/>
                    </a:lnTo>
                    <a:cubicBezTo>
                      <a:pt x="3490" y="809"/>
                      <a:pt x="3483" y="816"/>
                      <a:pt x="3478" y="821"/>
                    </a:cubicBezTo>
                    <a:lnTo>
                      <a:pt x="3478" y="821"/>
                    </a:lnTo>
                    <a:cubicBezTo>
                      <a:pt x="3477" y="816"/>
                      <a:pt x="3473" y="811"/>
                      <a:pt x="3465" y="803"/>
                    </a:cubicBezTo>
                    <a:cubicBezTo>
                      <a:pt x="3487" y="782"/>
                      <a:pt x="3478" y="760"/>
                      <a:pt x="3471" y="760"/>
                    </a:cubicBezTo>
                    <a:cubicBezTo>
                      <a:pt x="3468" y="760"/>
                      <a:pt x="3465" y="764"/>
                      <a:pt x="3465" y="773"/>
                    </a:cubicBezTo>
                    <a:cubicBezTo>
                      <a:pt x="3465" y="742"/>
                      <a:pt x="3435" y="712"/>
                      <a:pt x="3435" y="712"/>
                    </a:cubicBezTo>
                    <a:cubicBezTo>
                      <a:pt x="3405" y="682"/>
                      <a:pt x="3374" y="651"/>
                      <a:pt x="3405" y="621"/>
                    </a:cubicBezTo>
                    <a:cubicBezTo>
                      <a:pt x="3383" y="599"/>
                      <a:pt x="3377" y="578"/>
                      <a:pt x="3364" y="578"/>
                    </a:cubicBezTo>
                    <a:cubicBezTo>
                      <a:pt x="3359" y="578"/>
                      <a:pt x="3353" y="581"/>
                      <a:pt x="3344" y="590"/>
                    </a:cubicBezTo>
                    <a:cubicBezTo>
                      <a:pt x="3332" y="602"/>
                      <a:pt x="3323" y="610"/>
                      <a:pt x="3316" y="616"/>
                    </a:cubicBezTo>
                    <a:lnTo>
                      <a:pt x="3316" y="616"/>
                    </a:lnTo>
                    <a:cubicBezTo>
                      <a:pt x="3338" y="556"/>
                      <a:pt x="3264" y="405"/>
                      <a:pt x="3206" y="405"/>
                    </a:cubicBezTo>
                    <a:cubicBezTo>
                      <a:pt x="3201" y="405"/>
                      <a:pt x="3197" y="406"/>
                      <a:pt x="3192" y="408"/>
                    </a:cubicBezTo>
                    <a:cubicBezTo>
                      <a:pt x="3192" y="408"/>
                      <a:pt x="3162" y="378"/>
                      <a:pt x="3162" y="378"/>
                    </a:cubicBezTo>
                    <a:cubicBezTo>
                      <a:pt x="3134" y="323"/>
                      <a:pt x="3035" y="221"/>
                      <a:pt x="2992" y="221"/>
                    </a:cubicBezTo>
                    <a:cubicBezTo>
                      <a:pt x="2987" y="221"/>
                      <a:pt x="2982" y="222"/>
                      <a:pt x="2979" y="226"/>
                    </a:cubicBezTo>
                    <a:cubicBezTo>
                      <a:pt x="2979" y="226"/>
                      <a:pt x="2949" y="195"/>
                      <a:pt x="2918" y="195"/>
                    </a:cubicBezTo>
                    <a:cubicBezTo>
                      <a:pt x="2896" y="151"/>
                      <a:pt x="2874" y="123"/>
                      <a:pt x="2852" y="123"/>
                    </a:cubicBezTo>
                    <a:cubicBezTo>
                      <a:pt x="2843" y="123"/>
                      <a:pt x="2835" y="126"/>
                      <a:pt x="2827" y="134"/>
                    </a:cubicBezTo>
                    <a:cubicBezTo>
                      <a:pt x="2816" y="146"/>
                      <a:pt x="2805" y="157"/>
                      <a:pt x="2797" y="165"/>
                    </a:cubicBezTo>
                    <a:cubicBezTo>
                      <a:pt x="2797" y="134"/>
                      <a:pt x="2766" y="104"/>
                      <a:pt x="2675" y="74"/>
                    </a:cubicBezTo>
                    <a:cubicBezTo>
                      <a:pt x="2640" y="65"/>
                      <a:pt x="2614" y="61"/>
                      <a:pt x="2597" y="61"/>
                    </a:cubicBezTo>
                    <a:cubicBezTo>
                      <a:pt x="2556" y="61"/>
                      <a:pt x="2563" y="83"/>
                      <a:pt x="2584" y="104"/>
                    </a:cubicBezTo>
                    <a:cubicBezTo>
                      <a:pt x="2493" y="104"/>
                      <a:pt x="2493" y="74"/>
                      <a:pt x="2493" y="43"/>
                    </a:cubicBezTo>
                    <a:cubicBezTo>
                      <a:pt x="2506" y="16"/>
                      <a:pt x="2502" y="1"/>
                      <a:pt x="2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5"/>
              <p:cNvSpPr/>
              <p:nvPr/>
            </p:nvSpPr>
            <p:spPr>
              <a:xfrm>
                <a:off x="6255950" y="3846075"/>
                <a:ext cx="128450" cy="127700"/>
              </a:xfrm>
              <a:custGeom>
                <a:avLst/>
                <a:gdLst/>
                <a:ahLst/>
                <a:cxnLst/>
                <a:rect l="l" t="t" r="r" b="b"/>
                <a:pathLst>
                  <a:path w="5138" h="5108" extrusionOk="0">
                    <a:moveTo>
                      <a:pt x="3082" y="343"/>
                    </a:moveTo>
                    <a:cubicBezTo>
                      <a:pt x="3093" y="343"/>
                      <a:pt x="3101" y="350"/>
                      <a:pt x="3101" y="365"/>
                    </a:cubicBezTo>
                    <a:lnTo>
                      <a:pt x="3070" y="396"/>
                    </a:lnTo>
                    <a:lnTo>
                      <a:pt x="3040" y="396"/>
                    </a:lnTo>
                    <a:lnTo>
                      <a:pt x="3040" y="365"/>
                    </a:lnTo>
                    <a:cubicBezTo>
                      <a:pt x="3055" y="350"/>
                      <a:pt x="3070" y="343"/>
                      <a:pt x="3082" y="343"/>
                    </a:cubicBezTo>
                    <a:close/>
                    <a:moveTo>
                      <a:pt x="2189" y="426"/>
                    </a:moveTo>
                    <a:cubicBezTo>
                      <a:pt x="2219" y="426"/>
                      <a:pt x="2219" y="457"/>
                      <a:pt x="2219" y="487"/>
                    </a:cubicBezTo>
                    <a:cubicBezTo>
                      <a:pt x="2219" y="517"/>
                      <a:pt x="2189" y="517"/>
                      <a:pt x="2189" y="517"/>
                    </a:cubicBezTo>
                    <a:cubicBezTo>
                      <a:pt x="2189" y="487"/>
                      <a:pt x="2189" y="457"/>
                      <a:pt x="2189" y="426"/>
                    </a:cubicBezTo>
                    <a:close/>
                    <a:moveTo>
                      <a:pt x="3143" y="472"/>
                    </a:moveTo>
                    <a:cubicBezTo>
                      <a:pt x="3146" y="472"/>
                      <a:pt x="3131" y="487"/>
                      <a:pt x="3101" y="517"/>
                    </a:cubicBezTo>
                    <a:cubicBezTo>
                      <a:pt x="3101" y="548"/>
                      <a:pt x="3070" y="548"/>
                      <a:pt x="3010" y="548"/>
                    </a:cubicBezTo>
                    <a:cubicBezTo>
                      <a:pt x="3010" y="548"/>
                      <a:pt x="3040" y="517"/>
                      <a:pt x="3070" y="517"/>
                    </a:cubicBezTo>
                    <a:cubicBezTo>
                      <a:pt x="3116" y="487"/>
                      <a:pt x="3139" y="472"/>
                      <a:pt x="3143" y="472"/>
                    </a:cubicBezTo>
                    <a:close/>
                    <a:moveTo>
                      <a:pt x="1915" y="487"/>
                    </a:moveTo>
                    <a:lnTo>
                      <a:pt x="1885" y="517"/>
                    </a:lnTo>
                    <a:cubicBezTo>
                      <a:pt x="1885" y="548"/>
                      <a:pt x="1885" y="578"/>
                      <a:pt x="1885" y="609"/>
                    </a:cubicBezTo>
                    <a:cubicBezTo>
                      <a:pt x="1885" y="609"/>
                      <a:pt x="1915" y="639"/>
                      <a:pt x="1885" y="639"/>
                    </a:cubicBezTo>
                    <a:cubicBezTo>
                      <a:pt x="1885" y="639"/>
                      <a:pt x="1885" y="609"/>
                      <a:pt x="1855" y="578"/>
                    </a:cubicBezTo>
                    <a:cubicBezTo>
                      <a:pt x="1855" y="548"/>
                      <a:pt x="1824" y="517"/>
                      <a:pt x="1794" y="487"/>
                    </a:cubicBezTo>
                    <a:lnTo>
                      <a:pt x="1794" y="487"/>
                    </a:lnTo>
                    <a:cubicBezTo>
                      <a:pt x="1794" y="487"/>
                      <a:pt x="1855" y="517"/>
                      <a:pt x="1855" y="517"/>
                    </a:cubicBezTo>
                    <a:lnTo>
                      <a:pt x="1915" y="487"/>
                    </a:lnTo>
                    <a:close/>
                    <a:moveTo>
                      <a:pt x="1338" y="700"/>
                    </a:moveTo>
                    <a:lnTo>
                      <a:pt x="1368" y="730"/>
                    </a:lnTo>
                    <a:lnTo>
                      <a:pt x="1399" y="730"/>
                    </a:lnTo>
                    <a:cubicBezTo>
                      <a:pt x="1368" y="700"/>
                      <a:pt x="1368" y="700"/>
                      <a:pt x="1368" y="700"/>
                    </a:cubicBezTo>
                    <a:close/>
                    <a:moveTo>
                      <a:pt x="3435" y="700"/>
                    </a:moveTo>
                    <a:cubicBezTo>
                      <a:pt x="3466" y="700"/>
                      <a:pt x="3466" y="700"/>
                      <a:pt x="3405" y="730"/>
                    </a:cubicBezTo>
                    <a:cubicBezTo>
                      <a:pt x="3374" y="730"/>
                      <a:pt x="3344" y="761"/>
                      <a:pt x="3344" y="761"/>
                    </a:cubicBezTo>
                    <a:cubicBezTo>
                      <a:pt x="3314" y="730"/>
                      <a:pt x="3374" y="730"/>
                      <a:pt x="3435" y="700"/>
                    </a:cubicBezTo>
                    <a:close/>
                    <a:moveTo>
                      <a:pt x="1460" y="870"/>
                    </a:moveTo>
                    <a:cubicBezTo>
                      <a:pt x="1459" y="870"/>
                      <a:pt x="1459" y="873"/>
                      <a:pt x="1459" y="882"/>
                    </a:cubicBezTo>
                    <a:lnTo>
                      <a:pt x="1467" y="882"/>
                    </a:lnTo>
                    <a:cubicBezTo>
                      <a:pt x="1463" y="875"/>
                      <a:pt x="1461" y="870"/>
                      <a:pt x="1460" y="870"/>
                    </a:cubicBezTo>
                    <a:close/>
                    <a:moveTo>
                      <a:pt x="3405" y="882"/>
                    </a:moveTo>
                    <a:cubicBezTo>
                      <a:pt x="3383" y="904"/>
                      <a:pt x="3362" y="925"/>
                      <a:pt x="3351" y="925"/>
                    </a:cubicBezTo>
                    <a:cubicBezTo>
                      <a:pt x="3347" y="925"/>
                      <a:pt x="3344" y="921"/>
                      <a:pt x="3344" y="912"/>
                    </a:cubicBezTo>
                    <a:lnTo>
                      <a:pt x="3314" y="912"/>
                    </a:lnTo>
                    <a:cubicBezTo>
                      <a:pt x="3344" y="882"/>
                      <a:pt x="3374" y="882"/>
                      <a:pt x="3374" y="882"/>
                    </a:cubicBezTo>
                    <a:close/>
                    <a:moveTo>
                      <a:pt x="3709" y="882"/>
                    </a:moveTo>
                    <a:lnTo>
                      <a:pt x="3709" y="882"/>
                    </a:lnTo>
                    <a:cubicBezTo>
                      <a:pt x="3678" y="912"/>
                      <a:pt x="3648" y="912"/>
                      <a:pt x="3648" y="912"/>
                    </a:cubicBezTo>
                    <a:cubicBezTo>
                      <a:pt x="3648" y="923"/>
                      <a:pt x="3648" y="926"/>
                      <a:pt x="3649" y="926"/>
                    </a:cubicBezTo>
                    <a:cubicBezTo>
                      <a:pt x="3651" y="926"/>
                      <a:pt x="3658" y="912"/>
                      <a:pt x="3678" y="912"/>
                    </a:cubicBezTo>
                    <a:cubicBezTo>
                      <a:pt x="3705" y="885"/>
                      <a:pt x="3708" y="882"/>
                      <a:pt x="3709" y="882"/>
                    </a:cubicBezTo>
                    <a:close/>
                    <a:moveTo>
                      <a:pt x="1429" y="852"/>
                    </a:moveTo>
                    <a:lnTo>
                      <a:pt x="1429" y="852"/>
                    </a:lnTo>
                    <a:cubicBezTo>
                      <a:pt x="1429" y="852"/>
                      <a:pt x="1460" y="852"/>
                      <a:pt x="1490" y="882"/>
                    </a:cubicBezTo>
                    <a:lnTo>
                      <a:pt x="1467" y="882"/>
                    </a:lnTo>
                    <a:cubicBezTo>
                      <a:pt x="1472" y="890"/>
                      <a:pt x="1479" y="901"/>
                      <a:pt x="1490" y="912"/>
                    </a:cubicBezTo>
                    <a:cubicBezTo>
                      <a:pt x="1490" y="943"/>
                      <a:pt x="1520" y="943"/>
                      <a:pt x="1520" y="943"/>
                    </a:cubicBezTo>
                    <a:cubicBezTo>
                      <a:pt x="1520" y="952"/>
                      <a:pt x="1518" y="955"/>
                      <a:pt x="1513" y="955"/>
                    </a:cubicBezTo>
                    <a:cubicBezTo>
                      <a:pt x="1502" y="955"/>
                      <a:pt x="1481" y="934"/>
                      <a:pt x="1459" y="912"/>
                    </a:cubicBezTo>
                    <a:cubicBezTo>
                      <a:pt x="1399" y="882"/>
                      <a:pt x="1399" y="882"/>
                      <a:pt x="1429" y="852"/>
                    </a:cubicBezTo>
                    <a:close/>
                    <a:moveTo>
                      <a:pt x="1308" y="943"/>
                    </a:moveTo>
                    <a:cubicBezTo>
                      <a:pt x="1308" y="943"/>
                      <a:pt x="1308" y="943"/>
                      <a:pt x="1338" y="973"/>
                    </a:cubicBezTo>
                    <a:cubicBezTo>
                      <a:pt x="1338" y="973"/>
                      <a:pt x="1338" y="1004"/>
                      <a:pt x="1308" y="1034"/>
                    </a:cubicBezTo>
                    <a:lnTo>
                      <a:pt x="1277" y="1004"/>
                    </a:lnTo>
                    <a:cubicBezTo>
                      <a:pt x="1277" y="973"/>
                      <a:pt x="1277" y="973"/>
                      <a:pt x="1308" y="943"/>
                    </a:cubicBezTo>
                    <a:close/>
                    <a:moveTo>
                      <a:pt x="908" y="1094"/>
                    </a:moveTo>
                    <a:cubicBezTo>
                      <a:pt x="917" y="1094"/>
                      <a:pt x="943" y="1127"/>
                      <a:pt x="943" y="1186"/>
                    </a:cubicBezTo>
                    <a:cubicBezTo>
                      <a:pt x="912" y="1156"/>
                      <a:pt x="882" y="1125"/>
                      <a:pt x="912" y="1125"/>
                    </a:cubicBezTo>
                    <a:cubicBezTo>
                      <a:pt x="902" y="1104"/>
                      <a:pt x="902" y="1094"/>
                      <a:pt x="908" y="1094"/>
                    </a:cubicBezTo>
                    <a:close/>
                    <a:moveTo>
                      <a:pt x="3496" y="1186"/>
                    </a:moveTo>
                    <a:lnTo>
                      <a:pt x="3466" y="1216"/>
                    </a:lnTo>
                    <a:cubicBezTo>
                      <a:pt x="3435" y="1216"/>
                      <a:pt x="3405" y="1216"/>
                      <a:pt x="3435" y="1186"/>
                    </a:cubicBezTo>
                    <a:close/>
                    <a:moveTo>
                      <a:pt x="3709" y="1156"/>
                    </a:moveTo>
                    <a:cubicBezTo>
                      <a:pt x="3739" y="1156"/>
                      <a:pt x="3739" y="1186"/>
                      <a:pt x="3678" y="1216"/>
                    </a:cubicBezTo>
                    <a:cubicBezTo>
                      <a:pt x="3648" y="1186"/>
                      <a:pt x="3648" y="1186"/>
                      <a:pt x="3648" y="1186"/>
                    </a:cubicBezTo>
                    <a:cubicBezTo>
                      <a:pt x="3678" y="1156"/>
                      <a:pt x="3709" y="1156"/>
                      <a:pt x="3709" y="1156"/>
                    </a:cubicBezTo>
                    <a:close/>
                    <a:moveTo>
                      <a:pt x="1186" y="1277"/>
                    </a:moveTo>
                    <a:cubicBezTo>
                      <a:pt x="1183" y="1277"/>
                      <a:pt x="1181" y="1277"/>
                      <a:pt x="1179" y="1278"/>
                    </a:cubicBezTo>
                    <a:lnTo>
                      <a:pt x="1179" y="1278"/>
                    </a:lnTo>
                    <a:cubicBezTo>
                      <a:pt x="1182" y="1285"/>
                      <a:pt x="1184" y="1290"/>
                      <a:pt x="1185" y="1290"/>
                    </a:cubicBezTo>
                    <a:cubicBezTo>
                      <a:pt x="1186" y="1290"/>
                      <a:pt x="1186" y="1286"/>
                      <a:pt x="1186" y="1277"/>
                    </a:cubicBezTo>
                    <a:close/>
                    <a:moveTo>
                      <a:pt x="3770" y="1247"/>
                    </a:moveTo>
                    <a:lnTo>
                      <a:pt x="3800" y="1277"/>
                    </a:lnTo>
                    <a:cubicBezTo>
                      <a:pt x="3800" y="1277"/>
                      <a:pt x="3800" y="1277"/>
                      <a:pt x="3770" y="1308"/>
                    </a:cubicBezTo>
                    <a:lnTo>
                      <a:pt x="3770" y="1277"/>
                    </a:lnTo>
                    <a:lnTo>
                      <a:pt x="3770" y="1247"/>
                    </a:lnTo>
                    <a:close/>
                    <a:moveTo>
                      <a:pt x="3952" y="1338"/>
                    </a:moveTo>
                    <a:cubicBezTo>
                      <a:pt x="3922" y="1338"/>
                      <a:pt x="3922" y="1368"/>
                      <a:pt x="3922" y="1368"/>
                    </a:cubicBezTo>
                    <a:cubicBezTo>
                      <a:pt x="3922" y="1379"/>
                      <a:pt x="3925" y="1382"/>
                      <a:pt x="3929" y="1382"/>
                    </a:cubicBezTo>
                    <a:cubicBezTo>
                      <a:pt x="3938" y="1382"/>
                      <a:pt x="3952" y="1368"/>
                      <a:pt x="3952" y="1368"/>
                    </a:cubicBezTo>
                    <a:cubicBezTo>
                      <a:pt x="3952" y="1368"/>
                      <a:pt x="3952" y="1368"/>
                      <a:pt x="3952" y="1338"/>
                    </a:cubicBezTo>
                    <a:close/>
                    <a:moveTo>
                      <a:pt x="1581" y="1368"/>
                    </a:moveTo>
                    <a:lnTo>
                      <a:pt x="1551" y="1399"/>
                    </a:lnTo>
                    <a:cubicBezTo>
                      <a:pt x="1551" y="1399"/>
                      <a:pt x="1581" y="1429"/>
                      <a:pt x="1581" y="1460"/>
                    </a:cubicBezTo>
                    <a:lnTo>
                      <a:pt x="1611" y="1460"/>
                    </a:lnTo>
                    <a:cubicBezTo>
                      <a:pt x="1611" y="1429"/>
                      <a:pt x="1581" y="1399"/>
                      <a:pt x="1581" y="1368"/>
                    </a:cubicBezTo>
                    <a:close/>
                    <a:moveTo>
                      <a:pt x="4290" y="1406"/>
                    </a:moveTo>
                    <a:cubicBezTo>
                      <a:pt x="4286" y="1406"/>
                      <a:pt x="4286" y="1414"/>
                      <a:pt x="4286" y="1429"/>
                    </a:cubicBezTo>
                    <a:cubicBezTo>
                      <a:pt x="4286" y="1429"/>
                      <a:pt x="4286" y="1460"/>
                      <a:pt x="4286" y="1460"/>
                    </a:cubicBezTo>
                    <a:cubicBezTo>
                      <a:pt x="4317" y="1429"/>
                      <a:pt x="4317" y="1429"/>
                      <a:pt x="4317" y="1429"/>
                    </a:cubicBezTo>
                    <a:cubicBezTo>
                      <a:pt x="4301" y="1414"/>
                      <a:pt x="4294" y="1406"/>
                      <a:pt x="4290" y="1406"/>
                    </a:cubicBezTo>
                    <a:close/>
                    <a:moveTo>
                      <a:pt x="3861" y="1520"/>
                    </a:moveTo>
                    <a:cubicBezTo>
                      <a:pt x="3861" y="1551"/>
                      <a:pt x="3861" y="1551"/>
                      <a:pt x="3830" y="1581"/>
                    </a:cubicBezTo>
                    <a:cubicBezTo>
                      <a:pt x="3830" y="1581"/>
                      <a:pt x="3817" y="1595"/>
                      <a:pt x="3808" y="1595"/>
                    </a:cubicBezTo>
                    <a:cubicBezTo>
                      <a:pt x="3803" y="1595"/>
                      <a:pt x="3800" y="1591"/>
                      <a:pt x="3800" y="1581"/>
                    </a:cubicBezTo>
                    <a:cubicBezTo>
                      <a:pt x="3800" y="1581"/>
                      <a:pt x="3830" y="1551"/>
                      <a:pt x="3830" y="1551"/>
                    </a:cubicBezTo>
                    <a:cubicBezTo>
                      <a:pt x="3830" y="1520"/>
                      <a:pt x="3861" y="1520"/>
                      <a:pt x="3861" y="1520"/>
                    </a:cubicBezTo>
                    <a:close/>
                    <a:moveTo>
                      <a:pt x="3764" y="1599"/>
                    </a:moveTo>
                    <a:cubicBezTo>
                      <a:pt x="3757" y="1603"/>
                      <a:pt x="3749" y="1607"/>
                      <a:pt x="3739" y="1612"/>
                    </a:cubicBezTo>
                    <a:cubicBezTo>
                      <a:pt x="3752" y="1612"/>
                      <a:pt x="3760" y="1606"/>
                      <a:pt x="3764" y="1599"/>
                    </a:cubicBezTo>
                    <a:close/>
                    <a:moveTo>
                      <a:pt x="4009" y="1741"/>
                    </a:moveTo>
                    <a:cubicBezTo>
                      <a:pt x="4013" y="1741"/>
                      <a:pt x="4013" y="1748"/>
                      <a:pt x="4013" y="1764"/>
                    </a:cubicBezTo>
                    <a:cubicBezTo>
                      <a:pt x="4013" y="1764"/>
                      <a:pt x="3982" y="1794"/>
                      <a:pt x="3982" y="1794"/>
                    </a:cubicBezTo>
                    <a:cubicBezTo>
                      <a:pt x="3982" y="1786"/>
                      <a:pt x="3982" y="1775"/>
                      <a:pt x="3982" y="1764"/>
                    </a:cubicBezTo>
                    <a:cubicBezTo>
                      <a:pt x="3998" y="1748"/>
                      <a:pt x="4005" y="1741"/>
                      <a:pt x="4009" y="1741"/>
                    </a:cubicBezTo>
                    <a:close/>
                    <a:moveTo>
                      <a:pt x="4218" y="1904"/>
                    </a:moveTo>
                    <a:cubicBezTo>
                      <a:pt x="4235" y="1904"/>
                      <a:pt x="4240" y="1932"/>
                      <a:pt x="4195" y="1976"/>
                    </a:cubicBezTo>
                    <a:lnTo>
                      <a:pt x="4165" y="1976"/>
                    </a:lnTo>
                    <a:cubicBezTo>
                      <a:pt x="4165" y="1976"/>
                      <a:pt x="4195" y="1946"/>
                      <a:pt x="4195" y="1916"/>
                    </a:cubicBezTo>
                    <a:cubicBezTo>
                      <a:pt x="4203" y="1907"/>
                      <a:pt x="4211" y="1904"/>
                      <a:pt x="4218" y="1904"/>
                    </a:cubicBezTo>
                    <a:close/>
                    <a:moveTo>
                      <a:pt x="4286" y="2007"/>
                    </a:moveTo>
                    <a:lnTo>
                      <a:pt x="4286" y="2037"/>
                    </a:lnTo>
                    <a:cubicBezTo>
                      <a:pt x="4266" y="2037"/>
                      <a:pt x="4246" y="2051"/>
                      <a:pt x="4235" y="2051"/>
                    </a:cubicBezTo>
                    <a:cubicBezTo>
                      <a:pt x="4229" y="2051"/>
                      <a:pt x="4225" y="2047"/>
                      <a:pt x="4225" y="2037"/>
                    </a:cubicBezTo>
                    <a:lnTo>
                      <a:pt x="4256" y="2007"/>
                    </a:lnTo>
                    <a:close/>
                    <a:moveTo>
                      <a:pt x="3435" y="2098"/>
                    </a:moveTo>
                    <a:cubicBezTo>
                      <a:pt x="3405" y="2098"/>
                      <a:pt x="3374" y="2098"/>
                      <a:pt x="3344" y="2128"/>
                    </a:cubicBezTo>
                    <a:cubicBezTo>
                      <a:pt x="3344" y="2128"/>
                      <a:pt x="3344" y="2142"/>
                      <a:pt x="3362" y="2142"/>
                    </a:cubicBezTo>
                    <a:cubicBezTo>
                      <a:pt x="3371" y="2142"/>
                      <a:pt x="3385" y="2138"/>
                      <a:pt x="3405" y="2128"/>
                    </a:cubicBezTo>
                    <a:cubicBezTo>
                      <a:pt x="3435" y="2098"/>
                      <a:pt x="3435" y="2098"/>
                      <a:pt x="3435" y="2098"/>
                    </a:cubicBezTo>
                    <a:close/>
                    <a:moveTo>
                      <a:pt x="4104" y="2128"/>
                    </a:moveTo>
                    <a:cubicBezTo>
                      <a:pt x="4104" y="2144"/>
                      <a:pt x="4112" y="2151"/>
                      <a:pt x="4119" y="2151"/>
                    </a:cubicBezTo>
                    <a:cubicBezTo>
                      <a:pt x="4127" y="2151"/>
                      <a:pt x="4134" y="2144"/>
                      <a:pt x="4134" y="2128"/>
                    </a:cubicBezTo>
                    <a:close/>
                    <a:moveTo>
                      <a:pt x="4773" y="2919"/>
                    </a:moveTo>
                    <a:lnTo>
                      <a:pt x="4773" y="2949"/>
                    </a:lnTo>
                    <a:cubicBezTo>
                      <a:pt x="4742" y="2949"/>
                      <a:pt x="4712" y="2949"/>
                      <a:pt x="4712" y="2919"/>
                    </a:cubicBezTo>
                    <a:close/>
                    <a:moveTo>
                      <a:pt x="4651" y="3314"/>
                    </a:moveTo>
                    <a:cubicBezTo>
                      <a:pt x="4681" y="3314"/>
                      <a:pt x="4712" y="3344"/>
                      <a:pt x="4742" y="3344"/>
                    </a:cubicBezTo>
                    <a:cubicBezTo>
                      <a:pt x="4742" y="3359"/>
                      <a:pt x="4742" y="3367"/>
                      <a:pt x="4738" y="3367"/>
                    </a:cubicBezTo>
                    <a:cubicBezTo>
                      <a:pt x="4735" y="3367"/>
                      <a:pt x="4727" y="3359"/>
                      <a:pt x="4712" y="3344"/>
                    </a:cubicBezTo>
                    <a:cubicBezTo>
                      <a:pt x="4681" y="3344"/>
                      <a:pt x="4651" y="3314"/>
                      <a:pt x="4651" y="3314"/>
                    </a:cubicBezTo>
                    <a:close/>
                    <a:moveTo>
                      <a:pt x="250" y="3331"/>
                    </a:moveTo>
                    <a:cubicBezTo>
                      <a:pt x="277" y="3331"/>
                      <a:pt x="304" y="3344"/>
                      <a:pt x="304" y="3344"/>
                    </a:cubicBezTo>
                    <a:cubicBezTo>
                      <a:pt x="304" y="3375"/>
                      <a:pt x="244" y="3375"/>
                      <a:pt x="213" y="3375"/>
                    </a:cubicBezTo>
                    <a:cubicBezTo>
                      <a:pt x="183" y="3344"/>
                      <a:pt x="183" y="3344"/>
                      <a:pt x="213" y="3344"/>
                    </a:cubicBezTo>
                    <a:cubicBezTo>
                      <a:pt x="223" y="3334"/>
                      <a:pt x="237" y="3331"/>
                      <a:pt x="250" y="3331"/>
                    </a:cubicBezTo>
                    <a:close/>
                    <a:moveTo>
                      <a:pt x="4408" y="3709"/>
                    </a:moveTo>
                    <a:lnTo>
                      <a:pt x="4408" y="3770"/>
                    </a:lnTo>
                    <a:cubicBezTo>
                      <a:pt x="4377" y="3739"/>
                      <a:pt x="4347" y="3709"/>
                      <a:pt x="4377" y="3709"/>
                    </a:cubicBezTo>
                    <a:close/>
                    <a:moveTo>
                      <a:pt x="4712" y="3709"/>
                    </a:moveTo>
                    <a:cubicBezTo>
                      <a:pt x="4712" y="3739"/>
                      <a:pt x="4742" y="3770"/>
                      <a:pt x="4742" y="3770"/>
                    </a:cubicBezTo>
                    <a:lnTo>
                      <a:pt x="4712" y="3800"/>
                    </a:lnTo>
                    <a:cubicBezTo>
                      <a:pt x="4681" y="3770"/>
                      <a:pt x="4651" y="3739"/>
                      <a:pt x="4681" y="3739"/>
                    </a:cubicBezTo>
                    <a:lnTo>
                      <a:pt x="4712" y="3709"/>
                    </a:lnTo>
                    <a:close/>
                    <a:moveTo>
                      <a:pt x="608" y="3830"/>
                    </a:moveTo>
                    <a:lnTo>
                      <a:pt x="578" y="3861"/>
                    </a:lnTo>
                    <a:cubicBezTo>
                      <a:pt x="548" y="3861"/>
                      <a:pt x="487" y="3861"/>
                      <a:pt x="517" y="3830"/>
                    </a:cubicBezTo>
                    <a:close/>
                    <a:moveTo>
                      <a:pt x="4256" y="3830"/>
                    </a:moveTo>
                    <a:cubicBezTo>
                      <a:pt x="4256" y="3856"/>
                      <a:pt x="4250" y="3866"/>
                      <a:pt x="4246" y="3866"/>
                    </a:cubicBezTo>
                    <a:cubicBezTo>
                      <a:pt x="4241" y="3866"/>
                      <a:pt x="4238" y="3848"/>
                      <a:pt x="4256" y="3830"/>
                    </a:cubicBezTo>
                    <a:close/>
                    <a:moveTo>
                      <a:pt x="996" y="4303"/>
                    </a:moveTo>
                    <a:cubicBezTo>
                      <a:pt x="1000" y="4303"/>
                      <a:pt x="1004" y="4307"/>
                      <a:pt x="1004" y="4317"/>
                    </a:cubicBezTo>
                    <a:cubicBezTo>
                      <a:pt x="1004" y="4317"/>
                      <a:pt x="1004" y="4347"/>
                      <a:pt x="973" y="4378"/>
                    </a:cubicBezTo>
                    <a:cubicBezTo>
                      <a:pt x="943" y="4347"/>
                      <a:pt x="973" y="4317"/>
                      <a:pt x="973" y="4317"/>
                    </a:cubicBezTo>
                    <a:cubicBezTo>
                      <a:pt x="973" y="4317"/>
                      <a:pt x="987" y="4303"/>
                      <a:pt x="996" y="4303"/>
                    </a:cubicBezTo>
                    <a:close/>
                    <a:moveTo>
                      <a:pt x="1156" y="4378"/>
                    </a:moveTo>
                    <a:lnTo>
                      <a:pt x="1156" y="4438"/>
                    </a:lnTo>
                    <a:lnTo>
                      <a:pt x="1125" y="4408"/>
                    </a:lnTo>
                    <a:cubicBezTo>
                      <a:pt x="1125" y="4408"/>
                      <a:pt x="1125" y="4408"/>
                      <a:pt x="1125" y="4378"/>
                    </a:cubicBezTo>
                    <a:close/>
                    <a:moveTo>
                      <a:pt x="1277" y="4469"/>
                    </a:moveTo>
                    <a:lnTo>
                      <a:pt x="1277" y="4530"/>
                    </a:lnTo>
                    <a:lnTo>
                      <a:pt x="1247" y="4499"/>
                    </a:lnTo>
                    <a:cubicBezTo>
                      <a:pt x="1247" y="4499"/>
                      <a:pt x="1247" y="4499"/>
                      <a:pt x="1277" y="4469"/>
                    </a:cubicBezTo>
                    <a:close/>
                    <a:moveTo>
                      <a:pt x="1368" y="4530"/>
                    </a:moveTo>
                    <a:cubicBezTo>
                      <a:pt x="1399" y="4560"/>
                      <a:pt x="1399" y="4560"/>
                      <a:pt x="1368" y="4560"/>
                    </a:cubicBezTo>
                    <a:cubicBezTo>
                      <a:pt x="1353" y="4575"/>
                      <a:pt x="1346" y="4583"/>
                      <a:pt x="1342" y="4583"/>
                    </a:cubicBezTo>
                    <a:cubicBezTo>
                      <a:pt x="1338" y="4583"/>
                      <a:pt x="1338" y="4575"/>
                      <a:pt x="1338" y="4560"/>
                    </a:cubicBezTo>
                    <a:cubicBezTo>
                      <a:pt x="1368" y="4530"/>
                      <a:pt x="1368" y="4530"/>
                      <a:pt x="1368" y="4530"/>
                    </a:cubicBezTo>
                    <a:close/>
                    <a:moveTo>
                      <a:pt x="2979" y="4651"/>
                    </a:moveTo>
                    <a:cubicBezTo>
                      <a:pt x="3010" y="4682"/>
                      <a:pt x="3010" y="4712"/>
                      <a:pt x="3010" y="4712"/>
                    </a:cubicBezTo>
                    <a:lnTo>
                      <a:pt x="2979" y="4712"/>
                    </a:lnTo>
                    <a:cubicBezTo>
                      <a:pt x="2979" y="4682"/>
                      <a:pt x="2949" y="4651"/>
                      <a:pt x="2979" y="4651"/>
                    </a:cubicBezTo>
                    <a:close/>
                    <a:moveTo>
                      <a:pt x="2493" y="4712"/>
                    </a:moveTo>
                    <a:lnTo>
                      <a:pt x="2493" y="4712"/>
                    </a:lnTo>
                    <a:cubicBezTo>
                      <a:pt x="2508" y="4727"/>
                      <a:pt x="2508" y="4735"/>
                      <a:pt x="2504" y="4735"/>
                    </a:cubicBezTo>
                    <a:cubicBezTo>
                      <a:pt x="2501" y="4735"/>
                      <a:pt x="2493" y="4727"/>
                      <a:pt x="2493" y="4712"/>
                    </a:cubicBezTo>
                    <a:close/>
                    <a:moveTo>
                      <a:pt x="2280" y="396"/>
                    </a:moveTo>
                    <a:cubicBezTo>
                      <a:pt x="2311" y="396"/>
                      <a:pt x="2311" y="396"/>
                      <a:pt x="2311" y="426"/>
                    </a:cubicBezTo>
                    <a:cubicBezTo>
                      <a:pt x="2311" y="426"/>
                      <a:pt x="2319" y="434"/>
                      <a:pt x="2331" y="438"/>
                    </a:cubicBezTo>
                    <a:lnTo>
                      <a:pt x="2331" y="438"/>
                    </a:lnTo>
                    <a:cubicBezTo>
                      <a:pt x="2326" y="442"/>
                      <a:pt x="2319" y="448"/>
                      <a:pt x="2311" y="457"/>
                    </a:cubicBezTo>
                    <a:cubicBezTo>
                      <a:pt x="2302" y="448"/>
                      <a:pt x="2295" y="444"/>
                      <a:pt x="2291" y="444"/>
                    </a:cubicBezTo>
                    <a:cubicBezTo>
                      <a:pt x="2280" y="444"/>
                      <a:pt x="2280" y="465"/>
                      <a:pt x="2280" y="487"/>
                    </a:cubicBezTo>
                    <a:cubicBezTo>
                      <a:pt x="2311" y="517"/>
                      <a:pt x="2311" y="517"/>
                      <a:pt x="2341" y="517"/>
                    </a:cubicBezTo>
                    <a:cubicBezTo>
                      <a:pt x="2371" y="517"/>
                      <a:pt x="2371" y="457"/>
                      <a:pt x="2371" y="457"/>
                    </a:cubicBezTo>
                    <a:cubicBezTo>
                      <a:pt x="2363" y="448"/>
                      <a:pt x="2357" y="442"/>
                      <a:pt x="2352" y="438"/>
                    </a:cubicBezTo>
                    <a:lnTo>
                      <a:pt x="2352" y="438"/>
                    </a:lnTo>
                    <a:cubicBezTo>
                      <a:pt x="2358" y="437"/>
                      <a:pt x="2365" y="433"/>
                      <a:pt x="2371" y="426"/>
                    </a:cubicBezTo>
                    <a:cubicBezTo>
                      <a:pt x="2371" y="426"/>
                      <a:pt x="2402" y="426"/>
                      <a:pt x="2402" y="457"/>
                    </a:cubicBezTo>
                    <a:cubicBezTo>
                      <a:pt x="2402" y="457"/>
                      <a:pt x="2432" y="487"/>
                      <a:pt x="2463" y="487"/>
                    </a:cubicBezTo>
                    <a:cubicBezTo>
                      <a:pt x="2493" y="487"/>
                      <a:pt x="2523" y="487"/>
                      <a:pt x="2523" y="517"/>
                    </a:cubicBezTo>
                    <a:cubicBezTo>
                      <a:pt x="2523" y="517"/>
                      <a:pt x="2523" y="517"/>
                      <a:pt x="2523" y="487"/>
                    </a:cubicBezTo>
                    <a:cubicBezTo>
                      <a:pt x="2523" y="466"/>
                      <a:pt x="2538" y="431"/>
                      <a:pt x="2567" y="431"/>
                    </a:cubicBezTo>
                    <a:cubicBezTo>
                      <a:pt x="2580" y="431"/>
                      <a:pt x="2596" y="438"/>
                      <a:pt x="2615" y="457"/>
                    </a:cubicBezTo>
                    <a:cubicBezTo>
                      <a:pt x="2645" y="457"/>
                      <a:pt x="2675" y="457"/>
                      <a:pt x="2675" y="426"/>
                    </a:cubicBezTo>
                    <a:cubicBezTo>
                      <a:pt x="2706" y="426"/>
                      <a:pt x="2706" y="426"/>
                      <a:pt x="2706" y="457"/>
                    </a:cubicBezTo>
                    <a:cubicBezTo>
                      <a:pt x="2687" y="494"/>
                      <a:pt x="2691" y="520"/>
                      <a:pt x="2712" y="520"/>
                    </a:cubicBezTo>
                    <a:cubicBezTo>
                      <a:pt x="2725" y="520"/>
                      <a:pt x="2743" y="510"/>
                      <a:pt x="2767" y="487"/>
                    </a:cubicBezTo>
                    <a:cubicBezTo>
                      <a:pt x="2767" y="472"/>
                      <a:pt x="2774" y="464"/>
                      <a:pt x="2782" y="464"/>
                    </a:cubicBezTo>
                    <a:cubicBezTo>
                      <a:pt x="2789" y="464"/>
                      <a:pt x="2797" y="472"/>
                      <a:pt x="2797" y="487"/>
                    </a:cubicBezTo>
                    <a:cubicBezTo>
                      <a:pt x="2797" y="487"/>
                      <a:pt x="2797" y="487"/>
                      <a:pt x="2827" y="457"/>
                    </a:cubicBezTo>
                    <a:cubicBezTo>
                      <a:pt x="2858" y="457"/>
                      <a:pt x="2858" y="457"/>
                      <a:pt x="2858" y="487"/>
                    </a:cubicBezTo>
                    <a:cubicBezTo>
                      <a:pt x="2858" y="517"/>
                      <a:pt x="2858" y="517"/>
                      <a:pt x="2888" y="548"/>
                    </a:cubicBezTo>
                    <a:cubicBezTo>
                      <a:pt x="2891" y="544"/>
                      <a:pt x="2896" y="543"/>
                      <a:pt x="2901" y="543"/>
                    </a:cubicBezTo>
                    <a:cubicBezTo>
                      <a:pt x="2943" y="543"/>
                      <a:pt x="3040" y="646"/>
                      <a:pt x="3040" y="700"/>
                    </a:cubicBezTo>
                    <a:cubicBezTo>
                      <a:pt x="3055" y="685"/>
                      <a:pt x="3063" y="677"/>
                      <a:pt x="3067" y="677"/>
                    </a:cubicBezTo>
                    <a:cubicBezTo>
                      <a:pt x="3070" y="677"/>
                      <a:pt x="3070" y="685"/>
                      <a:pt x="3070" y="700"/>
                    </a:cubicBezTo>
                    <a:cubicBezTo>
                      <a:pt x="3055" y="715"/>
                      <a:pt x="3055" y="723"/>
                      <a:pt x="3067" y="723"/>
                    </a:cubicBezTo>
                    <a:cubicBezTo>
                      <a:pt x="3078" y="723"/>
                      <a:pt x="3101" y="715"/>
                      <a:pt x="3131" y="700"/>
                    </a:cubicBezTo>
                    <a:lnTo>
                      <a:pt x="3101" y="669"/>
                    </a:lnTo>
                    <a:cubicBezTo>
                      <a:pt x="3117" y="661"/>
                      <a:pt x="3131" y="657"/>
                      <a:pt x="3141" y="657"/>
                    </a:cubicBezTo>
                    <a:cubicBezTo>
                      <a:pt x="3169" y="657"/>
                      <a:pt x="3168" y="686"/>
                      <a:pt x="3101" y="730"/>
                    </a:cubicBezTo>
                    <a:cubicBezTo>
                      <a:pt x="3083" y="766"/>
                      <a:pt x="3076" y="780"/>
                      <a:pt x="3085" y="780"/>
                    </a:cubicBezTo>
                    <a:cubicBezTo>
                      <a:pt x="3091" y="780"/>
                      <a:pt x="3106" y="773"/>
                      <a:pt x="3131" y="761"/>
                    </a:cubicBezTo>
                    <a:cubicBezTo>
                      <a:pt x="3156" y="748"/>
                      <a:pt x="3171" y="741"/>
                      <a:pt x="3178" y="741"/>
                    </a:cubicBezTo>
                    <a:cubicBezTo>
                      <a:pt x="3187" y="741"/>
                      <a:pt x="3179" y="755"/>
                      <a:pt x="3162" y="791"/>
                    </a:cubicBezTo>
                    <a:cubicBezTo>
                      <a:pt x="3205" y="769"/>
                      <a:pt x="3240" y="759"/>
                      <a:pt x="3263" y="759"/>
                    </a:cubicBezTo>
                    <a:cubicBezTo>
                      <a:pt x="3303" y="759"/>
                      <a:pt x="3301" y="793"/>
                      <a:pt x="3222" y="852"/>
                    </a:cubicBezTo>
                    <a:cubicBezTo>
                      <a:pt x="3162" y="882"/>
                      <a:pt x="3162" y="912"/>
                      <a:pt x="3162" y="912"/>
                    </a:cubicBezTo>
                    <a:cubicBezTo>
                      <a:pt x="3162" y="923"/>
                      <a:pt x="3165" y="926"/>
                      <a:pt x="3171" y="926"/>
                    </a:cubicBezTo>
                    <a:cubicBezTo>
                      <a:pt x="3182" y="926"/>
                      <a:pt x="3202" y="912"/>
                      <a:pt x="3222" y="912"/>
                    </a:cubicBezTo>
                    <a:cubicBezTo>
                      <a:pt x="3253" y="882"/>
                      <a:pt x="3268" y="867"/>
                      <a:pt x="3272" y="867"/>
                    </a:cubicBezTo>
                    <a:cubicBezTo>
                      <a:pt x="3276" y="867"/>
                      <a:pt x="3268" y="882"/>
                      <a:pt x="3253" y="912"/>
                    </a:cubicBezTo>
                    <a:cubicBezTo>
                      <a:pt x="3192" y="1004"/>
                      <a:pt x="3222" y="1034"/>
                      <a:pt x="3283" y="1034"/>
                    </a:cubicBezTo>
                    <a:cubicBezTo>
                      <a:pt x="3374" y="1034"/>
                      <a:pt x="3405" y="1095"/>
                      <a:pt x="3314" y="1095"/>
                    </a:cubicBezTo>
                    <a:lnTo>
                      <a:pt x="3283" y="1095"/>
                    </a:lnTo>
                    <a:cubicBezTo>
                      <a:pt x="3314" y="1125"/>
                      <a:pt x="3344" y="1156"/>
                      <a:pt x="3344" y="1156"/>
                    </a:cubicBezTo>
                    <a:cubicBezTo>
                      <a:pt x="3344" y="1171"/>
                      <a:pt x="3352" y="1178"/>
                      <a:pt x="3363" y="1178"/>
                    </a:cubicBezTo>
                    <a:cubicBezTo>
                      <a:pt x="3374" y="1178"/>
                      <a:pt x="3390" y="1171"/>
                      <a:pt x="3405" y="1156"/>
                    </a:cubicBezTo>
                    <a:lnTo>
                      <a:pt x="3405" y="1156"/>
                    </a:lnTo>
                    <a:cubicBezTo>
                      <a:pt x="3374" y="1216"/>
                      <a:pt x="3344" y="1247"/>
                      <a:pt x="3435" y="1247"/>
                    </a:cubicBezTo>
                    <a:cubicBezTo>
                      <a:pt x="3450" y="1262"/>
                      <a:pt x="3458" y="1270"/>
                      <a:pt x="3466" y="1270"/>
                    </a:cubicBezTo>
                    <a:cubicBezTo>
                      <a:pt x="3473" y="1270"/>
                      <a:pt x="3481" y="1262"/>
                      <a:pt x="3496" y="1247"/>
                    </a:cubicBezTo>
                    <a:cubicBezTo>
                      <a:pt x="3526" y="1247"/>
                      <a:pt x="3496" y="1277"/>
                      <a:pt x="3496" y="1308"/>
                    </a:cubicBezTo>
                    <a:cubicBezTo>
                      <a:pt x="3466" y="1338"/>
                      <a:pt x="3466" y="1368"/>
                      <a:pt x="3466" y="1368"/>
                    </a:cubicBezTo>
                    <a:cubicBezTo>
                      <a:pt x="3496" y="1338"/>
                      <a:pt x="3557" y="1338"/>
                      <a:pt x="3587" y="1338"/>
                    </a:cubicBezTo>
                    <a:cubicBezTo>
                      <a:pt x="3618" y="1338"/>
                      <a:pt x="3618" y="1368"/>
                      <a:pt x="3557" y="1368"/>
                    </a:cubicBezTo>
                    <a:cubicBezTo>
                      <a:pt x="3526" y="1399"/>
                      <a:pt x="3526" y="1399"/>
                      <a:pt x="3526" y="1429"/>
                    </a:cubicBezTo>
                    <a:cubicBezTo>
                      <a:pt x="3526" y="1460"/>
                      <a:pt x="3557" y="1460"/>
                      <a:pt x="3587" y="1460"/>
                    </a:cubicBezTo>
                    <a:cubicBezTo>
                      <a:pt x="3593" y="1454"/>
                      <a:pt x="3599" y="1451"/>
                      <a:pt x="3604" y="1451"/>
                    </a:cubicBezTo>
                    <a:cubicBezTo>
                      <a:pt x="3628" y="1451"/>
                      <a:pt x="3648" y="1496"/>
                      <a:pt x="3648" y="1520"/>
                    </a:cubicBezTo>
                    <a:cubicBezTo>
                      <a:pt x="3648" y="1520"/>
                      <a:pt x="3648" y="1551"/>
                      <a:pt x="3648" y="1551"/>
                    </a:cubicBezTo>
                    <a:cubicBezTo>
                      <a:pt x="3663" y="1566"/>
                      <a:pt x="3678" y="1566"/>
                      <a:pt x="3690" y="1566"/>
                    </a:cubicBezTo>
                    <a:cubicBezTo>
                      <a:pt x="3701" y="1566"/>
                      <a:pt x="3709" y="1566"/>
                      <a:pt x="3709" y="1581"/>
                    </a:cubicBezTo>
                    <a:lnTo>
                      <a:pt x="3770" y="1581"/>
                    </a:lnTo>
                    <a:cubicBezTo>
                      <a:pt x="3770" y="1581"/>
                      <a:pt x="3770" y="1591"/>
                      <a:pt x="3764" y="1599"/>
                    </a:cubicBezTo>
                    <a:lnTo>
                      <a:pt x="3764" y="1599"/>
                    </a:lnTo>
                    <a:cubicBezTo>
                      <a:pt x="3775" y="1594"/>
                      <a:pt x="3782" y="1592"/>
                      <a:pt x="3786" y="1592"/>
                    </a:cubicBezTo>
                    <a:cubicBezTo>
                      <a:pt x="3795" y="1592"/>
                      <a:pt x="3787" y="1606"/>
                      <a:pt x="3770" y="1642"/>
                    </a:cubicBezTo>
                    <a:cubicBezTo>
                      <a:pt x="3800" y="1642"/>
                      <a:pt x="3800" y="1642"/>
                      <a:pt x="3800" y="1672"/>
                    </a:cubicBezTo>
                    <a:cubicBezTo>
                      <a:pt x="3770" y="1703"/>
                      <a:pt x="3770" y="1703"/>
                      <a:pt x="3800" y="1703"/>
                    </a:cubicBezTo>
                    <a:cubicBezTo>
                      <a:pt x="3830" y="1688"/>
                      <a:pt x="3861" y="1680"/>
                      <a:pt x="3876" y="1680"/>
                    </a:cubicBezTo>
                    <a:cubicBezTo>
                      <a:pt x="3891" y="1680"/>
                      <a:pt x="3891" y="1688"/>
                      <a:pt x="3861" y="1703"/>
                    </a:cubicBezTo>
                    <a:cubicBezTo>
                      <a:pt x="3861" y="1703"/>
                      <a:pt x="3861" y="1733"/>
                      <a:pt x="3922" y="1733"/>
                    </a:cubicBezTo>
                    <a:cubicBezTo>
                      <a:pt x="3886" y="1769"/>
                      <a:pt x="3882" y="1784"/>
                      <a:pt x="3896" y="1784"/>
                    </a:cubicBezTo>
                    <a:cubicBezTo>
                      <a:pt x="3907" y="1784"/>
                      <a:pt x="3927" y="1776"/>
                      <a:pt x="3952" y="1764"/>
                    </a:cubicBezTo>
                    <a:cubicBezTo>
                      <a:pt x="3952" y="1764"/>
                      <a:pt x="3982" y="1764"/>
                      <a:pt x="3952" y="1794"/>
                    </a:cubicBezTo>
                    <a:cubicBezTo>
                      <a:pt x="3952" y="1820"/>
                      <a:pt x="3974" y="1891"/>
                      <a:pt x="4000" y="1891"/>
                    </a:cubicBezTo>
                    <a:cubicBezTo>
                      <a:pt x="4004" y="1891"/>
                      <a:pt x="4008" y="1889"/>
                      <a:pt x="4013" y="1885"/>
                    </a:cubicBezTo>
                    <a:lnTo>
                      <a:pt x="4043" y="1885"/>
                    </a:lnTo>
                    <a:cubicBezTo>
                      <a:pt x="4043" y="1946"/>
                      <a:pt x="4043" y="1946"/>
                      <a:pt x="4074" y="1946"/>
                    </a:cubicBezTo>
                    <a:lnTo>
                      <a:pt x="4104" y="1946"/>
                    </a:lnTo>
                    <a:cubicBezTo>
                      <a:pt x="4074" y="1946"/>
                      <a:pt x="4074" y="2007"/>
                      <a:pt x="4074" y="2007"/>
                    </a:cubicBezTo>
                    <a:lnTo>
                      <a:pt x="4104" y="2007"/>
                    </a:lnTo>
                    <a:cubicBezTo>
                      <a:pt x="4134" y="1977"/>
                      <a:pt x="4134" y="1976"/>
                      <a:pt x="4134" y="1976"/>
                    </a:cubicBezTo>
                    <a:lnTo>
                      <a:pt x="4134" y="1976"/>
                    </a:lnTo>
                    <a:cubicBezTo>
                      <a:pt x="4134" y="2007"/>
                      <a:pt x="4134" y="2037"/>
                      <a:pt x="4104" y="2068"/>
                    </a:cubicBezTo>
                    <a:cubicBezTo>
                      <a:pt x="4134" y="2052"/>
                      <a:pt x="4150" y="2045"/>
                      <a:pt x="4153" y="2045"/>
                    </a:cubicBezTo>
                    <a:cubicBezTo>
                      <a:pt x="4157" y="2045"/>
                      <a:pt x="4150" y="2052"/>
                      <a:pt x="4134" y="2068"/>
                    </a:cubicBezTo>
                    <a:cubicBezTo>
                      <a:pt x="4134" y="2098"/>
                      <a:pt x="4134" y="2098"/>
                      <a:pt x="4134" y="2128"/>
                    </a:cubicBezTo>
                    <a:cubicBezTo>
                      <a:pt x="4134" y="2128"/>
                      <a:pt x="4165" y="2128"/>
                      <a:pt x="4165" y="2159"/>
                    </a:cubicBezTo>
                    <a:cubicBezTo>
                      <a:pt x="4165" y="2159"/>
                      <a:pt x="4195" y="2159"/>
                      <a:pt x="4195" y="2128"/>
                    </a:cubicBezTo>
                    <a:cubicBezTo>
                      <a:pt x="4215" y="2128"/>
                      <a:pt x="4236" y="2115"/>
                      <a:pt x="4247" y="2115"/>
                    </a:cubicBezTo>
                    <a:cubicBezTo>
                      <a:pt x="4253" y="2115"/>
                      <a:pt x="4256" y="2118"/>
                      <a:pt x="4256" y="2128"/>
                    </a:cubicBezTo>
                    <a:cubicBezTo>
                      <a:pt x="4266" y="2118"/>
                      <a:pt x="4273" y="2115"/>
                      <a:pt x="4276" y="2115"/>
                    </a:cubicBezTo>
                    <a:cubicBezTo>
                      <a:pt x="4283" y="2115"/>
                      <a:pt x="4276" y="2128"/>
                      <a:pt x="4256" y="2128"/>
                    </a:cubicBezTo>
                    <a:cubicBezTo>
                      <a:pt x="4225" y="2128"/>
                      <a:pt x="4225" y="2159"/>
                      <a:pt x="4225" y="2159"/>
                    </a:cubicBezTo>
                    <a:cubicBezTo>
                      <a:pt x="4225" y="2189"/>
                      <a:pt x="4195" y="2189"/>
                      <a:pt x="4195" y="2189"/>
                    </a:cubicBezTo>
                    <a:cubicBezTo>
                      <a:pt x="4134" y="2220"/>
                      <a:pt x="4195" y="2250"/>
                      <a:pt x="4225" y="2250"/>
                    </a:cubicBezTo>
                    <a:cubicBezTo>
                      <a:pt x="4252" y="2241"/>
                      <a:pt x="4271" y="2237"/>
                      <a:pt x="4283" y="2237"/>
                    </a:cubicBezTo>
                    <a:cubicBezTo>
                      <a:pt x="4311" y="2237"/>
                      <a:pt x="4299" y="2259"/>
                      <a:pt x="4256" y="2280"/>
                    </a:cubicBezTo>
                    <a:cubicBezTo>
                      <a:pt x="4233" y="2304"/>
                      <a:pt x="4232" y="2313"/>
                      <a:pt x="4244" y="2313"/>
                    </a:cubicBezTo>
                    <a:cubicBezTo>
                      <a:pt x="4265" y="2313"/>
                      <a:pt x="4321" y="2287"/>
                      <a:pt x="4377" y="2250"/>
                    </a:cubicBezTo>
                    <a:lnTo>
                      <a:pt x="4469" y="2220"/>
                    </a:lnTo>
                    <a:lnTo>
                      <a:pt x="4469" y="2220"/>
                    </a:lnTo>
                    <a:lnTo>
                      <a:pt x="4377" y="2280"/>
                    </a:lnTo>
                    <a:cubicBezTo>
                      <a:pt x="4286" y="2371"/>
                      <a:pt x="4286" y="2371"/>
                      <a:pt x="4347" y="2371"/>
                    </a:cubicBezTo>
                    <a:lnTo>
                      <a:pt x="4377" y="2371"/>
                    </a:lnTo>
                    <a:cubicBezTo>
                      <a:pt x="4347" y="2402"/>
                      <a:pt x="4347" y="2402"/>
                      <a:pt x="4377" y="2463"/>
                    </a:cubicBezTo>
                    <a:cubicBezTo>
                      <a:pt x="4408" y="2493"/>
                      <a:pt x="4408" y="2493"/>
                      <a:pt x="4438" y="2493"/>
                    </a:cubicBezTo>
                    <a:lnTo>
                      <a:pt x="4469" y="2493"/>
                    </a:lnTo>
                    <a:cubicBezTo>
                      <a:pt x="4438" y="2523"/>
                      <a:pt x="4438" y="2539"/>
                      <a:pt x="4450" y="2539"/>
                    </a:cubicBezTo>
                    <a:cubicBezTo>
                      <a:pt x="4461" y="2539"/>
                      <a:pt x="4484" y="2523"/>
                      <a:pt x="4499" y="2493"/>
                    </a:cubicBezTo>
                    <a:cubicBezTo>
                      <a:pt x="4499" y="2493"/>
                      <a:pt x="4529" y="2523"/>
                      <a:pt x="4529" y="2523"/>
                    </a:cubicBezTo>
                    <a:lnTo>
                      <a:pt x="4499" y="2554"/>
                    </a:lnTo>
                    <a:cubicBezTo>
                      <a:pt x="4469" y="2554"/>
                      <a:pt x="4499" y="2584"/>
                      <a:pt x="4560" y="2675"/>
                    </a:cubicBezTo>
                    <a:cubicBezTo>
                      <a:pt x="4630" y="2768"/>
                      <a:pt x="4646" y="2808"/>
                      <a:pt x="4677" y="2808"/>
                    </a:cubicBezTo>
                    <a:cubicBezTo>
                      <a:pt x="4687" y="2808"/>
                      <a:pt x="4697" y="2804"/>
                      <a:pt x="4712" y="2797"/>
                    </a:cubicBezTo>
                    <a:cubicBezTo>
                      <a:pt x="4773" y="2797"/>
                      <a:pt x="4773" y="2827"/>
                      <a:pt x="4712" y="2827"/>
                    </a:cubicBezTo>
                    <a:cubicBezTo>
                      <a:pt x="4681" y="2858"/>
                      <a:pt x="4651" y="2858"/>
                      <a:pt x="4681" y="2858"/>
                    </a:cubicBezTo>
                    <a:cubicBezTo>
                      <a:pt x="4681" y="2858"/>
                      <a:pt x="4712" y="2888"/>
                      <a:pt x="4681" y="2919"/>
                    </a:cubicBezTo>
                    <a:cubicBezTo>
                      <a:pt x="4621" y="2979"/>
                      <a:pt x="4651" y="2979"/>
                      <a:pt x="4681" y="2979"/>
                    </a:cubicBezTo>
                    <a:cubicBezTo>
                      <a:pt x="4702" y="2969"/>
                      <a:pt x="4712" y="2966"/>
                      <a:pt x="4715" y="2966"/>
                    </a:cubicBezTo>
                    <a:cubicBezTo>
                      <a:pt x="4722" y="2966"/>
                      <a:pt x="4702" y="2979"/>
                      <a:pt x="4681" y="2979"/>
                    </a:cubicBezTo>
                    <a:cubicBezTo>
                      <a:pt x="4651" y="3010"/>
                      <a:pt x="4621" y="3040"/>
                      <a:pt x="4651" y="3040"/>
                    </a:cubicBezTo>
                    <a:cubicBezTo>
                      <a:pt x="4681" y="3040"/>
                      <a:pt x="4712" y="3131"/>
                      <a:pt x="4651" y="3131"/>
                    </a:cubicBezTo>
                    <a:cubicBezTo>
                      <a:pt x="4651" y="3131"/>
                      <a:pt x="4651" y="3131"/>
                      <a:pt x="4651" y="3162"/>
                    </a:cubicBezTo>
                    <a:cubicBezTo>
                      <a:pt x="4681" y="3162"/>
                      <a:pt x="4681" y="3192"/>
                      <a:pt x="4681" y="3223"/>
                    </a:cubicBezTo>
                    <a:cubicBezTo>
                      <a:pt x="4660" y="3244"/>
                      <a:pt x="4654" y="3266"/>
                      <a:pt x="4641" y="3266"/>
                    </a:cubicBezTo>
                    <a:cubicBezTo>
                      <a:pt x="4636" y="3266"/>
                      <a:pt x="4630" y="3262"/>
                      <a:pt x="4621" y="3253"/>
                    </a:cubicBezTo>
                    <a:cubicBezTo>
                      <a:pt x="4612" y="3244"/>
                      <a:pt x="4605" y="3240"/>
                      <a:pt x="4602" y="3240"/>
                    </a:cubicBezTo>
                    <a:cubicBezTo>
                      <a:pt x="4593" y="3240"/>
                      <a:pt x="4599" y="3262"/>
                      <a:pt x="4621" y="3283"/>
                    </a:cubicBezTo>
                    <a:cubicBezTo>
                      <a:pt x="4621" y="3283"/>
                      <a:pt x="4651" y="3344"/>
                      <a:pt x="4651" y="3344"/>
                    </a:cubicBezTo>
                    <a:cubicBezTo>
                      <a:pt x="4681" y="3375"/>
                      <a:pt x="4712" y="3405"/>
                      <a:pt x="4681" y="3405"/>
                    </a:cubicBezTo>
                    <a:cubicBezTo>
                      <a:pt x="4651" y="3375"/>
                      <a:pt x="4590" y="3375"/>
                      <a:pt x="4590" y="3375"/>
                    </a:cubicBezTo>
                    <a:lnTo>
                      <a:pt x="4590" y="3375"/>
                    </a:lnTo>
                    <a:cubicBezTo>
                      <a:pt x="4590" y="3375"/>
                      <a:pt x="4590" y="3405"/>
                      <a:pt x="4621" y="3405"/>
                    </a:cubicBezTo>
                    <a:cubicBezTo>
                      <a:pt x="4590" y="3405"/>
                      <a:pt x="4560" y="3405"/>
                      <a:pt x="4560" y="3435"/>
                    </a:cubicBezTo>
                    <a:cubicBezTo>
                      <a:pt x="4529" y="3466"/>
                      <a:pt x="4499" y="3496"/>
                      <a:pt x="4529" y="3527"/>
                    </a:cubicBezTo>
                    <a:cubicBezTo>
                      <a:pt x="4512" y="3509"/>
                      <a:pt x="4491" y="3501"/>
                      <a:pt x="4472" y="3501"/>
                    </a:cubicBezTo>
                    <a:cubicBezTo>
                      <a:pt x="4426" y="3501"/>
                      <a:pt x="4386" y="3544"/>
                      <a:pt x="4408" y="3587"/>
                    </a:cubicBezTo>
                    <a:cubicBezTo>
                      <a:pt x="4438" y="3618"/>
                      <a:pt x="4408" y="3618"/>
                      <a:pt x="4377" y="3618"/>
                    </a:cubicBezTo>
                    <a:cubicBezTo>
                      <a:pt x="4377" y="3633"/>
                      <a:pt x="4370" y="3640"/>
                      <a:pt x="4358" y="3640"/>
                    </a:cubicBezTo>
                    <a:cubicBezTo>
                      <a:pt x="4347" y="3640"/>
                      <a:pt x="4332" y="3633"/>
                      <a:pt x="4317" y="3618"/>
                    </a:cubicBezTo>
                    <a:cubicBezTo>
                      <a:pt x="4286" y="3602"/>
                      <a:pt x="4271" y="3595"/>
                      <a:pt x="4263" y="3595"/>
                    </a:cubicBezTo>
                    <a:cubicBezTo>
                      <a:pt x="4256" y="3595"/>
                      <a:pt x="4256" y="3602"/>
                      <a:pt x="4256" y="3618"/>
                    </a:cubicBezTo>
                    <a:cubicBezTo>
                      <a:pt x="4256" y="3678"/>
                      <a:pt x="4225" y="3678"/>
                      <a:pt x="4225" y="3709"/>
                    </a:cubicBezTo>
                    <a:cubicBezTo>
                      <a:pt x="4225" y="3739"/>
                      <a:pt x="4195" y="3739"/>
                      <a:pt x="4225" y="3770"/>
                    </a:cubicBezTo>
                    <a:cubicBezTo>
                      <a:pt x="4245" y="3790"/>
                      <a:pt x="4252" y="3809"/>
                      <a:pt x="4255" y="3821"/>
                    </a:cubicBezTo>
                    <a:lnTo>
                      <a:pt x="4255" y="3821"/>
                    </a:lnTo>
                    <a:cubicBezTo>
                      <a:pt x="4249" y="3800"/>
                      <a:pt x="4222" y="3800"/>
                      <a:pt x="4195" y="3800"/>
                    </a:cubicBezTo>
                    <a:cubicBezTo>
                      <a:pt x="4185" y="3790"/>
                      <a:pt x="4175" y="3787"/>
                      <a:pt x="4166" y="3787"/>
                    </a:cubicBezTo>
                    <a:cubicBezTo>
                      <a:pt x="4148" y="3787"/>
                      <a:pt x="4134" y="3800"/>
                      <a:pt x="4134" y="3800"/>
                    </a:cubicBezTo>
                    <a:cubicBezTo>
                      <a:pt x="4134" y="3800"/>
                      <a:pt x="4104" y="3830"/>
                      <a:pt x="4074" y="3830"/>
                    </a:cubicBezTo>
                    <a:cubicBezTo>
                      <a:pt x="4043" y="3830"/>
                      <a:pt x="4013" y="3830"/>
                      <a:pt x="4043" y="3861"/>
                    </a:cubicBezTo>
                    <a:cubicBezTo>
                      <a:pt x="4061" y="3896"/>
                      <a:pt x="4068" y="3911"/>
                      <a:pt x="4065" y="3911"/>
                    </a:cubicBezTo>
                    <a:cubicBezTo>
                      <a:pt x="4063" y="3911"/>
                      <a:pt x="4056" y="3904"/>
                      <a:pt x="4043" y="3891"/>
                    </a:cubicBezTo>
                    <a:cubicBezTo>
                      <a:pt x="4039" y="3887"/>
                      <a:pt x="4033" y="3885"/>
                      <a:pt x="4025" y="3885"/>
                    </a:cubicBezTo>
                    <a:cubicBezTo>
                      <a:pt x="3984" y="3885"/>
                      <a:pt x="3905" y="3934"/>
                      <a:pt x="3890" y="3981"/>
                    </a:cubicBezTo>
                    <a:lnTo>
                      <a:pt x="3890" y="3981"/>
                    </a:lnTo>
                    <a:cubicBezTo>
                      <a:pt x="3875" y="3967"/>
                      <a:pt x="3868" y="3960"/>
                      <a:pt x="3861" y="3960"/>
                    </a:cubicBezTo>
                    <a:cubicBezTo>
                      <a:pt x="3853" y="3960"/>
                      <a:pt x="3846" y="3967"/>
                      <a:pt x="3830" y="3982"/>
                    </a:cubicBezTo>
                    <a:cubicBezTo>
                      <a:pt x="3800" y="3982"/>
                      <a:pt x="3770" y="4043"/>
                      <a:pt x="3739" y="4074"/>
                    </a:cubicBezTo>
                    <a:cubicBezTo>
                      <a:pt x="3709" y="4104"/>
                      <a:pt x="3678" y="4134"/>
                      <a:pt x="3678" y="4165"/>
                    </a:cubicBezTo>
                    <a:cubicBezTo>
                      <a:pt x="3678" y="4165"/>
                      <a:pt x="3678" y="4165"/>
                      <a:pt x="3648" y="4134"/>
                    </a:cubicBezTo>
                    <a:cubicBezTo>
                      <a:pt x="3648" y="4119"/>
                      <a:pt x="3648" y="4112"/>
                      <a:pt x="3644" y="4112"/>
                    </a:cubicBezTo>
                    <a:cubicBezTo>
                      <a:pt x="3640" y="4112"/>
                      <a:pt x="3633" y="4119"/>
                      <a:pt x="3618" y="4134"/>
                    </a:cubicBezTo>
                    <a:cubicBezTo>
                      <a:pt x="3618" y="4134"/>
                      <a:pt x="3618" y="4165"/>
                      <a:pt x="3648" y="4195"/>
                    </a:cubicBezTo>
                    <a:cubicBezTo>
                      <a:pt x="3678" y="4226"/>
                      <a:pt x="3648" y="4226"/>
                      <a:pt x="3618" y="4226"/>
                    </a:cubicBezTo>
                    <a:cubicBezTo>
                      <a:pt x="3601" y="4217"/>
                      <a:pt x="3587" y="4214"/>
                      <a:pt x="3575" y="4214"/>
                    </a:cubicBezTo>
                    <a:cubicBezTo>
                      <a:pt x="3543" y="4214"/>
                      <a:pt x="3526" y="4242"/>
                      <a:pt x="3526" y="4286"/>
                    </a:cubicBezTo>
                    <a:cubicBezTo>
                      <a:pt x="3557" y="4317"/>
                      <a:pt x="3587" y="4347"/>
                      <a:pt x="3557" y="4378"/>
                    </a:cubicBezTo>
                    <a:cubicBezTo>
                      <a:pt x="3557" y="4378"/>
                      <a:pt x="3557" y="4378"/>
                      <a:pt x="3526" y="4347"/>
                    </a:cubicBezTo>
                    <a:cubicBezTo>
                      <a:pt x="3496" y="4317"/>
                      <a:pt x="3526" y="4317"/>
                      <a:pt x="3526" y="4286"/>
                    </a:cubicBezTo>
                    <a:cubicBezTo>
                      <a:pt x="3506" y="4286"/>
                      <a:pt x="3499" y="4300"/>
                      <a:pt x="3488" y="4300"/>
                    </a:cubicBezTo>
                    <a:cubicBezTo>
                      <a:pt x="3482" y="4300"/>
                      <a:pt x="3476" y="4297"/>
                      <a:pt x="3466" y="4286"/>
                    </a:cubicBezTo>
                    <a:cubicBezTo>
                      <a:pt x="3453" y="4274"/>
                      <a:pt x="3440" y="4266"/>
                      <a:pt x="3430" y="4266"/>
                    </a:cubicBezTo>
                    <a:cubicBezTo>
                      <a:pt x="3415" y="4266"/>
                      <a:pt x="3405" y="4281"/>
                      <a:pt x="3405" y="4317"/>
                    </a:cubicBezTo>
                    <a:cubicBezTo>
                      <a:pt x="3405" y="4317"/>
                      <a:pt x="3405" y="4317"/>
                      <a:pt x="3374" y="4286"/>
                    </a:cubicBezTo>
                    <a:cubicBezTo>
                      <a:pt x="3359" y="4286"/>
                      <a:pt x="3352" y="4279"/>
                      <a:pt x="3348" y="4279"/>
                    </a:cubicBezTo>
                    <a:cubicBezTo>
                      <a:pt x="3344" y="4279"/>
                      <a:pt x="3344" y="4286"/>
                      <a:pt x="3344" y="4317"/>
                    </a:cubicBezTo>
                    <a:cubicBezTo>
                      <a:pt x="3344" y="4347"/>
                      <a:pt x="3314" y="4378"/>
                      <a:pt x="3253" y="4378"/>
                    </a:cubicBezTo>
                    <a:cubicBezTo>
                      <a:pt x="3253" y="4378"/>
                      <a:pt x="3253" y="4378"/>
                      <a:pt x="3253" y="4408"/>
                    </a:cubicBezTo>
                    <a:cubicBezTo>
                      <a:pt x="3255" y="4410"/>
                      <a:pt x="3256" y="4411"/>
                      <a:pt x="3258" y="4413"/>
                    </a:cubicBezTo>
                    <a:lnTo>
                      <a:pt x="3258" y="4413"/>
                    </a:lnTo>
                    <a:cubicBezTo>
                      <a:pt x="3246" y="4402"/>
                      <a:pt x="3239" y="4396"/>
                      <a:pt x="3235" y="4396"/>
                    </a:cubicBezTo>
                    <a:cubicBezTo>
                      <a:pt x="3229" y="4396"/>
                      <a:pt x="3236" y="4419"/>
                      <a:pt x="3253" y="4469"/>
                    </a:cubicBezTo>
                    <a:cubicBezTo>
                      <a:pt x="3253" y="4484"/>
                      <a:pt x="3253" y="4492"/>
                      <a:pt x="3249" y="4492"/>
                    </a:cubicBezTo>
                    <a:cubicBezTo>
                      <a:pt x="3245" y="4492"/>
                      <a:pt x="3238" y="4484"/>
                      <a:pt x="3222" y="4469"/>
                    </a:cubicBezTo>
                    <a:cubicBezTo>
                      <a:pt x="3192" y="4438"/>
                      <a:pt x="3192" y="4438"/>
                      <a:pt x="3192" y="4438"/>
                    </a:cubicBezTo>
                    <a:cubicBezTo>
                      <a:pt x="3162" y="4469"/>
                      <a:pt x="3131" y="4530"/>
                      <a:pt x="3040" y="4560"/>
                    </a:cubicBezTo>
                    <a:cubicBezTo>
                      <a:pt x="2949" y="4590"/>
                      <a:pt x="2888" y="4621"/>
                      <a:pt x="2918" y="4651"/>
                    </a:cubicBezTo>
                    <a:cubicBezTo>
                      <a:pt x="2903" y="4666"/>
                      <a:pt x="2896" y="4674"/>
                      <a:pt x="2892" y="4674"/>
                    </a:cubicBezTo>
                    <a:cubicBezTo>
                      <a:pt x="2888" y="4674"/>
                      <a:pt x="2888" y="4666"/>
                      <a:pt x="2888" y="4651"/>
                    </a:cubicBezTo>
                    <a:cubicBezTo>
                      <a:pt x="2858" y="4621"/>
                      <a:pt x="2827" y="4621"/>
                      <a:pt x="2827" y="4621"/>
                    </a:cubicBezTo>
                    <a:cubicBezTo>
                      <a:pt x="2797" y="4621"/>
                      <a:pt x="2797" y="4621"/>
                      <a:pt x="2797" y="4590"/>
                    </a:cubicBezTo>
                    <a:cubicBezTo>
                      <a:pt x="2767" y="4651"/>
                      <a:pt x="2767" y="4651"/>
                      <a:pt x="2767" y="4651"/>
                    </a:cubicBezTo>
                    <a:cubicBezTo>
                      <a:pt x="2767" y="4636"/>
                      <a:pt x="2759" y="4628"/>
                      <a:pt x="2751" y="4628"/>
                    </a:cubicBezTo>
                    <a:cubicBezTo>
                      <a:pt x="2744" y="4628"/>
                      <a:pt x="2736" y="4636"/>
                      <a:pt x="2736" y="4651"/>
                    </a:cubicBezTo>
                    <a:cubicBezTo>
                      <a:pt x="2736" y="4682"/>
                      <a:pt x="2736" y="4697"/>
                      <a:pt x="2732" y="4697"/>
                    </a:cubicBezTo>
                    <a:cubicBezTo>
                      <a:pt x="2729" y="4697"/>
                      <a:pt x="2721" y="4682"/>
                      <a:pt x="2706" y="4651"/>
                    </a:cubicBezTo>
                    <a:cubicBezTo>
                      <a:pt x="2706" y="4630"/>
                      <a:pt x="2675" y="4608"/>
                      <a:pt x="2668" y="4608"/>
                    </a:cubicBezTo>
                    <a:cubicBezTo>
                      <a:pt x="2665" y="4608"/>
                      <a:pt x="2666" y="4612"/>
                      <a:pt x="2675" y="4621"/>
                    </a:cubicBezTo>
                    <a:cubicBezTo>
                      <a:pt x="2675" y="4651"/>
                      <a:pt x="2645" y="4651"/>
                      <a:pt x="2645" y="4712"/>
                    </a:cubicBezTo>
                    <a:cubicBezTo>
                      <a:pt x="2615" y="4712"/>
                      <a:pt x="2615" y="4712"/>
                      <a:pt x="2615" y="4682"/>
                    </a:cubicBezTo>
                    <a:cubicBezTo>
                      <a:pt x="2606" y="4673"/>
                      <a:pt x="2594" y="4669"/>
                      <a:pt x="2582" y="4669"/>
                    </a:cubicBezTo>
                    <a:cubicBezTo>
                      <a:pt x="2551" y="4669"/>
                      <a:pt x="2514" y="4690"/>
                      <a:pt x="2493" y="4712"/>
                    </a:cubicBezTo>
                    <a:cubicBezTo>
                      <a:pt x="2493" y="4682"/>
                      <a:pt x="2463" y="4682"/>
                      <a:pt x="2463" y="4682"/>
                    </a:cubicBezTo>
                    <a:cubicBezTo>
                      <a:pt x="2454" y="4690"/>
                      <a:pt x="2447" y="4694"/>
                      <a:pt x="2443" y="4694"/>
                    </a:cubicBezTo>
                    <a:cubicBezTo>
                      <a:pt x="2432" y="4694"/>
                      <a:pt x="2432" y="4673"/>
                      <a:pt x="2432" y="4651"/>
                    </a:cubicBezTo>
                    <a:cubicBezTo>
                      <a:pt x="2463" y="4621"/>
                      <a:pt x="2432" y="4621"/>
                      <a:pt x="2402" y="4621"/>
                    </a:cubicBezTo>
                    <a:cubicBezTo>
                      <a:pt x="2402" y="4651"/>
                      <a:pt x="2341" y="4651"/>
                      <a:pt x="2280" y="4651"/>
                    </a:cubicBezTo>
                    <a:cubicBezTo>
                      <a:pt x="2219" y="4651"/>
                      <a:pt x="2189" y="4682"/>
                      <a:pt x="2159" y="4742"/>
                    </a:cubicBezTo>
                    <a:cubicBezTo>
                      <a:pt x="2159" y="4712"/>
                      <a:pt x="2128" y="4651"/>
                      <a:pt x="2128" y="4651"/>
                    </a:cubicBezTo>
                    <a:cubicBezTo>
                      <a:pt x="2128" y="4651"/>
                      <a:pt x="2128" y="4682"/>
                      <a:pt x="2128" y="4712"/>
                    </a:cubicBezTo>
                    <a:cubicBezTo>
                      <a:pt x="2128" y="4727"/>
                      <a:pt x="2121" y="4735"/>
                      <a:pt x="2109" y="4735"/>
                    </a:cubicBezTo>
                    <a:cubicBezTo>
                      <a:pt x="2098" y="4735"/>
                      <a:pt x="2083" y="4727"/>
                      <a:pt x="2067" y="4712"/>
                    </a:cubicBezTo>
                    <a:cubicBezTo>
                      <a:pt x="2052" y="4697"/>
                      <a:pt x="2045" y="4689"/>
                      <a:pt x="2037" y="4689"/>
                    </a:cubicBezTo>
                    <a:cubicBezTo>
                      <a:pt x="2029" y="4689"/>
                      <a:pt x="2022" y="4697"/>
                      <a:pt x="2007" y="4712"/>
                    </a:cubicBezTo>
                    <a:cubicBezTo>
                      <a:pt x="2007" y="4682"/>
                      <a:pt x="1976" y="4682"/>
                      <a:pt x="1976" y="4651"/>
                    </a:cubicBezTo>
                    <a:cubicBezTo>
                      <a:pt x="1946" y="4651"/>
                      <a:pt x="1946" y="4651"/>
                      <a:pt x="1946" y="4682"/>
                    </a:cubicBezTo>
                    <a:cubicBezTo>
                      <a:pt x="1946" y="4697"/>
                      <a:pt x="1938" y="4704"/>
                      <a:pt x="1931" y="4704"/>
                    </a:cubicBezTo>
                    <a:cubicBezTo>
                      <a:pt x="1923" y="4704"/>
                      <a:pt x="1915" y="4697"/>
                      <a:pt x="1915" y="4682"/>
                    </a:cubicBezTo>
                    <a:cubicBezTo>
                      <a:pt x="1915" y="4637"/>
                      <a:pt x="1899" y="4609"/>
                      <a:pt x="1878" y="4609"/>
                    </a:cubicBezTo>
                    <a:cubicBezTo>
                      <a:pt x="1871" y="4609"/>
                      <a:pt x="1863" y="4613"/>
                      <a:pt x="1855" y="4621"/>
                    </a:cubicBezTo>
                    <a:cubicBezTo>
                      <a:pt x="1855" y="4651"/>
                      <a:pt x="1855" y="4659"/>
                      <a:pt x="1851" y="4659"/>
                    </a:cubicBezTo>
                    <a:cubicBezTo>
                      <a:pt x="1847" y="4659"/>
                      <a:pt x="1839" y="4651"/>
                      <a:pt x="1824" y="4651"/>
                    </a:cubicBezTo>
                    <a:cubicBezTo>
                      <a:pt x="1824" y="4651"/>
                      <a:pt x="1794" y="4651"/>
                      <a:pt x="1763" y="4682"/>
                    </a:cubicBezTo>
                    <a:lnTo>
                      <a:pt x="1733" y="4682"/>
                    </a:lnTo>
                    <a:cubicBezTo>
                      <a:pt x="1733" y="4660"/>
                      <a:pt x="1748" y="4639"/>
                      <a:pt x="1757" y="4639"/>
                    </a:cubicBezTo>
                    <a:cubicBezTo>
                      <a:pt x="1761" y="4639"/>
                      <a:pt x="1763" y="4642"/>
                      <a:pt x="1763" y="4651"/>
                    </a:cubicBezTo>
                    <a:lnTo>
                      <a:pt x="1763" y="4590"/>
                    </a:lnTo>
                    <a:cubicBezTo>
                      <a:pt x="1733" y="4590"/>
                      <a:pt x="1733" y="4590"/>
                      <a:pt x="1703" y="4621"/>
                    </a:cubicBezTo>
                    <a:cubicBezTo>
                      <a:pt x="1687" y="4651"/>
                      <a:pt x="1680" y="4666"/>
                      <a:pt x="1676" y="4666"/>
                    </a:cubicBezTo>
                    <a:cubicBezTo>
                      <a:pt x="1672" y="4666"/>
                      <a:pt x="1672" y="4651"/>
                      <a:pt x="1672" y="4621"/>
                    </a:cubicBezTo>
                    <a:cubicBezTo>
                      <a:pt x="1703" y="4590"/>
                      <a:pt x="1703" y="4560"/>
                      <a:pt x="1672" y="4560"/>
                    </a:cubicBezTo>
                    <a:cubicBezTo>
                      <a:pt x="1659" y="4586"/>
                      <a:pt x="1652" y="4595"/>
                      <a:pt x="1648" y="4595"/>
                    </a:cubicBezTo>
                    <a:cubicBezTo>
                      <a:pt x="1642" y="4595"/>
                      <a:pt x="1642" y="4578"/>
                      <a:pt x="1642" y="4560"/>
                    </a:cubicBezTo>
                    <a:cubicBezTo>
                      <a:pt x="1660" y="4524"/>
                      <a:pt x="1667" y="4510"/>
                      <a:pt x="1658" y="4510"/>
                    </a:cubicBezTo>
                    <a:cubicBezTo>
                      <a:pt x="1651" y="4510"/>
                      <a:pt x="1637" y="4517"/>
                      <a:pt x="1611" y="4530"/>
                    </a:cubicBezTo>
                    <a:cubicBezTo>
                      <a:pt x="1581" y="4530"/>
                      <a:pt x="1490" y="4530"/>
                      <a:pt x="1459" y="4499"/>
                    </a:cubicBezTo>
                    <a:cubicBezTo>
                      <a:pt x="1399" y="4469"/>
                      <a:pt x="1399" y="4469"/>
                      <a:pt x="1399" y="4438"/>
                    </a:cubicBezTo>
                    <a:cubicBezTo>
                      <a:pt x="1417" y="4403"/>
                      <a:pt x="1413" y="4388"/>
                      <a:pt x="1408" y="4388"/>
                    </a:cubicBezTo>
                    <a:cubicBezTo>
                      <a:pt x="1404" y="4388"/>
                      <a:pt x="1399" y="4395"/>
                      <a:pt x="1399" y="4408"/>
                    </a:cubicBezTo>
                    <a:cubicBezTo>
                      <a:pt x="1384" y="4438"/>
                      <a:pt x="1376" y="4446"/>
                      <a:pt x="1365" y="4446"/>
                    </a:cubicBezTo>
                    <a:cubicBezTo>
                      <a:pt x="1353" y="4446"/>
                      <a:pt x="1338" y="4438"/>
                      <a:pt x="1308" y="4438"/>
                    </a:cubicBezTo>
                    <a:cubicBezTo>
                      <a:pt x="1308" y="4403"/>
                      <a:pt x="1287" y="4388"/>
                      <a:pt x="1263" y="4388"/>
                    </a:cubicBezTo>
                    <a:cubicBezTo>
                      <a:pt x="1247" y="4388"/>
                      <a:pt x="1229" y="4395"/>
                      <a:pt x="1216" y="4408"/>
                    </a:cubicBezTo>
                    <a:lnTo>
                      <a:pt x="1247" y="4408"/>
                    </a:lnTo>
                    <a:cubicBezTo>
                      <a:pt x="1232" y="4438"/>
                      <a:pt x="1216" y="4454"/>
                      <a:pt x="1205" y="4454"/>
                    </a:cubicBezTo>
                    <a:cubicBezTo>
                      <a:pt x="1194" y="4454"/>
                      <a:pt x="1186" y="4438"/>
                      <a:pt x="1186" y="4408"/>
                    </a:cubicBezTo>
                    <a:cubicBezTo>
                      <a:pt x="1186" y="4408"/>
                      <a:pt x="1186" y="4378"/>
                      <a:pt x="1216" y="4347"/>
                    </a:cubicBezTo>
                    <a:cubicBezTo>
                      <a:pt x="1247" y="4317"/>
                      <a:pt x="1247" y="4286"/>
                      <a:pt x="1247" y="4286"/>
                    </a:cubicBezTo>
                    <a:cubicBezTo>
                      <a:pt x="1232" y="4286"/>
                      <a:pt x="1224" y="4279"/>
                      <a:pt x="1220" y="4279"/>
                    </a:cubicBezTo>
                    <a:cubicBezTo>
                      <a:pt x="1216" y="4279"/>
                      <a:pt x="1216" y="4286"/>
                      <a:pt x="1216" y="4317"/>
                    </a:cubicBezTo>
                    <a:lnTo>
                      <a:pt x="1186" y="4317"/>
                    </a:lnTo>
                    <a:cubicBezTo>
                      <a:pt x="1166" y="4317"/>
                      <a:pt x="1159" y="4303"/>
                      <a:pt x="1148" y="4303"/>
                    </a:cubicBezTo>
                    <a:cubicBezTo>
                      <a:pt x="1142" y="4303"/>
                      <a:pt x="1135" y="4307"/>
                      <a:pt x="1125" y="4317"/>
                    </a:cubicBezTo>
                    <a:cubicBezTo>
                      <a:pt x="1115" y="4327"/>
                      <a:pt x="1108" y="4330"/>
                      <a:pt x="1103" y="4330"/>
                    </a:cubicBezTo>
                    <a:cubicBezTo>
                      <a:pt x="1091" y="4330"/>
                      <a:pt x="1085" y="4317"/>
                      <a:pt x="1064" y="4317"/>
                    </a:cubicBezTo>
                    <a:cubicBezTo>
                      <a:pt x="1095" y="4286"/>
                      <a:pt x="1064" y="4256"/>
                      <a:pt x="1064" y="4256"/>
                    </a:cubicBezTo>
                    <a:lnTo>
                      <a:pt x="1064" y="4226"/>
                    </a:lnTo>
                    <a:cubicBezTo>
                      <a:pt x="1095" y="4226"/>
                      <a:pt x="1125" y="4165"/>
                      <a:pt x="1125" y="4165"/>
                    </a:cubicBezTo>
                    <a:cubicBezTo>
                      <a:pt x="1095" y="4165"/>
                      <a:pt x="1064" y="4195"/>
                      <a:pt x="1064" y="4195"/>
                    </a:cubicBezTo>
                    <a:cubicBezTo>
                      <a:pt x="1064" y="4195"/>
                      <a:pt x="1004" y="4134"/>
                      <a:pt x="912" y="4074"/>
                    </a:cubicBezTo>
                    <a:cubicBezTo>
                      <a:pt x="852" y="4013"/>
                      <a:pt x="791" y="3922"/>
                      <a:pt x="791" y="3891"/>
                    </a:cubicBezTo>
                    <a:cubicBezTo>
                      <a:pt x="791" y="3870"/>
                      <a:pt x="776" y="3848"/>
                      <a:pt x="767" y="3848"/>
                    </a:cubicBezTo>
                    <a:cubicBezTo>
                      <a:pt x="763" y="3848"/>
                      <a:pt x="760" y="3852"/>
                      <a:pt x="760" y="3861"/>
                    </a:cubicBezTo>
                    <a:cubicBezTo>
                      <a:pt x="730" y="3861"/>
                      <a:pt x="669" y="3800"/>
                      <a:pt x="639" y="3709"/>
                    </a:cubicBezTo>
                    <a:cubicBezTo>
                      <a:pt x="578" y="3618"/>
                      <a:pt x="548" y="3557"/>
                      <a:pt x="517" y="3557"/>
                    </a:cubicBezTo>
                    <a:cubicBezTo>
                      <a:pt x="517" y="3557"/>
                      <a:pt x="517" y="3557"/>
                      <a:pt x="517" y="3527"/>
                    </a:cubicBezTo>
                    <a:cubicBezTo>
                      <a:pt x="487" y="3496"/>
                      <a:pt x="456" y="3466"/>
                      <a:pt x="456" y="3466"/>
                    </a:cubicBezTo>
                    <a:cubicBezTo>
                      <a:pt x="396" y="3466"/>
                      <a:pt x="396" y="3435"/>
                      <a:pt x="456" y="3435"/>
                    </a:cubicBezTo>
                    <a:cubicBezTo>
                      <a:pt x="487" y="3435"/>
                      <a:pt x="517" y="3405"/>
                      <a:pt x="517" y="3405"/>
                    </a:cubicBezTo>
                    <a:cubicBezTo>
                      <a:pt x="502" y="3390"/>
                      <a:pt x="487" y="3382"/>
                      <a:pt x="472" y="3382"/>
                    </a:cubicBezTo>
                    <a:cubicBezTo>
                      <a:pt x="456" y="3382"/>
                      <a:pt x="441" y="3390"/>
                      <a:pt x="426" y="3405"/>
                    </a:cubicBezTo>
                    <a:cubicBezTo>
                      <a:pt x="396" y="3405"/>
                      <a:pt x="396" y="3375"/>
                      <a:pt x="396" y="3375"/>
                    </a:cubicBezTo>
                    <a:cubicBezTo>
                      <a:pt x="396" y="3375"/>
                      <a:pt x="396" y="3375"/>
                      <a:pt x="426" y="3344"/>
                    </a:cubicBezTo>
                    <a:lnTo>
                      <a:pt x="487" y="3344"/>
                    </a:lnTo>
                    <a:lnTo>
                      <a:pt x="487" y="3314"/>
                    </a:lnTo>
                    <a:cubicBezTo>
                      <a:pt x="477" y="3324"/>
                      <a:pt x="470" y="3327"/>
                      <a:pt x="465" y="3327"/>
                    </a:cubicBezTo>
                    <a:cubicBezTo>
                      <a:pt x="456" y="3327"/>
                      <a:pt x="456" y="3314"/>
                      <a:pt x="456" y="3314"/>
                    </a:cubicBezTo>
                    <a:cubicBezTo>
                      <a:pt x="426" y="3314"/>
                      <a:pt x="426" y="3314"/>
                      <a:pt x="517" y="3283"/>
                    </a:cubicBezTo>
                    <a:cubicBezTo>
                      <a:pt x="578" y="3253"/>
                      <a:pt x="578" y="3253"/>
                      <a:pt x="487" y="3253"/>
                    </a:cubicBezTo>
                    <a:lnTo>
                      <a:pt x="456" y="3223"/>
                    </a:lnTo>
                    <a:cubicBezTo>
                      <a:pt x="517" y="3192"/>
                      <a:pt x="456" y="3192"/>
                      <a:pt x="426" y="3192"/>
                    </a:cubicBezTo>
                    <a:cubicBezTo>
                      <a:pt x="487" y="3162"/>
                      <a:pt x="487" y="3131"/>
                      <a:pt x="396" y="3131"/>
                    </a:cubicBezTo>
                    <a:cubicBezTo>
                      <a:pt x="365" y="3131"/>
                      <a:pt x="365" y="3131"/>
                      <a:pt x="396" y="3101"/>
                    </a:cubicBezTo>
                    <a:cubicBezTo>
                      <a:pt x="426" y="3071"/>
                      <a:pt x="426" y="3071"/>
                      <a:pt x="426" y="3040"/>
                    </a:cubicBezTo>
                    <a:cubicBezTo>
                      <a:pt x="396" y="3040"/>
                      <a:pt x="365" y="2919"/>
                      <a:pt x="396" y="2797"/>
                    </a:cubicBezTo>
                    <a:cubicBezTo>
                      <a:pt x="396" y="2645"/>
                      <a:pt x="396" y="2554"/>
                      <a:pt x="365" y="2554"/>
                    </a:cubicBezTo>
                    <a:cubicBezTo>
                      <a:pt x="365" y="2523"/>
                      <a:pt x="365" y="2523"/>
                      <a:pt x="396" y="2523"/>
                    </a:cubicBezTo>
                    <a:cubicBezTo>
                      <a:pt x="456" y="2523"/>
                      <a:pt x="456" y="2523"/>
                      <a:pt x="396" y="2493"/>
                    </a:cubicBezTo>
                    <a:cubicBezTo>
                      <a:pt x="365" y="2463"/>
                      <a:pt x="304" y="2463"/>
                      <a:pt x="396" y="2463"/>
                    </a:cubicBezTo>
                    <a:cubicBezTo>
                      <a:pt x="401" y="2468"/>
                      <a:pt x="406" y="2471"/>
                      <a:pt x="409" y="2471"/>
                    </a:cubicBezTo>
                    <a:cubicBezTo>
                      <a:pt x="426" y="2471"/>
                      <a:pt x="426" y="2421"/>
                      <a:pt x="426" y="2371"/>
                    </a:cubicBezTo>
                    <a:cubicBezTo>
                      <a:pt x="456" y="2341"/>
                      <a:pt x="456" y="2280"/>
                      <a:pt x="426" y="2280"/>
                    </a:cubicBezTo>
                    <a:cubicBezTo>
                      <a:pt x="426" y="2268"/>
                      <a:pt x="426" y="2258"/>
                      <a:pt x="426" y="2250"/>
                    </a:cubicBezTo>
                    <a:cubicBezTo>
                      <a:pt x="437" y="2255"/>
                      <a:pt x="448" y="2258"/>
                      <a:pt x="459" y="2258"/>
                    </a:cubicBezTo>
                    <a:cubicBezTo>
                      <a:pt x="506" y="2258"/>
                      <a:pt x="542" y="2208"/>
                      <a:pt x="517" y="2159"/>
                    </a:cubicBezTo>
                    <a:cubicBezTo>
                      <a:pt x="517" y="2159"/>
                      <a:pt x="517" y="2145"/>
                      <a:pt x="526" y="2145"/>
                    </a:cubicBezTo>
                    <a:cubicBezTo>
                      <a:pt x="531" y="2145"/>
                      <a:pt x="537" y="2149"/>
                      <a:pt x="548" y="2159"/>
                    </a:cubicBezTo>
                    <a:cubicBezTo>
                      <a:pt x="548" y="2128"/>
                      <a:pt x="548" y="2128"/>
                      <a:pt x="548" y="2068"/>
                    </a:cubicBezTo>
                    <a:cubicBezTo>
                      <a:pt x="548" y="2037"/>
                      <a:pt x="578" y="1976"/>
                      <a:pt x="608" y="1976"/>
                    </a:cubicBezTo>
                    <a:cubicBezTo>
                      <a:pt x="608" y="1946"/>
                      <a:pt x="608" y="1885"/>
                      <a:pt x="608" y="1885"/>
                    </a:cubicBezTo>
                    <a:cubicBezTo>
                      <a:pt x="639" y="1885"/>
                      <a:pt x="669" y="1824"/>
                      <a:pt x="730" y="1733"/>
                    </a:cubicBezTo>
                    <a:cubicBezTo>
                      <a:pt x="791" y="1642"/>
                      <a:pt x="852" y="1581"/>
                      <a:pt x="882" y="1581"/>
                    </a:cubicBezTo>
                    <a:cubicBezTo>
                      <a:pt x="882" y="1581"/>
                      <a:pt x="912" y="1581"/>
                      <a:pt x="882" y="1551"/>
                    </a:cubicBezTo>
                    <a:cubicBezTo>
                      <a:pt x="860" y="1506"/>
                      <a:pt x="854" y="1478"/>
                      <a:pt x="864" y="1478"/>
                    </a:cubicBezTo>
                    <a:cubicBezTo>
                      <a:pt x="868" y="1478"/>
                      <a:pt x="874" y="1482"/>
                      <a:pt x="882" y="1490"/>
                    </a:cubicBezTo>
                    <a:cubicBezTo>
                      <a:pt x="898" y="1498"/>
                      <a:pt x="915" y="1502"/>
                      <a:pt x="929" y="1502"/>
                    </a:cubicBezTo>
                    <a:cubicBezTo>
                      <a:pt x="969" y="1502"/>
                      <a:pt x="995" y="1474"/>
                      <a:pt x="973" y="1429"/>
                    </a:cubicBezTo>
                    <a:lnTo>
                      <a:pt x="973" y="1429"/>
                    </a:lnTo>
                    <a:cubicBezTo>
                      <a:pt x="991" y="1447"/>
                      <a:pt x="1004" y="1454"/>
                      <a:pt x="1012" y="1454"/>
                    </a:cubicBezTo>
                    <a:cubicBezTo>
                      <a:pt x="1031" y="1454"/>
                      <a:pt x="1025" y="1411"/>
                      <a:pt x="1004" y="1368"/>
                    </a:cubicBezTo>
                    <a:cubicBezTo>
                      <a:pt x="1044" y="1368"/>
                      <a:pt x="1071" y="1382"/>
                      <a:pt x="1076" y="1382"/>
                    </a:cubicBezTo>
                    <a:cubicBezTo>
                      <a:pt x="1078" y="1382"/>
                      <a:pt x="1074" y="1379"/>
                      <a:pt x="1064" y="1368"/>
                    </a:cubicBezTo>
                    <a:cubicBezTo>
                      <a:pt x="1077" y="1356"/>
                      <a:pt x="1084" y="1348"/>
                      <a:pt x="1091" y="1348"/>
                    </a:cubicBezTo>
                    <a:cubicBezTo>
                      <a:pt x="1100" y="1348"/>
                      <a:pt x="1107" y="1363"/>
                      <a:pt x="1125" y="1399"/>
                    </a:cubicBezTo>
                    <a:cubicBezTo>
                      <a:pt x="1147" y="1420"/>
                      <a:pt x="1168" y="1442"/>
                      <a:pt x="1179" y="1442"/>
                    </a:cubicBezTo>
                    <a:cubicBezTo>
                      <a:pt x="1183" y="1442"/>
                      <a:pt x="1186" y="1438"/>
                      <a:pt x="1186" y="1429"/>
                    </a:cubicBezTo>
                    <a:cubicBezTo>
                      <a:pt x="1186" y="1429"/>
                      <a:pt x="1186" y="1399"/>
                      <a:pt x="1156" y="1368"/>
                    </a:cubicBezTo>
                    <a:lnTo>
                      <a:pt x="1186" y="1368"/>
                    </a:lnTo>
                    <a:cubicBezTo>
                      <a:pt x="1186" y="1368"/>
                      <a:pt x="1186" y="1368"/>
                      <a:pt x="1156" y="1338"/>
                    </a:cubicBezTo>
                    <a:cubicBezTo>
                      <a:pt x="1156" y="1310"/>
                      <a:pt x="1156" y="1283"/>
                      <a:pt x="1179" y="1278"/>
                    </a:cubicBezTo>
                    <a:lnTo>
                      <a:pt x="1179" y="1278"/>
                    </a:lnTo>
                    <a:cubicBezTo>
                      <a:pt x="1174" y="1270"/>
                      <a:pt x="1167" y="1258"/>
                      <a:pt x="1156" y="1247"/>
                    </a:cubicBezTo>
                    <a:cubicBezTo>
                      <a:pt x="1135" y="1227"/>
                      <a:pt x="1115" y="1220"/>
                      <a:pt x="1113" y="1209"/>
                    </a:cubicBezTo>
                    <a:lnTo>
                      <a:pt x="1113" y="1209"/>
                    </a:lnTo>
                    <a:cubicBezTo>
                      <a:pt x="1115" y="1211"/>
                      <a:pt x="1117" y="1212"/>
                      <a:pt x="1118" y="1212"/>
                    </a:cubicBezTo>
                    <a:cubicBezTo>
                      <a:pt x="1122" y="1212"/>
                      <a:pt x="1125" y="1205"/>
                      <a:pt x="1125" y="1186"/>
                    </a:cubicBezTo>
                    <a:lnTo>
                      <a:pt x="1125" y="1186"/>
                    </a:lnTo>
                    <a:cubicBezTo>
                      <a:pt x="1125" y="1186"/>
                      <a:pt x="1125" y="1186"/>
                      <a:pt x="1125" y="1186"/>
                    </a:cubicBezTo>
                    <a:lnTo>
                      <a:pt x="1125" y="1186"/>
                    </a:lnTo>
                    <a:lnTo>
                      <a:pt x="1156" y="1216"/>
                    </a:lnTo>
                    <a:cubicBezTo>
                      <a:pt x="1181" y="1255"/>
                      <a:pt x="1201" y="1272"/>
                      <a:pt x="1211" y="1272"/>
                    </a:cubicBezTo>
                    <a:cubicBezTo>
                      <a:pt x="1226" y="1272"/>
                      <a:pt x="1221" y="1239"/>
                      <a:pt x="1186" y="1186"/>
                    </a:cubicBezTo>
                    <a:cubicBezTo>
                      <a:pt x="1150" y="1150"/>
                      <a:pt x="1136" y="1136"/>
                      <a:pt x="1142" y="1136"/>
                    </a:cubicBezTo>
                    <a:cubicBezTo>
                      <a:pt x="1146" y="1136"/>
                      <a:pt x="1161" y="1143"/>
                      <a:pt x="1186" y="1156"/>
                    </a:cubicBezTo>
                    <a:cubicBezTo>
                      <a:pt x="1204" y="1191"/>
                      <a:pt x="1222" y="1206"/>
                      <a:pt x="1233" y="1206"/>
                    </a:cubicBezTo>
                    <a:cubicBezTo>
                      <a:pt x="1242" y="1206"/>
                      <a:pt x="1247" y="1199"/>
                      <a:pt x="1247" y="1186"/>
                    </a:cubicBezTo>
                    <a:cubicBezTo>
                      <a:pt x="1247" y="1186"/>
                      <a:pt x="1247" y="1186"/>
                      <a:pt x="1277" y="1216"/>
                    </a:cubicBezTo>
                    <a:cubicBezTo>
                      <a:pt x="1299" y="1238"/>
                      <a:pt x="1320" y="1259"/>
                      <a:pt x="1331" y="1259"/>
                    </a:cubicBezTo>
                    <a:cubicBezTo>
                      <a:pt x="1335" y="1259"/>
                      <a:pt x="1338" y="1256"/>
                      <a:pt x="1338" y="1247"/>
                    </a:cubicBezTo>
                    <a:cubicBezTo>
                      <a:pt x="1368" y="1247"/>
                      <a:pt x="1368" y="1247"/>
                      <a:pt x="1338" y="1216"/>
                    </a:cubicBezTo>
                    <a:cubicBezTo>
                      <a:pt x="1323" y="1216"/>
                      <a:pt x="1323" y="1209"/>
                      <a:pt x="1330" y="1209"/>
                    </a:cubicBezTo>
                    <a:cubicBezTo>
                      <a:pt x="1338" y="1209"/>
                      <a:pt x="1353" y="1216"/>
                      <a:pt x="1368" y="1247"/>
                    </a:cubicBezTo>
                    <a:cubicBezTo>
                      <a:pt x="1399" y="1247"/>
                      <a:pt x="1399" y="1247"/>
                      <a:pt x="1368" y="1186"/>
                    </a:cubicBezTo>
                    <a:cubicBezTo>
                      <a:pt x="1351" y="1169"/>
                      <a:pt x="1353" y="1151"/>
                      <a:pt x="1365" y="1151"/>
                    </a:cubicBezTo>
                    <a:cubicBezTo>
                      <a:pt x="1373" y="1151"/>
                      <a:pt x="1386" y="1160"/>
                      <a:pt x="1399" y="1186"/>
                    </a:cubicBezTo>
                    <a:cubicBezTo>
                      <a:pt x="1399" y="1186"/>
                      <a:pt x="1429" y="1156"/>
                      <a:pt x="1429" y="1156"/>
                    </a:cubicBezTo>
                    <a:cubicBezTo>
                      <a:pt x="1459" y="1156"/>
                      <a:pt x="1429" y="1125"/>
                      <a:pt x="1399" y="1095"/>
                    </a:cubicBezTo>
                    <a:cubicBezTo>
                      <a:pt x="1381" y="1059"/>
                      <a:pt x="1374" y="1045"/>
                      <a:pt x="1377" y="1045"/>
                    </a:cubicBezTo>
                    <a:lnTo>
                      <a:pt x="1377" y="1045"/>
                    </a:lnTo>
                    <a:cubicBezTo>
                      <a:pt x="1379" y="1045"/>
                      <a:pt x="1386" y="1052"/>
                      <a:pt x="1399" y="1064"/>
                    </a:cubicBezTo>
                    <a:cubicBezTo>
                      <a:pt x="1429" y="1064"/>
                      <a:pt x="1459" y="1095"/>
                      <a:pt x="1459" y="1095"/>
                    </a:cubicBezTo>
                    <a:cubicBezTo>
                      <a:pt x="1459" y="1125"/>
                      <a:pt x="1490" y="1125"/>
                      <a:pt x="1490" y="1125"/>
                    </a:cubicBezTo>
                    <a:cubicBezTo>
                      <a:pt x="1512" y="1103"/>
                      <a:pt x="1534" y="1097"/>
                      <a:pt x="1533" y="1084"/>
                    </a:cubicBezTo>
                    <a:lnTo>
                      <a:pt x="1533" y="1084"/>
                    </a:lnTo>
                    <a:cubicBezTo>
                      <a:pt x="1540" y="1080"/>
                      <a:pt x="1544" y="1080"/>
                      <a:pt x="1547" y="1080"/>
                    </a:cubicBezTo>
                    <a:cubicBezTo>
                      <a:pt x="1551" y="1080"/>
                      <a:pt x="1551" y="1080"/>
                      <a:pt x="1551" y="1064"/>
                    </a:cubicBezTo>
                    <a:lnTo>
                      <a:pt x="1611" y="1064"/>
                    </a:lnTo>
                    <a:cubicBezTo>
                      <a:pt x="1616" y="1069"/>
                      <a:pt x="1619" y="1071"/>
                      <a:pt x="1622" y="1071"/>
                    </a:cubicBezTo>
                    <a:cubicBezTo>
                      <a:pt x="1640" y="1071"/>
                      <a:pt x="1629" y="999"/>
                      <a:pt x="1551" y="973"/>
                    </a:cubicBezTo>
                    <a:lnTo>
                      <a:pt x="1581" y="973"/>
                    </a:lnTo>
                    <a:cubicBezTo>
                      <a:pt x="1581" y="973"/>
                      <a:pt x="1581" y="943"/>
                      <a:pt x="1581" y="943"/>
                    </a:cubicBezTo>
                    <a:cubicBezTo>
                      <a:pt x="1551" y="912"/>
                      <a:pt x="1551" y="912"/>
                      <a:pt x="1581" y="882"/>
                    </a:cubicBezTo>
                    <a:cubicBezTo>
                      <a:pt x="1581" y="882"/>
                      <a:pt x="1581" y="912"/>
                      <a:pt x="1611" y="943"/>
                    </a:cubicBezTo>
                    <a:cubicBezTo>
                      <a:pt x="1642" y="988"/>
                      <a:pt x="1665" y="1011"/>
                      <a:pt x="1676" y="1011"/>
                    </a:cubicBezTo>
                    <a:cubicBezTo>
                      <a:pt x="1683" y="1011"/>
                      <a:pt x="1686" y="1002"/>
                      <a:pt x="1683" y="984"/>
                    </a:cubicBezTo>
                    <a:lnTo>
                      <a:pt x="1683" y="984"/>
                    </a:lnTo>
                    <a:cubicBezTo>
                      <a:pt x="1689" y="990"/>
                      <a:pt x="1694" y="993"/>
                      <a:pt x="1697" y="993"/>
                    </a:cubicBezTo>
                    <a:cubicBezTo>
                      <a:pt x="1703" y="993"/>
                      <a:pt x="1703" y="978"/>
                      <a:pt x="1703" y="943"/>
                    </a:cubicBezTo>
                    <a:cubicBezTo>
                      <a:pt x="1733" y="943"/>
                      <a:pt x="1703" y="882"/>
                      <a:pt x="1672" y="852"/>
                    </a:cubicBezTo>
                    <a:cubicBezTo>
                      <a:pt x="1672" y="821"/>
                      <a:pt x="1672" y="821"/>
                      <a:pt x="1672" y="821"/>
                    </a:cubicBezTo>
                    <a:cubicBezTo>
                      <a:pt x="1672" y="821"/>
                      <a:pt x="1672" y="821"/>
                      <a:pt x="1703" y="852"/>
                    </a:cubicBezTo>
                    <a:cubicBezTo>
                      <a:pt x="1715" y="864"/>
                      <a:pt x="1728" y="872"/>
                      <a:pt x="1736" y="872"/>
                    </a:cubicBezTo>
                    <a:cubicBezTo>
                      <a:pt x="1748" y="872"/>
                      <a:pt x="1751" y="857"/>
                      <a:pt x="1733" y="821"/>
                    </a:cubicBezTo>
                    <a:lnTo>
                      <a:pt x="1733" y="821"/>
                    </a:lnTo>
                    <a:lnTo>
                      <a:pt x="1763" y="852"/>
                    </a:lnTo>
                    <a:cubicBezTo>
                      <a:pt x="1763" y="864"/>
                      <a:pt x="1774" y="872"/>
                      <a:pt x="1788" y="872"/>
                    </a:cubicBezTo>
                    <a:cubicBezTo>
                      <a:pt x="1809" y="872"/>
                      <a:pt x="1837" y="857"/>
                      <a:pt x="1855" y="821"/>
                    </a:cubicBezTo>
                    <a:cubicBezTo>
                      <a:pt x="1876" y="800"/>
                      <a:pt x="1913" y="778"/>
                      <a:pt x="1932" y="778"/>
                    </a:cubicBezTo>
                    <a:cubicBezTo>
                      <a:pt x="1941" y="778"/>
                      <a:pt x="1946" y="782"/>
                      <a:pt x="1946" y="791"/>
                    </a:cubicBezTo>
                    <a:cubicBezTo>
                      <a:pt x="1950" y="795"/>
                      <a:pt x="1953" y="797"/>
                      <a:pt x="1956" y="797"/>
                    </a:cubicBezTo>
                    <a:cubicBezTo>
                      <a:pt x="1976" y="797"/>
                      <a:pt x="1976" y="718"/>
                      <a:pt x="1976" y="639"/>
                    </a:cubicBezTo>
                    <a:cubicBezTo>
                      <a:pt x="1976" y="654"/>
                      <a:pt x="1984" y="662"/>
                      <a:pt x="1991" y="662"/>
                    </a:cubicBezTo>
                    <a:cubicBezTo>
                      <a:pt x="1999" y="662"/>
                      <a:pt x="2007" y="654"/>
                      <a:pt x="2007" y="639"/>
                    </a:cubicBezTo>
                    <a:lnTo>
                      <a:pt x="2067" y="639"/>
                    </a:lnTo>
                    <a:cubicBezTo>
                      <a:pt x="2083" y="685"/>
                      <a:pt x="2090" y="707"/>
                      <a:pt x="2094" y="707"/>
                    </a:cubicBezTo>
                    <a:cubicBezTo>
                      <a:pt x="2098" y="707"/>
                      <a:pt x="2098" y="685"/>
                      <a:pt x="2098" y="639"/>
                    </a:cubicBezTo>
                    <a:cubicBezTo>
                      <a:pt x="2083" y="609"/>
                      <a:pt x="2090" y="593"/>
                      <a:pt x="2105" y="593"/>
                    </a:cubicBezTo>
                    <a:cubicBezTo>
                      <a:pt x="2121" y="593"/>
                      <a:pt x="2143" y="609"/>
                      <a:pt x="2159" y="639"/>
                    </a:cubicBezTo>
                    <a:cubicBezTo>
                      <a:pt x="2174" y="654"/>
                      <a:pt x="2181" y="662"/>
                      <a:pt x="2189" y="662"/>
                    </a:cubicBezTo>
                    <a:cubicBezTo>
                      <a:pt x="2197" y="662"/>
                      <a:pt x="2204" y="654"/>
                      <a:pt x="2219" y="639"/>
                    </a:cubicBezTo>
                    <a:cubicBezTo>
                      <a:pt x="2219" y="609"/>
                      <a:pt x="2219" y="609"/>
                      <a:pt x="2219" y="609"/>
                    </a:cubicBezTo>
                    <a:cubicBezTo>
                      <a:pt x="2219" y="578"/>
                      <a:pt x="2250" y="578"/>
                      <a:pt x="2250" y="578"/>
                    </a:cubicBezTo>
                    <a:cubicBezTo>
                      <a:pt x="2280" y="548"/>
                      <a:pt x="2280" y="548"/>
                      <a:pt x="2250" y="487"/>
                    </a:cubicBezTo>
                    <a:cubicBezTo>
                      <a:pt x="2219" y="426"/>
                      <a:pt x="2250" y="426"/>
                      <a:pt x="2280" y="396"/>
                    </a:cubicBezTo>
                    <a:close/>
                    <a:moveTo>
                      <a:pt x="1399" y="4773"/>
                    </a:moveTo>
                    <a:lnTo>
                      <a:pt x="1399" y="4803"/>
                    </a:lnTo>
                    <a:lnTo>
                      <a:pt x="1368" y="4834"/>
                    </a:lnTo>
                    <a:cubicBezTo>
                      <a:pt x="1368" y="4803"/>
                      <a:pt x="1399" y="4773"/>
                      <a:pt x="1399" y="4773"/>
                    </a:cubicBezTo>
                    <a:close/>
                    <a:moveTo>
                      <a:pt x="1611" y="4834"/>
                    </a:moveTo>
                    <a:lnTo>
                      <a:pt x="1611" y="4864"/>
                    </a:lnTo>
                    <a:cubicBezTo>
                      <a:pt x="1611" y="4894"/>
                      <a:pt x="1581" y="4894"/>
                      <a:pt x="1581" y="4894"/>
                    </a:cubicBezTo>
                    <a:cubicBezTo>
                      <a:pt x="1581" y="4894"/>
                      <a:pt x="1581" y="4894"/>
                      <a:pt x="1581" y="4864"/>
                    </a:cubicBezTo>
                    <a:cubicBezTo>
                      <a:pt x="1581" y="4864"/>
                      <a:pt x="1581" y="4834"/>
                      <a:pt x="1611" y="4834"/>
                    </a:cubicBezTo>
                    <a:close/>
                    <a:moveTo>
                      <a:pt x="2675" y="1"/>
                    </a:moveTo>
                    <a:cubicBezTo>
                      <a:pt x="2645" y="1"/>
                      <a:pt x="2645" y="1"/>
                      <a:pt x="2615" y="31"/>
                    </a:cubicBezTo>
                    <a:cubicBezTo>
                      <a:pt x="2615" y="31"/>
                      <a:pt x="2584" y="31"/>
                      <a:pt x="2554" y="92"/>
                    </a:cubicBezTo>
                    <a:cubicBezTo>
                      <a:pt x="2523" y="122"/>
                      <a:pt x="2523" y="153"/>
                      <a:pt x="2554" y="183"/>
                    </a:cubicBezTo>
                    <a:cubicBezTo>
                      <a:pt x="2584" y="213"/>
                      <a:pt x="2554" y="213"/>
                      <a:pt x="2554" y="213"/>
                    </a:cubicBezTo>
                    <a:cubicBezTo>
                      <a:pt x="2493" y="183"/>
                      <a:pt x="2493" y="153"/>
                      <a:pt x="2523" y="122"/>
                    </a:cubicBezTo>
                    <a:cubicBezTo>
                      <a:pt x="2523" y="122"/>
                      <a:pt x="2523" y="92"/>
                      <a:pt x="2523" y="61"/>
                    </a:cubicBezTo>
                    <a:cubicBezTo>
                      <a:pt x="2523" y="47"/>
                      <a:pt x="2517" y="41"/>
                      <a:pt x="2507" y="41"/>
                    </a:cubicBezTo>
                    <a:cubicBezTo>
                      <a:pt x="2473" y="41"/>
                      <a:pt x="2402" y="106"/>
                      <a:pt x="2402" y="153"/>
                    </a:cubicBezTo>
                    <a:lnTo>
                      <a:pt x="2402" y="122"/>
                    </a:lnTo>
                    <a:cubicBezTo>
                      <a:pt x="2402" y="112"/>
                      <a:pt x="2395" y="109"/>
                      <a:pt x="2385" y="109"/>
                    </a:cubicBezTo>
                    <a:cubicBezTo>
                      <a:pt x="2365" y="109"/>
                      <a:pt x="2331" y="122"/>
                      <a:pt x="2311" y="122"/>
                    </a:cubicBezTo>
                    <a:cubicBezTo>
                      <a:pt x="2250" y="153"/>
                      <a:pt x="2219" y="153"/>
                      <a:pt x="2250" y="183"/>
                    </a:cubicBezTo>
                    <a:cubicBezTo>
                      <a:pt x="2250" y="213"/>
                      <a:pt x="2250" y="244"/>
                      <a:pt x="2250" y="244"/>
                    </a:cubicBezTo>
                    <a:cubicBezTo>
                      <a:pt x="2250" y="244"/>
                      <a:pt x="2280" y="274"/>
                      <a:pt x="2280" y="305"/>
                    </a:cubicBezTo>
                    <a:cubicBezTo>
                      <a:pt x="2280" y="305"/>
                      <a:pt x="2250" y="305"/>
                      <a:pt x="2189" y="274"/>
                    </a:cubicBezTo>
                    <a:cubicBezTo>
                      <a:pt x="2154" y="257"/>
                      <a:pt x="2129" y="239"/>
                      <a:pt x="2097" y="239"/>
                    </a:cubicBezTo>
                    <a:cubicBezTo>
                      <a:pt x="2073" y="239"/>
                      <a:pt x="2045" y="248"/>
                      <a:pt x="2007" y="274"/>
                    </a:cubicBezTo>
                    <a:cubicBezTo>
                      <a:pt x="1964" y="296"/>
                      <a:pt x="1936" y="317"/>
                      <a:pt x="1913" y="317"/>
                    </a:cubicBezTo>
                    <a:cubicBezTo>
                      <a:pt x="1903" y="317"/>
                      <a:pt x="1894" y="313"/>
                      <a:pt x="1885" y="305"/>
                    </a:cubicBezTo>
                    <a:cubicBezTo>
                      <a:pt x="1885" y="335"/>
                      <a:pt x="1855" y="335"/>
                      <a:pt x="1885" y="365"/>
                    </a:cubicBezTo>
                    <a:lnTo>
                      <a:pt x="1855" y="396"/>
                    </a:lnTo>
                    <a:cubicBezTo>
                      <a:pt x="1846" y="387"/>
                      <a:pt x="1837" y="383"/>
                      <a:pt x="1829" y="383"/>
                    </a:cubicBezTo>
                    <a:cubicBezTo>
                      <a:pt x="1812" y="383"/>
                      <a:pt x="1803" y="405"/>
                      <a:pt x="1824" y="426"/>
                    </a:cubicBezTo>
                    <a:cubicBezTo>
                      <a:pt x="1824" y="436"/>
                      <a:pt x="1821" y="440"/>
                      <a:pt x="1816" y="440"/>
                    </a:cubicBezTo>
                    <a:cubicBezTo>
                      <a:pt x="1807" y="440"/>
                      <a:pt x="1794" y="426"/>
                      <a:pt x="1794" y="426"/>
                    </a:cubicBezTo>
                    <a:cubicBezTo>
                      <a:pt x="1760" y="415"/>
                      <a:pt x="1739" y="408"/>
                      <a:pt x="1730" y="408"/>
                    </a:cubicBezTo>
                    <a:cubicBezTo>
                      <a:pt x="1715" y="408"/>
                      <a:pt x="1736" y="429"/>
                      <a:pt x="1794" y="487"/>
                    </a:cubicBezTo>
                    <a:cubicBezTo>
                      <a:pt x="1781" y="474"/>
                      <a:pt x="1763" y="467"/>
                      <a:pt x="1749" y="467"/>
                    </a:cubicBezTo>
                    <a:cubicBezTo>
                      <a:pt x="1729" y="467"/>
                      <a:pt x="1715" y="482"/>
                      <a:pt x="1733" y="517"/>
                    </a:cubicBezTo>
                    <a:cubicBezTo>
                      <a:pt x="1733" y="517"/>
                      <a:pt x="1733" y="517"/>
                      <a:pt x="1703" y="487"/>
                    </a:cubicBezTo>
                    <a:cubicBezTo>
                      <a:pt x="1695" y="479"/>
                      <a:pt x="1689" y="475"/>
                      <a:pt x="1685" y="475"/>
                    </a:cubicBezTo>
                    <a:cubicBezTo>
                      <a:pt x="1674" y="475"/>
                      <a:pt x="1680" y="503"/>
                      <a:pt x="1703" y="548"/>
                    </a:cubicBezTo>
                    <a:cubicBezTo>
                      <a:pt x="1703" y="583"/>
                      <a:pt x="1703" y="598"/>
                      <a:pt x="1690" y="598"/>
                    </a:cubicBezTo>
                    <a:cubicBezTo>
                      <a:pt x="1682" y="598"/>
                      <a:pt x="1667" y="591"/>
                      <a:pt x="1642" y="578"/>
                    </a:cubicBezTo>
                    <a:cubicBezTo>
                      <a:pt x="1622" y="558"/>
                      <a:pt x="1605" y="551"/>
                      <a:pt x="1591" y="551"/>
                    </a:cubicBezTo>
                    <a:cubicBezTo>
                      <a:pt x="1564" y="551"/>
                      <a:pt x="1551" y="578"/>
                      <a:pt x="1551" y="578"/>
                    </a:cubicBezTo>
                    <a:cubicBezTo>
                      <a:pt x="1595" y="623"/>
                      <a:pt x="1575" y="651"/>
                      <a:pt x="1548" y="651"/>
                    </a:cubicBezTo>
                    <a:cubicBezTo>
                      <a:pt x="1539" y="651"/>
                      <a:pt x="1528" y="647"/>
                      <a:pt x="1520" y="639"/>
                    </a:cubicBezTo>
                    <a:cubicBezTo>
                      <a:pt x="1490" y="639"/>
                      <a:pt x="1490" y="639"/>
                      <a:pt x="1490" y="669"/>
                    </a:cubicBezTo>
                    <a:cubicBezTo>
                      <a:pt x="1475" y="654"/>
                      <a:pt x="1459" y="647"/>
                      <a:pt x="1452" y="647"/>
                    </a:cubicBezTo>
                    <a:cubicBezTo>
                      <a:pt x="1444" y="647"/>
                      <a:pt x="1444" y="654"/>
                      <a:pt x="1459" y="669"/>
                    </a:cubicBezTo>
                    <a:cubicBezTo>
                      <a:pt x="1459" y="669"/>
                      <a:pt x="1429" y="669"/>
                      <a:pt x="1459" y="700"/>
                    </a:cubicBezTo>
                    <a:cubicBezTo>
                      <a:pt x="1459" y="700"/>
                      <a:pt x="1459" y="730"/>
                      <a:pt x="1490" y="761"/>
                    </a:cubicBezTo>
                    <a:cubicBezTo>
                      <a:pt x="1490" y="761"/>
                      <a:pt x="1520" y="791"/>
                      <a:pt x="1551" y="821"/>
                    </a:cubicBezTo>
                    <a:cubicBezTo>
                      <a:pt x="1551" y="834"/>
                      <a:pt x="1540" y="841"/>
                      <a:pt x="1522" y="841"/>
                    </a:cubicBezTo>
                    <a:cubicBezTo>
                      <a:pt x="1495" y="841"/>
                      <a:pt x="1452" y="827"/>
                      <a:pt x="1399" y="791"/>
                    </a:cubicBezTo>
                    <a:lnTo>
                      <a:pt x="1338" y="730"/>
                    </a:lnTo>
                    <a:lnTo>
                      <a:pt x="1338" y="730"/>
                    </a:lnTo>
                    <a:cubicBezTo>
                      <a:pt x="1368" y="761"/>
                      <a:pt x="1368" y="791"/>
                      <a:pt x="1368" y="791"/>
                    </a:cubicBezTo>
                    <a:cubicBezTo>
                      <a:pt x="1368" y="791"/>
                      <a:pt x="1368" y="804"/>
                      <a:pt x="1359" y="804"/>
                    </a:cubicBezTo>
                    <a:cubicBezTo>
                      <a:pt x="1355" y="804"/>
                      <a:pt x="1348" y="801"/>
                      <a:pt x="1338" y="791"/>
                    </a:cubicBezTo>
                    <a:cubicBezTo>
                      <a:pt x="1308" y="761"/>
                      <a:pt x="1308" y="761"/>
                      <a:pt x="1308" y="761"/>
                    </a:cubicBezTo>
                    <a:cubicBezTo>
                      <a:pt x="1308" y="761"/>
                      <a:pt x="1308" y="761"/>
                      <a:pt x="1308" y="791"/>
                    </a:cubicBezTo>
                    <a:cubicBezTo>
                      <a:pt x="1325" y="827"/>
                      <a:pt x="1333" y="841"/>
                      <a:pt x="1330" y="841"/>
                    </a:cubicBezTo>
                    <a:cubicBezTo>
                      <a:pt x="1327" y="841"/>
                      <a:pt x="1320" y="834"/>
                      <a:pt x="1308" y="821"/>
                    </a:cubicBezTo>
                    <a:cubicBezTo>
                      <a:pt x="1295" y="809"/>
                      <a:pt x="1282" y="801"/>
                      <a:pt x="1274" y="801"/>
                    </a:cubicBezTo>
                    <a:cubicBezTo>
                      <a:pt x="1262" y="801"/>
                      <a:pt x="1259" y="816"/>
                      <a:pt x="1277" y="852"/>
                    </a:cubicBezTo>
                    <a:cubicBezTo>
                      <a:pt x="1295" y="887"/>
                      <a:pt x="1302" y="902"/>
                      <a:pt x="1299" y="902"/>
                    </a:cubicBezTo>
                    <a:cubicBezTo>
                      <a:pt x="1297" y="902"/>
                      <a:pt x="1290" y="895"/>
                      <a:pt x="1277" y="882"/>
                    </a:cubicBezTo>
                    <a:cubicBezTo>
                      <a:pt x="1247" y="852"/>
                      <a:pt x="1216" y="821"/>
                      <a:pt x="1216" y="821"/>
                    </a:cubicBezTo>
                    <a:lnTo>
                      <a:pt x="1216" y="852"/>
                    </a:lnTo>
                    <a:cubicBezTo>
                      <a:pt x="1277" y="912"/>
                      <a:pt x="1247" y="912"/>
                      <a:pt x="1216" y="912"/>
                    </a:cubicBezTo>
                    <a:cubicBezTo>
                      <a:pt x="1204" y="900"/>
                      <a:pt x="1196" y="893"/>
                      <a:pt x="1192" y="893"/>
                    </a:cubicBezTo>
                    <a:cubicBezTo>
                      <a:pt x="1186" y="893"/>
                      <a:pt x="1186" y="907"/>
                      <a:pt x="1186" y="943"/>
                    </a:cubicBezTo>
                    <a:lnTo>
                      <a:pt x="1125" y="943"/>
                    </a:lnTo>
                    <a:cubicBezTo>
                      <a:pt x="1125" y="973"/>
                      <a:pt x="1125" y="973"/>
                      <a:pt x="1064" y="973"/>
                    </a:cubicBezTo>
                    <a:cubicBezTo>
                      <a:pt x="1095" y="1034"/>
                      <a:pt x="1125" y="1064"/>
                      <a:pt x="1125" y="1064"/>
                    </a:cubicBezTo>
                    <a:cubicBezTo>
                      <a:pt x="1125" y="1049"/>
                      <a:pt x="1125" y="1042"/>
                      <a:pt x="1129" y="1042"/>
                    </a:cubicBezTo>
                    <a:cubicBezTo>
                      <a:pt x="1133" y="1042"/>
                      <a:pt x="1140" y="1049"/>
                      <a:pt x="1156" y="1064"/>
                    </a:cubicBezTo>
                    <a:cubicBezTo>
                      <a:pt x="1156" y="1064"/>
                      <a:pt x="1156" y="1095"/>
                      <a:pt x="1125" y="1095"/>
                    </a:cubicBezTo>
                    <a:cubicBezTo>
                      <a:pt x="1125" y="1095"/>
                      <a:pt x="1104" y="1116"/>
                      <a:pt x="1097" y="1140"/>
                    </a:cubicBezTo>
                    <a:lnTo>
                      <a:pt x="1097" y="1140"/>
                    </a:lnTo>
                    <a:cubicBezTo>
                      <a:pt x="1096" y="1135"/>
                      <a:pt x="1095" y="1130"/>
                      <a:pt x="1095" y="1125"/>
                    </a:cubicBezTo>
                    <a:cubicBezTo>
                      <a:pt x="1034" y="1095"/>
                      <a:pt x="1034" y="1064"/>
                      <a:pt x="973" y="1064"/>
                    </a:cubicBezTo>
                    <a:cubicBezTo>
                      <a:pt x="882" y="1064"/>
                      <a:pt x="821" y="1064"/>
                      <a:pt x="882" y="1125"/>
                    </a:cubicBezTo>
                    <a:cubicBezTo>
                      <a:pt x="882" y="1125"/>
                      <a:pt x="882" y="1156"/>
                      <a:pt x="882" y="1186"/>
                    </a:cubicBezTo>
                    <a:lnTo>
                      <a:pt x="821" y="1186"/>
                    </a:lnTo>
                    <a:cubicBezTo>
                      <a:pt x="816" y="1180"/>
                      <a:pt x="810" y="1178"/>
                      <a:pt x="804" y="1178"/>
                    </a:cubicBezTo>
                    <a:cubicBezTo>
                      <a:pt x="778" y="1178"/>
                      <a:pt x="744" y="1228"/>
                      <a:pt x="669" y="1277"/>
                    </a:cubicBezTo>
                    <a:cubicBezTo>
                      <a:pt x="620" y="1327"/>
                      <a:pt x="590" y="1377"/>
                      <a:pt x="565" y="1377"/>
                    </a:cubicBezTo>
                    <a:cubicBezTo>
                      <a:pt x="559" y="1377"/>
                      <a:pt x="553" y="1374"/>
                      <a:pt x="548" y="1368"/>
                    </a:cubicBezTo>
                    <a:cubicBezTo>
                      <a:pt x="487" y="1368"/>
                      <a:pt x="487" y="1399"/>
                      <a:pt x="487" y="1399"/>
                    </a:cubicBezTo>
                    <a:cubicBezTo>
                      <a:pt x="517" y="1399"/>
                      <a:pt x="456" y="1490"/>
                      <a:pt x="365" y="1612"/>
                    </a:cubicBezTo>
                    <a:cubicBezTo>
                      <a:pt x="304" y="1703"/>
                      <a:pt x="244" y="1824"/>
                      <a:pt x="274" y="1855"/>
                    </a:cubicBezTo>
                    <a:cubicBezTo>
                      <a:pt x="274" y="1855"/>
                      <a:pt x="244" y="1885"/>
                      <a:pt x="244" y="1885"/>
                    </a:cubicBezTo>
                    <a:cubicBezTo>
                      <a:pt x="244" y="1879"/>
                      <a:pt x="243" y="1877"/>
                      <a:pt x="241" y="1877"/>
                    </a:cubicBezTo>
                    <a:cubicBezTo>
                      <a:pt x="232" y="1877"/>
                      <a:pt x="207" y="1921"/>
                      <a:pt x="183" y="1946"/>
                    </a:cubicBezTo>
                    <a:cubicBezTo>
                      <a:pt x="213" y="1976"/>
                      <a:pt x="213" y="2007"/>
                      <a:pt x="213" y="2007"/>
                    </a:cubicBezTo>
                    <a:cubicBezTo>
                      <a:pt x="183" y="2007"/>
                      <a:pt x="152" y="2007"/>
                      <a:pt x="152" y="2068"/>
                    </a:cubicBezTo>
                    <a:cubicBezTo>
                      <a:pt x="122" y="2098"/>
                      <a:pt x="122" y="2098"/>
                      <a:pt x="152" y="2128"/>
                    </a:cubicBezTo>
                    <a:cubicBezTo>
                      <a:pt x="152" y="2128"/>
                      <a:pt x="122" y="2250"/>
                      <a:pt x="61" y="2311"/>
                    </a:cubicBezTo>
                    <a:cubicBezTo>
                      <a:pt x="31" y="2311"/>
                      <a:pt x="61" y="2341"/>
                      <a:pt x="92" y="2371"/>
                    </a:cubicBezTo>
                    <a:cubicBezTo>
                      <a:pt x="122" y="2371"/>
                      <a:pt x="152" y="2402"/>
                      <a:pt x="152" y="2432"/>
                    </a:cubicBezTo>
                    <a:cubicBezTo>
                      <a:pt x="152" y="2432"/>
                      <a:pt x="122" y="2402"/>
                      <a:pt x="92" y="2402"/>
                    </a:cubicBezTo>
                    <a:cubicBezTo>
                      <a:pt x="79" y="2389"/>
                      <a:pt x="72" y="2382"/>
                      <a:pt x="67" y="2382"/>
                    </a:cubicBezTo>
                    <a:cubicBezTo>
                      <a:pt x="61" y="2382"/>
                      <a:pt x="61" y="2397"/>
                      <a:pt x="61" y="2432"/>
                    </a:cubicBezTo>
                    <a:lnTo>
                      <a:pt x="31" y="2463"/>
                    </a:lnTo>
                    <a:cubicBezTo>
                      <a:pt x="61" y="2463"/>
                      <a:pt x="61" y="2554"/>
                      <a:pt x="61" y="2675"/>
                    </a:cubicBezTo>
                    <a:cubicBezTo>
                      <a:pt x="31" y="2858"/>
                      <a:pt x="61" y="2888"/>
                      <a:pt x="92" y="2888"/>
                    </a:cubicBezTo>
                    <a:cubicBezTo>
                      <a:pt x="122" y="2888"/>
                      <a:pt x="122" y="2919"/>
                      <a:pt x="92" y="2979"/>
                    </a:cubicBezTo>
                    <a:cubicBezTo>
                      <a:pt x="0" y="3101"/>
                      <a:pt x="0" y="3101"/>
                      <a:pt x="31" y="3101"/>
                    </a:cubicBezTo>
                    <a:cubicBezTo>
                      <a:pt x="31" y="3101"/>
                      <a:pt x="61" y="3101"/>
                      <a:pt x="92" y="3071"/>
                    </a:cubicBezTo>
                    <a:cubicBezTo>
                      <a:pt x="152" y="3071"/>
                      <a:pt x="152" y="3101"/>
                      <a:pt x="92" y="3131"/>
                    </a:cubicBezTo>
                    <a:cubicBezTo>
                      <a:pt x="31" y="3131"/>
                      <a:pt x="122" y="3405"/>
                      <a:pt x="183" y="3405"/>
                    </a:cubicBezTo>
                    <a:lnTo>
                      <a:pt x="152" y="3405"/>
                    </a:lnTo>
                    <a:cubicBezTo>
                      <a:pt x="122" y="3405"/>
                      <a:pt x="122" y="3435"/>
                      <a:pt x="152" y="3496"/>
                    </a:cubicBezTo>
                    <a:cubicBezTo>
                      <a:pt x="152" y="3527"/>
                      <a:pt x="152" y="3557"/>
                      <a:pt x="152" y="3557"/>
                    </a:cubicBezTo>
                    <a:cubicBezTo>
                      <a:pt x="159" y="3554"/>
                      <a:pt x="166" y="3552"/>
                      <a:pt x="172" y="3552"/>
                    </a:cubicBezTo>
                    <a:cubicBezTo>
                      <a:pt x="219" y="3552"/>
                      <a:pt x="240" y="3648"/>
                      <a:pt x="213" y="3648"/>
                    </a:cubicBezTo>
                    <a:cubicBezTo>
                      <a:pt x="183" y="3678"/>
                      <a:pt x="183" y="3678"/>
                      <a:pt x="183" y="3739"/>
                    </a:cubicBezTo>
                    <a:cubicBezTo>
                      <a:pt x="274" y="3739"/>
                      <a:pt x="274" y="3861"/>
                      <a:pt x="244" y="3861"/>
                    </a:cubicBezTo>
                    <a:cubicBezTo>
                      <a:pt x="244" y="3861"/>
                      <a:pt x="244" y="3891"/>
                      <a:pt x="274" y="3891"/>
                    </a:cubicBezTo>
                    <a:cubicBezTo>
                      <a:pt x="304" y="3891"/>
                      <a:pt x="335" y="3922"/>
                      <a:pt x="335" y="3952"/>
                    </a:cubicBezTo>
                    <a:cubicBezTo>
                      <a:pt x="356" y="3974"/>
                      <a:pt x="363" y="3995"/>
                      <a:pt x="375" y="3995"/>
                    </a:cubicBezTo>
                    <a:cubicBezTo>
                      <a:pt x="380" y="3995"/>
                      <a:pt x="387" y="3991"/>
                      <a:pt x="396" y="3982"/>
                    </a:cubicBezTo>
                    <a:cubicBezTo>
                      <a:pt x="426" y="3952"/>
                      <a:pt x="456" y="3952"/>
                      <a:pt x="456" y="3952"/>
                    </a:cubicBezTo>
                    <a:lnTo>
                      <a:pt x="456" y="3952"/>
                    </a:lnTo>
                    <a:lnTo>
                      <a:pt x="426" y="3982"/>
                    </a:lnTo>
                    <a:cubicBezTo>
                      <a:pt x="396" y="3982"/>
                      <a:pt x="426" y="4043"/>
                      <a:pt x="456" y="4104"/>
                    </a:cubicBezTo>
                    <a:cubicBezTo>
                      <a:pt x="517" y="4165"/>
                      <a:pt x="548" y="4195"/>
                      <a:pt x="517" y="4256"/>
                    </a:cubicBezTo>
                    <a:lnTo>
                      <a:pt x="578" y="4226"/>
                    </a:lnTo>
                    <a:cubicBezTo>
                      <a:pt x="608" y="4226"/>
                      <a:pt x="608" y="4256"/>
                      <a:pt x="578" y="4256"/>
                    </a:cubicBezTo>
                    <a:cubicBezTo>
                      <a:pt x="578" y="4286"/>
                      <a:pt x="608" y="4347"/>
                      <a:pt x="669" y="4378"/>
                    </a:cubicBezTo>
                    <a:lnTo>
                      <a:pt x="700" y="4378"/>
                    </a:lnTo>
                    <a:cubicBezTo>
                      <a:pt x="675" y="4427"/>
                      <a:pt x="690" y="4477"/>
                      <a:pt x="730" y="4477"/>
                    </a:cubicBezTo>
                    <a:cubicBezTo>
                      <a:pt x="735" y="4477"/>
                      <a:pt x="741" y="4476"/>
                      <a:pt x="747" y="4474"/>
                    </a:cubicBezTo>
                    <a:lnTo>
                      <a:pt x="747" y="4474"/>
                    </a:lnTo>
                    <a:cubicBezTo>
                      <a:pt x="744" y="4483"/>
                      <a:pt x="760" y="4499"/>
                      <a:pt x="760" y="4499"/>
                    </a:cubicBezTo>
                    <a:cubicBezTo>
                      <a:pt x="821" y="4499"/>
                      <a:pt x="882" y="4560"/>
                      <a:pt x="852" y="4590"/>
                    </a:cubicBezTo>
                    <a:lnTo>
                      <a:pt x="943" y="4590"/>
                    </a:lnTo>
                    <a:cubicBezTo>
                      <a:pt x="943" y="4621"/>
                      <a:pt x="973" y="4621"/>
                      <a:pt x="1004" y="4621"/>
                    </a:cubicBezTo>
                    <a:cubicBezTo>
                      <a:pt x="1034" y="4591"/>
                      <a:pt x="1034" y="4590"/>
                      <a:pt x="1034" y="4590"/>
                    </a:cubicBezTo>
                    <a:lnTo>
                      <a:pt x="1034" y="4590"/>
                    </a:lnTo>
                    <a:cubicBezTo>
                      <a:pt x="1064" y="4621"/>
                      <a:pt x="1034" y="4621"/>
                      <a:pt x="1004" y="4651"/>
                    </a:cubicBezTo>
                    <a:cubicBezTo>
                      <a:pt x="963" y="4651"/>
                      <a:pt x="963" y="4665"/>
                      <a:pt x="995" y="4665"/>
                    </a:cubicBezTo>
                    <a:cubicBezTo>
                      <a:pt x="1010" y="4665"/>
                      <a:pt x="1034" y="4661"/>
                      <a:pt x="1064" y="4651"/>
                    </a:cubicBezTo>
                    <a:cubicBezTo>
                      <a:pt x="1156" y="4651"/>
                      <a:pt x="1156" y="4651"/>
                      <a:pt x="1095" y="4682"/>
                    </a:cubicBezTo>
                    <a:cubicBezTo>
                      <a:pt x="1064" y="4682"/>
                      <a:pt x="1004" y="4712"/>
                      <a:pt x="1064" y="4712"/>
                    </a:cubicBezTo>
                    <a:cubicBezTo>
                      <a:pt x="1064" y="4712"/>
                      <a:pt x="1095" y="4712"/>
                      <a:pt x="1125" y="4682"/>
                    </a:cubicBezTo>
                    <a:lnTo>
                      <a:pt x="1156" y="4712"/>
                    </a:lnTo>
                    <a:cubicBezTo>
                      <a:pt x="1186" y="4773"/>
                      <a:pt x="1186" y="4773"/>
                      <a:pt x="1216" y="4803"/>
                    </a:cubicBezTo>
                    <a:cubicBezTo>
                      <a:pt x="1232" y="4788"/>
                      <a:pt x="1239" y="4780"/>
                      <a:pt x="1243" y="4780"/>
                    </a:cubicBezTo>
                    <a:cubicBezTo>
                      <a:pt x="1247" y="4780"/>
                      <a:pt x="1247" y="4788"/>
                      <a:pt x="1247" y="4803"/>
                    </a:cubicBezTo>
                    <a:cubicBezTo>
                      <a:pt x="1229" y="4821"/>
                      <a:pt x="1232" y="4838"/>
                      <a:pt x="1243" y="4838"/>
                    </a:cubicBezTo>
                    <a:cubicBezTo>
                      <a:pt x="1251" y="4838"/>
                      <a:pt x="1264" y="4829"/>
                      <a:pt x="1277" y="4803"/>
                    </a:cubicBezTo>
                    <a:cubicBezTo>
                      <a:pt x="1292" y="4788"/>
                      <a:pt x="1300" y="4780"/>
                      <a:pt x="1304" y="4780"/>
                    </a:cubicBezTo>
                    <a:cubicBezTo>
                      <a:pt x="1308" y="4780"/>
                      <a:pt x="1308" y="4788"/>
                      <a:pt x="1308" y="4803"/>
                    </a:cubicBezTo>
                    <a:cubicBezTo>
                      <a:pt x="1285" y="4848"/>
                      <a:pt x="1296" y="4876"/>
                      <a:pt x="1303" y="4876"/>
                    </a:cubicBezTo>
                    <a:cubicBezTo>
                      <a:pt x="1305" y="4876"/>
                      <a:pt x="1308" y="4872"/>
                      <a:pt x="1308" y="4864"/>
                    </a:cubicBezTo>
                    <a:cubicBezTo>
                      <a:pt x="1338" y="4834"/>
                      <a:pt x="1368" y="4834"/>
                      <a:pt x="1368" y="4834"/>
                    </a:cubicBezTo>
                    <a:lnTo>
                      <a:pt x="1368" y="4834"/>
                    </a:lnTo>
                    <a:cubicBezTo>
                      <a:pt x="1338" y="4864"/>
                      <a:pt x="1490" y="4955"/>
                      <a:pt x="1672" y="4985"/>
                    </a:cubicBezTo>
                    <a:cubicBezTo>
                      <a:pt x="1672" y="4985"/>
                      <a:pt x="1703" y="4985"/>
                      <a:pt x="1703" y="4955"/>
                    </a:cubicBezTo>
                    <a:cubicBezTo>
                      <a:pt x="1716" y="4914"/>
                      <a:pt x="1724" y="4898"/>
                      <a:pt x="1728" y="4898"/>
                    </a:cubicBezTo>
                    <a:cubicBezTo>
                      <a:pt x="1733" y="4898"/>
                      <a:pt x="1733" y="4922"/>
                      <a:pt x="1733" y="4955"/>
                    </a:cubicBezTo>
                    <a:cubicBezTo>
                      <a:pt x="1718" y="5001"/>
                      <a:pt x="1725" y="5023"/>
                      <a:pt x="1737" y="5023"/>
                    </a:cubicBezTo>
                    <a:cubicBezTo>
                      <a:pt x="1748" y="5023"/>
                      <a:pt x="1763" y="5001"/>
                      <a:pt x="1763" y="4955"/>
                    </a:cubicBezTo>
                    <a:cubicBezTo>
                      <a:pt x="1763" y="4925"/>
                      <a:pt x="1763" y="4910"/>
                      <a:pt x="1767" y="4910"/>
                    </a:cubicBezTo>
                    <a:cubicBezTo>
                      <a:pt x="1771" y="4910"/>
                      <a:pt x="1779" y="4925"/>
                      <a:pt x="1794" y="4955"/>
                    </a:cubicBezTo>
                    <a:cubicBezTo>
                      <a:pt x="1794" y="4970"/>
                      <a:pt x="1794" y="4978"/>
                      <a:pt x="1798" y="4978"/>
                    </a:cubicBezTo>
                    <a:cubicBezTo>
                      <a:pt x="1801" y="4978"/>
                      <a:pt x="1809" y="4970"/>
                      <a:pt x="1824" y="4955"/>
                    </a:cubicBezTo>
                    <a:cubicBezTo>
                      <a:pt x="1824" y="4943"/>
                      <a:pt x="1829" y="4935"/>
                      <a:pt x="1833" y="4935"/>
                    </a:cubicBezTo>
                    <a:cubicBezTo>
                      <a:pt x="1839" y="4935"/>
                      <a:pt x="1842" y="4950"/>
                      <a:pt x="1824" y="4985"/>
                    </a:cubicBezTo>
                    <a:cubicBezTo>
                      <a:pt x="1846" y="5007"/>
                      <a:pt x="1852" y="5028"/>
                      <a:pt x="1854" y="5028"/>
                    </a:cubicBezTo>
                    <a:cubicBezTo>
                      <a:pt x="1855" y="5028"/>
                      <a:pt x="1855" y="5025"/>
                      <a:pt x="1855" y="5016"/>
                    </a:cubicBezTo>
                    <a:cubicBezTo>
                      <a:pt x="1855" y="5016"/>
                      <a:pt x="1885" y="5016"/>
                      <a:pt x="1885" y="5046"/>
                    </a:cubicBezTo>
                    <a:cubicBezTo>
                      <a:pt x="1898" y="5072"/>
                      <a:pt x="1905" y="5081"/>
                      <a:pt x="1912" y="5081"/>
                    </a:cubicBezTo>
                    <a:cubicBezTo>
                      <a:pt x="1921" y="5081"/>
                      <a:pt x="1928" y="5064"/>
                      <a:pt x="1946" y="5046"/>
                    </a:cubicBezTo>
                    <a:cubicBezTo>
                      <a:pt x="1976" y="5016"/>
                      <a:pt x="1999" y="5001"/>
                      <a:pt x="2010" y="5001"/>
                    </a:cubicBezTo>
                    <a:cubicBezTo>
                      <a:pt x="2022" y="5001"/>
                      <a:pt x="2022" y="5016"/>
                      <a:pt x="2007" y="5046"/>
                    </a:cubicBezTo>
                    <a:cubicBezTo>
                      <a:pt x="1995" y="5070"/>
                      <a:pt x="2001" y="5079"/>
                      <a:pt x="2015" y="5079"/>
                    </a:cubicBezTo>
                    <a:cubicBezTo>
                      <a:pt x="2037" y="5079"/>
                      <a:pt x="2079" y="5053"/>
                      <a:pt x="2098" y="5016"/>
                    </a:cubicBezTo>
                    <a:cubicBezTo>
                      <a:pt x="2116" y="4980"/>
                      <a:pt x="2123" y="4966"/>
                      <a:pt x="2126" y="4966"/>
                    </a:cubicBezTo>
                    <a:cubicBezTo>
                      <a:pt x="2128" y="4966"/>
                      <a:pt x="2128" y="4973"/>
                      <a:pt x="2128" y="4985"/>
                    </a:cubicBezTo>
                    <a:cubicBezTo>
                      <a:pt x="2128" y="5016"/>
                      <a:pt x="2128" y="5016"/>
                      <a:pt x="2128" y="5016"/>
                    </a:cubicBezTo>
                    <a:cubicBezTo>
                      <a:pt x="2159" y="5016"/>
                      <a:pt x="2159" y="5016"/>
                      <a:pt x="2159" y="5077"/>
                    </a:cubicBezTo>
                    <a:cubicBezTo>
                      <a:pt x="2159" y="5077"/>
                      <a:pt x="2189" y="5077"/>
                      <a:pt x="2219" y="5046"/>
                    </a:cubicBezTo>
                    <a:cubicBezTo>
                      <a:pt x="2242" y="5013"/>
                      <a:pt x="2260" y="5000"/>
                      <a:pt x="2276" y="5000"/>
                    </a:cubicBezTo>
                    <a:cubicBezTo>
                      <a:pt x="2303" y="5000"/>
                      <a:pt x="2322" y="5038"/>
                      <a:pt x="2341" y="5077"/>
                    </a:cubicBezTo>
                    <a:lnTo>
                      <a:pt x="2371" y="5046"/>
                    </a:lnTo>
                    <a:cubicBezTo>
                      <a:pt x="2389" y="4993"/>
                      <a:pt x="2396" y="4961"/>
                      <a:pt x="2400" y="4961"/>
                    </a:cubicBezTo>
                    <a:cubicBezTo>
                      <a:pt x="2402" y="4961"/>
                      <a:pt x="2402" y="4978"/>
                      <a:pt x="2402" y="5016"/>
                    </a:cubicBezTo>
                    <a:cubicBezTo>
                      <a:pt x="2402" y="5027"/>
                      <a:pt x="2402" y="5038"/>
                      <a:pt x="2402" y="5046"/>
                    </a:cubicBezTo>
                    <a:cubicBezTo>
                      <a:pt x="2415" y="5019"/>
                      <a:pt x="2435" y="5004"/>
                      <a:pt x="2453" y="5004"/>
                    </a:cubicBezTo>
                    <a:cubicBezTo>
                      <a:pt x="2475" y="5004"/>
                      <a:pt x="2493" y="5026"/>
                      <a:pt x="2493" y="5077"/>
                    </a:cubicBezTo>
                    <a:cubicBezTo>
                      <a:pt x="2493" y="5107"/>
                      <a:pt x="2493" y="5107"/>
                      <a:pt x="2523" y="5107"/>
                    </a:cubicBezTo>
                    <a:lnTo>
                      <a:pt x="2523" y="5077"/>
                    </a:lnTo>
                    <a:cubicBezTo>
                      <a:pt x="2523" y="5046"/>
                      <a:pt x="2523" y="4985"/>
                      <a:pt x="2523" y="4985"/>
                    </a:cubicBezTo>
                    <a:cubicBezTo>
                      <a:pt x="2554" y="4985"/>
                      <a:pt x="2554" y="4985"/>
                      <a:pt x="2554" y="5016"/>
                    </a:cubicBezTo>
                    <a:cubicBezTo>
                      <a:pt x="2575" y="5037"/>
                      <a:pt x="2596" y="5072"/>
                      <a:pt x="2607" y="5072"/>
                    </a:cubicBezTo>
                    <a:cubicBezTo>
                      <a:pt x="2612" y="5072"/>
                      <a:pt x="2615" y="5065"/>
                      <a:pt x="2615" y="5046"/>
                    </a:cubicBezTo>
                    <a:cubicBezTo>
                      <a:pt x="2615" y="5046"/>
                      <a:pt x="2615" y="5046"/>
                      <a:pt x="2645" y="5077"/>
                    </a:cubicBezTo>
                    <a:lnTo>
                      <a:pt x="2706" y="5077"/>
                    </a:lnTo>
                    <a:cubicBezTo>
                      <a:pt x="2721" y="5061"/>
                      <a:pt x="2736" y="5054"/>
                      <a:pt x="2748" y="5054"/>
                    </a:cubicBezTo>
                    <a:cubicBezTo>
                      <a:pt x="2759" y="5054"/>
                      <a:pt x="2767" y="5061"/>
                      <a:pt x="2767" y="5077"/>
                    </a:cubicBezTo>
                    <a:cubicBezTo>
                      <a:pt x="2767" y="5077"/>
                      <a:pt x="2797" y="5046"/>
                      <a:pt x="2827" y="5016"/>
                    </a:cubicBezTo>
                    <a:cubicBezTo>
                      <a:pt x="2858" y="5016"/>
                      <a:pt x="2888" y="5016"/>
                      <a:pt x="2888" y="5046"/>
                    </a:cubicBezTo>
                    <a:cubicBezTo>
                      <a:pt x="2888" y="5016"/>
                      <a:pt x="2918" y="5016"/>
                      <a:pt x="2918" y="5016"/>
                    </a:cubicBezTo>
                    <a:cubicBezTo>
                      <a:pt x="2949" y="4985"/>
                      <a:pt x="2949" y="4985"/>
                      <a:pt x="2949" y="4985"/>
                    </a:cubicBezTo>
                    <a:cubicBezTo>
                      <a:pt x="2949" y="4955"/>
                      <a:pt x="2949" y="4955"/>
                      <a:pt x="2979" y="4955"/>
                    </a:cubicBezTo>
                    <a:lnTo>
                      <a:pt x="3070" y="4955"/>
                    </a:lnTo>
                    <a:cubicBezTo>
                      <a:pt x="3131" y="4955"/>
                      <a:pt x="3131" y="4955"/>
                      <a:pt x="3101" y="4925"/>
                    </a:cubicBezTo>
                    <a:cubicBezTo>
                      <a:pt x="3070" y="4925"/>
                      <a:pt x="3070" y="4894"/>
                      <a:pt x="3101" y="4894"/>
                    </a:cubicBezTo>
                    <a:cubicBezTo>
                      <a:pt x="3121" y="4894"/>
                      <a:pt x="3155" y="4908"/>
                      <a:pt x="3193" y="4908"/>
                    </a:cubicBezTo>
                    <a:cubicBezTo>
                      <a:pt x="3212" y="4908"/>
                      <a:pt x="3233" y="4904"/>
                      <a:pt x="3253" y="4894"/>
                    </a:cubicBezTo>
                    <a:cubicBezTo>
                      <a:pt x="3314" y="4864"/>
                      <a:pt x="3314" y="4864"/>
                      <a:pt x="3283" y="4834"/>
                    </a:cubicBezTo>
                    <a:cubicBezTo>
                      <a:pt x="3268" y="4803"/>
                      <a:pt x="3260" y="4788"/>
                      <a:pt x="3264" y="4788"/>
                    </a:cubicBezTo>
                    <a:cubicBezTo>
                      <a:pt x="3268" y="4788"/>
                      <a:pt x="3283" y="4803"/>
                      <a:pt x="3314" y="4834"/>
                    </a:cubicBezTo>
                    <a:cubicBezTo>
                      <a:pt x="3344" y="4849"/>
                      <a:pt x="3359" y="4856"/>
                      <a:pt x="3367" y="4856"/>
                    </a:cubicBezTo>
                    <a:cubicBezTo>
                      <a:pt x="3374" y="4856"/>
                      <a:pt x="3374" y="4849"/>
                      <a:pt x="3374" y="4834"/>
                    </a:cubicBezTo>
                    <a:cubicBezTo>
                      <a:pt x="3374" y="4803"/>
                      <a:pt x="3374" y="4803"/>
                      <a:pt x="3374" y="4773"/>
                    </a:cubicBezTo>
                    <a:cubicBezTo>
                      <a:pt x="3387" y="4785"/>
                      <a:pt x="3400" y="4793"/>
                      <a:pt x="3410" y="4793"/>
                    </a:cubicBezTo>
                    <a:cubicBezTo>
                      <a:pt x="3425" y="4793"/>
                      <a:pt x="3435" y="4778"/>
                      <a:pt x="3435" y="4742"/>
                    </a:cubicBezTo>
                    <a:cubicBezTo>
                      <a:pt x="3466" y="4742"/>
                      <a:pt x="3466" y="4742"/>
                      <a:pt x="3466" y="4773"/>
                    </a:cubicBezTo>
                    <a:cubicBezTo>
                      <a:pt x="3466" y="4773"/>
                      <a:pt x="3496" y="4773"/>
                      <a:pt x="3496" y="4742"/>
                    </a:cubicBezTo>
                    <a:cubicBezTo>
                      <a:pt x="3496" y="4682"/>
                      <a:pt x="3618" y="4651"/>
                      <a:pt x="3648" y="4651"/>
                    </a:cubicBezTo>
                    <a:cubicBezTo>
                      <a:pt x="3648" y="4651"/>
                      <a:pt x="3648" y="4651"/>
                      <a:pt x="3648" y="4621"/>
                    </a:cubicBezTo>
                    <a:cubicBezTo>
                      <a:pt x="3629" y="4583"/>
                      <a:pt x="3634" y="4557"/>
                      <a:pt x="3647" y="4557"/>
                    </a:cubicBezTo>
                    <a:cubicBezTo>
                      <a:pt x="3655" y="4557"/>
                      <a:pt x="3667" y="4567"/>
                      <a:pt x="3678" y="4590"/>
                    </a:cubicBezTo>
                    <a:cubicBezTo>
                      <a:pt x="3678" y="4569"/>
                      <a:pt x="3707" y="4534"/>
                      <a:pt x="3735" y="4534"/>
                    </a:cubicBezTo>
                    <a:cubicBezTo>
                      <a:pt x="3748" y="4534"/>
                      <a:pt x="3760" y="4541"/>
                      <a:pt x="3770" y="4560"/>
                    </a:cubicBezTo>
                    <a:cubicBezTo>
                      <a:pt x="3800" y="4590"/>
                      <a:pt x="3800" y="4621"/>
                      <a:pt x="3800" y="4621"/>
                    </a:cubicBezTo>
                    <a:cubicBezTo>
                      <a:pt x="3800" y="4590"/>
                      <a:pt x="3830" y="4590"/>
                      <a:pt x="3830" y="4590"/>
                    </a:cubicBezTo>
                    <a:cubicBezTo>
                      <a:pt x="3800" y="4560"/>
                      <a:pt x="3800" y="4560"/>
                      <a:pt x="3830" y="4530"/>
                    </a:cubicBezTo>
                    <a:cubicBezTo>
                      <a:pt x="3861" y="4499"/>
                      <a:pt x="3891" y="4438"/>
                      <a:pt x="3922" y="4438"/>
                    </a:cubicBezTo>
                    <a:cubicBezTo>
                      <a:pt x="3943" y="4417"/>
                      <a:pt x="3965" y="4395"/>
                      <a:pt x="3986" y="4395"/>
                    </a:cubicBezTo>
                    <a:cubicBezTo>
                      <a:pt x="3995" y="4395"/>
                      <a:pt x="4004" y="4399"/>
                      <a:pt x="4013" y="4408"/>
                    </a:cubicBezTo>
                    <a:cubicBezTo>
                      <a:pt x="4013" y="4408"/>
                      <a:pt x="4043" y="4378"/>
                      <a:pt x="4043" y="4347"/>
                    </a:cubicBezTo>
                    <a:cubicBezTo>
                      <a:pt x="4043" y="4326"/>
                      <a:pt x="4043" y="4304"/>
                      <a:pt x="4054" y="4304"/>
                    </a:cubicBezTo>
                    <a:cubicBezTo>
                      <a:pt x="4058" y="4304"/>
                      <a:pt x="4065" y="4308"/>
                      <a:pt x="4074" y="4317"/>
                    </a:cubicBezTo>
                    <a:cubicBezTo>
                      <a:pt x="4104" y="4256"/>
                      <a:pt x="4104" y="4256"/>
                      <a:pt x="4104" y="4256"/>
                    </a:cubicBezTo>
                    <a:cubicBezTo>
                      <a:pt x="4119" y="4271"/>
                      <a:pt x="4134" y="4279"/>
                      <a:pt x="4142" y="4279"/>
                    </a:cubicBezTo>
                    <a:cubicBezTo>
                      <a:pt x="4150" y="4279"/>
                      <a:pt x="4150" y="4271"/>
                      <a:pt x="4134" y="4256"/>
                    </a:cubicBezTo>
                    <a:cubicBezTo>
                      <a:pt x="4134" y="4226"/>
                      <a:pt x="4134" y="4226"/>
                      <a:pt x="4165" y="4226"/>
                    </a:cubicBezTo>
                    <a:cubicBezTo>
                      <a:pt x="4195" y="4226"/>
                      <a:pt x="4590" y="3952"/>
                      <a:pt x="4590" y="3922"/>
                    </a:cubicBezTo>
                    <a:cubicBezTo>
                      <a:pt x="4590" y="3922"/>
                      <a:pt x="4590" y="3891"/>
                      <a:pt x="4621" y="3891"/>
                    </a:cubicBezTo>
                    <a:cubicBezTo>
                      <a:pt x="4651" y="3861"/>
                      <a:pt x="4681" y="3861"/>
                      <a:pt x="4681" y="3861"/>
                    </a:cubicBezTo>
                    <a:cubicBezTo>
                      <a:pt x="4686" y="3865"/>
                      <a:pt x="4691" y="3867"/>
                      <a:pt x="4697" y="3867"/>
                    </a:cubicBezTo>
                    <a:cubicBezTo>
                      <a:pt x="4735" y="3867"/>
                      <a:pt x="4807" y="3788"/>
                      <a:pt x="4833" y="3709"/>
                    </a:cubicBezTo>
                    <a:cubicBezTo>
                      <a:pt x="4803" y="3678"/>
                      <a:pt x="4833" y="3648"/>
                      <a:pt x="4833" y="3648"/>
                    </a:cubicBezTo>
                    <a:cubicBezTo>
                      <a:pt x="4845" y="3654"/>
                      <a:pt x="4856" y="3656"/>
                      <a:pt x="4866" y="3656"/>
                    </a:cubicBezTo>
                    <a:cubicBezTo>
                      <a:pt x="4913" y="3656"/>
                      <a:pt x="4949" y="3607"/>
                      <a:pt x="4925" y="3557"/>
                    </a:cubicBezTo>
                    <a:cubicBezTo>
                      <a:pt x="4907" y="3521"/>
                      <a:pt x="4899" y="3507"/>
                      <a:pt x="4909" y="3507"/>
                    </a:cubicBezTo>
                    <a:cubicBezTo>
                      <a:pt x="4915" y="3507"/>
                      <a:pt x="4930" y="3514"/>
                      <a:pt x="4955" y="3527"/>
                    </a:cubicBezTo>
                    <a:cubicBezTo>
                      <a:pt x="4966" y="3532"/>
                      <a:pt x="4976" y="3535"/>
                      <a:pt x="4985" y="3535"/>
                    </a:cubicBezTo>
                    <a:cubicBezTo>
                      <a:pt x="5024" y="3535"/>
                      <a:pt x="5035" y="3485"/>
                      <a:pt x="4985" y="3435"/>
                    </a:cubicBezTo>
                    <a:cubicBezTo>
                      <a:pt x="4955" y="3375"/>
                      <a:pt x="4955" y="3375"/>
                      <a:pt x="4985" y="3375"/>
                    </a:cubicBezTo>
                    <a:cubicBezTo>
                      <a:pt x="5077" y="3375"/>
                      <a:pt x="5077" y="3344"/>
                      <a:pt x="5046" y="3344"/>
                    </a:cubicBezTo>
                    <a:cubicBezTo>
                      <a:pt x="4985" y="3314"/>
                      <a:pt x="4985" y="3283"/>
                      <a:pt x="5046" y="3283"/>
                    </a:cubicBezTo>
                    <a:cubicBezTo>
                      <a:pt x="5137" y="3223"/>
                      <a:pt x="5137" y="3223"/>
                      <a:pt x="5077" y="3192"/>
                    </a:cubicBezTo>
                    <a:cubicBezTo>
                      <a:pt x="5016" y="3162"/>
                      <a:pt x="5016" y="3071"/>
                      <a:pt x="5077" y="3040"/>
                    </a:cubicBezTo>
                    <a:cubicBezTo>
                      <a:pt x="5077" y="3040"/>
                      <a:pt x="5107" y="3010"/>
                      <a:pt x="5077" y="3010"/>
                    </a:cubicBezTo>
                    <a:lnTo>
                      <a:pt x="5107" y="2979"/>
                    </a:lnTo>
                    <a:cubicBezTo>
                      <a:pt x="5107" y="2949"/>
                      <a:pt x="5107" y="2919"/>
                      <a:pt x="5107" y="2919"/>
                    </a:cubicBezTo>
                    <a:lnTo>
                      <a:pt x="5046" y="2919"/>
                    </a:lnTo>
                    <a:cubicBezTo>
                      <a:pt x="5046" y="2919"/>
                      <a:pt x="5077" y="2736"/>
                      <a:pt x="4985" y="2584"/>
                    </a:cubicBezTo>
                    <a:cubicBezTo>
                      <a:pt x="4955" y="2523"/>
                      <a:pt x="4925" y="2493"/>
                      <a:pt x="4894" y="2432"/>
                    </a:cubicBezTo>
                    <a:cubicBezTo>
                      <a:pt x="4864" y="2432"/>
                      <a:pt x="4864" y="2402"/>
                      <a:pt x="4833" y="2402"/>
                    </a:cubicBezTo>
                    <a:cubicBezTo>
                      <a:pt x="4833" y="2387"/>
                      <a:pt x="4833" y="2379"/>
                      <a:pt x="4830" y="2379"/>
                    </a:cubicBezTo>
                    <a:cubicBezTo>
                      <a:pt x="4826" y="2379"/>
                      <a:pt x="4818" y="2387"/>
                      <a:pt x="4803" y="2402"/>
                    </a:cubicBezTo>
                    <a:cubicBezTo>
                      <a:pt x="4791" y="2425"/>
                      <a:pt x="4780" y="2435"/>
                      <a:pt x="4773" y="2435"/>
                    </a:cubicBezTo>
                    <a:cubicBezTo>
                      <a:pt x="4763" y="2435"/>
                      <a:pt x="4765" y="2409"/>
                      <a:pt x="4803" y="2371"/>
                    </a:cubicBezTo>
                    <a:cubicBezTo>
                      <a:pt x="4773" y="2371"/>
                      <a:pt x="4803" y="2311"/>
                      <a:pt x="4773" y="2280"/>
                    </a:cubicBezTo>
                    <a:cubicBezTo>
                      <a:pt x="4742" y="2280"/>
                      <a:pt x="4742" y="2250"/>
                      <a:pt x="4773" y="2220"/>
                    </a:cubicBezTo>
                    <a:cubicBezTo>
                      <a:pt x="4681" y="2220"/>
                      <a:pt x="4621" y="2159"/>
                      <a:pt x="4651" y="2098"/>
                    </a:cubicBezTo>
                    <a:cubicBezTo>
                      <a:pt x="4621" y="2068"/>
                      <a:pt x="4621" y="2068"/>
                      <a:pt x="4560" y="2068"/>
                    </a:cubicBezTo>
                    <a:cubicBezTo>
                      <a:pt x="4529" y="2068"/>
                      <a:pt x="4529" y="2068"/>
                      <a:pt x="4529" y="2007"/>
                    </a:cubicBezTo>
                    <a:cubicBezTo>
                      <a:pt x="4556" y="2007"/>
                      <a:pt x="4537" y="1940"/>
                      <a:pt x="4512" y="1940"/>
                    </a:cubicBezTo>
                    <a:cubicBezTo>
                      <a:pt x="4508" y="1940"/>
                      <a:pt x="4503" y="1942"/>
                      <a:pt x="4499" y="1946"/>
                    </a:cubicBezTo>
                    <a:lnTo>
                      <a:pt x="4499" y="1916"/>
                    </a:lnTo>
                    <a:cubicBezTo>
                      <a:pt x="4514" y="1900"/>
                      <a:pt x="4514" y="1893"/>
                      <a:pt x="4507" y="1893"/>
                    </a:cubicBezTo>
                    <a:cubicBezTo>
                      <a:pt x="4499" y="1893"/>
                      <a:pt x="4484" y="1900"/>
                      <a:pt x="4469" y="1916"/>
                    </a:cubicBezTo>
                    <a:cubicBezTo>
                      <a:pt x="4446" y="1927"/>
                      <a:pt x="4432" y="1934"/>
                      <a:pt x="4426" y="1934"/>
                    </a:cubicBezTo>
                    <a:cubicBezTo>
                      <a:pt x="4416" y="1934"/>
                      <a:pt x="4430" y="1913"/>
                      <a:pt x="4469" y="1855"/>
                    </a:cubicBezTo>
                    <a:cubicBezTo>
                      <a:pt x="4529" y="1824"/>
                      <a:pt x="4529" y="1824"/>
                      <a:pt x="4499" y="1824"/>
                    </a:cubicBezTo>
                    <a:cubicBezTo>
                      <a:pt x="4484" y="1840"/>
                      <a:pt x="4461" y="1847"/>
                      <a:pt x="4446" y="1847"/>
                    </a:cubicBezTo>
                    <a:cubicBezTo>
                      <a:pt x="4431" y="1847"/>
                      <a:pt x="4423" y="1840"/>
                      <a:pt x="4438" y="1824"/>
                    </a:cubicBezTo>
                    <a:cubicBezTo>
                      <a:pt x="4438" y="1824"/>
                      <a:pt x="4425" y="1811"/>
                      <a:pt x="4407" y="1811"/>
                    </a:cubicBezTo>
                    <a:cubicBezTo>
                      <a:pt x="4398" y="1811"/>
                      <a:pt x="4388" y="1814"/>
                      <a:pt x="4377" y="1824"/>
                    </a:cubicBezTo>
                    <a:cubicBezTo>
                      <a:pt x="4362" y="1840"/>
                      <a:pt x="4347" y="1847"/>
                      <a:pt x="4336" y="1847"/>
                    </a:cubicBezTo>
                    <a:cubicBezTo>
                      <a:pt x="4324" y="1847"/>
                      <a:pt x="4317" y="1840"/>
                      <a:pt x="4317" y="1824"/>
                    </a:cubicBezTo>
                    <a:cubicBezTo>
                      <a:pt x="4347" y="1824"/>
                      <a:pt x="4347" y="1824"/>
                      <a:pt x="4377" y="1794"/>
                    </a:cubicBezTo>
                    <a:cubicBezTo>
                      <a:pt x="4347" y="1764"/>
                      <a:pt x="4377" y="1733"/>
                      <a:pt x="4408" y="1703"/>
                    </a:cubicBezTo>
                    <a:cubicBezTo>
                      <a:pt x="4408" y="1688"/>
                      <a:pt x="4408" y="1680"/>
                      <a:pt x="4400" y="1680"/>
                    </a:cubicBezTo>
                    <a:cubicBezTo>
                      <a:pt x="4393" y="1680"/>
                      <a:pt x="4377" y="1688"/>
                      <a:pt x="4347" y="1703"/>
                    </a:cubicBezTo>
                    <a:cubicBezTo>
                      <a:pt x="4329" y="1738"/>
                      <a:pt x="4322" y="1753"/>
                      <a:pt x="4313" y="1753"/>
                    </a:cubicBezTo>
                    <a:cubicBezTo>
                      <a:pt x="4306" y="1753"/>
                      <a:pt x="4299" y="1746"/>
                      <a:pt x="4286" y="1733"/>
                    </a:cubicBezTo>
                    <a:cubicBezTo>
                      <a:pt x="4286" y="1733"/>
                      <a:pt x="4256" y="1703"/>
                      <a:pt x="4286" y="1672"/>
                    </a:cubicBezTo>
                    <a:cubicBezTo>
                      <a:pt x="4317" y="1672"/>
                      <a:pt x="4317" y="1672"/>
                      <a:pt x="4317" y="1642"/>
                    </a:cubicBezTo>
                    <a:cubicBezTo>
                      <a:pt x="4307" y="1632"/>
                      <a:pt x="4286" y="1628"/>
                      <a:pt x="4262" y="1628"/>
                    </a:cubicBezTo>
                    <a:cubicBezTo>
                      <a:pt x="4212" y="1628"/>
                      <a:pt x="4144" y="1642"/>
                      <a:pt x="4104" y="1642"/>
                    </a:cubicBezTo>
                    <a:cubicBezTo>
                      <a:pt x="4134" y="1612"/>
                      <a:pt x="4134" y="1612"/>
                      <a:pt x="4104" y="1612"/>
                    </a:cubicBezTo>
                    <a:cubicBezTo>
                      <a:pt x="4119" y="1596"/>
                      <a:pt x="4134" y="1589"/>
                      <a:pt x="4146" y="1589"/>
                    </a:cubicBezTo>
                    <a:cubicBezTo>
                      <a:pt x="4157" y="1589"/>
                      <a:pt x="4165" y="1596"/>
                      <a:pt x="4165" y="1612"/>
                    </a:cubicBezTo>
                    <a:lnTo>
                      <a:pt x="4195" y="1581"/>
                    </a:lnTo>
                    <a:cubicBezTo>
                      <a:pt x="4213" y="1546"/>
                      <a:pt x="4220" y="1531"/>
                      <a:pt x="4211" y="1531"/>
                    </a:cubicBezTo>
                    <a:cubicBezTo>
                      <a:pt x="4205" y="1531"/>
                      <a:pt x="4190" y="1538"/>
                      <a:pt x="4165" y="1551"/>
                    </a:cubicBezTo>
                    <a:cubicBezTo>
                      <a:pt x="4134" y="1551"/>
                      <a:pt x="4134" y="1551"/>
                      <a:pt x="4134" y="1520"/>
                    </a:cubicBezTo>
                    <a:cubicBezTo>
                      <a:pt x="4145" y="1509"/>
                      <a:pt x="4157" y="1498"/>
                      <a:pt x="4165" y="1490"/>
                    </a:cubicBezTo>
                    <a:cubicBezTo>
                      <a:pt x="4165" y="1490"/>
                      <a:pt x="4134" y="1460"/>
                      <a:pt x="4165" y="1429"/>
                    </a:cubicBezTo>
                    <a:cubicBezTo>
                      <a:pt x="4143" y="1408"/>
                      <a:pt x="4137" y="1386"/>
                      <a:pt x="4124" y="1386"/>
                    </a:cubicBezTo>
                    <a:cubicBezTo>
                      <a:pt x="4119" y="1386"/>
                      <a:pt x="4113" y="1390"/>
                      <a:pt x="4104" y="1399"/>
                    </a:cubicBezTo>
                    <a:cubicBezTo>
                      <a:pt x="4094" y="1409"/>
                      <a:pt x="4087" y="1412"/>
                      <a:pt x="4081" y="1412"/>
                    </a:cubicBezTo>
                    <a:cubicBezTo>
                      <a:pt x="4070" y="1412"/>
                      <a:pt x="4063" y="1399"/>
                      <a:pt x="4043" y="1399"/>
                    </a:cubicBezTo>
                    <a:cubicBezTo>
                      <a:pt x="4043" y="1399"/>
                      <a:pt x="4043" y="1385"/>
                      <a:pt x="4034" y="1385"/>
                    </a:cubicBezTo>
                    <a:cubicBezTo>
                      <a:pt x="4030" y="1385"/>
                      <a:pt x="4023" y="1389"/>
                      <a:pt x="4013" y="1399"/>
                    </a:cubicBezTo>
                    <a:cubicBezTo>
                      <a:pt x="3998" y="1414"/>
                      <a:pt x="3982" y="1422"/>
                      <a:pt x="3967" y="1422"/>
                    </a:cubicBezTo>
                    <a:cubicBezTo>
                      <a:pt x="3952" y="1422"/>
                      <a:pt x="3937" y="1414"/>
                      <a:pt x="3922" y="1399"/>
                    </a:cubicBezTo>
                    <a:cubicBezTo>
                      <a:pt x="3891" y="1399"/>
                      <a:pt x="3891" y="1399"/>
                      <a:pt x="3922" y="1338"/>
                    </a:cubicBezTo>
                    <a:cubicBezTo>
                      <a:pt x="3952" y="1338"/>
                      <a:pt x="3952" y="1308"/>
                      <a:pt x="3952" y="1308"/>
                    </a:cubicBezTo>
                    <a:cubicBezTo>
                      <a:pt x="3952" y="1308"/>
                      <a:pt x="3922" y="1277"/>
                      <a:pt x="3952" y="1247"/>
                    </a:cubicBezTo>
                    <a:cubicBezTo>
                      <a:pt x="3962" y="1237"/>
                      <a:pt x="3965" y="1233"/>
                      <a:pt x="3964" y="1233"/>
                    </a:cubicBezTo>
                    <a:lnTo>
                      <a:pt x="3964" y="1233"/>
                    </a:lnTo>
                    <a:cubicBezTo>
                      <a:pt x="3962" y="1233"/>
                      <a:pt x="3942" y="1247"/>
                      <a:pt x="3922" y="1247"/>
                    </a:cubicBezTo>
                    <a:cubicBezTo>
                      <a:pt x="3891" y="1277"/>
                      <a:pt x="3861" y="1308"/>
                      <a:pt x="3861" y="1308"/>
                    </a:cubicBezTo>
                    <a:cubicBezTo>
                      <a:pt x="3861" y="1277"/>
                      <a:pt x="3891" y="1247"/>
                      <a:pt x="3922" y="1216"/>
                    </a:cubicBezTo>
                    <a:cubicBezTo>
                      <a:pt x="3906" y="1216"/>
                      <a:pt x="3891" y="1224"/>
                      <a:pt x="3880" y="1224"/>
                    </a:cubicBezTo>
                    <a:cubicBezTo>
                      <a:pt x="3868" y="1224"/>
                      <a:pt x="3861" y="1216"/>
                      <a:pt x="3861" y="1186"/>
                    </a:cubicBezTo>
                    <a:cubicBezTo>
                      <a:pt x="3861" y="1156"/>
                      <a:pt x="3830" y="1156"/>
                      <a:pt x="3861" y="1125"/>
                    </a:cubicBezTo>
                    <a:cubicBezTo>
                      <a:pt x="3891" y="1095"/>
                      <a:pt x="3830" y="1095"/>
                      <a:pt x="3830" y="1095"/>
                    </a:cubicBezTo>
                    <a:cubicBezTo>
                      <a:pt x="3800" y="1095"/>
                      <a:pt x="3800" y="1095"/>
                      <a:pt x="3800" y="1034"/>
                    </a:cubicBezTo>
                    <a:cubicBezTo>
                      <a:pt x="3800" y="976"/>
                      <a:pt x="3800" y="955"/>
                      <a:pt x="3792" y="955"/>
                    </a:cubicBezTo>
                    <a:cubicBezTo>
                      <a:pt x="3788" y="955"/>
                      <a:pt x="3781" y="962"/>
                      <a:pt x="3770" y="973"/>
                    </a:cubicBezTo>
                    <a:cubicBezTo>
                      <a:pt x="3752" y="991"/>
                      <a:pt x="3734" y="1008"/>
                      <a:pt x="3729" y="1008"/>
                    </a:cubicBezTo>
                    <a:cubicBezTo>
                      <a:pt x="3724" y="1008"/>
                      <a:pt x="3726" y="999"/>
                      <a:pt x="3739" y="973"/>
                    </a:cubicBezTo>
                    <a:cubicBezTo>
                      <a:pt x="3770" y="943"/>
                      <a:pt x="3739" y="943"/>
                      <a:pt x="3678" y="943"/>
                    </a:cubicBezTo>
                    <a:cubicBezTo>
                      <a:pt x="3648" y="943"/>
                      <a:pt x="3587" y="1004"/>
                      <a:pt x="3587" y="1004"/>
                    </a:cubicBezTo>
                    <a:cubicBezTo>
                      <a:pt x="3557" y="1034"/>
                      <a:pt x="3542" y="1049"/>
                      <a:pt x="3534" y="1049"/>
                    </a:cubicBezTo>
                    <a:cubicBezTo>
                      <a:pt x="3526" y="1049"/>
                      <a:pt x="3526" y="1034"/>
                      <a:pt x="3526" y="1004"/>
                    </a:cubicBezTo>
                    <a:cubicBezTo>
                      <a:pt x="3526" y="1004"/>
                      <a:pt x="3526" y="973"/>
                      <a:pt x="3557" y="943"/>
                    </a:cubicBezTo>
                    <a:cubicBezTo>
                      <a:pt x="3567" y="933"/>
                      <a:pt x="3574" y="929"/>
                      <a:pt x="3578" y="929"/>
                    </a:cubicBezTo>
                    <a:cubicBezTo>
                      <a:pt x="3587" y="929"/>
                      <a:pt x="3587" y="943"/>
                      <a:pt x="3587" y="943"/>
                    </a:cubicBezTo>
                    <a:lnTo>
                      <a:pt x="3618" y="943"/>
                    </a:lnTo>
                    <a:cubicBezTo>
                      <a:pt x="3648" y="912"/>
                      <a:pt x="3648" y="912"/>
                      <a:pt x="3648" y="882"/>
                    </a:cubicBezTo>
                    <a:cubicBezTo>
                      <a:pt x="3669" y="861"/>
                      <a:pt x="3661" y="839"/>
                      <a:pt x="3643" y="839"/>
                    </a:cubicBezTo>
                    <a:cubicBezTo>
                      <a:pt x="3635" y="839"/>
                      <a:pt x="3626" y="843"/>
                      <a:pt x="3618" y="852"/>
                    </a:cubicBezTo>
                    <a:cubicBezTo>
                      <a:pt x="3648" y="821"/>
                      <a:pt x="3618" y="791"/>
                      <a:pt x="3618" y="791"/>
                    </a:cubicBezTo>
                    <a:cubicBezTo>
                      <a:pt x="3587" y="761"/>
                      <a:pt x="3557" y="730"/>
                      <a:pt x="3587" y="700"/>
                    </a:cubicBezTo>
                    <a:cubicBezTo>
                      <a:pt x="3566" y="678"/>
                      <a:pt x="3559" y="657"/>
                      <a:pt x="3547" y="657"/>
                    </a:cubicBezTo>
                    <a:cubicBezTo>
                      <a:pt x="3542" y="657"/>
                      <a:pt x="3535" y="660"/>
                      <a:pt x="3526" y="669"/>
                    </a:cubicBezTo>
                    <a:cubicBezTo>
                      <a:pt x="3511" y="685"/>
                      <a:pt x="3496" y="692"/>
                      <a:pt x="3488" y="692"/>
                    </a:cubicBezTo>
                    <a:cubicBezTo>
                      <a:pt x="3481" y="692"/>
                      <a:pt x="3481" y="685"/>
                      <a:pt x="3496" y="669"/>
                    </a:cubicBezTo>
                    <a:cubicBezTo>
                      <a:pt x="3552" y="641"/>
                      <a:pt x="3479" y="484"/>
                      <a:pt x="3419" y="484"/>
                    </a:cubicBezTo>
                    <a:cubicBezTo>
                      <a:pt x="3414" y="484"/>
                      <a:pt x="3409" y="485"/>
                      <a:pt x="3405" y="487"/>
                    </a:cubicBezTo>
                    <a:cubicBezTo>
                      <a:pt x="3405" y="487"/>
                      <a:pt x="3374" y="457"/>
                      <a:pt x="3374" y="426"/>
                    </a:cubicBezTo>
                    <a:cubicBezTo>
                      <a:pt x="3374" y="372"/>
                      <a:pt x="3278" y="269"/>
                      <a:pt x="3235" y="269"/>
                    </a:cubicBezTo>
                    <a:cubicBezTo>
                      <a:pt x="3230" y="269"/>
                      <a:pt x="3226" y="271"/>
                      <a:pt x="3222" y="274"/>
                    </a:cubicBezTo>
                    <a:cubicBezTo>
                      <a:pt x="3222" y="274"/>
                      <a:pt x="3192" y="244"/>
                      <a:pt x="3162" y="213"/>
                    </a:cubicBezTo>
                    <a:cubicBezTo>
                      <a:pt x="3144" y="178"/>
                      <a:pt x="3126" y="163"/>
                      <a:pt x="3108" y="163"/>
                    </a:cubicBezTo>
                    <a:cubicBezTo>
                      <a:pt x="3096" y="163"/>
                      <a:pt x="3083" y="170"/>
                      <a:pt x="3070" y="183"/>
                    </a:cubicBezTo>
                    <a:cubicBezTo>
                      <a:pt x="3050" y="183"/>
                      <a:pt x="3030" y="197"/>
                      <a:pt x="3028" y="197"/>
                    </a:cubicBezTo>
                    <a:cubicBezTo>
                      <a:pt x="3027" y="197"/>
                      <a:pt x="3030" y="193"/>
                      <a:pt x="3040" y="183"/>
                    </a:cubicBezTo>
                    <a:cubicBezTo>
                      <a:pt x="3040" y="153"/>
                      <a:pt x="3010" y="122"/>
                      <a:pt x="2918" y="92"/>
                    </a:cubicBezTo>
                    <a:cubicBezTo>
                      <a:pt x="2868" y="79"/>
                      <a:pt x="2839" y="72"/>
                      <a:pt x="2824" y="72"/>
                    </a:cubicBezTo>
                    <a:cubicBezTo>
                      <a:pt x="2802" y="72"/>
                      <a:pt x="2809" y="87"/>
                      <a:pt x="2827" y="122"/>
                    </a:cubicBezTo>
                    <a:cubicBezTo>
                      <a:pt x="2736" y="122"/>
                      <a:pt x="2736" y="92"/>
                      <a:pt x="2736" y="61"/>
                    </a:cubicBezTo>
                    <a:cubicBezTo>
                      <a:pt x="2751" y="31"/>
                      <a:pt x="2744" y="8"/>
                      <a:pt x="2729" y="8"/>
                    </a:cubicBezTo>
                    <a:cubicBezTo>
                      <a:pt x="2713" y="8"/>
                      <a:pt x="2691" y="31"/>
                      <a:pt x="2675" y="92"/>
                    </a:cubicBezTo>
                    <a:cubicBezTo>
                      <a:pt x="2658" y="127"/>
                      <a:pt x="2640" y="142"/>
                      <a:pt x="2628" y="142"/>
                    </a:cubicBezTo>
                    <a:cubicBezTo>
                      <a:pt x="2620" y="142"/>
                      <a:pt x="2615" y="135"/>
                      <a:pt x="2615" y="122"/>
                    </a:cubicBezTo>
                    <a:cubicBezTo>
                      <a:pt x="2615" y="92"/>
                      <a:pt x="2645" y="92"/>
                      <a:pt x="2645" y="92"/>
                    </a:cubicBezTo>
                    <a:cubicBezTo>
                      <a:pt x="2645" y="92"/>
                      <a:pt x="2675" y="61"/>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5"/>
              <p:cNvSpPr/>
              <p:nvPr/>
            </p:nvSpPr>
            <p:spPr>
              <a:xfrm>
                <a:off x="6232400" y="3624200"/>
                <a:ext cx="126925" cy="126150"/>
              </a:xfrm>
              <a:custGeom>
                <a:avLst/>
                <a:gdLst/>
                <a:ahLst/>
                <a:cxnLst/>
                <a:rect l="l" t="t" r="r" b="b"/>
                <a:pathLst>
                  <a:path w="5077" h="5046" extrusionOk="0">
                    <a:moveTo>
                      <a:pt x="3416" y="433"/>
                    </a:moveTo>
                    <a:cubicBezTo>
                      <a:pt x="3427" y="433"/>
                      <a:pt x="3435" y="441"/>
                      <a:pt x="3435" y="456"/>
                    </a:cubicBezTo>
                    <a:lnTo>
                      <a:pt x="3405" y="486"/>
                    </a:lnTo>
                    <a:lnTo>
                      <a:pt x="3374" y="486"/>
                    </a:lnTo>
                    <a:lnTo>
                      <a:pt x="3374" y="456"/>
                    </a:lnTo>
                    <a:cubicBezTo>
                      <a:pt x="3389" y="441"/>
                      <a:pt x="3405" y="433"/>
                      <a:pt x="3416" y="433"/>
                    </a:cubicBezTo>
                    <a:close/>
                    <a:moveTo>
                      <a:pt x="2523" y="426"/>
                    </a:moveTo>
                    <a:cubicBezTo>
                      <a:pt x="2553" y="426"/>
                      <a:pt x="2553" y="456"/>
                      <a:pt x="2553" y="486"/>
                    </a:cubicBezTo>
                    <a:lnTo>
                      <a:pt x="2523" y="517"/>
                    </a:lnTo>
                    <a:cubicBezTo>
                      <a:pt x="2493" y="486"/>
                      <a:pt x="2523" y="426"/>
                      <a:pt x="2523" y="426"/>
                    </a:cubicBezTo>
                    <a:close/>
                    <a:moveTo>
                      <a:pt x="2625" y="443"/>
                    </a:moveTo>
                    <a:cubicBezTo>
                      <a:pt x="2614" y="443"/>
                      <a:pt x="2614" y="465"/>
                      <a:pt x="2614" y="486"/>
                    </a:cubicBezTo>
                    <a:cubicBezTo>
                      <a:pt x="2614" y="517"/>
                      <a:pt x="2645" y="517"/>
                      <a:pt x="2675" y="517"/>
                    </a:cubicBezTo>
                    <a:cubicBezTo>
                      <a:pt x="2675" y="517"/>
                      <a:pt x="2705" y="486"/>
                      <a:pt x="2705" y="486"/>
                    </a:cubicBezTo>
                    <a:cubicBezTo>
                      <a:pt x="2690" y="456"/>
                      <a:pt x="2683" y="448"/>
                      <a:pt x="2675" y="448"/>
                    </a:cubicBezTo>
                    <a:cubicBezTo>
                      <a:pt x="2667" y="448"/>
                      <a:pt x="2660" y="456"/>
                      <a:pt x="2645" y="456"/>
                    </a:cubicBezTo>
                    <a:cubicBezTo>
                      <a:pt x="2636" y="447"/>
                      <a:pt x="2629" y="443"/>
                      <a:pt x="2625" y="443"/>
                    </a:cubicBezTo>
                    <a:close/>
                    <a:moveTo>
                      <a:pt x="1672" y="578"/>
                    </a:moveTo>
                    <a:lnTo>
                      <a:pt x="1672" y="608"/>
                    </a:lnTo>
                    <a:lnTo>
                      <a:pt x="1702" y="608"/>
                    </a:lnTo>
                    <a:cubicBezTo>
                      <a:pt x="1672" y="578"/>
                      <a:pt x="1672" y="578"/>
                      <a:pt x="1672" y="578"/>
                    </a:cubicBezTo>
                    <a:close/>
                    <a:moveTo>
                      <a:pt x="3445" y="558"/>
                    </a:moveTo>
                    <a:cubicBezTo>
                      <a:pt x="3460" y="558"/>
                      <a:pt x="3453" y="572"/>
                      <a:pt x="3435" y="608"/>
                    </a:cubicBezTo>
                    <a:cubicBezTo>
                      <a:pt x="3405" y="608"/>
                      <a:pt x="3374" y="638"/>
                      <a:pt x="3344" y="638"/>
                    </a:cubicBezTo>
                    <a:cubicBezTo>
                      <a:pt x="3313" y="638"/>
                      <a:pt x="3313" y="608"/>
                      <a:pt x="3313" y="608"/>
                    </a:cubicBezTo>
                    <a:cubicBezTo>
                      <a:pt x="3313" y="608"/>
                      <a:pt x="3344" y="608"/>
                      <a:pt x="3374" y="578"/>
                    </a:cubicBezTo>
                    <a:cubicBezTo>
                      <a:pt x="3412" y="565"/>
                      <a:pt x="3434" y="558"/>
                      <a:pt x="3445" y="558"/>
                    </a:cubicBezTo>
                    <a:close/>
                    <a:moveTo>
                      <a:pt x="1946" y="730"/>
                    </a:moveTo>
                    <a:cubicBezTo>
                      <a:pt x="1976" y="730"/>
                      <a:pt x="1976" y="730"/>
                      <a:pt x="1976" y="760"/>
                    </a:cubicBezTo>
                    <a:cubicBezTo>
                      <a:pt x="1946" y="730"/>
                      <a:pt x="1946" y="730"/>
                      <a:pt x="1946" y="730"/>
                    </a:cubicBezTo>
                    <a:close/>
                    <a:moveTo>
                      <a:pt x="3709" y="821"/>
                    </a:moveTo>
                    <a:cubicBezTo>
                      <a:pt x="3769" y="821"/>
                      <a:pt x="3769" y="821"/>
                      <a:pt x="3709" y="851"/>
                    </a:cubicBezTo>
                    <a:lnTo>
                      <a:pt x="3617" y="851"/>
                    </a:lnTo>
                    <a:cubicBezTo>
                      <a:pt x="3617" y="851"/>
                      <a:pt x="3648" y="851"/>
                      <a:pt x="3709" y="821"/>
                    </a:cubicBezTo>
                    <a:close/>
                    <a:moveTo>
                      <a:pt x="1742" y="746"/>
                    </a:moveTo>
                    <a:cubicBezTo>
                      <a:pt x="1746" y="746"/>
                      <a:pt x="1753" y="750"/>
                      <a:pt x="1763" y="760"/>
                    </a:cubicBezTo>
                    <a:lnTo>
                      <a:pt x="1763" y="790"/>
                    </a:lnTo>
                    <a:cubicBezTo>
                      <a:pt x="1754" y="781"/>
                      <a:pt x="1748" y="778"/>
                      <a:pt x="1744" y="778"/>
                    </a:cubicBezTo>
                    <a:cubicBezTo>
                      <a:pt x="1735" y="778"/>
                      <a:pt x="1742" y="799"/>
                      <a:pt x="1763" y="821"/>
                    </a:cubicBezTo>
                    <a:cubicBezTo>
                      <a:pt x="1794" y="851"/>
                      <a:pt x="1794" y="851"/>
                      <a:pt x="1794" y="851"/>
                    </a:cubicBezTo>
                    <a:cubicBezTo>
                      <a:pt x="1794" y="860"/>
                      <a:pt x="1791" y="864"/>
                      <a:pt x="1787" y="864"/>
                    </a:cubicBezTo>
                    <a:cubicBezTo>
                      <a:pt x="1776" y="864"/>
                      <a:pt x="1754" y="842"/>
                      <a:pt x="1733" y="821"/>
                    </a:cubicBezTo>
                    <a:cubicBezTo>
                      <a:pt x="1702" y="760"/>
                      <a:pt x="1702" y="760"/>
                      <a:pt x="1733" y="760"/>
                    </a:cubicBezTo>
                    <a:cubicBezTo>
                      <a:pt x="1733" y="760"/>
                      <a:pt x="1733" y="746"/>
                      <a:pt x="1742" y="746"/>
                    </a:cubicBezTo>
                    <a:close/>
                    <a:moveTo>
                      <a:pt x="1581" y="821"/>
                    </a:moveTo>
                    <a:cubicBezTo>
                      <a:pt x="1581" y="821"/>
                      <a:pt x="1581" y="821"/>
                      <a:pt x="1611" y="851"/>
                    </a:cubicBezTo>
                    <a:cubicBezTo>
                      <a:pt x="1611" y="851"/>
                      <a:pt x="1611" y="882"/>
                      <a:pt x="1581" y="912"/>
                    </a:cubicBezTo>
                    <a:lnTo>
                      <a:pt x="1550" y="882"/>
                    </a:lnTo>
                    <a:cubicBezTo>
                      <a:pt x="1550" y="851"/>
                      <a:pt x="1550" y="851"/>
                      <a:pt x="1581" y="821"/>
                    </a:cubicBezTo>
                    <a:close/>
                    <a:moveTo>
                      <a:pt x="3678" y="1003"/>
                    </a:moveTo>
                    <a:cubicBezTo>
                      <a:pt x="3648" y="1034"/>
                      <a:pt x="3617" y="1034"/>
                      <a:pt x="3587" y="1034"/>
                    </a:cubicBezTo>
                    <a:cubicBezTo>
                      <a:pt x="3617" y="1003"/>
                      <a:pt x="3648" y="1003"/>
                      <a:pt x="3648" y="1003"/>
                    </a:cubicBezTo>
                    <a:close/>
                    <a:moveTo>
                      <a:pt x="3982" y="1034"/>
                    </a:moveTo>
                    <a:lnTo>
                      <a:pt x="3982" y="1034"/>
                    </a:lnTo>
                    <a:cubicBezTo>
                      <a:pt x="3952" y="1064"/>
                      <a:pt x="3921" y="1064"/>
                      <a:pt x="3921" y="1064"/>
                    </a:cubicBezTo>
                    <a:cubicBezTo>
                      <a:pt x="3929" y="1064"/>
                      <a:pt x="3937" y="1064"/>
                      <a:pt x="3944" y="1065"/>
                    </a:cubicBezTo>
                    <a:lnTo>
                      <a:pt x="3944" y="1065"/>
                    </a:lnTo>
                    <a:cubicBezTo>
                      <a:pt x="3947" y="1064"/>
                      <a:pt x="3949" y="1064"/>
                      <a:pt x="3952" y="1064"/>
                    </a:cubicBezTo>
                    <a:cubicBezTo>
                      <a:pt x="3979" y="1037"/>
                      <a:pt x="3982" y="1034"/>
                      <a:pt x="3982" y="1034"/>
                    </a:cubicBezTo>
                    <a:close/>
                    <a:moveTo>
                      <a:pt x="1165" y="928"/>
                    </a:moveTo>
                    <a:cubicBezTo>
                      <a:pt x="1176" y="928"/>
                      <a:pt x="1196" y="974"/>
                      <a:pt x="1216" y="1034"/>
                    </a:cubicBezTo>
                    <a:cubicBezTo>
                      <a:pt x="1216" y="1064"/>
                      <a:pt x="1216" y="1079"/>
                      <a:pt x="1212" y="1079"/>
                    </a:cubicBezTo>
                    <a:cubicBezTo>
                      <a:pt x="1208" y="1079"/>
                      <a:pt x="1201" y="1064"/>
                      <a:pt x="1186" y="1034"/>
                    </a:cubicBezTo>
                    <a:cubicBezTo>
                      <a:pt x="1186" y="1003"/>
                      <a:pt x="1155" y="973"/>
                      <a:pt x="1155" y="973"/>
                    </a:cubicBezTo>
                    <a:cubicBezTo>
                      <a:pt x="1155" y="941"/>
                      <a:pt x="1159" y="928"/>
                      <a:pt x="1165" y="928"/>
                    </a:cubicBezTo>
                    <a:close/>
                    <a:moveTo>
                      <a:pt x="1398" y="1125"/>
                    </a:moveTo>
                    <a:cubicBezTo>
                      <a:pt x="1396" y="1125"/>
                      <a:pt x="1393" y="1125"/>
                      <a:pt x="1391" y="1125"/>
                    </a:cubicBezTo>
                    <a:lnTo>
                      <a:pt x="1391" y="1125"/>
                    </a:lnTo>
                    <a:cubicBezTo>
                      <a:pt x="1395" y="1132"/>
                      <a:pt x="1397" y="1137"/>
                      <a:pt x="1398" y="1137"/>
                    </a:cubicBezTo>
                    <a:cubicBezTo>
                      <a:pt x="1398" y="1137"/>
                      <a:pt x="1398" y="1134"/>
                      <a:pt x="1398" y="1125"/>
                    </a:cubicBezTo>
                    <a:close/>
                    <a:moveTo>
                      <a:pt x="3678" y="1307"/>
                    </a:moveTo>
                    <a:cubicBezTo>
                      <a:pt x="3678" y="1307"/>
                      <a:pt x="3709" y="1307"/>
                      <a:pt x="3709" y="1338"/>
                    </a:cubicBezTo>
                    <a:lnTo>
                      <a:pt x="3678" y="1338"/>
                    </a:lnTo>
                    <a:cubicBezTo>
                      <a:pt x="3678" y="1338"/>
                      <a:pt x="3648" y="1338"/>
                      <a:pt x="3678" y="1307"/>
                    </a:cubicBezTo>
                    <a:close/>
                    <a:moveTo>
                      <a:pt x="1794" y="1277"/>
                    </a:moveTo>
                    <a:lnTo>
                      <a:pt x="1794" y="1307"/>
                    </a:lnTo>
                    <a:cubicBezTo>
                      <a:pt x="1794" y="1307"/>
                      <a:pt x="1794" y="1338"/>
                      <a:pt x="1794" y="1368"/>
                    </a:cubicBezTo>
                    <a:lnTo>
                      <a:pt x="1824" y="1368"/>
                    </a:lnTo>
                    <a:cubicBezTo>
                      <a:pt x="1824" y="1338"/>
                      <a:pt x="1824" y="1307"/>
                      <a:pt x="1794" y="1277"/>
                    </a:cubicBezTo>
                    <a:close/>
                    <a:moveTo>
                      <a:pt x="3952" y="1307"/>
                    </a:moveTo>
                    <a:cubicBezTo>
                      <a:pt x="3982" y="1307"/>
                      <a:pt x="3952" y="1338"/>
                      <a:pt x="3891" y="1368"/>
                    </a:cubicBezTo>
                    <a:cubicBezTo>
                      <a:pt x="3891" y="1338"/>
                      <a:pt x="3891" y="1338"/>
                      <a:pt x="3891" y="1338"/>
                    </a:cubicBezTo>
                    <a:cubicBezTo>
                      <a:pt x="3921" y="1307"/>
                      <a:pt x="3952" y="1307"/>
                      <a:pt x="3952" y="1307"/>
                    </a:cubicBezTo>
                    <a:close/>
                    <a:moveTo>
                      <a:pt x="4499" y="1619"/>
                    </a:moveTo>
                    <a:cubicBezTo>
                      <a:pt x="4491" y="1619"/>
                      <a:pt x="4484" y="1626"/>
                      <a:pt x="4468" y="1641"/>
                    </a:cubicBezTo>
                    <a:cubicBezTo>
                      <a:pt x="4499" y="1641"/>
                      <a:pt x="4499" y="1672"/>
                      <a:pt x="4499" y="1672"/>
                    </a:cubicBezTo>
                    <a:cubicBezTo>
                      <a:pt x="4529" y="1641"/>
                      <a:pt x="4529" y="1641"/>
                      <a:pt x="4529" y="1641"/>
                    </a:cubicBezTo>
                    <a:cubicBezTo>
                      <a:pt x="4514" y="1626"/>
                      <a:pt x="4506" y="1619"/>
                      <a:pt x="4499" y="1619"/>
                    </a:cubicBezTo>
                    <a:close/>
                    <a:moveTo>
                      <a:pt x="4043" y="1702"/>
                    </a:moveTo>
                    <a:cubicBezTo>
                      <a:pt x="4043" y="1702"/>
                      <a:pt x="4073" y="1733"/>
                      <a:pt x="4043" y="1733"/>
                    </a:cubicBezTo>
                    <a:cubicBezTo>
                      <a:pt x="4043" y="1733"/>
                      <a:pt x="4029" y="1746"/>
                      <a:pt x="4011" y="1746"/>
                    </a:cubicBezTo>
                    <a:cubicBezTo>
                      <a:pt x="4002" y="1746"/>
                      <a:pt x="3992" y="1743"/>
                      <a:pt x="3982" y="1733"/>
                    </a:cubicBezTo>
                    <a:cubicBezTo>
                      <a:pt x="3982" y="1733"/>
                      <a:pt x="4012" y="1702"/>
                      <a:pt x="4012" y="1702"/>
                    </a:cubicBezTo>
                    <a:close/>
                    <a:moveTo>
                      <a:pt x="4164" y="1923"/>
                    </a:moveTo>
                    <a:cubicBezTo>
                      <a:pt x="4172" y="1923"/>
                      <a:pt x="4180" y="1930"/>
                      <a:pt x="4195" y="1945"/>
                    </a:cubicBezTo>
                    <a:cubicBezTo>
                      <a:pt x="4195" y="1945"/>
                      <a:pt x="4164" y="1976"/>
                      <a:pt x="4164" y="1976"/>
                    </a:cubicBezTo>
                    <a:cubicBezTo>
                      <a:pt x="4156" y="1985"/>
                      <a:pt x="4152" y="1988"/>
                      <a:pt x="4150" y="1988"/>
                    </a:cubicBezTo>
                    <a:cubicBezTo>
                      <a:pt x="4147" y="1988"/>
                      <a:pt x="4156" y="1967"/>
                      <a:pt x="4134" y="1945"/>
                    </a:cubicBezTo>
                    <a:cubicBezTo>
                      <a:pt x="4149" y="1930"/>
                      <a:pt x="4157" y="1923"/>
                      <a:pt x="4164" y="1923"/>
                    </a:cubicBezTo>
                    <a:close/>
                    <a:moveTo>
                      <a:pt x="4371" y="2115"/>
                    </a:moveTo>
                    <a:cubicBezTo>
                      <a:pt x="4387" y="2115"/>
                      <a:pt x="4390" y="2137"/>
                      <a:pt x="4347" y="2158"/>
                    </a:cubicBezTo>
                    <a:cubicBezTo>
                      <a:pt x="4332" y="2173"/>
                      <a:pt x="4324" y="2181"/>
                      <a:pt x="4320" y="2181"/>
                    </a:cubicBezTo>
                    <a:cubicBezTo>
                      <a:pt x="4316" y="2181"/>
                      <a:pt x="4316" y="2173"/>
                      <a:pt x="4316" y="2158"/>
                    </a:cubicBezTo>
                    <a:cubicBezTo>
                      <a:pt x="4316" y="2158"/>
                      <a:pt x="4316" y="2128"/>
                      <a:pt x="4347" y="2128"/>
                    </a:cubicBezTo>
                    <a:cubicBezTo>
                      <a:pt x="4356" y="2119"/>
                      <a:pt x="4365" y="2115"/>
                      <a:pt x="4371" y="2115"/>
                    </a:cubicBezTo>
                    <a:close/>
                    <a:moveTo>
                      <a:pt x="3496" y="2219"/>
                    </a:moveTo>
                    <a:cubicBezTo>
                      <a:pt x="3481" y="2234"/>
                      <a:pt x="3473" y="2242"/>
                      <a:pt x="3477" y="2242"/>
                    </a:cubicBezTo>
                    <a:cubicBezTo>
                      <a:pt x="3481" y="2242"/>
                      <a:pt x="3496" y="2234"/>
                      <a:pt x="3526" y="2219"/>
                    </a:cubicBezTo>
                    <a:close/>
                    <a:moveTo>
                      <a:pt x="4408" y="2219"/>
                    </a:moveTo>
                    <a:cubicBezTo>
                      <a:pt x="4386" y="2240"/>
                      <a:pt x="4380" y="2262"/>
                      <a:pt x="4367" y="2262"/>
                    </a:cubicBezTo>
                    <a:cubicBezTo>
                      <a:pt x="4362" y="2262"/>
                      <a:pt x="4356" y="2258"/>
                      <a:pt x="4347" y="2249"/>
                    </a:cubicBezTo>
                    <a:lnTo>
                      <a:pt x="4377" y="2219"/>
                    </a:lnTo>
                    <a:close/>
                    <a:moveTo>
                      <a:pt x="4387" y="2298"/>
                    </a:moveTo>
                    <a:cubicBezTo>
                      <a:pt x="4392" y="2298"/>
                      <a:pt x="4399" y="2301"/>
                      <a:pt x="4408" y="2310"/>
                    </a:cubicBezTo>
                    <a:cubicBezTo>
                      <a:pt x="4377" y="2310"/>
                      <a:pt x="4347" y="2341"/>
                      <a:pt x="4347" y="2341"/>
                    </a:cubicBezTo>
                    <a:cubicBezTo>
                      <a:pt x="4368" y="2319"/>
                      <a:pt x="4375" y="2298"/>
                      <a:pt x="4387" y="2298"/>
                    </a:cubicBezTo>
                    <a:close/>
                    <a:moveTo>
                      <a:pt x="243" y="3070"/>
                    </a:moveTo>
                    <a:cubicBezTo>
                      <a:pt x="274" y="3070"/>
                      <a:pt x="304" y="3070"/>
                      <a:pt x="304" y="3100"/>
                    </a:cubicBezTo>
                    <a:cubicBezTo>
                      <a:pt x="304" y="3100"/>
                      <a:pt x="277" y="3114"/>
                      <a:pt x="250" y="3114"/>
                    </a:cubicBezTo>
                    <a:cubicBezTo>
                      <a:pt x="237" y="3114"/>
                      <a:pt x="223" y="3111"/>
                      <a:pt x="213" y="3100"/>
                    </a:cubicBezTo>
                    <a:cubicBezTo>
                      <a:pt x="213" y="3070"/>
                      <a:pt x="213" y="3070"/>
                      <a:pt x="243" y="3070"/>
                    </a:cubicBezTo>
                    <a:close/>
                    <a:moveTo>
                      <a:pt x="4772" y="3161"/>
                    </a:moveTo>
                    <a:lnTo>
                      <a:pt x="4803" y="3192"/>
                    </a:lnTo>
                    <a:lnTo>
                      <a:pt x="4742" y="3192"/>
                    </a:lnTo>
                    <a:lnTo>
                      <a:pt x="4772" y="3161"/>
                    </a:lnTo>
                    <a:close/>
                    <a:moveTo>
                      <a:pt x="547" y="3587"/>
                    </a:moveTo>
                    <a:cubicBezTo>
                      <a:pt x="547" y="3587"/>
                      <a:pt x="578" y="3587"/>
                      <a:pt x="547" y="3617"/>
                    </a:cubicBezTo>
                    <a:lnTo>
                      <a:pt x="487" y="3617"/>
                    </a:lnTo>
                    <a:cubicBezTo>
                      <a:pt x="487" y="3617"/>
                      <a:pt x="517" y="3587"/>
                      <a:pt x="547" y="3587"/>
                    </a:cubicBezTo>
                    <a:close/>
                    <a:moveTo>
                      <a:pt x="4651" y="3556"/>
                    </a:moveTo>
                    <a:cubicBezTo>
                      <a:pt x="4651" y="3556"/>
                      <a:pt x="4712" y="3587"/>
                      <a:pt x="4742" y="3617"/>
                    </a:cubicBezTo>
                    <a:lnTo>
                      <a:pt x="4681" y="3617"/>
                    </a:lnTo>
                    <a:cubicBezTo>
                      <a:pt x="4651" y="3587"/>
                      <a:pt x="4651" y="3556"/>
                      <a:pt x="4651" y="3556"/>
                    </a:cubicBezTo>
                    <a:close/>
                    <a:moveTo>
                      <a:pt x="4316" y="3921"/>
                    </a:moveTo>
                    <a:lnTo>
                      <a:pt x="4347" y="3952"/>
                    </a:lnTo>
                    <a:lnTo>
                      <a:pt x="4347" y="3982"/>
                    </a:lnTo>
                    <a:cubicBezTo>
                      <a:pt x="4316" y="3952"/>
                      <a:pt x="4286" y="3921"/>
                      <a:pt x="4316" y="3921"/>
                    </a:cubicBezTo>
                    <a:close/>
                    <a:moveTo>
                      <a:pt x="4164" y="4012"/>
                    </a:moveTo>
                    <a:cubicBezTo>
                      <a:pt x="4164" y="4038"/>
                      <a:pt x="4159" y="4047"/>
                      <a:pt x="4155" y="4047"/>
                    </a:cubicBezTo>
                    <a:cubicBezTo>
                      <a:pt x="4150" y="4047"/>
                      <a:pt x="4147" y="4030"/>
                      <a:pt x="4164" y="4012"/>
                    </a:cubicBezTo>
                    <a:close/>
                    <a:moveTo>
                      <a:pt x="912" y="4134"/>
                    </a:moveTo>
                    <a:cubicBezTo>
                      <a:pt x="882" y="4134"/>
                      <a:pt x="882" y="4164"/>
                      <a:pt x="851" y="4195"/>
                    </a:cubicBezTo>
                    <a:cubicBezTo>
                      <a:pt x="821" y="4164"/>
                      <a:pt x="851" y="4134"/>
                      <a:pt x="851" y="4134"/>
                    </a:cubicBezTo>
                    <a:close/>
                    <a:moveTo>
                      <a:pt x="1057" y="4212"/>
                    </a:moveTo>
                    <a:cubicBezTo>
                      <a:pt x="1051" y="4212"/>
                      <a:pt x="1044" y="4225"/>
                      <a:pt x="1064" y="4225"/>
                    </a:cubicBezTo>
                    <a:cubicBezTo>
                      <a:pt x="1064" y="4215"/>
                      <a:pt x="1061" y="4212"/>
                      <a:pt x="1057" y="4212"/>
                    </a:cubicBezTo>
                    <a:close/>
                    <a:moveTo>
                      <a:pt x="1155" y="4316"/>
                    </a:moveTo>
                    <a:lnTo>
                      <a:pt x="1155" y="4377"/>
                    </a:lnTo>
                    <a:lnTo>
                      <a:pt x="1125" y="4347"/>
                    </a:lnTo>
                    <a:cubicBezTo>
                      <a:pt x="1125" y="4347"/>
                      <a:pt x="1125" y="4347"/>
                      <a:pt x="1125" y="4316"/>
                    </a:cubicBezTo>
                    <a:close/>
                    <a:moveTo>
                      <a:pt x="1220" y="4385"/>
                    </a:moveTo>
                    <a:cubicBezTo>
                      <a:pt x="1224" y="4385"/>
                      <a:pt x="1231" y="4392"/>
                      <a:pt x="1246" y="4407"/>
                    </a:cubicBezTo>
                    <a:cubicBezTo>
                      <a:pt x="1277" y="4407"/>
                      <a:pt x="1277" y="4407"/>
                      <a:pt x="1246" y="4438"/>
                    </a:cubicBezTo>
                    <a:cubicBezTo>
                      <a:pt x="1229" y="4447"/>
                      <a:pt x="1216" y="4450"/>
                      <a:pt x="1208" y="4450"/>
                    </a:cubicBezTo>
                    <a:cubicBezTo>
                      <a:pt x="1188" y="4450"/>
                      <a:pt x="1195" y="4429"/>
                      <a:pt x="1216" y="4407"/>
                    </a:cubicBezTo>
                    <a:cubicBezTo>
                      <a:pt x="1216" y="4392"/>
                      <a:pt x="1216" y="4385"/>
                      <a:pt x="1220" y="4385"/>
                    </a:cubicBezTo>
                    <a:close/>
                    <a:moveTo>
                      <a:pt x="3405" y="4407"/>
                    </a:moveTo>
                    <a:cubicBezTo>
                      <a:pt x="3435" y="4438"/>
                      <a:pt x="3435" y="4468"/>
                      <a:pt x="3435" y="4468"/>
                    </a:cubicBezTo>
                    <a:cubicBezTo>
                      <a:pt x="3420" y="4483"/>
                      <a:pt x="3412" y="4491"/>
                      <a:pt x="3408" y="4491"/>
                    </a:cubicBezTo>
                    <a:cubicBezTo>
                      <a:pt x="3405" y="4491"/>
                      <a:pt x="3405" y="4483"/>
                      <a:pt x="3405" y="4468"/>
                    </a:cubicBezTo>
                    <a:cubicBezTo>
                      <a:pt x="3374" y="4438"/>
                      <a:pt x="3405" y="4407"/>
                      <a:pt x="3405" y="4407"/>
                    </a:cubicBezTo>
                    <a:close/>
                    <a:moveTo>
                      <a:pt x="1246" y="4651"/>
                    </a:moveTo>
                    <a:lnTo>
                      <a:pt x="1246" y="4681"/>
                    </a:lnTo>
                    <a:lnTo>
                      <a:pt x="1216" y="4711"/>
                    </a:lnTo>
                    <a:lnTo>
                      <a:pt x="1186" y="4681"/>
                    </a:lnTo>
                    <a:cubicBezTo>
                      <a:pt x="1216" y="4651"/>
                      <a:pt x="1216" y="4651"/>
                      <a:pt x="1246" y="4651"/>
                    </a:cubicBezTo>
                    <a:close/>
                    <a:moveTo>
                      <a:pt x="1429" y="4711"/>
                    </a:moveTo>
                    <a:lnTo>
                      <a:pt x="1429" y="4742"/>
                    </a:lnTo>
                    <a:cubicBezTo>
                      <a:pt x="1429" y="4772"/>
                      <a:pt x="1398" y="4772"/>
                      <a:pt x="1398" y="4772"/>
                    </a:cubicBezTo>
                    <a:cubicBezTo>
                      <a:pt x="1398" y="4772"/>
                      <a:pt x="1398" y="4772"/>
                      <a:pt x="1398" y="4742"/>
                    </a:cubicBezTo>
                    <a:cubicBezTo>
                      <a:pt x="1398" y="4742"/>
                      <a:pt x="1429" y="4711"/>
                      <a:pt x="1429" y="4711"/>
                    </a:cubicBezTo>
                    <a:close/>
                    <a:moveTo>
                      <a:pt x="2827" y="4681"/>
                    </a:moveTo>
                    <a:cubicBezTo>
                      <a:pt x="2857" y="4711"/>
                      <a:pt x="2827" y="4742"/>
                      <a:pt x="2827" y="4742"/>
                    </a:cubicBezTo>
                    <a:lnTo>
                      <a:pt x="2827" y="4772"/>
                    </a:lnTo>
                    <a:cubicBezTo>
                      <a:pt x="2827" y="4711"/>
                      <a:pt x="2797" y="4681"/>
                      <a:pt x="2827" y="4681"/>
                    </a:cubicBezTo>
                    <a:close/>
                    <a:moveTo>
                      <a:pt x="3009" y="0"/>
                    </a:moveTo>
                    <a:cubicBezTo>
                      <a:pt x="2979" y="0"/>
                      <a:pt x="2979" y="0"/>
                      <a:pt x="2949" y="31"/>
                    </a:cubicBezTo>
                    <a:cubicBezTo>
                      <a:pt x="2949" y="31"/>
                      <a:pt x="2918" y="31"/>
                      <a:pt x="2888" y="61"/>
                    </a:cubicBezTo>
                    <a:cubicBezTo>
                      <a:pt x="2857" y="91"/>
                      <a:pt x="2857" y="122"/>
                      <a:pt x="2888" y="152"/>
                    </a:cubicBezTo>
                    <a:cubicBezTo>
                      <a:pt x="2888" y="213"/>
                      <a:pt x="2857" y="213"/>
                      <a:pt x="2857" y="213"/>
                    </a:cubicBezTo>
                    <a:cubicBezTo>
                      <a:pt x="2827" y="152"/>
                      <a:pt x="2797" y="122"/>
                      <a:pt x="2827" y="91"/>
                    </a:cubicBezTo>
                    <a:cubicBezTo>
                      <a:pt x="2857" y="91"/>
                      <a:pt x="2857" y="61"/>
                      <a:pt x="2857" y="31"/>
                    </a:cubicBezTo>
                    <a:cubicBezTo>
                      <a:pt x="2857" y="25"/>
                      <a:pt x="2853" y="22"/>
                      <a:pt x="2847" y="22"/>
                    </a:cubicBezTo>
                    <a:cubicBezTo>
                      <a:pt x="2817" y="22"/>
                      <a:pt x="2736" y="72"/>
                      <a:pt x="2736" y="122"/>
                    </a:cubicBezTo>
                    <a:lnTo>
                      <a:pt x="2705" y="91"/>
                    </a:lnTo>
                    <a:cubicBezTo>
                      <a:pt x="2705" y="76"/>
                      <a:pt x="2698" y="69"/>
                      <a:pt x="2683" y="69"/>
                    </a:cubicBezTo>
                    <a:cubicBezTo>
                      <a:pt x="2667" y="69"/>
                      <a:pt x="2645" y="76"/>
                      <a:pt x="2614" y="91"/>
                    </a:cubicBezTo>
                    <a:cubicBezTo>
                      <a:pt x="2584" y="91"/>
                      <a:pt x="2553" y="91"/>
                      <a:pt x="2553" y="122"/>
                    </a:cubicBezTo>
                    <a:cubicBezTo>
                      <a:pt x="2553" y="152"/>
                      <a:pt x="2584" y="182"/>
                      <a:pt x="2553" y="213"/>
                    </a:cubicBezTo>
                    <a:cubicBezTo>
                      <a:pt x="2559" y="207"/>
                      <a:pt x="2564" y="205"/>
                      <a:pt x="2568" y="205"/>
                    </a:cubicBezTo>
                    <a:cubicBezTo>
                      <a:pt x="2584" y="205"/>
                      <a:pt x="2584" y="249"/>
                      <a:pt x="2584" y="274"/>
                    </a:cubicBezTo>
                    <a:cubicBezTo>
                      <a:pt x="2584" y="274"/>
                      <a:pt x="2553" y="243"/>
                      <a:pt x="2523" y="213"/>
                    </a:cubicBezTo>
                    <a:cubicBezTo>
                      <a:pt x="2480" y="191"/>
                      <a:pt x="2437" y="170"/>
                      <a:pt x="2383" y="170"/>
                    </a:cubicBezTo>
                    <a:cubicBezTo>
                      <a:pt x="2361" y="170"/>
                      <a:pt x="2337" y="174"/>
                      <a:pt x="2310" y="182"/>
                    </a:cubicBezTo>
                    <a:lnTo>
                      <a:pt x="2310" y="213"/>
                    </a:lnTo>
                    <a:cubicBezTo>
                      <a:pt x="2270" y="213"/>
                      <a:pt x="2243" y="226"/>
                      <a:pt x="2220" y="226"/>
                    </a:cubicBezTo>
                    <a:cubicBezTo>
                      <a:pt x="2209" y="226"/>
                      <a:pt x="2199" y="223"/>
                      <a:pt x="2189" y="213"/>
                    </a:cubicBezTo>
                    <a:cubicBezTo>
                      <a:pt x="2158" y="243"/>
                      <a:pt x="2158" y="243"/>
                      <a:pt x="2189" y="274"/>
                    </a:cubicBezTo>
                    <a:lnTo>
                      <a:pt x="2158" y="274"/>
                    </a:lnTo>
                    <a:cubicBezTo>
                      <a:pt x="2128" y="274"/>
                      <a:pt x="2098" y="274"/>
                      <a:pt x="2098" y="304"/>
                    </a:cubicBezTo>
                    <a:cubicBezTo>
                      <a:pt x="2128" y="334"/>
                      <a:pt x="2098" y="334"/>
                      <a:pt x="2067" y="334"/>
                    </a:cubicBezTo>
                    <a:cubicBezTo>
                      <a:pt x="2040" y="307"/>
                      <a:pt x="2025" y="292"/>
                      <a:pt x="2022" y="292"/>
                    </a:cubicBezTo>
                    <a:lnTo>
                      <a:pt x="2022" y="292"/>
                    </a:lnTo>
                    <a:cubicBezTo>
                      <a:pt x="2019" y="292"/>
                      <a:pt x="2034" y="315"/>
                      <a:pt x="2067" y="365"/>
                    </a:cubicBezTo>
                    <a:cubicBezTo>
                      <a:pt x="2089" y="386"/>
                      <a:pt x="2110" y="408"/>
                      <a:pt x="2132" y="408"/>
                    </a:cubicBezTo>
                    <a:cubicBezTo>
                      <a:pt x="2141" y="408"/>
                      <a:pt x="2149" y="404"/>
                      <a:pt x="2158" y="395"/>
                    </a:cubicBezTo>
                    <a:lnTo>
                      <a:pt x="2189" y="395"/>
                    </a:lnTo>
                    <a:lnTo>
                      <a:pt x="2158" y="426"/>
                    </a:lnTo>
                    <a:cubicBezTo>
                      <a:pt x="2158" y="456"/>
                      <a:pt x="2128" y="486"/>
                      <a:pt x="2158" y="517"/>
                    </a:cubicBezTo>
                    <a:cubicBezTo>
                      <a:pt x="2158" y="517"/>
                      <a:pt x="2189" y="547"/>
                      <a:pt x="2158" y="547"/>
                    </a:cubicBezTo>
                    <a:cubicBezTo>
                      <a:pt x="2158" y="547"/>
                      <a:pt x="2158" y="517"/>
                      <a:pt x="2128" y="486"/>
                    </a:cubicBezTo>
                    <a:cubicBezTo>
                      <a:pt x="2128" y="456"/>
                      <a:pt x="2098" y="426"/>
                      <a:pt x="2098" y="395"/>
                    </a:cubicBezTo>
                    <a:cubicBezTo>
                      <a:pt x="2067" y="365"/>
                      <a:pt x="2037" y="350"/>
                      <a:pt x="2022" y="350"/>
                    </a:cubicBezTo>
                    <a:cubicBezTo>
                      <a:pt x="2006" y="350"/>
                      <a:pt x="2006" y="365"/>
                      <a:pt x="2037" y="395"/>
                    </a:cubicBezTo>
                    <a:lnTo>
                      <a:pt x="1976" y="395"/>
                    </a:lnTo>
                    <a:cubicBezTo>
                      <a:pt x="1976" y="383"/>
                      <a:pt x="1971" y="375"/>
                      <a:pt x="1967" y="375"/>
                    </a:cubicBezTo>
                    <a:cubicBezTo>
                      <a:pt x="1961" y="375"/>
                      <a:pt x="1958" y="390"/>
                      <a:pt x="1976" y="426"/>
                    </a:cubicBezTo>
                    <a:cubicBezTo>
                      <a:pt x="1995" y="463"/>
                      <a:pt x="1990" y="489"/>
                      <a:pt x="1977" y="489"/>
                    </a:cubicBezTo>
                    <a:cubicBezTo>
                      <a:pt x="1969" y="489"/>
                      <a:pt x="1957" y="479"/>
                      <a:pt x="1946" y="456"/>
                    </a:cubicBezTo>
                    <a:cubicBezTo>
                      <a:pt x="1920" y="430"/>
                      <a:pt x="1894" y="421"/>
                      <a:pt x="1875" y="421"/>
                    </a:cubicBezTo>
                    <a:cubicBezTo>
                      <a:pt x="1850" y="421"/>
                      <a:pt x="1837" y="439"/>
                      <a:pt x="1854" y="456"/>
                    </a:cubicBezTo>
                    <a:cubicBezTo>
                      <a:pt x="1877" y="501"/>
                      <a:pt x="1850" y="529"/>
                      <a:pt x="1822" y="529"/>
                    </a:cubicBezTo>
                    <a:cubicBezTo>
                      <a:pt x="1812" y="529"/>
                      <a:pt x="1802" y="525"/>
                      <a:pt x="1794" y="517"/>
                    </a:cubicBezTo>
                    <a:cubicBezTo>
                      <a:pt x="1763" y="517"/>
                      <a:pt x="1763" y="517"/>
                      <a:pt x="1763" y="547"/>
                    </a:cubicBezTo>
                    <a:cubicBezTo>
                      <a:pt x="1763" y="530"/>
                      <a:pt x="1753" y="512"/>
                      <a:pt x="1744" y="512"/>
                    </a:cubicBezTo>
                    <a:cubicBezTo>
                      <a:pt x="1738" y="512"/>
                      <a:pt x="1733" y="522"/>
                      <a:pt x="1733" y="547"/>
                    </a:cubicBezTo>
                    <a:cubicBezTo>
                      <a:pt x="1733" y="547"/>
                      <a:pt x="1702" y="547"/>
                      <a:pt x="1733" y="578"/>
                    </a:cubicBezTo>
                    <a:cubicBezTo>
                      <a:pt x="1733" y="578"/>
                      <a:pt x="1733" y="608"/>
                      <a:pt x="1763" y="638"/>
                    </a:cubicBezTo>
                    <a:cubicBezTo>
                      <a:pt x="1763" y="638"/>
                      <a:pt x="1794" y="669"/>
                      <a:pt x="1794" y="699"/>
                    </a:cubicBezTo>
                    <a:cubicBezTo>
                      <a:pt x="1805" y="710"/>
                      <a:pt x="1800" y="717"/>
                      <a:pt x="1786" y="717"/>
                    </a:cubicBezTo>
                    <a:cubicBezTo>
                      <a:pt x="1761" y="717"/>
                      <a:pt x="1711" y="696"/>
                      <a:pt x="1672" y="638"/>
                    </a:cubicBezTo>
                    <a:lnTo>
                      <a:pt x="1611" y="608"/>
                    </a:lnTo>
                    <a:lnTo>
                      <a:pt x="1611" y="608"/>
                    </a:lnTo>
                    <a:cubicBezTo>
                      <a:pt x="1611" y="638"/>
                      <a:pt x="1642" y="669"/>
                      <a:pt x="1642" y="669"/>
                    </a:cubicBezTo>
                    <a:cubicBezTo>
                      <a:pt x="1642" y="669"/>
                      <a:pt x="1611" y="669"/>
                      <a:pt x="1611" y="638"/>
                    </a:cubicBezTo>
                    <a:cubicBezTo>
                      <a:pt x="1581" y="608"/>
                      <a:pt x="1581" y="608"/>
                      <a:pt x="1581" y="608"/>
                    </a:cubicBezTo>
                    <a:cubicBezTo>
                      <a:pt x="1581" y="608"/>
                      <a:pt x="1550" y="638"/>
                      <a:pt x="1581" y="669"/>
                    </a:cubicBezTo>
                    <a:cubicBezTo>
                      <a:pt x="1611" y="699"/>
                      <a:pt x="1611" y="699"/>
                      <a:pt x="1581" y="699"/>
                    </a:cubicBezTo>
                    <a:cubicBezTo>
                      <a:pt x="1553" y="672"/>
                      <a:pt x="1538" y="657"/>
                      <a:pt x="1533" y="657"/>
                    </a:cubicBezTo>
                    <a:cubicBezTo>
                      <a:pt x="1526" y="657"/>
                      <a:pt x="1534" y="679"/>
                      <a:pt x="1550" y="730"/>
                    </a:cubicBezTo>
                    <a:cubicBezTo>
                      <a:pt x="1566" y="745"/>
                      <a:pt x="1573" y="752"/>
                      <a:pt x="1569" y="752"/>
                    </a:cubicBezTo>
                    <a:cubicBezTo>
                      <a:pt x="1566" y="752"/>
                      <a:pt x="1550" y="745"/>
                      <a:pt x="1520" y="730"/>
                    </a:cubicBezTo>
                    <a:cubicBezTo>
                      <a:pt x="1520" y="699"/>
                      <a:pt x="1490" y="669"/>
                      <a:pt x="1459" y="669"/>
                    </a:cubicBezTo>
                    <a:lnTo>
                      <a:pt x="1490" y="699"/>
                    </a:lnTo>
                    <a:cubicBezTo>
                      <a:pt x="1520" y="760"/>
                      <a:pt x="1490" y="760"/>
                      <a:pt x="1459" y="760"/>
                    </a:cubicBezTo>
                    <a:cubicBezTo>
                      <a:pt x="1459" y="747"/>
                      <a:pt x="1454" y="740"/>
                      <a:pt x="1448" y="740"/>
                    </a:cubicBezTo>
                    <a:cubicBezTo>
                      <a:pt x="1439" y="740"/>
                      <a:pt x="1429" y="755"/>
                      <a:pt x="1429" y="790"/>
                    </a:cubicBezTo>
                    <a:cubicBezTo>
                      <a:pt x="1398" y="790"/>
                      <a:pt x="1398" y="790"/>
                      <a:pt x="1368" y="760"/>
                    </a:cubicBezTo>
                    <a:cubicBezTo>
                      <a:pt x="1354" y="733"/>
                      <a:pt x="1347" y="718"/>
                      <a:pt x="1345" y="718"/>
                    </a:cubicBezTo>
                    <a:lnTo>
                      <a:pt x="1345" y="718"/>
                    </a:lnTo>
                    <a:cubicBezTo>
                      <a:pt x="1344" y="718"/>
                      <a:pt x="1351" y="740"/>
                      <a:pt x="1368" y="790"/>
                    </a:cubicBezTo>
                    <a:cubicBezTo>
                      <a:pt x="1368" y="806"/>
                      <a:pt x="1368" y="813"/>
                      <a:pt x="1364" y="813"/>
                    </a:cubicBezTo>
                    <a:cubicBezTo>
                      <a:pt x="1360" y="813"/>
                      <a:pt x="1353" y="806"/>
                      <a:pt x="1338" y="790"/>
                    </a:cubicBezTo>
                    <a:cubicBezTo>
                      <a:pt x="1307" y="790"/>
                      <a:pt x="1307" y="790"/>
                      <a:pt x="1307" y="821"/>
                    </a:cubicBezTo>
                    <a:cubicBezTo>
                      <a:pt x="1329" y="865"/>
                      <a:pt x="1335" y="894"/>
                      <a:pt x="1349" y="894"/>
                    </a:cubicBezTo>
                    <a:cubicBezTo>
                      <a:pt x="1354" y="894"/>
                      <a:pt x="1360" y="890"/>
                      <a:pt x="1368" y="882"/>
                    </a:cubicBezTo>
                    <a:cubicBezTo>
                      <a:pt x="1368" y="882"/>
                      <a:pt x="1368" y="882"/>
                      <a:pt x="1398" y="912"/>
                    </a:cubicBezTo>
                    <a:cubicBezTo>
                      <a:pt x="1398" y="912"/>
                      <a:pt x="1398" y="912"/>
                      <a:pt x="1368" y="942"/>
                    </a:cubicBezTo>
                    <a:cubicBezTo>
                      <a:pt x="1368" y="942"/>
                      <a:pt x="1338" y="942"/>
                      <a:pt x="1338" y="1003"/>
                    </a:cubicBezTo>
                    <a:cubicBezTo>
                      <a:pt x="1338" y="1028"/>
                      <a:pt x="1358" y="1072"/>
                      <a:pt x="1381" y="1072"/>
                    </a:cubicBezTo>
                    <a:cubicBezTo>
                      <a:pt x="1387" y="1072"/>
                      <a:pt x="1393" y="1070"/>
                      <a:pt x="1398" y="1064"/>
                    </a:cubicBezTo>
                    <a:lnTo>
                      <a:pt x="1429" y="1064"/>
                    </a:lnTo>
                    <a:cubicBezTo>
                      <a:pt x="1444" y="1110"/>
                      <a:pt x="1459" y="1132"/>
                      <a:pt x="1467" y="1132"/>
                    </a:cubicBezTo>
                    <a:cubicBezTo>
                      <a:pt x="1474" y="1132"/>
                      <a:pt x="1474" y="1110"/>
                      <a:pt x="1459" y="1064"/>
                    </a:cubicBezTo>
                    <a:cubicBezTo>
                      <a:pt x="1454" y="1056"/>
                      <a:pt x="1449" y="1048"/>
                      <a:pt x="1444" y="1041"/>
                    </a:cubicBezTo>
                    <a:lnTo>
                      <a:pt x="1444" y="1041"/>
                    </a:lnTo>
                    <a:cubicBezTo>
                      <a:pt x="1490" y="1064"/>
                      <a:pt x="1490" y="1064"/>
                      <a:pt x="1490" y="1064"/>
                    </a:cubicBezTo>
                    <a:cubicBezTo>
                      <a:pt x="1520" y="1064"/>
                      <a:pt x="1520" y="1064"/>
                      <a:pt x="1520" y="1094"/>
                    </a:cubicBezTo>
                    <a:cubicBezTo>
                      <a:pt x="1542" y="1116"/>
                      <a:pt x="1563" y="1137"/>
                      <a:pt x="1574" y="1137"/>
                    </a:cubicBezTo>
                    <a:cubicBezTo>
                      <a:pt x="1578" y="1137"/>
                      <a:pt x="1581" y="1134"/>
                      <a:pt x="1581" y="1125"/>
                    </a:cubicBezTo>
                    <a:cubicBezTo>
                      <a:pt x="1611" y="1125"/>
                      <a:pt x="1611" y="1125"/>
                      <a:pt x="1581" y="1094"/>
                    </a:cubicBezTo>
                    <a:cubicBezTo>
                      <a:pt x="1568" y="1082"/>
                      <a:pt x="1566" y="1074"/>
                      <a:pt x="1572" y="1074"/>
                    </a:cubicBezTo>
                    <a:cubicBezTo>
                      <a:pt x="1581" y="1074"/>
                      <a:pt x="1606" y="1089"/>
                      <a:pt x="1642" y="1125"/>
                    </a:cubicBezTo>
                    <a:cubicBezTo>
                      <a:pt x="1672" y="1125"/>
                      <a:pt x="1672" y="1125"/>
                      <a:pt x="1642" y="1064"/>
                    </a:cubicBezTo>
                    <a:cubicBezTo>
                      <a:pt x="1606" y="1028"/>
                      <a:pt x="1602" y="1014"/>
                      <a:pt x="1616" y="1014"/>
                    </a:cubicBezTo>
                    <a:cubicBezTo>
                      <a:pt x="1627" y="1014"/>
                      <a:pt x="1647" y="1021"/>
                      <a:pt x="1672" y="1034"/>
                    </a:cubicBezTo>
                    <a:lnTo>
                      <a:pt x="1702" y="1034"/>
                    </a:lnTo>
                    <a:cubicBezTo>
                      <a:pt x="1702" y="1034"/>
                      <a:pt x="1702" y="1003"/>
                      <a:pt x="1672" y="973"/>
                    </a:cubicBezTo>
                    <a:cubicBezTo>
                      <a:pt x="1654" y="937"/>
                      <a:pt x="1647" y="922"/>
                      <a:pt x="1650" y="922"/>
                    </a:cubicBezTo>
                    <a:lnTo>
                      <a:pt x="1650" y="922"/>
                    </a:lnTo>
                    <a:cubicBezTo>
                      <a:pt x="1652" y="922"/>
                      <a:pt x="1659" y="930"/>
                      <a:pt x="1672" y="942"/>
                    </a:cubicBezTo>
                    <a:cubicBezTo>
                      <a:pt x="1702" y="942"/>
                      <a:pt x="1702" y="973"/>
                      <a:pt x="1702" y="973"/>
                    </a:cubicBezTo>
                    <a:cubicBezTo>
                      <a:pt x="1733" y="1003"/>
                      <a:pt x="1733" y="1003"/>
                      <a:pt x="1763" y="1003"/>
                    </a:cubicBezTo>
                    <a:cubicBezTo>
                      <a:pt x="1763" y="1003"/>
                      <a:pt x="1794" y="973"/>
                      <a:pt x="1794" y="942"/>
                    </a:cubicBezTo>
                    <a:lnTo>
                      <a:pt x="1794" y="973"/>
                    </a:lnTo>
                    <a:lnTo>
                      <a:pt x="1854" y="973"/>
                    </a:lnTo>
                    <a:cubicBezTo>
                      <a:pt x="1863" y="977"/>
                      <a:pt x="1870" y="979"/>
                      <a:pt x="1876" y="979"/>
                    </a:cubicBezTo>
                    <a:cubicBezTo>
                      <a:pt x="1914" y="979"/>
                      <a:pt x="1907" y="908"/>
                      <a:pt x="1854" y="882"/>
                    </a:cubicBezTo>
                    <a:cubicBezTo>
                      <a:pt x="1854" y="851"/>
                      <a:pt x="1854" y="821"/>
                      <a:pt x="1854" y="821"/>
                    </a:cubicBezTo>
                    <a:cubicBezTo>
                      <a:pt x="1824" y="790"/>
                      <a:pt x="1854" y="790"/>
                      <a:pt x="1854" y="790"/>
                    </a:cubicBezTo>
                    <a:cubicBezTo>
                      <a:pt x="1854" y="790"/>
                      <a:pt x="1885" y="821"/>
                      <a:pt x="1885" y="851"/>
                    </a:cubicBezTo>
                    <a:cubicBezTo>
                      <a:pt x="1900" y="897"/>
                      <a:pt x="1923" y="920"/>
                      <a:pt x="1938" y="920"/>
                    </a:cubicBezTo>
                    <a:cubicBezTo>
                      <a:pt x="1948" y="920"/>
                      <a:pt x="1955" y="910"/>
                      <a:pt x="1954" y="890"/>
                    </a:cubicBezTo>
                    <a:lnTo>
                      <a:pt x="1954" y="890"/>
                    </a:lnTo>
                    <a:cubicBezTo>
                      <a:pt x="1962" y="897"/>
                      <a:pt x="1967" y="902"/>
                      <a:pt x="1970" y="902"/>
                    </a:cubicBezTo>
                    <a:cubicBezTo>
                      <a:pt x="1976" y="902"/>
                      <a:pt x="1976" y="887"/>
                      <a:pt x="1976" y="851"/>
                    </a:cubicBezTo>
                    <a:cubicBezTo>
                      <a:pt x="2006" y="851"/>
                      <a:pt x="1976" y="790"/>
                      <a:pt x="1976" y="760"/>
                    </a:cubicBezTo>
                    <a:lnTo>
                      <a:pt x="1976" y="760"/>
                    </a:lnTo>
                    <a:cubicBezTo>
                      <a:pt x="2001" y="773"/>
                      <a:pt x="2016" y="780"/>
                      <a:pt x="2025" y="780"/>
                    </a:cubicBezTo>
                    <a:cubicBezTo>
                      <a:pt x="2037" y="780"/>
                      <a:pt x="2037" y="765"/>
                      <a:pt x="2037" y="730"/>
                    </a:cubicBezTo>
                    <a:lnTo>
                      <a:pt x="2037" y="760"/>
                    </a:lnTo>
                    <a:cubicBezTo>
                      <a:pt x="2052" y="775"/>
                      <a:pt x="2067" y="790"/>
                      <a:pt x="2082" y="790"/>
                    </a:cubicBezTo>
                    <a:cubicBezTo>
                      <a:pt x="2098" y="790"/>
                      <a:pt x="2113" y="775"/>
                      <a:pt x="2128" y="730"/>
                    </a:cubicBezTo>
                    <a:cubicBezTo>
                      <a:pt x="2158" y="714"/>
                      <a:pt x="2181" y="707"/>
                      <a:pt x="2200" y="707"/>
                    </a:cubicBezTo>
                    <a:cubicBezTo>
                      <a:pt x="2219" y="707"/>
                      <a:pt x="2234" y="714"/>
                      <a:pt x="2250" y="730"/>
                    </a:cubicBezTo>
                    <a:cubicBezTo>
                      <a:pt x="2250" y="734"/>
                      <a:pt x="2250" y="736"/>
                      <a:pt x="2251" y="736"/>
                    </a:cubicBezTo>
                    <a:cubicBezTo>
                      <a:pt x="2257" y="736"/>
                      <a:pt x="2280" y="657"/>
                      <a:pt x="2280" y="578"/>
                    </a:cubicBezTo>
                    <a:cubicBezTo>
                      <a:pt x="2280" y="593"/>
                      <a:pt x="2288" y="600"/>
                      <a:pt x="2299" y="600"/>
                    </a:cubicBezTo>
                    <a:cubicBezTo>
                      <a:pt x="2310" y="600"/>
                      <a:pt x="2326" y="593"/>
                      <a:pt x="2341" y="578"/>
                    </a:cubicBezTo>
                    <a:cubicBezTo>
                      <a:pt x="2371" y="578"/>
                      <a:pt x="2371" y="578"/>
                      <a:pt x="2371" y="608"/>
                    </a:cubicBezTo>
                    <a:cubicBezTo>
                      <a:pt x="2385" y="635"/>
                      <a:pt x="2392" y="650"/>
                      <a:pt x="2396" y="650"/>
                    </a:cubicBezTo>
                    <a:cubicBezTo>
                      <a:pt x="2401" y="650"/>
                      <a:pt x="2401" y="628"/>
                      <a:pt x="2401" y="578"/>
                    </a:cubicBezTo>
                    <a:cubicBezTo>
                      <a:pt x="2389" y="552"/>
                      <a:pt x="2392" y="543"/>
                      <a:pt x="2403" y="543"/>
                    </a:cubicBezTo>
                    <a:cubicBezTo>
                      <a:pt x="2417" y="543"/>
                      <a:pt x="2445" y="560"/>
                      <a:pt x="2462" y="578"/>
                    </a:cubicBezTo>
                    <a:cubicBezTo>
                      <a:pt x="2493" y="608"/>
                      <a:pt x="2493" y="608"/>
                      <a:pt x="2523" y="608"/>
                    </a:cubicBezTo>
                    <a:cubicBezTo>
                      <a:pt x="2523" y="578"/>
                      <a:pt x="2523" y="578"/>
                      <a:pt x="2523" y="547"/>
                    </a:cubicBezTo>
                    <a:lnTo>
                      <a:pt x="2553" y="547"/>
                    </a:lnTo>
                    <a:cubicBezTo>
                      <a:pt x="2614" y="517"/>
                      <a:pt x="2614" y="517"/>
                      <a:pt x="2584" y="456"/>
                    </a:cubicBezTo>
                    <a:cubicBezTo>
                      <a:pt x="2553" y="395"/>
                      <a:pt x="2584" y="365"/>
                      <a:pt x="2614" y="365"/>
                    </a:cubicBezTo>
                    <a:cubicBezTo>
                      <a:pt x="2614" y="365"/>
                      <a:pt x="2645" y="365"/>
                      <a:pt x="2645" y="395"/>
                    </a:cubicBezTo>
                    <a:cubicBezTo>
                      <a:pt x="2645" y="395"/>
                      <a:pt x="2675" y="426"/>
                      <a:pt x="2705" y="426"/>
                    </a:cubicBezTo>
                    <a:cubicBezTo>
                      <a:pt x="2705" y="426"/>
                      <a:pt x="2736" y="426"/>
                      <a:pt x="2736" y="456"/>
                    </a:cubicBezTo>
                    <a:cubicBezTo>
                      <a:pt x="2736" y="456"/>
                      <a:pt x="2766" y="486"/>
                      <a:pt x="2797" y="486"/>
                    </a:cubicBezTo>
                    <a:cubicBezTo>
                      <a:pt x="2797" y="478"/>
                      <a:pt x="2799" y="474"/>
                      <a:pt x="2803" y="474"/>
                    </a:cubicBezTo>
                    <a:cubicBezTo>
                      <a:pt x="2812" y="474"/>
                      <a:pt x="2827" y="495"/>
                      <a:pt x="2827" y="517"/>
                    </a:cubicBezTo>
                    <a:cubicBezTo>
                      <a:pt x="2857" y="517"/>
                      <a:pt x="2857" y="517"/>
                      <a:pt x="2857" y="486"/>
                    </a:cubicBezTo>
                    <a:cubicBezTo>
                      <a:pt x="2857" y="449"/>
                      <a:pt x="2869" y="423"/>
                      <a:pt x="2885" y="423"/>
                    </a:cubicBezTo>
                    <a:cubicBezTo>
                      <a:pt x="2895" y="423"/>
                      <a:pt x="2907" y="433"/>
                      <a:pt x="2918" y="456"/>
                    </a:cubicBezTo>
                    <a:cubicBezTo>
                      <a:pt x="2949" y="456"/>
                      <a:pt x="3009" y="456"/>
                      <a:pt x="3009" y="426"/>
                    </a:cubicBezTo>
                    <a:cubicBezTo>
                      <a:pt x="3040" y="456"/>
                      <a:pt x="3040" y="456"/>
                      <a:pt x="3009" y="486"/>
                    </a:cubicBezTo>
                    <a:cubicBezTo>
                      <a:pt x="3009" y="517"/>
                      <a:pt x="3009" y="532"/>
                      <a:pt x="3017" y="532"/>
                    </a:cubicBezTo>
                    <a:cubicBezTo>
                      <a:pt x="3025" y="532"/>
                      <a:pt x="3040" y="517"/>
                      <a:pt x="3070" y="486"/>
                    </a:cubicBezTo>
                    <a:cubicBezTo>
                      <a:pt x="3079" y="478"/>
                      <a:pt x="3085" y="474"/>
                      <a:pt x="3090" y="474"/>
                    </a:cubicBezTo>
                    <a:cubicBezTo>
                      <a:pt x="3101" y="474"/>
                      <a:pt x="3101" y="495"/>
                      <a:pt x="3101" y="517"/>
                    </a:cubicBezTo>
                    <a:cubicBezTo>
                      <a:pt x="3101" y="517"/>
                      <a:pt x="3101" y="517"/>
                      <a:pt x="3131" y="486"/>
                    </a:cubicBezTo>
                    <a:cubicBezTo>
                      <a:pt x="3161" y="486"/>
                      <a:pt x="3161" y="486"/>
                      <a:pt x="3192" y="517"/>
                    </a:cubicBezTo>
                    <a:cubicBezTo>
                      <a:pt x="3161" y="547"/>
                      <a:pt x="3192" y="578"/>
                      <a:pt x="3192" y="578"/>
                    </a:cubicBezTo>
                    <a:cubicBezTo>
                      <a:pt x="3197" y="575"/>
                      <a:pt x="3203" y="574"/>
                      <a:pt x="3209" y="574"/>
                    </a:cubicBezTo>
                    <a:cubicBezTo>
                      <a:pt x="3268" y="574"/>
                      <a:pt x="3341" y="702"/>
                      <a:pt x="3313" y="730"/>
                    </a:cubicBezTo>
                    <a:cubicBezTo>
                      <a:pt x="3344" y="730"/>
                      <a:pt x="3374" y="730"/>
                      <a:pt x="3374" y="760"/>
                    </a:cubicBezTo>
                    <a:cubicBezTo>
                      <a:pt x="3344" y="775"/>
                      <a:pt x="3336" y="783"/>
                      <a:pt x="3344" y="783"/>
                    </a:cubicBezTo>
                    <a:cubicBezTo>
                      <a:pt x="3351" y="783"/>
                      <a:pt x="3374" y="775"/>
                      <a:pt x="3405" y="760"/>
                    </a:cubicBezTo>
                    <a:lnTo>
                      <a:pt x="3405" y="730"/>
                    </a:lnTo>
                    <a:cubicBezTo>
                      <a:pt x="3421" y="721"/>
                      <a:pt x="3433" y="718"/>
                      <a:pt x="3440" y="718"/>
                    </a:cubicBezTo>
                    <a:cubicBezTo>
                      <a:pt x="3461" y="718"/>
                      <a:pt x="3449" y="746"/>
                      <a:pt x="3405" y="790"/>
                    </a:cubicBezTo>
                    <a:cubicBezTo>
                      <a:pt x="3369" y="826"/>
                      <a:pt x="3354" y="841"/>
                      <a:pt x="3360" y="841"/>
                    </a:cubicBezTo>
                    <a:cubicBezTo>
                      <a:pt x="3365" y="841"/>
                      <a:pt x="3379" y="833"/>
                      <a:pt x="3405" y="821"/>
                    </a:cubicBezTo>
                    <a:cubicBezTo>
                      <a:pt x="3422" y="812"/>
                      <a:pt x="3435" y="808"/>
                      <a:pt x="3443" y="808"/>
                    </a:cubicBezTo>
                    <a:cubicBezTo>
                      <a:pt x="3463" y="808"/>
                      <a:pt x="3456" y="830"/>
                      <a:pt x="3435" y="851"/>
                    </a:cubicBezTo>
                    <a:cubicBezTo>
                      <a:pt x="3374" y="882"/>
                      <a:pt x="3374" y="882"/>
                      <a:pt x="3435" y="882"/>
                    </a:cubicBezTo>
                    <a:cubicBezTo>
                      <a:pt x="3481" y="858"/>
                      <a:pt x="3519" y="848"/>
                      <a:pt x="3541" y="848"/>
                    </a:cubicBezTo>
                    <a:cubicBezTo>
                      <a:pt x="3576" y="848"/>
                      <a:pt x="3571" y="874"/>
                      <a:pt x="3496" y="912"/>
                    </a:cubicBezTo>
                    <a:cubicBezTo>
                      <a:pt x="3435" y="942"/>
                      <a:pt x="3435" y="973"/>
                      <a:pt x="3435" y="1003"/>
                    </a:cubicBezTo>
                    <a:cubicBezTo>
                      <a:pt x="3435" y="1003"/>
                      <a:pt x="3465" y="1003"/>
                      <a:pt x="3496" y="973"/>
                    </a:cubicBezTo>
                    <a:cubicBezTo>
                      <a:pt x="3521" y="960"/>
                      <a:pt x="3536" y="953"/>
                      <a:pt x="3540" y="953"/>
                    </a:cubicBezTo>
                    <a:cubicBezTo>
                      <a:pt x="3546" y="953"/>
                      <a:pt x="3531" y="968"/>
                      <a:pt x="3496" y="1003"/>
                    </a:cubicBezTo>
                    <a:cubicBezTo>
                      <a:pt x="3435" y="1094"/>
                      <a:pt x="3465" y="1125"/>
                      <a:pt x="3526" y="1125"/>
                    </a:cubicBezTo>
                    <a:cubicBezTo>
                      <a:pt x="3617" y="1155"/>
                      <a:pt x="3648" y="1186"/>
                      <a:pt x="3557" y="1186"/>
                    </a:cubicBezTo>
                    <a:lnTo>
                      <a:pt x="3526" y="1186"/>
                    </a:lnTo>
                    <a:cubicBezTo>
                      <a:pt x="3557" y="1216"/>
                      <a:pt x="3557" y="1246"/>
                      <a:pt x="3557" y="1246"/>
                    </a:cubicBezTo>
                    <a:cubicBezTo>
                      <a:pt x="3572" y="1262"/>
                      <a:pt x="3587" y="1269"/>
                      <a:pt x="3602" y="1269"/>
                    </a:cubicBezTo>
                    <a:cubicBezTo>
                      <a:pt x="3617" y="1269"/>
                      <a:pt x="3632" y="1262"/>
                      <a:pt x="3648" y="1246"/>
                    </a:cubicBezTo>
                    <a:lnTo>
                      <a:pt x="3648" y="1246"/>
                    </a:lnTo>
                    <a:cubicBezTo>
                      <a:pt x="3587" y="1307"/>
                      <a:pt x="3587" y="1338"/>
                      <a:pt x="3648" y="1338"/>
                    </a:cubicBezTo>
                    <a:cubicBezTo>
                      <a:pt x="3648" y="1338"/>
                      <a:pt x="3678" y="1368"/>
                      <a:pt x="3678" y="1368"/>
                    </a:cubicBezTo>
                    <a:lnTo>
                      <a:pt x="3709" y="1368"/>
                    </a:lnTo>
                    <a:cubicBezTo>
                      <a:pt x="3739" y="1368"/>
                      <a:pt x="3739" y="1398"/>
                      <a:pt x="3709" y="1429"/>
                    </a:cubicBezTo>
                    <a:cubicBezTo>
                      <a:pt x="3697" y="1440"/>
                      <a:pt x="3686" y="1451"/>
                      <a:pt x="3678" y="1459"/>
                    </a:cubicBezTo>
                    <a:lnTo>
                      <a:pt x="3800" y="1459"/>
                    </a:lnTo>
                    <a:cubicBezTo>
                      <a:pt x="3830" y="1459"/>
                      <a:pt x="3800" y="1489"/>
                      <a:pt x="3769" y="1489"/>
                    </a:cubicBezTo>
                    <a:cubicBezTo>
                      <a:pt x="3739" y="1489"/>
                      <a:pt x="3739" y="1489"/>
                      <a:pt x="3739" y="1550"/>
                    </a:cubicBezTo>
                    <a:cubicBezTo>
                      <a:pt x="3739" y="1550"/>
                      <a:pt x="3739" y="1564"/>
                      <a:pt x="3748" y="1564"/>
                    </a:cubicBezTo>
                    <a:cubicBezTo>
                      <a:pt x="3752" y="1564"/>
                      <a:pt x="3759" y="1560"/>
                      <a:pt x="3769" y="1550"/>
                    </a:cubicBezTo>
                    <a:cubicBezTo>
                      <a:pt x="3800" y="1550"/>
                      <a:pt x="3860" y="1611"/>
                      <a:pt x="3830" y="1641"/>
                    </a:cubicBezTo>
                    <a:cubicBezTo>
                      <a:pt x="3830" y="1641"/>
                      <a:pt x="3830" y="1672"/>
                      <a:pt x="3830" y="1672"/>
                    </a:cubicBezTo>
                    <a:cubicBezTo>
                      <a:pt x="3860" y="1702"/>
                      <a:pt x="3891" y="1702"/>
                      <a:pt x="3891" y="1702"/>
                    </a:cubicBezTo>
                    <a:lnTo>
                      <a:pt x="3952" y="1702"/>
                    </a:lnTo>
                    <a:cubicBezTo>
                      <a:pt x="3952" y="1733"/>
                      <a:pt x="3952" y="1733"/>
                      <a:pt x="3921" y="1763"/>
                    </a:cubicBezTo>
                    <a:cubicBezTo>
                      <a:pt x="3946" y="1750"/>
                      <a:pt x="3961" y="1743"/>
                      <a:pt x="3968" y="1743"/>
                    </a:cubicBezTo>
                    <a:cubicBezTo>
                      <a:pt x="3977" y="1743"/>
                      <a:pt x="3969" y="1758"/>
                      <a:pt x="3952" y="1793"/>
                    </a:cubicBezTo>
                    <a:cubicBezTo>
                      <a:pt x="3982" y="1793"/>
                      <a:pt x="3982" y="1793"/>
                      <a:pt x="3952" y="1824"/>
                    </a:cubicBezTo>
                    <a:cubicBezTo>
                      <a:pt x="3931" y="1824"/>
                      <a:pt x="3938" y="1837"/>
                      <a:pt x="3954" y="1837"/>
                    </a:cubicBezTo>
                    <a:cubicBezTo>
                      <a:pt x="3962" y="1837"/>
                      <a:pt x="3972" y="1834"/>
                      <a:pt x="3982" y="1824"/>
                    </a:cubicBezTo>
                    <a:cubicBezTo>
                      <a:pt x="4043" y="1824"/>
                      <a:pt x="4073" y="1824"/>
                      <a:pt x="4012" y="1854"/>
                    </a:cubicBezTo>
                    <a:cubicBezTo>
                      <a:pt x="4012" y="1854"/>
                      <a:pt x="4043" y="1885"/>
                      <a:pt x="4073" y="1885"/>
                    </a:cubicBezTo>
                    <a:cubicBezTo>
                      <a:pt x="4030" y="1906"/>
                      <a:pt x="4033" y="1928"/>
                      <a:pt x="4060" y="1928"/>
                    </a:cubicBezTo>
                    <a:cubicBezTo>
                      <a:pt x="4071" y="1928"/>
                      <a:pt x="4086" y="1924"/>
                      <a:pt x="4104" y="1915"/>
                    </a:cubicBezTo>
                    <a:cubicBezTo>
                      <a:pt x="4104" y="1915"/>
                      <a:pt x="4134" y="1915"/>
                      <a:pt x="4104" y="1945"/>
                    </a:cubicBezTo>
                    <a:cubicBezTo>
                      <a:pt x="4104" y="1970"/>
                      <a:pt x="4104" y="2053"/>
                      <a:pt x="4135" y="2053"/>
                    </a:cubicBezTo>
                    <a:cubicBezTo>
                      <a:pt x="4143" y="2053"/>
                      <a:pt x="4153" y="2048"/>
                      <a:pt x="4164" y="2037"/>
                    </a:cubicBezTo>
                    <a:lnTo>
                      <a:pt x="4195" y="2067"/>
                    </a:lnTo>
                    <a:cubicBezTo>
                      <a:pt x="4164" y="2097"/>
                      <a:pt x="4164" y="2128"/>
                      <a:pt x="4225" y="2128"/>
                    </a:cubicBezTo>
                    <a:lnTo>
                      <a:pt x="4256" y="2128"/>
                    </a:lnTo>
                    <a:cubicBezTo>
                      <a:pt x="4225" y="2128"/>
                      <a:pt x="4195" y="2158"/>
                      <a:pt x="4195" y="2189"/>
                    </a:cubicBezTo>
                    <a:cubicBezTo>
                      <a:pt x="4225" y="2189"/>
                      <a:pt x="4225" y="2189"/>
                      <a:pt x="4256" y="2158"/>
                    </a:cubicBezTo>
                    <a:cubicBezTo>
                      <a:pt x="4256" y="2148"/>
                      <a:pt x="4259" y="2145"/>
                      <a:pt x="4264" y="2145"/>
                    </a:cubicBezTo>
                    <a:cubicBezTo>
                      <a:pt x="4273" y="2145"/>
                      <a:pt x="4286" y="2158"/>
                      <a:pt x="4286" y="2158"/>
                    </a:cubicBezTo>
                    <a:cubicBezTo>
                      <a:pt x="4286" y="2189"/>
                      <a:pt x="4256" y="2219"/>
                      <a:pt x="4225" y="2219"/>
                    </a:cubicBezTo>
                    <a:lnTo>
                      <a:pt x="4256" y="2249"/>
                    </a:lnTo>
                    <a:cubicBezTo>
                      <a:pt x="4271" y="2234"/>
                      <a:pt x="4286" y="2227"/>
                      <a:pt x="4294" y="2227"/>
                    </a:cubicBezTo>
                    <a:cubicBezTo>
                      <a:pt x="4301" y="2227"/>
                      <a:pt x="4301" y="2234"/>
                      <a:pt x="4286" y="2249"/>
                    </a:cubicBezTo>
                    <a:cubicBezTo>
                      <a:pt x="4256" y="2280"/>
                      <a:pt x="4256" y="2280"/>
                      <a:pt x="4286" y="2280"/>
                    </a:cubicBezTo>
                    <a:cubicBezTo>
                      <a:pt x="4306" y="2280"/>
                      <a:pt x="4300" y="2293"/>
                      <a:pt x="4293" y="2293"/>
                    </a:cubicBezTo>
                    <a:cubicBezTo>
                      <a:pt x="4289" y="2293"/>
                      <a:pt x="4286" y="2290"/>
                      <a:pt x="4286" y="2280"/>
                    </a:cubicBezTo>
                    <a:lnTo>
                      <a:pt x="4256" y="2310"/>
                    </a:lnTo>
                    <a:cubicBezTo>
                      <a:pt x="4245" y="2320"/>
                      <a:pt x="4242" y="2324"/>
                      <a:pt x="4243" y="2324"/>
                    </a:cubicBezTo>
                    <a:cubicBezTo>
                      <a:pt x="4245" y="2324"/>
                      <a:pt x="4266" y="2310"/>
                      <a:pt x="4286" y="2310"/>
                    </a:cubicBezTo>
                    <a:cubicBezTo>
                      <a:pt x="4286" y="2310"/>
                      <a:pt x="4286" y="2310"/>
                      <a:pt x="4286" y="2341"/>
                    </a:cubicBezTo>
                    <a:cubicBezTo>
                      <a:pt x="4306" y="2341"/>
                      <a:pt x="4313" y="2354"/>
                      <a:pt x="4324" y="2354"/>
                    </a:cubicBezTo>
                    <a:cubicBezTo>
                      <a:pt x="4330" y="2354"/>
                      <a:pt x="4337" y="2351"/>
                      <a:pt x="4347" y="2341"/>
                    </a:cubicBezTo>
                    <a:lnTo>
                      <a:pt x="4347" y="2341"/>
                    </a:lnTo>
                    <a:cubicBezTo>
                      <a:pt x="4347" y="2371"/>
                      <a:pt x="4316" y="2371"/>
                      <a:pt x="4316" y="2371"/>
                    </a:cubicBezTo>
                    <a:cubicBezTo>
                      <a:pt x="4256" y="2401"/>
                      <a:pt x="4316" y="2432"/>
                      <a:pt x="4347" y="2432"/>
                    </a:cubicBezTo>
                    <a:cubicBezTo>
                      <a:pt x="4438" y="2432"/>
                      <a:pt x="4438" y="2432"/>
                      <a:pt x="4377" y="2462"/>
                    </a:cubicBezTo>
                    <a:cubicBezTo>
                      <a:pt x="4352" y="2488"/>
                      <a:pt x="4348" y="2497"/>
                      <a:pt x="4361" y="2497"/>
                    </a:cubicBezTo>
                    <a:cubicBezTo>
                      <a:pt x="4379" y="2497"/>
                      <a:pt x="4429" y="2480"/>
                      <a:pt x="4499" y="2462"/>
                    </a:cubicBezTo>
                    <a:lnTo>
                      <a:pt x="4499" y="2462"/>
                    </a:lnTo>
                    <a:cubicBezTo>
                      <a:pt x="4377" y="2553"/>
                      <a:pt x="4377" y="2553"/>
                      <a:pt x="4468" y="2553"/>
                    </a:cubicBezTo>
                    <a:cubicBezTo>
                      <a:pt x="4499" y="2584"/>
                      <a:pt x="4499" y="2584"/>
                      <a:pt x="4468" y="2584"/>
                    </a:cubicBezTo>
                    <a:cubicBezTo>
                      <a:pt x="4438" y="2614"/>
                      <a:pt x="4468" y="2614"/>
                      <a:pt x="4468" y="2645"/>
                    </a:cubicBezTo>
                    <a:cubicBezTo>
                      <a:pt x="4499" y="2705"/>
                      <a:pt x="4499" y="2705"/>
                      <a:pt x="4529" y="2705"/>
                    </a:cubicBezTo>
                    <a:lnTo>
                      <a:pt x="4560" y="2705"/>
                    </a:lnTo>
                    <a:cubicBezTo>
                      <a:pt x="4524" y="2741"/>
                      <a:pt x="4520" y="2756"/>
                      <a:pt x="4534" y="2756"/>
                    </a:cubicBezTo>
                    <a:cubicBezTo>
                      <a:pt x="4545" y="2756"/>
                      <a:pt x="4565" y="2748"/>
                      <a:pt x="4590" y="2736"/>
                    </a:cubicBezTo>
                    <a:cubicBezTo>
                      <a:pt x="4590" y="2736"/>
                      <a:pt x="4590" y="2736"/>
                      <a:pt x="4620" y="2766"/>
                    </a:cubicBezTo>
                    <a:lnTo>
                      <a:pt x="4590" y="2766"/>
                    </a:lnTo>
                    <a:cubicBezTo>
                      <a:pt x="4560" y="2797"/>
                      <a:pt x="4560" y="2797"/>
                      <a:pt x="4620" y="2918"/>
                    </a:cubicBezTo>
                    <a:cubicBezTo>
                      <a:pt x="4667" y="3011"/>
                      <a:pt x="4678" y="3051"/>
                      <a:pt x="4707" y="3051"/>
                    </a:cubicBezTo>
                    <a:cubicBezTo>
                      <a:pt x="4717" y="3051"/>
                      <a:pt x="4728" y="3047"/>
                      <a:pt x="4742" y="3040"/>
                    </a:cubicBezTo>
                    <a:cubicBezTo>
                      <a:pt x="4833" y="3040"/>
                      <a:pt x="4833" y="3070"/>
                      <a:pt x="4772" y="3070"/>
                    </a:cubicBezTo>
                    <a:cubicBezTo>
                      <a:pt x="4712" y="3100"/>
                      <a:pt x="4712" y="3100"/>
                      <a:pt x="4742" y="3100"/>
                    </a:cubicBezTo>
                    <a:cubicBezTo>
                      <a:pt x="4742" y="3100"/>
                      <a:pt x="4742" y="3131"/>
                      <a:pt x="4712" y="3161"/>
                    </a:cubicBezTo>
                    <a:cubicBezTo>
                      <a:pt x="4651" y="3192"/>
                      <a:pt x="4681" y="3222"/>
                      <a:pt x="4712" y="3222"/>
                    </a:cubicBezTo>
                    <a:cubicBezTo>
                      <a:pt x="4732" y="3212"/>
                      <a:pt x="4742" y="3209"/>
                      <a:pt x="4745" y="3209"/>
                    </a:cubicBezTo>
                    <a:cubicBezTo>
                      <a:pt x="4752" y="3209"/>
                      <a:pt x="4732" y="3222"/>
                      <a:pt x="4712" y="3222"/>
                    </a:cubicBezTo>
                    <a:cubicBezTo>
                      <a:pt x="4681" y="3252"/>
                      <a:pt x="4651" y="3252"/>
                      <a:pt x="4681" y="3252"/>
                    </a:cubicBezTo>
                    <a:cubicBezTo>
                      <a:pt x="4712" y="3283"/>
                      <a:pt x="4712" y="3374"/>
                      <a:pt x="4651" y="3374"/>
                    </a:cubicBezTo>
                    <a:lnTo>
                      <a:pt x="4651" y="3404"/>
                    </a:lnTo>
                    <a:cubicBezTo>
                      <a:pt x="4681" y="3404"/>
                      <a:pt x="4681" y="3435"/>
                      <a:pt x="4651" y="3465"/>
                    </a:cubicBezTo>
                    <a:cubicBezTo>
                      <a:pt x="4651" y="3496"/>
                      <a:pt x="4651" y="3496"/>
                      <a:pt x="4620" y="3496"/>
                    </a:cubicBezTo>
                    <a:cubicBezTo>
                      <a:pt x="4608" y="3483"/>
                      <a:pt x="4600" y="3476"/>
                      <a:pt x="4596" y="3476"/>
                    </a:cubicBezTo>
                    <a:cubicBezTo>
                      <a:pt x="4590" y="3476"/>
                      <a:pt x="4590" y="3490"/>
                      <a:pt x="4590" y="3526"/>
                    </a:cubicBezTo>
                    <a:cubicBezTo>
                      <a:pt x="4590" y="3526"/>
                      <a:pt x="4651" y="3587"/>
                      <a:pt x="4620" y="3587"/>
                    </a:cubicBezTo>
                    <a:cubicBezTo>
                      <a:pt x="4651" y="3617"/>
                      <a:pt x="4681" y="3648"/>
                      <a:pt x="4651" y="3648"/>
                    </a:cubicBezTo>
                    <a:lnTo>
                      <a:pt x="4620" y="3648"/>
                    </a:lnTo>
                    <a:lnTo>
                      <a:pt x="4590" y="3587"/>
                    </a:lnTo>
                    <a:cubicBezTo>
                      <a:pt x="4560" y="3617"/>
                      <a:pt x="4560" y="3617"/>
                      <a:pt x="4590" y="3648"/>
                    </a:cubicBezTo>
                    <a:cubicBezTo>
                      <a:pt x="4560" y="3648"/>
                      <a:pt x="4529" y="3648"/>
                      <a:pt x="4529" y="3678"/>
                    </a:cubicBezTo>
                    <a:cubicBezTo>
                      <a:pt x="4499" y="3678"/>
                      <a:pt x="4468" y="3708"/>
                      <a:pt x="4468" y="3739"/>
                    </a:cubicBezTo>
                    <a:cubicBezTo>
                      <a:pt x="4452" y="3731"/>
                      <a:pt x="4436" y="3727"/>
                      <a:pt x="4421" y="3727"/>
                    </a:cubicBezTo>
                    <a:cubicBezTo>
                      <a:pt x="4382" y="3727"/>
                      <a:pt x="4355" y="3755"/>
                      <a:pt x="4377" y="3800"/>
                    </a:cubicBezTo>
                    <a:cubicBezTo>
                      <a:pt x="4377" y="3830"/>
                      <a:pt x="4377" y="3830"/>
                      <a:pt x="4347" y="3830"/>
                    </a:cubicBezTo>
                    <a:cubicBezTo>
                      <a:pt x="4332" y="3815"/>
                      <a:pt x="4324" y="3807"/>
                      <a:pt x="4320" y="3807"/>
                    </a:cubicBezTo>
                    <a:cubicBezTo>
                      <a:pt x="4316" y="3807"/>
                      <a:pt x="4316" y="3815"/>
                      <a:pt x="4316" y="3830"/>
                    </a:cubicBezTo>
                    <a:cubicBezTo>
                      <a:pt x="4316" y="3845"/>
                      <a:pt x="4309" y="3853"/>
                      <a:pt x="4297" y="3853"/>
                    </a:cubicBezTo>
                    <a:cubicBezTo>
                      <a:pt x="4286" y="3853"/>
                      <a:pt x="4271" y="3845"/>
                      <a:pt x="4256" y="3830"/>
                    </a:cubicBezTo>
                    <a:cubicBezTo>
                      <a:pt x="4225" y="3800"/>
                      <a:pt x="4210" y="3784"/>
                      <a:pt x="4202" y="3784"/>
                    </a:cubicBezTo>
                    <a:cubicBezTo>
                      <a:pt x="4195" y="3784"/>
                      <a:pt x="4195" y="3800"/>
                      <a:pt x="4195" y="3830"/>
                    </a:cubicBezTo>
                    <a:cubicBezTo>
                      <a:pt x="4195" y="3860"/>
                      <a:pt x="4164" y="3860"/>
                      <a:pt x="4134" y="3891"/>
                    </a:cubicBezTo>
                    <a:cubicBezTo>
                      <a:pt x="4134" y="3921"/>
                      <a:pt x="4134" y="3921"/>
                      <a:pt x="4164" y="3952"/>
                    </a:cubicBezTo>
                    <a:cubicBezTo>
                      <a:pt x="4164" y="3982"/>
                      <a:pt x="4164" y="4012"/>
                      <a:pt x="4164" y="4012"/>
                    </a:cubicBezTo>
                    <a:cubicBezTo>
                      <a:pt x="4164" y="3982"/>
                      <a:pt x="4164" y="3982"/>
                      <a:pt x="4134" y="3982"/>
                    </a:cubicBezTo>
                    <a:cubicBezTo>
                      <a:pt x="4119" y="3967"/>
                      <a:pt x="4104" y="3959"/>
                      <a:pt x="4092" y="3959"/>
                    </a:cubicBezTo>
                    <a:cubicBezTo>
                      <a:pt x="4081" y="3959"/>
                      <a:pt x="4073" y="3967"/>
                      <a:pt x="4073" y="3982"/>
                    </a:cubicBezTo>
                    <a:cubicBezTo>
                      <a:pt x="4043" y="3982"/>
                      <a:pt x="4012" y="3982"/>
                      <a:pt x="4012" y="4012"/>
                    </a:cubicBezTo>
                    <a:cubicBezTo>
                      <a:pt x="3995" y="4003"/>
                      <a:pt x="3982" y="4000"/>
                      <a:pt x="3973" y="4000"/>
                    </a:cubicBezTo>
                    <a:cubicBezTo>
                      <a:pt x="3952" y="4000"/>
                      <a:pt x="3952" y="4021"/>
                      <a:pt x="3952" y="4043"/>
                    </a:cubicBezTo>
                    <a:cubicBezTo>
                      <a:pt x="3982" y="4073"/>
                      <a:pt x="3982" y="4073"/>
                      <a:pt x="3982" y="4073"/>
                    </a:cubicBezTo>
                    <a:cubicBezTo>
                      <a:pt x="3965" y="4056"/>
                      <a:pt x="3941" y="4049"/>
                      <a:pt x="3916" y="4049"/>
                    </a:cubicBezTo>
                    <a:cubicBezTo>
                      <a:pt x="3862" y="4049"/>
                      <a:pt x="3804" y="4082"/>
                      <a:pt x="3796" y="4131"/>
                    </a:cubicBezTo>
                    <a:lnTo>
                      <a:pt x="3796" y="4131"/>
                    </a:lnTo>
                    <a:cubicBezTo>
                      <a:pt x="3769" y="4104"/>
                      <a:pt x="3768" y="4104"/>
                      <a:pt x="3739" y="4104"/>
                    </a:cubicBezTo>
                    <a:cubicBezTo>
                      <a:pt x="3709" y="4134"/>
                      <a:pt x="3678" y="4195"/>
                      <a:pt x="3648" y="4195"/>
                    </a:cubicBezTo>
                    <a:cubicBezTo>
                      <a:pt x="3587" y="4225"/>
                      <a:pt x="3557" y="4255"/>
                      <a:pt x="3557" y="4286"/>
                    </a:cubicBezTo>
                    <a:cubicBezTo>
                      <a:pt x="3557" y="4286"/>
                      <a:pt x="3557" y="4286"/>
                      <a:pt x="3526" y="4255"/>
                    </a:cubicBezTo>
                    <a:cubicBezTo>
                      <a:pt x="3526" y="4225"/>
                      <a:pt x="3526" y="4225"/>
                      <a:pt x="3496" y="4225"/>
                    </a:cubicBezTo>
                    <a:cubicBezTo>
                      <a:pt x="3496" y="4255"/>
                      <a:pt x="3526" y="4286"/>
                      <a:pt x="3526" y="4316"/>
                    </a:cubicBezTo>
                    <a:cubicBezTo>
                      <a:pt x="3541" y="4331"/>
                      <a:pt x="3541" y="4339"/>
                      <a:pt x="3534" y="4339"/>
                    </a:cubicBezTo>
                    <a:cubicBezTo>
                      <a:pt x="3526" y="4339"/>
                      <a:pt x="3511" y="4331"/>
                      <a:pt x="3496" y="4316"/>
                    </a:cubicBezTo>
                    <a:cubicBezTo>
                      <a:pt x="3435" y="4316"/>
                      <a:pt x="3405" y="4347"/>
                      <a:pt x="3374" y="4377"/>
                    </a:cubicBezTo>
                    <a:cubicBezTo>
                      <a:pt x="3374" y="4377"/>
                      <a:pt x="3374" y="4391"/>
                      <a:pt x="3365" y="4391"/>
                    </a:cubicBezTo>
                    <a:cubicBezTo>
                      <a:pt x="3361" y="4391"/>
                      <a:pt x="3354" y="4387"/>
                      <a:pt x="3344" y="4377"/>
                    </a:cubicBezTo>
                    <a:cubicBezTo>
                      <a:pt x="3329" y="4362"/>
                      <a:pt x="3313" y="4347"/>
                      <a:pt x="3302" y="4347"/>
                    </a:cubicBezTo>
                    <a:cubicBezTo>
                      <a:pt x="3291" y="4347"/>
                      <a:pt x="3283" y="4362"/>
                      <a:pt x="3283" y="4407"/>
                    </a:cubicBezTo>
                    <a:cubicBezTo>
                      <a:pt x="3253" y="4407"/>
                      <a:pt x="3253" y="4407"/>
                      <a:pt x="3253" y="4377"/>
                    </a:cubicBezTo>
                    <a:cubicBezTo>
                      <a:pt x="3235" y="4360"/>
                      <a:pt x="3217" y="4342"/>
                      <a:pt x="3212" y="4342"/>
                    </a:cubicBezTo>
                    <a:cubicBezTo>
                      <a:pt x="3207" y="4342"/>
                      <a:pt x="3209" y="4351"/>
                      <a:pt x="3222" y="4377"/>
                    </a:cubicBezTo>
                    <a:cubicBezTo>
                      <a:pt x="3222" y="4422"/>
                      <a:pt x="3190" y="4450"/>
                      <a:pt x="3160" y="4450"/>
                    </a:cubicBezTo>
                    <a:cubicBezTo>
                      <a:pt x="3149" y="4450"/>
                      <a:pt x="3139" y="4446"/>
                      <a:pt x="3131" y="4438"/>
                    </a:cubicBezTo>
                    <a:cubicBezTo>
                      <a:pt x="3131" y="4438"/>
                      <a:pt x="3101" y="4438"/>
                      <a:pt x="3101" y="4468"/>
                    </a:cubicBezTo>
                    <a:cubicBezTo>
                      <a:pt x="3101" y="4469"/>
                      <a:pt x="3101" y="4469"/>
                      <a:pt x="3102" y="4469"/>
                    </a:cubicBezTo>
                    <a:lnTo>
                      <a:pt x="3102" y="4469"/>
                    </a:lnTo>
                    <a:cubicBezTo>
                      <a:pt x="3101" y="4481"/>
                      <a:pt x="3101" y="4500"/>
                      <a:pt x="3101" y="4529"/>
                    </a:cubicBezTo>
                    <a:cubicBezTo>
                      <a:pt x="3101" y="4544"/>
                      <a:pt x="3101" y="4552"/>
                      <a:pt x="3097" y="4552"/>
                    </a:cubicBezTo>
                    <a:cubicBezTo>
                      <a:pt x="3093" y="4552"/>
                      <a:pt x="3085" y="4544"/>
                      <a:pt x="3070" y="4529"/>
                    </a:cubicBezTo>
                    <a:cubicBezTo>
                      <a:pt x="3070" y="4499"/>
                      <a:pt x="3040" y="4499"/>
                      <a:pt x="3040" y="4499"/>
                    </a:cubicBezTo>
                    <a:cubicBezTo>
                      <a:pt x="3040" y="4499"/>
                      <a:pt x="2979" y="4559"/>
                      <a:pt x="2888" y="4590"/>
                    </a:cubicBezTo>
                    <a:cubicBezTo>
                      <a:pt x="2766" y="4620"/>
                      <a:pt x="2736" y="4620"/>
                      <a:pt x="2736" y="4651"/>
                    </a:cubicBezTo>
                    <a:cubicBezTo>
                      <a:pt x="2736" y="4666"/>
                      <a:pt x="2736" y="4673"/>
                      <a:pt x="2732" y="4673"/>
                    </a:cubicBezTo>
                    <a:cubicBezTo>
                      <a:pt x="2728" y="4673"/>
                      <a:pt x="2721" y="4666"/>
                      <a:pt x="2705" y="4651"/>
                    </a:cubicBezTo>
                    <a:cubicBezTo>
                      <a:pt x="2690" y="4635"/>
                      <a:pt x="2683" y="4628"/>
                      <a:pt x="2675" y="4628"/>
                    </a:cubicBezTo>
                    <a:cubicBezTo>
                      <a:pt x="2667" y="4628"/>
                      <a:pt x="2660" y="4635"/>
                      <a:pt x="2645" y="4651"/>
                    </a:cubicBezTo>
                    <a:cubicBezTo>
                      <a:pt x="2645" y="4651"/>
                      <a:pt x="2614" y="4651"/>
                      <a:pt x="2614" y="4620"/>
                    </a:cubicBezTo>
                    <a:cubicBezTo>
                      <a:pt x="2614" y="4651"/>
                      <a:pt x="2614" y="4651"/>
                      <a:pt x="2584" y="4651"/>
                    </a:cubicBezTo>
                    <a:cubicBezTo>
                      <a:pt x="2584" y="4635"/>
                      <a:pt x="2584" y="4628"/>
                      <a:pt x="2580" y="4628"/>
                    </a:cubicBezTo>
                    <a:cubicBezTo>
                      <a:pt x="2576" y="4628"/>
                      <a:pt x="2569" y="4635"/>
                      <a:pt x="2553" y="4651"/>
                    </a:cubicBezTo>
                    <a:cubicBezTo>
                      <a:pt x="2553" y="4629"/>
                      <a:pt x="2523" y="4608"/>
                      <a:pt x="2516" y="4608"/>
                    </a:cubicBezTo>
                    <a:cubicBezTo>
                      <a:pt x="2513" y="4608"/>
                      <a:pt x="2514" y="4611"/>
                      <a:pt x="2523" y="4620"/>
                    </a:cubicBezTo>
                    <a:cubicBezTo>
                      <a:pt x="2523" y="4651"/>
                      <a:pt x="2493" y="4651"/>
                      <a:pt x="2462" y="4681"/>
                    </a:cubicBezTo>
                    <a:cubicBezTo>
                      <a:pt x="2462" y="4681"/>
                      <a:pt x="2432" y="4681"/>
                      <a:pt x="2432" y="4651"/>
                    </a:cubicBezTo>
                    <a:cubicBezTo>
                      <a:pt x="2432" y="4642"/>
                      <a:pt x="2424" y="4638"/>
                      <a:pt x="2413" y="4638"/>
                    </a:cubicBezTo>
                    <a:cubicBezTo>
                      <a:pt x="2386" y="4638"/>
                      <a:pt x="2341" y="4660"/>
                      <a:pt x="2341" y="4681"/>
                    </a:cubicBezTo>
                    <a:cubicBezTo>
                      <a:pt x="2341" y="4696"/>
                      <a:pt x="2333" y="4704"/>
                      <a:pt x="2326" y="4704"/>
                    </a:cubicBezTo>
                    <a:cubicBezTo>
                      <a:pt x="2318" y="4704"/>
                      <a:pt x="2310" y="4696"/>
                      <a:pt x="2310" y="4681"/>
                    </a:cubicBezTo>
                    <a:cubicBezTo>
                      <a:pt x="2310" y="4651"/>
                      <a:pt x="2310" y="4651"/>
                      <a:pt x="2280" y="4651"/>
                    </a:cubicBezTo>
                    <a:cubicBezTo>
                      <a:pt x="2280" y="4642"/>
                      <a:pt x="2280" y="4631"/>
                      <a:pt x="2280" y="4620"/>
                    </a:cubicBezTo>
                    <a:cubicBezTo>
                      <a:pt x="2280" y="4590"/>
                      <a:pt x="2280" y="4590"/>
                      <a:pt x="2250" y="4590"/>
                    </a:cubicBezTo>
                    <a:cubicBezTo>
                      <a:pt x="2239" y="4600"/>
                      <a:pt x="2226" y="4603"/>
                      <a:pt x="2211" y="4603"/>
                    </a:cubicBezTo>
                    <a:cubicBezTo>
                      <a:pt x="2182" y="4603"/>
                      <a:pt x="2148" y="4590"/>
                      <a:pt x="2128" y="4590"/>
                    </a:cubicBezTo>
                    <a:cubicBezTo>
                      <a:pt x="2037" y="4590"/>
                      <a:pt x="2037" y="4620"/>
                      <a:pt x="1976" y="4681"/>
                    </a:cubicBezTo>
                    <a:cubicBezTo>
                      <a:pt x="1976" y="4651"/>
                      <a:pt x="1976" y="4590"/>
                      <a:pt x="1976" y="4590"/>
                    </a:cubicBezTo>
                    <a:cubicBezTo>
                      <a:pt x="1970" y="4584"/>
                      <a:pt x="1965" y="4582"/>
                      <a:pt x="1962" y="4582"/>
                    </a:cubicBezTo>
                    <a:cubicBezTo>
                      <a:pt x="1946" y="4582"/>
                      <a:pt x="1946" y="4626"/>
                      <a:pt x="1946" y="4651"/>
                    </a:cubicBezTo>
                    <a:cubicBezTo>
                      <a:pt x="1946" y="4663"/>
                      <a:pt x="1940" y="4671"/>
                      <a:pt x="1932" y="4671"/>
                    </a:cubicBezTo>
                    <a:cubicBezTo>
                      <a:pt x="1920" y="4671"/>
                      <a:pt x="1903" y="4656"/>
                      <a:pt x="1885" y="4620"/>
                    </a:cubicBezTo>
                    <a:cubicBezTo>
                      <a:pt x="1885" y="4605"/>
                      <a:pt x="1877" y="4597"/>
                      <a:pt x="1866" y="4597"/>
                    </a:cubicBezTo>
                    <a:cubicBezTo>
                      <a:pt x="1854" y="4597"/>
                      <a:pt x="1839" y="4605"/>
                      <a:pt x="1824" y="4620"/>
                    </a:cubicBezTo>
                    <a:cubicBezTo>
                      <a:pt x="1824" y="4620"/>
                      <a:pt x="1794" y="4590"/>
                      <a:pt x="1794" y="4559"/>
                    </a:cubicBezTo>
                    <a:cubicBezTo>
                      <a:pt x="1794" y="4559"/>
                      <a:pt x="1794" y="4559"/>
                      <a:pt x="1763" y="4590"/>
                    </a:cubicBezTo>
                    <a:cubicBezTo>
                      <a:pt x="1763" y="4605"/>
                      <a:pt x="1763" y="4613"/>
                      <a:pt x="1759" y="4613"/>
                    </a:cubicBezTo>
                    <a:cubicBezTo>
                      <a:pt x="1756" y="4613"/>
                      <a:pt x="1748" y="4605"/>
                      <a:pt x="1733" y="4590"/>
                    </a:cubicBezTo>
                    <a:cubicBezTo>
                      <a:pt x="1752" y="4532"/>
                      <a:pt x="1735" y="4511"/>
                      <a:pt x="1719" y="4511"/>
                    </a:cubicBezTo>
                    <a:cubicBezTo>
                      <a:pt x="1711" y="4511"/>
                      <a:pt x="1702" y="4518"/>
                      <a:pt x="1702" y="4529"/>
                    </a:cubicBezTo>
                    <a:cubicBezTo>
                      <a:pt x="1702" y="4559"/>
                      <a:pt x="1672" y="4559"/>
                      <a:pt x="1672" y="4559"/>
                    </a:cubicBezTo>
                    <a:cubicBezTo>
                      <a:pt x="1657" y="4544"/>
                      <a:pt x="1649" y="4537"/>
                      <a:pt x="1642" y="4537"/>
                    </a:cubicBezTo>
                    <a:cubicBezTo>
                      <a:pt x="1634" y="4537"/>
                      <a:pt x="1626" y="4544"/>
                      <a:pt x="1611" y="4559"/>
                    </a:cubicBezTo>
                    <a:lnTo>
                      <a:pt x="1581" y="4559"/>
                    </a:lnTo>
                    <a:cubicBezTo>
                      <a:pt x="1550" y="4529"/>
                      <a:pt x="1581" y="4529"/>
                      <a:pt x="1611" y="4529"/>
                    </a:cubicBezTo>
                    <a:lnTo>
                      <a:pt x="1611" y="4499"/>
                    </a:lnTo>
                    <a:cubicBezTo>
                      <a:pt x="1596" y="4483"/>
                      <a:pt x="1581" y="4476"/>
                      <a:pt x="1566" y="4476"/>
                    </a:cubicBezTo>
                    <a:cubicBezTo>
                      <a:pt x="1550" y="4476"/>
                      <a:pt x="1535" y="4483"/>
                      <a:pt x="1520" y="4499"/>
                    </a:cubicBezTo>
                    <a:cubicBezTo>
                      <a:pt x="1507" y="4511"/>
                      <a:pt x="1500" y="4519"/>
                      <a:pt x="1498" y="4519"/>
                    </a:cubicBezTo>
                    <a:cubicBezTo>
                      <a:pt x="1495" y="4519"/>
                      <a:pt x="1502" y="4504"/>
                      <a:pt x="1520" y="4468"/>
                    </a:cubicBezTo>
                    <a:cubicBezTo>
                      <a:pt x="1520" y="4447"/>
                      <a:pt x="1520" y="4425"/>
                      <a:pt x="1509" y="4425"/>
                    </a:cubicBezTo>
                    <a:cubicBezTo>
                      <a:pt x="1505" y="4425"/>
                      <a:pt x="1499" y="4429"/>
                      <a:pt x="1490" y="4438"/>
                    </a:cubicBezTo>
                    <a:cubicBezTo>
                      <a:pt x="1480" y="4457"/>
                      <a:pt x="1474" y="4464"/>
                      <a:pt x="1470" y="4464"/>
                    </a:cubicBezTo>
                    <a:cubicBezTo>
                      <a:pt x="1462" y="4464"/>
                      <a:pt x="1469" y="4428"/>
                      <a:pt x="1490" y="4407"/>
                    </a:cubicBezTo>
                    <a:cubicBezTo>
                      <a:pt x="1505" y="4392"/>
                      <a:pt x="1512" y="4385"/>
                      <a:pt x="1505" y="4385"/>
                    </a:cubicBezTo>
                    <a:cubicBezTo>
                      <a:pt x="1497" y="4385"/>
                      <a:pt x="1474" y="4392"/>
                      <a:pt x="1429" y="4407"/>
                    </a:cubicBezTo>
                    <a:cubicBezTo>
                      <a:pt x="1398" y="4377"/>
                      <a:pt x="1338" y="4377"/>
                      <a:pt x="1307" y="4347"/>
                    </a:cubicBezTo>
                    <a:cubicBezTo>
                      <a:pt x="1246" y="4316"/>
                      <a:pt x="1216" y="4286"/>
                      <a:pt x="1246" y="4255"/>
                    </a:cubicBezTo>
                    <a:cubicBezTo>
                      <a:pt x="1264" y="4220"/>
                      <a:pt x="1272" y="4205"/>
                      <a:pt x="1269" y="4205"/>
                    </a:cubicBezTo>
                    <a:lnTo>
                      <a:pt x="1269" y="4205"/>
                    </a:lnTo>
                    <a:cubicBezTo>
                      <a:pt x="1266" y="4205"/>
                      <a:pt x="1259" y="4213"/>
                      <a:pt x="1246" y="4225"/>
                    </a:cubicBezTo>
                    <a:cubicBezTo>
                      <a:pt x="1229" y="4261"/>
                      <a:pt x="1221" y="4275"/>
                      <a:pt x="1206" y="4275"/>
                    </a:cubicBezTo>
                    <a:cubicBezTo>
                      <a:pt x="1195" y="4275"/>
                      <a:pt x="1180" y="4268"/>
                      <a:pt x="1155" y="4255"/>
                    </a:cubicBezTo>
                    <a:cubicBezTo>
                      <a:pt x="1155" y="4220"/>
                      <a:pt x="1145" y="4205"/>
                      <a:pt x="1124" y="4205"/>
                    </a:cubicBezTo>
                    <a:cubicBezTo>
                      <a:pt x="1109" y="4205"/>
                      <a:pt x="1089" y="4213"/>
                      <a:pt x="1064" y="4225"/>
                    </a:cubicBezTo>
                    <a:lnTo>
                      <a:pt x="1094" y="4225"/>
                    </a:lnTo>
                    <a:cubicBezTo>
                      <a:pt x="1079" y="4255"/>
                      <a:pt x="1064" y="4271"/>
                      <a:pt x="1053" y="4271"/>
                    </a:cubicBezTo>
                    <a:cubicBezTo>
                      <a:pt x="1041" y="4271"/>
                      <a:pt x="1034" y="4255"/>
                      <a:pt x="1034" y="4225"/>
                    </a:cubicBezTo>
                    <a:lnTo>
                      <a:pt x="1034" y="4255"/>
                    </a:lnTo>
                    <a:lnTo>
                      <a:pt x="1003" y="4255"/>
                    </a:lnTo>
                    <a:cubicBezTo>
                      <a:pt x="1003" y="4225"/>
                      <a:pt x="1003" y="4225"/>
                      <a:pt x="1034" y="4225"/>
                    </a:cubicBezTo>
                    <a:cubicBezTo>
                      <a:pt x="1034" y="4225"/>
                      <a:pt x="1064" y="4195"/>
                      <a:pt x="1064" y="4164"/>
                    </a:cubicBezTo>
                    <a:cubicBezTo>
                      <a:pt x="1094" y="4134"/>
                      <a:pt x="1125" y="4104"/>
                      <a:pt x="1094" y="4104"/>
                    </a:cubicBezTo>
                    <a:cubicBezTo>
                      <a:pt x="1094" y="4088"/>
                      <a:pt x="1094" y="4081"/>
                      <a:pt x="1091" y="4081"/>
                    </a:cubicBezTo>
                    <a:cubicBezTo>
                      <a:pt x="1087" y="4081"/>
                      <a:pt x="1079" y="4088"/>
                      <a:pt x="1064" y="4104"/>
                    </a:cubicBezTo>
                    <a:cubicBezTo>
                      <a:pt x="1034" y="4134"/>
                      <a:pt x="1034" y="4134"/>
                      <a:pt x="1034" y="4134"/>
                    </a:cubicBezTo>
                    <a:cubicBezTo>
                      <a:pt x="1034" y="4104"/>
                      <a:pt x="1003" y="4104"/>
                      <a:pt x="973" y="4104"/>
                    </a:cubicBezTo>
                    <a:cubicBezTo>
                      <a:pt x="958" y="4119"/>
                      <a:pt x="950" y="4126"/>
                      <a:pt x="946" y="4126"/>
                    </a:cubicBezTo>
                    <a:cubicBezTo>
                      <a:pt x="942" y="4126"/>
                      <a:pt x="942" y="4119"/>
                      <a:pt x="942" y="4104"/>
                    </a:cubicBezTo>
                    <a:cubicBezTo>
                      <a:pt x="942" y="4073"/>
                      <a:pt x="912" y="4043"/>
                      <a:pt x="912" y="4043"/>
                    </a:cubicBezTo>
                    <a:lnTo>
                      <a:pt x="942" y="4043"/>
                    </a:lnTo>
                    <a:cubicBezTo>
                      <a:pt x="973" y="4012"/>
                      <a:pt x="1003" y="3982"/>
                      <a:pt x="1003" y="3982"/>
                    </a:cubicBezTo>
                    <a:cubicBezTo>
                      <a:pt x="993" y="3972"/>
                      <a:pt x="983" y="3968"/>
                      <a:pt x="974" y="3968"/>
                    </a:cubicBezTo>
                    <a:cubicBezTo>
                      <a:pt x="956" y="3968"/>
                      <a:pt x="942" y="3982"/>
                      <a:pt x="942" y="3982"/>
                    </a:cubicBezTo>
                    <a:cubicBezTo>
                      <a:pt x="942" y="3986"/>
                      <a:pt x="941" y="3988"/>
                      <a:pt x="939" y="3988"/>
                    </a:cubicBezTo>
                    <a:cubicBezTo>
                      <a:pt x="926" y="3988"/>
                      <a:pt x="873" y="3913"/>
                      <a:pt x="821" y="3860"/>
                    </a:cubicBezTo>
                    <a:cubicBezTo>
                      <a:pt x="760" y="3769"/>
                      <a:pt x="699" y="3678"/>
                      <a:pt x="699" y="3678"/>
                    </a:cubicBezTo>
                    <a:cubicBezTo>
                      <a:pt x="722" y="3633"/>
                      <a:pt x="711" y="3605"/>
                      <a:pt x="692" y="3605"/>
                    </a:cubicBezTo>
                    <a:cubicBezTo>
                      <a:pt x="685" y="3605"/>
                      <a:pt x="677" y="3609"/>
                      <a:pt x="669" y="3617"/>
                    </a:cubicBezTo>
                    <a:cubicBezTo>
                      <a:pt x="639" y="3617"/>
                      <a:pt x="608" y="3556"/>
                      <a:pt x="578" y="3465"/>
                    </a:cubicBezTo>
                    <a:cubicBezTo>
                      <a:pt x="547" y="3374"/>
                      <a:pt x="517" y="3313"/>
                      <a:pt x="487" y="3313"/>
                    </a:cubicBezTo>
                    <a:lnTo>
                      <a:pt x="487" y="3252"/>
                    </a:lnTo>
                    <a:cubicBezTo>
                      <a:pt x="456" y="3222"/>
                      <a:pt x="426" y="3222"/>
                      <a:pt x="426" y="3192"/>
                    </a:cubicBezTo>
                    <a:cubicBezTo>
                      <a:pt x="406" y="3192"/>
                      <a:pt x="399" y="3178"/>
                      <a:pt x="406" y="3178"/>
                    </a:cubicBezTo>
                    <a:cubicBezTo>
                      <a:pt x="409" y="3178"/>
                      <a:pt x="416" y="3182"/>
                      <a:pt x="426" y="3192"/>
                    </a:cubicBezTo>
                    <a:cubicBezTo>
                      <a:pt x="456" y="3161"/>
                      <a:pt x="487" y="3161"/>
                      <a:pt x="487" y="3161"/>
                    </a:cubicBezTo>
                    <a:cubicBezTo>
                      <a:pt x="487" y="3131"/>
                      <a:pt x="456" y="3131"/>
                      <a:pt x="395" y="3131"/>
                    </a:cubicBezTo>
                    <a:lnTo>
                      <a:pt x="365" y="3131"/>
                    </a:lnTo>
                    <a:cubicBezTo>
                      <a:pt x="365" y="3100"/>
                      <a:pt x="365" y="3100"/>
                      <a:pt x="395" y="3100"/>
                    </a:cubicBezTo>
                    <a:cubicBezTo>
                      <a:pt x="426" y="3100"/>
                      <a:pt x="487" y="3070"/>
                      <a:pt x="487" y="3070"/>
                    </a:cubicBezTo>
                    <a:lnTo>
                      <a:pt x="426" y="3070"/>
                    </a:lnTo>
                    <a:cubicBezTo>
                      <a:pt x="426" y="3040"/>
                      <a:pt x="426" y="3040"/>
                      <a:pt x="487" y="3040"/>
                    </a:cubicBezTo>
                    <a:cubicBezTo>
                      <a:pt x="578" y="3009"/>
                      <a:pt x="578" y="3009"/>
                      <a:pt x="487" y="3009"/>
                    </a:cubicBezTo>
                    <a:lnTo>
                      <a:pt x="456" y="2979"/>
                    </a:lnTo>
                    <a:cubicBezTo>
                      <a:pt x="517" y="2948"/>
                      <a:pt x="456" y="2918"/>
                      <a:pt x="426" y="2918"/>
                    </a:cubicBezTo>
                    <a:cubicBezTo>
                      <a:pt x="487" y="2888"/>
                      <a:pt x="487" y="2888"/>
                      <a:pt x="426" y="2857"/>
                    </a:cubicBezTo>
                    <a:cubicBezTo>
                      <a:pt x="395" y="2857"/>
                      <a:pt x="395" y="2857"/>
                      <a:pt x="426" y="2827"/>
                    </a:cubicBezTo>
                    <a:cubicBezTo>
                      <a:pt x="456" y="2827"/>
                      <a:pt x="456" y="2797"/>
                      <a:pt x="456" y="2766"/>
                    </a:cubicBezTo>
                    <a:cubicBezTo>
                      <a:pt x="426" y="2766"/>
                      <a:pt x="426" y="2645"/>
                      <a:pt x="426" y="2523"/>
                    </a:cubicBezTo>
                    <a:cubicBezTo>
                      <a:pt x="456" y="2371"/>
                      <a:pt x="487" y="2280"/>
                      <a:pt x="456" y="2280"/>
                    </a:cubicBezTo>
                    <a:cubicBezTo>
                      <a:pt x="456" y="2280"/>
                      <a:pt x="456" y="2280"/>
                      <a:pt x="487" y="2249"/>
                    </a:cubicBezTo>
                    <a:cubicBezTo>
                      <a:pt x="495" y="2258"/>
                      <a:pt x="502" y="2262"/>
                      <a:pt x="505" y="2262"/>
                    </a:cubicBezTo>
                    <a:cubicBezTo>
                      <a:pt x="512" y="2262"/>
                      <a:pt x="499" y="2240"/>
                      <a:pt x="456" y="2219"/>
                    </a:cubicBezTo>
                    <a:cubicBezTo>
                      <a:pt x="517" y="2219"/>
                      <a:pt x="517" y="2189"/>
                      <a:pt x="517" y="2128"/>
                    </a:cubicBezTo>
                    <a:cubicBezTo>
                      <a:pt x="547" y="2067"/>
                      <a:pt x="578" y="2037"/>
                      <a:pt x="547" y="2006"/>
                    </a:cubicBezTo>
                    <a:lnTo>
                      <a:pt x="547" y="2006"/>
                    </a:lnTo>
                    <a:cubicBezTo>
                      <a:pt x="559" y="2012"/>
                      <a:pt x="570" y="2014"/>
                      <a:pt x="580" y="2014"/>
                    </a:cubicBezTo>
                    <a:cubicBezTo>
                      <a:pt x="626" y="2014"/>
                      <a:pt x="658" y="1965"/>
                      <a:pt x="608" y="1915"/>
                    </a:cubicBezTo>
                    <a:cubicBezTo>
                      <a:pt x="639" y="1885"/>
                      <a:pt x="639" y="1885"/>
                      <a:pt x="669" y="1885"/>
                    </a:cubicBezTo>
                    <a:cubicBezTo>
                      <a:pt x="669" y="1885"/>
                      <a:pt x="669" y="1885"/>
                      <a:pt x="669" y="1824"/>
                    </a:cubicBezTo>
                    <a:cubicBezTo>
                      <a:pt x="669" y="1793"/>
                      <a:pt x="699" y="1733"/>
                      <a:pt x="730" y="1733"/>
                    </a:cubicBezTo>
                    <a:cubicBezTo>
                      <a:pt x="760" y="1702"/>
                      <a:pt x="730" y="1641"/>
                      <a:pt x="730" y="1641"/>
                    </a:cubicBezTo>
                    <a:lnTo>
                      <a:pt x="760" y="1641"/>
                    </a:lnTo>
                    <a:cubicBezTo>
                      <a:pt x="760" y="1647"/>
                      <a:pt x="762" y="1649"/>
                      <a:pt x="766" y="1649"/>
                    </a:cubicBezTo>
                    <a:cubicBezTo>
                      <a:pt x="782" y="1649"/>
                      <a:pt x="832" y="1595"/>
                      <a:pt x="882" y="1520"/>
                    </a:cubicBezTo>
                    <a:cubicBezTo>
                      <a:pt x="957" y="1445"/>
                      <a:pt x="1011" y="1390"/>
                      <a:pt x="1045" y="1390"/>
                    </a:cubicBezTo>
                    <a:cubicBezTo>
                      <a:pt x="1052" y="1390"/>
                      <a:pt x="1059" y="1393"/>
                      <a:pt x="1064" y="1398"/>
                    </a:cubicBezTo>
                    <a:cubicBezTo>
                      <a:pt x="1064" y="1398"/>
                      <a:pt x="1064" y="1368"/>
                      <a:pt x="1064" y="1338"/>
                    </a:cubicBezTo>
                    <a:cubicBezTo>
                      <a:pt x="1034" y="1277"/>
                      <a:pt x="1034" y="1277"/>
                      <a:pt x="1094" y="1277"/>
                    </a:cubicBezTo>
                    <a:cubicBezTo>
                      <a:pt x="1103" y="1295"/>
                      <a:pt x="1115" y="1302"/>
                      <a:pt x="1126" y="1302"/>
                    </a:cubicBezTo>
                    <a:cubicBezTo>
                      <a:pt x="1153" y="1302"/>
                      <a:pt x="1177" y="1259"/>
                      <a:pt x="1155" y="1216"/>
                    </a:cubicBezTo>
                    <a:lnTo>
                      <a:pt x="1155" y="1216"/>
                    </a:lnTo>
                    <a:lnTo>
                      <a:pt x="1186" y="1246"/>
                    </a:lnTo>
                    <a:cubicBezTo>
                      <a:pt x="1195" y="1264"/>
                      <a:pt x="1203" y="1272"/>
                      <a:pt x="1211" y="1272"/>
                    </a:cubicBezTo>
                    <a:cubicBezTo>
                      <a:pt x="1229" y="1272"/>
                      <a:pt x="1238" y="1229"/>
                      <a:pt x="1216" y="1186"/>
                    </a:cubicBezTo>
                    <a:cubicBezTo>
                      <a:pt x="1236" y="1186"/>
                      <a:pt x="1257" y="1199"/>
                      <a:pt x="1268" y="1199"/>
                    </a:cubicBezTo>
                    <a:cubicBezTo>
                      <a:pt x="1273" y="1199"/>
                      <a:pt x="1277" y="1196"/>
                      <a:pt x="1277" y="1186"/>
                    </a:cubicBezTo>
                    <a:cubicBezTo>
                      <a:pt x="1277" y="1186"/>
                      <a:pt x="1277" y="1186"/>
                      <a:pt x="1338" y="1246"/>
                    </a:cubicBezTo>
                    <a:cubicBezTo>
                      <a:pt x="1338" y="1246"/>
                      <a:pt x="1368" y="1277"/>
                      <a:pt x="1368" y="1277"/>
                    </a:cubicBezTo>
                    <a:cubicBezTo>
                      <a:pt x="1398" y="1277"/>
                      <a:pt x="1368" y="1246"/>
                      <a:pt x="1368" y="1216"/>
                    </a:cubicBezTo>
                    <a:cubicBezTo>
                      <a:pt x="1368" y="1216"/>
                      <a:pt x="1398" y="1186"/>
                      <a:pt x="1368" y="1155"/>
                    </a:cubicBezTo>
                    <a:cubicBezTo>
                      <a:pt x="1368" y="1128"/>
                      <a:pt x="1368" y="1125"/>
                      <a:pt x="1391" y="1125"/>
                    </a:cubicBezTo>
                    <a:lnTo>
                      <a:pt x="1391" y="1125"/>
                    </a:lnTo>
                    <a:cubicBezTo>
                      <a:pt x="1386" y="1117"/>
                      <a:pt x="1379" y="1105"/>
                      <a:pt x="1368" y="1094"/>
                    </a:cubicBezTo>
                    <a:cubicBezTo>
                      <a:pt x="1338" y="1064"/>
                      <a:pt x="1338" y="1034"/>
                      <a:pt x="1338" y="1034"/>
                    </a:cubicBezTo>
                    <a:cubicBezTo>
                      <a:pt x="1338" y="1034"/>
                      <a:pt x="1338" y="1003"/>
                      <a:pt x="1307" y="973"/>
                    </a:cubicBezTo>
                    <a:cubicBezTo>
                      <a:pt x="1277" y="912"/>
                      <a:pt x="1277" y="882"/>
                      <a:pt x="1216" y="851"/>
                    </a:cubicBezTo>
                    <a:cubicBezTo>
                      <a:pt x="1125" y="882"/>
                      <a:pt x="1064" y="882"/>
                      <a:pt x="1125" y="942"/>
                    </a:cubicBezTo>
                    <a:cubicBezTo>
                      <a:pt x="1125" y="942"/>
                      <a:pt x="1125" y="973"/>
                      <a:pt x="1094" y="973"/>
                    </a:cubicBezTo>
                    <a:lnTo>
                      <a:pt x="1064" y="973"/>
                    </a:lnTo>
                    <a:cubicBezTo>
                      <a:pt x="1056" y="965"/>
                      <a:pt x="1046" y="961"/>
                      <a:pt x="1034" y="961"/>
                    </a:cubicBezTo>
                    <a:cubicBezTo>
                      <a:pt x="1001" y="961"/>
                      <a:pt x="957" y="989"/>
                      <a:pt x="912" y="1034"/>
                    </a:cubicBezTo>
                    <a:cubicBezTo>
                      <a:pt x="838" y="1083"/>
                      <a:pt x="804" y="1133"/>
                      <a:pt x="761" y="1133"/>
                    </a:cubicBezTo>
                    <a:cubicBezTo>
                      <a:pt x="751" y="1133"/>
                      <a:pt x="741" y="1130"/>
                      <a:pt x="730" y="1125"/>
                    </a:cubicBezTo>
                    <a:cubicBezTo>
                      <a:pt x="699" y="1125"/>
                      <a:pt x="699" y="1155"/>
                      <a:pt x="699" y="1155"/>
                    </a:cubicBezTo>
                    <a:cubicBezTo>
                      <a:pt x="730" y="1155"/>
                      <a:pt x="639" y="1246"/>
                      <a:pt x="547" y="1338"/>
                    </a:cubicBezTo>
                    <a:cubicBezTo>
                      <a:pt x="487" y="1459"/>
                      <a:pt x="395" y="1550"/>
                      <a:pt x="426" y="1581"/>
                    </a:cubicBezTo>
                    <a:cubicBezTo>
                      <a:pt x="426" y="1581"/>
                      <a:pt x="426" y="1611"/>
                      <a:pt x="426" y="1611"/>
                    </a:cubicBezTo>
                    <a:cubicBezTo>
                      <a:pt x="417" y="1602"/>
                      <a:pt x="408" y="1598"/>
                      <a:pt x="399" y="1598"/>
                    </a:cubicBezTo>
                    <a:cubicBezTo>
                      <a:pt x="378" y="1598"/>
                      <a:pt x="356" y="1620"/>
                      <a:pt x="335" y="1641"/>
                    </a:cubicBezTo>
                    <a:cubicBezTo>
                      <a:pt x="365" y="1702"/>
                      <a:pt x="335" y="1733"/>
                      <a:pt x="335" y="1733"/>
                    </a:cubicBezTo>
                    <a:cubicBezTo>
                      <a:pt x="326" y="1724"/>
                      <a:pt x="319" y="1720"/>
                      <a:pt x="314" y="1720"/>
                    </a:cubicBezTo>
                    <a:cubicBezTo>
                      <a:pt x="302" y="1720"/>
                      <a:pt x="295" y="1742"/>
                      <a:pt x="274" y="1763"/>
                    </a:cubicBezTo>
                    <a:cubicBezTo>
                      <a:pt x="274" y="1793"/>
                      <a:pt x="274" y="1824"/>
                      <a:pt x="304" y="1824"/>
                    </a:cubicBezTo>
                    <a:cubicBezTo>
                      <a:pt x="274" y="1854"/>
                      <a:pt x="213" y="1945"/>
                      <a:pt x="183" y="2006"/>
                    </a:cubicBezTo>
                    <a:cubicBezTo>
                      <a:pt x="152" y="2006"/>
                      <a:pt x="183" y="2037"/>
                      <a:pt x="183" y="2067"/>
                    </a:cubicBezTo>
                    <a:cubicBezTo>
                      <a:pt x="213" y="2067"/>
                      <a:pt x="243" y="2097"/>
                      <a:pt x="243" y="2128"/>
                    </a:cubicBezTo>
                    <a:cubicBezTo>
                      <a:pt x="243" y="2128"/>
                      <a:pt x="213" y="2097"/>
                      <a:pt x="183" y="2097"/>
                    </a:cubicBezTo>
                    <a:cubicBezTo>
                      <a:pt x="167" y="2082"/>
                      <a:pt x="160" y="2075"/>
                      <a:pt x="156" y="2075"/>
                    </a:cubicBezTo>
                    <a:cubicBezTo>
                      <a:pt x="152" y="2075"/>
                      <a:pt x="152" y="2082"/>
                      <a:pt x="152" y="2097"/>
                    </a:cubicBezTo>
                    <a:cubicBezTo>
                      <a:pt x="152" y="2128"/>
                      <a:pt x="122" y="2128"/>
                      <a:pt x="122" y="2128"/>
                    </a:cubicBezTo>
                    <a:cubicBezTo>
                      <a:pt x="152" y="2158"/>
                      <a:pt x="152" y="2249"/>
                      <a:pt x="122" y="2371"/>
                    </a:cubicBezTo>
                    <a:cubicBezTo>
                      <a:pt x="91" y="2523"/>
                      <a:pt x="91" y="2584"/>
                      <a:pt x="122" y="2584"/>
                    </a:cubicBezTo>
                    <a:cubicBezTo>
                      <a:pt x="152" y="2584"/>
                      <a:pt x="152" y="2614"/>
                      <a:pt x="122" y="2645"/>
                    </a:cubicBezTo>
                    <a:cubicBezTo>
                      <a:pt x="0" y="2766"/>
                      <a:pt x="0" y="2766"/>
                      <a:pt x="31" y="2797"/>
                    </a:cubicBezTo>
                    <a:cubicBezTo>
                      <a:pt x="31" y="2766"/>
                      <a:pt x="91" y="2766"/>
                      <a:pt x="122" y="2766"/>
                    </a:cubicBezTo>
                    <a:cubicBezTo>
                      <a:pt x="183" y="2766"/>
                      <a:pt x="183" y="2797"/>
                      <a:pt x="122" y="2797"/>
                    </a:cubicBezTo>
                    <a:cubicBezTo>
                      <a:pt x="31" y="2797"/>
                      <a:pt x="91" y="3100"/>
                      <a:pt x="183" y="3100"/>
                    </a:cubicBezTo>
                    <a:lnTo>
                      <a:pt x="122" y="3100"/>
                    </a:lnTo>
                    <a:cubicBezTo>
                      <a:pt x="91" y="3100"/>
                      <a:pt x="91" y="3131"/>
                      <a:pt x="122" y="3192"/>
                    </a:cubicBezTo>
                    <a:cubicBezTo>
                      <a:pt x="122" y="3222"/>
                      <a:pt x="122" y="3252"/>
                      <a:pt x="122" y="3252"/>
                    </a:cubicBezTo>
                    <a:cubicBezTo>
                      <a:pt x="129" y="3249"/>
                      <a:pt x="135" y="3248"/>
                      <a:pt x="140" y="3248"/>
                    </a:cubicBezTo>
                    <a:cubicBezTo>
                      <a:pt x="182" y="3248"/>
                      <a:pt x="179" y="3344"/>
                      <a:pt x="152" y="3344"/>
                    </a:cubicBezTo>
                    <a:cubicBezTo>
                      <a:pt x="122" y="3374"/>
                      <a:pt x="122" y="3374"/>
                      <a:pt x="122" y="3404"/>
                    </a:cubicBezTo>
                    <a:cubicBezTo>
                      <a:pt x="213" y="3435"/>
                      <a:pt x="213" y="3556"/>
                      <a:pt x="183" y="3556"/>
                    </a:cubicBezTo>
                    <a:cubicBezTo>
                      <a:pt x="183" y="3556"/>
                      <a:pt x="183" y="3587"/>
                      <a:pt x="183" y="3587"/>
                    </a:cubicBezTo>
                    <a:cubicBezTo>
                      <a:pt x="213" y="3587"/>
                      <a:pt x="243" y="3617"/>
                      <a:pt x="243" y="3648"/>
                    </a:cubicBezTo>
                    <a:cubicBezTo>
                      <a:pt x="261" y="3683"/>
                      <a:pt x="269" y="3698"/>
                      <a:pt x="278" y="3698"/>
                    </a:cubicBezTo>
                    <a:cubicBezTo>
                      <a:pt x="284" y="3698"/>
                      <a:pt x="292" y="3691"/>
                      <a:pt x="304" y="3678"/>
                    </a:cubicBezTo>
                    <a:cubicBezTo>
                      <a:pt x="324" y="3678"/>
                      <a:pt x="345" y="3664"/>
                      <a:pt x="356" y="3664"/>
                    </a:cubicBezTo>
                    <a:cubicBezTo>
                      <a:pt x="362" y="3664"/>
                      <a:pt x="365" y="3668"/>
                      <a:pt x="365" y="3678"/>
                    </a:cubicBezTo>
                    <a:lnTo>
                      <a:pt x="335" y="3678"/>
                    </a:lnTo>
                    <a:cubicBezTo>
                      <a:pt x="304" y="3708"/>
                      <a:pt x="335" y="3769"/>
                      <a:pt x="365" y="3830"/>
                    </a:cubicBezTo>
                    <a:cubicBezTo>
                      <a:pt x="395" y="3891"/>
                      <a:pt x="426" y="3921"/>
                      <a:pt x="395" y="3952"/>
                    </a:cubicBezTo>
                    <a:lnTo>
                      <a:pt x="456" y="3952"/>
                    </a:lnTo>
                    <a:cubicBezTo>
                      <a:pt x="487" y="3952"/>
                      <a:pt x="487" y="3982"/>
                      <a:pt x="456" y="3982"/>
                    </a:cubicBezTo>
                    <a:cubicBezTo>
                      <a:pt x="456" y="4012"/>
                      <a:pt x="487" y="4104"/>
                      <a:pt x="547" y="4104"/>
                    </a:cubicBezTo>
                    <a:lnTo>
                      <a:pt x="547" y="4134"/>
                    </a:lnTo>
                    <a:cubicBezTo>
                      <a:pt x="525" y="4178"/>
                      <a:pt x="535" y="4207"/>
                      <a:pt x="566" y="4207"/>
                    </a:cubicBezTo>
                    <a:cubicBezTo>
                      <a:pt x="578" y="4207"/>
                      <a:pt x="592" y="4203"/>
                      <a:pt x="608" y="4195"/>
                    </a:cubicBezTo>
                    <a:lnTo>
                      <a:pt x="608" y="4195"/>
                    </a:lnTo>
                    <a:cubicBezTo>
                      <a:pt x="578" y="4225"/>
                      <a:pt x="608" y="4225"/>
                      <a:pt x="608" y="4255"/>
                    </a:cubicBezTo>
                    <a:cubicBezTo>
                      <a:pt x="669" y="4255"/>
                      <a:pt x="699" y="4316"/>
                      <a:pt x="699" y="4347"/>
                    </a:cubicBezTo>
                    <a:cubicBezTo>
                      <a:pt x="730" y="4347"/>
                      <a:pt x="760" y="4347"/>
                      <a:pt x="760" y="4377"/>
                    </a:cubicBezTo>
                    <a:lnTo>
                      <a:pt x="882" y="4377"/>
                    </a:lnTo>
                    <a:cubicBezTo>
                      <a:pt x="882" y="4377"/>
                      <a:pt x="851" y="4407"/>
                      <a:pt x="821" y="4407"/>
                    </a:cubicBezTo>
                    <a:cubicBezTo>
                      <a:pt x="772" y="4407"/>
                      <a:pt x="782" y="4446"/>
                      <a:pt x="835" y="4446"/>
                    </a:cubicBezTo>
                    <a:cubicBezTo>
                      <a:pt x="848" y="4446"/>
                      <a:pt x="863" y="4444"/>
                      <a:pt x="882" y="4438"/>
                    </a:cubicBezTo>
                    <a:lnTo>
                      <a:pt x="912" y="4438"/>
                    </a:lnTo>
                    <a:cubicBezTo>
                      <a:pt x="851" y="4468"/>
                      <a:pt x="821" y="4468"/>
                      <a:pt x="882" y="4468"/>
                    </a:cubicBezTo>
                    <a:cubicBezTo>
                      <a:pt x="882" y="4468"/>
                      <a:pt x="895" y="4482"/>
                      <a:pt x="904" y="4482"/>
                    </a:cubicBezTo>
                    <a:cubicBezTo>
                      <a:pt x="909" y="4482"/>
                      <a:pt x="912" y="4478"/>
                      <a:pt x="912" y="4468"/>
                    </a:cubicBezTo>
                    <a:lnTo>
                      <a:pt x="973" y="4499"/>
                    </a:lnTo>
                    <a:cubicBezTo>
                      <a:pt x="973" y="4559"/>
                      <a:pt x="1003" y="4559"/>
                      <a:pt x="1003" y="4590"/>
                    </a:cubicBezTo>
                    <a:cubicBezTo>
                      <a:pt x="1018" y="4575"/>
                      <a:pt x="1026" y="4567"/>
                      <a:pt x="1030" y="4567"/>
                    </a:cubicBezTo>
                    <a:cubicBezTo>
                      <a:pt x="1034" y="4567"/>
                      <a:pt x="1034" y="4575"/>
                      <a:pt x="1034" y="4590"/>
                    </a:cubicBezTo>
                    <a:cubicBezTo>
                      <a:pt x="1016" y="4607"/>
                      <a:pt x="1019" y="4625"/>
                      <a:pt x="1030" y="4625"/>
                    </a:cubicBezTo>
                    <a:cubicBezTo>
                      <a:pt x="1038" y="4625"/>
                      <a:pt x="1051" y="4616"/>
                      <a:pt x="1064" y="4590"/>
                    </a:cubicBezTo>
                    <a:cubicBezTo>
                      <a:pt x="1073" y="4581"/>
                      <a:pt x="1082" y="4577"/>
                      <a:pt x="1090" y="4577"/>
                    </a:cubicBezTo>
                    <a:cubicBezTo>
                      <a:pt x="1110" y="4577"/>
                      <a:pt x="1125" y="4599"/>
                      <a:pt x="1125" y="4620"/>
                    </a:cubicBezTo>
                    <a:cubicBezTo>
                      <a:pt x="1089" y="4656"/>
                      <a:pt x="1085" y="4671"/>
                      <a:pt x="1094" y="4671"/>
                    </a:cubicBezTo>
                    <a:cubicBezTo>
                      <a:pt x="1100" y="4671"/>
                      <a:pt x="1112" y="4663"/>
                      <a:pt x="1125" y="4651"/>
                    </a:cubicBezTo>
                    <a:lnTo>
                      <a:pt x="1155" y="4651"/>
                    </a:lnTo>
                    <a:cubicBezTo>
                      <a:pt x="1155" y="4681"/>
                      <a:pt x="1277" y="4772"/>
                      <a:pt x="1429" y="4833"/>
                    </a:cubicBezTo>
                    <a:cubicBezTo>
                      <a:pt x="1459" y="4833"/>
                      <a:pt x="1490" y="4833"/>
                      <a:pt x="1490" y="4803"/>
                    </a:cubicBezTo>
                    <a:cubicBezTo>
                      <a:pt x="1502" y="4777"/>
                      <a:pt x="1510" y="4768"/>
                      <a:pt x="1514" y="4768"/>
                    </a:cubicBezTo>
                    <a:cubicBezTo>
                      <a:pt x="1520" y="4768"/>
                      <a:pt x="1520" y="4785"/>
                      <a:pt x="1520" y="4803"/>
                    </a:cubicBezTo>
                    <a:cubicBezTo>
                      <a:pt x="1504" y="4851"/>
                      <a:pt x="1505" y="4883"/>
                      <a:pt x="1514" y="4883"/>
                    </a:cubicBezTo>
                    <a:cubicBezTo>
                      <a:pt x="1522" y="4883"/>
                      <a:pt x="1536" y="4859"/>
                      <a:pt x="1550" y="4803"/>
                    </a:cubicBezTo>
                    <a:cubicBezTo>
                      <a:pt x="1550" y="4811"/>
                      <a:pt x="1550" y="4821"/>
                      <a:pt x="1550" y="4833"/>
                    </a:cubicBezTo>
                    <a:cubicBezTo>
                      <a:pt x="1550" y="4848"/>
                      <a:pt x="1550" y="4856"/>
                      <a:pt x="1554" y="4856"/>
                    </a:cubicBezTo>
                    <a:cubicBezTo>
                      <a:pt x="1558" y="4856"/>
                      <a:pt x="1566" y="4848"/>
                      <a:pt x="1581" y="4833"/>
                    </a:cubicBezTo>
                    <a:cubicBezTo>
                      <a:pt x="1596" y="4818"/>
                      <a:pt x="1604" y="4810"/>
                      <a:pt x="1607" y="4810"/>
                    </a:cubicBezTo>
                    <a:cubicBezTo>
                      <a:pt x="1611" y="4810"/>
                      <a:pt x="1611" y="4818"/>
                      <a:pt x="1611" y="4833"/>
                    </a:cubicBezTo>
                    <a:cubicBezTo>
                      <a:pt x="1611" y="4858"/>
                      <a:pt x="1611" y="4902"/>
                      <a:pt x="1627" y="4902"/>
                    </a:cubicBezTo>
                    <a:cubicBezTo>
                      <a:pt x="1631" y="4902"/>
                      <a:pt x="1636" y="4900"/>
                      <a:pt x="1642" y="4894"/>
                    </a:cubicBezTo>
                    <a:cubicBezTo>
                      <a:pt x="1642" y="4894"/>
                      <a:pt x="1642" y="4894"/>
                      <a:pt x="1642" y="4924"/>
                    </a:cubicBezTo>
                    <a:cubicBezTo>
                      <a:pt x="1652" y="4934"/>
                      <a:pt x="1662" y="4938"/>
                      <a:pt x="1671" y="4938"/>
                    </a:cubicBezTo>
                    <a:cubicBezTo>
                      <a:pt x="1689" y="4938"/>
                      <a:pt x="1702" y="4924"/>
                      <a:pt x="1702" y="4924"/>
                    </a:cubicBezTo>
                    <a:cubicBezTo>
                      <a:pt x="1748" y="4894"/>
                      <a:pt x="1771" y="4879"/>
                      <a:pt x="1778" y="4879"/>
                    </a:cubicBezTo>
                    <a:cubicBezTo>
                      <a:pt x="1786" y="4879"/>
                      <a:pt x="1778" y="4894"/>
                      <a:pt x="1763" y="4924"/>
                    </a:cubicBezTo>
                    <a:cubicBezTo>
                      <a:pt x="1748" y="4955"/>
                      <a:pt x="1763" y="4970"/>
                      <a:pt x="1786" y="4970"/>
                    </a:cubicBezTo>
                    <a:cubicBezTo>
                      <a:pt x="1809" y="4970"/>
                      <a:pt x="1839" y="4955"/>
                      <a:pt x="1854" y="4924"/>
                    </a:cubicBezTo>
                    <a:cubicBezTo>
                      <a:pt x="1872" y="4889"/>
                      <a:pt x="1880" y="4874"/>
                      <a:pt x="1883" y="4874"/>
                    </a:cubicBezTo>
                    <a:cubicBezTo>
                      <a:pt x="1885" y="4874"/>
                      <a:pt x="1885" y="4881"/>
                      <a:pt x="1885" y="4894"/>
                    </a:cubicBezTo>
                    <a:cubicBezTo>
                      <a:pt x="1885" y="4924"/>
                      <a:pt x="1915" y="4924"/>
                      <a:pt x="1915" y="4924"/>
                    </a:cubicBezTo>
                    <a:cubicBezTo>
                      <a:pt x="1915" y="4924"/>
                      <a:pt x="1946" y="4924"/>
                      <a:pt x="1946" y="4955"/>
                    </a:cubicBezTo>
                    <a:lnTo>
                      <a:pt x="2006" y="4955"/>
                    </a:lnTo>
                    <a:cubicBezTo>
                      <a:pt x="2018" y="4931"/>
                      <a:pt x="2034" y="4921"/>
                      <a:pt x="2049" y="4921"/>
                    </a:cubicBezTo>
                    <a:cubicBezTo>
                      <a:pt x="2074" y="4921"/>
                      <a:pt x="2098" y="4947"/>
                      <a:pt x="2098" y="4985"/>
                    </a:cubicBezTo>
                    <a:lnTo>
                      <a:pt x="2128" y="4955"/>
                    </a:lnTo>
                    <a:cubicBezTo>
                      <a:pt x="2147" y="4917"/>
                      <a:pt x="2166" y="4891"/>
                      <a:pt x="2170" y="4891"/>
                    </a:cubicBezTo>
                    <a:lnTo>
                      <a:pt x="2170" y="4891"/>
                    </a:lnTo>
                    <a:cubicBezTo>
                      <a:pt x="2173" y="4891"/>
                      <a:pt x="2170" y="4901"/>
                      <a:pt x="2158" y="4924"/>
                    </a:cubicBezTo>
                    <a:lnTo>
                      <a:pt x="2158" y="4955"/>
                    </a:lnTo>
                    <a:cubicBezTo>
                      <a:pt x="2169" y="4933"/>
                      <a:pt x="2184" y="4923"/>
                      <a:pt x="2198" y="4923"/>
                    </a:cubicBezTo>
                    <a:cubicBezTo>
                      <a:pt x="2224" y="4923"/>
                      <a:pt x="2250" y="4957"/>
                      <a:pt x="2250" y="5015"/>
                    </a:cubicBezTo>
                    <a:cubicBezTo>
                      <a:pt x="2250" y="5046"/>
                      <a:pt x="2250" y="5046"/>
                      <a:pt x="2280" y="5046"/>
                    </a:cubicBezTo>
                    <a:lnTo>
                      <a:pt x="2280" y="5015"/>
                    </a:lnTo>
                    <a:cubicBezTo>
                      <a:pt x="2280" y="4955"/>
                      <a:pt x="2280" y="4924"/>
                      <a:pt x="2280" y="4924"/>
                    </a:cubicBezTo>
                    <a:cubicBezTo>
                      <a:pt x="2310" y="4924"/>
                      <a:pt x="2310" y="4924"/>
                      <a:pt x="2310" y="4955"/>
                    </a:cubicBezTo>
                    <a:cubicBezTo>
                      <a:pt x="2333" y="4999"/>
                      <a:pt x="2355" y="5027"/>
                      <a:pt x="2365" y="5027"/>
                    </a:cubicBezTo>
                    <a:cubicBezTo>
                      <a:pt x="2369" y="5027"/>
                      <a:pt x="2371" y="5024"/>
                      <a:pt x="2371" y="5015"/>
                    </a:cubicBezTo>
                    <a:cubicBezTo>
                      <a:pt x="2371" y="5015"/>
                      <a:pt x="2371" y="5015"/>
                      <a:pt x="2401" y="5046"/>
                    </a:cubicBezTo>
                    <a:lnTo>
                      <a:pt x="2462" y="5046"/>
                    </a:lnTo>
                    <a:cubicBezTo>
                      <a:pt x="2480" y="5010"/>
                      <a:pt x="2498" y="4995"/>
                      <a:pt x="2510" y="4995"/>
                    </a:cubicBezTo>
                    <a:cubicBezTo>
                      <a:pt x="2518" y="4995"/>
                      <a:pt x="2523" y="5003"/>
                      <a:pt x="2523" y="5015"/>
                    </a:cubicBezTo>
                    <a:cubicBezTo>
                      <a:pt x="2523" y="5015"/>
                      <a:pt x="2584" y="5015"/>
                      <a:pt x="2584" y="4985"/>
                    </a:cubicBezTo>
                    <a:cubicBezTo>
                      <a:pt x="2614" y="4985"/>
                      <a:pt x="2645" y="4985"/>
                      <a:pt x="2645" y="5015"/>
                    </a:cubicBezTo>
                    <a:cubicBezTo>
                      <a:pt x="2645" y="5031"/>
                      <a:pt x="2645" y="5038"/>
                      <a:pt x="2648" y="5038"/>
                    </a:cubicBezTo>
                    <a:cubicBezTo>
                      <a:pt x="2652" y="5038"/>
                      <a:pt x="2660" y="5031"/>
                      <a:pt x="2675" y="5015"/>
                    </a:cubicBezTo>
                    <a:cubicBezTo>
                      <a:pt x="2675" y="4985"/>
                      <a:pt x="2675" y="4985"/>
                      <a:pt x="2705" y="4985"/>
                    </a:cubicBezTo>
                    <a:lnTo>
                      <a:pt x="2736" y="4985"/>
                    </a:lnTo>
                    <a:cubicBezTo>
                      <a:pt x="2736" y="4924"/>
                      <a:pt x="2736" y="4924"/>
                      <a:pt x="2736" y="4924"/>
                    </a:cubicBezTo>
                    <a:cubicBezTo>
                      <a:pt x="2766" y="4924"/>
                      <a:pt x="2827" y="4955"/>
                      <a:pt x="2827" y="4955"/>
                    </a:cubicBezTo>
                    <a:cubicBezTo>
                      <a:pt x="2888" y="4955"/>
                      <a:pt x="2888" y="4924"/>
                      <a:pt x="2857" y="4924"/>
                    </a:cubicBezTo>
                    <a:cubicBezTo>
                      <a:pt x="2857" y="4924"/>
                      <a:pt x="2827" y="4894"/>
                      <a:pt x="2888" y="4894"/>
                    </a:cubicBezTo>
                    <a:cubicBezTo>
                      <a:pt x="2908" y="4894"/>
                      <a:pt x="2942" y="4907"/>
                      <a:pt x="2971" y="4907"/>
                    </a:cubicBezTo>
                    <a:cubicBezTo>
                      <a:pt x="2986" y="4907"/>
                      <a:pt x="2999" y="4904"/>
                      <a:pt x="3009" y="4894"/>
                    </a:cubicBezTo>
                    <a:cubicBezTo>
                      <a:pt x="3101" y="4894"/>
                      <a:pt x="3101" y="4894"/>
                      <a:pt x="3070" y="4863"/>
                    </a:cubicBezTo>
                    <a:cubicBezTo>
                      <a:pt x="3052" y="4828"/>
                      <a:pt x="3055" y="4813"/>
                      <a:pt x="3067" y="4813"/>
                    </a:cubicBezTo>
                    <a:cubicBezTo>
                      <a:pt x="3075" y="4813"/>
                      <a:pt x="3088" y="4820"/>
                      <a:pt x="3101" y="4833"/>
                    </a:cubicBezTo>
                    <a:cubicBezTo>
                      <a:pt x="3136" y="4869"/>
                      <a:pt x="3151" y="4883"/>
                      <a:pt x="3157" y="4883"/>
                    </a:cubicBezTo>
                    <a:cubicBezTo>
                      <a:pt x="3161" y="4883"/>
                      <a:pt x="3161" y="4876"/>
                      <a:pt x="3161" y="4863"/>
                    </a:cubicBezTo>
                    <a:cubicBezTo>
                      <a:pt x="3161" y="4833"/>
                      <a:pt x="3161" y="4833"/>
                      <a:pt x="3192" y="4803"/>
                    </a:cubicBezTo>
                    <a:cubicBezTo>
                      <a:pt x="3192" y="4818"/>
                      <a:pt x="3199" y="4825"/>
                      <a:pt x="3207" y="4825"/>
                    </a:cubicBezTo>
                    <a:cubicBezTo>
                      <a:pt x="3215" y="4825"/>
                      <a:pt x="3222" y="4818"/>
                      <a:pt x="3222" y="4803"/>
                    </a:cubicBezTo>
                    <a:cubicBezTo>
                      <a:pt x="3237" y="4787"/>
                      <a:pt x="3245" y="4780"/>
                      <a:pt x="3249" y="4780"/>
                    </a:cubicBezTo>
                    <a:cubicBezTo>
                      <a:pt x="3253" y="4780"/>
                      <a:pt x="3253" y="4787"/>
                      <a:pt x="3253" y="4803"/>
                    </a:cubicBezTo>
                    <a:lnTo>
                      <a:pt x="3283" y="4803"/>
                    </a:lnTo>
                    <a:cubicBezTo>
                      <a:pt x="3302" y="4745"/>
                      <a:pt x="3346" y="4724"/>
                      <a:pt x="3383" y="4724"/>
                    </a:cubicBezTo>
                    <a:cubicBezTo>
                      <a:pt x="3405" y="4724"/>
                      <a:pt x="3424" y="4731"/>
                      <a:pt x="3435" y="4742"/>
                    </a:cubicBezTo>
                    <a:cubicBezTo>
                      <a:pt x="3435" y="4742"/>
                      <a:pt x="3465" y="4711"/>
                      <a:pt x="3465" y="4681"/>
                    </a:cubicBezTo>
                    <a:cubicBezTo>
                      <a:pt x="3450" y="4651"/>
                      <a:pt x="3450" y="4635"/>
                      <a:pt x="3458" y="4635"/>
                    </a:cubicBezTo>
                    <a:cubicBezTo>
                      <a:pt x="3465" y="4635"/>
                      <a:pt x="3481" y="4651"/>
                      <a:pt x="3496" y="4681"/>
                    </a:cubicBezTo>
                    <a:cubicBezTo>
                      <a:pt x="3508" y="4694"/>
                      <a:pt x="3516" y="4701"/>
                      <a:pt x="3518" y="4701"/>
                    </a:cubicBezTo>
                    <a:cubicBezTo>
                      <a:pt x="3521" y="4701"/>
                      <a:pt x="3514" y="4686"/>
                      <a:pt x="3496" y="4651"/>
                    </a:cubicBezTo>
                    <a:cubicBezTo>
                      <a:pt x="3496" y="4633"/>
                      <a:pt x="3516" y="4616"/>
                      <a:pt x="3539" y="4616"/>
                    </a:cubicBezTo>
                    <a:cubicBezTo>
                      <a:pt x="3556" y="4616"/>
                      <a:pt x="3574" y="4625"/>
                      <a:pt x="3587" y="4651"/>
                    </a:cubicBezTo>
                    <a:cubicBezTo>
                      <a:pt x="3587" y="4681"/>
                      <a:pt x="3617" y="4711"/>
                      <a:pt x="3617" y="4711"/>
                    </a:cubicBezTo>
                    <a:cubicBezTo>
                      <a:pt x="3617" y="4681"/>
                      <a:pt x="3617" y="4651"/>
                      <a:pt x="3617" y="4651"/>
                    </a:cubicBezTo>
                    <a:cubicBezTo>
                      <a:pt x="3617" y="4620"/>
                      <a:pt x="3617" y="4620"/>
                      <a:pt x="3648" y="4620"/>
                    </a:cubicBezTo>
                    <a:cubicBezTo>
                      <a:pt x="3678" y="4590"/>
                      <a:pt x="3709" y="4529"/>
                      <a:pt x="3739" y="4529"/>
                    </a:cubicBezTo>
                    <a:cubicBezTo>
                      <a:pt x="3769" y="4499"/>
                      <a:pt x="3800" y="4499"/>
                      <a:pt x="3830" y="4499"/>
                    </a:cubicBezTo>
                    <a:cubicBezTo>
                      <a:pt x="3860" y="4499"/>
                      <a:pt x="3860" y="4499"/>
                      <a:pt x="3860" y="4438"/>
                    </a:cubicBezTo>
                    <a:cubicBezTo>
                      <a:pt x="3860" y="4423"/>
                      <a:pt x="3868" y="4415"/>
                      <a:pt x="3879" y="4415"/>
                    </a:cubicBezTo>
                    <a:cubicBezTo>
                      <a:pt x="3891" y="4415"/>
                      <a:pt x="3906" y="4423"/>
                      <a:pt x="3921" y="4438"/>
                    </a:cubicBezTo>
                    <a:lnTo>
                      <a:pt x="3921" y="4407"/>
                    </a:lnTo>
                    <a:cubicBezTo>
                      <a:pt x="3921" y="4377"/>
                      <a:pt x="3952" y="4377"/>
                      <a:pt x="3952" y="4377"/>
                    </a:cubicBezTo>
                    <a:cubicBezTo>
                      <a:pt x="3952" y="4392"/>
                      <a:pt x="3959" y="4400"/>
                      <a:pt x="3967" y="4400"/>
                    </a:cubicBezTo>
                    <a:cubicBezTo>
                      <a:pt x="3974" y="4400"/>
                      <a:pt x="3982" y="4392"/>
                      <a:pt x="3982" y="4377"/>
                    </a:cubicBezTo>
                    <a:cubicBezTo>
                      <a:pt x="3982" y="4347"/>
                      <a:pt x="3982" y="4347"/>
                      <a:pt x="4012" y="4347"/>
                    </a:cubicBezTo>
                    <a:cubicBezTo>
                      <a:pt x="4043" y="4347"/>
                      <a:pt x="4468" y="4104"/>
                      <a:pt x="4468" y="4073"/>
                    </a:cubicBezTo>
                    <a:lnTo>
                      <a:pt x="4499" y="4073"/>
                    </a:lnTo>
                    <a:cubicBezTo>
                      <a:pt x="4529" y="4043"/>
                      <a:pt x="4560" y="4043"/>
                      <a:pt x="4560" y="4043"/>
                    </a:cubicBezTo>
                    <a:cubicBezTo>
                      <a:pt x="4564" y="4047"/>
                      <a:pt x="4569" y="4049"/>
                      <a:pt x="4575" y="4049"/>
                    </a:cubicBezTo>
                    <a:cubicBezTo>
                      <a:pt x="4590" y="4049"/>
                      <a:pt x="4610" y="4038"/>
                      <a:pt x="4630" y="4021"/>
                    </a:cubicBezTo>
                    <a:lnTo>
                      <a:pt x="4630" y="4021"/>
                    </a:lnTo>
                    <a:cubicBezTo>
                      <a:pt x="4636" y="4028"/>
                      <a:pt x="4643" y="4035"/>
                      <a:pt x="4651" y="4043"/>
                    </a:cubicBezTo>
                    <a:cubicBezTo>
                      <a:pt x="4651" y="4043"/>
                      <a:pt x="4651" y="4024"/>
                      <a:pt x="4651" y="4002"/>
                    </a:cubicBezTo>
                    <a:lnTo>
                      <a:pt x="4651" y="4002"/>
                    </a:lnTo>
                    <a:cubicBezTo>
                      <a:pt x="4644" y="4009"/>
                      <a:pt x="4637" y="4015"/>
                      <a:pt x="4630" y="4021"/>
                    </a:cubicBezTo>
                    <a:lnTo>
                      <a:pt x="4630" y="4021"/>
                    </a:lnTo>
                    <a:cubicBezTo>
                      <a:pt x="4609" y="3999"/>
                      <a:pt x="4597" y="3982"/>
                      <a:pt x="4620" y="3982"/>
                    </a:cubicBezTo>
                    <a:lnTo>
                      <a:pt x="4651" y="3952"/>
                    </a:lnTo>
                    <a:cubicBezTo>
                      <a:pt x="4651" y="3965"/>
                      <a:pt x="4651" y="3984"/>
                      <a:pt x="4651" y="4002"/>
                    </a:cubicBezTo>
                    <a:lnTo>
                      <a:pt x="4651" y="4002"/>
                    </a:lnTo>
                    <a:cubicBezTo>
                      <a:pt x="4676" y="3977"/>
                      <a:pt x="4699" y="3946"/>
                      <a:pt x="4712" y="3921"/>
                    </a:cubicBezTo>
                    <a:cubicBezTo>
                      <a:pt x="4712" y="3891"/>
                      <a:pt x="4712" y="3860"/>
                      <a:pt x="4742" y="3860"/>
                    </a:cubicBezTo>
                    <a:cubicBezTo>
                      <a:pt x="4753" y="3866"/>
                      <a:pt x="4763" y="3868"/>
                      <a:pt x="4772" y="3868"/>
                    </a:cubicBezTo>
                    <a:cubicBezTo>
                      <a:pt x="4813" y="3868"/>
                      <a:pt x="4833" y="3819"/>
                      <a:pt x="4833" y="3769"/>
                    </a:cubicBezTo>
                    <a:cubicBezTo>
                      <a:pt x="4815" y="3734"/>
                      <a:pt x="4818" y="3719"/>
                      <a:pt x="4830" y="3719"/>
                    </a:cubicBezTo>
                    <a:cubicBezTo>
                      <a:pt x="4838" y="3719"/>
                      <a:pt x="4851" y="3726"/>
                      <a:pt x="4864" y="3739"/>
                    </a:cubicBezTo>
                    <a:cubicBezTo>
                      <a:pt x="4879" y="3746"/>
                      <a:pt x="4892" y="3750"/>
                      <a:pt x="4902" y="3750"/>
                    </a:cubicBezTo>
                    <a:cubicBezTo>
                      <a:pt x="4934" y="3750"/>
                      <a:pt x="4940" y="3716"/>
                      <a:pt x="4894" y="3648"/>
                    </a:cubicBezTo>
                    <a:cubicBezTo>
                      <a:pt x="4894" y="3617"/>
                      <a:pt x="4894" y="3617"/>
                      <a:pt x="4924" y="3587"/>
                    </a:cubicBezTo>
                    <a:cubicBezTo>
                      <a:pt x="4942" y="3596"/>
                      <a:pt x="4957" y="3599"/>
                      <a:pt x="4969" y="3599"/>
                    </a:cubicBezTo>
                    <a:cubicBezTo>
                      <a:pt x="4998" y="3599"/>
                      <a:pt x="5007" y="3578"/>
                      <a:pt x="4985" y="3556"/>
                    </a:cubicBezTo>
                    <a:cubicBezTo>
                      <a:pt x="4924" y="3526"/>
                      <a:pt x="4924" y="3496"/>
                      <a:pt x="4985" y="3496"/>
                    </a:cubicBezTo>
                    <a:cubicBezTo>
                      <a:pt x="5076" y="3465"/>
                      <a:pt x="5076" y="3465"/>
                      <a:pt x="5016" y="3435"/>
                    </a:cubicBezTo>
                    <a:cubicBezTo>
                      <a:pt x="4955" y="3404"/>
                      <a:pt x="4985" y="3313"/>
                      <a:pt x="5046" y="3283"/>
                    </a:cubicBezTo>
                    <a:cubicBezTo>
                      <a:pt x="5046" y="3252"/>
                      <a:pt x="5076" y="3252"/>
                      <a:pt x="5046" y="3252"/>
                    </a:cubicBezTo>
                    <a:lnTo>
                      <a:pt x="5076" y="3222"/>
                    </a:lnTo>
                    <a:lnTo>
                      <a:pt x="5076" y="3161"/>
                    </a:lnTo>
                    <a:lnTo>
                      <a:pt x="5046" y="3161"/>
                    </a:lnTo>
                    <a:cubicBezTo>
                      <a:pt x="5046" y="3131"/>
                      <a:pt x="5076" y="2979"/>
                      <a:pt x="5016" y="2827"/>
                    </a:cubicBezTo>
                    <a:cubicBezTo>
                      <a:pt x="4985" y="2766"/>
                      <a:pt x="4985" y="2736"/>
                      <a:pt x="4955" y="2705"/>
                    </a:cubicBezTo>
                    <a:cubicBezTo>
                      <a:pt x="4914" y="2624"/>
                      <a:pt x="4901" y="2597"/>
                      <a:pt x="4887" y="2597"/>
                    </a:cubicBezTo>
                    <a:cubicBezTo>
                      <a:pt x="4880" y="2597"/>
                      <a:pt x="4874" y="2604"/>
                      <a:pt x="4864" y="2614"/>
                    </a:cubicBezTo>
                    <a:cubicBezTo>
                      <a:pt x="4838" y="2627"/>
                      <a:pt x="4824" y="2634"/>
                      <a:pt x="4817" y="2634"/>
                    </a:cubicBezTo>
                    <a:cubicBezTo>
                      <a:pt x="4808" y="2634"/>
                      <a:pt x="4815" y="2619"/>
                      <a:pt x="4833" y="2584"/>
                    </a:cubicBezTo>
                    <a:cubicBezTo>
                      <a:pt x="4833" y="2584"/>
                      <a:pt x="4864" y="2523"/>
                      <a:pt x="4833" y="2493"/>
                    </a:cubicBezTo>
                    <a:cubicBezTo>
                      <a:pt x="4833" y="2493"/>
                      <a:pt x="4803" y="2462"/>
                      <a:pt x="4833" y="2432"/>
                    </a:cubicBezTo>
                    <a:cubicBezTo>
                      <a:pt x="4772" y="2432"/>
                      <a:pt x="4712" y="2371"/>
                      <a:pt x="4712" y="2310"/>
                    </a:cubicBezTo>
                    <a:cubicBezTo>
                      <a:pt x="4712" y="2280"/>
                      <a:pt x="4712" y="2249"/>
                      <a:pt x="4651" y="2249"/>
                    </a:cubicBezTo>
                    <a:cubicBezTo>
                      <a:pt x="4620" y="2249"/>
                      <a:pt x="4620" y="2249"/>
                      <a:pt x="4620" y="2219"/>
                    </a:cubicBezTo>
                    <a:cubicBezTo>
                      <a:pt x="4647" y="2193"/>
                      <a:pt x="4650" y="2122"/>
                      <a:pt x="4612" y="2122"/>
                    </a:cubicBezTo>
                    <a:cubicBezTo>
                      <a:pt x="4606" y="2122"/>
                      <a:pt x="4598" y="2124"/>
                      <a:pt x="4590" y="2128"/>
                    </a:cubicBezTo>
                    <a:lnTo>
                      <a:pt x="4620" y="2097"/>
                    </a:lnTo>
                    <a:cubicBezTo>
                      <a:pt x="4636" y="2082"/>
                      <a:pt x="4628" y="2075"/>
                      <a:pt x="4613" y="2075"/>
                    </a:cubicBezTo>
                    <a:cubicBezTo>
                      <a:pt x="4598" y="2075"/>
                      <a:pt x="4575" y="2082"/>
                      <a:pt x="4560" y="2097"/>
                    </a:cubicBezTo>
                    <a:cubicBezTo>
                      <a:pt x="4534" y="2110"/>
                      <a:pt x="4520" y="2117"/>
                      <a:pt x="4517" y="2117"/>
                    </a:cubicBezTo>
                    <a:cubicBezTo>
                      <a:pt x="4514" y="2117"/>
                      <a:pt x="4537" y="2103"/>
                      <a:pt x="4590" y="2067"/>
                    </a:cubicBezTo>
                    <a:cubicBezTo>
                      <a:pt x="4633" y="2046"/>
                      <a:pt x="4646" y="2024"/>
                      <a:pt x="4638" y="2024"/>
                    </a:cubicBezTo>
                    <a:cubicBezTo>
                      <a:pt x="4636" y="2024"/>
                      <a:pt x="4629" y="2028"/>
                      <a:pt x="4620" y="2037"/>
                    </a:cubicBezTo>
                    <a:cubicBezTo>
                      <a:pt x="4560" y="2037"/>
                      <a:pt x="4529" y="2037"/>
                      <a:pt x="4560" y="2006"/>
                    </a:cubicBezTo>
                    <a:cubicBezTo>
                      <a:pt x="4560" y="2006"/>
                      <a:pt x="4546" y="1993"/>
                      <a:pt x="4528" y="1993"/>
                    </a:cubicBezTo>
                    <a:cubicBezTo>
                      <a:pt x="4519" y="1993"/>
                      <a:pt x="4509" y="1996"/>
                      <a:pt x="4499" y="2006"/>
                    </a:cubicBezTo>
                    <a:cubicBezTo>
                      <a:pt x="4489" y="2016"/>
                      <a:pt x="4479" y="2020"/>
                      <a:pt x="4470" y="2020"/>
                    </a:cubicBezTo>
                    <a:cubicBezTo>
                      <a:pt x="4452" y="2020"/>
                      <a:pt x="4438" y="2006"/>
                      <a:pt x="4438" y="2006"/>
                    </a:cubicBezTo>
                    <a:cubicBezTo>
                      <a:pt x="4468" y="1976"/>
                      <a:pt x="4468" y="1976"/>
                      <a:pt x="4499" y="1976"/>
                    </a:cubicBezTo>
                    <a:cubicBezTo>
                      <a:pt x="4499" y="1968"/>
                      <a:pt x="4499" y="1957"/>
                      <a:pt x="4499" y="1945"/>
                    </a:cubicBezTo>
                    <a:cubicBezTo>
                      <a:pt x="4468" y="1945"/>
                      <a:pt x="4499" y="1915"/>
                      <a:pt x="4529" y="1885"/>
                    </a:cubicBezTo>
                    <a:cubicBezTo>
                      <a:pt x="4544" y="1869"/>
                      <a:pt x="4544" y="1862"/>
                      <a:pt x="4537" y="1862"/>
                    </a:cubicBezTo>
                    <a:cubicBezTo>
                      <a:pt x="4529" y="1862"/>
                      <a:pt x="4514" y="1869"/>
                      <a:pt x="4499" y="1885"/>
                    </a:cubicBezTo>
                    <a:cubicBezTo>
                      <a:pt x="4468" y="1900"/>
                      <a:pt x="4453" y="1907"/>
                      <a:pt x="4442" y="1907"/>
                    </a:cubicBezTo>
                    <a:cubicBezTo>
                      <a:pt x="4430" y="1907"/>
                      <a:pt x="4423" y="1900"/>
                      <a:pt x="4408" y="1885"/>
                    </a:cubicBezTo>
                    <a:cubicBezTo>
                      <a:pt x="4408" y="1885"/>
                      <a:pt x="4408" y="1885"/>
                      <a:pt x="4438" y="1854"/>
                    </a:cubicBezTo>
                    <a:cubicBezTo>
                      <a:pt x="4468" y="1854"/>
                      <a:pt x="4468" y="1854"/>
                      <a:pt x="4438" y="1824"/>
                    </a:cubicBezTo>
                    <a:cubicBezTo>
                      <a:pt x="4438" y="1793"/>
                      <a:pt x="4408" y="1786"/>
                      <a:pt x="4370" y="1786"/>
                    </a:cubicBezTo>
                    <a:cubicBezTo>
                      <a:pt x="4332" y="1786"/>
                      <a:pt x="4286" y="1793"/>
                      <a:pt x="4256" y="1793"/>
                    </a:cubicBezTo>
                    <a:cubicBezTo>
                      <a:pt x="4286" y="1793"/>
                      <a:pt x="4256" y="1763"/>
                      <a:pt x="4256" y="1763"/>
                    </a:cubicBezTo>
                    <a:cubicBezTo>
                      <a:pt x="4235" y="1763"/>
                      <a:pt x="4242" y="1750"/>
                      <a:pt x="4249" y="1750"/>
                    </a:cubicBezTo>
                    <a:cubicBezTo>
                      <a:pt x="4252" y="1750"/>
                      <a:pt x="4256" y="1753"/>
                      <a:pt x="4256" y="1763"/>
                    </a:cubicBezTo>
                    <a:cubicBezTo>
                      <a:pt x="4266" y="1753"/>
                      <a:pt x="4273" y="1750"/>
                      <a:pt x="4278" y="1750"/>
                    </a:cubicBezTo>
                    <a:cubicBezTo>
                      <a:pt x="4289" y="1750"/>
                      <a:pt x="4296" y="1763"/>
                      <a:pt x="4316" y="1763"/>
                    </a:cubicBezTo>
                    <a:lnTo>
                      <a:pt x="4347" y="1733"/>
                    </a:lnTo>
                    <a:cubicBezTo>
                      <a:pt x="4368" y="1711"/>
                      <a:pt x="4375" y="1690"/>
                      <a:pt x="4355" y="1690"/>
                    </a:cubicBezTo>
                    <a:cubicBezTo>
                      <a:pt x="4347" y="1690"/>
                      <a:pt x="4334" y="1693"/>
                      <a:pt x="4316" y="1702"/>
                    </a:cubicBezTo>
                    <a:cubicBezTo>
                      <a:pt x="4286" y="1702"/>
                      <a:pt x="4286" y="1702"/>
                      <a:pt x="4286" y="1672"/>
                    </a:cubicBezTo>
                    <a:cubicBezTo>
                      <a:pt x="4297" y="1661"/>
                      <a:pt x="4308" y="1650"/>
                      <a:pt x="4316" y="1641"/>
                    </a:cubicBezTo>
                    <a:cubicBezTo>
                      <a:pt x="4316" y="1641"/>
                      <a:pt x="4286" y="1611"/>
                      <a:pt x="4316" y="1581"/>
                    </a:cubicBezTo>
                    <a:cubicBezTo>
                      <a:pt x="4316" y="1550"/>
                      <a:pt x="4286" y="1550"/>
                      <a:pt x="4256" y="1550"/>
                    </a:cubicBezTo>
                    <a:cubicBezTo>
                      <a:pt x="4245" y="1560"/>
                      <a:pt x="4239" y="1564"/>
                      <a:pt x="4234" y="1564"/>
                    </a:cubicBezTo>
                    <a:cubicBezTo>
                      <a:pt x="4225" y="1564"/>
                      <a:pt x="4225" y="1550"/>
                      <a:pt x="4225" y="1550"/>
                    </a:cubicBezTo>
                    <a:cubicBezTo>
                      <a:pt x="4225" y="1550"/>
                      <a:pt x="4212" y="1537"/>
                      <a:pt x="4194" y="1537"/>
                    </a:cubicBezTo>
                    <a:cubicBezTo>
                      <a:pt x="4189" y="1537"/>
                      <a:pt x="4183" y="1538"/>
                      <a:pt x="4178" y="1540"/>
                    </a:cubicBezTo>
                    <a:lnTo>
                      <a:pt x="4178" y="1540"/>
                    </a:lnTo>
                    <a:cubicBezTo>
                      <a:pt x="4178" y="1536"/>
                      <a:pt x="4174" y="1529"/>
                      <a:pt x="4164" y="1520"/>
                    </a:cubicBezTo>
                    <a:cubicBezTo>
                      <a:pt x="4134" y="1520"/>
                      <a:pt x="4104" y="1550"/>
                      <a:pt x="4104" y="1550"/>
                    </a:cubicBezTo>
                    <a:cubicBezTo>
                      <a:pt x="4043" y="1520"/>
                      <a:pt x="4043" y="1520"/>
                      <a:pt x="4104" y="1489"/>
                    </a:cubicBezTo>
                    <a:cubicBezTo>
                      <a:pt x="4134" y="1459"/>
                      <a:pt x="4134" y="1459"/>
                      <a:pt x="4134" y="1429"/>
                    </a:cubicBezTo>
                    <a:cubicBezTo>
                      <a:pt x="4134" y="1429"/>
                      <a:pt x="4104" y="1429"/>
                      <a:pt x="4134" y="1398"/>
                    </a:cubicBezTo>
                    <a:cubicBezTo>
                      <a:pt x="4144" y="1388"/>
                      <a:pt x="4148" y="1385"/>
                      <a:pt x="4146" y="1385"/>
                    </a:cubicBezTo>
                    <a:lnTo>
                      <a:pt x="4146" y="1385"/>
                    </a:lnTo>
                    <a:cubicBezTo>
                      <a:pt x="4144" y="1385"/>
                      <a:pt x="4124" y="1398"/>
                      <a:pt x="4104" y="1398"/>
                    </a:cubicBezTo>
                    <a:cubicBezTo>
                      <a:pt x="4073" y="1429"/>
                      <a:pt x="4043" y="1429"/>
                      <a:pt x="4043" y="1429"/>
                    </a:cubicBezTo>
                    <a:cubicBezTo>
                      <a:pt x="4043" y="1429"/>
                      <a:pt x="4073" y="1368"/>
                      <a:pt x="4104" y="1368"/>
                    </a:cubicBezTo>
                    <a:cubicBezTo>
                      <a:pt x="4139" y="1332"/>
                      <a:pt x="4154" y="1318"/>
                      <a:pt x="4148" y="1318"/>
                    </a:cubicBezTo>
                    <a:cubicBezTo>
                      <a:pt x="4144" y="1318"/>
                      <a:pt x="4129" y="1325"/>
                      <a:pt x="4104" y="1338"/>
                    </a:cubicBezTo>
                    <a:cubicBezTo>
                      <a:pt x="4088" y="1353"/>
                      <a:pt x="4073" y="1360"/>
                      <a:pt x="4062" y="1360"/>
                    </a:cubicBezTo>
                    <a:cubicBezTo>
                      <a:pt x="4050" y="1360"/>
                      <a:pt x="4043" y="1353"/>
                      <a:pt x="4043" y="1338"/>
                    </a:cubicBezTo>
                    <a:cubicBezTo>
                      <a:pt x="4043" y="1307"/>
                      <a:pt x="4012" y="1277"/>
                      <a:pt x="4043" y="1246"/>
                    </a:cubicBezTo>
                    <a:cubicBezTo>
                      <a:pt x="4012" y="1246"/>
                      <a:pt x="3982" y="1216"/>
                      <a:pt x="4012" y="1155"/>
                    </a:cubicBezTo>
                    <a:cubicBezTo>
                      <a:pt x="4032" y="1097"/>
                      <a:pt x="4039" y="1076"/>
                      <a:pt x="4026" y="1076"/>
                    </a:cubicBezTo>
                    <a:cubicBezTo>
                      <a:pt x="4018" y="1076"/>
                      <a:pt x="4004" y="1083"/>
                      <a:pt x="3982" y="1094"/>
                    </a:cubicBezTo>
                    <a:cubicBezTo>
                      <a:pt x="3967" y="1110"/>
                      <a:pt x="3952" y="1117"/>
                      <a:pt x="3944" y="1117"/>
                    </a:cubicBezTo>
                    <a:cubicBezTo>
                      <a:pt x="3936" y="1117"/>
                      <a:pt x="3936" y="1110"/>
                      <a:pt x="3952" y="1094"/>
                    </a:cubicBezTo>
                    <a:cubicBezTo>
                      <a:pt x="3974" y="1072"/>
                      <a:pt x="3963" y="1066"/>
                      <a:pt x="3944" y="1065"/>
                    </a:cubicBezTo>
                    <a:lnTo>
                      <a:pt x="3944" y="1065"/>
                    </a:lnTo>
                    <a:cubicBezTo>
                      <a:pt x="3927" y="1067"/>
                      <a:pt x="3911" y="1077"/>
                      <a:pt x="3909" y="1077"/>
                    </a:cubicBezTo>
                    <a:cubicBezTo>
                      <a:pt x="3908" y="1077"/>
                      <a:pt x="3911" y="1074"/>
                      <a:pt x="3921" y="1064"/>
                    </a:cubicBezTo>
                    <a:cubicBezTo>
                      <a:pt x="3860" y="1064"/>
                      <a:pt x="3800" y="1094"/>
                      <a:pt x="3769" y="1125"/>
                    </a:cubicBezTo>
                    <a:cubicBezTo>
                      <a:pt x="3757" y="1137"/>
                      <a:pt x="3749" y="1145"/>
                      <a:pt x="3745" y="1145"/>
                    </a:cubicBezTo>
                    <a:cubicBezTo>
                      <a:pt x="3739" y="1145"/>
                      <a:pt x="3739" y="1130"/>
                      <a:pt x="3739" y="1094"/>
                    </a:cubicBezTo>
                    <a:cubicBezTo>
                      <a:pt x="3739" y="1094"/>
                      <a:pt x="3739" y="1064"/>
                      <a:pt x="3769" y="1034"/>
                    </a:cubicBezTo>
                    <a:lnTo>
                      <a:pt x="3830" y="1034"/>
                    </a:lnTo>
                    <a:lnTo>
                      <a:pt x="3830" y="1064"/>
                    </a:lnTo>
                    <a:cubicBezTo>
                      <a:pt x="3860" y="1034"/>
                      <a:pt x="3891" y="1003"/>
                      <a:pt x="3860" y="1003"/>
                    </a:cubicBezTo>
                    <a:cubicBezTo>
                      <a:pt x="3882" y="982"/>
                      <a:pt x="3888" y="960"/>
                      <a:pt x="3879" y="960"/>
                    </a:cubicBezTo>
                    <a:cubicBezTo>
                      <a:pt x="3876" y="960"/>
                      <a:pt x="3869" y="964"/>
                      <a:pt x="3860" y="973"/>
                    </a:cubicBezTo>
                    <a:cubicBezTo>
                      <a:pt x="3891" y="942"/>
                      <a:pt x="3860" y="912"/>
                      <a:pt x="3860" y="882"/>
                    </a:cubicBezTo>
                    <a:cubicBezTo>
                      <a:pt x="3830" y="851"/>
                      <a:pt x="3830" y="821"/>
                      <a:pt x="3830" y="790"/>
                    </a:cubicBezTo>
                    <a:cubicBezTo>
                      <a:pt x="3830" y="760"/>
                      <a:pt x="3800" y="760"/>
                      <a:pt x="3800" y="760"/>
                    </a:cubicBezTo>
                    <a:cubicBezTo>
                      <a:pt x="3769" y="775"/>
                      <a:pt x="3747" y="783"/>
                      <a:pt x="3735" y="783"/>
                    </a:cubicBezTo>
                    <a:cubicBezTo>
                      <a:pt x="3724" y="783"/>
                      <a:pt x="3724" y="775"/>
                      <a:pt x="3739" y="760"/>
                    </a:cubicBezTo>
                    <a:cubicBezTo>
                      <a:pt x="3800" y="730"/>
                      <a:pt x="3739" y="547"/>
                      <a:pt x="3678" y="547"/>
                    </a:cubicBezTo>
                    <a:cubicBezTo>
                      <a:pt x="3678" y="547"/>
                      <a:pt x="3648" y="517"/>
                      <a:pt x="3648" y="517"/>
                    </a:cubicBezTo>
                    <a:cubicBezTo>
                      <a:pt x="3648" y="456"/>
                      <a:pt x="3557" y="334"/>
                      <a:pt x="3496" y="334"/>
                    </a:cubicBezTo>
                    <a:lnTo>
                      <a:pt x="3435" y="274"/>
                    </a:lnTo>
                    <a:cubicBezTo>
                      <a:pt x="3435" y="213"/>
                      <a:pt x="3405" y="213"/>
                      <a:pt x="3374" y="213"/>
                    </a:cubicBezTo>
                    <a:cubicBezTo>
                      <a:pt x="3363" y="224"/>
                      <a:pt x="3351" y="231"/>
                      <a:pt x="3343" y="236"/>
                    </a:cubicBezTo>
                    <a:lnTo>
                      <a:pt x="3343" y="236"/>
                    </a:lnTo>
                    <a:cubicBezTo>
                      <a:pt x="3338" y="208"/>
                      <a:pt x="3306" y="178"/>
                      <a:pt x="3222" y="122"/>
                    </a:cubicBezTo>
                    <a:cubicBezTo>
                      <a:pt x="3177" y="107"/>
                      <a:pt x="3154" y="99"/>
                      <a:pt x="3142" y="99"/>
                    </a:cubicBezTo>
                    <a:cubicBezTo>
                      <a:pt x="3131" y="99"/>
                      <a:pt x="3131" y="107"/>
                      <a:pt x="3131" y="122"/>
                    </a:cubicBezTo>
                    <a:cubicBezTo>
                      <a:pt x="3040" y="122"/>
                      <a:pt x="3040" y="91"/>
                      <a:pt x="3070" y="61"/>
                    </a:cubicBezTo>
                    <a:cubicBezTo>
                      <a:pt x="3084" y="34"/>
                      <a:pt x="3079" y="19"/>
                      <a:pt x="3067" y="19"/>
                    </a:cubicBezTo>
                    <a:cubicBezTo>
                      <a:pt x="3052" y="19"/>
                      <a:pt x="3026" y="41"/>
                      <a:pt x="3009" y="91"/>
                    </a:cubicBezTo>
                    <a:cubicBezTo>
                      <a:pt x="2997" y="117"/>
                      <a:pt x="2978" y="126"/>
                      <a:pt x="2961" y="126"/>
                    </a:cubicBezTo>
                    <a:cubicBezTo>
                      <a:pt x="2938" y="126"/>
                      <a:pt x="2918" y="109"/>
                      <a:pt x="2918" y="91"/>
                    </a:cubicBezTo>
                    <a:cubicBezTo>
                      <a:pt x="2918" y="61"/>
                      <a:pt x="2949" y="61"/>
                      <a:pt x="2979" y="61"/>
                    </a:cubicBezTo>
                    <a:cubicBezTo>
                      <a:pt x="2979" y="61"/>
                      <a:pt x="2979" y="31"/>
                      <a:pt x="3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5"/>
              <p:cNvSpPr/>
              <p:nvPr/>
            </p:nvSpPr>
            <p:spPr>
              <a:xfrm>
                <a:off x="7633675" y="3469175"/>
                <a:ext cx="242400" cy="30925"/>
              </a:xfrm>
              <a:custGeom>
                <a:avLst/>
                <a:gdLst/>
                <a:ahLst/>
                <a:cxnLst/>
                <a:rect l="l" t="t" r="r" b="b"/>
                <a:pathLst>
                  <a:path w="9696" h="1237" extrusionOk="0">
                    <a:moveTo>
                      <a:pt x="2704" y="31"/>
                    </a:moveTo>
                    <a:cubicBezTo>
                      <a:pt x="2674" y="31"/>
                      <a:pt x="2674" y="31"/>
                      <a:pt x="2674" y="61"/>
                    </a:cubicBezTo>
                    <a:lnTo>
                      <a:pt x="2704" y="61"/>
                    </a:lnTo>
                    <a:cubicBezTo>
                      <a:pt x="2704" y="31"/>
                      <a:pt x="2704" y="31"/>
                      <a:pt x="2704" y="31"/>
                    </a:cubicBezTo>
                    <a:close/>
                    <a:moveTo>
                      <a:pt x="3525" y="152"/>
                    </a:moveTo>
                    <a:cubicBezTo>
                      <a:pt x="3540" y="198"/>
                      <a:pt x="3540" y="221"/>
                      <a:pt x="3536" y="221"/>
                    </a:cubicBezTo>
                    <a:cubicBezTo>
                      <a:pt x="3532" y="221"/>
                      <a:pt x="3525" y="198"/>
                      <a:pt x="3525" y="152"/>
                    </a:cubicBezTo>
                    <a:close/>
                    <a:moveTo>
                      <a:pt x="6625" y="244"/>
                    </a:moveTo>
                    <a:cubicBezTo>
                      <a:pt x="6625" y="244"/>
                      <a:pt x="6625" y="244"/>
                      <a:pt x="6625" y="274"/>
                    </a:cubicBezTo>
                    <a:cubicBezTo>
                      <a:pt x="6625" y="274"/>
                      <a:pt x="6625" y="304"/>
                      <a:pt x="6625" y="304"/>
                    </a:cubicBezTo>
                    <a:lnTo>
                      <a:pt x="6595" y="274"/>
                    </a:lnTo>
                    <a:cubicBezTo>
                      <a:pt x="6595" y="244"/>
                      <a:pt x="6625" y="244"/>
                      <a:pt x="6625" y="244"/>
                    </a:cubicBezTo>
                    <a:close/>
                    <a:moveTo>
                      <a:pt x="9592" y="249"/>
                    </a:moveTo>
                    <a:cubicBezTo>
                      <a:pt x="9601" y="249"/>
                      <a:pt x="9595" y="292"/>
                      <a:pt x="9574" y="335"/>
                    </a:cubicBezTo>
                    <a:cubicBezTo>
                      <a:pt x="9574" y="304"/>
                      <a:pt x="9574" y="274"/>
                      <a:pt x="9574" y="274"/>
                    </a:cubicBezTo>
                    <a:cubicBezTo>
                      <a:pt x="9582" y="256"/>
                      <a:pt x="9589" y="249"/>
                      <a:pt x="9592" y="249"/>
                    </a:cubicBezTo>
                    <a:close/>
                    <a:moveTo>
                      <a:pt x="1245" y="244"/>
                    </a:moveTo>
                    <a:cubicBezTo>
                      <a:pt x="1245" y="264"/>
                      <a:pt x="1245" y="284"/>
                      <a:pt x="1245" y="304"/>
                    </a:cubicBezTo>
                    <a:cubicBezTo>
                      <a:pt x="1276" y="365"/>
                      <a:pt x="1245" y="365"/>
                      <a:pt x="1245" y="365"/>
                    </a:cubicBezTo>
                    <a:cubicBezTo>
                      <a:pt x="1215" y="304"/>
                      <a:pt x="1215" y="274"/>
                      <a:pt x="1245" y="244"/>
                    </a:cubicBezTo>
                    <a:close/>
                    <a:moveTo>
                      <a:pt x="4579" y="382"/>
                    </a:moveTo>
                    <a:cubicBezTo>
                      <a:pt x="4585" y="382"/>
                      <a:pt x="4579" y="396"/>
                      <a:pt x="4558" y="396"/>
                    </a:cubicBezTo>
                    <a:cubicBezTo>
                      <a:pt x="4568" y="385"/>
                      <a:pt x="4575" y="382"/>
                      <a:pt x="4579" y="382"/>
                    </a:cubicBezTo>
                    <a:close/>
                    <a:moveTo>
                      <a:pt x="1877" y="284"/>
                    </a:moveTo>
                    <a:cubicBezTo>
                      <a:pt x="1883" y="284"/>
                      <a:pt x="1883" y="299"/>
                      <a:pt x="1883" y="335"/>
                    </a:cubicBezTo>
                    <a:lnTo>
                      <a:pt x="1853" y="426"/>
                    </a:lnTo>
                    <a:cubicBezTo>
                      <a:pt x="1853" y="426"/>
                      <a:pt x="1853" y="396"/>
                      <a:pt x="1853" y="304"/>
                    </a:cubicBezTo>
                    <a:cubicBezTo>
                      <a:pt x="1866" y="292"/>
                      <a:pt x="1873" y="284"/>
                      <a:pt x="1877" y="284"/>
                    </a:cubicBezTo>
                    <a:close/>
                    <a:moveTo>
                      <a:pt x="2279" y="365"/>
                    </a:moveTo>
                    <a:cubicBezTo>
                      <a:pt x="2279" y="377"/>
                      <a:pt x="2279" y="399"/>
                      <a:pt x="2279" y="426"/>
                    </a:cubicBezTo>
                    <a:lnTo>
                      <a:pt x="2248" y="426"/>
                    </a:lnTo>
                    <a:cubicBezTo>
                      <a:pt x="2248" y="396"/>
                      <a:pt x="2248" y="365"/>
                      <a:pt x="2279" y="365"/>
                    </a:cubicBezTo>
                    <a:close/>
                    <a:moveTo>
                      <a:pt x="7041" y="412"/>
                    </a:moveTo>
                    <a:cubicBezTo>
                      <a:pt x="7037" y="412"/>
                      <a:pt x="7030" y="416"/>
                      <a:pt x="7020" y="426"/>
                    </a:cubicBezTo>
                    <a:cubicBezTo>
                      <a:pt x="7041" y="426"/>
                      <a:pt x="7047" y="412"/>
                      <a:pt x="7041" y="412"/>
                    </a:cubicBezTo>
                    <a:close/>
                    <a:moveTo>
                      <a:pt x="242" y="365"/>
                    </a:moveTo>
                    <a:cubicBezTo>
                      <a:pt x="242" y="365"/>
                      <a:pt x="242" y="365"/>
                      <a:pt x="242" y="426"/>
                    </a:cubicBezTo>
                    <a:cubicBezTo>
                      <a:pt x="242" y="426"/>
                      <a:pt x="242" y="456"/>
                      <a:pt x="212" y="456"/>
                    </a:cubicBezTo>
                    <a:lnTo>
                      <a:pt x="212" y="426"/>
                    </a:lnTo>
                    <a:cubicBezTo>
                      <a:pt x="212" y="365"/>
                      <a:pt x="212" y="365"/>
                      <a:pt x="242" y="365"/>
                    </a:cubicBezTo>
                    <a:close/>
                    <a:moveTo>
                      <a:pt x="364" y="396"/>
                    </a:moveTo>
                    <a:cubicBezTo>
                      <a:pt x="364" y="396"/>
                      <a:pt x="394" y="396"/>
                      <a:pt x="394" y="426"/>
                    </a:cubicBezTo>
                    <a:lnTo>
                      <a:pt x="364" y="426"/>
                    </a:lnTo>
                    <a:cubicBezTo>
                      <a:pt x="364" y="434"/>
                      <a:pt x="364" y="445"/>
                      <a:pt x="364" y="456"/>
                    </a:cubicBezTo>
                    <a:cubicBezTo>
                      <a:pt x="333" y="396"/>
                      <a:pt x="333" y="396"/>
                      <a:pt x="364" y="396"/>
                    </a:cubicBezTo>
                    <a:close/>
                    <a:moveTo>
                      <a:pt x="7020" y="456"/>
                    </a:moveTo>
                    <a:lnTo>
                      <a:pt x="7020" y="487"/>
                    </a:lnTo>
                    <a:lnTo>
                      <a:pt x="7051" y="487"/>
                    </a:lnTo>
                    <a:cubicBezTo>
                      <a:pt x="7051" y="456"/>
                      <a:pt x="7051" y="456"/>
                      <a:pt x="7020" y="456"/>
                    </a:cubicBezTo>
                    <a:close/>
                    <a:moveTo>
                      <a:pt x="1714" y="475"/>
                    </a:moveTo>
                    <a:cubicBezTo>
                      <a:pt x="1720" y="475"/>
                      <a:pt x="1727" y="488"/>
                      <a:pt x="1730" y="517"/>
                    </a:cubicBezTo>
                    <a:lnTo>
                      <a:pt x="1701" y="517"/>
                    </a:lnTo>
                    <a:cubicBezTo>
                      <a:pt x="1701" y="490"/>
                      <a:pt x="1707" y="475"/>
                      <a:pt x="1714" y="475"/>
                    </a:cubicBezTo>
                    <a:close/>
                    <a:moveTo>
                      <a:pt x="1975" y="456"/>
                    </a:moveTo>
                    <a:cubicBezTo>
                      <a:pt x="1975" y="487"/>
                      <a:pt x="1975" y="517"/>
                      <a:pt x="1944" y="517"/>
                    </a:cubicBezTo>
                    <a:cubicBezTo>
                      <a:pt x="1944" y="487"/>
                      <a:pt x="1944" y="456"/>
                      <a:pt x="1944" y="456"/>
                    </a:cubicBezTo>
                    <a:close/>
                    <a:moveTo>
                      <a:pt x="2552" y="456"/>
                    </a:moveTo>
                    <a:cubicBezTo>
                      <a:pt x="2583" y="456"/>
                      <a:pt x="2583" y="456"/>
                      <a:pt x="2583" y="487"/>
                    </a:cubicBezTo>
                    <a:cubicBezTo>
                      <a:pt x="2583" y="487"/>
                      <a:pt x="2583" y="517"/>
                      <a:pt x="2583" y="517"/>
                    </a:cubicBezTo>
                    <a:cubicBezTo>
                      <a:pt x="2552" y="517"/>
                      <a:pt x="2552" y="487"/>
                      <a:pt x="2552" y="487"/>
                    </a:cubicBezTo>
                    <a:cubicBezTo>
                      <a:pt x="2552" y="456"/>
                      <a:pt x="2552" y="456"/>
                      <a:pt x="2552" y="456"/>
                    </a:cubicBezTo>
                    <a:close/>
                    <a:moveTo>
                      <a:pt x="5227" y="487"/>
                    </a:moveTo>
                    <a:lnTo>
                      <a:pt x="5227" y="487"/>
                    </a:lnTo>
                    <a:cubicBezTo>
                      <a:pt x="5214" y="499"/>
                      <a:pt x="5197" y="507"/>
                      <a:pt x="5180" y="507"/>
                    </a:cubicBezTo>
                    <a:cubicBezTo>
                      <a:pt x="5176" y="507"/>
                      <a:pt x="5172" y="506"/>
                      <a:pt x="5168" y="505"/>
                    </a:cubicBezTo>
                    <a:lnTo>
                      <a:pt x="5168" y="505"/>
                    </a:lnTo>
                    <a:cubicBezTo>
                      <a:pt x="5167" y="509"/>
                      <a:pt x="5166" y="513"/>
                      <a:pt x="5166" y="517"/>
                    </a:cubicBezTo>
                    <a:cubicBezTo>
                      <a:pt x="5197" y="517"/>
                      <a:pt x="5227" y="517"/>
                      <a:pt x="5227" y="487"/>
                    </a:cubicBezTo>
                    <a:close/>
                    <a:moveTo>
                      <a:pt x="1610" y="487"/>
                    </a:moveTo>
                    <a:cubicBezTo>
                      <a:pt x="1610" y="507"/>
                      <a:pt x="1610" y="527"/>
                      <a:pt x="1610" y="548"/>
                    </a:cubicBezTo>
                    <a:lnTo>
                      <a:pt x="1579" y="548"/>
                    </a:lnTo>
                    <a:lnTo>
                      <a:pt x="1610" y="487"/>
                    </a:lnTo>
                    <a:close/>
                    <a:moveTo>
                      <a:pt x="3783" y="502"/>
                    </a:moveTo>
                    <a:lnTo>
                      <a:pt x="3768" y="517"/>
                    </a:lnTo>
                    <a:lnTo>
                      <a:pt x="3798" y="548"/>
                    </a:lnTo>
                    <a:cubicBezTo>
                      <a:pt x="3798" y="548"/>
                      <a:pt x="3798" y="535"/>
                      <a:pt x="3798" y="517"/>
                    </a:cubicBezTo>
                    <a:cubicBezTo>
                      <a:pt x="3792" y="511"/>
                      <a:pt x="3787" y="506"/>
                      <a:pt x="3783" y="502"/>
                    </a:cubicBezTo>
                    <a:close/>
                    <a:moveTo>
                      <a:pt x="1032" y="487"/>
                    </a:moveTo>
                    <a:cubicBezTo>
                      <a:pt x="1032" y="487"/>
                      <a:pt x="1032" y="517"/>
                      <a:pt x="1002" y="578"/>
                    </a:cubicBezTo>
                    <a:cubicBezTo>
                      <a:pt x="1002" y="517"/>
                      <a:pt x="1002" y="487"/>
                      <a:pt x="1032" y="487"/>
                    </a:cubicBezTo>
                    <a:close/>
                    <a:moveTo>
                      <a:pt x="1074" y="565"/>
                    </a:moveTo>
                    <a:cubicBezTo>
                      <a:pt x="1063" y="565"/>
                      <a:pt x="1063" y="587"/>
                      <a:pt x="1063" y="608"/>
                    </a:cubicBezTo>
                    <a:cubicBezTo>
                      <a:pt x="1063" y="639"/>
                      <a:pt x="1063" y="639"/>
                      <a:pt x="1093" y="639"/>
                    </a:cubicBezTo>
                    <a:cubicBezTo>
                      <a:pt x="1093" y="639"/>
                      <a:pt x="1124" y="608"/>
                      <a:pt x="1124" y="608"/>
                    </a:cubicBezTo>
                    <a:cubicBezTo>
                      <a:pt x="1124" y="578"/>
                      <a:pt x="1093" y="578"/>
                      <a:pt x="1093" y="578"/>
                    </a:cubicBezTo>
                    <a:cubicBezTo>
                      <a:pt x="1084" y="569"/>
                      <a:pt x="1078" y="565"/>
                      <a:pt x="1074" y="565"/>
                    </a:cubicBezTo>
                    <a:close/>
                    <a:moveTo>
                      <a:pt x="9300" y="0"/>
                    </a:moveTo>
                    <a:cubicBezTo>
                      <a:pt x="9300" y="36"/>
                      <a:pt x="9279" y="51"/>
                      <a:pt x="9244" y="51"/>
                    </a:cubicBezTo>
                    <a:cubicBezTo>
                      <a:pt x="9218" y="51"/>
                      <a:pt x="9186" y="43"/>
                      <a:pt x="9148" y="31"/>
                    </a:cubicBezTo>
                    <a:cubicBezTo>
                      <a:pt x="9087" y="31"/>
                      <a:pt x="8996" y="31"/>
                      <a:pt x="8996" y="61"/>
                    </a:cubicBezTo>
                    <a:lnTo>
                      <a:pt x="8966" y="61"/>
                    </a:lnTo>
                    <a:cubicBezTo>
                      <a:pt x="8966" y="31"/>
                      <a:pt x="8966" y="31"/>
                      <a:pt x="8935" y="31"/>
                    </a:cubicBezTo>
                    <a:cubicBezTo>
                      <a:pt x="8905" y="61"/>
                      <a:pt x="8874" y="61"/>
                      <a:pt x="8874" y="61"/>
                    </a:cubicBezTo>
                    <a:cubicBezTo>
                      <a:pt x="8874" y="31"/>
                      <a:pt x="8874" y="31"/>
                      <a:pt x="8844" y="31"/>
                    </a:cubicBezTo>
                    <a:cubicBezTo>
                      <a:pt x="8844" y="31"/>
                      <a:pt x="8814" y="31"/>
                      <a:pt x="8814" y="61"/>
                    </a:cubicBezTo>
                    <a:cubicBezTo>
                      <a:pt x="8814" y="61"/>
                      <a:pt x="8722" y="61"/>
                      <a:pt x="8692" y="31"/>
                    </a:cubicBezTo>
                    <a:cubicBezTo>
                      <a:pt x="8692" y="22"/>
                      <a:pt x="8689" y="18"/>
                      <a:pt x="8686" y="18"/>
                    </a:cubicBezTo>
                    <a:cubicBezTo>
                      <a:pt x="8677" y="18"/>
                      <a:pt x="8662" y="40"/>
                      <a:pt x="8662" y="61"/>
                    </a:cubicBezTo>
                    <a:cubicBezTo>
                      <a:pt x="8662" y="92"/>
                      <a:pt x="8662" y="152"/>
                      <a:pt x="8631" y="152"/>
                    </a:cubicBezTo>
                    <a:lnTo>
                      <a:pt x="8631" y="61"/>
                    </a:lnTo>
                    <a:cubicBezTo>
                      <a:pt x="8662" y="31"/>
                      <a:pt x="8662" y="31"/>
                      <a:pt x="8631" y="31"/>
                    </a:cubicBezTo>
                    <a:lnTo>
                      <a:pt x="8601" y="31"/>
                    </a:lnTo>
                    <a:cubicBezTo>
                      <a:pt x="8601" y="61"/>
                      <a:pt x="8540" y="61"/>
                      <a:pt x="8479" y="61"/>
                    </a:cubicBezTo>
                    <a:cubicBezTo>
                      <a:pt x="8358" y="61"/>
                      <a:pt x="8327" y="61"/>
                      <a:pt x="8327" y="92"/>
                    </a:cubicBezTo>
                    <a:cubicBezTo>
                      <a:pt x="8327" y="107"/>
                      <a:pt x="8327" y="114"/>
                      <a:pt x="8324" y="114"/>
                    </a:cubicBezTo>
                    <a:cubicBezTo>
                      <a:pt x="8320" y="114"/>
                      <a:pt x="8312" y="107"/>
                      <a:pt x="8297" y="92"/>
                    </a:cubicBezTo>
                    <a:cubicBezTo>
                      <a:pt x="8239" y="34"/>
                      <a:pt x="8218" y="13"/>
                      <a:pt x="8210" y="13"/>
                    </a:cubicBezTo>
                    <a:cubicBezTo>
                      <a:pt x="8206" y="13"/>
                      <a:pt x="8206" y="20"/>
                      <a:pt x="8206" y="31"/>
                    </a:cubicBezTo>
                    <a:cubicBezTo>
                      <a:pt x="8206" y="31"/>
                      <a:pt x="8206" y="61"/>
                      <a:pt x="8206" y="92"/>
                    </a:cubicBezTo>
                    <a:cubicBezTo>
                      <a:pt x="8206" y="68"/>
                      <a:pt x="8179" y="58"/>
                      <a:pt x="8146" y="58"/>
                    </a:cubicBezTo>
                    <a:cubicBezTo>
                      <a:pt x="8093" y="58"/>
                      <a:pt x="8023" y="84"/>
                      <a:pt x="8023" y="122"/>
                    </a:cubicBezTo>
                    <a:lnTo>
                      <a:pt x="8023" y="92"/>
                    </a:lnTo>
                    <a:cubicBezTo>
                      <a:pt x="8023" y="61"/>
                      <a:pt x="7993" y="61"/>
                      <a:pt x="7963" y="61"/>
                    </a:cubicBezTo>
                    <a:lnTo>
                      <a:pt x="7932" y="61"/>
                    </a:lnTo>
                    <a:cubicBezTo>
                      <a:pt x="7932" y="87"/>
                      <a:pt x="7916" y="96"/>
                      <a:pt x="7897" y="96"/>
                    </a:cubicBezTo>
                    <a:cubicBezTo>
                      <a:pt x="7871" y="96"/>
                      <a:pt x="7841" y="79"/>
                      <a:pt x="7841" y="61"/>
                    </a:cubicBezTo>
                    <a:cubicBezTo>
                      <a:pt x="7841" y="31"/>
                      <a:pt x="7841" y="31"/>
                      <a:pt x="7811" y="31"/>
                    </a:cubicBezTo>
                    <a:cubicBezTo>
                      <a:pt x="7798" y="57"/>
                      <a:pt x="7779" y="66"/>
                      <a:pt x="7763" y="66"/>
                    </a:cubicBezTo>
                    <a:cubicBezTo>
                      <a:pt x="7740" y="66"/>
                      <a:pt x="7719" y="48"/>
                      <a:pt x="7719" y="31"/>
                    </a:cubicBezTo>
                    <a:lnTo>
                      <a:pt x="7689" y="31"/>
                    </a:lnTo>
                    <a:cubicBezTo>
                      <a:pt x="7689" y="61"/>
                      <a:pt x="7659" y="61"/>
                      <a:pt x="7659" y="61"/>
                    </a:cubicBezTo>
                    <a:cubicBezTo>
                      <a:pt x="7628" y="61"/>
                      <a:pt x="7598" y="61"/>
                      <a:pt x="7628" y="92"/>
                    </a:cubicBezTo>
                    <a:cubicBezTo>
                      <a:pt x="7628" y="122"/>
                      <a:pt x="7628" y="152"/>
                      <a:pt x="7598" y="152"/>
                    </a:cubicBezTo>
                    <a:lnTo>
                      <a:pt x="7598" y="122"/>
                    </a:lnTo>
                    <a:cubicBezTo>
                      <a:pt x="7598" y="92"/>
                      <a:pt x="7567" y="92"/>
                      <a:pt x="7537" y="92"/>
                    </a:cubicBezTo>
                    <a:cubicBezTo>
                      <a:pt x="7476" y="92"/>
                      <a:pt x="7446" y="92"/>
                      <a:pt x="7446" y="61"/>
                    </a:cubicBezTo>
                    <a:lnTo>
                      <a:pt x="7415" y="92"/>
                    </a:lnTo>
                    <a:cubicBezTo>
                      <a:pt x="7400" y="76"/>
                      <a:pt x="7385" y="69"/>
                      <a:pt x="7370" y="69"/>
                    </a:cubicBezTo>
                    <a:cubicBezTo>
                      <a:pt x="7355" y="69"/>
                      <a:pt x="7339" y="76"/>
                      <a:pt x="7324" y="92"/>
                    </a:cubicBezTo>
                    <a:lnTo>
                      <a:pt x="7294" y="92"/>
                    </a:lnTo>
                    <a:cubicBezTo>
                      <a:pt x="7294" y="61"/>
                      <a:pt x="7286" y="46"/>
                      <a:pt x="7275" y="46"/>
                    </a:cubicBezTo>
                    <a:cubicBezTo>
                      <a:pt x="7263" y="46"/>
                      <a:pt x="7248" y="61"/>
                      <a:pt x="7233" y="92"/>
                    </a:cubicBezTo>
                    <a:cubicBezTo>
                      <a:pt x="7233" y="61"/>
                      <a:pt x="7233" y="61"/>
                      <a:pt x="7233" y="61"/>
                    </a:cubicBezTo>
                    <a:cubicBezTo>
                      <a:pt x="7218" y="76"/>
                      <a:pt x="7195" y="84"/>
                      <a:pt x="7176" y="84"/>
                    </a:cubicBezTo>
                    <a:cubicBezTo>
                      <a:pt x="7157" y="84"/>
                      <a:pt x="7142" y="76"/>
                      <a:pt x="7142" y="61"/>
                    </a:cubicBezTo>
                    <a:cubicBezTo>
                      <a:pt x="7142" y="92"/>
                      <a:pt x="7112" y="92"/>
                      <a:pt x="7112" y="92"/>
                    </a:cubicBezTo>
                    <a:cubicBezTo>
                      <a:pt x="7112" y="92"/>
                      <a:pt x="7081" y="92"/>
                      <a:pt x="7081" y="122"/>
                    </a:cubicBezTo>
                    <a:cubicBezTo>
                      <a:pt x="7051" y="152"/>
                      <a:pt x="7051" y="152"/>
                      <a:pt x="7051" y="152"/>
                    </a:cubicBezTo>
                    <a:cubicBezTo>
                      <a:pt x="7051" y="152"/>
                      <a:pt x="7051" y="122"/>
                      <a:pt x="7051" y="92"/>
                    </a:cubicBezTo>
                    <a:cubicBezTo>
                      <a:pt x="7063" y="79"/>
                      <a:pt x="7065" y="72"/>
                      <a:pt x="7062" y="72"/>
                    </a:cubicBezTo>
                    <a:cubicBezTo>
                      <a:pt x="7056" y="72"/>
                      <a:pt x="7038" y="86"/>
                      <a:pt x="7020" y="122"/>
                    </a:cubicBezTo>
                    <a:cubicBezTo>
                      <a:pt x="7020" y="111"/>
                      <a:pt x="7020" y="100"/>
                      <a:pt x="7020" y="92"/>
                    </a:cubicBezTo>
                    <a:cubicBezTo>
                      <a:pt x="7020" y="92"/>
                      <a:pt x="6990" y="92"/>
                      <a:pt x="6990" y="122"/>
                    </a:cubicBezTo>
                    <a:lnTo>
                      <a:pt x="6960" y="122"/>
                    </a:lnTo>
                    <a:cubicBezTo>
                      <a:pt x="6929" y="92"/>
                      <a:pt x="6929" y="92"/>
                      <a:pt x="6899" y="92"/>
                    </a:cubicBezTo>
                    <a:cubicBezTo>
                      <a:pt x="6899" y="107"/>
                      <a:pt x="6899" y="114"/>
                      <a:pt x="6895" y="114"/>
                    </a:cubicBezTo>
                    <a:cubicBezTo>
                      <a:pt x="6891" y="114"/>
                      <a:pt x="6884" y="107"/>
                      <a:pt x="6868" y="92"/>
                    </a:cubicBezTo>
                    <a:cubicBezTo>
                      <a:pt x="6868" y="99"/>
                      <a:pt x="6868" y="109"/>
                      <a:pt x="6868" y="122"/>
                    </a:cubicBezTo>
                    <a:cubicBezTo>
                      <a:pt x="6868" y="137"/>
                      <a:pt x="6861" y="145"/>
                      <a:pt x="6853" y="145"/>
                    </a:cubicBezTo>
                    <a:cubicBezTo>
                      <a:pt x="6846" y="145"/>
                      <a:pt x="6838" y="137"/>
                      <a:pt x="6838" y="122"/>
                    </a:cubicBezTo>
                    <a:cubicBezTo>
                      <a:pt x="6838" y="109"/>
                      <a:pt x="6838" y="99"/>
                      <a:pt x="6838" y="92"/>
                    </a:cubicBezTo>
                    <a:cubicBezTo>
                      <a:pt x="6808" y="122"/>
                      <a:pt x="6808" y="122"/>
                      <a:pt x="6808" y="122"/>
                    </a:cubicBezTo>
                    <a:cubicBezTo>
                      <a:pt x="6808" y="92"/>
                      <a:pt x="6686" y="92"/>
                      <a:pt x="6595" y="92"/>
                    </a:cubicBezTo>
                    <a:cubicBezTo>
                      <a:pt x="6595" y="92"/>
                      <a:pt x="6564" y="122"/>
                      <a:pt x="6564" y="152"/>
                    </a:cubicBezTo>
                    <a:cubicBezTo>
                      <a:pt x="6564" y="107"/>
                      <a:pt x="6557" y="84"/>
                      <a:pt x="6549" y="84"/>
                    </a:cubicBezTo>
                    <a:cubicBezTo>
                      <a:pt x="6542" y="84"/>
                      <a:pt x="6534" y="107"/>
                      <a:pt x="6534" y="152"/>
                    </a:cubicBezTo>
                    <a:cubicBezTo>
                      <a:pt x="6519" y="137"/>
                      <a:pt x="6511" y="130"/>
                      <a:pt x="6507" y="130"/>
                    </a:cubicBezTo>
                    <a:cubicBezTo>
                      <a:pt x="6504" y="130"/>
                      <a:pt x="6504" y="137"/>
                      <a:pt x="6504" y="152"/>
                    </a:cubicBezTo>
                    <a:cubicBezTo>
                      <a:pt x="6482" y="131"/>
                      <a:pt x="6476" y="109"/>
                      <a:pt x="6474" y="109"/>
                    </a:cubicBezTo>
                    <a:cubicBezTo>
                      <a:pt x="6473" y="109"/>
                      <a:pt x="6473" y="113"/>
                      <a:pt x="6473" y="122"/>
                    </a:cubicBezTo>
                    <a:cubicBezTo>
                      <a:pt x="6473" y="122"/>
                      <a:pt x="6473" y="122"/>
                      <a:pt x="6443" y="92"/>
                    </a:cubicBezTo>
                    <a:cubicBezTo>
                      <a:pt x="6443" y="83"/>
                      <a:pt x="6440" y="79"/>
                      <a:pt x="6436" y="79"/>
                    </a:cubicBezTo>
                    <a:cubicBezTo>
                      <a:pt x="6428" y="79"/>
                      <a:pt x="6412" y="101"/>
                      <a:pt x="6412" y="122"/>
                    </a:cubicBezTo>
                    <a:cubicBezTo>
                      <a:pt x="6397" y="152"/>
                      <a:pt x="6390" y="168"/>
                      <a:pt x="6386" y="168"/>
                    </a:cubicBezTo>
                    <a:cubicBezTo>
                      <a:pt x="6382" y="168"/>
                      <a:pt x="6382" y="152"/>
                      <a:pt x="6382" y="122"/>
                    </a:cubicBezTo>
                    <a:cubicBezTo>
                      <a:pt x="6382" y="99"/>
                      <a:pt x="6373" y="89"/>
                      <a:pt x="6362" y="89"/>
                    </a:cubicBezTo>
                    <a:cubicBezTo>
                      <a:pt x="6344" y="89"/>
                      <a:pt x="6321" y="115"/>
                      <a:pt x="6321" y="152"/>
                    </a:cubicBezTo>
                    <a:cubicBezTo>
                      <a:pt x="6321" y="165"/>
                      <a:pt x="6321" y="175"/>
                      <a:pt x="6321" y="183"/>
                    </a:cubicBezTo>
                    <a:cubicBezTo>
                      <a:pt x="6321" y="152"/>
                      <a:pt x="6291" y="152"/>
                      <a:pt x="6291" y="152"/>
                    </a:cubicBezTo>
                    <a:cubicBezTo>
                      <a:pt x="6291" y="152"/>
                      <a:pt x="6291" y="152"/>
                      <a:pt x="6291" y="122"/>
                    </a:cubicBezTo>
                    <a:cubicBezTo>
                      <a:pt x="6291" y="122"/>
                      <a:pt x="6260" y="122"/>
                      <a:pt x="6230" y="152"/>
                    </a:cubicBezTo>
                    <a:cubicBezTo>
                      <a:pt x="6230" y="176"/>
                      <a:pt x="6226" y="186"/>
                      <a:pt x="6218" y="186"/>
                    </a:cubicBezTo>
                    <a:cubicBezTo>
                      <a:pt x="6207" y="186"/>
                      <a:pt x="6188" y="160"/>
                      <a:pt x="6169" y="122"/>
                    </a:cubicBezTo>
                    <a:lnTo>
                      <a:pt x="6139" y="152"/>
                    </a:lnTo>
                    <a:cubicBezTo>
                      <a:pt x="6127" y="176"/>
                      <a:pt x="6116" y="186"/>
                      <a:pt x="6106" y="186"/>
                    </a:cubicBezTo>
                    <a:cubicBezTo>
                      <a:pt x="6090" y="186"/>
                      <a:pt x="6078" y="160"/>
                      <a:pt x="6078" y="122"/>
                    </a:cubicBezTo>
                    <a:cubicBezTo>
                      <a:pt x="6078" y="92"/>
                      <a:pt x="6078" y="92"/>
                      <a:pt x="6048" y="92"/>
                    </a:cubicBezTo>
                    <a:lnTo>
                      <a:pt x="6048" y="122"/>
                    </a:lnTo>
                    <a:cubicBezTo>
                      <a:pt x="6048" y="152"/>
                      <a:pt x="6048" y="183"/>
                      <a:pt x="6048" y="183"/>
                    </a:cubicBezTo>
                    <a:cubicBezTo>
                      <a:pt x="6048" y="183"/>
                      <a:pt x="6017" y="183"/>
                      <a:pt x="6017" y="152"/>
                    </a:cubicBezTo>
                    <a:cubicBezTo>
                      <a:pt x="6017" y="141"/>
                      <a:pt x="6017" y="130"/>
                      <a:pt x="6017" y="122"/>
                    </a:cubicBezTo>
                    <a:cubicBezTo>
                      <a:pt x="6017" y="122"/>
                      <a:pt x="5987" y="122"/>
                      <a:pt x="5987" y="92"/>
                    </a:cubicBezTo>
                    <a:lnTo>
                      <a:pt x="5926" y="92"/>
                    </a:lnTo>
                    <a:cubicBezTo>
                      <a:pt x="5926" y="107"/>
                      <a:pt x="5918" y="114"/>
                      <a:pt x="5911" y="114"/>
                    </a:cubicBezTo>
                    <a:cubicBezTo>
                      <a:pt x="5903" y="114"/>
                      <a:pt x="5896" y="107"/>
                      <a:pt x="5896" y="92"/>
                    </a:cubicBezTo>
                    <a:cubicBezTo>
                      <a:pt x="5896" y="92"/>
                      <a:pt x="5865" y="92"/>
                      <a:pt x="5865" y="122"/>
                    </a:cubicBezTo>
                    <a:cubicBezTo>
                      <a:pt x="5835" y="122"/>
                      <a:pt x="5835" y="122"/>
                      <a:pt x="5835" y="92"/>
                    </a:cubicBezTo>
                    <a:cubicBezTo>
                      <a:pt x="5835" y="122"/>
                      <a:pt x="5804" y="122"/>
                      <a:pt x="5804" y="122"/>
                    </a:cubicBezTo>
                    <a:lnTo>
                      <a:pt x="5774" y="122"/>
                    </a:lnTo>
                    <a:cubicBezTo>
                      <a:pt x="5774" y="152"/>
                      <a:pt x="5774" y="152"/>
                      <a:pt x="5774" y="152"/>
                    </a:cubicBezTo>
                    <a:cubicBezTo>
                      <a:pt x="5744" y="152"/>
                      <a:pt x="5713" y="122"/>
                      <a:pt x="5713" y="122"/>
                    </a:cubicBezTo>
                    <a:cubicBezTo>
                      <a:pt x="5683" y="122"/>
                      <a:pt x="5683" y="122"/>
                      <a:pt x="5683" y="152"/>
                    </a:cubicBezTo>
                    <a:cubicBezTo>
                      <a:pt x="5653" y="152"/>
                      <a:pt x="5622" y="122"/>
                      <a:pt x="5592" y="122"/>
                    </a:cubicBezTo>
                    <a:cubicBezTo>
                      <a:pt x="5561" y="122"/>
                      <a:pt x="5561" y="122"/>
                      <a:pt x="5561" y="152"/>
                    </a:cubicBezTo>
                    <a:cubicBezTo>
                      <a:pt x="5561" y="183"/>
                      <a:pt x="5561" y="198"/>
                      <a:pt x="5558" y="198"/>
                    </a:cubicBezTo>
                    <a:cubicBezTo>
                      <a:pt x="5554" y="198"/>
                      <a:pt x="5546" y="183"/>
                      <a:pt x="5531" y="152"/>
                    </a:cubicBezTo>
                    <a:cubicBezTo>
                      <a:pt x="5513" y="117"/>
                      <a:pt x="5506" y="102"/>
                      <a:pt x="5503" y="102"/>
                    </a:cubicBezTo>
                    <a:cubicBezTo>
                      <a:pt x="5501" y="102"/>
                      <a:pt x="5501" y="109"/>
                      <a:pt x="5501" y="122"/>
                    </a:cubicBezTo>
                    <a:cubicBezTo>
                      <a:pt x="5501" y="152"/>
                      <a:pt x="5501" y="152"/>
                      <a:pt x="5470" y="152"/>
                    </a:cubicBezTo>
                    <a:cubicBezTo>
                      <a:pt x="5470" y="137"/>
                      <a:pt x="5470" y="130"/>
                      <a:pt x="5466" y="130"/>
                    </a:cubicBezTo>
                    <a:cubicBezTo>
                      <a:pt x="5463" y="130"/>
                      <a:pt x="5455" y="137"/>
                      <a:pt x="5440" y="152"/>
                    </a:cubicBezTo>
                    <a:cubicBezTo>
                      <a:pt x="5440" y="152"/>
                      <a:pt x="5440" y="152"/>
                      <a:pt x="5440" y="122"/>
                    </a:cubicBezTo>
                    <a:lnTo>
                      <a:pt x="5409" y="122"/>
                    </a:lnTo>
                    <a:cubicBezTo>
                      <a:pt x="5396" y="148"/>
                      <a:pt x="5378" y="157"/>
                      <a:pt x="5361" y="157"/>
                    </a:cubicBezTo>
                    <a:cubicBezTo>
                      <a:pt x="5338" y="157"/>
                      <a:pt x="5318" y="140"/>
                      <a:pt x="5318" y="122"/>
                    </a:cubicBezTo>
                    <a:cubicBezTo>
                      <a:pt x="5318" y="122"/>
                      <a:pt x="5288" y="122"/>
                      <a:pt x="5288" y="152"/>
                    </a:cubicBezTo>
                    <a:cubicBezTo>
                      <a:pt x="5288" y="183"/>
                      <a:pt x="5280" y="198"/>
                      <a:pt x="5273" y="198"/>
                    </a:cubicBezTo>
                    <a:cubicBezTo>
                      <a:pt x="5265" y="198"/>
                      <a:pt x="5257" y="183"/>
                      <a:pt x="5257" y="152"/>
                    </a:cubicBezTo>
                    <a:cubicBezTo>
                      <a:pt x="5245" y="165"/>
                      <a:pt x="5232" y="172"/>
                      <a:pt x="5222" y="172"/>
                    </a:cubicBezTo>
                    <a:cubicBezTo>
                      <a:pt x="5207" y="172"/>
                      <a:pt x="5197" y="158"/>
                      <a:pt x="5197" y="122"/>
                    </a:cubicBezTo>
                    <a:lnTo>
                      <a:pt x="5197" y="61"/>
                    </a:lnTo>
                    <a:cubicBezTo>
                      <a:pt x="5197" y="92"/>
                      <a:pt x="5166" y="92"/>
                      <a:pt x="5166" y="92"/>
                    </a:cubicBezTo>
                    <a:cubicBezTo>
                      <a:pt x="5166" y="122"/>
                      <a:pt x="5166" y="122"/>
                      <a:pt x="5136" y="122"/>
                    </a:cubicBezTo>
                    <a:cubicBezTo>
                      <a:pt x="5105" y="122"/>
                      <a:pt x="5045" y="152"/>
                      <a:pt x="5045" y="152"/>
                    </a:cubicBezTo>
                    <a:cubicBezTo>
                      <a:pt x="5014" y="152"/>
                      <a:pt x="4984" y="152"/>
                      <a:pt x="4953" y="122"/>
                    </a:cubicBezTo>
                    <a:cubicBezTo>
                      <a:pt x="4953" y="122"/>
                      <a:pt x="4953" y="122"/>
                      <a:pt x="4923" y="152"/>
                    </a:cubicBezTo>
                    <a:cubicBezTo>
                      <a:pt x="4923" y="168"/>
                      <a:pt x="4915" y="175"/>
                      <a:pt x="4908" y="175"/>
                    </a:cubicBezTo>
                    <a:cubicBezTo>
                      <a:pt x="4900" y="175"/>
                      <a:pt x="4893" y="168"/>
                      <a:pt x="4893" y="152"/>
                    </a:cubicBezTo>
                    <a:lnTo>
                      <a:pt x="4862" y="152"/>
                    </a:lnTo>
                    <a:cubicBezTo>
                      <a:pt x="4862" y="183"/>
                      <a:pt x="4832" y="183"/>
                      <a:pt x="4832" y="183"/>
                    </a:cubicBezTo>
                    <a:cubicBezTo>
                      <a:pt x="4832" y="172"/>
                      <a:pt x="4832" y="161"/>
                      <a:pt x="4832" y="152"/>
                    </a:cubicBezTo>
                    <a:cubicBezTo>
                      <a:pt x="4832" y="183"/>
                      <a:pt x="4801" y="183"/>
                      <a:pt x="4771" y="183"/>
                    </a:cubicBezTo>
                    <a:cubicBezTo>
                      <a:pt x="4771" y="168"/>
                      <a:pt x="4672" y="160"/>
                      <a:pt x="4573" y="160"/>
                    </a:cubicBezTo>
                    <a:cubicBezTo>
                      <a:pt x="4475" y="160"/>
                      <a:pt x="4376" y="168"/>
                      <a:pt x="4376" y="183"/>
                    </a:cubicBezTo>
                    <a:lnTo>
                      <a:pt x="4315" y="183"/>
                    </a:lnTo>
                    <a:cubicBezTo>
                      <a:pt x="4315" y="147"/>
                      <a:pt x="4306" y="135"/>
                      <a:pt x="4293" y="135"/>
                    </a:cubicBezTo>
                    <a:cubicBezTo>
                      <a:pt x="4272" y="135"/>
                      <a:pt x="4242" y="164"/>
                      <a:pt x="4224" y="183"/>
                    </a:cubicBezTo>
                    <a:cubicBezTo>
                      <a:pt x="4224" y="213"/>
                      <a:pt x="4194" y="213"/>
                      <a:pt x="4194" y="213"/>
                    </a:cubicBezTo>
                    <a:cubicBezTo>
                      <a:pt x="4194" y="163"/>
                      <a:pt x="4184" y="140"/>
                      <a:pt x="4171" y="140"/>
                    </a:cubicBezTo>
                    <a:cubicBezTo>
                      <a:pt x="4160" y="140"/>
                      <a:pt x="4146" y="155"/>
                      <a:pt x="4133" y="183"/>
                    </a:cubicBezTo>
                    <a:cubicBezTo>
                      <a:pt x="4133" y="213"/>
                      <a:pt x="4125" y="228"/>
                      <a:pt x="4118" y="228"/>
                    </a:cubicBezTo>
                    <a:cubicBezTo>
                      <a:pt x="4110" y="228"/>
                      <a:pt x="4102" y="213"/>
                      <a:pt x="4102" y="183"/>
                    </a:cubicBezTo>
                    <a:cubicBezTo>
                      <a:pt x="4102" y="140"/>
                      <a:pt x="4102" y="118"/>
                      <a:pt x="4099" y="118"/>
                    </a:cubicBezTo>
                    <a:cubicBezTo>
                      <a:pt x="4096" y="118"/>
                      <a:pt x="4088" y="148"/>
                      <a:pt x="4072" y="213"/>
                    </a:cubicBezTo>
                    <a:cubicBezTo>
                      <a:pt x="4072" y="228"/>
                      <a:pt x="4072" y="236"/>
                      <a:pt x="4068" y="236"/>
                    </a:cubicBezTo>
                    <a:cubicBezTo>
                      <a:pt x="4064" y="236"/>
                      <a:pt x="4057" y="228"/>
                      <a:pt x="4042" y="213"/>
                    </a:cubicBezTo>
                    <a:cubicBezTo>
                      <a:pt x="4042" y="163"/>
                      <a:pt x="4032" y="140"/>
                      <a:pt x="4024" y="140"/>
                    </a:cubicBezTo>
                    <a:cubicBezTo>
                      <a:pt x="4017" y="140"/>
                      <a:pt x="4011" y="155"/>
                      <a:pt x="4011" y="183"/>
                    </a:cubicBezTo>
                    <a:cubicBezTo>
                      <a:pt x="4011" y="213"/>
                      <a:pt x="4011" y="228"/>
                      <a:pt x="4007" y="228"/>
                    </a:cubicBezTo>
                    <a:cubicBezTo>
                      <a:pt x="4004" y="228"/>
                      <a:pt x="3996" y="213"/>
                      <a:pt x="3981" y="183"/>
                    </a:cubicBezTo>
                    <a:cubicBezTo>
                      <a:pt x="3981" y="137"/>
                      <a:pt x="3981" y="114"/>
                      <a:pt x="3977" y="114"/>
                    </a:cubicBezTo>
                    <a:cubicBezTo>
                      <a:pt x="3973" y="114"/>
                      <a:pt x="3966" y="137"/>
                      <a:pt x="3950" y="183"/>
                    </a:cubicBezTo>
                    <a:cubicBezTo>
                      <a:pt x="3950" y="213"/>
                      <a:pt x="3935" y="228"/>
                      <a:pt x="3920" y="228"/>
                    </a:cubicBezTo>
                    <a:cubicBezTo>
                      <a:pt x="3905" y="228"/>
                      <a:pt x="3890" y="213"/>
                      <a:pt x="3890" y="183"/>
                    </a:cubicBezTo>
                    <a:cubicBezTo>
                      <a:pt x="3890" y="183"/>
                      <a:pt x="3876" y="156"/>
                      <a:pt x="3867" y="156"/>
                    </a:cubicBezTo>
                    <a:cubicBezTo>
                      <a:pt x="3863" y="156"/>
                      <a:pt x="3859" y="163"/>
                      <a:pt x="3859" y="183"/>
                    </a:cubicBezTo>
                    <a:lnTo>
                      <a:pt x="3859" y="122"/>
                    </a:lnTo>
                    <a:lnTo>
                      <a:pt x="3829" y="122"/>
                    </a:lnTo>
                    <a:lnTo>
                      <a:pt x="3829" y="183"/>
                    </a:lnTo>
                    <a:cubicBezTo>
                      <a:pt x="3829" y="183"/>
                      <a:pt x="3738" y="122"/>
                      <a:pt x="3677" y="122"/>
                    </a:cubicBezTo>
                    <a:cubicBezTo>
                      <a:pt x="3555" y="122"/>
                      <a:pt x="3525" y="122"/>
                      <a:pt x="3525" y="152"/>
                    </a:cubicBezTo>
                    <a:cubicBezTo>
                      <a:pt x="3494" y="152"/>
                      <a:pt x="3464" y="122"/>
                      <a:pt x="3464" y="122"/>
                    </a:cubicBezTo>
                    <a:cubicBezTo>
                      <a:pt x="3434" y="122"/>
                      <a:pt x="3403" y="122"/>
                      <a:pt x="3403" y="92"/>
                    </a:cubicBezTo>
                    <a:cubicBezTo>
                      <a:pt x="3385" y="127"/>
                      <a:pt x="3357" y="142"/>
                      <a:pt x="3331" y="142"/>
                    </a:cubicBezTo>
                    <a:cubicBezTo>
                      <a:pt x="3312" y="142"/>
                      <a:pt x="3294" y="135"/>
                      <a:pt x="3282" y="122"/>
                    </a:cubicBezTo>
                    <a:cubicBezTo>
                      <a:pt x="3251" y="122"/>
                      <a:pt x="3251" y="122"/>
                      <a:pt x="3221" y="152"/>
                    </a:cubicBezTo>
                    <a:cubicBezTo>
                      <a:pt x="3206" y="168"/>
                      <a:pt x="3198" y="175"/>
                      <a:pt x="3194" y="175"/>
                    </a:cubicBezTo>
                    <a:cubicBezTo>
                      <a:pt x="3190" y="175"/>
                      <a:pt x="3190" y="168"/>
                      <a:pt x="3190" y="152"/>
                    </a:cubicBezTo>
                    <a:cubicBezTo>
                      <a:pt x="3190" y="135"/>
                      <a:pt x="3160" y="117"/>
                      <a:pt x="3134" y="117"/>
                    </a:cubicBezTo>
                    <a:cubicBezTo>
                      <a:pt x="3116" y="117"/>
                      <a:pt x="3099" y="127"/>
                      <a:pt x="3099" y="152"/>
                    </a:cubicBezTo>
                    <a:lnTo>
                      <a:pt x="3099" y="122"/>
                    </a:lnTo>
                    <a:cubicBezTo>
                      <a:pt x="3099" y="113"/>
                      <a:pt x="3097" y="109"/>
                      <a:pt x="3093" y="109"/>
                    </a:cubicBezTo>
                    <a:cubicBezTo>
                      <a:pt x="3084" y="109"/>
                      <a:pt x="3069" y="131"/>
                      <a:pt x="3069" y="152"/>
                    </a:cubicBezTo>
                    <a:cubicBezTo>
                      <a:pt x="3069" y="144"/>
                      <a:pt x="3069" y="134"/>
                      <a:pt x="3069" y="122"/>
                    </a:cubicBezTo>
                    <a:cubicBezTo>
                      <a:pt x="3069" y="86"/>
                      <a:pt x="3058" y="72"/>
                      <a:pt x="3050" y="72"/>
                    </a:cubicBezTo>
                    <a:cubicBezTo>
                      <a:pt x="3044" y="72"/>
                      <a:pt x="3038" y="79"/>
                      <a:pt x="3038" y="92"/>
                    </a:cubicBezTo>
                    <a:cubicBezTo>
                      <a:pt x="3038" y="113"/>
                      <a:pt x="3023" y="135"/>
                      <a:pt x="3014" y="135"/>
                    </a:cubicBezTo>
                    <a:cubicBezTo>
                      <a:pt x="3011" y="135"/>
                      <a:pt x="3008" y="131"/>
                      <a:pt x="3008" y="122"/>
                    </a:cubicBezTo>
                    <a:cubicBezTo>
                      <a:pt x="3008" y="122"/>
                      <a:pt x="2978" y="122"/>
                      <a:pt x="2978" y="183"/>
                    </a:cubicBezTo>
                    <a:cubicBezTo>
                      <a:pt x="2978" y="175"/>
                      <a:pt x="2978" y="168"/>
                      <a:pt x="2978" y="152"/>
                    </a:cubicBezTo>
                    <a:lnTo>
                      <a:pt x="2947" y="152"/>
                    </a:lnTo>
                    <a:cubicBezTo>
                      <a:pt x="2947" y="152"/>
                      <a:pt x="2917" y="122"/>
                      <a:pt x="2917" y="92"/>
                    </a:cubicBezTo>
                    <a:cubicBezTo>
                      <a:pt x="2917" y="79"/>
                      <a:pt x="2912" y="72"/>
                      <a:pt x="2908" y="72"/>
                    </a:cubicBezTo>
                    <a:cubicBezTo>
                      <a:pt x="2902" y="72"/>
                      <a:pt x="2899" y="86"/>
                      <a:pt x="2917" y="122"/>
                    </a:cubicBezTo>
                    <a:cubicBezTo>
                      <a:pt x="2917" y="183"/>
                      <a:pt x="2917" y="183"/>
                      <a:pt x="2886" y="183"/>
                    </a:cubicBezTo>
                    <a:cubicBezTo>
                      <a:pt x="2886" y="183"/>
                      <a:pt x="2856" y="183"/>
                      <a:pt x="2856" y="152"/>
                    </a:cubicBezTo>
                    <a:cubicBezTo>
                      <a:pt x="2856" y="122"/>
                      <a:pt x="2856" y="122"/>
                      <a:pt x="2826" y="122"/>
                    </a:cubicBezTo>
                    <a:cubicBezTo>
                      <a:pt x="2795" y="122"/>
                      <a:pt x="2765" y="213"/>
                      <a:pt x="2765" y="304"/>
                    </a:cubicBezTo>
                    <a:cubicBezTo>
                      <a:pt x="2765" y="335"/>
                      <a:pt x="2765" y="350"/>
                      <a:pt x="2761" y="350"/>
                    </a:cubicBezTo>
                    <a:cubicBezTo>
                      <a:pt x="2757" y="350"/>
                      <a:pt x="2750" y="335"/>
                      <a:pt x="2735" y="304"/>
                    </a:cubicBezTo>
                    <a:cubicBezTo>
                      <a:pt x="2735" y="244"/>
                      <a:pt x="2735" y="244"/>
                      <a:pt x="2735" y="244"/>
                    </a:cubicBezTo>
                    <a:cubicBezTo>
                      <a:pt x="2735" y="264"/>
                      <a:pt x="2731" y="271"/>
                      <a:pt x="2728" y="271"/>
                    </a:cubicBezTo>
                    <a:cubicBezTo>
                      <a:pt x="2721" y="271"/>
                      <a:pt x="2714" y="244"/>
                      <a:pt x="2735" y="244"/>
                    </a:cubicBezTo>
                    <a:cubicBezTo>
                      <a:pt x="2735" y="213"/>
                      <a:pt x="2735" y="213"/>
                      <a:pt x="2735" y="213"/>
                    </a:cubicBezTo>
                    <a:lnTo>
                      <a:pt x="2735" y="183"/>
                    </a:lnTo>
                    <a:cubicBezTo>
                      <a:pt x="2735" y="152"/>
                      <a:pt x="2735" y="137"/>
                      <a:pt x="2731" y="137"/>
                    </a:cubicBezTo>
                    <a:cubicBezTo>
                      <a:pt x="2727" y="137"/>
                      <a:pt x="2719" y="152"/>
                      <a:pt x="2704" y="183"/>
                    </a:cubicBezTo>
                    <a:cubicBezTo>
                      <a:pt x="2683" y="161"/>
                      <a:pt x="2676" y="140"/>
                      <a:pt x="2674" y="140"/>
                    </a:cubicBezTo>
                    <a:cubicBezTo>
                      <a:pt x="2674" y="140"/>
                      <a:pt x="2674" y="143"/>
                      <a:pt x="2674" y="152"/>
                    </a:cubicBezTo>
                    <a:cubicBezTo>
                      <a:pt x="2674" y="152"/>
                      <a:pt x="2643" y="152"/>
                      <a:pt x="2643" y="122"/>
                    </a:cubicBezTo>
                    <a:cubicBezTo>
                      <a:pt x="2613" y="122"/>
                      <a:pt x="2613" y="122"/>
                      <a:pt x="2613" y="152"/>
                    </a:cubicBezTo>
                    <a:cubicBezTo>
                      <a:pt x="2613" y="183"/>
                      <a:pt x="2583" y="183"/>
                      <a:pt x="2583" y="183"/>
                    </a:cubicBezTo>
                    <a:cubicBezTo>
                      <a:pt x="2552" y="183"/>
                      <a:pt x="2552" y="183"/>
                      <a:pt x="2552" y="213"/>
                    </a:cubicBezTo>
                    <a:cubicBezTo>
                      <a:pt x="2552" y="244"/>
                      <a:pt x="2552" y="304"/>
                      <a:pt x="2522" y="304"/>
                    </a:cubicBezTo>
                    <a:cubicBezTo>
                      <a:pt x="2511" y="315"/>
                      <a:pt x="2504" y="323"/>
                      <a:pt x="2499" y="323"/>
                    </a:cubicBezTo>
                    <a:cubicBezTo>
                      <a:pt x="2491" y="323"/>
                      <a:pt x="2491" y="301"/>
                      <a:pt x="2491" y="244"/>
                    </a:cubicBezTo>
                    <a:cubicBezTo>
                      <a:pt x="2491" y="213"/>
                      <a:pt x="2461" y="213"/>
                      <a:pt x="2461" y="213"/>
                    </a:cubicBezTo>
                    <a:cubicBezTo>
                      <a:pt x="2461" y="213"/>
                      <a:pt x="2461" y="213"/>
                      <a:pt x="2431" y="183"/>
                    </a:cubicBezTo>
                    <a:cubicBezTo>
                      <a:pt x="2431" y="191"/>
                      <a:pt x="2431" y="202"/>
                      <a:pt x="2431" y="213"/>
                    </a:cubicBezTo>
                    <a:lnTo>
                      <a:pt x="2431" y="304"/>
                    </a:lnTo>
                    <a:cubicBezTo>
                      <a:pt x="2431" y="304"/>
                      <a:pt x="2400" y="213"/>
                      <a:pt x="2400" y="183"/>
                    </a:cubicBezTo>
                    <a:cubicBezTo>
                      <a:pt x="2400" y="204"/>
                      <a:pt x="2385" y="226"/>
                      <a:pt x="2376" y="226"/>
                    </a:cubicBezTo>
                    <a:cubicBezTo>
                      <a:pt x="2372" y="226"/>
                      <a:pt x="2370" y="222"/>
                      <a:pt x="2370" y="213"/>
                    </a:cubicBezTo>
                    <a:cubicBezTo>
                      <a:pt x="2339" y="213"/>
                      <a:pt x="2309" y="213"/>
                      <a:pt x="2309" y="183"/>
                    </a:cubicBezTo>
                    <a:cubicBezTo>
                      <a:pt x="2309" y="173"/>
                      <a:pt x="2306" y="169"/>
                      <a:pt x="2301" y="169"/>
                    </a:cubicBezTo>
                    <a:cubicBezTo>
                      <a:pt x="2292" y="169"/>
                      <a:pt x="2279" y="183"/>
                      <a:pt x="2279" y="183"/>
                    </a:cubicBezTo>
                    <a:cubicBezTo>
                      <a:pt x="2279" y="198"/>
                      <a:pt x="2279" y="206"/>
                      <a:pt x="2275" y="206"/>
                    </a:cubicBezTo>
                    <a:cubicBezTo>
                      <a:pt x="2271" y="206"/>
                      <a:pt x="2263" y="198"/>
                      <a:pt x="2248" y="183"/>
                    </a:cubicBezTo>
                    <a:cubicBezTo>
                      <a:pt x="2218" y="152"/>
                      <a:pt x="2203" y="137"/>
                      <a:pt x="2195" y="137"/>
                    </a:cubicBezTo>
                    <a:cubicBezTo>
                      <a:pt x="2187" y="137"/>
                      <a:pt x="2187" y="152"/>
                      <a:pt x="2187" y="183"/>
                    </a:cubicBezTo>
                    <a:cubicBezTo>
                      <a:pt x="2187" y="200"/>
                      <a:pt x="2187" y="218"/>
                      <a:pt x="2182" y="218"/>
                    </a:cubicBezTo>
                    <a:cubicBezTo>
                      <a:pt x="2177" y="218"/>
                      <a:pt x="2170" y="208"/>
                      <a:pt x="2157" y="183"/>
                    </a:cubicBezTo>
                    <a:cubicBezTo>
                      <a:pt x="2157" y="174"/>
                      <a:pt x="2157" y="170"/>
                      <a:pt x="2156" y="170"/>
                    </a:cubicBezTo>
                    <a:cubicBezTo>
                      <a:pt x="2154" y="170"/>
                      <a:pt x="2148" y="192"/>
                      <a:pt x="2127" y="213"/>
                    </a:cubicBezTo>
                    <a:cubicBezTo>
                      <a:pt x="2096" y="244"/>
                      <a:pt x="2096" y="335"/>
                      <a:pt x="2096" y="365"/>
                    </a:cubicBezTo>
                    <a:cubicBezTo>
                      <a:pt x="2096" y="378"/>
                      <a:pt x="2096" y="388"/>
                      <a:pt x="2096" y="396"/>
                    </a:cubicBezTo>
                    <a:cubicBezTo>
                      <a:pt x="2066" y="396"/>
                      <a:pt x="2066" y="365"/>
                      <a:pt x="2066" y="335"/>
                    </a:cubicBezTo>
                    <a:cubicBezTo>
                      <a:pt x="2066" y="304"/>
                      <a:pt x="2066" y="304"/>
                      <a:pt x="2066" y="304"/>
                    </a:cubicBezTo>
                    <a:lnTo>
                      <a:pt x="2096" y="304"/>
                    </a:lnTo>
                    <a:cubicBezTo>
                      <a:pt x="2096" y="244"/>
                      <a:pt x="2096" y="213"/>
                      <a:pt x="2066" y="213"/>
                    </a:cubicBezTo>
                    <a:cubicBezTo>
                      <a:pt x="2066" y="198"/>
                      <a:pt x="2058" y="190"/>
                      <a:pt x="2051" y="190"/>
                    </a:cubicBezTo>
                    <a:cubicBezTo>
                      <a:pt x="2043" y="190"/>
                      <a:pt x="2035" y="198"/>
                      <a:pt x="2035" y="213"/>
                    </a:cubicBezTo>
                    <a:cubicBezTo>
                      <a:pt x="2035" y="183"/>
                      <a:pt x="2005" y="183"/>
                      <a:pt x="1975" y="183"/>
                    </a:cubicBezTo>
                    <a:cubicBezTo>
                      <a:pt x="1975" y="183"/>
                      <a:pt x="1914" y="183"/>
                      <a:pt x="1914" y="152"/>
                    </a:cubicBezTo>
                    <a:cubicBezTo>
                      <a:pt x="1883" y="152"/>
                      <a:pt x="1883" y="152"/>
                      <a:pt x="1883" y="183"/>
                    </a:cubicBezTo>
                    <a:cubicBezTo>
                      <a:pt x="1883" y="195"/>
                      <a:pt x="1883" y="206"/>
                      <a:pt x="1883" y="213"/>
                    </a:cubicBezTo>
                    <a:cubicBezTo>
                      <a:pt x="1865" y="176"/>
                      <a:pt x="1799" y="150"/>
                      <a:pt x="1752" y="150"/>
                    </a:cubicBezTo>
                    <a:cubicBezTo>
                      <a:pt x="1723" y="150"/>
                      <a:pt x="1701" y="160"/>
                      <a:pt x="1701" y="183"/>
                    </a:cubicBezTo>
                    <a:lnTo>
                      <a:pt x="1671" y="183"/>
                    </a:lnTo>
                    <a:cubicBezTo>
                      <a:pt x="1655" y="168"/>
                      <a:pt x="1633" y="160"/>
                      <a:pt x="1614" y="160"/>
                    </a:cubicBezTo>
                    <a:cubicBezTo>
                      <a:pt x="1595" y="160"/>
                      <a:pt x="1579" y="168"/>
                      <a:pt x="1579" y="183"/>
                    </a:cubicBezTo>
                    <a:lnTo>
                      <a:pt x="1549" y="183"/>
                    </a:lnTo>
                    <a:cubicBezTo>
                      <a:pt x="1534" y="168"/>
                      <a:pt x="1526" y="160"/>
                      <a:pt x="1519" y="160"/>
                    </a:cubicBezTo>
                    <a:cubicBezTo>
                      <a:pt x="1511" y="160"/>
                      <a:pt x="1503" y="168"/>
                      <a:pt x="1488" y="183"/>
                    </a:cubicBezTo>
                    <a:cubicBezTo>
                      <a:pt x="1488" y="194"/>
                      <a:pt x="1488" y="205"/>
                      <a:pt x="1488" y="213"/>
                    </a:cubicBezTo>
                    <a:cubicBezTo>
                      <a:pt x="1488" y="183"/>
                      <a:pt x="1458" y="183"/>
                      <a:pt x="1428" y="183"/>
                    </a:cubicBezTo>
                    <a:cubicBezTo>
                      <a:pt x="1367" y="183"/>
                      <a:pt x="1367" y="183"/>
                      <a:pt x="1367" y="213"/>
                    </a:cubicBezTo>
                    <a:cubicBezTo>
                      <a:pt x="1358" y="222"/>
                      <a:pt x="1352" y="226"/>
                      <a:pt x="1347" y="226"/>
                    </a:cubicBezTo>
                    <a:cubicBezTo>
                      <a:pt x="1336" y="226"/>
                      <a:pt x="1336" y="204"/>
                      <a:pt x="1336" y="183"/>
                    </a:cubicBezTo>
                    <a:cubicBezTo>
                      <a:pt x="1336" y="155"/>
                      <a:pt x="1336" y="140"/>
                      <a:pt x="1334" y="140"/>
                    </a:cubicBezTo>
                    <a:cubicBezTo>
                      <a:pt x="1330" y="140"/>
                      <a:pt x="1323" y="163"/>
                      <a:pt x="1306" y="213"/>
                    </a:cubicBezTo>
                    <a:cubicBezTo>
                      <a:pt x="1306" y="249"/>
                      <a:pt x="1295" y="264"/>
                      <a:pt x="1287" y="264"/>
                    </a:cubicBezTo>
                    <a:cubicBezTo>
                      <a:pt x="1281" y="264"/>
                      <a:pt x="1276" y="256"/>
                      <a:pt x="1276" y="244"/>
                    </a:cubicBezTo>
                    <a:cubicBezTo>
                      <a:pt x="1276" y="213"/>
                      <a:pt x="1276" y="213"/>
                      <a:pt x="1306" y="213"/>
                    </a:cubicBezTo>
                    <a:lnTo>
                      <a:pt x="1306" y="152"/>
                    </a:lnTo>
                    <a:cubicBezTo>
                      <a:pt x="1276" y="152"/>
                      <a:pt x="1276" y="152"/>
                      <a:pt x="1276" y="183"/>
                    </a:cubicBezTo>
                    <a:cubicBezTo>
                      <a:pt x="1276" y="183"/>
                      <a:pt x="1276" y="183"/>
                      <a:pt x="1245" y="213"/>
                    </a:cubicBezTo>
                    <a:cubicBezTo>
                      <a:pt x="1245" y="204"/>
                      <a:pt x="1245" y="193"/>
                      <a:pt x="1245" y="183"/>
                    </a:cubicBezTo>
                    <a:cubicBezTo>
                      <a:pt x="1245" y="177"/>
                      <a:pt x="1243" y="175"/>
                      <a:pt x="1240" y="175"/>
                    </a:cubicBezTo>
                    <a:cubicBezTo>
                      <a:pt x="1225" y="175"/>
                      <a:pt x="1184" y="224"/>
                      <a:pt x="1184" y="274"/>
                    </a:cubicBezTo>
                    <a:lnTo>
                      <a:pt x="1184" y="244"/>
                    </a:lnTo>
                    <a:cubicBezTo>
                      <a:pt x="1184" y="213"/>
                      <a:pt x="1154" y="213"/>
                      <a:pt x="1124" y="213"/>
                    </a:cubicBezTo>
                    <a:cubicBezTo>
                      <a:pt x="1093" y="213"/>
                      <a:pt x="1093" y="213"/>
                      <a:pt x="1093" y="244"/>
                    </a:cubicBezTo>
                    <a:cubicBezTo>
                      <a:pt x="1093" y="274"/>
                      <a:pt x="1093" y="304"/>
                      <a:pt x="1093" y="304"/>
                    </a:cubicBezTo>
                    <a:cubicBezTo>
                      <a:pt x="1093" y="304"/>
                      <a:pt x="1093" y="335"/>
                      <a:pt x="1093" y="396"/>
                    </a:cubicBezTo>
                    <a:cubicBezTo>
                      <a:pt x="1093" y="396"/>
                      <a:pt x="1063" y="335"/>
                      <a:pt x="1063" y="304"/>
                    </a:cubicBezTo>
                    <a:cubicBezTo>
                      <a:pt x="1032" y="244"/>
                      <a:pt x="1002" y="213"/>
                      <a:pt x="972" y="213"/>
                    </a:cubicBezTo>
                    <a:cubicBezTo>
                      <a:pt x="941" y="213"/>
                      <a:pt x="911" y="213"/>
                      <a:pt x="911" y="183"/>
                    </a:cubicBezTo>
                    <a:cubicBezTo>
                      <a:pt x="880" y="183"/>
                      <a:pt x="880" y="183"/>
                      <a:pt x="880" y="213"/>
                    </a:cubicBezTo>
                    <a:lnTo>
                      <a:pt x="850" y="213"/>
                    </a:lnTo>
                    <a:cubicBezTo>
                      <a:pt x="835" y="198"/>
                      <a:pt x="827" y="190"/>
                      <a:pt x="823" y="190"/>
                    </a:cubicBezTo>
                    <a:cubicBezTo>
                      <a:pt x="820" y="190"/>
                      <a:pt x="820" y="198"/>
                      <a:pt x="820" y="213"/>
                    </a:cubicBezTo>
                    <a:cubicBezTo>
                      <a:pt x="809" y="223"/>
                      <a:pt x="803" y="227"/>
                      <a:pt x="798" y="227"/>
                    </a:cubicBezTo>
                    <a:cubicBezTo>
                      <a:pt x="789" y="227"/>
                      <a:pt x="789" y="213"/>
                      <a:pt x="789" y="213"/>
                    </a:cubicBezTo>
                    <a:cubicBezTo>
                      <a:pt x="776" y="186"/>
                      <a:pt x="768" y="171"/>
                      <a:pt x="764" y="171"/>
                    </a:cubicBezTo>
                    <a:cubicBezTo>
                      <a:pt x="759" y="171"/>
                      <a:pt x="759" y="193"/>
                      <a:pt x="759" y="244"/>
                    </a:cubicBezTo>
                    <a:cubicBezTo>
                      <a:pt x="759" y="274"/>
                      <a:pt x="789" y="304"/>
                      <a:pt x="789" y="304"/>
                    </a:cubicBezTo>
                    <a:lnTo>
                      <a:pt x="820" y="304"/>
                    </a:lnTo>
                    <a:lnTo>
                      <a:pt x="789" y="335"/>
                    </a:lnTo>
                    <a:cubicBezTo>
                      <a:pt x="789" y="335"/>
                      <a:pt x="759" y="396"/>
                      <a:pt x="759" y="426"/>
                    </a:cubicBezTo>
                    <a:lnTo>
                      <a:pt x="759" y="396"/>
                    </a:lnTo>
                    <a:cubicBezTo>
                      <a:pt x="759" y="335"/>
                      <a:pt x="759" y="304"/>
                      <a:pt x="759" y="274"/>
                    </a:cubicBezTo>
                    <a:cubicBezTo>
                      <a:pt x="759" y="236"/>
                      <a:pt x="747" y="210"/>
                      <a:pt x="738" y="210"/>
                    </a:cubicBezTo>
                    <a:cubicBezTo>
                      <a:pt x="733" y="210"/>
                      <a:pt x="728" y="220"/>
                      <a:pt x="728" y="244"/>
                    </a:cubicBezTo>
                    <a:cubicBezTo>
                      <a:pt x="698" y="244"/>
                      <a:pt x="698" y="244"/>
                      <a:pt x="698" y="213"/>
                    </a:cubicBezTo>
                    <a:cubicBezTo>
                      <a:pt x="698" y="201"/>
                      <a:pt x="698" y="193"/>
                      <a:pt x="696" y="193"/>
                    </a:cubicBezTo>
                    <a:cubicBezTo>
                      <a:pt x="693" y="193"/>
                      <a:pt x="685" y="208"/>
                      <a:pt x="668" y="244"/>
                    </a:cubicBezTo>
                    <a:cubicBezTo>
                      <a:pt x="668" y="274"/>
                      <a:pt x="660" y="289"/>
                      <a:pt x="652" y="289"/>
                    </a:cubicBezTo>
                    <a:cubicBezTo>
                      <a:pt x="645" y="289"/>
                      <a:pt x="637" y="274"/>
                      <a:pt x="637" y="244"/>
                    </a:cubicBezTo>
                    <a:cubicBezTo>
                      <a:pt x="619" y="208"/>
                      <a:pt x="602" y="193"/>
                      <a:pt x="590" y="193"/>
                    </a:cubicBezTo>
                    <a:cubicBezTo>
                      <a:pt x="582" y="193"/>
                      <a:pt x="576" y="201"/>
                      <a:pt x="576" y="213"/>
                    </a:cubicBezTo>
                    <a:cubicBezTo>
                      <a:pt x="576" y="249"/>
                      <a:pt x="566" y="264"/>
                      <a:pt x="551" y="264"/>
                    </a:cubicBezTo>
                    <a:cubicBezTo>
                      <a:pt x="541" y="264"/>
                      <a:pt x="528" y="256"/>
                      <a:pt x="516" y="244"/>
                    </a:cubicBezTo>
                    <a:cubicBezTo>
                      <a:pt x="516" y="228"/>
                      <a:pt x="516" y="221"/>
                      <a:pt x="512" y="221"/>
                    </a:cubicBezTo>
                    <a:cubicBezTo>
                      <a:pt x="508" y="221"/>
                      <a:pt x="500" y="228"/>
                      <a:pt x="485" y="244"/>
                    </a:cubicBezTo>
                    <a:cubicBezTo>
                      <a:pt x="485" y="222"/>
                      <a:pt x="485" y="201"/>
                      <a:pt x="474" y="201"/>
                    </a:cubicBezTo>
                    <a:cubicBezTo>
                      <a:pt x="470" y="201"/>
                      <a:pt x="464" y="204"/>
                      <a:pt x="455" y="213"/>
                    </a:cubicBezTo>
                    <a:cubicBezTo>
                      <a:pt x="455" y="213"/>
                      <a:pt x="455" y="213"/>
                      <a:pt x="455" y="244"/>
                    </a:cubicBezTo>
                    <a:lnTo>
                      <a:pt x="455" y="304"/>
                    </a:lnTo>
                    <a:cubicBezTo>
                      <a:pt x="455" y="304"/>
                      <a:pt x="455" y="335"/>
                      <a:pt x="455" y="396"/>
                    </a:cubicBezTo>
                    <a:cubicBezTo>
                      <a:pt x="455" y="403"/>
                      <a:pt x="453" y="407"/>
                      <a:pt x="450" y="407"/>
                    </a:cubicBezTo>
                    <a:cubicBezTo>
                      <a:pt x="440" y="407"/>
                      <a:pt x="417" y="367"/>
                      <a:pt x="394" y="274"/>
                    </a:cubicBezTo>
                    <a:lnTo>
                      <a:pt x="364" y="213"/>
                    </a:lnTo>
                    <a:lnTo>
                      <a:pt x="364" y="274"/>
                    </a:lnTo>
                    <a:cubicBezTo>
                      <a:pt x="364" y="274"/>
                      <a:pt x="333" y="274"/>
                      <a:pt x="333" y="244"/>
                    </a:cubicBezTo>
                    <a:cubicBezTo>
                      <a:pt x="333" y="279"/>
                      <a:pt x="333" y="294"/>
                      <a:pt x="327" y="294"/>
                    </a:cubicBezTo>
                    <a:cubicBezTo>
                      <a:pt x="323" y="294"/>
                      <a:pt x="315" y="287"/>
                      <a:pt x="303" y="274"/>
                    </a:cubicBezTo>
                    <a:cubicBezTo>
                      <a:pt x="303" y="244"/>
                      <a:pt x="295" y="228"/>
                      <a:pt x="288" y="228"/>
                    </a:cubicBezTo>
                    <a:cubicBezTo>
                      <a:pt x="280" y="228"/>
                      <a:pt x="272" y="244"/>
                      <a:pt x="272" y="274"/>
                    </a:cubicBezTo>
                    <a:cubicBezTo>
                      <a:pt x="272" y="244"/>
                      <a:pt x="242" y="213"/>
                      <a:pt x="242" y="213"/>
                    </a:cubicBezTo>
                    <a:lnTo>
                      <a:pt x="242" y="244"/>
                    </a:lnTo>
                    <a:cubicBezTo>
                      <a:pt x="242" y="279"/>
                      <a:pt x="242" y="294"/>
                      <a:pt x="236" y="294"/>
                    </a:cubicBezTo>
                    <a:cubicBezTo>
                      <a:pt x="232" y="294"/>
                      <a:pt x="224" y="287"/>
                      <a:pt x="212" y="274"/>
                    </a:cubicBezTo>
                    <a:cubicBezTo>
                      <a:pt x="212" y="259"/>
                      <a:pt x="212" y="251"/>
                      <a:pt x="208" y="251"/>
                    </a:cubicBezTo>
                    <a:cubicBezTo>
                      <a:pt x="204" y="251"/>
                      <a:pt x="196" y="259"/>
                      <a:pt x="181" y="274"/>
                    </a:cubicBezTo>
                    <a:cubicBezTo>
                      <a:pt x="151" y="274"/>
                      <a:pt x="151" y="274"/>
                      <a:pt x="151" y="244"/>
                    </a:cubicBezTo>
                    <a:cubicBezTo>
                      <a:pt x="136" y="259"/>
                      <a:pt x="128" y="266"/>
                      <a:pt x="120" y="266"/>
                    </a:cubicBezTo>
                    <a:cubicBezTo>
                      <a:pt x="113" y="266"/>
                      <a:pt x="105" y="259"/>
                      <a:pt x="90" y="244"/>
                    </a:cubicBezTo>
                    <a:cubicBezTo>
                      <a:pt x="90" y="304"/>
                      <a:pt x="90" y="335"/>
                      <a:pt x="90" y="335"/>
                    </a:cubicBezTo>
                    <a:cubicBezTo>
                      <a:pt x="90" y="335"/>
                      <a:pt x="90" y="335"/>
                      <a:pt x="90" y="396"/>
                    </a:cubicBezTo>
                    <a:cubicBezTo>
                      <a:pt x="60" y="396"/>
                      <a:pt x="60" y="396"/>
                      <a:pt x="29" y="426"/>
                    </a:cubicBezTo>
                    <a:cubicBezTo>
                      <a:pt x="5" y="451"/>
                      <a:pt x="0" y="495"/>
                      <a:pt x="15" y="495"/>
                    </a:cubicBezTo>
                    <a:cubicBezTo>
                      <a:pt x="19" y="495"/>
                      <a:pt x="23" y="493"/>
                      <a:pt x="29" y="487"/>
                    </a:cubicBezTo>
                    <a:lnTo>
                      <a:pt x="60" y="517"/>
                    </a:lnTo>
                    <a:cubicBezTo>
                      <a:pt x="60" y="452"/>
                      <a:pt x="60" y="422"/>
                      <a:pt x="64" y="422"/>
                    </a:cubicBezTo>
                    <a:cubicBezTo>
                      <a:pt x="68" y="422"/>
                      <a:pt x="76" y="444"/>
                      <a:pt x="90" y="487"/>
                    </a:cubicBezTo>
                    <a:cubicBezTo>
                      <a:pt x="90" y="548"/>
                      <a:pt x="90" y="548"/>
                      <a:pt x="90" y="548"/>
                    </a:cubicBezTo>
                    <a:cubicBezTo>
                      <a:pt x="120" y="548"/>
                      <a:pt x="120" y="548"/>
                      <a:pt x="120" y="578"/>
                    </a:cubicBezTo>
                    <a:cubicBezTo>
                      <a:pt x="120" y="608"/>
                      <a:pt x="120" y="639"/>
                      <a:pt x="120" y="639"/>
                    </a:cubicBezTo>
                    <a:cubicBezTo>
                      <a:pt x="151" y="639"/>
                      <a:pt x="151" y="639"/>
                      <a:pt x="151" y="608"/>
                    </a:cubicBezTo>
                    <a:cubicBezTo>
                      <a:pt x="138" y="596"/>
                      <a:pt x="136" y="588"/>
                      <a:pt x="140" y="588"/>
                    </a:cubicBezTo>
                    <a:cubicBezTo>
                      <a:pt x="146" y="588"/>
                      <a:pt x="163" y="603"/>
                      <a:pt x="181" y="639"/>
                    </a:cubicBezTo>
                    <a:cubicBezTo>
                      <a:pt x="181" y="631"/>
                      <a:pt x="181" y="621"/>
                      <a:pt x="181" y="608"/>
                    </a:cubicBezTo>
                    <a:cubicBezTo>
                      <a:pt x="181" y="578"/>
                      <a:pt x="189" y="563"/>
                      <a:pt x="196" y="563"/>
                    </a:cubicBezTo>
                    <a:cubicBezTo>
                      <a:pt x="204" y="563"/>
                      <a:pt x="212" y="578"/>
                      <a:pt x="212" y="608"/>
                    </a:cubicBezTo>
                    <a:lnTo>
                      <a:pt x="242" y="608"/>
                    </a:lnTo>
                    <a:cubicBezTo>
                      <a:pt x="242" y="608"/>
                      <a:pt x="242" y="578"/>
                      <a:pt x="242" y="548"/>
                    </a:cubicBezTo>
                    <a:cubicBezTo>
                      <a:pt x="242" y="512"/>
                      <a:pt x="242" y="497"/>
                      <a:pt x="248" y="497"/>
                    </a:cubicBezTo>
                    <a:cubicBezTo>
                      <a:pt x="253" y="497"/>
                      <a:pt x="260" y="505"/>
                      <a:pt x="272" y="517"/>
                    </a:cubicBezTo>
                    <a:cubicBezTo>
                      <a:pt x="272" y="548"/>
                      <a:pt x="272" y="578"/>
                      <a:pt x="272" y="578"/>
                    </a:cubicBezTo>
                    <a:cubicBezTo>
                      <a:pt x="272" y="608"/>
                      <a:pt x="272" y="608"/>
                      <a:pt x="303" y="608"/>
                    </a:cubicBezTo>
                    <a:cubicBezTo>
                      <a:pt x="303" y="608"/>
                      <a:pt x="333" y="608"/>
                      <a:pt x="333" y="578"/>
                    </a:cubicBezTo>
                    <a:lnTo>
                      <a:pt x="333" y="608"/>
                    </a:lnTo>
                    <a:cubicBezTo>
                      <a:pt x="333" y="608"/>
                      <a:pt x="364" y="608"/>
                      <a:pt x="364" y="639"/>
                    </a:cubicBezTo>
                    <a:cubicBezTo>
                      <a:pt x="369" y="644"/>
                      <a:pt x="375" y="647"/>
                      <a:pt x="380" y="647"/>
                    </a:cubicBezTo>
                    <a:cubicBezTo>
                      <a:pt x="403" y="647"/>
                      <a:pt x="419" y="597"/>
                      <a:pt x="394" y="548"/>
                    </a:cubicBezTo>
                    <a:cubicBezTo>
                      <a:pt x="424" y="548"/>
                      <a:pt x="424" y="517"/>
                      <a:pt x="424" y="517"/>
                    </a:cubicBezTo>
                    <a:cubicBezTo>
                      <a:pt x="424" y="487"/>
                      <a:pt x="424" y="487"/>
                      <a:pt x="455" y="487"/>
                    </a:cubicBezTo>
                    <a:lnTo>
                      <a:pt x="455" y="548"/>
                    </a:lnTo>
                    <a:cubicBezTo>
                      <a:pt x="437" y="601"/>
                      <a:pt x="440" y="633"/>
                      <a:pt x="446" y="633"/>
                    </a:cubicBezTo>
                    <a:cubicBezTo>
                      <a:pt x="450" y="633"/>
                      <a:pt x="455" y="616"/>
                      <a:pt x="455" y="578"/>
                    </a:cubicBezTo>
                    <a:lnTo>
                      <a:pt x="455" y="608"/>
                    </a:lnTo>
                    <a:cubicBezTo>
                      <a:pt x="455" y="624"/>
                      <a:pt x="462" y="631"/>
                      <a:pt x="470" y="631"/>
                    </a:cubicBezTo>
                    <a:cubicBezTo>
                      <a:pt x="478" y="631"/>
                      <a:pt x="485" y="624"/>
                      <a:pt x="485" y="608"/>
                    </a:cubicBezTo>
                    <a:cubicBezTo>
                      <a:pt x="516" y="608"/>
                      <a:pt x="516" y="548"/>
                      <a:pt x="516" y="517"/>
                    </a:cubicBezTo>
                    <a:cubicBezTo>
                      <a:pt x="516" y="487"/>
                      <a:pt x="546" y="487"/>
                      <a:pt x="546" y="487"/>
                    </a:cubicBezTo>
                    <a:cubicBezTo>
                      <a:pt x="546" y="487"/>
                      <a:pt x="546" y="487"/>
                      <a:pt x="546" y="517"/>
                    </a:cubicBezTo>
                    <a:cubicBezTo>
                      <a:pt x="546" y="548"/>
                      <a:pt x="554" y="563"/>
                      <a:pt x="561" y="563"/>
                    </a:cubicBezTo>
                    <a:cubicBezTo>
                      <a:pt x="569" y="563"/>
                      <a:pt x="576" y="548"/>
                      <a:pt x="576" y="517"/>
                    </a:cubicBezTo>
                    <a:lnTo>
                      <a:pt x="576" y="548"/>
                    </a:lnTo>
                    <a:cubicBezTo>
                      <a:pt x="576" y="569"/>
                      <a:pt x="576" y="591"/>
                      <a:pt x="598" y="591"/>
                    </a:cubicBezTo>
                    <a:cubicBezTo>
                      <a:pt x="607" y="591"/>
                      <a:pt x="619" y="587"/>
                      <a:pt x="637" y="578"/>
                    </a:cubicBezTo>
                    <a:cubicBezTo>
                      <a:pt x="698" y="578"/>
                      <a:pt x="728" y="578"/>
                      <a:pt x="728" y="608"/>
                    </a:cubicBezTo>
                    <a:cubicBezTo>
                      <a:pt x="728" y="614"/>
                      <a:pt x="729" y="616"/>
                      <a:pt x="731" y="616"/>
                    </a:cubicBezTo>
                    <a:cubicBezTo>
                      <a:pt x="740" y="616"/>
                      <a:pt x="764" y="567"/>
                      <a:pt x="789" y="517"/>
                    </a:cubicBezTo>
                    <a:cubicBezTo>
                      <a:pt x="789" y="548"/>
                      <a:pt x="820" y="548"/>
                      <a:pt x="820" y="548"/>
                    </a:cubicBezTo>
                    <a:cubicBezTo>
                      <a:pt x="850" y="548"/>
                      <a:pt x="850" y="548"/>
                      <a:pt x="850" y="578"/>
                    </a:cubicBezTo>
                    <a:cubicBezTo>
                      <a:pt x="850" y="608"/>
                      <a:pt x="850" y="624"/>
                      <a:pt x="854" y="624"/>
                    </a:cubicBezTo>
                    <a:cubicBezTo>
                      <a:pt x="858" y="624"/>
                      <a:pt x="865" y="608"/>
                      <a:pt x="880" y="578"/>
                    </a:cubicBezTo>
                    <a:cubicBezTo>
                      <a:pt x="880" y="555"/>
                      <a:pt x="885" y="545"/>
                      <a:pt x="890" y="545"/>
                    </a:cubicBezTo>
                    <a:cubicBezTo>
                      <a:pt x="899" y="545"/>
                      <a:pt x="911" y="571"/>
                      <a:pt x="911" y="608"/>
                    </a:cubicBezTo>
                    <a:cubicBezTo>
                      <a:pt x="911" y="639"/>
                      <a:pt x="941" y="639"/>
                      <a:pt x="941" y="639"/>
                    </a:cubicBezTo>
                    <a:cubicBezTo>
                      <a:pt x="972" y="608"/>
                      <a:pt x="1002" y="608"/>
                      <a:pt x="1002" y="608"/>
                    </a:cubicBezTo>
                    <a:cubicBezTo>
                      <a:pt x="1032" y="608"/>
                      <a:pt x="1032" y="608"/>
                      <a:pt x="1032" y="548"/>
                    </a:cubicBezTo>
                    <a:cubicBezTo>
                      <a:pt x="1032" y="487"/>
                      <a:pt x="1063" y="487"/>
                      <a:pt x="1093" y="487"/>
                    </a:cubicBezTo>
                    <a:cubicBezTo>
                      <a:pt x="1093" y="487"/>
                      <a:pt x="1093" y="487"/>
                      <a:pt x="1093" y="517"/>
                    </a:cubicBezTo>
                    <a:cubicBezTo>
                      <a:pt x="1093" y="517"/>
                      <a:pt x="1124" y="548"/>
                      <a:pt x="1124" y="548"/>
                    </a:cubicBezTo>
                    <a:cubicBezTo>
                      <a:pt x="1124" y="548"/>
                      <a:pt x="1154" y="548"/>
                      <a:pt x="1154" y="578"/>
                    </a:cubicBezTo>
                    <a:cubicBezTo>
                      <a:pt x="1154" y="578"/>
                      <a:pt x="1154" y="608"/>
                      <a:pt x="1184" y="608"/>
                    </a:cubicBezTo>
                    <a:cubicBezTo>
                      <a:pt x="1215" y="608"/>
                      <a:pt x="1215" y="608"/>
                      <a:pt x="1215" y="639"/>
                    </a:cubicBezTo>
                    <a:cubicBezTo>
                      <a:pt x="1245" y="639"/>
                      <a:pt x="1245" y="639"/>
                      <a:pt x="1245" y="608"/>
                    </a:cubicBezTo>
                    <a:cubicBezTo>
                      <a:pt x="1245" y="587"/>
                      <a:pt x="1245" y="565"/>
                      <a:pt x="1267" y="565"/>
                    </a:cubicBezTo>
                    <a:cubicBezTo>
                      <a:pt x="1276" y="565"/>
                      <a:pt x="1288" y="569"/>
                      <a:pt x="1306" y="578"/>
                    </a:cubicBezTo>
                    <a:cubicBezTo>
                      <a:pt x="1306" y="578"/>
                      <a:pt x="1367" y="578"/>
                      <a:pt x="1367" y="548"/>
                    </a:cubicBezTo>
                    <a:cubicBezTo>
                      <a:pt x="1367" y="548"/>
                      <a:pt x="1367" y="548"/>
                      <a:pt x="1367" y="578"/>
                    </a:cubicBezTo>
                    <a:cubicBezTo>
                      <a:pt x="1367" y="608"/>
                      <a:pt x="1374" y="624"/>
                      <a:pt x="1382" y="624"/>
                    </a:cubicBezTo>
                    <a:cubicBezTo>
                      <a:pt x="1390" y="624"/>
                      <a:pt x="1397" y="608"/>
                      <a:pt x="1397" y="578"/>
                    </a:cubicBezTo>
                    <a:cubicBezTo>
                      <a:pt x="1397" y="563"/>
                      <a:pt x="1405" y="555"/>
                      <a:pt x="1412" y="555"/>
                    </a:cubicBezTo>
                    <a:cubicBezTo>
                      <a:pt x="1420" y="555"/>
                      <a:pt x="1428" y="563"/>
                      <a:pt x="1428" y="578"/>
                    </a:cubicBezTo>
                    <a:cubicBezTo>
                      <a:pt x="1428" y="578"/>
                      <a:pt x="1458" y="578"/>
                      <a:pt x="1458" y="548"/>
                    </a:cubicBezTo>
                    <a:cubicBezTo>
                      <a:pt x="1458" y="532"/>
                      <a:pt x="1458" y="525"/>
                      <a:pt x="1462" y="525"/>
                    </a:cubicBezTo>
                    <a:cubicBezTo>
                      <a:pt x="1465" y="525"/>
                      <a:pt x="1473" y="532"/>
                      <a:pt x="1488" y="548"/>
                    </a:cubicBezTo>
                    <a:cubicBezTo>
                      <a:pt x="1488" y="578"/>
                      <a:pt x="1488" y="578"/>
                      <a:pt x="1519" y="578"/>
                    </a:cubicBezTo>
                    <a:cubicBezTo>
                      <a:pt x="1534" y="563"/>
                      <a:pt x="1572" y="555"/>
                      <a:pt x="1606" y="555"/>
                    </a:cubicBezTo>
                    <a:cubicBezTo>
                      <a:pt x="1640" y="555"/>
                      <a:pt x="1671" y="563"/>
                      <a:pt x="1671" y="578"/>
                    </a:cubicBezTo>
                    <a:cubicBezTo>
                      <a:pt x="1671" y="548"/>
                      <a:pt x="1671" y="548"/>
                      <a:pt x="1701" y="548"/>
                    </a:cubicBezTo>
                    <a:cubicBezTo>
                      <a:pt x="1701" y="571"/>
                      <a:pt x="1706" y="581"/>
                      <a:pt x="1711" y="581"/>
                    </a:cubicBezTo>
                    <a:cubicBezTo>
                      <a:pt x="1719" y="581"/>
                      <a:pt x="1729" y="560"/>
                      <a:pt x="1731" y="530"/>
                    </a:cubicBezTo>
                    <a:lnTo>
                      <a:pt x="1731" y="530"/>
                    </a:lnTo>
                    <a:cubicBezTo>
                      <a:pt x="1731" y="535"/>
                      <a:pt x="1731" y="541"/>
                      <a:pt x="1731" y="548"/>
                    </a:cubicBezTo>
                    <a:cubicBezTo>
                      <a:pt x="1731" y="578"/>
                      <a:pt x="1731" y="593"/>
                      <a:pt x="1735" y="593"/>
                    </a:cubicBezTo>
                    <a:cubicBezTo>
                      <a:pt x="1739" y="593"/>
                      <a:pt x="1747" y="578"/>
                      <a:pt x="1762" y="548"/>
                    </a:cubicBezTo>
                    <a:cubicBezTo>
                      <a:pt x="1762" y="517"/>
                      <a:pt x="1762" y="502"/>
                      <a:pt x="1766" y="502"/>
                    </a:cubicBezTo>
                    <a:cubicBezTo>
                      <a:pt x="1769" y="502"/>
                      <a:pt x="1777" y="517"/>
                      <a:pt x="1792" y="548"/>
                    </a:cubicBezTo>
                    <a:cubicBezTo>
                      <a:pt x="1809" y="479"/>
                      <a:pt x="1826" y="440"/>
                      <a:pt x="1838" y="440"/>
                    </a:cubicBezTo>
                    <a:cubicBezTo>
                      <a:pt x="1847" y="440"/>
                      <a:pt x="1853" y="464"/>
                      <a:pt x="1853" y="517"/>
                    </a:cubicBezTo>
                    <a:cubicBezTo>
                      <a:pt x="1853" y="578"/>
                      <a:pt x="1853" y="608"/>
                      <a:pt x="1883" y="608"/>
                    </a:cubicBezTo>
                    <a:cubicBezTo>
                      <a:pt x="1883" y="608"/>
                      <a:pt x="1883" y="578"/>
                      <a:pt x="1883" y="548"/>
                    </a:cubicBezTo>
                    <a:cubicBezTo>
                      <a:pt x="1883" y="517"/>
                      <a:pt x="1883" y="502"/>
                      <a:pt x="1887" y="502"/>
                    </a:cubicBezTo>
                    <a:cubicBezTo>
                      <a:pt x="1891" y="502"/>
                      <a:pt x="1899" y="517"/>
                      <a:pt x="1914" y="548"/>
                    </a:cubicBezTo>
                    <a:cubicBezTo>
                      <a:pt x="1931" y="598"/>
                      <a:pt x="1947" y="620"/>
                      <a:pt x="1964" y="620"/>
                    </a:cubicBezTo>
                    <a:cubicBezTo>
                      <a:pt x="1978" y="620"/>
                      <a:pt x="1991" y="605"/>
                      <a:pt x="2005" y="578"/>
                    </a:cubicBezTo>
                    <a:cubicBezTo>
                      <a:pt x="2020" y="548"/>
                      <a:pt x="2043" y="532"/>
                      <a:pt x="2054" y="532"/>
                    </a:cubicBezTo>
                    <a:cubicBezTo>
                      <a:pt x="2066" y="532"/>
                      <a:pt x="2066" y="548"/>
                      <a:pt x="2035" y="578"/>
                    </a:cubicBezTo>
                    <a:cubicBezTo>
                      <a:pt x="2035" y="591"/>
                      <a:pt x="2035" y="601"/>
                      <a:pt x="2035" y="608"/>
                    </a:cubicBezTo>
                    <a:lnTo>
                      <a:pt x="2096" y="608"/>
                    </a:lnTo>
                    <a:cubicBezTo>
                      <a:pt x="2127" y="608"/>
                      <a:pt x="2127" y="578"/>
                      <a:pt x="2127" y="548"/>
                    </a:cubicBezTo>
                    <a:cubicBezTo>
                      <a:pt x="2127" y="585"/>
                      <a:pt x="2138" y="611"/>
                      <a:pt x="2154" y="611"/>
                    </a:cubicBezTo>
                    <a:cubicBezTo>
                      <a:pt x="2164" y="611"/>
                      <a:pt x="2176" y="601"/>
                      <a:pt x="2187" y="578"/>
                    </a:cubicBezTo>
                    <a:lnTo>
                      <a:pt x="2187" y="578"/>
                    </a:lnTo>
                    <a:cubicBezTo>
                      <a:pt x="2187" y="579"/>
                      <a:pt x="2174" y="605"/>
                      <a:pt x="2165" y="605"/>
                    </a:cubicBezTo>
                    <a:cubicBezTo>
                      <a:pt x="2160" y="605"/>
                      <a:pt x="2157" y="598"/>
                      <a:pt x="2157" y="578"/>
                    </a:cubicBezTo>
                    <a:cubicBezTo>
                      <a:pt x="2157" y="578"/>
                      <a:pt x="2187" y="548"/>
                      <a:pt x="2187" y="548"/>
                    </a:cubicBezTo>
                    <a:lnTo>
                      <a:pt x="2187" y="578"/>
                    </a:lnTo>
                    <a:lnTo>
                      <a:pt x="2218" y="578"/>
                    </a:lnTo>
                    <a:cubicBezTo>
                      <a:pt x="2218" y="578"/>
                      <a:pt x="2218" y="578"/>
                      <a:pt x="2218" y="548"/>
                    </a:cubicBezTo>
                    <a:cubicBezTo>
                      <a:pt x="2227" y="539"/>
                      <a:pt x="2233" y="535"/>
                      <a:pt x="2238" y="535"/>
                    </a:cubicBezTo>
                    <a:cubicBezTo>
                      <a:pt x="2251" y="535"/>
                      <a:pt x="2257" y="556"/>
                      <a:pt x="2279" y="578"/>
                    </a:cubicBezTo>
                    <a:cubicBezTo>
                      <a:pt x="2279" y="589"/>
                      <a:pt x="2279" y="600"/>
                      <a:pt x="2279" y="608"/>
                    </a:cubicBezTo>
                    <a:cubicBezTo>
                      <a:pt x="2279" y="578"/>
                      <a:pt x="2309" y="548"/>
                      <a:pt x="2309" y="517"/>
                    </a:cubicBezTo>
                    <a:cubicBezTo>
                      <a:pt x="2318" y="508"/>
                      <a:pt x="2324" y="505"/>
                      <a:pt x="2329" y="505"/>
                    </a:cubicBezTo>
                    <a:cubicBezTo>
                      <a:pt x="2339" y="505"/>
                      <a:pt x="2339" y="526"/>
                      <a:pt x="2339" y="548"/>
                    </a:cubicBezTo>
                    <a:cubicBezTo>
                      <a:pt x="2339" y="578"/>
                      <a:pt x="2339" y="578"/>
                      <a:pt x="2370" y="608"/>
                    </a:cubicBezTo>
                    <a:cubicBezTo>
                      <a:pt x="2370" y="608"/>
                      <a:pt x="2400" y="608"/>
                      <a:pt x="2400" y="578"/>
                    </a:cubicBezTo>
                    <a:cubicBezTo>
                      <a:pt x="2400" y="563"/>
                      <a:pt x="2415" y="555"/>
                      <a:pt x="2431" y="555"/>
                    </a:cubicBezTo>
                    <a:cubicBezTo>
                      <a:pt x="2446" y="555"/>
                      <a:pt x="2461" y="563"/>
                      <a:pt x="2461" y="578"/>
                    </a:cubicBezTo>
                    <a:lnTo>
                      <a:pt x="2491" y="578"/>
                    </a:lnTo>
                    <a:cubicBezTo>
                      <a:pt x="2491" y="578"/>
                      <a:pt x="2522" y="548"/>
                      <a:pt x="2522" y="548"/>
                    </a:cubicBezTo>
                    <a:cubicBezTo>
                      <a:pt x="2522" y="548"/>
                      <a:pt x="2552" y="548"/>
                      <a:pt x="2552" y="517"/>
                    </a:cubicBezTo>
                    <a:cubicBezTo>
                      <a:pt x="2552" y="517"/>
                      <a:pt x="2583" y="517"/>
                      <a:pt x="2583" y="548"/>
                    </a:cubicBezTo>
                    <a:cubicBezTo>
                      <a:pt x="2583" y="578"/>
                      <a:pt x="2583" y="593"/>
                      <a:pt x="2586" y="593"/>
                    </a:cubicBezTo>
                    <a:cubicBezTo>
                      <a:pt x="2590" y="593"/>
                      <a:pt x="2598" y="578"/>
                      <a:pt x="2613" y="548"/>
                    </a:cubicBezTo>
                    <a:cubicBezTo>
                      <a:pt x="2613" y="532"/>
                      <a:pt x="2613" y="525"/>
                      <a:pt x="2617" y="525"/>
                    </a:cubicBezTo>
                    <a:cubicBezTo>
                      <a:pt x="2621" y="525"/>
                      <a:pt x="2628" y="532"/>
                      <a:pt x="2643" y="548"/>
                    </a:cubicBezTo>
                    <a:cubicBezTo>
                      <a:pt x="2643" y="510"/>
                      <a:pt x="2655" y="484"/>
                      <a:pt x="2664" y="484"/>
                    </a:cubicBezTo>
                    <a:cubicBezTo>
                      <a:pt x="2669" y="484"/>
                      <a:pt x="2674" y="494"/>
                      <a:pt x="2674" y="517"/>
                    </a:cubicBezTo>
                    <a:cubicBezTo>
                      <a:pt x="2674" y="517"/>
                      <a:pt x="2704" y="517"/>
                      <a:pt x="2704" y="487"/>
                    </a:cubicBezTo>
                    <a:cubicBezTo>
                      <a:pt x="2719" y="456"/>
                      <a:pt x="2727" y="441"/>
                      <a:pt x="2731" y="441"/>
                    </a:cubicBezTo>
                    <a:cubicBezTo>
                      <a:pt x="2735" y="441"/>
                      <a:pt x="2735" y="456"/>
                      <a:pt x="2735" y="487"/>
                    </a:cubicBezTo>
                    <a:cubicBezTo>
                      <a:pt x="2735" y="517"/>
                      <a:pt x="2735" y="532"/>
                      <a:pt x="2738" y="532"/>
                    </a:cubicBezTo>
                    <a:cubicBezTo>
                      <a:pt x="2742" y="532"/>
                      <a:pt x="2750" y="517"/>
                      <a:pt x="2765" y="487"/>
                    </a:cubicBezTo>
                    <a:cubicBezTo>
                      <a:pt x="2765" y="456"/>
                      <a:pt x="2765" y="456"/>
                      <a:pt x="2765" y="456"/>
                    </a:cubicBezTo>
                    <a:cubicBezTo>
                      <a:pt x="2789" y="456"/>
                      <a:pt x="2794" y="494"/>
                      <a:pt x="2795" y="510"/>
                    </a:cubicBezTo>
                    <a:lnTo>
                      <a:pt x="2795" y="510"/>
                    </a:lnTo>
                    <a:cubicBezTo>
                      <a:pt x="2784" y="503"/>
                      <a:pt x="2773" y="495"/>
                      <a:pt x="2765" y="487"/>
                    </a:cubicBezTo>
                    <a:cubicBezTo>
                      <a:pt x="2765" y="495"/>
                      <a:pt x="2765" y="505"/>
                      <a:pt x="2765" y="517"/>
                    </a:cubicBezTo>
                    <a:cubicBezTo>
                      <a:pt x="2765" y="517"/>
                      <a:pt x="2778" y="531"/>
                      <a:pt x="2787" y="531"/>
                    </a:cubicBezTo>
                    <a:cubicBezTo>
                      <a:pt x="2792" y="531"/>
                      <a:pt x="2795" y="527"/>
                      <a:pt x="2795" y="517"/>
                    </a:cubicBezTo>
                    <a:cubicBezTo>
                      <a:pt x="2795" y="517"/>
                      <a:pt x="2795" y="514"/>
                      <a:pt x="2795" y="510"/>
                    </a:cubicBezTo>
                    <a:lnTo>
                      <a:pt x="2795" y="510"/>
                    </a:lnTo>
                    <a:cubicBezTo>
                      <a:pt x="2807" y="517"/>
                      <a:pt x="2820" y="522"/>
                      <a:pt x="2830" y="522"/>
                    </a:cubicBezTo>
                    <a:cubicBezTo>
                      <a:pt x="2845" y="522"/>
                      <a:pt x="2856" y="512"/>
                      <a:pt x="2856" y="487"/>
                    </a:cubicBezTo>
                    <a:lnTo>
                      <a:pt x="2886" y="487"/>
                    </a:lnTo>
                    <a:cubicBezTo>
                      <a:pt x="2902" y="502"/>
                      <a:pt x="2909" y="510"/>
                      <a:pt x="2913" y="510"/>
                    </a:cubicBezTo>
                    <a:cubicBezTo>
                      <a:pt x="2917" y="510"/>
                      <a:pt x="2917" y="502"/>
                      <a:pt x="2917" y="487"/>
                    </a:cubicBezTo>
                    <a:lnTo>
                      <a:pt x="2947" y="456"/>
                    </a:lnTo>
                    <a:cubicBezTo>
                      <a:pt x="2947" y="487"/>
                      <a:pt x="2947" y="517"/>
                      <a:pt x="2947" y="517"/>
                    </a:cubicBezTo>
                    <a:cubicBezTo>
                      <a:pt x="2978" y="517"/>
                      <a:pt x="2978" y="517"/>
                      <a:pt x="2978" y="487"/>
                    </a:cubicBezTo>
                    <a:cubicBezTo>
                      <a:pt x="2960" y="469"/>
                      <a:pt x="2963" y="462"/>
                      <a:pt x="2968" y="459"/>
                    </a:cubicBezTo>
                    <a:lnTo>
                      <a:pt x="2968" y="459"/>
                    </a:lnTo>
                    <a:cubicBezTo>
                      <a:pt x="2971" y="462"/>
                      <a:pt x="2973" y="465"/>
                      <a:pt x="2975" y="465"/>
                    </a:cubicBezTo>
                    <a:cubicBezTo>
                      <a:pt x="2977" y="465"/>
                      <a:pt x="2978" y="462"/>
                      <a:pt x="2978" y="456"/>
                    </a:cubicBezTo>
                    <a:lnTo>
                      <a:pt x="2978" y="456"/>
                    </a:lnTo>
                    <a:cubicBezTo>
                      <a:pt x="2978" y="456"/>
                      <a:pt x="2972" y="456"/>
                      <a:pt x="2968" y="459"/>
                    </a:cubicBezTo>
                    <a:lnTo>
                      <a:pt x="2968" y="459"/>
                    </a:lnTo>
                    <a:cubicBezTo>
                      <a:pt x="2959" y="446"/>
                      <a:pt x="2947" y="415"/>
                      <a:pt x="2947" y="396"/>
                    </a:cubicBezTo>
                    <a:cubicBezTo>
                      <a:pt x="2947" y="383"/>
                      <a:pt x="2953" y="376"/>
                      <a:pt x="2959" y="376"/>
                    </a:cubicBezTo>
                    <a:cubicBezTo>
                      <a:pt x="2967" y="376"/>
                      <a:pt x="2978" y="390"/>
                      <a:pt x="2978" y="426"/>
                    </a:cubicBezTo>
                    <a:cubicBezTo>
                      <a:pt x="2978" y="456"/>
                      <a:pt x="2978" y="456"/>
                      <a:pt x="2978" y="456"/>
                    </a:cubicBezTo>
                    <a:cubicBezTo>
                      <a:pt x="3008" y="456"/>
                      <a:pt x="3008" y="487"/>
                      <a:pt x="3008" y="517"/>
                    </a:cubicBezTo>
                    <a:cubicBezTo>
                      <a:pt x="3008" y="482"/>
                      <a:pt x="3019" y="467"/>
                      <a:pt x="3027" y="467"/>
                    </a:cubicBezTo>
                    <a:cubicBezTo>
                      <a:pt x="3033" y="467"/>
                      <a:pt x="3038" y="474"/>
                      <a:pt x="3038" y="487"/>
                    </a:cubicBezTo>
                    <a:lnTo>
                      <a:pt x="3038" y="456"/>
                    </a:lnTo>
                    <a:lnTo>
                      <a:pt x="3038" y="396"/>
                    </a:lnTo>
                    <a:lnTo>
                      <a:pt x="3069" y="396"/>
                    </a:lnTo>
                    <a:cubicBezTo>
                      <a:pt x="3069" y="456"/>
                      <a:pt x="3069" y="487"/>
                      <a:pt x="3038" y="487"/>
                    </a:cubicBezTo>
                    <a:cubicBezTo>
                      <a:pt x="3038" y="517"/>
                      <a:pt x="3038" y="517"/>
                      <a:pt x="3069" y="517"/>
                    </a:cubicBezTo>
                    <a:lnTo>
                      <a:pt x="3099" y="517"/>
                    </a:lnTo>
                    <a:cubicBezTo>
                      <a:pt x="3099" y="517"/>
                      <a:pt x="3130" y="517"/>
                      <a:pt x="3099" y="487"/>
                    </a:cubicBezTo>
                    <a:cubicBezTo>
                      <a:pt x="3099" y="456"/>
                      <a:pt x="3099" y="426"/>
                      <a:pt x="3130" y="426"/>
                    </a:cubicBezTo>
                    <a:cubicBezTo>
                      <a:pt x="3130" y="456"/>
                      <a:pt x="3130" y="487"/>
                      <a:pt x="3130" y="487"/>
                    </a:cubicBezTo>
                    <a:cubicBezTo>
                      <a:pt x="3130" y="487"/>
                      <a:pt x="3130" y="517"/>
                      <a:pt x="3130" y="517"/>
                    </a:cubicBezTo>
                    <a:cubicBezTo>
                      <a:pt x="3130" y="543"/>
                      <a:pt x="3141" y="552"/>
                      <a:pt x="3153" y="552"/>
                    </a:cubicBezTo>
                    <a:cubicBezTo>
                      <a:pt x="3170" y="552"/>
                      <a:pt x="3190" y="535"/>
                      <a:pt x="3190" y="517"/>
                    </a:cubicBezTo>
                    <a:cubicBezTo>
                      <a:pt x="3206" y="487"/>
                      <a:pt x="3213" y="472"/>
                      <a:pt x="3217" y="472"/>
                    </a:cubicBezTo>
                    <a:cubicBezTo>
                      <a:pt x="3221" y="472"/>
                      <a:pt x="3221" y="487"/>
                      <a:pt x="3221" y="517"/>
                    </a:cubicBezTo>
                    <a:cubicBezTo>
                      <a:pt x="3221" y="534"/>
                      <a:pt x="3223" y="542"/>
                      <a:pt x="3227" y="542"/>
                    </a:cubicBezTo>
                    <a:cubicBezTo>
                      <a:pt x="3235" y="542"/>
                      <a:pt x="3251" y="492"/>
                      <a:pt x="3251" y="426"/>
                    </a:cubicBezTo>
                    <a:lnTo>
                      <a:pt x="3282" y="304"/>
                    </a:lnTo>
                    <a:lnTo>
                      <a:pt x="3282" y="426"/>
                    </a:lnTo>
                    <a:cubicBezTo>
                      <a:pt x="3282" y="497"/>
                      <a:pt x="3282" y="527"/>
                      <a:pt x="3288" y="527"/>
                    </a:cubicBezTo>
                    <a:cubicBezTo>
                      <a:pt x="3292" y="527"/>
                      <a:pt x="3299" y="512"/>
                      <a:pt x="3312" y="487"/>
                    </a:cubicBezTo>
                    <a:cubicBezTo>
                      <a:pt x="3327" y="472"/>
                      <a:pt x="3335" y="464"/>
                      <a:pt x="3339" y="464"/>
                    </a:cubicBezTo>
                    <a:cubicBezTo>
                      <a:pt x="3342" y="464"/>
                      <a:pt x="3342" y="472"/>
                      <a:pt x="3342" y="487"/>
                    </a:cubicBezTo>
                    <a:cubicBezTo>
                      <a:pt x="3342" y="517"/>
                      <a:pt x="3342" y="517"/>
                      <a:pt x="3373" y="517"/>
                    </a:cubicBezTo>
                    <a:cubicBezTo>
                      <a:pt x="3403" y="517"/>
                      <a:pt x="3434" y="517"/>
                      <a:pt x="3434" y="487"/>
                    </a:cubicBezTo>
                    <a:lnTo>
                      <a:pt x="3464" y="487"/>
                    </a:lnTo>
                    <a:cubicBezTo>
                      <a:pt x="3464" y="510"/>
                      <a:pt x="3468" y="520"/>
                      <a:pt x="3472" y="520"/>
                    </a:cubicBezTo>
                    <a:cubicBezTo>
                      <a:pt x="3478" y="520"/>
                      <a:pt x="3483" y="494"/>
                      <a:pt x="3464" y="456"/>
                    </a:cubicBezTo>
                    <a:lnTo>
                      <a:pt x="3494" y="456"/>
                    </a:lnTo>
                    <a:lnTo>
                      <a:pt x="3494" y="487"/>
                    </a:lnTo>
                    <a:cubicBezTo>
                      <a:pt x="3494" y="517"/>
                      <a:pt x="3525" y="517"/>
                      <a:pt x="3616" y="517"/>
                    </a:cubicBezTo>
                    <a:cubicBezTo>
                      <a:pt x="3707" y="517"/>
                      <a:pt x="3738" y="517"/>
                      <a:pt x="3738" y="456"/>
                    </a:cubicBezTo>
                    <a:cubicBezTo>
                      <a:pt x="3738" y="478"/>
                      <a:pt x="3753" y="499"/>
                      <a:pt x="3762" y="499"/>
                    </a:cubicBezTo>
                    <a:cubicBezTo>
                      <a:pt x="3765" y="499"/>
                      <a:pt x="3768" y="496"/>
                      <a:pt x="3768" y="487"/>
                    </a:cubicBezTo>
                    <a:cubicBezTo>
                      <a:pt x="3768" y="487"/>
                      <a:pt x="3768" y="487"/>
                      <a:pt x="3783" y="502"/>
                    </a:cubicBezTo>
                    <a:lnTo>
                      <a:pt x="3798" y="487"/>
                    </a:lnTo>
                    <a:cubicBezTo>
                      <a:pt x="3798" y="497"/>
                      <a:pt x="3798" y="508"/>
                      <a:pt x="3798" y="517"/>
                    </a:cubicBezTo>
                    <a:cubicBezTo>
                      <a:pt x="3811" y="543"/>
                      <a:pt x="3819" y="552"/>
                      <a:pt x="3823" y="552"/>
                    </a:cubicBezTo>
                    <a:cubicBezTo>
                      <a:pt x="3829" y="552"/>
                      <a:pt x="3829" y="535"/>
                      <a:pt x="3829" y="517"/>
                    </a:cubicBezTo>
                    <a:cubicBezTo>
                      <a:pt x="3829" y="491"/>
                      <a:pt x="3829" y="482"/>
                      <a:pt x="3831" y="482"/>
                    </a:cubicBezTo>
                    <a:cubicBezTo>
                      <a:pt x="3834" y="482"/>
                      <a:pt x="3842" y="500"/>
                      <a:pt x="3859" y="517"/>
                    </a:cubicBezTo>
                    <a:cubicBezTo>
                      <a:pt x="3859" y="528"/>
                      <a:pt x="3859" y="539"/>
                      <a:pt x="3859" y="548"/>
                    </a:cubicBezTo>
                    <a:cubicBezTo>
                      <a:pt x="3877" y="530"/>
                      <a:pt x="3904" y="512"/>
                      <a:pt x="3925" y="512"/>
                    </a:cubicBezTo>
                    <a:cubicBezTo>
                      <a:pt x="3939" y="512"/>
                      <a:pt x="3950" y="522"/>
                      <a:pt x="3950" y="548"/>
                    </a:cubicBezTo>
                    <a:lnTo>
                      <a:pt x="3981" y="548"/>
                    </a:lnTo>
                    <a:cubicBezTo>
                      <a:pt x="3981" y="517"/>
                      <a:pt x="4011" y="517"/>
                      <a:pt x="4011" y="517"/>
                    </a:cubicBezTo>
                    <a:cubicBezTo>
                      <a:pt x="4042" y="517"/>
                      <a:pt x="4042" y="517"/>
                      <a:pt x="4042" y="548"/>
                    </a:cubicBezTo>
                    <a:cubicBezTo>
                      <a:pt x="4042" y="563"/>
                      <a:pt x="4042" y="570"/>
                      <a:pt x="4045" y="570"/>
                    </a:cubicBezTo>
                    <a:cubicBezTo>
                      <a:pt x="4048" y="570"/>
                      <a:pt x="4052" y="567"/>
                      <a:pt x="4059" y="561"/>
                    </a:cubicBezTo>
                    <a:lnTo>
                      <a:pt x="4059" y="561"/>
                    </a:lnTo>
                    <a:cubicBezTo>
                      <a:pt x="4060" y="571"/>
                      <a:pt x="4064" y="578"/>
                      <a:pt x="4072" y="578"/>
                    </a:cubicBezTo>
                    <a:cubicBezTo>
                      <a:pt x="4072" y="578"/>
                      <a:pt x="4072" y="565"/>
                      <a:pt x="4072" y="548"/>
                    </a:cubicBezTo>
                    <a:cubicBezTo>
                      <a:pt x="4067" y="553"/>
                      <a:pt x="4062" y="557"/>
                      <a:pt x="4059" y="561"/>
                    </a:cubicBezTo>
                    <a:lnTo>
                      <a:pt x="4059" y="561"/>
                    </a:lnTo>
                    <a:cubicBezTo>
                      <a:pt x="4056" y="533"/>
                      <a:pt x="4072" y="478"/>
                      <a:pt x="4072" y="456"/>
                    </a:cubicBezTo>
                    <a:cubicBezTo>
                      <a:pt x="4072" y="456"/>
                      <a:pt x="4072" y="456"/>
                      <a:pt x="4072" y="487"/>
                    </a:cubicBezTo>
                    <a:cubicBezTo>
                      <a:pt x="4072" y="503"/>
                      <a:pt x="4072" y="528"/>
                      <a:pt x="4072" y="548"/>
                    </a:cubicBezTo>
                    <a:cubicBezTo>
                      <a:pt x="4102" y="548"/>
                      <a:pt x="4102" y="487"/>
                      <a:pt x="4102" y="487"/>
                    </a:cubicBezTo>
                    <a:cubicBezTo>
                      <a:pt x="4102" y="456"/>
                      <a:pt x="4133" y="426"/>
                      <a:pt x="4133" y="426"/>
                    </a:cubicBezTo>
                    <a:lnTo>
                      <a:pt x="4133" y="456"/>
                    </a:lnTo>
                    <a:lnTo>
                      <a:pt x="4133" y="517"/>
                    </a:lnTo>
                    <a:cubicBezTo>
                      <a:pt x="4133" y="517"/>
                      <a:pt x="4163" y="517"/>
                      <a:pt x="4163" y="487"/>
                    </a:cubicBezTo>
                    <a:cubicBezTo>
                      <a:pt x="4163" y="517"/>
                      <a:pt x="4194" y="517"/>
                      <a:pt x="4194" y="517"/>
                    </a:cubicBezTo>
                    <a:cubicBezTo>
                      <a:pt x="4224" y="517"/>
                      <a:pt x="4254" y="517"/>
                      <a:pt x="4254" y="487"/>
                    </a:cubicBezTo>
                    <a:cubicBezTo>
                      <a:pt x="4270" y="517"/>
                      <a:pt x="4292" y="532"/>
                      <a:pt x="4311" y="532"/>
                    </a:cubicBezTo>
                    <a:cubicBezTo>
                      <a:pt x="4330" y="532"/>
                      <a:pt x="4345" y="517"/>
                      <a:pt x="4345" y="487"/>
                    </a:cubicBezTo>
                    <a:cubicBezTo>
                      <a:pt x="4345" y="472"/>
                      <a:pt x="4353" y="464"/>
                      <a:pt x="4361" y="464"/>
                    </a:cubicBezTo>
                    <a:cubicBezTo>
                      <a:pt x="4368" y="464"/>
                      <a:pt x="4376" y="472"/>
                      <a:pt x="4376" y="487"/>
                    </a:cubicBezTo>
                    <a:cubicBezTo>
                      <a:pt x="4376" y="502"/>
                      <a:pt x="4376" y="510"/>
                      <a:pt x="4380" y="510"/>
                    </a:cubicBezTo>
                    <a:cubicBezTo>
                      <a:pt x="4383" y="510"/>
                      <a:pt x="4387" y="505"/>
                      <a:pt x="4396" y="497"/>
                    </a:cubicBezTo>
                    <a:lnTo>
                      <a:pt x="4396" y="497"/>
                    </a:lnTo>
                    <a:lnTo>
                      <a:pt x="4406" y="517"/>
                    </a:lnTo>
                    <a:cubicBezTo>
                      <a:pt x="4406" y="517"/>
                      <a:pt x="4406" y="504"/>
                      <a:pt x="4406" y="487"/>
                    </a:cubicBezTo>
                    <a:cubicBezTo>
                      <a:pt x="4402" y="491"/>
                      <a:pt x="4399" y="494"/>
                      <a:pt x="4396" y="497"/>
                    </a:cubicBezTo>
                    <a:lnTo>
                      <a:pt x="4396" y="497"/>
                    </a:lnTo>
                    <a:lnTo>
                      <a:pt x="4376" y="456"/>
                    </a:lnTo>
                    <a:lnTo>
                      <a:pt x="4406" y="426"/>
                    </a:lnTo>
                    <a:cubicBezTo>
                      <a:pt x="4406" y="442"/>
                      <a:pt x="4406" y="467"/>
                      <a:pt x="4406" y="487"/>
                    </a:cubicBezTo>
                    <a:cubicBezTo>
                      <a:pt x="4406" y="478"/>
                      <a:pt x="4406" y="474"/>
                      <a:pt x="4407" y="474"/>
                    </a:cubicBezTo>
                    <a:cubicBezTo>
                      <a:pt x="4409" y="474"/>
                      <a:pt x="4415" y="496"/>
                      <a:pt x="4437" y="517"/>
                    </a:cubicBezTo>
                    <a:cubicBezTo>
                      <a:pt x="4437" y="567"/>
                      <a:pt x="4446" y="590"/>
                      <a:pt x="4454" y="590"/>
                    </a:cubicBezTo>
                    <a:cubicBezTo>
                      <a:pt x="4461" y="590"/>
                      <a:pt x="4467" y="575"/>
                      <a:pt x="4467" y="548"/>
                    </a:cubicBezTo>
                    <a:cubicBezTo>
                      <a:pt x="4497" y="517"/>
                      <a:pt x="4497" y="517"/>
                      <a:pt x="4528" y="517"/>
                    </a:cubicBezTo>
                    <a:cubicBezTo>
                      <a:pt x="4558" y="487"/>
                      <a:pt x="4558" y="487"/>
                      <a:pt x="4558" y="456"/>
                    </a:cubicBezTo>
                    <a:cubicBezTo>
                      <a:pt x="4589" y="487"/>
                      <a:pt x="4589" y="487"/>
                      <a:pt x="4619" y="487"/>
                    </a:cubicBezTo>
                    <a:lnTo>
                      <a:pt x="4649" y="487"/>
                    </a:lnTo>
                    <a:cubicBezTo>
                      <a:pt x="4665" y="502"/>
                      <a:pt x="4680" y="510"/>
                      <a:pt x="4691" y="510"/>
                    </a:cubicBezTo>
                    <a:cubicBezTo>
                      <a:pt x="4703" y="510"/>
                      <a:pt x="4710" y="502"/>
                      <a:pt x="4710" y="487"/>
                    </a:cubicBezTo>
                    <a:lnTo>
                      <a:pt x="4710" y="456"/>
                    </a:lnTo>
                    <a:cubicBezTo>
                      <a:pt x="4710" y="487"/>
                      <a:pt x="4741" y="502"/>
                      <a:pt x="4775" y="502"/>
                    </a:cubicBezTo>
                    <a:cubicBezTo>
                      <a:pt x="4809" y="502"/>
                      <a:pt x="4847" y="487"/>
                      <a:pt x="4862" y="456"/>
                    </a:cubicBezTo>
                    <a:lnTo>
                      <a:pt x="4862" y="487"/>
                    </a:lnTo>
                    <a:cubicBezTo>
                      <a:pt x="4862" y="517"/>
                      <a:pt x="4862" y="517"/>
                      <a:pt x="4893" y="517"/>
                    </a:cubicBezTo>
                    <a:cubicBezTo>
                      <a:pt x="4893" y="517"/>
                      <a:pt x="4953" y="487"/>
                      <a:pt x="4984" y="487"/>
                    </a:cubicBezTo>
                    <a:cubicBezTo>
                      <a:pt x="5014" y="487"/>
                      <a:pt x="5045" y="487"/>
                      <a:pt x="5045" y="456"/>
                    </a:cubicBezTo>
                    <a:cubicBezTo>
                      <a:pt x="5075" y="456"/>
                      <a:pt x="5075" y="456"/>
                      <a:pt x="5075" y="517"/>
                    </a:cubicBezTo>
                    <a:cubicBezTo>
                      <a:pt x="5045" y="548"/>
                      <a:pt x="5075" y="548"/>
                      <a:pt x="5075" y="548"/>
                    </a:cubicBezTo>
                    <a:cubicBezTo>
                      <a:pt x="5105" y="548"/>
                      <a:pt x="5105" y="517"/>
                      <a:pt x="5105" y="456"/>
                    </a:cubicBezTo>
                    <a:cubicBezTo>
                      <a:pt x="5105" y="441"/>
                      <a:pt x="5105" y="434"/>
                      <a:pt x="5109" y="434"/>
                    </a:cubicBezTo>
                    <a:cubicBezTo>
                      <a:pt x="5113" y="434"/>
                      <a:pt x="5121" y="441"/>
                      <a:pt x="5136" y="456"/>
                    </a:cubicBezTo>
                    <a:cubicBezTo>
                      <a:pt x="5136" y="485"/>
                      <a:pt x="5150" y="501"/>
                      <a:pt x="5168" y="505"/>
                    </a:cubicBezTo>
                    <a:lnTo>
                      <a:pt x="5168" y="505"/>
                    </a:lnTo>
                    <a:cubicBezTo>
                      <a:pt x="5174" y="479"/>
                      <a:pt x="5197" y="456"/>
                      <a:pt x="5197" y="456"/>
                    </a:cubicBezTo>
                    <a:cubicBezTo>
                      <a:pt x="5227" y="456"/>
                      <a:pt x="5227" y="456"/>
                      <a:pt x="5227" y="487"/>
                    </a:cubicBezTo>
                    <a:cubicBezTo>
                      <a:pt x="5227" y="487"/>
                      <a:pt x="5227" y="487"/>
                      <a:pt x="5227" y="517"/>
                    </a:cubicBezTo>
                    <a:cubicBezTo>
                      <a:pt x="5245" y="535"/>
                      <a:pt x="5262" y="552"/>
                      <a:pt x="5274" y="552"/>
                    </a:cubicBezTo>
                    <a:cubicBezTo>
                      <a:pt x="5282" y="552"/>
                      <a:pt x="5288" y="543"/>
                      <a:pt x="5288" y="517"/>
                    </a:cubicBezTo>
                    <a:cubicBezTo>
                      <a:pt x="5318" y="517"/>
                      <a:pt x="5318" y="517"/>
                      <a:pt x="5318" y="548"/>
                    </a:cubicBezTo>
                    <a:cubicBezTo>
                      <a:pt x="5333" y="532"/>
                      <a:pt x="5349" y="525"/>
                      <a:pt x="5364" y="525"/>
                    </a:cubicBezTo>
                    <a:cubicBezTo>
                      <a:pt x="5379" y="525"/>
                      <a:pt x="5394" y="532"/>
                      <a:pt x="5409" y="548"/>
                    </a:cubicBezTo>
                    <a:cubicBezTo>
                      <a:pt x="5409" y="548"/>
                      <a:pt x="5440" y="548"/>
                      <a:pt x="5440" y="517"/>
                    </a:cubicBezTo>
                    <a:lnTo>
                      <a:pt x="5440" y="487"/>
                    </a:lnTo>
                    <a:cubicBezTo>
                      <a:pt x="5440" y="517"/>
                      <a:pt x="5440" y="532"/>
                      <a:pt x="5444" y="532"/>
                    </a:cubicBezTo>
                    <a:cubicBezTo>
                      <a:pt x="5447" y="532"/>
                      <a:pt x="5455" y="517"/>
                      <a:pt x="5470" y="487"/>
                    </a:cubicBezTo>
                    <a:cubicBezTo>
                      <a:pt x="5470" y="517"/>
                      <a:pt x="5501" y="517"/>
                      <a:pt x="5501" y="517"/>
                    </a:cubicBezTo>
                    <a:cubicBezTo>
                      <a:pt x="5501" y="517"/>
                      <a:pt x="5561" y="487"/>
                      <a:pt x="5622" y="487"/>
                    </a:cubicBezTo>
                    <a:cubicBezTo>
                      <a:pt x="5633" y="487"/>
                      <a:pt x="5643" y="487"/>
                      <a:pt x="5653" y="487"/>
                    </a:cubicBezTo>
                    <a:lnTo>
                      <a:pt x="5653" y="487"/>
                    </a:lnTo>
                    <a:cubicBezTo>
                      <a:pt x="5653" y="487"/>
                      <a:pt x="5653" y="487"/>
                      <a:pt x="5653" y="487"/>
                    </a:cubicBezTo>
                    <a:cubicBezTo>
                      <a:pt x="5653" y="487"/>
                      <a:pt x="5654" y="487"/>
                      <a:pt x="5655" y="487"/>
                    </a:cubicBezTo>
                    <a:lnTo>
                      <a:pt x="5655" y="487"/>
                    </a:lnTo>
                    <a:cubicBezTo>
                      <a:pt x="5654" y="487"/>
                      <a:pt x="5653" y="487"/>
                      <a:pt x="5653" y="487"/>
                    </a:cubicBezTo>
                    <a:lnTo>
                      <a:pt x="5653" y="487"/>
                    </a:lnTo>
                    <a:cubicBezTo>
                      <a:pt x="5653" y="456"/>
                      <a:pt x="5653" y="426"/>
                      <a:pt x="5653" y="426"/>
                    </a:cubicBezTo>
                    <a:lnTo>
                      <a:pt x="5683" y="426"/>
                    </a:lnTo>
                    <a:cubicBezTo>
                      <a:pt x="5683" y="456"/>
                      <a:pt x="5683" y="485"/>
                      <a:pt x="5655" y="487"/>
                    </a:cubicBezTo>
                    <a:lnTo>
                      <a:pt x="5655" y="487"/>
                    </a:lnTo>
                    <a:cubicBezTo>
                      <a:pt x="5721" y="486"/>
                      <a:pt x="5744" y="483"/>
                      <a:pt x="5744" y="456"/>
                    </a:cubicBezTo>
                    <a:cubicBezTo>
                      <a:pt x="5744" y="441"/>
                      <a:pt x="5744" y="434"/>
                      <a:pt x="5747" y="434"/>
                    </a:cubicBezTo>
                    <a:cubicBezTo>
                      <a:pt x="5751" y="434"/>
                      <a:pt x="5759" y="441"/>
                      <a:pt x="5774" y="456"/>
                    </a:cubicBezTo>
                    <a:cubicBezTo>
                      <a:pt x="5774" y="487"/>
                      <a:pt x="5774" y="487"/>
                      <a:pt x="5804" y="487"/>
                    </a:cubicBezTo>
                    <a:cubicBezTo>
                      <a:pt x="5804" y="487"/>
                      <a:pt x="5835" y="487"/>
                      <a:pt x="5835" y="517"/>
                    </a:cubicBezTo>
                    <a:cubicBezTo>
                      <a:pt x="5835" y="487"/>
                      <a:pt x="5835" y="487"/>
                      <a:pt x="5835" y="487"/>
                    </a:cubicBezTo>
                    <a:cubicBezTo>
                      <a:pt x="5835" y="502"/>
                      <a:pt x="5842" y="510"/>
                      <a:pt x="5850" y="510"/>
                    </a:cubicBezTo>
                    <a:cubicBezTo>
                      <a:pt x="5858" y="510"/>
                      <a:pt x="5865" y="502"/>
                      <a:pt x="5865" y="487"/>
                    </a:cubicBezTo>
                    <a:cubicBezTo>
                      <a:pt x="5865" y="508"/>
                      <a:pt x="5896" y="530"/>
                      <a:pt x="5903" y="530"/>
                    </a:cubicBezTo>
                    <a:cubicBezTo>
                      <a:pt x="5906" y="530"/>
                      <a:pt x="5905" y="526"/>
                      <a:pt x="5896" y="517"/>
                    </a:cubicBezTo>
                    <a:cubicBezTo>
                      <a:pt x="5896" y="487"/>
                      <a:pt x="5926" y="487"/>
                      <a:pt x="5926" y="456"/>
                    </a:cubicBezTo>
                    <a:cubicBezTo>
                      <a:pt x="5956" y="456"/>
                      <a:pt x="5956" y="456"/>
                      <a:pt x="5956" y="487"/>
                    </a:cubicBezTo>
                    <a:cubicBezTo>
                      <a:pt x="5956" y="496"/>
                      <a:pt x="5962" y="499"/>
                      <a:pt x="5970" y="499"/>
                    </a:cubicBezTo>
                    <a:cubicBezTo>
                      <a:pt x="5989" y="499"/>
                      <a:pt x="6026" y="478"/>
                      <a:pt x="6048" y="456"/>
                    </a:cubicBezTo>
                    <a:cubicBezTo>
                      <a:pt x="6048" y="487"/>
                      <a:pt x="6048" y="487"/>
                      <a:pt x="6078" y="487"/>
                    </a:cubicBezTo>
                    <a:cubicBezTo>
                      <a:pt x="6078" y="495"/>
                      <a:pt x="6078" y="506"/>
                      <a:pt x="6078" y="517"/>
                    </a:cubicBezTo>
                    <a:cubicBezTo>
                      <a:pt x="6078" y="548"/>
                      <a:pt x="6078" y="548"/>
                      <a:pt x="6108" y="548"/>
                    </a:cubicBezTo>
                    <a:cubicBezTo>
                      <a:pt x="6108" y="517"/>
                      <a:pt x="6169" y="517"/>
                      <a:pt x="6200" y="517"/>
                    </a:cubicBezTo>
                    <a:cubicBezTo>
                      <a:pt x="6260" y="517"/>
                      <a:pt x="6260" y="487"/>
                      <a:pt x="6291" y="426"/>
                    </a:cubicBezTo>
                    <a:cubicBezTo>
                      <a:pt x="6291" y="456"/>
                      <a:pt x="6321" y="517"/>
                      <a:pt x="6321" y="517"/>
                    </a:cubicBezTo>
                    <a:cubicBezTo>
                      <a:pt x="6321" y="517"/>
                      <a:pt x="6321" y="487"/>
                      <a:pt x="6321" y="456"/>
                    </a:cubicBezTo>
                    <a:cubicBezTo>
                      <a:pt x="6321" y="441"/>
                      <a:pt x="6321" y="434"/>
                      <a:pt x="6325" y="434"/>
                    </a:cubicBezTo>
                    <a:cubicBezTo>
                      <a:pt x="6329" y="434"/>
                      <a:pt x="6336" y="441"/>
                      <a:pt x="6352" y="456"/>
                    </a:cubicBezTo>
                    <a:cubicBezTo>
                      <a:pt x="6367" y="472"/>
                      <a:pt x="6374" y="479"/>
                      <a:pt x="6382" y="479"/>
                    </a:cubicBezTo>
                    <a:cubicBezTo>
                      <a:pt x="6390" y="479"/>
                      <a:pt x="6397" y="472"/>
                      <a:pt x="6412" y="456"/>
                    </a:cubicBezTo>
                    <a:cubicBezTo>
                      <a:pt x="6412" y="456"/>
                      <a:pt x="6412" y="456"/>
                      <a:pt x="6443" y="487"/>
                    </a:cubicBezTo>
                    <a:cubicBezTo>
                      <a:pt x="6443" y="487"/>
                      <a:pt x="6443" y="487"/>
                      <a:pt x="6443" y="456"/>
                    </a:cubicBezTo>
                    <a:cubicBezTo>
                      <a:pt x="6443" y="441"/>
                      <a:pt x="6450" y="434"/>
                      <a:pt x="6458" y="434"/>
                    </a:cubicBezTo>
                    <a:cubicBezTo>
                      <a:pt x="6466" y="434"/>
                      <a:pt x="6473" y="441"/>
                      <a:pt x="6473" y="456"/>
                    </a:cubicBezTo>
                    <a:cubicBezTo>
                      <a:pt x="6473" y="492"/>
                      <a:pt x="6484" y="507"/>
                      <a:pt x="6492" y="507"/>
                    </a:cubicBezTo>
                    <a:cubicBezTo>
                      <a:pt x="6498" y="507"/>
                      <a:pt x="6504" y="499"/>
                      <a:pt x="6504" y="487"/>
                    </a:cubicBezTo>
                    <a:cubicBezTo>
                      <a:pt x="6504" y="456"/>
                      <a:pt x="6534" y="456"/>
                      <a:pt x="6534" y="456"/>
                    </a:cubicBezTo>
                    <a:cubicBezTo>
                      <a:pt x="6564" y="456"/>
                      <a:pt x="6564" y="456"/>
                      <a:pt x="6564" y="426"/>
                    </a:cubicBezTo>
                    <a:lnTo>
                      <a:pt x="6595" y="426"/>
                    </a:lnTo>
                    <a:cubicBezTo>
                      <a:pt x="6595" y="426"/>
                      <a:pt x="6595" y="456"/>
                      <a:pt x="6595" y="456"/>
                    </a:cubicBezTo>
                    <a:lnTo>
                      <a:pt x="6595" y="487"/>
                    </a:lnTo>
                    <a:cubicBezTo>
                      <a:pt x="6625" y="487"/>
                      <a:pt x="6625" y="487"/>
                      <a:pt x="6656" y="456"/>
                    </a:cubicBezTo>
                    <a:cubicBezTo>
                      <a:pt x="6656" y="478"/>
                      <a:pt x="6656" y="499"/>
                      <a:pt x="6666" y="499"/>
                    </a:cubicBezTo>
                    <a:cubicBezTo>
                      <a:pt x="6671" y="499"/>
                      <a:pt x="6677" y="496"/>
                      <a:pt x="6686" y="487"/>
                    </a:cubicBezTo>
                    <a:cubicBezTo>
                      <a:pt x="6686" y="517"/>
                      <a:pt x="6686" y="532"/>
                      <a:pt x="6694" y="532"/>
                    </a:cubicBezTo>
                    <a:cubicBezTo>
                      <a:pt x="6701" y="532"/>
                      <a:pt x="6716" y="517"/>
                      <a:pt x="6747" y="487"/>
                    </a:cubicBezTo>
                    <a:cubicBezTo>
                      <a:pt x="6747" y="487"/>
                      <a:pt x="6808" y="456"/>
                      <a:pt x="6838" y="456"/>
                    </a:cubicBezTo>
                    <a:cubicBezTo>
                      <a:pt x="6808" y="487"/>
                      <a:pt x="6808" y="487"/>
                      <a:pt x="6838" y="487"/>
                    </a:cubicBezTo>
                    <a:cubicBezTo>
                      <a:pt x="6838" y="487"/>
                      <a:pt x="6838" y="487"/>
                      <a:pt x="6838" y="456"/>
                    </a:cubicBezTo>
                    <a:cubicBezTo>
                      <a:pt x="6868" y="456"/>
                      <a:pt x="6899" y="456"/>
                      <a:pt x="6929" y="487"/>
                    </a:cubicBezTo>
                    <a:lnTo>
                      <a:pt x="6899" y="456"/>
                    </a:lnTo>
                    <a:lnTo>
                      <a:pt x="6929" y="456"/>
                    </a:lnTo>
                    <a:cubicBezTo>
                      <a:pt x="6929" y="456"/>
                      <a:pt x="6929" y="456"/>
                      <a:pt x="6929" y="487"/>
                    </a:cubicBezTo>
                    <a:cubicBezTo>
                      <a:pt x="6929" y="498"/>
                      <a:pt x="6929" y="508"/>
                      <a:pt x="6929" y="517"/>
                    </a:cubicBezTo>
                    <a:cubicBezTo>
                      <a:pt x="6929" y="456"/>
                      <a:pt x="6929" y="456"/>
                      <a:pt x="6960" y="456"/>
                    </a:cubicBezTo>
                    <a:cubicBezTo>
                      <a:pt x="6968" y="465"/>
                      <a:pt x="6977" y="469"/>
                      <a:pt x="6985" y="469"/>
                    </a:cubicBezTo>
                    <a:cubicBezTo>
                      <a:pt x="7005" y="469"/>
                      <a:pt x="7020" y="447"/>
                      <a:pt x="7020" y="426"/>
                    </a:cubicBezTo>
                    <a:cubicBezTo>
                      <a:pt x="7020" y="390"/>
                      <a:pt x="7020" y="376"/>
                      <a:pt x="7026" y="376"/>
                    </a:cubicBezTo>
                    <a:cubicBezTo>
                      <a:pt x="7031" y="376"/>
                      <a:pt x="7038" y="383"/>
                      <a:pt x="7051" y="396"/>
                    </a:cubicBezTo>
                    <a:cubicBezTo>
                      <a:pt x="7051" y="396"/>
                      <a:pt x="7051" y="426"/>
                      <a:pt x="7051" y="456"/>
                    </a:cubicBezTo>
                    <a:cubicBezTo>
                      <a:pt x="7051" y="487"/>
                      <a:pt x="7051" y="548"/>
                      <a:pt x="7081" y="548"/>
                    </a:cubicBezTo>
                    <a:cubicBezTo>
                      <a:pt x="7081" y="548"/>
                      <a:pt x="7112" y="548"/>
                      <a:pt x="7081" y="487"/>
                    </a:cubicBezTo>
                    <a:cubicBezTo>
                      <a:pt x="7081" y="456"/>
                      <a:pt x="7081" y="456"/>
                      <a:pt x="7112" y="456"/>
                    </a:cubicBezTo>
                    <a:cubicBezTo>
                      <a:pt x="7112" y="456"/>
                      <a:pt x="7112" y="456"/>
                      <a:pt x="7142" y="426"/>
                    </a:cubicBezTo>
                    <a:cubicBezTo>
                      <a:pt x="7142" y="417"/>
                      <a:pt x="7142" y="406"/>
                      <a:pt x="7142" y="396"/>
                    </a:cubicBezTo>
                    <a:cubicBezTo>
                      <a:pt x="7172" y="426"/>
                      <a:pt x="7203" y="426"/>
                      <a:pt x="7203" y="426"/>
                    </a:cubicBezTo>
                    <a:lnTo>
                      <a:pt x="7203" y="456"/>
                    </a:lnTo>
                    <a:cubicBezTo>
                      <a:pt x="7203" y="465"/>
                      <a:pt x="7203" y="476"/>
                      <a:pt x="7203" y="487"/>
                    </a:cubicBezTo>
                    <a:cubicBezTo>
                      <a:pt x="7203" y="477"/>
                      <a:pt x="7233" y="473"/>
                      <a:pt x="7275" y="473"/>
                    </a:cubicBezTo>
                    <a:cubicBezTo>
                      <a:pt x="7358" y="473"/>
                      <a:pt x="7486" y="487"/>
                      <a:pt x="7507" y="487"/>
                    </a:cubicBezTo>
                    <a:cubicBezTo>
                      <a:pt x="7522" y="502"/>
                      <a:pt x="7537" y="510"/>
                      <a:pt x="7548" y="510"/>
                    </a:cubicBezTo>
                    <a:cubicBezTo>
                      <a:pt x="7560" y="510"/>
                      <a:pt x="7567" y="502"/>
                      <a:pt x="7567" y="487"/>
                    </a:cubicBezTo>
                    <a:cubicBezTo>
                      <a:pt x="7567" y="451"/>
                      <a:pt x="7588" y="436"/>
                      <a:pt x="7618" y="436"/>
                    </a:cubicBezTo>
                    <a:cubicBezTo>
                      <a:pt x="7639" y="436"/>
                      <a:pt x="7664" y="444"/>
                      <a:pt x="7689" y="456"/>
                    </a:cubicBezTo>
                    <a:cubicBezTo>
                      <a:pt x="7780" y="456"/>
                      <a:pt x="7841" y="456"/>
                      <a:pt x="7841" y="426"/>
                    </a:cubicBezTo>
                    <a:lnTo>
                      <a:pt x="7871" y="426"/>
                    </a:lnTo>
                    <a:cubicBezTo>
                      <a:pt x="7871" y="426"/>
                      <a:pt x="7902" y="365"/>
                      <a:pt x="7932" y="365"/>
                    </a:cubicBezTo>
                    <a:cubicBezTo>
                      <a:pt x="7932" y="426"/>
                      <a:pt x="7932" y="456"/>
                      <a:pt x="7932" y="456"/>
                    </a:cubicBezTo>
                    <a:cubicBezTo>
                      <a:pt x="7963" y="456"/>
                      <a:pt x="7963" y="426"/>
                      <a:pt x="7963" y="365"/>
                    </a:cubicBezTo>
                    <a:cubicBezTo>
                      <a:pt x="7963" y="335"/>
                      <a:pt x="7963" y="335"/>
                      <a:pt x="7963" y="335"/>
                    </a:cubicBezTo>
                    <a:cubicBezTo>
                      <a:pt x="7965" y="335"/>
                      <a:pt x="7966" y="335"/>
                      <a:pt x="7968" y="335"/>
                    </a:cubicBezTo>
                    <a:lnTo>
                      <a:pt x="7968" y="335"/>
                    </a:lnTo>
                    <a:cubicBezTo>
                      <a:pt x="7972" y="311"/>
                      <a:pt x="7980" y="287"/>
                      <a:pt x="7993" y="274"/>
                    </a:cubicBezTo>
                    <a:cubicBezTo>
                      <a:pt x="7993" y="274"/>
                      <a:pt x="7993" y="274"/>
                      <a:pt x="7993" y="304"/>
                    </a:cubicBezTo>
                    <a:cubicBezTo>
                      <a:pt x="7993" y="315"/>
                      <a:pt x="7993" y="329"/>
                      <a:pt x="7992" y="343"/>
                    </a:cubicBezTo>
                    <a:lnTo>
                      <a:pt x="7992" y="343"/>
                    </a:lnTo>
                    <a:cubicBezTo>
                      <a:pt x="7990" y="336"/>
                      <a:pt x="7984" y="335"/>
                      <a:pt x="7968" y="335"/>
                    </a:cubicBezTo>
                    <a:lnTo>
                      <a:pt x="7968" y="335"/>
                    </a:lnTo>
                    <a:cubicBezTo>
                      <a:pt x="7963" y="366"/>
                      <a:pt x="7963" y="396"/>
                      <a:pt x="7963" y="396"/>
                    </a:cubicBezTo>
                    <a:cubicBezTo>
                      <a:pt x="7982" y="396"/>
                      <a:pt x="7989" y="370"/>
                      <a:pt x="7992" y="343"/>
                    </a:cubicBezTo>
                    <a:lnTo>
                      <a:pt x="7992" y="343"/>
                    </a:lnTo>
                    <a:cubicBezTo>
                      <a:pt x="7993" y="348"/>
                      <a:pt x="7993" y="355"/>
                      <a:pt x="7993" y="365"/>
                    </a:cubicBezTo>
                    <a:lnTo>
                      <a:pt x="7993" y="456"/>
                    </a:lnTo>
                    <a:cubicBezTo>
                      <a:pt x="7993" y="426"/>
                      <a:pt x="8023" y="426"/>
                      <a:pt x="8023" y="426"/>
                    </a:cubicBezTo>
                    <a:cubicBezTo>
                      <a:pt x="8023" y="426"/>
                      <a:pt x="8023" y="426"/>
                      <a:pt x="8023" y="487"/>
                    </a:cubicBezTo>
                    <a:cubicBezTo>
                      <a:pt x="8023" y="517"/>
                      <a:pt x="8023" y="532"/>
                      <a:pt x="8027" y="532"/>
                    </a:cubicBezTo>
                    <a:cubicBezTo>
                      <a:pt x="8031" y="532"/>
                      <a:pt x="8039" y="517"/>
                      <a:pt x="8054" y="487"/>
                    </a:cubicBezTo>
                    <a:lnTo>
                      <a:pt x="8054" y="456"/>
                    </a:lnTo>
                    <a:cubicBezTo>
                      <a:pt x="8063" y="475"/>
                      <a:pt x="8073" y="482"/>
                      <a:pt x="8081" y="482"/>
                    </a:cubicBezTo>
                    <a:cubicBezTo>
                      <a:pt x="8100" y="482"/>
                      <a:pt x="8115" y="447"/>
                      <a:pt x="8115" y="426"/>
                    </a:cubicBezTo>
                    <a:cubicBezTo>
                      <a:pt x="8115" y="456"/>
                      <a:pt x="8122" y="472"/>
                      <a:pt x="8130" y="472"/>
                    </a:cubicBezTo>
                    <a:cubicBezTo>
                      <a:pt x="8137" y="472"/>
                      <a:pt x="8145" y="456"/>
                      <a:pt x="8145" y="426"/>
                    </a:cubicBezTo>
                    <a:cubicBezTo>
                      <a:pt x="8145" y="396"/>
                      <a:pt x="8145" y="380"/>
                      <a:pt x="8149" y="380"/>
                    </a:cubicBezTo>
                    <a:cubicBezTo>
                      <a:pt x="8153" y="380"/>
                      <a:pt x="8160" y="396"/>
                      <a:pt x="8175" y="426"/>
                    </a:cubicBezTo>
                    <a:cubicBezTo>
                      <a:pt x="8175" y="456"/>
                      <a:pt x="8206" y="456"/>
                      <a:pt x="8206" y="456"/>
                    </a:cubicBezTo>
                    <a:cubicBezTo>
                      <a:pt x="8236" y="426"/>
                      <a:pt x="8297" y="426"/>
                      <a:pt x="8388" y="426"/>
                    </a:cubicBezTo>
                    <a:cubicBezTo>
                      <a:pt x="8510" y="426"/>
                      <a:pt x="8570" y="426"/>
                      <a:pt x="8570" y="396"/>
                    </a:cubicBezTo>
                    <a:cubicBezTo>
                      <a:pt x="8570" y="396"/>
                      <a:pt x="8570" y="396"/>
                      <a:pt x="8601" y="426"/>
                    </a:cubicBezTo>
                    <a:cubicBezTo>
                      <a:pt x="8601" y="418"/>
                      <a:pt x="8601" y="408"/>
                      <a:pt x="8601" y="396"/>
                    </a:cubicBezTo>
                    <a:cubicBezTo>
                      <a:pt x="8619" y="377"/>
                      <a:pt x="8627" y="347"/>
                      <a:pt x="8629" y="347"/>
                    </a:cubicBezTo>
                    <a:cubicBezTo>
                      <a:pt x="8631" y="347"/>
                      <a:pt x="8631" y="360"/>
                      <a:pt x="8631" y="396"/>
                    </a:cubicBezTo>
                    <a:cubicBezTo>
                      <a:pt x="8631" y="426"/>
                      <a:pt x="8662" y="426"/>
                      <a:pt x="8692" y="426"/>
                    </a:cubicBezTo>
                    <a:cubicBezTo>
                      <a:pt x="8722" y="426"/>
                      <a:pt x="8783" y="426"/>
                      <a:pt x="8783" y="396"/>
                    </a:cubicBezTo>
                    <a:cubicBezTo>
                      <a:pt x="8783" y="433"/>
                      <a:pt x="8806" y="459"/>
                      <a:pt x="8831" y="459"/>
                    </a:cubicBezTo>
                    <a:cubicBezTo>
                      <a:pt x="8847" y="459"/>
                      <a:pt x="8863" y="449"/>
                      <a:pt x="8874" y="426"/>
                    </a:cubicBezTo>
                    <a:cubicBezTo>
                      <a:pt x="8874" y="426"/>
                      <a:pt x="8874" y="426"/>
                      <a:pt x="8874" y="456"/>
                    </a:cubicBezTo>
                    <a:cubicBezTo>
                      <a:pt x="8905" y="456"/>
                      <a:pt x="8905" y="456"/>
                      <a:pt x="8935" y="426"/>
                    </a:cubicBezTo>
                    <a:lnTo>
                      <a:pt x="9026" y="426"/>
                    </a:lnTo>
                    <a:cubicBezTo>
                      <a:pt x="9057" y="426"/>
                      <a:pt x="9057" y="396"/>
                      <a:pt x="9057" y="396"/>
                    </a:cubicBezTo>
                    <a:lnTo>
                      <a:pt x="9087" y="396"/>
                    </a:lnTo>
                    <a:cubicBezTo>
                      <a:pt x="9087" y="426"/>
                      <a:pt x="9148" y="426"/>
                      <a:pt x="9209" y="426"/>
                    </a:cubicBezTo>
                    <a:cubicBezTo>
                      <a:pt x="9300" y="426"/>
                      <a:pt x="9361" y="426"/>
                      <a:pt x="9391" y="456"/>
                    </a:cubicBezTo>
                    <a:cubicBezTo>
                      <a:pt x="9391" y="456"/>
                      <a:pt x="9391" y="456"/>
                      <a:pt x="9391" y="426"/>
                    </a:cubicBezTo>
                    <a:cubicBezTo>
                      <a:pt x="9409" y="390"/>
                      <a:pt x="9416" y="376"/>
                      <a:pt x="9419" y="376"/>
                    </a:cubicBezTo>
                    <a:cubicBezTo>
                      <a:pt x="9422" y="376"/>
                      <a:pt x="9422" y="383"/>
                      <a:pt x="9422" y="396"/>
                    </a:cubicBezTo>
                    <a:cubicBezTo>
                      <a:pt x="9437" y="426"/>
                      <a:pt x="9452" y="441"/>
                      <a:pt x="9467" y="441"/>
                    </a:cubicBezTo>
                    <a:cubicBezTo>
                      <a:pt x="9482" y="441"/>
                      <a:pt x="9498" y="426"/>
                      <a:pt x="9513" y="396"/>
                    </a:cubicBezTo>
                    <a:lnTo>
                      <a:pt x="9513" y="426"/>
                    </a:lnTo>
                    <a:cubicBezTo>
                      <a:pt x="9513" y="449"/>
                      <a:pt x="9517" y="459"/>
                      <a:pt x="9524" y="459"/>
                    </a:cubicBezTo>
                    <a:cubicBezTo>
                      <a:pt x="9536" y="459"/>
                      <a:pt x="9555" y="433"/>
                      <a:pt x="9574" y="396"/>
                    </a:cubicBezTo>
                    <a:cubicBezTo>
                      <a:pt x="9574" y="417"/>
                      <a:pt x="9574" y="439"/>
                      <a:pt x="9584" y="439"/>
                    </a:cubicBezTo>
                    <a:cubicBezTo>
                      <a:pt x="9589" y="439"/>
                      <a:pt x="9595" y="435"/>
                      <a:pt x="9604" y="426"/>
                    </a:cubicBezTo>
                    <a:cubicBezTo>
                      <a:pt x="9604" y="426"/>
                      <a:pt x="9604" y="426"/>
                      <a:pt x="9604" y="487"/>
                    </a:cubicBezTo>
                    <a:cubicBezTo>
                      <a:pt x="9604" y="548"/>
                      <a:pt x="9604" y="578"/>
                      <a:pt x="9604" y="578"/>
                    </a:cubicBezTo>
                    <a:cubicBezTo>
                      <a:pt x="9634" y="578"/>
                      <a:pt x="9634" y="548"/>
                      <a:pt x="9634" y="487"/>
                    </a:cubicBezTo>
                    <a:lnTo>
                      <a:pt x="9665" y="487"/>
                    </a:lnTo>
                    <a:cubicBezTo>
                      <a:pt x="9665" y="487"/>
                      <a:pt x="9665" y="487"/>
                      <a:pt x="9665" y="456"/>
                    </a:cubicBezTo>
                    <a:cubicBezTo>
                      <a:pt x="9665" y="426"/>
                      <a:pt x="9665" y="426"/>
                      <a:pt x="9695" y="426"/>
                    </a:cubicBezTo>
                    <a:cubicBezTo>
                      <a:pt x="9695" y="418"/>
                      <a:pt x="9695" y="407"/>
                      <a:pt x="9695" y="396"/>
                    </a:cubicBezTo>
                    <a:cubicBezTo>
                      <a:pt x="9695" y="365"/>
                      <a:pt x="9695" y="335"/>
                      <a:pt x="9695" y="335"/>
                    </a:cubicBezTo>
                    <a:lnTo>
                      <a:pt x="9695" y="274"/>
                    </a:lnTo>
                    <a:cubicBezTo>
                      <a:pt x="9695" y="183"/>
                      <a:pt x="9695" y="152"/>
                      <a:pt x="9665" y="122"/>
                    </a:cubicBezTo>
                    <a:cubicBezTo>
                      <a:pt x="9647" y="104"/>
                      <a:pt x="9630" y="87"/>
                      <a:pt x="9618" y="87"/>
                    </a:cubicBezTo>
                    <a:cubicBezTo>
                      <a:pt x="9609" y="87"/>
                      <a:pt x="9604" y="96"/>
                      <a:pt x="9604" y="122"/>
                    </a:cubicBezTo>
                    <a:cubicBezTo>
                      <a:pt x="9604" y="122"/>
                      <a:pt x="9574" y="152"/>
                      <a:pt x="9574" y="152"/>
                    </a:cubicBezTo>
                    <a:cubicBezTo>
                      <a:pt x="9574" y="152"/>
                      <a:pt x="9543" y="122"/>
                      <a:pt x="9543" y="122"/>
                    </a:cubicBezTo>
                    <a:cubicBezTo>
                      <a:pt x="9543" y="92"/>
                      <a:pt x="9513" y="92"/>
                      <a:pt x="9452" y="92"/>
                    </a:cubicBezTo>
                    <a:cubicBezTo>
                      <a:pt x="9391" y="92"/>
                      <a:pt x="9330" y="92"/>
                      <a:pt x="9330" y="61"/>
                    </a:cubicBezTo>
                    <a:cubicBezTo>
                      <a:pt x="9330" y="0"/>
                      <a:pt x="9300" y="0"/>
                      <a:pt x="9300" y="0"/>
                    </a:cubicBezTo>
                    <a:close/>
                    <a:moveTo>
                      <a:pt x="212" y="882"/>
                    </a:moveTo>
                    <a:cubicBezTo>
                      <a:pt x="212" y="882"/>
                      <a:pt x="181" y="912"/>
                      <a:pt x="181" y="943"/>
                    </a:cubicBezTo>
                    <a:lnTo>
                      <a:pt x="212" y="943"/>
                    </a:lnTo>
                    <a:cubicBezTo>
                      <a:pt x="212" y="943"/>
                      <a:pt x="212" y="912"/>
                      <a:pt x="212" y="882"/>
                    </a:cubicBezTo>
                    <a:close/>
                    <a:moveTo>
                      <a:pt x="2704" y="1155"/>
                    </a:moveTo>
                    <a:cubicBezTo>
                      <a:pt x="2704" y="1155"/>
                      <a:pt x="2704" y="1186"/>
                      <a:pt x="2704" y="1216"/>
                    </a:cubicBezTo>
                    <a:cubicBezTo>
                      <a:pt x="2704" y="1229"/>
                      <a:pt x="2704" y="1236"/>
                      <a:pt x="2706" y="1236"/>
                    </a:cubicBezTo>
                    <a:cubicBezTo>
                      <a:pt x="2709" y="1236"/>
                      <a:pt x="2717" y="1221"/>
                      <a:pt x="2735" y="1186"/>
                    </a:cubicBezTo>
                    <a:cubicBezTo>
                      <a:pt x="2735" y="1155"/>
                      <a:pt x="2735" y="1155"/>
                      <a:pt x="2704" y="115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5"/>
              <p:cNvSpPr/>
              <p:nvPr/>
            </p:nvSpPr>
            <p:spPr>
              <a:xfrm>
                <a:off x="6847900" y="1658350"/>
                <a:ext cx="28150" cy="44100"/>
              </a:xfrm>
              <a:custGeom>
                <a:avLst/>
                <a:gdLst/>
                <a:ahLst/>
                <a:cxnLst/>
                <a:rect l="l" t="t" r="r" b="b"/>
                <a:pathLst>
                  <a:path w="1126" h="1764" extrusionOk="0">
                    <a:moveTo>
                      <a:pt x="517" y="1"/>
                    </a:moveTo>
                    <a:cubicBezTo>
                      <a:pt x="214" y="1"/>
                      <a:pt x="1" y="274"/>
                      <a:pt x="1" y="548"/>
                    </a:cubicBezTo>
                    <a:lnTo>
                      <a:pt x="31" y="1247"/>
                    </a:lnTo>
                    <a:cubicBezTo>
                      <a:pt x="62" y="1551"/>
                      <a:pt x="305" y="1764"/>
                      <a:pt x="578" y="1764"/>
                    </a:cubicBezTo>
                    <a:lnTo>
                      <a:pt x="609" y="1764"/>
                    </a:lnTo>
                    <a:cubicBezTo>
                      <a:pt x="913" y="1764"/>
                      <a:pt x="1125" y="1490"/>
                      <a:pt x="1125" y="1217"/>
                    </a:cubicBezTo>
                    <a:lnTo>
                      <a:pt x="1095" y="517"/>
                    </a:lnTo>
                    <a:cubicBezTo>
                      <a:pt x="1095" y="214"/>
                      <a:pt x="821"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5"/>
              <p:cNvSpPr/>
              <p:nvPr/>
            </p:nvSpPr>
            <p:spPr>
              <a:xfrm>
                <a:off x="6684525" y="1659125"/>
                <a:ext cx="28150" cy="44850"/>
              </a:xfrm>
              <a:custGeom>
                <a:avLst/>
                <a:gdLst/>
                <a:ahLst/>
                <a:cxnLst/>
                <a:rect l="l" t="t" r="r" b="b"/>
                <a:pathLst>
                  <a:path w="1126" h="1794" extrusionOk="0">
                    <a:moveTo>
                      <a:pt x="517" y="0"/>
                    </a:moveTo>
                    <a:cubicBezTo>
                      <a:pt x="213" y="31"/>
                      <a:pt x="1" y="274"/>
                      <a:pt x="1" y="578"/>
                    </a:cubicBezTo>
                    <a:lnTo>
                      <a:pt x="31" y="1277"/>
                    </a:lnTo>
                    <a:cubicBezTo>
                      <a:pt x="61" y="1550"/>
                      <a:pt x="305" y="1793"/>
                      <a:pt x="578" y="1793"/>
                    </a:cubicBezTo>
                    <a:lnTo>
                      <a:pt x="609" y="1793"/>
                    </a:lnTo>
                    <a:cubicBezTo>
                      <a:pt x="913" y="1763"/>
                      <a:pt x="1125" y="1520"/>
                      <a:pt x="1125" y="1216"/>
                    </a:cubicBezTo>
                    <a:lnTo>
                      <a:pt x="1095" y="517"/>
                    </a:lnTo>
                    <a:cubicBezTo>
                      <a:pt x="1095" y="243"/>
                      <a:pt x="821"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5"/>
              <p:cNvSpPr/>
              <p:nvPr/>
            </p:nvSpPr>
            <p:spPr>
              <a:xfrm>
                <a:off x="6727800" y="1621875"/>
                <a:ext cx="49450" cy="122375"/>
              </a:xfrm>
              <a:custGeom>
                <a:avLst/>
                <a:gdLst/>
                <a:ahLst/>
                <a:cxnLst/>
                <a:rect l="l" t="t" r="r" b="b"/>
                <a:pathLst>
                  <a:path w="1978" h="4895" extrusionOk="0">
                    <a:moveTo>
                      <a:pt x="1583" y="1"/>
                    </a:moveTo>
                    <a:cubicBezTo>
                      <a:pt x="1571" y="1"/>
                      <a:pt x="1573" y="1"/>
                      <a:pt x="1581" y="2"/>
                    </a:cubicBezTo>
                    <a:lnTo>
                      <a:pt x="1581" y="2"/>
                    </a:lnTo>
                    <a:lnTo>
                      <a:pt x="1583" y="1"/>
                    </a:lnTo>
                    <a:close/>
                    <a:moveTo>
                      <a:pt x="1552" y="31"/>
                    </a:moveTo>
                    <a:cubicBezTo>
                      <a:pt x="1471" y="31"/>
                      <a:pt x="1444" y="45"/>
                      <a:pt x="1471" y="45"/>
                    </a:cubicBezTo>
                    <a:cubicBezTo>
                      <a:pt x="1485" y="45"/>
                      <a:pt x="1512" y="41"/>
                      <a:pt x="1552" y="31"/>
                    </a:cubicBezTo>
                    <a:close/>
                    <a:moveTo>
                      <a:pt x="1674" y="244"/>
                    </a:moveTo>
                    <a:cubicBezTo>
                      <a:pt x="1674" y="274"/>
                      <a:pt x="1674" y="274"/>
                      <a:pt x="1644" y="274"/>
                    </a:cubicBezTo>
                    <a:cubicBezTo>
                      <a:pt x="1664" y="274"/>
                      <a:pt x="1657" y="261"/>
                      <a:pt x="1641" y="261"/>
                    </a:cubicBezTo>
                    <a:cubicBezTo>
                      <a:pt x="1633" y="261"/>
                      <a:pt x="1623" y="264"/>
                      <a:pt x="1613" y="274"/>
                    </a:cubicBezTo>
                    <a:lnTo>
                      <a:pt x="1552" y="274"/>
                    </a:lnTo>
                    <a:cubicBezTo>
                      <a:pt x="1552" y="244"/>
                      <a:pt x="1583" y="244"/>
                      <a:pt x="1613" y="244"/>
                    </a:cubicBezTo>
                    <a:close/>
                    <a:moveTo>
                      <a:pt x="1492" y="700"/>
                    </a:moveTo>
                    <a:cubicBezTo>
                      <a:pt x="1522" y="700"/>
                      <a:pt x="1552" y="730"/>
                      <a:pt x="1552" y="730"/>
                    </a:cubicBezTo>
                    <a:cubicBezTo>
                      <a:pt x="1552" y="730"/>
                      <a:pt x="1522" y="730"/>
                      <a:pt x="1492" y="700"/>
                    </a:cubicBezTo>
                    <a:close/>
                    <a:moveTo>
                      <a:pt x="1400" y="761"/>
                    </a:moveTo>
                    <a:cubicBezTo>
                      <a:pt x="1400" y="791"/>
                      <a:pt x="1461" y="791"/>
                      <a:pt x="1461" y="791"/>
                    </a:cubicBezTo>
                    <a:cubicBezTo>
                      <a:pt x="1492" y="791"/>
                      <a:pt x="1492" y="791"/>
                      <a:pt x="1492" y="761"/>
                    </a:cubicBezTo>
                    <a:close/>
                    <a:moveTo>
                      <a:pt x="1851" y="913"/>
                    </a:moveTo>
                    <a:cubicBezTo>
                      <a:pt x="1859" y="918"/>
                      <a:pt x="1864" y="921"/>
                      <a:pt x="1864" y="921"/>
                    </a:cubicBezTo>
                    <a:cubicBezTo>
                      <a:pt x="1865" y="921"/>
                      <a:pt x="1862" y="919"/>
                      <a:pt x="1856" y="913"/>
                    </a:cubicBezTo>
                    <a:close/>
                    <a:moveTo>
                      <a:pt x="1461" y="1125"/>
                    </a:moveTo>
                    <a:cubicBezTo>
                      <a:pt x="1461" y="1125"/>
                      <a:pt x="1522" y="1125"/>
                      <a:pt x="1552" y="1156"/>
                    </a:cubicBezTo>
                    <a:lnTo>
                      <a:pt x="1552" y="1156"/>
                    </a:lnTo>
                    <a:cubicBezTo>
                      <a:pt x="1511" y="1155"/>
                      <a:pt x="1486" y="1150"/>
                      <a:pt x="1461" y="1125"/>
                    </a:cubicBezTo>
                    <a:close/>
                    <a:moveTo>
                      <a:pt x="1461" y="1186"/>
                    </a:moveTo>
                    <a:cubicBezTo>
                      <a:pt x="1514" y="1186"/>
                      <a:pt x="1521" y="1209"/>
                      <a:pt x="1461" y="1215"/>
                    </a:cubicBezTo>
                    <a:lnTo>
                      <a:pt x="1461" y="1215"/>
                    </a:lnTo>
                    <a:lnTo>
                      <a:pt x="1461" y="1186"/>
                    </a:lnTo>
                    <a:close/>
                    <a:moveTo>
                      <a:pt x="1583" y="1338"/>
                    </a:moveTo>
                    <a:cubicBezTo>
                      <a:pt x="1583" y="1338"/>
                      <a:pt x="1614" y="1338"/>
                      <a:pt x="1674" y="1369"/>
                    </a:cubicBezTo>
                    <a:lnTo>
                      <a:pt x="1644" y="1369"/>
                    </a:lnTo>
                    <a:cubicBezTo>
                      <a:pt x="1613" y="1338"/>
                      <a:pt x="1583" y="1338"/>
                      <a:pt x="1583" y="1338"/>
                    </a:cubicBezTo>
                    <a:close/>
                    <a:moveTo>
                      <a:pt x="1583" y="1642"/>
                    </a:moveTo>
                    <a:cubicBezTo>
                      <a:pt x="1598" y="1657"/>
                      <a:pt x="1598" y="1665"/>
                      <a:pt x="1587" y="1665"/>
                    </a:cubicBezTo>
                    <a:cubicBezTo>
                      <a:pt x="1575" y="1665"/>
                      <a:pt x="1552" y="1657"/>
                      <a:pt x="1522" y="1642"/>
                    </a:cubicBezTo>
                    <a:close/>
                    <a:moveTo>
                      <a:pt x="1583" y="1703"/>
                    </a:moveTo>
                    <a:lnTo>
                      <a:pt x="1583" y="1733"/>
                    </a:lnTo>
                    <a:lnTo>
                      <a:pt x="1552" y="1733"/>
                    </a:lnTo>
                    <a:lnTo>
                      <a:pt x="1552" y="1703"/>
                    </a:lnTo>
                    <a:close/>
                    <a:moveTo>
                      <a:pt x="701" y="1764"/>
                    </a:moveTo>
                    <a:cubicBezTo>
                      <a:pt x="671" y="1764"/>
                      <a:pt x="671" y="1764"/>
                      <a:pt x="732" y="1794"/>
                    </a:cubicBezTo>
                    <a:lnTo>
                      <a:pt x="762" y="1794"/>
                    </a:lnTo>
                    <a:cubicBezTo>
                      <a:pt x="762" y="1794"/>
                      <a:pt x="732" y="1764"/>
                      <a:pt x="701" y="1764"/>
                    </a:cubicBezTo>
                    <a:close/>
                    <a:moveTo>
                      <a:pt x="1431" y="1825"/>
                    </a:moveTo>
                    <a:cubicBezTo>
                      <a:pt x="1431" y="1855"/>
                      <a:pt x="1431" y="1855"/>
                      <a:pt x="1400" y="1855"/>
                    </a:cubicBezTo>
                    <a:cubicBezTo>
                      <a:pt x="1400" y="1855"/>
                      <a:pt x="1370" y="1825"/>
                      <a:pt x="1370" y="1825"/>
                    </a:cubicBezTo>
                    <a:close/>
                    <a:moveTo>
                      <a:pt x="1400" y="1976"/>
                    </a:moveTo>
                    <a:cubicBezTo>
                      <a:pt x="1400" y="1987"/>
                      <a:pt x="1397" y="1990"/>
                      <a:pt x="1393" y="1990"/>
                    </a:cubicBezTo>
                    <a:cubicBezTo>
                      <a:pt x="1384" y="1990"/>
                      <a:pt x="1370" y="1976"/>
                      <a:pt x="1370" y="1976"/>
                    </a:cubicBezTo>
                    <a:close/>
                    <a:moveTo>
                      <a:pt x="1826" y="2007"/>
                    </a:moveTo>
                    <a:cubicBezTo>
                      <a:pt x="1826" y="2007"/>
                      <a:pt x="1826" y="2037"/>
                      <a:pt x="1826" y="2037"/>
                    </a:cubicBezTo>
                    <a:lnTo>
                      <a:pt x="1856" y="2037"/>
                    </a:lnTo>
                    <a:cubicBezTo>
                      <a:pt x="1856" y="2007"/>
                      <a:pt x="1856" y="2007"/>
                      <a:pt x="1826" y="2007"/>
                    </a:cubicBezTo>
                    <a:close/>
                    <a:moveTo>
                      <a:pt x="1431" y="2128"/>
                    </a:moveTo>
                    <a:cubicBezTo>
                      <a:pt x="1451" y="2128"/>
                      <a:pt x="1458" y="2142"/>
                      <a:pt x="1442" y="2142"/>
                    </a:cubicBezTo>
                    <a:cubicBezTo>
                      <a:pt x="1434" y="2142"/>
                      <a:pt x="1421" y="2139"/>
                      <a:pt x="1400" y="2128"/>
                    </a:cubicBezTo>
                    <a:close/>
                    <a:moveTo>
                      <a:pt x="1340" y="2189"/>
                    </a:moveTo>
                    <a:cubicBezTo>
                      <a:pt x="1355" y="2204"/>
                      <a:pt x="1355" y="2212"/>
                      <a:pt x="1351" y="2212"/>
                    </a:cubicBezTo>
                    <a:cubicBezTo>
                      <a:pt x="1347" y="2212"/>
                      <a:pt x="1340" y="2204"/>
                      <a:pt x="1340" y="2189"/>
                    </a:cubicBezTo>
                    <a:close/>
                    <a:moveTo>
                      <a:pt x="1188" y="2676"/>
                    </a:moveTo>
                    <a:lnTo>
                      <a:pt x="1188" y="2706"/>
                    </a:lnTo>
                    <a:cubicBezTo>
                      <a:pt x="1157" y="2676"/>
                      <a:pt x="1127" y="2676"/>
                      <a:pt x="1127" y="2676"/>
                    </a:cubicBezTo>
                    <a:close/>
                    <a:moveTo>
                      <a:pt x="1079" y="2845"/>
                    </a:moveTo>
                    <a:cubicBezTo>
                      <a:pt x="1099" y="2845"/>
                      <a:pt x="1136" y="2867"/>
                      <a:pt x="1157" y="2888"/>
                    </a:cubicBezTo>
                    <a:lnTo>
                      <a:pt x="1127" y="2888"/>
                    </a:lnTo>
                    <a:cubicBezTo>
                      <a:pt x="1096" y="2858"/>
                      <a:pt x="1066" y="2858"/>
                      <a:pt x="1066" y="2858"/>
                    </a:cubicBezTo>
                    <a:cubicBezTo>
                      <a:pt x="1066" y="2849"/>
                      <a:pt x="1071" y="2845"/>
                      <a:pt x="1079" y="2845"/>
                    </a:cubicBezTo>
                    <a:close/>
                    <a:moveTo>
                      <a:pt x="1248" y="3071"/>
                    </a:moveTo>
                    <a:cubicBezTo>
                      <a:pt x="1279" y="3071"/>
                      <a:pt x="1309" y="3101"/>
                      <a:pt x="1309" y="3101"/>
                    </a:cubicBezTo>
                    <a:cubicBezTo>
                      <a:pt x="1279" y="3101"/>
                      <a:pt x="1248" y="3071"/>
                      <a:pt x="1248" y="3071"/>
                    </a:cubicBezTo>
                    <a:close/>
                    <a:moveTo>
                      <a:pt x="1066" y="3101"/>
                    </a:moveTo>
                    <a:lnTo>
                      <a:pt x="1096" y="3132"/>
                    </a:lnTo>
                    <a:cubicBezTo>
                      <a:pt x="1066" y="3132"/>
                      <a:pt x="1005" y="3101"/>
                      <a:pt x="1005" y="3101"/>
                    </a:cubicBezTo>
                    <a:close/>
                    <a:moveTo>
                      <a:pt x="606" y="3595"/>
                    </a:moveTo>
                    <a:cubicBezTo>
                      <a:pt x="603" y="3595"/>
                      <a:pt x="610" y="3603"/>
                      <a:pt x="641" y="3618"/>
                    </a:cubicBezTo>
                    <a:cubicBezTo>
                      <a:pt x="625" y="3603"/>
                      <a:pt x="610" y="3595"/>
                      <a:pt x="606" y="3595"/>
                    </a:cubicBezTo>
                    <a:close/>
                    <a:moveTo>
                      <a:pt x="793" y="3618"/>
                    </a:moveTo>
                    <a:cubicBezTo>
                      <a:pt x="823" y="3618"/>
                      <a:pt x="853" y="3648"/>
                      <a:pt x="853" y="3648"/>
                    </a:cubicBezTo>
                    <a:lnTo>
                      <a:pt x="793" y="3648"/>
                    </a:lnTo>
                    <a:cubicBezTo>
                      <a:pt x="762" y="3618"/>
                      <a:pt x="793" y="3618"/>
                      <a:pt x="793" y="3618"/>
                    </a:cubicBezTo>
                    <a:close/>
                    <a:moveTo>
                      <a:pt x="641" y="3922"/>
                    </a:moveTo>
                    <a:cubicBezTo>
                      <a:pt x="671" y="3922"/>
                      <a:pt x="701" y="3952"/>
                      <a:pt x="701" y="3952"/>
                    </a:cubicBezTo>
                    <a:cubicBezTo>
                      <a:pt x="671" y="3952"/>
                      <a:pt x="641" y="3922"/>
                      <a:pt x="641" y="3922"/>
                    </a:cubicBezTo>
                    <a:close/>
                    <a:moveTo>
                      <a:pt x="884" y="4173"/>
                    </a:moveTo>
                    <a:cubicBezTo>
                      <a:pt x="876" y="4173"/>
                      <a:pt x="853" y="4180"/>
                      <a:pt x="823" y="4195"/>
                    </a:cubicBezTo>
                    <a:lnTo>
                      <a:pt x="853" y="4195"/>
                    </a:lnTo>
                    <a:cubicBezTo>
                      <a:pt x="884" y="4180"/>
                      <a:pt x="891" y="4173"/>
                      <a:pt x="884" y="4173"/>
                    </a:cubicBezTo>
                    <a:close/>
                    <a:moveTo>
                      <a:pt x="417" y="4212"/>
                    </a:moveTo>
                    <a:cubicBezTo>
                      <a:pt x="419" y="4212"/>
                      <a:pt x="415" y="4217"/>
                      <a:pt x="402" y="4221"/>
                    </a:cubicBezTo>
                    <a:lnTo>
                      <a:pt x="402" y="4221"/>
                    </a:lnTo>
                    <a:cubicBezTo>
                      <a:pt x="410" y="4215"/>
                      <a:pt x="415" y="4212"/>
                      <a:pt x="417" y="4212"/>
                    </a:cubicBezTo>
                    <a:close/>
                    <a:moveTo>
                      <a:pt x="762" y="4256"/>
                    </a:moveTo>
                    <a:cubicBezTo>
                      <a:pt x="762" y="4262"/>
                      <a:pt x="762" y="4268"/>
                      <a:pt x="762" y="4271"/>
                    </a:cubicBezTo>
                    <a:lnTo>
                      <a:pt x="762" y="4271"/>
                    </a:lnTo>
                    <a:cubicBezTo>
                      <a:pt x="774" y="4266"/>
                      <a:pt x="784" y="4261"/>
                      <a:pt x="792" y="4256"/>
                    </a:cubicBezTo>
                    <a:lnTo>
                      <a:pt x="792" y="4256"/>
                    </a:lnTo>
                    <a:cubicBezTo>
                      <a:pt x="781" y="4262"/>
                      <a:pt x="771" y="4267"/>
                      <a:pt x="762" y="4273"/>
                    </a:cubicBezTo>
                    <a:lnTo>
                      <a:pt x="762" y="4273"/>
                    </a:lnTo>
                    <a:cubicBezTo>
                      <a:pt x="762" y="4272"/>
                      <a:pt x="762" y="4272"/>
                      <a:pt x="762" y="4271"/>
                    </a:cubicBezTo>
                    <a:lnTo>
                      <a:pt x="762" y="4271"/>
                    </a:lnTo>
                    <a:cubicBezTo>
                      <a:pt x="753" y="4276"/>
                      <a:pt x="743" y="4281"/>
                      <a:pt x="732" y="4286"/>
                    </a:cubicBezTo>
                    <a:lnTo>
                      <a:pt x="732" y="4286"/>
                    </a:lnTo>
                    <a:cubicBezTo>
                      <a:pt x="704" y="4285"/>
                      <a:pt x="714" y="4280"/>
                      <a:pt x="761" y="4257"/>
                    </a:cubicBezTo>
                    <a:lnTo>
                      <a:pt x="761" y="4257"/>
                    </a:lnTo>
                    <a:lnTo>
                      <a:pt x="762" y="4256"/>
                    </a:lnTo>
                    <a:close/>
                    <a:moveTo>
                      <a:pt x="762" y="4273"/>
                    </a:moveTo>
                    <a:cubicBezTo>
                      <a:pt x="761" y="4284"/>
                      <a:pt x="757" y="4286"/>
                      <a:pt x="742" y="4286"/>
                    </a:cubicBezTo>
                    <a:lnTo>
                      <a:pt x="742" y="4286"/>
                    </a:lnTo>
                    <a:cubicBezTo>
                      <a:pt x="741" y="4286"/>
                      <a:pt x="741" y="4286"/>
                      <a:pt x="740" y="4286"/>
                    </a:cubicBezTo>
                    <a:lnTo>
                      <a:pt x="740" y="4286"/>
                    </a:lnTo>
                    <a:cubicBezTo>
                      <a:pt x="747" y="4282"/>
                      <a:pt x="754" y="4278"/>
                      <a:pt x="762" y="4273"/>
                    </a:cubicBezTo>
                    <a:close/>
                    <a:moveTo>
                      <a:pt x="975" y="4256"/>
                    </a:moveTo>
                    <a:lnTo>
                      <a:pt x="975" y="4256"/>
                    </a:lnTo>
                    <a:cubicBezTo>
                      <a:pt x="963" y="4292"/>
                      <a:pt x="956" y="4304"/>
                      <a:pt x="953" y="4304"/>
                    </a:cubicBezTo>
                    <a:cubicBezTo>
                      <a:pt x="949" y="4304"/>
                      <a:pt x="956" y="4275"/>
                      <a:pt x="975" y="4256"/>
                    </a:cubicBezTo>
                    <a:close/>
                    <a:moveTo>
                      <a:pt x="1005" y="4317"/>
                    </a:moveTo>
                    <a:cubicBezTo>
                      <a:pt x="1005" y="4347"/>
                      <a:pt x="998" y="4363"/>
                      <a:pt x="994" y="4363"/>
                    </a:cubicBezTo>
                    <a:cubicBezTo>
                      <a:pt x="990" y="4363"/>
                      <a:pt x="990" y="4347"/>
                      <a:pt x="1005" y="4317"/>
                    </a:cubicBezTo>
                    <a:close/>
                    <a:moveTo>
                      <a:pt x="185" y="4439"/>
                    </a:moveTo>
                    <a:cubicBezTo>
                      <a:pt x="139" y="4454"/>
                      <a:pt x="116" y="4461"/>
                      <a:pt x="120" y="4461"/>
                    </a:cubicBezTo>
                    <a:cubicBezTo>
                      <a:pt x="123" y="4461"/>
                      <a:pt x="144" y="4456"/>
                      <a:pt x="185" y="4446"/>
                    </a:cubicBezTo>
                    <a:lnTo>
                      <a:pt x="185" y="4446"/>
                    </a:lnTo>
                    <a:cubicBezTo>
                      <a:pt x="185" y="4444"/>
                      <a:pt x="185" y="4441"/>
                      <a:pt x="185" y="4439"/>
                    </a:cubicBezTo>
                    <a:close/>
                    <a:moveTo>
                      <a:pt x="367" y="4439"/>
                    </a:moveTo>
                    <a:cubicBezTo>
                      <a:pt x="306" y="4469"/>
                      <a:pt x="306" y="4469"/>
                      <a:pt x="306" y="4469"/>
                    </a:cubicBezTo>
                    <a:cubicBezTo>
                      <a:pt x="306" y="4439"/>
                      <a:pt x="306" y="4439"/>
                      <a:pt x="367" y="4439"/>
                    </a:cubicBezTo>
                    <a:close/>
                    <a:moveTo>
                      <a:pt x="944" y="4378"/>
                    </a:moveTo>
                    <a:cubicBezTo>
                      <a:pt x="944" y="4378"/>
                      <a:pt x="944" y="4378"/>
                      <a:pt x="944" y="4408"/>
                    </a:cubicBezTo>
                    <a:cubicBezTo>
                      <a:pt x="914" y="4439"/>
                      <a:pt x="914" y="4469"/>
                      <a:pt x="884" y="4469"/>
                    </a:cubicBezTo>
                    <a:cubicBezTo>
                      <a:pt x="884" y="4469"/>
                      <a:pt x="914" y="4408"/>
                      <a:pt x="944" y="4378"/>
                    </a:cubicBezTo>
                    <a:close/>
                    <a:moveTo>
                      <a:pt x="519" y="4439"/>
                    </a:moveTo>
                    <a:cubicBezTo>
                      <a:pt x="518" y="4440"/>
                      <a:pt x="489" y="4469"/>
                      <a:pt x="489" y="4469"/>
                    </a:cubicBezTo>
                    <a:cubicBezTo>
                      <a:pt x="489" y="4469"/>
                      <a:pt x="428" y="4499"/>
                      <a:pt x="428" y="4499"/>
                    </a:cubicBezTo>
                    <a:cubicBezTo>
                      <a:pt x="428" y="4499"/>
                      <a:pt x="489" y="4469"/>
                      <a:pt x="519" y="4439"/>
                    </a:cubicBezTo>
                    <a:close/>
                    <a:moveTo>
                      <a:pt x="322" y="4479"/>
                    </a:moveTo>
                    <a:cubicBezTo>
                      <a:pt x="326" y="4479"/>
                      <a:pt x="319" y="4487"/>
                      <a:pt x="306" y="4499"/>
                    </a:cubicBezTo>
                    <a:cubicBezTo>
                      <a:pt x="306" y="4499"/>
                      <a:pt x="280" y="4512"/>
                      <a:pt x="245" y="4530"/>
                    </a:cubicBezTo>
                    <a:lnTo>
                      <a:pt x="215" y="4530"/>
                    </a:lnTo>
                    <a:cubicBezTo>
                      <a:pt x="286" y="4494"/>
                      <a:pt x="316" y="4479"/>
                      <a:pt x="322" y="4479"/>
                    </a:cubicBezTo>
                    <a:close/>
                    <a:moveTo>
                      <a:pt x="367" y="4499"/>
                    </a:moveTo>
                    <a:lnTo>
                      <a:pt x="306" y="4530"/>
                    </a:lnTo>
                    <a:lnTo>
                      <a:pt x="337" y="4530"/>
                    </a:lnTo>
                    <a:cubicBezTo>
                      <a:pt x="337" y="4530"/>
                      <a:pt x="306" y="4530"/>
                      <a:pt x="367" y="4499"/>
                    </a:cubicBezTo>
                    <a:close/>
                    <a:moveTo>
                      <a:pt x="1940" y="4500"/>
                    </a:moveTo>
                    <a:lnTo>
                      <a:pt x="1940" y="4500"/>
                    </a:lnTo>
                    <a:cubicBezTo>
                      <a:pt x="1935" y="4516"/>
                      <a:pt x="1928" y="4538"/>
                      <a:pt x="1917" y="4560"/>
                    </a:cubicBezTo>
                    <a:cubicBezTo>
                      <a:pt x="1917" y="4533"/>
                      <a:pt x="1917" y="4505"/>
                      <a:pt x="1940" y="4500"/>
                    </a:cubicBezTo>
                    <a:close/>
                    <a:moveTo>
                      <a:pt x="84" y="4571"/>
                    </a:moveTo>
                    <a:cubicBezTo>
                      <a:pt x="26" y="4588"/>
                      <a:pt x="0" y="4603"/>
                      <a:pt x="13" y="4603"/>
                    </a:cubicBezTo>
                    <a:cubicBezTo>
                      <a:pt x="20" y="4603"/>
                      <a:pt x="36" y="4599"/>
                      <a:pt x="63" y="4591"/>
                    </a:cubicBezTo>
                    <a:cubicBezTo>
                      <a:pt x="70" y="4583"/>
                      <a:pt x="77" y="4577"/>
                      <a:pt x="84" y="4571"/>
                    </a:cubicBezTo>
                    <a:close/>
                    <a:moveTo>
                      <a:pt x="489" y="4591"/>
                    </a:moveTo>
                    <a:lnTo>
                      <a:pt x="489" y="4591"/>
                    </a:lnTo>
                    <a:cubicBezTo>
                      <a:pt x="473" y="4606"/>
                      <a:pt x="473" y="4613"/>
                      <a:pt x="477" y="4613"/>
                    </a:cubicBezTo>
                    <a:cubicBezTo>
                      <a:pt x="481" y="4613"/>
                      <a:pt x="489" y="4606"/>
                      <a:pt x="489" y="4591"/>
                    </a:cubicBezTo>
                    <a:close/>
                    <a:moveTo>
                      <a:pt x="1581" y="2"/>
                    </a:moveTo>
                    <a:lnTo>
                      <a:pt x="1552" y="31"/>
                    </a:lnTo>
                    <a:cubicBezTo>
                      <a:pt x="1644" y="31"/>
                      <a:pt x="1644" y="31"/>
                      <a:pt x="1583" y="62"/>
                    </a:cubicBezTo>
                    <a:lnTo>
                      <a:pt x="1492" y="62"/>
                    </a:lnTo>
                    <a:cubicBezTo>
                      <a:pt x="1492" y="62"/>
                      <a:pt x="1492" y="62"/>
                      <a:pt x="1461" y="92"/>
                    </a:cubicBezTo>
                    <a:lnTo>
                      <a:pt x="1431" y="92"/>
                    </a:lnTo>
                    <a:cubicBezTo>
                      <a:pt x="1461" y="92"/>
                      <a:pt x="1461" y="122"/>
                      <a:pt x="1400" y="122"/>
                    </a:cubicBezTo>
                    <a:lnTo>
                      <a:pt x="1431" y="122"/>
                    </a:lnTo>
                    <a:cubicBezTo>
                      <a:pt x="1492" y="122"/>
                      <a:pt x="1492" y="153"/>
                      <a:pt x="1431" y="153"/>
                    </a:cubicBezTo>
                    <a:lnTo>
                      <a:pt x="1431" y="183"/>
                    </a:lnTo>
                    <a:lnTo>
                      <a:pt x="1461" y="183"/>
                    </a:lnTo>
                    <a:cubicBezTo>
                      <a:pt x="1431" y="183"/>
                      <a:pt x="1431" y="214"/>
                      <a:pt x="1431" y="214"/>
                    </a:cubicBezTo>
                    <a:cubicBezTo>
                      <a:pt x="1431" y="214"/>
                      <a:pt x="1431" y="244"/>
                      <a:pt x="1461" y="244"/>
                    </a:cubicBezTo>
                    <a:lnTo>
                      <a:pt x="1431" y="244"/>
                    </a:lnTo>
                    <a:cubicBezTo>
                      <a:pt x="1431" y="244"/>
                      <a:pt x="1431" y="244"/>
                      <a:pt x="1400" y="274"/>
                    </a:cubicBezTo>
                    <a:cubicBezTo>
                      <a:pt x="1380" y="274"/>
                      <a:pt x="1400" y="288"/>
                      <a:pt x="1434" y="288"/>
                    </a:cubicBezTo>
                    <a:cubicBezTo>
                      <a:pt x="1451" y="288"/>
                      <a:pt x="1471" y="284"/>
                      <a:pt x="1492" y="274"/>
                    </a:cubicBezTo>
                    <a:lnTo>
                      <a:pt x="1492" y="305"/>
                    </a:lnTo>
                    <a:cubicBezTo>
                      <a:pt x="1400" y="305"/>
                      <a:pt x="1370" y="335"/>
                      <a:pt x="1461" y="335"/>
                    </a:cubicBezTo>
                    <a:lnTo>
                      <a:pt x="1431" y="335"/>
                    </a:lnTo>
                    <a:cubicBezTo>
                      <a:pt x="1400" y="335"/>
                      <a:pt x="1400" y="335"/>
                      <a:pt x="1431" y="366"/>
                    </a:cubicBezTo>
                    <a:lnTo>
                      <a:pt x="1583" y="366"/>
                    </a:lnTo>
                    <a:cubicBezTo>
                      <a:pt x="1583" y="396"/>
                      <a:pt x="1583" y="396"/>
                      <a:pt x="1552" y="396"/>
                    </a:cubicBezTo>
                    <a:lnTo>
                      <a:pt x="1492" y="396"/>
                    </a:lnTo>
                    <a:cubicBezTo>
                      <a:pt x="1461" y="396"/>
                      <a:pt x="1431" y="426"/>
                      <a:pt x="1461" y="457"/>
                    </a:cubicBezTo>
                    <a:cubicBezTo>
                      <a:pt x="1461" y="487"/>
                      <a:pt x="1461" y="517"/>
                      <a:pt x="1431" y="517"/>
                    </a:cubicBezTo>
                    <a:cubicBezTo>
                      <a:pt x="1400" y="517"/>
                      <a:pt x="1461" y="548"/>
                      <a:pt x="1522" y="548"/>
                    </a:cubicBezTo>
                    <a:cubicBezTo>
                      <a:pt x="1492" y="548"/>
                      <a:pt x="1492" y="578"/>
                      <a:pt x="1492" y="578"/>
                    </a:cubicBezTo>
                    <a:cubicBezTo>
                      <a:pt x="1492" y="609"/>
                      <a:pt x="1492" y="609"/>
                      <a:pt x="1461" y="609"/>
                    </a:cubicBezTo>
                    <a:cubicBezTo>
                      <a:pt x="1522" y="639"/>
                      <a:pt x="1492" y="639"/>
                      <a:pt x="1431" y="639"/>
                    </a:cubicBezTo>
                    <a:cubicBezTo>
                      <a:pt x="1400" y="639"/>
                      <a:pt x="1400" y="639"/>
                      <a:pt x="1400" y="669"/>
                    </a:cubicBezTo>
                    <a:cubicBezTo>
                      <a:pt x="1431" y="669"/>
                      <a:pt x="1431" y="700"/>
                      <a:pt x="1431" y="700"/>
                    </a:cubicBezTo>
                    <a:cubicBezTo>
                      <a:pt x="1431" y="730"/>
                      <a:pt x="1431" y="730"/>
                      <a:pt x="1492" y="730"/>
                    </a:cubicBezTo>
                    <a:cubicBezTo>
                      <a:pt x="1552" y="730"/>
                      <a:pt x="1552" y="761"/>
                      <a:pt x="1552" y="761"/>
                    </a:cubicBezTo>
                    <a:cubicBezTo>
                      <a:pt x="1552" y="761"/>
                      <a:pt x="1552" y="791"/>
                      <a:pt x="1522" y="791"/>
                    </a:cubicBezTo>
                    <a:lnTo>
                      <a:pt x="1492" y="791"/>
                    </a:lnTo>
                    <a:cubicBezTo>
                      <a:pt x="1492" y="791"/>
                      <a:pt x="1492" y="821"/>
                      <a:pt x="1461" y="821"/>
                    </a:cubicBezTo>
                    <a:lnTo>
                      <a:pt x="1400" y="821"/>
                    </a:lnTo>
                    <a:cubicBezTo>
                      <a:pt x="1400" y="852"/>
                      <a:pt x="1400" y="852"/>
                      <a:pt x="1370" y="852"/>
                    </a:cubicBezTo>
                    <a:cubicBezTo>
                      <a:pt x="1370" y="882"/>
                      <a:pt x="1370" y="882"/>
                      <a:pt x="1400" y="882"/>
                    </a:cubicBezTo>
                    <a:cubicBezTo>
                      <a:pt x="1431" y="882"/>
                      <a:pt x="1492" y="882"/>
                      <a:pt x="1431" y="913"/>
                    </a:cubicBezTo>
                    <a:cubicBezTo>
                      <a:pt x="1431" y="943"/>
                      <a:pt x="1431" y="943"/>
                      <a:pt x="1461" y="943"/>
                    </a:cubicBezTo>
                    <a:cubicBezTo>
                      <a:pt x="1461" y="973"/>
                      <a:pt x="1461" y="973"/>
                      <a:pt x="1431" y="973"/>
                    </a:cubicBezTo>
                    <a:cubicBezTo>
                      <a:pt x="1413" y="965"/>
                      <a:pt x="1400" y="961"/>
                      <a:pt x="1393" y="961"/>
                    </a:cubicBezTo>
                    <a:cubicBezTo>
                      <a:pt x="1375" y="961"/>
                      <a:pt x="1388" y="982"/>
                      <a:pt x="1431" y="1004"/>
                    </a:cubicBezTo>
                    <a:cubicBezTo>
                      <a:pt x="1431" y="1004"/>
                      <a:pt x="1431" y="1004"/>
                      <a:pt x="1461" y="1034"/>
                    </a:cubicBezTo>
                    <a:cubicBezTo>
                      <a:pt x="1431" y="1034"/>
                      <a:pt x="1431" y="1065"/>
                      <a:pt x="1431" y="1065"/>
                    </a:cubicBezTo>
                    <a:cubicBezTo>
                      <a:pt x="1461" y="1065"/>
                      <a:pt x="1431" y="1156"/>
                      <a:pt x="1400" y="1156"/>
                    </a:cubicBezTo>
                    <a:cubicBezTo>
                      <a:pt x="1431" y="1186"/>
                      <a:pt x="1431" y="1186"/>
                      <a:pt x="1431" y="1186"/>
                    </a:cubicBezTo>
                    <a:cubicBezTo>
                      <a:pt x="1371" y="1186"/>
                      <a:pt x="1400" y="1186"/>
                      <a:pt x="1459" y="1215"/>
                    </a:cubicBezTo>
                    <a:lnTo>
                      <a:pt x="1459" y="1215"/>
                    </a:lnTo>
                    <a:cubicBezTo>
                      <a:pt x="1451" y="1216"/>
                      <a:pt x="1441" y="1217"/>
                      <a:pt x="1431" y="1217"/>
                    </a:cubicBezTo>
                    <a:cubicBezTo>
                      <a:pt x="1492" y="1247"/>
                      <a:pt x="1492" y="1247"/>
                      <a:pt x="1431" y="1247"/>
                    </a:cubicBezTo>
                    <a:cubicBezTo>
                      <a:pt x="1552" y="1277"/>
                      <a:pt x="1583" y="1308"/>
                      <a:pt x="1461" y="1308"/>
                    </a:cubicBezTo>
                    <a:lnTo>
                      <a:pt x="1400" y="1308"/>
                    </a:lnTo>
                    <a:cubicBezTo>
                      <a:pt x="1492" y="1308"/>
                      <a:pt x="1492" y="1338"/>
                      <a:pt x="1400" y="1338"/>
                    </a:cubicBezTo>
                    <a:cubicBezTo>
                      <a:pt x="1309" y="1338"/>
                      <a:pt x="1309" y="1369"/>
                      <a:pt x="1370" y="1399"/>
                    </a:cubicBezTo>
                    <a:cubicBezTo>
                      <a:pt x="1413" y="1420"/>
                      <a:pt x="1426" y="1442"/>
                      <a:pt x="1408" y="1442"/>
                    </a:cubicBezTo>
                    <a:cubicBezTo>
                      <a:pt x="1400" y="1442"/>
                      <a:pt x="1388" y="1438"/>
                      <a:pt x="1370" y="1429"/>
                    </a:cubicBezTo>
                    <a:cubicBezTo>
                      <a:pt x="1324" y="1414"/>
                      <a:pt x="1302" y="1407"/>
                      <a:pt x="1294" y="1407"/>
                    </a:cubicBezTo>
                    <a:cubicBezTo>
                      <a:pt x="1286" y="1407"/>
                      <a:pt x="1294" y="1414"/>
                      <a:pt x="1309" y="1429"/>
                    </a:cubicBezTo>
                    <a:cubicBezTo>
                      <a:pt x="1309" y="1429"/>
                      <a:pt x="1309" y="1460"/>
                      <a:pt x="1309" y="1460"/>
                    </a:cubicBezTo>
                    <a:cubicBezTo>
                      <a:pt x="1309" y="1460"/>
                      <a:pt x="1340" y="1490"/>
                      <a:pt x="1370" y="1490"/>
                    </a:cubicBezTo>
                    <a:cubicBezTo>
                      <a:pt x="1309" y="1490"/>
                      <a:pt x="1279" y="1490"/>
                      <a:pt x="1340" y="1521"/>
                    </a:cubicBezTo>
                    <a:cubicBezTo>
                      <a:pt x="1340" y="1551"/>
                      <a:pt x="1340" y="1551"/>
                      <a:pt x="1370" y="1551"/>
                    </a:cubicBezTo>
                    <a:cubicBezTo>
                      <a:pt x="1370" y="1551"/>
                      <a:pt x="1340" y="1521"/>
                      <a:pt x="1370" y="1521"/>
                    </a:cubicBezTo>
                    <a:cubicBezTo>
                      <a:pt x="1370" y="1521"/>
                      <a:pt x="1400" y="1551"/>
                      <a:pt x="1400" y="1551"/>
                    </a:cubicBezTo>
                    <a:lnTo>
                      <a:pt x="1370" y="1551"/>
                    </a:lnTo>
                    <a:cubicBezTo>
                      <a:pt x="1400" y="1581"/>
                      <a:pt x="1370" y="1581"/>
                      <a:pt x="1340" y="1581"/>
                    </a:cubicBezTo>
                    <a:lnTo>
                      <a:pt x="1279" y="1581"/>
                    </a:lnTo>
                    <a:cubicBezTo>
                      <a:pt x="1309" y="1581"/>
                      <a:pt x="1340" y="1612"/>
                      <a:pt x="1370" y="1642"/>
                    </a:cubicBezTo>
                    <a:lnTo>
                      <a:pt x="1340" y="1642"/>
                    </a:lnTo>
                    <a:cubicBezTo>
                      <a:pt x="1324" y="1627"/>
                      <a:pt x="1317" y="1619"/>
                      <a:pt x="1309" y="1619"/>
                    </a:cubicBezTo>
                    <a:cubicBezTo>
                      <a:pt x="1302" y="1619"/>
                      <a:pt x="1294" y="1627"/>
                      <a:pt x="1279" y="1642"/>
                    </a:cubicBezTo>
                    <a:cubicBezTo>
                      <a:pt x="1279" y="1642"/>
                      <a:pt x="1279" y="1673"/>
                      <a:pt x="1309" y="1673"/>
                    </a:cubicBezTo>
                    <a:cubicBezTo>
                      <a:pt x="1340" y="1673"/>
                      <a:pt x="1340" y="1733"/>
                      <a:pt x="1309" y="1733"/>
                    </a:cubicBezTo>
                    <a:lnTo>
                      <a:pt x="1279" y="1733"/>
                    </a:lnTo>
                    <a:cubicBezTo>
                      <a:pt x="1279" y="1733"/>
                      <a:pt x="1309" y="1764"/>
                      <a:pt x="1309" y="1764"/>
                    </a:cubicBezTo>
                    <a:cubicBezTo>
                      <a:pt x="1309" y="1764"/>
                      <a:pt x="1309" y="1764"/>
                      <a:pt x="1340" y="1794"/>
                    </a:cubicBezTo>
                    <a:lnTo>
                      <a:pt x="1309" y="1794"/>
                    </a:lnTo>
                    <a:cubicBezTo>
                      <a:pt x="1370" y="1825"/>
                      <a:pt x="1370" y="1825"/>
                      <a:pt x="1309" y="1825"/>
                    </a:cubicBezTo>
                    <a:cubicBezTo>
                      <a:pt x="1279" y="1825"/>
                      <a:pt x="1279" y="1825"/>
                      <a:pt x="1309" y="1855"/>
                    </a:cubicBezTo>
                    <a:cubicBezTo>
                      <a:pt x="1370" y="1855"/>
                      <a:pt x="1400" y="1885"/>
                      <a:pt x="1340" y="1885"/>
                    </a:cubicBezTo>
                    <a:cubicBezTo>
                      <a:pt x="1340" y="1885"/>
                      <a:pt x="1309" y="1885"/>
                      <a:pt x="1370" y="1916"/>
                    </a:cubicBezTo>
                    <a:lnTo>
                      <a:pt x="1340" y="1916"/>
                    </a:lnTo>
                    <a:cubicBezTo>
                      <a:pt x="1279" y="1916"/>
                      <a:pt x="1279" y="1916"/>
                      <a:pt x="1340" y="1946"/>
                    </a:cubicBezTo>
                    <a:cubicBezTo>
                      <a:pt x="1309" y="1946"/>
                      <a:pt x="1248" y="2007"/>
                      <a:pt x="1340" y="2007"/>
                    </a:cubicBezTo>
                    <a:lnTo>
                      <a:pt x="1309" y="2007"/>
                    </a:lnTo>
                    <a:cubicBezTo>
                      <a:pt x="1279" y="2037"/>
                      <a:pt x="1279" y="2037"/>
                      <a:pt x="1309" y="2037"/>
                    </a:cubicBezTo>
                    <a:lnTo>
                      <a:pt x="1340" y="2068"/>
                    </a:lnTo>
                    <a:lnTo>
                      <a:pt x="1309" y="2068"/>
                    </a:lnTo>
                    <a:cubicBezTo>
                      <a:pt x="1340" y="2068"/>
                      <a:pt x="1340" y="2098"/>
                      <a:pt x="1340" y="2098"/>
                    </a:cubicBezTo>
                    <a:lnTo>
                      <a:pt x="1279" y="2098"/>
                    </a:lnTo>
                    <a:cubicBezTo>
                      <a:pt x="1340" y="2128"/>
                      <a:pt x="1340" y="2128"/>
                      <a:pt x="1309" y="2128"/>
                    </a:cubicBezTo>
                    <a:lnTo>
                      <a:pt x="1248" y="2128"/>
                    </a:lnTo>
                    <a:cubicBezTo>
                      <a:pt x="1248" y="2128"/>
                      <a:pt x="1248" y="2159"/>
                      <a:pt x="1248" y="2159"/>
                    </a:cubicBezTo>
                    <a:lnTo>
                      <a:pt x="1279" y="2159"/>
                    </a:lnTo>
                    <a:cubicBezTo>
                      <a:pt x="1309" y="2189"/>
                      <a:pt x="1340" y="2189"/>
                      <a:pt x="1340" y="2189"/>
                    </a:cubicBezTo>
                    <a:lnTo>
                      <a:pt x="1248" y="2189"/>
                    </a:lnTo>
                    <a:cubicBezTo>
                      <a:pt x="1236" y="2183"/>
                      <a:pt x="1228" y="2181"/>
                      <a:pt x="1222" y="2181"/>
                    </a:cubicBezTo>
                    <a:cubicBezTo>
                      <a:pt x="1199" y="2181"/>
                      <a:pt x="1218" y="2220"/>
                      <a:pt x="1218" y="2220"/>
                    </a:cubicBezTo>
                    <a:cubicBezTo>
                      <a:pt x="1276" y="2249"/>
                      <a:pt x="1279" y="2250"/>
                      <a:pt x="1226" y="2250"/>
                    </a:cubicBezTo>
                    <a:lnTo>
                      <a:pt x="1226" y="2250"/>
                    </a:lnTo>
                    <a:cubicBezTo>
                      <a:pt x="1206" y="2242"/>
                      <a:pt x="1195" y="2237"/>
                      <a:pt x="1194" y="2237"/>
                    </a:cubicBezTo>
                    <a:lnTo>
                      <a:pt x="1194" y="2237"/>
                    </a:lnTo>
                    <a:cubicBezTo>
                      <a:pt x="1193" y="2237"/>
                      <a:pt x="1200" y="2241"/>
                      <a:pt x="1218" y="2250"/>
                    </a:cubicBezTo>
                    <a:cubicBezTo>
                      <a:pt x="1221" y="2250"/>
                      <a:pt x="1223" y="2250"/>
                      <a:pt x="1226" y="2250"/>
                    </a:cubicBezTo>
                    <a:lnTo>
                      <a:pt x="1226" y="2250"/>
                    </a:lnTo>
                    <a:cubicBezTo>
                      <a:pt x="1247" y="2258"/>
                      <a:pt x="1276" y="2269"/>
                      <a:pt x="1309" y="2280"/>
                    </a:cubicBezTo>
                    <a:lnTo>
                      <a:pt x="1400" y="2341"/>
                    </a:lnTo>
                    <a:lnTo>
                      <a:pt x="1400" y="2341"/>
                    </a:lnTo>
                    <a:lnTo>
                      <a:pt x="1309" y="2311"/>
                    </a:lnTo>
                    <a:cubicBezTo>
                      <a:pt x="1248" y="2296"/>
                      <a:pt x="1218" y="2288"/>
                      <a:pt x="1210" y="2288"/>
                    </a:cubicBezTo>
                    <a:cubicBezTo>
                      <a:pt x="1203" y="2288"/>
                      <a:pt x="1218" y="2296"/>
                      <a:pt x="1248" y="2311"/>
                    </a:cubicBezTo>
                    <a:cubicBezTo>
                      <a:pt x="1248" y="2341"/>
                      <a:pt x="1248" y="2341"/>
                      <a:pt x="1218" y="2341"/>
                    </a:cubicBezTo>
                    <a:cubicBezTo>
                      <a:pt x="1208" y="2331"/>
                      <a:pt x="1201" y="2328"/>
                      <a:pt x="1197" y="2328"/>
                    </a:cubicBezTo>
                    <a:cubicBezTo>
                      <a:pt x="1188" y="2328"/>
                      <a:pt x="1188" y="2341"/>
                      <a:pt x="1188" y="2341"/>
                    </a:cubicBezTo>
                    <a:cubicBezTo>
                      <a:pt x="1188" y="2372"/>
                      <a:pt x="1188" y="2372"/>
                      <a:pt x="1218" y="2402"/>
                    </a:cubicBezTo>
                    <a:cubicBezTo>
                      <a:pt x="1127" y="2402"/>
                      <a:pt x="1157" y="2432"/>
                      <a:pt x="1248" y="2432"/>
                    </a:cubicBezTo>
                    <a:cubicBezTo>
                      <a:pt x="1248" y="2432"/>
                      <a:pt x="1218" y="2432"/>
                      <a:pt x="1218" y="2463"/>
                    </a:cubicBezTo>
                    <a:lnTo>
                      <a:pt x="1188" y="2432"/>
                    </a:lnTo>
                    <a:cubicBezTo>
                      <a:pt x="1157" y="2432"/>
                      <a:pt x="1157" y="2432"/>
                      <a:pt x="1127" y="2493"/>
                    </a:cubicBezTo>
                    <a:cubicBezTo>
                      <a:pt x="1127" y="2584"/>
                      <a:pt x="1096" y="2584"/>
                      <a:pt x="1188" y="2615"/>
                    </a:cubicBezTo>
                    <a:cubicBezTo>
                      <a:pt x="1218" y="2630"/>
                      <a:pt x="1226" y="2638"/>
                      <a:pt x="1218" y="2638"/>
                    </a:cubicBezTo>
                    <a:cubicBezTo>
                      <a:pt x="1210" y="2638"/>
                      <a:pt x="1188" y="2630"/>
                      <a:pt x="1157" y="2615"/>
                    </a:cubicBezTo>
                    <a:lnTo>
                      <a:pt x="1096" y="2615"/>
                    </a:lnTo>
                    <a:cubicBezTo>
                      <a:pt x="1036" y="2615"/>
                      <a:pt x="1066" y="2645"/>
                      <a:pt x="1096" y="2645"/>
                    </a:cubicBezTo>
                    <a:cubicBezTo>
                      <a:pt x="1157" y="2676"/>
                      <a:pt x="1127" y="2676"/>
                      <a:pt x="1066" y="2676"/>
                    </a:cubicBezTo>
                    <a:cubicBezTo>
                      <a:pt x="1051" y="2660"/>
                      <a:pt x="1036" y="2653"/>
                      <a:pt x="1028" y="2653"/>
                    </a:cubicBezTo>
                    <a:cubicBezTo>
                      <a:pt x="1020" y="2653"/>
                      <a:pt x="1020" y="2660"/>
                      <a:pt x="1036" y="2676"/>
                    </a:cubicBezTo>
                    <a:cubicBezTo>
                      <a:pt x="1060" y="2676"/>
                      <a:pt x="1084" y="2714"/>
                      <a:pt x="1062" y="2714"/>
                    </a:cubicBezTo>
                    <a:cubicBezTo>
                      <a:pt x="1056" y="2714"/>
                      <a:pt x="1048" y="2712"/>
                      <a:pt x="1036" y="2706"/>
                    </a:cubicBezTo>
                    <a:lnTo>
                      <a:pt x="1005" y="2736"/>
                    </a:lnTo>
                    <a:cubicBezTo>
                      <a:pt x="1036" y="2736"/>
                      <a:pt x="1036" y="2767"/>
                      <a:pt x="1036" y="2767"/>
                    </a:cubicBezTo>
                    <a:cubicBezTo>
                      <a:pt x="1036" y="2797"/>
                      <a:pt x="1036" y="2797"/>
                      <a:pt x="1005" y="2797"/>
                    </a:cubicBezTo>
                    <a:cubicBezTo>
                      <a:pt x="990" y="2782"/>
                      <a:pt x="982" y="2774"/>
                      <a:pt x="979" y="2774"/>
                    </a:cubicBezTo>
                    <a:cubicBezTo>
                      <a:pt x="975" y="2774"/>
                      <a:pt x="975" y="2782"/>
                      <a:pt x="975" y="2797"/>
                    </a:cubicBezTo>
                    <a:cubicBezTo>
                      <a:pt x="975" y="2797"/>
                      <a:pt x="1036" y="2828"/>
                      <a:pt x="1036" y="2858"/>
                    </a:cubicBezTo>
                    <a:cubicBezTo>
                      <a:pt x="1066" y="2858"/>
                      <a:pt x="1096" y="2888"/>
                      <a:pt x="1096" y="2888"/>
                    </a:cubicBezTo>
                    <a:lnTo>
                      <a:pt x="1066" y="2888"/>
                    </a:lnTo>
                    <a:cubicBezTo>
                      <a:pt x="1036" y="2858"/>
                      <a:pt x="1005" y="2858"/>
                      <a:pt x="1005" y="2858"/>
                    </a:cubicBezTo>
                    <a:lnTo>
                      <a:pt x="1005" y="2858"/>
                    </a:lnTo>
                    <a:cubicBezTo>
                      <a:pt x="1005" y="2858"/>
                      <a:pt x="1005" y="2858"/>
                      <a:pt x="1036" y="2888"/>
                    </a:cubicBezTo>
                    <a:lnTo>
                      <a:pt x="975" y="2888"/>
                    </a:lnTo>
                    <a:cubicBezTo>
                      <a:pt x="975" y="2919"/>
                      <a:pt x="975" y="2919"/>
                      <a:pt x="1005" y="2949"/>
                    </a:cubicBezTo>
                    <a:cubicBezTo>
                      <a:pt x="994" y="2943"/>
                      <a:pt x="983" y="2941"/>
                      <a:pt x="974" y="2941"/>
                    </a:cubicBezTo>
                    <a:cubicBezTo>
                      <a:pt x="936" y="2941"/>
                      <a:pt x="926" y="2985"/>
                      <a:pt x="975" y="3010"/>
                    </a:cubicBezTo>
                    <a:cubicBezTo>
                      <a:pt x="995" y="3010"/>
                      <a:pt x="1002" y="3023"/>
                      <a:pt x="995" y="3023"/>
                    </a:cubicBezTo>
                    <a:cubicBezTo>
                      <a:pt x="992" y="3023"/>
                      <a:pt x="985" y="3020"/>
                      <a:pt x="975" y="3010"/>
                    </a:cubicBezTo>
                    <a:cubicBezTo>
                      <a:pt x="944" y="3010"/>
                      <a:pt x="944" y="3010"/>
                      <a:pt x="944" y="3040"/>
                    </a:cubicBezTo>
                    <a:cubicBezTo>
                      <a:pt x="955" y="3050"/>
                      <a:pt x="958" y="3054"/>
                      <a:pt x="957" y="3054"/>
                    </a:cubicBezTo>
                    <a:cubicBezTo>
                      <a:pt x="955" y="3054"/>
                      <a:pt x="934" y="3040"/>
                      <a:pt x="914" y="3040"/>
                    </a:cubicBezTo>
                    <a:lnTo>
                      <a:pt x="884" y="3040"/>
                    </a:lnTo>
                    <a:cubicBezTo>
                      <a:pt x="884" y="3071"/>
                      <a:pt x="884" y="3101"/>
                      <a:pt x="884" y="3101"/>
                    </a:cubicBezTo>
                    <a:cubicBezTo>
                      <a:pt x="914" y="3132"/>
                      <a:pt x="914" y="3132"/>
                      <a:pt x="944" y="3132"/>
                    </a:cubicBezTo>
                    <a:cubicBezTo>
                      <a:pt x="975" y="3162"/>
                      <a:pt x="1005" y="3192"/>
                      <a:pt x="1005" y="3192"/>
                    </a:cubicBezTo>
                    <a:cubicBezTo>
                      <a:pt x="975" y="3162"/>
                      <a:pt x="975" y="3162"/>
                      <a:pt x="944" y="3162"/>
                    </a:cubicBezTo>
                    <a:lnTo>
                      <a:pt x="884" y="3162"/>
                    </a:lnTo>
                    <a:lnTo>
                      <a:pt x="884" y="3192"/>
                    </a:lnTo>
                    <a:cubicBezTo>
                      <a:pt x="853" y="3223"/>
                      <a:pt x="823" y="3223"/>
                      <a:pt x="853" y="3223"/>
                    </a:cubicBezTo>
                    <a:cubicBezTo>
                      <a:pt x="884" y="3253"/>
                      <a:pt x="884" y="3253"/>
                      <a:pt x="884" y="3253"/>
                    </a:cubicBezTo>
                    <a:cubicBezTo>
                      <a:pt x="875" y="3249"/>
                      <a:pt x="867" y="3247"/>
                      <a:pt x="860" y="3247"/>
                    </a:cubicBezTo>
                    <a:cubicBezTo>
                      <a:pt x="816" y="3247"/>
                      <a:pt x="801" y="3318"/>
                      <a:pt x="853" y="3344"/>
                    </a:cubicBezTo>
                    <a:lnTo>
                      <a:pt x="823" y="3344"/>
                    </a:lnTo>
                    <a:cubicBezTo>
                      <a:pt x="808" y="3329"/>
                      <a:pt x="800" y="3321"/>
                      <a:pt x="796" y="3321"/>
                    </a:cubicBezTo>
                    <a:cubicBezTo>
                      <a:pt x="793" y="3321"/>
                      <a:pt x="793" y="3329"/>
                      <a:pt x="793" y="3344"/>
                    </a:cubicBezTo>
                    <a:cubicBezTo>
                      <a:pt x="762" y="3344"/>
                      <a:pt x="793" y="3375"/>
                      <a:pt x="793" y="3405"/>
                    </a:cubicBezTo>
                    <a:cubicBezTo>
                      <a:pt x="762" y="3435"/>
                      <a:pt x="762" y="3466"/>
                      <a:pt x="793" y="3466"/>
                    </a:cubicBezTo>
                    <a:cubicBezTo>
                      <a:pt x="793" y="3481"/>
                      <a:pt x="793" y="3489"/>
                      <a:pt x="789" y="3489"/>
                    </a:cubicBezTo>
                    <a:cubicBezTo>
                      <a:pt x="785" y="3489"/>
                      <a:pt x="777" y="3481"/>
                      <a:pt x="762" y="3466"/>
                    </a:cubicBezTo>
                    <a:cubicBezTo>
                      <a:pt x="752" y="3456"/>
                      <a:pt x="745" y="3452"/>
                      <a:pt x="740" y="3452"/>
                    </a:cubicBezTo>
                    <a:cubicBezTo>
                      <a:pt x="728" y="3452"/>
                      <a:pt x="722" y="3466"/>
                      <a:pt x="701" y="3466"/>
                    </a:cubicBezTo>
                    <a:cubicBezTo>
                      <a:pt x="701" y="3466"/>
                      <a:pt x="732" y="3496"/>
                      <a:pt x="762" y="3496"/>
                    </a:cubicBezTo>
                    <a:cubicBezTo>
                      <a:pt x="793" y="3527"/>
                      <a:pt x="793" y="3527"/>
                      <a:pt x="762" y="3527"/>
                    </a:cubicBezTo>
                    <a:cubicBezTo>
                      <a:pt x="732" y="3527"/>
                      <a:pt x="701" y="3557"/>
                      <a:pt x="732" y="3587"/>
                    </a:cubicBezTo>
                    <a:lnTo>
                      <a:pt x="701" y="3587"/>
                    </a:lnTo>
                    <a:cubicBezTo>
                      <a:pt x="689" y="3575"/>
                      <a:pt x="671" y="3567"/>
                      <a:pt x="659" y="3567"/>
                    </a:cubicBezTo>
                    <a:cubicBezTo>
                      <a:pt x="641" y="3567"/>
                      <a:pt x="635" y="3582"/>
                      <a:pt x="671" y="3618"/>
                    </a:cubicBezTo>
                    <a:lnTo>
                      <a:pt x="641" y="3618"/>
                    </a:lnTo>
                    <a:cubicBezTo>
                      <a:pt x="641" y="3648"/>
                      <a:pt x="641" y="3679"/>
                      <a:pt x="610" y="3679"/>
                    </a:cubicBezTo>
                    <a:cubicBezTo>
                      <a:pt x="610" y="3679"/>
                      <a:pt x="610" y="3679"/>
                      <a:pt x="626" y="3694"/>
                    </a:cubicBezTo>
                    <a:lnTo>
                      <a:pt x="626" y="3694"/>
                    </a:lnTo>
                    <a:cubicBezTo>
                      <a:pt x="614" y="3691"/>
                      <a:pt x="607" y="3689"/>
                      <a:pt x="602" y="3689"/>
                    </a:cubicBezTo>
                    <a:cubicBezTo>
                      <a:pt x="590" y="3689"/>
                      <a:pt x="605" y="3704"/>
                      <a:pt x="641" y="3739"/>
                    </a:cubicBezTo>
                    <a:lnTo>
                      <a:pt x="610" y="3739"/>
                    </a:lnTo>
                    <a:cubicBezTo>
                      <a:pt x="610" y="3739"/>
                      <a:pt x="610" y="3800"/>
                      <a:pt x="580" y="3831"/>
                    </a:cubicBezTo>
                    <a:cubicBezTo>
                      <a:pt x="549" y="3891"/>
                      <a:pt x="549" y="3891"/>
                      <a:pt x="580" y="3922"/>
                    </a:cubicBezTo>
                    <a:lnTo>
                      <a:pt x="519" y="3922"/>
                    </a:lnTo>
                    <a:cubicBezTo>
                      <a:pt x="519" y="3937"/>
                      <a:pt x="519" y="3945"/>
                      <a:pt x="515" y="3945"/>
                    </a:cubicBezTo>
                    <a:cubicBezTo>
                      <a:pt x="511" y="3945"/>
                      <a:pt x="504" y="3937"/>
                      <a:pt x="489" y="3923"/>
                    </a:cubicBezTo>
                    <a:lnTo>
                      <a:pt x="489" y="3923"/>
                    </a:lnTo>
                    <a:cubicBezTo>
                      <a:pt x="519" y="3952"/>
                      <a:pt x="519" y="3952"/>
                      <a:pt x="519" y="3952"/>
                    </a:cubicBezTo>
                    <a:cubicBezTo>
                      <a:pt x="580" y="3983"/>
                      <a:pt x="580" y="3983"/>
                      <a:pt x="519" y="3983"/>
                    </a:cubicBezTo>
                    <a:cubicBezTo>
                      <a:pt x="499" y="3972"/>
                      <a:pt x="482" y="3969"/>
                      <a:pt x="469" y="3969"/>
                    </a:cubicBezTo>
                    <a:cubicBezTo>
                      <a:pt x="445" y="3969"/>
                      <a:pt x="438" y="3983"/>
                      <a:pt x="458" y="3983"/>
                    </a:cubicBezTo>
                    <a:cubicBezTo>
                      <a:pt x="489" y="3983"/>
                      <a:pt x="489" y="4013"/>
                      <a:pt x="519" y="4013"/>
                    </a:cubicBezTo>
                    <a:lnTo>
                      <a:pt x="489" y="4013"/>
                    </a:lnTo>
                    <a:cubicBezTo>
                      <a:pt x="428" y="4013"/>
                      <a:pt x="458" y="4043"/>
                      <a:pt x="489" y="4074"/>
                    </a:cubicBezTo>
                    <a:lnTo>
                      <a:pt x="397" y="4074"/>
                    </a:lnTo>
                    <a:cubicBezTo>
                      <a:pt x="367" y="4074"/>
                      <a:pt x="367" y="4074"/>
                      <a:pt x="367" y="4104"/>
                    </a:cubicBezTo>
                    <a:cubicBezTo>
                      <a:pt x="397" y="4104"/>
                      <a:pt x="367" y="4135"/>
                      <a:pt x="367" y="4135"/>
                    </a:cubicBezTo>
                    <a:cubicBezTo>
                      <a:pt x="337" y="4195"/>
                      <a:pt x="367" y="4195"/>
                      <a:pt x="458" y="4195"/>
                    </a:cubicBezTo>
                    <a:cubicBezTo>
                      <a:pt x="397" y="4195"/>
                      <a:pt x="306" y="4226"/>
                      <a:pt x="306" y="4226"/>
                    </a:cubicBezTo>
                    <a:lnTo>
                      <a:pt x="367" y="4226"/>
                    </a:lnTo>
                    <a:cubicBezTo>
                      <a:pt x="337" y="4256"/>
                      <a:pt x="337" y="4256"/>
                      <a:pt x="367" y="4256"/>
                    </a:cubicBezTo>
                    <a:cubicBezTo>
                      <a:pt x="367" y="4256"/>
                      <a:pt x="367" y="4256"/>
                      <a:pt x="306" y="4287"/>
                    </a:cubicBezTo>
                    <a:lnTo>
                      <a:pt x="337" y="4287"/>
                    </a:lnTo>
                    <a:cubicBezTo>
                      <a:pt x="357" y="4276"/>
                      <a:pt x="370" y="4273"/>
                      <a:pt x="377" y="4273"/>
                    </a:cubicBezTo>
                    <a:cubicBezTo>
                      <a:pt x="391" y="4273"/>
                      <a:pt x="377" y="4287"/>
                      <a:pt x="337" y="4287"/>
                    </a:cubicBezTo>
                    <a:cubicBezTo>
                      <a:pt x="272" y="4308"/>
                      <a:pt x="253" y="4330"/>
                      <a:pt x="258" y="4330"/>
                    </a:cubicBezTo>
                    <a:cubicBezTo>
                      <a:pt x="261" y="4330"/>
                      <a:pt x="267" y="4326"/>
                      <a:pt x="276" y="4317"/>
                    </a:cubicBezTo>
                    <a:lnTo>
                      <a:pt x="306" y="4317"/>
                    </a:lnTo>
                    <a:cubicBezTo>
                      <a:pt x="306" y="4317"/>
                      <a:pt x="306" y="4330"/>
                      <a:pt x="315" y="4330"/>
                    </a:cubicBezTo>
                    <a:cubicBezTo>
                      <a:pt x="320" y="4330"/>
                      <a:pt x="326" y="4327"/>
                      <a:pt x="337" y="4317"/>
                    </a:cubicBezTo>
                    <a:cubicBezTo>
                      <a:pt x="337" y="4347"/>
                      <a:pt x="337" y="4347"/>
                      <a:pt x="337" y="4347"/>
                    </a:cubicBezTo>
                    <a:lnTo>
                      <a:pt x="306" y="4347"/>
                    </a:lnTo>
                    <a:lnTo>
                      <a:pt x="245" y="4378"/>
                    </a:lnTo>
                    <a:lnTo>
                      <a:pt x="276" y="4378"/>
                    </a:lnTo>
                    <a:cubicBezTo>
                      <a:pt x="254" y="4389"/>
                      <a:pt x="231" y="4400"/>
                      <a:pt x="215" y="4408"/>
                    </a:cubicBezTo>
                    <a:cubicBezTo>
                      <a:pt x="242" y="4399"/>
                      <a:pt x="255" y="4396"/>
                      <a:pt x="261" y="4396"/>
                    </a:cubicBezTo>
                    <a:cubicBezTo>
                      <a:pt x="273" y="4396"/>
                      <a:pt x="236" y="4417"/>
                      <a:pt x="215" y="4439"/>
                    </a:cubicBezTo>
                    <a:cubicBezTo>
                      <a:pt x="204" y="4441"/>
                      <a:pt x="194" y="4444"/>
                      <a:pt x="185" y="4446"/>
                    </a:cubicBezTo>
                    <a:lnTo>
                      <a:pt x="185" y="4446"/>
                    </a:lnTo>
                    <a:cubicBezTo>
                      <a:pt x="190" y="4469"/>
                      <a:pt x="212" y="4469"/>
                      <a:pt x="185" y="4469"/>
                    </a:cubicBezTo>
                    <a:cubicBezTo>
                      <a:pt x="185" y="4493"/>
                      <a:pt x="185" y="4517"/>
                      <a:pt x="154" y="4541"/>
                    </a:cubicBezTo>
                    <a:lnTo>
                      <a:pt x="154" y="4541"/>
                    </a:lnTo>
                    <a:cubicBezTo>
                      <a:pt x="154" y="4535"/>
                      <a:pt x="154" y="4530"/>
                      <a:pt x="154" y="4530"/>
                    </a:cubicBezTo>
                    <a:cubicBezTo>
                      <a:pt x="154" y="4530"/>
                      <a:pt x="131" y="4530"/>
                      <a:pt x="84" y="4571"/>
                    </a:cubicBezTo>
                    <a:lnTo>
                      <a:pt x="84" y="4571"/>
                    </a:lnTo>
                    <a:cubicBezTo>
                      <a:pt x="96" y="4567"/>
                      <a:pt x="109" y="4564"/>
                      <a:pt x="124" y="4560"/>
                    </a:cubicBezTo>
                    <a:cubicBezTo>
                      <a:pt x="136" y="4554"/>
                      <a:pt x="146" y="4548"/>
                      <a:pt x="154" y="4541"/>
                    </a:cubicBezTo>
                    <a:lnTo>
                      <a:pt x="154" y="4541"/>
                    </a:lnTo>
                    <a:cubicBezTo>
                      <a:pt x="154" y="4550"/>
                      <a:pt x="154" y="4560"/>
                      <a:pt x="154" y="4560"/>
                    </a:cubicBezTo>
                    <a:cubicBezTo>
                      <a:pt x="136" y="4569"/>
                      <a:pt x="132" y="4573"/>
                      <a:pt x="135" y="4573"/>
                    </a:cubicBezTo>
                    <a:cubicBezTo>
                      <a:pt x="144" y="4573"/>
                      <a:pt x="202" y="4551"/>
                      <a:pt x="245" y="4530"/>
                    </a:cubicBezTo>
                    <a:lnTo>
                      <a:pt x="245" y="4530"/>
                    </a:lnTo>
                    <a:cubicBezTo>
                      <a:pt x="227" y="4539"/>
                      <a:pt x="206" y="4550"/>
                      <a:pt x="185" y="4560"/>
                    </a:cubicBezTo>
                    <a:cubicBezTo>
                      <a:pt x="124" y="4591"/>
                      <a:pt x="93" y="4621"/>
                      <a:pt x="93" y="4621"/>
                    </a:cubicBezTo>
                    <a:cubicBezTo>
                      <a:pt x="93" y="4621"/>
                      <a:pt x="124" y="4621"/>
                      <a:pt x="154" y="4591"/>
                    </a:cubicBezTo>
                    <a:cubicBezTo>
                      <a:pt x="215" y="4560"/>
                      <a:pt x="215" y="4560"/>
                      <a:pt x="215" y="4560"/>
                    </a:cubicBezTo>
                    <a:cubicBezTo>
                      <a:pt x="215" y="4560"/>
                      <a:pt x="245" y="4560"/>
                      <a:pt x="276" y="4530"/>
                    </a:cubicBezTo>
                    <a:cubicBezTo>
                      <a:pt x="337" y="4499"/>
                      <a:pt x="337" y="4499"/>
                      <a:pt x="367" y="4499"/>
                    </a:cubicBezTo>
                    <a:cubicBezTo>
                      <a:pt x="367" y="4499"/>
                      <a:pt x="367" y="4499"/>
                      <a:pt x="337" y="4530"/>
                    </a:cubicBezTo>
                    <a:cubicBezTo>
                      <a:pt x="306" y="4560"/>
                      <a:pt x="306" y="4560"/>
                      <a:pt x="276" y="4560"/>
                    </a:cubicBezTo>
                    <a:cubicBezTo>
                      <a:pt x="215" y="4591"/>
                      <a:pt x="185" y="4621"/>
                      <a:pt x="185" y="4621"/>
                    </a:cubicBezTo>
                    <a:cubicBezTo>
                      <a:pt x="185" y="4621"/>
                      <a:pt x="245" y="4591"/>
                      <a:pt x="245" y="4591"/>
                    </a:cubicBezTo>
                    <a:cubicBezTo>
                      <a:pt x="256" y="4580"/>
                      <a:pt x="283" y="4577"/>
                      <a:pt x="315" y="4577"/>
                    </a:cubicBezTo>
                    <a:cubicBezTo>
                      <a:pt x="380" y="4577"/>
                      <a:pt x="468" y="4591"/>
                      <a:pt x="489" y="4591"/>
                    </a:cubicBezTo>
                    <a:cubicBezTo>
                      <a:pt x="509" y="4580"/>
                      <a:pt x="526" y="4577"/>
                      <a:pt x="540" y="4577"/>
                    </a:cubicBezTo>
                    <a:cubicBezTo>
                      <a:pt x="570" y="4577"/>
                      <a:pt x="590" y="4591"/>
                      <a:pt x="610" y="4591"/>
                    </a:cubicBezTo>
                    <a:cubicBezTo>
                      <a:pt x="641" y="4591"/>
                      <a:pt x="701" y="4591"/>
                      <a:pt x="701" y="4560"/>
                    </a:cubicBezTo>
                    <a:lnTo>
                      <a:pt x="732" y="4560"/>
                    </a:lnTo>
                    <a:cubicBezTo>
                      <a:pt x="732" y="4560"/>
                      <a:pt x="762" y="4530"/>
                      <a:pt x="793" y="4530"/>
                    </a:cubicBezTo>
                    <a:cubicBezTo>
                      <a:pt x="762" y="4560"/>
                      <a:pt x="762" y="4621"/>
                      <a:pt x="762" y="4621"/>
                    </a:cubicBezTo>
                    <a:cubicBezTo>
                      <a:pt x="762" y="4621"/>
                      <a:pt x="793" y="4591"/>
                      <a:pt x="793" y="4560"/>
                    </a:cubicBezTo>
                    <a:cubicBezTo>
                      <a:pt x="823" y="4530"/>
                      <a:pt x="823" y="4530"/>
                      <a:pt x="823" y="4530"/>
                    </a:cubicBezTo>
                    <a:cubicBezTo>
                      <a:pt x="823" y="4530"/>
                      <a:pt x="823" y="4530"/>
                      <a:pt x="823" y="4560"/>
                    </a:cubicBezTo>
                    <a:cubicBezTo>
                      <a:pt x="793" y="4591"/>
                      <a:pt x="793" y="4621"/>
                      <a:pt x="793" y="4621"/>
                    </a:cubicBezTo>
                    <a:cubicBezTo>
                      <a:pt x="823" y="4591"/>
                      <a:pt x="823" y="4591"/>
                      <a:pt x="823" y="4591"/>
                    </a:cubicBezTo>
                    <a:lnTo>
                      <a:pt x="823" y="4591"/>
                    </a:lnTo>
                    <a:cubicBezTo>
                      <a:pt x="823" y="4591"/>
                      <a:pt x="823" y="4591"/>
                      <a:pt x="793" y="4651"/>
                    </a:cubicBezTo>
                    <a:lnTo>
                      <a:pt x="823" y="4621"/>
                    </a:lnTo>
                    <a:cubicBezTo>
                      <a:pt x="823" y="4640"/>
                      <a:pt x="826" y="4647"/>
                      <a:pt x="831" y="4647"/>
                    </a:cubicBezTo>
                    <a:cubicBezTo>
                      <a:pt x="842" y="4647"/>
                      <a:pt x="863" y="4611"/>
                      <a:pt x="884" y="4591"/>
                    </a:cubicBezTo>
                    <a:cubicBezTo>
                      <a:pt x="899" y="4575"/>
                      <a:pt x="907" y="4568"/>
                      <a:pt x="910" y="4568"/>
                    </a:cubicBezTo>
                    <a:cubicBezTo>
                      <a:pt x="914" y="4568"/>
                      <a:pt x="914" y="4575"/>
                      <a:pt x="914" y="4591"/>
                    </a:cubicBezTo>
                    <a:cubicBezTo>
                      <a:pt x="914" y="4651"/>
                      <a:pt x="914" y="4651"/>
                      <a:pt x="914" y="4651"/>
                    </a:cubicBezTo>
                    <a:cubicBezTo>
                      <a:pt x="944" y="4621"/>
                      <a:pt x="975" y="4621"/>
                      <a:pt x="1036" y="4621"/>
                    </a:cubicBezTo>
                    <a:cubicBezTo>
                      <a:pt x="1081" y="4636"/>
                      <a:pt x="1112" y="4644"/>
                      <a:pt x="1131" y="4644"/>
                    </a:cubicBezTo>
                    <a:cubicBezTo>
                      <a:pt x="1150" y="4644"/>
                      <a:pt x="1157" y="4636"/>
                      <a:pt x="1157" y="4621"/>
                    </a:cubicBezTo>
                    <a:cubicBezTo>
                      <a:pt x="1188" y="4621"/>
                      <a:pt x="1188" y="4621"/>
                      <a:pt x="1188" y="4651"/>
                    </a:cubicBezTo>
                    <a:cubicBezTo>
                      <a:pt x="1188" y="4644"/>
                      <a:pt x="1188" y="4634"/>
                      <a:pt x="1188" y="4621"/>
                    </a:cubicBezTo>
                    <a:cubicBezTo>
                      <a:pt x="1205" y="4603"/>
                      <a:pt x="1213" y="4586"/>
                      <a:pt x="1216" y="4586"/>
                    </a:cubicBezTo>
                    <a:cubicBezTo>
                      <a:pt x="1218" y="4586"/>
                      <a:pt x="1218" y="4595"/>
                      <a:pt x="1218" y="4621"/>
                    </a:cubicBezTo>
                    <a:cubicBezTo>
                      <a:pt x="1188" y="4651"/>
                      <a:pt x="1218" y="4651"/>
                      <a:pt x="1248" y="4651"/>
                    </a:cubicBezTo>
                    <a:cubicBezTo>
                      <a:pt x="1279" y="4651"/>
                      <a:pt x="1309" y="4651"/>
                      <a:pt x="1309" y="4621"/>
                    </a:cubicBezTo>
                    <a:cubicBezTo>
                      <a:pt x="1309" y="4664"/>
                      <a:pt x="1324" y="4707"/>
                      <a:pt x="1344" y="4707"/>
                    </a:cubicBezTo>
                    <a:cubicBezTo>
                      <a:pt x="1352" y="4707"/>
                      <a:pt x="1361" y="4699"/>
                      <a:pt x="1370" y="4682"/>
                    </a:cubicBezTo>
                    <a:cubicBezTo>
                      <a:pt x="1370" y="4682"/>
                      <a:pt x="1370" y="4682"/>
                      <a:pt x="1370" y="4712"/>
                    </a:cubicBezTo>
                    <a:cubicBezTo>
                      <a:pt x="1400" y="4712"/>
                      <a:pt x="1400" y="4712"/>
                      <a:pt x="1431" y="4682"/>
                    </a:cubicBezTo>
                    <a:lnTo>
                      <a:pt x="1492" y="4682"/>
                    </a:lnTo>
                    <a:cubicBezTo>
                      <a:pt x="1492" y="4682"/>
                      <a:pt x="1522" y="4651"/>
                      <a:pt x="1522" y="4651"/>
                    </a:cubicBezTo>
                    <a:cubicBezTo>
                      <a:pt x="1522" y="4682"/>
                      <a:pt x="1552" y="4682"/>
                      <a:pt x="1613" y="4712"/>
                    </a:cubicBezTo>
                    <a:cubicBezTo>
                      <a:pt x="1674" y="4712"/>
                      <a:pt x="1704" y="4712"/>
                      <a:pt x="1735" y="4742"/>
                    </a:cubicBezTo>
                    <a:cubicBezTo>
                      <a:pt x="1735" y="4742"/>
                      <a:pt x="1735" y="4742"/>
                      <a:pt x="1735" y="4712"/>
                    </a:cubicBezTo>
                    <a:cubicBezTo>
                      <a:pt x="1753" y="4676"/>
                      <a:pt x="1760" y="4662"/>
                      <a:pt x="1763" y="4662"/>
                    </a:cubicBezTo>
                    <a:cubicBezTo>
                      <a:pt x="1765" y="4662"/>
                      <a:pt x="1765" y="4669"/>
                      <a:pt x="1765" y="4682"/>
                    </a:cubicBezTo>
                    <a:cubicBezTo>
                      <a:pt x="1765" y="4732"/>
                      <a:pt x="1774" y="4754"/>
                      <a:pt x="1788" y="4754"/>
                    </a:cubicBezTo>
                    <a:cubicBezTo>
                      <a:pt x="1799" y="4754"/>
                      <a:pt x="1812" y="4739"/>
                      <a:pt x="1826" y="4712"/>
                    </a:cubicBezTo>
                    <a:cubicBezTo>
                      <a:pt x="1826" y="4712"/>
                      <a:pt x="1826" y="4712"/>
                      <a:pt x="1826" y="4742"/>
                    </a:cubicBezTo>
                    <a:cubicBezTo>
                      <a:pt x="1826" y="4766"/>
                      <a:pt x="1826" y="4776"/>
                      <a:pt x="1828" y="4776"/>
                    </a:cubicBezTo>
                    <a:cubicBezTo>
                      <a:pt x="1830" y="4776"/>
                      <a:pt x="1838" y="4750"/>
                      <a:pt x="1856" y="4712"/>
                    </a:cubicBezTo>
                    <a:cubicBezTo>
                      <a:pt x="1856" y="4734"/>
                      <a:pt x="1856" y="4755"/>
                      <a:pt x="1867" y="4755"/>
                    </a:cubicBezTo>
                    <a:cubicBezTo>
                      <a:pt x="1872" y="4755"/>
                      <a:pt x="1878" y="4751"/>
                      <a:pt x="1887" y="4742"/>
                    </a:cubicBezTo>
                    <a:cubicBezTo>
                      <a:pt x="1887" y="4742"/>
                      <a:pt x="1887" y="4742"/>
                      <a:pt x="1887" y="4803"/>
                    </a:cubicBezTo>
                    <a:cubicBezTo>
                      <a:pt x="1887" y="4864"/>
                      <a:pt x="1856" y="4894"/>
                      <a:pt x="1887" y="4894"/>
                    </a:cubicBezTo>
                    <a:cubicBezTo>
                      <a:pt x="1887" y="4894"/>
                      <a:pt x="1887" y="4864"/>
                      <a:pt x="1887" y="4834"/>
                    </a:cubicBezTo>
                    <a:lnTo>
                      <a:pt x="1917" y="4834"/>
                    </a:lnTo>
                    <a:cubicBezTo>
                      <a:pt x="1917" y="4834"/>
                      <a:pt x="1917" y="4834"/>
                      <a:pt x="1917" y="4803"/>
                    </a:cubicBezTo>
                    <a:cubicBezTo>
                      <a:pt x="1917" y="4768"/>
                      <a:pt x="1917" y="4753"/>
                      <a:pt x="1923" y="4753"/>
                    </a:cubicBezTo>
                    <a:cubicBezTo>
                      <a:pt x="1928" y="4753"/>
                      <a:pt x="1935" y="4760"/>
                      <a:pt x="1948" y="4773"/>
                    </a:cubicBezTo>
                    <a:cubicBezTo>
                      <a:pt x="1948" y="4761"/>
                      <a:pt x="1948" y="4739"/>
                      <a:pt x="1948" y="4712"/>
                    </a:cubicBezTo>
                    <a:cubicBezTo>
                      <a:pt x="1948" y="4682"/>
                      <a:pt x="1948" y="4651"/>
                      <a:pt x="1948" y="4651"/>
                    </a:cubicBezTo>
                    <a:lnTo>
                      <a:pt x="1978" y="4591"/>
                    </a:lnTo>
                    <a:cubicBezTo>
                      <a:pt x="1978" y="4530"/>
                      <a:pt x="1978" y="4499"/>
                      <a:pt x="1978" y="4469"/>
                    </a:cubicBezTo>
                    <a:cubicBezTo>
                      <a:pt x="1959" y="4431"/>
                      <a:pt x="1940" y="4405"/>
                      <a:pt x="1929" y="4405"/>
                    </a:cubicBezTo>
                    <a:cubicBezTo>
                      <a:pt x="1922" y="4405"/>
                      <a:pt x="1917" y="4415"/>
                      <a:pt x="1917" y="4439"/>
                    </a:cubicBezTo>
                    <a:cubicBezTo>
                      <a:pt x="1917" y="4439"/>
                      <a:pt x="1887" y="4469"/>
                      <a:pt x="1887" y="4469"/>
                    </a:cubicBezTo>
                    <a:cubicBezTo>
                      <a:pt x="1887" y="4469"/>
                      <a:pt x="1887" y="4439"/>
                      <a:pt x="1887" y="4439"/>
                    </a:cubicBezTo>
                    <a:cubicBezTo>
                      <a:pt x="1887" y="4408"/>
                      <a:pt x="1856" y="4408"/>
                      <a:pt x="1796" y="4408"/>
                    </a:cubicBezTo>
                    <a:cubicBezTo>
                      <a:pt x="1765" y="4378"/>
                      <a:pt x="1735" y="4378"/>
                      <a:pt x="1735" y="4347"/>
                    </a:cubicBezTo>
                    <a:cubicBezTo>
                      <a:pt x="1735" y="4317"/>
                      <a:pt x="1735" y="4317"/>
                      <a:pt x="1735" y="4317"/>
                    </a:cubicBezTo>
                    <a:cubicBezTo>
                      <a:pt x="1704" y="4347"/>
                      <a:pt x="1674" y="4347"/>
                      <a:pt x="1613" y="4347"/>
                    </a:cubicBezTo>
                    <a:cubicBezTo>
                      <a:pt x="1583" y="4332"/>
                      <a:pt x="1552" y="4325"/>
                      <a:pt x="1530" y="4325"/>
                    </a:cubicBezTo>
                    <a:cubicBezTo>
                      <a:pt x="1507" y="4325"/>
                      <a:pt x="1492" y="4332"/>
                      <a:pt x="1492" y="4347"/>
                    </a:cubicBezTo>
                    <a:cubicBezTo>
                      <a:pt x="1492" y="4317"/>
                      <a:pt x="1461" y="4317"/>
                      <a:pt x="1461" y="4317"/>
                    </a:cubicBezTo>
                    <a:cubicBezTo>
                      <a:pt x="1431" y="4347"/>
                      <a:pt x="1431" y="4347"/>
                      <a:pt x="1431" y="4347"/>
                    </a:cubicBezTo>
                    <a:cubicBezTo>
                      <a:pt x="1431" y="4317"/>
                      <a:pt x="1431" y="4317"/>
                      <a:pt x="1400" y="4317"/>
                    </a:cubicBezTo>
                    <a:cubicBezTo>
                      <a:pt x="1400" y="4304"/>
                      <a:pt x="1395" y="4297"/>
                      <a:pt x="1389" y="4297"/>
                    </a:cubicBezTo>
                    <a:cubicBezTo>
                      <a:pt x="1380" y="4297"/>
                      <a:pt x="1370" y="4312"/>
                      <a:pt x="1370" y="4347"/>
                    </a:cubicBezTo>
                    <a:cubicBezTo>
                      <a:pt x="1370" y="4347"/>
                      <a:pt x="1309" y="4317"/>
                      <a:pt x="1309" y="4287"/>
                    </a:cubicBezTo>
                    <a:cubicBezTo>
                      <a:pt x="1300" y="4278"/>
                      <a:pt x="1294" y="4274"/>
                      <a:pt x="1290" y="4274"/>
                    </a:cubicBezTo>
                    <a:cubicBezTo>
                      <a:pt x="1279" y="4274"/>
                      <a:pt x="1279" y="4295"/>
                      <a:pt x="1279" y="4317"/>
                    </a:cubicBezTo>
                    <a:cubicBezTo>
                      <a:pt x="1279" y="4347"/>
                      <a:pt x="1248" y="4378"/>
                      <a:pt x="1248" y="4378"/>
                    </a:cubicBezTo>
                    <a:lnTo>
                      <a:pt x="1248" y="4317"/>
                    </a:lnTo>
                    <a:cubicBezTo>
                      <a:pt x="1279" y="4287"/>
                      <a:pt x="1279" y="4287"/>
                      <a:pt x="1248" y="4287"/>
                    </a:cubicBezTo>
                    <a:cubicBezTo>
                      <a:pt x="1233" y="4302"/>
                      <a:pt x="1218" y="4309"/>
                      <a:pt x="1199" y="4309"/>
                    </a:cubicBezTo>
                    <a:cubicBezTo>
                      <a:pt x="1180" y="4309"/>
                      <a:pt x="1157" y="4302"/>
                      <a:pt x="1127" y="4287"/>
                    </a:cubicBezTo>
                    <a:cubicBezTo>
                      <a:pt x="1066" y="4287"/>
                      <a:pt x="1036" y="4287"/>
                      <a:pt x="1036" y="4317"/>
                    </a:cubicBezTo>
                    <a:cubicBezTo>
                      <a:pt x="1036" y="4292"/>
                      <a:pt x="1036" y="4271"/>
                      <a:pt x="1036" y="4256"/>
                    </a:cubicBezTo>
                    <a:lnTo>
                      <a:pt x="1005" y="4317"/>
                    </a:lnTo>
                    <a:cubicBezTo>
                      <a:pt x="1017" y="4294"/>
                      <a:pt x="1020" y="4284"/>
                      <a:pt x="1015" y="4284"/>
                    </a:cubicBezTo>
                    <a:lnTo>
                      <a:pt x="1015" y="4284"/>
                    </a:lnTo>
                    <a:cubicBezTo>
                      <a:pt x="1008" y="4284"/>
                      <a:pt x="982" y="4310"/>
                      <a:pt x="944" y="4347"/>
                    </a:cubicBezTo>
                    <a:cubicBezTo>
                      <a:pt x="975" y="4317"/>
                      <a:pt x="944" y="4317"/>
                      <a:pt x="975" y="4317"/>
                    </a:cubicBezTo>
                    <a:cubicBezTo>
                      <a:pt x="975" y="4287"/>
                      <a:pt x="975" y="4256"/>
                      <a:pt x="975" y="4256"/>
                    </a:cubicBezTo>
                    <a:cubicBezTo>
                      <a:pt x="975" y="4226"/>
                      <a:pt x="975" y="4226"/>
                      <a:pt x="975" y="4226"/>
                    </a:cubicBezTo>
                    <a:cubicBezTo>
                      <a:pt x="959" y="4241"/>
                      <a:pt x="950" y="4251"/>
                      <a:pt x="944" y="4256"/>
                    </a:cubicBezTo>
                    <a:cubicBezTo>
                      <a:pt x="914" y="4256"/>
                      <a:pt x="914" y="4256"/>
                      <a:pt x="884" y="4287"/>
                    </a:cubicBezTo>
                    <a:cubicBezTo>
                      <a:pt x="854" y="4287"/>
                      <a:pt x="853" y="4287"/>
                      <a:pt x="913" y="4257"/>
                    </a:cubicBezTo>
                    <a:lnTo>
                      <a:pt x="913" y="4257"/>
                    </a:lnTo>
                    <a:lnTo>
                      <a:pt x="853" y="4287"/>
                    </a:lnTo>
                    <a:lnTo>
                      <a:pt x="823" y="4287"/>
                    </a:lnTo>
                    <a:lnTo>
                      <a:pt x="884" y="4256"/>
                    </a:lnTo>
                    <a:cubicBezTo>
                      <a:pt x="823" y="4256"/>
                      <a:pt x="823" y="4256"/>
                      <a:pt x="853" y="4226"/>
                    </a:cubicBezTo>
                    <a:lnTo>
                      <a:pt x="853" y="4226"/>
                    </a:lnTo>
                    <a:cubicBezTo>
                      <a:pt x="840" y="4239"/>
                      <a:pt x="826" y="4247"/>
                      <a:pt x="815" y="4251"/>
                    </a:cubicBezTo>
                    <a:lnTo>
                      <a:pt x="815" y="4251"/>
                    </a:lnTo>
                    <a:cubicBezTo>
                      <a:pt x="830" y="4241"/>
                      <a:pt x="836" y="4236"/>
                      <a:pt x="835" y="4236"/>
                    </a:cubicBezTo>
                    <a:lnTo>
                      <a:pt x="835" y="4236"/>
                    </a:lnTo>
                    <a:cubicBezTo>
                      <a:pt x="832" y="4236"/>
                      <a:pt x="818" y="4244"/>
                      <a:pt x="793" y="4256"/>
                    </a:cubicBezTo>
                    <a:cubicBezTo>
                      <a:pt x="793" y="4256"/>
                      <a:pt x="802" y="4256"/>
                      <a:pt x="815" y="4251"/>
                    </a:cubicBezTo>
                    <a:lnTo>
                      <a:pt x="815" y="4251"/>
                    </a:lnTo>
                    <a:cubicBezTo>
                      <a:pt x="803" y="4259"/>
                      <a:pt x="786" y="4271"/>
                      <a:pt x="762" y="4287"/>
                    </a:cubicBezTo>
                    <a:lnTo>
                      <a:pt x="701" y="4317"/>
                    </a:lnTo>
                    <a:cubicBezTo>
                      <a:pt x="701" y="4317"/>
                      <a:pt x="714" y="4304"/>
                      <a:pt x="740" y="4287"/>
                    </a:cubicBezTo>
                    <a:lnTo>
                      <a:pt x="740" y="4287"/>
                    </a:lnTo>
                    <a:cubicBezTo>
                      <a:pt x="741" y="4287"/>
                      <a:pt x="741" y="4286"/>
                      <a:pt x="742" y="4286"/>
                    </a:cubicBezTo>
                    <a:lnTo>
                      <a:pt x="742" y="4286"/>
                    </a:lnTo>
                    <a:cubicBezTo>
                      <a:pt x="748" y="4287"/>
                      <a:pt x="754" y="4287"/>
                      <a:pt x="762" y="4287"/>
                    </a:cubicBezTo>
                    <a:cubicBezTo>
                      <a:pt x="792" y="4256"/>
                      <a:pt x="793" y="4256"/>
                      <a:pt x="793" y="4256"/>
                    </a:cubicBezTo>
                    <a:lnTo>
                      <a:pt x="793" y="4256"/>
                    </a:lnTo>
                    <a:cubicBezTo>
                      <a:pt x="793" y="4256"/>
                      <a:pt x="793" y="4256"/>
                      <a:pt x="793" y="4256"/>
                    </a:cubicBezTo>
                    <a:lnTo>
                      <a:pt x="762" y="4256"/>
                    </a:lnTo>
                    <a:cubicBezTo>
                      <a:pt x="853" y="4226"/>
                      <a:pt x="853" y="4226"/>
                      <a:pt x="823" y="4226"/>
                    </a:cubicBezTo>
                    <a:cubicBezTo>
                      <a:pt x="763" y="4256"/>
                      <a:pt x="762" y="4256"/>
                      <a:pt x="762" y="4256"/>
                    </a:cubicBezTo>
                    <a:cubicBezTo>
                      <a:pt x="823" y="4226"/>
                      <a:pt x="823" y="4226"/>
                      <a:pt x="853" y="4195"/>
                    </a:cubicBezTo>
                    <a:lnTo>
                      <a:pt x="853" y="4195"/>
                    </a:lnTo>
                    <a:cubicBezTo>
                      <a:pt x="853" y="4195"/>
                      <a:pt x="793" y="4226"/>
                      <a:pt x="762" y="4226"/>
                    </a:cubicBezTo>
                    <a:cubicBezTo>
                      <a:pt x="823" y="4195"/>
                      <a:pt x="853" y="4195"/>
                      <a:pt x="823" y="4195"/>
                    </a:cubicBezTo>
                    <a:cubicBezTo>
                      <a:pt x="732" y="4195"/>
                      <a:pt x="732" y="4195"/>
                      <a:pt x="823" y="4165"/>
                    </a:cubicBezTo>
                    <a:lnTo>
                      <a:pt x="793" y="4165"/>
                    </a:lnTo>
                    <a:cubicBezTo>
                      <a:pt x="747" y="4180"/>
                      <a:pt x="724" y="4188"/>
                      <a:pt x="720" y="4188"/>
                    </a:cubicBezTo>
                    <a:cubicBezTo>
                      <a:pt x="717" y="4188"/>
                      <a:pt x="732" y="4180"/>
                      <a:pt x="762" y="4165"/>
                    </a:cubicBezTo>
                    <a:lnTo>
                      <a:pt x="793" y="4165"/>
                    </a:lnTo>
                    <a:cubicBezTo>
                      <a:pt x="732" y="4165"/>
                      <a:pt x="762" y="4135"/>
                      <a:pt x="853" y="4135"/>
                    </a:cubicBezTo>
                    <a:lnTo>
                      <a:pt x="823" y="4135"/>
                    </a:lnTo>
                    <a:cubicBezTo>
                      <a:pt x="762" y="4135"/>
                      <a:pt x="769" y="4121"/>
                      <a:pt x="798" y="4121"/>
                    </a:cubicBezTo>
                    <a:cubicBezTo>
                      <a:pt x="813" y="4121"/>
                      <a:pt x="833" y="4124"/>
                      <a:pt x="853" y="4135"/>
                    </a:cubicBezTo>
                    <a:lnTo>
                      <a:pt x="914" y="4135"/>
                    </a:lnTo>
                    <a:lnTo>
                      <a:pt x="853" y="4104"/>
                    </a:lnTo>
                    <a:lnTo>
                      <a:pt x="914" y="4104"/>
                    </a:lnTo>
                    <a:cubicBezTo>
                      <a:pt x="914" y="4104"/>
                      <a:pt x="914" y="4104"/>
                      <a:pt x="884" y="4074"/>
                    </a:cubicBezTo>
                    <a:lnTo>
                      <a:pt x="914" y="4074"/>
                    </a:lnTo>
                    <a:cubicBezTo>
                      <a:pt x="884" y="4043"/>
                      <a:pt x="884" y="4043"/>
                      <a:pt x="884" y="4043"/>
                    </a:cubicBezTo>
                    <a:cubicBezTo>
                      <a:pt x="884" y="4043"/>
                      <a:pt x="914" y="4013"/>
                      <a:pt x="944" y="4013"/>
                    </a:cubicBezTo>
                    <a:cubicBezTo>
                      <a:pt x="944" y="3983"/>
                      <a:pt x="944" y="3983"/>
                      <a:pt x="914" y="3952"/>
                    </a:cubicBezTo>
                    <a:lnTo>
                      <a:pt x="975" y="3952"/>
                    </a:lnTo>
                    <a:cubicBezTo>
                      <a:pt x="944" y="3922"/>
                      <a:pt x="944" y="3922"/>
                      <a:pt x="944" y="3922"/>
                    </a:cubicBezTo>
                    <a:cubicBezTo>
                      <a:pt x="975" y="3922"/>
                      <a:pt x="975" y="3922"/>
                      <a:pt x="944" y="3891"/>
                    </a:cubicBezTo>
                    <a:lnTo>
                      <a:pt x="1005" y="3891"/>
                    </a:lnTo>
                    <a:cubicBezTo>
                      <a:pt x="961" y="3847"/>
                      <a:pt x="981" y="3819"/>
                      <a:pt x="1008" y="3819"/>
                    </a:cubicBezTo>
                    <a:cubicBezTo>
                      <a:pt x="1017" y="3819"/>
                      <a:pt x="1028" y="3822"/>
                      <a:pt x="1036" y="3831"/>
                    </a:cubicBezTo>
                    <a:cubicBezTo>
                      <a:pt x="1036" y="3831"/>
                      <a:pt x="1036" y="3800"/>
                      <a:pt x="1005" y="3800"/>
                    </a:cubicBezTo>
                    <a:cubicBezTo>
                      <a:pt x="970" y="3765"/>
                      <a:pt x="965" y="3750"/>
                      <a:pt x="980" y="3750"/>
                    </a:cubicBezTo>
                    <a:cubicBezTo>
                      <a:pt x="991" y="3750"/>
                      <a:pt x="1011" y="3757"/>
                      <a:pt x="1036" y="3770"/>
                    </a:cubicBezTo>
                    <a:cubicBezTo>
                      <a:pt x="1014" y="3748"/>
                      <a:pt x="1008" y="3727"/>
                      <a:pt x="1028" y="3727"/>
                    </a:cubicBezTo>
                    <a:cubicBezTo>
                      <a:pt x="1036" y="3727"/>
                      <a:pt x="1048" y="3731"/>
                      <a:pt x="1066" y="3739"/>
                    </a:cubicBezTo>
                    <a:lnTo>
                      <a:pt x="1127" y="3770"/>
                    </a:lnTo>
                    <a:cubicBezTo>
                      <a:pt x="1096" y="3739"/>
                      <a:pt x="1127" y="3739"/>
                      <a:pt x="1127" y="3739"/>
                    </a:cubicBezTo>
                    <a:cubicBezTo>
                      <a:pt x="1096" y="3739"/>
                      <a:pt x="1096" y="3709"/>
                      <a:pt x="1096" y="3709"/>
                    </a:cubicBezTo>
                    <a:cubicBezTo>
                      <a:pt x="1096" y="3679"/>
                      <a:pt x="1096" y="3648"/>
                      <a:pt x="1096" y="3618"/>
                    </a:cubicBezTo>
                    <a:cubicBezTo>
                      <a:pt x="1096" y="3618"/>
                      <a:pt x="1127" y="3587"/>
                      <a:pt x="1157" y="3587"/>
                    </a:cubicBezTo>
                    <a:cubicBezTo>
                      <a:pt x="1157" y="3587"/>
                      <a:pt x="1157" y="3587"/>
                      <a:pt x="1127" y="3557"/>
                    </a:cubicBezTo>
                    <a:cubicBezTo>
                      <a:pt x="1105" y="3536"/>
                      <a:pt x="1114" y="3514"/>
                      <a:pt x="1132" y="3514"/>
                    </a:cubicBezTo>
                    <a:cubicBezTo>
                      <a:pt x="1139" y="3514"/>
                      <a:pt x="1148" y="3518"/>
                      <a:pt x="1157" y="3527"/>
                    </a:cubicBezTo>
                    <a:cubicBezTo>
                      <a:pt x="1127" y="3496"/>
                      <a:pt x="1127" y="3466"/>
                      <a:pt x="1127" y="3466"/>
                    </a:cubicBezTo>
                    <a:lnTo>
                      <a:pt x="1127" y="3466"/>
                    </a:lnTo>
                    <a:cubicBezTo>
                      <a:pt x="1142" y="3481"/>
                      <a:pt x="1157" y="3489"/>
                      <a:pt x="1165" y="3489"/>
                    </a:cubicBezTo>
                    <a:cubicBezTo>
                      <a:pt x="1172" y="3489"/>
                      <a:pt x="1172" y="3481"/>
                      <a:pt x="1157" y="3466"/>
                    </a:cubicBezTo>
                    <a:cubicBezTo>
                      <a:pt x="1127" y="3466"/>
                      <a:pt x="1157" y="3466"/>
                      <a:pt x="1157" y="3435"/>
                    </a:cubicBezTo>
                    <a:cubicBezTo>
                      <a:pt x="1188" y="3435"/>
                      <a:pt x="1309" y="3192"/>
                      <a:pt x="1279" y="3162"/>
                    </a:cubicBezTo>
                    <a:lnTo>
                      <a:pt x="1279" y="3132"/>
                    </a:lnTo>
                    <a:lnTo>
                      <a:pt x="1309" y="3132"/>
                    </a:lnTo>
                    <a:cubicBezTo>
                      <a:pt x="1321" y="3137"/>
                      <a:pt x="1329" y="3140"/>
                      <a:pt x="1335" y="3140"/>
                    </a:cubicBezTo>
                    <a:cubicBezTo>
                      <a:pt x="1358" y="3140"/>
                      <a:pt x="1334" y="3095"/>
                      <a:pt x="1309" y="3071"/>
                    </a:cubicBezTo>
                    <a:cubicBezTo>
                      <a:pt x="1309" y="3040"/>
                      <a:pt x="1309" y="3040"/>
                      <a:pt x="1309" y="3010"/>
                    </a:cubicBezTo>
                    <a:cubicBezTo>
                      <a:pt x="1330" y="3020"/>
                      <a:pt x="1343" y="3023"/>
                      <a:pt x="1351" y="3023"/>
                    </a:cubicBezTo>
                    <a:cubicBezTo>
                      <a:pt x="1367" y="3023"/>
                      <a:pt x="1360" y="3010"/>
                      <a:pt x="1340" y="3010"/>
                    </a:cubicBezTo>
                    <a:cubicBezTo>
                      <a:pt x="1297" y="2988"/>
                      <a:pt x="1284" y="2967"/>
                      <a:pt x="1313" y="2967"/>
                    </a:cubicBezTo>
                    <a:cubicBezTo>
                      <a:pt x="1324" y="2967"/>
                      <a:pt x="1343" y="2971"/>
                      <a:pt x="1370" y="2980"/>
                    </a:cubicBezTo>
                    <a:cubicBezTo>
                      <a:pt x="1388" y="2988"/>
                      <a:pt x="1400" y="2992"/>
                      <a:pt x="1407" y="2992"/>
                    </a:cubicBezTo>
                    <a:cubicBezTo>
                      <a:pt x="1423" y="2992"/>
                      <a:pt x="1404" y="2971"/>
                      <a:pt x="1340" y="2949"/>
                    </a:cubicBezTo>
                    <a:cubicBezTo>
                      <a:pt x="1309" y="2919"/>
                      <a:pt x="1309" y="2919"/>
                      <a:pt x="1340" y="2919"/>
                    </a:cubicBezTo>
                    <a:cubicBezTo>
                      <a:pt x="1360" y="2929"/>
                      <a:pt x="1373" y="2932"/>
                      <a:pt x="1381" y="2932"/>
                    </a:cubicBezTo>
                    <a:cubicBezTo>
                      <a:pt x="1397" y="2932"/>
                      <a:pt x="1390" y="2919"/>
                      <a:pt x="1370" y="2919"/>
                    </a:cubicBezTo>
                    <a:cubicBezTo>
                      <a:pt x="1309" y="2888"/>
                      <a:pt x="1340" y="2888"/>
                      <a:pt x="1400" y="2888"/>
                    </a:cubicBezTo>
                    <a:cubicBezTo>
                      <a:pt x="1340" y="2858"/>
                      <a:pt x="1370" y="2828"/>
                      <a:pt x="1431" y="2828"/>
                    </a:cubicBezTo>
                    <a:cubicBezTo>
                      <a:pt x="1431" y="2828"/>
                      <a:pt x="1461" y="2828"/>
                      <a:pt x="1431" y="2797"/>
                    </a:cubicBezTo>
                    <a:lnTo>
                      <a:pt x="1431" y="2797"/>
                    </a:lnTo>
                    <a:lnTo>
                      <a:pt x="1461" y="2828"/>
                    </a:lnTo>
                    <a:cubicBezTo>
                      <a:pt x="1461" y="2797"/>
                      <a:pt x="1461" y="2797"/>
                      <a:pt x="1461" y="2797"/>
                    </a:cubicBezTo>
                    <a:lnTo>
                      <a:pt x="1431" y="2797"/>
                    </a:lnTo>
                    <a:cubicBezTo>
                      <a:pt x="1431" y="2767"/>
                      <a:pt x="1492" y="2736"/>
                      <a:pt x="1522" y="2676"/>
                    </a:cubicBezTo>
                    <a:cubicBezTo>
                      <a:pt x="1552" y="2584"/>
                      <a:pt x="1552" y="2584"/>
                      <a:pt x="1522" y="2584"/>
                    </a:cubicBezTo>
                    <a:cubicBezTo>
                      <a:pt x="1431" y="2554"/>
                      <a:pt x="1461" y="2554"/>
                      <a:pt x="1522" y="2554"/>
                    </a:cubicBezTo>
                    <a:cubicBezTo>
                      <a:pt x="1522" y="2554"/>
                      <a:pt x="1552" y="2554"/>
                      <a:pt x="1552" y="2524"/>
                    </a:cubicBezTo>
                    <a:cubicBezTo>
                      <a:pt x="1552" y="2524"/>
                      <a:pt x="1566" y="2510"/>
                      <a:pt x="1584" y="2510"/>
                    </a:cubicBezTo>
                    <a:cubicBezTo>
                      <a:pt x="1593" y="2510"/>
                      <a:pt x="1603" y="2513"/>
                      <a:pt x="1613" y="2524"/>
                    </a:cubicBezTo>
                    <a:lnTo>
                      <a:pt x="1613" y="2493"/>
                    </a:lnTo>
                    <a:cubicBezTo>
                      <a:pt x="1552" y="2463"/>
                      <a:pt x="1552" y="2432"/>
                      <a:pt x="1613" y="2402"/>
                    </a:cubicBezTo>
                    <a:cubicBezTo>
                      <a:pt x="1613" y="2402"/>
                      <a:pt x="1613" y="2372"/>
                      <a:pt x="1583" y="2341"/>
                    </a:cubicBezTo>
                    <a:cubicBezTo>
                      <a:pt x="1613" y="2341"/>
                      <a:pt x="1674" y="2311"/>
                      <a:pt x="1613" y="2280"/>
                    </a:cubicBezTo>
                    <a:lnTo>
                      <a:pt x="1644" y="2280"/>
                    </a:lnTo>
                    <a:cubicBezTo>
                      <a:pt x="1674" y="2280"/>
                      <a:pt x="1644" y="2280"/>
                      <a:pt x="1613" y="2250"/>
                    </a:cubicBezTo>
                    <a:cubicBezTo>
                      <a:pt x="1573" y="2250"/>
                      <a:pt x="1559" y="2237"/>
                      <a:pt x="1582" y="2237"/>
                    </a:cubicBezTo>
                    <a:cubicBezTo>
                      <a:pt x="1593" y="2237"/>
                      <a:pt x="1613" y="2240"/>
                      <a:pt x="1644" y="2250"/>
                    </a:cubicBezTo>
                    <a:lnTo>
                      <a:pt x="1674" y="2250"/>
                    </a:lnTo>
                    <a:cubicBezTo>
                      <a:pt x="1644" y="2220"/>
                      <a:pt x="1613" y="2220"/>
                      <a:pt x="1674" y="2220"/>
                    </a:cubicBezTo>
                    <a:cubicBezTo>
                      <a:pt x="1674" y="2220"/>
                      <a:pt x="1674" y="2189"/>
                      <a:pt x="1613" y="2189"/>
                    </a:cubicBezTo>
                    <a:cubicBezTo>
                      <a:pt x="1552" y="2159"/>
                      <a:pt x="1583" y="2159"/>
                      <a:pt x="1583" y="2159"/>
                    </a:cubicBezTo>
                    <a:cubicBezTo>
                      <a:pt x="1613" y="2159"/>
                      <a:pt x="1613" y="2159"/>
                      <a:pt x="1644" y="2189"/>
                    </a:cubicBezTo>
                    <a:cubicBezTo>
                      <a:pt x="1644" y="2189"/>
                      <a:pt x="1644" y="2189"/>
                      <a:pt x="1644" y="2159"/>
                    </a:cubicBezTo>
                    <a:lnTo>
                      <a:pt x="1704" y="2159"/>
                    </a:lnTo>
                    <a:cubicBezTo>
                      <a:pt x="1735" y="2159"/>
                      <a:pt x="1735" y="2159"/>
                      <a:pt x="1674" y="2128"/>
                    </a:cubicBezTo>
                    <a:cubicBezTo>
                      <a:pt x="1613" y="2128"/>
                      <a:pt x="1613" y="2128"/>
                      <a:pt x="1613" y="2098"/>
                    </a:cubicBezTo>
                    <a:lnTo>
                      <a:pt x="1704" y="2098"/>
                    </a:lnTo>
                    <a:cubicBezTo>
                      <a:pt x="1704" y="2068"/>
                      <a:pt x="1613" y="2037"/>
                      <a:pt x="1552" y="2007"/>
                    </a:cubicBezTo>
                    <a:cubicBezTo>
                      <a:pt x="1583" y="2007"/>
                      <a:pt x="1583" y="2007"/>
                      <a:pt x="1583" y="1976"/>
                    </a:cubicBezTo>
                    <a:cubicBezTo>
                      <a:pt x="1613" y="2007"/>
                      <a:pt x="1613" y="2007"/>
                      <a:pt x="1613" y="2007"/>
                    </a:cubicBezTo>
                    <a:lnTo>
                      <a:pt x="1644" y="2007"/>
                    </a:lnTo>
                    <a:cubicBezTo>
                      <a:pt x="1674" y="2017"/>
                      <a:pt x="1694" y="2020"/>
                      <a:pt x="1706" y="2020"/>
                    </a:cubicBezTo>
                    <a:cubicBezTo>
                      <a:pt x="1728" y="2020"/>
                      <a:pt x="1715" y="2007"/>
                      <a:pt x="1674" y="2007"/>
                    </a:cubicBezTo>
                    <a:cubicBezTo>
                      <a:pt x="1644" y="1976"/>
                      <a:pt x="1644" y="1976"/>
                      <a:pt x="1674" y="1976"/>
                    </a:cubicBezTo>
                    <a:lnTo>
                      <a:pt x="1704" y="1976"/>
                    </a:lnTo>
                    <a:cubicBezTo>
                      <a:pt x="1704" y="1976"/>
                      <a:pt x="1704" y="1946"/>
                      <a:pt x="1735" y="1946"/>
                    </a:cubicBezTo>
                    <a:cubicBezTo>
                      <a:pt x="1735" y="1946"/>
                      <a:pt x="1735" y="1916"/>
                      <a:pt x="1704" y="1916"/>
                    </a:cubicBezTo>
                    <a:cubicBezTo>
                      <a:pt x="1674" y="1916"/>
                      <a:pt x="1674" y="1916"/>
                      <a:pt x="1674" y="1885"/>
                    </a:cubicBezTo>
                    <a:lnTo>
                      <a:pt x="1644" y="1885"/>
                    </a:lnTo>
                    <a:cubicBezTo>
                      <a:pt x="1613" y="1855"/>
                      <a:pt x="1583" y="1855"/>
                      <a:pt x="1583" y="1825"/>
                    </a:cubicBezTo>
                    <a:lnTo>
                      <a:pt x="1613" y="1825"/>
                    </a:lnTo>
                    <a:cubicBezTo>
                      <a:pt x="1613" y="1825"/>
                      <a:pt x="1627" y="1838"/>
                      <a:pt x="1636" y="1838"/>
                    </a:cubicBezTo>
                    <a:cubicBezTo>
                      <a:pt x="1640" y="1838"/>
                      <a:pt x="1644" y="1835"/>
                      <a:pt x="1644" y="1825"/>
                    </a:cubicBezTo>
                    <a:cubicBezTo>
                      <a:pt x="1674" y="1825"/>
                      <a:pt x="1674" y="1825"/>
                      <a:pt x="1674" y="1794"/>
                    </a:cubicBezTo>
                    <a:cubicBezTo>
                      <a:pt x="1644" y="1764"/>
                      <a:pt x="1613" y="1764"/>
                      <a:pt x="1613" y="1764"/>
                    </a:cubicBezTo>
                    <a:lnTo>
                      <a:pt x="1704" y="1764"/>
                    </a:lnTo>
                    <a:cubicBezTo>
                      <a:pt x="1674" y="1764"/>
                      <a:pt x="1644" y="1733"/>
                      <a:pt x="1674" y="1733"/>
                    </a:cubicBezTo>
                    <a:cubicBezTo>
                      <a:pt x="1704" y="1733"/>
                      <a:pt x="1704" y="1703"/>
                      <a:pt x="1735" y="1703"/>
                    </a:cubicBezTo>
                    <a:cubicBezTo>
                      <a:pt x="1704" y="1673"/>
                      <a:pt x="1704" y="1673"/>
                      <a:pt x="1735" y="1642"/>
                    </a:cubicBezTo>
                    <a:cubicBezTo>
                      <a:pt x="1826" y="1612"/>
                      <a:pt x="1826" y="1612"/>
                      <a:pt x="1735" y="1612"/>
                    </a:cubicBezTo>
                    <a:cubicBezTo>
                      <a:pt x="1796" y="1612"/>
                      <a:pt x="1765" y="1581"/>
                      <a:pt x="1735" y="1551"/>
                    </a:cubicBezTo>
                    <a:cubicBezTo>
                      <a:pt x="1704" y="1551"/>
                      <a:pt x="1613" y="1551"/>
                      <a:pt x="1583" y="1521"/>
                    </a:cubicBezTo>
                    <a:lnTo>
                      <a:pt x="1552" y="1521"/>
                    </a:lnTo>
                    <a:cubicBezTo>
                      <a:pt x="1552" y="1490"/>
                      <a:pt x="1583" y="1490"/>
                      <a:pt x="1613" y="1490"/>
                    </a:cubicBezTo>
                    <a:cubicBezTo>
                      <a:pt x="1674" y="1521"/>
                      <a:pt x="1644" y="1521"/>
                      <a:pt x="1644" y="1521"/>
                    </a:cubicBezTo>
                    <a:cubicBezTo>
                      <a:pt x="1684" y="1521"/>
                      <a:pt x="1711" y="1534"/>
                      <a:pt x="1725" y="1534"/>
                    </a:cubicBezTo>
                    <a:cubicBezTo>
                      <a:pt x="1731" y="1534"/>
                      <a:pt x="1735" y="1531"/>
                      <a:pt x="1735" y="1521"/>
                    </a:cubicBezTo>
                    <a:cubicBezTo>
                      <a:pt x="1765" y="1521"/>
                      <a:pt x="1765" y="1521"/>
                      <a:pt x="1735" y="1490"/>
                    </a:cubicBezTo>
                    <a:cubicBezTo>
                      <a:pt x="1765" y="1490"/>
                      <a:pt x="1765" y="1490"/>
                      <a:pt x="1765" y="1460"/>
                    </a:cubicBezTo>
                    <a:cubicBezTo>
                      <a:pt x="1765" y="1460"/>
                      <a:pt x="1765" y="1429"/>
                      <a:pt x="1826" y="1429"/>
                    </a:cubicBezTo>
                    <a:cubicBezTo>
                      <a:pt x="1826" y="1399"/>
                      <a:pt x="1826" y="1399"/>
                      <a:pt x="1796" y="1399"/>
                    </a:cubicBezTo>
                    <a:cubicBezTo>
                      <a:pt x="1704" y="1369"/>
                      <a:pt x="1704" y="1369"/>
                      <a:pt x="1765" y="1369"/>
                    </a:cubicBezTo>
                    <a:cubicBezTo>
                      <a:pt x="1826" y="1369"/>
                      <a:pt x="1887" y="1277"/>
                      <a:pt x="1796" y="1247"/>
                    </a:cubicBezTo>
                    <a:cubicBezTo>
                      <a:pt x="1856" y="1217"/>
                      <a:pt x="1856" y="1186"/>
                      <a:pt x="1826" y="1156"/>
                    </a:cubicBezTo>
                    <a:cubicBezTo>
                      <a:pt x="1826" y="1156"/>
                      <a:pt x="1826" y="1156"/>
                      <a:pt x="1826" y="1125"/>
                    </a:cubicBezTo>
                    <a:cubicBezTo>
                      <a:pt x="1856" y="1125"/>
                      <a:pt x="1856" y="1125"/>
                      <a:pt x="1826" y="1095"/>
                    </a:cubicBezTo>
                    <a:lnTo>
                      <a:pt x="1796" y="1095"/>
                    </a:lnTo>
                    <a:cubicBezTo>
                      <a:pt x="1826" y="1095"/>
                      <a:pt x="1826" y="1065"/>
                      <a:pt x="1826" y="1034"/>
                    </a:cubicBezTo>
                    <a:cubicBezTo>
                      <a:pt x="1826" y="1019"/>
                      <a:pt x="1826" y="1011"/>
                      <a:pt x="1822" y="1011"/>
                    </a:cubicBezTo>
                    <a:cubicBezTo>
                      <a:pt x="1818" y="1011"/>
                      <a:pt x="1811" y="1019"/>
                      <a:pt x="1796" y="1034"/>
                    </a:cubicBezTo>
                    <a:cubicBezTo>
                      <a:pt x="1778" y="999"/>
                      <a:pt x="1781" y="984"/>
                      <a:pt x="1799" y="984"/>
                    </a:cubicBezTo>
                    <a:cubicBezTo>
                      <a:pt x="1811" y="984"/>
                      <a:pt x="1831" y="991"/>
                      <a:pt x="1856" y="1004"/>
                    </a:cubicBezTo>
                    <a:cubicBezTo>
                      <a:pt x="1917" y="1004"/>
                      <a:pt x="1917" y="973"/>
                      <a:pt x="1826" y="973"/>
                    </a:cubicBezTo>
                    <a:cubicBezTo>
                      <a:pt x="1735" y="943"/>
                      <a:pt x="1735" y="943"/>
                      <a:pt x="1796" y="943"/>
                    </a:cubicBezTo>
                    <a:cubicBezTo>
                      <a:pt x="1826" y="943"/>
                      <a:pt x="1826" y="943"/>
                      <a:pt x="1826" y="973"/>
                    </a:cubicBezTo>
                    <a:lnTo>
                      <a:pt x="1887" y="973"/>
                    </a:lnTo>
                    <a:cubicBezTo>
                      <a:pt x="1887" y="973"/>
                      <a:pt x="1887" y="973"/>
                      <a:pt x="1856" y="943"/>
                    </a:cubicBezTo>
                    <a:lnTo>
                      <a:pt x="1826" y="943"/>
                    </a:lnTo>
                    <a:cubicBezTo>
                      <a:pt x="1796" y="913"/>
                      <a:pt x="1765" y="913"/>
                      <a:pt x="1704" y="913"/>
                    </a:cubicBezTo>
                    <a:cubicBezTo>
                      <a:pt x="1694" y="923"/>
                      <a:pt x="1688" y="926"/>
                      <a:pt x="1683" y="926"/>
                    </a:cubicBezTo>
                    <a:cubicBezTo>
                      <a:pt x="1674" y="926"/>
                      <a:pt x="1674" y="913"/>
                      <a:pt x="1674" y="913"/>
                    </a:cubicBezTo>
                    <a:cubicBezTo>
                      <a:pt x="1684" y="903"/>
                      <a:pt x="1698" y="899"/>
                      <a:pt x="1712" y="899"/>
                    </a:cubicBezTo>
                    <a:cubicBezTo>
                      <a:pt x="1742" y="899"/>
                      <a:pt x="1775" y="913"/>
                      <a:pt x="1796" y="913"/>
                    </a:cubicBezTo>
                    <a:lnTo>
                      <a:pt x="1851" y="913"/>
                    </a:lnTo>
                    <a:cubicBezTo>
                      <a:pt x="1833" y="901"/>
                      <a:pt x="1799" y="882"/>
                      <a:pt x="1765" y="882"/>
                    </a:cubicBezTo>
                    <a:lnTo>
                      <a:pt x="1796" y="882"/>
                    </a:lnTo>
                    <a:cubicBezTo>
                      <a:pt x="1826" y="882"/>
                      <a:pt x="1826" y="852"/>
                      <a:pt x="1826" y="852"/>
                    </a:cubicBezTo>
                    <a:cubicBezTo>
                      <a:pt x="1826" y="821"/>
                      <a:pt x="1826" y="821"/>
                      <a:pt x="1796" y="821"/>
                    </a:cubicBezTo>
                    <a:cubicBezTo>
                      <a:pt x="1765" y="821"/>
                      <a:pt x="1735" y="821"/>
                      <a:pt x="1735" y="791"/>
                    </a:cubicBezTo>
                    <a:cubicBezTo>
                      <a:pt x="1735" y="821"/>
                      <a:pt x="1704" y="821"/>
                      <a:pt x="1674" y="821"/>
                    </a:cubicBezTo>
                    <a:cubicBezTo>
                      <a:pt x="1674" y="821"/>
                      <a:pt x="1704" y="791"/>
                      <a:pt x="1735" y="791"/>
                    </a:cubicBezTo>
                    <a:cubicBezTo>
                      <a:pt x="1796" y="761"/>
                      <a:pt x="1826" y="761"/>
                      <a:pt x="1826" y="730"/>
                    </a:cubicBezTo>
                    <a:cubicBezTo>
                      <a:pt x="1826" y="700"/>
                      <a:pt x="1826" y="669"/>
                      <a:pt x="1887" y="669"/>
                    </a:cubicBezTo>
                    <a:cubicBezTo>
                      <a:pt x="1887" y="669"/>
                      <a:pt x="1887" y="639"/>
                      <a:pt x="1856" y="639"/>
                    </a:cubicBezTo>
                    <a:cubicBezTo>
                      <a:pt x="1887" y="639"/>
                      <a:pt x="1887" y="609"/>
                      <a:pt x="1856" y="609"/>
                    </a:cubicBezTo>
                    <a:cubicBezTo>
                      <a:pt x="1796" y="609"/>
                      <a:pt x="1856" y="578"/>
                      <a:pt x="1856" y="578"/>
                    </a:cubicBezTo>
                    <a:lnTo>
                      <a:pt x="1796" y="578"/>
                    </a:lnTo>
                    <a:cubicBezTo>
                      <a:pt x="1765" y="578"/>
                      <a:pt x="1735" y="578"/>
                      <a:pt x="1735" y="609"/>
                    </a:cubicBezTo>
                    <a:lnTo>
                      <a:pt x="1704" y="609"/>
                    </a:lnTo>
                    <a:cubicBezTo>
                      <a:pt x="1704" y="578"/>
                      <a:pt x="1674" y="578"/>
                      <a:pt x="1644" y="578"/>
                    </a:cubicBezTo>
                    <a:cubicBezTo>
                      <a:pt x="1644" y="578"/>
                      <a:pt x="1613" y="578"/>
                      <a:pt x="1613" y="548"/>
                    </a:cubicBezTo>
                    <a:lnTo>
                      <a:pt x="1674" y="548"/>
                    </a:lnTo>
                    <a:cubicBezTo>
                      <a:pt x="1704" y="578"/>
                      <a:pt x="1735" y="578"/>
                      <a:pt x="1765" y="578"/>
                    </a:cubicBezTo>
                    <a:cubicBezTo>
                      <a:pt x="1856" y="578"/>
                      <a:pt x="1887" y="548"/>
                      <a:pt x="1796" y="548"/>
                    </a:cubicBezTo>
                    <a:cubicBezTo>
                      <a:pt x="1796" y="517"/>
                      <a:pt x="1796" y="517"/>
                      <a:pt x="1856" y="517"/>
                    </a:cubicBezTo>
                    <a:lnTo>
                      <a:pt x="1796" y="517"/>
                    </a:lnTo>
                    <a:cubicBezTo>
                      <a:pt x="1735" y="487"/>
                      <a:pt x="1735" y="487"/>
                      <a:pt x="1796" y="487"/>
                    </a:cubicBezTo>
                    <a:cubicBezTo>
                      <a:pt x="1887" y="457"/>
                      <a:pt x="1887" y="426"/>
                      <a:pt x="1856" y="426"/>
                    </a:cubicBezTo>
                    <a:cubicBezTo>
                      <a:pt x="1765" y="426"/>
                      <a:pt x="1765" y="396"/>
                      <a:pt x="1796" y="396"/>
                    </a:cubicBezTo>
                    <a:cubicBezTo>
                      <a:pt x="1856" y="396"/>
                      <a:pt x="1856" y="366"/>
                      <a:pt x="1796" y="366"/>
                    </a:cubicBezTo>
                    <a:cubicBezTo>
                      <a:pt x="1856" y="366"/>
                      <a:pt x="1887" y="366"/>
                      <a:pt x="1856" y="335"/>
                    </a:cubicBezTo>
                    <a:lnTo>
                      <a:pt x="1674" y="335"/>
                    </a:lnTo>
                    <a:cubicBezTo>
                      <a:pt x="1644" y="335"/>
                      <a:pt x="1674" y="305"/>
                      <a:pt x="1765" y="274"/>
                    </a:cubicBezTo>
                    <a:cubicBezTo>
                      <a:pt x="1765" y="274"/>
                      <a:pt x="1765" y="244"/>
                      <a:pt x="1796" y="244"/>
                    </a:cubicBezTo>
                    <a:cubicBezTo>
                      <a:pt x="1735" y="244"/>
                      <a:pt x="1735" y="244"/>
                      <a:pt x="1765" y="214"/>
                    </a:cubicBezTo>
                    <a:cubicBezTo>
                      <a:pt x="1704" y="214"/>
                      <a:pt x="1704" y="214"/>
                      <a:pt x="1765" y="183"/>
                    </a:cubicBezTo>
                    <a:lnTo>
                      <a:pt x="1796" y="183"/>
                    </a:lnTo>
                    <a:cubicBezTo>
                      <a:pt x="1735" y="183"/>
                      <a:pt x="1735" y="153"/>
                      <a:pt x="1765" y="153"/>
                    </a:cubicBezTo>
                    <a:cubicBezTo>
                      <a:pt x="1796" y="153"/>
                      <a:pt x="1796" y="153"/>
                      <a:pt x="1765" y="122"/>
                    </a:cubicBezTo>
                    <a:cubicBezTo>
                      <a:pt x="1765" y="122"/>
                      <a:pt x="1765" y="92"/>
                      <a:pt x="1796" y="92"/>
                    </a:cubicBezTo>
                    <a:cubicBezTo>
                      <a:pt x="1765" y="92"/>
                      <a:pt x="1765" y="92"/>
                      <a:pt x="1796" y="62"/>
                    </a:cubicBezTo>
                    <a:lnTo>
                      <a:pt x="1704" y="62"/>
                    </a:lnTo>
                    <a:cubicBezTo>
                      <a:pt x="1704" y="62"/>
                      <a:pt x="1704" y="62"/>
                      <a:pt x="1674" y="92"/>
                    </a:cubicBezTo>
                    <a:lnTo>
                      <a:pt x="1674" y="62"/>
                    </a:lnTo>
                    <a:cubicBezTo>
                      <a:pt x="1674" y="62"/>
                      <a:pt x="1674" y="62"/>
                      <a:pt x="1644" y="31"/>
                    </a:cubicBezTo>
                    <a:cubicBezTo>
                      <a:pt x="1625" y="12"/>
                      <a:pt x="1594" y="5"/>
                      <a:pt x="1581"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5"/>
              <p:cNvSpPr/>
              <p:nvPr/>
            </p:nvSpPr>
            <p:spPr>
              <a:xfrm>
                <a:off x="6778750" y="1737375"/>
                <a:ext cx="54750" cy="57025"/>
              </a:xfrm>
              <a:custGeom>
                <a:avLst/>
                <a:gdLst/>
                <a:ahLst/>
                <a:cxnLst/>
                <a:rect l="l" t="t" r="r" b="b"/>
                <a:pathLst>
                  <a:path w="2190" h="2281" extrusionOk="0">
                    <a:moveTo>
                      <a:pt x="1855" y="31"/>
                    </a:moveTo>
                    <a:lnTo>
                      <a:pt x="1855" y="31"/>
                    </a:lnTo>
                    <a:cubicBezTo>
                      <a:pt x="1855" y="31"/>
                      <a:pt x="1885" y="31"/>
                      <a:pt x="1885" y="62"/>
                    </a:cubicBezTo>
                    <a:cubicBezTo>
                      <a:pt x="1885" y="62"/>
                      <a:pt x="1855" y="31"/>
                      <a:pt x="1855" y="31"/>
                    </a:cubicBezTo>
                    <a:close/>
                    <a:moveTo>
                      <a:pt x="1733" y="244"/>
                    </a:moveTo>
                    <a:lnTo>
                      <a:pt x="1794" y="274"/>
                    </a:lnTo>
                    <a:cubicBezTo>
                      <a:pt x="1794" y="274"/>
                      <a:pt x="1764" y="274"/>
                      <a:pt x="1733" y="244"/>
                    </a:cubicBezTo>
                    <a:close/>
                    <a:moveTo>
                      <a:pt x="1973" y="352"/>
                    </a:moveTo>
                    <a:cubicBezTo>
                      <a:pt x="1976" y="352"/>
                      <a:pt x="1987" y="356"/>
                      <a:pt x="2007" y="366"/>
                    </a:cubicBezTo>
                    <a:cubicBezTo>
                      <a:pt x="1987" y="366"/>
                      <a:pt x="1966" y="352"/>
                      <a:pt x="1973" y="352"/>
                    </a:cubicBezTo>
                    <a:close/>
                    <a:moveTo>
                      <a:pt x="1687" y="417"/>
                    </a:moveTo>
                    <a:cubicBezTo>
                      <a:pt x="1692" y="420"/>
                      <a:pt x="1697" y="424"/>
                      <a:pt x="1703" y="426"/>
                    </a:cubicBezTo>
                    <a:lnTo>
                      <a:pt x="1733" y="426"/>
                    </a:lnTo>
                    <a:cubicBezTo>
                      <a:pt x="1764" y="457"/>
                      <a:pt x="1794" y="457"/>
                      <a:pt x="1794" y="457"/>
                    </a:cubicBezTo>
                    <a:cubicBezTo>
                      <a:pt x="1794" y="466"/>
                      <a:pt x="1789" y="469"/>
                      <a:pt x="1781" y="469"/>
                    </a:cubicBezTo>
                    <a:cubicBezTo>
                      <a:pt x="1761" y="469"/>
                      <a:pt x="1724" y="448"/>
                      <a:pt x="1703" y="426"/>
                    </a:cubicBezTo>
                    <a:cubicBezTo>
                      <a:pt x="1682" y="426"/>
                      <a:pt x="1690" y="426"/>
                      <a:pt x="1687" y="417"/>
                    </a:cubicBezTo>
                    <a:close/>
                    <a:moveTo>
                      <a:pt x="1865" y="535"/>
                    </a:moveTo>
                    <a:cubicBezTo>
                      <a:pt x="1868" y="535"/>
                      <a:pt x="1875" y="538"/>
                      <a:pt x="1885" y="548"/>
                    </a:cubicBezTo>
                    <a:cubicBezTo>
                      <a:pt x="1865" y="548"/>
                      <a:pt x="1858" y="535"/>
                      <a:pt x="1865" y="535"/>
                    </a:cubicBezTo>
                    <a:close/>
                    <a:moveTo>
                      <a:pt x="1764" y="578"/>
                    </a:moveTo>
                    <a:cubicBezTo>
                      <a:pt x="1764" y="579"/>
                      <a:pt x="1794" y="609"/>
                      <a:pt x="1824" y="609"/>
                    </a:cubicBezTo>
                    <a:lnTo>
                      <a:pt x="1794" y="609"/>
                    </a:lnTo>
                    <a:cubicBezTo>
                      <a:pt x="1783" y="598"/>
                      <a:pt x="1772" y="587"/>
                      <a:pt x="1764" y="578"/>
                    </a:cubicBezTo>
                    <a:close/>
                    <a:moveTo>
                      <a:pt x="1460" y="639"/>
                    </a:moveTo>
                    <a:cubicBezTo>
                      <a:pt x="1429" y="639"/>
                      <a:pt x="1460" y="639"/>
                      <a:pt x="1490" y="670"/>
                    </a:cubicBezTo>
                    <a:cubicBezTo>
                      <a:pt x="1490" y="670"/>
                      <a:pt x="1490" y="670"/>
                      <a:pt x="1460" y="639"/>
                    </a:cubicBezTo>
                    <a:close/>
                    <a:moveTo>
                      <a:pt x="1460" y="670"/>
                    </a:moveTo>
                    <a:lnTo>
                      <a:pt x="1462" y="672"/>
                    </a:lnTo>
                    <a:lnTo>
                      <a:pt x="1462" y="672"/>
                    </a:lnTo>
                    <a:cubicBezTo>
                      <a:pt x="1469" y="670"/>
                      <a:pt x="1477" y="670"/>
                      <a:pt x="1490" y="670"/>
                    </a:cubicBezTo>
                    <a:close/>
                    <a:moveTo>
                      <a:pt x="1703" y="700"/>
                    </a:moveTo>
                    <a:cubicBezTo>
                      <a:pt x="1703" y="700"/>
                      <a:pt x="1733" y="730"/>
                      <a:pt x="1733" y="730"/>
                    </a:cubicBezTo>
                    <a:cubicBezTo>
                      <a:pt x="1733" y="730"/>
                      <a:pt x="1703" y="700"/>
                      <a:pt x="1673" y="700"/>
                    </a:cubicBezTo>
                    <a:close/>
                    <a:moveTo>
                      <a:pt x="1707" y="768"/>
                    </a:moveTo>
                    <a:cubicBezTo>
                      <a:pt x="1710" y="768"/>
                      <a:pt x="1718" y="776"/>
                      <a:pt x="1733" y="791"/>
                    </a:cubicBezTo>
                    <a:lnTo>
                      <a:pt x="1703" y="791"/>
                    </a:lnTo>
                    <a:cubicBezTo>
                      <a:pt x="1703" y="776"/>
                      <a:pt x="1703" y="768"/>
                      <a:pt x="1707" y="768"/>
                    </a:cubicBezTo>
                    <a:close/>
                    <a:moveTo>
                      <a:pt x="1764" y="791"/>
                    </a:moveTo>
                    <a:cubicBezTo>
                      <a:pt x="1764" y="791"/>
                      <a:pt x="1777" y="791"/>
                      <a:pt x="1794" y="800"/>
                    </a:cubicBezTo>
                    <a:lnTo>
                      <a:pt x="1794" y="800"/>
                    </a:lnTo>
                    <a:lnTo>
                      <a:pt x="1794" y="822"/>
                    </a:lnTo>
                    <a:cubicBezTo>
                      <a:pt x="1781" y="809"/>
                      <a:pt x="1771" y="799"/>
                      <a:pt x="1764" y="791"/>
                    </a:cubicBezTo>
                    <a:close/>
                    <a:moveTo>
                      <a:pt x="1408" y="826"/>
                    </a:moveTo>
                    <a:cubicBezTo>
                      <a:pt x="1426" y="836"/>
                      <a:pt x="1433" y="842"/>
                      <a:pt x="1432" y="842"/>
                    </a:cubicBezTo>
                    <a:cubicBezTo>
                      <a:pt x="1430" y="842"/>
                      <a:pt x="1422" y="837"/>
                      <a:pt x="1408" y="826"/>
                    </a:cubicBezTo>
                    <a:close/>
                    <a:moveTo>
                      <a:pt x="1369" y="822"/>
                    </a:moveTo>
                    <a:lnTo>
                      <a:pt x="1369" y="822"/>
                    </a:lnTo>
                    <a:cubicBezTo>
                      <a:pt x="1377" y="839"/>
                      <a:pt x="1386" y="852"/>
                      <a:pt x="1394" y="859"/>
                    </a:cubicBezTo>
                    <a:lnTo>
                      <a:pt x="1394" y="859"/>
                    </a:lnTo>
                    <a:cubicBezTo>
                      <a:pt x="1389" y="848"/>
                      <a:pt x="1382" y="835"/>
                      <a:pt x="1369" y="822"/>
                    </a:cubicBezTo>
                    <a:close/>
                    <a:moveTo>
                      <a:pt x="1434" y="861"/>
                    </a:moveTo>
                    <a:lnTo>
                      <a:pt x="1434" y="861"/>
                    </a:lnTo>
                    <a:cubicBezTo>
                      <a:pt x="1446" y="876"/>
                      <a:pt x="1450" y="885"/>
                      <a:pt x="1449" y="885"/>
                    </a:cubicBezTo>
                    <a:cubicBezTo>
                      <a:pt x="1448" y="885"/>
                      <a:pt x="1443" y="878"/>
                      <a:pt x="1434" y="861"/>
                    </a:cubicBezTo>
                    <a:close/>
                    <a:moveTo>
                      <a:pt x="1125" y="943"/>
                    </a:moveTo>
                    <a:cubicBezTo>
                      <a:pt x="1125" y="943"/>
                      <a:pt x="1129" y="943"/>
                      <a:pt x="1136" y="945"/>
                    </a:cubicBezTo>
                    <a:lnTo>
                      <a:pt x="1136" y="945"/>
                    </a:lnTo>
                    <a:cubicBezTo>
                      <a:pt x="1133" y="944"/>
                      <a:pt x="1129" y="943"/>
                      <a:pt x="1125" y="943"/>
                    </a:cubicBezTo>
                    <a:close/>
                    <a:moveTo>
                      <a:pt x="1612" y="1095"/>
                    </a:moveTo>
                    <a:lnTo>
                      <a:pt x="1612" y="1095"/>
                    </a:lnTo>
                    <a:cubicBezTo>
                      <a:pt x="1612" y="1095"/>
                      <a:pt x="1612" y="1095"/>
                      <a:pt x="1612" y="1095"/>
                    </a:cubicBezTo>
                    <a:lnTo>
                      <a:pt x="1612" y="1095"/>
                    </a:lnTo>
                    <a:cubicBezTo>
                      <a:pt x="1612" y="1095"/>
                      <a:pt x="1612" y="1095"/>
                      <a:pt x="1612" y="1095"/>
                    </a:cubicBezTo>
                    <a:close/>
                    <a:moveTo>
                      <a:pt x="1612" y="1095"/>
                    </a:moveTo>
                    <a:cubicBezTo>
                      <a:pt x="1619" y="1103"/>
                      <a:pt x="1627" y="1110"/>
                      <a:pt x="1642" y="1126"/>
                    </a:cubicBezTo>
                    <a:cubicBezTo>
                      <a:pt x="1672" y="1126"/>
                      <a:pt x="1642" y="1126"/>
                      <a:pt x="1612" y="1095"/>
                    </a:cubicBezTo>
                    <a:close/>
                    <a:moveTo>
                      <a:pt x="1369" y="1156"/>
                    </a:moveTo>
                    <a:cubicBezTo>
                      <a:pt x="1369" y="1156"/>
                      <a:pt x="1369" y="1156"/>
                      <a:pt x="1369" y="1185"/>
                    </a:cubicBezTo>
                    <a:lnTo>
                      <a:pt x="1369" y="1185"/>
                    </a:lnTo>
                    <a:cubicBezTo>
                      <a:pt x="1354" y="1168"/>
                      <a:pt x="1349" y="1156"/>
                      <a:pt x="1369" y="1156"/>
                    </a:cubicBezTo>
                    <a:close/>
                    <a:moveTo>
                      <a:pt x="731" y="1295"/>
                    </a:moveTo>
                    <a:cubicBezTo>
                      <a:pt x="730" y="1295"/>
                      <a:pt x="730" y="1299"/>
                      <a:pt x="730" y="1308"/>
                    </a:cubicBezTo>
                    <a:lnTo>
                      <a:pt x="738" y="1308"/>
                    </a:lnTo>
                    <a:cubicBezTo>
                      <a:pt x="734" y="1300"/>
                      <a:pt x="732" y="1295"/>
                      <a:pt x="731" y="1295"/>
                    </a:cubicBezTo>
                    <a:close/>
                    <a:moveTo>
                      <a:pt x="749" y="1285"/>
                    </a:moveTo>
                    <a:cubicBezTo>
                      <a:pt x="745" y="1285"/>
                      <a:pt x="745" y="1293"/>
                      <a:pt x="761" y="1308"/>
                    </a:cubicBezTo>
                    <a:cubicBezTo>
                      <a:pt x="761" y="1293"/>
                      <a:pt x="753" y="1285"/>
                      <a:pt x="749" y="1285"/>
                    </a:cubicBezTo>
                    <a:close/>
                    <a:moveTo>
                      <a:pt x="1156" y="1278"/>
                    </a:moveTo>
                    <a:cubicBezTo>
                      <a:pt x="1186" y="1308"/>
                      <a:pt x="1217" y="1338"/>
                      <a:pt x="1217" y="1338"/>
                    </a:cubicBezTo>
                    <a:lnTo>
                      <a:pt x="1186" y="1338"/>
                    </a:lnTo>
                    <a:lnTo>
                      <a:pt x="1156" y="1308"/>
                    </a:lnTo>
                    <a:lnTo>
                      <a:pt x="1156" y="1278"/>
                    </a:lnTo>
                    <a:close/>
                    <a:moveTo>
                      <a:pt x="639" y="1338"/>
                    </a:moveTo>
                    <a:cubicBezTo>
                      <a:pt x="609" y="1338"/>
                      <a:pt x="609" y="1338"/>
                      <a:pt x="639" y="1369"/>
                    </a:cubicBezTo>
                    <a:cubicBezTo>
                      <a:pt x="639" y="1369"/>
                      <a:pt x="639" y="1369"/>
                      <a:pt x="639" y="1338"/>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609" y="1429"/>
                    </a:moveTo>
                    <a:lnTo>
                      <a:pt x="621" y="1455"/>
                    </a:lnTo>
                    <a:lnTo>
                      <a:pt x="621" y="1455"/>
                    </a:lnTo>
                    <a:cubicBezTo>
                      <a:pt x="615" y="1450"/>
                      <a:pt x="609" y="1443"/>
                      <a:pt x="609" y="1430"/>
                    </a:cubicBezTo>
                    <a:lnTo>
                      <a:pt x="609" y="1430"/>
                    </a:lnTo>
                    <a:cubicBezTo>
                      <a:pt x="609" y="1430"/>
                      <a:pt x="609" y="1430"/>
                      <a:pt x="609" y="1429"/>
                    </a:cubicBezTo>
                    <a:close/>
                    <a:moveTo>
                      <a:pt x="487" y="1399"/>
                    </a:moveTo>
                    <a:lnTo>
                      <a:pt x="487" y="1429"/>
                    </a:lnTo>
                    <a:cubicBezTo>
                      <a:pt x="487" y="1460"/>
                      <a:pt x="487" y="1460"/>
                      <a:pt x="517" y="1460"/>
                    </a:cubicBezTo>
                    <a:cubicBezTo>
                      <a:pt x="517" y="1460"/>
                      <a:pt x="487" y="1429"/>
                      <a:pt x="487" y="1399"/>
                    </a:cubicBezTo>
                    <a:close/>
                    <a:moveTo>
                      <a:pt x="1095" y="1369"/>
                    </a:moveTo>
                    <a:cubicBezTo>
                      <a:pt x="1095" y="1369"/>
                      <a:pt x="1098" y="1372"/>
                      <a:pt x="1125" y="1399"/>
                    </a:cubicBezTo>
                    <a:cubicBezTo>
                      <a:pt x="1156" y="1429"/>
                      <a:pt x="1156" y="1460"/>
                      <a:pt x="1156" y="1460"/>
                    </a:cubicBezTo>
                    <a:cubicBezTo>
                      <a:pt x="1156" y="1460"/>
                      <a:pt x="1125" y="1399"/>
                      <a:pt x="1095" y="1369"/>
                    </a:cubicBezTo>
                    <a:close/>
                    <a:moveTo>
                      <a:pt x="1308" y="1429"/>
                    </a:moveTo>
                    <a:lnTo>
                      <a:pt x="1308" y="1429"/>
                    </a:lnTo>
                    <a:cubicBezTo>
                      <a:pt x="1326" y="1465"/>
                      <a:pt x="1333" y="1480"/>
                      <a:pt x="1336" y="1480"/>
                    </a:cubicBezTo>
                    <a:cubicBezTo>
                      <a:pt x="1338" y="1480"/>
                      <a:pt x="1338" y="1472"/>
                      <a:pt x="1338" y="1460"/>
                    </a:cubicBezTo>
                    <a:cubicBezTo>
                      <a:pt x="1308" y="1430"/>
                      <a:pt x="1308" y="1429"/>
                      <a:pt x="1308" y="1429"/>
                    </a:cubicBezTo>
                    <a:close/>
                    <a:moveTo>
                      <a:pt x="1034" y="1460"/>
                    </a:moveTo>
                    <a:cubicBezTo>
                      <a:pt x="1065" y="1460"/>
                      <a:pt x="1095" y="1490"/>
                      <a:pt x="1095" y="1490"/>
                    </a:cubicBezTo>
                    <a:lnTo>
                      <a:pt x="1065" y="1490"/>
                    </a:lnTo>
                    <a:lnTo>
                      <a:pt x="1034" y="1460"/>
                    </a:lnTo>
                    <a:close/>
                    <a:moveTo>
                      <a:pt x="618" y="1470"/>
                    </a:moveTo>
                    <a:cubicBezTo>
                      <a:pt x="639" y="1497"/>
                      <a:pt x="639" y="1521"/>
                      <a:pt x="639" y="1521"/>
                    </a:cubicBezTo>
                    <a:cubicBezTo>
                      <a:pt x="639" y="1521"/>
                      <a:pt x="627" y="1496"/>
                      <a:pt x="618" y="1470"/>
                    </a:cubicBezTo>
                    <a:close/>
                    <a:moveTo>
                      <a:pt x="1217" y="1521"/>
                    </a:moveTo>
                    <a:cubicBezTo>
                      <a:pt x="1217" y="1536"/>
                      <a:pt x="1224" y="1543"/>
                      <a:pt x="1228" y="1543"/>
                    </a:cubicBezTo>
                    <a:cubicBezTo>
                      <a:pt x="1232" y="1543"/>
                      <a:pt x="1232" y="1536"/>
                      <a:pt x="1217" y="1521"/>
                    </a:cubicBezTo>
                    <a:close/>
                    <a:moveTo>
                      <a:pt x="609" y="1521"/>
                    </a:moveTo>
                    <a:cubicBezTo>
                      <a:pt x="639" y="1521"/>
                      <a:pt x="639" y="1521"/>
                      <a:pt x="639" y="1551"/>
                    </a:cubicBezTo>
                    <a:lnTo>
                      <a:pt x="609" y="1521"/>
                    </a:lnTo>
                    <a:close/>
                    <a:moveTo>
                      <a:pt x="793" y="1470"/>
                    </a:moveTo>
                    <a:cubicBezTo>
                      <a:pt x="796" y="1470"/>
                      <a:pt x="804" y="1485"/>
                      <a:pt x="821" y="1521"/>
                    </a:cubicBezTo>
                    <a:lnTo>
                      <a:pt x="821" y="1490"/>
                    </a:lnTo>
                    <a:cubicBezTo>
                      <a:pt x="852" y="1521"/>
                      <a:pt x="852" y="1551"/>
                      <a:pt x="852" y="1551"/>
                    </a:cubicBezTo>
                    <a:lnTo>
                      <a:pt x="821" y="1521"/>
                    </a:lnTo>
                    <a:cubicBezTo>
                      <a:pt x="821" y="1551"/>
                      <a:pt x="821" y="1551"/>
                      <a:pt x="821" y="1551"/>
                    </a:cubicBezTo>
                    <a:cubicBezTo>
                      <a:pt x="821" y="1551"/>
                      <a:pt x="821" y="1521"/>
                      <a:pt x="791" y="1490"/>
                    </a:cubicBezTo>
                    <a:cubicBezTo>
                      <a:pt x="791" y="1478"/>
                      <a:pt x="791" y="1470"/>
                      <a:pt x="793" y="1470"/>
                    </a:cubicBezTo>
                    <a:close/>
                    <a:moveTo>
                      <a:pt x="307" y="1478"/>
                    </a:moveTo>
                    <a:cubicBezTo>
                      <a:pt x="305" y="1478"/>
                      <a:pt x="305" y="1493"/>
                      <a:pt x="305" y="1521"/>
                    </a:cubicBezTo>
                    <a:cubicBezTo>
                      <a:pt x="326" y="1542"/>
                      <a:pt x="332" y="1564"/>
                      <a:pt x="334" y="1564"/>
                    </a:cubicBezTo>
                    <a:cubicBezTo>
                      <a:pt x="335" y="1564"/>
                      <a:pt x="335" y="1560"/>
                      <a:pt x="335" y="1551"/>
                    </a:cubicBezTo>
                    <a:cubicBezTo>
                      <a:pt x="318" y="1501"/>
                      <a:pt x="311" y="1478"/>
                      <a:pt x="307" y="1478"/>
                    </a:cubicBezTo>
                    <a:close/>
                    <a:moveTo>
                      <a:pt x="882" y="1551"/>
                    </a:moveTo>
                    <a:cubicBezTo>
                      <a:pt x="893" y="1562"/>
                      <a:pt x="900" y="1572"/>
                      <a:pt x="904" y="1581"/>
                    </a:cubicBezTo>
                    <a:cubicBezTo>
                      <a:pt x="895" y="1564"/>
                      <a:pt x="883" y="1551"/>
                      <a:pt x="882" y="1551"/>
                    </a:cubicBezTo>
                    <a:close/>
                    <a:moveTo>
                      <a:pt x="587" y="1533"/>
                    </a:moveTo>
                    <a:cubicBezTo>
                      <a:pt x="596" y="1533"/>
                      <a:pt x="609" y="1554"/>
                      <a:pt x="609" y="1612"/>
                    </a:cubicBezTo>
                    <a:cubicBezTo>
                      <a:pt x="609" y="1581"/>
                      <a:pt x="578" y="1551"/>
                      <a:pt x="578" y="1551"/>
                    </a:cubicBezTo>
                    <a:cubicBezTo>
                      <a:pt x="578" y="1540"/>
                      <a:pt x="582" y="1533"/>
                      <a:pt x="587" y="1533"/>
                    </a:cubicBezTo>
                    <a:close/>
                    <a:moveTo>
                      <a:pt x="761" y="1581"/>
                    </a:moveTo>
                    <a:cubicBezTo>
                      <a:pt x="791" y="1581"/>
                      <a:pt x="791" y="1612"/>
                      <a:pt x="791" y="1612"/>
                    </a:cubicBezTo>
                    <a:cubicBezTo>
                      <a:pt x="761" y="1581"/>
                      <a:pt x="761" y="1581"/>
                      <a:pt x="761" y="1581"/>
                    </a:cubicBezTo>
                    <a:close/>
                    <a:moveTo>
                      <a:pt x="31" y="1612"/>
                    </a:moveTo>
                    <a:cubicBezTo>
                      <a:pt x="31" y="1612"/>
                      <a:pt x="31" y="1612"/>
                      <a:pt x="31" y="1612"/>
                    </a:cubicBezTo>
                    <a:cubicBezTo>
                      <a:pt x="31" y="1612"/>
                      <a:pt x="31" y="1612"/>
                      <a:pt x="31" y="1612"/>
                    </a:cubicBezTo>
                    <a:close/>
                    <a:moveTo>
                      <a:pt x="62" y="1612"/>
                    </a:moveTo>
                    <a:cubicBezTo>
                      <a:pt x="62" y="1612"/>
                      <a:pt x="62" y="1612"/>
                      <a:pt x="62" y="1612"/>
                    </a:cubicBezTo>
                    <a:cubicBezTo>
                      <a:pt x="62" y="1612"/>
                      <a:pt x="62" y="1612"/>
                      <a:pt x="62" y="1612"/>
                    </a:cubicBezTo>
                    <a:close/>
                    <a:moveTo>
                      <a:pt x="966" y="1605"/>
                    </a:moveTo>
                    <a:lnTo>
                      <a:pt x="966" y="1605"/>
                    </a:lnTo>
                    <a:cubicBezTo>
                      <a:pt x="978" y="1624"/>
                      <a:pt x="985" y="1636"/>
                      <a:pt x="985" y="1636"/>
                    </a:cubicBezTo>
                    <a:cubicBezTo>
                      <a:pt x="986" y="1636"/>
                      <a:pt x="982" y="1629"/>
                      <a:pt x="973" y="1612"/>
                    </a:cubicBezTo>
                    <a:cubicBezTo>
                      <a:pt x="971" y="1609"/>
                      <a:pt x="968" y="1607"/>
                      <a:pt x="966" y="1605"/>
                    </a:cubicBezTo>
                    <a:close/>
                    <a:moveTo>
                      <a:pt x="62" y="1581"/>
                    </a:moveTo>
                    <a:lnTo>
                      <a:pt x="62" y="1581"/>
                    </a:lnTo>
                    <a:cubicBezTo>
                      <a:pt x="62" y="1612"/>
                      <a:pt x="92" y="1642"/>
                      <a:pt x="92" y="1642"/>
                    </a:cubicBezTo>
                    <a:lnTo>
                      <a:pt x="62" y="1581"/>
                    </a:lnTo>
                    <a:close/>
                    <a:moveTo>
                      <a:pt x="459" y="1531"/>
                    </a:moveTo>
                    <a:cubicBezTo>
                      <a:pt x="462" y="1531"/>
                      <a:pt x="469" y="1546"/>
                      <a:pt x="487" y="1581"/>
                    </a:cubicBezTo>
                    <a:cubicBezTo>
                      <a:pt x="487" y="1612"/>
                      <a:pt x="517" y="1642"/>
                      <a:pt x="517" y="1642"/>
                    </a:cubicBezTo>
                    <a:cubicBezTo>
                      <a:pt x="487" y="1642"/>
                      <a:pt x="487" y="1612"/>
                      <a:pt x="457" y="1551"/>
                    </a:cubicBezTo>
                    <a:cubicBezTo>
                      <a:pt x="457" y="1538"/>
                      <a:pt x="457" y="1531"/>
                      <a:pt x="459" y="1531"/>
                    </a:cubicBezTo>
                    <a:close/>
                    <a:moveTo>
                      <a:pt x="517" y="1490"/>
                    </a:moveTo>
                    <a:cubicBezTo>
                      <a:pt x="548" y="1521"/>
                      <a:pt x="578" y="1581"/>
                      <a:pt x="578" y="1612"/>
                    </a:cubicBezTo>
                    <a:cubicBezTo>
                      <a:pt x="596" y="1647"/>
                      <a:pt x="603" y="1662"/>
                      <a:pt x="600" y="1662"/>
                    </a:cubicBezTo>
                    <a:cubicBezTo>
                      <a:pt x="598" y="1662"/>
                      <a:pt x="591" y="1655"/>
                      <a:pt x="578" y="1642"/>
                    </a:cubicBezTo>
                    <a:cubicBezTo>
                      <a:pt x="578" y="1642"/>
                      <a:pt x="578" y="1612"/>
                      <a:pt x="548" y="1581"/>
                    </a:cubicBezTo>
                    <a:cubicBezTo>
                      <a:pt x="548" y="1551"/>
                      <a:pt x="548" y="1551"/>
                      <a:pt x="548" y="1551"/>
                    </a:cubicBezTo>
                    <a:cubicBezTo>
                      <a:pt x="548" y="1521"/>
                      <a:pt x="518" y="1491"/>
                      <a:pt x="517" y="1490"/>
                    </a:cubicBezTo>
                    <a:close/>
                    <a:moveTo>
                      <a:pt x="852" y="1642"/>
                    </a:moveTo>
                    <a:cubicBezTo>
                      <a:pt x="852" y="1657"/>
                      <a:pt x="859" y="1665"/>
                      <a:pt x="863" y="1665"/>
                    </a:cubicBezTo>
                    <a:cubicBezTo>
                      <a:pt x="867" y="1665"/>
                      <a:pt x="867" y="1657"/>
                      <a:pt x="852" y="1642"/>
                    </a:cubicBezTo>
                    <a:close/>
                    <a:moveTo>
                      <a:pt x="396" y="1581"/>
                    </a:moveTo>
                    <a:lnTo>
                      <a:pt x="426" y="1612"/>
                    </a:lnTo>
                    <a:lnTo>
                      <a:pt x="426" y="1673"/>
                    </a:lnTo>
                    <a:lnTo>
                      <a:pt x="396" y="1642"/>
                    </a:lnTo>
                    <a:cubicBezTo>
                      <a:pt x="396" y="1612"/>
                      <a:pt x="396" y="1581"/>
                      <a:pt x="396" y="1581"/>
                    </a:cubicBezTo>
                    <a:close/>
                    <a:moveTo>
                      <a:pt x="700" y="1612"/>
                    </a:moveTo>
                    <a:cubicBezTo>
                      <a:pt x="730" y="1612"/>
                      <a:pt x="730" y="1612"/>
                      <a:pt x="730" y="1642"/>
                    </a:cubicBezTo>
                    <a:cubicBezTo>
                      <a:pt x="730" y="1642"/>
                      <a:pt x="761" y="1673"/>
                      <a:pt x="730" y="1673"/>
                    </a:cubicBezTo>
                    <a:cubicBezTo>
                      <a:pt x="730" y="1673"/>
                      <a:pt x="730" y="1642"/>
                      <a:pt x="730" y="1642"/>
                    </a:cubicBezTo>
                    <a:cubicBezTo>
                      <a:pt x="700" y="1612"/>
                      <a:pt x="700" y="1612"/>
                      <a:pt x="700" y="1612"/>
                    </a:cubicBezTo>
                    <a:close/>
                    <a:moveTo>
                      <a:pt x="821" y="1642"/>
                    </a:moveTo>
                    <a:cubicBezTo>
                      <a:pt x="821" y="1660"/>
                      <a:pt x="842" y="1677"/>
                      <a:pt x="847" y="1677"/>
                    </a:cubicBezTo>
                    <a:cubicBezTo>
                      <a:pt x="851" y="1677"/>
                      <a:pt x="847" y="1668"/>
                      <a:pt x="821" y="1642"/>
                    </a:cubicBezTo>
                    <a:close/>
                    <a:moveTo>
                      <a:pt x="943" y="1642"/>
                    </a:moveTo>
                    <a:cubicBezTo>
                      <a:pt x="956" y="1668"/>
                      <a:pt x="963" y="1677"/>
                      <a:pt x="965" y="1677"/>
                    </a:cubicBezTo>
                    <a:cubicBezTo>
                      <a:pt x="968" y="1677"/>
                      <a:pt x="961" y="1660"/>
                      <a:pt x="943" y="1642"/>
                    </a:cubicBezTo>
                    <a:close/>
                    <a:moveTo>
                      <a:pt x="913" y="1642"/>
                    </a:moveTo>
                    <a:cubicBezTo>
                      <a:pt x="934" y="1664"/>
                      <a:pt x="940" y="1685"/>
                      <a:pt x="942" y="1685"/>
                    </a:cubicBezTo>
                    <a:cubicBezTo>
                      <a:pt x="943" y="1685"/>
                      <a:pt x="943" y="1682"/>
                      <a:pt x="943" y="1673"/>
                    </a:cubicBezTo>
                    <a:lnTo>
                      <a:pt x="913" y="1642"/>
                    </a:lnTo>
                    <a:close/>
                    <a:moveTo>
                      <a:pt x="556" y="1703"/>
                    </a:moveTo>
                    <a:cubicBezTo>
                      <a:pt x="565" y="1720"/>
                      <a:pt x="578" y="1733"/>
                      <a:pt x="578" y="1733"/>
                    </a:cubicBezTo>
                    <a:lnTo>
                      <a:pt x="578" y="1733"/>
                    </a:lnTo>
                    <a:cubicBezTo>
                      <a:pt x="568" y="1723"/>
                      <a:pt x="561" y="1712"/>
                      <a:pt x="556" y="1703"/>
                    </a:cubicBezTo>
                    <a:close/>
                    <a:moveTo>
                      <a:pt x="92" y="1703"/>
                    </a:moveTo>
                    <a:cubicBezTo>
                      <a:pt x="92" y="1703"/>
                      <a:pt x="92" y="1703"/>
                      <a:pt x="92" y="1764"/>
                    </a:cubicBezTo>
                    <a:cubicBezTo>
                      <a:pt x="92" y="1774"/>
                      <a:pt x="92" y="1785"/>
                      <a:pt x="92" y="1794"/>
                    </a:cubicBezTo>
                    <a:cubicBezTo>
                      <a:pt x="62" y="1703"/>
                      <a:pt x="62" y="1703"/>
                      <a:pt x="92" y="1703"/>
                    </a:cubicBezTo>
                    <a:close/>
                    <a:moveTo>
                      <a:pt x="434" y="1638"/>
                    </a:moveTo>
                    <a:cubicBezTo>
                      <a:pt x="435" y="1638"/>
                      <a:pt x="443" y="1661"/>
                      <a:pt x="457" y="1703"/>
                    </a:cubicBezTo>
                    <a:cubicBezTo>
                      <a:pt x="457" y="1733"/>
                      <a:pt x="457" y="1764"/>
                      <a:pt x="487" y="1794"/>
                    </a:cubicBezTo>
                    <a:lnTo>
                      <a:pt x="457" y="1794"/>
                    </a:lnTo>
                    <a:cubicBezTo>
                      <a:pt x="457" y="1794"/>
                      <a:pt x="457" y="1764"/>
                      <a:pt x="457" y="1733"/>
                    </a:cubicBezTo>
                    <a:cubicBezTo>
                      <a:pt x="440" y="1668"/>
                      <a:pt x="433" y="1638"/>
                      <a:pt x="434" y="1638"/>
                    </a:cubicBezTo>
                    <a:close/>
                    <a:moveTo>
                      <a:pt x="490" y="1752"/>
                    </a:moveTo>
                    <a:cubicBezTo>
                      <a:pt x="492" y="1752"/>
                      <a:pt x="497" y="1765"/>
                      <a:pt x="507" y="1794"/>
                    </a:cubicBezTo>
                    <a:lnTo>
                      <a:pt x="487" y="1794"/>
                    </a:lnTo>
                    <a:cubicBezTo>
                      <a:pt x="487" y="1767"/>
                      <a:pt x="487" y="1752"/>
                      <a:pt x="490" y="1752"/>
                    </a:cubicBezTo>
                    <a:close/>
                    <a:moveTo>
                      <a:pt x="522" y="1834"/>
                    </a:moveTo>
                    <a:cubicBezTo>
                      <a:pt x="525" y="1849"/>
                      <a:pt x="530" y="1858"/>
                      <a:pt x="531" y="1858"/>
                    </a:cubicBezTo>
                    <a:cubicBezTo>
                      <a:pt x="532" y="1858"/>
                      <a:pt x="530" y="1850"/>
                      <a:pt x="522" y="1834"/>
                    </a:cubicBezTo>
                    <a:close/>
                    <a:moveTo>
                      <a:pt x="316" y="1842"/>
                    </a:moveTo>
                    <a:cubicBezTo>
                      <a:pt x="307" y="1842"/>
                      <a:pt x="314" y="1864"/>
                      <a:pt x="335" y="1885"/>
                    </a:cubicBezTo>
                    <a:cubicBezTo>
                      <a:pt x="335" y="1855"/>
                      <a:pt x="335" y="1855"/>
                      <a:pt x="335" y="1855"/>
                    </a:cubicBezTo>
                    <a:cubicBezTo>
                      <a:pt x="326" y="1846"/>
                      <a:pt x="320" y="1842"/>
                      <a:pt x="316" y="1842"/>
                    </a:cubicBezTo>
                    <a:close/>
                    <a:moveTo>
                      <a:pt x="335" y="1885"/>
                    </a:moveTo>
                    <a:cubicBezTo>
                      <a:pt x="335" y="1916"/>
                      <a:pt x="335" y="1916"/>
                      <a:pt x="335" y="1916"/>
                    </a:cubicBezTo>
                    <a:cubicBezTo>
                      <a:pt x="365" y="1916"/>
                      <a:pt x="335" y="1885"/>
                      <a:pt x="335" y="1885"/>
                    </a:cubicBezTo>
                    <a:close/>
                    <a:moveTo>
                      <a:pt x="426" y="1885"/>
                    </a:moveTo>
                    <a:cubicBezTo>
                      <a:pt x="426" y="1916"/>
                      <a:pt x="434" y="1931"/>
                      <a:pt x="438" y="1931"/>
                    </a:cubicBezTo>
                    <a:cubicBezTo>
                      <a:pt x="441" y="1931"/>
                      <a:pt x="441" y="1916"/>
                      <a:pt x="426" y="1885"/>
                    </a:cubicBezTo>
                    <a:close/>
                    <a:moveTo>
                      <a:pt x="1" y="1855"/>
                    </a:moveTo>
                    <a:cubicBezTo>
                      <a:pt x="1" y="1912"/>
                      <a:pt x="7" y="1935"/>
                      <a:pt x="11" y="1935"/>
                    </a:cubicBezTo>
                    <a:cubicBezTo>
                      <a:pt x="16" y="1935"/>
                      <a:pt x="17" y="1904"/>
                      <a:pt x="1" y="1855"/>
                    </a:cubicBezTo>
                    <a:close/>
                    <a:moveTo>
                      <a:pt x="48" y="1928"/>
                    </a:moveTo>
                    <a:lnTo>
                      <a:pt x="48" y="1928"/>
                    </a:lnTo>
                    <a:cubicBezTo>
                      <a:pt x="49" y="1928"/>
                      <a:pt x="50" y="1930"/>
                      <a:pt x="52" y="1935"/>
                    </a:cubicBezTo>
                    <a:lnTo>
                      <a:pt x="52" y="1935"/>
                    </a:lnTo>
                    <a:cubicBezTo>
                      <a:pt x="49" y="1931"/>
                      <a:pt x="48" y="1928"/>
                      <a:pt x="48" y="1928"/>
                    </a:cubicBezTo>
                    <a:close/>
                    <a:moveTo>
                      <a:pt x="1855" y="1"/>
                    </a:moveTo>
                    <a:cubicBezTo>
                      <a:pt x="1840" y="16"/>
                      <a:pt x="1824" y="16"/>
                      <a:pt x="1821" y="16"/>
                    </a:cubicBezTo>
                    <a:cubicBezTo>
                      <a:pt x="1817" y="16"/>
                      <a:pt x="1824" y="16"/>
                      <a:pt x="1855" y="31"/>
                    </a:cubicBezTo>
                    <a:cubicBezTo>
                      <a:pt x="1835" y="21"/>
                      <a:pt x="1831" y="18"/>
                      <a:pt x="1837" y="18"/>
                    </a:cubicBezTo>
                    <a:cubicBezTo>
                      <a:pt x="1848" y="18"/>
                      <a:pt x="1895" y="31"/>
                      <a:pt x="1916" y="31"/>
                    </a:cubicBezTo>
                    <a:lnTo>
                      <a:pt x="1855" y="31"/>
                    </a:lnTo>
                    <a:cubicBezTo>
                      <a:pt x="1824" y="31"/>
                      <a:pt x="1824" y="31"/>
                      <a:pt x="1794" y="62"/>
                    </a:cubicBezTo>
                    <a:cubicBezTo>
                      <a:pt x="1794" y="62"/>
                      <a:pt x="1794" y="75"/>
                      <a:pt x="1785" y="75"/>
                    </a:cubicBezTo>
                    <a:cubicBezTo>
                      <a:pt x="1781" y="75"/>
                      <a:pt x="1774" y="72"/>
                      <a:pt x="1764" y="62"/>
                    </a:cubicBezTo>
                    <a:lnTo>
                      <a:pt x="1733" y="62"/>
                    </a:lnTo>
                    <a:cubicBezTo>
                      <a:pt x="1764" y="92"/>
                      <a:pt x="1764" y="92"/>
                      <a:pt x="1764" y="122"/>
                    </a:cubicBezTo>
                    <a:cubicBezTo>
                      <a:pt x="1733" y="122"/>
                      <a:pt x="1733" y="153"/>
                      <a:pt x="1764" y="153"/>
                    </a:cubicBezTo>
                    <a:cubicBezTo>
                      <a:pt x="1764" y="183"/>
                      <a:pt x="1764" y="183"/>
                      <a:pt x="1764" y="183"/>
                    </a:cubicBezTo>
                    <a:cubicBezTo>
                      <a:pt x="1748" y="168"/>
                      <a:pt x="1741" y="160"/>
                      <a:pt x="1737" y="160"/>
                    </a:cubicBezTo>
                    <a:cubicBezTo>
                      <a:pt x="1733" y="160"/>
                      <a:pt x="1733" y="168"/>
                      <a:pt x="1733" y="183"/>
                    </a:cubicBezTo>
                    <a:lnTo>
                      <a:pt x="1703" y="183"/>
                    </a:lnTo>
                    <a:cubicBezTo>
                      <a:pt x="1703" y="183"/>
                      <a:pt x="1703" y="183"/>
                      <a:pt x="1733" y="214"/>
                    </a:cubicBezTo>
                    <a:cubicBezTo>
                      <a:pt x="1733" y="214"/>
                      <a:pt x="1733" y="227"/>
                      <a:pt x="1724" y="227"/>
                    </a:cubicBezTo>
                    <a:cubicBezTo>
                      <a:pt x="1720" y="227"/>
                      <a:pt x="1713" y="224"/>
                      <a:pt x="1703" y="214"/>
                    </a:cubicBezTo>
                    <a:cubicBezTo>
                      <a:pt x="1673" y="214"/>
                      <a:pt x="1703" y="214"/>
                      <a:pt x="1733" y="244"/>
                    </a:cubicBezTo>
                    <a:lnTo>
                      <a:pt x="1673" y="244"/>
                    </a:lnTo>
                    <a:cubicBezTo>
                      <a:pt x="1703" y="244"/>
                      <a:pt x="1703" y="274"/>
                      <a:pt x="1703" y="274"/>
                    </a:cubicBezTo>
                    <a:cubicBezTo>
                      <a:pt x="1673" y="305"/>
                      <a:pt x="1673" y="305"/>
                      <a:pt x="1703" y="335"/>
                    </a:cubicBezTo>
                    <a:cubicBezTo>
                      <a:pt x="1723" y="335"/>
                      <a:pt x="1730" y="349"/>
                      <a:pt x="1723" y="349"/>
                    </a:cubicBezTo>
                    <a:cubicBezTo>
                      <a:pt x="1720" y="349"/>
                      <a:pt x="1713" y="345"/>
                      <a:pt x="1703" y="335"/>
                    </a:cubicBezTo>
                    <a:cubicBezTo>
                      <a:pt x="1657" y="320"/>
                      <a:pt x="1635" y="312"/>
                      <a:pt x="1627" y="312"/>
                    </a:cubicBezTo>
                    <a:cubicBezTo>
                      <a:pt x="1619" y="312"/>
                      <a:pt x="1627" y="320"/>
                      <a:pt x="1642" y="335"/>
                    </a:cubicBezTo>
                    <a:cubicBezTo>
                      <a:pt x="1642" y="335"/>
                      <a:pt x="1673" y="335"/>
                      <a:pt x="1703" y="366"/>
                    </a:cubicBezTo>
                    <a:cubicBezTo>
                      <a:pt x="1691" y="360"/>
                      <a:pt x="1682" y="357"/>
                      <a:pt x="1675" y="357"/>
                    </a:cubicBezTo>
                    <a:cubicBezTo>
                      <a:pt x="1655" y="357"/>
                      <a:pt x="1652" y="376"/>
                      <a:pt x="1666" y="396"/>
                    </a:cubicBezTo>
                    <a:lnTo>
                      <a:pt x="1612" y="396"/>
                    </a:lnTo>
                    <a:cubicBezTo>
                      <a:pt x="1642" y="426"/>
                      <a:pt x="1650" y="434"/>
                      <a:pt x="1646" y="434"/>
                    </a:cubicBezTo>
                    <a:cubicBezTo>
                      <a:pt x="1642" y="434"/>
                      <a:pt x="1627" y="426"/>
                      <a:pt x="1612" y="426"/>
                    </a:cubicBezTo>
                    <a:cubicBezTo>
                      <a:pt x="1597" y="411"/>
                      <a:pt x="1589" y="404"/>
                      <a:pt x="1585" y="404"/>
                    </a:cubicBezTo>
                    <a:cubicBezTo>
                      <a:pt x="1581" y="404"/>
                      <a:pt x="1581" y="411"/>
                      <a:pt x="1581" y="426"/>
                    </a:cubicBezTo>
                    <a:cubicBezTo>
                      <a:pt x="1612" y="442"/>
                      <a:pt x="1612" y="449"/>
                      <a:pt x="1600" y="449"/>
                    </a:cubicBezTo>
                    <a:cubicBezTo>
                      <a:pt x="1589" y="449"/>
                      <a:pt x="1566" y="442"/>
                      <a:pt x="1551" y="426"/>
                    </a:cubicBezTo>
                    <a:lnTo>
                      <a:pt x="1551" y="426"/>
                    </a:lnTo>
                    <a:cubicBezTo>
                      <a:pt x="1581" y="457"/>
                      <a:pt x="1581" y="457"/>
                      <a:pt x="1581" y="457"/>
                    </a:cubicBezTo>
                    <a:cubicBezTo>
                      <a:pt x="1581" y="487"/>
                      <a:pt x="1581" y="487"/>
                      <a:pt x="1612" y="487"/>
                    </a:cubicBezTo>
                    <a:cubicBezTo>
                      <a:pt x="1642" y="518"/>
                      <a:pt x="1673" y="518"/>
                      <a:pt x="1673" y="518"/>
                    </a:cubicBezTo>
                    <a:lnTo>
                      <a:pt x="1642" y="518"/>
                    </a:lnTo>
                    <a:cubicBezTo>
                      <a:pt x="1627" y="502"/>
                      <a:pt x="1612" y="495"/>
                      <a:pt x="1600" y="495"/>
                    </a:cubicBezTo>
                    <a:cubicBezTo>
                      <a:pt x="1589" y="495"/>
                      <a:pt x="1581" y="502"/>
                      <a:pt x="1581" y="518"/>
                    </a:cubicBezTo>
                    <a:cubicBezTo>
                      <a:pt x="1551" y="518"/>
                      <a:pt x="1521" y="518"/>
                      <a:pt x="1551" y="548"/>
                    </a:cubicBezTo>
                    <a:cubicBezTo>
                      <a:pt x="1526" y="535"/>
                      <a:pt x="1511" y="528"/>
                      <a:pt x="1507" y="528"/>
                    </a:cubicBezTo>
                    <a:cubicBezTo>
                      <a:pt x="1501" y="528"/>
                      <a:pt x="1515" y="543"/>
                      <a:pt x="1551" y="578"/>
                    </a:cubicBezTo>
                    <a:cubicBezTo>
                      <a:pt x="1524" y="551"/>
                      <a:pt x="1521" y="548"/>
                      <a:pt x="1521" y="548"/>
                    </a:cubicBezTo>
                    <a:lnTo>
                      <a:pt x="1521" y="548"/>
                    </a:lnTo>
                    <a:cubicBezTo>
                      <a:pt x="1551" y="578"/>
                      <a:pt x="1521" y="578"/>
                      <a:pt x="1490" y="578"/>
                    </a:cubicBezTo>
                    <a:cubicBezTo>
                      <a:pt x="1521" y="578"/>
                      <a:pt x="1521" y="578"/>
                      <a:pt x="1521" y="609"/>
                    </a:cubicBezTo>
                    <a:lnTo>
                      <a:pt x="1551" y="609"/>
                    </a:lnTo>
                    <a:cubicBezTo>
                      <a:pt x="1581" y="639"/>
                      <a:pt x="1581" y="639"/>
                      <a:pt x="1581" y="639"/>
                    </a:cubicBezTo>
                    <a:cubicBezTo>
                      <a:pt x="1551" y="639"/>
                      <a:pt x="1551" y="639"/>
                      <a:pt x="1521" y="609"/>
                    </a:cubicBezTo>
                    <a:cubicBezTo>
                      <a:pt x="1508" y="596"/>
                      <a:pt x="1501" y="589"/>
                      <a:pt x="1498" y="589"/>
                    </a:cubicBezTo>
                    <a:lnTo>
                      <a:pt x="1498" y="589"/>
                    </a:lnTo>
                    <a:cubicBezTo>
                      <a:pt x="1495" y="589"/>
                      <a:pt x="1503" y="604"/>
                      <a:pt x="1521" y="639"/>
                    </a:cubicBezTo>
                    <a:lnTo>
                      <a:pt x="1490" y="639"/>
                    </a:lnTo>
                    <a:cubicBezTo>
                      <a:pt x="1498" y="647"/>
                      <a:pt x="1508" y="657"/>
                      <a:pt x="1521" y="670"/>
                    </a:cubicBezTo>
                    <a:cubicBezTo>
                      <a:pt x="1521" y="685"/>
                      <a:pt x="1521" y="692"/>
                      <a:pt x="1517" y="692"/>
                    </a:cubicBezTo>
                    <a:cubicBezTo>
                      <a:pt x="1513" y="692"/>
                      <a:pt x="1505" y="685"/>
                      <a:pt x="1490" y="670"/>
                    </a:cubicBezTo>
                    <a:lnTo>
                      <a:pt x="1490" y="670"/>
                    </a:lnTo>
                    <a:cubicBezTo>
                      <a:pt x="1490" y="700"/>
                      <a:pt x="1521" y="700"/>
                      <a:pt x="1521" y="700"/>
                    </a:cubicBezTo>
                    <a:lnTo>
                      <a:pt x="1490" y="700"/>
                    </a:lnTo>
                    <a:lnTo>
                      <a:pt x="1462" y="672"/>
                    </a:lnTo>
                    <a:lnTo>
                      <a:pt x="1462" y="672"/>
                    </a:lnTo>
                    <a:cubicBezTo>
                      <a:pt x="1454" y="676"/>
                      <a:pt x="1446" y="683"/>
                      <a:pt x="1429" y="700"/>
                    </a:cubicBezTo>
                    <a:cubicBezTo>
                      <a:pt x="1429" y="700"/>
                      <a:pt x="1460" y="730"/>
                      <a:pt x="1490" y="730"/>
                    </a:cubicBezTo>
                    <a:lnTo>
                      <a:pt x="1521" y="730"/>
                    </a:lnTo>
                    <a:cubicBezTo>
                      <a:pt x="1521" y="730"/>
                      <a:pt x="1551" y="761"/>
                      <a:pt x="1521" y="761"/>
                    </a:cubicBezTo>
                    <a:lnTo>
                      <a:pt x="1490" y="730"/>
                    </a:lnTo>
                    <a:lnTo>
                      <a:pt x="1490" y="730"/>
                    </a:lnTo>
                    <a:cubicBezTo>
                      <a:pt x="1505" y="761"/>
                      <a:pt x="1505" y="768"/>
                      <a:pt x="1498" y="768"/>
                    </a:cubicBezTo>
                    <a:cubicBezTo>
                      <a:pt x="1490" y="768"/>
                      <a:pt x="1475" y="761"/>
                      <a:pt x="1460" y="761"/>
                    </a:cubicBezTo>
                    <a:cubicBezTo>
                      <a:pt x="1445" y="746"/>
                      <a:pt x="1429" y="738"/>
                      <a:pt x="1422" y="738"/>
                    </a:cubicBezTo>
                    <a:cubicBezTo>
                      <a:pt x="1414" y="738"/>
                      <a:pt x="1414" y="746"/>
                      <a:pt x="1429" y="761"/>
                    </a:cubicBezTo>
                    <a:cubicBezTo>
                      <a:pt x="1445" y="791"/>
                      <a:pt x="1452" y="806"/>
                      <a:pt x="1448" y="806"/>
                    </a:cubicBezTo>
                    <a:cubicBezTo>
                      <a:pt x="1445" y="806"/>
                      <a:pt x="1429" y="791"/>
                      <a:pt x="1399" y="761"/>
                    </a:cubicBezTo>
                    <a:cubicBezTo>
                      <a:pt x="1390" y="752"/>
                      <a:pt x="1384" y="748"/>
                      <a:pt x="1381" y="748"/>
                    </a:cubicBezTo>
                    <a:lnTo>
                      <a:pt x="1381" y="748"/>
                    </a:lnTo>
                    <a:cubicBezTo>
                      <a:pt x="1374" y="748"/>
                      <a:pt x="1386" y="770"/>
                      <a:pt x="1429" y="791"/>
                    </a:cubicBezTo>
                    <a:cubicBezTo>
                      <a:pt x="1429" y="806"/>
                      <a:pt x="1429" y="814"/>
                      <a:pt x="1426" y="814"/>
                    </a:cubicBezTo>
                    <a:cubicBezTo>
                      <a:pt x="1422" y="814"/>
                      <a:pt x="1414" y="806"/>
                      <a:pt x="1399" y="791"/>
                    </a:cubicBezTo>
                    <a:cubicBezTo>
                      <a:pt x="1399" y="791"/>
                      <a:pt x="1399" y="791"/>
                      <a:pt x="1399" y="819"/>
                    </a:cubicBezTo>
                    <a:lnTo>
                      <a:pt x="1399" y="819"/>
                    </a:lnTo>
                    <a:cubicBezTo>
                      <a:pt x="1390" y="812"/>
                      <a:pt x="1380" y="803"/>
                      <a:pt x="1369" y="791"/>
                    </a:cubicBezTo>
                    <a:lnTo>
                      <a:pt x="1369" y="791"/>
                    </a:lnTo>
                    <a:lnTo>
                      <a:pt x="1399" y="822"/>
                    </a:lnTo>
                    <a:cubicBezTo>
                      <a:pt x="1399" y="822"/>
                      <a:pt x="1399" y="822"/>
                      <a:pt x="1399" y="822"/>
                    </a:cubicBezTo>
                    <a:lnTo>
                      <a:pt x="1399" y="822"/>
                    </a:lnTo>
                    <a:cubicBezTo>
                      <a:pt x="1399" y="844"/>
                      <a:pt x="1399" y="850"/>
                      <a:pt x="1411" y="851"/>
                    </a:cubicBezTo>
                    <a:lnTo>
                      <a:pt x="1411" y="851"/>
                    </a:lnTo>
                    <a:cubicBezTo>
                      <a:pt x="1409" y="844"/>
                      <a:pt x="1405" y="834"/>
                      <a:pt x="1399" y="822"/>
                    </a:cubicBezTo>
                    <a:lnTo>
                      <a:pt x="1399" y="822"/>
                    </a:lnTo>
                    <a:cubicBezTo>
                      <a:pt x="1410" y="833"/>
                      <a:pt x="1419" y="843"/>
                      <a:pt x="1427" y="852"/>
                    </a:cubicBezTo>
                    <a:lnTo>
                      <a:pt x="1427" y="852"/>
                    </a:lnTo>
                    <a:cubicBezTo>
                      <a:pt x="1420" y="852"/>
                      <a:pt x="1414" y="852"/>
                      <a:pt x="1411" y="851"/>
                    </a:cubicBezTo>
                    <a:lnTo>
                      <a:pt x="1411" y="851"/>
                    </a:lnTo>
                    <a:cubicBezTo>
                      <a:pt x="1413" y="862"/>
                      <a:pt x="1411" y="867"/>
                      <a:pt x="1407" y="867"/>
                    </a:cubicBezTo>
                    <a:cubicBezTo>
                      <a:pt x="1403" y="867"/>
                      <a:pt x="1399" y="865"/>
                      <a:pt x="1394" y="859"/>
                    </a:cubicBezTo>
                    <a:lnTo>
                      <a:pt x="1394" y="859"/>
                    </a:lnTo>
                    <a:cubicBezTo>
                      <a:pt x="1399" y="873"/>
                      <a:pt x="1399" y="882"/>
                      <a:pt x="1399" y="882"/>
                    </a:cubicBezTo>
                    <a:cubicBezTo>
                      <a:pt x="1399" y="882"/>
                      <a:pt x="1399" y="882"/>
                      <a:pt x="1369" y="852"/>
                    </a:cubicBezTo>
                    <a:cubicBezTo>
                      <a:pt x="1338" y="822"/>
                      <a:pt x="1338" y="822"/>
                      <a:pt x="1338" y="822"/>
                    </a:cubicBezTo>
                    <a:cubicBezTo>
                      <a:pt x="1338" y="822"/>
                      <a:pt x="1338" y="835"/>
                      <a:pt x="1329" y="835"/>
                    </a:cubicBezTo>
                    <a:cubicBezTo>
                      <a:pt x="1325" y="835"/>
                      <a:pt x="1318" y="832"/>
                      <a:pt x="1308" y="822"/>
                    </a:cubicBezTo>
                    <a:lnTo>
                      <a:pt x="1308" y="822"/>
                    </a:lnTo>
                    <a:cubicBezTo>
                      <a:pt x="1308" y="822"/>
                      <a:pt x="1308" y="822"/>
                      <a:pt x="1308" y="822"/>
                    </a:cubicBezTo>
                    <a:cubicBezTo>
                      <a:pt x="1308" y="822"/>
                      <a:pt x="1308" y="822"/>
                      <a:pt x="1308" y="852"/>
                    </a:cubicBezTo>
                    <a:cubicBezTo>
                      <a:pt x="1308" y="852"/>
                      <a:pt x="1308" y="865"/>
                      <a:pt x="1299" y="865"/>
                    </a:cubicBezTo>
                    <a:cubicBezTo>
                      <a:pt x="1294" y="865"/>
                      <a:pt x="1288" y="862"/>
                      <a:pt x="1277" y="852"/>
                    </a:cubicBezTo>
                    <a:lnTo>
                      <a:pt x="1277" y="852"/>
                    </a:lnTo>
                    <a:cubicBezTo>
                      <a:pt x="1308" y="882"/>
                      <a:pt x="1308" y="882"/>
                      <a:pt x="1308" y="882"/>
                    </a:cubicBezTo>
                    <a:cubicBezTo>
                      <a:pt x="1338" y="913"/>
                      <a:pt x="1338" y="913"/>
                      <a:pt x="1338" y="913"/>
                    </a:cubicBezTo>
                    <a:cubicBezTo>
                      <a:pt x="1308" y="913"/>
                      <a:pt x="1277" y="882"/>
                      <a:pt x="1277" y="882"/>
                    </a:cubicBezTo>
                    <a:lnTo>
                      <a:pt x="1277" y="882"/>
                    </a:lnTo>
                    <a:cubicBezTo>
                      <a:pt x="1277" y="913"/>
                      <a:pt x="1277" y="913"/>
                      <a:pt x="1308" y="913"/>
                    </a:cubicBezTo>
                    <a:cubicBezTo>
                      <a:pt x="1308" y="923"/>
                      <a:pt x="1304" y="926"/>
                      <a:pt x="1300" y="926"/>
                    </a:cubicBezTo>
                    <a:cubicBezTo>
                      <a:pt x="1291" y="926"/>
                      <a:pt x="1277" y="913"/>
                      <a:pt x="1277" y="913"/>
                    </a:cubicBezTo>
                    <a:cubicBezTo>
                      <a:pt x="1247" y="913"/>
                      <a:pt x="1247" y="913"/>
                      <a:pt x="1277" y="943"/>
                    </a:cubicBezTo>
                    <a:cubicBezTo>
                      <a:pt x="1247" y="928"/>
                      <a:pt x="1232" y="920"/>
                      <a:pt x="1228" y="920"/>
                    </a:cubicBezTo>
                    <a:cubicBezTo>
                      <a:pt x="1224" y="920"/>
                      <a:pt x="1232" y="928"/>
                      <a:pt x="1247" y="943"/>
                    </a:cubicBezTo>
                    <a:cubicBezTo>
                      <a:pt x="1277" y="973"/>
                      <a:pt x="1277" y="974"/>
                      <a:pt x="1277" y="974"/>
                    </a:cubicBezTo>
                    <a:cubicBezTo>
                      <a:pt x="1262" y="958"/>
                      <a:pt x="1255" y="951"/>
                      <a:pt x="1251" y="951"/>
                    </a:cubicBezTo>
                    <a:cubicBezTo>
                      <a:pt x="1247" y="951"/>
                      <a:pt x="1247" y="958"/>
                      <a:pt x="1247" y="974"/>
                    </a:cubicBezTo>
                    <a:cubicBezTo>
                      <a:pt x="1247" y="974"/>
                      <a:pt x="1247" y="974"/>
                      <a:pt x="1217" y="943"/>
                    </a:cubicBezTo>
                    <a:lnTo>
                      <a:pt x="1217" y="943"/>
                    </a:lnTo>
                    <a:cubicBezTo>
                      <a:pt x="1247" y="974"/>
                      <a:pt x="1247" y="981"/>
                      <a:pt x="1239" y="981"/>
                    </a:cubicBezTo>
                    <a:cubicBezTo>
                      <a:pt x="1232" y="981"/>
                      <a:pt x="1217" y="974"/>
                      <a:pt x="1217" y="974"/>
                    </a:cubicBezTo>
                    <a:cubicBezTo>
                      <a:pt x="1217" y="974"/>
                      <a:pt x="1186" y="974"/>
                      <a:pt x="1217" y="1004"/>
                    </a:cubicBezTo>
                    <a:cubicBezTo>
                      <a:pt x="1217" y="1004"/>
                      <a:pt x="1217" y="1004"/>
                      <a:pt x="1217" y="1004"/>
                    </a:cubicBezTo>
                    <a:lnTo>
                      <a:pt x="1217" y="1004"/>
                    </a:lnTo>
                    <a:cubicBezTo>
                      <a:pt x="1229" y="1017"/>
                      <a:pt x="1231" y="1024"/>
                      <a:pt x="1227" y="1024"/>
                    </a:cubicBezTo>
                    <a:cubicBezTo>
                      <a:pt x="1222" y="1024"/>
                      <a:pt x="1204" y="1009"/>
                      <a:pt x="1186" y="974"/>
                    </a:cubicBezTo>
                    <a:cubicBezTo>
                      <a:pt x="1167" y="954"/>
                      <a:pt x="1147" y="947"/>
                      <a:pt x="1136" y="945"/>
                    </a:cubicBezTo>
                    <a:lnTo>
                      <a:pt x="1136" y="945"/>
                    </a:lnTo>
                    <a:cubicBezTo>
                      <a:pt x="1156" y="951"/>
                      <a:pt x="1156" y="974"/>
                      <a:pt x="1156" y="974"/>
                    </a:cubicBezTo>
                    <a:cubicBezTo>
                      <a:pt x="1186" y="974"/>
                      <a:pt x="1186" y="974"/>
                      <a:pt x="1156" y="1004"/>
                    </a:cubicBezTo>
                    <a:cubicBezTo>
                      <a:pt x="1156" y="1004"/>
                      <a:pt x="1186" y="1034"/>
                      <a:pt x="1186" y="1034"/>
                    </a:cubicBezTo>
                    <a:lnTo>
                      <a:pt x="1125" y="1034"/>
                    </a:lnTo>
                    <a:cubicBezTo>
                      <a:pt x="1125" y="1034"/>
                      <a:pt x="1125" y="1034"/>
                      <a:pt x="1156" y="1065"/>
                    </a:cubicBezTo>
                    <a:cubicBezTo>
                      <a:pt x="1156" y="1080"/>
                      <a:pt x="1156" y="1088"/>
                      <a:pt x="1152" y="1088"/>
                    </a:cubicBezTo>
                    <a:cubicBezTo>
                      <a:pt x="1148" y="1088"/>
                      <a:pt x="1141" y="1080"/>
                      <a:pt x="1126" y="1066"/>
                    </a:cubicBezTo>
                    <a:lnTo>
                      <a:pt x="1126" y="1066"/>
                    </a:lnTo>
                    <a:cubicBezTo>
                      <a:pt x="1126" y="1066"/>
                      <a:pt x="1126" y="1066"/>
                      <a:pt x="1126" y="1066"/>
                    </a:cubicBezTo>
                    <a:lnTo>
                      <a:pt x="1126" y="1066"/>
                    </a:lnTo>
                    <a:cubicBezTo>
                      <a:pt x="1156" y="1095"/>
                      <a:pt x="1156" y="1095"/>
                      <a:pt x="1125" y="1095"/>
                    </a:cubicBezTo>
                    <a:cubicBezTo>
                      <a:pt x="1125" y="1089"/>
                      <a:pt x="1122" y="1087"/>
                      <a:pt x="1117" y="1087"/>
                    </a:cubicBezTo>
                    <a:cubicBezTo>
                      <a:pt x="1094" y="1087"/>
                      <a:pt x="1034" y="1131"/>
                      <a:pt x="1034" y="1156"/>
                    </a:cubicBezTo>
                    <a:cubicBezTo>
                      <a:pt x="1025" y="1147"/>
                      <a:pt x="1019" y="1143"/>
                      <a:pt x="1015" y="1143"/>
                    </a:cubicBezTo>
                    <a:cubicBezTo>
                      <a:pt x="1009" y="1143"/>
                      <a:pt x="1006" y="1149"/>
                      <a:pt x="1005" y="1157"/>
                    </a:cubicBezTo>
                    <a:lnTo>
                      <a:pt x="1005" y="1157"/>
                    </a:lnTo>
                    <a:cubicBezTo>
                      <a:pt x="1005" y="1157"/>
                      <a:pt x="1004" y="1156"/>
                      <a:pt x="1004" y="1156"/>
                    </a:cubicBezTo>
                    <a:lnTo>
                      <a:pt x="1004" y="1156"/>
                    </a:lnTo>
                    <a:cubicBezTo>
                      <a:pt x="1004" y="1156"/>
                      <a:pt x="1004" y="1156"/>
                      <a:pt x="1005" y="1157"/>
                    </a:cubicBezTo>
                    <a:lnTo>
                      <a:pt x="1005" y="1157"/>
                    </a:lnTo>
                    <a:cubicBezTo>
                      <a:pt x="1005" y="1157"/>
                      <a:pt x="1005" y="1157"/>
                      <a:pt x="1005" y="1157"/>
                    </a:cubicBezTo>
                    <a:lnTo>
                      <a:pt x="1005" y="1157"/>
                    </a:lnTo>
                    <a:cubicBezTo>
                      <a:pt x="1035" y="1187"/>
                      <a:pt x="1064" y="1217"/>
                      <a:pt x="1034" y="1217"/>
                    </a:cubicBezTo>
                    <a:cubicBezTo>
                      <a:pt x="1034" y="1190"/>
                      <a:pt x="1011" y="1163"/>
                      <a:pt x="1005" y="1157"/>
                    </a:cubicBezTo>
                    <a:lnTo>
                      <a:pt x="1005" y="1157"/>
                    </a:lnTo>
                    <a:cubicBezTo>
                      <a:pt x="1004" y="1165"/>
                      <a:pt x="1004" y="1176"/>
                      <a:pt x="1004" y="1186"/>
                    </a:cubicBezTo>
                    <a:cubicBezTo>
                      <a:pt x="1019" y="1217"/>
                      <a:pt x="1027" y="1232"/>
                      <a:pt x="1023" y="1232"/>
                    </a:cubicBezTo>
                    <a:cubicBezTo>
                      <a:pt x="1019" y="1232"/>
                      <a:pt x="1004" y="1217"/>
                      <a:pt x="973" y="1186"/>
                    </a:cubicBezTo>
                    <a:cubicBezTo>
                      <a:pt x="962" y="1175"/>
                      <a:pt x="955" y="1168"/>
                      <a:pt x="954" y="1168"/>
                    </a:cubicBezTo>
                    <a:lnTo>
                      <a:pt x="954" y="1168"/>
                    </a:lnTo>
                    <a:cubicBezTo>
                      <a:pt x="951" y="1168"/>
                      <a:pt x="965" y="1189"/>
                      <a:pt x="1004" y="1247"/>
                    </a:cubicBezTo>
                    <a:cubicBezTo>
                      <a:pt x="991" y="1234"/>
                      <a:pt x="981" y="1224"/>
                      <a:pt x="973" y="1217"/>
                    </a:cubicBezTo>
                    <a:lnTo>
                      <a:pt x="973" y="1217"/>
                    </a:lnTo>
                    <a:cubicBezTo>
                      <a:pt x="989" y="1247"/>
                      <a:pt x="996" y="1262"/>
                      <a:pt x="992" y="1262"/>
                    </a:cubicBezTo>
                    <a:cubicBezTo>
                      <a:pt x="989" y="1262"/>
                      <a:pt x="973" y="1247"/>
                      <a:pt x="943" y="1217"/>
                    </a:cubicBezTo>
                    <a:cubicBezTo>
                      <a:pt x="943" y="1217"/>
                      <a:pt x="913" y="1217"/>
                      <a:pt x="943" y="1247"/>
                    </a:cubicBezTo>
                    <a:lnTo>
                      <a:pt x="913" y="1217"/>
                    </a:lnTo>
                    <a:lnTo>
                      <a:pt x="913" y="1247"/>
                    </a:lnTo>
                    <a:cubicBezTo>
                      <a:pt x="913" y="1247"/>
                      <a:pt x="882" y="1217"/>
                      <a:pt x="852" y="1217"/>
                    </a:cubicBezTo>
                    <a:cubicBezTo>
                      <a:pt x="821" y="1247"/>
                      <a:pt x="821" y="1247"/>
                      <a:pt x="852" y="1278"/>
                    </a:cubicBezTo>
                    <a:cubicBezTo>
                      <a:pt x="852" y="1278"/>
                      <a:pt x="821" y="1247"/>
                      <a:pt x="821" y="1247"/>
                    </a:cubicBezTo>
                    <a:lnTo>
                      <a:pt x="791" y="1247"/>
                    </a:lnTo>
                    <a:cubicBezTo>
                      <a:pt x="809" y="1283"/>
                      <a:pt x="806" y="1297"/>
                      <a:pt x="794" y="1297"/>
                    </a:cubicBezTo>
                    <a:cubicBezTo>
                      <a:pt x="786" y="1297"/>
                      <a:pt x="773" y="1290"/>
                      <a:pt x="761" y="1278"/>
                    </a:cubicBezTo>
                    <a:lnTo>
                      <a:pt x="761" y="1278"/>
                    </a:lnTo>
                    <a:cubicBezTo>
                      <a:pt x="761" y="1278"/>
                      <a:pt x="764" y="1281"/>
                      <a:pt x="791" y="1308"/>
                    </a:cubicBezTo>
                    <a:cubicBezTo>
                      <a:pt x="791" y="1323"/>
                      <a:pt x="791" y="1331"/>
                      <a:pt x="787" y="1331"/>
                    </a:cubicBezTo>
                    <a:cubicBezTo>
                      <a:pt x="783" y="1331"/>
                      <a:pt x="776" y="1323"/>
                      <a:pt x="761" y="1308"/>
                    </a:cubicBezTo>
                    <a:lnTo>
                      <a:pt x="738" y="1308"/>
                    </a:lnTo>
                    <a:cubicBezTo>
                      <a:pt x="742" y="1316"/>
                      <a:pt x="750" y="1327"/>
                      <a:pt x="761" y="1338"/>
                    </a:cubicBezTo>
                    <a:cubicBezTo>
                      <a:pt x="774" y="1366"/>
                      <a:pt x="782" y="1381"/>
                      <a:pt x="780" y="1381"/>
                    </a:cubicBezTo>
                    <a:cubicBezTo>
                      <a:pt x="779" y="1381"/>
                      <a:pt x="764" y="1358"/>
                      <a:pt x="730" y="1308"/>
                    </a:cubicBezTo>
                    <a:cubicBezTo>
                      <a:pt x="712" y="1272"/>
                      <a:pt x="705" y="1258"/>
                      <a:pt x="702" y="1258"/>
                    </a:cubicBezTo>
                    <a:cubicBezTo>
                      <a:pt x="700" y="1258"/>
                      <a:pt x="700" y="1265"/>
                      <a:pt x="700" y="1278"/>
                    </a:cubicBezTo>
                    <a:cubicBezTo>
                      <a:pt x="721" y="1299"/>
                      <a:pt x="728" y="1321"/>
                      <a:pt x="719" y="1321"/>
                    </a:cubicBezTo>
                    <a:cubicBezTo>
                      <a:pt x="715" y="1321"/>
                      <a:pt x="709" y="1317"/>
                      <a:pt x="700" y="1308"/>
                    </a:cubicBezTo>
                    <a:lnTo>
                      <a:pt x="700" y="1308"/>
                    </a:lnTo>
                    <a:cubicBezTo>
                      <a:pt x="700" y="1308"/>
                      <a:pt x="700" y="1308"/>
                      <a:pt x="700" y="1308"/>
                    </a:cubicBezTo>
                    <a:cubicBezTo>
                      <a:pt x="682" y="1272"/>
                      <a:pt x="675" y="1258"/>
                      <a:pt x="672" y="1258"/>
                    </a:cubicBezTo>
                    <a:cubicBezTo>
                      <a:pt x="669" y="1258"/>
                      <a:pt x="669" y="1265"/>
                      <a:pt x="669" y="1278"/>
                    </a:cubicBezTo>
                    <a:cubicBezTo>
                      <a:pt x="692" y="1301"/>
                      <a:pt x="698" y="1323"/>
                      <a:pt x="713" y="1333"/>
                    </a:cubicBezTo>
                    <a:lnTo>
                      <a:pt x="713" y="1333"/>
                    </a:lnTo>
                    <a:cubicBezTo>
                      <a:pt x="717" y="1342"/>
                      <a:pt x="723" y="1353"/>
                      <a:pt x="730" y="1369"/>
                    </a:cubicBezTo>
                    <a:cubicBezTo>
                      <a:pt x="700" y="1369"/>
                      <a:pt x="700" y="1369"/>
                      <a:pt x="700" y="1338"/>
                    </a:cubicBezTo>
                    <a:cubicBezTo>
                      <a:pt x="685" y="1323"/>
                      <a:pt x="677" y="1316"/>
                      <a:pt x="673" y="1316"/>
                    </a:cubicBezTo>
                    <a:cubicBezTo>
                      <a:pt x="669" y="1316"/>
                      <a:pt x="669" y="1323"/>
                      <a:pt x="669" y="1338"/>
                    </a:cubicBezTo>
                    <a:cubicBezTo>
                      <a:pt x="669" y="1338"/>
                      <a:pt x="700" y="1429"/>
                      <a:pt x="730" y="1490"/>
                    </a:cubicBezTo>
                    <a:cubicBezTo>
                      <a:pt x="700" y="1460"/>
                      <a:pt x="700" y="1460"/>
                      <a:pt x="700" y="1460"/>
                    </a:cubicBezTo>
                    <a:cubicBezTo>
                      <a:pt x="700" y="1429"/>
                      <a:pt x="700" y="1429"/>
                      <a:pt x="700" y="1429"/>
                    </a:cubicBezTo>
                    <a:lnTo>
                      <a:pt x="669" y="1399"/>
                    </a:lnTo>
                    <a:cubicBezTo>
                      <a:pt x="648" y="1378"/>
                      <a:pt x="642" y="1356"/>
                      <a:pt x="640" y="1356"/>
                    </a:cubicBezTo>
                    <a:cubicBezTo>
                      <a:pt x="639" y="1356"/>
                      <a:pt x="639" y="1360"/>
                      <a:pt x="639" y="1369"/>
                    </a:cubicBezTo>
                    <a:cubicBezTo>
                      <a:pt x="639" y="1399"/>
                      <a:pt x="639" y="1399"/>
                      <a:pt x="639" y="1429"/>
                    </a:cubicBezTo>
                    <a:cubicBezTo>
                      <a:pt x="639" y="1429"/>
                      <a:pt x="639" y="1429"/>
                      <a:pt x="639" y="1460"/>
                    </a:cubicBezTo>
                    <a:cubicBezTo>
                      <a:pt x="669" y="1490"/>
                      <a:pt x="669" y="1521"/>
                      <a:pt x="669" y="1521"/>
                    </a:cubicBezTo>
                    <a:cubicBezTo>
                      <a:pt x="669" y="1533"/>
                      <a:pt x="669" y="1541"/>
                      <a:pt x="667" y="1541"/>
                    </a:cubicBezTo>
                    <a:cubicBezTo>
                      <a:pt x="664" y="1541"/>
                      <a:pt x="657" y="1526"/>
                      <a:pt x="639" y="1490"/>
                    </a:cubicBezTo>
                    <a:cubicBezTo>
                      <a:pt x="639" y="1490"/>
                      <a:pt x="639" y="1460"/>
                      <a:pt x="639" y="1460"/>
                    </a:cubicBezTo>
                    <a:cubicBezTo>
                      <a:pt x="639" y="1460"/>
                      <a:pt x="609" y="1430"/>
                      <a:pt x="609" y="1429"/>
                    </a:cubicBezTo>
                    <a:lnTo>
                      <a:pt x="609" y="1429"/>
                    </a:lnTo>
                    <a:cubicBezTo>
                      <a:pt x="609" y="1429"/>
                      <a:pt x="609" y="1429"/>
                      <a:pt x="609" y="1429"/>
                    </a:cubicBezTo>
                    <a:cubicBezTo>
                      <a:pt x="600" y="1421"/>
                      <a:pt x="596" y="1417"/>
                      <a:pt x="595" y="1417"/>
                    </a:cubicBezTo>
                    <a:lnTo>
                      <a:pt x="595" y="1417"/>
                    </a:lnTo>
                    <a:cubicBezTo>
                      <a:pt x="593" y="1417"/>
                      <a:pt x="609" y="1438"/>
                      <a:pt x="609" y="1460"/>
                    </a:cubicBezTo>
                    <a:cubicBezTo>
                      <a:pt x="578" y="1460"/>
                      <a:pt x="578" y="1460"/>
                      <a:pt x="578" y="1429"/>
                    </a:cubicBezTo>
                    <a:cubicBezTo>
                      <a:pt x="578" y="1451"/>
                      <a:pt x="578" y="1472"/>
                      <a:pt x="568" y="1472"/>
                    </a:cubicBezTo>
                    <a:cubicBezTo>
                      <a:pt x="563" y="1472"/>
                      <a:pt x="557" y="1469"/>
                      <a:pt x="548" y="1460"/>
                    </a:cubicBezTo>
                    <a:cubicBezTo>
                      <a:pt x="548" y="1477"/>
                      <a:pt x="548" y="1495"/>
                      <a:pt x="542" y="1495"/>
                    </a:cubicBezTo>
                    <a:cubicBezTo>
                      <a:pt x="538" y="1495"/>
                      <a:pt x="530" y="1486"/>
                      <a:pt x="517" y="1460"/>
                    </a:cubicBezTo>
                    <a:cubicBezTo>
                      <a:pt x="517" y="1468"/>
                      <a:pt x="517" y="1479"/>
                      <a:pt x="517" y="1490"/>
                    </a:cubicBezTo>
                    <a:cubicBezTo>
                      <a:pt x="487" y="1460"/>
                      <a:pt x="487" y="1460"/>
                      <a:pt x="487" y="1460"/>
                    </a:cubicBezTo>
                    <a:cubicBezTo>
                      <a:pt x="487" y="1460"/>
                      <a:pt x="487" y="1460"/>
                      <a:pt x="457" y="1429"/>
                    </a:cubicBezTo>
                    <a:cubicBezTo>
                      <a:pt x="457" y="1429"/>
                      <a:pt x="457" y="1429"/>
                      <a:pt x="457" y="1460"/>
                    </a:cubicBezTo>
                    <a:cubicBezTo>
                      <a:pt x="474" y="1495"/>
                      <a:pt x="482" y="1510"/>
                      <a:pt x="479" y="1510"/>
                    </a:cubicBezTo>
                    <a:cubicBezTo>
                      <a:pt x="477" y="1510"/>
                      <a:pt x="469" y="1503"/>
                      <a:pt x="457" y="1490"/>
                    </a:cubicBezTo>
                    <a:cubicBezTo>
                      <a:pt x="457" y="1460"/>
                      <a:pt x="441" y="1445"/>
                      <a:pt x="430" y="1445"/>
                    </a:cubicBezTo>
                    <a:cubicBezTo>
                      <a:pt x="419" y="1445"/>
                      <a:pt x="411" y="1460"/>
                      <a:pt x="426" y="1490"/>
                    </a:cubicBezTo>
                    <a:lnTo>
                      <a:pt x="396" y="1490"/>
                    </a:lnTo>
                    <a:cubicBezTo>
                      <a:pt x="396" y="1475"/>
                      <a:pt x="388" y="1467"/>
                      <a:pt x="381" y="1467"/>
                    </a:cubicBezTo>
                    <a:cubicBezTo>
                      <a:pt x="373" y="1467"/>
                      <a:pt x="365" y="1475"/>
                      <a:pt x="365" y="1490"/>
                    </a:cubicBezTo>
                    <a:cubicBezTo>
                      <a:pt x="365" y="1501"/>
                      <a:pt x="365" y="1513"/>
                      <a:pt x="365" y="1521"/>
                    </a:cubicBezTo>
                    <a:cubicBezTo>
                      <a:pt x="365" y="1505"/>
                      <a:pt x="365" y="1498"/>
                      <a:pt x="362" y="1498"/>
                    </a:cubicBezTo>
                    <a:cubicBezTo>
                      <a:pt x="358" y="1498"/>
                      <a:pt x="350" y="1505"/>
                      <a:pt x="335" y="1521"/>
                    </a:cubicBezTo>
                    <a:cubicBezTo>
                      <a:pt x="335" y="1521"/>
                      <a:pt x="335" y="1521"/>
                      <a:pt x="335" y="1551"/>
                    </a:cubicBezTo>
                    <a:cubicBezTo>
                      <a:pt x="335" y="1564"/>
                      <a:pt x="335" y="1574"/>
                      <a:pt x="335" y="1581"/>
                    </a:cubicBezTo>
                    <a:cubicBezTo>
                      <a:pt x="305" y="1551"/>
                      <a:pt x="305" y="1551"/>
                      <a:pt x="305" y="1551"/>
                    </a:cubicBezTo>
                    <a:lnTo>
                      <a:pt x="305" y="1551"/>
                    </a:lnTo>
                    <a:cubicBezTo>
                      <a:pt x="305" y="1581"/>
                      <a:pt x="335" y="1612"/>
                      <a:pt x="335" y="1642"/>
                    </a:cubicBezTo>
                    <a:cubicBezTo>
                      <a:pt x="335" y="1673"/>
                      <a:pt x="335" y="1673"/>
                      <a:pt x="335" y="1673"/>
                    </a:cubicBezTo>
                    <a:cubicBezTo>
                      <a:pt x="335" y="1642"/>
                      <a:pt x="305" y="1612"/>
                      <a:pt x="305" y="1581"/>
                    </a:cubicBezTo>
                    <a:cubicBezTo>
                      <a:pt x="305" y="1581"/>
                      <a:pt x="305" y="1551"/>
                      <a:pt x="305" y="1521"/>
                    </a:cubicBezTo>
                    <a:cubicBezTo>
                      <a:pt x="299" y="1515"/>
                      <a:pt x="296" y="1513"/>
                      <a:pt x="294" y="1513"/>
                    </a:cubicBezTo>
                    <a:lnTo>
                      <a:pt x="294" y="1513"/>
                    </a:lnTo>
                    <a:cubicBezTo>
                      <a:pt x="286" y="1513"/>
                      <a:pt x="297" y="1542"/>
                      <a:pt x="302" y="1579"/>
                    </a:cubicBezTo>
                    <a:lnTo>
                      <a:pt x="302" y="1579"/>
                    </a:lnTo>
                    <a:cubicBezTo>
                      <a:pt x="274" y="1551"/>
                      <a:pt x="274" y="1551"/>
                      <a:pt x="274" y="1551"/>
                    </a:cubicBezTo>
                    <a:cubicBezTo>
                      <a:pt x="274" y="1551"/>
                      <a:pt x="274" y="1551"/>
                      <a:pt x="274" y="1581"/>
                    </a:cubicBezTo>
                    <a:cubicBezTo>
                      <a:pt x="274" y="1612"/>
                      <a:pt x="305" y="1642"/>
                      <a:pt x="274" y="1642"/>
                    </a:cubicBezTo>
                    <a:cubicBezTo>
                      <a:pt x="305" y="1642"/>
                      <a:pt x="305" y="1673"/>
                      <a:pt x="305" y="1733"/>
                    </a:cubicBezTo>
                    <a:cubicBezTo>
                      <a:pt x="305" y="1733"/>
                      <a:pt x="305" y="1703"/>
                      <a:pt x="274" y="1642"/>
                    </a:cubicBezTo>
                    <a:cubicBezTo>
                      <a:pt x="244" y="1581"/>
                      <a:pt x="244" y="1551"/>
                      <a:pt x="244" y="1551"/>
                    </a:cubicBezTo>
                    <a:cubicBezTo>
                      <a:pt x="214" y="1551"/>
                      <a:pt x="214" y="1551"/>
                      <a:pt x="214" y="1521"/>
                    </a:cubicBezTo>
                    <a:cubicBezTo>
                      <a:pt x="183" y="1521"/>
                      <a:pt x="183" y="1521"/>
                      <a:pt x="214" y="1551"/>
                    </a:cubicBezTo>
                    <a:lnTo>
                      <a:pt x="183" y="1551"/>
                    </a:lnTo>
                    <a:cubicBezTo>
                      <a:pt x="171" y="1526"/>
                      <a:pt x="163" y="1511"/>
                      <a:pt x="161" y="1511"/>
                    </a:cubicBezTo>
                    <a:lnTo>
                      <a:pt x="161" y="1511"/>
                    </a:lnTo>
                    <a:cubicBezTo>
                      <a:pt x="158" y="1511"/>
                      <a:pt x="165" y="1541"/>
                      <a:pt x="183" y="1612"/>
                    </a:cubicBezTo>
                    <a:cubicBezTo>
                      <a:pt x="183" y="1642"/>
                      <a:pt x="214" y="1673"/>
                      <a:pt x="214" y="1673"/>
                    </a:cubicBezTo>
                    <a:lnTo>
                      <a:pt x="214" y="1703"/>
                    </a:lnTo>
                    <a:cubicBezTo>
                      <a:pt x="214" y="1703"/>
                      <a:pt x="214" y="1716"/>
                      <a:pt x="214" y="1733"/>
                    </a:cubicBezTo>
                    <a:cubicBezTo>
                      <a:pt x="214" y="1703"/>
                      <a:pt x="183" y="1673"/>
                      <a:pt x="183" y="1642"/>
                    </a:cubicBezTo>
                    <a:cubicBezTo>
                      <a:pt x="164" y="1605"/>
                      <a:pt x="157" y="1579"/>
                      <a:pt x="154" y="1579"/>
                    </a:cubicBezTo>
                    <a:cubicBezTo>
                      <a:pt x="153" y="1579"/>
                      <a:pt x="153" y="1589"/>
                      <a:pt x="153" y="1612"/>
                    </a:cubicBezTo>
                    <a:cubicBezTo>
                      <a:pt x="135" y="1576"/>
                      <a:pt x="128" y="1562"/>
                      <a:pt x="124" y="1562"/>
                    </a:cubicBezTo>
                    <a:cubicBezTo>
                      <a:pt x="122" y="1562"/>
                      <a:pt x="122" y="1569"/>
                      <a:pt x="122" y="1581"/>
                    </a:cubicBezTo>
                    <a:cubicBezTo>
                      <a:pt x="122" y="1594"/>
                      <a:pt x="122" y="1604"/>
                      <a:pt x="122" y="1612"/>
                    </a:cubicBezTo>
                    <a:cubicBezTo>
                      <a:pt x="122" y="1597"/>
                      <a:pt x="115" y="1589"/>
                      <a:pt x="111" y="1589"/>
                    </a:cubicBezTo>
                    <a:lnTo>
                      <a:pt x="111" y="1589"/>
                    </a:lnTo>
                    <a:cubicBezTo>
                      <a:pt x="107" y="1589"/>
                      <a:pt x="107" y="1597"/>
                      <a:pt x="122" y="1612"/>
                    </a:cubicBezTo>
                    <a:lnTo>
                      <a:pt x="122" y="1612"/>
                    </a:lnTo>
                    <a:cubicBezTo>
                      <a:pt x="101" y="1590"/>
                      <a:pt x="95" y="1569"/>
                      <a:pt x="93" y="1569"/>
                    </a:cubicBezTo>
                    <a:cubicBezTo>
                      <a:pt x="92" y="1569"/>
                      <a:pt x="92" y="1573"/>
                      <a:pt x="92" y="1581"/>
                    </a:cubicBezTo>
                    <a:cubicBezTo>
                      <a:pt x="92" y="1581"/>
                      <a:pt x="92" y="1581"/>
                      <a:pt x="92" y="1612"/>
                    </a:cubicBezTo>
                    <a:cubicBezTo>
                      <a:pt x="92" y="1612"/>
                      <a:pt x="122" y="1642"/>
                      <a:pt x="122" y="1673"/>
                    </a:cubicBezTo>
                    <a:cubicBezTo>
                      <a:pt x="122" y="1673"/>
                      <a:pt x="122" y="1703"/>
                      <a:pt x="122" y="1733"/>
                    </a:cubicBezTo>
                    <a:cubicBezTo>
                      <a:pt x="122" y="1750"/>
                      <a:pt x="122" y="1758"/>
                      <a:pt x="122" y="1758"/>
                    </a:cubicBezTo>
                    <a:cubicBezTo>
                      <a:pt x="120" y="1758"/>
                      <a:pt x="114" y="1708"/>
                      <a:pt x="92" y="1642"/>
                    </a:cubicBezTo>
                    <a:cubicBezTo>
                      <a:pt x="62" y="1642"/>
                      <a:pt x="62" y="1642"/>
                      <a:pt x="62" y="1612"/>
                    </a:cubicBezTo>
                    <a:cubicBezTo>
                      <a:pt x="62" y="1625"/>
                      <a:pt x="62" y="1635"/>
                      <a:pt x="62" y="1642"/>
                    </a:cubicBezTo>
                    <a:cubicBezTo>
                      <a:pt x="62" y="1612"/>
                      <a:pt x="31" y="1581"/>
                      <a:pt x="31" y="1581"/>
                    </a:cubicBezTo>
                    <a:lnTo>
                      <a:pt x="31" y="1612"/>
                    </a:lnTo>
                    <a:cubicBezTo>
                      <a:pt x="49" y="1647"/>
                      <a:pt x="56" y="1662"/>
                      <a:pt x="53" y="1662"/>
                    </a:cubicBezTo>
                    <a:cubicBezTo>
                      <a:pt x="51" y="1662"/>
                      <a:pt x="44" y="1655"/>
                      <a:pt x="31" y="1642"/>
                    </a:cubicBezTo>
                    <a:cubicBezTo>
                      <a:pt x="31" y="1642"/>
                      <a:pt x="31" y="1642"/>
                      <a:pt x="31" y="1612"/>
                    </a:cubicBezTo>
                    <a:cubicBezTo>
                      <a:pt x="31" y="1627"/>
                      <a:pt x="31" y="1635"/>
                      <a:pt x="27" y="1635"/>
                    </a:cubicBezTo>
                    <a:cubicBezTo>
                      <a:pt x="24" y="1635"/>
                      <a:pt x="16" y="1627"/>
                      <a:pt x="1" y="1612"/>
                    </a:cubicBezTo>
                    <a:lnTo>
                      <a:pt x="1" y="1612"/>
                    </a:lnTo>
                    <a:cubicBezTo>
                      <a:pt x="1" y="1662"/>
                      <a:pt x="1" y="1711"/>
                      <a:pt x="17" y="1711"/>
                    </a:cubicBezTo>
                    <a:cubicBezTo>
                      <a:pt x="21" y="1711"/>
                      <a:pt x="26" y="1709"/>
                      <a:pt x="31" y="1703"/>
                    </a:cubicBezTo>
                    <a:cubicBezTo>
                      <a:pt x="31" y="1703"/>
                      <a:pt x="31" y="1703"/>
                      <a:pt x="31" y="1733"/>
                    </a:cubicBezTo>
                    <a:cubicBezTo>
                      <a:pt x="62" y="1733"/>
                      <a:pt x="62" y="1733"/>
                      <a:pt x="62" y="1764"/>
                    </a:cubicBezTo>
                    <a:lnTo>
                      <a:pt x="62" y="1794"/>
                    </a:lnTo>
                    <a:lnTo>
                      <a:pt x="31" y="1764"/>
                    </a:lnTo>
                    <a:cubicBezTo>
                      <a:pt x="1" y="1764"/>
                      <a:pt x="1" y="1764"/>
                      <a:pt x="1" y="1794"/>
                    </a:cubicBezTo>
                    <a:cubicBezTo>
                      <a:pt x="1" y="1801"/>
                      <a:pt x="1" y="1811"/>
                      <a:pt x="1" y="1825"/>
                    </a:cubicBezTo>
                    <a:cubicBezTo>
                      <a:pt x="31" y="1885"/>
                      <a:pt x="31" y="1885"/>
                      <a:pt x="31" y="1885"/>
                    </a:cubicBezTo>
                    <a:cubicBezTo>
                      <a:pt x="31" y="1885"/>
                      <a:pt x="31" y="1885"/>
                      <a:pt x="31" y="1916"/>
                    </a:cubicBezTo>
                    <a:cubicBezTo>
                      <a:pt x="31" y="1977"/>
                      <a:pt x="31" y="2007"/>
                      <a:pt x="62" y="2007"/>
                    </a:cubicBezTo>
                    <a:cubicBezTo>
                      <a:pt x="62" y="1994"/>
                      <a:pt x="62" y="1975"/>
                      <a:pt x="62" y="1946"/>
                    </a:cubicBezTo>
                    <a:lnTo>
                      <a:pt x="92" y="1946"/>
                    </a:lnTo>
                    <a:cubicBezTo>
                      <a:pt x="92" y="1946"/>
                      <a:pt x="92" y="1916"/>
                      <a:pt x="62" y="1885"/>
                    </a:cubicBezTo>
                    <a:cubicBezTo>
                      <a:pt x="62" y="1873"/>
                      <a:pt x="62" y="1863"/>
                      <a:pt x="62" y="1855"/>
                    </a:cubicBezTo>
                    <a:lnTo>
                      <a:pt x="92" y="1916"/>
                    </a:lnTo>
                    <a:cubicBezTo>
                      <a:pt x="92" y="1946"/>
                      <a:pt x="92" y="1946"/>
                      <a:pt x="92" y="1946"/>
                    </a:cubicBezTo>
                    <a:cubicBezTo>
                      <a:pt x="112" y="1946"/>
                      <a:pt x="119" y="1973"/>
                      <a:pt x="121" y="1973"/>
                    </a:cubicBezTo>
                    <a:cubicBezTo>
                      <a:pt x="122" y="1973"/>
                      <a:pt x="122" y="1966"/>
                      <a:pt x="122" y="1946"/>
                    </a:cubicBezTo>
                    <a:cubicBezTo>
                      <a:pt x="122" y="1926"/>
                      <a:pt x="122" y="1904"/>
                      <a:pt x="122" y="1885"/>
                    </a:cubicBezTo>
                    <a:cubicBezTo>
                      <a:pt x="128" y="1902"/>
                      <a:pt x="133" y="1917"/>
                      <a:pt x="136" y="1930"/>
                    </a:cubicBezTo>
                    <a:lnTo>
                      <a:pt x="136" y="1930"/>
                    </a:lnTo>
                    <a:cubicBezTo>
                      <a:pt x="132" y="1926"/>
                      <a:pt x="128" y="1921"/>
                      <a:pt x="122" y="1916"/>
                    </a:cubicBezTo>
                    <a:lnTo>
                      <a:pt x="122" y="1916"/>
                    </a:lnTo>
                    <a:cubicBezTo>
                      <a:pt x="135" y="1954"/>
                      <a:pt x="142" y="1971"/>
                      <a:pt x="145" y="1971"/>
                    </a:cubicBezTo>
                    <a:cubicBezTo>
                      <a:pt x="146" y="1971"/>
                      <a:pt x="144" y="1956"/>
                      <a:pt x="136" y="1930"/>
                    </a:cubicBezTo>
                    <a:lnTo>
                      <a:pt x="136" y="1930"/>
                    </a:lnTo>
                    <a:cubicBezTo>
                      <a:pt x="153" y="1946"/>
                      <a:pt x="153" y="1946"/>
                      <a:pt x="153" y="1946"/>
                    </a:cubicBezTo>
                    <a:cubicBezTo>
                      <a:pt x="153" y="1946"/>
                      <a:pt x="153" y="1885"/>
                      <a:pt x="153" y="1855"/>
                    </a:cubicBezTo>
                    <a:cubicBezTo>
                      <a:pt x="122" y="1825"/>
                      <a:pt x="153" y="1825"/>
                      <a:pt x="153" y="1825"/>
                    </a:cubicBezTo>
                    <a:cubicBezTo>
                      <a:pt x="153" y="1825"/>
                      <a:pt x="153" y="1825"/>
                      <a:pt x="153" y="1855"/>
                    </a:cubicBezTo>
                    <a:cubicBezTo>
                      <a:pt x="153" y="1885"/>
                      <a:pt x="160" y="1901"/>
                      <a:pt x="164" y="1901"/>
                    </a:cubicBezTo>
                    <a:cubicBezTo>
                      <a:pt x="168" y="1901"/>
                      <a:pt x="168" y="1885"/>
                      <a:pt x="153" y="1855"/>
                    </a:cubicBezTo>
                    <a:lnTo>
                      <a:pt x="153" y="1855"/>
                    </a:lnTo>
                    <a:lnTo>
                      <a:pt x="183" y="1885"/>
                    </a:lnTo>
                    <a:cubicBezTo>
                      <a:pt x="183" y="1894"/>
                      <a:pt x="183" y="1906"/>
                      <a:pt x="183" y="1916"/>
                    </a:cubicBezTo>
                    <a:cubicBezTo>
                      <a:pt x="214" y="1916"/>
                      <a:pt x="214" y="1916"/>
                      <a:pt x="214" y="1946"/>
                    </a:cubicBezTo>
                    <a:cubicBezTo>
                      <a:pt x="219" y="1952"/>
                      <a:pt x="224" y="1954"/>
                      <a:pt x="227" y="1954"/>
                    </a:cubicBezTo>
                    <a:cubicBezTo>
                      <a:pt x="243" y="1954"/>
                      <a:pt x="238" y="1905"/>
                      <a:pt x="214" y="1855"/>
                    </a:cubicBezTo>
                    <a:lnTo>
                      <a:pt x="214" y="1855"/>
                    </a:lnTo>
                    <a:cubicBezTo>
                      <a:pt x="244" y="1885"/>
                      <a:pt x="244" y="1885"/>
                      <a:pt x="244" y="1885"/>
                    </a:cubicBezTo>
                    <a:cubicBezTo>
                      <a:pt x="244" y="1885"/>
                      <a:pt x="244" y="1885"/>
                      <a:pt x="274" y="1916"/>
                    </a:cubicBezTo>
                    <a:cubicBezTo>
                      <a:pt x="263" y="1893"/>
                      <a:pt x="260" y="1883"/>
                      <a:pt x="263" y="1883"/>
                    </a:cubicBezTo>
                    <a:lnTo>
                      <a:pt x="263" y="1883"/>
                    </a:lnTo>
                    <a:cubicBezTo>
                      <a:pt x="267" y="1883"/>
                      <a:pt x="286" y="1909"/>
                      <a:pt x="305" y="1946"/>
                    </a:cubicBezTo>
                    <a:cubicBezTo>
                      <a:pt x="305" y="1977"/>
                      <a:pt x="305" y="1977"/>
                      <a:pt x="305" y="1977"/>
                    </a:cubicBezTo>
                    <a:cubicBezTo>
                      <a:pt x="305" y="1946"/>
                      <a:pt x="305" y="1946"/>
                      <a:pt x="335" y="1946"/>
                    </a:cubicBezTo>
                    <a:cubicBezTo>
                      <a:pt x="335" y="1946"/>
                      <a:pt x="335" y="1946"/>
                      <a:pt x="305" y="1885"/>
                    </a:cubicBezTo>
                    <a:cubicBezTo>
                      <a:pt x="305" y="1874"/>
                      <a:pt x="305" y="1864"/>
                      <a:pt x="305" y="1855"/>
                    </a:cubicBezTo>
                    <a:cubicBezTo>
                      <a:pt x="305" y="1825"/>
                      <a:pt x="274" y="1794"/>
                      <a:pt x="305" y="1794"/>
                    </a:cubicBezTo>
                    <a:cubicBezTo>
                      <a:pt x="305" y="1794"/>
                      <a:pt x="305" y="1794"/>
                      <a:pt x="335" y="1825"/>
                    </a:cubicBezTo>
                    <a:cubicBezTo>
                      <a:pt x="335" y="1825"/>
                      <a:pt x="335" y="1855"/>
                      <a:pt x="335" y="1855"/>
                    </a:cubicBezTo>
                    <a:cubicBezTo>
                      <a:pt x="335" y="1855"/>
                      <a:pt x="335" y="1855"/>
                      <a:pt x="365" y="1885"/>
                    </a:cubicBezTo>
                    <a:cubicBezTo>
                      <a:pt x="365" y="1885"/>
                      <a:pt x="365" y="1916"/>
                      <a:pt x="365" y="1916"/>
                    </a:cubicBezTo>
                    <a:cubicBezTo>
                      <a:pt x="365" y="1916"/>
                      <a:pt x="396" y="1916"/>
                      <a:pt x="396" y="1946"/>
                    </a:cubicBezTo>
                    <a:cubicBezTo>
                      <a:pt x="396" y="1946"/>
                      <a:pt x="396" y="1946"/>
                      <a:pt x="396" y="1916"/>
                    </a:cubicBezTo>
                    <a:cubicBezTo>
                      <a:pt x="396" y="1894"/>
                      <a:pt x="381" y="1873"/>
                      <a:pt x="383" y="1873"/>
                    </a:cubicBezTo>
                    <a:lnTo>
                      <a:pt x="383" y="1873"/>
                    </a:lnTo>
                    <a:cubicBezTo>
                      <a:pt x="383" y="1873"/>
                      <a:pt x="387" y="1877"/>
                      <a:pt x="396" y="1885"/>
                    </a:cubicBezTo>
                    <a:cubicBezTo>
                      <a:pt x="396" y="1885"/>
                      <a:pt x="426" y="1885"/>
                      <a:pt x="396" y="1855"/>
                    </a:cubicBezTo>
                    <a:lnTo>
                      <a:pt x="396" y="1855"/>
                    </a:lnTo>
                    <a:cubicBezTo>
                      <a:pt x="396" y="1855"/>
                      <a:pt x="399" y="1858"/>
                      <a:pt x="426" y="1885"/>
                    </a:cubicBezTo>
                    <a:cubicBezTo>
                      <a:pt x="426" y="1885"/>
                      <a:pt x="457" y="1885"/>
                      <a:pt x="426" y="1825"/>
                    </a:cubicBezTo>
                    <a:cubicBezTo>
                      <a:pt x="426" y="1809"/>
                      <a:pt x="426" y="1802"/>
                      <a:pt x="430" y="1802"/>
                    </a:cubicBezTo>
                    <a:cubicBezTo>
                      <a:pt x="434" y="1802"/>
                      <a:pt x="441" y="1809"/>
                      <a:pt x="457" y="1825"/>
                    </a:cubicBezTo>
                    <a:cubicBezTo>
                      <a:pt x="457" y="1855"/>
                      <a:pt x="457" y="1855"/>
                      <a:pt x="457" y="1855"/>
                    </a:cubicBezTo>
                    <a:cubicBezTo>
                      <a:pt x="457" y="1840"/>
                      <a:pt x="464" y="1832"/>
                      <a:pt x="476" y="1832"/>
                    </a:cubicBezTo>
                    <a:cubicBezTo>
                      <a:pt x="487" y="1832"/>
                      <a:pt x="502" y="1840"/>
                      <a:pt x="517" y="1855"/>
                    </a:cubicBezTo>
                    <a:cubicBezTo>
                      <a:pt x="517" y="1825"/>
                      <a:pt x="517" y="1825"/>
                      <a:pt x="517" y="1825"/>
                    </a:cubicBezTo>
                    <a:cubicBezTo>
                      <a:pt x="517" y="1825"/>
                      <a:pt x="518" y="1825"/>
                      <a:pt x="518" y="1825"/>
                    </a:cubicBezTo>
                    <a:lnTo>
                      <a:pt x="518" y="1825"/>
                    </a:lnTo>
                    <a:cubicBezTo>
                      <a:pt x="519" y="1828"/>
                      <a:pt x="521" y="1831"/>
                      <a:pt x="522" y="1834"/>
                    </a:cubicBezTo>
                    <a:lnTo>
                      <a:pt x="522" y="1834"/>
                    </a:lnTo>
                    <a:cubicBezTo>
                      <a:pt x="520" y="1825"/>
                      <a:pt x="518" y="1813"/>
                      <a:pt x="518" y="1801"/>
                    </a:cubicBezTo>
                    <a:lnTo>
                      <a:pt x="518" y="1801"/>
                    </a:lnTo>
                    <a:cubicBezTo>
                      <a:pt x="518" y="1786"/>
                      <a:pt x="519" y="1779"/>
                      <a:pt x="521" y="1779"/>
                    </a:cubicBezTo>
                    <a:cubicBezTo>
                      <a:pt x="525" y="1779"/>
                      <a:pt x="533" y="1794"/>
                      <a:pt x="548" y="1825"/>
                    </a:cubicBezTo>
                    <a:cubicBezTo>
                      <a:pt x="530" y="1736"/>
                      <a:pt x="523" y="1689"/>
                      <a:pt x="526" y="1689"/>
                    </a:cubicBezTo>
                    <a:lnTo>
                      <a:pt x="526" y="1689"/>
                    </a:lnTo>
                    <a:cubicBezTo>
                      <a:pt x="528" y="1689"/>
                      <a:pt x="535" y="1713"/>
                      <a:pt x="548" y="1764"/>
                    </a:cubicBezTo>
                    <a:cubicBezTo>
                      <a:pt x="578" y="1825"/>
                      <a:pt x="578" y="1855"/>
                      <a:pt x="578" y="1855"/>
                    </a:cubicBezTo>
                    <a:cubicBezTo>
                      <a:pt x="609" y="1855"/>
                      <a:pt x="578" y="1825"/>
                      <a:pt x="578" y="1794"/>
                    </a:cubicBezTo>
                    <a:lnTo>
                      <a:pt x="578" y="1794"/>
                    </a:lnTo>
                    <a:cubicBezTo>
                      <a:pt x="612" y="1844"/>
                      <a:pt x="627" y="1867"/>
                      <a:pt x="628" y="1867"/>
                    </a:cubicBezTo>
                    <a:cubicBezTo>
                      <a:pt x="630" y="1867"/>
                      <a:pt x="622" y="1852"/>
                      <a:pt x="609" y="1825"/>
                    </a:cubicBezTo>
                    <a:cubicBezTo>
                      <a:pt x="609" y="1791"/>
                      <a:pt x="609" y="1767"/>
                      <a:pt x="614" y="1767"/>
                    </a:cubicBezTo>
                    <a:cubicBezTo>
                      <a:pt x="618" y="1767"/>
                      <a:pt x="625" y="1783"/>
                      <a:pt x="639" y="1825"/>
                    </a:cubicBezTo>
                    <a:cubicBezTo>
                      <a:pt x="639" y="1837"/>
                      <a:pt x="639" y="1847"/>
                      <a:pt x="639" y="1855"/>
                    </a:cubicBezTo>
                    <a:cubicBezTo>
                      <a:pt x="639" y="1855"/>
                      <a:pt x="669" y="1855"/>
                      <a:pt x="669" y="1825"/>
                    </a:cubicBezTo>
                    <a:cubicBezTo>
                      <a:pt x="669" y="1825"/>
                      <a:pt x="669" y="1820"/>
                      <a:pt x="668" y="1813"/>
                    </a:cubicBezTo>
                    <a:lnTo>
                      <a:pt x="668" y="1813"/>
                    </a:lnTo>
                    <a:cubicBezTo>
                      <a:pt x="674" y="1822"/>
                      <a:pt x="679" y="1827"/>
                      <a:pt x="681" y="1827"/>
                    </a:cubicBezTo>
                    <a:cubicBezTo>
                      <a:pt x="684" y="1827"/>
                      <a:pt x="681" y="1817"/>
                      <a:pt x="669" y="1794"/>
                    </a:cubicBezTo>
                    <a:cubicBezTo>
                      <a:pt x="700" y="1794"/>
                      <a:pt x="700" y="1794"/>
                      <a:pt x="669" y="1764"/>
                    </a:cubicBezTo>
                    <a:cubicBezTo>
                      <a:pt x="639" y="1764"/>
                      <a:pt x="639" y="1733"/>
                      <a:pt x="639" y="1733"/>
                    </a:cubicBezTo>
                    <a:lnTo>
                      <a:pt x="639" y="1733"/>
                    </a:lnTo>
                    <a:lnTo>
                      <a:pt x="669" y="1764"/>
                    </a:lnTo>
                    <a:cubicBezTo>
                      <a:pt x="669" y="1755"/>
                      <a:pt x="669" y="1751"/>
                      <a:pt x="670" y="1751"/>
                    </a:cubicBezTo>
                    <a:cubicBezTo>
                      <a:pt x="672" y="1751"/>
                      <a:pt x="678" y="1773"/>
                      <a:pt x="700" y="1794"/>
                    </a:cubicBezTo>
                    <a:cubicBezTo>
                      <a:pt x="700" y="1816"/>
                      <a:pt x="715" y="1837"/>
                      <a:pt x="724" y="1837"/>
                    </a:cubicBezTo>
                    <a:cubicBezTo>
                      <a:pt x="728" y="1837"/>
                      <a:pt x="730" y="1834"/>
                      <a:pt x="730" y="1825"/>
                    </a:cubicBezTo>
                    <a:cubicBezTo>
                      <a:pt x="710" y="1805"/>
                      <a:pt x="704" y="1785"/>
                      <a:pt x="701" y="1765"/>
                    </a:cubicBezTo>
                    <a:lnTo>
                      <a:pt x="701" y="1765"/>
                    </a:lnTo>
                    <a:cubicBezTo>
                      <a:pt x="730" y="1794"/>
                      <a:pt x="730" y="1795"/>
                      <a:pt x="730" y="1825"/>
                    </a:cubicBezTo>
                    <a:cubicBezTo>
                      <a:pt x="730" y="1825"/>
                      <a:pt x="761" y="1825"/>
                      <a:pt x="730" y="1794"/>
                    </a:cubicBezTo>
                    <a:cubicBezTo>
                      <a:pt x="730" y="1773"/>
                      <a:pt x="730" y="1751"/>
                      <a:pt x="741" y="1751"/>
                    </a:cubicBezTo>
                    <a:cubicBezTo>
                      <a:pt x="745" y="1751"/>
                      <a:pt x="752" y="1755"/>
                      <a:pt x="761" y="1764"/>
                    </a:cubicBezTo>
                    <a:cubicBezTo>
                      <a:pt x="761" y="1764"/>
                      <a:pt x="761" y="1733"/>
                      <a:pt x="761" y="1733"/>
                    </a:cubicBezTo>
                    <a:cubicBezTo>
                      <a:pt x="761" y="1703"/>
                      <a:pt x="761" y="1688"/>
                      <a:pt x="764" y="1688"/>
                    </a:cubicBezTo>
                    <a:cubicBezTo>
                      <a:pt x="768" y="1688"/>
                      <a:pt x="776" y="1703"/>
                      <a:pt x="791" y="1733"/>
                    </a:cubicBezTo>
                    <a:lnTo>
                      <a:pt x="791" y="1733"/>
                    </a:lnTo>
                    <a:cubicBezTo>
                      <a:pt x="770" y="1690"/>
                      <a:pt x="763" y="1647"/>
                      <a:pt x="772" y="1647"/>
                    </a:cubicBezTo>
                    <a:lnTo>
                      <a:pt x="772" y="1647"/>
                    </a:lnTo>
                    <a:cubicBezTo>
                      <a:pt x="776" y="1647"/>
                      <a:pt x="782" y="1655"/>
                      <a:pt x="791" y="1673"/>
                    </a:cubicBezTo>
                    <a:cubicBezTo>
                      <a:pt x="791" y="1673"/>
                      <a:pt x="791" y="1673"/>
                      <a:pt x="791" y="1642"/>
                    </a:cubicBezTo>
                    <a:cubicBezTo>
                      <a:pt x="791" y="1642"/>
                      <a:pt x="791" y="1629"/>
                      <a:pt x="800" y="1629"/>
                    </a:cubicBezTo>
                    <a:cubicBezTo>
                      <a:pt x="805" y="1629"/>
                      <a:pt x="811" y="1632"/>
                      <a:pt x="821" y="1642"/>
                    </a:cubicBezTo>
                    <a:lnTo>
                      <a:pt x="852" y="1642"/>
                    </a:lnTo>
                    <a:lnTo>
                      <a:pt x="852" y="1612"/>
                    </a:lnTo>
                    <a:cubicBezTo>
                      <a:pt x="852" y="1642"/>
                      <a:pt x="882" y="1642"/>
                      <a:pt x="882" y="1642"/>
                    </a:cubicBezTo>
                    <a:lnTo>
                      <a:pt x="913" y="1642"/>
                    </a:lnTo>
                    <a:cubicBezTo>
                      <a:pt x="943" y="1642"/>
                      <a:pt x="943" y="1642"/>
                      <a:pt x="913" y="1613"/>
                    </a:cubicBezTo>
                    <a:lnTo>
                      <a:pt x="913" y="1613"/>
                    </a:lnTo>
                    <a:cubicBezTo>
                      <a:pt x="918" y="1617"/>
                      <a:pt x="943" y="1642"/>
                      <a:pt x="943" y="1642"/>
                    </a:cubicBezTo>
                    <a:cubicBezTo>
                      <a:pt x="924" y="1605"/>
                      <a:pt x="917" y="1579"/>
                      <a:pt x="929" y="1579"/>
                    </a:cubicBezTo>
                    <a:cubicBezTo>
                      <a:pt x="935" y="1579"/>
                      <a:pt x="947" y="1587"/>
                      <a:pt x="966" y="1605"/>
                    </a:cubicBezTo>
                    <a:lnTo>
                      <a:pt x="966" y="1605"/>
                    </a:lnTo>
                    <a:cubicBezTo>
                      <a:pt x="953" y="1584"/>
                      <a:pt x="935" y="1554"/>
                      <a:pt x="913" y="1521"/>
                    </a:cubicBezTo>
                    <a:lnTo>
                      <a:pt x="913" y="1521"/>
                    </a:lnTo>
                    <a:cubicBezTo>
                      <a:pt x="966" y="1592"/>
                      <a:pt x="988" y="1621"/>
                      <a:pt x="991" y="1621"/>
                    </a:cubicBezTo>
                    <a:cubicBezTo>
                      <a:pt x="993" y="1621"/>
                      <a:pt x="986" y="1607"/>
                      <a:pt x="973" y="1581"/>
                    </a:cubicBezTo>
                    <a:lnTo>
                      <a:pt x="973" y="1581"/>
                    </a:lnTo>
                    <a:cubicBezTo>
                      <a:pt x="1004" y="1612"/>
                      <a:pt x="1004" y="1612"/>
                      <a:pt x="1004" y="1612"/>
                    </a:cubicBezTo>
                    <a:cubicBezTo>
                      <a:pt x="1004" y="1612"/>
                      <a:pt x="1004" y="1581"/>
                      <a:pt x="1004" y="1581"/>
                    </a:cubicBezTo>
                    <a:cubicBezTo>
                      <a:pt x="1004" y="1581"/>
                      <a:pt x="1004" y="1581"/>
                      <a:pt x="1004" y="1551"/>
                    </a:cubicBezTo>
                    <a:cubicBezTo>
                      <a:pt x="1015" y="1574"/>
                      <a:pt x="1023" y="1584"/>
                      <a:pt x="1025" y="1584"/>
                    </a:cubicBezTo>
                    <a:cubicBezTo>
                      <a:pt x="1030" y="1584"/>
                      <a:pt x="1023" y="1558"/>
                      <a:pt x="1004" y="1521"/>
                    </a:cubicBezTo>
                    <a:lnTo>
                      <a:pt x="1004" y="1521"/>
                    </a:lnTo>
                    <a:lnTo>
                      <a:pt x="1034" y="1551"/>
                    </a:lnTo>
                    <a:cubicBezTo>
                      <a:pt x="1034" y="1581"/>
                      <a:pt x="1034" y="1581"/>
                      <a:pt x="1065" y="1581"/>
                    </a:cubicBezTo>
                    <a:cubicBezTo>
                      <a:pt x="1095" y="1551"/>
                      <a:pt x="1095" y="1551"/>
                      <a:pt x="1065" y="1490"/>
                    </a:cubicBezTo>
                    <a:lnTo>
                      <a:pt x="1065" y="1490"/>
                    </a:lnTo>
                    <a:cubicBezTo>
                      <a:pt x="1086" y="1512"/>
                      <a:pt x="1108" y="1533"/>
                      <a:pt x="1108" y="1533"/>
                    </a:cubicBezTo>
                    <a:lnTo>
                      <a:pt x="1108" y="1533"/>
                    </a:lnTo>
                    <a:cubicBezTo>
                      <a:pt x="1112" y="1538"/>
                      <a:pt x="1118" y="1543"/>
                      <a:pt x="1125" y="1551"/>
                    </a:cubicBezTo>
                    <a:cubicBezTo>
                      <a:pt x="1134" y="1560"/>
                      <a:pt x="1141" y="1564"/>
                      <a:pt x="1144" y="1564"/>
                    </a:cubicBezTo>
                    <a:cubicBezTo>
                      <a:pt x="1153" y="1564"/>
                      <a:pt x="1147" y="1542"/>
                      <a:pt x="1125" y="1521"/>
                    </a:cubicBezTo>
                    <a:lnTo>
                      <a:pt x="1125" y="1521"/>
                    </a:lnTo>
                    <a:cubicBezTo>
                      <a:pt x="1137" y="1532"/>
                      <a:pt x="1148" y="1543"/>
                      <a:pt x="1156" y="1551"/>
                    </a:cubicBezTo>
                    <a:cubicBezTo>
                      <a:pt x="1156" y="1534"/>
                      <a:pt x="1156" y="1516"/>
                      <a:pt x="1162" y="1516"/>
                    </a:cubicBezTo>
                    <a:cubicBezTo>
                      <a:pt x="1166" y="1516"/>
                      <a:pt x="1173" y="1525"/>
                      <a:pt x="1186" y="1551"/>
                    </a:cubicBezTo>
                    <a:cubicBezTo>
                      <a:pt x="1186" y="1521"/>
                      <a:pt x="1186" y="1521"/>
                      <a:pt x="1186" y="1521"/>
                    </a:cubicBezTo>
                    <a:cubicBezTo>
                      <a:pt x="1186" y="1505"/>
                      <a:pt x="1186" y="1498"/>
                      <a:pt x="1190" y="1498"/>
                    </a:cubicBezTo>
                    <a:cubicBezTo>
                      <a:pt x="1194" y="1498"/>
                      <a:pt x="1201" y="1505"/>
                      <a:pt x="1217" y="1521"/>
                    </a:cubicBezTo>
                    <a:cubicBezTo>
                      <a:pt x="1217" y="1521"/>
                      <a:pt x="1186" y="1460"/>
                      <a:pt x="1186" y="1460"/>
                    </a:cubicBezTo>
                    <a:cubicBezTo>
                      <a:pt x="1186" y="1430"/>
                      <a:pt x="1156" y="1400"/>
                      <a:pt x="1156" y="1399"/>
                    </a:cubicBezTo>
                    <a:lnTo>
                      <a:pt x="1156" y="1399"/>
                    </a:lnTo>
                    <a:lnTo>
                      <a:pt x="1186" y="1429"/>
                    </a:lnTo>
                    <a:lnTo>
                      <a:pt x="1217" y="1490"/>
                    </a:lnTo>
                    <a:cubicBezTo>
                      <a:pt x="1247" y="1460"/>
                      <a:pt x="1247" y="1460"/>
                      <a:pt x="1217" y="1430"/>
                    </a:cubicBezTo>
                    <a:lnTo>
                      <a:pt x="1217" y="1430"/>
                    </a:lnTo>
                    <a:cubicBezTo>
                      <a:pt x="1247" y="1460"/>
                      <a:pt x="1262" y="1475"/>
                      <a:pt x="1266" y="1475"/>
                    </a:cubicBezTo>
                    <a:cubicBezTo>
                      <a:pt x="1270" y="1475"/>
                      <a:pt x="1262" y="1460"/>
                      <a:pt x="1247" y="1429"/>
                    </a:cubicBezTo>
                    <a:lnTo>
                      <a:pt x="1247" y="1429"/>
                    </a:lnTo>
                    <a:cubicBezTo>
                      <a:pt x="1262" y="1445"/>
                      <a:pt x="1270" y="1452"/>
                      <a:pt x="1274" y="1452"/>
                    </a:cubicBezTo>
                    <a:cubicBezTo>
                      <a:pt x="1277" y="1452"/>
                      <a:pt x="1277" y="1445"/>
                      <a:pt x="1277" y="1429"/>
                    </a:cubicBezTo>
                    <a:cubicBezTo>
                      <a:pt x="1262" y="1414"/>
                      <a:pt x="1262" y="1407"/>
                      <a:pt x="1270" y="1407"/>
                    </a:cubicBezTo>
                    <a:cubicBezTo>
                      <a:pt x="1277" y="1407"/>
                      <a:pt x="1293" y="1414"/>
                      <a:pt x="1308" y="1429"/>
                    </a:cubicBezTo>
                    <a:cubicBezTo>
                      <a:pt x="1308" y="1399"/>
                      <a:pt x="1308" y="1369"/>
                      <a:pt x="1277" y="1369"/>
                    </a:cubicBezTo>
                    <a:lnTo>
                      <a:pt x="1262" y="1338"/>
                    </a:lnTo>
                    <a:lnTo>
                      <a:pt x="1262" y="1338"/>
                    </a:lnTo>
                    <a:cubicBezTo>
                      <a:pt x="1270" y="1346"/>
                      <a:pt x="1277" y="1354"/>
                      <a:pt x="1277" y="1369"/>
                    </a:cubicBezTo>
                    <a:lnTo>
                      <a:pt x="1338" y="1369"/>
                    </a:lnTo>
                    <a:cubicBezTo>
                      <a:pt x="1338" y="1361"/>
                      <a:pt x="1338" y="1356"/>
                      <a:pt x="1338" y="1352"/>
                    </a:cubicBezTo>
                    <a:lnTo>
                      <a:pt x="1338" y="1352"/>
                    </a:lnTo>
                    <a:cubicBezTo>
                      <a:pt x="1349" y="1356"/>
                      <a:pt x="1358" y="1358"/>
                      <a:pt x="1365" y="1358"/>
                    </a:cubicBezTo>
                    <a:cubicBezTo>
                      <a:pt x="1373" y="1358"/>
                      <a:pt x="1378" y="1356"/>
                      <a:pt x="1380" y="1349"/>
                    </a:cubicBezTo>
                    <a:lnTo>
                      <a:pt x="1380" y="1349"/>
                    </a:lnTo>
                    <a:cubicBezTo>
                      <a:pt x="1388" y="1357"/>
                      <a:pt x="1392" y="1361"/>
                      <a:pt x="1395" y="1361"/>
                    </a:cubicBezTo>
                    <a:cubicBezTo>
                      <a:pt x="1399" y="1361"/>
                      <a:pt x="1399" y="1354"/>
                      <a:pt x="1399" y="1338"/>
                    </a:cubicBezTo>
                    <a:cubicBezTo>
                      <a:pt x="1429" y="1338"/>
                      <a:pt x="1399" y="1308"/>
                      <a:pt x="1399" y="1308"/>
                    </a:cubicBezTo>
                    <a:cubicBezTo>
                      <a:pt x="1429" y="1308"/>
                      <a:pt x="1429" y="1308"/>
                      <a:pt x="1399" y="1278"/>
                    </a:cubicBezTo>
                    <a:lnTo>
                      <a:pt x="1429" y="1278"/>
                    </a:lnTo>
                    <a:cubicBezTo>
                      <a:pt x="1460" y="1308"/>
                      <a:pt x="1460" y="1308"/>
                      <a:pt x="1460" y="1308"/>
                    </a:cubicBezTo>
                    <a:cubicBezTo>
                      <a:pt x="1460" y="1308"/>
                      <a:pt x="1429" y="1278"/>
                      <a:pt x="1429" y="1247"/>
                    </a:cubicBezTo>
                    <a:lnTo>
                      <a:pt x="1429" y="1247"/>
                    </a:lnTo>
                    <a:cubicBezTo>
                      <a:pt x="1445" y="1262"/>
                      <a:pt x="1452" y="1270"/>
                      <a:pt x="1456" y="1270"/>
                    </a:cubicBezTo>
                    <a:cubicBezTo>
                      <a:pt x="1460" y="1270"/>
                      <a:pt x="1460" y="1262"/>
                      <a:pt x="1460" y="1247"/>
                    </a:cubicBezTo>
                    <a:cubicBezTo>
                      <a:pt x="1460" y="1232"/>
                      <a:pt x="1460" y="1224"/>
                      <a:pt x="1464" y="1224"/>
                    </a:cubicBezTo>
                    <a:cubicBezTo>
                      <a:pt x="1467" y="1224"/>
                      <a:pt x="1475" y="1232"/>
                      <a:pt x="1490" y="1247"/>
                    </a:cubicBezTo>
                    <a:cubicBezTo>
                      <a:pt x="1490" y="1247"/>
                      <a:pt x="1490" y="1247"/>
                      <a:pt x="1490" y="1247"/>
                    </a:cubicBezTo>
                    <a:lnTo>
                      <a:pt x="1490" y="1247"/>
                    </a:lnTo>
                    <a:cubicBezTo>
                      <a:pt x="1503" y="1273"/>
                      <a:pt x="1510" y="1282"/>
                      <a:pt x="1512" y="1282"/>
                    </a:cubicBezTo>
                    <a:cubicBezTo>
                      <a:pt x="1515" y="1282"/>
                      <a:pt x="1508" y="1265"/>
                      <a:pt x="1490" y="1247"/>
                    </a:cubicBezTo>
                    <a:lnTo>
                      <a:pt x="1490" y="1247"/>
                    </a:lnTo>
                    <a:cubicBezTo>
                      <a:pt x="1491" y="1248"/>
                      <a:pt x="1494" y="1251"/>
                      <a:pt x="1521" y="1278"/>
                    </a:cubicBezTo>
                    <a:cubicBezTo>
                      <a:pt x="1536" y="1278"/>
                      <a:pt x="1551" y="1285"/>
                      <a:pt x="1555" y="1285"/>
                    </a:cubicBezTo>
                    <a:cubicBezTo>
                      <a:pt x="1559" y="1285"/>
                      <a:pt x="1551" y="1278"/>
                      <a:pt x="1521" y="1247"/>
                    </a:cubicBezTo>
                    <a:cubicBezTo>
                      <a:pt x="1521" y="1232"/>
                      <a:pt x="1521" y="1224"/>
                      <a:pt x="1524" y="1224"/>
                    </a:cubicBezTo>
                    <a:cubicBezTo>
                      <a:pt x="1528" y="1224"/>
                      <a:pt x="1536" y="1232"/>
                      <a:pt x="1551" y="1247"/>
                    </a:cubicBezTo>
                    <a:cubicBezTo>
                      <a:pt x="1551" y="1247"/>
                      <a:pt x="1550" y="1247"/>
                      <a:pt x="1521" y="1217"/>
                    </a:cubicBezTo>
                    <a:cubicBezTo>
                      <a:pt x="1521" y="1217"/>
                      <a:pt x="1521" y="1217"/>
                      <a:pt x="1521" y="1216"/>
                    </a:cubicBezTo>
                    <a:lnTo>
                      <a:pt x="1521" y="1216"/>
                    </a:lnTo>
                    <a:cubicBezTo>
                      <a:pt x="1531" y="1227"/>
                      <a:pt x="1537" y="1232"/>
                      <a:pt x="1540" y="1232"/>
                    </a:cubicBezTo>
                    <a:cubicBezTo>
                      <a:pt x="1543" y="1232"/>
                      <a:pt x="1536" y="1217"/>
                      <a:pt x="1521" y="1186"/>
                    </a:cubicBezTo>
                    <a:lnTo>
                      <a:pt x="1521" y="1186"/>
                    </a:lnTo>
                    <a:cubicBezTo>
                      <a:pt x="1551" y="1217"/>
                      <a:pt x="1551" y="1217"/>
                      <a:pt x="1551" y="1217"/>
                    </a:cubicBezTo>
                    <a:cubicBezTo>
                      <a:pt x="1551" y="1186"/>
                      <a:pt x="1521" y="1156"/>
                      <a:pt x="1551" y="1156"/>
                    </a:cubicBezTo>
                    <a:cubicBezTo>
                      <a:pt x="1551" y="1126"/>
                      <a:pt x="1581" y="1126"/>
                      <a:pt x="1551" y="1095"/>
                    </a:cubicBezTo>
                    <a:lnTo>
                      <a:pt x="1551" y="1095"/>
                    </a:lnTo>
                    <a:cubicBezTo>
                      <a:pt x="1581" y="1126"/>
                      <a:pt x="1581" y="1126"/>
                      <a:pt x="1581" y="1126"/>
                    </a:cubicBezTo>
                    <a:lnTo>
                      <a:pt x="1612" y="1126"/>
                    </a:lnTo>
                    <a:cubicBezTo>
                      <a:pt x="1581" y="1095"/>
                      <a:pt x="1581" y="1095"/>
                      <a:pt x="1612" y="1095"/>
                    </a:cubicBezTo>
                    <a:lnTo>
                      <a:pt x="1612" y="1095"/>
                    </a:lnTo>
                    <a:cubicBezTo>
                      <a:pt x="1604" y="1088"/>
                      <a:pt x="1597" y="1080"/>
                      <a:pt x="1581" y="1065"/>
                    </a:cubicBezTo>
                    <a:cubicBezTo>
                      <a:pt x="1612" y="1065"/>
                      <a:pt x="1612" y="1065"/>
                      <a:pt x="1612" y="1095"/>
                    </a:cubicBezTo>
                    <a:cubicBezTo>
                      <a:pt x="1642" y="1095"/>
                      <a:pt x="1642" y="1065"/>
                      <a:pt x="1612" y="1034"/>
                    </a:cubicBezTo>
                    <a:lnTo>
                      <a:pt x="1612" y="1034"/>
                    </a:lnTo>
                    <a:cubicBezTo>
                      <a:pt x="1642" y="1065"/>
                      <a:pt x="1642" y="1065"/>
                      <a:pt x="1642" y="1065"/>
                    </a:cubicBezTo>
                    <a:cubicBezTo>
                      <a:pt x="1642" y="1056"/>
                      <a:pt x="1642" y="1052"/>
                      <a:pt x="1643" y="1052"/>
                    </a:cubicBezTo>
                    <a:cubicBezTo>
                      <a:pt x="1645" y="1052"/>
                      <a:pt x="1651" y="1074"/>
                      <a:pt x="1673" y="1095"/>
                    </a:cubicBezTo>
                    <a:lnTo>
                      <a:pt x="1703" y="1095"/>
                    </a:lnTo>
                    <a:cubicBezTo>
                      <a:pt x="1673" y="1065"/>
                      <a:pt x="1703" y="1065"/>
                      <a:pt x="1703" y="1065"/>
                    </a:cubicBezTo>
                    <a:cubicBezTo>
                      <a:pt x="1703" y="1034"/>
                      <a:pt x="1703" y="1004"/>
                      <a:pt x="1642" y="974"/>
                    </a:cubicBezTo>
                    <a:cubicBezTo>
                      <a:pt x="1673" y="974"/>
                      <a:pt x="1733" y="1034"/>
                      <a:pt x="1733" y="1034"/>
                    </a:cubicBezTo>
                    <a:cubicBezTo>
                      <a:pt x="1733" y="1034"/>
                      <a:pt x="1703" y="1004"/>
                      <a:pt x="1673" y="974"/>
                    </a:cubicBezTo>
                    <a:lnTo>
                      <a:pt x="1703" y="974"/>
                    </a:lnTo>
                    <a:cubicBezTo>
                      <a:pt x="1703" y="958"/>
                      <a:pt x="1703" y="951"/>
                      <a:pt x="1707" y="951"/>
                    </a:cubicBezTo>
                    <a:cubicBezTo>
                      <a:pt x="1710" y="951"/>
                      <a:pt x="1718" y="958"/>
                      <a:pt x="1733" y="974"/>
                    </a:cubicBezTo>
                    <a:lnTo>
                      <a:pt x="1733" y="974"/>
                    </a:lnTo>
                    <a:cubicBezTo>
                      <a:pt x="1733" y="974"/>
                      <a:pt x="1733" y="973"/>
                      <a:pt x="1703" y="943"/>
                    </a:cubicBezTo>
                    <a:lnTo>
                      <a:pt x="1703" y="943"/>
                    </a:lnTo>
                    <a:cubicBezTo>
                      <a:pt x="1764" y="974"/>
                      <a:pt x="1764" y="974"/>
                      <a:pt x="1764" y="974"/>
                    </a:cubicBezTo>
                    <a:cubicBezTo>
                      <a:pt x="1733" y="943"/>
                      <a:pt x="1733" y="943"/>
                      <a:pt x="1733" y="943"/>
                    </a:cubicBezTo>
                    <a:cubicBezTo>
                      <a:pt x="1733" y="943"/>
                      <a:pt x="1733" y="943"/>
                      <a:pt x="1703" y="913"/>
                    </a:cubicBezTo>
                    <a:lnTo>
                      <a:pt x="1733" y="913"/>
                    </a:lnTo>
                    <a:lnTo>
                      <a:pt x="1764" y="943"/>
                    </a:lnTo>
                    <a:cubicBezTo>
                      <a:pt x="1764" y="943"/>
                      <a:pt x="1764" y="943"/>
                      <a:pt x="1764" y="913"/>
                    </a:cubicBezTo>
                    <a:cubicBezTo>
                      <a:pt x="1779" y="928"/>
                      <a:pt x="1794" y="936"/>
                      <a:pt x="1802" y="936"/>
                    </a:cubicBezTo>
                    <a:cubicBezTo>
                      <a:pt x="1809" y="936"/>
                      <a:pt x="1809" y="928"/>
                      <a:pt x="1794" y="913"/>
                    </a:cubicBezTo>
                    <a:lnTo>
                      <a:pt x="1794" y="913"/>
                    </a:lnTo>
                    <a:cubicBezTo>
                      <a:pt x="1794" y="913"/>
                      <a:pt x="1794" y="913"/>
                      <a:pt x="1794" y="913"/>
                    </a:cubicBezTo>
                    <a:cubicBezTo>
                      <a:pt x="1794" y="913"/>
                      <a:pt x="1794" y="882"/>
                      <a:pt x="1794" y="882"/>
                    </a:cubicBezTo>
                    <a:cubicBezTo>
                      <a:pt x="1794" y="867"/>
                      <a:pt x="1794" y="860"/>
                      <a:pt x="1798" y="860"/>
                    </a:cubicBezTo>
                    <a:cubicBezTo>
                      <a:pt x="1802" y="860"/>
                      <a:pt x="1809" y="867"/>
                      <a:pt x="1824" y="882"/>
                    </a:cubicBezTo>
                    <a:cubicBezTo>
                      <a:pt x="1855" y="898"/>
                      <a:pt x="1870" y="905"/>
                      <a:pt x="1874" y="905"/>
                    </a:cubicBezTo>
                    <a:cubicBezTo>
                      <a:pt x="1878" y="905"/>
                      <a:pt x="1870" y="898"/>
                      <a:pt x="1855" y="882"/>
                    </a:cubicBezTo>
                    <a:cubicBezTo>
                      <a:pt x="1794" y="852"/>
                      <a:pt x="1794" y="852"/>
                      <a:pt x="1824" y="852"/>
                    </a:cubicBezTo>
                    <a:cubicBezTo>
                      <a:pt x="1847" y="852"/>
                      <a:pt x="1836" y="836"/>
                      <a:pt x="1817" y="815"/>
                    </a:cubicBezTo>
                    <a:lnTo>
                      <a:pt x="1817" y="815"/>
                    </a:lnTo>
                    <a:cubicBezTo>
                      <a:pt x="1820" y="817"/>
                      <a:pt x="1822" y="819"/>
                      <a:pt x="1824" y="822"/>
                    </a:cubicBezTo>
                    <a:cubicBezTo>
                      <a:pt x="1855" y="822"/>
                      <a:pt x="1885" y="852"/>
                      <a:pt x="1885" y="852"/>
                    </a:cubicBezTo>
                    <a:lnTo>
                      <a:pt x="1885" y="852"/>
                    </a:lnTo>
                    <a:cubicBezTo>
                      <a:pt x="1885" y="852"/>
                      <a:pt x="1884" y="851"/>
                      <a:pt x="1855" y="822"/>
                    </a:cubicBezTo>
                    <a:cubicBezTo>
                      <a:pt x="1824" y="822"/>
                      <a:pt x="1824" y="822"/>
                      <a:pt x="1824" y="791"/>
                    </a:cubicBezTo>
                    <a:cubicBezTo>
                      <a:pt x="1794" y="761"/>
                      <a:pt x="1794" y="761"/>
                      <a:pt x="1794" y="761"/>
                    </a:cubicBezTo>
                    <a:lnTo>
                      <a:pt x="1824" y="761"/>
                    </a:lnTo>
                    <a:cubicBezTo>
                      <a:pt x="1824" y="776"/>
                      <a:pt x="1824" y="776"/>
                      <a:pt x="1828" y="776"/>
                    </a:cubicBezTo>
                    <a:cubicBezTo>
                      <a:pt x="1832" y="776"/>
                      <a:pt x="1840" y="776"/>
                      <a:pt x="1855" y="791"/>
                    </a:cubicBezTo>
                    <a:cubicBezTo>
                      <a:pt x="1885" y="791"/>
                      <a:pt x="1916" y="822"/>
                      <a:pt x="1916" y="822"/>
                    </a:cubicBezTo>
                    <a:cubicBezTo>
                      <a:pt x="1916" y="822"/>
                      <a:pt x="1885" y="791"/>
                      <a:pt x="1885" y="791"/>
                    </a:cubicBezTo>
                    <a:cubicBezTo>
                      <a:pt x="1855" y="791"/>
                      <a:pt x="1916" y="700"/>
                      <a:pt x="1916" y="700"/>
                    </a:cubicBezTo>
                    <a:cubicBezTo>
                      <a:pt x="1885" y="670"/>
                      <a:pt x="1885" y="670"/>
                      <a:pt x="1916" y="639"/>
                    </a:cubicBezTo>
                    <a:cubicBezTo>
                      <a:pt x="1916" y="609"/>
                      <a:pt x="1916" y="609"/>
                      <a:pt x="1916" y="578"/>
                    </a:cubicBezTo>
                    <a:cubicBezTo>
                      <a:pt x="1916" y="578"/>
                      <a:pt x="1887" y="549"/>
                      <a:pt x="1885" y="548"/>
                    </a:cubicBezTo>
                    <a:lnTo>
                      <a:pt x="1885" y="548"/>
                    </a:lnTo>
                    <a:cubicBezTo>
                      <a:pt x="1916" y="578"/>
                      <a:pt x="1946" y="578"/>
                      <a:pt x="1946" y="578"/>
                    </a:cubicBezTo>
                    <a:lnTo>
                      <a:pt x="1946" y="548"/>
                    </a:lnTo>
                    <a:cubicBezTo>
                      <a:pt x="1946" y="548"/>
                      <a:pt x="1946" y="548"/>
                      <a:pt x="2007" y="578"/>
                    </a:cubicBezTo>
                    <a:lnTo>
                      <a:pt x="1976" y="548"/>
                    </a:lnTo>
                    <a:lnTo>
                      <a:pt x="1976" y="548"/>
                    </a:lnTo>
                    <a:cubicBezTo>
                      <a:pt x="1994" y="557"/>
                      <a:pt x="2002" y="561"/>
                      <a:pt x="2002" y="561"/>
                    </a:cubicBezTo>
                    <a:cubicBezTo>
                      <a:pt x="2004" y="561"/>
                      <a:pt x="1968" y="539"/>
                      <a:pt x="1946" y="518"/>
                    </a:cubicBezTo>
                    <a:cubicBezTo>
                      <a:pt x="1916" y="487"/>
                      <a:pt x="1916" y="487"/>
                      <a:pt x="1946" y="487"/>
                    </a:cubicBezTo>
                    <a:cubicBezTo>
                      <a:pt x="1976" y="518"/>
                      <a:pt x="1976" y="518"/>
                      <a:pt x="2007" y="518"/>
                    </a:cubicBezTo>
                    <a:cubicBezTo>
                      <a:pt x="1976" y="487"/>
                      <a:pt x="1976" y="457"/>
                      <a:pt x="2007" y="457"/>
                    </a:cubicBezTo>
                    <a:cubicBezTo>
                      <a:pt x="2007" y="426"/>
                      <a:pt x="2007" y="396"/>
                      <a:pt x="1976" y="396"/>
                    </a:cubicBezTo>
                    <a:cubicBezTo>
                      <a:pt x="1976" y="381"/>
                      <a:pt x="1976" y="373"/>
                      <a:pt x="1980" y="373"/>
                    </a:cubicBezTo>
                    <a:cubicBezTo>
                      <a:pt x="1984" y="373"/>
                      <a:pt x="1992" y="381"/>
                      <a:pt x="2007" y="396"/>
                    </a:cubicBezTo>
                    <a:cubicBezTo>
                      <a:pt x="2032" y="396"/>
                      <a:pt x="2057" y="396"/>
                      <a:pt x="2031" y="379"/>
                    </a:cubicBezTo>
                    <a:lnTo>
                      <a:pt x="2031" y="379"/>
                    </a:lnTo>
                    <a:cubicBezTo>
                      <a:pt x="2037" y="377"/>
                      <a:pt x="2037" y="366"/>
                      <a:pt x="2037" y="366"/>
                    </a:cubicBezTo>
                    <a:cubicBezTo>
                      <a:pt x="2037" y="366"/>
                      <a:pt x="2037" y="354"/>
                      <a:pt x="2030" y="346"/>
                    </a:cubicBezTo>
                    <a:lnTo>
                      <a:pt x="2030" y="346"/>
                    </a:lnTo>
                    <a:cubicBezTo>
                      <a:pt x="2047" y="352"/>
                      <a:pt x="2062" y="355"/>
                      <a:pt x="2074" y="355"/>
                    </a:cubicBezTo>
                    <a:cubicBezTo>
                      <a:pt x="2097" y="355"/>
                      <a:pt x="2103" y="340"/>
                      <a:pt x="2068" y="305"/>
                    </a:cubicBezTo>
                    <a:lnTo>
                      <a:pt x="2068" y="305"/>
                    </a:lnTo>
                    <a:cubicBezTo>
                      <a:pt x="2068" y="305"/>
                      <a:pt x="2071" y="309"/>
                      <a:pt x="2098" y="335"/>
                    </a:cubicBezTo>
                    <a:cubicBezTo>
                      <a:pt x="2098" y="335"/>
                      <a:pt x="2098" y="305"/>
                      <a:pt x="2068" y="305"/>
                    </a:cubicBezTo>
                    <a:cubicBezTo>
                      <a:pt x="2068" y="305"/>
                      <a:pt x="2068" y="274"/>
                      <a:pt x="2068" y="274"/>
                    </a:cubicBezTo>
                    <a:cubicBezTo>
                      <a:pt x="2098" y="274"/>
                      <a:pt x="2068" y="245"/>
                      <a:pt x="2068" y="244"/>
                    </a:cubicBezTo>
                    <a:lnTo>
                      <a:pt x="2068" y="244"/>
                    </a:lnTo>
                    <a:cubicBezTo>
                      <a:pt x="2077" y="253"/>
                      <a:pt x="2083" y="257"/>
                      <a:pt x="2087" y="257"/>
                    </a:cubicBezTo>
                    <a:cubicBezTo>
                      <a:pt x="2098" y="257"/>
                      <a:pt x="2098" y="235"/>
                      <a:pt x="2098" y="214"/>
                    </a:cubicBezTo>
                    <a:cubicBezTo>
                      <a:pt x="2098" y="214"/>
                      <a:pt x="2128" y="183"/>
                      <a:pt x="2159" y="183"/>
                    </a:cubicBezTo>
                    <a:lnTo>
                      <a:pt x="2128" y="183"/>
                    </a:lnTo>
                    <a:cubicBezTo>
                      <a:pt x="2068" y="153"/>
                      <a:pt x="2068" y="153"/>
                      <a:pt x="2098" y="153"/>
                    </a:cubicBezTo>
                    <a:cubicBezTo>
                      <a:pt x="2116" y="162"/>
                      <a:pt x="2128" y="165"/>
                      <a:pt x="2136" y="165"/>
                    </a:cubicBezTo>
                    <a:cubicBezTo>
                      <a:pt x="2144" y="165"/>
                      <a:pt x="2146" y="160"/>
                      <a:pt x="2140" y="153"/>
                    </a:cubicBezTo>
                    <a:lnTo>
                      <a:pt x="2140" y="153"/>
                    </a:lnTo>
                    <a:cubicBezTo>
                      <a:pt x="2189" y="153"/>
                      <a:pt x="2183" y="151"/>
                      <a:pt x="2098" y="122"/>
                    </a:cubicBezTo>
                    <a:lnTo>
                      <a:pt x="2098" y="122"/>
                    </a:lnTo>
                    <a:cubicBezTo>
                      <a:pt x="2098" y="122"/>
                      <a:pt x="2098" y="122"/>
                      <a:pt x="2098" y="122"/>
                    </a:cubicBezTo>
                    <a:lnTo>
                      <a:pt x="2189" y="122"/>
                    </a:lnTo>
                    <a:cubicBezTo>
                      <a:pt x="2159" y="92"/>
                      <a:pt x="2159" y="92"/>
                      <a:pt x="2159" y="92"/>
                    </a:cubicBezTo>
                    <a:lnTo>
                      <a:pt x="2128" y="92"/>
                    </a:lnTo>
                    <a:cubicBezTo>
                      <a:pt x="2098" y="92"/>
                      <a:pt x="2068" y="62"/>
                      <a:pt x="2068" y="62"/>
                    </a:cubicBezTo>
                    <a:cubicBezTo>
                      <a:pt x="2068" y="62"/>
                      <a:pt x="2037" y="62"/>
                      <a:pt x="2007" y="31"/>
                    </a:cubicBezTo>
                    <a:cubicBezTo>
                      <a:pt x="1916" y="31"/>
                      <a:pt x="1885" y="31"/>
                      <a:pt x="1855" y="1"/>
                    </a:cubicBezTo>
                    <a:close/>
                    <a:moveTo>
                      <a:pt x="1065" y="2189"/>
                    </a:moveTo>
                    <a:cubicBezTo>
                      <a:pt x="1065" y="2189"/>
                      <a:pt x="1065" y="2189"/>
                      <a:pt x="1065" y="2220"/>
                    </a:cubicBezTo>
                    <a:cubicBezTo>
                      <a:pt x="1082" y="2255"/>
                      <a:pt x="1090" y="2270"/>
                      <a:pt x="1093" y="2270"/>
                    </a:cubicBezTo>
                    <a:cubicBezTo>
                      <a:pt x="1095" y="2270"/>
                      <a:pt x="1095" y="2263"/>
                      <a:pt x="1095" y="2250"/>
                    </a:cubicBezTo>
                    <a:cubicBezTo>
                      <a:pt x="1065" y="2220"/>
                      <a:pt x="1065" y="2189"/>
                      <a:pt x="1065" y="2189"/>
                    </a:cubicBezTo>
                    <a:close/>
                    <a:moveTo>
                      <a:pt x="122" y="2220"/>
                    </a:moveTo>
                    <a:cubicBezTo>
                      <a:pt x="92" y="2220"/>
                      <a:pt x="122" y="2250"/>
                      <a:pt x="122" y="2281"/>
                    </a:cubicBezTo>
                    <a:cubicBezTo>
                      <a:pt x="122" y="2281"/>
                      <a:pt x="122" y="2250"/>
                      <a:pt x="122" y="22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5"/>
              <p:cNvSpPr/>
              <p:nvPr/>
            </p:nvSpPr>
            <p:spPr>
              <a:xfrm>
                <a:off x="6816000" y="1596800"/>
                <a:ext cx="97600" cy="36500"/>
              </a:xfrm>
              <a:custGeom>
                <a:avLst/>
                <a:gdLst/>
                <a:ahLst/>
                <a:cxnLst/>
                <a:rect l="l" t="t" r="r" b="b"/>
                <a:pathLst>
                  <a:path w="3904" h="1460" extrusionOk="0">
                    <a:moveTo>
                      <a:pt x="2006" y="92"/>
                    </a:moveTo>
                    <a:cubicBezTo>
                      <a:pt x="2006" y="92"/>
                      <a:pt x="2006" y="92"/>
                      <a:pt x="2006" y="92"/>
                    </a:cubicBezTo>
                    <a:cubicBezTo>
                      <a:pt x="2006" y="92"/>
                      <a:pt x="2006" y="92"/>
                      <a:pt x="2006" y="92"/>
                    </a:cubicBezTo>
                    <a:close/>
                    <a:moveTo>
                      <a:pt x="2219" y="92"/>
                    </a:moveTo>
                    <a:cubicBezTo>
                      <a:pt x="2219" y="92"/>
                      <a:pt x="2219" y="92"/>
                      <a:pt x="2219" y="92"/>
                    </a:cubicBezTo>
                    <a:cubicBezTo>
                      <a:pt x="2219" y="92"/>
                      <a:pt x="2219" y="92"/>
                      <a:pt x="2219" y="92"/>
                    </a:cubicBezTo>
                    <a:close/>
                    <a:moveTo>
                      <a:pt x="2462" y="92"/>
                    </a:moveTo>
                    <a:cubicBezTo>
                      <a:pt x="2462" y="92"/>
                      <a:pt x="2462" y="92"/>
                      <a:pt x="2462" y="92"/>
                    </a:cubicBezTo>
                    <a:cubicBezTo>
                      <a:pt x="2462" y="92"/>
                      <a:pt x="2462" y="92"/>
                      <a:pt x="2462" y="92"/>
                    </a:cubicBezTo>
                    <a:close/>
                    <a:moveTo>
                      <a:pt x="2462" y="92"/>
                    </a:moveTo>
                    <a:cubicBezTo>
                      <a:pt x="2462" y="92"/>
                      <a:pt x="2462" y="92"/>
                      <a:pt x="2462" y="92"/>
                    </a:cubicBezTo>
                    <a:cubicBezTo>
                      <a:pt x="2462" y="92"/>
                      <a:pt x="2462" y="92"/>
                      <a:pt x="2462" y="92"/>
                    </a:cubicBezTo>
                    <a:close/>
                    <a:moveTo>
                      <a:pt x="1112" y="102"/>
                    </a:moveTo>
                    <a:cubicBezTo>
                      <a:pt x="1110" y="102"/>
                      <a:pt x="1112" y="108"/>
                      <a:pt x="1120" y="118"/>
                    </a:cubicBezTo>
                    <a:lnTo>
                      <a:pt x="1120" y="118"/>
                    </a:lnTo>
                    <a:cubicBezTo>
                      <a:pt x="1117" y="107"/>
                      <a:pt x="1113" y="102"/>
                      <a:pt x="1112" y="102"/>
                    </a:cubicBezTo>
                    <a:close/>
                    <a:moveTo>
                      <a:pt x="1600" y="92"/>
                    </a:moveTo>
                    <a:lnTo>
                      <a:pt x="1600" y="92"/>
                    </a:lnTo>
                    <a:cubicBezTo>
                      <a:pt x="1596" y="92"/>
                      <a:pt x="1596" y="106"/>
                      <a:pt x="1609" y="121"/>
                    </a:cubicBezTo>
                    <a:lnTo>
                      <a:pt x="1609" y="121"/>
                    </a:lnTo>
                    <a:cubicBezTo>
                      <a:pt x="1607" y="100"/>
                      <a:pt x="1602" y="92"/>
                      <a:pt x="1600" y="92"/>
                    </a:cubicBezTo>
                    <a:close/>
                    <a:moveTo>
                      <a:pt x="1490" y="92"/>
                    </a:moveTo>
                    <a:lnTo>
                      <a:pt x="1520" y="122"/>
                    </a:lnTo>
                    <a:lnTo>
                      <a:pt x="1520" y="92"/>
                    </a:lnTo>
                    <a:close/>
                    <a:moveTo>
                      <a:pt x="2493" y="122"/>
                    </a:moveTo>
                    <a:cubicBezTo>
                      <a:pt x="2493" y="122"/>
                      <a:pt x="2493" y="122"/>
                      <a:pt x="2493" y="122"/>
                    </a:cubicBezTo>
                    <a:cubicBezTo>
                      <a:pt x="2493" y="122"/>
                      <a:pt x="2493" y="122"/>
                      <a:pt x="2493" y="122"/>
                    </a:cubicBezTo>
                    <a:close/>
                    <a:moveTo>
                      <a:pt x="1609" y="121"/>
                    </a:moveTo>
                    <a:cubicBezTo>
                      <a:pt x="1610" y="127"/>
                      <a:pt x="1611" y="135"/>
                      <a:pt x="1611" y="144"/>
                    </a:cubicBezTo>
                    <a:lnTo>
                      <a:pt x="1611" y="144"/>
                    </a:lnTo>
                    <a:cubicBezTo>
                      <a:pt x="1611" y="138"/>
                      <a:pt x="1611" y="131"/>
                      <a:pt x="1611" y="122"/>
                    </a:cubicBezTo>
                    <a:cubicBezTo>
                      <a:pt x="1611" y="122"/>
                      <a:pt x="1610" y="121"/>
                      <a:pt x="1609" y="121"/>
                    </a:cubicBezTo>
                    <a:close/>
                    <a:moveTo>
                      <a:pt x="912" y="92"/>
                    </a:moveTo>
                    <a:cubicBezTo>
                      <a:pt x="882" y="122"/>
                      <a:pt x="882" y="122"/>
                      <a:pt x="912" y="153"/>
                    </a:cubicBezTo>
                    <a:cubicBezTo>
                      <a:pt x="912" y="122"/>
                      <a:pt x="912" y="122"/>
                      <a:pt x="912" y="122"/>
                    </a:cubicBezTo>
                    <a:cubicBezTo>
                      <a:pt x="912" y="92"/>
                      <a:pt x="912" y="92"/>
                      <a:pt x="912" y="92"/>
                    </a:cubicBezTo>
                    <a:close/>
                    <a:moveTo>
                      <a:pt x="1120" y="118"/>
                    </a:moveTo>
                    <a:cubicBezTo>
                      <a:pt x="1123" y="126"/>
                      <a:pt x="1125" y="137"/>
                      <a:pt x="1125" y="153"/>
                    </a:cubicBezTo>
                    <a:cubicBezTo>
                      <a:pt x="1125" y="145"/>
                      <a:pt x="1125" y="133"/>
                      <a:pt x="1125" y="122"/>
                    </a:cubicBezTo>
                    <a:cubicBezTo>
                      <a:pt x="1123" y="121"/>
                      <a:pt x="1122" y="119"/>
                      <a:pt x="1120" y="118"/>
                    </a:cubicBezTo>
                    <a:close/>
                    <a:moveTo>
                      <a:pt x="1641" y="122"/>
                    </a:moveTo>
                    <a:cubicBezTo>
                      <a:pt x="1657" y="153"/>
                      <a:pt x="1657" y="168"/>
                      <a:pt x="1653" y="168"/>
                    </a:cubicBezTo>
                    <a:cubicBezTo>
                      <a:pt x="1649" y="168"/>
                      <a:pt x="1641" y="153"/>
                      <a:pt x="1641" y="122"/>
                    </a:cubicBezTo>
                    <a:close/>
                    <a:moveTo>
                      <a:pt x="2553" y="183"/>
                    </a:moveTo>
                    <a:cubicBezTo>
                      <a:pt x="2553" y="201"/>
                      <a:pt x="2553" y="213"/>
                      <a:pt x="2553" y="213"/>
                    </a:cubicBezTo>
                    <a:cubicBezTo>
                      <a:pt x="2523" y="213"/>
                      <a:pt x="2523" y="213"/>
                      <a:pt x="2553" y="183"/>
                    </a:cubicBezTo>
                    <a:close/>
                    <a:moveTo>
                      <a:pt x="2916" y="254"/>
                    </a:moveTo>
                    <a:cubicBezTo>
                      <a:pt x="2913" y="254"/>
                      <a:pt x="2906" y="269"/>
                      <a:pt x="2888" y="305"/>
                    </a:cubicBezTo>
                    <a:cubicBezTo>
                      <a:pt x="2888" y="305"/>
                      <a:pt x="2888" y="305"/>
                      <a:pt x="2918" y="274"/>
                    </a:cubicBezTo>
                    <a:cubicBezTo>
                      <a:pt x="2918" y="262"/>
                      <a:pt x="2918" y="254"/>
                      <a:pt x="2916" y="254"/>
                    </a:cubicBezTo>
                    <a:close/>
                    <a:moveTo>
                      <a:pt x="2940" y="285"/>
                    </a:moveTo>
                    <a:cubicBezTo>
                      <a:pt x="2938" y="285"/>
                      <a:pt x="2931" y="292"/>
                      <a:pt x="2918" y="305"/>
                    </a:cubicBezTo>
                    <a:cubicBezTo>
                      <a:pt x="2918" y="320"/>
                      <a:pt x="2918" y="327"/>
                      <a:pt x="2922" y="327"/>
                    </a:cubicBezTo>
                    <a:lnTo>
                      <a:pt x="2922" y="327"/>
                    </a:lnTo>
                    <a:cubicBezTo>
                      <a:pt x="2937" y="297"/>
                      <a:pt x="2943" y="285"/>
                      <a:pt x="2940" y="285"/>
                    </a:cubicBezTo>
                    <a:close/>
                    <a:moveTo>
                      <a:pt x="1831" y="322"/>
                    </a:moveTo>
                    <a:cubicBezTo>
                      <a:pt x="1837" y="322"/>
                      <a:pt x="1844" y="335"/>
                      <a:pt x="1824" y="335"/>
                    </a:cubicBezTo>
                    <a:cubicBezTo>
                      <a:pt x="1824" y="325"/>
                      <a:pt x="1827" y="322"/>
                      <a:pt x="1831" y="322"/>
                    </a:cubicBezTo>
                    <a:close/>
                    <a:moveTo>
                      <a:pt x="2797" y="305"/>
                    </a:moveTo>
                    <a:cubicBezTo>
                      <a:pt x="2827" y="305"/>
                      <a:pt x="2827" y="305"/>
                      <a:pt x="2797" y="335"/>
                    </a:cubicBezTo>
                    <a:cubicBezTo>
                      <a:pt x="2797" y="305"/>
                      <a:pt x="2797" y="305"/>
                      <a:pt x="2797" y="305"/>
                    </a:cubicBezTo>
                    <a:close/>
                    <a:moveTo>
                      <a:pt x="2128" y="335"/>
                    </a:moveTo>
                    <a:cubicBezTo>
                      <a:pt x="2158" y="335"/>
                      <a:pt x="2158" y="335"/>
                      <a:pt x="2128" y="365"/>
                    </a:cubicBezTo>
                    <a:cubicBezTo>
                      <a:pt x="2128" y="348"/>
                      <a:pt x="2128" y="335"/>
                      <a:pt x="2128" y="335"/>
                    </a:cubicBezTo>
                    <a:close/>
                    <a:moveTo>
                      <a:pt x="699" y="365"/>
                    </a:moveTo>
                    <a:lnTo>
                      <a:pt x="699" y="396"/>
                    </a:lnTo>
                    <a:cubicBezTo>
                      <a:pt x="730" y="426"/>
                      <a:pt x="730" y="426"/>
                      <a:pt x="730" y="426"/>
                    </a:cubicBezTo>
                    <a:lnTo>
                      <a:pt x="730" y="426"/>
                    </a:lnTo>
                    <a:cubicBezTo>
                      <a:pt x="719" y="416"/>
                      <a:pt x="713" y="413"/>
                      <a:pt x="709" y="413"/>
                    </a:cubicBezTo>
                    <a:cubicBezTo>
                      <a:pt x="703" y="413"/>
                      <a:pt x="709" y="426"/>
                      <a:pt x="730" y="426"/>
                    </a:cubicBezTo>
                    <a:cubicBezTo>
                      <a:pt x="730" y="426"/>
                      <a:pt x="699" y="396"/>
                      <a:pt x="699" y="365"/>
                    </a:cubicBezTo>
                    <a:close/>
                    <a:moveTo>
                      <a:pt x="1186" y="396"/>
                    </a:moveTo>
                    <a:cubicBezTo>
                      <a:pt x="1216" y="426"/>
                      <a:pt x="1216" y="457"/>
                      <a:pt x="1216" y="457"/>
                    </a:cubicBezTo>
                    <a:lnTo>
                      <a:pt x="1186" y="426"/>
                    </a:lnTo>
                    <a:lnTo>
                      <a:pt x="1186" y="396"/>
                    </a:lnTo>
                    <a:close/>
                    <a:moveTo>
                      <a:pt x="1537" y="452"/>
                    </a:moveTo>
                    <a:cubicBezTo>
                      <a:pt x="1540" y="452"/>
                      <a:pt x="1550" y="469"/>
                      <a:pt x="1550" y="487"/>
                    </a:cubicBezTo>
                    <a:lnTo>
                      <a:pt x="1550" y="487"/>
                    </a:lnTo>
                    <a:cubicBezTo>
                      <a:pt x="1537" y="461"/>
                      <a:pt x="1535" y="452"/>
                      <a:pt x="1537" y="452"/>
                    </a:cubicBezTo>
                    <a:close/>
                    <a:moveTo>
                      <a:pt x="885" y="464"/>
                    </a:moveTo>
                    <a:cubicBezTo>
                      <a:pt x="889" y="464"/>
                      <a:pt x="897" y="472"/>
                      <a:pt x="912" y="487"/>
                    </a:cubicBezTo>
                    <a:lnTo>
                      <a:pt x="882" y="487"/>
                    </a:lnTo>
                    <a:cubicBezTo>
                      <a:pt x="882" y="472"/>
                      <a:pt x="882" y="464"/>
                      <a:pt x="885" y="464"/>
                    </a:cubicBezTo>
                    <a:close/>
                    <a:moveTo>
                      <a:pt x="1553" y="503"/>
                    </a:moveTo>
                    <a:cubicBezTo>
                      <a:pt x="1551" y="507"/>
                      <a:pt x="1550" y="512"/>
                      <a:pt x="1550" y="517"/>
                    </a:cubicBezTo>
                    <a:cubicBezTo>
                      <a:pt x="1559" y="526"/>
                      <a:pt x="1563" y="530"/>
                      <a:pt x="1564" y="530"/>
                    </a:cubicBezTo>
                    <a:cubicBezTo>
                      <a:pt x="1565" y="530"/>
                      <a:pt x="1557" y="518"/>
                      <a:pt x="1553" y="503"/>
                    </a:cubicBezTo>
                    <a:close/>
                    <a:moveTo>
                      <a:pt x="1296" y="496"/>
                    </a:moveTo>
                    <a:cubicBezTo>
                      <a:pt x="1303" y="524"/>
                      <a:pt x="1305" y="542"/>
                      <a:pt x="1306" y="542"/>
                    </a:cubicBezTo>
                    <a:cubicBezTo>
                      <a:pt x="1307" y="542"/>
                      <a:pt x="1307" y="534"/>
                      <a:pt x="1307" y="517"/>
                    </a:cubicBezTo>
                    <a:cubicBezTo>
                      <a:pt x="1303" y="509"/>
                      <a:pt x="1299" y="502"/>
                      <a:pt x="1296" y="496"/>
                    </a:cubicBezTo>
                    <a:close/>
                    <a:moveTo>
                      <a:pt x="852" y="475"/>
                    </a:moveTo>
                    <a:cubicBezTo>
                      <a:pt x="853" y="475"/>
                      <a:pt x="859" y="503"/>
                      <a:pt x="882" y="548"/>
                    </a:cubicBezTo>
                    <a:cubicBezTo>
                      <a:pt x="851" y="517"/>
                      <a:pt x="851" y="487"/>
                      <a:pt x="851" y="487"/>
                    </a:cubicBezTo>
                    <a:cubicBezTo>
                      <a:pt x="851" y="479"/>
                      <a:pt x="851" y="475"/>
                      <a:pt x="852" y="475"/>
                    </a:cubicBezTo>
                    <a:close/>
                    <a:moveTo>
                      <a:pt x="1094" y="487"/>
                    </a:moveTo>
                    <a:cubicBezTo>
                      <a:pt x="1094" y="487"/>
                      <a:pt x="1125" y="517"/>
                      <a:pt x="1125" y="517"/>
                    </a:cubicBezTo>
                    <a:cubicBezTo>
                      <a:pt x="1125" y="533"/>
                      <a:pt x="1125" y="533"/>
                      <a:pt x="1121" y="533"/>
                    </a:cubicBezTo>
                    <a:cubicBezTo>
                      <a:pt x="1117" y="533"/>
                      <a:pt x="1110" y="533"/>
                      <a:pt x="1094" y="548"/>
                    </a:cubicBezTo>
                    <a:cubicBezTo>
                      <a:pt x="1094" y="487"/>
                      <a:pt x="1094" y="487"/>
                      <a:pt x="1094" y="487"/>
                    </a:cubicBezTo>
                    <a:close/>
                    <a:moveTo>
                      <a:pt x="1003" y="517"/>
                    </a:moveTo>
                    <a:cubicBezTo>
                      <a:pt x="1034" y="517"/>
                      <a:pt x="1034" y="517"/>
                      <a:pt x="1034" y="548"/>
                    </a:cubicBezTo>
                    <a:cubicBezTo>
                      <a:pt x="1034" y="548"/>
                      <a:pt x="1064" y="578"/>
                      <a:pt x="1034" y="578"/>
                    </a:cubicBezTo>
                    <a:cubicBezTo>
                      <a:pt x="1034" y="567"/>
                      <a:pt x="1034" y="548"/>
                      <a:pt x="1034" y="548"/>
                    </a:cubicBezTo>
                    <a:cubicBezTo>
                      <a:pt x="1003" y="517"/>
                      <a:pt x="1003" y="517"/>
                      <a:pt x="1003" y="517"/>
                    </a:cubicBezTo>
                    <a:close/>
                    <a:moveTo>
                      <a:pt x="578" y="639"/>
                    </a:moveTo>
                    <a:lnTo>
                      <a:pt x="578" y="669"/>
                    </a:lnTo>
                    <a:cubicBezTo>
                      <a:pt x="547" y="639"/>
                      <a:pt x="547" y="639"/>
                      <a:pt x="578" y="639"/>
                    </a:cubicBezTo>
                    <a:close/>
                    <a:moveTo>
                      <a:pt x="400" y="600"/>
                    </a:moveTo>
                    <a:lnTo>
                      <a:pt x="400" y="600"/>
                    </a:lnTo>
                    <a:cubicBezTo>
                      <a:pt x="407" y="611"/>
                      <a:pt x="415" y="623"/>
                      <a:pt x="426" y="639"/>
                    </a:cubicBezTo>
                    <a:cubicBezTo>
                      <a:pt x="443" y="675"/>
                      <a:pt x="451" y="689"/>
                      <a:pt x="448" y="689"/>
                    </a:cubicBezTo>
                    <a:cubicBezTo>
                      <a:pt x="446" y="689"/>
                      <a:pt x="438" y="682"/>
                      <a:pt x="426" y="669"/>
                    </a:cubicBezTo>
                    <a:lnTo>
                      <a:pt x="426" y="669"/>
                    </a:lnTo>
                    <a:cubicBezTo>
                      <a:pt x="426" y="669"/>
                      <a:pt x="426" y="669"/>
                      <a:pt x="426" y="669"/>
                    </a:cubicBezTo>
                    <a:cubicBezTo>
                      <a:pt x="426" y="639"/>
                      <a:pt x="426" y="639"/>
                      <a:pt x="426" y="639"/>
                    </a:cubicBezTo>
                    <a:cubicBezTo>
                      <a:pt x="426" y="639"/>
                      <a:pt x="408" y="622"/>
                      <a:pt x="400" y="600"/>
                    </a:cubicBezTo>
                    <a:close/>
                    <a:moveTo>
                      <a:pt x="760" y="639"/>
                    </a:moveTo>
                    <a:cubicBezTo>
                      <a:pt x="790" y="669"/>
                      <a:pt x="821" y="700"/>
                      <a:pt x="790" y="700"/>
                    </a:cubicBezTo>
                    <a:cubicBezTo>
                      <a:pt x="790" y="670"/>
                      <a:pt x="761" y="640"/>
                      <a:pt x="760" y="639"/>
                    </a:cubicBezTo>
                    <a:close/>
                    <a:moveTo>
                      <a:pt x="426" y="671"/>
                    </a:moveTo>
                    <a:cubicBezTo>
                      <a:pt x="443" y="690"/>
                      <a:pt x="456" y="710"/>
                      <a:pt x="456" y="729"/>
                    </a:cubicBezTo>
                    <a:lnTo>
                      <a:pt x="456" y="729"/>
                    </a:lnTo>
                    <a:cubicBezTo>
                      <a:pt x="439" y="710"/>
                      <a:pt x="426" y="690"/>
                      <a:pt x="426" y="671"/>
                    </a:cubicBezTo>
                    <a:close/>
                    <a:moveTo>
                      <a:pt x="3131" y="669"/>
                    </a:moveTo>
                    <a:cubicBezTo>
                      <a:pt x="3131" y="669"/>
                      <a:pt x="3131" y="700"/>
                      <a:pt x="3100" y="730"/>
                    </a:cubicBezTo>
                    <a:lnTo>
                      <a:pt x="3100" y="700"/>
                    </a:lnTo>
                    <a:cubicBezTo>
                      <a:pt x="3112" y="689"/>
                      <a:pt x="3123" y="678"/>
                      <a:pt x="3131" y="669"/>
                    </a:cubicBezTo>
                    <a:close/>
                    <a:moveTo>
                      <a:pt x="711" y="730"/>
                    </a:moveTo>
                    <a:cubicBezTo>
                      <a:pt x="713" y="730"/>
                      <a:pt x="722" y="738"/>
                      <a:pt x="739" y="761"/>
                    </a:cubicBezTo>
                    <a:lnTo>
                      <a:pt x="730" y="761"/>
                    </a:lnTo>
                    <a:cubicBezTo>
                      <a:pt x="714" y="745"/>
                      <a:pt x="707" y="730"/>
                      <a:pt x="711" y="730"/>
                    </a:cubicBezTo>
                    <a:close/>
                    <a:moveTo>
                      <a:pt x="3344" y="669"/>
                    </a:moveTo>
                    <a:cubicBezTo>
                      <a:pt x="3344" y="669"/>
                      <a:pt x="3344" y="669"/>
                      <a:pt x="3344" y="700"/>
                    </a:cubicBezTo>
                    <a:cubicBezTo>
                      <a:pt x="3313" y="730"/>
                      <a:pt x="3283" y="761"/>
                      <a:pt x="3283" y="761"/>
                    </a:cubicBezTo>
                    <a:cubicBezTo>
                      <a:pt x="3283" y="761"/>
                      <a:pt x="3313" y="700"/>
                      <a:pt x="3344" y="669"/>
                    </a:cubicBezTo>
                    <a:close/>
                    <a:moveTo>
                      <a:pt x="2979" y="761"/>
                    </a:moveTo>
                    <a:lnTo>
                      <a:pt x="2979" y="761"/>
                    </a:lnTo>
                    <a:cubicBezTo>
                      <a:pt x="2964" y="776"/>
                      <a:pt x="2964" y="783"/>
                      <a:pt x="2968" y="783"/>
                    </a:cubicBezTo>
                    <a:cubicBezTo>
                      <a:pt x="2971" y="783"/>
                      <a:pt x="2979" y="776"/>
                      <a:pt x="2979" y="761"/>
                    </a:cubicBezTo>
                    <a:close/>
                    <a:moveTo>
                      <a:pt x="175" y="801"/>
                    </a:moveTo>
                    <a:lnTo>
                      <a:pt x="175" y="801"/>
                    </a:lnTo>
                    <a:cubicBezTo>
                      <a:pt x="174" y="801"/>
                      <a:pt x="175" y="806"/>
                      <a:pt x="182" y="817"/>
                    </a:cubicBezTo>
                    <a:lnTo>
                      <a:pt x="182" y="817"/>
                    </a:lnTo>
                    <a:cubicBezTo>
                      <a:pt x="181" y="807"/>
                      <a:pt x="177" y="801"/>
                      <a:pt x="175" y="801"/>
                    </a:cubicBezTo>
                    <a:close/>
                    <a:moveTo>
                      <a:pt x="182" y="817"/>
                    </a:moveTo>
                    <a:lnTo>
                      <a:pt x="182" y="817"/>
                    </a:lnTo>
                    <a:cubicBezTo>
                      <a:pt x="182" y="818"/>
                      <a:pt x="183" y="820"/>
                      <a:pt x="183" y="821"/>
                    </a:cubicBezTo>
                    <a:lnTo>
                      <a:pt x="186" y="821"/>
                    </a:lnTo>
                    <a:cubicBezTo>
                      <a:pt x="184" y="820"/>
                      <a:pt x="183" y="818"/>
                      <a:pt x="182" y="817"/>
                    </a:cubicBezTo>
                    <a:close/>
                    <a:moveTo>
                      <a:pt x="650" y="732"/>
                    </a:moveTo>
                    <a:cubicBezTo>
                      <a:pt x="669" y="739"/>
                      <a:pt x="673" y="765"/>
                      <a:pt x="699" y="791"/>
                    </a:cubicBezTo>
                    <a:lnTo>
                      <a:pt x="699" y="821"/>
                    </a:lnTo>
                    <a:lnTo>
                      <a:pt x="669" y="761"/>
                    </a:lnTo>
                    <a:cubicBezTo>
                      <a:pt x="662" y="750"/>
                      <a:pt x="655" y="740"/>
                      <a:pt x="650" y="732"/>
                    </a:cubicBezTo>
                    <a:close/>
                    <a:moveTo>
                      <a:pt x="3161" y="791"/>
                    </a:moveTo>
                    <a:lnTo>
                      <a:pt x="3161" y="791"/>
                    </a:lnTo>
                    <a:cubicBezTo>
                      <a:pt x="3131" y="821"/>
                      <a:pt x="3131" y="821"/>
                      <a:pt x="3131" y="852"/>
                    </a:cubicBezTo>
                    <a:cubicBezTo>
                      <a:pt x="3131" y="852"/>
                      <a:pt x="3161" y="821"/>
                      <a:pt x="3161" y="791"/>
                    </a:cubicBezTo>
                    <a:close/>
                    <a:moveTo>
                      <a:pt x="280" y="846"/>
                    </a:moveTo>
                    <a:lnTo>
                      <a:pt x="280" y="846"/>
                    </a:lnTo>
                    <a:cubicBezTo>
                      <a:pt x="294" y="852"/>
                      <a:pt x="304" y="852"/>
                      <a:pt x="304" y="852"/>
                    </a:cubicBezTo>
                    <a:lnTo>
                      <a:pt x="334" y="882"/>
                    </a:lnTo>
                    <a:cubicBezTo>
                      <a:pt x="334" y="882"/>
                      <a:pt x="334" y="913"/>
                      <a:pt x="365" y="943"/>
                    </a:cubicBezTo>
                    <a:lnTo>
                      <a:pt x="334" y="913"/>
                    </a:lnTo>
                    <a:cubicBezTo>
                      <a:pt x="312" y="890"/>
                      <a:pt x="290" y="868"/>
                      <a:pt x="280" y="846"/>
                    </a:cubicBezTo>
                    <a:close/>
                    <a:moveTo>
                      <a:pt x="365" y="943"/>
                    </a:moveTo>
                    <a:lnTo>
                      <a:pt x="365" y="943"/>
                    </a:lnTo>
                    <a:cubicBezTo>
                      <a:pt x="365" y="943"/>
                      <a:pt x="395" y="943"/>
                      <a:pt x="395" y="973"/>
                    </a:cubicBezTo>
                    <a:lnTo>
                      <a:pt x="365" y="943"/>
                    </a:lnTo>
                    <a:close/>
                    <a:moveTo>
                      <a:pt x="486" y="913"/>
                    </a:moveTo>
                    <a:cubicBezTo>
                      <a:pt x="486" y="913"/>
                      <a:pt x="486" y="943"/>
                      <a:pt x="517" y="973"/>
                    </a:cubicBezTo>
                    <a:cubicBezTo>
                      <a:pt x="486" y="943"/>
                      <a:pt x="456" y="913"/>
                      <a:pt x="486" y="913"/>
                    </a:cubicBezTo>
                    <a:close/>
                    <a:moveTo>
                      <a:pt x="50" y="1011"/>
                    </a:moveTo>
                    <a:cubicBezTo>
                      <a:pt x="46" y="1011"/>
                      <a:pt x="46" y="1019"/>
                      <a:pt x="61" y="1034"/>
                    </a:cubicBezTo>
                    <a:cubicBezTo>
                      <a:pt x="61" y="1019"/>
                      <a:pt x="53" y="1011"/>
                      <a:pt x="50" y="1011"/>
                    </a:cubicBezTo>
                    <a:close/>
                    <a:moveTo>
                      <a:pt x="0" y="1034"/>
                    </a:moveTo>
                    <a:lnTo>
                      <a:pt x="0" y="1034"/>
                    </a:lnTo>
                    <a:cubicBezTo>
                      <a:pt x="11" y="1045"/>
                      <a:pt x="18" y="1052"/>
                      <a:pt x="23" y="1055"/>
                    </a:cubicBezTo>
                    <a:lnTo>
                      <a:pt x="23" y="1055"/>
                    </a:lnTo>
                    <a:cubicBezTo>
                      <a:pt x="16" y="1049"/>
                      <a:pt x="8" y="1042"/>
                      <a:pt x="0" y="1034"/>
                    </a:cubicBezTo>
                    <a:close/>
                    <a:moveTo>
                      <a:pt x="183" y="1034"/>
                    </a:moveTo>
                    <a:cubicBezTo>
                      <a:pt x="183" y="1034"/>
                      <a:pt x="183" y="1034"/>
                      <a:pt x="213" y="1065"/>
                    </a:cubicBezTo>
                    <a:cubicBezTo>
                      <a:pt x="221" y="1073"/>
                      <a:pt x="232" y="1084"/>
                      <a:pt x="243" y="1095"/>
                    </a:cubicBezTo>
                    <a:cubicBezTo>
                      <a:pt x="183" y="1065"/>
                      <a:pt x="183" y="1065"/>
                      <a:pt x="183" y="1034"/>
                    </a:cubicBezTo>
                    <a:close/>
                    <a:moveTo>
                      <a:pt x="183" y="1095"/>
                    </a:moveTo>
                    <a:cubicBezTo>
                      <a:pt x="183" y="1095"/>
                      <a:pt x="213" y="1125"/>
                      <a:pt x="213" y="1125"/>
                    </a:cubicBezTo>
                    <a:lnTo>
                      <a:pt x="183" y="1125"/>
                    </a:lnTo>
                    <a:cubicBezTo>
                      <a:pt x="152" y="1095"/>
                      <a:pt x="152" y="1095"/>
                      <a:pt x="152" y="1095"/>
                    </a:cubicBezTo>
                    <a:close/>
                    <a:moveTo>
                      <a:pt x="365" y="1156"/>
                    </a:moveTo>
                    <a:cubicBezTo>
                      <a:pt x="367" y="1157"/>
                      <a:pt x="368" y="1158"/>
                      <a:pt x="370" y="1159"/>
                    </a:cubicBezTo>
                    <a:lnTo>
                      <a:pt x="370" y="1159"/>
                    </a:lnTo>
                    <a:cubicBezTo>
                      <a:pt x="369" y="1158"/>
                      <a:pt x="367" y="1157"/>
                      <a:pt x="366" y="1156"/>
                    </a:cubicBezTo>
                    <a:close/>
                    <a:moveTo>
                      <a:pt x="274" y="1156"/>
                    </a:moveTo>
                    <a:cubicBezTo>
                      <a:pt x="284" y="1166"/>
                      <a:pt x="295" y="1177"/>
                      <a:pt x="304" y="1186"/>
                    </a:cubicBezTo>
                    <a:lnTo>
                      <a:pt x="304" y="1186"/>
                    </a:lnTo>
                    <a:cubicBezTo>
                      <a:pt x="243" y="1156"/>
                      <a:pt x="243" y="1156"/>
                      <a:pt x="274" y="1156"/>
                    </a:cubicBezTo>
                    <a:close/>
                    <a:moveTo>
                      <a:pt x="370" y="1159"/>
                    </a:moveTo>
                    <a:lnTo>
                      <a:pt x="370" y="1159"/>
                    </a:lnTo>
                    <a:cubicBezTo>
                      <a:pt x="399" y="1186"/>
                      <a:pt x="417" y="1198"/>
                      <a:pt x="420" y="1198"/>
                    </a:cubicBezTo>
                    <a:cubicBezTo>
                      <a:pt x="422" y="1198"/>
                      <a:pt x="407" y="1184"/>
                      <a:pt x="370" y="1159"/>
                    </a:cubicBezTo>
                    <a:close/>
                    <a:moveTo>
                      <a:pt x="1338" y="1125"/>
                    </a:moveTo>
                    <a:cubicBezTo>
                      <a:pt x="1338" y="1125"/>
                      <a:pt x="1338" y="1125"/>
                      <a:pt x="1338" y="1156"/>
                    </a:cubicBezTo>
                    <a:cubicBezTo>
                      <a:pt x="1355" y="1191"/>
                      <a:pt x="1363" y="1206"/>
                      <a:pt x="1366" y="1206"/>
                    </a:cubicBezTo>
                    <a:cubicBezTo>
                      <a:pt x="1368" y="1206"/>
                      <a:pt x="1368" y="1199"/>
                      <a:pt x="1368" y="1186"/>
                    </a:cubicBezTo>
                    <a:cubicBezTo>
                      <a:pt x="1338" y="1156"/>
                      <a:pt x="1338" y="1125"/>
                      <a:pt x="1338" y="1125"/>
                    </a:cubicBezTo>
                    <a:close/>
                    <a:moveTo>
                      <a:pt x="3857" y="1235"/>
                    </a:moveTo>
                    <a:cubicBezTo>
                      <a:pt x="3854" y="1242"/>
                      <a:pt x="3850" y="1248"/>
                      <a:pt x="3844" y="1255"/>
                    </a:cubicBezTo>
                    <a:lnTo>
                      <a:pt x="3844" y="1255"/>
                    </a:lnTo>
                    <a:cubicBezTo>
                      <a:pt x="3850" y="1252"/>
                      <a:pt x="3855" y="1249"/>
                      <a:pt x="3860" y="1247"/>
                    </a:cubicBezTo>
                    <a:lnTo>
                      <a:pt x="3860" y="1247"/>
                    </a:lnTo>
                    <a:cubicBezTo>
                      <a:pt x="3860" y="1240"/>
                      <a:pt x="3859" y="1237"/>
                      <a:pt x="3857" y="1235"/>
                    </a:cubicBezTo>
                    <a:close/>
                    <a:moveTo>
                      <a:pt x="292" y="1262"/>
                    </a:moveTo>
                    <a:cubicBezTo>
                      <a:pt x="294" y="1266"/>
                      <a:pt x="298" y="1271"/>
                      <a:pt x="304" y="1277"/>
                    </a:cubicBezTo>
                    <a:lnTo>
                      <a:pt x="334" y="1277"/>
                    </a:lnTo>
                    <a:cubicBezTo>
                      <a:pt x="334" y="1277"/>
                      <a:pt x="315" y="1277"/>
                      <a:pt x="292" y="1262"/>
                    </a:cubicBezTo>
                    <a:close/>
                    <a:moveTo>
                      <a:pt x="3616" y="1392"/>
                    </a:moveTo>
                    <a:cubicBezTo>
                      <a:pt x="3603" y="1399"/>
                      <a:pt x="3599" y="1399"/>
                      <a:pt x="3617" y="1399"/>
                    </a:cubicBezTo>
                    <a:cubicBezTo>
                      <a:pt x="3617" y="1399"/>
                      <a:pt x="3617" y="1395"/>
                      <a:pt x="3616" y="1392"/>
                    </a:cubicBezTo>
                    <a:close/>
                    <a:moveTo>
                      <a:pt x="2189" y="1"/>
                    </a:moveTo>
                    <a:lnTo>
                      <a:pt x="2189" y="1"/>
                    </a:lnTo>
                    <a:cubicBezTo>
                      <a:pt x="2158" y="31"/>
                      <a:pt x="2158" y="31"/>
                      <a:pt x="2158" y="31"/>
                    </a:cubicBezTo>
                    <a:cubicBezTo>
                      <a:pt x="2158" y="62"/>
                      <a:pt x="2158" y="62"/>
                      <a:pt x="2128" y="62"/>
                    </a:cubicBezTo>
                    <a:cubicBezTo>
                      <a:pt x="2128" y="62"/>
                      <a:pt x="2097" y="92"/>
                      <a:pt x="2097" y="92"/>
                    </a:cubicBezTo>
                    <a:cubicBezTo>
                      <a:pt x="2067" y="92"/>
                      <a:pt x="2067" y="92"/>
                      <a:pt x="2067" y="62"/>
                    </a:cubicBezTo>
                    <a:cubicBezTo>
                      <a:pt x="2037" y="62"/>
                      <a:pt x="2037" y="62"/>
                      <a:pt x="2037" y="92"/>
                    </a:cubicBezTo>
                    <a:cubicBezTo>
                      <a:pt x="2037" y="107"/>
                      <a:pt x="2029" y="115"/>
                      <a:pt x="2021" y="115"/>
                    </a:cubicBezTo>
                    <a:cubicBezTo>
                      <a:pt x="2014" y="115"/>
                      <a:pt x="2006" y="107"/>
                      <a:pt x="2006" y="92"/>
                    </a:cubicBezTo>
                    <a:cubicBezTo>
                      <a:pt x="2006" y="122"/>
                      <a:pt x="2006" y="122"/>
                      <a:pt x="2006" y="122"/>
                    </a:cubicBezTo>
                    <a:cubicBezTo>
                      <a:pt x="2006" y="78"/>
                      <a:pt x="2006" y="50"/>
                      <a:pt x="1994" y="50"/>
                    </a:cubicBezTo>
                    <a:cubicBezTo>
                      <a:pt x="1990" y="50"/>
                      <a:pt x="1984" y="53"/>
                      <a:pt x="1976" y="62"/>
                    </a:cubicBezTo>
                    <a:cubicBezTo>
                      <a:pt x="1976" y="122"/>
                      <a:pt x="1976" y="122"/>
                      <a:pt x="1976" y="122"/>
                    </a:cubicBezTo>
                    <a:cubicBezTo>
                      <a:pt x="1958" y="87"/>
                      <a:pt x="1888" y="72"/>
                      <a:pt x="1833" y="72"/>
                    </a:cubicBezTo>
                    <a:cubicBezTo>
                      <a:pt x="1794" y="72"/>
                      <a:pt x="1763" y="79"/>
                      <a:pt x="1763" y="92"/>
                    </a:cubicBezTo>
                    <a:lnTo>
                      <a:pt x="1733" y="92"/>
                    </a:lnTo>
                    <a:cubicBezTo>
                      <a:pt x="1733" y="66"/>
                      <a:pt x="1727" y="57"/>
                      <a:pt x="1721" y="57"/>
                    </a:cubicBezTo>
                    <a:cubicBezTo>
                      <a:pt x="1712" y="57"/>
                      <a:pt x="1702" y="74"/>
                      <a:pt x="1702" y="92"/>
                    </a:cubicBezTo>
                    <a:cubicBezTo>
                      <a:pt x="1702" y="153"/>
                      <a:pt x="1702" y="153"/>
                      <a:pt x="1672" y="153"/>
                    </a:cubicBezTo>
                    <a:cubicBezTo>
                      <a:pt x="1672" y="102"/>
                      <a:pt x="1672" y="80"/>
                      <a:pt x="1667" y="80"/>
                    </a:cubicBezTo>
                    <a:cubicBezTo>
                      <a:pt x="1663" y="80"/>
                      <a:pt x="1655" y="95"/>
                      <a:pt x="1641" y="122"/>
                    </a:cubicBezTo>
                    <a:cubicBezTo>
                      <a:pt x="1641" y="80"/>
                      <a:pt x="1635" y="57"/>
                      <a:pt x="1628" y="57"/>
                    </a:cubicBezTo>
                    <a:cubicBezTo>
                      <a:pt x="1620" y="57"/>
                      <a:pt x="1611" y="88"/>
                      <a:pt x="1611" y="153"/>
                    </a:cubicBezTo>
                    <a:cubicBezTo>
                      <a:pt x="1611" y="150"/>
                      <a:pt x="1611" y="147"/>
                      <a:pt x="1611" y="144"/>
                    </a:cubicBezTo>
                    <a:lnTo>
                      <a:pt x="1611" y="144"/>
                    </a:lnTo>
                    <a:cubicBezTo>
                      <a:pt x="1611" y="160"/>
                      <a:pt x="1610" y="168"/>
                      <a:pt x="1607" y="168"/>
                    </a:cubicBezTo>
                    <a:cubicBezTo>
                      <a:pt x="1604" y="168"/>
                      <a:pt x="1596" y="153"/>
                      <a:pt x="1581" y="122"/>
                    </a:cubicBezTo>
                    <a:cubicBezTo>
                      <a:pt x="1581" y="153"/>
                      <a:pt x="1573" y="168"/>
                      <a:pt x="1562" y="168"/>
                    </a:cubicBezTo>
                    <a:cubicBezTo>
                      <a:pt x="1550" y="168"/>
                      <a:pt x="1535" y="153"/>
                      <a:pt x="1520" y="122"/>
                    </a:cubicBezTo>
                    <a:cubicBezTo>
                      <a:pt x="1490" y="122"/>
                      <a:pt x="1459" y="92"/>
                      <a:pt x="1429" y="92"/>
                    </a:cubicBezTo>
                    <a:cubicBezTo>
                      <a:pt x="1368" y="92"/>
                      <a:pt x="1338" y="92"/>
                      <a:pt x="1368" y="122"/>
                    </a:cubicBezTo>
                    <a:cubicBezTo>
                      <a:pt x="1385" y="173"/>
                      <a:pt x="1383" y="195"/>
                      <a:pt x="1378" y="195"/>
                    </a:cubicBezTo>
                    <a:cubicBezTo>
                      <a:pt x="1374" y="195"/>
                      <a:pt x="1368" y="180"/>
                      <a:pt x="1368" y="153"/>
                    </a:cubicBezTo>
                    <a:cubicBezTo>
                      <a:pt x="1338" y="153"/>
                      <a:pt x="1338" y="122"/>
                      <a:pt x="1307" y="122"/>
                    </a:cubicBezTo>
                    <a:cubicBezTo>
                      <a:pt x="1307" y="122"/>
                      <a:pt x="1307" y="122"/>
                      <a:pt x="1277" y="92"/>
                    </a:cubicBezTo>
                    <a:lnTo>
                      <a:pt x="1277" y="92"/>
                    </a:lnTo>
                    <a:cubicBezTo>
                      <a:pt x="1295" y="128"/>
                      <a:pt x="1281" y="142"/>
                      <a:pt x="1267" y="142"/>
                    </a:cubicBezTo>
                    <a:cubicBezTo>
                      <a:pt x="1257" y="142"/>
                      <a:pt x="1246" y="135"/>
                      <a:pt x="1246" y="122"/>
                    </a:cubicBezTo>
                    <a:cubicBezTo>
                      <a:pt x="1216" y="122"/>
                      <a:pt x="1216" y="122"/>
                      <a:pt x="1216" y="183"/>
                    </a:cubicBezTo>
                    <a:cubicBezTo>
                      <a:pt x="1198" y="166"/>
                      <a:pt x="1181" y="148"/>
                      <a:pt x="1175" y="148"/>
                    </a:cubicBezTo>
                    <a:lnTo>
                      <a:pt x="1175" y="148"/>
                    </a:lnTo>
                    <a:cubicBezTo>
                      <a:pt x="1171" y="148"/>
                      <a:pt x="1173" y="157"/>
                      <a:pt x="1186" y="183"/>
                    </a:cubicBezTo>
                    <a:lnTo>
                      <a:pt x="1155" y="153"/>
                    </a:lnTo>
                    <a:cubicBezTo>
                      <a:pt x="1155" y="161"/>
                      <a:pt x="1155" y="172"/>
                      <a:pt x="1155" y="183"/>
                    </a:cubicBezTo>
                    <a:cubicBezTo>
                      <a:pt x="1169" y="210"/>
                      <a:pt x="1176" y="225"/>
                      <a:pt x="1175" y="225"/>
                    </a:cubicBezTo>
                    <a:cubicBezTo>
                      <a:pt x="1173" y="225"/>
                      <a:pt x="1158" y="203"/>
                      <a:pt x="1125" y="153"/>
                    </a:cubicBezTo>
                    <a:cubicBezTo>
                      <a:pt x="1125" y="153"/>
                      <a:pt x="1094" y="153"/>
                      <a:pt x="1125" y="244"/>
                    </a:cubicBezTo>
                    <a:cubicBezTo>
                      <a:pt x="1125" y="274"/>
                      <a:pt x="1125" y="274"/>
                      <a:pt x="1125" y="274"/>
                    </a:cubicBezTo>
                    <a:cubicBezTo>
                      <a:pt x="1125" y="244"/>
                      <a:pt x="1125" y="244"/>
                      <a:pt x="1094" y="213"/>
                    </a:cubicBezTo>
                    <a:cubicBezTo>
                      <a:pt x="1094" y="213"/>
                      <a:pt x="1064" y="183"/>
                      <a:pt x="1064" y="153"/>
                    </a:cubicBezTo>
                    <a:cubicBezTo>
                      <a:pt x="1051" y="140"/>
                      <a:pt x="1044" y="133"/>
                      <a:pt x="1042" y="133"/>
                    </a:cubicBezTo>
                    <a:lnTo>
                      <a:pt x="1042" y="133"/>
                    </a:lnTo>
                    <a:cubicBezTo>
                      <a:pt x="1039" y="133"/>
                      <a:pt x="1046" y="147"/>
                      <a:pt x="1064" y="183"/>
                    </a:cubicBezTo>
                    <a:cubicBezTo>
                      <a:pt x="1094" y="244"/>
                      <a:pt x="1094" y="244"/>
                      <a:pt x="1094" y="244"/>
                    </a:cubicBezTo>
                    <a:cubicBezTo>
                      <a:pt x="1064" y="244"/>
                      <a:pt x="1064" y="244"/>
                      <a:pt x="1064" y="213"/>
                    </a:cubicBezTo>
                    <a:cubicBezTo>
                      <a:pt x="1034" y="183"/>
                      <a:pt x="1034" y="183"/>
                      <a:pt x="1034" y="183"/>
                    </a:cubicBezTo>
                    <a:lnTo>
                      <a:pt x="1034" y="183"/>
                    </a:lnTo>
                    <a:cubicBezTo>
                      <a:pt x="1034" y="213"/>
                      <a:pt x="1034" y="305"/>
                      <a:pt x="1064" y="365"/>
                    </a:cubicBezTo>
                    <a:cubicBezTo>
                      <a:pt x="1034" y="335"/>
                      <a:pt x="1034" y="335"/>
                      <a:pt x="1034" y="335"/>
                    </a:cubicBezTo>
                    <a:cubicBezTo>
                      <a:pt x="1034" y="305"/>
                      <a:pt x="1034" y="305"/>
                      <a:pt x="1034" y="305"/>
                    </a:cubicBezTo>
                    <a:lnTo>
                      <a:pt x="1034" y="274"/>
                    </a:lnTo>
                    <a:cubicBezTo>
                      <a:pt x="1018" y="244"/>
                      <a:pt x="1003" y="229"/>
                      <a:pt x="996" y="229"/>
                    </a:cubicBezTo>
                    <a:cubicBezTo>
                      <a:pt x="988" y="229"/>
                      <a:pt x="988" y="244"/>
                      <a:pt x="1003" y="274"/>
                    </a:cubicBezTo>
                    <a:cubicBezTo>
                      <a:pt x="992" y="263"/>
                      <a:pt x="981" y="252"/>
                      <a:pt x="973" y="244"/>
                    </a:cubicBezTo>
                    <a:lnTo>
                      <a:pt x="973" y="244"/>
                    </a:lnTo>
                    <a:cubicBezTo>
                      <a:pt x="973" y="244"/>
                      <a:pt x="973" y="257"/>
                      <a:pt x="964" y="257"/>
                    </a:cubicBezTo>
                    <a:cubicBezTo>
                      <a:pt x="959" y="257"/>
                      <a:pt x="953" y="254"/>
                      <a:pt x="942" y="244"/>
                    </a:cubicBezTo>
                    <a:cubicBezTo>
                      <a:pt x="942" y="244"/>
                      <a:pt x="912" y="244"/>
                      <a:pt x="942" y="274"/>
                    </a:cubicBezTo>
                    <a:cubicBezTo>
                      <a:pt x="942" y="305"/>
                      <a:pt x="942" y="305"/>
                      <a:pt x="942" y="305"/>
                    </a:cubicBezTo>
                    <a:cubicBezTo>
                      <a:pt x="942" y="305"/>
                      <a:pt x="942" y="305"/>
                      <a:pt x="942" y="335"/>
                    </a:cubicBezTo>
                    <a:cubicBezTo>
                      <a:pt x="973" y="365"/>
                      <a:pt x="973" y="396"/>
                      <a:pt x="942" y="396"/>
                    </a:cubicBezTo>
                    <a:lnTo>
                      <a:pt x="942" y="396"/>
                    </a:lnTo>
                    <a:cubicBezTo>
                      <a:pt x="935" y="388"/>
                      <a:pt x="925" y="378"/>
                      <a:pt x="912" y="365"/>
                    </a:cubicBezTo>
                    <a:cubicBezTo>
                      <a:pt x="912" y="365"/>
                      <a:pt x="912" y="365"/>
                      <a:pt x="882" y="335"/>
                    </a:cubicBezTo>
                    <a:cubicBezTo>
                      <a:pt x="873" y="326"/>
                      <a:pt x="869" y="322"/>
                      <a:pt x="868" y="322"/>
                    </a:cubicBezTo>
                    <a:lnTo>
                      <a:pt x="868" y="322"/>
                    </a:lnTo>
                    <a:cubicBezTo>
                      <a:pt x="866" y="322"/>
                      <a:pt x="882" y="344"/>
                      <a:pt x="882" y="365"/>
                    </a:cubicBezTo>
                    <a:cubicBezTo>
                      <a:pt x="882" y="365"/>
                      <a:pt x="882" y="365"/>
                      <a:pt x="882" y="365"/>
                    </a:cubicBezTo>
                    <a:lnTo>
                      <a:pt x="882" y="365"/>
                    </a:lnTo>
                    <a:lnTo>
                      <a:pt x="912" y="426"/>
                    </a:lnTo>
                    <a:cubicBezTo>
                      <a:pt x="912" y="426"/>
                      <a:pt x="882" y="366"/>
                      <a:pt x="852" y="336"/>
                    </a:cubicBezTo>
                    <a:lnTo>
                      <a:pt x="852" y="336"/>
                    </a:lnTo>
                    <a:cubicBezTo>
                      <a:pt x="873" y="357"/>
                      <a:pt x="879" y="378"/>
                      <a:pt x="870" y="378"/>
                    </a:cubicBezTo>
                    <a:cubicBezTo>
                      <a:pt x="866" y="378"/>
                      <a:pt x="860" y="374"/>
                      <a:pt x="851" y="365"/>
                    </a:cubicBezTo>
                    <a:cubicBezTo>
                      <a:pt x="851" y="365"/>
                      <a:pt x="851" y="379"/>
                      <a:pt x="842" y="379"/>
                    </a:cubicBezTo>
                    <a:cubicBezTo>
                      <a:pt x="838" y="379"/>
                      <a:pt x="831" y="376"/>
                      <a:pt x="821" y="365"/>
                    </a:cubicBezTo>
                    <a:cubicBezTo>
                      <a:pt x="821" y="381"/>
                      <a:pt x="821" y="388"/>
                      <a:pt x="817" y="388"/>
                    </a:cubicBezTo>
                    <a:cubicBezTo>
                      <a:pt x="813" y="388"/>
                      <a:pt x="806" y="381"/>
                      <a:pt x="790" y="365"/>
                    </a:cubicBezTo>
                    <a:cubicBezTo>
                      <a:pt x="760" y="335"/>
                      <a:pt x="745" y="320"/>
                      <a:pt x="741" y="320"/>
                    </a:cubicBezTo>
                    <a:lnTo>
                      <a:pt x="741" y="320"/>
                    </a:lnTo>
                    <a:cubicBezTo>
                      <a:pt x="737" y="320"/>
                      <a:pt x="745" y="335"/>
                      <a:pt x="760" y="365"/>
                    </a:cubicBezTo>
                    <a:cubicBezTo>
                      <a:pt x="782" y="387"/>
                      <a:pt x="788" y="408"/>
                      <a:pt x="779" y="408"/>
                    </a:cubicBezTo>
                    <a:cubicBezTo>
                      <a:pt x="775" y="408"/>
                      <a:pt x="769" y="405"/>
                      <a:pt x="760" y="396"/>
                    </a:cubicBezTo>
                    <a:cubicBezTo>
                      <a:pt x="751" y="387"/>
                      <a:pt x="747" y="383"/>
                      <a:pt x="747" y="383"/>
                    </a:cubicBezTo>
                    <a:lnTo>
                      <a:pt x="747" y="383"/>
                    </a:lnTo>
                    <a:cubicBezTo>
                      <a:pt x="745" y="383"/>
                      <a:pt x="760" y="405"/>
                      <a:pt x="760" y="426"/>
                    </a:cubicBezTo>
                    <a:cubicBezTo>
                      <a:pt x="760" y="457"/>
                      <a:pt x="790" y="517"/>
                      <a:pt x="821" y="548"/>
                    </a:cubicBezTo>
                    <a:cubicBezTo>
                      <a:pt x="839" y="583"/>
                      <a:pt x="846" y="598"/>
                      <a:pt x="843" y="598"/>
                    </a:cubicBezTo>
                    <a:cubicBezTo>
                      <a:pt x="841" y="598"/>
                      <a:pt x="833" y="591"/>
                      <a:pt x="821" y="578"/>
                    </a:cubicBezTo>
                    <a:cubicBezTo>
                      <a:pt x="821" y="578"/>
                      <a:pt x="790" y="548"/>
                      <a:pt x="790" y="517"/>
                    </a:cubicBezTo>
                    <a:cubicBezTo>
                      <a:pt x="760" y="487"/>
                      <a:pt x="760" y="487"/>
                      <a:pt x="760" y="487"/>
                    </a:cubicBezTo>
                    <a:cubicBezTo>
                      <a:pt x="760" y="457"/>
                      <a:pt x="730" y="426"/>
                      <a:pt x="730" y="426"/>
                    </a:cubicBezTo>
                    <a:lnTo>
                      <a:pt x="638" y="426"/>
                    </a:lnTo>
                    <a:cubicBezTo>
                      <a:pt x="608" y="426"/>
                      <a:pt x="608" y="426"/>
                      <a:pt x="638" y="457"/>
                    </a:cubicBezTo>
                    <a:cubicBezTo>
                      <a:pt x="656" y="492"/>
                      <a:pt x="664" y="507"/>
                      <a:pt x="661" y="507"/>
                    </a:cubicBezTo>
                    <a:cubicBezTo>
                      <a:pt x="658" y="507"/>
                      <a:pt x="651" y="500"/>
                      <a:pt x="638" y="487"/>
                    </a:cubicBezTo>
                    <a:cubicBezTo>
                      <a:pt x="623" y="457"/>
                      <a:pt x="593" y="441"/>
                      <a:pt x="570" y="441"/>
                    </a:cubicBezTo>
                    <a:cubicBezTo>
                      <a:pt x="547" y="441"/>
                      <a:pt x="532" y="457"/>
                      <a:pt x="547" y="487"/>
                    </a:cubicBezTo>
                    <a:lnTo>
                      <a:pt x="547" y="517"/>
                    </a:lnTo>
                    <a:cubicBezTo>
                      <a:pt x="532" y="502"/>
                      <a:pt x="517" y="495"/>
                      <a:pt x="509" y="495"/>
                    </a:cubicBezTo>
                    <a:cubicBezTo>
                      <a:pt x="502" y="495"/>
                      <a:pt x="502" y="502"/>
                      <a:pt x="517" y="517"/>
                    </a:cubicBezTo>
                    <a:cubicBezTo>
                      <a:pt x="517" y="517"/>
                      <a:pt x="517" y="548"/>
                      <a:pt x="486" y="548"/>
                    </a:cubicBezTo>
                    <a:cubicBezTo>
                      <a:pt x="486" y="569"/>
                      <a:pt x="502" y="591"/>
                      <a:pt x="500" y="591"/>
                    </a:cubicBezTo>
                    <a:cubicBezTo>
                      <a:pt x="499" y="591"/>
                      <a:pt x="495" y="587"/>
                      <a:pt x="486" y="578"/>
                    </a:cubicBezTo>
                    <a:cubicBezTo>
                      <a:pt x="486" y="563"/>
                      <a:pt x="479" y="555"/>
                      <a:pt x="471" y="555"/>
                    </a:cubicBezTo>
                    <a:cubicBezTo>
                      <a:pt x="464" y="555"/>
                      <a:pt x="456" y="563"/>
                      <a:pt x="456" y="578"/>
                    </a:cubicBezTo>
                    <a:cubicBezTo>
                      <a:pt x="426" y="578"/>
                      <a:pt x="426" y="578"/>
                      <a:pt x="456" y="609"/>
                    </a:cubicBezTo>
                    <a:cubicBezTo>
                      <a:pt x="456" y="619"/>
                      <a:pt x="453" y="622"/>
                      <a:pt x="448" y="622"/>
                    </a:cubicBezTo>
                    <a:cubicBezTo>
                      <a:pt x="439" y="622"/>
                      <a:pt x="426" y="609"/>
                      <a:pt x="426" y="609"/>
                    </a:cubicBezTo>
                    <a:cubicBezTo>
                      <a:pt x="413" y="596"/>
                      <a:pt x="403" y="586"/>
                      <a:pt x="395" y="579"/>
                    </a:cubicBezTo>
                    <a:lnTo>
                      <a:pt x="395" y="579"/>
                    </a:lnTo>
                    <a:cubicBezTo>
                      <a:pt x="395" y="578"/>
                      <a:pt x="395" y="578"/>
                      <a:pt x="395" y="578"/>
                    </a:cubicBezTo>
                    <a:cubicBezTo>
                      <a:pt x="395" y="578"/>
                      <a:pt x="395" y="578"/>
                      <a:pt x="395" y="578"/>
                    </a:cubicBezTo>
                    <a:lnTo>
                      <a:pt x="395" y="578"/>
                    </a:lnTo>
                    <a:cubicBezTo>
                      <a:pt x="387" y="570"/>
                      <a:pt x="382" y="566"/>
                      <a:pt x="381" y="566"/>
                    </a:cubicBezTo>
                    <a:lnTo>
                      <a:pt x="381" y="566"/>
                    </a:lnTo>
                    <a:cubicBezTo>
                      <a:pt x="379" y="566"/>
                      <a:pt x="381" y="570"/>
                      <a:pt x="386" y="578"/>
                    </a:cubicBezTo>
                    <a:lnTo>
                      <a:pt x="386" y="578"/>
                    </a:lnTo>
                    <a:cubicBezTo>
                      <a:pt x="365" y="579"/>
                      <a:pt x="368" y="582"/>
                      <a:pt x="395" y="609"/>
                    </a:cubicBezTo>
                    <a:cubicBezTo>
                      <a:pt x="395" y="609"/>
                      <a:pt x="395" y="609"/>
                      <a:pt x="395" y="639"/>
                    </a:cubicBezTo>
                    <a:lnTo>
                      <a:pt x="395" y="639"/>
                    </a:lnTo>
                    <a:cubicBezTo>
                      <a:pt x="386" y="630"/>
                      <a:pt x="375" y="619"/>
                      <a:pt x="365" y="609"/>
                    </a:cubicBezTo>
                    <a:lnTo>
                      <a:pt x="365" y="609"/>
                    </a:lnTo>
                    <a:cubicBezTo>
                      <a:pt x="365" y="609"/>
                      <a:pt x="365" y="669"/>
                      <a:pt x="426" y="730"/>
                    </a:cubicBezTo>
                    <a:cubicBezTo>
                      <a:pt x="410" y="715"/>
                      <a:pt x="410" y="715"/>
                      <a:pt x="410" y="715"/>
                    </a:cubicBezTo>
                    <a:cubicBezTo>
                      <a:pt x="410" y="715"/>
                      <a:pt x="410" y="715"/>
                      <a:pt x="395" y="700"/>
                    </a:cubicBezTo>
                    <a:cubicBezTo>
                      <a:pt x="365" y="669"/>
                      <a:pt x="365" y="669"/>
                      <a:pt x="365" y="669"/>
                    </a:cubicBezTo>
                    <a:cubicBezTo>
                      <a:pt x="334" y="700"/>
                      <a:pt x="334" y="700"/>
                      <a:pt x="365" y="730"/>
                    </a:cubicBezTo>
                    <a:cubicBezTo>
                      <a:pt x="395" y="730"/>
                      <a:pt x="395" y="761"/>
                      <a:pt x="395" y="761"/>
                    </a:cubicBezTo>
                    <a:cubicBezTo>
                      <a:pt x="395" y="761"/>
                      <a:pt x="426" y="791"/>
                      <a:pt x="456" y="821"/>
                    </a:cubicBezTo>
                    <a:cubicBezTo>
                      <a:pt x="456" y="821"/>
                      <a:pt x="426" y="791"/>
                      <a:pt x="395" y="791"/>
                    </a:cubicBezTo>
                    <a:cubicBezTo>
                      <a:pt x="334" y="730"/>
                      <a:pt x="304" y="730"/>
                      <a:pt x="304" y="730"/>
                    </a:cubicBezTo>
                    <a:cubicBezTo>
                      <a:pt x="284" y="730"/>
                      <a:pt x="277" y="744"/>
                      <a:pt x="266" y="744"/>
                    </a:cubicBezTo>
                    <a:cubicBezTo>
                      <a:pt x="260" y="744"/>
                      <a:pt x="253" y="740"/>
                      <a:pt x="243" y="730"/>
                    </a:cubicBezTo>
                    <a:cubicBezTo>
                      <a:pt x="243" y="730"/>
                      <a:pt x="243" y="730"/>
                      <a:pt x="243" y="761"/>
                    </a:cubicBezTo>
                    <a:cubicBezTo>
                      <a:pt x="213" y="761"/>
                      <a:pt x="213" y="761"/>
                      <a:pt x="243" y="791"/>
                    </a:cubicBezTo>
                    <a:lnTo>
                      <a:pt x="213" y="791"/>
                    </a:lnTo>
                    <a:cubicBezTo>
                      <a:pt x="216" y="794"/>
                      <a:pt x="219" y="797"/>
                      <a:pt x="223" y="801"/>
                    </a:cubicBezTo>
                    <a:lnTo>
                      <a:pt x="223" y="801"/>
                    </a:lnTo>
                    <a:cubicBezTo>
                      <a:pt x="217" y="799"/>
                      <a:pt x="213" y="799"/>
                      <a:pt x="209" y="799"/>
                    </a:cubicBezTo>
                    <a:cubicBezTo>
                      <a:pt x="198" y="799"/>
                      <a:pt x="198" y="806"/>
                      <a:pt x="213" y="821"/>
                    </a:cubicBezTo>
                    <a:lnTo>
                      <a:pt x="186" y="821"/>
                    </a:lnTo>
                    <a:cubicBezTo>
                      <a:pt x="191" y="829"/>
                      <a:pt x="200" y="839"/>
                      <a:pt x="213" y="852"/>
                    </a:cubicBezTo>
                    <a:cubicBezTo>
                      <a:pt x="228" y="867"/>
                      <a:pt x="236" y="875"/>
                      <a:pt x="232" y="875"/>
                    </a:cubicBezTo>
                    <a:cubicBezTo>
                      <a:pt x="228" y="875"/>
                      <a:pt x="213" y="867"/>
                      <a:pt x="183" y="852"/>
                    </a:cubicBezTo>
                    <a:cubicBezTo>
                      <a:pt x="167" y="837"/>
                      <a:pt x="152" y="829"/>
                      <a:pt x="145" y="829"/>
                    </a:cubicBezTo>
                    <a:cubicBezTo>
                      <a:pt x="137" y="829"/>
                      <a:pt x="137" y="837"/>
                      <a:pt x="152" y="852"/>
                    </a:cubicBezTo>
                    <a:cubicBezTo>
                      <a:pt x="170" y="887"/>
                      <a:pt x="177" y="902"/>
                      <a:pt x="174" y="902"/>
                    </a:cubicBezTo>
                    <a:cubicBezTo>
                      <a:pt x="172" y="902"/>
                      <a:pt x="165" y="895"/>
                      <a:pt x="152" y="882"/>
                    </a:cubicBezTo>
                    <a:cubicBezTo>
                      <a:pt x="122" y="882"/>
                      <a:pt x="122" y="882"/>
                      <a:pt x="152" y="913"/>
                    </a:cubicBezTo>
                    <a:cubicBezTo>
                      <a:pt x="141" y="901"/>
                      <a:pt x="130" y="890"/>
                      <a:pt x="122" y="882"/>
                    </a:cubicBezTo>
                    <a:lnTo>
                      <a:pt x="122" y="882"/>
                    </a:lnTo>
                    <a:cubicBezTo>
                      <a:pt x="122" y="882"/>
                      <a:pt x="91" y="882"/>
                      <a:pt x="122" y="913"/>
                    </a:cubicBezTo>
                    <a:cubicBezTo>
                      <a:pt x="122" y="913"/>
                      <a:pt x="152" y="943"/>
                      <a:pt x="183" y="973"/>
                    </a:cubicBezTo>
                    <a:cubicBezTo>
                      <a:pt x="183" y="973"/>
                      <a:pt x="213" y="973"/>
                      <a:pt x="243" y="1004"/>
                    </a:cubicBezTo>
                    <a:cubicBezTo>
                      <a:pt x="243" y="1016"/>
                      <a:pt x="238" y="1024"/>
                      <a:pt x="225" y="1024"/>
                    </a:cubicBezTo>
                    <a:cubicBezTo>
                      <a:pt x="208" y="1024"/>
                      <a:pt x="175" y="1009"/>
                      <a:pt x="122" y="973"/>
                    </a:cubicBezTo>
                    <a:lnTo>
                      <a:pt x="61" y="913"/>
                    </a:lnTo>
                    <a:lnTo>
                      <a:pt x="61" y="943"/>
                    </a:lnTo>
                    <a:cubicBezTo>
                      <a:pt x="61" y="943"/>
                      <a:pt x="61" y="943"/>
                      <a:pt x="91" y="973"/>
                    </a:cubicBezTo>
                    <a:cubicBezTo>
                      <a:pt x="79" y="961"/>
                      <a:pt x="66" y="953"/>
                      <a:pt x="60" y="953"/>
                    </a:cubicBezTo>
                    <a:cubicBezTo>
                      <a:pt x="51" y="953"/>
                      <a:pt x="56" y="968"/>
                      <a:pt x="91" y="1004"/>
                    </a:cubicBezTo>
                    <a:cubicBezTo>
                      <a:pt x="61" y="973"/>
                      <a:pt x="31" y="973"/>
                      <a:pt x="31" y="973"/>
                    </a:cubicBezTo>
                    <a:lnTo>
                      <a:pt x="31" y="973"/>
                    </a:lnTo>
                    <a:lnTo>
                      <a:pt x="61" y="1004"/>
                    </a:lnTo>
                    <a:cubicBezTo>
                      <a:pt x="122" y="1034"/>
                      <a:pt x="91" y="1034"/>
                      <a:pt x="61" y="1034"/>
                    </a:cubicBezTo>
                    <a:lnTo>
                      <a:pt x="31" y="1034"/>
                    </a:lnTo>
                    <a:cubicBezTo>
                      <a:pt x="31" y="1049"/>
                      <a:pt x="31" y="1057"/>
                      <a:pt x="27" y="1057"/>
                    </a:cubicBezTo>
                    <a:cubicBezTo>
                      <a:pt x="26" y="1057"/>
                      <a:pt x="24" y="1056"/>
                      <a:pt x="23" y="1055"/>
                    </a:cubicBezTo>
                    <a:lnTo>
                      <a:pt x="23" y="1055"/>
                    </a:lnTo>
                    <a:cubicBezTo>
                      <a:pt x="68" y="1095"/>
                      <a:pt x="91" y="1095"/>
                      <a:pt x="91" y="1095"/>
                    </a:cubicBezTo>
                    <a:cubicBezTo>
                      <a:pt x="91" y="1095"/>
                      <a:pt x="91" y="1095"/>
                      <a:pt x="122" y="1125"/>
                    </a:cubicBezTo>
                    <a:cubicBezTo>
                      <a:pt x="91" y="1125"/>
                      <a:pt x="91" y="1125"/>
                      <a:pt x="122" y="1156"/>
                    </a:cubicBezTo>
                    <a:cubicBezTo>
                      <a:pt x="122" y="1200"/>
                      <a:pt x="154" y="1228"/>
                      <a:pt x="172" y="1228"/>
                    </a:cubicBezTo>
                    <a:cubicBezTo>
                      <a:pt x="178" y="1228"/>
                      <a:pt x="183" y="1225"/>
                      <a:pt x="183" y="1217"/>
                    </a:cubicBezTo>
                    <a:lnTo>
                      <a:pt x="213" y="1247"/>
                    </a:lnTo>
                    <a:cubicBezTo>
                      <a:pt x="236" y="1270"/>
                      <a:pt x="250" y="1280"/>
                      <a:pt x="256" y="1280"/>
                    </a:cubicBezTo>
                    <a:cubicBezTo>
                      <a:pt x="262" y="1280"/>
                      <a:pt x="257" y="1266"/>
                      <a:pt x="239" y="1245"/>
                    </a:cubicBezTo>
                    <a:lnTo>
                      <a:pt x="239" y="1245"/>
                    </a:lnTo>
                    <a:cubicBezTo>
                      <a:pt x="243" y="1247"/>
                      <a:pt x="243" y="1247"/>
                      <a:pt x="243" y="1247"/>
                    </a:cubicBezTo>
                    <a:lnTo>
                      <a:pt x="274" y="1247"/>
                    </a:lnTo>
                    <a:cubicBezTo>
                      <a:pt x="280" y="1253"/>
                      <a:pt x="286" y="1258"/>
                      <a:pt x="292" y="1262"/>
                    </a:cubicBezTo>
                    <a:lnTo>
                      <a:pt x="292" y="1262"/>
                    </a:lnTo>
                    <a:cubicBezTo>
                      <a:pt x="290" y="1257"/>
                      <a:pt x="292" y="1255"/>
                      <a:pt x="296" y="1255"/>
                    </a:cubicBezTo>
                    <a:cubicBezTo>
                      <a:pt x="304" y="1255"/>
                      <a:pt x="319" y="1262"/>
                      <a:pt x="334" y="1277"/>
                    </a:cubicBezTo>
                    <a:cubicBezTo>
                      <a:pt x="347" y="1290"/>
                      <a:pt x="354" y="1297"/>
                      <a:pt x="357" y="1297"/>
                    </a:cubicBezTo>
                    <a:cubicBezTo>
                      <a:pt x="360" y="1297"/>
                      <a:pt x="352" y="1283"/>
                      <a:pt x="334" y="1247"/>
                    </a:cubicBezTo>
                    <a:cubicBezTo>
                      <a:pt x="334" y="1247"/>
                      <a:pt x="304" y="1217"/>
                      <a:pt x="304" y="1186"/>
                    </a:cubicBezTo>
                    <a:lnTo>
                      <a:pt x="304" y="1186"/>
                    </a:lnTo>
                    <a:cubicBezTo>
                      <a:pt x="322" y="1204"/>
                      <a:pt x="334" y="1217"/>
                      <a:pt x="334" y="1217"/>
                    </a:cubicBezTo>
                    <a:lnTo>
                      <a:pt x="365" y="1217"/>
                    </a:lnTo>
                    <a:cubicBezTo>
                      <a:pt x="365" y="1217"/>
                      <a:pt x="365" y="1217"/>
                      <a:pt x="334" y="1186"/>
                    </a:cubicBezTo>
                    <a:cubicBezTo>
                      <a:pt x="365" y="1186"/>
                      <a:pt x="365" y="1186"/>
                      <a:pt x="365" y="1217"/>
                    </a:cubicBezTo>
                    <a:lnTo>
                      <a:pt x="395" y="1217"/>
                    </a:lnTo>
                    <a:cubicBezTo>
                      <a:pt x="401" y="1222"/>
                      <a:pt x="405" y="1225"/>
                      <a:pt x="406" y="1225"/>
                    </a:cubicBezTo>
                    <a:cubicBezTo>
                      <a:pt x="413" y="1225"/>
                      <a:pt x="384" y="1180"/>
                      <a:pt x="334" y="1156"/>
                    </a:cubicBezTo>
                    <a:cubicBezTo>
                      <a:pt x="334" y="1125"/>
                      <a:pt x="304" y="1125"/>
                      <a:pt x="304" y="1125"/>
                    </a:cubicBezTo>
                    <a:cubicBezTo>
                      <a:pt x="304" y="1125"/>
                      <a:pt x="274" y="1125"/>
                      <a:pt x="243" y="1095"/>
                    </a:cubicBezTo>
                    <a:lnTo>
                      <a:pt x="243" y="1095"/>
                    </a:lnTo>
                    <a:lnTo>
                      <a:pt x="304" y="1125"/>
                    </a:lnTo>
                    <a:cubicBezTo>
                      <a:pt x="274" y="1095"/>
                      <a:pt x="304" y="1095"/>
                      <a:pt x="304" y="1095"/>
                    </a:cubicBezTo>
                    <a:cubicBezTo>
                      <a:pt x="304" y="1095"/>
                      <a:pt x="334" y="1095"/>
                      <a:pt x="334" y="1125"/>
                    </a:cubicBezTo>
                    <a:cubicBezTo>
                      <a:pt x="346" y="1137"/>
                      <a:pt x="357" y="1147"/>
                      <a:pt x="366" y="1156"/>
                    </a:cubicBezTo>
                    <a:lnTo>
                      <a:pt x="395" y="1156"/>
                    </a:lnTo>
                    <a:cubicBezTo>
                      <a:pt x="410" y="1171"/>
                      <a:pt x="418" y="1179"/>
                      <a:pt x="422" y="1179"/>
                    </a:cubicBezTo>
                    <a:cubicBezTo>
                      <a:pt x="426" y="1179"/>
                      <a:pt x="426" y="1171"/>
                      <a:pt x="426" y="1156"/>
                    </a:cubicBezTo>
                    <a:cubicBezTo>
                      <a:pt x="426" y="1156"/>
                      <a:pt x="365" y="1095"/>
                      <a:pt x="334" y="1095"/>
                    </a:cubicBezTo>
                    <a:cubicBezTo>
                      <a:pt x="304" y="1065"/>
                      <a:pt x="334" y="1065"/>
                      <a:pt x="334" y="1065"/>
                    </a:cubicBezTo>
                    <a:cubicBezTo>
                      <a:pt x="365" y="1095"/>
                      <a:pt x="380" y="1110"/>
                      <a:pt x="384" y="1110"/>
                    </a:cubicBezTo>
                    <a:cubicBezTo>
                      <a:pt x="388" y="1110"/>
                      <a:pt x="380" y="1095"/>
                      <a:pt x="365" y="1065"/>
                    </a:cubicBezTo>
                    <a:lnTo>
                      <a:pt x="365" y="1065"/>
                    </a:lnTo>
                    <a:lnTo>
                      <a:pt x="395" y="1095"/>
                    </a:lnTo>
                    <a:cubicBezTo>
                      <a:pt x="416" y="1095"/>
                      <a:pt x="422" y="1108"/>
                      <a:pt x="425" y="1108"/>
                    </a:cubicBezTo>
                    <a:cubicBezTo>
                      <a:pt x="426" y="1108"/>
                      <a:pt x="426" y="1105"/>
                      <a:pt x="426" y="1095"/>
                    </a:cubicBezTo>
                    <a:cubicBezTo>
                      <a:pt x="441" y="1080"/>
                      <a:pt x="448" y="1072"/>
                      <a:pt x="456" y="1072"/>
                    </a:cubicBezTo>
                    <a:cubicBezTo>
                      <a:pt x="464" y="1072"/>
                      <a:pt x="471" y="1080"/>
                      <a:pt x="486" y="1095"/>
                    </a:cubicBezTo>
                    <a:cubicBezTo>
                      <a:pt x="492" y="1101"/>
                      <a:pt x="495" y="1103"/>
                      <a:pt x="495" y="1103"/>
                    </a:cubicBezTo>
                    <a:cubicBezTo>
                      <a:pt x="496" y="1103"/>
                      <a:pt x="450" y="1053"/>
                      <a:pt x="426" y="1004"/>
                    </a:cubicBezTo>
                    <a:lnTo>
                      <a:pt x="426" y="1004"/>
                    </a:lnTo>
                    <a:cubicBezTo>
                      <a:pt x="441" y="1019"/>
                      <a:pt x="448" y="1027"/>
                      <a:pt x="452" y="1027"/>
                    </a:cubicBezTo>
                    <a:cubicBezTo>
                      <a:pt x="456" y="1027"/>
                      <a:pt x="456" y="1019"/>
                      <a:pt x="456" y="1004"/>
                    </a:cubicBezTo>
                    <a:cubicBezTo>
                      <a:pt x="486" y="1004"/>
                      <a:pt x="486" y="1004"/>
                      <a:pt x="486" y="1034"/>
                    </a:cubicBezTo>
                    <a:cubicBezTo>
                      <a:pt x="517" y="1065"/>
                      <a:pt x="532" y="1080"/>
                      <a:pt x="536" y="1080"/>
                    </a:cubicBezTo>
                    <a:cubicBezTo>
                      <a:pt x="540" y="1080"/>
                      <a:pt x="532" y="1065"/>
                      <a:pt x="517" y="1034"/>
                    </a:cubicBezTo>
                    <a:cubicBezTo>
                      <a:pt x="491" y="1008"/>
                      <a:pt x="482" y="999"/>
                      <a:pt x="484" y="999"/>
                    </a:cubicBezTo>
                    <a:lnTo>
                      <a:pt x="484" y="999"/>
                    </a:lnTo>
                    <a:cubicBezTo>
                      <a:pt x="487" y="999"/>
                      <a:pt x="512" y="1017"/>
                      <a:pt x="547" y="1034"/>
                    </a:cubicBezTo>
                    <a:cubicBezTo>
                      <a:pt x="578" y="1065"/>
                      <a:pt x="578" y="1065"/>
                      <a:pt x="578" y="1065"/>
                    </a:cubicBezTo>
                    <a:cubicBezTo>
                      <a:pt x="547" y="1034"/>
                      <a:pt x="578" y="1034"/>
                      <a:pt x="578" y="1004"/>
                    </a:cubicBezTo>
                    <a:cubicBezTo>
                      <a:pt x="578" y="1004"/>
                      <a:pt x="578" y="973"/>
                      <a:pt x="578" y="973"/>
                    </a:cubicBezTo>
                    <a:cubicBezTo>
                      <a:pt x="548" y="943"/>
                      <a:pt x="547" y="943"/>
                      <a:pt x="547" y="943"/>
                    </a:cubicBezTo>
                    <a:lnTo>
                      <a:pt x="547" y="943"/>
                    </a:lnTo>
                    <a:cubicBezTo>
                      <a:pt x="547" y="943"/>
                      <a:pt x="547" y="943"/>
                      <a:pt x="547" y="943"/>
                    </a:cubicBezTo>
                    <a:cubicBezTo>
                      <a:pt x="486" y="913"/>
                      <a:pt x="486" y="913"/>
                      <a:pt x="517" y="882"/>
                    </a:cubicBezTo>
                    <a:lnTo>
                      <a:pt x="517" y="882"/>
                    </a:lnTo>
                    <a:cubicBezTo>
                      <a:pt x="517" y="882"/>
                      <a:pt x="517" y="882"/>
                      <a:pt x="547" y="913"/>
                    </a:cubicBezTo>
                    <a:cubicBezTo>
                      <a:pt x="547" y="913"/>
                      <a:pt x="547" y="943"/>
                      <a:pt x="578" y="943"/>
                    </a:cubicBezTo>
                    <a:cubicBezTo>
                      <a:pt x="578" y="943"/>
                      <a:pt x="578" y="929"/>
                      <a:pt x="587" y="929"/>
                    </a:cubicBezTo>
                    <a:cubicBezTo>
                      <a:pt x="591" y="929"/>
                      <a:pt x="598" y="933"/>
                      <a:pt x="608" y="943"/>
                    </a:cubicBezTo>
                    <a:cubicBezTo>
                      <a:pt x="608" y="943"/>
                      <a:pt x="608" y="973"/>
                      <a:pt x="638" y="973"/>
                    </a:cubicBezTo>
                    <a:cubicBezTo>
                      <a:pt x="638" y="973"/>
                      <a:pt x="638" y="973"/>
                      <a:pt x="669" y="1004"/>
                    </a:cubicBezTo>
                    <a:cubicBezTo>
                      <a:pt x="669" y="973"/>
                      <a:pt x="669" y="973"/>
                      <a:pt x="638" y="943"/>
                    </a:cubicBezTo>
                    <a:cubicBezTo>
                      <a:pt x="608" y="943"/>
                      <a:pt x="608" y="913"/>
                      <a:pt x="638" y="913"/>
                    </a:cubicBezTo>
                    <a:cubicBezTo>
                      <a:pt x="638" y="913"/>
                      <a:pt x="669" y="913"/>
                      <a:pt x="638" y="882"/>
                    </a:cubicBezTo>
                    <a:lnTo>
                      <a:pt x="638" y="882"/>
                    </a:lnTo>
                    <a:cubicBezTo>
                      <a:pt x="639" y="883"/>
                      <a:pt x="642" y="886"/>
                      <a:pt x="669" y="913"/>
                    </a:cubicBezTo>
                    <a:cubicBezTo>
                      <a:pt x="681" y="925"/>
                      <a:pt x="689" y="933"/>
                      <a:pt x="691" y="933"/>
                    </a:cubicBezTo>
                    <a:cubicBezTo>
                      <a:pt x="694" y="933"/>
                      <a:pt x="687" y="918"/>
                      <a:pt x="669" y="882"/>
                    </a:cubicBezTo>
                    <a:cubicBezTo>
                      <a:pt x="669" y="882"/>
                      <a:pt x="669" y="869"/>
                      <a:pt x="678" y="869"/>
                    </a:cubicBezTo>
                    <a:cubicBezTo>
                      <a:pt x="682" y="869"/>
                      <a:pt x="689" y="872"/>
                      <a:pt x="699" y="882"/>
                    </a:cubicBezTo>
                    <a:cubicBezTo>
                      <a:pt x="699" y="882"/>
                      <a:pt x="699" y="882"/>
                      <a:pt x="669" y="852"/>
                    </a:cubicBezTo>
                    <a:cubicBezTo>
                      <a:pt x="669" y="837"/>
                      <a:pt x="669" y="829"/>
                      <a:pt x="673" y="829"/>
                    </a:cubicBezTo>
                    <a:cubicBezTo>
                      <a:pt x="676" y="829"/>
                      <a:pt x="684" y="837"/>
                      <a:pt x="699" y="852"/>
                    </a:cubicBezTo>
                    <a:cubicBezTo>
                      <a:pt x="699" y="882"/>
                      <a:pt x="699" y="882"/>
                      <a:pt x="699" y="882"/>
                    </a:cubicBezTo>
                    <a:cubicBezTo>
                      <a:pt x="699" y="821"/>
                      <a:pt x="760" y="821"/>
                      <a:pt x="760" y="821"/>
                    </a:cubicBezTo>
                    <a:cubicBezTo>
                      <a:pt x="760" y="791"/>
                      <a:pt x="760" y="791"/>
                      <a:pt x="760" y="791"/>
                    </a:cubicBezTo>
                    <a:cubicBezTo>
                      <a:pt x="760" y="791"/>
                      <a:pt x="760" y="791"/>
                      <a:pt x="760" y="791"/>
                    </a:cubicBezTo>
                    <a:lnTo>
                      <a:pt x="760" y="791"/>
                    </a:lnTo>
                    <a:cubicBezTo>
                      <a:pt x="772" y="814"/>
                      <a:pt x="779" y="824"/>
                      <a:pt x="782" y="824"/>
                    </a:cubicBezTo>
                    <a:cubicBezTo>
                      <a:pt x="783" y="824"/>
                      <a:pt x="783" y="820"/>
                      <a:pt x="781" y="812"/>
                    </a:cubicBezTo>
                    <a:lnTo>
                      <a:pt x="781" y="812"/>
                    </a:lnTo>
                    <a:cubicBezTo>
                      <a:pt x="798" y="828"/>
                      <a:pt x="807" y="837"/>
                      <a:pt x="809" y="837"/>
                    </a:cubicBezTo>
                    <a:cubicBezTo>
                      <a:pt x="813" y="837"/>
                      <a:pt x="806" y="821"/>
                      <a:pt x="790" y="791"/>
                    </a:cubicBezTo>
                    <a:cubicBezTo>
                      <a:pt x="760" y="761"/>
                      <a:pt x="752" y="745"/>
                      <a:pt x="756" y="745"/>
                    </a:cubicBezTo>
                    <a:lnTo>
                      <a:pt x="756" y="745"/>
                    </a:lnTo>
                    <a:cubicBezTo>
                      <a:pt x="760" y="745"/>
                      <a:pt x="775" y="761"/>
                      <a:pt x="790" y="791"/>
                    </a:cubicBezTo>
                    <a:cubicBezTo>
                      <a:pt x="753" y="716"/>
                      <a:pt x="738" y="664"/>
                      <a:pt x="747" y="664"/>
                    </a:cubicBezTo>
                    <a:lnTo>
                      <a:pt x="747" y="664"/>
                    </a:lnTo>
                    <a:cubicBezTo>
                      <a:pt x="753" y="664"/>
                      <a:pt x="767" y="684"/>
                      <a:pt x="790" y="730"/>
                    </a:cubicBezTo>
                    <a:cubicBezTo>
                      <a:pt x="821" y="791"/>
                      <a:pt x="851" y="821"/>
                      <a:pt x="851" y="821"/>
                    </a:cubicBezTo>
                    <a:cubicBezTo>
                      <a:pt x="851" y="821"/>
                      <a:pt x="851" y="791"/>
                      <a:pt x="821" y="761"/>
                    </a:cubicBezTo>
                    <a:lnTo>
                      <a:pt x="821" y="761"/>
                    </a:lnTo>
                    <a:cubicBezTo>
                      <a:pt x="866" y="791"/>
                      <a:pt x="889" y="806"/>
                      <a:pt x="897" y="806"/>
                    </a:cubicBezTo>
                    <a:cubicBezTo>
                      <a:pt x="904" y="806"/>
                      <a:pt x="897" y="791"/>
                      <a:pt x="882" y="761"/>
                    </a:cubicBezTo>
                    <a:cubicBezTo>
                      <a:pt x="866" y="730"/>
                      <a:pt x="866" y="715"/>
                      <a:pt x="874" y="715"/>
                    </a:cubicBezTo>
                    <a:cubicBezTo>
                      <a:pt x="882" y="715"/>
                      <a:pt x="897" y="730"/>
                      <a:pt x="912" y="761"/>
                    </a:cubicBezTo>
                    <a:cubicBezTo>
                      <a:pt x="912" y="773"/>
                      <a:pt x="912" y="783"/>
                      <a:pt x="912" y="791"/>
                    </a:cubicBezTo>
                    <a:lnTo>
                      <a:pt x="942" y="791"/>
                    </a:lnTo>
                    <a:cubicBezTo>
                      <a:pt x="942" y="761"/>
                      <a:pt x="913" y="731"/>
                      <a:pt x="912" y="730"/>
                    </a:cubicBezTo>
                    <a:lnTo>
                      <a:pt x="912" y="730"/>
                    </a:lnTo>
                    <a:cubicBezTo>
                      <a:pt x="930" y="748"/>
                      <a:pt x="947" y="765"/>
                      <a:pt x="953" y="765"/>
                    </a:cubicBezTo>
                    <a:cubicBezTo>
                      <a:pt x="957" y="765"/>
                      <a:pt x="955" y="756"/>
                      <a:pt x="942" y="730"/>
                    </a:cubicBezTo>
                    <a:cubicBezTo>
                      <a:pt x="942" y="730"/>
                      <a:pt x="942" y="730"/>
                      <a:pt x="942" y="700"/>
                    </a:cubicBezTo>
                    <a:cubicBezTo>
                      <a:pt x="942" y="691"/>
                      <a:pt x="942" y="687"/>
                      <a:pt x="943" y="687"/>
                    </a:cubicBezTo>
                    <a:cubicBezTo>
                      <a:pt x="945" y="687"/>
                      <a:pt x="951" y="709"/>
                      <a:pt x="973" y="730"/>
                    </a:cubicBezTo>
                    <a:cubicBezTo>
                      <a:pt x="994" y="752"/>
                      <a:pt x="1001" y="773"/>
                      <a:pt x="1002" y="773"/>
                    </a:cubicBezTo>
                    <a:cubicBezTo>
                      <a:pt x="1003" y="773"/>
                      <a:pt x="1003" y="770"/>
                      <a:pt x="1003" y="761"/>
                    </a:cubicBezTo>
                    <a:cubicBezTo>
                      <a:pt x="981" y="739"/>
                      <a:pt x="975" y="701"/>
                      <a:pt x="973" y="670"/>
                    </a:cubicBezTo>
                    <a:lnTo>
                      <a:pt x="973" y="670"/>
                    </a:lnTo>
                    <a:cubicBezTo>
                      <a:pt x="1003" y="700"/>
                      <a:pt x="1003" y="700"/>
                      <a:pt x="1003" y="730"/>
                    </a:cubicBezTo>
                    <a:cubicBezTo>
                      <a:pt x="1034" y="730"/>
                      <a:pt x="1034" y="730"/>
                      <a:pt x="1003" y="700"/>
                    </a:cubicBezTo>
                    <a:cubicBezTo>
                      <a:pt x="1003" y="685"/>
                      <a:pt x="1011" y="677"/>
                      <a:pt x="1018" y="677"/>
                    </a:cubicBezTo>
                    <a:cubicBezTo>
                      <a:pt x="1026" y="677"/>
                      <a:pt x="1034" y="685"/>
                      <a:pt x="1034" y="700"/>
                    </a:cubicBezTo>
                    <a:lnTo>
                      <a:pt x="1064" y="700"/>
                    </a:lnTo>
                    <a:cubicBezTo>
                      <a:pt x="1064" y="700"/>
                      <a:pt x="1034" y="639"/>
                      <a:pt x="1064" y="639"/>
                    </a:cubicBezTo>
                    <a:cubicBezTo>
                      <a:pt x="1064" y="639"/>
                      <a:pt x="1064" y="639"/>
                      <a:pt x="1034" y="609"/>
                    </a:cubicBezTo>
                    <a:cubicBezTo>
                      <a:pt x="1064" y="609"/>
                      <a:pt x="1064" y="609"/>
                      <a:pt x="1064" y="639"/>
                    </a:cubicBezTo>
                    <a:cubicBezTo>
                      <a:pt x="1079" y="669"/>
                      <a:pt x="1087" y="685"/>
                      <a:pt x="1091" y="685"/>
                    </a:cubicBezTo>
                    <a:cubicBezTo>
                      <a:pt x="1094" y="685"/>
                      <a:pt x="1094" y="669"/>
                      <a:pt x="1094" y="639"/>
                    </a:cubicBezTo>
                    <a:cubicBezTo>
                      <a:pt x="1076" y="601"/>
                      <a:pt x="1068" y="575"/>
                      <a:pt x="1073" y="575"/>
                    </a:cubicBezTo>
                    <a:lnTo>
                      <a:pt x="1073" y="575"/>
                    </a:lnTo>
                    <a:cubicBezTo>
                      <a:pt x="1076" y="575"/>
                      <a:pt x="1083" y="585"/>
                      <a:pt x="1094" y="609"/>
                    </a:cubicBezTo>
                    <a:cubicBezTo>
                      <a:pt x="1094" y="609"/>
                      <a:pt x="1094" y="609"/>
                      <a:pt x="1094" y="578"/>
                    </a:cubicBezTo>
                    <a:cubicBezTo>
                      <a:pt x="1108" y="606"/>
                      <a:pt x="1116" y="621"/>
                      <a:pt x="1120" y="621"/>
                    </a:cubicBezTo>
                    <a:cubicBezTo>
                      <a:pt x="1125" y="621"/>
                      <a:pt x="1125" y="598"/>
                      <a:pt x="1125" y="548"/>
                    </a:cubicBezTo>
                    <a:cubicBezTo>
                      <a:pt x="1142" y="565"/>
                      <a:pt x="1160" y="583"/>
                      <a:pt x="1166" y="583"/>
                    </a:cubicBezTo>
                    <a:cubicBezTo>
                      <a:pt x="1170" y="583"/>
                      <a:pt x="1168" y="574"/>
                      <a:pt x="1155" y="548"/>
                    </a:cubicBezTo>
                    <a:lnTo>
                      <a:pt x="1155" y="548"/>
                    </a:lnTo>
                    <a:cubicBezTo>
                      <a:pt x="1170" y="563"/>
                      <a:pt x="1178" y="571"/>
                      <a:pt x="1182" y="571"/>
                    </a:cubicBezTo>
                    <a:cubicBezTo>
                      <a:pt x="1186" y="571"/>
                      <a:pt x="1186" y="563"/>
                      <a:pt x="1186" y="548"/>
                    </a:cubicBezTo>
                    <a:lnTo>
                      <a:pt x="1155" y="487"/>
                    </a:lnTo>
                    <a:lnTo>
                      <a:pt x="1155" y="487"/>
                    </a:lnTo>
                    <a:cubicBezTo>
                      <a:pt x="1186" y="517"/>
                      <a:pt x="1186" y="548"/>
                      <a:pt x="1186" y="548"/>
                    </a:cubicBezTo>
                    <a:cubicBezTo>
                      <a:pt x="1216" y="548"/>
                      <a:pt x="1216" y="548"/>
                      <a:pt x="1186" y="517"/>
                    </a:cubicBezTo>
                    <a:cubicBezTo>
                      <a:pt x="1186" y="487"/>
                      <a:pt x="1186" y="487"/>
                      <a:pt x="1186" y="487"/>
                    </a:cubicBezTo>
                    <a:cubicBezTo>
                      <a:pt x="1186" y="487"/>
                      <a:pt x="1190" y="491"/>
                      <a:pt x="1195" y="498"/>
                    </a:cubicBezTo>
                    <a:lnTo>
                      <a:pt x="1195" y="498"/>
                    </a:lnTo>
                    <a:cubicBezTo>
                      <a:pt x="1194" y="498"/>
                      <a:pt x="1194" y="497"/>
                      <a:pt x="1194" y="497"/>
                    </a:cubicBezTo>
                    <a:lnTo>
                      <a:pt x="1194" y="497"/>
                    </a:lnTo>
                    <a:cubicBezTo>
                      <a:pt x="1191" y="497"/>
                      <a:pt x="1198" y="512"/>
                      <a:pt x="1216" y="548"/>
                    </a:cubicBezTo>
                    <a:cubicBezTo>
                      <a:pt x="1216" y="529"/>
                      <a:pt x="1204" y="509"/>
                      <a:pt x="1195" y="498"/>
                    </a:cubicBezTo>
                    <a:lnTo>
                      <a:pt x="1195" y="498"/>
                    </a:lnTo>
                    <a:cubicBezTo>
                      <a:pt x="1198" y="499"/>
                      <a:pt x="1205" y="506"/>
                      <a:pt x="1216" y="517"/>
                    </a:cubicBezTo>
                    <a:cubicBezTo>
                      <a:pt x="1216" y="548"/>
                      <a:pt x="1216" y="548"/>
                      <a:pt x="1246" y="548"/>
                    </a:cubicBezTo>
                    <a:cubicBezTo>
                      <a:pt x="1246" y="548"/>
                      <a:pt x="1246" y="548"/>
                      <a:pt x="1246" y="517"/>
                    </a:cubicBezTo>
                    <a:cubicBezTo>
                      <a:pt x="1216" y="487"/>
                      <a:pt x="1216" y="426"/>
                      <a:pt x="1216" y="426"/>
                    </a:cubicBezTo>
                    <a:lnTo>
                      <a:pt x="1216" y="426"/>
                    </a:lnTo>
                    <a:cubicBezTo>
                      <a:pt x="1246" y="457"/>
                      <a:pt x="1246" y="517"/>
                      <a:pt x="1246" y="517"/>
                    </a:cubicBezTo>
                    <a:cubicBezTo>
                      <a:pt x="1246" y="517"/>
                      <a:pt x="1277" y="548"/>
                      <a:pt x="1277" y="548"/>
                    </a:cubicBezTo>
                    <a:cubicBezTo>
                      <a:pt x="1277" y="539"/>
                      <a:pt x="1277" y="529"/>
                      <a:pt x="1277" y="517"/>
                    </a:cubicBezTo>
                    <a:cubicBezTo>
                      <a:pt x="1277" y="487"/>
                      <a:pt x="1277" y="472"/>
                      <a:pt x="1281" y="472"/>
                    </a:cubicBezTo>
                    <a:cubicBezTo>
                      <a:pt x="1283" y="472"/>
                      <a:pt x="1288" y="480"/>
                      <a:pt x="1296" y="496"/>
                    </a:cubicBezTo>
                    <a:lnTo>
                      <a:pt x="1296" y="496"/>
                    </a:lnTo>
                    <a:cubicBezTo>
                      <a:pt x="1292" y="477"/>
                      <a:pt x="1286" y="453"/>
                      <a:pt x="1277" y="426"/>
                    </a:cubicBezTo>
                    <a:lnTo>
                      <a:pt x="1277" y="426"/>
                    </a:lnTo>
                    <a:cubicBezTo>
                      <a:pt x="1312" y="497"/>
                      <a:pt x="1327" y="527"/>
                      <a:pt x="1333" y="527"/>
                    </a:cubicBezTo>
                    <a:cubicBezTo>
                      <a:pt x="1338" y="527"/>
                      <a:pt x="1338" y="512"/>
                      <a:pt x="1338" y="487"/>
                    </a:cubicBezTo>
                    <a:cubicBezTo>
                      <a:pt x="1338" y="517"/>
                      <a:pt x="1338" y="517"/>
                      <a:pt x="1368" y="517"/>
                    </a:cubicBezTo>
                    <a:cubicBezTo>
                      <a:pt x="1368" y="517"/>
                      <a:pt x="1368" y="517"/>
                      <a:pt x="1368" y="487"/>
                    </a:cubicBezTo>
                    <a:cubicBezTo>
                      <a:pt x="1379" y="509"/>
                      <a:pt x="1386" y="519"/>
                      <a:pt x="1389" y="519"/>
                    </a:cubicBezTo>
                    <a:cubicBezTo>
                      <a:pt x="1395" y="519"/>
                      <a:pt x="1388" y="485"/>
                      <a:pt x="1368" y="426"/>
                    </a:cubicBezTo>
                    <a:lnTo>
                      <a:pt x="1398" y="426"/>
                    </a:lnTo>
                    <a:lnTo>
                      <a:pt x="1398" y="487"/>
                    </a:lnTo>
                    <a:cubicBezTo>
                      <a:pt x="1398" y="502"/>
                      <a:pt x="1406" y="510"/>
                      <a:pt x="1417" y="510"/>
                    </a:cubicBezTo>
                    <a:cubicBezTo>
                      <a:pt x="1429" y="510"/>
                      <a:pt x="1444" y="502"/>
                      <a:pt x="1459" y="487"/>
                    </a:cubicBezTo>
                    <a:cubicBezTo>
                      <a:pt x="1490" y="487"/>
                      <a:pt x="1490" y="487"/>
                      <a:pt x="1490" y="426"/>
                    </a:cubicBezTo>
                    <a:cubicBezTo>
                      <a:pt x="1490" y="448"/>
                      <a:pt x="1505" y="469"/>
                      <a:pt x="1514" y="469"/>
                    </a:cubicBezTo>
                    <a:cubicBezTo>
                      <a:pt x="1517" y="469"/>
                      <a:pt x="1520" y="466"/>
                      <a:pt x="1520" y="457"/>
                    </a:cubicBezTo>
                    <a:lnTo>
                      <a:pt x="1520" y="426"/>
                    </a:lnTo>
                    <a:lnTo>
                      <a:pt x="1520" y="396"/>
                    </a:lnTo>
                    <a:cubicBezTo>
                      <a:pt x="1520" y="426"/>
                      <a:pt x="1550" y="457"/>
                      <a:pt x="1520" y="457"/>
                    </a:cubicBezTo>
                    <a:cubicBezTo>
                      <a:pt x="1520" y="457"/>
                      <a:pt x="1520" y="457"/>
                      <a:pt x="1520" y="487"/>
                    </a:cubicBezTo>
                    <a:cubicBezTo>
                      <a:pt x="1533" y="513"/>
                      <a:pt x="1540" y="522"/>
                      <a:pt x="1544" y="522"/>
                    </a:cubicBezTo>
                    <a:cubicBezTo>
                      <a:pt x="1550" y="522"/>
                      <a:pt x="1550" y="505"/>
                      <a:pt x="1550" y="487"/>
                    </a:cubicBezTo>
                    <a:cubicBezTo>
                      <a:pt x="1550" y="492"/>
                      <a:pt x="1551" y="498"/>
                      <a:pt x="1553" y="503"/>
                    </a:cubicBezTo>
                    <a:lnTo>
                      <a:pt x="1553" y="503"/>
                    </a:lnTo>
                    <a:cubicBezTo>
                      <a:pt x="1556" y="491"/>
                      <a:pt x="1563" y="482"/>
                      <a:pt x="1569" y="482"/>
                    </a:cubicBezTo>
                    <a:cubicBezTo>
                      <a:pt x="1575" y="482"/>
                      <a:pt x="1581" y="492"/>
                      <a:pt x="1581" y="517"/>
                    </a:cubicBezTo>
                    <a:lnTo>
                      <a:pt x="1611" y="517"/>
                    </a:lnTo>
                    <a:cubicBezTo>
                      <a:pt x="1611" y="487"/>
                      <a:pt x="1611" y="487"/>
                      <a:pt x="1611" y="487"/>
                    </a:cubicBezTo>
                    <a:cubicBezTo>
                      <a:pt x="1611" y="487"/>
                      <a:pt x="1641" y="487"/>
                      <a:pt x="1641" y="517"/>
                    </a:cubicBezTo>
                    <a:cubicBezTo>
                      <a:pt x="1641" y="517"/>
                      <a:pt x="1641" y="457"/>
                      <a:pt x="1641" y="457"/>
                    </a:cubicBezTo>
                    <a:cubicBezTo>
                      <a:pt x="1641" y="457"/>
                      <a:pt x="1641" y="396"/>
                      <a:pt x="1641" y="365"/>
                    </a:cubicBezTo>
                    <a:lnTo>
                      <a:pt x="1672" y="396"/>
                    </a:lnTo>
                    <a:lnTo>
                      <a:pt x="1672" y="457"/>
                    </a:lnTo>
                    <a:cubicBezTo>
                      <a:pt x="1672" y="487"/>
                      <a:pt x="1672" y="487"/>
                      <a:pt x="1702" y="487"/>
                    </a:cubicBezTo>
                    <a:cubicBezTo>
                      <a:pt x="1702" y="487"/>
                      <a:pt x="1702" y="487"/>
                      <a:pt x="1702" y="457"/>
                    </a:cubicBezTo>
                    <a:cubicBezTo>
                      <a:pt x="1717" y="487"/>
                      <a:pt x="1733" y="502"/>
                      <a:pt x="1744" y="502"/>
                    </a:cubicBezTo>
                    <a:cubicBezTo>
                      <a:pt x="1755" y="502"/>
                      <a:pt x="1763" y="487"/>
                      <a:pt x="1763" y="457"/>
                    </a:cubicBezTo>
                    <a:cubicBezTo>
                      <a:pt x="1748" y="426"/>
                      <a:pt x="1748" y="411"/>
                      <a:pt x="1752" y="411"/>
                    </a:cubicBezTo>
                    <a:lnTo>
                      <a:pt x="1752" y="411"/>
                    </a:lnTo>
                    <a:cubicBezTo>
                      <a:pt x="1755" y="411"/>
                      <a:pt x="1763" y="426"/>
                      <a:pt x="1763" y="457"/>
                    </a:cubicBezTo>
                    <a:cubicBezTo>
                      <a:pt x="1763" y="438"/>
                      <a:pt x="1766" y="431"/>
                      <a:pt x="1770" y="431"/>
                    </a:cubicBezTo>
                    <a:cubicBezTo>
                      <a:pt x="1779" y="431"/>
                      <a:pt x="1793" y="466"/>
                      <a:pt x="1793" y="487"/>
                    </a:cubicBezTo>
                    <a:cubicBezTo>
                      <a:pt x="1793" y="500"/>
                      <a:pt x="1793" y="510"/>
                      <a:pt x="1793" y="517"/>
                    </a:cubicBezTo>
                    <a:cubicBezTo>
                      <a:pt x="1793" y="487"/>
                      <a:pt x="1824" y="487"/>
                      <a:pt x="1824" y="487"/>
                    </a:cubicBezTo>
                    <a:cubicBezTo>
                      <a:pt x="1824" y="457"/>
                      <a:pt x="1824" y="457"/>
                      <a:pt x="1824" y="396"/>
                    </a:cubicBezTo>
                    <a:cubicBezTo>
                      <a:pt x="1824" y="457"/>
                      <a:pt x="1854" y="457"/>
                      <a:pt x="1854" y="457"/>
                    </a:cubicBezTo>
                    <a:lnTo>
                      <a:pt x="1885" y="457"/>
                    </a:lnTo>
                    <a:lnTo>
                      <a:pt x="1885" y="396"/>
                    </a:lnTo>
                    <a:cubicBezTo>
                      <a:pt x="1885" y="446"/>
                      <a:pt x="1903" y="469"/>
                      <a:pt x="1920" y="469"/>
                    </a:cubicBezTo>
                    <a:cubicBezTo>
                      <a:pt x="1933" y="469"/>
                      <a:pt x="1945" y="454"/>
                      <a:pt x="1945" y="426"/>
                    </a:cubicBezTo>
                    <a:lnTo>
                      <a:pt x="1945" y="457"/>
                    </a:lnTo>
                    <a:cubicBezTo>
                      <a:pt x="1945" y="487"/>
                      <a:pt x="1945" y="487"/>
                      <a:pt x="1976" y="487"/>
                    </a:cubicBezTo>
                    <a:cubicBezTo>
                      <a:pt x="1976" y="487"/>
                      <a:pt x="1976" y="457"/>
                      <a:pt x="2006" y="457"/>
                    </a:cubicBezTo>
                    <a:cubicBezTo>
                      <a:pt x="2006" y="457"/>
                      <a:pt x="2037" y="457"/>
                      <a:pt x="2037" y="426"/>
                    </a:cubicBezTo>
                    <a:cubicBezTo>
                      <a:pt x="2037" y="411"/>
                      <a:pt x="2044" y="403"/>
                      <a:pt x="2052" y="403"/>
                    </a:cubicBezTo>
                    <a:cubicBezTo>
                      <a:pt x="2059" y="403"/>
                      <a:pt x="2067" y="411"/>
                      <a:pt x="2067" y="426"/>
                    </a:cubicBezTo>
                    <a:cubicBezTo>
                      <a:pt x="2067" y="441"/>
                      <a:pt x="2075" y="449"/>
                      <a:pt x="2082" y="449"/>
                    </a:cubicBezTo>
                    <a:cubicBezTo>
                      <a:pt x="2090" y="449"/>
                      <a:pt x="2097" y="441"/>
                      <a:pt x="2097" y="426"/>
                    </a:cubicBezTo>
                    <a:cubicBezTo>
                      <a:pt x="2097" y="426"/>
                      <a:pt x="2097" y="426"/>
                      <a:pt x="2097" y="457"/>
                    </a:cubicBezTo>
                    <a:cubicBezTo>
                      <a:pt x="2097" y="474"/>
                      <a:pt x="2097" y="492"/>
                      <a:pt x="2103" y="492"/>
                    </a:cubicBezTo>
                    <a:cubicBezTo>
                      <a:pt x="2108" y="492"/>
                      <a:pt x="2115" y="482"/>
                      <a:pt x="2128" y="457"/>
                    </a:cubicBezTo>
                    <a:cubicBezTo>
                      <a:pt x="2128" y="457"/>
                      <a:pt x="2128" y="457"/>
                      <a:pt x="2128" y="487"/>
                    </a:cubicBezTo>
                    <a:cubicBezTo>
                      <a:pt x="2140" y="474"/>
                      <a:pt x="2148" y="467"/>
                      <a:pt x="2152" y="467"/>
                    </a:cubicBezTo>
                    <a:cubicBezTo>
                      <a:pt x="2158" y="467"/>
                      <a:pt x="2158" y="482"/>
                      <a:pt x="2158" y="517"/>
                    </a:cubicBezTo>
                    <a:cubicBezTo>
                      <a:pt x="2158" y="517"/>
                      <a:pt x="2158" y="517"/>
                      <a:pt x="2189" y="487"/>
                    </a:cubicBezTo>
                    <a:cubicBezTo>
                      <a:pt x="2189" y="487"/>
                      <a:pt x="2219" y="457"/>
                      <a:pt x="2249" y="457"/>
                    </a:cubicBezTo>
                    <a:cubicBezTo>
                      <a:pt x="2280" y="457"/>
                      <a:pt x="2310" y="457"/>
                      <a:pt x="2310" y="426"/>
                    </a:cubicBezTo>
                    <a:cubicBezTo>
                      <a:pt x="2341" y="396"/>
                      <a:pt x="2341" y="365"/>
                      <a:pt x="2341" y="365"/>
                    </a:cubicBezTo>
                    <a:cubicBezTo>
                      <a:pt x="2341" y="396"/>
                      <a:pt x="2341" y="426"/>
                      <a:pt x="2341" y="426"/>
                    </a:cubicBezTo>
                    <a:lnTo>
                      <a:pt x="2310" y="426"/>
                    </a:lnTo>
                    <a:cubicBezTo>
                      <a:pt x="2310" y="434"/>
                      <a:pt x="2310" y="444"/>
                      <a:pt x="2310" y="457"/>
                    </a:cubicBezTo>
                    <a:cubicBezTo>
                      <a:pt x="2310" y="487"/>
                      <a:pt x="2310" y="487"/>
                      <a:pt x="2341" y="487"/>
                    </a:cubicBezTo>
                    <a:cubicBezTo>
                      <a:pt x="2356" y="457"/>
                      <a:pt x="2363" y="441"/>
                      <a:pt x="2367" y="441"/>
                    </a:cubicBezTo>
                    <a:cubicBezTo>
                      <a:pt x="2371" y="441"/>
                      <a:pt x="2371" y="457"/>
                      <a:pt x="2371" y="487"/>
                    </a:cubicBezTo>
                    <a:cubicBezTo>
                      <a:pt x="2350" y="509"/>
                      <a:pt x="2343" y="530"/>
                      <a:pt x="2352" y="530"/>
                    </a:cubicBezTo>
                    <a:cubicBezTo>
                      <a:pt x="2356" y="530"/>
                      <a:pt x="2362" y="526"/>
                      <a:pt x="2371" y="517"/>
                    </a:cubicBezTo>
                    <a:cubicBezTo>
                      <a:pt x="2371" y="487"/>
                      <a:pt x="2371" y="487"/>
                      <a:pt x="2401" y="457"/>
                    </a:cubicBezTo>
                    <a:cubicBezTo>
                      <a:pt x="2401" y="457"/>
                      <a:pt x="2401" y="457"/>
                      <a:pt x="2401" y="487"/>
                    </a:cubicBezTo>
                    <a:cubicBezTo>
                      <a:pt x="2386" y="502"/>
                      <a:pt x="2386" y="510"/>
                      <a:pt x="2394" y="510"/>
                    </a:cubicBezTo>
                    <a:cubicBezTo>
                      <a:pt x="2401" y="510"/>
                      <a:pt x="2417" y="502"/>
                      <a:pt x="2432" y="487"/>
                    </a:cubicBezTo>
                    <a:cubicBezTo>
                      <a:pt x="2432" y="517"/>
                      <a:pt x="2432" y="517"/>
                      <a:pt x="2432" y="517"/>
                    </a:cubicBezTo>
                    <a:cubicBezTo>
                      <a:pt x="2441" y="509"/>
                      <a:pt x="2444" y="505"/>
                      <a:pt x="2445" y="505"/>
                    </a:cubicBezTo>
                    <a:lnTo>
                      <a:pt x="2445" y="505"/>
                    </a:lnTo>
                    <a:cubicBezTo>
                      <a:pt x="2447" y="505"/>
                      <a:pt x="2432" y="526"/>
                      <a:pt x="2432" y="548"/>
                    </a:cubicBezTo>
                    <a:cubicBezTo>
                      <a:pt x="2401" y="578"/>
                      <a:pt x="2432" y="578"/>
                      <a:pt x="2432" y="578"/>
                    </a:cubicBezTo>
                    <a:cubicBezTo>
                      <a:pt x="2432" y="548"/>
                      <a:pt x="2462" y="548"/>
                      <a:pt x="2462" y="548"/>
                    </a:cubicBezTo>
                    <a:cubicBezTo>
                      <a:pt x="2470" y="556"/>
                      <a:pt x="2478" y="560"/>
                      <a:pt x="2487" y="560"/>
                    </a:cubicBezTo>
                    <a:cubicBezTo>
                      <a:pt x="2502" y="560"/>
                      <a:pt x="2517" y="547"/>
                      <a:pt x="2532" y="525"/>
                    </a:cubicBezTo>
                    <a:lnTo>
                      <a:pt x="2532" y="525"/>
                    </a:lnTo>
                    <a:cubicBezTo>
                      <a:pt x="2523" y="552"/>
                      <a:pt x="2523" y="578"/>
                      <a:pt x="2523" y="578"/>
                    </a:cubicBezTo>
                    <a:cubicBezTo>
                      <a:pt x="2523" y="578"/>
                      <a:pt x="2523" y="548"/>
                      <a:pt x="2553" y="517"/>
                    </a:cubicBezTo>
                    <a:cubicBezTo>
                      <a:pt x="2553" y="533"/>
                      <a:pt x="2553" y="540"/>
                      <a:pt x="2557" y="540"/>
                    </a:cubicBezTo>
                    <a:cubicBezTo>
                      <a:pt x="2561" y="540"/>
                      <a:pt x="2569" y="533"/>
                      <a:pt x="2584" y="517"/>
                    </a:cubicBezTo>
                    <a:cubicBezTo>
                      <a:pt x="2584" y="517"/>
                      <a:pt x="2584" y="517"/>
                      <a:pt x="2584" y="548"/>
                    </a:cubicBezTo>
                    <a:cubicBezTo>
                      <a:pt x="2584" y="583"/>
                      <a:pt x="2584" y="598"/>
                      <a:pt x="2590" y="598"/>
                    </a:cubicBezTo>
                    <a:cubicBezTo>
                      <a:pt x="2594" y="598"/>
                      <a:pt x="2602" y="591"/>
                      <a:pt x="2614" y="578"/>
                    </a:cubicBezTo>
                    <a:cubicBezTo>
                      <a:pt x="2614" y="548"/>
                      <a:pt x="2614" y="548"/>
                      <a:pt x="2614" y="548"/>
                    </a:cubicBezTo>
                    <a:cubicBezTo>
                      <a:pt x="2614" y="548"/>
                      <a:pt x="2645" y="548"/>
                      <a:pt x="2645" y="517"/>
                    </a:cubicBezTo>
                    <a:cubicBezTo>
                      <a:pt x="2675" y="517"/>
                      <a:pt x="2645" y="548"/>
                      <a:pt x="2645" y="548"/>
                    </a:cubicBezTo>
                    <a:lnTo>
                      <a:pt x="2645" y="578"/>
                    </a:lnTo>
                    <a:cubicBezTo>
                      <a:pt x="2645" y="593"/>
                      <a:pt x="2645" y="601"/>
                      <a:pt x="2648" y="601"/>
                    </a:cubicBezTo>
                    <a:cubicBezTo>
                      <a:pt x="2652" y="601"/>
                      <a:pt x="2660" y="593"/>
                      <a:pt x="2675" y="578"/>
                    </a:cubicBezTo>
                    <a:lnTo>
                      <a:pt x="2675" y="578"/>
                    </a:lnTo>
                    <a:cubicBezTo>
                      <a:pt x="2653" y="600"/>
                      <a:pt x="2647" y="621"/>
                      <a:pt x="2656" y="621"/>
                    </a:cubicBezTo>
                    <a:cubicBezTo>
                      <a:pt x="2660" y="621"/>
                      <a:pt x="2666" y="618"/>
                      <a:pt x="2675" y="609"/>
                    </a:cubicBezTo>
                    <a:lnTo>
                      <a:pt x="2675" y="609"/>
                    </a:lnTo>
                    <a:cubicBezTo>
                      <a:pt x="2675" y="609"/>
                      <a:pt x="2675" y="609"/>
                      <a:pt x="2675" y="609"/>
                    </a:cubicBezTo>
                    <a:lnTo>
                      <a:pt x="2736" y="609"/>
                    </a:lnTo>
                    <a:cubicBezTo>
                      <a:pt x="2736" y="609"/>
                      <a:pt x="2766" y="609"/>
                      <a:pt x="2736" y="639"/>
                    </a:cubicBezTo>
                    <a:cubicBezTo>
                      <a:pt x="2717" y="677"/>
                      <a:pt x="2721" y="703"/>
                      <a:pt x="2728" y="703"/>
                    </a:cubicBezTo>
                    <a:cubicBezTo>
                      <a:pt x="2731" y="703"/>
                      <a:pt x="2736" y="693"/>
                      <a:pt x="2736" y="669"/>
                    </a:cubicBezTo>
                    <a:cubicBezTo>
                      <a:pt x="2751" y="639"/>
                      <a:pt x="2759" y="631"/>
                      <a:pt x="2762" y="631"/>
                    </a:cubicBezTo>
                    <a:cubicBezTo>
                      <a:pt x="2766" y="631"/>
                      <a:pt x="2766" y="639"/>
                      <a:pt x="2766" y="639"/>
                    </a:cubicBezTo>
                    <a:cubicBezTo>
                      <a:pt x="2766" y="648"/>
                      <a:pt x="2769" y="652"/>
                      <a:pt x="2773" y="652"/>
                    </a:cubicBezTo>
                    <a:cubicBezTo>
                      <a:pt x="2784" y="652"/>
                      <a:pt x="2805" y="630"/>
                      <a:pt x="2827" y="609"/>
                    </a:cubicBezTo>
                    <a:cubicBezTo>
                      <a:pt x="2832" y="598"/>
                      <a:pt x="2836" y="590"/>
                      <a:pt x="2840" y="583"/>
                    </a:cubicBezTo>
                    <a:lnTo>
                      <a:pt x="2840" y="583"/>
                    </a:lnTo>
                    <a:cubicBezTo>
                      <a:pt x="2840" y="583"/>
                      <a:pt x="2840" y="583"/>
                      <a:pt x="2840" y="583"/>
                    </a:cubicBezTo>
                    <a:lnTo>
                      <a:pt x="2840" y="583"/>
                    </a:lnTo>
                    <a:lnTo>
                      <a:pt x="2857" y="548"/>
                    </a:lnTo>
                    <a:lnTo>
                      <a:pt x="2857" y="578"/>
                    </a:lnTo>
                    <a:cubicBezTo>
                      <a:pt x="2857" y="578"/>
                      <a:pt x="2857" y="578"/>
                      <a:pt x="2838" y="597"/>
                    </a:cubicBezTo>
                    <a:lnTo>
                      <a:pt x="2838" y="597"/>
                    </a:lnTo>
                    <a:cubicBezTo>
                      <a:pt x="2840" y="591"/>
                      <a:pt x="2841" y="587"/>
                      <a:pt x="2840" y="583"/>
                    </a:cubicBezTo>
                    <a:lnTo>
                      <a:pt x="2840" y="583"/>
                    </a:lnTo>
                    <a:lnTo>
                      <a:pt x="2827" y="609"/>
                    </a:lnTo>
                    <a:cubicBezTo>
                      <a:pt x="2831" y="604"/>
                      <a:pt x="2835" y="600"/>
                      <a:pt x="2838" y="597"/>
                    </a:cubicBezTo>
                    <a:lnTo>
                      <a:pt x="2838" y="597"/>
                    </a:lnTo>
                    <a:cubicBezTo>
                      <a:pt x="2835" y="609"/>
                      <a:pt x="2827" y="624"/>
                      <a:pt x="2827" y="639"/>
                    </a:cubicBezTo>
                    <a:cubicBezTo>
                      <a:pt x="2797" y="669"/>
                      <a:pt x="2797" y="700"/>
                      <a:pt x="2797" y="700"/>
                    </a:cubicBezTo>
                    <a:cubicBezTo>
                      <a:pt x="2827" y="669"/>
                      <a:pt x="2827" y="669"/>
                      <a:pt x="2827" y="669"/>
                    </a:cubicBezTo>
                    <a:cubicBezTo>
                      <a:pt x="2827" y="669"/>
                      <a:pt x="2827" y="669"/>
                      <a:pt x="2857" y="639"/>
                    </a:cubicBezTo>
                    <a:cubicBezTo>
                      <a:pt x="2857" y="609"/>
                      <a:pt x="2888" y="609"/>
                      <a:pt x="2888" y="609"/>
                    </a:cubicBezTo>
                    <a:lnTo>
                      <a:pt x="2888" y="609"/>
                    </a:lnTo>
                    <a:cubicBezTo>
                      <a:pt x="2857" y="639"/>
                      <a:pt x="2888" y="639"/>
                      <a:pt x="2888" y="639"/>
                    </a:cubicBezTo>
                    <a:cubicBezTo>
                      <a:pt x="2857" y="669"/>
                      <a:pt x="2857" y="669"/>
                      <a:pt x="2857" y="669"/>
                    </a:cubicBezTo>
                    <a:lnTo>
                      <a:pt x="2827" y="730"/>
                    </a:lnTo>
                    <a:cubicBezTo>
                      <a:pt x="2827" y="740"/>
                      <a:pt x="2830" y="744"/>
                      <a:pt x="2835" y="744"/>
                    </a:cubicBezTo>
                    <a:cubicBezTo>
                      <a:pt x="2844" y="744"/>
                      <a:pt x="2857" y="730"/>
                      <a:pt x="2857" y="730"/>
                    </a:cubicBezTo>
                    <a:cubicBezTo>
                      <a:pt x="2857" y="724"/>
                      <a:pt x="2861" y="722"/>
                      <a:pt x="2867" y="722"/>
                    </a:cubicBezTo>
                    <a:cubicBezTo>
                      <a:pt x="2891" y="722"/>
                      <a:pt x="2955" y="761"/>
                      <a:pt x="2979" y="761"/>
                    </a:cubicBezTo>
                    <a:cubicBezTo>
                      <a:pt x="2989" y="750"/>
                      <a:pt x="2996" y="747"/>
                      <a:pt x="3001" y="747"/>
                    </a:cubicBezTo>
                    <a:cubicBezTo>
                      <a:pt x="3013" y="747"/>
                      <a:pt x="3019" y="761"/>
                      <a:pt x="3040" y="761"/>
                    </a:cubicBezTo>
                    <a:cubicBezTo>
                      <a:pt x="3061" y="782"/>
                      <a:pt x="3083" y="804"/>
                      <a:pt x="3093" y="804"/>
                    </a:cubicBezTo>
                    <a:cubicBezTo>
                      <a:pt x="3098" y="804"/>
                      <a:pt x="3100" y="800"/>
                      <a:pt x="3100" y="791"/>
                    </a:cubicBezTo>
                    <a:lnTo>
                      <a:pt x="3131" y="791"/>
                    </a:lnTo>
                    <a:cubicBezTo>
                      <a:pt x="3131" y="791"/>
                      <a:pt x="3144" y="777"/>
                      <a:pt x="3153" y="777"/>
                    </a:cubicBezTo>
                    <a:cubicBezTo>
                      <a:pt x="3158" y="777"/>
                      <a:pt x="3161" y="781"/>
                      <a:pt x="3161" y="791"/>
                    </a:cubicBezTo>
                    <a:cubicBezTo>
                      <a:pt x="3192" y="761"/>
                      <a:pt x="3192" y="761"/>
                      <a:pt x="3192" y="761"/>
                    </a:cubicBezTo>
                    <a:cubicBezTo>
                      <a:pt x="3192" y="761"/>
                      <a:pt x="3192" y="761"/>
                      <a:pt x="3192" y="791"/>
                    </a:cubicBezTo>
                    <a:cubicBezTo>
                      <a:pt x="3181" y="802"/>
                      <a:pt x="3171" y="812"/>
                      <a:pt x="3161" y="821"/>
                    </a:cubicBezTo>
                    <a:lnTo>
                      <a:pt x="3161" y="821"/>
                    </a:lnTo>
                    <a:cubicBezTo>
                      <a:pt x="3161" y="852"/>
                      <a:pt x="3161" y="852"/>
                      <a:pt x="3131" y="882"/>
                    </a:cubicBezTo>
                    <a:cubicBezTo>
                      <a:pt x="3113" y="918"/>
                      <a:pt x="3106" y="933"/>
                      <a:pt x="3109" y="933"/>
                    </a:cubicBezTo>
                    <a:cubicBezTo>
                      <a:pt x="3111" y="933"/>
                      <a:pt x="3118" y="925"/>
                      <a:pt x="3131" y="913"/>
                    </a:cubicBezTo>
                    <a:lnTo>
                      <a:pt x="3161" y="882"/>
                    </a:lnTo>
                    <a:lnTo>
                      <a:pt x="3161" y="882"/>
                    </a:lnTo>
                    <a:cubicBezTo>
                      <a:pt x="3152" y="901"/>
                      <a:pt x="3148" y="908"/>
                      <a:pt x="3149" y="908"/>
                    </a:cubicBezTo>
                    <a:cubicBezTo>
                      <a:pt x="3150" y="908"/>
                      <a:pt x="3171" y="873"/>
                      <a:pt x="3192" y="852"/>
                    </a:cubicBezTo>
                    <a:lnTo>
                      <a:pt x="3192" y="852"/>
                    </a:lnTo>
                    <a:cubicBezTo>
                      <a:pt x="3174" y="887"/>
                      <a:pt x="3166" y="902"/>
                      <a:pt x="3176" y="902"/>
                    </a:cubicBezTo>
                    <a:cubicBezTo>
                      <a:pt x="3182" y="902"/>
                      <a:pt x="3197" y="895"/>
                      <a:pt x="3222" y="882"/>
                    </a:cubicBezTo>
                    <a:lnTo>
                      <a:pt x="3222" y="882"/>
                    </a:lnTo>
                    <a:cubicBezTo>
                      <a:pt x="3192" y="913"/>
                      <a:pt x="3192" y="913"/>
                      <a:pt x="3222" y="913"/>
                    </a:cubicBezTo>
                    <a:cubicBezTo>
                      <a:pt x="3222" y="913"/>
                      <a:pt x="3252" y="913"/>
                      <a:pt x="3283" y="943"/>
                    </a:cubicBezTo>
                    <a:cubicBezTo>
                      <a:pt x="3304" y="964"/>
                      <a:pt x="3326" y="986"/>
                      <a:pt x="3337" y="986"/>
                    </a:cubicBezTo>
                    <a:cubicBezTo>
                      <a:pt x="3341" y="986"/>
                      <a:pt x="3344" y="982"/>
                      <a:pt x="3344" y="973"/>
                    </a:cubicBezTo>
                    <a:cubicBezTo>
                      <a:pt x="3374" y="973"/>
                      <a:pt x="3374" y="973"/>
                      <a:pt x="3344" y="1004"/>
                    </a:cubicBezTo>
                    <a:cubicBezTo>
                      <a:pt x="3328" y="1019"/>
                      <a:pt x="3321" y="1027"/>
                      <a:pt x="3325" y="1027"/>
                    </a:cubicBezTo>
                    <a:cubicBezTo>
                      <a:pt x="3328" y="1027"/>
                      <a:pt x="3344" y="1019"/>
                      <a:pt x="3374" y="1004"/>
                    </a:cubicBezTo>
                    <a:lnTo>
                      <a:pt x="3374" y="1004"/>
                    </a:lnTo>
                    <a:cubicBezTo>
                      <a:pt x="3344" y="1034"/>
                      <a:pt x="3344" y="1034"/>
                      <a:pt x="3374" y="1034"/>
                    </a:cubicBezTo>
                    <a:cubicBezTo>
                      <a:pt x="3374" y="1065"/>
                      <a:pt x="3404" y="1065"/>
                      <a:pt x="3404" y="1065"/>
                    </a:cubicBezTo>
                    <a:cubicBezTo>
                      <a:pt x="3383" y="1086"/>
                      <a:pt x="3361" y="1108"/>
                      <a:pt x="3372" y="1108"/>
                    </a:cubicBezTo>
                    <a:cubicBezTo>
                      <a:pt x="3377" y="1108"/>
                      <a:pt x="3387" y="1104"/>
                      <a:pt x="3404" y="1095"/>
                    </a:cubicBezTo>
                    <a:cubicBezTo>
                      <a:pt x="3404" y="1095"/>
                      <a:pt x="3435" y="1125"/>
                      <a:pt x="3404" y="1125"/>
                    </a:cubicBezTo>
                    <a:cubicBezTo>
                      <a:pt x="3404" y="1125"/>
                      <a:pt x="3404" y="1139"/>
                      <a:pt x="3413" y="1139"/>
                    </a:cubicBezTo>
                    <a:cubicBezTo>
                      <a:pt x="3418" y="1139"/>
                      <a:pt x="3425" y="1135"/>
                      <a:pt x="3435" y="1125"/>
                    </a:cubicBezTo>
                    <a:cubicBezTo>
                      <a:pt x="3435" y="1125"/>
                      <a:pt x="3465" y="1156"/>
                      <a:pt x="3465" y="1156"/>
                    </a:cubicBezTo>
                    <a:lnTo>
                      <a:pt x="3496" y="1156"/>
                    </a:lnTo>
                    <a:cubicBezTo>
                      <a:pt x="3465" y="1186"/>
                      <a:pt x="3496" y="1186"/>
                      <a:pt x="3496" y="1217"/>
                    </a:cubicBezTo>
                    <a:cubicBezTo>
                      <a:pt x="3526" y="1247"/>
                      <a:pt x="3526" y="1277"/>
                      <a:pt x="3526" y="1308"/>
                    </a:cubicBezTo>
                    <a:cubicBezTo>
                      <a:pt x="3526" y="1308"/>
                      <a:pt x="3526" y="1308"/>
                      <a:pt x="3556" y="1277"/>
                    </a:cubicBezTo>
                    <a:cubicBezTo>
                      <a:pt x="3587" y="1262"/>
                      <a:pt x="3602" y="1255"/>
                      <a:pt x="3606" y="1255"/>
                    </a:cubicBezTo>
                    <a:cubicBezTo>
                      <a:pt x="3610" y="1255"/>
                      <a:pt x="3602" y="1262"/>
                      <a:pt x="3587" y="1277"/>
                    </a:cubicBezTo>
                    <a:cubicBezTo>
                      <a:pt x="3544" y="1299"/>
                      <a:pt x="3531" y="1320"/>
                      <a:pt x="3549" y="1320"/>
                    </a:cubicBezTo>
                    <a:cubicBezTo>
                      <a:pt x="3556" y="1320"/>
                      <a:pt x="3569" y="1317"/>
                      <a:pt x="3587" y="1308"/>
                    </a:cubicBezTo>
                    <a:cubicBezTo>
                      <a:pt x="3587" y="1308"/>
                      <a:pt x="3587" y="1308"/>
                      <a:pt x="3587" y="1338"/>
                    </a:cubicBezTo>
                    <a:cubicBezTo>
                      <a:pt x="3556" y="1353"/>
                      <a:pt x="3549" y="1361"/>
                      <a:pt x="3556" y="1361"/>
                    </a:cubicBezTo>
                    <a:cubicBezTo>
                      <a:pt x="3560" y="1361"/>
                      <a:pt x="3567" y="1359"/>
                      <a:pt x="3577" y="1356"/>
                    </a:cubicBezTo>
                    <a:lnTo>
                      <a:pt x="3577" y="1356"/>
                    </a:lnTo>
                    <a:cubicBezTo>
                      <a:pt x="3572" y="1362"/>
                      <a:pt x="3573" y="1369"/>
                      <a:pt x="3587" y="1369"/>
                    </a:cubicBezTo>
                    <a:cubicBezTo>
                      <a:pt x="3587" y="1369"/>
                      <a:pt x="3587" y="1369"/>
                      <a:pt x="3526" y="1399"/>
                    </a:cubicBezTo>
                    <a:cubicBezTo>
                      <a:pt x="3496" y="1429"/>
                      <a:pt x="3496" y="1429"/>
                      <a:pt x="3496" y="1429"/>
                    </a:cubicBezTo>
                    <a:cubicBezTo>
                      <a:pt x="3496" y="1438"/>
                      <a:pt x="3498" y="1442"/>
                      <a:pt x="3503" y="1442"/>
                    </a:cubicBezTo>
                    <a:cubicBezTo>
                      <a:pt x="3513" y="1442"/>
                      <a:pt x="3535" y="1420"/>
                      <a:pt x="3556" y="1399"/>
                    </a:cubicBezTo>
                    <a:cubicBezTo>
                      <a:pt x="3556" y="1399"/>
                      <a:pt x="3556" y="1399"/>
                      <a:pt x="3556" y="1429"/>
                    </a:cubicBezTo>
                    <a:cubicBezTo>
                      <a:pt x="3556" y="1429"/>
                      <a:pt x="3556" y="1429"/>
                      <a:pt x="3587" y="1399"/>
                    </a:cubicBezTo>
                    <a:cubicBezTo>
                      <a:pt x="3597" y="1389"/>
                      <a:pt x="3604" y="1385"/>
                      <a:pt x="3608" y="1385"/>
                    </a:cubicBezTo>
                    <a:cubicBezTo>
                      <a:pt x="3613" y="1385"/>
                      <a:pt x="3615" y="1389"/>
                      <a:pt x="3616" y="1392"/>
                    </a:cubicBezTo>
                    <a:lnTo>
                      <a:pt x="3616" y="1392"/>
                    </a:lnTo>
                    <a:cubicBezTo>
                      <a:pt x="3624" y="1387"/>
                      <a:pt x="3636" y="1380"/>
                      <a:pt x="3648" y="1369"/>
                    </a:cubicBezTo>
                    <a:cubicBezTo>
                      <a:pt x="3678" y="1338"/>
                      <a:pt x="3708" y="1338"/>
                      <a:pt x="3708" y="1338"/>
                    </a:cubicBezTo>
                    <a:cubicBezTo>
                      <a:pt x="3708" y="1338"/>
                      <a:pt x="3739" y="1308"/>
                      <a:pt x="3769" y="1308"/>
                    </a:cubicBezTo>
                    <a:cubicBezTo>
                      <a:pt x="3804" y="1290"/>
                      <a:pt x="3829" y="1273"/>
                      <a:pt x="3844" y="1255"/>
                    </a:cubicBezTo>
                    <a:lnTo>
                      <a:pt x="3844" y="1255"/>
                    </a:lnTo>
                    <a:cubicBezTo>
                      <a:pt x="3831" y="1262"/>
                      <a:pt x="3815" y="1270"/>
                      <a:pt x="3800" y="1277"/>
                    </a:cubicBezTo>
                    <a:cubicBezTo>
                      <a:pt x="3821" y="1256"/>
                      <a:pt x="3843" y="1234"/>
                      <a:pt x="3853" y="1234"/>
                    </a:cubicBezTo>
                    <a:cubicBezTo>
                      <a:pt x="3855" y="1234"/>
                      <a:pt x="3856" y="1235"/>
                      <a:pt x="3857" y="1235"/>
                    </a:cubicBezTo>
                    <a:lnTo>
                      <a:pt x="3857" y="1235"/>
                    </a:lnTo>
                    <a:cubicBezTo>
                      <a:pt x="3859" y="1229"/>
                      <a:pt x="3860" y="1223"/>
                      <a:pt x="3860" y="1217"/>
                    </a:cubicBezTo>
                    <a:cubicBezTo>
                      <a:pt x="3882" y="1195"/>
                      <a:pt x="3903" y="1174"/>
                      <a:pt x="3893" y="1174"/>
                    </a:cubicBezTo>
                    <a:cubicBezTo>
                      <a:pt x="3888" y="1174"/>
                      <a:pt x="3878" y="1177"/>
                      <a:pt x="3860" y="1186"/>
                    </a:cubicBezTo>
                    <a:cubicBezTo>
                      <a:pt x="3860" y="1186"/>
                      <a:pt x="3847" y="1200"/>
                      <a:pt x="3838" y="1200"/>
                    </a:cubicBezTo>
                    <a:cubicBezTo>
                      <a:pt x="3833" y="1200"/>
                      <a:pt x="3830" y="1196"/>
                      <a:pt x="3830" y="1186"/>
                    </a:cubicBezTo>
                    <a:cubicBezTo>
                      <a:pt x="3860" y="1156"/>
                      <a:pt x="3860" y="1125"/>
                      <a:pt x="3860" y="1125"/>
                    </a:cubicBezTo>
                    <a:cubicBezTo>
                      <a:pt x="3830" y="1095"/>
                      <a:pt x="3830" y="1065"/>
                      <a:pt x="3830" y="1034"/>
                    </a:cubicBezTo>
                    <a:cubicBezTo>
                      <a:pt x="3860" y="1034"/>
                      <a:pt x="3860" y="1004"/>
                      <a:pt x="3860" y="1004"/>
                    </a:cubicBezTo>
                    <a:lnTo>
                      <a:pt x="3860" y="1004"/>
                    </a:lnTo>
                    <a:cubicBezTo>
                      <a:pt x="3851" y="1013"/>
                      <a:pt x="3845" y="1016"/>
                      <a:pt x="3840" y="1016"/>
                    </a:cubicBezTo>
                    <a:cubicBezTo>
                      <a:pt x="3827" y="1016"/>
                      <a:pt x="3821" y="995"/>
                      <a:pt x="3800" y="973"/>
                    </a:cubicBezTo>
                    <a:cubicBezTo>
                      <a:pt x="3778" y="952"/>
                      <a:pt x="3757" y="930"/>
                      <a:pt x="3746" y="930"/>
                    </a:cubicBezTo>
                    <a:cubicBezTo>
                      <a:pt x="3741" y="930"/>
                      <a:pt x="3739" y="934"/>
                      <a:pt x="3739" y="943"/>
                    </a:cubicBezTo>
                    <a:lnTo>
                      <a:pt x="3708" y="913"/>
                    </a:lnTo>
                    <a:cubicBezTo>
                      <a:pt x="3739" y="913"/>
                      <a:pt x="3739" y="882"/>
                      <a:pt x="3739" y="882"/>
                    </a:cubicBezTo>
                    <a:lnTo>
                      <a:pt x="3678" y="882"/>
                    </a:lnTo>
                    <a:cubicBezTo>
                      <a:pt x="3708" y="852"/>
                      <a:pt x="3708" y="852"/>
                      <a:pt x="3708" y="852"/>
                    </a:cubicBezTo>
                    <a:lnTo>
                      <a:pt x="3678" y="852"/>
                    </a:lnTo>
                    <a:cubicBezTo>
                      <a:pt x="3678" y="852"/>
                      <a:pt x="3648" y="821"/>
                      <a:pt x="3648" y="791"/>
                    </a:cubicBezTo>
                    <a:cubicBezTo>
                      <a:pt x="3658" y="781"/>
                      <a:pt x="3661" y="777"/>
                      <a:pt x="3660" y="777"/>
                    </a:cubicBezTo>
                    <a:lnTo>
                      <a:pt x="3660" y="777"/>
                    </a:lnTo>
                    <a:cubicBezTo>
                      <a:pt x="3659" y="777"/>
                      <a:pt x="3653" y="781"/>
                      <a:pt x="3646" y="784"/>
                    </a:cubicBezTo>
                    <a:lnTo>
                      <a:pt x="3646" y="784"/>
                    </a:lnTo>
                    <a:cubicBezTo>
                      <a:pt x="3648" y="780"/>
                      <a:pt x="3648" y="772"/>
                      <a:pt x="3648" y="761"/>
                    </a:cubicBezTo>
                    <a:lnTo>
                      <a:pt x="3617" y="761"/>
                    </a:lnTo>
                    <a:cubicBezTo>
                      <a:pt x="3617" y="770"/>
                      <a:pt x="3615" y="773"/>
                      <a:pt x="3610" y="773"/>
                    </a:cubicBezTo>
                    <a:cubicBezTo>
                      <a:pt x="3599" y="773"/>
                      <a:pt x="3578" y="752"/>
                      <a:pt x="3556" y="730"/>
                    </a:cubicBezTo>
                    <a:cubicBezTo>
                      <a:pt x="3526" y="700"/>
                      <a:pt x="3526" y="700"/>
                      <a:pt x="3496" y="700"/>
                    </a:cubicBezTo>
                    <a:cubicBezTo>
                      <a:pt x="3480" y="715"/>
                      <a:pt x="3473" y="723"/>
                      <a:pt x="3469" y="723"/>
                    </a:cubicBezTo>
                    <a:cubicBezTo>
                      <a:pt x="3465" y="723"/>
                      <a:pt x="3465" y="715"/>
                      <a:pt x="3465" y="700"/>
                    </a:cubicBezTo>
                    <a:cubicBezTo>
                      <a:pt x="3526" y="609"/>
                      <a:pt x="3526" y="609"/>
                      <a:pt x="3496" y="609"/>
                    </a:cubicBezTo>
                    <a:cubicBezTo>
                      <a:pt x="3496" y="609"/>
                      <a:pt x="3465" y="639"/>
                      <a:pt x="3435" y="669"/>
                    </a:cubicBezTo>
                    <a:cubicBezTo>
                      <a:pt x="3472" y="632"/>
                      <a:pt x="3452" y="606"/>
                      <a:pt x="3416" y="606"/>
                    </a:cubicBezTo>
                    <a:cubicBezTo>
                      <a:pt x="3400" y="606"/>
                      <a:pt x="3380" y="611"/>
                      <a:pt x="3362" y="624"/>
                    </a:cubicBezTo>
                    <a:lnTo>
                      <a:pt x="3362" y="624"/>
                    </a:lnTo>
                    <a:cubicBezTo>
                      <a:pt x="3364" y="620"/>
                      <a:pt x="3368" y="615"/>
                      <a:pt x="3374" y="609"/>
                    </a:cubicBezTo>
                    <a:cubicBezTo>
                      <a:pt x="3404" y="578"/>
                      <a:pt x="3404" y="578"/>
                      <a:pt x="3374" y="578"/>
                    </a:cubicBezTo>
                    <a:lnTo>
                      <a:pt x="3374" y="548"/>
                    </a:lnTo>
                    <a:cubicBezTo>
                      <a:pt x="3355" y="567"/>
                      <a:pt x="3342" y="574"/>
                      <a:pt x="3334" y="574"/>
                    </a:cubicBezTo>
                    <a:cubicBezTo>
                      <a:pt x="3316" y="574"/>
                      <a:pt x="3323" y="538"/>
                      <a:pt x="3344" y="517"/>
                    </a:cubicBezTo>
                    <a:cubicBezTo>
                      <a:pt x="3344" y="487"/>
                      <a:pt x="3344" y="487"/>
                      <a:pt x="3344" y="487"/>
                    </a:cubicBezTo>
                    <a:cubicBezTo>
                      <a:pt x="3325" y="506"/>
                      <a:pt x="3312" y="513"/>
                      <a:pt x="3304" y="513"/>
                    </a:cubicBezTo>
                    <a:cubicBezTo>
                      <a:pt x="3286" y="513"/>
                      <a:pt x="3292" y="478"/>
                      <a:pt x="3313" y="457"/>
                    </a:cubicBezTo>
                    <a:lnTo>
                      <a:pt x="3313" y="457"/>
                    </a:lnTo>
                    <a:cubicBezTo>
                      <a:pt x="3283" y="487"/>
                      <a:pt x="3283" y="487"/>
                      <a:pt x="3252" y="487"/>
                    </a:cubicBezTo>
                    <a:cubicBezTo>
                      <a:pt x="3252" y="472"/>
                      <a:pt x="3252" y="464"/>
                      <a:pt x="3249" y="464"/>
                    </a:cubicBezTo>
                    <a:cubicBezTo>
                      <a:pt x="3245" y="464"/>
                      <a:pt x="3237" y="472"/>
                      <a:pt x="3222" y="487"/>
                    </a:cubicBezTo>
                    <a:cubicBezTo>
                      <a:pt x="3222" y="490"/>
                      <a:pt x="3222" y="493"/>
                      <a:pt x="3221" y="496"/>
                    </a:cubicBezTo>
                    <a:lnTo>
                      <a:pt x="3221" y="496"/>
                    </a:lnTo>
                    <a:cubicBezTo>
                      <a:pt x="3219" y="484"/>
                      <a:pt x="3213" y="478"/>
                      <a:pt x="3192" y="457"/>
                    </a:cubicBezTo>
                    <a:cubicBezTo>
                      <a:pt x="3162" y="457"/>
                      <a:pt x="3161" y="457"/>
                      <a:pt x="3191" y="427"/>
                    </a:cubicBezTo>
                    <a:lnTo>
                      <a:pt x="3191" y="427"/>
                    </a:lnTo>
                    <a:lnTo>
                      <a:pt x="3161" y="457"/>
                    </a:lnTo>
                    <a:cubicBezTo>
                      <a:pt x="3131" y="457"/>
                      <a:pt x="3131" y="457"/>
                      <a:pt x="3161" y="426"/>
                    </a:cubicBezTo>
                    <a:cubicBezTo>
                      <a:pt x="3161" y="411"/>
                      <a:pt x="3154" y="403"/>
                      <a:pt x="3146" y="403"/>
                    </a:cubicBezTo>
                    <a:cubicBezTo>
                      <a:pt x="3138" y="403"/>
                      <a:pt x="3131" y="411"/>
                      <a:pt x="3131" y="426"/>
                    </a:cubicBezTo>
                    <a:lnTo>
                      <a:pt x="3100" y="396"/>
                    </a:lnTo>
                    <a:cubicBezTo>
                      <a:pt x="3100" y="365"/>
                      <a:pt x="3100" y="365"/>
                      <a:pt x="3100" y="365"/>
                    </a:cubicBezTo>
                    <a:cubicBezTo>
                      <a:pt x="3070" y="365"/>
                      <a:pt x="3040" y="365"/>
                      <a:pt x="3070" y="335"/>
                    </a:cubicBezTo>
                    <a:lnTo>
                      <a:pt x="3070" y="335"/>
                    </a:lnTo>
                    <a:cubicBezTo>
                      <a:pt x="3040" y="365"/>
                      <a:pt x="3040" y="365"/>
                      <a:pt x="3040" y="365"/>
                    </a:cubicBezTo>
                    <a:cubicBezTo>
                      <a:pt x="3040" y="365"/>
                      <a:pt x="3026" y="352"/>
                      <a:pt x="3017" y="352"/>
                    </a:cubicBezTo>
                    <a:cubicBezTo>
                      <a:pt x="3013" y="352"/>
                      <a:pt x="3009" y="355"/>
                      <a:pt x="3009" y="365"/>
                    </a:cubicBezTo>
                    <a:cubicBezTo>
                      <a:pt x="2979" y="396"/>
                      <a:pt x="2979" y="396"/>
                      <a:pt x="2979" y="396"/>
                    </a:cubicBezTo>
                    <a:cubicBezTo>
                      <a:pt x="2979" y="396"/>
                      <a:pt x="2979" y="365"/>
                      <a:pt x="3009" y="335"/>
                    </a:cubicBezTo>
                    <a:cubicBezTo>
                      <a:pt x="3025" y="335"/>
                      <a:pt x="3025" y="327"/>
                      <a:pt x="3017" y="327"/>
                    </a:cubicBezTo>
                    <a:cubicBezTo>
                      <a:pt x="3009" y="327"/>
                      <a:pt x="2994" y="335"/>
                      <a:pt x="2979" y="365"/>
                    </a:cubicBezTo>
                    <a:cubicBezTo>
                      <a:pt x="2979" y="344"/>
                      <a:pt x="2994" y="322"/>
                      <a:pt x="2992" y="322"/>
                    </a:cubicBezTo>
                    <a:lnTo>
                      <a:pt x="2992" y="322"/>
                    </a:lnTo>
                    <a:cubicBezTo>
                      <a:pt x="2991" y="322"/>
                      <a:pt x="2988" y="326"/>
                      <a:pt x="2979" y="335"/>
                    </a:cubicBezTo>
                    <a:cubicBezTo>
                      <a:pt x="2979" y="335"/>
                      <a:pt x="2979" y="335"/>
                      <a:pt x="2949" y="365"/>
                    </a:cubicBezTo>
                    <a:lnTo>
                      <a:pt x="2949" y="335"/>
                    </a:lnTo>
                    <a:cubicBezTo>
                      <a:pt x="2949" y="305"/>
                      <a:pt x="2949" y="305"/>
                      <a:pt x="2949" y="305"/>
                    </a:cubicBezTo>
                    <a:cubicBezTo>
                      <a:pt x="2933" y="320"/>
                      <a:pt x="2926" y="327"/>
                      <a:pt x="2922" y="327"/>
                    </a:cubicBezTo>
                    <a:cubicBezTo>
                      <a:pt x="2922" y="327"/>
                      <a:pt x="2922" y="327"/>
                      <a:pt x="2922" y="327"/>
                    </a:cubicBezTo>
                    <a:lnTo>
                      <a:pt x="2922" y="327"/>
                    </a:lnTo>
                    <a:cubicBezTo>
                      <a:pt x="2921" y="330"/>
                      <a:pt x="2919" y="332"/>
                      <a:pt x="2918" y="335"/>
                    </a:cubicBezTo>
                    <a:cubicBezTo>
                      <a:pt x="2888" y="335"/>
                      <a:pt x="2888" y="335"/>
                      <a:pt x="2888" y="305"/>
                    </a:cubicBezTo>
                    <a:lnTo>
                      <a:pt x="2888" y="335"/>
                    </a:lnTo>
                    <a:cubicBezTo>
                      <a:pt x="2866" y="357"/>
                      <a:pt x="2860" y="378"/>
                      <a:pt x="2858" y="378"/>
                    </a:cubicBezTo>
                    <a:cubicBezTo>
                      <a:pt x="2857" y="378"/>
                      <a:pt x="2857" y="374"/>
                      <a:pt x="2857" y="365"/>
                    </a:cubicBezTo>
                    <a:lnTo>
                      <a:pt x="2857" y="335"/>
                    </a:lnTo>
                    <a:lnTo>
                      <a:pt x="2888" y="305"/>
                    </a:lnTo>
                    <a:cubicBezTo>
                      <a:pt x="2888" y="274"/>
                      <a:pt x="2857" y="244"/>
                      <a:pt x="2797" y="244"/>
                    </a:cubicBezTo>
                    <a:cubicBezTo>
                      <a:pt x="2797" y="244"/>
                      <a:pt x="2797" y="244"/>
                      <a:pt x="2766" y="274"/>
                    </a:cubicBezTo>
                    <a:cubicBezTo>
                      <a:pt x="2766" y="259"/>
                      <a:pt x="2766" y="251"/>
                      <a:pt x="2762" y="251"/>
                    </a:cubicBezTo>
                    <a:cubicBezTo>
                      <a:pt x="2759" y="251"/>
                      <a:pt x="2751" y="259"/>
                      <a:pt x="2736" y="274"/>
                    </a:cubicBezTo>
                    <a:cubicBezTo>
                      <a:pt x="2736" y="253"/>
                      <a:pt x="2751" y="231"/>
                      <a:pt x="2749" y="231"/>
                    </a:cubicBezTo>
                    <a:lnTo>
                      <a:pt x="2749" y="231"/>
                    </a:lnTo>
                    <a:cubicBezTo>
                      <a:pt x="2748" y="231"/>
                      <a:pt x="2745" y="235"/>
                      <a:pt x="2736" y="244"/>
                    </a:cubicBezTo>
                    <a:cubicBezTo>
                      <a:pt x="2736" y="244"/>
                      <a:pt x="2736" y="244"/>
                      <a:pt x="2736" y="213"/>
                    </a:cubicBezTo>
                    <a:cubicBezTo>
                      <a:pt x="2749" y="188"/>
                      <a:pt x="2751" y="178"/>
                      <a:pt x="2746" y="178"/>
                    </a:cubicBezTo>
                    <a:lnTo>
                      <a:pt x="2746" y="178"/>
                    </a:lnTo>
                    <a:cubicBezTo>
                      <a:pt x="2740" y="178"/>
                      <a:pt x="2723" y="196"/>
                      <a:pt x="2705" y="213"/>
                    </a:cubicBezTo>
                    <a:cubicBezTo>
                      <a:pt x="2717" y="190"/>
                      <a:pt x="2720" y="180"/>
                      <a:pt x="2717" y="180"/>
                    </a:cubicBezTo>
                    <a:lnTo>
                      <a:pt x="2717" y="180"/>
                    </a:lnTo>
                    <a:cubicBezTo>
                      <a:pt x="2713" y="180"/>
                      <a:pt x="2694" y="206"/>
                      <a:pt x="2675" y="244"/>
                    </a:cubicBezTo>
                    <a:cubicBezTo>
                      <a:pt x="2657" y="279"/>
                      <a:pt x="2650" y="294"/>
                      <a:pt x="2647" y="294"/>
                    </a:cubicBezTo>
                    <a:cubicBezTo>
                      <a:pt x="2645" y="294"/>
                      <a:pt x="2645" y="287"/>
                      <a:pt x="2645" y="274"/>
                    </a:cubicBezTo>
                    <a:cubicBezTo>
                      <a:pt x="2675" y="244"/>
                      <a:pt x="2645" y="244"/>
                      <a:pt x="2645" y="244"/>
                    </a:cubicBezTo>
                    <a:cubicBezTo>
                      <a:pt x="2636" y="262"/>
                      <a:pt x="2627" y="269"/>
                      <a:pt x="2619" y="269"/>
                    </a:cubicBezTo>
                    <a:cubicBezTo>
                      <a:pt x="2602" y="269"/>
                      <a:pt x="2593" y="226"/>
                      <a:pt x="2614" y="183"/>
                    </a:cubicBezTo>
                    <a:lnTo>
                      <a:pt x="2614" y="183"/>
                    </a:lnTo>
                    <a:lnTo>
                      <a:pt x="2584" y="213"/>
                    </a:lnTo>
                    <a:cubicBezTo>
                      <a:pt x="2584" y="214"/>
                      <a:pt x="2584" y="214"/>
                      <a:pt x="2584" y="214"/>
                    </a:cubicBezTo>
                    <a:lnTo>
                      <a:pt x="2584" y="214"/>
                    </a:lnTo>
                    <a:cubicBezTo>
                      <a:pt x="2573" y="235"/>
                      <a:pt x="2566" y="245"/>
                      <a:pt x="2563" y="245"/>
                    </a:cubicBezTo>
                    <a:cubicBezTo>
                      <a:pt x="2557" y="245"/>
                      <a:pt x="2564" y="212"/>
                      <a:pt x="2584" y="153"/>
                    </a:cubicBezTo>
                    <a:cubicBezTo>
                      <a:pt x="2584" y="122"/>
                      <a:pt x="2584" y="122"/>
                      <a:pt x="2584" y="122"/>
                    </a:cubicBezTo>
                    <a:lnTo>
                      <a:pt x="2553" y="153"/>
                    </a:lnTo>
                    <a:cubicBezTo>
                      <a:pt x="2553" y="153"/>
                      <a:pt x="2523" y="153"/>
                      <a:pt x="2553" y="122"/>
                    </a:cubicBezTo>
                    <a:lnTo>
                      <a:pt x="2523" y="122"/>
                    </a:lnTo>
                    <a:cubicBezTo>
                      <a:pt x="2508" y="137"/>
                      <a:pt x="2500" y="145"/>
                      <a:pt x="2496" y="145"/>
                    </a:cubicBezTo>
                    <a:cubicBezTo>
                      <a:pt x="2493" y="145"/>
                      <a:pt x="2493" y="137"/>
                      <a:pt x="2493" y="122"/>
                    </a:cubicBezTo>
                    <a:cubicBezTo>
                      <a:pt x="2493" y="122"/>
                      <a:pt x="2493" y="123"/>
                      <a:pt x="2493" y="153"/>
                    </a:cubicBezTo>
                    <a:cubicBezTo>
                      <a:pt x="2462" y="122"/>
                      <a:pt x="2462" y="122"/>
                      <a:pt x="2462" y="92"/>
                    </a:cubicBezTo>
                    <a:cubicBezTo>
                      <a:pt x="2462" y="122"/>
                      <a:pt x="2462" y="122"/>
                      <a:pt x="2462" y="122"/>
                    </a:cubicBezTo>
                    <a:lnTo>
                      <a:pt x="2432" y="122"/>
                    </a:lnTo>
                    <a:cubicBezTo>
                      <a:pt x="2432" y="153"/>
                      <a:pt x="2432" y="153"/>
                      <a:pt x="2432" y="153"/>
                    </a:cubicBezTo>
                    <a:cubicBezTo>
                      <a:pt x="2432" y="153"/>
                      <a:pt x="2401" y="122"/>
                      <a:pt x="2401" y="122"/>
                    </a:cubicBezTo>
                    <a:cubicBezTo>
                      <a:pt x="2401" y="122"/>
                      <a:pt x="2401" y="122"/>
                      <a:pt x="2401" y="153"/>
                    </a:cubicBezTo>
                    <a:cubicBezTo>
                      <a:pt x="2401" y="153"/>
                      <a:pt x="2388" y="166"/>
                      <a:pt x="2379" y="166"/>
                    </a:cubicBezTo>
                    <a:cubicBezTo>
                      <a:pt x="2374" y="166"/>
                      <a:pt x="2371" y="163"/>
                      <a:pt x="2371" y="153"/>
                    </a:cubicBezTo>
                    <a:cubicBezTo>
                      <a:pt x="2371" y="153"/>
                      <a:pt x="2371" y="122"/>
                      <a:pt x="2341" y="122"/>
                    </a:cubicBezTo>
                    <a:cubicBezTo>
                      <a:pt x="2325" y="168"/>
                      <a:pt x="2318" y="191"/>
                      <a:pt x="2314" y="191"/>
                    </a:cubicBezTo>
                    <a:cubicBezTo>
                      <a:pt x="2310" y="191"/>
                      <a:pt x="2310" y="168"/>
                      <a:pt x="2310" y="122"/>
                    </a:cubicBezTo>
                    <a:cubicBezTo>
                      <a:pt x="2310" y="107"/>
                      <a:pt x="2310" y="100"/>
                      <a:pt x="2306" y="100"/>
                    </a:cubicBezTo>
                    <a:cubicBezTo>
                      <a:pt x="2303" y="100"/>
                      <a:pt x="2295" y="107"/>
                      <a:pt x="2280" y="122"/>
                    </a:cubicBezTo>
                    <a:cubicBezTo>
                      <a:pt x="2280" y="122"/>
                      <a:pt x="2280" y="122"/>
                      <a:pt x="2280" y="92"/>
                    </a:cubicBezTo>
                    <a:cubicBezTo>
                      <a:pt x="2267" y="118"/>
                      <a:pt x="2254" y="127"/>
                      <a:pt x="2244" y="127"/>
                    </a:cubicBezTo>
                    <a:cubicBezTo>
                      <a:pt x="2229" y="127"/>
                      <a:pt x="2219" y="109"/>
                      <a:pt x="2219" y="92"/>
                    </a:cubicBezTo>
                    <a:cubicBezTo>
                      <a:pt x="2219" y="92"/>
                      <a:pt x="2219" y="92"/>
                      <a:pt x="2219" y="122"/>
                    </a:cubicBezTo>
                    <a:cubicBezTo>
                      <a:pt x="2204" y="153"/>
                      <a:pt x="2196" y="168"/>
                      <a:pt x="2192" y="168"/>
                    </a:cubicBezTo>
                    <a:cubicBezTo>
                      <a:pt x="2189" y="168"/>
                      <a:pt x="2189" y="153"/>
                      <a:pt x="2189" y="122"/>
                    </a:cubicBezTo>
                    <a:cubicBezTo>
                      <a:pt x="2189" y="130"/>
                      <a:pt x="2186" y="134"/>
                      <a:pt x="2183" y="134"/>
                    </a:cubicBezTo>
                    <a:cubicBezTo>
                      <a:pt x="2175" y="134"/>
                      <a:pt x="2158" y="106"/>
                      <a:pt x="2158" y="62"/>
                    </a:cubicBezTo>
                    <a:lnTo>
                      <a:pt x="2189" y="1"/>
                    </a:lnTo>
                    <a:close/>
                    <a:moveTo>
                      <a:pt x="547" y="1399"/>
                    </a:moveTo>
                    <a:lnTo>
                      <a:pt x="517" y="1429"/>
                    </a:lnTo>
                    <a:cubicBezTo>
                      <a:pt x="547" y="1429"/>
                      <a:pt x="547" y="1429"/>
                      <a:pt x="578" y="1460"/>
                    </a:cubicBezTo>
                    <a:cubicBezTo>
                      <a:pt x="578" y="1460"/>
                      <a:pt x="578" y="1429"/>
                      <a:pt x="547" y="1399"/>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5"/>
              <p:cNvSpPr/>
              <p:nvPr/>
            </p:nvSpPr>
            <p:spPr>
              <a:xfrm>
                <a:off x="6648050" y="1596800"/>
                <a:ext cx="97925" cy="36500"/>
              </a:xfrm>
              <a:custGeom>
                <a:avLst/>
                <a:gdLst/>
                <a:ahLst/>
                <a:cxnLst/>
                <a:rect l="l" t="t" r="r" b="b"/>
                <a:pathLst>
                  <a:path w="3917" h="1460" extrusionOk="0">
                    <a:moveTo>
                      <a:pt x="2493" y="122"/>
                    </a:moveTo>
                    <a:cubicBezTo>
                      <a:pt x="2493" y="122"/>
                      <a:pt x="2493" y="122"/>
                      <a:pt x="2493" y="122"/>
                    </a:cubicBezTo>
                    <a:cubicBezTo>
                      <a:pt x="2493" y="122"/>
                      <a:pt x="2493" y="122"/>
                      <a:pt x="2493" y="122"/>
                    </a:cubicBezTo>
                    <a:close/>
                    <a:moveTo>
                      <a:pt x="913" y="92"/>
                    </a:moveTo>
                    <a:cubicBezTo>
                      <a:pt x="913" y="122"/>
                      <a:pt x="913" y="122"/>
                      <a:pt x="913" y="153"/>
                    </a:cubicBezTo>
                    <a:cubicBezTo>
                      <a:pt x="943" y="122"/>
                      <a:pt x="943" y="122"/>
                      <a:pt x="943" y="122"/>
                    </a:cubicBezTo>
                    <a:cubicBezTo>
                      <a:pt x="913" y="92"/>
                      <a:pt x="913" y="92"/>
                      <a:pt x="913" y="92"/>
                    </a:cubicBezTo>
                    <a:close/>
                    <a:moveTo>
                      <a:pt x="1103" y="102"/>
                    </a:moveTo>
                    <a:cubicBezTo>
                      <a:pt x="1100" y="102"/>
                      <a:pt x="1108" y="117"/>
                      <a:pt x="1125" y="153"/>
                    </a:cubicBezTo>
                    <a:cubicBezTo>
                      <a:pt x="1125" y="145"/>
                      <a:pt x="1125" y="133"/>
                      <a:pt x="1125" y="122"/>
                    </a:cubicBezTo>
                    <a:cubicBezTo>
                      <a:pt x="1113" y="110"/>
                      <a:pt x="1105" y="102"/>
                      <a:pt x="1103" y="102"/>
                    </a:cubicBezTo>
                    <a:close/>
                    <a:moveTo>
                      <a:pt x="1581" y="122"/>
                    </a:moveTo>
                    <a:lnTo>
                      <a:pt x="1581" y="122"/>
                    </a:lnTo>
                    <a:cubicBezTo>
                      <a:pt x="1596" y="153"/>
                      <a:pt x="1596" y="168"/>
                      <a:pt x="1593" y="168"/>
                    </a:cubicBezTo>
                    <a:cubicBezTo>
                      <a:pt x="1589" y="168"/>
                      <a:pt x="1581" y="153"/>
                      <a:pt x="1581" y="122"/>
                    </a:cubicBezTo>
                    <a:close/>
                    <a:moveTo>
                      <a:pt x="1142" y="140"/>
                    </a:moveTo>
                    <a:lnTo>
                      <a:pt x="1142" y="140"/>
                    </a:lnTo>
                    <a:cubicBezTo>
                      <a:pt x="1141" y="140"/>
                      <a:pt x="1156" y="162"/>
                      <a:pt x="1156" y="183"/>
                    </a:cubicBezTo>
                    <a:lnTo>
                      <a:pt x="1156" y="153"/>
                    </a:lnTo>
                    <a:cubicBezTo>
                      <a:pt x="1147" y="144"/>
                      <a:pt x="1143" y="140"/>
                      <a:pt x="1142" y="140"/>
                    </a:cubicBezTo>
                    <a:close/>
                    <a:moveTo>
                      <a:pt x="1733" y="122"/>
                    </a:moveTo>
                    <a:cubicBezTo>
                      <a:pt x="1733" y="153"/>
                      <a:pt x="1733" y="183"/>
                      <a:pt x="1733" y="183"/>
                    </a:cubicBezTo>
                    <a:cubicBezTo>
                      <a:pt x="1703" y="153"/>
                      <a:pt x="1733" y="122"/>
                      <a:pt x="1733" y="122"/>
                    </a:cubicBezTo>
                    <a:close/>
                    <a:moveTo>
                      <a:pt x="2554" y="183"/>
                    </a:moveTo>
                    <a:cubicBezTo>
                      <a:pt x="2554" y="201"/>
                      <a:pt x="2554" y="213"/>
                      <a:pt x="2554" y="213"/>
                    </a:cubicBezTo>
                    <a:cubicBezTo>
                      <a:pt x="2524" y="213"/>
                      <a:pt x="2524" y="213"/>
                      <a:pt x="2554" y="183"/>
                    </a:cubicBezTo>
                    <a:close/>
                    <a:moveTo>
                      <a:pt x="960" y="231"/>
                    </a:moveTo>
                    <a:lnTo>
                      <a:pt x="960" y="231"/>
                    </a:lnTo>
                    <a:cubicBezTo>
                      <a:pt x="959" y="231"/>
                      <a:pt x="964" y="239"/>
                      <a:pt x="968" y="249"/>
                    </a:cubicBezTo>
                    <a:lnTo>
                      <a:pt x="968" y="249"/>
                    </a:lnTo>
                    <a:cubicBezTo>
                      <a:pt x="971" y="246"/>
                      <a:pt x="973" y="244"/>
                      <a:pt x="973" y="244"/>
                    </a:cubicBezTo>
                    <a:cubicBezTo>
                      <a:pt x="964" y="235"/>
                      <a:pt x="961" y="231"/>
                      <a:pt x="960" y="231"/>
                    </a:cubicBezTo>
                    <a:close/>
                    <a:moveTo>
                      <a:pt x="2917" y="254"/>
                    </a:moveTo>
                    <a:cubicBezTo>
                      <a:pt x="2913" y="254"/>
                      <a:pt x="2906" y="269"/>
                      <a:pt x="2888" y="305"/>
                    </a:cubicBezTo>
                    <a:cubicBezTo>
                      <a:pt x="2888" y="305"/>
                      <a:pt x="2888" y="305"/>
                      <a:pt x="2919" y="274"/>
                    </a:cubicBezTo>
                    <a:cubicBezTo>
                      <a:pt x="2919" y="262"/>
                      <a:pt x="2919" y="254"/>
                      <a:pt x="2917" y="254"/>
                    </a:cubicBezTo>
                    <a:close/>
                    <a:moveTo>
                      <a:pt x="2941" y="285"/>
                    </a:moveTo>
                    <a:cubicBezTo>
                      <a:pt x="2939" y="285"/>
                      <a:pt x="2931" y="292"/>
                      <a:pt x="2919" y="305"/>
                    </a:cubicBezTo>
                    <a:cubicBezTo>
                      <a:pt x="2919" y="320"/>
                      <a:pt x="2919" y="327"/>
                      <a:pt x="2922" y="327"/>
                    </a:cubicBezTo>
                    <a:lnTo>
                      <a:pt x="2922" y="327"/>
                    </a:lnTo>
                    <a:cubicBezTo>
                      <a:pt x="2938" y="297"/>
                      <a:pt x="2944" y="285"/>
                      <a:pt x="2941" y="285"/>
                    </a:cubicBezTo>
                    <a:close/>
                    <a:moveTo>
                      <a:pt x="1794" y="305"/>
                    </a:moveTo>
                    <a:cubicBezTo>
                      <a:pt x="1794" y="365"/>
                      <a:pt x="1824" y="396"/>
                      <a:pt x="1794" y="396"/>
                    </a:cubicBezTo>
                    <a:lnTo>
                      <a:pt x="1794" y="365"/>
                    </a:lnTo>
                    <a:lnTo>
                      <a:pt x="1794" y="305"/>
                    </a:lnTo>
                    <a:close/>
                    <a:moveTo>
                      <a:pt x="2159" y="335"/>
                    </a:moveTo>
                    <a:cubicBezTo>
                      <a:pt x="2159" y="335"/>
                      <a:pt x="2159" y="335"/>
                      <a:pt x="2159" y="365"/>
                    </a:cubicBezTo>
                    <a:cubicBezTo>
                      <a:pt x="2159" y="396"/>
                      <a:pt x="2151" y="403"/>
                      <a:pt x="2144" y="403"/>
                    </a:cubicBezTo>
                    <a:cubicBezTo>
                      <a:pt x="2136" y="403"/>
                      <a:pt x="2128" y="396"/>
                      <a:pt x="2128" y="396"/>
                    </a:cubicBezTo>
                    <a:cubicBezTo>
                      <a:pt x="2128" y="365"/>
                      <a:pt x="2159" y="335"/>
                      <a:pt x="2159" y="335"/>
                    </a:cubicBezTo>
                    <a:close/>
                    <a:moveTo>
                      <a:pt x="2350" y="396"/>
                    </a:moveTo>
                    <a:lnTo>
                      <a:pt x="2350" y="396"/>
                    </a:lnTo>
                    <a:cubicBezTo>
                      <a:pt x="2341" y="413"/>
                      <a:pt x="2341" y="426"/>
                      <a:pt x="2341" y="426"/>
                    </a:cubicBezTo>
                    <a:lnTo>
                      <a:pt x="2341" y="426"/>
                    </a:lnTo>
                    <a:cubicBezTo>
                      <a:pt x="2341" y="416"/>
                      <a:pt x="2345" y="405"/>
                      <a:pt x="2350" y="396"/>
                    </a:cubicBezTo>
                    <a:close/>
                    <a:moveTo>
                      <a:pt x="710" y="413"/>
                    </a:moveTo>
                    <a:cubicBezTo>
                      <a:pt x="703" y="413"/>
                      <a:pt x="710" y="426"/>
                      <a:pt x="730" y="426"/>
                    </a:cubicBezTo>
                    <a:cubicBezTo>
                      <a:pt x="720" y="416"/>
                      <a:pt x="713" y="413"/>
                      <a:pt x="710" y="413"/>
                    </a:cubicBezTo>
                    <a:close/>
                    <a:moveTo>
                      <a:pt x="700" y="366"/>
                    </a:moveTo>
                    <a:cubicBezTo>
                      <a:pt x="730" y="396"/>
                      <a:pt x="730" y="426"/>
                      <a:pt x="730" y="426"/>
                    </a:cubicBezTo>
                    <a:cubicBezTo>
                      <a:pt x="730" y="426"/>
                      <a:pt x="730" y="426"/>
                      <a:pt x="730" y="396"/>
                    </a:cubicBezTo>
                    <a:cubicBezTo>
                      <a:pt x="703" y="369"/>
                      <a:pt x="700" y="366"/>
                      <a:pt x="700" y="366"/>
                    </a:cubicBezTo>
                    <a:close/>
                    <a:moveTo>
                      <a:pt x="1217" y="396"/>
                    </a:moveTo>
                    <a:cubicBezTo>
                      <a:pt x="1217" y="426"/>
                      <a:pt x="1247" y="457"/>
                      <a:pt x="1217" y="457"/>
                    </a:cubicBezTo>
                    <a:lnTo>
                      <a:pt x="1217" y="426"/>
                    </a:lnTo>
                    <a:lnTo>
                      <a:pt x="1217" y="396"/>
                    </a:lnTo>
                    <a:close/>
                    <a:moveTo>
                      <a:pt x="1188" y="458"/>
                    </a:moveTo>
                    <a:cubicBezTo>
                      <a:pt x="1217" y="487"/>
                      <a:pt x="1217" y="487"/>
                      <a:pt x="1217" y="487"/>
                    </a:cubicBezTo>
                    <a:cubicBezTo>
                      <a:pt x="1197" y="487"/>
                      <a:pt x="1190" y="475"/>
                      <a:pt x="1188" y="458"/>
                    </a:cubicBezTo>
                    <a:close/>
                    <a:moveTo>
                      <a:pt x="1551" y="487"/>
                    </a:moveTo>
                    <a:lnTo>
                      <a:pt x="1551" y="487"/>
                    </a:lnTo>
                    <a:cubicBezTo>
                      <a:pt x="1551" y="505"/>
                      <a:pt x="1561" y="522"/>
                      <a:pt x="1564" y="522"/>
                    </a:cubicBezTo>
                    <a:cubicBezTo>
                      <a:pt x="1566" y="522"/>
                      <a:pt x="1564" y="513"/>
                      <a:pt x="1551" y="487"/>
                    </a:cubicBezTo>
                    <a:close/>
                    <a:moveTo>
                      <a:pt x="858" y="475"/>
                    </a:moveTo>
                    <a:cubicBezTo>
                      <a:pt x="868" y="475"/>
                      <a:pt x="890" y="503"/>
                      <a:pt x="913" y="548"/>
                    </a:cubicBezTo>
                    <a:lnTo>
                      <a:pt x="882" y="548"/>
                    </a:lnTo>
                    <a:cubicBezTo>
                      <a:pt x="882" y="517"/>
                      <a:pt x="852" y="487"/>
                      <a:pt x="852" y="487"/>
                    </a:cubicBezTo>
                    <a:cubicBezTo>
                      <a:pt x="852" y="479"/>
                      <a:pt x="854" y="475"/>
                      <a:pt x="858" y="475"/>
                    </a:cubicBezTo>
                    <a:close/>
                    <a:moveTo>
                      <a:pt x="1125" y="487"/>
                    </a:moveTo>
                    <a:cubicBezTo>
                      <a:pt x="1125" y="487"/>
                      <a:pt x="1125" y="517"/>
                      <a:pt x="1125" y="517"/>
                    </a:cubicBezTo>
                    <a:cubicBezTo>
                      <a:pt x="1141" y="533"/>
                      <a:pt x="1141" y="533"/>
                      <a:pt x="1137" y="533"/>
                    </a:cubicBezTo>
                    <a:cubicBezTo>
                      <a:pt x="1133" y="533"/>
                      <a:pt x="1125" y="533"/>
                      <a:pt x="1125" y="548"/>
                    </a:cubicBezTo>
                    <a:cubicBezTo>
                      <a:pt x="1095" y="487"/>
                      <a:pt x="1095" y="487"/>
                      <a:pt x="1125" y="487"/>
                    </a:cubicBezTo>
                    <a:close/>
                    <a:moveTo>
                      <a:pt x="2854" y="525"/>
                    </a:moveTo>
                    <a:cubicBezTo>
                      <a:pt x="2858" y="525"/>
                      <a:pt x="2858" y="533"/>
                      <a:pt x="2858" y="548"/>
                    </a:cubicBezTo>
                    <a:cubicBezTo>
                      <a:pt x="2827" y="578"/>
                      <a:pt x="2827" y="578"/>
                      <a:pt x="2827" y="578"/>
                    </a:cubicBezTo>
                    <a:cubicBezTo>
                      <a:pt x="2827" y="578"/>
                      <a:pt x="2827" y="578"/>
                      <a:pt x="2827" y="548"/>
                    </a:cubicBezTo>
                    <a:cubicBezTo>
                      <a:pt x="2843" y="533"/>
                      <a:pt x="2850" y="525"/>
                      <a:pt x="2854" y="525"/>
                    </a:cubicBezTo>
                    <a:close/>
                    <a:moveTo>
                      <a:pt x="1034" y="517"/>
                    </a:moveTo>
                    <a:cubicBezTo>
                      <a:pt x="1034" y="517"/>
                      <a:pt x="1034" y="517"/>
                      <a:pt x="1065" y="548"/>
                    </a:cubicBezTo>
                    <a:cubicBezTo>
                      <a:pt x="1065" y="548"/>
                      <a:pt x="1065" y="578"/>
                      <a:pt x="1065" y="578"/>
                    </a:cubicBezTo>
                    <a:cubicBezTo>
                      <a:pt x="1065" y="584"/>
                      <a:pt x="1063" y="587"/>
                      <a:pt x="1061" y="587"/>
                    </a:cubicBezTo>
                    <a:cubicBezTo>
                      <a:pt x="1054" y="587"/>
                      <a:pt x="1034" y="548"/>
                      <a:pt x="1034" y="548"/>
                    </a:cubicBezTo>
                    <a:cubicBezTo>
                      <a:pt x="1034" y="517"/>
                      <a:pt x="1034" y="517"/>
                      <a:pt x="1034" y="517"/>
                    </a:cubicBezTo>
                    <a:close/>
                    <a:moveTo>
                      <a:pt x="1247" y="548"/>
                    </a:moveTo>
                    <a:lnTo>
                      <a:pt x="1247" y="578"/>
                    </a:lnTo>
                    <a:cubicBezTo>
                      <a:pt x="1256" y="587"/>
                      <a:pt x="1262" y="591"/>
                      <a:pt x="1266" y="591"/>
                    </a:cubicBezTo>
                    <a:cubicBezTo>
                      <a:pt x="1275" y="591"/>
                      <a:pt x="1268" y="569"/>
                      <a:pt x="1247" y="548"/>
                    </a:cubicBezTo>
                    <a:close/>
                    <a:moveTo>
                      <a:pt x="2979" y="548"/>
                    </a:moveTo>
                    <a:cubicBezTo>
                      <a:pt x="2979" y="548"/>
                      <a:pt x="2979" y="578"/>
                      <a:pt x="2979" y="578"/>
                    </a:cubicBezTo>
                    <a:cubicBezTo>
                      <a:pt x="2979" y="578"/>
                      <a:pt x="2949" y="609"/>
                      <a:pt x="2949" y="609"/>
                    </a:cubicBezTo>
                    <a:cubicBezTo>
                      <a:pt x="2949" y="609"/>
                      <a:pt x="2979" y="578"/>
                      <a:pt x="2979" y="548"/>
                    </a:cubicBezTo>
                    <a:close/>
                    <a:moveTo>
                      <a:pt x="672" y="528"/>
                    </a:moveTo>
                    <a:cubicBezTo>
                      <a:pt x="675" y="528"/>
                      <a:pt x="682" y="543"/>
                      <a:pt x="700" y="578"/>
                    </a:cubicBezTo>
                    <a:cubicBezTo>
                      <a:pt x="730" y="609"/>
                      <a:pt x="730" y="639"/>
                      <a:pt x="730" y="639"/>
                    </a:cubicBezTo>
                    <a:cubicBezTo>
                      <a:pt x="730" y="639"/>
                      <a:pt x="700" y="609"/>
                      <a:pt x="669" y="548"/>
                    </a:cubicBezTo>
                    <a:cubicBezTo>
                      <a:pt x="669" y="535"/>
                      <a:pt x="669" y="528"/>
                      <a:pt x="672" y="528"/>
                    </a:cubicBezTo>
                    <a:close/>
                    <a:moveTo>
                      <a:pt x="791" y="639"/>
                    </a:moveTo>
                    <a:cubicBezTo>
                      <a:pt x="821" y="669"/>
                      <a:pt x="821" y="700"/>
                      <a:pt x="821" y="700"/>
                    </a:cubicBezTo>
                    <a:cubicBezTo>
                      <a:pt x="791" y="669"/>
                      <a:pt x="791" y="639"/>
                      <a:pt x="791" y="639"/>
                    </a:cubicBezTo>
                    <a:close/>
                    <a:moveTo>
                      <a:pt x="2767" y="631"/>
                    </a:moveTo>
                    <a:lnTo>
                      <a:pt x="2767" y="631"/>
                    </a:lnTo>
                    <a:cubicBezTo>
                      <a:pt x="2759" y="631"/>
                      <a:pt x="2751" y="639"/>
                      <a:pt x="2736" y="669"/>
                    </a:cubicBezTo>
                    <a:cubicBezTo>
                      <a:pt x="2736" y="693"/>
                      <a:pt x="2736" y="703"/>
                      <a:pt x="2738" y="703"/>
                    </a:cubicBezTo>
                    <a:cubicBezTo>
                      <a:pt x="2741" y="703"/>
                      <a:pt x="2748" y="677"/>
                      <a:pt x="2767" y="639"/>
                    </a:cubicBezTo>
                    <a:cubicBezTo>
                      <a:pt x="2767" y="636"/>
                      <a:pt x="2767" y="634"/>
                      <a:pt x="2767" y="631"/>
                    </a:cubicBezTo>
                    <a:close/>
                    <a:moveTo>
                      <a:pt x="943" y="700"/>
                    </a:moveTo>
                    <a:lnTo>
                      <a:pt x="943" y="730"/>
                    </a:lnTo>
                    <a:cubicBezTo>
                      <a:pt x="943" y="730"/>
                      <a:pt x="913" y="700"/>
                      <a:pt x="943" y="700"/>
                    </a:cubicBezTo>
                    <a:close/>
                    <a:moveTo>
                      <a:pt x="3162" y="669"/>
                    </a:moveTo>
                    <a:cubicBezTo>
                      <a:pt x="3161" y="670"/>
                      <a:pt x="3131" y="700"/>
                      <a:pt x="3131" y="730"/>
                    </a:cubicBezTo>
                    <a:cubicBezTo>
                      <a:pt x="3131" y="730"/>
                      <a:pt x="3118" y="744"/>
                      <a:pt x="3109" y="744"/>
                    </a:cubicBezTo>
                    <a:cubicBezTo>
                      <a:pt x="3104" y="744"/>
                      <a:pt x="3101" y="740"/>
                      <a:pt x="3101" y="730"/>
                    </a:cubicBezTo>
                    <a:lnTo>
                      <a:pt x="3131" y="700"/>
                    </a:lnTo>
                    <a:cubicBezTo>
                      <a:pt x="3143" y="689"/>
                      <a:pt x="3154" y="678"/>
                      <a:pt x="3162" y="669"/>
                    </a:cubicBezTo>
                    <a:close/>
                    <a:moveTo>
                      <a:pt x="3343" y="710"/>
                    </a:moveTo>
                    <a:cubicBezTo>
                      <a:pt x="3338" y="737"/>
                      <a:pt x="3314" y="761"/>
                      <a:pt x="3314" y="761"/>
                    </a:cubicBezTo>
                    <a:lnTo>
                      <a:pt x="3314" y="761"/>
                    </a:lnTo>
                    <a:cubicBezTo>
                      <a:pt x="3314" y="761"/>
                      <a:pt x="3326" y="736"/>
                      <a:pt x="3343" y="710"/>
                    </a:cubicBezTo>
                    <a:close/>
                    <a:moveTo>
                      <a:pt x="818" y="715"/>
                    </a:moveTo>
                    <a:lnTo>
                      <a:pt x="818" y="715"/>
                    </a:lnTo>
                    <a:cubicBezTo>
                      <a:pt x="821" y="715"/>
                      <a:pt x="837" y="730"/>
                      <a:pt x="852" y="761"/>
                    </a:cubicBezTo>
                    <a:cubicBezTo>
                      <a:pt x="821" y="730"/>
                      <a:pt x="814" y="715"/>
                      <a:pt x="818" y="715"/>
                    </a:cubicBezTo>
                    <a:close/>
                    <a:moveTo>
                      <a:pt x="3192" y="761"/>
                    </a:moveTo>
                    <a:cubicBezTo>
                      <a:pt x="3223" y="761"/>
                      <a:pt x="3223" y="761"/>
                      <a:pt x="3192" y="791"/>
                    </a:cubicBezTo>
                    <a:cubicBezTo>
                      <a:pt x="3192" y="761"/>
                      <a:pt x="3192" y="761"/>
                      <a:pt x="3192" y="761"/>
                    </a:cubicBezTo>
                    <a:close/>
                    <a:moveTo>
                      <a:pt x="647" y="688"/>
                    </a:moveTo>
                    <a:cubicBezTo>
                      <a:pt x="648" y="688"/>
                      <a:pt x="656" y="703"/>
                      <a:pt x="669" y="730"/>
                    </a:cubicBezTo>
                    <a:cubicBezTo>
                      <a:pt x="669" y="730"/>
                      <a:pt x="700" y="761"/>
                      <a:pt x="700" y="791"/>
                    </a:cubicBezTo>
                    <a:lnTo>
                      <a:pt x="700" y="821"/>
                    </a:lnTo>
                    <a:lnTo>
                      <a:pt x="669" y="761"/>
                    </a:lnTo>
                    <a:cubicBezTo>
                      <a:pt x="653" y="710"/>
                      <a:pt x="645" y="688"/>
                      <a:pt x="647" y="688"/>
                    </a:cubicBezTo>
                    <a:close/>
                    <a:moveTo>
                      <a:pt x="3234" y="859"/>
                    </a:moveTo>
                    <a:cubicBezTo>
                      <a:pt x="3238" y="859"/>
                      <a:pt x="3238" y="867"/>
                      <a:pt x="3223" y="882"/>
                    </a:cubicBezTo>
                    <a:cubicBezTo>
                      <a:pt x="3223" y="867"/>
                      <a:pt x="3230" y="859"/>
                      <a:pt x="3234" y="859"/>
                    </a:cubicBezTo>
                    <a:close/>
                    <a:moveTo>
                      <a:pt x="92" y="913"/>
                    </a:moveTo>
                    <a:lnTo>
                      <a:pt x="92" y="943"/>
                    </a:lnTo>
                    <a:lnTo>
                      <a:pt x="122" y="943"/>
                    </a:lnTo>
                    <a:cubicBezTo>
                      <a:pt x="92" y="913"/>
                      <a:pt x="92" y="913"/>
                      <a:pt x="92" y="913"/>
                    </a:cubicBezTo>
                    <a:close/>
                    <a:moveTo>
                      <a:pt x="280" y="846"/>
                    </a:moveTo>
                    <a:cubicBezTo>
                      <a:pt x="295" y="852"/>
                      <a:pt x="305" y="852"/>
                      <a:pt x="305" y="852"/>
                    </a:cubicBezTo>
                    <a:lnTo>
                      <a:pt x="335" y="882"/>
                    </a:lnTo>
                    <a:cubicBezTo>
                      <a:pt x="335" y="882"/>
                      <a:pt x="335" y="913"/>
                      <a:pt x="365" y="943"/>
                    </a:cubicBezTo>
                    <a:cubicBezTo>
                      <a:pt x="365" y="943"/>
                      <a:pt x="396" y="943"/>
                      <a:pt x="365" y="973"/>
                    </a:cubicBezTo>
                    <a:lnTo>
                      <a:pt x="335" y="913"/>
                    </a:lnTo>
                    <a:cubicBezTo>
                      <a:pt x="313" y="890"/>
                      <a:pt x="291" y="868"/>
                      <a:pt x="280" y="846"/>
                    </a:cubicBezTo>
                    <a:close/>
                    <a:moveTo>
                      <a:pt x="487" y="913"/>
                    </a:moveTo>
                    <a:cubicBezTo>
                      <a:pt x="488" y="913"/>
                      <a:pt x="518" y="943"/>
                      <a:pt x="548" y="973"/>
                    </a:cubicBezTo>
                    <a:lnTo>
                      <a:pt x="517" y="973"/>
                    </a:lnTo>
                    <a:cubicBezTo>
                      <a:pt x="517" y="943"/>
                      <a:pt x="488" y="913"/>
                      <a:pt x="487" y="913"/>
                    </a:cubicBezTo>
                    <a:close/>
                    <a:moveTo>
                      <a:pt x="1" y="1034"/>
                    </a:moveTo>
                    <a:cubicBezTo>
                      <a:pt x="12" y="1045"/>
                      <a:pt x="19" y="1052"/>
                      <a:pt x="23" y="1055"/>
                    </a:cubicBezTo>
                    <a:lnTo>
                      <a:pt x="23" y="1055"/>
                    </a:lnTo>
                    <a:cubicBezTo>
                      <a:pt x="16" y="1049"/>
                      <a:pt x="9" y="1042"/>
                      <a:pt x="1" y="1034"/>
                    </a:cubicBezTo>
                    <a:close/>
                    <a:moveTo>
                      <a:pt x="183" y="1095"/>
                    </a:moveTo>
                    <a:cubicBezTo>
                      <a:pt x="183" y="1095"/>
                      <a:pt x="213" y="1125"/>
                      <a:pt x="213" y="1125"/>
                    </a:cubicBezTo>
                    <a:lnTo>
                      <a:pt x="183" y="1125"/>
                    </a:lnTo>
                    <a:cubicBezTo>
                      <a:pt x="153" y="1095"/>
                      <a:pt x="153" y="1095"/>
                      <a:pt x="183" y="1095"/>
                    </a:cubicBezTo>
                    <a:close/>
                    <a:moveTo>
                      <a:pt x="213" y="1034"/>
                    </a:moveTo>
                    <a:cubicBezTo>
                      <a:pt x="213" y="1034"/>
                      <a:pt x="214" y="1034"/>
                      <a:pt x="244" y="1065"/>
                    </a:cubicBezTo>
                    <a:cubicBezTo>
                      <a:pt x="252" y="1073"/>
                      <a:pt x="263" y="1084"/>
                      <a:pt x="274" y="1095"/>
                    </a:cubicBezTo>
                    <a:lnTo>
                      <a:pt x="305" y="1125"/>
                    </a:lnTo>
                    <a:cubicBezTo>
                      <a:pt x="305" y="1125"/>
                      <a:pt x="274" y="1125"/>
                      <a:pt x="244" y="1095"/>
                    </a:cubicBezTo>
                    <a:cubicBezTo>
                      <a:pt x="183" y="1065"/>
                      <a:pt x="183" y="1065"/>
                      <a:pt x="213" y="1034"/>
                    </a:cubicBezTo>
                    <a:close/>
                    <a:moveTo>
                      <a:pt x="274" y="1156"/>
                    </a:moveTo>
                    <a:cubicBezTo>
                      <a:pt x="285" y="1166"/>
                      <a:pt x="295" y="1177"/>
                      <a:pt x="305" y="1186"/>
                    </a:cubicBezTo>
                    <a:lnTo>
                      <a:pt x="305" y="1186"/>
                    </a:lnTo>
                    <a:cubicBezTo>
                      <a:pt x="244" y="1156"/>
                      <a:pt x="244" y="1156"/>
                      <a:pt x="274" y="1156"/>
                    </a:cubicBezTo>
                    <a:close/>
                    <a:moveTo>
                      <a:pt x="1338" y="1125"/>
                    </a:moveTo>
                    <a:cubicBezTo>
                      <a:pt x="1338" y="1125"/>
                      <a:pt x="1368" y="1156"/>
                      <a:pt x="1368" y="1186"/>
                    </a:cubicBezTo>
                    <a:cubicBezTo>
                      <a:pt x="1368" y="1199"/>
                      <a:pt x="1374" y="1206"/>
                      <a:pt x="1378" y="1206"/>
                    </a:cubicBezTo>
                    <a:cubicBezTo>
                      <a:pt x="1383" y="1206"/>
                      <a:pt x="1386" y="1191"/>
                      <a:pt x="1368" y="1156"/>
                    </a:cubicBezTo>
                    <a:cubicBezTo>
                      <a:pt x="1368" y="1125"/>
                      <a:pt x="1368" y="1125"/>
                      <a:pt x="1338" y="1125"/>
                    </a:cubicBezTo>
                    <a:close/>
                    <a:moveTo>
                      <a:pt x="334" y="1276"/>
                    </a:moveTo>
                    <a:cubicBezTo>
                      <a:pt x="334" y="1276"/>
                      <a:pt x="335" y="1277"/>
                      <a:pt x="335" y="1277"/>
                    </a:cubicBezTo>
                    <a:lnTo>
                      <a:pt x="365" y="1277"/>
                    </a:lnTo>
                    <a:cubicBezTo>
                      <a:pt x="354" y="1277"/>
                      <a:pt x="343" y="1277"/>
                      <a:pt x="334" y="1276"/>
                    </a:cubicBezTo>
                    <a:close/>
                    <a:moveTo>
                      <a:pt x="3906" y="1234"/>
                    </a:moveTo>
                    <a:cubicBezTo>
                      <a:pt x="3901" y="1234"/>
                      <a:pt x="3888" y="1238"/>
                      <a:pt x="3861" y="1247"/>
                    </a:cubicBezTo>
                    <a:cubicBezTo>
                      <a:pt x="3861" y="1247"/>
                      <a:pt x="3861" y="1246"/>
                      <a:pt x="3861" y="1246"/>
                    </a:cubicBezTo>
                    <a:lnTo>
                      <a:pt x="3861" y="1246"/>
                    </a:lnTo>
                    <a:cubicBezTo>
                      <a:pt x="3842" y="1263"/>
                      <a:pt x="3820" y="1280"/>
                      <a:pt x="3789" y="1298"/>
                    </a:cubicBezTo>
                    <a:lnTo>
                      <a:pt x="3789" y="1298"/>
                    </a:lnTo>
                    <a:cubicBezTo>
                      <a:pt x="3797" y="1294"/>
                      <a:pt x="3810" y="1287"/>
                      <a:pt x="3831" y="1277"/>
                    </a:cubicBezTo>
                    <a:cubicBezTo>
                      <a:pt x="3874" y="1256"/>
                      <a:pt x="3917" y="1234"/>
                      <a:pt x="3906" y="1234"/>
                    </a:cubicBezTo>
                    <a:close/>
                    <a:moveTo>
                      <a:pt x="3617" y="1392"/>
                    </a:moveTo>
                    <a:cubicBezTo>
                      <a:pt x="3603" y="1399"/>
                      <a:pt x="3599" y="1399"/>
                      <a:pt x="3618" y="1399"/>
                    </a:cubicBezTo>
                    <a:cubicBezTo>
                      <a:pt x="3618" y="1399"/>
                      <a:pt x="3618" y="1395"/>
                      <a:pt x="3617" y="1392"/>
                    </a:cubicBezTo>
                    <a:close/>
                    <a:moveTo>
                      <a:pt x="2189" y="1"/>
                    </a:moveTo>
                    <a:cubicBezTo>
                      <a:pt x="2159" y="31"/>
                      <a:pt x="2159" y="31"/>
                      <a:pt x="2159" y="31"/>
                    </a:cubicBezTo>
                    <a:cubicBezTo>
                      <a:pt x="2159" y="62"/>
                      <a:pt x="2159" y="62"/>
                      <a:pt x="2128" y="62"/>
                    </a:cubicBezTo>
                    <a:cubicBezTo>
                      <a:pt x="2128" y="62"/>
                      <a:pt x="2098" y="92"/>
                      <a:pt x="2098" y="92"/>
                    </a:cubicBezTo>
                    <a:cubicBezTo>
                      <a:pt x="2068" y="92"/>
                      <a:pt x="2068" y="92"/>
                      <a:pt x="2068" y="62"/>
                    </a:cubicBezTo>
                    <a:cubicBezTo>
                      <a:pt x="2037" y="62"/>
                      <a:pt x="2037" y="62"/>
                      <a:pt x="2037" y="92"/>
                    </a:cubicBezTo>
                    <a:cubicBezTo>
                      <a:pt x="2037" y="107"/>
                      <a:pt x="2030" y="115"/>
                      <a:pt x="2022" y="115"/>
                    </a:cubicBezTo>
                    <a:cubicBezTo>
                      <a:pt x="2014" y="115"/>
                      <a:pt x="2007" y="107"/>
                      <a:pt x="2007" y="92"/>
                    </a:cubicBezTo>
                    <a:cubicBezTo>
                      <a:pt x="2007" y="122"/>
                      <a:pt x="2007" y="122"/>
                      <a:pt x="2007" y="122"/>
                    </a:cubicBezTo>
                    <a:cubicBezTo>
                      <a:pt x="2007" y="78"/>
                      <a:pt x="1991" y="50"/>
                      <a:pt x="1982" y="50"/>
                    </a:cubicBezTo>
                    <a:cubicBezTo>
                      <a:pt x="1979" y="50"/>
                      <a:pt x="1976" y="53"/>
                      <a:pt x="1976" y="62"/>
                    </a:cubicBezTo>
                    <a:cubicBezTo>
                      <a:pt x="1976" y="122"/>
                      <a:pt x="1976" y="122"/>
                      <a:pt x="1976" y="122"/>
                    </a:cubicBezTo>
                    <a:cubicBezTo>
                      <a:pt x="1959" y="87"/>
                      <a:pt x="1889" y="72"/>
                      <a:pt x="1834" y="72"/>
                    </a:cubicBezTo>
                    <a:cubicBezTo>
                      <a:pt x="1795" y="72"/>
                      <a:pt x="1764" y="79"/>
                      <a:pt x="1764" y="92"/>
                    </a:cubicBezTo>
                    <a:lnTo>
                      <a:pt x="1733" y="92"/>
                    </a:lnTo>
                    <a:cubicBezTo>
                      <a:pt x="1733" y="66"/>
                      <a:pt x="1728" y="57"/>
                      <a:pt x="1722" y="57"/>
                    </a:cubicBezTo>
                    <a:cubicBezTo>
                      <a:pt x="1713" y="57"/>
                      <a:pt x="1703" y="74"/>
                      <a:pt x="1703" y="92"/>
                    </a:cubicBezTo>
                    <a:cubicBezTo>
                      <a:pt x="1703" y="153"/>
                      <a:pt x="1672" y="153"/>
                      <a:pt x="1672" y="153"/>
                    </a:cubicBezTo>
                    <a:cubicBezTo>
                      <a:pt x="1672" y="102"/>
                      <a:pt x="1672" y="80"/>
                      <a:pt x="1667" y="80"/>
                    </a:cubicBezTo>
                    <a:cubicBezTo>
                      <a:pt x="1663" y="80"/>
                      <a:pt x="1656" y="95"/>
                      <a:pt x="1642" y="122"/>
                    </a:cubicBezTo>
                    <a:cubicBezTo>
                      <a:pt x="1642" y="80"/>
                      <a:pt x="1636" y="57"/>
                      <a:pt x="1628" y="57"/>
                    </a:cubicBezTo>
                    <a:cubicBezTo>
                      <a:pt x="1620" y="57"/>
                      <a:pt x="1612" y="88"/>
                      <a:pt x="1612" y="153"/>
                    </a:cubicBezTo>
                    <a:cubicBezTo>
                      <a:pt x="1596" y="107"/>
                      <a:pt x="1589" y="92"/>
                      <a:pt x="1585" y="92"/>
                    </a:cubicBezTo>
                    <a:cubicBezTo>
                      <a:pt x="1581" y="92"/>
                      <a:pt x="1581" y="107"/>
                      <a:pt x="1581" y="122"/>
                    </a:cubicBezTo>
                    <a:cubicBezTo>
                      <a:pt x="1566" y="77"/>
                      <a:pt x="1558" y="54"/>
                      <a:pt x="1555" y="54"/>
                    </a:cubicBezTo>
                    <a:cubicBezTo>
                      <a:pt x="1551" y="54"/>
                      <a:pt x="1551" y="77"/>
                      <a:pt x="1551" y="122"/>
                    </a:cubicBezTo>
                    <a:cubicBezTo>
                      <a:pt x="1566" y="153"/>
                      <a:pt x="1566" y="168"/>
                      <a:pt x="1558" y="168"/>
                    </a:cubicBezTo>
                    <a:cubicBezTo>
                      <a:pt x="1551" y="168"/>
                      <a:pt x="1536" y="153"/>
                      <a:pt x="1520" y="122"/>
                    </a:cubicBezTo>
                    <a:lnTo>
                      <a:pt x="1520" y="92"/>
                    </a:lnTo>
                    <a:lnTo>
                      <a:pt x="1490" y="92"/>
                    </a:lnTo>
                    <a:lnTo>
                      <a:pt x="1490" y="122"/>
                    </a:lnTo>
                    <a:cubicBezTo>
                      <a:pt x="1490" y="122"/>
                      <a:pt x="1460" y="92"/>
                      <a:pt x="1429" y="92"/>
                    </a:cubicBezTo>
                    <a:cubicBezTo>
                      <a:pt x="1368" y="92"/>
                      <a:pt x="1338" y="92"/>
                      <a:pt x="1368" y="122"/>
                    </a:cubicBezTo>
                    <a:cubicBezTo>
                      <a:pt x="1368" y="173"/>
                      <a:pt x="1368" y="195"/>
                      <a:pt x="1363" y="195"/>
                    </a:cubicBezTo>
                    <a:cubicBezTo>
                      <a:pt x="1359" y="195"/>
                      <a:pt x="1352" y="180"/>
                      <a:pt x="1338" y="153"/>
                    </a:cubicBezTo>
                    <a:cubicBezTo>
                      <a:pt x="1338" y="153"/>
                      <a:pt x="1338" y="122"/>
                      <a:pt x="1308" y="122"/>
                    </a:cubicBezTo>
                    <a:cubicBezTo>
                      <a:pt x="1308" y="122"/>
                      <a:pt x="1308" y="122"/>
                      <a:pt x="1277" y="92"/>
                    </a:cubicBezTo>
                    <a:cubicBezTo>
                      <a:pt x="1277" y="128"/>
                      <a:pt x="1267" y="142"/>
                      <a:pt x="1258" y="142"/>
                    </a:cubicBezTo>
                    <a:cubicBezTo>
                      <a:pt x="1252" y="142"/>
                      <a:pt x="1247" y="135"/>
                      <a:pt x="1247" y="122"/>
                    </a:cubicBezTo>
                    <a:cubicBezTo>
                      <a:pt x="1217" y="122"/>
                      <a:pt x="1217" y="122"/>
                      <a:pt x="1217" y="183"/>
                    </a:cubicBezTo>
                    <a:cubicBezTo>
                      <a:pt x="1217" y="198"/>
                      <a:pt x="1217" y="206"/>
                      <a:pt x="1213" y="206"/>
                    </a:cubicBezTo>
                    <a:cubicBezTo>
                      <a:pt x="1209" y="206"/>
                      <a:pt x="1201" y="198"/>
                      <a:pt x="1186" y="183"/>
                    </a:cubicBezTo>
                    <a:cubicBezTo>
                      <a:pt x="1186" y="166"/>
                      <a:pt x="1176" y="148"/>
                      <a:pt x="1167" y="148"/>
                    </a:cubicBezTo>
                    <a:cubicBezTo>
                      <a:pt x="1161" y="148"/>
                      <a:pt x="1156" y="157"/>
                      <a:pt x="1156" y="183"/>
                    </a:cubicBezTo>
                    <a:cubicBezTo>
                      <a:pt x="1169" y="210"/>
                      <a:pt x="1171" y="225"/>
                      <a:pt x="1165" y="225"/>
                    </a:cubicBezTo>
                    <a:cubicBezTo>
                      <a:pt x="1159" y="225"/>
                      <a:pt x="1142" y="203"/>
                      <a:pt x="1125" y="153"/>
                    </a:cubicBezTo>
                    <a:cubicBezTo>
                      <a:pt x="1095" y="153"/>
                      <a:pt x="1095" y="153"/>
                      <a:pt x="1125" y="244"/>
                    </a:cubicBezTo>
                    <a:cubicBezTo>
                      <a:pt x="1125" y="274"/>
                      <a:pt x="1125" y="274"/>
                      <a:pt x="1125" y="274"/>
                    </a:cubicBezTo>
                    <a:cubicBezTo>
                      <a:pt x="1125" y="244"/>
                      <a:pt x="1125" y="244"/>
                      <a:pt x="1095" y="213"/>
                    </a:cubicBezTo>
                    <a:cubicBezTo>
                      <a:pt x="1095" y="213"/>
                      <a:pt x="1065" y="183"/>
                      <a:pt x="1065" y="153"/>
                    </a:cubicBezTo>
                    <a:cubicBezTo>
                      <a:pt x="1052" y="140"/>
                      <a:pt x="1045" y="133"/>
                      <a:pt x="1042" y="133"/>
                    </a:cubicBezTo>
                    <a:lnTo>
                      <a:pt x="1042" y="133"/>
                    </a:lnTo>
                    <a:cubicBezTo>
                      <a:pt x="1039" y="133"/>
                      <a:pt x="1047" y="147"/>
                      <a:pt x="1065" y="183"/>
                    </a:cubicBezTo>
                    <a:cubicBezTo>
                      <a:pt x="1095" y="244"/>
                      <a:pt x="1095" y="244"/>
                      <a:pt x="1065" y="244"/>
                    </a:cubicBezTo>
                    <a:cubicBezTo>
                      <a:pt x="1065" y="244"/>
                      <a:pt x="1065" y="244"/>
                      <a:pt x="1065" y="213"/>
                    </a:cubicBezTo>
                    <a:cubicBezTo>
                      <a:pt x="1034" y="183"/>
                      <a:pt x="1034" y="183"/>
                      <a:pt x="1034" y="183"/>
                    </a:cubicBezTo>
                    <a:lnTo>
                      <a:pt x="1034" y="183"/>
                    </a:lnTo>
                    <a:cubicBezTo>
                      <a:pt x="1004" y="213"/>
                      <a:pt x="1034" y="305"/>
                      <a:pt x="1065" y="365"/>
                    </a:cubicBezTo>
                    <a:cubicBezTo>
                      <a:pt x="1034" y="335"/>
                      <a:pt x="1034" y="335"/>
                      <a:pt x="1034" y="335"/>
                    </a:cubicBezTo>
                    <a:cubicBezTo>
                      <a:pt x="1004" y="305"/>
                      <a:pt x="1034" y="305"/>
                      <a:pt x="1034" y="305"/>
                    </a:cubicBezTo>
                    <a:lnTo>
                      <a:pt x="1004" y="274"/>
                    </a:lnTo>
                    <a:cubicBezTo>
                      <a:pt x="1004" y="289"/>
                      <a:pt x="1004" y="297"/>
                      <a:pt x="1000" y="297"/>
                    </a:cubicBezTo>
                    <a:cubicBezTo>
                      <a:pt x="996" y="297"/>
                      <a:pt x="989" y="289"/>
                      <a:pt x="973" y="274"/>
                    </a:cubicBezTo>
                    <a:cubicBezTo>
                      <a:pt x="973" y="265"/>
                      <a:pt x="971" y="256"/>
                      <a:pt x="968" y="249"/>
                    </a:cubicBezTo>
                    <a:lnTo>
                      <a:pt x="968" y="249"/>
                    </a:lnTo>
                    <a:cubicBezTo>
                      <a:pt x="963" y="253"/>
                      <a:pt x="956" y="257"/>
                      <a:pt x="951" y="257"/>
                    </a:cubicBezTo>
                    <a:cubicBezTo>
                      <a:pt x="946" y="257"/>
                      <a:pt x="943" y="254"/>
                      <a:pt x="943" y="244"/>
                    </a:cubicBezTo>
                    <a:cubicBezTo>
                      <a:pt x="913" y="244"/>
                      <a:pt x="913" y="244"/>
                      <a:pt x="943" y="274"/>
                    </a:cubicBezTo>
                    <a:cubicBezTo>
                      <a:pt x="943" y="305"/>
                      <a:pt x="943" y="305"/>
                      <a:pt x="943" y="305"/>
                    </a:cubicBezTo>
                    <a:cubicBezTo>
                      <a:pt x="943" y="305"/>
                      <a:pt x="913" y="305"/>
                      <a:pt x="943" y="335"/>
                    </a:cubicBezTo>
                    <a:cubicBezTo>
                      <a:pt x="943" y="365"/>
                      <a:pt x="973" y="396"/>
                      <a:pt x="943" y="396"/>
                    </a:cubicBezTo>
                    <a:cubicBezTo>
                      <a:pt x="943" y="396"/>
                      <a:pt x="914" y="367"/>
                      <a:pt x="913" y="366"/>
                    </a:cubicBezTo>
                    <a:lnTo>
                      <a:pt x="913" y="366"/>
                    </a:lnTo>
                    <a:cubicBezTo>
                      <a:pt x="932" y="385"/>
                      <a:pt x="939" y="404"/>
                      <a:pt x="941" y="416"/>
                    </a:cubicBezTo>
                    <a:lnTo>
                      <a:pt x="941" y="416"/>
                    </a:lnTo>
                    <a:cubicBezTo>
                      <a:pt x="941" y="416"/>
                      <a:pt x="941" y="416"/>
                      <a:pt x="941" y="416"/>
                    </a:cubicBezTo>
                    <a:cubicBezTo>
                      <a:pt x="938" y="416"/>
                      <a:pt x="930" y="401"/>
                      <a:pt x="913" y="365"/>
                    </a:cubicBezTo>
                    <a:lnTo>
                      <a:pt x="913" y="365"/>
                    </a:lnTo>
                    <a:cubicBezTo>
                      <a:pt x="913" y="365"/>
                      <a:pt x="913" y="365"/>
                      <a:pt x="913" y="365"/>
                    </a:cubicBezTo>
                    <a:cubicBezTo>
                      <a:pt x="913" y="365"/>
                      <a:pt x="882" y="365"/>
                      <a:pt x="882" y="335"/>
                    </a:cubicBezTo>
                    <a:cubicBezTo>
                      <a:pt x="873" y="326"/>
                      <a:pt x="870" y="322"/>
                      <a:pt x="869" y="322"/>
                    </a:cubicBezTo>
                    <a:lnTo>
                      <a:pt x="869" y="322"/>
                    </a:lnTo>
                    <a:cubicBezTo>
                      <a:pt x="867" y="322"/>
                      <a:pt x="882" y="344"/>
                      <a:pt x="882" y="365"/>
                    </a:cubicBezTo>
                    <a:lnTo>
                      <a:pt x="913" y="426"/>
                    </a:lnTo>
                    <a:cubicBezTo>
                      <a:pt x="913" y="426"/>
                      <a:pt x="882" y="366"/>
                      <a:pt x="852" y="336"/>
                    </a:cubicBezTo>
                    <a:lnTo>
                      <a:pt x="852" y="336"/>
                    </a:lnTo>
                    <a:cubicBezTo>
                      <a:pt x="873" y="357"/>
                      <a:pt x="879" y="378"/>
                      <a:pt x="871" y="378"/>
                    </a:cubicBezTo>
                    <a:cubicBezTo>
                      <a:pt x="867" y="378"/>
                      <a:pt x="861" y="374"/>
                      <a:pt x="852" y="365"/>
                    </a:cubicBezTo>
                    <a:cubicBezTo>
                      <a:pt x="852" y="365"/>
                      <a:pt x="852" y="379"/>
                      <a:pt x="843" y="379"/>
                    </a:cubicBezTo>
                    <a:cubicBezTo>
                      <a:pt x="838" y="379"/>
                      <a:pt x="831" y="376"/>
                      <a:pt x="821" y="365"/>
                    </a:cubicBezTo>
                    <a:cubicBezTo>
                      <a:pt x="821" y="381"/>
                      <a:pt x="821" y="388"/>
                      <a:pt x="818" y="388"/>
                    </a:cubicBezTo>
                    <a:cubicBezTo>
                      <a:pt x="814" y="388"/>
                      <a:pt x="806" y="381"/>
                      <a:pt x="791" y="365"/>
                    </a:cubicBezTo>
                    <a:cubicBezTo>
                      <a:pt x="761" y="335"/>
                      <a:pt x="745" y="320"/>
                      <a:pt x="742" y="320"/>
                    </a:cubicBezTo>
                    <a:lnTo>
                      <a:pt x="742" y="320"/>
                    </a:lnTo>
                    <a:cubicBezTo>
                      <a:pt x="738" y="320"/>
                      <a:pt x="745" y="335"/>
                      <a:pt x="761" y="365"/>
                    </a:cubicBezTo>
                    <a:cubicBezTo>
                      <a:pt x="761" y="387"/>
                      <a:pt x="776" y="408"/>
                      <a:pt x="774" y="408"/>
                    </a:cubicBezTo>
                    <a:cubicBezTo>
                      <a:pt x="773" y="408"/>
                      <a:pt x="769" y="405"/>
                      <a:pt x="761" y="396"/>
                    </a:cubicBezTo>
                    <a:cubicBezTo>
                      <a:pt x="752" y="387"/>
                      <a:pt x="745" y="383"/>
                      <a:pt x="742" y="383"/>
                    </a:cubicBezTo>
                    <a:cubicBezTo>
                      <a:pt x="733" y="383"/>
                      <a:pt x="739" y="405"/>
                      <a:pt x="761" y="426"/>
                    </a:cubicBezTo>
                    <a:cubicBezTo>
                      <a:pt x="761" y="457"/>
                      <a:pt x="791" y="517"/>
                      <a:pt x="821" y="548"/>
                    </a:cubicBezTo>
                    <a:cubicBezTo>
                      <a:pt x="839" y="583"/>
                      <a:pt x="847" y="598"/>
                      <a:pt x="843" y="598"/>
                    </a:cubicBezTo>
                    <a:cubicBezTo>
                      <a:pt x="841" y="598"/>
                      <a:pt x="834" y="591"/>
                      <a:pt x="821" y="578"/>
                    </a:cubicBezTo>
                    <a:cubicBezTo>
                      <a:pt x="821" y="578"/>
                      <a:pt x="791" y="548"/>
                      <a:pt x="791" y="517"/>
                    </a:cubicBezTo>
                    <a:cubicBezTo>
                      <a:pt x="761" y="487"/>
                      <a:pt x="761" y="487"/>
                      <a:pt x="761" y="487"/>
                    </a:cubicBezTo>
                    <a:cubicBezTo>
                      <a:pt x="761" y="457"/>
                      <a:pt x="730" y="426"/>
                      <a:pt x="730" y="426"/>
                    </a:cubicBezTo>
                    <a:lnTo>
                      <a:pt x="639" y="426"/>
                    </a:lnTo>
                    <a:cubicBezTo>
                      <a:pt x="609" y="426"/>
                      <a:pt x="609" y="426"/>
                      <a:pt x="639" y="457"/>
                    </a:cubicBezTo>
                    <a:cubicBezTo>
                      <a:pt x="657" y="492"/>
                      <a:pt x="664" y="507"/>
                      <a:pt x="661" y="507"/>
                    </a:cubicBezTo>
                    <a:cubicBezTo>
                      <a:pt x="659" y="507"/>
                      <a:pt x="652" y="500"/>
                      <a:pt x="639" y="487"/>
                    </a:cubicBezTo>
                    <a:cubicBezTo>
                      <a:pt x="624" y="457"/>
                      <a:pt x="593" y="441"/>
                      <a:pt x="571" y="441"/>
                    </a:cubicBezTo>
                    <a:cubicBezTo>
                      <a:pt x="548" y="441"/>
                      <a:pt x="533" y="457"/>
                      <a:pt x="548" y="487"/>
                    </a:cubicBezTo>
                    <a:lnTo>
                      <a:pt x="548" y="517"/>
                    </a:lnTo>
                    <a:cubicBezTo>
                      <a:pt x="533" y="502"/>
                      <a:pt x="517" y="495"/>
                      <a:pt x="510" y="495"/>
                    </a:cubicBezTo>
                    <a:cubicBezTo>
                      <a:pt x="502" y="495"/>
                      <a:pt x="502" y="502"/>
                      <a:pt x="517" y="517"/>
                    </a:cubicBezTo>
                    <a:cubicBezTo>
                      <a:pt x="517" y="517"/>
                      <a:pt x="517" y="548"/>
                      <a:pt x="487" y="548"/>
                    </a:cubicBezTo>
                    <a:cubicBezTo>
                      <a:pt x="487" y="569"/>
                      <a:pt x="502" y="591"/>
                      <a:pt x="500" y="591"/>
                    </a:cubicBezTo>
                    <a:cubicBezTo>
                      <a:pt x="500" y="591"/>
                      <a:pt x="496" y="587"/>
                      <a:pt x="487" y="578"/>
                    </a:cubicBezTo>
                    <a:cubicBezTo>
                      <a:pt x="472" y="563"/>
                      <a:pt x="464" y="555"/>
                      <a:pt x="460" y="555"/>
                    </a:cubicBezTo>
                    <a:cubicBezTo>
                      <a:pt x="457" y="555"/>
                      <a:pt x="457" y="563"/>
                      <a:pt x="457" y="578"/>
                    </a:cubicBezTo>
                    <a:cubicBezTo>
                      <a:pt x="426" y="578"/>
                      <a:pt x="426" y="578"/>
                      <a:pt x="457" y="609"/>
                    </a:cubicBezTo>
                    <a:cubicBezTo>
                      <a:pt x="457" y="619"/>
                      <a:pt x="453" y="622"/>
                      <a:pt x="449" y="622"/>
                    </a:cubicBezTo>
                    <a:cubicBezTo>
                      <a:pt x="440" y="622"/>
                      <a:pt x="426" y="609"/>
                      <a:pt x="426" y="609"/>
                    </a:cubicBezTo>
                    <a:cubicBezTo>
                      <a:pt x="399" y="581"/>
                      <a:pt x="384" y="566"/>
                      <a:pt x="381" y="566"/>
                    </a:cubicBezTo>
                    <a:lnTo>
                      <a:pt x="381" y="566"/>
                    </a:lnTo>
                    <a:cubicBezTo>
                      <a:pt x="378" y="566"/>
                      <a:pt x="393" y="589"/>
                      <a:pt x="426" y="639"/>
                    </a:cubicBezTo>
                    <a:cubicBezTo>
                      <a:pt x="444" y="675"/>
                      <a:pt x="451" y="689"/>
                      <a:pt x="448" y="689"/>
                    </a:cubicBezTo>
                    <a:cubicBezTo>
                      <a:pt x="446" y="689"/>
                      <a:pt x="439" y="682"/>
                      <a:pt x="426" y="669"/>
                    </a:cubicBezTo>
                    <a:lnTo>
                      <a:pt x="426" y="669"/>
                    </a:lnTo>
                    <a:cubicBezTo>
                      <a:pt x="426" y="669"/>
                      <a:pt x="426" y="669"/>
                      <a:pt x="426" y="669"/>
                    </a:cubicBezTo>
                    <a:cubicBezTo>
                      <a:pt x="396" y="639"/>
                      <a:pt x="426" y="639"/>
                      <a:pt x="426" y="639"/>
                    </a:cubicBezTo>
                    <a:cubicBezTo>
                      <a:pt x="426" y="639"/>
                      <a:pt x="413" y="626"/>
                      <a:pt x="396" y="609"/>
                    </a:cubicBezTo>
                    <a:lnTo>
                      <a:pt x="396" y="609"/>
                    </a:lnTo>
                    <a:cubicBezTo>
                      <a:pt x="396" y="609"/>
                      <a:pt x="396" y="609"/>
                      <a:pt x="396" y="639"/>
                    </a:cubicBezTo>
                    <a:lnTo>
                      <a:pt x="396" y="639"/>
                    </a:lnTo>
                    <a:cubicBezTo>
                      <a:pt x="387" y="630"/>
                      <a:pt x="376" y="619"/>
                      <a:pt x="365" y="609"/>
                    </a:cubicBezTo>
                    <a:lnTo>
                      <a:pt x="365" y="609"/>
                    </a:lnTo>
                    <a:cubicBezTo>
                      <a:pt x="365" y="609"/>
                      <a:pt x="365" y="669"/>
                      <a:pt x="426" y="730"/>
                    </a:cubicBezTo>
                    <a:cubicBezTo>
                      <a:pt x="411" y="715"/>
                      <a:pt x="403" y="715"/>
                      <a:pt x="400" y="715"/>
                    </a:cubicBezTo>
                    <a:cubicBezTo>
                      <a:pt x="396" y="715"/>
                      <a:pt x="396" y="715"/>
                      <a:pt x="396" y="700"/>
                    </a:cubicBezTo>
                    <a:cubicBezTo>
                      <a:pt x="365" y="669"/>
                      <a:pt x="365" y="669"/>
                      <a:pt x="365" y="669"/>
                    </a:cubicBezTo>
                    <a:cubicBezTo>
                      <a:pt x="335" y="700"/>
                      <a:pt x="335" y="700"/>
                      <a:pt x="365" y="730"/>
                    </a:cubicBezTo>
                    <a:cubicBezTo>
                      <a:pt x="396" y="730"/>
                      <a:pt x="396" y="761"/>
                      <a:pt x="396" y="761"/>
                    </a:cubicBezTo>
                    <a:cubicBezTo>
                      <a:pt x="396" y="761"/>
                      <a:pt x="426" y="791"/>
                      <a:pt x="457" y="821"/>
                    </a:cubicBezTo>
                    <a:cubicBezTo>
                      <a:pt x="457" y="821"/>
                      <a:pt x="426" y="791"/>
                      <a:pt x="396" y="791"/>
                    </a:cubicBezTo>
                    <a:cubicBezTo>
                      <a:pt x="335" y="730"/>
                      <a:pt x="305" y="730"/>
                      <a:pt x="305" y="730"/>
                    </a:cubicBezTo>
                    <a:cubicBezTo>
                      <a:pt x="284" y="730"/>
                      <a:pt x="278" y="744"/>
                      <a:pt x="266" y="744"/>
                    </a:cubicBezTo>
                    <a:cubicBezTo>
                      <a:pt x="261" y="744"/>
                      <a:pt x="254" y="740"/>
                      <a:pt x="244" y="730"/>
                    </a:cubicBezTo>
                    <a:cubicBezTo>
                      <a:pt x="244" y="730"/>
                      <a:pt x="244" y="730"/>
                      <a:pt x="244" y="761"/>
                    </a:cubicBezTo>
                    <a:cubicBezTo>
                      <a:pt x="213" y="761"/>
                      <a:pt x="213" y="761"/>
                      <a:pt x="244" y="791"/>
                    </a:cubicBezTo>
                    <a:lnTo>
                      <a:pt x="213" y="791"/>
                    </a:lnTo>
                    <a:cubicBezTo>
                      <a:pt x="188" y="778"/>
                      <a:pt x="174" y="771"/>
                      <a:pt x="171" y="771"/>
                    </a:cubicBezTo>
                    <a:lnTo>
                      <a:pt x="171" y="771"/>
                    </a:lnTo>
                    <a:cubicBezTo>
                      <a:pt x="169" y="771"/>
                      <a:pt x="181" y="779"/>
                      <a:pt x="210" y="799"/>
                    </a:cubicBezTo>
                    <a:lnTo>
                      <a:pt x="210" y="799"/>
                    </a:lnTo>
                    <a:cubicBezTo>
                      <a:pt x="210" y="799"/>
                      <a:pt x="210" y="799"/>
                      <a:pt x="210" y="799"/>
                    </a:cubicBezTo>
                    <a:cubicBezTo>
                      <a:pt x="198" y="799"/>
                      <a:pt x="198" y="806"/>
                      <a:pt x="213" y="821"/>
                    </a:cubicBezTo>
                    <a:lnTo>
                      <a:pt x="183" y="821"/>
                    </a:lnTo>
                    <a:cubicBezTo>
                      <a:pt x="191" y="829"/>
                      <a:pt x="201" y="839"/>
                      <a:pt x="213" y="852"/>
                    </a:cubicBezTo>
                    <a:cubicBezTo>
                      <a:pt x="229" y="867"/>
                      <a:pt x="236" y="875"/>
                      <a:pt x="232" y="875"/>
                    </a:cubicBezTo>
                    <a:cubicBezTo>
                      <a:pt x="229" y="875"/>
                      <a:pt x="213" y="867"/>
                      <a:pt x="183" y="852"/>
                    </a:cubicBezTo>
                    <a:cubicBezTo>
                      <a:pt x="153" y="837"/>
                      <a:pt x="137" y="829"/>
                      <a:pt x="134" y="829"/>
                    </a:cubicBezTo>
                    <a:cubicBezTo>
                      <a:pt x="130" y="829"/>
                      <a:pt x="137" y="837"/>
                      <a:pt x="153" y="852"/>
                    </a:cubicBezTo>
                    <a:cubicBezTo>
                      <a:pt x="170" y="887"/>
                      <a:pt x="178" y="902"/>
                      <a:pt x="175" y="902"/>
                    </a:cubicBezTo>
                    <a:cubicBezTo>
                      <a:pt x="173" y="902"/>
                      <a:pt x="165" y="895"/>
                      <a:pt x="153" y="882"/>
                    </a:cubicBezTo>
                    <a:cubicBezTo>
                      <a:pt x="122" y="882"/>
                      <a:pt x="122" y="882"/>
                      <a:pt x="153" y="913"/>
                    </a:cubicBezTo>
                    <a:cubicBezTo>
                      <a:pt x="131" y="891"/>
                      <a:pt x="110" y="870"/>
                      <a:pt x="99" y="870"/>
                    </a:cubicBezTo>
                    <a:cubicBezTo>
                      <a:pt x="94" y="870"/>
                      <a:pt x="92" y="873"/>
                      <a:pt x="92" y="882"/>
                    </a:cubicBezTo>
                    <a:cubicBezTo>
                      <a:pt x="92" y="882"/>
                      <a:pt x="92" y="882"/>
                      <a:pt x="122" y="913"/>
                    </a:cubicBezTo>
                    <a:cubicBezTo>
                      <a:pt x="122" y="913"/>
                      <a:pt x="153" y="943"/>
                      <a:pt x="183" y="973"/>
                    </a:cubicBezTo>
                    <a:cubicBezTo>
                      <a:pt x="183" y="973"/>
                      <a:pt x="213" y="973"/>
                      <a:pt x="213" y="1004"/>
                    </a:cubicBezTo>
                    <a:cubicBezTo>
                      <a:pt x="226" y="1016"/>
                      <a:pt x="228" y="1024"/>
                      <a:pt x="220" y="1024"/>
                    </a:cubicBezTo>
                    <a:cubicBezTo>
                      <a:pt x="208" y="1024"/>
                      <a:pt x="176" y="1009"/>
                      <a:pt x="122" y="973"/>
                    </a:cubicBezTo>
                    <a:lnTo>
                      <a:pt x="92" y="943"/>
                    </a:lnTo>
                    <a:lnTo>
                      <a:pt x="61" y="943"/>
                    </a:lnTo>
                    <a:cubicBezTo>
                      <a:pt x="61" y="943"/>
                      <a:pt x="61" y="943"/>
                      <a:pt x="92" y="973"/>
                    </a:cubicBezTo>
                    <a:cubicBezTo>
                      <a:pt x="67" y="961"/>
                      <a:pt x="52" y="953"/>
                      <a:pt x="48" y="953"/>
                    </a:cubicBezTo>
                    <a:cubicBezTo>
                      <a:pt x="42" y="953"/>
                      <a:pt x="56" y="968"/>
                      <a:pt x="92" y="1004"/>
                    </a:cubicBezTo>
                    <a:cubicBezTo>
                      <a:pt x="61" y="973"/>
                      <a:pt x="31" y="973"/>
                      <a:pt x="31" y="973"/>
                    </a:cubicBezTo>
                    <a:lnTo>
                      <a:pt x="31" y="973"/>
                    </a:lnTo>
                    <a:lnTo>
                      <a:pt x="61" y="1004"/>
                    </a:lnTo>
                    <a:cubicBezTo>
                      <a:pt x="92" y="1034"/>
                      <a:pt x="92" y="1034"/>
                      <a:pt x="61" y="1034"/>
                    </a:cubicBezTo>
                    <a:lnTo>
                      <a:pt x="31" y="1034"/>
                    </a:lnTo>
                    <a:cubicBezTo>
                      <a:pt x="31" y="1049"/>
                      <a:pt x="31" y="1057"/>
                      <a:pt x="27" y="1057"/>
                    </a:cubicBezTo>
                    <a:cubicBezTo>
                      <a:pt x="26" y="1057"/>
                      <a:pt x="25" y="1056"/>
                      <a:pt x="23" y="1055"/>
                    </a:cubicBezTo>
                    <a:lnTo>
                      <a:pt x="23" y="1055"/>
                    </a:lnTo>
                    <a:cubicBezTo>
                      <a:pt x="69" y="1095"/>
                      <a:pt x="92" y="1095"/>
                      <a:pt x="92" y="1095"/>
                    </a:cubicBezTo>
                    <a:cubicBezTo>
                      <a:pt x="92" y="1095"/>
                      <a:pt x="92" y="1095"/>
                      <a:pt x="122" y="1125"/>
                    </a:cubicBezTo>
                    <a:lnTo>
                      <a:pt x="92" y="1125"/>
                    </a:lnTo>
                    <a:cubicBezTo>
                      <a:pt x="92" y="1125"/>
                      <a:pt x="92" y="1125"/>
                      <a:pt x="122" y="1156"/>
                    </a:cubicBezTo>
                    <a:cubicBezTo>
                      <a:pt x="145" y="1200"/>
                      <a:pt x="183" y="1228"/>
                      <a:pt x="190" y="1228"/>
                    </a:cubicBezTo>
                    <a:cubicBezTo>
                      <a:pt x="193" y="1228"/>
                      <a:pt x="191" y="1225"/>
                      <a:pt x="183" y="1217"/>
                    </a:cubicBezTo>
                    <a:lnTo>
                      <a:pt x="183" y="1217"/>
                    </a:lnTo>
                    <a:lnTo>
                      <a:pt x="213" y="1247"/>
                    </a:lnTo>
                    <a:cubicBezTo>
                      <a:pt x="248" y="1270"/>
                      <a:pt x="270" y="1280"/>
                      <a:pt x="278" y="1280"/>
                    </a:cubicBezTo>
                    <a:cubicBezTo>
                      <a:pt x="287" y="1280"/>
                      <a:pt x="279" y="1267"/>
                      <a:pt x="254" y="1246"/>
                    </a:cubicBezTo>
                    <a:lnTo>
                      <a:pt x="254" y="1246"/>
                    </a:lnTo>
                    <a:cubicBezTo>
                      <a:pt x="259" y="1247"/>
                      <a:pt x="265" y="1247"/>
                      <a:pt x="274" y="1247"/>
                    </a:cubicBezTo>
                    <a:lnTo>
                      <a:pt x="305" y="1247"/>
                    </a:lnTo>
                    <a:cubicBezTo>
                      <a:pt x="305" y="1266"/>
                      <a:pt x="317" y="1273"/>
                      <a:pt x="334" y="1276"/>
                    </a:cubicBezTo>
                    <a:lnTo>
                      <a:pt x="334" y="1276"/>
                    </a:lnTo>
                    <a:cubicBezTo>
                      <a:pt x="319" y="1262"/>
                      <a:pt x="312" y="1255"/>
                      <a:pt x="316" y="1255"/>
                    </a:cubicBezTo>
                    <a:cubicBezTo>
                      <a:pt x="320" y="1255"/>
                      <a:pt x="335" y="1262"/>
                      <a:pt x="365" y="1277"/>
                    </a:cubicBezTo>
                    <a:lnTo>
                      <a:pt x="365" y="1277"/>
                    </a:lnTo>
                    <a:cubicBezTo>
                      <a:pt x="358" y="1270"/>
                      <a:pt x="348" y="1260"/>
                      <a:pt x="335" y="1247"/>
                    </a:cubicBezTo>
                    <a:lnTo>
                      <a:pt x="365" y="1247"/>
                    </a:lnTo>
                    <a:cubicBezTo>
                      <a:pt x="365" y="1247"/>
                      <a:pt x="352" y="1234"/>
                      <a:pt x="335" y="1217"/>
                    </a:cubicBezTo>
                    <a:lnTo>
                      <a:pt x="365" y="1217"/>
                    </a:lnTo>
                    <a:cubicBezTo>
                      <a:pt x="365" y="1217"/>
                      <a:pt x="365" y="1217"/>
                      <a:pt x="365" y="1186"/>
                    </a:cubicBezTo>
                    <a:cubicBezTo>
                      <a:pt x="365" y="1186"/>
                      <a:pt x="365" y="1186"/>
                      <a:pt x="396" y="1217"/>
                    </a:cubicBezTo>
                    <a:lnTo>
                      <a:pt x="426" y="1217"/>
                    </a:lnTo>
                    <a:cubicBezTo>
                      <a:pt x="432" y="1222"/>
                      <a:pt x="436" y="1225"/>
                      <a:pt x="437" y="1225"/>
                    </a:cubicBezTo>
                    <a:cubicBezTo>
                      <a:pt x="443" y="1225"/>
                      <a:pt x="409" y="1180"/>
                      <a:pt x="335" y="1156"/>
                    </a:cubicBezTo>
                    <a:lnTo>
                      <a:pt x="365" y="1156"/>
                    </a:lnTo>
                    <a:cubicBezTo>
                      <a:pt x="365" y="1125"/>
                      <a:pt x="335" y="1125"/>
                      <a:pt x="335" y="1125"/>
                    </a:cubicBezTo>
                    <a:cubicBezTo>
                      <a:pt x="305" y="1095"/>
                      <a:pt x="305" y="1095"/>
                      <a:pt x="305" y="1095"/>
                    </a:cubicBezTo>
                    <a:lnTo>
                      <a:pt x="305" y="1095"/>
                    </a:lnTo>
                    <a:cubicBezTo>
                      <a:pt x="305" y="1095"/>
                      <a:pt x="335" y="1095"/>
                      <a:pt x="365" y="1125"/>
                    </a:cubicBezTo>
                    <a:cubicBezTo>
                      <a:pt x="399" y="1176"/>
                      <a:pt x="423" y="1198"/>
                      <a:pt x="428" y="1198"/>
                    </a:cubicBezTo>
                    <a:cubicBezTo>
                      <a:pt x="432" y="1198"/>
                      <a:pt x="423" y="1183"/>
                      <a:pt x="396" y="1156"/>
                    </a:cubicBezTo>
                    <a:lnTo>
                      <a:pt x="426" y="1156"/>
                    </a:lnTo>
                    <a:cubicBezTo>
                      <a:pt x="426" y="1156"/>
                      <a:pt x="396" y="1095"/>
                      <a:pt x="365" y="1095"/>
                    </a:cubicBezTo>
                    <a:cubicBezTo>
                      <a:pt x="335" y="1065"/>
                      <a:pt x="335" y="1065"/>
                      <a:pt x="335" y="1065"/>
                    </a:cubicBezTo>
                    <a:lnTo>
                      <a:pt x="365" y="1065"/>
                    </a:lnTo>
                    <a:cubicBezTo>
                      <a:pt x="378" y="1077"/>
                      <a:pt x="388" y="1088"/>
                      <a:pt x="396" y="1095"/>
                    </a:cubicBezTo>
                    <a:cubicBezTo>
                      <a:pt x="416" y="1095"/>
                      <a:pt x="436" y="1108"/>
                      <a:pt x="448" y="1108"/>
                    </a:cubicBezTo>
                    <a:cubicBezTo>
                      <a:pt x="453" y="1108"/>
                      <a:pt x="457" y="1105"/>
                      <a:pt x="457" y="1095"/>
                    </a:cubicBezTo>
                    <a:cubicBezTo>
                      <a:pt x="457" y="1080"/>
                      <a:pt x="457" y="1072"/>
                      <a:pt x="460" y="1072"/>
                    </a:cubicBezTo>
                    <a:cubicBezTo>
                      <a:pt x="464" y="1072"/>
                      <a:pt x="472" y="1080"/>
                      <a:pt x="487" y="1095"/>
                    </a:cubicBezTo>
                    <a:cubicBezTo>
                      <a:pt x="493" y="1101"/>
                      <a:pt x="496" y="1103"/>
                      <a:pt x="498" y="1103"/>
                    </a:cubicBezTo>
                    <a:cubicBezTo>
                      <a:pt x="505" y="1103"/>
                      <a:pt x="488" y="1067"/>
                      <a:pt x="468" y="1026"/>
                    </a:cubicBezTo>
                    <a:lnTo>
                      <a:pt x="468" y="1026"/>
                    </a:lnTo>
                    <a:cubicBezTo>
                      <a:pt x="469" y="1026"/>
                      <a:pt x="470" y="1027"/>
                      <a:pt x="472" y="1027"/>
                    </a:cubicBezTo>
                    <a:cubicBezTo>
                      <a:pt x="479" y="1027"/>
                      <a:pt x="487" y="1019"/>
                      <a:pt x="487" y="1004"/>
                    </a:cubicBezTo>
                    <a:cubicBezTo>
                      <a:pt x="487" y="1004"/>
                      <a:pt x="487" y="1004"/>
                      <a:pt x="517" y="1034"/>
                    </a:cubicBezTo>
                    <a:cubicBezTo>
                      <a:pt x="505" y="1008"/>
                      <a:pt x="503" y="999"/>
                      <a:pt x="507" y="999"/>
                    </a:cubicBezTo>
                    <a:lnTo>
                      <a:pt x="507" y="999"/>
                    </a:lnTo>
                    <a:cubicBezTo>
                      <a:pt x="513" y="999"/>
                      <a:pt x="530" y="1017"/>
                      <a:pt x="548" y="1034"/>
                    </a:cubicBezTo>
                    <a:cubicBezTo>
                      <a:pt x="578" y="1065"/>
                      <a:pt x="578" y="1065"/>
                      <a:pt x="578" y="1065"/>
                    </a:cubicBezTo>
                    <a:cubicBezTo>
                      <a:pt x="578" y="1034"/>
                      <a:pt x="578" y="1034"/>
                      <a:pt x="578" y="1004"/>
                    </a:cubicBezTo>
                    <a:lnTo>
                      <a:pt x="609" y="1004"/>
                    </a:lnTo>
                    <a:cubicBezTo>
                      <a:pt x="609" y="1004"/>
                      <a:pt x="578" y="973"/>
                      <a:pt x="578" y="973"/>
                    </a:cubicBezTo>
                    <a:cubicBezTo>
                      <a:pt x="578" y="943"/>
                      <a:pt x="548" y="943"/>
                      <a:pt x="548" y="943"/>
                    </a:cubicBezTo>
                    <a:lnTo>
                      <a:pt x="548" y="943"/>
                    </a:lnTo>
                    <a:cubicBezTo>
                      <a:pt x="548" y="943"/>
                      <a:pt x="548" y="943"/>
                      <a:pt x="548" y="943"/>
                    </a:cubicBezTo>
                    <a:cubicBezTo>
                      <a:pt x="517" y="913"/>
                      <a:pt x="517" y="913"/>
                      <a:pt x="517" y="882"/>
                    </a:cubicBezTo>
                    <a:lnTo>
                      <a:pt x="517" y="882"/>
                    </a:lnTo>
                    <a:cubicBezTo>
                      <a:pt x="517" y="882"/>
                      <a:pt x="518" y="882"/>
                      <a:pt x="548" y="913"/>
                    </a:cubicBezTo>
                    <a:cubicBezTo>
                      <a:pt x="548" y="913"/>
                      <a:pt x="578" y="943"/>
                      <a:pt x="578" y="943"/>
                    </a:cubicBezTo>
                    <a:cubicBezTo>
                      <a:pt x="578" y="943"/>
                      <a:pt x="578" y="929"/>
                      <a:pt x="587" y="929"/>
                    </a:cubicBezTo>
                    <a:cubicBezTo>
                      <a:pt x="592" y="929"/>
                      <a:pt x="598" y="933"/>
                      <a:pt x="609" y="943"/>
                    </a:cubicBezTo>
                    <a:cubicBezTo>
                      <a:pt x="609" y="943"/>
                      <a:pt x="639" y="973"/>
                      <a:pt x="639" y="973"/>
                    </a:cubicBezTo>
                    <a:cubicBezTo>
                      <a:pt x="639" y="973"/>
                      <a:pt x="669" y="973"/>
                      <a:pt x="669" y="1004"/>
                    </a:cubicBezTo>
                    <a:cubicBezTo>
                      <a:pt x="669" y="973"/>
                      <a:pt x="669" y="973"/>
                      <a:pt x="669" y="943"/>
                    </a:cubicBezTo>
                    <a:cubicBezTo>
                      <a:pt x="639" y="943"/>
                      <a:pt x="609" y="913"/>
                      <a:pt x="669" y="913"/>
                    </a:cubicBezTo>
                    <a:cubicBezTo>
                      <a:pt x="695" y="925"/>
                      <a:pt x="709" y="933"/>
                      <a:pt x="716" y="933"/>
                    </a:cubicBezTo>
                    <a:cubicBezTo>
                      <a:pt x="725" y="933"/>
                      <a:pt x="718" y="918"/>
                      <a:pt x="700" y="882"/>
                    </a:cubicBezTo>
                    <a:cubicBezTo>
                      <a:pt x="680" y="882"/>
                      <a:pt x="673" y="869"/>
                      <a:pt x="680" y="869"/>
                    </a:cubicBezTo>
                    <a:cubicBezTo>
                      <a:pt x="683" y="869"/>
                      <a:pt x="690" y="872"/>
                      <a:pt x="700" y="882"/>
                    </a:cubicBezTo>
                    <a:cubicBezTo>
                      <a:pt x="700" y="882"/>
                      <a:pt x="700" y="882"/>
                      <a:pt x="700" y="852"/>
                    </a:cubicBezTo>
                    <a:cubicBezTo>
                      <a:pt x="730" y="882"/>
                      <a:pt x="730" y="882"/>
                      <a:pt x="730" y="882"/>
                    </a:cubicBezTo>
                    <a:cubicBezTo>
                      <a:pt x="730" y="821"/>
                      <a:pt x="761" y="821"/>
                      <a:pt x="791" y="821"/>
                    </a:cubicBezTo>
                    <a:cubicBezTo>
                      <a:pt x="772" y="802"/>
                      <a:pt x="765" y="795"/>
                      <a:pt x="762" y="793"/>
                    </a:cubicBezTo>
                    <a:lnTo>
                      <a:pt x="762" y="793"/>
                    </a:lnTo>
                    <a:cubicBezTo>
                      <a:pt x="784" y="815"/>
                      <a:pt x="794" y="824"/>
                      <a:pt x="795" y="824"/>
                    </a:cubicBezTo>
                    <a:cubicBezTo>
                      <a:pt x="798" y="824"/>
                      <a:pt x="779" y="798"/>
                      <a:pt x="761" y="761"/>
                    </a:cubicBezTo>
                    <a:cubicBezTo>
                      <a:pt x="745" y="745"/>
                      <a:pt x="738" y="730"/>
                      <a:pt x="742" y="730"/>
                    </a:cubicBezTo>
                    <a:lnTo>
                      <a:pt x="742" y="730"/>
                    </a:lnTo>
                    <a:cubicBezTo>
                      <a:pt x="745" y="730"/>
                      <a:pt x="761" y="745"/>
                      <a:pt x="791" y="791"/>
                    </a:cubicBezTo>
                    <a:cubicBezTo>
                      <a:pt x="791" y="791"/>
                      <a:pt x="791" y="791"/>
                      <a:pt x="791" y="791"/>
                    </a:cubicBezTo>
                    <a:lnTo>
                      <a:pt x="791" y="791"/>
                    </a:lnTo>
                    <a:cubicBezTo>
                      <a:pt x="821" y="821"/>
                      <a:pt x="837" y="837"/>
                      <a:pt x="840" y="837"/>
                    </a:cubicBezTo>
                    <a:cubicBezTo>
                      <a:pt x="844" y="837"/>
                      <a:pt x="837" y="821"/>
                      <a:pt x="821" y="791"/>
                    </a:cubicBezTo>
                    <a:cubicBezTo>
                      <a:pt x="765" y="716"/>
                      <a:pt x="743" y="664"/>
                      <a:pt x="757" y="664"/>
                    </a:cubicBezTo>
                    <a:cubicBezTo>
                      <a:pt x="765" y="664"/>
                      <a:pt x="787" y="684"/>
                      <a:pt x="821" y="730"/>
                    </a:cubicBezTo>
                    <a:cubicBezTo>
                      <a:pt x="852" y="791"/>
                      <a:pt x="882" y="821"/>
                      <a:pt x="882" y="821"/>
                    </a:cubicBezTo>
                    <a:lnTo>
                      <a:pt x="882" y="821"/>
                    </a:lnTo>
                    <a:cubicBezTo>
                      <a:pt x="882" y="821"/>
                      <a:pt x="852" y="791"/>
                      <a:pt x="852" y="761"/>
                    </a:cubicBezTo>
                    <a:lnTo>
                      <a:pt x="852" y="761"/>
                    </a:lnTo>
                    <a:cubicBezTo>
                      <a:pt x="882" y="791"/>
                      <a:pt x="897" y="806"/>
                      <a:pt x="905" y="806"/>
                    </a:cubicBezTo>
                    <a:cubicBezTo>
                      <a:pt x="913" y="806"/>
                      <a:pt x="913" y="791"/>
                      <a:pt x="913" y="761"/>
                    </a:cubicBezTo>
                    <a:cubicBezTo>
                      <a:pt x="930" y="796"/>
                      <a:pt x="938" y="811"/>
                      <a:pt x="941" y="811"/>
                    </a:cubicBezTo>
                    <a:cubicBezTo>
                      <a:pt x="943" y="811"/>
                      <a:pt x="943" y="804"/>
                      <a:pt x="943" y="791"/>
                    </a:cubicBezTo>
                    <a:cubicBezTo>
                      <a:pt x="943" y="774"/>
                      <a:pt x="943" y="756"/>
                      <a:pt x="937" y="744"/>
                    </a:cubicBezTo>
                    <a:lnTo>
                      <a:pt x="937" y="744"/>
                    </a:lnTo>
                    <a:cubicBezTo>
                      <a:pt x="955" y="756"/>
                      <a:pt x="964" y="765"/>
                      <a:pt x="969" y="765"/>
                    </a:cubicBezTo>
                    <a:cubicBezTo>
                      <a:pt x="973" y="765"/>
                      <a:pt x="973" y="756"/>
                      <a:pt x="973" y="730"/>
                    </a:cubicBezTo>
                    <a:cubicBezTo>
                      <a:pt x="984" y="741"/>
                      <a:pt x="996" y="752"/>
                      <a:pt x="1004" y="761"/>
                    </a:cubicBezTo>
                    <a:cubicBezTo>
                      <a:pt x="1004" y="730"/>
                      <a:pt x="973" y="669"/>
                      <a:pt x="973" y="639"/>
                    </a:cubicBezTo>
                    <a:cubicBezTo>
                      <a:pt x="973" y="630"/>
                      <a:pt x="973" y="626"/>
                      <a:pt x="974" y="626"/>
                    </a:cubicBezTo>
                    <a:cubicBezTo>
                      <a:pt x="976" y="626"/>
                      <a:pt x="982" y="648"/>
                      <a:pt x="1004" y="669"/>
                    </a:cubicBezTo>
                    <a:cubicBezTo>
                      <a:pt x="1004" y="700"/>
                      <a:pt x="1004" y="700"/>
                      <a:pt x="1034" y="730"/>
                    </a:cubicBezTo>
                    <a:cubicBezTo>
                      <a:pt x="1034" y="730"/>
                      <a:pt x="1034" y="730"/>
                      <a:pt x="1034" y="700"/>
                    </a:cubicBezTo>
                    <a:cubicBezTo>
                      <a:pt x="1019" y="685"/>
                      <a:pt x="1019" y="677"/>
                      <a:pt x="1027" y="677"/>
                    </a:cubicBezTo>
                    <a:cubicBezTo>
                      <a:pt x="1034" y="677"/>
                      <a:pt x="1049" y="685"/>
                      <a:pt x="1065" y="700"/>
                    </a:cubicBezTo>
                    <a:cubicBezTo>
                      <a:pt x="1065" y="700"/>
                      <a:pt x="1065" y="639"/>
                      <a:pt x="1065" y="639"/>
                    </a:cubicBezTo>
                    <a:cubicBezTo>
                      <a:pt x="1065" y="639"/>
                      <a:pt x="1065" y="639"/>
                      <a:pt x="1065" y="609"/>
                    </a:cubicBezTo>
                    <a:cubicBezTo>
                      <a:pt x="1065" y="609"/>
                      <a:pt x="1065" y="609"/>
                      <a:pt x="1095" y="639"/>
                    </a:cubicBezTo>
                    <a:cubicBezTo>
                      <a:pt x="1095" y="612"/>
                      <a:pt x="1095" y="591"/>
                      <a:pt x="1098" y="581"/>
                    </a:cubicBezTo>
                    <a:lnTo>
                      <a:pt x="1098" y="581"/>
                    </a:lnTo>
                    <a:cubicBezTo>
                      <a:pt x="1125" y="609"/>
                      <a:pt x="1125" y="609"/>
                      <a:pt x="1125" y="609"/>
                    </a:cubicBezTo>
                    <a:cubicBezTo>
                      <a:pt x="1114" y="585"/>
                      <a:pt x="1107" y="575"/>
                      <a:pt x="1102" y="575"/>
                    </a:cubicBezTo>
                    <a:cubicBezTo>
                      <a:pt x="1100" y="575"/>
                      <a:pt x="1099" y="577"/>
                      <a:pt x="1098" y="581"/>
                    </a:cubicBezTo>
                    <a:lnTo>
                      <a:pt x="1098" y="581"/>
                    </a:lnTo>
                    <a:cubicBezTo>
                      <a:pt x="1097" y="580"/>
                      <a:pt x="1096" y="579"/>
                      <a:pt x="1095" y="578"/>
                    </a:cubicBezTo>
                    <a:cubicBezTo>
                      <a:pt x="1095" y="533"/>
                      <a:pt x="1095" y="510"/>
                      <a:pt x="1099" y="510"/>
                    </a:cubicBezTo>
                    <a:cubicBezTo>
                      <a:pt x="1103" y="510"/>
                      <a:pt x="1110" y="533"/>
                      <a:pt x="1125" y="578"/>
                    </a:cubicBezTo>
                    <a:cubicBezTo>
                      <a:pt x="1139" y="606"/>
                      <a:pt x="1147" y="621"/>
                      <a:pt x="1148" y="621"/>
                    </a:cubicBezTo>
                    <a:cubicBezTo>
                      <a:pt x="1150" y="621"/>
                      <a:pt x="1142" y="598"/>
                      <a:pt x="1125" y="548"/>
                    </a:cubicBezTo>
                    <a:lnTo>
                      <a:pt x="1125" y="548"/>
                    </a:lnTo>
                    <a:cubicBezTo>
                      <a:pt x="1143" y="565"/>
                      <a:pt x="1160" y="583"/>
                      <a:pt x="1166" y="583"/>
                    </a:cubicBezTo>
                    <a:cubicBezTo>
                      <a:pt x="1171" y="583"/>
                      <a:pt x="1169" y="574"/>
                      <a:pt x="1156" y="548"/>
                    </a:cubicBezTo>
                    <a:lnTo>
                      <a:pt x="1186" y="548"/>
                    </a:lnTo>
                    <a:lnTo>
                      <a:pt x="1186" y="487"/>
                    </a:lnTo>
                    <a:cubicBezTo>
                      <a:pt x="1205" y="487"/>
                      <a:pt x="1212" y="499"/>
                      <a:pt x="1215" y="516"/>
                    </a:cubicBezTo>
                    <a:lnTo>
                      <a:pt x="1215" y="516"/>
                    </a:lnTo>
                    <a:cubicBezTo>
                      <a:pt x="1186" y="487"/>
                      <a:pt x="1186" y="487"/>
                      <a:pt x="1186" y="487"/>
                    </a:cubicBezTo>
                    <a:lnTo>
                      <a:pt x="1186" y="487"/>
                    </a:lnTo>
                    <a:cubicBezTo>
                      <a:pt x="1186" y="517"/>
                      <a:pt x="1217" y="548"/>
                      <a:pt x="1217" y="548"/>
                    </a:cubicBezTo>
                    <a:lnTo>
                      <a:pt x="1247" y="548"/>
                    </a:lnTo>
                    <a:cubicBezTo>
                      <a:pt x="1277" y="548"/>
                      <a:pt x="1277" y="548"/>
                      <a:pt x="1247" y="517"/>
                    </a:cubicBezTo>
                    <a:cubicBezTo>
                      <a:pt x="1247" y="487"/>
                      <a:pt x="1217" y="426"/>
                      <a:pt x="1247" y="426"/>
                    </a:cubicBezTo>
                    <a:cubicBezTo>
                      <a:pt x="1247" y="457"/>
                      <a:pt x="1247" y="517"/>
                      <a:pt x="1277" y="517"/>
                    </a:cubicBezTo>
                    <a:cubicBezTo>
                      <a:pt x="1277" y="517"/>
                      <a:pt x="1277" y="548"/>
                      <a:pt x="1277" y="548"/>
                    </a:cubicBezTo>
                    <a:cubicBezTo>
                      <a:pt x="1289" y="571"/>
                      <a:pt x="1296" y="581"/>
                      <a:pt x="1301" y="581"/>
                    </a:cubicBezTo>
                    <a:cubicBezTo>
                      <a:pt x="1308" y="581"/>
                      <a:pt x="1308" y="555"/>
                      <a:pt x="1308" y="517"/>
                    </a:cubicBezTo>
                    <a:cubicBezTo>
                      <a:pt x="1316" y="534"/>
                      <a:pt x="1320" y="542"/>
                      <a:pt x="1321" y="542"/>
                    </a:cubicBezTo>
                    <a:cubicBezTo>
                      <a:pt x="1323" y="542"/>
                      <a:pt x="1308" y="492"/>
                      <a:pt x="1308" y="426"/>
                    </a:cubicBezTo>
                    <a:lnTo>
                      <a:pt x="1308" y="426"/>
                    </a:lnTo>
                    <a:cubicBezTo>
                      <a:pt x="1326" y="497"/>
                      <a:pt x="1333" y="527"/>
                      <a:pt x="1336" y="527"/>
                    </a:cubicBezTo>
                    <a:cubicBezTo>
                      <a:pt x="1338" y="527"/>
                      <a:pt x="1338" y="512"/>
                      <a:pt x="1338" y="487"/>
                    </a:cubicBezTo>
                    <a:cubicBezTo>
                      <a:pt x="1368" y="517"/>
                      <a:pt x="1368" y="517"/>
                      <a:pt x="1368" y="517"/>
                    </a:cubicBezTo>
                    <a:cubicBezTo>
                      <a:pt x="1399" y="517"/>
                      <a:pt x="1399" y="517"/>
                      <a:pt x="1399" y="487"/>
                    </a:cubicBezTo>
                    <a:cubicBezTo>
                      <a:pt x="1410" y="509"/>
                      <a:pt x="1417" y="519"/>
                      <a:pt x="1420" y="519"/>
                    </a:cubicBezTo>
                    <a:cubicBezTo>
                      <a:pt x="1422" y="519"/>
                      <a:pt x="1422" y="515"/>
                      <a:pt x="1421" y="507"/>
                    </a:cubicBezTo>
                    <a:lnTo>
                      <a:pt x="1421" y="507"/>
                    </a:lnTo>
                    <a:cubicBezTo>
                      <a:pt x="1424" y="509"/>
                      <a:pt x="1427" y="510"/>
                      <a:pt x="1429" y="510"/>
                    </a:cubicBezTo>
                    <a:cubicBezTo>
                      <a:pt x="1437" y="510"/>
                      <a:pt x="1444" y="502"/>
                      <a:pt x="1460" y="487"/>
                    </a:cubicBezTo>
                    <a:cubicBezTo>
                      <a:pt x="1520" y="487"/>
                      <a:pt x="1520" y="487"/>
                      <a:pt x="1490" y="426"/>
                    </a:cubicBezTo>
                    <a:cubicBezTo>
                      <a:pt x="1490" y="396"/>
                      <a:pt x="1490" y="381"/>
                      <a:pt x="1494" y="381"/>
                    </a:cubicBezTo>
                    <a:cubicBezTo>
                      <a:pt x="1498" y="381"/>
                      <a:pt x="1505" y="396"/>
                      <a:pt x="1520" y="426"/>
                    </a:cubicBezTo>
                    <a:cubicBezTo>
                      <a:pt x="1520" y="437"/>
                      <a:pt x="1520" y="449"/>
                      <a:pt x="1520" y="457"/>
                    </a:cubicBezTo>
                    <a:cubicBezTo>
                      <a:pt x="1520" y="457"/>
                      <a:pt x="1520" y="457"/>
                      <a:pt x="1551" y="487"/>
                    </a:cubicBezTo>
                    <a:cubicBezTo>
                      <a:pt x="1572" y="509"/>
                      <a:pt x="1579" y="530"/>
                      <a:pt x="1580" y="530"/>
                    </a:cubicBezTo>
                    <a:cubicBezTo>
                      <a:pt x="1581" y="530"/>
                      <a:pt x="1581" y="526"/>
                      <a:pt x="1581" y="517"/>
                    </a:cubicBezTo>
                    <a:cubicBezTo>
                      <a:pt x="1581" y="500"/>
                      <a:pt x="1591" y="482"/>
                      <a:pt x="1600" y="482"/>
                    </a:cubicBezTo>
                    <a:cubicBezTo>
                      <a:pt x="1606" y="482"/>
                      <a:pt x="1612" y="492"/>
                      <a:pt x="1612" y="517"/>
                    </a:cubicBezTo>
                    <a:cubicBezTo>
                      <a:pt x="1612" y="487"/>
                      <a:pt x="1612" y="487"/>
                      <a:pt x="1642" y="487"/>
                    </a:cubicBezTo>
                    <a:cubicBezTo>
                      <a:pt x="1642" y="487"/>
                      <a:pt x="1642" y="487"/>
                      <a:pt x="1642" y="517"/>
                    </a:cubicBezTo>
                    <a:cubicBezTo>
                      <a:pt x="1642" y="533"/>
                      <a:pt x="1642" y="540"/>
                      <a:pt x="1646" y="540"/>
                    </a:cubicBezTo>
                    <a:cubicBezTo>
                      <a:pt x="1650" y="540"/>
                      <a:pt x="1657" y="533"/>
                      <a:pt x="1672" y="517"/>
                    </a:cubicBezTo>
                    <a:cubicBezTo>
                      <a:pt x="1672" y="517"/>
                      <a:pt x="1672" y="457"/>
                      <a:pt x="1672" y="457"/>
                    </a:cubicBezTo>
                    <a:cubicBezTo>
                      <a:pt x="1672" y="457"/>
                      <a:pt x="1672" y="396"/>
                      <a:pt x="1642" y="365"/>
                    </a:cubicBezTo>
                    <a:cubicBezTo>
                      <a:pt x="1672" y="365"/>
                      <a:pt x="1672" y="365"/>
                      <a:pt x="1672" y="396"/>
                    </a:cubicBezTo>
                    <a:lnTo>
                      <a:pt x="1672" y="457"/>
                    </a:lnTo>
                    <a:cubicBezTo>
                      <a:pt x="1703" y="487"/>
                      <a:pt x="1703" y="487"/>
                      <a:pt x="1703" y="487"/>
                    </a:cubicBezTo>
                    <a:cubicBezTo>
                      <a:pt x="1703" y="487"/>
                      <a:pt x="1733" y="487"/>
                      <a:pt x="1733" y="457"/>
                    </a:cubicBezTo>
                    <a:cubicBezTo>
                      <a:pt x="1733" y="487"/>
                      <a:pt x="1741" y="502"/>
                      <a:pt x="1748" y="502"/>
                    </a:cubicBezTo>
                    <a:cubicBezTo>
                      <a:pt x="1756" y="502"/>
                      <a:pt x="1764" y="487"/>
                      <a:pt x="1764" y="457"/>
                    </a:cubicBezTo>
                    <a:cubicBezTo>
                      <a:pt x="1773" y="438"/>
                      <a:pt x="1780" y="431"/>
                      <a:pt x="1784" y="431"/>
                    </a:cubicBezTo>
                    <a:cubicBezTo>
                      <a:pt x="1794" y="431"/>
                      <a:pt x="1794" y="466"/>
                      <a:pt x="1794" y="487"/>
                    </a:cubicBezTo>
                    <a:cubicBezTo>
                      <a:pt x="1794" y="500"/>
                      <a:pt x="1794" y="510"/>
                      <a:pt x="1794" y="517"/>
                    </a:cubicBezTo>
                    <a:cubicBezTo>
                      <a:pt x="1824" y="487"/>
                      <a:pt x="1824" y="487"/>
                      <a:pt x="1824" y="487"/>
                    </a:cubicBezTo>
                    <a:cubicBezTo>
                      <a:pt x="1824" y="457"/>
                      <a:pt x="1855" y="457"/>
                      <a:pt x="1824" y="396"/>
                    </a:cubicBezTo>
                    <a:cubicBezTo>
                      <a:pt x="1824" y="376"/>
                      <a:pt x="1837" y="356"/>
                      <a:pt x="1846" y="345"/>
                    </a:cubicBezTo>
                    <a:lnTo>
                      <a:pt x="1846" y="345"/>
                    </a:lnTo>
                    <a:cubicBezTo>
                      <a:pt x="1831" y="366"/>
                      <a:pt x="1855" y="369"/>
                      <a:pt x="1855" y="396"/>
                    </a:cubicBezTo>
                    <a:cubicBezTo>
                      <a:pt x="1855" y="457"/>
                      <a:pt x="1855" y="457"/>
                      <a:pt x="1855" y="457"/>
                    </a:cubicBezTo>
                    <a:lnTo>
                      <a:pt x="1885" y="457"/>
                    </a:lnTo>
                    <a:cubicBezTo>
                      <a:pt x="1885" y="472"/>
                      <a:pt x="1893" y="479"/>
                      <a:pt x="1900" y="479"/>
                    </a:cubicBezTo>
                    <a:cubicBezTo>
                      <a:pt x="1908" y="479"/>
                      <a:pt x="1916" y="472"/>
                      <a:pt x="1916" y="457"/>
                    </a:cubicBezTo>
                    <a:lnTo>
                      <a:pt x="1916" y="396"/>
                    </a:lnTo>
                    <a:cubicBezTo>
                      <a:pt x="1916" y="446"/>
                      <a:pt x="1925" y="469"/>
                      <a:pt x="1938" y="469"/>
                    </a:cubicBezTo>
                    <a:cubicBezTo>
                      <a:pt x="1949" y="469"/>
                      <a:pt x="1963" y="454"/>
                      <a:pt x="1976" y="426"/>
                    </a:cubicBezTo>
                    <a:lnTo>
                      <a:pt x="1976" y="457"/>
                    </a:lnTo>
                    <a:cubicBezTo>
                      <a:pt x="1976" y="487"/>
                      <a:pt x="1976" y="487"/>
                      <a:pt x="1976" y="487"/>
                    </a:cubicBezTo>
                    <a:cubicBezTo>
                      <a:pt x="1976" y="487"/>
                      <a:pt x="2007" y="457"/>
                      <a:pt x="2007" y="457"/>
                    </a:cubicBezTo>
                    <a:cubicBezTo>
                      <a:pt x="2037" y="457"/>
                      <a:pt x="2037" y="457"/>
                      <a:pt x="2037" y="426"/>
                    </a:cubicBezTo>
                    <a:cubicBezTo>
                      <a:pt x="2037" y="426"/>
                      <a:pt x="2037" y="426"/>
                      <a:pt x="2037" y="457"/>
                    </a:cubicBezTo>
                    <a:cubicBezTo>
                      <a:pt x="2037" y="487"/>
                      <a:pt x="2037" y="487"/>
                      <a:pt x="2037" y="487"/>
                    </a:cubicBezTo>
                    <a:cubicBezTo>
                      <a:pt x="2037" y="487"/>
                      <a:pt x="2068" y="457"/>
                      <a:pt x="2068" y="426"/>
                    </a:cubicBezTo>
                    <a:cubicBezTo>
                      <a:pt x="2068" y="441"/>
                      <a:pt x="2075" y="449"/>
                      <a:pt x="2083" y="449"/>
                    </a:cubicBezTo>
                    <a:cubicBezTo>
                      <a:pt x="2090" y="449"/>
                      <a:pt x="2098" y="441"/>
                      <a:pt x="2098" y="426"/>
                    </a:cubicBezTo>
                    <a:cubicBezTo>
                      <a:pt x="2128" y="426"/>
                      <a:pt x="2128" y="426"/>
                      <a:pt x="2128" y="457"/>
                    </a:cubicBezTo>
                    <a:cubicBezTo>
                      <a:pt x="2128" y="469"/>
                      <a:pt x="2128" y="481"/>
                      <a:pt x="2128" y="487"/>
                    </a:cubicBezTo>
                    <a:cubicBezTo>
                      <a:pt x="2128" y="520"/>
                      <a:pt x="2128" y="545"/>
                      <a:pt x="2133" y="545"/>
                    </a:cubicBezTo>
                    <a:cubicBezTo>
                      <a:pt x="2138" y="545"/>
                      <a:pt x="2145" y="528"/>
                      <a:pt x="2159" y="487"/>
                    </a:cubicBezTo>
                    <a:cubicBezTo>
                      <a:pt x="2159" y="474"/>
                      <a:pt x="2159" y="467"/>
                      <a:pt x="2161" y="467"/>
                    </a:cubicBezTo>
                    <a:cubicBezTo>
                      <a:pt x="2164" y="467"/>
                      <a:pt x="2171" y="482"/>
                      <a:pt x="2189" y="517"/>
                    </a:cubicBezTo>
                    <a:cubicBezTo>
                      <a:pt x="2189" y="517"/>
                      <a:pt x="2189" y="517"/>
                      <a:pt x="2189" y="502"/>
                    </a:cubicBezTo>
                    <a:cubicBezTo>
                      <a:pt x="2189" y="502"/>
                      <a:pt x="2189" y="487"/>
                      <a:pt x="2189" y="457"/>
                    </a:cubicBezTo>
                    <a:cubicBezTo>
                      <a:pt x="2204" y="426"/>
                      <a:pt x="2212" y="411"/>
                      <a:pt x="2216" y="411"/>
                    </a:cubicBezTo>
                    <a:cubicBezTo>
                      <a:pt x="2220" y="411"/>
                      <a:pt x="2220" y="426"/>
                      <a:pt x="2220" y="457"/>
                    </a:cubicBezTo>
                    <a:cubicBezTo>
                      <a:pt x="2220" y="487"/>
                      <a:pt x="2220" y="487"/>
                      <a:pt x="2220" y="487"/>
                    </a:cubicBezTo>
                    <a:cubicBezTo>
                      <a:pt x="2220" y="487"/>
                      <a:pt x="2250" y="457"/>
                      <a:pt x="2280" y="457"/>
                    </a:cubicBezTo>
                    <a:cubicBezTo>
                      <a:pt x="2311" y="457"/>
                      <a:pt x="2311" y="457"/>
                      <a:pt x="2311" y="426"/>
                    </a:cubicBezTo>
                    <a:cubicBezTo>
                      <a:pt x="2323" y="414"/>
                      <a:pt x="2331" y="406"/>
                      <a:pt x="2335" y="406"/>
                    </a:cubicBezTo>
                    <a:cubicBezTo>
                      <a:pt x="2341" y="406"/>
                      <a:pt x="2341" y="421"/>
                      <a:pt x="2341" y="457"/>
                    </a:cubicBezTo>
                    <a:cubicBezTo>
                      <a:pt x="2341" y="487"/>
                      <a:pt x="2341" y="487"/>
                      <a:pt x="2341" y="487"/>
                    </a:cubicBezTo>
                    <a:cubicBezTo>
                      <a:pt x="2341" y="502"/>
                      <a:pt x="2341" y="510"/>
                      <a:pt x="2345" y="510"/>
                    </a:cubicBezTo>
                    <a:cubicBezTo>
                      <a:pt x="2349" y="510"/>
                      <a:pt x="2356" y="502"/>
                      <a:pt x="2372" y="487"/>
                    </a:cubicBezTo>
                    <a:cubicBezTo>
                      <a:pt x="2372" y="498"/>
                      <a:pt x="2372" y="509"/>
                      <a:pt x="2372" y="517"/>
                    </a:cubicBezTo>
                    <a:cubicBezTo>
                      <a:pt x="2372" y="487"/>
                      <a:pt x="2372" y="487"/>
                      <a:pt x="2402" y="457"/>
                    </a:cubicBezTo>
                    <a:cubicBezTo>
                      <a:pt x="2402" y="457"/>
                      <a:pt x="2402" y="457"/>
                      <a:pt x="2402" y="487"/>
                    </a:cubicBezTo>
                    <a:cubicBezTo>
                      <a:pt x="2402" y="502"/>
                      <a:pt x="2410" y="510"/>
                      <a:pt x="2417" y="510"/>
                    </a:cubicBezTo>
                    <a:cubicBezTo>
                      <a:pt x="2425" y="510"/>
                      <a:pt x="2432" y="502"/>
                      <a:pt x="2432" y="487"/>
                    </a:cubicBezTo>
                    <a:cubicBezTo>
                      <a:pt x="2445" y="461"/>
                      <a:pt x="2453" y="452"/>
                      <a:pt x="2455" y="452"/>
                    </a:cubicBezTo>
                    <a:lnTo>
                      <a:pt x="2455" y="452"/>
                    </a:lnTo>
                    <a:cubicBezTo>
                      <a:pt x="2457" y="452"/>
                      <a:pt x="2450" y="469"/>
                      <a:pt x="2432" y="487"/>
                    </a:cubicBezTo>
                    <a:cubicBezTo>
                      <a:pt x="2432" y="517"/>
                      <a:pt x="2432" y="517"/>
                      <a:pt x="2432" y="517"/>
                    </a:cubicBezTo>
                    <a:cubicBezTo>
                      <a:pt x="2441" y="509"/>
                      <a:pt x="2445" y="505"/>
                      <a:pt x="2446" y="505"/>
                    </a:cubicBezTo>
                    <a:lnTo>
                      <a:pt x="2446" y="505"/>
                    </a:lnTo>
                    <a:cubicBezTo>
                      <a:pt x="2448" y="505"/>
                      <a:pt x="2432" y="526"/>
                      <a:pt x="2432" y="548"/>
                    </a:cubicBezTo>
                    <a:cubicBezTo>
                      <a:pt x="2432" y="578"/>
                      <a:pt x="2432" y="578"/>
                      <a:pt x="2432" y="578"/>
                    </a:cubicBezTo>
                    <a:cubicBezTo>
                      <a:pt x="2463" y="548"/>
                      <a:pt x="2463" y="548"/>
                      <a:pt x="2493" y="548"/>
                    </a:cubicBezTo>
                    <a:cubicBezTo>
                      <a:pt x="2493" y="556"/>
                      <a:pt x="2495" y="560"/>
                      <a:pt x="2499" y="560"/>
                    </a:cubicBezTo>
                    <a:cubicBezTo>
                      <a:pt x="2509" y="560"/>
                      <a:pt x="2532" y="532"/>
                      <a:pt x="2554" y="487"/>
                    </a:cubicBezTo>
                    <a:lnTo>
                      <a:pt x="2554" y="487"/>
                    </a:lnTo>
                    <a:cubicBezTo>
                      <a:pt x="2554" y="517"/>
                      <a:pt x="2524" y="578"/>
                      <a:pt x="2524" y="578"/>
                    </a:cubicBezTo>
                    <a:cubicBezTo>
                      <a:pt x="2524" y="578"/>
                      <a:pt x="2554" y="548"/>
                      <a:pt x="2554" y="517"/>
                    </a:cubicBezTo>
                    <a:cubicBezTo>
                      <a:pt x="2554" y="533"/>
                      <a:pt x="2554" y="540"/>
                      <a:pt x="2558" y="540"/>
                    </a:cubicBezTo>
                    <a:cubicBezTo>
                      <a:pt x="2562" y="540"/>
                      <a:pt x="2569" y="533"/>
                      <a:pt x="2584" y="517"/>
                    </a:cubicBezTo>
                    <a:cubicBezTo>
                      <a:pt x="2584" y="517"/>
                      <a:pt x="2584" y="517"/>
                      <a:pt x="2584" y="548"/>
                    </a:cubicBezTo>
                    <a:cubicBezTo>
                      <a:pt x="2600" y="517"/>
                      <a:pt x="2607" y="502"/>
                      <a:pt x="2611" y="502"/>
                    </a:cubicBezTo>
                    <a:cubicBezTo>
                      <a:pt x="2615" y="502"/>
                      <a:pt x="2615" y="517"/>
                      <a:pt x="2615" y="548"/>
                    </a:cubicBezTo>
                    <a:cubicBezTo>
                      <a:pt x="2597" y="583"/>
                      <a:pt x="2590" y="598"/>
                      <a:pt x="2593" y="598"/>
                    </a:cubicBezTo>
                    <a:cubicBezTo>
                      <a:pt x="2595" y="598"/>
                      <a:pt x="2602" y="591"/>
                      <a:pt x="2615" y="578"/>
                    </a:cubicBezTo>
                    <a:cubicBezTo>
                      <a:pt x="2615" y="548"/>
                      <a:pt x="2615" y="548"/>
                      <a:pt x="2645" y="548"/>
                    </a:cubicBezTo>
                    <a:cubicBezTo>
                      <a:pt x="2645" y="548"/>
                      <a:pt x="2645" y="548"/>
                      <a:pt x="2645" y="517"/>
                    </a:cubicBezTo>
                    <a:lnTo>
                      <a:pt x="2676" y="517"/>
                    </a:lnTo>
                    <a:cubicBezTo>
                      <a:pt x="2676" y="517"/>
                      <a:pt x="2645" y="548"/>
                      <a:pt x="2645" y="548"/>
                    </a:cubicBezTo>
                    <a:lnTo>
                      <a:pt x="2645" y="578"/>
                    </a:lnTo>
                    <a:cubicBezTo>
                      <a:pt x="2645" y="593"/>
                      <a:pt x="2645" y="601"/>
                      <a:pt x="2649" y="601"/>
                    </a:cubicBezTo>
                    <a:cubicBezTo>
                      <a:pt x="2653" y="601"/>
                      <a:pt x="2660" y="593"/>
                      <a:pt x="2675" y="578"/>
                    </a:cubicBezTo>
                    <a:lnTo>
                      <a:pt x="2675" y="578"/>
                    </a:lnTo>
                    <a:cubicBezTo>
                      <a:pt x="2654" y="600"/>
                      <a:pt x="2648" y="621"/>
                      <a:pt x="2657" y="621"/>
                    </a:cubicBezTo>
                    <a:cubicBezTo>
                      <a:pt x="2660" y="621"/>
                      <a:pt x="2667" y="618"/>
                      <a:pt x="2676" y="609"/>
                    </a:cubicBezTo>
                    <a:lnTo>
                      <a:pt x="2676" y="609"/>
                    </a:lnTo>
                    <a:cubicBezTo>
                      <a:pt x="2676" y="609"/>
                      <a:pt x="2676" y="609"/>
                      <a:pt x="2676" y="609"/>
                    </a:cubicBezTo>
                    <a:cubicBezTo>
                      <a:pt x="2688" y="583"/>
                      <a:pt x="2696" y="574"/>
                      <a:pt x="2698" y="574"/>
                    </a:cubicBezTo>
                    <a:lnTo>
                      <a:pt x="2698" y="574"/>
                    </a:lnTo>
                    <a:cubicBezTo>
                      <a:pt x="2700" y="574"/>
                      <a:pt x="2693" y="591"/>
                      <a:pt x="2676" y="609"/>
                    </a:cubicBezTo>
                    <a:lnTo>
                      <a:pt x="2736" y="609"/>
                    </a:lnTo>
                    <a:cubicBezTo>
                      <a:pt x="2764" y="609"/>
                      <a:pt x="2766" y="609"/>
                      <a:pt x="2767" y="631"/>
                    </a:cubicBezTo>
                    <a:lnTo>
                      <a:pt x="2767" y="631"/>
                    </a:lnTo>
                    <a:cubicBezTo>
                      <a:pt x="2767" y="631"/>
                      <a:pt x="2767" y="631"/>
                      <a:pt x="2767" y="631"/>
                    </a:cubicBezTo>
                    <a:cubicBezTo>
                      <a:pt x="2774" y="631"/>
                      <a:pt x="2782" y="639"/>
                      <a:pt x="2797" y="639"/>
                    </a:cubicBezTo>
                    <a:cubicBezTo>
                      <a:pt x="2797" y="648"/>
                      <a:pt x="2797" y="652"/>
                      <a:pt x="2798" y="652"/>
                    </a:cubicBezTo>
                    <a:cubicBezTo>
                      <a:pt x="2800" y="652"/>
                      <a:pt x="2806" y="630"/>
                      <a:pt x="2827" y="609"/>
                    </a:cubicBezTo>
                    <a:cubicBezTo>
                      <a:pt x="2845" y="573"/>
                      <a:pt x="2853" y="558"/>
                      <a:pt x="2856" y="558"/>
                    </a:cubicBezTo>
                    <a:cubicBezTo>
                      <a:pt x="2858" y="558"/>
                      <a:pt x="2858" y="566"/>
                      <a:pt x="2858" y="578"/>
                    </a:cubicBezTo>
                    <a:cubicBezTo>
                      <a:pt x="2888" y="578"/>
                      <a:pt x="2888" y="578"/>
                      <a:pt x="2858" y="609"/>
                    </a:cubicBezTo>
                    <a:lnTo>
                      <a:pt x="2858" y="578"/>
                    </a:lnTo>
                    <a:cubicBezTo>
                      <a:pt x="2858" y="578"/>
                      <a:pt x="2827" y="609"/>
                      <a:pt x="2827" y="639"/>
                    </a:cubicBezTo>
                    <a:cubicBezTo>
                      <a:pt x="2797" y="669"/>
                      <a:pt x="2797" y="700"/>
                      <a:pt x="2797" y="700"/>
                    </a:cubicBezTo>
                    <a:cubicBezTo>
                      <a:pt x="2797" y="715"/>
                      <a:pt x="2797" y="723"/>
                      <a:pt x="2801" y="723"/>
                    </a:cubicBezTo>
                    <a:cubicBezTo>
                      <a:pt x="2805" y="723"/>
                      <a:pt x="2812" y="715"/>
                      <a:pt x="2827" y="700"/>
                    </a:cubicBezTo>
                    <a:cubicBezTo>
                      <a:pt x="2827" y="669"/>
                      <a:pt x="2827" y="669"/>
                      <a:pt x="2827" y="669"/>
                    </a:cubicBezTo>
                    <a:cubicBezTo>
                      <a:pt x="2827" y="669"/>
                      <a:pt x="2858" y="669"/>
                      <a:pt x="2858" y="639"/>
                    </a:cubicBezTo>
                    <a:cubicBezTo>
                      <a:pt x="2888" y="609"/>
                      <a:pt x="2888" y="609"/>
                      <a:pt x="2888" y="609"/>
                    </a:cubicBezTo>
                    <a:cubicBezTo>
                      <a:pt x="2888" y="639"/>
                      <a:pt x="2888" y="639"/>
                      <a:pt x="2888" y="639"/>
                    </a:cubicBezTo>
                    <a:lnTo>
                      <a:pt x="2919" y="578"/>
                    </a:lnTo>
                    <a:lnTo>
                      <a:pt x="2919" y="609"/>
                    </a:lnTo>
                    <a:cubicBezTo>
                      <a:pt x="2919" y="609"/>
                      <a:pt x="2919" y="609"/>
                      <a:pt x="2888" y="639"/>
                    </a:cubicBezTo>
                    <a:cubicBezTo>
                      <a:pt x="2888" y="669"/>
                      <a:pt x="2888" y="669"/>
                      <a:pt x="2858" y="669"/>
                    </a:cubicBezTo>
                    <a:lnTo>
                      <a:pt x="2827" y="730"/>
                    </a:lnTo>
                    <a:cubicBezTo>
                      <a:pt x="2827" y="740"/>
                      <a:pt x="2831" y="744"/>
                      <a:pt x="2835" y="744"/>
                    </a:cubicBezTo>
                    <a:cubicBezTo>
                      <a:pt x="2844" y="744"/>
                      <a:pt x="2858" y="730"/>
                      <a:pt x="2858" y="730"/>
                    </a:cubicBezTo>
                    <a:cubicBezTo>
                      <a:pt x="2864" y="724"/>
                      <a:pt x="2872" y="722"/>
                      <a:pt x="2882" y="722"/>
                    </a:cubicBezTo>
                    <a:cubicBezTo>
                      <a:pt x="2921" y="722"/>
                      <a:pt x="2979" y="761"/>
                      <a:pt x="2979" y="761"/>
                    </a:cubicBezTo>
                    <a:cubicBezTo>
                      <a:pt x="2990" y="750"/>
                      <a:pt x="3000" y="747"/>
                      <a:pt x="3009" y="747"/>
                    </a:cubicBezTo>
                    <a:cubicBezTo>
                      <a:pt x="3027" y="747"/>
                      <a:pt x="3040" y="761"/>
                      <a:pt x="3040" y="761"/>
                    </a:cubicBezTo>
                    <a:cubicBezTo>
                      <a:pt x="3062" y="782"/>
                      <a:pt x="3083" y="804"/>
                      <a:pt x="3105" y="804"/>
                    </a:cubicBezTo>
                    <a:cubicBezTo>
                      <a:pt x="3114" y="804"/>
                      <a:pt x="3123" y="800"/>
                      <a:pt x="3131" y="791"/>
                    </a:cubicBezTo>
                    <a:cubicBezTo>
                      <a:pt x="3131" y="791"/>
                      <a:pt x="3145" y="777"/>
                      <a:pt x="3154" y="777"/>
                    </a:cubicBezTo>
                    <a:cubicBezTo>
                      <a:pt x="3158" y="777"/>
                      <a:pt x="3162" y="781"/>
                      <a:pt x="3162" y="791"/>
                    </a:cubicBezTo>
                    <a:cubicBezTo>
                      <a:pt x="3162" y="821"/>
                      <a:pt x="3131" y="821"/>
                      <a:pt x="3131" y="852"/>
                    </a:cubicBezTo>
                    <a:lnTo>
                      <a:pt x="3158" y="852"/>
                    </a:lnTo>
                    <a:cubicBezTo>
                      <a:pt x="3154" y="859"/>
                      <a:pt x="3147" y="867"/>
                      <a:pt x="3131" y="882"/>
                    </a:cubicBezTo>
                    <a:cubicBezTo>
                      <a:pt x="3114" y="918"/>
                      <a:pt x="3106" y="933"/>
                      <a:pt x="3109" y="933"/>
                    </a:cubicBezTo>
                    <a:cubicBezTo>
                      <a:pt x="3111" y="933"/>
                      <a:pt x="3119" y="925"/>
                      <a:pt x="3131" y="913"/>
                    </a:cubicBezTo>
                    <a:lnTo>
                      <a:pt x="3162" y="882"/>
                    </a:lnTo>
                    <a:lnTo>
                      <a:pt x="3162" y="882"/>
                    </a:lnTo>
                    <a:cubicBezTo>
                      <a:pt x="3152" y="901"/>
                      <a:pt x="3152" y="908"/>
                      <a:pt x="3155" y="908"/>
                    </a:cubicBezTo>
                    <a:cubicBezTo>
                      <a:pt x="3159" y="908"/>
                      <a:pt x="3166" y="902"/>
                      <a:pt x="3173" y="892"/>
                    </a:cubicBezTo>
                    <a:lnTo>
                      <a:pt x="3173" y="892"/>
                    </a:lnTo>
                    <a:cubicBezTo>
                      <a:pt x="3171" y="899"/>
                      <a:pt x="3172" y="902"/>
                      <a:pt x="3176" y="902"/>
                    </a:cubicBezTo>
                    <a:cubicBezTo>
                      <a:pt x="3183" y="902"/>
                      <a:pt x="3197" y="895"/>
                      <a:pt x="3223" y="882"/>
                    </a:cubicBezTo>
                    <a:lnTo>
                      <a:pt x="3223" y="882"/>
                    </a:lnTo>
                    <a:cubicBezTo>
                      <a:pt x="3192" y="913"/>
                      <a:pt x="3192" y="913"/>
                      <a:pt x="3223" y="913"/>
                    </a:cubicBezTo>
                    <a:cubicBezTo>
                      <a:pt x="3253" y="913"/>
                      <a:pt x="3253" y="913"/>
                      <a:pt x="3283" y="943"/>
                    </a:cubicBezTo>
                    <a:cubicBezTo>
                      <a:pt x="3305" y="964"/>
                      <a:pt x="3326" y="986"/>
                      <a:pt x="3348" y="986"/>
                    </a:cubicBezTo>
                    <a:cubicBezTo>
                      <a:pt x="3357" y="986"/>
                      <a:pt x="3366" y="982"/>
                      <a:pt x="3375" y="973"/>
                    </a:cubicBezTo>
                    <a:lnTo>
                      <a:pt x="3375" y="973"/>
                    </a:lnTo>
                    <a:cubicBezTo>
                      <a:pt x="3374" y="974"/>
                      <a:pt x="3372" y="976"/>
                      <a:pt x="3344" y="1004"/>
                    </a:cubicBezTo>
                    <a:cubicBezTo>
                      <a:pt x="3329" y="1019"/>
                      <a:pt x="3321" y="1027"/>
                      <a:pt x="3325" y="1027"/>
                    </a:cubicBezTo>
                    <a:cubicBezTo>
                      <a:pt x="3329" y="1027"/>
                      <a:pt x="3344" y="1019"/>
                      <a:pt x="3375" y="1004"/>
                    </a:cubicBezTo>
                    <a:lnTo>
                      <a:pt x="3375" y="1004"/>
                    </a:lnTo>
                    <a:cubicBezTo>
                      <a:pt x="3344" y="1034"/>
                      <a:pt x="3344" y="1034"/>
                      <a:pt x="3375" y="1034"/>
                    </a:cubicBezTo>
                    <a:cubicBezTo>
                      <a:pt x="3375" y="1065"/>
                      <a:pt x="3405" y="1065"/>
                      <a:pt x="3405" y="1065"/>
                    </a:cubicBezTo>
                    <a:cubicBezTo>
                      <a:pt x="3420" y="1049"/>
                      <a:pt x="3428" y="1042"/>
                      <a:pt x="3432" y="1042"/>
                    </a:cubicBezTo>
                    <a:cubicBezTo>
                      <a:pt x="3435" y="1042"/>
                      <a:pt x="3435" y="1049"/>
                      <a:pt x="3435" y="1065"/>
                    </a:cubicBezTo>
                    <a:cubicBezTo>
                      <a:pt x="3392" y="1086"/>
                      <a:pt x="3365" y="1108"/>
                      <a:pt x="3374" y="1108"/>
                    </a:cubicBezTo>
                    <a:cubicBezTo>
                      <a:pt x="3377" y="1108"/>
                      <a:pt x="3387" y="1104"/>
                      <a:pt x="3405" y="1095"/>
                    </a:cubicBezTo>
                    <a:cubicBezTo>
                      <a:pt x="3435" y="1095"/>
                      <a:pt x="3435" y="1125"/>
                      <a:pt x="3405" y="1125"/>
                    </a:cubicBezTo>
                    <a:cubicBezTo>
                      <a:pt x="3405" y="1125"/>
                      <a:pt x="3405" y="1139"/>
                      <a:pt x="3414" y="1139"/>
                    </a:cubicBezTo>
                    <a:cubicBezTo>
                      <a:pt x="3419" y="1139"/>
                      <a:pt x="3425" y="1135"/>
                      <a:pt x="3435" y="1125"/>
                    </a:cubicBezTo>
                    <a:cubicBezTo>
                      <a:pt x="3435" y="1125"/>
                      <a:pt x="3466" y="1156"/>
                      <a:pt x="3466" y="1156"/>
                    </a:cubicBezTo>
                    <a:lnTo>
                      <a:pt x="3496" y="1156"/>
                    </a:lnTo>
                    <a:cubicBezTo>
                      <a:pt x="3466" y="1186"/>
                      <a:pt x="3496" y="1186"/>
                      <a:pt x="3496" y="1217"/>
                    </a:cubicBezTo>
                    <a:cubicBezTo>
                      <a:pt x="3527" y="1247"/>
                      <a:pt x="3557" y="1277"/>
                      <a:pt x="3527" y="1308"/>
                    </a:cubicBezTo>
                    <a:cubicBezTo>
                      <a:pt x="3527" y="1308"/>
                      <a:pt x="3527" y="1308"/>
                      <a:pt x="3557" y="1277"/>
                    </a:cubicBezTo>
                    <a:cubicBezTo>
                      <a:pt x="3587" y="1262"/>
                      <a:pt x="3603" y="1255"/>
                      <a:pt x="3606" y="1255"/>
                    </a:cubicBezTo>
                    <a:cubicBezTo>
                      <a:pt x="3610" y="1255"/>
                      <a:pt x="3603" y="1262"/>
                      <a:pt x="3587" y="1277"/>
                    </a:cubicBezTo>
                    <a:cubicBezTo>
                      <a:pt x="3544" y="1299"/>
                      <a:pt x="3547" y="1320"/>
                      <a:pt x="3574" y="1320"/>
                    </a:cubicBezTo>
                    <a:cubicBezTo>
                      <a:pt x="3578" y="1320"/>
                      <a:pt x="3583" y="1320"/>
                      <a:pt x="3588" y="1319"/>
                    </a:cubicBezTo>
                    <a:lnTo>
                      <a:pt x="3588" y="1319"/>
                    </a:lnTo>
                    <a:cubicBezTo>
                      <a:pt x="3587" y="1323"/>
                      <a:pt x="3587" y="1329"/>
                      <a:pt x="3587" y="1338"/>
                    </a:cubicBezTo>
                    <a:cubicBezTo>
                      <a:pt x="3557" y="1353"/>
                      <a:pt x="3549" y="1361"/>
                      <a:pt x="3557" y="1361"/>
                    </a:cubicBezTo>
                    <a:cubicBezTo>
                      <a:pt x="3561" y="1361"/>
                      <a:pt x="3568" y="1359"/>
                      <a:pt x="3578" y="1356"/>
                    </a:cubicBezTo>
                    <a:lnTo>
                      <a:pt x="3578" y="1356"/>
                    </a:lnTo>
                    <a:cubicBezTo>
                      <a:pt x="3572" y="1362"/>
                      <a:pt x="3574" y="1369"/>
                      <a:pt x="3587" y="1369"/>
                    </a:cubicBezTo>
                    <a:cubicBezTo>
                      <a:pt x="3587" y="1369"/>
                      <a:pt x="3587" y="1369"/>
                      <a:pt x="3557" y="1399"/>
                    </a:cubicBezTo>
                    <a:cubicBezTo>
                      <a:pt x="3557" y="1399"/>
                      <a:pt x="3557" y="1399"/>
                      <a:pt x="3557" y="1429"/>
                    </a:cubicBezTo>
                    <a:cubicBezTo>
                      <a:pt x="3557" y="1429"/>
                      <a:pt x="3557" y="1429"/>
                      <a:pt x="3587" y="1399"/>
                    </a:cubicBezTo>
                    <a:cubicBezTo>
                      <a:pt x="3598" y="1389"/>
                      <a:pt x="3604" y="1385"/>
                      <a:pt x="3609" y="1385"/>
                    </a:cubicBezTo>
                    <a:cubicBezTo>
                      <a:pt x="3613" y="1385"/>
                      <a:pt x="3615" y="1389"/>
                      <a:pt x="3617" y="1392"/>
                    </a:cubicBezTo>
                    <a:lnTo>
                      <a:pt x="3617" y="1392"/>
                    </a:lnTo>
                    <a:cubicBezTo>
                      <a:pt x="3625" y="1387"/>
                      <a:pt x="3636" y="1380"/>
                      <a:pt x="3648" y="1369"/>
                    </a:cubicBezTo>
                    <a:cubicBezTo>
                      <a:pt x="3679" y="1338"/>
                      <a:pt x="3709" y="1338"/>
                      <a:pt x="3709" y="1338"/>
                    </a:cubicBezTo>
                    <a:cubicBezTo>
                      <a:pt x="3709" y="1338"/>
                      <a:pt x="3739" y="1308"/>
                      <a:pt x="3770" y="1308"/>
                    </a:cubicBezTo>
                    <a:cubicBezTo>
                      <a:pt x="3777" y="1304"/>
                      <a:pt x="3783" y="1301"/>
                      <a:pt x="3789" y="1298"/>
                    </a:cubicBezTo>
                    <a:lnTo>
                      <a:pt x="3789" y="1298"/>
                    </a:lnTo>
                    <a:cubicBezTo>
                      <a:pt x="3785" y="1299"/>
                      <a:pt x="3782" y="1300"/>
                      <a:pt x="3781" y="1300"/>
                    </a:cubicBezTo>
                    <a:cubicBezTo>
                      <a:pt x="3777" y="1300"/>
                      <a:pt x="3785" y="1293"/>
                      <a:pt x="3800" y="1277"/>
                    </a:cubicBezTo>
                    <a:cubicBezTo>
                      <a:pt x="3822" y="1256"/>
                      <a:pt x="3843" y="1234"/>
                      <a:pt x="3854" y="1234"/>
                    </a:cubicBezTo>
                    <a:cubicBezTo>
                      <a:pt x="3858" y="1234"/>
                      <a:pt x="3861" y="1238"/>
                      <a:pt x="3861" y="1246"/>
                    </a:cubicBezTo>
                    <a:lnTo>
                      <a:pt x="3861" y="1246"/>
                    </a:lnTo>
                    <a:cubicBezTo>
                      <a:pt x="3872" y="1236"/>
                      <a:pt x="3882" y="1226"/>
                      <a:pt x="3891" y="1217"/>
                    </a:cubicBezTo>
                    <a:cubicBezTo>
                      <a:pt x="3891" y="1195"/>
                      <a:pt x="3907" y="1174"/>
                      <a:pt x="3894" y="1174"/>
                    </a:cubicBezTo>
                    <a:cubicBezTo>
                      <a:pt x="3889" y="1174"/>
                      <a:pt x="3879" y="1177"/>
                      <a:pt x="3861" y="1186"/>
                    </a:cubicBezTo>
                    <a:cubicBezTo>
                      <a:pt x="3861" y="1186"/>
                      <a:pt x="3847" y="1200"/>
                      <a:pt x="3838" y="1200"/>
                    </a:cubicBezTo>
                    <a:cubicBezTo>
                      <a:pt x="3834" y="1200"/>
                      <a:pt x="3831" y="1196"/>
                      <a:pt x="3831" y="1186"/>
                    </a:cubicBezTo>
                    <a:lnTo>
                      <a:pt x="3861" y="1186"/>
                    </a:lnTo>
                    <a:cubicBezTo>
                      <a:pt x="3861" y="1156"/>
                      <a:pt x="3861" y="1125"/>
                      <a:pt x="3861" y="1125"/>
                    </a:cubicBezTo>
                    <a:cubicBezTo>
                      <a:pt x="3831" y="1095"/>
                      <a:pt x="3831" y="1065"/>
                      <a:pt x="3861" y="1034"/>
                    </a:cubicBezTo>
                    <a:cubicBezTo>
                      <a:pt x="3861" y="1034"/>
                      <a:pt x="3861" y="1004"/>
                      <a:pt x="3861" y="1004"/>
                    </a:cubicBezTo>
                    <a:cubicBezTo>
                      <a:pt x="3852" y="1013"/>
                      <a:pt x="3846" y="1016"/>
                      <a:pt x="3841" y="1016"/>
                    </a:cubicBezTo>
                    <a:cubicBezTo>
                      <a:pt x="3828" y="1016"/>
                      <a:pt x="3822" y="995"/>
                      <a:pt x="3800" y="973"/>
                    </a:cubicBezTo>
                    <a:cubicBezTo>
                      <a:pt x="3779" y="952"/>
                      <a:pt x="3757" y="930"/>
                      <a:pt x="3746" y="930"/>
                    </a:cubicBezTo>
                    <a:cubicBezTo>
                      <a:pt x="3742" y="930"/>
                      <a:pt x="3739" y="934"/>
                      <a:pt x="3739" y="943"/>
                    </a:cubicBezTo>
                    <a:lnTo>
                      <a:pt x="3709" y="913"/>
                    </a:lnTo>
                    <a:cubicBezTo>
                      <a:pt x="3739" y="913"/>
                      <a:pt x="3739" y="882"/>
                      <a:pt x="3739" y="882"/>
                    </a:cubicBezTo>
                    <a:lnTo>
                      <a:pt x="3679" y="882"/>
                    </a:lnTo>
                    <a:cubicBezTo>
                      <a:pt x="3709" y="852"/>
                      <a:pt x="3709" y="852"/>
                      <a:pt x="3709" y="852"/>
                    </a:cubicBezTo>
                    <a:lnTo>
                      <a:pt x="3679" y="852"/>
                    </a:lnTo>
                    <a:cubicBezTo>
                      <a:pt x="3679" y="852"/>
                      <a:pt x="3648" y="821"/>
                      <a:pt x="3648" y="791"/>
                    </a:cubicBezTo>
                    <a:cubicBezTo>
                      <a:pt x="3658" y="781"/>
                      <a:pt x="3662" y="777"/>
                      <a:pt x="3661" y="777"/>
                    </a:cubicBezTo>
                    <a:lnTo>
                      <a:pt x="3661" y="777"/>
                    </a:lnTo>
                    <a:cubicBezTo>
                      <a:pt x="3659" y="777"/>
                      <a:pt x="3654" y="781"/>
                      <a:pt x="3646" y="784"/>
                    </a:cubicBezTo>
                    <a:lnTo>
                      <a:pt x="3646" y="784"/>
                    </a:lnTo>
                    <a:cubicBezTo>
                      <a:pt x="3648" y="780"/>
                      <a:pt x="3648" y="772"/>
                      <a:pt x="3648" y="761"/>
                    </a:cubicBezTo>
                    <a:lnTo>
                      <a:pt x="3618" y="761"/>
                    </a:lnTo>
                    <a:cubicBezTo>
                      <a:pt x="3618" y="770"/>
                      <a:pt x="3615" y="773"/>
                      <a:pt x="3611" y="773"/>
                    </a:cubicBezTo>
                    <a:cubicBezTo>
                      <a:pt x="3600" y="773"/>
                      <a:pt x="3578" y="752"/>
                      <a:pt x="3557" y="730"/>
                    </a:cubicBezTo>
                    <a:cubicBezTo>
                      <a:pt x="3527" y="700"/>
                      <a:pt x="3527" y="700"/>
                      <a:pt x="3496" y="700"/>
                    </a:cubicBezTo>
                    <a:cubicBezTo>
                      <a:pt x="3481" y="715"/>
                      <a:pt x="3473" y="723"/>
                      <a:pt x="3470" y="723"/>
                    </a:cubicBezTo>
                    <a:cubicBezTo>
                      <a:pt x="3466" y="723"/>
                      <a:pt x="3466" y="715"/>
                      <a:pt x="3466" y="700"/>
                    </a:cubicBezTo>
                    <a:cubicBezTo>
                      <a:pt x="3527" y="609"/>
                      <a:pt x="3527" y="609"/>
                      <a:pt x="3496" y="609"/>
                    </a:cubicBezTo>
                    <a:cubicBezTo>
                      <a:pt x="3496" y="609"/>
                      <a:pt x="3466" y="639"/>
                      <a:pt x="3435" y="669"/>
                    </a:cubicBezTo>
                    <a:cubicBezTo>
                      <a:pt x="3473" y="632"/>
                      <a:pt x="3452" y="606"/>
                      <a:pt x="3417" y="606"/>
                    </a:cubicBezTo>
                    <a:cubicBezTo>
                      <a:pt x="3401" y="606"/>
                      <a:pt x="3381" y="611"/>
                      <a:pt x="3362" y="624"/>
                    </a:cubicBezTo>
                    <a:lnTo>
                      <a:pt x="3362" y="624"/>
                    </a:lnTo>
                    <a:cubicBezTo>
                      <a:pt x="3365" y="620"/>
                      <a:pt x="3368" y="615"/>
                      <a:pt x="3375" y="609"/>
                    </a:cubicBezTo>
                    <a:cubicBezTo>
                      <a:pt x="3405" y="578"/>
                      <a:pt x="3405" y="578"/>
                      <a:pt x="3375" y="578"/>
                    </a:cubicBezTo>
                    <a:lnTo>
                      <a:pt x="3375" y="548"/>
                    </a:lnTo>
                    <a:cubicBezTo>
                      <a:pt x="3356" y="567"/>
                      <a:pt x="3343" y="574"/>
                      <a:pt x="3335" y="574"/>
                    </a:cubicBezTo>
                    <a:cubicBezTo>
                      <a:pt x="3317" y="574"/>
                      <a:pt x="3323" y="538"/>
                      <a:pt x="3344" y="517"/>
                    </a:cubicBezTo>
                    <a:cubicBezTo>
                      <a:pt x="3344" y="487"/>
                      <a:pt x="3344" y="487"/>
                      <a:pt x="3344" y="487"/>
                    </a:cubicBezTo>
                    <a:cubicBezTo>
                      <a:pt x="3325" y="506"/>
                      <a:pt x="3312" y="513"/>
                      <a:pt x="3304" y="513"/>
                    </a:cubicBezTo>
                    <a:cubicBezTo>
                      <a:pt x="3286" y="513"/>
                      <a:pt x="3293" y="478"/>
                      <a:pt x="3314" y="457"/>
                    </a:cubicBezTo>
                    <a:lnTo>
                      <a:pt x="3314" y="457"/>
                    </a:lnTo>
                    <a:cubicBezTo>
                      <a:pt x="3283" y="487"/>
                      <a:pt x="3283" y="487"/>
                      <a:pt x="3253" y="487"/>
                    </a:cubicBezTo>
                    <a:cubicBezTo>
                      <a:pt x="3253" y="472"/>
                      <a:pt x="3253" y="464"/>
                      <a:pt x="3249" y="464"/>
                    </a:cubicBezTo>
                    <a:cubicBezTo>
                      <a:pt x="3245" y="464"/>
                      <a:pt x="3238" y="472"/>
                      <a:pt x="3223" y="487"/>
                    </a:cubicBezTo>
                    <a:cubicBezTo>
                      <a:pt x="3223" y="490"/>
                      <a:pt x="3222" y="493"/>
                      <a:pt x="3222" y="496"/>
                    </a:cubicBezTo>
                    <a:lnTo>
                      <a:pt x="3222" y="496"/>
                    </a:lnTo>
                    <a:cubicBezTo>
                      <a:pt x="3220" y="484"/>
                      <a:pt x="3213" y="478"/>
                      <a:pt x="3192" y="457"/>
                    </a:cubicBezTo>
                    <a:cubicBezTo>
                      <a:pt x="3162" y="457"/>
                      <a:pt x="3162" y="457"/>
                      <a:pt x="3191" y="427"/>
                    </a:cubicBezTo>
                    <a:lnTo>
                      <a:pt x="3191" y="427"/>
                    </a:lnTo>
                    <a:lnTo>
                      <a:pt x="3162" y="457"/>
                    </a:lnTo>
                    <a:cubicBezTo>
                      <a:pt x="3131" y="457"/>
                      <a:pt x="3131" y="457"/>
                      <a:pt x="3162" y="426"/>
                    </a:cubicBezTo>
                    <a:cubicBezTo>
                      <a:pt x="3162" y="411"/>
                      <a:pt x="3154" y="403"/>
                      <a:pt x="3147" y="403"/>
                    </a:cubicBezTo>
                    <a:cubicBezTo>
                      <a:pt x="3139" y="403"/>
                      <a:pt x="3131" y="411"/>
                      <a:pt x="3131" y="426"/>
                    </a:cubicBezTo>
                    <a:lnTo>
                      <a:pt x="3101" y="396"/>
                    </a:lnTo>
                    <a:cubicBezTo>
                      <a:pt x="3101" y="365"/>
                      <a:pt x="3101" y="365"/>
                      <a:pt x="3101" y="365"/>
                    </a:cubicBezTo>
                    <a:cubicBezTo>
                      <a:pt x="3071" y="365"/>
                      <a:pt x="3040" y="365"/>
                      <a:pt x="3071" y="335"/>
                    </a:cubicBezTo>
                    <a:lnTo>
                      <a:pt x="3071" y="335"/>
                    </a:lnTo>
                    <a:cubicBezTo>
                      <a:pt x="3040" y="365"/>
                      <a:pt x="3040" y="365"/>
                      <a:pt x="3040" y="365"/>
                    </a:cubicBezTo>
                    <a:cubicBezTo>
                      <a:pt x="3040" y="365"/>
                      <a:pt x="3027" y="352"/>
                      <a:pt x="3018" y="352"/>
                    </a:cubicBezTo>
                    <a:cubicBezTo>
                      <a:pt x="3013" y="352"/>
                      <a:pt x="3010" y="355"/>
                      <a:pt x="3010" y="365"/>
                    </a:cubicBezTo>
                    <a:cubicBezTo>
                      <a:pt x="2979" y="396"/>
                      <a:pt x="2979" y="396"/>
                      <a:pt x="2979" y="396"/>
                    </a:cubicBezTo>
                    <a:cubicBezTo>
                      <a:pt x="2979" y="396"/>
                      <a:pt x="2979" y="365"/>
                      <a:pt x="3010" y="335"/>
                    </a:cubicBezTo>
                    <a:cubicBezTo>
                      <a:pt x="3025" y="335"/>
                      <a:pt x="3025" y="327"/>
                      <a:pt x="3017" y="327"/>
                    </a:cubicBezTo>
                    <a:cubicBezTo>
                      <a:pt x="3010" y="327"/>
                      <a:pt x="2995" y="335"/>
                      <a:pt x="2979" y="365"/>
                    </a:cubicBezTo>
                    <a:cubicBezTo>
                      <a:pt x="2979" y="344"/>
                      <a:pt x="2995" y="322"/>
                      <a:pt x="2993" y="322"/>
                    </a:cubicBezTo>
                    <a:lnTo>
                      <a:pt x="2993" y="322"/>
                    </a:lnTo>
                    <a:cubicBezTo>
                      <a:pt x="2992" y="322"/>
                      <a:pt x="2988" y="326"/>
                      <a:pt x="2979" y="335"/>
                    </a:cubicBezTo>
                    <a:cubicBezTo>
                      <a:pt x="2979" y="335"/>
                      <a:pt x="2979" y="335"/>
                      <a:pt x="2949" y="365"/>
                    </a:cubicBezTo>
                    <a:lnTo>
                      <a:pt x="2949" y="335"/>
                    </a:lnTo>
                    <a:cubicBezTo>
                      <a:pt x="2949" y="305"/>
                      <a:pt x="2949" y="305"/>
                      <a:pt x="2949" y="305"/>
                    </a:cubicBezTo>
                    <a:cubicBezTo>
                      <a:pt x="2934" y="320"/>
                      <a:pt x="2926" y="327"/>
                      <a:pt x="2922" y="327"/>
                    </a:cubicBezTo>
                    <a:cubicBezTo>
                      <a:pt x="2922" y="327"/>
                      <a:pt x="2922" y="327"/>
                      <a:pt x="2922" y="327"/>
                    </a:cubicBezTo>
                    <a:lnTo>
                      <a:pt x="2922" y="327"/>
                    </a:lnTo>
                    <a:cubicBezTo>
                      <a:pt x="2921" y="330"/>
                      <a:pt x="2920" y="332"/>
                      <a:pt x="2919" y="335"/>
                    </a:cubicBezTo>
                    <a:cubicBezTo>
                      <a:pt x="2897" y="357"/>
                      <a:pt x="2891" y="378"/>
                      <a:pt x="2889" y="378"/>
                    </a:cubicBezTo>
                    <a:cubicBezTo>
                      <a:pt x="2888" y="378"/>
                      <a:pt x="2888" y="374"/>
                      <a:pt x="2888" y="365"/>
                    </a:cubicBezTo>
                    <a:lnTo>
                      <a:pt x="2888" y="335"/>
                    </a:lnTo>
                    <a:lnTo>
                      <a:pt x="2892" y="331"/>
                    </a:lnTo>
                    <a:lnTo>
                      <a:pt x="2892" y="331"/>
                    </a:lnTo>
                    <a:cubicBezTo>
                      <a:pt x="2896" y="335"/>
                      <a:pt x="2903" y="335"/>
                      <a:pt x="2919" y="335"/>
                    </a:cubicBezTo>
                    <a:lnTo>
                      <a:pt x="2919" y="305"/>
                    </a:lnTo>
                    <a:lnTo>
                      <a:pt x="2892" y="331"/>
                    </a:lnTo>
                    <a:lnTo>
                      <a:pt x="2892" y="331"/>
                    </a:lnTo>
                    <a:cubicBezTo>
                      <a:pt x="2888" y="327"/>
                      <a:pt x="2888" y="320"/>
                      <a:pt x="2888" y="305"/>
                    </a:cubicBezTo>
                    <a:cubicBezTo>
                      <a:pt x="2888" y="274"/>
                      <a:pt x="2858" y="244"/>
                      <a:pt x="2797" y="244"/>
                    </a:cubicBezTo>
                    <a:cubicBezTo>
                      <a:pt x="2797" y="244"/>
                      <a:pt x="2797" y="244"/>
                      <a:pt x="2767" y="274"/>
                    </a:cubicBezTo>
                    <a:cubicBezTo>
                      <a:pt x="2767" y="259"/>
                      <a:pt x="2767" y="251"/>
                      <a:pt x="2763" y="251"/>
                    </a:cubicBezTo>
                    <a:cubicBezTo>
                      <a:pt x="2759" y="251"/>
                      <a:pt x="2751" y="259"/>
                      <a:pt x="2736" y="274"/>
                    </a:cubicBezTo>
                    <a:cubicBezTo>
                      <a:pt x="2736" y="253"/>
                      <a:pt x="2751" y="231"/>
                      <a:pt x="2750" y="231"/>
                    </a:cubicBezTo>
                    <a:lnTo>
                      <a:pt x="2750" y="231"/>
                    </a:lnTo>
                    <a:cubicBezTo>
                      <a:pt x="2749" y="231"/>
                      <a:pt x="2745" y="235"/>
                      <a:pt x="2736" y="244"/>
                    </a:cubicBezTo>
                    <a:cubicBezTo>
                      <a:pt x="2736" y="244"/>
                      <a:pt x="2736" y="244"/>
                      <a:pt x="2736" y="213"/>
                    </a:cubicBezTo>
                    <a:cubicBezTo>
                      <a:pt x="2749" y="188"/>
                      <a:pt x="2751" y="178"/>
                      <a:pt x="2747" y="178"/>
                    </a:cubicBezTo>
                    <a:lnTo>
                      <a:pt x="2747" y="178"/>
                    </a:lnTo>
                    <a:cubicBezTo>
                      <a:pt x="2741" y="178"/>
                      <a:pt x="2723" y="196"/>
                      <a:pt x="2706" y="213"/>
                    </a:cubicBezTo>
                    <a:cubicBezTo>
                      <a:pt x="2718" y="190"/>
                      <a:pt x="2720" y="180"/>
                      <a:pt x="2718" y="180"/>
                    </a:cubicBezTo>
                    <a:lnTo>
                      <a:pt x="2718" y="180"/>
                    </a:lnTo>
                    <a:cubicBezTo>
                      <a:pt x="2713" y="180"/>
                      <a:pt x="2694" y="206"/>
                      <a:pt x="2676" y="244"/>
                    </a:cubicBezTo>
                    <a:cubicBezTo>
                      <a:pt x="2658" y="279"/>
                      <a:pt x="2650" y="294"/>
                      <a:pt x="2647" y="294"/>
                    </a:cubicBezTo>
                    <a:cubicBezTo>
                      <a:pt x="2645" y="294"/>
                      <a:pt x="2645" y="287"/>
                      <a:pt x="2645" y="274"/>
                    </a:cubicBezTo>
                    <a:cubicBezTo>
                      <a:pt x="2676" y="244"/>
                      <a:pt x="2645" y="244"/>
                      <a:pt x="2645" y="244"/>
                    </a:cubicBezTo>
                    <a:cubicBezTo>
                      <a:pt x="2636" y="262"/>
                      <a:pt x="2627" y="269"/>
                      <a:pt x="2620" y="269"/>
                    </a:cubicBezTo>
                    <a:cubicBezTo>
                      <a:pt x="2602" y="269"/>
                      <a:pt x="2593" y="226"/>
                      <a:pt x="2615" y="183"/>
                    </a:cubicBezTo>
                    <a:lnTo>
                      <a:pt x="2615" y="183"/>
                    </a:lnTo>
                    <a:lnTo>
                      <a:pt x="2584" y="213"/>
                    </a:lnTo>
                    <a:cubicBezTo>
                      <a:pt x="2584" y="214"/>
                      <a:pt x="2584" y="214"/>
                      <a:pt x="2584" y="214"/>
                    </a:cubicBezTo>
                    <a:lnTo>
                      <a:pt x="2584" y="214"/>
                    </a:lnTo>
                    <a:cubicBezTo>
                      <a:pt x="2574" y="235"/>
                      <a:pt x="2567" y="245"/>
                      <a:pt x="2563" y="245"/>
                    </a:cubicBezTo>
                    <a:cubicBezTo>
                      <a:pt x="2558" y="245"/>
                      <a:pt x="2565" y="212"/>
                      <a:pt x="2584" y="153"/>
                    </a:cubicBezTo>
                    <a:cubicBezTo>
                      <a:pt x="2584" y="122"/>
                      <a:pt x="2584" y="122"/>
                      <a:pt x="2584" y="122"/>
                    </a:cubicBezTo>
                    <a:lnTo>
                      <a:pt x="2554" y="153"/>
                    </a:lnTo>
                    <a:cubicBezTo>
                      <a:pt x="2554" y="153"/>
                      <a:pt x="2524" y="153"/>
                      <a:pt x="2554" y="122"/>
                    </a:cubicBezTo>
                    <a:lnTo>
                      <a:pt x="2524" y="122"/>
                    </a:lnTo>
                    <a:cubicBezTo>
                      <a:pt x="2508" y="137"/>
                      <a:pt x="2501" y="145"/>
                      <a:pt x="2497" y="145"/>
                    </a:cubicBezTo>
                    <a:cubicBezTo>
                      <a:pt x="2493" y="145"/>
                      <a:pt x="2493" y="137"/>
                      <a:pt x="2493" y="122"/>
                    </a:cubicBezTo>
                    <a:cubicBezTo>
                      <a:pt x="2493" y="122"/>
                      <a:pt x="2493" y="123"/>
                      <a:pt x="2493" y="153"/>
                    </a:cubicBezTo>
                    <a:cubicBezTo>
                      <a:pt x="2463" y="122"/>
                      <a:pt x="2463" y="122"/>
                      <a:pt x="2463" y="92"/>
                    </a:cubicBezTo>
                    <a:cubicBezTo>
                      <a:pt x="2463" y="122"/>
                      <a:pt x="2463" y="122"/>
                      <a:pt x="2463" y="122"/>
                    </a:cubicBezTo>
                    <a:lnTo>
                      <a:pt x="2432" y="122"/>
                    </a:lnTo>
                    <a:cubicBezTo>
                      <a:pt x="2432" y="153"/>
                      <a:pt x="2432" y="153"/>
                      <a:pt x="2432" y="153"/>
                    </a:cubicBezTo>
                    <a:cubicBezTo>
                      <a:pt x="2432" y="153"/>
                      <a:pt x="2402" y="122"/>
                      <a:pt x="2402" y="122"/>
                    </a:cubicBezTo>
                    <a:cubicBezTo>
                      <a:pt x="2402" y="122"/>
                      <a:pt x="2402" y="122"/>
                      <a:pt x="2402" y="153"/>
                    </a:cubicBezTo>
                    <a:cubicBezTo>
                      <a:pt x="2402" y="153"/>
                      <a:pt x="2388" y="166"/>
                      <a:pt x="2379" y="166"/>
                    </a:cubicBezTo>
                    <a:cubicBezTo>
                      <a:pt x="2375" y="166"/>
                      <a:pt x="2372" y="163"/>
                      <a:pt x="2372" y="153"/>
                    </a:cubicBezTo>
                    <a:cubicBezTo>
                      <a:pt x="2372" y="153"/>
                      <a:pt x="2372" y="122"/>
                      <a:pt x="2341" y="122"/>
                    </a:cubicBezTo>
                    <a:cubicBezTo>
                      <a:pt x="2326" y="168"/>
                      <a:pt x="2318" y="191"/>
                      <a:pt x="2315" y="191"/>
                    </a:cubicBezTo>
                    <a:cubicBezTo>
                      <a:pt x="2311" y="191"/>
                      <a:pt x="2311" y="168"/>
                      <a:pt x="2311" y="122"/>
                    </a:cubicBezTo>
                    <a:cubicBezTo>
                      <a:pt x="2311" y="107"/>
                      <a:pt x="2311" y="100"/>
                      <a:pt x="2307" y="100"/>
                    </a:cubicBezTo>
                    <a:cubicBezTo>
                      <a:pt x="2303" y="100"/>
                      <a:pt x="2296" y="107"/>
                      <a:pt x="2280" y="122"/>
                    </a:cubicBezTo>
                    <a:cubicBezTo>
                      <a:pt x="2280" y="122"/>
                      <a:pt x="2280" y="122"/>
                      <a:pt x="2280" y="92"/>
                    </a:cubicBezTo>
                    <a:cubicBezTo>
                      <a:pt x="2268" y="118"/>
                      <a:pt x="2255" y="127"/>
                      <a:pt x="2244" y="127"/>
                    </a:cubicBezTo>
                    <a:cubicBezTo>
                      <a:pt x="2230" y="127"/>
                      <a:pt x="2220" y="109"/>
                      <a:pt x="2220" y="92"/>
                    </a:cubicBezTo>
                    <a:cubicBezTo>
                      <a:pt x="2220" y="92"/>
                      <a:pt x="2220" y="92"/>
                      <a:pt x="2220" y="122"/>
                    </a:cubicBezTo>
                    <a:cubicBezTo>
                      <a:pt x="2204" y="153"/>
                      <a:pt x="2197" y="168"/>
                      <a:pt x="2193" y="168"/>
                    </a:cubicBezTo>
                    <a:cubicBezTo>
                      <a:pt x="2189" y="168"/>
                      <a:pt x="2189" y="153"/>
                      <a:pt x="2189" y="122"/>
                    </a:cubicBezTo>
                    <a:cubicBezTo>
                      <a:pt x="2189" y="130"/>
                      <a:pt x="2187" y="134"/>
                      <a:pt x="2184" y="134"/>
                    </a:cubicBezTo>
                    <a:cubicBezTo>
                      <a:pt x="2175" y="134"/>
                      <a:pt x="2159" y="106"/>
                      <a:pt x="2159" y="62"/>
                    </a:cubicBezTo>
                    <a:lnTo>
                      <a:pt x="2189" y="1"/>
                    </a:lnTo>
                    <a:close/>
                    <a:moveTo>
                      <a:pt x="3557" y="1399"/>
                    </a:moveTo>
                    <a:lnTo>
                      <a:pt x="3557" y="1399"/>
                    </a:lnTo>
                    <a:cubicBezTo>
                      <a:pt x="3527" y="1429"/>
                      <a:pt x="3496" y="1429"/>
                      <a:pt x="3496" y="1429"/>
                    </a:cubicBezTo>
                    <a:cubicBezTo>
                      <a:pt x="3496" y="1438"/>
                      <a:pt x="3499" y="1442"/>
                      <a:pt x="3503" y="1442"/>
                    </a:cubicBezTo>
                    <a:cubicBezTo>
                      <a:pt x="3514" y="1442"/>
                      <a:pt x="3535" y="1420"/>
                      <a:pt x="3557" y="1399"/>
                    </a:cubicBezTo>
                    <a:close/>
                    <a:moveTo>
                      <a:pt x="548" y="1399"/>
                    </a:moveTo>
                    <a:lnTo>
                      <a:pt x="548" y="1429"/>
                    </a:lnTo>
                    <a:cubicBezTo>
                      <a:pt x="548" y="1429"/>
                      <a:pt x="578" y="1429"/>
                      <a:pt x="609" y="1460"/>
                    </a:cubicBezTo>
                    <a:cubicBezTo>
                      <a:pt x="609" y="1460"/>
                      <a:pt x="578" y="1429"/>
                      <a:pt x="548" y="13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5"/>
              <p:cNvSpPr/>
              <p:nvPr/>
            </p:nvSpPr>
            <p:spPr>
              <a:xfrm>
                <a:off x="7004500" y="4171300"/>
                <a:ext cx="667150" cy="29400"/>
              </a:xfrm>
              <a:custGeom>
                <a:avLst/>
                <a:gdLst/>
                <a:ahLst/>
                <a:cxnLst/>
                <a:rect l="l" t="t" r="r" b="b"/>
                <a:pathLst>
                  <a:path w="26686" h="1176" extrusionOk="0">
                    <a:moveTo>
                      <a:pt x="7445" y="1"/>
                    </a:moveTo>
                    <a:cubicBezTo>
                      <a:pt x="7384" y="1"/>
                      <a:pt x="7384" y="1"/>
                      <a:pt x="7415" y="31"/>
                    </a:cubicBezTo>
                    <a:lnTo>
                      <a:pt x="7476" y="31"/>
                    </a:lnTo>
                    <a:cubicBezTo>
                      <a:pt x="7476" y="1"/>
                      <a:pt x="7476" y="1"/>
                      <a:pt x="7445" y="1"/>
                    </a:cubicBezTo>
                    <a:close/>
                    <a:moveTo>
                      <a:pt x="1062" y="183"/>
                    </a:moveTo>
                    <a:lnTo>
                      <a:pt x="1093" y="214"/>
                    </a:lnTo>
                    <a:lnTo>
                      <a:pt x="1123" y="214"/>
                    </a:lnTo>
                    <a:cubicBezTo>
                      <a:pt x="1123" y="183"/>
                      <a:pt x="1123" y="183"/>
                      <a:pt x="1093" y="183"/>
                    </a:cubicBezTo>
                    <a:close/>
                    <a:moveTo>
                      <a:pt x="18661" y="183"/>
                    </a:moveTo>
                    <a:cubicBezTo>
                      <a:pt x="18661" y="214"/>
                      <a:pt x="18661" y="244"/>
                      <a:pt x="18631" y="244"/>
                    </a:cubicBezTo>
                    <a:lnTo>
                      <a:pt x="18600" y="214"/>
                    </a:lnTo>
                    <a:lnTo>
                      <a:pt x="18631" y="183"/>
                    </a:lnTo>
                    <a:close/>
                    <a:moveTo>
                      <a:pt x="6837" y="214"/>
                    </a:moveTo>
                    <a:cubicBezTo>
                      <a:pt x="6837" y="244"/>
                      <a:pt x="6868" y="274"/>
                      <a:pt x="6868" y="274"/>
                    </a:cubicBezTo>
                    <a:cubicBezTo>
                      <a:pt x="6898" y="274"/>
                      <a:pt x="6898" y="244"/>
                      <a:pt x="6898" y="244"/>
                    </a:cubicBezTo>
                    <a:cubicBezTo>
                      <a:pt x="6898" y="244"/>
                      <a:pt x="6898" y="214"/>
                      <a:pt x="6868" y="214"/>
                    </a:cubicBezTo>
                    <a:close/>
                    <a:moveTo>
                      <a:pt x="11761" y="183"/>
                    </a:moveTo>
                    <a:cubicBezTo>
                      <a:pt x="11761" y="214"/>
                      <a:pt x="11761" y="274"/>
                      <a:pt x="11731" y="274"/>
                    </a:cubicBezTo>
                    <a:lnTo>
                      <a:pt x="11701" y="274"/>
                    </a:lnTo>
                    <a:cubicBezTo>
                      <a:pt x="11701" y="214"/>
                      <a:pt x="11731" y="183"/>
                      <a:pt x="11731" y="183"/>
                    </a:cubicBezTo>
                    <a:close/>
                    <a:moveTo>
                      <a:pt x="18266" y="214"/>
                    </a:moveTo>
                    <a:cubicBezTo>
                      <a:pt x="18296" y="214"/>
                      <a:pt x="18296" y="214"/>
                      <a:pt x="18296" y="244"/>
                    </a:cubicBezTo>
                    <a:cubicBezTo>
                      <a:pt x="18296" y="244"/>
                      <a:pt x="18296" y="274"/>
                      <a:pt x="18266" y="274"/>
                    </a:cubicBezTo>
                    <a:lnTo>
                      <a:pt x="18236" y="244"/>
                    </a:lnTo>
                    <a:cubicBezTo>
                      <a:pt x="18236" y="214"/>
                      <a:pt x="18266" y="214"/>
                      <a:pt x="18266" y="214"/>
                    </a:cubicBezTo>
                    <a:close/>
                    <a:moveTo>
                      <a:pt x="22066" y="244"/>
                    </a:moveTo>
                    <a:cubicBezTo>
                      <a:pt x="22096" y="244"/>
                      <a:pt x="22096" y="244"/>
                      <a:pt x="22096" y="274"/>
                    </a:cubicBezTo>
                    <a:cubicBezTo>
                      <a:pt x="22096" y="305"/>
                      <a:pt x="22066" y="335"/>
                      <a:pt x="22035" y="335"/>
                    </a:cubicBezTo>
                    <a:cubicBezTo>
                      <a:pt x="22005" y="335"/>
                      <a:pt x="22005" y="274"/>
                      <a:pt x="22066" y="244"/>
                    </a:cubicBezTo>
                    <a:close/>
                    <a:moveTo>
                      <a:pt x="26480" y="219"/>
                    </a:moveTo>
                    <a:cubicBezTo>
                      <a:pt x="26498" y="219"/>
                      <a:pt x="26486" y="262"/>
                      <a:pt x="26443" y="305"/>
                    </a:cubicBezTo>
                    <a:cubicBezTo>
                      <a:pt x="26427" y="335"/>
                      <a:pt x="26420" y="350"/>
                      <a:pt x="26416" y="350"/>
                    </a:cubicBezTo>
                    <a:cubicBezTo>
                      <a:pt x="26412" y="350"/>
                      <a:pt x="26412" y="335"/>
                      <a:pt x="26412" y="305"/>
                    </a:cubicBezTo>
                    <a:cubicBezTo>
                      <a:pt x="26412" y="274"/>
                      <a:pt x="26412" y="244"/>
                      <a:pt x="26443" y="244"/>
                    </a:cubicBezTo>
                    <a:cubicBezTo>
                      <a:pt x="26460" y="226"/>
                      <a:pt x="26473" y="219"/>
                      <a:pt x="26480" y="219"/>
                    </a:cubicBezTo>
                    <a:close/>
                    <a:moveTo>
                      <a:pt x="4314" y="305"/>
                    </a:moveTo>
                    <a:lnTo>
                      <a:pt x="4314" y="335"/>
                    </a:lnTo>
                    <a:lnTo>
                      <a:pt x="4284" y="366"/>
                    </a:lnTo>
                    <a:lnTo>
                      <a:pt x="4254" y="335"/>
                    </a:lnTo>
                    <a:cubicBezTo>
                      <a:pt x="4254" y="305"/>
                      <a:pt x="4284" y="305"/>
                      <a:pt x="4314" y="305"/>
                    </a:cubicBezTo>
                    <a:close/>
                    <a:moveTo>
                      <a:pt x="5182" y="255"/>
                    </a:moveTo>
                    <a:cubicBezTo>
                      <a:pt x="5191" y="255"/>
                      <a:pt x="5183" y="269"/>
                      <a:pt x="5166" y="305"/>
                    </a:cubicBezTo>
                    <a:cubicBezTo>
                      <a:pt x="5135" y="335"/>
                      <a:pt x="5105" y="366"/>
                      <a:pt x="5105" y="366"/>
                    </a:cubicBezTo>
                    <a:cubicBezTo>
                      <a:pt x="5044" y="366"/>
                      <a:pt x="5105" y="335"/>
                      <a:pt x="5135" y="274"/>
                    </a:cubicBezTo>
                    <a:cubicBezTo>
                      <a:pt x="5160" y="262"/>
                      <a:pt x="5175" y="255"/>
                      <a:pt x="5182" y="255"/>
                    </a:cubicBezTo>
                    <a:close/>
                    <a:moveTo>
                      <a:pt x="6533" y="335"/>
                    </a:moveTo>
                    <a:cubicBezTo>
                      <a:pt x="6564" y="335"/>
                      <a:pt x="6564" y="335"/>
                      <a:pt x="6564" y="366"/>
                    </a:cubicBezTo>
                    <a:lnTo>
                      <a:pt x="6533" y="366"/>
                    </a:lnTo>
                    <a:lnTo>
                      <a:pt x="6503" y="335"/>
                    </a:lnTo>
                    <a:close/>
                    <a:moveTo>
                      <a:pt x="637" y="335"/>
                    </a:moveTo>
                    <a:cubicBezTo>
                      <a:pt x="667" y="335"/>
                      <a:pt x="667" y="335"/>
                      <a:pt x="667" y="366"/>
                    </a:cubicBezTo>
                    <a:cubicBezTo>
                      <a:pt x="667" y="366"/>
                      <a:pt x="637" y="396"/>
                      <a:pt x="606" y="396"/>
                    </a:cubicBezTo>
                    <a:lnTo>
                      <a:pt x="576" y="366"/>
                    </a:lnTo>
                    <a:cubicBezTo>
                      <a:pt x="576" y="335"/>
                      <a:pt x="606" y="335"/>
                      <a:pt x="637" y="335"/>
                    </a:cubicBezTo>
                    <a:close/>
                    <a:moveTo>
                      <a:pt x="6282" y="293"/>
                    </a:moveTo>
                    <a:cubicBezTo>
                      <a:pt x="6302" y="293"/>
                      <a:pt x="6313" y="328"/>
                      <a:pt x="6290" y="396"/>
                    </a:cubicBezTo>
                    <a:lnTo>
                      <a:pt x="6229" y="396"/>
                    </a:lnTo>
                    <a:cubicBezTo>
                      <a:pt x="6229" y="335"/>
                      <a:pt x="6229" y="305"/>
                      <a:pt x="6260" y="305"/>
                    </a:cubicBezTo>
                    <a:cubicBezTo>
                      <a:pt x="6267" y="297"/>
                      <a:pt x="6275" y="293"/>
                      <a:pt x="6282" y="293"/>
                    </a:cubicBezTo>
                    <a:close/>
                    <a:moveTo>
                      <a:pt x="8188" y="346"/>
                    </a:moveTo>
                    <a:cubicBezTo>
                      <a:pt x="8200" y="346"/>
                      <a:pt x="8218" y="360"/>
                      <a:pt x="8235" y="396"/>
                    </a:cubicBezTo>
                    <a:cubicBezTo>
                      <a:pt x="8235" y="426"/>
                      <a:pt x="8235" y="426"/>
                      <a:pt x="8205" y="426"/>
                    </a:cubicBezTo>
                    <a:cubicBezTo>
                      <a:pt x="8205" y="426"/>
                      <a:pt x="8175" y="396"/>
                      <a:pt x="8175" y="366"/>
                    </a:cubicBezTo>
                    <a:cubicBezTo>
                      <a:pt x="8175" y="353"/>
                      <a:pt x="8180" y="346"/>
                      <a:pt x="8188" y="346"/>
                    </a:cubicBezTo>
                    <a:close/>
                    <a:moveTo>
                      <a:pt x="8448" y="366"/>
                    </a:moveTo>
                    <a:cubicBezTo>
                      <a:pt x="8448" y="396"/>
                      <a:pt x="8448" y="426"/>
                      <a:pt x="8418" y="426"/>
                    </a:cubicBezTo>
                    <a:lnTo>
                      <a:pt x="8387" y="396"/>
                    </a:lnTo>
                    <a:lnTo>
                      <a:pt x="8418" y="366"/>
                    </a:lnTo>
                    <a:close/>
                    <a:moveTo>
                      <a:pt x="19725" y="366"/>
                    </a:moveTo>
                    <a:cubicBezTo>
                      <a:pt x="19755" y="366"/>
                      <a:pt x="19755" y="396"/>
                      <a:pt x="19755" y="396"/>
                    </a:cubicBezTo>
                    <a:cubicBezTo>
                      <a:pt x="19755" y="396"/>
                      <a:pt x="19755" y="426"/>
                      <a:pt x="19725" y="426"/>
                    </a:cubicBezTo>
                    <a:cubicBezTo>
                      <a:pt x="19725" y="426"/>
                      <a:pt x="19695" y="396"/>
                      <a:pt x="19695" y="366"/>
                    </a:cubicBezTo>
                    <a:close/>
                    <a:moveTo>
                      <a:pt x="21025" y="353"/>
                    </a:moveTo>
                    <a:cubicBezTo>
                      <a:pt x="21029" y="353"/>
                      <a:pt x="21032" y="357"/>
                      <a:pt x="21032" y="366"/>
                    </a:cubicBezTo>
                    <a:cubicBezTo>
                      <a:pt x="21032" y="366"/>
                      <a:pt x="21032" y="396"/>
                      <a:pt x="21002" y="426"/>
                    </a:cubicBezTo>
                    <a:cubicBezTo>
                      <a:pt x="21002" y="426"/>
                      <a:pt x="20988" y="440"/>
                      <a:pt x="20979" y="440"/>
                    </a:cubicBezTo>
                    <a:cubicBezTo>
                      <a:pt x="20975" y="440"/>
                      <a:pt x="20971" y="437"/>
                      <a:pt x="20971" y="426"/>
                    </a:cubicBezTo>
                    <a:lnTo>
                      <a:pt x="20971" y="396"/>
                    </a:lnTo>
                    <a:cubicBezTo>
                      <a:pt x="20993" y="375"/>
                      <a:pt x="21014" y="353"/>
                      <a:pt x="21025" y="353"/>
                    </a:cubicBezTo>
                    <a:close/>
                    <a:moveTo>
                      <a:pt x="12187" y="396"/>
                    </a:moveTo>
                    <a:cubicBezTo>
                      <a:pt x="12187" y="426"/>
                      <a:pt x="12187" y="457"/>
                      <a:pt x="12157" y="457"/>
                    </a:cubicBezTo>
                    <a:lnTo>
                      <a:pt x="12126" y="426"/>
                    </a:lnTo>
                    <a:lnTo>
                      <a:pt x="12157" y="396"/>
                    </a:lnTo>
                    <a:close/>
                    <a:moveTo>
                      <a:pt x="15652" y="396"/>
                    </a:moveTo>
                    <a:cubicBezTo>
                      <a:pt x="15652" y="426"/>
                      <a:pt x="15652" y="457"/>
                      <a:pt x="15622" y="457"/>
                    </a:cubicBezTo>
                    <a:lnTo>
                      <a:pt x="15591" y="457"/>
                    </a:lnTo>
                    <a:cubicBezTo>
                      <a:pt x="15591" y="426"/>
                      <a:pt x="15622" y="396"/>
                      <a:pt x="15622" y="396"/>
                    </a:cubicBezTo>
                    <a:close/>
                    <a:moveTo>
                      <a:pt x="18916" y="404"/>
                    </a:moveTo>
                    <a:cubicBezTo>
                      <a:pt x="18927" y="404"/>
                      <a:pt x="18935" y="411"/>
                      <a:pt x="18935" y="426"/>
                    </a:cubicBezTo>
                    <a:cubicBezTo>
                      <a:pt x="18935" y="457"/>
                      <a:pt x="18935" y="457"/>
                      <a:pt x="18904" y="457"/>
                    </a:cubicBezTo>
                    <a:cubicBezTo>
                      <a:pt x="18813" y="457"/>
                      <a:pt x="18813" y="457"/>
                      <a:pt x="18874" y="426"/>
                    </a:cubicBezTo>
                    <a:cubicBezTo>
                      <a:pt x="18889" y="411"/>
                      <a:pt x="18904" y="404"/>
                      <a:pt x="18916" y="404"/>
                    </a:cubicBezTo>
                    <a:close/>
                    <a:moveTo>
                      <a:pt x="19117" y="426"/>
                    </a:moveTo>
                    <a:cubicBezTo>
                      <a:pt x="19148" y="426"/>
                      <a:pt x="19148" y="426"/>
                      <a:pt x="19148" y="457"/>
                    </a:cubicBezTo>
                    <a:lnTo>
                      <a:pt x="19117" y="457"/>
                    </a:lnTo>
                    <a:lnTo>
                      <a:pt x="19087" y="426"/>
                    </a:lnTo>
                    <a:close/>
                    <a:moveTo>
                      <a:pt x="19421" y="426"/>
                    </a:moveTo>
                    <a:cubicBezTo>
                      <a:pt x="19452" y="426"/>
                      <a:pt x="19452" y="426"/>
                      <a:pt x="19452" y="457"/>
                    </a:cubicBezTo>
                    <a:lnTo>
                      <a:pt x="19421" y="457"/>
                    </a:lnTo>
                    <a:lnTo>
                      <a:pt x="19391" y="426"/>
                    </a:lnTo>
                    <a:close/>
                    <a:moveTo>
                      <a:pt x="7658" y="426"/>
                    </a:moveTo>
                    <a:cubicBezTo>
                      <a:pt x="7688" y="426"/>
                      <a:pt x="7688" y="457"/>
                      <a:pt x="7688" y="457"/>
                    </a:cubicBezTo>
                    <a:cubicBezTo>
                      <a:pt x="7688" y="467"/>
                      <a:pt x="7685" y="470"/>
                      <a:pt x="7679" y="470"/>
                    </a:cubicBezTo>
                    <a:cubicBezTo>
                      <a:pt x="7668" y="470"/>
                      <a:pt x="7648" y="457"/>
                      <a:pt x="7628" y="457"/>
                    </a:cubicBezTo>
                    <a:cubicBezTo>
                      <a:pt x="7597" y="426"/>
                      <a:pt x="7597" y="426"/>
                      <a:pt x="7658" y="426"/>
                    </a:cubicBezTo>
                    <a:close/>
                    <a:moveTo>
                      <a:pt x="971" y="335"/>
                    </a:moveTo>
                    <a:cubicBezTo>
                      <a:pt x="1001" y="335"/>
                      <a:pt x="1062" y="335"/>
                      <a:pt x="1032" y="366"/>
                    </a:cubicBezTo>
                    <a:lnTo>
                      <a:pt x="1001" y="366"/>
                    </a:lnTo>
                    <a:cubicBezTo>
                      <a:pt x="1001" y="357"/>
                      <a:pt x="999" y="353"/>
                      <a:pt x="996" y="353"/>
                    </a:cubicBezTo>
                    <a:cubicBezTo>
                      <a:pt x="989" y="353"/>
                      <a:pt x="980" y="375"/>
                      <a:pt x="1001" y="396"/>
                    </a:cubicBezTo>
                    <a:lnTo>
                      <a:pt x="1001" y="487"/>
                    </a:lnTo>
                    <a:cubicBezTo>
                      <a:pt x="971" y="487"/>
                      <a:pt x="941" y="426"/>
                      <a:pt x="941" y="396"/>
                    </a:cubicBezTo>
                    <a:cubicBezTo>
                      <a:pt x="910" y="335"/>
                      <a:pt x="910" y="335"/>
                      <a:pt x="971" y="335"/>
                    </a:cubicBezTo>
                    <a:close/>
                    <a:moveTo>
                      <a:pt x="5409" y="396"/>
                    </a:moveTo>
                    <a:cubicBezTo>
                      <a:pt x="5409" y="426"/>
                      <a:pt x="5409" y="487"/>
                      <a:pt x="5378" y="487"/>
                    </a:cubicBezTo>
                    <a:lnTo>
                      <a:pt x="5348" y="487"/>
                    </a:lnTo>
                    <a:cubicBezTo>
                      <a:pt x="5348" y="426"/>
                      <a:pt x="5378" y="396"/>
                      <a:pt x="5378" y="396"/>
                    </a:cubicBezTo>
                    <a:close/>
                    <a:moveTo>
                      <a:pt x="7080" y="426"/>
                    </a:moveTo>
                    <a:cubicBezTo>
                      <a:pt x="7111" y="426"/>
                      <a:pt x="7141" y="426"/>
                      <a:pt x="7141" y="457"/>
                    </a:cubicBezTo>
                    <a:cubicBezTo>
                      <a:pt x="7141" y="457"/>
                      <a:pt x="7141" y="487"/>
                      <a:pt x="7111" y="487"/>
                    </a:cubicBezTo>
                    <a:cubicBezTo>
                      <a:pt x="7080" y="487"/>
                      <a:pt x="7050" y="457"/>
                      <a:pt x="7050" y="457"/>
                    </a:cubicBezTo>
                    <a:cubicBezTo>
                      <a:pt x="7050" y="426"/>
                      <a:pt x="7080" y="426"/>
                      <a:pt x="7080" y="426"/>
                    </a:cubicBezTo>
                    <a:close/>
                    <a:moveTo>
                      <a:pt x="14345" y="426"/>
                    </a:moveTo>
                    <a:cubicBezTo>
                      <a:pt x="14406" y="426"/>
                      <a:pt x="14406" y="426"/>
                      <a:pt x="14406" y="457"/>
                    </a:cubicBezTo>
                    <a:cubicBezTo>
                      <a:pt x="14406" y="487"/>
                      <a:pt x="14345" y="487"/>
                      <a:pt x="14315" y="487"/>
                    </a:cubicBezTo>
                    <a:cubicBezTo>
                      <a:pt x="14284" y="457"/>
                      <a:pt x="14315" y="426"/>
                      <a:pt x="14345" y="426"/>
                    </a:cubicBezTo>
                    <a:close/>
                    <a:moveTo>
                      <a:pt x="2795" y="457"/>
                    </a:moveTo>
                    <a:cubicBezTo>
                      <a:pt x="2825" y="457"/>
                      <a:pt x="2825" y="487"/>
                      <a:pt x="2764" y="518"/>
                    </a:cubicBezTo>
                    <a:lnTo>
                      <a:pt x="2703" y="518"/>
                    </a:lnTo>
                    <a:cubicBezTo>
                      <a:pt x="2703" y="487"/>
                      <a:pt x="2764" y="457"/>
                      <a:pt x="2795" y="457"/>
                    </a:cubicBezTo>
                    <a:close/>
                    <a:moveTo>
                      <a:pt x="4461" y="354"/>
                    </a:moveTo>
                    <a:cubicBezTo>
                      <a:pt x="4466" y="354"/>
                      <a:pt x="4466" y="369"/>
                      <a:pt x="4466" y="396"/>
                    </a:cubicBezTo>
                    <a:cubicBezTo>
                      <a:pt x="4466" y="426"/>
                      <a:pt x="4466" y="457"/>
                      <a:pt x="4406" y="518"/>
                    </a:cubicBezTo>
                    <a:cubicBezTo>
                      <a:pt x="4375" y="487"/>
                      <a:pt x="4345" y="487"/>
                      <a:pt x="4345" y="487"/>
                    </a:cubicBezTo>
                    <a:cubicBezTo>
                      <a:pt x="4345" y="487"/>
                      <a:pt x="4375" y="457"/>
                      <a:pt x="4406" y="426"/>
                    </a:cubicBezTo>
                    <a:cubicBezTo>
                      <a:pt x="4439" y="376"/>
                      <a:pt x="4454" y="354"/>
                      <a:pt x="4461" y="354"/>
                    </a:cubicBezTo>
                    <a:close/>
                    <a:moveTo>
                      <a:pt x="10485" y="457"/>
                    </a:moveTo>
                    <a:cubicBezTo>
                      <a:pt x="10485" y="487"/>
                      <a:pt x="10485" y="518"/>
                      <a:pt x="10454" y="518"/>
                    </a:cubicBezTo>
                    <a:lnTo>
                      <a:pt x="10424" y="487"/>
                    </a:lnTo>
                    <a:lnTo>
                      <a:pt x="10454" y="457"/>
                    </a:lnTo>
                    <a:close/>
                    <a:moveTo>
                      <a:pt x="11214" y="426"/>
                    </a:moveTo>
                    <a:cubicBezTo>
                      <a:pt x="11245" y="426"/>
                      <a:pt x="11245" y="426"/>
                      <a:pt x="11245" y="457"/>
                    </a:cubicBezTo>
                    <a:cubicBezTo>
                      <a:pt x="11245" y="487"/>
                      <a:pt x="11214" y="518"/>
                      <a:pt x="11214" y="518"/>
                    </a:cubicBezTo>
                    <a:cubicBezTo>
                      <a:pt x="11184" y="518"/>
                      <a:pt x="11214" y="457"/>
                      <a:pt x="11214" y="426"/>
                    </a:cubicBezTo>
                    <a:close/>
                    <a:moveTo>
                      <a:pt x="19381" y="491"/>
                    </a:moveTo>
                    <a:cubicBezTo>
                      <a:pt x="19377" y="491"/>
                      <a:pt x="19370" y="497"/>
                      <a:pt x="19360" y="518"/>
                    </a:cubicBezTo>
                    <a:cubicBezTo>
                      <a:pt x="19381" y="518"/>
                      <a:pt x="19387" y="491"/>
                      <a:pt x="19381" y="491"/>
                    </a:cubicBezTo>
                    <a:close/>
                    <a:moveTo>
                      <a:pt x="6047" y="518"/>
                    </a:moveTo>
                    <a:lnTo>
                      <a:pt x="6047" y="548"/>
                    </a:lnTo>
                    <a:cubicBezTo>
                      <a:pt x="6006" y="548"/>
                      <a:pt x="5979" y="562"/>
                      <a:pt x="5966" y="562"/>
                    </a:cubicBezTo>
                    <a:cubicBezTo>
                      <a:pt x="5959" y="562"/>
                      <a:pt x="5956" y="558"/>
                      <a:pt x="5956" y="548"/>
                    </a:cubicBezTo>
                    <a:cubicBezTo>
                      <a:pt x="5925" y="548"/>
                      <a:pt x="5986" y="518"/>
                      <a:pt x="6047" y="518"/>
                    </a:cubicBezTo>
                    <a:close/>
                    <a:moveTo>
                      <a:pt x="2942" y="505"/>
                    </a:moveTo>
                    <a:cubicBezTo>
                      <a:pt x="2901" y="505"/>
                      <a:pt x="2886" y="527"/>
                      <a:pt x="2886" y="548"/>
                    </a:cubicBezTo>
                    <a:cubicBezTo>
                      <a:pt x="2886" y="578"/>
                      <a:pt x="2916" y="578"/>
                      <a:pt x="2977" y="578"/>
                    </a:cubicBezTo>
                    <a:cubicBezTo>
                      <a:pt x="3007" y="578"/>
                      <a:pt x="3068" y="548"/>
                      <a:pt x="3068" y="548"/>
                    </a:cubicBezTo>
                    <a:cubicBezTo>
                      <a:pt x="3068" y="518"/>
                      <a:pt x="3007" y="518"/>
                      <a:pt x="3007" y="518"/>
                    </a:cubicBezTo>
                    <a:cubicBezTo>
                      <a:pt x="2981" y="509"/>
                      <a:pt x="2959" y="505"/>
                      <a:pt x="2942" y="505"/>
                    </a:cubicBezTo>
                    <a:close/>
                    <a:moveTo>
                      <a:pt x="7058" y="555"/>
                    </a:moveTo>
                    <a:lnTo>
                      <a:pt x="7058" y="555"/>
                    </a:lnTo>
                    <a:cubicBezTo>
                      <a:pt x="7056" y="562"/>
                      <a:pt x="7053" y="570"/>
                      <a:pt x="7050" y="578"/>
                    </a:cubicBezTo>
                    <a:cubicBezTo>
                      <a:pt x="7055" y="569"/>
                      <a:pt x="7057" y="561"/>
                      <a:pt x="7058" y="555"/>
                    </a:cubicBezTo>
                    <a:close/>
                    <a:moveTo>
                      <a:pt x="19027" y="594"/>
                    </a:moveTo>
                    <a:cubicBezTo>
                      <a:pt x="19026" y="599"/>
                      <a:pt x="19026" y="603"/>
                      <a:pt x="19026" y="609"/>
                    </a:cubicBezTo>
                    <a:cubicBezTo>
                      <a:pt x="19028" y="610"/>
                      <a:pt x="19029" y="612"/>
                      <a:pt x="19030" y="613"/>
                    </a:cubicBezTo>
                    <a:lnTo>
                      <a:pt x="19030" y="613"/>
                    </a:lnTo>
                    <a:cubicBezTo>
                      <a:pt x="19029" y="608"/>
                      <a:pt x="19027" y="602"/>
                      <a:pt x="19027" y="594"/>
                    </a:cubicBezTo>
                    <a:close/>
                    <a:moveTo>
                      <a:pt x="19030" y="613"/>
                    </a:moveTo>
                    <a:cubicBezTo>
                      <a:pt x="19034" y="624"/>
                      <a:pt x="19037" y="629"/>
                      <a:pt x="19039" y="629"/>
                    </a:cubicBezTo>
                    <a:cubicBezTo>
                      <a:pt x="19040" y="629"/>
                      <a:pt x="19039" y="623"/>
                      <a:pt x="19030" y="613"/>
                    </a:cubicBezTo>
                    <a:close/>
                    <a:moveTo>
                      <a:pt x="7957" y="50"/>
                    </a:moveTo>
                    <a:cubicBezTo>
                      <a:pt x="7947" y="50"/>
                      <a:pt x="7945" y="72"/>
                      <a:pt x="7962" y="123"/>
                    </a:cubicBezTo>
                    <a:cubicBezTo>
                      <a:pt x="7962" y="183"/>
                      <a:pt x="7962" y="183"/>
                      <a:pt x="7901" y="183"/>
                    </a:cubicBezTo>
                    <a:cubicBezTo>
                      <a:pt x="7871" y="183"/>
                      <a:pt x="7810" y="183"/>
                      <a:pt x="7840" y="153"/>
                    </a:cubicBezTo>
                    <a:cubicBezTo>
                      <a:pt x="7840" y="123"/>
                      <a:pt x="7840" y="123"/>
                      <a:pt x="7780" y="123"/>
                    </a:cubicBezTo>
                    <a:cubicBezTo>
                      <a:pt x="7658" y="123"/>
                      <a:pt x="7567" y="214"/>
                      <a:pt x="7536" y="274"/>
                    </a:cubicBezTo>
                    <a:cubicBezTo>
                      <a:pt x="7536" y="305"/>
                      <a:pt x="7536" y="320"/>
                      <a:pt x="7533" y="320"/>
                    </a:cubicBezTo>
                    <a:cubicBezTo>
                      <a:pt x="7529" y="320"/>
                      <a:pt x="7521" y="305"/>
                      <a:pt x="7506" y="274"/>
                    </a:cubicBezTo>
                    <a:cubicBezTo>
                      <a:pt x="7506" y="244"/>
                      <a:pt x="7476" y="244"/>
                      <a:pt x="7445" y="244"/>
                    </a:cubicBezTo>
                    <a:cubicBezTo>
                      <a:pt x="7445" y="254"/>
                      <a:pt x="7442" y="258"/>
                      <a:pt x="7438" y="258"/>
                    </a:cubicBezTo>
                    <a:cubicBezTo>
                      <a:pt x="7432" y="258"/>
                      <a:pt x="7425" y="244"/>
                      <a:pt x="7445" y="244"/>
                    </a:cubicBezTo>
                    <a:cubicBezTo>
                      <a:pt x="7445" y="214"/>
                      <a:pt x="7476" y="214"/>
                      <a:pt x="7506" y="214"/>
                    </a:cubicBezTo>
                    <a:lnTo>
                      <a:pt x="7506" y="183"/>
                    </a:lnTo>
                    <a:cubicBezTo>
                      <a:pt x="7491" y="153"/>
                      <a:pt x="7476" y="138"/>
                      <a:pt x="7460" y="138"/>
                    </a:cubicBezTo>
                    <a:cubicBezTo>
                      <a:pt x="7445" y="138"/>
                      <a:pt x="7430" y="153"/>
                      <a:pt x="7415" y="183"/>
                    </a:cubicBezTo>
                    <a:cubicBezTo>
                      <a:pt x="7400" y="199"/>
                      <a:pt x="7392" y="206"/>
                      <a:pt x="7384" y="206"/>
                    </a:cubicBezTo>
                    <a:cubicBezTo>
                      <a:pt x="7377" y="206"/>
                      <a:pt x="7369" y="199"/>
                      <a:pt x="7354" y="183"/>
                    </a:cubicBezTo>
                    <a:cubicBezTo>
                      <a:pt x="7333" y="162"/>
                      <a:pt x="7311" y="140"/>
                      <a:pt x="7300" y="140"/>
                    </a:cubicBezTo>
                    <a:cubicBezTo>
                      <a:pt x="7296" y="140"/>
                      <a:pt x="7293" y="144"/>
                      <a:pt x="7293" y="153"/>
                    </a:cubicBezTo>
                    <a:cubicBezTo>
                      <a:pt x="7293" y="153"/>
                      <a:pt x="7232" y="153"/>
                      <a:pt x="7202" y="92"/>
                    </a:cubicBezTo>
                    <a:cubicBezTo>
                      <a:pt x="7141" y="92"/>
                      <a:pt x="7111" y="92"/>
                      <a:pt x="7111" y="123"/>
                    </a:cubicBezTo>
                    <a:cubicBezTo>
                      <a:pt x="7111" y="158"/>
                      <a:pt x="7100" y="173"/>
                      <a:pt x="7086" y="173"/>
                    </a:cubicBezTo>
                    <a:cubicBezTo>
                      <a:pt x="7075" y="173"/>
                      <a:pt x="7063" y="165"/>
                      <a:pt x="7050" y="153"/>
                    </a:cubicBezTo>
                    <a:cubicBezTo>
                      <a:pt x="7020" y="153"/>
                      <a:pt x="6989" y="153"/>
                      <a:pt x="6989" y="214"/>
                    </a:cubicBezTo>
                    <a:cubicBezTo>
                      <a:pt x="6989" y="244"/>
                      <a:pt x="6959" y="274"/>
                      <a:pt x="6898" y="274"/>
                    </a:cubicBezTo>
                    <a:cubicBezTo>
                      <a:pt x="6873" y="287"/>
                      <a:pt x="6858" y="294"/>
                      <a:pt x="6847" y="294"/>
                    </a:cubicBezTo>
                    <a:cubicBezTo>
                      <a:pt x="6832" y="294"/>
                      <a:pt x="6825" y="280"/>
                      <a:pt x="6807" y="244"/>
                    </a:cubicBezTo>
                    <a:cubicBezTo>
                      <a:pt x="6807" y="183"/>
                      <a:pt x="6777" y="183"/>
                      <a:pt x="6746" y="183"/>
                    </a:cubicBezTo>
                    <a:cubicBezTo>
                      <a:pt x="6746" y="183"/>
                      <a:pt x="6716" y="183"/>
                      <a:pt x="6685" y="153"/>
                    </a:cubicBezTo>
                    <a:cubicBezTo>
                      <a:pt x="6676" y="144"/>
                      <a:pt x="6670" y="140"/>
                      <a:pt x="6666" y="140"/>
                    </a:cubicBezTo>
                    <a:cubicBezTo>
                      <a:pt x="6655" y="140"/>
                      <a:pt x="6655" y="162"/>
                      <a:pt x="6655" y="183"/>
                    </a:cubicBezTo>
                    <a:lnTo>
                      <a:pt x="6655" y="274"/>
                    </a:lnTo>
                    <a:cubicBezTo>
                      <a:pt x="6625" y="274"/>
                      <a:pt x="6594" y="183"/>
                      <a:pt x="6594" y="153"/>
                    </a:cubicBezTo>
                    <a:cubicBezTo>
                      <a:pt x="6579" y="123"/>
                      <a:pt x="6571" y="107"/>
                      <a:pt x="6568" y="107"/>
                    </a:cubicBezTo>
                    <a:cubicBezTo>
                      <a:pt x="6564" y="107"/>
                      <a:pt x="6564" y="123"/>
                      <a:pt x="6564" y="153"/>
                    </a:cubicBezTo>
                    <a:cubicBezTo>
                      <a:pt x="6564" y="174"/>
                      <a:pt x="6549" y="196"/>
                      <a:pt x="6507" y="196"/>
                    </a:cubicBezTo>
                    <a:cubicBezTo>
                      <a:pt x="6490" y="196"/>
                      <a:pt x="6469" y="192"/>
                      <a:pt x="6442" y="183"/>
                    </a:cubicBezTo>
                    <a:cubicBezTo>
                      <a:pt x="6381" y="183"/>
                      <a:pt x="6321" y="183"/>
                      <a:pt x="6321" y="153"/>
                    </a:cubicBezTo>
                    <a:cubicBezTo>
                      <a:pt x="6310" y="143"/>
                      <a:pt x="6300" y="139"/>
                      <a:pt x="6291" y="139"/>
                    </a:cubicBezTo>
                    <a:cubicBezTo>
                      <a:pt x="6273" y="139"/>
                      <a:pt x="6260" y="153"/>
                      <a:pt x="6260" y="153"/>
                    </a:cubicBezTo>
                    <a:cubicBezTo>
                      <a:pt x="6245" y="168"/>
                      <a:pt x="6229" y="176"/>
                      <a:pt x="6207" y="176"/>
                    </a:cubicBezTo>
                    <a:cubicBezTo>
                      <a:pt x="6184" y="176"/>
                      <a:pt x="6153" y="168"/>
                      <a:pt x="6108" y="153"/>
                    </a:cubicBezTo>
                    <a:cubicBezTo>
                      <a:pt x="6032" y="123"/>
                      <a:pt x="5994" y="107"/>
                      <a:pt x="5975" y="107"/>
                    </a:cubicBezTo>
                    <a:cubicBezTo>
                      <a:pt x="5956" y="107"/>
                      <a:pt x="5956" y="123"/>
                      <a:pt x="5956" y="153"/>
                    </a:cubicBezTo>
                    <a:cubicBezTo>
                      <a:pt x="5956" y="170"/>
                      <a:pt x="5956" y="188"/>
                      <a:pt x="5950" y="188"/>
                    </a:cubicBezTo>
                    <a:cubicBezTo>
                      <a:pt x="5946" y="188"/>
                      <a:pt x="5938" y="179"/>
                      <a:pt x="5925" y="153"/>
                    </a:cubicBezTo>
                    <a:cubicBezTo>
                      <a:pt x="5917" y="144"/>
                      <a:pt x="5908" y="140"/>
                      <a:pt x="5898" y="140"/>
                    </a:cubicBezTo>
                    <a:cubicBezTo>
                      <a:pt x="5875" y="140"/>
                      <a:pt x="5847" y="162"/>
                      <a:pt x="5804" y="183"/>
                    </a:cubicBezTo>
                    <a:cubicBezTo>
                      <a:pt x="5773" y="214"/>
                      <a:pt x="5773" y="274"/>
                      <a:pt x="5773" y="305"/>
                    </a:cubicBezTo>
                    <a:cubicBezTo>
                      <a:pt x="5773" y="355"/>
                      <a:pt x="5773" y="378"/>
                      <a:pt x="5763" y="378"/>
                    </a:cubicBezTo>
                    <a:cubicBezTo>
                      <a:pt x="5755" y="378"/>
                      <a:pt x="5740" y="363"/>
                      <a:pt x="5713" y="335"/>
                    </a:cubicBezTo>
                    <a:cubicBezTo>
                      <a:pt x="5682" y="335"/>
                      <a:pt x="5652" y="305"/>
                      <a:pt x="5652" y="274"/>
                    </a:cubicBezTo>
                    <a:cubicBezTo>
                      <a:pt x="5652" y="244"/>
                      <a:pt x="5682" y="244"/>
                      <a:pt x="5682" y="244"/>
                    </a:cubicBezTo>
                    <a:lnTo>
                      <a:pt x="5713" y="244"/>
                    </a:lnTo>
                    <a:cubicBezTo>
                      <a:pt x="5713" y="214"/>
                      <a:pt x="5713" y="183"/>
                      <a:pt x="5652" y="183"/>
                    </a:cubicBezTo>
                    <a:cubicBezTo>
                      <a:pt x="5637" y="168"/>
                      <a:pt x="5621" y="161"/>
                      <a:pt x="5606" y="161"/>
                    </a:cubicBezTo>
                    <a:cubicBezTo>
                      <a:pt x="5591" y="161"/>
                      <a:pt x="5576" y="168"/>
                      <a:pt x="5561" y="183"/>
                    </a:cubicBezTo>
                    <a:cubicBezTo>
                      <a:pt x="5530" y="153"/>
                      <a:pt x="5469" y="153"/>
                      <a:pt x="5409" y="153"/>
                    </a:cubicBezTo>
                    <a:cubicBezTo>
                      <a:pt x="5348" y="153"/>
                      <a:pt x="5257" y="153"/>
                      <a:pt x="5226" y="123"/>
                    </a:cubicBezTo>
                    <a:cubicBezTo>
                      <a:pt x="5166" y="123"/>
                      <a:pt x="5135" y="123"/>
                      <a:pt x="5135" y="153"/>
                    </a:cubicBezTo>
                    <a:cubicBezTo>
                      <a:pt x="5135" y="189"/>
                      <a:pt x="5125" y="203"/>
                      <a:pt x="5116" y="203"/>
                    </a:cubicBezTo>
                    <a:cubicBezTo>
                      <a:pt x="5110" y="203"/>
                      <a:pt x="5105" y="196"/>
                      <a:pt x="5105" y="183"/>
                    </a:cubicBezTo>
                    <a:cubicBezTo>
                      <a:pt x="5086" y="146"/>
                      <a:pt x="4928" y="120"/>
                      <a:pt x="4803" y="120"/>
                    </a:cubicBezTo>
                    <a:cubicBezTo>
                      <a:pt x="4725" y="120"/>
                      <a:pt x="4660" y="130"/>
                      <a:pt x="4649" y="153"/>
                    </a:cubicBezTo>
                    <a:lnTo>
                      <a:pt x="4558" y="153"/>
                    </a:lnTo>
                    <a:cubicBezTo>
                      <a:pt x="4527" y="138"/>
                      <a:pt x="4466" y="130"/>
                      <a:pt x="4409" y="130"/>
                    </a:cubicBezTo>
                    <a:cubicBezTo>
                      <a:pt x="4352" y="130"/>
                      <a:pt x="4299" y="138"/>
                      <a:pt x="4284" y="153"/>
                    </a:cubicBezTo>
                    <a:lnTo>
                      <a:pt x="4193" y="153"/>
                    </a:lnTo>
                    <a:cubicBezTo>
                      <a:pt x="4162" y="123"/>
                      <a:pt x="4140" y="107"/>
                      <a:pt x="4121" y="107"/>
                    </a:cubicBezTo>
                    <a:cubicBezTo>
                      <a:pt x="4102" y="107"/>
                      <a:pt x="4086" y="123"/>
                      <a:pt x="4071" y="153"/>
                    </a:cubicBezTo>
                    <a:cubicBezTo>
                      <a:pt x="4050" y="174"/>
                      <a:pt x="4044" y="196"/>
                      <a:pt x="4042" y="196"/>
                    </a:cubicBezTo>
                    <a:cubicBezTo>
                      <a:pt x="4041" y="196"/>
                      <a:pt x="4041" y="192"/>
                      <a:pt x="4041" y="183"/>
                    </a:cubicBezTo>
                    <a:cubicBezTo>
                      <a:pt x="4041" y="153"/>
                      <a:pt x="3980" y="153"/>
                      <a:pt x="3859" y="153"/>
                    </a:cubicBezTo>
                    <a:cubicBezTo>
                      <a:pt x="3737" y="153"/>
                      <a:pt x="3737" y="153"/>
                      <a:pt x="3767" y="183"/>
                    </a:cubicBezTo>
                    <a:cubicBezTo>
                      <a:pt x="3735" y="191"/>
                      <a:pt x="3711" y="195"/>
                      <a:pt x="3693" y="195"/>
                    </a:cubicBezTo>
                    <a:cubicBezTo>
                      <a:pt x="3646" y="195"/>
                      <a:pt x="3646" y="167"/>
                      <a:pt x="3646" y="123"/>
                    </a:cubicBezTo>
                    <a:cubicBezTo>
                      <a:pt x="3659" y="95"/>
                      <a:pt x="3655" y="80"/>
                      <a:pt x="3640" y="80"/>
                    </a:cubicBezTo>
                    <a:cubicBezTo>
                      <a:pt x="3621" y="80"/>
                      <a:pt x="3588" y="103"/>
                      <a:pt x="3555" y="153"/>
                    </a:cubicBezTo>
                    <a:cubicBezTo>
                      <a:pt x="3538" y="203"/>
                      <a:pt x="3512" y="226"/>
                      <a:pt x="3492" y="226"/>
                    </a:cubicBezTo>
                    <a:cubicBezTo>
                      <a:pt x="3476" y="226"/>
                      <a:pt x="3463" y="211"/>
                      <a:pt x="3463" y="183"/>
                    </a:cubicBezTo>
                    <a:cubicBezTo>
                      <a:pt x="3463" y="153"/>
                      <a:pt x="3494" y="153"/>
                      <a:pt x="3524" y="153"/>
                    </a:cubicBezTo>
                    <a:lnTo>
                      <a:pt x="3524" y="92"/>
                    </a:lnTo>
                    <a:cubicBezTo>
                      <a:pt x="3494" y="92"/>
                      <a:pt x="3494" y="92"/>
                      <a:pt x="3463" y="123"/>
                    </a:cubicBezTo>
                    <a:cubicBezTo>
                      <a:pt x="3463" y="123"/>
                      <a:pt x="3433" y="123"/>
                      <a:pt x="3403" y="153"/>
                    </a:cubicBezTo>
                    <a:cubicBezTo>
                      <a:pt x="3372" y="183"/>
                      <a:pt x="3372" y="214"/>
                      <a:pt x="3403" y="244"/>
                    </a:cubicBezTo>
                    <a:cubicBezTo>
                      <a:pt x="3433" y="305"/>
                      <a:pt x="3403" y="305"/>
                      <a:pt x="3372" y="305"/>
                    </a:cubicBezTo>
                    <a:cubicBezTo>
                      <a:pt x="3311" y="244"/>
                      <a:pt x="3311" y="214"/>
                      <a:pt x="3342" y="183"/>
                    </a:cubicBezTo>
                    <a:cubicBezTo>
                      <a:pt x="3372" y="183"/>
                      <a:pt x="3372" y="153"/>
                      <a:pt x="3372" y="123"/>
                    </a:cubicBezTo>
                    <a:cubicBezTo>
                      <a:pt x="3372" y="117"/>
                      <a:pt x="3367" y="114"/>
                      <a:pt x="3359" y="114"/>
                    </a:cubicBezTo>
                    <a:cubicBezTo>
                      <a:pt x="3321" y="114"/>
                      <a:pt x="3215" y="164"/>
                      <a:pt x="3190" y="214"/>
                    </a:cubicBezTo>
                    <a:lnTo>
                      <a:pt x="3190" y="183"/>
                    </a:lnTo>
                    <a:cubicBezTo>
                      <a:pt x="3190" y="153"/>
                      <a:pt x="3129" y="153"/>
                      <a:pt x="3068" y="153"/>
                    </a:cubicBezTo>
                    <a:cubicBezTo>
                      <a:pt x="3007" y="153"/>
                      <a:pt x="2977" y="153"/>
                      <a:pt x="2977" y="183"/>
                    </a:cubicBezTo>
                    <a:cubicBezTo>
                      <a:pt x="2977" y="214"/>
                      <a:pt x="2977" y="244"/>
                      <a:pt x="2947" y="244"/>
                    </a:cubicBezTo>
                    <a:cubicBezTo>
                      <a:pt x="2977" y="244"/>
                      <a:pt x="2977" y="274"/>
                      <a:pt x="2977" y="305"/>
                    </a:cubicBezTo>
                    <a:cubicBezTo>
                      <a:pt x="2977" y="305"/>
                      <a:pt x="2916" y="274"/>
                      <a:pt x="2886" y="244"/>
                    </a:cubicBezTo>
                    <a:cubicBezTo>
                      <a:pt x="2825" y="183"/>
                      <a:pt x="2734" y="153"/>
                      <a:pt x="2612" y="153"/>
                    </a:cubicBezTo>
                    <a:cubicBezTo>
                      <a:pt x="2552" y="153"/>
                      <a:pt x="2460" y="153"/>
                      <a:pt x="2430" y="123"/>
                    </a:cubicBezTo>
                    <a:cubicBezTo>
                      <a:pt x="2369" y="123"/>
                      <a:pt x="2339" y="123"/>
                      <a:pt x="2339" y="153"/>
                    </a:cubicBezTo>
                    <a:lnTo>
                      <a:pt x="2278" y="153"/>
                    </a:lnTo>
                    <a:cubicBezTo>
                      <a:pt x="2263" y="138"/>
                      <a:pt x="2240" y="130"/>
                      <a:pt x="2221" y="130"/>
                    </a:cubicBezTo>
                    <a:cubicBezTo>
                      <a:pt x="2202" y="130"/>
                      <a:pt x="2187" y="138"/>
                      <a:pt x="2187" y="153"/>
                    </a:cubicBezTo>
                    <a:cubicBezTo>
                      <a:pt x="2177" y="163"/>
                      <a:pt x="2166" y="166"/>
                      <a:pt x="2156" y="166"/>
                    </a:cubicBezTo>
                    <a:cubicBezTo>
                      <a:pt x="2136" y="166"/>
                      <a:pt x="2116" y="153"/>
                      <a:pt x="2096" y="153"/>
                    </a:cubicBezTo>
                    <a:cubicBezTo>
                      <a:pt x="2068" y="126"/>
                      <a:pt x="2053" y="111"/>
                      <a:pt x="2048" y="111"/>
                    </a:cubicBezTo>
                    <a:cubicBezTo>
                      <a:pt x="2041" y="111"/>
                      <a:pt x="2048" y="133"/>
                      <a:pt x="2065" y="183"/>
                    </a:cubicBezTo>
                    <a:cubicBezTo>
                      <a:pt x="2065" y="214"/>
                      <a:pt x="2126" y="244"/>
                      <a:pt x="2156" y="244"/>
                    </a:cubicBezTo>
                    <a:lnTo>
                      <a:pt x="2248" y="244"/>
                    </a:lnTo>
                    <a:lnTo>
                      <a:pt x="2156" y="274"/>
                    </a:lnTo>
                    <a:cubicBezTo>
                      <a:pt x="2126" y="274"/>
                      <a:pt x="2065" y="305"/>
                      <a:pt x="2065" y="335"/>
                    </a:cubicBezTo>
                    <a:cubicBezTo>
                      <a:pt x="2065" y="335"/>
                      <a:pt x="2065" y="366"/>
                      <a:pt x="2035" y="366"/>
                    </a:cubicBezTo>
                    <a:lnTo>
                      <a:pt x="2035" y="305"/>
                    </a:lnTo>
                    <a:cubicBezTo>
                      <a:pt x="2065" y="274"/>
                      <a:pt x="2065" y="244"/>
                      <a:pt x="2065" y="214"/>
                    </a:cubicBezTo>
                    <a:cubicBezTo>
                      <a:pt x="2046" y="176"/>
                      <a:pt x="2004" y="150"/>
                      <a:pt x="1975" y="150"/>
                    </a:cubicBezTo>
                    <a:cubicBezTo>
                      <a:pt x="1957" y="150"/>
                      <a:pt x="1944" y="160"/>
                      <a:pt x="1944" y="183"/>
                    </a:cubicBezTo>
                    <a:cubicBezTo>
                      <a:pt x="1913" y="183"/>
                      <a:pt x="1913" y="183"/>
                      <a:pt x="1883" y="153"/>
                    </a:cubicBezTo>
                    <a:cubicBezTo>
                      <a:pt x="1883" y="140"/>
                      <a:pt x="1878" y="133"/>
                      <a:pt x="1867" y="133"/>
                    </a:cubicBezTo>
                    <a:cubicBezTo>
                      <a:pt x="1852" y="133"/>
                      <a:pt x="1827" y="148"/>
                      <a:pt x="1792" y="183"/>
                    </a:cubicBezTo>
                    <a:cubicBezTo>
                      <a:pt x="1776" y="214"/>
                      <a:pt x="1761" y="229"/>
                      <a:pt x="1746" y="229"/>
                    </a:cubicBezTo>
                    <a:cubicBezTo>
                      <a:pt x="1731" y="229"/>
                      <a:pt x="1716" y="214"/>
                      <a:pt x="1700" y="183"/>
                    </a:cubicBezTo>
                    <a:cubicBezTo>
                      <a:pt x="1663" y="146"/>
                      <a:pt x="1602" y="120"/>
                      <a:pt x="1561" y="120"/>
                    </a:cubicBezTo>
                    <a:cubicBezTo>
                      <a:pt x="1536" y="120"/>
                      <a:pt x="1518" y="130"/>
                      <a:pt x="1518" y="153"/>
                    </a:cubicBezTo>
                    <a:cubicBezTo>
                      <a:pt x="1518" y="189"/>
                      <a:pt x="1487" y="203"/>
                      <a:pt x="1455" y="203"/>
                    </a:cubicBezTo>
                    <a:cubicBezTo>
                      <a:pt x="1432" y="203"/>
                      <a:pt x="1409" y="196"/>
                      <a:pt x="1396" y="183"/>
                    </a:cubicBezTo>
                    <a:cubicBezTo>
                      <a:pt x="1381" y="153"/>
                      <a:pt x="1366" y="138"/>
                      <a:pt x="1351" y="138"/>
                    </a:cubicBezTo>
                    <a:cubicBezTo>
                      <a:pt x="1336" y="138"/>
                      <a:pt x="1320" y="153"/>
                      <a:pt x="1305" y="183"/>
                    </a:cubicBezTo>
                    <a:cubicBezTo>
                      <a:pt x="1305" y="139"/>
                      <a:pt x="1289" y="111"/>
                      <a:pt x="1268" y="111"/>
                    </a:cubicBezTo>
                    <a:cubicBezTo>
                      <a:pt x="1261" y="111"/>
                      <a:pt x="1253" y="114"/>
                      <a:pt x="1244" y="123"/>
                    </a:cubicBezTo>
                    <a:cubicBezTo>
                      <a:pt x="1244" y="123"/>
                      <a:pt x="1214" y="123"/>
                      <a:pt x="1244" y="183"/>
                    </a:cubicBezTo>
                    <a:cubicBezTo>
                      <a:pt x="1244" y="183"/>
                      <a:pt x="1214" y="214"/>
                      <a:pt x="1184" y="244"/>
                    </a:cubicBezTo>
                    <a:cubicBezTo>
                      <a:pt x="1214" y="244"/>
                      <a:pt x="1214" y="274"/>
                      <a:pt x="1214" y="305"/>
                    </a:cubicBezTo>
                    <a:cubicBezTo>
                      <a:pt x="1214" y="312"/>
                      <a:pt x="1206" y="316"/>
                      <a:pt x="1194" y="316"/>
                    </a:cubicBezTo>
                    <a:cubicBezTo>
                      <a:pt x="1157" y="316"/>
                      <a:pt x="1077" y="282"/>
                      <a:pt x="1032" y="214"/>
                    </a:cubicBezTo>
                    <a:lnTo>
                      <a:pt x="971" y="123"/>
                    </a:lnTo>
                    <a:lnTo>
                      <a:pt x="971" y="214"/>
                    </a:lnTo>
                    <a:cubicBezTo>
                      <a:pt x="941" y="214"/>
                      <a:pt x="910" y="214"/>
                      <a:pt x="910" y="153"/>
                    </a:cubicBezTo>
                    <a:cubicBezTo>
                      <a:pt x="910" y="123"/>
                      <a:pt x="910" y="123"/>
                      <a:pt x="880" y="123"/>
                    </a:cubicBezTo>
                    <a:cubicBezTo>
                      <a:pt x="880" y="123"/>
                      <a:pt x="849" y="123"/>
                      <a:pt x="849" y="153"/>
                    </a:cubicBezTo>
                    <a:cubicBezTo>
                      <a:pt x="849" y="211"/>
                      <a:pt x="849" y="232"/>
                      <a:pt x="842" y="232"/>
                    </a:cubicBezTo>
                    <a:cubicBezTo>
                      <a:pt x="837" y="232"/>
                      <a:pt x="830" y="225"/>
                      <a:pt x="819" y="214"/>
                    </a:cubicBezTo>
                    <a:cubicBezTo>
                      <a:pt x="804" y="168"/>
                      <a:pt x="789" y="145"/>
                      <a:pt x="773" y="145"/>
                    </a:cubicBezTo>
                    <a:cubicBezTo>
                      <a:pt x="758" y="145"/>
                      <a:pt x="743" y="168"/>
                      <a:pt x="728" y="214"/>
                    </a:cubicBezTo>
                    <a:cubicBezTo>
                      <a:pt x="728" y="244"/>
                      <a:pt x="728" y="259"/>
                      <a:pt x="724" y="259"/>
                    </a:cubicBezTo>
                    <a:cubicBezTo>
                      <a:pt x="720" y="259"/>
                      <a:pt x="713" y="244"/>
                      <a:pt x="697" y="214"/>
                    </a:cubicBezTo>
                    <a:cubicBezTo>
                      <a:pt x="697" y="153"/>
                      <a:pt x="667" y="123"/>
                      <a:pt x="637" y="123"/>
                    </a:cubicBezTo>
                    <a:lnTo>
                      <a:pt x="637" y="183"/>
                    </a:lnTo>
                    <a:cubicBezTo>
                      <a:pt x="637" y="219"/>
                      <a:pt x="626" y="234"/>
                      <a:pt x="605" y="234"/>
                    </a:cubicBezTo>
                    <a:cubicBezTo>
                      <a:pt x="591" y="234"/>
                      <a:pt x="571" y="226"/>
                      <a:pt x="545" y="214"/>
                    </a:cubicBezTo>
                    <a:cubicBezTo>
                      <a:pt x="545" y="183"/>
                      <a:pt x="538" y="168"/>
                      <a:pt x="523" y="168"/>
                    </a:cubicBezTo>
                    <a:cubicBezTo>
                      <a:pt x="507" y="168"/>
                      <a:pt x="485" y="183"/>
                      <a:pt x="454" y="214"/>
                    </a:cubicBezTo>
                    <a:cubicBezTo>
                      <a:pt x="393" y="214"/>
                      <a:pt x="363" y="214"/>
                      <a:pt x="363" y="153"/>
                    </a:cubicBezTo>
                    <a:cubicBezTo>
                      <a:pt x="363" y="123"/>
                      <a:pt x="363" y="107"/>
                      <a:pt x="359" y="107"/>
                    </a:cubicBezTo>
                    <a:cubicBezTo>
                      <a:pt x="355" y="107"/>
                      <a:pt x="348" y="123"/>
                      <a:pt x="333" y="153"/>
                    </a:cubicBezTo>
                    <a:cubicBezTo>
                      <a:pt x="317" y="183"/>
                      <a:pt x="310" y="199"/>
                      <a:pt x="298" y="199"/>
                    </a:cubicBezTo>
                    <a:cubicBezTo>
                      <a:pt x="287" y="199"/>
                      <a:pt x="272" y="183"/>
                      <a:pt x="241" y="153"/>
                    </a:cubicBezTo>
                    <a:cubicBezTo>
                      <a:pt x="226" y="138"/>
                      <a:pt x="219" y="130"/>
                      <a:pt x="211" y="130"/>
                    </a:cubicBezTo>
                    <a:cubicBezTo>
                      <a:pt x="203" y="130"/>
                      <a:pt x="196" y="138"/>
                      <a:pt x="181" y="153"/>
                    </a:cubicBezTo>
                    <a:cubicBezTo>
                      <a:pt x="181" y="244"/>
                      <a:pt x="181" y="274"/>
                      <a:pt x="211" y="274"/>
                    </a:cubicBezTo>
                    <a:cubicBezTo>
                      <a:pt x="241" y="274"/>
                      <a:pt x="241" y="274"/>
                      <a:pt x="241" y="305"/>
                    </a:cubicBezTo>
                    <a:lnTo>
                      <a:pt x="181" y="305"/>
                    </a:lnTo>
                    <a:cubicBezTo>
                      <a:pt x="150" y="305"/>
                      <a:pt x="120" y="305"/>
                      <a:pt x="59" y="335"/>
                    </a:cubicBezTo>
                    <a:cubicBezTo>
                      <a:pt x="9" y="385"/>
                      <a:pt x="0" y="435"/>
                      <a:pt x="32" y="435"/>
                    </a:cubicBezTo>
                    <a:cubicBezTo>
                      <a:pt x="39" y="435"/>
                      <a:pt x="48" y="432"/>
                      <a:pt x="59" y="426"/>
                    </a:cubicBezTo>
                    <a:lnTo>
                      <a:pt x="89" y="457"/>
                    </a:lnTo>
                    <a:cubicBezTo>
                      <a:pt x="89" y="518"/>
                      <a:pt x="105" y="548"/>
                      <a:pt x="120" y="548"/>
                    </a:cubicBezTo>
                    <a:cubicBezTo>
                      <a:pt x="135" y="548"/>
                      <a:pt x="150" y="518"/>
                      <a:pt x="150" y="457"/>
                    </a:cubicBezTo>
                    <a:cubicBezTo>
                      <a:pt x="150" y="407"/>
                      <a:pt x="150" y="384"/>
                      <a:pt x="160" y="384"/>
                    </a:cubicBezTo>
                    <a:cubicBezTo>
                      <a:pt x="169" y="384"/>
                      <a:pt x="184" y="399"/>
                      <a:pt x="211" y="426"/>
                    </a:cubicBezTo>
                    <a:cubicBezTo>
                      <a:pt x="211" y="487"/>
                      <a:pt x="241" y="487"/>
                      <a:pt x="272" y="487"/>
                    </a:cubicBezTo>
                    <a:cubicBezTo>
                      <a:pt x="302" y="487"/>
                      <a:pt x="302" y="487"/>
                      <a:pt x="302" y="548"/>
                    </a:cubicBezTo>
                    <a:cubicBezTo>
                      <a:pt x="302" y="578"/>
                      <a:pt x="333" y="609"/>
                      <a:pt x="363" y="609"/>
                    </a:cubicBezTo>
                    <a:cubicBezTo>
                      <a:pt x="393" y="609"/>
                      <a:pt x="393" y="609"/>
                      <a:pt x="393" y="578"/>
                    </a:cubicBezTo>
                    <a:cubicBezTo>
                      <a:pt x="380" y="551"/>
                      <a:pt x="385" y="536"/>
                      <a:pt x="397" y="536"/>
                    </a:cubicBezTo>
                    <a:cubicBezTo>
                      <a:pt x="412" y="536"/>
                      <a:pt x="437" y="559"/>
                      <a:pt x="454" y="609"/>
                    </a:cubicBezTo>
                    <a:cubicBezTo>
                      <a:pt x="467" y="621"/>
                      <a:pt x="474" y="629"/>
                      <a:pt x="478" y="629"/>
                    </a:cubicBezTo>
                    <a:cubicBezTo>
                      <a:pt x="485" y="629"/>
                      <a:pt x="485" y="614"/>
                      <a:pt x="485" y="578"/>
                    </a:cubicBezTo>
                    <a:cubicBezTo>
                      <a:pt x="485" y="533"/>
                      <a:pt x="500" y="510"/>
                      <a:pt x="519" y="510"/>
                    </a:cubicBezTo>
                    <a:cubicBezTo>
                      <a:pt x="538" y="510"/>
                      <a:pt x="561" y="533"/>
                      <a:pt x="576" y="578"/>
                    </a:cubicBezTo>
                    <a:lnTo>
                      <a:pt x="637" y="578"/>
                    </a:lnTo>
                    <a:cubicBezTo>
                      <a:pt x="667" y="578"/>
                      <a:pt x="667" y="518"/>
                      <a:pt x="667" y="487"/>
                    </a:cubicBezTo>
                    <a:cubicBezTo>
                      <a:pt x="667" y="452"/>
                      <a:pt x="667" y="437"/>
                      <a:pt x="673" y="437"/>
                    </a:cubicBezTo>
                    <a:cubicBezTo>
                      <a:pt x="677" y="437"/>
                      <a:pt x="685" y="444"/>
                      <a:pt x="697" y="457"/>
                    </a:cubicBezTo>
                    <a:cubicBezTo>
                      <a:pt x="728" y="487"/>
                      <a:pt x="728" y="518"/>
                      <a:pt x="728" y="518"/>
                    </a:cubicBezTo>
                    <a:cubicBezTo>
                      <a:pt x="728" y="578"/>
                      <a:pt x="758" y="578"/>
                      <a:pt x="789" y="578"/>
                    </a:cubicBezTo>
                    <a:cubicBezTo>
                      <a:pt x="819" y="578"/>
                      <a:pt x="880" y="578"/>
                      <a:pt x="880" y="548"/>
                    </a:cubicBezTo>
                    <a:lnTo>
                      <a:pt x="880" y="578"/>
                    </a:lnTo>
                    <a:cubicBezTo>
                      <a:pt x="900" y="578"/>
                      <a:pt x="907" y="592"/>
                      <a:pt x="909" y="592"/>
                    </a:cubicBezTo>
                    <a:cubicBezTo>
                      <a:pt x="910" y="592"/>
                      <a:pt x="910" y="589"/>
                      <a:pt x="910" y="578"/>
                    </a:cubicBezTo>
                    <a:cubicBezTo>
                      <a:pt x="910" y="578"/>
                      <a:pt x="941" y="578"/>
                      <a:pt x="1001" y="609"/>
                    </a:cubicBezTo>
                    <a:cubicBezTo>
                      <a:pt x="1012" y="614"/>
                      <a:pt x="1025" y="617"/>
                      <a:pt x="1037" y="617"/>
                    </a:cubicBezTo>
                    <a:cubicBezTo>
                      <a:pt x="1089" y="617"/>
                      <a:pt x="1137" y="567"/>
                      <a:pt x="1062" y="518"/>
                    </a:cubicBezTo>
                    <a:lnTo>
                      <a:pt x="1093" y="518"/>
                    </a:lnTo>
                    <a:cubicBezTo>
                      <a:pt x="1123" y="518"/>
                      <a:pt x="1123" y="457"/>
                      <a:pt x="1123" y="457"/>
                    </a:cubicBezTo>
                    <a:cubicBezTo>
                      <a:pt x="1123" y="426"/>
                      <a:pt x="1153" y="426"/>
                      <a:pt x="1184" y="426"/>
                    </a:cubicBezTo>
                    <a:lnTo>
                      <a:pt x="1184" y="518"/>
                    </a:lnTo>
                    <a:cubicBezTo>
                      <a:pt x="1166" y="571"/>
                      <a:pt x="1179" y="603"/>
                      <a:pt x="1199" y="603"/>
                    </a:cubicBezTo>
                    <a:cubicBezTo>
                      <a:pt x="1214" y="603"/>
                      <a:pt x="1232" y="586"/>
                      <a:pt x="1244" y="548"/>
                    </a:cubicBezTo>
                    <a:lnTo>
                      <a:pt x="1244" y="578"/>
                    </a:lnTo>
                    <a:cubicBezTo>
                      <a:pt x="1244" y="594"/>
                      <a:pt x="1252" y="601"/>
                      <a:pt x="1267" y="601"/>
                    </a:cubicBezTo>
                    <a:cubicBezTo>
                      <a:pt x="1282" y="601"/>
                      <a:pt x="1305" y="594"/>
                      <a:pt x="1336" y="578"/>
                    </a:cubicBezTo>
                    <a:cubicBezTo>
                      <a:pt x="1366" y="578"/>
                      <a:pt x="1427" y="518"/>
                      <a:pt x="1427" y="487"/>
                    </a:cubicBezTo>
                    <a:cubicBezTo>
                      <a:pt x="1427" y="426"/>
                      <a:pt x="1457" y="426"/>
                      <a:pt x="1457" y="426"/>
                    </a:cubicBezTo>
                    <a:cubicBezTo>
                      <a:pt x="1488" y="426"/>
                      <a:pt x="1488" y="426"/>
                      <a:pt x="1488" y="487"/>
                    </a:cubicBezTo>
                    <a:cubicBezTo>
                      <a:pt x="1488" y="518"/>
                      <a:pt x="1503" y="533"/>
                      <a:pt x="1522" y="533"/>
                    </a:cubicBezTo>
                    <a:cubicBezTo>
                      <a:pt x="1541" y="533"/>
                      <a:pt x="1564" y="518"/>
                      <a:pt x="1579" y="487"/>
                    </a:cubicBezTo>
                    <a:lnTo>
                      <a:pt x="1579" y="518"/>
                    </a:lnTo>
                    <a:cubicBezTo>
                      <a:pt x="1579" y="539"/>
                      <a:pt x="1594" y="561"/>
                      <a:pt x="1657" y="561"/>
                    </a:cubicBezTo>
                    <a:cubicBezTo>
                      <a:pt x="1683" y="561"/>
                      <a:pt x="1717" y="557"/>
                      <a:pt x="1761" y="548"/>
                    </a:cubicBezTo>
                    <a:cubicBezTo>
                      <a:pt x="1883" y="548"/>
                      <a:pt x="1974" y="548"/>
                      <a:pt x="1974" y="578"/>
                    </a:cubicBezTo>
                    <a:cubicBezTo>
                      <a:pt x="1974" y="584"/>
                      <a:pt x="1978" y="587"/>
                      <a:pt x="1985" y="587"/>
                    </a:cubicBezTo>
                    <a:cubicBezTo>
                      <a:pt x="2017" y="587"/>
                      <a:pt x="2107" y="537"/>
                      <a:pt x="2156" y="487"/>
                    </a:cubicBezTo>
                    <a:cubicBezTo>
                      <a:pt x="2156" y="518"/>
                      <a:pt x="2187" y="518"/>
                      <a:pt x="2248" y="518"/>
                    </a:cubicBezTo>
                    <a:cubicBezTo>
                      <a:pt x="2369" y="518"/>
                      <a:pt x="2369" y="518"/>
                      <a:pt x="2369" y="548"/>
                    </a:cubicBezTo>
                    <a:cubicBezTo>
                      <a:pt x="2354" y="578"/>
                      <a:pt x="2346" y="594"/>
                      <a:pt x="2350" y="594"/>
                    </a:cubicBezTo>
                    <a:cubicBezTo>
                      <a:pt x="2354" y="594"/>
                      <a:pt x="2369" y="578"/>
                      <a:pt x="2400" y="548"/>
                    </a:cubicBezTo>
                    <a:cubicBezTo>
                      <a:pt x="2411" y="525"/>
                      <a:pt x="2432" y="515"/>
                      <a:pt x="2452" y="515"/>
                    </a:cubicBezTo>
                    <a:cubicBezTo>
                      <a:pt x="2486" y="515"/>
                      <a:pt x="2521" y="541"/>
                      <a:pt x="2521" y="578"/>
                    </a:cubicBezTo>
                    <a:cubicBezTo>
                      <a:pt x="2521" y="609"/>
                      <a:pt x="2552" y="609"/>
                      <a:pt x="2612" y="609"/>
                    </a:cubicBezTo>
                    <a:cubicBezTo>
                      <a:pt x="2643" y="578"/>
                      <a:pt x="2703" y="578"/>
                      <a:pt x="2764" y="578"/>
                    </a:cubicBezTo>
                    <a:cubicBezTo>
                      <a:pt x="2855" y="578"/>
                      <a:pt x="2855" y="578"/>
                      <a:pt x="2855" y="518"/>
                    </a:cubicBezTo>
                    <a:cubicBezTo>
                      <a:pt x="2855" y="457"/>
                      <a:pt x="2886" y="457"/>
                      <a:pt x="2947" y="457"/>
                    </a:cubicBezTo>
                    <a:cubicBezTo>
                      <a:pt x="2977" y="457"/>
                      <a:pt x="3007" y="457"/>
                      <a:pt x="3007" y="487"/>
                    </a:cubicBezTo>
                    <a:cubicBezTo>
                      <a:pt x="3007" y="487"/>
                      <a:pt x="3038" y="518"/>
                      <a:pt x="3068" y="518"/>
                    </a:cubicBezTo>
                    <a:cubicBezTo>
                      <a:pt x="3099" y="518"/>
                      <a:pt x="3129" y="518"/>
                      <a:pt x="3129" y="548"/>
                    </a:cubicBezTo>
                    <a:cubicBezTo>
                      <a:pt x="3129" y="548"/>
                      <a:pt x="3159" y="578"/>
                      <a:pt x="3220" y="578"/>
                    </a:cubicBezTo>
                    <a:cubicBezTo>
                      <a:pt x="3281" y="578"/>
                      <a:pt x="3342" y="578"/>
                      <a:pt x="3342" y="639"/>
                    </a:cubicBezTo>
                    <a:cubicBezTo>
                      <a:pt x="3372" y="639"/>
                      <a:pt x="3372" y="639"/>
                      <a:pt x="3372" y="578"/>
                    </a:cubicBezTo>
                    <a:cubicBezTo>
                      <a:pt x="3372" y="557"/>
                      <a:pt x="3387" y="535"/>
                      <a:pt x="3450" y="535"/>
                    </a:cubicBezTo>
                    <a:cubicBezTo>
                      <a:pt x="3476" y="535"/>
                      <a:pt x="3510" y="539"/>
                      <a:pt x="3555" y="548"/>
                    </a:cubicBezTo>
                    <a:cubicBezTo>
                      <a:pt x="3615" y="548"/>
                      <a:pt x="3707" y="548"/>
                      <a:pt x="3707" y="518"/>
                    </a:cubicBezTo>
                    <a:cubicBezTo>
                      <a:pt x="3737" y="518"/>
                      <a:pt x="3737" y="518"/>
                      <a:pt x="3737" y="578"/>
                    </a:cubicBezTo>
                    <a:cubicBezTo>
                      <a:pt x="3737" y="609"/>
                      <a:pt x="3752" y="624"/>
                      <a:pt x="3775" y="624"/>
                    </a:cubicBezTo>
                    <a:cubicBezTo>
                      <a:pt x="3798" y="624"/>
                      <a:pt x="3828" y="609"/>
                      <a:pt x="3859" y="578"/>
                    </a:cubicBezTo>
                    <a:cubicBezTo>
                      <a:pt x="3859" y="548"/>
                      <a:pt x="3866" y="533"/>
                      <a:pt x="3878" y="533"/>
                    </a:cubicBezTo>
                    <a:cubicBezTo>
                      <a:pt x="3889" y="533"/>
                      <a:pt x="3904" y="548"/>
                      <a:pt x="3919" y="578"/>
                    </a:cubicBezTo>
                    <a:cubicBezTo>
                      <a:pt x="3919" y="578"/>
                      <a:pt x="3950" y="578"/>
                      <a:pt x="3980" y="548"/>
                    </a:cubicBezTo>
                    <a:cubicBezTo>
                      <a:pt x="3995" y="518"/>
                      <a:pt x="4003" y="502"/>
                      <a:pt x="4014" y="502"/>
                    </a:cubicBezTo>
                    <a:cubicBezTo>
                      <a:pt x="4026" y="502"/>
                      <a:pt x="4041" y="518"/>
                      <a:pt x="4071" y="548"/>
                    </a:cubicBezTo>
                    <a:cubicBezTo>
                      <a:pt x="4071" y="578"/>
                      <a:pt x="4102" y="578"/>
                      <a:pt x="4132" y="578"/>
                    </a:cubicBezTo>
                    <a:cubicBezTo>
                      <a:pt x="4162" y="563"/>
                      <a:pt x="4269" y="556"/>
                      <a:pt x="4371" y="556"/>
                    </a:cubicBezTo>
                    <a:cubicBezTo>
                      <a:pt x="4474" y="556"/>
                      <a:pt x="4573" y="563"/>
                      <a:pt x="4588" y="578"/>
                    </a:cubicBezTo>
                    <a:cubicBezTo>
                      <a:pt x="4618" y="548"/>
                      <a:pt x="4618" y="548"/>
                      <a:pt x="4649" y="548"/>
                    </a:cubicBezTo>
                    <a:cubicBezTo>
                      <a:pt x="4660" y="571"/>
                      <a:pt x="4672" y="581"/>
                      <a:pt x="4682" y="581"/>
                    </a:cubicBezTo>
                    <a:cubicBezTo>
                      <a:pt x="4698" y="581"/>
                      <a:pt x="4710" y="555"/>
                      <a:pt x="4710" y="518"/>
                    </a:cubicBezTo>
                    <a:lnTo>
                      <a:pt x="4649" y="518"/>
                    </a:lnTo>
                    <a:cubicBezTo>
                      <a:pt x="4649" y="490"/>
                      <a:pt x="4667" y="475"/>
                      <a:pt x="4688" y="475"/>
                    </a:cubicBezTo>
                    <a:cubicBezTo>
                      <a:pt x="4712" y="475"/>
                      <a:pt x="4740" y="498"/>
                      <a:pt x="4740" y="548"/>
                    </a:cubicBezTo>
                    <a:cubicBezTo>
                      <a:pt x="4755" y="578"/>
                      <a:pt x="4763" y="594"/>
                      <a:pt x="4770" y="594"/>
                    </a:cubicBezTo>
                    <a:cubicBezTo>
                      <a:pt x="4778" y="594"/>
                      <a:pt x="4786" y="578"/>
                      <a:pt x="4801" y="548"/>
                    </a:cubicBezTo>
                    <a:cubicBezTo>
                      <a:pt x="4816" y="518"/>
                      <a:pt x="4831" y="502"/>
                      <a:pt x="4846" y="502"/>
                    </a:cubicBezTo>
                    <a:cubicBezTo>
                      <a:pt x="4862" y="502"/>
                      <a:pt x="4877" y="518"/>
                      <a:pt x="4892" y="548"/>
                    </a:cubicBezTo>
                    <a:cubicBezTo>
                      <a:pt x="4892" y="578"/>
                      <a:pt x="4892" y="594"/>
                      <a:pt x="4896" y="594"/>
                    </a:cubicBezTo>
                    <a:cubicBezTo>
                      <a:pt x="4900" y="594"/>
                      <a:pt x="4907" y="578"/>
                      <a:pt x="4922" y="548"/>
                    </a:cubicBezTo>
                    <a:cubicBezTo>
                      <a:pt x="4957" y="480"/>
                      <a:pt x="5000" y="440"/>
                      <a:pt x="5032" y="440"/>
                    </a:cubicBezTo>
                    <a:cubicBezTo>
                      <a:pt x="5057" y="440"/>
                      <a:pt x="5074" y="464"/>
                      <a:pt x="5074" y="518"/>
                    </a:cubicBezTo>
                    <a:cubicBezTo>
                      <a:pt x="5074" y="578"/>
                      <a:pt x="5105" y="609"/>
                      <a:pt x="5135" y="609"/>
                    </a:cubicBezTo>
                    <a:cubicBezTo>
                      <a:pt x="5166" y="609"/>
                      <a:pt x="5166" y="578"/>
                      <a:pt x="5166" y="548"/>
                    </a:cubicBezTo>
                    <a:cubicBezTo>
                      <a:pt x="5150" y="518"/>
                      <a:pt x="5150" y="502"/>
                      <a:pt x="5162" y="502"/>
                    </a:cubicBezTo>
                    <a:cubicBezTo>
                      <a:pt x="5173" y="502"/>
                      <a:pt x="5196" y="518"/>
                      <a:pt x="5226" y="548"/>
                    </a:cubicBezTo>
                    <a:cubicBezTo>
                      <a:pt x="5293" y="598"/>
                      <a:pt x="5342" y="621"/>
                      <a:pt x="5387" y="621"/>
                    </a:cubicBezTo>
                    <a:cubicBezTo>
                      <a:pt x="5424" y="621"/>
                      <a:pt x="5459" y="606"/>
                      <a:pt x="5500" y="578"/>
                    </a:cubicBezTo>
                    <a:cubicBezTo>
                      <a:pt x="5561" y="548"/>
                      <a:pt x="5614" y="533"/>
                      <a:pt x="5640" y="533"/>
                    </a:cubicBezTo>
                    <a:cubicBezTo>
                      <a:pt x="5667" y="533"/>
                      <a:pt x="5667" y="548"/>
                      <a:pt x="5621" y="578"/>
                    </a:cubicBezTo>
                    <a:cubicBezTo>
                      <a:pt x="5586" y="614"/>
                      <a:pt x="5571" y="629"/>
                      <a:pt x="5577" y="629"/>
                    </a:cubicBezTo>
                    <a:cubicBezTo>
                      <a:pt x="5582" y="629"/>
                      <a:pt x="5596" y="621"/>
                      <a:pt x="5621" y="609"/>
                    </a:cubicBezTo>
                    <a:lnTo>
                      <a:pt x="5773" y="609"/>
                    </a:lnTo>
                    <a:cubicBezTo>
                      <a:pt x="5804" y="609"/>
                      <a:pt x="5834" y="578"/>
                      <a:pt x="5834" y="548"/>
                    </a:cubicBezTo>
                    <a:cubicBezTo>
                      <a:pt x="5853" y="586"/>
                      <a:pt x="5883" y="612"/>
                      <a:pt x="5918" y="612"/>
                    </a:cubicBezTo>
                    <a:cubicBezTo>
                      <a:pt x="5940" y="612"/>
                      <a:pt x="5963" y="602"/>
                      <a:pt x="5986" y="578"/>
                    </a:cubicBezTo>
                    <a:lnTo>
                      <a:pt x="6047" y="578"/>
                    </a:lnTo>
                    <a:cubicBezTo>
                      <a:pt x="6077" y="578"/>
                      <a:pt x="6077" y="578"/>
                      <a:pt x="6108" y="548"/>
                    </a:cubicBezTo>
                    <a:cubicBezTo>
                      <a:pt x="6117" y="539"/>
                      <a:pt x="6128" y="535"/>
                      <a:pt x="6141" y="535"/>
                    </a:cubicBezTo>
                    <a:cubicBezTo>
                      <a:pt x="6171" y="535"/>
                      <a:pt x="6208" y="557"/>
                      <a:pt x="6229" y="578"/>
                    </a:cubicBezTo>
                    <a:cubicBezTo>
                      <a:pt x="6251" y="600"/>
                      <a:pt x="6272" y="621"/>
                      <a:pt x="6283" y="621"/>
                    </a:cubicBezTo>
                    <a:cubicBezTo>
                      <a:pt x="6288" y="621"/>
                      <a:pt x="6290" y="618"/>
                      <a:pt x="6290" y="609"/>
                    </a:cubicBezTo>
                    <a:cubicBezTo>
                      <a:pt x="6290" y="578"/>
                      <a:pt x="6351" y="548"/>
                      <a:pt x="6381" y="518"/>
                    </a:cubicBezTo>
                    <a:cubicBezTo>
                      <a:pt x="6390" y="509"/>
                      <a:pt x="6399" y="505"/>
                      <a:pt x="6407" y="505"/>
                    </a:cubicBezTo>
                    <a:cubicBezTo>
                      <a:pt x="6424" y="505"/>
                      <a:pt x="6433" y="527"/>
                      <a:pt x="6412" y="548"/>
                    </a:cubicBezTo>
                    <a:cubicBezTo>
                      <a:pt x="6412" y="578"/>
                      <a:pt x="6412" y="578"/>
                      <a:pt x="6473" y="609"/>
                    </a:cubicBezTo>
                    <a:cubicBezTo>
                      <a:pt x="6503" y="609"/>
                      <a:pt x="6564" y="609"/>
                      <a:pt x="6564" y="578"/>
                    </a:cubicBezTo>
                    <a:cubicBezTo>
                      <a:pt x="6564" y="563"/>
                      <a:pt x="6609" y="556"/>
                      <a:pt x="6659" y="556"/>
                    </a:cubicBezTo>
                    <a:cubicBezTo>
                      <a:pt x="6708" y="556"/>
                      <a:pt x="6761" y="563"/>
                      <a:pt x="6777" y="578"/>
                    </a:cubicBezTo>
                    <a:lnTo>
                      <a:pt x="6837" y="578"/>
                    </a:lnTo>
                    <a:cubicBezTo>
                      <a:pt x="6868" y="578"/>
                      <a:pt x="6898" y="548"/>
                      <a:pt x="6928" y="548"/>
                    </a:cubicBezTo>
                    <a:cubicBezTo>
                      <a:pt x="6928" y="548"/>
                      <a:pt x="6959" y="548"/>
                      <a:pt x="6989" y="518"/>
                    </a:cubicBezTo>
                    <a:cubicBezTo>
                      <a:pt x="7015" y="518"/>
                      <a:pt x="7063" y="518"/>
                      <a:pt x="7058" y="555"/>
                    </a:cubicBezTo>
                    <a:lnTo>
                      <a:pt x="7058" y="555"/>
                    </a:lnTo>
                    <a:cubicBezTo>
                      <a:pt x="7068" y="525"/>
                      <a:pt x="7075" y="510"/>
                      <a:pt x="7084" y="510"/>
                    </a:cubicBezTo>
                    <a:cubicBezTo>
                      <a:pt x="7096" y="510"/>
                      <a:pt x="7111" y="533"/>
                      <a:pt x="7141" y="578"/>
                    </a:cubicBezTo>
                    <a:cubicBezTo>
                      <a:pt x="7141" y="609"/>
                      <a:pt x="7141" y="624"/>
                      <a:pt x="7145" y="624"/>
                    </a:cubicBezTo>
                    <a:cubicBezTo>
                      <a:pt x="7149" y="624"/>
                      <a:pt x="7156" y="609"/>
                      <a:pt x="7172" y="578"/>
                    </a:cubicBezTo>
                    <a:cubicBezTo>
                      <a:pt x="7187" y="548"/>
                      <a:pt x="7194" y="533"/>
                      <a:pt x="7202" y="533"/>
                    </a:cubicBezTo>
                    <a:cubicBezTo>
                      <a:pt x="7210" y="533"/>
                      <a:pt x="7217" y="548"/>
                      <a:pt x="7232" y="578"/>
                    </a:cubicBezTo>
                    <a:cubicBezTo>
                      <a:pt x="7232" y="594"/>
                      <a:pt x="7240" y="601"/>
                      <a:pt x="7248" y="601"/>
                    </a:cubicBezTo>
                    <a:cubicBezTo>
                      <a:pt x="7255" y="601"/>
                      <a:pt x="7263" y="594"/>
                      <a:pt x="7263" y="578"/>
                    </a:cubicBezTo>
                    <a:cubicBezTo>
                      <a:pt x="7281" y="525"/>
                      <a:pt x="7319" y="493"/>
                      <a:pt x="7348" y="493"/>
                    </a:cubicBezTo>
                    <a:cubicBezTo>
                      <a:pt x="7368" y="493"/>
                      <a:pt x="7384" y="510"/>
                      <a:pt x="7384" y="548"/>
                    </a:cubicBezTo>
                    <a:cubicBezTo>
                      <a:pt x="7384" y="548"/>
                      <a:pt x="7415" y="548"/>
                      <a:pt x="7445" y="518"/>
                    </a:cubicBezTo>
                    <a:cubicBezTo>
                      <a:pt x="7460" y="472"/>
                      <a:pt x="7468" y="449"/>
                      <a:pt x="7472" y="449"/>
                    </a:cubicBezTo>
                    <a:cubicBezTo>
                      <a:pt x="7476" y="449"/>
                      <a:pt x="7476" y="472"/>
                      <a:pt x="7476" y="518"/>
                    </a:cubicBezTo>
                    <a:cubicBezTo>
                      <a:pt x="7491" y="548"/>
                      <a:pt x="7506" y="563"/>
                      <a:pt x="7521" y="563"/>
                    </a:cubicBezTo>
                    <a:cubicBezTo>
                      <a:pt x="7536" y="563"/>
                      <a:pt x="7552" y="548"/>
                      <a:pt x="7567" y="518"/>
                    </a:cubicBezTo>
                    <a:cubicBezTo>
                      <a:pt x="7567" y="518"/>
                      <a:pt x="7580" y="491"/>
                      <a:pt x="7598" y="491"/>
                    </a:cubicBezTo>
                    <a:cubicBezTo>
                      <a:pt x="7607" y="491"/>
                      <a:pt x="7617" y="497"/>
                      <a:pt x="7628" y="518"/>
                    </a:cubicBezTo>
                    <a:cubicBezTo>
                      <a:pt x="7663" y="535"/>
                      <a:pt x="7738" y="553"/>
                      <a:pt x="7790" y="553"/>
                    </a:cubicBezTo>
                    <a:cubicBezTo>
                      <a:pt x="7828" y="553"/>
                      <a:pt x="7853" y="543"/>
                      <a:pt x="7840" y="518"/>
                    </a:cubicBezTo>
                    <a:lnTo>
                      <a:pt x="7932" y="518"/>
                    </a:lnTo>
                    <a:cubicBezTo>
                      <a:pt x="7962" y="533"/>
                      <a:pt x="7985" y="540"/>
                      <a:pt x="8004" y="540"/>
                    </a:cubicBezTo>
                    <a:cubicBezTo>
                      <a:pt x="8023" y="540"/>
                      <a:pt x="8038" y="533"/>
                      <a:pt x="8053" y="518"/>
                    </a:cubicBezTo>
                    <a:lnTo>
                      <a:pt x="8084" y="457"/>
                    </a:lnTo>
                    <a:cubicBezTo>
                      <a:pt x="8084" y="518"/>
                      <a:pt x="8114" y="548"/>
                      <a:pt x="8144" y="548"/>
                    </a:cubicBezTo>
                    <a:cubicBezTo>
                      <a:pt x="8175" y="548"/>
                      <a:pt x="8175" y="548"/>
                      <a:pt x="8175" y="487"/>
                    </a:cubicBezTo>
                    <a:cubicBezTo>
                      <a:pt x="8144" y="457"/>
                      <a:pt x="8175" y="457"/>
                      <a:pt x="8205" y="457"/>
                    </a:cubicBezTo>
                    <a:cubicBezTo>
                      <a:pt x="8235" y="457"/>
                      <a:pt x="8266" y="487"/>
                      <a:pt x="8266" y="518"/>
                    </a:cubicBezTo>
                    <a:lnTo>
                      <a:pt x="8296" y="518"/>
                    </a:lnTo>
                    <a:cubicBezTo>
                      <a:pt x="8296" y="482"/>
                      <a:pt x="8307" y="467"/>
                      <a:pt x="8315" y="467"/>
                    </a:cubicBezTo>
                    <a:cubicBezTo>
                      <a:pt x="8321" y="467"/>
                      <a:pt x="8327" y="475"/>
                      <a:pt x="8327" y="487"/>
                    </a:cubicBezTo>
                    <a:cubicBezTo>
                      <a:pt x="8357" y="518"/>
                      <a:pt x="8387" y="518"/>
                      <a:pt x="8418" y="518"/>
                    </a:cubicBezTo>
                    <a:cubicBezTo>
                      <a:pt x="8418" y="508"/>
                      <a:pt x="8421" y="504"/>
                      <a:pt x="8425" y="504"/>
                    </a:cubicBezTo>
                    <a:cubicBezTo>
                      <a:pt x="8431" y="504"/>
                      <a:pt x="8438" y="518"/>
                      <a:pt x="8418" y="518"/>
                    </a:cubicBezTo>
                    <a:lnTo>
                      <a:pt x="8418" y="578"/>
                    </a:lnTo>
                    <a:cubicBezTo>
                      <a:pt x="8426" y="587"/>
                      <a:pt x="8432" y="590"/>
                      <a:pt x="8436" y="590"/>
                    </a:cubicBezTo>
                    <a:cubicBezTo>
                      <a:pt x="8448" y="590"/>
                      <a:pt x="8448" y="562"/>
                      <a:pt x="8448" y="518"/>
                    </a:cubicBezTo>
                    <a:lnTo>
                      <a:pt x="8509" y="518"/>
                    </a:lnTo>
                    <a:cubicBezTo>
                      <a:pt x="8539" y="518"/>
                      <a:pt x="8570" y="518"/>
                      <a:pt x="8539" y="487"/>
                    </a:cubicBezTo>
                    <a:cubicBezTo>
                      <a:pt x="8539" y="457"/>
                      <a:pt x="8539" y="426"/>
                      <a:pt x="8570" y="426"/>
                    </a:cubicBezTo>
                    <a:cubicBezTo>
                      <a:pt x="8570" y="416"/>
                      <a:pt x="8573" y="413"/>
                      <a:pt x="8577" y="413"/>
                    </a:cubicBezTo>
                    <a:cubicBezTo>
                      <a:pt x="8583" y="413"/>
                      <a:pt x="8590" y="426"/>
                      <a:pt x="8570" y="426"/>
                    </a:cubicBezTo>
                    <a:cubicBezTo>
                      <a:pt x="8570" y="457"/>
                      <a:pt x="8570" y="487"/>
                      <a:pt x="8600" y="487"/>
                    </a:cubicBezTo>
                    <a:cubicBezTo>
                      <a:pt x="8631" y="487"/>
                      <a:pt x="8631" y="518"/>
                      <a:pt x="8631" y="518"/>
                    </a:cubicBezTo>
                    <a:cubicBezTo>
                      <a:pt x="8617" y="559"/>
                      <a:pt x="8634" y="575"/>
                      <a:pt x="8660" y="575"/>
                    </a:cubicBezTo>
                    <a:cubicBezTo>
                      <a:pt x="8691" y="575"/>
                      <a:pt x="8736" y="551"/>
                      <a:pt x="8752" y="518"/>
                    </a:cubicBezTo>
                    <a:cubicBezTo>
                      <a:pt x="8783" y="487"/>
                      <a:pt x="8805" y="472"/>
                      <a:pt x="8821" y="472"/>
                    </a:cubicBezTo>
                    <a:cubicBezTo>
                      <a:pt x="8836" y="472"/>
                      <a:pt x="8843" y="487"/>
                      <a:pt x="8843" y="518"/>
                    </a:cubicBezTo>
                    <a:cubicBezTo>
                      <a:pt x="8843" y="544"/>
                      <a:pt x="8849" y="555"/>
                      <a:pt x="8857" y="555"/>
                    </a:cubicBezTo>
                    <a:cubicBezTo>
                      <a:pt x="8876" y="555"/>
                      <a:pt x="8913" y="491"/>
                      <a:pt x="8935" y="426"/>
                    </a:cubicBezTo>
                    <a:lnTo>
                      <a:pt x="8965" y="335"/>
                    </a:lnTo>
                    <a:lnTo>
                      <a:pt x="8965" y="426"/>
                    </a:lnTo>
                    <a:cubicBezTo>
                      <a:pt x="8982" y="512"/>
                      <a:pt x="8990" y="549"/>
                      <a:pt x="9015" y="549"/>
                    </a:cubicBezTo>
                    <a:cubicBezTo>
                      <a:pt x="9034" y="549"/>
                      <a:pt x="9064" y="527"/>
                      <a:pt x="9117" y="487"/>
                    </a:cubicBezTo>
                    <a:cubicBezTo>
                      <a:pt x="9147" y="472"/>
                      <a:pt x="9163" y="464"/>
                      <a:pt x="9170" y="464"/>
                    </a:cubicBezTo>
                    <a:cubicBezTo>
                      <a:pt x="9178" y="464"/>
                      <a:pt x="9178" y="472"/>
                      <a:pt x="9178" y="487"/>
                    </a:cubicBezTo>
                    <a:cubicBezTo>
                      <a:pt x="9178" y="518"/>
                      <a:pt x="9208" y="518"/>
                      <a:pt x="9299" y="518"/>
                    </a:cubicBezTo>
                    <a:cubicBezTo>
                      <a:pt x="9391" y="518"/>
                      <a:pt x="9421" y="518"/>
                      <a:pt x="9421" y="487"/>
                    </a:cubicBezTo>
                    <a:lnTo>
                      <a:pt x="9482" y="487"/>
                    </a:lnTo>
                    <a:cubicBezTo>
                      <a:pt x="9494" y="525"/>
                      <a:pt x="9513" y="542"/>
                      <a:pt x="9527" y="542"/>
                    </a:cubicBezTo>
                    <a:cubicBezTo>
                      <a:pt x="9547" y="542"/>
                      <a:pt x="9560" y="510"/>
                      <a:pt x="9543" y="457"/>
                    </a:cubicBezTo>
                    <a:lnTo>
                      <a:pt x="9603" y="457"/>
                    </a:lnTo>
                    <a:lnTo>
                      <a:pt x="9603" y="518"/>
                    </a:lnTo>
                    <a:cubicBezTo>
                      <a:pt x="9603" y="548"/>
                      <a:pt x="9664" y="548"/>
                      <a:pt x="9938" y="548"/>
                    </a:cubicBezTo>
                    <a:cubicBezTo>
                      <a:pt x="10211" y="548"/>
                      <a:pt x="10242" y="548"/>
                      <a:pt x="10242" y="487"/>
                    </a:cubicBezTo>
                    <a:cubicBezTo>
                      <a:pt x="10257" y="442"/>
                      <a:pt x="10272" y="419"/>
                      <a:pt x="10283" y="419"/>
                    </a:cubicBezTo>
                    <a:cubicBezTo>
                      <a:pt x="10295" y="419"/>
                      <a:pt x="10302" y="442"/>
                      <a:pt x="10302" y="487"/>
                    </a:cubicBezTo>
                    <a:cubicBezTo>
                      <a:pt x="10302" y="509"/>
                      <a:pt x="10318" y="530"/>
                      <a:pt x="10327" y="530"/>
                    </a:cubicBezTo>
                    <a:cubicBezTo>
                      <a:pt x="10330" y="530"/>
                      <a:pt x="10333" y="527"/>
                      <a:pt x="10333" y="518"/>
                    </a:cubicBezTo>
                    <a:cubicBezTo>
                      <a:pt x="10333" y="518"/>
                      <a:pt x="10394" y="518"/>
                      <a:pt x="10424" y="548"/>
                    </a:cubicBezTo>
                    <a:cubicBezTo>
                      <a:pt x="10463" y="574"/>
                      <a:pt x="10490" y="583"/>
                      <a:pt x="10509" y="583"/>
                    </a:cubicBezTo>
                    <a:cubicBezTo>
                      <a:pt x="10535" y="583"/>
                      <a:pt x="10546" y="566"/>
                      <a:pt x="10546" y="548"/>
                    </a:cubicBezTo>
                    <a:cubicBezTo>
                      <a:pt x="10533" y="522"/>
                      <a:pt x="10531" y="513"/>
                      <a:pt x="10535" y="513"/>
                    </a:cubicBezTo>
                    <a:cubicBezTo>
                      <a:pt x="10541" y="513"/>
                      <a:pt x="10558" y="531"/>
                      <a:pt x="10576" y="548"/>
                    </a:cubicBezTo>
                    <a:cubicBezTo>
                      <a:pt x="10597" y="570"/>
                      <a:pt x="10619" y="591"/>
                      <a:pt x="10630" y="591"/>
                    </a:cubicBezTo>
                    <a:cubicBezTo>
                      <a:pt x="10634" y="591"/>
                      <a:pt x="10637" y="587"/>
                      <a:pt x="10637" y="578"/>
                    </a:cubicBezTo>
                    <a:cubicBezTo>
                      <a:pt x="10654" y="561"/>
                      <a:pt x="10733" y="543"/>
                      <a:pt x="10796" y="543"/>
                    </a:cubicBezTo>
                    <a:cubicBezTo>
                      <a:pt x="10842" y="543"/>
                      <a:pt x="10880" y="553"/>
                      <a:pt x="10880" y="578"/>
                    </a:cubicBezTo>
                    <a:lnTo>
                      <a:pt x="10941" y="578"/>
                    </a:lnTo>
                    <a:cubicBezTo>
                      <a:pt x="10941" y="548"/>
                      <a:pt x="11002" y="548"/>
                      <a:pt x="11062" y="548"/>
                    </a:cubicBezTo>
                    <a:cubicBezTo>
                      <a:pt x="11123" y="548"/>
                      <a:pt x="11153" y="548"/>
                      <a:pt x="11153" y="578"/>
                    </a:cubicBezTo>
                    <a:cubicBezTo>
                      <a:pt x="11138" y="594"/>
                      <a:pt x="11138" y="601"/>
                      <a:pt x="11150" y="601"/>
                    </a:cubicBezTo>
                    <a:cubicBezTo>
                      <a:pt x="11161" y="601"/>
                      <a:pt x="11184" y="594"/>
                      <a:pt x="11214" y="578"/>
                    </a:cubicBezTo>
                    <a:cubicBezTo>
                      <a:pt x="11245" y="578"/>
                      <a:pt x="11275" y="518"/>
                      <a:pt x="11305" y="518"/>
                    </a:cubicBezTo>
                    <a:cubicBezTo>
                      <a:pt x="11305" y="487"/>
                      <a:pt x="11336" y="457"/>
                      <a:pt x="11366" y="457"/>
                    </a:cubicBezTo>
                    <a:lnTo>
                      <a:pt x="11366" y="487"/>
                    </a:lnTo>
                    <a:lnTo>
                      <a:pt x="11366" y="548"/>
                    </a:lnTo>
                    <a:cubicBezTo>
                      <a:pt x="11397" y="548"/>
                      <a:pt x="11457" y="548"/>
                      <a:pt x="11457" y="518"/>
                    </a:cubicBezTo>
                    <a:cubicBezTo>
                      <a:pt x="11488" y="548"/>
                      <a:pt x="11518" y="548"/>
                      <a:pt x="11579" y="548"/>
                    </a:cubicBezTo>
                    <a:cubicBezTo>
                      <a:pt x="11640" y="548"/>
                      <a:pt x="11701" y="548"/>
                      <a:pt x="11731" y="518"/>
                    </a:cubicBezTo>
                    <a:cubicBezTo>
                      <a:pt x="11746" y="548"/>
                      <a:pt x="11799" y="563"/>
                      <a:pt x="11853" y="563"/>
                    </a:cubicBezTo>
                    <a:cubicBezTo>
                      <a:pt x="11906" y="563"/>
                      <a:pt x="11959" y="548"/>
                      <a:pt x="11974" y="518"/>
                    </a:cubicBezTo>
                    <a:cubicBezTo>
                      <a:pt x="11974" y="502"/>
                      <a:pt x="11982" y="495"/>
                      <a:pt x="11993" y="495"/>
                    </a:cubicBezTo>
                    <a:cubicBezTo>
                      <a:pt x="12005" y="495"/>
                      <a:pt x="12020" y="502"/>
                      <a:pt x="12035" y="518"/>
                    </a:cubicBezTo>
                    <a:cubicBezTo>
                      <a:pt x="12050" y="533"/>
                      <a:pt x="12058" y="540"/>
                      <a:pt x="12065" y="540"/>
                    </a:cubicBezTo>
                    <a:cubicBezTo>
                      <a:pt x="12073" y="540"/>
                      <a:pt x="12081" y="533"/>
                      <a:pt x="12096" y="518"/>
                    </a:cubicBezTo>
                    <a:cubicBezTo>
                      <a:pt x="12105" y="509"/>
                      <a:pt x="12114" y="505"/>
                      <a:pt x="12122" y="505"/>
                    </a:cubicBezTo>
                    <a:cubicBezTo>
                      <a:pt x="12144" y="505"/>
                      <a:pt x="12165" y="527"/>
                      <a:pt x="12187" y="548"/>
                    </a:cubicBezTo>
                    <a:cubicBezTo>
                      <a:pt x="12205" y="584"/>
                      <a:pt x="12223" y="598"/>
                      <a:pt x="12240" y="598"/>
                    </a:cubicBezTo>
                    <a:cubicBezTo>
                      <a:pt x="12253" y="598"/>
                      <a:pt x="12266" y="591"/>
                      <a:pt x="12278" y="578"/>
                    </a:cubicBezTo>
                    <a:cubicBezTo>
                      <a:pt x="12369" y="548"/>
                      <a:pt x="12430" y="548"/>
                      <a:pt x="12461" y="548"/>
                    </a:cubicBezTo>
                    <a:cubicBezTo>
                      <a:pt x="12521" y="518"/>
                      <a:pt x="12552" y="518"/>
                      <a:pt x="12521" y="487"/>
                    </a:cubicBezTo>
                    <a:cubicBezTo>
                      <a:pt x="12521" y="457"/>
                      <a:pt x="12552" y="426"/>
                      <a:pt x="12552" y="426"/>
                    </a:cubicBezTo>
                    <a:cubicBezTo>
                      <a:pt x="12572" y="416"/>
                      <a:pt x="12585" y="413"/>
                      <a:pt x="12593" y="413"/>
                    </a:cubicBezTo>
                    <a:cubicBezTo>
                      <a:pt x="12609" y="413"/>
                      <a:pt x="12602" y="426"/>
                      <a:pt x="12582" y="426"/>
                    </a:cubicBezTo>
                    <a:cubicBezTo>
                      <a:pt x="12521" y="457"/>
                      <a:pt x="12552" y="457"/>
                      <a:pt x="12582" y="487"/>
                    </a:cubicBezTo>
                    <a:cubicBezTo>
                      <a:pt x="12612" y="518"/>
                      <a:pt x="12673" y="518"/>
                      <a:pt x="12704" y="518"/>
                    </a:cubicBezTo>
                    <a:lnTo>
                      <a:pt x="12825" y="518"/>
                    </a:lnTo>
                    <a:cubicBezTo>
                      <a:pt x="12871" y="548"/>
                      <a:pt x="12901" y="563"/>
                      <a:pt x="12920" y="563"/>
                    </a:cubicBezTo>
                    <a:cubicBezTo>
                      <a:pt x="12939" y="563"/>
                      <a:pt x="12947" y="548"/>
                      <a:pt x="12947" y="518"/>
                    </a:cubicBezTo>
                    <a:lnTo>
                      <a:pt x="12947" y="487"/>
                    </a:lnTo>
                    <a:cubicBezTo>
                      <a:pt x="12964" y="521"/>
                      <a:pt x="13081" y="545"/>
                      <a:pt x="13188" y="545"/>
                    </a:cubicBezTo>
                    <a:cubicBezTo>
                      <a:pt x="13277" y="545"/>
                      <a:pt x="13359" y="528"/>
                      <a:pt x="13372" y="487"/>
                    </a:cubicBezTo>
                    <a:lnTo>
                      <a:pt x="13372" y="548"/>
                    </a:lnTo>
                    <a:cubicBezTo>
                      <a:pt x="13372" y="578"/>
                      <a:pt x="13403" y="578"/>
                      <a:pt x="13464" y="578"/>
                    </a:cubicBezTo>
                    <a:cubicBezTo>
                      <a:pt x="13494" y="578"/>
                      <a:pt x="13616" y="548"/>
                      <a:pt x="13707" y="548"/>
                    </a:cubicBezTo>
                    <a:cubicBezTo>
                      <a:pt x="13828" y="548"/>
                      <a:pt x="13919" y="548"/>
                      <a:pt x="13919" y="518"/>
                    </a:cubicBezTo>
                    <a:cubicBezTo>
                      <a:pt x="13950" y="518"/>
                      <a:pt x="13950" y="518"/>
                      <a:pt x="13950" y="548"/>
                    </a:cubicBezTo>
                    <a:cubicBezTo>
                      <a:pt x="13919" y="578"/>
                      <a:pt x="13950" y="578"/>
                      <a:pt x="13980" y="578"/>
                    </a:cubicBezTo>
                    <a:cubicBezTo>
                      <a:pt x="14011" y="578"/>
                      <a:pt x="14011" y="548"/>
                      <a:pt x="14011" y="518"/>
                    </a:cubicBezTo>
                    <a:cubicBezTo>
                      <a:pt x="14011" y="502"/>
                      <a:pt x="14018" y="495"/>
                      <a:pt x="14033" y="495"/>
                    </a:cubicBezTo>
                    <a:cubicBezTo>
                      <a:pt x="14049" y="495"/>
                      <a:pt x="14071" y="502"/>
                      <a:pt x="14102" y="518"/>
                    </a:cubicBezTo>
                    <a:cubicBezTo>
                      <a:pt x="14132" y="533"/>
                      <a:pt x="14178" y="540"/>
                      <a:pt x="14227" y="540"/>
                    </a:cubicBezTo>
                    <a:cubicBezTo>
                      <a:pt x="14277" y="540"/>
                      <a:pt x="14330" y="533"/>
                      <a:pt x="14375" y="518"/>
                    </a:cubicBezTo>
                    <a:cubicBezTo>
                      <a:pt x="14406" y="518"/>
                      <a:pt x="14436" y="518"/>
                      <a:pt x="14436" y="548"/>
                    </a:cubicBezTo>
                    <a:cubicBezTo>
                      <a:pt x="14454" y="566"/>
                      <a:pt x="14481" y="583"/>
                      <a:pt x="14513" y="583"/>
                    </a:cubicBezTo>
                    <a:cubicBezTo>
                      <a:pt x="14537" y="583"/>
                      <a:pt x="14563" y="574"/>
                      <a:pt x="14588" y="548"/>
                    </a:cubicBezTo>
                    <a:cubicBezTo>
                      <a:pt x="14619" y="548"/>
                      <a:pt x="14619" y="548"/>
                      <a:pt x="14619" y="578"/>
                    </a:cubicBezTo>
                    <a:cubicBezTo>
                      <a:pt x="14636" y="596"/>
                      <a:pt x="14644" y="614"/>
                      <a:pt x="14653" y="614"/>
                    </a:cubicBezTo>
                    <a:cubicBezTo>
                      <a:pt x="14659" y="614"/>
                      <a:pt x="14667" y="604"/>
                      <a:pt x="14679" y="578"/>
                    </a:cubicBezTo>
                    <a:cubicBezTo>
                      <a:pt x="14710" y="563"/>
                      <a:pt x="14748" y="556"/>
                      <a:pt x="14786" y="556"/>
                    </a:cubicBezTo>
                    <a:cubicBezTo>
                      <a:pt x="14824" y="556"/>
                      <a:pt x="14862" y="563"/>
                      <a:pt x="14892" y="578"/>
                    </a:cubicBezTo>
                    <a:cubicBezTo>
                      <a:pt x="14923" y="578"/>
                      <a:pt x="14953" y="578"/>
                      <a:pt x="14953" y="548"/>
                    </a:cubicBezTo>
                    <a:lnTo>
                      <a:pt x="14953" y="518"/>
                    </a:lnTo>
                    <a:cubicBezTo>
                      <a:pt x="14968" y="548"/>
                      <a:pt x="14976" y="563"/>
                      <a:pt x="14983" y="563"/>
                    </a:cubicBezTo>
                    <a:cubicBezTo>
                      <a:pt x="14991" y="563"/>
                      <a:pt x="14999" y="548"/>
                      <a:pt x="15014" y="518"/>
                    </a:cubicBezTo>
                    <a:cubicBezTo>
                      <a:pt x="15014" y="502"/>
                      <a:pt x="15021" y="495"/>
                      <a:pt x="15029" y="495"/>
                    </a:cubicBezTo>
                    <a:cubicBezTo>
                      <a:pt x="15037" y="495"/>
                      <a:pt x="15044" y="502"/>
                      <a:pt x="15044" y="518"/>
                    </a:cubicBezTo>
                    <a:cubicBezTo>
                      <a:pt x="15075" y="548"/>
                      <a:pt x="15105" y="548"/>
                      <a:pt x="15105" y="548"/>
                    </a:cubicBezTo>
                    <a:cubicBezTo>
                      <a:pt x="15135" y="548"/>
                      <a:pt x="15287" y="518"/>
                      <a:pt x="15470" y="518"/>
                    </a:cubicBezTo>
                    <a:cubicBezTo>
                      <a:pt x="15713" y="518"/>
                      <a:pt x="15804" y="518"/>
                      <a:pt x="15804" y="487"/>
                    </a:cubicBezTo>
                    <a:cubicBezTo>
                      <a:pt x="15819" y="472"/>
                      <a:pt x="15827" y="464"/>
                      <a:pt x="15834" y="464"/>
                    </a:cubicBezTo>
                    <a:cubicBezTo>
                      <a:pt x="15842" y="464"/>
                      <a:pt x="15850" y="472"/>
                      <a:pt x="15865" y="487"/>
                    </a:cubicBezTo>
                    <a:cubicBezTo>
                      <a:pt x="15895" y="518"/>
                      <a:pt x="15926" y="518"/>
                      <a:pt x="15956" y="518"/>
                    </a:cubicBezTo>
                    <a:cubicBezTo>
                      <a:pt x="15986" y="518"/>
                      <a:pt x="16017" y="518"/>
                      <a:pt x="16017" y="548"/>
                    </a:cubicBezTo>
                    <a:cubicBezTo>
                      <a:pt x="16047" y="518"/>
                      <a:pt x="16047" y="518"/>
                      <a:pt x="16078" y="518"/>
                    </a:cubicBezTo>
                    <a:cubicBezTo>
                      <a:pt x="16078" y="548"/>
                      <a:pt x="16085" y="563"/>
                      <a:pt x="16097" y="563"/>
                    </a:cubicBezTo>
                    <a:cubicBezTo>
                      <a:pt x="16108" y="563"/>
                      <a:pt x="16123" y="548"/>
                      <a:pt x="16138" y="518"/>
                    </a:cubicBezTo>
                    <a:cubicBezTo>
                      <a:pt x="16154" y="487"/>
                      <a:pt x="16161" y="472"/>
                      <a:pt x="16165" y="472"/>
                    </a:cubicBezTo>
                    <a:cubicBezTo>
                      <a:pt x="16169" y="472"/>
                      <a:pt x="16169" y="487"/>
                      <a:pt x="16169" y="518"/>
                    </a:cubicBezTo>
                    <a:cubicBezTo>
                      <a:pt x="16169" y="562"/>
                      <a:pt x="16218" y="590"/>
                      <a:pt x="16232" y="590"/>
                    </a:cubicBezTo>
                    <a:cubicBezTo>
                      <a:pt x="16237" y="590"/>
                      <a:pt x="16238" y="587"/>
                      <a:pt x="16230" y="578"/>
                    </a:cubicBezTo>
                    <a:cubicBezTo>
                      <a:pt x="16230" y="518"/>
                      <a:pt x="16290" y="548"/>
                      <a:pt x="16321" y="487"/>
                    </a:cubicBezTo>
                    <a:cubicBezTo>
                      <a:pt x="16351" y="487"/>
                      <a:pt x="16412" y="487"/>
                      <a:pt x="16382" y="548"/>
                    </a:cubicBezTo>
                    <a:cubicBezTo>
                      <a:pt x="16390" y="557"/>
                      <a:pt x="16412" y="561"/>
                      <a:pt x="16440" y="561"/>
                    </a:cubicBezTo>
                    <a:cubicBezTo>
                      <a:pt x="16506" y="561"/>
                      <a:pt x="16603" y="539"/>
                      <a:pt x="16625" y="518"/>
                    </a:cubicBezTo>
                    <a:cubicBezTo>
                      <a:pt x="16625" y="487"/>
                      <a:pt x="16632" y="472"/>
                      <a:pt x="16640" y="472"/>
                    </a:cubicBezTo>
                    <a:cubicBezTo>
                      <a:pt x="16648" y="472"/>
                      <a:pt x="16655" y="487"/>
                      <a:pt x="16655" y="518"/>
                    </a:cubicBezTo>
                    <a:cubicBezTo>
                      <a:pt x="16655" y="548"/>
                      <a:pt x="16686" y="548"/>
                      <a:pt x="16716" y="548"/>
                    </a:cubicBezTo>
                    <a:cubicBezTo>
                      <a:pt x="16725" y="539"/>
                      <a:pt x="16731" y="535"/>
                      <a:pt x="16736" y="535"/>
                    </a:cubicBezTo>
                    <a:cubicBezTo>
                      <a:pt x="16746" y="535"/>
                      <a:pt x="16746" y="557"/>
                      <a:pt x="16746" y="578"/>
                    </a:cubicBezTo>
                    <a:cubicBezTo>
                      <a:pt x="16716" y="609"/>
                      <a:pt x="16746" y="609"/>
                      <a:pt x="16807" y="609"/>
                    </a:cubicBezTo>
                    <a:cubicBezTo>
                      <a:pt x="16837" y="578"/>
                      <a:pt x="16959" y="578"/>
                      <a:pt x="17050" y="578"/>
                    </a:cubicBezTo>
                    <a:cubicBezTo>
                      <a:pt x="17202" y="578"/>
                      <a:pt x="17233" y="548"/>
                      <a:pt x="17293" y="487"/>
                    </a:cubicBezTo>
                    <a:lnTo>
                      <a:pt x="17324" y="426"/>
                    </a:lnTo>
                    <a:lnTo>
                      <a:pt x="17324" y="487"/>
                    </a:lnTo>
                    <a:cubicBezTo>
                      <a:pt x="17324" y="518"/>
                      <a:pt x="17354" y="578"/>
                      <a:pt x="17354" y="578"/>
                    </a:cubicBezTo>
                    <a:cubicBezTo>
                      <a:pt x="17385" y="578"/>
                      <a:pt x="17385" y="548"/>
                      <a:pt x="17385" y="518"/>
                    </a:cubicBezTo>
                    <a:cubicBezTo>
                      <a:pt x="17385" y="502"/>
                      <a:pt x="17392" y="495"/>
                      <a:pt x="17407" y="495"/>
                    </a:cubicBezTo>
                    <a:cubicBezTo>
                      <a:pt x="17423" y="495"/>
                      <a:pt x="17445" y="502"/>
                      <a:pt x="17476" y="518"/>
                    </a:cubicBezTo>
                    <a:cubicBezTo>
                      <a:pt x="17506" y="533"/>
                      <a:pt x="17537" y="540"/>
                      <a:pt x="17563" y="540"/>
                    </a:cubicBezTo>
                    <a:cubicBezTo>
                      <a:pt x="17590" y="540"/>
                      <a:pt x="17613" y="533"/>
                      <a:pt x="17628" y="518"/>
                    </a:cubicBezTo>
                    <a:cubicBezTo>
                      <a:pt x="17658" y="518"/>
                      <a:pt x="17689" y="518"/>
                      <a:pt x="17719" y="548"/>
                    </a:cubicBezTo>
                    <a:cubicBezTo>
                      <a:pt x="17749" y="548"/>
                      <a:pt x="17749" y="548"/>
                      <a:pt x="17749" y="518"/>
                    </a:cubicBezTo>
                    <a:cubicBezTo>
                      <a:pt x="17749" y="502"/>
                      <a:pt x="17757" y="495"/>
                      <a:pt x="17768" y="495"/>
                    </a:cubicBezTo>
                    <a:cubicBezTo>
                      <a:pt x="17780" y="495"/>
                      <a:pt x="17795" y="502"/>
                      <a:pt x="17810" y="518"/>
                    </a:cubicBezTo>
                    <a:cubicBezTo>
                      <a:pt x="17828" y="553"/>
                      <a:pt x="17867" y="568"/>
                      <a:pt x="17896" y="568"/>
                    </a:cubicBezTo>
                    <a:cubicBezTo>
                      <a:pt x="17916" y="568"/>
                      <a:pt x="17932" y="561"/>
                      <a:pt x="17932" y="548"/>
                    </a:cubicBezTo>
                    <a:cubicBezTo>
                      <a:pt x="17932" y="518"/>
                      <a:pt x="17962" y="518"/>
                      <a:pt x="17993" y="518"/>
                    </a:cubicBezTo>
                    <a:cubicBezTo>
                      <a:pt x="18023" y="518"/>
                      <a:pt x="18053" y="518"/>
                      <a:pt x="18084" y="487"/>
                    </a:cubicBezTo>
                    <a:lnTo>
                      <a:pt x="18144" y="487"/>
                    </a:lnTo>
                    <a:cubicBezTo>
                      <a:pt x="18175" y="487"/>
                      <a:pt x="18144" y="518"/>
                      <a:pt x="18114" y="518"/>
                    </a:cubicBezTo>
                    <a:lnTo>
                      <a:pt x="18144" y="548"/>
                    </a:lnTo>
                    <a:cubicBezTo>
                      <a:pt x="18205" y="548"/>
                      <a:pt x="18236" y="548"/>
                      <a:pt x="18266" y="518"/>
                    </a:cubicBezTo>
                    <a:cubicBezTo>
                      <a:pt x="18281" y="487"/>
                      <a:pt x="18289" y="472"/>
                      <a:pt x="18293" y="472"/>
                    </a:cubicBezTo>
                    <a:cubicBezTo>
                      <a:pt x="18296" y="472"/>
                      <a:pt x="18296" y="487"/>
                      <a:pt x="18296" y="518"/>
                    </a:cubicBezTo>
                    <a:cubicBezTo>
                      <a:pt x="18296" y="539"/>
                      <a:pt x="18312" y="561"/>
                      <a:pt x="18331" y="561"/>
                    </a:cubicBezTo>
                    <a:cubicBezTo>
                      <a:pt x="18339" y="561"/>
                      <a:pt x="18348" y="557"/>
                      <a:pt x="18357" y="548"/>
                    </a:cubicBezTo>
                    <a:cubicBezTo>
                      <a:pt x="18370" y="522"/>
                      <a:pt x="18388" y="513"/>
                      <a:pt x="18405" y="513"/>
                    </a:cubicBezTo>
                    <a:cubicBezTo>
                      <a:pt x="18428" y="513"/>
                      <a:pt x="18448" y="531"/>
                      <a:pt x="18448" y="548"/>
                    </a:cubicBezTo>
                    <a:cubicBezTo>
                      <a:pt x="18418" y="594"/>
                      <a:pt x="18403" y="616"/>
                      <a:pt x="18414" y="616"/>
                    </a:cubicBezTo>
                    <a:cubicBezTo>
                      <a:pt x="18426" y="616"/>
                      <a:pt x="18464" y="594"/>
                      <a:pt x="18540" y="548"/>
                    </a:cubicBezTo>
                    <a:cubicBezTo>
                      <a:pt x="18600" y="548"/>
                      <a:pt x="18722" y="518"/>
                      <a:pt x="18813" y="518"/>
                    </a:cubicBezTo>
                    <a:cubicBezTo>
                      <a:pt x="18935" y="518"/>
                      <a:pt x="18996" y="518"/>
                      <a:pt x="19026" y="578"/>
                    </a:cubicBezTo>
                    <a:cubicBezTo>
                      <a:pt x="19026" y="584"/>
                      <a:pt x="19026" y="589"/>
                      <a:pt x="19027" y="594"/>
                    </a:cubicBezTo>
                    <a:lnTo>
                      <a:pt x="19027" y="594"/>
                    </a:lnTo>
                    <a:cubicBezTo>
                      <a:pt x="19032" y="548"/>
                      <a:pt x="19064" y="548"/>
                      <a:pt x="19148" y="548"/>
                    </a:cubicBezTo>
                    <a:cubicBezTo>
                      <a:pt x="19174" y="557"/>
                      <a:pt x="19198" y="561"/>
                      <a:pt x="19221" y="561"/>
                    </a:cubicBezTo>
                    <a:cubicBezTo>
                      <a:pt x="19274" y="561"/>
                      <a:pt x="19317" y="539"/>
                      <a:pt x="19360" y="518"/>
                    </a:cubicBezTo>
                    <a:lnTo>
                      <a:pt x="19269" y="518"/>
                    </a:lnTo>
                    <a:cubicBezTo>
                      <a:pt x="19269" y="467"/>
                      <a:pt x="19278" y="445"/>
                      <a:pt x="19302" y="445"/>
                    </a:cubicBezTo>
                    <a:cubicBezTo>
                      <a:pt x="19321" y="445"/>
                      <a:pt x="19350" y="460"/>
                      <a:pt x="19391" y="487"/>
                    </a:cubicBezTo>
                    <a:cubicBezTo>
                      <a:pt x="19421" y="487"/>
                      <a:pt x="19421" y="518"/>
                      <a:pt x="19421" y="548"/>
                    </a:cubicBezTo>
                    <a:cubicBezTo>
                      <a:pt x="19421" y="578"/>
                      <a:pt x="19452" y="609"/>
                      <a:pt x="19482" y="609"/>
                    </a:cubicBezTo>
                    <a:cubicBezTo>
                      <a:pt x="19512" y="609"/>
                      <a:pt x="19543" y="609"/>
                      <a:pt x="19512" y="578"/>
                    </a:cubicBezTo>
                    <a:cubicBezTo>
                      <a:pt x="19512" y="548"/>
                      <a:pt x="19512" y="548"/>
                      <a:pt x="19543" y="548"/>
                    </a:cubicBezTo>
                    <a:cubicBezTo>
                      <a:pt x="19573" y="548"/>
                      <a:pt x="19603" y="548"/>
                      <a:pt x="19634" y="518"/>
                    </a:cubicBezTo>
                    <a:cubicBezTo>
                      <a:pt x="19634" y="482"/>
                      <a:pt x="19644" y="467"/>
                      <a:pt x="19659" y="467"/>
                    </a:cubicBezTo>
                    <a:cubicBezTo>
                      <a:pt x="19669" y="467"/>
                      <a:pt x="19682" y="475"/>
                      <a:pt x="19695" y="487"/>
                    </a:cubicBezTo>
                    <a:cubicBezTo>
                      <a:pt x="19725" y="518"/>
                      <a:pt x="19786" y="518"/>
                      <a:pt x="19786" y="518"/>
                    </a:cubicBezTo>
                    <a:lnTo>
                      <a:pt x="19786" y="548"/>
                    </a:lnTo>
                    <a:cubicBezTo>
                      <a:pt x="19786" y="578"/>
                      <a:pt x="19816" y="609"/>
                      <a:pt x="19816" y="609"/>
                    </a:cubicBezTo>
                    <a:cubicBezTo>
                      <a:pt x="19847" y="609"/>
                      <a:pt x="19847" y="578"/>
                      <a:pt x="19847" y="578"/>
                    </a:cubicBezTo>
                    <a:cubicBezTo>
                      <a:pt x="19847" y="548"/>
                      <a:pt x="20607" y="548"/>
                      <a:pt x="20698" y="548"/>
                    </a:cubicBezTo>
                    <a:cubicBezTo>
                      <a:pt x="20728" y="563"/>
                      <a:pt x="20766" y="571"/>
                      <a:pt x="20793" y="571"/>
                    </a:cubicBezTo>
                    <a:cubicBezTo>
                      <a:pt x="20819" y="571"/>
                      <a:pt x="20835" y="563"/>
                      <a:pt x="20819" y="548"/>
                    </a:cubicBezTo>
                    <a:cubicBezTo>
                      <a:pt x="20819" y="518"/>
                      <a:pt x="20971" y="518"/>
                      <a:pt x="21154" y="518"/>
                    </a:cubicBezTo>
                    <a:cubicBezTo>
                      <a:pt x="21397" y="518"/>
                      <a:pt x="21549" y="518"/>
                      <a:pt x="21549" y="487"/>
                    </a:cubicBezTo>
                    <a:lnTo>
                      <a:pt x="21640" y="487"/>
                    </a:lnTo>
                    <a:cubicBezTo>
                      <a:pt x="21701" y="487"/>
                      <a:pt x="21762" y="457"/>
                      <a:pt x="21792" y="457"/>
                    </a:cubicBezTo>
                    <a:cubicBezTo>
                      <a:pt x="21807" y="442"/>
                      <a:pt x="21822" y="434"/>
                      <a:pt x="21830" y="434"/>
                    </a:cubicBezTo>
                    <a:cubicBezTo>
                      <a:pt x="21838" y="434"/>
                      <a:pt x="21838" y="442"/>
                      <a:pt x="21822" y="457"/>
                    </a:cubicBezTo>
                    <a:cubicBezTo>
                      <a:pt x="21822" y="487"/>
                      <a:pt x="21822" y="518"/>
                      <a:pt x="21853" y="518"/>
                    </a:cubicBezTo>
                    <a:cubicBezTo>
                      <a:pt x="21914" y="518"/>
                      <a:pt x="21914" y="487"/>
                      <a:pt x="21914" y="457"/>
                    </a:cubicBezTo>
                    <a:cubicBezTo>
                      <a:pt x="21914" y="426"/>
                      <a:pt x="21944" y="426"/>
                      <a:pt x="21944" y="426"/>
                    </a:cubicBezTo>
                    <a:cubicBezTo>
                      <a:pt x="21974" y="426"/>
                      <a:pt x="21974" y="426"/>
                      <a:pt x="21974" y="457"/>
                    </a:cubicBezTo>
                    <a:lnTo>
                      <a:pt x="21974" y="518"/>
                    </a:lnTo>
                    <a:lnTo>
                      <a:pt x="22005" y="518"/>
                    </a:lnTo>
                    <a:cubicBezTo>
                      <a:pt x="22005" y="487"/>
                      <a:pt x="22035" y="487"/>
                      <a:pt x="22035" y="487"/>
                    </a:cubicBezTo>
                    <a:cubicBezTo>
                      <a:pt x="22066" y="487"/>
                      <a:pt x="22066" y="487"/>
                      <a:pt x="22066" y="548"/>
                    </a:cubicBezTo>
                    <a:cubicBezTo>
                      <a:pt x="22066" y="578"/>
                      <a:pt x="22073" y="594"/>
                      <a:pt x="22085" y="594"/>
                    </a:cubicBezTo>
                    <a:cubicBezTo>
                      <a:pt x="22096" y="594"/>
                      <a:pt x="22111" y="578"/>
                      <a:pt x="22126" y="548"/>
                    </a:cubicBezTo>
                    <a:lnTo>
                      <a:pt x="22187" y="518"/>
                    </a:lnTo>
                    <a:cubicBezTo>
                      <a:pt x="22197" y="537"/>
                      <a:pt x="22209" y="544"/>
                      <a:pt x="22222" y="544"/>
                    </a:cubicBezTo>
                    <a:cubicBezTo>
                      <a:pt x="22252" y="544"/>
                      <a:pt x="22288" y="508"/>
                      <a:pt x="22309" y="487"/>
                    </a:cubicBezTo>
                    <a:cubicBezTo>
                      <a:pt x="22324" y="518"/>
                      <a:pt x="22339" y="533"/>
                      <a:pt x="22358" y="533"/>
                    </a:cubicBezTo>
                    <a:cubicBezTo>
                      <a:pt x="22377" y="533"/>
                      <a:pt x="22400" y="518"/>
                      <a:pt x="22430" y="487"/>
                    </a:cubicBezTo>
                    <a:cubicBezTo>
                      <a:pt x="22430" y="472"/>
                      <a:pt x="22438" y="464"/>
                      <a:pt x="22449" y="464"/>
                    </a:cubicBezTo>
                    <a:cubicBezTo>
                      <a:pt x="22461" y="464"/>
                      <a:pt x="22476" y="472"/>
                      <a:pt x="22491" y="487"/>
                    </a:cubicBezTo>
                    <a:cubicBezTo>
                      <a:pt x="22521" y="518"/>
                      <a:pt x="22552" y="518"/>
                      <a:pt x="22613" y="518"/>
                    </a:cubicBezTo>
                    <a:cubicBezTo>
                      <a:pt x="22643" y="487"/>
                      <a:pt x="22856" y="487"/>
                      <a:pt x="23099" y="487"/>
                    </a:cubicBezTo>
                    <a:cubicBezTo>
                      <a:pt x="23403" y="487"/>
                      <a:pt x="23585" y="487"/>
                      <a:pt x="23585" y="457"/>
                    </a:cubicBezTo>
                    <a:cubicBezTo>
                      <a:pt x="23616" y="457"/>
                      <a:pt x="23616" y="457"/>
                      <a:pt x="23646" y="487"/>
                    </a:cubicBezTo>
                    <a:cubicBezTo>
                      <a:pt x="23646" y="500"/>
                      <a:pt x="23651" y="507"/>
                      <a:pt x="23660" y="507"/>
                    </a:cubicBezTo>
                    <a:cubicBezTo>
                      <a:pt x="23671" y="507"/>
                      <a:pt x="23689" y="492"/>
                      <a:pt x="23707" y="457"/>
                    </a:cubicBezTo>
                    <a:cubicBezTo>
                      <a:pt x="23724" y="439"/>
                      <a:pt x="23732" y="422"/>
                      <a:pt x="23735" y="422"/>
                    </a:cubicBezTo>
                    <a:cubicBezTo>
                      <a:pt x="23737" y="422"/>
                      <a:pt x="23737" y="431"/>
                      <a:pt x="23737" y="457"/>
                    </a:cubicBezTo>
                    <a:cubicBezTo>
                      <a:pt x="23737" y="487"/>
                      <a:pt x="23798" y="487"/>
                      <a:pt x="23920" y="487"/>
                    </a:cubicBezTo>
                    <a:cubicBezTo>
                      <a:pt x="24011" y="487"/>
                      <a:pt x="24132" y="487"/>
                      <a:pt x="24132" y="457"/>
                    </a:cubicBezTo>
                    <a:cubicBezTo>
                      <a:pt x="24163" y="442"/>
                      <a:pt x="24178" y="434"/>
                      <a:pt x="24182" y="434"/>
                    </a:cubicBezTo>
                    <a:cubicBezTo>
                      <a:pt x="24186" y="434"/>
                      <a:pt x="24178" y="442"/>
                      <a:pt x="24163" y="457"/>
                    </a:cubicBezTo>
                    <a:cubicBezTo>
                      <a:pt x="24143" y="516"/>
                      <a:pt x="24200" y="549"/>
                      <a:pt x="24275" y="549"/>
                    </a:cubicBezTo>
                    <a:cubicBezTo>
                      <a:pt x="24316" y="549"/>
                      <a:pt x="24363" y="539"/>
                      <a:pt x="24406" y="518"/>
                    </a:cubicBezTo>
                    <a:cubicBezTo>
                      <a:pt x="24436" y="518"/>
                      <a:pt x="24467" y="518"/>
                      <a:pt x="24467" y="548"/>
                    </a:cubicBezTo>
                    <a:cubicBezTo>
                      <a:pt x="24497" y="548"/>
                      <a:pt x="24528" y="548"/>
                      <a:pt x="24619" y="518"/>
                    </a:cubicBezTo>
                    <a:lnTo>
                      <a:pt x="24832" y="518"/>
                    </a:lnTo>
                    <a:cubicBezTo>
                      <a:pt x="24892" y="518"/>
                      <a:pt x="24953" y="487"/>
                      <a:pt x="24953" y="487"/>
                    </a:cubicBezTo>
                    <a:lnTo>
                      <a:pt x="24984" y="487"/>
                    </a:lnTo>
                    <a:cubicBezTo>
                      <a:pt x="24984" y="518"/>
                      <a:pt x="25136" y="518"/>
                      <a:pt x="25348" y="518"/>
                    </a:cubicBezTo>
                    <a:cubicBezTo>
                      <a:pt x="25591" y="518"/>
                      <a:pt x="25774" y="518"/>
                      <a:pt x="25804" y="548"/>
                    </a:cubicBezTo>
                    <a:cubicBezTo>
                      <a:pt x="25804" y="548"/>
                      <a:pt x="25835" y="548"/>
                      <a:pt x="25865" y="518"/>
                    </a:cubicBezTo>
                    <a:cubicBezTo>
                      <a:pt x="25883" y="482"/>
                      <a:pt x="25901" y="467"/>
                      <a:pt x="25918" y="467"/>
                    </a:cubicBezTo>
                    <a:cubicBezTo>
                      <a:pt x="25931" y="467"/>
                      <a:pt x="25944" y="475"/>
                      <a:pt x="25956" y="487"/>
                    </a:cubicBezTo>
                    <a:cubicBezTo>
                      <a:pt x="25971" y="518"/>
                      <a:pt x="26009" y="533"/>
                      <a:pt x="26047" y="533"/>
                    </a:cubicBezTo>
                    <a:cubicBezTo>
                      <a:pt x="26085" y="533"/>
                      <a:pt x="26123" y="518"/>
                      <a:pt x="26139" y="487"/>
                    </a:cubicBezTo>
                    <a:lnTo>
                      <a:pt x="26139" y="518"/>
                    </a:lnTo>
                    <a:cubicBezTo>
                      <a:pt x="26150" y="541"/>
                      <a:pt x="26171" y="551"/>
                      <a:pt x="26193" y="551"/>
                    </a:cubicBezTo>
                    <a:cubicBezTo>
                      <a:pt x="26230" y="551"/>
                      <a:pt x="26272" y="525"/>
                      <a:pt x="26291" y="487"/>
                    </a:cubicBezTo>
                    <a:cubicBezTo>
                      <a:pt x="26312" y="509"/>
                      <a:pt x="26334" y="530"/>
                      <a:pt x="26366" y="530"/>
                    </a:cubicBezTo>
                    <a:cubicBezTo>
                      <a:pt x="26379" y="530"/>
                      <a:pt x="26394" y="527"/>
                      <a:pt x="26412" y="518"/>
                    </a:cubicBezTo>
                    <a:cubicBezTo>
                      <a:pt x="26443" y="518"/>
                      <a:pt x="26443" y="518"/>
                      <a:pt x="26443" y="578"/>
                    </a:cubicBezTo>
                    <a:cubicBezTo>
                      <a:pt x="26443" y="639"/>
                      <a:pt x="26443" y="670"/>
                      <a:pt x="26473" y="670"/>
                    </a:cubicBezTo>
                    <a:cubicBezTo>
                      <a:pt x="26503" y="670"/>
                      <a:pt x="26503" y="609"/>
                      <a:pt x="26503" y="578"/>
                    </a:cubicBezTo>
                    <a:lnTo>
                      <a:pt x="26564" y="578"/>
                    </a:lnTo>
                    <a:cubicBezTo>
                      <a:pt x="26564" y="578"/>
                      <a:pt x="26595" y="578"/>
                      <a:pt x="26595" y="548"/>
                    </a:cubicBezTo>
                    <a:cubicBezTo>
                      <a:pt x="26595" y="518"/>
                      <a:pt x="26625" y="518"/>
                      <a:pt x="26655" y="518"/>
                    </a:cubicBezTo>
                    <a:cubicBezTo>
                      <a:pt x="26655" y="527"/>
                      <a:pt x="26658" y="530"/>
                      <a:pt x="26661" y="530"/>
                    </a:cubicBezTo>
                    <a:cubicBezTo>
                      <a:pt x="26668" y="530"/>
                      <a:pt x="26677" y="509"/>
                      <a:pt x="26655" y="487"/>
                    </a:cubicBezTo>
                    <a:cubicBezTo>
                      <a:pt x="26655" y="457"/>
                      <a:pt x="26655" y="426"/>
                      <a:pt x="26686" y="426"/>
                    </a:cubicBezTo>
                    <a:lnTo>
                      <a:pt x="26686" y="366"/>
                    </a:lnTo>
                    <a:cubicBezTo>
                      <a:pt x="26686" y="305"/>
                      <a:pt x="26686" y="274"/>
                      <a:pt x="26625" y="244"/>
                    </a:cubicBezTo>
                    <a:cubicBezTo>
                      <a:pt x="26558" y="211"/>
                      <a:pt x="26501" y="187"/>
                      <a:pt x="26462" y="187"/>
                    </a:cubicBezTo>
                    <a:cubicBezTo>
                      <a:pt x="26431" y="187"/>
                      <a:pt x="26412" y="203"/>
                      <a:pt x="26412" y="244"/>
                    </a:cubicBezTo>
                    <a:cubicBezTo>
                      <a:pt x="26412" y="244"/>
                      <a:pt x="26382" y="274"/>
                      <a:pt x="26321" y="274"/>
                    </a:cubicBezTo>
                    <a:cubicBezTo>
                      <a:pt x="26291" y="274"/>
                      <a:pt x="26260" y="214"/>
                      <a:pt x="26260" y="214"/>
                    </a:cubicBezTo>
                    <a:cubicBezTo>
                      <a:pt x="26260" y="183"/>
                      <a:pt x="26139" y="183"/>
                      <a:pt x="25987" y="183"/>
                    </a:cubicBezTo>
                    <a:cubicBezTo>
                      <a:pt x="25804" y="183"/>
                      <a:pt x="25713" y="183"/>
                      <a:pt x="25683" y="153"/>
                    </a:cubicBezTo>
                    <a:cubicBezTo>
                      <a:pt x="25652" y="123"/>
                      <a:pt x="25622" y="123"/>
                      <a:pt x="25622" y="123"/>
                    </a:cubicBezTo>
                    <a:cubicBezTo>
                      <a:pt x="25622" y="153"/>
                      <a:pt x="25439" y="153"/>
                      <a:pt x="25196" y="153"/>
                    </a:cubicBezTo>
                    <a:cubicBezTo>
                      <a:pt x="24984" y="153"/>
                      <a:pt x="24771" y="153"/>
                      <a:pt x="24771" y="183"/>
                    </a:cubicBezTo>
                    <a:lnTo>
                      <a:pt x="24710" y="183"/>
                    </a:lnTo>
                    <a:cubicBezTo>
                      <a:pt x="24710" y="153"/>
                      <a:pt x="24649" y="153"/>
                      <a:pt x="24588" y="153"/>
                    </a:cubicBezTo>
                    <a:cubicBezTo>
                      <a:pt x="24528" y="183"/>
                      <a:pt x="24467" y="183"/>
                      <a:pt x="24467" y="183"/>
                    </a:cubicBezTo>
                    <a:cubicBezTo>
                      <a:pt x="24467" y="153"/>
                      <a:pt x="24436" y="153"/>
                      <a:pt x="24376" y="153"/>
                    </a:cubicBezTo>
                    <a:cubicBezTo>
                      <a:pt x="24284" y="153"/>
                      <a:pt x="24254" y="153"/>
                      <a:pt x="24254" y="183"/>
                    </a:cubicBezTo>
                    <a:cubicBezTo>
                      <a:pt x="24224" y="183"/>
                      <a:pt x="24011" y="183"/>
                      <a:pt x="23920" y="153"/>
                    </a:cubicBezTo>
                    <a:cubicBezTo>
                      <a:pt x="23911" y="144"/>
                      <a:pt x="23902" y="140"/>
                      <a:pt x="23893" y="140"/>
                    </a:cubicBezTo>
                    <a:cubicBezTo>
                      <a:pt x="23871" y="140"/>
                      <a:pt x="23850" y="162"/>
                      <a:pt x="23828" y="183"/>
                    </a:cubicBezTo>
                    <a:cubicBezTo>
                      <a:pt x="23828" y="214"/>
                      <a:pt x="23798" y="244"/>
                      <a:pt x="23768" y="244"/>
                    </a:cubicBezTo>
                    <a:lnTo>
                      <a:pt x="23768" y="183"/>
                    </a:lnTo>
                    <a:cubicBezTo>
                      <a:pt x="23798" y="153"/>
                      <a:pt x="23798" y="153"/>
                      <a:pt x="23737" y="153"/>
                    </a:cubicBezTo>
                    <a:lnTo>
                      <a:pt x="23677" y="153"/>
                    </a:lnTo>
                    <a:cubicBezTo>
                      <a:pt x="23677" y="183"/>
                      <a:pt x="23525" y="183"/>
                      <a:pt x="23281" y="183"/>
                    </a:cubicBezTo>
                    <a:cubicBezTo>
                      <a:pt x="23168" y="171"/>
                      <a:pt x="23086" y="163"/>
                      <a:pt x="23029" y="163"/>
                    </a:cubicBezTo>
                    <a:cubicBezTo>
                      <a:pt x="22948" y="163"/>
                      <a:pt x="22917" y="178"/>
                      <a:pt x="22917" y="214"/>
                    </a:cubicBezTo>
                    <a:cubicBezTo>
                      <a:pt x="22917" y="229"/>
                      <a:pt x="22909" y="236"/>
                      <a:pt x="22890" y="236"/>
                    </a:cubicBezTo>
                    <a:cubicBezTo>
                      <a:pt x="22871" y="236"/>
                      <a:pt x="22841" y="229"/>
                      <a:pt x="22795" y="214"/>
                    </a:cubicBezTo>
                    <a:cubicBezTo>
                      <a:pt x="22673" y="133"/>
                      <a:pt x="22633" y="106"/>
                      <a:pt x="22610" y="106"/>
                    </a:cubicBezTo>
                    <a:cubicBezTo>
                      <a:pt x="22599" y="106"/>
                      <a:pt x="22592" y="112"/>
                      <a:pt x="22582" y="123"/>
                    </a:cubicBezTo>
                    <a:cubicBezTo>
                      <a:pt x="22613" y="123"/>
                      <a:pt x="22613" y="153"/>
                      <a:pt x="22613" y="183"/>
                    </a:cubicBezTo>
                    <a:cubicBezTo>
                      <a:pt x="22613" y="229"/>
                      <a:pt x="22605" y="252"/>
                      <a:pt x="22590" y="252"/>
                    </a:cubicBezTo>
                    <a:cubicBezTo>
                      <a:pt x="22575" y="252"/>
                      <a:pt x="22552" y="229"/>
                      <a:pt x="22521" y="183"/>
                    </a:cubicBezTo>
                    <a:cubicBezTo>
                      <a:pt x="22521" y="160"/>
                      <a:pt x="22455" y="150"/>
                      <a:pt x="22371" y="150"/>
                    </a:cubicBezTo>
                    <a:cubicBezTo>
                      <a:pt x="22235" y="150"/>
                      <a:pt x="22054" y="176"/>
                      <a:pt x="22035" y="214"/>
                    </a:cubicBezTo>
                    <a:lnTo>
                      <a:pt x="22035" y="183"/>
                    </a:lnTo>
                    <a:cubicBezTo>
                      <a:pt x="22035" y="153"/>
                      <a:pt x="22005" y="153"/>
                      <a:pt x="21883" y="153"/>
                    </a:cubicBezTo>
                    <a:lnTo>
                      <a:pt x="21792" y="153"/>
                    </a:lnTo>
                    <a:cubicBezTo>
                      <a:pt x="21792" y="179"/>
                      <a:pt x="21754" y="188"/>
                      <a:pt x="21710" y="188"/>
                    </a:cubicBezTo>
                    <a:cubicBezTo>
                      <a:pt x="21650" y="188"/>
                      <a:pt x="21579" y="170"/>
                      <a:pt x="21579" y="153"/>
                    </a:cubicBezTo>
                    <a:cubicBezTo>
                      <a:pt x="21549" y="123"/>
                      <a:pt x="21549" y="123"/>
                      <a:pt x="21488" y="123"/>
                    </a:cubicBezTo>
                    <a:cubicBezTo>
                      <a:pt x="21449" y="148"/>
                      <a:pt x="21400" y="158"/>
                      <a:pt x="21356" y="158"/>
                    </a:cubicBezTo>
                    <a:cubicBezTo>
                      <a:pt x="21296" y="158"/>
                      <a:pt x="21245" y="140"/>
                      <a:pt x="21245" y="123"/>
                    </a:cubicBezTo>
                    <a:lnTo>
                      <a:pt x="21184" y="123"/>
                    </a:lnTo>
                    <a:cubicBezTo>
                      <a:pt x="21154" y="153"/>
                      <a:pt x="21093" y="153"/>
                      <a:pt x="21062" y="153"/>
                    </a:cubicBezTo>
                    <a:cubicBezTo>
                      <a:pt x="20971" y="153"/>
                      <a:pt x="20941" y="153"/>
                      <a:pt x="20971" y="183"/>
                    </a:cubicBezTo>
                    <a:cubicBezTo>
                      <a:pt x="20971" y="214"/>
                      <a:pt x="20971" y="244"/>
                      <a:pt x="20941" y="244"/>
                    </a:cubicBezTo>
                    <a:lnTo>
                      <a:pt x="20941" y="214"/>
                    </a:lnTo>
                    <a:cubicBezTo>
                      <a:pt x="20941" y="183"/>
                      <a:pt x="20850" y="183"/>
                      <a:pt x="20698" y="183"/>
                    </a:cubicBezTo>
                    <a:cubicBezTo>
                      <a:pt x="20546" y="183"/>
                      <a:pt x="20485" y="183"/>
                      <a:pt x="20455" y="153"/>
                    </a:cubicBezTo>
                    <a:lnTo>
                      <a:pt x="20424" y="183"/>
                    </a:lnTo>
                    <a:cubicBezTo>
                      <a:pt x="20409" y="199"/>
                      <a:pt x="20394" y="206"/>
                      <a:pt x="20382" y="206"/>
                    </a:cubicBezTo>
                    <a:cubicBezTo>
                      <a:pt x="20371" y="206"/>
                      <a:pt x="20363" y="199"/>
                      <a:pt x="20363" y="183"/>
                    </a:cubicBezTo>
                    <a:cubicBezTo>
                      <a:pt x="20348" y="168"/>
                      <a:pt x="20310" y="161"/>
                      <a:pt x="20268" y="161"/>
                    </a:cubicBezTo>
                    <a:cubicBezTo>
                      <a:pt x="20227" y="161"/>
                      <a:pt x="20181" y="168"/>
                      <a:pt x="20151" y="183"/>
                    </a:cubicBezTo>
                    <a:lnTo>
                      <a:pt x="20090" y="183"/>
                    </a:lnTo>
                    <a:cubicBezTo>
                      <a:pt x="20075" y="153"/>
                      <a:pt x="20044" y="138"/>
                      <a:pt x="20014" y="138"/>
                    </a:cubicBezTo>
                    <a:cubicBezTo>
                      <a:pt x="19983" y="138"/>
                      <a:pt x="19953" y="153"/>
                      <a:pt x="19938" y="183"/>
                    </a:cubicBezTo>
                    <a:cubicBezTo>
                      <a:pt x="19938" y="153"/>
                      <a:pt x="19907" y="153"/>
                      <a:pt x="19877" y="153"/>
                    </a:cubicBezTo>
                    <a:cubicBezTo>
                      <a:pt x="19831" y="168"/>
                      <a:pt x="19778" y="176"/>
                      <a:pt x="19736" y="176"/>
                    </a:cubicBezTo>
                    <a:cubicBezTo>
                      <a:pt x="19695" y="176"/>
                      <a:pt x="19664" y="168"/>
                      <a:pt x="19664" y="153"/>
                    </a:cubicBezTo>
                    <a:lnTo>
                      <a:pt x="19634" y="153"/>
                    </a:lnTo>
                    <a:cubicBezTo>
                      <a:pt x="19603" y="183"/>
                      <a:pt x="19573" y="183"/>
                      <a:pt x="19543" y="183"/>
                    </a:cubicBezTo>
                    <a:cubicBezTo>
                      <a:pt x="19512" y="183"/>
                      <a:pt x="19482" y="183"/>
                      <a:pt x="19452" y="214"/>
                    </a:cubicBezTo>
                    <a:cubicBezTo>
                      <a:pt x="19421" y="244"/>
                      <a:pt x="19391" y="244"/>
                      <a:pt x="19391" y="244"/>
                    </a:cubicBezTo>
                    <a:cubicBezTo>
                      <a:pt x="19360" y="244"/>
                      <a:pt x="19391" y="214"/>
                      <a:pt x="19421" y="183"/>
                    </a:cubicBezTo>
                    <a:cubicBezTo>
                      <a:pt x="19452" y="168"/>
                      <a:pt x="19444" y="153"/>
                      <a:pt x="19417" y="153"/>
                    </a:cubicBezTo>
                    <a:cubicBezTo>
                      <a:pt x="19391" y="153"/>
                      <a:pt x="19345" y="168"/>
                      <a:pt x="19300" y="214"/>
                    </a:cubicBezTo>
                    <a:cubicBezTo>
                      <a:pt x="19254" y="244"/>
                      <a:pt x="19231" y="259"/>
                      <a:pt x="19227" y="259"/>
                    </a:cubicBezTo>
                    <a:cubicBezTo>
                      <a:pt x="19224" y="259"/>
                      <a:pt x="19239" y="244"/>
                      <a:pt x="19269" y="214"/>
                    </a:cubicBezTo>
                    <a:cubicBezTo>
                      <a:pt x="19291" y="169"/>
                      <a:pt x="19314" y="141"/>
                      <a:pt x="19300" y="141"/>
                    </a:cubicBezTo>
                    <a:cubicBezTo>
                      <a:pt x="19295" y="141"/>
                      <a:pt x="19285" y="145"/>
                      <a:pt x="19269" y="153"/>
                    </a:cubicBezTo>
                    <a:cubicBezTo>
                      <a:pt x="19269" y="153"/>
                      <a:pt x="19208" y="153"/>
                      <a:pt x="19208" y="183"/>
                    </a:cubicBezTo>
                    <a:lnTo>
                      <a:pt x="19117" y="183"/>
                    </a:lnTo>
                    <a:cubicBezTo>
                      <a:pt x="19056" y="153"/>
                      <a:pt x="18996" y="153"/>
                      <a:pt x="18965" y="153"/>
                    </a:cubicBezTo>
                    <a:cubicBezTo>
                      <a:pt x="18950" y="168"/>
                      <a:pt x="18942" y="176"/>
                      <a:pt x="18935" y="176"/>
                    </a:cubicBezTo>
                    <a:cubicBezTo>
                      <a:pt x="18927" y="176"/>
                      <a:pt x="18920" y="168"/>
                      <a:pt x="18904" y="153"/>
                    </a:cubicBezTo>
                    <a:cubicBezTo>
                      <a:pt x="18904" y="140"/>
                      <a:pt x="18899" y="133"/>
                      <a:pt x="18893" y="133"/>
                    </a:cubicBezTo>
                    <a:cubicBezTo>
                      <a:pt x="18884" y="133"/>
                      <a:pt x="18874" y="148"/>
                      <a:pt x="18874" y="183"/>
                    </a:cubicBezTo>
                    <a:cubicBezTo>
                      <a:pt x="18861" y="209"/>
                      <a:pt x="18848" y="218"/>
                      <a:pt x="18835" y="218"/>
                    </a:cubicBezTo>
                    <a:cubicBezTo>
                      <a:pt x="18818" y="218"/>
                      <a:pt x="18800" y="201"/>
                      <a:pt x="18783" y="183"/>
                    </a:cubicBezTo>
                    <a:cubicBezTo>
                      <a:pt x="18783" y="148"/>
                      <a:pt x="18772" y="133"/>
                      <a:pt x="18764" y="133"/>
                    </a:cubicBezTo>
                    <a:cubicBezTo>
                      <a:pt x="18758" y="133"/>
                      <a:pt x="18752" y="140"/>
                      <a:pt x="18752" y="153"/>
                    </a:cubicBezTo>
                    <a:cubicBezTo>
                      <a:pt x="18722" y="183"/>
                      <a:pt x="18692" y="183"/>
                      <a:pt x="18692" y="183"/>
                    </a:cubicBezTo>
                    <a:cubicBezTo>
                      <a:pt x="18692" y="153"/>
                      <a:pt x="18418" y="153"/>
                      <a:pt x="18114" y="153"/>
                    </a:cubicBezTo>
                    <a:cubicBezTo>
                      <a:pt x="18084" y="153"/>
                      <a:pt x="18053" y="183"/>
                      <a:pt x="18053" y="214"/>
                    </a:cubicBezTo>
                    <a:cubicBezTo>
                      <a:pt x="18053" y="239"/>
                      <a:pt x="18053" y="249"/>
                      <a:pt x="18051" y="249"/>
                    </a:cubicBezTo>
                    <a:cubicBezTo>
                      <a:pt x="18048" y="249"/>
                      <a:pt x="18040" y="231"/>
                      <a:pt x="18023" y="214"/>
                    </a:cubicBezTo>
                    <a:cubicBezTo>
                      <a:pt x="18008" y="168"/>
                      <a:pt x="17985" y="145"/>
                      <a:pt x="17970" y="145"/>
                    </a:cubicBezTo>
                    <a:cubicBezTo>
                      <a:pt x="17955" y="145"/>
                      <a:pt x="17947" y="168"/>
                      <a:pt x="17962" y="214"/>
                    </a:cubicBezTo>
                    <a:cubicBezTo>
                      <a:pt x="17977" y="244"/>
                      <a:pt x="17985" y="259"/>
                      <a:pt x="17981" y="259"/>
                    </a:cubicBezTo>
                    <a:cubicBezTo>
                      <a:pt x="17977" y="259"/>
                      <a:pt x="17962" y="244"/>
                      <a:pt x="17932" y="214"/>
                    </a:cubicBezTo>
                    <a:cubicBezTo>
                      <a:pt x="17917" y="199"/>
                      <a:pt x="17909" y="191"/>
                      <a:pt x="17901" y="191"/>
                    </a:cubicBezTo>
                    <a:cubicBezTo>
                      <a:pt x="17894" y="191"/>
                      <a:pt x="17886" y="199"/>
                      <a:pt x="17871" y="214"/>
                    </a:cubicBezTo>
                    <a:cubicBezTo>
                      <a:pt x="17871" y="229"/>
                      <a:pt x="17863" y="236"/>
                      <a:pt x="17856" y="236"/>
                    </a:cubicBezTo>
                    <a:cubicBezTo>
                      <a:pt x="17848" y="236"/>
                      <a:pt x="17841" y="229"/>
                      <a:pt x="17841" y="214"/>
                    </a:cubicBezTo>
                    <a:cubicBezTo>
                      <a:pt x="17819" y="192"/>
                      <a:pt x="17798" y="171"/>
                      <a:pt x="17787" y="171"/>
                    </a:cubicBezTo>
                    <a:cubicBezTo>
                      <a:pt x="17782" y="171"/>
                      <a:pt x="17780" y="174"/>
                      <a:pt x="17780" y="183"/>
                    </a:cubicBezTo>
                    <a:cubicBezTo>
                      <a:pt x="17780" y="183"/>
                      <a:pt x="17749" y="183"/>
                      <a:pt x="17719" y="153"/>
                    </a:cubicBezTo>
                    <a:cubicBezTo>
                      <a:pt x="17710" y="144"/>
                      <a:pt x="17701" y="140"/>
                      <a:pt x="17692" y="140"/>
                    </a:cubicBezTo>
                    <a:cubicBezTo>
                      <a:pt x="17671" y="140"/>
                      <a:pt x="17649" y="162"/>
                      <a:pt x="17628" y="183"/>
                    </a:cubicBezTo>
                    <a:cubicBezTo>
                      <a:pt x="17582" y="214"/>
                      <a:pt x="17552" y="229"/>
                      <a:pt x="17537" y="229"/>
                    </a:cubicBezTo>
                    <a:cubicBezTo>
                      <a:pt x="17521" y="229"/>
                      <a:pt x="17521" y="214"/>
                      <a:pt x="17537" y="183"/>
                    </a:cubicBezTo>
                    <a:cubicBezTo>
                      <a:pt x="17548" y="160"/>
                      <a:pt x="17533" y="150"/>
                      <a:pt x="17509" y="150"/>
                    </a:cubicBezTo>
                    <a:cubicBezTo>
                      <a:pt x="17469" y="150"/>
                      <a:pt x="17403" y="176"/>
                      <a:pt x="17385" y="214"/>
                    </a:cubicBezTo>
                    <a:cubicBezTo>
                      <a:pt x="17367" y="249"/>
                      <a:pt x="17359" y="264"/>
                      <a:pt x="17356" y="264"/>
                    </a:cubicBezTo>
                    <a:cubicBezTo>
                      <a:pt x="17354" y="264"/>
                      <a:pt x="17354" y="257"/>
                      <a:pt x="17354" y="244"/>
                    </a:cubicBezTo>
                    <a:cubicBezTo>
                      <a:pt x="17354" y="214"/>
                      <a:pt x="17324" y="214"/>
                      <a:pt x="17324" y="214"/>
                    </a:cubicBezTo>
                    <a:cubicBezTo>
                      <a:pt x="17293" y="214"/>
                      <a:pt x="17263" y="214"/>
                      <a:pt x="17263" y="183"/>
                    </a:cubicBezTo>
                    <a:cubicBezTo>
                      <a:pt x="17263" y="183"/>
                      <a:pt x="17233" y="183"/>
                      <a:pt x="17172" y="214"/>
                    </a:cubicBezTo>
                    <a:cubicBezTo>
                      <a:pt x="17149" y="237"/>
                      <a:pt x="17121" y="247"/>
                      <a:pt x="17094" y="247"/>
                    </a:cubicBezTo>
                    <a:cubicBezTo>
                      <a:pt x="17050" y="247"/>
                      <a:pt x="17008" y="221"/>
                      <a:pt x="16989" y="183"/>
                    </a:cubicBezTo>
                    <a:lnTo>
                      <a:pt x="16898" y="214"/>
                    </a:lnTo>
                    <a:cubicBezTo>
                      <a:pt x="16879" y="251"/>
                      <a:pt x="16861" y="277"/>
                      <a:pt x="16849" y="277"/>
                    </a:cubicBezTo>
                    <a:cubicBezTo>
                      <a:pt x="16842" y="277"/>
                      <a:pt x="16837" y="267"/>
                      <a:pt x="16837" y="244"/>
                    </a:cubicBezTo>
                    <a:lnTo>
                      <a:pt x="16837" y="214"/>
                    </a:lnTo>
                    <a:cubicBezTo>
                      <a:pt x="16827" y="235"/>
                      <a:pt x="16805" y="245"/>
                      <a:pt x="16780" y="245"/>
                    </a:cubicBezTo>
                    <a:cubicBezTo>
                      <a:pt x="16736" y="245"/>
                      <a:pt x="16686" y="212"/>
                      <a:pt x="16686" y="153"/>
                    </a:cubicBezTo>
                    <a:cubicBezTo>
                      <a:pt x="16686" y="123"/>
                      <a:pt x="16686" y="123"/>
                      <a:pt x="16655" y="123"/>
                    </a:cubicBezTo>
                    <a:lnTo>
                      <a:pt x="16655" y="153"/>
                    </a:lnTo>
                    <a:cubicBezTo>
                      <a:pt x="16655" y="214"/>
                      <a:pt x="16655" y="244"/>
                      <a:pt x="16625" y="244"/>
                    </a:cubicBezTo>
                    <a:cubicBezTo>
                      <a:pt x="16594" y="244"/>
                      <a:pt x="16564" y="244"/>
                      <a:pt x="16564" y="183"/>
                    </a:cubicBezTo>
                    <a:cubicBezTo>
                      <a:pt x="16542" y="162"/>
                      <a:pt x="16521" y="140"/>
                      <a:pt x="16510" y="140"/>
                    </a:cubicBezTo>
                    <a:cubicBezTo>
                      <a:pt x="16506" y="140"/>
                      <a:pt x="16503" y="144"/>
                      <a:pt x="16503" y="153"/>
                    </a:cubicBezTo>
                    <a:cubicBezTo>
                      <a:pt x="16503" y="153"/>
                      <a:pt x="16473" y="153"/>
                      <a:pt x="16442" y="123"/>
                    </a:cubicBezTo>
                    <a:lnTo>
                      <a:pt x="16321" y="123"/>
                    </a:lnTo>
                    <a:cubicBezTo>
                      <a:pt x="16306" y="138"/>
                      <a:pt x="16283" y="145"/>
                      <a:pt x="16264" y="145"/>
                    </a:cubicBezTo>
                    <a:cubicBezTo>
                      <a:pt x="16245" y="145"/>
                      <a:pt x="16230" y="138"/>
                      <a:pt x="16230" y="123"/>
                    </a:cubicBezTo>
                    <a:cubicBezTo>
                      <a:pt x="16230" y="123"/>
                      <a:pt x="16169" y="123"/>
                      <a:pt x="16138" y="153"/>
                    </a:cubicBezTo>
                    <a:cubicBezTo>
                      <a:pt x="16078" y="153"/>
                      <a:pt x="16047" y="153"/>
                      <a:pt x="16047" y="123"/>
                    </a:cubicBezTo>
                    <a:cubicBezTo>
                      <a:pt x="16047" y="107"/>
                      <a:pt x="16047" y="100"/>
                      <a:pt x="16043" y="100"/>
                    </a:cubicBezTo>
                    <a:cubicBezTo>
                      <a:pt x="16040" y="100"/>
                      <a:pt x="16032" y="107"/>
                      <a:pt x="16017" y="123"/>
                    </a:cubicBezTo>
                    <a:cubicBezTo>
                      <a:pt x="16017" y="153"/>
                      <a:pt x="15986" y="153"/>
                      <a:pt x="15956" y="153"/>
                    </a:cubicBezTo>
                    <a:lnTo>
                      <a:pt x="15865" y="153"/>
                    </a:lnTo>
                    <a:cubicBezTo>
                      <a:pt x="15865" y="183"/>
                      <a:pt x="15865" y="183"/>
                      <a:pt x="15834" y="183"/>
                    </a:cubicBezTo>
                    <a:cubicBezTo>
                      <a:pt x="15804" y="183"/>
                      <a:pt x="15713" y="153"/>
                      <a:pt x="15682" y="153"/>
                    </a:cubicBezTo>
                    <a:cubicBezTo>
                      <a:pt x="15591" y="153"/>
                      <a:pt x="15591" y="153"/>
                      <a:pt x="15622" y="183"/>
                    </a:cubicBezTo>
                    <a:cubicBezTo>
                      <a:pt x="15642" y="183"/>
                      <a:pt x="15649" y="197"/>
                      <a:pt x="15633" y="197"/>
                    </a:cubicBezTo>
                    <a:cubicBezTo>
                      <a:pt x="15625" y="197"/>
                      <a:pt x="15612" y="193"/>
                      <a:pt x="15591" y="183"/>
                    </a:cubicBezTo>
                    <a:cubicBezTo>
                      <a:pt x="15561" y="183"/>
                      <a:pt x="15470" y="153"/>
                      <a:pt x="15378" y="153"/>
                    </a:cubicBezTo>
                    <a:cubicBezTo>
                      <a:pt x="15257" y="153"/>
                      <a:pt x="15257" y="153"/>
                      <a:pt x="15257" y="183"/>
                    </a:cubicBezTo>
                    <a:cubicBezTo>
                      <a:pt x="15272" y="214"/>
                      <a:pt x="15272" y="229"/>
                      <a:pt x="15265" y="229"/>
                    </a:cubicBezTo>
                    <a:cubicBezTo>
                      <a:pt x="15257" y="229"/>
                      <a:pt x="15242" y="214"/>
                      <a:pt x="15227" y="183"/>
                    </a:cubicBezTo>
                    <a:cubicBezTo>
                      <a:pt x="15191" y="148"/>
                      <a:pt x="15166" y="133"/>
                      <a:pt x="15151" y="133"/>
                    </a:cubicBezTo>
                    <a:cubicBezTo>
                      <a:pt x="15141" y="133"/>
                      <a:pt x="15135" y="140"/>
                      <a:pt x="15135" y="153"/>
                    </a:cubicBezTo>
                    <a:cubicBezTo>
                      <a:pt x="15105" y="183"/>
                      <a:pt x="15105" y="183"/>
                      <a:pt x="15075" y="183"/>
                    </a:cubicBezTo>
                    <a:cubicBezTo>
                      <a:pt x="15075" y="168"/>
                      <a:pt x="15067" y="161"/>
                      <a:pt x="15048" y="161"/>
                    </a:cubicBezTo>
                    <a:cubicBezTo>
                      <a:pt x="15029" y="161"/>
                      <a:pt x="14999" y="168"/>
                      <a:pt x="14953" y="183"/>
                    </a:cubicBezTo>
                    <a:cubicBezTo>
                      <a:pt x="14923" y="183"/>
                      <a:pt x="14923" y="183"/>
                      <a:pt x="14923" y="153"/>
                    </a:cubicBezTo>
                    <a:lnTo>
                      <a:pt x="14862" y="153"/>
                    </a:lnTo>
                    <a:cubicBezTo>
                      <a:pt x="14836" y="179"/>
                      <a:pt x="14789" y="188"/>
                      <a:pt x="14740" y="188"/>
                    </a:cubicBezTo>
                    <a:cubicBezTo>
                      <a:pt x="14674" y="188"/>
                      <a:pt x="14606" y="170"/>
                      <a:pt x="14588" y="153"/>
                    </a:cubicBezTo>
                    <a:cubicBezTo>
                      <a:pt x="14588" y="153"/>
                      <a:pt x="14558" y="153"/>
                      <a:pt x="14527" y="183"/>
                    </a:cubicBezTo>
                    <a:cubicBezTo>
                      <a:pt x="14512" y="214"/>
                      <a:pt x="14497" y="229"/>
                      <a:pt x="14486" y="229"/>
                    </a:cubicBezTo>
                    <a:cubicBezTo>
                      <a:pt x="14474" y="229"/>
                      <a:pt x="14467" y="214"/>
                      <a:pt x="14467" y="183"/>
                    </a:cubicBezTo>
                    <a:cubicBezTo>
                      <a:pt x="14467" y="153"/>
                      <a:pt x="14467" y="138"/>
                      <a:pt x="14463" y="138"/>
                    </a:cubicBezTo>
                    <a:cubicBezTo>
                      <a:pt x="14459" y="138"/>
                      <a:pt x="14451" y="153"/>
                      <a:pt x="14436" y="183"/>
                    </a:cubicBezTo>
                    <a:cubicBezTo>
                      <a:pt x="14424" y="196"/>
                      <a:pt x="14390" y="203"/>
                      <a:pt x="14357" y="203"/>
                    </a:cubicBezTo>
                    <a:cubicBezTo>
                      <a:pt x="14311" y="203"/>
                      <a:pt x="14266" y="189"/>
                      <a:pt x="14284" y="153"/>
                    </a:cubicBezTo>
                    <a:lnTo>
                      <a:pt x="14284" y="62"/>
                    </a:lnTo>
                    <a:cubicBezTo>
                      <a:pt x="14269" y="92"/>
                      <a:pt x="14254" y="100"/>
                      <a:pt x="14242" y="100"/>
                    </a:cubicBezTo>
                    <a:cubicBezTo>
                      <a:pt x="14231" y="100"/>
                      <a:pt x="14223" y="92"/>
                      <a:pt x="14223" y="92"/>
                    </a:cubicBezTo>
                    <a:cubicBezTo>
                      <a:pt x="14223" y="128"/>
                      <a:pt x="14213" y="142"/>
                      <a:pt x="14180" y="142"/>
                    </a:cubicBezTo>
                    <a:cubicBezTo>
                      <a:pt x="14157" y="142"/>
                      <a:pt x="14122" y="135"/>
                      <a:pt x="14071" y="123"/>
                    </a:cubicBezTo>
                    <a:cubicBezTo>
                      <a:pt x="14011" y="123"/>
                      <a:pt x="13889" y="153"/>
                      <a:pt x="13828" y="153"/>
                    </a:cubicBezTo>
                    <a:cubicBezTo>
                      <a:pt x="13768" y="153"/>
                      <a:pt x="13676" y="153"/>
                      <a:pt x="13646" y="123"/>
                    </a:cubicBezTo>
                    <a:cubicBezTo>
                      <a:pt x="13616" y="123"/>
                      <a:pt x="13585" y="123"/>
                      <a:pt x="13524" y="153"/>
                    </a:cubicBezTo>
                    <a:cubicBezTo>
                      <a:pt x="13509" y="168"/>
                      <a:pt x="13486" y="176"/>
                      <a:pt x="13467" y="176"/>
                    </a:cubicBezTo>
                    <a:cubicBezTo>
                      <a:pt x="13448" y="176"/>
                      <a:pt x="13433" y="168"/>
                      <a:pt x="13433" y="153"/>
                    </a:cubicBezTo>
                    <a:lnTo>
                      <a:pt x="13403" y="153"/>
                    </a:lnTo>
                    <a:cubicBezTo>
                      <a:pt x="13342" y="183"/>
                      <a:pt x="13312" y="183"/>
                      <a:pt x="13312" y="183"/>
                    </a:cubicBezTo>
                    <a:cubicBezTo>
                      <a:pt x="13312" y="162"/>
                      <a:pt x="13296" y="140"/>
                      <a:pt x="13277" y="140"/>
                    </a:cubicBezTo>
                    <a:cubicBezTo>
                      <a:pt x="13269" y="140"/>
                      <a:pt x="13260" y="144"/>
                      <a:pt x="13251" y="153"/>
                    </a:cubicBezTo>
                    <a:cubicBezTo>
                      <a:pt x="13251" y="183"/>
                      <a:pt x="13220" y="183"/>
                      <a:pt x="13160" y="183"/>
                    </a:cubicBezTo>
                    <a:cubicBezTo>
                      <a:pt x="13129" y="168"/>
                      <a:pt x="12848" y="161"/>
                      <a:pt x="12574" y="161"/>
                    </a:cubicBezTo>
                    <a:cubicBezTo>
                      <a:pt x="12301" y="161"/>
                      <a:pt x="12035" y="168"/>
                      <a:pt x="12035" y="183"/>
                    </a:cubicBezTo>
                    <a:lnTo>
                      <a:pt x="11853" y="183"/>
                    </a:lnTo>
                    <a:cubicBezTo>
                      <a:pt x="11853" y="158"/>
                      <a:pt x="11825" y="148"/>
                      <a:pt x="11787" y="148"/>
                    </a:cubicBezTo>
                    <a:cubicBezTo>
                      <a:pt x="11735" y="148"/>
                      <a:pt x="11662" y="166"/>
                      <a:pt x="11609" y="183"/>
                    </a:cubicBezTo>
                    <a:cubicBezTo>
                      <a:pt x="11579" y="214"/>
                      <a:pt x="11549" y="214"/>
                      <a:pt x="11518" y="214"/>
                    </a:cubicBezTo>
                    <a:cubicBezTo>
                      <a:pt x="11518" y="178"/>
                      <a:pt x="11487" y="163"/>
                      <a:pt x="11449" y="163"/>
                    </a:cubicBezTo>
                    <a:cubicBezTo>
                      <a:pt x="11422" y="163"/>
                      <a:pt x="11391" y="171"/>
                      <a:pt x="11366" y="183"/>
                    </a:cubicBezTo>
                    <a:cubicBezTo>
                      <a:pt x="11351" y="214"/>
                      <a:pt x="11336" y="229"/>
                      <a:pt x="11324" y="229"/>
                    </a:cubicBezTo>
                    <a:cubicBezTo>
                      <a:pt x="11313" y="229"/>
                      <a:pt x="11305" y="214"/>
                      <a:pt x="11305" y="183"/>
                    </a:cubicBezTo>
                    <a:cubicBezTo>
                      <a:pt x="11305" y="156"/>
                      <a:pt x="11293" y="141"/>
                      <a:pt x="11271" y="141"/>
                    </a:cubicBezTo>
                    <a:cubicBezTo>
                      <a:pt x="11245" y="141"/>
                      <a:pt x="11204" y="163"/>
                      <a:pt x="11153" y="214"/>
                    </a:cubicBezTo>
                    <a:cubicBezTo>
                      <a:pt x="11138" y="229"/>
                      <a:pt x="11131" y="236"/>
                      <a:pt x="11123" y="236"/>
                    </a:cubicBezTo>
                    <a:cubicBezTo>
                      <a:pt x="11115" y="236"/>
                      <a:pt x="11108" y="229"/>
                      <a:pt x="11093" y="214"/>
                    </a:cubicBezTo>
                    <a:cubicBezTo>
                      <a:pt x="11075" y="178"/>
                      <a:pt x="11057" y="163"/>
                      <a:pt x="11045" y="163"/>
                    </a:cubicBezTo>
                    <a:cubicBezTo>
                      <a:pt x="11037" y="163"/>
                      <a:pt x="11032" y="171"/>
                      <a:pt x="11032" y="183"/>
                    </a:cubicBezTo>
                    <a:cubicBezTo>
                      <a:pt x="11017" y="214"/>
                      <a:pt x="11002" y="229"/>
                      <a:pt x="10986" y="229"/>
                    </a:cubicBezTo>
                    <a:cubicBezTo>
                      <a:pt x="10971" y="229"/>
                      <a:pt x="10956" y="214"/>
                      <a:pt x="10941" y="183"/>
                    </a:cubicBezTo>
                    <a:cubicBezTo>
                      <a:pt x="10910" y="138"/>
                      <a:pt x="10895" y="115"/>
                      <a:pt x="10884" y="115"/>
                    </a:cubicBezTo>
                    <a:cubicBezTo>
                      <a:pt x="10872" y="115"/>
                      <a:pt x="10865" y="138"/>
                      <a:pt x="10850" y="183"/>
                    </a:cubicBezTo>
                    <a:cubicBezTo>
                      <a:pt x="10834" y="214"/>
                      <a:pt x="10796" y="229"/>
                      <a:pt x="10758" y="229"/>
                    </a:cubicBezTo>
                    <a:cubicBezTo>
                      <a:pt x="10720" y="229"/>
                      <a:pt x="10682" y="214"/>
                      <a:pt x="10667" y="183"/>
                    </a:cubicBezTo>
                    <a:cubicBezTo>
                      <a:pt x="10647" y="183"/>
                      <a:pt x="10627" y="156"/>
                      <a:pt x="10615" y="156"/>
                    </a:cubicBezTo>
                    <a:cubicBezTo>
                      <a:pt x="10610" y="156"/>
                      <a:pt x="10606" y="163"/>
                      <a:pt x="10606" y="183"/>
                    </a:cubicBezTo>
                    <a:lnTo>
                      <a:pt x="10576" y="123"/>
                    </a:lnTo>
                    <a:lnTo>
                      <a:pt x="10515" y="123"/>
                    </a:lnTo>
                    <a:lnTo>
                      <a:pt x="10515" y="183"/>
                    </a:lnTo>
                    <a:cubicBezTo>
                      <a:pt x="10485" y="183"/>
                      <a:pt x="10272" y="123"/>
                      <a:pt x="10059" y="123"/>
                    </a:cubicBezTo>
                    <a:cubicBezTo>
                      <a:pt x="9725" y="123"/>
                      <a:pt x="9664" y="123"/>
                      <a:pt x="9694" y="153"/>
                    </a:cubicBezTo>
                    <a:cubicBezTo>
                      <a:pt x="9710" y="183"/>
                      <a:pt x="9702" y="199"/>
                      <a:pt x="9687" y="199"/>
                    </a:cubicBezTo>
                    <a:cubicBezTo>
                      <a:pt x="9672" y="199"/>
                      <a:pt x="9649" y="183"/>
                      <a:pt x="9634" y="153"/>
                    </a:cubicBezTo>
                    <a:cubicBezTo>
                      <a:pt x="9603" y="153"/>
                      <a:pt x="9512" y="123"/>
                      <a:pt x="9451" y="123"/>
                    </a:cubicBezTo>
                    <a:cubicBezTo>
                      <a:pt x="9391" y="123"/>
                      <a:pt x="9330" y="123"/>
                      <a:pt x="9330" y="92"/>
                    </a:cubicBezTo>
                    <a:lnTo>
                      <a:pt x="9299" y="92"/>
                    </a:lnTo>
                    <a:cubicBezTo>
                      <a:pt x="9264" y="128"/>
                      <a:pt x="9186" y="142"/>
                      <a:pt x="9110" y="142"/>
                    </a:cubicBezTo>
                    <a:cubicBezTo>
                      <a:pt x="9056" y="142"/>
                      <a:pt x="9003" y="135"/>
                      <a:pt x="8965" y="123"/>
                    </a:cubicBezTo>
                    <a:cubicBezTo>
                      <a:pt x="8904" y="123"/>
                      <a:pt x="8874" y="123"/>
                      <a:pt x="8813" y="153"/>
                    </a:cubicBezTo>
                    <a:cubicBezTo>
                      <a:pt x="8783" y="168"/>
                      <a:pt x="8767" y="176"/>
                      <a:pt x="8756" y="176"/>
                    </a:cubicBezTo>
                    <a:cubicBezTo>
                      <a:pt x="8745" y="176"/>
                      <a:pt x="8737" y="168"/>
                      <a:pt x="8722" y="153"/>
                    </a:cubicBezTo>
                    <a:cubicBezTo>
                      <a:pt x="8722" y="135"/>
                      <a:pt x="8661" y="118"/>
                      <a:pt x="8604" y="118"/>
                    </a:cubicBezTo>
                    <a:cubicBezTo>
                      <a:pt x="8562" y="118"/>
                      <a:pt x="8522" y="127"/>
                      <a:pt x="8509" y="153"/>
                    </a:cubicBezTo>
                    <a:lnTo>
                      <a:pt x="8479" y="123"/>
                    </a:lnTo>
                    <a:cubicBezTo>
                      <a:pt x="8470" y="114"/>
                      <a:pt x="8461" y="110"/>
                      <a:pt x="8453" y="110"/>
                    </a:cubicBezTo>
                    <a:cubicBezTo>
                      <a:pt x="8433" y="110"/>
                      <a:pt x="8418" y="131"/>
                      <a:pt x="8418" y="153"/>
                    </a:cubicBezTo>
                    <a:cubicBezTo>
                      <a:pt x="8418" y="180"/>
                      <a:pt x="8412" y="195"/>
                      <a:pt x="8402" y="195"/>
                    </a:cubicBezTo>
                    <a:cubicBezTo>
                      <a:pt x="8391" y="195"/>
                      <a:pt x="8374" y="173"/>
                      <a:pt x="8357" y="123"/>
                    </a:cubicBezTo>
                    <a:cubicBezTo>
                      <a:pt x="8357" y="87"/>
                      <a:pt x="8347" y="72"/>
                      <a:pt x="8338" y="72"/>
                    </a:cubicBezTo>
                    <a:cubicBezTo>
                      <a:pt x="8332" y="72"/>
                      <a:pt x="8327" y="80"/>
                      <a:pt x="8327" y="92"/>
                    </a:cubicBezTo>
                    <a:cubicBezTo>
                      <a:pt x="8305" y="114"/>
                      <a:pt x="8284" y="135"/>
                      <a:pt x="8262" y="135"/>
                    </a:cubicBezTo>
                    <a:cubicBezTo>
                      <a:pt x="8253" y="135"/>
                      <a:pt x="8244" y="131"/>
                      <a:pt x="8235" y="123"/>
                    </a:cubicBezTo>
                    <a:cubicBezTo>
                      <a:pt x="8205" y="123"/>
                      <a:pt x="8175" y="123"/>
                      <a:pt x="8175" y="183"/>
                    </a:cubicBezTo>
                    <a:cubicBezTo>
                      <a:pt x="8175" y="214"/>
                      <a:pt x="8144" y="214"/>
                      <a:pt x="8114" y="214"/>
                    </a:cubicBezTo>
                    <a:cubicBezTo>
                      <a:pt x="8114" y="183"/>
                      <a:pt x="8114" y="183"/>
                      <a:pt x="8144" y="153"/>
                    </a:cubicBezTo>
                    <a:lnTo>
                      <a:pt x="8084" y="153"/>
                    </a:lnTo>
                    <a:cubicBezTo>
                      <a:pt x="8053" y="153"/>
                      <a:pt x="7992" y="123"/>
                      <a:pt x="7992" y="92"/>
                    </a:cubicBezTo>
                    <a:cubicBezTo>
                      <a:pt x="7979" y="65"/>
                      <a:pt x="7965" y="50"/>
                      <a:pt x="7957" y="50"/>
                    </a:cubicBezTo>
                    <a:close/>
                    <a:moveTo>
                      <a:pt x="545" y="822"/>
                    </a:moveTo>
                    <a:cubicBezTo>
                      <a:pt x="545" y="822"/>
                      <a:pt x="515" y="852"/>
                      <a:pt x="515" y="882"/>
                    </a:cubicBezTo>
                    <a:lnTo>
                      <a:pt x="545" y="882"/>
                    </a:lnTo>
                    <a:cubicBezTo>
                      <a:pt x="576" y="882"/>
                      <a:pt x="576" y="852"/>
                      <a:pt x="576" y="822"/>
                    </a:cubicBezTo>
                    <a:close/>
                    <a:moveTo>
                      <a:pt x="7476" y="1095"/>
                    </a:moveTo>
                    <a:cubicBezTo>
                      <a:pt x="7476" y="1095"/>
                      <a:pt x="7445" y="1126"/>
                      <a:pt x="7445" y="1156"/>
                    </a:cubicBezTo>
                    <a:cubicBezTo>
                      <a:pt x="7445" y="1169"/>
                      <a:pt x="7450" y="1176"/>
                      <a:pt x="7459" y="1176"/>
                    </a:cubicBezTo>
                    <a:cubicBezTo>
                      <a:pt x="7470" y="1176"/>
                      <a:pt x="7488" y="1161"/>
                      <a:pt x="7506" y="1126"/>
                    </a:cubicBezTo>
                    <a:cubicBezTo>
                      <a:pt x="7506" y="1095"/>
                      <a:pt x="7506" y="1095"/>
                      <a:pt x="7476" y="10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5"/>
              <p:cNvSpPr/>
              <p:nvPr/>
            </p:nvSpPr>
            <p:spPr>
              <a:xfrm>
                <a:off x="7098675" y="1608200"/>
                <a:ext cx="108675" cy="91975"/>
              </a:xfrm>
              <a:custGeom>
                <a:avLst/>
                <a:gdLst/>
                <a:ahLst/>
                <a:cxnLst/>
                <a:rect l="l" t="t" r="r" b="b"/>
                <a:pathLst>
                  <a:path w="4347" h="3679" extrusionOk="0">
                    <a:moveTo>
                      <a:pt x="3353" y="345"/>
                    </a:moveTo>
                    <a:cubicBezTo>
                      <a:pt x="3374" y="372"/>
                      <a:pt x="3374" y="396"/>
                      <a:pt x="3374" y="396"/>
                    </a:cubicBezTo>
                    <a:cubicBezTo>
                      <a:pt x="3374" y="396"/>
                      <a:pt x="3362" y="371"/>
                      <a:pt x="3353" y="345"/>
                    </a:cubicBezTo>
                    <a:close/>
                    <a:moveTo>
                      <a:pt x="2736" y="457"/>
                    </a:moveTo>
                    <a:cubicBezTo>
                      <a:pt x="2736" y="457"/>
                      <a:pt x="2706" y="457"/>
                      <a:pt x="2736" y="487"/>
                    </a:cubicBezTo>
                    <a:cubicBezTo>
                      <a:pt x="2736" y="476"/>
                      <a:pt x="2736" y="465"/>
                      <a:pt x="2736" y="457"/>
                    </a:cubicBezTo>
                    <a:close/>
                    <a:moveTo>
                      <a:pt x="2647" y="467"/>
                    </a:moveTo>
                    <a:cubicBezTo>
                      <a:pt x="2645" y="467"/>
                      <a:pt x="2645" y="474"/>
                      <a:pt x="2645" y="487"/>
                    </a:cubicBezTo>
                    <a:cubicBezTo>
                      <a:pt x="2660" y="502"/>
                      <a:pt x="2668" y="510"/>
                      <a:pt x="2671" y="510"/>
                    </a:cubicBezTo>
                    <a:lnTo>
                      <a:pt x="2671" y="510"/>
                    </a:lnTo>
                    <a:cubicBezTo>
                      <a:pt x="2656" y="480"/>
                      <a:pt x="2650" y="467"/>
                      <a:pt x="2647" y="467"/>
                    </a:cubicBezTo>
                    <a:close/>
                    <a:moveTo>
                      <a:pt x="2617" y="467"/>
                    </a:moveTo>
                    <a:cubicBezTo>
                      <a:pt x="2614" y="467"/>
                      <a:pt x="2614" y="474"/>
                      <a:pt x="2614" y="487"/>
                    </a:cubicBezTo>
                    <a:cubicBezTo>
                      <a:pt x="2614" y="500"/>
                      <a:pt x="2614" y="509"/>
                      <a:pt x="2614" y="517"/>
                    </a:cubicBezTo>
                    <a:lnTo>
                      <a:pt x="2645" y="517"/>
                    </a:lnTo>
                    <a:cubicBezTo>
                      <a:pt x="2627" y="482"/>
                      <a:pt x="2620" y="467"/>
                      <a:pt x="2617" y="467"/>
                    </a:cubicBezTo>
                    <a:close/>
                    <a:moveTo>
                      <a:pt x="4317" y="457"/>
                    </a:moveTo>
                    <a:cubicBezTo>
                      <a:pt x="4317" y="487"/>
                      <a:pt x="4317" y="517"/>
                      <a:pt x="4317" y="517"/>
                    </a:cubicBezTo>
                    <a:cubicBezTo>
                      <a:pt x="4347" y="517"/>
                      <a:pt x="4317" y="487"/>
                      <a:pt x="4317" y="457"/>
                    </a:cubicBezTo>
                    <a:close/>
                    <a:moveTo>
                      <a:pt x="3161" y="487"/>
                    </a:moveTo>
                    <a:cubicBezTo>
                      <a:pt x="3161" y="487"/>
                      <a:pt x="3192" y="517"/>
                      <a:pt x="3192" y="548"/>
                    </a:cubicBezTo>
                    <a:lnTo>
                      <a:pt x="3161" y="517"/>
                    </a:lnTo>
                    <a:cubicBezTo>
                      <a:pt x="3161" y="506"/>
                      <a:pt x="3161" y="495"/>
                      <a:pt x="3161" y="487"/>
                    </a:cubicBezTo>
                    <a:close/>
                    <a:moveTo>
                      <a:pt x="2554" y="578"/>
                    </a:moveTo>
                    <a:cubicBezTo>
                      <a:pt x="2584" y="578"/>
                      <a:pt x="2584" y="578"/>
                      <a:pt x="2584" y="609"/>
                    </a:cubicBezTo>
                    <a:cubicBezTo>
                      <a:pt x="2554" y="578"/>
                      <a:pt x="2554" y="578"/>
                      <a:pt x="2554" y="578"/>
                    </a:cubicBezTo>
                    <a:close/>
                    <a:moveTo>
                      <a:pt x="2459" y="571"/>
                    </a:moveTo>
                    <a:cubicBezTo>
                      <a:pt x="2455" y="571"/>
                      <a:pt x="2462" y="593"/>
                      <a:pt x="2493" y="639"/>
                    </a:cubicBezTo>
                    <a:cubicBezTo>
                      <a:pt x="2478" y="593"/>
                      <a:pt x="2462" y="571"/>
                      <a:pt x="2459" y="571"/>
                    </a:cubicBezTo>
                    <a:close/>
                    <a:moveTo>
                      <a:pt x="2219" y="730"/>
                    </a:moveTo>
                    <a:lnTo>
                      <a:pt x="2219" y="730"/>
                    </a:lnTo>
                    <a:cubicBezTo>
                      <a:pt x="2226" y="743"/>
                      <a:pt x="2233" y="753"/>
                      <a:pt x="2241" y="760"/>
                    </a:cubicBezTo>
                    <a:lnTo>
                      <a:pt x="2241" y="760"/>
                    </a:lnTo>
                    <a:cubicBezTo>
                      <a:pt x="2236" y="751"/>
                      <a:pt x="2230" y="741"/>
                      <a:pt x="2219" y="730"/>
                    </a:cubicBezTo>
                    <a:close/>
                    <a:moveTo>
                      <a:pt x="2772" y="680"/>
                    </a:moveTo>
                    <a:cubicBezTo>
                      <a:pt x="2777" y="680"/>
                      <a:pt x="2784" y="687"/>
                      <a:pt x="2797" y="700"/>
                    </a:cubicBezTo>
                    <a:lnTo>
                      <a:pt x="2827" y="700"/>
                    </a:lnTo>
                    <a:cubicBezTo>
                      <a:pt x="2827" y="700"/>
                      <a:pt x="2827" y="700"/>
                      <a:pt x="2827" y="730"/>
                    </a:cubicBezTo>
                    <a:lnTo>
                      <a:pt x="2797" y="700"/>
                    </a:lnTo>
                    <a:cubicBezTo>
                      <a:pt x="2797" y="730"/>
                      <a:pt x="2797" y="730"/>
                      <a:pt x="2797" y="761"/>
                    </a:cubicBezTo>
                    <a:cubicBezTo>
                      <a:pt x="2766" y="761"/>
                      <a:pt x="2766" y="761"/>
                      <a:pt x="2766" y="730"/>
                    </a:cubicBezTo>
                    <a:cubicBezTo>
                      <a:pt x="2766" y="695"/>
                      <a:pt x="2766" y="680"/>
                      <a:pt x="2772" y="680"/>
                    </a:cubicBezTo>
                    <a:close/>
                    <a:moveTo>
                      <a:pt x="2844" y="808"/>
                    </a:moveTo>
                    <a:cubicBezTo>
                      <a:pt x="2844" y="817"/>
                      <a:pt x="2847" y="831"/>
                      <a:pt x="2858" y="852"/>
                    </a:cubicBezTo>
                    <a:cubicBezTo>
                      <a:pt x="2870" y="864"/>
                      <a:pt x="2877" y="872"/>
                      <a:pt x="2880" y="872"/>
                    </a:cubicBezTo>
                    <a:cubicBezTo>
                      <a:pt x="2883" y="872"/>
                      <a:pt x="2875" y="857"/>
                      <a:pt x="2858" y="821"/>
                    </a:cubicBezTo>
                    <a:cubicBezTo>
                      <a:pt x="2852" y="816"/>
                      <a:pt x="2848" y="812"/>
                      <a:pt x="2844" y="808"/>
                    </a:cubicBezTo>
                    <a:close/>
                    <a:moveTo>
                      <a:pt x="2158" y="1034"/>
                    </a:moveTo>
                    <a:lnTo>
                      <a:pt x="2158" y="1034"/>
                    </a:lnTo>
                    <a:cubicBezTo>
                      <a:pt x="2189" y="1065"/>
                      <a:pt x="2219" y="1095"/>
                      <a:pt x="2189" y="1095"/>
                    </a:cubicBezTo>
                    <a:cubicBezTo>
                      <a:pt x="2189" y="1065"/>
                      <a:pt x="2159" y="1035"/>
                      <a:pt x="2158" y="1034"/>
                    </a:cubicBezTo>
                    <a:close/>
                    <a:moveTo>
                      <a:pt x="1642" y="1125"/>
                    </a:moveTo>
                    <a:cubicBezTo>
                      <a:pt x="1657" y="1140"/>
                      <a:pt x="1657" y="1148"/>
                      <a:pt x="1653" y="1148"/>
                    </a:cubicBezTo>
                    <a:cubicBezTo>
                      <a:pt x="1649" y="1148"/>
                      <a:pt x="1642" y="1140"/>
                      <a:pt x="1642" y="1125"/>
                    </a:cubicBezTo>
                    <a:close/>
                    <a:moveTo>
                      <a:pt x="1587" y="1143"/>
                    </a:moveTo>
                    <a:cubicBezTo>
                      <a:pt x="1584" y="1143"/>
                      <a:pt x="1581" y="1147"/>
                      <a:pt x="1581" y="1156"/>
                    </a:cubicBezTo>
                    <a:cubicBezTo>
                      <a:pt x="1611" y="1186"/>
                      <a:pt x="1611" y="1186"/>
                      <a:pt x="1611" y="1186"/>
                    </a:cubicBezTo>
                    <a:cubicBezTo>
                      <a:pt x="1611" y="1165"/>
                      <a:pt x="1596" y="1143"/>
                      <a:pt x="1587" y="1143"/>
                    </a:cubicBezTo>
                    <a:close/>
                    <a:moveTo>
                      <a:pt x="1972" y="1194"/>
                    </a:moveTo>
                    <a:cubicBezTo>
                      <a:pt x="1976" y="1194"/>
                      <a:pt x="1976" y="1201"/>
                      <a:pt x="1976" y="1216"/>
                    </a:cubicBezTo>
                    <a:cubicBezTo>
                      <a:pt x="2006" y="1247"/>
                      <a:pt x="2006" y="1247"/>
                      <a:pt x="1976" y="1277"/>
                    </a:cubicBezTo>
                    <a:cubicBezTo>
                      <a:pt x="1976" y="1247"/>
                      <a:pt x="1946" y="1216"/>
                      <a:pt x="1946" y="1216"/>
                    </a:cubicBezTo>
                    <a:cubicBezTo>
                      <a:pt x="1961" y="1201"/>
                      <a:pt x="1968" y="1194"/>
                      <a:pt x="1972" y="1194"/>
                    </a:cubicBezTo>
                    <a:close/>
                    <a:moveTo>
                      <a:pt x="1368" y="1399"/>
                    </a:moveTo>
                    <a:cubicBezTo>
                      <a:pt x="1399" y="1399"/>
                      <a:pt x="1429" y="1429"/>
                      <a:pt x="1429" y="1429"/>
                    </a:cubicBezTo>
                    <a:cubicBezTo>
                      <a:pt x="1399" y="1429"/>
                      <a:pt x="1368" y="1399"/>
                      <a:pt x="1368" y="1399"/>
                    </a:cubicBezTo>
                    <a:close/>
                    <a:moveTo>
                      <a:pt x="1648" y="1446"/>
                    </a:moveTo>
                    <a:cubicBezTo>
                      <a:pt x="1655" y="1446"/>
                      <a:pt x="1662" y="1460"/>
                      <a:pt x="1642" y="1460"/>
                    </a:cubicBezTo>
                    <a:cubicBezTo>
                      <a:pt x="1642" y="1450"/>
                      <a:pt x="1645" y="1446"/>
                      <a:pt x="1648" y="1446"/>
                    </a:cubicBezTo>
                    <a:close/>
                    <a:moveTo>
                      <a:pt x="1581" y="1490"/>
                    </a:moveTo>
                    <a:cubicBezTo>
                      <a:pt x="1611" y="1520"/>
                      <a:pt x="1642" y="1520"/>
                      <a:pt x="1611" y="1520"/>
                    </a:cubicBezTo>
                    <a:lnTo>
                      <a:pt x="1581" y="1490"/>
                    </a:lnTo>
                    <a:close/>
                    <a:moveTo>
                      <a:pt x="1551" y="1764"/>
                    </a:moveTo>
                    <a:cubicBezTo>
                      <a:pt x="1551" y="1779"/>
                      <a:pt x="1558" y="1786"/>
                      <a:pt x="1562" y="1786"/>
                    </a:cubicBezTo>
                    <a:cubicBezTo>
                      <a:pt x="1566" y="1786"/>
                      <a:pt x="1566" y="1779"/>
                      <a:pt x="1551" y="1764"/>
                    </a:cubicBezTo>
                    <a:close/>
                    <a:moveTo>
                      <a:pt x="1368" y="1764"/>
                    </a:moveTo>
                    <a:cubicBezTo>
                      <a:pt x="1384" y="1780"/>
                      <a:pt x="1400" y="1796"/>
                      <a:pt x="1407" y="1807"/>
                    </a:cubicBezTo>
                    <a:lnTo>
                      <a:pt x="1407" y="1807"/>
                    </a:lnTo>
                    <a:cubicBezTo>
                      <a:pt x="1401" y="1803"/>
                      <a:pt x="1397" y="1802"/>
                      <a:pt x="1395" y="1802"/>
                    </a:cubicBezTo>
                    <a:lnTo>
                      <a:pt x="1395" y="1802"/>
                    </a:lnTo>
                    <a:cubicBezTo>
                      <a:pt x="1392" y="1802"/>
                      <a:pt x="1396" y="1806"/>
                      <a:pt x="1411" y="1815"/>
                    </a:cubicBezTo>
                    <a:lnTo>
                      <a:pt x="1411" y="1815"/>
                    </a:lnTo>
                    <a:cubicBezTo>
                      <a:pt x="1410" y="1812"/>
                      <a:pt x="1409" y="1810"/>
                      <a:pt x="1407" y="1807"/>
                    </a:cubicBezTo>
                    <a:lnTo>
                      <a:pt x="1407" y="1807"/>
                    </a:lnTo>
                    <a:cubicBezTo>
                      <a:pt x="1413" y="1811"/>
                      <a:pt x="1421" y="1817"/>
                      <a:pt x="1429" y="1824"/>
                    </a:cubicBezTo>
                    <a:cubicBezTo>
                      <a:pt x="1422" y="1821"/>
                      <a:pt x="1416" y="1818"/>
                      <a:pt x="1411" y="1815"/>
                    </a:cubicBezTo>
                    <a:lnTo>
                      <a:pt x="1411" y="1815"/>
                    </a:lnTo>
                    <a:cubicBezTo>
                      <a:pt x="1412" y="1821"/>
                      <a:pt x="1409" y="1824"/>
                      <a:pt x="1399" y="1824"/>
                    </a:cubicBezTo>
                    <a:lnTo>
                      <a:pt x="1368" y="1794"/>
                    </a:lnTo>
                    <a:lnTo>
                      <a:pt x="1368" y="1764"/>
                    </a:lnTo>
                    <a:close/>
                    <a:moveTo>
                      <a:pt x="816" y="1943"/>
                    </a:moveTo>
                    <a:cubicBezTo>
                      <a:pt x="817" y="1944"/>
                      <a:pt x="819" y="1945"/>
                      <a:pt x="821" y="1946"/>
                    </a:cubicBezTo>
                    <a:cubicBezTo>
                      <a:pt x="851" y="1976"/>
                      <a:pt x="851" y="1976"/>
                      <a:pt x="821" y="1976"/>
                    </a:cubicBezTo>
                    <a:cubicBezTo>
                      <a:pt x="821" y="1959"/>
                      <a:pt x="821" y="1952"/>
                      <a:pt x="816" y="1943"/>
                    </a:cubicBezTo>
                    <a:close/>
                    <a:moveTo>
                      <a:pt x="578" y="1976"/>
                    </a:moveTo>
                    <a:cubicBezTo>
                      <a:pt x="578" y="1976"/>
                      <a:pt x="578" y="1976"/>
                      <a:pt x="608" y="2007"/>
                    </a:cubicBezTo>
                    <a:cubicBezTo>
                      <a:pt x="608" y="2007"/>
                      <a:pt x="608" y="1976"/>
                      <a:pt x="608" y="1976"/>
                    </a:cubicBezTo>
                    <a:close/>
                    <a:moveTo>
                      <a:pt x="685" y="2032"/>
                    </a:moveTo>
                    <a:cubicBezTo>
                      <a:pt x="680" y="2032"/>
                      <a:pt x="695" y="2050"/>
                      <a:pt x="730" y="2068"/>
                    </a:cubicBezTo>
                    <a:cubicBezTo>
                      <a:pt x="704" y="2042"/>
                      <a:pt x="689" y="2032"/>
                      <a:pt x="685" y="2032"/>
                    </a:cubicBezTo>
                    <a:close/>
                    <a:moveTo>
                      <a:pt x="1003" y="2037"/>
                    </a:moveTo>
                    <a:cubicBezTo>
                      <a:pt x="1034" y="2068"/>
                      <a:pt x="1064" y="2068"/>
                      <a:pt x="1064" y="2068"/>
                    </a:cubicBezTo>
                    <a:lnTo>
                      <a:pt x="1034" y="2068"/>
                    </a:lnTo>
                    <a:lnTo>
                      <a:pt x="1003" y="2037"/>
                    </a:lnTo>
                    <a:close/>
                    <a:moveTo>
                      <a:pt x="965" y="2060"/>
                    </a:moveTo>
                    <a:cubicBezTo>
                      <a:pt x="972" y="2060"/>
                      <a:pt x="984" y="2065"/>
                      <a:pt x="997" y="2086"/>
                    </a:cubicBezTo>
                    <a:lnTo>
                      <a:pt x="997" y="2086"/>
                    </a:lnTo>
                    <a:cubicBezTo>
                      <a:pt x="989" y="2082"/>
                      <a:pt x="981" y="2076"/>
                      <a:pt x="973" y="2068"/>
                    </a:cubicBezTo>
                    <a:cubicBezTo>
                      <a:pt x="958" y="2068"/>
                      <a:pt x="958" y="2060"/>
                      <a:pt x="965" y="2060"/>
                    </a:cubicBezTo>
                    <a:close/>
                    <a:moveTo>
                      <a:pt x="1086" y="2133"/>
                    </a:moveTo>
                    <a:cubicBezTo>
                      <a:pt x="1094" y="2141"/>
                      <a:pt x="1107" y="2150"/>
                      <a:pt x="1125" y="2159"/>
                    </a:cubicBezTo>
                    <a:cubicBezTo>
                      <a:pt x="1111" y="2145"/>
                      <a:pt x="1097" y="2137"/>
                      <a:pt x="1086" y="2133"/>
                    </a:cubicBezTo>
                    <a:close/>
                    <a:moveTo>
                      <a:pt x="596" y="2206"/>
                    </a:moveTo>
                    <a:cubicBezTo>
                      <a:pt x="595" y="2206"/>
                      <a:pt x="598" y="2209"/>
                      <a:pt x="608" y="2220"/>
                    </a:cubicBezTo>
                    <a:lnTo>
                      <a:pt x="639" y="2220"/>
                    </a:lnTo>
                    <a:cubicBezTo>
                      <a:pt x="618" y="2220"/>
                      <a:pt x="598" y="2206"/>
                      <a:pt x="596" y="2206"/>
                    </a:cubicBezTo>
                    <a:close/>
                    <a:moveTo>
                      <a:pt x="973" y="2189"/>
                    </a:moveTo>
                    <a:cubicBezTo>
                      <a:pt x="973" y="2189"/>
                      <a:pt x="1003" y="2220"/>
                      <a:pt x="1003" y="2220"/>
                    </a:cubicBezTo>
                    <a:cubicBezTo>
                      <a:pt x="943" y="2220"/>
                      <a:pt x="943" y="2220"/>
                      <a:pt x="973" y="2189"/>
                    </a:cubicBezTo>
                    <a:close/>
                    <a:moveTo>
                      <a:pt x="886" y="2288"/>
                    </a:moveTo>
                    <a:cubicBezTo>
                      <a:pt x="889" y="2288"/>
                      <a:pt x="897" y="2296"/>
                      <a:pt x="912" y="2311"/>
                    </a:cubicBezTo>
                    <a:lnTo>
                      <a:pt x="882" y="2311"/>
                    </a:lnTo>
                    <a:cubicBezTo>
                      <a:pt x="882" y="2296"/>
                      <a:pt x="882" y="2288"/>
                      <a:pt x="886" y="2288"/>
                    </a:cubicBezTo>
                    <a:close/>
                    <a:moveTo>
                      <a:pt x="734" y="2318"/>
                    </a:moveTo>
                    <a:cubicBezTo>
                      <a:pt x="737" y="2318"/>
                      <a:pt x="745" y="2326"/>
                      <a:pt x="760" y="2341"/>
                    </a:cubicBezTo>
                    <a:lnTo>
                      <a:pt x="730" y="2341"/>
                    </a:lnTo>
                    <a:cubicBezTo>
                      <a:pt x="730" y="2326"/>
                      <a:pt x="730" y="2318"/>
                      <a:pt x="734" y="2318"/>
                    </a:cubicBezTo>
                    <a:close/>
                    <a:moveTo>
                      <a:pt x="688" y="2359"/>
                    </a:moveTo>
                    <a:cubicBezTo>
                      <a:pt x="689" y="2359"/>
                      <a:pt x="717" y="2380"/>
                      <a:pt x="760" y="2402"/>
                    </a:cubicBezTo>
                    <a:cubicBezTo>
                      <a:pt x="760" y="2402"/>
                      <a:pt x="760" y="2402"/>
                      <a:pt x="760" y="2432"/>
                    </a:cubicBezTo>
                    <a:cubicBezTo>
                      <a:pt x="730" y="2402"/>
                      <a:pt x="699" y="2372"/>
                      <a:pt x="699" y="2372"/>
                    </a:cubicBezTo>
                    <a:cubicBezTo>
                      <a:pt x="691" y="2363"/>
                      <a:pt x="687" y="2359"/>
                      <a:pt x="688" y="2359"/>
                    </a:cubicBezTo>
                    <a:close/>
                    <a:moveTo>
                      <a:pt x="521" y="2534"/>
                    </a:moveTo>
                    <a:cubicBezTo>
                      <a:pt x="527" y="2534"/>
                      <a:pt x="542" y="2549"/>
                      <a:pt x="578" y="2584"/>
                    </a:cubicBezTo>
                    <a:cubicBezTo>
                      <a:pt x="578" y="2584"/>
                      <a:pt x="608" y="2615"/>
                      <a:pt x="608" y="2615"/>
                    </a:cubicBezTo>
                    <a:cubicBezTo>
                      <a:pt x="608" y="2615"/>
                      <a:pt x="578" y="2584"/>
                      <a:pt x="517" y="2554"/>
                    </a:cubicBezTo>
                    <a:cubicBezTo>
                      <a:pt x="517" y="2541"/>
                      <a:pt x="517" y="2534"/>
                      <a:pt x="521" y="2534"/>
                    </a:cubicBezTo>
                    <a:close/>
                    <a:moveTo>
                      <a:pt x="699" y="2606"/>
                    </a:moveTo>
                    <a:lnTo>
                      <a:pt x="699" y="2606"/>
                    </a:lnTo>
                    <a:cubicBezTo>
                      <a:pt x="717" y="2615"/>
                      <a:pt x="730" y="2615"/>
                      <a:pt x="730" y="2615"/>
                    </a:cubicBezTo>
                    <a:cubicBezTo>
                      <a:pt x="719" y="2615"/>
                      <a:pt x="709" y="2611"/>
                      <a:pt x="699" y="2606"/>
                    </a:cubicBezTo>
                    <a:close/>
                    <a:moveTo>
                      <a:pt x="284" y="2662"/>
                    </a:moveTo>
                    <a:cubicBezTo>
                      <a:pt x="277" y="2662"/>
                      <a:pt x="284" y="2675"/>
                      <a:pt x="304" y="2675"/>
                    </a:cubicBezTo>
                    <a:cubicBezTo>
                      <a:pt x="294" y="2665"/>
                      <a:pt x="287" y="2662"/>
                      <a:pt x="284" y="2662"/>
                    </a:cubicBezTo>
                    <a:close/>
                    <a:moveTo>
                      <a:pt x="1490" y="2645"/>
                    </a:moveTo>
                    <a:cubicBezTo>
                      <a:pt x="1490" y="2645"/>
                      <a:pt x="1520" y="2675"/>
                      <a:pt x="1520" y="2675"/>
                    </a:cubicBezTo>
                    <a:cubicBezTo>
                      <a:pt x="1533" y="2688"/>
                      <a:pt x="1540" y="2695"/>
                      <a:pt x="1542" y="2695"/>
                    </a:cubicBezTo>
                    <a:cubicBezTo>
                      <a:pt x="1545" y="2695"/>
                      <a:pt x="1538" y="2681"/>
                      <a:pt x="1520" y="2645"/>
                    </a:cubicBezTo>
                    <a:close/>
                    <a:moveTo>
                      <a:pt x="487" y="2736"/>
                    </a:moveTo>
                    <a:lnTo>
                      <a:pt x="517" y="2767"/>
                    </a:lnTo>
                    <a:lnTo>
                      <a:pt x="487" y="2767"/>
                    </a:lnTo>
                    <a:cubicBezTo>
                      <a:pt x="456" y="2736"/>
                      <a:pt x="456" y="2736"/>
                      <a:pt x="456" y="2736"/>
                    </a:cubicBezTo>
                    <a:close/>
                    <a:moveTo>
                      <a:pt x="536" y="2716"/>
                    </a:moveTo>
                    <a:lnTo>
                      <a:pt x="536" y="2716"/>
                    </a:lnTo>
                    <a:cubicBezTo>
                      <a:pt x="538" y="2716"/>
                      <a:pt x="553" y="2724"/>
                      <a:pt x="578" y="2736"/>
                    </a:cubicBezTo>
                    <a:cubicBezTo>
                      <a:pt x="588" y="2747"/>
                      <a:pt x="599" y="2757"/>
                      <a:pt x="608" y="2767"/>
                    </a:cubicBezTo>
                    <a:lnTo>
                      <a:pt x="608" y="2767"/>
                    </a:lnTo>
                    <a:cubicBezTo>
                      <a:pt x="555" y="2731"/>
                      <a:pt x="533" y="2716"/>
                      <a:pt x="536" y="2716"/>
                    </a:cubicBezTo>
                    <a:close/>
                    <a:moveTo>
                      <a:pt x="643" y="2732"/>
                    </a:moveTo>
                    <a:cubicBezTo>
                      <a:pt x="653" y="2732"/>
                      <a:pt x="674" y="2741"/>
                      <a:pt x="699" y="2767"/>
                    </a:cubicBezTo>
                    <a:cubicBezTo>
                      <a:pt x="699" y="2772"/>
                      <a:pt x="699" y="2777"/>
                      <a:pt x="700" y="2781"/>
                    </a:cubicBezTo>
                    <a:lnTo>
                      <a:pt x="700" y="2781"/>
                    </a:lnTo>
                    <a:cubicBezTo>
                      <a:pt x="691" y="2777"/>
                      <a:pt x="680" y="2772"/>
                      <a:pt x="669" y="2767"/>
                    </a:cubicBezTo>
                    <a:cubicBezTo>
                      <a:pt x="634" y="2749"/>
                      <a:pt x="629" y="2732"/>
                      <a:pt x="643" y="2732"/>
                    </a:cubicBezTo>
                    <a:close/>
                    <a:moveTo>
                      <a:pt x="608" y="2767"/>
                    </a:moveTo>
                    <a:cubicBezTo>
                      <a:pt x="626" y="2784"/>
                      <a:pt x="639" y="2797"/>
                      <a:pt x="639" y="2797"/>
                    </a:cubicBezTo>
                    <a:cubicBezTo>
                      <a:pt x="639" y="2827"/>
                      <a:pt x="639" y="2827"/>
                      <a:pt x="639" y="2827"/>
                    </a:cubicBezTo>
                    <a:lnTo>
                      <a:pt x="608" y="2767"/>
                    </a:lnTo>
                    <a:close/>
                    <a:moveTo>
                      <a:pt x="313" y="2966"/>
                    </a:moveTo>
                    <a:cubicBezTo>
                      <a:pt x="325" y="2966"/>
                      <a:pt x="345" y="2979"/>
                      <a:pt x="365" y="2979"/>
                    </a:cubicBezTo>
                    <a:lnTo>
                      <a:pt x="304" y="2979"/>
                    </a:lnTo>
                    <a:cubicBezTo>
                      <a:pt x="304" y="2969"/>
                      <a:pt x="308" y="2966"/>
                      <a:pt x="313" y="2966"/>
                    </a:cubicBezTo>
                    <a:close/>
                    <a:moveTo>
                      <a:pt x="517" y="3071"/>
                    </a:moveTo>
                    <a:cubicBezTo>
                      <a:pt x="517" y="3071"/>
                      <a:pt x="517" y="3101"/>
                      <a:pt x="547" y="3101"/>
                    </a:cubicBezTo>
                    <a:cubicBezTo>
                      <a:pt x="563" y="3116"/>
                      <a:pt x="578" y="3124"/>
                      <a:pt x="589" y="3124"/>
                    </a:cubicBezTo>
                    <a:cubicBezTo>
                      <a:pt x="601" y="3124"/>
                      <a:pt x="608" y="3116"/>
                      <a:pt x="608" y="3101"/>
                    </a:cubicBezTo>
                    <a:cubicBezTo>
                      <a:pt x="608" y="3101"/>
                      <a:pt x="578" y="3071"/>
                      <a:pt x="578" y="3071"/>
                    </a:cubicBezTo>
                    <a:close/>
                    <a:moveTo>
                      <a:pt x="71" y="3239"/>
                    </a:moveTo>
                    <a:cubicBezTo>
                      <a:pt x="65" y="3239"/>
                      <a:pt x="71" y="3253"/>
                      <a:pt x="92" y="3253"/>
                    </a:cubicBezTo>
                    <a:cubicBezTo>
                      <a:pt x="81" y="3243"/>
                      <a:pt x="75" y="3239"/>
                      <a:pt x="71" y="3239"/>
                    </a:cubicBezTo>
                    <a:close/>
                    <a:moveTo>
                      <a:pt x="31" y="3314"/>
                    </a:moveTo>
                    <a:lnTo>
                      <a:pt x="31" y="3314"/>
                    </a:lnTo>
                    <a:cubicBezTo>
                      <a:pt x="61" y="3344"/>
                      <a:pt x="92" y="3344"/>
                      <a:pt x="92" y="3344"/>
                    </a:cubicBezTo>
                    <a:lnTo>
                      <a:pt x="31" y="3314"/>
                    </a:lnTo>
                    <a:close/>
                    <a:moveTo>
                      <a:pt x="338" y="3321"/>
                    </a:moveTo>
                    <a:cubicBezTo>
                      <a:pt x="342" y="3321"/>
                      <a:pt x="350" y="3329"/>
                      <a:pt x="365" y="3344"/>
                    </a:cubicBezTo>
                    <a:lnTo>
                      <a:pt x="335" y="3344"/>
                    </a:lnTo>
                    <a:cubicBezTo>
                      <a:pt x="335" y="3329"/>
                      <a:pt x="335" y="3321"/>
                      <a:pt x="338" y="3321"/>
                    </a:cubicBezTo>
                    <a:close/>
                    <a:moveTo>
                      <a:pt x="217" y="3382"/>
                    </a:moveTo>
                    <a:cubicBezTo>
                      <a:pt x="221" y="3382"/>
                      <a:pt x="228" y="3390"/>
                      <a:pt x="243" y="3405"/>
                    </a:cubicBezTo>
                    <a:lnTo>
                      <a:pt x="274" y="3405"/>
                    </a:lnTo>
                    <a:cubicBezTo>
                      <a:pt x="304" y="3435"/>
                      <a:pt x="335" y="3435"/>
                      <a:pt x="335" y="3435"/>
                    </a:cubicBezTo>
                    <a:lnTo>
                      <a:pt x="274" y="3435"/>
                    </a:lnTo>
                    <a:cubicBezTo>
                      <a:pt x="213" y="3405"/>
                      <a:pt x="213" y="3405"/>
                      <a:pt x="213" y="3405"/>
                    </a:cubicBezTo>
                    <a:cubicBezTo>
                      <a:pt x="213" y="3390"/>
                      <a:pt x="213" y="3382"/>
                      <a:pt x="217" y="3382"/>
                    </a:cubicBezTo>
                    <a:close/>
                    <a:moveTo>
                      <a:pt x="213" y="3466"/>
                    </a:moveTo>
                    <a:cubicBezTo>
                      <a:pt x="213" y="3466"/>
                      <a:pt x="243" y="3496"/>
                      <a:pt x="243" y="3496"/>
                    </a:cubicBezTo>
                    <a:lnTo>
                      <a:pt x="213" y="3496"/>
                    </a:lnTo>
                    <a:cubicBezTo>
                      <a:pt x="183" y="3466"/>
                      <a:pt x="183" y="3466"/>
                      <a:pt x="183" y="3466"/>
                    </a:cubicBezTo>
                    <a:close/>
                    <a:moveTo>
                      <a:pt x="4073" y="1"/>
                    </a:moveTo>
                    <a:cubicBezTo>
                      <a:pt x="4073" y="31"/>
                      <a:pt x="4043" y="31"/>
                      <a:pt x="3982" y="31"/>
                    </a:cubicBezTo>
                    <a:cubicBezTo>
                      <a:pt x="3952" y="31"/>
                      <a:pt x="3891" y="61"/>
                      <a:pt x="3891" y="92"/>
                    </a:cubicBezTo>
                    <a:cubicBezTo>
                      <a:pt x="3861" y="61"/>
                      <a:pt x="3861" y="61"/>
                      <a:pt x="3861" y="61"/>
                    </a:cubicBezTo>
                    <a:cubicBezTo>
                      <a:pt x="3830" y="92"/>
                      <a:pt x="3830" y="92"/>
                      <a:pt x="3830" y="92"/>
                    </a:cubicBezTo>
                    <a:cubicBezTo>
                      <a:pt x="3830" y="61"/>
                      <a:pt x="3800" y="61"/>
                      <a:pt x="3800" y="61"/>
                    </a:cubicBezTo>
                    <a:cubicBezTo>
                      <a:pt x="3769" y="61"/>
                      <a:pt x="3769" y="61"/>
                      <a:pt x="3769" y="92"/>
                    </a:cubicBezTo>
                    <a:cubicBezTo>
                      <a:pt x="3769" y="92"/>
                      <a:pt x="3756" y="105"/>
                      <a:pt x="3738" y="105"/>
                    </a:cubicBezTo>
                    <a:cubicBezTo>
                      <a:pt x="3729" y="105"/>
                      <a:pt x="3719" y="102"/>
                      <a:pt x="3709" y="92"/>
                    </a:cubicBezTo>
                    <a:cubicBezTo>
                      <a:pt x="3700" y="83"/>
                      <a:pt x="3693" y="79"/>
                      <a:pt x="3689" y="79"/>
                    </a:cubicBezTo>
                    <a:cubicBezTo>
                      <a:pt x="3678" y="79"/>
                      <a:pt x="3678" y="101"/>
                      <a:pt x="3678" y="122"/>
                    </a:cubicBezTo>
                    <a:cubicBezTo>
                      <a:pt x="3709" y="153"/>
                      <a:pt x="3709" y="183"/>
                      <a:pt x="3678" y="183"/>
                    </a:cubicBezTo>
                    <a:cubicBezTo>
                      <a:pt x="3678" y="183"/>
                      <a:pt x="3678" y="153"/>
                      <a:pt x="3678" y="122"/>
                    </a:cubicBezTo>
                    <a:cubicBezTo>
                      <a:pt x="3678" y="92"/>
                      <a:pt x="3678" y="92"/>
                      <a:pt x="3648" y="92"/>
                    </a:cubicBezTo>
                    <a:cubicBezTo>
                      <a:pt x="3648" y="122"/>
                      <a:pt x="3617" y="153"/>
                      <a:pt x="3557" y="153"/>
                    </a:cubicBezTo>
                    <a:cubicBezTo>
                      <a:pt x="3496" y="153"/>
                      <a:pt x="3496" y="183"/>
                      <a:pt x="3496" y="213"/>
                    </a:cubicBezTo>
                    <a:cubicBezTo>
                      <a:pt x="3496" y="229"/>
                      <a:pt x="3496" y="236"/>
                      <a:pt x="3492" y="236"/>
                    </a:cubicBezTo>
                    <a:cubicBezTo>
                      <a:pt x="3488" y="236"/>
                      <a:pt x="3481" y="229"/>
                      <a:pt x="3465" y="213"/>
                    </a:cubicBezTo>
                    <a:cubicBezTo>
                      <a:pt x="3427" y="156"/>
                      <a:pt x="3413" y="134"/>
                      <a:pt x="3408" y="134"/>
                    </a:cubicBezTo>
                    <a:cubicBezTo>
                      <a:pt x="3405" y="134"/>
                      <a:pt x="3405" y="142"/>
                      <a:pt x="3405" y="153"/>
                    </a:cubicBezTo>
                    <a:cubicBezTo>
                      <a:pt x="3405" y="153"/>
                      <a:pt x="3405" y="183"/>
                      <a:pt x="3435" y="213"/>
                    </a:cubicBezTo>
                    <a:cubicBezTo>
                      <a:pt x="3435" y="247"/>
                      <a:pt x="3435" y="271"/>
                      <a:pt x="3430" y="271"/>
                    </a:cubicBezTo>
                    <a:cubicBezTo>
                      <a:pt x="3426" y="271"/>
                      <a:pt x="3418" y="255"/>
                      <a:pt x="3405" y="213"/>
                    </a:cubicBezTo>
                    <a:cubicBezTo>
                      <a:pt x="3405" y="196"/>
                      <a:pt x="3397" y="188"/>
                      <a:pt x="3386" y="188"/>
                    </a:cubicBezTo>
                    <a:cubicBezTo>
                      <a:pt x="3359" y="188"/>
                      <a:pt x="3313" y="231"/>
                      <a:pt x="3313" y="274"/>
                    </a:cubicBezTo>
                    <a:cubicBezTo>
                      <a:pt x="3313" y="274"/>
                      <a:pt x="3313" y="274"/>
                      <a:pt x="3313" y="244"/>
                    </a:cubicBezTo>
                    <a:cubicBezTo>
                      <a:pt x="3298" y="229"/>
                      <a:pt x="3291" y="221"/>
                      <a:pt x="3283" y="221"/>
                    </a:cubicBezTo>
                    <a:cubicBezTo>
                      <a:pt x="3275" y="221"/>
                      <a:pt x="3268" y="229"/>
                      <a:pt x="3253" y="244"/>
                    </a:cubicBezTo>
                    <a:cubicBezTo>
                      <a:pt x="3253" y="270"/>
                      <a:pt x="3247" y="279"/>
                      <a:pt x="3239" y="279"/>
                    </a:cubicBezTo>
                    <a:cubicBezTo>
                      <a:pt x="3227" y="279"/>
                      <a:pt x="3209" y="261"/>
                      <a:pt x="3192" y="244"/>
                    </a:cubicBezTo>
                    <a:cubicBezTo>
                      <a:pt x="3192" y="213"/>
                      <a:pt x="3192" y="213"/>
                      <a:pt x="3161" y="213"/>
                    </a:cubicBezTo>
                    <a:cubicBezTo>
                      <a:pt x="3161" y="259"/>
                      <a:pt x="3154" y="274"/>
                      <a:pt x="3142" y="274"/>
                    </a:cubicBezTo>
                    <a:cubicBezTo>
                      <a:pt x="3131" y="274"/>
                      <a:pt x="3116" y="259"/>
                      <a:pt x="3101" y="244"/>
                    </a:cubicBezTo>
                    <a:cubicBezTo>
                      <a:pt x="3101" y="274"/>
                      <a:pt x="3101" y="274"/>
                      <a:pt x="3070" y="274"/>
                    </a:cubicBezTo>
                    <a:cubicBezTo>
                      <a:pt x="3070" y="305"/>
                      <a:pt x="3070" y="305"/>
                      <a:pt x="3070" y="335"/>
                    </a:cubicBezTo>
                    <a:cubicBezTo>
                      <a:pt x="3101" y="365"/>
                      <a:pt x="3101" y="396"/>
                      <a:pt x="3101" y="396"/>
                    </a:cubicBezTo>
                    <a:lnTo>
                      <a:pt x="3070" y="365"/>
                    </a:lnTo>
                    <a:cubicBezTo>
                      <a:pt x="3070" y="335"/>
                      <a:pt x="3040" y="335"/>
                      <a:pt x="3010" y="335"/>
                    </a:cubicBezTo>
                    <a:cubicBezTo>
                      <a:pt x="2994" y="350"/>
                      <a:pt x="2987" y="358"/>
                      <a:pt x="2979" y="358"/>
                    </a:cubicBezTo>
                    <a:cubicBezTo>
                      <a:pt x="2972" y="358"/>
                      <a:pt x="2964" y="350"/>
                      <a:pt x="2949" y="336"/>
                    </a:cubicBezTo>
                    <a:lnTo>
                      <a:pt x="2949" y="336"/>
                    </a:lnTo>
                    <a:lnTo>
                      <a:pt x="2979" y="365"/>
                    </a:lnTo>
                    <a:cubicBezTo>
                      <a:pt x="2979" y="381"/>
                      <a:pt x="2979" y="388"/>
                      <a:pt x="2975" y="388"/>
                    </a:cubicBezTo>
                    <a:cubicBezTo>
                      <a:pt x="2972" y="388"/>
                      <a:pt x="2964" y="381"/>
                      <a:pt x="2949" y="365"/>
                    </a:cubicBezTo>
                    <a:cubicBezTo>
                      <a:pt x="2949" y="353"/>
                      <a:pt x="2943" y="345"/>
                      <a:pt x="2937" y="345"/>
                    </a:cubicBezTo>
                    <a:cubicBezTo>
                      <a:pt x="2929" y="345"/>
                      <a:pt x="2918" y="360"/>
                      <a:pt x="2918" y="396"/>
                    </a:cubicBezTo>
                    <a:lnTo>
                      <a:pt x="2888" y="396"/>
                    </a:lnTo>
                    <a:cubicBezTo>
                      <a:pt x="2873" y="365"/>
                      <a:pt x="2865" y="350"/>
                      <a:pt x="2861" y="350"/>
                    </a:cubicBezTo>
                    <a:cubicBezTo>
                      <a:pt x="2858" y="350"/>
                      <a:pt x="2858" y="365"/>
                      <a:pt x="2858" y="396"/>
                    </a:cubicBezTo>
                    <a:cubicBezTo>
                      <a:pt x="2858" y="365"/>
                      <a:pt x="2858" y="365"/>
                      <a:pt x="2827" y="365"/>
                    </a:cubicBezTo>
                    <a:cubicBezTo>
                      <a:pt x="2827" y="387"/>
                      <a:pt x="2812" y="408"/>
                      <a:pt x="2803" y="408"/>
                    </a:cubicBezTo>
                    <a:cubicBezTo>
                      <a:pt x="2799" y="408"/>
                      <a:pt x="2797" y="405"/>
                      <a:pt x="2797" y="396"/>
                    </a:cubicBezTo>
                    <a:cubicBezTo>
                      <a:pt x="2797" y="426"/>
                      <a:pt x="2797" y="426"/>
                      <a:pt x="2797" y="426"/>
                    </a:cubicBezTo>
                    <a:cubicBezTo>
                      <a:pt x="2766" y="426"/>
                      <a:pt x="2766" y="426"/>
                      <a:pt x="2797" y="457"/>
                    </a:cubicBezTo>
                    <a:cubicBezTo>
                      <a:pt x="2797" y="487"/>
                      <a:pt x="2797" y="517"/>
                      <a:pt x="2797" y="517"/>
                    </a:cubicBezTo>
                    <a:cubicBezTo>
                      <a:pt x="2766" y="517"/>
                      <a:pt x="2766" y="487"/>
                      <a:pt x="2766" y="426"/>
                    </a:cubicBezTo>
                    <a:cubicBezTo>
                      <a:pt x="2766" y="418"/>
                      <a:pt x="2764" y="414"/>
                      <a:pt x="2761" y="414"/>
                    </a:cubicBezTo>
                    <a:cubicBezTo>
                      <a:pt x="2752" y="414"/>
                      <a:pt x="2736" y="442"/>
                      <a:pt x="2736" y="487"/>
                    </a:cubicBezTo>
                    <a:lnTo>
                      <a:pt x="2675" y="487"/>
                    </a:lnTo>
                    <a:cubicBezTo>
                      <a:pt x="2675" y="502"/>
                      <a:pt x="2675" y="510"/>
                      <a:pt x="2671" y="510"/>
                    </a:cubicBezTo>
                    <a:cubicBezTo>
                      <a:pt x="2671" y="510"/>
                      <a:pt x="2671" y="510"/>
                      <a:pt x="2671" y="510"/>
                    </a:cubicBezTo>
                    <a:lnTo>
                      <a:pt x="2671" y="510"/>
                    </a:lnTo>
                    <a:cubicBezTo>
                      <a:pt x="2673" y="512"/>
                      <a:pt x="2674" y="515"/>
                      <a:pt x="2675" y="517"/>
                    </a:cubicBezTo>
                    <a:cubicBezTo>
                      <a:pt x="2675" y="533"/>
                      <a:pt x="2675" y="540"/>
                      <a:pt x="2671" y="540"/>
                    </a:cubicBezTo>
                    <a:cubicBezTo>
                      <a:pt x="2668" y="540"/>
                      <a:pt x="2660" y="533"/>
                      <a:pt x="2645" y="517"/>
                    </a:cubicBezTo>
                    <a:lnTo>
                      <a:pt x="2645" y="517"/>
                    </a:lnTo>
                    <a:cubicBezTo>
                      <a:pt x="2645" y="548"/>
                      <a:pt x="2675" y="578"/>
                      <a:pt x="2645" y="578"/>
                    </a:cubicBezTo>
                    <a:lnTo>
                      <a:pt x="2645" y="548"/>
                    </a:lnTo>
                    <a:lnTo>
                      <a:pt x="2614" y="517"/>
                    </a:lnTo>
                    <a:cubicBezTo>
                      <a:pt x="2614" y="548"/>
                      <a:pt x="2614" y="548"/>
                      <a:pt x="2614" y="548"/>
                    </a:cubicBezTo>
                    <a:cubicBezTo>
                      <a:pt x="2614" y="533"/>
                      <a:pt x="2599" y="525"/>
                      <a:pt x="2576" y="525"/>
                    </a:cubicBezTo>
                    <a:cubicBezTo>
                      <a:pt x="2554" y="525"/>
                      <a:pt x="2523" y="533"/>
                      <a:pt x="2493" y="548"/>
                    </a:cubicBezTo>
                    <a:cubicBezTo>
                      <a:pt x="2493" y="548"/>
                      <a:pt x="2493" y="609"/>
                      <a:pt x="2523" y="609"/>
                    </a:cubicBezTo>
                    <a:cubicBezTo>
                      <a:pt x="2538" y="639"/>
                      <a:pt x="2538" y="647"/>
                      <a:pt x="2531" y="647"/>
                    </a:cubicBezTo>
                    <a:cubicBezTo>
                      <a:pt x="2523" y="647"/>
                      <a:pt x="2508" y="639"/>
                      <a:pt x="2493" y="639"/>
                    </a:cubicBezTo>
                    <a:cubicBezTo>
                      <a:pt x="2478" y="624"/>
                      <a:pt x="2470" y="616"/>
                      <a:pt x="2466" y="616"/>
                    </a:cubicBezTo>
                    <a:cubicBezTo>
                      <a:pt x="2462" y="616"/>
                      <a:pt x="2462" y="624"/>
                      <a:pt x="2462" y="639"/>
                    </a:cubicBezTo>
                    <a:cubicBezTo>
                      <a:pt x="2447" y="624"/>
                      <a:pt x="2440" y="616"/>
                      <a:pt x="2436" y="616"/>
                    </a:cubicBezTo>
                    <a:cubicBezTo>
                      <a:pt x="2432" y="616"/>
                      <a:pt x="2432" y="624"/>
                      <a:pt x="2432" y="639"/>
                    </a:cubicBezTo>
                    <a:cubicBezTo>
                      <a:pt x="2432" y="639"/>
                      <a:pt x="2432" y="639"/>
                      <a:pt x="2402" y="609"/>
                    </a:cubicBezTo>
                    <a:cubicBezTo>
                      <a:pt x="2402" y="617"/>
                      <a:pt x="2402" y="628"/>
                      <a:pt x="2402" y="639"/>
                    </a:cubicBezTo>
                    <a:cubicBezTo>
                      <a:pt x="2393" y="621"/>
                      <a:pt x="2384" y="614"/>
                      <a:pt x="2376" y="614"/>
                    </a:cubicBezTo>
                    <a:cubicBezTo>
                      <a:pt x="2359" y="614"/>
                      <a:pt x="2350" y="657"/>
                      <a:pt x="2371" y="700"/>
                    </a:cubicBezTo>
                    <a:cubicBezTo>
                      <a:pt x="2371" y="700"/>
                      <a:pt x="2341" y="700"/>
                      <a:pt x="2341" y="669"/>
                    </a:cubicBezTo>
                    <a:cubicBezTo>
                      <a:pt x="2341" y="669"/>
                      <a:pt x="2341" y="669"/>
                      <a:pt x="2341" y="730"/>
                    </a:cubicBezTo>
                    <a:cubicBezTo>
                      <a:pt x="2352" y="753"/>
                      <a:pt x="2351" y="763"/>
                      <a:pt x="2342" y="763"/>
                    </a:cubicBezTo>
                    <a:cubicBezTo>
                      <a:pt x="2329" y="763"/>
                      <a:pt x="2299" y="737"/>
                      <a:pt x="2280" y="700"/>
                    </a:cubicBezTo>
                    <a:lnTo>
                      <a:pt x="2280" y="730"/>
                    </a:lnTo>
                    <a:cubicBezTo>
                      <a:pt x="2280" y="761"/>
                      <a:pt x="2280" y="761"/>
                      <a:pt x="2280" y="761"/>
                    </a:cubicBezTo>
                    <a:cubicBezTo>
                      <a:pt x="2282" y="764"/>
                      <a:pt x="2283" y="767"/>
                      <a:pt x="2285" y="770"/>
                    </a:cubicBezTo>
                    <a:lnTo>
                      <a:pt x="2285" y="770"/>
                    </a:lnTo>
                    <a:cubicBezTo>
                      <a:pt x="2290" y="763"/>
                      <a:pt x="2290" y="750"/>
                      <a:pt x="2280" y="730"/>
                    </a:cubicBezTo>
                    <a:lnTo>
                      <a:pt x="2280" y="730"/>
                    </a:lnTo>
                    <a:cubicBezTo>
                      <a:pt x="2299" y="768"/>
                      <a:pt x="2306" y="794"/>
                      <a:pt x="2302" y="794"/>
                    </a:cubicBezTo>
                    <a:cubicBezTo>
                      <a:pt x="2299" y="794"/>
                      <a:pt x="2294" y="787"/>
                      <a:pt x="2285" y="770"/>
                    </a:cubicBezTo>
                    <a:lnTo>
                      <a:pt x="2285" y="770"/>
                    </a:lnTo>
                    <a:cubicBezTo>
                      <a:pt x="2282" y="774"/>
                      <a:pt x="2278" y="776"/>
                      <a:pt x="2272" y="776"/>
                    </a:cubicBezTo>
                    <a:cubicBezTo>
                      <a:pt x="2264" y="776"/>
                      <a:pt x="2252" y="771"/>
                      <a:pt x="2241" y="760"/>
                    </a:cubicBezTo>
                    <a:lnTo>
                      <a:pt x="2241" y="760"/>
                    </a:lnTo>
                    <a:cubicBezTo>
                      <a:pt x="2250" y="778"/>
                      <a:pt x="2250" y="791"/>
                      <a:pt x="2250" y="791"/>
                    </a:cubicBezTo>
                    <a:cubicBezTo>
                      <a:pt x="2250" y="791"/>
                      <a:pt x="2250" y="791"/>
                      <a:pt x="2219" y="761"/>
                    </a:cubicBezTo>
                    <a:cubicBezTo>
                      <a:pt x="2199" y="761"/>
                      <a:pt x="2179" y="747"/>
                      <a:pt x="2176" y="747"/>
                    </a:cubicBezTo>
                    <a:lnTo>
                      <a:pt x="2176" y="747"/>
                    </a:lnTo>
                    <a:cubicBezTo>
                      <a:pt x="2175" y="747"/>
                      <a:pt x="2179" y="750"/>
                      <a:pt x="2189" y="761"/>
                    </a:cubicBezTo>
                    <a:cubicBezTo>
                      <a:pt x="2189" y="761"/>
                      <a:pt x="2188" y="760"/>
                      <a:pt x="2158" y="730"/>
                    </a:cubicBezTo>
                    <a:lnTo>
                      <a:pt x="2128" y="730"/>
                    </a:lnTo>
                    <a:cubicBezTo>
                      <a:pt x="2146" y="766"/>
                      <a:pt x="2143" y="781"/>
                      <a:pt x="2137" y="781"/>
                    </a:cubicBezTo>
                    <a:cubicBezTo>
                      <a:pt x="2133" y="781"/>
                      <a:pt x="2128" y="773"/>
                      <a:pt x="2128" y="761"/>
                    </a:cubicBezTo>
                    <a:cubicBezTo>
                      <a:pt x="2128" y="761"/>
                      <a:pt x="2098" y="761"/>
                      <a:pt x="2128" y="791"/>
                    </a:cubicBezTo>
                    <a:cubicBezTo>
                      <a:pt x="2098" y="791"/>
                      <a:pt x="2098" y="791"/>
                      <a:pt x="2067" y="761"/>
                    </a:cubicBezTo>
                    <a:cubicBezTo>
                      <a:pt x="2067" y="768"/>
                      <a:pt x="2067" y="778"/>
                      <a:pt x="2067" y="791"/>
                    </a:cubicBezTo>
                    <a:cubicBezTo>
                      <a:pt x="2098" y="821"/>
                      <a:pt x="2098" y="821"/>
                      <a:pt x="2067" y="821"/>
                    </a:cubicBezTo>
                    <a:cubicBezTo>
                      <a:pt x="2098" y="852"/>
                      <a:pt x="2098" y="852"/>
                      <a:pt x="2067" y="852"/>
                    </a:cubicBezTo>
                    <a:cubicBezTo>
                      <a:pt x="2067" y="852"/>
                      <a:pt x="2054" y="838"/>
                      <a:pt x="2045" y="838"/>
                    </a:cubicBezTo>
                    <a:cubicBezTo>
                      <a:pt x="2040" y="838"/>
                      <a:pt x="2037" y="842"/>
                      <a:pt x="2037" y="852"/>
                    </a:cubicBezTo>
                    <a:cubicBezTo>
                      <a:pt x="2006" y="852"/>
                      <a:pt x="2006" y="852"/>
                      <a:pt x="2037" y="882"/>
                    </a:cubicBezTo>
                    <a:cubicBezTo>
                      <a:pt x="2037" y="882"/>
                      <a:pt x="2010" y="869"/>
                      <a:pt x="1992" y="869"/>
                    </a:cubicBezTo>
                    <a:cubicBezTo>
                      <a:pt x="1983" y="869"/>
                      <a:pt x="1976" y="872"/>
                      <a:pt x="1976" y="882"/>
                    </a:cubicBezTo>
                    <a:cubicBezTo>
                      <a:pt x="1946" y="882"/>
                      <a:pt x="1946" y="882"/>
                      <a:pt x="1976" y="913"/>
                    </a:cubicBezTo>
                    <a:cubicBezTo>
                      <a:pt x="1991" y="943"/>
                      <a:pt x="1999" y="958"/>
                      <a:pt x="1995" y="958"/>
                    </a:cubicBezTo>
                    <a:cubicBezTo>
                      <a:pt x="1991" y="958"/>
                      <a:pt x="1976" y="943"/>
                      <a:pt x="1946" y="913"/>
                    </a:cubicBezTo>
                    <a:cubicBezTo>
                      <a:pt x="1930" y="897"/>
                      <a:pt x="1923" y="890"/>
                      <a:pt x="1919" y="890"/>
                    </a:cubicBezTo>
                    <a:cubicBezTo>
                      <a:pt x="1915" y="890"/>
                      <a:pt x="1915" y="897"/>
                      <a:pt x="1915" y="913"/>
                    </a:cubicBezTo>
                    <a:cubicBezTo>
                      <a:pt x="1946" y="943"/>
                      <a:pt x="1946" y="943"/>
                      <a:pt x="1915" y="943"/>
                    </a:cubicBezTo>
                    <a:cubicBezTo>
                      <a:pt x="1915" y="943"/>
                      <a:pt x="1915" y="943"/>
                      <a:pt x="1885" y="913"/>
                    </a:cubicBezTo>
                    <a:cubicBezTo>
                      <a:pt x="1885" y="913"/>
                      <a:pt x="1885" y="913"/>
                      <a:pt x="1885" y="943"/>
                    </a:cubicBezTo>
                    <a:cubicBezTo>
                      <a:pt x="1885" y="979"/>
                      <a:pt x="1874" y="993"/>
                      <a:pt x="1860" y="993"/>
                    </a:cubicBezTo>
                    <a:cubicBezTo>
                      <a:pt x="1849" y="993"/>
                      <a:pt x="1837" y="986"/>
                      <a:pt x="1824" y="973"/>
                    </a:cubicBezTo>
                    <a:cubicBezTo>
                      <a:pt x="1824" y="973"/>
                      <a:pt x="1824" y="973"/>
                      <a:pt x="1824" y="1004"/>
                    </a:cubicBezTo>
                    <a:cubicBezTo>
                      <a:pt x="1824" y="1021"/>
                      <a:pt x="1814" y="1039"/>
                      <a:pt x="1800" y="1039"/>
                    </a:cubicBezTo>
                    <a:cubicBezTo>
                      <a:pt x="1789" y="1039"/>
                      <a:pt x="1776" y="1029"/>
                      <a:pt x="1763" y="1004"/>
                    </a:cubicBezTo>
                    <a:cubicBezTo>
                      <a:pt x="1733" y="973"/>
                      <a:pt x="1733" y="943"/>
                      <a:pt x="1733" y="943"/>
                    </a:cubicBezTo>
                    <a:cubicBezTo>
                      <a:pt x="1733" y="973"/>
                      <a:pt x="1733" y="973"/>
                      <a:pt x="1733" y="973"/>
                    </a:cubicBezTo>
                    <a:cubicBezTo>
                      <a:pt x="1733" y="1004"/>
                      <a:pt x="1733" y="1004"/>
                      <a:pt x="1733" y="1034"/>
                    </a:cubicBezTo>
                    <a:cubicBezTo>
                      <a:pt x="1702" y="1034"/>
                      <a:pt x="1702" y="1064"/>
                      <a:pt x="1702" y="1095"/>
                    </a:cubicBezTo>
                    <a:cubicBezTo>
                      <a:pt x="1672" y="1095"/>
                      <a:pt x="1672" y="1095"/>
                      <a:pt x="1642" y="1064"/>
                    </a:cubicBezTo>
                    <a:cubicBezTo>
                      <a:pt x="1642" y="1095"/>
                      <a:pt x="1642" y="1095"/>
                      <a:pt x="1642" y="1125"/>
                    </a:cubicBezTo>
                    <a:lnTo>
                      <a:pt x="1611" y="1125"/>
                    </a:lnTo>
                    <a:cubicBezTo>
                      <a:pt x="1642" y="1156"/>
                      <a:pt x="1611" y="1186"/>
                      <a:pt x="1611" y="1186"/>
                    </a:cubicBezTo>
                    <a:cubicBezTo>
                      <a:pt x="1581" y="1186"/>
                      <a:pt x="1399" y="1308"/>
                      <a:pt x="1399" y="1338"/>
                    </a:cubicBezTo>
                    <a:cubicBezTo>
                      <a:pt x="1399" y="1338"/>
                      <a:pt x="1399" y="1338"/>
                      <a:pt x="1399" y="1368"/>
                    </a:cubicBezTo>
                    <a:lnTo>
                      <a:pt x="1368" y="1368"/>
                    </a:lnTo>
                    <a:cubicBezTo>
                      <a:pt x="1359" y="1350"/>
                      <a:pt x="1352" y="1342"/>
                      <a:pt x="1348" y="1342"/>
                    </a:cubicBezTo>
                    <a:cubicBezTo>
                      <a:pt x="1338" y="1342"/>
                      <a:pt x="1338" y="1378"/>
                      <a:pt x="1338" y="1399"/>
                    </a:cubicBezTo>
                    <a:cubicBezTo>
                      <a:pt x="1368" y="1429"/>
                      <a:pt x="1338" y="1429"/>
                      <a:pt x="1338" y="1429"/>
                    </a:cubicBezTo>
                    <a:cubicBezTo>
                      <a:pt x="1323" y="1414"/>
                      <a:pt x="1307" y="1406"/>
                      <a:pt x="1300" y="1406"/>
                    </a:cubicBezTo>
                    <a:cubicBezTo>
                      <a:pt x="1292" y="1406"/>
                      <a:pt x="1292" y="1414"/>
                      <a:pt x="1307" y="1429"/>
                    </a:cubicBezTo>
                    <a:cubicBezTo>
                      <a:pt x="1325" y="1465"/>
                      <a:pt x="1333" y="1480"/>
                      <a:pt x="1323" y="1480"/>
                    </a:cubicBezTo>
                    <a:cubicBezTo>
                      <a:pt x="1317" y="1480"/>
                      <a:pt x="1302" y="1472"/>
                      <a:pt x="1277" y="1460"/>
                    </a:cubicBezTo>
                    <a:cubicBezTo>
                      <a:pt x="1263" y="1432"/>
                      <a:pt x="1250" y="1417"/>
                      <a:pt x="1244" y="1417"/>
                    </a:cubicBezTo>
                    <a:lnTo>
                      <a:pt x="1244" y="1417"/>
                    </a:lnTo>
                    <a:cubicBezTo>
                      <a:pt x="1238" y="1417"/>
                      <a:pt x="1243" y="1440"/>
                      <a:pt x="1277" y="1490"/>
                    </a:cubicBezTo>
                    <a:cubicBezTo>
                      <a:pt x="1247" y="1475"/>
                      <a:pt x="1231" y="1467"/>
                      <a:pt x="1228" y="1467"/>
                    </a:cubicBezTo>
                    <a:cubicBezTo>
                      <a:pt x="1224" y="1467"/>
                      <a:pt x="1231" y="1475"/>
                      <a:pt x="1247" y="1490"/>
                    </a:cubicBezTo>
                    <a:cubicBezTo>
                      <a:pt x="1264" y="1508"/>
                      <a:pt x="1272" y="1525"/>
                      <a:pt x="1263" y="1525"/>
                    </a:cubicBezTo>
                    <a:cubicBezTo>
                      <a:pt x="1257" y="1525"/>
                      <a:pt x="1242" y="1516"/>
                      <a:pt x="1216" y="1490"/>
                    </a:cubicBezTo>
                    <a:cubicBezTo>
                      <a:pt x="1191" y="1477"/>
                      <a:pt x="1176" y="1470"/>
                      <a:pt x="1172" y="1470"/>
                    </a:cubicBezTo>
                    <a:lnTo>
                      <a:pt x="1172" y="1470"/>
                    </a:lnTo>
                    <a:cubicBezTo>
                      <a:pt x="1166" y="1470"/>
                      <a:pt x="1181" y="1485"/>
                      <a:pt x="1216" y="1520"/>
                    </a:cubicBezTo>
                    <a:cubicBezTo>
                      <a:pt x="1238" y="1542"/>
                      <a:pt x="1244" y="1563"/>
                      <a:pt x="1224" y="1563"/>
                    </a:cubicBezTo>
                    <a:cubicBezTo>
                      <a:pt x="1216" y="1563"/>
                      <a:pt x="1204" y="1560"/>
                      <a:pt x="1186" y="1551"/>
                    </a:cubicBezTo>
                    <a:cubicBezTo>
                      <a:pt x="1186" y="1551"/>
                      <a:pt x="1172" y="1537"/>
                      <a:pt x="1163" y="1537"/>
                    </a:cubicBezTo>
                    <a:cubicBezTo>
                      <a:pt x="1159" y="1537"/>
                      <a:pt x="1155" y="1541"/>
                      <a:pt x="1155" y="1551"/>
                    </a:cubicBezTo>
                    <a:cubicBezTo>
                      <a:pt x="1155" y="1551"/>
                      <a:pt x="1095" y="1551"/>
                      <a:pt x="1064" y="1612"/>
                    </a:cubicBezTo>
                    <a:cubicBezTo>
                      <a:pt x="1003" y="1642"/>
                      <a:pt x="1003" y="1672"/>
                      <a:pt x="1034" y="1672"/>
                    </a:cubicBezTo>
                    <a:cubicBezTo>
                      <a:pt x="1052" y="1708"/>
                      <a:pt x="1059" y="1723"/>
                      <a:pt x="1050" y="1723"/>
                    </a:cubicBezTo>
                    <a:cubicBezTo>
                      <a:pt x="1043" y="1723"/>
                      <a:pt x="1029" y="1715"/>
                      <a:pt x="1003" y="1703"/>
                    </a:cubicBezTo>
                    <a:cubicBezTo>
                      <a:pt x="1003" y="1703"/>
                      <a:pt x="990" y="1689"/>
                      <a:pt x="981" y="1689"/>
                    </a:cubicBezTo>
                    <a:cubicBezTo>
                      <a:pt x="976" y="1689"/>
                      <a:pt x="973" y="1693"/>
                      <a:pt x="973" y="1703"/>
                    </a:cubicBezTo>
                    <a:lnTo>
                      <a:pt x="912" y="1703"/>
                    </a:lnTo>
                    <a:cubicBezTo>
                      <a:pt x="934" y="1747"/>
                      <a:pt x="924" y="1776"/>
                      <a:pt x="905" y="1776"/>
                    </a:cubicBezTo>
                    <a:cubicBezTo>
                      <a:pt x="898" y="1776"/>
                      <a:pt x="890" y="1772"/>
                      <a:pt x="882" y="1764"/>
                    </a:cubicBezTo>
                    <a:cubicBezTo>
                      <a:pt x="882" y="1794"/>
                      <a:pt x="882" y="1794"/>
                      <a:pt x="882" y="1824"/>
                    </a:cubicBezTo>
                    <a:cubicBezTo>
                      <a:pt x="851" y="1824"/>
                      <a:pt x="791" y="1824"/>
                      <a:pt x="851" y="1855"/>
                    </a:cubicBezTo>
                    <a:lnTo>
                      <a:pt x="821" y="1855"/>
                    </a:lnTo>
                    <a:cubicBezTo>
                      <a:pt x="812" y="1846"/>
                      <a:pt x="806" y="1842"/>
                      <a:pt x="802" y="1842"/>
                    </a:cubicBezTo>
                    <a:cubicBezTo>
                      <a:pt x="793" y="1842"/>
                      <a:pt x="800" y="1864"/>
                      <a:pt x="821" y="1885"/>
                    </a:cubicBezTo>
                    <a:cubicBezTo>
                      <a:pt x="856" y="1903"/>
                      <a:pt x="871" y="1920"/>
                      <a:pt x="860" y="1920"/>
                    </a:cubicBezTo>
                    <a:cubicBezTo>
                      <a:pt x="851" y="1920"/>
                      <a:pt x="829" y="1911"/>
                      <a:pt x="791" y="1885"/>
                    </a:cubicBezTo>
                    <a:cubicBezTo>
                      <a:pt x="778" y="1873"/>
                      <a:pt x="768" y="1862"/>
                      <a:pt x="760" y="1855"/>
                    </a:cubicBezTo>
                    <a:lnTo>
                      <a:pt x="760" y="1855"/>
                    </a:lnTo>
                    <a:cubicBezTo>
                      <a:pt x="782" y="1876"/>
                      <a:pt x="788" y="1898"/>
                      <a:pt x="779" y="1898"/>
                    </a:cubicBezTo>
                    <a:cubicBezTo>
                      <a:pt x="775" y="1898"/>
                      <a:pt x="769" y="1894"/>
                      <a:pt x="760" y="1885"/>
                    </a:cubicBezTo>
                    <a:lnTo>
                      <a:pt x="760" y="1885"/>
                    </a:lnTo>
                    <a:cubicBezTo>
                      <a:pt x="760" y="1885"/>
                      <a:pt x="760" y="1904"/>
                      <a:pt x="791" y="1927"/>
                    </a:cubicBezTo>
                    <a:lnTo>
                      <a:pt x="791" y="1927"/>
                    </a:lnTo>
                    <a:cubicBezTo>
                      <a:pt x="791" y="1932"/>
                      <a:pt x="791" y="1938"/>
                      <a:pt x="791" y="1946"/>
                    </a:cubicBezTo>
                    <a:cubicBezTo>
                      <a:pt x="760" y="1946"/>
                      <a:pt x="730" y="1946"/>
                      <a:pt x="699" y="1916"/>
                    </a:cubicBezTo>
                    <a:cubicBezTo>
                      <a:pt x="691" y="1907"/>
                      <a:pt x="684" y="1903"/>
                      <a:pt x="681" y="1903"/>
                    </a:cubicBezTo>
                    <a:lnTo>
                      <a:pt x="681" y="1903"/>
                    </a:lnTo>
                    <a:cubicBezTo>
                      <a:pt x="674" y="1903"/>
                      <a:pt x="687" y="1924"/>
                      <a:pt x="730" y="1946"/>
                    </a:cubicBezTo>
                    <a:cubicBezTo>
                      <a:pt x="791" y="1976"/>
                      <a:pt x="791" y="1976"/>
                      <a:pt x="791" y="2007"/>
                    </a:cubicBezTo>
                    <a:cubicBezTo>
                      <a:pt x="791" y="2007"/>
                      <a:pt x="760" y="2007"/>
                      <a:pt x="760" y="1976"/>
                    </a:cubicBezTo>
                    <a:lnTo>
                      <a:pt x="699" y="1976"/>
                    </a:lnTo>
                    <a:cubicBezTo>
                      <a:pt x="699" y="1976"/>
                      <a:pt x="760" y="2068"/>
                      <a:pt x="821" y="2098"/>
                    </a:cubicBezTo>
                    <a:cubicBezTo>
                      <a:pt x="857" y="2134"/>
                      <a:pt x="871" y="2148"/>
                      <a:pt x="865" y="2148"/>
                    </a:cubicBezTo>
                    <a:cubicBezTo>
                      <a:pt x="861" y="2148"/>
                      <a:pt x="846" y="2141"/>
                      <a:pt x="821" y="2128"/>
                    </a:cubicBezTo>
                    <a:cubicBezTo>
                      <a:pt x="791" y="2098"/>
                      <a:pt x="791" y="2098"/>
                      <a:pt x="791" y="2098"/>
                    </a:cubicBezTo>
                    <a:cubicBezTo>
                      <a:pt x="791" y="2108"/>
                      <a:pt x="787" y="2111"/>
                      <a:pt x="784" y="2111"/>
                    </a:cubicBezTo>
                    <a:cubicBezTo>
                      <a:pt x="777" y="2111"/>
                      <a:pt x="770" y="2098"/>
                      <a:pt x="791" y="2098"/>
                    </a:cubicBezTo>
                    <a:cubicBezTo>
                      <a:pt x="760" y="2098"/>
                      <a:pt x="760" y="2068"/>
                      <a:pt x="760" y="2068"/>
                    </a:cubicBezTo>
                    <a:lnTo>
                      <a:pt x="730" y="2068"/>
                    </a:lnTo>
                    <a:cubicBezTo>
                      <a:pt x="730" y="2083"/>
                      <a:pt x="730" y="2090"/>
                      <a:pt x="726" y="2090"/>
                    </a:cubicBezTo>
                    <a:cubicBezTo>
                      <a:pt x="722" y="2090"/>
                      <a:pt x="715" y="2083"/>
                      <a:pt x="699" y="2068"/>
                    </a:cubicBezTo>
                    <a:cubicBezTo>
                      <a:pt x="679" y="2068"/>
                      <a:pt x="659" y="2054"/>
                      <a:pt x="657" y="2054"/>
                    </a:cubicBezTo>
                    <a:lnTo>
                      <a:pt x="657" y="2054"/>
                    </a:lnTo>
                    <a:cubicBezTo>
                      <a:pt x="656" y="2054"/>
                      <a:pt x="659" y="2057"/>
                      <a:pt x="669" y="2068"/>
                    </a:cubicBezTo>
                    <a:cubicBezTo>
                      <a:pt x="669" y="2068"/>
                      <a:pt x="669" y="2081"/>
                      <a:pt x="660" y="2081"/>
                    </a:cubicBezTo>
                    <a:cubicBezTo>
                      <a:pt x="656" y="2081"/>
                      <a:pt x="649" y="2078"/>
                      <a:pt x="639" y="2068"/>
                    </a:cubicBezTo>
                    <a:cubicBezTo>
                      <a:pt x="639" y="2068"/>
                      <a:pt x="639" y="2098"/>
                      <a:pt x="639" y="2098"/>
                    </a:cubicBezTo>
                    <a:cubicBezTo>
                      <a:pt x="669" y="2128"/>
                      <a:pt x="669" y="2128"/>
                      <a:pt x="669" y="2128"/>
                    </a:cubicBezTo>
                    <a:cubicBezTo>
                      <a:pt x="669" y="2128"/>
                      <a:pt x="669" y="2159"/>
                      <a:pt x="699" y="2159"/>
                    </a:cubicBezTo>
                    <a:cubicBezTo>
                      <a:pt x="730" y="2189"/>
                      <a:pt x="730" y="2220"/>
                      <a:pt x="730" y="2220"/>
                    </a:cubicBezTo>
                    <a:cubicBezTo>
                      <a:pt x="730" y="2220"/>
                      <a:pt x="716" y="2206"/>
                      <a:pt x="707" y="2206"/>
                    </a:cubicBezTo>
                    <a:cubicBezTo>
                      <a:pt x="703" y="2206"/>
                      <a:pt x="699" y="2209"/>
                      <a:pt x="699" y="2220"/>
                    </a:cubicBezTo>
                    <a:cubicBezTo>
                      <a:pt x="719" y="2220"/>
                      <a:pt x="738" y="2232"/>
                      <a:pt x="749" y="2241"/>
                    </a:cubicBezTo>
                    <a:lnTo>
                      <a:pt x="749" y="2241"/>
                    </a:lnTo>
                    <a:cubicBezTo>
                      <a:pt x="750" y="2242"/>
                      <a:pt x="750" y="2242"/>
                      <a:pt x="749" y="2242"/>
                    </a:cubicBezTo>
                    <a:cubicBezTo>
                      <a:pt x="745" y="2242"/>
                      <a:pt x="730" y="2235"/>
                      <a:pt x="699" y="2220"/>
                    </a:cubicBezTo>
                    <a:cubicBezTo>
                      <a:pt x="689" y="2209"/>
                      <a:pt x="683" y="2206"/>
                      <a:pt x="677" y="2206"/>
                    </a:cubicBezTo>
                    <a:cubicBezTo>
                      <a:pt x="666" y="2206"/>
                      <a:pt x="659" y="2220"/>
                      <a:pt x="639" y="2220"/>
                    </a:cubicBezTo>
                    <a:cubicBezTo>
                      <a:pt x="669" y="2250"/>
                      <a:pt x="699" y="2280"/>
                      <a:pt x="699" y="2280"/>
                    </a:cubicBezTo>
                    <a:cubicBezTo>
                      <a:pt x="699" y="2280"/>
                      <a:pt x="639" y="2250"/>
                      <a:pt x="608" y="2220"/>
                    </a:cubicBezTo>
                    <a:lnTo>
                      <a:pt x="608" y="2220"/>
                    </a:lnTo>
                    <a:cubicBezTo>
                      <a:pt x="639" y="2250"/>
                      <a:pt x="639" y="2280"/>
                      <a:pt x="608" y="2280"/>
                    </a:cubicBezTo>
                    <a:lnTo>
                      <a:pt x="578" y="2280"/>
                    </a:lnTo>
                    <a:cubicBezTo>
                      <a:pt x="568" y="2270"/>
                      <a:pt x="561" y="2267"/>
                      <a:pt x="556" y="2267"/>
                    </a:cubicBezTo>
                    <a:cubicBezTo>
                      <a:pt x="547" y="2267"/>
                      <a:pt x="547" y="2280"/>
                      <a:pt x="547" y="2280"/>
                    </a:cubicBezTo>
                    <a:cubicBezTo>
                      <a:pt x="578" y="2311"/>
                      <a:pt x="578" y="2311"/>
                      <a:pt x="547" y="2311"/>
                    </a:cubicBezTo>
                    <a:cubicBezTo>
                      <a:pt x="456" y="2311"/>
                      <a:pt x="456" y="2311"/>
                      <a:pt x="517" y="2341"/>
                    </a:cubicBezTo>
                    <a:cubicBezTo>
                      <a:pt x="537" y="2341"/>
                      <a:pt x="558" y="2355"/>
                      <a:pt x="551" y="2355"/>
                    </a:cubicBezTo>
                    <a:cubicBezTo>
                      <a:pt x="547" y="2355"/>
                      <a:pt x="537" y="2351"/>
                      <a:pt x="517" y="2341"/>
                    </a:cubicBezTo>
                    <a:cubicBezTo>
                      <a:pt x="487" y="2341"/>
                      <a:pt x="517" y="2341"/>
                      <a:pt x="517" y="2372"/>
                    </a:cubicBezTo>
                    <a:lnTo>
                      <a:pt x="487" y="2372"/>
                    </a:lnTo>
                    <a:cubicBezTo>
                      <a:pt x="517" y="2372"/>
                      <a:pt x="547" y="2402"/>
                      <a:pt x="547" y="2402"/>
                    </a:cubicBezTo>
                    <a:cubicBezTo>
                      <a:pt x="547" y="2402"/>
                      <a:pt x="547" y="2402"/>
                      <a:pt x="517" y="2372"/>
                    </a:cubicBezTo>
                    <a:lnTo>
                      <a:pt x="517" y="2372"/>
                    </a:lnTo>
                    <a:cubicBezTo>
                      <a:pt x="548" y="2402"/>
                      <a:pt x="608" y="2432"/>
                      <a:pt x="639" y="2463"/>
                    </a:cubicBezTo>
                    <a:cubicBezTo>
                      <a:pt x="699" y="2493"/>
                      <a:pt x="699" y="2493"/>
                      <a:pt x="669" y="2493"/>
                    </a:cubicBezTo>
                    <a:cubicBezTo>
                      <a:pt x="669" y="2493"/>
                      <a:pt x="608" y="2493"/>
                      <a:pt x="608" y="2463"/>
                    </a:cubicBezTo>
                    <a:cubicBezTo>
                      <a:pt x="578" y="2432"/>
                      <a:pt x="578" y="2432"/>
                      <a:pt x="578" y="2432"/>
                    </a:cubicBezTo>
                    <a:cubicBezTo>
                      <a:pt x="547" y="2432"/>
                      <a:pt x="517" y="2402"/>
                      <a:pt x="517" y="2402"/>
                    </a:cubicBezTo>
                    <a:cubicBezTo>
                      <a:pt x="487" y="2402"/>
                      <a:pt x="487" y="2402"/>
                      <a:pt x="517" y="2432"/>
                    </a:cubicBezTo>
                    <a:cubicBezTo>
                      <a:pt x="497" y="2422"/>
                      <a:pt x="483" y="2419"/>
                      <a:pt x="474" y="2419"/>
                    </a:cubicBezTo>
                    <a:cubicBezTo>
                      <a:pt x="456" y="2419"/>
                      <a:pt x="456" y="2432"/>
                      <a:pt x="456" y="2432"/>
                    </a:cubicBezTo>
                    <a:cubicBezTo>
                      <a:pt x="456" y="2432"/>
                      <a:pt x="426" y="2463"/>
                      <a:pt x="395" y="2463"/>
                    </a:cubicBezTo>
                    <a:cubicBezTo>
                      <a:pt x="395" y="2463"/>
                      <a:pt x="395" y="2463"/>
                      <a:pt x="418" y="2485"/>
                    </a:cubicBezTo>
                    <a:lnTo>
                      <a:pt x="418" y="2485"/>
                    </a:lnTo>
                    <a:cubicBezTo>
                      <a:pt x="415" y="2485"/>
                      <a:pt x="412" y="2485"/>
                      <a:pt x="410" y="2485"/>
                    </a:cubicBezTo>
                    <a:cubicBezTo>
                      <a:pt x="347" y="2485"/>
                      <a:pt x="315" y="2535"/>
                      <a:pt x="365" y="2584"/>
                    </a:cubicBezTo>
                    <a:cubicBezTo>
                      <a:pt x="304" y="2584"/>
                      <a:pt x="304" y="2615"/>
                      <a:pt x="335" y="2645"/>
                    </a:cubicBezTo>
                    <a:cubicBezTo>
                      <a:pt x="335" y="2645"/>
                      <a:pt x="304" y="2645"/>
                      <a:pt x="304" y="2675"/>
                    </a:cubicBezTo>
                    <a:cubicBezTo>
                      <a:pt x="315" y="2687"/>
                      <a:pt x="327" y="2698"/>
                      <a:pt x="335" y="2706"/>
                    </a:cubicBezTo>
                    <a:lnTo>
                      <a:pt x="335" y="2706"/>
                    </a:lnTo>
                    <a:cubicBezTo>
                      <a:pt x="304" y="2706"/>
                      <a:pt x="274" y="2706"/>
                      <a:pt x="274" y="2736"/>
                    </a:cubicBezTo>
                    <a:cubicBezTo>
                      <a:pt x="243" y="2736"/>
                      <a:pt x="243" y="2736"/>
                      <a:pt x="304" y="2767"/>
                    </a:cubicBezTo>
                    <a:cubicBezTo>
                      <a:pt x="304" y="2782"/>
                      <a:pt x="297" y="2789"/>
                      <a:pt x="285" y="2789"/>
                    </a:cubicBezTo>
                    <a:cubicBezTo>
                      <a:pt x="274" y="2789"/>
                      <a:pt x="259" y="2782"/>
                      <a:pt x="243" y="2767"/>
                    </a:cubicBezTo>
                    <a:cubicBezTo>
                      <a:pt x="218" y="2754"/>
                      <a:pt x="204" y="2747"/>
                      <a:pt x="201" y="2747"/>
                    </a:cubicBezTo>
                    <a:lnTo>
                      <a:pt x="201" y="2747"/>
                    </a:lnTo>
                    <a:cubicBezTo>
                      <a:pt x="198" y="2747"/>
                      <a:pt x="220" y="2761"/>
                      <a:pt x="274" y="2797"/>
                    </a:cubicBezTo>
                    <a:cubicBezTo>
                      <a:pt x="317" y="2819"/>
                      <a:pt x="314" y="2840"/>
                      <a:pt x="298" y="2840"/>
                    </a:cubicBezTo>
                    <a:cubicBezTo>
                      <a:pt x="292" y="2840"/>
                      <a:pt x="283" y="2836"/>
                      <a:pt x="274" y="2827"/>
                    </a:cubicBezTo>
                    <a:cubicBezTo>
                      <a:pt x="243" y="2827"/>
                      <a:pt x="274" y="2797"/>
                      <a:pt x="274" y="2797"/>
                    </a:cubicBezTo>
                    <a:lnTo>
                      <a:pt x="213" y="2767"/>
                    </a:lnTo>
                    <a:cubicBezTo>
                      <a:pt x="213" y="2767"/>
                      <a:pt x="213" y="2767"/>
                      <a:pt x="213" y="2797"/>
                    </a:cubicBezTo>
                    <a:cubicBezTo>
                      <a:pt x="213" y="2797"/>
                      <a:pt x="213" y="2797"/>
                      <a:pt x="243" y="2827"/>
                    </a:cubicBezTo>
                    <a:cubicBezTo>
                      <a:pt x="274" y="2858"/>
                      <a:pt x="304" y="2858"/>
                      <a:pt x="335" y="2858"/>
                    </a:cubicBezTo>
                    <a:cubicBezTo>
                      <a:pt x="365" y="2888"/>
                      <a:pt x="365" y="2888"/>
                      <a:pt x="365" y="2888"/>
                    </a:cubicBezTo>
                    <a:cubicBezTo>
                      <a:pt x="335" y="2888"/>
                      <a:pt x="304" y="2888"/>
                      <a:pt x="274" y="2858"/>
                    </a:cubicBezTo>
                    <a:cubicBezTo>
                      <a:pt x="274" y="2858"/>
                      <a:pt x="243" y="2827"/>
                      <a:pt x="213" y="2827"/>
                    </a:cubicBezTo>
                    <a:lnTo>
                      <a:pt x="213" y="2827"/>
                    </a:lnTo>
                    <a:cubicBezTo>
                      <a:pt x="227" y="2841"/>
                      <a:pt x="256" y="2870"/>
                      <a:pt x="274" y="2888"/>
                    </a:cubicBezTo>
                    <a:lnTo>
                      <a:pt x="243" y="2888"/>
                    </a:lnTo>
                    <a:cubicBezTo>
                      <a:pt x="233" y="2878"/>
                      <a:pt x="227" y="2875"/>
                      <a:pt x="222" y="2875"/>
                    </a:cubicBezTo>
                    <a:cubicBezTo>
                      <a:pt x="213" y="2875"/>
                      <a:pt x="213" y="2888"/>
                      <a:pt x="213" y="2888"/>
                    </a:cubicBezTo>
                    <a:cubicBezTo>
                      <a:pt x="213" y="2919"/>
                      <a:pt x="213" y="2919"/>
                      <a:pt x="243" y="2919"/>
                    </a:cubicBezTo>
                    <a:cubicBezTo>
                      <a:pt x="274" y="2949"/>
                      <a:pt x="304" y="2949"/>
                      <a:pt x="304" y="2979"/>
                    </a:cubicBezTo>
                    <a:cubicBezTo>
                      <a:pt x="259" y="2964"/>
                      <a:pt x="228" y="2957"/>
                      <a:pt x="209" y="2957"/>
                    </a:cubicBezTo>
                    <a:cubicBezTo>
                      <a:pt x="190" y="2957"/>
                      <a:pt x="183" y="2964"/>
                      <a:pt x="183" y="2979"/>
                    </a:cubicBezTo>
                    <a:cubicBezTo>
                      <a:pt x="152" y="3010"/>
                      <a:pt x="152" y="3010"/>
                      <a:pt x="122" y="3010"/>
                    </a:cubicBezTo>
                    <a:cubicBezTo>
                      <a:pt x="122" y="3010"/>
                      <a:pt x="122" y="3040"/>
                      <a:pt x="152" y="3040"/>
                    </a:cubicBezTo>
                    <a:cubicBezTo>
                      <a:pt x="92" y="3040"/>
                      <a:pt x="92" y="3071"/>
                      <a:pt x="122" y="3071"/>
                    </a:cubicBezTo>
                    <a:cubicBezTo>
                      <a:pt x="137" y="3086"/>
                      <a:pt x="137" y="3086"/>
                      <a:pt x="133" y="3086"/>
                    </a:cubicBezTo>
                    <a:cubicBezTo>
                      <a:pt x="131" y="3086"/>
                      <a:pt x="126" y="3086"/>
                      <a:pt x="123" y="3091"/>
                    </a:cubicBezTo>
                    <a:lnTo>
                      <a:pt x="123" y="3091"/>
                    </a:lnTo>
                    <a:cubicBezTo>
                      <a:pt x="97" y="3083"/>
                      <a:pt x="83" y="3078"/>
                      <a:pt x="80" y="3078"/>
                    </a:cubicBezTo>
                    <a:lnTo>
                      <a:pt x="80" y="3078"/>
                    </a:lnTo>
                    <a:cubicBezTo>
                      <a:pt x="76" y="3078"/>
                      <a:pt x="92" y="3086"/>
                      <a:pt x="122" y="3101"/>
                    </a:cubicBezTo>
                    <a:cubicBezTo>
                      <a:pt x="122" y="3097"/>
                      <a:pt x="123" y="3094"/>
                      <a:pt x="123" y="3091"/>
                    </a:cubicBezTo>
                    <a:lnTo>
                      <a:pt x="123" y="3091"/>
                    </a:lnTo>
                    <a:cubicBezTo>
                      <a:pt x="132" y="3094"/>
                      <a:pt x="141" y="3097"/>
                      <a:pt x="152" y="3101"/>
                    </a:cubicBezTo>
                    <a:cubicBezTo>
                      <a:pt x="183" y="3131"/>
                      <a:pt x="213" y="3131"/>
                      <a:pt x="213" y="3131"/>
                    </a:cubicBezTo>
                    <a:lnTo>
                      <a:pt x="243" y="3101"/>
                    </a:lnTo>
                    <a:lnTo>
                      <a:pt x="243" y="3131"/>
                    </a:lnTo>
                    <a:cubicBezTo>
                      <a:pt x="243" y="3131"/>
                      <a:pt x="274" y="3162"/>
                      <a:pt x="304" y="3162"/>
                    </a:cubicBezTo>
                    <a:cubicBezTo>
                      <a:pt x="304" y="3162"/>
                      <a:pt x="335" y="3192"/>
                      <a:pt x="335" y="3192"/>
                    </a:cubicBezTo>
                    <a:cubicBezTo>
                      <a:pt x="335" y="3192"/>
                      <a:pt x="304" y="3192"/>
                      <a:pt x="274" y="3162"/>
                    </a:cubicBezTo>
                    <a:cubicBezTo>
                      <a:pt x="243" y="3162"/>
                      <a:pt x="213" y="3131"/>
                      <a:pt x="183" y="3131"/>
                    </a:cubicBezTo>
                    <a:cubicBezTo>
                      <a:pt x="152" y="3116"/>
                      <a:pt x="122" y="3109"/>
                      <a:pt x="111" y="3109"/>
                    </a:cubicBezTo>
                    <a:cubicBezTo>
                      <a:pt x="99" y="3109"/>
                      <a:pt x="107" y="3116"/>
                      <a:pt x="152" y="3131"/>
                    </a:cubicBezTo>
                    <a:lnTo>
                      <a:pt x="92" y="3131"/>
                    </a:lnTo>
                    <a:cubicBezTo>
                      <a:pt x="61" y="3131"/>
                      <a:pt x="61" y="3131"/>
                      <a:pt x="122" y="3162"/>
                    </a:cubicBezTo>
                    <a:cubicBezTo>
                      <a:pt x="183" y="3192"/>
                      <a:pt x="183" y="3192"/>
                      <a:pt x="122" y="3192"/>
                    </a:cubicBezTo>
                    <a:cubicBezTo>
                      <a:pt x="102" y="3182"/>
                      <a:pt x="85" y="3179"/>
                      <a:pt x="72" y="3179"/>
                    </a:cubicBezTo>
                    <a:cubicBezTo>
                      <a:pt x="48" y="3179"/>
                      <a:pt x="41" y="3192"/>
                      <a:pt x="61" y="3192"/>
                    </a:cubicBezTo>
                    <a:cubicBezTo>
                      <a:pt x="122" y="3223"/>
                      <a:pt x="122" y="3253"/>
                      <a:pt x="92" y="3253"/>
                    </a:cubicBezTo>
                    <a:lnTo>
                      <a:pt x="61" y="3253"/>
                    </a:lnTo>
                    <a:cubicBezTo>
                      <a:pt x="61" y="3253"/>
                      <a:pt x="31" y="3283"/>
                      <a:pt x="92" y="3283"/>
                    </a:cubicBezTo>
                    <a:cubicBezTo>
                      <a:pt x="92" y="3283"/>
                      <a:pt x="122" y="3283"/>
                      <a:pt x="122" y="3314"/>
                    </a:cubicBezTo>
                    <a:cubicBezTo>
                      <a:pt x="152" y="3314"/>
                      <a:pt x="183" y="3314"/>
                      <a:pt x="213" y="3344"/>
                    </a:cubicBezTo>
                    <a:lnTo>
                      <a:pt x="0" y="3344"/>
                    </a:lnTo>
                    <a:cubicBezTo>
                      <a:pt x="0" y="3344"/>
                      <a:pt x="0" y="3344"/>
                      <a:pt x="31" y="3375"/>
                    </a:cubicBezTo>
                    <a:lnTo>
                      <a:pt x="61" y="3375"/>
                    </a:lnTo>
                    <a:cubicBezTo>
                      <a:pt x="0" y="3375"/>
                      <a:pt x="0" y="3375"/>
                      <a:pt x="61" y="3405"/>
                    </a:cubicBezTo>
                    <a:lnTo>
                      <a:pt x="31" y="3405"/>
                    </a:lnTo>
                    <a:cubicBezTo>
                      <a:pt x="92" y="3435"/>
                      <a:pt x="92" y="3435"/>
                      <a:pt x="61" y="3435"/>
                    </a:cubicBezTo>
                    <a:cubicBezTo>
                      <a:pt x="51" y="3425"/>
                      <a:pt x="44" y="3422"/>
                      <a:pt x="40" y="3422"/>
                    </a:cubicBezTo>
                    <a:cubicBezTo>
                      <a:pt x="31" y="3422"/>
                      <a:pt x="31" y="3435"/>
                      <a:pt x="31" y="3435"/>
                    </a:cubicBezTo>
                    <a:cubicBezTo>
                      <a:pt x="31" y="3466"/>
                      <a:pt x="31" y="3466"/>
                      <a:pt x="0" y="3466"/>
                    </a:cubicBezTo>
                    <a:cubicBezTo>
                      <a:pt x="31" y="3496"/>
                      <a:pt x="31" y="3496"/>
                      <a:pt x="0" y="3496"/>
                    </a:cubicBezTo>
                    <a:cubicBezTo>
                      <a:pt x="61" y="3527"/>
                      <a:pt x="92" y="3527"/>
                      <a:pt x="92" y="3527"/>
                    </a:cubicBezTo>
                    <a:lnTo>
                      <a:pt x="122" y="3527"/>
                    </a:lnTo>
                    <a:cubicBezTo>
                      <a:pt x="122" y="3557"/>
                      <a:pt x="122" y="3557"/>
                      <a:pt x="152" y="3557"/>
                    </a:cubicBezTo>
                    <a:cubicBezTo>
                      <a:pt x="183" y="3618"/>
                      <a:pt x="243" y="3618"/>
                      <a:pt x="243" y="3618"/>
                    </a:cubicBezTo>
                    <a:lnTo>
                      <a:pt x="274" y="3618"/>
                    </a:lnTo>
                    <a:cubicBezTo>
                      <a:pt x="301" y="3627"/>
                      <a:pt x="319" y="3630"/>
                      <a:pt x="331" y="3630"/>
                    </a:cubicBezTo>
                    <a:cubicBezTo>
                      <a:pt x="353" y="3630"/>
                      <a:pt x="343" y="3615"/>
                      <a:pt x="300" y="3597"/>
                    </a:cubicBezTo>
                    <a:lnTo>
                      <a:pt x="300" y="3597"/>
                    </a:lnTo>
                    <a:cubicBezTo>
                      <a:pt x="304" y="3593"/>
                      <a:pt x="304" y="3587"/>
                      <a:pt x="304" y="3587"/>
                    </a:cubicBezTo>
                    <a:lnTo>
                      <a:pt x="335" y="3587"/>
                    </a:lnTo>
                    <a:cubicBezTo>
                      <a:pt x="365" y="3618"/>
                      <a:pt x="395" y="3618"/>
                      <a:pt x="395" y="3618"/>
                    </a:cubicBezTo>
                    <a:cubicBezTo>
                      <a:pt x="395" y="3618"/>
                      <a:pt x="395" y="3587"/>
                      <a:pt x="365" y="3587"/>
                    </a:cubicBezTo>
                    <a:lnTo>
                      <a:pt x="395" y="3587"/>
                    </a:lnTo>
                    <a:cubicBezTo>
                      <a:pt x="304" y="3557"/>
                      <a:pt x="335" y="3557"/>
                      <a:pt x="395" y="3557"/>
                    </a:cubicBezTo>
                    <a:cubicBezTo>
                      <a:pt x="395" y="3527"/>
                      <a:pt x="365" y="3527"/>
                      <a:pt x="335" y="3527"/>
                    </a:cubicBezTo>
                    <a:cubicBezTo>
                      <a:pt x="274" y="3496"/>
                      <a:pt x="274" y="3496"/>
                      <a:pt x="304" y="3496"/>
                    </a:cubicBezTo>
                    <a:cubicBezTo>
                      <a:pt x="335" y="3496"/>
                      <a:pt x="365" y="3527"/>
                      <a:pt x="365" y="3527"/>
                    </a:cubicBezTo>
                    <a:lnTo>
                      <a:pt x="395" y="3527"/>
                    </a:lnTo>
                    <a:cubicBezTo>
                      <a:pt x="395" y="3496"/>
                      <a:pt x="426" y="3496"/>
                      <a:pt x="395" y="3496"/>
                    </a:cubicBezTo>
                    <a:lnTo>
                      <a:pt x="426" y="3496"/>
                    </a:lnTo>
                    <a:cubicBezTo>
                      <a:pt x="426" y="3496"/>
                      <a:pt x="426" y="3466"/>
                      <a:pt x="456" y="3466"/>
                    </a:cubicBezTo>
                    <a:cubicBezTo>
                      <a:pt x="487" y="3466"/>
                      <a:pt x="426" y="3435"/>
                      <a:pt x="365" y="3435"/>
                    </a:cubicBezTo>
                    <a:cubicBezTo>
                      <a:pt x="365" y="3405"/>
                      <a:pt x="335" y="3405"/>
                      <a:pt x="335" y="3405"/>
                    </a:cubicBezTo>
                    <a:cubicBezTo>
                      <a:pt x="304" y="3405"/>
                      <a:pt x="304" y="3375"/>
                      <a:pt x="304" y="3375"/>
                    </a:cubicBezTo>
                    <a:lnTo>
                      <a:pt x="304" y="3375"/>
                    </a:lnTo>
                    <a:cubicBezTo>
                      <a:pt x="304" y="3375"/>
                      <a:pt x="335" y="3405"/>
                      <a:pt x="365" y="3405"/>
                    </a:cubicBezTo>
                    <a:cubicBezTo>
                      <a:pt x="411" y="3420"/>
                      <a:pt x="449" y="3428"/>
                      <a:pt x="464" y="3428"/>
                    </a:cubicBezTo>
                    <a:cubicBezTo>
                      <a:pt x="479" y="3428"/>
                      <a:pt x="471" y="3420"/>
                      <a:pt x="426" y="3405"/>
                    </a:cubicBezTo>
                    <a:lnTo>
                      <a:pt x="456" y="3405"/>
                    </a:lnTo>
                    <a:cubicBezTo>
                      <a:pt x="456" y="3405"/>
                      <a:pt x="395" y="3375"/>
                      <a:pt x="365" y="3344"/>
                    </a:cubicBezTo>
                    <a:lnTo>
                      <a:pt x="365" y="3344"/>
                    </a:lnTo>
                    <a:cubicBezTo>
                      <a:pt x="383" y="3353"/>
                      <a:pt x="395" y="3357"/>
                      <a:pt x="403" y="3357"/>
                    </a:cubicBezTo>
                    <a:cubicBezTo>
                      <a:pt x="411" y="3357"/>
                      <a:pt x="413" y="3352"/>
                      <a:pt x="407" y="3344"/>
                    </a:cubicBezTo>
                    <a:lnTo>
                      <a:pt x="407" y="3344"/>
                    </a:lnTo>
                    <a:cubicBezTo>
                      <a:pt x="433" y="3344"/>
                      <a:pt x="456" y="3340"/>
                      <a:pt x="456" y="3314"/>
                    </a:cubicBezTo>
                    <a:cubicBezTo>
                      <a:pt x="456" y="3292"/>
                      <a:pt x="456" y="3271"/>
                      <a:pt x="467" y="3271"/>
                    </a:cubicBezTo>
                    <a:cubicBezTo>
                      <a:pt x="471" y="3271"/>
                      <a:pt x="478" y="3274"/>
                      <a:pt x="487" y="3283"/>
                    </a:cubicBezTo>
                    <a:cubicBezTo>
                      <a:pt x="517" y="3283"/>
                      <a:pt x="487" y="3253"/>
                      <a:pt x="427" y="3193"/>
                    </a:cubicBezTo>
                    <a:lnTo>
                      <a:pt x="427" y="3193"/>
                    </a:lnTo>
                    <a:cubicBezTo>
                      <a:pt x="441" y="3208"/>
                      <a:pt x="449" y="3215"/>
                      <a:pt x="452" y="3215"/>
                    </a:cubicBezTo>
                    <a:cubicBezTo>
                      <a:pt x="456" y="3215"/>
                      <a:pt x="456" y="3207"/>
                      <a:pt x="456" y="3192"/>
                    </a:cubicBezTo>
                    <a:lnTo>
                      <a:pt x="487" y="3192"/>
                    </a:lnTo>
                    <a:cubicBezTo>
                      <a:pt x="517" y="3207"/>
                      <a:pt x="532" y="3215"/>
                      <a:pt x="536" y="3215"/>
                    </a:cubicBezTo>
                    <a:cubicBezTo>
                      <a:pt x="540" y="3215"/>
                      <a:pt x="532" y="3207"/>
                      <a:pt x="517" y="3192"/>
                    </a:cubicBezTo>
                    <a:cubicBezTo>
                      <a:pt x="487" y="3177"/>
                      <a:pt x="479" y="3169"/>
                      <a:pt x="487" y="3169"/>
                    </a:cubicBezTo>
                    <a:cubicBezTo>
                      <a:pt x="494" y="3169"/>
                      <a:pt x="517" y="3177"/>
                      <a:pt x="547" y="3192"/>
                    </a:cubicBezTo>
                    <a:lnTo>
                      <a:pt x="578" y="3192"/>
                    </a:lnTo>
                    <a:cubicBezTo>
                      <a:pt x="547" y="3162"/>
                      <a:pt x="547" y="3162"/>
                      <a:pt x="578" y="3131"/>
                    </a:cubicBezTo>
                    <a:cubicBezTo>
                      <a:pt x="578" y="3131"/>
                      <a:pt x="578" y="3131"/>
                      <a:pt x="517" y="3101"/>
                    </a:cubicBezTo>
                    <a:cubicBezTo>
                      <a:pt x="456" y="3071"/>
                      <a:pt x="456" y="3071"/>
                      <a:pt x="456" y="3040"/>
                    </a:cubicBezTo>
                    <a:lnTo>
                      <a:pt x="487" y="3040"/>
                    </a:lnTo>
                    <a:cubicBezTo>
                      <a:pt x="487" y="3040"/>
                      <a:pt x="514" y="3054"/>
                      <a:pt x="532" y="3054"/>
                    </a:cubicBezTo>
                    <a:cubicBezTo>
                      <a:pt x="541" y="3054"/>
                      <a:pt x="547" y="3050"/>
                      <a:pt x="547" y="3040"/>
                    </a:cubicBezTo>
                    <a:cubicBezTo>
                      <a:pt x="547" y="3040"/>
                      <a:pt x="547" y="3040"/>
                      <a:pt x="578" y="3071"/>
                    </a:cubicBezTo>
                    <a:cubicBezTo>
                      <a:pt x="578" y="3071"/>
                      <a:pt x="608" y="3071"/>
                      <a:pt x="608" y="3040"/>
                    </a:cubicBezTo>
                    <a:lnTo>
                      <a:pt x="639" y="3040"/>
                    </a:lnTo>
                    <a:cubicBezTo>
                      <a:pt x="608" y="3010"/>
                      <a:pt x="578" y="2979"/>
                      <a:pt x="608" y="2979"/>
                    </a:cubicBezTo>
                    <a:cubicBezTo>
                      <a:pt x="608" y="2979"/>
                      <a:pt x="639" y="2949"/>
                      <a:pt x="608" y="2949"/>
                    </a:cubicBezTo>
                    <a:lnTo>
                      <a:pt x="639" y="2949"/>
                    </a:lnTo>
                    <a:cubicBezTo>
                      <a:pt x="664" y="2962"/>
                      <a:pt x="679" y="2969"/>
                      <a:pt x="683" y="2969"/>
                    </a:cubicBezTo>
                    <a:cubicBezTo>
                      <a:pt x="689" y="2969"/>
                      <a:pt x="674" y="2954"/>
                      <a:pt x="639" y="2919"/>
                    </a:cubicBezTo>
                    <a:lnTo>
                      <a:pt x="669" y="2919"/>
                    </a:lnTo>
                    <a:cubicBezTo>
                      <a:pt x="669" y="2919"/>
                      <a:pt x="669" y="2919"/>
                      <a:pt x="639" y="2888"/>
                    </a:cubicBezTo>
                    <a:lnTo>
                      <a:pt x="669" y="2888"/>
                    </a:lnTo>
                    <a:cubicBezTo>
                      <a:pt x="669" y="2858"/>
                      <a:pt x="699" y="2797"/>
                      <a:pt x="730" y="2797"/>
                    </a:cubicBezTo>
                    <a:cubicBezTo>
                      <a:pt x="705" y="2797"/>
                      <a:pt x="700" y="2797"/>
                      <a:pt x="700" y="2781"/>
                    </a:cubicBezTo>
                    <a:lnTo>
                      <a:pt x="700" y="2781"/>
                    </a:lnTo>
                    <a:cubicBezTo>
                      <a:pt x="714" y="2786"/>
                      <a:pt x="725" y="2789"/>
                      <a:pt x="730" y="2789"/>
                    </a:cubicBezTo>
                    <a:cubicBezTo>
                      <a:pt x="737" y="2789"/>
                      <a:pt x="730" y="2782"/>
                      <a:pt x="700" y="2767"/>
                    </a:cubicBezTo>
                    <a:lnTo>
                      <a:pt x="700" y="2767"/>
                    </a:lnTo>
                    <a:cubicBezTo>
                      <a:pt x="725" y="2779"/>
                      <a:pt x="739" y="2787"/>
                      <a:pt x="746" y="2787"/>
                    </a:cubicBezTo>
                    <a:cubicBezTo>
                      <a:pt x="755" y="2787"/>
                      <a:pt x="748" y="2772"/>
                      <a:pt x="730" y="2736"/>
                    </a:cubicBezTo>
                    <a:cubicBezTo>
                      <a:pt x="671" y="2677"/>
                      <a:pt x="637" y="2644"/>
                      <a:pt x="654" y="2644"/>
                    </a:cubicBezTo>
                    <a:cubicBezTo>
                      <a:pt x="663" y="2644"/>
                      <a:pt x="687" y="2654"/>
                      <a:pt x="730" y="2675"/>
                    </a:cubicBezTo>
                    <a:cubicBezTo>
                      <a:pt x="791" y="2706"/>
                      <a:pt x="821" y="2736"/>
                      <a:pt x="821" y="2736"/>
                    </a:cubicBezTo>
                    <a:cubicBezTo>
                      <a:pt x="821" y="2736"/>
                      <a:pt x="791" y="2706"/>
                      <a:pt x="760" y="2675"/>
                    </a:cubicBezTo>
                    <a:lnTo>
                      <a:pt x="760" y="2675"/>
                    </a:lnTo>
                    <a:cubicBezTo>
                      <a:pt x="811" y="2688"/>
                      <a:pt x="840" y="2695"/>
                      <a:pt x="853" y="2695"/>
                    </a:cubicBezTo>
                    <a:cubicBezTo>
                      <a:pt x="871" y="2695"/>
                      <a:pt x="857" y="2681"/>
                      <a:pt x="821" y="2645"/>
                    </a:cubicBezTo>
                    <a:cubicBezTo>
                      <a:pt x="803" y="2609"/>
                      <a:pt x="796" y="2595"/>
                      <a:pt x="805" y="2595"/>
                    </a:cubicBezTo>
                    <a:cubicBezTo>
                      <a:pt x="811" y="2595"/>
                      <a:pt x="826" y="2602"/>
                      <a:pt x="851" y="2615"/>
                    </a:cubicBezTo>
                    <a:cubicBezTo>
                      <a:pt x="869" y="2650"/>
                      <a:pt x="877" y="2665"/>
                      <a:pt x="880" y="2665"/>
                    </a:cubicBezTo>
                    <a:cubicBezTo>
                      <a:pt x="882" y="2665"/>
                      <a:pt x="882" y="2658"/>
                      <a:pt x="882" y="2645"/>
                    </a:cubicBezTo>
                    <a:cubicBezTo>
                      <a:pt x="882" y="2645"/>
                      <a:pt x="882" y="2615"/>
                      <a:pt x="882" y="2615"/>
                    </a:cubicBezTo>
                    <a:cubicBezTo>
                      <a:pt x="896" y="2615"/>
                      <a:pt x="897" y="2608"/>
                      <a:pt x="891" y="2601"/>
                    </a:cubicBezTo>
                    <a:lnTo>
                      <a:pt x="891" y="2601"/>
                    </a:lnTo>
                    <a:cubicBezTo>
                      <a:pt x="898" y="2603"/>
                      <a:pt x="903" y="2604"/>
                      <a:pt x="907" y="2604"/>
                    </a:cubicBezTo>
                    <a:cubicBezTo>
                      <a:pt x="922" y="2604"/>
                      <a:pt x="917" y="2589"/>
                      <a:pt x="882" y="2554"/>
                    </a:cubicBezTo>
                    <a:cubicBezTo>
                      <a:pt x="862" y="2554"/>
                      <a:pt x="868" y="2567"/>
                      <a:pt x="866" y="2567"/>
                    </a:cubicBezTo>
                    <a:cubicBezTo>
                      <a:pt x="865" y="2567"/>
                      <a:pt x="862" y="2564"/>
                      <a:pt x="851" y="2554"/>
                    </a:cubicBezTo>
                    <a:cubicBezTo>
                      <a:pt x="851" y="2554"/>
                      <a:pt x="851" y="2523"/>
                      <a:pt x="851" y="2523"/>
                    </a:cubicBezTo>
                    <a:lnTo>
                      <a:pt x="882" y="2554"/>
                    </a:lnTo>
                    <a:lnTo>
                      <a:pt x="912" y="2554"/>
                    </a:lnTo>
                    <a:cubicBezTo>
                      <a:pt x="912" y="2554"/>
                      <a:pt x="912" y="2554"/>
                      <a:pt x="882" y="2523"/>
                    </a:cubicBezTo>
                    <a:cubicBezTo>
                      <a:pt x="872" y="2513"/>
                      <a:pt x="868" y="2510"/>
                      <a:pt x="869" y="2510"/>
                    </a:cubicBezTo>
                    <a:lnTo>
                      <a:pt x="869" y="2510"/>
                    </a:lnTo>
                    <a:cubicBezTo>
                      <a:pt x="872" y="2510"/>
                      <a:pt x="892" y="2523"/>
                      <a:pt x="912" y="2523"/>
                    </a:cubicBezTo>
                    <a:cubicBezTo>
                      <a:pt x="927" y="2539"/>
                      <a:pt x="943" y="2546"/>
                      <a:pt x="950" y="2546"/>
                    </a:cubicBezTo>
                    <a:cubicBezTo>
                      <a:pt x="958" y="2546"/>
                      <a:pt x="958" y="2539"/>
                      <a:pt x="943" y="2523"/>
                    </a:cubicBezTo>
                    <a:cubicBezTo>
                      <a:pt x="912" y="2523"/>
                      <a:pt x="912" y="2493"/>
                      <a:pt x="882" y="2463"/>
                    </a:cubicBezTo>
                    <a:lnTo>
                      <a:pt x="882" y="2463"/>
                    </a:lnTo>
                    <a:cubicBezTo>
                      <a:pt x="890" y="2471"/>
                      <a:pt x="901" y="2482"/>
                      <a:pt x="912" y="2493"/>
                    </a:cubicBezTo>
                    <a:lnTo>
                      <a:pt x="973" y="2493"/>
                    </a:lnTo>
                    <a:cubicBezTo>
                      <a:pt x="973" y="2493"/>
                      <a:pt x="973" y="2493"/>
                      <a:pt x="973" y="2463"/>
                    </a:cubicBezTo>
                    <a:cubicBezTo>
                      <a:pt x="943" y="2463"/>
                      <a:pt x="943" y="2432"/>
                      <a:pt x="973" y="2432"/>
                    </a:cubicBezTo>
                    <a:lnTo>
                      <a:pt x="1003" y="2432"/>
                    </a:lnTo>
                    <a:cubicBezTo>
                      <a:pt x="1003" y="2432"/>
                      <a:pt x="973" y="2402"/>
                      <a:pt x="973" y="2402"/>
                    </a:cubicBezTo>
                    <a:cubicBezTo>
                      <a:pt x="973" y="2402"/>
                      <a:pt x="973" y="2402"/>
                      <a:pt x="973" y="2372"/>
                    </a:cubicBezTo>
                    <a:cubicBezTo>
                      <a:pt x="973" y="2372"/>
                      <a:pt x="973" y="2358"/>
                      <a:pt x="982" y="2358"/>
                    </a:cubicBezTo>
                    <a:cubicBezTo>
                      <a:pt x="987" y="2358"/>
                      <a:pt x="993" y="2361"/>
                      <a:pt x="1003" y="2372"/>
                    </a:cubicBezTo>
                    <a:cubicBezTo>
                      <a:pt x="973" y="2341"/>
                      <a:pt x="973" y="2341"/>
                      <a:pt x="1003" y="2341"/>
                    </a:cubicBezTo>
                    <a:cubicBezTo>
                      <a:pt x="982" y="2320"/>
                      <a:pt x="961" y="2285"/>
                      <a:pt x="970" y="2285"/>
                    </a:cubicBezTo>
                    <a:lnTo>
                      <a:pt x="970" y="2285"/>
                    </a:lnTo>
                    <a:cubicBezTo>
                      <a:pt x="974" y="2285"/>
                      <a:pt x="985" y="2292"/>
                      <a:pt x="1003" y="2311"/>
                    </a:cubicBezTo>
                    <a:cubicBezTo>
                      <a:pt x="1003" y="2311"/>
                      <a:pt x="1003" y="2311"/>
                      <a:pt x="973" y="2280"/>
                    </a:cubicBezTo>
                    <a:cubicBezTo>
                      <a:pt x="958" y="2250"/>
                      <a:pt x="950" y="2235"/>
                      <a:pt x="954" y="2235"/>
                    </a:cubicBezTo>
                    <a:lnTo>
                      <a:pt x="954" y="2235"/>
                    </a:lnTo>
                    <a:cubicBezTo>
                      <a:pt x="958" y="2235"/>
                      <a:pt x="973" y="2250"/>
                      <a:pt x="1003" y="2280"/>
                    </a:cubicBezTo>
                    <a:cubicBezTo>
                      <a:pt x="1016" y="2293"/>
                      <a:pt x="1029" y="2300"/>
                      <a:pt x="1035" y="2300"/>
                    </a:cubicBezTo>
                    <a:cubicBezTo>
                      <a:pt x="1043" y="2300"/>
                      <a:pt x="1039" y="2286"/>
                      <a:pt x="1003" y="2250"/>
                    </a:cubicBezTo>
                    <a:cubicBezTo>
                      <a:pt x="1034" y="2250"/>
                      <a:pt x="1095" y="2250"/>
                      <a:pt x="1034" y="2220"/>
                    </a:cubicBezTo>
                    <a:lnTo>
                      <a:pt x="1034" y="2189"/>
                    </a:lnTo>
                    <a:cubicBezTo>
                      <a:pt x="1054" y="2199"/>
                      <a:pt x="1068" y="2203"/>
                      <a:pt x="1075" y="2203"/>
                    </a:cubicBezTo>
                    <a:cubicBezTo>
                      <a:pt x="1091" y="2203"/>
                      <a:pt x="1084" y="2189"/>
                      <a:pt x="1064" y="2189"/>
                    </a:cubicBezTo>
                    <a:lnTo>
                      <a:pt x="1034" y="2159"/>
                    </a:lnTo>
                    <a:cubicBezTo>
                      <a:pt x="1064" y="2159"/>
                      <a:pt x="1095" y="2189"/>
                      <a:pt x="1095" y="2189"/>
                    </a:cubicBezTo>
                    <a:cubicBezTo>
                      <a:pt x="1095" y="2189"/>
                      <a:pt x="1095" y="2189"/>
                      <a:pt x="1064" y="2159"/>
                    </a:cubicBezTo>
                    <a:cubicBezTo>
                      <a:pt x="1034" y="2128"/>
                      <a:pt x="1064" y="2128"/>
                      <a:pt x="1064" y="2128"/>
                    </a:cubicBezTo>
                    <a:cubicBezTo>
                      <a:pt x="1064" y="2128"/>
                      <a:pt x="1073" y="2128"/>
                      <a:pt x="1086" y="2133"/>
                    </a:cubicBezTo>
                    <a:lnTo>
                      <a:pt x="1086" y="2133"/>
                    </a:lnTo>
                    <a:cubicBezTo>
                      <a:pt x="1075" y="2123"/>
                      <a:pt x="1072" y="2116"/>
                      <a:pt x="1076" y="2116"/>
                    </a:cubicBezTo>
                    <a:lnTo>
                      <a:pt x="1076" y="2116"/>
                    </a:lnTo>
                    <a:cubicBezTo>
                      <a:pt x="1079" y="2116"/>
                      <a:pt x="1086" y="2119"/>
                      <a:pt x="1095" y="2128"/>
                    </a:cubicBezTo>
                    <a:cubicBezTo>
                      <a:pt x="1105" y="2138"/>
                      <a:pt x="1111" y="2142"/>
                      <a:pt x="1116" y="2142"/>
                    </a:cubicBezTo>
                    <a:cubicBezTo>
                      <a:pt x="1125" y="2142"/>
                      <a:pt x="1125" y="2128"/>
                      <a:pt x="1125" y="2128"/>
                    </a:cubicBezTo>
                    <a:lnTo>
                      <a:pt x="1155" y="2128"/>
                    </a:lnTo>
                    <a:cubicBezTo>
                      <a:pt x="1155" y="2128"/>
                      <a:pt x="1155" y="2128"/>
                      <a:pt x="1125" y="2098"/>
                    </a:cubicBezTo>
                    <a:cubicBezTo>
                      <a:pt x="1095" y="2068"/>
                      <a:pt x="1064" y="2068"/>
                      <a:pt x="1064" y="2037"/>
                    </a:cubicBezTo>
                    <a:lnTo>
                      <a:pt x="1064" y="2037"/>
                    </a:lnTo>
                    <a:cubicBezTo>
                      <a:pt x="1095" y="2068"/>
                      <a:pt x="1125" y="2098"/>
                      <a:pt x="1125" y="2098"/>
                    </a:cubicBezTo>
                    <a:lnTo>
                      <a:pt x="1155" y="2098"/>
                    </a:lnTo>
                    <a:cubicBezTo>
                      <a:pt x="1176" y="2118"/>
                      <a:pt x="1186" y="2125"/>
                      <a:pt x="1190" y="2125"/>
                    </a:cubicBezTo>
                    <a:cubicBezTo>
                      <a:pt x="1199" y="2125"/>
                      <a:pt x="1186" y="2098"/>
                      <a:pt x="1186" y="2098"/>
                    </a:cubicBezTo>
                    <a:cubicBezTo>
                      <a:pt x="1150" y="2062"/>
                      <a:pt x="1146" y="2048"/>
                      <a:pt x="1154" y="2048"/>
                    </a:cubicBezTo>
                    <a:cubicBezTo>
                      <a:pt x="1161" y="2048"/>
                      <a:pt x="1173" y="2055"/>
                      <a:pt x="1186" y="2068"/>
                    </a:cubicBezTo>
                    <a:cubicBezTo>
                      <a:pt x="1203" y="2085"/>
                      <a:pt x="1210" y="2092"/>
                      <a:pt x="1211" y="2092"/>
                    </a:cubicBezTo>
                    <a:cubicBezTo>
                      <a:pt x="1213" y="2092"/>
                      <a:pt x="1169" y="2042"/>
                      <a:pt x="1125" y="1976"/>
                    </a:cubicBezTo>
                    <a:lnTo>
                      <a:pt x="1125" y="1976"/>
                    </a:lnTo>
                    <a:cubicBezTo>
                      <a:pt x="1192" y="2027"/>
                      <a:pt x="1222" y="2049"/>
                      <a:pt x="1225" y="2049"/>
                    </a:cubicBezTo>
                    <a:cubicBezTo>
                      <a:pt x="1228" y="2049"/>
                      <a:pt x="1213" y="2034"/>
                      <a:pt x="1186" y="2007"/>
                    </a:cubicBezTo>
                    <a:cubicBezTo>
                      <a:pt x="1186" y="1992"/>
                      <a:pt x="1186" y="1984"/>
                      <a:pt x="1190" y="1984"/>
                    </a:cubicBezTo>
                    <a:cubicBezTo>
                      <a:pt x="1193" y="1984"/>
                      <a:pt x="1201" y="1992"/>
                      <a:pt x="1216" y="2007"/>
                    </a:cubicBezTo>
                    <a:cubicBezTo>
                      <a:pt x="1226" y="2017"/>
                      <a:pt x="1233" y="2020"/>
                      <a:pt x="1238" y="2020"/>
                    </a:cubicBezTo>
                    <a:cubicBezTo>
                      <a:pt x="1247" y="2020"/>
                      <a:pt x="1247" y="2007"/>
                      <a:pt x="1247" y="2007"/>
                    </a:cubicBezTo>
                    <a:cubicBezTo>
                      <a:pt x="1247" y="1976"/>
                      <a:pt x="1277" y="1976"/>
                      <a:pt x="1247" y="1976"/>
                    </a:cubicBezTo>
                    <a:lnTo>
                      <a:pt x="1247" y="1946"/>
                    </a:lnTo>
                    <a:cubicBezTo>
                      <a:pt x="1270" y="1969"/>
                      <a:pt x="1280" y="1979"/>
                      <a:pt x="1281" y="1979"/>
                    </a:cubicBezTo>
                    <a:cubicBezTo>
                      <a:pt x="1284" y="1979"/>
                      <a:pt x="1265" y="1953"/>
                      <a:pt x="1247" y="1916"/>
                    </a:cubicBezTo>
                    <a:lnTo>
                      <a:pt x="1247" y="1916"/>
                    </a:lnTo>
                    <a:lnTo>
                      <a:pt x="1277" y="1946"/>
                    </a:lnTo>
                    <a:cubicBezTo>
                      <a:pt x="1307" y="1946"/>
                      <a:pt x="1307" y="1946"/>
                      <a:pt x="1338" y="1916"/>
                    </a:cubicBezTo>
                    <a:cubicBezTo>
                      <a:pt x="1368" y="1885"/>
                      <a:pt x="1368" y="1855"/>
                      <a:pt x="1338" y="1824"/>
                    </a:cubicBezTo>
                    <a:cubicBezTo>
                      <a:pt x="1307" y="1794"/>
                      <a:pt x="1300" y="1779"/>
                      <a:pt x="1304" y="1779"/>
                    </a:cubicBezTo>
                    <a:lnTo>
                      <a:pt x="1304" y="1779"/>
                    </a:lnTo>
                    <a:cubicBezTo>
                      <a:pt x="1307" y="1779"/>
                      <a:pt x="1323" y="1794"/>
                      <a:pt x="1338" y="1824"/>
                    </a:cubicBezTo>
                    <a:cubicBezTo>
                      <a:pt x="1358" y="1824"/>
                      <a:pt x="1378" y="1838"/>
                      <a:pt x="1381" y="1838"/>
                    </a:cubicBezTo>
                    <a:cubicBezTo>
                      <a:pt x="1382" y="1838"/>
                      <a:pt x="1378" y="1835"/>
                      <a:pt x="1368" y="1824"/>
                    </a:cubicBezTo>
                    <a:lnTo>
                      <a:pt x="1368" y="1824"/>
                    </a:lnTo>
                    <a:cubicBezTo>
                      <a:pt x="1368" y="1824"/>
                      <a:pt x="1399" y="1824"/>
                      <a:pt x="1399" y="1855"/>
                    </a:cubicBezTo>
                    <a:cubicBezTo>
                      <a:pt x="1416" y="1864"/>
                      <a:pt x="1429" y="1867"/>
                      <a:pt x="1437" y="1867"/>
                    </a:cubicBezTo>
                    <a:cubicBezTo>
                      <a:pt x="1457" y="1867"/>
                      <a:pt x="1450" y="1846"/>
                      <a:pt x="1429" y="1824"/>
                    </a:cubicBezTo>
                    <a:lnTo>
                      <a:pt x="1429" y="1824"/>
                    </a:lnTo>
                    <a:cubicBezTo>
                      <a:pt x="1444" y="1840"/>
                      <a:pt x="1459" y="1847"/>
                      <a:pt x="1467" y="1847"/>
                    </a:cubicBezTo>
                    <a:cubicBezTo>
                      <a:pt x="1475" y="1847"/>
                      <a:pt x="1475" y="1840"/>
                      <a:pt x="1459" y="1824"/>
                    </a:cubicBezTo>
                    <a:cubicBezTo>
                      <a:pt x="1459" y="1824"/>
                      <a:pt x="1459" y="1785"/>
                      <a:pt x="1475" y="1785"/>
                    </a:cubicBezTo>
                    <a:cubicBezTo>
                      <a:pt x="1479" y="1785"/>
                      <a:pt x="1484" y="1788"/>
                      <a:pt x="1490" y="1794"/>
                    </a:cubicBezTo>
                    <a:lnTo>
                      <a:pt x="1520" y="1794"/>
                    </a:lnTo>
                    <a:cubicBezTo>
                      <a:pt x="1490" y="1764"/>
                      <a:pt x="1490" y="1764"/>
                      <a:pt x="1520" y="1764"/>
                    </a:cubicBezTo>
                    <a:cubicBezTo>
                      <a:pt x="1520" y="1764"/>
                      <a:pt x="1520" y="1750"/>
                      <a:pt x="1529" y="1750"/>
                    </a:cubicBezTo>
                    <a:cubicBezTo>
                      <a:pt x="1534" y="1750"/>
                      <a:pt x="1540" y="1753"/>
                      <a:pt x="1551" y="1764"/>
                    </a:cubicBezTo>
                    <a:cubicBezTo>
                      <a:pt x="1551" y="1764"/>
                      <a:pt x="1520" y="1703"/>
                      <a:pt x="1520" y="1703"/>
                    </a:cubicBezTo>
                    <a:cubicBezTo>
                      <a:pt x="1520" y="1703"/>
                      <a:pt x="1507" y="1690"/>
                      <a:pt x="1490" y="1672"/>
                    </a:cubicBezTo>
                    <a:lnTo>
                      <a:pt x="1490" y="1672"/>
                    </a:lnTo>
                    <a:cubicBezTo>
                      <a:pt x="1495" y="1678"/>
                      <a:pt x="1501" y="1683"/>
                      <a:pt x="1506" y="1686"/>
                    </a:cubicBezTo>
                    <a:lnTo>
                      <a:pt x="1506" y="1686"/>
                    </a:lnTo>
                    <a:cubicBezTo>
                      <a:pt x="1503" y="1682"/>
                      <a:pt x="1501" y="1678"/>
                      <a:pt x="1499" y="1673"/>
                    </a:cubicBezTo>
                    <a:lnTo>
                      <a:pt x="1499" y="1673"/>
                    </a:lnTo>
                    <a:cubicBezTo>
                      <a:pt x="1511" y="1677"/>
                      <a:pt x="1517" y="1686"/>
                      <a:pt x="1519" y="1694"/>
                    </a:cubicBezTo>
                    <a:lnTo>
                      <a:pt x="1519" y="1694"/>
                    </a:lnTo>
                    <a:cubicBezTo>
                      <a:pt x="1515" y="1692"/>
                      <a:pt x="1511" y="1689"/>
                      <a:pt x="1506" y="1686"/>
                    </a:cubicBezTo>
                    <a:lnTo>
                      <a:pt x="1506" y="1686"/>
                    </a:lnTo>
                    <a:cubicBezTo>
                      <a:pt x="1510" y="1692"/>
                      <a:pt x="1515" y="1697"/>
                      <a:pt x="1520" y="1703"/>
                    </a:cubicBezTo>
                    <a:cubicBezTo>
                      <a:pt x="1520" y="1703"/>
                      <a:pt x="1520" y="1699"/>
                      <a:pt x="1519" y="1694"/>
                    </a:cubicBezTo>
                    <a:lnTo>
                      <a:pt x="1519" y="1694"/>
                    </a:lnTo>
                    <a:cubicBezTo>
                      <a:pt x="1537" y="1703"/>
                      <a:pt x="1551" y="1703"/>
                      <a:pt x="1551" y="1703"/>
                    </a:cubicBezTo>
                    <a:cubicBezTo>
                      <a:pt x="1551" y="1703"/>
                      <a:pt x="1551" y="1703"/>
                      <a:pt x="1520" y="1672"/>
                    </a:cubicBezTo>
                    <a:lnTo>
                      <a:pt x="1520" y="1672"/>
                    </a:lnTo>
                    <a:cubicBezTo>
                      <a:pt x="1551" y="1703"/>
                      <a:pt x="1581" y="1703"/>
                      <a:pt x="1581" y="1703"/>
                    </a:cubicBezTo>
                    <a:cubicBezTo>
                      <a:pt x="1581" y="1672"/>
                      <a:pt x="1581" y="1672"/>
                      <a:pt x="1581" y="1642"/>
                    </a:cubicBezTo>
                    <a:cubicBezTo>
                      <a:pt x="1593" y="1665"/>
                      <a:pt x="1604" y="1675"/>
                      <a:pt x="1612" y="1675"/>
                    </a:cubicBezTo>
                    <a:cubicBezTo>
                      <a:pt x="1626" y="1675"/>
                      <a:pt x="1630" y="1649"/>
                      <a:pt x="1611" y="1612"/>
                    </a:cubicBezTo>
                    <a:cubicBezTo>
                      <a:pt x="1596" y="1596"/>
                      <a:pt x="1596" y="1589"/>
                      <a:pt x="1604" y="1589"/>
                    </a:cubicBezTo>
                    <a:cubicBezTo>
                      <a:pt x="1611" y="1589"/>
                      <a:pt x="1627" y="1596"/>
                      <a:pt x="1642" y="1612"/>
                    </a:cubicBezTo>
                    <a:cubicBezTo>
                      <a:pt x="1642" y="1612"/>
                      <a:pt x="1642" y="1612"/>
                      <a:pt x="1642" y="1581"/>
                    </a:cubicBezTo>
                    <a:lnTo>
                      <a:pt x="1642" y="1581"/>
                    </a:lnTo>
                    <a:cubicBezTo>
                      <a:pt x="1650" y="1589"/>
                      <a:pt x="1661" y="1600"/>
                      <a:pt x="1672" y="1612"/>
                    </a:cubicBezTo>
                    <a:cubicBezTo>
                      <a:pt x="1702" y="1627"/>
                      <a:pt x="1718" y="1634"/>
                      <a:pt x="1721" y="1634"/>
                    </a:cubicBezTo>
                    <a:cubicBezTo>
                      <a:pt x="1725" y="1634"/>
                      <a:pt x="1718" y="1627"/>
                      <a:pt x="1702" y="1612"/>
                    </a:cubicBezTo>
                    <a:cubicBezTo>
                      <a:pt x="1702" y="1581"/>
                      <a:pt x="1702" y="1581"/>
                      <a:pt x="1733" y="1581"/>
                    </a:cubicBezTo>
                    <a:cubicBezTo>
                      <a:pt x="1702" y="1551"/>
                      <a:pt x="1702" y="1551"/>
                      <a:pt x="1672" y="1520"/>
                    </a:cubicBezTo>
                    <a:cubicBezTo>
                      <a:pt x="1672" y="1490"/>
                      <a:pt x="1642" y="1460"/>
                      <a:pt x="1642" y="1460"/>
                    </a:cubicBezTo>
                    <a:lnTo>
                      <a:pt x="1642" y="1460"/>
                    </a:lnTo>
                    <a:cubicBezTo>
                      <a:pt x="1672" y="1490"/>
                      <a:pt x="1672" y="1490"/>
                      <a:pt x="1702" y="1520"/>
                    </a:cubicBezTo>
                    <a:lnTo>
                      <a:pt x="1733" y="1520"/>
                    </a:lnTo>
                    <a:cubicBezTo>
                      <a:pt x="1733" y="1520"/>
                      <a:pt x="1763" y="1490"/>
                      <a:pt x="1763" y="1490"/>
                    </a:cubicBezTo>
                    <a:cubicBezTo>
                      <a:pt x="1763" y="1460"/>
                      <a:pt x="1763" y="1460"/>
                      <a:pt x="1763" y="1460"/>
                    </a:cubicBezTo>
                    <a:cubicBezTo>
                      <a:pt x="1772" y="1477"/>
                      <a:pt x="1784" y="1485"/>
                      <a:pt x="1795" y="1485"/>
                    </a:cubicBezTo>
                    <a:cubicBezTo>
                      <a:pt x="1815" y="1485"/>
                      <a:pt x="1834" y="1459"/>
                      <a:pt x="1832" y="1428"/>
                    </a:cubicBezTo>
                    <a:lnTo>
                      <a:pt x="1832" y="1428"/>
                    </a:lnTo>
                    <a:cubicBezTo>
                      <a:pt x="1837" y="1429"/>
                      <a:pt x="1844" y="1429"/>
                      <a:pt x="1854" y="1429"/>
                    </a:cubicBezTo>
                    <a:cubicBezTo>
                      <a:pt x="1854" y="1460"/>
                      <a:pt x="1854" y="1460"/>
                      <a:pt x="1885" y="1460"/>
                    </a:cubicBezTo>
                    <a:cubicBezTo>
                      <a:pt x="1885" y="1429"/>
                      <a:pt x="1885" y="1399"/>
                      <a:pt x="1915" y="1399"/>
                    </a:cubicBezTo>
                    <a:cubicBezTo>
                      <a:pt x="1915" y="1368"/>
                      <a:pt x="1946" y="1368"/>
                      <a:pt x="1915" y="1338"/>
                    </a:cubicBezTo>
                    <a:lnTo>
                      <a:pt x="1915" y="1338"/>
                    </a:lnTo>
                    <a:cubicBezTo>
                      <a:pt x="1916" y="1338"/>
                      <a:pt x="1919" y="1342"/>
                      <a:pt x="1946" y="1368"/>
                    </a:cubicBezTo>
                    <a:cubicBezTo>
                      <a:pt x="1946" y="1384"/>
                      <a:pt x="1953" y="1391"/>
                      <a:pt x="1961" y="1391"/>
                    </a:cubicBezTo>
                    <a:cubicBezTo>
                      <a:pt x="1968" y="1391"/>
                      <a:pt x="1976" y="1384"/>
                      <a:pt x="1976" y="1368"/>
                    </a:cubicBezTo>
                    <a:cubicBezTo>
                      <a:pt x="1976" y="1368"/>
                      <a:pt x="1946" y="1338"/>
                      <a:pt x="1946" y="1338"/>
                    </a:cubicBezTo>
                    <a:cubicBezTo>
                      <a:pt x="1915" y="1308"/>
                      <a:pt x="1915" y="1308"/>
                      <a:pt x="1946" y="1308"/>
                    </a:cubicBezTo>
                    <a:cubicBezTo>
                      <a:pt x="1955" y="1317"/>
                      <a:pt x="1963" y="1320"/>
                      <a:pt x="1972" y="1320"/>
                    </a:cubicBezTo>
                    <a:cubicBezTo>
                      <a:pt x="1991" y="1320"/>
                      <a:pt x="2006" y="1299"/>
                      <a:pt x="2006" y="1277"/>
                    </a:cubicBezTo>
                    <a:cubicBezTo>
                      <a:pt x="2006" y="1277"/>
                      <a:pt x="2006" y="1277"/>
                      <a:pt x="2037" y="1308"/>
                    </a:cubicBezTo>
                    <a:cubicBezTo>
                      <a:pt x="2037" y="1320"/>
                      <a:pt x="2042" y="1328"/>
                      <a:pt x="2046" y="1328"/>
                    </a:cubicBezTo>
                    <a:cubicBezTo>
                      <a:pt x="2052" y="1328"/>
                      <a:pt x="2055" y="1313"/>
                      <a:pt x="2037" y="1277"/>
                    </a:cubicBezTo>
                    <a:cubicBezTo>
                      <a:pt x="2067" y="1277"/>
                      <a:pt x="2067" y="1277"/>
                      <a:pt x="2067" y="1308"/>
                    </a:cubicBezTo>
                    <a:cubicBezTo>
                      <a:pt x="2085" y="1325"/>
                      <a:pt x="2102" y="1343"/>
                      <a:pt x="2108" y="1343"/>
                    </a:cubicBezTo>
                    <a:cubicBezTo>
                      <a:pt x="2112" y="1343"/>
                      <a:pt x="2110" y="1333"/>
                      <a:pt x="2098" y="1308"/>
                    </a:cubicBezTo>
                    <a:cubicBezTo>
                      <a:pt x="2076" y="1286"/>
                      <a:pt x="2085" y="1265"/>
                      <a:pt x="2103" y="1265"/>
                    </a:cubicBezTo>
                    <a:cubicBezTo>
                      <a:pt x="2110" y="1265"/>
                      <a:pt x="2119" y="1268"/>
                      <a:pt x="2128" y="1277"/>
                    </a:cubicBezTo>
                    <a:cubicBezTo>
                      <a:pt x="2128" y="1277"/>
                      <a:pt x="2128" y="1277"/>
                      <a:pt x="2128" y="1247"/>
                    </a:cubicBezTo>
                    <a:lnTo>
                      <a:pt x="2128" y="1247"/>
                    </a:lnTo>
                    <a:cubicBezTo>
                      <a:pt x="2121" y="1239"/>
                      <a:pt x="2110" y="1229"/>
                      <a:pt x="2098" y="1216"/>
                    </a:cubicBezTo>
                    <a:cubicBezTo>
                      <a:pt x="2098" y="1186"/>
                      <a:pt x="2098" y="1186"/>
                      <a:pt x="2128" y="1186"/>
                    </a:cubicBezTo>
                    <a:cubicBezTo>
                      <a:pt x="2128" y="1216"/>
                      <a:pt x="2158" y="1216"/>
                      <a:pt x="2158" y="1216"/>
                    </a:cubicBezTo>
                    <a:cubicBezTo>
                      <a:pt x="2158" y="1216"/>
                      <a:pt x="2158" y="1186"/>
                      <a:pt x="2189" y="1156"/>
                    </a:cubicBezTo>
                    <a:cubicBezTo>
                      <a:pt x="2219" y="1125"/>
                      <a:pt x="2250" y="1125"/>
                      <a:pt x="2219" y="1095"/>
                    </a:cubicBezTo>
                    <a:cubicBezTo>
                      <a:pt x="2219" y="1080"/>
                      <a:pt x="2219" y="1072"/>
                      <a:pt x="2223" y="1072"/>
                    </a:cubicBezTo>
                    <a:cubicBezTo>
                      <a:pt x="2227" y="1072"/>
                      <a:pt x="2234" y="1080"/>
                      <a:pt x="2250" y="1095"/>
                    </a:cubicBezTo>
                    <a:cubicBezTo>
                      <a:pt x="2250" y="1105"/>
                      <a:pt x="2253" y="1108"/>
                      <a:pt x="2257" y="1108"/>
                    </a:cubicBezTo>
                    <a:cubicBezTo>
                      <a:pt x="2266" y="1108"/>
                      <a:pt x="2280" y="1095"/>
                      <a:pt x="2280" y="1095"/>
                    </a:cubicBezTo>
                    <a:cubicBezTo>
                      <a:pt x="2280" y="1095"/>
                      <a:pt x="2280" y="1095"/>
                      <a:pt x="2310" y="1125"/>
                    </a:cubicBezTo>
                    <a:cubicBezTo>
                      <a:pt x="2280" y="1095"/>
                      <a:pt x="2280" y="1095"/>
                      <a:pt x="2310" y="1095"/>
                    </a:cubicBezTo>
                    <a:cubicBezTo>
                      <a:pt x="2326" y="1110"/>
                      <a:pt x="2341" y="1118"/>
                      <a:pt x="2348" y="1118"/>
                    </a:cubicBezTo>
                    <a:cubicBezTo>
                      <a:pt x="2356" y="1118"/>
                      <a:pt x="2356" y="1110"/>
                      <a:pt x="2341" y="1095"/>
                    </a:cubicBezTo>
                    <a:cubicBezTo>
                      <a:pt x="2310" y="1064"/>
                      <a:pt x="2341" y="1064"/>
                      <a:pt x="2310" y="1034"/>
                    </a:cubicBezTo>
                    <a:cubicBezTo>
                      <a:pt x="2341" y="1034"/>
                      <a:pt x="2341" y="1034"/>
                      <a:pt x="2341" y="1064"/>
                    </a:cubicBezTo>
                    <a:cubicBezTo>
                      <a:pt x="2347" y="1070"/>
                      <a:pt x="2352" y="1073"/>
                      <a:pt x="2358" y="1073"/>
                    </a:cubicBezTo>
                    <a:cubicBezTo>
                      <a:pt x="2381" y="1073"/>
                      <a:pt x="2396" y="1028"/>
                      <a:pt x="2371" y="1004"/>
                    </a:cubicBezTo>
                    <a:lnTo>
                      <a:pt x="2371" y="1004"/>
                    </a:lnTo>
                    <a:cubicBezTo>
                      <a:pt x="2402" y="1034"/>
                      <a:pt x="2402" y="1034"/>
                      <a:pt x="2402" y="1034"/>
                    </a:cubicBezTo>
                    <a:cubicBezTo>
                      <a:pt x="2402" y="1025"/>
                      <a:pt x="2404" y="1022"/>
                      <a:pt x="2408" y="1022"/>
                    </a:cubicBezTo>
                    <a:cubicBezTo>
                      <a:pt x="2417" y="1022"/>
                      <a:pt x="2432" y="1043"/>
                      <a:pt x="2432" y="1064"/>
                    </a:cubicBezTo>
                    <a:cubicBezTo>
                      <a:pt x="2432" y="1080"/>
                      <a:pt x="2440" y="1087"/>
                      <a:pt x="2447" y="1087"/>
                    </a:cubicBezTo>
                    <a:cubicBezTo>
                      <a:pt x="2455" y="1087"/>
                      <a:pt x="2462" y="1080"/>
                      <a:pt x="2462" y="1064"/>
                    </a:cubicBezTo>
                    <a:cubicBezTo>
                      <a:pt x="2462" y="1034"/>
                      <a:pt x="2462" y="1034"/>
                      <a:pt x="2493" y="1034"/>
                    </a:cubicBezTo>
                    <a:cubicBezTo>
                      <a:pt x="2523" y="1004"/>
                      <a:pt x="2523" y="973"/>
                      <a:pt x="2493" y="913"/>
                    </a:cubicBezTo>
                    <a:lnTo>
                      <a:pt x="2493" y="913"/>
                    </a:lnTo>
                    <a:cubicBezTo>
                      <a:pt x="2523" y="943"/>
                      <a:pt x="2554" y="1004"/>
                      <a:pt x="2554" y="1004"/>
                    </a:cubicBezTo>
                    <a:cubicBezTo>
                      <a:pt x="2554" y="1004"/>
                      <a:pt x="2554" y="973"/>
                      <a:pt x="2523" y="943"/>
                    </a:cubicBezTo>
                    <a:cubicBezTo>
                      <a:pt x="2523" y="928"/>
                      <a:pt x="2523" y="920"/>
                      <a:pt x="2527" y="920"/>
                    </a:cubicBezTo>
                    <a:cubicBezTo>
                      <a:pt x="2531" y="920"/>
                      <a:pt x="2538" y="928"/>
                      <a:pt x="2554" y="943"/>
                    </a:cubicBezTo>
                    <a:cubicBezTo>
                      <a:pt x="2584" y="943"/>
                      <a:pt x="2584" y="943"/>
                      <a:pt x="2584" y="913"/>
                    </a:cubicBezTo>
                    <a:cubicBezTo>
                      <a:pt x="2584" y="897"/>
                      <a:pt x="2584" y="890"/>
                      <a:pt x="2588" y="890"/>
                    </a:cubicBezTo>
                    <a:cubicBezTo>
                      <a:pt x="2592" y="890"/>
                      <a:pt x="2599" y="897"/>
                      <a:pt x="2614" y="913"/>
                    </a:cubicBezTo>
                    <a:cubicBezTo>
                      <a:pt x="2630" y="928"/>
                      <a:pt x="2637" y="935"/>
                      <a:pt x="2641" y="935"/>
                    </a:cubicBezTo>
                    <a:cubicBezTo>
                      <a:pt x="2645" y="935"/>
                      <a:pt x="2645" y="928"/>
                      <a:pt x="2645" y="913"/>
                    </a:cubicBezTo>
                    <a:cubicBezTo>
                      <a:pt x="2614" y="882"/>
                      <a:pt x="2645" y="882"/>
                      <a:pt x="2645" y="882"/>
                    </a:cubicBezTo>
                    <a:cubicBezTo>
                      <a:pt x="2645" y="882"/>
                      <a:pt x="2645" y="882"/>
                      <a:pt x="2645" y="852"/>
                    </a:cubicBezTo>
                    <a:cubicBezTo>
                      <a:pt x="2645" y="846"/>
                      <a:pt x="2646" y="843"/>
                      <a:pt x="2648" y="843"/>
                    </a:cubicBezTo>
                    <a:cubicBezTo>
                      <a:pt x="2656" y="843"/>
                      <a:pt x="2675" y="882"/>
                      <a:pt x="2675" y="882"/>
                    </a:cubicBezTo>
                    <a:lnTo>
                      <a:pt x="2675" y="913"/>
                    </a:lnTo>
                    <a:cubicBezTo>
                      <a:pt x="2706" y="882"/>
                      <a:pt x="2706" y="882"/>
                      <a:pt x="2706" y="852"/>
                    </a:cubicBezTo>
                    <a:cubicBezTo>
                      <a:pt x="2706" y="873"/>
                      <a:pt x="2721" y="895"/>
                      <a:pt x="2730" y="895"/>
                    </a:cubicBezTo>
                    <a:cubicBezTo>
                      <a:pt x="2733" y="895"/>
                      <a:pt x="2736" y="891"/>
                      <a:pt x="2736" y="882"/>
                    </a:cubicBezTo>
                    <a:cubicBezTo>
                      <a:pt x="2723" y="856"/>
                      <a:pt x="2721" y="847"/>
                      <a:pt x="2723" y="847"/>
                    </a:cubicBezTo>
                    <a:lnTo>
                      <a:pt x="2723" y="847"/>
                    </a:lnTo>
                    <a:cubicBezTo>
                      <a:pt x="2726" y="847"/>
                      <a:pt x="2736" y="865"/>
                      <a:pt x="2736" y="882"/>
                    </a:cubicBezTo>
                    <a:cubicBezTo>
                      <a:pt x="2750" y="909"/>
                      <a:pt x="2757" y="924"/>
                      <a:pt x="2761" y="924"/>
                    </a:cubicBezTo>
                    <a:cubicBezTo>
                      <a:pt x="2766" y="924"/>
                      <a:pt x="2766" y="902"/>
                      <a:pt x="2766" y="852"/>
                    </a:cubicBezTo>
                    <a:cubicBezTo>
                      <a:pt x="2766" y="852"/>
                      <a:pt x="2766" y="821"/>
                      <a:pt x="2797" y="821"/>
                    </a:cubicBezTo>
                    <a:cubicBezTo>
                      <a:pt x="2812" y="806"/>
                      <a:pt x="2820" y="799"/>
                      <a:pt x="2827" y="799"/>
                    </a:cubicBezTo>
                    <a:cubicBezTo>
                      <a:pt x="2832" y="799"/>
                      <a:pt x="2837" y="802"/>
                      <a:pt x="2844" y="808"/>
                    </a:cubicBezTo>
                    <a:lnTo>
                      <a:pt x="2844" y="808"/>
                    </a:lnTo>
                    <a:cubicBezTo>
                      <a:pt x="2844" y="791"/>
                      <a:pt x="2858" y="791"/>
                      <a:pt x="2858" y="791"/>
                    </a:cubicBezTo>
                    <a:cubicBezTo>
                      <a:pt x="2888" y="791"/>
                      <a:pt x="2888" y="761"/>
                      <a:pt x="2888" y="730"/>
                    </a:cubicBezTo>
                    <a:cubicBezTo>
                      <a:pt x="2870" y="695"/>
                      <a:pt x="2863" y="680"/>
                      <a:pt x="2866" y="680"/>
                    </a:cubicBezTo>
                    <a:lnTo>
                      <a:pt x="2866" y="680"/>
                    </a:lnTo>
                    <a:cubicBezTo>
                      <a:pt x="2868" y="680"/>
                      <a:pt x="2875" y="687"/>
                      <a:pt x="2888" y="700"/>
                    </a:cubicBezTo>
                    <a:cubicBezTo>
                      <a:pt x="2888" y="700"/>
                      <a:pt x="2888" y="730"/>
                      <a:pt x="2918" y="761"/>
                    </a:cubicBezTo>
                    <a:cubicBezTo>
                      <a:pt x="2918" y="791"/>
                      <a:pt x="2949" y="821"/>
                      <a:pt x="2949" y="821"/>
                    </a:cubicBezTo>
                    <a:cubicBezTo>
                      <a:pt x="2949" y="821"/>
                      <a:pt x="2949" y="821"/>
                      <a:pt x="2949" y="791"/>
                    </a:cubicBezTo>
                    <a:cubicBezTo>
                      <a:pt x="2918" y="761"/>
                      <a:pt x="2918" y="761"/>
                      <a:pt x="2949" y="761"/>
                    </a:cubicBezTo>
                    <a:cubicBezTo>
                      <a:pt x="2949" y="761"/>
                      <a:pt x="2949" y="761"/>
                      <a:pt x="2949" y="700"/>
                    </a:cubicBezTo>
                    <a:cubicBezTo>
                      <a:pt x="2918" y="669"/>
                      <a:pt x="2918" y="669"/>
                      <a:pt x="2949" y="669"/>
                    </a:cubicBezTo>
                    <a:cubicBezTo>
                      <a:pt x="2949" y="700"/>
                      <a:pt x="2979" y="700"/>
                      <a:pt x="2979" y="700"/>
                    </a:cubicBezTo>
                    <a:cubicBezTo>
                      <a:pt x="2979" y="730"/>
                      <a:pt x="2979" y="730"/>
                      <a:pt x="2979" y="730"/>
                    </a:cubicBezTo>
                    <a:cubicBezTo>
                      <a:pt x="3010" y="761"/>
                      <a:pt x="3010" y="791"/>
                      <a:pt x="3010" y="791"/>
                    </a:cubicBezTo>
                    <a:cubicBezTo>
                      <a:pt x="3040" y="791"/>
                      <a:pt x="3010" y="761"/>
                      <a:pt x="3010" y="761"/>
                    </a:cubicBezTo>
                    <a:cubicBezTo>
                      <a:pt x="3010" y="730"/>
                      <a:pt x="3131" y="669"/>
                      <a:pt x="3161" y="669"/>
                    </a:cubicBezTo>
                    <a:cubicBezTo>
                      <a:pt x="3177" y="685"/>
                      <a:pt x="3184" y="692"/>
                      <a:pt x="3188" y="692"/>
                    </a:cubicBezTo>
                    <a:cubicBezTo>
                      <a:pt x="3192" y="692"/>
                      <a:pt x="3192" y="685"/>
                      <a:pt x="3192" y="669"/>
                    </a:cubicBezTo>
                    <a:cubicBezTo>
                      <a:pt x="3161" y="639"/>
                      <a:pt x="3192" y="609"/>
                      <a:pt x="3253" y="609"/>
                    </a:cubicBezTo>
                    <a:cubicBezTo>
                      <a:pt x="3283" y="578"/>
                      <a:pt x="3313" y="578"/>
                      <a:pt x="3313" y="548"/>
                    </a:cubicBezTo>
                    <a:cubicBezTo>
                      <a:pt x="3344" y="548"/>
                      <a:pt x="3344" y="517"/>
                      <a:pt x="3344" y="487"/>
                    </a:cubicBezTo>
                    <a:cubicBezTo>
                      <a:pt x="3368" y="512"/>
                      <a:pt x="3373" y="556"/>
                      <a:pt x="3374" y="556"/>
                    </a:cubicBezTo>
                    <a:cubicBezTo>
                      <a:pt x="3374" y="556"/>
                      <a:pt x="3374" y="554"/>
                      <a:pt x="3374" y="548"/>
                    </a:cubicBezTo>
                    <a:cubicBezTo>
                      <a:pt x="3405" y="548"/>
                      <a:pt x="3374" y="517"/>
                      <a:pt x="3374" y="487"/>
                    </a:cubicBezTo>
                    <a:lnTo>
                      <a:pt x="3374" y="487"/>
                    </a:lnTo>
                    <a:cubicBezTo>
                      <a:pt x="3405" y="517"/>
                      <a:pt x="3405" y="548"/>
                      <a:pt x="3405" y="548"/>
                    </a:cubicBezTo>
                    <a:cubicBezTo>
                      <a:pt x="3405" y="517"/>
                      <a:pt x="3405" y="517"/>
                      <a:pt x="3405" y="517"/>
                    </a:cubicBezTo>
                    <a:cubicBezTo>
                      <a:pt x="3405" y="517"/>
                      <a:pt x="3405" y="517"/>
                      <a:pt x="3435" y="578"/>
                    </a:cubicBezTo>
                    <a:lnTo>
                      <a:pt x="3435" y="548"/>
                    </a:lnTo>
                    <a:cubicBezTo>
                      <a:pt x="3444" y="567"/>
                      <a:pt x="3451" y="574"/>
                      <a:pt x="3455" y="574"/>
                    </a:cubicBezTo>
                    <a:cubicBezTo>
                      <a:pt x="3465" y="574"/>
                      <a:pt x="3465" y="538"/>
                      <a:pt x="3465" y="517"/>
                    </a:cubicBezTo>
                    <a:cubicBezTo>
                      <a:pt x="3481" y="548"/>
                      <a:pt x="3488" y="563"/>
                      <a:pt x="3492" y="563"/>
                    </a:cubicBezTo>
                    <a:cubicBezTo>
                      <a:pt x="3496" y="563"/>
                      <a:pt x="3496" y="548"/>
                      <a:pt x="3496" y="517"/>
                    </a:cubicBezTo>
                    <a:cubicBezTo>
                      <a:pt x="3478" y="482"/>
                      <a:pt x="3471" y="467"/>
                      <a:pt x="3474" y="467"/>
                    </a:cubicBezTo>
                    <a:lnTo>
                      <a:pt x="3474" y="467"/>
                    </a:lnTo>
                    <a:cubicBezTo>
                      <a:pt x="3476" y="467"/>
                      <a:pt x="3483" y="474"/>
                      <a:pt x="3496" y="487"/>
                    </a:cubicBezTo>
                    <a:cubicBezTo>
                      <a:pt x="3496" y="517"/>
                      <a:pt x="3526" y="517"/>
                      <a:pt x="3526" y="517"/>
                    </a:cubicBezTo>
                    <a:cubicBezTo>
                      <a:pt x="3526" y="487"/>
                      <a:pt x="3557" y="487"/>
                      <a:pt x="3617" y="457"/>
                    </a:cubicBezTo>
                    <a:cubicBezTo>
                      <a:pt x="3678" y="457"/>
                      <a:pt x="3709" y="457"/>
                      <a:pt x="3709" y="426"/>
                    </a:cubicBezTo>
                    <a:cubicBezTo>
                      <a:pt x="3709" y="426"/>
                      <a:pt x="3709" y="426"/>
                      <a:pt x="3739" y="457"/>
                    </a:cubicBezTo>
                    <a:cubicBezTo>
                      <a:pt x="3739" y="449"/>
                      <a:pt x="3739" y="439"/>
                      <a:pt x="3739" y="426"/>
                    </a:cubicBezTo>
                    <a:cubicBezTo>
                      <a:pt x="3739" y="441"/>
                      <a:pt x="3747" y="449"/>
                      <a:pt x="3758" y="449"/>
                    </a:cubicBezTo>
                    <a:cubicBezTo>
                      <a:pt x="3769" y="449"/>
                      <a:pt x="3785" y="441"/>
                      <a:pt x="3800" y="426"/>
                    </a:cubicBezTo>
                    <a:cubicBezTo>
                      <a:pt x="3800" y="426"/>
                      <a:pt x="3830" y="426"/>
                      <a:pt x="3830" y="396"/>
                    </a:cubicBezTo>
                    <a:cubicBezTo>
                      <a:pt x="3830" y="433"/>
                      <a:pt x="3853" y="459"/>
                      <a:pt x="3871" y="459"/>
                    </a:cubicBezTo>
                    <a:cubicBezTo>
                      <a:pt x="3882" y="459"/>
                      <a:pt x="3891" y="449"/>
                      <a:pt x="3891" y="426"/>
                    </a:cubicBezTo>
                    <a:cubicBezTo>
                      <a:pt x="3891" y="426"/>
                      <a:pt x="3891" y="426"/>
                      <a:pt x="3891" y="457"/>
                    </a:cubicBezTo>
                    <a:cubicBezTo>
                      <a:pt x="3921" y="457"/>
                      <a:pt x="3921" y="457"/>
                      <a:pt x="3921" y="426"/>
                    </a:cubicBezTo>
                    <a:cubicBezTo>
                      <a:pt x="3952" y="426"/>
                      <a:pt x="3952" y="426"/>
                      <a:pt x="3982" y="396"/>
                    </a:cubicBezTo>
                    <a:cubicBezTo>
                      <a:pt x="3982" y="396"/>
                      <a:pt x="3982" y="365"/>
                      <a:pt x="3982" y="365"/>
                    </a:cubicBezTo>
                    <a:lnTo>
                      <a:pt x="4013" y="365"/>
                    </a:lnTo>
                    <a:cubicBezTo>
                      <a:pt x="4013" y="396"/>
                      <a:pt x="4043" y="396"/>
                      <a:pt x="4073" y="396"/>
                    </a:cubicBezTo>
                    <a:cubicBezTo>
                      <a:pt x="4134" y="396"/>
                      <a:pt x="4165" y="396"/>
                      <a:pt x="4195" y="426"/>
                    </a:cubicBezTo>
                    <a:cubicBezTo>
                      <a:pt x="4195" y="426"/>
                      <a:pt x="4195" y="426"/>
                      <a:pt x="4195" y="396"/>
                    </a:cubicBezTo>
                    <a:cubicBezTo>
                      <a:pt x="4195" y="384"/>
                      <a:pt x="4195" y="374"/>
                      <a:pt x="4195" y="365"/>
                    </a:cubicBezTo>
                    <a:cubicBezTo>
                      <a:pt x="4209" y="393"/>
                      <a:pt x="4222" y="408"/>
                      <a:pt x="4233" y="408"/>
                    </a:cubicBezTo>
                    <a:cubicBezTo>
                      <a:pt x="4247" y="408"/>
                      <a:pt x="4256" y="385"/>
                      <a:pt x="4256" y="335"/>
                    </a:cubicBezTo>
                    <a:cubicBezTo>
                      <a:pt x="4256" y="365"/>
                      <a:pt x="4256" y="365"/>
                      <a:pt x="4256" y="396"/>
                    </a:cubicBezTo>
                    <a:cubicBezTo>
                      <a:pt x="4256" y="417"/>
                      <a:pt x="4260" y="427"/>
                      <a:pt x="4264" y="427"/>
                    </a:cubicBezTo>
                    <a:cubicBezTo>
                      <a:pt x="4273" y="427"/>
                      <a:pt x="4286" y="394"/>
                      <a:pt x="4286" y="335"/>
                    </a:cubicBezTo>
                    <a:cubicBezTo>
                      <a:pt x="4286" y="346"/>
                      <a:pt x="4286" y="357"/>
                      <a:pt x="4286" y="365"/>
                    </a:cubicBezTo>
                    <a:cubicBezTo>
                      <a:pt x="4317" y="365"/>
                      <a:pt x="4317" y="365"/>
                      <a:pt x="4317" y="457"/>
                    </a:cubicBezTo>
                    <a:lnTo>
                      <a:pt x="4347" y="457"/>
                    </a:lnTo>
                    <a:cubicBezTo>
                      <a:pt x="4347" y="457"/>
                      <a:pt x="4347" y="457"/>
                      <a:pt x="4347" y="396"/>
                    </a:cubicBezTo>
                    <a:cubicBezTo>
                      <a:pt x="4347" y="388"/>
                      <a:pt x="4347" y="382"/>
                      <a:pt x="4347" y="378"/>
                    </a:cubicBezTo>
                    <a:cubicBezTo>
                      <a:pt x="4347" y="378"/>
                      <a:pt x="4347" y="356"/>
                      <a:pt x="4347" y="335"/>
                    </a:cubicBezTo>
                    <a:cubicBezTo>
                      <a:pt x="4347" y="305"/>
                      <a:pt x="4347" y="274"/>
                      <a:pt x="4347" y="274"/>
                    </a:cubicBezTo>
                    <a:lnTo>
                      <a:pt x="4347" y="213"/>
                    </a:lnTo>
                    <a:cubicBezTo>
                      <a:pt x="4347" y="122"/>
                      <a:pt x="4317" y="92"/>
                      <a:pt x="4317" y="61"/>
                    </a:cubicBezTo>
                    <a:cubicBezTo>
                      <a:pt x="4299" y="44"/>
                      <a:pt x="4281" y="26"/>
                      <a:pt x="4270" y="26"/>
                    </a:cubicBezTo>
                    <a:cubicBezTo>
                      <a:pt x="4261" y="26"/>
                      <a:pt x="4256" y="36"/>
                      <a:pt x="4256" y="61"/>
                    </a:cubicBezTo>
                    <a:cubicBezTo>
                      <a:pt x="4256" y="61"/>
                      <a:pt x="4256" y="122"/>
                      <a:pt x="4256" y="122"/>
                    </a:cubicBezTo>
                    <a:cubicBezTo>
                      <a:pt x="4256" y="122"/>
                      <a:pt x="4225" y="92"/>
                      <a:pt x="4225" y="92"/>
                    </a:cubicBezTo>
                    <a:cubicBezTo>
                      <a:pt x="4225" y="61"/>
                      <a:pt x="4218" y="54"/>
                      <a:pt x="4206" y="54"/>
                    </a:cubicBezTo>
                    <a:cubicBezTo>
                      <a:pt x="4195" y="54"/>
                      <a:pt x="4180" y="61"/>
                      <a:pt x="4165" y="61"/>
                    </a:cubicBezTo>
                    <a:cubicBezTo>
                      <a:pt x="4134" y="61"/>
                      <a:pt x="4104" y="61"/>
                      <a:pt x="4104" y="31"/>
                    </a:cubicBezTo>
                    <a:cubicBezTo>
                      <a:pt x="4073" y="1"/>
                      <a:pt x="4073" y="1"/>
                      <a:pt x="4073" y="1"/>
                    </a:cubicBezTo>
                    <a:close/>
                    <a:moveTo>
                      <a:pt x="639" y="3648"/>
                    </a:moveTo>
                    <a:cubicBezTo>
                      <a:pt x="639" y="3648"/>
                      <a:pt x="669" y="3679"/>
                      <a:pt x="699" y="3679"/>
                    </a:cubicBezTo>
                    <a:lnTo>
                      <a:pt x="730" y="3679"/>
                    </a:lnTo>
                    <a:cubicBezTo>
                      <a:pt x="730" y="3679"/>
                      <a:pt x="669" y="3648"/>
                      <a:pt x="66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5"/>
              <p:cNvSpPr/>
              <p:nvPr/>
            </p:nvSpPr>
            <p:spPr>
              <a:xfrm>
                <a:off x="7135150" y="1635825"/>
                <a:ext cx="30425" cy="51425"/>
              </a:xfrm>
              <a:custGeom>
                <a:avLst/>
                <a:gdLst/>
                <a:ahLst/>
                <a:cxnLst/>
                <a:rect l="l" t="t" r="r" b="b"/>
                <a:pathLst>
                  <a:path w="1217" h="2057" extrusionOk="0">
                    <a:moveTo>
                      <a:pt x="802" y="122"/>
                    </a:moveTo>
                    <a:lnTo>
                      <a:pt x="802" y="122"/>
                    </a:lnTo>
                    <a:cubicBezTo>
                      <a:pt x="800" y="122"/>
                      <a:pt x="785" y="129"/>
                      <a:pt x="760" y="142"/>
                    </a:cubicBezTo>
                    <a:cubicBezTo>
                      <a:pt x="760" y="142"/>
                      <a:pt x="760" y="147"/>
                      <a:pt x="762" y="151"/>
                    </a:cubicBezTo>
                    <a:lnTo>
                      <a:pt x="762" y="151"/>
                    </a:lnTo>
                    <a:cubicBezTo>
                      <a:pt x="792" y="131"/>
                      <a:pt x="805" y="122"/>
                      <a:pt x="802" y="122"/>
                    </a:cubicBezTo>
                    <a:close/>
                    <a:moveTo>
                      <a:pt x="395" y="203"/>
                    </a:moveTo>
                    <a:cubicBezTo>
                      <a:pt x="385" y="213"/>
                      <a:pt x="374" y="224"/>
                      <a:pt x="365" y="233"/>
                    </a:cubicBezTo>
                    <a:cubicBezTo>
                      <a:pt x="365" y="233"/>
                      <a:pt x="395" y="233"/>
                      <a:pt x="426" y="203"/>
                    </a:cubicBezTo>
                    <a:close/>
                    <a:moveTo>
                      <a:pt x="517" y="203"/>
                    </a:moveTo>
                    <a:cubicBezTo>
                      <a:pt x="517" y="203"/>
                      <a:pt x="487" y="233"/>
                      <a:pt x="456" y="233"/>
                    </a:cubicBezTo>
                    <a:lnTo>
                      <a:pt x="487" y="203"/>
                    </a:lnTo>
                    <a:close/>
                    <a:moveTo>
                      <a:pt x="508" y="220"/>
                    </a:moveTo>
                    <a:cubicBezTo>
                      <a:pt x="517" y="220"/>
                      <a:pt x="517" y="233"/>
                      <a:pt x="517" y="233"/>
                    </a:cubicBezTo>
                    <a:lnTo>
                      <a:pt x="487" y="233"/>
                    </a:lnTo>
                    <a:cubicBezTo>
                      <a:pt x="497" y="223"/>
                      <a:pt x="504" y="220"/>
                      <a:pt x="508" y="220"/>
                    </a:cubicBezTo>
                    <a:close/>
                    <a:moveTo>
                      <a:pt x="821" y="203"/>
                    </a:moveTo>
                    <a:cubicBezTo>
                      <a:pt x="821" y="203"/>
                      <a:pt x="821" y="203"/>
                      <a:pt x="791" y="233"/>
                    </a:cubicBezTo>
                    <a:cubicBezTo>
                      <a:pt x="821" y="233"/>
                      <a:pt x="821" y="233"/>
                      <a:pt x="821" y="203"/>
                    </a:cubicBezTo>
                    <a:close/>
                    <a:moveTo>
                      <a:pt x="395" y="233"/>
                    </a:moveTo>
                    <a:cubicBezTo>
                      <a:pt x="365" y="263"/>
                      <a:pt x="365" y="263"/>
                      <a:pt x="365" y="263"/>
                    </a:cubicBezTo>
                    <a:cubicBezTo>
                      <a:pt x="365" y="263"/>
                      <a:pt x="395" y="263"/>
                      <a:pt x="395" y="233"/>
                    </a:cubicBezTo>
                    <a:close/>
                    <a:moveTo>
                      <a:pt x="730" y="172"/>
                    </a:moveTo>
                    <a:cubicBezTo>
                      <a:pt x="730" y="172"/>
                      <a:pt x="699" y="203"/>
                      <a:pt x="699" y="203"/>
                    </a:cubicBezTo>
                    <a:lnTo>
                      <a:pt x="669" y="233"/>
                    </a:lnTo>
                    <a:cubicBezTo>
                      <a:pt x="669" y="233"/>
                      <a:pt x="639" y="233"/>
                      <a:pt x="608" y="263"/>
                    </a:cubicBezTo>
                    <a:lnTo>
                      <a:pt x="578" y="263"/>
                    </a:lnTo>
                    <a:cubicBezTo>
                      <a:pt x="578" y="263"/>
                      <a:pt x="608" y="263"/>
                      <a:pt x="639" y="233"/>
                    </a:cubicBezTo>
                    <a:lnTo>
                      <a:pt x="730" y="172"/>
                    </a:lnTo>
                    <a:close/>
                    <a:moveTo>
                      <a:pt x="821" y="256"/>
                    </a:moveTo>
                    <a:cubicBezTo>
                      <a:pt x="807" y="263"/>
                      <a:pt x="802" y="263"/>
                      <a:pt x="821" y="263"/>
                    </a:cubicBezTo>
                    <a:cubicBezTo>
                      <a:pt x="821" y="261"/>
                      <a:pt x="821" y="258"/>
                      <a:pt x="821" y="256"/>
                    </a:cubicBezTo>
                    <a:close/>
                    <a:moveTo>
                      <a:pt x="394" y="265"/>
                    </a:moveTo>
                    <a:cubicBezTo>
                      <a:pt x="363" y="282"/>
                      <a:pt x="346" y="294"/>
                      <a:pt x="365" y="294"/>
                    </a:cubicBezTo>
                    <a:lnTo>
                      <a:pt x="394" y="265"/>
                    </a:lnTo>
                    <a:close/>
                    <a:moveTo>
                      <a:pt x="760" y="271"/>
                    </a:moveTo>
                    <a:cubicBezTo>
                      <a:pt x="750" y="277"/>
                      <a:pt x="740" y="284"/>
                      <a:pt x="730" y="294"/>
                    </a:cubicBezTo>
                    <a:lnTo>
                      <a:pt x="699" y="294"/>
                    </a:lnTo>
                    <a:cubicBezTo>
                      <a:pt x="720" y="294"/>
                      <a:pt x="740" y="280"/>
                      <a:pt x="760" y="271"/>
                    </a:cubicBezTo>
                    <a:close/>
                    <a:moveTo>
                      <a:pt x="547" y="324"/>
                    </a:moveTo>
                    <a:cubicBezTo>
                      <a:pt x="547" y="324"/>
                      <a:pt x="547" y="325"/>
                      <a:pt x="517" y="355"/>
                    </a:cubicBezTo>
                    <a:cubicBezTo>
                      <a:pt x="527" y="345"/>
                      <a:pt x="531" y="341"/>
                      <a:pt x="529" y="341"/>
                    </a:cubicBezTo>
                    <a:lnTo>
                      <a:pt x="529" y="341"/>
                    </a:lnTo>
                    <a:cubicBezTo>
                      <a:pt x="527" y="341"/>
                      <a:pt x="507" y="355"/>
                      <a:pt x="487" y="355"/>
                    </a:cubicBezTo>
                    <a:cubicBezTo>
                      <a:pt x="547" y="325"/>
                      <a:pt x="547" y="324"/>
                      <a:pt x="547" y="324"/>
                    </a:cubicBezTo>
                    <a:close/>
                    <a:moveTo>
                      <a:pt x="711" y="362"/>
                    </a:moveTo>
                    <a:cubicBezTo>
                      <a:pt x="715" y="362"/>
                      <a:pt x="699" y="370"/>
                      <a:pt x="669" y="385"/>
                    </a:cubicBezTo>
                    <a:cubicBezTo>
                      <a:pt x="639" y="415"/>
                      <a:pt x="608" y="415"/>
                      <a:pt x="578" y="415"/>
                    </a:cubicBezTo>
                    <a:cubicBezTo>
                      <a:pt x="578" y="415"/>
                      <a:pt x="608" y="415"/>
                      <a:pt x="639" y="385"/>
                    </a:cubicBezTo>
                    <a:cubicBezTo>
                      <a:pt x="684" y="370"/>
                      <a:pt x="707" y="362"/>
                      <a:pt x="711" y="362"/>
                    </a:cubicBezTo>
                    <a:close/>
                    <a:moveTo>
                      <a:pt x="735" y="413"/>
                    </a:moveTo>
                    <a:cubicBezTo>
                      <a:pt x="730" y="415"/>
                      <a:pt x="730" y="415"/>
                      <a:pt x="730" y="415"/>
                    </a:cubicBezTo>
                    <a:cubicBezTo>
                      <a:pt x="716" y="415"/>
                      <a:pt x="721" y="415"/>
                      <a:pt x="735" y="413"/>
                    </a:cubicBezTo>
                    <a:close/>
                    <a:moveTo>
                      <a:pt x="152" y="415"/>
                    </a:moveTo>
                    <a:cubicBezTo>
                      <a:pt x="142" y="415"/>
                      <a:pt x="131" y="419"/>
                      <a:pt x="122" y="424"/>
                    </a:cubicBezTo>
                    <a:lnTo>
                      <a:pt x="122" y="424"/>
                    </a:lnTo>
                    <a:cubicBezTo>
                      <a:pt x="139" y="415"/>
                      <a:pt x="152" y="415"/>
                      <a:pt x="152" y="415"/>
                    </a:cubicBezTo>
                    <a:close/>
                    <a:moveTo>
                      <a:pt x="912" y="415"/>
                    </a:moveTo>
                    <a:lnTo>
                      <a:pt x="912" y="415"/>
                    </a:lnTo>
                    <a:cubicBezTo>
                      <a:pt x="897" y="431"/>
                      <a:pt x="882" y="438"/>
                      <a:pt x="878" y="438"/>
                    </a:cubicBezTo>
                    <a:cubicBezTo>
                      <a:pt x="874" y="438"/>
                      <a:pt x="882" y="431"/>
                      <a:pt x="912" y="415"/>
                    </a:cubicBezTo>
                    <a:close/>
                    <a:moveTo>
                      <a:pt x="122" y="424"/>
                    </a:moveTo>
                    <a:cubicBezTo>
                      <a:pt x="113" y="428"/>
                      <a:pt x="102" y="435"/>
                      <a:pt x="92" y="446"/>
                    </a:cubicBezTo>
                    <a:lnTo>
                      <a:pt x="92" y="446"/>
                    </a:lnTo>
                    <a:cubicBezTo>
                      <a:pt x="92" y="446"/>
                      <a:pt x="105" y="433"/>
                      <a:pt x="122" y="424"/>
                    </a:cubicBezTo>
                    <a:close/>
                    <a:moveTo>
                      <a:pt x="699" y="446"/>
                    </a:moveTo>
                    <a:cubicBezTo>
                      <a:pt x="689" y="456"/>
                      <a:pt x="678" y="463"/>
                      <a:pt x="669" y="468"/>
                    </a:cubicBezTo>
                    <a:lnTo>
                      <a:pt x="669" y="468"/>
                    </a:lnTo>
                    <a:cubicBezTo>
                      <a:pt x="686" y="459"/>
                      <a:pt x="699" y="446"/>
                      <a:pt x="699" y="446"/>
                    </a:cubicBezTo>
                    <a:close/>
                    <a:moveTo>
                      <a:pt x="517" y="476"/>
                    </a:moveTo>
                    <a:lnTo>
                      <a:pt x="517" y="476"/>
                    </a:lnTo>
                    <a:cubicBezTo>
                      <a:pt x="517" y="476"/>
                      <a:pt x="517" y="476"/>
                      <a:pt x="517" y="476"/>
                    </a:cubicBezTo>
                    <a:cubicBezTo>
                      <a:pt x="517" y="476"/>
                      <a:pt x="517" y="476"/>
                      <a:pt x="517" y="476"/>
                    </a:cubicBezTo>
                    <a:close/>
                    <a:moveTo>
                      <a:pt x="547" y="463"/>
                    </a:moveTo>
                    <a:lnTo>
                      <a:pt x="547" y="463"/>
                    </a:lnTo>
                    <a:cubicBezTo>
                      <a:pt x="523" y="477"/>
                      <a:pt x="509" y="489"/>
                      <a:pt x="516" y="489"/>
                    </a:cubicBezTo>
                    <a:cubicBezTo>
                      <a:pt x="520" y="489"/>
                      <a:pt x="530" y="485"/>
                      <a:pt x="547" y="476"/>
                    </a:cubicBezTo>
                    <a:lnTo>
                      <a:pt x="547" y="476"/>
                    </a:lnTo>
                    <a:cubicBezTo>
                      <a:pt x="547" y="476"/>
                      <a:pt x="547" y="476"/>
                      <a:pt x="547" y="476"/>
                    </a:cubicBezTo>
                    <a:cubicBezTo>
                      <a:pt x="547" y="471"/>
                      <a:pt x="547" y="466"/>
                      <a:pt x="547" y="463"/>
                    </a:cubicBezTo>
                    <a:close/>
                    <a:moveTo>
                      <a:pt x="882" y="415"/>
                    </a:moveTo>
                    <a:lnTo>
                      <a:pt x="882" y="415"/>
                    </a:lnTo>
                    <a:cubicBezTo>
                      <a:pt x="851" y="446"/>
                      <a:pt x="791" y="476"/>
                      <a:pt x="760" y="476"/>
                    </a:cubicBezTo>
                    <a:cubicBezTo>
                      <a:pt x="730" y="491"/>
                      <a:pt x="715" y="499"/>
                      <a:pt x="711" y="499"/>
                    </a:cubicBezTo>
                    <a:cubicBezTo>
                      <a:pt x="707" y="499"/>
                      <a:pt x="715" y="491"/>
                      <a:pt x="730" y="476"/>
                    </a:cubicBezTo>
                    <a:cubicBezTo>
                      <a:pt x="730" y="476"/>
                      <a:pt x="760" y="476"/>
                      <a:pt x="791" y="446"/>
                    </a:cubicBezTo>
                    <a:lnTo>
                      <a:pt x="821" y="446"/>
                    </a:lnTo>
                    <a:cubicBezTo>
                      <a:pt x="851" y="415"/>
                      <a:pt x="882" y="415"/>
                      <a:pt x="882" y="415"/>
                    </a:cubicBezTo>
                    <a:close/>
                    <a:moveTo>
                      <a:pt x="813" y="476"/>
                    </a:moveTo>
                    <a:cubicBezTo>
                      <a:pt x="801" y="484"/>
                      <a:pt x="782" y="496"/>
                      <a:pt x="760" y="507"/>
                    </a:cubicBezTo>
                    <a:lnTo>
                      <a:pt x="730" y="507"/>
                    </a:lnTo>
                    <a:cubicBezTo>
                      <a:pt x="758" y="479"/>
                      <a:pt x="785" y="476"/>
                      <a:pt x="813" y="476"/>
                    </a:cubicBezTo>
                    <a:close/>
                    <a:moveTo>
                      <a:pt x="821" y="476"/>
                    </a:moveTo>
                    <a:cubicBezTo>
                      <a:pt x="821" y="507"/>
                      <a:pt x="821" y="507"/>
                      <a:pt x="791" y="507"/>
                    </a:cubicBezTo>
                    <a:lnTo>
                      <a:pt x="821" y="476"/>
                    </a:lnTo>
                    <a:close/>
                    <a:moveTo>
                      <a:pt x="902" y="485"/>
                    </a:moveTo>
                    <a:cubicBezTo>
                      <a:pt x="875" y="507"/>
                      <a:pt x="851" y="507"/>
                      <a:pt x="851" y="507"/>
                    </a:cubicBezTo>
                    <a:cubicBezTo>
                      <a:pt x="851" y="507"/>
                      <a:pt x="876" y="494"/>
                      <a:pt x="902" y="485"/>
                    </a:cubicBezTo>
                    <a:close/>
                    <a:moveTo>
                      <a:pt x="1000" y="484"/>
                    </a:moveTo>
                    <a:cubicBezTo>
                      <a:pt x="996" y="484"/>
                      <a:pt x="988" y="491"/>
                      <a:pt x="973" y="507"/>
                    </a:cubicBezTo>
                    <a:lnTo>
                      <a:pt x="1003" y="507"/>
                    </a:lnTo>
                    <a:cubicBezTo>
                      <a:pt x="1003" y="491"/>
                      <a:pt x="1003" y="484"/>
                      <a:pt x="1000" y="484"/>
                    </a:cubicBezTo>
                    <a:close/>
                    <a:moveTo>
                      <a:pt x="912" y="545"/>
                    </a:moveTo>
                    <a:cubicBezTo>
                      <a:pt x="918" y="545"/>
                      <a:pt x="925" y="550"/>
                      <a:pt x="935" y="560"/>
                    </a:cubicBezTo>
                    <a:lnTo>
                      <a:pt x="935" y="560"/>
                    </a:lnTo>
                    <a:cubicBezTo>
                      <a:pt x="919" y="563"/>
                      <a:pt x="901" y="565"/>
                      <a:pt x="883" y="566"/>
                    </a:cubicBezTo>
                    <a:lnTo>
                      <a:pt x="883" y="566"/>
                    </a:lnTo>
                    <a:cubicBezTo>
                      <a:pt x="897" y="552"/>
                      <a:pt x="905" y="545"/>
                      <a:pt x="912" y="545"/>
                    </a:cubicBezTo>
                    <a:close/>
                    <a:moveTo>
                      <a:pt x="1034" y="567"/>
                    </a:moveTo>
                    <a:cubicBezTo>
                      <a:pt x="1034" y="567"/>
                      <a:pt x="1034" y="567"/>
                      <a:pt x="1034" y="567"/>
                    </a:cubicBezTo>
                    <a:lnTo>
                      <a:pt x="1034" y="567"/>
                    </a:lnTo>
                    <a:cubicBezTo>
                      <a:pt x="1024" y="578"/>
                      <a:pt x="1020" y="581"/>
                      <a:pt x="1021" y="581"/>
                    </a:cubicBezTo>
                    <a:cubicBezTo>
                      <a:pt x="1024" y="581"/>
                      <a:pt x="1044" y="567"/>
                      <a:pt x="1064" y="567"/>
                    </a:cubicBezTo>
                    <a:close/>
                    <a:moveTo>
                      <a:pt x="840" y="615"/>
                    </a:moveTo>
                    <a:cubicBezTo>
                      <a:pt x="843" y="615"/>
                      <a:pt x="839" y="620"/>
                      <a:pt x="826" y="624"/>
                    </a:cubicBezTo>
                    <a:lnTo>
                      <a:pt x="826" y="624"/>
                    </a:lnTo>
                    <a:cubicBezTo>
                      <a:pt x="833" y="617"/>
                      <a:pt x="838" y="615"/>
                      <a:pt x="840" y="615"/>
                    </a:cubicBezTo>
                    <a:close/>
                    <a:moveTo>
                      <a:pt x="608" y="628"/>
                    </a:moveTo>
                    <a:cubicBezTo>
                      <a:pt x="588" y="628"/>
                      <a:pt x="581" y="642"/>
                      <a:pt x="588" y="642"/>
                    </a:cubicBezTo>
                    <a:cubicBezTo>
                      <a:pt x="591" y="642"/>
                      <a:pt x="598" y="638"/>
                      <a:pt x="608" y="628"/>
                    </a:cubicBezTo>
                    <a:lnTo>
                      <a:pt x="608" y="628"/>
                    </a:lnTo>
                    <a:cubicBezTo>
                      <a:pt x="608" y="628"/>
                      <a:pt x="608" y="628"/>
                      <a:pt x="608" y="628"/>
                    </a:cubicBezTo>
                    <a:close/>
                    <a:moveTo>
                      <a:pt x="775" y="644"/>
                    </a:moveTo>
                    <a:cubicBezTo>
                      <a:pt x="759" y="659"/>
                      <a:pt x="754" y="659"/>
                      <a:pt x="730" y="659"/>
                    </a:cubicBezTo>
                    <a:cubicBezTo>
                      <a:pt x="745" y="659"/>
                      <a:pt x="760" y="651"/>
                      <a:pt x="775" y="644"/>
                    </a:cubicBezTo>
                    <a:close/>
                    <a:moveTo>
                      <a:pt x="730" y="697"/>
                    </a:moveTo>
                    <a:lnTo>
                      <a:pt x="730" y="697"/>
                    </a:lnTo>
                    <a:cubicBezTo>
                      <a:pt x="712" y="706"/>
                      <a:pt x="700" y="719"/>
                      <a:pt x="699" y="719"/>
                    </a:cubicBezTo>
                    <a:lnTo>
                      <a:pt x="699" y="719"/>
                    </a:lnTo>
                    <a:cubicBezTo>
                      <a:pt x="710" y="709"/>
                      <a:pt x="721" y="702"/>
                      <a:pt x="730" y="697"/>
                    </a:cubicBezTo>
                    <a:close/>
                    <a:moveTo>
                      <a:pt x="669" y="719"/>
                    </a:moveTo>
                    <a:cubicBezTo>
                      <a:pt x="639" y="735"/>
                      <a:pt x="631" y="742"/>
                      <a:pt x="635" y="742"/>
                    </a:cubicBezTo>
                    <a:cubicBezTo>
                      <a:pt x="639" y="742"/>
                      <a:pt x="654" y="735"/>
                      <a:pt x="669" y="719"/>
                    </a:cubicBezTo>
                    <a:close/>
                    <a:moveTo>
                      <a:pt x="791" y="811"/>
                    </a:moveTo>
                    <a:cubicBezTo>
                      <a:pt x="774" y="811"/>
                      <a:pt x="758" y="820"/>
                      <a:pt x="746" y="823"/>
                    </a:cubicBezTo>
                    <a:lnTo>
                      <a:pt x="746" y="823"/>
                    </a:lnTo>
                    <a:cubicBezTo>
                      <a:pt x="751" y="819"/>
                      <a:pt x="755" y="815"/>
                      <a:pt x="760" y="811"/>
                    </a:cubicBezTo>
                    <a:lnTo>
                      <a:pt x="760" y="811"/>
                    </a:lnTo>
                    <a:cubicBezTo>
                      <a:pt x="750" y="816"/>
                      <a:pt x="742" y="820"/>
                      <a:pt x="735" y="823"/>
                    </a:cubicBezTo>
                    <a:lnTo>
                      <a:pt x="735" y="823"/>
                    </a:lnTo>
                    <a:cubicBezTo>
                      <a:pt x="732" y="822"/>
                      <a:pt x="730" y="818"/>
                      <a:pt x="730" y="811"/>
                    </a:cubicBezTo>
                    <a:close/>
                    <a:moveTo>
                      <a:pt x="699" y="841"/>
                    </a:moveTo>
                    <a:lnTo>
                      <a:pt x="699" y="841"/>
                    </a:lnTo>
                    <a:cubicBezTo>
                      <a:pt x="654" y="856"/>
                      <a:pt x="646" y="864"/>
                      <a:pt x="654" y="864"/>
                    </a:cubicBezTo>
                    <a:cubicBezTo>
                      <a:pt x="661" y="864"/>
                      <a:pt x="684" y="856"/>
                      <a:pt x="699" y="841"/>
                    </a:cubicBezTo>
                    <a:close/>
                    <a:moveTo>
                      <a:pt x="61" y="841"/>
                    </a:moveTo>
                    <a:cubicBezTo>
                      <a:pt x="0" y="871"/>
                      <a:pt x="0" y="871"/>
                      <a:pt x="31" y="871"/>
                    </a:cubicBezTo>
                    <a:lnTo>
                      <a:pt x="92" y="841"/>
                    </a:lnTo>
                    <a:close/>
                    <a:moveTo>
                      <a:pt x="821" y="841"/>
                    </a:moveTo>
                    <a:cubicBezTo>
                      <a:pt x="821" y="841"/>
                      <a:pt x="818" y="844"/>
                      <a:pt x="791" y="871"/>
                    </a:cubicBezTo>
                    <a:lnTo>
                      <a:pt x="730" y="871"/>
                    </a:lnTo>
                    <a:cubicBezTo>
                      <a:pt x="730" y="871"/>
                      <a:pt x="791" y="871"/>
                      <a:pt x="821" y="841"/>
                    </a:cubicBezTo>
                    <a:close/>
                    <a:moveTo>
                      <a:pt x="851" y="902"/>
                    </a:moveTo>
                    <a:lnTo>
                      <a:pt x="851" y="932"/>
                    </a:lnTo>
                    <a:lnTo>
                      <a:pt x="821" y="932"/>
                    </a:lnTo>
                    <a:lnTo>
                      <a:pt x="851" y="902"/>
                    </a:lnTo>
                    <a:close/>
                    <a:moveTo>
                      <a:pt x="730" y="932"/>
                    </a:moveTo>
                    <a:cubicBezTo>
                      <a:pt x="689" y="932"/>
                      <a:pt x="676" y="946"/>
                      <a:pt x="689" y="946"/>
                    </a:cubicBezTo>
                    <a:cubicBezTo>
                      <a:pt x="696" y="946"/>
                      <a:pt x="710" y="942"/>
                      <a:pt x="730" y="932"/>
                    </a:cubicBezTo>
                    <a:close/>
                    <a:moveTo>
                      <a:pt x="699" y="1115"/>
                    </a:moveTo>
                    <a:cubicBezTo>
                      <a:pt x="669" y="1130"/>
                      <a:pt x="661" y="1137"/>
                      <a:pt x="665" y="1137"/>
                    </a:cubicBezTo>
                    <a:cubicBezTo>
                      <a:pt x="669" y="1137"/>
                      <a:pt x="684" y="1130"/>
                      <a:pt x="699" y="1115"/>
                    </a:cubicBezTo>
                    <a:close/>
                    <a:moveTo>
                      <a:pt x="882" y="1388"/>
                    </a:moveTo>
                    <a:cubicBezTo>
                      <a:pt x="902" y="1388"/>
                      <a:pt x="909" y="1402"/>
                      <a:pt x="902" y="1402"/>
                    </a:cubicBezTo>
                    <a:cubicBezTo>
                      <a:pt x="899" y="1402"/>
                      <a:pt x="892" y="1398"/>
                      <a:pt x="882" y="1388"/>
                    </a:cubicBezTo>
                    <a:close/>
                    <a:moveTo>
                      <a:pt x="851" y="1540"/>
                    </a:moveTo>
                    <a:cubicBezTo>
                      <a:pt x="851" y="1550"/>
                      <a:pt x="848" y="1554"/>
                      <a:pt x="845" y="1554"/>
                    </a:cubicBezTo>
                    <a:cubicBezTo>
                      <a:pt x="838" y="1554"/>
                      <a:pt x="831" y="1540"/>
                      <a:pt x="851" y="1540"/>
                    </a:cubicBezTo>
                    <a:close/>
                    <a:moveTo>
                      <a:pt x="882" y="1540"/>
                    </a:moveTo>
                    <a:cubicBezTo>
                      <a:pt x="912" y="1570"/>
                      <a:pt x="943" y="1570"/>
                      <a:pt x="912" y="1570"/>
                    </a:cubicBezTo>
                    <a:cubicBezTo>
                      <a:pt x="912" y="1570"/>
                      <a:pt x="882" y="1570"/>
                      <a:pt x="851" y="1540"/>
                    </a:cubicBezTo>
                    <a:close/>
                    <a:moveTo>
                      <a:pt x="689" y="1618"/>
                    </a:moveTo>
                    <a:cubicBezTo>
                      <a:pt x="676" y="1618"/>
                      <a:pt x="689" y="1631"/>
                      <a:pt x="730" y="1631"/>
                    </a:cubicBezTo>
                    <a:cubicBezTo>
                      <a:pt x="710" y="1621"/>
                      <a:pt x="696" y="1618"/>
                      <a:pt x="689" y="1618"/>
                    </a:cubicBezTo>
                    <a:close/>
                    <a:moveTo>
                      <a:pt x="791" y="1601"/>
                    </a:moveTo>
                    <a:cubicBezTo>
                      <a:pt x="791" y="1631"/>
                      <a:pt x="821" y="1631"/>
                      <a:pt x="851" y="1631"/>
                    </a:cubicBezTo>
                    <a:cubicBezTo>
                      <a:pt x="821" y="1631"/>
                      <a:pt x="791" y="1601"/>
                      <a:pt x="791" y="1601"/>
                    </a:cubicBezTo>
                    <a:close/>
                    <a:moveTo>
                      <a:pt x="958" y="1644"/>
                    </a:moveTo>
                    <a:cubicBezTo>
                      <a:pt x="981" y="1652"/>
                      <a:pt x="1017" y="1662"/>
                      <a:pt x="1034" y="1662"/>
                    </a:cubicBezTo>
                    <a:lnTo>
                      <a:pt x="1003" y="1662"/>
                    </a:lnTo>
                    <a:cubicBezTo>
                      <a:pt x="986" y="1662"/>
                      <a:pt x="969" y="1652"/>
                      <a:pt x="958" y="1644"/>
                    </a:cubicBezTo>
                    <a:close/>
                    <a:moveTo>
                      <a:pt x="730" y="1905"/>
                    </a:moveTo>
                    <a:cubicBezTo>
                      <a:pt x="730" y="1905"/>
                      <a:pt x="730" y="1905"/>
                      <a:pt x="730" y="1905"/>
                    </a:cubicBezTo>
                    <a:lnTo>
                      <a:pt x="730" y="1905"/>
                    </a:lnTo>
                    <a:cubicBezTo>
                      <a:pt x="730" y="1905"/>
                      <a:pt x="730" y="1905"/>
                      <a:pt x="730" y="1905"/>
                    </a:cubicBezTo>
                    <a:lnTo>
                      <a:pt x="730" y="1905"/>
                    </a:lnTo>
                    <a:cubicBezTo>
                      <a:pt x="730" y="1905"/>
                      <a:pt x="730" y="1905"/>
                      <a:pt x="730" y="1905"/>
                    </a:cubicBezTo>
                    <a:close/>
                    <a:moveTo>
                      <a:pt x="639" y="1905"/>
                    </a:moveTo>
                    <a:lnTo>
                      <a:pt x="639" y="1935"/>
                    </a:lnTo>
                    <a:lnTo>
                      <a:pt x="699" y="1935"/>
                    </a:lnTo>
                    <a:cubicBezTo>
                      <a:pt x="699" y="1935"/>
                      <a:pt x="699" y="1935"/>
                      <a:pt x="639" y="1905"/>
                    </a:cubicBezTo>
                    <a:close/>
                    <a:moveTo>
                      <a:pt x="731" y="1925"/>
                    </a:moveTo>
                    <a:lnTo>
                      <a:pt x="731" y="1925"/>
                    </a:lnTo>
                    <a:cubicBezTo>
                      <a:pt x="739" y="1928"/>
                      <a:pt x="748" y="1931"/>
                      <a:pt x="760" y="1935"/>
                    </a:cubicBezTo>
                    <a:cubicBezTo>
                      <a:pt x="739" y="1935"/>
                      <a:pt x="733" y="1935"/>
                      <a:pt x="731" y="1925"/>
                    </a:cubicBezTo>
                    <a:close/>
                    <a:moveTo>
                      <a:pt x="713" y="0"/>
                    </a:moveTo>
                    <a:cubicBezTo>
                      <a:pt x="709" y="0"/>
                      <a:pt x="694" y="8"/>
                      <a:pt x="669" y="20"/>
                    </a:cubicBezTo>
                    <a:cubicBezTo>
                      <a:pt x="608" y="51"/>
                      <a:pt x="578" y="81"/>
                      <a:pt x="578" y="81"/>
                    </a:cubicBezTo>
                    <a:cubicBezTo>
                      <a:pt x="578" y="81"/>
                      <a:pt x="578" y="81"/>
                      <a:pt x="547" y="111"/>
                    </a:cubicBezTo>
                    <a:lnTo>
                      <a:pt x="578" y="111"/>
                    </a:lnTo>
                    <a:cubicBezTo>
                      <a:pt x="578" y="111"/>
                      <a:pt x="578" y="111"/>
                      <a:pt x="547" y="142"/>
                    </a:cubicBezTo>
                    <a:lnTo>
                      <a:pt x="517" y="142"/>
                    </a:lnTo>
                    <a:lnTo>
                      <a:pt x="547" y="111"/>
                    </a:lnTo>
                    <a:lnTo>
                      <a:pt x="517" y="111"/>
                    </a:lnTo>
                    <a:cubicBezTo>
                      <a:pt x="487" y="111"/>
                      <a:pt x="426" y="142"/>
                      <a:pt x="456" y="142"/>
                    </a:cubicBezTo>
                    <a:lnTo>
                      <a:pt x="456" y="157"/>
                    </a:lnTo>
                    <a:lnTo>
                      <a:pt x="456" y="157"/>
                    </a:lnTo>
                    <a:cubicBezTo>
                      <a:pt x="426" y="174"/>
                      <a:pt x="426" y="179"/>
                      <a:pt x="426" y="203"/>
                    </a:cubicBezTo>
                    <a:lnTo>
                      <a:pt x="456" y="203"/>
                    </a:lnTo>
                    <a:cubicBezTo>
                      <a:pt x="426" y="203"/>
                      <a:pt x="395" y="233"/>
                      <a:pt x="395" y="233"/>
                    </a:cubicBezTo>
                    <a:cubicBezTo>
                      <a:pt x="395" y="248"/>
                      <a:pt x="395" y="248"/>
                      <a:pt x="395" y="248"/>
                    </a:cubicBezTo>
                    <a:cubicBezTo>
                      <a:pt x="395" y="248"/>
                      <a:pt x="395" y="248"/>
                      <a:pt x="395" y="263"/>
                    </a:cubicBezTo>
                    <a:lnTo>
                      <a:pt x="394" y="265"/>
                    </a:lnTo>
                    <a:lnTo>
                      <a:pt x="394" y="265"/>
                    </a:lnTo>
                    <a:cubicBezTo>
                      <a:pt x="412" y="255"/>
                      <a:pt x="434" y="244"/>
                      <a:pt x="456" y="233"/>
                    </a:cubicBezTo>
                    <a:lnTo>
                      <a:pt x="456" y="233"/>
                    </a:lnTo>
                    <a:cubicBezTo>
                      <a:pt x="439" y="244"/>
                      <a:pt x="424" y="255"/>
                      <a:pt x="412" y="264"/>
                    </a:cubicBezTo>
                    <a:lnTo>
                      <a:pt x="412" y="264"/>
                    </a:lnTo>
                    <a:cubicBezTo>
                      <a:pt x="401" y="264"/>
                      <a:pt x="397" y="266"/>
                      <a:pt x="396" y="275"/>
                    </a:cubicBezTo>
                    <a:lnTo>
                      <a:pt x="396" y="275"/>
                    </a:lnTo>
                    <a:cubicBezTo>
                      <a:pt x="378" y="289"/>
                      <a:pt x="369" y="297"/>
                      <a:pt x="371" y="297"/>
                    </a:cubicBezTo>
                    <a:cubicBezTo>
                      <a:pt x="373" y="297"/>
                      <a:pt x="381" y="292"/>
                      <a:pt x="396" y="283"/>
                    </a:cubicBezTo>
                    <a:lnTo>
                      <a:pt x="396" y="283"/>
                    </a:lnTo>
                    <a:cubicBezTo>
                      <a:pt x="395" y="286"/>
                      <a:pt x="395" y="290"/>
                      <a:pt x="395" y="294"/>
                    </a:cubicBezTo>
                    <a:cubicBezTo>
                      <a:pt x="395" y="294"/>
                      <a:pt x="456" y="263"/>
                      <a:pt x="487" y="233"/>
                    </a:cubicBezTo>
                    <a:lnTo>
                      <a:pt x="487" y="233"/>
                    </a:lnTo>
                    <a:cubicBezTo>
                      <a:pt x="474" y="246"/>
                      <a:pt x="464" y="256"/>
                      <a:pt x="457" y="263"/>
                    </a:cubicBezTo>
                    <a:lnTo>
                      <a:pt x="456" y="263"/>
                    </a:lnTo>
                    <a:cubicBezTo>
                      <a:pt x="426" y="294"/>
                      <a:pt x="426" y="294"/>
                      <a:pt x="456" y="294"/>
                    </a:cubicBezTo>
                    <a:cubicBezTo>
                      <a:pt x="456" y="294"/>
                      <a:pt x="456" y="324"/>
                      <a:pt x="426" y="324"/>
                    </a:cubicBezTo>
                    <a:cubicBezTo>
                      <a:pt x="417" y="333"/>
                      <a:pt x="416" y="337"/>
                      <a:pt x="420" y="337"/>
                    </a:cubicBezTo>
                    <a:cubicBezTo>
                      <a:pt x="429" y="337"/>
                      <a:pt x="456" y="324"/>
                      <a:pt x="487" y="309"/>
                    </a:cubicBezTo>
                    <a:lnTo>
                      <a:pt x="487" y="309"/>
                    </a:lnTo>
                    <a:cubicBezTo>
                      <a:pt x="487" y="310"/>
                      <a:pt x="487" y="311"/>
                      <a:pt x="487" y="312"/>
                    </a:cubicBezTo>
                    <a:lnTo>
                      <a:pt x="487" y="312"/>
                    </a:lnTo>
                    <a:cubicBezTo>
                      <a:pt x="487" y="312"/>
                      <a:pt x="487" y="312"/>
                      <a:pt x="488" y="312"/>
                    </a:cubicBezTo>
                    <a:cubicBezTo>
                      <a:pt x="490" y="312"/>
                      <a:pt x="490" y="313"/>
                      <a:pt x="487" y="317"/>
                    </a:cubicBezTo>
                    <a:lnTo>
                      <a:pt x="487" y="317"/>
                    </a:lnTo>
                    <a:cubicBezTo>
                      <a:pt x="487" y="315"/>
                      <a:pt x="487" y="313"/>
                      <a:pt x="487" y="312"/>
                    </a:cubicBezTo>
                    <a:lnTo>
                      <a:pt x="487" y="312"/>
                    </a:lnTo>
                    <a:cubicBezTo>
                      <a:pt x="482" y="312"/>
                      <a:pt x="473" y="316"/>
                      <a:pt x="456" y="324"/>
                    </a:cubicBezTo>
                    <a:lnTo>
                      <a:pt x="477" y="324"/>
                    </a:lnTo>
                    <a:cubicBezTo>
                      <a:pt x="482" y="321"/>
                      <a:pt x="485" y="319"/>
                      <a:pt x="487" y="317"/>
                    </a:cubicBezTo>
                    <a:lnTo>
                      <a:pt x="487" y="317"/>
                    </a:lnTo>
                    <a:cubicBezTo>
                      <a:pt x="487" y="319"/>
                      <a:pt x="487" y="321"/>
                      <a:pt x="487" y="324"/>
                    </a:cubicBezTo>
                    <a:cubicBezTo>
                      <a:pt x="517" y="324"/>
                      <a:pt x="547" y="294"/>
                      <a:pt x="547" y="294"/>
                    </a:cubicBezTo>
                    <a:lnTo>
                      <a:pt x="547" y="294"/>
                    </a:lnTo>
                    <a:cubicBezTo>
                      <a:pt x="547" y="294"/>
                      <a:pt x="517" y="325"/>
                      <a:pt x="487" y="355"/>
                    </a:cubicBezTo>
                    <a:cubicBezTo>
                      <a:pt x="487" y="355"/>
                      <a:pt x="487" y="324"/>
                      <a:pt x="487" y="324"/>
                    </a:cubicBezTo>
                    <a:lnTo>
                      <a:pt x="477" y="324"/>
                    </a:lnTo>
                    <a:cubicBezTo>
                      <a:pt x="466" y="332"/>
                      <a:pt x="448" y="344"/>
                      <a:pt x="426" y="355"/>
                    </a:cubicBezTo>
                    <a:cubicBezTo>
                      <a:pt x="395" y="385"/>
                      <a:pt x="395" y="385"/>
                      <a:pt x="395" y="385"/>
                    </a:cubicBezTo>
                    <a:lnTo>
                      <a:pt x="426" y="385"/>
                    </a:lnTo>
                    <a:cubicBezTo>
                      <a:pt x="456" y="385"/>
                      <a:pt x="456" y="385"/>
                      <a:pt x="486" y="355"/>
                    </a:cubicBezTo>
                    <a:lnTo>
                      <a:pt x="486" y="355"/>
                    </a:lnTo>
                    <a:cubicBezTo>
                      <a:pt x="456" y="385"/>
                      <a:pt x="456" y="385"/>
                      <a:pt x="456" y="385"/>
                    </a:cubicBezTo>
                    <a:lnTo>
                      <a:pt x="487" y="385"/>
                    </a:lnTo>
                    <a:cubicBezTo>
                      <a:pt x="487" y="385"/>
                      <a:pt x="456" y="415"/>
                      <a:pt x="456" y="415"/>
                    </a:cubicBezTo>
                    <a:cubicBezTo>
                      <a:pt x="477" y="415"/>
                      <a:pt x="497" y="402"/>
                      <a:pt x="499" y="402"/>
                    </a:cubicBezTo>
                    <a:lnTo>
                      <a:pt x="499" y="402"/>
                    </a:lnTo>
                    <a:cubicBezTo>
                      <a:pt x="500" y="402"/>
                      <a:pt x="497" y="405"/>
                      <a:pt x="487" y="415"/>
                    </a:cubicBezTo>
                    <a:cubicBezTo>
                      <a:pt x="517" y="415"/>
                      <a:pt x="517" y="415"/>
                      <a:pt x="487" y="446"/>
                    </a:cubicBezTo>
                    <a:cubicBezTo>
                      <a:pt x="487" y="446"/>
                      <a:pt x="487" y="445"/>
                      <a:pt x="516" y="416"/>
                    </a:cubicBezTo>
                    <a:lnTo>
                      <a:pt x="516" y="416"/>
                    </a:lnTo>
                    <a:cubicBezTo>
                      <a:pt x="487" y="446"/>
                      <a:pt x="487" y="446"/>
                      <a:pt x="517" y="446"/>
                    </a:cubicBezTo>
                    <a:cubicBezTo>
                      <a:pt x="547" y="446"/>
                      <a:pt x="547" y="446"/>
                      <a:pt x="517" y="476"/>
                    </a:cubicBezTo>
                    <a:cubicBezTo>
                      <a:pt x="532" y="461"/>
                      <a:pt x="540" y="453"/>
                      <a:pt x="544" y="453"/>
                    </a:cubicBezTo>
                    <a:cubicBezTo>
                      <a:pt x="546" y="453"/>
                      <a:pt x="547" y="456"/>
                      <a:pt x="547" y="463"/>
                    </a:cubicBezTo>
                    <a:lnTo>
                      <a:pt x="547" y="463"/>
                    </a:lnTo>
                    <a:cubicBezTo>
                      <a:pt x="556" y="457"/>
                      <a:pt x="566" y="452"/>
                      <a:pt x="578" y="446"/>
                    </a:cubicBezTo>
                    <a:cubicBezTo>
                      <a:pt x="603" y="433"/>
                      <a:pt x="618" y="426"/>
                      <a:pt x="620" y="426"/>
                    </a:cubicBezTo>
                    <a:lnTo>
                      <a:pt x="620" y="426"/>
                    </a:lnTo>
                    <a:cubicBezTo>
                      <a:pt x="623" y="426"/>
                      <a:pt x="601" y="441"/>
                      <a:pt x="547" y="476"/>
                    </a:cubicBezTo>
                    <a:cubicBezTo>
                      <a:pt x="608" y="446"/>
                      <a:pt x="646" y="431"/>
                      <a:pt x="654" y="431"/>
                    </a:cubicBezTo>
                    <a:cubicBezTo>
                      <a:pt x="661" y="431"/>
                      <a:pt x="639" y="446"/>
                      <a:pt x="578" y="476"/>
                    </a:cubicBezTo>
                    <a:cubicBezTo>
                      <a:pt x="517" y="506"/>
                      <a:pt x="487" y="537"/>
                      <a:pt x="487" y="537"/>
                    </a:cubicBezTo>
                    <a:lnTo>
                      <a:pt x="487" y="537"/>
                    </a:lnTo>
                    <a:cubicBezTo>
                      <a:pt x="487" y="537"/>
                      <a:pt x="517" y="507"/>
                      <a:pt x="547" y="507"/>
                    </a:cubicBezTo>
                    <a:cubicBezTo>
                      <a:pt x="494" y="542"/>
                      <a:pt x="472" y="557"/>
                      <a:pt x="475" y="557"/>
                    </a:cubicBezTo>
                    <a:cubicBezTo>
                      <a:pt x="477" y="557"/>
                      <a:pt x="492" y="550"/>
                      <a:pt x="517" y="537"/>
                    </a:cubicBezTo>
                    <a:cubicBezTo>
                      <a:pt x="563" y="522"/>
                      <a:pt x="585" y="514"/>
                      <a:pt x="589" y="514"/>
                    </a:cubicBezTo>
                    <a:cubicBezTo>
                      <a:pt x="593" y="514"/>
                      <a:pt x="578" y="522"/>
                      <a:pt x="547" y="537"/>
                    </a:cubicBezTo>
                    <a:cubicBezTo>
                      <a:pt x="487" y="567"/>
                      <a:pt x="487" y="567"/>
                      <a:pt x="517" y="567"/>
                    </a:cubicBezTo>
                    <a:cubicBezTo>
                      <a:pt x="517" y="567"/>
                      <a:pt x="521" y="567"/>
                      <a:pt x="529" y="566"/>
                    </a:cubicBezTo>
                    <a:lnTo>
                      <a:pt x="529" y="566"/>
                    </a:lnTo>
                    <a:cubicBezTo>
                      <a:pt x="517" y="574"/>
                      <a:pt x="511" y="580"/>
                      <a:pt x="516" y="580"/>
                    </a:cubicBezTo>
                    <a:cubicBezTo>
                      <a:pt x="520" y="580"/>
                      <a:pt x="530" y="576"/>
                      <a:pt x="547" y="567"/>
                    </a:cubicBezTo>
                    <a:lnTo>
                      <a:pt x="547" y="567"/>
                    </a:lnTo>
                    <a:cubicBezTo>
                      <a:pt x="517" y="598"/>
                      <a:pt x="487" y="598"/>
                      <a:pt x="517" y="598"/>
                    </a:cubicBezTo>
                    <a:cubicBezTo>
                      <a:pt x="517" y="613"/>
                      <a:pt x="517" y="621"/>
                      <a:pt x="521" y="621"/>
                    </a:cubicBezTo>
                    <a:cubicBezTo>
                      <a:pt x="525" y="621"/>
                      <a:pt x="532" y="613"/>
                      <a:pt x="547" y="598"/>
                    </a:cubicBezTo>
                    <a:cubicBezTo>
                      <a:pt x="578" y="598"/>
                      <a:pt x="578" y="598"/>
                      <a:pt x="547" y="628"/>
                    </a:cubicBezTo>
                    <a:lnTo>
                      <a:pt x="578" y="628"/>
                    </a:lnTo>
                    <a:cubicBezTo>
                      <a:pt x="578" y="628"/>
                      <a:pt x="578" y="628"/>
                      <a:pt x="639" y="598"/>
                    </a:cubicBezTo>
                    <a:lnTo>
                      <a:pt x="639" y="598"/>
                    </a:lnTo>
                    <a:cubicBezTo>
                      <a:pt x="639" y="598"/>
                      <a:pt x="638" y="598"/>
                      <a:pt x="608" y="628"/>
                    </a:cubicBezTo>
                    <a:cubicBezTo>
                      <a:pt x="639" y="613"/>
                      <a:pt x="661" y="605"/>
                      <a:pt x="669" y="605"/>
                    </a:cubicBezTo>
                    <a:cubicBezTo>
                      <a:pt x="677" y="605"/>
                      <a:pt x="669" y="613"/>
                      <a:pt x="639" y="628"/>
                    </a:cubicBezTo>
                    <a:lnTo>
                      <a:pt x="669" y="628"/>
                    </a:lnTo>
                    <a:cubicBezTo>
                      <a:pt x="648" y="650"/>
                      <a:pt x="626" y="671"/>
                      <a:pt x="637" y="671"/>
                    </a:cubicBezTo>
                    <a:cubicBezTo>
                      <a:pt x="639" y="671"/>
                      <a:pt x="642" y="670"/>
                      <a:pt x="646" y="669"/>
                    </a:cubicBezTo>
                    <a:lnTo>
                      <a:pt x="646" y="669"/>
                    </a:lnTo>
                    <a:cubicBezTo>
                      <a:pt x="646" y="671"/>
                      <a:pt x="647" y="672"/>
                      <a:pt x="649" y="672"/>
                    </a:cubicBezTo>
                    <a:cubicBezTo>
                      <a:pt x="652" y="672"/>
                      <a:pt x="659" y="669"/>
                      <a:pt x="669" y="659"/>
                    </a:cubicBezTo>
                    <a:lnTo>
                      <a:pt x="699" y="659"/>
                    </a:lnTo>
                    <a:cubicBezTo>
                      <a:pt x="669" y="659"/>
                      <a:pt x="639" y="689"/>
                      <a:pt x="639" y="689"/>
                    </a:cubicBezTo>
                    <a:lnTo>
                      <a:pt x="699" y="689"/>
                    </a:lnTo>
                    <a:cubicBezTo>
                      <a:pt x="669" y="689"/>
                      <a:pt x="669" y="719"/>
                      <a:pt x="669" y="719"/>
                    </a:cubicBezTo>
                    <a:cubicBezTo>
                      <a:pt x="718" y="719"/>
                      <a:pt x="727" y="719"/>
                      <a:pt x="698" y="735"/>
                    </a:cubicBezTo>
                    <a:lnTo>
                      <a:pt x="698" y="735"/>
                    </a:lnTo>
                    <a:cubicBezTo>
                      <a:pt x="682" y="739"/>
                      <a:pt x="671" y="742"/>
                      <a:pt x="665" y="744"/>
                    </a:cubicBezTo>
                    <a:lnTo>
                      <a:pt x="665" y="744"/>
                    </a:lnTo>
                    <a:cubicBezTo>
                      <a:pt x="672" y="743"/>
                      <a:pt x="681" y="741"/>
                      <a:pt x="691" y="739"/>
                    </a:cubicBezTo>
                    <a:lnTo>
                      <a:pt x="691" y="739"/>
                    </a:lnTo>
                    <a:cubicBezTo>
                      <a:pt x="685" y="742"/>
                      <a:pt x="678" y="745"/>
                      <a:pt x="670" y="749"/>
                    </a:cubicBezTo>
                    <a:lnTo>
                      <a:pt x="670" y="749"/>
                    </a:lnTo>
                    <a:cubicBezTo>
                      <a:pt x="658" y="749"/>
                      <a:pt x="656" y="748"/>
                      <a:pt x="665" y="744"/>
                    </a:cubicBezTo>
                    <a:lnTo>
                      <a:pt x="665" y="744"/>
                    </a:lnTo>
                    <a:cubicBezTo>
                      <a:pt x="639" y="750"/>
                      <a:pt x="635" y="750"/>
                      <a:pt x="669" y="750"/>
                    </a:cubicBezTo>
                    <a:cubicBezTo>
                      <a:pt x="669" y="750"/>
                      <a:pt x="669" y="750"/>
                      <a:pt x="670" y="749"/>
                    </a:cubicBezTo>
                    <a:lnTo>
                      <a:pt x="670" y="749"/>
                    </a:lnTo>
                    <a:cubicBezTo>
                      <a:pt x="676" y="750"/>
                      <a:pt x="687" y="750"/>
                      <a:pt x="699" y="750"/>
                    </a:cubicBezTo>
                    <a:cubicBezTo>
                      <a:pt x="669" y="750"/>
                      <a:pt x="669" y="750"/>
                      <a:pt x="669" y="780"/>
                    </a:cubicBezTo>
                    <a:lnTo>
                      <a:pt x="699" y="780"/>
                    </a:lnTo>
                    <a:cubicBezTo>
                      <a:pt x="669" y="780"/>
                      <a:pt x="669" y="811"/>
                      <a:pt x="669" y="811"/>
                    </a:cubicBezTo>
                    <a:cubicBezTo>
                      <a:pt x="684" y="826"/>
                      <a:pt x="692" y="833"/>
                      <a:pt x="703" y="833"/>
                    </a:cubicBezTo>
                    <a:cubicBezTo>
                      <a:pt x="711" y="833"/>
                      <a:pt x="720" y="830"/>
                      <a:pt x="735" y="823"/>
                    </a:cubicBezTo>
                    <a:lnTo>
                      <a:pt x="735" y="823"/>
                    </a:lnTo>
                    <a:cubicBezTo>
                      <a:pt x="736" y="824"/>
                      <a:pt x="737" y="824"/>
                      <a:pt x="739" y="824"/>
                    </a:cubicBezTo>
                    <a:cubicBezTo>
                      <a:pt x="741" y="824"/>
                      <a:pt x="743" y="824"/>
                      <a:pt x="746" y="823"/>
                    </a:cubicBezTo>
                    <a:lnTo>
                      <a:pt x="746" y="823"/>
                    </a:lnTo>
                    <a:cubicBezTo>
                      <a:pt x="722" y="841"/>
                      <a:pt x="704" y="841"/>
                      <a:pt x="730" y="841"/>
                    </a:cubicBezTo>
                    <a:lnTo>
                      <a:pt x="699" y="841"/>
                    </a:lnTo>
                    <a:cubicBezTo>
                      <a:pt x="760" y="841"/>
                      <a:pt x="730" y="841"/>
                      <a:pt x="699" y="871"/>
                    </a:cubicBezTo>
                    <a:lnTo>
                      <a:pt x="669" y="871"/>
                    </a:lnTo>
                    <a:lnTo>
                      <a:pt x="669" y="902"/>
                    </a:lnTo>
                    <a:cubicBezTo>
                      <a:pt x="684" y="887"/>
                      <a:pt x="692" y="879"/>
                      <a:pt x="696" y="879"/>
                    </a:cubicBezTo>
                    <a:cubicBezTo>
                      <a:pt x="699" y="879"/>
                      <a:pt x="699" y="887"/>
                      <a:pt x="699" y="902"/>
                    </a:cubicBezTo>
                    <a:lnTo>
                      <a:pt x="730" y="902"/>
                    </a:lnTo>
                    <a:cubicBezTo>
                      <a:pt x="699" y="932"/>
                      <a:pt x="699" y="932"/>
                      <a:pt x="699" y="932"/>
                    </a:cubicBezTo>
                    <a:lnTo>
                      <a:pt x="730" y="932"/>
                    </a:lnTo>
                    <a:cubicBezTo>
                      <a:pt x="760" y="932"/>
                      <a:pt x="760" y="932"/>
                      <a:pt x="730" y="963"/>
                    </a:cubicBezTo>
                    <a:lnTo>
                      <a:pt x="699" y="963"/>
                    </a:lnTo>
                    <a:cubicBezTo>
                      <a:pt x="695" y="965"/>
                      <a:pt x="692" y="967"/>
                      <a:pt x="688" y="968"/>
                    </a:cubicBezTo>
                    <a:lnTo>
                      <a:pt x="688" y="968"/>
                    </a:lnTo>
                    <a:cubicBezTo>
                      <a:pt x="684" y="965"/>
                      <a:pt x="677" y="963"/>
                      <a:pt x="669" y="963"/>
                    </a:cubicBezTo>
                    <a:cubicBezTo>
                      <a:pt x="654" y="978"/>
                      <a:pt x="646" y="985"/>
                      <a:pt x="650" y="985"/>
                    </a:cubicBezTo>
                    <a:cubicBezTo>
                      <a:pt x="653" y="985"/>
                      <a:pt x="665" y="980"/>
                      <a:pt x="688" y="968"/>
                    </a:cubicBezTo>
                    <a:lnTo>
                      <a:pt x="688" y="968"/>
                    </a:lnTo>
                    <a:cubicBezTo>
                      <a:pt x="699" y="977"/>
                      <a:pt x="699" y="993"/>
                      <a:pt x="699" y="993"/>
                    </a:cubicBezTo>
                    <a:cubicBezTo>
                      <a:pt x="715" y="978"/>
                      <a:pt x="722" y="978"/>
                      <a:pt x="730" y="978"/>
                    </a:cubicBezTo>
                    <a:cubicBezTo>
                      <a:pt x="737" y="978"/>
                      <a:pt x="745" y="978"/>
                      <a:pt x="760" y="963"/>
                    </a:cubicBezTo>
                    <a:lnTo>
                      <a:pt x="760" y="963"/>
                    </a:lnTo>
                    <a:cubicBezTo>
                      <a:pt x="730" y="993"/>
                      <a:pt x="730" y="993"/>
                      <a:pt x="730" y="993"/>
                    </a:cubicBezTo>
                    <a:lnTo>
                      <a:pt x="760" y="993"/>
                    </a:lnTo>
                    <a:cubicBezTo>
                      <a:pt x="699" y="1023"/>
                      <a:pt x="699" y="1023"/>
                      <a:pt x="760" y="1023"/>
                    </a:cubicBezTo>
                    <a:lnTo>
                      <a:pt x="730" y="1023"/>
                    </a:lnTo>
                    <a:cubicBezTo>
                      <a:pt x="699" y="1023"/>
                      <a:pt x="699" y="1023"/>
                      <a:pt x="699" y="1054"/>
                    </a:cubicBezTo>
                    <a:lnTo>
                      <a:pt x="760" y="1054"/>
                    </a:lnTo>
                    <a:cubicBezTo>
                      <a:pt x="760" y="1054"/>
                      <a:pt x="760" y="1054"/>
                      <a:pt x="730" y="1084"/>
                    </a:cubicBezTo>
                    <a:lnTo>
                      <a:pt x="760" y="1084"/>
                    </a:lnTo>
                    <a:cubicBezTo>
                      <a:pt x="760" y="1115"/>
                      <a:pt x="760" y="1115"/>
                      <a:pt x="730" y="1115"/>
                    </a:cubicBezTo>
                    <a:lnTo>
                      <a:pt x="699" y="1115"/>
                    </a:lnTo>
                    <a:cubicBezTo>
                      <a:pt x="730" y="1115"/>
                      <a:pt x="730" y="1145"/>
                      <a:pt x="699" y="1145"/>
                    </a:cubicBezTo>
                    <a:lnTo>
                      <a:pt x="730" y="1145"/>
                    </a:lnTo>
                    <a:cubicBezTo>
                      <a:pt x="730" y="1145"/>
                      <a:pt x="760" y="1175"/>
                      <a:pt x="760" y="1175"/>
                    </a:cubicBezTo>
                    <a:cubicBezTo>
                      <a:pt x="760" y="1206"/>
                      <a:pt x="760" y="1206"/>
                      <a:pt x="791" y="1206"/>
                    </a:cubicBezTo>
                    <a:lnTo>
                      <a:pt x="760" y="1206"/>
                    </a:lnTo>
                    <a:cubicBezTo>
                      <a:pt x="730" y="1236"/>
                      <a:pt x="730" y="1236"/>
                      <a:pt x="760" y="1236"/>
                    </a:cubicBezTo>
                    <a:cubicBezTo>
                      <a:pt x="730" y="1236"/>
                      <a:pt x="760" y="1267"/>
                      <a:pt x="791" y="1267"/>
                    </a:cubicBezTo>
                    <a:lnTo>
                      <a:pt x="699" y="1267"/>
                    </a:lnTo>
                    <a:cubicBezTo>
                      <a:pt x="730" y="1267"/>
                      <a:pt x="730" y="1297"/>
                      <a:pt x="730" y="1297"/>
                    </a:cubicBezTo>
                    <a:cubicBezTo>
                      <a:pt x="730" y="1307"/>
                      <a:pt x="733" y="1310"/>
                      <a:pt x="739" y="1310"/>
                    </a:cubicBezTo>
                    <a:cubicBezTo>
                      <a:pt x="750" y="1310"/>
                      <a:pt x="770" y="1297"/>
                      <a:pt x="791" y="1297"/>
                    </a:cubicBezTo>
                    <a:cubicBezTo>
                      <a:pt x="821" y="1297"/>
                      <a:pt x="821" y="1327"/>
                      <a:pt x="791" y="1327"/>
                    </a:cubicBezTo>
                    <a:cubicBezTo>
                      <a:pt x="730" y="1327"/>
                      <a:pt x="730" y="1358"/>
                      <a:pt x="760" y="1358"/>
                    </a:cubicBezTo>
                    <a:lnTo>
                      <a:pt x="791" y="1358"/>
                    </a:lnTo>
                    <a:cubicBezTo>
                      <a:pt x="760" y="1358"/>
                      <a:pt x="730" y="1358"/>
                      <a:pt x="760" y="1388"/>
                    </a:cubicBezTo>
                    <a:cubicBezTo>
                      <a:pt x="760" y="1388"/>
                      <a:pt x="791" y="1388"/>
                      <a:pt x="791" y="1418"/>
                    </a:cubicBezTo>
                    <a:cubicBezTo>
                      <a:pt x="760" y="1449"/>
                      <a:pt x="791" y="1449"/>
                      <a:pt x="821" y="1449"/>
                    </a:cubicBezTo>
                    <a:cubicBezTo>
                      <a:pt x="851" y="1479"/>
                      <a:pt x="851" y="1479"/>
                      <a:pt x="851" y="1479"/>
                    </a:cubicBezTo>
                    <a:lnTo>
                      <a:pt x="760" y="1479"/>
                    </a:lnTo>
                    <a:cubicBezTo>
                      <a:pt x="791" y="1479"/>
                      <a:pt x="760" y="1510"/>
                      <a:pt x="760" y="1540"/>
                    </a:cubicBezTo>
                    <a:cubicBezTo>
                      <a:pt x="791" y="1540"/>
                      <a:pt x="791" y="1540"/>
                      <a:pt x="791" y="1570"/>
                    </a:cubicBezTo>
                    <a:cubicBezTo>
                      <a:pt x="791" y="1570"/>
                      <a:pt x="791" y="1601"/>
                      <a:pt x="821" y="1601"/>
                    </a:cubicBezTo>
                    <a:cubicBezTo>
                      <a:pt x="821" y="1601"/>
                      <a:pt x="851" y="1631"/>
                      <a:pt x="851" y="1631"/>
                    </a:cubicBezTo>
                    <a:lnTo>
                      <a:pt x="760" y="1631"/>
                    </a:lnTo>
                    <a:cubicBezTo>
                      <a:pt x="726" y="1631"/>
                      <a:pt x="730" y="1641"/>
                      <a:pt x="746" y="1649"/>
                    </a:cubicBezTo>
                    <a:lnTo>
                      <a:pt x="746" y="1649"/>
                    </a:lnTo>
                    <a:cubicBezTo>
                      <a:pt x="742" y="1652"/>
                      <a:pt x="757" y="1662"/>
                      <a:pt x="791" y="1662"/>
                    </a:cubicBezTo>
                    <a:lnTo>
                      <a:pt x="760" y="1662"/>
                    </a:lnTo>
                    <a:cubicBezTo>
                      <a:pt x="791" y="1692"/>
                      <a:pt x="791" y="1692"/>
                      <a:pt x="791" y="1722"/>
                    </a:cubicBezTo>
                    <a:cubicBezTo>
                      <a:pt x="791" y="1722"/>
                      <a:pt x="760" y="1753"/>
                      <a:pt x="821" y="1753"/>
                    </a:cubicBezTo>
                    <a:lnTo>
                      <a:pt x="760" y="1753"/>
                    </a:lnTo>
                    <a:cubicBezTo>
                      <a:pt x="760" y="1783"/>
                      <a:pt x="760" y="1783"/>
                      <a:pt x="791" y="1783"/>
                    </a:cubicBezTo>
                    <a:cubicBezTo>
                      <a:pt x="763" y="1783"/>
                      <a:pt x="742" y="1783"/>
                      <a:pt x="733" y="1786"/>
                    </a:cubicBezTo>
                    <a:lnTo>
                      <a:pt x="733" y="1786"/>
                    </a:lnTo>
                    <a:cubicBezTo>
                      <a:pt x="732" y="1785"/>
                      <a:pt x="731" y="1784"/>
                      <a:pt x="730" y="1783"/>
                    </a:cubicBezTo>
                    <a:lnTo>
                      <a:pt x="730" y="1783"/>
                    </a:lnTo>
                    <a:cubicBezTo>
                      <a:pt x="730" y="1785"/>
                      <a:pt x="730" y="1786"/>
                      <a:pt x="730" y="1787"/>
                    </a:cubicBezTo>
                    <a:lnTo>
                      <a:pt x="730" y="1787"/>
                    </a:lnTo>
                    <a:cubicBezTo>
                      <a:pt x="726" y="1789"/>
                      <a:pt x="726" y="1791"/>
                      <a:pt x="730" y="1795"/>
                    </a:cubicBezTo>
                    <a:lnTo>
                      <a:pt x="730" y="1795"/>
                    </a:lnTo>
                    <a:cubicBezTo>
                      <a:pt x="731" y="1814"/>
                      <a:pt x="735" y="1814"/>
                      <a:pt x="760" y="1814"/>
                    </a:cubicBezTo>
                    <a:cubicBezTo>
                      <a:pt x="760" y="1814"/>
                      <a:pt x="760" y="1814"/>
                      <a:pt x="760" y="1844"/>
                    </a:cubicBezTo>
                    <a:lnTo>
                      <a:pt x="791" y="1844"/>
                    </a:lnTo>
                    <a:cubicBezTo>
                      <a:pt x="730" y="1844"/>
                      <a:pt x="730" y="1844"/>
                      <a:pt x="730" y="1874"/>
                    </a:cubicBezTo>
                    <a:cubicBezTo>
                      <a:pt x="730" y="1874"/>
                      <a:pt x="730" y="1888"/>
                      <a:pt x="721" y="1888"/>
                    </a:cubicBezTo>
                    <a:cubicBezTo>
                      <a:pt x="716" y="1888"/>
                      <a:pt x="710" y="1885"/>
                      <a:pt x="699" y="1874"/>
                    </a:cubicBezTo>
                    <a:lnTo>
                      <a:pt x="699" y="1874"/>
                    </a:lnTo>
                    <a:cubicBezTo>
                      <a:pt x="699" y="1874"/>
                      <a:pt x="699" y="1905"/>
                      <a:pt x="730" y="1905"/>
                    </a:cubicBezTo>
                    <a:cubicBezTo>
                      <a:pt x="639" y="1905"/>
                      <a:pt x="669" y="1905"/>
                      <a:pt x="730" y="1935"/>
                    </a:cubicBezTo>
                    <a:cubicBezTo>
                      <a:pt x="710" y="1935"/>
                      <a:pt x="689" y="1922"/>
                      <a:pt x="687" y="1922"/>
                    </a:cubicBezTo>
                    <a:lnTo>
                      <a:pt x="687" y="1922"/>
                    </a:lnTo>
                    <a:cubicBezTo>
                      <a:pt x="686" y="1922"/>
                      <a:pt x="689" y="1925"/>
                      <a:pt x="699" y="1935"/>
                    </a:cubicBezTo>
                    <a:cubicBezTo>
                      <a:pt x="669" y="1935"/>
                      <a:pt x="699" y="1966"/>
                      <a:pt x="730" y="1966"/>
                    </a:cubicBezTo>
                    <a:cubicBezTo>
                      <a:pt x="760" y="1966"/>
                      <a:pt x="791" y="1996"/>
                      <a:pt x="791" y="1996"/>
                    </a:cubicBezTo>
                    <a:lnTo>
                      <a:pt x="851" y="1996"/>
                    </a:lnTo>
                    <a:cubicBezTo>
                      <a:pt x="943" y="2026"/>
                      <a:pt x="973" y="2057"/>
                      <a:pt x="1003" y="2057"/>
                    </a:cubicBezTo>
                    <a:cubicBezTo>
                      <a:pt x="1034" y="2057"/>
                      <a:pt x="1064" y="2057"/>
                      <a:pt x="1003" y="2026"/>
                    </a:cubicBezTo>
                    <a:lnTo>
                      <a:pt x="1034" y="2026"/>
                    </a:lnTo>
                    <a:cubicBezTo>
                      <a:pt x="1064" y="1996"/>
                      <a:pt x="1064" y="1996"/>
                      <a:pt x="1095" y="1996"/>
                    </a:cubicBezTo>
                    <a:lnTo>
                      <a:pt x="1125" y="1996"/>
                    </a:lnTo>
                    <a:cubicBezTo>
                      <a:pt x="1095" y="1996"/>
                      <a:pt x="1095" y="1966"/>
                      <a:pt x="1095" y="1966"/>
                    </a:cubicBezTo>
                    <a:cubicBezTo>
                      <a:pt x="1125" y="1935"/>
                      <a:pt x="1125" y="1935"/>
                      <a:pt x="1095" y="1935"/>
                    </a:cubicBezTo>
                    <a:lnTo>
                      <a:pt x="1095" y="1905"/>
                    </a:lnTo>
                    <a:cubicBezTo>
                      <a:pt x="1110" y="1920"/>
                      <a:pt x="1117" y="1928"/>
                      <a:pt x="1121" y="1928"/>
                    </a:cubicBezTo>
                    <a:cubicBezTo>
                      <a:pt x="1125" y="1928"/>
                      <a:pt x="1125" y="1920"/>
                      <a:pt x="1125" y="1905"/>
                    </a:cubicBezTo>
                    <a:cubicBezTo>
                      <a:pt x="1125" y="1905"/>
                      <a:pt x="1125" y="1905"/>
                      <a:pt x="1095" y="1874"/>
                    </a:cubicBezTo>
                    <a:lnTo>
                      <a:pt x="1125" y="1874"/>
                    </a:lnTo>
                    <a:cubicBezTo>
                      <a:pt x="1186" y="1874"/>
                      <a:pt x="1125" y="1874"/>
                      <a:pt x="1095" y="1844"/>
                    </a:cubicBezTo>
                    <a:lnTo>
                      <a:pt x="1155" y="1844"/>
                    </a:lnTo>
                    <a:cubicBezTo>
                      <a:pt x="1095" y="1844"/>
                      <a:pt x="1125" y="1814"/>
                      <a:pt x="1125" y="1814"/>
                    </a:cubicBezTo>
                    <a:cubicBezTo>
                      <a:pt x="1125" y="1783"/>
                      <a:pt x="1125" y="1783"/>
                      <a:pt x="1095" y="1783"/>
                    </a:cubicBezTo>
                    <a:cubicBezTo>
                      <a:pt x="1064" y="1753"/>
                      <a:pt x="1064" y="1753"/>
                      <a:pt x="1095" y="1753"/>
                    </a:cubicBezTo>
                    <a:cubicBezTo>
                      <a:pt x="1186" y="1753"/>
                      <a:pt x="1155" y="1722"/>
                      <a:pt x="1095" y="1692"/>
                    </a:cubicBezTo>
                    <a:lnTo>
                      <a:pt x="1155" y="1692"/>
                    </a:lnTo>
                    <a:cubicBezTo>
                      <a:pt x="1095" y="1662"/>
                      <a:pt x="1125" y="1662"/>
                      <a:pt x="1155" y="1662"/>
                    </a:cubicBezTo>
                    <a:lnTo>
                      <a:pt x="1186" y="1662"/>
                    </a:lnTo>
                    <a:cubicBezTo>
                      <a:pt x="1125" y="1631"/>
                      <a:pt x="1155" y="1631"/>
                      <a:pt x="1216" y="1631"/>
                    </a:cubicBezTo>
                    <a:lnTo>
                      <a:pt x="1186" y="1631"/>
                    </a:lnTo>
                    <a:cubicBezTo>
                      <a:pt x="1186" y="1631"/>
                      <a:pt x="1186" y="1601"/>
                      <a:pt x="1155" y="1601"/>
                    </a:cubicBezTo>
                    <a:cubicBezTo>
                      <a:pt x="1155" y="1570"/>
                      <a:pt x="1155" y="1570"/>
                      <a:pt x="1186" y="1570"/>
                    </a:cubicBezTo>
                    <a:lnTo>
                      <a:pt x="1155" y="1570"/>
                    </a:lnTo>
                    <a:cubicBezTo>
                      <a:pt x="1186" y="1570"/>
                      <a:pt x="1186" y="1540"/>
                      <a:pt x="1155" y="1540"/>
                    </a:cubicBezTo>
                    <a:lnTo>
                      <a:pt x="1186" y="1540"/>
                    </a:lnTo>
                    <a:cubicBezTo>
                      <a:pt x="1155" y="1510"/>
                      <a:pt x="1155" y="1510"/>
                      <a:pt x="1186" y="1510"/>
                    </a:cubicBezTo>
                    <a:lnTo>
                      <a:pt x="1155" y="1510"/>
                    </a:lnTo>
                    <a:cubicBezTo>
                      <a:pt x="1155" y="1479"/>
                      <a:pt x="1155" y="1479"/>
                      <a:pt x="1125" y="1479"/>
                    </a:cubicBezTo>
                    <a:lnTo>
                      <a:pt x="1125" y="1449"/>
                    </a:lnTo>
                    <a:lnTo>
                      <a:pt x="1155" y="1449"/>
                    </a:lnTo>
                    <a:cubicBezTo>
                      <a:pt x="1125" y="1418"/>
                      <a:pt x="1125" y="1418"/>
                      <a:pt x="1125" y="1418"/>
                    </a:cubicBezTo>
                    <a:cubicBezTo>
                      <a:pt x="1155" y="1418"/>
                      <a:pt x="1155" y="1418"/>
                      <a:pt x="1155" y="1388"/>
                    </a:cubicBezTo>
                    <a:lnTo>
                      <a:pt x="1095" y="1388"/>
                    </a:lnTo>
                    <a:cubicBezTo>
                      <a:pt x="1034" y="1388"/>
                      <a:pt x="1064" y="1388"/>
                      <a:pt x="1095" y="1358"/>
                    </a:cubicBezTo>
                    <a:lnTo>
                      <a:pt x="1155" y="1358"/>
                    </a:lnTo>
                    <a:cubicBezTo>
                      <a:pt x="1216" y="1358"/>
                      <a:pt x="1155" y="1358"/>
                      <a:pt x="1125" y="1327"/>
                    </a:cubicBezTo>
                    <a:lnTo>
                      <a:pt x="1095" y="1327"/>
                    </a:lnTo>
                    <a:cubicBezTo>
                      <a:pt x="1095" y="1297"/>
                      <a:pt x="1095" y="1297"/>
                      <a:pt x="1125" y="1297"/>
                    </a:cubicBezTo>
                    <a:lnTo>
                      <a:pt x="1095" y="1297"/>
                    </a:lnTo>
                    <a:cubicBezTo>
                      <a:pt x="1034" y="1297"/>
                      <a:pt x="1003" y="1267"/>
                      <a:pt x="1064" y="1267"/>
                    </a:cubicBezTo>
                    <a:lnTo>
                      <a:pt x="1095" y="1267"/>
                    </a:lnTo>
                    <a:cubicBezTo>
                      <a:pt x="1125" y="1236"/>
                      <a:pt x="1155" y="1236"/>
                      <a:pt x="1125" y="1236"/>
                    </a:cubicBezTo>
                    <a:lnTo>
                      <a:pt x="1155" y="1236"/>
                    </a:lnTo>
                    <a:cubicBezTo>
                      <a:pt x="1125" y="1236"/>
                      <a:pt x="1125" y="1206"/>
                      <a:pt x="1155" y="1206"/>
                    </a:cubicBezTo>
                    <a:lnTo>
                      <a:pt x="1125" y="1206"/>
                    </a:lnTo>
                    <a:lnTo>
                      <a:pt x="1125" y="1175"/>
                    </a:lnTo>
                    <a:cubicBezTo>
                      <a:pt x="1110" y="1191"/>
                      <a:pt x="1102" y="1198"/>
                      <a:pt x="1098" y="1198"/>
                    </a:cubicBezTo>
                    <a:cubicBezTo>
                      <a:pt x="1095" y="1198"/>
                      <a:pt x="1095" y="1191"/>
                      <a:pt x="1095" y="1175"/>
                    </a:cubicBezTo>
                    <a:cubicBezTo>
                      <a:pt x="1095" y="1175"/>
                      <a:pt x="1125" y="1145"/>
                      <a:pt x="1125" y="1145"/>
                    </a:cubicBezTo>
                    <a:lnTo>
                      <a:pt x="1095" y="1145"/>
                    </a:lnTo>
                    <a:cubicBezTo>
                      <a:pt x="1155" y="1115"/>
                      <a:pt x="1155" y="1115"/>
                      <a:pt x="1125" y="1115"/>
                    </a:cubicBezTo>
                    <a:cubicBezTo>
                      <a:pt x="1064" y="1115"/>
                      <a:pt x="1095" y="1084"/>
                      <a:pt x="1125" y="1084"/>
                    </a:cubicBezTo>
                    <a:lnTo>
                      <a:pt x="1095" y="1084"/>
                    </a:lnTo>
                    <a:cubicBezTo>
                      <a:pt x="1064" y="1084"/>
                      <a:pt x="1064" y="1054"/>
                      <a:pt x="1125" y="1054"/>
                    </a:cubicBezTo>
                    <a:cubicBezTo>
                      <a:pt x="1125" y="1023"/>
                      <a:pt x="1095" y="1023"/>
                      <a:pt x="1095" y="1023"/>
                    </a:cubicBezTo>
                    <a:cubicBezTo>
                      <a:pt x="1095" y="1023"/>
                      <a:pt x="1095" y="1023"/>
                      <a:pt x="1125" y="993"/>
                    </a:cubicBezTo>
                    <a:lnTo>
                      <a:pt x="1064" y="993"/>
                    </a:lnTo>
                    <a:cubicBezTo>
                      <a:pt x="1095" y="993"/>
                      <a:pt x="1125" y="963"/>
                      <a:pt x="1095" y="963"/>
                    </a:cubicBezTo>
                    <a:cubicBezTo>
                      <a:pt x="1079" y="978"/>
                      <a:pt x="1072" y="985"/>
                      <a:pt x="1068" y="985"/>
                    </a:cubicBezTo>
                    <a:cubicBezTo>
                      <a:pt x="1064" y="985"/>
                      <a:pt x="1064" y="978"/>
                      <a:pt x="1064" y="963"/>
                    </a:cubicBezTo>
                    <a:cubicBezTo>
                      <a:pt x="1095" y="963"/>
                      <a:pt x="1095" y="871"/>
                      <a:pt x="1064" y="871"/>
                    </a:cubicBezTo>
                    <a:cubicBezTo>
                      <a:pt x="1125" y="841"/>
                      <a:pt x="1095" y="841"/>
                      <a:pt x="1064" y="841"/>
                    </a:cubicBezTo>
                    <a:cubicBezTo>
                      <a:pt x="1024" y="841"/>
                      <a:pt x="1010" y="854"/>
                      <a:pt x="1006" y="854"/>
                    </a:cubicBezTo>
                    <a:cubicBezTo>
                      <a:pt x="1003" y="854"/>
                      <a:pt x="1003" y="851"/>
                      <a:pt x="1003" y="841"/>
                    </a:cubicBezTo>
                    <a:lnTo>
                      <a:pt x="1064" y="841"/>
                    </a:lnTo>
                    <a:cubicBezTo>
                      <a:pt x="1125" y="811"/>
                      <a:pt x="1125" y="811"/>
                      <a:pt x="1003" y="811"/>
                    </a:cubicBezTo>
                    <a:lnTo>
                      <a:pt x="1034" y="811"/>
                    </a:lnTo>
                    <a:cubicBezTo>
                      <a:pt x="1125" y="780"/>
                      <a:pt x="1125" y="780"/>
                      <a:pt x="1034" y="780"/>
                    </a:cubicBezTo>
                    <a:cubicBezTo>
                      <a:pt x="1034" y="750"/>
                      <a:pt x="1064" y="750"/>
                      <a:pt x="1064" y="719"/>
                    </a:cubicBezTo>
                    <a:cubicBezTo>
                      <a:pt x="1064" y="689"/>
                      <a:pt x="1064" y="689"/>
                      <a:pt x="1034" y="689"/>
                    </a:cubicBezTo>
                    <a:cubicBezTo>
                      <a:pt x="1034" y="689"/>
                      <a:pt x="1064" y="689"/>
                      <a:pt x="1064" y="659"/>
                    </a:cubicBezTo>
                    <a:lnTo>
                      <a:pt x="1095" y="659"/>
                    </a:lnTo>
                    <a:cubicBezTo>
                      <a:pt x="1034" y="659"/>
                      <a:pt x="1034" y="659"/>
                      <a:pt x="1064" y="628"/>
                    </a:cubicBezTo>
                    <a:lnTo>
                      <a:pt x="1034" y="628"/>
                    </a:lnTo>
                    <a:cubicBezTo>
                      <a:pt x="1055" y="607"/>
                      <a:pt x="1077" y="585"/>
                      <a:pt x="1055" y="585"/>
                    </a:cubicBezTo>
                    <a:cubicBezTo>
                      <a:pt x="1053" y="585"/>
                      <a:pt x="1049" y="586"/>
                      <a:pt x="1045" y="586"/>
                    </a:cubicBezTo>
                    <a:lnTo>
                      <a:pt x="1045" y="586"/>
                    </a:lnTo>
                    <a:cubicBezTo>
                      <a:pt x="1046" y="585"/>
                      <a:pt x="1047" y="584"/>
                      <a:pt x="1046" y="584"/>
                    </a:cubicBezTo>
                    <a:lnTo>
                      <a:pt x="1046" y="584"/>
                    </a:lnTo>
                    <a:cubicBezTo>
                      <a:pt x="1045" y="584"/>
                      <a:pt x="1043" y="586"/>
                      <a:pt x="1039" y="587"/>
                    </a:cubicBezTo>
                    <a:lnTo>
                      <a:pt x="1039" y="587"/>
                    </a:lnTo>
                    <a:cubicBezTo>
                      <a:pt x="1030" y="589"/>
                      <a:pt x="1019" y="593"/>
                      <a:pt x="1003" y="598"/>
                    </a:cubicBezTo>
                    <a:cubicBezTo>
                      <a:pt x="978" y="610"/>
                      <a:pt x="963" y="618"/>
                      <a:pt x="961" y="618"/>
                    </a:cubicBezTo>
                    <a:cubicBezTo>
                      <a:pt x="958" y="618"/>
                      <a:pt x="980" y="603"/>
                      <a:pt x="1034" y="567"/>
                    </a:cubicBezTo>
                    <a:lnTo>
                      <a:pt x="1034" y="567"/>
                    </a:lnTo>
                    <a:cubicBezTo>
                      <a:pt x="1034" y="567"/>
                      <a:pt x="1033" y="568"/>
                      <a:pt x="973" y="598"/>
                    </a:cubicBezTo>
                    <a:lnTo>
                      <a:pt x="943" y="598"/>
                    </a:lnTo>
                    <a:cubicBezTo>
                      <a:pt x="973" y="598"/>
                      <a:pt x="973" y="598"/>
                      <a:pt x="1003" y="567"/>
                    </a:cubicBezTo>
                    <a:cubicBezTo>
                      <a:pt x="1003" y="567"/>
                      <a:pt x="1034" y="567"/>
                      <a:pt x="1064" y="537"/>
                    </a:cubicBezTo>
                    <a:lnTo>
                      <a:pt x="1034" y="537"/>
                    </a:lnTo>
                    <a:cubicBezTo>
                      <a:pt x="1034" y="537"/>
                      <a:pt x="1034" y="537"/>
                      <a:pt x="1034" y="537"/>
                    </a:cubicBezTo>
                    <a:lnTo>
                      <a:pt x="1034" y="537"/>
                    </a:lnTo>
                    <a:cubicBezTo>
                      <a:pt x="1034" y="537"/>
                      <a:pt x="1000" y="548"/>
                      <a:pt x="953" y="557"/>
                    </a:cubicBezTo>
                    <a:lnTo>
                      <a:pt x="953" y="557"/>
                    </a:lnTo>
                    <a:lnTo>
                      <a:pt x="973" y="537"/>
                    </a:lnTo>
                    <a:cubicBezTo>
                      <a:pt x="1003" y="522"/>
                      <a:pt x="1019" y="514"/>
                      <a:pt x="1015" y="514"/>
                    </a:cubicBezTo>
                    <a:lnTo>
                      <a:pt x="1015" y="514"/>
                    </a:lnTo>
                    <a:cubicBezTo>
                      <a:pt x="1011" y="514"/>
                      <a:pt x="988" y="522"/>
                      <a:pt x="943" y="537"/>
                    </a:cubicBezTo>
                    <a:cubicBezTo>
                      <a:pt x="973" y="507"/>
                      <a:pt x="1003" y="507"/>
                      <a:pt x="973" y="507"/>
                    </a:cubicBezTo>
                    <a:lnTo>
                      <a:pt x="912" y="507"/>
                    </a:lnTo>
                    <a:cubicBezTo>
                      <a:pt x="882" y="537"/>
                      <a:pt x="851" y="537"/>
                      <a:pt x="851" y="537"/>
                    </a:cubicBezTo>
                    <a:cubicBezTo>
                      <a:pt x="821" y="537"/>
                      <a:pt x="821" y="537"/>
                      <a:pt x="882" y="507"/>
                    </a:cubicBezTo>
                    <a:lnTo>
                      <a:pt x="912" y="507"/>
                    </a:lnTo>
                    <a:cubicBezTo>
                      <a:pt x="912" y="507"/>
                      <a:pt x="912" y="476"/>
                      <a:pt x="943" y="476"/>
                    </a:cubicBezTo>
                    <a:cubicBezTo>
                      <a:pt x="953" y="466"/>
                      <a:pt x="956" y="463"/>
                      <a:pt x="955" y="463"/>
                    </a:cubicBezTo>
                    <a:lnTo>
                      <a:pt x="955" y="463"/>
                    </a:lnTo>
                    <a:cubicBezTo>
                      <a:pt x="953" y="463"/>
                      <a:pt x="932" y="476"/>
                      <a:pt x="912" y="476"/>
                    </a:cubicBezTo>
                    <a:cubicBezTo>
                      <a:pt x="882" y="476"/>
                      <a:pt x="851" y="507"/>
                      <a:pt x="851" y="507"/>
                    </a:cubicBezTo>
                    <a:cubicBezTo>
                      <a:pt x="851" y="507"/>
                      <a:pt x="882" y="476"/>
                      <a:pt x="882" y="476"/>
                    </a:cubicBezTo>
                    <a:lnTo>
                      <a:pt x="912" y="476"/>
                    </a:lnTo>
                    <a:cubicBezTo>
                      <a:pt x="912" y="476"/>
                      <a:pt x="912" y="446"/>
                      <a:pt x="943" y="446"/>
                    </a:cubicBezTo>
                    <a:cubicBezTo>
                      <a:pt x="960" y="410"/>
                      <a:pt x="968" y="395"/>
                      <a:pt x="959" y="395"/>
                    </a:cubicBezTo>
                    <a:cubicBezTo>
                      <a:pt x="952" y="395"/>
                      <a:pt x="937" y="403"/>
                      <a:pt x="912" y="415"/>
                    </a:cubicBezTo>
                    <a:lnTo>
                      <a:pt x="882" y="415"/>
                    </a:lnTo>
                    <a:cubicBezTo>
                      <a:pt x="912" y="385"/>
                      <a:pt x="912" y="385"/>
                      <a:pt x="912" y="385"/>
                    </a:cubicBezTo>
                    <a:lnTo>
                      <a:pt x="882" y="385"/>
                    </a:lnTo>
                    <a:cubicBezTo>
                      <a:pt x="882" y="385"/>
                      <a:pt x="895" y="385"/>
                      <a:pt x="914" y="376"/>
                    </a:cubicBezTo>
                    <a:lnTo>
                      <a:pt x="914" y="376"/>
                    </a:lnTo>
                    <a:cubicBezTo>
                      <a:pt x="912" y="381"/>
                      <a:pt x="912" y="385"/>
                      <a:pt x="912" y="385"/>
                    </a:cubicBezTo>
                    <a:cubicBezTo>
                      <a:pt x="939" y="358"/>
                      <a:pt x="942" y="355"/>
                      <a:pt x="943" y="355"/>
                    </a:cubicBezTo>
                    <a:lnTo>
                      <a:pt x="943" y="355"/>
                    </a:lnTo>
                    <a:cubicBezTo>
                      <a:pt x="933" y="365"/>
                      <a:pt x="923" y="371"/>
                      <a:pt x="914" y="376"/>
                    </a:cubicBezTo>
                    <a:lnTo>
                      <a:pt x="914" y="376"/>
                    </a:lnTo>
                    <a:cubicBezTo>
                      <a:pt x="916" y="367"/>
                      <a:pt x="923" y="355"/>
                      <a:pt x="943" y="355"/>
                    </a:cubicBezTo>
                    <a:lnTo>
                      <a:pt x="912" y="355"/>
                    </a:lnTo>
                    <a:cubicBezTo>
                      <a:pt x="882" y="370"/>
                      <a:pt x="867" y="377"/>
                      <a:pt x="863" y="377"/>
                    </a:cubicBezTo>
                    <a:cubicBezTo>
                      <a:pt x="859" y="377"/>
                      <a:pt x="867" y="370"/>
                      <a:pt x="882" y="355"/>
                    </a:cubicBezTo>
                    <a:cubicBezTo>
                      <a:pt x="925" y="333"/>
                      <a:pt x="937" y="312"/>
                      <a:pt x="920" y="312"/>
                    </a:cubicBezTo>
                    <a:cubicBezTo>
                      <a:pt x="912" y="312"/>
                      <a:pt x="900" y="315"/>
                      <a:pt x="882" y="324"/>
                    </a:cubicBezTo>
                    <a:cubicBezTo>
                      <a:pt x="912" y="294"/>
                      <a:pt x="912" y="294"/>
                      <a:pt x="882" y="294"/>
                    </a:cubicBezTo>
                    <a:cubicBezTo>
                      <a:pt x="912" y="263"/>
                      <a:pt x="912" y="263"/>
                      <a:pt x="882" y="263"/>
                    </a:cubicBezTo>
                    <a:lnTo>
                      <a:pt x="851" y="294"/>
                    </a:lnTo>
                    <a:cubicBezTo>
                      <a:pt x="882" y="263"/>
                      <a:pt x="882" y="263"/>
                      <a:pt x="851" y="263"/>
                    </a:cubicBezTo>
                    <a:cubicBezTo>
                      <a:pt x="851" y="254"/>
                      <a:pt x="851" y="247"/>
                      <a:pt x="850" y="244"/>
                    </a:cubicBezTo>
                    <a:lnTo>
                      <a:pt x="850" y="244"/>
                    </a:lnTo>
                    <a:cubicBezTo>
                      <a:pt x="842" y="249"/>
                      <a:pt x="832" y="256"/>
                      <a:pt x="821" y="263"/>
                    </a:cubicBezTo>
                    <a:cubicBezTo>
                      <a:pt x="801" y="274"/>
                      <a:pt x="787" y="277"/>
                      <a:pt x="779" y="277"/>
                    </a:cubicBezTo>
                    <a:cubicBezTo>
                      <a:pt x="764" y="277"/>
                      <a:pt x="770" y="263"/>
                      <a:pt x="791" y="263"/>
                    </a:cubicBezTo>
                    <a:lnTo>
                      <a:pt x="791" y="263"/>
                    </a:lnTo>
                    <a:cubicBezTo>
                      <a:pt x="791" y="263"/>
                      <a:pt x="791" y="263"/>
                      <a:pt x="791" y="263"/>
                    </a:cubicBezTo>
                    <a:cubicBezTo>
                      <a:pt x="791" y="263"/>
                      <a:pt x="803" y="251"/>
                      <a:pt x="820" y="242"/>
                    </a:cubicBezTo>
                    <a:lnTo>
                      <a:pt x="820" y="242"/>
                    </a:lnTo>
                    <a:cubicBezTo>
                      <a:pt x="821" y="245"/>
                      <a:pt x="821" y="249"/>
                      <a:pt x="821" y="256"/>
                    </a:cubicBezTo>
                    <a:lnTo>
                      <a:pt x="821" y="256"/>
                    </a:lnTo>
                    <a:cubicBezTo>
                      <a:pt x="829" y="251"/>
                      <a:pt x="840" y="244"/>
                      <a:pt x="851" y="233"/>
                    </a:cubicBezTo>
                    <a:lnTo>
                      <a:pt x="851" y="233"/>
                    </a:lnTo>
                    <a:cubicBezTo>
                      <a:pt x="836" y="248"/>
                      <a:pt x="825" y="260"/>
                      <a:pt x="822" y="263"/>
                    </a:cubicBezTo>
                    <a:lnTo>
                      <a:pt x="822" y="263"/>
                    </a:lnTo>
                    <a:cubicBezTo>
                      <a:pt x="836" y="248"/>
                      <a:pt x="844" y="241"/>
                      <a:pt x="848" y="241"/>
                    </a:cubicBezTo>
                    <a:cubicBezTo>
                      <a:pt x="849" y="241"/>
                      <a:pt x="850" y="242"/>
                      <a:pt x="850" y="244"/>
                    </a:cubicBezTo>
                    <a:lnTo>
                      <a:pt x="850" y="244"/>
                    </a:lnTo>
                    <a:cubicBezTo>
                      <a:pt x="883" y="222"/>
                      <a:pt x="896" y="213"/>
                      <a:pt x="893" y="213"/>
                    </a:cubicBezTo>
                    <a:lnTo>
                      <a:pt x="893" y="213"/>
                    </a:lnTo>
                    <a:cubicBezTo>
                      <a:pt x="891" y="213"/>
                      <a:pt x="877" y="220"/>
                      <a:pt x="851" y="233"/>
                    </a:cubicBezTo>
                    <a:cubicBezTo>
                      <a:pt x="860" y="224"/>
                      <a:pt x="861" y="220"/>
                      <a:pt x="857" y="220"/>
                    </a:cubicBezTo>
                    <a:cubicBezTo>
                      <a:pt x="852" y="220"/>
                      <a:pt x="839" y="225"/>
                      <a:pt x="822" y="233"/>
                    </a:cubicBezTo>
                    <a:lnTo>
                      <a:pt x="821" y="233"/>
                    </a:lnTo>
                    <a:cubicBezTo>
                      <a:pt x="821" y="233"/>
                      <a:pt x="820" y="234"/>
                      <a:pt x="820" y="234"/>
                    </a:cubicBezTo>
                    <a:lnTo>
                      <a:pt x="820" y="234"/>
                    </a:lnTo>
                    <a:cubicBezTo>
                      <a:pt x="802" y="242"/>
                      <a:pt x="781" y="253"/>
                      <a:pt x="760" y="263"/>
                    </a:cubicBezTo>
                    <a:cubicBezTo>
                      <a:pt x="760" y="263"/>
                      <a:pt x="760" y="263"/>
                      <a:pt x="791" y="233"/>
                    </a:cubicBezTo>
                    <a:cubicBezTo>
                      <a:pt x="760" y="233"/>
                      <a:pt x="730" y="263"/>
                      <a:pt x="730" y="263"/>
                    </a:cubicBezTo>
                    <a:cubicBezTo>
                      <a:pt x="730" y="263"/>
                      <a:pt x="699" y="294"/>
                      <a:pt x="669" y="294"/>
                    </a:cubicBezTo>
                    <a:cubicBezTo>
                      <a:pt x="669" y="294"/>
                      <a:pt x="699" y="294"/>
                      <a:pt x="699" y="263"/>
                    </a:cubicBezTo>
                    <a:cubicBezTo>
                      <a:pt x="760" y="233"/>
                      <a:pt x="791" y="203"/>
                      <a:pt x="791" y="172"/>
                    </a:cubicBezTo>
                    <a:cubicBezTo>
                      <a:pt x="821" y="142"/>
                      <a:pt x="821" y="142"/>
                      <a:pt x="791" y="142"/>
                    </a:cubicBezTo>
                    <a:cubicBezTo>
                      <a:pt x="780" y="152"/>
                      <a:pt x="774" y="155"/>
                      <a:pt x="769" y="155"/>
                    </a:cubicBezTo>
                    <a:cubicBezTo>
                      <a:pt x="766" y="155"/>
                      <a:pt x="763" y="153"/>
                      <a:pt x="762" y="151"/>
                    </a:cubicBezTo>
                    <a:lnTo>
                      <a:pt x="762" y="151"/>
                    </a:lnTo>
                    <a:cubicBezTo>
                      <a:pt x="753" y="157"/>
                      <a:pt x="742" y="164"/>
                      <a:pt x="730" y="172"/>
                    </a:cubicBezTo>
                    <a:cubicBezTo>
                      <a:pt x="741" y="161"/>
                      <a:pt x="752" y="150"/>
                      <a:pt x="759" y="142"/>
                    </a:cubicBezTo>
                    <a:lnTo>
                      <a:pt x="760" y="142"/>
                    </a:lnTo>
                    <a:cubicBezTo>
                      <a:pt x="775" y="127"/>
                      <a:pt x="783" y="119"/>
                      <a:pt x="779" y="119"/>
                    </a:cubicBezTo>
                    <a:lnTo>
                      <a:pt x="779" y="119"/>
                    </a:lnTo>
                    <a:cubicBezTo>
                      <a:pt x="775" y="119"/>
                      <a:pt x="760" y="127"/>
                      <a:pt x="730" y="142"/>
                    </a:cubicBezTo>
                    <a:cubicBezTo>
                      <a:pt x="743" y="129"/>
                      <a:pt x="753" y="119"/>
                      <a:pt x="760" y="111"/>
                    </a:cubicBezTo>
                    <a:lnTo>
                      <a:pt x="760" y="111"/>
                    </a:lnTo>
                    <a:cubicBezTo>
                      <a:pt x="730" y="127"/>
                      <a:pt x="715" y="134"/>
                      <a:pt x="711" y="134"/>
                    </a:cubicBezTo>
                    <a:cubicBezTo>
                      <a:pt x="707" y="134"/>
                      <a:pt x="715" y="127"/>
                      <a:pt x="730" y="111"/>
                    </a:cubicBezTo>
                    <a:cubicBezTo>
                      <a:pt x="730" y="96"/>
                      <a:pt x="730" y="89"/>
                      <a:pt x="726" y="89"/>
                    </a:cubicBezTo>
                    <a:cubicBezTo>
                      <a:pt x="722" y="89"/>
                      <a:pt x="715" y="96"/>
                      <a:pt x="699" y="111"/>
                    </a:cubicBezTo>
                    <a:cubicBezTo>
                      <a:pt x="699" y="111"/>
                      <a:pt x="669" y="111"/>
                      <a:pt x="669" y="142"/>
                    </a:cubicBezTo>
                    <a:cubicBezTo>
                      <a:pt x="669" y="142"/>
                      <a:pt x="639" y="172"/>
                      <a:pt x="608" y="172"/>
                    </a:cubicBezTo>
                    <a:cubicBezTo>
                      <a:pt x="621" y="160"/>
                      <a:pt x="642" y="139"/>
                      <a:pt x="669" y="111"/>
                    </a:cubicBezTo>
                    <a:lnTo>
                      <a:pt x="699" y="81"/>
                    </a:lnTo>
                    <a:lnTo>
                      <a:pt x="699" y="81"/>
                    </a:lnTo>
                    <a:cubicBezTo>
                      <a:pt x="669" y="96"/>
                      <a:pt x="654" y="104"/>
                      <a:pt x="650" y="104"/>
                    </a:cubicBezTo>
                    <a:cubicBezTo>
                      <a:pt x="646" y="104"/>
                      <a:pt x="654" y="96"/>
                      <a:pt x="669" y="81"/>
                    </a:cubicBezTo>
                    <a:cubicBezTo>
                      <a:pt x="680" y="71"/>
                      <a:pt x="690" y="64"/>
                      <a:pt x="699" y="59"/>
                    </a:cubicBezTo>
                    <a:lnTo>
                      <a:pt x="699" y="59"/>
                    </a:lnTo>
                    <a:lnTo>
                      <a:pt x="699" y="81"/>
                    </a:lnTo>
                    <a:lnTo>
                      <a:pt x="699" y="81"/>
                    </a:lnTo>
                    <a:lnTo>
                      <a:pt x="730" y="51"/>
                    </a:lnTo>
                    <a:lnTo>
                      <a:pt x="699" y="51"/>
                    </a:lnTo>
                    <a:cubicBezTo>
                      <a:pt x="697" y="52"/>
                      <a:pt x="694" y="53"/>
                      <a:pt x="692" y="54"/>
                    </a:cubicBezTo>
                    <a:lnTo>
                      <a:pt x="692" y="54"/>
                    </a:lnTo>
                    <a:cubicBezTo>
                      <a:pt x="692" y="51"/>
                      <a:pt x="684" y="51"/>
                      <a:pt x="669" y="51"/>
                    </a:cubicBezTo>
                    <a:cubicBezTo>
                      <a:pt x="705" y="15"/>
                      <a:pt x="719" y="0"/>
                      <a:pt x="7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5"/>
              <p:cNvSpPr/>
              <p:nvPr/>
            </p:nvSpPr>
            <p:spPr>
              <a:xfrm>
                <a:off x="7177825" y="1768450"/>
                <a:ext cx="1252950" cy="1177250"/>
              </a:xfrm>
              <a:custGeom>
                <a:avLst/>
                <a:gdLst/>
                <a:ahLst/>
                <a:cxnLst/>
                <a:rect l="l" t="t" r="r" b="b"/>
                <a:pathLst>
                  <a:path w="50118" h="47090" extrusionOk="0">
                    <a:moveTo>
                      <a:pt x="26" y="1919"/>
                    </a:moveTo>
                    <a:lnTo>
                      <a:pt x="87" y="2041"/>
                    </a:lnTo>
                    <a:cubicBezTo>
                      <a:pt x="107" y="2122"/>
                      <a:pt x="127" y="2135"/>
                      <a:pt x="147" y="2135"/>
                    </a:cubicBezTo>
                    <a:cubicBezTo>
                      <a:pt x="158" y="2135"/>
                      <a:pt x="168" y="2132"/>
                      <a:pt x="178" y="2132"/>
                    </a:cubicBezTo>
                    <a:lnTo>
                      <a:pt x="147" y="2010"/>
                    </a:lnTo>
                    <a:cubicBezTo>
                      <a:pt x="147" y="2010"/>
                      <a:pt x="56" y="1919"/>
                      <a:pt x="26" y="1919"/>
                    </a:cubicBezTo>
                    <a:close/>
                    <a:moveTo>
                      <a:pt x="634" y="1980"/>
                    </a:moveTo>
                    <a:cubicBezTo>
                      <a:pt x="664" y="1980"/>
                      <a:pt x="695" y="2071"/>
                      <a:pt x="725" y="2193"/>
                    </a:cubicBezTo>
                    <a:cubicBezTo>
                      <a:pt x="786" y="2314"/>
                      <a:pt x="786" y="2284"/>
                      <a:pt x="755" y="2314"/>
                    </a:cubicBezTo>
                    <a:cubicBezTo>
                      <a:pt x="755" y="2314"/>
                      <a:pt x="725" y="2284"/>
                      <a:pt x="695" y="2253"/>
                    </a:cubicBezTo>
                    <a:cubicBezTo>
                      <a:pt x="695" y="2223"/>
                      <a:pt x="664" y="2162"/>
                      <a:pt x="634" y="2101"/>
                    </a:cubicBezTo>
                    <a:lnTo>
                      <a:pt x="634" y="1980"/>
                    </a:lnTo>
                    <a:close/>
                    <a:moveTo>
                      <a:pt x="1193" y="3180"/>
                    </a:moveTo>
                    <a:cubicBezTo>
                      <a:pt x="1206" y="3180"/>
                      <a:pt x="1237" y="3232"/>
                      <a:pt x="1302" y="3348"/>
                    </a:cubicBezTo>
                    <a:cubicBezTo>
                      <a:pt x="1333" y="3439"/>
                      <a:pt x="1394" y="3560"/>
                      <a:pt x="1363" y="3560"/>
                    </a:cubicBezTo>
                    <a:lnTo>
                      <a:pt x="1302" y="3469"/>
                    </a:lnTo>
                    <a:cubicBezTo>
                      <a:pt x="1321" y="3451"/>
                      <a:pt x="1295" y="3421"/>
                      <a:pt x="1278" y="3421"/>
                    </a:cubicBezTo>
                    <a:cubicBezTo>
                      <a:pt x="1267" y="3421"/>
                      <a:pt x="1260" y="3433"/>
                      <a:pt x="1272" y="3469"/>
                    </a:cubicBezTo>
                    <a:lnTo>
                      <a:pt x="1211" y="3500"/>
                    </a:lnTo>
                    <a:cubicBezTo>
                      <a:pt x="1151" y="3408"/>
                      <a:pt x="1151" y="3287"/>
                      <a:pt x="1181" y="3287"/>
                    </a:cubicBezTo>
                    <a:cubicBezTo>
                      <a:pt x="1181" y="3217"/>
                      <a:pt x="1181" y="3180"/>
                      <a:pt x="1193" y="3180"/>
                    </a:cubicBezTo>
                    <a:close/>
                    <a:moveTo>
                      <a:pt x="5692" y="8053"/>
                    </a:moveTo>
                    <a:cubicBezTo>
                      <a:pt x="5743" y="8053"/>
                      <a:pt x="5935" y="8128"/>
                      <a:pt x="6014" y="8181"/>
                    </a:cubicBezTo>
                    <a:cubicBezTo>
                      <a:pt x="6064" y="8214"/>
                      <a:pt x="6086" y="8238"/>
                      <a:pt x="6056" y="8238"/>
                    </a:cubicBezTo>
                    <a:cubicBezTo>
                      <a:pt x="6032" y="8238"/>
                      <a:pt x="5972" y="8222"/>
                      <a:pt x="5862" y="8181"/>
                    </a:cubicBezTo>
                    <a:cubicBezTo>
                      <a:pt x="5771" y="8120"/>
                      <a:pt x="5679" y="8059"/>
                      <a:pt x="5679" y="8059"/>
                    </a:cubicBezTo>
                    <a:cubicBezTo>
                      <a:pt x="5679" y="8055"/>
                      <a:pt x="5684" y="8053"/>
                      <a:pt x="5692" y="8053"/>
                    </a:cubicBezTo>
                    <a:close/>
                    <a:moveTo>
                      <a:pt x="6307" y="8443"/>
                    </a:moveTo>
                    <a:cubicBezTo>
                      <a:pt x="6294" y="8443"/>
                      <a:pt x="6287" y="8447"/>
                      <a:pt x="6287" y="8454"/>
                    </a:cubicBezTo>
                    <a:cubicBezTo>
                      <a:pt x="6257" y="8454"/>
                      <a:pt x="6348" y="8545"/>
                      <a:pt x="6561" y="8636"/>
                    </a:cubicBezTo>
                    <a:cubicBezTo>
                      <a:pt x="6683" y="8697"/>
                      <a:pt x="6804" y="8728"/>
                      <a:pt x="6804" y="8728"/>
                    </a:cubicBezTo>
                    <a:cubicBezTo>
                      <a:pt x="6804" y="8697"/>
                      <a:pt x="6713" y="8636"/>
                      <a:pt x="6622" y="8576"/>
                    </a:cubicBezTo>
                    <a:cubicBezTo>
                      <a:pt x="6459" y="8483"/>
                      <a:pt x="6350" y="8443"/>
                      <a:pt x="6307" y="8443"/>
                    </a:cubicBezTo>
                    <a:close/>
                    <a:moveTo>
                      <a:pt x="11204" y="9969"/>
                    </a:moveTo>
                    <a:cubicBezTo>
                      <a:pt x="11248" y="9969"/>
                      <a:pt x="11311" y="9987"/>
                      <a:pt x="11363" y="10004"/>
                    </a:cubicBezTo>
                    <a:lnTo>
                      <a:pt x="11363" y="10035"/>
                    </a:lnTo>
                    <a:lnTo>
                      <a:pt x="11242" y="10035"/>
                    </a:lnTo>
                    <a:lnTo>
                      <a:pt x="11151" y="10004"/>
                    </a:lnTo>
                    <a:cubicBezTo>
                      <a:pt x="11151" y="9979"/>
                      <a:pt x="11172" y="9969"/>
                      <a:pt x="11204" y="9969"/>
                    </a:cubicBezTo>
                    <a:close/>
                    <a:moveTo>
                      <a:pt x="11911" y="10171"/>
                    </a:moveTo>
                    <a:cubicBezTo>
                      <a:pt x="11941" y="10171"/>
                      <a:pt x="11941" y="10187"/>
                      <a:pt x="11941" y="10217"/>
                    </a:cubicBezTo>
                    <a:cubicBezTo>
                      <a:pt x="11941" y="10242"/>
                      <a:pt x="11921" y="10286"/>
                      <a:pt x="11785" y="10286"/>
                    </a:cubicBezTo>
                    <a:cubicBezTo>
                      <a:pt x="11753" y="10286"/>
                      <a:pt x="11714" y="10284"/>
                      <a:pt x="11667" y="10278"/>
                    </a:cubicBezTo>
                    <a:cubicBezTo>
                      <a:pt x="11576" y="10247"/>
                      <a:pt x="11455" y="10217"/>
                      <a:pt x="11455" y="10217"/>
                    </a:cubicBezTo>
                    <a:lnTo>
                      <a:pt x="11698" y="10217"/>
                    </a:lnTo>
                    <a:cubicBezTo>
                      <a:pt x="11819" y="10187"/>
                      <a:pt x="11880" y="10171"/>
                      <a:pt x="11911" y="10171"/>
                    </a:cubicBezTo>
                    <a:close/>
                    <a:moveTo>
                      <a:pt x="14433" y="10460"/>
                    </a:moveTo>
                    <a:cubicBezTo>
                      <a:pt x="14677" y="10460"/>
                      <a:pt x="14677" y="10460"/>
                      <a:pt x="14555" y="10521"/>
                    </a:cubicBezTo>
                    <a:cubicBezTo>
                      <a:pt x="14433" y="10521"/>
                      <a:pt x="14312" y="10551"/>
                      <a:pt x="14312" y="10551"/>
                    </a:cubicBezTo>
                    <a:cubicBezTo>
                      <a:pt x="14190" y="10551"/>
                      <a:pt x="14312" y="10521"/>
                      <a:pt x="14433" y="10460"/>
                    </a:cubicBezTo>
                    <a:close/>
                    <a:moveTo>
                      <a:pt x="23279" y="10643"/>
                    </a:moveTo>
                    <a:cubicBezTo>
                      <a:pt x="23035" y="10643"/>
                      <a:pt x="23035" y="10643"/>
                      <a:pt x="23157" y="10673"/>
                    </a:cubicBezTo>
                    <a:cubicBezTo>
                      <a:pt x="23279" y="10703"/>
                      <a:pt x="23400" y="10703"/>
                      <a:pt x="23400" y="10703"/>
                    </a:cubicBezTo>
                    <a:cubicBezTo>
                      <a:pt x="23400" y="10673"/>
                      <a:pt x="23400" y="10673"/>
                      <a:pt x="23279" y="10643"/>
                    </a:cubicBezTo>
                    <a:close/>
                    <a:moveTo>
                      <a:pt x="15467" y="10703"/>
                    </a:moveTo>
                    <a:cubicBezTo>
                      <a:pt x="15467" y="10734"/>
                      <a:pt x="15467" y="10764"/>
                      <a:pt x="15345" y="10764"/>
                    </a:cubicBezTo>
                    <a:lnTo>
                      <a:pt x="15224" y="10764"/>
                    </a:lnTo>
                    <a:cubicBezTo>
                      <a:pt x="15224" y="10734"/>
                      <a:pt x="15345" y="10703"/>
                      <a:pt x="15345" y="10703"/>
                    </a:cubicBezTo>
                    <a:close/>
                    <a:moveTo>
                      <a:pt x="20999" y="10795"/>
                    </a:moveTo>
                    <a:cubicBezTo>
                      <a:pt x="20969" y="10825"/>
                      <a:pt x="21090" y="10855"/>
                      <a:pt x="21090" y="10855"/>
                    </a:cubicBezTo>
                    <a:cubicBezTo>
                      <a:pt x="21212" y="10855"/>
                      <a:pt x="21212" y="10825"/>
                      <a:pt x="21212" y="10825"/>
                    </a:cubicBezTo>
                    <a:cubicBezTo>
                      <a:pt x="21212" y="10825"/>
                      <a:pt x="21212" y="10795"/>
                      <a:pt x="21090" y="10795"/>
                    </a:cubicBezTo>
                    <a:close/>
                    <a:moveTo>
                      <a:pt x="18784" y="10786"/>
                    </a:moveTo>
                    <a:cubicBezTo>
                      <a:pt x="18876" y="10786"/>
                      <a:pt x="18935" y="10836"/>
                      <a:pt x="18810" y="10886"/>
                    </a:cubicBezTo>
                    <a:cubicBezTo>
                      <a:pt x="18689" y="10886"/>
                      <a:pt x="18689" y="10886"/>
                      <a:pt x="18598" y="10855"/>
                    </a:cubicBezTo>
                    <a:cubicBezTo>
                      <a:pt x="18598" y="10825"/>
                      <a:pt x="18598" y="10795"/>
                      <a:pt x="18719" y="10795"/>
                    </a:cubicBezTo>
                    <a:cubicBezTo>
                      <a:pt x="18742" y="10789"/>
                      <a:pt x="18764" y="10786"/>
                      <a:pt x="18784" y="10786"/>
                    </a:cubicBezTo>
                    <a:close/>
                    <a:moveTo>
                      <a:pt x="19783" y="10855"/>
                    </a:moveTo>
                    <a:cubicBezTo>
                      <a:pt x="19905" y="10855"/>
                      <a:pt x="19905" y="10855"/>
                      <a:pt x="19905" y="10886"/>
                    </a:cubicBezTo>
                    <a:lnTo>
                      <a:pt x="19783" y="10886"/>
                    </a:lnTo>
                    <a:lnTo>
                      <a:pt x="19662" y="10855"/>
                    </a:lnTo>
                    <a:close/>
                    <a:moveTo>
                      <a:pt x="17868" y="10977"/>
                    </a:moveTo>
                    <a:lnTo>
                      <a:pt x="17868" y="11007"/>
                    </a:lnTo>
                    <a:cubicBezTo>
                      <a:pt x="17787" y="11007"/>
                      <a:pt x="17706" y="11021"/>
                      <a:pt x="17661" y="11021"/>
                    </a:cubicBezTo>
                    <a:cubicBezTo>
                      <a:pt x="17639" y="11021"/>
                      <a:pt x="17625" y="11017"/>
                      <a:pt x="17625" y="11007"/>
                    </a:cubicBezTo>
                    <a:cubicBezTo>
                      <a:pt x="17503" y="10977"/>
                      <a:pt x="17747" y="10977"/>
                      <a:pt x="17868" y="10977"/>
                    </a:cubicBezTo>
                    <a:close/>
                    <a:moveTo>
                      <a:pt x="21820" y="11007"/>
                    </a:moveTo>
                    <a:cubicBezTo>
                      <a:pt x="21941" y="11038"/>
                      <a:pt x="22063" y="11038"/>
                      <a:pt x="22032" y="11068"/>
                    </a:cubicBezTo>
                    <a:cubicBezTo>
                      <a:pt x="22032" y="11068"/>
                      <a:pt x="22032" y="11099"/>
                      <a:pt x="21911" y="11099"/>
                    </a:cubicBezTo>
                    <a:cubicBezTo>
                      <a:pt x="21820" y="11099"/>
                      <a:pt x="21698" y="11068"/>
                      <a:pt x="21698" y="11068"/>
                    </a:cubicBezTo>
                    <a:cubicBezTo>
                      <a:pt x="21698" y="11007"/>
                      <a:pt x="21820" y="11007"/>
                      <a:pt x="21820" y="11007"/>
                    </a:cubicBezTo>
                    <a:close/>
                    <a:moveTo>
                      <a:pt x="24099" y="11129"/>
                    </a:moveTo>
                    <a:cubicBezTo>
                      <a:pt x="24221" y="11159"/>
                      <a:pt x="24221" y="11190"/>
                      <a:pt x="24221" y="11190"/>
                    </a:cubicBezTo>
                    <a:cubicBezTo>
                      <a:pt x="24212" y="11199"/>
                      <a:pt x="24198" y="11202"/>
                      <a:pt x="24179" y="11202"/>
                    </a:cubicBezTo>
                    <a:cubicBezTo>
                      <a:pt x="24134" y="11202"/>
                      <a:pt x="24064" y="11181"/>
                      <a:pt x="23978" y="11159"/>
                    </a:cubicBezTo>
                    <a:cubicBezTo>
                      <a:pt x="23856" y="11129"/>
                      <a:pt x="23856" y="11129"/>
                      <a:pt x="24099" y="11129"/>
                    </a:cubicBezTo>
                    <a:close/>
                    <a:moveTo>
                      <a:pt x="26057" y="11232"/>
                    </a:moveTo>
                    <a:cubicBezTo>
                      <a:pt x="26103" y="11232"/>
                      <a:pt x="26180" y="11253"/>
                      <a:pt x="26257" y="11311"/>
                    </a:cubicBezTo>
                    <a:cubicBezTo>
                      <a:pt x="26257" y="11326"/>
                      <a:pt x="26257" y="11334"/>
                      <a:pt x="26242" y="11334"/>
                    </a:cubicBezTo>
                    <a:cubicBezTo>
                      <a:pt x="26227" y="11334"/>
                      <a:pt x="26197" y="11326"/>
                      <a:pt x="26136" y="11311"/>
                    </a:cubicBezTo>
                    <a:cubicBezTo>
                      <a:pt x="26136" y="11311"/>
                      <a:pt x="26014" y="11281"/>
                      <a:pt x="26014" y="11250"/>
                    </a:cubicBezTo>
                    <a:cubicBezTo>
                      <a:pt x="26014" y="11239"/>
                      <a:pt x="26030" y="11232"/>
                      <a:pt x="26057" y="11232"/>
                    </a:cubicBezTo>
                    <a:close/>
                    <a:moveTo>
                      <a:pt x="26987" y="11342"/>
                    </a:moveTo>
                    <a:lnTo>
                      <a:pt x="27078" y="11372"/>
                    </a:lnTo>
                    <a:cubicBezTo>
                      <a:pt x="27078" y="11394"/>
                      <a:pt x="27078" y="11415"/>
                      <a:pt x="27035" y="11415"/>
                    </a:cubicBezTo>
                    <a:cubicBezTo>
                      <a:pt x="27017" y="11415"/>
                      <a:pt x="26992" y="11411"/>
                      <a:pt x="26956" y="11402"/>
                    </a:cubicBezTo>
                    <a:lnTo>
                      <a:pt x="26835" y="11372"/>
                    </a:lnTo>
                    <a:lnTo>
                      <a:pt x="26987" y="11342"/>
                    </a:lnTo>
                    <a:close/>
                    <a:moveTo>
                      <a:pt x="23309" y="11767"/>
                    </a:moveTo>
                    <a:cubicBezTo>
                      <a:pt x="23309" y="11767"/>
                      <a:pt x="23187" y="11798"/>
                      <a:pt x="23187" y="11828"/>
                    </a:cubicBezTo>
                    <a:cubicBezTo>
                      <a:pt x="23187" y="11846"/>
                      <a:pt x="23228" y="11863"/>
                      <a:pt x="23286" y="11863"/>
                    </a:cubicBezTo>
                    <a:cubicBezTo>
                      <a:pt x="23328" y="11863"/>
                      <a:pt x="23379" y="11854"/>
                      <a:pt x="23431" y="11828"/>
                    </a:cubicBezTo>
                    <a:cubicBezTo>
                      <a:pt x="23431" y="11767"/>
                      <a:pt x="23431" y="11767"/>
                      <a:pt x="23309" y="11767"/>
                    </a:cubicBezTo>
                    <a:close/>
                    <a:moveTo>
                      <a:pt x="34312" y="13591"/>
                    </a:moveTo>
                    <a:lnTo>
                      <a:pt x="34434" y="13621"/>
                    </a:lnTo>
                    <a:lnTo>
                      <a:pt x="34555" y="13682"/>
                    </a:lnTo>
                    <a:cubicBezTo>
                      <a:pt x="34538" y="13700"/>
                      <a:pt x="34520" y="13717"/>
                      <a:pt x="34491" y="13717"/>
                    </a:cubicBezTo>
                    <a:cubicBezTo>
                      <a:pt x="34470" y="13717"/>
                      <a:pt x="34442" y="13708"/>
                      <a:pt x="34403" y="13682"/>
                    </a:cubicBezTo>
                    <a:lnTo>
                      <a:pt x="34312" y="13591"/>
                    </a:lnTo>
                    <a:close/>
                    <a:moveTo>
                      <a:pt x="36896" y="15141"/>
                    </a:moveTo>
                    <a:cubicBezTo>
                      <a:pt x="37017" y="15202"/>
                      <a:pt x="37017" y="15202"/>
                      <a:pt x="36987" y="15232"/>
                    </a:cubicBezTo>
                    <a:cubicBezTo>
                      <a:pt x="36977" y="15242"/>
                      <a:pt x="36957" y="15246"/>
                      <a:pt x="36934" y="15246"/>
                    </a:cubicBezTo>
                    <a:cubicBezTo>
                      <a:pt x="36889" y="15246"/>
                      <a:pt x="36835" y="15232"/>
                      <a:pt x="36835" y="15232"/>
                    </a:cubicBezTo>
                    <a:cubicBezTo>
                      <a:pt x="36744" y="15141"/>
                      <a:pt x="36865" y="15172"/>
                      <a:pt x="36896" y="15141"/>
                    </a:cubicBezTo>
                    <a:close/>
                    <a:moveTo>
                      <a:pt x="38534" y="16257"/>
                    </a:moveTo>
                    <a:cubicBezTo>
                      <a:pt x="38581" y="16257"/>
                      <a:pt x="38659" y="16296"/>
                      <a:pt x="38659" y="16296"/>
                    </a:cubicBezTo>
                    <a:lnTo>
                      <a:pt x="38750" y="16357"/>
                    </a:lnTo>
                    <a:cubicBezTo>
                      <a:pt x="38735" y="16372"/>
                      <a:pt x="38720" y="16387"/>
                      <a:pt x="38697" y="16387"/>
                    </a:cubicBezTo>
                    <a:cubicBezTo>
                      <a:pt x="38674" y="16387"/>
                      <a:pt x="38644" y="16372"/>
                      <a:pt x="38598" y="16327"/>
                    </a:cubicBezTo>
                    <a:lnTo>
                      <a:pt x="38507" y="16266"/>
                    </a:lnTo>
                    <a:cubicBezTo>
                      <a:pt x="38513" y="16260"/>
                      <a:pt x="38523" y="16257"/>
                      <a:pt x="38534" y="16257"/>
                    </a:cubicBezTo>
                    <a:close/>
                    <a:moveTo>
                      <a:pt x="39510" y="17482"/>
                    </a:moveTo>
                    <a:lnTo>
                      <a:pt x="39631" y="17542"/>
                    </a:lnTo>
                    <a:lnTo>
                      <a:pt x="39692" y="17603"/>
                    </a:lnTo>
                    <a:cubicBezTo>
                      <a:pt x="39692" y="17618"/>
                      <a:pt x="39685" y="17634"/>
                      <a:pt x="39666" y="17634"/>
                    </a:cubicBezTo>
                    <a:cubicBezTo>
                      <a:pt x="39647" y="17634"/>
                      <a:pt x="39616" y="17618"/>
                      <a:pt x="39571" y="17573"/>
                    </a:cubicBezTo>
                    <a:lnTo>
                      <a:pt x="39510" y="17482"/>
                    </a:lnTo>
                    <a:close/>
                    <a:moveTo>
                      <a:pt x="44207" y="24539"/>
                    </a:moveTo>
                    <a:lnTo>
                      <a:pt x="44207" y="24539"/>
                    </a:lnTo>
                    <a:cubicBezTo>
                      <a:pt x="44214" y="24553"/>
                      <a:pt x="44221" y="24568"/>
                      <a:pt x="44228" y="24582"/>
                    </a:cubicBezTo>
                    <a:lnTo>
                      <a:pt x="44228" y="24582"/>
                    </a:lnTo>
                    <a:cubicBezTo>
                      <a:pt x="44225" y="24576"/>
                      <a:pt x="44223" y="24570"/>
                      <a:pt x="44221" y="24564"/>
                    </a:cubicBezTo>
                    <a:cubicBezTo>
                      <a:pt x="44217" y="24556"/>
                      <a:pt x="44212" y="24548"/>
                      <a:pt x="44207" y="24539"/>
                    </a:cubicBezTo>
                    <a:close/>
                    <a:moveTo>
                      <a:pt x="46136" y="28941"/>
                    </a:moveTo>
                    <a:lnTo>
                      <a:pt x="46136" y="28941"/>
                    </a:lnTo>
                    <a:cubicBezTo>
                      <a:pt x="46167" y="28941"/>
                      <a:pt x="46258" y="29032"/>
                      <a:pt x="46258" y="29032"/>
                    </a:cubicBezTo>
                    <a:lnTo>
                      <a:pt x="46288" y="29153"/>
                    </a:lnTo>
                    <a:cubicBezTo>
                      <a:pt x="46278" y="29153"/>
                      <a:pt x="46268" y="29157"/>
                      <a:pt x="46258" y="29157"/>
                    </a:cubicBezTo>
                    <a:cubicBezTo>
                      <a:pt x="46237" y="29157"/>
                      <a:pt x="46217" y="29143"/>
                      <a:pt x="46197" y="29062"/>
                    </a:cubicBezTo>
                    <a:lnTo>
                      <a:pt x="46136" y="28941"/>
                    </a:lnTo>
                    <a:close/>
                    <a:moveTo>
                      <a:pt x="48185" y="33335"/>
                    </a:moveTo>
                    <a:lnTo>
                      <a:pt x="48185" y="33335"/>
                    </a:lnTo>
                    <a:cubicBezTo>
                      <a:pt x="48184" y="33335"/>
                      <a:pt x="48177" y="33339"/>
                      <a:pt x="48168" y="33342"/>
                    </a:cubicBezTo>
                    <a:lnTo>
                      <a:pt x="48168" y="33342"/>
                    </a:lnTo>
                    <a:cubicBezTo>
                      <a:pt x="48170" y="33344"/>
                      <a:pt x="48171" y="33346"/>
                      <a:pt x="48173" y="33348"/>
                    </a:cubicBezTo>
                    <a:cubicBezTo>
                      <a:pt x="48183" y="33338"/>
                      <a:pt x="48186" y="33335"/>
                      <a:pt x="48185" y="33335"/>
                    </a:cubicBezTo>
                    <a:close/>
                    <a:moveTo>
                      <a:pt x="49510" y="38485"/>
                    </a:moveTo>
                    <a:cubicBezTo>
                      <a:pt x="49540" y="38485"/>
                      <a:pt x="49571" y="38606"/>
                      <a:pt x="49571" y="38606"/>
                    </a:cubicBezTo>
                    <a:cubicBezTo>
                      <a:pt x="49571" y="38728"/>
                      <a:pt x="49571" y="38728"/>
                      <a:pt x="49540" y="38728"/>
                    </a:cubicBezTo>
                    <a:cubicBezTo>
                      <a:pt x="49540" y="38728"/>
                      <a:pt x="49510" y="38728"/>
                      <a:pt x="49480" y="38606"/>
                    </a:cubicBezTo>
                    <a:lnTo>
                      <a:pt x="49510" y="38485"/>
                    </a:lnTo>
                    <a:close/>
                    <a:moveTo>
                      <a:pt x="49784" y="39914"/>
                    </a:moveTo>
                    <a:lnTo>
                      <a:pt x="49844" y="40035"/>
                    </a:lnTo>
                    <a:lnTo>
                      <a:pt x="49844" y="40157"/>
                    </a:lnTo>
                    <a:cubicBezTo>
                      <a:pt x="49814" y="40157"/>
                      <a:pt x="49784" y="40157"/>
                      <a:pt x="49784" y="40035"/>
                    </a:cubicBezTo>
                    <a:lnTo>
                      <a:pt x="49784" y="39914"/>
                    </a:lnTo>
                    <a:close/>
                    <a:moveTo>
                      <a:pt x="43465" y="39692"/>
                    </a:moveTo>
                    <a:cubicBezTo>
                      <a:pt x="43484" y="39692"/>
                      <a:pt x="43592" y="39937"/>
                      <a:pt x="43674" y="40157"/>
                    </a:cubicBezTo>
                    <a:cubicBezTo>
                      <a:pt x="43674" y="40167"/>
                      <a:pt x="43674" y="40174"/>
                      <a:pt x="43672" y="40174"/>
                    </a:cubicBezTo>
                    <a:cubicBezTo>
                      <a:pt x="43667" y="40174"/>
                      <a:pt x="43654" y="40147"/>
                      <a:pt x="43613" y="40065"/>
                    </a:cubicBezTo>
                    <a:cubicBezTo>
                      <a:pt x="43553" y="39944"/>
                      <a:pt x="43492" y="39762"/>
                      <a:pt x="43461" y="39701"/>
                    </a:cubicBezTo>
                    <a:cubicBezTo>
                      <a:pt x="43461" y="39695"/>
                      <a:pt x="43462" y="39692"/>
                      <a:pt x="43465" y="39692"/>
                    </a:cubicBezTo>
                    <a:close/>
                    <a:moveTo>
                      <a:pt x="44100" y="40126"/>
                    </a:moveTo>
                    <a:cubicBezTo>
                      <a:pt x="44100" y="40126"/>
                      <a:pt x="44130" y="40157"/>
                      <a:pt x="44130" y="40217"/>
                    </a:cubicBezTo>
                    <a:lnTo>
                      <a:pt x="44130" y="40278"/>
                    </a:lnTo>
                    <a:cubicBezTo>
                      <a:pt x="44100" y="40278"/>
                      <a:pt x="44069" y="40278"/>
                      <a:pt x="44069" y="40217"/>
                    </a:cubicBezTo>
                    <a:cubicBezTo>
                      <a:pt x="44069" y="40217"/>
                      <a:pt x="44069" y="40126"/>
                      <a:pt x="44100" y="40126"/>
                    </a:cubicBezTo>
                    <a:close/>
                    <a:moveTo>
                      <a:pt x="49693" y="40813"/>
                    </a:moveTo>
                    <a:cubicBezTo>
                      <a:pt x="49695" y="40813"/>
                      <a:pt x="49701" y="40842"/>
                      <a:pt x="49723" y="40886"/>
                    </a:cubicBezTo>
                    <a:cubicBezTo>
                      <a:pt x="49779" y="41027"/>
                      <a:pt x="49783" y="41193"/>
                      <a:pt x="49760" y="41193"/>
                    </a:cubicBezTo>
                    <a:cubicBezTo>
                      <a:pt x="49758" y="41193"/>
                      <a:pt x="49756" y="41192"/>
                      <a:pt x="49753" y="41190"/>
                    </a:cubicBezTo>
                    <a:cubicBezTo>
                      <a:pt x="49723" y="41190"/>
                      <a:pt x="49723" y="41190"/>
                      <a:pt x="49692" y="41038"/>
                    </a:cubicBezTo>
                    <a:cubicBezTo>
                      <a:pt x="49692" y="40886"/>
                      <a:pt x="49662" y="40825"/>
                      <a:pt x="49692" y="40825"/>
                    </a:cubicBezTo>
                    <a:cubicBezTo>
                      <a:pt x="49692" y="40817"/>
                      <a:pt x="49692" y="40813"/>
                      <a:pt x="49693" y="40813"/>
                    </a:cubicBezTo>
                    <a:close/>
                    <a:moveTo>
                      <a:pt x="49449" y="41403"/>
                    </a:moveTo>
                    <a:cubicBezTo>
                      <a:pt x="49445" y="41404"/>
                      <a:pt x="49441" y="41405"/>
                      <a:pt x="49437" y="41406"/>
                    </a:cubicBezTo>
                    <a:lnTo>
                      <a:pt x="49437" y="41406"/>
                    </a:lnTo>
                    <a:cubicBezTo>
                      <a:pt x="49433" y="41405"/>
                      <a:pt x="49429" y="41405"/>
                      <a:pt x="49426" y="41405"/>
                    </a:cubicBezTo>
                    <a:cubicBezTo>
                      <a:pt x="49404" y="41405"/>
                      <a:pt x="49389" y="41412"/>
                      <a:pt x="49400" y="41412"/>
                    </a:cubicBezTo>
                    <a:cubicBezTo>
                      <a:pt x="49406" y="41412"/>
                      <a:pt x="49417" y="41410"/>
                      <a:pt x="49437" y="41406"/>
                    </a:cubicBezTo>
                    <a:lnTo>
                      <a:pt x="49437" y="41406"/>
                    </a:lnTo>
                    <a:cubicBezTo>
                      <a:pt x="49444" y="41407"/>
                      <a:pt x="49452" y="41409"/>
                      <a:pt x="49458" y="41412"/>
                    </a:cubicBezTo>
                    <a:lnTo>
                      <a:pt x="49458" y="41412"/>
                    </a:lnTo>
                    <a:cubicBezTo>
                      <a:pt x="49456" y="41409"/>
                      <a:pt x="49453" y="41406"/>
                      <a:pt x="49449" y="41403"/>
                    </a:cubicBezTo>
                    <a:close/>
                    <a:moveTo>
                      <a:pt x="49297" y="41676"/>
                    </a:moveTo>
                    <a:lnTo>
                      <a:pt x="49176" y="41707"/>
                    </a:lnTo>
                    <a:cubicBezTo>
                      <a:pt x="49122" y="41742"/>
                      <a:pt x="49100" y="41757"/>
                      <a:pt x="49085" y="41757"/>
                    </a:cubicBezTo>
                    <a:cubicBezTo>
                      <a:pt x="49074" y="41757"/>
                      <a:pt x="49067" y="41750"/>
                      <a:pt x="49054" y="41737"/>
                    </a:cubicBezTo>
                    <a:lnTo>
                      <a:pt x="49176" y="41676"/>
                    </a:lnTo>
                    <a:close/>
                    <a:moveTo>
                      <a:pt x="48416" y="42011"/>
                    </a:moveTo>
                    <a:lnTo>
                      <a:pt x="48416" y="42011"/>
                    </a:lnTo>
                    <a:cubicBezTo>
                      <a:pt x="48346" y="42028"/>
                      <a:pt x="48326" y="42046"/>
                      <a:pt x="48340" y="42046"/>
                    </a:cubicBezTo>
                    <a:cubicBezTo>
                      <a:pt x="48350" y="42046"/>
                      <a:pt x="48377" y="42036"/>
                      <a:pt x="48416" y="42011"/>
                    </a:cubicBezTo>
                    <a:close/>
                    <a:moveTo>
                      <a:pt x="48203" y="42163"/>
                    </a:moveTo>
                    <a:lnTo>
                      <a:pt x="48081" y="42224"/>
                    </a:lnTo>
                    <a:cubicBezTo>
                      <a:pt x="48028" y="42259"/>
                      <a:pt x="48006" y="42274"/>
                      <a:pt x="47991" y="42274"/>
                    </a:cubicBezTo>
                    <a:cubicBezTo>
                      <a:pt x="47980" y="42274"/>
                      <a:pt x="47973" y="42267"/>
                      <a:pt x="47960" y="42254"/>
                    </a:cubicBezTo>
                    <a:lnTo>
                      <a:pt x="48081" y="42193"/>
                    </a:lnTo>
                    <a:lnTo>
                      <a:pt x="48203" y="42163"/>
                    </a:lnTo>
                    <a:close/>
                    <a:moveTo>
                      <a:pt x="47086" y="42696"/>
                    </a:moveTo>
                    <a:cubicBezTo>
                      <a:pt x="47109" y="42696"/>
                      <a:pt x="47129" y="42700"/>
                      <a:pt x="47139" y="42710"/>
                    </a:cubicBezTo>
                    <a:lnTo>
                      <a:pt x="47018" y="42771"/>
                    </a:lnTo>
                    <a:cubicBezTo>
                      <a:pt x="46957" y="42801"/>
                      <a:pt x="46926" y="42809"/>
                      <a:pt x="46911" y="42809"/>
                    </a:cubicBezTo>
                    <a:cubicBezTo>
                      <a:pt x="46896" y="42809"/>
                      <a:pt x="46896" y="42801"/>
                      <a:pt x="46896" y="42801"/>
                    </a:cubicBezTo>
                    <a:cubicBezTo>
                      <a:pt x="46896" y="42801"/>
                      <a:pt x="46896" y="42771"/>
                      <a:pt x="46987" y="42710"/>
                    </a:cubicBezTo>
                    <a:cubicBezTo>
                      <a:pt x="46987" y="42710"/>
                      <a:pt x="47041" y="42696"/>
                      <a:pt x="47086" y="42696"/>
                    </a:cubicBezTo>
                    <a:close/>
                    <a:moveTo>
                      <a:pt x="39019" y="46596"/>
                    </a:moveTo>
                    <a:cubicBezTo>
                      <a:pt x="39032" y="46596"/>
                      <a:pt x="39040" y="46619"/>
                      <a:pt x="39054" y="46661"/>
                    </a:cubicBezTo>
                    <a:cubicBezTo>
                      <a:pt x="39054" y="46692"/>
                      <a:pt x="39084" y="46722"/>
                      <a:pt x="38963" y="46753"/>
                    </a:cubicBezTo>
                    <a:cubicBezTo>
                      <a:pt x="38886" y="46829"/>
                      <a:pt x="38837" y="46863"/>
                      <a:pt x="38818" y="46863"/>
                    </a:cubicBezTo>
                    <a:cubicBezTo>
                      <a:pt x="38792" y="46863"/>
                      <a:pt x="38826" y="46798"/>
                      <a:pt x="38932" y="46692"/>
                    </a:cubicBezTo>
                    <a:cubicBezTo>
                      <a:pt x="38981" y="46627"/>
                      <a:pt x="39004" y="46596"/>
                      <a:pt x="39019" y="46596"/>
                    </a:cubicBezTo>
                    <a:close/>
                    <a:moveTo>
                      <a:pt x="112" y="0"/>
                    </a:moveTo>
                    <a:cubicBezTo>
                      <a:pt x="87" y="0"/>
                      <a:pt x="86" y="61"/>
                      <a:pt x="117" y="186"/>
                    </a:cubicBezTo>
                    <a:lnTo>
                      <a:pt x="87" y="308"/>
                    </a:lnTo>
                    <a:cubicBezTo>
                      <a:pt x="1" y="308"/>
                      <a:pt x="23" y="523"/>
                      <a:pt x="127" y="523"/>
                    </a:cubicBezTo>
                    <a:cubicBezTo>
                      <a:pt x="133" y="523"/>
                      <a:pt x="140" y="523"/>
                      <a:pt x="147" y="521"/>
                    </a:cubicBezTo>
                    <a:cubicBezTo>
                      <a:pt x="239" y="521"/>
                      <a:pt x="239" y="521"/>
                      <a:pt x="178" y="642"/>
                    </a:cubicBezTo>
                    <a:cubicBezTo>
                      <a:pt x="117" y="642"/>
                      <a:pt x="147" y="764"/>
                      <a:pt x="178" y="886"/>
                    </a:cubicBezTo>
                    <a:cubicBezTo>
                      <a:pt x="208" y="1007"/>
                      <a:pt x="208" y="1007"/>
                      <a:pt x="178" y="1007"/>
                    </a:cubicBezTo>
                    <a:cubicBezTo>
                      <a:pt x="147" y="1007"/>
                      <a:pt x="117" y="1129"/>
                      <a:pt x="147" y="1250"/>
                    </a:cubicBezTo>
                    <a:cubicBezTo>
                      <a:pt x="178" y="1372"/>
                      <a:pt x="178" y="1372"/>
                      <a:pt x="208" y="1372"/>
                    </a:cubicBezTo>
                    <a:cubicBezTo>
                      <a:pt x="215" y="1338"/>
                      <a:pt x="222" y="1323"/>
                      <a:pt x="228" y="1323"/>
                    </a:cubicBezTo>
                    <a:cubicBezTo>
                      <a:pt x="249" y="1323"/>
                      <a:pt x="262" y="1491"/>
                      <a:pt x="239" y="1585"/>
                    </a:cubicBezTo>
                    <a:cubicBezTo>
                      <a:pt x="269" y="1706"/>
                      <a:pt x="269" y="1706"/>
                      <a:pt x="330" y="1706"/>
                    </a:cubicBezTo>
                    <a:cubicBezTo>
                      <a:pt x="334" y="1704"/>
                      <a:pt x="338" y="1703"/>
                      <a:pt x="342" y="1703"/>
                    </a:cubicBezTo>
                    <a:cubicBezTo>
                      <a:pt x="398" y="1703"/>
                      <a:pt x="451" y="1899"/>
                      <a:pt x="451" y="2041"/>
                    </a:cubicBezTo>
                    <a:cubicBezTo>
                      <a:pt x="451" y="2041"/>
                      <a:pt x="482" y="2162"/>
                      <a:pt x="512" y="2253"/>
                    </a:cubicBezTo>
                    <a:cubicBezTo>
                      <a:pt x="553" y="2334"/>
                      <a:pt x="580" y="2348"/>
                      <a:pt x="602" y="2348"/>
                    </a:cubicBezTo>
                    <a:cubicBezTo>
                      <a:pt x="614" y="2348"/>
                      <a:pt x="624" y="2345"/>
                      <a:pt x="634" y="2345"/>
                    </a:cubicBezTo>
                    <a:cubicBezTo>
                      <a:pt x="654" y="2334"/>
                      <a:pt x="668" y="2328"/>
                      <a:pt x="677" y="2328"/>
                    </a:cubicBezTo>
                    <a:cubicBezTo>
                      <a:pt x="695" y="2328"/>
                      <a:pt x="695" y="2355"/>
                      <a:pt x="695" y="2436"/>
                    </a:cubicBezTo>
                    <a:cubicBezTo>
                      <a:pt x="725" y="2557"/>
                      <a:pt x="695" y="2588"/>
                      <a:pt x="695" y="2588"/>
                    </a:cubicBezTo>
                    <a:cubicBezTo>
                      <a:pt x="664" y="2588"/>
                      <a:pt x="695" y="2709"/>
                      <a:pt x="755" y="2801"/>
                    </a:cubicBezTo>
                    <a:cubicBezTo>
                      <a:pt x="784" y="2914"/>
                      <a:pt x="892" y="3107"/>
                      <a:pt x="931" y="3107"/>
                    </a:cubicBezTo>
                    <a:cubicBezTo>
                      <a:pt x="933" y="3107"/>
                      <a:pt x="936" y="3106"/>
                      <a:pt x="938" y="3104"/>
                    </a:cubicBezTo>
                    <a:lnTo>
                      <a:pt x="938" y="3104"/>
                    </a:lnTo>
                    <a:lnTo>
                      <a:pt x="907" y="3135"/>
                    </a:lnTo>
                    <a:cubicBezTo>
                      <a:pt x="953" y="3203"/>
                      <a:pt x="947" y="3237"/>
                      <a:pt x="954" y="3237"/>
                    </a:cubicBezTo>
                    <a:cubicBezTo>
                      <a:pt x="957" y="3237"/>
                      <a:pt x="961" y="3234"/>
                      <a:pt x="968" y="3226"/>
                    </a:cubicBezTo>
                    <a:cubicBezTo>
                      <a:pt x="968" y="3226"/>
                      <a:pt x="1029" y="3348"/>
                      <a:pt x="1090" y="3560"/>
                    </a:cubicBezTo>
                    <a:cubicBezTo>
                      <a:pt x="1149" y="3718"/>
                      <a:pt x="1285" y="3876"/>
                      <a:pt x="1332" y="3876"/>
                    </a:cubicBezTo>
                    <a:cubicBezTo>
                      <a:pt x="1352" y="3876"/>
                      <a:pt x="1355" y="3845"/>
                      <a:pt x="1327" y="3770"/>
                    </a:cubicBezTo>
                    <a:lnTo>
                      <a:pt x="1327" y="3770"/>
                    </a:lnTo>
                    <a:cubicBezTo>
                      <a:pt x="1337" y="3789"/>
                      <a:pt x="1350" y="3810"/>
                      <a:pt x="1363" y="3834"/>
                    </a:cubicBezTo>
                    <a:cubicBezTo>
                      <a:pt x="1400" y="3889"/>
                      <a:pt x="1425" y="3900"/>
                      <a:pt x="1440" y="3900"/>
                    </a:cubicBezTo>
                    <a:cubicBezTo>
                      <a:pt x="1450" y="3900"/>
                      <a:pt x="1454" y="3895"/>
                      <a:pt x="1454" y="3895"/>
                    </a:cubicBezTo>
                    <a:cubicBezTo>
                      <a:pt x="1485" y="3895"/>
                      <a:pt x="1546" y="3986"/>
                      <a:pt x="1637" y="4077"/>
                    </a:cubicBezTo>
                    <a:cubicBezTo>
                      <a:pt x="1637" y="4077"/>
                      <a:pt x="1576" y="4108"/>
                      <a:pt x="1576" y="4138"/>
                    </a:cubicBezTo>
                    <a:cubicBezTo>
                      <a:pt x="1557" y="4130"/>
                      <a:pt x="1542" y="4127"/>
                      <a:pt x="1531" y="4127"/>
                    </a:cubicBezTo>
                    <a:cubicBezTo>
                      <a:pt x="1447" y="4127"/>
                      <a:pt x="1534" y="4297"/>
                      <a:pt x="1667" y="4351"/>
                    </a:cubicBezTo>
                    <a:lnTo>
                      <a:pt x="1637" y="4351"/>
                    </a:lnTo>
                    <a:cubicBezTo>
                      <a:pt x="1606" y="4381"/>
                      <a:pt x="1667" y="4472"/>
                      <a:pt x="1850" y="4655"/>
                    </a:cubicBezTo>
                    <a:cubicBezTo>
                      <a:pt x="1900" y="4730"/>
                      <a:pt x="1991" y="4784"/>
                      <a:pt x="2039" y="4784"/>
                    </a:cubicBezTo>
                    <a:cubicBezTo>
                      <a:pt x="2049" y="4784"/>
                      <a:pt x="2057" y="4782"/>
                      <a:pt x="2062" y="4776"/>
                    </a:cubicBezTo>
                    <a:cubicBezTo>
                      <a:pt x="2093" y="4776"/>
                      <a:pt x="2184" y="4867"/>
                      <a:pt x="2184" y="4867"/>
                    </a:cubicBezTo>
                    <a:cubicBezTo>
                      <a:pt x="2245" y="4959"/>
                      <a:pt x="2245" y="4959"/>
                      <a:pt x="2214" y="4989"/>
                    </a:cubicBezTo>
                    <a:cubicBezTo>
                      <a:pt x="2154" y="5019"/>
                      <a:pt x="2306" y="5202"/>
                      <a:pt x="2458" y="5232"/>
                    </a:cubicBezTo>
                    <a:lnTo>
                      <a:pt x="2427" y="5263"/>
                    </a:lnTo>
                    <a:cubicBezTo>
                      <a:pt x="2397" y="5293"/>
                      <a:pt x="2427" y="5415"/>
                      <a:pt x="2883" y="5810"/>
                    </a:cubicBezTo>
                    <a:cubicBezTo>
                      <a:pt x="3217" y="6174"/>
                      <a:pt x="3461" y="6418"/>
                      <a:pt x="3461" y="6448"/>
                    </a:cubicBezTo>
                    <a:cubicBezTo>
                      <a:pt x="3430" y="6448"/>
                      <a:pt x="3825" y="6752"/>
                      <a:pt x="4069" y="6843"/>
                    </a:cubicBezTo>
                    <a:cubicBezTo>
                      <a:pt x="4038" y="6874"/>
                      <a:pt x="4129" y="6934"/>
                      <a:pt x="4312" y="7086"/>
                    </a:cubicBezTo>
                    <a:cubicBezTo>
                      <a:pt x="4585" y="7329"/>
                      <a:pt x="4585" y="7299"/>
                      <a:pt x="4585" y="7329"/>
                    </a:cubicBezTo>
                    <a:cubicBezTo>
                      <a:pt x="4433" y="7329"/>
                      <a:pt x="4433" y="7329"/>
                      <a:pt x="4676" y="7390"/>
                    </a:cubicBezTo>
                    <a:cubicBezTo>
                      <a:pt x="4798" y="7421"/>
                      <a:pt x="5072" y="7664"/>
                      <a:pt x="5041" y="7725"/>
                    </a:cubicBezTo>
                    <a:cubicBezTo>
                      <a:pt x="5011" y="7755"/>
                      <a:pt x="5132" y="7816"/>
                      <a:pt x="5315" y="7937"/>
                    </a:cubicBezTo>
                    <a:cubicBezTo>
                      <a:pt x="5436" y="7968"/>
                      <a:pt x="5649" y="8089"/>
                      <a:pt x="5862" y="8241"/>
                    </a:cubicBezTo>
                    <a:cubicBezTo>
                      <a:pt x="6048" y="8334"/>
                      <a:pt x="6120" y="8370"/>
                      <a:pt x="6155" y="8370"/>
                    </a:cubicBezTo>
                    <a:cubicBezTo>
                      <a:pt x="6177" y="8370"/>
                      <a:pt x="6184" y="8356"/>
                      <a:pt x="6196" y="8333"/>
                    </a:cubicBezTo>
                    <a:cubicBezTo>
                      <a:pt x="6203" y="8325"/>
                      <a:pt x="6214" y="8322"/>
                      <a:pt x="6229" y="8322"/>
                    </a:cubicBezTo>
                    <a:cubicBezTo>
                      <a:pt x="6276" y="8322"/>
                      <a:pt x="6368" y="8361"/>
                      <a:pt x="6531" y="8454"/>
                    </a:cubicBezTo>
                    <a:cubicBezTo>
                      <a:pt x="6652" y="8515"/>
                      <a:pt x="6743" y="8576"/>
                      <a:pt x="6743" y="8606"/>
                    </a:cubicBezTo>
                    <a:cubicBezTo>
                      <a:pt x="6743" y="8606"/>
                      <a:pt x="6835" y="8697"/>
                      <a:pt x="6926" y="8728"/>
                    </a:cubicBezTo>
                    <a:cubicBezTo>
                      <a:pt x="7047" y="8788"/>
                      <a:pt x="7138" y="8849"/>
                      <a:pt x="7138" y="8880"/>
                    </a:cubicBezTo>
                    <a:cubicBezTo>
                      <a:pt x="7138" y="8880"/>
                      <a:pt x="7230" y="8971"/>
                      <a:pt x="7442" y="9062"/>
                    </a:cubicBezTo>
                    <a:cubicBezTo>
                      <a:pt x="7655" y="9153"/>
                      <a:pt x="7868" y="9244"/>
                      <a:pt x="7868" y="9275"/>
                    </a:cubicBezTo>
                    <a:cubicBezTo>
                      <a:pt x="7907" y="9300"/>
                      <a:pt x="7929" y="9310"/>
                      <a:pt x="7944" y="9310"/>
                    </a:cubicBezTo>
                    <a:cubicBezTo>
                      <a:pt x="7965" y="9310"/>
                      <a:pt x="7972" y="9292"/>
                      <a:pt x="7990" y="9275"/>
                    </a:cubicBezTo>
                    <a:cubicBezTo>
                      <a:pt x="7990" y="9268"/>
                      <a:pt x="7997" y="9265"/>
                      <a:pt x="8012" y="9265"/>
                    </a:cubicBezTo>
                    <a:cubicBezTo>
                      <a:pt x="8068" y="9265"/>
                      <a:pt x="8233" y="9314"/>
                      <a:pt x="8567" y="9457"/>
                    </a:cubicBezTo>
                    <a:cubicBezTo>
                      <a:pt x="8757" y="9539"/>
                      <a:pt x="9068" y="9644"/>
                      <a:pt x="9133" y="9644"/>
                    </a:cubicBezTo>
                    <a:cubicBezTo>
                      <a:pt x="9140" y="9644"/>
                      <a:pt x="9145" y="9643"/>
                      <a:pt x="9145" y="9640"/>
                    </a:cubicBezTo>
                    <a:cubicBezTo>
                      <a:pt x="9266" y="9670"/>
                      <a:pt x="9266" y="9670"/>
                      <a:pt x="9236" y="9700"/>
                    </a:cubicBezTo>
                    <a:cubicBezTo>
                      <a:pt x="9236" y="9761"/>
                      <a:pt x="9449" y="9852"/>
                      <a:pt x="9692" y="9852"/>
                    </a:cubicBezTo>
                    <a:cubicBezTo>
                      <a:pt x="9700" y="9844"/>
                      <a:pt x="9712" y="9840"/>
                      <a:pt x="9729" y="9840"/>
                    </a:cubicBezTo>
                    <a:cubicBezTo>
                      <a:pt x="9773" y="9840"/>
                      <a:pt x="9846" y="9869"/>
                      <a:pt x="9935" y="9913"/>
                    </a:cubicBezTo>
                    <a:cubicBezTo>
                      <a:pt x="9935" y="9913"/>
                      <a:pt x="10056" y="9943"/>
                      <a:pt x="10178" y="9943"/>
                    </a:cubicBezTo>
                    <a:cubicBezTo>
                      <a:pt x="10300" y="9943"/>
                      <a:pt x="10300" y="9943"/>
                      <a:pt x="10512" y="10035"/>
                    </a:cubicBezTo>
                    <a:cubicBezTo>
                      <a:pt x="10512" y="10065"/>
                      <a:pt x="10634" y="10095"/>
                      <a:pt x="10756" y="10126"/>
                    </a:cubicBezTo>
                    <a:cubicBezTo>
                      <a:pt x="10968" y="10156"/>
                      <a:pt x="12275" y="10430"/>
                      <a:pt x="12397" y="10460"/>
                    </a:cubicBezTo>
                    <a:cubicBezTo>
                      <a:pt x="12519" y="10460"/>
                      <a:pt x="12519" y="10460"/>
                      <a:pt x="12640" y="10491"/>
                    </a:cubicBezTo>
                    <a:cubicBezTo>
                      <a:pt x="12686" y="10521"/>
                      <a:pt x="12739" y="10536"/>
                      <a:pt x="12784" y="10536"/>
                    </a:cubicBezTo>
                    <a:cubicBezTo>
                      <a:pt x="12830" y="10536"/>
                      <a:pt x="12868" y="10521"/>
                      <a:pt x="12883" y="10491"/>
                    </a:cubicBezTo>
                    <a:lnTo>
                      <a:pt x="12762" y="10460"/>
                    </a:lnTo>
                    <a:lnTo>
                      <a:pt x="12640" y="10460"/>
                    </a:lnTo>
                    <a:cubicBezTo>
                      <a:pt x="12640" y="10428"/>
                      <a:pt x="12684" y="10415"/>
                      <a:pt x="12741" y="10415"/>
                    </a:cubicBezTo>
                    <a:cubicBezTo>
                      <a:pt x="12846" y="10415"/>
                      <a:pt x="12994" y="10462"/>
                      <a:pt x="12974" y="10521"/>
                    </a:cubicBezTo>
                    <a:cubicBezTo>
                      <a:pt x="13052" y="10579"/>
                      <a:pt x="13080" y="10600"/>
                      <a:pt x="13121" y="10600"/>
                    </a:cubicBezTo>
                    <a:cubicBezTo>
                      <a:pt x="13145" y="10600"/>
                      <a:pt x="13173" y="10593"/>
                      <a:pt x="13218" y="10582"/>
                    </a:cubicBezTo>
                    <a:cubicBezTo>
                      <a:pt x="13264" y="10559"/>
                      <a:pt x="13310" y="10549"/>
                      <a:pt x="13357" y="10549"/>
                    </a:cubicBezTo>
                    <a:cubicBezTo>
                      <a:pt x="13432" y="10549"/>
                      <a:pt x="13507" y="10575"/>
                      <a:pt x="13582" y="10612"/>
                    </a:cubicBezTo>
                    <a:cubicBezTo>
                      <a:pt x="13566" y="10662"/>
                      <a:pt x="13558" y="10685"/>
                      <a:pt x="13580" y="10685"/>
                    </a:cubicBezTo>
                    <a:cubicBezTo>
                      <a:pt x="13598" y="10685"/>
                      <a:pt x="13636" y="10670"/>
                      <a:pt x="13704" y="10643"/>
                    </a:cubicBezTo>
                    <a:cubicBezTo>
                      <a:pt x="13817" y="10600"/>
                      <a:pt x="13956" y="10578"/>
                      <a:pt x="14069" y="10578"/>
                    </a:cubicBezTo>
                    <a:cubicBezTo>
                      <a:pt x="14201" y="10578"/>
                      <a:pt x="14298" y="10608"/>
                      <a:pt x="14281" y="10673"/>
                    </a:cubicBezTo>
                    <a:cubicBezTo>
                      <a:pt x="14281" y="10764"/>
                      <a:pt x="14403" y="10795"/>
                      <a:pt x="14525" y="10795"/>
                    </a:cubicBezTo>
                    <a:cubicBezTo>
                      <a:pt x="14551" y="10803"/>
                      <a:pt x="14573" y="10807"/>
                      <a:pt x="14590" y="10807"/>
                    </a:cubicBezTo>
                    <a:cubicBezTo>
                      <a:pt x="14631" y="10807"/>
                      <a:pt x="14646" y="10786"/>
                      <a:pt x="14646" y="10764"/>
                    </a:cubicBezTo>
                    <a:cubicBezTo>
                      <a:pt x="14590" y="10722"/>
                      <a:pt x="14586" y="10699"/>
                      <a:pt x="14622" y="10699"/>
                    </a:cubicBezTo>
                    <a:cubicBezTo>
                      <a:pt x="14664" y="10699"/>
                      <a:pt x="14759" y="10729"/>
                      <a:pt x="14889" y="10795"/>
                    </a:cubicBezTo>
                    <a:cubicBezTo>
                      <a:pt x="15145" y="10887"/>
                      <a:pt x="15347" y="10927"/>
                      <a:pt x="15591" y="10927"/>
                    </a:cubicBezTo>
                    <a:cubicBezTo>
                      <a:pt x="15666" y="10927"/>
                      <a:pt x="15746" y="10923"/>
                      <a:pt x="15832" y="10916"/>
                    </a:cubicBezTo>
                    <a:cubicBezTo>
                      <a:pt x="16033" y="10904"/>
                      <a:pt x="16214" y="10896"/>
                      <a:pt x="16330" y="10896"/>
                    </a:cubicBezTo>
                    <a:cubicBezTo>
                      <a:pt x="16495" y="10896"/>
                      <a:pt x="16532" y="10911"/>
                      <a:pt x="16318" y="10947"/>
                    </a:cubicBezTo>
                    <a:cubicBezTo>
                      <a:pt x="16075" y="10977"/>
                      <a:pt x="16075" y="10977"/>
                      <a:pt x="16318" y="10977"/>
                    </a:cubicBezTo>
                    <a:cubicBezTo>
                      <a:pt x="16531" y="10977"/>
                      <a:pt x="16774" y="11007"/>
                      <a:pt x="16895" y="11007"/>
                    </a:cubicBezTo>
                    <a:cubicBezTo>
                      <a:pt x="17017" y="11007"/>
                      <a:pt x="17139" y="11007"/>
                      <a:pt x="17139" y="10947"/>
                    </a:cubicBezTo>
                    <a:cubicBezTo>
                      <a:pt x="17230" y="11015"/>
                      <a:pt x="17389" y="11049"/>
                      <a:pt x="17566" y="11049"/>
                    </a:cubicBezTo>
                    <a:cubicBezTo>
                      <a:pt x="17625" y="11049"/>
                      <a:pt x="17686" y="11045"/>
                      <a:pt x="17747" y="11038"/>
                    </a:cubicBezTo>
                    <a:lnTo>
                      <a:pt x="17990" y="11038"/>
                    </a:lnTo>
                    <a:cubicBezTo>
                      <a:pt x="18111" y="11038"/>
                      <a:pt x="18111" y="11038"/>
                      <a:pt x="18233" y="11007"/>
                    </a:cubicBezTo>
                    <a:cubicBezTo>
                      <a:pt x="18256" y="11002"/>
                      <a:pt x="18279" y="10999"/>
                      <a:pt x="18302" y="10999"/>
                    </a:cubicBezTo>
                    <a:cubicBezTo>
                      <a:pt x="18400" y="10999"/>
                      <a:pt x="18493" y="11044"/>
                      <a:pt x="18567" y="11068"/>
                    </a:cubicBezTo>
                    <a:cubicBezTo>
                      <a:pt x="18653" y="11090"/>
                      <a:pt x="18739" y="11111"/>
                      <a:pt x="18782" y="11111"/>
                    </a:cubicBezTo>
                    <a:cubicBezTo>
                      <a:pt x="18800" y="11111"/>
                      <a:pt x="18810" y="11107"/>
                      <a:pt x="18810" y="11099"/>
                    </a:cubicBezTo>
                    <a:cubicBezTo>
                      <a:pt x="18810" y="11068"/>
                      <a:pt x="19054" y="11068"/>
                      <a:pt x="19175" y="11038"/>
                    </a:cubicBezTo>
                    <a:cubicBezTo>
                      <a:pt x="19211" y="11029"/>
                      <a:pt x="19246" y="11025"/>
                      <a:pt x="19276" y="11025"/>
                    </a:cubicBezTo>
                    <a:cubicBezTo>
                      <a:pt x="19347" y="11025"/>
                      <a:pt x="19383" y="11047"/>
                      <a:pt x="19297" y="11068"/>
                    </a:cubicBezTo>
                    <a:cubicBezTo>
                      <a:pt x="19297" y="11099"/>
                      <a:pt x="19297" y="11099"/>
                      <a:pt x="19540" y="11129"/>
                    </a:cubicBezTo>
                    <a:cubicBezTo>
                      <a:pt x="19621" y="11129"/>
                      <a:pt x="19756" y="11142"/>
                      <a:pt x="19837" y="11142"/>
                    </a:cubicBezTo>
                    <a:cubicBezTo>
                      <a:pt x="19878" y="11142"/>
                      <a:pt x="19905" y="11139"/>
                      <a:pt x="19905" y="11129"/>
                    </a:cubicBezTo>
                    <a:cubicBezTo>
                      <a:pt x="19905" y="11116"/>
                      <a:pt x="20025" y="11109"/>
                      <a:pt x="20174" y="11109"/>
                    </a:cubicBezTo>
                    <a:cubicBezTo>
                      <a:pt x="20385" y="11109"/>
                      <a:pt x="20654" y="11124"/>
                      <a:pt x="20725" y="11159"/>
                    </a:cubicBezTo>
                    <a:lnTo>
                      <a:pt x="20969" y="11159"/>
                    </a:lnTo>
                    <a:cubicBezTo>
                      <a:pt x="21090" y="11159"/>
                      <a:pt x="21212" y="11129"/>
                      <a:pt x="21333" y="11129"/>
                    </a:cubicBezTo>
                    <a:lnTo>
                      <a:pt x="21576" y="11129"/>
                    </a:lnTo>
                    <a:cubicBezTo>
                      <a:pt x="21698" y="11129"/>
                      <a:pt x="21820" y="11129"/>
                      <a:pt x="21820" y="11159"/>
                    </a:cubicBezTo>
                    <a:cubicBezTo>
                      <a:pt x="21880" y="11129"/>
                      <a:pt x="21911" y="11114"/>
                      <a:pt x="21941" y="11114"/>
                    </a:cubicBezTo>
                    <a:cubicBezTo>
                      <a:pt x="21972" y="11114"/>
                      <a:pt x="22002" y="11129"/>
                      <a:pt x="22063" y="11159"/>
                    </a:cubicBezTo>
                    <a:cubicBezTo>
                      <a:pt x="22063" y="11205"/>
                      <a:pt x="22063" y="11228"/>
                      <a:pt x="22078" y="11228"/>
                    </a:cubicBezTo>
                    <a:cubicBezTo>
                      <a:pt x="22093" y="11228"/>
                      <a:pt x="22124" y="11205"/>
                      <a:pt x="22184" y="11159"/>
                    </a:cubicBezTo>
                    <a:cubicBezTo>
                      <a:pt x="22235" y="11147"/>
                      <a:pt x="22264" y="11139"/>
                      <a:pt x="22290" y="11139"/>
                    </a:cubicBezTo>
                    <a:cubicBezTo>
                      <a:pt x="22327" y="11139"/>
                      <a:pt x="22356" y="11154"/>
                      <a:pt x="22428" y="11190"/>
                    </a:cubicBezTo>
                    <a:cubicBezTo>
                      <a:pt x="22412" y="11205"/>
                      <a:pt x="22435" y="11212"/>
                      <a:pt x="22466" y="11212"/>
                    </a:cubicBezTo>
                    <a:cubicBezTo>
                      <a:pt x="22496" y="11212"/>
                      <a:pt x="22534" y="11205"/>
                      <a:pt x="22549" y="11190"/>
                    </a:cubicBezTo>
                    <a:cubicBezTo>
                      <a:pt x="22616" y="11156"/>
                      <a:pt x="22756" y="11132"/>
                      <a:pt x="22863" y="11132"/>
                    </a:cubicBezTo>
                    <a:cubicBezTo>
                      <a:pt x="22952" y="11132"/>
                      <a:pt x="23019" y="11149"/>
                      <a:pt x="23005" y="11190"/>
                    </a:cubicBezTo>
                    <a:cubicBezTo>
                      <a:pt x="23005" y="11190"/>
                      <a:pt x="23127" y="11190"/>
                      <a:pt x="23248" y="11159"/>
                    </a:cubicBezTo>
                    <a:cubicBezTo>
                      <a:pt x="23324" y="11129"/>
                      <a:pt x="23362" y="11114"/>
                      <a:pt x="23377" y="11114"/>
                    </a:cubicBezTo>
                    <a:cubicBezTo>
                      <a:pt x="23393" y="11114"/>
                      <a:pt x="23385" y="11129"/>
                      <a:pt x="23370" y="11159"/>
                    </a:cubicBezTo>
                    <a:cubicBezTo>
                      <a:pt x="23437" y="11209"/>
                      <a:pt x="23504" y="11232"/>
                      <a:pt x="23571" y="11232"/>
                    </a:cubicBezTo>
                    <a:cubicBezTo>
                      <a:pt x="23625" y="11232"/>
                      <a:pt x="23680" y="11217"/>
                      <a:pt x="23735" y="11190"/>
                    </a:cubicBezTo>
                    <a:cubicBezTo>
                      <a:pt x="23735" y="11190"/>
                      <a:pt x="23789" y="11176"/>
                      <a:pt x="23861" y="11176"/>
                    </a:cubicBezTo>
                    <a:cubicBezTo>
                      <a:pt x="23897" y="11176"/>
                      <a:pt x="23937" y="11180"/>
                      <a:pt x="23978" y="11190"/>
                    </a:cubicBezTo>
                    <a:cubicBezTo>
                      <a:pt x="24147" y="11232"/>
                      <a:pt x="24537" y="11289"/>
                      <a:pt x="24728" y="11289"/>
                    </a:cubicBezTo>
                    <a:cubicBezTo>
                      <a:pt x="24811" y="11289"/>
                      <a:pt x="24856" y="11278"/>
                      <a:pt x="24829" y="11250"/>
                    </a:cubicBezTo>
                    <a:lnTo>
                      <a:pt x="24829" y="11250"/>
                    </a:lnTo>
                    <a:lnTo>
                      <a:pt x="25072" y="11281"/>
                    </a:lnTo>
                    <a:cubicBezTo>
                      <a:pt x="25197" y="11316"/>
                      <a:pt x="25290" y="11331"/>
                      <a:pt x="25370" y="11331"/>
                    </a:cubicBezTo>
                    <a:cubicBezTo>
                      <a:pt x="25427" y="11331"/>
                      <a:pt x="25478" y="11324"/>
                      <a:pt x="25528" y="11311"/>
                    </a:cubicBezTo>
                    <a:lnTo>
                      <a:pt x="25649" y="11311"/>
                    </a:lnTo>
                    <a:cubicBezTo>
                      <a:pt x="25649" y="11342"/>
                      <a:pt x="25771" y="11372"/>
                      <a:pt x="25893" y="11402"/>
                    </a:cubicBezTo>
                    <a:cubicBezTo>
                      <a:pt x="26014" y="11402"/>
                      <a:pt x="26014" y="11402"/>
                      <a:pt x="26014" y="11372"/>
                    </a:cubicBezTo>
                    <a:cubicBezTo>
                      <a:pt x="25953" y="11342"/>
                      <a:pt x="25953" y="11334"/>
                      <a:pt x="25984" y="11334"/>
                    </a:cubicBezTo>
                    <a:cubicBezTo>
                      <a:pt x="26014" y="11334"/>
                      <a:pt x="26075" y="11342"/>
                      <a:pt x="26136" y="11342"/>
                    </a:cubicBezTo>
                    <a:cubicBezTo>
                      <a:pt x="26257" y="11342"/>
                      <a:pt x="26379" y="11402"/>
                      <a:pt x="26379" y="11433"/>
                    </a:cubicBezTo>
                    <a:lnTo>
                      <a:pt x="26501" y="11463"/>
                    </a:lnTo>
                    <a:cubicBezTo>
                      <a:pt x="26501" y="11418"/>
                      <a:pt x="26531" y="11402"/>
                      <a:pt x="26561" y="11402"/>
                    </a:cubicBezTo>
                    <a:cubicBezTo>
                      <a:pt x="26592" y="11402"/>
                      <a:pt x="26622" y="11418"/>
                      <a:pt x="26622" y="11433"/>
                    </a:cubicBezTo>
                    <a:cubicBezTo>
                      <a:pt x="26744" y="11494"/>
                      <a:pt x="26835" y="11494"/>
                      <a:pt x="26956" y="11524"/>
                    </a:cubicBezTo>
                    <a:cubicBezTo>
                      <a:pt x="26967" y="11504"/>
                      <a:pt x="26983" y="11497"/>
                      <a:pt x="26997" y="11497"/>
                    </a:cubicBezTo>
                    <a:cubicBezTo>
                      <a:pt x="27024" y="11497"/>
                      <a:pt x="27038" y="11524"/>
                      <a:pt x="26956" y="11524"/>
                    </a:cubicBezTo>
                    <a:lnTo>
                      <a:pt x="26956" y="11554"/>
                    </a:lnTo>
                    <a:cubicBezTo>
                      <a:pt x="26992" y="11563"/>
                      <a:pt x="27017" y="11567"/>
                      <a:pt x="27035" y="11567"/>
                    </a:cubicBezTo>
                    <a:cubicBezTo>
                      <a:pt x="27078" y="11567"/>
                      <a:pt x="27078" y="11546"/>
                      <a:pt x="27078" y="11524"/>
                    </a:cubicBezTo>
                    <a:cubicBezTo>
                      <a:pt x="27078" y="11524"/>
                      <a:pt x="27200" y="11554"/>
                      <a:pt x="27321" y="11554"/>
                    </a:cubicBezTo>
                    <a:cubicBezTo>
                      <a:pt x="27382" y="11570"/>
                      <a:pt x="27443" y="11577"/>
                      <a:pt x="27473" y="11577"/>
                    </a:cubicBezTo>
                    <a:cubicBezTo>
                      <a:pt x="27504" y="11577"/>
                      <a:pt x="27504" y="11570"/>
                      <a:pt x="27443" y="11554"/>
                    </a:cubicBezTo>
                    <a:cubicBezTo>
                      <a:pt x="27467" y="11530"/>
                      <a:pt x="27472" y="11485"/>
                      <a:pt x="27537" y="11485"/>
                    </a:cubicBezTo>
                    <a:cubicBezTo>
                      <a:pt x="27553" y="11485"/>
                      <a:pt x="27572" y="11488"/>
                      <a:pt x="27595" y="11494"/>
                    </a:cubicBezTo>
                    <a:cubicBezTo>
                      <a:pt x="27595" y="11487"/>
                      <a:pt x="27600" y="11485"/>
                      <a:pt x="27608" y="11485"/>
                    </a:cubicBezTo>
                    <a:cubicBezTo>
                      <a:pt x="27628" y="11485"/>
                      <a:pt x="27663" y="11502"/>
                      <a:pt x="27643" y="11502"/>
                    </a:cubicBezTo>
                    <a:cubicBezTo>
                      <a:pt x="27635" y="11502"/>
                      <a:pt x="27620" y="11500"/>
                      <a:pt x="27595" y="11494"/>
                    </a:cubicBezTo>
                    <a:lnTo>
                      <a:pt x="27595" y="11494"/>
                    </a:lnTo>
                    <a:cubicBezTo>
                      <a:pt x="27564" y="11524"/>
                      <a:pt x="27564" y="11554"/>
                      <a:pt x="27686" y="11585"/>
                    </a:cubicBezTo>
                    <a:cubicBezTo>
                      <a:pt x="27808" y="11585"/>
                      <a:pt x="27808" y="11615"/>
                      <a:pt x="27808" y="11615"/>
                    </a:cubicBezTo>
                    <a:cubicBezTo>
                      <a:pt x="27686" y="11676"/>
                      <a:pt x="28142" y="11706"/>
                      <a:pt x="28294" y="11706"/>
                    </a:cubicBezTo>
                    <a:cubicBezTo>
                      <a:pt x="28359" y="11698"/>
                      <a:pt x="28415" y="11694"/>
                      <a:pt x="28463" y="11694"/>
                    </a:cubicBezTo>
                    <a:cubicBezTo>
                      <a:pt x="28591" y="11694"/>
                      <a:pt x="28650" y="11723"/>
                      <a:pt x="28628" y="11767"/>
                    </a:cubicBezTo>
                    <a:cubicBezTo>
                      <a:pt x="28628" y="11795"/>
                      <a:pt x="28677" y="11810"/>
                      <a:pt x="28745" y="11810"/>
                    </a:cubicBezTo>
                    <a:cubicBezTo>
                      <a:pt x="28828" y="11810"/>
                      <a:pt x="28940" y="11787"/>
                      <a:pt x="29023" y="11737"/>
                    </a:cubicBezTo>
                    <a:lnTo>
                      <a:pt x="29145" y="11676"/>
                    </a:lnTo>
                    <a:lnTo>
                      <a:pt x="29115" y="11767"/>
                    </a:lnTo>
                    <a:cubicBezTo>
                      <a:pt x="29206" y="11919"/>
                      <a:pt x="29206" y="11919"/>
                      <a:pt x="29571" y="11919"/>
                    </a:cubicBezTo>
                    <a:cubicBezTo>
                      <a:pt x="29814" y="11950"/>
                      <a:pt x="29814" y="11950"/>
                      <a:pt x="29814" y="11980"/>
                    </a:cubicBezTo>
                    <a:cubicBezTo>
                      <a:pt x="29814" y="12010"/>
                      <a:pt x="29935" y="12041"/>
                      <a:pt x="30270" y="12132"/>
                    </a:cubicBezTo>
                    <a:cubicBezTo>
                      <a:pt x="30543" y="12200"/>
                      <a:pt x="30680" y="12235"/>
                      <a:pt x="30731" y="12235"/>
                    </a:cubicBezTo>
                    <a:cubicBezTo>
                      <a:pt x="30748" y="12235"/>
                      <a:pt x="30756" y="12231"/>
                      <a:pt x="30756" y="12223"/>
                    </a:cubicBezTo>
                    <a:cubicBezTo>
                      <a:pt x="30756" y="12223"/>
                      <a:pt x="30878" y="12254"/>
                      <a:pt x="30969" y="12284"/>
                    </a:cubicBezTo>
                    <a:cubicBezTo>
                      <a:pt x="31042" y="12339"/>
                      <a:pt x="31147" y="12382"/>
                      <a:pt x="31201" y="12382"/>
                    </a:cubicBezTo>
                    <a:cubicBezTo>
                      <a:pt x="31236" y="12382"/>
                      <a:pt x="31248" y="12363"/>
                      <a:pt x="31212" y="12314"/>
                    </a:cubicBezTo>
                    <a:lnTo>
                      <a:pt x="31212" y="12314"/>
                    </a:lnTo>
                    <a:cubicBezTo>
                      <a:pt x="31212" y="12314"/>
                      <a:pt x="31333" y="12375"/>
                      <a:pt x="31455" y="12406"/>
                    </a:cubicBezTo>
                    <a:lnTo>
                      <a:pt x="31425" y="12436"/>
                    </a:lnTo>
                    <a:cubicBezTo>
                      <a:pt x="31425" y="12466"/>
                      <a:pt x="31668" y="12527"/>
                      <a:pt x="32549" y="12861"/>
                    </a:cubicBezTo>
                    <a:cubicBezTo>
                      <a:pt x="33320" y="13165"/>
                      <a:pt x="33570" y="13289"/>
                      <a:pt x="33659" y="13289"/>
                    </a:cubicBezTo>
                    <a:cubicBezTo>
                      <a:pt x="33685" y="13289"/>
                      <a:pt x="33697" y="13278"/>
                      <a:pt x="33704" y="13257"/>
                    </a:cubicBezTo>
                    <a:cubicBezTo>
                      <a:pt x="33826" y="13257"/>
                      <a:pt x="33947" y="13317"/>
                      <a:pt x="33917" y="13378"/>
                    </a:cubicBezTo>
                    <a:cubicBezTo>
                      <a:pt x="33892" y="13403"/>
                      <a:pt x="33947" y="13447"/>
                      <a:pt x="33985" y="13447"/>
                    </a:cubicBezTo>
                    <a:cubicBezTo>
                      <a:pt x="33994" y="13447"/>
                      <a:pt x="34002" y="13445"/>
                      <a:pt x="34008" y="13439"/>
                    </a:cubicBezTo>
                    <a:cubicBezTo>
                      <a:pt x="34008" y="13439"/>
                      <a:pt x="34221" y="13561"/>
                      <a:pt x="34312" y="13652"/>
                    </a:cubicBezTo>
                    <a:cubicBezTo>
                      <a:pt x="34529" y="13820"/>
                      <a:pt x="34650" y="13874"/>
                      <a:pt x="34707" y="13874"/>
                    </a:cubicBezTo>
                    <a:cubicBezTo>
                      <a:pt x="34721" y="13874"/>
                      <a:pt x="34731" y="13871"/>
                      <a:pt x="34738" y="13865"/>
                    </a:cubicBezTo>
                    <a:cubicBezTo>
                      <a:pt x="34706" y="13823"/>
                      <a:pt x="34697" y="13806"/>
                      <a:pt x="34701" y="13806"/>
                    </a:cubicBezTo>
                    <a:lnTo>
                      <a:pt x="34701" y="13806"/>
                    </a:lnTo>
                    <a:cubicBezTo>
                      <a:pt x="34710" y="13806"/>
                      <a:pt x="34769" y="13866"/>
                      <a:pt x="34829" y="13925"/>
                    </a:cubicBezTo>
                    <a:cubicBezTo>
                      <a:pt x="34908" y="14004"/>
                      <a:pt x="34987" y="14083"/>
                      <a:pt x="35026" y="14083"/>
                    </a:cubicBezTo>
                    <a:cubicBezTo>
                      <a:pt x="35032" y="14083"/>
                      <a:pt x="35038" y="14081"/>
                      <a:pt x="35042" y="14077"/>
                    </a:cubicBezTo>
                    <a:cubicBezTo>
                      <a:pt x="35163" y="14077"/>
                      <a:pt x="35771" y="14472"/>
                      <a:pt x="35741" y="14503"/>
                    </a:cubicBezTo>
                    <a:cubicBezTo>
                      <a:pt x="35741" y="14503"/>
                      <a:pt x="35862" y="14564"/>
                      <a:pt x="35954" y="14655"/>
                    </a:cubicBezTo>
                    <a:cubicBezTo>
                      <a:pt x="35954" y="14652"/>
                      <a:pt x="35956" y="14650"/>
                      <a:pt x="35960" y="14650"/>
                    </a:cubicBezTo>
                    <a:cubicBezTo>
                      <a:pt x="35998" y="14650"/>
                      <a:pt x="36185" y="14762"/>
                      <a:pt x="36349" y="14898"/>
                    </a:cubicBezTo>
                    <a:cubicBezTo>
                      <a:pt x="36562" y="15020"/>
                      <a:pt x="36653" y="15080"/>
                      <a:pt x="36622" y="15111"/>
                    </a:cubicBezTo>
                    <a:cubicBezTo>
                      <a:pt x="36607" y="15106"/>
                      <a:pt x="36596" y="15103"/>
                      <a:pt x="36591" y="15103"/>
                    </a:cubicBezTo>
                    <a:cubicBezTo>
                      <a:pt x="36566" y="15103"/>
                      <a:pt x="36659" y="15162"/>
                      <a:pt x="36835" y="15263"/>
                    </a:cubicBezTo>
                    <a:cubicBezTo>
                      <a:pt x="36926" y="15323"/>
                      <a:pt x="37078" y="15354"/>
                      <a:pt x="37169" y="15415"/>
                    </a:cubicBezTo>
                    <a:cubicBezTo>
                      <a:pt x="37169" y="15415"/>
                      <a:pt x="37291" y="15445"/>
                      <a:pt x="37382" y="15536"/>
                    </a:cubicBezTo>
                    <a:lnTo>
                      <a:pt x="37352" y="15567"/>
                    </a:lnTo>
                    <a:cubicBezTo>
                      <a:pt x="37352" y="15567"/>
                      <a:pt x="37321" y="15597"/>
                      <a:pt x="37321" y="15597"/>
                    </a:cubicBezTo>
                    <a:cubicBezTo>
                      <a:pt x="37396" y="15672"/>
                      <a:pt x="37471" y="15727"/>
                      <a:pt x="37513" y="15727"/>
                    </a:cubicBezTo>
                    <a:cubicBezTo>
                      <a:pt x="37522" y="15727"/>
                      <a:pt x="37529" y="15724"/>
                      <a:pt x="37534" y="15719"/>
                    </a:cubicBezTo>
                    <a:cubicBezTo>
                      <a:pt x="37595" y="15840"/>
                      <a:pt x="37717" y="15901"/>
                      <a:pt x="37869" y="16053"/>
                    </a:cubicBezTo>
                    <a:cubicBezTo>
                      <a:pt x="38051" y="16235"/>
                      <a:pt x="38233" y="16387"/>
                      <a:pt x="38355" y="16448"/>
                    </a:cubicBezTo>
                    <a:cubicBezTo>
                      <a:pt x="38416" y="16570"/>
                      <a:pt x="38902" y="17056"/>
                      <a:pt x="39054" y="17086"/>
                    </a:cubicBezTo>
                    <a:cubicBezTo>
                      <a:pt x="39084" y="17086"/>
                      <a:pt x="39145" y="17147"/>
                      <a:pt x="39206" y="17269"/>
                    </a:cubicBezTo>
                    <a:cubicBezTo>
                      <a:pt x="39267" y="17360"/>
                      <a:pt x="39297" y="17360"/>
                      <a:pt x="39388" y="17421"/>
                    </a:cubicBezTo>
                    <a:cubicBezTo>
                      <a:pt x="39480" y="17512"/>
                      <a:pt x="39540" y="17603"/>
                      <a:pt x="39601" y="17725"/>
                    </a:cubicBezTo>
                    <a:cubicBezTo>
                      <a:pt x="39631" y="17846"/>
                      <a:pt x="39723" y="17938"/>
                      <a:pt x="39814" y="17998"/>
                    </a:cubicBezTo>
                    <a:cubicBezTo>
                      <a:pt x="40027" y="18150"/>
                      <a:pt x="40179" y="18333"/>
                      <a:pt x="40239" y="18424"/>
                    </a:cubicBezTo>
                    <a:cubicBezTo>
                      <a:pt x="40365" y="18549"/>
                      <a:pt x="40447" y="18631"/>
                      <a:pt x="40466" y="18631"/>
                    </a:cubicBezTo>
                    <a:cubicBezTo>
                      <a:pt x="40475" y="18631"/>
                      <a:pt x="40471" y="18614"/>
                      <a:pt x="40452" y="18576"/>
                    </a:cubicBezTo>
                    <a:cubicBezTo>
                      <a:pt x="40457" y="18571"/>
                      <a:pt x="40462" y="18570"/>
                      <a:pt x="40468" y="18570"/>
                    </a:cubicBezTo>
                    <a:cubicBezTo>
                      <a:pt x="40507" y="18570"/>
                      <a:pt x="40574" y="18637"/>
                      <a:pt x="40574" y="18637"/>
                    </a:cubicBezTo>
                    <a:cubicBezTo>
                      <a:pt x="40688" y="18732"/>
                      <a:pt x="40730" y="18779"/>
                      <a:pt x="40724" y="18779"/>
                    </a:cubicBezTo>
                    <a:cubicBezTo>
                      <a:pt x="40721" y="18779"/>
                      <a:pt x="40699" y="18762"/>
                      <a:pt x="40665" y="18728"/>
                    </a:cubicBezTo>
                    <a:cubicBezTo>
                      <a:pt x="40591" y="18654"/>
                      <a:pt x="40562" y="18625"/>
                      <a:pt x="40556" y="18625"/>
                    </a:cubicBezTo>
                    <a:lnTo>
                      <a:pt x="40556" y="18625"/>
                    </a:lnTo>
                    <a:cubicBezTo>
                      <a:pt x="40547" y="18625"/>
                      <a:pt x="40586" y="18686"/>
                      <a:pt x="40604" y="18758"/>
                    </a:cubicBezTo>
                    <a:cubicBezTo>
                      <a:pt x="40665" y="18880"/>
                      <a:pt x="40817" y="19062"/>
                      <a:pt x="40878" y="19153"/>
                    </a:cubicBezTo>
                    <a:cubicBezTo>
                      <a:pt x="40969" y="19245"/>
                      <a:pt x="41090" y="19427"/>
                      <a:pt x="41182" y="19518"/>
                    </a:cubicBezTo>
                    <a:cubicBezTo>
                      <a:pt x="41346" y="19792"/>
                      <a:pt x="41412" y="19918"/>
                      <a:pt x="41445" y="19918"/>
                    </a:cubicBezTo>
                    <a:cubicBezTo>
                      <a:pt x="41449" y="19918"/>
                      <a:pt x="41452" y="19916"/>
                      <a:pt x="41455" y="19913"/>
                    </a:cubicBezTo>
                    <a:cubicBezTo>
                      <a:pt x="41469" y="19906"/>
                      <a:pt x="41479" y="19901"/>
                      <a:pt x="41487" y="19897"/>
                    </a:cubicBezTo>
                    <a:lnTo>
                      <a:pt x="41487" y="19897"/>
                    </a:lnTo>
                    <a:cubicBezTo>
                      <a:pt x="41506" y="20003"/>
                      <a:pt x="41708" y="20291"/>
                      <a:pt x="41911" y="20552"/>
                    </a:cubicBezTo>
                    <a:cubicBezTo>
                      <a:pt x="42094" y="20855"/>
                      <a:pt x="42306" y="21159"/>
                      <a:pt x="42367" y="21190"/>
                    </a:cubicBezTo>
                    <a:lnTo>
                      <a:pt x="42337" y="21190"/>
                    </a:lnTo>
                    <a:cubicBezTo>
                      <a:pt x="42306" y="21220"/>
                      <a:pt x="42367" y="21311"/>
                      <a:pt x="42519" y="21524"/>
                    </a:cubicBezTo>
                    <a:cubicBezTo>
                      <a:pt x="42580" y="21615"/>
                      <a:pt x="42853" y="22011"/>
                      <a:pt x="43036" y="22314"/>
                    </a:cubicBezTo>
                    <a:cubicBezTo>
                      <a:pt x="43269" y="22722"/>
                      <a:pt x="43418" y="23046"/>
                      <a:pt x="43457" y="23046"/>
                    </a:cubicBezTo>
                    <a:cubicBezTo>
                      <a:pt x="43459" y="23046"/>
                      <a:pt x="43460" y="23045"/>
                      <a:pt x="43461" y="23044"/>
                    </a:cubicBezTo>
                    <a:cubicBezTo>
                      <a:pt x="43522" y="23166"/>
                      <a:pt x="43522" y="23166"/>
                      <a:pt x="43492" y="23166"/>
                    </a:cubicBezTo>
                    <a:cubicBezTo>
                      <a:pt x="43469" y="23143"/>
                      <a:pt x="43456" y="23133"/>
                      <a:pt x="43449" y="23133"/>
                    </a:cubicBezTo>
                    <a:cubicBezTo>
                      <a:pt x="43431" y="23133"/>
                      <a:pt x="43477" y="23219"/>
                      <a:pt x="43522" y="23287"/>
                    </a:cubicBezTo>
                    <a:cubicBezTo>
                      <a:pt x="43563" y="23368"/>
                      <a:pt x="43590" y="23382"/>
                      <a:pt x="43612" y="23382"/>
                    </a:cubicBezTo>
                    <a:cubicBezTo>
                      <a:pt x="43623" y="23382"/>
                      <a:pt x="43634" y="23378"/>
                      <a:pt x="43644" y="23378"/>
                    </a:cubicBezTo>
                    <a:cubicBezTo>
                      <a:pt x="43647" y="23375"/>
                      <a:pt x="43650" y="23374"/>
                      <a:pt x="43654" y="23374"/>
                    </a:cubicBezTo>
                    <a:cubicBezTo>
                      <a:pt x="43687" y="23374"/>
                      <a:pt x="43741" y="23491"/>
                      <a:pt x="43796" y="23682"/>
                    </a:cubicBezTo>
                    <a:cubicBezTo>
                      <a:pt x="43854" y="23916"/>
                      <a:pt x="44082" y="24320"/>
                      <a:pt x="44207" y="24539"/>
                    </a:cubicBezTo>
                    <a:lnTo>
                      <a:pt x="44207" y="24539"/>
                    </a:lnTo>
                    <a:cubicBezTo>
                      <a:pt x="44191" y="24505"/>
                      <a:pt x="44175" y="24471"/>
                      <a:pt x="44160" y="24442"/>
                    </a:cubicBezTo>
                    <a:cubicBezTo>
                      <a:pt x="44160" y="24402"/>
                      <a:pt x="44167" y="24385"/>
                      <a:pt x="44178" y="24385"/>
                    </a:cubicBezTo>
                    <a:cubicBezTo>
                      <a:pt x="44201" y="24385"/>
                      <a:pt x="44242" y="24452"/>
                      <a:pt x="44282" y="24533"/>
                    </a:cubicBezTo>
                    <a:cubicBezTo>
                      <a:pt x="44373" y="24746"/>
                      <a:pt x="44373" y="24746"/>
                      <a:pt x="44343" y="24777"/>
                    </a:cubicBezTo>
                    <a:cubicBezTo>
                      <a:pt x="44322" y="24777"/>
                      <a:pt x="44275" y="24681"/>
                      <a:pt x="44228" y="24582"/>
                    </a:cubicBezTo>
                    <a:lnTo>
                      <a:pt x="44228" y="24582"/>
                    </a:lnTo>
                    <a:cubicBezTo>
                      <a:pt x="44259" y="24670"/>
                      <a:pt x="44310" y="24777"/>
                      <a:pt x="44282" y="24777"/>
                    </a:cubicBezTo>
                    <a:cubicBezTo>
                      <a:pt x="44312" y="24898"/>
                      <a:pt x="44373" y="25141"/>
                      <a:pt x="44525" y="25324"/>
                    </a:cubicBezTo>
                    <a:cubicBezTo>
                      <a:pt x="44586" y="25445"/>
                      <a:pt x="44586" y="25445"/>
                      <a:pt x="44556" y="25445"/>
                    </a:cubicBezTo>
                    <a:cubicBezTo>
                      <a:pt x="44556" y="25567"/>
                      <a:pt x="44525" y="25597"/>
                      <a:pt x="44647" y="25688"/>
                    </a:cubicBezTo>
                    <a:cubicBezTo>
                      <a:pt x="44768" y="25901"/>
                      <a:pt x="44890" y="26205"/>
                      <a:pt x="44981" y="26448"/>
                    </a:cubicBezTo>
                    <a:cubicBezTo>
                      <a:pt x="45012" y="26570"/>
                      <a:pt x="45072" y="26661"/>
                      <a:pt x="45103" y="26661"/>
                    </a:cubicBezTo>
                    <a:cubicBezTo>
                      <a:pt x="45123" y="26661"/>
                      <a:pt x="45143" y="26648"/>
                      <a:pt x="45145" y="26648"/>
                    </a:cubicBezTo>
                    <a:lnTo>
                      <a:pt x="45145" y="26648"/>
                    </a:lnTo>
                    <a:cubicBezTo>
                      <a:pt x="45147" y="26648"/>
                      <a:pt x="45143" y="26651"/>
                      <a:pt x="45133" y="26661"/>
                    </a:cubicBezTo>
                    <a:cubicBezTo>
                      <a:pt x="45103" y="26783"/>
                      <a:pt x="45103" y="26783"/>
                      <a:pt x="45224" y="26874"/>
                    </a:cubicBezTo>
                    <a:cubicBezTo>
                      <a:pt x="45228" y="26870"/>
                      <a:pt x="45231" y="26869"/>
                      <a:pt x="45234" y="26869"/>
                    </a:cubicBezTo>
                    <a:cubicBezTo>
                      <a:pt x="45261" y="26869"/>
                      <a:pt x="45282" y="26965"/>
                      <a:pt x="45255" y="26965"/>
                    </a:cubicBezTo>
                    <a:cubicBezTo>
                      <a:pt x="45285" y="27087"/>
                      <a:pt x="45315" y="27208"/>
                      <a:pt x="45315" y="27208"/>
                    </a:cubicBezTo>
                    <a:cubicBezTo>
                      <a:pt x="45376" y="27330"/>
                      <a:pt x="45650" y="27846"/>
                      <a:pt x="45863" y="28424"/>
                    </a:cubicBezTo>
                    <a:cubicBezTo>
                      <a:pt x="46212" y="29269"/>
                      <a:pt x="46366" y="29611"/>
                      <a:pt x="46405" y="29611"/>
                    </a:cubicBezTo>
                    <a:cubicBezTo>
                      <a:pt x="46407" y="29611"/>
                      <a:pt x="46408" y="29611"/>
                      <a:pt x="46410" y="29609"/>
                    </a:cubicBezTo>
                    <a:cubicBezTo>
                      <a:pt x="46471" y="29731"/>
                      <a:pt x="46471" y="29731"/>
                      <a:pt x="46501" y="29853"/>
                    </a:cubicBezTo>
                    <a:cubicBezTo>
                      <a:pt x="46501" y="29974"/>
                      <a:pt x="46562" y="30065"/>
                      <a:pt x="46592" y="30187"/>
                    </a:cubicBezTo>
                    <a:cubicBezTo>
                      <a:pt x="46653" y="30309"/>
                      <a:pt x="46683" y="30400"/>
                      <a:pt x="46653" y="30430"/>
                    </a:cubicBezTo>
                    <a:cubicBezTo>
                      <a:pt x="46744" y="30521"/>
                      <a:pt x="46744" y="30521"/>
                      <a:pt x="46774" y="30643"/>
                    </a:cubicBezTo>
                    <a:cubicBezTo>
                      <a:pt x="46744" y="30643"/>
                      <a:pt x="46774" y="30764"/>
                      <a:pt x="46866" y="30856"/>
                    </a:cubicBezTo>
                    <a:cubicBezTo>
                      <a:pt x="46957" y="30947"/>
                      <a:pt x="46957" y="30947"/>
                      <a:pt x="46896" y="30977"/>
                    </a:cubicBezTo>
                    <a:cubicBezTo>
                      <a:pt x="46870" y="30977"/>
                      <a:pt x="46953" y="31217"/>
                      <a:pt x="46961" y="31217"/>
                    </a:cubicBezTo>
                    <a:cubicBezTo>
                      <a:pt x="46963" y="31217"/>
                      <a:pt x="46962" y="31209"/>
                      <a:pt x="46957" y="31190"/>
                    </a:cubicBezTo>
                    <a:lnTo>
                      <a:pt x="46957" y="31190"/>
                    </a:lnTo>
                    <a:cubicBezTo>
                      <a:pt x="46987" y="31190"/>
                      <a:pt x="47078" y="31403"/>
                      <a:pt x="47139" y="31524"/>
                    </a:cubicBezTo>
                    <a:cubicBezTo>
                      <a:pt x="47200" y="31646"/>
                      <a:pt x="47230" y="31737"/>
                      <a:pt x="47200" y="31767"/>
                    </a:cubicBezTo>
                    <a:cubicBezTo>
                      <a:pt x="47230" y="31889"/>
                      <a:pt x="47474" y="32436"/>
                      <a:pt x="47534" y="32527"/>
                    </a:cubicBezTo>
                    <a:cubicBezTo>
                      <a:pt x="47565" y="32527"/>
                      <a:pt x="47595" y="32619"/>
                      <a:pt x="47565" y="32649"/>
                    </a:cubicBezTo>
                    <a:cubicBezTo>
                      <a:pt x="47534" y="32649"/>
                      <a:pt x="47565" y="32771"/>
                      <a:pt x="47626" y="32892"/>
                    </a:cubicBezTo>
                    <a:cubicBezTo>
                      <a:pt x="47686" y="32983"/>
                      <a:pt x="47656" y="32983"/>
                      <a:pt x="47626" y="33014"/>
                    </a:cubicBezTo>
                    <a:cubicBezTo>
                      <a:pt x="47609" y="32980"/>
                      <a:pt x="47599" y="32965"/>
                      <a:pt x="47596" y="32965"/>
                    </a:cubicBezTo>
                    <a:lnTo>
                      <a:pt x="47596" y="32965"/>
                    </a:lnTo>
                    <a:cubicBezTo>
                      <a:pt x="47586" y="32965"/>
                      <a:pt x="47620" y="33072"/>
                      <a:pt x="47686" y="33226"/>
                    </a:cubicBezTo>
                    <a:cubicBezTo>
                      <a:pt x="47747" y="33348"/>
                      <a:pt x="47899" y="33804"/>
                      <a:pt x="48021" y="34138"/>
                    </a:cubicBezTo>
                    <a:cubicBezTo>
                      <a:pt x="48203" y="34716"/>
                      <a:pt x="48264" y="34807"/>
                      <a:pt x="48416" y="35020"/>
                    </a:cubicBezTo>
                    <a:lnTo>
                      <a:pt x="48507" y="35111"/>
                    </a:lnTo>
                    <a:lnTo>
                      <a:pt x="48446" y="35141"/>
                    </a:lnTo>
                    <a:cubicBezTo>
                      <a:pt x="48416" y="35141"/>
                      <a:pt x="48385" y="35263"/>
                      <a:pt x="48385" y="35263"/>
                    </a:cubicBezTo>
                    <a:cubicBezTo>
                      <a:pt x="48416" y="35385"/>
                      <a:pt x="48446" y="35385"/>
                      <a:pt x="48477" y="35385"/>
                    </a:cubicBezTo>
                    <a:cubicBezTo>
                      <a:pt x="48480" y="35381"/>
                      <a:pt x="48483" y="35380"/>
                      <a:pt x="48486" y="35380"/>
                    </a:cubicBezTo>
                    <a:cubicBezTo>
                      <a:pt x="48513" y="35380"/>
                      <a:pt x="48541" y="35500"/>
                      <a:pt x="48568" y="35719"/>
                    </a:cubicBezTo>
                    <a:cubicBezTo>
                      <a:pt x="48598" y="35962"/>
                      <a:pt x="48629" y="36084"/>
                      <a:pt x="48720" y="36175"/>
                    </a:cubicBezTo>
                    <a:cubicBezTo>
                      <a:pt x="48750" y="36296"/>
                      <a:pt x="48781" y="36418"/>
                      <a:pt x="48750" y="36540"/>
                    </a:cubicBezTo>
                    <a:cubicBezTo>
                      <a:pt x="48770" y="36621"/>
                      <a:pt x="48777" y="36648"/>
                      <a:pt x="48797" y="36648"/>
                    </a:cubicBezTo>
                    <a:cubicBezTo>
                      <a:pt x="48808" y="36648"/>
                      <a:pt x="48821" y="36641"/>
                      <a:pt x="48841" y="36631"/>
                    </a:cubicBezTo>
                    <a:cubicBezTo>
                      <a:pt x="48872" y="36631"/>
                      <a:pt x="48902" y="36752"/>
                      <a:pt x="48902" y="36874"/>
                    </a:cubicBezTo>
                    <a:cubicBezTo>
                      <a:pt x="48841" y="36996"/>
                      <a:pt x="48933" y="37360"/>
                      <a:pt x="48963" y="37360"/>
                    </a:cubicBezTo>
                    <a:cubicBezTo>
                      <a:pt x="48966" y="37357"/>
                      <a:pt x="48969" y="37356"/>
                      <a:pt x="48973" y="37356"/>
                    </a:cubicBezTo>
                    <a:cubicBezTo>
                      <a:pt x="49000" y="37356"/>
                      <a:pt x="49027" y="37464"/>
                      <a:pt x="49054" y="37573"/>
                    </a:cubicBezTo>
                    <a:cubicBezTo>
                      <a:pt x="49085" y="37695"/>
                      <a:pt x="49115" y="37816"/>
                      <a:pt x="49176" y="37938"/>
                    </a:cubicBezTo>
                    <a:lnTo>
                      <a:pt x="49237" y="38151"/>
                    </a:lnTo>
                    <a:cubicBezTo>
                      <a:pt x="49237" y="38191"/>
                      <a:pt x="49233" y="38208"/>
                      <a:pt x="49228" y="38208"/>
                    </a:cubicBezTo>
                    <a:cubicBezTo>
                      <a:pt x="49216" y="38208"/>
                      <a:pt x="49196" y="38140"/>
                      <a:pt x="49176" y="38059"/>
                    </a:cubicBezTo>
                    <a:lnTo>
                      <a:pt x="49145" y="38181"/>
                    </a:lnTo>
                    <a:cubicBezTo>
                      <a:pt x="49206" y="38394"/>
                      <a:pt x="49237" y="38515"/>
                      <a:pt x="49297" y="38637"/>
                    </a:cubicBezTo>
                    <a:cubicBezTo>
                      <a:pt x="49389" y="38728"/>
                      <a:pt x="49389" y="38728"/>
                      <a:pt x="49297" y="38758"/>
                    </a:cubicBezTo>
                    <a:cubicBezTo>
                      <a:pt x="49267" y="38758"/>
                      <a:pt x="49267" y="38880"/>
                      <a:pt x="49328" y="39002"/>
                    </a:cubicBezTo>
                    <a:cubicBezTo>
                      <a:pt x="49419" y="39093"/>
                      <a:pt x="49389" y="39214"/>
                      <a:pt x="49358" y="39214"/>
                    </a:cubicBezTo>
                    <a:cubicBezTo>
                      <a:pt x="49330" y="39186"/>
                      <a:pt x="49310" y="39167"/>
                      <a:pt x="49301" y="39167"/>
                    </a:cubicBezTo>
                    <a:cubicBezTo>
                      <a:pt x="49281" y="39167"/>
                      <a:pt x="49314" y="39264"/>
                      <a:pt x="49419" y="39579"/>
                    </a:cubicBezTo>
                    <a:cubicBezTo>
                      <a:pt x="49449" y="39822"/>
                      <a:pt x="49571" y="40278"/>
                      <a:pt x="49601" y="40643"/>
                    </a:cubicBezTo>
                    <a:cubicBezTo>
                      <a:pt x="49632" y="40886"/>
                      <a:pt x="49662" y="41099"/>
                      <a:pt x="49692" y="41221"/>
                    </a:cubicBezTo>
                    <a:cubicBezTo>
                      <a:pt x="49692" y="41281"/>
                      <a:pt x="49692" y="41312"/>
                      <a:pt x="49692" y="41342"/>
                    </a:cubicBezTo>
                    <a:cubicBezTo>
                      <a:pt x="49662" y="41342"/>
                      <a:pt x="49632" y="41372"/>
                      <a:pt x="49601" y="41372"/>
                    </a:cubicBezTo>
                    <a:cubicBezTo>
                      <a:pt x="49571" y="41403"/>
                      <a:pt x="49510" y="41403"/>
                      <a:pt x="49480" y="41433"/>
                    </a:cubicBezTo>
                    <a:cubicBezTo>
                      <a:pt x="49475" y="41423"/>
                      <a:pt x="49467" y="41416"/>
                      <a:pt x="49458" y="41412"/>
                    </a:cubicBezTo>
                    <a:lnTo>
                      <a:pt x="49458" y="41412"/>
                    </a:lnTo>
                    <a:cubicBezTo>
                      <a:pt x="49479" y="41434"/>
                      <a:pt x="49473" y="41440"/>
                      <a:pt x="49419" y="41494"/>
                    </a:cubicBezTo>
                    <a:cubicBezTo>
                      <a:pt x="49328" y="41524"/>
                      <a:pt x="49206" y="41585"/>
                      <a:pt x="49054" y="41676"/>
                    </a:cubicBezTo>
                    <a:cubicBezTo>
                      <a:pt x="48720" y="41798"/>
                      <a:pt x="48507" y="41920"/>
                      <a:pt x="48416" y="42011"/>
                    </a:cubicBezTo>
                    <a:lnTo>
                      <a:pt x="48629" y="41889"/>
                    </a:lnTo>
                    <a:lnTo>
                      <a:pt x="48629" y="41889"/>
                    </a:lnTo>
                    <a:cubicBezTo>
                      <a:pt x="48659" y="41950"/>
                      <a:pt x="48568" y="42011"/>
                      <a:pt x="48325" y="42072"/>
                    </a:cubicBezTo>
                    <a:cubicBezTo>
                      <a:pt x="48273" y="42097"/>
                      <a:pt x="48244" y="42107"/>
                      <a:pt x="48224" y="42107"/>
                    </a:cubicBezTo>
                    <a:cubicBezTo>
                      <a:pt x="48198" y="42107"/>
                      <a:pt x="48190" y="42089"/>
                      <a:pt x="48173" y="42072"/>
                    </a:cubicBezTo>
                    <a:cubicBezTo>
                      <a:pt x="48173" y="42059"/>
                      <a:pt x="48152" y="42052"/>
                      <a:pt x="48119" y="42052"/>
                    </a:cubicBezTo>
                    <a:cubicBezTo>
                      <a:pt x="48072" y="42052"/>
                      <a:pt x="48001" y="42066"/>
                      <a:pt x="47930" y="42102"/>
                    </a:cubicBezTo>
                    <a:cubicBezTo>
                      <a:pt x="47838" y="42163"/>
                      <a:pt x="47717" y="42193"/>
                      <a:pt x="47838" y="42193"/>
                    </a:cubicBezTo>
                    <a:cubicBezTo>
                      <a:pt x="47869" y="42224"/>
                      <a:pt x="47869" y="42224"/>
                      <a:pt x="47747" y="42254"/>
                    </a:cubicBezTo>
                    <a:cubicBezTo>
                      <a:pt x="47656" y="42315"/>
                      <a:pt x="47534" y="42345"/>
                      <a:pt x="47443" y="42436"/>
                    </a:cubicBezTo>
                    <a:cubicBezTo>
                      <a:pt x="47443" y="42467"/>
                      <a:pt x="47352" y="42528"/>
                      <a:pt x="47230" y="42558"/>
                    </a:cubicBezTo>
                    <a:cubicBezTo>
                      <a:pt x="47109" y="42588"/>
                      <a:pt x="46896" y="42680"/>
                      <a:pt x="46896" y="42680"/>
                    </a:cubicBezTo>
                    <a:lnTo>
                      <a:pt x="46866" y="42649"/>
                    </a:lnTo>
                    <a:cubicBezTo>
                      <a:pt x="46866" y="42639"/>
                      <a:pt x="46852" y="42636"/>
                      <a:pt x="46834" y="42636"/>
                    </a:cubicBezTo>
                    <a:cubicBezTo>
                      <a:pt x="46798" y="42636"/>
                      <a:pt x="46744" y="42649"/>
                      <a:pt x="46744" y="42649"/>
                    </a:cubicBezTo>
                    <a:cubicBezTo>
                      <a:pt x="46623" y="42680"/>
                      <a:pt x="46653" y="42710"/>
                      <a:pt x="46653" y="42710"/>
                    </a:cubicBezTo>
                    <a:cubicBezTo>
                      <a:pt x="46653" y="42710"/>
                      <a:pt x="46592" y="42740"/>
                      <a:pt x="46471" y="42801"/>
                    </a:cubicBezTo>
                    <a:cubicBezTo>
                      <a:pt x="46349" y="42862"/>
                      <a:pt x="46167" y="42953"/>
                      <a:pt x="45984" y="43075"/>
                    </a:cubicBezTo>
                    <a:cubicBezTo>
                      <a:pt x="45863" y="42892"/>
                      <a:pt x="45711" y="42619"/>
                      <a:pt x="45589" y="42406"/>
                    </a:cubicBezTo>
                    <a:cubicBezTo>
                      <a:pt x="45437" y="42193"/>
                      <a:pt x="45315" y="41950"/>
                      <a:pt x="45194" y="41737"/>
                    </a:cubicBezTo>
                    <a:cubicBezTo>
                      <a:pt x="44951" y="41312"/>
                      <a:pt x="44738" y="40947"/>
                      <a:pt x="44677" y="40856"/>
                    </a:cubicBezTo>
                    <a:cubicBezTo>
                      <a:pt x="44600" y="40677"/>
                      <a:pt x="44459" y="40433"/>
                      <a:pt x="44452" y="40433"/>
                    </a:cubicBezTo>
                    <a:lnTo>
                      <a:pt x="44452" y="40433"/>
                    </a:lnTo>
                    <a:cubicBezTo>
                      <a:pt x="44451" y="40433"/>
                      <a:pt x="44455" y="40441"/>
                      <a:pt x="44464" y="40461"/>
                    </a:cubicBezTo>
                    <a:cubicBezTo>
                      <a:pt x="44463" y="40462"/>
                      <a:pt x="44462" y="40462"/>
                      <a:pt x="44461" y="40462"/>
                    </a:cubicBezTo>
                    <a:cubicBezTo>
                      <a:pt x="44418" y="40462"/>
                      <a:pt x="44181" y="40047"/>
                      <a:pt x="43887" y="39518"/>
                    </a:cubicBezTo>
                    <a:cubicBezTo>
                      <a:pt x="43570" y="38990"/>
                      <a:pt x="43322" y="38577"/>
                      <a:pt x="43302" y="38577"/>
                    </a:cubicBezTo>
                    <a:lnTo>
                      <a:pt x="43302" y="38577"/>
                    </a:lnTo>
                    <a:cubicBezTo>
                      <a:pt x="43299" y="38577"/>
                      <a:pt x="43301" y="38587"/>
                      <a:pt x="43309" y="38606"/>
                    </a:cubicBezTo>
                    <a:cubicBezTo>
                      <a:pt x="43309" y="38606"/>
                      <a:pt x="43249" y="38546"/>
                      <a:pt x="43157" y="38363"/>
                    </a:cubicBezTo>
                    <a:cubicBezTo>
                      <a:pt x="43127" y="38303"/>
                      <a:pt x="43097" y="38242"/>
                      <a:pt x="43066" y="38242"/>
                    </a:cubicBezTo>
                    <a:lnTo>
                      <a:pt x="43066" y="38242"/>
                    </a:lnTo>
                    <a:cubicBezTo>
                      <a:pt x="43127" y="38394"/>
                      <a:pt x="43157" y="38515"/>
                      <a:pt x="43188" y="38606"/>
                    </a:cubicBezTo>
                    <a:cubicBezTo>
                      <a:pt x="43242" y="38750"/>
                      <a:pt x="43264" y="38841"/>
                      <a:pt x="43254" y="38841"/>
                    </a:cubicBezTo>
                    <a:cubicBezTo>
                      <a:pt x="43247" y="38841"/>
                      <a:pt x="43225" y="38797"/>
                      <a:pt x="43188" y="38698"/>
                    </a:cubicBezTo>
                    <a:cubicBezTo>
                      <a:pt x="43138" y="38549"/>
                      <a:pt x="43068" y="38400"/>
                      <a:pt x="43061" y="38400"/>
                    </a:cubicBezTo>
                    <a:lnTo>
                      <a:pt x="43061" y="38400"/>
                    </a:lnTo>
                    <a:cubicBezTo>
                      <a:pt x="43059" y="38400"/>
                      <a:pt x="43061" y="38407"/>
                      <a:pt x="43066" y="38424"/>
                    </a:cubicBezTo>
                    <a:cubicBezTo>
                      <a:pt x="43127" y="38637"/>
                      <a:pt x="43188" y="38789"/>
                      <a:pt x="43249" y="38941"/>
                    </a:cubicBezTo>
                    <a:cubicBezTo>
                      <a:pt x="43309" y="39093"/>
                      <a:pt x="43340" y="39184"/>
                      <a:pt x="43340" y="39184"/>
                    </a:cubicBezTo>
                    <a:cubicBezTo>
                      <a:pt x="43340" y="39224"/>
                      <a:pt x="43340" y="39246"/>
                      <a:pt x="43335" y="39246"/>
                    </a:cubicBezTo>
                    <a:cubicBezTo>
                      <a:pt x="43328" y="39246"/>
                      <a:pt x="43313" y="39209"/>
                      <a:pt x="43279" y="39123"/>
                    </a:cubicBezTo>
                    <a:lnTo>
                      <a:pt x="43157" y="38819"/>
                    </a:lnTo>
                    <a:lnTo>
                      <a:pt x="43188" y="38941"/>
                    </a:lnTo>
                    <a:cubicBezTo>
                      <a:pt x="43249" y="39062"/>
                      <a:pt x="43249" y="39154"/>
                      <a:pt x="43249" y="39154"/>
                    </a:cubicBezTo>
                    <a:cubicBezTo>
                      <a:pt x="43260" y="39188"/>
                      <a:pt x="43267" y="39210"/>
                      <a:pt x="43265" y="39210"/>
                    </a:cubicBezTo>
                    <a:cubicBezTo>
                      <a:pt x="43261" y="39210"/>
                      <a:pt x="43233" y="39152"/>
                      <a:pt x="43157" y="39002"/>
                    </a:cubicBezTo>
                    <a:cubicBezTo>
                      <a:pt x="43114" y="38914"/>
                      <a:pt x="43089" y="38874"/>
                      <a:pt x="43084" y="38874"/>
                    </a:cubicBezTo>
                    <a:lnTo>
                      <a:pt x="43084" y="38874"/>
                    </a:lnTo>
                    <a:cubicBezTo>
                      <a:pt x="43073" y="38874"/>
                      <a:pt x="43121" y="39001"/>
                      <a:pt x="43218" y="39214"/>
                    </a:cubicBezTo>
                    <a:lnTo>
                      <a:pt x="43309" y="39549"/>
                    </a:lnTo>
                    <a:cubicBezTo>
                      <a:pt x="43300" y="39540"/>
                      <a:pt x="43293" y="39535"/>
                      <a:pt x="43289" y="39535"/>
                    </a:cubicBezTo>
                    <a:cubicBezTo>
                      <a:pt x="43248" y="39535"/>
                      <a:pt x="43376" y="39868"/>
                      <a:pt x="43431" y="40005"/>
                    </a:cubicBezTo>
                    <a:cubicBezTo>
                      <a:pt x="43425" y="40002"/>
                      <a:pt x="43419" y="40000"/>
                      <a:pt x="43415" y="40000"/>
                    </a:cubicBezTo>
                    <a:cubicBezTo>
                      <a:pt x="43377" y="40000"/>
                      <a:pt x="43410" y="40118"/>
                      <a:pt x="43492" y="40309"/>
                    </a:cubicBezTo>
                    <a:cubicBezTo>
                      <a:pt x="43553" y="40369"/>
                      <a:pt x="43583" y="40430"/>
                      <a:pt x="43553" y="40491"/>
                    </a:cubicBezTo>
                    <a:cubicBezTo>
                      <a:pt x="43522" y="40552"/>
                      <a:pt x="43553" y="40673"/>
                      <a:pt x="43583" y="40856"/>
                    </a:cubicBezTo>
                    <a:cubicBezTo>
                      <a:pt x="43613" y="40917"/>
                      <a:pt x="43674" y="41099"/>
                      <a:pt x="43735" y="41433"/>
                    </a:cubicBezTo>
                    <a:cubicBezTo>
                      <a:pt x="43826" y="41768"/>
                      <a:pt x="43917" y="42224"/>
                      <a:pt x="44008" y="42680"/>
                    </a:cubicBezTo>
                    <a:cubicBezTo>
                      <a:pt x="44069" y="42953"/>
                      <a:pt x="44100" y="43196"/>
                      <a:pt x="44160" y="43409"/>
                    </a:cubicBezTo>
                    <a:cubicBezTo>
                      <a:pt x="44191" y="43622"/>
                      <a:pt x="44282" y="43895"/>
                      <a:pt x="44282" y="44047"/>
                    </a:cubicBezTo>
                    <a:cubicBezTo>
                      <a:pt x="43948" y="44199"/>
                      <a:pt x="43765" y="44290"/>
                      <a:pt x="43765" y="44321"/>
                    </a:cubicBezTo>
                    <a:cubicBezTo>
                      <a:pt x="43674" y="44382"/>
                      <a:pt x="43674" y="44382"/>
                      <a:pt x="43553" y="44382"/>
                    </a:cubicBezTo>
                    <a:cubicBezTo>
                      <a:pt x="43547" y="44376"/>
                      <a:pt x="43540" y="44374"/>
                      <a:pt x="43532" y="44374"/>
                    </a:cubicBezTo>
                    <a:cubicBezTo>
                      <a:pt x="43491" y="44374"/>
                      <a:pt x="43415" y="44433"/>
                      <a:pt x="43340" y="44534"/>
                    </a:cubicBezTo>
                    <a:cubicBezTo>
                      <a:pt x="43281" y="44593"/>
                      <a:pt x="43260" y="44626"/>
                      <a:pt x="43253" y="44626"/>
                    </a:cubicBezTo>
                    <a:cubicBezTo>
                      <a:pt x="43249" y="44626"/>
                      <a:pt x="43249" y="44616"/>
                      <a:pt x="43249" y="44594"/>
                    </a:cubicBezTo>
                    <a:cubicBezTo>
                      <a:pt x="43240" y="44586"/>
                      <a:pt x="43228" y="44582"/>
                      <a:pt x="43214" y="44582"/>
                    </a:cubicBezTo>
                    <a:cubicBezTo>
                      <a:pt x="43180" y="44582"/>
                      <a:pt x="43131" y="44603"/>
                      <a:pt x="43066" y="44625"/>
                    </a:cubicBezTo>
                    <a:cubicBezTo>
                      <a:pt x="42945" y="44686"/>
                      <a:pt x="42793" y="44777"/>
                      <a:pt x="42549" y="44868"/>
                    </a:cubicBezTo>
                    <a:cubicBezTo>
                      <a:pt x="42458" y="44929"/>
                      <a:pt x="42367" y="44990"/>
                      <a:pt x="42276" y="45020"/>
                    </a:cubicBezTo>
                    <a:cubicBezTo>
                      <a:pt x="42227" y="45045"/>
                      <a:pt x="42178" y="45089"/>
                      <a:pt x="42144" y="45089"/>
                    </a:cubicBezTo>
                    <a:cubicBezTo>
                      <a:pt x="42137" y="45089"/>
                      <a:pt x="42130" y="45087"/>
                      <a:pt x="42124" y="45081"/>
                    </a:cubicBezTo>
                    <a:cubicBezTo>
                      <a:pt x="42094" y="45050"/>
                      <a:pt x="42063" y="44990"/>
                      <a:pt x="42033" y="44959"/>
                    </a:cubicBezTo>
                    <a:cubicBezTo>
                      <a:pt x="41942" y="44807"/>
                      <a:pt x="41850" y="44686"/>
                      <a:pt x="41850" y="44686"/>
                    </a:cubicBezTo>
                    <a:cubicBezTo>
                      <a:pt x="41759" y="44564"/>
                      <a:pt x="41729" y="44534"/>
                      <a:pt x="41698" y="44503"/>
                    </a:cubicBezTo>
                    <a:lnTo>
                      <a:pt x="41698" y="44503"/>
                    </a:lnTo>
                    <a:cubicBezTo>
                      <a:pt x="41698" y="44503"/>
                      <a:pt x="41729" y="44503"/>
                      <a:pt x="41759" y="44564"/>
                    </a:cubicBezTo>
                    <a:cubicBezTo>
                      <a:pt x="41766" y="44567"/>
                      <a:pt x="41771" y="44569"/>
                      <a:pt x="41776" y="44569"/>
                    </a:cubicBezTo>
                    <a:cubicBezTo>
                      <a:pt x="41851" y="44569"/>
                      <a:pt x="41594" y="44093"/>
                      <a:pt x="41364" y="43835"/>
                    </a:cubicBezTo>
                    <a:cubicBezTo>
                      <a:pt x="41303" y="43743"/>
                      <a:pt x="41273" y="43652"/>
                      <a:pt x="41273" y="43622"/>
                    </a:cubicBezTo>
                    <a:cubicBezTo>
                      <a:pt x="41242" y="43531"/>
                      <a:pt x="41182" y="43439"/>
                      <a:pt x="40999" y="43227"/>
                    </a:cubicBezTo>
                    <a:cubicBezTo>
                      <a:pt x="40938" y="43135"/>
                      <a:pt x="40726" y="42801"/>
                      <a:pt x="40635" y="42619"/>
                    </a:cubicBezTo>
                    <a:cubicBezTo>
                      <a:pt x="40574" y="42528"/>
                      <a:pt x="40543" y="42467"/>
                      <a:pt x="40513" y="42436"/>
                    </a:cubicBezTo>
                    <a:cubicBezTo>
                      <a:pt x="40483" y="42406"/>
                      <a:pt x="40452" y="42376"/>
                      <a:pt x="40452" y="42376"/>
                    </a:cubicBezTo>
                    <a:cubicBezTo>
                      <a:pt x="40422" y="42345"/>
                      <a:pt x="40391" y="42284"/>
                      <a:pt x="40391" y="42284"/>
                    </a:cubicBezTo>
                    <a:lnTo>
                      <a:pt x="40391" y="42284"/>
                    </a:lnTo>
                    <a:cubicBezTo>
                      <a:pt x="40391" y="42284"/>
                      <a:pt x="40392" y="42285"/>
                      <a:pt x="40422" y="42315"/>
                    </a:cubicBezTo>
                    <a:cubicBezTo>
                      <a:pt x="40391" y="42284"/>
                      <a:pt x="40391" y="42254"/>
                      <a:pt x="40361" y="42224"/>
                    </a:cubicBezTo>
                    <a:lnTo>
                      <a:pt x="40361" y="42224"/>
                    </a:lnTo>
                    <a:cubicBezTo>
                      <a:pt x="40361" y="42254"/>
                      <a:pt x="40391" y="42710"/>
                      <a:pt x="40391" y="43318"/>
                    </a:cubicBezTo>
                    <a:cubicBezTo>
                      <a:pt x="40422" y="43683"/>
                      <a:pt x="40422" y="44047"/>
                      <a:pt x="40452" y="44290"/>
                    </a:cubicBezTo>
                    <a:cubicBezTo>
                      <a:pt x="40452" y="44594"/>
                      <a:pt x="40452" y="44807"/>
                      <a:pt x="40452" y="44868"/>
                    </a:cubicBezTo>
                    <a:cubicBezTo>
                      <a:pt x="40452" y="44868"/>
                      <a:pt x="40452" y="44990"/>
                      <a:pt x="40483" y="45111"/>
                    </a:cubicBezTo>
                    <a:cubicBezTo>
                      <a:pt x="40574" y="45202"/>
                      <a:pt x="40574" y="45385"/>
                      <a:pt x="40543" y="45506"/>
                    </a:cubicBezTo>
                    <a:cubicBezTo>
                      <a:pt x="40513" y="45537"/>
                      <a:pt x="40513" y="45597"/>
                      <a:pt x="40513" y="45658"/>
                    </a:cubicBezTo>
                    <a:cubicBezTo>
                      <a:pt x="40300" y="45749"/>
                      <a:pt x="40027" y="45901"/>
                      <a:pt x="39966" y="45962"/>
                    </a:cubicBezTo>
                    <a:lnTo>
                      <a:pt x="39966" y="45932"/>
                    </a:lnTo>
                    <a:cubicBezTo>
                      <a:pt x="39814" y="45932"/>
                      <a:pt x="39540" y="46145"/>
                      <a:pt x="39449" y="46266"/>
                    </a:cubicBezTo>
                    <a:cubicBezTo>
                      <a:pt x="39328" y="46266"/>
                      <a:pt x="39206" y="46297"/>
                      <a:pt x="39115" y="46388"/>
                    </a:cubicBezTo>
                    <a:cubicBezTo>
                      <a:pt x="39069" y="46418"/>
                      <a:pt x="39046" y="46433"/>
                      <a:pt x="39031" y="46433"/>
                    </a:cubicBezTo>
                    <a:cubicBezTo>
                      <a:pt x="39016" y="46433"/>
                      <a:pt x="39008" y="46418"/>
                      <a:pt x="38993" y="46388"/>
                    </a:cubicBezTo>
                    <a:cubicBezTo>
                      <a:pt x="38976" y="46370"/>
                      <a:pt x="38968" y="46353"/>
                      <a:pt x="38942" y="46353"/>
                    </a:cubicBezTo>
                    <a:cubicBezTo>
                      <a:pt x="38922" y="46353"/>
                      <a:pt x="38893" y="46362"/>
                      <a:pt x="38841" y="46388"/>
                    </a:cubicBezTo>
                    <a:cubicBezTo>
                      <a:pt x="38750" y="46449"/>
                      <a:pt x="38750" y="46479"/>
                      <a:pt x="38780" y="46509"/>
                    </a:cubicBezTo>
                    <a:cubicBezTo>
                      <a:pt x="38780" y="46509"/>
                      <a:pt x="38659" y="46540"/>
                      <a:pt x="38568" y="46601"/>
                    </a:cubicBezTo>
                    <a:cubicBezTo>
                      <a:pt x="38568" y="46601"/>
                      <a:pt x="38446" y="46661"/>
                      <a:pt x="38476" y="46692"/>
                    </a:cubicBezTo>
                    <a:cubicBezTo>
                      <a:pt x="38476" y="46722"/>
                      <a:pt x="38355" y="46783"/>
                      <a:pt x="38264" y="46813"/>
                    </a:cubicBezTo>
                    <a:cubicBezTo>
                      <a:pt x="38259" y="46809"/>
                      <a:pt x="38253" y="46807"/>
                      <a:pt x="38247" y="46807"/>
                    </a:cubicBezTo>
                    <a:cubicBezTo>
                      <a:pt x="38217" y="46807"/>
                      <a:pt x="38177" y="46850"/>
                      <a:pt x="38223" y="46850"/>
                    </a:cubicBezTo>
                    <a:cubicBezTo>
                      <a:pt x="38233" y="46850"/>
                      <a:pt x="38246" y="46848"/>
                      <a:pt x="38264" y="46844"/>
                    </a:cubicBezTo>
                    <a:lnTo>
                      <a:pt x="38264" y="46844"/>
                    </a:lnTo>
                    <a:cubicBezTo>
                      <a:pt x="38264" y="46874"/>
                      <a:pt x="38294" y="46904"/>
                      <a:pt x="38172" y="46965"/>
                    </a:cubicBezTo>
                    <a:cubicBezTo>
                      <a:pt x="38172" y="46965"/>
                      <a:pt x="38203" y="46996"/>
                      <a:pt x="38203" y="47026"/>
                    </a:cubicBezTo>
                    <a:cubicBezTo>
                      <a:pt x="38222" y="47064"/>
                      <a:pt x="38229" y="47090"/>
                      <a:pt x="38289" y="47090"/>
                    </a:cubicBezTo>
                    <a:cubicBezTo>
                      <a:pt x="38326" y="47090"/>
                      <a:pt x="38384" y="47080"/>
                      <a:pt x="38476" y="47056"/>
                    </a:cubicBezTo>
                    <a:cubicBezTo>
                      <a:pt x="38932" y="46874"/>
                      <a:pt x="39297" y="46722"/>
                      <a:pt x="39267" y="46661"/>
                    </a:cubicBezTo>
                    <a:cubicBezTo>
                      <a:pt x="39267" y="46661"/>
                      <a:pt x="39358" y="46570"/>
                      <a:pt x="39449" y="46509"/>
                    </a:cubicBezTo>
                    <a:cubicBezTo>
                      <a:pt x="39571" y="46479"/>
                      <a:pt x="39662" y="46449"/>
                      <a:pt x="39662" y="46449"/>
                    </a:cubicBezTo>
                    <a:cubicBezTo>
                      <a:pt x="39692" y="46449"/>
                      <a:pt x="39783" y="46418"/>
                      <a:pt x="39966" y="46327"/>
                    </a:cubicBezTo>
                    <a:cubicBezTo>
                      <a:pt x="40027" y="46266"/>
                      <a:pt x="40118" y="46236"/>
                      <a:pt x="40239" y="46175"/>
                    </a:cubicBezTo>
                    <a:cubicBezTo>
                      <a:pt x="40422" y="46084"/>
                      <a:pt x="40635" y="45993"/>
                      <a:pt x="40847" y="45871"/>
                    </a:cubicBezTo>
                    <a:lnTo>
                      <a:pt x="40847" y="45841"/>
                    </a:lnTo>
                    <a:cubicBezTo>
                      <a:pt x="40847" y="45354"/>
                      <a:pt x="40817" y="45020"/>
                      <a:pt x="40817" y="44746"/>
                    </a:cubicBezTo>
                    <a:cubicBezTo>
                      <a:pt x="40817" y="44564"/>
                      <a:pt x="40817" y="44442"/>
                      <a:pt x="40817" y="44382"/>
                    </a:cubicBezTo>
                    <a:cubicBezTo>
                      <a:pt x="40847" y="44260"/>
                      <a:pt x="40847" y="44138"/>
                      <a:pt x="40847" y="44138"/>
                    </a:cubicBezTo>
                    <a:cubicBezTo>
                      <a:pt x="40817" y="44138"/>
                      <a:pt x="40817" y="43956"/>
                      <a:pt x="40787" y="43774"/>
                    </a:cubicBezTo>
                    <a:cubicBezTo>
                      <a:pt x="40787" y="43713"/>
                      <a:pt x="40787" y="43652"/>
                      <a:pt x="40787" y="43591"/>
                    </a:cubicBezTo>
                    <a:cubicBezTo>
                      <a:pt x="40830" y="43657"/>
                      <a:pt x="40858" y="43707"/>
                      <a:pt x="40871" y="43707"/>
                    </a:cubicBezTo>
                    <a:cubicBezTo>
                      <a:pt x="40875" y="43707"/>
                      <a:pt x="40878" y="43700"/>
                      <a:pt x="40878" y="43683"/>
                    </a:cubicBezTo>
                    <a:cubicBezTo>
                      <a:pt x="40908" y="43713"/>
                      <a:pt x="40908" y="43743"/>
                      <a:pt x="40908" y="43743"/>
                    </a:cubicBezTo>
                    <a:cubicBezTo>
                      <a:pt x="40938" y="43835"/>
                      <a:pt x="40969" y="43865"/>
                      <a:pt x="40969" y="43926"/>
                    </a:cubicBezTo>
                    <a:cubicBezTo>
                      <a:pt x="41030" y="43926"/>
                      <a:pt x="41060" y="43987"/>
                      <a:pt x="41060" y="43987"/>
                    </a:cubicBezTo>
                    <a:cubicBezTo>
                      <a:pt x="41060" y="43987"/>
                      <a:pt x="41060" y="44017"/>
                      <a:pt x="41060" y="44017"/>
                    </a:cubicBezTo>
                    <a:cubicBezTo>
                      <a:pt x="41060" y="44047"/>
                      <a:pt x="41060" y="44047"/>
                      <a:pt x="41060" y="44047"/>
                    </a:cubicBezTo>
                    <a:cubicBezTo>
                      <a:pt x="41060" y="44078"/>
                      <a:pt x="41090" y="44108"/>
                      <a:pt x="41090" y="44108"/>
                    </a:cubicBezTo>
                    <a:cubicBezTo>
                      <a:pt x="41227" y="44299"/>
                      <a:pt x="41290" y="44417"/>
                      <a:pt x="41323" y="44417"/>
                    </a:cubicBezTo>
                    <a:cubicBezTo>
                      <a:pt x="41327" y="44417"/>
                      <a:pt x="41331" y="44415"/>
                      <a:pt x="41334" y="44412"/>
                    </a:cubicBezTo>
                    <a:cubicBezTo>
                      <a:pt x="41364" y="44473"/>
                      <a:pt x="41516" y="44746"/>
                      <a:pt x="41698" y="45020"/>
                    </a:cubicBezTo>
                    <a:lnTo>
                      <a:pt x="41881" y="45324"/>
                    </a:lnTo>
                    <a:lnTo>
                      <a:pt x="41972" y="45476"/>
                    </a:lnTo>
                    <a:lnTo>
                      <a:pt x="41972" y="45537"/>
                    </a:lnTo>
                    <a:cubicBezTo>
                      <a:pt x="41992" y="45537"/>
                      <a:pt x="41999" y="45550"/>
                      <a:pt x="42001" y="45550"/>
                    </a:cubicBezTo>
                    <a:cubicBezTo>
                      <a:pt x="42002" y="45550"/>
                      <a:pt x="42002" y="45547"/>
                      <a:pt x="42002" y="45537"/>
                    </a:cubicBezTo>
                    <a:lnTo>
                      <a:pt x="42094" y="45506"/>
                    </a:lnTo>
                    <a:cubicBezTo>
                      <a:pt x="42306" y="45415"/>
                      <a:pt x="42489" y="45324"/>
                      <a:pt x="42641" y="45263"/>
                    </a:cubicBezTo>
                    <a:cubicBezTo>
                      <a:pt x="42732" y="45233"/>
                      <a:pt x="42853" y="45172"/>
                      <a:pt x="42884" y="45142"/>
                    </a:cubicBezTo>
                    <a:cubicBezTo>
                      <a:pt x="42945" y="45111"/>
                      <a:pt x="43005" y="45050"/>
                      <a:pt x="43036" y="45020"/>
                    </a:cubicBezTo>
                    <a:cubicBezTo>
                      <a:pt x="43036" y="44990"/>
                      <a:pt x="43127" y="44898"/>
                      <a:pt x="43218" y="44838"/>
                    </a:cubicBezTo>
                    <a:cubicBezTo>
                      <a:pt x="43218" y="44838"/>
                      <a:pt x="43249" y="44868"/>
                      <a:pt x="43249" y="44898"/>
                    </a:cubicBezTo>
                    <a:cubicBezTo>
                      <a:pt x="43203" y="44944"/>
                      <a:pt x="43180" y="44967"/>
                      <a:pt x="43195" y="44967"/>
                    </a:cubicBezTo>
                    <a:cubicBezTo>
                      <a:pt x="43211" y="44967"/>
                      <a:pt x="43264" y="44944"/>
                      <a:pt x="43370" y="44898"/>
                    </a:cubicBezTo>
                    <a:cubicBezTo>
                      <a:pt x="43492" y="44838"/>
                      <a:pt x="43583" y="44777"/>
                      <a:pt x="43583" y="44777"/>
                    </a:cubicBezTo>
                    <a:cubicBezTo>
                      <a:pt x="43583" y="44777"/>
                      <a:pt x="43705" y="44686"/>
                      <a:pt x="43948" y="44564"/>
                    </a:cubicBezTo>
                    <a:cubicBezTo>
                      <a:pt x="44130" y="44473"/>
                      <a:pt x="44373" y="44351"/>
                      <a:pt x="44647" y="44230"/>
                    </a:cubicBezTo>
                    <a:cubicBezTo>
                      <a:pt x="44677" y="44230"/>
                      <a:pt x="44647" y="44169"/>
                      <a:pt x="44647" y="44138"/>
                    </a:cubicBezTo>
                    <a:lnTo>
                      <a:pt x="44647" y="44017"/>
                    </a:lnTo>
                    <a:cubicBezTo>
                      <a:pt x="44616" y="43956"/>
                      <a:pt x="44586" y="43865"/>
                      <a:pt x="44586" y="43774"/>
                    </a:cubicBezTo>
                    <a:cubicBezTo>
                      <a:pt x="44556" y="43622"/>
                      <a:pt x="44525" y="43500"/>
                      <a:pt x="44495" y="43318"/>
                    </a:cubicBezTo>
                    <a:cubicBezTo>
                      <a:pt x="44282" y="42284"/>
                      <a:pt x="44191" y="41920"/>
                      <a:pt x="44160" y="41920"/>
                    </a:cubicBezTo>
                    <a:cubicBezTo>
                      <a:pt x="44130" y="41920"/>
                      <a:pt x="44100" y="41828"/>
                      <a:pt x="44069" y="41464"/>
                    </a:cubicBezTo>
                    <a:cubicBezTo>
                      <a:pt x="44039" y="41372"/>
                      <a:pt x="44039" y="41281"/>
                      <a:pt x="44039" y="41221"/>
                    </a:cubicBezTo>
                    <a:cubicBezTo>
                      <a:pt x="44039" y="41190"/>
                      <a:pt x="44039" y="41160"/>
                      <a:pt x="44039" y="41129"/>
                    </a:cubicBezTo>
                    <a:lnTo>
                      <a:pt x="44039" y="41069"/>
                    </a:lnTo>
                    <a:cubicBezTo>
                      <a:pt x="44039" y="41038"/>
                      <a:pt x="44039" y="41038"/>
                      <a:pt x="44069" y="41038"/>
                    </a:cubicBezTo>
                    <a:cubicBezTo>
                      <a:pt x="44069" y="41008"/>
                      <a:pt x="44039" y="41008"/>
                      <a:pt x="44039" y="40977"/>
                    </a:cubicBezTo>
                    <a:cubicBezTo>
                      <a:pt x="44039" y="40993"/>
                      <a:pt x="44031" y="41000"/>
                      <a:pt x="44016" y="41000"/>
                    </a:cubicBezTo>
                    <a:cubicBezTo>
                      <a:pt x="44001" y="41000"/>
                      <a:pt x="43978" y="40993"/>
                      <a:pt x="43948" y="40977"/>
                    </a:cubicBezTo>
                    <a:cubicBezTo>
                      <a:pt x="43887" y="40977"/>
                      <a:pt x="43887" y="40917"/>
                      <a:pt x="43948" y="40917"/>
                    </a:cubicBezTo>
                    <a:cubicBezTo>
                      <a:pt x="43952" y="40920"/>
                      <a:pt x="43955" y="40922"/>
                      <a:pt x="43958" y="40922"/>
                    </a:cubicBezTo>
                    <a:cubicBezTo>
                      <a:pt x="43978" y="40922"/>
                      <a:pt x="43974" y="40836"/>
                      <a:pt x="43948" y="40704"/>
                    </a:cubicBezTo>
                    <a:cubicBezTo>
                      <a:pt x="43917" y="40582"/>
                      <a:pt x="43826" y="40369"/>
                      <a:pt x="43765" y="40217"/>
                    </a:cubicBezTo>
                    <a:lnTo>
                      <a:pt x="43765" y="40217"/>
                    </a:lnTo>
                    <a:lnTo>
                      <a:pt x="43826" y="40339"/>
                    </a:lnTo>
                    <a:cubicBezTo>
                      <a:pt x="43854" y="40396"/>
                      <a:pt x="43869" y="40419"/>
                      <a:pt x="43875" y="40419"/>
                    </a:cubicBezTo>
                    <a:cubicBezTo>
                      <a:pt x="43880" y="40419"/>
                      <a:pt x="43873" y="40388"/>
                      <a:pt x="43856" y="40339"/>
                    </a:cubicBezTo>
                    <a:cubicBezTo>
                      <a:pt x="43856" y="40278"/>
                      <a:pt x="43856" y="40248"/>
                      <a:pt x="43856" y="40248"/>
                    </a:cubicBezTo>
                    <a:cubicBezTo>
                      <a:pt x="43765" y="40065"/>
                      <a:pt x="43735" y="39974"/>
                      <a:pt x="43735" y="39944"/>
                    </a:cubicBezTo>
                    <a:lnTo>
                      <a:pt x="43735" y="39944"/>
                    </a:lnTo>
                    <a:cubicBezTo>
                      <a:pt x="43765" y="40005"/>
                      <a:pt x="43856" y="40157"/>
                      <a:pt x="43887" y="40248"/>
                    </a:cubicBezTo>
                    <a:cubicBezTo>
                      <a:pt x="43948" y="40461"/>
                      <a:pt x="43948" y="40461"/>
                      <a:pt x="43978" y="40491"/>
                    </a:cubicBezTo>
                    <a:cubicBezTo>
                      <a:pt x="43963" y="40430"/>
                      <a:pt x="43963" y="40407"/>
                      <a:pt x="43970" y="40407"/>
                    </a:cubicBezTo>
                    <a:lnTo>
                      <a:pt x="43970" y="40407"/>
                    </a:lnTo>
                    <a:cubicBezTo>
                      <a:pt x="43978" y="40407"/>
                      <a:pt x="43993" y="40430"/>
                      <a:pt x="44008" y="40461"/>
                    </a:cubicBezTo>
                    <a:cubicBezTo>
                      <a:pt x="44039" y="40521"/>
                      <a:pt x="44069" y="40613"/>
                      <a:pt x="44069" y="40673"/>
                    </a:cubicBezTo>
                    <a:lnTo>
                      <a:pt x="44100" y="40704"/>
                    </a:lnTo>
                    <a:cubicBezTo>
                      <a:pt x="44088" y="40668"/>
                      <a:pt x="44090" y="40656"/>
                      <a:pt x="44097" y="40656"/>
                    </a:cubicBezTo>
                    <a:lnTo>
                      <a:pt x="44097" y="40656"/>
                    </a:lnTo>
                    <a:cubicBezTo>
                      <a:pt x="44108" y="40656"/>
                      <a:pt x="44130" y="40685"/>
                      <a:pt x="44130" y="40704"/>
                    </a:cubicBezTo>
                    <a:cubicBezTo>
                      <a:pt x="44147" y="40737"/>
                      <a:pt x="44163" y="40761"/>
                      <a:pt x="44170" y="40761"/>
                    </a:cubicBezTo>
                    <a:cubicBezTo>
                      <a:pt x="44176" y="40761"/>
                      <a:pt x="44174" y="40745"/>
                      <a:pt x="44160" y="40704"/>
                    </a:cubicBezTo>
                    <a:cubicBezTo>
                      <a:pt x="44160" y="40654"/>
                      <a:pt x="44181" y="40605"/>
                      <a:pt x="44188" y="40605"/>
                    </a:cubicBezTo>
                    <a:cubicBezTo>
                      <a:pt x="44190" y="40605"/>
                      <a:pt x="44191" y="40607"/>
                      <a:pt x="44191" y="40613"/>
                    </a:cubicBezTo>
                    <a:lnTo>
                      <a:pt x="44191" y="40673"/>
                    </a:lnTo>
                    <a:cubicBezTo>
                      <a:pt x="44191" y="40734"/>
                      <a:pt x="44252" y="40825"/>
                      <a:pt x="44312" y="40947"/>
                    </a:cubicBezTo>
                    <a:cubicBezTo>
                      <a:pt x="44464" y="41221"/>
                      <a:pt x="44556" y="41372"/>
                      <a:pt x="44616" y="41494"/>
                    </a:cubicBezTo>
                    <a:cubicBezTo>
                      <a:pt x="44708" y="41646"/>
                      <a:pt x="44738" y="41707"/>
                      <a:pt x="44738" y="41768"/>
                    </a:cubicBezTo>
                    <a:lnTo>
                      <a:pt x="44829" y="41859"/>
                    </a:lnTo>
                    <a:cubicBezTo>
                      <a:pt x="44920" y="41950"/>
                      <a:pt x="44981" y="42041"/>
                      <a:pt x="44951" y="42072"/>
                    </a:cubicBezTo>
                    <a:cubicBezTo>
                      <a:pt x="44981" y="42132"/>
                      <a:pt x="45042" y="42254"/>
                      <a:pt x="45133" y="42406"/>
                    </a:cubicBezTo>
                    <a:cubicBezTo>
                      <a:pt x="45164" y="42497"/>
                      <a:pt x="45224" y="42558"/>
                      <a:pt x="45255" y="42619"/>
                    </a:cubicBezTo>
                    <a:cubicBezTo>
                      <a:pt x="45315" y="42710"/>
                      <a:pt x="45376" y="42771"/>
                      <a:pt x="45407" y="42862"/>
                    </a:cubicBezTo>
                    <a:lnTo>
                      <a:pt x="45619" y="43196"/>
                    </a:lnTo>
                    <a:cubicBezTo>
                      <a:pt x="45650" y="43318"/>
                      <a:pt x="45711" y="43470"/>
                      <a:pt x="45802" y="43652"/>
                    </a:cubicBezTo>
                    <a:cubicBezTo>
                      <a:pt x="46015" y="43531"/>
                      <a:pt x="46258" y="43409"/>
                      <a:pt x="46379" y="43318"/>
                    </a:cubicBezTo>
                    <a:cubicBezTo>
                      <a:pt x="46379" y="43322"/>
                      <a:pt x="46383" y="43324"/>
                      <a:pt x="46389" y="43324"/>
                    </a:cubicBezTo>
                    <a:cubicBezTo>
                      <a:pt x="46428" y="43324"/>
                      <a:pt x="46582" y="43245"/>
                      <a:pt x="46714" y="43166"/>
                    </a:cubicBezTo>
                    <a:cubicBezTo>
                      <a:pt x="46910" y="43053"/>
                      <a:pt x="47289" y="42889"/>
                      <a:pt x="47369" y="42889"/>
                    </a:cubicBezTo>
                    <a:cubicBezTo>
                      <a:pt x="47376" y="42889"/>
                      <a:pt x="47380" y="42890"/>
                      <a:pt x="47382" y="42892"/>
                    </a:cubicBezTo>
                    <a:lnTo>
                      <a:pt x="47474" y="42831"/>
                    </a:lnTo>
                    <a:cubicBezTo>
                      <a:pt x="47595" y="42740"/>
                      <a:pt x="47686" y="42710"/>
                      <a:pt x="47808" y="42649"/>
                    </a:cubicBezTo>
                    <a:cubicBezTo>
                      <a:pt x="47899" y="42619"/>
                      <a:pt x="48021" y="42558"/>
                      <a:pt x="48112" y="42467"/>
                    </a:cubicBezTo>
                    <a:cubicBezTo>
                      <a:pt x="48203" y="42406"/>
                      <a:pt x="48325" y="42345"/>
                      <a:pt x="48325" y="42345"/>
                    </a:cubicBezTo>
                    <a:cubicBezTo>
                      <a:pt x="48346" y="42340"/>
                      <a:pt x="48360" y="42337"/>
                      <a:pt x="48368" y="42337"/>
                    </a:cubicBezTo>
                    <a:cubicBezTo>
                      <a:pt x="48404" y="42337"/>
                      <a:pt x="48309" y="42392"/>
                      <a:pt x="48233" y="42467"/>
                    </a:cubicBezTo>
                    <a:cubicBezTo>
                      <a:pt x="48181" y="42497"/>
                      <a:pt x="48162" y="42510"/>
                      <a:pt x="48167" y="42510"/>
                    </a:cubicBezTo>
                    <a:cubicBezTo>
                      <a:pt x="48183" y="42510"/>
                      <a:pt x="48430" y="42384"/>
                      <a:pt x="48659" y="42224"/>
                    </a:cubicBezTo>
                    <a:cubicBezTo>
                      <a:pt x="48817" y="42113"/>
                      <a:pt x="48893" y="42060"/>
                      <a:pt x="48904" y="42060"/>
                    </a:cubicBezTo>
                    <a:lnTo>
                      <a:pt x="48904" y="42060"/>
                    </a:lnTo>
                    <a:cubicBezTo>
                      <a:pt x="48914" y="42060"/>
                      <a:pt x="48868" y="42106"/>
                      <a:pt x="48781" y="42193"/>
                    </a:cubicBezTo>
                    <a:cubicBezTo>
                      <a:pt x="48722" y="42232"/>
                      <a:pt x="48651" y="42284"/>
                      <a:pt x="48664" y="42284"/>
                    </a:cubicBezTo>
                    <a:cubicBezTo>
                      <a:pt x="48671" y="42284"/>
                      <a:pt x="48704" y="42267"/>
                      <a:pt x="48781" y="42224"/>
                    </a:cubicBezTo>
                    <a:cubicBezTo>
                      <a:pt x="48781" y="42224"/>
                      <a:pt x="48993" y="42102"/>
                      <a:pt x="48993" y="42072"/>
                    </a:cubicBezTo>
                    <a:lnTo>
                      <a:pt x="49328" y="41920"/>
                    </a:lnTo>
                    <a:cubicBezTo>
                      <a:pt x="49419" y="41889"/>
                      <a:pt x="49571" y="41828"/>
                      <a:pt x="49692" y="41768"/>
                    </a:cubicBezTo>
                    <a:cubicBezTo>
                      <a:pt x="49814" y="41707"/>
                      <a:pt x="49905" y="41676"/>
                      <a:pt x="49996" y="41616"/>
                    </a:cubicBezTo>
                    <a:cubicBezTo>
                      <a:pt x="50027" y="41585"/>
                      <a:pt x="50057" y="41555"/>
                      <a:pt x="50088" y="41555"/>
                    </a:cubicBezTo>
                    <a:cubicBezTo>
                      <a:pt x="50088" y="41524"/>
                      <a:pt x="50088" y="41494"/>
                      <a:pt x="50088" y="41464"/>
                    </a:cubicBezTo>
                    <a:cubicBezTo>
                      <a:pt x="50057" y="41403"/>
                      <a:pt x="50088" y="41372"/>
                      <a:pt x="50088" y="41281"/>
                    </a:cubicBezTo>
                    <a:cubicBezTo>
                      <a:pt x="50118" y="41281"/>
                      <a:pt x="50088" y="41069"/>
                      <a:pt x="50027" y="41069"/>
                    </a:cubicBezTo>
                    <a:cubicBezTo>
                      <a:pt x="49966" y="40825"/>
                      <a:pt x="49936" y="40734"/>
                      <a:pt x="49966" y="40613"/>
                    </a:cubicBezTo>
                    <a:cubicBezTo>
                      <a:pt x="50027" y="40613"/>
                      <a:pt x="50027" y="40491"/>
                      <a:pt x="49996" y="40491"/>
                    </a:cubicBezTo>
                    <a:cubicBezTo>
                      <a:pt x="49936" y="40369"/>
                      <a:pt x="49936" y="40248"/>
                      <a:pt x="49936" y="40248"/>
                    </a:cubicBezTo>
                    <a:cubicBezTo>
                      <a:pt x="49936" y="40248"/>
                      <a:pt x="49905" y="39974"/>
                      <a:pt x="49844" y="39579"/>
                    </a:cubicBezTo>
                    <a:cubicBezTo>
                      <a:pt x="49784" y="39154"/>
                      <a:pt x="49692" y="38637"/>
                      <a:pt x="49571" y="38090"/>
                    </a:cubicBezTo>
                    <a:cubicBezTo>
                      <a:pt x="49540" y="37968"/>
                      <a:pt x="49480" y="37877"/>
                      <a:pt x="49449" y="37877"/>
                    </a:cubicBezTo>
                    <a:cubicBezTo>
                      <a:pt x="49389" y="37877"/>
                      <a:pt x="49419" y="37877"/>
                      <a:pt x="49419" y="37755"/>
                    </a:cubicBezTo>
                    <a:cubicBezTo>
                      <a:pt x="49491" y="37635"/>
                      <a:pt x="49468" y="37476"/>
                      <a:pt x="49425" y="37476"/>
                    </a:cubicBezTo>
                    <a:cubicBezTo>
                      <a:pt x="49414" y="37476"/>
                      <a:pt x="49401" y="37487"/>
                      <a:pt x="49389" y="37512"/>
                    </a:cubicBezTo>
                    <a:cubicBezTo>
                      <a:pt x="49363" y="37577"/>
                      <a:pt x="49348" y="37614"/>
                      <a:pt x="49342" y="37614"/>
                    </a:cubicBezTo>
                    <a:cubicBezTo>
                      <a:pt x="49333" y="37614"/>
                      <a:pt x="49341" y="37547"/>
                      <a:pt x="49358" y="37391"/>
                    </a:cubicBezTo>
                    <a:cubicBezTo>
                      <a:pt x="49358" y="37269"/>
                      <a:pt x="49358" y="37269"/>
                      <a:pt x="49297" y="37178"/>
                    </a:cubicBezTo>
                    <a:cubicBezTo>
                      <a:pt x="49267" y="37178"/>
                      <a:pt x="49237" y="37056"/>
                      <a:pt x="49267" y="37056"/>
                    </a:cubicBezTo>
                    <a:cubicBezTo>
                      <a:pt x="49267" y="36945"/>
                      <a:pt x="49267" y="36809"/>
                      <a:pt x="49244" y="36809"/>
                    </a:cubicBezTo>
                    <a:cubicBezTo>
                      <a:pt x="49242" y="36809"/>
                      <a:pt x="49239" y="36810"/>
                      <a:pt x="49237" y="36813"/>
                    </a:cubicBezTo>
                    <a:cubicBezTo>
                      <a:pt x="49237" y="36813"/>
                      <a:pt x="49206" y="36692"/>
                      <a:pt x="49206" y="36570"/>
                    </a:cubicBezTo>
                    <a:cubicBezTo>
                      <a:pt x="49206" y="36448"/>
                      <a:pt x="49145" y="36327"/>
                      <a:pt x="49085" y="36205"/>
                    </a:cubicBezTo>
                    <a:cubicBezTo>
                      <a:pt x="48969" y="35951"/>
                      <a:pt x="48924" y="35838"/>
                      <a:pt x="48949" y="35838"/>
                    </a:cubicBezTo>
                    <a:cubicBezTo>
                      <a:pt x="48957" y="35838"/>
                      <a:pt x="48971" y="35849"/>
                      <a:pt x="48993" y="35871"/>
                    </a:cubicBezTo>
                    <a:cubicBezTo>
                      <a:pt x="49000" y="35878"/>
                      <a:pt x="49005" y="35881"/>
                      <a:pt x="49009" y="35881"/>
                    </a:cubicBezTo>
                    <a:cubicBezTo>
                      <a:pt x="49058" y="35881"/>
                      <a:pt x="48893" y="35378"/>
                      <a:pt x="48781" y="35293"/>
                    </a:cubicBezTo>
                    <a:cubicBezTo>
                      <a:pt x="48689" y="35202"/>
                      <a:pt x="48689" y="35202"/>
                      <a:pt x="48720" y="35172"/>
                    </a:cubicBezTo>
                    <a:cubicBezTo>
                      <a:pt x="48750" y="35172"/>
                      <a:pt x="48720" y="35050"/>
                      <a:pt x="48720" y="35050"/>
                    </a:cubicBezTo>
                    <a:cubicBezTo>
                      <a:pt x="48689" y="34959"/>
                      <a:pt x="48659" y="34837"/>
                      <a:pt x="48689" y="34807"/>
                    </a:cubicBezTo>
                    <a:cubicBezTo>
                      <a:pt x="48689" y="34807"/>
                      <a:pt x="48659" y="34716"/>
                      <a:pt x="48537" y="34473"/>
                    </a:cubicBezTo>
                    <a:cubicBezTo>
                      <a:pt x="48416" y="34260"/>
                      <a:pt x="48325" y="33926"/>
                      <a:pt x="48355" y="33774"/>
                    </a:cubicBezTo>
                    <a:lnTo>
                      <a:pt x="48264" y="33561"/>
                    </a:lnTo>
                    <a:cubicBezTo>
                      <a:pt x="48142" y="33470"/>
                      <a:pt x="48081" y="33378"/>
                      <a:pt x="48142" y="33348"/>
                    </a:cubicBezTo>
                    <a:cubicBezTo>
                      <a:pt x="48152" y="33348"/>
                      <a:pt x="48161" y="33345"/>
                      <a:pt x="48168" y="33342"/>
                    </a:cubicBezTo>
                    <a:lnTo>
                      <a:pt x="48168" y="33342"/>
                    </a:lnTo>
                    <a:cubicBezTo>
                      <a:pt x="48077" y="33212"/>
                      <a:pt x="47930" y="32770"/>
                      <a:pt x="47990" y="32740"/>
                    </a:cubicBezTo>
                    <a:cubicBezTo>
                      <a:pt x="48021" y="32740"/>
                      <a:pt x="48021" y="32740"/>
                      <a:pt x="47990" y="32619"/>
                    </a:cubicBezTo>
                    <a:lnTo>
                      <a:pt x="47960" y="32649"/>
                    </a:lnTo>
                    <a:cubicBezTo>
                      <a:pt x="47930" y="32649"/>
                      <a:pt x="47899" y="32649"/>
                      <a:pt x="47869" y="32558"/>
                    </a:cubicBezTo>
                    <a:cubicBezTo>
                      <a:pt x="47808" y="32436"/>
                      <a:pt x="47778" y="32315"/>
                      <a:pt x="47808" y="32315"/>
                    </a:cubicBezTo>
                    <a:cubicBezTo>
                      <a:pt x="47808" y="32193"/>
                      <a:pt x="47778" y="32071"/>
                      <a:pt x="47747" y="32071"/>
                    </a:cubicBezTo>
                    <a:cubicBezTo>
                      <a:pt x="47747" y="32071"/>
                      <a:pt x="47717" y="31950"/>
                      <a:pt x="47717" y="31828"/>
                    </a:cubicBezTo>
                    <a:cubicBezTo>
                      <a:pt x="47656" y="31707"/>
                      <a:pt x="47626" y="31616"/>
                      <a:pt x="47534" y="31372"/>
                    </a:cubicBezTo>
                    <a:cubicBezTo>
                      <a:pt x="47474" y="31281"/>
                      <a:pt x="47382" y="31068"/>
                      <a:pt x="47413" y="31038"/>
                    </a:cubicBezTo>
                    <a:cubicBezTo>
                      <a:pt x="47413" y="31038"/>
                      <a:pt x="47322" y="30825"/>
                      <a:pt x="47230" y="30734"/>
                    </a:cubicBezTo>
                    <a:cubicBezTo>
                      <a:pt x="47170" y="30491"/>
                      <a:pt x="47109" y="30400"/>
                      <a:pt x="47139" y="30369"/>
                    </a:cubicBezTo>
                    <a:cubicBezTo>
                      <a:pt x="47170" y="30369"/>
                      <a:pt x="47170" y="30369"/>
                      <a:pt x="47109" y="30248"/>
                    </a:cubicBezTo>
                    <a:cubicBezTo>
                      <a:pt x="47106" y="30251"/>
                      <a:pt x="47102" y="30252"/>
                      <a:pt x="47098" y="30252"/>
                    </a:cubicBezTo>
                    <a:cubicBezTo>
                      <a:pt x="47066" y="30252"/>
                      <a:pt x="47014" y="30144"/>
                      <a:pt x="46987" y="30035"/>
                    </a:cubicBezTo>
                    <a:cubicBezTo>
                      <a:pt x="46926" y="29944"/>
                      <a:pt x="46896" y="29822"/>
                      <a:pt x="46896" y="29822"/>
                    </a:cubicBezTo>
                    <a:cubicBezTo>
                      <a:pt x="46866" y="29822"/>
                      <a:pt x="46866" y="29822"/>
                      <a:pt x="46805" y="29731"/>
                    </a:cubicBezTo>
                    <a:cubicBezTo>
                      <a:pt x="46774" y="29609"/>
                      <a:pt x="46653" y="29275"/>
                      <a:pt x="46623" y="29153"/>
                    </a:cubicBezTo>
                    <a:cubicBezTo>
                      <a:pt x="46528" y="28945"/>
                      <a:pt x="46492" y="28866"/>
                      <a:pt x="46486" y="28866"/>
                    </a:cubicBezTo>
                    <a:lnTo>
                      <a:pt x="46486" y="28866"/>
                    </a:lnTo>
                    <a:cubicBezTo>
                      <a:pt x="46482" y="28866"/>
                      <a:pt x="46489" y="28895"/>
                      <a:pt x="46501" y="28941"/>
                    </a:cubicBezTo>
                    <a:cubicBezTo>
                      <a:pt x="46514" y="28993"/>
                      <a:pt x="46516" y="29023"/>
                      <a:pt x="46509" y="29023"/>
                    </a:cubicBezTo>
                    <a:cubicBezTo>
                      <a:pt x="46500" y="29023"/>
                      <a:pt x="46475" y="28971"/>
                      <a:pt x="46440" y="28850"/>
                    </a:cubicBezTo>
                    <a:cubicBezTo>
                      <a:pt x="46410" y="28728"/>
                      <a:pt x="46288" y="28394"/>
                      <a:pt x="46167" y="28059"/>
                    </a:cubicBezTo>
                    <a:cubicBezTo>
                      <a:pt x="45984" y="27603"/>
                      <a:pt x="45984" y="27603"/>
                      <a:pt x="45923" y="27603"/>
                    </a:cubicBezTo>
                    <a:cubicBezTo>
                      <a:pt x="45923" y="27654"/>
                      <a:pt x="45917" y="27674"/>
                      <a:pt x="45909" y="27674"/>
                    </a:cubicBezTo>
                    <a:cubicBezTo>
                      <a:pt x="45893" y="27674"/>
                      <a:pt x="45873" y="27593"/>
                      <a:pt x="45893" y="27512"/>
                    </a:cubicBezTo>
                    <a:cubicBezTo>
                      <a:pt x="45863" y="27269"/>
                      <a:pt x="45802" y="27147"/>
                      <a:pt x="45771" y="27147"/>
                    </a:cubicBezTo>
                    <a:cubicBezTo>
                      <a:pt x="45711" y="27056"/>
                      <a:pt x="45711" y="27056"/>
                      <a:pt x="45650" y="26965"/>
                    </a:cubicBezTo>
                    <a:cubicBezTo>
                      <a:pt x="45680" y="26935"/>
                      <a:pt x="45650" y="26843"/>
                      <a:pt x="45528" y="26631"/>
                    </a:cubicBezTo>
                    <a:cubicBezTo>
                      <a:pt x="45467" y="26509"/>
                      <a:pt x="45467" y="26509"/>
                      <a:pt x="45498" y="26509"/>
                    </a:cubicBezTo>
                    <a:cubicBezTo>
                      <a:pt x="45498" y="26509"/>
                      <a:pt x="45467" y="26387"/>
                      <a:pt x="45407" y="26266"/>
                    </a:cubicBezTo>
                    <a:cubicBezTo>
                      <a:pt x="45255" y="26084"/>
                      <a:pt x="45012" y="25415"/>
                      <a:pt x="44981" y="25293"/>
                    </a:cubicBezTo>
                    <a:cubicBezTo>
                      <a:pt x="44981" y="25293"/>
                      <a:pt x="44920" y="25172"/>
                      <a:pt x="44860" y="25080"/>
                    </a:cubicBezTo>
                    <a:cubicBezTo>
                      <a:pt x="44738" y="24989"/>
                      <a:pt x="44677" y="24868"/>
                      <a:pt x="44738" y="24868"/>
                    </a:cubicBezTo>
                    <a:cubicBezTo>
                      <a:pt x="44799" y="24837"/>
                      <a:pt x="44799" y="24837"/>
                      <a:pt x="44708" y="24746"/>
                    </a:cubicBezTo>
                    <a:cubicBezTo>
                      <a:pt x="44621" y="24660"/>
                      <a:pt x="44398" y="24164"/>
                      <a:pt x="44479" y="24164"/>
                    </a:cubicBezTo>
                    <a:cubicBezTo>
                      <a:pt x="44483" y="24164"/>
                      <a:pt x="44488" y="24165"/>
                      <a:pt x="44495" y="24169"/>
                    </a:cubicBezTo>
                    <a:lnTo>
                      <a:pt x="44556" y="24169"/>
                    </a:lnTo>
                    <a:cubicBezTo>
                      <a:pt x="44464" y="24047"/>
                      <a:pt x="44404" y="23956"/>
                      <a:pt x="44404" y="23956"/>
                    </a:cubicBezTo>
                    <a:cubicBezTo>
                      <a:pt x="44373" y="23956"/>
                      <a:pt x="44312" y="23865"/>
                      <a:pt x="44160" y="23530"/>
                    </a:cubicBezTo>
                    <a:cubicBezTo>
                      <a:pt x="44039" y="23318"/>
                      <a:pt x="43796" y="22892"/>
                      <a:pt x="43674" y="22679"/>
                    </a:cubicBezTo>
                    <a:cubicBezTo>
                      <a:pt x="43553" y="22466"/>
                      <a:pt x="43370" y="22162"/>
                      <a:pt x="43340" y="22041"/>
                    </a:cubicBezTo>
                    <a:cubicBezTo>
                      <a:pt x="43279" y="21919"/>
                      <a:pt x="43218" y="21828"/>
                      <a:pt x="43066" y="21615"/>
                    </a:cubicBezTo>
                    <a:cubicBezTo>
                      <a:pt x="42975" y="21524"/>
                      <a:pt x="42853" y="21342"/>
                      <a:pt x="42884" y="21311"/>
                    </a:cubicBezTo>
                    <a:lnTo>
                      <a:pt x="42823" y="21220"/>
                    </a:lnTo>
                    <a:cubicBezTo>
                      <a:pt x="42641" y="21038"/>
                      <a:pt x="42580" y="20916"/>
                      <a:pt x="42580" y="20916"/>
                    </a:cubicBezTo>
                    <a:cubicBezTo>
                      <a:pt x="42610" y="20916"/>
                      <a:pt x="42580" y="20795"/>
                      <a:pt x="42489" y="20704"/>
                    </a:cubicBezTo>
                    <a:cubicBezTo>
                      <a:pt x="42486" y="20707"/>
                      <a:pt x="42482" y="20708"/>
                      <a:pt x="42478" y="20708"/>
                    </a:cubicBezTo>
                    <a:cubicBezTo>
                      <a:pt x="42445" y="20708"/>
                      <a:pt x="42382" y="20593"/>
                      <a:pt x="42246" y="20430"/>
                    </a:cubicBezTo>
                    <a:cubicBezTo>
                      <a:pt x="42185" y="20308"/>
                      <a:pt x="41607" y="19427"/>
                      <a:pt x="40938" y="18637"/>
                    </a:cubicBezTo>
                    <a:cubicBezTo>
                      <a:pt x="40604" y="18241"/>
                      <a:pt x="40300" y="17846"/>
                      <a:pt x="40027" y="17573"/>
                    </a:cubicBezTo>
                    <a:cubicBezTo>
                      <a:pt x="39875" y="17421"/>
                      <a:pt x="39783" y="17299"/>
                      <a:pt x="39692" y="17238"/>
                    </a:cubicBezTo>
                    <a:cubicBezTo>
                      <a:pt x="39631" y="17147"/>
                      <a:pt x="39571" y="17117"/>
                      <a:pt x="39571" y="17117"/>
                    </a:cubicBezTo>
                    <a:cubicBezTo>
                      <a:pt x="39571" y="17117"/>
                      <a:pt x="39480" y="17026"/>
                      <a:pt x="39297" y="16874"/>
                    </a:cubicBezTo>
                    <a:cubicBezTo>
                      <a:pt x="39206" y="16782"/>
                      <a:pt x="39054" y="16600"/>
                      <a:pt x="39054" y="16600"/>
                    </a:cubicBezTo>
                    <a:cubicBezTo>
                      <a:pt x="39054" y="16570"/>
                      <a:pt x="38963" y="16479"/>
                      <a:pt x="38811" y="16327"/>
                    </a:cubicBezTo>
                    <a:cubicBezTo>
                      <a:pt x="38659" y="16205"/>
                      <a:pt x="38476" y="16053"/>
                      <a:pt x="38324" y="15962"/>
                    </a:cubicBezTo>
                    <a:cubicBezTo>
                      <a:pt x="38203" y="15901"/>
                      <a:pt x="38112" y="15810"/>
                      <a:pt x="38021" y="15719"/>
                    </a:cubicBezTo>
                    <a:cubicBezTo>
                      <a:pt x="38081" y="15688"/>
                      <a:pt x="37777" y="15445"/>
                      <a:pt x="37565" y="15323"/>
                    </a:cubicBezTo>
                    <a:cubicBezTo>
                      <a:pt x="37443" y="15293"/>
                      <a:pt x="37352" y="15232"/>
                      <a:pt x="37382" y="15172"/>
                    </a:cubicBezTo>
                    <a:cubicBezTo>
                      <a:pt x="37413" y="15111"/>
                      <a:pt x="37230" y="14959"/>
                      <a:pt x="36987" y="14898"/>
                    </a:cubicBezTo>
                    <a:cubicBezTo>
                      <a:pt x="36865" y="14868"/>
                      <a:pt x="36865" y="14868"/>
                      <a:pt x="36774" y="14776"/>
                    </a:cubicBezTo>
                    <a:cubicBezTo>
                      <a:pt x="36724" y="14650"/>
                      <a:pt x="36652" y="14586"/>
                      <a:pt x="36612" y="14586"/>
                    </a:cubicBezTo>
                    <a:cubicBezTo>
                      <a:pt x="36604" y="14586"/>
                      <a:pt x="36597" y="14589"/>
                      <a:pt x="36592" y="14594"/>
                    </a:cubicBezTo>
                    <a:cubicBezTo>
                      <a:pt x="36470" y="14564"/>
                      <a:pt x="36349" y="14503"/>
                      <a:pt x="36288" y="14381"/>
                    </a:cubicBezTo>
                    <a:cubicBezTo>
                      <a:pt x="36136" y="14199"/>
                      <a:pt x="36136" y="14199"/>
                      <a:pt x="35984" y="14168"/>
                    </a:cubicBezTo>
                    <a:cubicBezTo>
                      <a:pt x="35832" y="14168"/>
                      <a:pt x="35437" y="13895"/>
                      <a:pt x="35376" y="13804"/>
                    </a:cubicBezTo>
                    <a:cubicBezTo>
                      <a:pt x="35271" y="13751"/>
                      <a:pt x="35189" y="13676"/>
                      <a:pt x="35168" y="13676"/>
                    </a:cubicBezTo>
                    <a:cubicBezTo>
                      <a:pt x="35165" y="13676"/>
                      <a:pt x="35163" y="13678"/>
                      <a:pt x="35163" y="13682"/>
                    </a:cubicBezTo>
                    <a:lnTo>
                      <a:pt x="35072" y="13591"/>
                    </a:lnTo>
                    <a:cubicBezTo>
                      <a:pt x="34951" y="13530"/>
                      <a:pt x="34829" y="13469"/>
                      <a:pt x="34829" y="13469"/>
                    </a:cubicBezTo>
                    <a:lnTo>
                      <a:pt x="34829" y="13500"/>
                    </a:lnTo>
                    <a:cubicBezTo>
                      <a:pt x="34738" y="13439"/>
                      <a:pt x="34099" y="13074"/>
                      <a:pt x="33309" y="12709"/>
                    </a:cubicBezTo>
                    <a:cubicBezTo>
                      <a:pt x="32342" y="12309"/>
                      <a:pt x="31979" y="12200"/>
                      <a:pt x="31908" y="12200"/>
                    </a:cubicBezTo>
                    <a:cubicBezTo>
                      <a:pt x="31887" y="12200"/>
                      <a:pt x="31891" y="12210"/>
                      <a:pt x="31911" y="12223"/>
                    </a:cubicBezTo>
                    <a:cubicBezTo>
                      <a:pt x="31941" y="12254"/>
                      <a:pt x="31935" y="12267"/>
                      <a:pt x="31909" y="12267"/>
                    </a:cubicBezTo>
                    <a:cubicBezTo>
                      <a:pt x="31857" y="12267"/>
                      <a:pt x="31729" y="12213"/>
                      <a:pt x="31668" y="12132"/>
                    </a:cubicBezTo>
                    <a:cubicBezTo>
                      <a:pt x="31577" y="12102"/>
                      <a:pt x="31333" y="12010"/>
                      <a:pt x="31121" y="11919"/>
                    </a:cubicBezTo>
                    <a:cubicBezTo>
                      <a:pt x="30878" y="11858"/>
                      <a:pt x="30634" y="11798"/>
                      <a:pt x="30634" y="11767"/>
                    </a:cubicBezTo>
                    <a:lnTo>
                      <a:pt x="30513" y="11737"/>
                    </a:lnTo>
                    <a:cubicBezTo>
                      <a:pt x="30270" y="11737"/>
                      <a:pt x="29571" y="11554"/>
                      <a:pt x="29206" y="11463"/>
                    </a:cubicBezTo>
                    <a:cubicBezTo>
                      <a:pt x="28963" y="11402"/>
                      <a:pt x="28841" y="11402"/>
                      <a:pt x="28598" y="11372"/>
                    </a:cubicBezTo>
                    <a:cubicBezTo>
                      <a:pt x="28355" y="11372"/>
                      <a:pt x="28355" y="11372"/>
                      <a:pt x="28233" y="11311"/>
                    </a:cubicBezTo>
                    <a:cubicBezTo>
                      <a:pt x="28259" y="11286"/>
                      <a:pt x="27753" y="11175"/>
                      <a:pt x="27586" y="11175"/>
                    </a:cubicBezTo>
                    <a:cubicBezTo>
                      <a:pt x="27554" y="11175"/>
                      <a:pt x="27534" y="11180"/>
                      <a:pt x="27534" y="11190"/>
                    </a:cubicBezTo>
                    <a:lnTo>
                      <a:pt x="27412" y="11159"/>
                    </a:lnTo>
                    <a:cubicBezTo>
                      <a:pt x="27361" y="11134"/>
                      <a:pt x="27310" y="11124"/>
                      <a:pt x="27267" y="11124"/>
                    </a:cubicBezTo>
                    <a:cubicBezTo>
                      <a:pt x="27210" y="11124"/>
                      <a:pt x="27169" y="11142"/>
                      <a:pt x="27169" y="11159"/>
                    </a:cubicBezTo>
                    <a:cubicBezTo>
                      <a:pt x="27157" y="11184"/>
                      <a:pt x="27134" y="11199"/>
                      <a:pt x="27102" y="11199"/>
                    </a:cubicBezTo>
                    <a:cubicBezTo>
                      <a:pt x="27058" y="11199"/>
                      <a:pt x="26997" y="11170"/>
                      <a:pt x="26926" y="11099"/>
                    </a:cubicBezTo>
                    <a:cubicBezTo>
                      <a:pt x="26926" y="11041"/>
                      <a:pt x="26877" y="11020"/>
                      <a:pt x="26841" y="11020"/>
                    </a:cubicBezTo>
                    <a:cubicBezTo>
                      <a:pt x="26821" y="11020"/>
                      <a:pt x="26804" y="11027"/>
                      <a:pt x="26804" y="11038"/>
                    </a:cubicBezTo>
                    <a:cubicBezTo>
                      <a:pt x="26744" y="11053"/>
                      <a:pt x="26683" y="11061"/>
                      <a:pt x="26622" y="11061"/>
                    </a:cubicBezTo>
                    <a:cubicBezTo>
                      <a:pt x="26561" y="11061"/>
                      <a:pt x="26501" y="11053"/>
                      <a:pt x="26440" y="11038"/>
                    </a:cubicBezTo>
                    <a:cubicBezTo>
                      <a:pt x="26389" y="11025"/>
                      <a:pt x="26339" y="11018"/>
                      <a:pt x="26297" y="11018"/>
                    </a:cubicBezTo>
                    <a:cubicBezTo>
                      <a:pt x="26238" y="11018"/>
                      <a:pt x="26197" y="11032"/>
                      <a:pt x="26197" y="11068"/>
                    </a:cubicBezTo>
                    <a:cubicBezTo>
                      <a:pt x="26197" y="11083"/>
                      <a:pt x="26166" y="11091"/>
                      <a:pt x="26121" y="11091"/>
                    </a:cubicBezTo>
                    <a:cubicBezTo>
                      <a:pt x="26075" y="11091"/>
                      <a:pt x="26014" y="11083"/>
                      <a:pt x="25953" y="11068"/>
                    </a:cubicBezTo>
                    <a:cubicBezTo>
                      <a:pt x="25953" y="11038"/>
                      <a:pt x="25953" y="11038"/>
                      <a:pt x="26075" y="11038"/>
                    </a:cubicBezTo>
                    <a:cubicBezTo>
                      <a:pt x="26197" y="11038"/>
                      <a:pt x="26075" y="11038"/>
                      <a:pt x="25862" y="11007"/>
                    </a:cubicBezTo>
                    <a:cubicBezTo>
                      <a:pt x="25710" y="10977"/>
                      <a:pt x="25497" y="10916"/>
                      <a:pt x="25497" y="10886"/>
                    </a:cubicBezTo>
                    <a:cubicBezTo>
                      <a:pt x="25447" y="10873"/>
                      <a:pt x="25397" y="10866"/>
                      <a:pt x="25364" y="10866"/>
                    </a:cubicBezTo>
                    <a:cubicBezTo>
                      <a:pt x="25317" y="10866"/>
                      <a:pt x="25305" y="10881"/>
                      <a:pt x="25376" y="10916"/>
                    </a:cubicBezTo>
                    <a:cubicBezTo>
                      <a:pt x="25376" y="10977"/>
                      <a:pt x="25376" y="10977"/>
                      <a:pt x="25133" y="10977"/>
                    </a:cubicBezTo>
                    <a:cubicBezTo>
                      <a:pt x="25011" y="10947"/>
                      <a:pt x="24890" y="10947"/>
                      <a:pt x="24890" y="10916"/>
                    </a:cubicBezTo>
                    <a:cubicBezTo>
                      <a:pt x="24890" y="10886"/>
                      <a:pt x="24890" y="10886"/>
                      <a:pt x="24646" y="10855"/>
                    </a:cubicBezTo>
                    <a:cubicBezTo>
                      <a:pt x="24597" y="10851"/>
                      <a:pt x="24547" y="10849"/>
                      <a:pt x="24497" y="10849"/>
                    </a:cubicBezTo>
                    <a:cubicBezTo>
                      <a:pt x="24186" y="10849"/>
                      <a:pt x="23900" y="10924"/>
                      <a:pt x="23795" y="10977"/>
                    </a:cubicBezTo>
                    <a:cubicBezTo>
                      <a:pt x="23795" y="11004"/>
                      <a:pt x="23795" y="11019"/>
                      <a:pt x="23784" y="11019"/>
                    </a:cubicBezTo>
                    <a:cubicBezTo>
                      <a:pt x="23771" y="11019"/>
                      <a:pt x="23741" y="10997"/>
                      <a:pt x="23674" y="10947"/>
                    </a:cubicBezTo>
                    <a:cubicBezTo>
                      <a:pt x="23674" y="10916"/>
                      <a:pt x="23552" y="10916"/>
                      <a:pt x="23431" y="10916"/>
                    </a:cubicBezTo>
                    <a:cubicBezTo>
                      <a:pt x="23431" y="10926"/>
                      <a:pt x="23417" y="10930"/>
                      <a:pt x="23404" y="10930"/>
                    </a:cubicBezTo>
                    <a:cubicBezTo>
                      <a:pt x="23377" y="10930"/>
                      <a:pt x="23350" y="10916"/>
                      <a:pt x="23431" y="10916"/>
                    </a:cubicBezTo>
                    <a:cubicBezTo>
                      <a:pt x="23431" y="10886"/>
                      <a:pt x="23552" y="10886"/>
                      <a:pt x="23674" y="10886"/>
                    </a:cubicBezTo>
                    <a:lnTo>
                      <a:pt x="23674" y="10855"/>
                    </a:lnTo>
                    <a:cubicBezTo>
                      <a:pt x="23617" y="10818"/>
                      <a:pt x="23538" y="10792"/>
                      <a:pt x="23457" y="10792"/>
                    </a:cubicBezTo>
                    <a:cubicBezTo>
                      <a:pt x="23406" y="10792"/>
                      <a:pt x="23355" y="10802"/>
                      <a:pt x="23309" y="10825"/>
                    </a:cubicBezTo>
                    <a:cubicBezTo>
                      <a:pt x="23248" y="10840"/>
                      <a:pt x="23218" y="10848"/>
                      <a:pt x="23187" y="10848"/>
                    </a:cubicBezTo>
                    <a:cubicBezTo>
                      <a:pt x="23157" y="10848"/>
                      <a:pt x="23127" y="10840"/>
                      <a:pt x="23066" y="10825"/>
                    </a:cubicBezTo>
                    <a:cubicBezTo>
                      <a:pt x="23003" y="10804"/>
                      <a:pt x="22926" y="10769"/>
                      <a:pt x="22884" y="10769"/>
                    </a:cubicBezTo>
                    <a:cubicBezTo>
                      <a:pt x="22865" y="10769"/>
                      <a:pt x="22853" y="10776"/>
                      <a:pt x="22853" y="10795"/>
                    </a:cubicBezTo>
                    <a:cubicBezTo>
                      <a:pt x="22853" y="10795"/>
                      <a:pt x="22610" y="10764"/>
                      <a:pt x="22488" y="10734"/>
                    </a:cubicBezTo>
                    <a:cubicBezTo>
                      <a:pt x="22367" y="10734"/>
                      <a:pt x="22276" y="10726"/>
                      <a:pt x="22215" y="10726"/>
                    </a:cubicBezTo>
                    <a:cubicBezTo>
                      <a:pt x="22154" y="10726"/>
                      <a:pt x="22124" y="10734"/>
                      <a:pt x="22124" y="10764"/>
                    </a:cubicBezTo>
                    <a:cubicBezTo>
                      <a:pt x="22124" y="10779"/>
                      <a:pt x="22093" y="10787"/>
                      <a:pt x="22048" y="10787"/>
                    </a:cubicBezTo>
                    <a:cubicBezTo>
                      <a:pt x="22002" y="10787"/>
                      <a:pt x="21941" y="10779"/>
                      <a:pt x="21880" y="10764"/>
                    </a:cubicBezTo>
                    <a:cubicBezTo>
                      <a:pt x="21759" y="10764"/>
                      <a:pt x="21637" y="10764"/>
                      <a:pt x="21637" y="10795"/>
                    </a:cubicBezTo>
                    <a:cubicBezTo>
                      <a:pt x="21637" y="10825"/>
                      <a:pt x="21516" y="10855"/>
                      <a:pt x="21272" y="10855"/>
                    </a:cubicBezTo>
                    <a:cubicBezTo>
                      <a:pt x="21183" y="10866"/>
                      <a:pt x="21127" y="10874"/>
                      <a:pt x="21085" y="10874"/>
                    </a:cubicBezTo>
                    <a:cubicBezTo>
                      <a:pt x="21013" y="10874"/>
                      <a:pt x="20985" y="10852"/>
                      <a:pt x="20908" y="10795"/>
                    </a:cubicBezTo>
                    <a:cubicBezTo>
                      <a:pt x="20908" y="10764"/>
                      <a:pt x="20786" y="10764"/>
                      <a:pt x="20665" y="10764"/>
                    </a:cubicBezTo>
                    <a:cubicBezTo>
                      <a:pt x="20665" y="10764"/>
                      <a:pt x="20543" y="10764"/>
                      <a:pt x="20452" y="10734"/>
                    </a:cubicBezTo>
                    <a:cubicBezTo>
                      <a:pt x="20405" y="10711"/>
                      <a:pt x="20377" y="10701"/>
                      <a:pt x="20359" y="10701"/>
                    </a:cubicBezTo>
                    <a:cubicBezTo>
                      <a:pt x="20330" y="10701"/>
                      <a:pt x="20330" y="10727"/>
                      <a:pt x="20330" y="10764"/>
                    </a:cubicBezTo>
                    <a:cubicBezTo>
                      <a:pt x="20300" y="10795"/>
                      <a:pt x="20300" y="10825"/>
                      <a:pt x="20300" y="10825"/>
                    </a:cubicBezTo>
                    <a:cubicBezTo>
                      <a:pt x="20209" y="10825"/>
                      <a:pt x="20087" y="10734"/>
                      <a:pt x="20087" y="10703"/>
                    </a:cubicBezTo>
                    <a:cubicBezTo>
                      <a:pt x="20026" y="10673"/>
                      <a:pt x="19996" y="10658"/>
                      <a:pt x="19981" y="10658"/>
                    </a:cubicBezTo>
                    <a:cubicBezTo>
                      <a:pt x="19965" y="10658"/>
                      <a:pt x="19965" y="10673"/>
                      <a:pt x="19965" y="10703"/>
                    </a:cubicBezTo>
                    <a:cubicBezTo>
                      <a:pt x="19965" y="10725"/>
                      <a:pt x="19905" y="10746"/>
                      <a:pt x="19783" y="10746"/>
                    </a:cubicBezTo>
                    <a:cubicBezTo>
                      <a:pt x="19733" y="10746"/>
                      <a:pt x="19672" y="10743"/>
                      <a:pt x="19601" y="10734"/>
                    </a:cubicBezTo>
                    <a:cubicBezTo>
                      <a:pt x="19358" y="10703"/>
                      <a:pt x="19114" y="10703"/>
                      <a:pt x="19114" y="10673"/>
                    </a:cubicBezTo>
                    <a:cubicBezTo>
                      <a:pt x="19084" y="10663"/>
                      <a:pt x="19050" y="10659"/>
                      <a:pt x="19019" y="10659"/>
                    </a:cubicBezTo>
                    <a:cubicBezTo>
                      <a:pt x="18956" y="10659"/>
                      <a:pt x="18902" y="10673"/>
                      <a:pt x="18902" y="10673"/>
                    </a:cubicBezTo>
                    <a:cubicBezTo>
                      <a:pt x="18866" y="10682"/>
                      <a:pt x="18830" y="10686"/>
                      <a:pt x="18789" y="10686"/>
                    </a:cubicBezTo>
                    <a:cubicBezTo>
                      <a:pt x="18688" y="10686"/>
                      <a:pt x="18552" y="10664"/>
                      <a:pt x="18294" y="10643"/>
                    </a:cubicBezTo>
                    <a:cubicBezTo>
                      <a:pt x="17984" y="10577"/>
                      <a:pt x="17841" y="10547"/>
                      <a:pt x="17769" y="10547"/>
                    </a:cubicBezTo>
                    <a:cubicBezTo>
                      <a:pt x="17707" y="10547"/>
                      <a:pt x="17700" y="10570"/>
                      <a:pt x="17686" y="10612"/>
                    </a:cubicBezTo>
                    <a:cubicBezTo>
                      <a:pt x="17686" y="10627"/>
                      <a:pt x="17686" y="10643"/>
                      <a:pt x="17671" y="10643"/>
                    </a:cubicBezTo>
                    <a:cubicBezTo>
                      <a:pt x="17655" y="10643"/>
                      <a:pt x="17625" y="10627"/>
                      <a:pt x="17564" y="10582"/>
                    </a:cubicBezTo>
                    <a:cubicBezTo>
                      <a:pt x="17537" y="10573"/>
                      <a:pt x="17508" y="10569"/>
                      <a:pt x="17474" y="10569"/>
                    </a:cubicBezTo>
                    <a:cubicBezTo>
                      <a:pt x="17391" y="10569"/>
                      <a:pt x="17280" y="10591"/>
                      <a:pt x="17108" y="10612"/>
                    </a:cubicBezTo>
                    <a:cubicBezTo>
                      <a:pt x="16987" y="10643"/>
                      <a:pt x="16956" y="10703"/>
                      <a:pt x="16956" y="10734"/>
                    </a:cubicBezTo>
                    <a:cubicBezTo>
                      <a:pt x="16956" y="10769"/>
                      <a:pt x="16956" y="10784"/>
                      <a:pt x="16907" y="10784"/>
                    </a:cubicBezTo>
                    <a:cubicBezTo>
                      <a:pt x="16873" y="10784"/>
                      <a:pt x="16814" y="10777"/>
                      <a:pt x="16713" y="10764"/>
                    </a:cubicBezTo>
                    <a:cubicBezTo>
                      <a:pt x="16622" y="10734"/>
                      <a:pt x="16500" y="10703"/>
                      <a:pt x="16500" y="10673"/>
                    </a:cubicBezTo>
                    <a:cubicBezTo>
                      <a:pt x="16500" y="10643"/>
                      <a:pt x="16622" y="10643"/>
                      <a:pt x="16622" y="10643"/>
                    </a:cubicBezTo>
                    <a:lnTo>
                      <a:pt x="16744" y="10643"/>
                    </a:lnTo>
                    <a:cubicBezTo>
                      <a:pt x="16744" y="10612"/>
                      <a:pt x="16744" y="10582"/>
                      <a:pt x="16500" y="10551"/>
                    </a:cubicBezTo>
                    <a:cubicBezTo>
                      <a:pt x="16440" y="10536"/>
                      <a:pt x="16379" y="10529"/>
                      <a:pt x="16333" y="10529"/>
                    </a:cubicBezTo>
                    <a:cubicBezTo>
                      <a:pt x="16288" y="10529"/>
                      <a:pt x="16257" y="10536"/>
                      <a:pt x="16257" y="10551"/>
                    </a:cubicBezTo>
                    <a:cubicBezTo>
                      <a:pt x="16166" y="10491"/>
                      <a:pt x="15923" y="10491"/>
                      <a:pt x="15680" y="10460"/>
                    </a:cubicBezTo>
                    <a:cubicBezTo>
                      <a:pt x="15437" y="10430"/>
                      <a:pt x="15072" y="10430"/>
                      <a:pt x="14981" y="10369"/>
                    </a:cubicBezTo>
                    <a:cubicBezTo>
                      <a:pt x="14859" y="10354"/>
                      <a:pt x="14768" y="10346"/>
                      <a:pt x="14707" y="10346"/>
                    </a:cubicBezTo>
                    <a:cubicBezTo>
                      <a:pt x="14646" y="10346"/>
                      <a:pt x="14616" y="10354"/>
                      <a:pt x="14616" y="10369"/>
                    </a:cubicBezTo>
                    <a:cubicBezTo>
                      <a:pt x="14616" y="10399"/>
                      <a:pt x="14585" y="10415"/>
                      <a:pt x="14555" y="10415"/>
                    </a:cubicBezTo>
                    <a:cubicBezTo>
                      <a:pt x="14525" y="10415"/>
                      <a:pt x="14494" y="10399"/>
                      <a:pt x="14494" y="10369"/>
                    </a:cubicBezTo>
                    <a:cubicBezTo>
                      <a:pt x="14433" y="10339"/>
                      <a:pt x="14038" y="10278"/>
                      <a:pt x="13613" y="10217"/>
                    </a:cubicBezTo>
                    <a:cubicBezTo>
                      <a:pt x="13288" y="10142"/>
                      <a:pt x="12942" y="10088"/>
                      <a:pt x="12796" y="10088"/>
                    </a:cubicBezTo>
                    <a:cubicBezTo>
                      <a:pt x="12764" y="10088"/>
                      <a:pt x="12742" y="10090"/>
                      <a:pt x="12731" y="10095"/>
                    </a:cubicBezTo>
                    <a:cubicBezTo>
                      <a:pt x="12731" y="10095"/>
                      <a:pt x="12610" y="10095"/>
                      <a:pt x="12519" y="10065"/>
                    </a:cubicBezTo>
                    <a:cubicBezTo>
                      <a:pt x="12275" y="10004"/>
                      <a:pt x="11576" y="9852"/>
                      <a:pt x="11455" y="9852"/>
                    </a:cubicBezTo>
                    <a:cubicBezTo>
                      <a:pt x="11455" y="9852"/>
                      <a:pt x="11363" y="9822"/>
                      <a:pt x="11120" y="9791"/>
                    </a:cubicBezTo>
                    <a:cubicBezTo>
                      <a:pt x="10908" y="9700"/>
                      <a:pt x="10786" y="9670"/>
                      <a:pt x="10664" y="9670"/>
                    </a:cubicBezTo>
                    <a:cubicBezTo>
                      <a:pt x="10583" y="9670"/>
                      <a:pt x="10556" y="9683"/>
                      <a:pt x="10547" y="9683"/>
                    </a:cubicBezTo>
                    <a:cubicBezTo>
                      <a:pt x="10543" y="9683"/>
                      <a:pt x="10543" y="9680"/>
                      <a:pt x="10543" y="9670"/>
                    </a:cubicBezTo>
                    <a:cubicBezTo>
                      <a:pt x="10543" y="9640"/>
                      <a:pt x="10330" y="9579"/>
                      <a:pt x="9874" y="9457"/>
                    </a:cubicBezTo>
                    <a:cubicBezTo>
                      <a:pt x="9595" y="9364"/>
                      <a:pt x="9487" y="9328"/>
                      <a:pt x="9473" y="9328"/>
                    </a:cubicBezTo>
                    <a:cubicBezTo>
                      <a:pt x="9464" y="9328"/>
                      <a:pt x="9493" y="9342"/>
                      <a:pt x="9540" y="9366"/>
                    </a:cubicBezTo>
                    <a:cubicBezTo>
                      <a:pt x="9084" y="9275"/>
                      <a:pt x="9084" y="9214"/>
                      <a:pt x="9084" y="9184"/>
                    </a:cubicBezTo>
                    <a:cubicBezTo>
                      <a:pt x="9198" y="9184"/>
                      <a:pt x="9107" y="9132"/>
                      <a:pt x="8990" y="9132"/>
                    </a:cubicBezTo>
                    <a:cubicBezTo>
                      <a:pt x="8951" y="9132"/>
                      <a:pt x="8909" y="9138"/>
                      <a:pt x="8871" y="9153"/>
                    </a:cubicBezTo>
                    <a:cubicBezTo>
                      <a:pt x="8850" y="9157"/>
                      <a:pt x="8827" y="9159"/>
                      <a:pt x="8805" y="9159"/>
                    </a:cubicBezTo>
                    <a:cubicBezTo>
                      <a:pt x="8664" y="9159"/>
                      <a:pt x="8506" y="9088"/>
                      <a:pt x="8506" y="9062"/>
                    </a:cubicBezTo>
                    <a:cubicBezTo>
                      <a:pt x="8514" y="9054"/>
                      <a:pt x="8527" y="9050"/>
                      <a:pt x="8543" y="9050"/>
                    </a:cubicBezTo>
                    <a:cubicBezTo>
                      <a:pt x="8588" y="9050"/>
                      <a:pt x="8660" y="9078"/>
                      <a:pt x="8749" y="9123"/>
                    </a:cubicBezTo>
                    <a:cubicBezTo>
                      <a:pt x="8749" y="9123"/>
                      <a:pt x="8749" y="9092"/>
                      <a:pt x="8780" y="9062"/>
                    </a:cubicBezTo>
                    <a:cubicBezTo>
                      <a:pt x="8658" y="9001"/>
                      <a:pt x="8658" y="9001"/>
                      <a:pt x="8537" y="9001"/>
                    </a:cubicBezTo>
                    <a:cubicBezTo>
                      <a:pt x="8537" y="9001"/>
                      <a:pt x="8445" y="8971"/>
                      <a:pt x="8324" y="8940"/>
                    </a:cubicBezTo>
                    <a:cubicBezTo>
                      <a:pt x="8202" y="8940"/>
                      <a:pt x="8172" y="8971"/>
                      <a:pt x="8263" y="9032"/>
                    </a:cubicBezTo>
                    <a:cubicBezTo>
                      <a:pt x="8311" y="9067"/>
                      <a:pt x="8321" y="9080"/>
                      <a:pt x="8309" y="9080"/>
                    </a:cubicBezTo>
                    <a:cubicBezTo>
                      <a:pt x="8289" y="9080"/>
                      <a:pt x="8215" y="9050"/>
                      <a:pt x="8142" y="9032"/>
                    </a:cubicBezTo>
                    <a:cubicBezTo>
                      <a:pt x="7929" y="8910"/>
                      <a:pt x="7959" y="8880"/>
                      <a:pt x="8081" y="8880"/>
                    </a:cubicBezTo>
                    <a:cubicBezTo>
                      <a:pt x="8119" y="8905"/>
                      <a:pt x="8147" y="8915"/>
                      <a:pt x="8166" y="8915"/>
                    </a:cubicBezTo>
                    <a:cubicBezTo>
                      <a:pt x="8192" y="8915"/>
                      <a:pt x="8202" y="8897"/>
                      <a:pt x="8202" y="8880"/>
                    </a:cubicBezTo>
                    <a:cubicBezTo>
                      <a:pt x="8230" y="8852"/>
                      <a:pt x="7740" y="8694"/>
                      <a:pt x="7569" y="8694"/>
                    </a:cubicBezTo>
                    <a:cubicBezTo>
                      <a:pt x="7555" y="8694"/>
                      <a:pt x="7543" y="8695"/>
                      <a:pt x="7534" y="8697"/>
                    </a:cubicBezTo>
                    <a:lnTo>
                      <a:pt x="7534" y="8667"/>
                    </a:lnTo>
                    <a:cubicBezTo>
                      <a:pt x="7564" y="8636"/>
                      <a:pt x="7351" y="8545"/>
                      <a:pt x="7138" y="8424"/>
                    </a:cubicBezTo>
                    <a:cubicBezTo>
                      <a:pt x="6963" y="8349"/>
                      <a:pt x="6871" y="8294"/>
                      <a:pt x="6826" y="8294"/>
                    </a:cubicBezTo>
                    <a:cubicBezTo>
                      <a:pt x="6817" y="8294"/>
                      <a:pt x="6810" y="8297"/>
                      <a:pt x="6804" y="8302"/>
                    </a:cubicBezTo>
                    <a:cubicBezTo>
                      <a:pt x="6804" y="8320"/>
                      <a:pt x="6794" y="8337"/>
                      <a:pt x="6768" y="8337"/>
                    </a:cubicBezTo>
                    <a:cubicBezTo>
                      <a:pt x="6749" y="8337"/>
                      <a:pt x="6721" y="8328"/>
                      <a:pt x="6683" y="8302"/>
                    </a:cubicBezTo>
                    <a:lnTo>
                      <a:pt x="6683" y="8302"/>
                    </a:lnTo>
                    <a:cubicBezTo>
                      <a:pt x="6774" y="8363"/>
                      <a:pt x="6743" y="8393"/>
                      <a:pt x="6743" y="8424"/>
                    </a:cubicBezTo>
                    <a:cubicBezTo>
                      <a:pt x="6743" y="8424"/>
                      <a:pt x="6561" y="8272"/>
                      <a:pt x="6470" y="8181"/>
                    </a:cubicBezTo>
                    <a:cubicBezTo>
                      <a:pt x="6287" y="8029"/>
                      <a:pt x="6105" y="7877"/>
                      <a:pt x="5710" y="7633"/>
                    </a:cubicBezTo>
                    <a:cubicBezTo>
                      <a:pt x="5619" y="7573"/>
                      <a:pt x="5497" y="7481"/>
                      <a:pt x="5376" y="7421"/>
                    </a:cubicBezTo>
                    <a:cubicBezTo>
                      <a:pt x="5284" y="7329"/>
                      <a:pt x="5193" y="7238"/>
                      <a:pt x="5163" y="7208"/>
                    </a:cubicBezTo>
                    <a:cubicBezTo>
                      <a:pt x="4985" y="7081"/>
                      <a:pt x="4893" y="7018"/>
                      <a:pt x="4867" y="7018"/>
                    </a:cubicBezTo>
                    <a:cubicBezTo>
                      <a:pt x="4861" y="7018"/>
                      <a:pt x="4859" y="7020"/>
                      <a:pt x="4859" y="7025"/>
                    </a:cubicBezTo>
                    <a:cubicBezTo>
                      <a:pt x="4859" y="7025"/>
                      <a:pt x="4859" y="7025"/>
                      <a:pt x="4676" y="6874"/>
                    </a:cubicBezTo>
                    <a:cubicBezTo>
                      <a:pt x="4593" y="6790"/>
                      <a:pt x="4434" y="6657"/>
                      <a:pt x="4407" y="6657"/>
                    </a:cubicBezTo>
                    <a:cubicBezTo>
                      <a:pt x="4404" y="6657"/>
                      <a:pt x="4403" y="6658"/>
                      <a:pt x="4403" y="6661"/>
                    </a:cubicBezTo>
                    <a:cubicBezTo>
                      <a:pt x="4281" y="6630"/>
                      <a:pt x="4220" y="6509"/>
                      <a:pt x="4129" y="6448"/>
                    </a:cubicBezTo>
                    <a:cubicBezTo>
                      <a:pt x="4063" y="6333"/>
                      <a:pt x="4033" y="6280"/>
                      <a:pt x="4019" y="6280"/>
                    </a:cubicBezTo>
                    <a:cubicBezTo>
                      <a:pt x="4008" y="6280"/>
                      <a:pt x="4008" y="6318"/>
                      <a:pt x="4008" y="6387"/>
                    </a:cubicBezTo>
                    <a:cubicBezTo>
                      <a:pt x="3977" y="6418"/>
                      <a:pt x="4129" y="6600"/>
                      <a:pt x="4251" y="6661"/>
                    </a:cubicBezTo>
                    <a:lnTo>
                      <a:pt x="4524" y="6904"/>
                    </a:lnTo>
                    <a:lnTo>
                      <a:pt x="4220" y="6691"/>
                    </a:lnTo>
                    <a:cubicBezTo>
                      <a:pt x="4137" y="6636"/>
                      <a:pt x="3954" y="6505"/>
                      <a:pt x="3898" y="6505"/>
                    </a:cubicBezTo>
                    <a:cubicBezTo>
                      <a:pt x="3893" y="6505"/>
                      <a:pt x="3889" y="6506"/>
                      <a:pt x="3886" y="6509"/>
                    </a:cubicBezTo>
                    <a:cubicBezTo>
                      <a:pt x="3886" y="6509"/>
                      <a:pt x="3886" y="6514"/>
                      <a:pt x="3880" y="6514"/>
                    </a:cubicBezTo>
                    <a:cubicBezTo>
                      <a:pt x="3872" y="6514"/>
                      <a:pt x="3850" y="6503"/>
                      <a:pt x="3795" y="6448"/>
                    </a:cubicBezTo>
                    <a:cubicBezTo>
                      <a:pt x="3795" y="6448"/>
                      <a:pt x="3825" y="6448"/>
                      <a:pt x="3825" y="6418"/>
                    </a:cubicBezTo>
                    <a:cubicBezTo>
                      <a:pt x="3877" y="6443"/>
                      <a:pt x="3912" y="6453"/>
                      <a:pt x="3935" y="6453"/>
                    </a:cubicBezTo>
                    <a:cubicBezTo>
                      <a:pt x="3967" y="6453"/>
                      <a:pt x="3977" y="6435"/>
                      <a:pt x="3977" y="6418"/>
                    </a:cubicBezTo>
                    <a:cubicBezTo>
                      <a:pt x="3950" y="6308"/>
                      <a:pt x="3749" y="6075"/>
                      <a:pt x="3688" y="6075"/>
                    </a:cubicBezTo>
                    <a:cubicBezTo>
                      <a:pt x="3681" y="6075"/>
                      <a:pt x="3676" y="6077"/>
                      <a:pt x="3673" y="6083"/>
                    </a:cubicBezTo>
                    <a:cubicBezTo>
                      <a:pt x="3582" y="5992"/>
                      <a:pt x="3582" y="5992"/>
                      <a:pt x="3521" y="5901"/>
                    </a:cubicBezTo>
                    <a:cubicBezTo>
                      <a:pt x="3552" y="5870"/>
                      <a:pt x="3461" y="5779"/>
                      <a:pt x="3339" y="5749"/>
                    </a:cubicBezTo>
                    <a:cubicBezTo>
                      <a:pt x="3217" y="5718"/>
                      <a:pt x="3126" y="5627"/>
                      <a:pt x="3096" y="5506"/>
                    </a:cubicBezTo>
                    <a:cubicBezTo>
                      <a:pt x="2979" y="5301"/>
                      <a:pt x="2722" y="4957"/>
                      <a:pt x="2675" y="4957"/>
                    </a:cubicBezTo>
                    <a:cubicBezTo>
                      <a:pt x="2673" y="4957"/>
                      <a:pt x="2672" y="4957"/>
                      <a:pt x="2670" y="4959"/>
                    </a:cubicBezTo>
                    <a:cubicBezTo>
                      <a:pt x="2667" y="4960"/>
                      <a:pt x="2663" y="4961"/>
                      <a:pt x="2658" y="4961"/>
                    </a:cubicBezTo>
                    <a:cubicBezTo>
                      <a:pt x="2582" y="4961"/>
                      <a:pt x="2365" y="4739"/>
                      <a:pt x="2336" y="4624"/>
                    </a:cubicBezTo>
                    <a:cubicBezTo>
                      <a:pt x="2306" y="4503"/>
                      <a:pt x="2245" y="4411"/>
                      <a:pt x="2123" y="4351"/>
                    </a:cubicBezTo>
                    <a:cubicBezTo>
                      <a:pt x="2154" y="4320"/>
                      <a:pt x="2123" y="4199"/>
                      <a:pt x="2032" y="4138"/>
                    </a:cubicBezTo>
                    <a:cubicBezTo>
                      <a:pt x="2032" y="4138"/>
                      <a:pt x="2005" y="4097"/>
                      <a:pt x="1996" y="4097"/>
                    </a:cubicBezTo>
                    <a:lnTo>
                      <a:pt x="1996" y="4097"/>
                    </a:lnTo>
                    <a:cubicBezTo>
                      <a:pt x="1991" y="4097"/>
                      <a:pt x="1991" y="4108"/>
                      <a:pt x="2002" y="4138"/>
                    </a:cubicBezTo>
                    <a:lnTo>
                      <a:pt x="1819" y="3986"/>
                    </a:lnTo>
                    <a:lnTo>
                      <a:pt x="1819" y="3986"/>
                    </a:lnTo>
                    <a:cubicBezTo>
                      <a:pt x="1880" y="4077"/>
                      <a:pt x="1850" y="4108"/>
                      <a:pt x="1819" y="4138"/>
                    </a:cubicBezTo>
                    <a:cubicBezTo>
                      <a:pt x="1791" y="4138"/>
                      <a:pt x="1577" y="3794"/>
                      <a:pt x="1549" y="3526"/>
                    </a:cubicBezTo>
                    <a:lnTo>
                      <a:pt x="1549" y="3526"/>
                    </a:lnTo>
                    <a:cubicBezTo>
                      <a:pt x="1552" y="3550"/>
                      <a:pt x="1560" y="3575"/>
                      <a:pt x="1576" y="3591"/>
                    </a:cubicBezTo>
                    <a:lnTo>
                      <a:pt x="1637" y="3682"/>
                    </a:lnTo>
                    <a:cubicBezTo>
                      <a:pt x="1667" y="3682"/>
                      <a:pt x="1667" y="3682"/>
                      <a:pt x="1606" y="3560"/>
                    </a:cubicBezTo>
                    <a:cubicBezTo>
                      <a:pt x="1576" y="3530"/>
                      <a:pt x="1576" y="3500"/>
                      <a:pt x="1546" y="3469"/>
                    </a:cubicBezTo>
                    <a:lnTo>
                      <a:pt x="1546" y="3469"/>
                    </a:lnTo>
                    <a:cubicBezTo>
                      <a:pt x="1546" y="3469"/>
                      <a:pt x="1546" y="3469"/>
                      <a:pt x="1546" y="3469"/>
                    </a:cubicBezTo>
                    <a:lnTo>
                      <a:pt x="1485" y="3256"/>
                    </a:lnTo>
                    <a:lnTo>
                      <a:pt x="1424" y="3287"/>
                    </a:lnTo>
                    <a:cubicBezTo>
                      <a:pt x="1363" y="3165"/>
                      <a:pt x="1302" y="3074"/>
                      <a:pt x="1333" y="3044"/>
                    </a:cubicBezTo>
                    <a:cubicBezTo>
                      <a:pt x="1363" y="3044"/>
                      <a:pt x="1363" y="3044"/>
                      <a:pt x="1333" y="2952"/>
                    </a:cubicBezTo>
                    <a:cubicBezTo>
                      <a:pt x="1333" y="2952"/>
                      <a:pt x="1285" y="2856"/>
                      <a:pt x="1253" y="2856"/>
                    </a:cubicBezTo>
                    <a:cubicBezTo>
                      <a:pt x="1249" y="2856"/>
                      <a:pt x="1245" y="2858"/>
                      <a:pt x="1242" y="2861"/>
                    </a:cubicBezTo>
                    <a:cubicBezTo>
                      <a:pt x="1221" y="2871"/>
                      <a:pt x="1208" y="2878"/>
                      <a:pt x="1198" y="2878"/>
                    </a:cubicBezTo>
                    <a:cubicBezTo>
                      <a:pt x="1178" y="2878"/>
                      <a:pt x="1171" y="2851"/>
                      <a:pt x="1151" y="2770"/>
                    </a:cubicBezTo>
                    <a:cubicBezTo>
                      <a:pt x="1181" y="2618"/>
                      <a:pt x="1120" y="2527"/>
                      <a:pt x="1029" y="2436"/>
                    </a:cubicBezTo>
                    <a:cubicBezTo>
                      <a:pt x="999" y="2446"/>
                      <a:pt x="978" y="2453"/>
                      <a:pt x="966" y="2453"/>
                    </a:cubicBezTo>
                    <a:cubicBezTo>
                      <a:pt x="941" y="2453"/>
                      <a:pt x="948" y="2426"/>
                      <a:pt x="968" y="2345"/>
                    </a:cubicBezTo>
                    <a:cubicBezTo>
                      <a:pt x="999" y="2314"/>
                      <a:pt x="999" y="2223"/>
                      <a:pt x="938" y="2101"/>
                    </a:cubicBezTo>
                    <a:lnTo>
                      <a:pt x="907" y="2101"/>
                    </a:lnTo>
                    <a:cubicBezTo>
                      <a:pt x="899" y="2105"/>
                      <a:pt x="892" y="2107"/>
                      <a:pt x="885" y="2107"/>
                    </a:cubicBezTo>
                    <a:cubicBezTo>
                      <a:pt x="839" y="2107"/>
                      <a:pt x="816" y="2025"/>
                      <a:pt x="816" y="1919"/>
                    </a:cubicBezTo>
                    <a:cubicBezTo>
                      <a:pt x="847" y="1889"/>
                      <a:pt x="816" y="1797"/>
                      <a:pt x="695" y="1585"/>
                    </a:cubicBezTo>
                    <a:cubicBezTo>
                      <a:pt x="603" y="1372"/>
                      <a:pt x="603" y="1250"/>
                      <a:pt x="634" y="1250"/>
                    </a:cubicBezTo>
                    <a:cubicBezTo>
                      <a:pt x="695" y="1220"/>
                      <a:pt x="695" y="1220"/>
                      <a:pt x="603" y="1129"/>
                    </a:cubicBezTo>
                    <a:cubicBezTo>
                      <a:pt x="543" y="1038"/>
                      <a:pt x="543" y="1038"/>
                      <a:pt x="512" y="794"/>
                    </a:cubicBezTo>
                    <a:cubicBezTo>
                      <a:pt x="512" y="673"/>
                      <a:pt x="512" y="673"/>
                      <a:pt x="482" y="582"/>
                    </a:cubicBezTo>
                    <a:cubicBezTo>
                      <a:pt x="391" y="582"/>
                      <a:pt x="360" y="582"/>
                      <a:pt x="391" y="703"/>
                    </a:cubicBezTo>
                    <a:cubicBezTo>
                      <a:pt x="421" y="825"/>
                      <a:pt x="421" y="825"/>
                      <a:pt x="391" y="825"/>
                    </a:cubicBezTo>
                    <a:cubicBezTo>
                      <a:pt x="391" y="825"/>
                      <a:pt x="360" y="703"/>
                      <a:pt x="330" y="612"/>
                    </a:cubicBezTo>
                    <a:cubicBezTo>
                      <a:pt x="330" y="490"/>
                      <a:pt x="299" y="369"/>
                      <a:pt x="239" y="156"/>
                    </a:cubicBezTo>
                    <a:cubicBezTo>
                      <a:pt x="180" y="53"/>
                      <a:pt x="135" y="0"/>
                      <a:pt x="112" y="0"/>
                    </a:cubicBezTo>
                    <a:close/>
                  </a:path>
                </a:pathLst>
              </a:custGeom>
              <a:solidFill>
                <a:srgbClr val="F04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5"/>
              <p:cNvSpPr/>
              <p:nvPr/>
            </p:nvSpPr>
            <p:spPr>
              <a:xfrm>
                <a:off x="7613875" y="3221450"/>
                <a:ext cx="578300" cy="30925"/>
              </a:xfrm>
              <a:custGeom>
                <a:avLst/>
                <a:gdLst/>
                <a:ahLst/>
                <a:cxnLst/>
                <a:rect l="l" t="t" r="r" b="b"/>
                <a:pathLst>
                  <a:path w="23132" h="1237" extrusionOk="0">
                    <a:moveTo>
                      <a:pt x="6475" y="31"/>
                    </a:moveTo>
                    <a:cubicBezTo>
                      <a:pt x="6414" y="31"/>
                      <a:pt x="6414" y="31"/>
                      <a:pt x="6445" y="61"/>
                    </a:cubicBezTo>
                    <a:lnTo>
                      <a:pt x="6475" y="61"/>
                    </a:lnTo>
                    <a:cubicBezTo>
                      <a:pt x="6475" y="31"/>
                      <a:pt x="6475" y="31"/>
                      <a:pt x="6475" y="31"/>
                    </a:cubicBezTo>
                    <a:close/>
                    <a:moveTo>
                      <a:pt x="882" y="213"/>
                    </a:moveTo>
                    <a:lnTo>
                      <a:pt x="912" y="244"/>
                    </a:lnTo>
                    <a:lnTo>
                      <a:pt x="943" y="244"/>
                    </a:lnTo>
                    <a:cubicBezTo>
                      <a:pt x="943" y="213"/>
                      <a:pt x="943" y="213"/>
                      <a:pt x="912" y="213"/>
                    </a:cubicBezTo>
                    <a:close/>
                    <a:moveTo>
                      <a:pt x="16232" y="213"/>
                    </a:moveTo>
                    <a:cubicBezTo>
                      <a:pt x="16232" y="244"/>
                      <a:pt x="16232" y="274"/>
                      <a:pt x="16202" y="274"/>
                    </a:cubicBezTo>
                    <a:lnTo>
                      <a:pt x="16171" y="244"/>
                    </a:lnTo>
                    <a:lnTo>
                      <a:pt x="16202" y="213"/>
                    </a:lnTo>
                    <a:close/>
                    <a:moveTo>
                      <a:pt x="10214" y="244"/>
                    </a:moveTo>
                    <a:cubicBezTo>
                      <a:pt x="10214" y="274"/>
                      <a:pt x="10214" y="304"/>
                      <a:pt x="10214" y="304"/>
                    </a:cubicBezTo>
                    <a:lnTo>
                      <a:pt x="10183" y="304"/>
                    </a:lnTo>
                    <a:cubicBezTo>
                      <a:pt x="10183" y="274"/>
                      <a:pt x="10214" y="244"/>
                      <a:pt x="10214" y="244"/>
                    </a:cubicBezTo>
                    <a:close/>
                    <a:moveTo>
                      <a:pt x="15867" y="244"/>
                    </a:moveTo>
                    <a:cubicBezTo>
                      <a:pt x="15898" y="244"/>
                      <a:pt x="15898" y="244"/>
                      <a:pt x="15898" y="274"/>
                    </a:cubicBezTo>
                    <a:cubicBezTo>
                      <a:pt x="15898" y="274"/>
                      <a:pt x="15898" y="304"/>
                      <a:pt x="15867" y="304"/>
                    </a:cubicBezTo>
                    <a:lnTo>
                      <a:pt x="15867" y="274"/>
                    </a:lnTo>
                    <a:cubicBezTo>
                      <a:pt x="15867" y="244"/>
                      <a:pt x="15867" y="244"/>
                      <a:pt x="15867" y="244"/>
                    </a:cubicBezTo>
                    <a:close/>
                    <a:moveTo>
                      <a:pt x="3709" y="335"/>
                    </a:moveTo>
                    <a:lnTo>
                      <a:pt x="3709" y="365"/>
                    </a:lnTo>
                    <a:lnTo>
                      <a:pt x="3709" y="396"/>
                    </a:lnTo>
                    <a:lnTo>
                      <a:pt x="3678" y="365"/>
                    </a:lnTo>
                    <a:cubicBezTo>
                      <a:pt x="3678" y="335"/>
                      <a:pt x="3709" y="335"/>
                      <a:pt x="3709" y="335"/>
                    </a:cubicBezTo>
                    <a:close/>
                    <a:moveTo>
                      <a:pt x="5654" y="365"/>
                    </a:moveTo>
                    <a:cubicBezTo>
                      <a:pt x="5685" y="365"/>
                      <a:pt x="5685" y="365"/>
                      <a:pt x="5685" y="396"/>
                    </a:cubicBezTo>
                    <a:lnTo>
                      <a:pt x="5654" y="396"/>
                    </a:lnTo>
                    <a:lnTo>
                      <a:pt x="5654" y="365"/>
                    </a:lnTo>
                    <a:close/>
                    <a:moveTo>
                      <a:pt x="19180" y="274"/>
                    </a:moveTo>
                    <a:cubicBezTo>
                      <a:pt x="19211" y="274"/>
                      <a:pt x="19211" y="274"/>
                      <a:pt x="19211" y="304"/>
                    </a:cubicBezTo>
                    <a:cubicBezTo>
                      <a:pt x="19211" y="335"/>
                      <a:pt x="19180" y="396"/>
                      <a:pt x="19150" y="396"/>
                    </a:cubicBezTo>
                    <a:cubicBezTo>
                      <a:pt x="19120" y="396"/>
                      <a:pt x="19120" y="304"/>
                      <a:pt x="19180" y="274"/>
                    </a:cubicBezTo>
                    <a:close/>
                    <a:moveTo>
                      <a:pt x="23048" y="249"/>
                    </a:moveTo>
                    <a:cubicBezTo>
                      <a:pt x="23066" y="249"/>
                      <a:pt x="23053" y="292"/>
                      <a:pt x="23010" y="335"/>
                    </a:cubicBezTo>
                    <a:cubicBezTo>
                      <a:pt x="22995" y="380"/>
                      <a:pt x="22987" y="403"/>
                      <a:pt x="22984" y="403"/>
                    </a:cubicBezTo>
                    <a:cubicBezTo>
                      <a:pt x="22980" y="403"/>
                      <a:pt x="22980" y="380"/>
                      <a:pt x="22980" y="335"/>
                    </a:cubicBezTo>
                    <a:cubicBezTo>
                      <a:pt x="22980" y="304"/>
                      <a:pt x="22980" y="274"/>
                      <a:pt x="23010" y="274"/>
                    </a:cubicBezTo>
                    <a:cubicBezTo>
                      <a:pt x="23028" y="256"/>
                      <a:pt x="23041" y="249"/>
                      <a:pt x="23048" y="249"/>
                    </a:cubicBezTo>
                    <a:close/>
                    <a:moveTo>
                      <a:pt x="4485" y="284"/>
                    </a:moveTo>
                    <a:cubicBezTo>
                      <a:pt x="4494" y="284"/>
                      <a:pt x="4487" y="299"/>
                      <a:pt x="4469" y="335"/>
                    </a:cubicBezTo>
                    <a:lnTo>
                      <a:pt x="4408" y="426"/>
                    </a:lnTo>
                    <a:cubicBezTo>
                      <a:pt x="4378" y="396"/>
                      <a:pt x="4408" y="396"/>
                      <a:pt x="4438" y="304"/>
                    </a:cubicBezTo>
                    <a:cubicBezTo>
                      <a:pt x="4464" y="292"/>
                      <a:pt x="4478" y="284"/>
                      <a:pt x="4485" y="284"/>
                    </a:cubicBezTo>
                    <a:close/>
                    <a:moveTo>
                      <a:pt x="5434" y="353"/>
                    </a:moveTo>
                    <a:cubicBezTo>
                      <a:pt x="5453" y="353"/>
                      <a:pt x="5464" y="381"/>
                      <a:pt x="5441" y="426"/>
                    </a:cubicBezTo>
                    <a:lnTo>
                      <a:pt x="5381" y="426"/>
                    </a:lnTo>
                    <a:cubicBezTo>
                      <a:pt x="5381" y="396"/>
                      <a:pt x="5381" y="365"/>
                      <a:pt x="5411" y="365"/>
                    </a:cubicBezTo>
                    <a:cubicBezTo>
                      <a:pt x="5419" y="357"/>
                      <a:pt x="5427" y="353"/>
                      <a:pt x="5434" y="353"/>
                    </a:cubicBezTo>
                    <a:close/>
                    <a:moveTo>
                      <a:pt x="16769" y="412"/>
                    </a:moveTo>
                    <a:cubicBezTo>
                      <a:pt x="16766" y="412"/>
                      <a:pt x="16759" y="416"/>
                      <a:pt x="16749" y="426"/>
                    </a:cubicBezTo>
                    <a:cubicBezTo>
                      <a:pt x="16769" y="426"/>
                      <a:pt x="16776" y="412"/>
                      <a:pt x="16769" y="412"/>
                    </a:cubicBezTo>
                    <a:close/>
                    <a:moveTo>
                      <a:pt x="517" y="365"/>
                    </a:moveTo>
                    <a:cubicBezTo>
                      <a:pt x="548" y="365"/>
                      <a:pt x="548" y="365"/>
                      <a:pt x="548" y="396"/>
                    </a:cubicBezTo>
                    <a:cubicBezTo>
                      <a:pt x="548" y="396"/>
                      <a:pt x="517" y="456"/>
                      <a:pt x="517" y="456"/>
                    </a:cubicBezTo>
                    <a:lnTo>
                      <a:pt x="487" y="396"/>
                    </a:lnTo>
                    <a:cubicBezTo>
                      <a:pt x="487" y="365"/>
                      <a:pt x="517" y="365"/>
                      <a:pt x="517" y="365"/>
                    </a:cubicBezTo>
                    <a:close/>
                    <a:moveTo>
                      <a:pt x="17174" y="396"/>
                    </a:moveTo>
                    <a:cubicBezTo>
                      <a:pt x="17205" y="396"/>
                      <a:pt x="17205" y="426"/>
                      <a:pt x="17205" y="426"/>
                    </a:cubicBezTo>
                    <a:cubicBezTo>
                      <a:pt x="17205" y="426"/>
                      <a:pt x="17205" y="456"/>
                      <a:pt x="17174" y="456"/>
                    </a:cubicBezTo>
                    <a:cubicBezTo>
                      <a:pt x="17174" y="456"/>
                      <a:pt x="17144" y="426"/>
                      <a:pt x="17144" y="396"/>
                    </a:cubicBezTo>
                    <a:close/>
                    <a:moveTo>
                      <a:pt x="7326" y="396"/>
                    </a:moveTo>
                    <a:cubicBezTo>
                      <a:pt x="7326" y="426"/>
                      <a:pt x="7326" y="487"/>
                      <a:pt x="7296" y="487"/>
                    </a:cubicBezTo>
                    <a:lnTo>
                      <a:pt x="7265" y="426"/>
                    </a:lnTo>
                    <a:lnTo>
                      <a:pt x="7296" y="396"/>
                    </a:lnTo>
                    <a:close/>
                    <a:moveTo>
                      <a:pt x="16916" y="457"/>
                    </a:moveTo>
                    <a:cubicBezTo>
                      <a:pt x="16901" y="458"/>
                      <a:pt x="16901" y="463"/>
                      <a:pt x="16901" y="487"/>
                    </a:cubicBezTo>
                    <a:lnTo>
                      <a:pt x="16931" y="487"/>
                    </a:lnTo>
                    <a:cubicBezTo>
                      <a:pt x="16931" y="463"/>
                      <a:pt x="16931" y="458"/>
                      <a:pt x="16916" y="457"/>
                    </a:cubicBezTo>
                    <a:close/>
                    <a:moveTo>
                      <a:pt x="12463" y="456"/>
                    </a:moveTo>
                    <a:cubicBezTo>
                      <a:pt x="12524" y="456"/>
                      <a:pt x="12524" y="456"/>
                      <a:pt x="12524" y="487"/>
                    </a:cubicBezTo>
                    <a:cubicBezTo>
                      <a:pt x="12524" y="501"/>
                      <a:pt x="12510" y="509"/>
                      <a:pt x="12493" y="513"/>
                    </a:cubicBezTo>
                    <a:lnTo>
                      <a:pt x="12493" y="513"/>
                    </a:lnTo>
                    <a:cubicBezTo>
                      <a:pt x="12490" y="487"/>
                      <a:pt x="12461" y="487"/>
                      <a:pt x="12432" y="487"/>
                    </a:cubicBezTo>
                    <a:cubicBezTo>
                      <a:pt x="12428" y="489"/>
                      <a:pt x="12424" y="491"/>
                      <a:pt x="12420" y="492"/>
                    </a:cubicBezTo>
                    <a:lnTo>
                      <a:pt x="12420" y="492"/>
                    </a:lnTo>
                    <a:cubicBezTo>
                      <a:pt x="12419" y="472"/>
                      <a:pt x="12441" y="456"/>
                      <a:pt x="12463" y="456"/>
                    </a:cubicBezTo>
                    <a:close/>
                    <a:moveTo>
                      <a:pt x="821" y="365"/>
                    </a:moveTo>
                    <a:cubicBezTo>
                      <a:pt x="852" y="365"/>
                      <a:pt x="882" y="365"/>
                      <a:pt x="882" y="396"/>
                    </a:cubicBezTo>
                    <a:lnTo>
                      <a:pt x="852" y="396"/>
                    </a:lnTo>
                    <a:cubicBezTo>
                      <a:pt x="852" y="387"/>
                      <a:pt x="850" y="384"/>
                      <a:pt x="847" y="384"/>
                    </a:cubicBezTo>
                    <a:cubicBezTo>
                      <a:pt x="840" y="384"/>
                      <a:pt x="829" y="412"/>
                      <a:pt x="852" y="456"/>
                    </a:cubicBezTo>
                    <a:lnTo>
                      <a:pt x="852" y="517"/>
                    </a:lnTo>
                    <a:cubicBezTo>
                      <a:pt x="821" y="517"/>
                      <a:pt x="821" y="487"/>
                      <a:pt x="821" y="456"/>
                    </a:cubicBezTo>
                    <a:cubicBezTo>
                      <a:pt x="791" y="365"/>
                      <a:pt x="791" y="365"/>
                      <a:pt x="821" y="365"/>
                    </a:cubicBezTo>
                    <a:close/>
                    <a:moveTo>
                      <a:pt x="4682" y="456"/>
                    </a:moveTo>
                    <a:cubicBezTo>
                      <a:pt x="4682" y="487"/>
                      <a:pt x="4682" y="517"/>
                      <a:pt x="4651" y="517"/>
                    </a:cubicBezTo>
                    <a:lnTo>
                      <a:pt x="4621" y="517"/>
                    </a:lnTo>
                    <a:cubicBezTo>
                      <a:pt x="4621" y="487"/>
                      <a:pt x="4651" y="456"/>
                      <a:pt x="4651" y="456"/>
                    </a:cubicBezTo>
                    <a:close/>
                    <a:moveTo>
                      <a:pt x="16476" y="505"/>
                    </a:moveTo>
                    <a:cubicBezTo>
                      <a:pt x="16475" y="509"/>
                      <a:pt x="16475" y="513"/>
                      <a:pt x="16475" y="517"/>
                    </a:cubicBezTo>
                    <a:cubicBezTo>
                      <a:pt x="16476" y="518"/>
                      <a:pt x="16476" y="519"/>
                      <a:pt x="16477" y="520"/>
                    </a:cubicBezTo>
                    <a:lnTo>
                      <a:pt x="16477" y="520"/>
                    </a:lnTo>
                    <a:cubicBezTo>
                      <a:pt x="16476" y="516"/>
                      <a:pt x="16476" y="511"/>
                      <a:pt x="16476" y="505"/>
                    </a:cubicBezTo>
                    <a:close/>
                    <a:moveTo>
                      <a:pt x="3857" y="386"/>
                    </a:moveTo>
                    <a:cubicBezTo>
                      <a:pt x="3861" y="386"/>
                      <a:pt x="3861" y="401"/>
                      <a:pt x="3861" y="426"/>
                    </a:cubicBezTo>
                    <a:cubicBezTo>
                      <a:pt x="3861" y="487"/>
                      <a:pt x="3861" y="517"/>
                      <a:pt x="3800" y="548"/>
                    </a:cubicBezTo>
                    <a:lnTo>
                      <a:pt x="3770" y="548"/>
                    </a:lnTo>
                    <a:lnTo>
                      <a:pt x="3800" y="487"/>
                    </a:lnTo>
                    <a:cubicBezTo>
                      <a:pt x="3836" y="416"/>
                      <a:pt x="3850" y="386"/>
                      <a:pt x="3857" y="386"/>
                    </a:cubicBezTo>
                    <a:close/>
                    <a:moveTo>
                      <a:pt x="9119" y="487"/>
                    </a:moveTo>
                    <a:cubicBezTo>
                      <a:pt x="9119" y="517"/>
                      <a:pt x="9119" y="548"/>
                      <a:pt x="9089" y="548"/>
                    </a:cubicBezTo>
                    <a:lnTo>
                      <a:pt x="9059" y="517"/>
                    </a:lnTo>
                    <a:lnTo>
                      <a:pt x="9089" y="487"/>
                    </a:lnTo>
                    <a:close/>
                    <a:moveTo>
                      <a:pt x="16477" y="520"/>
                    </a:moveTo>
                    <a:cubicBezTo>
                      <a:pt x="16479" y="547"/>
                      <a:pt x="16485" y="560"/>
                      <a:pt x="16488" y="560"/>
                    </a:cubicBezTo>
                    <a:cubicBezTo>
                      <a:pt x="16490" y="560"/>
                      <a:pt x="16489" y="546"/>
                      <a:pt x="16477" y="520"/>
                    </a:cubicBezTo>
                    <a:close/>
                    <a:moveTo>
                      <a:pt x="2432" y="487"/>
                    </a:moveTo>
                    <a:cubicBezTo>
                      <a:pt x="2432" y="487"/>
                      <a:pt x="2432" y="517"/>
                      <a:pt x="2402" y="578"/>
                    </a:cubicBezTo>
                    <a:lnTo>
                      <a:pt x="2341" y="578"/>
                    </a:lnTo>
                    <a:cubicBezTo>
                      <a:pt x="2341" y="517"/>
                      <a:pt x="2371" y="487"/>
                      <a:pt x="2432" y="487"/>
                    </a:cubicBezTo>
                    <a:close/>
                    <a:moveTo>
                      <a:pt x="5198" y="578"/>
                    </a:moveTo>
                    <a:cubicBezTo>
                      <a:pt x="5194" y="583"/>
                      <a:pt x="5189" y="587"/>
                      <a:pt x="5185" y="590"/>
                    </a:cubicBezTo>
                    <a:lnTo>
                      <a:pt x="5185" y="590"/>
                    </a:lnTo>
                    <a:cubicBezTo>
                      <a:pt x="5196" y="587"/>
                      <a:pt x="5212" y="578"/>
                      <a:pt x="5229" y="578"/>
                    </a:cubicBezTo>
                    <a:close/>
                    <a:moveTo>
                      <a:pt x="2536" y="552"/>
                    </a:moveTo>
                    <a:cubicBezTo>
                      <a:pt x="2508" y="552"/>
                      <a:pt x="2493" y="587"/>
                      <a:pt x="2493" y="608"/>
                    </a:cubicBezTo>
                    <a:cubicBezTo>
                      <a:pt x="2493" y="639"/>
                      <a:pt x="2523" y="639"/>
                      <a:pt x="2584" y="639"/>
                    </a:cubicBezTo>
                    <a:cubicBezTo>
                      <a:pt x="2615" y="639"/>
                      <a:pt x="2645" y="608"/>
                      <a:pt x="2645" y="608"/>
                    </a:cubicBezTo>
                    <a:cubicBezTo>
                      <a:pt x="2645" y="578"/>
                      <a:pt x="2615" y="578"/>
                      <a:pt x="2584" y="578"/>
                    </a:cubicBezTo>
                    <a:cubicBezTo>
                      <a:pt x="2565" y="559"/>
                      <a:pt x="2549" y="552"/>
                      <a:pt x="2536" y="552"/>
                    </a:cubicBezTo>
                    <a:close/>
                    <a:moveTo>
                      <a:pt x="22189" y="0"/>
                    </a:moveTo>
                    <a:cubicBezTo>
                      <a:pt x="22189" y="31"/>
                      <a:pt x="22038" y="31"/>
                      <a:pt x="21855" y="31"/>
                    </a:cubicBezTo>
                    <a:cubicBezTo>
                      <a:pt x="21673" y="31"/>
                      <a:pt x="21460" y="31"/>
                      <a:pt x="21460" y="61"/>
                    </a:cubicBezTo>
                    <a:lnTo>
                      <a:pt x="21399" y="61"/>
                    </a:lnTo>
                    <a:cubicBezTo>
                      <a:pt x="21399" y="31"/>
                      <a:pt x="21369" y="31"/>
                      <a:pt x="21308" y="31"/>
                    </a:cubicBezTo>
                    <a:cubicBezTo>
                      <a:pt x="21247" y="61"/>
                      <a:pt x="21186" y="61"/>
                      <a:pt x="21186" y="61"/>
                    </a:cubicBezTo>
                    <a:cubicBezTo>
                      <a:pt x="21186" y="31"/>
                      <a:pt x="21156" y="31"/>
                      <a:pt x="21095" y="31"/>
                    </a:cubicBezTo>
                    <a:cubicBezTo>
                      <a:pt x="21065" y="31"/>
                      <a:pt x="21034" y="31"/>
                      <a:pt x="21034" y="61"/>
                    </a:cubicBezTo>
                    <a:cubicBezTo>
                      <a:pt x="21004" y="61"/>
                      <a:pt x="20791" y="61"/>
                      <a:pt x="20730" y="31"/>
                    </a:cubicBezTo>
                    <a:cubicBezTo>
                      <a:pt x="20722" y="22"/>
                      <a:pt x="20713" y="18"/>
                      <a:pt x="20704" y="18"/>
                    </a:cubicBezTo>
                    <a:cubicBezTo>
                      <a:pt x="20682" y="18"/>
                      <a:pt x="20661" y="40"/>
                      <a:pt x="20639" y="61"/>
                    </a:cubicBezTo>
                    <a:cubicBezTo>
                      <a:pt x="20639" y="92"/>
                      <a:pt x="20609" y="122"/>
                      <a:pt x="20579" y="122"/>
                    </a:cubicBezTo>
                    <a:lnTo>
                      <a:pt x="20579" y="61"/>
                    </a:lnTo>
                    <a:cubicBezTo>
                      <a:pt x="20609" y="31"/>
                      <a:pt x="20609" y="31"/>
                      <a:pt x="20548" y="31"/>
                    </a:cubicBezTo>
                    <a:lnTo>
                      <a:pt x="20518" y="31"/>
                    </a:lnTo>
                    <a:cubicBezTo>
                      <a:pt x="20518" y="61"/>
                      <a:pt x="20366" y="61"/>
                      <a:pt x="20183" y="61"/>
                    </a:cubicBezTo>
                    <a:cubicBezTo>
                      <a:pt x="19940" y="61"/>
                      <a:pt x="19849" y="61"/>
                      <a:pt x="19849" y="92"/>
                    </a:cubicBezTo>
                    <a:cubicBezTo>
                      <a:pt x="19849" y="107"/>
                      <a:pt x="19841" y="114"/>
                      <a:pt x="19826" y="114"/>
                    </a:cubicBezTo>
                    <a:cubicBezTo>
                      <a:pt x="19811" y="114"/>
                      <a:pt x="19788" y="107"/>
                      <a:pt x="19758" y="92"/>
                    </a:cubicBezTo>
                    <a:cubicBezTo>
                      <a:pt x="19642" y="34"/>
                      <a:pt x="19600" y="13"/>
                      <a:pt x="19577" y="13"/>
                    </a:cubicBezTo>
                    <a:cubicBezTo>
                      <a:pt x="19563" y="13"/>
                      <a:pt x="19556" y="20"/>
                      <a:pt x="19545" y="31"/>
                    </a:cubicBezTo>
                    <a:cubicBezTo>
                      <a:pt x="19575" y="31"/>
                      <a:pt x="19575" y="61"/>
                      <a:pt x="19575" y="92"/>
                    </a:cubicBezTo>
                    <a:cubicBezTo>
                      <a:pt x="19575" y="122"/>
                      <a:pt x="19568" y="137"/>
                      <a:pt x="19556" y="137"/>
                    </a:cubicBezTo>
                    <a:cubicBezTo>
                      <a:pt x="19545" y="137"/>
                      <a:pt x="19530" y="122"/>
                      <a:pt x="19515" y="92"/>
                    </a:cubicBezTo>
                    <a:cubicBezTo>
                      <a:pt x="19515" y="68"/>
                      <a:pt x="19457" y="59"/>
                      <a:pt x="19384" y="59"/>
                    </a:cubicBezTo>
                    <a:cubicBezTo>
                      <a:pt x="19266" y="59"/>
                      <a:pt x="19108" y="84"/>
                      <a:pt x="19089" y="122"/>
                    </a:cubicBezTo>
                    <a:lnTo>
                      <a:pt x="19089" y="92"/>
                    </a:lnTo>
                    <a:cubicBezTo>
                      <a:pt x="19089" y="61"/>
                      <a:pt x="19059" y="61"/>
                      <a:pt x="18968" y="61"/>
                    </a:cubicBezTo>
                    <a:lnTo>
                      <a:pt x="18876" y="61"/>
                    </a:lnTo>
                    <a:cubicBezTo>
                      <a:pt x="18876" y="87"/>
                      <a:pt x="18844" y="96"/>
                      <a:pt x="18806" y="96"/>
                    </a:cubicBezTo>
                    <a:cubicBezTo>
                      <a:pt x="18755" y="96"/>
                      <a:pt x="18694" y="79"/>
                      <a:pt x="18694" y="61"/>
                    </a:cubicBezTo>
                    <a:cubicBezTo>
                      <a:pt x="18694" y="31"/>
                      <a:pt x="18694" y="31"/>
                      <a:pt x="18633" y="31"/>
                    </a:cubicBezTo>
                    <a:cubicBezTo>
                      <a:pt x="18595" y="57"/>
                      <a:pt x="18551" y="66"/>
                      <a:pt x="18513" y="66"/>
                    </a:cubicBezTo>
                    <a:cubicBezTo>
                      <a:pt x="18461" y="66"/>
                      <a:pt x="18420" y="48"/>
                      <a:pt x="18420" y="31"/>
                    </a:cubicBezTo>
                    <a:lnTo>
                      <a:pt x="18360" y="31"/>
                    </a:lnTo>
                    <a:cubicBezTo>
                      <a:pt x="18329" y="61"/>
                      <a:pt x="18268" y="61"/>
                      <a:pt x="18238" y="61"/>
                    </a:cubicBezTo>
                    <a:cubicBezTo>
                      <a:pt x="18147" y="61"/>
                      <a:pt x="18147" y="61"/>
                      <a:pt x="18147" y="92"/>
                    </a:cubicBezTo>
                    <a:cubicBezTo>
                      <a:pt x="18147" y="102"/>
                      <a:pt x="18147" y="113"/>
                      <a:pt x="18147" y="122"/>
                    </a:cubicBezTo>
                    <a:cubicBezTo>
                      <a:pt x="18147" y="92"/>
                      <a:pt x="18056" y="92"/>
                      <a:pt x="17934" y="92"/>
                    </a:cubicBezTo>
                    <a:cubicBezTo>
                      <a:pt x="17812" y="92"/>
                      <a:pt x="17752" y="92"/>
                      <a:pt x="17721" y="61"/>
                    </a:cubicBezTo>
                    <a:lnTo>
                      <a:pt x="17691" y="92"/>
                    </a:lnTo>
                    <a:cubicBezTo>
                      <a:pt x="17676" y="107"/>
                      <a:pt x="17668" y="114"/>
                      <a:pt x="17664" y="114"/>
                    </a:cubicBezTo>
                    <a:cubicBezTo>
                      <a:pt x="17661" y="114"/>
                      <a:pt x="17661" y="107"/>
                      <a:pt x="17661" y="92"/>
                    </a:cubicBezTo>
                    <a:cubicBezTo>
                      <a:pt x="17645" y="76"/>
                      <a:pt x="17607" y="69"/>
                      <a:pt x="17566" y="69"/>
                    </a:cubicBezTo>
                    <a:cubicBezTo>
                      <a:pt x="17524" y="69"/>
                      <a:pt x="17478" y="76"/>
                      <a:pt x="17448" y="92"/>
                    </a:cubicBezTo>
                    <a:lnTo>
                      <a:pt x="17417" y="92"/>
                    </a:lnTo>
                    <a:cubicBezTo>
                      <a:pt x="17402" y="61"/>
                      <a:pt x="17372" y="46"/>
                      <a:pt x="17341" y="46"/>
                    </a:cubicBezTo>
                    <a:cubicBezTo>
                      <a:pt x="17311" y="46"/>
                      <a:pt x="17281" y="61"/>
                      <a:pt x="17265" y="92"/>
                    </a:cubicBezTo>
                    <a:cubicBezTo>
                      <a:pt x="17265" y="61"/>
                      <a:pt x="17235" y="61"/>
                      <a:pt x="17205" y="61"/>
                    </a:cubicBezTo>
                    <a:cubicBezTo>
                      <a:pt x="17189" y="76"/>
                      <a:pt x="17151" y="84"/>
                      <a:pt x="17117" y="84"/>
                    </a:cubicBezTo>
                    <a:cubicBezTo>
                      <a:pt x="17083" y="84"/>
                      <a:pt x="17053" y="76"/>
                      <a:pt x="17053" y="61"/>
                    </a:cubicBezTo>
                    <a:lnTo>
                      <a:pt x="17022" y="61"/>
                    </a:lnTo>
                    <a:cubicBezTo>
                      <a:pt x="16992" y="92"/>
                      <a:pt x="16961" y="92"/>
                      <a:pt x="16931" y="92"/>
                    </a:cubicBezTo>
                    <a:cubicBezTo>
                      <a:pt x="16901" y="92"/>
                      <a:pt x="16901" y="92"/>
                      <a:pt x="16870" y="122"/>
                    </a:cubicBezTo>
                    <a:cubicBezTo>
                      <a:pt x="16840" y="152"/>
                      <a:pt x="16809" y="152"/>
                      <a:pt x="16809" y="152"/>
                    </a:cubicBezTo>
                    <a:cubicBezTo>
                      <a:pt x="16779" y="152"/>
                      <a:pt x="16809" y="122"/>
                      <a:pt x="16840" y="92"/>
                    </a:cubicBezTo>
                    <a:cubicBezTo>
                      <a:pt x="16852" y="79"/>
                      <a:pt x="16849" y="72"/>
                      <a:pt x="16835" y="72"/>
                    </a:cubicBezTo>
                    <a:cubicBezTo>
                      <a:pt x="16815" y="72"/>
                      <a:pt x="16772" y="86"/>
                      <a:pt x="16718" y="122"/>
                    </a:cubicBezTo>
                    <a:cubicBezTo>
                      <a:pt x="16673" y="152"/>
                      <a:pt x="16650" y="168"/>
                      <a:pt x="16646" y="168"/>
                    </a:cubicBezTo>
                    <a:cubicBezTo>
                      <a:pt x="16642" y="168"/>
                      <a:pt x="16657" y="152"/>
                      <a:pt x="16688" y="122"/>
                    </a:cubicBezTo>
                    <a:cubicBezTo>
                      <a:pt x="16709" y="101"/>
                      <a:pt x="16731" y="79"/>
                      <a:pt x="16720" y="79"/>
                    </a:cubicBezTo>
                    <a:cubicBezTo>
                      <a:pt x="16716" y="79"/>
                      <a:pt x="16706" y="83"/>
                      <a:pt x="16688" y="92"/>
                    </a:cubicBezTo>
                    <a:cubicBezTo>
                      <a:pt x="16688" y="92"/>
                      <a:pt x="16627" y="92"/>
                      <a:pt x="16627" y="122"/>
                    </a:cubicBezTo>
                    <a:lnTo>
                      <a:pt x="16566" y="122"/>
                    </a:lnTo>
                    <a:cubicBezTo>
                      <a:pt x="16505" y="92"/>
                      <a:pt x="16475" y="92"/>
                      <a:pt x="16445" y="92"/>
                    </a:cubicBezTo>
                    <a:cubicBezTo>
                      <a:pt x="16429" y="107"/>
                      <a:pt x="16422" y="114"/>
                      <a:pt x="16414" y="114"/>
                    </a:cubicBezTo>
                    <a:cubicBezTo>
                      <a:pt x="16407" y="114"/>
                      <a:pt x="16399" y="107"/>
                      <a:pt x="16384" y="92"/>
                    </a:cubicBezTo>
                    <a:cubicBezTo>
                      <a:pt x="16384" y="79"/>
                      <a:pt x="16379" y="72"/>
                      <a:pt x="16373" y="72"/>
                    </a:cubicBezTo>
                    <a:cubicBezTo>
                      <a:pt x="16364" y="72"/>
                      <a:pt x="16354" y="86"/>
                      <a:pt x="16354" y="122"/>
                    </a:cubicBezTo>
                    <a:cubicBezTo>
                      <a:pt x="16354" y="137"/>
                      <a:pt x="16346" y="145"/>
                      <a:pt x="16335" y="145"/>
                    </a:cubicBezTo>
                    <a:cubicBezTo>
                      <a:pt x="16323" y="145"/>
                      <a:pt x="16308" y="137"/>
                      <a:pt x="16293" y="122"/>
                    </a:cubicBezTo>
                    <a:cubicBezTo>
                      <a:pt x="16293" y="86"/>
                      <a:pt x="16282" y="72"/>
                      <a:pt x="16274" y="72"/>
                    </a:cubicBezTo>
                    <a:cubicBezTo>
                      <a:pt x="16268" y="72"/>
                      <a:pt x="16262" y="79"/>
                      <a:pt x="16262" y="92"/>
                    </a:cubicBezTo>
                    <a:cubicBezTo>
                      <a:pt x="16232" y="122"/>
                      <a:pt x="16202" y="122"/>
                      <a:pt x="16202" y="122"/>
                    </a:cubicBezTo>
                    <a:cubicBezTo>
                      <a:pt x="16202" y="92"/>
                      <a:pt x="15958" y="92"/>
                      <a:pt x="15715" y="92"/>
                    </a:cubicBezTo>
                    <a:cubicBezTo>
                      <a:pt x="15685" y="92"/>
                      <a:pt x="15654" y="122"/>
                      <a:pt x="15654" y="152"/>
                    </a:cubicBezTo>
                    <a:cubicBezTo>
                      <a:pt x="15654" y="178"/>
                      <a:pt x="15654" y="188"/>
                      <a:pt x="15652" y="188"/>
                    </a:cubicBezTo>
                    <a:cubicBezTo>
                      <a:pt x="15649" y="188"/>
                      <a:pt x="15642" y="170"/>
                      <a:pt x="15624" y="152"/>
                    </a:cubicBezTo>
                    <a:cubicBezTo>
                      <a:pt x="15609" y="107"/>
                      <a:pt x="15594" y="84"/>
                      <a:pt x="15586" y="84"/>
                    </a:cubicBezTo>
                    <a:lnTo>
                      <a:pt x="15586" y="84"/>
                    </a:lnTo>
                    <a:cubicBezTo>
                      <a:pt x="15578" y="84"/>
                      <a:pt x="15578" y="107"/>
                      <a:pt x="15594" y="152"/>
                    </a:cubicBezTo>
                    <a:cubicBezTo>
                      <a:pt x="15594" y="183"/>
                      <a:pt x="15594" y="198"/>
                      <a:pt x="15590" y="198"/>
                    </a:cubicBezTo>
                    <a:cubicBezTo>
                      <a:pt x="15586" y="198"/>
                      <a:pt x="15578" y="183"/>
                      <a:pt x="15563" y="152"/>
                    </a:cubicBezTo>
                    <a:cubicBezTo>
                      <a:pt x="15548" y="137"/>
                      <a:pt x="15540" y="130"/>
                      <a:pt x="15533" y="130"/>
                    </a:cubicBezTo>
                    <a:cubicBezTo>
                      <a:pt x="15525" y="130"/>
                      <a:pt x="15518" y="137"/>
                      <a:pt x="15502" y="152"/>
                    </a:cubicBezTo>
                    <a:cubicBezTo>
                      <a:pt x="15502" y="168"/>
                      <a:pt x="15495" y="175"/>
                      <a:pt x="15487" y="175"/>
                    </a:cubicBezTo>
                    <a:cubicBezTo>
                      <a:pt x="15480" y="175"/>
                      <a:pt x="15472" y="168"/>
                      <a:pt x="15472" y="152"/>
                    </a:cubicBezTo>
                    <a:cubicBezTo>
                      <a:pt x="15451" y="131"/>
                      <a:pt x="15429" y="109"/>
                      <a:pt x="15418" y="109"/>
                    </a:cubicBezTo>
                    <a:cubicBezTo>
                      <a:pt x="15414" y="109"/>
                      <a:pt x="15411" y="113"/>
                      <a:pt x="15411" y="122"/>
                    </a:cubicBezTo>
                    <a:cubicBezTo>
                      <a:pt x="15411" y="122"/>
                      <a:pt x="15381" y="122"/>
                      <a:pt x="15381" y="92"/>
                    </a:cubicBezTo>
                    <a:cubicBezTo>
                      <a:pt x="15372" y="83"/>
                      <a:pt x="15363" y="79"/>
                      <a:pt x="15354" y="79"/>
                    </a:cubicBezTo>
                    <a:cubicBezTo>
                      <a:pt x="15333" y="79"/>
                      <a:pt x="15311" y="101"/>
                      <a:pt x="15290" y="122"/>
                    </a:cubicBezTo>
                    <a:cubicBezTo>
                      <a:pt x="15244" y="152"/>
                      <a:pt x="15214" y="168"/>
                      <a:pt x="15198" y="168"/>
                    </a:cubicBezTo>
                    <a:cubicBezTo>
                      <a:pt x="15183" y="168"/>
                      <a:pt x="15183" y="152"/>
                      <a:pt x="15198" y="122"/>
                    </a:cubicBezTo>
                    <a:cubicBezTo>
                      <a:pt x="15210" y="99"/>
                      <a:pt x="15195" y="89"/>
                      <a:pt x="15172" y="89"/>
                    </a:cubicBezTo>
                    <a:cubicBezTo>
                      <a:pt x="15135" y="89"/>
                      <a:pt x="15077" y="115"/>
                      <a:pt x="15077" y="152"/>
                    </a:cubicBezTo>
                    <a:cubicBezTo>
                      <a:pt x="15059" y="188"/>
                      <a:pt x="15052" y="203"/>
                      <a:pt x="15049" y="203"/>
                    </a:cubicBezTo>
                    <a:cubicBezTo>
                      <a:pt x="15046" y="203"/>
                      <a:pt x="15046" y="195"/>
                      <a:pt x="15046" y="183"/>
                    </a:cubicBezTo>
                    <a:cubicBezTo>
                      <a:pt x="15046" y="152"/>
                      <a:pt x="15016" y="152"/>
                      <a:pt x="15016" y="152"/>
                    </a:cubicBezTo>
                    <a:cubicBezTo>
                      <a:pt x="14986" y="152"/>
                      <a:pt x="14955" y="152"/>
                      <a:pt x="14955" y="122"/>
                    </a:cubicBezTo>
                    <a:cubicBezTo>
                      <a:pt x="14955" y="122"/>
                      <a:pt x="14925" y="122"/>
                      <a:pt x="14864" y="152"/>
                    </a:cubicBezTo>
                    <a:cubicBezTo>
                      <a:pt x="14853" y="176"/>
                      <a:pt x="14832" y="186"/>
                      <a:pt x="14809" y="186"/>
                    </a:cubicBezTo>
                    <a:cubicBezTo>
                      <a:pt x="14773" y="186"/>
                      <a:pt x="14731" y="160"/>
                      <a:pt x="14712" y="122"/>
                    </a:cubicBezTo>
                    <a:lnTo>
                      <a:pt x="14651" y="152"/>
                    </a:lnTo>
                    <a:cubicBezTo>
                      <a:pt x="14633" y="190"/>
                      <a:pt x="14614" y="216"/>
                      <a:pt x="14602" y="216"/>
                    </a:cubicBezTo>
                    <a:cubicBezTo>
                      <a:pt x="14595" y="216"/>
                      <a:pt x="14591" y="206"/>
                      <a:pt x="14591" y="183"/>
                    </a:cubicBezTo>
                    <a:lnTo>
                      <a:pt x="14591" y="152"/>
                    </a:lnTo>
                    <a:cubicBezTo>
                      <a:pt x="14591" y="176"/>
                      <a:pt x="14573" y="186"/>
                      <a:pt x="14551" y="186"/>
                    </a:cubicBezTo>
                    <a:cubicBezTo>
                      <a:pt x="14515" y="186"/>
                      <a:pt x="14469" y="160"/>
                      <a:pt x="14469" y="122"/>
                    </a:cubicBezTo>
                    <a:cubicBezTo>
                      <a:pt x="14469" y="92"/>
                      <a:pt x="14469" y="92"/>
                      <a:pt x="14439" y="92"/>
                    </a:cubicBezTo>
                    <a:lnTo>
                      <a:pt x="14439" y="122"/>
                    </a:lnTo>
                    <a:cubicBezTo>
                      <a:pt x="14439" y="152"/>
                      <a:pt x="14439" y="183"/>
                      <a:pt x="14408" y="183"/>
                    </a:cubicBezTo>
                    <a:cubicBezTo>
                      <a:pt x="14378" y="183"/>
                      <a:pt x="14347" y="183"/>
                      <a:pt x="14347" y="152"/>
                    </a:cubicBezTo>
                    <a:cubicBezTo>
                      <a:pt x="14347" y="131"/>
                      <a:pt x="14332" y="109"/>
                      <a:pt x="14323" y="109"/>
                    </a:cubicBezTo>
                    <a:cubicBezTo>
                      <a:pt x="14320" y="109"/>
                      <a:pt x="14317" y="113"/>
                      <a:pt x="14317" y="122"/>
                    </a:cubicBezTo>
                    <a:cubicBezTo>
                      <a:pt x="14317" y="122"/>
                      <a:pt x="14287" y="122"/>
                      <a:pt x="14256" y="92"/>
                    </a:cubicBezTo>
                    <a:lnTo>
                      <a:pt x="14135" y="92"/>
                    </a:lnTo>
                    <a:cubicBezTo>
                      <a:pt x="14119" y="107"/>
                      <a:pt x="14104" y="114"/>
                      <a:pt x="14093" y="114"/>
                    </a:cubicBezTo>
                    <a:cubicBezTo>
                      <a:pt x="14081" y="114"/>
                      <a:pt x="14074" y="107"/>
                      <a:pt x="14074" y="92"/>
                    </a:cubicBezTo>
                    <a:cubicBezTo>
                      <a:pt x="14074" y="92"/>
                      <a:pt x="14013" y="92"/>
                      <a:pt x="13983" y="122"/>
                    </a:cubicBezTo>
                    <a:cubicBezTo>
                      <a:pt x="13922" y="122"/>
                      <a:pt x="13891" y="122"/>
                      <a:pt x="13891" y="92"/>
                    </a:cubicBezTo>
                    <a:cubicBezTo>
                      <a:pt x="13891" y="76"/>
                      <a:pt x="13891" y="69"/>
                      <a:pt x="13888" y="69"/>
                    </a:cubicBezTo>
                    <a:cubicBezTo>
                      <a:pt x="13884" y="69"/>
                      <a:pt x="13876" y="76"/>
                      <a:pt x="13861" y="92"/>
                    </a:cubicBezTo>
                    <a:cubicBezTo>
                      <a:pt x="13861" y="122"/>
                      <a:pt x="13831" y="122"/>
                      <a:pt x="13800" y="122"/>
                    </a:cubicBezTo>
                    <a:lnTo>
                      <a:pt x="13770" y="122"/>
                    </a:lnTo>
                    <a:cubicBezTo>
                      <a:pt x="13770" y="152"/>
                      <a:pt x="13770" y="152"/>
                      <a:pt x="13739" y="152"/>
                    </a:cubicBezTo>
                    <a:cubicBezTo>
                      <a:pt x="13709" y="152"/>
                      <a:pt x="13618" y="122"/>
                      <a:pt x="13587" y="122"/>
                    </a:cubicBezTo>
                    <a:cubicBezTo>
                      <a:pt x="13527" y="122"/>
                      <a:pt x="13527" y="122"/>
                      <a:pt x="13557" y="152"/>
                    </a:cubicBezTo>
                    <a:cubicBezTo>
                      <a:pt x="13557" y="152"/>
                      <a:pt x="13557" y="166"/>
                      <a:pt x="13548" y="166"/>
                    </a:cubicBezTo>
                    <a:cubicBezTo>
                      <a:pt x="13544" y="166"/>
                      <a:pt x="13537" y="163"/>
                      <a:pt x="13527" y="152"/>
                    </a:cubicBezTo>
                    <a:cubicBezTo>
                      <a:pt x="13496" y="152"/>
                      <a:pt x="13405" y="122"/>
                      <a:pt x="13314" y="122"/>
                    </a:cubicBezTo>
                    <a:cubicBezTo>
                      <a:pt x="13223" y="122"/>
                      <a:pt x="13223" y="122"/>
                      <a:pt x="13223" y="152"/>
                    </a:cubicBezTo>
                    <a:cubicBezTo>
                      <a:pt x="13238" y="183"/>
                      <a:pt x="13238" y="198"/>
                      <a:pt x="13230" y="198"/>
                    </a:cubicBezTo>
                    <a:cubicBezTo>
                      <a:pt x="13223" y="198"/>
                      <a:pt x="13208" y="183"/>
                      <a:pt x="13192" y="152"/>
                    </a:cubicBezTo>
                    <a:cubicBezTo>
                      <a:pt x="13157" y="117"/>
                      <a:pt x="13132" y="102"/>
                      <a:pt x="13117" y="102"/>
                    </a:cubicBezTo>
                    <a:cubicBezTo>
                      <a:pt x="13106" y="102"/>
                      <a:pt x="13101" y="109"/>
                      <a:pt x="13101" y="122"/>
                    </a:cubicBezTo>
                    <a:cubicBezTo>
                      <a:pt x="13071" y="152"/>
                      <a:pt x="13071" y="152"/>
                      <a:pt x="13040" y="152"/>
                    </a:cubicBezTo>
                    <a:cubicBezTo>
                      <a:pt x="13040" y="137"/>
                      <a:pt x="13040" y="130"/>
                      <a:pt x="13033" y="130"/>
                    </a:cubicBezTo>
                    <a:cubicBezTo>
                      <a:pt x="13025" y="130"/>
                      <a:pt x="13010" y="137"/>
                      <a:pt x="12980" y="152"/>
                    </a:cubicBezTo>
                    <a:cubicBezTo>
                      <a:pt x="12949" y="152"/>
                      <a:pt x="12949" y="152"/>
                      <a:pt x="12949" y="122"/>
                    </a:cubicBezTo>
                    <a:lnTo>
                      <a:pt x="12888" y="122"/>
                    </a:lnTo>
                    <a:cubicBezTo>
                      <a:pt x="12863" y="148"/>
                      <a:pt x="12821" y="157"/>
                      <a:pt x="12779" y="157"/>
                    </a:cubicBezTo>
                    <a:cubicBezTo>
                      <a:pt x="12721" y="157"/>
                      <a:pt x="12663" y="140"/>
                      <a:pt x="12645" y="122"/>
                    </a:cubicBezTo>
                    <a:cubicBezTo>
                      <a:pt x="12645" y="122"/>
                      <a:pt x="12615" y="122"/>
                      <a:pt x="12584" y="152"/>
                    </a:cubicBezTo>
                    <a:cubicBezTo>
                      <a:pt x="12569" y="183"/>
                      <a:pt x="12554" y="198"/>
                      <a:pt x="12543" y="198"/>
                    </a:cubicBezTo>
                    <a:cubicBezTo>
                      <a:pt x="12531" y="198"/>
                      <a:pt x="12524" y="183"/>
                      <a:pt x="12524" y="152"/>
                    </a:cubicBezTo>
                    <a:cubicBezTo>
                      <a:pt x="12511" y="165"/>
                      <a:pt x="12478" y="172"/>
                      <a:pt x="12445" y="172"/>
                    </a:cubicBezTo>
                    <a:cubicBezTo>
                      <a:pt x="12399" y="172"/>
                      <a:pt x="12354" y="158"/>
                      <a:pt x="12372" y="122"/>
                    </a:cubicBezTo>
                    <a:lnTo>
                      <a:pt x="12372" y="31"/>
                    </a:lnTo>
                    <a:cubicBezTo>
                      <a:pt x="12341" y="92"/>
                      <a:pt x="12311" y="92"/>
                      <a:pt x="12311" y="92"/>
                    </a:cubicBezTo>
                    <a:cubicBezTo>
                      <a:pt x="12311" y="122"/>
                      <a:pt x="12280" y="122"/>
                      <a:pt x="12220" y="122"/>
                    </a:cubicBezTo>
                    <a:cubicBezTo>
                      <a:pt x="12159" y="122"/>
                      <a:pt x="12037" y="152"/>
                      <a:pt x="11977" y="152"/>
                    </a:cubicBezTo>
                    <a:cubicBezTo>
                      <a:pt x="11946" y="152"/>
                      <a:pt x="11855" y="152"/>
                      <a:pt x="11825" y="122"/>
                    </a:cubicBezTo>
                    <a:cubicBezTo>
                      <a:pt x="11794" y="122"/>
                      <a:pt x="11764" y="122"/>
                      <a:pt x="11703" y="152"/>
                    </a:cubicBezTo>
                    <a:cubicBezTo>
                      <a:pt x="11703" y="168"/>
                      <a:pt x="11688" y="175"/>
                      <a:pt x="11673" y="175"/>
                    </a:cubicBezTo>
                    <a:cubicBezTo>
                      <a:pt x="11657" y="175"/>
                      <a:pt x="11642" y="168"/>
                      <a:pt x="11642" y="152"/>
                    </a:cubicBezTo>
                    <a:lnTo>
                      <a:pt x="11612" y="152"/>
                    </a:lnTo>
                    <a:cubicBezTo>
                      <a:pt x="11551" y="183"/>
                      <a:pt x="11521" y="183"/>
                      <a:pt x="11521" y="183"/>
                    </a:cubicBezTo>
                    <a:cubicBezTo>
                      <a:pt x="11521" y="161"/>
                      <a:pt x="11505" y="140"/>
                      <a:pt x="11486" y="140"/>
                    </a:cubicBezTo>
                    <a:cubicBezTo>
                      <a:pt x="11478" y="140"/>
                      <a:pt x="11469" y="144"/>
                      <a:pt x="11460" y="152"/>
                    </a:cubicBezTo>
                    <a:cubicBezTo>
                      <a:pt x="11460" y="183"/>
                      <a:pt x="11429" y="183"/>
                      <a:pt x="11399" y="183"/>
                    </a:cubicBezTo>
                    <a:cubicBezTo>
                      <a:pt x="11364" y="165"/>
                      <a:pt x="11045" y="148"/>
                      <a:pt x="10782" y="148"/>
                    </a:cubicBezTo>
                    <a:cubicBezTo>
                      <a:pt x="10589" y="148"/>
                      <a:pt x="10426" y="157"/>
                      <a:pt x="10426" y="183"/>
                    </a:cubicBezTo>
                    <a:lnTo>
                      <a:pt x="10274" y="183"/>
                    </a:lnTo>
                    <a:cubicBezTo>
                      <a:pt x="10274" y="137"/>
                      <a:pt x="10236" y="122"/>
                      <a:pt x="10187" y="122"/>
                    </a:cubicBezTo>
                    <a:cubicBezTo>
                      <a:pt x="10138" y="122"/>
                      <a:pt x="10077" y="137"/>
                      <a:pt x="10031" y="152"/>
                    </a:cubicBezTo>
                    <a:cubicBezTo>
                      <a:pt x="10001" y="213"/>
                      <a:pt x="10001" y="213"/>
                      <a:pt x="9970" y="213"/>
                    </a:cubicBezTo>
                    <a:cubicBezTo>
                      <a:pt x="9970" y="155"/>
                      <a:pt x="9934" y="134"/>
                      <a:pt x="9891" y="134"/>
                    </a:cubicBezTo>
                    <a:cubicBezTo>
                      <a:pt x="9867" y="134"/>
                      <a:pt x="9841" y="141"/>
                      <a:pt x="9818" y="152"/>
                    </a:cubicBezTo>
                    <a:cubicBezTo>
                      <a:pt x="9803" y="198"/>
                      <a:pt x="9788" y="221"/>
                      <a:pt x="9777" y="221"/>
                    </a:cubicBezTo>
                    <a:cubicBezTo>
                      <a:pt x="9765" y="221"/>
                      <a:pt x="9758" y="198"/>
                      <a:pt x="9758" y="152"/>
                    </a:cubicBezTo>
                    <a:cubicBezTo>
                      <a:pt x="9758" y="127"/>
                      <a:pt x="9752" y="113"/>
                      <a:pt x="9742" y="113"/>
                    </a:cubicBezTo>
                    <a:cubicBezTo>
                      <a:pt x="9727" y="113"/>
                      <a:pt x="9702" y="142"/>
                      <a:pt x="9666" y="213"/>
                    </a:cubicBezTo>
                    <a:cubicBezTo>
                      <a:pt x="9651" y="228"/>
                      <a:pt x="9644" y="236"/>
                      <a:pt x="9636" y="236"/>
                    </a:cubicBezTo>
                    <a:cubicBezTo>
                      <a:pt x="9628" y="236"/>
                      <a:pt x="9621" y="228"/>
                      <a:pt x="9606" y="213"/>
                    </a:cubicBezTo>
                    <a:cubicBezTo>
                      <a:pt x="9586" y="155"/>
                      <a:pt x="9567" y="134"/>
                      <a:pt x="9556" y="134"/>
                    </a:cubicBezTo>
                    <a:cubicBezTo>
                      <a:pt x="9549" y="134"/>
                      <a:pt x="9545" y="141"/>
                      <a:pt x="9545" y="152"/>
                    </a:cubicBezTo>
                    <a:cubicBezTo>
                      <a:pt x="9530" y="198"/>
                      <a:pt x="9514" y="221"/>
                      <a:pt x="9499" y="221"/>
                    </a:cubicBezTo>
                    <a:cubicBezTo>
                      <a:pt x="9484" y="221"/>
                      <a:pt x="9469" y="198"/>
                      <a:pt x="9454" y="152"/>
                    </a:cubicBezTo>
                    <a:cubicBezTo>
                      <a:pt x="9438" y="122"/>
                      <a:pt x="9431" y="107"/>
                      <a:pt x="9423" y="107"/>
                    </a:cubicBezTo>
                    <a:cubicBezTo>
                      <a:pt x="9416" y="107"/>
                      <a:pt x="9408" y="122"/>
                      <a:pt x="9393" y="152"/>
                    </a:cubicBezTo>
                    <a:cubicBezTo>
                      <a:pt x="9378" y="198"/>
                      <a:pt x="9340" y="221"/>
                      <a:pt x="9302" y="221"/>
                    </a:cubicBezTo>
                    <a:cubicBezTo>
                      <a:pt x="9264" y="221"/>
                      <a:pt x="9226" y="198"/>
                      <a:pt x="9211" y="152"/>
                    </a:cubicBezTo>
                    <a:cubicBezTo>
                      <a:pt x="9190" y="152"/>
                      <a:pt x="9183" y="139"/>
                      <a:pt x="9181" y="139"/>
                    </a:cubicBezTo>
                    <a:cubicBezTo>
                      <a:pt x="9180" y="139"/>
                      <a:pt x="9180" y="142"/>
                      <a:pt x="9180" y="152"/>
                    </a:cubicBezTo>
                    <a:lnTo>
                      <a:pt x="9150" y="122"/>
                    </a:lnTo>
                    <a:lnTo>
                      <a:pt x="9089" y="122"/>
                    </a:lnTo>
                    <a:lnTo>
                      <a:pt x="9089" y="152"/>
                    </a:lnTo>
                    <a:cubicBezTo>
                      <a:pt x="9059" y="152"/>
                      <a:pt x="8907" y="122"/>
                      <a:pt x="8694" y="122"/>
                    </a:cubicBezTo>
                    <a:cubicBezTo>
                      <a:pt x="8390" y="122"/>
                      <a:pt x="8359" y="122"/>
                      <a:pt x="8390" y="152"/>
                    </a:cubicBezTo>
                    <a:cubicBezTo>
                      <a:pt x="8390" y="183"/>
                      <a:pt x="8382" y="198"/>
                      <a:pt x="8371" y="198"/>
                    </a:cubicBezTo>
                    <a:cubicBezTo>
                      <a:pt x="8359" y="198"/>
                      <a:pt x="8344" y="183"/>
                      <a:pt x="8329" y="152"/>
                    </a:cubicBezTo>
                    <a:cubicBezTo>
                      <a:pt x="8299" y="152"/>
                      <a:pt x="8238" y="122"/>
                      <a:pt x="8177" y="122"/>
                    </a:cubicBezTo>
                    <a:cubicBezTo>
                      <a:pt x="8147" y="122"/>
                      <a:pt x="8086" y="122"/>
                      <a:pt x="8086" y="92"/>
                    </a:cubicBezTo>
                    <a:lnTo>
                      <a:pt x="8055" y="92"/>
                    </a:lnTo>
                    <a:cubicBezTo>
                      <a:pt x="8020" y="127"/>
                      <a:pt x="7953" y="142"/>
                      <a:pt x="7885" y="142"/>
                    </a:cubicBezTo>
                    <a:cubicBezTo>
                      <a:pt x="7837" y="142"/>
                      <a:pt x="7789" y="135"/>
                      <a:pt x="7752" y="122"/>
                    </a:cubicBezTo>
                    <a:cubicBezTo>
                      <a:pt x="7691" y="122"/>
                      <a:pt x="7660" y="122"/>
                      <a:pt x="7600" y="152"/>
                    </a:cubicBezTo>
                    <a:cubicBezTo>
                      <a:pt x="7584" y="168"/>
                      <a:pt x="7577" y="175"/>
                      <a:pt x="7569" y="175"/>
                    </a:cubicBezTo>
                    <a:cubicBezTo>
                      <a:pt x="7562" y="175"/>
                      <a:pt x="7554" y="168"/>
                      <a:pt x="7539" y="152"/>
                    </a:cubicBezTo>
                    <a:cubicBezTo>
                      <a:pt x="7539" y="135"/>
                      <a:pt x="7478" y="117"/>
                      <a:pt x="7427" y="117"/>
                    </a:cubicBezTo>
                    <a:cubicBezTo>
                      <a:pt x="7389" y="117"/>
                      <a:pt x="7356" y="127"/>
                      <a:pt x="7356" y="152"/>
                    </a:cubicBezTo>
                    <a:lnTo>
                      <a:pt x="7326" y="122"/>
                    </a:lnTo>
                    <a:cubicBezTo>
                      <a:pt x="7326" y="113"/>
                      <a:pt x="7323" y="109"/>
                      <a:pt x="7320" y="109"/>
                    </a:cubicBezTo>
                    <a:cubicBezTo>
                      <a:pt x="7311" y="109"/>
                      <a:pt x="7296" y="131"/>
                      <a:pt x="7296" y="152"/>
                    </a:cubicBezTo>
                    <a:cubicBezTo>
                      <a:pt x="7296" y="180"/>
                      <a:pt x="7289" y="195"/>
                      <a:pt x="7280" y="195"/>
                    </a:cubicBezTo>
                    <a:cubicBezTo>
                      <a:pt x="7268" y="195"/>
                      <a:pt x="7252" y="172"/>
                      <a:pt x="7235" y="122"/>
                    </a:cubicBezTo>
                    <a:cubicBezTo>
                      <a:pt x="7235" y="86"/>
                      <a:pt x="7224" y="72"/>
                      <a:pt x="7216" y="72"/>
                    </a:cubicBezTo>
                    <a:cubicBezTo>
                      <a:pt x="7210" y="72"/>
                      <a:pt x="7204" y="79"/>
                      <a:pt x="7204" y="92"/>
                    </a:cubicBezTo>
                    <a:cubicBezTo>
                      <a:pt x="7183" y="113"/>
                      <a:pt x="7161" y="135"/>
                      <a:pt x="7140" y="135"/>
                    </a:cubicBezTo>
                    <a:cubicBezTo>
                      <a:pt x="7131" y="135"/>
                      <a:pt x="7122" y="131"/>
                      <a:pt x="7113" y="122"/>
                    </a:cubicBezTo>
                    <a:cubicBezTo>
                      <a:pt x="7083" y="122"/>
                      <a:pt x="7083" y="122"/>
                      <a:pt x="7083" y="183"/>
                    </a:cubicBezTo>
                    <a:cubicBezTo>
                      <a:pt x="7083" y="213"/>
                      <a:pt x="7052" y="213"/>
                      <a:pt x="7022" y="213"/>
                    </a:cubicBezTo>
                    <a:cubicBezTo>
                      <a:pt x="7022" y="183"/>
                      <a:pt x="7022" y="183"/>
                      <a:pt x="7052" y="152"/>
                    </a:cubicBezTo>
                    <a:lnTo>
                      <a:pt x="6992" y="152"/>
                    </a:lnTo>
                    <a:cubicBezTo>
                      <a:pt x="6961" y="152"/>
                      <a:pt x="6900" y="122"/>
                      <a:pt x="6900" y="92"/>
                    </a:cubicBezTo>
                    <a:cubicBezTo>
                      <a:pt x="6888" y="79"/>
                      <a:pt x="6880" y="72"/>
                      <a:pt x="6876" y="72"/>
                    </a:cubicBezTo>
                    <a:cubicBezTo>
                      <a:pt x="6870" y="72"/>
                      <a:pt x="6870" y="86"/>
                      <a:pt x="6870" y="122"/>
                    </a:cubicBezTo>
                    <a:cubicBezTo>
                      <a:pt x="6870" y="183"/>
                      <a:pt x="6870" y="183"/>
                      <a:pt x="6840" y="183"/>
                    </a:cubicBezTo>
                    <a:cubicBezTo>
                      <a:pt x="6809" y="183"/>
                      <a:pt x="6779" y="183"/>
                      <a:pt x="6779" y="152"/>
                    </a:cubicBezTo>
                    <a:cubicBezTo>
                      <a:pt x="6779" y="122"/>
                      <a:pt x="6779" y="122"/>
                      <a:pt x="6718" y="122"/>
                    </a:cubicBezTo>
                    <a:cubicBezTo>
                      <a:pt x="6627" y="122"/>
                      <a:pt x="6566" y="213"/>
                      <a:pt x="6536" y="274"/>
                    </a:cubicBezTo>
                    <a:cubicBezTo>
                      <a:pt x="6536" y="320"/>
                      <a:pt x="6536" y="342"/>
                      <a:pt x="6532" y="342"/>
                    </a:cubicBezTo>
                    <a:cubicBezTo>
                      <a:pt x="6528" y="342"/>
                      <a:pt x="6520" y="320"/>
                      <a:pt x="6505" y="274"/>
                    </a:cubicBezTo>
                    <a:cubicBezTo>
                      <a:pt x="6505" y="244"/>
                      <a:pt x="6475" y="244"/>
                      <a:pt x="6445" y="244"/>
                    </a:cubicBezTo>
                    <a:cubicBezTo>
                      <a:pt x="6445" y="254"/>
                      <a:pt x="6441" y="257"/>
                      <a:pt x="6438" y="257"/>
                    </a:cubicBezTo>
                    <a:cubicBezTo>
                      <a:pt x="6431" y="257"/>
                      <a:pt x="6424" y="244"/>
                      <a:pt x="6445" y="244"/>
                    </a:cubicBezTo>
                    <a:cubicBezTo>
                      <a:pt x="6445" y="213"/>
                      <a:pt x="6475" y="213"/>
                      <a:pt x="6505" y="213"/>
                    </a:cubicBezTo>
                    <a:lnTo>
                      <a:pt x="6505" y="183"/>
                    </a:lnTo>
                    <a:cubicBezTo>
                      <a:pt x="6490" y="152"/>
                      <a:pt x="6475" y="137"/>
                      <a:pt x="6460" y="137"/>
                    </a:cubicBezTo>
                    <a:cubicBezTo>
                      <a:pt x="6445" y="137"/>
                      <a:pt x="6429" y="152"/>
                      <a:pt x="6414" y="183"/>
                    </a:cubicBezTo>
                    <a:cubicBezTo>
                      <a:pt x="6399" y="198"/>
                      <a:pt x="6391" y="206"/>
                      <a:pt x="6384" y="206"/>
                    </a:cubicBezTo>
                    <a:cubicBezTo>
                      <a:pt x="6376" y="206"/>
                      <a:pt x="6369" y="198"/>
                      <a:pt x="6353" y="183"/>
                    </a:cubicBezTo>
                    <a:cubicBezTo>
                      <a:pt x="6353" y="161"/>
                      <a:pt x="6338" y="140"/>
                      <a:pt x="6329" y="140"/>
                    </a:cubicBezTo>
                    <a:cubicBezTo>
                      <a:pt x="6326" y="140"/>
                      <a:pt x="6323" y="144"/>
                      <a:pt x="6323" y="152"/>
                    </a:cubicBezTo>
                    <a:cubicBezTo>
                      <a:pt x="6323" y="152"/>
                      <a:pt x="6262" y="152"/>
                      <a:pt x="6232" y="122"/>
                    </a:cubicBezTo>
                    <a:cubicBezTo>
                      <a:pt x="6171" y="122"/>
                      <a:pt x="6141" y="122"/>
                      <a:pt x="6141" y="152"/>
                    </a:cubicBezTo>
                    <a:cubicBezTo>
                      <a:pt x="6141" y="183"/>
                      <a:pt x="6110" y="183"/>
                      <a:pt x="6080" y="183"/>
                    </a:cubicBezTo>
                    <a:cubicBezTo>
                      <a:pt x="6080" y="183"/>
                      <a:pt x="6049" y="183"/>
                      <a:pt x="6049" y="213"/>
                    </a:cubicBezTo>
                    <a:cubicBezTo>
                      <a:pt x="6049" y="244"/>
                      <a:pt x="6019" y="274"/>
                      <a:pt x="5958" y="274"/>
                    </a:cubicBezTo>
                    <a:lnTo>
                      <a:pt x="5928" y="274"/>
                    </a:lnTo>
                    <a:cubicBezTo>
                      <a:pt x="5928" y="282"/>
                      <a:pt x="5930" y="291"/>
                      <a:pt x="5933" y="298"/>
                    </a:cubicBezTo>
                    <a:lnTo>
                      <a:pt x="5933" y="298"/>
                    </a:lnTo>
                    <a:cubicBezTo>
                      <a:pt x="5921" y="310"/>
                      <a:pt x="5912" y="316"/>
                      <a:pt x="5905" y="316"/>
                    </a:cubicBezTo>
                    <a:cubicBezTo>
                      <a:pt x="5891" y="316"/>
                      <a:pt x="5884" y="294"/>
                      <a:pt x="5867" y="244"/>
                    </a:cubicBezTo>
                    <a:cubicBezTo>
                      <a:pt x="5867" y="213"/>
                      <a:pt x="5837" y="213"/>
                      <a:pt x="5806" y="213"/>
                    </a:cubicBezTo>
                    <a:cubicBezTo>
                      <a:pt x="5806" y="213"/>
                      <a:pt x="5806" y="213"/>
                      <a:pt x="5776" y="183"/>
                    </a:cubicBezTo>
                    <a:cubicBezTo>
                      <a:pt x="5767" y="174"/>
                      <a:pt x="5761" y="170"/>
                      <a:pt x="5756" y="170"/>
                    </a:cubicBezTo>
                    <a:cubicBezTo>
                      <a:pt x="5745" y="170"/>
                      <a:pt x="5745" y="192"/>
                      <a:pt x="5745" y="213"/>
                    </a:cubicBezTo>
                    <a:lnTo>
                      <a:pt x="5745" y="274"/>
                    </a:lnTo>
                    <a:cubicBezTo>
                      <a:pt x="5715" y="274"/>
                      <a:pt x="5685" y="213"/>
                      <a:pt x="5685" y="183"/>
                    </a:cubicBezTo>
                    <a:cubicBezTo>
                      <a:pt x="5669" y="152"/>
                      <a:pt x="5662" y="137"/>
                      <a:pt x="5658" y="137"/>
                    </a:cubicBezTo>
                    <a:cubicBezTo>
                      <a:pt x="5654" y="137"/>
                      <a:pt x="5654" y="152"/>
                      <a:pt x="5654" y="183"/>
                    </a:cubicBezTo>
                    <a:cubicBezTo>
                      <a:pt x="5654" y="204"/>
                      <a:pt x="5639" y="226"/>
                      <a:pt x="5609" y="226"/>
                    </a:cubicBezTo>
                    <a:cubicBezTo>
                      <a:pt x="5596" y="226"/>
                      <a:pt x="5581" y="222"/>
                      <a:pt x="5563" y="213"/>
                    </a:cubicBezTo>
                    <a:cubicBezTo>
                      <a:pt x="5533" y="213"/>
                      <a:pt x="5472" y="213"/>
                      <a:pt x="5472" y="183"/>
                    </a:cubicBezTo>
                    <a:cubicBezTo>
                      <a:pt x="5462" y="173"/>
                      <a:pt x="5452" y="169"/>
                      <a:pt x="5443" y="169"/>
                    </a:cubicBezTo>
                    <a:cubicBezTo>
                      <a:pt x="5425" y="169"/>
                      <a:pt x="5411" y="183"/>
                      <a:pt x="5411" y="183"/>
                    </a:cubicBezTo>
                    <a:cubicBezTo>
                      <a:pt x="5396" y="198"/>
                      <a:pt x="5381" y="206"/>
                      <a:pt x="5362" y="206"/>
                    </a:cubicBezTo>
                    <a:cubicBezTo>
                      <a:pt x="5343" y="206"/>
                      <a:pt x="5320" y="198"/>
                      <a:pt x="5289" y="183"/>
                    </a:cubicBezTo>
                    <a:cubicBezTo>
                      <a:pt x="5213" y="152"/>
                      <a:pt x="5175" y="137"/>
                      <a:pt x="5156" y="137"/>
                    </a:cubicBezTo>
                    <a:cubicBezTo>
                      <a:pt x="5137" y="137"/>
                      <a:pt x="5137" y="152"/>
                      <a:pt x="5137" y="183"/>
                    </a:cubicBezTo>
                    <a:cubicBezTo>
                      <a:pt x="5137" y="200"/>
                      <a:pt x="5137" y="218"/>
                      <a:pt x="5132" y="218"/>
                    </a:cubicBezTo>
                    <a:cubicBezTo>
                      <a:pt x="5127" y="218"/>
                      <a:pt x="5120" y="209"/>
                      <a:pt x="5107" y="183"/>
                    </a:cubicBezTo>
                    <a:cubicBezTo>
                      <a:pt x="5098" y="174"/>
                      <a:pt x="5089" y="170"/>
                      <a:pt x="5080" y="170"/>
                    </a:cubicBezTo>
                    <a:cubicBezTo>
                      <a:pt x="5059" y="170"/>
                      <a:pt x="5037" y="192"/>
                      <a:pt x="5016" y="213"/>
                    </a:cubicBezTo>
                    <a:cubicBezTo>
                      <a:pt x="4986" y="244"/>
                      <a:pt x="4986" y="335"/>
                      <a:pt x="4986" y="365"/>
                    </a:cubicBezTo>
                    <a:cubicBezTo>
                      <a:pt x="4986" y="401"/>
                      <a:pt x="4986" y="416"/>
                      <a:pt x="4973" y="416"/>
                    </a:cubicBezTo>
                    <a:cubicBezTo>
                      <a:pt x="4965" y="416"/>
                      <a:pt x="4950" y="408"/>
                      <a:pt x="4925" y="396"/>
                    </a:cubicBezTo>
                    <a:cubicBezTo>
                      <a:pt x="4894" y="396"/>
                      <a:pt x="4864" y="365"/>
                      <a:pt x="4864" y="335"/>
                    </a:cubicBezTo>
                    <a:cubicBezTo>
                      <a:pt x="4864" y="274"/>
                      <a:pt x="4894" y="274"/>
                      <a:pt x="4894" y="274"/>
                    </a:cubicBezTo>
                    <a:lnTo>
                      <a:pt x="4925" y="274"/>
                    </a:lnTo>
                    <a:cubicBezTo>
                      <a:pt x="4925" y="244"/>
                      <a:pt x="4925" y="213"/>
                      <a:pt x="4864" y="213"/>
                    </a:cubicBezTo>
                    <a:cubicBezTo>
                      <a:pt x="4849" y="198"/>
                      <a:pt x="4834" y="190"/>
                      <a:pt x="4822" y="190"/>
                    </a:cubicBezTo>
                    <a:cubicBezTo>
                      <a:pt x="4811" y="190"/>
                      <a:pt x="4803" y="198"/>
                      <a:pt x="4803" y="213"/>
                    </a:cubicBezTo>
                    <a:cubicBezTo>
                      <a:pt x="4803" y="183"/>
                      <a:pt x="4742" y="183"/>
                      <a:pt x="4682" y="183"/>
                    </a:cubicBezTo>
                    <a:cubicBezTo>
                      <a:pt x="4621" y="183"/>
                      <a:pt x="4530" y="183"/>
                      <a:pt x="4530" y="152"/>
                    </a:cubicBezTo>
                    <a:cubicBezTo>
                      <a:pt x="4469" y="152"/>
                      <a:pt x="4438" y="152"/>
                      <a:pt x="4438" y="183"/>
                    </a:cubicBezTo>
                    <a:cubicBezTo>
                      <a:pt x="4438" y="218"/>
                      <a:pt x="4428" y="233"/>
                      <a:pt x="4419" y="233"/>
                    </a:cubicBezTo>
                    <a:cubicBezTo>
                      <a:pt x="4413" y="233"/>
                      <a:pt x="4408" y="226"/>
                      <a:pt x="4408" y="213"/>
                    </a:cubicBezTo>
                    <a:cubicBezTo>
                      <a:pt x="4389" y="176"/>
                      <a:pt x="4243" y="150"/>
                      <a:pt x="4126" y="150"/>
                    </a:cubicBezTo>
                    <a:cubicBezTo>
                      <a:pt x="4054" y="150"/>
                      <a:pt x="3994" y="160"/>
                      <a:pt x="3982" y="183"/>
                    </a:cubicBezTo>
                    <a:lnTo>
                      <a:pt x="3952" y="183"/>
                    </a:lnTo>
                    <a:cubicBezTo>
                      <a:pt x="3922" y="168"/>
                      <a:pt x="3868" y="160"/>
                      <a:pt x="3819" y="160"/>
                    </a:cubicBezTo>
                    <a:cubicBezTo>
                      <a:pt x="3770" y="160"/>
                      <a:pt x="3724" y="168"/>
                      <a:pt x="3709" y="183"/>
                    </a:cubicBezTo>
                    <a:lnTo>
                      <a:pt x="3618" y="183"/>
                    </a:lnTo>
                    <a:cubicBezTo>
                      <a:pt x="3587" y="168"/>
                      <a:pt x="3565" y="160"/>
                      <a:pt x="3546" y="160"/>
                    </a:cubicBezTo>
                    <a:cubicBezTo>
                      <a:pt x="3527" y="160"/>
                      <a:pt x="3511" y="168"/>
                      <a:pt x="3496" y="183"/>
                    </a:cubicBezTo>
                    <a:cubicBezTo>
                      <a:pt x="3475" y="204"/>
                      <a:pt x="3468" y="226"/>
                      <a:pt x="3466" y="226"/>
                    </a:cubicBezTo>
                    <a:cubicBezTo>
                      <a:pt x="3466" y="226"/>
                      <a:pt x="3466" y="222"/>
                      <a:pt x="3466" y="213"/>
                    </a:cubicBezTo>
                    <a:cubicBezTo>
                      <a:pt x="3466" y="183"/>
                      <a:pt x="3435" y="183"/>
                      <a:pt x="3314" y="183"/>
                    </a:cubicBezTo>
                    <a:cubicBezTo>
                      <a:pt x="3192" y="183"/>
                      <a:pt x="3192" y="183"/>
                      <a:pt x="3223" y="213"/>
                    </a:cubicBezTo>
                    <a:cubicBezTo>
                      <a:pt x="3196" y="222"/>
                      <a:pt x="3177" y="226"/>
                      <a:pt x="3164" y="226"/>
                    </a:cubicBezTo>
                    <a:cubicBezTo>
                      <a:pt x="3131" y="226"/>
                      <a:pt x="3131" y="204"/>
                      <a:pt x="3131" y="183"/>
                    </a:cubicBezTo>
                    <a:cubicBezTo>
                      <a:pt x="3131" y="156"/>
                      <a:pt x="3125" y="140"/>
                      <a:pt x="3116" y="140"/>
                    </a:cubicBezTo>
                    <a:cubicBezTo>
                      <a:pt x="3104" y="140"/>
                      <a:pt x="3087" y="163"/>
                      <a:pt x="3071" y="213"/>
                    </a:cubicBezTo>
                    <a:cubicBezTo>
                      <a:pt x="3053" y="249"/>
                      <a:pt x="3025" y="264"/>
                      <a:pt x="3004" y="264"/>
                    </a:cubicBezTo>
                    <a:cubicBezTo>
                      <a:pt x="2990" y="264"/>
                      <a:pt x="2979" y="256"/>
                      <a:pt x="2979" y="244"/>
                    </a:cubicBezTo>
                    <a:cubicBezTo>
                      <a:pt x="2979" y="213"/>
                      <a:pt x="3010" y="213"/>
                      <a:pt x="3040" y="213"/>
                    </a:cubicBezTo>
                    <a:lnTo>
                      <a:pt x="3040" y="152"/>
                    </a:lnTo>
                    <a:cubicBezTo>
                      <a:pt x="3010" y="152"/>
                      <a:pt x="3010" y="152"/>
                      <a:pt x="2979" y="183"/>
                    </a:cubicBezTo>
                    <a:cubicBezTo>
                      <a:pt x="2979" y="183"/>
                      <a:pt x="2949" y="183"/>
                      <a:pt x="2919" y="213"/>
                    </a:cubicBezTo>
                    <a:cubicBezTo>
                      <a:pt x="2888" y="244"/>
                      <a:pt x="2888" y="274"/>
                      <a:pt x="2919" y="304"/>
                    </a:cubicBezTo>
                    <a:cubicBezTo>
                      <a:pt x="2949" y="335"/>
                      <a:pt x="2919" y="335"/>
                      <a:pt x="2888" y="335"/>
                    </a:cubicBezTo>
                    <a:cubicBezTo>
                      <a:pt x="2858" y="304"/>
                      <a:pt x="2858" y="274"/>
                      <a:pt x="2888" y="244"/>
                    </a:cubicBezTo>
                    <a:cubicBezTo>
                      <a:pt x="2888" y="244"/>
                      <a:pt x="2888" y="213"/>
                      <a:pt x="2888" y="183"/>
                    </a:cubicBezTo>
                    <a:cubicBezTo>
                      <a:pt x="2888" y="177"/>
                      <a:pt x="2884" y="175"/>
                      <a:pt x="2877" y="175"/>
                    </a:cubicBezTo>
                    <a:cubicBezTo>
                      <a:pt x="2847" y="175"/>
                      <a:pt x="2761" y="224"/>
                      <a:pt x="2736" y="274"/>
                    </a:cubicBezTo>
                    <a:lnTo>
                      <a:pt x="2736" y="244"/>
                    </a:lnTo>
                    <a:cubicBezTo>
                      <a:pt x="2736" y="213"/>
                      <a:pt x="2675" y="213"/>
                      <a:pt x="2615" y="213"/>
                    </a:cubicBezTo>
                    <a:cubicBezTo>
                      <a:pt x="2584" y="213"/>
                      <a:pt x="2554" y="213"/>
                      <a:pt x="2554" y="244"/>
                    </a:cubicBezTo>
                    <a:cubicBezTo>
                      <a:pt x="2554" y="274"/>
                      <a:pt x="2554" y="304"/>
                      <a:pt x="2523" y="304"/>
                    </a:cubicBezTo>
                    <a:cubicBezTo>
                      <a:pt x="2554" y="304"/>
                      <a:pt x="2554" y="335"/>
                      <a:pt x="2554" y="365"/>
                    </a:cubicBezTo>
                    <a:cubicBezTo>
                      <a:pt x="2554" y="365"/>
                      <a:pt x="2493" y="335"/>
                      <a:pt x="2463" y="304"/>
                    </a:cubicBezTo>
                    <a:cubicBezTo>
                      <a:pt x="2402" y="244"/>
                      <a:pt x="2341" y="213"/>
                      <a:pt x="2250" y="213"/>
                    </a:cubicBezTo>
                    <a:cubicBezTo>
                      <a:pt x="2189" y="213"/>
                      <a:pt x="2098" y="213"/>
                      <a:pt x="2098" y="183"/>
                    </a:cubicBezTo>
                    <a:cubicBezTo>
                      <a:pt x="2037" y="183"/>
                      <a:pt x="2007" y="183"/>
                      <a:pt x="2007" y="213"/>
                    </a:cubicBezTo>
                    <a:lnTo>
                      <a:pt x="1946" y="213"/>
                    </a:lnTo>
                    <a:cubicBezTo>
                      <a:pt x="1931" y="198"/>
                      <a:pt x="1908" y="190"/>
                      <a:pt x="1889" y="190"/>
                    </a:cubicBezTo>
                    <a:cubicBezTo>
                      <a:pt x="1870" y="190"/>
                      <a:pt x="1855" y="198"/>
                      <a:pt x="1855" y="213"/>
                    </a:cubicBezTo>
                    <a:cubicBezTo>
                      <a:pt x="1845" y="223"/>
                      <a:pt x="1838" y="227"/>
                      <a:pt x="1832" y="227"/>
                    </a:cubicBezTo>
                    <a:cubicBezTo>
                      <a:pt x="1821" y="227"/>
                      <a:pt x="1814" y="213"/>
                      <a:pt x="1794" y="213"/>
                    </a:cubicBezTo>
                    <a:cubicBezTo>
                      <a:pt x="1767" y="186"/>
                      <a:pt x="1752" y="171"/>
                      <a:pt x="1746" y="171"/>
                    </a:cubicBezTo>
                    <a:cubicBezTo>
                      <a:pt x="1739" y="171"/>
                      <a:pt x="1747" y="193"/>
                      <a:pt x="1764" y="244"/>
                    </a:cubicBezTo>
                    <a:cubicBezTo>
                      <a:pt x="1764" y="274"/>
                      <a:pt x="1794" y="304"/>
                      <a:pt x="1824" y="304"/>
                    </a:cubicBezTo>
                    <a:lnTo>
                      <a:pt x="1916" y="304"/>
                    </a:lnTo>
                    <a:lnTo>
                      <a:pt x="1824" y="335"/>
                    </a:lnTo>
                    <a:cubicBezTo>
                      <a:pt x="1794" y="335"/>
                      <a:pt x="1764" y="365"/>
                      <a:pt x="1764" y="426"/>
                    </a:cubicBezTo>
                    <a:cubicBezTo>
                      <a:pt x="1764" y="426"/>
                      <a:pt x="1764" y="456"/>
                      <a:pt x="1733" y="456"/>
                    </a:cubicBezTo>
                    <a:lnTo>
                      <a:pt x="1733" y="365"/>
                    </a:lnTo>
                    <a:cubicBezTo>
                      <a:pt x="1764" y="335"/>
                      <a:pt x="1764" y="304"/>
                      <a:pt x="1764" y="274"/>
                    </a:cubicBezTo>
                    <a:cubicBezTo>
                      <a:pt x="1745" y="236"/>
                      <a:pt x="1703" y="210"/>
                      <a:pt x="1673" y="210"/>
                    </a:cubicBezTo>
                    <a:cubicBezTo>
                      <a:pt x="1655" y="210"/>
                      <a:pt x="1642" y="220"/>
                      <a:pt x="1642" y="244"/>
                    </a:cubicBezTo>
                    <a:cubicBezTo>
                      <a:pt x="1612" y="244"/>
                      <a:pt x="1612" y="244"/>
                      <a:pt x="1581" y="213"/>
                    </a:cubicBezTo>
                    <a:cubicBezTo>
                      <a:pt x="1581" y="201"/>
                      <a:pt x="1576" y="193"/>
                      <a:pt x="1568" y="193"/>
                    </a:cubicBezTo>
                    <a:cubicBezTo>
                      <a:pt x="1556" y="193"/>
                      <a:pt x="1538" y="208"/>
                      <a:pt x="1520" y="244"/>
                    </a:cubicBezTo>
                    <a:cubicBezTo>
                      <a:pt x="1520" y="274"/>
                      <a:pt x="1513" y="289"/>
                      <a:pt x="1501" y="289"/>
                    </a:cubicBezTo>
                    <a:cubicBezTo>
                      <a:pt x="1490" y="289"/>
                      <a:pt x="1475" y="274"/>
                      <a:pt x="1460" y="244"/>
                    </a:cubicBezTo>
                    <a:cubicBezTo>
                      <a:pt x="1424" y="208"/>
                      <a:pt x="1368" y="193"/>
                      <a:pt x="1327" y="193"/>
                    </a:cubicBezTo>
                    <a:cubicBezTo>
                      <a:pt x="1298" y="193"/>
                      <a:pt x="1277" y="201"/>
                      <a:pt x="1277" y="213"/>
                    </a:cubicBezTo>
                    <a:cubicBezTo>
                      <a:pt x="1277" y="249"/>
                      <a:pt x="1256" y="264"/>
                      <a:pt x="1233" y="264"/>
                    </a:cubicBezTo>
                    <a:cubicBezTo>
                      <a:pt x="1216" y="264"/>
                      <a:pt x="1199" y="256"/>
                      <a:pt x="1186" y="244"/>
                    </a:cubicBezTo>
                    <a:cubicBezTo>
                      <a:pt x="1171" y="228"/>
                      <a:pt x="1156" y="221"/>
                      <a:pt x="1140" y="221"/>
                    </a:cubicBezTo>
                    <a:cubicBezTo>
                      <a:pt x="1125" y="221"/>
                      <a:pt x="1110" y="228"/>
                      <a:pt x="1095" y="244"/>
                    </a:cubicBezTo>
                    <a:cubicBezTo>
                      <a:pt x="1095" y="222"/>
                      <a:pt x="1080" y="201"/>
                      <a:pt x="1060" y="201"/>
                    </a:cubicBezTo>
                    <a:cubicBezTo>
                      <a:pt x="1052" y="201"/>
                      <a:pt x="1043" y="204"/>
                      <a:pt x="1034" y="213"/>
                    </a:cubicBezTo>
                    <a:cubicBezTo>
                      <a:pt x="1034" y="213"/>
                      <a:pt x="1004" y="213"/>
                      <a:pt x="1034" y="244"/>
                    </a:cubicBezTo>
                    <a:lnTo>
                      <a:pt x="973" y="304"/>
                    </a:lnTo>
                    <a:cubicBezTo>
                      <a:pt x="1004" y="304"/>
                      <a:pt x="1004" y="335"/>
                      <a:pt x="1004" y="365"/>
                    </a:cubicBezTo>
                    <a:cubicBezTo>
                      <a:pt x="1004" y="382"/>
                      <a:pt x="997" y="390"/>
                      <a:pt x="985" y="390"/>
                    </a:cubicBezTo>
                    <a:cubicBezTo>
                      <a:pt x="955" y="390"/>
                      <a:pt x="896" y="340"/>
                      <a:pt x="852" y="274"/>
                    </a:cubicBezTo>
                    <a:lnTo>
                      <a:pt x="791" y="213"/>
                    </a:lnTo>
                    <a:lnTo>
                      <a:pt x="791" y="274"/>
                    </a:lnTo>
                    <a:cubicBezTo>
                      <a:pt x="761" y="274"/>
                      <a:pt x="730" y="274"/>
                      <a:pt x="730" y="244"/>
                    </a:cubicBezTo>
                    <a:cubicBezTo>
                      <a:pt x="730" y="213"/>
                      <a:pt x="730" y="213"/>
                      <a:pt x="730" y="213"/>
                    </a:cubicBezTo>
                    <a:cubicBezTo>
                      <a:pt x="730" y="213"/>
                      <a:pt x="700" y="213"/>
                      <a:pt x="700" y="244"/>
                    </a:cubicBezTo>
                    <a:cubicBezTo>
                      <a:pt x="700" y="279"/>
                      <a:pt x="700" y="294"/>
                      <a:pt x="694" y="294"/>
                    </a:cubicBezTo>
                    <a:cubicBezTo>
                      <a:pt x="689" y="294"/>
                      <a:pt x="682" y="287"/>
                      <a:pt x="669" y="274"/>
                    </a:cubicBezTo>
                    <a:cubicBezTo>
                      <a:pt x="654" y="244"/>
                      <a:pt x="639" y="228"/>
                      <a:pt x="624" y="228"/>
                    </a:cubicBezTo>
                    <a:cubicBezTo>
                      <a:pt x="609" y="228"/>
                      <a:pt x="593" y="244"/>
                      <a:pt x="578" y="274"/>
                    </a:cubicBezTo>
                    <a:cubicBezTo>
                      <a:pt x="578" y="304"/>
                      <a:pt x="578" y="320"/>
                      <a:pt x="574" y="320"/>
                    </a:cubicBezTo>
                    <a:cubicBezTo>
                      <a:pt x="571" y="320"/>
                      <a:pt x="563" y="304"/>
                      <a:pt x="548" y="274"/>
                    </a:cubicBezTo>
                    <a:cubicBezTo>
                      <a:pt x="548" y="244"/>
                      <a:pt x="517" y="213"/>
                      <a:pt x="487" y="213"/>
                    </a:cubicBezTo>
                    <a:lnTo>
                      <a:pt x="487" y="244"/>
                    </a:lnTo>
                    <a:cubicBezTo>
                      <a:pt x="487" y="279"/>
                      <a:pt x="487" y="294"/>
                      <a:pt x="481" y="294"/>
                    </a:cubicBezTo>
                    <a:cubicBezTo>
                      <a:pt x="477" y="294"/>
                      <a:pt x="469" y="287"/>
                      <a:pt x="457" y="274"/>
                    </a:cubicBezTo>
                    <a:cubicBezTo>
                      <a:pt x="457" y="259"/>
                      <a:pt x="449" y="251"/>
                      <a:pt x="434" y="251"/>
                    </a:cubicBezTo>
                    <a:cubicBezTo>
                      <a:pt x="419" y="251"/>
                      <a:pt x="396" y="259"/>
                      <a:pt x="365" y="274"/>
                    </a:cubicBezTo>
                    <a:cubicBezTo>
                      <a:pt x="305" y="274"/>
                      <a:pt x="274" y="274"/>
                      <a:pt x="274" y="244"/>
                    </a:cubicBezTo>
                    <a:cubicBezTo>
                      <a:pt x="274" y="213"/>
                      <a:pt x="274" y="198"/>
                      <a:pt x="270" y="198"/>
                    </a:cubicBezTo>
                    <a:cubicBezTo>
                      <a:pt x="267" y="198"/>
                      <a:pt x="259" y="213"/>
                      <a:pt x="244" y="244"/>
                    </a:cubicBezTo>
                    <a:cubicBezTo>
                      <a:pt x="229" y="259"/>
                      <a:pt x="221" y="266"/>
                      <a:pt x="213" y="266"/>
                    </a:cubicBezTo>
                    <a:cubicBezTo>
                      <a:pt x="206" y="266"/>
                      <a:pt x="198" y="259"/>
                      <a:pt x="183" y="244"/>
                    </a:cubicBezTo>
                    <a:cubicBezTo>
                      <a:pt x="168" y="228"/>
                      <a:pt x="160" y="221"/>
                      <a:pt x="153" y="221"/>
                    </a:cubicBezTo>
                    <a:cubicBezTo>
                      <a:pt x="145" y="221"/>
                      <a:pt x="137" y="228"/>
                      <a:pt x="122" y="244"/>
                    </a:cubicBezTo>
                    <a:cubicBezTo>
                      <a:pt x="122" y="304"/>
                      <a:pt x="122" y="335"/>
                      <a:pt x="153" y="335"/>
                    </a:cubicBezTo>
                    <a:cubicBezTo>
                      <a:pt x="183" y="335"/>
                      <a:pt x="183" y="335"/>
                      <a:pt x="183" y="365"/>
                    </a:cubicBezTo>
                    <a:lnTo>
                      <a:pt x="122" y="365"/>
                    </a:lnTo>
                    <a:cubicBezTo>
                      <a:pt x="92" y="365"/>
                      <a:pt x="61" y="365"/>
                      <a:pt x="1" y="426"/>
                    </a:cubicBezTo>
                    <a:cubicBezTo>
                      <a:pt x="1" y="426"/>
                      <a:pt x="1" y="493"/>
                      <a:pt x="20" y="493"/>
                    </a:cubicBezTo>
                    <a:cubicBezTo>
                      <a:pt x="23" y="493"/>
                      <a:pt x="27" y="491"/>
                      <a:pt x="31" y="487"/>
                    </a:cubicBezTo>
                    <a:lnTo>
                      <a:pt x="61" y="517"/>
                    </a:lnTo>
                    <a:cubicBezTo>
                      <a:pt x="61" y="563"/>
                      <a:pt x="77" y="586"/>
                      <a:pt x="92" y="586"/>
                    </a:cubicBezTo>
                    <a:cubicBezTo>
                      <a:pt x="107" y="586"/>
                      <a:pt x="122" y="563"/>
                      <a:pt x="122" y="517"/>
                    </a:cubicBezTo>
                    <a:cubicBezTo>
                      <a:pt x="122" y="452"/>
                      <a:pt x="122" y="422"/>
                      <a:pt x="127" y="422"/>
                    </a:cubicBezTo>
                    <a:cubicBezTo>
                      <a:pt x="131" y="422"/>
                      <a:pt x="138" y="444"/>
                      <a:pt x="153" y="487"/>
                    </a:cubicBezTo>
                    <a:cubicBezTo>
                      <a:pt x="153" y="548"/>
                      <a:pt x="183" y="548"/>
                      <a:pt x="213" y="548"/>
                    </a:cubicBezTo>
                    <a:cubicBezTo>
                      <a:pt x="213" y="548"/>
                      <a:pt x="213" y="548"/>
                      <a:pt x="213" y="578"/>
                    </a:cubicBezTo>
                    <a:cubicBezTo>
                      <a:pt x="213" y="608"/>
                      <a:pt x="244" y="639"/>
                      <a:pt x="274" y="639"/>
                    </a:cubicBezTo>
                    <a:cubicBezTo>
                      <a:pt x="305" y="639"/>
                      <a:pt x="305" y="639"/>
                      <a:pt x="305" y="608"/>
                    </a:cubicBezTo>
                    <a:cubicBezTo>
                      <a:pt x="292" y="596"/>
                      <a:pt x="295" y="588"/>
                      <a:pt x="305" y="588"/>
                    </a:cubicBezTo>
                    <a:cubicBezTo>
                      <a:pt x="319" y="588"/>
                      <a:pt x="348" y="603"/>
                      <a:pt x="365" y="639"/>
                    </a:cubicBezTo>
                    <a:cubicBezTo>
                      <a:pt x="378" y="651"/>
                      <a:pt x="385" y="659"/>
                      <a:pt x="390" y="659"/>
                    </a:cubicBezTo>
                    <a:cubicBezTo>
                      <a:pt x="396" y="659"/>
                      <a:pt x="396" y="644"/>
                      <a:pt x="396" y="608"/>
                    </a:cubicBezTo>
                    <a:cubicBezTo>
                      <a:pt x="396" y="578"/>
                      <a:pt x="403" y="563"/>
                      <a:pt x="415" y="563"/>
                    </a:cubicBezTo>
                    <a:cubicBezTo>
                      <a:pt x="426" y="563"/>
                      <a:pt x="441" y="578"/>
                      <a:pt x="457" y="608"/>
                    </a:cubicBezTo>
                    <a:lnTo>
                      <a:pt x="517" y="608"/>
                    </a:lnTo>
                    <a:cubicBezTo>
                      <a:pt x="548" y="608"/>
                      <a:pt x="548" y="578"/>
                      <a:pt x="548" y="548"/>
                    </a:cubicBezTo>
                    <a:cubicBezTo>
                      <a:pt x="548" y="512"/>
                      <a:pt x="548" y="497"/>
                      <a:pt x="554" y="497"/>
                    </a:cubicBezTo>
                    <a:cubicBezTo>
                      <a:pt x="558" y="497"/>
                      <a:pt x="566" y="505"/>
                      <a:pt x="578" y="517"/>
                    </a:cubicBezTo>
                    <a:cubicBezTo>
                      <a:pt x="609" y="548"/>
                      <a:pt x="609" y="578"/>
                      <a:pt x="609" y="578"/>
                    </a:cubicBezTo>
                    <a:cubicBezTo>
                      <a:pt x="609" y="608"/>
                      <a:pt x="639" y="608"/>
                      <a:pt x="669" y="608"/>
                    </a:cubicBezTo>
                    <a:cubicBezTo>
                      <a:pt x="669" y="608"/>
                      <a:pt x="730" y="608"/>
                      <a:pt x="730" y="578"/>
                    </a:cubicBezTo>
                    <a:lnTo>
                      <a:pt x="730" y="608"/>
                    </a:lnTo>
                    <a:cubicBezTo>
                      <a:pt x="750" y="608"/>
                      <a:pt x="757" y="622"/>
                      <a:pt x="759" y="622"/>
                    </a:cubicBezTo>
                    <a:cubicBezTo>
                      <a:pt x="761" y="622"/>
                      <a:pt x="761" y="619"/>
                      <a:pt x="761" y="608"/>
                    </a:cubicBezTo>
                    <a:cubicBezTo>
                      <a:pt x="761" y="608"/>
                      <a:pt x="791" y="608"/>
                      <a:pt x="852" y="639"/>
                    </a:cubicBezTo>
                    <a:cubicBezTo>
                      <a:pt x="863" y="644"/>
                      <a:pt x="874" y="647"/>
                      <a:pt x="884" y="647"/>
                    </a:cubicBezTo>
                    <a:cubicBezTo>
                      <a:pt x="931" y="647"/>
                      <a:pt x="962" y="597"/>
                      <a:pt x="912" y="548"/>
                    </a:cubicBezTo>
                    <a:lnTo>
                      <a:pt x="943" y="548"/>
                    </a:lnTo>
                    <a:cubicBezTo>
                      <a:pt x="973" y="548"/>
                      <a:pt x="973" y="517"/>
                      <a:pt x="973" y="517"/>
                    </a:cubicBezTo>
                    <a:cubicBezTo>
                      <a:pt x="973" y="487"/>
                      <a:pt x="973" y="487"/>
                      <a:pt x="1004" y="487"/>
                    </a:cubicBezTo>
                    <a:lnTo>
                      <a:pt x="1004" y="548"/>
                    </a:lnTo>
                    <a:cubicBezTo>
                      <a:pt x="986" y="601"/>
                      <a:pt x="999" y="633"/>
                      <a:pt x="1019" y="633"/>
                    </a:cubicBezTo>
                    <a:cubicBezTo>
                      <a:pt x="1034" y="633"/>
                      <a:pt x="1052" y="616"/>
                      <a:pt x="1064" y="578"/>
                    </a:cubicBezTo>
                    <a:lnTo>
                      <a:pt x="1064" y="608"/>
                    </a:lnTo>
                    <a:cubicBezTo>
                      <a:pt x="1064" y="624"/>
                      <a:pt x="1072" y="631"/>
                      <a:pt x="1087" y="631"/>
                    </a:cubicBezTo>
                    <a:cubicBezTo>
                      <a:pt x="1102" y="631"/>
                      <a:pt x="1125" y="624"/>
                      <a:pt x="1156" y="608"/>
                    </a:cubicBezTo>
                    <a:cubicBezTo>
                      <a:pt x="1186" y="608"/>
                      <a:pt x="1216" y="548"/>
                      <a:pt x="1216" y="517"/>
                    </a:cubicBezTo>
                    <a:cubicBezTo>
                      <a:pt x="1216" y="487"/>
                      <a:pt x="1247" y="487"/>
                      <a:pt x="1247" y="487"/>
                    </a:cubicBezTo>
                    <a:cubicBezTo>
                      <a:pt x="1247" y="487"/>
                      <a:pt x="1247" y="487"/>
                      <a:pt x="1247" y="517"/>
                    </a:cubicBezTo>
                    <a:cubicBezTo>
                      <a:pt x="1247" y="548"/>
                      <a:pt x="1262" y="563"/>
                      <a:pt x="1281" y="563"/>
                    </a:cubicBezTo>
                    <a:cubicBezTo>
                      <a:pt x="1300" y="563"/>
                      <a:pt x="1323" y="548"/>
                      <a:pt x="1338" y="517"/>
                    </a:cubicBezTo>
                    <a:lnTo>
                      <a:pt x="1338" y="548"/>
                    </a:lnTo>
                    <a:cubicBezTo>
                      <a:pt x="1338" y="569"/>
                      <a:pt x="1353" y="591"/>
                      <a:pt x="1416" y="591"/>
                    </a:cubicBezTo>
                    <a:cubicBezTo>
                      <a:pt x="1442" y="591"/>
                      <a:pt x="1476" y="587"/>
                      <a:pt x="1520" y="578"/>
                    </a:cubicBezTo>
                    <a:cubicBezTo>
                      <a:pt x="1612" y="578"/>
                      <a:pt x="1703" y="578"/>
                      <a:pt x="1703" y="608"/>
                    </a:cubicBezTo>
                    <a:cubicBezTo>
                      <a:pt x="1703" y="614"/>
                      <a:pt x="1706" y="616"/>
                      <a:pt x="1711" y="616"/>
                    </a:cubicBezTo>
                    <a:cubicBezTo>
                      <a:pt x="1735" y="616"/>
                      <a:pt x="1805" y="567"/>
                      <a:pt x="1855" y="517"/>
                    </a:cubicBezTo>
                    <a:cubicBezTo>
                      <a:pt x="1855" y="548"/>
                      <a:pt x="1885" y="548"/>
                      <a:pt x="1946" y="548"/>
                    </a:cubicBezTo>
                    <a:cubicBezTo>
                      <a:pt x="2037" y="548"/>
                      <a:pt x="2037" y="548"/>
                      <a:pt x="2037" y="578"/>
                    </a:cubicBezTo>
                    <a:cubicBezTo>
                      <a:pt x="2022" y="608"/>
                      <a:pt x="2014" y="624"/>
                      <a:pt x="2018" y="624"/>
                    </a:cubicBezTo>
                    <a:cubicBezTo>
                      <a:pt x="2022" y="624"/>
                      <a:pt x="2037" y="608"/>
                      <a:pt x="2068" y="578"/>
                    </a:cubicBezTo>
                    <a:cubicBezTo>
                      <a:pt x="2068" y="555"/>
                      <a:pt x="2081" y="545"/>
                      <a:pt x="2097" y="545"/>
                    </a:cubicBezTo>
                    <a:cubicBezTo>
                      <a:pt x="2124" y="545"/>
                      <a:pt x="2159" y="571"/>
                      <a:pt x="2159" y="608"/>
                    </a:cubicBezTo>
                    <a:cubicBezTo>
                      <a:pt x="2159" y="639"/>
                      <a:pt x="2189" y="639"/>
                      <a:pt x="2250" y="639"/>
                    </a:cubicBezTo>
                    <a:cubicBezTo>
                      <a:pt x="2280" y="608"/>
                      <a:pt x="2341" y="608"/>
                      <a:pt x="2371" y="608"/>
                    </a:cubicBezTo>
                    <a:cubicBezTo>
                      <a:pt x="2463" y="608"/>
                      <a:pt x="2463" y="608"/>
                      <a:pt x="2463" y="548"/>
                    </a:cubicBezTo>
                    <a:cubicBezTo>
                      <a:pt x="2463" y="487"/>
                      <a:pt x="2493" y="487"/>
                      <a:pt x="2554" y="487"/>
                    </a:cubicBezTo>
                    <a:cubicBezTo>
                      <a:pt x="2584" y="487"/>
                      <a:pt x="2615" y="487"/>
                      <a:pt x="2615" y="517"/>
                    </a:cubicBezTo>
                    <a:cubicBezTo>
                      <a:pt x="2615" y="517"/>
                      <a:pt x="2645" y="548"/>
                      <a:pt x="2645" y="548"/>
                    </a:cubicBezTo>
                    <a:cubicBezTo>
                      <a:pt x="2675" y="548"/>
                      <a:pt x="2706" y="548"/>
                      <a:pt x="2706" y="578"/>
                    </a:cubicBezTo>
                    <a:cubicBezTo>
                      <a:pt x="2706" y="578"/>
                      <a:pt x="2736" y="608"/>
                      <a:pt x="2797" y="608"/>
                    </a:cubicBezTo>
                    <a:cubicBezTo>
                      <a:pt x="2858" y="608"/>
                      <a:pt x="2919" y="608"/>
                      <a:pt x="2919" y="639"/>
                    </a:cubicBezTo>
                    <a:cubicBezTo>
                      <a:pt x="2919" y="639"/>
                      <a:pt x="2919" y="639"/>
                      <a:pt x="2919" y="608"/>
                    </a:cubicBezTo>
                    <a:cubicBezTo>
                      <a:pt x="2919" y="587"/>
                      <a:pt x="2934" y="565"/>
                      <a:pt x="2986" y="565"/>
                    </a:cubicBezTo>
                    <a:cubicBezTo>
                      <a:pt x="3007" y="565"/>
                      <a:pt x="3035" y="569"/>
                      <a:pt x="3071" y="578"/>
                    </a:cubicBezTo>
                    <a:cubicBezTo>
                      <a:pt x="3131" y="578"/>
                      <a:pt x="3192" y="578"/>
                      <a:pt x="3192" y="548"/>
                    </a:cubicBezTo>
                    <a:cubicBezTo>
                      <a:pt x="3223" y="548"/>
                      <a:pt x="3223" y="548"/>
                      <a:pt x="3223" y="578"/>
                    </a:cubicBezTo>
                    <a:cubicBezTo>
                      <a:pt x="3223" y="608"/>
                      <a:pt x="3238" y="624"/>
                      <a:pt x="3261" y="624"/>
                    </a:cubicBezTo>
                    <a:cubicBezTo>
                      <a:pt x="3283" y="624"/>
                      <a:pt x="3314" y="608"/>
                      <a:pt x="3344" y="578"/>
                    </a:cubicBezTo>
                    <a:cubicBezTo>
                      <a:pt x="3344" y="563"/>
                      <a:pt x="3352" y="555"/>
                      <a:pt x="3363" y="555"/>
                    </a:cubicBezTo>
                    <a:cubicBezTo>
                      <a:pt x="3375" y="555"/>
                      <a:pt x="3390" y="563"/>
                      <a:pt x="3405" y="578"/>
                    </a:cubicBezTo>
                    <a:cubicBezTo>
                      <a:pt x="3405" y="578"/>
                      <a:pt x="3435" y="578"/>
                      <a:pt x="3435" y="548"/>
                    </a:cubicBezTo>
                    <a:cubicBezTo>
                      <a:pt x="3451" y="532"/>
                      <a:pt x="3458" y="525"/>
                      <a:pt x="3470" y="525"/>
                    </a:cubicBezTo>
                    <a:cubicBezTo>
                      <a:pt x="3481" y="525"/>
                      <a:pt x="3496" y="532"/>
                      <a:pt x="3527" y="548"/>
                    </a:cubicBezTo>
                    <a:cubicBezTo>
                      <a:pt x="3527" y="578"/>
                      <a:pt x="3557" y="578"/>
                      <a:pt x="3587" y="578"/>
                    </a:cubicBezTo>
                    <a:cubicBezTo>
                      <a:pt x="3618" y="563"/>
                      <a:pt x="3709" y="555"/>
                      <a:pt x="3796" y="555"/>
                    </a:cubicBezTo>
                    <a:cubicBezTo>
                      <a:pt x="3884" y="555"/>
                      <a:pt x="3967" y="563"/>
                      <a:pt x="3982" y="578"/>
                    </a:cubicBezTo>
                    <a:cubicBezTo>
                      <a:pt x="3982" y="548"/>
                      <a:pt x="3982" y="548"/>
                      <a:pt x="4013" y="548"/>
                    </a:cubicBezTo>
                    <a:cubicBezTo>
                      <a:pt x="4024" y="571"/>
                      <a:pt x="4036" y="581"/>
                      <a:pt x="4046" y="581"/>
                    </a:cubicBezTo>
                    <a:cubicBezTo>
                      <a:pt x="4062" y="581"/>
                      <a:pt x="4074" y="555"/>
                      <a:pt x="4074" y="517"/>
                    </a:cubicBezTo>
                    <a:lnTo>
                      <a:pt x="4013" y="517"/>
                    </a:lnTo>
                    <a:cubicBezTo>
                      <a:pt x="4013" y="490"/>
                      <a:pt x="4031" y="475"/>
                      <a:pt x="4052" y="475"/>
                    </a:cubicBezTo>
                    <a:cubicBezTo>
                      <a:pt x="4076" y="475"/>
                      <a:pt x="4104" y="497"/>
                      <a:pt x="4104" y="548"/>
                    </a:cubicBezTo>
                    <a:cubicBezTo>
                      <a:pt x="4119" y="578"/>
                      <a:pt x="4127" y="593"/>
                      <a:pt x="4134" y="593"/>
                    </a:cubicBezTo>
                    <a:cubicBezTo>
                      <a:pt x="4142" y="593"/>
                      <a:pt x="4150" y="578"/>
                      <a:pt x="4165" y="548"/>
                    </a:cubicBezTo>
                    <a:cubicBezTo>
                      <a:pt x="4180" y="517"/>
                      <a:pt x="4195" y="502"/>
                      <a:pt x="4210" y="502"/>
                    </a:cubicBezTo>
                    <a:cubicBezTo>
                      <a:pt x="4226" y="502"/>
                      <a:pt x="4241" y="517"/>
                      <a:pt x="4256" y="548"/>
                    </a:cubicBezTo>
                    <a:cubicBezTo>
                      <a:pt x="4290" y="479"/>
                      <a:pt x="4334" y="440"/>
                      <a:pt x="4366" y="440"/>
                    </a:cubicBezTo>
                    <a:cubicBezTo>
                      <a:pt x="4390" y="440"/>
                      <a:pt x="4408" y="464"/>
                      <a:pt x="4408" y="517"/>
                    </a:cubicBezTo>
                    <a:cubicBezTo>
                      <a:pt x="4408" y="578"/>
                      <a:pt x="4438" y="608"/>
                      <a:pt x="4469" y="608"/>
                    </a:cubicBezTo>
                    <a:cubicBezTo>
                      <a:pt x="4499" y="608"/>
                      <a:pt x="4499" y="578"/>
                      <a:pt x="4499" y="548"/>
                    </a:cubicBezTo>
                    <a:cubicBezTo>
                      <a:pt x="4484" y="517"/>
                      <a:pt x="4484" y="502"/>
                      <a:pt x="4492" y="502"/>
                    </a:cubicBezTo>
                    <a:cubicBezTo>
                      <a:pt x="4499" y="502"/>
                      <a:pt x="4514" y="517"/>
                      <a:pt x="4530" y="548"/>
                    </a:cubicBezTo>
                    <a:cubicBezTo>
                      <a:pt x="4580" y="598"/>
                      <a:pt x="4621" y="620"/>
                      <a:pt x="4658" y="620"/>
                    </a:cubicBezTo>
                    <a:cubicBezTo>
                      <a:pt x="4688" y="620"/>
                      <a:pt x="4715" y="605"/>
                      <a:pt x="4742" y="578"/>
                    </a:cubicBezTo>
                    <a:cubicBezTo>
                      <a:pt x="4803" y="548"/>
                      <a:pt x="4856" y="532"/>
                      <a:pt x="4883" y="532"/>
                    </a:cubicBezTo>
                    <a:cubicBezTo>
                      <a:pt x="4910" y="532"/>
                      <a:pt x="4910" y="548"/>
                      <a:pt x="4864" y="578"/>
                    </a:cubicBezTo>
                    <a:cubicBezTo>
                      <a:pt x="4828" y="614"/>
                      <a:pt x="4814" y="628"/>
                      <a:pt x="4820" y="628"/>
                    </a:cubicBezTo>
                    <a:cubicBezTo>
                      <a:pt x="4824" y="628"/>
                      <a:pt x="4839" y="621"/>
                      <a:pt x="4864" y="608"/>
                    </a:cubicBezTo>
                    <a:lnTo>
                      <a:pt x="5016" y="608"/>
                    </a:lnTo>
                    <a:cubicBezTo>
                      <a:pt x="5016" y="608"/>
                      <a:pt x="5046" y="578"/>
                      <a:pt x="5046" y="548"/>
                    </a:cubicBezTo>
                    <a:cubicBezTo>
                      <a:pt x="5065" y="585"/>
                      <a:pt x="5095" y="611"/>
                      <a:pt x="5130" y="611"/>
                    </a:cubicBezTo>
                    <a:cubicBezTo>
                      <a:pt x="5148" y="611"/>
                      <a:pt x="5166" y="605"/>
                      <a:pt x="5185" y="590"/>
                    </a:cubicBezTo>
                    <a:lnTo>
                      <a:pt x="5185" y="590"/>
                    </a:lnTo>
                    <a:cubicBezTo>
                      <a:pt x="5182" y="591"/>
                      <a:pt x="5179" y="591"/>
                      <a:pt x="5177" y="591"/>
                    </a:cubicBezTo>
                    <a:cubicBezTo>
                      <a:pt x="5171" y="591"/>
                      <a:pt x="5168" y="588"/>
                      <a:pt x="5168" y="578"/>
                    </a:cubicBezTo>
                    <a:cubicBezTo>
                      <a:pt x="5137" y="578"/>
                      <a:pt x="5198" y="548"/>
                      <a:pt x="5229" y="548"/>
                    </a:cubicBezTo>
                    <a:lnTo>
                      <a:pt x="5229" y="578"/>
                    </a:lnTo>
                    <a:lnTo>
                      <a:pt x="5259" y="578"/>
                    </a:lnTo>
                    <a:cubicBezTo>
                      <a:pt x="5259" y="578"/>
                      <a:pt x="5259" y="578"/>
                      <a:pt x="5289" y="548"/>
                    </a:cubicBezTo>
                    <a:cubicBezTo>
                      <a:pt x="5298" y="539"/>
                      <a:pt x="5307" y="535"/>
                      <a:pt x="5316" y="535"/>
                    </a:cubicBezTo>
                    <a:cubicBezTo>
                      <a:pt x="5338" y="535"/>
                      <a:pt x="5359" y="556"/>
                      <a:pt x="5381" y="578"/>
                    </a:cubicBezTo>
                    <a:cubicBezTo>
                      <a:pt x="5402" y="599"/>
                      <a:pt x="5424" y="621"/>
                      <a:pt x="5434" y="621"/>
                    </a:cubicBezTo>
                    <a:cubicBezTo>
                      <a:pt x="5439" y="621"/>
                      <a:pt x="5441" y="617"/>
                      <a:pt x="5441" y="608"/>
                    </a:cubicBezTo>
                    <a:cubicBezTo>
                      <a:pt x="5441" y="578"/>
                      <a:pt x="5502" y="548"/>
                      <a:pt x="5533" y="517"/>
                    </a:cubicBezTo>
                    <a:cubicBezTo>
                      <a:pt x="5533" y="508"/>
                      <a:pt x="5535" y="505"/>
                      <a:pt x="5538" y="505"/>
                    </a:cubicBezTo>
                    <a:cubicBezTo>
                      <a:pt x="5545" y="505"/>
                      <a:pt x="5554" y="526"/>
                      <a:pt x="5533" y="548"/>
                    </a:cubicBezTo>
                    <a:cubicBezTo>
                      <a:pt x="5533" y="578"/>
                      <a:pt x="5533" y="578"/>
                      <a:pt x="5593" y="608"/>
                    </a:cubicBezTo>
                    <a:cubicBezTo>
                      <a:pt x="5624" y="608"/>
                      <a:pt x="5685" y="608"/>
                      <a:pt x="5685" y="578"/>
                    </a:cubicBezTo>
                    <a:cubicBezTo>
                      <a:pt x="5685" y="563"/>
                      <a:pt x="5723" y="555"/>
                      <a:pt x="5764" y="555"/>
                    </a:cubicBezTo>
                    <a:cubicBezTo>
                      <a:pt x="5806" y="555"/>
                      <a:pt x="5852" y="563"/>
                      <a:pt x="5867" y="578"/>
                    </a:cubicBezTo>
                    <a:lnTo>
                      <a:pt x="5928" y="578"/>
                    </a:lnTo>
                    <a:cubicBezTo>
                      <a:pt x="5958" y="578"/>
                      <a:pt x="5989" y="548"/>
                      <a:pt x="6019" y="548"/>
                    </a:cubicBezTo>
                    <a:cubicBezTo>
                      <a:pt x="6019" y="548"/>
                      <a:pt x="6049" y="548"/>
                      <a:pt x="6049" y="517"/>
                    </a:cubicBezTo>
                    <a:cubicBezTo>
                      <a:pt x="6080" y="517"/>
                      <a:pt x="6110" y="517"/>
                      <a:pt x="6110" y="548"/>
                    </a:cubicBezTo>
                    <a:cubicBezTo>
                      <a:pt x="6121" y="525"/>
                      <a:pt x="6128" y="511"/>
                      <a:pt x="6134" y="505"/>
                    </a:cubicBezTo>
                    <a:lnTo>
                      <a:pt x="6134" y="505"/>
                    </a:lnTo>
                    <a:cubicBezTo>
                      <a:pt x="6140" y="509"/>
                      <a:pt x="6147" y="512"/>
                      <a:pt x="6153" y="514"/>
                    </a:cubicBezTo>
                    <a:lnTo>
                      <a:pt x="6153" y="514"/>
                    </a:lnTo>
                    <a:cubicBezTo>
                      <a:pt x="6148" y="506"/>
                      <a:pt x="6144" y="502"/>
                      <a:pt x="6141" y="502"/>
                    </a:cubicBezTo>
                    <a:cubicBezTo>
                      <a:pt x="6139" y="502"/>
                      <a:pt x="6136" y="503"/>
                      <a:pt x="6134" y="505"/>
                    </a:cubicBezTo>
                    <a:lnTo>
                      <a:pt x="6134" y="505"/>
                    </a:lnTo>
                    <a:cubicBezTo>
                      <a:pt x="6120" y="497"/>
                      <a:pt x="6110" y="487"/>
                      <a:pt x="6110" y="487"/>
                    </a:cubicBezTo>
                    <a:cubicBezTo>
                      <a:pt x="6110" y="456"/>
                      <a:pt x="6141" y="456"/>
                      <a:pt x="6141" y="456"/>
                    </a:cubicBezTo>
                    <a:cubicBezTo>
                      <a:pt x="6171" y="456"/>
                      <a:pt x="6171" y="456"/>
                      <a:pt x="6171" y="487"/>
                    </a:cubicBezTo>
                    <a:cubicBezTo>
                      <a:pt x="6171" y="487"/>
                      <a:pt x="6171" y="517"/>
                      <a:pt x="6171" y="517"/>
                    </a:cubicBezTo>
                    <a:cubicBezTo>
                      <a:pt x="6165" y="517"/>
                      <a:pt x="6159" y="516"/>
                      <a:pt x="6153" y="514"/>
                    </a:cubicBezTo>
                    <a:lnTo>
                      <a:pt x="6153" y="514"/>
                    </a:lnTo>
                    <a:cubicBezTo>
                      <a:pt x="6158" y="522"/>
                      <a:pt x="6164" y="533"/>
                      <a:pt x="6171" y="548"/>
                    </a:cubicBezTo>
                    <a:cubicBezTo>
                      <a:pt x="6171" y="578"/>
                      <a:pt x="6171" y="593"/>
                      <a:pt x="6175" y="593"/>
                    </a:cubicBezTo>
                    <a:cubicBezTo>
                      <a:pt x="6179" y="593"/>
                      <a:pt x="6186" y="578"/>
                      <a:pt x="6201" y="548"/>
                    </a:cubicBezTo>
                    <a:cubicBezTo>
                      <a:pt x="6217" y="532"/>
                      <a:pt x="6224" y="525"/>
                      <a:pt x="6232" y="525"/>
                    </a:cubicBezTo>
                    <a:cubicBezTo>
                      <a:pt x="6239" y="525"/>
                      <a:pt x="6247" y="532"/>
                      <a:pt x="6262" y="548"/>
                    </a:cubicBezTo>
                    <a:cubicBezTo>
                      <a:pt x="6281" y="510"/>
                      <a:pt x="6323" y="484"/>
                      <a:pt x="6352" y="484"/>
                    </a:cubicBezTo>
                    <a:cubicBezTo>
                      <a:pt x="6370" y="484"/>
                      <a:pt x="6384" y="494"/>
                      <a:pt x="6384" y="517"/>
                    </a:cubicBezTo>
                    <a:cubicBezTo>
                      <a:pt x="6384" y="517"/>
                      <a:pt x="6414" y="517"/>
                      <a:pt x="6445" y="487"/>
                    </a:cubicBezTo>
                    <a:cubicBezTo>
                      <a:pt x="6460" y="456"/>
                      <a:pt x="6467" y="441"/>
                      <a:pt x="6471" y="441"/>
                    </a:cubicBezTo>
                    <a:cubicBezTo>
                      <a:pt x="6475" y="441"/>
                      <a:pt x="6475" y="456"/>
                      <a:pt x="6475" y="487"/>
                    </a:cubicBezTo>
                    <a:cubicBezTo>
                      <a:pt x="6490" y="517"/>
                      <a:pt x="6498" y="532"/>
                      <a:pt x="6505" y="532"/>
                    </a:cubicBezTo>
                    <a:cubicBezTo>
                      <a:pt x="6513" y="532"/>
                      <a:pt x="6520" y="517"/>
                      <a:pt x="6536" y="487"/>
                    </a:cubicBezTo>
                    <a:cubicBezTo>
                      <a:pt x="6536" y="487"/>
                      <a:pt x="6549" y="473"/>
                      <a:pt x="6567" y="473"/>
                    </a:cubicBezTo>
                    <a:cubicBezTo>
                      <a:pt x="6576" y="473"/>
                      <a:pt x="6586" y="477"/>
                      <a:pt x="6596" y="487"/>
                    </a:cubicBezTo>
                    <a:cubicBezTo>
                      <a:pt x="6602" y="490"/>
                      <a:pt x="6609" y="493"/>
                      <a:pt x="6616" y="495"/>
                    </a:cubicBezTo>
                    <a:lnTo>
                      <a:pt x="6616" y="495"/>
                    </a:lnTo>
                    <a:cubicBezTo>
                      <a:pt x="6598" y="456"/>
                      <a:pt x="6605" y="456"/>
                      <a:pt x="6657" y="456"/>
                    </a:cubicBezTo>
                    <a:cubicBezTo>
                      <a:pt x="6685" y="456"/>
                      <a:pt x="6687" y="507"/>
                      <a:pt x="6688" y="516"/>
                    </a:cubicBezTo>
                    <a:lnTo>
                      <a:pt x="6688" y="516"/>
                    </a:lnTo>
                    <a:cubicBezTo>
                      <a:pt x="6663" y="511"/>
                      <a:pt x="6637" y="504"/>
                      <a:pt x="6616" y="495"/>
                    </a:cubicBezTo>
                    <a:lnTo>
                      <a:pt x="6616" y="495"/>
                    </a:lnTo>
                    <a:cubicBezTo>
                      <a:pt x="6619" y="502"/>
                      <a:pt x="6623" y="509"/>
                      <a:pt x="6627" y="517"/>
                    </a:cubicBezTo>
                    <a:cubicBezTo>
                      <a:pt x="6647" y="517"/>
                      <a:pt x="6667" y="531"/>
                      <a:pt x="6679" y="531"/>
                    </a:cubicBezTo>
                    <a:cubicBezTo>
                      <a:pt x="6684" y="531"/>
                      <a:pt x="6688" y="527"/>
                      <a:pt x="6688" y="517"/>
                    </a:cubicBezTo>
                    <a:cubicBezTo>
                      <a:pt x="6688" y="517"/>
                      <a:pt x="6688" y="517"/>
                      <a:pt x="6688" y="516"/>
                    </a:cubicBezTo>
                    <a:lnTo>
                      <a:pt x="6688" y="516"/>
                    </a:lnTo>
                    <a:cubicBezTo>
                      <a:pt x="6706" y="520"/>
                      <a:pt x="6725" y="522"/>
                      <a:pt x="6740" y="522"/>
                    </a:cubicBezTo>
                    <a:cubicBezTo>
                      <a:pt x="6772" y="522"/>
                      <a:pt x="6792" y="512"/>
                      <a:pt x="6779" y="487"/>
                    </a:cubicBezTo>
                    <a:lnTo>
                      <a:pt x="6840" y="487"/>
                    </a:lnTo>
                    <a:cubicBezTo>
                      <a:pt x="6870" y="502"/>
                      <a:pt x="6893" y="510"/>
                      <a:pt x="6912" y="510"/>
                    </a:cubicBezTo>
                    <a:cubicBezTo>
                      <a:pt x="6931" y="510"/>
                      <a:pt x="6946" y="502"/>
                      <a:pt x="6961" y="487"/>
                    </a:cubicBezTo>
                    <a:lnTo>
                      <a:pt x="6992" y="456"/>
                    </a:lnTo>
                    <a:cubicBezTo>
                      <a:pt x="6992" y="487"/>
                      <a:pt x="7022" y="517"/>
                      <a:pt x="7022" y="517"/>
                    </a:cubicBezTo>
                    <a:cubicBezTo>
                      <a:pt x="7052" y="517"/>
                      <a:pt x="7052" y="517"/>
                      <a:pt x="7052" y="487"/>
                    </a:cubicBezTo>
                    <a:cubicBezTo>
                      <a:pt x="7022" y="456"/>
                      <a:pt x="7052" y="456"/>
                      <a:pt x="7083" y="456"/>
                    </a:cubicBezTo>
                    <a:cubicBezTo>
                      <a:pt x="7091" y="456"/>
                      <a:pt x="7099" y="459"/>
                      <a:pt x="7107" y="462"/>
                    </a:cubicBezTo>
                    <a:lnTo>
                      <a:pt x="7107" y="462"/>
                    </a:lnTo>
                    <a:cubicBezTo>
                      <a:pt x="7098" y="453"/>
                      <a:pt x="7083" y="417"/>
                      <a:pt x="7083" y="396"/>
                    </a:cubicBezTo>
                    <a:cubicBezTo>
                      <a:pt x="7083" y="383"/>
                      <a:pt x="7088" y="376"/>
                      <a:pt x="7096" y="376"/>
                    </a:cubicBezTo>
                    <a:cubicBezTo>
                      <a:pt x="7108" y="376"/>
                      <a:pt x="7126" y="390"/>
                      <a:pt x="7144" y="426"/>
                    </a:cubicBezTo>
                    <a:cubicBezTo>
                      <a:pt x="7144" y="456"/>
                      <a:pt x="7144" y="456"/>
                      <a:pt x="7113" y="456"/>
                    </a:cubicBezTo>
                    <a:cubicBezTo>
                      <a:pt x="7113" y="462"/>
                      <a:pt x="7112" y="464"/>
                      <a:pt x="7111" y="465"/>
                    </a:cubicBezTo>
                    <a:lnTo>
                      <a:pt x="7111" y="465"/>
                    </a:lnTo>
                    <a:cubicBezTo>
                      <a:pt x="7109" y="464"/>
                      <a:pt x="7108" y="463"/>
                      <a:pt x="7107" y="462"/>
                    </a:cubicBezTo>
                    <a:lnTo>
                      <a:pt x="7107" y="462"/>
                    </a:lnTo>
                    <a:cubicBezTo>
                      <a:pt x="7108" y="464"/>
                      <a:pt x="7109" y="465"/>
                      <a:pt x="7110" y="465"/>
                    </a:cubicBezTo>
                    <a:cubicBezTo>
                      <a:pt x="7110" y="465"/>
                      <a:pt x="7111" y="465"/>
                      <a:pt x="7111" y="465"/>
                    </a:cubicBezTo>
                    <a:lnTo>
                      <a:pt x="7111" y="465"/>
                    </a:lnTo>
                    <a:cubicBezTo>
                      <a:pt x="7129" y="476"/>
                      <a:pt x="7144" y="496"/>
                      <a:pt x="7144" y="517"/>
                    </a:cubicBezTo>
                    <a:lnTo>
                      <a:pt x="7174" y="517"/>
                    </a:lnTo>
                    <a:cubicBezTo>
                      <a:pt x="7174" y="482"/>
                      <a:pt x="7184" y="467"/>
                      <a:pt x="7193" y="467"/>
                    </a:cubicBezTo>
                    <a:cubicBezTo>
                      <a:pt x="7199" y="467"/>
                      <a:pt x="7204" y="474"/>
                      <a:pt x="7204" y="487"/>
                    </a:cubicBezTo>
                    <a:cubicBezTo>
                      <a:pt x="7235" y="517"/>
                      <a:pt x="7235" y="517"/>
                      <a:pt x="7265" y="517"/>
                    </a:cubicBezTo>
                    <a:cubicBezTo>
                      <a:pt x="7265" y="507"/>
                      <a:pt x="7269" y="504"/>
                      <a:pt x="7272" y="504"/>
                    </a:cubicBezTo>
                    <a:cubicBezTo>
                      <a:pt x="7279" y="504"/>
                      <a:pt x="7285" y="517"/>
                      <a:pt x="7265" y="517"/>
                    </a:cubicBezTo>
                    <a:lnTo>
                      <a:pt x="7265" y="548"/>
                    </a:lnTo>
                    <a:cubicBezTo>
                      <a:pt x="7274" y="556"/>
                      <a:pt x="7280" y="560"/>
                      <a:pt x="7285" y="560"/>
                    </a:cubicBezTo>
                    <a:cubicBezTo>
                      <a:pt x="7296" y="560"/>
                      <a:pt x="7296" y="539"/>
                      <a:pt x="7296" y="517"/>
                    </a:cubicBezTo>
                    <a:lnTo>
                      <a:pt x="7356" y="517"/>
                    </a:lnTo>
                    <a:cubicBezTo>
                      <a:pt x="7387" y="517"/>
                      <a:pt x="7417" y="517"/>
                      <a:pt x="7387" y="487"/>
                    </a:cubicBezTo>
                    <a:cubicBezTo>
                      <a:pt x="7387" y="456"/>
                      <a:pt x="7387" y="426"/>
                      <a:pt x="7417" y="426"/>
                    </a:cubicBezTo>
                    <a:cubicBezTo>
                      <a:pt x="7417" y="406"/>
                      <a:pt x="7421" y="399"/>
                      <a:pt x="7424" y="399"/>
                    </a:cubicBezTo>
                    <a:lnTo>
                      <a:pt x="7424" y="399"/>
                    </a:lnTo>
                    <a:cubicBezTo>
                      <a:pt x="7431" y="399"/>
                      <a:pt x="7437" y="426"/>
                      <a:pt x="7417" y="426"/>
                    </a:cubicBezTo>
                    <a:cubicBezTo>
                      <a:pt x="7417" y="456"/>
                      <a:pt x="7417" y="487"/>
                      <a:pt x="7448" y="487"/>
                    </a:cubicBezTo>
                    <a:cubicBezTo>
                      <a:pt x="7478" y="487"/>
                      <a:pt x="7478" y="517"/>
                      <a:pt x="7478" y="517"/>
                    </a:cubicBezTo>
                    <a:cubicBezTo>
                      <a:pt x="7465" y="543"/>
                      <a:pt x="7474" y="552"/>
                      <a:pt x="7491" y="552"/>
                    </a:cubicBezTo>
                    <a:cubicBezTo>
                      <a:pt x="7514" y="552"/>
                      <a:pt x="7552" y="535"/>
                      <a:pt x="7569" y="517"/>
                    </a:cubicBezTo>
                    <a:cubicBezTo>
                      <a:pt x="7600" y="487"/>
                      <a:pt x="7622" y="472"/>
                      <a:pt x="7638" y="472"/>
                    </a:cubicBezTo>
                    <a:cubicBezTo>
                      <a:pt x="7653" y="472"/>
                      <a:pt x="7660" y="487"/>
                      <a:pt x="7660" y="517"/>
                    </a:cubicBezTo>
                    <a:cubicBezTo>
                      <a:pt x="7660" y="534"/>
                      <a:pt x="7665" y="542"/>
                      <a:pt x="7673" y="542"/>
                    </a:cubicBezTo>
                    <a:cubicBezTo>
                      <a:pt x="7692" y="542"/>
                      <a:pt x="7730" y="492"/>
                      <a:pt x="7752" y="426"/>
                    </a:cubicBezTo>
                    <a:lnTo>
                      <a:pt x="7782" y="304"/>
                    </a:lnTo>
                    <a:lnTo>
                      <a:pt x="7782" y="426"/>
                    </a:lnTo>
                    <a:cubicBezTo>
                      <a:pt x="7782" y="497"/>
                      <a:pt x="7782" y="527"/>
                      <a:pt x="7800" y="527"/>
                    </a:cubicBezTo>
                    <a:cubicBezTo>
                      <a:pt x="7813" y="527"/>
                      <a:pt x="7835" y="512"/>
                      <a:pt x="7873" y="487"/>
                    </a:cubicBezTo>
                    <a:cubicBezTo>
                      <a:pt x="7904" y="472"/>
                      <a:pt x="7919" y="464"/>
                      <a:pt x="7926" y="464"/>
                    </a:cubicBezTo>
                    <a:cubicBezTo>
                      <a:pt x="7934" y="464"/>
                      <a:pt x="7934" y="472"/>
                      <a:pt x="7934" y="487"/>
                    </a:cubicBezTo>
                    <a:cubicBezTo>
                      <a:pt x="7934" y="517"/>
                      <a:pt x="7964" y="517"/>
                      <a:pt x="8055" y="517"/>
                    </a:cubicBezTo>
                    <a:cubicBezTo>
                      <a:pt x="8116" y="517"/>
                      <a:pt x="8147" y="517"/>
                      <a:pt x="8147" y="487"/>
                    </a:cubicBezTo>
                    <a:lnTo>
                      <a:pt x="8207" y="487"/>
                    </a:lnTo>
                    <a:cubicBezTo>
                      <a:pt x="8219" y="510"/>
                      <a:pt x="8235" y="520"/>
                      <a:pt x="8249" y="520"/>
                    </a:cubicBezTo>
                    <a:cubicBezTo>
                      <a:pt x="8271" y="520"/>
                      <a:pt x="8287" y="494"/>
                      <a:pt x="8268" y="456"/>
                    </a:cubicBezTo>
                    <a:lnTo>
                      <a:pt x="8299" y="456"/>
                    </a:lnTo>
                    <a:lnTo>
                      <a:pt x="8299" y="487"/>
                    </a:lnTo>
                    <a:cubicBezTo>
                      <a:pt x="8299" y="517"/>
                      <a:pt x="8359" y="517"/>
                      <a:pt x="8572" y="517"/>
                    </a:cubicBezTo>
                    <a:cubicBezTo>
                      <a:pt x="8846" y="517"/>
                      <a:pt x="8846" y="517"/>
                      <a:pt x="8846" y="456"/>
                    </a:cubicBezTo>
                    <a:cubicBezTo>
                      <a:pt x="8861" y="426"/>
                      <a:pt x="8876" y="411"/>
                      <a:pt x="8888" y="411"/>
                    </a:cubicBezTo>
                    <a:cubicBezTo>
                      <a:pt x="8899" y="411"/>
                      <a:pt x="8907" y="426"/>
                      <a:pt x="8907" y="456"/>
                    </a:cubicBezTo>
                    <a:cubicBezTo>
                      <a:pt x="8907" y="478"/>
                      <a:pt x="8922" y="499"/>
                      <a:pt x="8931" y="499"/>
                    </a:cubicBezTo>
                    <a:cubicBezTo>
                      <a:pt x="8934" y="499"/>
                      <a:pt x="8937" y="496"/>
                      <a:pt x="8937" y="487"/>
                    </a:cubicBezTo>
                    <a:cubicBezTo>
                      <a:pt x="8937" y="487"/>
                      <a:pt x="8998" y="487"/>
                      <a:pt x="9028" y="517"/>
                    </a:cubicBezTo>
                    <a:cubicBezTo>
                      <a:pt x="9054" y="543"/>
                      <a:pt x="9074" y="552"/>
                      <a:pt x="9089" y="552"/>
                    </a:cubicBezTo>
                    <a:cubicBezTo>
                      <a:pt x="9109" y="552"/>
                      <a:pt x="9119" y="535"/>
                      <a:pt x="9119" y="517"/>
                    </a:cubicBezTo>
                    <a:cubicBezTo>
                      <a:pt x="9119" y="491"/>
                      <a:pt x="9119" y="482"/>
                      <a:pt x="9122" y="482"/>
                    </a:cubicBezTo>
                    <a:cubicBezTo>
                      <a:pt x="9125" y="482"/>
                      <a:pt x="9132" y="500"/>
                      <a:pt x="9150" y="517"/>
                    </a:cubicBezTo>
                    <a:cubicBezTo>
                      <a:pt x="9171" y="539"/>
                      <a:pt x="9193" y="560"/>
                      <a:pt x="9203" y="560"/>
                    </a:cubicBezTo>
                    <a:cubicBezTo>
                      <a:pt x="9208" y="560"/>
                      <a:pt x="9211" y="556"/>
                      <a:pt x="9211" y="548"/>
                    </a:cubicBezTo>
                    <a:cubicBezTo>
                      <a:pt x="9228" y="530"/>
                      <a:pt x="9286" y="512"/>
                      <a:pt x="9332" y="512"/>
                    </a:cubicBezTo>
                    <a:cubicBezTo>
                      <a:pt x="9366" y="512"/>
                      <a:pt x="9393" y="522"/>
                      <a:pt x="9393" y="548"/>
                    </a:cubicBezTo>
                    <a:lnTo>
                      <a:pt x="9454" y="548"/>
                    </a:lnTo>
                    <a:cubicBezTo>
                      <a:pt x="9454" y="517"/>
                      <a:pt x="9514" y="517"/>
                      <a:pt x="9575" y="517"/>
                    </a:cubicBezTo>
                    <a:cubicBezTo>
                      <a:pt x="9606" y="517"/>
                      <a:pt x="9636" y="517"/>
                      <a:pt x="9636" y="548"/>
                    </a:cubicBezTo>
                    <a:cubicBezTo>
                      <a:pt x="9636" y="563"/>
                      <a:pt x="9636" y="570"/>
                      <a:pt x="9644" y="570"/>
                    </a:cubicBezTo>
                    <a:cubicBezTo>
                      <a:pt x="9651" y="570"/>
                      <a:pt x="9666" y="563"/>
                      <a:pt x="9697" y="548"/>
                    </a:cubicBezTo>
                    <a:cubicBezTo>
                      <a:pt x="9703" y="548"/>
                      <a:pt x="9708" y="545"/>
                      <a:pt x="9714" y="542"/>
                    </a:cubicBezTo>
                    <a:lnTo>
                      <a:pt x="9714" y="542"/>
                    </a:lnTo>
                    <a:cubicBezTo>
                      <a:pt x="9712" y="562"/>
                      <a:pt x="9715" y="578"/>
                      <a:pt x="9727" y="578"/>
                    </a:cubicBezTo>
                    <a:cubicBezTo>
                      <a:pt x="9727" y="578"/>
                      <a:pt x="9748" y="536"/>
                      <a:pt x="9755" y="505"/>
                    </a:cubicBezTo>
                    <a:lnTo>
                      <a:pt x="9755" y="505"/>
                    </a:lnTo>
                    <a:cubicBezTo>
                      <a:pt x="9742" y="517"/>
                      <a:pt x="9728" y="533"/>
                      <a:pt x="9714" y="542"/>
                    </a:cubicBezTo>
                    <a:lnTo>
                      <a:pt x="9714" y="542"/>
                    </a:lnTo>
                    <a:cubicBezTo>
                      <a:pt x="9717" y="513"/>
                      <a:pt x="9727" y="474"/>
                      <a:pt x="9727" y="456"/>
                    </a:cubicBezTo>
                    <a:cubicBezTo>
                      <a:pt x="9758" y="456"/>
                      <a:pt x="9758" y="456"/>
                      <a:pt x="9758" y="487"/>
                    </a:cubicBezTo>
                    <a:cubicBezTo>
                      <a:pt x="9758" y="492"/>
                      <a:pt x="9757" y="498"/>
                      <a:pt x="9755" y="505"/>
                    </a:cubicBezTo>
                    <a:lnTo>
                      <a:pt x="9755" y="505"/>
                    </a:lnTo>
                    <a:cubicBezTo>
                      <a:pt x="9766" y="495"/>
                      <a:pt x="9777" y="487"/>
                      <a:pt x="9788" y="487"/>
                    </a:cubicBezTo>
                    <a:cubicBezTo>
                      <a:pt x="9788" y="456"/>
                      <a:pt x="9818" y="426"/>
                      <a:pt x="9849" y="426"/>
                    </a:cubicBezTo>
                    <a:lnTo>
                      <a:pt x="9849" y="456"/>
                    </a:lnTo>
                    <a:lnTo>
                      <a:pt x="9849" y="517"/>
                    </a:lnTo>
                    <a:cubicBezTo>
                      <a:pt x="9879" y="517"/>
                      <a:pt x="9879" y="517"/>
                      <a:pt x="9879" y="487"/>
                    </a:cubicBezTo>
                    <a:cubicBezTo>
                      <a:pt x="9910" y="517"/>
                      <a:pt x="9940" y="517"/>
                      <a:pt x="10001" y="517"/>
                    </a:cubicBezTo>
                    <a:cubicBezTo>
                      <a:pt x="10062" y="517"/>
                      <a:pt x="10122" y="517"/>
                      <a:pt x="10153" y="487"/>
                    </a:cubicBezTo>
                    <a:cubicBezTo>
                      <a:pt x="10153" y="517"/>
                      <a:pt x="10198" y="532"/>
                      <a:pt x="10248" y="532"/>
                    </a:cubicBezTo>
                    <a:cubicBezTo>
                      <a:pt x="10297" y="532"/>
                      <a:pt x="10350" y="517"/>
                      <a:pt x="10366" y="487"/>
                    </a:cubicBezTo>
                    <a:cubicBezTo>
                      <a:pt x="10366" y="472"/>
                      <a:pt x="10373" y="464"/>
                      <a:pt x="10381" y="464"/>
                    </a:cubicBezTo>
                    <a:cubicBezTo>
                      <a:pt x="10388" y="464"/>
                      <a:pt x="10396" y="472"/>
                      <a:pt x="10396" y="487"/>
                    </a:cubicBezTo>
                    <a:cubicBezTo>
                      <a:pt x="10411" y="502"/>
                      <a:pt x="10419" y="510"/>
                      <a:pt x="10426" y="510"/>
                    </a:cubicBezTo>
                    <a:cubicBezTo>
                      <a:pt x="10434" y="510"/>
                      <a:pt x="10442" y="502"/>
                      <a:pt x="10457" y="487"/>
                    </a:cubicBezTo>
                    <a:cubicBezTo>
                      <a:pt x="10466" y="478"/>
                      <a:pt x="10475" y="474"/>
                      <a:pt x="10483" y="474"/>
                    </a:cubicBezTo>
                    <a:cubicBezTo>
                      <a:pt x="10505" y="474"/>
                      <a:pt x="10526" y="496"/>
                      <a:pt x="10548" y="517"/>
                    </a:cubicBezTo>
                    <a:lnTo>
                      <a:pt x="10518" y="456"/>
                    </a:lnTo>
                    <a:lnTo>
                      <a:pt x="10548" y="426"/>
                    </a:lnTo>
                    <a:lnTo>
                      <a:pt x="10578" y="426"/>
                    </a:lnTo>
                    <a:cubicBezTo>
                      <a:pt x="10578" y="456"/>
                      <a:pt x="10578" y="517"/>
                      <a:pt x="10548" y="517"/>
                    </a:cubicBezTo>
                    <a:cubicBezTo>
                      <a:pt x="10565" y="567"/>
                      <a:pt x="10581" y="590"/>
                      <a:pt x="10598" y="590"/>
                    </a:cubicBezTo>
                    <a:cubicBezTo>
                      <a:pt x="10612" y="590"/>
                      <a:pt x="10625" y="575"/>
                      <a:pt x="10639" y="548"/>
                    </a:cubicBezTo>
                    <a:cubicBezTo>
                      <a:pt x="10670" y="517"/>
                      <a:pt x="10730" y="517"/>
                      <a:pt x="10761" y="517"/>
                    </a:cubicBezTo>
                    <a:cubicBezTo>
                      <a:pt x="10821" y="487"/>
                      <a:pt x="10852" y="487"/>
                      <a:pt x="10821" y="456"/>
                    </a:cubicBezTo>
                    <a:cubicBezTo>
                      <a:pt x="10821" y="426"/>
                      <a:pt x="10852" y="396"/>
                      <a:pt x="10852" y="396"/>
                    </a:cubicBezTo>
                    <a:cubicBezTo>
                      <a:pt x="10872" y="385"/>
                      <a:pt x="10886" y="382"/>
                      <a:pt x="10894" y="382"/>
                    </a:cubicBezTo>
                    <a:cubicBezTo>
                      <a:pt x="10909" y="382"/>
                      <a:pt x="10903" y="396"/>
                      <a:pt x="10882" y="396"/>
                    </a:cubicBezTo>
                    <a:cubicBezTo>
                      <a:pt x="10821" y="426"/>
                      <a:pt x="10852" y="426"/>
                      <a:pt x="10882" y="456"/>
                    </a:cubicBezTo>
                    <a:cubicBezTo>
                      <a:pt x="10913" y="487"/>
                      <a:pt x="10943" y="487"/>
                      <a:pt x="10973" y="487"/>
                    </a:cubicBezTo>
                    <a:lnTo>
                      <a:pt x="11095" y="487"/>
                    </a:lnTo>
                    <a:cubicBezTo>
                      <a:pt x="11141" y="502"/>
                      <a:pt x="11171" y="510"/>
                      <a:pt x="11190" y="510"/>
                    </a:cubicBezTo>
                    <a:cubicBezTo>
                      <a:pt x="11209" y="510"/>
                      <a:pt x="11217" y="502"/>
                      <a:pt x="11217" y="487"/>
                    </a:cubicBezTo>
                    <a:lnTo>
                      <a:pt x="11217" y="456"/>
                    </a:lnTo>
                    <a:cubicBezTo>
                      <a:pt x="11217" y="487"/>
                      <a:pt x="11293" y="502"/>
                      <a:pt x="11372" y="502"/>
                    </a:cubicBezTo>
                    <a:cubicBezTo>
                      <a:pt x="11452" y="502"/>
                      <a:pt x="11536" y="487"/>
                      <a:pt x="11551" y="456"/>
                    </a:cubicBezTo>
                    <a:lnTo>
                      <a:pt x="11551" y="487"/>
                    </a:lnTo>
                    <a:cubicBezTo>
                      <a:pt x="11551" y="517"/>
                      <a:pt x="11581" y="517"/>
                      <a:pt x="11642" y="517"/>
                    </a:cubicBezTo>
                    <a:cubicBezTo>
                      <a:pt x="11673" y="517"/>
                      <a:pt x="11764" y="487"/>
                      <a:pt x="11855" y="487"/>
                    </a:cubicBezTo>
                    <a:cubicBezTo>
                      <a:pt x="11977" y="487"/>
                      <a:pt x="12037" y="487"/>
                      <a:pt x="12037" y="456"/>
                    </a:cubicBezTo>
                    <a:cubicBezTo>
                      <a:pt x="12068" y="456"/>
                      <a:pt x="12068" y="456"/>
                      <a:pt x="12068" y="517"/>
                    </a:cubicBezTo>
                    <a:cubicBezTo>
                      <a:pt x="12037" y="548"/>
                      <a:pt x="12068" y="548"/>
                      <a:pt x="12098" y="548"/>
                    </a:cubicBezTo>
                    <a:cubicBezTo>
                      <a:pt x="12129" y="548"/>
                      <a:pt x="12129" y="517"/>
                      <a:pt x="12129" y="456"/>
                    </a:cubicBezTo>
                    <a:cubicBezTo>
                      <a:pt x="12129" y="441"/>
                      <a:pt x="12136" y="434"/>
                      <a:pt x="12151" y="434"/>
                    </a:cubicBezTo>
                    <a:cubicBezTo>
                      <a:pt x="12166" y="434"/>
                      <a:pt x="12189" y="441"/>
                      <a:pt x="12220" y="456"/>
                    </a:cubicBezTo>
                    <a:cubicBezTo>
                      <a:pt x="12255" y="492"/>
                      <a:pt x="12301" y="507"/>
                      <a:pt x="12346" y="507"/>
                    </a:cubicBezTo>
                    <a:cubicBezTo>
                      <a:pt x="12372" y="507"/>
                      <a:pt x="12397" y="502"/>
                      <a:pt x="12420" y="492"/>
                    </a:cubicBezTo>
                    <a:lnTo>
                      <a:pt x="12420" y="492"/>
                    </a:lnTo>
                    <a:cubicBezTo>
                      <a:pt x="12420" y="500"/>
                      <a:pt x="12424" y="509"/>
                      <a:pt x="12432" y="517"/>
                    </a:cubicBezTo>
                    <a:cubicBezTo>
                      <a:pt x="12449" y="517"/>
                      <a:pt x="12473" y="517"/>
                      <a:pt x="12493" y="513"/>
                    </a:cubicBezTo>
                    <a:lnTo>
                      <a:pt x="12493" y="513"/>
                    </a:lnTo>
                    <a:cubicBezTo>
                      <a:pt x="12493" y="514"/>
                      <a:pt x="12493" y="516"/>
                      <a:pt x="12493" y="517"/>
                    </a:cubicBezTo>
                    <a:cubicBezTo>
                      <a:pt x="12511" y="535"/>
                      <a:pt x="12528" y="552"/>
                      <a:pt x="12552" y="552"/>
                    </a:cubicBezTo>
                    <a:cubicBezTo>
                      <a:pt x="12569" y="552"/>
                      <a:pt x="12589" y="543"/>
                      <a:pt x="12615" y="517"/>
                    </a:cubicBezTo>
                    <a:cubicBezTo>
                      <a:pt x="12645" y="517"/>
                      <a:pt x="12645" y="517"/>
                      <a:pt x="12645" y="548"/>
                    </a:cubicBezTo>
                    <a:cubicBezTo>
                      <a:pt x="12663" y="565"/>
                      <a:pt x="12670" y="583"/>
                      <a:pt x="12679" y="583"/>
                    </a:cubicBezTo>
                    <a:cubicBezTo>
                      <a:pt x="12686" y="583"/>
                      <a:pt x="12693" y="573"/>
                      <a:pt x="12706" y="548"/>
                    </a:cubicBezTo>
                    <a:cubicBezTo>
                      <a:pt x="12736" y="532"/>
                      <a:pt x="12767" y="525"/>
                      <a:pt x="12797" y="525"/>
                    </a:cubicBezTo>
                    <a:cubicBezTo>
                      <a:pt x="12828" y="525"/>
                      <a:pt x="12858" y="532"/>
                      <a:pt x="12888" y="548"/>
                    </a:cubicBezTo>
                    <a:cubicBezTo>
                      <a:pt x="12919" y="548"/>
                      <a:pt x="12949" y="548"/>
                      <a:pt x="12949" y="517"/>
                    </a:cubicBezTo>
                    <a:lnTo>
                      <a:pt x="12949" y="487"/>
                    </a:lnTo>
                    <a:cubicBezTo>
                      <a:pt x="12964" y="517"/>
                      <a:pt x="12972" y="532"/>
                      <a:pt x="12980" y="532"/>
                    </a:cubicBezTo>
                    <a:cubicBezTo>
                      <a:pt x="12987" y="532"/>
                      <a:pt x="12995" y="517"/>
                      <a:pt x="13010" y="487"/>
                    </a:cubicBezTo>
                    <a:cubicBezTo>
                      <a:pt x="13010" y="456"/>
                      <a:pt x="13018" y="441"/>
                      <a:pt x="13025" y="441"/>
                    </a:cubicBezTo>
                    <a:cubicBezTo>
                      <a:pt x="13033" y="441"/>
                      <a:pt x="13040" y="456"/>
                      <a:pt x="13040" y="487"/>
                    </a:cubicBezTo>
                    <a:cubicBezTo>
                      <a:pt x="13040" y="517"/>
                      <a:pt x="13071" y="517"/>
                      <a:pt x="13071" y="517"/>
                    </a:cubicBezTo>
                    <a:cubicBezTo>
                      <a:pt x="13101" y="517"/>
                      <a:pt x="13253" y="487"/>
                      <a:pt x="13375" y="487"/>
                    </a:cubicBezTo>
                    <a:cubicBezTo>
                      <a:pt x="13450" y="487"/>
                      <a:pt x="13511" y="487"/>
                      <a:pt x="13557" y="485"/>
                    </a:cubicBezTo>
                    <a:lnTo>
                      <a:pt x="13557" y="485"/>
                    </a:lnTo>
                    <a:cubicBezTo>
                      <a:pt x="13557" y="486"/>
                      <a:pt x="13557" y="486"/>
                      <a:pt x="13557" y="487"/>
                    </a:cubicBezTo>
                    <a:lnTo>
                      <a:pt x="13587" y="487"/>
                    </a:lnTo>
                    <a:cubicBezTo>
                      <a:pt x="13594" y="487"/>
                      <a:pt x="13599" y="486"/>
                      <a:pt x="13603" y="483"/>
                    </a:cubicBezTo>
                    <a:lnTo>
                      <a:pt x="13603" y="483"/>
                    </a:lnTo>
                    <a:cubicBezTo>
                      <a:pt x="13589" y="484"/>
                      <a:pt x="13574" y="485"/>
                      <a:pt x="13557" y="485"/>
                    </a:cubicBezTo>
                    <a:lnTo>
                      <a:pt x="13557" y="485"/>
                    </a:lnTo>
                    <a:cubicBezTo>
                      <a:pt x="13558" y="455"/>
                      <a:pt x="13587" y="426"/>
                      <a:pt x="13587" y="426"/>
                    </a:cubicBezTo>
                    <a:lnTo>
                      <a:pt x="13618" y="426"/>
                    </a:lnTo>
                    <a:cubicBezTo>
                      <a:pt x="13618" y="450"/>
                      <a:pt x="13618" y="474"/>
                      <a:pt x="13603" y="483"/>
                    </a:cubicBezTo>
                    <a:lnTo>
                      <a:pt x="13603" y="483"/>
                    </a:lnTo>
                    <a:cubicBezTo>
                      <a:pt x="13655" y="480"/>
                      <a:pt x="13679" y="472"/>
                      <a:pt x="13679" y="456"/>
                    </a:cubicBezTo>
                    <a:cubicBezTo>
                      <a:pt x="13694" y="441"/>
                      <a:pt x="13701" y="434"/>
                      <a:pt x="13709" y="434"/>
                    </a:cubicBezTo>
                    <a:cubicBezTo>
                      <a:pt x="13717" y="434"/>
                      <a:pt x="13724" y="441"/>
                      <a:pt x="13739" y="456"/>
                    </a:cubicBezTo>
                    <a:cubicBezTo>
                      <a:pt x="13770" y="487"/>
                      <a:pt x="13800" y="487"/>
                      <a:pt x="13800" y="487"/>
                    </a:cubicBezTo>
                    <a:cubicBezTo>
                      <a:pt x="13831" y="487"/>
                      <a:pt x="13861" y="487"/>
                      <a:pt x="13861" y="517"/>
                    </a:cubicBezTo>
                    <a:cubicBezTo>
                      <a:pt x="13891" y="487"/>
                      <a:pt x="13891" y="487"/>
                      <a:pt x="13922" y="487"/>
                    </a:cubicBezTo>
                    <a:cubicBezTo>
                      <a:pt x="13922" y="502"/>
                      <a:pt x="13929" y="510"/>
                      <a:pt x="13941" y="510"/>
                    </a:cubicBezTo>
                    <a:cubicBezTo>
                      <a:pt x="13952" y="510"/>
                      <a:pt x="13967" y="502"/>
                      <a:pt x="13983" y="487"/>
                    </a:cubicBezTo>
                    <a:cubicBezTo>
                      <a:pt x="13998" y="456"/>
                      <a:pt x="14005" y="441"/>
                      <a:pt x="14009" y="441"/>
                    </a:cubicBezTo>
                    <a:cubicBezTo>
                      <a:pt x="14013" y="441"/>
                      <a:pt x="14013" y="456"/>
                      <a:pt x="14013" y="487"/>
                    </a:cubicBezTo>
                    <a:cubicBezTo>
                      <a:pt x="14013" y="508"/>
                      <a:pt x="14043" y="530"/>
                      <a:pt x="14050" y="530"/>
                    </a:cubicBezTo>
                    <a:cubicBezTo>
                      <a:pt x="14053" y="530"/>
                      <a:pt x="14052" y="526"/>
                      <a:pt x="14043" y="517"/>
                    </a:cubicBezTo>
                    <a:cubicBezTo>
                      <a:pt x="14043" y="487"/>
                      <a:pt x="14104" y="487"/>
                      <a:pt x="14135" y="456"/>
                    </a:cubicBezTo>
                    <a:cubicBezTo>
                      <a:pt x="14165" y="456"/>
                      <a:pt x="14195" y="456"/>
                      <a:pt x="14195" y="487"/>
                    </a:cubicBezTo>
                    <a:cubicBezTo>
                      <a:pt x="14204" y="496"/>
                      <a:pt x="14221" y="499"/>
                      <a:pt x="14241" y="499"/>
                    </a:cubicBezTo>
                    <a:cubicBezTo>
                      <a:pt x="14289" y="499"/>
                      <a:pt x="14356" y="478"/>
                      <a:pt x="14378" y="456"/>
                    </a:cubicBezTo>
                    <a:cubicBezTo>
                      <a:pt x="14378" y="441"/>
                      <a:pt x="14385" y="434"/>
                      <a:pt x="14393" y="434"/>
                    </a:cubicBezTo>
                    <a:cubicBezTo>
                      <a:pt x="14401" y="434"/>
                      <a:pt x="14408" y="441"/>
                      <a:pt x="14408" y="456"/>
                    </a:cubicBezTo>
                    <a:cubicBezTo>
                      <a:pt x="14408" y="487"/>
                      <a:pt x="14439" y="487"/>
                      <a:pt x="14469" y="487"/>
                    </a:cubicBezTo>
                    <a:cubicBezTo>
                      <a:pt x="14478" y="478"/>
                      <a:pt x="14484" y="474"/>
                      <a:pt x="14489" y="474"/>
                    </a:cubicBezTo>
                    <a:cubicBezTo>
                      <a:pt x="14499" y="474"/>
                      <a:pt x="14499" y="496"/>
                      <a:pt x="14499" y="517"/>
                    </a:cubicBezTo>
                    <a:cubicBezTo>
                      <a:pt x="14469" y="548"/>
                      <a:pt x="14499" y="548"/>
                      <a:pt x="14530" y="548"/>
                    </a:cubicBezTo>
                    <a:cubicBezTo>
                      <a:pt x="14560" y="517"/>
                      <a:pt x="14682" y="517"/>
                      <a:pt x="14773" y="517"/>
                    </a:cubicBezTo>
                    <a:cubicBezTo>
                      <a:pt x="14895" y="517"/>
                      <a:pt x="14925" y="487"/>
                      <a:pt x="14986" y="426"/>
                    </a:cubicBezTo>
                    <a:lnTo>
                      <a:pt x="15016" y="365"/>
                    </a:lnTo>
                    <a:lnTo>
                      <a:pt x="15016" y="426"/>
                    </a:lnTo>
                    <a:cubicBezTo>
                      <a:pt x="15016" y="456"/>
                      <a:pt x="15046" y="517"/>
                      <a:pt x="15046" y="517"/>
                    </a:cubicBezTo>
                    <a:cubicBezTo>
                      <a:pt x="15046" y="517"/>
                      <a:pt x="15046" y="487"/>
                      <a:pt x="15046" y="456"/>
                    </a:cubicBezTo>
                    <a:cubicBezTo>
                      <a:pt x="15046" y="441"/>
                      <a:pt x="15054" y="434"/>
                      <a:pt x="15069" y="434"/>
                    </a:cubicBezTo>
                    <a:cubicBezTo>
                      <a:pt x="15084" y="434"/>
                      <a:pt x="15107" y="441"/>
                      <a:pt x="15138" y="456"/>
                    </a:cubicBezTo>
                    <a:cubicBezTo>
                      <a:pt x="15168" y="472"/>
                      <a:pt x="15191" y="479"/>
                      <a:pt x="15210" y="479"/>
                    </a:cubicBezTo>
                    <a:cubicBezTo>
                      <a:pt x="15229" y="479"/>
                      <a:pt x="15244" y="472"/>
                      <a:pt x="15259" y="456"/>
                    </a:cubicBezTo>
                    <a:cubicBezTo>
                      <a:pt x="15290" y="456"/>
                      <a:pt x="15320" y="456"/>
                      <a:pt x="15350" y="487"/>
                    </a:cubicBezTo>
                    <a:cubicBezTo>
                      <a:pt x="15350" y="487"/>
                      <a:pt x="15350" y="487"/>
                      <a:pt x="15350" y="456"/>
                    </a:cubicBezTo>
                    <a:cubicBezTo>
                      <a:pt x="15350" y="441"/>
                      <a:pt x="15358" y="434"/>
                      <a:pt x="15369" y="434"/>
                    </a:cubicBezTo>
                    <a:cubicBezTo>
                      <a:pt x="15381" y="434"/>
                      <a:pt x="15396" y="441"/>
                      <a:pt x="15411" y="456"/>
                    </a:cubicBezTo>
                    <a:cubicBezTo>
                      <a:pt x="15429" y="492"/>
                      <a:pt x="15468" y="507"/>
                      <a:pt x="15497" y="507"/>
                    </a:cubicBezTo>
                    <a:cubicBezTo>
                      <a:pt x="15517" y="507"/>
                      <a:pt x="15533" y="499"/>
                      <a:pt x="15533" y="487"/>
                    </a:cubicBezTo>
                    <a:cubicBezTo>
                      <a:pt x="15533" y="456"/>
                      <a:pt x="15563" y="456"/>
                      <a:pt x="15594" y="456"/>
                    </a:cubicBezTo>
                    <a:cubicBezTo>
                      <a:pt x="15594" y="456"/>
                      <a:pt x="15624" y="456"/>
                      <a:pt x="15654" y="426"/>
                    </a:cubicBezTo>
                    <a:lnTo>
                      <a:pt x="15715" y="426"/>
                    </a:lnTo>
                    <a:cubicBezTo>
                      <a:pt x="15746" y="426"/>
                      <a:pt x="15715" y="456"/>
                      <a:pt x="15685" y="456"/>
                    </a:cubicBezTo>
                    <a:lnTo>
                      <a:pt x="15715" y="487"/>
                    </a:lnTo>
                    <a:cubicBezTo>
                      <a:pt x="15776" y="487"/>
                      <a:pt x="15806" y="487"/>
                      <a:pt x="15837" y="456"/>
                    </a:cubicBezTo>
                    <a:cubicBezTo>
                      <a:pt x="15852" y="426"/>
                      <a:pt x="15860" y="411"/>
                      <a:pt x="15863" y="411"/>
                    </a:cubicBezTo>
                    <a:cubicBezTo>
                      <a:pt x="15867" y="411"/>
                      <a:pt x="15867" y="426"/>
                      <a:pt x="15867" y="456"/>
                    </a:cubicBezTo>
                    <a:cubicBezTo>
                      <a:pt x="15867" y="478"/>
                      <a:pt x="15867" y="499"/>
                      <a:pt x="15878" y="499"/>
                    </a:cubicBezTo>
                    <a:cubicBezTo>
                      <a:pt x="15882" y="499"/>
                      <a:pt x="15889" y="496"/>
                      <a:pt x="15898" y="487"/>
                    </a:cubicBezTo>
                    <a:cubicBezTo>
                      <a:pt x="15910" y="461"/>
                      <a:pt x="15923" y="452"/>
                      <a:pt x="15934" y="452"/>
                    </a:cubicBezTo>
                    <a:cubicBezTo>
                      <a:pt x="15948" y="452"/>
                      <a:pt x="15958" y="469"/>
                      <a:pt x="15958" y="487"/>
                    </a:cubicBezTo>
                    <a:cubicBezTo>
                      <a:pt x="15943" y="517"/>
                      <a:pt x="15936" y="532"/>
                      <a:pt x="15947" y="532"/>
                    </a:cubicBezTo>
                    <a:cubicBezTo>
                      <a:pt x="15958" y="532"/>
                      <a:pt x="15989" y="517"/>
                      <a:pt x="16050" y="487"/>
                    </a:cubicBezTo>
                    <a:cubicBezTo>
                      <a:pt x="16110" y="487"/>
                      <a:pt x="16202" y="456"/>
                      <a:pt x="16293" y="456"/>
                    </a:cubicBezTo>
                    <a:cubicBezTo>
                      <a:pt x="16331" y="456"/>
                      <a:pt x="16361" y="456"/>
                      <a:pt x="16384" y="457"/>
                    </a:cubicBezTo>
                    <a:lnTo>
                      <a:pt x="16384" y="457"/>
                    </a:lnTo>
                    <a:cubicBezTo>
                      <a:pt x="16384" y="457"/>
                      <a:pt x="16384" y="457"/>
                      <a:pt x="16384" y="456"/>
                    </a:cubicBezTo>
                    <a:cubicBezTo>
                      <a:pt x="16399" y="441"/>
                      <a:pt x="16414" y="434"/>
                      <a:pt x="16426" y="434"/>
                    </a:cubicBezTo>
                    <a:cubicBezTo>
                      <a:pt x="16437" y="434"/>
                      <a:pt x="16445" y="441"/>
                      <a:pt x="16445" y="456"/>
                    </a:cubicBezTo>
                    <a:cubicBezTo>
                      <a:pt x="16445" y="460"/>
                      <a:pt x="16445" y="464"/>
                      <a:pt x="16445" y="467"/>
                    </a:cubicBezTo>
                    <a:lnTo>
                      <a:pt x="16445" y="467"/>
                    </a:lnTo>
                    <a:cubicBezTo>
                      <a:pt x="16430" y="461"/>
                      <a:pt x="16411" y="459"/>
                      <a:pt x="16384" y="457"/>
                    </a:cubicBezTo>
                    <a:lnTo>
                      <a:pt x="16384" y="457"/>
                    </a:lnTo>
                    <a:cubicBezTo>
                      <a:pt x="16384" y="487"/>
                      <a:pt x="16384" y="487"/>
                      <a:pt x="16414" y="487"/>
                    </a:cubicBezTo>
                    <a:cubicBezTo>
                      <a:pt x="16441" y="487"/>
                      <a:pt x="16444" y="487"/>
                      <a:pt x="16445" y="467"/>
                    </a:cubicBezTo>
                    <a:lnTo>
                      <a:pt x="16445" y="467"/>
                    </a:lnTo>
                    <a:cubicBezTo>
                      <a:pt x="16457" y="471"/>
                      <a:pt x="16466" y="478"/>
                      <a:pt x="16475" y="487"/>
                    </a:cubicBezTo>
                    <a:cubicBezTo>
                      <a:pt x="16475" y="493"/>
                      <a:pt x="16475" y="500"/>
                      <a:pt x="16476" y="505"/>
                    </a:cubicBezTo>
                    <a:lnTo>
                      <a:pt x="16476" y="505"/>
                    </a:lnTo>
                    <a:cubicBezTo>
                      <a:pt x="16480" y="456"/>
                      <a:pt x="16512" y="456"/>
                      <a:pt x="16597" y="456"/>
                    </a:cubicBezTo>
                    <a:lnTo>
                      <a:pt x="16627" y="456"/>
                    </a:lnTo>
                    <a:cubicBezTo>
                      <a:pt x="16650" y="456"/>
                      <a:pt x="16655" y="456"/>
                      <a:pt x="16657" y="469"/>
                    </a:cubicBezTo>
                    <a:lnTo>
                      <a:pt x="16657" y="469"/>
                    </a:lnTo>
                    <a:cubicBezTo>
                      <a:pt x="16640" y="468"/>
                      <a:pt x="16621" y="464"/>
                      <a:pt x="16597" y="456"/>
                    </a:cubicBezTo>
                    <a:lnTo>
                      <a:pt x="16597" y="456"/>
                    </a:lnTo>
                    <a:lnTo>
                      <a:pt x="16627" y="487"/>
                    </a:lnTo>
                    <a:lnTo>
                      <a:pt x="16657" y="487"/>
                    </a:lnTo>
                    <a:cubicBezTo>
                      <a:pt x="16657" y="479"/>
                      <a:pt x="16657" y="473"/>
                      <a:pt x="16657" y="469"/>
                    </a:cubicBezTo>
                    <a:lnTo>
                      <a:pt x="16657" y="469"/>
                    </a:lnTo>
                    <a:cubicBezTo>
                      <a:pt x="16659" y="469"/>
                      <a:pt x="16661" y="469"/>
                      <a:pt x="16663" y="469"/>
                    </a:cubicBezTo>
                    <a:cubicBezTo>
                      <a:pt x="16706" y="469"/>
                      <a:pt x="16727" y="447"/>
                      <a:pt x="16749" y="426"/>
                    </a:cubicBezTo>
                    <a:lnTo>
                      <a:pt x="16688" y="426"/>
                    </a:lnTo>
                    <a:cubicBezTo>
                      <a:pt x="16688" y="390"/>
                      <a:pt x="16698" y="376"/>
                      <a:pt x="16719" y="376"/>
                    </a:cubicBezTo>
                    <a:cubicBezTo>
                      <a:pt x="16734" y="376"/>
                      <a:pt x="16754" y="383"/>
                      <a:pt x="16779" y="396"/>
                    </a:cubicBezTo>
                    <a:cubicBezTo>
                      <a:pt x="16809" y="396"/>
                      <a:pt x="16809" y="426"/>
                      <a:pt x="16809" y="456"/>
                    </a:cubicBezTo>
                    <a:cubicBezTo>
                      <a:pt x="16809" y="487"/>
                      <a:pt x="16840" y="517"/>
                      <a:pt x="16870" y="517"/>
                    </a:cubicBezTo>
                    <a:cubicBezTo>
                      <a:pt x="16901" y="517"/>
                      <a:pt x="16931" y="517"/>
                      <a:pt x="16901" y="487"/>
                    </a:cubicBezTo>
                    <a:lnTo>
                      <a:pt x="16870" y="456"/>
                    </a:lnTo>
                    <a:lnTo>
                      <a:pt x="16901" y="456"/>
                    </a:lnTo>
                    <a:cubicBezTo>
                      <a:pt x="16907" y="456"/>
                      <a:pt x="16912" y="456"/>
                      <a:pt x="16916" y="457"/>
                    </a:cubicBezTo>
                    <a:lnTo>
                      <a:pt x="16916" y="457"/>
                    </a:lnTo>
                    <a:cubicBezTo>
                      <a:pt x="16920" y="456"/>
                      <a:pt x="16925" y="456"/>
                      <a:pt x="16931" y="456"/>
                    </a:cubicBezTo>
                    <a:cubicBezTo>
                      <a:pt x="16931" y="456"/>
                      <a:pt x="16961" y="456"/>
                      <a:pt x="16992" y="426"/>
                    </a:cubicBezTo>
                    <a:cubicBezTo>
                      <a:pt x="16992" y="396"/>
                      <a:pt x="17022" y="396"/>
                      <a:pt x="17053" y="396"/>
                    </a:cubicBezTo>
                    <a:cubicBezTo>
                      <a:pt x="17083" y="426"/>
                      <a:pt x="17144" y="426"/>
                      <a:pt x="17144" y="426"/>
                    </a:cubicBezTo>
                    <a:lnTo>
                      <a:pt x="17144" y="456"/>
                    </a:lnTo>
                    <a:cubicBezTo>
                      <a:pt x="17144" y="487"/>
                      <a:pt x="17174" y="517"/>
                      <a:pt x="17174" y="517"/>
                    </a:cubicBezTo>
                    <a:cubicBezTo>
                      <a:pt x="17205" y="517"/>
                      <a:pt x="17205" y="487"/>
                      <a:pt x="17205" y="487"/>
                    </a:cubicBezTo>
                    <a:cubicBezTo>
                      <a:pt x="17205" y="456"/>
                      <a:pt x="17843" y="456"/>
                      <a:pt x="17934" y="456"/>
                    </a:cubicBezTo>
                    <a:cubicBezTo>
                      <a:pt x="17964" y="487"/>
                      <a:pt x="17995" y="502"/>
                      <a:pt x="18014" y="502"/>
                    </a:cubicBezTo>
                    <a:cubicBezTo>
                      <a:pt x="18033" y="502"/>
                      <a:pt x="18040" y="487"/>
                      <a:pt x="18025" y="456"/>
                    </a:cubicBezTo>
                    <a:cubicBezTo>
                      <a:pt x="18025" y="432"/>
                      <a:pt x="18122" y="427"/>
                      <a:pt x="18238" y="426"/>
                    </a:cubicBezTo>
                    <a:lnTo>
                      <a:pt x="18238" y="426"/>
                    </a:lnTo>
                    <a:lnTo>
                      <a:pt x="18238" y="487"/>
                    </a:lnTo>
                    <a:cubicBezTo>
                      <a:pt x="18238" y="497"/>
                      <a:pt x="18241" y="500"/>
                      <a:pt x="18246" y="500"/>
                    </a:cubicBezTo>
                    <a:cubicBezTo>
                      <a:pt x="18255" y="500"/>
                      <a:pt x="18268" y="487"/>
                      <a:pt x="18268" y="487"/>
                    </a:cubicBezTo>
                    <a:cubicBezTo>
                      <a:pt x="18281" y="461"/>
                      <a:pt x="18289" y="441"/>
                      <a:pt x="18293" y="426"/>
                    </a:cubicBezTo>
                    <a:lnTo>
                      <a:pt x="18293" y="426"/>
                    </a:lnTo>
                    <a:cubicBezTo>
                      <a:pt x="18274" y="426"/>
                      <a:pt x="18256" y="426"/>
                      <a:pt x="18238" y="426"/>
                    </a:cubicBezTo>
                    <a:lnTo>
                      <a:pt x="18238" y="426"/>
                    </a:lnTo>
                    <a:lnTo>
                      <a:pt x="18238" y="426"/>
                    </a:lnTo>
                    <a:cubicBezTo>
                      <a:pt x="18260" y="405"/>
                      <a:pt x="18281" y="383"/>
                      <a:pt x="18292" y="383"/>
                    </a:cubicBezTo>
                    <a:cubicBezTo>
                      <a:pt x="18296" y="383"/>
                      <a:pt x="18299" y="387"/>
                      <a:pt x="18299" y="396"/>
                    </a:cubicBezTo>
                    <a:cubicBezTo>
                      <a:pt x="18299" y="396"/>
                      <a:pt x="18299" y="406"/>
                      <a:pt x="18293" y="426"/>
                    </a:cubicBezTo>
                    <a:lnTo>
                      <a:pt x="18293" y="426"/>
                    </a:lnTo>
                    <a:cubicBezTo>
                      <a:pt x="18305" y="426"/>
                      <a:pt x="18317" y="426"/>
                      <a:pt x="18329" y="426"/>
                    </a:cubicBezTo>
                    <a:cubicBezTo>
                      <a:pt x="18436" y="426"/>
                      <a:pt x="18519" y="434"/>
                      <a:pt x="18576" y="434"/>
                    </a:cubicBezTo>
                    <a:cubicBezTo>
                      <a:pt x="18633" y="434"/>
                      <a:pt x="18664" y="426"/>
                      <a:pt x="18664" y="396"/>
                    </a:cubicBezTo>
                    <a:lnTo>
                      <a:pt x="18755" y="396"/>
                    </a:lnTo>
                    <a:cubicBezTo>
                      <a:pt x="18816" y="396"/>
                      <a:pt x="18846" y="365"/>
                      <a:pt x="18876" y="365"/>
                    </a:cubicBezTo>
                    <a:cubicBezTo>
                      <a:pt x="18892" y="350"/>
                      <a:pt x="18907" y="342"/>
                      <a:pt x="18914" y="342"/>
                    </a:cubicBezTo>
                    <a:cubicBezTo>
                      <a:pt x="18922" y="342"/>
                      <a:pt x="18922" y="350"/>
                      <a:pt x="18907" y="365"/>
                    </a:cubicBezTo>
                    <a:cubicBezTo>
                      <a:pt x="18907" y="396"/>
                      <a:pt x="18907" y="456"/>
                      <a:pt x="18937" y="456"/>
                    </a:cubicBezTo>
                    <a:cubicBezTo>
                      <a:pt x="18998" y="456"/>
                      <a:pt x="18998" y="396"/>
                      <a:pt x="18998" y="365"/>
                    </a:cubicBezTo>
                    <a:cubicBezTo>
                      <a:pt x="18998" y="335"/>
                      <a:pt x="19028" y="335"/>
                      <a:pt x="19028" y="335"/>
                    </a:cubicBezTo>
                    <a:cubicBezTo>
                      <a:pt x="19059" y="335"/>
                      <a:pt x="19059" y="335"/>
                      <a:pt x="19059" y="365"/>
                    </a:cubicBezTo>
                    <a:lnTo>
                      <a:pt x="19059" y="456"/>
                    </a:lnTo>
                    <a:cubicBezTo>
                      <a:pt x="19059" y="396"/>
                      <a:pt x="19089" y="396"/>
                      <a:pt x="19089" y="396"/>
                    </a:cubicBezTo>
                    <a:cubicBezTo>
                      <a:pt x="19120" y="396"/>
                      <a:pt x="19120" y="396"/>
                      <a:pt x="19120" y="487"/>
                    </a:cubicBezTo>
                    <a:cubicBezTo>
                      <a:pt x="19120" y="517"/>
                      <a:pt x="19127" y="532"/>
                      <a:pt x="19139" y="532"/>
                    </a:cubicBezTo>
                    <a:cubicBezTo>
                      <a:pt x="19150" y="532"/>
                      <a:pt x="19165" y="517"/>
                      <a:pt x="19180" y="487"/>
                    </a:cubicBezTo>
                    <a:lnTo>
                      <a:pt x="19241" y="456"/>
                    </a:lnTo>
                    <a:cubicBezTo>
                      <a:pt x="19250" y="474"/>
                      <a:pt x="19259" y="482"/>
                      <a:pt x="19268" y="482"/>
                    </a:cubicBezTo>
                    <a:cubicBezTo>
                      <a:pt x="19289" y="482"/>
                      <a:pt x="19311" y="439"/>
                      <a:pt x="19332" y="396"/>
                    </a:cubicBezTo>
                    <a:cubicBezTo>
                      <a:pt x="19347" y="441"/>
                      <a:pt x="19363" y="464"/>
                      <a:pt x="19378" y="464"/>
                    </a:cubicBezTo>
                    <a:cubicBezTo>
                      <a:pt x="19393" y="464"/>
                      <a:pt x="19408" y="441"/>
                      <a:pt x="19423" y="396"/>
                    </a:cubicBezTo>
                    <a:cubicBezTo>
                      <a:pt x="19423" y="380"/>
                      <a:pt x="19431" y="373"/>
                      <a:pt x="19442" y="373"/>
                    </a:cubicBezTo>
                    <a:cubicBezTo>
                      <a:pt x="19454" y="373"/>
                      <a:pt x="19469" y="380"/>
                      <a:pt x="19484" y="396"/>
                    </a:cubicBezTo>
                    <a:cubicBezTo>
                      <a:pt x="19515" y="456"/>
                      <a:pt x="19545" y="456"/>
                      <a:pt x="19575" y="456"/>
                    </a:cubicBezTo>
                    <a:cubicBezTo>
                      <a:pt x="19591" y="426"/>
                      <a:pt x="19651" y="418"/>
                      <a:pt x="19735" y="418"/>
                    </a:cubicBezTo>
                    <a:cubicBezTo>
                      <a:pt x="19819" y="418"/>
                      <a:pt x="19925" y="426"/>
                      <a:pt x="20031" y="426"/>
                    </a:cubicBezTo>
                    <a:cubicBezTo>
                      <a:pt x="20275" y="426"/>
                      <a:pt x="20427" y="426"/>
                      <a:pt x="20427" y="396"/>
                    </a:cubicBezTo>
                    <a:cubicBezTo>
                      <a:pt x="20457" y="396"/>
                      <a:pt x="20457" y="396"/>
                      <a:pt x="20487" y="426"/>
                    </a:cubicBezTo>
                    <a:cubicBezTo>
                      <a:pt x="20487" y="439"/>
                      <a:pt x="20493" y="446"/>
                      <a:pt x="20501" y="446"/>
                    </a:cubicBezTo>
                    <a:cubicBezTo>
                      <a:pt x="20513" y="446"/>
                      <a:pt x="20530" y="431"/>
                      <a:pt x="20548" y="396"/>
                    </a:cubicBezTo>
                    <a:cubicBezTo>
                      <a:pt x="20565" y="362"/>
                      <a:pt x="20572" y="338"/>
                      <a:pt x="20576" y="338"/>
                    </a:cubicBezTo>
                    <a:cubicBezTo>
                      <a:pt x="20579" y="338"/>
                      <a:pt x="20579" y="354"/>
                      <a:pt x="20579" y="396"/>
                    </a:cubicBezTo>
                    <a:cubicBezTo>
                      <a:pt x="20579" y="426"/>
                      <a:pt x="20609" y="426"/>
                      <a:pt x="20730" y="426"/>
                    </a:cubicBezTo>
                    <a:cubicBezTo>
                      <a:pt x="20822" y="426"/>
                      <a:pt x="20913" y="426"/>
                      <a:pt x="20913" y="396"/>
                    </a:cubicBezTo>
                    <a:cubicBezTo>
                      <a:pt x="20943" y="380"/>
                      <a:pt x="20958" y="373"/>
                      <a:pt x="20962" y="373"/>
                    </a:cubicBezTo>
                    <a:lnTo>
                      <a:pt x="20962" y="373"/>
                    </a:lnTo>
                    <a:cubicBezTo>
                      <a:pt x="20966" y="373"/>
                      <a:pt x="20958" y="380"/>
                      <a:pt x="20943" y="396"/>
                    </a:cubicBezTo>
                    <a:cubicBezTo>
                      <a:pt x="20924" y="433"/>
                      <a:pt x="20975" y="459"/>
                      <a:pt x="21031" y="459"/>
                    </a:cubicBezTo>
                    <a:cubicBezTo>
                      <a:pt x="21066" y="459"/>
                      <a:pt x="21102" y="449"/>
                      <a:pt x="21126" y="426"/>
                    </a:cubicBezTo>
                    <a:cubicBezTo>
                      <a:pt x="21156" y="426"/>
                      <a:pt x="21186" y="426"/>
                      <a:pt x="21186" y="456"/>
                    </a:cubicBezTo>
                    <a:cubicBezTo>
                      <a:pt x="21217" y="456"/>
                      <a:pt x="21247" y="456"/>
                      <a:pt x="21338" y="426"/>
                    </a:cubicBezTo>
                    <a:lnTo>
                      <a:pt x="21521" y="426"/>
                    </a:lnTo>
                    <a:cubicBezTo>
                      <a:pt x="21582" y="426"/>
                      <a:pt x="21642" y="396"/>
                      <a:pt x="21642" y="396"/>
                    </a:cubicBezTo>
                    <a:cubicBezTo>
                      <a:pt x="21642" y="426"/>
                      <a:pt x="21794" y="426"/>
                      <a:pt x="21977" y="426"/>
                    </a:cubicBezTo>
                    <a:cubicBezTo>
                      <a:pt x="22159" y="426"/>
                      <a:pt x="22341" y="426"/>
                      <a:pt x="22372" y="456"/>
                    </a:cubicBezTo>
                    <a:cubicBezTo>
                      <a:pt x="22372" y="456"/>
                      <a:pt x="22402" y="456"/>
                      <a:pt x="22433" y="426"/>
                    </a:cubicBezTo>
                    <a:cubicBezTo>
                      <a:pt x="22433" y="390"/>
                      <a:pt x="22443" y="376"/>
                      <a:pt x="22458" y="376"/>
                    </a:cubicBezTo>
                    <a:cubicBezTo>
                      <a:pt x="22468" y="376"/>
                      <a:pt x="22481" y="383"/>
                      <a:pt x="22493" y="396"/>
                    </a:cubicBezTo>
                    <a:cubicBezTo>
                      <a:pt x="22509" y="426"/>
                      <a:pt x="22547" y="441"/>
                      <a:pt x="22585" y="441"/>
                    </a:cubicBezTo>
                    <a:cubicBezTo>
                      <a:pt x="22623" y="441"/>
                      <a:pt x="22661" y="426"/>
                      <a:pt x="22676" y="396"/>
                    </a:cubicBezTo>
                    <a:lnTo>
                      <a:pt x="22676" y="426"/>
                    </a:lnTo>
                    <a:cubicBezTo>
                      <a:pt x="22687" y="449"/>
                      <a:pt x="22703" y="459"/>
                      <a:pt x="22721" y="459"/>
                    </a:cubicBezTo>
                    <a:cubicBezTo>
                      <a:pt x="22748" y="459"/>
                      <a:pt x="22779" y="433"/>
                      <a:pt x="22797" y="396"/>
                    </a:cubicBezTo>
                    <a:cubicBezTo>
                      <a:pt x="22819" y="417"/>
                      <a:pt x="22840" y="439"/>
                      <a:pt x="22862" y="439"/>
                    </a:cubicBezTo>
                    <a:cubicBezTo>
                      <a:pt x="22871" y="439"/>
                      <a:pt x="22880" y="435"/>
                      <a:pt x="22889" y="426"/>
                    </a:cubicBezTo>
                    <a:cubicBezTo>
                      <a:pt x="22919" y="426"/>
                      <a:pt x="22919" y="426"/>
                      <a:pt x="22919" y="487"/>
                    </a:cubicBezTo>
                    <a:cubicBezTo>
                      <a:pt x="22919" y="517"/>
                      <a:pt x="22919" y="578"/>
                      <a:pt x="22949" y="578"/>
                    </a:cubicBezTo>
                    <a:cubicBezTo>
                      <a:pt x="22980" y="578"/>
                      <a:pt x="22980" y="517"/>
                      <a:pt x="22980" y="487"/>
                    </a:cubicBezTo>
                    <a:lnTo>
                      <a:pt x="23010" y="487"/>
                    </a:lnTo>
                    <a:cubicBezTo>
                      <a:pt x="23010" y="487"/>
                      <a:pt x="23041" y="487"/>
                      <a:pt x="23041" y="456"/>
                    </a:cubicBezTo>
                    <a:cubicBezTo>
                      <a:pt x="23041" y="426"/>
                      <a:pt x="23071" y="426"/>
                      <a:pt x="23101" y="426"/>
                    </a:cubicBezTo>
                    <a:cubicBezTo>
                      <a:pt x="23101" y="435"/>
                      <a:pt x="23104" y="439"/>
                      <a:pt x="23107" y="439"/>
                    </a:cubicBezTo>
                    <a:cubicBezTo>
                      <a:pt x="23114" y="439"/>
                      <a:pt x="23123" y="417"/>
                      <a:pt x="23101" y="396"/>
                    </a:cubicBezTo>
                    <a:cubicBezTo>
                      <a:pt x="23101" y="365"/>
                      <a:pt x="23101" y="335"/>
                      <a:pt x="23132" y="335"/>
                    </a:cubicBezTo>
                    <a:lnTo>
                      <a:pt x="23132" y="244"/>
                    </a:lnTo>
                    <a:cubicBezTo>
                      <a:pt x="23132" y="183"/>
                      <a:pt x="23132" y="152"/>
                      <a:pt x="23071" y="122"/>
                    </a:cubicBezTo>
                    <a:cubicBezTo>
                      <a:pt x="23001" y="104"/>
                      <a:pt x="22951" y="87"/>
                      <a:pt x="22921" y="87"/>
                    </a:cubicBezTo>
                    <a:cubicBezTo>
                      <a:pt x="22899" y="87"/>
                      <a:pt x="22889" y="96"/>
                      <a:pt x="22889" y="122"/>
                    </a:cubicBezTo>
                    <a:cubicBezTo>
                      <a:pt x="22889" y="122"/>
                      <a:pt x="22858" y="152"/>
                      <a:pt x="22828" y="152"/>
                    </a:cubicBezTo>
                    <a:cubicBezTo>
                      <a:pt x="22797" y="152"/>
                      <a:pt x="22767" y="122"/>
                      <a:pt x="22767" y="122"/>
                    </a:cubicBezTo>
                    <a:cubicBezTo>
                      <a:pt x="22767" y="92"/>
                      <a:pt x="22676" y="92"/>
                      <a:pt x="22524" y="92"/>
                    </a:cubicBezTo>
                    <a:cubicBezTo>
                      <a:pt x="22372" y="92"/>
                      <a:pt x="22281" y="92"/>
                      <a:pt x="22250" y="31"/>
                    </a:cubicBezTo>
                    <a:cubicBezTo>
                      <a:pt x="22220" y="0"/>
                      <a:pt x="22189" y="0"/>
                      <a:pt x="22189" y="0"/>
                    </a:cubicBezTo>
                    <a:close/>
                    <a:moveTo>
                      <a:pt x="457" y="882"/>
                    </a:moveTo>
                    <a:cubicBezTo>
                      <a:pt x="457" y="882"/>
                      <a:pt x="426" y="912"/>
                      <a:pt x="426" y="943"/>
                    </a:cubicBezTo>
                    <a:lnTo>
                      <a:pt x="457" y="943"/>
                    </a:lnTo>
                    <a:cubicBezTo>
                      <a:pt x="487" y="943"/>
                      <a:pt x="487" y="912"/>
                      <a:pt x="487" y="882"/>
                    </a:cubicBezTo>
                    <a:close/>
                    <a:moveTo>
                      <a:pt x="6475" y="1155"/>
                    </a:moveTo>
                    <a:cubicBezTo>
                      <a:pt x="6475" y="1155"/>
                      <a:pt x="6445" y="1186"/>
                      <a:pt x="6445" y="1216"/>
                    </a:cubicBezTo>
                    <a:cubicBezTo>
                      <a:pt x="6445" y="1229"/>
                      <a:pt x="6450" y="1236"/>
                      <a:pt x="6458" y="1236"/>
                    </a:cubicBezTo>
                    <a:cubicBezTo>
                      <a:pt x="6470" y="1236"/>
                      <a:pt x="6487" y="1221"/>
                      <a:pt x="6505" y="1186"/>
                    </a:cubicBezTo>
                    <a:cubicBezTo>
                      <a:pt x="6505" y="1155"/>
                      <a:pt x="6505" y="1155"/>
                      <a:pt x="6475" y="1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5"/>
              <p:cNvSpPr/>
              <p:nvPr/>
            </p:nvSpPr>
            <p:spPr>
              <a:xfrm>
                <a:off x="7588850" y="3126225"/>
                <a:ext cx="590425" cy="31150"/>
              </a:xfrm>
              <a:custGeom>
                <a:avLst/>
                <a:gdLst/>
                <a:ahLst/>
                <a:cxnLst/>
                <a:rect l="l" t="t" r="r" b="b"/>
                <a:pathLst>
                  <a:path w="23617" h="1246" extrusionOk="0">
                    <a:moveTo>
                      <a:pt x="6564" y="40"/>
                    </a:moveTo>
                    <a:cubicBezTo>
                      <a:pt x="6534" y="40"/>
                      <a:pt x="6534" y="40"/>
                      <a:pt x="6564" y="71"/>
                    </a:cubicBezTo>
                    <a:lnTo>
                      <a:pt x="6594" y="71"/>
                    </a:lnTo>
                    <a:cubicBezTo>
                      <a:pt x="6594" y="40"/>
                      <a:pt x="6594" y="40"/>
                      <a:pt x="6564" y="40"/>
                    </a:cubicBezTo>
                    <a:close/>
                    <a:moveTo>
                      <a:pt x="910" y="223"/>
                    </a:moveTo>
                    <a:lnTo>
                      <a:pt x="941" y="253"/>
                    </a:lnTo>
                    <a:lnTo>
                      <a:pt x="971" y="253"/>
                    </a:lnTo>
                    <a:cubicBezTo>
                      <a:pt x="971" y="223"/>
                      <a:pt x="971" y="223"/>
                      <a:pt x="941" y="223"/>
                    </a:cubicBezTo>
                    <a:close/>
                    <a:moveTo>
                      <a:pt x="16503" y="223"/>
                    </a:moveTo>
                    <a:cubicBezTo>
                      <a:pt x="16503" y="253"/>
                      <a:pt x="16503" y="284"/>
                      <a:pt x="16473" y="284"/>
                    </a:cubicBezTo>
                    <a:lnTo>
                      <a:pt x="16443" y="253"/>
                    </a:lnTo>
                    <a:lnTo>
                      <a:pt x="16473" y="223"/>
                    </a:lnTo>
                    <a:close/>
                    <a:moveTo>
                      <a:pt x="10394" y="223"/>
                    </a:moveTo>
                    <a:cubicBezTo>
                      <a:pt x="10394" y="284"/>
                      <a:pt x="10394" y="314"/>
                      <a:pt x="10363" y="314"/>
                    </a:cubicBezTo>
                    <a:lnTo>
                      <a:pt x="10333" y="314"/>
                    </a:lnTo>
                    <a:cubicBezTo>
                      <a:pt x="10333" y="284"/>
                      <a:pt x="10363" y="223"/>
                      <a:pt x="10363" y="223"/>
                    </a:cubicBezTo>
                    <a:close/>
                    <a:moveTo>
                      <a:pt x="16139" y="253"/>
                    </a:moveTo>
                    <a:cubicBezTo>
                      <a:pt x="16169" y="253"/>
                      <a:pt x="16169" y="253"/>
                      <a:pt x="16169" y="284"/>
                    </a:cubicBezTo>
                    <a:cubicBezTo>
                      <a:pt x="16169" y="284"/>
                      <a:pt x="16169" y="314"/>
                      <a:pt x="16139" y="314"/>
                    </a:cubicBezTo>
                    <a:lnTo>
                      <a:pt x="16108" y="284"/>
                    </a:lnTo>
                    <a:cubicBezTo>
                      <a:pt x="16108" y="253"/>
                      <a:pt x="16139" y="253"/>
                      <a:pt x="16139" y="253"/>
                    </a:cubicBezTo>
                    <a:close/>
                    <a:moveTo>
                      <a:pt x="19482" y="284"/>
                    </a:moveTo>
                    <a:cubicBezTo>
                      <a:pt x="19513" y="284"/>
                      <a:pt x="19513" y="284"/>
                      <a:pt x="19513" y="314"/>
                    </a:cubicBezTo>
                    <a:cubicBezTo>
                      <a:pt x="19513" y="344"/>
                      <a:pt x="19482" y="375"/>
                      <a:pt x="19452" y="375"/>
                    </a:cubicBezTo>
                    <a:cubicBezTo>
                      <a:pt x="19452" y="375"/>
                      <a:pt x="19452" y="314"/>
                      <a:pt x="19482" y="284"/>
                    </a:cubicBezTo>
                    <a:close/>
                    <a:moveTo>
                      <a:pt x="23411" y="258"/>
                    </a:moveTo>
                    <a:cubicBezTo>
                      <a:pt x="23428" y="258"/>
                      <a:pt x="23416" y="301"/>
                      <a:pt x="23373" y="344"/>
                    </a:cubicBezTo>
                    <a:cubicBezTo>
                      <a:pt x="23358" y="375"/>
                      <a:pt x="23350" y="390"/>
                      <a:pt x="23346" y="390"/>
                    </a:cubicBezTo>
                    <a:cubicBezTo>
                      <a:pt x="23342" y="390"/>
                      <a:pt x="23342" y="375"/>
                      <a:pt x="23342" y="344"/>
                    </a:cubicBezTo>
                    <a:cubicBezTo>
                      <a:pt x="23342" y="314"/>
                      <a:pt x="23342" y="284"/>
                      <a:pt x="23373" y="284"/>
                    </a:cubicBezTo>
                    <a:cubicBezTo>
                      <a:pt x="23391" y="266"/>
                      <a:pt x="23403" y="258"/>
                      <a:pt x="23411" y="258"/>
                    </a:cubicBezTo>
                    <a:close/>
                    <a:moveTo>
                      <a:pt x="3798" y="344"/>
                    </a:moveTo>
                    <a:lnTo>
                      <a:pt x="3798" y="375"/>
                    </a:lnTo>
                    <a:lnTo>
                      <a:pt x="3768" y="405"/>
                    </a:lnTo>
                    <a:lnTo>
                      <a:pt x="3737" y="375"/>
                    </a:lnTo>
                    <a:cubicBezTo>
                      <a:pt x="3737" y="344"/>
                      <a:pt x="3768" y="344"/>
                      <a:pt x="3798" y="344"/>
                    </a:cubicBezTo>
                    <a:close/>
                    <a:moveTo>
                      <a:pt x="4574" y="294"/>
                    </a:moveTo>
                    <a:cubicBezTo>
                      <a:pt x="4583" y="294"/>
                      <a:pt x="4576" y="309"/>
                      <a:pt x="4558" y="344"/>
                    </a:cubicBezTo>
                    <a:cubicBezTo>
                      <a:pt x="4528" y="375"/>
                      <a:pt x="4497" y="405"/>
                      <a:pt x="4497" y="405"/>
                    </a:cubicBezTo>
                    <a:cubicBezTo>
                      <a:pt x="4467" y="405"/>
                      <a:pt x="4497" y="375"/>
                      <a:pt x="4528" y="314"/>
                    </a:cubicBezTo>
                    <a:cubicBezTo>
                      <a:pt x="4553" y="301"/>
                      <a:pt x="4567" y="294"/>
                      <a:pt x="4574" y="294"/>
                    </a:cubicBezTo>
                    <a:close/>
                    <a:moveTo>
                      <a:pt x="5774" y="375"/>
                    </a:moveTo>
                    <a:cubicBezTo>
                      <a:pt x="5804" y="375"/>
                      <a:pt x="5804" y="375"/>
                      <a:pt x="5804" y="405"/>
                    </a:cubicBezTo>
                    <a:lnTo>
                      <a:pt x="5774" y="405"/>
                    </a:lnTo>
                    <a:lnTo>
                      <a:pt x="5743" y="375"/>
                    </a:lnTo>
                    <a:close/>
                    <a:moveTo>
                      <a:pt x="576" y="375"/>
                    </a:moveTo>
                    <a:cubicBezTo>
                      <a:pt x="576" y="375"/>
                      <a:pt x="576" y="375"/>
                      <a:pt x="576" y="405"/>
                    </a:cubicBezTo>
                    <a:cubicBezTo>
                      <a:pt x="576" y="405"/>
                      <a:pt x="576" y="436"/>
                      <a:pt x="546" y="436"/>
                    </a:cubicBezTo>
                    <a:lnTo>
                      <a:pt x="515" y="405"/>
                    </a:lnTo>
                    <a:cubicBezTo>
                      <a:pt x="515" y="375"/>
                      <a:pt x="546" y="375"/>
                      <a:pt x="576" y="375"/>
                    </a:cubicBezTo>
                    <a:close/>
                    <a:moveTo>
                      <a:pt x="5552" y="333"/>
                    </a:moveTo>
                    <a:cubicBezTo>
                      <a:pt x="5572" y="333"/>
                      <a:pt x="5584" y="367"/>
                      <a:pt x="5561" y="436"/>
                    </a:cubicBezTo>
                    <a:lnTo>
                      <a:pt x="5500" y="436"/>
                    </a:lnTo>
                    <a:cubicBezTo>
                      <a:pt x="5500" y="405"/>
                      <a:pt x="5500" y="344"/>
                      <a:pt x="5531" y="344"/>
                    </a:cubicBezTo>
                    <a:cubicBezTo>
                      <a:pt x="5538" y="337"/>
                      <a:pt x="5546" y="333"/>
                      <a:pt x="5552" y="333"/>
                    </a:cubicBezTo>
                    <a:close/>
                    <a:moveTo>
                      <a:pt x="17132" y="422"/>
                    </a:moveTo>
                    <a:cubicBezTo>
                      <a:pt x="17128" y="422"/>
                      <a:pt x="17121" y="425"/>
                      <a:pt x="17111" y="436"/>
                    </a:cubicBezTo>
                    <a:cubicBezTo>
                      <a:pt x="17132" y="436"/>
                      <a:pt x="17138" y="422"/>
                      <a:pt x="17132" y="422"/>
                    </a:cubicBezTo>
                    <a:close/>
                    <a:moveTo>
                      <a:pt x="7476" y="405"/>
                    </a:moveTo>
                    <a:cubicBezTo>
                      <a:pt x="7476" y="436"/>
                      <a:pt x="7476" y="466"/>
                      <a:pt x="7446" y="466"/>
                    </a:cubicBezTo>
                    <a:lnTo>
                      <a:pt x="7415" y="436"/>
                    </a:lnTo>
                    <a:lnTo>
                      <a:pt x="7446" y="405"/>
                    </a:lnTo>
                    <a:close/>
                    <a:moveTo>
                      <a:pt x="18561" y="437"/>
                    </a:moveTo>
                    <a:cubicBezTo>
                      <a:pt x="18554" y="437"/>
                      <a:pt x="18547" y="437"/>
                      <a:pt x="18540" y="437"/>
                    </a:cubicBezTo>
                    <a:lnTo>
                      <a:pt x="18540" y="437"/>
                    </a:lnTo>
                    <a:lnTo>
                      <a:pt x="18540" y="466"/>
                    </a:lnTo>
                    <a:cubicBezTo>
                      <a:pt x="18550" y="456"/>
                      <a:pt x="18557" y="446"/>
                      <a:pt x="18561" y="437"/>
                    </a:cubicBezTo>
                    <a:close/>
                    <a:moveTo>
                      <a:pt x="12704" y="466"/>
                    </a:moveTo>
                    <a:cubicBezTo>
                      <a:pt x="12704" y="466"/>
                      <a:pt x="12706" y="466"/>
                      <a:pt x="12709" y="466"/>
                    </a:cubicBezTo>
                    <a:lnTo>
                      <a:pt x="12709" y="466"/>
                    </a:lnTo>
                    <a:cubicBezTo>
                      <a:pt x="12707" y="466"/>
                      <a:pt x="12705" y="466"/>
                      <a:pt x="12703" y="466"/>
                    </a:cubicBezTo>
                    <a:lnTo>
                      <a:pt x="12703" y="466"/>
                    </a:lnTo>
                    <a:cubicBezTo>
                      <a:pt x="12685" y="475"/>
                      <a:pt x="12661" y="482"/>
                      <a:pt x="12635" y="485"/>
                    </a:cubicBezTo>
                    <a:lnTo>
                      <a:pt x="12635" y="485"/>
                    </a:lnTo>
                    <a:cubicBezTo>
                      <a:pt x="12643" y="474"/>
                      <a:pt x="12658" y="466"/>
                      <a:pt x="12674" y="466"/>
                    </a:cubicBezTo>
                    <a:cubicBezTo>
                      <a:pt x="12686" y="466"/>
                      <a:pt x="12696" y="466"/>
                      <a:pt x="12703" y="466"/>
                    </a:cubicBezTo>
                    <a:lnTo>
                      <a:pt x="12703" y="466"/>
                    </a:lnTo>
                    <a:cubicBezTo>
                      <a:pt x="12704" y="466"/>
                      <a:pt x="12704" y="466"/>
                      <a:pt x="12704" y="466"/>
                    </a:cubicBezTo>
                    <a:close/>
                    <a:moveTo>
                      <a:pt x="10759" y="436"/>
                    </a:moveTo>
                    <a:cubicBezTo>
                      <a:pt x="10759" y="458"/>
                      <a:pt x="10759" y="480"/>
                      <a:pt x="10747" y="490"/>
                    </a:cubicBezTo>
                    <a:lnTo>
                      <a:pt x="10747" y="490"/>
                    </a:lnTo>
                    <a:cubicBezTo>
                      <a:pt x="10739" y="486"/>
                      <a:pt x="10732" y="484"/>
                      <a:pt x="10725" y="484"/>
                    </a:cubicBezTo>
                    <a:cubicBezTo>
                      <a:pt x="10722" y="484"/>
                      <a:pt x="10719" y="484"/>
                      <a:pt x="10717" y="485"/>
                    </a:cubicBezTo>
                    <a:lnTo>
                      <a:pt x="10717" y="485"/>
                    </a:lnTo>
                    <a:lnTo>
                      <a:pt x="10698" y="466"/>
                    </a:lnTo>
                    <a:lnTo>
                      <a:pt x="10728" y="436"/>
                    </a:lnTo>
                    <a:close/>
                    <a:moveTo>
                      <a:pt x="16655" y="466"/>
                    </a:moveTo>
                    <a:cubicBezTo>
                      <a:pt x="16625" y="496"/>
                      <a:pt x="16625" y="496"/>
                      <a:pt x="16686" y="496"/>
                    </a:cubicBezTo>
                    <a:cubicBezTo>
                      <a:pt x="16716" y="496"/>
                      <a:pt x="16716" y="496"/>
                      <a:pt x="16716" y="466"/>
                    </a:cubicBezTo>
                    <a:lnTo>
                      <a:pt x="16716" y="466"/>
                    </a:lnTo>
                    <a:cubicBezTo>
                      <a:pt x="16698" y="466"/>
                      <a:pt x="16677" y="466"/>
                      <a:pt x="16655" y="466"/>
                    </a:cubicBezTo>
                    <a:close/>
                    <a:moveTo>
                      <a:pt x="16915" y="466"/>
                    </a:moveTo>
                    <a:cubicBezTo>
                      <a:pt x="16898" y="467"/>
                      <a:pt x="16884" y="468"/>
                      <a:pt x="16873" y="471"/>
                    </a:cubicBezTo>
                    <a:lnTo>
                      <a:pt x="16873" y="471"/>
                    </a:lnTo>
                    <a:lnTo>
                      <a:pt x="16899" y="496"/>
                    </a:lnTo>
                    <a:lnTo>
                      <a:pt x="16929" y="496"/>
                    </a:lnTo>
                    <a:cubicBezTo>
                      <a:pt x="16929" y="473"/>
                      <a:pt x="16929" y="468"/>
                      <a:pt x="16915" y="466"/>
                    </a:cubicBezTo>
                    <a:close/>
                    <a:moveTo>
                      <a:pt x="17142" y="466"/>
                    </a:moveTo>
                    <a:lnTo>
                      <a:pt x="17172" y="496"/>
                    </a:lnTo>
                    <a:lnTo>
                      <a:pt x="17182" y="496"/>
                    </a:lnTo>
                    <a:cubicBezTo>
                      <a:pt x="17176" y="487"/>
                      <a:pt x="17172" y="477"/>
                      <a:pt x="17172" y="466"/>
                    </a:cubicBezTo>
                    <a:close/>
                    <a:moveTo>
                      <a:pt x="6777" y="466"/>
                    </a:moveTo>
                    <a:cubicBezTo>
                      <a:pt x="6807" y="466"/>
                      <a:pt x="6807" y="496"/>
                      <a:pt x="6807" y="496"/>
                    </a:cubicBezTo>
                    <a:cubicBezTo>
                      <a:pt x="6807" y="506"/>
                      <a:pt x="6804" y="509"/>
                      <a:pt x="6800" y="510"/>
                    </a:cubicBezTo>
                    <a:lnTo>
                      <a:pt x="6800" y="510"/>
                    </a:lnTo>
                    <a:cubicBezTo>
                      <a:pt x="6789" y="506"/>
                      <a:pt x="6781" y="501"/>
                      <a:pt x="6777" y="496"/>
                    </a:cubicBezTo>
                    <a:cubicBezTo>
                      <a:pt x="6767" y="476"/>
                      <a:pt x="6757" y="469"/>
                      <a:pt x="6748" y="469"/>
                    </a:cubicBezTo>
                    <a:cubicBezTo>
                      <a:pt x="6741" y="469"/>
                      <a:pt x="6734" y="473"/>
                      <a:pt x="6729" y="478"/>
                    </a:cubicBezTo>
                    <a:lnTo>
                      <a:pt x="6729" y="478"/>
                    </a:lnTo>
                    <a:cubicBezTo>
                      <a:pt x="6720" y="466"/>
                      <a:pt x="6732" y="466"/>
                      <a:pt x="6777" y="466"/>
                    </a:cubicBezTo>
                    <a:close/>
                    <a:moveTo>
                      <a:pt x="6286" y="514"/>
                    </a:moveTo>
                    <a:lnTo>
                      <a:pt x="6286" y="514"/>
                    </a:lnTo>
                    <a:cubicBezTo>
                      <a:pt x="6284" y="515"/>
                      <a:pt x="6282" y="517"/>
                      <a:pt x="6280" y="520"/>
                    </a:cubicBezTo>
                    <a:lnTo>
                      <a:pt x="6280" y="520"/>
                    </a:lnTo>
                    <a:cubicBezTo>
                      <a:pt x="6282" y="518"/>
                      <a:pt x="6284" y="516"/>
                      <a:pt x="6286" y="514"/>
                    </a:cubicBezTo>
                    <a:close/>
                    <a:moveTo>
                      <a:pt x="850" y="375"/>
                    </a:moveTo>
                    <a:cubicBezTo>
                      <a:pt x="880" y="375"/>
                      <a:pt x="910" y="375"/>
                      <a:pt x="910" y="405"/>
                    </a:cubicBezTo>
                    <a:lnTo>
                      <a:pt x="880" y="405"/>
                    </a:lnTo>
                    <a:cubicBezTo>
                      <a:pt x="880" y="413"/>
                      <a:pt x="880" y="424"/>
                      <a:pt x="880" y="436"/>
                    </a:cubicBezTo>
                    <a:lnTo>
                      <a:pt x="880" y="527"/>
                    </a:lnTo>
                    <a:cubicBezTo>
                      <a:pt x="850" y="527"/>
                      <a:pt x="850" y="496"/>
                      <a:pt x="850" y="466"/>
                    </a:cubicBezTo>
                    <a:cubicBezTo>
                      <a:pt x="819" y="375"/>
                      <a:pt x="819" y="375"/>
                      <a:pt x="850" y="375"/>
                    </a:cubicBezTo>
                    <a:close/>
                    <a:moveTo>
                      <a:pt x="4771" y="466"/>
                    </a:moveTo>
                    <a:cubicBezTo>
                      <a:pt x="4771" y="496"/>
                      <a:pt x="4771" y="527"/>
                      <a:pt x="4740" y="527"/>
                    </a:cubicBezTo>
                    <a:lnTo>
                      <a:pt x="4710" y="527"/>
                    </a:lnTo>
                    <a:cubicBezTo>
                      <a:pt x="4710" y="496"/>
                      <a:pt x="4740" y="466"/>
                      <a:pt x="4740" y="466"/>
                    </a:cubicBezTo>
                    <a:close/>
                    <a:moveTo>
                      <a:pt x="16839" y="512"/>
                    </a:moveTo>
                    <a:lnTo>
                      <a:pt x="16839" y="512"/>
                    </a:lnTo>
                    <a:cubicBezTo>
                      <a:pt x="16838" y="516"/>
                      <a:pt x="16838" y="521"/>
                      <a:pt x="16838" y="527"/>
                    </a:cubicBezTo>
                    <a:cubicBezTo>
                      <a:pt x="16839" y="528"/>
                      <a:pt x="16841" y="530"/>
                      <a:pt x="16842" y="531"/>
                    </a:cubicBezTo>
                    <a:lnTo>
                      <a:pt x="16842" y="531"/>
                    </a:lnTo>
                    <a:cubicBezTo>
                      <a:pt x="16841" y="526"/>
                      <a:pt x="16839" y="520"/>
                      <a:pt x="16839" y="512"/>
                    </a:cubicBezTo>
                    <a:close/>
                    <a:moveTo>
                      <a:pt x="16842" y="531"/>
                    </a:moveTo>
                    <a:cubicBezTo>
                      <a:pt x="16845" y="542"/>
                      <a:pt x="16849" y="547"/>
                      <a:pt x="16851" y="547"/>
                    </a:cubicBezTo>
                    <a:cubicBezTo>
                      <a:pt x="16852" y="547"/>
                      <a:pt x="16851" y="541"/>
                      <a:pt x="16842" y="531"/>
                    </a:cubicBezTo>
                    <a:close/>
                    <a:moveTo>
                      <a:pt x="2461" y="496"/>
                    </a:moveTo>
                    <a:cubicBezTo>
                      <a:pt x="2491" y="496"/>
                      <a:pt x="2491" y="527"/>
                      <a:pt x="2430" y="557"/>
                    </a:cubicBezTo>
                    <a:lnTo>
                      <a:pt x="2400" y="557"/>
                    </a:lnTo>
                    <a:cubicBezTo>
                      <a:pt x="2400" y="527"/>
                      <a:pt x="2430" y="496"/>
                      <a:pt x="2461" y="496"/>
                    </a:cubicBezTo>
                    <a:close/>
                    <a:moveTo>
                      <a:pt x="3944" y="393"/>
                    </a:moveTo>
                    <a:cubicBezTo>
                      <a:pt x="3950" y="393"/>
                      <a:pt x="3950" y="408"/>
                      <a:pt x="3950" y="436"/>
                    </a:cubicBezTo>
                    <a:cubicBezTo>
                      <a:pt x="3950" y="466"/>
                      <a:pt x="3950" y="527"/>
                      <a:pt x="3889" y="557"/>
                    </a:cubicBezTo>
                    <a:lnTo>
                      <a:pt x="3828" y="557"/>
                    </a:lnTo>
                    <a:cubicBezTo>
                      <a:pt x="3828" y="557"/>
                      <a:pt x="3859" y="527"/>
                      <a:pt x="3889" y="466"/>
                    </a:cubicBezTo>
                    <a:cubicBezTo>
                      <a:pt x="3923" y="416"/>
                      <a:pt x="3938" y="393"/>
                      <a:pt x="3944" y="393"/>
                    </a:cubicBezTo>
                    <a:close/>
                    <a:moveTo>
                      <a:pt x="2601" y="545"/>
                    </a:moveTo>
                    <a:cubicBezTo>
                      <a:pt x="2568" y="545"/>
                      <a:pt x="2552" y="573"/>
                      <a:pt x="2552" y="618"/>
                    </a:cubicBezTo>
                    <a:cubicBezTo>
                      <a:pt x="2552" y="648"/>
                      <a:pt x="2582" y="648"/>
                      <a:pt x="2643" y="648"/>
                    </a:cubicBezTo>
                    <a:cubicBezTo>
                      <a:pt x="2673" y="648"/>
                      <a:pt x="2704" y="618"/>
                      <a:pt x="2704" y="618"/>
                    </a:cubicBezTo>
                    <a:cubicBezTo>
                      <a:pt x="2704" y="557"/>
                      <a:pt x="2673" y="557"/>
                      <a:pt x="2643" y="557"/>
                    </a:cubicBezTo>
                    <a:cubicBezTo>
                      <a:pt x="2627" y="549"/>
                      <a:pt x="2613" y="545"/>
                      <a:pt x="2601" y="545"/>
                    </a:cubicBezTo>
                    <a:close/>
                    <a:moveTo>
                      <a:pt x="20004" y="0"/>
                    </a:moveTo>
                    <a:cubicBezTo>
                      <a:pt x="19989" y="0"/>
                      <a:pt x="19981" y="15"/>
                      <a:pt x="19969" y="40"/>
                    </a:cubicBezTo>
                    <a:cubicBezTo>
                      <a:pt x="19999" y="40"/>
                      <a:pt x="19999" y="71"/>
                      <a:pt x="19999" y="101"/>
                    </a:cubicBezTo>
                    <a:cubicBezTo>
                      <a:pt x="19999" y="132"/>
                      <a:pt x="19991" y="147"/>
                      <a:pt x="19980" y="147"/>
                    </a:cubicBezTo>
                    <a:cubicBezTo>
                      <a:pt x="19969" y="147"/>
                      <a:pt x="19953" y="132"/>
                      <a:pt x="19938" y="101"/>
                    </a:cubicBezTo>
                    <a:cubicBezTo>
                      <a:pt x="19938" y="78"/>
                      <a:pt x="19876" y="68"/>
                      <a:pt x="19798" y="68"/>
                    </a:cubicBezTo>
                    <a:cubicBezTo>
                      <a:pt x="19671" y="68"/>
                      <a:pt x="19501" y="94"/>
                      <a:pt x="19482" y="132"/>
                    </a:cubicBezTo>
                    <a:lnTo>
                      <a:pt x="19482" y="101"/>
                    </a:lnTo>
                    <a:cubicBezTo>
                      <a:pt x="19482" y="71"/>
                      <a:pt x="19452" y="71"/>
                      <a:pt x="19361" y="71"/>
                    </a:cubicBezTo>
                    <a:lnTo>
                      <a:pt x="19269" y="71"/>
                    </a:lnTo>
                    <a:cubicBezTo>
                      <a:pt x="19269" y="96"/>
                      <a:pt x="19237" y="106"/>
                      <a:pt x="19199" y="106"/>
                    </a:cubicBezTo>
                    <a:cubicBezTo>
                      <a:pt x="19148" y="106"/>
                      <a:pt x="19087" y="88"/>
                      <a:pt x="19087" y="71"/>
                    </a:cubicBezTo>
                    <a:cubicBezTo>
                      <a:pt x="19087" y="10"/>
                      <a:pt x="19087" y="10"/>
                      <a:pt x="19026" y="10"/>
                    </a:cubicBezTo>
                    <a:cubicBezTo>
                      <a:pt x="18990" y="46"/>
                      <a:pt x="18945" y="58"/>
                      <a:pt x="18904" y="58"/>
                    </a:cubicBezTo>
                    <a:cubicBezTo>
                      <a:pt x="18839" y="58"/>
                      <a:pt x="18783" y="28"/>
                      <a:pt x="18783" y="10"/>
                    </a:cubicBezTo>
                    <a:lnTo>
                      <a:pt x="18753" y="10"/>
                    </a:lnTo>
                    <a:cubicBezTo>
                      <a:pt x="18722" y="40"/>
                      <a:pt x="18662" y="40"/>
                      <a:pt x="18631" y="40"/>
                    </a:cubicBezTo>
                    <a:cubicBezTo>
                      <a:pt x="18540" y="40"/>
                      <a:pt x="18510" y="40"/>
                      <a:pt x="18540" y="101"/>
                    </a:cubicBezTo>
                    <a:cubicBezTo>
                      <a:pt x="18540" y="132"/>
                      <a:pt x="18540" y="162"/>
                      <a:pt x="18510" y="162"/>
                    </a:cubicBezTo>
                    <a:lnTo>
                      <a:pt x="18510" y="132"/>
                    </a:lnTo>
                    <a:cubicBezTo>
                      <a:pt x="18510" y="101"/>
                      <a:pt x="18449" y="101"/>
                      <a:pt x="18327" y="101"/>
                    </a:cubicBezTo>
                    <a:cubicBezTo>
                      <a:pt x="18175" y="101"/>
                      <a:pt x="18145" y="101"/>
                      <a:pt x="18114" y="40"/>
                    </a:cubicBezTo>
                    <a:lnTo>
                      <a:pt x="18084" y="101"/>
                    </a:lnTo>
                    <a:cubicBezTo>
                      <a:pt x="18069" y="116"/>
                      <a:pt x="18054" y="124"/>
                      <a:pt x="18042" y="124"/>
                    </a:cubicBezTo>
                    <a:cubicBezTo>
                      <a:pt x="18031" y="124"/>
                      <a:pt x="18023" y="116"/>
                      <a:pt x="18023" y="101"/>
                    </a:cubicBezTo>
                    <a:cubicBezTo>
                      <a:pt x="18008" y="71"/>
                      <a:pt x="17970" y="56"/>
                      <a:pt x="17932" y="56"/>
                    </a:cubicBezTo>
                    <a:cubicBezTo>
                      <a:pt x="17894" y="56"/>
                      <a:pt x="17856" y="71"/>
                      <a:pt x="17841" y="101"/>
                    </a:cubicBezTo>
                    <a:lnTo>
                      <a:pt x="17780" y="101"/>
                    </a:lnTo>
                    <a:cubicBezTo>
                      <a:pt x="17765" y="56"/>
                      <a:pt x="17734" y="33"/>
                      <a:pt x="17704" y="33"/>
                    </a:cubicBezTo>
                    <a:cubicBezTo>
                      <a:pt x="17674" y="33"/>
                      <a:pt x="17643" y="56"/>
                      <a:pt x="17628" y="101"/>
                    </a:cubicBezTo>
                    <a:cubicBezTo>
                      <a:pt x="17628" y="40"/>
                      <a:pt x="17598" y="40"/>
                      <a:pt x="17567" y="40"/>
                    </a:cubicBezTo>
                    <a:cubicBezTo>
                      <a:pt x="17542" y="66"/>
                      <a:pt x="17510" y="76"/>
                      <a:pt x="17483" y="76"/>
                    </a:cubicBezTo>
                    <a:cubicBezTo>
                      <a:pt x="17446" y="76"/>
                      <a:pt x="17415" y="58"/>
                      <a:pt x="17415" y="40"/>
                    </a:cubicBezTo>
                    <a:lnTo>
                      <a:pt x="17385" y="40"/>
                    </a:lnTo>
                    <a:cubicBezTo>
                      <a:pt x="17355" y="101"/>
                      <a:pt x="17324" y="101"/>
                      <a:pt x="17294" y="101"/>
                    </a:cubicBezTo>
                    <a:cubicBezTo>
                      <a:pt x="17263" y="101"/>
                      <a:pt x="17233" y="101"/>
                      <a:pt x="17203" y="132"/>
                    </a:cubicBezTo>
                    <a:cubicBezTo>
                      <a:pt x="17203" y="162"/>
                      <a:pt x="17172" y="162"/>
                      <a:pt x="17172" y="162"/>
                    </a:cubicBezTo>
                    <a:cubicBezTo>
                      <a:pt x="17142" y="162"/>
                      <a:pt x="17172" y="132"/>
                      <a:pt x="17172" y="101"/>
                    </a:cubicBezTo>
                    <a:cubicBezTo>
                      <a:pt x="17199" y="74"/>
                      <a:pt x="17202" y="59"/>
                      <a:pt x="17189" y="59"/>
                    </a:cubicBezTo>
                    <a:cubicBezTo>
                      <a:pt x="17172" y="59"/>
                      <a:pt x="17131" y="81"/>
                      <a:pt x="17081" y="132"/>
                    </a:cubicBezTo>
                    <a:cubicBezTo>
                      <a:pt x="17035" y="162"/>
                      <a:pt x="17013" y="177"/>
                      <a:pt x="17009" y="177"/>
                    </a:cubicBezTo>
                    <a:cubicBezTo>
                      <a:pt x="17005" y="177"/>
                      <a:pt x="17020" y="162"/>
                      <a:pt x="17051" y="132"/>
                    </a:cubicBezTo>
                    <a:cubicBezTo>
                      <a:pt x="17072" y="111"/>
                      <a:pt x="17092" y="75"/>
                      <a:pt x="17084" y="75"/>
                    </a:cubicBezTo>
                    <a:cubicBezTo>
                      <a:pt x="17079" y="75"/>
                      <a:pt x="17069" y="82"/>
                      <a:pt x="17051" y="101"/>
                    </a:cubicBezTo>
                    <a:cubicBezTo>
                      <a:pt x="17051" y="101"/>
                      <a:pt x="16990" y="101"/>
                      <a:pt x="16990" y="132"/>
                    </a:cubicBezTo>
                    <a:lnTo>
                      <a:pt x="16899" y="132"/>
                    </a:lnTo>
                    <a:cubicBezTo>
                      <a:pt x="16838" y="101"/>
                      <a:pt x="16838" y="101"/>
                      <a:pt x="16807" y="101"/>
                    </a:cubicBezTo>
                    <a:cubicBezTo>
                      <a:pt x="16792" y="116"/>
                      <a:pt x="16785" y="124"/>
                      <a:pt x="16777" y="124"/>
                    </a:cubicBezTo>
                    <a:cubicBezTo>
                      <a:pt x="16769" y="124"/>
                      <a:pt x="16762" y="116"/>
                      <a:pt x="16747" y="101"/>
                    </a:cubicBezTo>
                    <a:cubicBezTo>
                      <a:pt x="16747" y="74"/>
                      <a:pt x="16740" y="59"/>
                      <a:pt x="16734" y="59"/>
                    </a:cubicBezTo>
                    <a:cubicBezTo>
                      <a:pt x="16725" y="59"/>
                      <a:pt x="16716" y="81"/>
                      <a:pt x="16716" y="132"/>
                    </a:cubicBezTo>
                    <a:cubicBezTo>
                      <a:pt x="16701" y="147"/>
                      <a:pt x="16686" y="154"/>
                      <a:pt x="16671" y="154"/>
                    </a:cubicBezTo>
                    <a:cubicBezTo>
                      <a:pt x="16655" y="154"/>
                      <a:pt x="16640" y="147"/>
                      <a:pt x="16625" y="132"/>
                    </a:cubicBezTo>
                    <a:cubicBezTo>
                      <a:pt x="16625" y="81"/>
                      <a:pt x="16616" y="59"/>
                      <a:pt x="16608" y="59"/>
                    </a:cubicBezTo>
                    <a:cubicBezTo>
                      <a:pt x="16601" y="59"/>
                      <a:pt x="16595" y="74"/>
                      <a:pt x="16595" y="101"/>
                    </a:cubicBezTo>
                    <a:cubicBezTo>
                      <a:pt x="16564" y="132"/>
                      <a:pt x="16534" y="132"/>
                      <a:pt x="16534" y="132"/>
                    </a:cubicBezTo>
                    <a:cubicBezTo>
                      <a:pt x="16534" y="101"/>
                      <a:pt x="16291" y="71"/>
                      <a:pt x="16047" y="71"/>
                    </a:cubicBezTo>
                    <a:cubicBezTo>
                      <a:pt x="16017" y="71"/>
                      <a:pt x="15987" y="132"/>
                      <a:pt x="15987" y="162"/>
                    </a:cubicBezTo>
                    <a:cubicBezTo>
                      <a:pt x="15987" y="188"/>
                      <a:pt x="15987" y="197"/>
                      <a:pt x="15984" y="197"/>
                    </a:cubicBezTo>
                    <a:cubicBezTo>
                      <a:pt x="15981" y="197"/>
                      <a:pt x="15974" y="180"/>
                      <a:pt x="15956" y="162"/>
                    </a:cubicBezTo>
                    <a:cubicBezTo>
                      <a:pt x="15941" y="101"/>
                      <a:pt x="15926" y="71"/>
                      <a:pt x="15915" y="71"/>
                    </a:cubicBezTo>
                    <a:cubicBezTo>
                      <a:pt x="15903" y="71"/>
                      <a:pt x="15896" y="101"/>
                      <a:pt x="15896" y="162"/>
                    </a:cubicBezTo>
                    <a:cubicBezTo>
                      <a:pt x="15880" y="147"/>
                      <a:pt x="15873" y="139"/>
                      <a:pt x="15865" y="139"/>
                    </a:cubicBezTo>
                    <a:cubicBezTo>
                      <a:pt x="15858" y="139"/>
                      <a:pt x="15850" y="147"/>
                      <a:pt x="15835" y="162"/>
                    </a:cubicBezTo>
                    <a:cubicBezTo>
                      <a:pt x="15835" y="177"/>
                      <a:pt x="15827" y="185"/>
                      <a:pt x="15820" y="185"/>
                    </a:cubicBezTo>
                    <a:cubicBezTo>
                      <a:pt x="15812" y="185"/>
                      <a:pt x="15804" y="177"/>
                      <a:pt x="15804" y="162"/>
                    </a:cubicBezTo>
                    <a:cubicBezTo>
                      <a:pt x="15783" y="141"/>
                      <a:pt x="15762" y="106"/>
                      <a:pt x="15751" y="106"/>
                    </a:cubicBezTo>
                    <a:cubicBezTo>
                      <a:pt x="15746" y="106"/>
                      <a:pt x="15744" y="113"/>
                      <a:pt x="15744" y="132"/>
                    </a:cubicBezTo>
                    <a:cubicBezTo>
                      <a:pt x="15744" y="132"/>
                      <a:pt x="15713" y="132"/>
                      <a:pt x="15683" y="71"/>
                    </a:cubicBezTo>
                    <a:cubicBezTo>
                      <a:pt x="15675" y="63"/>
                      <a:pt x="15666" y="59"/>
                      <a:pt x="15658" y="59"/>
                    </a:cubicBezTo>
                    <a:cubicBezTo>
                      <a:pt x="15636" y="59"/>
                      <a:pt x="15614" y="87"/>
                      <a:pt x="15592" y="132"/>
                    </a:cubicBezTo>
                    <a:cubicBezTo>
                      <a:pt x="15561" y="162"/>
                      <a:pt x="15538" y="177"/>
                      <a:pt x="15527" y="177"/>
                    </a:cubicBezTo>
                    <a:cubicBezTo>
                      <a:pt x="15516" y="177"/>
                      <a:pt x="15516" y="162"/>
                      <a:pt x="15531" y="132"/>
                    </a:cubicBezTo>
                    <a:cubicBezTo>
                      <a:pt x="15531" y="93"/>
                      <a:pt x="15509" y="77"/>
                      <a:pt x="15482" y="77"/>
                    </a:cubicBezTo>
                    <a:cubicBezTo>
                      <a:pt x="15445" y="77"/>
                      <a:pt x="15396" y="109"/>
                      <a:pt x="15379" y="162"/>
                    </a:cubicBezTo>
                    <a:cubicBezTo>
                      <a:pt x="15361" y="198"/>
                      <a:pt x="15354" y="212"/>
                      <a:pt x="15351" y="212"/>
                    </a:cubicBezTo>
                    <a:cubicBezTo>
                      <a:pt x="15348" y="212"/>
                      <a:pt x="15348" y="205"/>
                      <a:pt x="15348" y="192"/>
                    </a:cubicBezTo>
                    <a:cubicBezTo>
                      <a:pt x="15348" y="162"/>
                      <a:pt x="15318" y="162"/>
                      <a:pt x="15318" y="162"/>
                    </a:cubicBezTo>
                    <a:cubicBezTo>
                      <a:pt x="15288" y="162"/>
                      <a:pt x="15257" y="162"/>
                      <a:pt x="15257" y="132"/>
                    </a:cubicBezTo>
                    <a:cubicBezTo>
                      <a:pt x="15257" y="132"/>
                      <a:pt x="15227" y="132"/>
                      <a:pt x="15196" y="162"/>
                    </a:cubicBezTo>
                    <a:cubicBezTo>
                      <a:pt x="15173" y="185"/>
                      <a:pt x="15146" y="195"/>
                      <a:pt x="15119" y="195"/>
                    </a:cubicBezTo>
                    <a:cubicBezTo>
                      <a:pt x="15075" y="195"/>
                      <a:pt x="15033" y="169"/>
                      <a:pt x="15014" y="132"/>
                    </a:cubicBezTo>
                    <a:lnTo>
                      <a:pt x="14953" y="162"/>
                    </a:lnTo>
                    <a:cubicBezTo>
                      <a:pt x="14934" y="200"/>
                      <a:pt x="14916" y="226"/>
                      <a:pt x="14904" y="226"/>
                    </a:cubicBezTo>
                    <a:cubicBezTo>
                      <a:pt x="14897" y="226"/>
                      <a:pt x="14892" y="216"/>
                      <a:pt x="14892" y="192"/>
                    </a:cubicBezTo>
                    <a:lnTo>
                      <a:pt x="14892" y="162"/>
                    </a:lnTo>
                    <a:cubicBezTo>
                      <a:pt x="14881" y="185"/>
                      <a:pt x="14860" y="195"/>
                      <a:pt x="14839" y="195"/>
                    </a:cubicBezTo>
                    <a:cubicBezTo>
                      <a:pt x="14806" y="195"/>
                      <a:pt x="14771" y="169"/>
                      <a:pt x="14771" y="132"/>
                    </a:cubicBezTo>
                    <a:cubicBezTo>
                      <a:pt x="14771" y="71"/>
                      <a:pt x="14771" y="71"/>
                      <a:pt x="14740" y="71"/>
                    </a:cubicBezTo>
                    <a:lnTo>
                      <a:pt x="14740" y="132"/>
                    </a:lnTo>
                    <a:cubicBezTo>
                      <a:pt x="14740" y="162"/>
                      <a:pt x="14740" y="192"/>
                      <a:pt x="14710" y="192"/>
                    </a:cubicBezTo>
                    <a:cubicBezTo>
                      <a:pt x="14680" y="192"/>
                      <a:pt x="14649" y="192"/>
                      <a:pt x="14649" y="162"/>
                    </a:cubicBezTo>
                    <a:cubicBezTo>
                      <a:pt x="14628" y="141"/>
                      <a:pt x="14607" y="106"/>
                      <a:pt x="14596" y="106"/>
                    </a:cubicBezTo>
                    <a:cubicBezTo>
                      <a:pt x="14591" y="106"/>
                      <a:pt x="14588" y="113"/>
                      <a:pt x="14588" y="132"/>
                    </a:cubicBezTo>
                    <a:cubicBezTo>
                      <a:pt x="14588" y="132"/>
                      <a:pt x="14558" y="132"/>
                      <a:pt x="14528" y="71"/>
                    </a:cubicBezTo>
                    <a:lnTo>
                      <a:pt x="14437" y="71"/>
                    </a:lnTo>
                    <a:cubicBezTo>
                      <a:pt x="14421" y="101"/>
                      <a:pt x="14399" y="116"/>
                      <a:pt x="14380" y="116"/>
                    </a:cubicBezTo>
                    <a:cubicBezTo>
                      <a:pt x="14361" y="116"/>
                      <a:pt x="14345" y="101"/>
                      <a:pt x="14345" y="71"/>
                    </a:cubicBezTo>
                    <a:cubicBezTo>
                      <a:pt x="14345" y="71"/>
                      <a:pt x="14285" y="71"/>
                      <a:pt x="14254" y="132"/>
                    </a:cubicBezTo>
                    <a:cubicBezTo>
                      <a:pt x="14193" y="132"/>
                      <a:pt x="14193" y="132"/>
                      <a:pt x="14193" y="71"/>
                    </a:cubicBezTo>
                    <a:cubicBezTo>
                      <a:pt x="14193" y="56"/>
                      <a:pt x="14193" y="48"/>
                      <a:pt x="14190" y="48"/>
                    </a:cubicBezTo>
                    <a:cubicBezTo>
                      <a:pt x="14186" y="48"/>
                      <a:pt x="14178" y="56"/>
                      <a:pt x="14163" y="71"/>
                    </a:cubicBezTo>
                    <a:cubicBezTo>
                      <a:pt x="14163" y="132"/>
                      <a:pt x="14133" y="132"/>
                      <a:pt x="14102" y="132"/>
                    </a:cubicBezTo>
                    <a:lnTo>
                      <a:pt x="14041" y="132"/>
                    </a:lnTo>
                    <a:cubicBezTo>
                      <a:pt x="14041" y="162"/>
                      <a:pt x="14041" y="162"/>
                      <a:pt x="14011" y="162"/>
                    </a:cubicBezTo>
                    <a:cubicBezTo>
                      <a:pt x="13981" y="162"/>
                      <a:pt x="13889" y="132"/>
                      <a:pt x="13889" y="132"/>
                    </a:cubicBezTo>
                    <a:cubicBezTo>
                      <a:pt x="13798" y="132"/>
                      <a:pt x="13798" y="132"/>
                      <a:pt x="13829" y="162"/>
                    </a:cubicBezTo>
                    <a:cubicBezTo>
                      <a:pt x="13849" y="162"/>
                      <a:pt x="13856" y="176"/>
                      <a:pt x="13840" y="176"/>
                    </a:cubicBezTo>
                    <a:cubicBezTo>
                      <a:pt x="13832" y="176"/>
                      <a:pt x="13818" y="172"/>
                      <a:pt x="13798" y="162"/>
                    </a:cubicBezTo>
                    <a:cubicBezTo>
                      <a:pt x="13768" y="162"/>
                      <a:pt x="13677" y="132"/>
                      <a:pt x="13585" y="132"/>
                    </a:cubicBezTo>
                    <a:cubicBezTo>
                      <a:pt x="13494" y="132"/>
                      <a:pt x="13494" y="132"/>
                      <a:pt x="13494" y="162"/>
                    </a:cubicBezTo>
                    <a:cubicBezTo>
                      <a:pt x="13509" y="192"/>
                      <a:pt x="13509" y="208"/>
                      <a:pt x="13502" y="208"/>
                    </a:cubicBezTo>
                    <a:cubicBezTo>
                      <a:pt x="13494" y="208"/>
                      <a:pt x="13479" y="192"/>
                      <a:pt x="13464" y="162"/>
                    </a:cubicBezTo>
                    <a:cubicBezTo>
                      <a:pt x="13430" y="112"/>
                      <a:pt x="13406" y="89"/>
                      <a:pt x="13391" y="89"/>
                    </a:cubicBezTo>
                    <a:cubicBezTo>
                      <a:pt x="13379" y="89"/>
                      <a:pt x="13373" y="104"/>
                      <a:pt x="13373" y="132"/>
                    </a:cubicBezTo>
                    <a:cubicBezTo>
                      <a:pt x="13342" y="162"/>
                      <a:pt x="13342" y="162"/>
                      <a:pt x="13312" y="162"/>
                    </a:cubicBezTo>
                    <a:cubicBezTo>
                      <a:pt x="13312" y="147"/>
                      <a:pt x="13304" y="139"/>
                      <a:pt x="13293" y="139"/>
                    </a:cubicBezTo>
                    <a:cubicBezTo>
                      <a:pt x="13281" y="139"/>
                      <a:pt x="13266" y="147"/>
                      <a:pt x="13251" y="162"/>
                    </a:cubicBezTo>
                    <a:cubicBezTo>
                      <a:pt x="13221" y="162"/>
                      <a:pt x="13221" y="162"/>
                      <a:pt x="13221" y="132"/>
                    </a:cubicBezTo>
                    <a:lnTo>
                      <a:pt x="13160" y="132"/>
                    </a:lnTo>
                    <a:cubicBezTo>
                      <a:pt x="13137" y="155"/>
                      <a:pt x="13100" y="165"/>
                      <a:pt x="13062" y="165"/>
                    </a:cubicBezTo>
                    <a:cubicBezTo>
                      <a:pt x="13001" y="165"/>
                      <a:pt x="12936" y="139"/>
                      <a:pt x="12917" y="101"/>
                    </a:cubicBezTo>
                    <a:cubicBezTo>
                      <a:pt x="12917" y="101"/>
                      <a:pt x="12886" y="101"/>
                      <a:pt x="12856" y="162"/>
                    </a:cubicBezTo>
                    <a:cubicBezTo>
                      <a:pt x="12841" y="192"/>
                      <a:pt x="12826" y="208"/>
                      <a:pt x="12814" y="208"/>
                    </a:cubicBezTo>
                    <a:cubicBezTo>
                      <a:pt x="12803" y="208"/>
                      <a:pt x="12795" y="192"/>
                      <a:pt x="12795" y="162"/>
                    </a:cubicBezTo>
                    <a:cubicBezTo>
                      <a:pt x="12795" y="116"/>
                      <a:pt x="12795" y="94"/>
                      <a:pt x="12791" y="94"/>
                    </a:cubicBezTo>
                    <a:cubicBezTo>
                      <a:pt x="12788" y="94"/>
                      <a:pt x="12780" y="116"/>
                      <a:pt x="12765" y="162"/>
                    </a:cubicBezTo>
                    <a:cubicBezTo>
                      <a:pt x="12754" y="173"/>
                      <a:pt x="12726" y="180"/>
                      <a:pt x="12697" y="180"/>
                    </a:cubicBezTo>
                    <a:cubicBezTo>
                      <a:pt x="12648" y="180"/>
                      <a:pt x="12594" y="159"/>
                      <a:pt x="12613" y="101"/>
                    </a:cubicBezTo>
                    <a:lnTo>
                      <a:pt x="12613" y="40"/>
                    </a:lnTo>
                    <a:cubicBezTo>
                      <a:pt x="12613" y="71"/>
                      <a:pt x="12582" y="71"/>
                      <a:pt x="12582" y="71"/>
                    </a:cubicBezTo>
                    <a:cubicBezTo>
                      <a:pt x="12582" y="101"/>
                      <a:pt x="12552" y="101"/>
                      <a:pt x="12461" y="101"/>
                    </a:cubicBezTo>
                    <a:cubicBezTo>
                      <a:pt x="12412" y="101"/>
                      <a:pt x="12325" y="140"/>
                      <a:pt x="12276" y="140"/>
                    </a:cubicBezTo>
                    <a:cubicBezTo>
                      <a:pt x="12264" y="140"/>
                      <a:pt x="12254" y="138"/>
                      <a:pt x="12248" y="132"/>
                    </a:cubicBezTo>
                    <a:cubicBezTo>
                      <a:pt x="12187" y="132"/>
                      <a:pt x="12096" y="132"/>
                      <a:pt x="12066" y="101"/>
                    </a:cubicBezTo>
                    <a:cubicBezTo>
                      <a:pt x="12035" y="101"/>
                      <a:pt x="12005" y="101"/>
                      <a:pt x="11974" y="132"/>
                    </a:cubicBezTo>
                    <a:cubicBezTo>
                      <a:pt x="11959" y="162"/>
                      <a:pt x="11936" y="177"/>
                      <a:pt x="11917" y="177"/>
                    </a:cubicBezTo>
                    <a:cubicBezTo>
                      <a:pt x="11898" y="177"/>
                      <a:pt x="11883" y="162"/>
                      <a:pt x="11883" y="132"/>
                    </a:cubicBezTo>
                    <a:lnTo>
                      <a:pt x="11853" y="132"/>
                    </a:lnTo>
                    <a:cubicBezTo>
                      <a:pt x="11792" y="192"/>
                      <a:pt x="11762" y="192"/>
                      <a:pt x="11762" y="192"/>
                    </a:cubicBezTo>
                    <a:cubicBezTo>
                      <a:pt x="11762" y="148"/>
                      <a:pt x="11745" y="120"/>
                      <a:pt x="11725" y="120"/>
                    </a:cubicBezTo>
                    <a:cubicBezTo>
                      <a:pt x="11717" y="120"/>
                      <a:pt x="11709" y="123"/>
                      <a:pt x="11701" y="132"/>
                    </a:cubicBezTo>
                    <a:cubicBezTo>
                      <a:pt x="11701" y="192"/>
                      <a:pt x="11671" y="192"/>
                      <a:pt x="11640" y="192"/>
                    </a:cubicBezTo>
                    <a:cubicBezTo>
                      <a:pt x="11605" y="157"/>
                      <a:pt x="11277" y="142"/>
                      <a:pt x="11012" y="142"/>
                    </a:cubicBezTo>
                    <a:cubicBezTo>
                      <a:pt x="10824" y="142"/>
                      <a:pt x="10667" y="149"/>
                      <a:pt x="10667" y="162"/>
                    </a:cubicBezTo>
                    <a:lnTo>
                      <a:pt x="10485" y="162"/>
                    </a:lnTo>
                    <a:cubicBezTo>
                      <a:pt x="10485" y="136"/>
                      <a:pt x="10463" y="127"/>
                      <a:pt x="10431" y="127"/>
                    </a:cubicBezTo>
                    <a:cubicBezTo>
                      <a:pt x="10388" y="127"/>
                      <a:pt x="10325" y="144"/>
                      <a:pt x="10272" y="162"/>
                    </a:cubicBezTo>
                    <a:cubicBezTo>
                      <a:pt x="10242" y="192"/>
                      <a:pt x="10212" y="192"/>
                      <a:pt x="10181" y="192"/>
                    </a:cubicBezTo>
                    <a:cubicBezTo>
                      <a:pt x="10181" y="157"/>
                      <a:pt x="10150" y="142"/>
                      <a:pt x="10118" y="142"/>
                    </a:cubicBezTo>
                    <a:cubicBezTo>
                      <a:pt x="10095" y="142"/>
                      <a:pt x="10072" y="149"/>
                      <a:pt x="10060" y="162"/>
                    </a:cubicBezTo>
                    <a:cubicBezTo>
                      <a:pt x="10044" y="192"/>
                      <a:pt x="10029" y="208"/>
                      <a:pt x="10018" y="208"/>
                    </a:cubicBezTo>
                    <a:cubicBezTo>
                      <a:pt x="10006" y="208"/>
                      <a:pt x="9999" y="192"/>
                      <a:pt x="9999" y="162"/>
                    </a:cubicBezTo>
                    <a:cubicBezTo>
                      <a:pt x="9999" y="135"/>
                      <a:pt x="9986" y="120"/>
                      <a:pt x="9967" y="120"/>
                    </a:cubicBezTo>
                    <a:cubicBezTo>
                      <a:pt x="9944" y="120"/>
                      <a:pt x="9911" y="142"/>
                      <a:pt x="9877" y="192"/>
                    </a:cubicBezTo>
                    <a:cubicBezTo>
                      <a:pt x="9862" y="208"/>
                      <a:pt x="9854" y="215"/>
                      <a:pt x="9847" y="215"/>
                    </a:cubicBezTo>
                    <a:cubicBezTo>
                      <a:pt x="9839" y="215"/>
                      <a:pt x="9832" y="208"/>
                      <a:pt x="9816" y="192"/>
                    </a:cubicBezTo>
                    <a:cubicBezTo>
                      <a:pt x="9799" y="157"/>
                      <a:pt x="9791" y="142"/>
                      <a:pt x="9782" y="142"/>
                    </a:cubicBezTo>
                    <a:cubicBezTo>
                      <a:pt x="9776" y="142"/>
                      <a:pt x="9768" y="149"/>
                      <a:pt x="9756" y="162"/>
                    </a:cubicBezTo>
                    <a:cubicBezTo>
                      <a:pt x="9756" y="192"/>
                      <a:pt x="9748" y="208"/>
                      <a:pt x="9737" y="208"/>
                    </a:cubicBezTo>
                    <a:cubicBezTo>
                      <a:pt x="9725" y="208"/>
                      <a:pt x="9710" y="192"/>
                      <a:pt x="9695" y="162"/>
                    </a:cubicBezTo>
                    <a:cubicBezTo>
                      <a:pt x="9664" y="132"/>
                      <a:pt x="9649" y="116"/>
                      <a:pt x="9638" y="116"/>
                    </a:cubicBezTo>
                    <a:cubicBezTo>
                      <a:pt x="9626" y="116"/>
                      <a:pt x="9619" y="132"/>
                      <a:pt x="9604" y="162"/>
                    </a:cubicBezTo>
                    <a:cubicBezTo>
                      <a:pt x="9588" y="192"/>
                      <a:pt x="9550" y="208"/>
                      <a:pt x="9512" y="208"/>
                    </a:cubicBezTo>
                    <a:cubicBezTo>
                      <a:pt x="9474" y="208"/>
                      <a:pt x="9436" y="192"/>
                      <a:pt x="9421" y="162"/>
                    </a:cubicBezTo>
                    <a:cubicBezTo>
                      <a:pt x="9421" y="162"/>
                      <a:pt x="9408" y="148"/>
                      <a:pt x="9399" y="148"/>
                    </a:cubicBezTo>
                    <a:cubicBezTo>
                      <a:pt x="9394" y="148"/>
                      <a:pt x="9391" y="152"/>
                      <a:pt x="9391" y="162"/>
                    </a:cubicBezTo>
                    <a:lnTo>
                      <a:pt x="9360" y="132"/>
                    </a:lnTo>
                    <a:lnTo>
                      <a:pt x="9300" y="132"/>
                    </a:lnTo>
                    <a:lnTo>
                      <a:pt x="9300" y="162"/>
                    </a:lnTo>
                    <a:cubicBezTo>
                      <a:pt x="9269" y="162"/>
                      <a:pt x="9087" y="132"/>
                      <a:pt x="8905" y="132"/>
                    </a:cubicBezTo>
                    <a:cubicBezTo>
                      <a:pt x="8601" y="132"/>
                      <a:pt x="8540" y="132"/>
                      <a:pt x="8570" y="162"/>
                    </a:cubicBezTo>
                    <a:cubicBezTo>
                      <a:pt x="8585" y="192"/>
                      <a:pt x="8578" y="208"/>
                      <a:pt x="8563" y="208"/>
                    </a:cubicBezTo>
                    <a:cubicBezTo>
                      <a:pt x="8547" y="208"/>
                      <a:pt x="8525" y="192"/>
                      <a:pt x="8509" y="162"/>
                    </a:cubicBezTo>
                    <a:cubicBezTo>
                      <a:pt x="8479" y="162"/>
                      <a:pt x="8418" y="132"/>
                      <a:pt x="8388" y="132"/>
                    </a:cubicBezTo>
                    <a:cubicBezTo>
                      <a:pt x="8327" y="132"/>
                      <a:pt x="8266" y="132"/>
                      <a:pt x="8266" y="101"/>
                    </a:cubicBezTo>
                    <a:lnTo>
                      <a:pt x="8236" y="101"/>
                    </a:lnTo>
                    <a:cubicBezTo>
                      <a:pt x="8200" y="137"/>
                      <a:pt x="8133" y="152"/>
                      <a:pt x="8066" y="152"/>
                    </a:cubicBezTo>
                    <a:cubicBezTo>
                      <a:pt x="8018" y="152"/>
                      <a:pt x="7970" y="144"/>
                      <a:pt x="7932" y="132"/>
                    </a:cubicBezTo>
                    <a:cubicBezTo>
                      <a:pt x="7871" y="132"/>
                      <a:pt x="7841" y="132"/>
                      <a:pt x="7810" y="162"/>
                    </a:cubicBezTo>
                    <a:cubicBezTo>
                      <a:pt x="7780" y="177"/>
                      <a:pt x="7765" y="185"/>
                      <a:pt x="7753" y="185"/>
                    </a:cubicBezTo>
                    <a:cubicBezTo>
                      <a:pt x="7742" y="185"/>
                      <a:pt x="7734" y="177"/>
                      <a:pt x="7719" y="162"/>
                    </a:cubicBezTo>
                    <a:cubicBezTo>
                      <a:pt x="7719" y="144"/>
                      <a:pt x="7658" y="127"/>
                      <a:pt x="7607" y="127"/>
                    </a:cubicBezTo>
                    <a:cubicBezTo>
                      <a:pt x="7569" y="127"/>
                      <a:pt x="7537" y="136"/>
                      <a:pt x="7537" y="162"/>
                    </a:cubicBezTo>
                    <a:lnTo>
                      <a:pt x="7506" y="132"/>
                    </a:lnTo>
                    <a:cubicBezTo>
                      <a:pt x="7506" y="123"/>
                      <a:pt x="7504" y="119"/>
                      <a:pt x="7500" y="119"/>
                    </a:cubicBezTo>
                    <a:cubicBezTo>
                      <a:pt x="7491" y="119"/>
                      <a:pt x="7476" y="140"/>
                      <a:pt x="7476" y="162"/>
                    </a:cubicBezTo>
                    <a:cubicBezTo>
                      <a:pt x="7476" y="189"/>
                      <a:pt x="7470" y="204"/>
                      <a:pt x="7460" y="204"/>
                    </a:cubicBezTo>
                    <a:cubicBezTo>
                      <a:pt x="7449" y="204"/>
                      <a:pt x="7432" y="182"/>
                      <a:pt x="7415" y="132"/>
                    </a:cubicBezTo>
                    <a:cubicBezTo>
                      <a:pt x="7415" y="81"/>
                      <a:pt x="7406" y="59"/>
                      <a:pt x="7398" y="59"/>
                    </a:cubicBezTo>
                    <a:cubicBezTo>
                      <a:pt x="7391" y="59"/>
                      <a:pt x="7385" y="74"/>
                      <a:pt x="7385" y="101"/>
                    </a:cubicBezTo>
                    <a:cubicBezTo>
                      <a:pt x="7363" y="123"/>
                      <a:pt x="7342" y="144"/>
                      <a:pt x="7320" y="144"/>
                    </a:cubicBezTo>
                    <a:cubicBezTo>
                      <a:pt x="7311" y="144"/>
                      <a:pt x="7302" y="140"/>
                      <a:pt x="7294" y="132"/>
                    </a:cubicBezTo>
                    <a:cubicBezTo>
                      <a:pt x="7263" y="132"/>
                      <a:pt x="7233" y="132"/>
                      <a:pt x="7233" y="192"/>
                    </a:cubicBezTo>
                    <a:cubicBezTo>
                      <a:pt x="7233" y="223"/>
                      <a:pt x="7202" y="223"/>
                      <a:pt x="7172" y="223"/>
                    </a:cubicBezTo>
                    <a:cubicBezTo>
                      <a:pt x="7172" y="192"/>
                      <a:pt x="7172" y="192"/>
                      <a:pt x="7202" y="162"/>
                    </a:cubicBezTo>
                    <a:lnTo>
                      <a:pt x="7142" y="162"/>
                    </a:lnTo>
                    <a:cubicBezTo>
                      <a:pt x="7111" y="162"/>
                      <a:pt x="7081" y="132"/>
                      <a:pt x="7081" y="101"/>
                    </a:cubicBezTo>
                    <a:cubicBezTo>
                      <a:pt x="7067" y="74"/>
                      <a:pt x="7053" y="59"/>
                      <a:pt x="7045" y="59"/>
                    </a:cubicBezTo>
                    <a:cubicBezTo>
                      <a:pt x="7035" y="59"/>
                      <a:pt x="7034" y="81"/>
                      <a:pt x="7050" y="132"/>
                    </a:cubicBezTo>
                    <a:cubicBezTo>
                      <a:pt x="7050" y="192"/>
                      <a:pt x="7050" y="192"/>
                      <a:pt x="6990" y="192"/>
                    </a:cubicBezTo>
                    <a:cubicBezTo>
                      <a:pt x="6959" y="192"/>
                      <a:pt x="6929" y="192"/>
                      <a:pt x="6929" y="162"/>
                    </a:cubicBezTo>
                    <a:cubicBezTo>
                      <a:pt x="6929" y="132"/>
                      <a:pt x="6929" y="132"/>
                      <a:pt x="6868" y="132"/>
                    </a:cubicBezTo>
                    <a:cubicBezTo>
                      <a:pt x="6777" y="132"/>
                      <a:pt x="6716" y="223"/>
                      <a:pt x="6686" y="284"/>
                    </a:cubicBezTo>
                    <a:cubicBezTo>
                      <a:pt x="6686" y="314"/>
                      <a:pt x="6686" y="329"/>
                      <a:pt x="6682" y="329"/>
                    </a:cubicBezTo>
                    <a:cubicBezTo>
                      <a:pt x="6678" y="329"/>
                      <a:pt x="6670" y="314"/>
                      <a:pt x="6655" y="284"/>
                    </a:cubicBezTo>
                    <a:cubicBezTo>
                      <a:pt x="6655" y="253"/>
                      <a:pt x="6625" y="253"/>
                      <a:pt x="6594" y="253"/>
                    </a:cubicBezTo>
                    <a:cubicBezTo>
                      <a:pt x="6594" y="263"/>
                      <a:pt x="6591" y="267"/>
                      <a:pt x="6588" y="267"/>
                    </a:cubicBezTo>
                    <a:cubicBezTo>
                      <a:pt x="6581" y="267"/>
                      <a:pt x="6574" y="253"/>
                      <a:pt x="6594" y="253"/>
                    </a:cubicBezTo>
                    <a:cubicBezTo>
                      <a:pt x="6594" y="223"/>
                      <a:pt x="6625" y="223"/>
                      <a:pt x="6655" y="223"/>
                    </a:cubicBezTo>
                    <a:lnTo>
                      <a:pt x="6655" y="192"/>
                    </a:lnTo>
                    <a:cubicBezTo>
                      <a:pt x="6640" y="162"/>
                      <a:pt x="6625" y="147"/>
                      <a:pt x="6610" y="147"/>
                    </a:cubicBezTo>
                    <a:cubicBezTo>
                      <a:pt x="6594" y="147"/>
                      <a:pt x="6579" y="162"/>
                      <a:pt x="6564" y="192"/>
                    </a:cubicBezTo>
                    <a:cubicBezTo>
                      <a:pt x="6549" y="208"/>
                      <a:pt x="6541" y="215"/>
                      <a:pt x="6534" y="215"/>
                    </a:cubicBezTo>
                    <a:cubicBezTo>
                      <a:pt x="6526" y="215"/>
                      <a:pt x="6518" y="208"/>
                      <a:pt x="6503" y="192"/>
                    </a:cubicBezTo>
                    <a:cubicBezTo>
                      <a:pt x="6482" y="171"/>
                      <a:pt x="6460" y="149"/>
                      <a:pt x="6450" y="149"/>
                    </a:cubicBezTo>
                    <a:cubicBezTo>
                      <a:pt x="6445" y="149"/>
                      <a:pt x="6442" y="153"/>
                      <a:pt x="6442" y="162"/>
                    </a:cubicBezTo>
                    <a:cubicBezTo>
                      <a:pt x="6442" y="162"/>
                      <a:pt x="6382" y="162"/>
                      <a:pt x="6382" y="132"/>
                    </a:cubicBezTo>
                    <a:cubicBezTo>
                      <a:pt x="6321" y="132"/>
                      <a:pt x="6290" y="132"/>
                      <a:pt x="6290" y="162"/>
                    </a:cubicBezTo>
                    <a:cubicBezTo>
                      <a:pt x="6290" y="192"/>
                      <a:pt x="6260" y="192"/>
                      <a:pt x="6230" y="192"/>
                    </a:cubicBezTo>
                    <a:cubicBezTo>
                      <a:pt x="6199" y="192"/>
                      <a:pt x="6169" y="192"/>
                      <a:pt x="6169" y="223"/>
                    </a:cubicBezTo>
                    <a:cubicBezTo>
                      <a:pt x="6169" y="248"/>
                      <a:pt x="6149" y="273"/>
                      <a:pt x="6108" y="281"/>
                    </a:cubicBezTo>
                    <a:lnTo>
                      <a:pt x="6108" y="281"/>
                    </a:lnTo>
                    <a:cubicBezTo>
                      <a:pt x="6107" y="273"/>
                      <a:pt x="6102" y="253"/>
                      <a:pt x="6078" y="253"/>
                    </a:cubicBezTo>
                    <a:lnTo>
                      <a:pt x="6047" y="253"/>
                    </a:lnTo>
                    <a:cubicBezTo>
                      <a:pt x="6047" y="264"/>
                      <a:pt x="6051" y="279"/>
                      <a:pt x="6056" y="294"/>
                    </a:cubicBezTo>
                    <a:lnTo>
                      <a:pt x="6056" y="294"/>
                    </a:lnTo>
                    <a:cubicBezTo>
                      <a:pt x="6044" y="300"/>
                      <a:pt x="6035" y="304"/>
                      <a:pt x="6029" y="304"/>
                    </a:cubicBezTo>
                    <a:cubicBezTo>
                      <a:pt x="6017" y="304"/>
                      <a:pt x="6017" y="289"/>
                      <a:pt x="6017" y="253"/>
                    </a:cubicBezTo>
                    <a:cubicBezTo>
                      <a:pt x="6017" y="223"/>
                      <a:pt x="5987" y="223"/>
                      <a:pt x="5956" y="223"/>
                    </a:cubicBezTo>
                    <a:cubicBezTo>
                      <a:pt x="5956" y="223"/>
                      <a:pt x="5926" y="223"/>
                      <a:pt x="5895" y="192"/>
                    </a:cubicBezTo>
                    <a:cubicBezTo>
                      <a:pt x="5886" y="183"/>
                      <a:pt x="5880" y="180"/>
                      <a:pt x="5876" y="180"/>
                    </a:cubicBezTo>
                    <a:cubicBezTo>
                      <a:pt x="5865" y="180"/>
                      <a:pt x="5865" y="201"/>
                      <a:pt x="5865" y="223"/>
                    </a:cubicBezTo>
                    <a:lnTo>
                      <a:pt x="5865" y="284"/>
                    </a:lnTo>
                    <a:cubicBezTo>
                      <a:pt x="5835" y="284"/>
                      <a:pt x="5804" y="223"/>
                      <a:pt x="5804" y="192"/>
                    </a:cubicBezTo>
                    <a:cubicBezTo>
                      <a:pt x="5789" y="162"/>
                      <a:pt x="5781" y="147"/>
                      <a:pt x="5778" y="147"/>
                    </a:cubicBezTo>
                    <a:cubicBezTo>
                      <a:pt x="5774" y="147"/>
                      <a:pt x="5774" y="162"/>
                      <a:pt x="5774" y="192"/>
                    </a:cubicBezTo>
                    <a:cubicBezTo>
                      <a:pt x="5774" y="214"/>
                      <a:pt x="5759" y="235"/>
                      <a:pt x="5739" y="235"/>
                    </a:cubicBezTo>
                    <a:cubicBezTo>
                      <a:pt x="5731" y="235"/>
                      <a:pt x="5722" y="232"/>
                      <a:pt x="5713" y="223"/>
                    </a:cubicBezTo>
                    <a:cubicBezTo>
                      <a:pt x="5652" y="223"/>
                      <a:pt x="5591" y="223"/>
                      <a:pt x="5591" y="192"/>
                    </a:cubicBezTo>
                    <a:cubicBezTo>
                      <a:pt x="5581" y="182"/>
                      <a:pt x="5571" y="179"/>
                      <a:pt x="5562" y="179"/>
                    </a:cubicBezTo>
                    <a:cubicBezTo>
                      <a:pt x="5544" y="179"/>
                      <a:pt x="5531" y="192"/>
                      <a:pt x="5531" y="192"/>
                    </a:cubicBezTo>
                    <a:cubicBezTo>
                      <a:pt x="5515" y="208"/>
                      <a:pt x="5500" y="215"/>
                      <a:pt x="5481" y="215"/>
                    </a:cubicBezTo>
                    <a:cubicBezTo>
                      <a:pt x="5462" y="215"/>
                      <a:pt x="5439" y="208"/>
                      <a:pt x="5409" y="192"/>
                    </a:cubicBezTo>
                    <a:cubicBezTo>
                      <a:pt x="5333" y="162"/>
                      <a:pt x="5295" y="147"/>
                      <a:pt x="5276" y="147"/>
                    </a:cubicBezTo>
                    <a:cubicBezTo>
                      <a:pt x="5257" y="147"/>
                      <a:pt x="5257" y="162"/>
                      <a:pt x="5257" y="192"/>
                    </a:cubicBezTo>
                    <a:cubicBezTo>
                      <a:pt x="5257" y="210"/>
                      <a:pt x="5257" y="227"/>
                      <a:pt x="5251" y="227"/>
                    </a:cubicBezTo>
                    <a:cubicBezTo>
                      <a:pt x="5247" y="227"/>
                      <a:pt x="5239" y="218"/>
                      <a:pt x="5227" y="192"/>
                    </a:cubicBezTo>
                    <a:cubicBezTo>
                      <a:pt x="5218" y="183"/>
                      <a:pt x="5209" y="180"/>
                      <a:pt x="5200" y="180"/>
                    </a:cubicBezTo>
                    <a:cubicBezTo>
                      <a:pt x="5178" y="180"/>
                      <a:pt x="5157" y="201"/>
                      <a:pt x="5135" y="223"/>
                    </a:cubicBezTo>
                    <a:cubicBezTo>
                      <a:pt x="5105" y="253"/>
                      <a:pt x="5105" y="314"/>
                      <a:pt x="5105" y="344"/>
                    </a:cubicBezTo>
                    <a:cubicBezTo>
                      <a:pt x="5105" y="402"/>
                      <a:pt x="5105" y="423"/>
                      <a:pt x="5090" y="423"/>
                    </a:cubicBezTo>
                    <a:cubicBezTo>
                      <a:pt x="5081" y="423"/>
                      <a:pt x="5066" y="416"/>
                      <a:pt x="5044" y="405"/>
                    </a:cubicBezTo>
                    <a:cubicBezTo>
                      <a:pt x="5014" y="405"/>
                      <a:pt x="4983" y="344"/>
                      <a:pt x="4983" y="314"/>
                    </a:cubicBezTo>
                    <a:cubicBezTo>
                      <a:pt x="4983" y="284"/>
                      <a:pt x="5014" y="284"/>
                      <a:pt x="5014" y="284"/>
                    </a:cubicBezTo>
                    <a:lnTo>
                      <a:pt x="5044" y="284"/>
                    </a:lnTo>
                    <a:cubicBezTo>
                      <a:pt x="5044" y="253"/>
                      <a:pt x="5044" y="223"/>
                      <a:pt x="4983" y="223"/>
                    </a:cubicBezTo>
                    <a:cubicBezTo>
                      <a:pt x="4968" y="208"/>
                      <a:pt x="4953" y="200"/>
                      <a:pt x="4942" y="200"/>
                    </a:cubicBezTo>
                    <a:cubicBezTo>
                      <a:pt x="4930" y="200"/>
                      <a:pt x="4923" y="208"/>
                      <a:pt x="4923" y="223"/>
                    </a:cubicBezTo>
                    <a:cubicBezTo>
                      <a:pt x="4892" y="192"/>
                      <a:pt x="4831" y="192"/>
                      <a:pt x="4801" y="192"/>
                    </a:cubicBezTo>
                    <a:cubicBezTo>
                      <a:pt x="4740" y="192"/>
                      <a:pt x="4649" y="192"/>
                      <a:pt x="4619" y="162"/>
                    </a:cubicBezTo>
                    <a:cubicBezTo>
                      <a:pt x="4558" y="162"/>
                      <a:pt x="4528" y="162"/>
                      <a:pt x="4528" y="192"/>
                    </a:cubicBezTo>
                    <a:cubicBezTo>
                      <a:pt x="4528" y="228"/>
                      <a:pt x="4517" y="243"/>
                      <a:pt x="4508" y="243"/>
                    </a:cubicBezTo>
                    <a:cubicBezTo>
                      <a:pt x="4502" y="243"/>
                      <a:pt x="4497" y="235"/>
                      <a:pt x="4497" y="223"/>
                    </a:cubicBezTo>
                    <a:cubicBezTo>
                      <a:pt x="4497" y="184"/>
                      <a:pt x="4351" y="146"/>
                      <a:pt x="4236" y="146"/>
                    </a:cubicBezTo>
                    <a:cubicBezTo>
                      <a:pt x="4169" y="146"/>
                      <a:pt x="4113" y="159"/>
                      <a:pt x="4102" y="192"/>
                    </a:cubicBezTo>
                    <a:lnTo>
                      <a:pt x="4041" y="192"/>
                    </a:lnTo>
                    <a:cubicBezTo>
                      <a:pt x="4011" y="177"/>
                      <a:pt x="3958" y="170"/>
                      <a:pt x="3908" y="170"/>
                    </a:cubicBezTo>
                    <a:cubicBezTo>
                      <a:pt x="3859" y="170"/>
                      <a:pt x="3813" y="177"/>
                      <a:pt x="3798" y="192"/>
                    </a:cubicBezTo>
                    <a:lnTo>
                      <a:pt x="3707" y="192"/>
                    </a:lnTo>
                    <a:cubicBezTo>
                      <a:pt x="3676" y="162"/>
                      <a:pt x="3654" y="147"/>
                      <a:pt x="3635" y="147"/>
                    </a:cubicBezTo>
                    <a:cubicBezTo>
                      <a:pt x="3616" y="147"/>
                      <a:pt x="3600" y="162"/>
                      <a:pt x="3585" y="192"/>
                    </a:cubicBezTo>
                    <a:cubicBezTo>
                      <a:pt x="3564" y="214"/>
                      <a:pt x="3557" y="235"/>
                      <a:pt x="3556" y="235"/>
                    </a:cubicBezTo>
                    <a:cubicBezTo>
                      <a:pt x="3555" y="235"/>
                      <a:pt x="3555" y="232"/>
                      <a:pt x="3555" y="223"/>
                    </a:cubicBezTo>
                    <a:cubicBezTo>
                      <a:pt x="3555" y="192"/>
                      <a:pt x="3524" y="192"/>
                      <a:pt x="3403" y="192"/>
                    </a:cubicBezTo>
                    <a:cubicBezTo>
                      <a:pt x="3281" y="192"/>
                      <a:pt x="3281" y="192"/>
                      <a:pt x="3312" y="223"/>
                    </a:cubicBezTo>
                    <a:cubicBezTo>
                      <a:pt x="3285" y="232"/>
                      <a:pt x="3266" y="235"/>
                      <a:pt x="3253" y="235"/>
                    </a:cubicBezTo>
                    <a:cubicBezTo>
                      <a:pt x="3221" y="235"/>
                      <a:pt x="3221" y="214"/>
                      <a:pt x="3221" y="192"/>
                    </a:cubicBezTo>
                    <a:cubicBezTo>
                      <a:pt x="3221" y="150"/>
                      <a:pt x="3214" y="127"/>
                      <a:pt x="3204" y="127"/>
                    </a:cubicBezTo>
                    <a:cubicBezTo>
                      <a:pt x="3192" y="127"/>
                      <a:pt x="3176" y="158"/>
                      <a:pt x="3160" y="223"/>
                    </a:cubicBezTo>
                    <a:cubicBezTo>
                      <a:pt x="3142" y="258"/>
                      <a:pt x="3114" y="273"/>
                      <a:pt x="3093" y="273"/>
                    </a:cubicBezTo>
                    <a:cubicBezTo>
                      <a:pt x="3079" y="273"/>
                      <a:pt x="3069" y="266"/>
                      <a:pt x="3069" y="253"/>
                    </a:cubicBezTo>
                    <a:cubicBezTo>
                      <a:pt x="3069" y="223"/>
                      <a:pt x="3099" y="223"/>
                      <a:pt x="3129" y="223"/>
                    </a:cubicBezTo>
                    <a:lnTo>
                      <a:pt x="3129" y="132"/>
                    </a:lnTo>
                    <a:cubicBezTo>
                      <a:pt x="3099" y="132"/>
                      <a:pt x="3099" y="132"/>
                      <a:pt x="3069" y="192"/>
                    </a:cubicBezTo>
                    <a:cubicBezTo>
                      <a:pt x="3069" y="192"/>
                      <a:pt x="3038" y="192"/>
                      <a:pt x="3008" y="223"/>
                    </a:cubicBezTo>
                    <a:cubicBezTo>
                      <a:pt x="2977" y="253"/>
                      <a:pt x="2977" y="284"/>
                      <a:pt x="3008" y="314"/>
                    </a:cubicBezTo>
                    <a:cubicBezTo>
                      <a:pt x="3038" y="344"/>
                      <a:pt x="3008" y="344"/>
                      <a:pt x="2977" y="344"/>
                    </a:cubicBezTo>
                    <a:cubicBezTo>
                      <a:pt x="2917" y="314"/>
                      <a:pt x="2917" y="284"/>
                      <a:pt x="2947" y="253"/>
                    </a:cubicBezTo>
                    <a:cubicBezTo>
                      <a:pt x="2977" y="253"/>
                      <a:pt x="2977" y="223"/>
                      <a:pt x="2977" y="192"/>
                    </a:cubicBezTo>
                    <a:cubicBezTo>
                      <a:pt x="2977" y="178"/>
                      <a:pt x="2971" y="172"/>
                      <a:pt x="2960" y="172"/>
                    </a:cubicBezTo>
                    <a:cubicBezTo>
                      <a:pt x="2926" y="172"/>
                      <a:pt x="2849" y="237"/>
                      <a:pt x="2825" y="284"/>
                    </a:cubicBezTo>
                    <a:lnTo>
                      <a:pt x="2825" y="253"/>
                    </a:lnTo>
                    <a:cubicBezTo>
                      <a:pt x="2825" y="223"/>
                      <a:pt x="2765" y="223"/>
                      <a:pt x="2704" y="223"/>
                    </a:cubicBezTo>
                    <a:cubicBezTo>
                      <a:pt x="2643" y="223"/>
                      <a:pt x="2613" y="223"/>
                      <a:pt x="2613" y="253"/>
                    </a:cubicBezTo>
                    <a:cubicBezTo>
                      <a:pt x="2613" y="284"/>
                      <a:pt x="2613" y="314"/>
                      <a:pt x="2582" y="314"/>
                    </a:cubicBezTo>
                    <a:cubicBezTo>
                      <a:pt x="2613" y="314"/>
                      <a:pt x="2613" y="344"/>
                      <a:pt x="2613" y="375"/>
                    </a:cubicBezTo>
                    <a:cubicBezTo>
                      <a:pt x="2613" y="375"/>
                      <a:pt x="2552" y="344"/>
                      <a:pt x="2552" y="314"/>
                    </a:cubicBezTo>
                    <a:cubicBezTo>
                      <a:pt x="2491" y="253"/>
                      <a:pt x="2430" y="223"/>
                      <a:pt x="2309" y="223"/>
                    </a:cubicBezTo>
                    <a:cubicBezTo>
                      <a:pt x="2248" y="223"/>
                      <a:pt x="2187" y="223"/>
                      <a:pt x="2157" y="162"/>
                    </a:cubicBezTo>
                    <a:cubicBezTo>
                      <a:pt x="2096" y="162"/>
                      <a:pt x="2065" y="162"/>
                      <a:pt x="2065" y="223"/>
                    </a:cubicBezTo>
                    <a:lnTo>
                      <a:pt x="2005" y="223"/>
                    </a:lnTo>
                    <a:cubicBezTo>
                      <a:pt x="1989" y="192"/>
                      <a:pt x="1967" y="177"/>
                      <a:pt x="1948" y="177"/>
                    </a:cubicBezTo>
                    <a:cubicBezTo>
                      <a:pt x="1929" y="177"/>
                      <a:pt x="1913" y="192"/>
                      <a:pt x="1913" y="223"/>
                    </a:cubicBezTo>
                    <a:cubicBezTo>
                      <a:pt x="1913" y="233"/>
                      <a:pt x="1910" y="236"/>
                      <a:pt x="1904" y="236"/>
                    </a:cubicBezTo>
                    <a:cubicBezTo>
                      <a:pt x="1893" y="236"/>
                      <a:pt x="1873" y="223"/>
                      <a:pt x="1853" y="223"/>
                    </a:cubicBezTo>
                    <a:cubicBezTo>
                      <a:pt x="1824" y="180"/>
                      <a:pt x="1809" y="158"/>
                      <a:pt x="1804" y="158"/>
                    </a:cubicBezTo>
                    <a:lnTo>
                      <a:pt x="1804" y="158"/>
                    </a:lnTo>
                    <a:cubicBezTo>
                      <a:pt x="1798" y="158"/>
                      <a:pt x="1806" y="188"/>
                      <a:pt x="1822" y="253"/>
                    </a:cubicBezTo>
                    <a:cubicBezTo>
                      <a:pt x="1822" y="284"/>
                      <a:pt x="1883" y="314"/>
                      <a:pt x="1913" y="314"/>
                    </a:cubicBezTo>
                    <a:lnTo>
                      <a:pt x="1974" y="314"/>
                    </a:lnTo>
                    <a:lnTo>
                      <a:pt x="1913" y="344"/>
                    </a:lnTo>
                    <a:cubicBezTo>
                      <a:pt x="1883" y="344"/>
                      <a:pt x="1822" y="375"/>
                      <a:pt x="1822" y="405"/>
                    </a:cubicBezTo>
                    <a:cubicBezTo>
                      <a:pt x="1822" y="405"/>
                      <a:pt x="1822" y="436"/>
                      <a:pt x="1792" y="436"/>
                    </a:cubicBezTo>
                    <a:lnTo>
                      <a:pt x="1792" y="375"/>
                    </a:lnTo>
                    <a:cubicBezTo>
                      <a:pt x="1822" y="344"/>
                      <a:pt x="1822" y="314"/>
                      <a:pt x="1822" y="284"/>
                    </a:cubicBezTo>
                    <a:cubicBezTo>
                      <a:pt x="1803" y="245"/>
                      <a:pt x="1760" y="207"/>
                      <a:pt x="1730" y="207"/>
                    </a:cubicBezTo>
                    <a:cubicBezTo>
                      <a:pt x="1713" y="207"/>
                      <a:pt x="1701" y="220"/>
                      <a:pt x="1701" y="253"/>
                    </a:cubicBezTo>
                    <a:cubicBezTo>
                      <a:pt x="1670" y="253"/>
                      <a:pt x="1670" y="253"/>
                      <a:pt x="1640" y="223"/>
                    </a:cubicBezTo>
                    <a:cubicBezTo>
                      <a:pt x="1640" y="195"/>
                      <a:pt x="1634" y="180"/>
                      <a:pt x="1624" y="180"/>
                    </a:cubicBezTo>
                    <a:cubicBezTo>
                      <a:pt x="1613" y="180"/>
                      <a:pt x="1596" y="203"/>
                      <a:pt x="1579" y="253"/>
                    </a:cubicBezTo>
                    <a:cubicBezTo>
                      <a:pt x="1579" y="284"/>
                      <a:pt x="1572" y="299"/>
                      <a:pt x="1560" y="299"/>
                    </a:cubicBezTo>
                    <a:cubicBezTo>
                      <a:pt x="1549" y="299"/>
                      <a:pt x="1534" y="284"/>
                      <a:pt x="1518" y="253"/>
                    </a:cubicBezTo>
                    <a:cubicBezTo>
                      <a:pt x="1485" y="203"/>
                      <a:pt x="1433" y="180"/>
                      <a:pt x="1393" y="180"/>
                    </a:cubicBezTo>
                    <a:cubicBezTo>
                      <a:pt x="1361" y="180"/>
                      <a:pt x="1336" y="195"/>
                      <a:pt x="1336" y="223"/>
                    </a:cubicBezTo>
                    <a:cubicBezTo>
                      <a:pt x="1336" y="258"/>
                      <a:pt x="1305" y="273"/>
                      <a:pt x="1279" y="273"/>
                    </a:cubicBezTo>
                    <a:cubicBezTo>
                      <a:pt x="1260" y="273"/>
                      <a:pt x="1245" y="266"/>
                      <a:pt x="1245" y="253"/>
                    </a:cubicBezTo>
                    <a:cubicBezTo>
                      <a:pt x="1230" y="238"/>
                      <a:pt x="1214" y="230"/>
                      <a:pt x="1199" y="230"/>
                    </a:cubicBezTo>
                    <a:cubicBezTo>
                      <a:pt x="1184" y="230"/>
                      <a:pt x="1169" y="238"/>
                      <a:pt x="1154" y="253"/>
                    </a:cubicBezTo>
                    <a:cubicBezTo>
                      <a:pt x="1154" y="232"/>
                      <a:pt x="1139" y="197"/>
                      <a:pt x="1120" y="197"/>
                    </a:cubicBezTo>
                    <a:cubicBezTo>
                      <a:pt x="1112" y="197"/>
                      <a:pt x="1102" y="204"/>
                      <a:pt x="1093" y="223"/>
                    </a:cubicBezTo>
                    <a:cubicBezTo>
                      <a:pt x="1093" y="223"/>
                      <a:pt x="1062" y="223"/>
                      <a:pt x="1093" y="253"/>
                    </a:cubicBezTo>
                    <a:cubicBezTo>
                      <a:pt x="1093" y="253"/>
                      <a:pt x="1062" y="284"/>
                      <a:pt x="1032" y="314"/>
                    </a:cubicBezTo>
                    <a:cubicBezTo>
                      <a:pt x="1062" y="314"/>
                      <a:pt x="1062" y="344"/>
                      <a:pt x="1062" y="375"/>
                    </a:cubicBezTo>
                    <a:cubicBezTo>
                      <a:pt x="1062" y="382"/>
                      <a:pt x="1055" y="386"/>
                      <a:pt x="1042" y="386"/>
                    </a:cubicBezTo>
                    <a:cubicBezTo>
                      <a:pt x="1005" y="386"/>
                      <a:pt x="926" y="352"/>
                      <a:pt x="880" y="284"/>
                    </a:cubicBezTo>
                    <a:lnTo>
                      <a:pt x="850" y="223"/>
                    </a:lnTo>
                    <a:lnTo>
                      <a:pt x="850" y="284"/>
                    </a:lnTo>
                    <a:cubicBezTo>
                      <a:pt x="819" y="284"/>
                      <a:pt x="789" y="284"/>
                      <a:pt x="789" y="253"/>
                    </a:cubicBezTo>
                    <a:cubicBezTo>
                      <a:pt x="789" y="223"/>
                      <a:pt x="789" y="223"/>
                      <a:pt x="758" y="223"/>
                    </a:cubicBezTo>
                    <a:cubicBezTo>
                      <a:pt x="758" y="223"/>
                      <a:pt x="728" y="223"/>
                      <a:pt x="728" y="253"/>
                    </a:cubicBezTo>
                    <a:cubicBezTo>
                      <a:pt x="728" y="289"/>
                      <a:pt x="728" y="304"/>
                      <a:pt x="722" y="304"/>
                    </a:cubicBezTo>
                    <a:cubicBezTo>
                      <a:pt x="718" y="304"/>
                      <a:pt x="710" y="296"/>
                      <a:pt x="698" y="284"/>
                    </a:cubicBezTo>
                    <a:cubicBezTo>
                      <a:pt x="682" y="253"/>
                      <a:pt x="667" y="238"/>
                      <a:pt x="652" y="238"/>
                    </a:cubicBezTo>
                    <a:cubicBezTo>
                      <a:pt x="637" y="238"/>
                      <a:pt x="622" y="253"/>
                      <a:pt x="606" y="284"/>
                    </a:cubicBezTo>
                    <a:cubicBezTo>
                      <a:pt x="606" y="253"/>
                      <a:pt x="576" y="223"/>
                      <a:pt x="546" y="223"/>
                    </a:cubicBezTo>
                    <a:lnTo>
                      <a:pt x="546" y="253"/>
                    </a:lnTo>
                    <a:cubicBezTo>
                      <a:pt x="546" y="289"/>
                      <a:pt x="535" y="304"/>
                      <a:pt x="521" y="304"/>
                    </a:cubicBezTo>
                    <a:cubicBezTo>
                      <a:pt x="510" y="304"/>
                      <a:pt x="497" y="296"/>
                      <a:pt x="485" y="284"/>
                    </a:cubicBezTo>
                    <a:cubicBezTo>
                      <a:pt x="485" y="268"/>
                      <a:pt x="477" y="261"/>
                      <a:pt x="462" y="261"/>
                    </a:cubicBezTo>
                    <a:cubicBezTo>
                      <a:pt x="447" y="261"/>
                      <a:pt x="424" y="268"/>
                      <a:pt x="394" y="284"/>
                    </a:cubicBezTo>
                    <a:cubicBezTo>
                      <a:pt x="333" y="284"/>
                      <a:pt x="303" y="284"/>
                      <a:pt x="303" y="253"/>
                    </a:cubicBezTo>
                    <a:cubicBezTo>
                      <a:pt x="287" y="268"/>
                      <a:pt x="280" y="276"/>
                      <a:pt x="268" y="276"/>
                    </a:cubicBezTo>
                    <a:cubicBezTo>
                      <a:pt x="257" y="276"/>
                      <a:pt x="242" y="268"/>
                      <a:pt x="211" y="253"/>
                    </a:cubicBezTo>
                    <a:cubicBezTo>
                      <a:pt x="196" y="238"/>
                      <a:pt x="189" y="230"/>
                      <a:pt x="181" y="230"/>
                    </a:cubicBezTo>
                    <a:cubicBezTo>
                      <a:pt x="173" y="230"/>
                      <a:pt x="166" y="238"/>
                      <a:pt x="151" y="253"/>
                    </a:cubicBezTo>
                    <a:cubicBezTo>
                      <a:pt x="151" y="314"/>
                      <a:pt x="151" y="344"/>
                      <a:pt x="181" y="344"/>
                    </a:cubicBezTo>
                    <a:cubicBezTo>
                      <a:pt x="211" y="344"/>
                      <a:pt x="211" y="344"/>
                      <a:pt x="211" y="375"/>
                    </a:cubicBezTo>
                    <a:lnTo>
                      <a:pt x="151" y="375"/>
                    </a:lnTo>
                    <a:cubicBezTo>
                      <a:pt x="120" y="375"/>
                      <a:pt x="90" y="375"/>
                      <a:pt x="29" y="405"/>
                    </a:cubicBezTo>
                    <a:cubicBezTo>
                      <a:pt x="6" y="428"/>
                      <a:pt x="0" y="486"/>
                      <a:pt x="26" y="486"/>
                    </a:cubicBezTo>
                    <a:cubicBezTo>
                      <a:pt x="34" y="486"/>
                      <a:pt x="45" y="481"/>
                      <a:pt x="59" y="466"/>
                    </a:cubicBezTo>
                    <a:lnTo>
                      <a:pt x="90" y="527"/>
                    </a:lnTo>
                    <a:cubicBezTo>
                      <a:pt x="90" y="572"/>
                      <a:pt x="105" y="595"/>
                      <a:pt x="120" y="595"/>
                    </a:cubicBezTo>
                    <a:cubicBezTo>
                      <a:pt x="135" y="595"/>
                      <a:pt x="151" y="572"/>
                      <a:pt x="151" y="527"/>
                    </a:cubicBezTo>
                    <a:cubicBezTo>
                      <a:pt x="151" y="456"/>
                      <a:pt x="151" y="426"/>
                      <a:pt x="157" y="426"/>
                    </a:cubicBezTo>
                    <a:cubicBezTo>
                      <a:pt x="161" y="426"/>
                      <a:pt x="168" y="441"/>
                      <a:pt x="181" y="466"/>
                    </a:cubicBezTo>
                    <a:cubicBezTo>
                      <a:pt x="181" y="557"/>
                      <a:pt x="211" y="557"/>
                      <a:pt x="211" y="557"/>
                    </a:cubicBezTo>
                    <a:cubicBezTo>
                      <a:pt x="242" y="557"/>
                      <a:pt x="242" y="557"/>
                      <a:pt x="242" y="588"/>
                    </a:cubicBezTo>
                    <a:cubicBezTo>
                      <a:pt x="242" y="618"/>
                      <a:pt x="272" y="648"/>
                      <a:pt x="303" y="648"/>
                    </a:cubicBezTo>
                    <a:cubicBezTo>
                      <a:pt x="333" y="648"/>
                      <a:pt x="333" y="648"/>
                      <a:pt x="333" y="618"/>
                    </a:cubicBezTo>
                    <a:cubicBezTo>
                      <a:pt x="320" y="605"/>
                      <a:pt x="323" y="598"/>
                      <a:pt x="333" y="598"/>
                    </a:cubicBezTo>
                    <a:cubicBezTo>
                      <a:pt x="348" y="598"/>
                      <a:pt x="376" y="613"/>
                      <a:pt x="394" y="648"/>
                    </a:cubicBezTo>
                    <a:cubicBezTo>
                      <a:pt x="406" y="661"/>
                      <a:pt x="414" y="668"/>
                      <a:pt x="418" y="668"/>
                    </a:cubicBezTo>
                    <a:cubicBezTo>
                      <a:pt x="424" y="668"/>
                      <a:pt x="424" y="654"/>
                      <a:pt x="424" y="618"/>
                    </a:cubicBezTo>
                    <a:cubicBezTo>
                      <a:pt x="424" y="588"/>
                      <a:pt x="439" y="572"/>
                      <a:pt x="454" y="572"/>
                    </a:cubicBezTo>
                    <a:cubicBezTo>
                      <a:pt x="470" y="572"/>
                      <a:pt x="485" y="588"/>
                      <a:pt x="485" y="618"/>
                    </a:cubicBezTo>
                    <a:lnTo>
                      <a:pt x="546" y="618"/>
                    </a:lnTo>
                    <a:cubicBezTo>
                      <a:pt x="576" y="618"/>
                      <a:pt x="576" y="588"/>
                      <a:pt x="576" y="557"/>
                    </a:cubicBezTo>
                    <a:cubicBezTo>
                      <a:pt x="576" y="507"/>
                      <a:pt x="576" y="484"/>
                      <a:pt x="581" y="484"/>
                    </a:cubicBezTo>
                    <a:cubicBezTo>
                      <a:pt x="585" y="484"/>
                      <a:pt x="593" y="499"/>
                      <a:pt x="606" y="527"/>
                    </a:cubicBezTo>
                    <a:cubicBezTo>
                      <a:pt x="637" y="557"/>
                      <a:pt x="637" y="588"/>
                      <a:pt x="637" y="588"/>
                    </a:cubicBezTo>
                    <a:cubicBezTo>
                      <a:pt x="637" y="618"/>
                      <a:pt x="667" y="618"/>
                      <a:pt x="698" y="618"/>
                    </a:cubicBezTo>
                    <a:cubicBezTo>
                      <a:pt x="728" y="618"/>
                      <a:pt x="789" y="618"/>
                      <a:pt x="789" y="588"/>
                    </a:cubicBezTo>
                    <a:lnTo>
                      <a:pt x="789" y="618"/>
                    </a:lnTo>
                    <a:cubicBezTo>
                      <a:pt x="789" y="618"/>
                      <a:pt x="819" y="618"/>
                      <a:pt x="880" y="648"/>
                    </a:cubicBezTo>
                    <a:cubicBezTo>
                      <a:pt x="891" y="654"/>
                      <a:pt x="903" y="656"/>
                      <a:pt x="915" y="656"/>
                    </a:cubicBezTo>
                    <a:cubicBezTo>
                      <a:pt x="968" y="656"/>
                      <a:pt x="1015" y="607"/>
                      <a:pt x="941" y="557"/>
                    </a:cubicBezTo>
                    <a:lnTo>
                      <a:pt x="971" y="557"/>
                    </a:lnTo>
                    <a:cubicBezTo>
                      <a:pt x="1002" y="557"/>
                      <a:pt x="1002" y="527"/>
                      <a:pt x="1002" y="527"/>
                    </a:cubicBezTo>
                    <a:cubicBezTo>
                      <a:pt x="1002" y="466"/>
                      <a:pt x="1032" y="466"/>
                      <a:pt x="1062" y="466"/>
                    </a:cubicBezTo>
                    <a:lnTo>
                      <a:pt x="1062" y="557"/>
                    </a:lnTo>
                    <a:cubicBezTo>
                      <a:pt x="1045" y="610"/>
                      <a:pt x="1058" y="643"/>
                      <a:pt x="1078" y="643"/>
                    </a:cubicBezTo>
                    <a:cubicBezTo>
                      <a:pt x="1092" y="643"/>
                      <a:pt x="1110" y="626"/>
                      <a:pt x="1123" y="588"/>
                    </a:cubicBezTo>
                    <a:lnTo>
                      <a:pt x="1123" y="618"/>
                    </a:lnTo>
                    <a:cubicBezTo>
                      <a:pt x="1123" y="633"/>
                      <a:pt x="1123" y="641"/>
                      <a:pt x="1131" y="641"/>
                    </a:cubicBezTo>
                    <a:cubicBezTo>
                      <a:pt x="1138" y="641"/>
                      <a:pt x="1154" y="633"/>
                      <a:pt x="1184" y="618"/>
                    </a:cubicBezTo>
                    <a:cubicBezTo>
                      <a:pt x="1214" y="618"/>
                      <a:pt x="1245" y="557"/>
                      <a:pt x="1245" y="527"/>
                    </a:cubicBezTo>
                    <a:cubicBezTo>
                      <a:pt x="1245" y="466"/>
                      <a:pt x="1275" y="466"/>
                      <a:pt x="1275" y="466"/>
                    </a:cubicBezTo>
                    <a:cubicBezTo>
                      <a:pt x="1306" y="466"/>
                      <a:pt x="1306" y="466"/>
                      <a:pt x="1306" y="527"/>
                    </a:cubicBezTo>
                    <a:cubicBezTo>
                      <a:pt x="1306" y="557"/>
                      <a:pt x="1321" y="572"/>
                      <a:pt x="1340" y="572"/>
                    </a:cubicBezTo>
                    <a:cubicBezTo>
                      <a:pt x="1359" y="572"/>
                      <a:pt x="1382" y="557"/>
                      <a:pt x="1397" y="527"/>
                    </a:cubicBezTo>
                    <a:lnTo>
                      <a:pt x="1397" y="557"/>
                    </a:lnTo>
                    <a:cubicBezTo>
                      <a:pt x="1397" y="579"/>
                      <a:pt x="1412" y="600"/>
                      <a:pt x="1464" y="600"/>
                    </a:cubicBezTo>
                    <a:cubicBezTo>
                      <a:pt x="1485" y="600"/>
                      <a:pt x="1513" y="596"/>
                      <a:pt x="1549" y="588"/>
                    </a:cubicBezTo>
                    <a:cubicBezTo>
                      <a:pt x="1670" y="588"/>
                      <a:pt x="1762" y="588"/>
                      <a:pt x="1762" y="618"/>
                    </a:cubicBezTo>
                    <a:cubicBezTo>
                      <a:pt x="1762" y="624"/>
                      <a:pt x="1765" y="626"/>
                      <a:pt x="1770" y="626"/>
                    </a:cubicBezTo>
                    <a:cubicBezTo>
                      <a:pt x="1794" y="626"/>
                      <a:pt x="1864" y="576"/>
                      <a:pt x="1913" y="527"/>
                    </a:cubicBezTo>
                    <a:cubicBezTo>
                      <a:pt x="1913" y="557"/>
                      <a:pt x="1944" y="557"/>
                      <a:pt x="2005" y="557"/>
                    </a:cubicBezTo>
                    <a:cubicBezTo>
                      <a:pt x="2096" y="557"/>
                      <a:pt x="2096" y="557"/>
                      <a:pt x="2096" y="588"/>
                    </a:cubicBezTo>
                    <a:cubicBezTo>
                      <a:pt x="2107" y="564"/>
                      <a:pt x="2128" y="554"/>
                      <a:pt x="2149" y="554"/>
                    </a:cubicBezTo>
                    <a:cubicBezTo>
                      <a:pt x="2183" y="554"/>
                      <a:pt x="2217" y="580"/>
                      <a:pt x="2217" y="618"/>
                    </a:cubicBezTo>
                    <a:cubicBezTo>
                      <a:pt x="2217" y="648"/>
                      <a:pt x="2248" y="648"/>
                      <a:pt x="2309" y="648"/>
                    </a:cubicBezTo>
                    <a:cubicBezTo>
                      <a:pt x="2339" y="618"/>
                      <a:pt x="2400" y="618"/>
                      <a:pt x="2430" y="618"/>
                    </a:cubicBezTo>
                    <a:cubicBezTo>
                      <a:pt x="2521" y="618"/>
                      <a:pt x="2521" y="618"/>
                      <a:pt x="2521" y="557"/>
                    </a:cubicBezTo>
                    <a:cubicBezTo>
                      <a:pt x="2521" y="466"/>
                      <a:pt x="2552" y="466"/>
                      <a:pt x="2613" y="466"/>
                    </a:cubicBezTo>
                    <a:cubicBezTo>
                      <a:pt x="2643" y="466"/>
                      <a:pt x="2673" y="466"/>
                      <a:pt x="2673" y="527"/>
                    </a:cubicBezTo>
                    <a:cubicBezTo>
                      <a:pt x="2673" y="527"/>
                      <a:pt x="2704" y="557"/>
                      <a:pt x="2734" y="557"/>
                    </a:cubicBezTo>
                    <a:cubicBezTo>
                      <a:pt x="2765" y="557"/>
                      <a:pt x="2795" y="557"/>
                      <a:pt x="2795" y="588"/>
                    </a:cubicBezTo>
                    <a:cubicBezTo>
                      <a:pt x="2795" y="588"/>
                      <a:pt x="2795" y="618"/>
                      <a:pt x="2856" y="618"/>
                    </a:cubicBezTo>
                    <a:cubicBezTo>
                      <a:pt x="2917" y="618"/>
                      <a:pt x="2977" y="618"/>
                      <a:pt x="2977" y="648"/>
                    </a:cubicBezTo>
                    <a:cubicBezTo>
                      <a:pt x="3008" y="648"/>
                      <a:pt x="3008" y="648"/>
                      <a:pt x="3008" y="618"/>
                    </a:cubicBezTo>
                    <a:cubicBezTo>
                      <a:pt x="3008" y="596"/>
                      <a:pt x="3023" y="575"/>
                      <a:pt x="3064" y="575"/>
                    </a:cubicBezTo>
                    <a:cubicBezTo>
                      <a:pt x="3081" y="575"/>
                      <a:pt x="3103" y="579"/>
                      <a:pt x="3129" y="588"/>
                    </a:cubicBezTo>
                    <a:cubicBezTo>
                      <a:pt x="3190" y="588"/>
                      <a:pt x="3281" y="588"/>
                      <a:pt x="3281" y="557"/>
                    </a:cubicBezTo>
                    <a:cubicBezTo>
                      <a:pt x="3312" y="557"/>
                      <a:pt x="3312" y="557"/>
                      <a:pt x="3312" y="588"/>
                    </a:cubicBezTo>
                    <a:cubicBezTo>
                      <a:pt x="3312" y="618"/>
                      <a:pt x="3327" y="633"/>
                      <a:pt x="3350" y="633"/>
                    </a:cubicBezTo>
                    <a:cubicBezTo>
                      <a:pt x="3372" y="633"/>
                      <a:pt x="3403" y="618"/>
                      <a:pt x="3433" y="588"/>
                    </a:cubicBezTo>
                    <a:cubicBezTo>
                      <a:pt x="3433" y="572"/>
                      <a:pt x="3433" y="565"/>
                      <a:pt x="3437" y="565"/>
                    </a:cubicBezTo>
                    <a:cubicBezTo>
                      <a:pt x="3441" y="565"/>
                      <a:pt x="3448" y="572"/>
                      <a:pt x="3464" y="588"/>
                    </a:cubicBezTo>
                    <a:cubicBezTo>
                      <a:pt x="3464" y="588"/>
                      <a:pt x="3494" y="588"/>
                      <a:pt x="3524" y="557"/>
                    </a:cubicBezTo>
                    <a:cubicBezTo>
                      <a:pt x="3540" y="542"/>
                      <a:pt x="3547" y="534"/>
                      <a:pt x="3559" y="534"/>
                    </a:cubicBezTo>
                    <a:cubicBezTo>
                      <a:pt x="3570" y="534"/>
                      <a:pt x="3585" y="542"/>
                      <a:pt x="3616" y="557"/>
                    </a:cubicBezTo>
                    <a:cubicBezTo>
                      <a:pt x="3616" y="588"/>
                      <a:pt x="3646" y="588"/>
                      <a:pt x="3676" y="588"/>
                    </a:cubicBezTo>
                    <a:cubicBezTo>
                      <a:pt x="3707" y="572"/>
                      <a:pt x="3798" y="565"/>
                      <a:pt x="3885" y="565"/>
                    </a:cubicBezTo>
                    <a:cubicBezTo>
                      <a:pt x="3973" y="565"/>
                      <a:pt x="4056" y="572"/>
                      <a:pt x="4072" y="588"/>
                    </a:cubicBezTo>
                    <a:cubicBezTo>
                      <a:pt x="4102" y="557"/>
                      <a:pt x="4102" y="557"/>
                      <a:pt x="4132" y="557"/>
                    </a:cubicBezTo>
                    <a:cubicBezTo>
                      <a:pt x="4132" y="580"/>
                      <a:pt x="4137" y="590"/>
                      <a:pt x="4142" y="590"/>
                    </a:cubicBezTo>
                    <a:cubicBezTo>
                      <a:pt x="4151" y="590"/>
                      <a:pt x="4163" y="564"/>
                      <a:pt x="4163" y="527"/>
                    </a:cubicBezTo>
                    <a:lnTo>
                      <a:pt x="4132" y="527"/>
                    </a:lnTo>
                    <a:cubicBezTo>
                      <a:pt x="4132" y="484"/>
                      <a:pt x="4145" y="462"/>
                      <a:pt x="4160" y="462"/>
                    </a:cubicBezTo>
                    <a:cubicBezTo>
                      <a:pt x="4176" y="462"/>
                      <a:pt x="4193" y="492"/>
                      <a:pt x="4193" y="557"/>
                    </a:cubicBezTo>
                    <a:cubicBezTo>
                      <a:pt x="4208" y="588"/>
                      <a:pt x="4216" y="603"/>
                      <a:pt x="4224" y="603"/>
                    </a:cubicBezTo>
                    <a:cubicBezTo>
                      <a:pt x="4231" y="603"/>
                      <a:pt x="4239" y="588"/>
                      <a:pt x="4254" y="557"/>
                    </a:cubicBezTo>
                    <a:cubicBezTo>
                      <a:pt x="4269" y="527"/>
                      <a:pt x="4284" y="512"/>
                      <a:pt x="4300" y="512"/>
                    </a:cubicBezTo>
                    <a:cubicBezTo>
                      <a:pt x="4315" y="512"/>
                      <a:pt x="4330" y="527"/>
                      <a:pt x="4345" y="557"/>
                    </a:cubicBezTo>
                    <a:cubicBezTo>
                      <a:pt x="4345" y="588"/>
                      <a:pt x="4345" y="603"/>
                      <a:pt x="4349" y="603"/>
                    </a:cubicBezTo>
                    <a:cubicBezTo>
                      <a:pt x="4353" y="603"/>
                      <a:pt x="4360" y="588"/>
                      <a:pt x="4376" y="557"/>
                    </a:cubicBezTo>
                    <a:cubicBezTo>
                      <a:pt x="4409" y="474"/>
                      <a:pt x="4452" y="427"/>
                      <a:pt x="4483" y="427"/>
                    </a:cubicBezTo>
                    <a:cubicBezTo>
                      <a:pt x="4509" y="427"/>
                      <a:pt x="4528" y="458"/>
                      <a:pt x="4528" y="527"/>
                    </a:cubicBezTo>
                    <a:cubicBezTo>
                      <a:pt x="4528" y="588"/>
                      <a:pt x="4528" y="618"/>
                      <a:pt x="4558" y="618"/>
                    </a:cubicBezTo>
                    <a:cubicBezTo>
                      <a:pt x="4588" y="618"/>
                      <a:pt x="4588" y="588"/>
                      <a:pt x="4588" y="557"/>
                    </a:cubicBezTo>
                    <a:cubicBezTo>
                      <a:pt x="4573" y="527"/>
                      <a:pt x="4573" y="512"/>
                      <a:pt x="4585" y="512"/>
                    </a:cubicBezTo>
                    <a:cubicBezTo>
                      <a:pt x="4596" y="512"/>
                      <a:pt x="4619" y="527"/>
                      <a:pt x="4649" y="557"/>
                    </a:cubicBezTo>
                    <a:cubicBezTo>
                      <a:pt x="4699" y="607"/>
                      <a:pt x="4740" y="630"/>
                      <a:pt x="4777" y="630"/>
                    </a:cubicBezTo>
                    <a:cubicBezTo>
                      <a:pt x="4807" y="630"/>
                      <a:pt x="4835" y="615"/>
                      <a:pt x="4862" y="588"/>
                    </a:cubicBezTo>
                    <a:cubicBezTo>
                      <a:pt x="4923" y="557"/>
                      <a:pt x="4976" y="542"/>
                      <a:pt x="5002" y="542"/>
                    </a:cubicBezTo>
                    <a:cubicBezTo>
                      <a:pt x="5029" y="542"/>
                      <a:pt x="5029" y="557"/>
                      <a:pt x="4983" y="588"/>
                    </a:cubicBezTo>
                    <a:cubicBezTo>
                      <a:pt x="4948" y="623"/>
                      <a:pt x="4933" y="638"/>
                      <a:pt x="4939" y="638"/>
                    </a:cubicBezTo>
                    <a:cubicBezTo>
                      <a:pt x="4944" y="638"/>
                      <a:pt x="4958" y="631"/>
                      <a:pt x="4983" y="618"/>
                    </a:cubicBezTo>
                    <a:lnTo>
                      <a:pt x="5105" y="618"/>
                    </a:lnTo>
                    <a:cubicBezTo>
                      <a:pt x="5135" y="618"/>
                      <a:pt x="5166" y="588"/>
                      <a:pt x="5166" y="557"/>
                    </a:cubicBezTo>
                    <a:cubicBezTo>
                      <a:pt x="5185" y="595"/>
                      <a:pt x="5215" y="621"/>
                      <a:pt x="5250" y="621"/>
                    </a:cubicBezTo>
                    <a:cubicBezTo>
                      <a:pt x="5271" y="621"/>
                      <a:pt x="5295" y="611"/>
                      <a:pt x="5318" y="588"/>
                    </a:cubicBezTo>
                    <a:cubicBezTo>
                      <a:pt x="5298" y="588"/>
                      <a:pt x="5277" y="601"/>
                      <a:pt x="5275" y="601"/>
                    </a:cubicBezTo>
                    <a:cubicBezTo>
                      <a:pt x="5274" y="601"/>
                      <a:pt x="5277" y="598"/>
                      <a:pt x="5287" y="588"/>
                    </a:cubicBezTo>
                    <a:cubicBezTo>
                      <a:pt x="5257" y="588"/>
                      <a:pt x="5287" y="557"/>
                      <a:pt x="5318" y="557"/>
                    </a:cubicBezTo>
                    <a:lnTo>
                      <a:pt x="5318" y="588"/>
                    </a:lnTo>
                    <a:lnTo>
                      <a:pt x="5379" y="588"/>
                    </a:lnTo>
                    <a:cubicBezTo>
                      <a:pt x="5409" y="588"/>
                      <a:pt x="5409" y="588"/>
                      <a:pt x="5439" y="557"/>
                    </a:cubicBezTo>
                    <a:cubicBezTo>
                      <a:pt x="5439" y="548"/>
                      <a:pt x="5442" y="545"/>
                      <a:pt x="5446" y="545"/>
                    </a:cubicBezTo>
                    <a:cubicBezTo>
                      <a:pt x="5457" y="545"/>
                      <a:pt x="5479" y="566"/>
                      <a:pt x="5500" y="588"/>
                    </a:cubicBezTo>
                    <a:cubicBezTo>
                      <a:pt x="5522" y="609"/>
                      <a:pt x="5543" y="631"/>
                      <a:pt x="5554" y="631"/>
                    </a:cubicBezTo>
                    <a:cubicBezTo>
                      <a:pt x="5558" y="631"/>
                      <a:pt x="5561" y="627"/>
                      <a:pt x="5561" y="618"/>
                    </a:cubicBezTo>
                    <a:cubicBezTo>
                      <a:pt x="5561" y="588"/>
                      <a:pt x="5622" y="557"/>
                      <a:pt x="5652" y="527"/>
                    </a:cubicBezTo>
                    <a:cubicBezTo>
                      <a:pt x="5661" y="518"/>
                      <a:pt x="5670" y="514"/>
                      <a:pt x="5677" y="514"/>
                    </a:cubicBezTo>
                    <a:cubicBezTo>
                      <a:pt x="5695" y="514"/>
                      <a:pt x="5704" y="536"/>
                      <a:pt x="5683" y="557"/>
                    </a:cubicBezTo>
                    <a:cubicBezTo>
                      <a:pt x="5683" y="588"/>
                      <a:pt x="5683" y="588"/>
                      <a:pt x="5743" y="618"/>
                    </a:cubicBezTo>
                    <a:cubicBezTo>
                      <a:pt x="5743" y="618"/>
                      <a:pt x="5804" y="618"/>
                      <a:pt x="5804" y="588"/>
                    </a:cubicBezTo>
                    <a:cubicBezTo>
                      <a:pt x="5804" y="572"/>
                      <a:pt x="5850" y="565"/>
                      <a:pt x="5899" y="565"/>
                    </a:cubicBezTo>
                    <a:cubicBezTo>
                      <a:pt x="5949" y="565"/>
                      <a:pt x="6002" y="572"/>
                      <a:pt x="6017" y="588"/>
                    </a:cubicBezTo>
                    <a:lnTo>
                      <a:pt x="6078" y="588"/>
                    </a:lnTo>
                    <a:cubicBezTo>
                      <a:pt x="6078" y="588"/>
                      <a:pt x="6108" y="557"/>
                      <a:pt x="6138" y="557"/>
                    </a:cubicBezTo>
                    <a:cubicBezTo>
                      <a:pt x="6138" y="557"/>
                      <a:pt x="6169" y="557"/>
                      <a:pt x="6199" y="527"/>
                    </a:cubicBezTo>
                    <a:cubicBezTo>
                      <a:pt x="6230" y="527"/>
                      <a:pt x="6260" y="527"/>
                      <a:pt x="6260" y="557"/>
                    </a:cubicBezTo>
                    <a:cubicBezTo>
                      <a:pt x="6269" y="540"/>
                      <a:pt x="6275" y="528"/>
                      <a:pt x="6280" y="520"/>
                    </a:cubicBezTo>
                    <a:lnTo>
                      <a:pt x="6280" y="520"/>
                    </a:lnTo>
                    <a:cubicBezTo>
                      <a:pt x="6275" y="524"/>
                      <a:pt x="6269" y="527"/>
                      <a:pt x="6260" y="527"/>
                    </a:cubicBezTo>
                    <a:cubicBezTo>
                      <a:pt x="6230" y="527"/>
                      <a:pt x="6230" y="496"/>
                      <a:pt x="6230" y="496"/>
                    </a:cubicBezTo>
                    <a:cubicBezTo>
                      <a:pt x="6230" y="466"/>
                      <a:pt x="6230" y="466"/>
                      <a:pt x="6230" y="466"/>
                    </a:cubicBezTo>
                    <a:cubicBezTo>
                      <a:pt x="6260" y="466"/>
                      <a:pt x="6290" y="466"/>
                      <a:pt x="6290" y="496"/>
                    </a:cubicBezTo>
                    <a:cubicBezTo>
                      <a:pt x="6290" y="496"/>
                      <a:pt x="6290" y="505"/>
                      <a:pt x="6286" y="514"/>
                    </a:cubicBezTo>
                    <a:lnTo>
                      <a:pt x="6286" y="514"/>
                    </a:lnTo>
                    <a:cubicBezTo>
                      <a:pt x="6287" y="512"/>
                      <a:pt x="6289" y="512"/>
                      <a:pt x="6290" y="512"/>
                    </a:cubicBezTo>
                    <a:cubicBezTo>
                      <a:pt x="6298" y="512"/>
                      <a:pt x="6306" y="527"/>
                      <a:pt x="6321" y="557"/>
                    </a:cubicBezTo>
                    <a:cubicBezTo>
                      <a:pt x="6321" y="588"/>
                      <a:pt x="6321" y="603"/>
                      <a:pt x="6325" y="603"/>
                    </a:cubicBezTo>
                    <a:cubicBezTo>
                      <a:pt x="6328" y="603"/>
                      <a:pt x="6336" y="588"/>
                      <a:pt x="6351" y="557"/>
                    </a:cubicBezTo>
                    <a:cubicBezTo>
                      <a:pt x="6366" y="542"/>
                      <a:pt x="6374" y="534"/>
                      <a:pt x="6382" y="534"/>
                    </a:cubicBezTo>
                    <a:cubicBezTo>
                      <a:pt x="6389" y="534"/>
                      <a:pt x="6397" y="542"/>
                      <a:pt x="6412" y="557"/>
                    </a:cubicBezTo>
                    <a:cubicBezTo>
                      <a:pt x="6412" y="572"/>
                      <a:pt x="6420" y="580"/>
                      <a:pt x="6427" y="580"/>
                    </a:cubicBezTo>
                    <a:cubicBezTo>
                      <a:pt x="6435" y="580"/>
                      <a:pt x="6442" y="572"/>
                      <a:pt x="6442" y="557"/>
                    </a:cubicBezTo>
                    <a:cubicBezTo>
                      <a:pt x="6442" y="520"/>
                      <a:pt x="6477" y="494"/>
                      <a:pt x="6504" y="494"/>
                    </a:cubicBezTo>
                    <a:cubicBezTo>
                      <a:pt x="6520" y="494"/>
                      <a:pt x="6534" y="504"/>
                      <a:pt x="6534" y="527"/>
                    </a:cubicBezTo>
                    <a:cubicBezTo>
                      <a:pt x="6534" y="527"/>
                      <a:pt x="6564" y="527"/>
                      <a:pt x="6594" y="496"/>
                    </a:cubicBezTo>
                    <a:cubicBezTo>
                      <a:pt x="6610" y="451"/>
                      <a:pt x="6617" y="428"/>
                      <a:pt x="6621" y="428"/>
                    </a:cubicBezTo>
                    <a:cubicBezTo>
                      <a:pt x="6625" y="428"/>
                      <a:pt x="6625" y="451"/>
                      <a:pt x="6625" y="496"/>
                    </a:cubicBezTo>
                    <a:cubicBezTo>
                      <a:pt x="6640" y="527"/>
                      <a:pt x="6655" y="542"/>
                      <a:pt x="6670" y="542"/>
                    </a:cubicBezTo>
                    <a:cubicBezTo>
                      <a:pt x="6686" y="542"/>
                      <a:pt x="6701" y="527"/>
                      <a:pt x="6716" y="496"/>
                    </a:cubicBezTo>
                    <a:cubicBezTo>
                      <a:pt x="6716" y="496"/>
                      <a:pt x="6721" y="486"/>
                      <a:pt x="6729" y="478"/>
                    </a:cubicBezTo>
                    <a:lnTo>
                      <a:pt x="6729" y="478"/>
                    </a:lnTo>
                    <a:cubicBezTo>
                      <a:pt x="6733" y="483"/>
                      <a:pt x="6738" y="488"/>
                      <a:pt x="6746" y="496"/>
                    </a:cubicBezTo>
                    <a:cubicBezTo>
                      <a:pt x="6767" y="496"/>
                      <a:pt x="6787" y="510"/>
                      <a:pt x="6798" y="510"/>
                    </a:cubicBezTo>
                    <a:cubicBezTo>
                      <a:pt x="6799" y="510"/>
                      <a:pt x="6799" y="510"/>
                      <a:pt x="6800" y="510"/>
                    </a:cubicBezTo>
                    <a:lnTo>
                      <a:pt x="6800" y="510"/>
                    </a:lnTo>
                    <a:cubicBezTo>
                      <a:pt x="6829" y="522"/>
                      <a:pt x="6875" y="531"/>
                      <a:pt x="6911" y="531"/>
                    </a:cubicBezTo>
                    <a:cubicBezTo>
                      <a:pt x="6947" y="531"/>
                      <a:pt x="6972" y="522"/>
                      <a:pt x="6959" y="496"/>
                    </a:cubicBezTo>
                    <a:lnTo>
                      <a:pt x="7020" y="496"/>
                    </a:lnTo>
                    <a:cubicBezTo>
                      <a:pt x="7050" y="512"/>
                      <a:pt x="7073" y="519"/>
                      <a:pt x="7088" y="519"/>
                    </a:cubicBezTo>
                    <a:cubicBezTo>
                      <a:pt x="7104" y="519"/>
                      <a:pt x="7111" y="512"/>
                      <a:pt x="7111" y="496"/>
                    </a:cubicBezTo>
                    <a:lnTo>
                      <a:pt x="7142" y="436"/>
                    </a:lnTo>
                    <a:cubicBezTo>
                      <a:pt x="7142" y="496"/>
                      <a:pt x="7172" y="527"/>
                      <a:pt x="7202" y="527"/>
                    </a:cubicBezTo>
                    <a:cubicBezTo>
                      <a:pt x="7233" y="527"/>
                      <a:pt x="7233" y="527"/>
                      <a:pt x="7233" y="496"/>
                    </a:cubicBezTo>
                    <a:cubicBezTo>
                      <a:pt x="7222" y="474"/>
                      <a:pt x="7219" y="460"/>
                      <a:pt x="7221" y="451"/>
                    </a:cubicBezTo>
                    <a:lnTo>
                      <a:pt x="7221" y="451"/>
                    </a:lnTo>
                    <a:cubicBezTo>
                      <a:pt x="7227" y="460"/>
                      <a:pt x="7233" y="466"/>
                      <a:pt x="7233" y="466"/>
                    </a:cubicBezTo>
                    <a:cubicBezTo>
                      <a:pt x="7263" y="466"/>
                      <a:pt x="7263" y="466"/>
                      <a:pt x="7263" y="436"/>
                    </a:cubicBezTo>
                    <a:cubicBezTo>
                      <a:pt x="7244" y="436"/>
                      <a:pt x="7224" y="436"/>
                      <a:pt x="7221" y="451"/>
                    </a:cubicBezTo>
                    <a:lnTo>
                      <a:pt x="7221" y="451"/>
                    </a:lnTo>
                    <a:cubicBezTo>
                      <a:pt x="7212" y="440"/>
                      <a:pt x="7202" y="422"/>
                      <a:pt x="7202" y="405"/>
                    </a:cubicBezTo>
                    <a:cubicBezTo>
                      <a:pt x="7202" y="393"/>
                      <a:pt x="7208" y="385"/>
                      <a:pt x="7216" y="385"/>
                    </a:cubicBezTo>
                    <a:cubicBezTo>
                      <a:pt x="7228" y="385"/>
                      <a:pt x="7245" y="400"/>
                      <a:pt x="7263" y="436"/>
                    </a:cubicBezTo>
                    <a:cubicBezTo>
                      <a:pt x="7294" y="436"/>
                      <a:pt x="7324" y="496"/>
                      <a:pt x="7324" y="527"/>
                    </a:cubicBezTo>
                    <a:cubicBezTo>
                      <a:pt x="7324" y="477"/>
                      <a:pt x="7333" y="454"/>
                      <a:pt x="7341" y="454"/>
                    </a:cubicBezTo>
                    <a:cubicBezTo>
                      <a:pt x="7348" y="454"/>
                      <a:pt x="7354" y="469"/>
                      <a:pt x="7354" y="496"/>
                    </a:cubicBezTo>
                    <a:cubicBezTo>
                      <a:pt x="7385" y="527"/>
                      <a:pt x="7415" y="527"/>
                      <a:pt x="7446" y="527"/>
                    </a:cubicBezTo>
                    <a:cubicBezTo>
                      <a:pt x="7446" y="517"/>
                      <a:pt x="7449" y="513"/>
                      <a:pt x="7452" y="513"/>
                    </a:cubicBezTo>
                    <a:cubicBezTo>
                      <a:pt x="7459" y="513"/>
                      <a:pt x="7466" y="527"/>
                      <a:pt x="7446" y="527"/>
                    </a:cubicBezTo>
                    <a:lnTo>
                      <a:pt x="7446" y="557"/>
                    </a:lnTo>
                    <a:cubicBezTo>
                      <a:pt x="7454" y="566"/>
                      <a:pt x="7461" y="570"/>
                      <a:pt x="7465" y="570"/>
                    </a:cubicBezTo>
                    <a:cubicBezTo>
                      <a:pt x="7476" y="570"/>
                      <a:pt x="7476" y="548"/>
                      <a:pt x="7476" y="527"/>
                    </a:cubicBezTo>
                    <a:lnTo>
                      <a:pt x="7537" y="527"/>
                    </a:lnTo>
                    <a:cubicBezTo>
                      <a:pt x="7567" y="527"/>
                      <a:pt x="7597" y="527"/>
                      <a:pt x="7567" y="496"/>
                    </a:cubicBezTo>
                    <a:cubicBezTo>
                      <a:pt x="7567" y="436"/>
                      <a:pt x="7567" y="405"/>
                      <a:pt x="7597" y="405"/>
                    </a:cubicBezTo>
                    <a:cubicBezTo>
                      <a:pt x="7597" y="436"/>
                      <a:pt x="7597" y="496"/>
                      <a:pt x="7597" y="496"/>
                    </a:cubicBezTo>
                    <a:cubicBezTo>
                      <a:pt x="7628" y="496"/>
                      <a:pt x="7628" y="527"/>
                      <a:pt x="7628" y="527"/>
                    </a:cubicBezTo>
                    <a:cubicBezTo>
                      <a:pt x="7615" y="552"/>
                      <a:pt x="7629" y="562"/>
                      <a:pt x="7652" y="562"/>
                    </a:cubicBezTo>
                    <a:cubicBezTo>
                      <a:pt x="7684" y="562"/>
                      <a:pt x="7732" y="544"/>
                      <a:pt x="7749" y="527"/>
                    </a:cubicBezTo>
                    <a:cubicBezTo>
                      <a:pt x="7780" y="481"/>
                      <a:pt x="7803" y="458"/>
                      <a:pt x="7818" y="458"/>
                    </a:cubicBezTo>
                    <a:cubicBezTo>
                      <a:pt x="7833" y="458"/>
                      <a:pt x="7841" y="481"/>
                      <a:pt x="7841" y="527"/>
                    </a:cubicBezTo>
                    <a:cubicBezTo>
                      <a:pt x="7841" y="543"/>
                      <a:pt x="7845" y="551"/>
                      <a:pt x="7851" y="551"/>
                    </a:cubicBezTo>
                    <a:cubicBezTo>
                      <a:pt x="7869" y="551"/>
                      <a:pt x="7901" y="494"/>
                      <a:pt x="7901" y="405"/>
                    </a:cubicBezTo>
                    <a:lnTo>
                      <a:pt x="7932" y="314"/>
                    </a:lnTo>
                    <a:lnTo>
                      <a:pt x="7932" y="405"/>
                    </a:lnTo>
                    <a:cubicBezTo>
                      <a:pt x="7950" y="498"/>
                      <a:pt x="7958" y="534"/>
                      <a:pt x="7981" y="534"/>
                    </a:cubicBezTo>
                    <a:cubicBezTo>
                      <a:pt x="7996" y="534"/>
                      <a:pt x="8018" y="520"/>
                      <a:pt x="8053" y="496"/>
                    </a:cubicBezTo>
                    <a:cubicBezTo>
                      <a:pt x="8084" y="466"/>
                      <a:pt x="8099" y="451"/>
                      <a:pt x="8107" y="451"/>
                    </a:cubicBezTo>
                    <a:cubicBezTo>
                      <a:pt x="8114" y="451"/>
                      <a:pt x="8114" y="466"/>
                      <a:pt x="8114" y="496"/>
                    </a:cubicBezTo>
                    <a:cubicBezTo>
                      <a:pt x="8114" y="527"/>
                      <a:pt x="8145" y="527"/>
                      <a:pt x="8205" y="527"/>
                    </a:cubicBezTo>
                    <a:cubicBezTo>
                      <a:pt x="8297" y="527"/>
                      <a:pt x="8327" y="527"/>
                      <a:pt x="8327" y="496"/>
                    </a:cubicBezTo>
                    <a:lnTo>
                      <a:pt x="8388" y="496"/>
                    </a:lnTo>
                    <a:cubicBezTo>
                      <a:pt x="8399" y="518"/>
                      <a:pt x="8413" y="528"/>
                      <a:pt x="8426" y="528"/>
                    </a:cubicBezTo>
                    <a:cubicBezTo>
                      <a:pt x="8450" y="528"/>
                      <a:pt x="8468" y="494"/>
                      <a:pt x="8449" y="436"/>
                    </a:cubicBezTo>
                    <a:lnTo>
                      <a:pt x="8509" y="436"/>
                    </a:lnTo>
                    <a:lnTo>
                      <a:pt x="8509" y="496"/>
                    </a:lnTo>
                    <a:cubicBezTo>
                      <a:pt x="8509" y="527"/>
                      <a:pt x="8570" y="527"/>
                      <a:pt x="8783" y="527"/>
                    </a:cubicBezTo>
                    <a:cubicBezTo>
                      <a:pt x="9026" y="527"/>
                      <a:pt x="9056" y="527"/>
                      <a:pt x="9056" y="466"/>
                    </a:cubicBezTo>
                    <a:cubicBezTo>
                      <a:pt x="9072" y="420"/>
                      <a:pt x="9087" y="398"/>
                      <a:pt x="9098" y="398"/>
                    </a:cubicBezTo>
                    <a:cubicBezTo>
                      <a:pt x="9110" y="398"/>
                      <a:pt x="9117" y="420"/>
                      <a:pt x="9117" y="466"/>
                    </a:cubicBezTo>
                    <a:cubicBezTo>
                      <a:pt x="9117" y="487"/>
                      <a:pt x="9132" y="509"/>
                      <a:pt x="9141" y="509"/>
                    </a:cubicBezTo>
                    <a:cubicBezTo>
                      <a:pt x="9145" y="509"/>
                      <a:pt x="9148" y="505"/>
                      <a:pt x="9148" y="496"/>
                    </a:cubicBezTo>
                    <a:cubicBezTo>
                      <a:pt x="9148" y="496"/>
                      <a:pt x="9208" y="496"/>
                      <a:pt x="9208" y="527"/>
                    </a:cubicBezTo>
                    <a:lnTo>
                      <a:pt x="9239" y="496"/>
                    </a:lnTo>
                    <a:lnTo>
                      <a:pt x="9269" y="496"/>
                    </a:lnTo>
                    <a:cubicBezTo>
                      <a:pt x="9269" y="520"/>
                      <a:pt x="9269" y="543"/>
                      <a:pt x="9255" y="553"/>
                    </a:cubicBezTo>
                    <a:lnTo>
                      <a:pt x="9255" y="553"/>
                    </a:lnTo>
                    <a:cubicBezTo>
                      <a:pt x="9242" y="547"/>
                      <a:pt x="9226" y="539"/>
                      <a:pt x="9208" y="527"/>
                    </a:cubicBezTo>
                    <a:lnTo>
                      <a:pt x="9208" y="527"/>
                    </a:lnTo>
                    <a:lnTo>
                      <a:pt x="9239" y="557"/>
                    </a:lnTo>
                    <a:cubicBezTo>
                      <a:pt x="9246" y="557"/>
                      <a:pt x="9251" y="556"/>
                      <a:pt x="9255" y="553"/>
                    </a:cubicBezTo>
                    <a:lnTo>
                      <a:pt x="9255" y="553"/>
                    </a:lnTo>
                    <a:cubicBezTo>
                      <a:pt x="9271" y="559"/>
                      <a:pt x="9284" y="562"/>
                      <a:pt x="9294" y="562"/>
                    </a:cubicBezTo>
                    <a:cubicBezTo>
                      <a:pt x="9320" y="562"/>
                      <a:pt x="9330" y="544"/>
                      <a:pt x="9330" y="527"/>
                    </a:cubicBezTo>
                    <a:cubicBezTo>
                      <a:pt x="9317" y="501"/>
                      <a:pt x="9315" y="492"/>
                      <a:pt x="9319" y="492"/>
                    </a:cubicBezTo>
                    <a:cubicBezTo>
                      <a:pt x="9325" y="492"/>
                      <a:pt x="9343" y="509"/>
                      <a:pt x="9360" y="527"/>
                    </a:cubicBezTo>
                    <a:cubicBezTo>
                      <a:pt x="9382" y="548"/>
                      <a:pt x="9403" y="570"/>
                      <a:pt x="9414" y="570"/>
                    </a:cubicBezTo>
                    <a:cubicBezTo>
                      <a:pt x="9419" y="570"/>
                      <a:pt x="9421" y="566"/>
                      <a:pt x="9421" y="557"/>
                    </a:cubicBezTo>
                    <a:cubicBezTo>
                      <a:pt x="9439" y="540"/>
                      <a:pt x="9497" y="522"/>
                      <a:pt x="9543" y="522"/>
                    </a:cubicBezTo>
                    <a:cubicBezTo>
                      <a:pt x="9576" y="522"/>
                      <a:pt x="9604" y="531"/>
                      <a:pt x="9604" y="557"/>
                    </a:cubicBezTo>
                    <a:lnTo>
                      <a:pt x="9664" y="557"/>
                    </a:lnTo>
                    <a:cubicBezTo>
                      <a:pt x="9664" y="527"/>
                      <a:pt x="9725" y="527"/>
                      <a:pt x="9786" y="527"/>
                    </a:cubicBezTo>
                    <a:cubicBezTo>
                      <a:pt x="9847" y="527"/>
                      <a:pt x="9847" y="527"/>
                      <a:pt x="9847" y="557"/>
                    </a:cubicBezTo>
                    <a:cubicBezTo>
                      <a:pt x="9847" y="572"/>
                      <a:pt x="9847" y="580"/>
                      <a:pt x="9854" y="580"/>
                    </a:cubicBezTo>
                    <a:cubicBezTo>
                      <a:pt x="9862" y="580"/>
                      <a:pt x="9877" y="572"/>
                      <a:pt x="9908" y="557"/>
                    </a:cubicBezTo>
                    <a:cubicBezTo>
                      <a:pt x="9877" y="557"/>
                      <a:pt x="9908" y="496"/>
                      <a:pt x="9908" y="466"/>
                    </a:cubicBezTo>
                    <a:cubicBezTo>
                      <a:pt x="9938" y="466"/>
                      <a:pt x="9938" y="466"/>
                      <a:pt x="9938" y="496"/>
                    </a:cubicBezTo>
                    <a:cubicBezTo>
                      <a:pt x="9938" y="527"/>
                      <a:pt x="9908" y="557"/>
                      <a:pt x="9908" y="557"/>
                    </a:cubicBezTo>
                    <a:cubicBezTo>
                      <a:pt x="9938" y="557"/>
                      <a:pt x="9968" y="496"/>
                      <a:pt x="9999" y="496"/>
                    </a:cubicBezTo>
                    <a:cubicBezTo>
                      <a:pt x="9999" y="466"/>
                      <a:pt x="10029" y="436"/>
                      <a:pt x="10060" y="436"/>
                    </a:cubicBezTo>
                    <a:lnTo>
                      <a:pt x="10060" y="466"/>
                    </a:lnTo>
                    <a:lnTo>
                      <a:pt x="10060" y="527"/>
                    </a:lnTo>
                    <a:cubicBezTo>
                      <a:pt x="10090" y="527"/>
                      <a:pt x="10120" y="527"/>
                      <a:pt x="10120" y="496"/>
                    </a:cubicBezTo>
                    <a:cubicBezTo>
                      <a:pt x="10151" y="527"/>
                      <a:pt x="10181" y="527"/>
                      <a:pt x="10212" y="527"/>
                    </a:cubicBezTo>
                    <a:cubicBezTo>
                      <a:pt x="10272" y="527"/>
                      <a:pt x="10333" y="527"/>
                      <a:pt x="10363" y="496"/>
                    </a:cubicBezTo>
                    <a:cubicBezTo>
                      <a:pt x="10379" y="527"/>
                      <a:pt x="10424" y="542"/>
                      <a:pt x="10470" y="542"/>
                    </a:cubicBezTo>
                    <a:cubicBezTo>
                      <a:pt x="10515" y="542"/>
                      <a:pt x="10561" y="527"/>
                      <a:pt x="10576" y="496"/>
                    </a:cubicBezTo>
                    <a:cubicBezTo>
                      <a:pt x="10576" y="481"/>
                      <a:pt x="10584" y="474"/>
                      <a:pt x="10595" y="474"/>
                    </a:cubicBezTo>
                    <a:cubicBezTo>
                      <a:pt x="10607" y="474"/>
                      <a:pt x="10622" y="481"/>
                      <a:pt x="10637" y="496"/>
                    </a:cubicBezTo>
                    <a:cubicBezTo>
                      <a:pt x="10652" y="512"/>
                      <a:pt x="10660" y="519"/>
                      <a:pt x="10667" y="519"/>
                    </a:cubicBezTo>
                    <a:cubicBezTo>
                      <a:pt x="10675" y="519"/>
                      <a:pt x="10683" y="512"/>
                      <a:pt x="10698" y="496"/>
                    </a:cubicBezTo>
                    <a:cubicBezTo>
                      <a:pt x="10704" y="490"/>
                      <a:pt x="10710" y="486"/>
                      <a:pt x="10717" y="485"/>
                    </a:cubicBezTo>
                    <a:lnTo>
                      <a:pt x="10717" y="485"/>
                    </a:lnTo>
                    <a:lnTo>
                      <a:pt x="10728" y="496"/>
                    </a:lnTo>
                    <a:cubicBezTo>
                      <a:pt x="10736" y="496"/>
                      <a:pt x="10742" y="494"/>
                      <a:pt x="10747" y="490"/>
                    </a:cubicBezTo>
                    <a:lnTo>
                      <a:pt x="10747" y="490"/>
                    </a:lnTo>
                    <a:cubicBezTo>
                      <a:pt x="10761" y="498"/>
                      <a:pt x="10775" y="513"/>
                      <a:pt x="10789" y="527"/>
                    </a:cubicBezTo>
                    <a:cubicBezTo>
                      <a:pt x="10807" y="562"/>
                      <a:pt x="10825" y="577"/>
                      <a:pt x="10842" y="577"/>
                    </a:cubicBezTo>
                    <a:cubicBezTo>
                      <a:pt x="10855" y="577"/>
                      <a:pt x="10868" y="570"/>
                      <a:pt x="10880" y="557"/>
                    </a:cubicBezTo>
                    <a:cubicBezTo>
                      <a:pt x="10911" y="527"/>
                      <a:pt x="10971" y="527"/>
                      <a:pt x="11002" y="527"/>
                    </a:cubicBezTo>
                    <a:cubicBezTo>
                      <a:pt x="11063" y="496"/>
                      <a:pt x="11093" y="496"/>
                      <a:pt x="11063" y="466"/>
                    </a:cubicBezTo>
                    <a:cubicBezTo>
                      <a:pt x="11063" y="436"/>
                      <a:pt x="11093" y="405"/>
                      <a:pt x="11093" y="405"/>
                    </a:cubicBezTo>
                    <a:cubicBezTo>
                      <a:pt x="11113" y="385"/>
                      <a:pt x="11127" y="378"/>
                      <a:pt x="11135" y="378"/>
                    </a:cubicBezTo>
                    <a:cubicBezTo>
                      <a:pt x="11150" y="378"/>
                      <a:pt x="11144" y="405"/>
                      <a:pt x="11123" y="405"/>
                    </a:cubicBezTo>
                    <a:cubicBezTo>
                      <a:pt x="11063" y="436"/>
                      <a:pt x="11093" y="436"/>
                      <a:pt x="11123" y="466"/>
                    </a:cubicBezTo>
                    <a:cubicBezTo>
                      <a:pt x="11154" y="496"/>
                      <a:pt x="11215" y="496"/>
                      <a:pt x="11215" y="496"/>
                    </a:cubicBezTo>
                    <a:lnTo>
                      <a:pt x="11336" y="496"/>
                    </a:lnTo>
                    <a:cubicBezTo>
                      <a:pt x="11382" y="512"/>
                      <a:pt x="11412" y="519"/>
                      <a:pt x="11431" y="519"/>
                    </a:cubicBezTo>
                    <a:cubicBezTo>
                      <a:pt x="11450" y="519"/>
                      <a:pt x="11458" y="512"/>
                      <a:pt x="11458" y="496"/>
                    </a:cubicBezTo>
                    <a:lnTo>
                      <a:pt x="11458" y="466"/>
                    </a:lnTo>
                    <a:cubicBezTo>
                      <a:pt x="11473" y="496"/>
                      <a:pt x="11557" y="512"/>
                      <a:pt x="11640" y="512"/>
                    </a:cubicBezTo>
                    <a:cubicBezTo>
                      <a:pt x="11724" y="512"/>
                      <a:pt x="11807" y="496"/>
                      <a:pt x="11822" y="466"/>
                    </a:cubicBezTo>
                    <a:lnTo>
                      <a:pt x="11822" y="496"/>
                    </a:lnTo>
                    <a:cubicBezTo>
                      <a:pt x="11822" y="527"/>
                      <a:pt x="11822" y="527"/>
                      <a:pt x="11883" y="527"/>
                    </a:cubicBezTo>
                    <a:cubicBezTo>
                      <a:pt x="11914" y="527"/>
                      <a:pt x="12035" y="496"/>
                      <a:pt x="12126" y="496"/>
                    </a:cubicBezTo>
                    <a:cubicBezTo>
                      <a:pt x="12218" y="496"/>
                      <a:pt x="12309" y="496"/>
                      <a:pt x="12309" y="466"/>
                    </a:cubicBezTo>
                    <a:cubicBezTo>
                      <a:pt x="12339" y="466"/>
                      <a:pt x="12339" y="466"/>
                      <a:pt x="12339" y="496"/>
                    </a:cubicBezTo>
                    <a:cubicBezTo>
                      <a:pt x="12309" y="527"/>
                      <a:pt x="12339" y="527"/>
                      <a:pt x="12370" y="527"/>
                    </a:cubicBezTo>
                    <a:cubicBezTo>
                      <a:pt x="12400" y="527"/>
                      <a:pt x="12400" y="496"/>
                      <a:pt x="12400" y="466"/>
                    </a:cubicBezTo>
                    <a:cubicBezTo>
                      <a:pt x="12400" y="451"/>
                      <a:pt x="12400" y="443"/>
                      <a:pt x="12408" y="443"/>
                    </a:cubicBezTo>
                    <a:cubicBezTo>
                      <a:pt x="12415" y="443"/>
                      <a:pt x="12430" y="451"/>
                      <a:pt x="12461" y="466"/>
                    </a:cubicBezTo>
                    <a:cubicBezTo>
                      <a:pt x="12491" y="481"/>
                      <a:pt x="12537" y="489"/>
                      <a:pt x="12582" y="489"/>
                    </a:cubicBezTo>
                    <a:cubicBezTo>
                      <a:pt x="12600" y="489"/>
                      <a:pt x="12618" y="488"/>
                      <a:pt x="12635" y="485"/>
                    </a:cubicBezTo>
                    <a:lnTo>
                      <a:pt x="12635" y="485"/>
                    </a:lnTo>
                    <a:cubicBezTo>
                      <a:pt x="12628" y="497"/>
                      <a:pt x="12628" y="512"/>
                      <a:pt x="12643" y="527"/>
                    </a:cubicBezTo>
                    <a:cubicBezTo>
                      <a:pt x="12674" y="527"/>
                      <a:pt x="12734" y="527"/>
                      <a:pt x="12734" y="496"/>
                    </a:cubicBezTo>
                    <a:cubicBezTo>
                      <a:pt x="12734" y="474"/>
                      <a:pt x="12717" y="468"/>
                      <a:pt x="12709" y="466"/>
                    </a:cubicBezTo>
                    <a:lnTo>
                      <a:pt x="12709" y="466"/>
                    </a:lnTo>
                    <a:cubicBezTo>
                      <a:pt x="12734" y="468"/>
                      <a:pt x="12734" y="474"/>
                      <a:pt x="12734" y="496"/>
                    </a:cubicBezTo>
                    <a:cubicBezTo>
                      <a:pt x="12751" y="530"/>
                      <a:pt x="12777" y="554"/>
                      <a:pt x="12807" y="554"/>
                    </a:cubicBezTo>
                    <a:cubicBezTo>
                      <a:pt x="12831" y="554"/>
                      <a:pt x="12859" y="538"/>
                      <a:pt x="12886" y="496"/>
                    </a:cubicBezTo>
                    <a:cubicBezTo>
                      <a:pt x="12917" y="496"/>
                      <a:pt x="12917" y="496"/>
                      <a:pt x="12917" y="557"/>
                    </a:cubicBezTo>
                    <a:cubicBezTo>
                      <a:pt x="12934" y="575"/>
                      <a:pt x="12942" y="592"/>
                      <a:pt x="12951" y="592"/>
                    </a:cubicBezTo>
                    <a:cubicBezTo>
                      <a:pt x="12957" y="592"/>
                      <a:pt x="12965" y="583"/>
                      <a:pt x="12978" y="557"/>
                    </a:cubicBezTo>
                    <a:cubicBezTo>
                      <a:pt x="13008" y="527"/>
                      <a:pt x="13038" y="512"/>
                      <a:pt x="13069" y="512"/>
                    </a:cubicBezTo>
                    <a:cubicBezTo>
                      <a:pt x="13099" y="512"/>
                      <a:pt x="13130" y="527"/>
                      <a:pt x="13160" y="557"/>
                    </a:cubicBezTo>
                    <a:cubicBezTo>
                      <a:pt x="13190" y="557"/>
                      <a:pt x="13221" y="557"/>
                      <a:pt x="13221" y="496"/>
                    </a:cubicBezTo>
                    <a:lnTo>
                      <a:pt x="13221" y="466"/>
                    </a:lnTo>
                    <a:cubicBezTo>
                      <a:pt x="13236" y="512"/>
                      <a:pt x="13243" y="534"/>
                      <a:pt x="13251" y="534"/>
                    </a:cubicBezTo>
                    <a:cubicBezTo>
                      <a:pt x="13259" y="534"/>
                      <a:pt x="13266" y="512"/>
                      <a:pt x="13281" y="466"/>
                    </a:cubicBezTo>
                    <a:cubicBezTo>
                      <a:pt x="13281" y="451"/>
                      <a:pt x="13289" y="443"/>
                      <a:pt x="13297" y="443"/>
                    </a:cubicBezTo>
                    <a:cubicBezTo>
                      <a:pt x="13304" y="443"/>
                      <a:pt x="13312" y="451"/>
                      <a:pt x="13312" y="466"/>
                    </a:cubicBezTo>
                    <a:cubicBezTo>
                      <a:pt x="13342" y="496"/>
                      <a:pt x="13373" y="496"/>
                      <a:pt x="13373" y="496"/>
                    </a:cubicBezTo>
                    <a:cubicBezTo>
                      <a:pt x="13373" y="496"/>
                      <a:pt x="13525" y="466"/>
                      <a:pt x="13677" y="466"/>
                    </a:cubicBezTo>
                    <a:cubicBezTo>
                      <a:pt x="13723" y="473"/>
                      <a:pt x="13763" y="478"/>
                      <a:pt x="13798" y="481"/>
                    </a:cubicBezTo>
                    <a:lnTo>
                      <a:pt x="13798" y="481"/>
                    </a:lnTo>
                    <a:cubicBezTo>
                      <a:pt x="13798" y="457"/>
                      <a:pt x="13798" y="436"/>
                      <a:pt x="13798" y="436"/>
                    </a:cubicBezTo>
                    <a:lnTo>
                      <a:pt x="13829" y="436"/>
                    </a:lnTo>
                    <a:cubicBezTo>
                      <a:pt x="13829" y="454"/>
                      <a:pt x="13829" y="472"/>
                      <a:pt x="13822" y="483"/>
                    </a:cubicBezTo>
                    <a:lnTo>
                      <a:pt x="13822" y="483"/>
                    </a:lnTo>
                    <a:cubicBezTo>
                      <a:pt x="13815" y="483"/>
                      <a:pt x="13807" y="482"/>
                      <a:pt x="13798" y="481"/>
                    </a:cubicBezTo>
                    <a:lnTo>
                      <a:pt x="13798" y="481"/>
                    </a:lnTo>
                    <a:cubicBezTo>
                      <a:pt x="13798" y="486"/>
                      <a:pt x="13798" y="491"/>
                      <a:pt x="13798" y="496"/>
                    </a:cubicBezTo>
                    <a:cubicBezTo>
                      <a:pt x="13811" y="496"/>
                      <a:pt x="13818" y="491"/>
                      <a:pt x="13822" y="483"/>
                    </a:cubicBezTo>
                    <a:lnTo>
                      <a:pt x="13822" y="483"/>
                    </a:lnTo>
                    <a:cubicBezTo>
                      <a:pt x="13844" y="485"/>
                      <a:pt x="13864" y="486"/>
                      <a:pt x="13881" y="486"/>
                    </a:cubicBezTo>
                    <a:cubicBezTo>
                      <a:pt x="13949" y="486"/>
                      <a:pt x="13981" y="471"/>
                      <a:pt x="13981" y="436"/>
                    </a:cubicBezTo>
                    <a:cubicBezTo>
                      <a:pt x="13981" y="420"/>
                      <a:pt x="13981" y="413"/>
                      <a:pt x="13984" y="413"/>
                    </a:cubicBezTo>
                    <a:cubicBezTo>
                      <a:pt x="13988" y="413"/>
                      <a:pt x="13996" y="420"/>
                      <a:pt x="14011" y="436"/>
                    </a:cubicBezTo>
                    <a:cubicBezTo>
                      <a:pt x="14041" y="496"/>
                      <a:pt x="14072" y="496"/>
                      <a:pt x="14102" y="496"/>
                    </a:cubicBezTo>
                    <a:cubicBezTo>
                      <a:pt x="14133" y="496"/>
                      <a:pt x="14163" y="496"/>
                      <a:pt x="14163" y="527"/>
                    </a:cubicBezTo>
                    <a:cubicBezTo>
                      <a:pt x="14193" y="496"/>
                      <a:pt x="14193" y="496"/>
                      <a:pt x="14224" y="496"/>
                    </a:cubicBezTo>
                    <a:cubicBezTo>
                      <a:pt x="14224" y="512"/>
                      <a:pt x="14231" y="519"/>
                      <a:pt x="14243" y="519"/>
                    </a:cubicBezTo>
                    <a:cubicBezTo>
                      <a:pt x="14254" y="519"/>
                      <a:pt x="14269" y="512"/>
                      <a:pt x="14285" y="496"/>
                    </a:cubicBezTo>
                    <a:cubicBezTo>
                      <a:pt x="14300" y="451"/>
                      <a:pt x="14307" y="428"/>
                      <a:pt x="14311" y="428"/>
                    </a:cubicBezTo>
                    <a:cubicBezTo>
                      <a:pt x="14315" y="428"/>
                      <a:pt x="14315" y="451"/>
                      <a:pt x="14315" y="496"/>
                    </a:cubicBezTo>
                    <a:cubicBezTo>
                      <a:pt x="14315" y="518"/>
                      <a:pt x="14345" y="539"/>
                      <a:pt x="14363" y="539"/>
                    </a:cubicBezTo>
                    <a:cubicBezTo>
                      <a:pt x="14371" y="539"/>
                      <a:pt x="14376" y="536"/>
                      <a:pt x="14376" y="527"/>
                    </a:cubicBezTo>
                    <a:cubicBezTo>
                      <a:pt x="14376" y="496"/>
                      <a:pt x="14406" y="496"/>
                      <a:pt x="14437" y="436"/>
                    </a:cubicBezTo>
                    <a:cubicBezTo>
                      <a:pt x="14467" y="436"/>
                      <a:pt x="14497" y="436"/>
                      <a:pt x="14497" y="496"/>
                    </a:cubicBezTo>
                    <a:cubicBezTo>
                      <a:pt x="14506" y="505"/>
                      <a:pt x="14526" y="509"/>
                      <a:pt x="14549" y="509"/>
                    </a:cubicBezTo>
                    <a:cubicBezTo>
                      <a:pt x="14606" y="509"/>
                      <a:pt x="14689" y="487"/>
                      <a:pt x="14710" y="466"/>
                    </a:cubicBezTo>
                    <a:cubicBezTo>
                      <a:pt x="14710" y="496"/>
                      <a:pt x="14740" y="496"/>
                      <a:pt x="14771" y="496"/>
                    </a:cubicBezTo>
                    <a:cubicBezTo>
                      <a:pt x="14780" y="487"/>
                      <a:pt x="14786" y="484"/>
                      <a:pt x="14791" y="484"/>
                    </a:cubicBezTo>
                    <a:cubicBezTo>
                      <a:pt x="14801" y="484"/>
                      <a:pt x="14801" y="505"/>
                      <a:pt x="14801" y="527"/>
                    </a:cubicBezTo>
                    <a:cubicBezTo>
                      <a:pt x="14771" y="557"/>
                      <a:pt x="14801" y="557"/>
                      <a:pt x="14862" y="557"/>
                    </a:cubicBezTo>
                    <a:cubicBezTo>
                      <a:pt x="14892" y="527"/>
                      <a:pt x="15014" y="527"/>
                      <a:pt x="15075" y="527"/>
                    </a:cubicBezTo>
                    <a:cubicBezTo>
                      <a:pt x="15227" y="527"/>
                      <a:pt x="15257" y="496"/>
                      <a:pt x="15318" y="436"/>
                    </a:cubicBezTo>
                    <a:lnTo>
                      <a:pt x="15348" y="344"/>
                    </a:lnTo>
                    <a:lnTo>
                      <a:pt x="15348" y="436"/>
                    </a:lnTo>
                    <a:cubicBezTo>
                      <a:pt x="15348" y="466"/>
                      <a:pt x="15348" y="527"/>
                      <a:pt x="15348" y="527"/>
                    </a:cubicBezTo>
                    <a:cubicBezTo>
                      <a:pt x="15379" y="527"/>
                      <a:pt x="15379" y="496"/>
                      <a:pt x="15379" y="466"/>
                    </a:cubicBezTo>
                    <a:cubicBezTo>
                      <a:pt x="15379" y="451"/>
                      <a:pt x="15386" y="443"/>
                      <a:pt x="15402" y="443"/>
                    </a:cubicBezTo>
                    <a:cubicBezTo>
                      <a:pt x="15417" y="443"/>
                      <a:pt x="15440" y="451"/>
                      <a:pt x="15470" y="466"/>
                    </a:cubicBezTo>
                    <a:cubicBezTo>
                      <a:pt x="15500" y="481"/>
                      <a:pt x="15523" y="489"/>
                      <a:pt x="15542" y="489"/>
                    </a:cubicBezTo>
                    <a:cubicBezTo>
                      <a:pt x="15561" y="489"/>
                      <a:pt x="15576" y="481"/>
                      <a:pt x="15592" y="466"/>
                    </a:cubicBezTo>
                    <a:cubicBezTo>
                      <a:pt x="15622" y="466"/>
                      <a:pt x="15652" y="466"/>
                      <a:pt x="15652" y="496"/>
                    </a:cubicBezTo>
                    <a:cubicBezTo>
                      <a:pt x="15683" y="496"/>
                      <a:pt x="15683" y="496"/>
                      <a:pt x="15683" y="466"/>
                    </a:cubicBezTo>
                    <a:cubicBezTo>
                      <a:pt x="15683" y="451"/>
                      <a:pt x="15690" y="443"/>
                      <a:pt x="15702" y="443"/>
                    </a:cubicBezTo>
                    <a:cubicBezTo>
                      <a:pt x="15713" y="443"/>
                      <a:pt x="15728" y="451"/>
                      <a:pt x="15744" y="466"/>
                    </a:cubicBezTo>
                    <a:cubicBezTo>
                      <a:pt x="15761" y="502"/>
                      <a:pt x="15800" y="516"/>
                      <a:pt x="15829" y="516"/>
                    </a:cubicBezTo>
                    <a:cubicBezTo>
                      <a:pt x="15849" y="516"/>
                      <a:pt x="15865" y="509"/>
                      <a:pt x="15865" y="496"/>
                    </a:cubicBezTo>
                    <a:cubicBezTo>
                      <a:pt x="15865" y="466"/>
                      <a:pt x="15896" y="466"/>
                      <a:pt x="15926" y="466"/>
                    </a:cubicBezTo>
                    <a:cubicBezTo>
                      <a:pt x="15956" y="466"/>
                      <a:pt x="15987" y="466"/>
                      <a:pt x="15987" y="436"/>
                    </a:cubicBezTo>
                    <a:lnTo>
                      <a:pt x="16047" y="436"/>
                    </a:lnTo>
                    <a:cubicBezTo>
                      <a:pt x="16078" y="436"/>
                      <a:pt x="16047" y="466"/>
                      <a:pt x="16017" y="466"/>
                    </a:cubicBezTo>
                    <a:lnTo>
                      <a:pt x="16047" y="496"/>
                    </a:lnTo>
                    <a:cubicBezTo>
                      <a:pt x="16108" y="496"/>
                      <a:pt x="16139" y="496"/>
                      <a:pt x="16169" y="466"/>
                    </a:cubicBezTo>
                    <a:cubicBezTo>
                      <a:pt x="16184" y="436"/>
                      <a:pt x="16192" y="420"/>
                      <a:pt x="16196" y="420"/>
                    </a:cubicBezTo>
                    <a:cubicBezTo>
                      <a:pt x="16199" y="420"/>
                      <a:pt x="16199" y="436"/>
                      <a:pt x="16199" y="466"/>
                    </a:cubicBezTo>
                    <a:cubicBezTo>
                      <a:pt x="16199" y="487"/>
                      <a:pt x="16215" y="509"/>
                      <a:pt x="16234" y="509"/>
                    </a:cubicBezTo>
                    <a:cubicBezTo>
                      <a:pt x="16242" y="509"/>
                      <a:pt x="16251" y="505"/>
                      <a:pt x="16260" y="496"/>
                    </a:cubicBezTo>
                    <a:cubicBezTo>
                      <a:pt x="16273" y="471"/>
                      <a:pt x="16286" y="461"/>
                      <a:pt x="16297" y="461"/>
                    </a:cubicBezTo>
                    <a:cubicBezTo>
                      <a:pt x="16311" y="461"/>
                      <a:pt x="16321" y="479"/>
                      <a:pt x="16321" y="496"/>
                    </a:cubicBezTo>
                    <a:cubicBezTo>
                      <a:pt x="16306" y="527"/>
                      <a:pt x="16298" y="542"/>
                      <a:pt x="16306" y="542"/>
                    </a:cubicBezTo>
                    <a:cubicBezTo>
                      <a:pt x="16313" y="542"/>
                      <a:pt x="16336" y="527"/>
                      <a:pt x="16382" y="496"/>
                    </a:cubicBezTo>
                    <a:cubicBezTo>
                      <a:pt x="16443" y="496"/>
                      <a:pt x="16564" y="466"/>
                      <a:pt x="16655" y="466"/>
                    </a:cubicBezTo>
                    <a:cubicBezTo>
                      <a:pt x="16671" y="451"/>
                      <a:pt x="16686" y="443"/>
                      <a:pt x="16697" y="443"/>
                    </a:cubicBezTo>
                    <a:cubicBezTo>
                      <a:pt x="16709" y="443"/>
                      <a:pt x="16716" y="451"/>
                      <a:pt x="16716" y="466"/>
                    </a:cubicBezTo>
                    <a:cubicBezTo>
                      <a:pt x="16716" y="466"/>
                      <a:pt x="16716" y="466"/>
                      <a:pt x="16716" y="466"/>
                    </a:cubicBezTo>
                    <a:lnTo>
                      <a:pt x="16716" y="466"/>
                    </a:lnTo>
                    <a:cubicBezTo>
                      <a:pt x="16774" y="468"/>
                      <a:pt x="16815" y="473"/>
                      <a:pt x="16838" y="496"/>
                    </a:cubicBezTo>
                    <a:cubicBezTo>
                      <a:pt x="16838" y="502"/>
                      <a:pt x="16838" y="507"/>
                      <a:pt x="16839" y="512"/>
                    </a:cubicBezTo>
                    <a:lnTo>
                      <a:pt x="16839" y="512"/>
                    </a:lnTo>
                    <a:cubicBezTo>
                      <a:pt x="16841" y="488"/>
                      <a:pt x="16852" y="476"/>
                      <a:pt x="16873" y="471"/>
                    </a:cubicBezTo>
                    <a:lnTo>
                      <a:pt x="16873" y="471"/>
                    </a:lnTo>
                    <a:lnTo>
                      <a:pt x="16868" y="466"/>
                    </a:lnTo>
                    <a:lnTo>
                      <a:pt x="16899" y="466"/>
                    </a:lnTo>
                    <a:cubicBezTo>
                      <a:pt x="16906" y="466"/>
                      <a:pt x="16911" y="466"/>
                      <a:pt x="16915" y="466"/>
                    </a:cubicBezTo>
                    <a:lnTo>
                      <a:pt x="16915" y="466"/>
                    </a:lnTo>
                    <a:cubicBezTo>
                      <a:pt x="16928" y="466"/>
                      <a:pt x="16943" y="466"/>
                      <a:pt x="16959" y="466"/>
                    </a:cubicBezTo>
                    <a:cubicBezTo>
                      <a:pt x="16977" y="475"/>
                      <a:pt x="16995" y="479"/>
                      <a:pt x="17012" y="479"/>
                    </a:cubicBezTo>
                    <a:cubicBezTo>
                      <a:pt x="17053" y="479"/>
                      <a:pt x="17090" y="457"/>
                      <a:pt x="17111" y="436"/>
                    </a:cubicBezTo>
                    <a:lnTo>
                      <a:pt x="17051" y="436"/>
                    </a:lnTo>
                    <a:cubicBezTo>
                      <a:pt x="17051" y="400"/>
                      <a:pt x="17061" y="385"/>
                      <a:pt x="17082" y="385"/>
                    </a:cubicBezTo>
                    <a:cubicBezTo>
                      <a:pt x="17097" y="385"/>
                      <a:pt x="17117" y="393"/>
                      <a:pt x="17142" y="405"/>
                    </a:cubicBezTo>
                    <a:cubicBezTo>
                      <a:pt x="17172" y="405"/>
                      <a:pt x="17172" y="436"/>
                      <a:pt x="17172" y="466"/>
                    </a:cubicBezTo>
                    <a:cubicBezTo>
                      <a:pt x="17203" y="466"/>
                      <a:pt x="17203" y="466"/>
                      <a:pt x="17203" y="496"/>
                    </a:cubicBezTo>
                    <a:lnTo>
                      <a:pt x="17182" y="496"/>
                    </a:lnTo>
                    <a:cubicBezTo>
                      <a:pt x="17193" y="514"/>
                      <a:pt x="17213" y="527"/>
                      <a:pt x="17233" y="527"/>
                    </a:cubicBezTo>
                    <a:cubicBezTo>
                      <a:pt x="17233" y="527"/>
                      <a:pt x="17263" y="527"/>
                      <a:pt x="17233" y="496"/>
                    </a:cubicBezTo>
                    <a:cubicBezTo>
                      <a:pt x="17233" y="466"/>
                      <a:pt x="17233" y="466"/>
                      <a:pt x="17263" y="466"/>
                    </a:cubicBezTo>
                    <a:cubicBezTo>
                      <a:pt x="17294" y="466"/>
                      <a:pt x="17324" y="466"/>
                      <a:pt x="17355" y="436"/>
                    </a:cubicBezTo>
                    <a:cubicBezTo>
                      <a:pt x="17355" y="405"/>
                      <a:pt x="17385" y="405"/>
                      <a:pt x="17415" y="405"/>
                    </a:cubicBezTo>
                    <a:lnTo>
                      <a:pt x="17446" y="405"/>
                    </a:lnTo>
                    <a:cubicBezTo>
                      <a:pt x="17470" y="405"/>
                      <a:pt x="17475" y="425"/>
                      <a:pt x="17476" y="432"/>
                    </a:cubicBezTo>
                    <a:lnTo>
                      <a:pt x="17476" y="432"/>
                    </a:lnTo>
                    <a:cubicBezTo>
                      <a:pt x="17456" y="429"/>
                      <a:pt x="17431" y="421"/>
                      <a:pt x="17415" y="405"/>
                    </a:cubicBezTo>
                    <a:lnTo>
                      <a:pt x="17415" y="405"/>
                    </a:lnTo>
                    <a:cubicBezTo>
                      <a:pt x="17415" y="436"/>
                      <a:pt x="17446" y="466"/>
                      <a:pt x="17446" y="466"/>
                    </a:cubicBezTo>
                    <a:cubicBezTo>
                      <a:pt x="17476" y="466"/>
                      <a:pt x="17476" y="436"/>
                      <a:pt x="17476" y="436"/>
                    </a:cubicBezTo>
                    <a:cubicBezTo>
                      <a:pt x="17476" y="436"/>
                      <a:pt x="17476" y="434"/>
                      <a:pt x="17476" y="432"/>
                    </a:cubicBezTo>
                    <a:lnTo>
                      <a:pt x="17476" y="432"/>
                    </a:lnTo>
                    <a:cubicBezTo>
                      <a:pt x="17493" y="436"/>
                      <a:pt x="17506" y="436"/>
                      <a:pt x="17506" y="436"/>
                    </a:cubicBezTo>
                    <a:lnTo>
                      <a:pt x="17506" y="466"/>
                    </a:lnTo>
                    <a:cubicBezTo>
                      <a:pt x="17506" y="496"/>
                      <a:pt x="17537" y="527"/>
                      <a:pt x="17537" y="527"/>
                    </a:cubicBezTo>
                    <a:cubicBezTo>
                      <a:pt x="17537" y="527"/>
                      <a:pt x="17537" y="496"/>
                      <a:pt x="17537" y="496"/>
                    </a:cubicBezTo>
                    <a:cubicBezTo>
                      <a:pt x="17537" y="466"/>
                      <a:pt x="18206" y="466"/>
                      <a:pt x="18297" y="466"/>
                    </a:cubicBezTo>
                    <a:cubicBezTo>
                      <a:pt x="18327" y="481"/>
                      <a:pt x="18365" y="489"/>
                      <a:pt x="18392" y="489"/>
                    </a:cubicBezTo>
                    <a:cubicBezTo>
                      <a:pt x="18418" y="489"/>
                      <a:pt x="18434" y="481"/>
                      <a:pt x="18418" y="466"/>
                    </a:cubicBezTo>
                    <a:cubicBezTo>
                      <a:pt x="18418" y="447"/>
                      <a:pt x="18463" y="440"/>
                      <a:pt x="18540" y="437"/>
                    </a:cubicBezTo>
                    <a:lnTo>
                      <a:pt x="18540" y="437"/>
                    </a:lnTo>
                    <a:lnTo>
                      <a:pt x="18540" y="436"/>
                    </a:lnTo>
                    <a:cubicBezTo>
                      <a:pt x="18540" y="414"/>
                      <a:pt x="18555" y="393"/>
                      <a:pt x="18564" y="393"/>
                    </a:cubicBezTo>
                    <a:cubicBezTo>
                      <a:pt x="18568" y="393"/>
                      <a:pt x="18570" y="396"/>
                      <a:pt x="18570" y="405"/>
                    </a:cubicBezTo>
                    <a:cubicBezTo>
                      <a:pt x="18570" y="405"/>
                      <a:pt x="18570" y="419"/>
                      <a:pt x="18561" y="437"/>
                    </a:cubicBezTo>
                    <a:lnTo>
                      <a:pt x="18561" y="437"/>
                    </a:lnTo>
                    <a:cubicBezTo>
                      <a:pt x="18607" y="436"/>
                      <a:pt x="18661" y="436"/>
                      <a:pt x="18722" y="436"/>
                    </a:cubicBezTo>
                    <a:cubicBezTo>
                      <a:pt x="18905" y="436"/>
                      <a:pt x="19057" y="436"/>
                      <a:pt x="19057" y="405"/>
                    </a:cubicBezTo>
                    <a:lnTo>
                      <a:pt x="19117" y="405"/>
                    </a:lnTo>
                    <a:cubicBezTo>
                      <a:pt x="19178" y="405"/>
                      <a:pt x="19239" y="375"/>
                      <a:pt x="19269" y="375"/>
                    </a:cubicBezTo>
                    <a:cubicBezTo>
                      <a:pt x="19285" y="360"/>
                      <a:pt x="19300" y="352"/>
                      <a:pt x="19307" y="352"/>
                    </a:cubicBezTo>
                    <a:cubicBezTo>
                      <a:pt x="19315" y="352"/>
                      <a:pt x="19315" y="360"/>
                      <a:pt x="19300" y="375"/>
                    </a:cubicBezTo>
                    <a:cubicBezTo>
                      <a:pt x="19300" y="405"/>
                      <a:pt x="19300" y="436"/>
                      <a:pt x="19330" y="436"/>
                    </a:cubicBezTo>
                    <a:cubicBezTo>
                      <a:pt x="19391" y="436"/>
                      <a:pt x="19391" y="405"/>
                      <a:pt x="19391" y="375"/>
                    </a:cubicBezTo>
                    <a:cubicBezTo>
                      <a:pt x="19391" y="344"/>
                      <a:pt x="19421" y="344"/>
                      <a:pt x="19421" y="344"/>
                    </a:cubicBezTo>
                    <a:cubicBezTo>
                      <a:pt x="19421" y="344"/>
                      <a:pt x="19421" y="344"/>
                      <a:pt x="19421" y="375"/>
                    </a:cubicBezTo>
                    <a:lnTo>
                      <a:pt x="19421" y="436"/>
                    </a:lnTo>
                    <a:lnTo>
                      <a:pt x="19452" y="436"/>
                    </a:lnTo>
                    <a:cubicBezTo>
                      <a:pt x="19452" y="405"/>
                      <a:pt x="19482" y="405"/>
                      <a:pt x="19482" y="405"/>
                    </a:cubicBezTo>
                    <a:cubicBezTo>
                      <a:pt x="19513" y="405"/>
                      <a:pt x="19513" y="405"/>
                      <a:pt x="19513" y="466"/>
                    </a:cubicBezTo>
                    <a:cubicBezTo>
                      <a:pt x="19513" y="512"/>
                      <a:pt x="19520" y="534"/>
                      <a:pt x="19532" y="534"/>
                    </a:cubicBezTo>
                    <a:cubicBezTo>
                      <a:pt x="19543" y="534"/>
                      <a:pt x="19558" y="512"/>
                      <a:pt x="19573" y="466"/>
                    </a:cubicBezTo>
                    <a:lnTo>
                      <a:pt x="19634" y="436"/>
                    </a:lnTo>
                    <a:cubicBezTo>
                      <a:pt x="19644" y="464"/>
                      <a:pt x="19657" y="475"/>
                      <a:pt x="19669" y="475"/>
                    </a:cubicBezTo>
                    <a:cubicBezTo>
                      <a:pt x="19697" y="475"/>
                      <a:pt x="19725" y="426"/>
                      <a:pt x="19725" y="405"/>
                    </a:cubicBezTo>
                    <a:cubicBezTo>
                      <a:pt x="19741" y="436"/>
                      <a:pt x="19756" y="451"/>
                      <a:pt x="19771" y="451"/>
                    </a:cubicBezTo>
                    <a:cubicBezTo>
                      <a:pt x="19786" y="451"/>
                      <a:pt x="19801" y="436"/>
                      <a:pt x="19817" y="405"/>
                    </a:cubicBezTo>
                    <a:cubicBezTo>
                      <a:pt x="19817" y="390"/>
                      <a:pt x="19824" y="382"/>
                      <a:pt x="19836" y="382"/>
                    </a:cubicBezTo>
                    <a:cubicBezTo>
                      <a:pt x="19847" y="382"/>
                      <a:pt x="19862" y="390"/>
                      <a:pt x="19877" y="405"/>
                    </a:cubicBezTo>
                    <a:cubicBezTo>
                      <a:pt x="19908" y="436"/>
                      <a:pt x="19938" y="436"/>
                      <a:pt x="19999" y="436"/>
                    </a:cubicBezTo>
                    <a:cubicBezTo>
                      <a:pt x="20029" y="405"/>
                      <a:pt x="20212" y="405"/>
                      <a:pt x="20424" y="405"/>
                    </a:cubicBezTo>
                    <a:cubicBezTo>
                      <a:pt x="20698" y="405"/>
                      <a:pt x="20850" y="405"/>
                      <a:pt x="20850" y="375"/>
                    </a:cubicBezTo>
                    <a:cubicBezTo>
                      <a:pt x="20880" y="375"/>
                      <a:pt x="20880" y="375"/>
                      <a:pt x="20911" y="405"/>
                    </a:cubicBezTo>
                    <a:cubicBezTo>
                      <a:pt x="20911" y="432"/>
                      <a:pt x="20917" y="448"/>
                      <a:pt x="20926" y="448"/>
                    </a:cubicBezTo>
                    <a:cubicBezTo>
                      <a:pt x="20938" y="448"/>
                      <a:pt x="20955" y="425"/>
                      <a:pt x="20972" y="375"/>
                    </a:cubicBezTo>
                    <a:cubicBezTo>
                      <a:pt x="20989" y="357"/>
                      <a:pt x="20997" y="340"/>
                      <a:pt x="21000" y="340"/>
                    </a:cubicBezTo>
                    <a:cubicBezTo>
                      <a:pt x="21002" y="340"/>
                      <a:pt x="21002" y="349"/>
                      <a:pt x="21002" y="375"/>
                    </a:cubicBezTo>
                    <a:cubicBezTo>
                      <a:pt x="21002" y="405"/>
                      <a:pt x="21063" y="405"/>
                      <a:pt x="21154" y="405"/>
                    </a:cubicBezTo>
                    <a:cubicBezTo>
                      <a:pt x="21245" y="405"/>
                      <a:pt x="21367" y="405"/>
                      <a:pt x="21367" y="375"/>
                    </a:cubicBezTo>
                    <a:cubicBezTo>
                      <a:pt x="21367" y="434"/>
                      <a:pt x="21417" y="467"/>
                      <a:pt x="21478" y="467"/>
                    </a:cubicBezTo>
                    <a:cubicBezTo>
                      <a:pt x="21511" y="467"/>
                      <a:pt x="21547" y="457"/>
                      <a:pt x="21580" y="436"/>
                    </a:cubicBezTo>
                    <a:cubicBezTo>
                      <a:pt x="21610" y="436"/>
                      <a:pt x="21640" y="436"/>
                      <a:pt x="21640" y="466"/>
                    </a:cubicBezTo>
                    <a:cubicBezTo>
                      <a:pt x="21671" y="466"/>
                      <a:pt x="21701" y="466"/>
                      <a:pt x="21762" y="436"/>
                    </a:cubicBezTo>
                    <a:lnTo>
                      <a:pt x="21975" y="436"/>
                    </a:lnTo>
                    <a:cubicBezTo>
                      <a:pt x="22035" y="436"/>
                      <a:pt x="22066" y="375"/>
                      <a:pt x="22066" y="375"/>
                    </a:cubicBezTo>
                    <a:lnTo>
                      <a:pt x="22096" y="375"/>
                    </a:lnTo>
                    <a:cubicBezTo>
                      <a:pt x="22096" y="436"/>
                      <a:pt x="22248" y="436"/>
                      <a:pt x="22431" y="436"/>
                    </a:cubicBezTo>
                    <a:cubicBezTo>
                      <a:pt x="22643" y="436"/>
                      <a:pt x="22795" y="436"/>
                      <a:pt x="22826" y="466"/>
                    </a:cubicBezTo>
                    <a:cubicBezTo>
                      <a:pt x="22826" y="466"/>
                      <a:pt x="22856" y="466"/>
                      <a:pt x="22887" y="436"/>
                    </a:cubicBezTo>
                    <a:cubicBezTo>
                      <a:pt x="22904" y="400"/>
                      <a:pt x="22922" y="385"/>
                      <a:pt x="22940" y="385"/>
                    </a:cubicBezTo>
                    <a:cubicBezTo>
                      <a:pt x="22953" y="385"/>
                      <a:pt x="22965" y="393"/>
                      <a:pt x="22978" y="405"/>
                    </a:cubicBezTo>
                    <a:cubicBezTo>
                      <a:pt x="22978" y="436"/>
                      <a:pt x="23008" y="451"/>
                      <a:pt x="23042" y="451"/>
                    </a:cubicBezTo>
                    <a:cubicBezTo>
                      <a:pt x="23076" y="451"/>
                      <a:pt x="23114" y="436"/>
                      <a:pt x="23130" y="405"/>
                    </a:cubicBezTo>
                    <a:lnTo>
                      <a:pt x="23130" y="436"/>
                    </a:lnTo>
                    <a:cubicBezTo>
                      <a:pt x="23141" y="459"/>
                      <a:pt x="23162" y="469"/>
                      <a:pt x="23184" y="469"/>
                    </a:cubicBezTo>
                    <a:cubicBezTo>
                      <a:pt x="23221" y="469"/>
                      <a:pt x="23263" y="443"/>
                      <a:pt x="23282" y="405"/>
                    </a:cubicBezTo>
                    <a:cubicBezTo>
                      <a:pt x="23303" y="427"/>
                      <a:pt x="23309" y="448"/>
                      <a:pt x="23322" y="448"/>
                    </a:cubicBezTo>
                    <a:cubicBezTo>
                      <a:pt x="23327" y="448"/>
                      <a:pt x="23334" y="444"/>
                      <a:pt x="23342" y="436"/>
                    </a:cubicBezTo>
                    <a:cubicBezTo>
                      <a:pt x="23373" y="436"/>
                      <a:pt x="23373" y="436"/>
                      <a:pt x="23373" y="496"/>
                    </a:cubicBezTo>
                    <a:cubicBezTo>
                      <a:pt x="23373" y="527"/>
                      <a:pt x="23373" y="557"/>
                      <a:pt x="23403" y="557"/>
                    </a:cubicBezTo>
                    <a:cubicBezTo>
                      <a:pt x="23434" y="557"/>
                      <a:pt x="23434" y="527"/>
                      <a:pt x="23434" y="496"/>
                    </a:cubicBezTo>
                    <a:lnTo>
                      <a:pt x="23494" y="496"/>
                    </a:lnTo>
                    <a:cubicBezTo>
                      <a:pt x="23494" y="496"/>
                      <a:pt x="23525" y="496"/>
                      <a:pt x="23525" y="466"/>
                    </a:cubicBezTo>
                    <a:cubicBezTo>
                      <a:pt x="23525" y="436"/>
                      <a:pt x="23555" y="436"/>
                      <a:pt x="23586" y="436"/>
                    </a:cubicBezTo>
                    <a:cubicBezTo>
                      <a:pt x="23586" y="444"/>
                      <a:pt x="23588" y="448"/>
                      <a:pt x="23591" y="448"/>
                    </a:cubicBezTo>
                    <a:cubicBezTo>
                      <a:pt x="23598" y="448"/>
                      <a:pt x="23607" y="427"/>
                      <a:pt x="23586" y="405"/>
                    </a:cubicBezTo>
                    <a:cubicBezTo>
                      <a:pt x="23586" y="375"/>
                      <a:pt x="23586" y="314"/>
                      <a:pt x="23616" y="314"/>
                    </a:cubicBezTo>
                    <a:lnTo>
                      <a:pt x="23616" y="253"/>
                    </a:lnTo>
                    <a:cubicBezTo>
                      <a:pt x="23616" y="192"/>
                      <a:pt x="23616" y="162"/>
                      <a:pt x="23555" y="132"/>
                    </a:cubicBezTo>
                    <a:cubicBezTo>
                      <a:pt x="23481" y="113"/>
                      <a:pt x="23419" y="83"/>
                      <a:pt x="23381" y="83"/>
                    </a:cubicBezTo>
                    <a:cubicBezTo>
                      <a:pt x="23356" y="83"/>
                      <a:pt x="23342" y="96"/>
                      <a:pt x="23342" y="132"/>
                    </a:cubicBezTo>
                    <a:cubicBezTo>
                      <a:pt x="23342" y="132"/>
                      <a:pt x="23342" y="162"/>
                      <a:pt x="23312" y="162"/>
                    </a:cubicBezTo>
                    <a:cubicBezTo>
                      <a:pt x="23282" y="162"/>
                      <a:pt x="23251" y="132"/>
                      <a:pt x="23251" y="132"/>
                    </a:cubicBezTo>
                    <a:cubicBezTo>
                      <a:pt x="23251" y="101"/>
                      <a:pt x="23130" y="101"/>
                      <a:pt x="22978" y="71"/>
                    </a:cubicBezTo>
                    <a:cubicBezTo>
                      <a:pt x="22826" y="71"/>
                      <a:pt x="22735" y="71"/>
                      <a:pt x="22704" y="40"/>
                    </a:cubicBezTo>
                    <a:cubicBezTo>
                      <a:pt x="22674" y="10"/>
                      <a:pt x="22643" y="10"/>
                      <a:pt x="22643" y="10"/>
                    </a:cubicBezTo>
                    <a:cubicBezTo>
                      <a:pt x="22643" y="40"/>
                      <a:pt x="22491" y="40"/>
                      <a:pt x="22309" y="40"/>
                    </a:cubicBezTo>
                    <a:cubicBezTo>
                      <a:pt x="22096" y="40"/>
                      <a:pt x="21914" y="40"/>
                      <a:pt x="21914" y="71"/>
                    </a:cubicBezTo>
                    <a:lnTo>
                      <a:pt x="21853" y="71"/>
                    </a:lnTo>
                    <a:cubicBezTo>
                      <a:pt x="21853" y="40"/>
                      <a:pt x="21792" y="40"/>
                      <a:pt x="21731" y="40"/>
                    </a:cubicBezTo>
                    <a:cubicBezTo>
                      <a:pt x="21671" y="71"/>
                      <a:pt x="21640" y="71"/>
                      <a:pt x="21640" y="71"/>
                    </a:cubicBezTo>
                    <a:cubicBezTo>
                      <a:pt x="21640" y="40"/>
                      <a:pt x="21610" y="40"/>
                      <a:pt x="21549" y="40"/>
                    </a:cubicBezTo>
                    <a:cubicBezTo>
                      <a:pt x="21488" y="40"/>
                      <a:pt x="21458" y="40"/>
                      <a:pt x="21458" y="71"/>
                    </a:cubicBezTo>
                    <a:cubicBezTo>
                      <a:pt x="21428" y="71"/>
                      <a:pt x="21245" y="71"/>
                      <a:pt x="21154" y="40"/>
                    </a:cubicBezTo>
                    <a:cubicBezTo>
                      <a:pt x="21145" y="32"/>
                      <a:pt x="21136" y="28"/>
                      <a:pt x="21127" y="28"/>
                    </a:cubicBezTo>
                    <a:cubicBezTo>
                      <a:pt x="21106" y="28"/>
                      <a:pt x="21084" y="49"/>
                      <a:pt x="21063" y="71"/>
                    </a:cubicBezTo>
                    <a:cubicBezTo>
                      <a:pt x="21063" y="101"/>
                      <a:pt x="21063" y="132"/>
                      <a:pt x="21032" y="132"/>
                    </a:cubicBezTo>
                    <a:lnTo>
                      <a:pt x="21032" y="71"/>
                    </a:lnTo>
                    <a:cubicBezTo>
                      <a:pt x="21032" y="40"/>
                      <a:pt x="21032" y="40"/>
                      <a:pt x="21002" y="40"/>
                    </a:cubicBezTo>
                    <a:lnTo>
                      <a:pt x="20941" y="40"/>
                    </a:lnTo>
                    <a:cubicBezTo>
                      <a:pt x="20941" y="71"/>
                      <a:pt x="20789" y="71"/>
                      <a:pt x="20607" y="71"/>
                    </a:cubicBezTo>
                    <a:cubicBezTo>
                      <a:pt x="20364" y="71"/>
                      <a:pt x="20272" y="71"/>
                      <a:pt x="20272" y="101"/>
                    </a:cubicBezTo>
                    <a:cubicBezTo>
                      <a:pt x="20272" y="116"/>
                      <a:pt x="20265" y="124"/>
                      <a:pt x="20246" y="124"/>
                    </a:cubicBezTo>
                    <a:cubicBezTo>
                      <a:pt x="20227" y="124"/>
                      <a:pt x="20197" y="116"/>
                      <a:pt x="20151" y="101"/>
                    </a:cubicBezTo>
                    <a:cubicBezTo>
                      <a:pt x="20062" y="30"/>
                      <a:pt x="20025" y="0"/>
                      <a:pt x="20004" y="0"/>
                    </a:cubicBezTo>
                    <a:close/>
                    <a:moveTo>
                      <a:pt x="485" y="891"/>
                    </a:moveTo>
                    <a:cubicBezTo>
                      <a:pt x="485" y="891"/>
                      <a:pt x="454" y="922"/>
                      <a:pt x="454" y="952"/>
                    </a:cubicBezTo>
                    <a:lnTo>
                      <a:pt x="485" y="952"/>
                    </a:lnTo>
                    <a:cubicBezTo>
                      <a:pt x="485" y="952"/>
                      <a:pt x="485" y="922"/>
                      <a:pt x="485" y="891"/>
                    </a:cubicBezTo>
                    <a:close/>
                    <a:moveTo>
                      <a:pt x="6594" y="1135"/>
                    </a:moveTo>
                    <a:cubicBezTo>
                      <a:pt x="6594" y="1135"/>
                      <a:pt x="6564" y="1165"/>
                      <a:pt x="6564" y="1226"/>
                    </a:cubicBezTo>
                    <a:cubicBezTo>
                      <a:pt x="6564" y="1238"/>
                      <a:pt x="6569" y="1246"/>
                      <a:pt x="6578" y="1246"/>
                    </a:cubicBezTo>
                    <a:cubicBezTo>
                      <a:pt x="6589" y="1246"/>
                      <a:pt x="6607" y="1231"/>
                      <a:pt x="6625" y="1195"/>
                    </a:cubicBezTo>
                    <a:cubicBezTo>
                      <a:pt x="6625" y="1135"/>
                      <a:pt x="6625" y="1135"/>
                      <a:pt x="6594" y="1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5"/>
              <p:cNvSpPr/>
              <p:nvPr/>
            </p:nvSpPr>
            <p:spPr>
              <a:xfrm>
                <a:off x="5796975" y="3126225"/>
                <a:ext cx="430875" cy="31150"/>
              </a:xfrm>
              <a:custGeom>
                <a:avLst/>
                <a:gdLst/>
                <a:ahLst/>
                <a:cxnLst/>
                <a:rect l="l" t="t" r="r" b="b"/>
                <a:pathLst>
                  <a:path w="17235" h="1246" extrusionOk="0">
                    <a:moveTo>
                      <a:pt x="4833" y="40"/>
                    </a:moveTo>
                    <a:cubicBezTo>
                      <a:pt x="4773" y="40"/>
                      <a:pt x="4773" y="40"/>
                      <a:pt x="4803" y="71"/>
                    </a:cubicBezTo>
                    <a:lnTo>
                      <a:pt x="4833" y="71"/>
                    </a:lnTo>
                    <a:cubicBezTo>
                      <a:pt x="4833" y="40"/>
                      <a:pt x="4833" y="40"/>
                      <a:pt x="4833" y="40"/>
                    </a:cubicBezTo>
                    <a:close/>
                    <a:moveTo>
                      <a:pt x="10882" y="162"/>
                    </a:moveTo>
                    <a:cubicBezTo>
                      <a:pt x="10882" y="162"/>
                      <a:pt x="10882" y="162"/>
                      <a:pt x="10882" y="162"/>
                    </a:cubicBezTo>
                    <a:lnTo>
                      <a:pt x="10882" y="162"/>
                    </a:lnTo>
                    <a:close/>
                    <a:moveTo>
                      <a:pt x="9849" y="162"/>
                    </a:moveTo>
                    <a:cubicBezTo>
                      <a:pt x="9864" y="192"/>
                      <a:pt x="9864" y="208"/>
                      <a:pt x="9860" y="208"/>
                    </a:cubicBezTo>
                    <a:cubicBezTo>
                      <a:pt x="9856" y="208"/>
                      <a:pt x="9849" y="192"/>
                      <a:pt x="9849" y="162"/>
                    </a:cubicBezTo>
                    <a:close/>
                    <a:moveTo>
                      <a:pt x="700" y="223"/>
                    </a:moveTo>
                    <a:lnTo>
                      <a:pt x="700" y="253"/>
                    </a:lnTo>
                    <a:lnTo>
                      <a:pt x="730" y="253"/>
                    </a:lnTo>
                    <a:cubicBezTo>
                      <a:pt x="730" y="223"/>
                      <a:pt x="730" y="223"/>
                      <a:pt x="700" y="223"/>
                    </a:cubicBezTo>
                    <a:close/>
                    <a:moveTo>
                      <a:pt x="12068" y="223"/>
                    </a:moveTo>
                    <a:cubicBezTo>
                      <a:pt x="12068" y="253"/>
                      <a:pt x="12068" y="284"/>
                      <a:pt x="12037" y="284"/>
                    </a:cubicBezTo>
                    <a:lnTo>
                      <a:pt x="12037" y="253"/>
                    </a:lnTo>
                    <a:lnTo>
                      <a:pt x="12037" y="223"/>
                    </a:lnTo>
                    <a:close/>
                    <a:moveTo>
                      <a:pt x="7630" y="223"/>
                    </a:moveTo>
                    <a:cubicBezTo>
                      <a:pt x="7630" y="284"/>
                      <a:pt x="7630" y="314"/>
                      <a:pt x="7599" y="314"/>
                    </a:cubicBezTo>
                    <a:lnTo>
                      <a:pt x="7569" y="314"/>
                    </a:lnTo>
                    <a:cubicBezTo>
                      <a:pt x="7569" y="284"/>
                      <a:pt x="7599" y="223"/>
                      <a:pt x="7599" y="223"/>
                    </a:cubicBezTo>
                    <a:close/>
                    <a:moveTo>
                      <a:pt x="11794" y="253"/>
                    </a:moveTo>
                    <a:cubicBezTo>
                      <a:pt x="11824" y="253"/>
                      <a:pt x="11824" y="253"/>
                      <a:pt x="11824" y="284"/>
                    </a:cubicBezTo>
                    <a:cubicBezTo>
                      <a:pt x="11824" y="284"/>
                      <a:pt x="11824" y="314"/>
                      <a:pt x="11794" y="314"/>
                    </a:cubicBezTo>
                    <a:lnTo>
                      <a:pt x="11794" y="284"/>
                    </a:lnTo>
                    <a:cubicBezTo>
                      <a:pt x="11794" y="253"/>
                      <a:pt x="11794" y="253"/>
                      <a:pt x="11794" y="253"/>
                    </a:cubicBezTo>
                    <a:close/>
                    <a:moveTo>
                      <a:pt x="17121" y="258"/>
                    </a:moveTo>
                    <a:cubicBezTo>
                      <a:pt x="17138" y="258"/>
                      <a:pt x="17126" y="301"/>
                      <a:pt x="17083" y="344"/>
                    </a:cubicBezTo>
                    <a:cubicBezTo>
                      <a:pt x="17083" y="314"/>
                      <a:pt x="17083" y="284"/>
                      <a:pt x="17083" y="284"/>
                    </a:cubicBezTo>
                    <a:cubicBezTo>
                      <a:pt x="17101" y="266"/>
                      <a:pt x="17113" y="258"/>
                      <a:pt x="17121" y="258"/>
                    </a:cubicBezTo>
                    <a:close/>
                    <a:moveTo>
                      <a:pt x="14256" y="284"/>
                    </a:moveTo>
                    <a:cubicBezTo>
                      <a:pt x="14286" y="284"/>
                      <a:pt x="14286" y="284"/>
                      <a:pt x="14286" y="314"/>
                    </a:cubicBezTo>
                    <a:cubicBezTo>
                      <a:pt x="14286" y="344"/>
                      <a:pt x="14256" y="375"/>
                      <a:pt x="14226" y="375"/>
                    </a:cubicBezTo>
                    <a:cubicBezTo>
                      <a:pt x="14226" y="375"/>
                      <a:pt x="14226" y="314"/>
                      <a:pt x="14256" y="284"/>
                    </a:cubicBezTo>
                    <a:close/>
                    <a:moveTo>
                      <a:pt x="2797" y="344"/>
                    </a:moveTo>
                    <a:lnTo>
                      <a:pt x="2797" y="375"/>
                    </a:lnTo>
                    <a:lnTo>
                      <a:pt x="2767" y="405"/>
                    </a:lnTo>
                    <a:lnTo>
                      <a:pt x="2767" y="375"/>
                    </a:lnTo>
                    <a:cubicBezTo>
                      <a:pt x="2767" y="344"/>
                      <a:pt x="2767" y="344"/>
                      <a:pt x="2797" y="344"/>
                    </a:cubicBezTo>
                    <a:close/>
                    <a:moveTo>
                      <a:pt x="3360" y="294"/>
                    </a:moveTo>
                    <a:cubicBezTo>
                      <a:pt x="3369" y="294"/>
                      <a:pt x="3362" y="309"/>
                      <a:pt x="3344" y="344"/>
                    </a:cubicBezTo>
                    <a:cubicBezTo>
                      <a:pt x="3314" y="375"/>
                      <a:pt x="3314" y="405"/>
                      <a:pt x="3314" y="405"/>
                    </a:cubicBezTo>
                    <a:cubicBezTo>
                      <a:pt x="3283" y="405"/>
                      <a:pt x="3314" y="375"/>
                      <a:pt x="3314" y="314"/>
                    </a:cubicBezTo>
                    <a:cubicBezTo>
                      <a:pt x="3339" y="301"/>
                      <a:pt x="3354" y="294"/>
                      <a:pt x="3360" y="294"/>
                    </a:cubicBezTo>
                    <a:close/>
                    <a:moveTo>
                      <a:pt x="4225" y="375"/>
                    </a:moveTo>
                    <a:cubicBezTo>
                      <a:pt x="4256" y="375"/>
                      <a:pt x="4256" y="375"/>
                      <a:pt x="4256" y="405"/>
                    </a:cubicBezTo>
                    <a:lnTo>
                      <a:pt x="4225" y="405"/>
                    </a:lnTo>
                    <a:lnTo>
                      <a:pt x="4225" y="375"/>
                    </a:lnTo>
                    <a:close/>
                    <a:moveTo>
                      <a:pt x="426" y="375"/>
                    </a:moveTo>
                    <a:cubicBezTo>
                      <a:pt x="456" y="375"/>
                      <a:pt x="456" y="375"/>
                      <a:pt x="456" y="405"/>
                    </a:cubicBezTo>
                    <a:cubicBezTo>
                      <a:pt x="456" y="405"/>
                      <a:pt x="426" y="436"/>
                      <a:pt x="396" y="436"/>
                    </a:cubicBezTo>
                    <a:lnTo>
                      <a:pt x="396" y="405"/>
                    </a:lnTo>
                    <a:cubicBezTo>
                      <a:pt x="396" y="375"/>
                      <a:pt x="396" y="375"/>
                      <a:pt x="426" y="375"/>
                    </a:cubicBezTo>
                    <a:close/>
                    <a:moveTo>
                      <a:pt x="4065" y="333"/>
                    </a:moveTo>
                    <a:cubicBezTo>
                      <a:pt x="4085" y="333"/>
                      <a:pt x="4096" y="367"/>
                      <a:pt x="4074" y="436"/>
                    </a:cubicBezTo>
                    <a:lnTo>
                      <a:pt x="4043" y="436"/>
                    </a:lnTo>
                    <a:cubicBezTo>
                      <a:pt x="4043" y="405"/>
                      <a:pt x="4043" y="344"/>
                      <a:pt x="4043" y="344"/>
                    </a:cubicBezTo>
                    <a:cubicBezTo>
                      <a:pt x="4051" y="337"/>
                      <a:pt x="4058" y="333"/>
                      <a:pt x="4065" y="333"/>
                    </a:cubicBezTo>
                    <a:close/>
                    <a:moveTo>
                      <a:pt x="5472" y="405"/>
                    </a:moveTo>
                    <a:cubicBezTo>
                      <a:pt x="5472" y="436"/>
                      <a:pt x="5472" y="466"/>
                      <a:pt x="5441" y="466"/>
                    </a:cubicBezTo>
                    <a:lnTo>
                      <a:pt x="5441" y="436"/>
                    </a:lnTo>
                    <a:lnTo>
                      <a:pt x="5441" y="405"/>
                    </a:lnTo>
                    <a:close/>
                    <a:moveTo>
                      <a:pt x="13587" y="436"/>
                    </a:moveTo>
                    <a:lnTo>
                      <a:pt x="13587" y="436"/>
                    </a:lnTo>
                    <a:cubicBezTo>
                      <a:pt x="13577" y="436"/>
                      <a:pt x="13567" y="437"/>
                      <a:pt x="13557" y="437"/>
                    </a:cubicBezTo>
                    <a:lnTo>
                      <a:pt x="13557" y="437"/>
                    </a:lnTo>
                    <a:lnTo>
                      <a:pt x="13557" y="466"/>
                    </a:lnTo>
                    <a:cubicBezTo>
                      <a:pt x="13557" y="486"/>
                      <a:pt x="13557" y="493"/>
                      <a:pt x="13558" y="493"/>
                    </a:cubicBezTo>
                    <a:cubicBezTo>
                      <a:pt x="13560" y="493"/>
                      <a:pt x="13567" y="466"/>
                      <a:pt x="13587" y="466"/>
                    </a:cubicBezTo>
                    <a:cubicBezTo>
                      <a:pt x="13587" y="456"/>
                      <a:pt x="13587" y="445"/>
                      <a:pt x="13587" y="436"/>
                    </a:cubicBezTo>
                    <a:close/>
                    <a:moveTo>
                      <a:pt x="7873" y="436"/>
                    </a:moveTo>
                    <a:cubicBezTo>
                      <a:pt x="7873" y="466"/>
                      <a:pt x="7873" y="496"/>
                      <a:pt x="7873" y="496"/>
                    </a:cubicBezTo>
                    <a:lnTo>
                      <a:pt x="7843" y="466"/>
                    </a:lnTo>
                    <a:lnTo>
                      <a:pt x="7873" y="436"/>
                    </a:lnTo>
                    <a:close/>
                    <a:moveTo>
                      <a:pt x="12189" y="466"/>
                    </a:moveTo>
                    <a:cubicBezTo>
                      <a:pt x="12159" y="496"/>
                      <a:pt x="12159" y="496"/>
                      <a:pt x="12220" y="496"/>
                    </a:cubicBezTo>
                    <a:cubicBezTo>
                      <a:pt x="12249" y="496"/>
                      <a:pt x="12250" y="496"/>
                      <a:pt x="12250" y="469"/>
                    </a:cubicBezTo>
                    <a:lnTo>
                      <a:pt x="12250" y="469"/>
                    </a:lnTo>
                    <a:cubicBezTo>
                      <a:pt x="12234" y="467"/>
                      <a:pt x="12214" y="466"/>
                      <a:pt x="12189" y="466"/>
                    </a:cubicBezTo>
                    <a:close/>
                    <a:moveTo>
                      <a:pt x="12362" y="467"/>
                    </a:moveTo>
                    <a:cubicBezTo>
                      <a:pt x="12354" y="468"/>
                      <a:pt x="12347" y="469"/>
                      <a:pt x="12341" y="471"/>
                    </a:cubicBezTo>
                    <a:lnTo>
                      <a:pt x="12341" y="471"/>
                    </a:lnTo>
                    <a:lnTo>
                      <a:pt x="12341" y="496"/>
                    </a:lnTo>
                    <a:lnTo>
                      <a:pt x="12372" y="496"/>
                    </a:lnTo>
                    <a:cubicBezTo>
                      <a:pt x="12372" y="476"/>
                      <a:pt x="12372" y="469"/>
                      <a:pt x="12362" y="467"/>
                    </a:cubicBezTo>
                    <a:close/>
                    <a:moveTo>
                      <a:pt x="12524" y="466"/>
                    </a:moveTo>
                    <a:lnTo>
                      <a:pt x="12554" y="496"/>
                    </a:lnTo>
                    <a:lnTo>
                      <a:pt x="12562" y="496"/>
                    </a:lnTo>
                    <a:cubicBezTo>
                      <a:pt x="12558" y="487"/>
                      <a:pt x="12554" y="477"/>
                      <a:pt x="12554" y="466"/>
                    </a:cubicBezTo>
                    <a:close/>
                    <a:moveTo>
                      <a:pt x="4616" y="514"/>
                    </a:moveTo>
                    <a:cubicBezTo>
                      <a:pt x="4614" y="515"/>
                      <a:pt x="4612" y="517"/>
                      <a:pt x="4610" y="520"/>
                    </a:cubicBezTo>
                    <a:lnTo>
                      <a:pt x="4610" y="520"/>
                    </a:lnTo>
                    <a:cubicBezTo>
                      <a:pt x="4612" y="518"/>
                      <a:pt x="4614" y="516"/>
                      <a:pt x="4616" y="514"/>
                    </a:cubicBezTo>
                    <a:close/>
                    <a:moveTo>
                      <a:pt x="639" y="375"/>
                    </a:moveTo>
                    <a:cubicBezTo>
                      <a:pt x="669" y="375"/>
                      <a:pt x="700" y="375"/>
                      <a:pt x="700" y="405"/>
                    </a:cubicBezTo>
                    <a:lnTo>
                      <a:pt x="669" y="405"/>
                    </a:lnTo>
                    <a:cubicBezTo>
                      <a:pt x="669" y="396"/>
                      <a:pt x="667" y="393"/>
                      <a:pt x="664" y="393"/>
                    </a:cubicBezTo>
                    <a:cubicBezTo>
                      <a:pt x="657" y="393"/>
                      <a:pt x="648" y="414"/>
                      <a:pt x="669" y="436"/>
                    </a:cubicBezTo>
                    <a:lnTo>
                      <a:pt x="669" y="527"/>
                    </a:lnTo>
                    <a:cubicBezTo>
                      <a:pt x="639" y="527"/>
                      <a:pt x="639" y="496"/>
                      <a:pt x="639" y="466"/>
                    </a:cubicBezTo>
                    <a:cubicBezTo>
                      <a:pt x="608" y="375"/>
                      <a:pt x="608" y="375"/>
                      <a:pt x="639" y="375"/>
                    </a:cubicBezTo>
                    <a:close/>
                    <a:moveTo>
                      <a:pt x="3496" y="466"/>
                    </a:moveTo>
                    <a:cubicBezTo>
                      <a:pt x="3496" y="496"/>
                      <a:pt x="3496" y="527"/>
                      <a:pt x="3496" y="527"/>
                    </a:cubicBezTo>
                    <a:lnTo>
                      <a:pt x="3466" y="527"/>
                    </a:lnTo>
                    <a:cubicBezTo>
                      <a:pt x="3466" y="496"/>
                      <a:pt x="3496" y="466"/>
                      <a:pt x="3496" y="466"/>
                    </a:cubicBezTo>
                    <a:close/>
                    <a:moveTo>
                      <a:pt x="12311" y="512"/>
                    </a:moveTo>
                    <a:lnTo>
                      <a:pt x="12311" y="512"/>
                    </a:lnTo>
                    <a:cubicBezTo>
                      <a:pt x="12311" y="516"/>
                      <a:pt x="12311" y="521"/>
                      <a:pt x="12311" y="527"/>
                    </a:cubicBezTo>
                    <a:cubicBezTo>
                      <a:pt x="12312" y="528"/>
                      <a:pt x="12314" y="530"/>
                      <a:pt x="12315" y="531"/>
                    </a:cubicBezTo>
                    <a:lnTo>
                      <a:pt x="12315" y="531"/>
                    </a:lnTo>
                    <a:cubicBezTo>
                      <a:pt x="12314" y="526"/>
                      <a:pt x="12312" y="520"/>
                      <a:pt x="12311" y="512"/>
                    </a:cubicBezTo>
                    <a:close/>
                    <a:moveTo>
                      <a:pt x="12315" y="531"/>
                    </a:moveTo>
                    <a:cubicBezTo>
                      <a:pt x="12318" y="542"/>
                      <a:pt x="12322" y="547"/>
                      <a:pt x="12324" y="547"/>
                    </a:cubicBezTo>
                    <a:cubicBezTo>
                      <a:pt x="12325" y="547"/>
                      <a:pt x="12324" y="541"/>
                      <a:pt x="12315" y="531"/>
                    </a:cubicBezTo>
                    <a:close/>
                    <a:moveTo>
                      <a:pt x="1824" y="496"/>
                    </a:moveTo>
                    <a:cubicBezTo>
                      <a:pt x="1855" y="496"/>
                      <a:pt x="1855" y="527"/>
                      <a:pt x="1794" y="557"/>
                    </a:cubicBezTo>
                    <a:lnTo>
                      <a:pt x="1763" y="557"/>
                    </a:lnTo>
                    <a:cubicBezTo>
                      <a:pt x="1763" y="527"/>
                      <a:pt x="1794" y="496"/>
                      <a:pt x="1824" y="496"/>
                    </a:cubicBezTo>
                    <a:close/>
                    <a:moveTo>
                      <a:pt x="2885" y="393"/>
                    </a:moveTo>
                    <a:cubicBezTo>
                      <a:pt x="2888" y="393"/>
                      <a:pt x="2888" y="408"/>
                      <a:pt x="2888" y="436"/>
                    </a:cubicBezTo>
                    <a:cubicBezTo>
                      <a:pt x="2888" y="466"/>
                      <a:pt x="2888" y="527"/>
                      <a:pt x="2858" y="557"/>
                    </a:cubicBezTo>
                    <a:lnTo>
                      <a:pt x="2827" y="557"/>
                    </a:lnTo>
                    <a:cubicBezTo>
                      <a:pt x="2827" y="557"/>
                      <a:pt x="2827" y="527"/>
                      <a:pt x="2858" y="466"/>
                    </a:cubicBezTo>
                    <a:cubicBezTo>
                      <a:pt x="2874" y="416"/>
                      <a:pt x="2882" y="393"/>
                      <a:pt x="2885" y="393"/>
                    </a:cubicBezTo>
                    <a:close/>
                    <a:moveTo>
                      <a:pt x="3891" y="588"/>
                    </a:moveTo>
                    <a:cubicBezTo>
                      <a:pt x="3890" y="591"/>
                      <a:pt x="3888" y="594"/>
                      <a:pt x="3886" y="597"/>
                    </a:cubicBezTo>
                    <a:lnTo>
                      <a:pt x="3886" y="597"/>
                    </a:lnTo>
                    <a:cubicBezTo>
                      <a:pt x="3897" y="593"/>
                      <a:pt x="3909" y="588"/>
                      <a:pt x="3922" y="588"/>
                    </a:cubicBezTo>
                    <a:close/>
                    <a:moveTo>
                      <a:pt x="1922" y="545"/>
                    </a:moveTo>
                    <a:cubicBezTo>
                      <a:pt x="1901" y="545"/>
                      <a:pt x="1885" y="573"/>
                      <a:pt x="1885" y="618"/>
                    </a:cubicBezTo>
                    <a:cubicBezTo>
                      <a:pt x="1885" y="648"/>
                      <a:pt x="1915" y="648"/>
                      <a:pt x="1946" y="648"/>
                    </a:cubicBezTo>
                    <a:cubicBezTo>
                      <a:pt x="1976" y="648"/>
                      <a:pt x="1976" y="618"/>
                      <a:pt x="1976" y="618"/>
                    </a:cubicBezTo>
                    <a:cubicBezTo>
                      <a:pt x="1976" y="557"/>
                      <a:pt x="1976" y="557"/>
                      <a:pt x="1946" y="557"/>
                    </a:cubicBezTo>
                    <a:cubicBezTo>
                      <a:pt x="1938" y="549"/>
                      <a:pt x="1930" y="545"/>
                      <a:pt x="1922" y="545"/>
                    </a:cubicBezTo>
                    <a:close/>
                    <a:moveTo>
                      <a:pt x="14623" y="0"/>
                    </a:moveTo>
                    <a:cubicBezTo>
                      <a:pt x="14610" y="0"/>
                      <a:pt x="14603" y="15"/>
                      <a:pt x="14590" y="40"/>
                    </a:cubicBezTo>
                    <a:cubicBezTo>
                      <a:pt x="14621" y="40"/>
                      <a:pt x="14621" y="71"/>
                      <a:pt x="14621" y="101"/>
                    </a:cubicBezTo>
                    <a:cubicBezTo>
                      <a:pt x="14621" y="132"/>
                      <a:pt x="14613" y="147"/>
                      <a:pt x="14602" y="147"/>
                    </a:cubicBezTo>
                    <a:cubicBezTo>
                      <a:pt x="14590" y="147"/>
                      <a:pt x="14575" y="132"/>
                      <a:pt x="14560" y="101"/>
                    </a:cubicBezTo>
                    <a:cubicBezTo>
                      <a:pt x="14560" y="78"/>
                      <a:pt x="14516" y="68"/>
                      <a:pt x="14461" y="68"/>
                    </a:cubicBezTo>
                    <a:cubicBezTo>
                      <a:pt x="14372" y="68"/>
                      <a:pt x="14256" y="94"/>
                      <a:pt x="14256" y="132"/>
                    </a:cubicBezTo>
                    <a:lnTo>
                      <a:pt x="14256" y="101"/>
                    </a:lnTo>
                    <a:cubicBezTo>
                      <a:pt x="14256" y="71"/>
                      <a:pt x="14226" y="71"/>
                      <a:pt x="14134" y="71"/>
                    </a:cubicBezTo>
                    <a:lnTo>
                      <a:pt x="14074" y="71"/>
                    </a:lnTo>
                    <a:cubicBezTo>
                      <a:pt x="14074" y="96"/>
                      <a:pt x="14052" y="106"/>
                      <a:pt x="14027" y="106"/>
                    </a:cubicBezTo>
                    <a:cubicBezTo>
                      <a:pt x="13993" y="106"/>
                      <a:pt x="13952" y="88"/>
                      <a:pt x="13952" y="71"/>
                    </a:cubicBezTo>
                    <a:cubicBezTo>
                      <a:pt x="13952" y="10"/>
                      <a:pt x="13952" y="10"/>
                      <a:pt x="13891" y="10"/>
                    </a:cubicBezTo>
                    <a:cubicBezTo>
                      <a:pt x="13867" y="46"/>
                      <a:pt x="13839" y="58"/>
                      <a:pt x="13813" y="58"/>
                    </a:cubicBezTo>
                    <a:cubicBezTo>
                      <a:pt x="13773" y="58"/>
                      <a:pt x="13739" y="28"/>
                      <a:pt x="13739" y="10"/>
                    </a:cubicBezTo>
                    <a:lnTo>
                      <a:pt x="13679" y="10"/>
                    </a:lnTo>
                    <a:cubicBezTo>
                      <a:pt x="13679" y="40"/>
                      <a:pt x="13618" y="40"/>
                      <a:pt x="13618" y="40"/>
                    </a:cubicBezTo>
                    <a:cubicBezTo>
                      <a:pt x="13557" y="40"/>
                      <a:pt x="13527" y="40"/>
                      <a:pt x="13557" y="101"/>
                    </a:cubicBezTo>
                    <a:cubicBezTo>
                      <a:pt x="13557" y="132"/>
                      <a:pt x="13557" y="162"/>
                      <a:pt x="13527" y="162"/>
                    </a:cubicBezTo>
                    <a:lnTo>
                      <a:pt x="13527" y="132"/>
                    </a:lnTo>
                    <a:cubicBezTo>
                      <a:pt x="13527" y="101"/>
                      <a:pt x="13466" y="101"/>
                      <a:pt x="13405" y="101"/>
                    </a:cubicBezTo>
                    <a:cubicBezTo>
                      <a:pt x="13283" y="101"/>
                      <a:pt x="13253" y="101"/>
                      <a:pt x="13223" y="40"/>
                    </a:cubicBezTo>
                    <a:lnTo>
                      <a:pt x="13223" y="101"/>
                    </a:lnTo>
                    <a:cubicBezTo>
                      <a:pt x="13207" y="116"/>
                      <a:pt x="13192" y="124"/>
                      <a:pt x="13181" y="124"/>
                    </a:cubicBezTo>
                    <a:cubicBezTo>
                      <a:pt x="13169" y="124"/>
                      <a:pt x="13162" y="116"/>
                      <a:pt x="13162" y="101"/>
                    </a:cubicBezTo>
                    <a:cubicBezTo>
                      <a:pt x="13162" y="71"/>
                      <a:pt x="13139" y="56"/>
                      <a:pt x="13112" y="56"/>
                    </a:cubicBezTo>
                    <a:cubicBezTo>
                      <a:pt x="13086" y="56"/>
                      <a:pt x="13055" y="71"/>
                      <a:pt x="13040" y="101"/>
                    </a:cubicBezTo>
                    <a:lnTo>
                      <a:pt x="12979" y="101"/>
                    </a:lnTo>
                    <a:cubicBezTo>
                      <a:pt x="12979" y="56"/>
                      <a:pt x="12964" y="33"/>
                      <a:pt x="12945" y="33"/>
                    </a:cubicBezTo>
                    <a:cubicBezTo>
                      <a:pt x="12926" y="33"/>
                      <a:pt x="12903" y="56"/>
                      <a:pt x="12888" y="101"/>
                    </a:cubicBezTo>
                    <a:cubicBezTo>
                      <a:pt x="12888" y="40"/>
                      <a:pt x="12858" y="40"/>
                      <a:pt x="12827" y="40"/>
                    </a:cubicBezTo>
                    <a:cubicBezTo>
                      <a:pt x="12815" y="66"/>
                      <a:pt x="12791" y="76"/>
                      <a:pt x="12768" y="76"/>
                    </a:cubicBezTo>
                    <a:cubicBezTo>
                      <a:pt x="12736" y="76"/>
                      <a:pt x="12706" y="58"/>
                      <a:pt x="12706" y="40"/>
                    </a:cubicBezTo>
                    <a:cubicBezTo>
                      <a:pt x="12676" y="101"/>
                      <a:pt x="12645" y="101"/>
                      <a:pt x="12645" y="101"/>
                    </a:cubicBezTo>
                    <a:cubicBezTo>
                      <a:pt x="12615" y="101"/>
                      <a:pt x="12584" y="101"/>
                      <a:pt x="12584" y="132"/>
                    </a:cubicBezTo>
                    <a:cubicBezTo>
                      <a:pt x="12554" y="162"/>
                      <a:pt x="12524" y="162"/>
                      <a:pt x="12524" y="162"/>
                    </a:cubicBezTo>
                    <a:cubicBezTo>
                      <a:pt x="12524" y="162"/>
                      <a:pt x="12524" y="132"/>
                      <a:pt x="12554" y="101"/>
                    </a:cubicBezTo>
                    <a:cubicBezTo>
                      <a:pt x="12568" y="74"/>
                      <a:pt x="12563" y="59"/>
                      <a:pt x="12548" y="59"/>
                    </a:cubicBezTo>
                    <a:cubicBezTo>
                      <a:pt x="12530" y="59"/>
                      <a:pt x="12496" y="81"/>
                      <a:pt x="12463" y="132"/>
                    </a:cubicBezTo>
                    <a:cubicBezTo>
                      <a:pt x="12463" y="111"/>
                      <a:pt x="12477" y="75"/>
                      <a:pt x="12476" y="75"/>
                    </a:cubicBezTo>
                    <a:lnTo>
                      <a:pt x="12476" y="75"/>
                    </a:lnTo>
                    <a:cubicBezTo>
                      <a:pt x="12476" y="75"/>
                      <a:pt x="12472" y="82"/>
                      <a:pt x="12463" y="101"/>
                    </a:cubicBezTo>
                    <a:cubicBezTo>
                      <a:pt x="12463" y="101"/>
                      <a:pt x="12402" y="101"/>
                      <a:pt x="12402" y="132"/>
                    </a:cubicBezTo>
                    <a:lnTo>
                      <a:pt x="12341" y="132"/>
                    </a:lnTo>
                    <a:cubicBezTo>
                      <a:pt x="12311" y="101"/>
                      <a:pt x="12280" y="101"/>
                      <a:pt x="12280" y="101"/>
                    </a:cubicBezTo>
                    <a:cubicBezTo>
                      <a:pt x="12265" y="116"/>
                      <a:pt x="12258" y="124"/>
                      <a:pt x="12250" y="124"/>
                    </a:cubicBezTo>
                    <a:cubicBezTo>
                      <a:pt x="12242" y="124"/>
                      <a:pt x="12235" y="116"/>
                      <a:pt x="12220" y="101"/>
                    </a:cubicBezTo>
                    <a:cubicBezTo>
                      <a:pt x="12220" y="110"/>
                      <a:pt x="12220" y="120"/>
                      <a:pt x="12220" y="132"/>
                    </a:cubicBezTo>
                    <a:cubicBezTo>
                      <a:pt x="12204" y="147"/>
                      <a:pt x="12189" y="154"/>
                      <a:pt x="12178" y="154"/>
                    </a:cubicBezTo>
                    <a:cubicBezTo>
                      <a:pt x="12166" y="154"/>
                      <a:pt x="12159" y="147"/>
                      <a:pt x="12159" y="132"/>
                    </a:cubicBezTo>
                    <a:cubicBezTo>
                      <a:pt x="12159" y="81"/>
                      <a:pt x="12150" y="59"/>
                      <a:pt x="12141" y="59"/>
                    </a:cubicBezTo>
                    <a:cubicBezTo>
                      <a:pt x="12135" y="59"/>
                      <a:pt x="12128" y="74"/>
                      <a:pt x="12128" y="101"/>
                    </a:cubicBezTo>
                    <a:cubicBezTo>
                      <a:pt x="12128" y="132"/>
                      <a:pt x="12098" y="132"/>
                      <a:pt x="12098" y="132"/>
                    </a:cubicBezTo>
                    <a:cubicBezTo>
                      <a:pt x="12098" y="101"/>
                      <a:pt x="11916" y="71"/>
                      <a:pt x="11733" y="71"/>
                    </a:cubicBezTo>
                    <a:cubicBezTo>
                      <a:pt x="11703" y="71"/>
                      <a:pt x="11672" y="132"/>
                      <a:pt x="11672" y="162"/>
                    </a:cubicBezTo>
                    <a:cubicBezTo>
                      <a:pt x="11657" y="101"/>
                      <a:pt x="11642" y="71"/>
                      <a:pt x="11631" y="71"/>
                    </a:cubicBezTo>
                    <a:cubicBezTo>
                      <a:pt x="11619" y="71"/>
                      <a:pt x="11612" y="101"/>
                      <a:pt x="11612" y="162"/>
                    </a:cubicBezTo>
                    <a:cubicBezTo>
                      <a:pt x="11596" y="147"/>
                      <a:pt x="11589" y="139"/>
                      <a:pt x="11581" y="139"/>
                    </a:cubicBezTo>
                    <a:cubicBezTo>
                      <a:pt x="11574" y="139"/>
                      <a:pt x="11566" y="147"/>
                      <a:pt x="11551" y="162"/>
                    </a:cubicBezTo>
                    <a:cubicBezTo>
                      <a:pt x="11530" y="141"/>
                      <a:pt x="11509" y="106"/>
                      <a:pt x="11498" y="106"/>
                    </a:cubicBezTo>
                    <a:cubicBezTo>
                      <a:pt x="11493" y="106"/>
                      <a:pt x="11490" y="113"/>
                      <a:pt x="11490" y="132"/>
                    </a:cubicBezTo>
                    <a:cubicBezTo>
                      <a:pt x="11490" y="132"/>
                      <a:pt x="11490" y="132"/>
                      <a:pt x="11460" y="71"/>
                    </a:cubicBezTo>
                    <a:cubicBezTo>
                      <a:pt x="11452" y="63"/>
                      <a:pt x="11446" y="59"/>
                      <a:pt x="11441" y="59"/>
                    </a:cubicBezTo>
                    <a:cubicBezTo>
                      <a:pt x="11427" y="59"/>
                      <a:pt x="11421" y="87"/>
                      <a:pt x="11399" y="132"/>
                    </a:cubicBezTo>
                    <a:cubicBezTo>
                      <a:pt x="11368" y="162"/>
                      <a:pt x="11346" y="177"/>
                      <a:pt x="11334" y="177"/>
                    </a:cubicBezTo>
                    <a:cubicBezTo>
                      <a:pt x="11323" y="177"/>
                      <a:pt x="11323" y="162"/>
                      <a:pt x="11338" y="132"/>
                    </a:cubicBezTo>
                    <a:cubicBezTo>
                      <a:pt x="11351" y="93"/>
                      <a:pt x="11337" y="77"/>
                      <a:pt x="11316" y="77"/>
                    </a:cubicBezTo>
                    <a:cubicBezTo>
                      <a:pt x="11288" y="77"/>
                      <a:pt x="11247" y="109"/>
                      <a:pt x="11247" y="162"/>
                    </a:cubicBezTo>
                    <a:cubicBezTo>
                      <a:pt x="11229" y="198"/>
                      <a:pt x="11222" y="212"/>
                      <a:pt x="11219" y="212"/>
                    </a:cubicBezTo>
                    <a:cubicBezTo>
                      <a:pt x="11217" y="212"/>
                      <a:pt x="11217" y="205"/>
                      <a:pt x="11217" y="192"/>
                    </a:cubicBezTo>
                    <a:cubicBezTo>
                      <a:pt x="11217" y="162"/>
                      <a:pt x="11186" y="162"/>
                      <a:pt x="11186" y="162"/>
                    </a:cubicBezTo>
                    <a:cubicBezTo>
                      <a:pt x="11186" y="162"/>
                      <a:pt x="11156" y="162"/>
                      <a:pt x="11156" y="132"/>
                    </a:cubicBezTo>
                    <a:cubicBezTo>
                      <a:pt x="11156" y="132"/>
                      <a:pt x="11125" y="132"/>
                      <a:pt x="11095" y="162"/>
                    </a:cubicBezTo>
                    <a:cubicBezTo>
                      <a:pt x="11083" y="185"/>
                      <a:pt x="11067" y="195"/>
                      <a:pt x="11050" y="195"/>
                    </a:cubicBezTo>
                    <a:cubicBezTo>
                      <a:pt x="11023" y="195"/>
                      <a:pt x="10992" y="169"/>
                      <a:pt x="10973" y="132"/>
                    </a:cubicBezTo>
                    <a:lnTo>
                      <a:pt x="10943" y="162"/>
                    </a:lnTo>
                    <a:cubicBezTo>
                      <a:pt x="10924" y="200"/>
                      <a:pt x="10905" y="226"/>
                      <a:pt x="10894" y="226"/>
                    </a:cubicBezTo>
                    <a:cubicBezTo>
                      <a:pt x="10887" y="226"/>
                      <a:pt x="10882" y="216"/>
                      <a:pt x="10882" y="192"/>
                    </a:cubicBezTo>
                    <a:lnTo>
                      <a:pt x="10882" y="162"/>
                    </a:lnTo>
                    <a:cubicBezTo>
                      <a:pt x="10882" y="185"/>
                      <a:pt x="10869" y="195"/>
                      <a:pt x="10852" y="195"/>
                    </a:cubicBezTo>
                    <a:cubicBezTo>
                      <a:pt x="10826" y="195"/>
                      <a:pt x="10791" y="169"/>
                      <a:pt x="10791" y="132"/>
                    </a:cubicBezTo>
                    <a:cubicBezTo>
                      <a:pt x="10791" y="71"/>
                      <a:pt x="10791" y="71"/>
                      <a:pt x="10761" y="71"/>
                    </a:cubicBezTo>
                    <a:lnTo>
                      <a:pt x="10761" y="132"/>
                    </a:lnTo>
                    <a:cubicBezTo>
                      <a:pt x="10761" y="162"/>
                      <a:pt x="10761" y="192"/>
                      <a:pt x="10761" y="192"/>
                    </a:cubicBezTo>
                    <a:cubicBezTo>
                      <a:pt x="10730" y="192"/>
                      <a:pt x="10700" y="192"/>
                      <a:pt x="10700" y="162"/>
                    </a:cubicBezTo>
                    <a:cubicBezTo>
                      <a:pt x="10700" y="141"/>
                      <a:pt x="10685" y="106"/>
                      <a:pt x="10676" y="106"/>
                    </a:cubicBezTo>
                    <a:cubicBezTo>
                      <a:pt x="10672" y="106"/>
                      <a:pt x="10669" y="113"/>
                      <a:pt x="10669" y="132"/>
                    </a:cubicBezTo>
                    <a:cubicBezTo>
                      <a:pt x="10669" y="132"/>
                      <a:pt x="10639" y="132"/>
                      <a:pt x="10639" y="71"/>
                    </a:cubicBezTo>
                    <a:lnTo>
                      <a:pt x="10548" y="71"/>
                    </a:lnTo>
                    <a:cubicBezTo>
                      <a:pt x="10533" y="101"/>
                      <a:pt x="10517" y="116"/>
                      <a:pt x="10506" y="116"/>
                    </a:cubicBezTo>
                    <a:cubicBezTo>
                      <a:pt x="10495" y="116"/>
                      <a:pt x="10487" y="101"/>
                      <a:pt x="10487" y="71"/>
                    </a:cubicBezTo>
                    <a:cubicBezTo>
                      <a:pt x="10487" y="71"/>
                      <a:pt x="10457" y="71"/>
                      <a:pt x="10426" y="132"/>
                    </a:cubicBezTo>
                    <a:cubicBezTo>
                      <a:pt x="10396" y="132"/>
                      <a:pt x="10365" y="132"/>
                      <a:pt x="10365" y="71"/>
                    </a:cubicBezTo>
                    <a:cubicBezTo>
                      <a:pt x="10365" y="56"/>
                      <a:pt x="10365" y="48"/>
                      <a:pt x="10362" y="48"/>
                    </a:cubicBezTo>
                    <a:cubicBezTo>
                      <a:pt x="10358" y="48"/>
                      <a:pt x="10350" y="56"/>
                      <a:pt x="10335" y="71"/>
                    </a:cubicBezTo>
                    <a:cubicBezTo>
                      <a:pt x="10335" y="132"/>
                      <a:pt x="10335" y="132"/>
                      <a:pt x="10305" y="132"/>
                    </a:cubicBezTo>
                    <a:lnTo>
                      <a:pt x="10274" y="132"/>
                    </a:lnTo>
                    <a:cubicBezTo>
                      <a:pt x="10274" y="162"/>
                      <a:pt x="10274" y="162"/>
                      <a:pt x="10244" y="162"/>
                    </a:cubicBezTo>
                    <a:cubicBezTo>
                      <a:pt x="10213" y="162"/>
                      <a:pt x="10153" y="132"/>
                      <a:pt x="10153" y="132"/>
                    </a:cubicBezTo>
                    <a:cubicBezTo>
                      <a:pt x="10092" y="132"/>
                      <a:pt x="10092" y="132"/>
                      <a:pt x="10092" y="162"/>
                    </a:cubicBezTo>
                    <a:cubicBezTo>
                      <a:pt x="10112" y="162"/>
                      <a:pt x="10119" y="176"/>
                      <a:pt x="10112" y="176"/>
                    </a:cubicBezTo>
                    <a:cubicBezTo>
                      <a:pt x="10109" y="176"/>
                      <a:pt x="10102" y="172"/>
                      <a:pt x="10092" y="162"/>
                    </a:cubicBezTo>
                    <a:cubicBezTo>
                      <a:pt x="10061" y="162"/>
                      <a:pt x="10001" y="132"/>
                      <a:pt x="9940" y="132"/>
                    </a:cubicBezTo>
                    <a:cubicBezTo>
                      <a:pt x="9849" y="132"/>
                      <a:pt x="9849" y="132"/>
                      <a:pt x="9849" y="162"/>
                    </a:cubicBezTo>
                    <a:cubicBezTo>
                      <a:pt x="9815" y="112"/>
                      <a:pt x="9800" y="89"/>
                      <a:pt x="9793" y="89"/>
                    </a:cubicBezTo>
                    <a:cubicBezTo>
                      <a:pt x="9788" y="89"/>
                      <a:pt x="9788" y="104"/>
                      <a:pt x="9788" y="132"/>
                    </a:cubicBezTo>
                    <a:cubicBezTo>
                      <a:pt x="9758" y="162"/>
                      <a:pt x="9758" y="162"/>
                      <a:pt x="9727" y="162"/>
                    </a:cubicBezTo>
                    <a:cubicBezTo>
                      <a:pt x="9727" y="147"/>
                      <a:pt x="9727" y="139"/>
                      <a:pt x="9720" y="139"/>
                    </a:cubicBezTo>
                    <a:cubicBezTo>
                      <a:pt x="9712" y="139"/>
                      <a:pt x="9697" y="147"/>
                      <a:pt x="9666" y="162"/>
                    </a:cubicBezTo>
                    <a:cubicBezTo>
                      <a:pt x="9666" y="162"/>
                      <a:pt x="9666" y="162"/>
                      <a:pt x="9666" y="132"/>
                    </a:cubicBezTo>
                    <a:lnTo>
                      <a:pt x="9606" y="132"/>
                    </a:lnTo>
                    <a:cubicBezTo>
                      <a:pt x="9594" y="155"/>
                      <a:pt x="9569" y="165"/>
                      <a:pt x="9541" y="165"/>
                    </a:cubicBezTo>
                    <a:cubicBezTo>
                      <a:pt x="9496" y="165"/>
                      <a:pt x="9442" y="139"/>
                      <a:pt x="9423" y="101"/>
                    </a:cubicBezTo>
                    <a:cubicBezTo>
                      <a:pt x="9423" y="101"/>
                      <a:pt x="9423" y="101"/>
                      <a:pt x="9393" y="162"/>
                    </a:cubicBezTo>
                    <a:cubicBezTo>
                      <a:pt x="9378" y="192"/>
                      <a:pt x="9370" y="208"/>
                      <a:pt x="9366" y="208"/>
                    </a:cubicBezTo>
                    <a:cubicBezTo>
                      <a:pt x="9362" y="208"/>
                      <a:pt x="9362" y="192"/>
                      <a:pt x="9362" y="162"/>
                    </a:cubicBezTo>
                    <a:cubicBezTo>
                      <a:pt x="9362" y="116"/>
                      <a:pt x="9362" y="94"/>
                      <a:pt x="9359" y="94"/>
                    </a:cubicBezTo>
                    <a:cubicBezTo>
                      <a:pt x="9355" y="94"/>
                      <a:pt x="9347" y="116"/>
                      <a:pt x="9332" y="162"/>
                    </a:cubicBezTo>
                    <a:cubicBezTo>
                      <a:pt x="9321" y="173"/>
                      <a:pt x="9302" y="180"/>
                      <a:pt x="9283" y="180"/>
                    </a:cubicBezTo>
                    <a:cubicBezTo>
                      <a:pt x="9251" y="180"/>
                      <a:pt x="9222" y="159"/>
                      <a:pt x="9241" y="101"/>
                    </a:cubicBezTo>
                    <a:lnTo>
                      <a:pt x="9241" y="40"/>
                    </a:lnTo>
                    <a:cubicBezTo>
                      <a:pt x="9210" y="71"/>
                      <a:pt x="9180" y="71"/>
                      <a:pt x="9180" y="71"/>
                    </a:cubicBezTo>
                    <a:cubicBezTo>
                      <a:pt x="9180" y="101"/>
                      <a:pt x="9180" y="101"/>
                      <a:pt x="9119" y="101"/>
                    </a:cubicBezTo>
                    <a:cubicBezTo>
                      <a:pt x="9071" y="101"/>
                      <a:pt x="9022" y="140"/>
                      <a:pt x="8973" y="140"/>
                    </a:cubicBezTo>
                    <a:cubicBezTo>
                      <a:pt x="8961" y="140"/>
                      <a:pt x="8949" y="138"/>
                      <a:pt x="8937" y="132"/>
                    </a:cubicBezTo>
                    <a:cubicBezTo>
                      <a:pt x="8906" y="132"/>
                      <a:pt x="8846" y="132"/>
                      <a:pt x="8815" y="101"/>
                    </a:cubicBezTo>
                    <a:cubicBezTo>
                      <a:pt x="8815" y="101"/>
                      <a:pt x="8785" y="101"/>
                      <a:pt x="8754" y="132"/>
                    </a:cubicBezTo>
                    <a:cubicBezTo>
                      <a:pt x="8739" y="162"/>
                      <a:pt x="8724" y="177"/>
                      <a:pt x="8713" y="177"/>
                    </a:cubicBezTo>
                    <a:cubicBezTo>
                      <a:pt x="8701" y="177"/>
                      <a:pt x="8694" y="162"/>
                      <a:pt x="8694" y="132"/>
                    </a:cubicBezTo>
                    <a:lnTo>
                      <a:pt x="8663" y="132"/>
                    </a:lnTo>
                    <a:cubicBezTo>
                      <a:pt x="8633" y="192"/>
                      <a:pt x="8602" y="192"/>
                      <a:pt x="8602" y="192"/>
                    </a:cubicBezTo>
                    <a:cubicBezTo>
                      <a:pt x="8602" y="148"/>
                      <a:pt x="8586" y="120"/>
                      <a:pt x="8577" y="120"/>
                    </a:cubicBezTo>
                    <a:cubicBezTo>
                      <a:pt x="8574" y="120"/>
                      <a:pt x="8572" y="123"/>
                      <a:pt x="8572" y="132"/>
                    </a:cubicBezTo>
                    <a:cubicBezTo>
                      <a:pt x="8572" y="192"/>
                      <a:pt x="8542" y="192"/>
                      <a:pt x="8511" y="192"/>
                    </a:cubicBezTo>
                    <a:cubicBezTo>
                      <a:pt x="8476" y="157"/>
                      <a:pt x="8231" y="142"/>
                      <a:pt x="8035" y="142"/>
                    </a:cubicBezTo>
                    <a:cubicBezTo>
                      <a:pt x="7897" y="142"/>
                      <a:pt x="7782" y="149"/>
                      <a:pt x="7782" y="162"/>
                    </a:cubicBezTo>
                    <a:lnTo>
                      <a:pt x="7660" y="162"/>
                    </a:lnTo>
                    <a:cubicBezTo>
                      <a:pt x="7660" y="136"/>
                      <a:pt x="7644" y="127"/>
                      <a:pt x="7621" y="127"/>
                    </a:cubicBezTo>
                    <a:cubicBezTo>
                      <a:pt x="7589" y="127"/>
                      <a:pt x="7543" y="144"/>
                      <a:pt x="7508" y="162"/>
                    </a:cubicBezTo>
                    <a:cubicBezTo>
                      <a:pt x="7478" y="192"/>
                      <a:pt x="7447" y="192"/>
                      <a:pt x="7447" y="192"/>
                    </a:cubicBezTo>
                    <a:cubicBezTo>
                      <a:pt x="7447" y="157"/>
                      <a:pt x="7427" y="142"/>
                      <a:pt x="7397" y="142"/>
                    </a:cubicBezTo>
                    <a:cubicBezTo>
                      <a:pt x="7376" y="142"/>
                      <a:pt x="7351" y="149"/>
                      <a:pt x="7326" y="162"/>
                    </a:cubicBezTo>
                    <a:cubicBezTo>
                      <a:pt x="7326" y="192"/>
                      <a:pt x="7318" y="208"/>
                      <a:pt x="7311" y="208"/>
                    </a:cubicBezTo>
                    <a:cubicBezTo>
                      <a:pt x="7303" y="208"/>
                      <a:pt x="7295" y="192"/>
                      <a:pt x="7295" y="162"/>
                    </a:cubicBezTo>
                    <a:cubicBezTo>
                      <a:pt x="7295" y="135"/>
                      <a:pt x="7289" y="120"/>
                      <a:pt x="7277" y="120"/>
                    </a:cubicBezTo>
                    <a:cubicBezTo>
                      <a:pt x="7262" y="120"/>
                      <a:pt x="7238" y="142"/>
                      <a:pt x="7204" y="192"/>
                    </a:cubicBezTo>
                    <a:cubicBezTo>
                      <a:pt x="7204" y="208"/>
                      <a:pt x="7204" y="215"/>
                      <a:pt x="7200" y="215"/>
                    </a:cubicBezTo>
                    <a:cubicBezTo>
                      <a:pt x="7197" y="215"/>
                      <a:pt x="7189" y="208"/>
                      <a:pt x="7174" y="192"/>
                    </a:cubicBezTo>
                    <a:cubicBezTo>
                      <a:pt x="7156" y="157"/>
                      <a:pt x="7149" y="142"/>
                      <a:pt x="7146" y="142"/>
                    </a:cubicBezTo>
                    <a:cubicBezTo>
                      <a:pt x="7143" y="142"/>
                      <a:pt x="7143" y="149"/>
                      <a:pt x="7143" y="162"/>
                    </a:cubicBezTo>
                    <a:cubicBezTo>
                      <a:pt x="7128" y="192"/>
                      <a:pt x="7113" y="208"/>
                      <a:pt x="7102" y="208"/>
                    </a:cubicBezTo>
                    <a:cubicBezTo>
                      <a:pt x="7090" y="208"/>
                      <a:pt x="7083" y="192"/>
                      <a:pt x="7083" y="162"/>
                    </a:cubicBezTo>
                    <a:cubicBezTo>
                      <a:pt x="7052" y="132"/>
                      <a:pt x="7037" y="116"/>
                      <a:pt x="7029" y="116"/>
                    </a:cubicBezTo>
                    <a:cubicBezTo>
                      <a:pt x="7022" y="116"/>
                      <a:pt x="7022" y="132"/>
                      <a:pt x="7022" y="162"/>
                    </a:cubicBezTo>
                    <a:cubicBezTo>
                      <a:pt x="7007" y="192"/>
                      <a:pt x="6976" y="208"/>
                      <a:pt x="6950" y="208"/>
                    </a:cubicBezTo>
                    <a:cubicBezTo>
                      <a:pt x="6923" y="208"/>
                      <a:pt x="6900" y="192"/>
                      <a:pt x="6900" y="162"/>
                    </a:cubicBezTo>
                    <a:cubicBezTo>
                      <a:pt x="6880" y="162"/>
                      <a:pt x="6860" y="148"/>
                      <a:pt x="6849" y="148"/>
                    </a:cubicBezTo>
                    <a:cubicBezTo>
                      <a:pt x="6843" y="148"/>
                      <a:pt x="6840" y="152"/>
                      <a:pt x="6840" y="162"/>
                    </a:cubicBezTo>
                    <a:lnTo>
                      <a:pt x="6840" y="132"/>
                    </a:lnTo>
                    <a:lnTo>
                      <a:pt x="6779" y="132"/>
                    </a:lnTo>
                    <a:lnTo>
                      <a:pt x="6779" y="162"/>
                    </a:lnTo>
                    <a:cubicBezTo>
                      <a:pt x="6779" y="162"/>
                      <a:pt x="6657" y="132"/>
                      <a:pt x="6505" y="132"/>
                    </a:cubicBezTo>
                    <a:cubicBezTo>
                      <a:pt x="6292" y="132"/>
                      <a:pt x="6232" y="132"/>
                      <a:pt x="6262" y="162"/>
                    </a:cubicBezTo>
                    <a:cubicBezTo>
                      <a:pt x="6277" y="192"/>
                      <a:pt x="6270" y="208"/>
                      <a:pt x="6258" y="208"/>
                    </a:cubicBezTo>
                    <a:cubicBezTo>
                      <a:pt x="6247" y="208"/>
                      <a:pt x="6232" y="192"/>
                      <a:pt x="6232" y="162"/>
                    </a:cubicBezTo>
                    <a:cubicBezTo>
                      <a:pt x="6201" y="162"/>
                      <a:pt x="6171" y="132"/>
                      <a:pt x="6110" y="132"/>
                    </a:cubicBezTo>
                    <a:cubicBezTo>
                      <a:pt x="6080" y="132"/>
                      <a:pt x="6049" y="132"/>
                      <a:pt x="6049" y="101"/>
                    </a:cubicBezTo>
                    <a:lnTo>
                      <a:pt x="6019" y="101"/>
                    </a:lnTo>
                    <a:cubicBezTo>
                      <a:pt x="6001" y="137"/>
                      <a:pt x="5952" y="152"/>
                      <a:pt x="5902" y="152"/>
                    </a:cubicBezTo>
                    <a:cubicBezTo>
                      <a:pt x="5867" y="152"/>
                      <a:pt x="5831" y="144"/>
                      <a:pt x="5806" y="132"/>
                    </a:cubicBezTo>
                    <a:cubicBezTo>
                      <a:pt x="5745" y="132"/>
                      <a:pt x="5745" y="132"/>
                      <a:pt x="5684" y="162"/>
                    </a:cubicBezTo>
                    <a:cubicBezTo>
                      <a:pt x="5669" y="177"/>
                      <a:pt x="5662" y="185"/>
                      <a:pt x="5654" y="185"/>
                    </a:cubicBezTo>
                    <a:cubicBezTo>
                      <a:pt x="5646" y="185"/>
                      <a:pt x="5639" y="177"/>
                      <a:pt x="5624" y="162"/>
                    </a:cubicBezTo>
                    <a:cubicBezTo>
                      <a:pt x="5624" y="144"/>
                      <a:pt x="5583" y="127"/>
                      <a:pt x="5549" y="127"/>
                    </a:cubicBezTo>
                    <a:cubicBezTo>
                      <a:pt x="5524" y="127"/>
                      <a:pt x="5502" y="136"/>
                      <a:pt x="5502" y="162"/>
                    </a:cubicBezTo>
                    <a:lnTo>
                      <a:pt x="5502" y="132"/>
                    </a:lnTo>
                    <a:cubicBezTo>
                      <a:pt x="5493" y="123"/>
                      <a:pt x="5484" y="119"/>
                      <a:pt x="5476" y="119"/>
                    </a:cubicBezTo>
                    <a:cubicBezTo>
                      <a:pt x="5457" y="119"/>
                      <a:pt x="5441" y="140"/>
                      <a:pt x="5441" y="162"/>
                    </a:cubicBezTo>
                    <a:cubicBezTo>
                      <a:pt x="5441" y="189"/>
                      <a:pt x="5441" y="204"/>
                      <a:pt x="5439" y="204"/>
                    </a:cubicBezTo>
                    <a:cubicBezTo>
                      <a:pt x="5435" y="204"/>
                      <a:pt x="5428" y="182"/>
                      <a:pt x="5411" y="132"/>
                    </a:cubicBezTo>
                    <a:cubicBezTo>
                      <a:pt x="5411" y="81"/>
                      <a:pt x="5402" y="59"/>
                      <a:pt x="5393" y="59"/>
                    </a:cubicBezTo>
                    <a:cubicBezTo>
                      <a:pt x="5387" y="59"/>
                      <a:pt x="5381" y="74"/>
                      <a:pt x="5381" y="101"/>
                    </a:cubicBezTo>
                    <a:cubicBezTo>
                      <a:pt x="5381" y="123"/>
                      <a:pt x="5365" y="144"/>
                      <a:pt x="5346" y="144"/>
                    </a:cubicBezTo>
                    <a:cubicBezTo>
                      <a:pt x="5338" y="144"/>
                      <a:pt x="5329" y="140"/>
                      <a:pt x="5320" y="132"/>
                    </a:cubicBezTo>
                    <a:cubicBezTo>
                      <a:pt x="5320" y="132"/>
                      <a:pt x="5289" y="132"/>
                      <a:pt x="5289" y="192"/>
                    </a:cubicBezTo>
                    <a:cubicBezTo>
                      <a:pt x="5289" y="223"/>
                      <a:pt x="5259" y="223"/>
                      <a:pt x="5229" y="223"/>
                    </a:cubicBezTo>
                    <a:cubicBezTo>
                      <a:pt x="5229" y="192"/>
                      <a:pt x="5229" y="192"/>
                      <a:pt x="5259" y="162"/>
                    </a:cubicBezTo>
                    <a:lnTo>
                      <a:pt x="5229" y="162"/>
                    </a:lnTo>
                    <a:cubicBezTo>
                      <a:pt x="5198" y="162"/>
                      <a:pt x="5168" y="132"/>
                      <a:pt x="5168" y="101"/>
                    </a:cubicBezTo>
                    <a:cubicBezTo>
                      <a:pt x="5154" y="74"/>
                      <a:pt x="5140" y="59"/>
                      <a:pt x="5132" y="59"/>
                    </a:cubicBezTo>
                    <a:cubicBezTo>
                      <a:pt x="5122" y="59"/>
                      <a:pt x="5121" y="81"/>
                      <a:pt x="5137" y="132"/>
                    </a:cubicBezTo>
                    <a:cubicBezTo>
                      <a:pt x="5137" y="192"/>
                      <a:pt x="5137" y="192"/>
                      <a:pt x="5107" y="192"/>
                    </a:cubicBezTo>
                    <a:cubicBezTo>
                      <a:pt x="5077" y="192"/>
                      <a:pt x="5046" y="192"/>
                      <a:pt x="5046" y="162"/>
                    </a:cubicBezTo>
                    <a:cubicBezTo>
                      <a:pt x="5046" y="132"/>
                      <a:pt x="5046" y="132"/>
                      <a:pt x="5016" y="132"/>
                    </a:cubicBezTo>
                    <a:cubicBezTo>
                      <a:pt x="4955" y="132"/>
                      <a:pt x="4894" y="223"/>
                      <a:pt x="4864" y="284"/>
                    </a:cubicBezTo>
                    <a:cubicBezTo>
                      <a:pt x="4864" y="253"/>
                      <a:pt x="4833" y="253"/>
                      <a:pt x="4803" y="253"/>
                    </a:cubicBezTo>
                    <a:cubicBezTo>
                      <a:pt x="4803" y="223"/>
                      <a:pt x="4833" y="223"/>
                      <a:pt x="4864" y="223"/>
                    </a:cubicBezTo>
                    <a:lnTo>
                      <a:pt x="4864" y="192"/>
                    </a:lnTo>
                    <a:cubicBezTo>
                      <a:pt x="4849" y="162"/>
                      <a:pt x="4833" y="147"/>
                      <a:pt x="4822" y="147"/>
                    </a:cubicBezTo>
                    <a:cubicBezTo>
                      <a:pt x="4811" y="147"/>
                      <a:pt x="4803" y="162"/>
                      <a:pt x="4803" y="192"/>
                    </a:cubicBezTo>
                    <a:cubicBezTo>
                      <a:pt x="4788" y="208"/>
                      <a:pt x="4780" y="215"/>
                      <a:pt x="4773" y="215"/>
                    </a:cubicBezTo>
                    <a:cubicBezTo>
                      <a:pt x="4765" y="215"/>
                      <a:pt x="4757" y="208"/>
                      <a:pt x="4742" y="192"/>
                    </a:cubicBezTo>
                    <a:cubicBezTo>
                      <a:pt x="4742" y="171"/>
                      <a:pt x="4727" y="149"/>
                      <a:pt x="4718" y="149"/>
                    </a:cubicBezTo>
                    <a:cubicBezTo>
                      <a:pt x="4714" y="149"/>
                      <a:pt x="4712" y="153"/>
                      <a:pt x="4712" y="162"/>
                    </a:cubicBezTo>
                    <a:cubicBezTo>
                      <a:pt x="4712" y="162"/>
                      <a:pt x="4651" y="162"/>
                      <a:pt x="4651" y="132"/>
                    </a:cubicBezTo>
                    <a:cubicBezTo>
                      <a:pt x="4590" y="132"/>
                      <a:pt x="4590" y="132"/>
                      <a:pt x="4590" y="162"/>
                    </a:cubicBezTo>
                    <a:cubicBezTo>
                      <a:pt x="4590" y="192"/>
                      <a:pt x="4560" y="192"/>
                      <a:pt x="4529" y="192"/>
                    </a:cubicBezTo>
                    <a:cubicBezTo>
                      <a:pt x="4529" y="192"/>
                      <a:pt x="4499" y="192"/>
                      <a:pt x="4499" y="223"/>
                    </a:cubicBezTo>
                    <a:cubicBezTo>
                      <a:pt x="4499" y="243"/>
                      <a:pt x="4486" y="262"/>
                      <a:pt x="4469" y="274"/>
                    </a:cubicBezTo>
                    <a:lnTo>
                      <a:pt x="4469" y="274"/>
                    </a:lnTo>
                    <a:cubicBezTo>
                      <a:pt x="4469" y="265"/>
                      <a:pt x="4469" y="253"/>
                      <a:pt x="4469" y="253"/>
                    </a:cubicBezTo>
                    <a:lnTo>
                      <a:pt x="4438" y="253"/>
                    </a:lnTo>
                    <a:cubicBezTo>
                      <a:pt x="4438" y="262"/>
                      <a:pt x="4441" y="272"/>
                      <a:pt x="4444" y="283"/>
                    </a:cubicBezTo>
                    <a:lnTo>
                      <a:pt x="4444" y="283"/>
                    </a:lnTo>
                    <a:cubicBezTo>
                      <a:pt x="4442" y="283"/>
                      <a:pt x="4440" y="284"/>
                      <a:pt x="4438" y="284"/>
                    </a:cubicBezTo>
                    <a:cubicBezTo>
                      <a:pt x="4426" y="296"/>
                      <a:pt x="4418" y="304"/>
                      <a:pt x="4412" y="304"/>
                    </a:cubicBezTo>
                    <a:cubicBezTo>
                      <a:pt x="4403" y="304"/>
                      <a:pt x="4395" y="289"/>
                      <a:pt x="4377" y="253"/>
                    </a:cubicBezTo>
                    <a:cubicBezTo>
                      <a:pt x="4377" y="223"/>
                      <a:pt x="4347" y="223"/>
                      <a:pt x="4347" y="223"/>
                    </a:cubicBezTo>
                    <a:cubicBezTo>
                      <a:pt x="4347" y="223"/>
                      <a:pt x="4317" y="223"/>
                      <a:pt x="4286" y="192"/>
                    </a:cubicBezTo>
                    <a:cubicBezTo>
                      <a:pt x="4286" y="201"/>
                      <a:pt x="4286" y="212"/>
                      <a:pt x="4286" y="223"/>
                    </a:cubicBezTo>
                    <a:lnTo>
                      <a:pt x="4286" y="284"/>
                    </a:lnTo>
                    <a:cubicBezTo>
                      <a:pt x="4256" y="284"/>
                      <a:pt x="4225" y="223"/>
                      <a:pt x="4225" y="192"/>
                    </a:cubicBezTo>
                    <a:cubicBezTo>
                      <a:pt x="4225" y="214"/>
                      <a:pt x="4210" y="235"/>
                      <a:pt x="4191" y="235"/>
                    </a:cubicBezTo>
                    <a:cubicBezTo>
                      <a:pt x="4183" y="235"/>
                      <a:pt x="4174" y="232"/>
                      <a:pt x="4165" y="223"/>
                    </a:cubicBezTo>
                    <a:cubicBezTo>
                      <a:pt x="4104" y="223"/>
                      <a:pt x="4074" y="223"/>
                      <a:pt x="4074" y="192"/>
                    </a:cubicBezTo>
                    <a:cubicBezTo>
                      <a:pt x="4063" y="182"/>
                      <a:pt x="4057" y="179"/>
                      <a:pt x="4052" y="179"/>
                    </a:cubicBezTo>
                    <a:cubicBezTo>
                      <a:pt x="4043" y="179"/>
                      <a:pt x="4043" y="192"/>
                      <a:pt x="4043" y="192"/>
                    </a:cubicBezTo>
                    <a:cubicBezTo>
                      <a:pt x="4028" y="208"/>
                      <a:pt x="4013" y="215"/>
                      <a:pt x="3994" y="215"/>
                    </a:cubicBezTo>
                    <a:cubicBezTo>
                      <a:pt x="3975" y="215"/>
                      <a:pt x="3952" y="208"/>
                      <a:pt x="3922" y="192"/>
                    </a:cubicBezTo>
                    <a:cubicBezTo>
                      <a:pt x="3876" y="162"/>
                      <a:pt x="3853" y="147"/>
                      <a:pt x="3842" y="147"/>
                    </a:cubicBezTo>
                    <a:cubicBezTo>
                      <a:pt x="3830" y="147"/>
                      <a:pt x="3830" y="162"/>
                      <a:pt x="3830" y="192"/>
                    </a:cubicBezTo>
                    <a:cubicBezTo>
                      <a:pt x="3830" y="210"/>
                      <a:pt x="3830" y="227"/>
                      <a:pt x="3825" y="227"/>
                    </a:cubicBezTo>
                    <a:cubicBezTo>
                      <a:pt x="3820" y="227"/>
                      <a:pt x="3813" y="218"/>
                      <a:pt x="3800" y="192"/>
                    </a:cubicBezTo>
                    <a:cubicBezTo>
                      <a:pt x="3800" y="183"/>
                      <a:pt x="3797" y="180"/>
                      <a:pt x="3793" y="180"/>
                    </a:cubicBezTo>
                    <a:cubicBezTo>
                      <a:pt x="3782" y="180"/>
                      <a:pt x="3761" y="201"/>
                      <a:pt x="3739" y="223"/>
                    </a:cubicBezTo>
                    <a:cubicBezTo>
                      <a:pt x="3709" y="253"/>
                      <a:pt x="3709" y="314"/>
                      <a:pt x="3709" y="344"/>
                    </a:cubicBezTo>
                    <a:cubicBezTo>
                      <a:pt x="3709" y="402"/>
                      <a:pt x="3709" y="423"/>
                      <a:pt x="3701" y="423"/>
                    </a:cubicBezTo>
                    <a:cubicBezTo>
                      <a:pt x="3697" y="423"/>
                      <a:pt x="3689" y="416"/>
                      <a:pt x="3678" y="405"/>
                    </a:cubicBezTo>
                    <a:cubicBezTo>
                      <a:pt x="3648" y="405"/>
                      <a:pt x="3618" y="344"/>
                      <a:pt x="3618" y="314"/>
                    </a:cubicBezTo>
                    <a:cubicBezTo>
                      <a:pt x="3618" y="284"/>
                      <a:pt x="3648" y="284"/>
                      <a:pt x="3648" y="284"/>
                    </a:cubicBezTo>
                    <a:lnTo>
                      <a:pt x="3678" y="284"/>
                    </a:lnTo>
                    <a:cubicBezTo>
                      <a:pt x="3678" y="253"/>
                      <a:pt x="3678" y="223"/>
                      <a:pt x="3618" y="223"/>
                    </a:cubicBezTo>
                    <a:cubicBezTo>
                      <a:pt x="3618" y="208"/>
                      <a:pt x="3610" y="200"/>
                      <a:pt x="3602" y="200"/>
                    </a:cubicBezTo>
                    <a:cubicBezTo>
                      <a:pt x="3595" y="200"/>
                      <a:pt x="3587" y="208"/>
                      <a:pt x="3587" y="223"/>
                    </a:cubicBezTo>
                    <a:cubicBezTo>
                      <a:pt x="3557" y="192"/>
                      <a:pt x="3526" y="192"/>
                      <a:pt x="3466" y="192"/>
                    </a:cubicBezTo>
                    <a:cubicBezTo>
                      <a:pt x="3435" y="192"/>
                      <a:pt x="3374" y="192"/>
                      <a:pt x="3344" y="162"/>
                    </a:cubicBezTo>
                    <a:cubicBezTo>
                      <a:pt x="3314" y="162"/>
                      <a:pt x="3283" y="162"/>
                      <a:pt x="3283" y="192"/>
                    </a:cubicBezTo>
                    <a:cubicBezTo>
                      <a:pt x="3283" y="205"/>
                      <a:pt x="3283" y="215"/>
                      <a:pt x="3283" y="223"/>
                    </a:cubicBezTo>
                    <a:cubicBezTo>
                      <a:pt x="3264" y="184"/>
                      <a:pt x="3160" y="146"/>
                      <a:pt x="3078" y="146"/>
                    </a:cubicBezTo>
                    <a:cubicBezTo>
                      <a:pt x="3030" y="146"/>
                      <a:pt x="2990" y="159"/>
                      <a:pt x="2979" y="192"/>
                    </a:cubicBezTo>
                    <a:lnTo>
                      <a:pt x="2918" y="192"/>
                    </a:lnTo>
                    <a:cubicBezTo>
                      <a:pt x="2903" y="177"/>
                      <a:pt x="2865" y="170"/>
                      <a:pt x="2827" y="170"/>
                    </a:cubicBezTo>
                    <a:cubicBezTo>
                      <a:pt x="2789" y="170"/>
                      <a:pt x="2751" y="177"/>
                      <a:pt x="2736" y="192"/>
                    </a:cubicBezTo>
                    <a:lnTo>
                      <a:pt x="2675" y="192"/>
                    </a:lnTo>
                    <a:cubicBezTo>
                      <a:pt x="2660" y="162"/>
                      <a:pt x="2645" y="147"/>
                      <a:pt x="2634" y="147"/>
                    </a:cubicBezTo>
                    <a:cubicBezTo>
                      <a:pt x="2622" y="147"/>
                      <a:pt x="2615" y="162"/>
                      <a:pt x="2615" y="192"/>
                    </a:cubicBezTo>
                    <a:cubicBezTo>
                      <a:pt x="2593" y="214"/>
                      <a:pt x="2587" y="235"/>
                      <a:pt x="2585" y="235"/>
                    </a:cubicBezTo>
                    <a:cubicBezTo>
                      <a:pt x="2584" y="235"/>
                      <a:pt x="2584" y="232"/>
                      <a:pt x="2584" y="223"/>
                    </a:cubicBezTo>
                    <a:cubicBezTo>
                      <a:pt x="2584" y="192"/>
                      <a:pt x="2554" y="192"/>
                      <a:pt x="2463" y="192"/>
                    </a:cubicBezTo>
                    <a:cubicBezTo>
                      <a:pt x="2402" y="192"/>
                      <a:pt x="2402" y="192"/>
                      <a:pt x="2402" y="223"/>
                    </a:cubicBezTo>
                    <a:cubicBezTo>
                      <a:pt x="2384" y="232"/>
                      <a:pt x="2371" y="235"/>
                      <a:pt x="2362" y="235"/>
                    </a:cubicBezTo>
                    <a:cubicBezTo>
                      <a:pt x="2341" y="235"/>
                      <a:pt x="2341" y="214"/>
                      <a:pt x="2341" y="192"/>
                    </a:cubicBezTo>
                    <a:cubicBezTo>
                      <a:pt x="2341" y="150"/>
                      <a:pt x="2334" y="127"/>
                      <a:pt x="2324" y="127"/>
                    </a:cubicBezTo>
                    <a:cubicBezTo>
                      <a:pt x="2313" y="127"/>
                      <a:pt x="2296" y="158"/>
                      <a:pt x="2280" y="223"/>
                    </a:cubicBezTo>
                    <a:cubicBezTo>
                      <a:pt x="2280" y="258"/>
                      <a:pt x="2259" y="273"/>
                      <a:pt x="2242" y="273"/>
                    </a:cubicBezTo>
                    <a:cubicBezTo>
                      <a:pt x="2230" y="273"/>
                      <a:pt x="2219" y="266"/>
                      <a:pt x="2219" y="253"/>
                    </a:cubicBezTo>
                    <a:cubicBezTo>
                      <a:pt x="2219" y="223"/>
                      <a:pt x="2250" y="223"/>
                      <a:pt x="2280" y="223"/>
                    </a:cubicBezTo>
                    <a:lnTo>
                      <a:pt x="2280" y="132"/>
                    </a:lnTo>
                    <a:cubicBezTo>
                      <a:pt x="2250" y="132"/>
                      <a:pt x="2250" y="132"/>
                      <a:pt x="2219" y="192"/>
                    </a:cubicBezTo>
                    <a:cubicBezTo>
                      <a:pt x="2219" y="192"/>
                      <a:pt x="2219" y="192"/>
                      <a:pt x="2189" y="223"/>
                    </a:cubicBezTo>
                    <a:cubicBezTo>
                      <a:pt x="2159" y="253"/>
                      <a:pt x="2159" y="284"/>
                      <a:pt x="2189" y="314"/>
                    </a:cubicBezTo>
                    <a:cubicBezTo>
                      <a:pt x="2189" y="344"/>
                      <a:pt x="2189" y="344"/>
                      <a:pt x="2159" y="344"/>
                    </a:cubicBezTo>
                    <a:cubicBezTo>
                      <a:pt x="2128" y="314"/>
                      <a:pt x="2128" y="284"/>
                      <a:pt x="2159" y="253"/>
                    </a:cubicBezTo>
                    <a:cubicBezTo>
                      <a:pt x="2159" y="253"/>
                      <a:pt x="2159" y="223"/>
                      <a:pt x="2159" y="192"/>
                    </a:cubicBezTo>
                    <a:cubicBezTo>
                      <a:pt x="2159" y="178"/>
                      <a:pt x="2154" y="172"/>
                      <a:pt x="2146" y="172"/>
                    </a:cubicBezTo>
                    <a:cubicBezTo>
                      <a:pt x="2119" y="172"/>
                      <a:pt x="2060" y="237"/>
                      <a:pt x="2037" y="284"/>
                    </a:cubicBezTo>
                    <a:lnTo>
                      <a:pt x="2037" y="253"/>
                    </a:lnTo>
                    <a:cubicBezTo>
                      <a:pt x="2037" y="223"/>
                      <a:pt x="2007" y="223"/>
                      <a:pt x="1976" y="223"/>
                    </a:cubicBezTo>
                    <a:cubicBezTo>
                      <a:pt x="1915" y="223"/>
                      <a:pt x="1915" y="223"/>
                      <a:pt x="1915" y="253"/>
                    </a:cubicBezTo>
                    <a:cubicBezTo>
                      <a:pt x="1915" y="284"/>
                      <a:pt x="1915" y="314"/>
                      <a:pt x="1885" y="314"/>
                    </a:cubicBezTo>
                    <a:cubicBezTo>
                      <a:pt x="1915" y="314"/>
                      <a:pt x="1915" y="344"/>
                      <a:pt x="1915" y="375"/>
                    </a:cubicBezTo>
                    <a:cubicBezTo>
                      <a:pt x="1915" y="375"/>
                      <a:pt x="1855" y="344"/>
                      <a:pt x="1855" y="314"/>
                    </a:cubicBezTo>
                    <a:cubicBezTo>
                      <a:pt x="1794" y="253"/>
                      <a:pt x="1763" y="223"/>
                      <a:pt x="1672" y="223"/>
                    </a:cubicBezTo>
                    <a:cubicBezTo>
                      <a:pt x="1642" y="223"/>
                      <a:pt x="1581" y="223"/>
                      <a:pt x="1551" y="162"/>
                    </a:cubicBezTo>
                    <a:cubicBezTo>
                      <a:pt x="1520" y="162"/>
                      <a:pt x="1490" y="162"/>
                      <a:pt x="1490" y="223"/>
                    </a:cubicBezTo>
                    <a:lnTo>
                      <a:pt x="1459" y="223"/>
                    </a:lnTo>
                    <a:cubicBezTo>
                      <a:pt x="1444" y="192"/>
                      <a:pt x="1429" y="177"/>
                      <a:pt x="1418" y="177"/>
                    </a:cubicBezTo>
                    <a:cubicBezTo>
                      <a:pt x="1406" y="177"/>
                      <a:pt x="1399" y="192"/>
                      <a:pt x="1399" y="223"/>
                    </a:cubicBezTo>
                    <a:cubicBezTo>
                      <a:pt x="1389" y="233"/>
                      <a:pt x="1378" y="236"/>
                      <a:pt x="1369" y="236"/>
                    </a:cubicBezTo>
                    <a:cubicBezTo>
                      <a:pt x="1351" y="236"/>
                      <a:pt x="1338" y="223"/>
                      <a:pt x="1338" y="223"/>
                    </a:cubicBezTo>
                    <a:cubicBezTo>
                      <a:pt x="1310" y="180"/>
                      <a:pt x="1295" y="158"/>
                      <a:pt x="1290" y="158"/>
                    </a:cubicBezTo>
                    <a:cubicBezTo>
                      <a:pt x="1284" y="158"/>
                      <a:pt x="1291" y="188"/>
                      <a:pt x="1308" y="253"/>
                    </a:cubicBezTo>
                    <a:cubicBezTo>
                      <a:pt x="1308" y="284"/>
                      <a:pt x="1368" y="314"/>
                      <a:pt x="1368" y="314"/>
                    </a:cubicBezTo>
                    <a:lnTo>
                      <a:pt x="1429" y="314"/>
                    </a:lnTo>
                    <a:lnTo>
                      <a:pt x="1368" y="344"/>
                    </a:lnTo>
                    <a:cubicBezTo>
                      <a:pt x="1368" y="344"/>
                      <a:pt x="1308" y="375"/>
                      <a:pt x="1308" y="405"/>
                    </a:cubicBezTo>
                    <a:lnTo>
                      <a:pt x="1308" y="375"/>
                    </a:lnTo>
                    <a:cubicBezTo>
                      <a:pt x="1308" y="344"/>
                      <a:pt x="1308" y="314"/>
                      <a:pt x="1308" y="284"/>
                    </a:cubicBezTo>
                    <a:cubicBezTo>
                      <a:pt x="1308" y="245"/>
                      <a:pt x="1283" y="207"/>
                      <a:pt x="1265" y="207"/>
                    </a:cubicBezTo>
                    <a:cubicBezTo>
                      <a:pt x="1255" y="207"/>
                      <a:pt x="1247" y="220"/>
                      <a:pt x="1247" y="253"/>
                    </a:cubicBezTo>
                    <a:cubicBezTo>
                      <a:pt x="1216" y="253"/>
                      <a:pt x="1216" y="253"/>
                      <a:pt x="1186" y="223"/>
                    </a:cubicBezTo>
                    <a:cubicBezTo>
                      <a:pt x="1186" y="195"/>
                      <a:pt x="1186" y="180"/>
                      <a:pt x="1183" y="180"/>
                    </a:cubicBezTo>
                    <a:cubicBezTo>
                      <a:pt x="1180" y="180"/>
                      <a:pt x="1172" y="203"/>
                      <a:pt x="1156" y="253"/>
                    </a:cubicBezTo>
                    <a:cubicBezTo>
                      <a:pt x="1140" y="284"/>
                      <a:pt x="1125" y="299"/>
                      <a:pt x="1114" y="299"/>
                    </a:cubicBezTo>
                    <a:cubicBezTo>
                      <a:pt x="1102" y="299"/>
                      <a:pt x="1095" y="284"/>
                      <a:pt x="1095" y="253"/>
                    </a:cubicBezTo>
                    <a:cubicBezTo>
                      <a:pt x="1061" y="203"/>
                      <a:pt x="1028" y="180"/>
                      <a:pt x="1004" y="180"/>
                    </a:cubicBezTo>
                    <a:cubicBezTo>
                      <a:pt x="985" y="180"/>
                      <a:pt x="973" y="195"/>
                      <a:pt x="973" y="223"/>
                    </a:cubicBezTo>
                    <a:cubicBezTo>
                      <a:pt x="973" y="258"/>
                      <a:pt x="952" y="273"/>
                      <a:pt x="929" y="273"/>
                    </a:cubicBezTo>
                    <a:cubicBezTo>
                      <a:pt x="912" y="273"/>
                      <a:pt x="895" y="266"/>
                      <a:pt x="882" y="253"/>
                    </a:cubicBezTo>
                    <a:cubicBezTo>
                      <a:pt x="882" y="238"/>
                      <a:pt x="874" y="230"/>
                      <a:pt x="863" y="230"/>
                    </a:cubicBezTo>
                    <a:cubicBezTo>
                      <a:pt x="852" y="230"/>
                      <a:pt x="836" y="238"/>
                      <a:pt x="821" y="253"/>
                    </a:cubicBezTo>
                    <a:cubicBezTo>
                      <a:pt x="821" y="232"/>
                      <a:pt x="821" y="197"/>
                      <a:pt x="811" y="197"/>
                    </a:cubicBezTo>
                    <a:cubicBezTo>
                      <a:pt x="807" y="197"/>
                      <a:pt x="800" y="204"/>
                      <a:pt x="791" y="223"/>
                    </a:cubicBezTo>
                    <a:cubicBezTo>
                      <a:pt x="791" y="223"/>
                      <a:pt x="760" y="223"/>
                      <a:pt x="791" y="253"/>
                    </a:cubicBezTo>
                    <a:cubicBezTo>
                      <a:pt x="791" y="253"/>
                      <a:pt x="760" y="284"/>
                      <a:pt x="730" y="314"/>
                    </a:cubicBezTo>
                    <a:cubicBezTo>
                      <a:pt x="760" y="314"/>
                      <a:pt x="760" y="344"/>
                      <a:pt x="760" y="375"/>
                    </a:cubicBezTo>
                    <a:cubicBezTo>
                      <a:pt x="760" y="382"/>
                      <a:pt x="755" y="386"/>
                      <a:pt x="746" y="386"/>
                    </a:cubicBezTo>
                    <a:cubicBezTo>
                      <a:pt x="719" y="386"/>
                      <a:pt x="662" y="352"/>
                      <a:pt x="639" y="284"/>
                    </a:cubicBezTo>
                    <a:lnTo>
                      <a:pt x="608" y="223"/>
                    </a:lnTo>
                    <a:lnTo>
                      <a:pt x="608" y="284"/>
                    </a:lnTo>
                    <a:cubicBezTo>
                      <a:pt x="578" y="284"/>
                      <a:pt x="548" y="284"/>
                      <a:pt x="548" y="253"/>
                    </a:cubicBezTo>
                    <a:cubicBezTo>
                      <a:pt x="548" y="223"/>
                      <a:pt x="548" y="223"/>
                      <a:pt x="548" y="223"/>
                    </a:cubicBezTo>
                    <a:cubicBezTo>
                      <a:pt x="548" y="223"/>
                      <a:pt x="517" y="223"/>
                      <a:pt x="517" y="253"/>
                    </a:cubicBezTo>
                    <a:cubicBezTo>
                      <a:pt x="517" y="289"/>
                      <a:pt x="517" y="304"/>
                      <a:pt x="511" y="304"/>
                    </a:cubicBezTo>
                    <a:cubicBezTo>
                      <a:pt x="507" y="304"/>
                      <a:pt x="499" y="296"/>
                      <a:pt x="487" y="284"/>
                    </a:cubicBezTo>
                    <a:cubicBezTo>
                      <a:pt x="487" y="253"/>
                      <a:pt x="479" y="238"/>
                      <a:pt x="468" y="238"/>
                    </a:cubicBezTo>
                    <a:cubicBezTo>
                      <a:pt x="456" y="238"/>
                      <a:pt x="441" y="253"/>
                      <a:pt x="426" y="284"/>
                    </a:cubicBezTo>
                    <a:cubicBezTo>
                      <a:pt x="426" y="253"/>
                      <a:pt x="396" y="223"/>
                      <a:pt x="365" y="223"/>
                    </a:cubicBezTo>
                    <a:lnTo>
                      <a:pt x="365" y="253"/>
                    </a:lnTo>
                    <a:cubicBezTo>
                      <a:pt x="365" y="289"/>
                      <a:pt x="365" y="304"/>
                      <a:pt x="359" y="304"/>
                    </a:cubicBezTo>
                    <a:cubicBezTo>
                      <a:pt x="355" y="304"/>
                      <a:pt x="347" y="296"/>
                      <a:pt x="335" y="284"/>
                    </a:cubicBezTo>
                    <a:cubicBezTo>
                      <a:pt x="335" y="268"/>
                      <a:pt x="327" y="261"/>
                      <a:pt x="316" y="261"/>
                    </a:cubicBezTo>
                    <a:cubicBezTo>
                      <a:pt x="304" y="261"/>
                      <a:pt x="289" y="268"/>
                      <a:pt x="274" y="284"/>
                    </a:cubicBezTo>
                    <a:cubicBezTo>
                      <a:pt x="244" y="284"/>
                      <a:pt x="213" y="284"/>
                      <a:pt x="213" y="253"/>
                    </a:cubicBezTo>
                    <a:cubicBezTo>
                      <a:pt x="213" y="208"/>
                      <a:pt x="213" y="185"/>
                      <a:pt x="209" y="185"/>
                    </a:cubicBezTo>
                    <a:cubicBezTo>
                      <a:pt x="206" y="185"/>
                      <a:pt x="198" y="208"/>
                      <a:pt x="183" y="253"/>
                    </a:cubicBezTo>
                    <a:cubicBezTo>
                      <a:pt x="183" y="268"/>
                      <a:pt x="183" y="276"/>
                      <a:pt x="175" y="276"/>
                    </a:cubicBezTo>
                    <a:cubicBezTo>
                      <a:pt x="168" y="276"/>
                      <a:pt x="152" y="268"/>
                      <a:pt x="122" y="253"/>
                    </a:cubicBezTo>
                    <a:cubicBezTo>
                      <a:pt x="122" y="238"/>
                      <a:pt x="122" y="230"/>
                      <a:pt x="118" y="230"/>
                    </a:cubicBezTo>
                    <a:cubicBezTo>
                      <a:pt x="114" y="230"/>
                      <a:pt x="107" y="238"/>
                      <a:pt x="92" y="253"/>
                    </a:cubicBezTo>
                    <a:cubicBezTo>
                      <a:pt x="92" y="314"/>
                      <a:pt x="92" y="344"/>
                      <a:pt x="122" y="344"/>
                    </a:cubicBezTo>
                    <a:cubicBezTo>
                      <a:pt x="122" y="344"/>
                      <a:pt x="122" y="344"/>
                      <a:pt x="122" y="375"/>
                    </a:cubicBezTo>
                    <a:lnTo>
                      <a:pt x="92" y="375"/>
                    </a:lnTo>
                    <a:cubicBezTo>
                      <a:pt x="61" y="375"/>
                      <a:pt x="61" y="375"/>
                      <a:pt x="0" y="405"/>
                    </a:cubicBezTo>
                    <a:cubicBezTo>
                      <a:pt x="24" y="428"/>
                      <a:pt x="29" y="486"/>
                      <a:pt x="44" y="486"/>
                    </a:cubicBezTo>
                    <a:cubicBezTo>
                      <a:pt x="48" y="486"/>
                      <a:pt x="54" y="481"/>
                      <a:pt x="61" y="466"/>
                    </a:cubicBezTo>
                    <a:lnTo>
                      <a:pt x="92" y="527"/>
                    </a:lnTo>
                    <a:cubicBezTo>
                      <a:pt x="92" y="572"/>
                      <a:pt x="99" y="595"/>
                      <a:pt x="107" y="595"/>
                    </a:cubicBezTo>
                    <a:cubicBezTo>
                      <a:pt x="114" y="595"/>
                      <a:pt x="122" y="572"/>
                      <a:pt x="122" y="527"/>
                    </a:cubicBezTo>
                    <a:cubicBezTo>
                      <a:pt x="122" y="456"/>
                      <a:pt x="122" y="426"/>
                      <a:pt x="128" y="426"/>
                    </a:cubicBezTo>
                    <a:cubicBezTo>
                      <a:pt x="133" y="426"/>
                      <a:pt x="140" y="441"/>
                      <a:pt x="152" y="466"/>
                    </a:cubicBezTo>
                    <a:cubicBezTo>
                      <a:pt x="152" y="557"/>
                      <a:pt x="152" y="557"/>
                      <a:pt x="183" y="557"/>
                    </a:cubicBezTo>
                    <a:cubicBezTo>
                      <a:pt x="213" y="557"/>
                      <a:pt x="213" y="557"/>
                      <a:pt x="213" y="588"/>
                    </a:cubicBezTo>
                    <a:cubicBezTo>
                      <a:pt x="213" y="618"/>
                      <a:pt x="213" y="648"/>
                      <a:pt x="244" y="648"/>
                    </a:cubicBezTo>
                    <a:cubicBezTo>
                      <a:pt x="274" y="648"/>
                      <a:pt x="274" y="648"/>
                      <a:pt x="274" y="618"/>
                    </a:cubicBezTo>
                    <a:cubicBezTo>
                      <a:pt x="261" y="605"/>
                      <a:pt x="259" y="598"/>
                      <a:pt x="263" y="598"/>
                    </a:cubicBezTo>
                    <a:cubicBezTo>
                      <a:pt x="269" y="598"/>
                      <a:pt x="287" y="613"/>
                      <a:pt x="304" y="648"/>
                    </a:cubicBezTo>
                    <a:cubicBezTo>
                      <a:pt x="317" y="661"/>
                      <a:pt x="324" y="668"/>
                      <a:pt x="329" y="668"/>
                    </a:cubicBezTo>
                    <a:cubicBezTo>
                      <a:pt x="335" y="668"/>
                      <a:pt x="335" y="654"/>
                      <a:pt x="335" y="618"/>
                    </a:cubicBezTo>
                    <a:cubicBezTo>
                      <a:pt x="335" y="588"/>
                      <a:pt x="342" y="572"/>
                      <a:pt x="354" y="572"/>
                    </a:cubicBezTo>
                    <a:cubicBezTo>
                      <a:pt x="365" y="572"/>
                      <a:pt x="380" y="588"/>
                      <a:pt x="396" y="618"/>
                    </a:cubicBezTo>
                    <a:lnTo>
                      <a:pt x="426" y="618"/>
                    </a:lnTo>
                    <a:cubicBezTo>
                      <a:pt x="456" y="618"/>
                      <a:pt x="456" y="588"/>
                      <a:pt x="456" y="557"/>
                    </a:cubicBezTo>
                    <a:cubicBezTo>
                      <a:pt x="456" y="546"/>
                      <a:pt x="456" y="535"/>
                      <a:pt x="456" y="527"/>
                    </a:cubicBezTo>
                    <a:cubicBezTo>
                      <a:pt x="487" y="557"/>
                      <a:pt x="487" y="588"/>
                      <a:pt x="487" y="588"/>
                    </a:cubicBezTo>
                    <a:cubicBezTo>
                      <a:pt x="487" y="618"/>
                      <a:pt x="517" y="618"/>
                      <a:pt x="517" y="618"/>
                    </a:cubicBezTo>
                    <a:cubicBezTo>
                      <a:pt x="548" y="618"/>
                      <a:pt x="578" y="618"/>
                      <a:pt x="578" y="588"/>
                    </a:cubicBezTo>
                    <a:lnTo>
                      <a:pt x="578" y="618"/>
                    </a:lnTo>
                    <a:cubicBezTo>
                      <a:pt x="598" y="618"/>
                      <a:pt x="605" y="631"/>
                      <a:pt x="607" y="631"/>
                    </a:cubicBezTo>
                    <a:cubicBezTo>
                      <a:pt x="608" y="631"/>
                      <a:pt x="608" y="628"/>
                      <a:pt x="608" y="618"/>
                    </a:cubicBezTo>
                    <a:cubicBezTo>
                      <a:pt x="608" y="618"/>
                      <a:pt x="639" y="618"/>
                      <a:pt x="669" y="648"/>
                    </a:cubicBezTo>
                    <a:cubicBezTo>
                      <a:pt x="675" y="654"/>
                      <a:pt x="681" y="656"/>
                      <a:pt x="688" y="656"/>
                    </a:cubicBezTo>
                    <a:cubicBezTo>
                      <a:pt x="718" y="656"/>
                      <a:pt x="749" y="607"/>
                      <a:pt x="700" y="557"/>
                    </a:cubicBezTo>
                    <a:lnTo>
                      <a:pt x="730" y="557"/>
                    </a:lnTo>
                    <a:cubicBezTo>
                      <a:pt x="760" y="557"/>
                      <a:pt x="760" y="527"/>
                      <a:pt x="760" y="527"/>
                    </a:cubicBezTo>
                    <a:cubicBezTo>
                      <a:pt x="760" y="466"/>
                      <a:pt x="760" y="466"/>
                      <a:pt x="791" y="466"/>
                    </a:cubicBezTo>
                    <a:lnTo>
                      <a:pt x="791" y="557"/>
                    </a:lnTo>
                    <a:cubicBezTo>
                      <a:pt x="773" y="610"/>
                      <a:pt x="786" y="643"/>
                      <a:pt x="800" y="643"/>
                    </a:cubicBezTo>
                    <a:cubicBezTo>
                      <a:pt x="811" y="643"/>
                      <a:pt x="821" y="626"/>
                      <a:pt x="821" y="588"/>
                    </a:cubicBezTo>
                    <a:lnTo>
                      <a:pt x="821" y="618"/>
                    </a:lnTo>
                    <a:cubicBezTo>
                      <a:pt x="821" y="633"/>
                      <a:pt x="829" y="641"/>
                      <a:pt x="840" y="641"/>
                    </a:cubicBezTo>
                    <a:cubicBezTo>
                      <a:pt x="852" y="641"/>
                      <a:pt x="867" y="633"/>
                      <a:pt x="882" y="618"/>
                    </a:cubicBezTo>
                    <a:cubicBezTo>
                      <a:pt x="912" y="618"/>
                      <a:pt x="943" y="557"/>
                      <a:pt x="943" y="527"/>
                    </a:cubicBezTo>
                    <a:cubicBezTo>
                      <a:pt x="943" y="466"/>
                      <a:pt x="943" y="466"/>
                      <a:pt x="943" y="466"/>
                    </a:cubicBezTo>
                    <a:cubicBezTo>
                      <a:pt x="973" y="466"/>
                      <a:pt x="973" y="466"/>
                      <a:pt x="973" y="527"/>
                    </a:cubicBezTo>
                    <a:cubicBezTo>
                      <a:pt x="973" y="557"/>
                      <a:pt x="981" y="572"/>
                      <a:pt x="992" y="572"/>
                    </a:cubicBezTo>
                    <a:cubicBezTo>
                      <a:pt x="1004" y="572"/>
                      <a:pt x="1019" y="557"/>
                      <a:pt x="1034" y="527"/>
                    </a:cubicBezTo>
                    <a:lnTo>
                      <a:pt x="1034" y="557"/>
                    </a:lnTo>
                    <a:cubicBezTo>
                      <a:pt x="1034" y="579"/>
                      <a:pt x="1049" y="600"/>
                      <a:pt x="1090" y="600"/>
                    </a:cubicBezTo>
                    <a:cubicBezTo>
                      <a:pt x="1107" y="600"/>
                      <a:pt x="1129" y="596"/>
                      <a:pt x="1156" y="588"/>
                    </a:cubicBezTo>
                    <a:cubicBezTo>
                      <a:pt x="1247" y="588"/>
                      <a:pt x="1308" y="588"/>
                      <a:pt x="1308" y="618"/>
                    </a:cubicBezTo>
                    <a:cubicBezTo>
                      <a:pt x="1308" y="624"/>
                      <a:pt x="1310" y="626"/>
                      <a:pt x="1313" y="626"/>
                    </a:cubicBezTo>
                    <a:cubicBezTo>
                      <a:pt x="1330" y="626"/>
                      <a:pt x="1379" y="576"/>
                      <a:pt x="1429" y="527"/>
                    </a:cubicBezTo>
                    <a:cubicBezTo>
                      <a:pt x="1429" y="557"/>
                      <a:pt x="1429" y="557"/>
                      <a:pt x="1490" y="557"/>
                    </a:cubicBezTo>
                    <a:cubicBezTo>
                      <a:pt x="1551" y="557"/>
                      <a:pt x="1551" y="557"/>
                      <a:pt x="1551" y="588"/>
                    </a:cubicBezTo>
                    <a:cubicBezTo>
                      <a:pt x="1562" y="564"/>
                      <a:pt x="1578" y="554"/>
                      <a:pt x="1594" y="554"/>
                    </a:cubicBezTo>
                    <a:cubicBezTo>
                      <a:pt x="1619" y="554"/>
                      <a:pt x="1642" y="580"/>
                      <a:pt x="1642" y="618"/>
                    </a:cubicBezTo>
                    <a:cubicBezTo>
                      <a:pt x="1642" y="648"/>
                      <a:pt x="1642" y="648"/>
                      <a:pt x="1703" y="648"/>
                    </a:cubicBezTo>
                    <a:cubicBezTo>
                      <a:pt x="1703" y="618"/>
                      <a:pt x="1763" y="618"/>
                      <a:pt x="1794" y="618"/>
                    </a:cubicBezTo>
                    <a:cubicBezTo>
                      <a:pt x="1855" y="618"/>
                      <a:pt x="1855" y="618"/>
                      <a:pt x="1855" y="557"/>
                    </a:cubicBezTo>
                    <a:cubicBezTo>
                      <a:pt x="1855" y="466"/>
                      <a:pt x="1885" y="466"/>
                      <a:pt x="1915" y="466"/>
                    </a:cubicBezTo>
                    <a:cubicBezTo>
                      <a:pt x="1946" y="466"/>
                      <a:pt x="1976" y="466"/>
                      <a:pt x="1976" y="527"/>
                    </a:cubicBezTo>
                    <a:cubicBezTo>
                      <a:pt x="1976" y="527"/>
                      <a:pt x="1976" y="557"/>
                      <a:pt x="2007" y="557"/>
                    </a:cubicBezTo>
                    <a:cubicBezTo>
                      <a:pt x="2037" y="557"/>
                      <a:pt x="2037" y="557"/>
                      <a:pt x="2037" y="588"/>
                    </a:cubicBezTo>
                    <a:cubicBezTo>
                      <a:pt x="2037" y="588"/>
                      <a:pt x="2067" y="618"/>
                      <a:pt x="2098" y="618"/>
                    </a:cubicBezTo>
                    <a:cubicBezTo>
                      <a:pt x="2159" y="618"/>
                      <a:pt x="2189" y="618"/>
                      <a:pt x="2189" y="648"/>
                    </a:cubicBezTo>
                    <a:cubicBezTo>
                      <a:pt x="2219" y="648"/>
                      <a:pt x="2219" y="648"/>
                      <a:pt x="2219" y="618"/>
                    </a:cubicBezTo>
                    <a:cubicBezTo>
                      <a:pt x="2219" y="596"/>
                      <a:pt x="2219" y="575"/>
                      <a:pt x="2252" y="575"/>
                    </a:cubicBezTo>
                    <a:cubicBezTo>
                      <a:pt x="2265" y="575"/>
                      <a:pt x="2284" y="579"/>
                      <a:pt x="2311" y="588"/>
                    </a:cubicBezTo>
                    <a:cubicBezTo>
                      <a:pt x="2341" y="588"/>
                      <a:pt x="2402" y="588"/>
                      <a:pt x="2402" y="557"/>
                    </a:cubicBezTo>
                    <a:cubicBezTo>
                      <a:pt x="2432" y="557"/>
                      <a:pt x="2432" y="557"/>
                      <a:pt x="2432" y="588"/>
                    </a:cubicBezTo>
                    <a:cubicBezTo>
                      <a:pt x="2432" y="618"/>
                      <a:pt x="2440" y="633"/>
                      <a:pt x="2455" y="633"/>
                    </a:cubicBezTo>
                    <a:cubicBezTo>
                      <a:pt x="2470" y="633"/>
                      <a:pt x="2493" y="618"/>
                      <a:pt x="2523" y="588"/>
                    </a:cubicBezTo>
                    <a:cubicBezTo>
                      <a:pt x="2523" y="572"/>
                      <a:pt x="2523" y="565"/>
                      <a:pt x="2527" y="565"/>
                    </a:cubicBezTo>
                    <a:cubicBezTo>
                      <a:pt x="2531" y="565"/>
                      <a:pt x="2539" y="572"/>
                      <a:pt x="2554" y="588"/>
                    </a:cubicBezTo>
                    <a:cubicBezTo>
                      <a:pt x="2554" y="588"/>
                      <a:pt x="2584" y="588"/>
                      <a:pt x="2584" y="557"/>
                    </a:cubicBezTo>
                    <a:cubicBezTo>
                      <a:pt x="2599" y="542"/>
                      <a:pt x="2607" y="534"/>
                      <a:pt x="2615" y="534"/>
                    </a:cubicBezTo>
                    <a:cubicBezTo>
                      <a:pt x="2622" y="534"/>
                      <a:pt x="2630" y="542"/>
                      <a:pt x="2645" y="557"/>
                    </a:cubicBezTo>
                    <a:cubicBezTo>
                      <a:pt x="2645" y="588"/>
                      <a:pt x="2675" y="588"/>
                      <a:pt x="2706" y="588"/>
                    </a:cubicBezTo>
                    <a:cubicBezTo>
                      <a:pt x="2721" y="572"/>
                      <a:pt x="2782" y="565"/>
                      <a:pt x="2842" y="565"/>
                    </a:cubicBezTo>
                    <a:cubicBezTo>
                      <a:pt x="2903" y="565"/>
                      <a:pt x="2964" y="572"/>
                      <a:pt x="2979" y="588"/>
                    </a:cubicBezTo>
                    <a:cubicBezTo>
                      <a:pt x="3010" y="557"/>
                      <a:pt x="3010" y="557"/>
                      <a:pt x="3010" y="557"/>
                    </a:cubicBezTo>
                    <a:cubicBezTo>
                      <a:pt x="3021" y="580"/>
                      <a:pt x="3033" y="590"/>
                      <a:pt x="3043" y="590"/>
                    </a:cubicBezTo>
                    <a:cubicBezTo>
                      <a:pt x="3059" y="590"/>
                      <a:pt x="3070" y="564"/>
                      <a:pt x="3070" y="527"/>
                    </a:cubicBezTo>
                    <a:lnTo>
                      <a:pt x="3040" y="527"/>
                    </a:lnTo>
                    <a:cubicBezTo>
                      <a:pt x="3040" y="484"/>
                      <a:pt x="3053" y="462"/>
                      <a:pt x="3067" y="462"/>
                    </a:cubicBezTo>
                    <a:cubicBezTo>
                      <a:pt x="3083" y="462"/>
                      <a:pt x="3101" y="492"/>
                      <a:pt x="3101" y="557"/>
                    </a:cubicBezTo>
                    <a:cubicBezTo>
                      <a:pt x="3101" y="588"/>
                      <a:pt x="3101" y="603"/>
                      <a:pt x="3105" y="603"/>
                    </a:cubicBezTo>
                    <a:cubicBezTo>
                      <a:pt x="3108" y="603"/>
                      <a:pt x="3116" y="588"/>
                      <a:pt x="3131" y="557"/>
                    </a:cubicBezTo>
                    <a:cubicBezTo>
                      <a:pt x="3146" y="527"/>
                      <a:pt x="3154" y="512"/>
                      <a:pt x="3162" y="512"/>
                    </a:cubicBezTo>
                    <a:cubicBezTo>
                      <a:pt x="3169" y="512"/>
                      <a:pt x="3177" y="527"/>
                      <a:pt x="3192" y="557"/>
                    </a:cubicBezTo>
                    <a:cubicBezTo>
                      <a:pt x="3192" y="588"/>
                      <a:pt x="3192" y="603"/>
                      <a:pt x="3196" y="603"/>
                    </a:cubicBezTo>
                    <a:cubicBezTo>
                      <a:pt x="3200" y="603"/>
                      <a:pt x="3207" y="588"/>
                      <a:pt x="3222" y="557"/>
                    </a:cubicBezTo>
                    <a:cubicBezTo>
                      <a:pt x="3239" y="474"/>
                      <a:pt x="3265" y="427"/>
                      <a:pt x="3285" y="427"/>
                    </a:cubicBezTo>
                    <a:cubicBezTo>
                      <a:pt x="3301" y="427"/>
                      <a:pt x="3314" y="458"/>
                      <a:pt x="3314" y="527"/>
                    </a:cubicBezTo>
                    <a:cubicBezTo>
                      <a:pt x="3314" y="588"/>
                      <a:pt x="3344" y="618"/>
                      <a:pt x="3344" y="618"/>
                    </a:cubicBezTo>
                    <a:cubicBezTo>
                      <a:pt x="3374" y="618"/>
                      <a:pt x="3374" y="588"/>
                      <a:pt x="3374" y="557"/>
                    </a:cubicBezTo>
                    <a:cubicBezTo>
                      <a:pt x="3359" y="527"/>
                      <a:pt x="3359" y="512"/>
                      <a:pt x="3367" y="512"/>
                    </a:cubicBezTo>
                    <a:cubicBezTo>
                      <a:pt x="3374" y="512"/>
                      <a:pt x="3390" y="527"/>
                      <a:pt x="3405" y="557"/>
                    </a:cubicBezTo>
                    <a:cubicBezTo>
                      <a:pt x="3438" y="607"/>
                      <a:pt x="3472" y="630"/>
                      <a:pt x="3505" y="630"/>
                    </a:cubicBezTo>
                    <a:cubicBezTo>
                      <a:pt x="3533" y="630"/>
                      <a:pt x="3560" y="615"/>
                      <a:pt x="3587" y="588"/>
                    </a:cubicBezTo>
                    <a:cubicBezTo>
                      <a:pt x="3618" y="557"/>
                      <a:pt x="3648" y="542"/>
                      <a:pt x="3663" y="542"/>
                    </a:cubicBezTo>
                    <a:cubicBezTo>
                      <a:pt x="3678" y="542"/>
                      <a:pt x="3678" y="557"/>
                      <a:pt x="3648" y="588"/>
                    </a:cubicBezTo>
                    <a:cubicBezTo>
                      <a:pt x="3630" y="623"/>
                      <a:pt x="3623" y="638"/>
                      <a:pt x="3626" y="638"/>
                    </a:cubicBezTo>
                    <a:cubicBezTo>
                      <a:pt x="3628" y="638"/>
                      <a:pt x="3635" y="631"/>
                      <a:pt x="3648" y="618"/>
                    </a:cubicBezTo>
                    <a:lnTo>
                      <a:pt x="3770" y="618"/>
                    </a:lnTo>
                    <a:cubicBezTo>
                      <a:pt x="3770" y="618"/>
                      <a:pt x="3800" y="588"/>
                      <a:pt x="3800" y="557"/>
                    </a:cubicBezTo>
                    <a:cubicBezTo>
                      <a:pt x="3819" y="595"/>
                      <a:pt x="3838" y="621"/>
                      <a:pt x="3856" y="621"/>
                    </a:cubicBezTo>
                    <a:cubicBezTo>
                      <a:pt x="3866" y="621"/>
                      <a:pt x="3876" y="613"/>
                      <a:pt x="3886" y="597"/>
                    </a:cubicBezTo>
                    <a:lnTo>
                      <a:pt x="3886" y="597"/>
                    </a:lnTo>
                    <a:cubicBezTo>
                      <a:pt x="3880" y="599"/>
                      <a:pt x="3874" y="601"/>
                      <a:pt x="3870" y="601"/>
                    </a:cubicBezTo>
                    <a:cubicBezTo>
                      <a:pt x="3864" y="601"/>
                      <a:pt x="3861" y="598"/>
                      <a:pt x="3861" y="588"/>
                    </a:cubicBezTo>
                    <a:cubicBezTo>
                      <a:pt x="3861" y="588"/>
                      <a:pt x="3891" y="557"/>
                      <a:pt x="3922" y="557"/>
                    </a:cubicBezTo>
                    <a:lnTo>
                      <a:pt x="3922" y="588"/>
                    </a:lnTo>
                    <a:lnTo>
                      <a:pt x="3952" y="588"/>
                    </a:lnTo>
                    <a:cubicBezTo>
                      <a:pt x="3952" y="588"/>
                      <a:pt x="3952" y="588"/>
                      <a:pt x="3982" y="557"/>
                    </a:cubicBezTo>
                    <a:cubicBezTo>
                      <a:pt x="3991" y="548"/>
                      <a:pt x="4000" y="545"/>
                      <a:pt x="4008" y="545"/>
                    </a:cubicBezTo>
                    <a:cubicBezTo>
                      <a:pt x="4028" y="545"/>
                      <a:pt x="4043" y="566"/>
                      <a:pt x="4043" y="588"/>
                    </a:cubicBezTo>
                    <a:cubicBezTo>
                      <a:pt x="4065" y="609"/>
                      <a:pt x="4086" y="631"/>
                      <a:pt x="4097" y="631"/>
                    </a:cubicBezTo>
                    <a:cubicBezTo>
                      <a:pt x="4101" y="631"/>
                      <a:pt x="4104" y="627"/>
                      <a:pt x="4104" y="618"/>
                    </a:cubicBezTo>
                    <a:cubicBezTo>
                      <a:pt x="4104" y="588"/>
                      <a:pt x="4134" y="557"/>
                      <a:pt x="4165" y="527"/>
                    </a:cubicBezTo>
                    <a:cubicBezTo>
                      <a:pt x="4165" y="518"/>
                      <a:pt x="4167" y="514"/>
                      <a:pt x="4170" y="514"/>
                    </a:cubicBezTo>
                    <a:cubicBezTo>
                      <a:pt x="4177" y="514"/>
                      <a:pt x="4186" y="536"/>
                      <a:pt x="4165" y="557"/>
                    </a:cubicBezTo>
                    <a:cubicBezTo>
                      <a:pt x="4165" y="588"/>
                      <a:pt x="4165" y="588"/>
                      <a:pt x="4225" y="618"/>
                    </a:cubicBezTo>
                    <a:cubicBezTo>
                      <a:pt x="4225" y="618"/>
                      <a:pt x="4286" y="618"/>
                      <a:pt x="4286" y="588"/>
                    </a:cubicBezTo>
                    <a:cubicBezTo>
                      <a:pt x="4286" y="572"/>
                      <a:pt x="4317" y="565"/>
                      <a:pt x="4347" y="565"/>
                    </a:cubicBezTo>
                    <a:cubicBezTo>
                      <a:pt x="4377" y="565"/>
                      <a:pt x="4408" y="572"/>
                      <a:pt x="4408" y="588"/>
                    </a:cubicBezTo>
                    <a:lnTo>
                      <a:pt x="4469" y="588"/>
                    </a:lnTo>
                    <a:cubicBezTo>
                      <a:pt x="4469" y="588"/>
                      <a:pt x="4499" y="557"/>
                      <a:pt x="4529" y="557"/>
                    </a:cubicBezTo>
                    <a:cubicBezTo>
                      <a:pt x="4529" y="557"/>
                      <a:pt x="4529" y="557"/>
                      <a:pt x="4560" y="527"/>
                    </a:cubicBezTo>
                    <a:cubicBezTo>
                      <a:pt x="4590" y="527"/>
                      <a:pt x="4590" y="527"/>
                      <a:pt x="4590" y="557"/>
                    </a:cubicBezTo>
                    <a:cubicBezTo>
                      <a:pt x="4599" y="540"/>
                      <a:pt x="4605" y="528"/>
                      <a:pt x="4610" y="520"/>
                    </a:cubicBezTo>
                    <a:lnTo>
                      <a:pt x="4610" y="520"/>
                    </a:lnTo>
                    <a:cubicBezTo>
                      <a:pt x="4605" y="524"/>
                      <a:pt x="4599" y="527"/>
                      <a:pt x="4590" y="527"/>
                    </a:cubicBezTo>
                    <a:cubicBezTo>
                      <a:pt x="4590" y="527"/>
                      <a:pt x="4560" y="496"/>
                      <a:pt x="4560" y="496"/>
                    </a:cubicBezTo>
                    <a:cubicBezTo>
                      <a:pt x="4560" y="466"/>
                      <a:pt x="4590" y="466"/>
                      <a:pt x="4590" y="466"/>
                    </a:cubicBezTo>
                    <a:cubicBezTo>
                      <a:pt x="4590" y="466"/>
                      <a:pt x="4621" y="466"/>
                      <a:pt x="4621" y="496"/>
                    </a:cubicBezTo>
                    <a:cubicBezTo>
                      <a:pt x="4621" y="496"/>
                      <a:pt x="4621" y="505"/>
                      <a:pt x="4616" y="514"/>
                    </a:cubicBezTo>
                    <a:lnTo>
                      <a:pt x="4616" y="514"/>
                    </a:lnTo>
                    <a:cubicBezTo>
                      <a:pt x="4617" y="512"/>
                      <a:pt x="4619" y="512"/>
                      <a:pt x="4621" y="512"/>
                    </a:cubicBezTo>
                    <a:cubicBezTo>
                      <a:pt x="4628" y="512"/>
                      <a:pt x="4636" y="527"/>
                      <a:pt x="4651" y="557"/>
                    </a:cubicBezTo>
                    <a:cubicBezTo>
                      <a:pt x="4666" y="542"/>
                      <a:pt x="4674" y="534"/>
                      <a:pt x="4681" y="534"/>
                    </a:cubicBezTo>
                    <a:cubicBezTo>
                      <a:pt x="4689" y="534"/>
                      <a:pt x="4697" y="542"/>
                      <a:pt x="4712" y="557"/>
                    </a:cubicBezTo>
                    <a:cubicBezTo>
                      <a:pt x="4731" y="520"/>
                      <a:pt x="4761" y="494"/>
                      <a:pt x="4781" y="494"/>
                    </a:cubicBezTo>
                    <a:cubicBezTo>
                      <a:pt x="4794" y="494"/>
                      <a:pt x="4803" y="504"/>
                      <a:pt x="4803" y="527"/>
                    </a:cubicBezTo>
                    <a:cubicBezTo>
                      <a:pt x="4803" y="527"/>
                      <a:pt x="4833" y="527"/>
                      <a:pt x="4833" y="496"/>
                    </a:cubicBezTo>
                    <a:cubicBezTo>
                      <a:pt x="4849" y="451"/>
                      <a:pt x="4856" y="428"/>
                      <a:pt x="4860" y="428"/>
                    </a:cubicBezTo>
                    <a:cubicBezTo>
                      <a:pt x="4864" y="428"/>
                      <a:pt x="4864" y="451"/>
                      <a:pt x="4864" y="496"/>
                    </a:cubicBezTo>
                    <a:cubicBezTo>
                      <a:pt x="4879" y="527"/>
                      <a:pt x="4887" y="542"/>
                      <a:pt x="4894" y="542"/>
                    </a:cubicBezTo>
                    <a:cubicBezTo>
                      <a:pt x="4902" y="542"/>
                      <a:pt x="4909" y="527"/>
                      <a:pt x="4925" y="496"/>
                    </a:cubicBezTo>
                    <a:cubicBezTo>
                      <a:pt x="4925" y="496"/>
                      <a:pt x="4930" y="485"/>
                      <a:pt x="4937" y="477"/>
                    </a:cubicBezTo>
                    <a:lnTo>
                      <a:pt x="4937" y="477"/>
                    </a:lnTo>
                    <a:cubicBezTo>
                      <a:pt x="4940" y="482"/>
                      <a:pt x="4946" y="488"/>
                      <a:pt x="4955" y="496"/>
                    </a:cubicBezTo>
                    <a:cubicBezTo>
                      <a:pt x="4955" y="476"/>
                      <a:pt x="4952" y="469"/>
                      <a:pt x="4947" y="469"/>
                    </a:cubicBezTo>
                    <a:cubicBezTo>
                      <a:pt x="4944" y="469"/>
                      <a:pt x="4940" y="473"/>
                      <a:pt x="4937" y="477"/>
                    </a:cubicBezTo>
                    <a:lnTo>
                      <a:pt x="4937" y="477"/>
                    </a:lnTo>
                    <a:cubicBezTo>
                      <a:pt x="4927" y="466"/>
                      <a:pt x="4933" y="466"/>
                      <a:pt x="4955" y="466"/>
                    </a:cubicBezTo>
                    <a:cubicBezTo>
                      <a:pt x="4985" y="466"/>
                      <a:pt x="4985" y="496"/>
                      <a:pt x="4985" y="496"/>
                    </a:cubicBezTo>
                    <a:cubicBezTo>
                      <a:pt x="4985" y="503"/>
                      <a:pt x="4984" y="506"/>
                      <a:pt x="4982" y="508"/>
                    </a:cubicBezTo>
                    <a:lnTo>
                      <a:pt x="4982" y="508"/>
                    </a:lnTo>
                    <a:cubicBezTo>
                      <a:pt x="4972" y="504"/>
                      <a:pt x="4963" y="500"/>
                      <a:pt x="4955" y="496"/>
                    </a:cubicBezTo>
                    <a:lnTo>
                      <a:pt x="4955" y="496"/>
                    </a:lnTo>
                    <a:cubicBezTo>
                      <a:pt x="4955" y="496"/>
                      <a:pt x="4969" y="510"/>
                      <a:pt x="4978" y="510"/>
                    </a:cubicBezTo>
                    <a:cubicBezTo>
                      <a:pt x="4979" y="510"/>
                      <a:pt x="4981" y="509"/>
                      <a:pt x="4982" y="508"/>
                    </a:cubicBezTo>
                    <a:lnTo>
                      <a:pt x="4982" y="508"/>
                    </a:lnTo>
                    <a:cubicBezTo>
                      <a:pt x="5014" y="521"/>
                      <a:pt x="5053" y="531"/>
                      <a:pt x="5080" y="531"/>
                    </a:cubicBezTo>
                    <a:cubicBezTo>
                      <a:pt x="5106" y="531"/>
                      <a:pt x="5120" y="522"/>
                      <a:pt x="5107" y="496"/>
                    </a:cubicBezTo>
                    <a:lnTo>
                      <a:pt x="5137" y="496"/>
                    </a:lnTo>
                    <a:cubicBezTo>
                      <a:pt x="5168" y="512"/>
                      <a:pt x="5183" y="519"/>
                      <a:pt x="5194" y="519"/>
                    </a:cubicBezTo>
                    <a:cubicBezTo>
                      <a:pt x="5206" y="519"/>
                      <a:pt x="5213" y="512"/>
                      <a:pt x="5229" y="496"/>
                    </a:cubicBezTo>
                    <a:lnTo>
                      <a:pt x="5259" y="436"/>
                    </a:lnTo>
                    <a:cubicBezTo>
                      <a:pt x="5259" y="496"/>
                      <a:pt x="5259" y="527"/>
                      <a:pt x="5289" y="527"/>
                    </a:cubicBezTo>
                    <a:cubicBezTo>
                      <a:pt x="5320" y="527"/>
                      <a:pt x="5320" y="527"/>
                      <a:pt x="5320" y="496"/>
                    </a:cubicBezTo>
                    <a:cubicBezTo>
                      <a:pt x="5308" y="473"/>
                      <a:pt x="5305" y="459"/>
                      <a:pt x="5306" y="450"/>
                    </a:cubicBezTo>
                    <a:lnTo>
                      <a:pt x="5306" y="450"/>
                    </a:lnTo>
                    <a:cubicBezTo>
                      <a:pt x="5313" y="460"/>
                      <a:pt x="5320" y="466"/>
                      <a:pt x="5320" y="466"/>
                    </a:cubicBezTo>
                    <a:cubicBezTo>
                      <a:pt x="5320" y="466"/>
                      <a:pt x="5320" y="466"/>
                      <a:pt x="5320" y="436"/>
                    </a:cubicBezTo>
                    <a:cubicBezTo>
                      <a:pt x="5320" y="436"/>
                      <a:pt x="5308" y="436"/>
                      <a:pt x="5306" y="450"/>
                    </a:cubicBezTo>
                    <a:lnTo>
                      <a:pt x="5306" y="450"/>
                    </a:lnTo>
                    <a:cubicBezTo>
                      <a:pt x="5298" y="438"/>
                      <a:pt x="5289" y="422"/>
                      <a:pt x="5289" y="405"/>
                    </a:cubicBezTo>
                    <a:cubicBezTo>
                      <a:pt x="5289" y="393"/>
                      <a:pt x="5295" y="385"/>
                      <a:pt x="5301" y="385"/>
                    </a:cubicBezTo>
                    <a:cubicBezTo>
                      <a:pt x="5309" y="385"/>
                      <a:pt x="5320" y="400"/>
                      <a:pt x="5320" y="436"/>
                    </a:cubicBezTo>
                    <a:cubicBezTo>
                      <a:pt x="5350" y="436"/>
                      <a:pt x="5381" y="496"/>
                      <a:pt x="5381" y="527"/>
                    </a:cubicBezTo>
                    <a:cubicBezTo>
                      <a:pt x="5381" y="477"/>
                      <a:pt x="5390" y="454"/>
                      <a:pt x="5398" y="454"/>
                    </a:cubicBezTo>
                    <a:cubicBezTo>
                      <a:pt x="5405" y="454"/>
                      <a:pt x="5411" y="469"/>
                      <a:pt x="5411" y="496"/>
                    </a:cubicBezTo>
                    <a:cubicBezTo>
                      <a:pt x="5411" y="527"/>
                      <a:pt x="5441" y="527"/>
                      <a:pt x="5472" y="527"/>
                    </a:cubicBezTo>
                    <a:lnTo>
                      <a:pt x="5533" y="527"/>
                    </a:lnTo>
                    <a:cubicBezTo>
                      <a:pt x="5533" y="527"/>
                      <a:pt x="5563" y="527"/>
                      <a:pt x="5533" y="496"/>
                    </a:cubicBezTo>
                    <a:cubicBezTo>
                      <a:pt x="5533" y="436"/>
                      <a:pt x="5533" y="405"/>
                      <a:pt x="5563" y="405"/>
                    </a:cubicBezTo>
                    <a:cubicBezTo>
                      <a:pt x="5563" y="395"/>
                      <a:pt x="5566" y="392"/>
                      <a:pt x="5570" y="392"/>
                    </a:cubicBezTo>
                    <a:cubicBezTo>
                      <a:pt x="5576" y="392"/>
                      <a:pt x="5583" y="405"/>
                      <a:pt x="5563" y="405"/>
                    </a:cubicBezTo>
                    <a:cubicBezTo>
                      <a:pt x="5563" y="436"/>
                      <a:pt x="5563" y="496"/>
                      <a:pt x="5593" y="496"/>
                    </a:cubicBezTo>
                    <a:cubicBezTo>
                      <a:pt x="5593" y="496"/>
                      <a:pt x="5593" y="527"/>
                      <a:pt x="5593" y="527"/>
                    </a:cubicBezTo>
                    <a:cubicBezTo>
                      <a:pt x="5593" y="552"/>
                      <a:pt x="5604" y="562"/>
                      <a:pt x="5619" y="562"/>
                    </a:cubicBezTo>
                    <a:cubicBezTo>
                      <a:pt x="5639" y="562"/>
                      <a:pt x="5667" y="544"/>
                      <a:pt x="5684" y="527"/>
                    </a:cubicBezTo>
                    <a:cubicBezTo>
                      <a:pt x="5700" y="481"/>
                      <a:pt x="5715" y="458"/>
                      <a:pt x="5726" y="458"/>
                    </a:cubicBezTo>
                    <a:cubicBezTo>
                      <a:pt x="5738" y="458"/>
                      <a:pt x="5745" y="481"/>
                      <a:pt x="5745" y="527"/>
                    </a:cubicBezTo>
                    <a:cubicBezTo>
                      <a:pt x="5745" y="543"/>
                      <a:pt x="5747" y="551"/>
                      <a:pt x="5751" y="551"/>
                    </a:cubicBezTo>
                    <a:cubicBezTo>
                      <a:pt x="5762" y="551"/>
                      <a:pt x="5784" y="494"/>
                      <a:pt x="5806" y="405"/>
                    </a:cubicBezTo>
                    <a:lnTo>
                      <a:pt x="5836" y="314"/>
                    </a:lnTo>
                    <a:lnTo>
                      <a:pt x="5836" y="405"/>
                    </a:lnTo>
                    <a:cubicBezTo>
                      <a:pt x="5836" y="498"/>
                      <a:pt x="5836" y="534"/>
                      <a:pt x="5850" y="534"/>
                    </a:cubicBezTo>
                    <a:cubicBezTo>
                      <a:pt x="5859" y="534"/>
                      <a:pt x="5874" y="520"/>
                      <a:pt x="5897" y="496"/>
                    </a:cubicBezTo>
                    <a:cubicBezTo>
                      <a:pt x="5928" y="466"/>
                      <a:pt x="5943" y="451"/>
                      <a:pt x="5950" y="451"/>
                    </a:cubicBezTo>
                    <a:cubicBezTo>
                      <a:pt x="5958" y="451"/>
                      <a:pt x="5958" y="466"/>
                      <a:pt x="5958" y="496"/>
                    </a:cubicBezTo>
                    <a:cubicBezTo>
                      <a:pt x="5958" y="527"/>
                      <a:pt x="5958" y="527"/>
                      <a:pt x="6019" y="527"/>
                    </a:cubicBezTo>
                    <a:cubicBezTo>
                      <a:pt x="6080" y="527"/>
                      <a:pt x="6110" y="527"/>
                      <a:pt x="6110" y="496"/>
                    </a:cubicBezTo>
                    <a:lnTo>
                      <a:pt x="6140" y="496"/>
                    </a:lnTo>
                    <a:cubicBezTo>
                      <a:pt x="6151" y="518"/>
                      <a:pt x="6162" y="528"/>
                      <a:pt x="6171" y="528"/>
                    </a:cubicBezTo>
                    <a:cubicBezTo>
                      <a:pt x="6189" y="528"/>
                      <a:pt x="6201" y="494"/>
                      <a:pt x="6201" y="436"/>
                    </a:cubicBezTo>
                    <a:lnTo>
                      <a:pt x="6232" y="436"/>
                    </a:lnTo>
                    <a:lnTo>
                      <a:pt x="6232" y="496"/>
                    </a:lnTo>
                    <a:cubicBezTo>
                      <a:pt x="6232" y="527"/>
                      <a:pt x="6262" y="527"/>
                      <a:pt x="6444" y="527"/>
                    </a:cubicBezTo>
                    <a:cubicBezTo>
                      <a:pt x="6627" y="527"/>
                      <a:pt x="6627" y="527"/>
                      <a:pt x="6627" y="466"/>
                    </a:cubicBezTo>
                    <a:cubicBezTo>
                      <a:pt x="6642" y="420"/>
                      <a:pt x="6657" y="398"/>
                      <a:pt x="6669" y="398"/>
                    </a:cubicBezTo>
                    <a:cubicBezTo>
                      <a:pt x="6680" y="398"/>
                      <a:pt x="6688" y="420"/>
                      <a:pt x="6688" y="466"/>
                    </a:cubicBezTo>
                    <a:cubicBezTo>
                      <a:pt x="6688" y="477"/>
                      <a:pt x="6688" y="488"/>
                      <a:pt x="6688" y="496"/>
                    </a:cubicBezTo>
                    <a:cubicBezTo>
                      <a:pt x="6688" y="496"/>
                      <a:pt x="6748" y="496"/>
                      <a:pt x="6748" y="527"/>
                    </a:cubicBezTo>
                    <a:lnTo>
                      <a:pt x="6779" y="496"/>
                    </a:lnTo>
                    <a:cubicBezTo>
                      <a:pt x="6779" y="519"/>
                      <a:pt x="6779" y="541"/>
                      <a:pt x="6779" y="552"/>
                    </a:cubicBezTo>
                    <a:lnTo>
                      <a:pt x="6779" y="552"/>
                    </a:lnTo>
                    <a:cubicBezTo>
                      <a:pt x="6770" y="546"/>
                      <a:pt x="6760" y="538"/>
                      <a:pt x="6748" y="527"/>
                    </a:cubicBezTo>
                    <a:lnTo>
                      <a:pt x="6748" y="527"/>
                    </a:lnTo>
                    <a:lnTo>
                      <a:pt x="6779" y="557"/>
                    </a:lnTo>
                    <a:cubicBezTo>
                      <a:pt x="6779" y="557"/>
                      <a:pt x="6779" y="555"/>
                      <a:pt x="6779" y="552"/>
                    </a:cubicBezTo>
                    <a:lnTo>
                      <a:pt x="6779" y="552"/>
                    </a:lnTo>
                    <a:cubicBezTo>
                      <a:pt x="6791" y="559"/>
                      <a:pt x="6801" y="562"/>
                      <a:pt x="6809" y="562"/>
                    </a:cubicBezTo>
                    <a:cubicBezTo>
                      <a:pt x="6829" y="562"/>
                      <a:pt x="6840" y="544"/>
                      <a:pt x="6840" y="527"/>
                    </a:cubicBezTo>
                    <a:cubicBezTo>
                      <a:pt x="6827" y="501"/>
                      <a:pt x="6825" y="492"/>
                      <a:pt x="6827" y="492"/>
                    </a:cubicBezTo>
                    <a:lnTo>
                      <a:pt x="6827" y="492"/>
                    </a:lnTo>
                    <a:cubicBezTo>
                      <a:pt x="6829" y="492"/>
                      <a:pt x="6840" y="509"/>
                      <a:pt x="6840" y="527"/>
                    </a:cubicBezTo>
                    <a:cubicBezTo>
                      <a:pt x="6861" y="548"/>
                      <a:pt x="6883" y="570"/>
                      <a:pt x="6893" y="570"/>
                    </a:cubicBezTo>
                    <a:cubicBezTo>
                      <a:pt x="6898" y="570"/>
                      <a:pt x="6900" y="566"/>
                      <a:pt x="6900" y="557"/>
                    </a:cubicBezTo>
                    <a:cubicBezTo>
                      <a:pt x="6900" y="540"/>
                      <a:pt x="6941" y="522"/>
                      <a:pt x="6975" y="522"/>
                    </a:cubicBezTo>
                    <a:cubicBezTo>
                      <a:pt x="7000" y="522"/>
                      <a:pt x="7022" y="531"/>
                      <a:pt x="7022" y="557"/>
                    </a:cubicBezTo>
                    <a:lnTo>
                      <a:pt x="7083" y="557"/>
                    </a:lnTo>
                    <a:cubicBezTo>
                      <a:pt x="7083" y="527"/>
                      <a:pt x="7113" y="527"/>
                      <a:pt x="7143" y="527"/>
                    </a:cubicBezTo>
                    <a:cubicBezTo>
                      <a:pt x="7204" y="527"/>
                      <a:pt x="7204" y="527"/>
                      <a:pt x="7204" y="557"/>
                    </a:cubicBezTo>
                    <a:cubicBezTo>
                      <a:pt x="7204" y="572"/>
                      <a:pt x="7204" y="580"/>
                      <a:pt x="7212" y="580"/>
                    </a:cubicBezTo>
                    <a:cubicBezTo>
                      <a:pt x="7219" y="580"/>
                      <a:pt x="7235" y="572"/>
                      <a:pt x="7265" y="557"/>
                    </a:cubicBezTo>
                    <a:cubicBezTo>
                      <a:pt x="7235" y="557"/>
                      <a:pt x="7265" y="496"/>
                      <a:pt x="7265" y="466"/>
                    </a:cubicBezTo>
                    <a:cubicBezTo>
                      <a:pt x="7265" y="466"/>
                      <a:pt x="7265" y="466"/>
                      <a:pt x="7265" y="496"/>
                    </a:cubicBezTo>
                    <a:cubicBezTo>
                      <a:pt x="7265" y="527"/>
                      <a:pt x="7265" y="557"/>
                      <a:pt x="7265" y="557"/>
                    </a:cubicBezTo>
                    <a:cubicBezTo>
                      <a:pt x="7265" y="557"/>
                      <a:pt x="7295" y="496"/>
                      <a:pt x="7326" y="496"/>
                    </a:cubicBezTo>
                    <a:cubicBezTo>
                      <a:pt x="7326" y="466"/>
                      <a:pt x="7326" y="436"/>
                      <a:pt x="7356" y="436"/>
                    </a:cubicBezTo>
                    <a:lnTo>
                      <a:pt x="7356" y="466"/>
                    </a:lnTo>
                    <a:lnTo>
                      <a:pt x="7356" y="527"/>
                    </a:lnTo>
                    <a:cubicBezTo>
                      <a:pt x="7387" y="527"/>
                      <a:pt x="7417" y="527"/>
                      <a:pt x="7417" y="496"/>
                    </a:cubicBezTo>
                    <a:cubicBezTo>
                      <a:pt x="7417" y="527"/>
                      <a:pt x="7447" y="527"/>
                      <a:pt x="7478" y="527"/>
                    </a:cubicBezTo>
                    <a:cubicBezTo>
                      <a:pt x="7508" y="527"/>
                      <a:pt x="7569" y="527"/>
                      <a:pt x="7599" y="496"/>
                    </a:cubicBezTo>
                    <a:cubicBezTo>
                      <a:pt x="7599" y="527"/>
                      <a:pt x="7630" y="542"/>
                      <a:pt x="7664" y="542"/>
                    </a:cubicBezTo>
                    <a:cubicBezTo>
                      <a:pt x="7698" y="542"/>
                      <a:pt x="7736" y="527"/>
                      <a:pt x="7751" y="496"/>
                    </a:cubicBezTo>
                    <a:cubicBezTo>
                      <a:pt x="7751" y="481"/>
                      <a:pt x="7759" y="474"/>
                      <a:pt x="7767" y="474"/>
                    </a:cubicBezTo>
                    <a:cubicBezTo>
                      <a:pt x="7774" y="474"/>
                      <a:pt x="7782" y="481"/>
                      <a:pt x="7782" y="496"/>
                    </a:cubicBezTo>
                    <a:cubicBezTo>
                      <a:pt x="7797" y="512"/>
                      <a:pt x="7805" y="519"/>
                      <a:pt x="7812" y="519"/>
                    </a:cubicBezTo>
                    <a:cubicBezTo>
                      <a:pt x="7820" y="519"/>
                      <a:pt x="7827" y="512"/>
                      <a:pt x="7843" y="496"/>
                    </a:cubicBezTo>
                    <a:cubicBezTo>
                      <a:pt x="7843" y="487"/>
                      <a:pt x="7845" y="484"/>
                      <a:pt x="7850" y="484"/>
                    </a:cubicBezTo>
                    <a:cubicBezTo>
                      <a:pt x="7860" y="484"/>
                      <a:pt x="7882" y="505"/>
                      <a:pt x="7903" y="527"/>
                    </a:cubicBezTo>
                    <a:cubicBezTo>
                      <a:pt x="7903" y="562"/>
                      <a:pt x="7914" y="577"/>
                      <a:pt x="7929" y="577"/>
                    </a:cubicBezTo>
                    <a:cubicBezTo>
                      <a:pt x="7939" y="577"/>
                      <a:pt x="7952" y="570"/>
                      <a:pt x="7964" y="557"/>
                    </a:cubicBezTo>
                    <a:cubicBezTo>
                      <a:pt x="7995" y="527"/>
                      <a:pt x="8025" y="527"/>
                      <a:pt x="8055" y="527"/>
                    </a:cubicBezTo>
                    <a:cubicBezTo>
                      <a:pt x="8086" y="496"/>
                      <a:pt x="8116" y="496"/>
                      <a:pt x="8086" y="466"/>
                    </a:cubicBezTo>
                    <a:cubicBezTo>
                      <a:pt x="8086" y="436"/>
                      <a:pt x="8116" y="405"/>
                      <a:pt x="8116" y="405"/>
                    </a:cubicBezTo>
                    <a:cubicBezTo>
                      <a:pt x="8126" y="385"/>
                      <a:pt x="8133" y="378"/>
                      <a:pt x="8138" y="378"/>
                    </a:cubicBezTo>
                    <a:cubicBezTo>
                      <a:pt x="8147" y="378"/>
                      <a:pt x="8147" y="405"/>
                      <a:pt x="8147" y="405"/>
                    </a:cubicBezTo>
                    <a:cubicBezTo>
                      <a:pt x="8086" y="436"/>
                      <a:pt x="8116" y="436"/>
                      <a:pt x="8147" y="466"/>
                    </a:cubicBezTo>
                    <a:cubicBezTo>
                      <a:pt x="8147" y="496"/>
                      <a:pt x="8207" y="496"/>
                      <a:pt x="8207" y="496"/>
                    </a:cubicBezTo>
                    <a:lnTo>
                      <a:pt x="8299" y="496"/>
                    </a:lnTo>
                    <a:cubicBezTo>
                      <a:pt x="8329" y="512"/>
                      <a:pt x="8352" y="519"/>
                      <a:pt x="8367" y="519"/>
                    </a:cubicBezTo>
                    <a:cubicBezTo>
                      <a:pt x="8382" y="519"/>
                      <a:pt x="8390" y="512"/>
                      <a:pt x="8390" y="496"/>
                    </a:cubicBezTo>
                    <a:lnTo>
                      <a:pt x="8390" y="466"/>
                    </a:lnTo>
                    <a:cubicBezTo>
                      <a:pt x="8390" y="496"/>
                      <a:pt x="8450" y="512"/>
                      <a:pt x="8511" y="512"/>
                    </a:cubicBezTo>
                    <a:cubicBezTo>
                      <a:pt x="8572" y="512"/>
                      <a:pt x="8633" y="496"/>
                      <a:pt x="8633" y="466"/>
                    </a:cubicBezTo>
                    <a:lnTo>
                      <a:pt x="8633" y="496"/>
                    </a:lnTo>
                    <a:cubicBezTo>
                      <a:pt x="8633" y="527"/>
                      <a:pt x="8663" y="527"/>
                      <a:pt x="8694" y="527"/>
                    </a:cubicBezTo>
                    <a:cubicBezTo>
                      <a:pt x="8724" y="527"/>
                      <a:pt x="8815" y="496"/>
                      <a:pt x="8876" y="496"/>
                    </a:cubicBezTo>
                    <a:cubicBezTo>
                      <a:pt x="8937" y="496"/>
                      <a:pt x="8998" y="496"/>
                      <a:pt x="8998" y="466"/>
                    </a:cubicBezTo>
                    <a:cubicBezTo>
                      <a:pt x="9028" y="466"/>
                      <a:pt x="9028" y="466"/>
                      <a:pt x="9028" y="496"/>
                    </a:cubicBezTo>
                    <a:cubicBezTo>
                      <a:pt x="8998" y="527"/>
                      <a:pt x="9028" y="527"/>
                      <a:pt x="9028" y="527"/>
                    </a:cubicBezTo>
                    <a:cubicBezTo>
                      <a:pt x="9058" y="527"/>
                      <a:pt x="9058" y="496"/>
                      <a:pt x="9058" y="466"/>
                    </a:cubicBezTo>
                    <a:cubicBezTo>
                      <a:pt x="9058" y="451"/>
                      <a:pt x="9066" y="443"/>
                      <a:pt x="9077" y="443"/>
                    </a:cubicBezTo>
                    <a:cubicBezTo>
                      <a:pt x="9089" y="443"/>
                      <a:pt x="9104" y="451"/>
                      <a:pt x="9119" y="466"/>
                    </a:cubicBezTo>
                    <a:cubicBezTo>
                      <a:pt x="9134" y="481"/>
                      <a:pt x="9165" y="489"/>
                      <a:pt x="9195" y="489"/>
                    </a:cubicBezTo>
                    <a:cubicBezTo>
                      <a:pt x="9226" y="489"/>
                      <a:pt x="9256" y="481"/>
                      <a:pt x="9271" y="466"/>
                    </a:cubicBezTo>
                    <a:lnTo>
                      <a:pt x="9271" y="466"/>
                    </a:lnTo>
                    <a:cubicBezTo>
                      <a:pt x="9271" y="466"/>
                      <a:pt x="9241" y="497"/>
                      <a:pt x="9271" y="527"/>
                    </a:cubicBezTo>
                    <a:cubicBezTo>
                      <a:pt x="9271" y="527"/>
                      <a:pt x="9332" y="527"/>
                      <a:pt x="9332" y="496"/>
                    </a:cubicBezTo>
                    <a:cubicBezTo>
                      <a:pt x="9332" y="466"/>
                      <a:pt x="9302" y="466"/>
                      <a:pt x="9271" y="466"/>
                    </a:cubicBezTo>
                    <a:cubicBezTo>
                      <a:pt x="9332" y="466"/>
                      <a:pt x="9332" y="466"/>
                      <a:pt x="9332" y="496"/>
                    </a:cubicBezTo>
                    <a:cubicBezTo>
                      <a:pt x="9332" y="530"/>
                      <a:pt x="9350" y="554"/>
                      <a:pt x="9372" y="554"/>
                    </a:cubicBezTo>
                    <a:cubicBezTo>
                      <a:pt x="9390" y="554"/>
                      <a:pt x="9409" y="538"/>
                      <a:pt x="9423" y="496"/>
                    </a:cubicBezTo>
                    <a:cubicBezTo>
                      <a:pt x="9454" y="496"/>
                      <a:pt x="9454" y="496"/>
                      <a:pt x="9454" y="557"/>
                    </a:cubicBezTo>
                    <a:cubicBezTo>
                      <a:pt x="9454" y="575"/>
                      <a:pt x="9454" y="592"/>
                      <a:pt x="9459" y="592"/>
                    </a:cubicBezTo>
                    <a:cubicBezTo>
                      <a:pt x="9464" y="592"/>
                      <a:pt x="9471" y="583"/>
                      <a:pt x="9484" y="557"/>
                    </a:cubicBezTo>
                    <a:cubicBezTo>
                      <a:pt x="9514" y="527"/>
                      <a:pt x="9545" y="512"/>
                      <a:pt x="9571" y="512"/>
                    </a:cubicBezTo>
                    <a:cubicBezTo>
                      <a:pt x="9598" y="512"/>
                      <a:pt x="9621" y="527"/>
                      <a:pt x="9636" y="557"/>
                    </a:cubicBezTo>
                    <a:cubicBezTo>
                      <a:pt x="9636" y="557"/>
                      <a:pt x="9666" y="557"/>
                      <a:pt x="9666" y="496"/>
                    </a:cubicBezTo>
                    <a:lnTo>
                      <a:pt x="9666" y="466"/>
                    </a:lnTo>
                    <a:cubicBezTo>
                      <a:pt x="9682" y="512"/>
                      <a:pt x="9689" y="534"/>
                      <a:pt x="9697" y="534"/>
                    </a:cubicBezTo>
                    <a:cubicBezTo>
                      <a:pt x="9704" y="534"/>
                      <a:pt x="9712" y="512"/>
                      <a:pt x="9727" y="466"/>
                    </a:cubicBezTo>
                    <a:cubicBezTo>
                      <a:pt x="9758" y="496"/>
                      <a:pt x="9788" y="496"/>
                      <a:pt x="9788" y="496"/>
                    </a:cubicBezTo>
                    <a:cubicBezTo>
                      <a:pt x="9788" y="496"/>
                      <a:pt x="9909" y="466"/>
                      <a:pt x="10001" y="466"/>
                    </a:cubicBezTo>
                    <a:cubicBezTo>
                      <a:pt x="10036" y="473"/>
                      <a:pt x="10066" y="478"/>
                      <a:pt x="10092" y="482"/>
                    </a:cubicBezTo>
                    <a:lnTo>
                      <a:pt x="10092" y="482"/>
                    </a:lnTo>
                    <a:cubicBezTo>
                      <a:pt x="10092" y="457"/>
                      <a:pt x="10092" y="436"/>
                      <a:pt x="10092" y="436"/>
                    </a:cubicBezTo>
                    <a:lnTo>
                      <a:pt x="10122" y="436"/>
                    </a:lnTo>
                    <a:cubicBezTo>
                      <a:pt x="10122" y="454"/>
                      <a:pt x="10122" y="473"/>
                      <a:pt x="10115" y="484"/>
                    </a:cubicBezTo>
                    <a:lnTo>
                      <a:pt x="10115" y="484"/>
                    </a:lnTo>
                    <a:cubicBezTo>
                      <a:pt x="10108" y="484"/>
                      <a:pt x="10100" y="483"/>
                      <a:pt x="10092" y="482"/>
                    </a:cubicBezTo>
                    <a:lnTo>
                      <a:pt x="10092" y="482"/>
                    </a:lnTo>
                    <a:cubicBezTo>
                      <a:pt x="10092" y="487"/>
                      <a:pt x="10092" y="491"/>
                      <a:pt x="10092" y="496"/>
                    </a:cubicBezTo>
                    <a:cubicBezTo>
                      <a:pt x="10104" y="496"/>
                      <a:pt x="10111" y="492"/>
                      <a:pt x="10115" y="484"/>
                    </a:cubicBezTo>
                    <a:lnTo>
                      <a:pt x="10115" y="484"/>
                    </a:lnTo>
                    <a:cubicBezTo>
                      <a:pt x="10126" y="485"/>
                      <a:pt x="10136" y="486"/>
                      <a:pt x="10145" y="486"/>
                    </a:cubicBezTo>
                    <a:cubicBezTo>
                      <a:pt x="10193" y="486"/>
                      <a:pt x="10213" y="471"/>
                      <a:pt x="10213" y="436"/>
                    </a:cubicBezTo>
                    <a:cubicBezTo>
                      <a:pt x="10229" y="420"/>
                      <a:pt x="10236" y="413"/>
                      <a:pt x="10244" y="413"/>
                    </a:cubicBezTo>
                    <a:cubicBezTo>
                      <a:pt x="10251" y="413"/>
                      <a:pt x="10259" y="420"/>
                      <a:pt x="10274" y="436"/>
                    </a:cubicBezTo>
                    <a:cubicBezTo>
                      <a:pt x="10274" y="496"/>
                      <a:pt x="10305" y="496"/>
                      <a:pt x="10335" y="496"/>
                    </a:cubicBezTo>
                    <a:cubicBezTo>
                      <a:pt x="10335" y="496"/>
                      <a:pt x="10365" y="496"/>
                      <a:pt x="10365" y="527"/>
                    </a:cubicBezTo>
                    <a:cubicBezTo>
                      <a:pt x="10396" y="496"/>
                      <a:pt x="10396" y="496"/>
                      <a:pt x="10396" y="496"/>
                    </a:cubicBezTo>
                    <a:cubicBezTo>
                      <a:pt x="10396" y="512"/>
                      <a:pt x="10403" y="519"/>
                      <a:pt x="10415" y="519"/>
                    </a:cubicBezTo>
                    <a:cubicBezTo>
                      <a:pt x="10426" y="519"/>
                      <a:pt x="10441" y="512"/>
                      <a:pt x="10457" y="496"/>
                    </a:cubicBezTo>
                    <a:cubicBezTo>
                      <a:pt x="10457" y="518"/>
                      <a:pt x="10487" y="539"/>
                      <a:pt x="10505" y="539"/>
                    </a:cubicBezTo>
                    <a:cubicBezTo>
                      <a:pt x="10512" y="539"/>
                      <a:pt x="10517" y="536"/>
                      <a:pt x="10517" y="527"/>
                    </a:cubicBezTo>
                    <a:cubicBezTo>
                      <a:pt x="10517" y="496"/>
                      <a:pt x="10548" y="496"/>
                      <a:pt x="10578" y="436"/>
                    </a:cubicBezTo>
                    <a:cubicBezTo>
                      <a:pt x="10578" y="436"/>
                      <a:pt x="10609" y="436"/>
                      <a:pt x="10609" y="496"/>
                    </a:cubicBezTo>
                    <a:cubicBezTo>
                      <a:pt x="10617" y="505"/>
                      <a:pt x="10632" y="509"/>
                      <a:pt x="10648" y="509"/>
                    </a:cubicBezTo>
                    <a:cubicBezTo>
                      <a:pt x="10687" y="509"/>
                      <a:pt x="10739" y="487"/>
                      <a:pt x="10761" y="466"/>
                    </a:cubicBezTo>
                    <a:cubicBezTo>
                      <a:pt x="10761" y="496"/>
                      <a:pt x="10791" y="496"/>
                      <a:pt x="10821" y="496"/>
                    </a:cubicBezTo>
                    <a:cubicBezTo>
                      <a:pt x="10821" y="504"/>
                      <a:pt x="10821" y="516"/>
                      <a:pt x="10821" y="527"/>
                    </a:cubicBezTo>
                    <a:cubicBezTo>
                      <a:pt x="10821" y="557"/>
                      <a:pt x="10821" y="557"/>
                      <a:pt x="10882" y="557"/>
                    </a:cubicBezTo>
                    <a:cubicBezTo>
                      <a:pt x="10882" y="527"/>
                      <a:pt x="10973" y="527"/>
                      <a:pt x="11034" y="527"/>
                    </a:cubicBezTo>
                    <a:cubicBezTo>
                      <a:pt x="11156" y="527"/>
                      <a:pt x="11156" y="496"/>
                      <a:pt x="11217" y="436"/>
                    </a:cubicBezTo>
                    <a:cubicBezTo>
                      <a:pt x="11217" y="466"/>
                      <a:pt x="11247" y="527"/>
                      <a:pt x="11247" y="527"/>
                    </a:cubicBezTo>
                    <a:cubicBezTo>
                      <a:pt x="11247" y="527"/>
                      <a:pt x="11247" y="496"/>
                      <a:pt x="11247" y="466"/>
                    </a:cubicBezTo>
                    <a:cubicBezTo>
                      <a:pt x="11247" y="451"/>
                      <a:pt x="11255" y="443"/>
                      <a:pt x="11266" y="443"/>
                    </a:cubicBezTo>
                    <a:cubicBezTo>
                      <a:pt x="11277" y="443"/>
                      <a:pt x="11292" y="451"/>
                      <a:pt x="11308" y="466"/>
                    </a:cubicBezTo>
                    <a:cubicBezTo>
                      <a:pt x="11338" y="481"/>
                      <a:pt x="11353" y="489"/>
                      <a:pt x="11365" y="489"/>
                    </a:cubicBezTo>
                    <a:cubicBezTo>
                      <a:pt x="11376" y="489"/>
                      <a:pt x="11384" y="481"/>
                      <a:pt x="11399" y="466"/>
                    </a:cubicBezTo>
                    <a:cubicBezTo>
                      <a:pt x="11429" y="466"/>
                      <a:pt x="11429" y="466"/>
                      <a:pt x="11460" y="496"/>
                    </a:cubicBezTo>
                    <a:cubicBezTo>
                      <a:pt x="11490" y="496"/>
                      <a:pt x="11490" y="496"/>
                      <a:pt x="11490" y="466"/>
                    </a:cubicBezTo>
                    <a:cubicBezTo>
                      <a:pt x="11490" y="451"/>
                      <a:pt x="11490" y="443"/>
                      <a:pt x="11494" y="443"/>
                    </a:cubicBezTo>
                    <a:cubicBezTo>
                      <a:pt x="11498" y="443"/>
                      <a:pt x="11505" y="451"/>
                      <a:pt x="11520" y="466"/>
                    </a:cubicBezTo>
                    <a:cubicBezTo>
                      <a:pt x="11538" y="502"/>
                      <a:pt x="11567" y="516"/>
                      <a:pt x="11587" y="516"/>
                    </a:cubicBezTo>
                    <a:cubicBezTo>
                      <a:pt x="11601" y="516"/>
                      <a:pt x="11612" y="509"/>
                      <a:pt x="11612" y="496"/>
                    </a:cubicBezTo>
                    <a:cubicBezTo>
                      <a:pt x="11612" y="466"/>
                      <a:pt x="11612" y="466"/>
                      <a:pt x="11642" y="466"/>
                    </a:cubicBezTo>
                    <a:cubicBezTo>
                      <a:pt x="11672" y="466"/>
                      <a:pt x="11672" y="466"/>
                      <a:pt x="11703" y="436"/>
                    </a:cubicBezTo>
                    <a:lnTo>
                      <a:pt x="11733" y="436"/>
                    </a:lnTo>
                    <a:cubicBezTo>
                      <a:pt x="11764" y="436"/>
                      <a:pt x="11733" y="466"/>
                      <a:pt x="11733" y="466"/>
                    </a:cubicBezTo>
                    <a:lnTo>
                      <a:pt x="11733" y="496"/>
                    </a:lnTo>
                    <a:cubicBezTo>
                      <a:pt x="11794" y="496"/>
                      <a:pt x="11794" y="496"/>
                      <a:pt x="11824" y="466"/>
                    </a:cubicBezTo>
                    <a:cubicBezTo>
                      <a:pt x="11840" y="436"/>
                      <a:pt x="11847" y="420"/>
                      <a:pt x="11851" y="420"/>
                    </a:cubicBezTo>
                    <a:cubicBezTo>
                      <a:pt x="11855" y="420"/>
                      <a:pt x="11855" y="436"/>
                      <a:pt x="11855" y="466"/>
                    </a:cubicBezTo>
                    <a:cubicBezTo>
                      <a:pt x="11855" y="487"/>
                      <a:pt x="11855" y="509"/>
                      <a:pt x="11866" y="509"/>
                    </a:cubicBezTo>
                    <a:cubicBezTo>
                      <a:pt x="11870" y="509"/>
                      <a:pt x="11876" y="505"/>
                      <a:pt x="11885" y="496"/>
                    </a:cubicBezTo>
                    <a:cubicBezTo>
                      <a:pt x="11898" y="471"/>
                      <a:pt x="11905" y="461"/>
                      <a:pt x="11910" y="461"/>
                    </a:cubicBezTo>
                    <a:cubicBezTo>
                      <a:pt x="11916" y="461"/>
                      <a:pt x="11916" y="479"/>
                      <a:pt x="11916" y="496"/>
                    </a:cubicBezTo>
                    <a:cubicBezTo>
                      <a:pt x="11916" y="527"/>
                      <a:pt x="11916" y="542"/>
                      <a:pt x="11923" y="542"/>
                    </a:cubicBezTo>
                    <a:cubicBezTo>
                      <a:pt x="11931" y="542"/>
                      <a:pt x="11946" y="527"/>
                      <a:pt x="11976" y="496"/>
                    </a:cubicBezTo>
                    <a:cubicBezTo>
                      <a:pt x="12037" y="496"/>
                      <a:pt x="12098" y="466"/>
                      <a:pt x="12159" y="466"/>
                    </a:cubicBezTo>
                    <a:cubicBezTo>
                      <a:pt x="12170" y="466"/>
                      <a:pt x="12180" y="466"/>
                      <a:pt x="12189" y="466"/>
                    </a:cubicBezTo>
                    <a:lnTo>
                      <a:pt x="12189" y="466"/>
                    </a:lnTo>
                    <a:cubicBezTo>
                      <a:pt x="12189" y="466"/>
                      <a:pt x="12189" y="466"/>
                      <a:pt x="12189" y="466"/>
                    </a:cubicBezTo>
                    <a:cubicBezTo>
                      <a:pt x="12204" y="451"/>
                      <a:pt x="12220" y="443"/>
                      <a:pt x="12231" y="443"/>
                    </a:cubicBezTo>
                    <a:cubicBezTo>
                      <a:pt x="12242" y="443"/>
                      <a:pt x="12250" y="451"/>
                      <a:pt x="12250" y="466"/>
                    </a:cubicBezTo>
                    <a:cubicBezTo>
                      <a:pt x="12250" y="467"/>
                      <a:pt x="12250" y="468"/>
                      <a:pt x="12250" y="469"/>
                    </a:cubicBezTo>
                    <a:lnTo>
                      <a:pt x="12250" y="469"/>
                    </a:lnTo>
                    <a:cubicBezTo>
                      <a:pt x="12277" y="472"/>
                      <a:pt x="12294" y="480"/>
                      <a:pt x="12311" y="496"/>
                    </a:cubicBezTo>
                    <a:cubicBezTo>
                      <a:pt x="12311" y="502"/>
                      <a:pt x="12311" y="507"/>
                      <a:pt x="12311" y="512"/>
                    </a:cubicBezTo>
                    <a:lnTo>
                      <a:pt x="12311" y="512"/>
                    </a:lnTo>
                    <a:cubicBezTo>
                      <a:pt x="12314" y="487"/>
                      <a:pt x="12324" y="476"/>
                      <a:pt x="12341" y="471"/>
                    </a:cubicBezTo>
                    <a:lnTo>
                      <a:pt x="12341" y="471"/>
                    </a:lnTo>
                    <a:lnTo>
                      <a:pt x="12341" y="466"/>
                    </a:lnTo>
                    <a:cubicBezTo>
                      <a:pt x="12351" y="466"/>
                      <a:pt x="12357" y="466"/>
                      <a:pt x="12362" y="467"/>
                    </a:cubicBezTo>
                    <a:lnTo>
                      <a:pt x="12362" y="467"/>
                    </a:lnTo>
                    <a:cubicBezTo>
                      <a:pt x="12373" y="466"/>
                      <a:pt x="12387" y="466"/>
                      <a:pt x="12402" y="466"/>
                    </a:cubicBezTo>
                    <a:cubicBezTo>
                      <a:pt x="12420" y="475"/>
                      <a:pt x="12435" y="479"/>
                      <a:pt x="12448" y="479"/>
                    </a:cubicBezTo>
                    <a:cubicBezTo>
                      <a:pt x="12481" y="479"/>
                      <a:pt x="12502" y="457"/>
                      <a:pt x="12524" y="436"/>
                    </a:cubicBezTo>
                    <a:lnTo>
                      <a:pt x="12463" y="436"/>
                    </a:lnTo>
                    <a:cubicBezTo>
                      <a:pt x="12463" y="400"/>
                      <a:pt x="12473" y="385"/>
                      <a:pt x="12488" y="385"/>
                    </a:cubicBezTo>
                    <a:cubicBezTo>
                      <a:pt x="12498" y="385"/>
                      <a:pt x="12511" y="393"/>
                      <a:pt x="12524" y="405"/>
                    </a:cubicBezTo>
                    <a:cubicBezTo>
                      <a:pt x="12554" y="405"/>
                      <a:pt x="12554" y="436"/>
                      <a:pt x="12554" y="466"/>
                    </a:cubicBezTo>
                    <a:cubicBezTo>
                      <a:pt x="12584" y="466"/>
                      <a:pt x="12584" y="466"/>
                      <a:pt x="12584" y="496"/>
                    </a:cubicBezTo>
                    <a:lnTo>
                      <a:pt x="12562" y="496"/>
                    </a:lnTo>
                    <a:cubicBezTo>
                      <a:pt x="12571" y="514"/>
                      <a:pt x="12584" y="527"/>
                      <a:pt x="12584" y="527"/>
                    </a:cubicBezTo>
                    <a:cubicBezTo>
                      <a:pt x="12615" y="527"/>
                      <a:pt x="12645" y="527"/>
                      <a:pt x="12615" y="496"/>
                    </a:cubicBezTo>
                    <a:cubicBezTo>
                      <a:pt x="12615" y="466"/>
                      <a:pt x="12615" y="466"/>
                      <a:pt x="12645" y="466"/>
                    </a:cubicBezTo>
                    <a:cubicBezTo>
                      <a:pt x="12645" y="466"/>
                      <a:pt x="12676" y="466"/>
                      <a:pt x="12706" y="436"/>
                    </a:cubicBezTo>
                    <a:cubicBezTo>
                      <a:pt x="12706" y="405"/>
                      <a:pt x="12706" y="405"/>
                      <a:pt x="12736" y="405"/>
                    </a:cubicBezTo>
                    <a:lnTo>
                      <a:pt x="12767" y="405"/>
                    </a:lnTo>
                    <a:cubicBezTo>
                      <a:pt x="12767" y="405"/>
                      <a:pt x="12767" y="418"/>
                      <a:pt x="12767" y="427"/>
                    </a:cubicBezTo>
                    <a:lnTo>
                      <a:pt x="12767" y="427"/>
                    </a:lnTo>
                    <a:cubicBezTo>
                      <a:pt x="12757" y="423"/>
                      <a:pt x="12747" y="416"/>
                      <a:pt x="12736" y="405"/>
                    </a:cubicBezTo>
                    <a:lnTo>
                      <a:pt x="12736" y="405"/>
                    </a:lnTo>
                    <a:cubicBezTo>
                      <a:pt x="12736" y="436"/>
                      <a:pt x="12767" y="466"/>
                      <a:pt x="12767" y="466"/>
                    </a:cubicBezTo>
                    <a:cubicBezTo>
                      <a:pt x="12767" y="466"/>
                      <a:pt x="12767" y="436"/>
                      <a:pt x="12767" y="436"/>
                    </a:cubicBezTo>
                    <a:cubicBezTo>
                      <a:pt x="12767" y="436"/>
                      <a:pt x="12767" y="432"/>
                      <a:pt x="12767" y="427"/>
                    </a:cubicBezTo>
                    <a:lnTo>
                      <a:pt x="12767" y="427"/>
                    </a:lnTo>
                    <a:cubicBezTo>
                      <a:pt x="12784" y="436"/>
                      <a:pt x="12797" y="436"/>
                      <a:pt x="12797" y="436"/>
                    </a:cubicBezTo>
                    <a:lnTo>
                      <a:pt x="12797" y="466"/>
                    </a:lnTo>
                    <a:cubicBezTo>
                      <a:pt x="12797" y="496"/>
                      <a:pt x="12827" y="527"/>
                      <a:pt x="12827" y="527"/>
                    </a:cubicBezTo>
                    <a:cubicBezTo>
                      <a:pt x="12827" y="527"/>
                      <a:pt x="12827" y="496"/>
                      <a:pt x="12827" y="496"/>
                    </a:cubicBezTo>
                    <a:cubicBezTo>
                      <a:pt x="12827" y="466"/>
                      <a:pt x="13314" y="466"/>
                      <a:pt x="13375" y="466"/>
                    </a:cubicBezTo>
                    <a:cubicBezTo>
                      <a:pt x="13405" y="481"/>
                      <a:pt x="13435" y="489"/>
                      <a:pt x="13454" y="489"/>
                    </a:cubicBezTo>
                    <a:cubicBezTo>
                      <a:pt x="13473" y="489"/>
                      <a:pt x="13481" y="481"/>
                      <a:pt x="13466" y="466"/>
                    </a:cubicBezTo>
                    <a:cubicBezTo>
                      <a:pt x="13466" y="447"/>
                      <a:pt x="13501" y="440"/>
                      <a:pt x="13557" y="437"/>
                    </a:cubicBezTo>
                    <a:lnTo>
                      <a:pt x="13557" y="437"/>
                    </a:lnTo>
                    <a:lnTo>
                      <a:pt x="13557" y="436"/>
                    </a:lnTo>
                    <a:cubicBezTo>
                      <a:pt x="13557" y="414"/>
                      <a:pt x="13572" y="393"/>
                      <a:pt x="13581" y="393"/>
                    </a:cubicBezTo>
                    <a:cubicBezTo>
                      <a:pt x="13585" y="393"/>
                      <a:pt x="13587" y="396"/>
                      <a:pt x="13587" y="405"/>
                    </a:cubicBezTo>
                    <a:cubicBezTo>
                      <a:pt x="13587" y="405"/>
                      <a:pt x="13587" y="418"/>
                      <a:pt x="13587" y="436"/>
                    </a:cubicBezTo>
                    <a:lnTo>
                      <a:pt x="13587" y="436"/>
                    </a:lnTo>
                    <a:cubicBezTo>
                      <a:pt x="13615" y="436"/>
                      <a:pt x="13646" y="436"/>
                      <a:pt x="13679" y="436"/>
                    </a:cubicBezTo>
                    <a:cubicBezTo>
                      <a:pt x="13831" y="436"/>
                      <a:pt x="13922" y="436"/>
                      <a:pt x="13922" y="405"/>
                    </a:cubicBezTo>
                    <a:lnTo>
                      <a:pt x="13983" y="405"/>
                    </a:lnTo>
                    <a:cubicBezTo>
                      <a:pt x="14043" y="405"/>
                      <a:pt x="14074" y="375"/>
                      <a:pt x="14104" y="375"/>
                    </a:cubicBezTo>
                    <a:cubicBezTo>
                      <a:pt x="14104" y="360"/>
                      <a:pt x="14112" y="352"/>
                      <a:pt x="14115" y="352"/>
                    </a:cubicBezTo>
                    <a:cubicBezTo>
                      <a:pt x="14119" y="352"/>
                      <a:pt x="14119" y="360"/>
                      <a:pt x="14104" y="375"/>
                    </a:cubicBezTo>
                    <a:cubicBezTo>
                      <a:pt x="14104" y="405"/>
                      <a:pt x="14104" y="436"/>
                      <a:pt x="14134" y="436"/>
                    </a:cubicBezTo>
                    <a:cubicBezTo>
                      <a:pt x="14165" y="436"/>
                      <a:pt x="14165" y="405"/>
                      <a:pt x="14165" y="375"/>
                    </a:cubicBezTo>
                    <a:cubicBezTo>
                      <a:pt x="14165" y="344"/>
                      <a:pt x="14195" y="344"/>
                      <a:pt x="14195" y="344"/>
                    </a:cubicBezTo>
                    <a:cubicBezTo>
                      <a:pt x="14195" y="344"/>
                      <a:pt x="14195" y="344"/>
                      <a:pt x="14195" y="375"/>
                    </a:cubicBezTo>
                    <a:lnTo>
                      <a:pt x="14195" y="436"/>
                    </a:lnTo>
                    <a:lnTo>
                      <a:pt x="14226" y="436"/>
                    </a:lnTo>
                    <a:cubicBezTo>
                      <a:pt x="14226" y="405"/>
                      <a:pt x="14256" y="405"/>
                      <a:pt x="14256" y="405"/>
                    </a:cubicBezTo>
                    <a:cubicBezTo>
                      <a:pt x="14256" y="405"/>
                      <a:pt x="14256" y="405"/>
                      <a:pt x="14256" y="466"/>
                    </a:cubicBezTo>
                    <a:cubicBezTo>
                      <a:pt x="14256" y="512"/>
                      <a:pt x="14264" y="534"/>
                      <a:pt x="14275" y="534"/>
                    </a:cubicBezTo>
                    <a:cubicBezTo>
                      <a:pt x="14286" y="534"/>
                      <a:pt x="14302" y="512"/>
                      <a:pt x="14317" y="466"/>
                    </a:cubicBezTo>
                    <a:lnTo>
                      <a:pt x="14347" y="436"/>
                    </a:lnTo>
                    <a:cubicBezTo>
                      <a:pt x="14357" y="464"/>
                      <a:pt x="14367" y="475"/>
                      <a:pt x="14376" y="475"/>
                    </a:cubicBezTo>
                    <a:cubicBezTo>
                      <a:pt x="14397" y="475"/>
                      <a:pt x="14418" y="426"/>
                      <a:pt x="14438" y="405"/>
                    </a:cubicBezTo>
                    <a:cubicBezTo>
                      <a:pt x="14438" y="436"/>
                      <a:pt x="14446" y="451"/>
                      <a:pt x="14457" y="451"/>
                    </a:cubicBezTo>
                    <a:cubicBezTo>
                      <a:pt x="14469" y="451"/>
                      <a:pt x="14484" y="436"/>
                      <a:pt x="14499" y="405"/>
                    </a:cubicBezTo>
                    <a:cubicBezTo>
                      <a:pt x="14499" y="390"/>
                      <a:pt x="14499" y="382"/>
                      <a:pt x="14503" y="382"/>
                    </a:cubicBezTo>
                    <a:cubicBezTo>
                      <a:pt x="14507" y="382"/>
                      <a:pt x="14514" y="390"/>
                      <a:pt x="14530" y="405"/>
                    </a:cubicBezTo>
                    <a:cubicBezTo>
                      <a:pt x="14560" y="436"/>
                      <a:pt x="14560" y="436"/>
                      <a:pt x="14621" y="436"/>
                    </a:cubicBezTo>
                    <a:cubicBezTo>
                      <a:pt x="14621" y="405"/>
                      <a:pt x="14773" y="405"/>
                      <a:pt x="14925" y="405"/>
                    </a:cubicBezTo>
                    <a:cubicBezTo>
                      <a:pt x="15107" y="405"/>
                      <a:pt x="15229" y="405"/>
                      <a:pt x="15229" y="375"/>
                    </a:cubicBezTo>
                    <a:cubicBezTo>
                      <a:pt x="15259" y="375"/>
                      <a:pt x="15259" y="375"/>
                      <a:pt x="15290" y="405"/>
                    </a:cubicBezTo>
                    <a:cubicBezTo>
                      <a:pt x="15290" y="432"/>
                      <a:pt x="15290" y="448"/>
                      <a:pt x="15292" y="448"/>
                    </a:cubicBezTo>
                    <a:cubicBezTo>
                      <a:pt x="15296" y="448"/>
                      <a:pt x="15303" y="425"/>
                      <a:pt x="15320" y="375"/>
                    </a:cubicBezTo>
                    <a:cubicBezTo>
                      <a:pt x="15337" y="357"/>
                      <a:pt x="15345" y="340"/>
                      <a:pt x="15348" y="340"/>
                    </a:cubicBezTo>
                    <a:cubicBezTo>
                      <a:pt x="15350" y="340"/>
                      <a:pt x="15350" y="349"/>
                      <a:pt x="15350" y="375"/>
                    </a:cubicBezTo>
                    <a:cubicBezTo>
                      <a:pt x="15350" y="405"/>
                      <a:pt x="15381" y="405"/>
                      <a:pt x="15472" y="405"/>
                    </a:cubicBezTo>
                    <a:cubicBezTo>
                      <a:pt x="15533" y="405"/>
                      <a:pt x="15593" y="405"/>
                      <a:pt x="15593" y="375"/>
                    </a:cubicBezTo>
                    <a:cubicBezTo>
                      <a:pt x="15624" y="360"/>
                      <a:pt x="15639" y="352"/>
                      <a:pt x="15643" y="352"/>
                    </a:cubicBezTo>
                    <a:cubicBezTo>
                      <a:pt x="15647" y="352"/>
                      <a:pt x="15639" y="360"/>
                      <a:pt x="15624" y="375"/>
                    </a:cubicBezTo>
                    <a:cubicBezTo>
                      <a:pt x="15604" y="434"/>
                      <a:pt x="15648" y="467"/>
                      <a:pt x="15698" y="467"/>
                    </a:cubicBezTo>
                    <a:cubicBezTo>
                      <a:pt x="15725" y="467"/>
                      <a:pt x="15754" y="457"/>
                      <a:pt x="15776" y="436"/>
                    </a:cubicBezTo>
                    <a:cubicBezTo>
                      <a:pt x="15776" y="436"/>
                      <a:pt x="15806" y="436"/>
                      <a:pt x="15806" y="466"/>
                    </a:cubicBezTo>
                    <a:cubicBezTo>
                      <a:pt x="15837" y="466"/>
                      <a:pt x="15837" y="466"/>
                      <a:pt x="15897" y="436"/>
                    </a:cubicBezTo>
                    <a:lnTo>
                      <a:pt x="16049" y="436"/>
                    </a:lnTo>
                    <a:cubicBezTo>
                      <a:pt x="16080" y="436"/>
                      <a:pt x="16141" y="375"/>
                      <a:pt x="16141" y="375"/>
                    </a:cubicBezTo>
                    <a:cubicBezTo>
                      <a:pt x="16141" y="436"/>
                      <a:pt x="16262" y="436"/>
                      <a:pt x="16384" y="436"/>
                    </a:cubicBezTo>
                    <a:cubicBezTo>
                      <a:pt x="16536" y="436"/>
                      <a:pt x="16657" y="436"/>
                      <a:pt x="16688" y="466"/>
                    </a:cubicBezTo>
                    <a:cubicBezTo>
                      <a:pt x="16688" y="466"/>
                      <a:pt x="16688" y="466"/>
                      <a:pt x="16718" y="436"/>
                    </a:cubicBezTo>
                    <a:cubicBezTo>
                      <a:pt x="16736" y="400"/>
                      <a:pt x="16743" y="385"/>
                      <a:pt x="16752" y="385"/>
                    </a:cubicBezTo>
                    <a:cubicBezTo>
                      <a:pt x="16759" y="385"/>
                      <a:pt x="16766" y="393"/>
                      <a:pt x="16779" y="405"/>
                    </a:cubicBezTo>
                    <a:cubicBezTo>
                      <a:pt x="16794" y="436"/>
                      <a:pt x="16817" y="451"/>
                      <a:pt x="16840" y="451"/>
                    </a:cubicBezTo>
                    <a:cubicBezTo>
                      <a:pt x="16863" y="451"/>
                      <a:pt x="16885" y="436"/>
                      <a:pt x="16901" y="405"/>
                    </a:cubicBezTo>
                    <a:lnTo>
                      <a:pt x="16901" y="436"/>
                    </a:lnTo>
                    <a:cubicBezTo>
                      <a:pt x="16912" y="459"/>
                      <a:pt x="16928" y="469"/>
                      <a:pt x="16944" y="469"/>
                    </a:cubicBezTo>
                    <a:cubicBezTo>
                      <a:pt x="16968" y="469"/>
                      <a:pt x="16992" y="443"/>
                      <a:pt x="16992" y="405"/>
                    </a:cubicBezTo>
                    <a:cubicBezTo>
                      <a:pt x="17013" y="427"/>
                      <a:pt x="17035" y="448"/>
                      <a:pt x="17045" y="448"/>
                    </a:cubicBezTo>
                    <a:cubicBezTo>
                      <a:pt x="17050" y="448"/>
                      <a:pt x="17052" y="444"/>
                      <a:pt x="17052" y="436"/>
                    </a:cubicBezTo>
                    <a:cubicBezTo>
                      <a:pt x="17083" y="436"/>
                      <a:pt x="17083" y="436"/>
                      <a:pt x="17083" y="496"/>
                    </a:cubicBezTo>
                    <a:cubicBezTo>
                      <a:pt x="17083" y="527"/>
                      <a:pt x="17083" y="557"/>
                      <a:pt x="17113" y="557"/>
                    </a:cubicBezTo>
                    <a:cubicBezTo>
                      <a:pt x="17113" y="557"/>
                      <a:pt x="17113" y="527"/>
                      <a:pt x="17113" y="496"/>
                    </a:cubicBezTo>
                    <a:lnTo>
                      <a:pt x="17174" y="496"/>
                    </a:lnTo>
                    <a:cubicBezTo>
                      <a:pt x="17174" y="496"/>
                      <a:pt x="17174" y="496"/>
                      <a:pt x="17174" y="466"/>
                    </a:cubicBezTo>
                    <a:cubicBezTo>
                      <a:pt x="17174" y="436"/>
                      <a:pt x="17204" y="436"/>
                      <a:pt x="17235" y="436"/>
                    </a:cubicBezTo>
                    <a:cubicBezTo>
                      <a:pt x="17235" y="427"/>
                      <a:pt x="17235" y="416"/>
                      <a:pt x="17235" y="405"/>
                    </a:cubicBezTo>
                    <a:cubicBezTo>
                      <a:pt x="17235" y="375"/>
                      <a:pt x="17235" y="314"/>
                      <a:pt x="17235" y="314"/>
                    </a:cubicBezTo>
                    <a:lnTo>
                      <a:pt x="17235" y="253"/>
                    </a:lnTo>
                    <a:cubicBezTo>
                      <a:pt x="17235" y="192"/>
                      <a:pt x="17235" y="162"/>
                      <a:pt x="17204" y="132"/>
                    </a:cubicBezTo>
                    <a:cubicBezTo>
                      <a:pt x="17149" y="113"/>
                      <a:pt x="17105" y="83"/>
                      <a:pt x="17079" y="83"/>
                    </a:cubicBezTo>
                    <a:cubicBezTo>
                      <a:pt x="17062" y="83"/>
                      <a:pt x="17052" y="96"/>
                      <a:pt x="17052" y="132"/>
                    </a:cubicBezTo>
                    <a:cubicBezTo>
                      <a:pt x="17052" y="132"/>
                      <a:pt x="17052" y="162"/>
                      <a:pt x="17022" y="162"/>
                    </a:cubicBezTo>
                    <a:cubicBezTo>
                      <a:pt x="16992" y="162"/>
                      <a:pt x="16992" y="132"/>
                      <a:pt x="16992" y="132"/>
                    </a:cubicBezTo>
                    <a:cubicBezTo>
                      <a:pt x="16992" y="101"/>
                      <a:pt x="16901" y="101"/>
                      <a:pt x="16809" y="71"/>
                    </a:cubicBezTo>
                    <a:cubicBezTo>
                      <a:pt x="16688" y="71"/>
                      <a:pt x="16627" y="71"/>
                      <a:pt x="16597" y="40"/>
                    </a:cubicBezTo>
                    <a:cubicBezTo>
                      <a:pt x="16566" y="10"/>
                      <a:pt x="16566" y="10"/>
                      <a:pt x="16566" y="10"/>
                    </a:cubicBezTo>
                    <a:cubicBezTo>
                      <a:pt x="16566" y="40"/>
                      <a:pt x="16445" y="40"/>
                      <a:pt x="16293" y="40"/>
                    </a:cubicBezTo>
                    <a:cubicBezTo>
                      <a:pt x="16141" y="40"/>
                      <a:pt x="16019" y="40"/>
                      <a:pt x="16019" y="71"/>
                    </a:cubicBezTo>
                    <a:lnTo>
                      <a:pt x="15958" y="71"/>
                    </a:lnTo>
                    <a:cubicBezTo>
                      <a:pt x="15958" y="40"/>
                      <a:pt x="15928" y="40"/>
                      <a:pt x="15897" y="40"/>
                    </a:cubicBezTo>
                    <a:cubicBezTo>
                      <a:pt x="15837" y="71"/>
                      <a:pt x="15806" y="71"/>
                      <a:pt x="15806" y="71"/>
                    </a:cubicBezTo>
                    <a:cubicBezTo>
                      <a:pt x="15806" y="40"/>
                      <a:pt x="15776" y="40"/>
                      <a:pt x="15745" y="40"/>
                    </a:cubicBezTo>
                    <a:cubicBezTo>
                      <a:pt x="15715" y="40"/>
                      <a:pt x="15685" y="40"/>
                      <a:pt x="15685" y="71"/>
                    </a:cubicBezTo>
                    <a:cubicBezTo>
                      <a:pt x="15654" y="71"/>
                      <a:pt x="15533" y="71"/>
                      <a:pt x="15472" y="40"/>
                    </a:cubicBezTo>
                    <a:cubicBezTo>
                      <a:pt x="15463" y="32"/>
                      <a:pt x="15454" y="28"/>
                      <a:pt x="15446" y="28"/>
                    </a:cubicBezTo>
                    <a:cubicBezTo>
                      <a:pt x="15426" y="28"/>
                      <a:pt x="15411" y="49"/>
                      <a:pt x="15411" y="71"/>
                    </a:cubicBezTo>
                    <a:cubicBezTo>
                      <a:pt x="15411" y="101"/>
                      <a:pt x="15381" y="132"/>
                      <a:pt x="15350" y="132"/>
                    </a:cubicBezTo>
                    <a:lnTo>
                      <a:pt x="15350" y="71"/>
                    </a:lnTo>
                    <a:cubicBezTo>
                      <a:pt x="15381" y="40"/>
                      <a:pt x="15381" y="40"/>
                      <a:pt x="15350" y="40"/>
                    </a:cubicBezTo>
                    <a:lnTo>
                      <a:pt x="15290" y="40"/>
                    </a:lnTo>
                    <a:cubicBezTo>
                      <a:pt x="15290" y="71"/>
                      <a:pt x="15198" y="71"/>
                      <a:pt x="15046" y="71"/>
                    </a:cubicBezTo>
                    <a:cubicBezTo>
                      <a:pt x="14864" y="71"/>
                      <a:pt x="14803" y="71"/>
                      <a:pt x="14803" y="101"/>
                    </a:cubicBezTo>
                    <a:cubicBezTo>
                      <a:pt x="14803" y="116"/>
                      <a:pt x="14803" y="124"/>
                      <a:pt x="14796" y="124"/>
                    </a:cubicBezTo>
                    <a:cubicBezTo>
                      <a:pt x="14788" y="124"/>
                      <a:pt x="14773" y="116"/>
                      <a:pt x="14742" y="101"/>
                    </a:cubicBezTo>
                    <a:cubicBezTo>
                      <a:pt x="14671" y="30"/>
                      <a:pt x="14642" y="0"/>
                      <a:pt x="14623" y="0"/>
                    </a:cubicBezTo>
                    <a:close/>
                    <a:moveTo>
                      <a:pt x="365" y="891"/>
                    </a:moveTo>
                    <a:cubicBezTo>
                      <a:pt x="365" y="891"/>
                      <a:pt x="335" y="922"/>
                      <a:pt x="335" y="952"/>
                    </a:cubicBezTo>
                    <a:lnTo>
                      <a:pt x="365" y="952"/>
                    </a:lnTo>
                    <a:cubicBezTo>
                      <a:pt x="396" y="952"/>
                      <a:pt x="396" y="922"/>
                      <a:pt x="396" y="891"/>
                    </a:cubicBezTo>
                    <a:close/>
                    <a:moveTo>
                      <a:pt x="4833" y="1135"/>
                    </a:moveTo>
                    <a:cubicBezTo>
                      <a:pt x="4833" y="1135"/>
                      <a:pt x="4833" y="1165"/>
                      <a:pt x="4833" y="1226"/>
                    </a:cubicBezTo>
                    <a:cubicBezTo>
                      <a:pt x="4833" y="1238"/>
                      <a:pt x="4833" y="1246"/>
                      <a:pt x="4836" y="1246"/>
                    </a:cubicBezTo>
                    <a:cubicBezTo>
                      <a:pt x="4839" y="1246"/>
                      <a:pt x="4846" y="1231"/>
                      <a:pt x="4864" y="1195"/>
                    </a:cubicBezTo>
                    <a:cubicBezTo>
                      <a:pt x="4864" y="1135"/>
                      <a:pt x="4864" y="1135"/>
                      <a:pt x="4833" y="1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5"/>
              <p:cNvSpPr/>
              <p:nvPr/>
            </p:nvSpPr>
            <p:spPr>
              <a:xfrm>
                <a:off x="5933000" y="3221450"/>
                <a:ext cx="275800" cy="30925"/>
              </a:xfrm>
              <a:custGeom>
                <a:avLst/>
                <a:gdLst/>
                <a:ahLst/>
                <a:cxnLst/>
                <a:rect l="l" t="t" r="r" b="b"/>
                <a:pathLst>
                  <a:path w="11032" h="1237" extrusionOk="0">
                    <a:moveTo>
                      <a:pt x="3101" y="31"/>
                    </a:moveTo>
                    <a:cubicBezTo>
                      <a:pt x="3101" y="31"/>
                      <a:pt x="3101" y="31"/>
                      <a:pt x="3101" y="61"/>
                    </a:cubicBezTo>
                    <a:lnTo>
                      <a:pt x="3131" y="61"/>
                    </a:lnTo>
                    <a:cubicBezTo>
                      <a:pt x="3131" y="31"/>
                      <a:pt x="3131" y="31"/>
                      <a:pt x="3101" y="31"/>
                    </a:cubicBezTo>
                    <a:close/>
                    <a:moveTo>
                      <a:pt x="6870" y="122"/>
                    </a:moveTo>
                    <a:cubicBezTo>
                      <a:pt x="6870" y="122"/>
                      <a:pt x="6870" y="122"/>
                      <a:pt x="6870" y="122"/>
                    </a:cubicBezTo>
                    <a:cubicBezTo>
                      <a:pt x="6870" y="122"/>
                      <a:pt x="6870" y="122"/>
                      <a:pt x="6870" y="122"/>
                    </a:cubicBezTo>
                    <a:close/>
                    <a:moveTo>
                      <a:pt x="1472" y="140"/>
                    </a:moveTo>
                    <a:cubicBezTo>
                      <a:pt x="1469" y="140"/>
                      <a:pt x="1464" y="153"/>
                      <a:pt x="1461" y="180"/>
                    </a:cubicBezTo>
                    <a:lnTo>
                      <a:pt x="1461" y="180"/>
                    </a:lnTo>
                    <a:cubicBezTo>
                      <a:pt x="1473" y="154"/>
                      <a:pt x="1474" y="140"/>
                      <a:pt x="1472" y="140"/>
                    </a:cubicBezTo>
                    <a:close/>
                    <a:moveTo>
                      <a:pt x="1461" y="180"/>
                    </a:moveTo>
                    <a:lnTo>
                      <a:pt x="1461" y="180"/>
                    </a:lnTo>
                    <a:cubicBezTo>
                      <a:pt x="1460" y="181"/>
                      <a:pt x="1460" y="182"/>
                      <a:pt x="1459" y="183"/>
                    </a:cubicBezTo>
                    <a:cubicBezTo>
                      <a:pt x="1459" y="188"/>
                      <a:pt x="1459" y="193"/>
                      <a:pt x="1460" y="198"/>
                    </a:cubicBezTo>
                    <a:lnTo>
                      <a:pt x="1460" y="198"/>
                    </a:lnTo>
                    <a:cubicBezTo>
                      <a:pt x="1460" y="191"/>
                      <a:pt x="1460" y="185"/>
                      <a:pt x="1461" y="180"/>
                    </a:cubicBezTo>
                    <a:close/>
                    <a:moveTo>
                      <a:pt x="456" y="213"/>
                    </a:moveTo>
                    <a:lnTo>
                      <a:pt x="456" y="244"/>
                    </a:lnTo>
                    <a:lnTo>
                      <a:pt x="487" y="244"/>
                    </a:lnTo>
                    <a:cubicBezTo>
                      <a:pt x="487" y="213"/>
                      <a:pt x="487" y="213"/>
                      <a:pt x="456" y="213"/>
                    </a:cubicBezTo>
                    <a:close/>
                    <a:moveTo>
                      <a:pt x="7782" y="213"/>
                    </a:moveTo>
                    <a:cubicBezTo>
                      <a:pt x="7782" y="244"/>
                      <a:pt x="7782" y="274"/>
                      <a:pt x="7751" y="274"/>
                    </a:cubicBezTo>
                    <a:lnTo>
                      <a:pt x="7751" y="244"/>
                    </a:lnTo>
                    <a:lnTo>
                      <a:pt x="7751" y="213"/>
                    </a:lnTo>
                    <a:close/>
                    <a:moveTo>
                      <a:pt x="7599" y="244"/>
                    </a:moveTo>
                    <a:cubicBezTo>
                      <a:pt x="7630" y="244"/>
                      <a:pt x="7630" y="244"/>
                      <a:pt x="7630" y="274"/>
                    </a:cubicBezTo>
                    <a:cubicBezTo>
                      <a:pt x="7630" y="274"/>
                      <a:pt x="7630" y="304"/>
                      <a:pt x="7599" y="304"/>
                    </a:cubicBezTo>
                    <a:lnTo>
                      <a:pt x="7599" y="274"/>
                    </a:lnTo>
                    <a:cubicBezTo>
                      <a:pt x="7599" y="244"/>
                      <a:pt x="7599" y="244"/>
                      <a:pt x="7599" y="244"/>
                    </a:cubicBezTo>
                    <a:close/>
                    <a:moveTo>
                      <a:pt x="1368" y="244"/>
                    </a:moveTo>
                    <a:cubicBezTo>
                      <a:pt x="1368" y="264"/>
                      <a:pt x="1368" y="284"/>
                      <a:pt x="1368" y="304"/>
                    </a:cubicBezTo>
                    <a:cubicBezTo>
                      <a:pt x="1399" y="335"/>
                      <a:pt x="1368" y="335"/>
                      <a:pt x="1368" y="335"/>
                    </a:cubicBezTo>
                    <a:cubicBezTo>
                      <a:pt x="1338" y="304"/>
                      <a:pt x="1338" y="274"/>
                      <a:pt x="1368" y="244"/>
                    </a:cubicBezTo>
                    <a:close/>
                    <a:moveTo>
                      <a:pt x="1824" y="335"/>
                    </a:moveTo>
                    <a:lnTo>
                      <a:pt x="1824" y="365"/>
                    </a:lnTo>
                    <a:lnTo>
                      <a:pt x="1794" y="396"/>
                    </a:lnTo>
                    <a:lnTo>
                      <a:pt x="1794" y="365"/>
                    </a:lnTo>
                    <a:cubicBezTo>
                      <a:pt x="1794" y="335"/>
                      <a:pt x="1794" y="335"/>
                      <a:pt x="1824" y="335"/>
                    </a:cubicBezTo>
                    <a:close/>
                    <a:moveTo>
                      <a:pt x="5188" y="382"/>
                    </a:moveTo>
                    <a:cubicBezTo>
                      <a:pt x="5195" y="382"/>
                      <a:pt x="5188" y="396"/>
                      <a:pt x="5168" y="396"/>
                    </a:cubicBezTo>
                    <a:cubicBezTo>
                      <a:pt x="5178" y="385"/>
                      <a:pt x="5184" y="382"/>
                      <a:pt x="5188" y="382"/>
                    </a:cubicBezTo>
                    <a:close/>
                    <a:moveTo>
                      <a:pt x="9180" y="274"/>
                    </a:moveTo>
                    <a:cubicBezTo>
                      <a:pt x="9210" y="274"/>
                      <a:pt x="9210" y="274"/>
                      <a:pt x="9210" y="304"/>
                    </a:cubicBezTo>
                    <a:cubicBezTo>
                      <a:pt x="9210" y="335"/>
                      <a:pt x="9180" y="396"/>
                      <a:pt x="9180" y="396"/>
                    </a:cubicBezTo>
                    <a:cubicBezTo>
                      <a:pt x="9149" y="396"/>
                      <a:pt x="9149" y="304"/>
                      <a:pt x="9180" y="274"/>
                    </a:cubicBezTo>
                    <a:close/>
                    <a:moveTo>
                      <a:pt x="2181" y="284"/>
                    </a:moveTo>
                    <a:cubicBezTo>
                      <a:pt x="2184" y="284"/>
                      <a:pt x="2176" y="299"/>
                      <a:pt x="2158" y="335"/>
                    </a:cubicBezTo>
                    <a:cubicBezTo>
                      <a:pt x="2158" y="365"/>
                      <a:pt x="2128" y="426"/>
                      <a:pt x="2128" y="426"/>
                    </a:cubicBezTo>
                    <a:cubicBezTo>
                      <a:pt x="2128" y="396"/>
                      <a:pt x="2128" y="396"/>
                      <a:pt x="2158" y="304"/>
                    </a:cubicBezTo>
                    <a:cubicBezTo>
                      <a:pt x="2171" y="292"/>
                      <a:pt x="2178" y="284"/>
                      <a:pt x="2181" y="284"/>
                    </a:cubicBezTo>
                    <a:close/>
                    <a:moveTo>
                      <a:pt x="2619" y="353"/>
                    </a:moveTo>
                    <a:cubicBezTo>
                      <a:pt x="2626" y="353"/>
                      <a:pt x="2637" y="381"/>
                      <a:pt x="2614" y="426"/>
                    </a:cubicBezTo>
                    <a:cubicBezTo>
                      <a:pt x="2614" y="396"/>
                      <a:pt x="2614" y="365"/>
                      <a:pt x="2614" y="365"/>
                    </a:cubicBezTo>
                    <a:cubicBezTo>
                      <a:pt x="2614" y="357"/>
                      <a:pt x="2617" y="353"/>
                      <a:pt x="2619" y="353"/>
                    </a:cubicBezTo>
                    <a:close/>
                    <a:moveTo>
                      <a:pt x="274" y="365"/>
                    </a:moveTo>
                    <a:cubicBezTo>
                      <a:pt x="304" y="365"/>
                      <a:pt x="304" y="365"/>
                      <a:pt x="304" y="396"/>
                    </a:cubicBezTo>
                    <a:cubicBezTo>
                      <a:pt x="304" y="396"/>
                      <a:pt x="274" y="456"/>
                      <a:pt x="274" y="456"/>
                    </a:cubicBezTo>
                    <a:lnTo>
                      <a:pt x="243" y="396"/>
                    </a:lnTo>
                    <a:cubicBezTo>
                      <a:pt x="243" y="365"/>
                      <a:pt x="274" y="365"/>
                      <a:pt x="274" y="365"/>
                    </a:cubicBezTo>
                    <a:close/>
                    <a:moveTo>
                      <a:pt x="426" y="365"/>
                    </a:moveTo>
                    <a:cubicBezTo>
                      <a:pt x="426" y="365"/>
                      <a:pt x="456" y="365"/>
                      <a:pt x="456" y="396"/>
                    </a:cubicBezTo>
                    <a:lnTo>
                      <a:pt x="426" y="396"/>
                    </a:lnTo>
                    <a:cubicBezTo>
                      <a:pt x="426" y="408"/>
                      <a:pt x="426" y="429"/>
                      <a:pt x="426" y="456"/>
                    </a:cubicBezTo>
                    <a:cubicBezTo>
                      <a:pt x="395" y="365"/>
                      <a:pt x="395" y="365"/>
                      <a:pt x="426" y="365"/>
                    </a:cubicBezTo>
                    <a:close/>
                    <a:moveTo>
                      <a:pt x="8207" y="396"/>
                    </a:moveTo>
                    <a:cubicBezTo>
                      <a:pt x="8238" y="396"/>
                      <a:pt x="8238" y="426"/>
                      <a:pt x="8238" y="426"/>
                    </a:cubicBezTo>
                    <a:cubicBezTo>
                      <a:pt x="8238" y="426"/>
                      <a:pt x="8238" y="456"/>
                      <a:pt x="8207" y="456"/>
                    </a:cubicBezTo>
                    <a:cubicBezTo>
                      <a:pt x="8207" y="456"/>
                      <a:pt x="8207" y="426"/>
                      <a:pt x="8207" y="396"/>
                    </a:cubicBezTo>
                    <a:close/>
                    <a:moveTo>
                      <a:pt x="3407" y="376"/>
                    </a:moveTo>
                    <a:cubicBezTo>
                      <a:pt x="3410" y="376"/>
                      <a:pt x="3417" y="390"/>
                      <a:pt x="3435" y="426"/>
                    </a:cubicBezTo>
                    <a:cubicBezTo>
                      <a:pt x="3435" y="456"/>
                      <a:pt x="3435" y="456"/>
                      <a:pt x="3435" y="456"/>
                    </a:cubicBezTo>
                    <a:cubicBezTo>
                      <a:pt x="3435" y="462"/>
                      <a:pt x="3434" y="465"/>
                      <a:pt x="3432" y="465"/>
                    </a:cubicBezTo>
                    <a:cubicBezTo>
                      <a:pt x="3425" y="465"/>
                      <a:pt x="3405" y="420"/>
                      <a:pt x="3405" y="396"/>
                    </a:cubicBezTo>
                    <a:cubicBezTo>
                      <a:pt x="3405" y="383"/>
                      <a:pt x="3405" y="376"/>
                      <a:pt x="3407" y="376"/>
                    </a:cubicBezTo>
                    <a:close/>
                    <a:moveTo>
                      <a:pt x="3526" y="396"/>
                    </a:moveTo>
                    <a:cubicBezTo>
                      <a:pt x="3526" y="426"/>
                      <a:pt x="3526" y="487"/>
                      <a:pt x="3496" y="487"/>
                    </a:cubicBezTo>
                    <a:lnTo>
                      <a:pt x="3496" y="426"/>
                    </a:lnTo>
                    <a:lnTo>
                      <a:pt x="3496" y="396"/>
                    </a:lnTo>
                    <a:close/>
                    <a:moveTo>
                      <a:pt x="2949" y="456"/>
                    </a:moveTo>
                    <a:cubicBezTo>
                      <a:pt x="2949" y="456"/>
                      <a:pt x="2979" y="456"/>
                      <a:pt x="2979" y="487"/>
                    </a:cubicBezTo>
                    <a:cubicBezTo>
                      <a:pt x="2979" y="487"/>
                      <a:pt x="2979" y="517"/>
                      <a:pt x="2979" y="517"/>
                    </a:cubicBezTo>
                    <a:cubicBezTo>
                      <a:pt x="2949" y="517"/>
                      <a:pt x="2949" y="487"/>
                      <a:pt x="2949" y="487"/>
                    </a:cubicBezTo>
                    <a:cubicBezTo>
                      <a:pt x="2949" y="456"/>
                      <a:pt x="2949" y="456"/>
                      <a:pt x="2949" y="456"/>
                    </a:cubicBezTo>
                    <a:close/>
                    <a:moveTo>
                      <a:pt x="5076" y="426"/>
                    </a:moveTo>
                    <a:cubicBezTo>
                      <a:pt x="5076" y="456"/>
                      <a:pt x="5076" y="517"/>
                      <a:pt x="5076" y="517"/>
                    </a:cubicBezTo>
                    <a:lnTo>
                      <a:pt x="5046" y="456"/>
                    </a:lnTo>
                    <a:lnTo>
                      <a:pt x="5076" y="426"/>
                    </a:lnTo>
                    <a:close/>
                    <a:moveTo>
                      <a:pt x="7843" y="505"/>
                    </a:moveTo>
                    <a:cubicBezTo>
                      <a:pt x="7843" y="509"/>
                      <a:pt x="7842" y="513"/>
                      <a:pt x="7842" y="517"/>
                    </a:cubicBezTo>
                    <a:cubicBezTo>
                      <a:pt x="7843" y="518"/>
                      <a:pt x="7844" y="519"/>
                      <a:pt x="7844" y="520"/>
                    </a:cubicBezTo>
                    <a:lnTo>
                      <a:pt x="7844" y="520"/>
                    </a:lnTo>
                    <a:cubicBezTo>
                      <a:pt x="7844" y="516"/>
                      <a:pt x="7843" y="511"/>
                      <a:pt x="7843" y="505"/>
                    </a:cubicBezTo>
                    <a:close/>
                    <a:moveTo>
                      <a:pt x="6690" y="504"/>
                    </a:moveTo>
                    <a:cubicBezTo>
                      <a:pt x="6688" y="507"/>
                      <a:pt x="6687" y="512"/>
                      <a:pt x="6687" y="517"/>
                    </a:cubicBezTo>
                    <a:cubicBezTo>
                      <a:pt x="6696" y="526"/>
                      <a:pt x="6700" y="530"/>
                      <a:pt x="6701" y="530"/>
                    </a:cubicBezTo>
                    <a:cubicBezTo>
                      <a:pt x="6702" y="530"/>
                      <a:pt x="6694" y="518"/>
                      <a:pt x="6690" y="504"/>
                    </a:cubicBezTo>
                    <a:close/>
                    <a:moveTo>
                      <a:pt x="1883" y="386"/>
                    </a:moveTo>
                    <a:cubicBezTo>
                      <a:pt x="1885" y="386"/>
                      <a:pt x="1885" y="401"/>
                      <a:pt x="1885" y="426"/>
                    </a:cubicBezTo>
                    <a:cubicBezTo>
                      <a:pt x="1885" y="487"/>
                      <a:pt x="1885" y="517"/>
                      <a:pt x="1854" y="548"/>
                    </a:cubicBezTo>
                    <a:lnTo>
                      <a:pt x="1824" y="548"/>
                    </a:lnTo>
                    <a:cubicBezTo>
                      <a:pt x="1824" y="548"/>
                      <a:pt x="1824" y="517"/>
                      <a:pt x="1854" y="487"/>
                    </a:cubicBezTo>
                    <a:cubicBezTo>
                      <a:pt x="1872" y="416"/>
                      <a:pt x="1880" y="386"/>
                      <a:pt x="1883" y="386"/>
                    </a:cubicBezTo>
                    <a:close/>
                    <a:moveTo>
                      <a:pt x="7844" y="520"/>
                    </a:moveTo>
                    <a:cubicBezTo>
                      <a:pt x="7847" y="547"/>
                      <a:pt x="7852" y="560"/>
                      <a:pt x="7855" y="560"/>
                    </a:cubicBezTo>
                    <a:cubicBezTo>
                      <a:pt x="7857" y="560"/>
                      <a:pt x="7856" y="546"/>
                      <a:pt x="7844" y="520"/>
                    </a:cubicBezTo>
                    <a:close/>
                    <a:moveTo>
                      <a:pt x="1186" y="487"/>
                    </a:moveTo>
                    <a:cubicBezTo>
                      <a:pt x="1186" y="487"/>
                      <a:pt x="1186" y="517"/>
                      <a:pt x="1155" y="578"/>
                    </a:cubicBezTo>
                    <a:cubicBezTo>
                      <a:pt x="1155" y="517"/>
                      <a:pt x="1155" y="487"/>
                      <a:pt x="1186" y="487"/>
                    </a:cubicBezTo>
                    <a:close/>
                    <a:moveTo>
                      <a:pt x="2523" y="548"/>
                    </a:moveTo>
                    <a:cubicBezTo>
                      <a:pt x="2523" y="578"/>
                      <a:pt x="2523" y="578"/>
                      <a:pt x="2493" y="578"/>
                    </a:cubicBezTo>
                    <a:cubicBezTo>
                      <a:pt x="2493" y="588"/>
                      <a:pt x="2496" y="591"/>
                      <a:pt x="2501" y="591"/>
                    </a:cubicBezTo>
                    <a:cubicBezTo>
                      <a:pt x="2510" y="591"/>
                      <a:pt x="2523" y="578"/>
                      <a:pt x="2523" y="578"/>
                    </a:cubicBezTo>
                    <a:lnTo>
                      <a:pt x="2523" y="548"/>
                    </a:lnTo>
                    <a:close/>
                    <a:moveTo>
                      <a:pt x="170" y="588"/>
                    </a:moveTo>
                    <a:lnTo>
                      <a:pt x="170" y="588"/>
                    </a:lnTo>
                    <a:cubicBezTo>
                      <a:pt x="171" y="588"/>
                      <a:pt x="175" y="593"/>
                      <a:pt x="178" y="604"/>
                    </a:cubicBezTo>
                    <a:lnTo>
                      <a:pt x="178" y="604"/>
                    </a:lnTo>
                    <a:cubicBezTo>
                      <a:pt x="170" y="594"/>
                      <a:pt x="168" y="588"/>
                      <a:pt x="170" y="588"/>
                    </a:cubicBezTo>
                    <a:close/>
                    <a:moveTo>
                      <a:pt x="1240" y="552"/>
                    </a:moveTo>
                    <a:cubicBezTo>
                      <a:pt x="1231" y="552"/>
                      <a:pt x="1216" y="587"/>
                      <a:pt x="1216" y="608"/>
                    </a:cubicBezTo>
                    <a:cubicBezTo>
                      <a:pt x="1216" y="639"/>
                      <a:pt x="1216" y="639"/>
                      <a:pt x="1247" y="639"/>
                    </a:cubicBezTo>
                    <a:cubicBezTo>
                      <a:pt x="1277" y="639"/>
                      <a:pt x="1277" y="608"/>
                      <a:pt x="1277" y="608"/>
                    </a:cubicBezTo>
                    <a:cubicBezTo>
                      <a:pt x="1277" y="578"/>
                      <a:pt x="1277" y="578"/>
                      <a:pt x="1247" y="578"/>
                    </a:cubicBezTo>
                    <a:cubicBezTo>
                      <a:pt x="1247" y="559"/>
                      <a:pt x="1244" y="552"/>
                      <a:pt x="1240" y="552"/>
                    </a:cubicBezTo>
                    <a:close/>
                    <a:moveTo>
                      <a:pt x="10548" y="0"/>
                    </a:moveTo>
                    <a:cubicBezTo>
                      <a:pt x="10548" y="31"/>
                      <a:pt x="10487" y="31"/>
                      <a:pt x="10396" y="31"/>
                    </a:cubicBezTo>
                    <a:cubicBezTo>
                      <a:pt x="10304" y="31"/>
                      <a:pt x="10213" y="31"/>
                      <a:pt x="10213" y="61"/>
                    </a:cubicBezTo>
                    <a:lnTo>
                      <a:pt x="10183" y="61"/>
                    </a:lnTo>
                    <a:cubicBezTo>
                      <a:pt x="10183" y="31"/>
                      <a:pt x="10152" y="31"/>
                      <a:pt x="10122" y="31"/>
                    </a:cubicBezTo>
                    <a:cubicBezTo>
                      <a:pt x="10092" y="61"/>
                      <a:pt x="10061" y="61"/>
                      <a:pt x="10061" y="61"/>
                    </a:cubicBezTo>
                    <a:cubicBezTo>
                      <a:pt x="10061" y="31"/>
                      <a:pt x="10061" y="31"/>
                      <a:pt x="10031" y="31"/>
                    </a:cubicBezTo>
                    <a:cubicBezTo>
                      <a:pt x="10001" y="31"/>
                      <a:pt x="10001" y="31"/>
                      <a:pt x="10001" y="61"/>
                    </a:cubicBezTo>
                    <a:cubicBezTo>
                      <a:pt x="10001" y="61"/>
                      <a:pt x="9909" y="61"/>
                      <a:pt x="9849" y="31"/>
                    </a:cubicBezTo>
                    <a:cubicBezTo>
                      <a:pt x="9849" y="22"/>
                      <a:pt x="9846" y="18"/>
                      <a:pt x="9842" y="18"/>
                    </a:cubicBezTo>
                    <a:cubicBezTo>
                      <a:pt x="9833" y="18"/>
                      <a:pt x="9818" y="40"/>
                      <a:pt x="9818" y="61"/>
                    </a:cubicBezTo>
                    <a:cubicBezTo>
                      <a:pt x="9818" y="92"/>
                      <a:pt x="9818" y="122"/>
                      <a:pt x="9788" y="122"/>
                    </a:cubicBezTo>
                    <a:lnTo>
                      <a:pt x="9788" y="61"/>
                    </a:lnTo>
                    <a:cubicBezTo>
                      <a:pt x="9788" y="31"/>
                      <a:pt x="9788" y="31"/>
                      <a:pt x="9788" y="31"/>
                    </a:cubicBezTo>
                    <a:lnTo>
                      <a:pt x="9757" y="31"/>
                    </a:lnTo>
                    <a:cubicBezTo>
                      <a:pt x="9757" y="61"/>
                      <a:pt x="9697" y="61"/>
                      <a:pt x="9605" y="61"/>
                    </a:cubicBezTo>
                    <a:cubicBezTo>
                      <a:pt x="9484" y="61"/>
                      <a:pt x="9453" y="61"/>
                      <a:pt x="9453" y="92"/>
                    </a:cubicBezTo>
                    <a:cubicBezTo>
                      <a:pt x="9453" y="107"/>
                      <a:pt x="9446" y="114"/>
                      <a:pt x="9434" y="114"/>
                    </a:cubicBezTo>
                    <a:cubicBezTo>
                      <a:pt x="9423" y="114"/>
                      <a:pt x="9408" y="107"/>
                      <a:pt x="9393" y="92"/>
                    </a:cubicBezTo>
                    <a:cubicBezTo>
                      <a:pt x="9335" y="34"/>
                      <a:pt x="9314" y="13"/>
                      <a:pt x="9306" y="13"/>
                    </a:cubicBezTo>
                    <a:cubicBezTo>
                      <a:pt x="9301" y="13"/>
                      <a:pt x="9301" y="20"/>
                      <a:pt x="9301" y="31"/>
                    </a:cubicBezTo>
                    <a:cubicBezTo>
                      <a:pt x="9301" y="31"/>
                      <a:pt x="9301" y="61"/>
                      <a:pt x="9301" y="92"/>
                    </a:cubicBezTo>
                    <a:cubicBezTo>
                      <a:pt x="9301" y="122"/>
                      <a:pt x="9301" y="137"/>
                      <a:pt x="9298" y="137"/>
                    </a:cubicBezTo>
                    <a:cubicBezTo>
                      <a:pt x="9294" y="137"/>
                      <a:pt x="9286" y="122"/>
                      <a:pt x="9271" y="92"/>
                    </a:cubicBezTo>
                    <a:cubicBezTo>
                      <a:pt x="9271" y="68"/>
                      <a:pt x="9244" y="59"/>
                      <a:pt x="9210" y="59"/>
                    </a:cubicBezTo>
                    <a:cubicBezTo>
                      <a:pt x="9154" y="59"/>
                      <a:pt x="9077" y="84"/>
                      <a:pt x="9058" y="122"/>
                    </a:cubicBezTo>
                    <a:lnTo>
                      <a:pt x="9058" y="92"/>
                    </a:lnTo>
                    <a:cubicBezTo>
                      <a:pt x="9058" y="61"/>
                      <a:pt x="9058" y="61"/>
                      <a:pt x="8997" y="61"/>
                    </a:cubicBezTo>
                    <a:lnTo>
                      <a:pt x="8967" y="61"/>
                    </a:lnTo>
                    <a:cubicBezTo>
                      <a:pt x="8967" y="87"/>
                      <a:pt x="8951" y="96"/>
                      <a:pt x="8932" y="96"/>
                    </a:cubicBezTo>
                    <a:cubicBezTo>
                      <a:pt x="8906" y="96"/>
                      <a:pt x="8876" y="79"/>
                      <a:pt x="8876" y="61"/>
                    </a:cubicBezTo>
                    <a:cubicBezTo>
                      <a:pt x="8876" y="31"/>
                      <a:pt x="8876" y="31"/>
                      <a:pt x="8845" y="31"/>
                    </a:cubicBezTo>
                    <a:cubicBezTo>
                      <a:pt x="8833" y="57"/>
                      <a:pt x="8814" y="66"/>
                      <a:pt x="8798" y="66"/>
                    </a:cubicBezTo>
                    <a:cubicBezTo>
                      <a:pt x="8775" y="66"/>
                      <a:pt x="8754" y="48"/>
                      <a:pt x="8754" y="31"/>
                    </a:cubicBezTo>
                    <a:lnTo>
                      <a:pt x="8724" y="31"/>
                    </a:lnTo>
                    <a:cubicBezTo>
                      <a:pt x="8724" y="61"/>
                      <a:pt x="8693" y="61"/>
                      <a:pt x="8663" y="61"/>
                    </a:cubicBezTo>
                    <a:cubicBezTo>
                      <a:pt x="8633" y="61"/>
                      <a:pt x="8602" y="61"/>
                      <a:pt x="8633" y="92"/>
                    </a:cubicBezTo>
                    <a:cubicBezTo>
                      <a:pt x="8633" y="102"/>
                      <a:pt x="8633" y="113"/>
                      <a:pt x="8633" y="122"/>
                    </a:cubicBezTo>
                    <a:cubicBezTo>
                      <a:pt x="8633" y="92"/>
                      <a:pt x="8572" y="92"/>
                      <a:pt x="8542" y="92"/>
                    </a:cubicBezTo>
                    <a:cubicBezTo>
                      <a:pt x="8450" y="92"/>
                      <a:pt x="8450" y="92"/>
                      <a:pt x="8420" y="61"/>
                    </a:cubicBezTo>
                    <a:lnTo>
                      <a:pt x="8420" y="92"/>
                    </a:lnTo>
                    <a:cubicBezTo>
                      <a:pt x="8405" y="107"/>
                      <a:pt x="8397" y="114"/>
                      <a:pt x="8393" y="114"/>
                    </a:cubicBezTo>
                    <a:cubicBezTo>
                      <a:pt x="8390" y="114"/>
                      <a:pt x="8390" y="107"/>
                      <a:pt x="8390" y="92"/>
                    </a:cubicBezTo>
                    <a:cubicBezTo>
                      <a:pt x="8390" y="76"/>
                      <a:pt x="8374" y="69"/>
                      <a:pt x="8355" y="69"/>
                    </a:cubicBezTo>
                    <a:cubicBezTo>
                      <a:pt x="8336" y="69"/>
                      <a:pt x="8314" y="76"/>
                      <a:pt x="8298" y="92"/>
                    </a:cubicBezTo>
                    <a:lnTo>
                      <a:pt x="8268" y="92"/>
                    </a:lnTo>
                    <a:cubicBezTo>
                      <a:pt x="8268" y="61"/>
                      <a:pt x="8253" y="46"/>
                      <a:pt x="8238" y="46"/>
                    </a:cubicBezTo>
                    <a:cubicBezTo>
                      <a:pt x="8222" y="46"/>
                      <a:pt x="8207" y="61"/>
                      <a:pt x="8207" y="92"/>
                    </a:cubicBezTo>
                    <a:cubicBezTo>
                      <a:pt x="8207" y="61"/>
                      <a:pt x="8207" y="61"/>
                      <a:pt x="8177" y="61"/>
                    </a:cubicBezTo>
                    <a:cubicBezTo>
                      <a:pt x="8162" y="76"/>
                      <a:pt x="8139" y="84"/>
                      <a:pt x="8120" y="84"/>
                    </a:cubicBezTo>
                    <a:cubicBezTo>
                      <a:pt x="8101" y="84"/>
                      <a:pt x="8086" y="76"/>
                      <a:pt x="8086" y="61"/>
                    </a:cubicBezTo>
                    <a:cubicBezTo>
                      <a:pt x="8086" y="92"/>
                      <a:pt x="8055" y="92"/>
                      <a:pt x="8055" y="92"/>
                    </a:cubicBezTo>
                    <a:cubicBezTo>
                      <a:pt x="8025" y="92"/>
                      <a:pt x="8025" y="92"/>
                      <a:pt x="8025" y="122"/>
                    </a:cubicBezTo>
                    <a:cubicBezTo>
                      <a:pt x="7994" y="152"/>
                      <a:pt x="7994" y="152"/>
                      <a:pt x="7994" y="152"/>
                    </a:cubicBezTo>
                    <a:cubicBezTo>
                      <a:pt x="7964" y="152"/>
                      <a:pt x="7994" y="122"/>
                      <a:pt x="7994" y="92"/>
                    </a:cubicBezTo>
                    <a:cubicBezTo>
                      <a:pt x="8007" y="79"/>
                      <a:pt x="8009" y="72"/>
                      <a:pt x="8003" y="72"/>
                    </a:cubicBezTo>
                    <a:cubicBezTo>
                      <a:pt x="7994" y="72"/>
                      <a:pt x="7969" y="86"/>
                      <a:pt x="7934" y="122"/>
                    </a:cubicBezTo>
                    <a:cubicBezTo>
                      <a:pt x="7934" y="101"/>
                      <a:pt x="7949" y="79"/>
                      <a:pt x="7947" y="79"/>
                    </a:cubicBezTo>
                    <a:lnTo>
                      <a:pt x="7947" y="79"/>
                    </a:lnTo>
                    <a:cubicBezTo>
                      <a:pt x="7946" y="79"/>
                      <a:pt x="7943" y="83"/>
                      <a:pt x="7934" y="92"/>
                    </a:cubicBezTo>
                    <a:cubicBezTo>
                      <a:pt x="7934" y="92"/>
                      <a:pt x="7903" y="92"/>
                      <a:pt x="7903" y="122"/>
                    </a:cubicBezTo>
                    <a:lnTo>
                      <a:pt x="7873" y="122"/>
                    </a:lnTo>
                    <a:cubicBezTo>
                      <a:pt x="7842" y="92"/>
                      <a:pt x="7842" y="92"/>
                      <a:pt x="7812" y="92"/>
                    </a:cubicBezTo>
                    <a:cubicBezTo>
                      <a:pt x="7812" y="107"/>
                      <a:pt x="7812" y="114"/>
                      <a:pt x="7808" y="114"/>
                    </a:cubicBezTo>
                    <a:cubicBezTo>
                      <a:pt x="7804" y="114"/>
                      <a:pt x="7797" y="107"/>
                      <a:pt x="7782" y="92"/>
                    </a:cubicBezTo>
                    <a:cubicBezTo>
                      <a:pt x="7782" y="99"/>
                      <a:pt x="7782" y="109"/>
                      <a:pt x="7782" y="122"/>
                    </a:cubicBezTo>
                    <a:cubicBezTo>
                      <a:pt x="7766" y="137"/>
                      <a:pt x="7759" y="145"/>
                      <a:pt x="7755" y="145"/>
                    </a:cubicBezTo>
                    <a:cubicBezTo>
                      <a:pt x="7751" y="145"/>
                      <a:pt x="7751" y="137"/>
                      <a:pt x="7751" y="122"/>
                    </a:cubicBezTo>
                    <a:cubicBezTo>
                      <a:pt x="7751" y="86"/>
                      <a:pt x="7741" y="72"/>
                      <a:pt x="7732" y="72"/>
                    </a:cubicBezTo>
                    <a:cubicBezTo>
                      <a:pt x="7726" y="72"/>
                      <a:pt x="7721" y="79"/>
                      <a:pt x="7721" y="92"/>
                    </a:cubicBezTo>
                    <a:cubicBezTo>
                      <a:pt x="7721" y="122"/>
                      <a:pt x="7690" y="122"/>
                      <a:pt x="7690" y="122"/>
                    </a:cubicBezTo>
                    <a:cubicBezTo>
                      <a:pt x="7690" y="92"/>
                      <a:pt x="7569" y="92"/>
                      <a:pt x="7478" y="92"/>
                    </a:cubicBezTo>
                    <a:cubicBezTo>
                      <a:pt x="7447" y="92"/>
                      <a:pt x="7447" y="122"/>
                      <a:pt x="7447" y="152"/>
                    </a:cubicBezTo>
                    <a:cubicBezTo>
                      <a:pt x="7447" y="178"/>
                      <a:pt x="7447" y="188"/>
                      <a:pt x="7445" y="188"/>
                    </a:cubicBezTo>
                    <a:cubicBezTo>
                      <a:pt x="7442" y="188"/>
                      <a:pt x="7434" y="170"/>
                      <a:pt x="7417" y="152"/>
                    </a:cubicBezTo>
                    <a:cubicBezTo>
                      <a:pt x="7417" y="107"/>
                      <a:pt x="7409" y="84"/>
                      <a:pt x="7402" y="84"/>
                    </a:cubicBezTo>
                    <a:cubicBezTo>
                      <a:pt x="7394" y="84"/>
                      <a:pt x="7386" y="107"/>
                      <a:pt x="7386" y="152"/>
                    </a:cubicBezTo>
                    <a:cubicBezTo>
                      <a:pt x="7386" y="137"/>
                      <a:pt x="7386" y="130"/>
                      <a:pt x="7383" y="130"/>
                    </a:cubicBezTo>
                    <a:cubicBezTo>
                      <a:pt x="7379" y="130"/>
                      <a:pt x="7371" y="137"/>
                      <a:pt x="7356" y="152"/>
                    </a:cubicBezTo>
                    <a:cubicBezTo>
                      <a:pt x="7335" y="131"/>
                      <a:pt x="7328" y="109"/>
                      <a:pt x="7326" y="109"/>
                    </a:cubicBezTo>
                    <a:cubicBezTo>
                      <a:pt x="7326" y="109"/>
                      <a:pt x="7326" y="113"/>
                      <a:pt x="7326" y="122"/>
                    </a:cubicBezTo>
                    <a:cubicBezTo>
                      <a:pt x="7326" y="122"/>
                      <a:pt x="7326" y="122"/>
                      <a:pt x="7295" y="92"/>
                    </a:cubicBezTo>
                    <a:cubicBezTo>
                      <a:pt x="7295" y="83"/>
                      <a:pt x="7293" y="79"/>
                      <a:pt x="7289" y="79"/>
                    </a:cubicBezTo>
                    <a:cubicBezTo>
                      <a:pt x="7280" y="79"/>
                      <a:pt x="7265" y="101"/>
                      <a:pt x="7265" y="122"/>
                    </a:cubicBezTo>
                    <a:cubicBezTo>
                      <a:pt x="7250" y="152"/>
                      <a:pt x="7235" y="168"/>
                      <a:pt x="7227" y="168"/>
                    </a:cubicBezTo>
                    <a:cubicBezTo>
                      <a:pt x="7219" y="168"/>
                      <a:pt x="7219" y="152"/>
                      <a:pt x="7235" y="122"/>
                    </a:cubicBezTo>
                    <a:cubicBezTo>
                      <a:pt x="7235" y="99"/>
                      <a:pt x="7226" y="89"/>
                      <a:pt x="7213" y="89"/>
                    </a:cubicBezTo>
                    <a:cubicBezTo>
                      <a:pt x="7192" y="89"/>
                      <a:pt x="7162" y="115"/>
                      <a:pt x="7143" y="152"/>
                    </a:cubicBezTo>
                    <a:cubicBezTo>
                      <a:pt x="7113" y="152"/>
                      <a:pt x="7113" y="152"/>
                      <a:pt x="7113" y="122"/>
                    </a:cubicBezTo>
                    <a:cubicBezTo>
                      <a:pt x="7113" y="122"/>
                      <a:pt x="7083" y="122"/>
                      <a:pt x="7083" y="152"/>
                    </a:cubicBezTo>
                    <a:cubicBezTo>
                      <a:pt x="7071" y="176"/>
                      <a:pt x="7055" y="186"/>
                      <a:pt x="7039" y="186"/>
                    </a:cubicBezTo>
                    <a:cubicBezTo>
                      <a:pt x="7015" y="186"/>
                      <a:pt x="6991" y="160"/>
                      <a:pt x="6991" y="122"/>
                    </a:cubicBezTo>
                    <a:lnTo>
                      <a:pt x="6961" y="152"/>
                    </a:lnTo>
                    <a:cubicBezTo>
                      <a:pt x="6961" y="190"/>
                      <a:pt x="6949" y="216"/>
                      <a:pt x="6940" y="216"/>
                    </a:cubicBezTo>
                    <a:cubicBezTo>
                      <a:pt x="6935" y="216"/>
                      <a:pt x="6931" y="206"/>
                      <a:pt x="6931" y="183"/>
                    </a:cubicBezTo>
                    <a:lnTo>
                      <a:pt x="6931" y="152"/>
                    </a:lnTo>
                    <a:cubicBezTo>
                      <a:pt x="6931" y="176"/>
                      <a:pt x="6922" y="186"/>
                      <a:pt x="6911" y="186"/>
                    </a:cubicBezTo>
                    <a:cubicBezTo>
                      <a:pt x="6893" y="186"/>
                      <a:pt x="6870" y="160"/>
                      <a:pt x="6870" y="122"/>
                    </a:cubicBezTo>
                    <a:cubicBezTo>
                      <a:pt x="6870" y="152"/>
                      <a:pt x="6870" y="183"/>
                      <a:pt x="6839" y="183"/>
                    </a:cubicBezTo>
                    <a:cubicBezTo>
                      <a:pt x="6839" y="183"/>
                      <a:pt x="6809" y="183"/>
                      <a:pt x="6809" y="152"/>
                    </a:cubicBezTo>
                    <a:cubicBezTo>
                      <a:pt x="6809" y="141"/>
                      <a:pt x="6809" y="130"/>
                      <a:pt x="6809" y="122"/>
                    </a:cubicBezTo>
                    <a:cubicBezTo>
                      <a:pt x="6809" y="122"/>
                      <a:pt x="6779" y="122"/>
                      <a:pt x="6779" y="92"/>
                    </a:cubicBezTo>
                    <a:lnTo>
                      <a:pt x="6718" y="92"/>
                    </a:lnTo>
                    <a:cubicBezTo>
                      <a:pt x="6718" y="107"/>
                      <a:pt x="6710" y="114"/>
                      <a:pt x="6703" y="114"/>
                    </a:cubicBezTo>
                    <a:cubicBezTo>
                      <a:pt x="6695" y="114"/>
                      <a:pt x="6687" y="107"/>
                      <a:pt x="6687" y="92"/>
                    </a:cubicBezTo>
                    <a:cubicBezTo>
                      <a:pt x="6687" y="92"/>
                      <a:pt x="6657" y="92"/>
                      <a:pt x="6627" y="122"/>
                    </a:cubicBezTo>
                    <a:cubicBezTo>
                      <a:pt x="6627" y="122"/>
                      <a:pt x="6596" y="122"/>
                      <a:pt x="6596" y="92"/>
                    </a:cubicBezTo>
                    <a:cubicBezTo>
                      <a:pt x="6596" y="122"/>
                      <a:pt x="6566" y="122"/>
                      <a:pt x="6566" y="122"/>
                    </a:cubicBezTo>
                    <a:lnTo>
                      <a:pt x="6535" y="122"/>
                    </a:lnTo>
                    <a:cubicBezTo>
                      <a:pt x="6535" y="152"/>
                      <a:pt x="6535" y="152"/>
                      <a:pt x="6535" y="152"/>
                    </a:cubicBezTo>
                    <a:cubicBezTo>
                      <a:pt x="6505" y="152"/>
                      <a:pt x="6475" y="122"/>
                      <a:pt x="6475" y="122"/>
                    </a:cubicBezTo>
                    <a:cubicBezTo>
                      <a:pt x="6414" y="122"/>
                      <a:pt x="6414" y="122"/>
                      <a:pt x="6444" y="152"/>
                    </a:cubicBezTo>
                    <a:cubicBezTo>
                      <a:pt x="6444" y="152"/>
                      <a:pt x="6444" y="166"/>
                      <a:pt x="6435" y="166"/>
                    </a:cubicBezTo>
                    <a:cubicBezTo>
                      <a:pt x="6431" y="166"/>
                      <a:pt x="6424" y="163"/>
                      <a:pt x="6414" y="152"/>
                    </a:cubicBezTo>
                    <a:cubicBezTo>
                      <a:pt x="6414" y="152"/>
                      <a:pt x="6383" y="122"/>
                      <a:pt x="6323" y="122"/>
                    </a:cubicBezTo>
                    <a:cubicBezTo>
                      <a:pt x="6292" y="122"/>
                      <a:pt x="6292" y="122"/>
                      <a:pt x="6292" y="152"/>
                    </a:cubicBezTo>
                    <a:cubicBezTo>
                      <a:pt x="6292" y="183"/>
                      <a:pt x="6292" y="198"/>
                      <a:pt x="6288" y="198"/>
                    </a:cubicBezTo>
                    <a:cubicBezTo>
                      <a:pt x="6285" y="198"/>
                      <a:pt x="6277" y="183"/>
                      <a:pt x="6262" y="152"/>
                    </a:cubicBezTo>
                    <a:cubicBezTo>
                      <a:pt x="6244" y="117"/>
                      <a:pt x="6237" y="102"/>
                      <a:pt x="6234" y="102"/>
                    </a:cubicBezTo>
                    <a:cubicBezTo>
                      <a:pt x="6231" y="102"/>
                      <a:pt x="6231" y="109"/>
                      <a:pt x="6231" y="122"/>
                    </a:cubicBezTo>
                    <a:cubicBezTo>
                      <a:pt x="6231" y="152"/>
                      <a:pt x="6231" y="152"/>
                      <a:pt x="6201" y="152"/>
                    </a:cubicBezTo>
                    <a:cubicBezTo>
                      <a:pt x="6201" y="137"/>
                      <a:pt x="6201" y="130"/>
                      <a:pt x="6197" y="130"/>
                    </a:cubicBezTo>
                    <a:cubicBezTo>
                      <a:pt x="6193" y="130"/>
                      <a:pt x="6186" y="137"/>
                      <a:pt x="6171" y="152"/>
                    </a:cubicBezTo>
                    <a:cubicBezTo>
                      <a:pt x="6140" y="152"/>
                      <a:pt x="6140" y="152"/>
                      <a:pt x="6140" y="122"/>
                    </a:cubicBezTo>
                    <a:cubicBezTo>
                      <a:pt x="6127" y="148"/>
                      <a:pt x="6104" y="157"/>
                      <a:pt x="6081" y="157"/>
                    </a:cubicBezTo>
                    <a:cubicBezTo>
                      <a:pt x="6049" y="157"/>
                      <a:pt x="6019" y="140"/>
                      <a:pt x="6019" y="122"/>
                    </a:cubicBezTo>
                    <a:cubicBezTo>
                      <a:pt x="6019" y="122"/>
                      <a:pt x="5988" y="122"/>
                      <a:pt x="5988" y="152"/>
                    </a:cubicBezTo>
                    <a:cubicBezTo>
                      <a:pt x="5973" y="183"/>
                      <a:pt x="5965" y="198"/>
                      <a:pt x="5962" y="198"/>
                    </a:cubicBezTo>
                    <a:cubicBezTo>
                      <a:pt x="5958" y="198"/>
                      <a:pt x="5958" y="183"/>
                      <a:pt x="5958" y="152"/>
                    </a:cubicBezTo>
                    <a:cubicBezTo>
                      <a:pt x="5945" y="165"/>
                      <a:pt x="5927" y="172"/>
                      <a:pt x="5911" y="172"/>
                    </a:cubicBezTo>
                    <a:cubicBezTo>
                      <a:pt x="5888" y="172"/>
                      <a:pt x="5867" y="158"/>
                      <a:pt x="5867" y="122"/>
                    </a:cubicBezTo>
                    <a:lnTo>
                      <a:pt x="5867" y="92"/>
                    </a:lnTo>
                    <a:cubicBezTo>
                      <a:pt x="5867" y="122"/>
                      <a:pt x="5836" y="122"/>
                      <a:pt x="5806" y="122"/>
                    </a:cubicBezTo>
                    <a:cubicBezTo>
                      <a:pt x="5776" y="122"/>
                      <a:pt x="5715" y="152"/>
                      <a:pt x="5684" y="152"/>
                    </a:cubicBezTo>
                    <a:cubicBezTo>
                      <a:pt x="5684" y="152"/>
                      <a:pt x="5624" y="152"/>
                      <a:pt x="5624" y="122"/>
                    </a:cubicBezTo>
                    <a:cubicBezTo>
                      <a:pt x="5593" y="122"/>
                      <a:pt x="5593" y="122"/>
                      <a:pt x="5563" y="152"/>
                    </a:cubicBezTo>
                    <a:cubicBezTo>
                      <a:pt x="5563" y="168"/>
                      <a:pt x="5555" y="175"/>
                      <a:pt x="5548" y="175"/>
                    </a:cubicBezTo>
                    <a:cubicBezTo>
                      <a:pt x="5540" y="175"/>
                      <a:pt x="5532" y="168"/>
                      <a:pt x="5532" y="152"/>
                    </a:cubicBezTo>
                    <a:lnTo>
                      <a:pt x="5502" y="152"/>
                    </a:lnTo>
                    <a:cubicBezTo>
                      <a:pt x="5502" y="183"/>
                      <a:pt x="5472" y="183"/>
                      <a:pt x="5472" y="183"/>
                    </a:cubicBezTo>
                    <a:cubicBezTo>
                      <a:pt x="5472" y="161"/>
                      <a:pt x="5472" y="140"/>
                      <a:pt x="5461" y="140"/>
                    </a:cubicBezTo>
                    <a:cubicBezTo>
                      <a:pt x="5456" y="140"/>
                      <a:pt x="5450" y="144"/>
                      <a:pt x="5441" y="152"/>
                    </a:cubicBezTo>
                    <a:cubicBezTo>
                      <a:pt x="5441" y="183"/>
                      <a:pt x="5441" y="183"/>
                      <a:pt x="5411" y="183"/>
                    </a:cubicBezTo>
                    <a:cubicBezTo>
                      <a:pt x="5393" y="165"/>
                      <a:pt x="5244" y="148"/>
                      <a:pt x="5121" y="148"/>
                    </a:cubicBezTo>
                    <a:cubicBezTo>
                      <a:pt x="5031" y="148"/>
                      <a:pt x="4955" y="157"/>
                      <a:pt x="4955" y="183"/>
                    </a:cubicBezTo>
                    <a:lnTo>
                      <a:pt x="4894" y="183"/>
                    </a:lnTo>
                    <a:cubicBezTo>
                      <a:pt x="4894" y="137"/>
                      <a:pt x="4871" y="122"/>
                      <a:pt x="4845" y="122"/>
                    </a:cubicBezTo>
                    <a:cubicBezTo>
                      <a:pt x="4818" y="122"/>
                      <a:pt x="4788" y="137"/>
                      <a:pt x="4772" y="152"/>
                    </a:cubicBezTo>
                    <a:cubicBezTo>
                      <a:pt x="4772" y="213"/>
                      <a:pt x="4742" y="213"/>
                      <a:pt x="4742" y="213"/>
                    </a:cubicBezTo>
                    <a:cubicBezTo>
                      <a:pt x="4742" y="155"/>
                      <a:pt x="4730" y="134"/>
                      <a:pt x="4713" y="134"/>
                    </a:cubicBezTo>
                    <a:cubicBezTo>
                      <a:pt x="4704" y="134"/>
                      <a:pt x="4692" y="141"/>
                      <a:pt x="4681" y="152"/>
                    </a:cubicBezTo>
                    <a:cubicBezTo>
                      <a:pt x="4666" y="198"/>
                      <a:pt x="4658" y="221"/>
                      <a:pt x="4655" y="221"/>
                    </a:cubicBezTo>
                    <a:cubicBezTo>
                      <a:pt x="4651" y="221"/>
                      <a:pt x="4651" y="198"/>
                      <a:pt x="4651" y="152"/>
                    </a:cubicBezTo>
                    <a:cubicBezTo>
                      <a:pt x="4651" y="127"/>
                      <a:pt x="4646" y="113"/>
                      <a:pt x="4637" y="113"/>
                    </a:cubicBezTo>
                    <a:cubicBezTo>
                      <a:pt x="4626" y="113"/>
                      <a:pt x="4608" y="142"/>
                      <a:pt x="4590" y="213"/>
                    </a:cubicBezTo>
                    <a:cubicBezTo>
                      <a:pt x="4590" y="228"/>
                      <a:pt x="4590" y="236"/>
                      <a:pt x="4586" y="236"/>
                    </a:cubicBezTo>
                    <a:cubicBezTo>
                      <a:pt x="4582" y="236"/>
                      <a:pt x="4575" y="228"/>
                      <a:pt x="4560" y="213"/>
                    </a:cubicBezTo>
                    <a:cubicBezTo>
                      <a:pt x="4560" y="155"/>
                      <a:pt x="4547" y="134"/>
                      <a:pt x="4539" y="134"/>
                    </a:cubicBezTo>
                    <a:cubicBezTo>
                      <a:pt x="4533" y="134"/>
                      <a:pt x="4529" y="141"/>
                      <a:pt x="4529" y="152"/>
                    </a:cubicBezTo>
                    <a:cubicBezTo>
                      <a:pt x="4529" y="198"/>
                      <a:pt x="4529" y="221"/>
                      <a:pt x="4525" y="221"/>
                    </a:cubicBezTo>
                    <a:cubicBezTo>
                      <a:pt x="4522" y="221"/>
                      <a:pt x="4514" y="198"/>
                      <a:pt x="4499" y="152"/>
                    </a:cubicBezTo>
                    <a:cubicBezTo>
                      <a:pt x="4484" y="122"/>
                      <a:pt x="4476" y="107"/>
                      <a:pt x="4472" y="107"/>
                    </a:cubicBezTo>
                    <a:cubicBezTo>
                      <a:pt x="4468" y="107"/>
                      <a:pt x="4468" y="122"/>
                      <a:pt x="4468" y="152"/>
                    </a:cubicBezTo>
                    <a:cubicBezTo>
                      <a:pt x="4468" y="198"/>
                      <a:pt x="4453" y="221"/>
                      <a:pt x="4434" y="221"/>
                    </a:cubicBezTo>
                    <a:cubicBezTo>
                      <a:pt x="4415" y="221"/>
                      <a:pt x="4393" y="198"/>
                      <a:pt x="4377" y="152"/>
                    </a:cubicBezTo>
                    <a:cubicBezTo>
                      <a:pt x="4377" y="152"/>
                      <a:pt x="4364" y="139"/>
                      <a:pt x="4355" y="139"/>
                    </a:cubicBezTo>
                    <a:cubicBezTo>
                      <a:pt x="4350" y="139"/>
                      <a:pt x="4347" y="142"/>
                      <a:pt x="4347" y="152"/>
                    </a:cubicBezTo>
                    <a:lnTo>
                      <a:pt x="4347" y="122"/>
                    </a:lnTo>
                    <a:lnTo>
                      <a:pt x="4317" y="122"/>
                    </a:lnTo>
                    <a:lnTo>
                      <a:pt x="4317" y="152"/>
                    </a:lnTo>
                    <a:cubicBezTo>
                      <a:pt x="4317" y="152"/>
                      <a:pt x="4225" y="122"/>
                      <a:pt x="4134" y="122"/>
                    </a:cubicBezTo>
                    <a:cubicBezTo>
                      <a:pt x="3982" y="122"/>
                      <a:pt x="3982" y="122"/>
                      <a:pt x="3982" y="152"/>
                    </a:cubicBezTo>
                    <a:cubicBezTo>
                      <a:pt x="3982" y="183"/>
                      <a:pt x="3982" y="198"/>
                      <a:pt x="3978" y="198"/>
                    </a:cubicBezTo>
                    <a:cubicBezTo>
                      <a:pt x="3975" y="198"/>
                      <a:pt x="3967" y="183"/>
                      <a:pt x="3952" y="152"/>
                    </a:cubicBezTo>
                    <a:cubicBezTo>
                      <a:pt x="3952" y="152"/>
                      <a:pt x="3921" y="122"/>
                      <a:pt x="3891" y="122"/>
                    </a:cubicBezTo>
                    <a:cubicBezTo>
                      <a:pt x="3861" y="122"/>
                      <a:pt x="3830" y="122"/>
                      <a:pt x="3830" y="92"/>
                    </a:cubicBezTo>
                    <a:cubicBezTo>
                      <a:pt x="3812" y="127"/>
                      <a:pt x="3784" y="142"/>
                      <a:pt x="3752" y="142"/>
                    </a:cubicBezTo>
                    <a:cubicBezTo>
                      <a:pt x="3729" y="142"/>
                      <a:pt x="3703" y="135"/>
                      <a:pt x="3678" y="122"/>
                    </a:cubicBezTo>
                    <a:cubicBezTo>
                      <a:pt x="3648" y="122"/>
                      <a:pt x="3648" y="122"/>
                      <a:pt x="3617" y="152"/>
                    </a:cubicBezTo>
                    <a:cubicBezTo>
                      <a:pt x="3602" y="168"/>
                      <a:pt x="3595" y="175"/>
                      <a:pt x="3591" y="175"/>
                    </a:cubicBezTo>
                    <a:cubicBezTo>
                      <a:pt x="3587" y="175"/>
                      <a:pt x="3587" y="168"/>
                      <a:pt x="3587" y="152"/>
                    </a:cubicBezTo>
                    <a:cubicBezTo>
                      <a:pt x="3587" y="135"/>
                      <a:pt x="3557" y="117"/>
                      <a:pt x="3531" y="117"/>
                    </a:cubicBezTo>
                    <a:cubicBezTo>
                      <a:pt x="3512" y="117"/>
                      <a:pt x="3496" y="127"/>
                      <a:pt x="3496" y="152"/>
                    </a:cubicBezTo>
                    <a:lnTo>
                      <a:pt x="3496" y="122"/>
                    </a:lnTo>
                    <a:cubicBezTo>
                      <a:pt x="3487" y="113"/>
                      <a:pt x="3481" y="109"/>
                      <a:pt x="3476" y="109"/>
                    </a:cubicBezTo>
                    <a:cubicBezTo>
                      <a:pt x="3465" y="109"/>
                      <a:pt x="3465" y="131"/>
                      <a:pt x="3465" y="152"/>
                    </a:cubicBezTo>
                    <a:cubicBezTo>
                      <a:pt x="3465" y="180"/>
                      <a:pt x="3465" y="195"/>
                      <a:pt x="3463" y="195"/>
                    </a:cubicBezTo>
                    <a:cubicBezTo>
                      <a:pt x="3459" y="195"/>
                      <a:pt x="3452" y="172"/>
                      <a:pt x="3435" y="122"/>
                    </a:cubicBezTo>
                    <a:cubicBezTo>
                      <a:pt x="3435" y="109"/>
                      <a:pt x="3435" y="99"/>
                      <a:pt x="3435" y="92"/>
                    </a:cubicBezTo>
                    <a:cubicBezTo>
                      <a:pt x="3414" y="113"/>
                      <a:pt x="3407" y="135"/>
                      <a:pt x="3395" y="135"/>
                    </a:cubicBezTo>
                    <a:cubicBezTo>
                      <a:pt x="3389" y="135"/>
                      <a:pt x="3383" y="131"/>
                      <a:pt x="3374" y="122"/>
                    </a:cubicBezTo>
                    <a:cubicBezTo>
                      <a:pt x="3374" y="122"/>
                      <a:pt x="3374" y="122"/>
                      <a:pt x="3374" y="183"/>
                    </a:cubicBezTo>
                    <a:cubicBezTo>
                      <a:pt x="3374" y="213"/>
                      <a:pt x="3344" y="213"/>
                      <a:pt x="3344" y="213"/>
                    </a:cubicBezTo>
                    <a:cubicBezTo>
                      <a:pt x="3344" y="183"/>
                      <a:pt x="3344" y="183"/>
                      <a:pt x="3344" y="152"/>
                    </a:cubicBezTo>
                    <a:lnTo>
                      <a:pt x="3313" y="152"/>
                    </a:lnTo>
                    <a:cubicBezTo>
                      <a:pt x="3313" y="152"/>
                      <a:pt x="3283" y="122"/>
                      <a:pt x="3283" y="92"/>
                    </a:cubicBezTo>
                    <a:cubicBezTo>
                      <a:pt x="3283" y="79"/>
                      <a:pt x="3278" y="72"/>
                      <a:pt x="3274" y="72"/>
                    </a:cubicBezTo>
                    <a:cubicBezTo>
                      <a:pt x="3268" y="72"/>
                      <a:pt x="3265" y="86"/>
                      <a:pt x="3283" y="122"/>
                    </a:cubicBezTo>
                    <a:cubicBezTo>
                      <a:pt x="3283" y="183"/>
                      <a:pt x="3283" y="183"/>
                      <a:pt x="3253" y="183"/>
                    </a:cubicBezTo>
                    <a:cubicBezTo>
                      <a:pt x="3222" y="183"/>
                      <a:pt x="3222" y="183"/>
                      <a:pt x="3222" y="152"/>
                    </a:cubicBezTo>
                    <a:cubicBezTo>
                      <a:pt x="3222" y="122"/>
                      <a:pt x="3222" y="122"/>
                      <a:pt x="3192" y="122"/>
                    </a:cubicBezTo>
                    <a:cubicBezTo>
                      <a:pt x="3161" y="122"/>
                      <a:pt x="3101" y="213"/>
                      <a:pt x="3101" y="274"/>
                    </a:cubicBezTo>
                    <a:cubicBezTo>
                      <a:pt x="3101" y="244"/>
                      <a:pt x="3070" y="244"/>
                      <a:pt x="3070" y="244"/>
                    </a:cubicBezTo>
                    <a:cubicBezTo>
                      <a:pt x="3070" y="254"/>
                      <a:pt x="3067" y="257"/>
                      <a:pt x="3064" y="257"/>
                    </a:cubicBezTo>
                    <a:cubicBezTo>
                      <a:pt x="3057" y="257"/>
                      <a:pt x="3050" y="244"/>
                      <a:pt x="3070" y="244"/>
                    </a:cubicBezTo>
                    <a:cubicBezTo>
                      <a:pt x="3070" y="213"/>
                      <a:pt x="3070" y="213"/>
                      <a:pt x="3101" y="213"/>
                    </a:cubicBezTo>
                    <a:lnTo>
                      <a:pt x="3101" y="183"/>
                    </a:lnTo>
                    <a:cubicBezTo>
                      <a:pt x="3085" y="152"/>
                      <a:pt x="3078" y="137"/>
                      <a:pt x="3070" y="137"/>
                    </a:cubicBezTo>
                    <a:cubicBezTo>
                      <a:pt x="3063" y="137"/>
                      <a:pt x="3055" y="152"/>
                      <a:pt x="3040" y="183"/>
                    </a:cubicBezTo>
                    <a:cubicBezTo>
                      <a:pt x="3040" y="198"/>
                      <a:pt x="3040" y="206"/>
                      <a:pt x="3036" y="206"/>
                    </a:cubicBezTo>
                    <a:cubicBezTo>
                      <a:pt x="3032" y="206"/>
                      <a:pt x="3025" y="198"/>
                      <a:pt x="3009" y="183"/>
                    </a:cubicBezTo>
                    <a:cubicBezTo>
                      <a:pt x="3009" y="172"/>
                      <a:pt x="3009" y="161"/>
                      <a:pt x="3009" y="152"/>
                    </a:cubicBezTo>
                    <a:cubicBezTo>
                      <a:pt x="3009" y="152"/>
                      <a:pt x="2979" y="152"/>
                      <a:pt x="2949" y="122"/>
                    </a:cubicBezTo>
                    <a:cubicBezTo>
                      <a:pt x="2918" y="122"/>
                      <a:pt x="2918" y="122"/>
                      <a:pt x="2918" y="152"/>
                    </a:cubicBezTo>
                    <a:cubicBezTo>
                      <a:pt x="2918" y="183"/>
                      <a:pt x="2918" y="183"/>
                      <a:pt x="2888" y="183"/>
                    </a:cubicBezTo>
                    <a:cubicBezTo>
                      <a:pt x="2888" y="183"/>
                      <a:pt x="2858" y="183"/>
                      <a:pt x="2858" y="213"/>
                    </a:cubicBezTo>
                    <a:cubicBezTo>
                      <a:pt x="2858" y="244"/>
                      <a:pt x="2858" y="274"/>
                      <a:pt x="2827" y="274"/>
                    </a:cubicBezTo>
                    <a:cubicBezTo>
                      <a:pt x="2813" y="301"/>
                      <a:pt x="2806" y="316"/>
                      <a:pt x="2802" y="316"/>
                    </a:cubicBezTo>
                    <a:cubicBezTo>
                      <a:pt x="2797" y="316"/>
                      <a:pt x="2797" y="294"/>
                      <a:pt x="2797" y="244"/>
                    </a:cubicBezTo>
                    <a:cubicBezTo>
                      <a:pt x="2797" y="213"/>
                      <a:pt x="2766" y="213"/>
                      <a:pt x="2766" y="213"/>
                    </a:cubicBezTo>
                    <a:cubicBezTo>
                      <a:pt x="2766" y="213"/>
                      <a:pt x="2766" y="213"/>
                      <a:pt x="2736" y="183"/>
                    </a:cubicBezTo>
                    <a:cubicBezTo>
                      <a:pt x="2736" y="191"/>
                      <a:pt x="2736" y="202"/>
                      <a:pt x="2736" y="213"/>
                    </a:cubicBezTo>
                    <a:lnTo>
                      <a:pt x="2736" y="274"/>
                    </a:lnTo>
                    <a:cubicBezTo>
                      <a:pt x="2706" y="274"/>
                      <a:pt x="2706" y="213"/>
                      <a:pt x="2706" y="183"/>
                    </a:cubicBezTo>
                    <a:cubicBezTo>
                      <a:pt x="2690" y="152"/>
                      <a:pt x="2683" y="137"/>
                      <a:pt x="2679" y="137"/>
                    </a:cubicBezTo>
                    <a:cubicBezTo>
                      <a:pt x="2675" y="137"/>
                      <a:pt x="2675" y="152"/>
                      <a:pt x="2675" y="183"/>
                    </a:cubicBezTo>
                    <a:cubicBezTo>
                      <a:pt x="2675" y="204"/>
                      <a:pt x="2675" y="226"/>
                      <a:pt x="2664" y="226"/>
                    </a:cubicBezTo>
                    <a:cubicBezTo>
                      <a:pt x="2660" y="226"/>
                      <a:pt x="2654" y="222"/>
                      <a:pt x="2645" y="213"/>
                    </a:cubicBezTo>
                    <a:cubicBezTo>
                      <a:pt x="2614" y="213"/>
                      <a:pt x="2584" y="213"/>
                      <a:pt x="2584" y="183"/>
                    </a:cubicBezTo>
                    <a:cubicBezTo>
                      <a:pt x="2569" y="198"/>
                      <a:pt x="2561" y="206"/>
                      <a:pt x="2550" y="206"/>
                    </a:cubicBezTo>
                    <a:cubicBezTo>
                      <a:pt x="2538" y="206"/>
                      <a:pt x="2523" y="198"/>
                      <a:pt x="2493" y="183"/>
                    </a:cubicBezTo>
                    <a:cubicBezTo>
                      <a:pt x="2462" y="152"/>
                      <a:pt x="2447" y="137"/>
                      <a:pt x="2440" y="137"/>
                    </a:cubicBezTo>
                    <a:cubicBezTo>
                      <a:pt x="2432" y="137"/>
                      <a:pt x="2432" y="152"/>
                      <a:pt x="2432" y="183"/>
                    </a:cubicBezTo>
                    <a:cubicBezTo>
                      <a:pt x="2432" y="174"/>
                      <a:pt x="2429" y="170"/>
                      <a:pt x="2425" y="170"/>
                    </a:cubicBezTo>
                    <a:cubicBezTo>
                      <a:pt x="2414" y="170"/>
                      <a:pt x="2393" y="192"/>
                      <a:pt x="2371" y="213"/>
                    </a:cubicBezTo>
                    <a:cubicBezTo>
                      <a:pt x="2371" y="244"/>
                      <a:pt x="2371" y="335"/>
                      <a:pt x="2371" y="365"/>
                    </a:cubicBezTo>
                    <a:cubicBezTo>
                      <a:pt x="2371" y="401"/>
                      <a:pt x="2371" y="416"/>
                      <a:pt x="2365" y="416"/>
                    </a:cubicBezTo>
                    <a:cubicBezTo>
                      <a:pt x="2361" y="416"/>
                      <a:pt x="2353" y="408"/>
                      <a:pt x="2341" y="396"/>
                    </a:cubicBezTo>
                    <a:cubicBezTo>
                      <a:pt x="2310" y="396"/>
                      <a:pt x="2310" y="365"/>
                      <a:pt x="2310" y="335"/>
                    </a:cubicBezTo>
                    <a:cubicBezTo>
                      <a:pt x="2310" y="274"/>
                      <a:pt x="2310" y="274"/>
                      <a:pt x="2310" y="274"/>
                    </a:cubicBezTo>
                    <a:lnTo>
                      <a:pt x="2341" y="274"/>
                    </a:lnTo>
                    <a:cubicBezTo>
                      <a:pt x="2341" y="244"/>
                      <a:pt x="2341" y="213"/>
                      <a:pt x="2310" y="213"/>
                    </a:cubicBezTo>
                    <a:cubicBezTo>
                      <a:pt x="2295" y="198"/>
                      <a:pt x="2288" y="190"/>
                      <a:pt x="2284" y="190"/>
                    </a:cubicBezTo>
                    <a:cubicBezTo>
                      <a:pt x="2280" y="190"/>
                      <a:pt x="2280" y="198"/>
                      <a:pt x="2280" y="213"/>
                    </a:cubicBezTo>
                    <a:cubicBezTo>
                      <a:pt x="2280" y="183"/>
                      <a:pt x="2250" y="183"/>
                      <a:pt x="2219" y="183"/>
                    </a:cubicBezTo>
                    <a:cubicBezTo>
                      <a:pt x="2189" y="183"/>
                      <a:pt x="2158" y="183"/>
                      <a:pt x="2128" y="152"/>
                    </a:cubicBezTo>
                    <a:cubicBezTo>
                      <a:pt x="2098" y="152"/>
                      <a:pt x="2098" y="152"/>
                      <a:pt x="2098" y="183"/>
                    </a:cubicBezTo>
                    <a:cubicBezTo>
                      <a:pt x="2098" y="196"/>
                      <a:pt x="2098" y="206"/>
                      <a:pt x="2098" y="213"/>
                    </a:cubicBezTo>
                    <a:cubicBezTo>
                      <a:pt x="2079" y="176"/>
                      <a:pt x="2014" y="150"/>
                      <a:pt x="1959" y="150"/>
                    </a:cubicBezTo>
                    <a:cubicBezTo>
                      <a:pt x="1926" y="150"/>
                      <a:pt x="1896" y="160"/>
                      <a:pt x="1885" y="183"/>
                    </a:cubicBezTo>
                    <a:lnTo>
                      <a:pt x="1854" y="183"/>
                    </a:lnTo>
                    <a:cubicBezTo>
                      <a:pt x="1839" y="168"/>
                      <a:pt x="1816" y="160"/>
                      <a:pt x="1794" y="160"/>
                    </a:cubicBezTo>
                    <a:cubicBezTo>
                      <a:pt x="1771" y="160"/>
                      <a:pt x="1748" y="168"/>
                      <a:pt x="1733" y="183"/>
                    </a:cubicBezTo>
                    <a:lnTo>
                      <a:pt x="1702" y="183"/>
                    </a:lnTo>
                    <a:cubicBezTo>
                      <a:pt x="1687" y="168"/>
                      <a:pt x="1680" y="160"/>
                      <a:pt x="1672" y="160"/>
                    </a:cubicBezTo>
                    <a:cubicBezTo>
                      <a:pt x="1664" y="160"/>
                      <a:pt x="1657" y="168"/>
                      <a:pt x="1642" y="183"/>
                    </a:cubicBezTo>
                    <a:cubicBezTo>
                      <a:pt x="1642" y="194"/>
                      <a:pt x="1642" y="205"/>
                      <a:pt x="1642" y="213"/>
                    </a:cubicBezTo>
                    <a:cubicBezTo>
                      <a:pt x="1642" y="183"/>
                      <a:pt x="1611" y="183"/>
                      <a:pt x="1551" y="183"/>
                    </a:cubicBezTo>
                    <a:cubicBezTo>
                      <a:pt x="1520" y="183"/>
                      <a:pt x="1520" y="183"/>
                      <a:pt x="1520" y="213"/>
                    </a:cubicBezTo>
                    <a:cubicBezTo>
                      <a:pt x="1502" y="222"/>
                      <a:pt x="1490" y="226"/>
                      <a:pt x="1481" y="226"/>
                    </a:cubicBezTo>
                    <a:cubicBezTo>
                      <a:pt x="1464" y="226"/>
                      <a:pt x="1461" y="213"/>
                      <a:pt x="1460" y="198"/>
                    </a:cubicBezTo>
                    <a:lnTo>
                      <a:pt x="1460" y="198"/>
                    </a:lnTo>
                    <a:cubicBezTo>
                      <a:pt x="1459" y="203"/>
                      <a:pt x="1459" y="208"/>
                      <a:pt x="1459" y="213"/>
                    </a:cubicBezTo>
                    <a:cubicBezTo>
                      <a:pt x="1442" y="249"/>
                      <a:pt x="1424" y="264"/>
                      <a:pt x="1412" y="264"/>
                    </a:cubicBezTo>
                    <a:cubicBezTo>
                      <a:pt x="1404" y="264"/>
                      <a:pt x="1399" y="256"/>
                      <a:pt x="1399" y="244"/>
                    </a:cubicBezTo>
                    <a:cubicBezTo>
                      <a:pt x="1399" y="213"/>
                      <a:pt x="1429" y="213"/>
                      <a:pt x="1429" y="213"/>
                    </a:cubicBezTo>
                    <a:lnTo>
                      <a:pt x="1429" y="152"/>
                    </a:lnTo>
                    <a:cubicBezTo>
                      <a:pt x="1429" y="152"/>
                      <a:pt x="1429" y="152"/>
                      <a:pt x="1399" y="183"/>
                    </a:cubicBezTo>
                    <a:cubicBezTo>
                      <a:pt x="1399" y="183"/>
                      <a:pt x="1399" y="183"/>
                      <a:pt x="1368" y="213"/>
                    </a:cubicBezTo>
                    <a:cubicBezTo>
                      <a:pt x="1368" y="204"/>
                      <a:pt x="1368" y="193"/>
                      <a:pt x="1368" y="183"/>
                    </a:cubicBezTo>
                    <a:cubicBezTo>
                      <a:pt x="1368" y="177"/>
                      <a:pt x="1366" y="175"/>
                      <a:pt x="1363" y="175"/>
                    </a:cubicBezTo>
                    <a:cubicBezTo>
                      <a:pt x="1347" y="175"/>
                      <a:pt x="1302" y="224"/>
                      <a:pt x="1277" y="274"/>
                    </a:cubicBezTo>
                    <a:lnTo>
                      <a:pt x="1277" y="244"/>
                    </a:lnTo>
                    <a:cubicBezTo>
                      <a:pt x="1277" y="213"/>
                      <a:pt x="1277" y="213"/>
                      <a:pt x="1247" y="213"/>
                    </a:cubicBezTo>
                    <a:cubicBezTo>
                      <a:pt x="1216" y="213"/>
                      <a:pt x="1186" y="213"/>
                      <a:pt x="1186" y="244"/>
                    </a:cubicBezTo>
                    <a:cubicBezTo>
                      <a:pt x="1186" y="274"/>
                      <a:pt x="1186" y="304"/>
                      <a:pt x="1186" y="304"/>
                    </a:cubicBezTo>
                    <a:cubicBezTo>
                      <a:pt x="1186" y="304"/>
                      <a:pt x="1186" y="335"/>
                      <a:pt x="1186" y="365"/>
                    </a:cubicBezTo>
                    <a:cubicBezTo>
                      <a:pt x="1186" y="365"/>
                      <a:pt x="1186" y="335"/>
                      <a:pt x="1155" y="304"/>
                    </a:cubicBezTo>
                    <a:cubicBezTo>
                      <a:pt x="1125" y="244"/>
                      <a:pt x="1095" y="213"/>
                      <a:pt x="1064" y="213"/>
                    </a:cubicBezTo>
                    <a:cubicBezTo>
                      <a:pt x="1034" y="213"/>
                      <a:pt x="1003" y="213"/>
                      <a:pt x="973" y="183"/>
                    </a:cubicBezTo>
                    <a:cubicBezTo>
                      <a:pt x="943" y="183"/>
                      <a:pt x="943" y="183"/>
                      <a:pt x="943" y="213"/>
                    </a:cubicBezTo>
                    <a:lnTo>
                      <a:pt x="912" y="213"/>
                    </a:lnTo>
                    <a:cubicBezTo>
                      <a:pt x="912" y="198"/>
                      <a:pt x="905" y="190"/>
                      <a:pt x="897" y="190"/>
                    </a:cubicBezTo>
                    <a:cubicBezTo>
                      <a:pt x="889" y="190"/>
                      <a:pt x="882" y="198"/>
                      <a:pt x="882" y="213"/>
                    </a:cubicBezTo>
                    <a:cubicBezTo>
                      <a:pt x="872" y="223"/>
                      <a:pt x="865" y="227"/>
                      <a:pt x="860" y="227"/>
                    </a:cubicBezTo>
                    <a:cubicBezTo>
                      <a:pt x="851" y="227"/>
                      <a:pt x="851" y="213"/>
                      <a:pt x="851" y="213"/>
                    </a:cubicBezTo>
                    <a:cubicBezTo>
                      <a:pt x="838" y="186"/>
                      <a:pt x="830" y="171"/>
                      <a:pt x="826" y="171"/>
                    </a:cubicBezTo>
                    <a:cubicBezTo>
                      <a:pt x="821" y="171"/>
                      <a:pt x="821" y="193"/>
                      <a:pt x="821" y="244"/>
                    </a:cubicBezTo>
                    <a:cubicBezTo>
                      <a:pt x="821" y="274"/>
                      <a:pt x="851" y="304"/>
                      <a:pt x="851" y="304"/>
                    </a:cubicBezTo>
                    <a:lnTo>
                      <a:pt x="912" y="304"/>
                    </a:lnTo>
                    <a:lnTo>
                      <a:pt x="851" y="335"/>
                    </a:lnTo>
                    <a:cubicBezTo>
                      <a:pt x="851" y="335"/>
                      <a:pt x="821" y="365"/>
                      <a:pt x="821" y="426"/>
                    </a:cubicBezTo>
                    <a:lnTo>
                      <a:pt x="821" y="365"/>
                    </a:lnTo>
                    <a:cubicBezTo>
                      <a:pt x="821" y="335"/>
                      <a:pt x="821" y="304"/>
                      <a:pt x="821" y="274"/>
                    </a:cubicBezTo>
                    <a:cubicBezTo>
                      <a:pt x="821" y="236"/>
                      <a:pt x="809" y="210"/>
                      <a:pt x="801" y="210"/>
                    </a:cubicBezTo>
                    <a:cubicBezTo>
                      <a:pt x="795" y="210"/>
                      <a:pt x="791" y="220"/>
                      <a:pt x="791" y="244"/>
                    </a:cubicBezTo>
                    <a:cubicBezTo>
                      <a:pt x="760" y="244"/>
                      <a:pt x="760" y="244"/>
                      <a:pt x="760" y="213"/>
                    </a:cubicBezTo>
                    <a:cubicBezTo>
                      <a:pt x="760" y="201"/>
                      <a:pt x="755" y="193"/>
                      <a:pt x="749" y="193"/>
                    </a:cubicBezTo>
                    <a:cubicBezTo>
                      <a:pt x="740" y="193"/>
                      <a:pt x="730" y="208"/>
                      <a:pt x="730" y="244"/>
                    </a:cubicBezTo>
                    <a:cubicBezTo>
                      <a:pt x="715" y="274"/>
                      <a:pt x="707" y="289"/>
                      <a:pt x="703" y="289"/>
                    </a:cubicBezTo>
                    <a:cubicBezTo>
                      <a:pt x="699" y="289"/>
                      <a:pt x="699" y="274"/>
                      <a:pt x="699" y="244"/>
                    </a:cubicBezTo>
                    <a:cubicBezTo>
                      <a:pt x="682" y="208"/>
                      <a:pt x="653" y="193"/>
                      <a:pt x="633" y="193"/>
                    </a:cubicBezTo>
                    <a:cubicBezTo>
                      <a:pt x="619" y="193"/>
                      <a:pt x="608" y="201"/>
                      <a:pt x="608" y="213"/>
                    </a:cubicBezTo>
                    <a:cubicBezTo>
                      <a:pt x="608" y="249"/>
                      <a:pt x="598" y="264"/>
                      <a:pt x="583" y="264"/>
                    </a:cubicBezTo>
                    <a:cubicBezTo>
                      <a:pt x="573" y="264"/>
                      <a:pt x="560" y="256"/>
                      <a:pt x="547" y="244"/>
                    </a:cubicBezTo>
                    <a:cubicBezTo>
                      <a:pt x="547" y="228"/>
                      <a:pt x="540" y="221"/>
                      <a:pt x="532" y="221"/>
                    </a:cubicBezTo>
                    <a:cubicBezTo>
                      <a:pt x="525" y="221"/>
                      <a:pt x="517" y="228"/>
                      <a:pt x="517" y="244"/>
                    </a:cubicBezTo>
                    <a:cubicBezTo>
                      <a:pt x="517" y="222"/>
                      <a:pt x="517" y="201"/>
                      <a:pt x="506" y="201"/>
                    </a:cubicBezTo>
                    <a:cubicBezTo>
                      <a:pt x="502" y="201"/>
                      <a:pt x="496" y="204"/>
                      <a:pt x="487" y="213"/>
                    </a:cubicBezTo>
                    <a:cubicBezTo>
                      <a:pt x="487" y="213"/>
                      <a:pt x="487" y="213"/>
                      <a:pt x="487" y="244"/>
                    </a:cubicBezTo>
                    <a:cubicBezTo>
                      <a:pt x="487" y="244"/>
                      <a:pt x="487" y="274"/>
                      <a:pt x="456" y="304"/>
                    </a:cubicBezTo>
                    <a:cubicBezTo>
                      <a:pt x="487" y="304"/>
                      <a:pt x="487" y="335"/>
                      <a:pt x="487" y="365"/>
                    </a:cubicBezTo>
                    <a:cubicBezTo>
                      <a:pt x="487" y="382"/>
                      <a:pt x="482" y="390"/>
                      <a:pt x="474" y="390"/>
                    </a:cubicBezTo>
                    <a:cubicBezTo>
                      <a:pt x="455" y="390"/>
                      <a:pt x="417" y="340"/>
                      <a:pt x="395" y="274"/>
                    </a:cubicBezTo>
                    <a:lnTo>
                      <a:pt x="365" y="213"/>
                    </a:lnTo>
                    <a:lnTo>
                      <a:pt x="365" y="274"/>
                    </a:lnTo>
                    <a:cubicBezTo>
                      <a:pt x="365" y="274"/>
                      <a:pt x="335" y="274"/>
                      <a:pt x="335" y="244"/>
                    </a:cubicBezTo>
                    <a:cubicBezTo>
                      <a:pt x="335" y="213"/>
                      <a:pt x="335" y="213"/>
                      <a:pt x="335" y="213"/>
                    </a:cubicBezTo>
                    <a:cubicBezTo>
                      <a:pt x="335" y="213"/>
                      <a:pt x="304" y="213"/>
                      <a:pt x="304" y="244"/>
                    </a:cubicBezTo>
                    <a:cubicBezTo>
                      <a:pt x="304" y="256"/>
                      <a:pt x="304" y="266"/>
                      <a:pt x="304" y="274"/>
                    </a:cubicBezTo>
                    <a:cubicBezTo>
                      <a:pt x="304" y="244"/>
                      <a:pt x="297" y="228"/>
                      <a:pt x="289" y="228"/>
                    </a:cubicBezTo>
                    <a:cubicBezTo>
                      <a:pt x="281" y="228"/>
                      <a:pt x="274" y="244"/>
                      <a:pt x="274" y="274"/>
                    </a:cubicBezTo>
                    <a:cubicBezTo>
                      <a:pt x="274" y="304"/>
                      <a:pt x="274" y="320"/>
                      <a:pt x="270" y="320"/>
                    </a:cubicBezTo>
                    <a:cubicBezTo>
                      <a:pt x="266" y="320"/>
                      <a:pt x="259" y="304"/>
                      <a:pt x="243" y="274"/>
                    </a:cubicBezTo>
                    <a:cubicBezTo>
                      <a:pt x="243" y="263"/>
                      <a:pt x="243" y="253"/>
                      <a:pt x="243" y="244"/>
                    </a:cubicBezTo>
                    <a:cubicBezTo>
                      <a:pt x="243" y="279"/>
                      <a:pt x="233" y="294"/>
                      <a:pt x="224" y="294"/>
                    </a:cubicBezTo>
                    <a:cubicBezTo>
                      <a:pt x="218" y="294"/>
                      <a:pt x="213" y="287"/>
                      <a:pt x="213" y="274"/>
                    </a:cubicBezTo>
                    <a:cubicBezTo>
                      <a:pt x="213" y="259"/>
                      <a:pt x="205" y="251"/>
                      <a:pt x="194" y="251"/>
                    </a:cubicBezTo>
                    <a:cubicBezTo>
                      <a:pt x="183" y="251"/>
                      <a:pt x="168" y="259"/>
                      <a:pt x="152" y="274"/>
                    </a:cubicBezTo>
                    <a:cubicBezTo>
                      <a:pt x="152" y="274"/>
                      <a:pt x="122" y="274"/>
                      <a:pt x="122" y="244"/>
                    </a:cubicBezTo>
                    <a:cubicBezTo>
                      <a:pt x="107" y="259"/>
                      <a:pt x="99" y="266"/>
                      <a:pt x="95" y="266"/>
                    </a:cubicBezTo>
                    <a:cubicBezTo>
                      <a:pt x="92" y="266"/>
                      <a:pt x="92" y="259"/>
                      <a:pt x="92" y="244"/>
                    </a:cubicBezTo>
                    <a:cubicBezTo>
                      <a:pt x="76" y="228"/>
                      <a:pt x="69" y="221"/>
                      <a:pt x="65" y="221"/>
                    </a:cubicBezTo>
                    <a:cubicBezTo>
                      <a:pt x="61" y="221"/>
                      <a:pt x="61" y="228"/>
                      <a:pt x="61" y="244"/>
                    </a:cubicBezTo>
                    <a:cubicBezTo>
                      <a:pt x="61" y="304"/>
                      <a:pt x="61" y="335"/>
                      <a:pt x="61" y="335"/>
                    </a:cubicBezTo>
                    <a:cubicBezTo>
                      <a:pt x="61" y="335"/>
                      <a:pt x="61" y="335"/>
                      <a:pt x="61" y="365"/>
                    </a:cubicBezTo>
                    <a:cubicBezTo>
                      <a:pt x="31" y="365"/>
                      <a:pt x="31" y="365"/>
                      <a:pt x="0" y="426"/>
                    </a:cubicBezTo>
                    <a:cubicBezTo>
                      <a:pt x="26" y="426"/>
                      <a:pt x="30" y="493"/>
                      <a:pt x="50" y="493"/>
                    </a:cubicBezTo>
                    <a:cubicBezTo>
                      <a:pt x="53" y="493"/>
                      <a:pt x="57" y="491"/>
                      <a:pt x="61" y="487"/>
                    </a:cubicBezTo>
                    <a:lnTo>
                      <a:pt x="61" y="517"/>
                    </a:lnTo>
                    <a:cubicBezTo>
                      <a:pt x="61" y="563"/>
                      <a:pt x="69" y="586"/>
                      <a:pt x="76" y="586"/>
                    </a:cubicBezTo>
                    <a:cubicBezTo>
                      <a:pt x="84" y="586"/>
                      <a:pt x="92" y="563"/>
                      <a:pt x="92" y="517"/>
                    </a:cubicBezTo>
                    <a:cubicBezTo>
                      <a:pt x="92" y="506"/>
                      <a:pt x="92" y="496"/>
                      <a:pt x="92" y="487"/>
                    </a:cubicBezTo>
                    <a:cubicBezTo>
                      <a:pt x="92" y="548"/>
                      <a:pt x="92" y="548"/>
                      <a:pt x="122" y="548"/>
                    </a:cubicBezTo>
                    <a:cubicBezTo>
                      <a:pt x="122" y="548"/>
                      <a:pt x="122" y="548"/>
                      <a:pt x="122" y="578"/>
                    </a:cubicBezTo>
                    <a:cubicBezTo>
                      <a:pt x="122" y="608"/>
                      <a:pt x="152" y="639"/>
                      <a:pt x="152" y="639"/>
                    </a:cubicBezTo>
                    <a:cubicBezTo>
                      <a:pt x="175" y="639"/>
                      <a:pt x="181" y="639"/>
                      <a:pt x="182" y="626"/>
                    </a:cubicBezTo>
                    <a:lnTo>
                      <a:pt x="182" y="626"/>
                    </a:lnTo>
                    <a:cubicBezTo>
                      <a:pt x="183" y="630"/>
                      <a:pt x="183" y="634"/>
                      <a:pt x="183" y="639"/>
                    </a:cubicBezTo>
                    <a:cubicBezTo>
                      <a:pt x="195" y="651"/>
                      <a:pt x="203" y="659"/>
                      <a:pt x="207" y="659"/>
                    </a:cubicBezTo>
                    <a:cubicBezTo>
                      <a:pt x="213" y="659"/>
                      <a:pt x="213" y="644"/>
                      <a:pt x="213" y="608"/>
                    </a:cubicBezTo>
                    <a:cubicBezTo>
                      <a:pt x="213" y="578"/>
                      <a:pt x="221" y="563"/>
                      <a:pt x="228" y="563"/>
                    </a:cubicBezTo>
                    <a:cubicBezTo>
                      <a:pt x="236" y="563"/>
                      <a:pt x="243" y="578"/>
                      <a:pt x="243" y="608"/>
                    </a:cubicBezTo>
                    <a:lnTo>
                      <a:pt x="274" y="608"/>
                    </a:lnTo>
                    <a:cubicBezTo>
                      <a:pt x="274" y="608"/>
                      <a:pt x="274" y="578"/>
                      <a:pt x="274" y="548"/>
                    </a:cubicBezTo>
                    <a:cubicBezTo>
                      <a:pt x="274" y="512"/>
                      <a:pt x="274" y="497"/>
                      <a:pt x="280" y="497"/>
                    </a:cubicBezTo>
                    <a:cubicBezTo>
                      <a:pt x="284" y="497"/>
                      <a:pt x="292" y="505"/>
                      <a:pt x="304" y="517"/>
                    </a:cubicBezTo>
                    <a:cubicBezTo>
                      <a:pt x="304" y="548"/>
                      <a:pt x="304" y="578"/>
                      <a:pt x="304" y="578"/>
                    </a:cubicBezTo>
                    <a:cubicBezTo>
                      <a:pt x="304" y="608"/>
                      <a:pt x="304" y="608"/>
                      <a:pt x="335" y="608"/>
                    </a:cubicBezTo>
                    <a:cubicBezTo>
                      <a:pt x="335" y="608"/>
                      <a:pt x="365" y="608"/>
                      <a:pt x="365" y="578"/>
                    </a:cubicBezTo>
                    <a:lnTo>
                      <a:pt x="365" y="608"/>
                    </a:lnTo>
                    <a:cubicBezTo>
                      <a:pt x="385" y="608"/>
                      <a:pt x="392" y="622"/>
                      <a:pt x="394" y="622"/>
                    </a:cubicBezTo>
                    <a:cubicBezTo>
                      <a:pt x="395" y="622"/>
                      <a:pt x="395" y="619"/>
                      <a:pt x="395" y="608"/>
                    </a:cubicBezTo>
                    <a:cubicBezTo>
                      <a:pt x="395" y="608"/>
                      <a:pt x="395" y="608"/>
                      <a:pt x="426" y="639"/>
                    </a:cubicBezTo>
                    <a:cubicBezTo>
                      <a:pt x="431" y="644"/>
                      <a:pt x="437" y="647"/>
                      <a:pt x="442" y="647"/>
                    </a:cubicBezTo>
                    <a:cubicBezTo>
                      <a:pt x="465" y="647"/>
                      <a:pt x="481" y="597"/>
                      <a:pt x="456" y="548"/>
                    </a:cubicBezTo>
                    <a:cubicBezTo>
                      <a:pt x="456" y="548"/>
                      <a:pt x="456" y="517"/>
                      <a:pt x="456" y="517"/>
                    </a:cubicBezTo>
                    <a:cubicBezTo>
                      <a:pt x="456" y="487"/>
                      <a:pt x="487" y="487"/>
                      <a:pt x="487" y="487"/>
                    </a:cubicBezTo>
                    <a:lnTo>
                      <a:pt x="487" y="548"/>
                    </a:lnTo>
                    <a:cubicBezTo>
                      <a:pt x="487" y="601"/>
                      <a:pt x="497" y="633"/>
                      <a:pt x="506" y="633"/>
                    </a:cubicBezTo>
                    <a:cubicBezTo>
                      <a:pt x="512" y="633"/>
                      <a:pt x="517" y="616"/>
                      <a:pt x="517" y="578"/>
                    </a:cubicBezTo>
                    <a:lnTo>
                      <a:pt x="517" y="608"/>
                    </a:lnTo>
                    <a:cubicBezTo>
                      <a:pt x="517" y="624"/>
                      <a:pt x="525" y="631"/>
                      <a:pt x="532" y="631"/>
                    </a:cubicBezTo>
                    <a:cubicBezTo>
                      <a:pt x="540" y="631"/>
                      <a:pt x="547" y="624"/>
                      <a:pt x="547" y="608"/>
                    </a:cubicBezTo>
                    <a:cubicBezTo>
                      <a:pt x="578" y="608"/>
                      <a:pt x="578" y="548"/>
                      <a:pt x="578" y="517"/>
                    </a:cubicBezTo>
                    <a:cubicBezTo>
                      <a:pt x="578" y="487"/>
                      <a:pt x="608" y="487"/>
                      <a:pt x="608" y="487"/>
                    </a:cubicBezTo>
                    <a:cubicBezTo>
                      <a:pt x="608" y="487"/>
                      <a:pt x="608" y="487"/>
                      <a:pt x="608" y="517"/>
                    </a:cubicBezTo>
                    <a:cubicBezTo>
                      <a:pt x="608" y="548"/>
                      <a:pt x="616" y="563"/>
                      <a:pt x="623" y="563"/>
                    </a:cubicBezTo>
                    <a:cubicBezTo>
                      <a:pt x="631" y="563"/>
                      <a:pt x="639" y="548"/>
                      <a:pt x="639" y="517"/>
                    </a:cubicBezTo>
                    <a:lnTo>
                      <a:pt x="639" y="548"/>
                    </a:lnTo>
                    <a:cubicBezTo>
                      <a:pt x="639" y="569"/>
                      <a:pt x="654" y="591"/>
                      <a:pt x="684" y="591"/>
                    </a:cubicBezTo>
                    <a:cubicBezTo>
                      <a:pt x="697" y="591"/>
                      <a:pt x="712" y="587"/>
                      <a:pt x="730" y="578"/>
                    </a:cubicBezTo>
                    <a:cubicBezTo>
                      <a:pt x="791" y="578"/>
                      <a:pt x="821" y="578"/>
                      <a:pt x="821" y="608"/>
                    </a:cubicBezTo>
                    <a:cubicBezTo>
                      <a:pt x="821" y="614"/>
                      <a:pt x="823" y="616"/>
                      <a:pt x="827" y="616"/>
                    </a:cubicBezTo>
                    <a:cubicBezTo>
                      <a:pt x="842" y="616"/>
                      <a:pt x="887" y="567"/>
                      <a:pt x="912" y="517"/>
                    </a:cubicBezTo>
                    <a:cubicBezTo>
                      <a:pt x="912" y="548"/>
                      <a:pt x="912" y="548"/>
                      <a:pt x="943" y="548"/>
                    </a:cubicBezTo>
                    <a:cubicBezTo>
                      <a:pt x="973" y="548"/>
                      <a:pt x="973" y="548"/>
                      <a:pt x="973" y="578"/>
                    </a:cubicBezTo>
                    <a:cubicBezTo>
                      <a:pt x="985" y="555"/>
                      <a:pt x="996" y="545"/>
                      <a:pt x="1006" y="545"/>
                    </a:cubicBezTo>
                    <a:cubicBezTo>
                      <a:pt x="1022" y="545"/>
                      <a:pt x="1034" y="571"/>
                      <a:pt x="1034" y="608"/>
                    </a:cubicBezTo>
                    <a:cubicBezTo>
                      <a:pt x="1034" y="639"/>
                      <a:pt x="1064" y="639"/>
                      <a:pt x="1064" y="639"/>
                    </a:cubicBezTo>
                    <a:cubicBezTo>
                      <a:pt x="1095" y="608"/>
                      <a:pt x="1125" y="608"/>
                      <a:pt x="1155" y="608"/>
                    </a:cubicBezTo>
                    <a:cubicBezTo>
                      <a:pt x="1186" y="608"/>
                      <a:pt x="1186" y="608"/>
                      <a:pt x="1186" y="548"/>
                    </a:cubicBezTo>
                    <a:cubicBezTo>
                      <a:pt x="1186" y="487"/>
                      <a:pt x="1186" y="487"/>
                      <a:pt x="1216" y="487"/>
                    </a:cubicBezTo>
                    <a:cubicBezTo>
                      <a:pt x="1216" y="487"/>
                      <a:pt x="1247" y="487"/>
                      <a:pt x="1247" y="517"/>
                    </a:cubicBezTo>
                    <a:cubicBezTo>
                      <a:pt x="1247" y="517"/>
                      <a:pt x="1247" y="548"/>
                      <a:pt x="1277" y="548"/>
                    </a:cubicBezTo>
                    <a:cubicBezTo>
                      <a:pt x="1277" y="548"/>
                      <a:pt x="1307" y="548"/>
                      <a:pt x="1307" y="578"/>
                    </a:cubicBezTo>
                    <a:cubicBezTo>
                      <a:pt x="1307" y="578"/>
                      <a:pt x="1307" y="608"/>
                      <a:pt x="1338" y="608"/>
                    </a:cubicBezTo>
                    <a:cubicBezTo>
                      <a:pt x="1368" y="608"/>
                      <a:pt x="1399" y="608"/>
                      <a:pt x="1399" y="639"/>
                    </a:cubicBezTo>
                    <a:cubicBezTo>
                      <a:pt x="1399" y="639"/>
                      <a:pt x="1399" y="639"/>
                      <a:pt x="1399" y="608"/>
                    </a:cubicBezTo>
                    <a:cubicBezTo>
                      <a:pt x="1399" y="587"/>
                      <a:pt x="1399" y="565"/>
                      <a:pt x="1420" y="565"/>
                    </a:cubicBezTo>
                    <a:cubicBezTo>
                      <a:pt x="1429" y="565"/>
                      <a:pt x="1442" y="569"/>
                      <a:pt x="1459" y="578"/>
                    </a:cubicBezTo>
                    <a:cubicBezTo>
                      <a:pt x="1490" y="578"/>
                      <a:pt x="1520" y="578"/>
                      <a:pt x="1520" y="548"/>
                    </a:cubicBezTo>
                    <a:cubicBezTo>
                      <a:pt x="1551" y="548"/>
                      <a:pt x="1551" y="548"/>
                      <a:pt x="1551" y="578"/>
                    </a:cubicBezTo>
                    <a:cubicBezTo>
                      <a:pt x="1551" y="608"/>
                      <a:pt x="1558" y="624"/>
                      <a:pt x="1566" y="624"/>
                    </a:cubicBezTo>
                    <a:cubicBezTo>
                      <a:pt x="1573" y="624"/>
                      <a:pt x="1581" y="608"/>
                      <a:pt x="1581" y="578"/>
                    </a:cubicBezTo>
                    <a:cubicBezTo>
                      <a:pt x="1581" y="563"/>
                      <a:pt x="1588" y="555"/>
                      <a:pt x="1596" y="555"/>
                    </a:cubicBezTo>
                    <a:cubicBezTo>
                      <a:pt x="1604" y="555"/>
                      <a:pt x="1611" y="563"/>
                      <a:pt x="1611" y="578"/>
                    </a:cubicBezTo>
                    <a:cubicBezTo>
                      <a:pt x="1611" y="578"/>
                      <a:pt x="1642" y="578"/>
                      <a:pt x="1642" y="548"/>
                    </a:cubicBezTo>
                    <a:cubicBezTo>
                      <a:pt x="1657" y="532"/>
                      <a:pt x="1664" y="525"/>
                      <a:pt x="1668" y="525"/>
                    </a:cubicBezTo>
                    <a:cubicBezTo>
                      <a:pt x="1672" y="525"/>
                      <a:pt x="1672" y="532"/>
                      <a:pt x="1672" y="548"/>
                    </a:cubicBezTo>
                    <a:cubicBezTo>
                      <a:pt x="1672" y="578"/>
                      <a:pt x="1702" y="578"/>
                      <a:pt x="1702" y="578"/>
                    </a:cubicBezTo>
                    <a:cubicBezTo>
                      <a:pt x="1718" y="563"/>
                      <a:pt x="1763" y="555"/>
                      <a:pt x="1805" y="555"/>
                    </a:cubicBezTo>
                    <a:cubicBezTo>
                      <a:pt x="1847" y="555"/>
                      <a:pt x="1885" y="563"/>
                      <a:pt x="1885" y="578"/>
                    </a:cubicBezTo>
                    <a:cubicBezTo>
                      <a:pt x="1915" y="548"/>
                      <a:pt x="1915" y="548"/>
                      <a:pt x="1915" y="548"/>
                    </a:cubicBezTo>
                    <a:cubicBezTo>
                      <a:pt x="1927" y="571"/>
                      <a:pt x="1934" y="581"/>
                      <a:pt x="1938" y="581"/>
                    </a:cubicBezTo>
                    <a:cubicBezTo>
                      <a:pt x="1946" y="581"/>
                      <a:pt x="1946" y="555"/>
                      <a:pt x="1946" y="517"/>
                    </a:cubicBezTo>
                    <a:lnTo>
                      <a:pt x="1915" y="517"/>
                    </a:lnTo>
                    <a:cubicBezTo>
                      <a:pt x="1915" y="490"/>
                      <a:pt x="1928" y="475"/>
                      <a:pt x="1941" y="475"/>
                    </a:cubicBezTo>
                    <a:cubicBezTo>
                      <a:pt x="1958" y="475"/>
                      <a:pt x="1976" y="497"/>
                      <a:pt x="1976" y="548"/>
                    </a:cubicBezTo>
                    <a:cubicBezTo>
                      <a:pt x="1991" y="517"/>
                      <a:pt x="1999" y="502"/>
                      <a:pt x="2006" y="502"/>
                    </a:cubicBezTo>
                    <a:cubicBezTo>
                      <a:pt x="2014" y="502"/>
                      <a:pt x="2022" y="517"/>
                      <a:pt x="2037" y="548"/>
                    </a:cubicBezTo>
                    <a:cubicBezTo>
                      <a:pt x="2054" y="479"/>
                      <a:pt x="2071" y="440"/>
                      <a:pt x="2083" y="440"/>
                    </a:cubicBezTo>
                    <a:cubicBezTo>
                      <a:pt x="2092" y="440"/>
                      <a:pt x="2098" y="464"/>
                      <a:pt x="2098" y="517"/>
                    </a:cubicBezTo>
                    <a:cubicBezTo>
                      <a:pt x="2098" y="578"/>
                      <a:pt x="2128" y="608"/>
                      <a:pt x="2128" y="608"/>
                    </a:cubicBezTo>
                    <a:cubicBezTo>
                      <a:pt x="2128" y="608"/>
                      <a:pt x="2128" y="578"/>
                      <a:pt x="2128" y="548"/>
                    </a:cubicBezTo>
                    <a:cubicBezTo>
                      <a:pt x="2128" y="517"/>
                      <a:pt x="2128" y="502"/>
                      <a:pt x="2132" y="502"/>
                    </a:cubicBezTo>
                    <a:cubicBezTo>
                      <a:pt x="2136" y="502"/>
                      <a:pt x="2143" y="517"/>
                      <a:pt x="2158" y="548"/>
                    </a:cubicBezTo>
                    <a:cubicBezTo>
                      <a:pt x="2192" y="598"/>
                      <a:pt x="2207" y="620"/>
                      <a:pt x="2224" y="620"/>
                    </a:cubicBezTo>
                    <a:cubicBezTo>
                      <a:pt x="2238" y="620"/>
                      <a:pt x="2253" y="605"/>
                      <a:pt x="2280" y="578"/>
                    </a:cubicBezTo>
                    <a:cubicBezTo>
                      <a:pt x="2295" y="548"/>
                      <a:pt x="2318" y="532"/>
                      <a:pt x="2329" y="532"/>
                    </a:cubicBezTo>
                    <a:cubicBezTo>
                      <a:pt x="2341" y="532"/>
                      <a:pt x="2341" y="548"/>
                      <a:pt x="2310" y="578"/>
                    </a:cubicBezTo>
                    <a:cubicBezTo>
                      <a:pt x="2310" y="591"/>
                      <a:pt x="2310" y="601"/>
                      <a:pt x="2310" y="608"/>
                    </a:cubicBezTo>
                    <a:lnTo>
                      <a:pt x="2402" y="608"/>
                    </a:lnTo>
                    <a:cubicBezTo>
                      <a:pt x="2402" y="608"/>
                      <a:pt x="2402" y="578"/>
                      <a:pt x="2402" y="548"/>
                    </a:cubicBezTo>
                    <a:cubicBezTo>
                      <a:pt x="2420" y="585"/>
                      <a:pt x="2439" y="611"/>
                      <a:pt x="2458" y="611"/>
                    </a:cubicBezTo>
                    <a:cubicBezTo>
                      <a:pt x="2470" y="611"/>
                      <a:pt x="2481" y="601"/>
                      <a:pt x="2493" y="578"/>
                    </a:cubicBezTo>
                    <a:cubicBezTo>
                      <a:pt x="2493" y="578"/>
                      <a:pt x="2523" y="548"/>
                      <a:pt x="2523" y="548"/>
                    </a:cubicBezTo>
                    <a:lnTo>
                      <a:pt x="2523" y="548"/>
                    </a:lnTo>
                    <a:lnTo>
                      <a:pt x="2523" y="548"/>
                    </a:lnTo>
                    <a:cubicBezTo>
                      <a:pt x="2532" y="539"/>
                      <a:pt x="2538" y="535"/>
                      <a:pt x="2544" y="535"/>
                    </a:cubicBezTo>
                    <a:cubicBezTo>
                      <a:pt x="2556" y="535"/>
                      <a:pt x="2562" y="556"/>
                      <a:pt x="2584" y="578"/>
                    </a:cubicBezTo>
                    <a:cubicBezTo>
                      <a:pt x="2584" y="589"/>
                      <a:pt x="2584" y="600"/>
                      <a:pt x="2584" y="608"/>
                    </a:cubicBezTo>
                    <a:cubicBezTo>
                      <a:pt x="2584" y="578"/>
                      <a:pt x="2614" y="548"/>
                      <a:pt x="2645" y="517"/>
                    </a:cubicBezTo>
                    <a:cubicBezTo>
                      <a:pt x="2645" y="508"/>
                      <a:pt x="2647" y="505"/>
                      <a:pt x="2650" y="505"/>
                    </a:cubicBezTo>
                    <a:cubicBezTo>
                      <a:pt x="2657" y="505"/>
                      <a:pt x="2666" y="526"/>
                      <a:pt x="2645" y="548"/>
                    </a:cubicBezTo>
                    <a:cubicBezTo>
                      <a:pt x="2645" y="578"/>
                      <a:pt x="2645" y="578"/>
                      <a:pt x="2675" y="608"/>
                    </a:cubicBezTo>
                    <a:cubicBezTo>
                      <a:pt x="2675" y="608"/>
                      <a:pt x="2706" y="608"/>
                      <a:pt x="2706" y="578"/>
                    </a:cubicBezTo>
                    <a:cubicBezTo>
                      <a:pt x="2706" y="563"/>
                      <a:pt x="2728" y="555"/>
                      <a:pt x="2751" y="555"/>
                    </a:cubicBezTo>
                    <a:cubicBezTo>
                      <a:pt x="2774" y="555"/>
                      <a:pt x="2797" y="563"/>
                      <a:pt x="2797" y="578"/>
                    </a:cubicBezTo>
                    <a:lnTo>
                      <a:pt x="2827" y="578"/>
                    </a:lnTo>
                    <a:cubicBezTo>
                      <a:pt x="2827" y="578"/>
                      <a:pt x="2858" y="548"/>
                      <a:pt x="2858" y="548"/>
                    </a:cubicBezTo>
                    <a:cubicBezTo>
                      <a:pt x="2858" y="548"/>
                      <a:pt x="2888" y="548"/>
                      <a:pt x="2888" y="517"/>
                    </a:cubicBezTo>
                    <a:cubicBezTo>
                      <a:pt x="2918" y="517"/>
                      <a:pt x="2918" y="517"/>
                      <a:pt x="2918" y="548"/>
                    </a:cubicBezTo>
                    <a:cubicBezTo>
                      <a:pt x="2918" y="517"/>
                      <a:pt x="2918" y="502"/>
                      <a:pt x="2922" y="502"/>
                    </a:cubicBezTo>
                    <a:cubicBezTo>
                      <a:pt x="2926" y="502"/>
                      <a:pt x="2934" y="517"/>
                      <a:pt x="2949" y="548"/>
                    </a:cubicBezTo>
                    <a:cubicBezTo>
                      <a:pt x="2964" y="532"/>
                      <a:pt x="2972" y="525"/>
                      <a:pt x="2975" y="525"/>
                    </a:cubicBezTo>
                    <a:cubicBezTo>
                      <a:pt x="2979" y="525"/>
                      <a:pt x="2979" y="532"/>
                      <a:pt x="2979" y="548"/>
                    </a:cubicBezTo>
                    <a:cubicBezTo>
                      <a:pt x="2979" y="563"/>
                      <a:pt x="2987" y="570"/>
                      <a:pt x="2994" y="570"/>
                    </a:cubicBezTo>
                    <a:cubicBezTo>
                      <a:pt x="3002" y="570"/>
                      <a:pt x="3009" y="563"/>
                      <a:pt x="3009" y="548"/>
                    </a:cubicBezTo>
                    <a:cubicBezTo>
                      <a:pt x="3009" y="510"/>
                      <a:pt x="3021" y="484"/>
                      <a:pt x="3030" y="484"/>
                    </a:cubicBezTo>
                    <a:cubicBezTo>
                      <a:pt x="3035" y="484"/>
                      <a:pt x="3040" y="494"/>
                      <a:pt x="3040" y="517"/>
                    </a:cubicBezTo>
                    <a:cubicBezTo>
                      <a:pt x="3040" y="517"/>
                      <a:pt x="3070" y="517"/>
                      <a:pt x="3070" y="487"/>
                    </a:cubicBezTo>
                    <a:cubicBezTo>
                      <a:pt x="3085" y="456"/>
                      <a:pt x="3093" y="441"/>
                      <a:pt x="3097" y="441"/>
                    </a:cubicBezTo>
                    <a:cubicBezTo>
                      <a:pt x="3101" y="441"/>
                      <a:pt x="3101" y="456"/>
                      <a:pt x="3101" y="487"/>
                    </a:cubicBezTo>
                    <a:cubicBezTo>
                      <a:pt x="3101" y="517"/>
                      <a:pt x="3101" y="532"/>
                      <a:pt x="3104" y="532"/>
                    </a:cubicBezTo>
                    <a:cubicBezTo>
                      <a:pt x="3108" y="532"/>
                      <a:pt x="3116" y="517"/>
                      <a:pt x="3131" y="487"/>
                    </a:cubicBezTo>
                    <a:cubicBezTo>
                      <a:pt x="3131" y="487"/>
                      <a:pt x="3131" y="473"/>
                      <a:pt x="3140" y="473"/>
                    </a:cubicBezTo>
                    <a:cubicBezTo>
                      <a:pt x="3145" y="473"/>
                      <a:pt x="3151" y="477"/>
                      <a:pt x="3161" y="487"/>
                    </a:cubicBezTo>
                    <a:cubicBezTo>
                      <a:pt x="3170" y="495"/>
                      <a:pt x="3181" y="504"/>
                      <a:pt x="3192" y="510"/>
                    </a:cubicBezTo>
                    <a:lnTo>
                      <a:pt x="3192" y="510"/>
                    </a:lnTo>
                    <a:cubicBezTo>
                      <a:pt x="3192" y="456"/>
                      <a:pt x="3192" y="456"/>
                      <a:pt x="3192" y="456"/>
                    </a:cubicBezTo>
                    <a:cubicBezTo>
                      <a:pt x="3222" y="456"/>
                      <a:pt x="3222" y="517"/>
                      <a:pt x="3222" y="517"/>
                    </a:cubicBezTo>
                    <a:cubicBezTo>
                      <a:pt x="3222" y="519"/>
                      <a:pt x="3222" y="520"/>
                      <a:pt x="3222" y="522"/>
                    </a:cubicBezTo>
                    <a:lnTo>
                      <a:pt x="3222" y="522"/>
                    </a:lnTo>
                    <a:cubicBezTo>
                      <a:pt x="3213" y="520"/>
                      <a:pt x="3202" y="516"/>
                      <a:pt x="3192" y="510"/>
                    </a:cubicBezTo>
                    <a:lnTo>
                      <a:pt x="3192" y="510"/>
                    </a:lnTo>
                    <a:cubicBezTo>
                      <a:pt x="3192" y="512"/>
                      <a:pt x="3192" y="515"/>
                      <a:pt x="3192" y="517"/>
                    </a:cubicBezTo>
                    <a:cubicBezTo>
                      <a:pt x="3192" y="517"/>
                      <a:pt x="3205" y="531"/>
                      <a:pt x="3214" y="531"/>
                    </a:cubicBezTo>
                    <a:cubicBezTo>
                      <a:pt x="3218" y="531"/>
                      <a:pt x="3221" y="528"/>
                      <a:pt x="3222" y="522"/>
                    </a:cubicBezTo>
                    <a:lnTo>
                      <a:pt x="3222" y="522"/>
                    </a:lnTo>
                    <a:cubicBezTo>
                      <a:pt x="3224" y="522"/>
                      <a:pt x="3225" y="522"/>
                      <a:pt x="3227" y="522"/>
                    </a:cubicBezTo>
                    <a:cubicBezTo>
                      <a:pt x="3242" y="522"/>
                      <a:pt x="3253" y="512"/>
                      <a:pt x="3253" y="487"/>
                    </a:cubicBezTo>
                    <a:lnTo>
                      <a:pt x="3283" y="487"/>
                    </a:lnTo>
                    <a:cubicBezTo>
                      <a:pt x="3283" y="502"/>
                      <a:pt x="3291" y="510"/>
                      <a:pt x="3298" y="510"/>
                    </a:cubicBezTo>
                    <a:cubicBezTo>
                      <a:pt x="3306" y="510"/>
                      <a:pt x="3313" y="502"/>
                      <a:pt x="3313" y="487"/>
                    </a:cubicBezTo>
                    <a:lnTo>
                      <a:pt x="3344" y="456"/>
                    </a:lnTo>
                    <a:cubicBezTo>
                      <a:pt x="3344" y="487"/>
                      <a:pt x="3344" y="517"/>
                      <a:pt x="3374" y="517"/>
                    </a:cubicBezTo>
                    <a:cubicBezTo>
                      <a:pt x="3374" y="517"/>
                      <a:pt x="3374" y="517"/>
                      <a:pt x="3374" y="487"/>
                    </a:cubicBezTo>
                    <a:cubicBezTo>
                      <a:pt x="3374" y="456"/>
                      <a:pt x="3374" y="456"/>
                      <a:pt x="3374" y="456"/>
                    </a:cubicBezTo>
                    <a:cubicBezTo>
                      <a:pt x="3405" y="456"/>
                      <a:pt x="3405" y="487"/>
                      <a:pt x="3405" y="517"/>
                    </a:cubicBezTo>
                    <a:lnTo>
                      <a:pt x="3435" y="517"/>
                    </a:lnTo>
                    <a:cubicBezTo>
                      <a:pt x="3435" y="504"/>
                      <a:pt x="3435" y="494"/>
                      <a:pt x="3435" y="487"/>
                    </a:cubicBezTo>
                    <a:cubicBezTo>
                      <a:pt x="3435" y="517"/>
                      <a:pt x="3465" y="517"/>
                      <a:pt x="3465" y="517"/>
                    </a:cubicBezTo>
                    <a:cubicBezTo>
                      <a:pt x="3465" y="507"/>
                      <a:pt x="3469" y="504"/>
                      <a:pt x="3472" y="504"/>
                    </a:cubicBezTo>
                    <a:cubicBezTo>
                      <a:pt x="3479" y="504"/>
                      <a:pt x="3486" y="517"/>
                      <a:pt x="3465" y="517"/>
                    </a:cubicBezTo>
                    <a:lnTo>
                      <a:pt x="3465" y="548"/>
                    </a:lnTo>
                    <a:cubicBezTo>
                      <a:pt x="3474" y="556"/>
                      <a:pt x="3481" y="560"/>
                      <a:pt x="3485" y="560"/>
                    </a:cubicBezTo>
                    <a:cubicBezTo>
                      <a:pt x="3496" y="560"/>
                      <a:pt x="3496" y="539"/>
                      <a:pt x="3496" y="517"/>
                    </a:cubicBezTo>
                    <a:cubicBezTo>
                      <a:pt x="3526" y="517"/>
                      <a:pt x="3526" y="517"/>
                      <a:pt x="3526" y="487"/>
                    </a:cubicBezTo>
                    <a:cubicBezTo>
                      <a:pt x="3526" y="456"/>
                      <a:pt x="3526" y="426"/>
                      <a:pt x="3526" y="426"/>
                    </a:cubicBezTo>
                    <a:cubicBezTo>
                      <a:pt x="3526" y="406"/>
                      <a:pt x="3530" y="399"/>
                      <a:pt x="3533" y="399"/>
                    </a:cubicBezTo>
                    <a:cubicBezTo>
                      <a:pt x="3540" y="399"/>
                      <a:pt x="3546" y="426"/>
                      <a:pt x="3526" y="426"/>
                    </a:cubicBezTo>
                    <a:cubicBezTo>
                      <a:pt x="3526" y="456"/>
                      <a:pt x="3526" y="487"/>
                      <a:pt x="3557" y="487"/>
                    </a:cubicBezTo>
                    <a:cubicBezTo>
                      <a:pt x="3557" y="487"/>
                      <a:pt x="3557" y="517"/>
                      <a:pt x="3557" y="517"/>
                    </a:cubicBezTo>
                    <a:cubicBezTo>
                      <a:pt x="3557" y="543"/>
                      <a:pt x="3562" y="552"/>
                      <a:pt x="3571" y="552"/>
                    </a:cubicBezTo>
                    <a:cubicBezTo>
                      <a:pt x="3582" y="552"/>
                      <a:pt x="3600" y="535"/>
                      <a:pt x="3617" y="517"/>
                    </a:cubicBezTo>
                    <a:cubicBezTo>
                      <a:pt x="3633" y="487"/>
                      <a:pt x="3640" y="472"/>
                      <a:pt x="3644" y="472"/>
                    </a:cubicBezTo>
                    <a:cubicBezTo>
                      <a:pt x="3648" y="472"/>
                      <a:pt x="3648" y="487"/>
                      <a:pt x="3648" y="517"/>
                    </a:cubicBezTo>
                    <a:cubicBezTo>
                      <a:pt x="3648" y="534"/>
                      <a:pt x="3650" y="542"/>
                      <a:pt x="3654" y="542"/>
                    </a:cubicBezTo>
                    <a:cubicBezTo>
                      <a:pt x="3662" y="542"/>
                      <a:pt x="3678" y="492"/>
                      <a:pt x="3678" y="426"/>
                    </a:cubicBezTo>
                    <a:lnTo>
                      <a:pt x="3709" y="304"/>
                    </a:lnTo>
                    <a:lnTo>
                      <a:pt x="3709" y="426"/>
                    </a:lnTo>
                    <a:cubicBezTo>
                      <a:pt x="3709" y="497"/>
                      <a:pt x="3709" y="527"/>
                      <a:pt x="3715" y="527"/>
                    </a:cubicBezTo>
                    <a:cubicBezTo>
                      <a:pt x="3719" y="527"/>
                      <a:pt x="3726" y="512"/>
                      <a:pt x="3739" y="487"/>
                    </a:cubicBezTo>
                    <a:cubicBezTo>
                      <a:pt x="3754" y="472"/>
                      <a:pt x="3762" y="464"/>
                      <a:pt x="3766" y="464"/>
                    </a:cubicBezTo>
                    <a:cubicBezTo>
                      <a:pt x="3769" y="464"/>
                      <a:pt x="3769" y="472"/>
                      <a:pt x="3769" y="487"/>
                    </a:cubicBezTo>
                    <a:cubicBezTo>
                      <a:pt x="3769" y="517"/>
                      <a:pt x="3800" y="517"/>
                      <a:pt x="3830" y="517"/>
                    </a:cubicBezTo>
                    <a:cubicBezTo>
                      <a:pt x="3861" y="517"/>
                      <a:pt x="3891" y="517"/>
                      <a:pt x="3891" y="487"/>
                    </a:cubicBezTo>
                    <a:lnTo>
                      <a:pt x="3921" y="487"/>
                    </a:lnTo>
                    <a:cubicBezTo>
                      <a:pt x="3921" y="510"/>
                      <a:pt x="3926" y="520"/>
                      <a:pt x="3931" y="520"/>
                    </a:cubicBezTo>
                    <a:cubicBezTo>
                      <a:pt x="3940" y="520"/>
                      <a:pt x="3952" y="494"/>
                      <a:pt x="3952" y="456"/>
                    </a:cubicBezTo>
                    <a:lnTo>
                      <a:pt x="3952" y="487"/>
                    </a:lnTo>
                    <a:cubicBezTo>
                      <a:pt x="3952" y="517"/>
                      <a:pt x="3982" y="517"/>
                      <a:pt x="4104" y="517"/>
                    </a:cubicBezTo>
                    <a:cubicBezTo>
                      <a:pt x="4225" y="517"/>
                      <a:pt x="4225" y="517"/>
                      <a:pt x="4225" y="456"/>
                    </a:cubicBezTo>
                    <a:cubicBezTo>
                      <a:pt x="4225" y="426"/>
                      <a:pt x="4233" y="411"/>
                      <a:pt x="4241" y="411"/>
                    </a:cubicBezTo>
                    <a:cubicBezTo>
                      <a:pt x="4248" y="411"/>
                      <a:pt x="4256" y="426"/>
                      <a:pt x="4256" y="456"/>
                    </a:cubicBezTo>
                    <a:cubicBezTo>
                      <a:pt x="4256" y="468"/>
                      <a:pt x="4256" y="479"/>
                      <a:pt x="4256" y="487"/>
                    </a:cubicBezTo>
                    <a:cubicBezTo>
                      <a:pt x="4256" y="487"/>
                      <a:pt x="4286" y="487"/>
                      <a:pt x="4286" y="517"/>
                    </a:cubicBezTo>
                    <a:cubicBezTo>
                      <a:pt x="4312" y="543"/>
                      <a:pt x="4327" y="552"/>
                      <a:pt x="4335" y="552"/>
                    </a:cubicBezTo>
                    <a:cubicBezTo>
                      <a:pt x="4347" y="552"/>
                      <a:pt x="4347" y="535"/>
                      <a:pt x="4347" y="517"/>
                    </a:cubicBezTo>
                    <a:lnTo>
                      <a:pt x="4347" y="487"/>
                    </a:lnTo>
                    <a:lnTo>
                      <a:pt x="4347" y="487"/>
                    </a:lnTo>
                    <a:cubicBezTo>
                      <a:pt x="4348" y="484"/>
                      <a:pt x="4348" y="482"/>
                      <a:pt x="4349" y="482"/>
                    </a:cubicBezTo>
                    <a:cubicBezTo>
                      <a:pt x="4350" y="482"/>
                      <a:pt x="4352" y="484"/>
                      <a:pt x="4354" y="487"/>
                    </a:cubicBezTo>
                    <a:lnTo>
                      <a:pt x="4377" y="487"/>
                    </a:lnTo>
                    <a:cubicBezTo>
                      <a:pt x="4377" y="497"/>
                      <a:pt x="4377" y="507"/>
                      <a:pt x="4376" y="516"/>
                    </a:cubicBezTo>
                    <a:lnTo>
                      <a:pt x="4376" y="516"/>
                    </a:lnTo>
                    <a:cubicBezTo>
                      <a:pt x="4365" y="504"/>
                      <a:pt x="4358" y="493"/>
                      <a:pt x="4354" y="487"/>
                    </a:cubicBezTo>
                    <a:lnTo>
                      <a:pt x="4347" y="487"/>
                    </a:lnTo>
                    <a:cubicBezTo>
                      <a:pt x="4347" y="492"/>
                      <a:pt x="4347" y="502"/>
                      <a:pt x="4347" y="517"/>
                    </a:cubicBezTo>
                    <a:lnTo>
                      <a:pt x="4347" y="548"/>
                    </a:lnTo>
                    <a:cubicBezTo>
                      <a:pt x="4367" y="548"/>
                      <a:pt x="4374" y="534"/>
                      <a:pt x="4376" y="516"/>
                    </a:cubicBezTo>
                    <a:lnTo>
                      <a:pt x="4376" y="516"/>
                    </a:lnTo>
                    <a:cubicBezTo>
                      <a:pt x="4377" y="516"/>
                      <a:pt x="4377" y="517"/>
                      <a:pt x="4377" y="517"/>
                    </a:cubicBezTo>
                    <a:cubicBezTo>
                      <a:pt x="4377" y="528"/>
                      <a:pt x="4377" y="539"/>
                      <a:pt x="4377" y="548"/>
                    </a:cubicBezTo>
                    <a:cubicBezTo>
                      <a:pt x="4395" y="530"/>
                      <a:pt x="4423" y="512"/>
                      <a:pt x="4443" y="512"/>
                    </a:cubicBezTo>
                    <a:cubicBezTo>
                      <a:pt x="4458" y="512"/>
                      <a:pt x="4468" y="522"/>
                      <a:pt x="4468" y="548"/>
                    </a:cubicBezTo>
                    <a:lnTo>
                      <a:pt x="4499" y="548"/>
                    </a:lnTo>
                    <a:cubicBezTo>
                      <a:pt x="4499" y="517"/>
                      <a:pt x="4529" y="517"/>
                      <a:pt x="4560" y="517"/>
                    </a:cubicBezTo>
                    <a:cubicBezTo>
                      <a:pt x="4590" y="517"/>
                      <a:pt x="4590" y="517"/>
                      <a:pt x="4590" y="548"/>
                    </a:cubicBezTo>
                    <a:cubicBezTo>
                      <a:pt x="4590" y="563"/>
                      <a:pt x="4590" y="570"/>
                      <a:pt x="4594" y="570"/>
                    </a:cubicBezTo>
                    <a:cubicBezTo>
                      <a:pt x="4598" y="570"/>
                      <a:pt x="4605" y="563"/>
                      <a:pt x="4620" y="548"/>
                    </a:cubicBezTo>
                    <a:cubicBezTo>
                      <a:pt x="4651" y="548"/>
                      <a:pt x="4651" y="487"/>
                      <a:pt x="4651" y="487"/>
                    </a:cubicBezTo>
                    <a:cubicBezTo>
                      <a:pt x="4651" y="456"/>
                      <a:pt x="4681" y="426"/>
                      <a:pt x="4681" y="426"/>
                    </a:cubicBezTo>
                    <a:lnTo>
                      <a:pt x="4681" y="456"/>
                    </a:lnTo>
                    <a:cubicBezTo>
                      <a:pt x="4681" y="487"/>
                      <a:pt x="4651" y="578"/>
                      <a:pt x="4681" y="578"/>
                    </a:cubicBezTo>
                    <a:cubicBezTo>
                      <a:pt x="4681" y="578"/>
                      <a:pt x="4681" y="546"/>
                      <a:pt x="4681" y="517"/>
                    </a:cubicBezTo>
                    <a:cubicBezTo>
                      <a:pt x="4712" y="517"/>
                      <a:pt x="4712" y="517"/>
                      <a:pt x="4712" y="487"/>
                    </a:cubicBezTo>
                    <a:cubicBezTo>
                      <a:pt x="4742" y="517"/>
                      <a:pt x="4742" y="517"/>
                      <a:pt x="4772" y="517"/>
                    </a:cubicBezTo>
                    <a:cubicBezTo>
                      <a:pt x="4803" y="517"/>
                      <a:pt x="4833" y="517"/>
                      <a:pt x="4833" y="487"/>
                    </a:cubicBezTo>
                    <a:cubicBezTo>
                      <a:pt x="4833" y="517"/>
                      <a:pt x="4856" y="532"/>
                      <a:pt x="4879" y="532"/>
                    </a:cubicBezTo>
                    <a:cubicBezTo>
                      <a:pt x="4902" y="532"/>
                      <a:pt x="4924" y="517"/>
                      <a:pt x="4924" y="487"/>
                    </a:cubicBezTo>
                    <a:cubicBezTo>
                      <a:pt x="4924" y="472"/>
                      <a:pt x="4932" y="464"/>
                      <a:pt x="4940" y="464"/>
                    </a:cubicBezTo>
                    <a:cubicBezTo>
                      <a:pt x="4947" y="464"/>
                      <a:pt x="4955" y="472"/>
                      <a:pt x="4955" y="487"/>
                    </a:cubicBezTo>
                    <a:cubicBezTo>
                      <a:pt x="4970" y="502"/>
                      <a:pt x="4978" y="510"/>
                      <a:pt x="4981" y="510"/>
                    </a:cubicBezTo>
                    <a:cubicBezTo>
                      <a:pt x="4985" y="510"/>
                      <a:pt x="4985" y="502"/>
                      <a:pt x="4985" y="487"/>
                    </a:cubicBezTo>
                    <a:cubicBezTo>
                      <a:pt x="4994" y="478"/>
                      <a:pt x="5000" y="474"/>
                      <a:pt x="5005" y="474"/>
                    </a:cubicBezTo>
                    <a:cubicBezTo>
                      <a:pt x="5016" y="474"/>
                      <a:pt x="5016" y="496"/>
                      <a:pt x="5016" y="517"/>
                    </a:cubicBezTo>
                    <a:cubicBezTo>
                      <a:pt x="5032" y="567"/>
                      <a:pt x="5040" y="590"/>
                      <a:pt x="5048" y="590"/>
                    </a:cubicBezTo>
                    <a:cubicBezTo>
                      <a:pt x="5055" y="590"/>
                      <a:pt x="5063" y="575"/>
                      <a:pt x="5076" y="548"/>
                    </a:cubicBezTo>
                    <a:cubicBezTo>
                      <a:pt x="5107" y="517"/>
                      <a:pt x="5107" y="517"/>
                      <a:pt x="5137" y="517"/>
                    </a:cubicBezTo>
                    <a:cubicBezTo>
                      <a:pt x="5168" y="487"/>
                      <a:pt x="5168" y="487"/>
                      <a:pt x="5168" y="456"/>
                    </a:cubicBezTo>
                    <a:cubicBezTo>
                      <a:pt x="5198" y="487"/>
                      <a:pt x="5228" y="487"/>
                      <a:pt x="5228" y="487"/>
                    </a:cubicBezTo>
                    <a:lnTo>
                      <a:pt x="5289" y="487"/>
                    </a:lnTo>
                    <a:cubicBezTo>
                      <a:pt x="5304" y="502"/>
                      <a:pt x="5320" y="510"/>
                      <a:pt x="5331" y="510"/>
                    </a:cubicBezTo>
                    <a:cubicBezTo>
                      <a:pt x="5342" y="510"/>
                      <a:pt x="5350" y="502"/>
                      <a:pt x="5350" y="487"/>
                    </a:cubicBezTo>
                    <a:lnTo>
                      <a:pt x="5350" y="456"/>
                    </a:lnTo>
                    <a:cubicBezTo>
                      <a:pt x="5350" y="487"/>
                      <a:pt x="5388" y="502"/>
                      <a:pt x="5426" y="502"/>
                    </a:cubicBezTo>
                    <a:cubicBezTo>
                      <a:pt x="5464" y="502"/>
                      <a:pt x="5502" y="487"/>
                      <a:pt x="5502" y="456"/>
                    </a:cubicBezTo>
                    <a:lnTo>
                      <a:pt x="5502" y="487"/>
                    </a:lnTo>
                    <a:cubicBezTo>
                      <a:pt x="5502" y="517"/>
                      <a:pt x="5532" y="517"/>
                      <a:pt x="5563" y="517"/>
                    </a:cubicBezTo>
                    <a:cubicBezTo>
                      <a:pt x="5563" y="517"/>
                      <a:pt x="5624" y="487"/>
                      <a:pt x="5654" y="487"/>
                    </a:cubicBezTo>
                    <a:cubicBezTo>
                      <a:pt x="5715" y="487"/>
                      <a:pt x="5745" y="487"/>
                      <a:pt x="5745" y="456"/>
                    </a:cubicBezTo>
                    <a:cubicBezTo>
                      <a:pt x="5745" y="456"/>
                      <a:pt x="5745" y="456"/>
                      <a:pt x="5745" y="517"/>
                    </a:cubicBezTo>
                    <a:cubicBezTo>
                      <a:pt x="5745" y="548"/>
                      <a:pt x="5745" y="548"/>
                      <a:pt x="5776" y="548"/>
                    </a:cubicBezTo>
                    <a:cubicBezTo>
                      <a:pt x="5776" y="548"/>
                      <a:pt x="5776" y="517"/>
                      <a:pt x="5776" y="456"/>
                    </a:cubicBezTo>
                    <a:cubicBezTo>
                      <a:pt x="5776" y="441"/>
                      <a:pt x="5776" y="434"/>
                      <a:pt x="5779" y="434"/>
                    </a:cubicBezTo>
                    <a:cubicBezTo>
                      <a:pt x="5783" y="434"/>
                      <a:pt x="5791" y="441"/>
                      <a:pt x="5806" y="456"/>
                    </a:cubicBezTo>
                    <a:cubicBezTo>
                      <a:pt x="5824" y="492"/>
                      <a:pt x="5852" y="507"/>
                      <a:pt x="5878" y="507"/>
                    </a:cubicBezTo>
                    <a:cubicBezTo>
                      <a:pt x="5897" y="507"/>
                      <a:pt x="5915" y="499"/>
                      <a:pt x="5927" y="487"/>
                    </a:cubicBezTo>
                    <a:cubicBezTo>
                      <a:pt x="5927" y="487"/>
                      <a:pt x="5958" y="487"/>
                      <a:pt x="5958" y="517"/>
                    </a:cubicBezTo>
                    <a:cubicBezTo>
                      <a:pt x="5958" y="487"/>
                      <a:pt x="5958" y="456"/>
                      <a:pt x="5988" y="456"/>
                    </a:cubicBezTo>
                    <a:cubicBezTo>
                      <a:pt x="6019" y="456"/>
                      <a:pt x="6019" y="456"/>
                      <a:pt x="6019" y="487"/>
                    </a:cubicBezTo>
                    <a:cubicBezTo>
                      <a:pt x="6019" y="517"/>
                      <a:pt x="5988" y="517"/>
                      <a:pt x="5958" y="517"/>
                    </a:cubicBezTo>
                    <a:cubicBezTo>
                      <a:pt x="5958" y="535"/>
                      <a:pt x="5968" y="552"/>
                      <a:pt x="5982" y="552"/>
                    </a:cubicBezTo>
                    <a:cubicBezTo>
                      <a:pt x="5993" y="552"/>
                      <a:pt x="6006" y="543"/>
                      <a:pt x="6019" y="517"/>
                    </a:cubicBezTo>
                    <a:cubicBezTo>
                      <a:pt x="6019" y="517"/>
                      <a:pt x="6019" y="517"/>
                      <a:pt x="6019" y="548"/>
                    </a:cubicBezTo>
                    <a:cubicBezTo>
                      <a:pt x="6019" y="565"/>
                      <a:pt x="6019" y="583"/>
                      <a:pt x="6025" y="583"/>
                    </a:cubicBezTo>
                    <a:cubicBezTo>
                      <a:pt x="6029" y="583"/>
                      <a:pt x="6036" y="573"/>
                      <a:pt x="6049" y="548"/>
                    </a:cubicBezTo>
                    <a:cubicBezTo>
                      <a:pt x="6064" y="532"/>
                      <a:pt x="6079" y="525"/>
                      <a:pt x="6095" y="525"/>
                    </a:cubicBezTo>
                    <a:cubicBezTo>
                      <a:pt x="6110" y="525"/>
                      <a:pt x="6125" y="532"/>
                      <a:pt x="6140" y="548"/>
                    </a:cubicBezTo>
                    <a:cubicBezTo>
                      <a:pt x="6140" y="548"/>
                      <a:pt x="6171" y="548"/>
                      <a:pt x="6171" y="517"/>
                    </a:cubicBezTo>
                    <a:lnTo>
                      <a:pt x="6171" y="487"/>
                    </a:lnTo>
                    <a:cubicBezTo>
                      <a:pt x="6171" y="517"/>
                      <a:pt x="6171" y="532"/>
                      <a:pt x="6174" y="532"/>
                    </a:cubicBezTo>
                    <a:cubicBezTo>
                      <a:pt x="6178" y="532"/>
                      <a:pt x="6186" y="517"/>
                      <a:pt x="6201" y="487"/>
                    </a:cubicBezTo>
                    <a:cubicBezTo>
                      <a:pt x="6201" y="517"/>
                      <a:pt x="6231" y="517"/>
                      <a:pt x="6231" y="517"/>
                    </a:cubicBezTo>
                    <a:cubicBezTo>
                      <a:pt x="6231" y="517"/>
                      <a:pt x="6323" y="487"/>
                      <a:pt x="6383" y="487"/>
                    </a:cubicBezTo>
                    <a:cubicBezTo>
                      <a:pt x="6475" y="487"/>
                      <a:pt x="6505" y="487"/>
                      <a:pt x="6505" y="456"/>
                    </a:cubicBezTo>
                    <a:cubicBezTo>
                      <a:pt x="6505" y="439"/>
                      <a:pt x="6505" y="426"/>
                      <a:pt x="6505" y="426"/>
                    </a:cubicBezTo>
                    <a:lnTo>
                      <a:pt x="6535" y="426"/>
                    </a:lnTo>
                    <a:cubicBezTo>
                      <a:pt x="6535" y="432"/>
                      <a:pt x="6535" y="437"/>
                      <a:pt x="6535" y="443"/>
                    </a:cubicBezTo>
                    <a:lnTo>
                      <a:pt x="6535" y="443"/>
                    </a:lnTo>
                    <a:cubicBezTo>
                      <a:pt x="6535" y="437"/>
                      <a:pt x="6534" y="434"/>
                      <a:pt x="6532" y="434"/>
                    </a:cubicBezTo>
                    <a:cubicBezTo>
                      <a:pt x="6528" y="434"/>
                      <a:pt x="6520" y="441"/>
                      <a:pt x="6505" y="456"/>
                    </a:cubicBezTo>
                    <a:cubicBezTo>
                      <a:pt x="6505" y="466"/>
                      <a:pt x="6505" y="476"/>
                      <a:pt x="6505" y="487"/>
                    </a:cubicBezTo>
                    <a:cubicBezTo>
                      <a:pt x="6530" y="487"/>
                      <a:pt x="6534" y="467"/>
                      <a:pt x="6535" y="443"/>
                    </a:cubicBezTo>
                    <a:lnTo>
                      <a:pt x="6535" y="443"/>
                    </a:lnTo>
                    <a:cubicBezTo>
                      <a:pt x="6535" y="446"/>
                      <a:pt x="6535" y="451"/>
                      <a:pt x="6535" y="456"/>
                    </a:cubicBezTo>
                    <a:cubicBezTo>
                      <a:pt x="6566" y="487"/>
                      <a:pt x="6566" y="487"/>
                      <a:pt x="6596" y="487"/>
                    </a:cubicBezTo>
                    <a:cubicBezTo>
                      <a:pt x="6596" y="487"/>
                      <a:pt x="6596" y="487"/>
                      <a:pt x="6596" y="517"/>
                    </a:cubicBezTo>
                    <a:cubicBezTo>
                      <a:pt x="6627" y="487"/>
                      <a:pt x="6627" y="487"/>
                      <a:pt x="6627" y="487"/>
                    </a:cubicBezTo>
                    <a:cubicBezTo>
                      <a:pt x="6627" y="502"/>
                      <a:pt x="6634" y="510"/>
                      <a:pt x="6642" y="510"/>
                    </a:cubicBezTo>
                    <a:cubicBezTo>
                      <a:pt x="6649" y="510"/>
                      <a:pt x="6657" y="502"/>
                      <a:pt x="6657" y="487"/>
                    </a:cubicBezTo>
                    <a:cubicBezTo>
                      <a:pt x="6672" y="456"/>
                      <a:pt x="6680" y="441"/>
                      <a:pt x="6684" y="441"/>
                    </a:cubicBezTo>
                    <a:cubicBezTo>
                      <a:pt x="6687" y="441"/>
                      <a:pt x="6687" y="456"/>
                      <a:pt x="6687" y="487"/>
                    </a:cubicBezTo>
                    <a:cubicBezTo>
                      <a:pt x="6687" y="493"/>
                      <a:pt x="6688" y="498"/>
                      <a:pt x="6690" y="504"/>
                    </a:cubicBezTo>
                    <a:lnTo>
                      <a:pt x="6690" y="504"/>
                    </a:lnTo>
                    <a:cubicBezTo>
                      <a:pt x="6698" y="486"/>
                      <a:pt x="6723" y="481"/>
                      <a:pt x="6748" y="456"/>
                    </a:cubicBezTo>
                    <a:cubicBezTo>
                      <a:pt x="6748" y="456"/>
                      <a:pt x="6779" y="456"/>
                      <a:pt x="6779" y="487"/>
                    </a:cubicBezTo>
                    <a:cubicBezTo>
                      <a:pt x="6779" y="496"/>
                      <a:pt x="6784" y="499"/>
                      <a:pt x="6792" y="499"/>
                    </a:cubicBezTo>
                    <a:cubicBezTo>
                      <a:pt x="6812" y="499"/>
                      <a:pt x="6848" y="478"/>
                      <a:pt x="6870" y="456"/>
                    </a:cubicBezTo>
                    <a:cubicBezTo>
                      <a:pt x="6870" y="487"/>
                      <a:pt x="6870" y="487"/>
                      <a:pt x="6900" y="487"/>
                    </a:cubicBezTo>
                    <a:cubicBezTo>
                      <a:pt x="6900" y="495"/>
                      <a:pt x="6900" y="506"/>
                      <a:pt x="6900" y="517"/>
                    </a:cubicBezTo>
                    <a:cubicBezTo>
                      <a:pt x="6900" y="548"/>
                      <a:pt x="6900" y="548"/>
                      <a:pt x="6931" y="548"/>
                    </a:cubicBezTo>
                    <a:cubicBezTo>
                      <a:pt x="6931" y="517"/>
                      <a:pt x="6991" y="517"/>
                      <a:pt x="7022" y="517"/>
                    </a:cubicBezTo>
                    <a:cubicBezTo>
                      <a:pt x="7113" y="517"/>
                      <a:pt x="7113" y="487"/>
                      <a:pt x="7143" y="426"/>
                    </a:cubicBezTo>
                    <a:cubicBezTo>
                      <a:pt x="7143" y="456"/>
                      <a:pt x="7174" y="517"/>
                      <a:pt x="7174" y="517"/>
                    </a:cubicBezTo>
                    <a:cubicBezTo>
                      <a:pt x="7174" y="517"/>
                      <a:pt x="7174" y="487"/>
                      <a:pt x="7174" y="456"/>
                    </a:cubicBezTo>
                    <a:cubicBezTo>
                      <a:pt x="7174" y="441"/>
                      <a:pt x="7174" y="434"/>
                      <a:pt x="7178" y="434"/>
                    </a:cubicBezTo>
                    <a:cubicBezTo>
                      <a:pt x="7181" y="434"/>
                      <a:pt x="7189" y="441"/>
                      <a:pt x="7204" y="456"/>
                    </a:cubicBezTo>
                    <a:cubicBezTo>
                      <a:pt x="7219" y="472"/>
                      <a:pt x="7235" y="479"/>
                      <a:pt x="7246" y="479"/>
                    </a:cubicBezTo>
                    <a:cubicBezTo>
                      <a:pt x="7257" y="479"/>
                      <a:pt x="7265" y="472"/>
                      <a:pt x="7265" y="456"/>
                    </a:cubicBezTo>
                    <a:cubicBezTo>
                      <a:pt x="7265" y="456"/>
                      <a:pt x="7295" y="456"/>
                      <a:pt x="7295" y="487"/>
                    </a:cubicBezTo>
                    <a:cubicBezTo>
                      <a:pt x="7326" y="487"/>
                      <a:pt x="7326" y="487"/>
                      <a:pt x="7326" y="456"/>
                    </a:cubicBezTo>
                    <a:cubicBezTo>
                      <a:pt x="7326" y="441"/>
                      <a:pt x="7326" y="434"/>
                      <a:pt x="7329" y="434"/>
                    </a:cubicBezTo>
                    <a:cubicBezTo>
                      <a:pt x="7333" y="434"/>
                      <a:pt x="7341" y="441"/>
                      <a:pt x="7356" y="456"/>
                    </a:cubicBezTo>
                    <a:cubicBezTo>
                      <a:pt x="7356" y="492"/>
                      <a:pt x="7367" y="507"/>
                      <a:pt x="7375" y="507"/>
                    </a:cubicBezTo>
                    <a:cubicBezTo>
                      <a:pt x="7381" y="507"/>
                      <a:pt x="7386" y="499"/>
                      <a:pt x="7386" y="487"/>
                    </a:cubicBezTo>
                    <a:cubicBezTo>
                      <a:pt x="7386" y="456"/>
                      <a:pt x="7417" y="456"/>
                      <a:pt x="7417" y="456"/>
                    </a:cubicBezTo>
                    <a:cubicBezTo>
                      <a:pt x="7447" y="456"/>
                      <a:pt x="7447" y="456"/>
                      <a:pt x="7447" y="426"/>
                    </a:cubicBezTo>
                    <a:lnTo>
                      <a:pt x="7478" y="426"/>
                    </a:lnTo>
                    <a:cubicBezTo>
                      <a:pt x="7508" y="426"/>
                      <a:pt x="7478" y="456"/>
                      <a:pt x="7478" y="456"/>
                    </a:cubicBezTo>
                    <a:lnTo>
                      <a:pt x="7478" y="487"/>
                    </a:lnTo>
                    <a:cubicBezTo>
                      <a:pt x="7508" y="487"/>
                      <a:pt x="7538" y="487"/>
                      <a:pt x="7538" y="456"/>
                    </a:cubicBezTo>
                    <a:cubicBezTo>
                      <a:pt x="7538" y="478"/>
                      <a:pt x="7554" y="499"/>
                      <a:pt x="7563" y="499"/>
                    </a:cubicBezTo>
                    <a:cubicBezTo>
                      <a:pt x="7566" y="499"/>
                      <a:pt x="7569" y="496"/>
                      <a:pt x="7569" y="487"/>
                    </a:cubicBezTo>
                    <a:cubicBezTo>
                      <a:pt x="7582" y="461"/>
                      <a:pt x="7589" y="452"/>
                      <a:pt x="7593" y="452"/>
                    </a:cubicBezTo>
                    <a:cubicBezTo>
                      <a:pt x="7599" y="452"/>
                      <a:pt x="7599" y="469"/>
                      <a:pt x="7599" y="487"/>
                    </a:cubicBezTo>
                    <a:cubicBezTo>
                      <a:pt x="7599" y="517"/>
                      <a:pt x="7599" y="532"/>
                      <a:pt x="7603" y="532"/>
                    </a:cubicBezTo>
                    <a:cubicBezTo>
                      <a:pt x="7607" y="532"/>
                      <a:pt x="7614" y="517"/>
                      <a:pt x="7630" y="487"/>
                    </a:cubicBezTo>
                    <a:cubicBezTo>
                      <a:pt x="7660" y="487"/>
                      <a:pt x="7721" y="456"/>
                      <a:pt x="7751" y="456"/>
                    </a:cubicBezTo>
                    <a:cubicBezTo>
                      <a:pt x="7812" y="456"/>
                      <a:pt x="7842" y="456"/>
                      <a:pt x="7842" y="487"/>
                    </a:cubicBezTo>
                    <a:cubicBezTo>
                      <a:pt x="7842" y="493"/>
                      <a:pt x="7843" y="500"/>
                      <a:pt x="7843" y="505"/>
                    </a:cubicBezTo>
                    <a:lnTo>
                      <a:pt x="7843" y="505"/>
                    </a:lnTo>
                    <a:cubicBezTo>
                      <a:pt x="7844" y="497"/>
                      <a:pt x="7845" y="490"/>
                      <a:pt x="7847" y="484"/>
                    </a:cubicBezTo>
                    <a:lnTo>
                      <a:pt x="7847" y="484"/>
                    </a:lnTo>
                    <a:cubicBezTo>
                      <a:pt x="7851" y="487"/>
                      <a:pt x="7859" y="487"/>
                      <a:pt x="7873" y="487"/>
                    </a:cubicBezTo>
                    <a:cubicBezTo>
                      <a:pt x="7873" y="487"/>
                      <a:pt x="7873" y="487"/>
                      <a:pt x="7873" y="459"/>
                    </a:cubicBezTo>
                    <a:lnTo>
                      <a:pt x="7873" y="459"/>
                    </a:lnTo>
                    <a:cubicBezTo>
                      <a:pt x="7862" y="462"/>
                      <a:pt x="7852" y="469"/>
                      <a:pt x="7847" y="484"/>
                    </a:cubicBezTo>
                    <a:lnTo>
                      <a:pt x="7847" y="484"/>
                    </a:lnTo>
                    <a:cubicBezTo>
                      <a:pt x="7842" y="480"/>
                      <a:pt x="7842" y="473"/>
                      <a:pt x="7842" y="456"/>
                    </a:cubicBezTo>
                    <a:cubicBezTo>
                      <a:pt x="7858" y="441"/>
                      <a:pt x="7865" y="434"/>
                      <a:pt x="7869" y="434"/>
                    </a:cubicBezTo>
                    <a:cubicBezTo>
                      <a:pt x="7873" y="434"/>
                      <a:pt x="7873" y="441"/>
                      <a:pt x="7873" y="456"/>
                    </a:cubicBezTo>
                    <a:cubicBezTo>
                      <a:pt x="7873" y="457"/>
                      <a:pt x="7873" y="458"/>
                      <a:pt x="7873" y="459"/>
                    </a:cubicBezTo>
                    <a:lnTo>
                      <a:pt x="7873" y="459"/>
                    </a:lnTo>
                    <a:cubicBezTo>
                      <a:pt x="7882" y="456"/>
                      <a:pt x="7893" y="456"/>
                      <a:pt x="7903" y="456"/>
                    </a:cubicBezTo>
                    <a:cubicBezTo>
                      <a:pt x="7912" y="465"/>
                      <a:pt x="7921" y="469"/>
                      <a:pt x="7930" y="469"/>
                    </a:cubicBezTo>
                    <a:cubicBezTo>
                      <a:pt x="7934" y="469"/>
                      <a:pt x="7939" y="468"/>
                      <a:pt x="7944" y="466"/>
                    </a:cubicBezTo>
                    <a:lnTo>
                      <a:pt x="7944" y="466"/>
                    </a:lnTo>
                    <a:lnTo>
                      <a:pt x="7964" y="487"/>
                    </a:lnTo>
                    <a:cubicBezTo>
                      <a:pt x="7964" y="456"/>
                      <a:pt x="7964" y="456"/>
                      <a:pt x="7964" y="456"/>
                    </a:cubicBezTo>
                    <a:lnTo>
                      <a:pt x="7961" y="456"/>
                    </a:lnTo>
                    <a:cubicBezTo>
                      <a:pt x="7955" y="461"/>
                      <a:pt x="7949" y="464"/>
                      <a:pt x="7944" y="466"/>
                    </a:cubicBezTo>
                    <a:lnTo>
                      <a:pt x="7944" y="466"/>
                    </a:lnTo>
                    <a:lnTo>
                      <a:pt x="7934" y="456"/>
                    </a:lnTo>
                    <a:lnTo>
                      <a:pt x="7961" y="456"/>
                    </a:lnTo>
                    <a:cubicBezTo>
                      <a:pt x="7972" y="448"/>
                      <a:pt x="7983" y="437"/>
                      <a:pt x="7994" y="426"/>
                    </a:cubicBezTo>
                    <a:lnTo>
                      <a:pt x="7964" y="426"/>
                    </a:lnTo>
                    <a:cubicBezTo>
                      <a:pt x="7964" y="390"/>
                      <a:pt x="7964" y="376"/>
                      <a:pt x="7970" y="376"/>
                    </a:cubicBezTo>
                    <a:cubicBezTo>
                      <a:pt x="7974" y="376"/>
                      <a:pt x="7982" y="383"/>
                      <a:pt x="7994" y="396"/>
                    </a:cubicBezTo>
                    <a:cubicBezTo>
                      <a:pt x="7994" y="396"/>
                      <a:pt x="7994" y="426"/>
                      <a:pt x="7994" y="456"/>
                    </a:cubicBezTo>
                    <a:cubicBezTo>
                      <a:pt x="7994" y="487"/>
                      <a:pt x="8025" y="517"/>
                      <a:pt x="8025" y="517"/>
                    </a:cubicBezTo>
                    <a:cubicBezTo>
                      <a:pt x="8055" y="517"/>
                      <a:pt x="8055" y="517"/>
                      <a:pt x="8055" y="487"/>
                    </a:cubicBezTo>
                    <a:cubicBezTo>
                      <a:pt x="8055" y="456"/>
                      <a:pt x="8055" y="456"/>
                      <a:pt x="8055" y="456"/>
                    </a:cubicBezTo>
                    <a:cubicBezTo>
                      <a:pt x="8055" y="456"/>
                      <a:pt x="8086" y="456"/>
                      <a:pt x="8086" y="426"/>
                    </a:cubicBezTo>
                    <a:cubicBezTo>
                      <a:pt x="8086" y="396"/>
                      <a:pt x="8116" y="396"/>
                      <a:pt x="8116" y="396"/>
                    </a:cubicBezTo>
                    <a:cubicBezTo>
                      <a:pt x="8146" y="426"/>
                      <a:pt x="8146" y="426"/>
                      <a:pt x="8146" y="426"/>
                    </a:cubicBezTo>
                    <a:lnTo>
                      <a:pt x="8146" y="456"/>
                    </a:lnTo>
                    <a:cubicBezTo>
                      <a:pt x="8146" y="487"/>
                      <a:pt x="8177" y="517"/>
                      <a:pt x="8177" y="517"/>
                    </a:cubicBezTo>
                    <a:cubicBezTo>
                      <a:pt x="8177" y="517"/>
                      <a:pt x="8177" y="487"/>
                      <a:pt x="8177" y="487"/>
                    </a:cubicBezTo>
                    <a:cubicBezTo>
                      <a:pt x="8177" y="456"/>
                      <a:pt x="8481" y="456"/>
                      <a:pt x="8542" y="456"/>
                    </a:cubicBezTo>
                    <a:cubicBezTo>
                      <a:pt x="8557" y="487"/>
                      <a:pt x="8572" y="502"/>
                      <a:pt x="8583" y="502"/>
                    </a:cubicBezTo>
                    <a:cubicBezTo>
                      <a:pt x="8595" y="502"/>
                      <a:pt x="8602" y="487"/>
                      <a:pt x="8602" y="456"/>
                    </a:cubicBezTo>
                    <a:cubicBezTo>
                      <a:pt x="8602" y="426"/>
                      <a:pt x="8663" y="426"/>
                      <a:pt x="8724" y="426"/>
                    </a:cubicBezTo>
                    <a:cubicBezTo>
                      <a:pt x="8724" y="405"/>
                      <a:pt x="8739" y="383"/>
                      <a:pt x="8748" y="383"/>
                    </a:cubicBezTo>
                    <a:cubicBezTo>
                      <a:pt x="8752" y="383"/>
                      <a:pt x="8754" y="387"/>
                      <a:pt x="8754" y="396"/>
                    </a:cubicBezTo>
                    <a:cubicBezTo>
                      <a:pt x="8754" y="396"/>
                      <a:pt x="8754" y="406"/>
                      <a:pt x="8754" y="427"/>
                    </a:cubicBezTo>
                    <a:lnTo>
                      <a:pt x="8754" y="427"/>
                    </a:lnTo>
                    <a:cubicBezTo>
                      <a:pt x="8745" y="426"/>
                      <a:pt x="8734" y="426"/>
                      <a:pt x="8724" y="426"/>
                    </a:cubicBezTo>
                    <a:lnTo>
                      <a:pt x="8724" y="487"/>
                    </a:lnTo>
                    <a:cubicBezTo>
                      <a:pt x="8724" y="497"/>
                      <a:pt x="8727" y="500"/>
                      <a:pt x="8732" y="500"/>
                    </a:cubicBezTo>
                    <a:cubicBezTo>
                      <a:pt x="8741" y="500"/>
                      <a:pt x="8754" y="487"/>
                      <a:pt x="8754" y="487"/>
                    </a:cubicBezTo>
                    <a:cubicBezTo>
                      <a:pt x="8754" y="462"/>
                      <a:pt x="8754" y="442"/>
                      <a:pt x="8754" y="427"/>
                    </a:cubicBezTo>
                    <a:lnTo>
                      <a:pt x="8754" y="427"/>
                    </a:lnTo>
                    <a:cubicBezTo>
                      <a:pt x="8786" y="429"/>
                      <a:pt x="8814" y="434"/>
                      <a:pt x="8834" y="434"/>
                    </a:cubicBezTo>
                    <a:cubicBezTo>
                      <a:pt x="8861" y="434"/>
                      <a:pt x="8876" y="426"/>
                      <a:pt x="8876" y="396"/>
                    </a:cubicBezTo>
                    <a:lnTo>
                      <a:pt x="8937" y="396"/>
                    </a:lnTo>
                    <a:cubicBezTo>
                      <a:pt x="8967" y="396"/>
                      <a:pt x="8967" y="365"/>
                      <a:pt x="8997" y="365"/>
                    </a:cubicBezTo>
                    <a:cubicBezTo>
                      <a:pt x="8997" y="350"/>
                      <a:pt x="9005" y="342"/>
                      <a:pt x="9009" y="342"/>
                    </a:cubicBezTo>
                    <a:cubicBezTo>
                      <a:pt x="9013" y="342"/>
                      <a:pt x="9013" y="350"/>
                      <a:pt x="8997" y="365"/>
                    </a:cubicBezTo>
                    <a:cubicBezTo>
                      <a:pt x="8997" y="396"/>
                      <a:pt x="8997" y="456"/>
                      <a:pt x="9028" y="456"/>
                    </a:cubicBezTo>
                    <a:cubicBezTo>
                      <a:pt x="9028" y="456"/>
                      <a:pt x="9028" y="396"/>
                      <a:pt x="9028" y="365"/>
                    </a:cubicBezTo>
                    <a:cubicBezTo>
                      <a:pt x="9028" y="335"/>
                      <a:pt x="9058" y="335"/>
                      <a:pt x="9058" y="335"/>
                    </a:cubicBezTo>
                    <a:cubicBezTo>
                      <a:pt x="9058" y="335"/>
                      <a:pt x="9058" y="335"/>
                      <a:pt x="9058" y="365"/>
                    </a:cubicBezTo>
                    <a:lnTo>
                      <a:pt x="9058" y="456"/>
                    </a:lnTo>
                    <a:lnTo>
                      <a:pt x="9089" y="456"/>
                    </a:lnTo>
                    <a:cubicBezTo>
                      <a:pt x="9089" y="465"/>
                      <a:pt x="9089" y="475"/>
                      <a:pt x="9089" y="487"/>
                    </a:cubicBezTo>
                    <a:cubicBezTo>
                      <a:pt x="9089" y="517"/>
                      <a:pt x="9096" y="532"/>
                      <a:pt x="9104" y="532"/>
                    </a:cubicBezTo>
                    <a:cubicBezTo>
                      <a:pt x="9111" y="532"/>
                      <a:pt x="9119" y="517"/>
                      <a:pt x="9119" y="487"/>
                    </a:cubicBezTo>
                    <a:lnTo>
                      <a:pt x="9149" y="456"/>
                    </a:lnTo>
                    <a:cubicBezTo>
                      <a:pt x="9149" y="474"/>
                      <a:pt x="9152" y="482"/>
                      <a:pt x="9156" y="482"/>
                    </a:cubicBezTo>
                    <a:cubicBezTo>
                      <a:pt x="9167" y="482"/>
                      <a:pt x="9189" y="439"/>
                      <a:pt x="9210" y="396"/>
                    </a:cubicBezTo>
                    <a:cubicBezTo>
                      <a:pt x="9210" y="441"/>
                      <a:pt x="9218" y="464"/>
                      <a:pt x="9225" y="464"/>
                    </a:cubicBezTo>
                    <a:cubicBezTo>
                      <a:pt x="9233" y="464"/>
                      <a:pt x="9241" y="441"/>
                      <a:pt x="9241" y="396"/>
                    </a:cubicBezTo>
                    <a:cubicBezTo>
                      <a:pt x="9241" y="380"/>
                      <a:pt x="9241" y="373"/>
                      <a:pt x="9244" y="373"/>
                    </a:cubicBezTo>
                    <a:cubicBezTo>
                      <a:pt x="9248" y="373"/>
                      <a:pt x="9256" y="380"/>
                      <a:pt x="9271" y="396"/>
                    </a:cubicBezTo>
                    <a:cubicBezTo>
                      <a:pt x="9271" y="456"/>
                      <a:pt x="9301" y="456"/>
                      <a:pt x="9332" y="456"/>
                    </a:cubicBezTo>
                    <a:cubicBezTo>
                      <a:pt x="9332" y="426"/>
                      <a:pt x="9355" y="418"/>
                      <a:pt x="9393" y="418"/>
                    </a:cubicBezTo>
                    <a:cubicBezTo>
                      <a:pt x="9431" y="418"/>
                      <a:pt x="9484" y="426"/>
                      <a:pt x="9545" y="426"/>
                    </a:cubicBezTo>
                    <a:cubicBezTo>
                      <a:pt x="9636" y="426"/>
                      <a:pt x="9727" y="426"/>
                      <a:pt x="9727" y="396"/>
                    </a:cubicBezTo>
                    <a:cubicBezTo>
                      <a:pt x="9727" y="396"/>
                      <a:pt x="9727" y="396"/>
                      <a:pt x="9757" y="426"/>
                    </a:cubicBezTo>
                    <a:cubicBezTo>
                      <a:pt x="9757" y="439"/>
                      <a:pt x="9757" y="446"/>
                      <a:pt x="9760" y="446"/>
                    </a:cubicBezTo>
                    <a:cubicBezTo>
                      <a:pt x="9763" y="446"/>
                      <a:pt x="9770" y="431"/>
                      <a:pt x="9788" y="396"/>
                    </a:cubicBezTo>
                    <a:cubicBezTo>
                      <a:pt x="9788" y="426"/>
                      <a:pt x="9818" y="426"/>
                      <a:pt x="9879" y="426"/>
                    </a:cubicBezTo>
                    <a:cubicBezTo>
                      <a:pt x="9909" y="426"/>
                      <a:pt x="9970" y="426"/>
                      <a:pt x="9970" y="396"/>
                    </a:cubicBezTo>
                    <a:cubicBezTo>
                      <a:pt x="9970" y="433"/>
                      <a:pt x="9993" y="459"/>
                      <a:pt x="10018" y="459"/>
                    </a:cubicBezTo>
                    <a:cubicBezTo>
                      <a:pt x="10034" y="459"/>
                      <a:pt x="10050" y="449"/>
                      <a:pt x="10061" y="426"/>
                    </a:cubicBezTo>
                    <a:cubicBezTo>
                      <a:pt x="10061" y="426"/>
                      <a:pt x="10092" y="426"/>
                      <a:pt x="10092" y="456"/>
                    </a:cubicBezTo>
                    <a:cubicBezTo>
                      <a:pt x="10092" y="456"/>
                      <a:pt x="10122" y="456"/>
                      <a:pt x="10152" y="426"/>
                    </a:cubicBezTo>
                    <a:lnTo>
                      <a:pt x="10244" y="426"/>
                    </a:lnTo>
                    <a:cubicBezTo>
                      <a:pt x="10274" y="426"/>
                      <a:pt x="10304" y="396"/>
                      <a:pt x="10304" y="396"/>
                    </a:cubicBezTo>
                    <a:cubicBezTo>
                      <a:pt x="10304" y="426"/>
                      <a:pt x="10365" y="426"/>
                      <a:pt x="10456" y="426"/>
                    </a:cubicBezTo>
                    <a:cubicBezTo>
                      <a:pt x="10548" y="426"/>
                      <a:pt x="10639" y="426"/>
                      <a:pt x="10639" y="456"/>
                    </a:cubicBezTo>
                    <a:cubicBezTo>
                      <a:pt x="10639" y="456"/>
                      <a:pt x="10669" y="456"/>
                      <a:pt x="10669" y="426"/>
                    </a:cubicBezTo>
                    <a:cubicBezTo>
                      <a:pt x="10687" y="390"/>
                      <a:pt x="10694" y="376"/>
                      <a:pt x="10697" y="376"/>
                    </a:cubicBezTo>
                    <a:cubicBezTo>
                      <a:pt x="10700" y="376"/>
                      <a:pt x="10700" y="383"/>
                      <a:pt x="10700" y="396"/>
                    </a:cubicBezTo>
                    <a:cubicBezTo>
                      <a:pt x="10715" y="426"/>
                      <a:pt x="10738" y="441"/>
                      <a:pt x="10757" y="441"/>
                    </a:cubicBezTo>
                    <a:cubicBezTo>
                      <a:pt x="10776" y="441"/>
                      <a:pt x="10791" y="426"/>
                      <a:pt x="10791" y="396"/>
                    </a:cubicBezTo>
                    <a:lnTo>
                      <a:pt x="10791" y="426"/>
                    </a:lnTo>
                    <a:cubicBezTo>
                      <a:pt x="10791" y="449"/>
                      <a:pt x="10800" y="459"/>
                      <a:pt x="10811" y="459"/>
                    </a:cubicBezTo>
                    <a:cubicBezTo>
                      <a:pt x="10828" y="459"/>
                      <a:pt x="10852" y="433"/>
                      <a:pt x="10852" y="396"/>
                    </a:cubicBezTo>
                    <a:cubicBezTo>
                      <a:pt x="10873" y="417"/>
                      <a:pt x="10879" y="439"/>
                      <a:pt x="10881" y="439"/>
                    </a:cubicBezTo>
                    <a:cubicBezTo>
                      <a:pt x="10882" y="439"/>
                      <a:pt x="10882" y="435"/>
                      <a:pt x="10882" y="426"/>
                    </a:cubicBezTo>
                    <a:cubicBezTo>
                      <a:pt x="10912" y="426"/>
                      <a:pt x="10912" y="426"/>
                      <a:pt x="10912" y="487"/>
                    </a:cubicBezTo>
                    <a:cubicBezTo>
                      <a:pt x="10912" y="517"/>
                      <a:pt x="10912" y="578"/>
                      <a:pt x="10912" y="578"/>
                    </a:cubicBezTo>
                    <a:cubicBezTo>
                      <a:pt x="10943" y="578"/>
                      <a:pt x="10943" y="517"/>
                      <a:pt x="10943" y="487"/>
                    </a:cubicBezTo>
                    <a:cubicBezTo>
                      <a:pt x="10943" y="487"/>
                      <a:pt x="10973" y="487"/>
                      <a:pt x="10973" y="456"/>
                    </a:cubicBezTo>
                    <a:cubicBezTo>
                      <a:pt x="10973" y="426"/>
                      <a:pt x="10973" y="426"/>
                      <a:pt x="11004" y="426"/>
                    </a:cubicBezTo>
                    <a:cubicBezTo>
                      <a:pt x="11004" y="420"/>
                      <a:pt x="11004" y="412"/>
                      <a:pt x="11004" y="403"/>
                    </a:cubicBezTo>
                    <a:cubicBezTo>
                      <a:pt x="11004" y="403"/>
                      <a:pt x="11004" y="380"/>
                      <a:pt x="11004" y="335"/>
                    </a:cubicBezTo>
                    <a:cubicBezTo>
                      <a:pt x="11025" y="292"/>
                      <a:pt x="11031" y="249"/>
                      <a:pt x="11022" y="249"/>
                    </a:cubicBezTo>
                    <a:cubicBezTo>
                      <a:pt x="11019" y="249"/>
                      <a:pt x="11012" y="256"/>
                      <a:pt x="11004" y="274"/>
                    </a:cubicBezTo>
                    <a:lnTo>
                      <a:pt x="11004" y="244"/>
                    </a:lnTo>
                    <a:cubicBezTo>
                      <a:pt x="11004" y="183"/>
                      <a:pt x="11004" y="152"/>
                      <a:pt x="10973" y="122"/>
                    </a:cubicBezTo>
                    <a:cubicBezTo>
                      <a:pt x="10938" y="104"/>
                      <a:pt x="10913" y="87"/>
                      <a:pt x="10898" y="87"/>
                    </a:cubicBezTo>
                    <a:cubicBezTo>
                      <a:pt x="10887" y="87"/>
                      <a:pt x="10882" y="96"/>
                      <a:pt x="10882" y="122"/>
                    </a:cubicBezTo>
                    <a:cubicBezTo>
                      <a:pt x="10882" y="122"/>
                      <a:pt x="10882" y="152"/>
                      <a:pt x="10852" y="152"/>
                    </a:cubicBezTo>
                    <a:cubicBezTo>
                      <a:pt x="10852" y="152"/>
                      <a:pt x="10821" y="122"/>
                      <a:pt x="10821" y="122"/>
                    </a:cubicBezTo>
                    <a:cubicBezTo>
                      <a:pt x="10821" y="92"/>
                      <a:pt x="10791" y="92"/>
                      <a:pt x="10730" y="92"/>
                    </a:cubicBezTo>
                    <a:cubicBezTo>
                      <a:pt x="10639" y="92"/>
                      <a:pt x="10608" y="92"/>
                      <a:pt x="10578" y="31"/>
                    </a:cubicBezTo>
                    <a:cubicBezTo>
                      <a:pt x="10578" y="0"/>
                      <a:pt x="10548" y="0"/>
                      <a:pt x="10548" y="0"/>
                    </a:cubicBezTo>
                    <a:close/>
                    <a:moveTo>
                      <a:pt x="3131" y="1155"/>
                    </a:moveTo>
                    <a:cubicBezTo>
                      <a:pt x="3131" y="1155"/>
                      <a:pt x="3101" y="1186"/>
                      <a:pt x="3101" y="1216"/>
                    </a:cubicBezTo>
                    <a:cubicBezTo>
                      <a:pt x="3101" y="1229"/>
                      <a:pt x="3106" y="1236"/>
                      <a:pt x="3112" y="1236"/>
                    </a:cubicBezTo>
                    <a:cubicBezTo>
                      <a:pt x="3121" y="1236"/>
                      <a:pt x="3131" y="1221"/>
                      <a:pt x="3131" y="1186"/>
                    </a:cubicBezTo>
                    <a:cubicBezTo>
                      <a:pt x="3131" y="1155"/>
                      <a:pt x="3131" y="1155"/>
                      <a:pt x="3131" y="1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5"/>
              <p:cNvSpPr/>
              <p:nvPr/>
            </p:nvSpPr>
            <p:spPr>
              <a:xfrm>
                <a:off x="5851675" y="2366575"/>
                <a:ext cx="802800" cy="617050"/>
              </a:xfrm>
              <a:custGeom>
                <a:avLst/>
                <a:gdLst/>
                <a:ahLst/>
                <a:cxnLst/>
                <a:rect l="l" t="t" r="r" b="b"/>
                <a:pathLst>
                  <a:path w="32112" h="24682" extrusionOk="0">
                    <a:moveTo>
                      <a:pt x="31744" y="47"/>
                    </a:moveTo>
                    <a:cubicBezTo>
                      <a:pt x="31771" y="47"/>
                      <a:pt x="31763" y="93"/>
                      <a:pt x="31704" y="152"/>
                    </a:cubicBezTo>
                    <a:cubicBezTo>
                      <a:pt x="31687" y="203"/>
                      <a:pt x="31679" y="225"/>
                      <a:pt x="31671" y="225"/>
                    </a:cubicBezTo>
                    <a:cubicBezTo>
                      <a:pt x="31664" y="225"/>
                      <a:pt x="31657" y="210"/>
                      <a:pt x="31643" y="183"/>
                    </a:cubicBezTo>
                    <a:cubicBezTo>
                      <a:pt x="31643" y="152"/>
                      <a:pt x="31643" y="122"/>
                      <a:pt x="31673" y="92"/>
                    </a:cubicBezTo>
                    <a:cubicBezTo>
                      <a:pt x="31705" y="60"/>
                      <a:pt x="31729" y="47"/>
                      <a:pt x="31744" y="47"/>
                    </a:cubicBezTo>
                    <a:close/>
                    <a:moveTo>
                      <a:pt x="25689" y="3932"/>
                    </a:moveTo>
                    <a:cubicBezTo>
                      <a:pt x="25696" y="3932"/>
                      <a:pt x="25703" y="3939"/>
                      <a:pt x="25716" y="3952"/>
                    </a:cubicBezTo>
                    <a:cubicBezTo>
                      <a:pt x="25716" y="3982"/>
                      <a:pt x="25716" y="4043"/>
                      <a:pt x="25685" y="4073"/>
                    </a:cubicBezTo>
                    <a:cubicBezTo>
                      <a:pt x="25678" y="4081"/>
                      <a:pt x="25668" y="4085"/>
                      <a:pt x="25659" y="4085"/>
                    </a:cubicBezTo>
                    <a:cubicBezTo>
                      <a:pt x="25632" y="4085"/>
                      <a:pt x="25609" y="4051"/>
                      <a:pt x="25655" y="3982"/>
                    </a:cubicBezTo>
                    <a:cubicBezTo>
                      <a:pt x="25673" y="3947"/>
                      <a:pt x="25680" y="3932"/>
                      <a:pt x="25689" y="3932"/>
                    </a:cubicBezTo>
                    <a:close/>
                    <a:moveTo>
                      <a:pt x="24652" y="5320"/>
                    </a:moveTo>
                    <a:cubicBezTo>
                      <a:pt x="24652" y="5320"/>
                      <a:pt x="24652" y="5350"/>
                      <a:pt x="24652" y="5411"/>
                    </a:cubicBezTo>
                    <a:cubicBezTo>
                      <a:pt x="24652" y="5411"/>
                      <a:pt x="24652" y="5472"/>
                      <a:pt x="24622" y="5472"/>
                    </a:cubicBezTo>
                    <a:lnTo>
                      <a:pt x="24591" y="5441"/>
                    </a:lnTo>
                    <a:cubicBezTo>
                      <a:pt x="24591" y="5380"/>
                      <a:pt x="24622" y="5320"/>
                      <a:pt x="24652" y="5320"/>
                    </a:cubicBezTo>
                    <a:close/>
                    <a:moveTo>
                      <a:pt x="23447" y="6984"/>
                    </a:moveTo>
                    <a:cubicBezTo>
                      <a:pt x="23459" y="6984"/>
                      <a:pt x="23466" y="6991"/>
                      <a:pt x="23466" y="6991"/>
                    </a:cubicBezTo>
                    <a:cubicBezTo>
                      <a:pt x="23466" y="6991"/>
                      <a:pt x="23497" y="7022"/>
                      <a:pt x="23466" y="7052"/>
                    </a:cubicBezTo>
                    <a:cubicBezTo>
                      <a:pt x="23466" y="7052"/>
                      <a:pt x="23439" y="7066"/>
                      <a:pt x="23412" y="7066"/>
                    </a:cubicBezTo>
                    <a:cubicBezTo>
                      <a:pt x="23399" y="7066"/>
                      <a:pt x="23385" y="7062"/>
                      <a:pt x="23375" y="7052"/>
                    </a:cubicBezTo>
                    <a:lnTo>
                      <a:pt x="23406" y="7022"/>
                    </a:lnTo>
                    <a:cubicBezTo>
                      <a:pt x="23421" y="6991"/>
                      <a:pt x="23436" y="6984"/>
                      <a:pt x="23447" y="6984"/>
                    </a:cubicBezTo>
                    <a:close/>
                    <a:moveTo>
                      <a:pt x="23223" y="7447"/>
                    </a:moveTo>
                    <a:lnTo>
                      <a:pt x="23193" y="7508"/>
                    </a:lnTo>
                    <a:lnTo>
                      <a:pt x="23163" y="7508"/>
                    </a:lnTo>
                    <a:lnTo>
                      <a:pt x="23163" y="7478"/>
                    </a:lnTo>
                    <a:cubicBezTo>
                      <a:pt x="23193" y="7447"/>
                      <a:pt x="23193" y="7447"/>
                      <a:pt x="23223" y="7447"/>
                    </a:cubicBezTo>
                    <a:close/>
                    <a:moveTo>
                      <a:pt x="22950" y="7873"/>
                    </a:moveTo>
                    <a:lnTo>
                      <a:pt x="22919" y="7934"/>
                    </a:lnTo>
                    <a:lnTo>
                      <a:pt x="22889" y="7934"/>
                    </a:lnTo>
                    <a:lnTo>
                      <a:pt x="22889" y="7903"/>
                    </a:lnTo>
                    <a:cubicBezTo>
                      <a:pt x="22919" y="7873"/>
                      <a:pt x="22919" y="7873"/>
                      <a:pt x="22950" y="7873"/>
                    </a:cubicBezTo>
                    <a:close/>
                    <a:moveTo>
                      <a:pt x="22737" y="8146"/>
                    </a:moveTo>
                    <a:cubicBezTo>
                      <a:pt x="22767" y="8177"/>
                      <a:pt x="22767" y="8177"/>
                      <a:pt x="22737" y="8207"/>
                    </a:cubicBezTo>
                    <a:cubicBezTo>
                      <a:pt x="22704" y="8257"/>
                      <a:pt x="22688" y="8280"/>
                      <a:pt x="22682" y="8280"/>
                    </a:cubicBezTo>
                    <a:cubicBezTo>
                      <a:pt x="22676" y="8280"/>
                      <a:pt x="22676" y="8265"/>
                      <a:pt x="22676" y="8238"/>
                    </a:cubicBezTo>
                    <a:cubicBezTo>
                      <a:pt x="22676" y="8177"/>
                      <a:pt x="22707" y="8146"/>
                      <a:pt x="22737" y="8146"/>
                    </a:cubicBezTo>
                    <a:close/>
                    <a:moveTo>
                      <a:pt x="22042" y="8917"/>
                    </a:moveTo>
                    <a:cubicBezTo>
                      <a:pt x="22048" y="8917"/>
                      <a:pt x="22056" y="8924"/>
                      <a:pt x="22068" y="8937"/>
                    </a:cubicBezTo>
                    <a:cubicBezTo>
                      <a:pt x="22068" y="8937"/>
                      <a:pt x="22099" y="8967"/>
                      <a:pt x="22068" y="8998"/>
                    </a:cubicBezTo>
                    <a:lnTo>
                      <a:pt x="22007" y="9028"/>
                    </a:lnTo>
                    <a:cubicBezTo>
                      <a:pt x="21977" y="8998"/>
                      <a:pt x="22007" y="8967"/>
                      <a:pt x="22007" y="8967"/>
                    </a:cubicBezTo>
                    <a:cubicBezTo>
                      <a:pt x="22025" y="8932"/>
                      <a:pt x="22033" y="8917"/>
                      <a:pt x="22042" y="8917"/>
                    </a:cubicBezTo>
                    <a:close/>
                    <a:moveTo>
                      <a:pt x="20032" y="12675"/>
                    </a:moveTo>
                    <a:cubicBezTo>
                      <a:pt x="20062" y="12706"/>
                      <a:pt x="20093" y="12706"/>
                      <a:pt x="20062" y="12767"/>
                    </a:cubicBezTo>
                    <a:lnTo>
                      <a:pt x="20032" y="12797"/>
                    </a:lnTo>
                    <a:cubicBezTo>
                      <a:pt x="20001" y="12767"/>
                      <a:pt x="20001" y="12706"/>
                      <a:pt x="20001" y="12706"/>
                    </a:cubicBezTo>
                    <a:lnTo>
                      <a:pt x="20032" y="12675"/>
                    </a:lnTo>
                    <a:close/>
                    <a:moveTo>
                      <a:pt x="19029" y="14408"/>
                    </a:moveTo>
                    <a:cubicBezTo>
                      <a:pt x="19029" y="14438"/>
                      <a:pt x="18998" y="14499"/>
                      <a:pt x="18968" y="14560"/>
                    </a:cubicBezTo>
                    <a:cubicBezTo>
                      <a:pt x="18957" y="14565"/>
                      <a:pt x="18948" y="14568"/>
                      <a:pt x="18940" y="14568"/>
                    </a:cubicBezTo>
                    <a:cubicBezTo>
                      <a:pt x="18908" y="14568"/>
                      <a:pt x="18913" y="14518"/>
                      <a:pt x="18938" y="14469"/>
                    </a:cubicBezTo>
                    <a:cubicBezTo>
                      <a:pt x="18998" y="14408"/>
                      <a:pt x="18998" y="14408"/>
                      <a:pt x="19029" y="14408"/>
                    </a:cubicBezTo>
                    <a:close/>
                    <a:moveTo>
                      <a:pt x="16901" y="17265"/>
                    </a:moveTo>
                    <a:cubicBezTo>
                      <a:pt x="16901" y="17296"/>
                      <a:pt x="16931" y="17326"/>
                      <a:pt x="16901" y="17356"/>
                    </a:cubicBezTo>
                    <a:lnTo>
                      <a:pt x="16840" y="17387"/>
                    </a:lnTo>
                    <a:lnTo>
                      <a:pt x="16871" y="17326"/>
                    </a:lnTo>
                    <a:lnTo>
                      <a:pt x="16901" y="17265"/>
                    </a:lnTo>
                    <a:close/>
                    <a:moveTo>
                      <a:pt x="16323" y="17660"/>
                    </a:moveTo>
                    <a:cubicBezTo>
                      <a:pt x="16354" y="17660"/>
                      <a:pt x="16384" y="17691"/>
                      <a:pt x="16354" y="17721"/>
                    </a:cubicBezTo>
                    <a:lnTo>
                      <a:pt x="16323" y="17782"/>
                    </a:lnTo>
                    <a:cubicBezTo>
                      <a:pt x="16293" y="17751"/>
                      <a:pt x="16293" y="17691"/>
                      <a:pt x="16293" y="17691"/>
                    </a:cubicBezTo>
                    <a:lnTo>
                      <a:pt x="16323" y="17660"/>
                    </a:lnTo>
                    <a:close/>
                    <a:moveTo>
                      <a:pt x="15951" y="18458"/>
                    </a:moveTo>
                    <a:cubicBezTo>
                      <a:pt x="15959" y="18458"/>
                      <a:pt x="15959" y="18466"/>
                      <a:pt x="15959" y="18481"/>
                    </a:cubicBezTo>
                    <a:cubicBezTo>
                      <a:pt x="15989" y="18511"/>
                      <a:pt x="15989" y="18572"/>
                      <a:pt x="15989" y="18572"/>
                    </a:cubicBezTo>
                    <a:cubicBezTo>
                      <a:pt x="15985" y="18576"/>
                      <a:pt x="15981" y="18578"/>
                      <a:pt x="15976" y="18578"/>
                    </a:cubicBezTo>
                    <a:cubicBezTo>
                      <a:pt x="15950" y="18578"/>
                      <a:pt x="15924" y="18507"/>
                      <a:pt x="15898" y="18481"/>
                    </a:cubicBezTo>
                    <a:cubicBezTo>
                      <a:pt x="15928" y="18466"/>
                      <a:pt x="15944" y="18458"/>
                      <a:pt x="15951" y="18458"/>
                    </a:cubicBezTo>
                    <a:close/>
                    <a:moveTo>
                      <a:pt x="15138" y="19362"/>
                    </a:moveTo>
                    <a:cubicBezTo>
                      <a:pt x="15168" y="19362"/>
                      <a:pt x="15199" y="19393"/>
                      <a:pt x="15138" y="19423"/>
                    </a:cubicBezTo>
                    <a:lnTo>
                      <a:pt x="15108" y="19454"/>
                    </a:lnTo>
                    <a:lnTo>
                      <a:pt x="15108" y="19393"/>
                    </a:lnTo>
                    <a:lnTo>
                      <a:pt x="15138" y="19362"/>
                    </a:lnTo>
                    <a:close/>
                    <a:moveTo>
                      <a:pt x="12646" y="21429"/>
                    </a:moveTo>
                    <a:cubicBezTo>
                      <a:pt x="12646" y="21460"/>
                      <a:pt x="12676" y="21490"/>
                      <a:pt x="12646" y="21521"/>
                    </a:cubicBezTo>
                    <a:lnTo>
                      <a:pt x="12585" y="21521"/>
                    </a:lnTo>
                    <a:lnTo>
                      <a:pt x="12615" y="21460"/>
                    </a:lnTo>
                    <a:lnTo>
                      <a:pt x="12646" y="21429"/>
                    </a:lnTo>
                    <a:close/>
                    <a:moveTo>
                      <a:pt x="12215" y="21509"/>
                    </a:moveTo>
                    <a:cubicBezTo>
                      <a:pt x="12214" y="21509"/>
                      <a:pt x="12206" y="21512"/>
                      <a:pt x="12190" y="21521"/>
                    </a:cubicBezTo>
                    <a:cubicBezTo>
                      <a:pt x="12190" y="21523"/>
                      <a:pt x="12190" y="21526"/>
                      <a:pt x="12190" y="21528"/>
                    </a:cubicBezTo>
                    <a:lnTo>
                      <a:pt x="12190" y="21528"/>
                    </a:lnTo>
                    <a:cubicBezTo>
                      <a:pt x="12206" y="21516"/>
                      <a:pt x="12216" y="21509"/>
                      <a:pt x="12215" y="21509"/>
                    </a:cubicBezTo>
                    <a:close/>
                    <a:moveTo>
                      <a:pt x="12321" y="21660"/>
                    </a:moveTo>
                    <a:cubicBezTo>
                      <a:pt x="12336" y="21660"/>
                      <a:pt x="12354" y="21664"/>
                      <a:pt x="12372" y="21672"/>
                    </a:cubicBezTo>
                    <a:cubicBezTo>
                      <a:pt x="12402" y="21703"/>
                      <a:pt x="12402" y="21703"/>
                      <a:pt x="12342" y="21733"/>
                    </a:cubicBezTo>
                    <a:cubicBezTo>
                      <a:pt x="12342" y="21733"/>
                      <a:pt x="12281" y="21733"/>
                      <a:pt x="12281" y="21703"/>
                    </a:cubicBezTo>
                    <a:cubicBezTo>
                      <a:pt x="12259" y="21681"/>
                      <a:pt x="12283" y="21660"/>
                      <a:pt x="12321" y="21660"/>
                    </a:cubicBezTo>
                    <a:close/>
                    <a:moveTo>
                      <a:pt x="11156" y="21984"/>
                    </a:moveTo>
                    <a:cubicBezTo>
                      <a:pt x="11149" y="21984"/>
                      <a:pt x="11141" y="21992"/>
                      <a:pt x="11126" y="22007"/>
                    </a:cubicBezTo>
                    <a:cubicBezTo>
                      <a:pt x="11035" y="22037"/>
                      <a:pt x="11035" y="22037"/>
                      <a:pt x="11095" y="22068"/>
                    </a:cubicBezTo>
                    <a:lnTo>
                      <a:pt x="11187" y="22007"/>
                    </a:lnTo>
                    <a:cubicBezTo>
                      <a:pt x="11171" y="21992"/>
                      <a:pt x="11164" y="21984"/>
                      <a:pt x="11156" y="21984"/>
                    </a:cubicBezTo>
                    <a:close/>
                    <a:moveTo>
                      <a:pt x="11339" y="22189"/>
                    </a:moveTo>
                    <a:lnTo>
                      <a:pt x="11339" y="22189"/>
                    </a:lnTo>
                    <a:cubicBezTo>
                      <a:pt x="11354" y="22204"/>
                      <a:pt x="11346" y="22212"/>
                      <a:pt x="11339" y="22212"/>
                    </a:cubicBezTo>
                    <a:cubicBezTo>
                      <a:pt x="11331" y="22212"/>
                      <a:pt x="11323" y="22204"/>
                      <a:pt x="11339" y="22189"/>
                    </a:cubicBezTo>
                    <a:close/>
                    <a:moveTo>
                      <a:pt x="11672" y="22176"/>
                    </a:moveTo>
                    <a:cubicBezTo>
                      <a:pt x="11690" y="22176"/>
                      <a:pt x="11703" y="22189"/>
                      <a:pt x="11703" y="22189"/>
                    </a:cubicBezTo>
                    <a:cubicBezTo>
                      <a:pt x="11734" y="22220"/>
                      <a:pt x="11673" y="22220"/>
                      <a:pt x="11612" y="22250"/>
                    </a:cubicBezTo>
                    <a:cubicBezTo>
                      <a:pt x="11551" y="22250"/>
                      <a:pt x="11551" y="22250"/>
                      <a:pt x="11643" y="22189"/>
                    </a:cubicBezTo>
                    <a:cubicBezTo>
                      <a:pt x="11653" y="22179"/>
                      <a:pt x="11663" y="22176"/>
                      <a:pt x="11672" y="22176"/>
                    </a:cubicBezTo>
                    <a:close/>
                    <a:moveTo>
                      <a:pt x="10500" y="22632"/>
                    </a:moveTo>
                    <a:cubicBezTo>
                      <a:pt x="10491" y="22632"/>
                      <a:pt x="10477" y="22635"/>
                      <a:pt x="10457" y="22645"/>
                    </a:cubicBezTo>
                    <a:lnTo>
                      <a:pt x="10427" y="22645"/>
                    </a:lnTo>
                    <a:cubicBezTo>
                      <a:pt x="10457" y="22676"/>
                      <a:pt x="10518" y="22706"/>
                      <a:pt x="10518" y="22706"/>
                    </a:cubicBezTo>
                    <a:cubicBezTo>
                      <a:pt x="10548" y="22676"/>
                      <a:pt x="10518" y="22645"/>
                      <a:pt x="10518" y="22645"/>
                    </a:cubicBezTo>
                    <a:cubicBezTo>
                      <a:pt x="10518" y="22645"/>
                      <a:pt x="10518" y="22632"/>
                      <a:pt x="10500" y="22632"/>
                    </a:cubicBezTo>
                    <a:close/>
                    <a:moveTo>
                      <a:pt x="10916" y="22633"/>
                    </a:moveTo>
                    <a:cubicBezTo>
                      <a:pt x="10926" y="22633"/>
                      <a:pt x="10935" y="22636"/>
                      <a:pt x="10943" y="22645"/>
                    </a:cubicBezTo>
                    <a:cubicBezTo>
                      <a:pt x="10943" y="22645"/>
                      <a:pt x="10943" y="22676"/>
                      <a:pt x="10913" y="22706"/>
                    </a:cubicBezTo>
                    <a:cubicBezTo>
                      <a:pt x="10852" y="22736"/>
                      <a:pt x="10791" y="22736"/>
                      <a:pt x="10791" y="22736"/>
                    </a:cubicBezTo>
                    <a:cubicBezTo>
                      <a:pt x="10791" y="22706"/>
                      <a:pt x="10822" y="22676"/>
                      <a:pt x="10822" y="22676"/>
                    </a:cubicBezTo>
                    <a:cubicBezTo>
                      <a:pt x="10865" y="22654"/>
                      <a:pt x="10893" y="22633"/>
                      <a:pt x="10916" y="22633"/>
                    </a:cubicBezTo>
                    <a:close/>
                    <a:moveTo>
                      <a:pt x="10062" y="22957"/>
                    </a:moveTo>
                    <a:cubicBezTo>
                      <a:pt x="10070" y="22957"/>
                      <a:pt x="10077" y="22964"/>
                      <a:pt x="10092" y="22979"/>
                    </a:cubicBezTo>
                    <a:lnTo>
                      <a:pt x="10032" y="22979"/>
                    </a:lnTo>
                    <a:cubicBezTo>
                      <a:pt x="10047" y="22964"/>
                      <a:pt x="10054" y="22957"/>
                      <a:pt x="10062" y="22957"/>
                    </a:cubicBezTo>
                    <a:close/>
                    <a:moveTo>
                      <a:pt x="11787" y="22896"/>
                    </a:moveTo>
                    <a:cubicBezTo>
                      <a:pt x="11779" y="22896"/>
                      <a:pt x="11764" y="22904"/>
                      <a:pt x="11734" y="22919"/>
                    </a:cubicBezTo>
                    <a:cubicBezTo>
                      <a:pt x="11734" y="22919"/>
                      <a:pt x="11703" y="22979"/>
                      <a:pt x="11734" y="23010"/>
                    </a:cubicBezTo>
                    <a:cubicBezTo>
                      <a:pt x="11734" y="23017"/>
                      <a:pt x="11738" y="23021"/>
                      <a:pt x="11743" y="23021"/>
                    </a:cubicBezTo>
                    <a:cubicBezTo>
                      <a:pt x="11760" y="23021"/>
                      <a:pt x="11795" y="22987"/>
                      <a:pt x="11795" y="22919"/>
                    </a:cubicBezTo>
                    <a:cubicBezTo>
                      <a:pt x="11795" y="22904"/>
                      <a:pt x="11795" y="22896"/>
                      <a:pt x="11787" y="22896"/>
                    </a:cubicBezTo>
                    <a:close/>
                    <a:moveTo>
                      <a:pt x="9678" y="23129"/>
                    </a:moveTo>
                    <a:cubicBezTo>
                      <a:pt x="9700" y="23129"/>
                      <a:pt x="9716" y="23155"/>
                      <a:pt x="9697" y="23192"/>
                    </a:cubicBezTo>
                    <a:lnTo>
                      <a:pt x="9606" y="23223"/>
                    </a:lnTo>
                    <a:cubicBezTo>
                      <a:pt x="9576" y="23192"/>
                      <a:pt x="9576" y="23162"/>
                      <a:pt x="9636" y="23162"/>
                    </a:cubicBezTo>
                    <a:cubicBezTo>
                      <a:pt x="9648" y="23139"/>
                      <a:pt x="9664" y="23129"/>
                      <a:pt x="9678" y="23129"/>
                    </a:cubicBezTo>
                    <a:close/>
                    <a:moveTo>
                      <a:pt x="8877" y="23283"/>
                    </a:moveTo>
                    <a:cubicBezTo>
                      <a:pt x="8877" y="23283"/>
                      <a:pt x="8877" y="23283"/>
                      <a:pt x="8877" y="23314"/>
                    </a:cubicBezTo>
                    <a:cubicBezTo>
                      <a:pt x="8898" y="23335"/>
                      <a:pt x="8904" y="23357"/>
                      <a:pt x="8906" y="23357"/>
                    </a:cubicBezTo>
                    <a:cubicBezTo>
                      <a:pt x="8907" y="23357"/>
                      <a:pt x="8907" y="23353"/>
                      <a:pt x="8907" y="23344"/>
                    </a:cubicBezTo>
                    <a:cubicBezTo>
                      <a:pt x="8907" y="23344"/>
                      <a:pt x="8877" y="23314"/>
                      <a:pt x="8877" y="23283"/>
                    </a:cubicBezTo>
                    <a:close/>
                    <a:moveTo>
                      <a:pt x="9393" y="23466"/>
                    </a:moveTo>
                    <a:lnTo>
                      <a:pt x="9393" y="23496"/>
                    </a:lnTo>
                    <a:cubicBezTo>
                      <a:pt x="9344" y="23521"/>
                      <a:pt x="9315" y="23565"/>
                      <a:pt x="9305" y="23565"/>
                    </a:cubicBezTo>
                    <a:cubicBezTo>
                      <a:pt x="9303" y="23565"/>
                      <a:pt x="9302" y="23563"/>
                      <a:pt x="9302" y="23557"/>
                    </a:cubicBezTo>
                    <a:cubicBezTo>
                      <a:pt x="9241" y="23557"/>
                      <a:pt x="9332" y="23496"/>
                      <a:pt x="9393" y="23466"/>
                    </a:cubicBezTo>
                    <a:close/>
                    <a:moveTo>
                      <a:pt x="8421" y="23739"/>
                    </a:moveTo>
                    <a:cubicBezTo>
                      <a:pt x="8421" y="23770"/>
                      <a:pt x="8421" y="23800"/>
                      <a:pt x="8390" y="23831"/>
                    </a:cubicBezTo>
                    <a:lnTo>
                      <a:pt x="8329" y="23831"/>
                    </a:lnTo>
                    <a:cubicBezTo>
                      <a:pt x="8329" y="23800"/>
                      <a:pt x="8360" y="23739"/>
                      <a:pt x="8360" y="23739"/>
                    </a:cubicBezTo>
                    <a:close/>
                    <a:moveTo>
                      <a:pt x="8007" y="23697"/>
                    </a:moveTo>
                    <a:cubicBezTo>
                      <a:pt x="8019" y="23697"/>
                      <a:pt x="8012" y="23720"/>
                      <a:pt x="7995" y="23770"/>
                    </a:cubicBezTo>
                    <a:cubicBezTo>
                      <a:pt x="7965" y="23800"/>
                      <a:pt x="7934" y="23861"/>
                      <a:pt x="7934" y="23861"/>
                    </a:cubicBezTo>
                    <a:cubicBezTo>
                      <a:pt x="7873" y="23861"/>
                      <a:pt x="7904" y="23831"/>
                      <a:pt x="7934" y="23739"/>
                    </a:cubicBezTo>
                    <a:cubicBezTo>
                      <a:pt x="7975" y="23712"/>
                      <a:pt x="7998" y="23697"/>
                      <a:pt x="8007" y="23697"/>
                    </a:cubicBezTo>
                    <a:close/>
                    <a:moveTo>
                      <a:pt x="920" y="23960"/>
                    </a:moveTo>
                    <a:cubicBezTo>
                      <a:pt x="943" y="23960"/>
                      <a:pt x="974" y="23967"/>
                      <a:pt x="1004" y="23983"/>
                    </a:cubicBezTo>
                    <a:cubicBezTo>
                      <a:pt x="1034" y="23983"/>
                      <a:pt x="1034" y="23983"/>
                      <a:pt x="1034" y="24013"/>
                    </a:cubicBezTo>
                    <a:cubicBezTo>
                      <a:pt x="1034" y="24013"/>
                      <a:pt x="1007" y="24026"/>
                      <a:pt x="971" y="24026"/>
                    </a:cubicBezTo>
                    <a:cubicBezTo>
                      <a:pt x="953" y="24026"/>
                      <a:pt x="933" y="24023"/>
                      <a:pt x="913" y="24013"/>
                    </a:cubicBezTo>
                    <a:lnTo>
                      <a:pt x="882" y="23983"/>
                    </a:lnTo>
                    <a:cubicBezTo>
                      <a:pt x="882" y="23967"/>
                      <a:pt x="898" y="23960"/>
                      <a:pt x="920" y="23960"/>
                    </a:cubicBezTo>
                    <a:close/>
                    <a:moveTo>
                      <a:pt x="1642" y="23983"/>
                    </a:moveTo>
                    <a:lnTo>
                      <a:pt x="1673" y="24013"/>
                    </a:lnTo>
                    <a:lnTo>
                      <a:pt x="1734" y="24043"/>
                    </a:lnTo>
                    <a:cubicBezTo>
                      <a:pt x="1734" y="24013"/>
                      <a:pt x="1734" y="24013"/>
                      <a:pt x="1703" y="23983"/>
                    </a:cubicBezTo>
                    <a:close/>
                    <a:moveTo>
                      <a:pt x="6718" y="24104"/>
                    </a:moveTo>
                    <a:lnTo>
                      <a:pt x="6718" y="24135"/>
                    </a:lnTo>
                    <a:lnTo>
                      <a:pt x="6658" y="24165"/>
                    </a:lnTo>
                    <a:lnTo>
                      <a:pt x="6627" y="24135"/>
                    </a:lnTo>
                    <a:cubicBezTo>
                      <a:pt x="6597" y="24104"/>
                      <a:pt x="6658" y="24104"/>
                      <a:pt x="6718" y="24104"/>
                    </a:cubicBezTo>
                    <a:close/>
                    <a:moveTo>
                      <a:pt x="1450" y="24115"/>
                    </a:moveTo>
                    <a:cubicBezTo>
                      <a:pt x="1461" y="24115"/>
                      <a:pt x="1483" y="24122"/>
                      <a:pt x="1521" y="24135"/>
                    </a:cubicBezTo>
                    <a:cubicBezTo>
                      <a:pt x="1551" y="24135"/>
                      <a:pt x="1612" y="24135"/>
                      <a:pt x="1612" y="24165"/>
                    </a:cubicBezTo>
                    <a:lnTo>
                      <a:pt x="1551" y="24165"/>
                    </a:lnTo>
                    <a:cubicBezTo>
                      <a:pt x="1551" y="24156"/>
                      <a:pt x="1546" y="24152"/>
                      <a:pt x="1540" y="24152"/>
                    </a:cubicBezTo>
                    <a:cubicBezTo>
                      <a:pt x="1526" y="24152"/>
                      <a:pt x="1508" y="24174"/>
                      <a:pt x="1551" y="24195"/>
                    </a:cubicBezTo>
                    <a:cubicBezTo>
                      <a:pt x="1521" y="24226"/>
                      <a:pt x="1521" y="24256"/>
                      <a:pt x="1521" y="24256"/>
                    </a:cubicBezTo>
                    <a:cubicBezTo>
                      <a:pt x="1490" y="24256"/>
                      <a:pt x="1430" y="24195"/>
                      <a:pt x="1460" y="24165"/>
                    </a:cubicBezTo>
                    <a:cubicBezTo>
                      <a:pt x="1442" y="24129"/>
                      <a:pt x="1435" y="24115"/>
                      <a:pt x="1450" y="24115"/>
                    </a:cubicBezTo>
                    <a:close/>
                    <a:moveTo>
                      <a:pt x="6955" y="24095"/>
                    </a:moveTo>
                    <a:cubicBezTo>
                      <a:pt x="6962" y="24095"/>
                      <a:pt x="6962" y="24109"/>
                      <a:pt x="6962" y="24135"/>
                    </a:cubicBezTo>
                    <a:cubicBezTo>
                      <a:pt x="6962" y="24165"/>
                      <a:pt x="6992" y="24226"/>
                      <a:pt x="6901" y="24256"/>
                    </a:cubicBezTo>
                    <a:cubicBezTo>
                      <a:pt x="6840" y="24287"/>
                      <a:pt x="6779" y="24287"/>
                      <a:pt x="6779" y="24287"/>
                    </a:cubicBezTo>
                    <a:lnTo>
                      <a:pt x="6870" y="24195"/>
                    </a:lnTo>
                    <a:cubicBezTo>
                      <a:pt x="6924" y="24124"/>
                      <a:pt x="6946" y="24095"/>
                      <a:pt x="6955" y="24095"/>
                    </a:cubicBezTo>
                    <a:close/>
                    <a:moveTo>
                      <a:pt x="700" y="24408"/>
                    </a:moveTo>
                    <a:cubicBezTo>
                      <a:pt x="700" y="24408"/>
                      <a:pt x="639" y="24438"/>
                      <a:pt x="609" y="24469"/>
                    </a:cubicBezTo>
                    <a:lnTo>
                      <a:pt x="670" y="24469"/>
                    </a:lnTo>
                    <a:cubicBezTo>
                      <a:pt x="687" y="24478"/>
                      <a:pt x="700" y="24481"/>
                      <a:pt x="709" y="24481"/>
                    </a:cubicBezTo>
                    <a:cubicBezTo>
                      <a:pt x="730" y="24481"/>
                      <a:pt x="730" y="24460"/>
                      <a:pt x="730" y="24438"/>
                    </a:cubicBezTo>
                    <a:lnTo>
                      <a:pt x="700" y="24408"/>
                    </a:lnTo>
                    <a:close/>
                    <a:moveTo>
                      <a:pt x="4348" y="24530"/>
                    </a:moveTo>
                    <a:cubicBezTo>
                      <a:pt x="4408" y="24530"/>
                      <a:pt x="4408" y="24560"/>
                      <a:pt x="4317" y="24590"/>
                    </a:cubicBezTo>
                    <a:lnTo>
                      <a:pt x="4196" y="24590"/>
                    </a:lnTo>
                    <a:cubicBezTo>
                      <a:pt x="4196" y="24560"/>
                      <a:pt x="4317" y="24530"/>
                      <a:pt x="4348" y="24530"/>
                    </a:cubicBezTo>
                    <a:close/>
                    <a:moveTo>
                      <a:pt x="4580" y="24578"/>
                    </a:moveTo>
                    <a:cubicBezTo>
                      <a:pt x="4530" y="24578"/>
                      <a:pt x="4500" y="24599"/>
                      <a:pt x="4500" y="24621"/>
                    </a:cubicBezTo>
                    <a:cubicBezTo>
                      <a:pt x="4500" y="24642"/>
                      <a:pt x="4530" y="24664"/>
                      <a:pt x="4580" y="24664"/>
                    </a:cubicBezTo>
                    <a:cubicBezTo>
                      <a:pt x="4601" y="24664"/>
                      <a:pt x="4625" y="24660"/>
                      <a:pt x="4652" y="24651"/>
                    </a:cubicBezTo>
                    <a:cubicBezTo>
                      <a:pt x="4712" y="24651"/>
                      <a:pt x="4773" y="24621"/>
                      <a:pt x="4773" y="24621"/>
                    </a:cubicBezTo>
                    <a:cubicBezTo>
                      <a:pt x="4773" y="24590"/>
                      <a:pt x="4712" y="24590"/>
                      <a:pt x="4652" y="24590"/>
                    </a:cubicBezTo>
                    <a:cubicBezTo>
                      <a:pt x="4625" y="24582"/>
                      <a:pt x="4601" y="24578"/>
                      <a:pt x="4580" y="24578"/>
                    </a:cubicBezTo>
                    <a:close/>
                    <a:moveTo>
                      <a:pt x="31947" y="0"/>
                    </a:moveTo>
                    <a:cubicBezTo>
                      <a:pt x="31734" y="31"/>
                      <a:pt x="31582" y="31"/>
                      <a:pt x="31613" y="92"/>
                    </a:cubicBezTo>
                    <a:cubicBezTo>
                      <a:pt x="31613" y="92"/>
                      <a:pt x="31552" y="122"/>
                      <a:pt x="31521" y="152"/>
                    </a:cubicBezTo>
                    <a:lnTo>
                      <a:pt x="31400" y="152"/>
                    </a:lnTo>
                    <a:cubicBezTo>
                      <a:pt x="31400" y="147"/>
                      <a:pt x="31393" y="145"/>
                      <a:pt x="31381" y="145"/>
                    </a:cubicBezTo>
                    <a:cubicBezTo>
                      <a:pt x="31323" y="145"/>
                      <a:pt x="31144" y="199"/>
                      <a:pt x="30944" y="274"/>
                    </a:cubicBezTo>
                    <a:cubicBezTo>
                      <a:pt x="30640" y="365"/>
                      <a:pt x="30488" y="426"/>
                      <a:pt x="30427" y="426"/>
                    </a:cubicBezTo>
                    <a:cubicBezTo>
                      <a:pt x="30407" y="416"/>
                      <a:pt x="30390" y="412"/>
                      <a:pt x="30376" y="412"/>
                    </a:cubicBezTo>
                    <a:cubicBezTo>
                      <a:pt x="30349" y="412"/>
                      <a:pt x="30336" y="426"/>
                      <a:pt x="30336" y="426"/>
                    </a:cubicBezTo>
                    <a:cubicBezTo>
                      <a:pt x="30336" y="456"/>
                      <a:pt x="30032" y="578"/>
                      <a:pt x="29728" y="730"/>
                    </a:cubicBezTo>
                    <a:cubicBezTo>
                      <a:pt x="29394" y="912"/>
                      <a:pt x="29059" y="1095"/>
                      <a:pt x="29090" y="1125"/>
                    </a:cubicBezTo>
                    <a:cubicBezTo>
                      <a:pt x="29029" y="1155"/>
                      <a:pt x="28998" y="1155"/>
                      <a:pt x="28998" y="1155"/>
                    </a:cubicBezTo>
                    <a:cubicBezTo>
                      <a:pt x="28993" y="1150"/>
                      <a:pt x="28985" y="1147"/>
                      <a:pt x="28976" y="1147"/>
                    </a:cubicBezTo>
                    <a:cubicBezTo>
                      <a:pt x="28935" y="1147"/>
                      <a:pt x="28860" y="1197"/>
                      <a:pt x="28786" y="1247"/>
                    </a:cubicBezTo>
                    <a:cubicBezTo>
                      <a:pt x="28725" y="1338"/>
                      <a:pt x="28634" y="1368"/>
                      <a:pt x="28634" y="1368"/>
                    </a:cubicBezTo>
                    <a:cubicBezTo>
                      <a:pt x="28626" y="1360"/>
                      <a:pt x="28617" y="1356"/>
                      <a:pt x="28608" y="1356"/>
                    </a:cubicBezTo>
                    <a:cubicBezTo>
                      <a:pt x="28583" y="1356"/>
                      <a:pt x="28549" y="1385"/>
                      <a:pt x="28482" y="1429"/>
                    </a:cubicBezTo>
                    <a:cubicBezTo>
                      <a:pt x="28391" y="1490"/>
                      <a:pt x="28360" y="1520"/>
                      <a:pt x="28360" y="1551"/>
                    </a:cubicBezTo>
                    <a:cubicBezTo>
                      <a:pt x="28330" y="1581"/>
                      <a:pt x="28026" y="1794"/>
                      <a:pt x="27874" y="1855"/>
                    </a:cubicBezTo>
                    <a:cubicBezTo>
                      <a:pt x="27813" y="1855"/>
                      <a:pt x="27783" y="1915"/>
                      <a:pt x="27752" y="1976"/>
                    </a:cubicBezTo>
                    <a:cubicBezTo>
                      <a:pt x="27783" y="2007"/>
                      <a:pt x="27752" y="2067"/>
                      <a:pt x="27722" y="2098"/>
                    </a:cubicBezTo>
                    <a:cubicBezTo>
                      <a:pt x="27722" y="2098"/>
                      <a:pt x="27691" y="2067"/>
                      <a:pt x="27691" y="2037"/>
                    </a:cubicBezTo>
                    <a:cubicBezTo>
                      <a:pt x="27691" y="2007"/>
                      <a:pt x="27691" y="1991"/>
                      <a:pt x="27684" y="1991"/>
                    </a:cubicBezTo>
                    <a:cubicBezTo>
                      <a:pt x="27676" y="1991"/>
                      <a:pt x="27661" y="2007"/>
                      <a:pt x="27631" y="2037"/>
                    </a:cubicBezTo>
                    <a:lnTo>
                      <a:pt x="27539" y="2098"/>
                    </a:lnTo>
                    <a:cubicBezTo>
                      <a:pt x="27570" y="2128"/>
                      <a:pt x="27357" y="2280"/>
                      <a:pt x="27084" y="2523"/>
                    </a:cubicBezTo>
                    <a:cubicBezTo>
                      <a:pt x="26719" y="2827"/>
                      <a:pt x="26597" y="2918"/>
                      <a:pt x="26628" y="2949"/>
                    </a:cubicBezTo>
                    <a:cubicBezTo>
                      <a:pt x="26658" y="2979"/>
                      <a:pt x="26597" y="3010"/>
                      <a:pt x="26476" y="3070"/>
                    </a:cubicBezTo>
                    <a:cubicBezTo>
                      <a:pt x="26172" y="3222"/>
                      <a:pt x="26172" y="3222"/>
                      <a:pt x="26172" y="3283"/>
                    </a:cubicBezTo>
                    <a:cubicBezTo>
                      <a:pt x="26182" y="3273"/>
                      <a:pt x="26192" y="3270"/>
                      <a:pt x="26201" y="3270"/>
                    </a:cubicBezTo>
                    <a:cubicBezTo>
                      <a:pt x="26219" y="3270"/>
                      <a:pt x="26232" y="3283"/>
                      <a:pt x="26232" y="3283"/>
                    </a:cubicBezTo>
                    <a:cubicBezTo>
                      <a:pt x="26293" y="3344"/>
                      <a:pt x="26263" y="3374"/>
                      <a:pt x="26172" y="3374"/>
                    </a:cubicBezTo>
                    <a:cubicBezTo>
                      <a:pt x="26169" y="3371"/>
                      <a:pt x="26164" y="3370"/>
                      <a:pt x="26159" y="3370"/>
                    </a:cubicBezTo>
                    <a:cubicBezTo>
                      <a:pt x="26061" y="3370"/>
                      <a:pt x="25596" y="3896"/>
                      <a:pt x="25625" y="3982"/>
                    </a:cubicBezTo>
                    <a:lnTo>
                      <a:pt x="25594" y="3952"/>
                    </a:lnTo>
                    <a:cubicBezTo>
                      <a:pt x="25564" y="3952"/>
                      <a:pt x="25533" y="3982"/>
                      <a:pt x="25381" y="4134"/>
                    </a:cubicBezTo>
                    <a:lnTo>
                      <a:pt x="25290" y="4256"/>
                    </a:lnTo>
                    <a:cubicBezTo>
                      <a:pt x="25319" y="4284"/>
                      <a:pt x="25135" y="4472"/>
                      <a:pt x="25086" y="4472"/>
                    </a:cubicBezTo>
                    <a:cubicBezTo>
                      <a:pt x="25082" y="4472"/>
                      <a:pt x="25079" y="4471"/>
                      <a:pt x="25077" y="4469"/>
                    </a:cubicBezTo>
                    <a:cubicBezTo>
                      <a:pt x="25017" y="4499"/>
                      <a:pt x="25017" y="4499"/>
                      <a:pt x="24956" y="4560"/>
                    </a:cubicBezTo>
                    <a:cubicBezTo>
                      <a:pt x="24895" y="4742"/>
                      <a:pt x="24713" y="4894"/>
                      <a:pt x="24682" y="4894"/>
                    </a:cubicBezTo>
                    <a:cubicBezTo>
                      <a:pt x="24682" y="4894"/>
                      <a:pt x="24652" y="4925"/>
                      <a:pt x="24622" y="4955"/>
                    </a:cubicBezTo>
                    <a:cubicBezTo>
                      <a:pt x="24622" y="5016"/>
                      <a:pt x="24561" y="5107"/>
                      <a:pt x="24530" y="5137"/>
                    </a:cubicBezTo>
                    <a:cubicBezTo>
                      <a:pt x="24455" y="5238"/>
                      <a:pt x="24400" y="5297"/>
                      <a:pt x="24418" y="5297"/>
                    </a:cubicBezTo>
                    <a:cubicBezTo>
                      <a:pt x="24422" y="5297"/>
                      <a:pt x="24429" y="5294"/>
                      <a:pt x="24439" y="5289"/>
                    </a:cubicBezTo>
                    <a:cubicBezTo>
                      <a:pt x="24470" y="5320"/>
                      <a:pt x="24500" y="5320"/>
                      <a:pt x="24470" y="5380"/>
                    </a:cubicBezTo>
                    <a:lnTo>
                      <a:pt x="24439" y="5350"/>
                    </a:lnTo>
                    <a:cubicBezTo>
                      <a:pt x="24436" y="5347"/>
                      <a:pt x="24432" y="5345"/>
                      <a:pt x="24428" y="5345"/>
                    </a:cubicBezTo>
                    <a:cubicBezTo>
                      <a:pt x="24390" y="5345"/>
                      <a:pt x="24305" y="5460"/>
                      <a:pt x="24196" y="5624"/>
                    </a:cubicBezTo>
                    <a:cubicBezTo>
                      <a:pt x="24044" y="5806"/>
                      <a:pt x="23983" y="5897"/>
                      <a:pt x="23922" y="5928"/>
                    </a:cubicBezTo>
                    <a:lnTo>
                      <a:pt x="23922" y="5988"/>
                    </a:lnTo>
                    <a:cubicBezTo>
                      <a:pt x="23922" y="6033"/>
                      <a:pt x="23906" y="6061"/>
                      <a:pt x="23885" y="6061"/>
                    </a:cubicBezTo>
                    <a:cubicBezTo>
                      <a:pt x="23878" y="6061"/>
                      <a:pt x="23870" y="6057"/>
                      <a:pt x="23862" y="6049"/>
                    </a:cubicBezTo>
                    <a:cubicBezTo>
                      <a:pt x="23801" y="6080"/>
                      <a:pt x="23679" y="6262"/>
                      <a:pt x="23649" y="6353"/>
                    </a:cubicBezTo>
                    <a:cubicBezTo>
                      <a:pt x="23618" y="6384"/>
                      <a:pt x="23588" y="6444"/>
                      <a:pt x="23588" y="6444"/>
                    </a:cubicBezTo>
                    <a:cubicBezTo>
                      <a:pt x="23497" y="6444"/>
                      <a:pt x="23436" y="6566"/>
                      <a:pt x="23436" y="6657"/>
                    </a:cubicBezTo>
                    <a:cubicBezTo>
                      <a:pt x="23428" y="6649"/>
                      <a:pt x="23420" y="6645"/>
                      <a:pt x="23412" y="6645"/>
                    </a:cubicBezTo>
                    <a:cubicBezTo>
                      <a:pt x="23389" y="6645"/>
                      <a:pt x="23367" y="6673"/>
                      <a:pt x="23345" y="6718"/>
                    </a:cubicBezTo>
                    <a:cubicBezTo>
                      <a:pt x="23317" y="6802"/>
                      <a:pt x="23237" y="6964"/>
                      <a:pt x="23201" y="6964"/>
                    </a:cubicBezTo>
                    <a:cubicBezTo>
                      <a:pt x="23198" y="6964"/>
                      <a:pt x="23195" y="6963"/>
                      <a:pt x="23193" y="6961"/>
                    </a:cubicBezTo>
                    <a:lnTo>
                      <a:pt x="23163" y="7022"/>
                    </a:lnTo>
                    <a:cubicBezTo>
                      <a:pt x="23163" y="7083"/>
                      <a:pt x="23132" y="7113"/>
                      <a:pt x="23102" y="7143"/>
                    </a:cubicBezTo>
                    <a:cubicBezTo>
                      <a:pt x="23071" y="7204"/>
                      <a:pt x="23041" y="7235"/>
                      <a:pt x="23041" y="7295"/>
                    </a:cubicBezTo>
                    <a:cubicBezTo>
                      <a:pt x="23041" y="7356"/>
                      <a:pt x="23011" y="7417"/>
                      <a:pt x="23011" y="7417"/>
                    </a:cubicBezTo>
                    <a:cubicBezTo>
                      <a:pt x="23005" y="7423"/>
                      <a:pt x="23000" y="7425"/>
                      <a:pt x="22997" y="7425"/>
                    </a:cubicBezTo>
                    <a:cubicBezTo>
                      <a:pt x="22980" y="7425"/>
                      <a:pt x="22980" y="7375"/>
                      <a:pt x="22980" y="7326"/>
                    </a:cubicBezTo>
                    <a:cubicBezTo>
                      <a:pt x="22987" y="7304"/>
                      <a:pt x="22988" y="7294"/>
                      <a:pt x="22984" y="7294"/>
                    </a:cubicBezTo>
                    <a:lnTo>
                      <a:pt x="22984" y="7294"/>
                    </a:lnTo>
                    <a:cubicBezTo>
                      <a:pt x="22972" y="7294"/>
                      <a:pt x="22919" y="7392"/>
                      <a:pt x="22919" y="7508"/>
                    </a:cubicBezTo>
                    <a:cubicBezTo>
                      <a:pt x="22903" y="7609"/>
                      <a:pt x="22895" y="7654"/>
                      <a:pt x="22892" y="7654"/>
                    </a:cubicBezTo>
                    <a:cubicBezTo>
                      <a:pt x="22889" y="7654"/>
                      <a:pt x="22889" y="7624"/>
                      <a:pt x="22889" y="7569"/>
                    </a:cubicBezTo>
                    <a:cubicBezTo>
                      <a:pt x="22889" y="7530"/>
                      <a:pt x="22889" y="7492"/>
                      <a:pt x="22881" y="7492"/>
                    </a:cubicBezTo>
                    <a:cubicBezTo>
                      <a:pt x="22877" y="7492"/>
                      <a:pt x="22870" y="7505"/>
                      <a:pt x="22859" y="7539"/>
                    </a:cubicBezTo>
                    <a:cubicBezTo>
                      <a:pt x="22859" y="7539"/>
                      <a:pt x="22798" y="7630"/>
                      <a:pt x="22828" y="7630"/>
                    </a:cubicBezTo>
                    <a:lnTo>
                      <a:pt x="22737" y="7782"/>
                    </a:lnTo>
                    <a:cubicBezTo>
                      <a:pt x="22646" y="7842"/>
                      <a:pt x="22646" y="7873"/>
                      <a:pt x="22615" y="7934"/>
                    </a:cubicBezTo>
                    <a:cubicBezTo>
                      <a:pt x="22615" y="7994"/>
                      <a:pt x="22615" y="7994"/>
                      <a:pt x="22555" y="8025"/>
                    </a:cubicBezTo>
                    <a:cubicBezTo>
                      <a:pt x="22546" y="8017"/>
                      <a:pt x="22538" y="8013"/>
                      <a:pt x="22532" y="8013"/>
                    </a:cubicBezTo>
                    <a:cubicBezTo>
                      <a:pt x="22514" y="8013"/>
                      <a:pt x="22510" y="8041"/>
                      <a:pt x="22555" y="8086"/>
                    </a:cubicBezTo>
                    <a:cubicBezTo>
                      <a:pt x="22555" y="8146"/>
                      <a:pt x="22524" y="8177"/>
                      <a:pt x="22463" y="8207"/>
                    </a:cubicBezTo>
                    <a:cubicBezTo>
                      <a:pt x="22446" y="8198"/>
                      <a:pt x="22433" y="8195"/>
                      <a:pt x="22424" y="8195"/>
                    </a:cubicBezTo>
                    <a:cubicBezTo>
                      <a:pt x="22403" y="8195"/>
                      <a:pt x="22403" y="8216"/>
                      <a:pt x="22403" y="8238"/>
                    </a:cubicBezTo>
                    <a:cubicBezTo>
                      <a:pt x="22403" y="8298"/>
                      <a:pt x="22403" y="8329"/>
                      <a:pt x="22403" y="8329"/>
                    </a:cubicBezTo>
                    <a:cubicBezTo>
                      <a:pt x="22395" y="8329"/>
                      <a:pt x="22372" y="8354"/>
                      <a:pt x="22339" y="8398"/>
                    </a:cubicBezTo>
                    <a:lnTo>
                      <a:pt x="22339" y="8398"/>
                    </a:lnTo>
                    <a:cubicBezTo>
                      <a:pt x="22331" y="8393"/>
                      <a:pt x="22321" y="8390"/>
                      <a:pt x="22311" y="8390"/>
                    </a:cubicBezTo>
                    <a:lnTo>
                      <a:pt x="22281" y="8420"/>
                    </a:lnTo>
                    <a:lnTo>
                      <a:pt x="22298" y="8454"/>
                    </a:lnTo>
                    <a:lnTo>
                      <a:pt x="22298" y="8454"/>
                    </a:lnTo>
                    <a:cubicBezTo>
                      <a:pt x="22313" y="8433"/>
                      <a:pt x="22326" y="8414"/>
                      <a:pt x="22339" y="8398"/>
                    </a:cubicBezTo>
                    <a:lnTo>
                      <a:pt x="22339" y="8398"/>
                    </a:lnTo>
                    <a:cubicBezTo>
                      <a:pt x="22355" y="8409"/>
                      <a:pt x="22362" y="8430"/>
                      <a:pt x="22342" y="8450"/>
                    </a:cubicBezTo>
                    <a:lnTo>
                      <a:pt x="22311" y="8481"/>
                    </a:lnTo>
                    <a:lnTo>
                      <a:pt x="22298" y="8454"/>
                    </a:lnTo>
                    <a:lnTo>
                      <a:pt x="22298" y="8454"/>
                    </a:lnTo>
                    <a:cubicBezTo>
                      <a:pt x="22198" y="8594"/>
                      <a:pt x="22042" y="8835"/>
                      <a:pt x="21886" y="9089"/>
                    </a:cubicBezTo>
                    <a:cubicBezTo>
                      <a:pt x="21855" y="9150"/>
                      <a:pt x="21855" y="9210"/>
                      <a:pt x="21886" y="9210"/>
                    </a:cubicBezTo>
                    <a:cubicBezTo>
                      <a:pt x="21947" y="9241"/>
                      <a:pt x="21916" y="9241"/>
                      <a:pt x="21855" y="9271"/>
                    </a:cubicBezTo>
                    <a:cubicBezTo>
                      <a:pt x="21839" y="9267"/>
                      <a:pt x="21823" y="9265"/>
                      <a:pt x="21810" y="9265"/>
                    </a:cubicBezTo>
                    <a:cubicBezTo>
                      <a:pt x="21728" y="9265"/>
                      <a:pt x="21716" y="9336"/>
                      <a:pt x="21795" y="9362"/>
                    </a:cubicBezTo>
                    <a:cubicBezTo>
                      <a:pt x="21832" y="9350"/>
                      <a:pt x="21855" y="9342"/>
                      <a:pt x="21861" y="9342"/>
                    </a:cubicBezTo>
                    <a:cubicBezTo>
                      <a:pt x="21870" y="9342"/>
                      <a:pt x="21848" y="9357"/>
                      <a:pt x="21795" y="9393"/>
                    </a:cubicBezTo>
                    <a:cubicBezTo>
                      <a:pt x="21734" y="9423"/>
                      <a:pt x="21734" y="9423"/>
                      <a:pt x="21734" y="9484"/>
                    </a:cubicBezTo>
                    <a:cubicBezTo>
                      <a:pt x="21758" y="9484"/>
                      <a:pt x="21744" y="9523"/>
                      <a:pt x="21721" y="9523"/>
                    </a:cubicBezTo>
                    <a:cubicBezTo>
                      <a:pt x="21716" y="9523"/>
                      <a:pt x="21710" y="9520"/>
                      <a:pt x="21704" y="9514"/>
                    </a:cubicBezTo>
                    <a:cubicBezTo>
                      <a:pt x="21643" y="9545"/>
                      <a:pt x="21582" y="9575"/>
                      <a:pt x="21612" y="9575"/>
                    </a:cubicBezTo>
                    <a:cubicBezTo>
                      <a:pt x="21612" y="9575"/>
                      <a:pt x="21582" y="9636"/>
                      <a:pt x="21552" y="9666"/>
                    </a:cubicBezTo>
                    <a:cubicBezTo>
                      <a:pt x="21491" y="9697"/>
                      <a:pt x="21491" y="9757"/>
                      <a:pt x="21491" y="9818"/>
                    </a:cubicBezTo>
                    <a:cubicBezTo>
                      <a:pt x="21470" y="9922"/>
                      <a:pt x="21463" y="9969"/>
                      <a:pt x="21452" y="9969"/>
                    </a:cubicBezTo>
                    <a:cubicBezTo>
                      <a:pt x="21446" y="9969"/>
                      <a:pt x="21440" y="9959"/>
                      <a:pt x="21430" y="9940"/>
                    </a:cubicBezTo>
                    <a:cubicBezTo>
                      <a:pt x="21425" y="9926"/>
                      <a:pt x="21418" y="9920"/>
                      <a:pt x="21410" y="9920"/>
                    </a:cubicBezTo>
                    <a:cubicBezTo>
                      <a:pt x="21366" y="9920"/>
                      <a:pt x="21283" y="10106"/>
                      <a:pt x="21308" y="10183"/>
                    </a:cubicBezTo>
                    <a:cubicBezTo>
                      <a:pt x="21339" y="10244"/>
                      <a:pt x="21339" y="10244"/>
                      <a:pt x="21308" y="10244"/>
                    </a:cubicBezTo>
                    <a:cubicBezTo>
                      <a:pt x="21298" y="10234"/>
                      <a:pt x="21291" y="10230"/>
                      <a:pt x="21287" y="10230"/>
                    </a:cubicBezTo>
                    <a:cubicBezTo>
                      <a:pt x="21278" y="10230"/>
                      <a:pt x="21278" y="10244"/>
                      <a:pt x="21278" y="10244"/>
                    </a:cubicBezTo>
                    <a:cubicBezTo>
                      <a:pt x="21248" y="10305"/>
                      <a:pt x="21217" y="10335"/>
                      <a:pt x="21187" y="10335"/>
                    </a:cubicBezTo>
                    <a:cubicBezTo>
                      <a:pt x="21187" y="10335"/>
                      <a:pt x="21156" y="10365"/>
                      <a:pt x="21126" y="10487"/>
                    </a:cubicBezTo>
                    <a:cubicBezTo>
                      <a:pt x="21156" y="10608"/>
                      <a:pt x="21035" y="10700"/>
                      <a:pt x="20944" y="10730"/>
                    </a:cubicBezTo>
                    <a:lnTo>
                      <a:pt x="20944" y="10821"/>
                    </a:lnTo>
                    <a:cubicBezTo>
                      <a:pt x="20966" y="10887"/>
                      <a:pt x="20972" y="10937"/>
                      <a:pt x="20951" y="10937"/>
                    </a:cubicBezTo>
                    <a:cubicBezTo>
                      <a:pt x="20942" y="10937"/>
                      <a:pt x="20930" y="10929"/>
                      <a:pt x="20913" y="10912"/>
                    </a:cubicBezTo>
                    <a:cubicBezTo>
                      <a:pt x="20893" y="10912"/>
                      <a:pt x="20873" y="10899"/>
                      <a:pt x="20870" y="10899"/>
                    </a:cubicBezTo>
                    <a:lnTo>
                      <a:pt x="20870" y="10899"/>
                    </a:lnTo>
                    <a:cubicBezTo>
                      <a:pt x="20869" y="10899"/>
                      <a:pt x="20873" y="10902"/>
                      <a:pt x="20883" y="10912"/>
                    </a:cubicBezTo>
                    <a:cubicBezTo>
                      <a:pt x="20911" y="10968"/>
                      <a:pt x="20812" y="11099"/>
                      <a:pt x="20748" y="11099"/>
                    </a:cubicBezTo>
                    <a:cubicBezTo>
                      <a:pt x="20742" y="11099"/>
                      <a:pt x="20736" y="11098"/>
                      <a:pt x="20731" y="11095"/>
                    </a:cubicBezTo>
                    <a:cubicBezTo>
                      <a:pt x="20700" y="11095"/>
                      <a:pt x="20700" y="11095"/>
                      <a:pt x="20670" y="11125"/>
                    </a:cubicBezTo>
                    <a:lnTo>
                      <a:pt x="20700" y="11156"/>
                    </a:lnTo>
                    <a:cubicBezTo>
                      <a:pt x="20731" y="11156"/>
                      <a:pt x="20761" y="11186"/>
                      <a:pt x="20731" y="11216"/>
                    </a:cubicBezTo>
                    <a:cubicBezTo>
                      <a:pt x="20700" y="11277"/>
                      <a:pt x="20700" y="11308"/>
                      <a:pt x="20670" y="11308"/>
                    </a:cubicBezTo>
                    <a:cubicBezTo>
                      <a:pt x="20609" y="11338"/>
                      <a:pt x="20548" y="11338"/>
                      <a:pt x="20579" y="11368"/>
                    </a:cubicBezTo>
                    <a:cubicBezTo>
                      <a:pt x="20579" y="11368"/>
                      <a:pt x="20548" y="11399"/>
                      <a:pt x="20488" y="11429"/>
                    </a:cubicBezTo>
                    <a:cubicBezTo>
                      <a:pt x="20457" y="11490"/>
                      <a:pt x="20457" y="11520"/>
                      <a:pt x="20396" y="11612"/>
                    </a:cubicBezTo>
                    <a:cubicBezTo>
                      <a:pt x="20396" y="11664"/>
                      <a:pt x="20351" y="11739"/>
                      <a:pt x="20319" y="11739"/>
                    </a:cubicBezTo>
                    <a:cubicBezTo>
                      <a:pt x="20314" y="11739"/>
                      <a:pt x="20309" y="11737"/>
                      <a:pt x="20305" y="11733"/>
                    </a:cubicBezTo>
                    <a:cubicBezTo>
                      <a:pt x="20305" y="11733"/>
                      <a:pt x="20275" y="11824"/>
                      <a:pt x="20275" y="11885"/>
                    </a:cubicBezTo>
                    <a:cubicBezTo>
                      <a:pt x="20214" y="11976"/>
                      <a:pt x="20184" y="12007"/>
                      <a:pt x="20153" y="12007"/>
                    </a:cubicBezTo>
                    <a:cubicBezTo>
                      <a:pt x="20141" y="11994"/>
                      <a:pt x="20133" y="11987"/>
                      <a:pt x="20129" y="11987"/>
                    </a:cubicBezTo>
                    <a:cubicBezTo>
                      <a:pt x="20123" y="11987"/>
                      <a:pt x="20123" y="12001"/>
                      <a:pt x="20123" y="12037"/>
                    </a:cubicBezTo>
                    <a:cubicBezTo>
                      <a:pt x="20153" y="12067"/>
                      <a:pt x="20153" y="12098"/>
                      <a:pt x="20123" y="12159"/>
                    </a:cubicBezTo>
                    <a:cubicBezTo>
                      <a:pt x="20093" y="12189"/>
                      <a:pt x="20062" y="12219"/>
                      <a:pt x="20062" y="12219"/>
                    </a:cubicBezTo>
                    <a:cubicBezTo>
                      <a:pt x="20093" y="12250"/>
                      <a:pt x="20093" y="12250"/>
                      <a:pt x="20062" y="12280"/>
                    </a:cubicBezTo>
                    <a:cubicBezTo>
                      <a:pt x="20032" y="12341"/>
                      <a:pt x="19941" y="12463"/>
                      <a:pt x="19910" y="12493"/>
                    </a:cubicBezTo>
                    <a:cubicBezTo>
                      <a:pt x="19849" y="12574"/>
                      <a:pt x="19829" y="12601"/>
                      <a:pt x="19840" y="12601"/>
                    </a:cubicBezTo>
                    <a:cubicBezTo>
                      <a:pt x="19846" y="12601"/>
                      <a:pt x="19860" y="12594"/>
                      <a:pt x="19880" y="12584"/>
                    </a:cubicBezTo>
                    <a:cubicBezTo>
                      <a:pt x="19891" y="12573"/>
                      <a:pt x="19902" y="12566"/>
                      <a:pt x="19907" y="12566"/>
                    </a:cubicBezTo>
                    <a:cubicBezTo>
                      <a:pt x="19916" y="12566"/>
                      <a:pt x="19907" y="12587"/>
                      <a:pt x="19849" y="12645"/>
                    </a:cubicBezTo>
                    <a:cubicBezTo>
                      <a:pt x="19819" y="12675"/>
                      <a:pt x="19728" y="12797"/>
                      <a:pt x="19637" y="12919"/>
                    </a:cubicBezTo>
                    <a:cubicBezTo>
                      <a:pt x="19545" y="13101"/>
                      <a:pt x="19545" y="13101"/>
                      <a:pt x="19576" y="13101"/>
                    </a:cubicBezTo>
                    <a:cubicBezTo>
                      <a:pt x="19637" y="13101"/>
                      <a:pt x="19637" y="13131"/>
                      <a:pt x="19545" y="13162"/>
                    </a:cubicBezTo>
                    <a:cubicBezTo>
                      <a:pt x="19424" y="13192"/>
                      <a:pt x="19393" y="13253"/>
                      <a:pt x="19424" y="13253"/>
                    </a:cubicBezTo>
                    <a:cubicBezTo>
                      <a:pt x="19424" y="13314"/>
                      <a:pt x="19424" y="13314"/>
                      <a:pt x="19393" y="13374"/>
                    </a:cubicBezTo>
                    <a:cubicBezTo>
                      <a:pt x="19386" y="13367"/>
                      <a:pt x="19379" y="13364"/>
                      <a:pt x="19372" y="13364"/>
                    </a:cubicBezTo>
                    <a:cubicBezTo>
                      <a:pt x="19350" y="13364"/>
                      <a:pt x="19333" y="13403"/>
                      <a:pt x="19333" y="13496"/>
                    </a:cubicBezTo>
                    <a:cubicBezTo>
                      <a:pt x="19317" y="13511"/>
                      <a:pt x="19310" y="13519"/>
                      <a:pt x="19302" y="13519"/>
                    </a:cubicBezTo>
                    <a:cubicBezTo>
                      <a:pt x="19295" y="13519"/>
                      <a:pt x="19287" y="13511"/>
                      <a:pt x="19272" y="13496"/>
                    </a:cubicBezTo>
                    <a:lnTo>
                      <a:pt x="19211" y="13587"/>
                    </a:lnTo>
                    <a:cubicBezTo>
                      <a:pt x="19211" y="13709"/>
                      <a:pt x="19029" y="13952"/>
                      <a:pt x="18968" y="13982"/>
                    </a:cubicBezTo>
                    <a:cubicBezTo>
                      <a:pt x="18968" y="13982"/>
                      <a:pt x="18938" y="14013"/>
                      <a:pt x="18938" y="14074"/>
                    </a:cubicBezTo>
                    <a:cubicBezTo>
                      <a:pt x="18960" y="14142"/>
                      <a:pt x="18949" y="14176"/>
                      <a:pt x="18916" y="14176"/>
                    </a:cubicBezTo>
                    <a:cubicBezTo>
                      <a:pt x="18905" y="14176"/>
                      <a:pt x="18892" y="14172"/>
                      <a:pt x="18877" y="14165"/>
                    </a:cubicBezTo>
                    <a:cubicBezTo>
                      <a:pt x="18864" y="14152"/>
                      <a:pt x="18857" y="14145"/>
                      <a:pt x="18855" y="14145"/>
                    </a:cubicBezTo>
                    <a:lnTo>
                      <a:pt x="18855" y="14145"/>
                    </a:lnTo>
                    <a:cubicBezTo>
                      <a:pt x="18852" y="14145"/>
                      <a:pt x="18859" y="14160"/>
                      <a:pt x="18877" y="14195"/>
                    </a:cubicBezTo>
                    <a:cubicBezTo>
                      <a:pt x="18877" y="14245"/>
                      <a:pt x="18773" y="14400"/>
                      <a:pt x="18719" y="14400"/>
                    </a:cubicBezTo>
                    <a:cubicBezTo>
                      <a:pt x="18708" y="14400"/>
                      <a:pt x="18700" y="14393"/>
                      <a:pt x="18694" y="14378"/>
                    </a:cubicBezTo>
                    <a:cubicBezTo>
                      <a:pt x="18664" y="14378"/>
                      <a:pt x="18634" y="14347"/>
                      <a:pt x="18634" y="14347"/>
                    </a:cubicBezTo>
                    <a:cubicBezTo>
                      <a:pt x="18634" y="14408"/>
                      <a:pt x="18603" y="14469"/>
                      <a:pt x="18603" y="14469"/>
                    </a:cubicBezTo>
                    <a:cubicBezTo>
                      <a:pt x="18634" y="14469"/>
                      <a:pt x="18603" y="14530"/>
                      <a:pt x="18542" y="14651"/>
                    </a:cubicBezTo>
                    <a:cubicBezTo>
                      <a:pt x="18482" y="14712"/>
                      <a:pt x="18390" y="14894"/>
                      <a:pt x="18330" y="14985"/>
                    </a:cubicBezTo>
                    <a:cubicBezTo>
                      <a:pt x="18269" y="15077"/>
                      <a:pt x="18178" y="15198"/>
                      <a:pt x="18147" y="15229"/>
                    </a:cubicBezTo>
                    <a:cubicBezTo>
                      <a:pt x="18117" y="15259"/>
                      <a:pt x="18086" y="15289"/>
                      <a:pt x="18056" y="15411"/>
                    </a:cubicBezTo>
                    <a:cubicBezTo>
                      <a:pt x="18056" y="15472"/>
                      <a:pt x="17995" y="15533"/>
                      <a:pt x="17965" y="15533"/>
                    </a:cubicBezTo>
                    <a:lnTo>
                      <a:pt x="17934" y="15563"/>
                    </a:lnTo>
                    <a:cubicBezTo>
                      <a:pt x="17904" y="15654"/>
                      <a:pt x="17874" y="15715"/>
                      <a:pt x="17874" y="15715"/>
                    </a:cubicBezTo>
                    <a:cubicBezTo>
                      <a:pt x="17866" y="15707"/>
                      <a:pt x="17855" y="15703"/>
                      <a:pt x="17844" y="15703"/>
                    </a:cubicBezTo>
                    <a:cubicBezTo>
                      <a:pt x="17815" y="15703"/>
                      <a:pt x="17782" y="15731"/>
                      <a:pt x="17782" y="15776"/>
                    </a:cubicBezTo>
                    <a:cubicBezTo>
                      <a:pt x="17813" y="15776"/>
                      <a:pt x="17782" y="15837"/>
                      <a:pt x="17722" y="15897"/>
                    </a:cubicBezTo>
                    <a:cubicBezTo>
                      <a:pt x="17661" y="15928"/>
                      <a:pt x="17418" y="16292"/>
                      <a:pt x="17144" y="16627"/>
                    </a:cubicBezTo>
                    <a:cubicBezTo>
                      <a:pt x="17023" y="16779"/>
                      <a:pt x="16901" y="16961"/>
                      <a:pt x="16810" y="17083"/>
                    </a:cubicBezTo>
                    <a:cubicBezTo>
                      <a:pt x="16719" y="17204"/>
                      <a:pt x="16658" y="17296"/>
                      <a:pt x="16658" y="17296"/>
                    </a:cubicBezTo>
                    <a:cubicBezTo>
                      <a:pt x="16658" y="17296"/>
                      <a:pt x="16627" y="17326"/>
                      <a:pt x="16567" y="17417"/>
                    </a:cubicBezTo>
                    <a:cubicBezTo>
                      <a:pt x="16536" y="17447"/>
                      <a:pt x="16475" y="17508"/>
                      <a:pt x="16475" y="17508"/>
                    </a:cubicBezTo>
                    <a:cubicBezTo>
                      <a:pt x="16471" y="17506"/>
                      <a:pt x="16467" y="17505"/>
                      <a:pt x="16462" y="17505"/>
                    </a:cubicBezTo>
                    <a:cubicBezTo>
                      <a:pt x="16395" y="17505"/>
                      <a:pt x="16259" y="17699"/>
                      <a:pt x="16202" y="17812"/>
                    </a:cubicBezTo>
                    <a:cubicBezTo>
                      <a:pt x="16202" y="17873"/>
                      <a:pt x="16171" y="17934"/>
                      <a:pt x="16141" y="17964"/>
                    </a:cubicBezTo>
                    <a:cubicBezTo>
                      <a:pt x="16130" y="17953"/>
                      <a:pt x="16117" y="17948"/>
                      <a:pt x="16104" y="17948"/>
                    </a:cubicBezTo>
                    <a:cubicBezTo>
                      <a:pt x="16047" y="17948"/>
                      <a:pt x="15978" y="18042"/>
                      <a:pt x="15928" y="18116"/>
                    </a:cubicBezTo>
                    <a:cubicBezTo>
                      <a:pt x="15951" y="18185"/>
                      <a:pt x="15940" y="18219"/>
                      <a:pt x="15907" y="18219"/>
                    </a:cubicBezTo>
                    <a:cubicBezTo>
                      <a:pt x="15896" y="18219"/>
                      <a:pt x="15883" y="18215"/>
                      <a:pt x="15868" y="18207"/>
                    </a:cubicBezTo>
                    <a:cubicBezTo>
                      <a:pt x="15861" y="18194"/>
                      <a:pt x="15851" y="18188"/>
                      <a:pt x="15841" y="18188"/>
                    </a:cubicBezTo>
                    <a:cubicBezTo>
                      <a:pt x="15803" y="18188"/>
                      <a:pt x="15753" y="18264"/>
                      <a:pt x="15776" y="18359"/>
                    </a:cubicBezTo>
                    <a:cubicBezTo>
                      <a:pt x="15746" y="18420"/>
                      <a:pt x="15746" y="18420"/>
                      <a:pt x="15685" y="18451"/>
                    </a:cubicBezTo>
                    <a:cubicBezTo>
                      <a:pt x="15624" y="18451"/>
                      <a:pt x="15594" y="18481"/>
                      <a:pt x="15594" y="18481"/>
                    </a:cubicBezTo>
                    <a:cubicBezTo>
                      <a:pt x="15624" y="18572"/>
                      <a:pt x="15594" y="18603"/>
                      <a:pt x="15503" y="18603"/>
                    </a:cubicBezTo>
                    <a:cubicBezTo>
                      <a:pt x="15381" y="18633"/>
                      <a:pt x="15381" y="18633"/>
                      <a:pt x="15412" y="18724"/>
                    </a:cubicBezTo>
                    <a:cubicBezTo>
                      <a:pt x="15412" y="18785"/>
                      <a:pt x="15290" y="18937"/>
                      <a:pt x="15199" y="18937"/>
                    </a:cubicBezTo>
                    <a:cubicBezTo>
                      <a:pt x="15168" y="18967"/>
                      <a:pt x="15108" y="18967"/>
                      <a:pt x="15138" y="18998"/>
                    </a:cubicBezTo>
                    <a:lnTo>
                      <a:pt x="15077" y="19028"/>
                    </a:lnTo>
                    <a:cubicBezTo>
                      <a:pt x="15047" y="19058"/>
                      <a:pt x="15016" y="19089"/>
                      <a:pt x="15016" y="19089"/>
                    </a:cubicBezTo>
                    <a:lnTo>
                      <a:pt x="15016" y="19119"/>
                    </a:lnTo>
                    <a:cubicBezTo>
                      <a:pt x="14986" y="19150"/>
                      <a:pt x="14773" y="19332"/>
                      <a:pt x="14500" y="19575"/>
                    </a:cubicBezTo>
                    <a:cubicBezTo>
                      <a:pt x="14105" y="19940"/>
                      <a:pt x="14044" y="20001"/>
                      <a:pt x="14105" y="20001"/>
                    </a:cubicBezTo>
                    <a:cubicBezTo>
                      <a:pt x="14178" y="20025"/>
                      <a:pt x="14133" y="20070"/>
                      <a:pt x="14064" y="20070"/>
                    </a:cubicBezTo>
                    <a:cubicBezTo>
                      <a:pt x="14048" y="20070"/>
                      <a:pt x="14031" y="20067"/>
                      <a:pt x="14013" y="20062"/>
                    </a:cubicBezTo>
                    <a:cubicBezTo>
                      <a:pt x="13983" y="20092"/>
                      <a:pt x="13892" y="20153"/>
                      <a:pt x="13801" y="20213"/>
                    </a:cubicBezTo>
                    <a:cubicBezTo>
                      <a:pt x="13751" y="20263"/>
                      <a:pt x="13701" y="20313"/>
                      <a:pt x="13668" y="20313"/>
                    </a:cubicBezTo>
                    <a:cubicBezTo>
                      <a:pt x="13661" y="20313"/>
                      <a:pt x="13654" y="20310"/>
                      <a:pt x="13649" y="20305"/>
                    </a:cubicBezTo>
                    <a:lnTo>
                      <a:pt x="13618" y="20335"/>
                    </a:lnTo>
                    <a:cubicBezTo>
                      <a:pt x="13557" y="20457"/>
                      <a:pt x="13345" y="20639"/>
                      <a:pt x="13193" y="20730"/>
                    </a:cubicBezTo>
                    <a:cubicBezTo>
                      <a:pt x="13132" y="20791"/>
                      <a:pt x="13102" y="20821"/>
                      <a:pt x="13041" y="20913"/>
                    </a:cubicBezTo>
                    <a:cubicBezTo>
                      <a:pt x="12980" y="20973"/>
                      <a:pt x="12980" y="20973"/>
                      <a:pt x="12919" y="21004"/>
                    </a:cubicBezTo>
                    <a:cubicBezTo>
                      <a:pt x="12916" y="21001"/>
                      <a:pt x="12912" y="21000"/>
                      <a:pt x="12906" y="21000"/>
                    </a:cubicBezTo>
                    <a:cubicBezTo>
                      <a:pt x="12847" y="21000"/>
                      <a:pt x="12648" y="21128"/>
                      <a:pt x="12676" y="21156"/>
                    </a:cubicBezTo>
                    <a:lnTo>
                      <a:pt x="12615" y="21186"/>
                    </a:lnTo>
                    <a:cubicBezTo>
                      <a:pt x="12554" y="21186"/>
                      <a:pt x="12554" y="21247"/>
                      <a:pt x="12554" y="21247"/>
                    </a:cubicBezTo>
                    <a:cubicBezTo>
                      <a:pt x="12592" y="21285"/>
                      <a:pt x="12583" y="21310"/>
                      <a:pt x="12549" y="21310"/>
                    </a:cubicBezTo>
                    <a:cubicBezTo>
                      <a:pt x="12528" y="21310"/>
                      <a:pt x="12498" y="21301"/>
                      <a:pt x="12463" y="21277"/>
                    </a:cubicBezTo>
                    <a:cubicBezTo>
                      <a:pt x="12453" y="21267"/>
                      <a:pt x="12440" y="21264"/>
                      <a:pt x="12427" y="21264"/>
                    </a:cubicBezTo>
                    <a:cubicBezTo>
                      <a:pt x="12402" y="21264"/>
                      <a:pt x="12382" y="21277"/>
                      <a:pt x="12402" y="21277"/>
                    </a:cubicBezTo>
                    <a:cubicBezTo>
                      <a:pt x="12372" y="21338"/>
                      <a:pt x="12372" y="21399"/>
                      <a:pt x="12311" y="21399"/>
                    </a:cubicBezTo>
                    <a:cubicBezTo>
                      <a:pt x="12250" y="21429"/>
                      <a:pt x="12220" y="21460"/>
                      <a:pt x="12250" y="21521"/>
                    </a:cubicBezTo>
                    <a:cubicBezTo>
                      <a:pt x="12281" y="21551"/>
                      <a:pt x="12250" y="21581"/>
                      <a:pt x="12190" y="21581"/>
                    </a:cubicBezTo>
                    <a:cubicBezTo>
                      <a:pt x="12190" y="21581"/>
                      <a:pt x="12190" y="21581"/>
                      <a:pt x="12190" y="21528"/>
                    </a:cubicBezTo>
                    <a:lnTo>
                      <a:pt x="12190" y="21528"/>
                    </a:lnTo>
                    <a:cubicBezTo>
                      <a:pt x="12173" y="21541"/>
                      <a:pt x="12151" y="21559"/>
                      <a:pt x="12129" y="21581"/>
                    </a:cubicBezTo>
                    <a:cubicBezTo>
                      <a:pt x="12088" y="21581"/>
                      <a:pt x="12034" y="21595"/>
                      <a:pt x="12003" y="21595"/>
                    </a:cubicBezTo>
                    <a:cubicBezTo>
                      <a:pt x="11987" y="21595"/>
                      <a:pt x="11977" y="21591"/>
                      <a:pt x="11977" y="21581"/>
                    </a:cubicBezTo>
                    <a:cubicBezTo>
                      <a:pt x="11916" y="21581"/>
                      <a:pt x="11855" y="21612"/>
                      <a:pt x="11946" y="21642"/>
                    </a:cubicBezTo>
                    <a:cubicBezTo>
                      <a:pt x="11977" y="21703"/>
                      <a:pt x="11977" y="21703"/>
                      <a:pt x="11886" y="21764"/>
                    </a:cubicBezTo>
                    <a:cubicBezTo>
                      <a:pt x="11864" y="21785"/>
                      <a:pt x="11843" y="21807"/>
                      <a:pt x="11821" y="21807"/>
                    </a:cubicBezTo>
                    <a:cubicBezTo>
                      <a:pt x="11812" y="21807"/>
                      <a:pt x="11803" y="21803"/>
                      <a:pt x="11795" y="21794"/>
                    </a:cubicBezTo>
                    <a:cubicBezTo>
                      <a:pt x="11782" y="21781"/>
                      <a:pt x="11775" y="21774"/>
                      <a:pt x="11766" y="21774"/>
                    </a:cubicBezTo>
                    <a:cubicBezTo>
                      <a:pt x="11754" y="21774"/>
                      <a:pt x="11739" y="21789"/>
                      <a:pt x="11703" y="21824"/>
                    </a:cubicBezTo>
                    <a:cubicBezTo>
                      <a:pt x="11582" y="21885"/>
                      <a:pt x="11491" y="22068"/>
                      <a:pt x="11491" y="22128"/>
                    </a:cubicBezTo>
                    <a:cubicBezTo>
                      <a:pt x="11508" y="22164"/>
                      <a:pt x="11516" y="22179"/>
                      <a:pt x="11507" y="22179"/>
                    </a:cubicBezTo>
                    <a:cubicBezTo>
                      <a:pt x="11500" y="22179"/>
                      <a:pt x="11485" y="22171"/>
                      <a:pt x="11460" y="22159"/>
                    </a:cubicBezTo>
                    <a:cubicBezTo>
                      <a:pt x="11451" y="22150"/>
                      <a:pt x="11442" y="22146"/>
                      <a:pt x="11433" y="22146"/>
                    </a:cubicBezTo>
                    <a:cubicBezTo>
                      <a:pt x="11409" y="22146"/>
                      <a:pt x="11382" y="22168"/>
                      <a:pt x="11339" y="22189"/>
                    </a:cubicBezTo>
                    <a:cubicBezTo>
                      <a:pt x="11339" y="22159"/>
                      <a:pt x="11369" y="22128"/>
                      <a:pt x="11399" y="22098"/>
                    </a:cubicBezTo>
                    <a:lnTo>
                      <a:pt x="11399" y="22068"/>
                    </a:lnTo>
                    <a:cubicBezTo>
                      <a:pt x="11377" y="22060"/>
                      <a:pt x="11358" y="22056"/>
                      <a:pt x="11342" y="22056"/>
                    </a:cubicBezTo>
                    <a:cubicBezTo>
                      <a:pt x="11295" y="22056"/>
                      <a:pt x="11278" y="22090"/>
                      <a:pt x="11278" y="22159"/>
                    </a:cubicBezTo>
                    <a:cubicBezTo>
                      <a:pt x="11247" y="22220"/>
                      <a:pt x="11247" y="22220"/>
                      <a:pt x="11187" y="22220"/>
                    </a:cubicBezTo>
                    <a:cubicBezTo>
                      <a:pt x="11146" y="22220"/>
                      <a:pt x="11106" y="22206"/>
                      <a:pt x="11083" y="22206"/>
                    </a:cubicBezTo>
                    <a:cubicBezTo>
                      <a:pt x="11072" y="22206"/>
                      <a:pt x="11065" y="22209"/>
                      <a:pt x="11065" y="22220"/>
                    </a:cubicBezTo>
                    <a:cubicBezTo>
                      <a:pt x="11065" y="22220"/>
                      <a:pt x="11004" y="22280"/>
                      <a:pt x="10943" y="22280"/>
                    </a:cubicBezTo>
                    <a:cubicBezTo>
                      <a:pt x="10852" y="22311"/>
                      <a:pt x="10791" y="22341"/>
                      <a:pt x="10822" y="22372"/>
                    </a:cubicBezTo>
                    <a:cubicBezTo>
                      <a:pt x="10822" y="22402"/>
                      <a:pt x="10791" y="22432"/>
                      <a:pt x="10761" y="22463"/>
                    </a:cubicBezTo>
                    <a:cubicBezTo>
                      <a:pt x="10700" y="22463"/>
                      <a:pt x="10670" y="22493"/>
                      <a:pt x="10670" y="22524"/>
                    </a:cubicBezTo>
                    <a:cubicBezTo>
                      <a:pt x="10700" y="22554"/>
                      <a:pt x="10670" y="22615"/>
                      <a:pt x="10579" y="22676"/>
                    </a:cubicBezTo>
                    <a:cubicBezTo>
                      <a:pt x="10543" y="22711"/>
                      <a:pt x="10528" y="22726"/>
                      <a:pt x="10504" y="22726"/>
                    </a:cubicBezTo>
                    <a:cubicBezTo>
                      <a:pt x="10487" y="22726"/>
                      <a:pt x="10464" y="22719"/>
                      <a:pt x="10427" y="22706"/>
                    </a:cubicBezTo>
                    <a:cubicBezTo>
                      <a:pt x="10427" y="22696"/>
                      <a:pt x="10420" y="22692"/>
                      <a:pt x="10410" y="22692"/>
                    </a:cubicBezTo>
                    <a:cubicBezTo>
                      <a:pt x="10390" y="22692"/>
                      <a:pt x="10356" y="22706"/>
                      <a:pt x="10336" y="22706"/>
                    </a:cubicBezTo>
                    <a:cubicBezTo>
                      <a:pt x="10336" y="22706"/>
                      <a:pt x="10275" y="22736"/>
                      <a:pt x="10244" y="22736"/>
                    </a:cubicBezTo>
                    <a:cubicBezTo>
                      <a:pt x="10227" y="22727"/>
                      <a:pt x="10214" y="22724"/>
                      <a:pt x="10206" y="22724"/>
                    </a:cubicBezTo>
                    <a:cubicBezTo>
                      <a:pt x="10186" y="22724"/>
                      <a:pt x="10192" y="22745"/>
                      <a:pt x="10214" y="22767"/>
                    </a:cubicBezTo>
                    <a:lnTo>
                      <a:pt x="10244" y="22828"/>
                    </a:lnTo>
                    <a:cubicBezTo>
                      <a:pt x="10227" y="22836"/>
                      <a:pt x="10209" y="22840"/>
                      <a:pt x="10192" y="22840"/>
                    </a:cubicBezTo>
                    <a:cubicBezTo>
                      <a:pt x="10151" y="22840"/>
                      <a:pt x="10114" y="22819"/>
                      <a:pt x="10092" y="22797"/>
                    </a:cubicBezTo>
                    <a:cubicBezTo>
                      <a:pt x="10062" y="22767"/>
                      <a:pt x="10047" y="22752"/>
                      <a:pt x="10043" y="22752"/>
                    </a:cubicBezTo>
                    <a:lnTo>
                      <a:pt x="10043" y="22752"/>
                    </a:lnTo>
                    <a:cubicBezTo>
                      <a:pt x="10039" y="22752"/>
                      <a:pt x="10047" y="22767"/>
                      <a:pt x="10062" y="22797"/>
                    </a:cubicBezTo>
                    <a:cubicBezTo>
                      <a:pt x="10062" y="22828"/>
                      <a:pt x="10032" y="22888"/>
                      <a:pt x="9940" y="22919"/>
                    </a:cubicBezTo>
                    <a:cubicBezTo>
                      <a:pt x="9876" y="22940"/>
                      <a:pt x="9811" y="22962"/>
                      <a:pt x="9768" y="22962"/>
                    </a:cubicBezTo>
                    <a:cubicBezTo>
                      <a:pt x="9751" y="22962"/>
                      <a:pt x="9737" y="22958"/>
                      <a:pt x="9728" y="22949"/>
                    </a:cubicBezTo>
                    <a:cubicBezTo>
                      <a:pt x="9667" y="22949"/>
                      <a:pt x="9636" y="23010"/>
                      <a:pt x="9636" y="23010"/>
                    </a:cubicBezTo>
                    <a:cubicBezTo>
                      <a:pt x="9606" y="23040"/>
                      <a:pt x="9576" y="23071"/>
                      <a:pt x="9424" y="23101"/>
                    </a:cubicBezTo>
                    <a:cubicBezTo>
                      <a:pt x="9180" y="23131"/>
                      <a:pt x="9180" y="23131"/>
                      <a:pt x="9211" y="23192"/>
                    </a:cubicBezTo>
                    <a:cubicBezTo>
                      <a:pt x="9211" y="23210"/>
                      <a:pt x="9211" y="23227"/>
                      <a:pt x="9199" y="23227"/>
                    </a:cubicBezTo>
                    <a:cubicBezTo>
                      <a:pt x="9191" y="23227"/>
                      <a:pt x="9176" y="23218"/>
                      <a:pt x="9150" y="23192"/>
                    </a:cubicBezTo>
                    <a:cubicBezTo>
                      <a:pt x="9089" y="23192"/>
                      <a:pt x="9059" y="23253"/>
                      <a:pt x="8968" y="23314"/>
                    </a:cubicBezTo>
                    <a:cubicBezTo>
                      <a:pt x="8937" y="23344"/>
                      <a:pt x="8968" y="23405"/>
                      <a:pt x="8968" y="23466"/>
                    </a:cubicBezTo>
                    <a:cubicBezTo>
                      <a:pt x="8998" y="23527"/>
                      <a:pt x="8998" y="23527"/>
                      <a:pt x="8907" y="23527"/>
                    </a:cubicBezTo>
                    <a:cubicBezTo>
                      <a:pt x="8846" y="23527"/>
                      <a:pt x="8785" y="23527"/>
                      <a:pt x="8785" y="23496"/>
                    </a:cubicBezTo>
                    <a:cubicBezTo>
                      <a:pt x="8785" y="23466"/>
                      <a:pt x="8816" y="23435"/>
                      <a:pt x="8816" y="23435"/>
                    </a:cubicBezTo>
                    <a:lnTo>
                      <a:pt x="8877" y="23435"/>
                    </a:lnTo>
                    <a:cubicBezTo>
                      <a:pt x="8856" y="23414"/>
                      <a:pt x="8849" y="23379"/>
                      <a:pt x="8817" y="23379"/>
                    </a:cubicBezTo>
                    <a:cubicBezTo>
                      <a:pt x="8803" y="23379"/>
                      <a:pt x="8783" y="23386"/>
                      <a:pt x="8755" y="23405"/>
                    </a:cubicBezTo>
                    <a:cubicBezTo>
                      <a:pt x="8737" y="23396"/>
                      <a:pt x="8719" y="23392"/>
                      <a:pt x="8704" y="23392"/>
                    </a:cubicBezTo>
                    <a:cubicBezTo>
                      <a:pt x="8666" y="23392"/>
                      <a:pt x="8642" y="23414"/>
                      <a:pt x="8664" y="23435"/>
                    </a:cubicBezTo>
                    <a:cubicBezTo>
                      <a:pt x="8646" y="23427"/>
                      <a:pt x="8626" y="23423"/>
                      <a:pt x="8603" y="23423"/>
                    </a:cubicBezTo>
                    <a:cubicBezTo>
                      <a:pt x="8550" y="23423"/>
                      <a:pt x="8485" y="23444"/>
                      <a:pt x="8421" y="23466"/>
                    </a:cubicBezTo>
                    <a:cubicBezTo>
                      <a:pt x="8354" y="23510"/>
                      <a:pt x="8255" y="23539"/>
                      <a:pt x="8182" y="23539"/>
                    </a:cubicBezTo>
                    <a:cubicBezTo>
                      <a:pt x="8156" y="23539"/>
                      <a:pt x="8133" y="23535"/>
                      <a:pt x="8117" y="23527"/>
                    </a:cubicBezTo>
                    <a:cubicBezTo>
                      <a:pt x="8025" y="23557"/>
                      <a:pt x="7965" y="23587"/>
                      <a:pt x="7995" y="23618"/>
                    </a:cubicBezTo>
                    <a:cubicBezTo>
                      <a:pt x="7995" y="23653"/>
                      <a:pt x="7985" y="23668"/>
                      <a:pt x="7976" y="23668"/>
                    </a:cubicBezTo>
                    <a:cubicBezTo>
                      <a:pt x="7970" y="23668"/>
                      <a:pt x="7965" y="23661"/>
                      <a:pt x="7965" y="23648"/>
                    </a:cubicBezTo>
                    <a:cubicBezTo>
                      <a:pt x="7948" y="23640"/>
                      <a:pt x="7926" y="23636"/>
                      <a:pt x="7897" y="23636"/>
                    </a:cubicBezTo>
                    <a:cubicBezTo>
                      <a:pt x="7820" y="23636"/>
                      <a:pt x="7703" y="23664"/>
                      <a:pt x="7570" y="23709"/>
                    </a:cubicBezTo>
                    <a:cubicBezTo>
                      <a:pt x="7418" y="23739"/>
                      <a:pt x="7235" y="23770"/>
                      <a:pt x="7235" y="23831"/>
                    </a:cubicBezTo>
                    <a:lnTo>
                      <a:pt x="7144" y="23831"/>
                    </a:lnTo>
                    <a:cubicBezTo>
                      <a:pt x="7022" y="23831"/>
                      <a:pt x="6749" y="23891"/>
                      <a:pt x="6718" y="23952"/>
                    </a:cubicBezTo>
                    <a:cubicBezTo>
                      <a:pt x="6718" y="23952"/>
                      <a:pt x="6658" y="23952"/>
                      <a:pt x="6566" y="23983"/>
                    </a:cubicBezTo>
                    <a:cubicBezTo>
                      <a:pt x="6516" y="23970"/>
                      <a:pt x="6481" y="23963"/>
                      <a:pt x="6454" y="23963"/>
                    </a:cubicBezTo>
                    <a:cubicBezTo>
                      <a:pt x="6414" y="23963"/>
                      <a:pt x="6389" y="23977"/>
                      <a:pt x="6354" y="24013"/>
                    </a:cubicBezTo>
                    <a:cubicBezTo>
                      <a:pt x="6332" y="24034"/>
                      <a:pt x="6326" y="24056"/>
                      <a:pt x="6324" y="24056"/>
                    </a:cubicBezTo>
                    <a:cubicBezTo>
                      <a:pt x="6323" y="24056"/>
                      <a:pt x="6323" y="24052"/>
                      <a:pt x="6323" y="24043"/>
                    </a:cubicBezTo>
                    <a:cubicBezTo>
                      <a:pt x="6323" y="24034"/>
                      <a:pt x="6315" y="24031"/>
                      <a:pt x="6299" y="24031"/>
                    </a:cubicBezTo>
                    <a:cubicBezTo>
                      <a:pt x="6259" y="24031"/>
                      <a:pt x="6170" y="24052"/>
                      <a:pt x="6019" y="24074"/>
                    </a:cubicBezTo>
                    <a:cubicBezTo>
                      <a:pt x="5837" y="24104"/>
                      <a:pt x="5837" y="24104"/>
                      <a:pt x="5898" y="24104"/>
                    </a:cubicBezTo>
                    <a:cubicBezTo>
                      <a:pt x="5808" y="24130"/>
                      <a:pt x="5756" y="24139"/>
                      <a:pt x="5726" y="24139"/>
                    </a:cubicBezTo>
                    <a:cubicBezTo>
                      <a:pt x="5685" y="24139"/>
                      <a:pt x="5685" y="24122"/>
                      <a:pt x="5685" y="24104"/>
                    </a:cubicBezTo>
                    <a:cubicBezTo>
                      <a:pt x="5710" y="24079"/>
                      <a:pt x="5704" y="24064"/>
                      <a:pt x="5686" y="24064"/>
                    </a:cubicBezTo>
                    <a:cubicBezTo>
                      <a:pt x="5661" y="24064"/>
                      <a:pt x="5612" y="24094"/>
                      <a:pt x="5594" y="24165"/>
                    </a:cubicBezTo>
                    <a:cubicBezTo>
                      <a:pt x="5575" y="24202"/>
                      <a:pt x="5521" y="24228"/>
                      <a:pt x="5483" y="24228"/>
                    </a:cubicBezTo>
                    <a:cubicBezTo>
                      <a:pt x="5460" y="24228"/>
                      <a:pt x="5442" y="24219"/>
                      <a:pt x="5442" y="24195"/>
                    </a:cubicBezTo>
                    <a:cubicBezTo>
                      <a:pt x="5442" y="24165"/>
                      <a:pt x="5503" y="24165"/>
                      <a:pt x="5563" y="24165"/>
                    </a:cubicBezTo>
                    <a:lnTo>
                      <a:pt x="5533" y="24104"/>
                    </a:lnTo>
                    <a:cubicBezTo>
                      <a:pt x="5503" y="24104"/>
                      <a:pt x="5503" y="24104"/>
                      <a:pt x="5442" y="24135"/>
                    </a:cubicBezTo>
                    <a:cubicBezTo>
                      <a:pt x="5442" y="24135"/>
                      <a:pt x="5411" y="24135"/>
                      <a:pt x="5351" y="24195"/>
                    </a:cubicBezTo>
                    <a:cubicBezTo>
                      <a:pt x="5320" y="24226"/>
                      <a:pt x="5320" y="24256"/>
                      <a:pt x="5351" y="24287"/>
                    </a:cubicBezTo>
                    <a:cubicBezTo>
                      <a:pt x="5411" y="24317"/>
                      <a:pt x="5351" y="24317"/>
                      <a:pt x="5320" y="24317"/>
                    </a:cubicBezTo>
                    <a:cubicBezTo>
                      <a:pt x="5199" y="24287"/>
                      <a:pt x="5199" y="24256"/>
                      <a:pt x="5259" y="24226"/>
                    </a:cubicBezTo>
                    <a:cubicBezTo>
                      <a:pt x="5320" y="24226"/>
                      <a:pt x="5290" y="24195"/>
                      <a:pt x="5290" y="24165"/>
                    </a:cubicBezTo>
                    <a:cubicBezTo>
                      <a:pt x="5290" y="24160"/>
                      <a:pt x="5282" y="24157"/>
                      <a:pt x="5269" y="24157"/>
                    </a:cubicBezTo>
                    <a:cubicBezTo>
                      <a:pt x="5210" y="24157"/>
                      <a:pt x="5041" y="24211"/>
                      <a:pt x="5016" y="24287"/>
                    </a:cubicBezTo>
                    <a:lnTo>
                      <a:pt x="5016" y="24256"/>
                    </a:lnTo>
                    <a:cubicBezTo>
                      <a:pt x="5016" y="24226"/>
                      <a:pt x="4993" y="24218"/>
                      <a:pt x="4955" y="24218"/>
                    </a:cubicBezTo>
                    <a:cubicBezTo>
                      <a:pt x="4917" y="24218"/>
                      <a:pt x="4864" y="24226"/>
                      <a:pt x="4804" y="24226"/>
                    </a:cubicBezTo>
                    <a:cubicBezTo>
                      <a:pt x="4712" y="24226"/>
                      <a:pt x="4652" y="24226"/>
                      <a:pt x="4682" y="24256"/>
                    </a:cubicBezTo>
                    <a:cubicBezTo>
                      <a:pt x="4682" y="24317"/>
                      <a:pt x="4682" y="24347"/>
                      <a:pt x="4621" y="24347"/>
                    </a:cubicBezTo>
                    <a:cubicBezTo>
                      <a:pt x="4682" y="24347"/>
                      <a:pt x="4682" y="24378"/>
                      <a:pt x="4682" y="24408"/>
                    </a:cubicBezTo>
                    <a:cubicBezTo>
                      <a:pt x="4682" y="24408"/>
                      <a:pt x="4591" y="24378"/>
                      <a:pt x="4530" y="24347"/>
                    </a:cubicBezTo>
                    <a:cubicBezTo>
                      <a:pt x="4439" y="24287"/>
                      <a:pt x="4317" y="24256"/>
                      <a:pt x="4135" y="24256"/>
                    </a:cubicBezTo>
                    <a:cubicBezTo>
                      <a:pt x="4044" y="24256"/>
                      <a:pt x="3892" y="24256"/>
                      <a:pt x="3831" y="24226"/>
                    </a:cubicBezTo>
                    <a:cubicBezTo>
                      <a:pt x="3785" y="24211"/>
                      <a:pt x="3747" y="24203"/>
                      <a:pt x="3721" y="24203"/>
                    </a:cubicBezTo>
                    <a:cubicBezTo>
                      <a:pt x="3694" y="24203"/>
                      <a:pt x="3679" y="24211"/>
                      <a:pt x="3679" y="24226"/>
                    </a:cubicBezTo>
                    <a:lnTo>
                      <a:pt x="3588" y="24226"/>
                    </a:lnTo>
                    <a:cubicBezTo>
                      <a:pt x="3572" y="24211"/>
                      <a:pt x="3534" y="24203"/>
                      <a:pt x="3500" y="24203"/>
                    </a:cubicBezTo>
                    <a:cubicBezTo>
                      <a:pt x="3466" y="24203"/>
                      <a:pt x="3436" y="24211"/>
                      <a:pt x="3436" y="24226"/>
                    </a:cubicBezTo>
                    <a:cubicBezTo>
                      <a:pt x="3426" y="24236"/>
                      <a:pt x="3412" y="24239"/>
                      <a:pt x="3397" y="24239"/>
                    </a:cubicBezTo>
                    <a:cubicBezTo>
                      <a:pt x="3368" y="24239"/>
                      <a:pt x="3334" y="24226"/>
                      <a:pt x="3314" y="24226"/>
                    </a:cubicBezTo>
                    <a:cubicBezTo>
                      <a:pt x="3272" y="24183"/>
                      <a:pt x="3249" y="24161"/>
                      <a:pt x="3240" y="24161"/>
                    </a:cubicBezTo>
                    <a:cubicBezTo>
                      <a:pt x="3229" y="24161"/>
                      <a:pt x="3237" y="24191"/>
                      <a:pt x="3253" y="24256"/>
                    </a:cubicBezTo>
                    <a:cubicBezTo>
                      <a:pt x="3253" y="24287"/>
                      <a:pt x="3345" y="24317"/>
                      <a:pt x="3375" y="24317"/>
                    </a:cubicBezTo>
                    <a:lnTo>
                      <a:pt x="3527" y="24317"/>
                    </a:lnTo>
                    <a:lnTo>
                      <a:pt x="3375" y="24347"/>
                    </a:lnTo>
                    <a:cubicBezTo>
                      <a:pt x="3345" y="24347"/>
                      <a:pt x="3223" y="24378"/>
                      <a:pt x="3223" y="24408"/>
                    </a:cubicBezTo>
                    <a:cubicBezTo>
                      <a:pt x="3223" y="24408"/>
                      <a:pt x="3223" y="24438"/>
                      <a:pt x="3193" y="24438"/>
                    </a:cubicBezTo>
                    <a:lnTo>
                      <a:pt x="3193" y="24378"/>
                    </a:lnTo>
                    <a:cubicBezTo>
                      <a:pt x="3253" y="24347"/>
                      <a:pt x="3253" y="24317"/>
                      <a:pt x="3253" y="24287"/>
                    </a:cubicBezTo>
                    <a:cubicBezTo>
                      <a:pt x="3214" y="24228"/>
                      <a:pt x="3149" y="24194"/>
                      <a:pt x="3100" y="24194"/>
                    </a:cubicBezTo>
                    <a:cubicBezTo>
                      <a:pt x="3074" y="24194"/>
                      <a:pt x="3051" y="24204"/>
                      <a:pt x="3041" y="24226"/>
                    </a:cubicBezTo>
                    <a:cubicBezTo>
                      <a:pt x="3010" y="24226"/>
                      <a:pt x="3010" y="24226"/>
                      <a:pt x="2949" y="24195"/>
                    </a:cubicBezTo>
                    <a:cubicBezTo>
                      <a:pt x="2965" y="24165"/>
                      <a:pt x="2957" y="24150"/>
                      <a:pt x="2938" y="24150"/>
                    </a:cubicBezTo>
                    <a:cubicBezTo>
                      <a:pt x="2919" y="24150"/>
                      <a:pt x="2889" y="24165"/>
                      <a:pt x="2858" y="24195"/>
                    </a:cubicBezTo>
                    <a:cubicBezTo>
                      <a:pt x="2828" y="24226"/>
                      <a:pt x="2805" y="24241"/>
                      <a:pt x="2782" y="24241"/>
                    </a:cubicBezTo>
                    <a:cubicBezTo>
                      <a:pt x="2759" y="24241"/>
                      <a:pt x="2737" y="24226"/>
                      <a:pt x="2706" y="24195"/>
                    </a:cubicBezTo>
                    <a:cubicBezTo>
                      <a:pt x="2661" y="24127"/>
                      <a:pt x="2530" y="24093"/>
                      <a:pt x="2467" y="24093"/>
                    </a:cubicBezTo>
                    <a:cubicBezTo>
                      <a:pt x="2446" y="24093"/>
                      <a:pt x="2433" y="24097"/>
                      <a:pt x="2433" y="24104"/>
                    </a:cubicBezTo>
                    <a:cubicBezTo>
                      <a:pt x="2433" y="24135"/>
                      <a:pt x="2395" y="24150"/>
                      <a:pt x="2353" y="24150"/>
                    </a:cubicBezTo>
                    <a:cubicBezTo>
                      <a:pt x="2311" y="24150"/>
                      <a:pt x="2265" y="24135"/>
                      <a:pt x="2250" y="24104"/>
                    </a:cubicBezTo>
                    <a:cubicBezTo>
                      <a:pt x="2207" y="24083"/>
                      <a:pt x="2179" y="24061"/>
                      <a:pt x="2145" y="24061"/>
                    </a:cubicBezTo>
                    <a:cubicBezTo>
                      <a:pt x="2131" y="24061"/>
                      <a:pt x="2116" y="24065"/>
                      <a:pt x="2098" y="24074"/>
                    </a:cubicBezTo>
                    <a:cubicBezTo>
                      <a:pt x="2098" y="24043"/>
                      <a:pt x="2068" y="24013"/>
                      <a:pt x="2007" y="24013"/>
                    </a:cubicBezTo>
                    <a:cubicBezTo>
                      <a:pt x="2007" y="24013"/>
                      <a:pt x="1946" y="24013"/>
                      <a:pt x="2007" y="24074"/>
                    </a:cubicBezTo>
                    <a:cubicBezTo>
                      <a:pt x="2007" y="24074"/>
                      <a:pt x="1946" y="24074"/>
                      <a:pt x="1886" y="24104"/>
                    </a:cubicBezTo>
                    <a:cubicBezTo>
                      <a:pt x="1946" y="24104"/>
                      <a:pt x="1916" y="24135"/>
                      <a:pt x="1916" y="24195"/>
                    </a:cubicBezTo>
                    <a:cubicBezTo>
                      <a:pt x="1916" y="24199"/>
                      <a:pt x="1913" y="24201"/>
                      <a:pt x="1907" y="24201"/>
                    </a:cubicBezTo>
                    <a:cubicBezTo>
                      <a:pt x="1870" y="24201"/>
                      <a:pt x="1722" y="24119"/>
                      <a:pt x="1642" y="24013"/>
                    </a:cubicBezTo>
                    <a:cubicBezTo>
                      <a:pt x="1582" y="23952"/>
                      <a:pt x="1582" y="23922"/>
                      <a:pt x="1582" y="23922"/>
                    </a:cubicBezTo>
                    <a:cubicBezTo>
                      <a:pt x="1582" y="23983"/>
                      <a:pt x="1551" y="24013"/>
                      <a:pt x="1551" y="24013"/>
                    </a:cubicBezTo>
                    <a:cubicBezTo>
                      <a:pt x="1521" y="23983"/>
                      <a:pt x="1460" y="23983"/>
                      <a:pt x="1490" y="23952"/>
                    </a:cubicBezTo>
                    <a:cubicBezTo>
                      <a:pt x="1490" y="23891"/>
                      <a:pt x="1490" y="23891"/>
                      <a:pt x="1430" y="23891"/>
                    </a:cubicBezTo>
                    <a:cubicBezTo>
                      <a:pt x="1430" y="23891"/>
                      <a:pt x="1399" y="23891"/>
                      <a:pt x="1369" y="23922"/>
                    </a:cubicBezTo>
                    <a:cubicBezTo>
                      <a:pt x="1369" y="23952"/>
                      <a:pt x="1369" y="23967"/>
                      <a:pt x="1365" y="23967"/>
                    </a:cubicBezTo>
                    <a:cubicBezTo>
                      <a:pt x="1361" y="23967"/>
                      <a:pt x="1354" y="23952"/>
                      <a:pt x="1338" y="23922"/>
                    </a:cubicBezTo>
                    <a:cubicBezTo>
                      <a:pt x="1320" y="23884"/>
                      <a:pt x="1289" y="23858"/>
                      <a:pt x="1254" y="23858"/>
                    </a:cubicBezTo>
                    <a:cubicBezTo>
                      <a:pt x="1233" y="23858"/>
                      <a:pt x="1210" y="23868"/>
                      <a:pt x="1186" y="23891"/>
                    </a:cubicBezTo>
                    <a:cubicBezTo>
                      <a:pt x="1173" y="23919"/>
                      <a:pt x="1165" y="23934"/>
                      <a:pt x="1158" y="23934"/>
                    </a:cubicBezTo>
                    <a:cubicBezTo>
                      <a:pt x="1150" y="23934"/>
                      <a:pt x="1142" y="23911"/>
                      <a:pt x="1126" y="23861"/>
                    </a:cubicBezTo>
                    <a:cubicBezTo>
                      <a:pt x="1156" y="23831"/>
                      <a:pt x="1126" y="23800"/>
                      <a:pt x="1065" y="23770"/>
                    </a:cubicBezTo>
                    <a:lnTo>
                      <a:pt x="1065" y="23831"/>
                    </a:lnTo>
                    <a:cubicBezTo>
                      <a:pt x="1052" y="23856"/>
                      <a:pt x="1034" y="23866"/>
                      <a:pt x="1015" y="23866"/>
                    </a:cubicBezTo>
                    <a:cubicBezTo>
                      <a:pt x="988" y="23866"/>
                      <a:pt x="961" y="23848"/>
                      <a:pt x="943" y="23831"/>
                    </a:cubicBezTo>
                    <a:cubicBezTo>
                      <a:pt x="974" y="23800"/>
                      <a:pt x="913" y="23770"/>
                      <a:pt x="822" y="23770"/>
                    </a:cubicBezTo>
                    <a:cubicBezTo>
                      <a:pt x="730" y="23739"/>
                      <a:pt x="670" y="23739"/>
                      <a:pt x="700" y="23679"/>
                    </a:cubicBezTo>
                    <a:cubicBezTo>
                      <a:pt x="700" y="23648"/>
                      <a:pt x="700" y="23633"/>
                      <a:pt x="692" y="23633"/>
                    </a:cubicBezTo>
                    <a:cubicBezTo>
                      <a:pt x="685" y="23633"/>
                      <a:pt x="670" y="23648"/>
                      <a:pt x="639" y="23679"/>
                    </a:cubicBezTo>
                    <a:cubicBezTo>
                      <a:pt x="579" y="23679"/>
                      <a:pt x="579" y="23679"/>
                      <a:pt x="518" y="23618"/>
                    </a:cubicBezTo>
                    <a:cubicBezTo>
                      <a:pt x="457" y="23587"/>
                      <a:pt x="457" y="23587"/>
                      <a:pt x="427" y="23587"/>
                    </a:cubicBezTo>
                    <a:cubicBezTo>
                      <a:pt x="396" y="23648"/>
                      <a:pt x="366" y="23679"/>
                      <a:pt x="427" y="23709"/>
                    </a:cubicBezTo>
                    <a:cubicBezTo>
                      <a:pt x="457" y="23709"/>
                      <a:pt x="457" y="23709"/>
                      <a:pt x="457" y="23739"/>
                    </a:cubicBezTo>
                    <a:cubicBezTo>
                      <a:pt x="457" y="23739"/>
                      <a:pt x="396" y="23739"/>
                      <a:pt x="366" y="23709"/>
                    </a:cubicBezTo>
                    <a:cubicBezTo>
                      <a:pt x="305" y="23709"/>
                      <a:pt x="275" y="23679"/>
                      <a:pt x="153" y="23679"/>
                    </a:cubicBezTo>
                    <a:cubicBezTo>
                      <a:pt x="31" y="23709"/>
                      <a:pt x="1" y="23770"/>
                      <a:pt x="123" y="23770"/>
                    </a:cubicBezTo>
                    <a:lnTo>
                      <a:pt x="153" y="23831"/>
                    </a:lnTo>
                    <a:cubicBezTo>
                      <a:pt x="135" y="23884"/>
                      <a:pt x="159" y="23916"/>
                      <a:pt x="187" y="23916"/>
                    </a:cubicBezTo>
                    <a:cubicBezTo>
                      <a:pt x="208" y="23916"/>
                      <a:pt x="231" y="23899"/>
                      <a:pt x="244" y="23861"/>
                    </a:cubicBezTo>
                    <a:cubicBezTo>
                      <a:pt x="261" y="23811"/>
                      <a:pt x="268" y="23788"/>
                      <a:pt x="277" y="23788"/>
                    </a:cubicBezTo>
                    <a:cubicBezTo>
                      <a:pt x="284" y="23788"/>
                      <a:pt x="291" y="23803"/>
                      <a:pt x="305" y="23831"/>
                    </a:cubicBezTo>
                    <a:cubicBezTo>
                      <a:pt x="275" y="23891"/>
                      <a:pt x="335" y="23922"/>
                      <a:pt x="366" y="23922"/>
                    </a:cubicBezTo>
                    <a:cubicBezTo>
                      <a:pt x="427" y="23952"/>
                      <a:pt x="427" y="23952"/>
                      <a:pt x="396" y="23983"/>
                    </a:cubicBezTo>
                    <a:cubicBezTo>
                      <a:pt x="396" y="24013"/>
                      <a:pt x="427" y="24074"/>
                      <a:pt x="487" y="24074"/>
                    </a:cubicBezTo>
                    <a:cubicBezTo>
                      <a:pt x="503" y="24089"/>
                      <a:pt x="510" y="24097"/>
                      <a:pt x="518" y="24097"/>
                    </a:cubicBezTo>
                    <a:cubicBezTo>
                      <a:pt x="525" y="24097"/>
                      <a:pt x="533" y="24089"/>
                      <a:pt x="548" y="24074"/>
                    </a:cubicBezTo>
                    <a:cubicBezTo>
                      <a:pt x="537" y="24052"/>
                      <a:pt x="538" y="24042"/>
                      <a:pt x="545" y="24042"/>
                    </a:cubicBezTo>
                    <a:cubicBezTo>
                      <a:pt x="557" y="24042"/>
                      <a:pt x="589" y="24076"/>
                      <a:pt x="609" y="24135"/>
                    </a:cubicBezTo>
                    <a:cubicBezTo>
                      <a:pt x="639" y="24165"/>
                      <a:pt x="654" y="24180"/>
                      <a:pt x="662" y="24180"/>
                    </a:cubicBezTo>
                    <a:cubicBezTo>
                      <a:pt x="670" y="24180"/>
                      <a:pt x="670" y="24165"/>
                      <a:pt x="670" y="24135"/>
                    </a:cubicBezTo>
                    <a:cubicBezTo>
                      <a:pt x="681" y="24111"/>
                      <a:pt x="702" y="24101"/>
                      <a:pt x="724" y="24101"/>
                    </a:cubicBezTo>
                    <a:cubicBezTo>
                      <a:pt x="761" y="24101"/>
                      <a:pt x="803" y="24127"/>
                      <a:pt x="822" y="24165"/>
                    </a:cubicBezTo>
                    <a:cubicBezTo>
                      <a:pt x="822" y="24165"/>
                      <a:pt x="882" y="24195"/>
                      <a:pt x="913" y="24195"/>
                    </a:cubicBezTo>
                    <a:cubicBezTo>
                      <a:pt x="974" y="24195"/>
                      <a:pt x="974" y="24165"/>
                      <a:pt x="1004" y="24135"/>
                    </a:cubicBezTo>
                    <a:cubicBezTo>
                      <a:pt x="1004" y="24104"/>
                      <a:pt x="1004" y="24089"/>
                      <a:pt x="1008" y="24089"/>
                    </a:cubicBezTo>
                    <a:cubicBezTo>
                      <a:pt x="1012" y="24089"/>
                      <a:pt x="1019" y="24104"/>
                      <a:pt x="1034" y="24135"/>
                    </a:cubicBezTo>
                    <a:cubicBezTo>
                      <a:pt x="1095" y="24165"/>
                      <a:pt x="1065" y="24195"/>
                      <a:pt x="1065" y="24195"/>
                    </a:cubicBezTo>
                    <a:cubicBezTo>
                      <a:pt x="1065" y="24226"/>
                      <a:pt x="1126" y="24256"/>
                      <a:pt x="1156" y="24256"/>
                    </a:cubicBezTo>
                    <a:cubicBezTo>
                      <a:pt x="1199" y="24278"/>
                      <a:pt x="1257" y="24299"/>
                      <a:pt x="1288" y="24299"/>
                    </a:cubicBezTo>
                    <a:cubicBezTo>
                      <a:pt x="1300" y="24299"/>
                      <a:pt x="1308" y="24295"/>
                      <a:pt x="1308" y="24287"/>
                    </a:cubicBezTo>
                    <a:lnTo>
                      <a:pt x="1308" y="24317"/>
                    </a:lnTo>
                    <a:cubicBezTo>
                      <a:pt x="1349" y="24317"/>
                      <a:pt x="1349" y="24330"/>
                      <a:pt x="1353" y="24330"/>
                    </a:cubicBezTo>
                    <a:cubicBezTo>
                      <a:pt x="1355" y="24330"/>
                      <a:pt x="1359" y="24327"/>
                      <a:pt x="1369" y="24317"/>
                    </a:cubicBezTo>
                    <a:cubicBezTo>
                      <a:pt x="1369" y="24317"/>
                      <a:pt x="1399" y="24347"/>
                      <a:pt x="1490" y="24408"/>
                    </a:cubicBezTo>
                    <a:cubicBezTo>
                      <a:pt x="1513" y="24416"/>
                      <a:pt x="1542" y="24419"/>
                      <a:pt x="1569" y="24419"/>
                    </a:cubicBezTo>
                    <a:cubicBezTo>
                      <a:pt x="1652" y="24419"/>
                      <a:pt x="1726" y="24385"/>
                      <a:pt x="1612" y="24317"/>
                    </a:cubicBezTo>
                    <a:lnTo>
                      <a:pt x="1673" y="24317"/>
                    </a:lnTo>
                    <a:cubicBezTo>
                      <a:pt x="1693" y="24327"/>
                      <a:pt x="1707" y="24330"/>
                      <a:pt x="1716" y="24330"/>
                    </a:cubicBezTo>
                    <a:cubicBezTo>
                      <a:pt x="1734" y="24330"/>
                      <a:pt x="1734" y="24317"/>
                      <a:pt x="1734" y="24317"/>
                    </a:cubicBezTo>
                    <a:cubicBezTo>
                      <a:pt x="1734" y="24287"/>
                      <a:pt x="1749" y="24279"/>
                      <a:pt x="1768" y="24279"/>
                    </a:cubicBezTo>
                    <a:cubicBezTo>
                      <a:pt x="1787" y="24279"/>
                      <a:pt x="1810" y="24287"/>
                      <a:pt x="1825" y="24287"/>
                    </a:cubicBezTo>
                    <a:cubicBezTo>
                      <a:pt x="1825" y="24287"/>
                      <a:pt x="1825" y="24317"/>
                      <a:pt x="1825" y="24347"/>
                    </a:cubicBezTo>
                    <a:cubicBezTo>
                      <a:pt x="1765" y="24407"/>
                      <a:pt x="1783" y="24453"/>
                      <a:pt x="1828" y="24453"/>
                    </a:cubicBezTo>
                    <a:cubicBezTo>
                      <a:pt x="1852" y="24453"/>
                      <a:pt x="1884" y="24440"/>
                      <a:pt x="1916" y="24408"/>
                    </a:cubicBezTo>
                    <a:lnTo>
                      <a:pt x="1916" y="24408"/>
                    </a:lnTo>
                    <a:lnTo>
                      <a:pt x="1886" y="24438"/>
                    </a:lnTo>
                    <a:cubicBezTo>
                      <a:pt x="1886" y="24460"/>
                      <a:pt x="1916" y="24481"/>
                      <a:pt x="1966" y="24481"/>
                    </a:cubicBezTo>
                    <a:cubicBezTo>
                      <a:pt x="1987" y="24481"/>
                      <a:pt x="2011" y="24478"/>
                      <a:pt x="2037" y="24469"/>
                    </a:cubicBezTo>
                    <a:cubicBezTo>
                      <a:pt x="2049" y="24475"/>
                      <a:pt x="2061" y="24477"/>
                      <a:pt x="2072" y="24477"/>
                    </a:cubicBezTo>
                    <a:cubicBezTo>
                      <a:pt x="2119" y="24477"/>
                      <a:pt x="2159" y="24433"/>
                      <a:pt x="2159" y="24408"/>
                    </a:cubicBezTo>
                    <a:cubicBezTo>
                      <a:pt x="2159" y="24378"/>
                      <a:pt x="2174" y="24370"/>
                      <a:pt x="2189" y="24370"/>
                    </a:cubicBezTo>
                    <a:cubicBezTo>
                      <a:pt x="2205" y="24370"/>
                      <a:pt x="2220" y="24378"/>
                      <a:pt x="2220" y="24378"/>
                    </a:cubicBezTo>
                    <a:cubicBezTo>
                      <a:pt x="2281" y="24378"/>
                      <a:pt x="2281" y="24378"/>
                      <a:pt x="2250" y="24408"/>
                    </a:cubicBezTo>
                    <a:cubicBezTo>
                      <a:pt x="2250" y="24446"/>
                      <a:pt x="2285" y="24472"/>
                      <a:pt x="2326" y="24472"/>
                    </a:cubicBezTo>
                    <a:cubicBezTo>
                      <a:pt x="2351" y="24472"/>
                      <a:pt x="2379" y="24462"/>
                      <a:pt x="2402" y="24438"/>
                    </a:cubicBezTo>
                    <a:lnTo>
                      <a:pt x="2402" y="24469"/>
                    </a:lnTo>
                    <a:cubicBezTo>
                      <a:pt x="2402" y="24499"/>
                      <a:pt x="2433" y="24530"/>
                      <a:pt x="2706" y="24530"/>
                    </a:cubicBezTo>
                    <a:cubicBezTo>
                      <a:pt x="2889" y="24560"/>
                      <a:pt x="3041" y="24590"/>
                      <a:pt x="3041" y="24621"/>
                    </a:cubicBezTo>
                    <a:cubicBezTo>
                      <a:pt x="3041" y="24626"/>
                      <a:pt x="3048" y="24629"/>
                      <a:pt x="3060" y="24629"/>
                    </a:cubicBezTo>
                    <a:cubicBezTo>
                      <a:pt x="3115" y="24629"/>
                      <a:pt x="3270" y="24579"/>
                      <a:pt x="3345" y="24530"/>
                    </a:cubicBezTo>
                    <a:cubicBezTo>
                      <a:pt x="3345" y="24560"/>
                      <a:pt x="3405" y="24560"/>
                      <a:pt x="3496" y="24590"/>
                    </a:cubicBezTo>
                    <a:cubicBezTo>
                      <a:pt x="3648" y="24590"/>
                      <a:pt x="3648" y="24590"/>
                      <a:pt x="3648" y="24621"/>
                    </a:cubicBezTo>
                    <a:cubicBezTo>
                      <a:pt x="3618" y="24651"/>
                      <a:pt x="3603" y="24666"/>
                      <a:pt x="3610" y="24666"/>
                    </a:cubicBezTo>
                    <a:cubicBezTo>
                      <a:pt x="3618" y="24666"/>
                      <a:pt x="3648" y="24651"/>
                      <a:pt x="3709" y="24621"/>
                    </a:cubicBezTo>
                    <a:cubicBezTo>
                      <a:pt x="3721" y="24598"/>
                      <a:pt x="3750" y="24588"/>
                      <a:pt x="3782" y="24588"/>
                    </a:cubicBezTo>
                    <a:cubicBezTo>
                      <a:pt x="3834" y="24588"/>
                      <a:pt x="3892" y="24614"/>
                      <a:pt x="3892" y="24651"/>
                    </a:cubicBezTo>
                    <a:cubicBezTo>
                      <a:pt x="3892" y="24682"/>
                      <a:pt x="3952" y="24682"/>
                      <a:pt x="4044" y="24682"/>
                    </a:cubicBezTo>
                    <a:cubicBezTo>
                      <a:pt x="4104" y="24651"/>
                      <a:pt x="4196" y="24651"/>
                      <a:pt x="4317" y="24651"/>
                    </a:cubicBezTo>
                    <a:cubicBezTo>
                      <a:pt x="4469" y="24651"/>
                      <a:pt x="4469" y="24651"/>
                      <a:pt x="4469" y="24590"/>
                    </a:cubicBezTo>
                    <a:cubicBezTo>
                      <a:pt x="4469" y="24530"/>
                      <a:pt x="4500" y="24530"/>
                      <a:pt x="4621" y="24530"/>
                    </a:cubicBezTo>
                    <a:cubicBezTo>
                      <a:pt x="4652" y="24530"/>
                      <a:pt x="4712" y="24530"/>
                      <a:pt x="4712" y="24560"/>
                    </a:cubicBezTo>
                    <a:cubicBezTo>
                      <a:pt x="4712" y="24560"/>
                      <a:pt x="4773" y="24590"/>
                      <a:pt x="4804" y="24590"/>
                    </a:cubicBezTo>
                    <a:cubicBezTo>
                      <a:pt x="4834" y="24575"/>
                      <a:pt x="4864" y="24568"/>
                      <a:pt x="4887" y="24568"/>
                    </a:cubicBezTo>
                    <a:cubicBezTo>
                      <a:pt x="4910" y="24568"/>
                      <a:pt x="4925" y="24575"/>
                      <a:pt x="4925" y="24590"/>
                    </a:cubicBezTo>
                    <a:cubicBezTo>
                      <a:pt x="4925" y="24590"/>
                      <a:pt x="4955" y="24621"/>
                      <a:pt x="5077" y="24621"/>
                    </a:cubicBezTo>
                    <a:cubicBezTo>
                      <a:pt x="5168" y="24621"/>
                      <a:pt x="5259" y="24621"/>
                      <a:pt x="5259" y="24651"/>
                    </a:cubicBezTo>
                    <a:cubicBezTo>
                      <a:pt x="5320" y="24651"/>
                      <a:pt x="5320" y="24651"/>
                      <a:pt x="5320" y="24621"/>
                    </a:cubicBezTo>
                    <a:cubicBezTo>
                      <a:pt x="5320" y="24560"/>
                      <a:pt x="5381" y="24530"/>
                      <a:pt x="5563" y="24530"/>
                    </a:cubicBezTo>
                    <a:cubicBezTo>
                      <a:pt x="5655" y="24530"/>
                      <a:pt x="5807" y="24499"/>
                      <a:pt x="5807" y="24469"/>
                    </a:cubicBezTo>
                    <a:cubicBezTo>
                      <a:pt x="5867" y="24469"/>
                      <a:pt x="5867" y="24469"/>
                      <a:pt x="5867" y="24499"/>
                    </a:cubicBezTo>
                    <a:cubicBezTo>
                      <a:pt x="5867" y="24527"/>
                      <a:pt x="5892" y="24542"/>
                      <a:pt x="5927" y="24542"/>
                    </a:cubicBezTo>
                    <a:cubicBezTo>
                      <a:pt x="5971" y="24542"/>
                      <a:pt x="6030" y="24519"/>
                      <a:pt x="6080" y="24469"/>
                    </a:cubicBezTo>
                    <a:cubicBezTo>
                      <a:pt x="6080" y="24454"/>
                      <a:pt x="6088" y="24446"/>
                      <a:pt x="6103" y="24446"/>
                    </a:cubicBezTo>
                    <a:cubicBezTo>
                      <a:pt x="6118" y="24446"/>
                      <a:pt x="6141" y="24454"/>
                      <a:pt x="6171" y="24469"/>
                    </a:cubicBezTo>
                    <a:cubicBezTo>
                      <a:pt x="6171" y="24469"/>
                      <a:pt x="6232" y="24469"/>
                      <a:pt x="6262" y="24408"/>
                    </a:cubicBezTo>
                    <a:cubicBezTo>
                      <a:pt x="6323" y="24378"/>
                      <a:pt x="6323" y="24378"/>
                      <a:pt x="6414" y="24378"/>
                    </a:cubicBezTo>
                    <a:cubicBezTo>
                      <a:pt x="6414" y="24408"/>
                      <a:pt x="6475" y="24408"/>
                      <a:pt x="6506" y="24408"/>
                    </a:cubicBezTo>
                    <a:cubicBezTo>
                      <a:pt x="6614" y="24354"/>
                      <a:pt x="7037" y="24251"/>
                      <a:pt x="7170" y="24251"/>
                    </a:cubicBezTo>
                    <a:cubicBezTo>
                      <a:pt x="7186" y="24251"/>
                      <a:pt x="7198" y="24253"/>
                      <a:pt x="7205" y="24256"/>
                    </a:cubicBezTo>
                    <a:cubicBezTo>
                      <a:pt x="7266" y="24195"/>
                      <a:pt x="7266" y="24195"/>
                      <a:pt x="7296" y="24195"/>
                    </a:cubicBezTo>
                    <a:cubicBezTo>
                      <a:pt x="7314" y="24213"/>
                      <a:pt x="7332" y="24220"/>
                      <a:pt x="7347" y="24220"/>
                    </a:cubicBezTo>
                    <a:cubicBezTo>
                      <a:pt x="7385" y="24220"/>
                      <a:pt x="7409" y="24178"/>
                      <a:pt x="7387" y="24135"/>
                    </a:cubicBezTo>
                    <a:lnTo>
                      <a:pt x="7357" y="24135"/>
                    </a:lnTo>
                    <a:lnTo>
                      <a:pt x="7296" y="24165"/>
                    </a:lnTo>
                    <a:cubicBezTo>
                      <a:pt x="7278" y="24130"/>
                      <a:pt x="7322" y="24095"/>
                      <a:pt x="7367" y="24095"/>
                    </a:cubicBezTo>
                    <a:cubicBezTo>
                      <a:pt x="7401" y="24095"/>
                      <a:pt x="7435" y="24114"/>
                      <a:pt x="7448" y="24165"/>
                    </a:cubicBezTo>
                    <a:cubicBezTo>
                      <a:pt x="7473" y="24178"/>
                      <a:pt x="7488" y="24185"/>
                      <a:pt x="7499" y="24185"/>
                    </a:cubicBezTo>
                    <a:cubicBezTo>
                      <a:pt x="7514" y="24185"/>
                      <a:pt x="7521" y="24170"/>
                      <a:pt x="7539" y="24135"/>
                    </a:cubicBezTo>
                    <a:cubicBezTo>
                      <a:pt x="7556" y="24084"/>
                      <a:pt x="7582" y="24062"/>
                      <a:pt x="7612" y="24062"/>
                    </a:cubicBezTo>
                    <a:cubicBezTo>
                      <a:pt x="7636" y="24062"/>
                      <a:pt x="7664" y="24077"/>
                      <a:pt x="7691" y="24104"/>
                    </a:cubicBezTo>
                    <a:cubicBezTo>
                      <a:pt x="7705" y="24131"/>
                      <a:pt x="7712" y="24146"/>
                      <a:pt x="7719" y="24146"/>
                    </a:cubicBezTo>
                    <a:cubicBezTo>
                      <a:pt x="7728" y="24146"/>
                      <a:pt x="7735" y="24124"/>
                      <a:pt x="7752" y="24074"/>
                    </a:cubicBezTo>
                    <a:cubicBezTo>
                      <a:pt x="7791" y="23977"/>
                      <a:pt x="7854" y="23904"/>
                      <a:pt x="7903" y="23904"/>
                    </a:cubicBezTo>
                    <a:cubicBezTo>
                      <a:pt x="7931" y="23904"/>
                      <a:pt x="7954" y="23928"/>
                      <a:pt x="7965" y="23983"/>
                    </a:cubicBezTo>
                    <a:cubicBezTo>
                      <a:pt x="7995" y="24043"/>
                      <a:pt x="8056" y="24043"/>
                      <a:pt x="8117" y="24043"/>
                    </a:cubicBezTo>
                    <a:cubicBezTo>
                      <a:pt x="8147" y="24013"/>
                      <a:pt x="8147" y="23983"/>
                      <a:pt x="8147" y="23952"/>
                    </a:cubicBezTo>
                    <a:cubicBezTo>
                      <a:pt x="8083" y="23931"/>
                      <a:pt x="8094" y="23909"/>
                      <a:pt x="8149" y="23909"/>
                    </a:cubicBezTo>
                    <a:cubicBezTo>
                      <a:pt x="8172" y="23909"/>
                      <a:pt x="8203" y="23913"/>
                      <a:pt x="8238" y="23922"/>
                    </a:cubicBezTo>
                    <a:cubicBezTo>
                      <a:pt x="8289" y="23942"/>
                      <a:pt x="8336" y="23952"/>
                      <a:pt x="8381" y="23952"/>
                    </a:cubicBezTo>
                    <a:cubicBezTo>
                      <a:pt x="8471" y="23952"/>
                      <a:pt x="8552" y="23912"/>
                      <a:pt x="8633" y="23831"/>
                    </a:cubicBezTo>
                    <a:cubicBezTo>
                      <a:pt x="8727" y="23755"/>
                      <a:pt x="8821" y="23704"/>
                      <a:pt x="8851" y="23704"/>
                    </a:cubicBezTo>
                    <a:cubicBezTo>
                      <a:pt x="8869" y="23704"/>
                      <a:pt x="8862" y="23723"/>
                      <a:pt x="8816" y="23770"/>
                    </a:cubicBezTo>
                    <a:cubicBezTo>
                      <a:pt x="8782" y="23820"/>
                      <a:pt x="8767" y="23843"/>
                      <a:pt x="8771" y="23843"/>
                    </a:cubicBezTo>
                    <a:cubicBezTo>
                      <a:pt x="8773" y="23843"/>
                      <a:pt x="8788" y="23827"/>
                      <a:pt x="8816" y="23800"/>
                    </a:cubicBezTo>
                    <a:cubicBezTo>
                      <a:pt x="8907" y="23770"/>
                      <a:pt x="9029" y="23739"/>
                      <a:pt x="9059" y="23709"/>
                    </a:cubicBezTo>
                    <a:cubicBezTo>
                      <a:pt x="9120" y="23679"/>
                      <a:pt x="9150" y="23648"/>
                      <a:pt x="9150" y="23618"/>
                    </a:cubicBezTo>
                    <a:cubicBezTo>
                      <a:pt x="9172" y="23629"/>
                      <a:pt x="9199" y="23636"/>
                      <a:pt x="9228" y="23636"/>
                    </a:cubicBezTo>
                    <a:cubicBezTo>
                      <a:pt x="9278" y="23636"/>
                      <a:pt x="9335" y="23615"/>
                      <a:pt x="9393" y="23557"/>
                    </a:cubicBezTo>
                    <a:lnTo>
                      <a:pt x="9484" y="23496"/>
                    </a:lnTo>
                    <a:cubicBezTo>
                      <a:pt x="9515" y="23496"/>
                      <a:pt x="9515" y="23496"/>
                      <a:pt x="9545" y="23435"/>
                    </a:cubicBezTo>
                    <a:cubicBezTo>
                      <a:pt x="9560" y="23405"/>
                      <a:pt x="9583" y="23397"/>
                      <a:pt x="9610" y="23397"/>
                    </a:cubicBezTo>
                    <a:cubicBezTo>
                      <a:pt x="9636" y="23397"/>
                      <a:pt x="9667" y="23405"/>
                      <a:pt x="9697" y="23405"/>
                    </a:cubicBezTo>
                    <a:cubicBezTo>
                      <a:pt x="9728" y="23420"/>
                      <a:pt x="9758" y="23428"/>
                      <a:pt x="9781" y="23428"/>
                    </a:cubicBezTo>
                    <a:cubicBezTo>
                      <a:pt x="9804" y="23428"/>
                      <a:pt x="9819" y="23420"/>
                      <a:pt x="9819" y="23405"/>
                    </a:cubicBezTo>
                    <a:cubicBezTo>
                      <a:pt x="9788" y="23375"/>
                      <a:pt x="9880" y="23314"/>
                      <a:pt x="9910" y="23253"/>
                    </a:cubicBezTo>
                    <a:cubicBezTo>
                      <a:pt x="9923" y="23227"/>
                      <a:pt x="9941" y="23218"/>
                      <a:pt x="9956" y="23218"/>
                    </a:cubicBezTo>
                    <a:cubicBezTo>
                      <a:pt x="9975" y="23218"/>
                      <a:pt x="9988" y="23236"/>
                      <a:pt x="9971" y="23253"/>
                    </a:cubicBezTo>
                    <a:cubicBezTo>
                      <a:pt x="10001" y="23283"/>
                      <a:pt x="10001" y="23283"/>
                      <a:pt x="10092" y="23283"/>
                    </a:cubicBezTo>
                    <a:cubicBezTo>
                      <a:pt x="10123" y="23253"/>
                      <a:pt x="10214" y="23223"/>
                      <a:pt x="10214" y="23192"/>
                    </a:cubicBezTo>
                    <a:cubicBezTo>
                      <a:pt x="10186" y="23165"/>
                      <a:pt x="10410" y="23036"/>
                      <a:pt x="10497" y="23036"/>
                    </a:cubicBezTo>
                    <a:cubicBezTo>
                      <a:pt x="10505" y="23036"/>
                      <a:pt x="10512" y="23038"/>
                      <a:pt x="10518" y="23040"/>
                    </a:cubicBezTo>
                    <a:lnTo>
                      <a:pt x="10609" y="22979"/>
                    </a:lnTo>
                    <a:cubicBezTo>
                      <a:pt x="10670" y="22949"/>
                      <a:pt x="10700" y="22919"/>
                      <a:pt x="10731" y="22888"/>
                    </a:cubicBezTo>
                    <a:cubicBezTo>
                      <a:pt x="10731" y="22888"/>
                      <a:pt x="10791" y="22858"/>
                      <a:pt x="10822" y="22797"/>
                    </a:cubicBezTo>
                    <a:cubicBezTo>
                      <a:pt x="10843" y="22776"/>
                      <a:pt x="10880" y="22754"/>
                      <a:pt x="10900" y="22754"/>
                    </a:cubicBezTo>
                    <a:cubicBezTo>
                      <a:pt x="10908" y="22754"/>
                      <a:pt x="10913" y="22758"/>
                      <a:pt x="10913" y="22767"/>
                    </a:cubicBezTo>
                    <a:cubicBezTo>
                      <a:pt x="10913" y="22731"/>
                      <a:pt x="10913" y="22716"/>
                      <a:pt x="10931" y="22716"/>
                    </a:cubicBezTo>
                    <a:cubicBezTo>
                      <a:pt x="10944" y="22716"/>
                      <a:pt x="10966" y="22724"/>
                      <a:pt x="11004" y="22736"/>
                    </a:cubicBezTo>
                    <a:cubicBezTo>
                      <a:pt x="11018" y="22764"/>
                      <a:pt x="11025" y="22779"/>
                      <a:pt x="11030" y="22779"/>
                    </a:cubicBezTo>
                    <a:cubicBezTo>
                      <a:pt x="11035" y="22779"/>
                      <a:pt x="11035" y="22756"/>
                      <a:pt x="11035" y="22706"/>
                    </a:cubicBezTo>
                    <a:cubicBezTo>
                      <a:pt x="11065" y="22645"/>
                      <a:pt x="11065" y="22645"/>
                      <a:pt x="11126" y="22645"/>
                    </a:cubicBezTo>
                    <a:cubicBezTo>
                      <a:pt x="11141" y="22660"/>
                      <a:pt x="11156" y="22668"/>
                      <a:pt x="11168" y="22668"/>
                    </a:cubicBezTo>
                    <a:cubicBezTo>
                      <a:pt x="11179" y="22668"/>
                      <a:pt x="11187" y="22660"/>
                      <a:pt x="11187" y="22645"/>
                    </a:cubicBezTo>
                    <a:cubicBezTo>
                      <a:pt x="11187" y="22575"/>
                      <a:pt x="11260" y="22504"/>
                      <a:pt x="11307" y="22504"/>
                    </a:cubicBezTo>
                    <a:cubicBezTo>
                      <a:pt x="11320" y="22504"/>
                      <a:pt x="11332" y="22510"/>
                      <a:pt x="11339" y="22524"/>
                    </a:cubicBezTo>
                    <a:cubicBezTo>
                      <a:pt x="11339" y="22524"/>
                      <a:pt x="11369" y="22493"/>
                      <a:pt x="11399" y="22432"/>
                    </a:cubicBezTo>
                    <a:cubicBezTo>
                      <a:pt x="11416" y="22382"/>
                      <a:pt x="11424" y="22360"/>
                      <a:pt x="11432" y="22360"/>
                    </a:cubicBezTo>
                    <a:cubicBezTo>
                      <a:pt x="11439" y="22360"/>
                      <a:pt x="11447" y="22375"/>
                      <a:pt x="11460" y="22402"/>
                    </a:cubicBezTo>
                    <a:cubicBezTo>
                      <a:pt x="11475" y="22410"/>
                      <a:pt x="11491" y="22413"/>
                      <a:pt x="11505" y="22413"/>
                    </a:cubicBezTo>
                    <a:cubicBezTo>
                      <a:pt x="11548" y="22413"/>
                      <a:pt x="11582" y="22379"/>
                      <a:pt x="11582" y="22311"/>
                    </a:cubicBezTo>
                    <a:cubicBezTo>
                      <a:pt x="11582" y="22311"/>
                      <a:pt x="11601" y="22272"/>
                      <a:pt x="11640" y="22272"/>
                    </a:cubicBezTo>
                    <a:cubicBezTo>
                      <a:pt x="11650" y="22272"/>
                      <a:pt x="11661" y="22274"/>
                      <a:pt x="11673" y="22280"/>
                    </a:cubicBezTo>
                    <a:cubicBezTo>
                      <a:pt x="11758" y="22252"/>
                      <a:pt x="12002" y="22118"/>
                      <a:pt x="11985" y="22075"/>
                    </a:cubicBezTo>
                    <a:lnTo>
                      <a:pt x="11985" y="22075"/>
                    </a:lnTo>
                    <a:cubicBezTo>
                      <a:pt x="11992" y="22075"/>
                      <a:pt x="12008" y="22067"/>
                      <a:pt x="12038" y="22037"/>
                    </a:cubicBezTo>
                    <a:cubicBezTo>
                      <a:pt x="12159" y="22007"/>
                      <a:pt x="12190" y="21976"/>
                      <a:pt x="12220" y="21916"/>
                    </a:cubicBezTo>
                    <a:lnTo>
                      <a:pt x="12250" y="21855"/>
                    </a:lnTo>
                    <a:cubicBezTo>
                      <a:pt x="12250" y="21870"/>
                      <a:pt x="12266" y="21878"/>
                      <a:pt x="12288" y="21878"/>
                    </a:cubicBezTo>
                    <a:cubicBezTo>
                      <a:pt x="12311" y="21878"/>
                      <a:pt x="12342" y="21870"/>
                      <a:pt x="12372" y="21855"/>
                    </a:cubicBezTo>
                    <a:cubicBezTo>
                      <a:pt x="12402" y="21824"/>
                      <a:pt x="12402" y="21824"/>
                      <a:pt x="12372" y="21794"/>
                    </a:cubicBezTo>
                    <a:cubicBezTo>
                      <a:pt x="12311" y="21794"/>
                      <a:pt x="12372" y="21764"/>
                      <a:pt x="12402" y="21733"/>
                    </a:cubicBezTo>
                    <a:cubicBezTo>
                      <a:pt x="12418" y="21718"/>
                      <a:pt x="12440" y="21710"/>
                      <a:pt x="12463" y="21710"/>
                    </a:cubicBezTo>
                    <a:cubicBezTo>
                      <a:pt x="12486" y="21710"/>
                      <a:pt x="12509" y="21718"/>
                      <a:pt x="12524" y="21733"/>
                    </a:cubicBezTo>
                    <a:lnTo>
                      <a:pt x="12554" y="21703"/>
                    </a:lnTo>
                    <a:cubicBezTo>
                      <a:pt x="12532" y="21658"/>
                      <a:pt x="12559" y="21630"/>
                      <a:pt x="12575" y="21630"/>
                    </a:cubicBezTo>
                    <a:cubicBezTo>
                      <a:pt x="12580" y="21630"/>
                      <a:pt x="12585" y="21634"/>
                      <a:pt x="12585" y="21642"/>
                    </a:cubicBezTo>
                    <a:cubicBezTo>
                      <a:pt x="12646" y="21642"/>
                      <a:pt x="12706" y="21612"/>
                      <a:pt x="12737" y="21581"/>
                    </a:cubicBezTo>
                    <a:cubicBezTo>
                      <a:pt x="12722" y="21566"/>
                      <a:pt x="12729" y="21558"/>
                      <a:pt x="12737" y="21558"/>
                    </a:cubicBezTo>
                    <a:cubicBezTo>
                      <a:pt x="12744" y="21558"/>
                      <a:pt x="12752" y="21566"/>
                      <a:pt x="12737" y="21581"/>
                    </a:cubicBezTo>
                    <a:lnTo>
                      <a:pt x="12737" y="21612"/>
                    </a:lnTo>
                    <a:cubicBezTo>
                      <a:pt x="12798" y="21612"/>
                      <a:pt x="12798" y="21581"/>
                      <a:pt x="12767" y="21551"/>
                    </a:cubicBezTo>
                    <a:cubicBezTo>
                      <a:pt x="12767" y="21551"/>
                      <a:pt x="12798" y="21521"/>
                      <a:pt x="12858" y="21490"/>
                    </a:cubicBezTo>
                    <a:cubicBezTo>
                      <a:pt x="12889" y="21460"/>
                      <a:pt x="12919" y="21429"/>
                      <a:pt x="12858" y="21429"/>
                    </a:cubicBezTo>
                    <a:cubicBezTo>
                      <a:pt x="12858" y="21429"/>
                      <a:pt x="12828" y="21399"/>
                      <a:pt x="12858" y="21369"/>
                    </a:cubicBezTo>
                    <a:cubicBezTo>
                      <a:pt x="12858" y="21353"/>
                      <a:pt x="12874" y="21346"/>
                      <a:pt x="12881" y="21346"/>
                    </a:cubicBezTo>
                    <a:cubicBezTo>
                      <a:pt x="12889" y="21346"/>
                      <a:pt x="12889" y="21353"/>
                      <a:pt x="12858" y="21369"/>
                    </a:cubicBezTo>
                    <a:cubicBezTo>
                      <a:pt x="12874" y="21384"/>
                      <a:pt x="12889" y="21391"/>
                      <a:pt x="12904" y="21391"/>
                    </a:cubicBezTo>
                    <a:cubicBezTo>
                      <a:pt x="12919" y="21391"/>
                      <a:pt x="12934" y="21384"/>
                      <a:pt x="12950" y="21369"/>
                    </a:cubicBezTo>
                    <a:cubicBezTo>
                      <a:pt x="12960" y="21358"/>
                      <a:pt x="12970" y="21355"/>
                      <a:pt x="12979" y="21355"/>
                    </a:cubicBezTo>
                    <a:cubicBezTo>
                      <a:pt x="12997" y="21355"/>
                      <a:pt x="13010" y="21369"/>
                      <a:pt x="13010" y="21369"/>
                    </a:cubicBezTo>
                    <a:cubicBezTo>
                      <a:pt x="13010" y="21389"/>
                      <a:pt x="13018" y="21397"/>
                      <a:pt x="13029" y="21397"/>
                    </a:cubicBezTo>
                    <a:cubicBezTo>
                      <a:pt x="13070" y="21397"/>
                      <a:pt x="13162" y="21294"/>
                      <a:pt x="13162" y="21247"/>
                    </a:cubicBezTo>
                    <a:cubicBezTo>
                      <a:pt x="13185" y="21179"/>
                      <a:pt x="13225" y="21144"/>
                      <a:pt x="13256" y="21144"/>
                    </a:cubicBezTo>
                    <a:cubicBezTo>
                      <a:pt x="13267" y="21144"/>
                      <a:pt x="13276" y="21148"/>
                      <a:pt x="13284" y="21156"/>
                    </a:cubicBezTo>
                    <a:cubicBezTo>
                      <a:pt x="13295" y="21167"/>
                      <a:pt x="13306" y="21172"/>
                      <a:pt x="13315" y="21172"/>
                    </a:cubicBezTo>
                    <a:cubicBezTo>
                      <a:pt x="13354" y="21172"/>
                      <a:pt x="13369" y="21078"/>
                      <a:pt x="13345" y="21004"/>
                    </a:cubicBezTo>
                    <a:lnTo>
                      <a:pt x="13314" y="20882"/>
                    </a:lnTo>
                    <a:lnTo>
                      <a:pt x="13314" y="20882"/>
                    </a:lnTo>
                    <a:lnTo>
                      <a:pt x="13375" y="20973"/>
                    </a:lnTo>
                    <a:cubicBezTo>
                      <a:pt x="13422" y="20997"/>
                      <a:pt x="13451" y="21011"/>
                      <a:pt x="13474" y="21011"/>
                    </a:cubicBezTo>
                    <a:cubicBezTo>
                      <a:pt x="13510" y="21011"/>
                      <a:pt x="13532" y="20975"/>
                      <a:pt x="13588" y="20882"/>
                    </a:cubicBezTo>
                    <a:cubicBezTo>
                      <a:pt x="13626" y="20824"/>
                      <a:pt x="13641" y="20803"/>
                      <a:pt x="13646" y="20803"/>
                    </a:cubicBezTo>
                    <a:cubicBezTo>
                      <a:pt x="13649" y="20803"/>
                      <a:pt x="13649" y="20810"/>
                      <a:pt x="13649" y="20821"/>
                    </a:cubicBezTo>
                    <a:cubicBezTo>
                      <a:pt x="13656" y="20829"/>
                      <a:pt x="13664" y="20833"/>
                      <a:pt x="13673" y="20833"/>
                    </a:cubicBezTo>
                    <a:cubicBezTo>
                      <a:pt x="13700" y="20833"/>
                      <a:pt x="13740" y="20799"/>
                      <a:pt x="13831" y="20730"/>
                    </a:cubicBezTo>
                    <a:cubicBezTo>
                      <a:pt x="13953" y="20609"/>
                      <a:pt x="13983" y="20578"/>
                      <a:pt x="13953" y="20548"/>
                    </a:cubicBezTo>
                    <a:lnTo>
                      <a:pt x="14044" y="20487"/>
                    </a:lnTo>
                    <a:cubicBezTo>
                      <a:pt x="14057" y="20491"/>
                      <a:pt x="14068" y="20493"/>
                      <a:pt x="14078" y="20493"/>
                    </a:cubicBezTo>
                    <a:cubicBezTo>
                      <a:pt x="14142" y="20493"/>
                      <a:pt x="14157" y="20422"/>
                      <a:pt x="14105" y="20396"/>
                    </a:cubicBezTo>
                    <a:lnTo>
                      <a:pt x="14165" y="20335"/>
                    </a:lnTo>
                    <a:lnTo>
                      <a:pt x="14196" y="20365"/>
                    </a:lnTo>
                    <a:cubicBezTo>
                      <a:pt x="14200" y="20370"/>
                      <a:pt x="14206" y="20373"/>
                      <a:pt x="14212" y="20373"/>
                    </a:cubicBezTo>
                    <a:cubicBezTo>
                      <a:pt x="14250" y="20373"/>
                      <a:pt x="14333" y="20294"/>
                      <a:pt x="14591" y="20062"/>
                    </a:cubicBezTo>
                    <a:cubicBezTo>
                      <a:pt x="14925" y="19727"/>
                      <a:pt x="14956" y="19697"/>
                      <a:pt x="14895" y="19666"/>
                    </a:cubicBezTo>
                    <a:cubicBezTo>
                      <a:pt x="14895" y="19598"/>
                      <a:pt x="14912" y="19564"/>
                      <a:pt x="14946" y="19564"/>
                    </a:cubicBezTo>
                    <a:cubicBezTo>
                      <a:pt x="14958" y="19564"/>
                      <a:pt x="14971" y="19568"/>
                      <a:pt x="14986" y="19575"/>
                    </a:cubicBezTo>
                    <a:cubicBezTo>
                      <a:pt x="15001" y="19590"/>
                      <a:pt x="15024" y="19598"/>
                      <a:pt x="15039" y="19598"/>
                    </a:cubicBezTo>
                    <a:cubicBezTo>
                      <a:pt x="15054" y="19598"/>
                      <a:pt x="15062" y="19590"/>
                      <a:pt x="15047" y="19575"/>
                    </a:cubicBezTo>
                    <a:cubicBezTo>
                      <a:pt x="15047" y="19575"/>
                      <a:pt x="15108" y="19514"/>
                      <a:pt x="15168" y="19484"/>
                    </a:cubicBezTo>
                    <a:cubicBezTo>
                      <a:pt x="15320" y="19423"/>
                      <a:pt x="15351" y="19362"/>
                      <a:pt x="15320" y="19332"/>
                    </a:cubicBezTo>
                    <a:cubicBezTo>
                      <a:pt x="15229" y="19332"/>
                      <a:pt x="15290" y="19332"/>
                      <a:pt x="15351" y="19302"/>
                    </a:cubicBezTo>
                    <a:cubicBezTo>
                      <a:pt x="15412" y="19302"/>
                      <a:pt x="15472" y="19271"/>
                      <a:pt x="15442" y="19271"/>
                    </a:cubicBezTo>
                    <a:cubicBezTo>
                      <a:pt x="15442" y="19214"/>
                      <a:pt x="15604" y="18995"/>
                      <a:pt x="15673" y="18995"/>
                    </a:cubicBezTo>
                    <a:cubicBezTo>
                      <a:pt x="15678" y="18995"/>
                      <a:pt x="15682" y="18996"/>
                      <a:pt x="15685" y="18998"/>
                    </a:cubicBezTo>
                    <a:lnTo>
                      <a:pt x="15746" y="18937"/>
                    </a:lnTo>
                    <a:cubicBezTo>
                      <a:pt x="15746" y="18906"/>
                      <a:pt x="15807" y="18846"/>
                      <a:pt x="15868" y="18755"/>
                    </a:cubicBezTo>
                    <a:cubicBezTo>
                      <a:pt x="15928" y="18694"/>
                      <a:pt x="15959" y="18663"/>
                      <a:pt x="15989" y="18663"/>
                    </a:cubicBezTo>
                    <a:cubicBezTo>
                      <a:pt x="15989" y="18685"/>
                      <a:pt x="15993" y="18695"/>
                      <a:pt x="15999" y="18695"/>
                    </a:cubicBezTo>
                    <a:cubicBezTo>
                      <a:pt x="16011" y="18695"/>
                      <a:pt x="16030" y="18661"/>
                      <a:pt x="16050" y="18603"/>
                    </a:cubicBezTo>
                    <a:cubicBezTo>
                      <a:pt x="16111" y="18572"/>
                      <a:pt x="16080" y="18481"/>
                      <a:pt x="16111" y="18451"/>
                    </a:cubicBezTo>
                    <a:cubicBezTo>
                      <a:pt x="16080" y="18420"/>
                      <a:pt x="16111" y="18359"/>
                      <a:pt x="16141" y="18329"/>
                    </a:cubicBezTo>
                    <a:lnTo>
                      <a:pt x="16171" y="18329"/>
                    </a:lnTo>
                    <a:cubicBezTo>
                      <a:pt x="16171" y="18359"/>
                      <a:pt x="16202" y="18390"/>
                      <a:pt x="16202" y="18390"/>
                    </a:cubicBezTo>
                    <a:cubicBezTo>
                      <a:pt x="16232" y="18359"/>
                      <a:pt x="16263" y="18299"/>
                      <a:pt x="16263" y="18299"/>
                    </a:cubicBezTo>
                    <a:cubicBezTo>
                      <a:pt x="16293" y="18268"/>
                      <a:pt x="16354" y="18238"/>
                      <a:pt x="16415" y="18147"/>
                    </a:cubicBezTo>
                    <a:cubicBezTo>
                      <a:pt x="16475" y="18086"/>
                      <a:pt x="16536" y="17995"/>
                      <a:pt x="16536" y="17934"/>
                    </a:cubicBezTo>
                    <a:cubicBezTo>
                      <a:pt x="16542" y="17936"/>
                      <a:pt x="16547" y="17936"/>
                      <a:pt x="16553" y="17936"/>
                    </a:cubicBezTo>
                    <a:cubicBezTo>
                      <a:pt x="16648" y="17936"/>
                      <a:pt x="16810" y="17716"/>
                      <a:pt x="16810" y="17630"/>
                    </a:cubicBezTo>
                    <a:cubicBezTo>
                      <a:pt x="16779" y="17599"/>
                      <a:pt x="16810" y="17569"/>
                      <a:pt x="16871" y="17569"/>
                    </a:cubicBezTo>
                    <a:cubicBezTo>
                      <a:pt x="16931" y="17539"/>
                      <a:pt x="16931" y="17539"/>
                      <a:pt x="16931" y="17478"/>
                    </a:cubicBezTo>
                    <a:cubicBezTo>
                      <a:pt x="16931" y="17417"/>
                      <a:pt x="16992" y="17387"/>
                      <a:pt x="17053" y="17387"/>
                    </a:cubicBezTo>
                    <a:cubicBezTo>
                      <a:pt x="17144" y="17387"/>
                      <a:pt x="17175" y="17356"/>
                      <a:pt x="17175" y="17296"/>
                    </a:cubicBezTo>
                    <a:cubicBezTo>
                      <a:pt x="17205" y="17174"/>
                      <a:pt x="17266" y="17113"/>
                      <a:pt x="17296" y="17052"/>
                    </a:cubicBezTo>
                    <a:cubicBezTo>
                      <a:pt x="17327" y="16961"/>
                      <a:pt x="17357" y="16931"/>
                      <a:pt x="17327" y="16931"/>
                    </a:cubicBezTo>
                    <a:cubicBezTo>
                      <a:pt x="17296" y="16931"/>
                      <a:pt x="17296" y="16870"/>
                      <a:pt x="17296" y="16870"/>
                    </a:cubicBezTo>
                    <a:cubicBezTo>
                      <a:pt x="17313" y="16803"/>
                      <a:pt x="17330" y="16782"/>
                      <a:pt x="17336" y="16782"/>
                    </a:cubicBezTo>
                    <a:cubicBezTo>
                      <a:pt x="17342" y="16782"/>
                      <a:pt x="17340" y="16796"/>
                      <a:pt x="17327" y="16809"/>
                    </a:cubicBezTo>
                    <a:cubicBezTo>
                      <a:pt x="17311" y="16870"/>
                      <a:pt x="17311" y="16885"/>
                      <a:pt x="17323" y="16885"/>
                    </a:cubicBezTo>
                    <a:cubicBezTo>
                      <a:pt x="17334" y="16885"/>
                      <a:pt x="17357" y="16870"/>
                      <a:pt x="17387" y="16870"/>
                    </a:cubicBezTo>
                    <a:cubicBezTo>
                      <a:pt x="17418" y="16840"/>
                      <a:pt x="17479" y="16779"/>
                      <a:pt x="17539" y="16718"/>
                    </a:cubicBezTo>
                    <a:cubicBezTo>
                      <a:pt x="17570" y="16688"/>
                      <a:pt x="17630" y="16596"/>
                      <a:pt x="17661" y="16566"/>
                    </a:cubicBezTo>
                    <a:cubicBezTo>
                      <a:pt x="17752" y="16475"/>
                      <a:pt x="17782" y="16414"/>
                      <a:pt x="17782" y="16414"/>
                    </a:cubicBezTo>
                    <a:cubicBezTo>
                      <a:pt x="17770" y="16401"/>
                      <a:pt x="17760" y="16391"/>
                      <a:pt x="17752" y="16384"/>
                    </a:cubicBezTo>
                    <a:cubicBezTo>
                      <a:pt x="17813" y="16384"/>
                      <a:pt x="18147" y="15928"/>
                      <a:pt x="18117" y="15867"/>
                    </a:cubicBezTo>
                    <a:lnTo>
                      <a:pt x="18147" y="15867"/>
                    </a:lnTo>
                    <a:cubicBezTo>
                      <a:pt x="18155" y="15875"/>
                      <a:pt x="18162" y="15878"/>
                      <a:pt x="18170" y="15878"/>
                    </a:cubicBezTo>
                    <a:cubicBezTo>
                      <a:pt x="18195" y="15878"/>
                      <a:pt x="18223" y="15844"/>
                      <a:pt x="18269" y="15776"/>
                    </a:cubicBezTo>
                    <a:cubicBezTo>
                      <a:pt x="18299" y="15745"/>
                      <a:pt x="18390" y="15563"/>
                      <a:pt x="18482" y="15411"/>
                    </a:cubicBezTo>
                    <a:cubicBezTo>
                      <a:pt x="18603" y="15259"/>
                      <a:pt x="18664" y="15137"/>
                      <a:pt x="18664" y="15107"/>
                    </a:cubicBezTo>
                    <a:cubicBezTo>
                      <a:pt x="18664" y="15077"/>
                      <a:pt x="18664" y="15077"/>
                      <a:pt x="18694" y="15077"/>
                    </a:cubicBezTo>
                    <a:cubicBezTo>
                      <a:pt x="18694" y="15102"/>
                      <a:pt x="18700" y="15112"/>
                      <a:pt x="18708" y="15112"/>
                    </a:cubicBezTo>
                    <a:cubicBezTo>
                      <a:pt x="18720" y="15112"/>
                      <a:pt x="18738" y="15094"/>
                      <a:pt x="18755" y="15077"/>
                    </a:cubicBezTo>
                    <a:cubicBezTo>
                      <a:pt x="18786" y="15016"/>
                      <a:pt x="18755" y="15016"/>
                      <a:pt x="18725" y="14985"/>
                    </a:cubicBezTo>
                    <a:cubicBezTo>
                      <a:pt x="18725" y="14955"/>
                      <a:pt x="18725" y="14925"/>
                      <a:pt x="18816" y="14864"/>
                    </a:cubicBezTo>
                    <a:cubicBezTo>
                      <a:pt x="18907" y="14803"/>
                      <a:pt x="19029" y="14621"/>
                      <a:pt x="19059" y="14530"/>
                    </a:cubicBezTo>
                    <a:cubicBezTo>
                      <a:pt x="19059" y="14505"/>
                      <a:pt x="19079" y="14460"/>
                      <a:pt x="19103" y="14460"/>
                    </a:cubicBezTo>
                    <a:cubicBezTo>
                      <a:pt x="19108" y="14460"/>
                      <a:pt x="19114" y="14463"/>
                      <a:pt x="19120" y="14469"/>
                    </a:cubicBezTo>
                    <a:cubicBezTo>
                      <a:pt x="19181" y="14438"/>
                      <a:pt x="19272" y="14378"/>
                      <a:pt x="19272" y="14256"/>
                    </a:cubicBezTo>
                    <a:cubicBezTo>
                      <a:pt x="19290" y="14220"/>
                      <a:pt x="19297" y="14206"/>
                      <a:pt x="19306" y="14206"/>
                    </a:cubicBezTo>
                    <a:cubicBezTo>
                      <a:pt x="19313" y="14206"/>
                      <a:pt x="19320" y="14213"/>
                      <a:pt x="19333" y="14226"/>
                    </a:cubicBezTo>
                    <a:cubicBezTo>
                      <a:pt x="19393" y="14195"/>
                      <a:pt x="19393" y="14226"/>
                      <a:pt x="19393" y="14134"/>
                    </a:cubicBezTo>
                    <a:cubicBezTo>
                      <a:pt x="19393" y="14043"/>
                      <a:pt x="19485" y="13922"/>
                      <a:pt x="19576" y="13861"/>
                    </a:cubicBezTo>
                    <a:cubicBezTo>
                      <a:pt x="19606" y="13800"/>
                      <a:pt x="19637" y="13770"/>
                      <a:pt x="19606" y="13739"/>
                    </a:cubicBezTo>
                    <a:cubicBezTo>
                      <a:pt x="19599" y="13739"/>
                      <a:pt x="19593" y="13738"/>
                      <a:pt x="19586" y="13736"/>
                    </a:cubicBezTo>
                    <a:lnTo>
                      <a:pt x="19586" y="13736"/>
                    </a:lnTo>
                    <a:cubicBezTo>
                      <a:pt x="19667" y="13709"/>
                      <a:pt x="19666" y="13706"/>
                      <a:pt x="19637" y="13648"/>
                    </a:cubicBezTo>
                    <a:cubicBezTo>
                      <a:pt x="19606" y="13618"/>
                      <a:pt x="19637" y="13587"/>
                      <a:pt x="19637" y="13587"/>
                    </a:cubicBezTo>
                    <a:cubicBezTo>
                      <a:pt x="19697" y="13587"/>
                      <a:pt x="19728" y="13526"/>
                      <a:pt x="19728" y="13526"/>
                    </a:cubicBezTo>
                    <a:cubicBezTo>
                      <a:pt x="19758" y="13496"/>
                      <a:pt x="19880" y="13253"/>
                      <a:pt x="20001" y="13040"/>
                    </a:cubicBezTo>
                    <a:cubicBezTo>
                      <a:pt x="20214" y="12706"/>
                      <a:pt x="20275" y="12554"/>
                      <a:pt x="20275" y="12554"/>
                    </a:cubicBezTo>
                    <a:cubicBezTo>
                      <a:pt x="20245" y="12493"/>
                      <a:pt x="20245" y="12493"/>
                      <a:pt x="20305" y="12463"/>
                    </a:cubicBezTo>
                    <a:cubicBezTo>
                      <a:pt x="20366" y="12432"/>
                      <a:pt x="20396" y="12402"/>
                      <a:pt x="20427" y="12341"/>
                    </a:cubicBezTo>
                    <a:cubicBezTo>
                      <a:pt x="20451" y="12316"/>
                      <a:pt x="20476" y="12272"/>
                      <a:pt x="20485" y="12272"/>
                    </a:cubicBezTo>
                    <a:cubicBezTo>
                      <a:pt x="20487" y="12272"/>
                      <a:pt x="20488" y="12274"/>
                      <a:pt x="20488" y="12280"/>
                    </a:cubicBezTo>
                    <a:cubicBezTo>
                      <a:pt x="20488" y="12219"/>
                      <a:pt x="20488" y="12219"/>
                      <a:pt x="20518" y="12189"/>
                    </a:cubicBezTo>
                    <a:cubicBezTo>
                      <a:pt x="20548" y="12189"/>
                      <a:pt x="20579" y="12159"/>
                      <a:pt x="20579" y="12098"/>
                    </a:cubicBezTo>
                    <a:cubicBezTo>
                      <a:pt x="20560" y="12040"/>
                      <a:pt x="20553" y="12019"/>
                      <a:pt x="20565" y="12019"/>
                    </a:cubicBezTo>
                    <a:cubicBezTo>
                      <a:pt x="20573" y="12019"/>
                      <a:pt x="20587" y="12026"/>
                      <a:pt x="20609" y="12037"/>
                    </a:cubicBezTo>
                    <a:cubicBezTo>
                      <a:pt x="20613" y="12041"/>
                      <a:pt x="20617" y="12042"/>
                      <a:pt x="20622" y="12042"/>
                    </a:cubicBezTo>
                    <a:cubicBezTo>
                      <a:pt x="20654" y="12042"/>
                      <a:pt x="20708" y="11971"/>
                      <a:pt x="20685" y="11971"/>
                    </a:cubicBezTo>
                    <a:cubicBezTo>
                      <a:pt x="20682" y="11971"/>
                      <a:pt x="20677" y="11973"/>
                      <a:pt x="20670" y="11976"/>
                    </a:cubicBezTo>
                    <a:cubicBezTo>
                      <a:pt x="20640" y="11976"/>
                      <a:pt x="20700" y="11885"/>
                      <a:pt x="20700" y="11824"/>
                    </a:cubicBezTo>
                    <a:cubicBezTo>
                      <a:pt x="20723" y="11780"/>
                      <a:pt x="20745" y="11752"/>
                      <a:pt x="20767" y="11752"/>
                    </a:cubicBezTo>
                    <a:cubicBezTo>
                      <a:pt x="20775" y="11752"/>
                      <a:pt x="20783" y="11755"/>
                      <a:pt x="20792" y="11764"/>
                    </a:cubicBezTo>
                    <a:cubicBezTo>
                      <a:pt x="20822" y="11733"/>
                      <a:pt x="20944" y="11490"/>
                      <a:pt x="20944" y="11429"/>
                    </a:cubicBezTo>
                    <a:cubicBezTo>
                      <a:pt x="20922" y="11408"/>
                      <a:pt x="20931" y="11386"/>
                      <a:pt x="20949" y="11386"/>
                    </a:cubicBezTo>
                    <a:cubicBezTo>
                      <a:pt x="20956" y="11386"/>
                      <a:pt x="20965" y="11390"/>
                      <a:pt x="20974" y="11399"/>
                    </a:cubicBezTo>
                    <a:cubicBezTo>
                      <a:pt x="21004" y="11399"/>
                      <a:pt x="21004" y="11368"/>
                      <a:pt x="21035" y="11308"/>
                    </a:cubicBezTo>
                    <a:cubicBezTo>
                      <a:pt x="21035" y="11277"/>
                      <a:pt x="21042" y="11270"/>
                      <a:pt x="21054" y="11270"/>
                    </a:cubicBezTo>
                    <a:cubicBezTo>
                      <a:pt x="21065" y="11270"/>
                      <a:pt x="21080" y="11277"/>
                      <a:pt x="21096" y="11277"/>
                    </a:cubicBezTo>
                    <a:cubicBezTo>
                      <a:pt x="21096" y="11299"/>
                      <a:pt x="21099" y="11309"/>
                      <a:pt x="21107" y="11309"/>
                    </a:cubicBezTo>
                    <a:cubicBezTo>
                      <a:pt x="21121" y="11309"/>
                      <a:pt x="21148" y="11275"/>
                      <a:pt x="21187" y="11216"/>
                    </a:cubicBezTo>
                    <a:cubicBezTo>
                      <a:pt x="21156" y="11156"/>
                      <a:pt x="21278" y="10973"/>
                      <a:pt x="21339" y="10852"/>
                    </a:cubicBezTo>
                    <a:cubicBezTo>
                      <a:pt x="21491" y="10639"/>
                      <a:pt x="21460" y="10578"/>
                      <a:pt x="21460" y="10457"/>
                    </a:cubicBezTo>
                    <a:lnTo>
                      <a:pt x="21430" y="10365"/>
                    </a:lnTo>
                    <a:lnTo>
                      <a:pt x="21430" y="10365"/>
                    </a:lnTo>
                    <a:lnTo>
                      <a:pt x="21491" y="10426"/>
                    </a:lnTo>
                    <a:lnTo>
                      <a:pt x="21612" y="10426"/>
                    </a:lnTo>
                    <a:cubicBezTo>
                      <a:pt x="21643" y="10365"/>
                      <a:pt x="21612" y="10365"/>
                      <a:pt x="21582" y="10335"/>
                    </a:cubicBezTo>
                    <a:cubicBezTo>
                      <a:pt x="21552" y="10335"/>
                      <a:pt x="21552" y="10274"/>
                      <a:pt x="21643" y="10213"/>
                    </a:cubicBezTo>
                    <a:cubicBezTo>
                      <a:pt x="21734" y="10153"/>
                      <a:pt x="21764" y="10092"/>
                      <a:pt x="21734" y="10031"/>
                    </a:cubicBezTo>
                    <a:cubicBezTo>
                      <a:pt x="21764" y="10001"/>
                      <a:pt x="21795" y="9940"/>
                      <a:pt x="21855" y="9909"/>
                    </a:cubicBezTo>
                    <a:cubicBezTo>
                      <a:pt x="21886" y="9879"/>
                      <a:pt x="21886" y="9879"/>
                      <a:pt x="21855" y="9849"/>
                    </a:cubicBezTo>
                    <a:cubicBezTo>
                      <a:pt x="21825" y="9849"/>
                      <a:pt x="21855" y="9788"/>
                      <a:pt x="21916" y="9788"/>
                    </a:cubicBezTo>
                    <a:cubicBezTo>
                      <a:pt x="21977" y="9757"/>
                      <a:pt x="22068" y="9636"/>
                      <a:pt x="22038" y="9605"/>
                    </a:cubicBezTo>
                    <a:cubicBezTo>
                      <a:pt x="22007" y="9605"/>
                      <a:pt x="22038" y="9545"/>
                      <a:pt x="22068" y="9514"/>
                    </a:cubicBezTo>
                    <a:cubicBezTo>
                      <a:pt x="22099" y="9484"/>
                      <a:pt x="22099" y="9423"/>
                      <a:pt x="22099" y="9362"/>
                    </a:cubicBezTo>
                    <a:cubicBezTo>
                      <a:pt x="22129" y="9332"/>
                      <a:pt x="22159" y="9271"/>
                      <a:pt x="22159" y="9271"/>
                    </a:cubicBezTo>
                    <a:cubicBezTo>
                      <a:pt x="22165" y="9265"/>
                      <a:pt x="22170" y="9263"/>
                      <a:pt x="22174" y="9263"/>
                    </a:cubicBezTo>
                    <a:cubicBezTo>
                      <a:pt x="22189" y="9263"/>
                      <a:pt x="22184" y="9307"/>
                      <a:pt x="22159" y="9332"/>
                    </a:cubicBezTo>
                    <a:lnTo>
                      <a:pt x="22220" y="9301"/>
                    </a:lnTo>
                    <a:cubicBezTo>
                      <a:pt x="22281" y="9241"/>
                      <a:pt x="22311" y="9180"/>
                      <a:pt x="22281" y="9119"/>
                    </a:cubicBezTo>
                    <a:cubicBezTo>
                      <a:pt x="22263" y="9083"/>
                      <a:pt x="22256" y="9069"/>
                      <a:pt x="22265" y="9069"/>
                    </a:cubicBezTo>
                    <a:cubicBezTo>
                      <a:pt x="22271" y="9069"/>
                      <a:pt x="22286" y="9076"/>
                      <a:pt x="22311" y="9089"/>
                    </a:cubicBezTo>
                    <a:cubicBezTo>
                      <a:pt x="22342" y="9089"/>
                      <a:pt x="22403" y="9089"/>
                      <a:pt x="22403" y="9028"/>
                    </a:cubicBezTo>
                    <a:cubicBezTo>
                      <a:pt x="22380" y="8960"/>
                      <a:pt x="22408" y="8925"/>
                      <a:pt x="22437" y="8925"/>
                    </a:cubicBezTo>
                    <a:cubicBezTo>
                      <a:pt x="22446" y="8925"/>
                      <a:pt x="22456" y="8929"/>
                      <a:pt x="22463" y="8937"/>
                    </a:cubicBezTo>
                    <a:cubicBezTo>
                      <a:pt x="22474" y="8958"/>
                      <a:pt x="22481" y="8972"/>
                      <a:pt x="22487" y="8972"/>
                    </a:cubicBezTo>
                    <a:cubicBezTo>
                      <a:pt x="22497" y="8972"/>
                      <a:pt x="22504" y="8923"/>
                      <a:pt x="22524" y="8785"/>
                    </a:cubicBezTo>
                    <a:cubicBezTo>
                      <a:pt x="22585" y="8724"/>
                      <a:pt x="22676" y="8511"/>
                      <a:pt x="22737" y="8390"/>
                    </a:cubicBezTo>
                    <a:cubicBezTo>
                      <a:pt x="22859" y="8207"/>
                      <a:pt x="22919" y="8146"/>
                      <a:pt x="22950" y="8116"/>
                    </a:cubicBezTo>
                    <a:cubicBezTo>
                      <a:pt x="22970" y="8126"/>
                      <a:pt x="22987" y="8130"/>
                      <a:pt x="22998" y="8130"/>
                    </a:cubicBezTo>
                    <a:cubicBezTo>
                      <a:pt x="23021" y="8130"/>
                      <a:pt x="23021" y="8116"/>
                      <a:pt x="22980" y="8116"/>
                    </a:cubicBezTo>
                    <a:cubicBezTo>
                      <a:pt x="22919" y="8086"/>
                      <a:pt x="22950" y="8055"/>
                      <a:pt x="23041" y="7934"/>
                    </a:cubicBezTo>
                    <a:cubicBezTo>
                      <a:pt x="23163" y="7812"/>
                      <a:pt x="23193" y="7721"/>
                      <a:pt x="23193" y="7660"/>
                    </a:cubicBezTo>
                    <a:lnTo>
                      <a:pt x="23193" y="7660"/>
                    </a:lnTo>
                    <a:cubicBezTo>
                      <a:pt x="23163" y="7691"/>
                      <a:pt x="23132" y="7721"/>
                      <a:pt x="23132" y="7721"/>
                    </a:cubicBezTo>
                    <a:cubicBezTo>
                      <a:pt x="23071" y="7691"/>
                      <a:pt x="23102" y="7660"/>
                      <a:pt x="23163" y="7599"/>
                    </a:cubicBezTo>
                    <a:cubicBezTo>
                      <a:pt x="23178" y="7569"/>
                      <a:pt x="23193" y="7561"/>
                      <a:pt x="23208" y="7561"/>
                    </a:cubicBezTo>
                    <a:cubicBezTo>
                      <a:pt x="23223" y="7561"/>
                      <a:pt x="23238" y="7569"/>
                      <a:pt x="23254" y="7569"/>
                    </a:cubicBezTo>
                    <a:cubicBezTo>
                      <a:pt x="23263" y="7578"/>
                      <a:pt x="23274" y="7582"/>
                      <a:pt x="23287" y="7582"/>
                    </a:cubicBezTo>
                    <a:cubicBezTo>
                      <a:pt x="23317" y="7582"/>
                      <a:pt x="23354" y="7560"/>
                      <a:pt x="23375" y="7539"/>
                    </a:cubicBezTo>
                    <a:cubicBezTo>
                      <a:pt x="23400" y="7514"/>
                      <a:pt x="23424" y="7469"/>
                      <a:pt x="23401" y="7469"/>
                    </a:cubicBezTo>
                    <a:cubicBezTo>
                      <a:pt x="23395" y="7469"/>
                      <a:pt x="23387" y="7472"/>
                      <a:pt x="23375" y="7478"/>
                    </a:cubicBezTo>
                    <a:cubicBezTo>
                      <a:pt x="23345" y="7447"/>
                      <a:pt x="23345" y="7447"/>
                      <a:pt x="23375" y="7417"/>
                    </a:cubicBezTo>
                    <a:cubicBezTo>
                      <a:pt x="23406" y="7387"/>
                      <a:pt x="23436" y="7326"/>
                      <a:pt x="23436" y="7265"/>
                    </a:cubicBezTo>
                    <a:cubicBezTo>
                      <a:pt x="23406" y="7265"/>
                      <a:pt x="23436" y="7204"/>
                      <a:pt x="23466" y="7174"/>
                    </a:cubicBezTo>
                    <a:cubicBezTo>
                      <a:pt x="23527" y="7143"/>
                      <a:pt x="23558" y="7052"/>
                      <a:pt x="23558" y="7052"/>
                    </a:cubicBezTo>
                    <a:lnTo>
                      <a:pt x="23588" y="7083"/>
                    </a:lnTo>
                    <a:cubicBezTo>
                      <a:pt x="23598" y="7093"/>
                      <a:pt x="23612" y="7096"/>
                      <a:pt x="23625" y="7096"/>
                    </a:cubicBezTo>
                    <a:cubicBezTo>
                      <a:pt x="23652" y="7096"/>
                      <a:pt x="23679" y="7083"/>
                      <a:pt x="23679" y="7083"/>
                    </a:cubicBezTo>
                    <a:cubicBezTo>
                      <a:pt x="23710" y="7022"/>
                      <a:pt x="23679" y="7022"/>
                      <a:pt x="23679" y="7022"/>
                    </a:cubicBezTo>
                    <a:cubicBezTo>
                      <a:pt x="23649" y="6991"/>
                      <a:pt x="24348" y="5988"/>
                      <a:pt x="24439" y="5897"/>
                    </a:cubicBezTo>
                    <a:cubicBezTo>
                      <a:pt x="24530" y="5836"/>
                      <a:pt x="24622" y="5715"/>
                      <a:pt x="24561" y="5715"/>
                    </a:cubicBezTo>
                    <a:cubicBezTo>
                      <a:pt x="24561" y="5715"/>
                      <a:pt x="24713" y="5502"/>
                      <a:pt x="24895" y="5259"/>
                    </a:cubicBezTo>
                    <a:cubicBezTo>
                      <a:pt x="25108" y="4985"/>
                      <a:pt x="25290" y="4803"/>
                      <a:pt x="25260" y="4773"/>
                    </a:cubicBezTo>
                    <a:lnTo>
                      <a:pt x="25351" y="4651"/>
                    </a:lnTo>
                    <a:cubicBezTo>
                      <a:pt x="25442" y="4590"/>
                      <a:pt x="25473" y="4499"/>
                      <a:pt x="25503" y="4438"/>
                    </a:cubicBezTo>
                    <a:cubicBezTo>
                      <a:pt x="25503" y="4401"/>
                      <a:pt x="25515" y="4375"/>
                      <a:pt x="25523" y="4375"/>
                    </a:cubicBezTo>
                    <a:cubicBezTo>
                      <a:pt x="25529" y="4375"/>
                      <a:pt x="25533" y="4385"/>
                      <a:pt x="25533" y="4408"/>
                    </a:cubicBezTo>
                    <a:cubicBezTo>
                      <a:pt x="25551" y="4425"/>
                      <a:pt x="25568" y="4443"/>
                      <a:pt x="25586" y="4443"/>
                    </a:cubicBezTo>
                    <a:cubicBezTo>
                      <a:pt x="25599" y="4443"/>
                      <a:pt x="25612" y="4433"/>
                      <a:pt x="25625" y="4408"/>
                    </a:cubicBezTo>
                    <a:cubicBezTo>
                      <a:pt x="25685" y="4347"/>
                      <a:pt x="25655" y="4317"/>
                      <a:pt x="25655" y="4286"/>
                    </a:cubicBezTo>
                    <a:cubicBezTo>
                      <a:pt x="25625" y="4286"/>
                      <a:pt x="25655" y="4225"/>
                      <a:pt x="25655" y="4225"/>
                    </a:cubicBezTo>
                    <a:cubicBezTo>
                      <a:pt x="25670" y="4210"/>
                      <a:pt x="25678" y="4203"/>
                      <a:pt x="25685" y="4203"/>
                    </a:cubicBezTo>
                    <a:cubicBezTo>
                      <a:pt x="25693" y="4203"/>
                      <a:pt x="25701" y="4210"/>
                      <a:pt x="25716" y="4225"/>
                    </a:cubicBezTo>
                    <a:cubicBezTo>
                      <a:pt x="25746" y="4256"/>
                      <a:pt x="25777" y="4256"/>
                      <a:pt x="25777" y="4256"/>
                    </a:cubicBezTo>
                    <a:lnTo>
                      <a:pt x="25807" y="4225"/>
                    </a:lnTo>
                    <a:cubicBezTo>
                      <a:pt x="25777" y="4195"/>
                      <a:pt x="25807" y="4165"/>
                      <a:pt x="25807" y="4165"/>
                    </a:cubicBezTo>
                    <a:cubicBezTo>
                      <a:pt x="25820" y="4152"/>
                      <a:pt x="25827" y="4145"/>
                      <a:pt x="25836" y="4145"/>
                    </a:cubicBezTo>
                    <a:cubicBezTo>
                      <a:pt x="25848" y="4145"/>
                      <a:pt x="25863" y="4159"/>
                      <a:pt x="25898" y="4195"/>
                    </a:cubicBezTo>
                    <a:cubicBezTo>
                      <a:pt x="25906" y="4203"/>
                      <a:pt x="25915" y="4206"/>
                      <a:pt x="25925" y="4206"/>
                    </a:cubicBezTo>
                    <a:cubicBezTo>
                      <a:pt x="25953" y="4206"/>
                      <a:pt x="25982" y="4172"/>
                      <a:pt x="25959" y="4104"/>
                    </a:cubicBezTo>
                    <a:lnTo>
                      <a:pt x="26020" y="4013"/>
                    </a:lnTo>
                    <a:cubicBezTo>
                      <a:pt x="26080" y="4013"/>
                      <a:pt x="26111" y="3891"/>
                      <a:pt x="26111" y="3830"/>
                    </a:cubicBezTo>
                    <a:cubicBezTo>
                      <a:pt x="26134" y="3838"/>
                      <a:pt x="26153" y="3842"/>
                      <a:pt x="26168" y="3842"/>
                    </a:cubicBezTo>
                    <a:cubicBezTo>
                      <a:pt x="26215" y="3842"/>
                      <a:pt x="26232" y="3807"/>
                      <a:pt x="26232" y="3739"/>
                    </a:cubicBezTo>
                    <a:cubicBezTo>
                      <a:pt x="26202" y="3709"/>
                      <a:pt x="26232" y="3678"/>
                      <a:pt x="26293" y="3678"/>
                    </a:cubicBezTo>
                    <a:cubicBezTo>
                      <a:pt x="26354" y="3648"/>
                      <a:pt x="26415" y="3618"/>
                      <a:pt x="26476" y="3557"/>
                    </a:cubicBezTo>
                    <a:cubicBezTo>
                      <a:pt x="26476" y="3496"/>
                      <a:pt x="26749" y="3253"/>
                      <a:pt x="27053" y="2979"/>
                    </a:cubicBezTo>
                    <a:cubicBezTo>
                      <a:pt x="27388" y="2675"/>
                      <a:pt x="27661" y="2493"/>
                      <a:pt x="27631" y="2462"/>
                    </a:cubicBezTo>
                    <a:cubicBezTo>
                      <a:pt x="27661" y="2432"/>
                      <a:pt x="27661" y="2432"/>
                      <a:pt x="27722" y="2432"/>
                    </a:cubicBezTo>
                    <a:cubicBezTo>
                      <a:pt x="27729" y="2440"/>
                      <a:pt x="27737" y="2443"/>
                      <a:pt x="27744" y="2443"/>
                    </a:cubicBezTo>
                    <a:cubicBezTo>
                      <a:pt x="27766" y="2443"/>
                      <a:pt x="27783" y="2409"/>
                      <a:pt x="27783" y="2341"/>
                    </a:cubicBezTo>
                    <a:cubicBezTo>
                      <a:pt x="27801" y="2303"/>
                      <a:pt x="27797" y="2277"/>
                      <a:pt x="27798" y="2277"/>
                    </a:cubicBezTo>
                    <a:lnTo>
                      <a:pt x="27798" y="2277"/>
                    </a:lnTo>
                    <a:cubicBezTo>
                      <a:pt x="27799" y="2277"/>
                      <a:pt x="27801" y="2287"/>
                      <a:pt x="27813" y="2310"/>
                    </a:cubicBezTo>
                    <a:cubicBezTo>
                      <a:pt x="27818" y="2316"/>
                      <a:pt x="27825" y="2318"/>
                      <a:pt x="27834" y="2318"/>
                    </a:cubicBezTo>
                    <a:cubicBezTo>
                      <a:pt x="27877" y="2318"/>
                      <a:pt x="27961" y="2259"/>
                      <a:pt x="28087" y="2159"/>
                    </a:cubicBezTo>
                    <a:cubicBezTo>
                      <a:pt x="28208" y="2067"/>
                      <a:pt x="28391" y="1946"/>
                      <a:pt x="28360" y="1915"/>
                    </a:cubicBezTo>
                    <a:cubicBezTo>
                      <a:pt x="28394" y="1865"/>
                      <a:pt x="28409" y="1843"/>
                      <a:pt x="28415" y="1843"/>
                    </a:cubicBezTo>
                    <a:cubicBezTo>
                      <a:pt x="28421" y="1843"/>
                      <a:pt x="28421" y="1858"/>
                      <a:pt x="28421" y="1885"/>
                    </a:cubicBezTo>
                    <a:cubicBezTo>
                      <a:pt x="28414" y="1907"/>
                      <a:pt x="28422" y="1917"/>
                      <a:pt x="28441" y="1917"/>
                    </a:cubicBezTo>
                    <a:cubicBezTo>
                      <a:pt x="28500" y="1917"/>
                      <a:pt x="28656" y="1825"/>
                      <a:pt x="28725" y="1733"/>
                    </a:cubicBezTo>
                    <a:cubicBezTo>
                      <a:pt x="28746" y="1711"/>
                      <a:pt x="28783" y="1690"/>
                      <a:pt x="28803" y="1690"/>
                    </a:cubicBezTo>
                    <a:cubicBezTo>
                      <a:pt x="28811" y="1690"/>
                      <a:pt x="28816" y="1694"/>
                      <a:pt x="28816" y="1703"/>
                    </a:cubicBezTo>
                    <a:cubicBezTo>
                      <a:pt x="28877" y="1672"/>
                      <a:pt x="28907" y="1642"/>
                      <a:pt x="29029" y="1551"/>
                    </a:cubicBezTo>
                    <a:cubicBezTo>
                      <a:pt x="29059" y="1520"/>
                      <a:pt x="29242" y="1399"/>
                      <a:pt x="29333" y="1368"/>
                    </a:cubicBezTo>
                    <a:cubicBezTo>
                      <a:pt x="29424" y="1307"/>
                      <a:pt x="29485" y="1247"/>
                      <a:pt x="29485" y="1247"/>
                    </a:cubicBezTo>
                    <a:cubicBezTo>
                      <a:pt x="29528" y="1225"/>
                      <a:pt x="29556" y="1204"/>
                      <a:pt x="29557" y="1204"/>
                    </a:cubicBezTo>
                    <a:lnTo>
                      <a:pt x="29557" y="1204"/>
                    </a:lnTo>
                    <a:cubicBezTo>
                      <a:pt x="29558" y="1204"/>
                      <a:pt x="29555" y="1207"/>
                      <a:pt x="29546" y="1216"/>
                    </a:cubicBezTo>
                    <a:cubicBezTo>
                      <a:pt x="29546" y="1219"/>
                      <a:pt x="29548" y="1221"/>
                      <a:pt x="29553" y="1221"/>
                    </a:cubicBezTo>
                    <a:cubicBezTo>
                      <a:pt x="29597" y="1221"/>
                      <a:pt x="29820" y="1109"/>
                      <a:pt x="30093" y="973"/>
                    </a:cubicBezTo>
                    <a:cubicBezTo>
                      <a:pt x="30392" y="837"/>
                      <a:pt x="30643" y="725"/>
                      <a:pt x="30736" y="725"/>
                    </a:cubicBezTo>
                    <a:cubicBezTo>
                      <a:pt x="30746" y="725"/>
                      <a:pt x="30755" y="727"/>
                      <a:pt x="30761" y="730"/>
                    </a:cubicBezTo>
                    <a:cubicBezTo>
                      <a:pt x="30761" y="730"/>
                      <a:pt x="30822" y="700"/>
                      <a:pt x="30853" y="669"/>
                    </a:cubicBezTo>
                    <a:cubicBezTo>
                      <a:pt x="30875" y="601"/>
                      <a:pt x="30915" y="567"/>
                      <a:pt x="30959" y="567"/>
                    </a:cubicBezTo>
                    <a:cubicBezTo>
                      <a:pt x="30974" y="567"/>
                      <a:pt x="30989" y="570"/>
                      <a:pt x="31005" y="578"/>
                    </a:cubicBezTo>
                    <a:cubicBezTo>
                      <a:pt x="31016" y="584"/>
                      <a:pt x="31031" y="586"/>
                      <a:pt x="31049" y="586"/>
                    </a:cubicBezTo>
                    <a:cubicBezTo>
                      <a:pt x="31127" y="586"/>
                      <a:pt x="31253" y="536"/>
                      <a:pt x="31278" y="487"/>
                    </a:cubicBezTo>
                    <a:lnTo>
                      <a:pt x="31309" y="517"/>
                    </a:lnTo>
                    <a:cubicBezTo>
                      <a:pt x="31319" y="523"/>
                      <a:pt x="31332" y="525"/>
                      <a:pt x="31346" y="525"/>
                    </a:cubicBezTo>
                    <a:cubicBezTo>
                      <a:pt x="31410" y="525"/>
                      <a:pt x="31496" y="471"/>
                      <a:pt x="31521" y="396"/>
                    </a:cubicBezTo>
                    <a:cubicBezTo>
                      <a:pt x="31562" y="396"/>
                      <a:pt x="31602" y="409"/>
                      <a:pt x="31634" y="409"/>
                    </a:cubicBezTo>
                    <a:cubicBezTo>
                      <a:pt x="31650" y="409"/>
                      <a:pt x="31663" y="406"/>
                      <a:pt x="31673" y="396"/>
                    </a:cubicBezTo>
                    <a:cubicBezTo>
                      <a:pt x="31698" y="383"/>
                      <a:pt x="31713" y="376"/>
                      <a:pt x="31724" y="376"/>
                    </a:cubicBezTo>
                    <a:cubicBezTo>
                      <a:pt x="31739" y="376"/>
                      <a:pt x="31747" y="390"/>
                      <a:pt x="31764" y="426"/>
                    </a:cubicBezTo>
                    <a:cubicBezTo>
                      <a:pt x="31764" y="470"/>
                      <a:pt x="31764" y="499"/>
                      <a:pt x="31788" y="499"/>
                    </a:cubicBezTo>
                    <a:cubicBezTo>
                      <a:pt x="31797" y="499"/>
                      <a:pt x="31809" y="495"/>
                      <a:pt x="31825" y="487"/>
                    </a:cubicBezTo>
                    <a:cubicBezTo>
                      <a:pt x="31856" y="487"/>
                      <a:pt x="31856" y="456"/>
                      <a:pt x="31856" y="426"/>
                    </a:cubicBezTo>
                    <a:cubicBezTo>
                      <a:pt x="31856" y="426"/>
                      <a:pt x="31886" y="396"/>
                      <a:pt x="31947" y="396"/>
                    </a:cubicBezTo>
                    <a:cubicBezTo>
                      <a:pt x="31947" y="396"/>
                      <a:pt x="32008" y="365"/>
                      <a:pt x="31977" y="335"/>
                    </a:cubicBezTo>
                    <a:cubicBezTo>
                      <a:pt x="31977" y="304"/>
                      <a:pt x="32038" y="304"/>
                      <a:pt x="32068" y="274"/>
                    </a:cubicBezTo>
                    <a:cubicBezTo>
                      <a:pt x="32077" y="283"/>
                      <a:pt x="32086" y="287"/>
                      <a:pt x="32093" y="287"/>
                    </a:cubicBezTo>
                    <a:cubicBezTo>
                      <a:pt x="32109" y="287"/>
                      <a:pt x="32111" y="265"/>
                      <a:pt x="32068" y="244"/>
                    </a:cubicBezTo>
                    <a:cubicBezTo>
                      <a:pt x="32068" y="213"/>
                      <a:pt x="32068" y="183"/>
                      <a:pt x="32099" y="183"/>
                    </a:cubicBezTo>
                    <a:cubicBezTo>
                      <a:pt x="32099" y="183"/>
                      <a:pt x="32099" y="122"/>
                      <a:pt x="32099" y="92"/>
                    </a:cubicBezTo>
                    <a:cubicBezTo>
                      <a:pt x="32068" y="31"/>
                      <a:pt x="32068" y="0"/>
                      <a:pt x="31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5"/>
              <p:cNvSpPr/>
              <p:nvPr/>
            </p:nvSpPr>
            <p:spPr>
              <a:xfrm>
                <a:off x="6259750" y="2234450"/>
                <a:ext cx="884550" cy="627225"/>
              </a:xfrm>
              <a:custGeom>
                <a:avLst/>
                <a:gdLst/>
                <a:ahLst/>
                <a:cxnLst/>
                <a:rect l="l" t="t" r="r" b="b"/>
                <a:pathLst>
                  <a:path w="35382" h="25089" extrusionOk="0">
                    <a:moveTo>
                      <a:pt x="22" y="1052"/>
                    </a:moveTo>
                    <a:cubicBezTo>
                      <a:pt x="14" y="1052"/>
                      <a:pt x="7" y="1054"/>
                      <a:pt x="0" y="1060"/>
                    </a:cubicBezTo>
                    <a:lnTo>
                      <a:pt x="31" y="1121"/>
                    </a:lnTo>
                    <a:cubicBezTo>
                      <a:pt x="31" y="1157"/>
                      <a:pt x="41" y="1172"/>
                      <a:pt x="56" y="1172"/>
                    </a:cubicBezTo>
                    <a:cubicBezTo>
                      <a:pt x="66" y="1172"/>
                      <a:pt x="79" y="1164"/>
                      <a:pt x="92" y="1152"/>
                    </a:cubicBezTo>
                    <a:lnTo>
                      <a:pt x="92" y="1091"/>
                    </a:lnTo>
                    <a:cubicBezTo>
                      <a:pt x="92" y="1091"/>
                      <a:pt x="53" y="1052"/>
                      <a:pt x="22" y="1052"/>
                    </a:cubicBezTo>
                    <a:close/>
                    <a:moveTo>
                      <a:pt x="578" y="1060"/>
                    </a:moveTo>
                    <a:cubicBezTo>
                      <a:pt x="608" y="1060"/>
                      <a:pt x="608" y="1121"/>
                      <a:pt x="639" y="1182"/>
                    </a:cubicBezTo>
                    <a:cubicBezTo>
                      <a:pt x="639" y="1243"/>
                      <a:pt x="639" y="1243"/>
                      <a:pt x="608" y="1243"/>
                    </a:cubicBezTo>
                    <a:cubicBezTo>
                      <a:pt x="608" y="1243"/>
                      <a:pt x="548" y="1182"/>
                      <a:pt x="548" y="1121"/>
                    </a:cubicBezTo>
                    <a:lnTo>
                      <a:pt x="578" y="1060"/>
                    </a:lnTo>
                    <a:close/>
                    <a:moveTo>
                      <a:pt x="754" y="1755"/>
                    </a:moveTo>
                    <a:cubicBezTo>
                      <a:pt x="767" y="1755"/>
                      <a:pt x="774" y="1786"/>
                      <a:pt x="791" y="1851"/>
                    </a:cubicBezTo>
                    <a:cubicBezTo>
                      <a:pt x="791" y="1912"/>
                      <a:pt x="821" y="1972"/>
                      <a:pt x="791" y="2003"/>
                    </a:cubicBezTo>
                    <a:lnTo>
                      <a:pt x="760" y="1942"/>
                    </a:lnTo>
                    <a:cubicBezTo>
                      <a:pt x="778" y="1924"/>
                      <a:pt x="765" y="1907"/>
                      <a:pt x="751" y="1907"/>
                    </a:cubicBezTo>
                    <a:cubicBezTo>
                      <a:pt x="741" y="1907"/>
                      <a:pt x="730" y="1916"/>
                      <a:pt x="730" y="1942"/>
                    </a:cubicBezTo>
                    <a:lnTo>
                      <a:pt x="669" y="1942"/>
                    </a:lnTo>
                    <a:cubicBezTo>
                      <a:pt x="639" y="1881"/>
                      <a:pt x="669" y="1820"/>
                      <a:pt x="700" y="1820"/>
                    </a:cubicBezTo>
                    <a:cubicBezTo>
                      <a:pt x="728" y="1778"/>
                      <a:pt x="743" y="1755"/>
                      <a:pt x="754" y="1755"/>
                    </a:cubicBezTo>
                    <a:close/>
                    <a:moveTo>
                      <a:pt x="973" y="1942"/>
                    </a:moveTo>
                    <a:lnTo>
                      <a:pt x="943" y="2003"/>
                    </a:lnTo>
                    <a:lnTo>
                      <a:pt x="973" y="2064"/>
                    </a:lnTo>
                    <a:cubicBezTo>
                      <a:pt x="1004" y="2064"/>
                      <a:pt x="1004" y="2064"/>
                      <a:pt x="1004" y="2003"/>
                    </a:cubicBezTo>
                    <a:lnTo>
                      <a:pt x="973" y="1942"/>
                    </a:lnTo>
                    <a:close/>
                    <a:moveTo>
                      <a:pt x="1459" y="5285"/>
                    </a:moveTo>
                    <a:lnTo>
                      <a:pt x="1459" y="5285"/>
                    </a:lnTo>
                    <a:cubicBezTo>
                      <a:pt x="1490" y="5285"/>
                      <a:pt x="1551" y="5407"/>
                      <a:pt x="1581" y="5468"/>
                    </a:cubicBezTo>
                    <a:cubicBezTo>
                      <a:pt x="1581" y="5493"/>
                      <a:pt x="1576" y="5508"/>
                      <a:pt x="1565" y="5508"/>
                    </a:cubicBezTo>
                    <a:cubicBezTo>
                      <a:pt x="1551" y="5508"/>
                      <a:pt x="1525" y="5478"/>
                      <a:pt x="1490" y="5407"/>
                    </a:cubicBezTo>
                    <a:cubicBezTo>
                      <a:pt x="1490" y="5346"/>
                      <a:pt x="1459" y="5285"/>
                      <a:pt x="1459" y="5285"/>
                    </a:cubicBezTo>
                    <a:close/>
                    <a:moveTo>
                      <a:pt x="1843" y="5726"/>
                    </a:moveTo>
                    <a:cubicBezTo>
                      <a:pt x="1839" y="5726"/>
                      <a:pt x="1839" y="5741"/>
                      <a:pt x="1855" y="5772"/>
                    </a:cubicBezTo>
                    <a:cubicBezTo>
                      <a:pt x="1855" y="5741"/>
                      <a:pt x="1847" y="5726"/>
                      <a:pt x="1843" y="5726"/>
                    </a:cubicBezTo>
                    <a:close/>
                    <a:moveTo>
                      <a:pt x="1520" y="5650"/>
                    </a:moveTo>
                    <a:cubicBezTo>
                      <a:pt x="1490" y="5681"/>
                      <a:pt x="1520" y="5741"/>
                      <a:pt x="1551" y="5863"/>
                    </a:cubicBezTo>
                    <a:cubicBezTo>
                      <a:pt x="1551" y="5924"/>
                      <a:pt x="1611" y="5985"/>
                      <a:pt x="1611" y="5985"/>
                    </a:cubicBezTo>
                    <a:cubicBezTo>
                      <a:pt x="1642" y="5954"/>
                      <a:pt x="1642" y="5893"/>
                      <a:pt x="1611" y="5833"/>
                    </a:cubicBezTo>
                    <a:cubicBezTo>
                      <a:pt x="1611" y="5711"/>
                      <a:pt x="1551" y="5650"/>
                      <a:pt x="1520" y="5650"/>
                    </a:cubicBezTo>
                    <a:close/>
                    <a:moveTo>
                      <a:pt x="2554" y="8203"/>
                    </a:moveTo>
                    <a:cubicBezTo>
                      <a:pt x="2584" y="8203"/>
                      <a:pt x="2615" y="8264"/>
                      <a:pt x="2615" y="8325"/>
                    </a:cubicBezTo>
                    <a:lnTo>
                      <a:pt x="2584" y="8325"/>
                    </a:lnTo>
                    <a:lnTo>
                      <a:pt x="2554" y="8295"/>
                    </a:lnTo>
                    <a:lnTo>
                      <a:pt x="2554" y="8203"/>
                    </a:lnTo>
                    <a:close/>
                    <a:moveTo>
                      <a:pt x="2463" y="8447"/>
                    </a:moveTo>
                    <a:lnTo>
                      <a:pt x="2554" y="8538"/>
                    </a:lnTo>
                    <a:cubicBezTo>
                      <a:pt x="2706" y="8629"/>
                      <a:pt x="2706" y="8629"/>
                      <a:pt x="2615" y="8659"/>
                    </a:cubicBezTo>
                    <a:cubicBezTo>
                      <a:pt x="2584" y="8659"/>
                      <a:pt x="2554" y="8659"/>
                      <a:pt x="2493" y="8568"/>
                    </a:cubicBezTo>
                    <a:cubicBezTo>
                      <a:pt x="2463" y="8507"/>
                      <a:pt x="2463" y="8447"/>
                      <a:pt x="2463" y="8447"/>
                    </a:cubicBezTo>
                    <a:close/>
                    <a:moveTo>
                      <a:pt x="3102" y="9797"/>
                    </a:moveTo>
                    <a:cubicBezTo>
                      <a:pt x="3118" y="9797"/>
                      <a:pt x="3155" y="9826"/>
                      <a:pt x="3192" y="9845"/>
                    </a:cubicBezTo>
                    <a:cubicBezTo>
                      <a:pt x="3253" y="9926"/>
                      <a:pt x="3273" y="9953"/>
                      <a:pt x="3253" y="9953"/>
                    </a:cubicBezTo>
                    <a:cubicBezTo>
                      <a:pt x="3243" y="9953"/>
                      <a:pt x="3222" y="9946"/>
                      <a:pt x="3192" y="9936"/>
                    </a:cubicBezTo>
                    <a:cubicBezTo>
                      <a:pt x="3131" y="9875"/>
                      <a:pt x="3101" y="9845"/>
                      <a:pt x="3101" y="9845"/>
                    </a:cubicBezTo>
                    <a:cubicBezTo>
                      <a:pt x="3089" y="9809"/>
                      <a:pt x="3091" y="9797"/>
                      <a:pt x="3102" y="9797"/>
                    </a:cubicBezTo>
                    <a:close/>
                    <a:moveTo>
                      <a:pt x="3192" y="10331"/>
                    </a:moveTo>
                    <a:cubicBezTo>
                      <a:pt x="3222" y="10331"/>
                      <a:pt x="3253" y="10361"/>
                      <a:pt x="3253" y="10361"/>
                    </a:cubicBezTo>
                    <a:lnTo>
                      <a:pt x="3283" y="10422"/>
                    </a:lnTo>
                    <a:cubicBezTo>
                      <a:pt x="3271" y="10435"/>
                      <a:pt x="3258" y="10442"/>
                      <a:pt x="3245" y="10442"/>
                    </a:cubicBezTo>
                    <a:cubicBezTo>
                      <a:pt x="3228" y="10442"/>
                      <a:pt x="3210" y="10428"/>
                      <a:pt x="3192" y="10392"/>
                    </a:cubicBezTo>
                    <a:lnTo>
                      <a:pt x="3192" y="10331"/>
                    </a:lnTo>
                    <a:close/>
                    <a:moveTo>
                      <a:pt x="3800" y="11030"/>
                    </a:moveTo>
                    <a:cubicBezTo>
                      <a:pt x="3770" y="11061"/>
                      <a:pt x="3739" y="11061"/>
                      <a:pt x="3770" y="11061"/>
                    </a:cubicBezTo>
                    <a:cubicBezTo>
                      <a:pt x="3770" y="11061"/>
                      <a:pt x="3800" y="11030"/>
                      <a:pt x="3830" y="11030"/>
                    </a:cubicBezTo>
                    <a:close/>
                    <a:moveTo>
                      <a:pt x="3583" y="11527"/>
                    </a:moveTo>
                    <a:cubicBezTo>
                      <a:pt x="3596" y="11527"/>
                      <a:pt x="3655" y="11591"/>
                      <a:pt x="3678" y="11638"/>
                    </a:cubicBezTo>
                    <a:lnTo>
                      <a:pt x="3648" y="11638"/>
                    </a:lnTo>
                    <a:cubicBezTo>
                      <a:pt x="3618" y="11608"/>
                      <a:pt x="3557" y="11547"/>
                      <a:pt x="3587" y="11547"/>
                    </a:cubicBezTo>
                    <a:cubicBezTo>
                      <a:pt x="3580" y="11533"/>
                      <a:pt x="3580" y="11527"/>
                      <a:pt x="3583" y="11527"/>
                    </a:cubicBezTo>
                    <a:close/>
                    <a:moveTo>
                      <a:pt x="3990" y="11922"/>
                    </a:moveTo>
                    <a:cubicBezTo>
                      <a:pt x="4007" y="11922"/>
                      <a:pt x="4025" y="11937"/>
                      <a:pt x="4043" y="11972"/>
                    </a:cubicBezTo>
                    <a:cubicBezTo>
                      <a:pt x="4092" y="11997"/>
                      <a:pt x="4102" y="12042"/>
                      <a:pt x="4055" y="12042"/>
                    </a:cubicBezTo>
                    <a:cubicBezTo>
                      <a:pt x="4044" y="12042"/>
                      <a:pt x="4030" y="12039"/>
                      <a:pt x="4013" y="12033"/>
                    </a:cubicBezTo>
                    <a:cubicBezTo>
                      <a:pt x="3982" y="12003"/>
                      <a:pt x="3982" y="12003"/>
                      <a:pt x="3952" y="11942"/>
                    </a:cubicBezTo>
                    <a:cubicBezTo>
                      <a:pt x="3965" y="11929"/>
                      <a:pt x="3977" y="11922"/>
                      <a:pt x="3990" y="11922"/>
                    </a:cubicBezTo>
                    <a:close/>
                    <a:moveTo>
                      <a:pt x="4256" y="12428"/>
                    </a:moveTo>
                    <a:lnTo>
                      <a:pt x="4286" y="12489"/>
                    </a:lnTo>
                    <a:cubicBezTo>
                      <a:pt x="4317" y="12520"/>
                      <a:pt x="4317" y="12520"/>
                      <a:pt x="4286" y="12550"/>
                    </a:cubicBezTo>
                    <a:lnTo>
                      <a:pt x="4256" y="12489"/>
                    </a:lnTo>
                    <a:lnTo>
                      <a:pt x="4256" y="12428"/>
                    </a:lnTo>
                    <a:close/>
                    <a:moveTo>
                      <a:pt x="4651" y="13006"/>
                    </a:moveTo>
                    <a:cubicBezTo>
                      <a:pt x="4621" y="13006"/>
                      <a:pt x="4621" y="13097"/>
                      <a:pt x="4621" y="13097"/>
                    </a:cubicBezTo>
                    <a:cubicBezTo>
                      <a:pt x="4636" y="13127"/>
                      <a:pt x="4651" y="13135"/>
                      <a:pt x="4662" y="13135"/>
                    </a:cubicBezTo>
                    <a:cubicBezTo>
                      <a:pt x="4674" y="13135"/>
                      <a:pt x="4681" y="13127"/>
                      <a:pt x="4681" y="13127"/>
                    </a:cubicBezTo>
                    <a:cubicBezTo>
                      <a:pt x="4681" y="13127"/>
                      <a:pt x="4712" y="13127"/>
                      <a:pt x="4681" y="13067"/>
                    </a:cubicBezTo>
                    <a:lnTo>
                      <a:pt x="4651" y="13006"/>
                    </a:lnTo>
                    <a:close/>
                    <a:moveTo>
                      <a:pt x="4621" y="13431"/>
                    </a:moveTo>
                    <a:cubicBezTo>
                      <a:pt x="4651" y="13431"/>
                      <a:pt x="4681" y="13492"/>
                      <a:pt x="4681" y="13492"/>
                    </a:cubicBezTo>
                    <a:cubicBezTo>
                      <a:pt x="4712" y="13553"/>
                      <a:pt x="4742" y="13583"/>
                      <a:pt x="4712" y="13614"/>
                    </a:cubicBezTo>
                    <a:cubicBezTo>
                      <a:pt x="4712" y="13614"/>
                      <a:pt x="4681" y="13614"/>
                      <a:pt x="4651" y="13583"/>
                    </a:cubicBezTo>
                    <a:cubicBezTo>
                      <a:pt x="4621" y="13523"/>
                      <a:pt x="4621" y="13431"/>
                      <a:pt x="4621" y="13431"/>
                    </a:cubicBezTo>
                    <a:close/>
                    <a:moveTo>
                      <a:pt x="5356" y="13853"/>
                    </a:moveTo>
                    <a:cubicBezTo>
                      <a:pt x="5350" y="13853"/>
                      <a:pt x="5350" y="13875"/>
                      <a:pt x="5350" y="13918"/>
                    </a:cubicBezTo>
                    <a:cubicBezTo>
                      <a:pt x="5381" y="13948"/>
                      <a:pt x="5411" y="14009"/>
                      <a:pt x="5411" y="14009"/>
                    </a:cubicBezTo>
                    <a:cubicBezTo>
                      <a:pt x="5441" y="14009"/>
                      <a:pt x="5441" y="14009"/>
                      <a:pt x="5411" y="13948"/>
                    </a:cubicBezTo>
                    <a:cubicBezTo>
                      <a:pt x="5378" y="13883"/>
                      <a:pt x="5363" y="13853"/>
                      <a:pt x="5356" y="13853"/>
                    </a:cubicBezTo>
                    <a:close/>
                    <a:moveTo>
                      <a:pt x="4377" y="14495"/>
                    </a:moveTo>
                    <a:cubicBezTo>
                      <a:pt x="4347" y="14526"/>
                      <a:pt x="4377" y="14586"/>
                      <a:pt x="4469" y="14617"/>
                    </a:cubicBezTo>
                    <a:cubicBezTo>
                      <a:pt x="4499" y="14586"/>
                      <a:pt x="4499" y="14586"/>
                      <a:pt x="4469" y="14526"/>
                    </a:cubicBezTo>
                    <a:cubicBezTo>
                      <a:pt x="4469" y="14526"/>
                      <a:pt x="4408" y="14495"/>
                      <a:pt x="4377" y="14495"/>
                    </a:cubicBezTo>
                    <a:close/>
                    <a:moveTo>
                      <a:pt x="5173" y="14453"/>
                    </a:moveTo>
                    <a:cubicBezTo>
                      <a:pt x="5180" y="14453"/>
                      <a:pt x="5195" y="14475"/>
                      <a:pt x="5229" y="14526"/>
                    </a:cubicBezTo>
                    <a:cubicBezTo>
                      <a:pt x="5259" y="14586"/>
                      <a:pt x="5259" y="14617"/>
                      <a:pt x="5259" y="14617"/>
                    </a:cubicBezTo>
                    <a:cubicBezTo>
                      <a:pt x="5229" y="14617"/>
                      <a:pt x="5198" y="14556"/>
                      <a:pt x="5168" y="14495"/>
                    </a:cubicBezTo>
                    <a:cubicBezTo>
                      <a:pt x="5168" y="14468"/>
                      <a:pt x="5168" y="14453"/>
                      <a:pt x="5173" y="14453"/>
                    </a:cubicBezTo>
                    <a:close/>
                    <a:moveTo>
                      <a:pt x="5824" y="15369"/>
                    </a:moveTo>
                    <a:cubicBezTo>
                      <a:pt x="5855" y="15369"/>
                      <a:pt x="5892" y="15423"/>
                      <a:pt x="5867" y="15498"/>
                    </a:cubicBezTo>
                    <a:cubicBezTo>
                      <a:pt x="5854" y="15511"/>
                      <a:pt x="5847" y="15518"/>
                      <a:pt x="5840" y="15518"/>
                    </a:cubicBezTo>
                    <a:cubicBezTo>
                      <a:pt x="5831" y="15518"/>
                      <a:pt x="5824" y="15504"/>
                      <a:pt x="5806" y="15468"/>
                    </a:cubicBezTo>
                    <a:cubicBezTo>
                      <a:pt x="5806" y="15468"/>
                      <a:pt x="5806" y="15377"/>
                      <a:pt x="5806" y="15377"/>
                    </a:cubicBezTo>
                    <a:cubicBezTo>
                      <a:pt x="5811" y="15371"/>
                      <a:pt x="5818" y="15369"/>
                      <a:pt x="5824" y="15369"/>
                    </a:cubicBezTo>
                    <a:close/>
                    <a:moveTo>
                      <a:pt x="6019" y="15772"/>
                    </a:moveTo>
                    <a:lnTo>
                      <a:pt x="6080" y="15802"/>
                    </a:lnTo>
                    <a:lnTo>
                      <a:pt x="6110" y="15863"/>
                    </a:lnTo>
                    <a:cubicBezTo>
                      <a:pt x="6110" y="15863"/>
                      <a:pt x="6102" y="15871"/>
                      <a:pt x="6087" y="15871"/>
                    </a:cubicBezTo>
                    <a:cubicBezTo>
                      <a:pt x="6072" y="15871"/>
                      <a:pt x="6049" y="15863"/>
                      <a:pt x="6019" y="15833"/>
                    </a:cubicBezTo>
                    <a:lnTo>
                      <a:pt x="6019" y="15772"/>
                    </a:lnTo>
                    <a:close/>
                    <a:moveTo>
                      <a:pt x="34934" y="16491"/>
                    </a:moveTo>
                    <a:cubicBezTo>
                      <a:pt x="34931" y="16494"/>
                      <a:pt x="34930" y="16498"/>
                      <a:pt x="34930" y="16504"/>
                    </a:cubicBezTo>
                    <a:lnTo>
                      <a:pt x="34930" y="16504"/>
                    </a:lnTo>
                    <a:cubicBezTo>
                      <a:pt x="34931" y="16500"/>
                      <a:pt x="34932" y="16496"/>
                      <a:pt x="34934" y="16491"/>
                    </a:cubicBezTo>
                    <a:close/>
                    <a:moveTo>
                      <a:pt x="8481" y="19055"/>
                    </a:moveTo>
                    <a:lnTo>
                      <a:pt x="8542" y="19085"/>
                    </a:lnTo>
                    <a:lnTo>
                      <a:pt x="8602" y="19115"/>
                    </a:lnTo>
                    <a:cubicBezTo>
                      <a:pt x="8585" y="19133"/>
                      <a:pt x="8567" y="19151"/>
                      <a:pt x="8550" y="19151"/>
                    </a:cubicBezTo>
                    <a:cubicBezTo>
                      <a:pt x="8537" y="19151"/>
                      <a:pt x="8524" y="19141"/>
                      <a:pt x="8511" y="19115"/>
                    </a:cubicBezTo>
                    <a:lnTo>
                      <a:pt x="8481" y="19055"/>
                    </a:lnTo>
                    <a:close/>
                    <a:moveTo>
                      <a:pt x="9636" y="20118"/>
                    </a:moveTo>
                    <a:cubicBezTo>
                      <a:pt x="9697" y="20179"/>
                      <a:pt x="9697" y="20179"/>
                      <a:pt x="9666" y="20210"/>
                    </a:cubicBezTo>
                    <a:lnTo>
                      <a:pt x="9575" y="20210"/>
                    </a:lnTo>
                    <a:cubicBezTo>
                      <a:pt x="9514" y="20149"/>
                      <a:pt x="9606" y="20149"/>
                      <a:pt x="9636" y="20118"/>
                    </a:cubicBezTo>
                    <a:close/>
                    <a:moveTo>
                      <a:pt x="10541" y="20652"/>
                    </a:moveTo>
                    <a:cubicBezTo>
                      <a:pt x="10568" y="20652"/>
                      <a:pt x="10609" y="20666"/>
                      <a:pt x="10609" y="20666"/>
                    </a:cubicBezTo>
                    <a:lnTo>
                      <a:pt x="10639" y="20696"/>
                    </a:lnTo>
                    <a:cubicBezTo>
                      <a:pt x="10639" y="20714"/>
                      <a:pt x="10629" y="20731"/>
                      <a:pt x="10609" y="20731"/>
                    </a:cubicBezTo>
                    <a:cubicBezTo>
                      <a:pt x="10594" y="20731"/>
                      <a:pt x="10573" y="20722"/>
                      <a:pt x="10548" y="20696"/>
                    </a:cubicBezTo>
                    <a:lnTo>
                      <a:pt x="10517" y="20666"/>
                    </a:lnTo>
                    <a:cubicBezTo>
                      <a:pt x="10517" y="20655"/>
                      <a:pt x="10528" y="20652"/>
                      <a:pt x="10541" y="20652"/>
                    </a:cubicBezTo>
                    <a:close/>
                    <a:moveTo>
                      <a:pt x="11095" y="21304"/>
                    </a:moveTo>
                    <a:lnTo>
                      <a:pt x="11156" y="21365"/>
                    </a:lnTo>
                    <a:cubicBezTo>
                      <a:pt x="11138" y="21382"/>
                      <a:pt x="11131" y="21400"/>
                      <a:pt x="11116" y="21400"/>
                    </a:cubicBezTo>
                    <a:cubicBezTo>
                      <a:pt x="11105" y="21400"/>
                      <a:pt x="11090" y="21390"/>
                      <a:pt x="11065" y="21365"/>
                    </a:cubicBezTo>
                    <a:lnTo>
                      <a:pt x="11034" y="21304"/>
                    </a:lnTo>
                    <a:close/>
                    <a:moveTo>
                      <a:pt x="29885" y="23117"/>
                    </a:moveTo>
                    <a:cubicBezTo>
                      <a:pt x="29882" y="23120"/>
                      <a:pt x="29880" y="23123"/>
                      <a:pt x="29877" y="23125"/>
                    </a:cubicBezTo>
                    <a:lnTo>
                      <a:pt x="29877" y="23125"/>
                    </a:lnTo>
                    <a:lnTo>
                      <a:pt x="29879" y="23128"/>
                    </a:lnTo>
                    <a:cubicBezTo>
                      <a:pt x="29880" y="23125"/>
                      <a:pt x="29882" y="23121"/>
                      <a:pt x="29885" y="23117"/>
                    </a:cubicBezTo>
                    <a:close/>
                    <a:moveTo>
                      <a:pt x="14827" y="23503"/>
                    </a:moveTo>
                    <a:cubicBezTo>
                      <a:pt x="14844" y="23503"/>
                      <a:pt x="14869" y="23510"/>
                      <a:pt x="14894" y="23523"/>
                    </a:cubicBezTo>
                    <a:cubicBezTo>
                      <a:pt x="15016" y="23584"/>
                      <a:pt x="15016" y="23584"/>
                      <a:pt x="15016" y="23584"/>
                    </a:cubicBezTo>
                    <a:cubicBezTo>
                      <a:pt x="15007" y="23592"/>
                      <a:pt x="14993" y="23596"/>
                      <a:pt x="14976" y="23596"/>
                    </a:cubicBezTo>
                    <a:cubicBezTo>
                      <a:pt x="14935" y="23596"/>
                      <a:pt x="14877" y="23575"/>
                      <a:pt x="14834" y="23553"/>
                    </a:cubicBezTo>
                    <a:cubicBezTo>
                      <a:pt x="14798" y="23518"/>
                      <a:pt x="14804" y="23503"/>
                      <a:pt x="14827" y="23503"/>
                    </a:cubicBezTo>
                    <a:close/>
                    <a:moveTo>
                      <a:pt x="28049" y="23970"/>
                    </a:moveTo>
                    <a:cubicBezTo>
                      <a:pt x="28053" y="23970"/>
                      <a:pt x="28056" y="23973"/>
                      <a:pt x="28056" y="23979"/>
                    </a:cubicBezTo>
                    <a:cubicBezTo>
                      <a:pt x="28056" y="23979"/>
                      <a:pt x="28056" y="24009"/>
                      <a:pt x="27995" y="24070"/>
                    </a:cubicBezTo>
                    <a:cubicBezTo>
                      <a:pt x="28019" y="24070"/>
                      <a:pt x="27985" y="24109"/>
                      <a:pt x="27971" y="24109"/>
                    </a:cubicBezTo>
                    <a:cubicBezTo>
                      <a:pt x="27967" y="24109"/>
                      <a:pt x="27965" y="24106"/>
                      <a:pt x="27965" y="24100"/>
                    </a:cubicBezTo>
                    <a:lnTo>
                      <a:pt x="27934" y="24040"/>
                    </a:lnTo>
                    <a:cubicBezTo>
                      <a:pt x="27983" y="24015"/>
                      <a:pt x="28032" y="23970"/>
                      <a:pt x="28049" y="23970"/>
                    </a:cubicBezTo>
                    <a:close/>
                    <a:moveTo>
                      <a:pt x="17417" y="24313"/>
                    </a:moveTo>
                    <a:cubicBezTo>
                      <a:pt x="17417" y="24343"/>
                      <a:pt x="17417" y="24374"/>
                      <a:pt x="17356" y="24374"/>
                    </a:cubicBezTo>
                    <a:lnTo>
                      <a:pt x="17296" y="24343"/>
                    </a:lnTo>
                    <a:cubicBezTo>
                      <a:pt x="17296" y="24313"/>
                      <a:pt x="17356" y="24313"/>
                      <a:pt x="17356" y="24313"/>
                    </a:cubicBezTo>
                    <a:close/>
                    <a:moveTo>
                      <a:pt x="19818" y="24587"/>
                    </a:moveTo>
                    <a:cubicBezTo>
                      <a:pt x="19818" y="24587"/>
                      <a:pt x="19818" y="24587"/>
                      <a:pt x="19818" y="24587"/>
                    </a:cubicBezTo>
                    <a:lnTo>
                      <a:pt x="19818" y="24587"/>
                    </a:lnTo>
                    <a:close/>
                    <a:moveTo>
                      <a:pt x="23344" y="24617"/>
                    </a:moveTo>
                    <a:lnTo>
                      <a:pt x="23327" y="24634"/>
                    </a:lnTo>
                    <a:lnTo>
                      <a:pt x="23327" y="24634"/>
                    </a:lnTo>
                    <a:cubicBezTo>
                      <a:pt x="23329" y="24634"/>
                      <a:pt x="23331" y="24634"/>
                      <a:pt x="23333" y="24634"/>
                    </a:cubicBezTo>
                    <a:cubicBezTo>
                      <a:pt x="23360" y="24634"/>
                      <a:pt x="23384" y="24634"/>
                      <a:pt x="23405" y="24635"/>
                    </a:cubicBezTo>
                    <a:lnTo>
                      <a:pt x="23405" y="24635"/>
                    </a:lnTo>
                    <a:cubicBezTo>
                      <a:pt x="23405" y="24629"/>
                      <a:pt x="23405" y="24623"/>
                      <a:pt x="23405" y="24617"/>
                    </a:cubicBezTo>
                    <a:close/>
                    <a:moveTo>
                      <a:pt x="25533" y="24556"/>
                    </a:moveTo>
                    <a:cubicBezTo>
                      <a:pt x="25594" y="24556"/>
                      <a:pt x="25624" y="24587"/>
                      <a:pt x="25624" y="24587"/>
                    </a:cubicBezTo>
                    <a:cubicBezTo>
                      <a:pt x="25624" y="24587"/>
                      <a:pt x="25624" y="24617"/>
                      <a:pt x="25563" y="24647"/>
                    </a:cubicBezTo>
                    <a:cubicBezTo>
                      <a:pt x="25563" y="24647"/>
                      <a:pt x="25502" y="24617"/>
                      <a:pt x="25502" y="24587"/>
                    </a:cubicBezTo>
                    <a:lnTo>
                      <a:pt x="25533" y="24556"/>
                    </a:lnTo>
                    <a:close/>
                    <a:moveTo>
                      <a:pt x="22615" y="24678"/>
                    </a:moveTo>
                    <a:cubicBezTo>
                      <a:pt x="22676" y="24678"/>
                      <a:pt x="22676" y="24678"/>
                      <a:pt x="22676" y="24708"/>
                    </a:cubicBezTo>
                    <a:cubicBezTo>
                      <a:pt x="22676" y="24708"/>
                      <a:pt x="22676" y="24769"/>
                      <a:pt x="22615" y="24769"/>
                    </a:cubicBezTo>
                    <a:lnTo>
                      <a:pt x="22554" y="24739"/>
                    </a:lnTo>
                    <a:cubicBezTo>
                      <a:pt x="22554" y="24678"/>
                      <a:pt x="22615" y="24678"/>
                      <a:pt x="22615" y="24678"/>
                    </a:cubicBezTo>
                    <a:close/>
                    <a:moveTo>
                      <a:pt x="24978" y="24716"/>
                    </a:moveTo>
                    <a:cubicBezTo>
                      <a:pt x="24986" y="24716"/>
                      <a:pt x="24986" y="24723"/>
                      <a:pt x="24986" y="24739"/>
                    </a:cubicBezTo>
                    <a:lnTo>
                      <a:pt x="24925" y="24769"/>
                    </a:lnTo>
                    <a:lnTo>
                      <a:pt x="24864" y="24739"/>
                    </a:lnTo>
                    <a:lnTo>
                      <a:pt x="24925" y="24739"/>
                    </a:lnTo>
                    <a:cubicBezTo>
                      <a:pt x="24955" y="24723"/>
                      <a:pt x="24971" y="24716"/>
                      <a:pt x="24978" y="24716"/>
                    </a:cubicBezTo>
                    <a:close/>
                    <a:moveTo>
                      <a:pt x="24317" y="24799"/>
                    </a:moveTo>
                    <a:cubicBezTo>
                      <a:pt x="24378" y="24799"/>
                      <a:pt x="24378" y="24799"/>
                      <a:pt x="24378" y="24830"/>
                    </a:cubicBezTo>
                    <a:lnTo>
                      <a:pt x="24317" y="24830"/>
                    </a:lnTo>
                    <a:lnTo>
                      <a:pt x="24256" y="24799"/>
                    </a:lnTo>
                    <a:close/>
                    <a:moveTo>
                      <a:pt x="24814" y="24816"/>
                    </a:moveTo>
                    <a:cubicBezTo>
                      <a:pt x="24807" y="24816"/>
                      <a:pt x="24793" y="24820"/>
                      <a:pt x="24773" y="24830"/>
                    </a:cubicBezTo>
                    <a:cubicBezTo>
                      <a:pt x="24814" y="24830"/>
                      <a:pt x="24827" y="24816"/>
                      <a:pt x="24814" y="24816"/>
                    </a:cubicBezTo>
                    <a:close/>
                    <a:moveTo>
                      <a:pt x="23884" y="24807"/>
                    </a:moveTo>
                    <a:cubicBezTo>
                      <a:pt x="23907" y="24807"/>
                      <a:pt x="23922" y="24815"/>
                      <a:pt x="23922" y="24830"/>
                    </a:cubicBezTo>
                    <a:cubicBezTo>
                      <a:pt x="23922" y="24860"/>
                      <a:pt x="23922" y="24860"/>
                      <a:pt x="23861" y="24860"/>
                    </a:cubicBezTo>
                    <a:cubicBezTo>
                      <a:pt x="23811" y="24873"/>
                      <a:pt x="23781" y="24880"/>
                      <a:pt x="23768" y="24880"/>
                    </a:cubicBezTo>
                    <a:cubicBezTo>
                      <a:pt x="23750" y="24880"/>
                      <a:pt x="23765" y="24865"/>
                      <a:pt x="23800" y="24830"/>
                    </a:cubicBezTo>
                    <a:cubicBezTo>
                      <a:pt x="23831" y="24815"/>
                      <a:pt x="23861" y="24807"/>
                      <a:pt x="23884" y="24807"/>
                    </a:cubicBezTo>
                    <a:close/>
                    <a:moveTo>
                      <a:pt x="24136" y="24994"/>
                    </a:moveTo>
                    <a:lnTo>
                      <a:pt x="24136" y="24994"/>
                    </a:lnTo>
                    <a:cubicBezTo>
                      <a:pt x="24135" y="25000"/>
                      <a:pt x="24135" y="25006"/>
                      <a:pt x="24135" y="25012"/>
                    </a:cubicBezTo>
                    <a:cubicBezTo>
                      <a:pt x="24138" y="25014"/>
                      <a:pt x="24141" y="25015"/>
                      <a:pt x="24143" y="25017"/>
                    </a:cubicBezTo>
                    <a:lnTo>
                      <a:pt x="24143" y="25017"/>
                    </a:lnTo>
                    <a:cubicBezTo>
                      <a:pt x="24140" y="25011"/>
                      <a:pt x="24137" y="25004"/>
                      <a:pt x="24136" y="24994"/>
                    </a:cubicBezTo>
                    <a:close/>
                    <a:moveTo>
                      <a:pt x="24143" y="25017"/>
                    </a:moveTo>
                    <a:cubicBezTo>
                      <a:pt x="24150" y="25027"/>
                      <a:pt x="24158" y="25032"/>
                      <a:pt x="24161" y="25032"/>
                    </a:cubicBezTo>
                    <a:cubicBezTo>
                      <a:pt x="24164" y="25032"/>
                      <a:pt x="24161" y="25027"/>
                      <a:pt x="24143" y="25017"/>
                    </a:cubicBezTo>
                    <a:close/>
                    <a:moveTo>
                      <a:pt x="260" y="0"/>
                    </a:moveTo>
                    <a:cubicBezTo>
                      <a:pt x="244" y="0"/>
                      <a:pt x="245" y="30"/>
                      <a:pt x="274" y="88"/>
                    </a:cubicBezTo>
                    <a:lnTo>
                      <a:pt x="274" y="149"/>
                    </a:lnTo>
                    <a:cubicBezTo>
                      <a:pt x="166" y="176"/>
                      <a:pt x="178" y="275"/>
                      <a:pt x="246" y="275"/>
                    </a:cubicBezTo>
                    <a:cubicBezTo>
                      <a:pt x="255" y="275"/>
                      <a:pt x="264" y="273"/>
                      <a:pt x="274" y="270"/>
                    </a:cubicBezTo>
                    <a:cubicBezTo>
                      <a:pt x="396" y="270"/>
                      <a:pt x="396" y="270"/>
                      <a:pt x="335" y="331"/>
                    </a:cubicBezTo>
                    <a:cubicBezTo>
                      <a:pt x="274" y="361"/>
                      <a:pt x="274" y="422"/>
                      <a:pt x="304" y="483"/>
                    </a:cubicBezTo>
                    <a:cubicBezTo>
                      <a:pt x="304" y="544"/>
                      <a:pt x="304" y="544"/>
                      <a:pt x="274" y="544"/>
                    </a:cubicBezTo>
                    <a:cubicBezTo>
                      <a:pt x="244" y="544"/>
                      <a:pt x="213" y="605"/>
                      <a:pt x="244" y="665"/>
                    </a:cubicBezTo>
                    <a:cubicBezTo>
                      <a:pt x="244" y="726"/>
                      <a:pt x="244" y="726"/>
                      <a:pt x="274" y="726"/>
                    </a:cubicBezTo>
                    <a:cubicBezTo>
                      <a:pt x="280" y="715"/>
                      <a:pt x="285" y="710"/>
                      <a:pt x="290" y="710"/>
                    </a:cubicBezTo>
                    <a:cubicBezTo>
                      <a:pt x="313" y="710"/>
                      <a:pt x="323" y="804"/>
                      <a:pt x="274" y="878"/>
                    </a:cubicBezTo>
                    <a:cubicBezTo>
                      <a:pt x="256" y="914"/>
                      <a:pt x="249" y="928"/>
                      <a:pt x="258" y="928"/>
                    </a:cubicBezTo>
                    <a:cubicBezTo>
                      <a:pt x="265" y="928"/>
                      <a:pt x="279" y="921"/>
                      <a:pt x="304" y="908"/>
                    </a:cubicBezTo>
                    <a:cubicBezTo>
                      <a:pt x="396" y="908"/>
                      <a:pt x="426" y="1030"/>
                      <a:pt x="365" y="1121"/>
                    </a:cubicBezTo>
                    <a:cubicBezTo>
                      <a:pt x="365" y="1121"/>
                      <a:pt x="365" y="1182"/>
                      <a:pt x="396" y="1243"/>
                    </a:cubicBezTo>
                    <a:cubicBezTo>
                      <a:pt x="396" y="1273"/>
                      <a:pt x="403" y="1281"/>
                      <a:pt x="415" y="1281"/>
                    </a:cubicBezTo>
                    <a:cubicBezTo>
                      <a:pt x="426" y="1281"/>
                      <a:pt x="441" y="1273"/>
                      <a:pt x="456" y="1273"/>
                    </a:cubicBezTo>
                    <a:cubicBezTo>
                      <a:pt x="517" y="1273"/>
                      <a:pt x="517" y="1273"/>
                      <a:pt x="517" y="1334"/>
                    </a:cubicBezTo>
                    <a:cubicBezTo>
                      <a:pt x="487" y="1395"/>
                      <a:pt x="456" y="1425"/>
                      <a:pt x="456" y="1425"/>
                    </a:cubicBezTo>
                    <a:cubicBezTo>
                      <a:pt x="426" y="1425"/>
                      <a:pt x="426" y="1486"/>
                      <a:pt x="456" y="1547"/>
                    </a:cubicBezTo>
                    <a:cubicBezTo>
                      <a:pt x="487" y="1608"/>
                      <a:pt x="487" y="1729"/>
                      <a:pt x="517" y="1729"/>
                    </a:cubicBezTo>
                    <a:lnTo>
                      <a:pt x="487" y="1729"/>
                    </a:lnTo>
                    <a:cubicBezTo>
                      <a:pt x="517" y="1790"/>
                      <a:pt x="487" y="1790"/>
                      <a:pt x="517" y="1790"/>
                    </a:cubicBezTo>
                    <a:cubicBezTo>
                      <a:pt x="517" y="1790"/>
                      <a:pt x="517" y="1851"/>
                      <a:pt x="517" y="1972"/>
                    </a:cubicBezTo>
                    <a:cubicBezTo>
                      <a:pt x="517" y="2075"/>
                      <a:pt x="572" y="2177"/>
                      <a:pt x="608" y="2177"/>
                    </a:cubicBezTo>
                    <a:cubicBezTo>
                      <a:pt x="626" y="2177"/>
                      <a:pt x="639" y="2153"/>
                      <a:pt x="639" y="2094"/>
                    </a:cubicBezTo>
                    <a:lnTo>
                      <a:pt x="669" y="2155"/>
                    </a:lnTo>
                    <a:cubicBezTo>
                      <a:pt x="700" y="2215"/>
                      <a:pt x="730" y="2215"/>
                      <a:pt x="730" y="2215"/>
                    </a:cubicBezTo>
                    <a:cubicBezTo>
                      <a:pt x="736" y="2210"/>
                      <a:pt x="740" y="2207"/>
                      <a:pt x="744" y="2207"/>
                    </a:cubicBezTo>
                    <a:cubicBezTo>
                      <a:pt x="761" y="2207"/>
                      <a:pt x="766" y="2257"/>
                      <a:pt x="791" y="2307"/>
                    </a:cubicBezTo>
                    <a:cubicBezTo>
                      <a:pt x="791" y="2307"/>
                      <a:pt x="730" y="2337"/>
                      <a:pt x="700" y="2337"/>
                    </a:cubicBezTo>
                    <a:cubicBezTo>
                      <a:pt x="690" y="2334"/>
                      <a:pt x="681" y="2332"/>
                      <a:pt x="673" y="2332"/>
                    </a:cubicBezTo>
                    <a:cubicBezTo>
                      <a:pt x="609" y="2332"/>
                      <a:pt x="618" y="2432"/>
                      <a:pt x="700" y="2459"/>
                    </a:cubicBezTo>
                    <a:lnTo>
                      <a:pt x="669" y="2489"/>
                    </a:lnTo>
                    <a:cubicBezTo>
                      <a:pt x="639" y="2489"/>
                      <a:pt x="669" y="2550"/>
                      <a:pt x="730" y="2671"/>
                    </a:cubicBezTo>
                    <a:cubicBezTo>
                      <a:pt x="730" y="2732"/>
                      <a:pt x="821" y="2763"/>
                      <a:pt x="852" y="2763"/>
                    </a:cubicBezTo>
                    <a:cubicBezTo>
                      <a:pt x="882" y="2763"/>
                      <a:pt x="912" y="2823"/>
                      <a:pt x="912" y="2823"/>
                    </a:cubicBezTo>
                    <a:cubicBezTo>
                      <a:pt x="912" y="2884"/>
                      <a:pt x="912" y="2884"/>
                      <a:pt x="882" y="2884"/>
                    </a:cubicBezTo>
                    <a:cubicBezTo>
                      <a:pt x="821" y="2915"/>
                      <a:pt x="852" y="3036"/>
                      <a:pt x="912" y="3067"/>
                    </a:cubicBezTo>
                    <a:lnTo>
                      <a:pt x="882" y="3067"/>
                    </a:lnTo>
                    <a:cubicBezTo>
                      <a:pt x="852" y="3097"/>
                      <a:pt x="852" y="3158"/>
                      <a:pt x="943" y="3462"/>
                    </a:cubicBezTo>
                    <a:cubicBezTo>
                      <a:pt x="1004" y="3705"/>
                      <a:pt x="1064" y="3887"/>
                      <a:pt x="1034" y="3887"/>
                    </a:cubicBezTo>
                    <a:cubicBezTo>
                      <a:pt x="1004" y="3918"/>
                      <a:pt x="1125" y="4130"/>
                      <a:pt x="1216" y="4252"/>
                    </a:cubicBezTo>
                    <a:cubicBezTo>
                      <a:pt x="1186" y="4252"/>
                      <a:pt x="1186" y="4313"/>
                      <a:pt x="1216" y="4434"/>
                    </a:cubicBezTo>
                    <a:cubicBezTo>
                      <a:pt x="1277" y="4617"/>
                      <a:pt x="1277" y="4617"/>
                      <a:pt x="1247" y="4647"/>
                    </a:cubicBezTo>
                    <a:cubicBezTo>
                      <a:pt x="1209" y="4622"/>
                      <a:pt x="1187" y="4607"/>
                      <a:pt x="1180" y="4607"/>
                    </a:cubicBezTo>
                    <a:cubicBezTo>
                      <a:pt x="1171" y="4607"/>
                      <a:pt x="1193" y="4637"/>
                      <a:pt x="1247" y="4708"/>
                    </a:cubicBezTo>
                    <a:cubicBezTo>
                      <a:pt x="1338" y="4738"/>
                      <a:pt x="1368" y="4921"/>
                      <a:pt x="1277" y="4951"/>
                    </a:cubicBezTo>
                    <a:cubicBezTo>
                      <a:pt x="1247" y="4951"/>
                      <a:pt x="1277" y="5012"/>
                      <a:pt x="1307" y="5133"/>
                    </a:cubicBezTo>
                    <a:cubicBezTo>
                      <a:pt x="1368" y="5194"/>
                      <a:pt x="1399" y="5316"/>
                      <a:pt x="1429" y="5437"/>
                    </a:cubicBezTo>
                    <a:cubicBezTo>
                      <a:pt x="1459" y="5620"/>
                      <a:pt x="1459" y="5620"/>
                      <a:pt x="1551" y="5620"/>
                    </a:cubicBezTo>
                    <a:cubicBezTo>
                      <a:pt x="1561" y="5615"/>
                      <a:pt x="1570" y="5612"/>
                      <a:pt x="1577" y="5612"/>
                    </a:cubicBezTo>
                    <a:cubicBezTo>
                      <a:pt x="1612" y="5612"/>
                      <a:pt x="1617" y="5671"/>
                      <a:pt x="1642" y="5772"/>
                    </a:cubicBezTo>
                    <a:cubicBezTo>
                      <a:pt x="1672" y="5833"/>
                      <a:pt x="1703" y="5893"/>
                      <a:pt x="1642" y="5893"/>
                    </a:cubicBezTo>
                    <a:cubicBezTo>
                      <a:pt x="1642" y="5893"/>
                      <a:pt x="1642" y="5985"/>
                      <a:pt x="1672" y="6045"/>
                    </a:cubicBezTo>
                    <a:cubicBezTo>
                      <a:pt x="1672" y="6106"/>
                      <a:pt x="1703" y="6167"/>
                      <a:pt x="1672" y="6167"/>
                    </a:cubicBezTo>
                    <a:cubicBezTo>
                      <a:pt x="1672" y="6167"/>
                      <a:pt x="1642" y="6228"/>
                      <a:pt x="1672" y="6349"/>
                    </a:cubicBezTo>
                    <a:cubicBezTo>
                      <a:pt x="1703" y="6471"/>
                      <a:pt x="1763" y="6592"/>
                      <a:pt x="1733" y="6623"/>
                    </a:cubicBezTo>
                    <a:cubicBezTo>
                      <a:pt x="1733" y="6658"/>
                      <a:pt x="1733" y="6673"/>
                      <a:pt x="1739" y="6673"/>
                    </a:cubicBezTo>
                    <a:cubicBezTo>
                      <a:pt x="1743" y="6673"/>
                      <a:pt x="1751" y="6666"/>
                      <a:pt x="1763" y="6653"/>
                    </a:cubicBezTo>
                    <a:cubicBezTo>
                      <a:pt x="1794" y="6653"/>
                      <a:pt x="1855" y="6714"/>
                      <a:pt x="1885" y="6957"/>
                    </a:cubicBezTo>
                    <a:cubicBezTo>
                      <a:pt x="1946" y="7079"/>
                      <a:pt x="1976" y="7261"/>
                      <a:pt x="2007" y="7261"/>
                    </a:cubicBezTo>
                    <a:cubicBezTo>
                      <a:pt x="2037" y="7322"/>
                      <a:pt x="2037" y="7322"/>
                      <a:pt x="2007" y="7322"/>
                    </a:cubicBezTo>
                    <a:cubicBezTo>
                      <a:pt x="1946" y="7352"/>
                      <a:pt x="1976" y="7474"/>
                      <a:pt x="2067" y="7565"/>
                    </a:cubicBezTo>
                    <a:cubicBezTo>
                      <a:pt x="2128" y="7565"/>
                      <a:pt x="2128" y="7626"/>
                      <a:pt x="2128" y="7687"/>
                    </a:cubicBezTo>
                    <a:cubicBezTo>
                      <a:pt x="2128" y="7687"/>
                      <a:pt x="2128" y="7747"/>
                      <a:pt x="2189" y="7808"/>
                    </a:cubicBezTo>
                    <a:cubicBezTo>
                      <a:pt x="2250" y="7839"/>
                      <a:pt x="2250" y="7839"/>
                      <a:pt x="2250" y="7991"/>
                    </a:cubicBezTo>
                    <a:cubicBezTo>
                      <a:pt x="2219" y="7991"/>
                      <a:pt x="2250" y="8051"/>
                      <a:pt x="2250" y="8112"/>
                    </a:cubicBezTo>
                    <a:cubicBezTo>
                      <a:pt x="2341" y="8234"/>
                      <a:pt x="2554" y="8872"/>
                      <a:pt x="2554" y="8963"/>
                    </a:cubicBezTo>
                    <a:cubicBezTo>
                      <a:pt x="2584" y="8994"/>
                      <a:pt x="2584" y="8994"/>
                      <a:pt x="2615" y="9054"/>
                    </a:cubicBezTo>
                    <a:cubicBezTo>
                      <a:pt x="2589" y="9130"/>
                      <a:pt x="2606" y="9184"/>
                      <a:pt x="2646" y="9184"/>
                    </a:cubicBezTo>
                    <a:cubicBezTo>
                      <a:pt x="2655" y="9184"/>
                      <a:pt x="2665" y="9181"/>
                      <a:pt x="2675" y="9176"/>
                    </a:cubicBezTo>
                    <a:lnTo>
                      <a:pt x="2675" y="9115"/>
                    </a:lnTo>
                    <a:lnTo>
                      <a:pt x="2645" y="9054"/>
                    </a:lnTo>
                    <a:cubicBezTo>
                      <a:pt x="2650" y="9052"/>
                      <a:pt x="2654" y="9051"/>
                      <a:pt x="2659" y="9051"/>
                    </a:cubicBezTo>
                    <a:cubicBezTo>
                      <a:pt x="2714" y="9051"/>
                      <a:pt x="2760" y="9209"/>
                      <a:pt x="2675" y="9237"/>
                    </a:cubicBezTo>
                    <a:cubicBezTo>
                      <a:pt x="2645" y="9328"/>
                      <a:pt x="2645" y="9328"/>
                      <a:pt x="2736" y="9358"/>
                    </a:cubicBezTo>
                    <a:cubicBezTo>
                      <a:pt x="2797" y="9389"/>
                      <a:pt x="2827" y="9450"/>
                      <a:pt x="2797" y="9541"/>
                    </a:cubicBezTo>
                    <a:cubicBezTo>
                      <a:pt x="2736" y="9571"/>
                      <a:pt x="2736" y="9571"/>
                      <a:pt x="2797" y="9602"/>
                    </a:cubicBezTo>
                    <a:cubicBezTo>
                      <a:pt x="2979" y="9662"/>
                      <a:pt x="3070" y="9845"/>
                      <a:pt x="2949" y="9875"/>
                    </a:cubicBezTo>
                    <a:cubicBezTo>
                      <a:pt x="2888" y="9906"/>
                      <a:pt x="2888" y="9997"/>
                      <a:pt x="2888" y="10058"/>
                    </a:cubicBezTo>
                    <a:cubicBezTo>
                      <a:pt x="2903" y="10088"/>
                      <a:pt x="2918" y="10096"/>
                      <a:pt x="2934" y="10096"/>
                    </a:cubicBezTo>
                    <a:cubicBezTo>
                      <a:pt x="2949" y="10096"/>
                      <a:pt x="2964" y="10088"/>
                      <a:pt x="2979" y="10088"/>
                    </a:cubicBezTo>
                    <a:cubicBezTo>
                      <a:pt x="2999" y="10059"/>
                      <a:pt x="3012" y="10045"/>
                      <a:pt x="3021" y="10045"/>
                    </a:cubicBezTo>
                    <a:cubicBezTo>
                      <a:pt x="3040" y="10045"/>
                      <a:pt x="3040" y="10106"/>
                      <a:pt x="3040" y="10210"/>
                    </a:cubicBezTo>
                    <a:cubicBezTo>
                      <a:pt x="3010" y="10422"/>
                      <a:pt x="3070" y="10544"/>
                      <a:pt x="3192" y="10696"/>
                    </a:cubicBezTo>
                    <a:cubicBezTo>
                      <a:pt x="3301" y="10849"/>
                      <a:pt x="3379" y="10970"/>
                      <a:pt x="3358" y="10970"/>
                    </a:cubicBezTo>
                    <a:cubicBezTo>
                      <a:pt x="3350" y="10970"/>
                      <a:pt x="3326" y="10951"/>
                      <a:pt x="3283" y="10909"/>
                    </a:cubicBezTo>
                    <a:cubicBezTo>
                      <a:pt x="3227" y="10866"/>
                      <a:pt x="3197" y="10844"/>
                      <a:pt x="3189" y="10844"/>
                    </a:cubicBezTo>
                    <a:cubicBezTo>
                      <a:pt x="3181" y="10844"/>
                      <a:pt x="3204" y="10874"/>
                      <a:pt x="3253" y="10939"/>
                    </a:cubicBezTo>
                    <a:cubicBezTo>
                      <a:pt x="3314" y="11061"/>
                      <a:pt x="3344" y="11152"/>
                      <a:pt x="3374" y="11213"/>
                    </a:cubicBezTo>
                    <a:cubicBezTo>
                      <a:pt x="3399" y="11262"/>
                      <a:pt x="3444" y="11312"/>
                      <a:pt x="3477" y="11312"/>
                    </a:cubicBezTo>
                    <a:cubicBezTo>
                      <a:pt x="3484" y="11312"/>
                      <a:pt x="3490" y="11309"/>
                      <a:pt x="3496" y="11304"/>
                    </a:cubicBezTo>
                    <a:lnTo>
                      <a:pt x="3496" y="11304"/>
                    </a:lnTo>
                    <a:cubicBezTo>
                      <a:pt x="3435" y="11395"/>
                      <a:pt x="3466" y="11517"/>
                      <a:pt x="3587" y="11608"/>
                    </a:cubicBezTo>
                    <a:cubicBezTo>
                      <a:pt x="3618" y="11669"/>
                      <a:pt x="3618" y="11729"/>
                      <a:pt x="3618" y="11729"/>
                    </a:cubicBezTo>
                    <a:cubicBezTo>
                      <a:pt x="3648" y="11790"/>
                      <a:pt x="3648" y="11790"/>
                      <a:pt x="3709" y="11851"/>
                    </a:cubicBezTo>
                    <a:cubicBezTo>
                      <a:pt x="3770" y="11881"/>
                      <a:pt x="3770" y="11942"/>
                      <a:pt x="3770" y="12033"/>
                    </a:cubicBezTo>
                    <a:cubicBezTo>
                      <a:pt x="3770" y="12094"/>
                      <a:pt x="3739" y="12155"/>
                      <a:pt x="3770" y="12155"/>
                    </a:cubicBezTo>
                    <a:cubicBezTo>
                      <a:pt x="3773" y="12152"/>
                      <a:pt x="3777" y="12150"/>
                      <a:pt x="3782" y="12150"/>
                    </a:cubicBezTo>
                    <a:cubicBezTo>
                      <a:pt x="3820" y="12150"/>
                      <a:pt x="3898" y="12249"/>
                      <a:pt x="3952" y="12276"/>
                    </a:cubicBezTo>
                    <a:cubicBezTo>
                      <a:pt x="4002" y="12326"/>
                      <a:pt x="4011" y="12376"/>
                      <a:pt x="3979" y="12376"/>
                    </a:cubicBezTo>
                    <a:cubicBezTo>
                      <a:pt x="3972" y="12376"/>
                      <a:pt x="3963" y="12373"/>
                      <a:pt x="3952" y="12368"/>
                    </a:cubicBezTo>
                    <a:cubicBezTo>
                      <a:pt x="3922" y="12368"/>
                      <a:pt x="3922" y="12368"/>
                      <a:pt x="3952" y="12489"/>
                    </a:cubicBezTo>
                    <a:cubicBezTo>
                      <a:pt x="3982" y="12550"/>
                      <a:pt x="4013" y="12672"/>
                      <a:pt x="4043" y="12672"/>
                    </a:cubicBezTo>
                    <a:cubicBezTo>
                      <a:pt x="4044" y="12670"/>
                      <a:pt x="4046" y="12670"/>
                      <a:pt x="4047" y="12670"/>
                    </a:cubicBezTo>
                    <a:cubicBezTo>
                      <a:pt x="4088" y="12670"/>
                      <a:pt x="4256" y="13008"/>
                      <a:pt x="4256" y="13067"/>
                    </a:cubicBezTo>
                    <a:cubicBezTo>
                      <a:pt x="4256" y="13067"/>
                      <a:pt x="4286" y="13127"/>
                      <a:pt x="4317" y="13188"/>
                    </a:cubicBezTo>
                    <a:cubicBezTo>
                      <a:pt x="4347" y="13249"/>
                      <a:pt x="4408" y="13279"/>
                      <a:pt x="4438" y="13340"/>
                    </a:cubicBezTo>
                    <a:cubicBezTo>
                      <a:pt x="4438" y="13340"/>
                      <a:pt x="4469" y="13401"/>
                      <a:pt x="4499" y="13431"/>
                    </a:cubicBezTo>
                    <a:cubicBezTo>
                      <a:pt x="4529" y="13492"/>
                      <a:pt x="4560" y="13553"/>
                      <a:pt x="4529" y="13553"/>
                    </a:cubicBezTo>
                    <a:cubicBezTo>
                      <a:pt x="4621" y="13583"/>
                      <a:pt x="4621" y="13583"/>
                      <a:pt x="4590" y="13675"/>
                    </a:cubicBezTo>
                    <a:cubicBezTo>
                      <a:pt x="4529" y="13705"/>
                      <a:pt x="4529" y="13705"/>
                      <a:pt x="4621" y="13735"/>
                    </a:cubicBezTo>
                    <a:cubicBezTo>
                      <a:pt x="4681" y="13766"/>
                      <a:pt x="4681" y="13766"/>
                      <a:pt x="4681" y="13857"/>
                    </a:cubicBezTo>
                    <a:cubicBezTo>
                      <a:pt x="4651" y="13857"/>
                      <a:pt x="4681" y="13918"/>
                      <a:pt x="4712" y="13918"/>
                    </a:cubicBezTo>
                    <a:cubicBezTo>
                      <a:pt x="4803" y="13918"/>
                      <a:pt x="4925" y="14070"/>
                      <a:pt x="4864" y="14100"/>
                    </a:cubicBezTo>
                    <a:cubicBezTo>
                      <a:pt x="4864" y="14100"/>
                      <a:pt x="4894" y="14161"/>
                      <a:pt x="4955" y="14191"/>
                    </a:cubicBezTo>
                    <a:cubicBezTo>
                      <a:pt x="5046" y="14222"/>
                      <a:pt x="5046" y="14222"/>
                      <a:pt x="4985" y="14252"/>
                    </a:cubicBezTo>
                    <a:cubicBezTo>
                      <a:pt x="4955" y="14343"/>
                      <a:pt x="4985" y="14404"/>
                      <a:pt x="5077" y="14435"/>
                    </a:cubicBezTo>
                    <a:cubicBezTo>
                      <a:pt x="5077" y="14435"/>
                      <a:pt x="5137" y="14465"/>
                      <a:pt x="5137" y="14526"/>
                    </a:cubicBezTo>
                    <a:cubicBezTo>
                      <a:pt x="5164" y="14660"/>
                      <a:pt x="5310" y="14936"/>
                      <a:pt x="5343" y="14936"/>
                    </a:cubicBezTo>
                    <a:cubicBezTo>
                      <a:pt x="5348" y="14936"/>
                      <a:pt x="5350" y="14931"/>
                      <a:pt x="5350" y="14921"/>
                    </a:cubicBezTo>
                    <a:lnTo>
                      <a:pt x="5441" y="15042"/>
                    </a:lnTo>
                    <a:cubicBezTo>
                      <a:pt x="5472" y="15164"/>
                      <a:pt x="5502" y="15225"/>
                      <a:pt x="5563" y="15255"/>
                    </a:cubicBezTo>
                    <a:lnTo>
                      <a:pt x="5624" y="15286"/>
                    </a:lnTo>
                    <a:cubicBezTo>
                      <a:pt x="5593" y="15316"/>
                      <a:pt x="5593" y="15377"/>
                      <a:pt x="5624" y="15438"/>
                    </a:cubicBezTo>
                    <a:cubicBezTo>
                      <a:pt x="5641" y="15473"/>
                      <a:pt x="5649" y="15488"/>
                      <a:pt x="5658" y="15488"/>
                    </a:cubicBezTo>
                    <a:cubicBezTo>
                      <a:pt x="5665" y="15488"/>
                      <a:pt x="5672" y="15481"/>
                      <a:pt x="5684" y="15468"/>
                    </a:cubicBezTo>
                    <a:cubicBezTo>
                      <a:pt x="5684" y="15445"/>
                      <a:pt x="5689" y="15435"/>
                      <a:pt x="5696" y="15435"/>
                    </a:cubicBezTo>
                    <a:cubicBezTo>
                      <a:pt x="5708" y="15435"/>
                      <a:pt x="5726" y="15461"/>
                      <a:pt x="5745" y="15498"/>
                    </a:cubicBezTo>
                    <a:cubicBezTo>
                      <a:pt x="5776" y="15559"/>
                      <a:pt x="5806" y="15620"/>
                      <a:pt x="5776" y="15650"/>
                    </a:cubicBezTo>
                    <a:lnTo>
                      <a:pt x="5806" y="15681"/>
                    </a:lnTo>
                    <a:cubicBezTo>
                      <a:pt x="5818" y="15675"/>
                      <a:pt x="5828" y="15672"/>
                      <a:pt x="5837" y="15672"/>
                    </a:cubicBezTo>
                    <a:cubicBezTo>
                      <a:pt x="5876" y="15672"/>
                      <a:pt x="5891" y="15717"/>
                      <a:pt x="5867" y="15742"/>
                    </a:cubicBezTo>
                    <a:cubicBezTo>
                      <a:pt x="5867" y="15802"/>
                      <a:pt x="5897" y="15863"/>
                      <a:pt x="5928" y="15893"/>
                    </a:cubicBezTo>
                    <a:cubicBezTo>
                      <a:pt x="5948" y="15893"/>
                      <a:pt x="5955" y="15921"/>
                      <a:pt x="5948" y="15921"/>
                    </a:cubicBezTo>
                    <a:cubicBezTo>
                      <a:pt x="5945" y="15921"/>
                      <a:pt x="5938" y="15914"/>
                      <a:pt x="5928" y="15893"/>
                    </a:cubicBezTo>
                    <a:lnTo>
                      <a:pt x="5897" y="15924"/>
                    </a:lnTo>
                    <a:cubicBezTo>
                      <a:pt x="5897" y="15959"/>
                      <a:pt x="5908" y="15974"/>
                      <a:pt x="5922" y="15974"/>
                    </a:cubicBezTo>
                    <a:cubicBezTo>
                      <a:pt x="5933" y="15974"/>
                      <a:pt x="5945" y="15967"/>
                      <a:pt x="5958" y="15954"/>
                    </a:cubicBezTo>
                    <a:lnTo>
                      <a:pt x="6049" y="16076"/>
                    </a:lnTo>
                    <a:cubicBezTo>
                      <a:pt x="6070" y="16097"/>
                      <a:pt x="6091" y="16132"/>
                      <a:pt x="6102" y="16132"/>
                    </a:cubicBezTo>
                    <a:cubicBezTo>
                      <a:pt x="6107" y="16132"/>
                      <a:pt x="6110" y="16125"/>
                      <a:pt x="6110" y="16106"/>
                    </a:cubicBezTo>
                    <a:cubicBezTo>
                      <a:pt x="6125" y="16091"/>
                      <a:pt x="6140" y="16083"/>
                      <a:pt x="6156" y="16083"/>
                    </a:cubicBezTo>
                    <a:cubicBezTo>
                      <a:pt x="6171" y="16083"/>
                      <a:pt x="6186" y="16091"/>
                      <a:pt x="6201" y="16106"/>
                    </a:cubicBezTo>
                    <a:cubicBezTo>
                      <a:pt x="6221" y="16106"/>
                      <a:pt x="6228" y="16133"/>
                      <a:pt x="6221" y="16133"/>
                    </a:cubicBezTo>
                    <a:cubicBezTo>
                      <a:pt x="6218" y="16133"/>
                      <a:pt x="6211" y="16127"/>
                      <a:pt x="6201" y="16106"/>
                    </a:cubicBezTo>
                    <a:cubicBezTo>
                      <a:pt x="6171" y="16137"/>
                      <a:pt x="6140" y="16167"/>
                      <a:pt x="6171" y="16197"/>
                    </a:cubicBezTo>
                    <a:cubicBezTo>
                      <a:pt x="6201" y="16258"/>
                      <a:pt x="6171" y="16289"/>
                      <a:pt x="6171" y="16289"/>
                    </a:cubicBezTo>
                    <a:cubicBezTo>
                      <a:pt x="6164" y="16286"/>
                      <a:pt x="6158" y="16285"/>
                      <a:pt x="6155" y="16285"/>
                    </a:cubicBezTo>
                    <a:cubicBezTo>
                      <a:pt x="6107" y="16285"/>
                      <a:pt x="6267" y="16443"/>
                      <a:pt x="6323" y="16471"/>
                    </a:cubicBezTo>
                    <a:cubicBezTo>
                      <a:pt x="6444" y="16562"/>
                      <a:pt x="6505" y="16593"/>
                      <a:pt x="6444" y="16653"/>
                    </a:cubicBezTo>
                    <a:cubicBezTo>
                      <a:pt x="6384" y="16684"/>
                      <a:pt x="6505" y="16745"/>
                      <a:pt x="6627" y="16745"/>
                    </a:cubicBezTo>
                    <a:lnTo>
                      <a:pt x="6748" y="16745"/>
                    </a:lnTo>
                    <a:lnTo>
                      <a:pt x="6657" y="16775"/>
                    </a:lnTo>
                    <a:cubicBezTo>
                      <a:pt x="6596" y="16927"/>
                      <a:pt x="6596" y="16927"/>
                      <a:pt x="6748" y="17018"/>
                    </a:cubicBezTo>
                    <a:cubicBezTo>
                      <a:pt x="6870" y="17109"/>
                      <a:pt x="6870" y="17109"/>
                      <a:pt x="6840" y="17140"/>
                    </a:cubicBezTo>
                    <a:cubicBezTo>
                      <a:pt x="6809" y="17140"/>
                      <a:pt x="6840" y="17201"/>
                      <a:pt x="6961" y="17352"/>
                    </a:cubicBezTo>
                    <a:cubicBezTo>
                      <a:pt x="7037" y="17479"/>
                      <a:pt x="7092" y="17542"/>
                      <a:pt x="7126" y="17542"/>
                    </a:cubicBezTo>
                    <a:cubicBezTo>
                      <a:pt x="7132" y="17542"/>
                      <a:pt x="7138" y="17540"/>
                      <a:pt x="7143" y="17535"/>
                    </a:cubicBezTo>
                    <a:cubicBezTo>
                      <a:pt x="7143" y="17535"/>
                      <a:pt x="7174" y="17596"/>
                      <a:pt x="7204" y="17626"/>
                    </a:cubicBezTo>
                    <a:cubicBezTo>
                      <a:pt x="7204" y="17691"/>
                      <a:pt x="7250" y="17755"/>
                      <a:pt x="7287" y="17755"/>
                    </a:cubicBezTo>
                    <a:cubicBezTo>
                      <a:pt x="7303" y="17755"/>
                      <a:pt x="7317" y="17744"/>
                      <a:pt x="7326" y="17717"/>
                    </a:cubicBezTo>
                    <a:cubicBezTo>
                      <a:pt x="7326" y="17717"/>
                      <a:pt x="7356" y="17778"/>
                      <a:pt x="7387" y="17808"/>
                    </a:cubicBezTo>
                    <a:lnTo>
                      <a:pt x="7356" y="17839"/>
                    </a:lnTo>
                    <a:cubicBezTo>
                      <a:pt x="7356" y="17869"/>
                      <a:pt x="7417" y="17960"/>
                      <a:pt x="7751" y="18356"/>
                    </a:cubicBezTo>
                    <a:cubicBezTo>
                      <a:pt x="8041" y="18693"/>
                      <a:pt x="8120" y="18801"/>
                      <a:pt x="8170" y="18801"/>
                    </a:cubicBezTo>
                    <a:cubicBezTo>
                      <a:pt x="8183" y="18801"/>
                      <a:pt x="8195" y="18794"/>
                      <a:pt x="8207" y="18781"/>
                    </a:cubicBezTo>
                    <a:cubicBezTo>
                      <a:pt x="8299" y="18781"/>
                      <a:pt x="8359" y="18842"/>
                      <a:pt x="8299" y="18872"/>
                    </a:cubicBezTo>
                    <a:cubicBezTo>
                      <a:pt x="8274" y="18897"/>
                      <a:pt x="8289" y="18941"/>
                      <a:pt x="8312" y="18941"/>
                    </a:cubicBezTo>
                    <a:cubicBezTo>
                      <a:pt x="8317" y="18941"/>
                      <a:pt x="8323" y="18939"/>
                      <a:pt x="8329" y="18933"/>
                    </a:cubicBezTo>
                    <a:cubicBezTo>
                      <a:pt x="8329" y="18933"/>
                      <a:pt x="8420" y="19024"/>
                      <a:pt x="8420" y="19115"/>
                    </a:cubicBezTo>
                    <a:cubicBezTo>
                      <a:pt x="8492" y="19259"/>
                      <a:pt x="8544" y="19308"/>
                      <a:pt x="8579" y="19308"/>
                    </a:cubicBezTo>
                    <a:cubicBezTo>
                      <a:pt x="8588" y="19308"/>
                      <a:pt x="8596" y="19304"/>
                      <a:pt x="8602" y="19298"/>
                    </a:cubicBezTo>
                    <a:cubicBezTo>
                      <a:pt x="8602" y="19264"/>
                      <a:pt x="8607" y="19251"/>
                      <a:pt x="8612" y="19251"/>
                    </a:cubicBezTo>
                    <a:cubicBezTo>
                      <a:pt x="8621" y="19251"/>
                      <a:pt x="8633" y="19290"/>
                      <a:pt x="8633" y="19328"/>
                    </a:cubicBezTo>
                    <a:cubicBezTo>
                      <a:pt x="8658" y="19403"/>
                      <a:pt x="8662" y="19458"/>
                      <a:pt x="8680" y="19458"/>
                    </a:cubicBezTo>
                    <a:cubicBezTo>
                      <a:pt x="8684" y="19458"/>
                      <a:pt x="8688" y="19455"/>
                      <a:pt x="8694" y="19450"/>
                    </a:cubicBezTo>
                    <a:cubicBezTo>
                      <a:pt x="8754" y="19480"/>
                      <a:pt x="9058" y="19723"/>
                      <a:pt x="8998" y="19784"/>
                    </a:cubicBezTo>
                    <a:lnTo>
                      <a:pt x="9089" y="19875"/>
                    </a:lnTo>
                    <a:cubicBezTo>
                      <a:pt x="9093" y="19871"/>
                      <a:pt x="9098" y="19869"/>
                      <a:pt x="9104" y="19869"/>
                    </a:cubicBezTo>
                    <a:cubicBezTo>
                      <a:pt x="9144" y="19869"/>
                      <a:pt x="9223" y="19948"/>
                      <a:pt x="9302" y="20027"/>
                    </a:cubicBezTo>
                    <a:cubicBezTo>
                      <a:pt x="9393" y="20118"/>
                      <a:pt x="9454" y="20149"/>
                      <a:pt x="9423" y="20179"/>
                    </a:cubicBezTo>
                    <a:cubicBezTo>
                      <a:pt x="9412" y="20174"/>
                      <a:pt x="9404" y="20171"/>
                      <a:pt x="9399" y="20171"/>
                    </a:cubicBezTo>
                    <a:cubicBezTo>
                      <a:pt x="9377" y="20171"/>
                      <a:pt x="9415" y="20221"/>
                      <a:pt x="9514" y="20270"/>
                    </a:cubicBezTo>
                    <a:cubicBezTo>
                      <a:pt x="9575" y="20301"/>
                      <a:pt x="9666" y="20301"/>
                      <a:pt x="9697" y="20331"/>
                    </a:cubicBezTo>
                    <a:cubicBezTo>
                      <a:pt x="9727" y="20331"/>
                      <a:pt x="9788" y="20331"/>
                      <a:pt x="9849" y="20392"/>
                    </a:cubicBezTo>
                    <a:lnTo>
                      <a:pt x="9818" y="20392"/>
                    </a:lnTo>
                    <a:cubicBezTo>
                      <a:pt x="9788" y="20422"/>
                      <a:pt x="9788" y="20453"/>
                      <a:pt x="9788" y="20453"/>
                    </a:cubicBezTo>
                    <a:cubicBezTo>
                      <a:pt x="9812" y="20477"/>
                      <a:pt x="9857" y="20522"/>
                      <a:pt x="9873" y="20522"/>
                    </a:cubicBezTo>
                    <a:cubicBezTo>
                      <a:pt x="9877" y="20522"/>
                      <a:pt x="9879" y="20519"/>
                      <a:pt x="9879" y="20514"/>
                    </a:cubicBezTo>
                    <a:cubicBezTo>
                      <a:pt x="9909" y="20574"/>
                      <a:pt x="9970" y="20635"/>
                      <a:pt x="10061" y="20696"/>
                    </a:cubicBezTo>
                    <a:cubicBezTo>
                      <a:pt x="10153" y="20787"/>
                      <a:pt x="10244" y="20878"/>
                      <a:pt x="10335" y="20878"/>
                    </a:cubicBezTo>
                    <a:cubicBezTo>
                      <a:pt x="10335" y="20965"/>
                      <a:pt x="10581" y="21215"/>
                      <a:pt x="10710" y="21215"/>
                    </a:cubicBezTo>
                    <a:cubicBezTo>
                      <a:pt x="10717" y="21215"/>
                      <a:pt x="10724" y="21214"/>
                      <a:pt x="10730" y="21213"/>
                    </a:cubicBezTo>
                    <a:cubicBezTo>
                      <a:pt x="10730" y="21205"/>
                      <a:pt x="10734" y="21201"/>
                      <a:pt x="10740" y="21201"/>
                    </a:cubicBezTo>
                    <a:cubicBezTo>
                      <a:pt x="10759" y="21201"/>
                      <a:pt x="10799" y="21236"/>
                      <a:pt x="10821" y="21304"/>
                    </a:cubicBezTo>
                    <a:cubicBezTo>
                      <a:pt x="10852" y="21365"/>
                      <a:pt x="10852" y="21365"/>
                      <a:pt x="10913" y="21365"/>
                    </a:cubicBezTo>
                    <a:cubicBezTo>
                      <a:pt x="11004" y="21365"/>
                      <a:pt x="11034" y="21425"/>
                      <a:pt x="11065" y="21517"/>
                    </a:cubicBezTo>
                    <a:cubicBezTo>
                      <a:pt x="11065" y="21608"/>
                      <a:pt x="11125" y="21638"/>
                      <a:pt x="11186" y="21638"/>
                    </a:cubicBezTo>
                    <a:cubicBezTo>
                      <a:pt x="11308" y="21699"/>
                      <a:pt x="11399" y="21760"/>
                      <a:pt x="11460" y="21821"/>
                    </a:cubicBezTo>
                    <a:cubicBezTo>
                      <a:pt x="11530" y="21838"/>
                      <a:pt x="11580" y="21856"/>
                      <a:pt x="11604" y="21856"/>
                    </a:cubicBezTo>
                    <a:cubicBezTo>
                      <a:pt x="11621" y="21856"/>
                      <a:pt x="11624" y="21846"/>
                      <a:pt x="11612" y="21821"/>
                    </a:cubicBezTo>
                    <a:cubicBezTo>
                      <a:pt x="11612" y="21810"/>
                      <a:pt x="11622" y="21807"/>
                      <a:pt x="11635" y="21807"/>
                    </a:cubicBezTo>
                    <a:cubicBezTo>
                      <a:pt x="11662" y="21807"/>
                      <a:pt x="11703" y="21821"/>
                      <a:pt x="11703" y="21821"/>
                    </a:cubicBezTo>
                    <a:cubicBezTo>
                      <a:pt x="11789" y="21842"/>
                      <a:pt x="11799" y="21864"/>
                      <a:pt x="11776" y="21864"/>
                    </a:cubicBezTo>
                    <a:cubicBezTo>
                      <a:pt x="11766" y="21864"/>
                      <a:pt x="11751" y="21860"/>
                      <a:pt x="11733" y="21851"/>
                    </a:cubicBezTo>
                    <a:cubicBezTo>
                      <a:pt x="11698" y="21833"/>
                      <a:pt x="11678" y="21826"/>
                      <a:pt x="11668" y="21826"/>
                    </a:cubicBezTo>
                    <a:cubicBezTo>
                      <a:pt x="11645" y="21826"/>
                      <a:pt x="11681" y="21869"/>
                      <a:pt x="11703" y="21912"/>
                    </a:cubicBezTo>
                    <a:cubicBezTo>
                      <a:pt x="11733" y="21973"/>
                      <a:pt x="11855" y="22033"/>
                      <a:pt x="11885" y="22064"/>
                    </a:cubicBezTo>
                    <a:cubicBezTo>
                      <a:pt x="11946" y="22094"/>
                      <a:pt x="12037" y="22185"/>
                      <a:pt x="12098" y="22216"/>
                    </a:cubicBezTo>
                    <a:cubicBezTo>
                      <a:pt x="12214" y="22309"/>
                      <a:pt x="12277" y="22348"/>
                      <a:pt x="12300" y="22348"/>
                    </a:cubicBezTo>
                    <a:cubicBezTo>
                      <a:pt x="12307" y="22348"/>
                      <a:pt x="12311" y="22345"/>
                      <a:pt x="12311" y="22337"/>
                    </a:cubicBezTo>
                    <a:cubicBezTo>
                      <a:pt x="12323" y="22325"/>
                      <a:pt x="12333" y="22315"/>
                      <a:pt x="12341" y="22307"/>
                    </a:cubicBezTo>
                    <a:lnTo>
                      <a:pt x="12341" y="22307"/>
                    </a:lnTo>
                    <a:cubicBezTo>
                      <a:pt x="12341" y="22395"/>
                      <a:pt x="12902" y="22734"/>
                      <a:pt x="13027" y="22734"/>
                    </a:cubicBezTo>
                    <a:cubicBezTo>
                      <a:pt x="13032" y="22734"/>
                      <a:pt x="13037" y="22734"/>
                      <a:pt x="13040" y="22732"/>
                    </a:cubicBezTo>
                    <a:lnTo>
                      <a:pt x="13040" y="22763"/>
                    </a:lnTo>
                    <a:cubicBezTo>
                      <a:pt x="13010" y="22793"/>
                      <a:pt x="13071" y="22824"/>
                      <a:pt x="13192" y="22884"/>
                    </a:cubicBezTo>
                    <a:cubicBezTo>
                      <a:pt x="13223" y="22915"/>
                      <a:pt x="13466" y="23036"/>
                      <a:pt x="13648" y="23097"/>
                    </a:cubicBezTo>
                    <a:cubicBezTo>
                      <a:pt x="13833" y="23203"/>
                      <a:pt x="13995" y="23286"/>
                      <a:pt x="14034" y="23286"/>
                    </a:cubicBezTo>
                    <a:cubicBezTo>
                      <a:pt x="14040" y="23286"/>
                      <a:pt x="14043" y="23284"/>
                      <a:pt x="14043" y="23280"/>
                    </a:cubicBezTo>
                    <a:cubicBezTo>
                      <a:pt x="14104" y="23310"/>
                      <a:pt x="14104" y="23310"/>
                      <a:pt x="14104" y="23340"/>
                    </a:cubicBezTo>
                    <a:cubicBezTo>
                      <a:pt x="14013" y="23340"/>
                      <a:pt x="14074" y="23371"/>
                      <a:pt x="14134" y="23371"/>
                    </a:cubicBezTo>
                    <a:cubicBezTo>
                      <a:pt x="14152" y="23380"/>
                      <a:pt x="14167" y="23383"/>
                      <a:pt x="14180" y="23383"/>
                    </a:cubicBezTo>
                    <a:cubicBezTo>
                      <a:pt x="14210" y="23383"/>
                      <a:pt x="14226" y="23362"/>
                      <a:pt x="14226" y="23340"/>
                    </a:cubicBezTo>
                    <a:cubicBezTo>
                      <a:pt x="14233" y="23333"/>
                      <a:pt x="14243" y="23329"/>
                      <a:pt x="14254" y="23329"/>
                    </a:cubicBezTo>
                    <a:cubicBezTo>
                      <a:pt x="14288" y="23329"/>
                      <a:pt x="14340" y="23363"/>
                      <a:pt x="14408" y="23432"/>
                    </a:cubicBezTo>
                    <a:cubicBezTo>
                      <a:pt x="14499" y="23492"/>
                      <a:pt x="14742" y="23614"/>
                      <a:pt x="14864" y="23644"/>
                    </a:cubicBezTo>
                    <a:cubicBezTo>
                      <a:pt x="14925" y="23644"/>
                      <a:pt x="14986" y="23675"/>
                      <a:pt x="14986" y="23705"/>
                    </a:cubicBezTo>
                    <a:cubicBezTo>
                      <a:pt x="15016" y="23766"/>
                      <a:pt x="15138" y="23827"/>
                      <a:pt x="15259" y="23827"/>
                    </a:cubicBezTo>
                    <a:cubicBezTo>
                      <a:pt x="15320" y="23857"/>
                      <a:pt x="15320" y="23857"/>
                      <a:pt x="15320" y="23888"/>
                    </a:cubicBezTo>
                    <a:cubicBezTo>
                      <a:pt x="15341" y="23908"/>
                      <a:pt x="15347" y="23944"/>
                      <a:pt x="15379" y="23944"/>
                    </a:cubicBezTo>
                    <a:cubicBezTo>
                      <a:pt x="15394" y="23944"/>
                      <a:pt x="15413" y="23937"/>
                      <a:pt x="15441" y="23918"/>
                    </a:cubicBezTo>
                    <a:cubicBezTo>
                      <a:pt x="15563" y="23948"/>
                      <a:pt x="15745" y="24009"/>
                      <a:pt x="15867" y="24070"/>
                    </a:cubicBezTo>
                    <a:cubicBezTo>
                      <a:pt x="15897" y="24085"/>
                      <a:pt x="15928" y="24093"/>
                      <a:pt x="15951" y="24093"/>
                    </a:cubicBezTo>
                    <a:cubicBezTo>
                      <a:pt x="15973" y="24093"/>
                      <a:pt x="15989" y="24085"/>
                      <a:pt x="15989" y="24070"/>
                    </a:cubicBezTo>
                    <a:cubicBezTo>
                      <a:pt x="15989" y="24062"/>
                      <a:pt x="15991" y="24054"/>
                      <a:pt x="15993" y="24047"/>
                    </a:cubicBezTo>
                    <a:lnTo>
                      <a:pt x="15993" y="24047"/>
                    </a:lnTo>
                    <a:cubicBezTo>
                      <a:pt x="16028" y="24099"/>
                      <a:pt x="16042" y="24118"/>
                      <a:pt x="16062" y="24118"/>
                    </a:cubicBezTo>
                    <a:cubicBezTo>
                      <a:pt x="16074" y="24118"/>
                      <a:pt x="16088" y="24111"/>
                      <a:pt x="16110" y="24100"/>
                    </a:cubicBezTo>
                    <a:cubicBezTo>
                      <a:pt x="16125" y="24085"/>
                      <a:pt x="16148" y="24077"/>
                      <a:pt x="16163" y="24077"/>
                    </a:cubicBezTo>
                    <a:cubicBezTo>
                      <a:pt x="16179" y="24077"/>
                      <a:pt x="16186" y="24085"/>
                      <a:pt x="16171" y="24100"/>
                    </a:cubicBezTo>
                    <a:cubicBezTo>
                      <a:pt x="16232" y="24161"/>
                      <a:pt x="16293" y="24191"/>
                      <a:pt x="16293" y="24191"/>
                    </a:cubicBezTo>
                    <a:cubicBezTo>
                      <a:pt x="16353" y="24191"/>
                      <a:pt x="16657" y="24252"/>
                      <a:pt x="16961" y="24343"/>
                    </a:cubicBezTo>
                    <a:cubicBezTo>
                      <a:pt x="17338" y="24461"/>
                      <a:pt x="17551" y="24506"/>
                      <a:pt x="17627" y="24506"/>
                    </a:cubicBezTo>
                    <a:cubicBezTo>
                      <a:pt x="17650" y="24506"/>
                      <a:pt x="17660" y="24502"/>
                      <a:pt x="17660" y="24495"/>
                    </a:cubicBezTo>
                    <a:cubicBezTo>
                      <a:pt x="17686" y="24483"/>
                      <a:pt x="17700" y="24475"/>
                      <a:pt x="17713" y="24475"/>
                    </a:cubicBezTo>
                    <a:cubicBezTo>
                      <a:pt x="17732" y="24475"/>
                      <a:pt x="17746" y="24490"/>
                      <a:pt x="17782" y="24526"/>
                    </a:cubicBezTo>
                    <a:cubicBezTo>
                      <a:pt x="17843" y="24556"/>
                      <a:pt x="17904" y="24587"/>
                      <a:pt x="17964" y="24587"/>
                    </a:cubicBezTo>
                    <a:cubicBezTo>
                      <a:pt x="18025" y="24617"/>
                      <a:pt x="18086" y="24617"/>
                      <a:pt x="18086" y="24647"/>
                    </a:cubicBezTo>
                    <a:lnTo>
                      <a:pt x="18208" y="24647"/>
                    </a:lnTo>
                    <a:cubicBezTo>
                      <a:pt x="18208" y="24669"/>
                      <a:pt x="18238" y="24690"/>
                      <a:pt x="18277" y="24690"/>
                    </a:cubicBezTo>
                    <a:cubicBezTo>
                      <a:pt x="18293" y="24690"/>
                      <a:pt x="18311" y="24687"/>
                      <a:pt x="18329" y="24678"/>
                    </a:cubicBezTo>
                    <a:cubicBezTo>
                      <a:pt x="18375" y="24647"/>
                      <a:pt x="18397" y="24632"/>
                      <a:pt x="18405" y="24632"/>
                    </a:cubicBezTo>
                    <a:cubicBezTo>
                      <a:pt x="18413" y="24632"/>
                      <a:pt x="18405" y="24647"/>
                      <a:pt x="18390" y="24678"/>
                    </a:cubicBezTo>
                    <a:cubicBezTo>
                      <a:pt x="18390" y="24701"/>
                      <a:pt x="18495" y="24759"/>
                      <a:pt x="18519" y="24759"/>
                    </a:cubicBezTo>
                    <a:cubicBezTo>
                      <a:pt x="18527" y="24759"/>
                      <a:pt x="18526" y="24753"/>
                      <a:pt x="18511" y="24739"/>
                    </a:cubicBezTo>
                    <a:cubicBezTo>
                      <a:pt x="18511" y="24723"/>
                      <a:pt x="18542" y="24723"/>
                      <a:pt x="18584" y="24723"/>
                    </a:cubicBezTo>
                    <a:cubicBezTo>
                      <a:pt x="18625" y="24723"/>
                      <a:pt x="18679" y="24723"/>
                      <a:pt x="18724" y="24708"/>
                    </a:cubicBezTo>
                    <a:cubicBezTo>
                      <a:pt x="18785" y="24708"/>
                      <a:pt x="18846" y="24739"/>
                      <a:pt x="18846" y="24769"/>
                    </a:cubicBezTo>
                    <a:cubicBezTo>
                      <a:pt x="18864" y="24805"/>
                      <a:pt x="18986" y="24819"/>
                      <a:pt x="19096" y="24819"/>
                    </a:cubicBezTo>
                    <a:cubicBezTo>
                      <a:pt x="19174" y="24819"/>
                      <a:pt x="19246" y="24812"/>
                      <a:pt x="19271" y="24799"/>
                    </a:cubicBezTo>
                    <a:cubicBezTo>
                      <a:pt x="19271" y="24784"/>
                      <a:pt x="19287" y="24777"/>
                      <a:pt x="19302" y="24777"/>
                    </a:cubicBezTo>
                    <a:cubicBezTo>
                      <a:pt x="19317" y="24777"/>
                      <a:pt x="19332" y="24784"/>
                      <a:pt x="19332" y="24799"/>
                    </a:cubicBezTo>
                    <a:cubicBezTo>
                      <a:pt x="19332" y="24830"/>
                      <a:pt x="19393" y="24860"/>
                      <a:pt x="19454" y="24860"/>
                    </a:cubicBezTo>
                    <a:cubicBezTo>
                      <a:pt x="19472" y="24851"/>
                      <a:pt x="19484" y="24848"/>
                      <a:pt x="19493" y="24848"/>
                    </a:cubicBezTo>
                    <a:cubicBezTo>
                      <a:pt x="19515" y="24848"/>
                      <a:pt x="19515" y="24869"/>
                      <a:pt x="19515" y="24891"/>
                    </a:cubicBezTo>
                    <a:cubicBezTo>
                      <a:pt x="19454" y="24921"/>
                      <a:pt x="19515" y="24951"/>
                      <a:pt x="19636" y="24951"/>
                    </a:cubicBezTo>
                    <a:cubicBezTo>
                      <a:pt x="19654" y="24942"/>
                      <a:pt x="19690" y="24939"/>
                      <a:pt x="19737" y="24939"/>
                    </a:cubicBezTo>
                    <a:cubicBezTo>
                      <a:pt x="19849" y="24939"/>
                      <a:pt x="20024" y="24960"/>
                      <a:pt x="20153" y="24982"/>
                    </a:cubicBezTo>
                    <a:cubicBezTo>
                      <a:pt x="20234" y="24990"/>
                      <a:pt x="20298" y="24994"/>
                      <a:pt x="20351" y="24994"/>
                    </a:cubicBezTo>
                    <a:cubicBezTo>
                      <a:pt x="20496" y="24994"/>
                      <a:pt x="20558" y="24965"/>
                      <a:pt x="20670" y="24921"/>
                    </a:cubicBezTo>
                    <a:lnTo>
                      <a:pt x="20730" y="24860"/>
                    </a:lnTo>
                    <a:lnTo>
                      <a:pt x="20730" y="24921"/>
                    </a:lnTo>
                    <a:cubicBezTo>
                      <a:pt x="20730" y="24951"/>
                      <a:pt x="20791" y="25043"/>
                      <a:pt x="20791" y="25043"/>
                    </a:cubicBezTo>
                    <a:cubicBezTo>
                      <a:pt x="20852" y="25043"/>
                      <a:pt x="20852" y="25012"/>
                      <a:pt x="20852" y="24982"/>
                    </a:cubicBezTo>
                    <a:cubicBezTo>
                      <a:pt x="20852" y="24956"/>
                      <a:pt x="20863" y="24947"/>
                      <a:pt x="20885" y="24947"/>
                    </a:cubicBezTo>
                    <a:cubicBezTo>
                      <a:pt x="20914" y="24947"/>
                      <a:pt x="20964" y="24964"/>
                      <a:pt x="21034" y="24982"/>
                    </a:cubicBezTo>
                    <a:cubicBezTo>
                      <a:pt x="21095" y="24997"/>
                      <a:pt x="21141" y="25005"/>
                      <a:pt x="21182" y="25005"/>
                    </a:cubicBezTo>
                    <a:cubicBezTo>
                      <a:pt x="21224" y="25005"/>
                      <a:pt x="21262" y="24997"/>
                      <a:pt x="21308" y="24982"/>
                    </a:cubicBezTo>
                    <a:cubicBezTo>
                      <a:pt x="21369" y="25012"/>
                      <a:pt x="21429" y="25012"/>
                      <a:pt x="21490" y="25043"/>
                    </a:cubicBezTo>
                    <a:cubicBezTo>
                      <a:pt x="21551" y="25043"/>
                      <a:pt x="21551" y="25043"/>
                      <a:pt x="21551" y="25012"/>
                    </a:cubicBezTo>
                    <a:cubicBezTo>
                      <a:pt x="21551" y="24997"/>
                      <a:pt x="21566" y="24989"/>
                      <a:pt x="21589" y="24989"/>
                    </a:cubicBezTo>
                    <a:cubicBezTo>
                      <a:pt x="21612" y="24989"/>
                      <a:pt x="21642" y="24997"/>
                      <a:pt x="21673" y="25012"/>
                    </a:cubicBezTo>
                    <a:cubicBezTo>
                      <a:pt x="21708" y="25048"/>
                      <a:pt x="21786" y="25063"/>
                      <a:pt x="21844" y="25063"/>
                    </a:cubicBezTo>
                    <a:cubicBezTo>
                      <a:pt x="21884" y="25063"/>
                      <a:pt x="21916" y="25055"/>
                      <a:pt x="21916" y="25043"/>
                    </a:cubicBezTo>
                    <a:cubicBezTo>
                      <a:pt x="21916" y="25012"/>
                      <a:pt x="21977" y="25012"/>
                      <a:pt x="22068" y="25012"/>
                    </a:cubicBezTo>
                    <a:cubicBezTo>
                      <a:pt x="22129" y="25012"/>
                      <a:pt x="22189" y="25012"/>
                      <a:pt x="22250" y="24982"/>
                    </a:cubicBezTo>
                    <a:lnTo>
                      <a:pt x="22372" y="24982"/>
                    </a:lnTo>
                    <a:cubicBezTo>
                      <a:pt x="22433" y="24982"/>
                      <a:pt x="22372" y="25012"/>
                      <a:pt x="22311" y="25012"/>
                    </a:cubicBezTo>
                    <a:lnTo>
                      <a:pt x="22372" y="25043"/>
                    </a:lnTo>
                    <a:cubicBezTo>
                      <a:pt x="22493" y="25043"/>
                      <a:pt x="22554" y="25043"/>
                      <a:pt x="22615" y="25012"/>
                    </a:cubicBezTo>
                    <a:cubicBezTo>
                      <a:pt x="22645" y="24982"/>
                      <a:pt x="22660" y="24967"/>
                      <a:pt x="22668" y="24967"/>
                    </a:cubicBezTo>
                    <a:cubicBezTo>
                      <a:pt x="22676" y="24967"/>
                      <a:pt x="22676" y="24982"/>
                      <a:pt x="22676" y="25012"/>
                    </a:cubicBezTo>
                    <a:cubicBezTo>
                      <a:pt x="22676" y="25034"/>
                      <a:pt x="22706" y="25055"/>
                      <a:pt x="22756" y="25055"/>
                    </a:cubicBezTo>
                    <a:cubicBezTo>
                      <a:pt x="22777" y="25055"/>
                      <a:pt x="22801" y="25051"/>
                      <a:pt x="22828" y="25043"/>
                    </a:cubicBezTo>
                    <a:cubicBezTo>
                      <a:pt x="22853" y="25017"/>
                      <a:pt x="22879" y="25007"/>
                      <a:pt x="22900" y="25007"/>
                    </a:cubicBezTo>
                    <a:cubicBezTo>
                      <a:pt x="22929" y="25007"/>
                      <a:pt x="22949" y="25025"/>
                      <a:pt x="22949" y="25043"/>
                    </a:cubicBezTo>
                    <a:cubicBezTo>
                      <a:pt x="22919" y="25073"/>
                      <a:pt x="22904" y="25088"/>
                      <a:pt x="22926" y="25088"/>
                    </a:cubicBezTo>
                    <a:cubicBezTo>
                      <a:pt x="22949" y="25088"/>
                      <a:pt x="23010" y="25073"/>
                      <a:pt x="23132" y="25043"/>
                    </a:cubicBezTo>
                    <a:cubicBezTo>
                      <a:pt x="23253" y="25043"/>
                      <a:pt x="23496" y="24982"/>
                      <a:pt x="23709" y="24982"/>
                    </a:cubicBezTo>
                    <a:cubicBezTo>
                      <a:pt x="23831" y="24967"/>
                      <a:pt x="23922" y="24959"/>
                      <a:pt x="23990" y="24959"/>
                    </a:cubicBezTo>
                    <a:cubicBezTo>
                      <a:pt x="24059" y="24959"/>
                      <a:pt x="24104" y="24967"/>
                      <a:pt x="24135" y="24982"/>
                    </a:cubicBezTo>
                    <a:cubicBezTo>
                      <a:pt x="24135" y="24986"/>
                      <a:pt x="24135" y="24990"/>
                      <a:pt x="24136" y="24994"/>
                    </a:cubicBezTo>
                    <a:lnTo>
                      <a:pt x="24136" y="24994"/>
                    </a:lnTo>
                    <a:cubicBezTo>
                      <a:pt x="24144" y="24921"/>
                      <a:pt x="24210" y="24921"/>
                      <a:pt x="24408" y="24921"/>
                    </a:cubicBezTo>
                    <a:cubicBezTo>
                      <a:pt x="24591" y="24921"/>
                      <a:pt x="24712" y="24891"/>
                      <a:pt x="24773" y="24830"/>
                    </a:cubicBezTo>
                    <a:lnTo>
                      <a:pt x="24773" y="24830"/>
                    </a:lnTo>
                    <a:cubicBezTo>
                      <a:pt x="24712" y="24860"/>
                      <a:pt x="24651" y="24860"/>
                      <a:pt x="24651" y="24860"/>
                    </a:cubicBezTo>
                    <a:cubicBezTo>
                      <a:pt x="24629" y="24816"/>
                      <a:pt x="24672" y="24787"/>
                      <a:pt x="24744" y="24787"/>
                    </a:cubicBezTo>
                    <a:cubicBezTo>
                      <a:pt x="24771" y="24787"/>
                      <a:pt x="24801" y="24791"/>
                      <a:pt x="24834" y="24799"/>
                    </a:cubicBezTo>
                    <a:cubicBezTo>
                      <a:pt x="24895" y="24799"/>
                      <a:pt x="24895" y="24830"/>
                      <a:pt x="24895" y="24860"/>
                    </a:cubicBezTo>
                    <a:cubicBezTo>
                      <a:pt x="24895" y="24891"/>
                      <a:pt x="24986" y="24921"/>
                      <a:pt x="25047" y="24921"/>
                    </a:cubicBezTo>
                    <a:cubicBezTo>
                      <a:pt x="25107" y="24891"/>
                      <a:pt x="25168" y="24891"/>
                      <a:pt x="25107" y="24860"/>
                    </a:cubicBezTo>
                    <a:cubicBezTo>
                      <a:pt x="25107" y="24830"/>
                      <a:pt x="25107" y="24830"/>
                      <a:pt x="25168" y="24830"/>
                    </a:cubicBezTo>
                    <a:cubicBezTo>
                      <a:pt x="25229" y="24830"/>
                      <a:pt x="25290" y="24799"/>
                      <a:pt x="25350" y="24769"/>
                    </a:cubicBezTo>
                    <a:cubicBezTo>
                      <a:pt x="25320" y="24739"/>
                      <a:pt x="25381" y="24739"/>
                      <a:pt x="25472" y="24708"/>
                    </a:cubicBezTo>
                    <a:cubicBezTo>
                      <a:pt x="25492" y="24718"/>
                      <a:pt x="25519" y="24722"/>
                      <a:pt x="25546" y="24722"/>
                    </a:cubicBezTo>
                    <a:cubicBezTo>
                      <a:pt x="25600" y="24722"/>
                      <a:pt x="25654" y="24708"/>
                      <a:pt x="25654" y="24708"/>
                    </a:cubicBezTo>
                    <a:lnTo>
                      <a:pt x="25654" y="24739"/>
                    </a:lnTo>
                    <a:cubicBezTo>
                      <a:pt x="25654" y="24799"/>
                      <a:pt x="25715" y="24799"/>
                      <a:pt x="25715" y="24799"/>
                    </a:cubicBezTo>
                    <a:cubicBezTo>
                      <a:pt x="25806" y="24799"/>
                      <a:pt x="25776" y="24769"/>
                      <a:pt x="25776" y="24769"/>
                    </a:cubicBezTo>
                    <a:cubicBezTo>
                      <a:pt x="25776" y="24769"/>
                      <a:pt x="25867" y="24739"/>
                      <a:pt x="26019" y="24708"/>
                    </a:cubicBezTo>
                    <a:cubicBezTo>
                      <a:pt x="26171" y="24678"/>
                      <a:pt x="26354" y="24617"/>
                      <a:pt x="26566" y="24587"/>
                    </a:cubicBezTo>
                    <a:cubicBezTo>
                      <a:pt x="26961" y="24495"/>
                      <a:pt x="27357" y="24374"/>
                      <a:pt x="27448" y="24374"/>
                    </a:cubicBezTo>
                    <a:cubicBezTo>
                      <a:pt x="27569" y="24374"/>
                      <a:pt x="27782" y="24313"/>
                      <a:pt x="27691" y="24283"/>
                    </a:cubicBezTo>
                    <a:cubicBezTo>
                      <a:pt x="27691" y="24252"/>
                      <a:pt x="27995" y="24191"/>
                      <a:pt x="28360" y="24070"/>
                    </a:cubicBezTo>
                    <a:cubicBezTo>
                      <a:pt x="28755" y="23918"/>
                      <a:pt x="29059" y="23796"/>
                      <a:pt x="29059" y="23766"/>
                    </a:cubicBezTo>
                    <a:cubicBezTo>
                      <a:pt x="29059" y="23766"/>
                      <a:pt x="29120" y="23736"/>
                      <a:pt x="29211" y="23705"/>
                    </a:cubicBezTo>
                    <a:cubicBezTo>
                      <a:pt x="29332" y="23644"/>
                      <a:pt x="29454" y="23553"/>
                      <a:pt x="29515" y="23523"/>
                    </a:cubicBezTo>
                    <a:cubicBezTo>
                      <a:pt x="29532" y="23505"/>
                      <a:pt x="29560" y="23488"/>
                      <a:pt x="29568" y="23488"/>
                    </a:cubicBezTo>
                    <a:cubicBezTo>
                      <a:pt x="29575" y="23488"/>
                      <a:pt x="29571" y="23497"/>
                      <a:pt x="29545" y="23523"/>
                    </a:cubicBezTo>
                    <a:cubicBezTo>
                      <a:pt x="29567" y="23544"/>
                      <a:pt x="29573" y="23566"/>
                      <a:pt x="29596" y="23566"/>
                    </a:cubicBezTo>
                    <a:cubicBezTo>
                      <a:pt x="29606" y="23566"/>
                      <a:pt x="29618" y="23562"/>
                      <a:pt x="29636" y="23553"/>
                    </a:cubicBezTo>
                    <a:cubicBezTo>
                      <a:pt x="29758" y="23492"/>
                      <a:pt x="29727" y="23462"/>
                      <a:pt x="29727" y="23432"/>
                    </a:cubicBezTo>
                    <a:cubicBezTo>
                      <a:pt x="29727" y="23401"/>
                      <a:pt x="29758" y="23371"/>
                      <a:pt x="29758" y="23371"/>
                    </a:cubicBezTo>
                    <a:cubicBezTo>
                      <a:pt x="29788" y="23356"/>
                      <a:pt x="29803" y="23348"/>
                      <a:pt x="29815" y="23348"/>
                    </a:cubicBezTo>
                    <a:cubicBezTo>
                      <a:pt x="29826" y="23348"/>
                      <a:pt x="29834" y="23356"/>
                      <a:pt x="29849" y="23371"/>
                    </a:cubicBezTo>
                    <a:lnTo>
                      <a:pt x="29879" y="23432"/>
                    </a:lnTo>
                    <a:lnTo>
                      <a:pt x="29940" y="23401"/>
                    </a:lnTo>
                    <a:cubicBezTo>
                      <a:pt x="29910" y="23371"/>
                      <a:pt x="29971" y="23340"/>
                      <a:pt x="29971" y="23340"/>
                    </a:cubicBezTo>
                    <a:cubicBezTo>
                      <a:pt x="29996" y="23328"/>
                      <a:pt x="30011" y="23320"/>
                      <a:pt x="30021" y="23320"/>
                    </a:cubicBezTo>
                    <a:cubicBezTo>
                      <a:pt x="30037" y="23320"/>
                      <a:pt x="30044" y="23335"/>
                      <a:pt x="30062" y="23371"/>
                    </a:cubicBezTo>
                    <a:cubicBezTo>
                      <a:pt x="30073" y="23394"/>
                      <a:pt x="30089" y="23404"/>
                      <a:pt x="30107" y="23404"/>
                    </a:cubicBezTo>
                    <a:cubicBezTo>
                      <a:pt x="30134" y="23404"/>
                      <a:pt x="30165" y="23378"/>
                      <a:pt x="30183" y="23340"/>
                    </a:cubicBezTo>
                    <a:lnTo>
                      <a:pt x="30275" y="23249"/>
                    </a:lnTo>
                    <a:cubicBezTo>
                      <a:pt x="30284" y="23253"/>
                      <a:pt x="30294" y="23254"/>
                      <a:pt x="30303" y="23254"/>
                    </a:cubicBezTo>
                    <a:cubicBezTo>
                      <a:pt x="30379" y="23254"/>
                      <a:pt x="30433" y="23151"/>
                      <a:pt x="30487" y="23097"/>
                    </a:cubicBezTo>
                    <a:cubicBezTo>
                      <a:pt x="30510" y="23105"/>
                      <a:pt x="30529" y="23109"/>
                      <a:pt x="30545" y="23109"/>
                    </a:cubicBezTo>
                    <a:cubicBezTo>
                      <a:pt x="30594" y="23109"/>
                      <a:pt x="30617" y="23074"/>
                      <a:pt x="30639" y="23006"/>
                    </a:cubicBezTo>
                    <a:cubicBezTo>
                      <a:pt x="30639" y="22976"/>
                      <a:pt x="30670" y="22945"/>
                      <a:pt x="30761" y="22945"/>
                    </a:cubicBezTo>
                    <a:cubicBezTo>
                      <a:pt x="30822" y="22945"/>
                      <a:pt x="30883" y="22884"/>
                      <a:pt x="30974" y="22824"/>
                    </a:cubicBezTo>
                    <a:cubicBezTo>
                      <a:pt x="31004" y="22763"/>
                      <a:pt x="31399" y="22550"/>
                      <a:pt x="31794" y="22246"/>
                    </a:cubicBezTo>
                    <a:cubicBezTo>
                      <a:pt x="32250" y="21881"/>
                      <a:pt x="32524" y="21638"/>
                      <a:pt x="32493" y="21608"/>
                    </a:cubicBezTo>
                    <a:cubicBezTo>
                      <a:pt x="32554" y="21547"/>
                      <a:pt x="32554" y="21547"/>
                      <a:pt x="32615" y="21547"/>
                    </a:cubicBezTo>
                    <a:cubicBezTo>
                      <a:pt x="32620" y="21552"/>
                      <a:pt x="32626" y="21555"/>
                      <a:pt x="32631" y="21555"/>
                    </a:cubicBezTo>
                    <a:cubicBezTo>
                      <a:pt x="32655" y="21555"/>
                      <a:pt x="32676" y="21501"/>
                      <a:pt x="32676" y="21425"/>
                    </a:cubicBezTo>
                    <a:cubicBezTo>
                      <a:pt x="32695" y="21388"/>
                      <a:pt x="32690" y="21362"/>
                      <a:pt x="32698" y="21362"/>
                    </a:cubicBezTo>
                    <a:cubicBezTo>
                      <a:pt x="32704" y="21362"/>
                      <a:pt x="32713" y="21372"/>
                      <a:pt x="32737" y="21395"/>
                    </a:cubicBezTo>
                    <a:cubicBezTo>
                      <a:pt x="32737" y="21395"/>
                      <a:pt x="32828" y="21334"/>
                      <a:pt x="33010" y="21152"/>
                    </a:cubicBezTo>
                    <a:cubicBezTo>
                      <a:pt x="33132" y="21000"/>
                      <a:pt x="33314" y="20818"/>
                      <a:pt x="33284" y="20787"/>
                    </a:cubicBezTo>
                    <a:cubicBezTo>
                      <a:pt x="33296" y="20762"/>
                      <a:pt x="33306" y="20742"/>
                      <a:pt x="33314" y="20726"/>
                    </a:cubicBezTo>
                    <a:lnTo>
                      <a:pt x="33314" y="20726"/>
                    </a:lnTo>
                    <a:cubicBezTo>
                      <a:pt x="33319" y="20741"/>
                      <a:pt x="33329" y="20748"/>
                      <a:pt x="33343" y="20748"/>
                    </a:cubicBezTo>
                    <a:cubicBezTo>
                      <a:pt x="33411" y="20748"/>
                      <a:pt x="33567" y="20575"/>
                      <a:pt x="33618" y="20422"/>
                    </a:cubicBezTo>
                    <a:cubicBezTo>
                      <a:pt x="33643" y="20373"/>
                      <a:pt x="33688" y="20323"/>
                      <a:pt x="33704" y="20323"/>
                    </a:cubicBezTo>
                    <a:cubicBezTo>
                      <a:pt x="33707" y="20323"/>
                      <a:pt x="33709" y="20326"/>
                      <a:pt x="33709" y="20331"/>
                    </a:cubicBezTo>
                    <a:cubicBezTo>
                      <a:pt x="33770" y="20301"/>
                      <a:pt x="33800" y="20240"/>
                      <a:pt x="33892" y="20058"/>
                    </a:cubicBezTo>
                    <a:cubicBezTo>
                      <a:pt x="33922" y="19997"/>
                      <a:pt x="34044" y="19815"/>
                      <a:pt x="34135" y="19693"/>
                    </a:cubicBezTo>
                    <a:cubicBezTo>
                      <a:pt x="34196" y="19571"/>
                      <a:pt x="34226" y="19450"/>
                      <a:pt x="34226" y="19450"/>
                    </a:cubicBezTo>
                    <a:cubicBezTo>
                      <a:pt x="34247" y="19429"/>
                      <a:pt x="34268" y="19393"/>
                      <a:pt x="34269" y="19393"/>
                    </a:cubicBezTo>
                    <a:lnTo>
                      <a:pt x="34269" y="19393"/>
                    </a:lnTo>
                    <a:cubicBezTo>
                      <a:pt x="34269" y="19393"/>
                      <a:pt x="34266" y="19401"/>
                      <a:pt x="34256" y="19419"/>
                    </a:cubicBezTo>
                    <a:cubicBezTo>
                      <a:pt x="34287" y="19419"/>
                      <a:pt x="34439" y="19146"/>
                      <a:pt x="34621" y="18751"/>
                    </a:cubicBezTo>
                    <a:cubicBezTo>
                      <a:pt x="34804" y="18356"/>
                      <a:pt x="34925" y="17991"/>
                      <a:pt x="34986" y="17930"/>
                    </a:cubicBezTo>
                    <a:cubicBezTo>
                      <a:pt x="34986" y="17930"/>
                      <a:pt x="34986" y="17869"/>
                      <a:pt x="34986" y="17808"/>
                    </a:cubicBezTo>
                    <a:cubicBezTo>
                      <a:pt x="34925" y="17717"/>
                      <a:pt x="34956" y="17656"/>
                      <a:pt x="35016" y="17626"/>
                    </a:cubicBezTo>
                    <a:cubicBezTo>
                      <a:pt x="35077" y="17596"/>
                      <a:pt x="35138" y="17322"/>
                      <a:pt x="35108" y="17261"/>
                    </a:cubicBezTo>
                    <a:lnTo>
                      <a:pt x="35138" y="17261"/>
                    </a:lnTo>
                    <a:cubicBezTo>
                      <a:pt x="35229" y="17231"/>
                      <a:pt x="35229" y="17018"/>
                      <a:pt x="35168" y="16957"/>
                    </a:cubicBezTo>
                    <a:cubicBezTo>
                      <a:pt x="35199" y="16897"/>
                      <a:pt x="35259" y="16836"/>
                      <a:pt x="35229" y="16775"/>
                    </a:cubicBezTo>
                    <a:cubicBezTo>
                      <a:pt x="35229" y="16714"/>
                      <a:pt x="35229" y="16714"/>
                      <a:pt x="35290" y="16714"/>
                    </a:cubicBezTo>
                    <a:cubicBezTo>
                      <a:pt x="35351" y="16714"/>
                      <a:pt x="35381" y="16714"/>
                      <a:pt x="35381" y="16653"/>
                    </a:cubicBezTo>
                    <a:cubicBezTo>
                      <a:pt x="35381" y="16593"/>
                      <a:pt x="35351" y="16593"/>
                      <a:pt x="35320" y="16593"/>
                    </a:cubicBezTo>
                    <a:cubicBezTo>
                      <a:pt x="35320" y="16593"/>
                      <a:pt x="35320" y="16532"/>
                      <a:pt x="35320" y="16471"/>
                    </a:cubicBezTo>
                    <a:cubicBezTo>
                      <a:pt x="35320" y="16471"/>
                      <a:pt x="35351" y="16410"/>
                      <a:pt x="35290" y="16410"/>
                    </a:cubicBezTo>
                    <a:cubicBezTo>
                      <a:pt x="35259" y="16380"/>
                      <a:pt x="35259" y="16319"/>
                      <a:pt x="35290" y="16258"/>
                    </a:cubicBezTo>
                    <a:cubicBezTo>
                      <a:pt x="35310" y="16258"/>
                      <a:pt x="35303" y="16231"/>
                      <a:pt x="35288" y="16231"/>
                    </a:cubicBezTo>
                    <a:cubicBezTo>
                      <a:pt x="35280" y="16231"/>
                      <a:pt x="35270" y="16238"/>
                      <a:pt x="35259" y="16258"/>
                    </a:cubicBezTo>
                    <a:cubicBezTo>
                      <a:pt x="35229" y="16258"/>
                      <a:pt x="35168" y="16258"/>
                      <a:pt x="35199" y="16197"/>
                    </a:cubicBezTo>
                    <a:lnTo>
                      <a:pt x="35108" y="16197"/>
                    </a:lnTo>
                    <a:cubicBezTo>
                      <a:pt x="35047" y="16197"/>
                      <a:pt x="35016" y="16197"/>
                      <a:pt x="34986" y="16289"/>
                    </a:cubicBezTo>
                    <a:cubicBezTo>
                      <a:pt x="34967" y="16363"/>
                      <a:pt x="34949" y="16432"/>
                      <a:pt x="34934" y="16491"/>
                    </a:cubicBezTo>
                    <a:lnTo>
                      <a:pt x="34934" y="16491"/>
                    </a:lnTo>
                    <a:cubicBezTo>
                      <a:pt x="34935" y="16490"/>
                      <a:pt x="34936" y="16490"/>
                      <a:pt x="34938" y="16490"/>
                    </a:cubicBezTo>
                    <a:cubicBezTo>
                      <a:pt x="34952" y="16490"/>
                      <a:pt x="34984" y="16528"/>
                      <a:pt x="35016" y="16593"/>
                    </a:cubicBezTo>
                    <a:cubicBezTo>
                      <a:pt x="35077" y="16653"/>
                      <a:pt x="35077" y="16653"/>
                      <a:pt x="35016" y="16653"/>
                    </a:cubicBezTo>
                    <a:cubicBezTo>
                      <a:pt x="34986" y="16653"/>
                      <a:pt x="34956" y="16653"/>
                      <a:pt x="34956" y="16593"/>
                    </a:cubicBezTo>
                    <a:cubicBezTo>
                      <a:pt x="34938" y="16549"/>
                      <a:pt x="34931" y="16520"/>
                      <a:pt x="34930" y="16504"/>
                    </a:cubicBezTo>
                    <a:lnTo>
                      <a:pt x="34930" y="16504"/>
                    </a:lnTo>
                    <a:cubicBezTo>
                      <a:pt x="34898" y="16632"/>
                      <a:pt x="34884" y="16714"/>
                      <a:pt x="34925" y="16714"/>
                    </a:cubicBezTo>
                    <a:cubicBezTo>
                      <a:pt x="34925" y="16714"/>
                      <a:pt x="34956" y="16775"/>
                      <a:pt x="34925" y="16836"/>
                    </a:cubicBezTo>
                    <a:cubicBezTo>
                      <a:pt x="34925" y="16897"/>
                      <a:pt x="34895" y="16957"/>
                      <a:pt x="34895" y="16957"/>
                    </a:cubicBezTo>
                    <a:cubicBezTo>
                      <a:pt x="34864" y="16957"/>
                      <a:pt x="34804" y="17201"/>
                      <a:pt x="34743" y="17474"/>
                    </a:cubicBezTo>
                    <a:cubicBezTo>
                      <a:pt x="34621" y="17839"/>
                      <a:pt x="34560" y="17991"/>
                      <a:pt x="34500" y="18052"/>
                    </a:cubicBezTo>
                    <a:cubicBezTo>
                      <a:pt x="34469" y="18082"/>
                      <a:pt x="34439" y="18143"/>
                      <a:pt x="34439" y="18143"/>
                    </a:cubicBezTo>
                    <a:cubicBezTo>
                      <a:pt x="34469" y="18143"/>
                      <a:pt x="34348" y="18477"/>
                      <a:pt x="34165" y="18872"/>
                    </a:cubicBezTo>
                    <a:cubicBezTo>
                      <a:pt x="33983" y="19237"/>
                      <a:pt x="33740" y="19602"/>
                      <a:pt x="33770" y="19602"/>
                    </a:cubicBezTo>
                    <a:cubicBezTo>
                      <a:pt x="33740" y="19663"/>
                      <a:pt x="33709" y="19723"/>
                      <a:pt x="33709" y="19723"/>
                    </a:cubicBezTo>
                    <a:cubicBezTo>
                      <a:pt x="33706" y="19720"/>
                      <a:pt x="33702" y="19719"/>
                      <a:pt x="33699" y="19719"/>
                    </a:cubicBezTo>
                    <a:cubicBezTo>
                      <a:pt x="33666" y="19719"/>
                      <a:pt x="33612" y="19824"/>
                      <a:pt x="33557" y="19906"/>
                    </a:cubicBezTo>
                    <a:cubicBezTo>
                      <a:pt x="33497" y="20027"/>
                      <a:pt x="33436" y="20118"/>
                      <a:pt x="33436" y="20118"/>
                    </a:cubicBezTo>
                    <a:cubicBezTo>
                      <a:pt x="33430" y="20113"/>
                      <a:pt x="33425" y="20111"/>
                      <a:pt x="33419" y="20111"/>
                    </a:cubicBezTo>
                    <a:cubicBezTo>
                      <a:pt x="33393" y="20111"/>
                      <a:pt x="33359" y="20165"/>
                      <a:pt x="33284" y="20240"/>
                    </a:cubicBezTo>
                    <a:cubicBezTo>
                      <a:pt x="33223" y="20331"/>
                      <a:pt x="33193" y="20392"/>
                      <a:pt x="33223" y="20392"/>
                    </a:cubicBezTo>
                    <a:cubicBezTo>
                      <a:pt x="33162" y="20453"/>
                      <a:pt x="32889" y="20787"/>
                      <a:pt x="32737" y="20878"/>
                    </a:cubicBezTo>
                    <a:cubicBezTo>
                      <a:pt x="32676" y="20909"/>
                      <a:pt x="32676" y="20970"/>
                      <a:pt x="32645" y="21030"/>
                    </a:cubicBezTo>
                    <a:cubicBezTo>
                      <a:pt x="32676" y="21061"/>
                      <a:pt x="32645" y="21122"/>
                      <a:pt x="32615" y="21182"/>
                    </a:cubicBezTo>
                    <a:cubicBezTo>
                      <a:pt x="32615" y="21182"/>
                      <a:pt x="32585" y="21152"/>
                      <a:pt x="32554" y="21122"/>
                    </a:cubicBezTo>
                    <a:cubicBezTo>
                      <a:pt x="32568" y="21094"/>
                      <a:pt x="32575" y="21079"/>
                      <a:pt x="32571" y="21079"/>
                    </a:cubicBezTo>
                    <a:lnTo>
                      <a:pt x="32571" y="21079"/>
                    </a:lnTo>
                    <a:cubicBezTo>
                      <a:pt x="32566" y="21079"/>
                      <a:pt x="32544" y="21102"/>
                      <a:pt x="32493" y="21152"/>
                    </a:cubicBezTo>
                    <a:cubicBezTo>
                      <a:pt x="32463" y="21182"/>
                      <a:pt x="32402" y="21243"/>
                      <a:pt x="32402" y="21243"/>
                    </a:cubicBezTo>
                    <a:cubicBezTo>
                      <a:pt x="32433" y="21243"/>
                      <a:pt x="32220" y="21486"/>
                      <a:pt x="31886" y="21729"/>
                    </a:cubicBezTo>
                    <a:cubicBezTo>
                      <a:pt x="31460" y="22094"/>
                      <a:pt x="31308" y="22185"/>
                      <a:pt x="31338" y="22216"/>
                    </a:cubicBezTo>
                    <a:cubicBezTo>
                      <a:pt x="31338" y="22246"/>
                      <a:pt x="31308" y="22277"/>
                      <a:pt x="31126" y="22337"/>
                    </a:cubicBezTo>
                    <a:cubicBezTo>
                      <a:pt x="30761" y="22459"/>
                      <a:pt x="30761" y="22459"/>
                      <a:pt x="30731" y="22520"/>
                    </a:cubicBezTo>
                    <a:cubicBezTo>
                      <a:pt x="30748" y="22511"/>
                      <a:pt x="30761" y="22507"/>
                      <a:pt x="30771" y="22507"/>
                    </a:cubicBezTo>
                    <a:cubicBezTo>
                      <a:pt x="30794" y="22507"/>
                      <a:pt x="30800" y="22529"/>
                      <a:pt x="30822" y="22550"/>
                    </a:cubicBezTo>
                    <a:cubicBezTo>
                      <a:pt x="30844" y="22595"/>
                      <a:pt x="30817" y="22623"/>
                      <a:pt x="30778" y="22623"/>
                    </a:cubicBezTo>
                    <a:cubicBezTo>
                      <a:pt x="30763" y="22623"/>
                      <a:pt x="30747" y="22619"/>
                      <a:pt x="30731" y="22611"/>
                    </a:cubicBezTo>
                    <a:cubicBezTo>
                      <a:pt x="30730" y="22610"/>
                      <a:pt x="30728" y="22609"/>
                      <a:pt x="30725" y="22609"/>
                    </a:cubicBezTo>
                    <a:cubicBezTo>
                      <a:pt x="30653" y="22609"/>
                      <a:pt x="29960" y="23010"/>
                      <a:pt x="29885" y="23117"/>
                    </a:cubicBezTo>
                    <a:lnTo>
                      <a:pt x="29885" y="23117"/>
                    </a:lnTo>
                    <a:cubicBezTo>
                      <a:pt x="29892" y="23110"/>
                      <a:pt x="29900" y="23104"/>
                      <a:pt x="29910" y="23097"/>
                    </a:cubicBezTo>
                    <a:cubicBezTo>
                      <a:pt x="29940" y="23082"/>
                      <a:pt x="29955" y="23074"/>
                      <a:pt x="29963" y="23074"/>
                    </a:cubicBezTo>
                    <a:cubicBezTo>
                      <a:pt x="29971" y="23074"/>
                      <a:pt x="29971" y="23082"/>
                      <a:pt x="29971" y="23097"/>
                    </a:cubicBezTo>
                    <a:cubicBezTo>
                      <a:pt x="30001" y="23128"/>
                      <a:pt x="29940" y="23188"/>
                      <a:pt x="29879" y="23219"/>
                    </a:cubicBezTo>
                    <a:cubicBezTo>
                      <a:pt x="29875" y="23223"/>
                      <a:pt x="29871" y="23225"/>
                      <a:pt x="29867" y="23225"/>
                    </a:cubicBezTo>
                    <a:cubicBezTo>
                      <a:pt x="29847" y="23225"/>
                      <a:pt x="29836" y="23173"/>
                      <a:pt x="29877" y="23125"/>
                    </a:cubicBezTo>
                    <a:lnTo>
                      <a:pt x="29877" y="23125"/>
                    </a:lnTo>
                    <a:lnTo>
                      <a:pt x="29849" y="23097"/>
                    </a:lnTo>
                    <a:cubicBezTo>
                      <a:pt x="29849" y="23090"/>
                      <a:pt x="29845" y="23086"/>
                      <a:pt x="29836" y="23086"/>
                    </a:cubicBezTo>
                    <a:cubicBezTo>
                      <a:pt x="29809" y="23086"/>
                      <a:pt x="29735" y="23120"/>
                      <a:pt x="29575" y="23188"/>
                    </a:cubicBezTo>
                    <a:cubicBezTo>
                      <a:pt x="29454" y="23249"/>
                      <a:pt x="29393" y="23249"/>
                      <a:pt x="29393" y="23249"/>
                    </a:cubicBezTo>
                    <a:cubicBezTo>
                      <a:pt x="29420" y="23303"/>
                      <a:pt x="29133" y="23406"/>
                      <a:pt x="29071" y="23406"/>
                    </a:cubicBezTo>
                    <a:cubicBezTo>
                      <a:pt x="29063" y="23406"/>
                      <a:pt x="29059" y="23404"/>
                      <a:pt x="29059" y="23401"/>
                    </a:cubicBezTo>
                    <a:cubicBezTo>
                      <a:pt x="28998" y="23401"/>
                      <a:pt x="28998" y="23401"/>
                      <a:pt x="28876" y="23432"/>
                    </a:cubicBezTo>
                    <a:cubicBezTo>
                      <a:pt x="28750" y="23558"/>
                      <a:pt x="28518" y="23622"/>
                      <a:pt x="28444" y="23622"/>
                    </a:cubicBezTo>
                    <a:cubicBezTo>
                      <a:pt x="28429" y="23622"/>
                      <a:pt x="28420" y="23619"/>
                      <a:pt x="28420" y="23614"/>
                    </a:cubicBezTo>
                    <a:cubicBezTo>
                      <a:pt x="28420" y="23614"/>
                      <a:pt x="28360" y="23644"/>
                      <a:pt x="28299" y="23644"/>
                    </a:cubicBezTo>
                    <a:cubicBezTo>
                      <a:pt x="28268" y="23705"/>
                      <a:pt x="28147" y="23766"/>
                      <a:pt x="28086" y="23766"/>
                    </a:cubicBezTo>
                    <a:cubicBezTo>
                      <a:pt x="27904" y="23827"/>
                      <a:pt x="27843" y="23827"/>
                      <a:pt x="27904" y="23857"/>
                    </a:cubicBezTo>
                    <a:cubicBezTo>
                      <a:pt x="27934" y="23888"/>
                      <a:pt x="27934" y="23918"/>
                      <a:pt x="27873" y="23948"/>
                    </a:cubicBezTo>
                    <a:lnTo>
                      <a:pt x="27873" y="23918"/>
                    </a:lnTo>
                    <a:cubicBezTo>
                      <a:pt x="27865" y="23910"/>
                      <a:pt x="27846" y="23906"/>
                      <a:pt x="27819" y="23906"/>
                    </a:cubicBezTo>
                    <a:cubicBezTo>
                      <a:pt x="27743" y="23906"/>
                      <a:pt x="27604" y="23934"/>
                      <a:pt x="27448" y="23979"/>
                    </a:cubicBezTo>
                    <a:cubicBezTo>
                      <a:pt x="27220" y="24047"/>
                      <a:pt x="27094" y="24081"/>
                      <a:pt x="27020" y="24081"/>
                    </a:cubicBezTo>
                    <a:cubicBezTo>
                      <a:pt x="26996" y="24081"/>
                      <a:pt x="26977" y="24077"/>
                      <a:pt x="26961" y="24070"/>
                    </a:cubicBezTo>
                    <a:lnTo>
                      <a:pt x="26901" y="24131"/>
                    </a:lnTo>
                    <a:cubicBezTo>
                      <a:pt x="26865" y="24166"/>
                      <a:pt x="26829" y="24181"/>
                      <a:pt x="26806" y="24181"/>
                    </a:cubicBezTo>
                    <a:cubicBezTo>
                      <a:pt x="26790" y="24181"/>
                      <a:pt x="26779" y="24174"/>
                      <a:pt x="26779" y="24161"/>
                    </a:cubicBezTo>
                    <a:cubicBezTo>
                      <a:pt x="26768" y="24156"/>
                      <a:pt x="26751" y="24153"/>
                      <a:pt x="26729" y="24153"/>
                    </a:cubicBezTo>
                    <a:cubicBezTo>
                      <a:pt x="26633" y="24153"/>
                      <a:pt x="26453" y="24203"/>
                      <a:pt x="26354" y="24252"/>
                    </a:cubicBezTo>
                    <a:lnTo>
                      <a:pt x="26232" y="24283"/>
                    </a:lnTo>
                    <a:cubicBezTo>
                      <a:pt x="26200" y="24261"/>
                      <a:pt x="26156" y="24251"/>
                      <a:pt x="26112" y="24251"/>
                    </a:cubicBezTo>
                    <a:cubicBezTo>
                      <a:pt x="26031" y="24251"/>
                      <a:pt x="25948" y="24285"/>
                      <a:pt x="25928" y="24343"/>
                    </a:cubicBezTo>
                    <a:cubicBezTo>
                      <a:pt x="25928" y="24313"/>
                      <a:pt x="25913" y="24305"/>
                      <a:pt x="25890" y="24305"/>
                    </a:cubicBezTo>
                    <a:cubicBezTo>
                      <a:pt x="25867" y="24305"/>
                      <a:pt x="25837" y="24313"/>
                      <a:pt x="25806" y="24313"/>
                    </a:cubicBezTo>
                    <a:cubicBezTo>
                      <a:pt x="25717" y="24358"/>
                      <a:pt x="25563" y="24386"/>
                      <a:pt x="25475" y="24386"/>
                    </a:cubicBezTo>
                    <a:cubicBezTo>
                      <a:pt x="25443" y="24386"/>
                      <a:pt x="25419" y="24382"/>
                      <a:pt x="25411" y="24374"/>
                    </a:cubicBezTo>
                    <a:lnTo>
                      <a:pt x="25350" y="24374"/>
                    </a:lnTo>
                    <a:cubicBezTo>
                      <a:pt x="25320" y="24435"/>
                      <a:pt x="25259" y="24435"/>
                      <a:pt x="25199" y="24465"/>
                    </a:cubicBezTo>
                    <a:cubicBezTo>
                      <a:pt x="25138" y="24465"/>
                      <a:pt x="25047" y="24465"/>
                      <a:pt x="25016" y="24526"/>
                    </a:cubicBezTo>
                    <a:cubicBezTo>
                      <a:pt x="24955" y="24556"/>
                      <a:pt x="24864" y="24556"/>
                      <a:pt x="24864" y="24556"/>
                    </a:cubicBezTo>
                    <a:cubicBezTo>
                      <a:pt x="24834" y="24556"/>
                      <a:pt x="24864" y="24526"/>
                      <a:pt x="24925" y="24495"/>
                    </a:cubicBezTo>
                    <a:cubicBezTo>
                      <a:pt x="24968" y="24474"/>
                      <a:pt x="24973" y="24464"/>
                      <a:pt x="24953" y="24464"/>
                    </a:cubicBezTo>
                    <a:cubicBezTo>
                      <a:pt x="24917" y="24464"/>
                      <a:pt x="24800" y="24497"/>
                      <a:pt x="24682" y="24556"/>
                    </a:cubicBezTo>
                    <a:cubicBezTo>
                      <a:pt x="24591" y="24602"/>
                      <a:pt x="24545" y="24625"/>
                      <a:pt x="24537" y="24625"/>
                    </a:cubicBezTo>
                    <a:cubicBezTo>
                      <a:pt x="24530" y="24625"/>
                      <a:pt x="24560" y="24602"/>
                      <a:pt x="24621" y="24556"/>
                    </a:cubicBezTo>
                    <a:cubicBezTo>
                      <a:pt x="24663" y="24535"/>
                      <a:pt x="24705" y="24500"/>
                      <a:pt x="24687" y="24500"/>
                    </a:cubicBezTo>
                    <a:cubicBezTo>
                      <a:pt x="24679" y="24500"/>
                      <a:pt x="24659" y="24507"/>
                      <a:pt x="24621" y="24526"/>
                    </a:cubicBezTo>
                    <a:cubicBezTo>
                      <a:pt x="24621" y="24526"/>
                      <a:pt x="24499" y="24526"/>
                      <a:pt x="24499" y="24556"/>
                    </a:cubicBezTo>
                    <a:lnTo>
                      <a:pt x="24317" y="24587"/>
                    </a:lnTo>
                    <a:cubicBezTo>
                      <a:pt x="24277" y="24576"/>
                      <a:pt x="24243" y="24573"/>
                      <a:pt x="24213" y="24573"/>
                    </a:cubicBezTo>
                    <a:cubicBezTo>
                      <a:pt x="24155" y="24573"/>
                      <a:pt x="24114" y="24587"/>
                      <a:pt x="24074" y="24587"/>
                    </a:cubicBezTo>
                    <a:cubicBezTo>
                      <a:pt x="24043" y="24602"/>
                      <a:pt x="24028" y="24609"/>
                      <a:pt x="24013" y="24609"/>
                    </a:cubicBezTo>
                    <a:cubicBezTo>
                      <a:pt x="23998" y="24609"/>
                      <a:pt x="23983" y="24602"/>
                      <a:pt x="23952" y="24587"/>
                    </a:cubicBezTo>
                    <a:cubicBezTo>
                      <a:pt x="23940" y="24574"/>
                      <a:pt x="23922" y="24567"/>
                      <a:pt x="23908" y="24567"/>
                    </a:cubicBezTo>
                    <a:cubicBezTo>
                      <a:pt x="23887" y="24567"/>
                      <a:pt x="23874" y="24581"/>
                      <a:pt x="23891" y="24617"/>
                    </a:cubicBezTo>
                    <a:cubicBezTo>
                      <a:pt x="23856" y="24653"/>
                      <a:pt x="23820" y="24667"/>
                      <a:pt x="23779" y="24667"/>
                    </a:cubicBezTo>
                    <a:cubicBezTo>
                      <a:pt x="23749" y="24667"/>
                      <a:pt x="23716" y="24660"/>
                      <a:pt x="23679" y="24647"/>
                    </a:cubicBezTo>
                    <a:cubicBezTo>
                      <a:pt x="23679" y="24602"/>
                      <a:pt x="23664" y="24587"/>
                      <a:pt x="23648" y="24587"/>
                    </a:cubicBezTo>
                    <a:cubicBezTo>
                      <a:pt x="23633" y="24587"/>
                      <a:pt x="23618" y="24602"/>
                      <a:pt x="23618" y="24617"/>
                    </a:cubicBezTo>
                    <a:cubicBezTo>
                      <a:pt x="23557" y="24647"/>
                      <a:pt x="23496" y="24647"/>
                      <a:pt x="23496" y="24647"/>
                    </a:cubicBezTo>
                    <a:cubicBezTo>
                      <a:pt x="23496" y="24640"/>
                      <a:pt x="23463" y="24636"/>
                      <a:pt x="23405" y="24635"/>
                    </a:cubicBezTo>
                    <a:lnTo>
                      <a:pt x="23405" y="24635"/>
                    </a:lnTo>
                    <a:cubicBezTo>
                      <a:pt x="23403" y="24659"/>
                      <a:pt x="23393" y="24684"/>
                      <a:pt x="23344" y="24708"/>
                    </a:cubicBezTo>
                    <a:lnTo>
                      <a:pt x="23284" y="24678"/>
                    </a:lnTo>
                    <a:lnTo>
                      <a:pt x="23327" y="24634"/>
                    </a:lnTo>
                    <a:lnTo>
                      <a:pt x="23327" y="24634"/>
                    </a:lnTo>
                    <a:cubicBezTo>
                      <a:pt x="23121" y="24634"/>
                      <a:pt x="22753" y="24647"/>
                      <a:pt x="22372" y="24647"/>
                    </a:cubicBezTo>
                    <a:cubicBezTo>
                      <a:pt x="22311" y="24647"/>
                      <a:pt x="22250" y="24678"/>
                      <a:pt x="22250" y="24708"/>
                    </a:cubicBezTo>
                    <a:cubicBezTo>
                      <a:pt x="22250" y="24749"/>
                      <a:pt x="22250" y="24766"/>
                      <a:pt x="22245" y="24766"/>
                    </a:cubicBezTo>
                    <a:cubicBezTo>
                      <a:pt x="22238" y="24766"/>
                      <a:pt x="22223" y="24742"/>
                      <a:pt x="22189" y="24708"/>
                    </a:cubicBezTo>
                    <a:cubicBezTo>
                      <a:pt x="22159" y="24663"/>
                      <a:pt x="22113" y="24640"/>
                      <a:pt x="22083" y="24640"/>
                    </a:cubicBezTo>
                    <a:cubicBezTo>
                      <a:pt x="22053" y="24640"/>
                      <a:pt x="22037" y="24663"/>
                      <a:pt x="22068" y="24708"/>
                    </a:cubicBezTo>
                    <a:cubicBezTo>
                      <a:pt x="22098" y="24754"/>
                      <a:pt x="22113" y="24777"/>
                      <a:pt x="22106" y="24777"/>
                    </a:cubicBezTo>
                    <a:cubicBezTo>
                      <a:pt x="22098" y="24777"/>
                      <a:pt x="22068" y="24754"/>
                      <a:pt x="22007" y="24708"/>
                    </a:cubicBezTo>
                    <a:cubicBezTo>
                      <a:pt x="21977" y="24693"/>
                      <a:pt x="21961" y="24685"/>
                      <a:pt x="21946" y="24685"/>
                    </a:cubicBezTo>
                    <a:cubicBezTo>
                      <a:pt x="21931" y="24685"/>
                      <a:pt x="21916" y="24693"/>
                      <a:pt x="21885" y="24708"/>
                    </a:cubicBezTo>
                    <a:cubicBezTo>
                      <a:pt x="21885" y="24739"/>
                      <a:pt x="21870" y="24754"/>
                      <a:pt x="21855" y="24754"/>
                    </a:cubicBezTo>
                    <a:cubicBezTo>
                      <a:pt x="21840" y="24754"/>
                      <a:pt x="21825" y="24739"/>
                      <a:pt x="21825" y="24708"/>
                    </a:cubicBezTo>
                    <a:cubicBezTo>
                      <a:pt x="21782" y="24687"/>
                      <a:pt x="21739" y="24665"/>
                      <a:pt x="21717" y="24665"/>
                    </a:cubicBezTo>
                    <a:cubicBezTo>
                      <a:pt x="21708" y="24665"/>
                      <a:pt x="21703" y="24669"/>
                      <a:pt x="21703" y="24678"/>
                    </a:cubicBezTo>
                    <a:cubicBezTo>
                      <a:pt x="21703" y="24678"/>
                      <a:pt x="21642" y="24678"/>
                      <a:pt x="21581" y="24647"/>
                    </a:cubicBezTo>
                    <a:cubicBezTo>
                      <a:pt x="21564" y="24639"/>
                      <a:pt x="21546" y="24635"/>
                      <a:pt x="21528" y="24635"/>
                    </a:cubicBezTo>
                    <a:cubicBezTo>
                      <a:pt x="21485" y="24635"/>
                      <a:pt x="21442" y="24656"/>
                      <a:pt x="21399" y="24678"/>
                    </a:cubicBezTo>
                    <a:cubicBezTo>
                      <a:pt x="21293" y="24708"/>
                      <a:pt x="21224" y="24723"/>
                      <a:pt x="21194" y="24723"/>
                    </a:cubicBezTo>
                    <a:cubicBezTo>
                      <a:pt x="21163" y="24723"/>
                      <a:pt x="21171" y="24708"/>
                      <a:pt x="21217" y="24678"/>
                    </a:cubicBezTo>
                    <a:cubicBezTo>
                      <a:pt x="21244" y="24637"/>
                      <a:pt x="21191" y="24620"/>
                      <a:pt x="21119" y="24620"/>
                    </a:cubicBezTo>
                    <a:cubicBezTo>
                      <a:pt x="21031" y="24620"/>
                      <a:pt x="20916" y="24644"/>
                      <a:pt x="20882" y="24678"/>
                    </a:cubicBezTo>
                    <a:cubicBezTo>
                      <a:pt x="20847" y="24713"/>
                      <a:pt x="20832" y="24728"/>
                      <a:pt x="20826" y="24728"/>
                    </a:cubicBezTo>
                    <a:cubicBezTo>
                      <a:pt x="20822" y="24728"/>
                      <a:pt x="20822" y="24721"/>
                      <a:pt x="20822" y="24708"/>
                    </a:cubicBezTo>
                    <a:cubicBezTo>
                      <a:pt x="20822" y="24678"/>
                      <a:pt x="20761" y="24678"/>
                      <a:pt x="20761" y="24678"/>
                    </a:cubicBezTo>
                    <a:cubicBezTo>
                      <a:pt x="20700" y="24678"/>
                      <a:pt x="20639" y="24678"/>
                      <a:pt x="20639" y="24617"/>
                    </a:cubicBezTo>
                    <a:cubicBezTo>
                      <a:pt x="20639" y="24617"/>
                      <a:pt x="20578" y="24617"/>
                      <a:pt x="20457" y="24647"/>
                    </a:cubicBezTo>
                    <a:cubicBezTo>
                      <a:pt x="20412" y="24665"/>
                      <a:pt x="20365" y="24673"/>
                      <a:pt x="20320" y="24673"/>
                    </a:cubicBezTo>
                    <a:cubicBezTo>
                      <a:pt x="20211" y="24673"/>
                      <a:pt x="20114" y="24630"/>
                      <a:pt x="20092" y="24587"/>
                    </a:cubicBezTo>
                    <a:lnTo>
                      <a:pt x="19940" y="24587"/>
                    </a:lnTo>
                    <a:cubicBezTo>
                      <a:pt x="19902" y="24624"/>
                      <a:pt x="19865" y="24650"/>
                      <a:pt x="19842" y="24650"/>
                    </a:cubicBezTo>
                    <a:cubicBezTo>
                      <a:pt x="19827" y="24650"/>
                      <a:pt x="19818" y="24640"/>
                      <a:pt x="19818" y="24617"/>
                    </a:cubicBezTo>
                    <a:lnTo>
                      <a:pt x="19818" y="24587"/>
                    </a:lnTo>
                    <a:cubicBezTo>
                      <a:pt x="19801" y="24604"/>
                      <a:pt x="19770" y="24611"/>
                      <a:pt x="19734" y="24611"/>
                    </a:cubicBezTo>
                    <a:cubicBezTo>
                      <a:pt x="19641" y="24611"/>
                      <a:pt x="19515" y="24561"/>
                      <a:pt x="19515" y="24495"/>
                    </a:cubicBezTo>
                    <a:cubicBezTo>
                      <a:pt x="19515" y="24465"/>
                      <a:pt x="19515" y="24465"/>
                      <a:pt x="19454" y="24465"/>
                    </a:cubicBezTo>
                    <a:lnTo>
                      <a:pt x="19454" y="24495"/>
                    </a:lnTo>
                    <a:cubicBezTo>
                      <a:pt x="19454" y="24526"/>
                      <a:pt x="19454" y="24556"/>
                      <a:pt x="19393" y="24556"/>
                    </a:cubicBezTo>
                    <a:cubicBezTo>
                      <a:pt x="19332" y="24556"/>
                      <a:pt x="19271" y="24526"/>
                      <a:pt x="19271" y="24495"/>
                    </a:cubicBezTo>
                    <a:cubicBezTo>
                      <a:pt x="19228" y="24474"/>
                      <a:pt x="19185" y="24452"/>
                      <a:pt x="19164" y="24452"/>
                    </a:cubicBezTo>
                    <a:cubicBezTo>
                      <a:pt x="19155" y="24452"/>
                      <a:pt x="19150" y="24456"/>
                      <a:pt x="19150" y="24465"/>
                    </a:cubicBezTo>
                    <a:cubicBezTo>
                      <a:pt x="19150" y="24465"/>
                      <a:pt x="19089" y="24435"/>
                      <a:pt x="19028" y="24404"/>
                    </a:cubicBezTo>
                    <a:cubicBezTo>
                      <a:pt x="18967" y="24404"/>
                      <a:pt x="18907" y="24374"/>
                      <a:pt x="18785" y="24343"/>
                    </a:cubicBezTo>
                    <a:cubicBezTo>
                      <a:pt x="18767" y="24352"/>
                      <a:pt x="18744" y="24356"/>
                      <a:pt x="18721" y="24356"/>
                    </a:cubicBezTo>
                    <a:cubicBezTo>
                      <a:pt x="18663" y="24356"/>
                      <a:pt x="18603" y="24335"/>
                      <a:pt x="18603" y="24313"/>
                    </a:cubicBezTo>
                    <a:lnTo>
                      <a:pt x="18420" y="24313"/>
                    </a:lnTo>
                    <a:cubicBezTo>
                      <a:pt x="18299" y="24313"/>
                      <a:pt x="18238" y="24283"/>
                      <a:pt x="18238" y="24252"/>
                    </a:cubicBezTo>
                    <a:cubicBezTo>
                      <a:pt x="18253" y="24237"/>
                      <a:pt x="18261" y="24229"/>
                      <a:pt x="18253" y="24229"/>
                    </a:cubicBezTo>
                    <a:cubicBezTo>
                      <a:pt x="18245" y="24229"/>
                      <a:pt x="18223" y="24237"/>
                      <a:pt x="18177" y="24252"/>
                    </a:cubicBezTo>
                    <a:cubicBezTo>
                      <a:pt x="18177" y="24262"/>
                      <a:pt x="18170" y="24266"/>
                      <a:pt x="18159" y="24266"/>
                    </a:cubicBezTo>
                    <a:cubicBezTo>
                      <a:pt x="18137" y="24266"/>
                      <a:pt x="18096" y="24252"/>
                      <a:pt x="18056" y="24252"/>
                    </a:cubicBezTo>
                    <a:cubicBezTo>
                      <a:pt x="17995" y="24222"/>
                      <a:pt x="17934" y="24222"/>
                      <a:pt x="17934" y="24222"/>
                    </a:cubicBezTo>
                    <a:cubicBezTo>
                      <a:pt x="17934" y="24252"/>
                      <a:pt x="17934" y="24252"/>
                      <a:pt x="17873" y="24252"/>
                    </a:cubicBezTo>
                    <a:cubicBezTo>
                      <a:pt x="17812" y="24222"/>
                      <a:pt x="17630" y="24161"/>
                      <a:pt x="17569" y="24131"/>
                    </a:cubicBezTo>
                    <a:cubicBezTo>
                      <a:pt x="17478" y="24115"/>
                      <a:pt x="17432" y="24108"/>
                      <a:pt x="17417" y="24108"/>
                    </a:cubicBezTo>
                    <a:cubicBezTo>
                      <a:pt x="17402" y="24108"/>
                      <a:pt x="17417" y="24115"/>
                      <a:pt x="17448" y="24131"/>
                    </a:cubicBezTo>
                    <a:cubicBezTo>
                      <a:pt x="17483" y="24148"/>
                      <a:pt x="17498" y="24166"/>
                      <a:pt x="17480" y="24166"/>
                    </a:cubicBezTo>
                    <a:cubicBezTo>
                      <a:pt x="17468" y="24166"/>
                      <a:pt x="17438" y="24156"/>
                      <a:pt x="17387" y="24131"/>
                    </a:cubicBezTo>
                    <a:cubicBezTo>
                      <a:pt x="17326" y="24100"/>
                      <a:pt x="17144" y="24040"/>
                      <a:pt x="16961" y="23979"/>
                    </a:cubicBezTo>
                    <a:cubicBezTo>
                      <a:pt x="16837" y="23943"/>
                      <a:pt x="16785" y="23928"/>
                      <a:pt x="16758" y="23928"/>
                    </a:cubicBezTo>
                    <a:cubicBezTo>
                      <a:pt x="16738" y="23928"/>
                      <a:pt x="16731" y="23936"/>
                      <a:pt x="16718" y="23948"/>
                    </a:cubicBezTo>
                    <a:cubicBezTo>
                      <a:pt x="16745" y="23976"/>
                      <a:pt x="16748" y="23991"/>
                      <a:pt x="16737" y="23991"/>
                    </a:cubicBezTo>
                    <a:cubicBezTo>
                      <a:pt x="16724" y="23991"/>
                      <a:pt x="16691" y="23968"/>
                      <a:pt x="16657" y="23918"/>
                    </a:cubicBezTo>
                    <a:cubicBezTo>
                      <a:pt x="16589" y="23850"/>
                      <a:pt x="16538" y="23815"/>
                      <a:pt x="16516" y="23815"/>
                    </a:cubicBezTo>
                    <a:cubicBezTo>
                      <a:pt x="16509" y="23815"/>
                      <a:pt x="16505" y="23819"/>
                      <a:pt x="16505" y="23827"/>
                    </a:cubicBezTo>
                    <a:cubicBezTo>
                      <a:pt x="16475" y="23842"/>
                      <a:pt x="16460" y="23850"/>
                      <a:pt x="16445" y="23850"/>
                    </a:cubicBezTo>
                    <a:cubicBezTo>
                      <a:pt x="16429" y="23850"/>
                      <a:pt x="16414" y="23842"/>
                      <a:pt x="16384" y="23827"/>
                    </a:cubicBezTo>
                    <a:cubicBezTo>
                      <a:pt x="16384" y="23796"/>
                      <a:pt x="16323" y="23766"/>
                      <a:pt x="16201" y="23766"/>
                    </a:cubicBezTo>
                    <a:cubicBezTo>
                      <a:pt x="16141" y="23766"/>
                      <a:pt x="16141" y="23766"/>
                      <a:pt x="16141" y="23705"/>
                    </a:cubicBezTo>
                    <a:cubicBezTo>
                      <a:pt x="16141" y="23705"/>
                      <a:pt x="16080" y="23705"/>
                      <a:pt x="16019" y="23675"/>
                    </a:cubicBezTo>
                    <a:cubicBezTo>
                      <a:pt x="16008" y="23677"/>
                      <a:pt x="15995" y="23679"/>
                      <a:pt x="15981" y="23679"/>
                    </a:cubicBezTo>
                    <a:cubicBezTo>
                      <a:pt x="15835" y="23679"/>
                      <a:pt x="15530" y="23548"/>
                      <a:pt x="15502" y="23492"/>
                    </a:cubicBezTo>
                    <a:cubicBezTo>
                      <a:pt x="15502" y="23492"/>
                      <a:pt x="15441" y="23462"/>
                      <a:pt x="15381" y="23462"/>
                    </a:cubicBezTo>
                    <a:cubicBezTo>
                      <a:pt x="15346" y="23485"/>
                      <a:pt x="15315" y="23495"/>
                      <a:pt x="15293" y="23495"/>
                    </a:cubicBezTo>
                    <a:cubicBezTo>
                      <a:pt x="15256" y="23495"/>
                      <a:pt x="15240" y="23469"/>
                      <a:pt x="15259" y="23432"/>
                    </a:cubicBezTo>
                    <a:cubicBezTo>
                      <a:pt x="15277" y="23396"/>
                      <a:pt x="15284" y="23381"/>
                      <a:pt x="15269" y="23381"/>
                    </a:cubicBezTo>
                    <a:cubicBezTo>
                      <a:pt x="15258" y="23381"/>
                      <a:pt x="15236" y="23389"/>
                      <a:pt x="15198" y="23401"/>
                    </a:cubicBezTo>
                    <a:cubicBezTo>
                      <a:pt x="15138" y="23401"/>
                      <a:pt x="14834" y="23310"/>
                      <a:pt x="14925" y="23249"/>
                    </a:cubicBezTo>
                    <a:cubicBezTo>
                      <a:pt x="14955" y="23219"/>
                      <a:pt x="14955" y="23188"/>
                      <a:pt x="14955" y="23188"/>
                    </a:cubicBezTo>
                    <a:cubicBezTo>
                      <a:pt x="14894" y="23188"/>
                      <a:pt x="14834" y="23158"/>
                      <a:pt x="14834" y="23158"/>
                    </a:cubicBezTo>
                    <a:cubicBezTo>
                      <a:pt x="14822" y="23169"/>
                      <a:pt x="14807" y="23176"/>
                      <a:pt x="14785" y="23176"/>
                    </a:cubicBezTo>
                    <a:cubicBezTo>
                      <a:pt x="14746" y="23176"/>
                      <a:pt x="14687" y="23155"/>
                      <a:pt x="14590" y="23097"/>
                    </a:cubicBezTo>
                    <a:cubicBezTo>
                      <a:pt x="14469" y="23067"/>
                      <a:pt x="14226" y="22976"/>
                      <a:pt x="14134" y="22915"/>
                    </a:cubicBezTo>
                    <a:cubicBezTo>
                      <a:pt x="14013" y="22884"/>
                      <a:pt x="13861" y="22793"/>
                      <a:pt x="13800" y="22732"/>
                    </a:cubicBezTo>
                    <a:cubicBezTo>
                      <a:pt x="13739" y="22702"/>
                      <a:pt x="13709" y="22672"/>
                      <a:pt x="13557" y="22641"/>
                    </a:cubicBezTo>
                    <a:cubicBezTo>
                      <a:pt x="13496" y="22641"/>
                      <a:pt x="13405" y="22581"/>
                      <a:pt x="13405" y="22550"/>
                    </a:cubicBezTo>
                    <a:lnTo>
                      <a:pt x="13344" y="22520"/>
                    </a:lnTo>
                    <a:cubicBezTo>
                      <a:pt x="13223" y="22489"/>
                      <a:pt x="13162" y="22459"/>
                      <a:pt x="13162" y="22459"/>
                    </a:cubicBezTo>
                    <a:cubicBezTo>
                      <a:pt x="13192" y="22429"/>
                      <a:pt x="13162" y="22368"/>
                      <a:pt x="13071" y="22368"/>
                    </a:cubicBezTo>
                    <a:cubicBezTo>
                      <a:pt x="13071" y="22376"/>
                      <a:pt x="13066" y="22380"/>
                      <a:pt x="13058" y="22380"/>
                    </a:cubicBezTo>
                    <a:cubicBezTo>
                      <a:pt x="13034" y="22380"/>
                      <a:pt x="12977" y="22351"/>
                      <a:pt x="12888" y="22307"/>
                    </a:cubicBezTo>
                    <a:cubicBezTo>
                      <a:pt x="12858" y="22246"/>
                      <a:pt x="12402" y="21973"/>
                      <a:pt x="11976" y="21669"/>
                    </a:cubicBezTo>
                    <a:cubicBezTo>
                      <a:pt x="11520" y="21365"/>
                      <a:pt x="11125" y="21061"/>
                      <a:pt x="11095" y="21061"/>
                    </a:cubicBezTo>
                    <a:lnTo>
                      <a:pt x="10973" y="20970"/>
                    </a:lnTo>
                    <a:cubicBezTo>
                      <a:pt x="10913" y="20909"/>
                      <a:pt x="10821" y="20848"/>
                      <a:pt x="10821" y="20848"/>
                    </a:cubicBezTo>
                    <a:cubicBezTo>
                      <a:pt x="10852" y="20787"/>
                      <a:pt x="10609" y="20605"/>
                      <a:pt x="10426" y="20514"/>
                    </a:cubicBezTo>
                    <a:cubicBezTo>
                      <a:pt x="10365" y="20514"/>
                      <a:pt x="10305" y="20483"/>
                      <a:pt x="10274" y="20422"/>
                    </a:cubicBezTo>
                    <a:cubicBezTo>
                      <a:pt x="10305" y="20392"/>
                      <a:pt x="10183" y="20240"/>
                      <a:pt x="10061" y="20179"/>
                    </a:cubicBezTo>
                    <a:cubicBezTo>
                      <a:pt x="10044" y="20185"/>
                      <a:pt x="10028" y="20188"/>
                      <a:pt x="10013" y="20188"/>
                    </a:cubicBezTo>
                    <a:cubicBezTo>
                      <a:pt x="9951" y="20188"/>
                      <a:pt x="9921" y="20143"/>
                      <a:pt x="9970" y="20118"/>
                    </a:cubicBezTo>
                    <a:cubicBezTo>
                      <a:pt x="10001" y="20058"/>
                      <a:pt x="9909" y="19966"/>
                      <a:pt x="9757" y="19966"/>
                    </a:cubicBezTo>
                    <a:cubicBezTo>
                      <a:pt x="9697" y="19936"/>
                      <a:pt x="9697" y="19936"/>
                      <a:pt x="9666" y="19875"/>
                    </a:cubicBezTo>
                    <a:cubicBezTo>
                      <a:pt x="9666" y="19807"/>
                      <a:pt x="9649" y="19773"/>
                      <a:pt x="9628" y="19773"/>
                    </a:cubicBezTo>
                    <a:cubicBezTo>
                      <a:pt x="9621" y="19773"/>
                      <a:pt x="9613" y="19777"/>
                      <a:pt x="9606" y="19784"/>
                    </a:cubicBezTo>
                    <a:cubicBezTo>
                      <a:pt x="9514" y="19784"/>
                      <a:pt x="9454" y="19723"/>
                      <a:pt x="9454" y="19632"/>
                    </a:cubicBezTo>
                    <a:cubicBezTo>
                      <a:pt x="9423" y="19511"/>
                      <a:pt x="9423" y="19511"/>
                      <a:pt x="9332" y="19511"/>
                    </a:cubicBezTo>
                    <a:cubicBezTo>
                      <a:pt x="9241" y="19511"/>
                      <a:pt x="9058" y="19328"/>
                      <a:pt x="9058" y="19237"/>
                    </a:cubicBezTo>
                    <a:cubicBezTo>
                      <a:pt x="9032" y="19211"/>
                      <a:pt x="9006" y="19140"/>
                      <a:pt x="8980" y="19140"/>
                    </a:cubicBezTo>
                    <a:cubicBezTo>
                      <a:pt x="8976" y="19140"/>
                      <a:pt x="8971" y="19142"/>
                      <a:pt x="8967" y="19146"/>
                    </a:cubicBezTo>
                    <a:lnTo>
                      <a:pt x="8967" y="19085"/>
                    </a:lnTo>
                    <a:lnTo>
                      <a:pt x="8876" y="18994"/>
                    </a:lnTo>
                    <a:lnTo>
                      <a:pt x="8846" y="19024"/>
                    </a:lnTo>
                    <a:cubicBezTo>
                      <a:pt x="8815" y="18963"/>
                      <a:pt x="8572" y="18690"/>
                      <a:pt x="8299" y="18356"/>
                    </a:cubicBezTo>
                    <a:cubicBezTo>
                      <a:pt x="7912" y="17918"/>
                      <a:pt x="7810" y="17764"/>
                      <a:pt x="7787" y="17764"/>
                    </a:cubicBezTo>
                    <a:cubicBezTo>
                      <a:pt x="7783" y="17764"/>
                      <a:pt x="7782" y="17769"/>
                      <a:pt x="7782" y="17778"/>
                    </a:cubicBezTo>
                    <a:cubicBezTo>
                      <a:pt x="7782" y="17805"/>
                      <a:pt x="7774" y="17816"/>
                      <a:pt x="7764" y="17816"/>
                    </a:cubicBezTo>
                    <a:cubicBezTo>
                      <a:pt x="7739" y="17816"/>
                      <a:pt x="7699" y="17751"/>
                      <a:pt x="7721" y="17687"/>
                    </a:cubicBezTo>
                    <a:cubicBezTo>
                      <a:pt x="7660" y="17656"/>
                      <a:pt x="7630" y="17535"/>
                      <a:pt x="7539" y="17413"/>
                    </a:cubicBezTo>
                    <a:cubicBezTo>
                      <a:pt x="7447" y="17322"/>
                      <a:pt x="7387" y="17231"/>
                      <a:pt x="7417" y="17201"/>
                    </a:cubicBezTo>
                    <a:lnTo>
                      <a:pt x="7387" y="17170"/>
                    </a:lnTo>
                    <a:cubicBezTo>
                      <a:pt x="7235" y="17109"/>
                      <a:pt x="7022" y="16805"/>
                      <a:pt x="6931" y="16623"/>
                    </a:cubicBezTo>
                    <a:cubicBezTo>
                      <a:pt x="6870" y="16532"/>
                      <a:pt x="6840" y="16471"/>
                      <a:pt x="6748" y="16380"/>
                    </a:cubicBezTo>
                    <a:cubicBezTo>
                      <a:pt x="6627" y="16319"/>
                      <a:pt x="6627" y="16319"/>
                      <a:pt x="6627" y="16228"/>
                    </a:cubicBezTo>
                    <a:cubicBezTo>
                      <a:pt x="6656" y="16228"/>
                      <a:pt x="6490" y="15922"/>
                      <a:pt x="6423" y="15922"/>
                    </a:cubicBezTo>
                    <a:cubicBezTo>
                      <a:pt x="6419" y="15922"/>
                      <a:pt x="6417" y="15923"/>
                      <a:pt x="6414" y="15924"/>
                    </a:cubicBezTo>
                    <a:lnTo>
                      <a:pt x="6414" y="15863"/>
                    </a:lnTo>
                    <a:cubicBezTo>
                      <a:pt x="6414" y="15795"/>
                      <a:pt x="6380" y="15761"/>
                      <a:pt x="6350" y="15761"/>
                    </a:cubicBezTo>
                    <a:cubicBezTo>
                      <a:pt x="6340" y="15761"/>
                      <a:pt x="6330" y="15764"/>
                      <a:pt x="6323" y="15772"/>
                    </a:cubicBezTo>
                    <a:cubicBezTo>
                      <a:pt x="6312" y="15777"/>
                      <a:pt x="6302" y="15780"/>
                      <a:pt x="6294" y="15780"/>
                    </a:cubicBezTo>
                    <a:cubicBezTo>
                      <a:pt x="6254" y="15780"/>
                      <a:pt x="6242" y="15725"/>
                      <a:pt x="6292" y="15650"/>
                    </a:cubicBezTo>
                    <a:cubicBezTo>
                      <a:pt x="6323" y="15620"/>
                      <a:pt x="6292" y="15559"/>
                      <a:pt x="6262" y="15559"/>
                    </a:cubicBezTo>
                    <a:cubicBezTo>
                      <a:pt x="6201" y="15529"/>
                      <a:pt x="6140" y="15498"/>
                      <a:pt x="6140" y="15438"/>
                    </a:cubicBezTo>
                    <a:cubicBezTo>
                      <a:pt x="6119" y="15395"/>
                      <a:pt x="6097" y="15352"/>
                      <a:pt x="6065" y="15352"/>
                    </a:cubicBezTo>
                    <a:cubicBezTo>
                      <a:pt x="6052" y="15352"/>
                      <a:pt x="6037" y="15359"/>
                      <a:pt x="6019" y="15377"/>
                    </a:cubicBezTo>
                    <a:cubicBezTo>
                      <a:pt x="5988" y="15377"/>
                      <a:pt x="5958" y="15316"/>
                      <a:pt x="5928" y="15286"/>
                    </a:cubicBezTo>
                    <a:cubicBezTo>
                      <a:pt x="5943" y="15270"/>
                      <a:pt x="5950" y="15263"/>
                      <a:pt x="5962" y="15263"/>
                    </a:cubicBezTo>
                    <a:cubicBezTo>
                      <a:pt x="5973" y="15263"/>
                      <a:pt x="5988" y="15270"/>
                      <a:pt x="6019" y="15286"/>
                    </a:cubicBezTo>
                    <a:lnTo>
                      <a:pt x="5958" y="15194"/>
                    </a:lnTo>
                    <a:cubicBezTo>
                      <a:pt x="5928" y="15134"/>
                      <a:pt x="5867" y="15012"/>
                      <a:pt x="5897" y="14982"/>
                    </a:cubicBezTo>
                    <a:cubicBezTo>
                      <a:pt x="5897" y="14943"/>
                      <a:pt x="5885" y="14905"/>
                      <a:pt x="5868" y="14905"/>
                    </a:cubicBezTo>
                    <a:cubicBezTo>
                      <a:pt x="5859" y="14905"/>
                      <a:pt x="5848" y="14918"/>
                      <a:pt x="5836" y="14951"/>
                    </a:cubicBezTo>
                    <a:cubicBezTo>
                      <a:pt x="5825" y="14962"/>
                      <a:pt x="5818" y="14969"/>
                      <a:pt x="5809" y="14969"/>
                    </a:cubicBezTo>
                    <a:cubicBezTo>
                      <a:pt x="5794" y="14969"/>
                      <a:pt x="5773" y="14948"/>
                      <a:pt x="5715" y="14890"/>
                    </a:cubicBezTo>
                    <a:cubicBezTo>
                      <a:pt x="5684" y="14830"/>
                      <a:pt x="5654" y="14769"/>
                      <a:pt x="5684" y="14769"/>
                    </a:cubicBezTo>
                    <a:cubicBezTo>
                      <a:pt x="5715" y="14738"/>
                      <a:pt x="5715" y="14738"/>
                      <a:pt x="5654" y="14617"/>
                    </a:cubicBezTo>
                    <a:cubicBezTo>
                      <a:pt x="5563" y="14465"/>
                      <a:pt x="5381" y="14343"/>
                      <a:pt x="5289" y="14343"/>
                    </a:cubicBezTo>
                    <a:cubicBezTo>
                      <a:pt x="5267" y="14354"/>
                      <a:pt x="5253" y="14361"/>
                      <a:pt x="5246" y="14361"/>
                    </a:cubicBezTo>
                    <a:cubicBezTo>
                      <a:pt x="5233" y="14361"/>
                      <a:pt x="5240" y="14340"/>
                      <a:pt x="5259" y="14283"/>
                    </a:cubicBezTo>
                    <a:cubicBezTo>
                      <a:pt x="5289" y="14252"/>
                      <a:pt x="5259" y="14222"/>
                      <a:pt x="5229" y="14161"/>
                    </a:cubicBezTo>
                    <a:cubicBezTo>
                      <a:pt x="5208" y="14161"/>
                      <a:pt x="5202" y="14134"/>
                      <a:pt x="5208" y="14134"/>
                    </a:cubicBezTo>
                    <a:lnTo>
                      <a:pt x="5208" y="14134"/>
                    </a:lnTo>
                    <a:cubicBezTo>
                      <a:pt x="5212" y="14134"/>
                      <a:pt x="5218" y="14141"/>
                      <a:pt x="5229" y="14161"/>
                    </a:cubicBezTo>
                    <a:cubicBezTo>
                      <a:pt x="5234" y="14155"/>
                      <a:pt x="5240" y="14153"/>
                      <a:pt x="5245" y="14153"/>
                    </a:cubicBezTo>
                    <a:cubicBezTo>
                      <a:pt x="5270" y="14153"/>
                      <a:pt x="5295" y="14202"/>
                      <a:pt x="5320" y="14252"/>
                    </a:cubicBezTo>
                    <a:lnTo>
                      <a:pt x="5350" y="14222"/>
                    </a:lnTo>
                    <a:cubicBezTo>
                      <a:pt x="5381" y="14161"/>
                      <a:pt x="5350" y="14100"/>
                      <a:pt x="5259" y="14070"/>
                    </a:cubicBezTo>
                    <a:cubicBezTo>
                      <a:pt x="5198" y="14039"/>
                      <a:pt x="5198" y="14039"/>
                      <a:pt x="5198" y="13948"/>
                    </a:cubicBezTo>
                    <a:cubicBezTo>
                      <a:pt x="5198" y="13887"/>
                      <a:pt x="5198" y="13827"/>
                      <a:pt x="5168" y="13827"/>
                    </a:cubicBezTo>
                    <a:cubicBezTo>
                      <a:pt x="5168" y="13827"/>
                      <a:pt x="5107" y="13735"/>
                      <a:pt x="5107" y="13644"/>
                    </a:cubicBezTo>
                    <a:cubicBezTo>
                      <a:pt x="5046" y="13553"/>
                      <a:pt x="5016" y="13492"/>
                      <a:pt x="4985" y="13492"/>
                    </a:cubicBezTo>
                    <a:cubicBezTo>
                      <a:pt x="4980" y="13498"/>
                      <a:pt x="4974" y="13500"/>
                      <a:pt x="4969" y="13500"/>
                    </a:cubicBezTo>
                    <a:cubicBezTo>
                      <a:pt x="4944" y="13500"/>
                      <a:pt x="4919" y="13451"/>
                      <a:pt x="4894" y="13401"/>
                    </a:cubicBezTo>
                    <a:cubicBezTo>
                      <a:pt x="4864" y="13340"/>
                      <a:pt x="4864" y="13310"/>
                      <a:pt x="4833" y="13310"/>
                    </a:cubicBezTo>
                    <a:cubicBezTo>
                      <a:pt x="4828" y="13315"/>
                      <a:pt x="4822" y="13318"/>
                      <a:pt x="4815" y="13318"/>
                    </a:cubicBezTo>
                    <a:cubicBezTo>
                      <a:pt x="4781" y="13318"/>
                      <a:pt x="4731" y="13263"/>
                      <a:pt x="4681" y="13188"/>
                    </a:cubicBezTo>
                    <a:cubicBezTo>
                      <a:pt x="4590" y="13067"/>
                      <a:pt x="4590" y="13067"/>
                      <a:pt x="4621" y="13006"/>
                    </a:cubicBezTo>
                    <a:cubicBezTo>
                      <a:pt x="4651" y="12976"/>
                      <a:pt x="4621" y="12915"/>
                      <a:pt x="4590" y="12854"/>
                    </a:cubicBezTo>
                    <a:cubicBezTo>
                      <a:pt x="4590" y="12854"/>
                      <a:pt x="4560" y="12793"/>
                      <a:pt x="4560" y="12732"/>
                    </a:cubicBezTo>
                    <a:cubicBezTo>
                      <a:pt x="4560" y="12697"/>
                      <a:pt x="4549" y="12682"/>
                      <a:pt x="4535" y="12682"/>
                    </a:cubicBezTo>
                    <a:cubicBezTo>
                      <a:pt x="4524" y="12682"/>
                      <a:pt x="4512" y="12689"/>
                      <a:pt x="4499" y="12702"/>
                    </a:cubicBezTo>
                    <a:lnTo>
                      <a:pt x="4438" y="12732"/>
                    </a:lnTo>
                    <a:cubicBezTo>
                      <a:pt x="4438" y="12672"/>
                      <a:pt x="4469" y="12580"/>
                      <a:pt x="4499" y="12580"/>
                    </a:cubicBezTo>
                    <a:cubicBezTo>
                      <a:pt x="4518" y="12523"/>
                      <a:pt x="4525" y="12501"/>
                      <a:pt x="4512" y="12501"/>
                    </a:cubicBezTo>
                    <a:cubicBezTo>
                      <a:pt x="4505" y="12501"/>
                      <a:pt x="4491" y="12508"/>
                      <a:pt x="4469" y="12520"/>
                    </a:cubicBezTo>
                    <a:cubicBezTo>
                      <a:pt x="4438" y="12520"/>
                      <a:pt x="4377" y="12489"/>
                      <a:pt x="4347" y="12368"/>
                    </a:cubicBezTo>
                    <a:cubicBezTo>
                      <a:pt x="4286" y="12246"/>
                      <a:pt x="4256" y="12124"/>
                      <a:pt x="4286" y="12124"/>
                    </a:cubicBezTo>
                    <a:cubicBezTo>
                      <a:pt x="4286" y="12033"/>
                      <a:pt x="4225" y="12003"/>
                      <a:pt x="4225" y="12003"/>
                    </a:cubicBezTo>
                    <a:cubicBezTo>
                      <a:pt x="4165" y="11942"/>
                      <a:pt x="4134" y="11881"/>
                      <a:pt x="4104" y="11699"/>
                    </a:cubicBezTo>
                    <a:cubicBezTo>
                      <a:pt x="4035" y="11468"/>
                      <a:pt x="4018" y="11412"/>
                      <a:pt x="3987" y="11412"/>
                    </a:cubicBezTo>
                    <a:cubicBezTo>
                      <a:pt x="3978" y="11412"/>
                      <a:pt x="3967" y="11418"/>
                      <a:pt x="3952" y="11425"/>
                    </a:cubicBezTo>
                    <a:cubicBezTo>
                      <a:pt x="3940" y="11425"/>
                      <a:pt x="3928" y="11430"/>
                      <a:pt x="3921" y="11430"/>
                    </a:cubicBezTo>
                    <a:cubicBezTo>
                      <a:pt x="3912" y="11430"/>
                      <a:pt x="3915" y="11419"/>
                      <a:pt x="3952" y="11365"/>
                    </a:cubicBezTo>
                    <a:cubicBezTo>
                      <a:pt x="3952" y="11304"/>
                      <a:pt x="3891" y="11243"/>
                      <a:pt x="3800" y="11152"/>
                    </a:cubicBezTo>
                    <a:cubicBezTo>
                      <a:pt x="3787" y="11126"/>
                      <a:pt x="3769" y="11117"/>
                      <a:pt x="3750" y="11117"/>
                    </a:cubicBezTo>
                    <a:cubicBezTo>
                      <a:pt x="3724" y="11117"/>
                      <a:pt x="3696" y="11134"/>
                      <a:pt x="3678" y="11152"/>
                    </a:cubicBezTo>
                    <a:cubicBezTo>
                      <a:pt x="3660" y="11161"/>
                      <a:pt x="3647" y="11168"/>
                      <a:pt x="3637" y="11168"/>
                    </a:cubicBezTo>
                    <a:cubicBezTo>
                      <a:pt x="3615" y="11168"/>
                      <a:pt x="3608" y="11135"/>
                      <a:pt x="3587" y="11030"/>
                    </a:cubicBezTo>
                    <a:cubicBezTo>
                      <a:pt x="3557" y="10969"/>
                      <a:pt x="3557" y="10909"/>
                      <a:pt x="3587" y="10909"/>
                    </a:cubicBezTo>
                    <a:cubicBezTo>
                      <a:pt x="3593" y="10903"/>
                      <a:pt x="3599" y="10900"/>
                      <a:pt x="3605" y="10900"/>
                    </a:cubicBezTo>
                    <a:cubicBezTo>
                      <a:pt x="3629" y="10900"/>
                      <a:pt x="3648" y="10939"/>
                      <a:pt x="3648" y="10939"/>
                    </a:cubicBezTo>
                    <a:lnTo>
                      <a:pt x="3678" y="11000"/>
                    </a:lnTo>
                    <a:cubicBezTo>
                      <a:pt x="3709" y="11000"/>
                      <a:pt x="3739" y="10969"/>
                      <a:pt x="3709" y="10848"/>
                    </a:cubicBezTo>
                    <a:cubicBezTo>
                      <a:pt x="3709" y="10798"/>
                      <a:pt x="3688" y="10749"/>
                      <a:pt x="3665" y="10749"/>
                    </a:cubicBezTo>
                    <a:cubicBezTo>
                      <a:pt x="3659" y="10749"/>
                      <a:pt x="3654" y="10751"/>
                      <a:pt x="3648" y="10757"/>
                    </a:cubicBezTo>
                    <a:cubicBezTo>
                      <a:pt x="3648" y="10665"/>
                      <a:pt x="3618" y="10544"/>
                      <a:pt x="3557" y="10453"/>
                    </a:cubicBezTo>
                    <a:cubicBezTo>
                      <a:pt x="3526" y="10331"/>
                      <a:pt x="3435" y="10149"/>
                      <a:pt x="3466" y="10088"/>
                    </a:cubicBezTo>
                    <a:cubicBezTo>
                      <a:pt x="3405" y="9966"/>
                      <a:pt x="3374" y="9906"/>
                      <a:pt x="3344" y="9906"/>
                    </a:cubicBezTo>
                    <a:cubicBezTo>
                      <a:pt x="3332" y="9912"/>
                      <a:pt x="3322" y="9914"/>
                      <a:pt x="3315" y="9914"/>
                    </a:cubicBezTo>
                    <a:cubicBezTo>
                      <a:pt x="3284" y="9914"/>
                      <a:pt x="3289" y="9875"/>
                      <a:pt x="3314" y="9875"/>
                    </a:cubicBezTo>
                    <a:cubicBezTo>
                      <a:pt x="3344" y="9784"/>
                      <a:pt x="3101" y="8994"/>
                      <a:pt x="3010" y="8963"/>
                    </a:cubicBezTo>
                    <a:cubicBezTo>
                      <a:pt x="3010" y="8963"/>
                      <a:pt x="2979" y="8903"/>
                      <a:pt x="2979" y="8842"/>
                    </a:cubicBezTo>
                    <a:cubicBezTo>
                      <a:pt x="2949" y="8720"/>
                      <a:pt x="2827" y="8355"/>
                      <a:pt x="2797" y="8325"/>
                    </a:cubicBezTo>
                    <a:cubicBezTo>
                      <a:pt x="2797" y="8325"/>
                      <a:pt x="2766" y="8264"/>
                      <a:pt x="2736" y="8143"/>
                    </a:cubicBezTo>
                    <a:cubicBezTo>
                      <a:pt x="2706" y="7991"/>
                      <a:pt x="2706" y="7930"/>
                      <a:pt x="2645" y="7899"/>
                    </a:cubicBezTo>
                    <a:cubicBezTo>
                      <a:pt x="2584" y="7839"/>
                      <a:pt x="2554" y="7869"/>
                      <a:pt x="2584" y="7839"/>
                    </a:cubicBezTo>
                    <a:cubicBezTo>
                      <a:pt x="2615" y="7839"/>
                      <a:pt x="2584" y="7717"/>
                      <a:pt x="2493" y="7474"/>
                    </a:cubicBezTo>
                    <a:cubicBezTo>
                      <a:pt x="2452" y="7312"/>
                      <a:pt x="2439" y="7258"/>
                      <a:pt x="2434" y="7258"/>
                    </a:cubicBezTo>
                    <a:cubicBezTo>
                      <a:pt x="2432" y="7258"/>
                      <a:pt x="2432" y="7271"/>
                      <a:pt x="2432" y="7292"/>
                    </a:cubicBezTo>
                    <a:cubicBezTo>
                      <a:pt x="2311" y="7079"/>
                      <a:pt x="2341" y="7048"/>
                      <a:pt x="2371" y="7048"/>
                    </a:cubicBezTo>
                    <a:cubicBezTo>
                      <a:pt x="2389" y="7060"/>
                      <a:pt x="2402" y="7065"/>
                      <a:pt x="2411" y="7065"/>
                    </a:cubicBezTo>
                    <a:cubicBezTo>
                      <a:pt x="2447" y="7065"/>
                      <a:pt x="2408" y="6982"/>
                      <a:pt x="2311" y="6957"/>
                    </a:cubicBezTo>
                    <a:cubicBezTo>
                      <a:pt x="2219" y="6896"/>
                      <a:pt x="2189" y="6775"/>
                      <a:pt x="2219" y="6775"/>
                    </a:cubicBezTo>
                    <a:cubicBezTo>
                      <a:pt x="2250" y="6775"/>
                      <a:pt x="2280" y="6836"/>
                      <a:pt x="2280" y="6896"/>
                    </a:cubicBezTo>
                    <a:cubicBezTo>
                      <a:pt x="2280" y="6896"/>
                      <a:pt x="2311" y="6866"/>
                      <a:pt x="2341" y="6866"/>
                    </a:cubicBezTo>
                    <a:cubicBezTo>
                      <a:pt x="2341" y="6805"/>
                      <a:pt x="2341" y="6805"/>
                      <a:pt x="2280" y="6744"/>
                    </a:cubicBezTo>
                    <a:cubicBezTo>
                      <a:pt x="2280" y="6744"/>
                      <a:pt x="2280" y="6684"/>
                      <a:pt x="2219" y="6653"/>
                    </a:cubicBezTo>
                    <a:cubicBezTo>
                      <a:pt x="2192" y="6626"/>
                      <a:pt x="2171" y="6611"/>
                      <a:pt x="2156" y="6611"/>
                    </a:cubicBezTo>
                    <a:cubicBezTo>
                      <a:pt x="2137" y="6611"/>
                      <a:pt x="2128" y="6633"/>
                      <a:pt x="2128" y="6684"/>
                    </a:cubicBezTo>
                    <a:cubicBezTo>
                      <a:pt x="2119" y="6701"/>
                      <a:pt x="2113" y="6709"/>
                      <a:pt x="2108" y="6709"/>
                    </a:cubicBezTo>
                    <a:cubicBezTo>
                      <a:pt x="2095" y="6709"/>
                      <a:pt x="2089" y="6666"/>
                      <a:pt x="2067" y="6623"/>
                    </a:cubicBezTo>
                    <a:cubicBezTo>
                      <a:pt x="2067" y="6542"/>
                      <a:pt x="2081" y="6501"/>
                      <a:pt x="2108" y="6501"/>
                    </a:cubicBezTo>
                    <a:cubicBezTo>
                      <a:pt x="2121" y="6501"/>
                      <a:pt x="2138" y="6511"/>
                      <a:pt x="2159" y="6532"/>
                    </a:cubicBezTo>
                    <a:cubicBezTo>
                      <a:pt x="2159" y="6567"/>
                      <a:pt x="2169" y="6582"/>
                      <a:pt x="2184" y="6582"/>
                    </a:cubicBezTo>
                    <a:cubicBezTo>
                      <a:pt x="2194" y="6582"/>
                      <a:pt x="2207" y="6575"/>
                      <a:pt x="2219" y="6562"/>
                    </a:cubicBezTo>
                    <a:cubicBezTo>
                      <a:pt x="2280" y="6562"/>
                      <a:pt x="2098" y="6288"/>
                      <a:pt x="2037" y="6228"/>
                    </a:cubicBezTo>
                    <a:lnTo>
                      <a:pt x="2067" y="6228"/>
                    </a:lnTo>
                    <a:cubicBezTo>
                      <a:pt x="2098" y="6228"/>
                      <a:pt x="2067" y="6106"/>
                      <a:pt x="2037" y="5985"/>
                    </a:cubicBezTo>
                    <a:cubicBezTo>
                      <a:pt x="2007" y="5863"/>
                      <a:pt x="1976" y="5802"/>
                      <a:pt x="1946" y="5802"/>
                    </a:cubicBezTo>
                    <a:cubicBezTo>
                      <a:pt x="1931" y="5802"/>
                      <a:pt x="1915" y="5810"/>
                      <a:pt x="1900" y="5810"/>
                    </a:cubicBezTo>
                    <a:cubicBezTo>
                      <a:pt x="1885" y="5810"/>
                      <a:pt x="1870" y="5802"/>
                      <a:pt x="1855" y="5772"/>
                    </a:cubicBezTo>
                    <a:lnTo>
                      <a:pt x="1855" y="5772"/>
                    </a:lnTo>
                    <a:cubicBezTo>
                      <a:pt x="1885" y="5833"/>
                      <a:pt x="1855" y="5833"/>
                      <a:pt x="1824" y="5833"/>
                    </a:cubicBezTo>
                    <a:cubicBezTo>
                      <a:pt x="1824" y="5833"/>
                      <a:pt x="1824" y="5711"/>
                      <a:pt x="1824" y="5650"/>
                    </a:cubicBezTo>
                    <a:cubicBezTo>
                      <a:pt x="1855" y="5498"/>
                      <a:pt x="1855" y="5377"/>
                      <a:pt x="1794" y="5133"/>
                    </a:cubicBezTo>
                    <a:cubicBezTo>
                      <a:pt x="1763" y="5012"/>
                      <a:pt x="1703" y="4830"/>
                      <a:pt x="1733" y="4738"/>
                    </a:cubicBezTo>
                    <a:cubicBezTo>
                      <a:pt x="1708" y="4638"/>
                      <a:pt x="1683" y="4579"/>
                      <a:pt x="1657" y="4579"/>
                    </a:cubicBezTo>
                    <a:cubicBezTo>
                      <a:pt x="1652" y="4579"/>
                      <a:pt x="1647" y="4581"/>
                      <a:pt x="1642" y="4586"/>
                    </a:cubicBezTo>
                    <a:lnTo>
                      <a:pt x="1611" y="4465"/>
                    </a:lnTo>
                    <a:cubicBezTo>
                      <a:pt x="1639" y="4383"/>
                      <a:pt x="1617" y="4278"/>
                      <a:pt x="1591" y="4278"/>
                    </a:cubicBezTo>
                    <a:cubicBezTo>
                      <a:pt x="1588" y="4278"/>
                      <a:pt x="1584" y="4279"/>
                      <a:pt x="1581" y="4282"/>
                    </a:cubicBezTo>
                    <a:cubicBezTo>
                      <a:pt x="1520" y="4222"/>
                      <a:pt x="1551" y="4161"/>
                      <a:pt x="1520" y="4100"/>
                    </a:cubicBezTo>
                    <a:cubicBezTo>
                      <a:pt x="1537" y="4014"/>
                      <a:pt x="1545" y="3977"/>
                      <a:pt x="1532" y="3977"/>
                    </a:cubicBezTo>
                    <a:cubicBezTo>
                      <a:pt x="1522" y="3977"/>
                      <a:pt x="1499" y="3999"/>
                      <a:pt x="1459" y="4039"/>
                    </a:cubicBezTo>
                    <a:cubicBezTo>
                      <a:pt x="1429" y="4039"/>
                      <a:pt x="1429" y="4161"/>
                      <a:pt x="1459" y="4222"/>
                    </a:cubicBezTo>
                    <a:lnTo>
                      <a:pt x="1490" y="4404"/>
                    </a:lnTo>
                    <a:lnTo>
                      <a:pt x="1429" y="4252"/>
                    </a:lnTo>
                    <a:cubicBezTo>
                      <a:pt x="1399" y="4191"/>
                      <a:pt x="1338" y="4070"/>
                      <a:pt x="1307" y="4070"/>
                    </a:cubicBezTo>
                    <a:cubicBezTo>
                      <a:pt x="1307" y="4070"/>
                      <a:pt x="1277" y="4070"/>
                      <a:pt x="1247" y="4009"/>
                    </a:cubicBezTo>
                    <a:lnTo>
                      <a:pt x="1338" y="4009"/>
                    </a:lnTo>
                    <a:cubicBezTo>
                      <a:pt x="1353" y="4039"/>
                      <a:pt x="1368" y="4047"/>
                      <a:pt x="1383" y="4047"/>
                    </a:cubicBezTo>
                    <a:cubicBezTo>
                      <a:pt x="1399" y="4047"/>
                      <a:pt x="1414" y="4039"/>
                      <a:pt x="1429" y="4039"/>
                    </a:cubicBezTo>
                    <a:cubicBezTo>
                      <a:pt x="1486" y="3982"/>
                      <a:pt x="1490" y="3793"/>
                      <a:pt x="1416" y="3793"/>
                    </a:cubicBezTo>
                    <a:cubicBezTo>
                      <a:pt x="1410" y="3793"/>
                      <a:pt x="1405" y="3794"/>
                      <a:pt x="1399" y="3796"/>
                    </a:cubicBezTo>
                    <a:cubicBezTo>
                      <a:pt x="1399" y="3735"/>
                      <a:pt x="1399" y="3735"/>
                      <a:pt x="1399" y="3674"/>
                    </a:cubicBezTo>
                    <a:cubicBezTo>
                      <a:pt x="1459" y="3644"/>
                      <a:pt x="1429" y="3583"/>
                      <a:pt x="1338" y="3553"/>
                    </a:cubicBezTo>
                    <a:cubicBezTo>
                      <a:pt x="1277" y="3492"/>
                      <a:pt x="1247" y="3431"/>
                      <a:pt x="1307" y="3371"/>
                    </a:cubicBezTo>
                    <a:cubicBezTo>
                      <a:pt x="1338" y="3219"/>
                      <a:pt x="1277" y="2975"/>
                      <a:pt x="1247" y="2975"/>
                    </a:cubicBezTo>
                    <a:cubicBezTo>
                      <a:pt x="1242" y="2978"/>
                      <a:pt x="1238" y="2979"/>
                      <a:pt x="1233" y="2979"/>
                    </a:cubicBezTo>
                    <a:cubicBezTo>
                      <a:pt x="1177" y="2979"/>
                      <a:pt x="1127" y="2817"/>
                      <a:pt x="1156" y="2732"/>
                    </a:cubicBezTo>
                    <a:cubicBezTo>
                      <a:pt x="1186" y="2671"/>
                      <a:pt x="1156" y="2611"/>
                      <a:pt x="1095" y="2550"/>
                    </a:cubicBezTo>
                    <a:cubicBezTo>
                      <a:pt x="1156" y="2550"/>
                      <a:pt x="1156" y="2489"/>
                      <a:pt x="1125" y="2428"/>
                    </a:cubicBezTo>
                    <a:cubicBezTo>
                      <a:pt x="1125" y="2428"/>
                      <a:pt x="1112" y="2401"/>
                      <a:pt x="1094" y="2401"/>
                    </a:cubicBezTo>
                    <a:cubicBezTo>
                      <a:pt x="1085" y="2401"/>
                      <a:pt x="1074" y="2408"/>
                      <a:pt x="1064" y="2428"/>
                    </a:cubicBezTo>
                    <a:cubicBezTo>
                      <a:pt x="1064" y="2428"/>
                      <a:pt x="1034" y="2398"/>
                      <a:pt x="973" y="2337"/>
                    </a:cubicBezTo>
                    <a:lnTo>
                      <a:pt x="973" y="2337"/>
                    </a:lnTo>
                    <a:cubicBezTo>
                      <a:pt x="1004" y="2398"/>
                      <a:pt x="973" y="2398"/>
                      <a:pt x="943" y="2398"/>
                    </a:cubicBezTo>
                    <a:cubicBezTo>
                      <a:pt x="882" y="2398"/>
                      <a:pt x="882" y="2155"/>
                      <a:pt x="943" y="2003"/>
                    </a:cubicBezTo>
                    <a:lnTo>
                      <a:pt x="973" y="1881"/>
                    </a:lnTo>
                    <a:lnTo>
                      <a:pt x="912" y="1881"/>
                    </a:lnTo>
                    <a:cubicBezTo>
                      <a:pt x="912" y="1820"/>
                      <a:pt x="882" y="1760"/>
                      <a:pt x="912" y="1760"/>
                    </a:cubicBezTo>
                    <a:cubicBezTo>
                      <a:pt x="943" y="1760"/>
                      <a:pt x="943" y="1760"/>
                      <a:pt x="943" y="1699"/>
                    </a:cubicBezTo>
                    <a:cubicBezTo>
                      <a:pt x="943" y="1699"/>
                      <a:pt x="912" y="1638"/>
                      <a:pt x="882" y="1638"/>
                    </a:cubicBezTo>
                    <a:cubicBezTo>
                      <a:pt x="860" y="1649"/>
                      <a:pt x="846" y="1656"/>
                      <a:pt x="838" y="1656"/>
                    </a:cubicBezTo>
                    <a:cubicBezTo>
                      <a:pt x="825" y="1656"/>
                      <a:pt x="832" y="1635"/>
                      <a:pt x="852" y="1577"/>
                    </a:cubicBezTo>
                    <a:cubicBezTo>
                      <a:pt x="912" y="1516"/>
                      <a:pt x="882" y="1456"/>
                      <a:pt x="791" y="1395"/>
                    </a:cubicBezTo>
                    <a:cubicBezTo>
                      <a:pt x="769" y="1406"/>
                      <a:pt x="754" y="1413"/>
                      <a:pt x="748" y="1413"/>
                    </a:cubicBezTo>
                    <a:cubicBezTo>
                      <a:pt x="738" y="1413"/>
                      <a:pt x="752" y="1392"/>
                      <a:pt x="791" y="1334"/>
                    </a:cubicBezTo>
                    <a:cubicBezTo>
                      <a:pt x="821" y="1334"/>
                      <a:pt x="852" y="1273"/>
                      <a:pt x="821" y="1212"/>
                    </a:cubicBezTo>
                    <a:lnTo>
                      <a:pt x="791" y="1212"/>
                    </a:lnTo>
                    <a:cubicBezTo>
                      <a:pt x="730" y="1212"/>
                      <a:pt x="700" y="1152"/>
                      <a:pt x="730" y="1091"/>
                    </a:cubicBezTo>
                    <a:cubicBezTo>
                      <a:pt x="760" y="1091"/>
                      <a:pt x="760" y="1030"/>
                      <a:pt x="700" y="908"/>
                    </a:cubicBezTo>
                    <a:cubicBezTo>
                      <a:pt x="669" y="787"/>
                      <a:pt x="639" y="726"/>
                      <a:pt x="669" y="726"/>
                    </a:cubicBezTo>
                    <a:cubicBezTo>
                      <a:pt x="760" y="696"/>
                      <a:pt x="760" y="696"/>
                      <a:pt x="669" y="665"/>
                    </a:cubicBezTo>
                    <a:cubicBezTo>
                      <a:pt x="608" y="605"/>
                      <a:pt x="608" y="605"/>
                      <a:pt x="639" y="453"/>
                    </a:cubicBezTo>
                    <a:cubicBezTo>
                      <a:pt x="639" y="392"/>
                      <a:pt x="639" y="392"/>
                      <a:pt x="608" y="331"/>
                    </a:cubicBezTo>
                    <a:cubicBezTo>
                      <a:pt x="548" y="361"/>
                      <a:pt x="487" y="361"/>
                      <a:pt x="517" y="422"/>
                    </a:cubicBezTo>
                    <a:cubicBezTo>
                      <a:pt x="517" y="483"/>
                      <a:pt x="517" y="483"/>
                      <a:pt x="487" y="483"/>
                    </a:cubicBezTo>
                    <a:cubicBezTo>
                      <a:pt x="487" y="483"/>
                      <a:pt x="487" y="422"/>
                      <a:pt x="456" y="361"/>
                    </a:cubicBezTo>
                    <a:cubicBezTo>
                      <a:pt x="456" y="301"/>
                      <a:pt x="426" y="240"/>
                      <a:pt x="365" y="118"/>
                    </a:cubicBezTo>
                    <a:cubicBezTo>
                      <a:pt x="317" y="38"/>
                      <a:pt x="277"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5"/>
              <p:cNvSpPr/>
              <p:nvPr/>
            </p:nvSpPr>
            <p:spPr>
              <a:xfrm>
                <a:off x="5933375" y="2637550"/>
                <a:ext cx="1620500" cy="571775"/>
              </a:xfrm>
              <a:custGeom>
                <a:avLst/>
                <a:gdLst/>
                <a:ahLst/>
                <a:cxnLst/>
                <a:rect l="l" t="t" r="r" b="b"/>
                <a:pathLst>
                  <a:path w="64820" h="22871" extrusionOk="0">
                    <a:moveTo>
                      <a:pt x="2964" y="13"/>
                    </a:moveTo>
                    <a:lnTo>
                      <a:pt x="3055" y="73"/>
                    </a:lnTo>
                    <a:lnTo>
                      <a:pt x="3146" y="73"/>
                    </a:lnTo>
                    <a:cubicBezTo>
                      <a:pt x="3146" y="13"/>
                      <a:pt x="3146" y="13"/>
                      <a:pt x="3055" y="13"/>
                    </a:cubicBezTo>
                    <a:close/>
                    <a:moveTo>
                      <a:pt x="2782" y="195"/>
                    </a:moveTo>
                    <a:cubicBezTo>
                      <a:pt x="2873" y="195"/>
                      <a:pt x="2964" y="195"/>
                      <a:pt x="2964" y="225"/>
                    </a:cubicBezTo>
                    <a:lnTo>
                      <a:pt x="2873" y="225"/>
                    </a:lnTo>
                    <a:cubicBezTo>
                      <a:pt x="2873" y="217"/>
                      <a:pt x="2865" y="213"/>
                      <a:pt x="2856" y="213"/>
                    </a:cubicBezTo>
                    <a:cubicBezTo>
                      <a:pt x="2835" y="213"/>
                      <a:pt x="2808" y="234"/>
                      <a:pt x="2873" y="256"/>
                    </a:cubicBezTo>
                    <a:lnTo>
                      <a:pt x="2873" y="317"/>
                    </a:lnTo>
                    <a:cubicBezTo>
                      <a:pt x="2782" y="317"/>
                      <a:pt x="2691" y="286"/>
                      <a:pt x="2691" y="256"/>
                    </a:cubicBezTo>
                    <a:cubicBezTo>
                      <a:pt x="2599" y="195"/>
                      <a:pt x="2599" y="195"/>
                      <a:pt x="2782" y="195"/>
                    </a:cubicBezTo>
                    <a:close/>
                    <a:moveTo>
                      <a:pt x="1779" y="256"/>
                    </a:moveTo>
                    <a:cubicBezTo>
                      <a:pt x="1870" y="256"/>
                      <a:pt x="1870" y="256"/>
                      <a:pt x="1870" y="286"/>
                    </a:cubicBezTo>
                    <a:cubicBezTo>
                      <a:pt x="1870" y="286"/>
                      <a:pt x="1779" y="347"/>
                      <a:pt x="1687" y="347"/>
                    </a:cubicBezTo>
                    <a:lnTo>
                      <a:pt x="1596" y="317"/>
                    </a:lnTo>
                    <a:cubicBezTo>
                      <a:pt x="1596" y="286"/>
                      <a:pt x="1687" y="286"/>
                      <a:pt x="1779" y="256"/>
                    </a:cubicBezTo>
                    <a:close/>
                    <a:moveTo>
                      <a:pt x="1627" y="773"/>
                    </a:moveTo>
                    <a:lnTo>
                      <a:pt x="1566" y="803"/>
                    </a:lnTo>
                    <a:cubicBezTo>
                      <a:pt x="1566" y="803"/>
                      <a:pt x="1475" y="833"/>
                      <a:pt x="1475" y="864"/>
                    </a:cubicBezTo>
                    <a:lnTo>
                      <a:pt x="1566" y="864"/>
                    </a:lnTo>
                    <a:cubicBezTo>
                      <a:pt x="1657" y="864"/>
                      <a:pt x="1627" y="833"/>
                      <a:pt x="1627" y="773"/>
                    </a:cubicBezTo>
                    <a:close/>
                    <a:moveTo>
                      <a:pt x="7808" y="841"/>
                    </a:moveTo>
                    <a:cubicBezTo>
                      <a:pt x="7865" y="841"/>
                      <a:pt x="7934" y="849"/>
                      <a:pt x="7979" y="864"/>
                    </a:cubicBezTo>
                    <a:cubicBezTo>
                      <a:pt x="8044" y="885"/>
                      <a:pt x="8063" y="907"/>
                      <a:pt x="8004" y="907"/>
                    </a:cubicBezTo>
                    <a:cubicBezTo>
                      <a:pt x="7979" y="907"/>
                      <a:pt x="7942" y="903"/>
                      <a:pt x="7888" y="894"/>
                    </a:cubicBezTo>
                    <a:cubicBezTo>
                      <a:pt x="7797" y="864"/>
                      <a:pt x="7706" y="864"/>
                      <a:pt x="7706" y="864"/>
                    </a:cubicBezTo>
                    <a:cubicBezTo>
                      <a:pt x="7706" y="849"/>
                      <a:pt x="7751" y="841"/>
                      <a:pt x="7808" y="841"/>
                    </a:cubicBezTo>
                    <a:close/>
                    <a:moveTo>
                      <a:pt x="8291" y="1016"/>
                    </a:moveTo>
                    <a:cubicBezTo>
                      <a:pt x="8245" y="1016"/>
                      <a:pt x="8223" y="1031"/>
                      <a:pt x="8223" y="1046"/>
                    </a:cubicBezTo>
                    <a:cubicBezTo>
                      <a:pt x="8223" y="1077"/>
                      <a:pt x="8283" y="1077"/>
                      <a:pt x="8466" y="1137"/>
                    </a:cubicBezTo>
                    <a:cubicBezTo>
                      <a:pt x="8557" y="1168"/>
                      <a:pt x="8648" y="1168"/>
                      <a:pt x="8648" y="1168"/>
                    </a:cubicBezTo>
                    <a:cubicBezTo>
                      <a:pt x="8648" y="1137"/>
                      <a:pt x="8587" y="1107"/>
                      <a:pt x="8496" y="1077"/>
                    </a:cubicBezTo>
                    <a:cubicBezTo>
                      <a:pt x="8405" y="1031"/>
                      <a:pt x="8337" y="1016"/>
                      <a:pt x="8291" y="1016"/>
                    </a:cubicBezTo>
                    <a:close/>
                    <a:moveTo>
                      <a:pt x="11962" y="2189"/>
                    </a:moveTo>
                    <a:cubicBezTo>
                      <a:pt x="11996" y="2189"/>
                      <a:pt x="12046" y="2217"/>
                      <a:pt x="12113" y="2262"/>
                    </a:cubicBezTo>
                    <a:lnTo>
                      <a:pt x="12113" y="2292"/>
                    </a:lnTo>
                    <a:lnTo>
                      <a:pt x="11992" y="2262"/>
                    </a:lnTo>
                    <a:lnTo>
                      <a:pt x="11931" y="2201"/>
                    </a:lnTo>
                    <a:cubicBezTo>
                      <a:pt x="11939" y="2193"/>
                      <a:pt x="11949" y="2189"/>
                      <a:pt x="11962" y="2189"/>
                    </a:cubicBezTo>
                    <a:close/>
                    <a:moveTo>
                      <a:pt x="12113" y="2475"/>
                    </a:moveTo>
                    <a:cubicBezTo>
                      <a:pt x="12113" y="2475"/>
                      <a:pt x="12204" y="2475"/>
                      <a:pt x="12296" y="2505"/>
                    </a:cubicBezTo>
                    <a:cubicBezTo>
                      <a:pt x="12508" y="2505"/>
                      <a:pt x="12508" y="2505"/>
                      <a:pt x="12478" y="2566"/>
                    </a:cubicBezTo>
                    <a:cubicBezTo>
                      <a:pt x="12463" y="2581"/>
                      <a:pt x="12455" y="2589"/>
                      <a:pt x="12429" y="2589"/>
                    </a:cubicBezTo>
                    <a:cubicBezTo>
                      <a:pt x="12402" y="2589"/>
                      <a:pt x="12356" y="2581"/>
                      <a:pt x="12265" y="2566"/>
                    </a:cubicBezTo>
                    <a:cubicBezTo>
                      <a:pt x="12174" y="2535"/>
                      <a:pt x="12113" y="2475"/>
                      <a:pt x="12113" y="2475"/>
                    </a:cubicBezTo>
                    <a:close/>
                    <a:moveTo>
                      <a:pt x="14036" y="3440"/>
                    </a:moveTo>
                    <a:cubicBezTo>
                      <a:pt x="14066" y="3440"/>
                      <a:pt x="14119" y="3447"/>
                      <a:pt x="14180" y="3447"/>
                    </a:cubicBezTo>
                    <a:cubicBezTo>
                      <a:pt x="14332" y="3539"/>
                      <a:pt x="14332" y="3539"/>
                      <a:pt x="14211" y="3539"/>
                    </a:cubicBezTo>
                    <a:cubicBezTo>
                      <a:pt x="14119" y="3508"/>
                      <a:pt x="14028" y="3478"/>
                      <a:pt x="14028" y="3478"/>
                    </a:cubicBezTo>
                    <a:cubicBezTo>
                      <a:pt x="13998" y="3447"/>
                      <a:pt x="14005" y="3440"/>
                      <a:pt x="14036" y="3440"/>
                    </a:cubicBezTo>
                    <a:close/>
                    <a:moveTo>
                      <a:pt x="14607" y="3981"/>
                    </a:moveTo>
                    <a:cubicBezTo>
                      <a:pt x="14643" y="3981"/>
                      <a:pt x="14697" y="3994"/>
                      <a:pt x="14697" y="3994"/>
                    </a:cubicBezTo>
                    <a:lnTo>
                      <a:pt x="14758" y="4025"/>
                    </a:lnTo>
                    <a:cubicBezTo>
                      <a:pt x="14740" y="4042"/>
                      <a:pt x="14733" y="4060"/>
                      <a:pt x="14712" y="4060"/>
                    </a:cubicBezTo>
                    <a:cubicBezTo>
                      <a:pt x="14697" y="4060"/>
                      <a:pt x="14675" y="4051"/>
                      <a:pt x="14636" y="4025"/>
                    </a:cubicBezTo>
                    <a:lnTo>
                      <a:pt x="14575" y="3994"/>
                    </a:lnTo>
                    <a:cubicBezTo>
                      <a:pt x="14575" y="3984"/>
                      <a:pt x="14589" y="3981"/>
                      <a:pt x="14607" y="3981"/>
                    </a:cubicBezTo>
                    <a:close/>
                    <a:moveTo>
                      <a:pt x="15761" y="4542"/>
                    </a:moveTo>
                    <a:cubicBezTo>
                      <a:pt x="15743" y="4559"/>
                      <a:pt x="15730" y="4572"/>
                      <a:pt x="15730" y="4572"/>
                    </a:cubicBezTo>
                    <a:cubicBezTo>
                      <a:pt x="15730" y="4581"/>
                      <a:pt x="15730" y="4585"/>
                      <a:pt x="15731" y="4585"/>
                    </a:cubicBezTo>
                    <a:cubicBezTo>
                      <a:pt x="15733" y="4585"/>
                      <a:pt x="15739" y="4563"/>
                      <a:pt x="15761" y="4542"/>
                    </a:cubicBezTo>
                    <a:close/>
                    <a:moveTo>
                      <a:pt x="15901" y="5160"/>
                    </a:moveTo>
                    <a:cubicBezTo>
                      <a:pt x="15918" y="5160"/>
                      <a:pt x="16018" y="5224"/>
                      <a:pt x="16065" y="5271"/>
                    </a:cubicBezTo>
                    <a:lnTo>
                      <a:pt x="16065" y="5301"/>
                    </a:lnTo>
                    <a:cubicBezTo>
                      <a:pt x="16004" y="5241"/>
                      <a:pt x="15913" y="5180"/>
                      <a:pt x="15913" y="5180"/>
                    </a:cubicBezTo>
                    <a:cubicBezTo>
                      <a:pt x="15899" y="5166"/>
                      <a:pt x="15896" y="5160"/>
                      <a:pt x="15901" y="5160"/>
                    </a:cubicBezTo>
                    <a:close/>
                    <a:moveTo>
                      <a:pt x="16597" y="5525"/>
                    </a:moveTo>
                    <a:cubicBezTo>
                      <a:pt x="16612" y="5525"/>
                      <a:pt x="16637" y="5539"/>
                      <a:pt x="16673" y="5575"/>
                    </a:cubicBezTo>
                    <a:cubicBezTo>
                      <a:pt x="16751" y="5601"/>
                      <a:pt x="16807" y="5672"/>
                      <a:pt x="16744" y="5672"/>
                    </a:cubicBezTo>
                    <a:cubicBezTo>
                      <a:pt x="16733" y="5672"/>
                      <a:pt x="16720" y="5670"/>
                      <a:pt x="16703" y="5666"/>
                    </a:cubicBezTo>
                    <a:cubicBezTo>
                      <a:pt x="16642" y="5605"/>
                      <a:pt x="16642" y="5605"/>
                      <a:pt x="16581" y="5545"/>
                    </a:cubicBezTo>
                    <a:cubicBezTo>
                      <a:pt x="16581" y="5532"/>
                      <a:pt x="16587" y="5525"/>
                      <a:pt x="16597" y="5525"/>
                    </a:cubicBezTo>
                    <a:close/>
                    <a:moveTo>
                      <a:pt x="17189" y="6092"/>
                    </a:moveTo>
                    <a:lnTo>
                      <a:pt x="17250" y="6153"/>
                    </a:lnTo>
                    <a:cubicBezTo>
                      <a:pt x="17311" y="6213"/>
                      <a:pt x="17311" y="6213"/>
                      <a:pt x="17280" y="6244"/>
                    </a:cubicBezTo>
                    <a:lnTo>
                      <a:pt x="17220" y="6183"/>
                    </a:lnTo>
                    <a:lnTo>
                      <a:pt x="17189" y="6092"/>
                    </a:lnTo>
                    <a:close/>
                    <a:moveTo>
                      <a:pt x="17949" y="6791"/>
                    </a:moveTo>
                    <a:cubicBezTo>
                      <a:pt x="17919" y="6791"/>
                      <a:pt x="17949" y="6882"/>
                      <a:pt x="17949" y="6882"/>
                    </a:cubicBezTo>
                    <a:cubicBezTo>
                      <a:pt x="17986" y="6937"/>
                      <a:pt x="18000" y="6948"/>
                      <a:pt x="18006" y="6948"/>
                    </a:cubicBezTo>
                    <a:cubicBezTo>
                      <a:pt x="18010" y="6948"/>
                      <a:pt x="18010" y="6943"/>
                      <a:pt x="18010" y="6943"/>
                    </a:cubicBezTo>
                    <a:cubicBezTo>
                      <a:pt x="18010" y="6943"/>
                      <a:pt x="18040" y="6912"/>
                      <a:pt x="17980" y="6852"/>
                    </a:cubicBezTo>
                    <a:lnTo>
                      <a:pt x="17949" y="6791"/>
                    </a:lnTo>
                    <a:close/>
                    <a:moveTo>
                      <a:pt x="18092" y="7360"/>
                    </a:moveTo>
                    <a:cubicBezTo>
                      <a:pt x="18123" y="7360"/>
                      <a:pt x="18162" y="7399"/>
                      <a:pt x="18162" y="7399"/>
                    </a:cubicBezTo>
                    <a:cubicBezTo>
                      <a:pt x="18223" y="7490"/>
                      <a:pt x="18284" y="7551"/>
                      <a:pt x="18253" y="7581"/>
                    </a:cubicBezTo>
                    <a:cubicBezTo>
                      <a:pt x="18253" y="7581"/>
                      <a:pt x="18223" y="7581"/>
                      <a:pt x="18162" y="7520"/>
                    </a:cubicBezTo>
                    <a:cubicBezTo>
                      <a:pt x="18101" y="7460"/>
                      <a:pt x="18071" y="7368"/>
                      <a:pt x="18071" y="7368"/>
                    </a:cubicBezTo>
                    <a:cubicBezTo>
                      <a:pt x="18077" y="7362"/>
                      <a:pt x="18084" y="7360"/>
                      <a:pt x="18092" y="7360"/>
                    </a:cubicBezTo>
                    <a:close/>
                    <a:moveTo>
                      <a:pt x="19087" y="7914"/>
                    </a:moveTo>
                    <a:cubicBezTo>
                      <a:pt x="19083" y="7914"/>
                      <a:pt x="19091" y="7936"/>
                      <a:pt x="19104" y="7976"/>
                    </a:cubicBezTo>
                    <a:lnTo>
                      <a:pt x="19195" y="8128"/>
                    </a:lnTo>
                    <a:cubicBezTo>
                      <a:pt x="19226" y="8128"/>
                      <a:pt x="19226" y="8128"/>
                      <a:pt x="19165" y="8037"/>
                    </a:cubicBezTo>
                    <a:cubicBezTo>
                      <a:pt x="19114" y="7951"/>
                      <a:pt x="19091" y="7914"/>
                      <a:pt x="19087" y="7914"/>
                    </a:cubicBezTo>
                    <a:close/>
                    <a:moveTo>
                      <a:pt x="18214" y="8697"/>
                    </a:moveTo>
                    <a:cubicBezTo>
                      <a:pt x="18206" y="8697"/>
                      <a:pt x="18198" y="8700"/>
                      <a:pt x="18192" y="8706"/>
                    </a:cubicBezTo>
                    <a:cubicBezTo>
                      <a:pt x="18162" y="8706"/>
                      <a:pt x="18192" y="8797"/>
                      <a:pt x="18314" y="8827"/>
                    </a:cubicBezTo>
                    <a:cubicBezTo>
                      <a:pt x="18344" y="8797"/>
                      <a:pt x="18344" y="8797"/>
                      <a:pt x="18284" y="8736"/>
                    </a:cubicBezTo>
                    <a:cubicBezTo>
                      <a:pt x="18284" y="8736"/>
                      <a:pt x="18245" y="8697"/>
                      <a:pt x="18214" y="8697"/>
                    </a:cubicBezTo>
                    <a:close/>
                    <a:moveTo>
                      <a:pt x="19060" y="8702"/>
                    </a:moveTo>
                    <a:cubicBezTo>
                      <a:pt x="19070" y="8702"/>
                      <a:pt x="19100" y="8732"/>
                      <a:pt x="19165" y="8797"/>
                    </a:cubicBezTo>
                    <a:cubicBezTo>
                      <a:pt x="19195" y="8888"/>
                      <a:pt x="19165" y="8919"/>
                      <a:pt x="19165" y="8919"/>
                    </a:cubicBezTo>
                    <a:cubicBezTo>
                      <a:pt x="19135" y="8919"/>
                      <a:pt x="19135" y="8827"/>
                      <a:pt x="19074" y="8767"/>
                    </a:cubicBezTo>
                    <a:cubicBezTo>
                      <a:pt x="19060" y="8724"/>
                      <a:pt x="19052" y="8702"/>
                      <a:pt x="19060" y="8702"/>
                    </a:cubicBezTo>
                    <a:close/>
                    <a:moveTo>
                      <a:pt x="19955" y="10013"/>
                    </a:moveTo>
                    <a:cubicBezTo>
                      <a:pt x="19986" y="10013"/>
                      <a:pt x="20016" y="10074"/>
                      <a:pt x="20016" y="10195"/>
                    </a:cubicBezTo>
                    <a:cubicBezTo>
                      <a:pt x="20005" y="10206"/>
                      <a:pt x="19998" y="10213"/>
                      <a:pt x="19990" y="10213"/>
                    </a:cubicBezTo>
                    <a:cubicBezTo>
                      <a:pt x="19978" y="10213"/>
                      <a:pt x="19963" y="10192"/>
                      <a:pt x="19925" y="10134"/>
                    </a:cubicBezTo>
                    <a:cubicBezTo>
                      <a:pt x="19925" y="10134"/>
                      <a:pt x="19925" y="10043"/>
                      <a:pt x="19955" y="10013"/>
                    </a:cubicBezTo>
                    <a:close/>
                    <a:moveTo>
                      <a:pt x="20229" y="10590"/>
                    </a:moveTo>
                    <a:lnTo>
                      <a:pt x="20290" y="10651"/>
                    </a:lnTo>
                    <a:lnTo>
                      <a:pt x="20350" y="10742"/>
                    </a:lnTo>
                    <a:cubicBezTo>
                      <a:pt x="20338" y="10742"/>
                      <a:pt x="20326" y="10747"/>
                      <a:pt x="20312" y="10747"/>
                    </a:cubicBezTo>
                    <a:cubicBezTo>
                      <a:pt x="20291" y="10747"/>
                      <a:pt x="20265" y="10736"/>
                      <a:pt x="20229" y="10682"/>
                    </a:cubicBezTo>
                    <a:lnTo>
                      <a:pt x="20229" y="10590"/>
                    </a:lnTo>
                    <a:close/>
                    <a:moveTo>
                      <a:pt x="64242" y="12961"/>
                    </a:moveTo>
                    <a:cubicBezTo>
                      <a:pt x="64455" y="12961"/>
                      <a:pt x="64424" y="13022"/>
                      <a:pt x="64242" y="13022"/>
                    </a:cubicBezTo>
                    <a:cubicBezTo>
                      <a:pt x="64181" y="13052"/>
                      <a:pt x="64151" y="13068"/>
                      <a:pt x="64139" y="13068"/>
                    </a:cubicBezTo>
                    <a:cubicBezTo>
                      <a:pt x="64128" y="13068"/>
                      <a:pt x="64135" y="13052"/>
                      <a:pt x="64151" y="13022"/>
                    </a:cubicBezTo>
                    <a:cubicBezTo>
                      <a:pt x="64151" y="12992"/>
                      <a:pt x="64151" y="12961"/>
                      <a:pt x="64242" y="12961"/>
                    </a:cubicBezTo>
                    <a:close/>
                    <a:moveTo>
                      <a:pt x="52077" y="15616"/>
                    </a:moveTo>
                    <a:cubicBezTo>
                      <a:pt x="52084" y="15616"/>
                      <a:pt x="52084" y="15623"/>
                      <a:pt x="52084" y="15636"/>
                    </a:cubicBezTo>
                    <a:cubicBezTo>
                      <a:pt x="52114" y="15666"/>
                      <a:pt x="52053" y="15727"/>
                      <a:pt x="51962" y="15788"/>
                    </a:cubicBezTo>
                    <a:cubicBezTo>
                      <a:pt x="51948" y="15795"/>
                      <a:pt x="51935" y="15799"/>
                      <a:pt x="51926" y="15799"/>
                    </a:cubicBezTo>
                    <a:cubicBezTo>
                      <a:pt x="51895" y="15799"/>
                      <a:pt x="51899" y="15759"/>
                      <a:pt x="51992" y="15666"/>
                    </a:cubicBezTo>
                    <a:cubicBezTo>
                      <a:pt x="52046" y="15631"/>
                      <a:pt x="52068" y="15616"/>
                      <a:pt x="52077" y="15616"/>
                    </a:cubicBezTo>
                    <a:close/>
                    <a:moveTo>
                      <a:pt x="23025" y="15727"/>
                    </a:moveTo>
                    <a:lnTo>
                      <a:pt x="23086" y="15788"/>
                    </a:lnTo>
                    <a:lnTo>
                      <a:pt x="23147" y="15849"/>
                    </a:lnTo>
                    <a:cubicBezTo>
                      <a:pt x="23134" y="15861"/>
                      <a:pt x="23122" y="15869"/>
                      <a:pt x="23107" y="15869"/>
                    </a:cubicBezTo>
                    <a:cubicBezTo>
                      <a:pt x="23086" y="15869"/>
                      <a:pt x="23061" y="15854"/>
                      <a:pt x="23025" y="15818"/>
                    </a:cubicBezTo>
                    <a:lnTo>
                      <a:pt x="23025" y="15727"/>
                    </a:lnTo>
                    <a:close/>
                    <a:moveTo>
                      <a:pt x="49516" y="17302"/>
                    </a:moveTo>
                    <a:cubicBezTo>
                      <a:pt x="49521" y="17302"/>
                      <a:pt x="49526" y="17304"/>
                      <a:pt x="49530" y="17308"/>
                    </a:cubicBezTo>
                    <a:cubicBezTo>
                      <a:pt x="49530" y="17308"/>
                      <a:pt x="49530" y="17338"/>
                      <a:pt x="49470" y="17429"/>
                    </a:cubicBezTo>
                    <a:cubicBezTo>
                      <a:pt x="49470" y="17429"/>
                      <a:pt x="49431" y="17468"/>
                      <a:pt x="49415" y="17468"/>
                    </a:cubicBezTo>
                    <a:cubicBezTo>
                      <a:pt x="49411" y="17468"/>
                      <a:pt x="49409" y="17466"/>
                      <a:pt x="49409" y="17460"/>
                    </a:cubicBezTo>
                    <a:lnTo>
                      <a:pt x="49378" y="17429"/>
                    </a:lnTo>
                    <a:cubicBezTo>
                      <a:pt x="49431" y="17377"/>
                      <a:pt x="49483" y="17302"/>
                      <a:pt x="49516" y="17302"/>
                    </a:cubicBezTo>
                    <a:close/>
                    <a:moveTo>
                      <a:pt x="24423" y="17460"/>
                    </a:moveTo>
                    <a:cubicBezTo>
                      <a:pt x="24454" y="17521"/>
                      <a:pt x="24454" y="17521"/>
                      <a:pt x="24423" y="17551"/>
                    </a:cubicBezTo>
                    <a:cubicBezTo>
                      <a:pt x="24423" y="17557"/>
                      <a:pt x="24420" y="17559"/>
                      <a:pt x="24414" y="17559"/>
                    </a:cubicBezTo>
                    <a:cubicBezTo>
                      <a:pt x="24391" y="17559"/>
                      <a:pt x="24332" y="17521"/>
                      <a:pt x="24332" y="17521"/>
                    </a:cubicBezTo>
                    <a:cubicBezTo>
                      <a:pt x="24271" y="17460"/>
                      <a:pt x="24393" y="17490"/>
                      <a:pt x="24423" y="17460"/>
                    </a:cubicBezTo>
                    <a:close/>
                    <a:moveTo>
                      <a:pt x="25665" y="18409"/>
                    </a:moveTo>
                    <a:cubicBezTo>
                      <a:pt x="25675" y="18418"/>
                      <a:pt x="25686" y="18428"/>
                      <a:pt x="25696" y="18437"/>
                    </a:cubicBezTo>
                    <a:lnTo>
                      <a:pt x="25696" y="18437"/>
                    </a:lnTo>
                    <a:cubicBezTo>
                      <a:pt x="25697" y="18435"/>
                      <a:pt x="25699" y="18434"/>
                      <a:pt x="25700" y="18432"/>
                    </a:cubicBezTo>
                    <a:lnTo>
                      <a:pt x="25665" y="18409"/>
                    </a:lnTo>
                    <a:close/>
                    <a:moveTo>
                      <a:pt x="46468" y="19215"/>
                    </a:moveTo>
                    <a:cubicBezTo>
                      <a:pt x="46483" y="19215"/>
                      <a:pt x="46491" y="19223"/>
                      <a:pt x="46491" y="19223"/>
                    </a:cubicBezTo>
                    <a:cubicBezTo>
                      <a:pt x="46491" y="19223"/>
                      <a:pt x="46491" y="19253"/>
                      <a:pt x="46430" y="19314"/>
                    </a:cubicBezTo>
                    <a:cubicBezTo>
                      <a:pt x="46430" y="19314"/>
                      <a:pt x="46339" y="19314"/>
                      <a:pt x="46308" y="19283"/>
                    </a:cubicBezTo>
                    <a:lnTo>
                      <a:pt x="46400" y="19253"/>
                    </a:lnTo>
                    <a:cubicBezTo>
                      <a:pt x="46430" y="19223"/>
                      <a:pt x="46453" y="19215"/>
                      <a:pt x="46468" y="19215"/>
                    </a:cubicBezTo>
                    <a:close/>
                    <a:moveTo>
                      <a:pt x="26278" y="19253"/>
                    </a:moveTo>
                    <a:lnTo>
                      <a:pt x="26369" y="19283"/>
                    </a:lnTo>
                    <a:lnTo>
                      <a:pt x="26430" y="19314"/>
                    </a:lnTo>
                    <a:cubicBezTo>
                      <a:pt x="26412" y="19331"/>
                      <a:pt x="26405" y="19349"/>
                      <a:pt x="26384" y="19349"/>
                    </a:cubicBezTo>
                    <a:cubicBezTo>
                      <a:pt x="26369" y="19349"/>
                      <a:pt x="26347" y="19340"/>
                      <a:pt x="26308" y="19314"/>
                    </a:cubicBezTo>
                    <a:lnTo>
                      <a:pt x="26278" y="19253"/>
                    </a:lnTo>
                    <a:close/>
                    <a:moveTo>
                      <a:pt x="45724" y="19719"/>
                    </a:moveTo>
                    <a:cubicBezTo>
                      <a:pt x="45731" y="19719"/>
                      <a:pt x="45731" y="19727"/>
                      <a:pt x="45731" y="19739"/>
                    </a:cubicBezTo>
                    <a:lnTo>
                      <a:pt x="45670" y="19800"/>
                    </a:lnTo>
                    <a:lnTo>
                      <a:pt x="45579" y="19800"/>
                    </a:lnTo>
                    <a:lnTo>
                      <a:pt x="45640" y="19770"/>
                    </a:lnTo>
                    <a:cubicBezTo>
                      <a:pt x="45693" y="19734"/>
                      <a:pt x="45715" y="19719"/>
                      <a:pt x="45724" y="19719"/>
                    </a:cubicBezTo>
                    <a:close/>
                    <a:moveTo>
                      <a:pt x="45450" y="19917"/>
                    </a:moveTo>
                    <a:cubicBezTo>
                      <a:pt x="45442" y="19917"/>
                      <a:pt x="45422" y="19926"/>
                      <a:pt x="45397" y="19952"/>
                    </a:cubicBezTo>
                    <a:cubicBezTo>
                      <a:pt x="45449" y="19935"/>
                      <a:pt x="45461" y="19917"/>
                      <a:pt x="45450" y="19917"/>
                    </a:cubicBezTo>
                    <a:close/>
                    <a:moveTo>
                      <a:pt x="27260" y="19992"/>
                    </a:moveTo>
                    <a:cubicBezTo>
                      <a:pt x="27291" y="20007"/>
                      <a:pt x="27300" y="20016"/>
                      <a:pt x="27296" y="20016"/>
                    </a:cubicBezTo>
                    <a:cubicBezTo>
                      <a:pt x="27293" y="20016"/>
                      <a:pt x="27278" y="20008"/>
                      <a:pt x="27260" y="19992"/>
                    </a:cubicBezTo>
                    <a:close/>
                    <a:moveTo>
                      <a:pt x="44937" y="20173"/>
                    </a:moveTo>
                    <a:cubicBezTo>
                      <a:pt x="44948" y="20173"/>
                      <a:pt x="44956" y="20180"/>
                      <a:pt x="44971" y="20195"/>
                    </a:cubicBezTo>
                    <a:lnTo>
                      <a:pt x="44880" y="20226"/>
                    </a:lnTo>
                    <a:lnTo>
                      <a:pt x="44789" y="20226"/>
                    </a:lnTo>
                    <a:lnTo>
                      <a:pt x="44880" y="20195"/>
                    </a:lnTo>
                    <a:cubicBezTo>
                      <a:pt x="44910" y="20180"/>
                      <a:pt x="44925" y="20173"/>
                      <a:pt x="44937" y="20173"/>
                    </a:cubicBezTo>
                    <a:close/>
                    <a:moveTo>
                      <a:pt x="44667" y="20438"/>
                    </a:moveTo>
                    <a:cubicBezTo>
                      <a:pt x="44666" y="20438"/>
                      <a:pt x="44664" y="20438"/>
                      <a:pt x="44663" y="20439"/>
                    </a:cubicBezTo>
                    <a:lnTo>
                      <a:pt x="44663" y="20439"/>
                    </a:lnTo>
                    <a:cubicBezTo>
                      <a:pt x="44660" y="20448"/>
                      <a:pt x="44662" y="20458"/>
                      <a:pt x="44667" y="20469"/>
                    </a:cubicBezTo>
                    <a:cubicBezTo>
                      <a:pt x="44678" y="20469"/>
                      <a:pt x="44688" y="20469"/>
                      <a:pt x="44695" y="20470"/>
                    </a:cubicBezTo>
                    <a:lnTo>
                      <a:pt x="44695" y="20470"/>
                    </a:lnTo>
                    <a:cubicBezTo>
                      <a:pt x="44686" y="20465"/>
                      <a:pt x="44675" y="20455"/>
                      <a:pt x="44667" y="20438"/>
                    </a:cubicBezTo>
                    <a:close/>
                    <a:moveTo>
                      <a:pt x="44695" y="20470"/>
                    </a:moveTo>
                    <a:cubicBezTo>
                      <a:pt x="44702" y="20475"/>
                      <a:pt x="44709" y="20476"/>
                      <a:pt x="44713" y="20476"/>
                    </a:cubicBezTo>
                    <a:cubicBezTo>
                      <a:pt x="44718" y="20476"/>
                      <a:pt x="44715" y="20472"/>
                      <a:pt x="44695" y="20470"/>
                    </a:cubicBezTo>
                    <a:close/>
                    <a:moveTo>
                      <a:pt x="44385" y="20430"/>
                    </a:moveTo>
                    <a:cubicBezTo>
                      <a:pt x="44390" y="20430"/>
                      <a:pt x="44393" y="20433"/>
                      <a:pt x="44393" y="20438"/>
                    </a:cubicBezTo>
                    <a:cubicBezTo>
                      <a:pt x="44393" y="20469"/>
                      <a:pt x="44393" y="20469"/>
                      <a:pt x="44333" y="20530"/>
                    </a:cubicBezTo>
                    <a:cubicBezTo>
                      <a:pt x="44257" y="20560"/>
                      <a:pt x="44219" y="20575"/>
                      <a:pt x="44207" y="20575"/>
                    </a:cubicBezTo>
                    <a:cubicBezTo>
                      <a:pt x="44196" y="20575"/>
                      <a:pt x="44211" y="20560"/>
                      <a:pt x="44241" y="20530"/>
                    </a:cubicBezTo>
                    <a:cubicBezTo>
                      <a:pt x="44291" y="20480"/>
                      <a:pt x="44361" y="20430"/>
                      <a:pt x="44385" y="20430"/>
                    </a:cubicBezTo>
                    <a:close/>
                    <a:moveTo>
                      <a:pt x="43664" y="20560"/>
                    </a:moveTo>
                    <a:cubicBezTo>
                      <a:pt x="43664" y="20590"/>
                      <a:pt x="43694" y="20621"/>
                      <a:pt x="43603" y="20651"/>
                    </a:cubicBezTo>
                    <a:lnTo>
                      <a:pt x="43512" y="20651"/>
                    </a:lnTo>
                    <a:lnTo>
                      <a:pt x="43573" y="20590"/>
                    </a:lnTo>
                    <a:lnTo>
                      <a:pt x="43664" y="20560"/>
                    </a:lnTo>
                    <a:close/>
                    <a:moveTo>
                      <a:pt x="42687" y="21054"/>
                    </a:moveTo>
                    <a:cubicBezTo>
                      <a:pt x="42699" y="21054"/>
                      <a:pt x="42706" y="21062"/>
                      <a:pt x="42722" y="21077"/>
                    </a:cubicBezTo>
                    <a:cubicBezTo>
                      <a:pt x="42722" y="21077"/>
                      <a:pt x="42722" y="21107"/>
                      <a:pt x="42661" y="21138"/>
                    </a:cubicBezTo>
                    <a:lnTo>
                      <a:pt x="42570" y="21138"/>
                    </a:lnTo>
                    <a:cubicBezTo>
                      <a:pt x="42539" y="21107"/>
                      <a:pt x="42630" y="21077"/>
                      <a:pt x="42630" y="21077"/>
                    </a:cubicBezTo>
                    <a:cubicBezTo>
                      <a:pt x="42661" y="21062"/>
                      <a:pt x="42676" y="21054"/>
                      <a:pt x="42687" y="21054"/>
                    </a:cubicBezTo>
                    <a:close/>
                    <a:moveTo>
                      <a:pt x="31762" y="22090"/>
                    </a:moveTo>
                    <a:cubicBezTo>
                      <a:pt x="31784" y="22090"/>
                      <a:pt x="31815" y="22098"/>
                      <a:pt x="31840" y="22110"/>
                    </a:cubicBezTo>
                    <a:cubicBezTo>
                      <a:pt x="32022" y="22141"/>
                      <a:pt x="32022" y="22141"/>
                      <a:pt x="32022" y="22171"/>
                    </a:cubicBezTo>
                    <a:cubicBezTo>
                      <a:pt x="32013" y="22190"/>
                      <a:pt x="31992" y="22197"/>
                      <a:pt x="31964" y="22197"/>
                    </a:cubicBezTo>
                    <a:cubicBezTo>
                      <a:pt x="31904" y="22197"/>
                      <a:pt x="31812" y="22162"/>
                      <a:pt x="31749" y="22141"/>
                    </a:cubicBezTo>
                    <a:cubicBezTo>
                      <a:pt x="31713" y="22105"/>
                      <a:pt x="31730" y="22090"/>
                      <a:pt x="31762" y="22090"/>
                    </a:cubicBezTo>
                    <a:close/>
                    <a:moveTo>
                      <a:pt x="38787" y="22219"/>
                    </a:moveTo>
                    <a:cubicBezTo>
                      <a:pt x="38786" y="22219"/>
                      <a:pt x="38791" y="22227"/>
                      <a:pt x="38795" y="22237"/>
                    </a:cubicBezTo>
                    <a:lnTo>
                      <a:pt x="38795" y="22237"/>
                    </a:lnTo>
                    <a:cubicBezTo>
                      <a:pt x="38797" y="22235"/>
                      <a:pt x="38799" y="22234"/>
                      <a:pt x="38801" y="22232"/>
                    </a:cubicBezTo>
                    <a:cubicBezTo>
                      <a:pt x="38792" y="22223"/>
                      <a:pt x="38788" y="22219"/>
                      <a:pt x="38787" y="22219"/>
                    </a:cubicBezTo>
                    <a:close/>
                    <a:moveTo>
                      <a:pt x="35518" y="22657"/>
                    </a:moveTo>
                    <a:cubicBezTo>
                      <a:pt x="35518" y="22718"/>
                      <a:pt x="35518" y="22749"/>
                      <a:pt x="35427" y="22749"/>
                    </a:cubicBezTo>
                    <a:lnTo>
                      <a:pt x="35336" y="22749"/>
                    </a:lnTo>
                    <a:cubicBezTo>
                      <a:pt x="35366" y="22688"/>
                      <a:pt x="35457" y="22657"/>
                      <a:pt x="35457" y="22657"/>
                    </a:cubicBezTo>
                    <a:close/>
                    <a:moveTo>
                      <a:pt x="3680" y="0"/>
                    </a:moveTo>
                    <a:cubicBezTo>
                      <a:pt x="3656" y="0"/>
                      <a:pt x="3629" y="4"/>
                      <a:pt x="3602" y="13"/>
                    </a:cubicBezTo>
                    <a:cubicBezTo>
                      <a:pt x="3602" y="13"/>
                      <a:pt x="3511" y="13"/>
                      <a:pt x="3602" y="43"/>
                    </a:cubicBezTo>
                    <a:cubicBezTo>
                      <a:pt x="3602" y="43"/>
                      <a:pt x="3511" y="73"/>
                      <a:pt x="3420" y="134"/>
                    </a:cubicBezTo>
                    <a:cubicBezTo>
                      <a:pt x="3511" y="134"/>
                      <a:pt x="3511" y="165"/>
                      <a:pt x="3511" y="195"/>
                    </a:cubicBezTo>
                    <a:cubicBezTo>
                      <a:pt x="3511" y="203"/>
                      <a:pt x="3488" y="206"/>
                      <a:pt x="3451" y="206"/>
                    </a:cubicBezTo>
                    <a:cubicBezTo>
                      <a:pt x="3340" y="206"/>
                      <a:pt x="3101" y="172"/>
                      <a:pt x="2964" y="104"/>
                    </a:cubicBezTo>
                    <a:lnTo>
                      <a:pt x="2782" y="13"/>
                    </a:lnTo>
                    <a:lnTo>
                      <a:pt x="2782" y="104"/>
                    </a:lnTo>
                    <a:cubicBezTo>
                      <a:pt x="2691" y="104"/>
                      <a:pt x="2599" y="104"/>
                      <a:pt x="2599" y="73"/>
                    </a:cubicBezTo>
                    <a:cubicBezTo>
                      <a:pt x="2599" y="43"/>
                      <a:pt x="2599" y="43"/>
                      <a:pt x="2508" y="43"/>
                    </a:cubicBezTo>
                    <a:cubicBezTo>
                      <a:pt x="2508" y="43"/>
                      <a:pt x="2417" y="43"/>
                      <a:pt x="2417" y="73"/>
                    </a:cubicBezTo>
                    <a:cubicBezTo>
                      <a:pt x="2417" y="134"/>
                      <a:pt x="2417" y="134"/>
                      <a:pt x="2326" y="134"/>
                    </a:cubicBezTo>
                    <a:cubicBezTo>
                      <a:pt x="2280" y="104"/>
                      <a:pt x="2235" y="89"/>
                      <a:pt x="2189" y="89"/>
                    </a:cubicBezTo>
                    <a:cubicBezTo>
                      <a:pt x="2143" y="89"/>
                      <a:pt x="2098" y="104"/>
                      <a:pt x="2052" y="134"/>
                    </a:cubicBezTo>
                    <a:cubicBezTo>
                      <a:pt x="2052" y="184"/>
                      <a:pt x="2052" y="207"/>
                      <a:pt x="2037" y="207"/>
                    </a:cubicBezTo>
                    <a:cubicBezTo>
                      <a:pt x="2025" y="207"/>
                      <a:pt x="2002" y="192"/>
                      <a:pt x="1961" y="165"/>
                    </a:cubicBezTo>
                    <a:cubicBezTo>
                      <a:pt x="1961" y="104"/>
                      <a:pt x="1870" y="104"/>
                      <a:pt x="1779" y="104"/>
                    </a:cubicBezTo>
                    <a:lnTo>
                      <a:pt x="1779" y="134"/>
                    </a:lnTo>
                    <a:cubicBezTo>
                      <a:pt x="1779" y="195"/>
                      <a:pt x="1687" y="195"/>
                      <a:pt x="1596" y="195"/>
                    </a:cubicBezTo>
                    <a:cubicBezTo>
                      <a:pt x="1596" y="169"/>
                      <a:pt x="1580" y="160"/>
                      <a:pt x="1547" y="160"/>
                    </a:cubicBezTo>
                    <a:cubicBezTo>
                      <a:pt x="1503" y="160"/>
                      <a:pt x="1428" y="177"/>
                      <a:pt x="1323" y="195"/>
                    </a:cubicBezTo>
                    <a:cubicBezTo>
                      <a:pt x="1194" y="217"/>
                      <a:pt x="1110" y="238"/>
                      <a:pt x="1073" y="238"/>
                    </a:cubicBezTo>
                    <a:cubicBezTo>
                      <a:pt x="1057" y="238"/>
                      <a:pt x="1049" y="234"/>
                      <a:pt x="1049" y="225"/>
                    </a:cubicBezTo>
                    <a:cubicBezTo>
                      <a:pt x="1049" y="180"/>
                      <a:pt x="1049" y="157"/>
                      <a:pt x="1038" y="157"/>
                    </a:cubicBezTo>
                    <a:cubicBezTo>
                      <a:pt x="1026" y="157"/>
                      <a:pt x="1004" y="180"/>
                      <a:pt x="958" y="225"/>
                    </a:cubicBezTo>
                    <a:cubicBezTo>
                      <a:pt x="905" y="261"/>
                      <a:pt x="882" y="276"/>
                      <a:pt x="837" y="276"/>
                    </a:cubicBezTo>
                    <a:cubicBezTo>
                      <a:pt x="804" y="276"/>
                      <a:pt x="760" y="268"/>
                      <a:pt x="684" y="256"/>
                    </a:cubicBezTo>
                    <a:cubicBezTo>
                      <a:pt x="593" y="256"/>
                      <a:pt x="593" y="256"/>
                      <a:pt x="502" y="286"/>
                    </a:cubicBezTo>
                    <a:cubicBezTo>
                      <a:pt x="502" y="355"/>
                      <a:pt x="502" y="389"/>
                      <a:pt x="541" y="389"/>
                    </a:cubicBezTo>
                    <a:cubicBezTo>
                      <a:pt x="553" y="389"/>
                      <a:pt x="570" y="385"/>
                      <a:pt x="593" y="377"/>
                    </a:cubicBezTo>
                    <a:cubicBezTo>
                      <a:pt x="684" y="377"/>
                      <a:pt x="684" y="377"/>
                      <a:pt x="684" y="408"/>
                    </a:cubicBezTo>
                    <a:cubicBezTo>
                      <a:pt x="684" y="408"/>
                      <a:pt x="593" y="408"/>
                      <a:pt x="532" y="438"/>
                    </a:cubicBezTo>
                    <a:cubicBezTo>
                      <a:pt x="441" y="438"/>
                      <a:pt x="350" y="469"/>
                      <a:pt x="168" y="529"/>
                    </a:cubicBezTo>
                    <a:cubicBezTo>
                      <a:pt x="39" y="572"/>
                      <a:pt x="1" y="615"/>
                      <a:pt x="54" y="615"/>
                    </a:cubicBezTo>
                    <a:cubicBezTo>
                      <a:pt x="77" y="615"/>
                      <a:pt x="114" y="608"/>
                      <a:pt x="168" y="590"/>
                    </a:cubicBezTo>
                    <a:lnTo>
                      <a:pt x="259" y="621"/>
                    </a:lnTo>
                    <a:cubicBezTo>
                      <a:pt x="272" y="659"/>
                      <a:pt x="311" y="676"/>
                      <a:pt x="350" y="676"/>
                    </a:cubicBezTo>
                    <a:cubicBezTo>
                      <a:pt x="405" y="676"/>
                      <a:pt x="459" y="643"/>
                      <a:pt x="441" y="590"/>
                    </a:cubicBezTo>
                    <a:cubicBezTo>
                      <a:pt x="441" y="519"/>
                      <a:pt x="441" y="489"/>
                      <a:pt x="460" y="489"/>
                    </a:cubicBezTo>
                    <a:cubicBezTo>
                      <a:pt x="473" y="489"/>
                      <a:pt x="495" y="504"/>
                      <a:pt x="532" y="529"/>
                    </a:cubicBezTo>
                    <a:cubicBezTo>
                      <a:pt x="532" y="565"/>
                      <a:pt x="564" y="580"/>
                      <a:pt x="608" y="580"/>
                    </a:cubicBezTo>
                    <a:cubicBezTo>
                      <a:pt x="639" y="580"/>
                      <a:pt x="677" y="572"/>
                      <a:pt x="715" y="560"/>
                    </a:cubicBezTo>
                    <a:cubicBezTo>
                      <a:pt x="806" y="560"/>
                      <a:pt x="806" y="560"/>
                      <a:pt x="806" y="590"/>
                    </a:cubicBezTo>
                    <a:cubicBezTo>
                      <a:pt x="806" y="612"/>
                      <a:pt x="852" y="633"/>
                      <a:pt x="911" y="633"/>
                    </a:cubicBezTo>
                    <a:cubicBezTo>
                      <a:pt x="935" y="633"/>
                      <a:pt x="962" y="629"/>
                      <a:pt x="988" y="621"/>
                    </a:cubicBezTo>
                    <a:cubicBezTo>
                      <a:pt x="1080" y="621"/>
                      <a:pt x="1080" y="621"/>
                      <a:pt x="1080" y="590"/>
                    </a:cubicBezTo>
                    <a:cubicBezTo>
                      <a:pt x="1027" y="573"/>
                      <a:pt x="1065" y="555"/>
                      <a:pt x="1125" y="555"/>
                    </a:cubicBezTo>
                    <a:cubicBezTo>
                      <a:pt x="1169" y="555"/>
                      <a:pt x="1223" y="564"/>
                      <a:pt x="1262" y="590"/>
                    </a:cubicBezTo>
                    <a:cubicBezTo>
                      <a:pt x="1353" y="590"/>
                      <a:pt x="1353" y="590"/>
                      <a:pt x="1353" y="529"/>
                    </a:cubicBezTo>
                    <a:cubicBezTo>
                      <a:pt x="1353" y="492"/>
                      <a:pt x="1423" y="466"/>
                      <a:pt x="1498" y="466"/>
                    </a:cubicBezTo>
                    <a:cubicBezTo>
                      <a:pt x="1544" y="466"/>
                      <a:pt x="1592" y="476"/>
                      <a:pt x="1627" y="499"/>
                    </a:cubicBezTo>
                    <a:lnTo>
                      <a:pt x="1809" y="499"/>
                    </a:lnTo>
                    <a:cubicBezTo>
                      <a:pt x="1900" y="499"/>
                      <a:pt x="1870" y="438"/>
                      <a:pt x="1870" y="408"/>
                    </a:cubicBezTo>
                    <a:cubicBezTo>
                      <a:pt x="1870" y="372"/>
                      <a:pt x="1870" y="357"/>
                      <a:pt x="1888" y="357"/>
                    </a:cubicBezTo>
                    <a:cubicBezTo>
                      <a:pt x="1901" y="357"/>
                      <a:pt x="1923" y="365"/>
                      <a:pt x="1961" y="377"/>
                    </a:cubicBezTo>
                    <a:cubicBezTo>
                      <a:pt x="2052" y="408"/>
                      <a:pt x="2052" y="438"/>
                      <a:pt x="2052" y="438"/>
                    </a:cubicBezTo>
                    <a:cubicBezTo>
                      <a:pt x="2052" y="469"/>
                      <a:pt x="2143" y="469"/>
                      <a:pt x="2235" y="469"/>
                    </a:cubicBezTo>
                    <a:cubicBezTo>
                      <a:pt x="2326" y="438"/>
                      <a:pt x="2508" y="438"/>
                      <a:pt x="2508" y="408"/>
                    </a:cubicBezTo>
                    <a:lnTo>
                      <a:pt x="2508" y="438"/>
                    </a:lnTo>
                    <a:cubicBezTo>
                      <a:pt x="2569" y="438"/>
                      <a:pt x="2589" y="452"/>
                      <a:pt x="2596" y="452"/>
                    </a:cubicBezTo>
                    <a:cubicBezTo>
                      <a:pt x="2599" y="452"/>
                      <a:pt x="2599" y="448"/>
                      <a:pt x="2599" y="438"/>
                    </a:cubicBezTo>
                    <a:cubicBezTo>
                      <a:pt x="2599" y="438"/>
                      <a:pt x="2622" y="431"/>
                      <a:pt x="2668" y="431"/>
                    </a:cubicBezTo>
                    <a:cubicBezTo>
                      <a:pt x="2713" y="431"/>
                      <a:pt x="2782" y="438"/>
                      <a:pt x="2873" y="469"/>
                    </a:cubicBezTo>
                    <a:cubicBezTo>
                      <a:pt x="2898" y="473"/>
                      <a:pt x="2924" y="475"/>
                      <a:pt x="2951" y="475"/>
                    </a:cubicBezTo>
                    <a:cubicBezTo>
                      <a:pt x="3120" y="475"/>
                      <a:pt x="3291" y="399"/>
                      <a:pt x="3055" y="347"/>
                    </a:cubicBezTo>
                    <a:lnTo>
                      <a:pt x="3146" y="347"/>
                    </a:lnTo>
                    <a:cubicBezTo>
                      <a:pt x="3238" y="347"/>
                      <a:pt x="3238" y="317"/>
                      <a:pt x="3238" y="317"/>
                    </a:cubicBezTo>
                    <a:cubicBezTo>
                      <a:pt x="3238" y="286"/>
                      <a:pt x="3329" y="286"/>
                      <a:pt x="3420" y="286"/>
                    </a:cubicBezTo>
                    <a:lnTo>
                      <a:pt x="3420" y="347"/>
                    </a:lnTo>
                    <a:cubicBezTo>
                      <a:pt x="3369" y="415"/>
                      <a:pt x="3404" y="455"/>
                      <a:pt x="3461" y="455"/>
                    </a:cubicBezTo>
                    <a:cubicBezTo>
                      <a:pt x="3505" y="455"/>
                      <a:pt x="3562" y="431"/>
                      <a:pt x="3602" y="377"/>
                    </a:cubicBezTo>
                    <a:lnTo>
                      <a:pt x="3602" y="408"/>
                    </a:lnTo>
                    <a:cubicBezTo>
                      <a:pt x="3602" y="438"/>
                      <a:pt x="3625" y="453"/>
                      <a:pt x="3671" y="453"/>
                    </a:cubicBezTo>
                    <a:cubicBezTo>
                      <a:pt x="3716" y="453"/>
                      <a:pt x="3785" y="438"/>
                      <a:pt x="3876" y="408"/>
                    </a:cubicBezTo>
                    <a:cubicBezTo>
                      <a:pt x="3967" y="408"/>
                      <a:pt x="4058" y="347"/>
                      <a:pt x="4058" y="317"/>
                    </a:cubicBezTo>
                    <a:cubicBezTo>
                      <a:pt x="4058" y="286"/>
                      <a:pt x="4150" y="286"/>
                      <a:pt x="4150" y="286"/>
                    </a:cubicBezTo>
                    <a:cubicBezTo>
                      <a:pt x="4241" y="317"/>
                      <a:pt x="4241" y="317"/>
                      <a:pt x="4241" y="347"/>
                    </a:cubicBezTo>
                    <a:cubicBezTo>
                      <a:pt x="4226" y="377"/>
                      <a:pt x="4264" y="393"/>
                      <a:pt x="4317" y="393"/>
                    </a:cubicBezTo>
                    <a:cubicBezTo>
                      <a:pt x="4370" y="393"/>
                      <a:pt x="4438" y="377"/>
                      <a:pt x="4484" y="347"/>
                    </a:cubicBezTo>
                    <a:lnTo>
                      <a:pt x="4484" y="377"/>
                    </a:lnTo>
                    <a:cubicBezTo>
                      <a:pt x="4484" y="408"/>
                      <a:pt x="4575" y="469"/>
                      <a:pt x="5031" y="469"/>
                    </a:cubicBezTo>
                    <a:cubicBezTo>
                      <a:pt x="5396" y="469"/>
                      <a:pt x="5669" y="529"/>
                      <a:pt x="5639" y="560"/>
                    </a:cubicBezTo>
                    <a:cubicBezTo>
                      <a:pt x="5639" y="572"/>
                      <a:pt x="5702" y="580"/>
                      <a:pt x="5790" y="580"/>
                    </a:cubicBezTo>
                    <a:cubicBezTo>
                      <a:pt x="5915" y="580"/>
                      <a:pt x="6092" y="565"/>
                      <a:pt x="6216" y="529"/>
                    </a:cubicBezTo>
                    <a:lnTo>
                      <a:pt x="6216" y="529"/>
                    </a:lnTo>
                    <a:cubicBezTo>
                      <a:pt x="6186" y="560"/>
                      <a:pt x="6277" y="590"/>
                      <a:pt x="6460" y="590"/>
                    </a:cubicBezTo>
                    <a:cubicBezTo>
                      <a:pt x="6733" y="651"/>
                      <a:pt x="6733" y="651"/>
                      <a:pt x="6733" y="681"/>
                    </a:cubicBezTo>
                    <a:cubicBezTo>
                      <a:pt x="6662" y="717"/>
                      <a:pt x="6632" y="732"/>
                      <a:pt x="6663" y="732"/>
                    </a:cubicBezTo>
                    <a:cubicBezTo>
                      <a:pt x="6685" y="732"/>
                      <a:pt x="6736" y="724"/>
                      <a:pt x="6824" y="712"/>
                    </a:cubicBezTo>
                    <a:cubicBezTo>
                      <a:pt x="6846" y="698"/>
                      <a:pt x="6875" y="692"/>
                      <a:pt x="6908" y="692"/>
                    </a:cubicBezTo>
                    <a:cubicBezTo>
                      <a:pt x="7015" y="692"/>
                      <a:pt x="7159" y="756"/>
                      <a:pt x="7159" y="803"/>
                    </a:cubicBezTo>
                    <a:cubicBezTo>
                      <a:pt x="7159" y="833"/>
                      <a:pt x="7250" y="864"/>
                      <a:pt x="7402" y="894"/>
                    </a:cubicBezTo>
                    <a:cubicBezTo>
                      <a:pt x="7493" y="894"/>
                      <a:pt x="7675" y="925"/>
                      <a:pt x="7858" y="955"/>
                    </a:cubicBezTo>
                    <a:cubicBezTo>
                      <a:pt x="8008" y="1005"/>
                      <a:pt x="8076" y="1028"/>
                      <a:pt x="8107" y="1028"/>
                    </a:cubicBezTo>
                    <a:cubicBezTo>
                      <a:pt x="8131" y="1028"/>
                      <a:pt x="8131" y="1013"/>
                      <a:pt x="8131" y="985"/>
                    </a:cubicBezTo>
                    <a:cubicBezTo>
                      <a:pt x="8145" y="944"/>
                      <a:pt x="8171" y="928"/>
                      <a:pt x="8210" y="928"/>
                    </a:cubicBezTo>
                    <a:cubicBezTo>
                      <a:pt x="8256" y="928"/>
                      <a:pt x="8322" y="952"/>
                      <a:pt x="8405" y="985"/>
                    </a:cubicBezTo>
                    <a:cubicBezTo>
                      <a:pt x="8496" y="1016"/>
                      <a:pt x="8587" y="1016"/>
                      <a:pt x="8587" y="1046"/>
                    </a:cubicBezTo>
                    <a:cubicBezTo>
                      <a:pt x="8587" y="1046"/>
                      <a:pt x="8648" y="1107"/>
                      <a:pt x="8739" y="1137"/>
                    </a:cubicBezTo>
                    <a:cubicBezTo>
                      <a:pt x="8830" y="1168"/>
                      <a:pt x="8922" y="1198"/>
                      <a:pt x="8922" y="1228"/>
                    </a:cubicBezTo>
                    <a:cubicBezTo>
                      <a:pt x="8922" y="1228"/>
                      <a:pt x="8982" y="1259"/>
                      <a:pt x="9165" y="1320"/>
                    </a:cubicBezTo>
                    <a:cubicBezTo>
                      <a:pt x="9317" y="1380"/>
                      <a:pt x="9499" y="1441"/>
                      <a:pt x="9469" y="1472"/>
                    </a:cubicBezTo>
                    <a:cubicBezTo>
                      <a:pt x="9514" y="1487"/>
                      <a:pt x="9537" y="1494"/>
                      <a:pt x="9552" y="1494"/>
                    </a:cubicBezTo>
                    <a:cubicBezTo>
                      <a:pt x="9568" y="1494"/>
                      <a:pt x="9575" y="1487"/>
                      <a:pt x="9590" y="1472"/>
                    </a:cubicBezTo>
                    <a:cubicBezTo>
                      <a:pt x="9590" y="1462"/>
                      <a:pt x="9599" y="1456"/>
                      <a:pt x="9621" y="1456"/>
                    </a:cubicBezTo>
                    <a:cubicBezTo>
                      <a:pt x="9670" y="1456"/>
                      <a:pt x="9785" y="1488"/>
                      <a:pt x="10016" y="1593"/>
                    </a:cubicBezTo>
                    <a:cubicBezTo>
                      <a:pt x="10179" y="1647"/>
                      <a:pt x="10390" y="1750"/>
                      <a:pt x="10433" y="1750"/>
                    </a:cubicBezTo>
                    <a:cubicBezTo>
                      <a:pt x="10439" y="1750"/>
                      <a:pt x="10441" y="1748"/>
                      <a:pt x="10441" y="1745"/>
                    </a:cubicBezTo>
                    <a:cubicBezTo>
                      <a:pt x="10533" y="1776"/>
                      <a:pt x="10533" y="1776"/>
                      <a:pt x="10502" y="1806"/>
                    </a:cubicBezTo>
                    <a:cubicBezTo>
                      <a:pt x="10502" y="1867"/>
                      <a:pt x="10654" y="1928"/>
                      <a:pt x="10837" y="1958"/>
                    </a:cubicBezTo>
                    <a:cubicBezTo>
                      <a:pt x="10845" y="1950"/>
                      <a:pt x="10855" y="1946"/>
                      <a:pt x="10868" y="1946"/>
                    </a:cubicBezTo>
                    <a:cubicBezTo>
                      <a:pt x="10902" y="1946"/>
                      <a:pt x="10952" y="1974"/>
                      <a:pt x="11019" y="2019"/>
                    </a:cubicBezTo>
                    <a:cubicBezTo>
                      <a:pt x="11019" y="2019"/>
                      <a:pt x="11080" y="2049"/>
                      <a:pt x="11201" y="2080"/>
                    </a:cubicBezTo>
                    <a:cubicBezTo>
                      <a:pt x="11293" y="2080"/>
                      <a:pt x="11293" y="2080"/>
                      <a:pt x="11445" y="2171"/>
                    </a:cubicBezTo>
                    <a:cubicBezTo>
                      <a:pt x="11414" y="2201"/>
                      <a:pt x="11505" y="2232"/>
                      <a:pt x="11566" y="2292"/>
                    </a:cubicBezTo>
                    <a:cubicBezTo>
                      <a:pt x="11748" y="2353"/>
                      <a:pt x="12630" y="2779"/>
                      <a:pt x="12691" y="2870"/>
                    </a:cubicBezTo>
                    <a:cubicBezTo>
                      <a:pt x="12782" y="2900"/>
                      <a:pt x="12782" y="2900"/>
                      <a:pt x="12873" y="2931"/>
                    </a:cubicBezTo>
                    <a:cubicBezTo>
                      <a:pt x="12891" y="3002"/>
                      <a:pt x="12930" y="3031"/>
                      <a:pt x="12965" y="3031"/>
                    </a:cubicBezTo>
                    <a:cubicBezTo>
                      <a:pt x="12989" y="3031"/>
                      <a:pt x="13012" y="3017"/>
                      <a:pt x="13025" y="2991"/>
                    </a:cubicBezTo>
                    <a:lnTo>
                      <a:pt x="12964" y="2961"/>
                    </a:lnTo>
                    <a:lnTo>
                      <a:pt x="12873" y="2900"/>
                    </a:lnTo>
                    <a:cubicBezTo>
                      <a:pt x="12878" y="2891"/>
                      <a:pt x="12888" y="2886"/>
                      <a:pt x="12902" y="2886"/>
                    </a:cubicBezTo>
                    <a:cubicBezTo>
                      <a:pt x="12973" y="2886"/>
                      <a:pt x="13137" y="3006"/>
                      <a:pt x="13086" y="3083"/>
                    </a:cubicBezTo>
                    <a:cubicBezTo>
                      <a:pt x="13147" y="3174"/>
                      <a:pt x="13147" y="3174"/>
                      <a:pt x="13238" y="3174"/>
                    </a:cubicBezTo>
                    <a:cubicBezTo>
                      <a:pt x="13359" y="3174"/>
                      <a:pt x="13451" y="3204"/>
                      <a:pt x="13481" y="3326"/>
                    </a:cubicBezTo>
                    <a:cubicBezTo>
                      <a:pt x="13463" y="3361"/>
                      <a:pt x="13456" y="3376"/>
                      <a:pt x="13471" y="3376"/>
                    </a:cubicBezTo>
                    <a:cubicBezTo>
                      <a:pt x="13482" y="3376"/>
                      <a:pt x="13504" y="3369"/>
                      <a:pt x="13542" y="3356"/>
                    </a:cubicBezTo>
                    <a:cubicBezTo>
                      <a:pt x="13563" y="3353"/>
                      <a:pt x="13585" y="3352"/>
                      <a:pt x="13606" y="3352"/>
                    </a:cubicBezTo>
                    <a:cubicBezTo>
                      <a:pt x="13825" y="3352"/>
                      <a:pt x="14020" y="3486"/>
                      <a:pt x="13937" y="3569"/>
                    </a:cubicBezTo>
                    <a:cubicBezTo>
                      <a:pt x="13907" y="3630"/>
                      <a:pt x="13967" y="3721"/>
                      <a:pt x="14028" y="3782"/>
                    </a:cubicBezTo>
                    <a:cubicBezTo>
                      <a:pt x="14055" y="3791"/>
                      <a:pt x="14074" y="3794"/>
                      <a:pt x="14088" y="3794"/>
                    </a:cubicBezTo>
                    <a:cubicBezTo>
                      <a:pt x="14122" y="3794"/>
                      <a:pt x="14128" y="3773"/>
                      <a:pt x="14150" y="3751"/>
                    </a:cubicBezTo>
                    <a:cubicBezTo>
                      <a:pt x="14140" y="3722"/>
                      <a:pt x="14140" y="3708"/>
                      <a:pt x="14148" y="3708"/>
                    </a:cubicBezTo>
                    <a:cubicBezTo>
                      <a:pt x="14165" y="3708"/>
                      <a:pt x="14219" y="3770"/>
                      <a:pt x="14302" y="3873"/>
                    </a:cubicBezTo>
                    <a:cubicBezTo>
                      <a:pt x="14454" y="4116"/>
                      <a:pt x="14606" y="4207"/>
                      <a:pt x="14849" y="4329"/>
                    </a:cubicBezTo>
                    <a:cubicBezTo>
                      <a:pt x="15100" y="4466"/>
                      <a:pt x="15282" y="4585"/>
                      <a:pt x="15255" y="4585"/>
                    </a:cubicBezTo>
                    <a:cubicBezTo>
                      <a:pt x="15246" y="4585"/>
                      <a:pt x="15214" y="4572"/>
                      <a:pt x="15153" y="4542"/>
                    </a:cubicBezTo>
                    <a:cubicBezTo>
                      <a:pt x="15071" y="4514"/>
                      <a:pt x="15026" y="4499"/>
                      <a:pt x="15015" y="4499"/>
                    </a:cubicBezTo>
                    <a:cubicBezTo>
                      <a:pt x="15001" y="4499"/>
                      <a:pt x="15039" y="4522"/>
                      <a:pt x="15122" y="4572"/>
                    </a:cubicBezTo>
                    <a:cubicBezTo>
                      <a:pt x="15244" y="4694"/>
                      <a:pt x="15396" y="4815"/>
                      <a:pt x="15457" y="4876"/>
                    </a:cubicBezTo>
                    <a:cubicBezTo>
                      <a:pt x="15518" y="4906"/>
                      <a:pt x="15609" y="4937"/>
                      <a:pt x="15639" y="4937"/>
                    </a:cubicBezTo>
                    <a:cubicBezTo>
                      <a:pt x="15670" y="5028"/>
                      <a:pt x="15791" y="5180"/>
                      <a:pt x="15943" y="5241"/>
                    </a:cubicBezTo>
                    <a:cubicBezTo>
                      <a:pt x="16034" y="5301"/>
                      <a:pt x="16095" y="5393"/>
                      <a:pt x="16095" y="5393"/>
                    </a:cubicBezTo>
                    <a:cubicBezTo>
                      <a:pt x="16156" y="5453"/>
                      <a:pt x="16156" y="5453"/>
                      <a:pt x="16247" y="5484"/>
                    </a:cubicBezTo>
                    <a:cubicBezTo>
                      <a:pt x="16338" y="5514"/>
                      <a:pt x="16369" y="5605"/>
                      <a:pt x="16399" y="5697"/>
                    </a:cubicBezTo>
                    <a:cubicBezTo>
                      <a:pt x="16460" y="5788"/>
                      <a:pt x="16490" y="5849"/>
                      <a:pt x="16521" y="5849"/>
                    </a:cubicBezTo>
                    <a:cubicBezTo>
                      <a:pt x="16525" y="5844"/>
                      <a:pt x="16531" y="5842"/>
                      <a:pt x="16540" y="5842"/>
                    </a:cubicBezTo>
                    <a:cubicBezTo>
                      <a:pt x="16592" y="5842"/>
                      <a:pt x="16716" y="5914"/>
                      <a:pt x="16794" y="5940"/>
                    </a:cubicBezTo>
                    <a:cubicBezTo>
                      <a:pt x="16841" y="5986"/>
                      <a:pt x="16887" y="6051"/>
                      <a:pt x="16865" y="6051"/>
                    </a:cubicBezTo>
                    <a:cubicBezTo>
                      <a:pt x="16859" y="6051"/>
                      <a:pt x="16846" y="6045"/>
                      <a:pt x="16825" y="6031"/>
                    </a:cubicBezTo>
                    <a:lnTo>
                      <a:pt x="16825" y="6031"/>
                    </a:lnTo>
                    <a:cubicBezTo>
                      <a:pt x="16794" y="6061"/>
                      <a:pt x="16794" y="6061"/>
                      <a:pt x="16885" y="6213"/>
                    </a:cubicBezTo>
                    <a:cubicBezTo>
                      <a:pt x="16940" y="6295"/>
                      <a:pt x="17042" y="6400"/>
                      <a:pt x="17085" y="6400"/>
                    </a:cubicBezTo>
                    <a:cubicBezTo>
                      <a:pt x="17091" y="6400"/>
                      <a:pt x="17095" y="6399"/>
                      <a:pt x="17098" y="6396"/>
                    </a:cubicBezTo>
                    <a:cubicBezTo>
                      <a:pt x="17099" y="6395"/>
                      <a:pt x="17101" y="6394"/>
                      <a:pt x="17102" y="6394"/>
                    </a:cubicBezTo>
                    <a:cubicBezTo>
                      <a:pt x="17153" y="6394"/>
                      <a:pt x="17494" y="6794"/>
                      <a:pt x="17524" y="6882"/>
                    </a:cubicBezTo>
                    <a:cubicBezTo>
                      <a:pt x="17524" y="6882"/>
                      <a:pt x="17584" y="6943"/>
                      <a:pt x="17615" y="7004"/>
                    </a:cubicBezTo>
                    <a:cubicBezTo>
                      <a:pt x="17676" y="7064"/>
                      <a:pt x="17767" y="7125"/>
                      <a:pt x="17828" y="7186"/>
                    </a:cubicBezTo>
                    <a:cubicBezTo>
                      <a:pt x="17828" y="7186"/>
                      <a:pt x="17858" y="7277"/>
                      <a:pt x="17949" y="7308"/>
                    </a:cubicBezTo>
                    <a:cubicBezTo>
                      <a:pt x="18010" y="7399"/>
                      <a:pt x="18071" y="7460"/>
                      <a:pt x="18040" y="7490"/>
                    </a:cubicBezTo>
                    <a:cubicBezTo>
                      <a:pt x="18162" y="7520"/>
                      <a:pt x="18162" y="7520"/>
                      <a:pt x="18162" y="7642"/>
                    </a:cubicBezTo>
                    <a:cubicBezTo>
                      <a:pt x="18101" y="7672"/>
                      <a:pt x="18101" y="7672"/>
                      <a:pt x="18192" y="7703"/>
                    </a:cubicBezTo>
                    <a:cubicBezTo>
                      <a:pt x="18284" y="7764"/>
                      <a:pt x="18284" y="7764"/>
                      <a:pt x="18314" y="7855"/>
                    </a:cubicBezTo>
                    <a:cubicBezTo>
                      <a:pt x="18288" y="7855"/>
                      <a:pt x="18329" y="7922"/>
                      <a:pt x="18360" y="7922"/>
                    </a:cubicBezTo>
                    <a:cubicBezTo>
                      <a:pt x="18365" y="7922"/>
                      <a:pt x="18370" y="7920"/>
                      <a:pt x="18375" y="7916"/>
                    </a:cubicBezTo>
                    <a:cubicBezTo>
                      <a:pt x="18466" y="7946"/>
                      <a:pt x="18648" y="8159"/>
                      <a:pt x="18587" y="8189"/>
                    </a:cubicBezTo>
                    <a:cubicBezTo>
                      <a:pt x="18587" y="8189"/>
                      <a:pt x="18648" y="8280"/>
                      <a:pt x="18739" y="8311"/>
                    </a:cubicBezTo>
                    <a:cubicBezTo>
                      <a:pt x="18831" y="8371"/>
                      <a:pt x="18831" y="8371"/>
                      <a:pt x="18770" y="8402"/>
                    </a:cubicBezTo>
                    <a:cubicBezTo>
                      <a:pt x="18770" y="8523"/>
                      <a:pt x="18831" y="8584"/>
                      <a:pt x="18922" y="8615"/>
                    </a:cubicBezTo>
                    <a:cubicBezTo>
                      <a:pt x="18922" y="8615"/>
                      <a:pt x="19013" y="8675"/>
                      <a:pt x="19013" y="8767"/>
                    </a:cubicBezTo>
                    <a:cubicBezTo>
                      <a:pt x="19094" y="8929"/>
                      <a:pt x="19296" y="9333"/>
                      <a:pt x="19339" y="9333"/>
                    </a:cubicBezTo>
                    <a:cubicBezTo>
                      <a:pt x="19345" y="9333"/>
                      <a:pt x="19347" y="9327"/>
                      <a:pt x="19347" y="9314"/>
                    </a:cubicBezTo>
                    <a:lnTo>
                      <a:pt x="19469" y="9466"/>
                    </a:lnTo>
                    <a:cubicBezTo>
                      <a:pt x="19530" y="9648"/>
                      <a:pt x="19560" y="9709"/>
                      <a:pt x="19651" y="9770"/>
                    </a:cubicBezTo>
                    <a:lnTo>
                      <a:pt x="19712" y="9830"/>
                    </a:lnTo>
                    <a:cubicBezTo>
                      <a:pt x="19682" y="9861"/>
                      <a:pt x="19712" y="9952"/>
                      <a:pt x="19743" y="10043"/>
                    </a:cubicBezTo>
                    <a:cubicBezTo>
                      <a:pt x="19803" y="10104"/>
                      <a:pt x="19803" y="10104"/>
                      <a:pt x="19834" y="10104"/>
                    </a:cubicBezTo>
                    <a:cubicBezTo>
                      <a:pt x="19823" y="10072"/>
                      <a:pt x="19824" y="10059"/>
                      <a:pt x="19830" y="10059"/>
                    </a:cubicBezTo>
                    <a:cubicBezTo>
                      <a:pt x="19842" y="10059"/>
                      <a:pt x="19875" y="10105"/>
                      <a:pt x="19895" y="10165"/>
                    </a:cubicBezTo>
                    <a:cubicBezTo>
                      <a:pt x="19925" y="10226"/>
                      <a:pt x="19955" y="10317"/>
                      <a:pt x="19925" y="10347"/>
                    </a:cubicBezTo>
                    <a:lnTo>
                      <a:pt x="19955" y="10438"/>
                    </a:lnTo>
                    <a:cubicBezTo>
                      <a:pt x="19967" y="10433"/>
                      <a:pt x="19979" y="10430"/>
                      <a:pt x="19989" y="10430"/>
                    </a:cubicBezTo>
                    <a:cubicBezTo>
                      <a:pt x="20036" y="10430"/>
                      <a:pt x="20071" y="10475"/>
                      <a:pt x="20046" y="10499"/>
                    </a:cubicBezTo>
                    <a:cubicBezTo>
                      <a:pt x="20046" y="10590"/>
                      <a:pt x="20107" y="10651"/>
                      <a:pt x="20138" y="10742"/>
                    </a:cubicBezTo>
                    <a:cubicBezTo>
                      <a:pt x="20141" y="10739"/>
                      <a:pt x="20144" y="10737"/>
                      <a:pt x="20147" y="10737"/>
                    </a:cubicBezTo>
                    <a:cubicBezTo>
                      <a:pt x="20161" y="10737"/>
                      <a:pt x="20164" y="10777"/>
                      <a:pt x="20156" y="10777"/>
                    </a:cubicBezTo>
                    <a:cubicBezTo>
                      <a:pt x="20152" y="10777"/>
                      <a:pt x="20146" y="10768"/>
                      <a:pt x="20138" y="10742"/>
                    </a:cubicBezTo>
                    <a:lnTo>
                      <a:pt x="20107" y="10742"/>
                    </a:lnTo>
                    <a:cubicBezTo>
                      <a:pt x="20107" y="10823"/>
                      <a:pt x="20121" y="10837"/>
                      <a:pt x="20139" y="10837"/>
                    </a:cubicBezTo>
                    <a:cubicBezTo>
                      <a:pt x="20148" y="10837"/>
                      <a:pt x="20158" y="10833"/>
                      <a:pt x="20168" y="10833"/>
                    </a:cubicBezTo>
                    <a:lnTo>
                      <a:pt x="20259" y="10985"/>
                    </a:lnTo>
                    <a:cubicBezTo>
                      <a:pt x="20280" y="11028"/>
                      <a:pt x="20316" y="11085"/>
                      <a:pt x="20326" y="11085"/>
                    </a:cubicBezTo>
                    <a:cubicBezTo>
                      <a:pt x="20330" y="11085"/>
                      <a:pt x="20329" y="11074"/>
                      <a:pt x="20320" y="11046"/>
                    </a:cubicBezTo>
                    <a:cubicBezTo>
                      <a:pt x="20331" y="11035"/>
                      <a:pt x="20342" y="11028"/>
                      <a:pt x="20355" y="11028"/>
                    </a:cubicBezTo>
                    <a:cubicBezTo>
                      <a:pt x="20377" y="11028"/>
                      <a:pt x="20403" y="11049"/>
                      <a:pt x="20442" y="11107"/>
                    </a:cubicBezTo>
                    <a:cubicBezTo>
                      <a:pt x="20446" y="11102"/>
                      <a:pt x="20450" y="11101"/>
                      <a:pt x="20453" y="11101"/>
                    </a:cubicBezTo>
                    <a:cubicBezTo>
                      <a:pt x="20466" y="11101"/>
                      <a:pt x="20468" y="11128"/>
                      <a:pt x="20459" y="11128"/>
                    </a:cubicBezTo>
                    <a:cubicBezTo>
                      <a:pt x="20455" y="11128"/>
                      <a:pt x="20450" y="11123"/>
                      <a:pt x="20442" y="11107"/>
                    </a:cubicBezTo>
                    <a:cubicBezTo>
                      <a:pt x="20411" y="11107"/>
                      <a:pt x="20381" y="11137"/>
                      <a:pt x="20411" y="11198"/>
                    </a:cubicBezTo>
                    <a:cubicBezTo>
                      <a:pt x="20472" y="11289"/>
                      <a:pt x="20442" y="11289"/>
                      <a:pt x="20442" y="11289"/>
                    </a:cubicBezTo>
                    <a:cubicBezTo>
                      <a:pt x="20436" y="11288"/>
                      <a:pt x="20431" y="11287"/>
                      <a:pt x="20427" y="11287"/>
                    </a:cubicBezTo>
                    <a:cubicBezTo>
                      <a:pt x="20340" y="11287"/>
                      <a:pt x="20536" y="11566"/>
                      <a:pt x="20594" y="11624"/>
                    </a:cubicBezTo>
                    <a:cubicBezTo>
                      <a:pt x="20746" y="11745"/>
                      <a:pt x="20776" y="11837"/>
                      <a:pt x="20715" y="11867"/>
                    </a:cubicBezTo>
                    <a:cubicBezTo>
                      <a:pt x="20654" y="11897"/>
                      <a:pt x="20806" y="12019"/>
                      <a:pt x="20928" y="12049"/>
                    </a:cubicBezTo>
                    <a:lnTo>
                      <a:pt x="21080" y="12080"/>
                    </a:lnTo>
                    <a:lnTo>
                      <a:pt x="20989" y="12140"/>
                    </a:lnTo>
                    <a:cubicBezTo>
                      <a:pt x="20898" y="12262"/>
                      <a:pt x="20898" y="12262"/>
                      <a:pt x="21080" y="12475"/>
                    </a:cubicBezTo>
                    <a:cubicBezTo>
                      <a:pt x="21202" y="12627"/>
                      <a:pt x="21202" y="12627"/>
                      <a:pt x="21171" y="12627"/>
                    </a:cubicBezTo>
                    <a:cubicBezTo>
                      <a:pt x="21141" y="12657"/>
                      <a:pt x="21171" y="12748"/>
                      <a:pt x="21293" y="12961"/>
                    </a:cubicBezTo>
                    <a:cubicBezTo>
                      <a:pt x="21426" y="13174"/>
                      <a:pt x="21466" y="13271"/>
                      <a:pt x="21494" y="13271"/>
                    </a:cubicBezTo>
                    <a:cubicBezTo>
                      <a:pt x="21498" y="13271"/>
                      <a:pt x="21502" y="13269"/>
                      <a:pt x="21505" y="13265"/>
                    </a:cubicBezTo>
                    <a:lnTo>
                      <a:pt x="21597" y="13448"/>
                    </a:lnTo>
                    <a:cubicBezTo>
                      <a:pt x="21574" y="13515"/>
                      <a:pt x="21634" y="13614"/>
                      <a:pt x="21679" y="13614"/>
                    </a:cubicBezTo>
                    <a:cubicBezTo>
                      <a:pt x="21696" y="13614"/>
                      <a:pt x="21710" y="13601"/>
                      <a:pt x="21718" y="13569"/>
                    </a:cubicBezTo>
                    <a:cubicBezTo>
                      <a:pt x="21718" y="13569"/>
                      <a:pt x="21749" y="13660"/>
                      <a:pt x="21779" y="13721"/>
                    </a:cubicBezTo>
                    <a:lnTo>
                      <a:pt x="21749" y="13751"/>
                    </a:lnTo>
                    <a:cubicBezTo>
                      <a:pt x="21749" y="13751"/>
                      <a:pt x="21809" y="13934"/>
                      <a:pt x="22174" y="14542"/>
                    </a:cubicBezTo>
                    <a:cubicBezTo>
                      <a:pt x="22521" y="15156"/>
                      <a:pt x="22610" y="15277"/>
                      <a:pt x="22668" y="15277"/>
                    </a:cubicBezTo>
                    <a:cubicBezTo>
                      <a:pt x="22676" y="15277"/>
                      <a:pt x="22683" y="15275"/>
                      <a:pt x="22691" y="15271"/>
                    </a:cubicBezTo>
                    <a:cubicBezTo>
                      <a:pt x="22782" y="15332"/>
                      <a:pt x="22843" y="15393"/>
                      <a:pt x="22782" y="15423"/>
                    </a:cubicBezTo>
                    <a:cubicBezTo>
                      <a:pt x="22756" y="15449"/>
                      <a:pt x="22775" y="15521"/>
                      <a:pt x="22800" y="15521"/>
                    </a:cubicBezTo>
                    <a:cubicBezTo>
                      <a:pt x="22804" y="15521"/>
                      <a:pt x="22808" y="15519"/>
                      <a:pt x="22812" y="15514"/>
                    </a:cubicBezTo>
                    <a:cubicBezTo>
                      <a:pt x="22812" y="15514"/>
                      <a:pt x="22904" y="15666"/>
                      <a:pt x="22934" y="15758"/>
                    </a:cubicBezTo>
                    <a:cubicBezTo>
                      <a:pt x="23011" y="15990"/>
                      <a:pt x="23067" y="16069"/>
                      <a:pt x="23101" y="16069"/>
                    </a:cubicBezTo>
                    <a:cubicBezTo>
                      <a:pt x="23107" y="16069"/>
                      <a:pt x="23112" y="16066"/>
                      <a:pt x="23116" y="16062"/>
                    </a:cubicBezTo>
                    <a:cubicBezTo>
                      <a:pt x="23116" y="16020"/>
                      <a:pt x="23120" y="16003"/>
                      <a:pt x="23126" y="16003"/>
                    </a:cubicBezTo>
                    <a:cubicBezTo>
                      <a:pt x="23137" y="16003"/>
                      <a:pt x="23157" y="16063"/>
                      <a:pt x="23177" y="16122"/>
                    </a:cubicBezTo>
                    <a:cubicBezTo>
                      <a:pt x="23208" y="16214"/>
                      <a:pt x="23208" y="16305"/>
                      <a:pt x="23238" y="16305"/>
                    </a:cubicBezTo>
                    <a:cubicBezTo>
                      <a:pt x="23329" y="16365"/>
                      <a:pt x="23664" y="16761"/>
                      <a:pt x="23633" y="16821"/>
                    </a:cubicBezTo>
                    <a:lnTo>
                      <a:pt x="23724" y="16943"/>
                    </a:lnTo>
                    <a:cubicBezTo>
                      <a:pt x="23755" y="16943"/>
                      <a:pt x="23876" y="17065"/>
                      <a:pt x="23998" y="17217"/>
                    </a:cubicBezTo>
                    <a:cubicBezTo>
                      <a:pt x="24089" y="17338"/>
                      <a:pt x="24150" y="17399"/>
                      <a:pt x="24120" y="17429"/>
                    </a:cubicBezTo>
                    <a:cubicBezTo>
                      <a:pt x="24109" y="17424"/>
                      <a:pt x="24102" y="17422"/>
                      <a:pt x="24099" y="17422"/>
                    </a:cubicBezTo>
                    <a:cubicBezTo>
                      <a:pt x="24081" y="17422"/>
                      <a:pt x="24140" y="17481"/>
                      <a:pt x="24241" y="17581"/>
                    </a:cubicBezTo>
                    <a:cubicBezTo>
                      <a:pt x="24302" y="17642"/>
                      <a:pt x="24423" y="17672"/>
                      <a:pt x="24484" y="17733"/>
                    </a:cubicBezTo>
                    <a:cubicBezTo>
                      <a:pt x="24490" y="17728"/>
                      <a:pt x="24496" y="17725"/>
                      <a:pt x="24504" y="17725"/>
                    </a:cubicBezTo>
                    <a:cubicBezTo>
                      <a:pt x="24537" y="17725"/>
                      <a:pt x="24587" y="17775"/>
                      <a:pt x="24636" y="17824"/>
                    </a:cubicBezTo>
                    <a:lnTo>
                      <a:pt x="24606" y="17855"/>
                    </a:lnTo>
                    <a:cubicBezTo>
                      <a:pt x="24606" y="17855"/>
                      <a:pt x="24575" y="17885"/>
                      <a:pt x="24575" y="17885"/>
                    </a:cubicBezTo>
                    <a:cubicBezTo>
                      <a:pt x="24636" y="17946"/>
                      <a:pt x="24697" y="18007"/>
                      <a:pt x="24727" y="18007"/>
                    </a:cubicBezTo>
                    <a:cubicBezTo>
                      <a:pt x="24758" y="18068"/>
                      <a:pt x="24819" y="18159"/>
                      <a:pt x="24940" y="18280"/>
                    </a:cubicBezTo>
                    <a:cubicBezTo>
                      <a:pt x="25062" y="18402"/>
                      <a:pt x="25214" y="18524"/>
                      <a:pt x="25275" y="18554"/>
                    </a:cubicBezTo>
                    <a:cubicBezTo>
                      <a:pt x="25305" y="18676"/>
                      <a:pt x="25700" y="19040"/>
                      <a:pt x="25822" y="19040"/>
                    </a:cubicBezTo>
                    <a:cubicBezTo>
                      <a:pt x="25827" y="19035"/>
                      <a:pt x="25833" y="19032"/>
                      <a:pt x="25841" y="19032"/>
                    </a:cubicBezTo>
                    <a:cubicBezTo>
                      <a:pt x="25874" y="19032"/>
                      <a:pt x="25924" y="19087"/>
                      <a:pt x="25974" y="19162"/>
                    </a:cubicBezTo>
                    <a:cubicBezTo>
                      <a:pt x="26004" y="19253"/>
                      <a:pt x="26004" y="19253"/>
                      <a:pt x="26095" y="19283"/>
                    </a:cubicBezTo>
                    <a:cubicBezTo>
                      <a:pt x="26186" y="19314"/>
                      <a:pt x="26247" y="19375"/>
                      <a:pt x="26278" y="19466"/>
                    </a:cubicBezTo>
                    <a:cubicBezTo>
                      <a:pt x="26308" y="19557"/>
                      <a:pt x="26399" y="19618"/>
                      <a:pt x="26490" y="19648"/>
                    </a:cubicBezTo>
                    <a:cubicBezTo>
                      <a:pt x="26642" y="19739"/>
                      <a:pt x="26794" y="19831"/>
                      <a:pt x="26855" y="19891"/>
                    </a:cubicBezTo>
                    <a:cubicBezTo>
                      <a:pt x="26953" y="19950"/>
                      <a:pt x="27026" y="19984"/>
                      <a:pt x="27049" y="19984"/>
                    </a:cubicBezTo>
                    <a:cubicBezTo>
                      <a:pt x="27061" y="19984"/>
                      <a:pt x="27059" y="19974"/>
                      <a:pt x="27037" y="19952"/>
                    </a:cubicBezTo>
                    <a:cubicBezTo>
                      <a:pt x="27048" y="19942"/>
                      <a:pt x="27065" y="19939"/>
                      <a:pt x="27083" y="19939"/>
                    </a:cubicBezTo>
                    <a:cubicBezTo>
                      <a:pt x="27119" y="19939"/>
                      <a:pt x="27159" y="19952"/>
                      <a:pt x="27159" y="19952"/>
                    </a:cubicBezTo>
                    <a:cubicBezTo>
                      <a:pt x="27172" y="19956"/>
                      <a:pt x="27183" y="19960"/>
                      <a:pt x="27194" y="19964"/>
                    </a:cubicBezTo>
                    <a:lnTo>
                      <a:pt x="27194" y="19964"/>
                    </a:lnTo>
                    <a:cubicBezTo>
                      <a:pt x="27165" y="19955"/>
                      <a:pt x="27147" y="19951"/>
                      <a:pt x="27137" y="19951"/>
                    </a:cubicBezTo>
                    <a:cubicBezTo>
                      <a:pt x="27111" y="19951"/>
                      <a:pt x="27150" y="19984"/>
                      <a:pt x="27189" y="20043"/>
                    </a:cubicBezTo>
                    <a:cubicBezTo>
                      <a:pt x="27250" y="20135"/>
                      <a:pt x="27402" y="20226"/>
                      <a:pt x="27493" y="20256"/>
                    </a:cubicBezTo>
                    <a:cubicBezTo>
                      <a:pt x="27554" y="20317"/>
                      <a:pt x="27706" y="20408"/>
                      <a:pt x="27767" y="20469"/>
                    </a:cubicBezTo>
                    <a:cubicBezTo>
                      <a:pt x="27934" y="20612"/>
                      <a:pt x="28026" y="20662"/>
                      <a:pt x="28073" y="20662"/>
                    </a:cubicBezTo>
                    <a:cubicBezTo>
                      <a:pt x="28085" y="20662"/>
                      <a:pt x="28095" y="20658"/>
                      <a:pt x="28101" y="20651"/>
                    </a:cubicBezTo>
                    <a:cubicBezTo>
                      <a:pt x="28105" y="20644"/>
                      <a:pt x="28108" y="20638"/>
                      <a:pt x="28111" y="20632"/>
                    </a:cubicBezTo>
                    <a:lnTo>
                      <a:pt x="28111" y="20632"/>
                    </a:lnTo>
                    <a:cubicBezTo>
                      <a:pt x="28219" y="20743"/>
                      <a:pt x="28968" y="21169"/>
                      <a:pt x="29122" y="21169"/>
                    </a:cubicBezTo>
                    <a:cubicBezTo>
                      <a:pt x="29127" y="21169"/>
                      <a:pt x="29131" y="21169"/>
                      <a:pt x="29135" y="21168"/>
                    </a:cubicBezTo>
                    <a:lnTo>
                      <a:pt x="29135" y="21168"/>
                    </a:lnTo>
                    <a:lnTo>
                      <a:pt x="29104" y="21198"/>
                    </a:lnTo>
                    <a:cubicBezTo>
                      <a:pt x="29104" y="21229"/>
                      <a:pt x="29196" y="21259"/>
                      <a:pt x="29348" y="21350"/>
                    </a:cubicBezTo>
                    <a:cubicBezTo>
                      <a:pt x="29439" y="21381"/>
                      <a:pt x="29773" y="21502"/>
                      <a:pt x="30016" y="21624"/>
                    </a:cubicBezTo>
                    <a:cubicBezTo>
                      <a:pt x="30307" y="21730"/>
                      <a:pt x="30528" y="21812"/>
                      <a:pt x="30601" y="21812"/>
                    </a:cubicBezTo>
                    <a:cubicBezTo>
                      <a:pt x="30613" y="21812"/>
                      <a:pt x="30620" y="21810"/>
                      <a:pt x="30624" y="21806"/>
                    </a:cubicBezTo>
                    <a:cubicBezTo>
                      <a:pt x="30685" y="21837"/>
                      <a:pt x="30685" y="21837"/>
                      <a:pt x="30685" y="21867"/>
                    </a:cubicBezTo>
                    <a:cubicBezTo>
                      <a:pt x="30594" y="21867"/>
                      <a:pt x="30685" y="21897"/>
                      <a:pt x="30746" y="21928"/>
                    </a:cubicBezTo>
                    <a:cubicBezTo>
                      <a:pt x="30772" y="21937"/>
                      <a:pt x="30791" y="21940"/>
                      <a:pt x="30805" y="21940"/>
                    </a:cubicBezTo>
                    <a:cubicBezTo>
                      <a:pt x="30840" y="21940"/>
                      <a:pt x="30846" y="21919"/>
                      <a:pt x="30867" y="21897"/>
                    </a:cubicBezTo>
                    <a:cubicBezTo>
                      <a:pt x="30867" y="21890"/>
                      <a:pt x="30873" y="21886"/>
                      <a:pt x="30884" y="21886"/>
                    </a:cubicBezTo>
                    <a:cubicBezTo>
                      <a:pt x="30917" y="21886"/>
                      <a:pt x="30997" y="21920"/>
                      <a:pt x="31111" y="21989"/>
                    </a:cubicBezTo>
                    <a:cubicBezTo>
                      <a:pt x="31263" y="22080"/>
                      <a:pt x="31627" y="22171"/>
                      <a:pt x="31810" y="22201"/>
                    </a:cubicBezTo>
                    <a:cubicBezTo>
                      <a:pt x="31870" y="22232"/>
                      <a:pt x="31962" y="22262"/>
                      <a:pt x="31962" y="22293"/>
                    </a:cubicBezTo>
                    <a:cubicBezTo>
                      <a:pt x="32036" y="22342"/>
                      <a:pt x="32151" y="22392"/>
                      <a:pt x="32290" y="22392"/>
                    </a:cubicBezTo>
                    <a:cubicBezTo>
                      <a:pt x="32321" y="22392"/>
                      <a:pt x="32354" y="22389"/>
                      <a:pt x="32387" y="22384"/>
                    </a:cubicBezTo>
                    <a:cubicBezTo>
                      <a:pt x="32478" y="22414"/>
                      <a:pt x="32478" y="22414"/>
                      <a:pt x="32478" y="22445"/>
                    </a:cubicBezTo>
                    <a:cubicBezTo>
                      <a:pt x="32545" y="22489"/>
                      <a:pt x="32547" y="22517"/>
                      <a:pt x="32590" y="22517"/>
                    </a:cubicBezTo>
                    <a:cubicBezTo>
                      <a:pt x="32606" y="22517"/>
                      <a:pt x="32628" y="22514"/>
                      <a:pt x="32661" y="22505"/>
                    </a:cubicBezTo>
                    <a:cubicBezTo>
                      <a:pt x="32843" y="22505"/>
                      <a:pt x="33086" y="22566"/>
                      <a:pt x="33269" y="22627"/>
                    </a:cubicBezTo>
                    <a:cubicBezTo>
                      <a:pt x="33329" y="22627"/>
                      <a:pt x="33390" y="22640"/>
                      <a:pt x="33424" y="22640"/>
                    </a:cubicBezTo>
                    <a:cubicBezTo>
                      <a:pt x="33441" y="22640"/>
                      <a:pt x="33451" y="22637"/>
                      <a:pt x="33451" y="22627"/>
                    </a:cubicBezTo>
                    <a:cubicBezTo>
                      <a:pt x="33451" y="22616"/>
                      <a:pt x="33451" y="22605"/>
                      <a:pt x="33451" y="22597"/>
                    </a:cubicBezTo>
                    <a:cubicBezTo>
                      <a:pt x="33504" y="22632"/>
                      <a:pt x="33527" y="22647"/>
                      <a:pt x="33554" y="22647"/>
                    </a:cubicBezTo>
                    <a:cubicBezTo>
                      <a:pt x="33573" y="22647"/>
                      <a:pt x="33596" y="22640"/>
                      <a:pt x="33633" y="22627"/>
                    </a:cubicBezTo>
                    <a:cubicBezTo>
                      <a:pt x="33633" y="22601"/>
                      <a:pt x="33650" y="22592"/>
                      <a:pt x="33668" y="22592"/>
                    </a:cubicBezTo>
                    <a:cubicBezTo>
                      <a:pt x="33694" y="22592"/>
                      <a:pt x="33725" y="22609"/>
                      <a:pt x="33725" y="22627"/>
                    </a:cubicBezTo>
                    <a:cubicBezTo>
                      <a:pt x="33816" y="22688"/>
                      <a:pt x="33907" y="22688"/>
                      <a:pt x="33907" y="22688"/>
                    </a:cubicBezTo>
                    <a:cubicBezTo>
                      <a:pt x="33968" y="22718"/>
                      <a:pt x="34424" y="22718"/>
                      <a:pt x="34880" y="22779"/>
                    </a:cubicBezTo>
                    <a:cubicBezTo>
                      <a:pt x="35175" y="22805"/>
                      <a:pt x="35395" y="22814"/>
                      <a:pt x="35549" y="22814"/>
                    </a:cubicBezTo>
                    <a:cubicBezTo>
                      <a:pt x="35761" y="22814"/>
                      <a:pt x="35852" y="22796"/>
                      <a:pt x="35852" y="22779"/>
                    </a:cubicBezTo>
                    <a:cubicBezTo>
                      <a:pt x="35890" y="22766"/>
                      <a:pt x="35912" y="22759"/>
                      <a:pt x="35932" y="22759"/>
                    </a:cubicBezTo>
                    <a:cubicBezTo>
                      <a:pt x="35959" y="22759"/>
                      <a:pt x="35981" y="22774"/>
                      <a:pt x="36035" y="22809"/>
                    </a:cubicBezTo>
                    <a:cubicBezTo>
                      <a:pt x="36126" y="22840"/>
                      <a:pt x="36217" y="22840"/>
                      <a:pt x="36308" y="22840"/>
                    </a:cubicBezTo>
                    <a:cubicBezTo>
                      <a:pt x="36399" y="22840"/>
                      <a:pt x="36491" y="22840"/>
                      <a:pt x="36491" y="22870"/>
                    </a:cubicBezTo>
                    <a:cubicBezTo>
                      <a:pt x="36582" y="22840"/>
                      <a:pt x="36582" y="22840"/>
                      <a:pt x="36673" y="22809"/>
                    </a:cubicBezTo>
                    <a:cubicBezTo>
                      <a:pt x="36673" y="22835"/>
                      <a:pt x="36689" y="22844"/>
                      <a:pt x="36715" y="22844"/>
                    </a:cubicBezTo>
                    <a:cubicBezTo>
                      <a:pt x="36750" y="22844"/>
                      <a:pt x="36803" y="22827"/>
                      <a:pt x="36855" y="22809"/>
                    </a:cubicBezTo>
                    <a:cubicBezTo>
                      <a:pt x="36886" y="22779"/>
                      <a:pt x="36901" y="22764"/>
                      <a:pt x="36912" y="22764"/>
                    </a:cubicBezTo>
                    <a:cubicBezTo>
                      <a:pt x="36924" y="22764"/>
                      <a:pt x="36931" y="22779"/>
                      <a:pt x="36946" y="22809"/>
                    </a:cubicBezTo>
                    <a:cubicBezTo>
                      <a:pt x="36946" y="22831"/>
                      <a:pt x="37068" y="22852"/>
                      <a:pt x="37107" y="22852"/>
                    </a:cubicBezTo>
                    <a:cubicBezTo>
                      <a:pt x="37123" y="22852"/>
                      <a:pt x="37125" y="22849"/>
                      <a:pt x="37098" y="22840"/>
                    </a:cubicBezTo>
                    <a:cubicBezTo>
                      <a:pt x="37098" y="22809"/>
                      <a:pt x="37281" y="22809"/>
                      <a:pt x="37372" y="22749"/>
                    </a:cubicBezTo>
                    <a:cubicBezTo>
                      <a:pt x="37463" y="22749"/>
                      <a:pt x="37554" y="22749"/>
                      <a:pt x="37554" y="22779"/>
                    </a:cubicBezTo>
                    <a:cubicBezTo>
                      <a:pt x="37567" y="22783"/>
                      <a:pt x="37586" y="22785"/>
                      <a:pt x="37610" y="22785"/>
                    </a:cubicBezTo>
                    <a:cubicBezTo>
                      <a:pt x="37763" y="22785"/>
                      <a:pt x="38110" y="22710"/>
                      <a:pt x="38162" y="22657"/>
                    </a:cubicBezTo>
                    <a:cubicBezTo>
                      <a:pt x="38162" y="22642"/>
                      <a:pt x="38185" y="22635"/>
                      <a:pt x="38208" y="22635"/>
                    </a:cubicBezTo>
                    <a:cubicBezTo>
                      <a:pt x="38231" y="22635"/>
                      <a:pt x="38254" y="22642"/>
                      <a:pt x="38254" y="22657"/>
                    </a:cubicBezTo>
                    <a:cubicBezTo>
                      <a:pt x="38254" y="22673"/>
                      <a:pt x="38276" y="22680"/>
                      <a:pt x="38311" y="22680"/>
                    </a:cubicBezTo>
                    <a:cubicBezTo>
                      <a:pt x="38345" y="22680"/>
                      <a:pt x="38390" y="22673"/>
                      <a:pt x="38436" y="22657"/>
                    </a:cubicBezTo>
                    <a:cubicBezTo>
                      <a:pt x="38463" y="22648"/>
                      <a:pt x="38481" y="22645"/>
                      <a:pt x="38495" y="22645"/>
                    </a:cubicBezTo>
                    <a:cubicBezTo>
                      <a:pt x="38527" y="22645"/>
                      <a:pt x="38527" y="22666"/>
                      <a:pt x="38527" y="22688"/>
                    </a:cubicBezTo>
                    <a:cubicBezTo>
                      <a:pt x="38501" y="22713"/>
                      <a:pt x="38497" y="22723"/>
                      <a:pt x="38515" y="22723"/>
                    </a:cubicBezTo>
                    <a:cubicBezTo>
                      <a:pt x="38539" y="22723"/>
                      <a:pt x="38604" y="22705"/>
                      <a:pt x="38709" y="22688"/>
                    </a:cubicBezTo>
                    <a:cubicBezTo>
                      <a:pt x="38801" y="22627"/>
                      <a:pt x="39165" y="22566"/>
                      <a:pt x="39409" y="22505"/>
                    </a:cubicBezTo>
                    <a:cubicBezTo>
                      <a:pt x="39864" y="22414"/>
                      <a:pt x="39925" y="22353"/>
                      <a:pt x="40077" y="22262"/>
                    </a:cubicBezTo>
                    <a:lnTo>
                      <a:pt x="40168" y="22171"/>
                    </a:lnTo>
                    <a:lnTo>
                      <a:pt x="40168" y="22232"/>
                    </a:lnTo>
                    <a:cubicBezTo>
                      <a:pt x="40168" y="22262"/>
                      <a:pt x="40290" y="22293"/>
                      <a:pt x="40290" y="22293"/>
                    </a:cubicBezTo>
                    <a:cubicBezTo>
                      <a:pt x="40381" y="22293"/>
                      <a:pt x="40351" y="22232"/>
                      <a:pt x="40351" y="22201"/>
                    </a:cubicBezTo>
                    <a:cubicBezTo>
                      <a:pt x="40351" y="22171"/>
                      <a:pt x="40442" y="22141"/>
                      <a:pt x="40624" y="22141"/>
                    </a:cubicBezTo>
                    <a:cubicBezTo>
                      <a:pt x="40776" y="22110"/>
                      <a:pt x="40868" y="22080"/>
                      <a:pt x="40959" y="22019"/>
                    </a:cubicBezTo>
                    <a:cubicBezTo>
                      <a:pt x="41050" y="21989"/>
                      <a:pt x="41111" y="21958"/>
                      <a:pt x="41232" y="21958"/>
                    </a:cubicBezTo>
                    <a:cubicBezTo>
                      <a:pt x="41293" y="21928"/>
                      <a:pt x="41293" y="21928"/>
                      <a:pt x="41293" y="21897"/>
                    </a:cubicBezTo>
                    <a:cubicBezTo>
                      <a:pt x="41293" y="21867"/>
                      <a:pt x="41354" y="21837"/>
                      <a:pt x="41445" y="21837"/>
                    </a:cubicBezTo>
                    <a:cubicBezTo>
                      <a:pt x="41462" y="21841"/>
                      <a:pt x="41481" y="21843"/>
                      <a:pt x="41502" y="21843"/>
                    </a:cubicBezTo>
                    <a:cubicBezTo>
                      <a:pt x="41630" y="21843"/>
                      <a:pt x="41810" y="21772"/>
                      <a:pt x="41810" y="21745"/>
                    </a:cubicBezTo>
                    <a:cubicBezTo>
                      <a:pt x="41810" y="21715"/>
                      <a:pt x="41871" y="21685"/>
                      <a:pt x="41962" y="21654"/>
                    </a:cubicBezTo>
                    <a:cubicBezTo>
                      <a:pt x="42053" y="21624"/>
                      <a:pt x="42144" y="21594"/>
                      <a:pt x="42205" y="21533"/>
                    </a:cubicBezTo>
                    <a:lnTo>
                      <a:pt x="42357" y="21472"/>
                    </a:lnTo>
                    <a:cubicBezTo>
                      <a:pt x="42379" y="21457"/>
                      <a:pt x="42392" y="21451"/>
                      <a:pt x="42398" y="21451"/>
                    </a:cubicBezTo>
                    <a:cubicBezTo>
                      <a:pt x="42417" y="21451"/>
                      <a:pt x="42365" y="21510"/>
                      <a:pt x="42296" y="21533"/>
                    </a:cubicBezTo>
                    <a:lnTo>
                      <a:pt x="42387" y="21533"/>
                    </a:lnTo>
                    <a:cubicBezTo>
                      <a:pt x="42570" y="21442"/>
                      <a:pt x="42630" y="21411"/>
                      <a:pt x="42722" y="21350"/>
                    </a:cubicBezTo>
                    <a:cubicBezTo>
                      <a:pt x="42738" y="21300"/>
                      <a:pt x="42746" y="21278"/>
                      <a:pt x="42754" y="21278"/>
                    </a:cubicBezTo>
                    <a:cubicBezTo>
                      <a:pt x="42761" y="21278"/>
                      <a:pt x="42769" y="21293"/>
                      <a:pt x="42782" y="21320"/>
                    </a:cubicBezTo>
                    <a:cubicBezTo>
                      <a:pt x="42794" y="21331"/>
                      <a:pt x="42813" y="21338"/>
                      <a:pt x="42836" y="21338"/>
                    </a:cubicBezTo>
                    <a:cubicBezTo>
                      <a:pt x="42876" y="21338"/>
                      <a:pt x="42926" y="21317"/>
                      <a:pt x="42965" y="21259"/>
                    </a:cubicBezTo>
                    <a:cubicBezTo>
                      <a:pt x="43003" y="21201"/>
                      <a:pt x="43054" y="21180"/>
                      <a:pt x="43086" y="21180"/>
                    </a:cubicBezTo>
                    <a:cubicBezTo>
                      <a:pt x="43105" y="21180"/>
                      <a:pt x="43117" y="21187"/>
                      <a:pt x="43117" y="21198"/>
                    </a:cubicBezTo>
                    <a:cubicBezTo>
                      <a:pt x="43105" y="21234"/>
                      <a:pt x="43098" y="21256"/>
                      <a:pt x="43110" y="21256"/>
                    </a:cubicBezTo>
                    <a:cubicBezTo>
                      <a:pt x="43129" y="21256"/>
                      <a:pt x="43195" y="21205"/>
                      <a:pt x="43360" y="21077"/>
                    </a:cubicBezTo>
                    <a:cubicBezTo>
                      <a:pt x="43542" y="21016"/>
                      <a:pt x="43846" y="20834"/>
                      <a:pt x="44089" y="20712"/>
                    </a:cubicBezTo>
                    <a:cubicBezTo>
                      <a:pt x="44390" y="20532"/>
                      <a:pt x="44542" y="20441"/>
                      <a:pt x="44663" y="20439"/>
                    </a:cubicBezTo>
                    <a:lnTo>
                      <a:pt x="44663" y="20439"/>
                    </a:lnTo>
                    <a:cubicBezTo>
                      <a:pt x="44674" y="20394"/>
                      <a:pt x="44771" y="20356"/>
                      <a:pt x="44971" y="20256"/>
                    </a:cubicBezTo>
                    <a:cubicBezTo>
                      <a:pt x="45214" y="20135"/>
                      <a:pt x="45336" y="20013"/>
                      <a:pt x="45396" y="19952"/>
                    </a:cubicBezTo>
                    <a:lnTo>
                      <a:pt x="45396" y="19952"/>
                    </a:lnTo>
                    <a:cubicBezTo>
                      <a:pt x="45336" y="20013"/>
                      <a:pt x="45245" y="20043"/>
                      <a:pt x="45245" y="20043"/>
                    </a:cubicBezTo>
                    <a:cubicBezTo>
                      <a:pt x="45214" y="19983"/>
                      <a:pt x="45305" y="19952"/>
                      <a:pt x="45457" y="19891"/>
                    </a:cubicBezTo>
                    <a:cubicBezTo>
                      <a:pt x="45496" y="19866"/>
                      <a:pt x="45524" y="19856"/>
                      <a:pt x="45543" y="19856"/>
                    </a:cubicBezTo>
                    <a:cubicBezTo>
                      <a:pt x="45569" y="19856"/>
                      <a:pt x="45579" y="19874"/>
                      <a:pt x="45579" y="19891"/>
                    </a:cubicBezTo>
                    <a:cubicBezTo>
                      <a:pt x="45591" y="19904"/>
                      <a:pt x="45614" y="19911"/>
                      <a:pt x="45641" y="19911"/>
                    </a:cubicBezTo>
                    <a:cubicBezTo>
                      <a:pt x="45680" y="19911"/>
                      <a:pt x="45726" y="19897"/>
                      <a:pt x="45761" y="19861"/>
                    </a:cubicBezTo>
                    <a:cubicBezTo>
                      <a:pt x="45835" y="19836"/>
                      <a:pt x="45889" y="19792"/>
                      <a:pt x="45859" y="19792"/>
                    </a:cubicBezTo>
                    <a:cubicBezTo>
                      <a:pt x="45851" y="19792"/>
                      <a:pt x="45839" y="19794"/>
                      <a:pt x="45822" y="19800"/>
                    </a:cubicBezTo>
                    <a:cubicBezTo>
                      <a:pt x="45822" y="19770"/>
                      <a:pt x="45822" y="19770"/>
                      <a:pt x="45883" y="19709"/>
                    </a:cubicBezTo>
                    <a:cubicBezTo>
                      <a:pt x="45974" y="19679"/>
                      <a:pt x="46035" y="19618"/>
                      <a:pt x="46096" y="19557"/>
                    </a:cubicBezTo>
                    <a:cubicBezTo>
                      <a:pt x="46096" y="19527"/>
                      <a:pt x="46156" y="19466"/>
                      <a:pt x="46248" y="19435"/>
                    </a:cubicBezTo>
                    <a:cubicBezTo>
                      <a:pt x="46339" y="19405"/>
                      <a:pt x="46491" y="19314"/>
                      <a:pt x="46491" y="19314"/>
                    </a:cubicBezTo>
                    <a:lnTo>
                      <a:pt x="46521" y="19344"/>
                    </a:lnTo>
                    <a:cubicBezTo>
                      <a:pt x="46521" y="19375"/>
                      <a:pt x="46612" y="19375"/>
                      <a:pt x="46612" y="19375"/>
                    </a:cubicBezTo>
                    <a:cubicBezTo>
                      <a:pt x="46704" y="19314"/>
                      <a:pt x="46673" y="19283"/>
                      <a:pt x="46673" y="19283"/>
                    </a:cubicBezTo>
                    <a:cubicBezTo>
                      <a:pt x="46673" y="19283"/>
                      <a:pt x="46795" y="19192"/>
                      <a:pt x="46947" y="19101"/>
                    </a:cubicBezTo>
                    <a:cubicBezTo>
                      <a:pt x="47129" y="18979"/>
                      <a:pt x="47372" y="18828"/>
                      <a:pt x="47615" y="18676"/>
                    </a:cubicBezTo>
                    <a:cubicBezTo>
                      <a:pt x="48102" y="18372"/>
                      <a:pt x="48618" y="18068"/>
                      <a:pt x="48740" y="17976"/>
                    </a:cubicBezTo>
                    <a:cubicBezTo>
                      <a:pt x="48878" y="17921"/>
                      <a:pt x="49092" y="17790"/>
                      <a:pt x="49061" y="17790"/>
                    </a:cubicBezTo>
                    <a:cubicBezTo>
                      <a:pt x="49058" y="17790"/>
                      <a:pt x="49052" y="17791"/>
                      <a:pt x="49044" y="17794"/>
                    </a:cubicBezTo>
                    <a:cubicBezTo>
                      <a:pt x="49014" y="17764"/>
                      <a:pt x="49378" y="17521"/>
                      <a:pt x="49865" y="17247"/>
                    </a:cubicBezTo>
                    <a:cubicBezTo>
                      <a:pt x="50381" y="16913"/>
                      <a:pt x="50777" y="16669"/>
                      <a:pt x="50746" y="16639"/>
                    </a:cubicBezTo>
                    <a:cubicBezTo>
                      <a:pt x="50746" y="16639"/>
                      <a:pt x="50837" y="16609"/>
                      <a:pt x="50989" y="16487"/>
                    </a:cubicBezTo>
                    <a:cubicBezTo>
                      <a:pt x="51141" y="16396"/>
                      <a:pt x="51263" y="16274"/>
                      <a:pt x="51354" y="16244"/>
                    </a:cubicBezTo>
                    <a:cubicBezTo>
                      <a:pt x="51393" y="16185"/>
                      <a:pt x="51433" y="16151"/>
                      <a:pt x="51439" y="16151"/>
                    </a:cubicBezTo>
                    <a:lnTo>
                      <a:pt x="51439" y="16151"/>
                    </a:lnTo>
                    <a:cubicBezTo>
                      <a:pt x="51443" y="16151"/>
                      <a:pt x="51436" y="16162"/>
                      <a:pt x="51415" y="16183"/>
                    </a:cubicBezTo>
                    <a:cubicBezTo>
                      <a:pt x="51436" y="16205"/>
                      <a:pt x="51458" y="16226"/>
                      <a:pt x="51490" y="16226"/>
                    </a:cubicBezTo>
                    <a:cubicBezTo>
                      <a:pt x="51503" y="16226"/>
                      <a:pt x="51519" y="16222"/>
                      <a:pt x="51536" y="16214"/>
                    </a:cubicBezTo>
                    <a:cubicBezTo>
                      <a:pt x="51688" y="16122"/>
                      <a:pt x="51688" y="16092"/>
                      <a:pt x="51658" y="16062"/>
                    </a:cubicBezTo>
                    <a:cubicBezTo>
                      <a:pt x="51658" y="16031"/>
                      <a:pt x="51719" y="15970"/>
                      <a:pt x="51719" y="15970"/>
                    </a:cubicBezTo>
                    <a:cubicBezTo>
                      <a:pt x="51764" y="15955"/>
                      <a:pt x="51787" y="15948"/>
                      <a:pt x="51799" y="15948"/>
                    </a:cubicBezTo>
                    <a:cubicBezTo>
                      <a:pt x="51810" y="15948"/>
                      <a:pt x="51810" y="15955"/>
                      <a:pt x="51810" y="15970"/>
                    </a:cubicBezTo>
                    <a:cubicBezTo>
                      <a:pt x="51840" y="16001"/>
                      <a:pt x="51840" y="16031"/>
                      <a:pt x="51840" y="16031"/>
                    </a:cubicBezTo>
                    <a:lnTo>
                      <a:pt x="51932" y="15970"/>
                    </a:lnTo>
                    <a:cubicBezTo>
                      <a:pt x="51901" y="15940"/>
                      <a:pt x="51992" y="15910"/>
                      <a:pt x="51992" y="15910"/>
                    </a:cubicBezTo>
                    <a:cubicBezTo>
                      <a:pt x="52038" y="15879"/>
                      <a:pt x="52061" y="15864"/>
                      <a:pt x="52076" y="15864"/>
                    </a:cubicBezTo>
                    <a:cubicBezTo>
                      <a:pt x="52091" y="15864"/>
                      <a:pt x="52099" y="15879"/>
                      <a:pt x="52114" y="15910"/>
                    </a:cubicBezTo>
                    <a:cubicBezTo>
                      <a:pt x="52124" y="15930"/>
                      <a:pt x="52138" y="15940"/>
                      <a:pt x="52153" y="15940"/>
                    </a:cubicBezTo>
                    <a:cubicBezTo>
                      <a:pt x="52185" y="15940"/>
                      <a:pt x="52225" y="15899"/>
                      <a:pt x="52266" y="15818"/>
                    </a:cubicBezTo>
                    <a:lnTo>
                      <a:pt x="52388" y="15697"/>
                    </a:lnTo>
                    <a:cubicBezTo>
                      <a:pt x="52398" y="15699"/>
                      <a:pt x="52409" y="15701"/>
                      <a:pt x="52420" y="15701"/>
                    </a:cubicBezTo>
                    <a:cubicBezTo>
                      <a:pt x="52530" y="15701"/>
                      <a:pt x="52636" y="15570"/>
                      <a:pt x="52691" y="15514"/>
                    </a:cubicBezTo>
                    <a:cubicBezTo>
                      <a:pt x="52813" y="15514"/>
                      <a:pt x="52874" y="15484"/>
                      <a:pt x="52935" y="15393"/>
                    </a:cubicBezTo>
                    <a:cubicBezTo>
                      <a:pt x="52935" y="15362"/>
                      <a:pt x="52995" y="15302"/>
                      <a:pt x="53087" y="15302"/>
                    </a:cubicBezTo>
                    <a:cubicBezTo>
                      <a:pt x="53178" y="15271"/>
                      <a:pt x="53269" y="15241"/>
                      <a:pt x="53421" y="15150"/>
                    </a:cubicBezTo>
                    <a:cubicBezTo>
                      <a:pt x="53512" y="15089"/>
                      <a:pt x="54059" y="14815"/>
                      <a:pt x="54728" y="14511"/>
                    </a:cubicBezTo>
                    <a:cubicBezTo>
                      <a:pt x="55457" y="14177"/>
                      <a:pt x="55974" y="13995"/>
                      <a:pt x="55974" y="13964"/>
                    </a:cubicBezTo>
                    <a:cubicBezTo>
                      <a:pt x="56035" y="13934"/>
                      <a:pt x="56035" y="13934"/>
                      <a:pt x="56157" y="13934"/>
                    </a:cubicBezTo>
                    <a:cubicBezTo>
                      <a:pt x="56157" y="13941"/>
                      <a:pt x="56162" y="13945"/>
                      <a:pt x="56172" y="13945"/>
                    </a:cubicBezTo>
                    <a:cubicBezTo>
                      <a:pt x="56200" y="13945"/>
                      <a:pt x="56263" y="13911"/>
                      <a:pt x="56309" y="13843"/>
                    </a:cubicBezTo>
                    <a:cubicBezTo>
                      <a:pt x="56346" y="13805"/>
                      <a:pt x="56360" y="13779"/>
                      <a:pt x="56373" y="13779"/>
                    </a:cubicBezTo>
                    <a:cubicBezTo>
                      <a:pt x="56381" y="13779"/>
                      <a:pt x="56388" y="13789"/>
                      <a:pt x="56400" y="13812"/>
                    </a:cubicBezTo>
                    <a:cubicBezTo>
                      <a:pt x="56400" y="13817"/>
                      <a:pt x="56405" y="13820"/>
                      <a:pt x="56416" y="13820"/>
                    </a:cubicBezTo>
                    <a:cubicBezTo>
                      <a:pt x="56467" y="13820"/>
                      <a:pt x="56639" y="13761"/>
                      <a:pt x="56916" y="13660"/>
                    </a:cubicBezTo>
                    <a:cubicBezTo>
                      <a:pt x="57160" y="13569"/>
                      <a:pt x="57524" y="13478"/>
                      <a:pt x="57494" y="13448"/>
                    </a:cubicBezTo>
                    <a:cubicBezTo>
                      <a:pt x="57594" y="13397"/>
                      <a:pt x="57640" y="13375"/>
                      <a:pt x="57645" y="13375"/>
                    </a:cubicBezTo>
                    <a:lnTo>
                      <a:pt x="57645" y="13375"/>
                    </a:lnTo>
                    <a:cubicBezTo>
                      <a:pt x="57649" y="13375"/>
                      <a:pt x="57626" y="13390"/>
                      <a:pt x="57585" y="13417"/>
                    </a:cubicBezTo>
                    <a:cubicBezTo>
                      <a:pt x="57567" y="13453"/>
                      <a:pt x="57591" y="13467"/>
                      <a:pt x="57641" y="13467"/>
                    </a:cubicBezTo>
                    <a:cubicBezTo>
                      <a:pt x="57761" y="13467"/>
                      <a:pt x="58030" y="13381"/>
                      <a:pt x="58223" y="13296"/>
                    </a:cubicBezTo>
                    <a:cubicBezTo>
                      <a:pt x="58284" y="13296"/>
                      <a:pt x="58332" y="13282"/>
                      <a:pt x="58365" y="13282"/>
                    </a:cubicBezTo>
                    <a:cubicBezTo>
                      <a:pt x="58382" y="13282"/>
                      <a:pt x="58396" y="13285"/>
                      <a:pt x="58406" y="13296"/>
                    </a:cubicBezTo>
                    <a:cubicBezTo>
                      <a:pt x="58497" y="13265"/>
                      <a:pt x="58558" y="13265"/>
                      <a:pt x="58831" y="13174"/>
                    </a:cubicBezTo>
                    <a:cubicBezTo>
                      <a:pt x="58923" y="13144"/>
                      <a:pt x="59287" y="13083"/>
                      <a:pt x="59439" y="13052"/>
                    </a:cubicBezTo>
                    <a:cubicBezTo>
                      <a:pt x="59531" y="13052"/>
                      <a:pt x="59622" y="13022"/>
                      <a:pt x="59682" y="12992"/>
                    </a:cubicBezTo>
                    <a:cubicBezTo>
                      <a:pt x="59774" y="12992"/>
                      <a:pt x="59804" y="12961"/>
                      <a:pt x="59804" y="12961"/>
                    </a:cubicBezTo>
                    <a:lnTo>
                      <a:pt x="60199" y="12961"/>
                    </a:lnTo>
                    <a:cubicBezTo>
                      <a:pt x="60290" y="12931"/>
                      <a:pt x="60412" y="12931"/>
                      <a:pt x="60534" y="12931"/>
                    </a:cubicBezTo>
                    <a:cubicBezTo>
                      <a:pt x="60686" y="12900"/>
                      <a:pt x="60838" y="12900"/>
                      <a:pt x="60989" y="12900"/>
                    </a:cubicBezTo>
                    <a:cubicBezTo>
                      <a:pt x="61091" y="12890"/>
                      <a:pt x="61192" y="12887"/>
                      <a:pt x="61290" y="12887"/>
                    </a:cubicBezTo>
                    <a:cubicBezTo>
                      <a:pt x="61486" y="12887"/>
                      <a:pt x="61668" y="12900"/>
                      <a:pt x="61810" y="12900"/>
                    </a:cubicBezTo>
                    <a:cubicBezTo>
                      <a:pt x="62053" y="12900"/>
                      <a:pt x="62205" y="12931"/>
                      <a:pt x="62236" y="12961"/>
                    </a:cubicBezTo>
                    <a:cubicBezTo>
                      <a:pt x="62236" y="12961"/>
                      <a:pt x="62327" y="12961"/>
                      <a:pt x="62418" y="12931"/>
                    </a:cubicBezTo>
                    <a:cubicBezTo>
                      <a:pt x="62479" y="12900"/>
                      <a:pt x="62532" y="12885"/>
                      <a:pt x="62578" y="12885"/>
                    </a:cubicBezTo>
                    <a:cubicBezTo>
                      <a:pt x="62623" y="12885"/>
                      <a:pt x="62661" y="12900"/>
                      <a:pt x="62692" y="12931"/>
                    </a:cubicBezTo>
                    <a:cubicBezTo>
                      <a:pt x="62756" y="12974"/>
                      <a:pt x="62957" y="13017"/>
                      <a:pt x="63102" y="13017"/>
                    </a:cubicBezTo>
                    <a:cubicBezTo>
                      <a:pt x="63162" y="13017"/>
                      <a:pt x="63212" y="13009"/>
                      <a:pt x="63239" y="12992"/>
                    </a:cubicBezTo>
                    <a:lnTo>
                      <a:pt x="63239" y="13022"/>
                    </a:lnTo>
                    <a:cubicBezTo>
                      <a:pt x="63278" y="13081"/>
                      <a:pt x="63406" y="13114"/>
                      <a:pt x="63525" y="13114"/>
                    </a:cubicBezTo>
                    <a:cubicBezTo>
                      <a:pt x="63590" y="13114"/>
                      <a:pt x="63652" y="13104"/>
                      <a:pt x="63695" y="13083"/>
                    </a:cubicBezTo>
                    <a:cubicBezTo>
                      <a:pt x="63756" y="13144"/>
                      <a:pt x="63847" y="13174"/>
                      <a:pt x="63938" y="13174"/>
                    </a:cubicBezTo>
                    <a:cubicBezTo>
                      <a:pt x="64029" y="13204"/>
                      <a:pt x="64029" y="13204"/>
                      <a:pt x="63999" y="13265"/>
                    </a:cubicBezTo>
                    <a:cubicBezTo>
                      <a:pt x="63999" y="13296"/>
                      <a:pt x="63999" y="13326"/>
                      <a:pt x="64090" y="13356"/>
                    </a:cubicBezTo>
                    <a:cubicBezTo>
                      <a:pt x="64117" y="13365"/>
                      <a:pt x="64135" y="13369"/>
                      <a:pt x="64149" y="13369"/>
                    </a:cubicBezTo>
                    <a:cubicBezTo>
                      <a:pt x="64181" y="13369"/>
                      <a:pt x="64181" y="13347"/>
                      <a:pt x="64181" y="13326"/>
                    </a:cubicBezTo>
                    <a:cubicBezTo>
                      <a:pt x="64181" y="13326"/>
                      <a:pt x="64272" y="13326"/>
                      <a:pt x="64363" y="13356"/>
                    </a:cubicBezTo>
                    <a:cubicBezTo>
                      <a:pt x="64363" y="13356"/>
                      <a:pt x="64404" y="13370"/>
                      <a:pt x="64431" y="13370"/>
                    </a:cubicBezTo>
                    <a:cubicBezTo>
                      <a:pt x="64444" y="13370"/>
                      <a:pt x="64455" y="13366"/>
                      <a:pt x="64455" y="13356"/>
                    </a:cubicBezTo>
                    <a:cubicBezTo>
                      <a:pt x="64455" y="13347"/>
                      <a:pt x="64462" y="13344"/>
                      <a:pt x="64476" y="13344"/>
                    </a:cubicBezTo>
                    <a:cubicBezTo>
                      <a:pt x="64508" y="13344"/>
                      <a:pt x="64573" y="13365"/>
                      <a:pt x="64637" y="13387"/>
                    </a:cubicBezTo>
                    <a:cubicBezTo>
                      <a:pt x="64637" y="13396"/>
                      <a:pt x="64645" y="13399"/>
                      <a:pt x="64654" y="13399"/>
                    </a:cubicBezTo>
                    <a:cubicBezTo>
                      <a:pt x="64677" y="13399"/>
                      <a:pt x="64710" y="13378"/>
                      <a:pt x="64667" y="13356"/>
                    </a:cubicBezTo>
                    <a:cubicBezTo>
                      <a:pt x="64667" y="13332"/>
                      <a:pt x="64667" y="13287"/>
                      <a:pt x="64716" y="13287"/>
                    </a:cubicBezTo>
                    <a:cubicBezTo>
                      <a:pt x="64727" y="13287"/>
                      <a:pt x="64741" y="13290"/>
                      <a:pt x="64759" y="13296"/>
                    </a:cubicBezTo>
                    <a:cubicBezTo>
                      <a:pt x="64759" y="13296"/>
                      <a:pt x="64789" y="13265"/>
                      <a:pt x="64789" y="13235"/>
                    </a:cubicBezTo>
                    <a:cubicBezTo>
                      <a:pt x="64819" y="13174"/>
                      <a:pt x="64819" y="13144"/>
                      <a:pt x="64637" y="13052"/>
                    </a:cubicBezTo>
                    <a:cubicBezTo>
                      <a:pt x="64384" y="12960"/>
                      <a:pt x="64166" y="12869"/>
                      <a:pt x="64075" y="12869"/>
                    </a:cubicBezTo>
                    <a:cubicBezTo>
                      <a:pt x="64045" y="12869"/>
                      <a:pt x="64029" y="12878"/>
                      <a:pt x="64029" y="12900"/>
                    </a:cubicBezTo>
                    <a:cubicBezTo>
                      <a:pt x="64029" y="12900"/>
                      <a:pt x="63907" y="12900"/>
                      <a:pt x="63816" y="12870"/>
                    </a:cubicBezTo>
                    <a:cubicBezTo>
                      <a:pt x="63725" y="12870"/>
                      <a:pt x="63664" y="12809"/>
                      <a:pt x="63664" y="12809"/>
                    </a:cubicBezTo>
                    <a:cubicBezTo>
                      <a:pt x="63664" y="12809"/>
                      <a:pt x="63573" y="12779"/>
                      <a:pt x="63421" y="12748"/>
                    </a:cubicBezTo>
                    <a:cubicBezTo>
                      <a:pt x="63269" y="12688"/>
                      <a:pt x="63056" y="12657"/>
                      <a:pt x="62844" y="12657"/>
                    </a:cubicBezTo>
                    <a:cubicBezTo>
                      <a:pt x="62266" y="12566"/>
                      <a:pt x="61993" y="12566"/>
                      <a:pt x="61901" y="12536"/>
                    </a:cubicBezTo>
                    <a:cubicBezTo>
                      <a:pt x="61810" y="12505"/>
                      <a:pt x="61719" y="12505"/>
                      <a:pt x="61719" y="12505"/>
                    </a:cubicBezTo>
                    <a:lnTo>
                      <a:pt x="61354" y="12505"/>
                    </a:lnTo>
                    <a:cubicBezTo>
                      <a:pt x="61141" y="12536"/>
                      <a:pt x="60838" y="12536"/>
                      <a:pt x="60503" y="12566"/>
                    </a:cubicBezTo>
                    <a:cubicBezTo>
                      <a:pt x="60169" y="12596"/>
                      <a:pt x="59865" y="12627"/>
                      <a:pt x="59622" y="12657"/>
                    </a:cubicBezTo>
                    <a:cubicBezTo>
                      <a:pt x="59379" y="12688"/>
                      <a:pt x="59196" y="12748"/>
                      <a:pt x="59227" y="12748"/>
                    </a:cubicBezTo>
                    <a:lnTo>
                      <a:pt x="59044" y="12779"/>
                    </a:lnTo>
                    <a:cubicBezTo>
                      <a:pt x="59035" y="12770"/>
                      <a:pt x="59013" y="12766"/>
                      <a:pt x="58982" y="12766"/>
                    </a:cubicBezTo>
                    <a:cubicBezTo>
                      <a:pt x="58907" y="12766"/>
                      <a:pt x="58778" y="12788"/>
                      <a:pt x="58649" y="12809"/>
                    </a:cubicBezTo>
                    <a:cubicBezTo>
                      <a:pt x="58497" y="12900"/>
                      <a:pt x="58315" y="12931"/>
                      <a:pt x="58315" y="12931"/>
                    </a:cubicBezTo>
                    <a:cubicBezTo>
                      <a:pt x="58315" y="12922"/>
                      <a:pt x="58307" y="12918"/>
                      <a:pt x="58291" y="12918"/>
                    </a:cubicBezTo>
                    <a:cubicBezTo>
                      <a:pt x="58253" y="12918"/>
                      <a:pt x="58170" y="12940"/>
                      <a:pt x="58041" y="12961"/>
                    </a:cubicBezTo>
                    <a:cubicBezTo>
                      <a:pt x="57859" y="12992"/>
                      <a:pt x="57768" y="13022"/>
                      <a:pt x="57768" y="13052"/>
                    </a:cubicBezTo>
                    <a:cubicBezTo>
                      <a:pt x="57676" y="13083"/>
                      <a:pt x="57068" y="13235"/>
                      <a:pt x="56795" y="13326"/>
                    </a:cubicBezTo>
                    <a:cubicBezTo>
                      <a:pt x="56778" y="13320"/>
                      <a:pt x="56761" y="13318"/>
                      <a:pt x="56745" y="13318"/>
                    </a:cubicBezTo>
                    <a:cubicBezTo>
                      <a:pt x="56671" y="13318"/>
                      <a:pt x="56601" y="13367"/>
                      <a:pt x="56552" y="13417"/>
                    </a:cubicBezTo>
                    <a:cubicBezTo>
                      <a:pt x="56552" y="13478"/>
                      <a:pt x="56461" y="13539"/>
                      <a:pt x="56400" y="13539"/>
                    </a:cubicBezTo>
                    <a:cubicBezTo>
                      <a:pt x="56400" y="13539"/>
                      <a:pt x="56369" y="13508"/>
                      <a:pt x="56369" y="13478"/>
                    </a:cubicBezTo>
                    <a:cubicBezTo>
                      <a:pt x="56400" y="13448"/>
                      <a:pt x="56415" y="13432"/>
                      <a:pt x="56404" y="13432"/>
                    </a:cubicBezTo>
                    <a:cubicBezTo>
                      <a:pt x="56392" y="13432"/>
                      <a:pt x="56354" y="13448"/>
                      <a:pt x="56278" y="13478"/>
                    </a:cubicBezTo>
                    <a:cubicBezTo>
                      <a:pt x="56187" y="13508"/>
                      <a:pt x="56096" y="13539"/>
                      <a:pt x="56096" y="13539"/>
                    </a:cubicBezTo>
                    <a:cubicBezTo>
                      <a:pt x="56096" y="13569"/>
                      <a:pt x="55670" y="13721"/>
                      <a:pt x="55093" y="13964"/>
                    </a:cubicBezTo>
                    <a:cubicBezTo>
                      <a:pt x="54302" y="14299"/>
                      <a:pt x="54090" y="14420"/>
                      <a:pt x="54090" y="14451"/>
                    </a:cubicBezTo>
                    <a:cubicBezTo>
                      <a:pt x="54090" y="14481"/>
                      <a:pt x="54029" y="14511"/>
                      <a:pt x="53755" y="14603"/>
                    </a:cubicBezTo>
                    <a:cubicBezTo>
                      <a:pt x="53239" y="14755"/>
                      <a:pt x="53239" y="14755"/>
                      <a:pt x="53147" y="14846"/>
                    </a:cubicBezTo>
                    <a:cubicBezTo>
                      <a:pt x="53186" y="14820"/>
                      <a:pt x="53208" y="14811"/>
                      <a:pt x="53223" y="14811"/>
                    </a:cubicBezTo>
                    <a:cubicBezTo>
                      <a:pt x="53244" y="14811"/>
                      <a:pt x="53251" y="14828"/>
                      <a:pt x="53269" y="14846"/>
                    </a:cubicBezTo>
                    <a:cubicBezTo>
                      <a:pt x="53294" y="14895"/>
                      <a:pt x="53238" y="14945"/>
                      <a:pt x="53166" y="14945"/>
                    </a:cubicBezTo>
                    <a:cubicBezTo>
                      <a:pt x="53150" y="14945"/>
                      <a:pt x="53134" y="14942"/>
                      <a:pt x="53117" y="14937"/>
                    </a:cubicBezTo>
                    <a:cubicBezTo>
                      <a:pt x="53114" y="14934"/>
                      <a:pt x="53110" y="14933"/>
                      <a:pt x="53103" y="14933"/>
                    </a:cubicBezTo>
                    <a:cubicBezTo>
                      <a:pt x="52956" y="14933"/>
                      <a:pt x="51869" y="15550"/>
                      <a:pt x="51840" y="15666"/>
                    </a:cubicBezTo>
                    <a:lnTo>
                      <a:pt x="51840" y="15636"/>
                    </a:lnTo>
                    <a:cubicBezTo>
                      <a:pt x="51834" y="15629"/>
                      <a:pt x="51824" y="15626"/>
                      <a:pt x="51811" y="15626"/>
                    </a:cubicBezTo>
                    <a:cubicBezTo>
                      <a:pt x="51761" y="15626"/>
                      <a:pt x="51653" y="15675"/>
                      <a:pt x="51415" y="15818"/>
                    </a:cubicBezTo>
                    <a:cubicBezTo>
                      <a:pt x="51263" y="15910"/>
                      <a:pt x="51172" y="15970"/>
                      <a:pt x="51172" y="15970"/>
                    </a:cubicBezTo>
                    <a:cubicBezTo>
                      <a:pt x="51229" y="16028"/>
                      <a:pt x="50801" y="16247"/>
                      <a:pt x="50726" y="16247"/>
                    </a:cubicBezTo>
                    <a:cubicBezTo>
                      <a:pt x="50721" y="16247"/>
                      <a:pt x="50718" y="16246"/>
                      <a:pt x="50716" y="16244"/>
                    </a:cubicBezTo>
                    <a:cubicBezTo>
                      <a:pt x="50625" y="16274"/>
                      <a:pt x="50625" y="16274"/>
                      <a:pt x="50473" y="16365"/>
                    </a:cubicBezTo>
                    <a:cubicBezTo>
                      <a:pt x="50274" y="16536"/>
                      <a:pt x="49915" y="16733"/>
                      <a:pt x="49870" y="16733"/>
                    </a:cubicBezTo>
                    <a:cubicBezTo>
                      <a:pt x="49866" y="16733"/>
                      <a:pt x="49865" y="16732"/>
                      <a:pt x="49865" y="16730"/>
                    </a:cubicBezTo>
                    <a:cubicBezTo>
                      <a:pt x="49865" y="16730"/>
                      <a:pt x="49773" y="16791"/>
                      <a:pt x="49713" y="16821"/>
                    </a:cubicBezTo>
                    <a:cubicBezTo>
                      <a:pt x="49652" y="16913"/>
                      <a:pt x="49500" y="17004"/>
                      <a:pt x="49409" y="17065"/>
                    </a:cubicBezTo>
                    <a:cubicBezTo>
                      <a:pt x="49232" y="17165"/>
                      <a:pt x="49140" y="17224"/>
                      <a:pt x="49165" y="17224"/>
                    </a:cubicBezTo>
                    <a:cubicBezTo>
                      <a:pt x="49170" y="17224"/>
                      <a:pt x="49180" y="17222"/>
                      <a:pt x="49196" y="17217"/>
                    </a:cubicBezTo>
                    <a:lnTo>
                      <a:pt x="49196" y="17217"/>
                    </a:lnTo>
                    <a:cubicBezTo>
                      <a:pt x="49226" y="17247"/>
                      <a:pt x="49226" y="17277"/>
                      <a:pt x="49166" y="17338"/>
                    </a:cubicBezTo>
                    <a:lnTo>
                      <a:pt x="49135" y="17308"/>
                    </a:lnTo>
                    <a:cubicBezTo>
                      <a:pt x="49135" y="17305"/>
                      <a:pt x="49133" y="17304"/>
                      <a:pt x="49130" y="17304"/>
                    </a:cubicBezTo>
                    <a:cubicBezTo>
                      <a:pt x="49093" y="17304"/>
                      <a:pt x="48866" y="17445"/>
                      <a:pt x="48588" y="17612"/>
                    </a:cubicBezTo>
                    <a:cubicBezTo>
                      <a:pt x="48223" y="17855"/>
                      <a:pt x="48071" y="17946"/>
                      <a:pt x="47950" y="17976"/>
                    </a:cubicBezTo>
                    <a:lnTo>
                      <a:pt x="47919" y="18037"/>
                    </a:lnTo>
                    <a:cubicBezTo>
                      <a:pt x="47874" y="18106"/>
                      <a:pt x="47811" y="18140"/>
                      <a:pt x="47783" y="18140"/>
                    </a:cubicBezTo>
                    <a:cubicBezTo>
                      <a:pt x="47773" y="18140"/>
                      <a:pt x="47767" y="18136"/>
                      <a:pt x="47767" y="18128"/>
                    </a:cubicBezTo>
                    <a:cubicBezTo>
                      <a:pt x="47676" y="18159"/>
                      <a:pt x="47372" y="18341"/>
                      <a:pt x="47220" y="18463"/>
                    </a:cubicBezTo>
                    <a:cubicBezTo>
                      <a:pt x="47159" y="18524"/>
                      <a:pt x="47068" y="18554"/>
                      <a:pt x="47068" y="18554"/>
                    </a:cubicBezTo>
                    <a:cubicBezTo>
                      <a:pt x="46977" y="18554"/>
                      <a:pt x="46734" y="18676"/>
                      <a:pt x="46704" y="18797"/>
                    </a:cubicBezTo>
                    <a:cubicBezTo>
                      <a:pt x="46695" y="18789"/>
                      <a:pt x="46683" y="18785"/>
                      <a:pt x="46668" y="18785"/>
                    </a:cubicBezTo>
                    <a:cubicBezTo>
                      <a:pt x="46626" y="18785"/>
                      <a:pt x="46566" y="18813"/>
                      <a:pt x="46521" y="18858"/>
                    </a:cubicBezTo>
                    <a:cubicBezTo>
                      <a:pt x="46381" y="18970"/>
                      <a:pt x="46110" y="19135"/>
                      <a:pt x="46070" y="19135"/>
                    </a:cubicBezTo>
                    <a:cubicBezTo>
                      <a:pt x="46067" y="19135"/>
                      <a:pt x="46065" y="19134"/>
                      <a:pt x="46065" y="19131"/>
                    </a:cubicBezTo>
                    <a:lnTo>
                      <a:pt x="45974" y="19162"/>
                    </a:lnTo>
                    <a:cubicBezTo>
                      <a:pt x="45913" y="19253"/>
                      <a:pt x="45852" y="19283"/>
                      <a:pt x="45761" y="19344"/>
                    </a:cubicBezTo>
                    <a:cubicBezTo>
                      <a:pt x="45700" y="19375"/>
                      <a:pt x="45609" y="19435"/>
                      <a:pt x="45548" y="19496"/>
                    </a:cubicBezTo>
                    <a:cubicBezTo>
                      <a:pt x="45488" y="19587"/>
                      <a:pt x="45427" y="19618"/>
                      <a:pt x="45427" y="19618"/>
                    </a:cubicBezTo>
                    <a:cubicBezTo>
                      <a:pt x="45410" y="19623"/>
                      <a:pt x="45399" y="19626"/>
                      <a:pt x="45391" y="19626"/>
                    </a:cubicBezTo>
                    <a:cubicBezTo>
                      <a:pt x="45358" y="19626"/>
                      <a:pt x="45408" y="19576"/>
                      <a:pt x="45457" y="19527"/>
                    </a:cubicBezTo>
                    <a:cubicBezTo>
                      <a:pt x="45500" y="19493"/>
                      <a:pt x="45511" y="19478"/>
                      <a:pt x="45502" y="19478"/>
                    </a:cubicBezTo>
                    <a:cubicBezTo>
                      <a:pt x="45478" y="19478"/>
                      <a:pt x="45315" y="19578"/>
                      <a:pt x="45184" y="19709"/>
                    </a:cubicBezTo>
                    <a:cubicBezTo>
                      <a:pt x="45068" y="19824"/>
                      <a:pt x="45016" y="19877"/>
                      <a:pt x="45011" y="19877"/>
                    </a:cubicBezTo>
                    <a:cubicBezTo>
                      <a:pt x="45007" y="19877"/>
                      <a:pt x="45037" y="19839"/>
                      <a:pt x="45093" y="19770"/>
                    </a:cubicBezTo>
                    <a:cubicBezTo>
                      <a:pt x="45129" y="19715"/>
                      <a:pt x="45165" y="19671"/>
                      <a:pt x="45163" y="19671"/>
                    </a:cubicBezTo>
                    <a:lnTo>
                      <a:pt x="45163" y="19671"/>
                    </a:lnTo>
                    <a:cubicBezTo>
                      <a:pt x="45161" y="19671"/>
                      <a:pt x="45141" y="19691"/>
                      <a:pt x="45093" y="19739"/>
                    </a:cubicBezTo>
                    <a:cubicBezTo>
                      <a:pt x="45093" y="19739"/>
                      <a:pt x="44910" y="19831"/>
                      <a:pt x="44941" y="19861"/>
                    </a:cubicBezTo>
                    <a:lnTo>
                      <a:pt x="44697" y="19983"/>
                    </a:lnTo>
                    <a:cubicBezTo>
                      <a:pt x="44515" y="20043"/>
                      <a:pt x="44454" y="20074"/>
                      <a:pt x="44363" y="20104"/>
                    </a:cubicBezTo>
                    <a:cubicBezTo>
                      <a:pt x="44302" y="20195"/>
                      <a:pt x="44302" y="20195"/>
                      <a:pt x="44211" y="20195"/>
                    </a:cubicBezTo>
                    <a:cubicBezTo>
                      <a:pt x="44211" y="20190"/>
                      <a:pt x="44208" y="20187"/>
                      <a:pt x="44203" y="20187"/>
                    </a:cubicBezTo>
                    <a:cubicBezTo>
                      <a:pt x="44182" y="20187"/>
                      <a:pt x="44125" y="20237"/>
                      <a:pt x="44150" y="20287"/>
                    </a:cubicBezTo>
                    <a:cubicBezTo>
                      <a:pt x="44089" y="20347"/>
                      <a:pt x="43998" y="20378"/>
                      <a:pt x="43907" y="20408"/>
                    </a:cubicBezTo>
                    <a:cubicBezTo>
                      <a:pt x="43894" y="20382"/>
                      <a:pt x="43876" y="20373"/>
                      <a:pt x="43859" y="20373"/>
                    </a:cubicBezTo>
                    <a:cubicBezTo>
                      <a:pt x="43836" y="20373"/>
                      <a:pt x="43816" y="20391"/>
                      <a:pt x="43816" y="20408"/>
                    </a:cubicBezTo>
                    <a:cubicBezTo>
                      <a:pt x="43755" y="20469"/>
                      <a:pt x="43664" y="20499"/>
                      <a:pt x="43664" y="20499"/>
                    </a:cubicBezTo>
                    <a:cubicBezTo>
                      <a:pt x="43664" y="20498"/>
                      <a:pt x="43663" y="20497"/>
                      <a:pt x="43661" y="20497"/>
                    </a:cubicBezTo>
                    <a:cubicBezTo>
                      <a:pt x="43609" y="20497"/>
                      <a:pt x="42935" y="20846"/>
                      <a:pt x="42205" y="21138"/>
                    </a:cubicBezTo>
                    <a:cubicBezTo>
                      <a:pt x="42144" y="21168"/>
                      <a:pt x="42053" y="21229"/>
                      <a:pt x="42083" y="21259"/>
                    </a:cubicBezTo>
                    <a:cubicBezTo>
                      <a:pt x="42099" y="21290"/>
                      <a:pt x="42099" y="21297"/>
                      <a:pt x="42083" y="21297"/>
                    </a:cubicBezTo>
                    <a:cubicBezTo>
                      <a:pt x="42068" y="21297"/>
                      <a:pt x="42038" y="21290"/>
                      <a:pt x="41992" y="21290"/>
                    </a:cubicBezTo>
                    <a:cubicBezTo>
                      <a:pt x="41964" y="21275"/>
                      <a:pt x="41934" y="21270"/>
                      <a:pt x="41906" y="21270"/>
                    </a:cubicBezTo>
                    <a:cubicBezTo>
                      <a:pt x="41815" y="21270"/>
                      <a:pt x="41747" y="21334"/>
                      <a:pt x="41840" y="21381"/>
                    </a:cubicBezTo>
                    <a:cubicBezTo>
                      <a:pt x="41931" y="21411"/>
                      <a:pt x="41931" y="21411"/>
                      <a:pt x="41749" y="21411"/>
                    </a:cubicBezTo>
                    <a:cubicBezTo>
                      <a:pt x="41658" y="21411"/>
                      <a:pt x="41658" y="21411"/>
                      <a:pt x="41597" y="21472"/>
                    </a:cubicBezTo>
                    <a:cubicBezTo>
                      <a:pt x="41597" y="21493"/>
                      <a:pt x="41551" y="21515"/>
                      <a:pt x="41525" y="21515"/>
                    </a:cubicBezTo>
                    <a:cubicBezTo>
                      <a:pt x="41514" y="21515"/>
                      <a:pt x="41506" y="21511"/>
                      <a:pt x="41506" y="21502"/>
                    </a:cubicBezTo>
                    <a:cubicBezTo>
                      <a:pt x="41415" y="21502"/>
                      <a:pt x="41323" y="21502"/>
                      <a:pt x="41323" y="21533"/>
                    </a:cubicBezTo>
                    <a:cubicBezTo>
                      <a:pt x="41323" y="21533"/>
                      <a:pt x="41283" y="21546"/>
                      <a:pt x="41229" y="21546"/>
                    </a:cubicBezTo>
                    <a:cubicBezTo>
                      <a:pt x="41202" y="21546"/>
                      <a:pt x="41172" y="21543"/>
                      <a:pt x="41141" y="21533"/>
                    </a:cubicBezTo>
                    <a:cubicBezTo>
                      <a:pt x="41050" y="21533"/>
                      <a:pt x="40989" y="21594"/>
                      <a:pt x="40898" y="21654"/>
                    </a:cubicBezTo>
                    <a:cubicBezTo>
                      <a:pt x="40765" y="21749"/>
                      <a:pt x="40679" y="21797"/>
                      <a:pt x="40649" y="21797"/>
                    </a:cubicBezTo>
                    <a:cubicBezTo>
                      <a:pt x="40631" y="21797"/>
                      <a:pt x="40632" y="21780"/>
                      <a:pt x="40655" y="21745"/>
                    </a:cubicBezTo>
                    <a:cubicBezTo>
                      <a:pt x="40668" y="21726"/>
                      <a:pt x="40660" y="21717"/>
                      <a:pt x="40638" y="21717"/>
                    </a:cubicBezTo>
                    <a:cubicBezTo>
                      <a:pt x="40560" y="21717"/>
                      <a:pt x="40307" y="21826"/>
                      <a:pt x="40260" y="21897"/>
                    </a:cubicBezTo>
                    <a:cubicBezTo>
                      <a:pt x="40202" y="21955"/>
                      <a:pt x="40181" y="21976"/>
                      <a:pt x="40173" y="21976"/>
                    </a:cubicBezTo>
                    <a:cubicBezTo>
                      <a:pt x="40168" y="21976"/>
                      <a:pt x="40168" y="21969"/>
                      <a:pt x="40168" y="21958"/>
                    </a:cubicBezTo>
                    <a:cubicBezTo>
                      <a:pt x="40168" y="21948"/>
                      <a:pt x="40158" y="21945"/>
                      <a:pt x="40145" y="21945"/>
                    </a:cubicBezTo>
                    <a:cubicBezTo>
                      <a:pt x="40118" y="21945"/>
                      <a:pt x="40077" y="21958"/>
                      <a:pt x="40077" y="21958"/>
                    </a:cubicBezTo>
                    <a:cubicBezTo>
                      <a:pt x="40032" y="21973"/>
                      <a:pt x="39986" y="21981"/>
                      <a:pt x="39952" y="21981"/>
                    </a:cubicBezTo>
                    <a:cubicBezTo>
                      <a:pt x="39918" y="21981"/>
                      <a:pt x="39895" y="21973"/>
                      <a:pt x="39895" y="21958"/>
                    </a:cubicBezTo>
                    <a:cubicBezTo>
                      <a:pt x="39895" y="21958"/>
                      <a:pt x="39804" y="21989"/>
                      <a:pt x="39652" y="22049"/>
                    </a:cubicBezTo>
                    <a:cubicBezTo>
                      <a:pt x="39550" y="22131"/>
                      <a:pt x="39395" y="22171"/>
                      <a:pt x="39276" y="22171"/>
                    </a:cubicBezTo>
                    <a:cubicBezTo>
                      <a:pt x="39216" y="22171"/>
                      <a:pt x="39165" y="22161"/>
                      <a:pt x="39135" y="22141"/>
                    </a:cubicBezTo>
                    <a:lnTo>
                      <a:pt x="38953" y="22201"/>
                    </a:lnTo>
                    <a:cubicBezTo>
                      <a:pt x="38913" y="22261"/>
                      <a:pt x="38861" y="22307"/>
                      <a:pt x="38829" y="22307"/>
                    </a:cubicBezTo>
                    <a:cubicBezTo>
                      <a:pt x="38812" y="22307"/>
                      <a:pt x="38801" y="22294"/>
                      <a:pt x="38801" y="22262"/>
                    </a:cubicBezTo>
                    <a:cubicBezTo>
                      <a:pt x="38801" y="22253"/>
                      <a:pt x="38798" y="22244"/>
                      <a:pt x="38795" y="22237"/>
                    </a:cubicBezTo>
                    <a:lnTo>
                      <a:pt x="38795" y="22237"/>
                    </a:lnTo>
                    <a:cubicBezTo>
                      <a:pt x="38732" y="22293"/>
                      <a:pt x="38578" y="22324"/>
                      <a:pt x="38467" y="22324"/>
                    </a:cubicBezTo>
                    <a:cubicBezTo>
                      <a:pt x="38404" y="22324"/>
                      <a:pt x="38355" y="22314"/>
                      <a:pt x="38345" y="22293"/>
                    </a:cubicBezTo>
                    <a:cubicBezTo>
                      <a:pt x="38345" y="22262"/>
                      <a:pt x="38345" y="22262"/>
                      <a:pt x="38254" y="22262"/>
                    </a:cubicBezTo>
                    <a:lnTo>
                      <a:pt x="38284" y="22293"/>
                    </a:lnTo>
                    <a:cubicBezTo>
                      <a:pt x="38284" y="22323"/>
                      <a:pt x="38284" y="22353"/>
                      <a:pt x="38193" y="22384"/>
                    </a:cubicBezTo>
                    <a:cubicBezTo>
                      <a:pt x="38102" y="22384"/>
                      <a:pt x="38010" y="22384"/>
                      <a:pt x="38010" y="22353"/>
                    </a:cubicBezTo>
                    <a:cubicBezTo>
                      <a:pt x="37965" y="22338"/>
                      <a:pt x="37919" y="22331"/>
                      <a:pt x="37885" y="22331"/>
                    </a:cubicBezTo>
                    <a:cubicBezTo>
                      <a:pt x="37851" y="22331"/>
                      <a:pt x="37828" y="22338"/>
                      <a:pt x="37828" y="22353"/>
                    </a:cubicBezTo>
                    <a:cubicBezTo>
                      <a:pt x="37828" y="22353"/>
                      <a:pt x="37737" y="22353"/>
                      <a:pt x="37646" y="22323"/>
                    </a:cubicBezTo>
                    <a:cubicBezTo>
                      <a:pt x="37585" y="22353"/>
                      <a:pt x="37494" y="22353"/>
                      <a:pt x="37311" y="22353"/>
                    </a:cubicBezTo>
                    <a:cubicBezTo>
                      <a:pt x="37258" y="22389"/>
                      <a:pt x="37184" y="22404"/>
                      <a:pt x="37125" y="22404"/>
                    </a:cubicBezTo>
                    <a:cubicBezTo>
                      <a:pt x="37084" y="22404"/>
                      <a:pt x="37050" y="22396"/>
                      <a:pt x="37038" y="22384"/>
                    </a:cubicBezTo>
                    <a:cubicBezTo>
                      <a:pt x="37038" y="22384"/>
                      <a:pt x="36886" y="22384"/>
                      <a:pt x="36795" y="22414"/>
                    </a:cubicBezTo>
                    <a:cubicBezTo>
                      <a:pt x="36703" y="22429"/>
                      <a:pt x="36635" y="22437"/>
                      <a:pt x="36589" y="22437"/>
                    </a:cubicBezTo>
                    <a:cubicBezTo>
                      <a:pt x="36544" y="22437"/>
                      <a:pt x="36521" y="22429"/>
                      <a:pt x="36521" y="22414"/>
                    </a:cubicBezTo>
                    <a:cubicBezTo>
                      <a:pt x="36521" y="22384"/>
                      <a:pt x="36521" y="22369"/>
                      <a:pt x="36510" y="22369"/>
                    </a:cubicBezTo>
                    <a:cubicBezTo>
                      <a:pt x="36498" y="22369"/>
                      <a:pt x="36475" y="22384"/>
                      <a:pt x="36430" y="22414"/>
                    </a:cubicBezTo>
                    <a:cubicBezTo>
                      <a:pt x="36430" y="22445"/>
                      <a:pt x="36339" y="22445"/>
                      <a:pt x="36278" y="22445"/>
                    </a:cubicBezTo>
                    <a:lnTo>
                      <a:pt x="36095" y="22445"/>
                    </a:lnTo>
                    <a:cubicBezTo>
                      <a:pt x="36095" y="22475"/>
                      <a:pt x="36095" y="22475"/>
                      <a:pt x="36004" y="22475"/>
                    </a:cubicBezTo>
                    <a:cubicBezTo>
                      <a:pt x="35913" y="22475"/>
                      <a:pt x="35639" y="22445"/>
                      <a:pt x="35579" y="22414"/>
                    </a:cubicBezTo>
                    <a:cubicBezTo>
                      <a:pt x="35305" y="22414"/>
                      <a:pt x="35305" y="22414"/>
                      <a:pt x="35396" y="22445"/>
                    </a:cubicBezTo>
                    <a:cubicBezTo>
                      <a:pt x="35457" y="22445"/>
                      <a:pt x="35464" y="22472"/>
                      <a:pt x="35417" y="22472"/>
                    </a:cubicBezTo>
                    <a:cubicBezTo>
                      <a:pt x="35393" y="22472"/>
                      <a:pt x="35356" y="22465"/>
                      <a:pt x="35305" y="22445"/>
                    </a:cubicBezTo>
                    <a:cubicBezTo>
                      <a:pt x="35214" y="22445"/>
                      <a:pt x="34940" y="22384"/>
                      <a:pt x="34697" y="22353"/>
                    </a:cubicBezTo>
                    <a:cubicBezTo>
                      <a:pt x="34515" y="22338"/>
                      <a:pt x="34424" y="22331"/>
                      <a:pt x="34378" y="22331"/>
                    </a:cubicBezTo>
                    <a:cubicBezTo>
                      <a:pt x="34332" y="22331"/>
                      <a:pt x="34332" y="22338"/>
                      <a:pt x="34332" y="22353"/>
                    </a:cubicBezTo>
                    <a:cubicBezTo>
                      <a:pt x="34378" y="22399"/>
                      <a:pt x="34378" y="22422"/>
                      <a:pt x="34355" y="22422"/>
                    </a:cubicBezTo>
                    <a:cubicBezTo>
                      <a:pt x="34332" y="22422"/>
                      <a:pt x="34287" y="22399"/>
                      <a:pt x="34241" y="22353"/>
                    </a:cubicBezTo>
                    <a:cubicBezTo>
                      <a:pt x="34145" y="22296"/>
                      <a:pt x="34073" y="22274"/>
                      <a:pt x="34033" y="22274"/>
                    </a:cubicBezTo>
                    <a:cubicBezTo>
                      <a:pt x="34010" y="22274"/>
                      <a:pt x="33998" y="22281"/>
                      <a:pt x="33998" y="22293"/>
                    </a:cubicBezTo>
                    <a:cubicBezTo>
                      <a:pt x="33953" y="22308"/>
                      <a:pt x="33930" y="22315"/>
                      <a:pt x="33907" y="22315"/>
                    </a:cubicBezTo>
                    <a:cubicBezTo>
                      <a:pt x="33884" y="22315"/>
                      <a:pt x="33861" y="22308"/>
                      <a:pt x="33816" y="22293"/>
                    </a:cubicBezTo>
                    <a:cubicBezTo>
                      <a:pt x="33816" y="22271"/>
                      <a:pt x="33770" y="22250"/>
                      <a:pt x="33690" y="22250"/>
                    </a:cubicBezTo>
                    <a:cubicBezTo>
                      <a:pt x="33656" y="22250"/>
                      <a:pt x="33617" y="22253"/>
                      <a:pt x="33573" y="22262"/>
                    </a:cubicBezTo>
                    <a:cubicBezTo>
                      <a:pt x="33481" y="22232"/>
                      <a:pt x="33481" y="22232"/>
                      <a:pt x="33481" y="22201"/>
                    </a:cubicBezTo>
                    <a:cubicBezTo>
                      <a:pt x="33481" y="22201"/>
                      <a:pt x="33390" y="22171"/>
                      <a:pt x="33299" y="22171"/>
                    </a:cubicBezTo>
                    <a:cubicBezTo>
                      <a:pt x="33274" y="22180"/>
                      <a:pt x="33242" y="22183"/>
                      <a:pt x="33207" y="22183"/>
                    </a:cubicBezTo>
                    <a:cubicBezTo>
                      <a:pt x="32989" y="22183"/>
                      <a:pt x="32618" y="22041"/>
                      <a:pt x="32539" y="21989"/>
                    </a:cubicBezTo>
                    <a:lnTo>
                      <a:pt x="32357" y="21989"/>
                    </a:lnTo>
                    <a:cubicBezTo>
                      <a:pt x="32322" y="22012"/>
                      <a:pt x="32287" y="22022"/>
                      <a:pt x="32259" y="22022"/>
                    </a:cubicBezTo>
                    <a:cubicBezTo>
                      <a:pt x="32214" y="22022"/>
                      <a:pt x="32186" y="21996"/>
                      <a:pt x="32205" y="21958"/>
                    </a:cubicBezTo>
                    <a:cubicBezTo>
                      <a:pt x="32205" y="21923"/>
                      <a:pt x="32205" y="21908"/>
                      <a:pt x="32186" y="21908"/>
                    </a:cubicBezTo>
                    <a:cubicBezTo>
                      <a:pt x="32173" y="21908"/>
                      <a:pt x="32151" y="21915"/>
                      <a:pt x="32114" y="21928"/>
                    </a:cubicBezTo>
                    <a:cubicBezTo>
                      <a:pt x="32105" y="21931"/>
                      <a:pt x="32094" y="21932"/>
                      <a:pt x="32081" y="21932"/>
                    </a:cubicBezTo>
                    <a:cubicBezTo>
                      <a:pt x="31950" y="21932"/>
                      <a:pt x="31605" y="21804"/>
                      <a:pt x="31688" y="21776"/>
                    </a:cubicBezTo>
                    <a:cubicBezTo>
                      <a:pt x="31718" y="21745"/>
                      <a:pt x="31718" y="21715"/>
                      <a:pt x="31718" y="21715"/>
                    </a:cubicBezTo>
                    <a:cubicBezTo>
                      <a:pt x="31627" y="21715"/>
                      <a:pt x="31536" y="21685"/>
                      <a:pt x="31536" y="21685"/>
                    </a:cubicBezTo>
                    <a:cubicBezTo>
                      <a:pt x="31536" y="21693"/>
                      <a:pt x="31530" y="21697"/>
                      <a:pt x="31515" y="21697"/>
                    </a:cubicBezTo>
                    <a:cubicBezTo>
                      <a:pt x="31476" y="21697"/>
                      <a:pt x="31380" y="21668"/>
                      <a:pt x="31202" y="21624"/>
                    </a:cubicBezTo>
                    <a:cubicBezTo>
                      <a:pt x="31019" y="21563"/>
                      <a:pt x="30685" y="21472"/>
                      <a:pt x="30533" y="21411"/>
                    </a:cubicBezTo>
                    <a:cubicBezTo>
                      <a:pt x="30351" y="21350"/>
                      <a:pt x="30107" y="21259"/>
                      <a:pt x="30047" y="21198"/>
                    </a:cubicBezTo>
                    <a:cubicBezTo>
                      <a:pt x="29955" y="21168"/>
                      <a:pt x="29895" y="21107"/>
                      <a:pt x="29712" y="21077"/>
                    </a:cubicBezTo>
                    <a:cubicBezTo>
                      <a:pt x="29621" y="21077"/>
                      <a:pt x="29469" y="20986"/>
                      <a:pt x="29469" y="20955"/>
                    </a:cubicBezTo>
                    <a:lnTo>
                      <a:pt x="29408" y="20925"/>
                    </a:lnTo>
                    <a:cubicBezTo>
                      <a:pt x="29226" y="20864"/>
                      <a:pt x="29135" y="20834"/>
                      <a:pt x="29135" y="20834"/>
                    </a:cubicBezTo>
                    <a:cubicBezTo>
                      <a:pt x="29165" y="20803"/>
                      <a:pt x="29104" y="20742"/>
                      <a:pt x="29013" y="20742"/>
                    </a:cubicBezTo>
                    <a:cubicBezTo>
                      <a:pt x="29008" y="20748"/>
                      <a:pt x="29001" y="20750"/>
                      <a:pt x="28994" y="20750"/>
                    </a:cubicBezTo>
                    <a:cubicBezTo>
                      <a:pt x="28957" y="20750"/>
                      <a:pt x="28890" y="20696"/>
                      <a:pt x="28740" y="20621"/>
                    </a:cubicBezTo>
                    <a:cubicBezTo>
                      <a:pt x="28679" y="20560"/>
                      <a:pt x="28010" y="20226"/>
                      <a:pt x="27402" y="19800"/>
                    </a:cubicBezTo>
                    <a:cubicBezTo>
                      <a:pt x="27068" y="19587"/>
                      <a:pt x="26794" y="19344"/>
                      <a:pt x="26582" y="19192"/>
                    </a:cubicBezTo>
                    <a:cubicBezTo>
                      <a:pt x="26460" y="19131"/>
                      <a:pt x="26369" y="19040"/>
                      <a:pt x="26308" y="19010"/>
                    </a:cubicBezTo>
                    <a:cubicBezTo>
                      <a:pt x="26247" y="18949"/>
                      <a:pt x="26217" y="18919"/>
                      <a:pt x="26186" y="18919"/>
                    </a:cubicBezTo>
                    <a:cubicBezTo>
                      <a:pt x="26186" y="18919"/>
                      <a:pt x="26126" y="18888"/>
                      <a:pt x="26004" y="18767"/>
                    </a:cubicBezTo>
                    <a:cubicBezTo>
                      <a:pt x="25943" y="18706"/>
                      <a:pt x="25791" y="18584"/>
                      <a:pt x="25791" y="18584"/>
                    </a:cubicBezTo>
                    <a:cubicBezTo>
                      <a:pt x="25816" y="18560"/>
                      <a:pt x="25771" y="18505"/>
                      <a:pt x="25696" y="18437"/>
                    </a:cubicBezTo>
                    <a:lnTo>
                      <a:pt x="25696" y="18437"/>
                    </a:lnTo>
                    <a:cubicBezTo>
                      <a:pt x="25682" y="18449"/>
                      <a:pt x="25668" y="18455"/>
                      <a:pt x="25651" y="18455"/>
                    </a:cubicBezTo>
                    <a:cubicBezTo>
                      <a:pt x="25632" y="18455"/>
                      <a:pt x="25609" y="18448"/>
                      <a:pt x="25579" y="18432"/>
                    </a:cubicBezTo>
                    <a:lnTo>
                      <a:pt x="25518" y="18372"/>
                    </a:lnTo>
                    <a:cubicBezTo>
                      <a:pt x="25518" y="18361"/>
                      <a:pt x="25528" y="18358"/>
                      <a:pt x="25541" y="18358"/>
                    </a:cubicBezTo>
                    <a:cubicBezTo>
                      <a:pt x="25568" y="18358"/>
                      <a:pt x="25609" y="18372"/>
                      <a:pt x="25609" y="18372"/>
                    </a:cubicBezTo>
                    <a:lnTo>
                      <a:pt x="25665" y="18409"/>
                    </a:lnTo>
                    <a:lnTo>
                      <a:pt x="25665" y="18409"/>
                    </a:lnTo>
                    <a:cubicBezTo>
                      <a:pt x="25556" y="18313"/>
                      <a:pt x="25404" y="18197"/>
                      <a:pt x="25305" y="18098"/>
                    </a:cubicBezTo>
                    <a:cubicBezTo>
                      <a:pt x="25214" y="18068"/>
                      <a:pt x="25153" y="18007"/>
                      <a:pt x="25092" y="17946"/>
                    </a:cubicBezTo>
                    <a:cubicBezTo>
                      <a:pt x="25123" y="17885"/>
                      <a:pt x="24940" y="17703"/>
                      <a:pt x="24788" y="17612"/>
                    </a:cubicBezTo>
                    <a:cubicBezTo>
                      <a:pt x="24697" y="17581"/>
                      <a:pt x="24636" y="17521"/>
                      <a:pt x="24697" y="17490"/>
                    </a:cubicBezTo>
                    <a:cubicBezTo>
                      <a:pt x="24727" y="17429"/>
                      <a:pt x="24636" y="17308"/>
                      <a:pt x="24423" y="17247"/>
                    </a:cubicBezTo>
                    <a:cubicBezTo>
                      <a:pt x="24363" y="17186"/>
                      <a:pt x="24363" y="17186"/>
                      <a:pt x="24332" y="17095"/>
                    </a:cubicBezTo>
                    <a:cubicBezTo>
                      <a:pt x="24302" y="17004"/>
                      <a:pt x="24271" y="16943"/>
                      <a:pt x="24241" y="16943"/>
                    </a:cubicBezTo>
                    <a:cubicBezTo>
                      <a:pt x="24120" y="16913"/>
                      <a:pt x="24059" y="16852"/>
                      <a:pt x="24059" y="16761"/>
                    </a:cubicBezTo>
                    <a:cubicBezTo>
                      <a:pt x="23998" y="16578"/>
                      <a:pt x="23998" y="16578"/>
                      <a:pt x="23907" y="16548"/>
                    </a:cubicBezTo>
                    <a:cubicBezTo>
                      <a:pt x="23785" y="16517"/>
                      <a:pt x="23572" y="16244"/>
                      <a:pt x="23603" y="16122"/>
                    </a:cubicBezTo>
                    <a:cubicBezTo>
                      <a:pt x="23550" y="16043"/>
                      <a:pt x="23520" y="15964"/>
                      <a:pt x="23493" y="15964"/>
                    </a:cubicBezTo>
                    <a:cubicBezTo>
                      <a:pt x="23489" y="15964"/>
                      <a:pt x="23485" y="15966"/>
                      <a:pt x="23481" y="15970"/>
                    </a:cubicBezTo>
                    <a:lnTo>
                      <a:pt x="23481" y="15879"/>
                    </a:lnTo>
                    <a:lnTo>
                      <a:pt x="23360" y="15727"/>
                    </a:lnTo>
                    <a:lnTo>
                      <a:pt x="23329" y="15758"/>
                    </a:lnTo>
                    <a:cubicBezTo>
                      <a:pt x="23299" y="15697"/>
                      <a:pt x="23025" y="15241"/>
                      <a:pt x="22721" y="14694"/>
                    </a:cubicBezTo>
                    <a:cubicBezTo>
                      <a:pt x="22289" y="13981"/>
                      <a:pt x="22176" y="13759"/>
                      <a:pt x="22150" y="13759"/>
                    </a:cubicBezTo>
                    <a:cubicBezTo>
                      <a:pt x="22145" y="13759"/>
                      <a:pt x="22144" y="13767"/>
                      <a:pt x="22144" y="13782"/>
                    </a:cubicBezTo>
                    <a:cubicBezTo>
                      <a:pt x="22144" y="13813"/>
                      <a:pt x="22138" y="13827"/>
                      <a:pt x="22129" y="13827"/>
                    </a:cubicBezTo>
                    <a:cubicBezTo>
                      <a:pt x="22103" y="13827"/>
                      <a:pt x="22053" y="13720"/>
                      <a:pt x="22053" y="13630"/>
                    </a:cubicBezTo>
                    <a:cubicBezTo>
                      <a:pt x="22022" y="13569"/>
                      <a:pt x="21961" y="13387"/>
                      <a:pt x="21870" y="13235"/>
                    </a:cubicBezTo>
                    <a:cubicBezTo>
                      <a:pt x="21779" y="13083"/>
                      <a:pt x="21718" y="12900"/>
                      <a:pt x="21749" y="12900"/>
                    </a:cubicBezTo>
                    <a:lnTo>
                      <a:pt x="21688" y="12809"/>
                    </a:lnTo>
                    <a:cubicBezTo>
                      <a:pt x="21536" y="12688"/>
                      <a:pt x="21293" y="12201"/>
                      <a:pt x="21202" y="11958"/>
                    </a:cubicBezTo>
                    <a:cubicBezTo>
                      <a:pt x="21110" y="11806"/>
                      <a:pt x="21080" y="11715"/>
                      <a:pt x="20958" y="11563"/>
                    </a:cubicBezTo>
                    <a:cubicBezTo>
                      <a:pt x="20837" y="11441"/>
                      <a:pt x="20837" y="11441"/>
                      <a:pt x="20837" y="11350"/>
                    </a:cubicBezTo>
                    <a:cubicBezTo>
                      <a:pt x="20866" y="11321"/>
                      <a:pt x="20667" y="10863"/>
                      <a:pt x="20600" y="10863"/>
                    </a:cubicBezTo>
                    <a:cubicBezTo>
                      <a:pt x="20597" y="10863"/>
                      <a:pt x="20595" y="10863"/>
                      <a:pt x="20594" y="10864"/>
                    </a:cubicBezTo>
                    <a:lnTo>
                      <a:pt x="20563" y="10773"/>
                    </a:lnTo>
                    <a:cubicBezTo>
                      <a:pt x="20563" y="10694"/>
                      <a:pt x="20495" y="10615"/>
                      <a:pt x="20476" y="10615"/>
                    </a:cubicBezTo>
                    <a:cubicBezTo>
                      <a:pt x="20474" y="10615"/>
                      <a:pt x="20472" y="10617"/>
                      <a:pt x="20472" y="10621"/>
                    </a:cubicBezTo>
                    <a:cubicBezTo>
                      <a:pt x="20464" y="10625"/>
                      <a:pt x="20456" y="10627"/>
                      <a:pt x="20448" y="10627"/>
                    </a:cubicBezTo>
                    <a:cubicBezTo>
                      <a:pt x="20397" y="10627"/>
                      <a:pt x="20358" y="10544"/>
                      <a:pt x="20411" y="10438"/>
                    </a:cubicBezTo>
                    <a:cubicBezTo>
                      <a:pt x="20472" y="10408"/>
                      <a:pt x="20411" y="10347"/>
                      <a:pt x="20381" y="10347"/>
                    </a:cubicBezTo>
                    <a:cubicBezTo>
                      <a:pt x="20320" y="10286"/>
                      <a:pt x="20229" y="10226"/>
                      <a:pt x="20229" y="10134"/>
                    </a:cubicBezTo>
                    <a:cubicBezTo>
                      <a:pt x="20182" y="10064"/>
                      <a:pt x="20153" y="9993"/>
                      <a:pt x="20114" y="9993"/>
                    </a:cubicBezTo>
                    <a:cubicBezTo>
                      <a:pt x="20103" y="9993"/>
                      <a:pt x="20091" y="9999"/>
                      <a:pt x="20077" y="10013"/>
                    </a:cubicBezTo>
                    <a:cubicBezTo>
                      <a:pt x="20046" y="10013"/>
                      <a:pt x="19986" y="9922"/>
                      <a:pt x="19955" y="9861"/>
                    </a:cubicBezTo>
                    <a:cubicBezTo>
                      <a:pt x="19968" y="9848"/>
                      <a:pt x="19975" y="9841"/>
                      <a:pt x="19984" y="9841"/>
                    </a:cubicBezTo>
                    <a:cubicBezTo>
                      <a:pt x="19996" y="9841"/>
                      <a:pt x="20011" y="9856"/>
                      <a:pt x="20046" y="9891"/>
                    </a:cubicBezTo>
                    <a:lnTo>
                      <a:pt x="19955" y="9739"/>
                    </a:lnTo>
                    <a:cubicBezTo>
                      <a:pt x="19925" y="9678"/>
                      <a:pt x="19864" y="9496"/>
                      <a:pt x="19895" y="9466"/>
                    </a:cubicBezTo>
                    <a:cubicBezTo>
                      <a:pt x="19875" y="9406"/>
                      <a:pt x="19855" y="9360"/>
                      <a:pt x="19835" y="9360"/>
                    </a:cubicBezTo>
                    <a:cubicBezTo>
                      <a:pt x="19825" y="9360"/>
                      <a:pt x="19814" y="9373"/>
                      <a:pt x="19803" y="9405"/>
                    </a:cubicBezTo>
                    <a:cubicBezTo>
                      <a:pt x="19785" y="9414"/>
                      <a:pt x="19774" y="9421"/>
                      <a:pt x="19766" y="9421"/>
                    </a:cubicBezTo>
                    <a:cubicBezTo>
                      <a:pt x="19747" y="9421"/>
                      <a:pt x="19735" y="9388"/>
                      <a:pt x="19651" y="9283"/>
                    </a:cubicBezTo>
                    <a:cubicBezTo>
                      <a:pt x="19621" y="9223"/>
                      <a:pt x="19560" y="9131"/>
                      <a:pt x="19591" y="9101"/>
                    </a:cubicBezTo>
                    <a:cubicBezTo>
                      <a:pt x="19621" y="9101"/>
                      <a:pt x="19621" y="9101"/>
                      <a:pt x="19530" y="8949"/>
                    </a:cubicBezTo>
                    <a:cubicBezTo>
                      <a:pt x="19408" y="8706"/>
                      <a:pt x="19165" y="8523"/>
                      <a:pt x="19043" y="8493"/>
                    </a:cubicBezTo>
                    <a:cubicBezTo>
                      <a:pt x="19023" y="8503"/>
                      <a:pt x="19010" y="8510"/>
                      <a:pt x="19002" y="8510"/>
                    </a:cubicBezTo>
                    <a:cubicBezTo>
                      <a:pt x="18986" y="8510"/>
                      <a:pt x="18993" y="8483"/>
                      <a:pt x="19013" y="8402"/>
                    </a:cubicBezTo>
                    <a:cubicBezTo>
                      <a:pt x="19013" y="8402"/>
                      <a:pt x="18983" y="8311"/>
                      <a:pt x="18922" y="8250"/>
                    </a:cubicBezTo>
                    <a:cubicBezTo>
                      <a:pt x="18902" y="8250"/>
                      <a:pt x="18881" y="8209"/>
                      <a:pt x="18888" y="8209"/>
                    </a:cubicBezTo>
                    <a:lnTo>
                      <a:pt x="18888" y="8209"/>
                    </a:lnTo>
                    <a:cubicBezTo>
                      <a:pt x="18891" y="8209"/>
                      <a:pt x="18902" y="8219"/>
                      <a:pt x="18922" y="8250"/>
                    </a:cubicBezTo>
                    <a:cubicBezTo>
                      <a:pt x="18926" y="8246"/>
                      <a:pt x="18931" y="8244"/>
                      <a:pt x="18936" y="8244"/>
                    </a:cubicBezTo>
                    <a:cubicBezTo>
                      <a:pt x="18968" y="8244"/>
                      <a:pt x="19017" y="8319"/>
                      <a:pt x="19043" y="8371"/>
                    </a:cubicBezTo>
                    <a:lnTo>
                      <a:pt x="19074" y="8341"/>
                    </a:lnTo>
                    <a:cubicBezTo>
                      <a:pt x="19104" y="8250"/>
                      <a:pt x="19043" y="8159"/>
                      <a:pt x="18922" y="8128"/>
                    </a:cubicBezTo>
                    <a:cubicBezTo>
                      <a:pt x="18861" y="8067"/>
                      <a:pt x="18861" y="8067"/>
                      <a:pt x="18831" y="7976"/>
                    </a:cubicBezTo>
                    <a:cubicBezTo>
                      <a:pt x="18800" y="7885"/>
                      <a:pt x="18770" y="7794"/>
                      <a:pt x="18770" y="7794"/>
                    </a:cubicBezTo>
                    <a:cubicBezTo>
                      <a:pt x="18770" y="7794"/>
                      <a:pt x="18648" y="7642"/>
                      <a:pt x="18618" y="7551"/>
                    </a:cubicBezTo>
                    <a:cubicBezTo>
                      <a:pt x="18517" y="7424"/>
                      <a:pt x="18479" y="7361"/>
                      <a:pt x="18451" y="7361"/>
                    </a:cubicBezTo>
                    <a:cubicBezTo>
                      <a:pt x="18446" y="7361"/>
                      <a:pt x="18441" y="7363"/>
                      <a:pt x="18436" y="7368"/>
                    </a:cubicBezTo>
                    <a:cubicBezTo>
                      <a:pt x="18405" y="7368"/>
                      <a:pt x="18344" y="7308"/>
                      <a:pt x="18284" y="7247"/>
                    </a:cubicBezTo>
                    <a:cubicBezTo>
                      <a:pt x="18223" y="7156"/>
                      <a:pt x="18162" y="7095"/>
                      <a:pt x="18132" y="7095"/>
                    </a:cubicBezTo>
                    <a:cubicBezTo>
                      <a:pt x="18132" y="7100"/>
                      <a:pt x="18129" y="7103"/>
                      <a:pt x="18124" y="7103"/>
                    </a:cubicBezTo>
                    <a:cubicBezTo>
                      <a:pt x="18099" y="7103"/>
                      <a:pt x="18020" y="7044"/>
                      <a:pt x="17919" y="6943"/>
                    </a:cubicBezTo>
                    <a:cubicBezTo>
                      <a:pt x="17797" y="6821"/>
                      <a:pt x="17797" y="6821"/>
                      <a:pt x="17797" y="6700"/>
                    </a:cubicBezTo>
                    <a:cubicBezTo>
                      <a:pt x="17797" y="6669"/>
                      <a:pt x="17736" y="6608"/>
                      <a:pt x="17676" y="6548"/>
                    </a:cubicBezTo>
                    <a:cubicBezTo>
                      <a:pt x="17676" y="6548"/>
                      <a:pt x="17615" y="6457"/>
                      <a:pt x="17584" y="6365"/>
                    </a:cubicBezTo>
                    <a:cubicBezTo>
                      <a:pt x="17569" y="6320"/>
                      <a:pt x="17554" y="6305"/>
                      <a:pt x="17539" y="6305"/>
                    </a:cubicBezTo>
                    <a:cubicBezTo>
                      <a:pt x="17524" y="6305"/>
                      <a:pt x="17508" y="6320"/>
                      <a:pt x="17493" y="6335"/>
                    </a:cubicBezTo>
                    <a:lnTo>
                      <a:pt x="17463" y="6365"/>
                    </a:lnTo>
                    <a:cubicBezTo>
                      <a:pt x="17402" y="6305"/>
                      <a:pt x="17372" y="6183"/>
                      <a:pt x="17402" y="6183"/>
                    </a:cubicBezTo>
                    <a:cubicBezTo>
                      <a:pt x="17402" y="6102"/>
                      <a:pt x="17402" y="6075"/>
                      <a:pt x="17384" y="6075"/>
                    </a:cubicBezTo>
                    <a:cubicBezTo>
                      <a:pt x="17375" y="6075"/>
                      <a:pt x="17362" y="6082"/>
                      <a:pt x="17341" y="6092"/>
                    </a:cubicBezTo>
                    <a:cubicBezTo>
                      <a:pt x="17335" y="6098"/>
                      <a:pt x="17325" y="6102"/>
                      <a:pt x="17314" y="6102"/>
                    </a:cubicBezTo>
                    <a:cubicBezTo>
                      <a:pt x="17272" y="6102"/>
                      <a:pt x="17200" y="6053"/>
                      <a:pt x="17128" y="5909"/>
                    </a:cubicBezTo>
                    <a:cubicBezTo>
                      <a:pt x="17007" y="5788"/>
                      <a:pt x="16885" y="5636"/>
                      <a:pt x="16916" y="5636"/>
                    </a:cubicBezTo>
                    <a:cubicBezTo>
                      <a:pt x="16855" y="5545"/>
                      <a:pt x="16764" y="5514"/>
                      <a:pt x="16764" y="5514"/>
                    </a:cubicBezTo>
                    <a:cubicBezTo>
                      <a:pt x="16673" y="5453"/>
                      <a:pt x="16612" y="5393"/>
                      <a:pt x="16429" y="5180"/>
                    </a:cubicBezTo>
                    <a:cubicBezTo>
                      <a:pt x="16235" y="4921"/>
                      <a:pt x="16179" y="4846"/>
                      <a:pt x="16141" y="4846"/>
                    </a:cubicBezTo>
                    <a:cubicBezTo>
                      <a:pt x="16125" y="4846"/>
                      <a:pt x="16113" y="4858"/>
                      <a:pt x="16095" y="4876"/>
                    </a:cubicBezTo>
                    <a:cubicBezTo>
                      <a:pt x="16095" y="4876"/>
                      <a:pt x="16090" y="4881"/>
                      <a:pt x="16082" y="4881"/>
                    </a:cubicBezTo>
                    <a:cubicBezTo>
                      <a:pt x="16071" y="4881"/>
                      <a:pt x="16052" y="4870"/>
                      <a:pt x="16034" y="4815"/>
                    </a:cubicBezTo>
                    <a:cubicBezTo>
                      <a:pt x="16004" y="4724"/>
                      <a:pt x="15913" y="4694"/>
                      <a:pt x="15730" y="4602"/>
                    </a:cubicBezTo>
                    <a:cubicBezTo>
                      <a:pt x="15702" y="4584"/>
                      <a:pt x="15680" y="4576"/>
                      <a:pt x="15661" y="4576"/>
                    </a:cubicBezTo>
                    <a:cubicBezTo>
                      <a:pt x="15620" y="4576"/>
                      <a:pt x="15599" y="4612"/>
                      <a:pt x="15578" y="4633"/>
                    </a:cubicBezTo>
                    <a:cubicBezTo>
                      <a:pt x="15555" y="4656"/>
                      <a:pt x="15540" y="4671"/>
                      <a:pt x="15526" y="4671"/>
                    </a:cubicBezTo>
                    <a:cubicBezTo>
                      <a:pt x="15504" y="4671"/>
                      <a:pt x="15482" y="4635"/>
                      <a:pt x="15426" y="4542"/>
                    </a:cubicBezTo>
                    <a:cubicBezTo>
                      <a:pt x="15335" y="4481"/>
                      <a:pt x="15305" y="4390"/>
                      <a:pt x="15305" y="4359"/>
                    </a:cubicBezTo>
                    <a:cubicBezTo>
                      <a:pt x="15335" y="4359"/>
                      <a:pt x="15396" y="4420"/>
                      <a:pt x="15396" y="4420"/>
                    </a:cubicBezTo>
                    <a:lnTo>
                      <a:pt x="15487" y="4450"/>
                    </a:lnTo>
                    <a:cubicBezTo>
                      <a:pt x="15518" y="4450"/>
                      <a:pt x="15518" y="4420"/>
                      <a:pt x="15396" y="4298"/>
                    </a:cubicBezTo>
                    <a:cubicBezTo>
                      <a:pt x="15346" y="4223"/>
                      <a:pt x="15296" y="4169"/>
                      <a:pt x="15263" y="4169"/>
                    </a:cubicBezTo>
                    <a:cubicBezTo>
                      <a:pt x="15256" y="4169"/>
                      <a:pt x="15249" y="4171"/>
                      <a:pt x="15244" y="4177"/>
                    </a:cubicBezTo>
                    <a:cubicBezTo>
                      <a:pt x="15183" y="4086"/>
                      <a:pt x="15062" y="3964"/>
                      <a:pt x="14910" y="3873"/>
                    </a:cubicBezTo>
                    <a:cubicBezTo>
                      <a:pt x="14758" y="3751"/>
                      <a:pt x="14545" y="3599"/>
                      <a:pt x="14484" y="3508"/>
                    </a:cubicBezTo>
                    <a:cubicBezTo>
                      <a:pt x="14359" y="3433"/>
                      <a:pt x="14275" y="3379"/>
                      <a:pt x="14249" y="3379"/>
                    </a:cubicBezTo>
                    <a:cubicBezTo>
                      <a:pt x="14244" y="3379"/>
                      <a:pt x="14241" y="3381"/>
                      <a:pt x="14241" y="3387"/>
                    </a:cubicBezTo>
                    <a:cubicBezTo>
                      <a:pt x="14231" y="3405"/>
                      <a:pt x="14216" y="3413"/>
                      <a:pt x="14201" y="3413"/>
                    </a:cubicBezTo>
                    <a:cubicBezTo>
                      <a:pt x="14166" y="3413"/>
                      <a:pt x="14129" y="3377"/>
                      <a:pt x="14150" y="3356"/>
                    </a:cubicBezTo>
                    <a:cubicBezTo>
                      <a:pt x="14119" y="3235"/>
                      <a:pt x="13116" y="2596"/>
                      <a:pt x="12995" y="2596"/>
                    </a:cubicBezTo>
                    <a:cubicBezTo>
                      <a:pt x="12995" y="2596"/>
                      <a:pt x="12903" y="2535"/>
                      <a:pt x="12843" y="2505"/>
                    </a:cubicBezTo>
                    <a:cubicBezTo>
                      <a:pt x="12691" y="2384"/>
                      <a:pt x="12204" y="2110"/>
                      <a:pt x="12113" y="2110"/>
                    </a:cubicBezTo>
                    <a:cubicBezTo>
                      <a:pt x="12113" y="2110"/>
                      <a:pt x="12022" y="2080"/>
                      <a:pt x="11870" y="1988"/>
                    </a:cubicBezTo>
                    <a:cubicBezTo>
                      <a:pt x="11718" y="1867"/>
                      <a:pt x="11627" y="1836"/>
                      <a:pt x="11536" y="1806"/>
                    </a:cubicBezTo>
                    <a:cubicBezTo>
                      <a:pt x="11475" y="1806"/>
                      <a:pt x="11441" y="1820"/>
                      <a:pt x="11434" y="1820"/>
                    </a:cubicBezTo>
                    <a:cubicBezTo>
                      <a:pt x="11431" y="1820"/>
                      <a:pt x="11434" y="1816"/>
                      <a:pt x="11445" y="1806"/>
                    </a:cubicBezTo>
                    <a:cubicBezTo>
                      <a:pt x="11445" y="1776"/>
                      <a:pt x="11293" y="1715"/>
                      <a:pt x="10958" y="1563"/>
                    </a:cubicBezTo>
                    <a:cubicBezTo>
                      <a:pt x="10753" y="1470"/>
                      <a:pt x="10674" y="1434"/>
                      <a:pt x="10657" y="1434"/>
                    </a:cubicBezTo>
                    <a:cubicBezTo>
                      <a:pt x="10647" y="1434"/>
                      <a:pt x="10661" y="1448"/>
                      <a:pt x="10685" y="1472"/>
                    </a:cubicBezTo>
                    <a:cubicBezTo>
                      <a:pt x="10350" y="1350"/>
                      <a:pt x="10350" y="1320"/>
                      <a:pt x="10350" y="1289"/>
                    </a:cubicBezTo>
                    <a:cubicBezTo>
                      <a:pt x="10434" y="1268"/>
                      <a:pt x="10373" y="1233"/>
                      <a:pt x="10288" y="1233"/>
                    </a:cubicBezTo>
                    <a:cubicBezTo>
                      <a:pt x="10249" y="1233"/>
                      <a:pt x="10206" y="1240"/>
                      <a:pt x="10168" y="1259"/>
                    </a:cubicBezTo>
                    <a:cubicBezTo>
                      <a:pt x="10150" y="1265"/>
                      <a:pt x="10130" y="1267"/>
                      <a:pt x="10108" y="1267"/>
                    </a:cubicBezTo>
                    <a:cubicBezTo>
                      <a:pt x="10014" y="1267"/>
                      <a:pt x="9894" y="1223"/>
                      <a:pt x="9894" y="1198"/>
                    </a:cubicBezTo>
                    <a:cubicBezTo>
                      <a:pt x="9903" y="1189"/>
                      <a:pt x="9917" y="1185"/>
                      <a:pt x="9935" y="1185"/>
                    </a:cubicBezTo>
                    <a:cubicBezTo>
                      <a:pt x="9978" y="1185"/>
                      <a:pt x="10043" y="1207"/>
                      <a:pt x="10107" y="1228"/>
                    </a:cubicBezTo>
                    <a:cubicBezTo>
                      <a:pt x="10107" y="1228"/>
                      <a:pt x="10107" y="1198"/>
                      <a:pt x="10107" y="1168"/>
                    </a:cubicBezTo>
                    <a:cubicBezTo>
                      <a:pt x="10046" y="1137"/>
                      <a:pt x="10046" y="1137"/>
                      <a:pt x="9925" y="1137"/>
                    </a:cubicBezTo>
                    <a:cubicBezTo>
                      <a:pt x="9925" y="1137"/>
                      <a:pt x="9834" y="1107"/>
                      <a:pt x="9742" y="1107"/>
                    </a:cubicBezTo>
                    <a:cubicBezTo>
                      <a:pt x="9651" y="1107"/>
                      <a:pt x="9651" y="1137"/>
                      <a:pt x="9712" y="1198"/>
                    </a:cubicBezTo>
                    <a:cubicBezTo>
                      <a:pt x="9738" y="1224"/>
                      <a:pt x="9742" y="1233"/>
                      <a:pt x="9731" y="1233"/>
                    </a:cubicBezTo>
                    <a:cubicBezTo>
                      <a:pt x="9716" y="1233"/>
                      <a:pt x="9673" y="1216"/>
                      <a:pt x="9621" y="1198"/>
                    </a:cubicBezTo>
                    <a:cubicBezTo>
                      <a:pt x="9469" y="1107"/>
                      <a:pt x="9469" y="1077"/>
                      <a:pt x="9560" y="1077"/>
                    </a:cubicBezTo>
                    <a:cubicBezTo>
                      <a:pt x="9587" y="1085"/>
                      <a:pt x="9606" y="1089"/>
                      <a:pt x="9620" y="1089"/>
                    </a:cubicBezTo>
                    <a:cubicBezTo>
                      <a:pt x="9654" y="1089"/>
                      <a:pt x="9660" y="1068"/>
                      <a:pt x="9682" y="1046"/>
                    </a:cubicBezTo>
                    <a:cubicBezTo>
                      <a:pt x="9682" y="1020"/>
                      <a:pt x="9344" y="949"/>
                      <a:pt x="9192" y="949"/>
                    </a:cubicBezTo>
                    <a:cubicBezTo>
                      <a:pt x="9167" y="949"/>
                      <a:pt x="9147" y="951"/>
                      <a:pt x="9134" y="955"/>
                    </a:cubicBezTo>
                    <a:lnTo>
                      <a:pt x="9134" y="925"/>
                    </a:lnTo>
                    <a:cubicBezTo>
                      <a:pt x="9134" y="894"/>
                      <a:pt x="8982" y="833"/>
                      <a:pt x="8800" y="803"/>
                    </a:cubicBezTo>
                    <a:cubicBezTo>
                      <a:pt x="8667" y="758"/>
                      <a:pt x="8582" y="730"/>
                      <a:pt x="8546" y="730"/>
                    </a:cubicBezTo>
                    <a:cubicBezTo>
                      <a:pt x="8533" y="730"/>
                      <a:pt x="8527" y="734"/>
                      <a:pt x="8527" y="742"/>
                    </a:cubicBezTo>
                    <a:cubicBezTo>
                      <a:pt x="8496" y="773"/>
                      <a:pt x="8496" y="803"/>
                      <a:pt x="8405" y="803"/>
                    </a:cubicBezTo>
                    <a:cubicBezTo>
                      <a:pt x="8496" y="803"/>
                      <a:pt x="8496" y="833"/>
                      <a:pt x="8496" y="894"/>
                    </a:cubicBezTo>
                    <a:cubicBezTo>
                      <a:pt x="8496" y="894"/>
                      <a:pt x="8314" y="803"/>
                      <a:pt x="8253" y="742"/>
                    </a:cubicBezTo>
                    <a:cubicBezTo>
                      <a:pt x="8071" y="621"/>
                      <a:pt x="7919" y="529"/>
                      <a:pt x="7554" y="469"/>
                    </a:cubicBezTo>
                    <a:cubicBezTo>
                      <a:pt x="7371" y="438"/>
                      <a:pt x="7098" y="377"/>
                      <a:pt x="7037" y="317"/>
                    </a:cubicBezTo>
                    <a:cubicBezTo>
                      <a:pt x="6908" y="295"/>
                      <a:pt x="6825" y="274"/>
                      <a:pt x="6776" y="274"/>
                    </a:cubicBezTo>
                    <a:cubicBezTo>
                      <a:pt x="6756" y="274"/>
                      <a:pt x="6742" y="277"/>
                      <a:pt x="6733" y="286"/>
                    </a:cubicBezTo>
                    <a:lnTo>
                      <a:pt x="6581" y="256"/>
                    </a:lnTo>
                    <a:cubicBezTo>
                      <a:pt x="6528" y="220"/>
                      <a:pt x="6443" y="205"/>
                      <a:pt x="6382" y="205"/>
                    </a:cubicBezTo>
                    <a:cubicBezTo>
                      <a:pt x="6339" y="205"/>
                      <a:pt x="6308" y="213"/>
                      <a:pt x="6308" y="225"/>
                    </a:cubicBezTo>
                    <a:cubicBezTo>
                      <a:pt x="6186" y="225"/>
                      <a:pt x="6125" y="195"/>
                      <a:pt x="6034" y="165"/>
                    </a:cubicBezTo>
                    <a:cubicBezTo>
                      <a:pt x="5949" y="122"/>
                      <a:pt x="5904" y="100"/>
                      <a:pt x="5886" y="100"/>
                    </a:cubicBezTo>
                    <a:cubicBezTo>
                      <a:pt x="5865" y="100"/>
                      <a:pt x="5880" y="130"/>
                      <a:pt x="5912" y="195"/>
                    </a:cubicBezTo>
                    <a:cubicBezTo>
                      <a:pt x="5912" y="225"/>
                      <a:pt x="6095" y="286"/>
                      <a:pt x="6186" y="317"/>
                    </a:cubicBezTo>
                    <a:lnTo>
                      <a:pt x="6460" y="347"/>
                    </a:lnTo>
                    <a:lnTo>
                      <a:pt x="6247" y="377"/>
                    </a:lnTo>
                    <a:cubicBezTo>
                      <a:pt x="6220" y="369"/>
                      <a:pt x="6183" y="365"/>
                      <a:pt x="6144" y="365"/>
                    </a:cubicBezTo>
                    <a:cubicBezTo>
                      <a:pt x="6049" y="365"/>
                      <a:pt x="5943" y="386"/>
                      <a:pt x="5943" y="408"/>
                    </a:cubicBezTo>
                    <a:cubicBezTo>
                      <a:pt x="5943" y="408"/>
                      <a:pt x="5943" y="421"/>
                      <a:pt x="5916" y="421"/>
                    </a:cubicBezTo>
                    <a:cubicBezTo>
                      <a:pt x="5902" y="421"/>
                      <a:pt x="5882" y="418"/>
                      <a:pt x="5852" y="408"/>
                    </a:cubicBezTo>
                    <a:cubicBezTo>
                      <a:pt x="5852" y="408"/>
                      <a:pt x="5852" y="377"/>
                      <a:pt x="5882" y="347"/>
                    </a:cubicBezTo>
                    <a:cubicBezTo>
                      <a:pt x="5973" y="317"/>
                      <a:pt x="5973" y="317"/>
                      <a:pt x="5973" y="256"/>
                    </a:cubicBezTo>
                    <a:cubicBezTo>
                      <a:pt x="5910" y="214"/>
                      <a:pt x="5758" y="156"/>
                      <a:pt x="5672" y="156"/>
                    </a:cubicBezTo>
                    <a:cubicBezTo>
                      <a:pt x="5634" y="156"/>
                      <a:pt x="5609" y="167"/>
                      <a:pt x="5609" y="195"/>
                    </a:cubicBezTo>
                    <a:cubicBezTo>
                      <a:pt x="5517" y="165"/>
                      <a:pt x="5517" y="165"/>
                      <a:pt x="5426" y="134"/>
                    </a:cubicBezTo>
                    <a:cubicBezTo>
                      <a:pt x="5426" y="117"/>
                      <a:pt x="5396" y="99"/>
                      <a:pt x="5353" y="99"/>
                    </a:cubicBezTo>
                    <a:cubicBezTo>
                      <a:pt x="5321" y="99"/>
                      <a:pt x="5282" y="109"/>
                      <a:pt x="5244" y="134"/>
                    </a:cubicBezTo>
                    <a:cubicBezTo>
                      <a:pt x="5203" y="162"/>
                      <a:pt x="5162" y="177"/>
                      <a:pt x="5121" y="177"/>
                    </a:cubicBezTo>
                    <a:cubicBezTo>
                      <a:pt x="5071" y="177"/>
                      <a:pt x="5020" y="154"/>
                      <a:pt x="4970" y="104"/>
                    </a:cubicBezTo>
                    <a:cubicBezTo>
                      <a:pt x="4837" y="59"/>
                      <a:pt x="4605" y="31"/>
                      <a:pt x="4491" y="31"/>
                    </a:cubicBezTo>
                    <a:cubicBezTo>
                      <a:pt x="4449" y="31"/>
                      <a:pt x="4423" y="35"/>
                      <a:pt x="4423" y="43"/>
                    </a:cubicBezTo>
                    <a:cubicBezTo>
                      <a:pt x="4423" y="79"/>
                      <a:pt x="4329" y="93"/>
                      <a:pt x="4233" y="93"/>
                    </a:cubicBezTo>
                    <a:cubicBezTo>
                      <a:pt x="4165" y="93"/>
                      <a:pt x="4096" y="86"/>
                      <a:pt x="4058" y="73"/>
                    </a:cubicBezTo>
                    <a:cubicBezTo>
                      <a:pt x="4005" y="38"/>
                      <a:pt x="3952" y="23"/>
                      <a:pt x="3898" y="23"/>
                    </a:cubicBezTo>
                    <a:cubicBezTo>
                      <a:pt x="3860" y="23"/>
                      <a:pt x="3823" y="30"/>
                      <a:pt x="3785" y="43"/>
                    </a:cubicBezTo>
                    <a:cubicBezTo>
                      <a:pt x="3785" y="22"/>
                      <a:pt x="3739" y="0"/>
                      <a:pt x="3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5"/>
              <p:cNvSpPr/>
              <p:nvPr/>
            </p:nvSpPr>
            <p:spPr>
              <a:xfrm>
                <a:off x="6844875" y="2667375"/>
                <a:ext cx="623900" cy="811700"/>
              </a:xfrm>
              <a:custGeom>
                <a:avLst/>
                <a:gdLst/>
                <a:ahLst/>
                <a:cxnLst/>
                <a:rect l="l" t="t" r="r" b="b"/>
                <a:pathLst>
                  <a:path w="24956" h="32468" extrusionOk="0">
                    <a:moveTo>
                      <a:pt x="821" y="826"/>
                    </a:moveTo>
                    <a:lnTo>
                      <a:pt x="821" y="887"/>
                    </a:lnTo>
                    <a:cubicBezTo>
                      <a:pt x="821" y="947"/>
                      <a:pt x="851" y="947"/>
                      <a:pt x="882" y="947"/>
                    </a:cubicBezTo>
                    <a:lnTo>
                      <a:pt x="882" y="887"/>
                    </a:lnTo>
                    <a:cubicBezTo>
                      <a:pt x="882" y="887"/>
                      <a:pt x="882" y="826"/>
                      <a:pt x="821" y="826"/>
                    </a:cubicBezTo>
                    <a:close/>
                    <a:moveTo>
                      <a:pt x="1338" y="1039"/>
                    </a:moveTo>
                    <a:cubicBezTo>
                      <a:pt x="1398" y="1039"/>
                      <a:pt x="1368" y="1099"/>
                      <a:pt x="1368" y="1160"/>
                    </a:cubicBezTo>
                    <a:cubicBezTo>
                      <a:pt x="1368" y="1196"/>
                      <a:pt x="1368" y="1210"/>
                      <a:pt x="1362" y="1210"/>
                    </a:cubicBezTo>
                    <a:cubicBezTo>
                      <a:pt x="1358" y="1210"/>
                      <a:pt x="1350" y="1203"/>
                      <a:pt x="1338" y="1191"/>
                    </a:cubicBezTo>
                    <a:cubicBezTo>
                      <a:pt x="1338" y="1191"/>
                      <a:pt x="1307" y="1130"/>
                      <a:pt x="1307" y="1069"/>
                    </a:cubicBezTo>
                    <a:lnTo>
                      <a:pt x="1338" y="1039"/>
                    </a:lnTo>
                    <a:close/>
                    <a:moveTo>
                      <a:pt x="1258" y="1690"/>
                    </a:moveTo>
                    <a:cubicBezTo>
                      <a:pt x="1273" y="1690"/>
                      <a:pt x="1267" y="1717"/>
                      <a:pt x="1246" y="1798"/>
                    </a:cubicBezTo>
                    <a:cubicBezTo>
                      <a:pt x="1246" y="1829"/>
                      <a:pt x="1246" y="1890"/>
                      <a:pt x="1216" y="1890"/>
                    </a:cubicBezTo>
                    <a:lnTo>
                      <a:pt x="1216" y="1829"/>
                    </a:lnTo>
                    <a:cubicBezTo>
                      <a:pt x="1221" y="1833"/>
                      <a:pt x="1224" y="1835"/>
                      <a:pt x="1226" y="1835"/>
                    </a:cubicBezTo>
                    <a:cubicBezTo>
                      <a:pt x="1234" y="1835"/>
                      <a:pt x="1224" y="1807"/>
                      <a:pt x="1208" y="1807"/>
                    </a:cubicBezTo>
                    <a:cubicBezTo>
                      <a:pt x="1202" y="1807"/>
                      <a:pt x="1194" y="1813"/>
                      <a:pt x="1186" y="1829"/>
                    </a:cubicBezTo>
                    <a:lnTo>
                      <a:pt x="1125" y="1829"/>
                    </a:lnTo>
                    <a:cubicBezTo>
                      <a:pt x="1125" y="1768"/>
                      <a:pt x="1155" y="1707"/>
                      <a:pt x="1216" y="1707"/>
                    </a:cubicBezTo>
                    <a:cubicBezTo>
                      <a:pt x="1236" y="1697"/>
                      <a:pt x="1250" y="1690"/>
                      <a:pt x="1258" y="1690"/>
                    </a:cubicBezTo>
                    <a:close/>
                    <a:moveTo>
                      <a:pt x="1398" y="1920"/>
                    </a:moveTo>
                    <a:lnTo>
                      <a:pt x="1368" y="1981"/>
                    </a:lnTo>
                    <a:lnTo>
                      <a:pt x="1338" y="2042"/>
                    </a:lnTo>
                    <a:cubicBezTo>
                      <a:pt x="1398" y="2042"/>
                      <a:pt x="1398" y="2042"/>
                      <a:pt x="1398" y="1981"/>
                    </a:cubicBezTo>
                    <a:lnTo>
                      <a:pt x="1398" y="1920"/>
                    </a:lnTo>
                    <a:close/>
                    <a:moveTo>
                      <a:pt x="517" y="4899"/>
                    </a:moveTo>
                    <a:cubicBezTo>
                      <a:pt x="547" y="4899"/>
                      <a:pt x="578" y="5020"/>
                      <a:pt x="547" y="5081"/>
                    </a:cubicBezTo>
                    <a:cubicBezTo>
                      <a:pt x="547" y="5106"/>
                      <a:pt x="542" y="5121"/>
                      <a:pt x="536" y="5121"/>
                    </a:cubicBezTo>
                    <a:cubicBezTo>
                      <a:pt x="527" y="5121"/>
                      <a:pt x="517" y="5092"/>
                      <a:pt x="517" y="5020"/>
                    </a:cubicBezTo>
                    <a:cubicBezTo>
                      <a:pt x="517" y="4960"/>
                      <a:pt x="517" y="4899"/>
                      <a:pt x="517" y="4899"/>
                    </a:cubicBezTo>
                    <a:close/>
                    <a:moveTo>
                      <a:pt x="426" y="5233"/>
                    </a:moveTo>
                    <a:cubicBezTo>
                      <a:pt x="395" y="5233"/>
                      <a:pt x="395" y="5294"/>
                      <a:pt x="365" y="5385"/>
                    </a:cubicBezTo>
                    <a:cubicBezTo>
                      <a:pt x="365" y="5446"/>
                      <a:pt x="395" y="5507"/>
                      <a:pt x="395" y="5507"/>
                    </a:cubicBezTo>
                    <a:cubicBezTo>
                      <a:pt x="426" y="5507"/>
                      <a:pt x="426" y="5476"/>
                      <a:pt x="426" y="5415"/>
                    </a:cubicBezTo>
                    <a:cubicBezTo>
                      <a:pt x="486" y="5294"/>
                      <a:pt x="456" y="5233"/>
                      <a:pt x="426" y="5233"/>
                    </a:cubicBezTo>
                    <a:close/>
                    <a:moveTo>
                      <a:pt x="365" y="7726"/>
                    </a:moveTo>
                    <a:cubicBezTo>
                      <a:pt x="395" y="7726"/>
                      <a:pt x="395" y="7786"/>
                      <a:pt x="365" y="7847"/>
                    </a:cubicBezTo>
                    <a:lnTo>
                      <a:pt x="335" y="7847"/>
                    </a:lnTo>
                    <a:lnTo>
                      <a:pt x="304" y="7786"/>
                    </a:lnTo>
                    <a:lnTo>
                      <a:pt x="365" y="7726"/>
                    </a:lnTo>
                    <a:close/>
                    <a:moveTo>
                      <a:pt x="183" y="7878"/>
                    </a:moveTo>
                    <a:lnTo>
                      <a:pt x="243" y="7999"/>
                    </a:lnTo>
                    <a:cubicBezTo>
                      <a:pt x="335" y="8121"/>
                      <a:pt x="335" y="8121"/>
                      <a:pt x="274" y="8121"/>
                    </a:cubicBezTo>
                    <a:cubicBezTo>
                      <a:pt x="213" y="8121"/>
                      <a:pt x="183" y="8121"/>
                      <a:pt x="152" y="7999"/>
                    </a:cubicBezTo>
                    <a:cubicBezTo>
                      <a:pt x="183" y="7938"/>
                      <a:pt x="183" y="7878"/>
                      <a:pt x="183" y="7878"/>
                    </a:cubicBezTo>
                    <a:close/>
                    <a:moveTo>
                      <a:pt x="282" y="9250"/>
                    </a:moveTo>
                    <a:cubicBezTo>
                      <a:pt x="296" y="9250"/>
                      <a:pt x="323" y="9285"/>
                      <a:pt x="365" y="9306"/>
                    </a:cubicBezTo>
                    <a:cubicBezTo>
                      <a:pt x="383" y="9377"/>
                      <a:pt x="390" y="9407"/>
                      <a:pt x="381" y="9407"/>
                    </a:cubicBezTo>
                    <a:cubicBezTo>
                      <a:pt x="374" y="9407"/>
                      <a:pt x="360" y="9392"/>
                      <a:pt x="335" y="9367"/>
                    </a:cubicBezTo>
                    <a:lnTo>
                      <a:pt x="274" y="9276"/>
                    </a:lnTo>
                    <a:cubicBezTo>
                      <a:pt x="274" y="9257"/>
                      <a:pt x="277" y="9250"/>
                      <a:pt x="282" y="9250"/>
                    </a:cubicBezTo>
                    <a:close/>
                    <a:moveTo>
                      <a:pt x="183" y="9732"/>
                    </a:moveTo>
                    <a:cubicBezTo>
                      <a:pt x="213" y="9732"/>
                      <a:pt x="243" y="9762"/>
                      <a:pt x="243" y="9762"/>
                    </a:cubicBezTo>
                    <a:lnTo>
                      <a:pt x="243" y="9823"/>
                    </a:lnTo>
                    <a:cubicBezTo>
                      <a:pt x="213" y="9823"/>
                      <a:pt x="183" y="9823"/>
                      <a:pt x="183" y="9792"/>
                    </a:cubicBezTo>
                    <a:lnTo>
                      <a:pt x="183" y="9732"/>
                    </a:lnTo>
                    <a:close/>
                    <a:moveTo>
                      <a:pt x="219" y="10870"/>
                    </a:moveTo>
                    <a:cubicBezTo>
                      <a:pt x="234" y="10870"/>
                      <a:pt x="274" y="10953"/>
                      <a:pt x="274" y="10978"/>
                    </a:cubicBezTo>
                    <a:lnTo>
                      <a:pt x="243" y="11008"/>
                    </a:lnTo>
                    <a:cubicBezTo>
                      <a:pt x="213" y="10947"/>
                      <a:pt x="183" y="10887"/>
                      <a:pt x="213" y="10887"/>
                    </a:cubicBezTo>
                    <a:cubicBezTo>
                      <a:pt x="213" y="10875"/>
                      <a:pt x="215" y="10870"/>
                      <a:pt x="219" y="10870"/>
                    </a:cubicBezTo>
                    <a:close/>
                    <a:moveTo>
                      <a:pt x="456" y="11312"/>
                    </a:moveTo>
                    <a:cubicBezTo>
                      <a:pt x="486" y="11312"/>
                      <a:pt x="517" y="11312"/>
                      <a:pt x="517" y="11343"/>
                    </a:cubicBezTo>
                    <a:cubicBezTo>
                      <a:pt x="567" y="11392"/>
                      <a:pt x="555" y="11442"/>
                      <a:pt x="517" y="11442"/>
                    </a:cubicBezTo>
                    <a:cubicBezTo>
                      <a:pt x="508" y="11442"/>
                      <a:pt x="498" y="11439"/>
                      <a:pt x="486" y="11434"/>
                    </a:cubicBezTo>
                    <a:cubicBezTo>
                      <a:pt x="456" y="11373"/>
                      <a:pt x="456" y="11373"/>
                      <a:pt x="456" y="11312"/>
                    </a:cubicBezTo>
                    <a:close/>
                    <a:moveTo>
                      <a:pt x="608" y="11799"/>
                    </a:moveTo>
                    <a:lnTo>
                      <a:pt x="638" y="11859"/>
                    </a:lnTo>
                    <a:cubicBezTo>
                      <a:pt x="638" y="11920"/>
                      <a:pt x="638" y="11920"/>
                      <a:pt x="608" y="11920"/>
                    </a:cubicBezTo>
                    <a:lnTo>
                      <a:pt x="608" y="11859"/>
                    </a:lnTo>
                    <a:lnTo>
                      <a:pt x="608" y="11799"/>
                    </a:lnTo>
                    <a:close/>
                    <a:moveTo>
                      <a:pt x="882" y="12376"/>
                    </a:moveTo>
                    <a:cubicBezTo>
                      <a:pt x="821" y="12376"/>
                      <a:pt x="821" y="12437"/>
                      <a:pt x="821" y="12437"/>
                    </a:cubicBezTo>
                    <a:cubicBezTo>
                      <a:pt x="821" y="12498"/>
                      <a:pt x="882" y="12498"/>
                      <a:pt x="882" y="12498"/>
                    </a:cubicBezTo>
                    <a:cubicBezTo>
                      <a:pt x="882" y="12498"/>
                      <a:pt x="912" y="12498"/>
                      <a:pt x="882" y="12437"/>
                    </a:cubicBezTo>
                    <a:lnTo>
                      <a:pt x="882" y="12376"/>
                    </a:lnTo>
                    <a:close/>
                    <a:moveTo>
                      <a:pt x="730" y="12771"/>
                    </a:moveTo>
                    <a:cubicBezTo>
                      <a:pt x="760" y="12771"/>
                      <a:pt x="790" y="12802"/>
                      <a:pt x="790" y="12802"/>
                    </a:cubicBezTo>
                    <a:cubicBezTo>
                      <a:pt x="790" y="12862"/>
                      <a:pt x="821" y="12923"/>
                      <a:pt x="790" y="12923"/>
                    </a:cubicBezTo>
                    <a:cubicBezTo>
                      <a:pt x="790" y="12923"/>
                      <a:pt x="783" y="12931"/>
                      <a:pt x="771" y="12931"/>
                    </a:cubicBezTo>
                    <a:cubicBezTo>
                      <a:pt x="760" y="12931"/>
                      <a:pt x="745" y="12923"/>
                      <a:pt x="730" y="12893"/>
                    </a:cubicBezTo>
                    <a:cubicBezTo>
                      <a:pt x="730" y="12832"/>
                      <a:pt x="730" y="12771"/>
                      <a:pt x="730" y="12771"/>
                    </a:cubicBezTo>
                    <a:close/>
                    <a:moveTo>
                      <a:pt x="1396" y="13215"/>
                    </a:moveTo>
                    <a:cubicBezTo>
                      <a:pt x="1389" y="13215"/>
                      <a:pt x="1382" y="13230"/>
                      <a:pt x="1368" y="13258"/>
                    </a:cubicBezTo>
                    <a:cubicBezTo>
                      <a:pt x="1398" y="13318"/>
                      <a:pt x="1429" y="13349"/>
                      <a:pt x="1429" y="13349"/>
                    </a:cubicBezTo>
                    <a:cubicBezTo>
                      <a:pt x="1459" y="13349"/>
                      <a:pt x="1459" y="13349"/>
                      <a:pt x="1429" y="13288"/>
                    </a:cubicBezTo>
                    <a:cubicBezTo>
                      <a:pt x="1412" y="13238"/>
                      <a:pt x="1405" y="13215"/>
                      <a:pt x="1396" y="13215"/>
                    </a:cubicBezTo>
                    <a:close/>
                    <a:moveTo>
                      <a:pt x="356" y="13735"/>
                    </a:moveTo>
                    <a:cubicBezTo>
                      <a:pt x="348" y="13735"/>
                      <a:pt x="341" y="13738"/>
                      <a:pt x="335" y="13744"/>
                    </a:cubicBezTo>
                    <a:cubicBezTo>
                      <a:pt x="304" y="13744"/>
                      <a:pt x="335" y="13805"/>
                      <a:pt x="395" y="13835"/>
                    </a:cubicBezTo>
                    <a:cubicBezTo>
                      <a:pt x="426" y="13835"/>
                      <a:pt x="426" y="13835"/>
                      <a:pt x="426" y="13774"/>
                    </a:cubicBezTo>
                    <a:cubicBezTo>
                      <a:pt x="426" y="13774"/>
                      <a:pt x="387" y="13735"/>
                      <a:pt x="356" y="13735"/>
                    </a:cubicBezTo>
                    <a:close/>
                    <a:moveTo>
                      <a:pt x="1129" y="13734"/>
                    </a:moveTo>
                    <a:cubicBezTo>
                      <a:pt x="1135" y="13734"/>
                      <a:pt x="1150" y="13764"/>
                      <a:pt x="1186" y="13835"/>
                    </a:cubicBezTo>
                    <a:cubicBezTo>
                      <a:pt x="1186" y="13865"/>
                      <a:pt x="1186" y="13896"/>
                      <a:pt x="1186" y="13896"/>
                    </a:cubicBezTo>
                    <a:cubicBezTo>
                      <a:pt x="1125" y="13896"/>
                      <a:pt x="1155" y="13835"/>
                      <a:pt x="1125" y="13774"/>
                    </a:cubicBezTo>
                    <a:cubicBezTo>
                      <a:pt x="1125" y="13749"/>
                      <a:pt x="1125" y="13734"/>
                      <a:pt x="1129" y="13734"/>
                    </a:cubicBezTo>
                    <a:close/>
                    <a:moveTo>
                      <a:pt x="1657" y="14587"/>
                    </a:moveTo>
                    <a:cubicBezTo>
                      <a:pt x="1681" y="14587"/>
                      <a:pt x="1697" y="14642"/>
                      <a:pt x="1672" y="14717"/>
                    </a:cubicBezTo>
                    <a:cubicBezTo>
                      <a:pt x="1642" y="14717"/>
                      <a:pt x="1642" y="14717"/>
                      <a:pt x="1611" y="14686"/>
                    </a:cubicBezTo>
                    <a:cubicBezTo>
                      <a:pt x="1642" y="14686"/>
                      <a:pt x="1642" y="14625"/>
                      <a:pt x="1642" y="14595"/>
                    </a:cubicBezTo>
                    <a:cubicBezTo>
                      <a:pt x="1647" y="14590"/>
                      <a:pt x="1652" y="14587"/>
                      <a:pt x="1657" y="14587"/>
                    </a:cubicBezTo>
                    <a:close/>
                    <a:moveTo>
                      <a:pt x="1885" y="14960"/>
                    </a:moveTo>
                    <a:cubicBezTo>
                      <a:pt x="1915" y="15021"/>
                      <a:pt x="1915" y="15021"/>
                      <a:pt x="1915" y="15021"/>
                    </a:cubicBezTo>
                    <a:cubicBezTo>
                      <a:pt x="1900" y="15036"/>
                      <a:pt x="1892" y="15043"/>
                      <a:pt x="1885" y="15043"/>
                    </a:cubicBezTo>
                    <a:cubicBezTo>
                      <a:pt x="1877" y="15043"/>
                      <a:pt x="1870" y="15036"/>
                      <a:pt x="1854" y="15021"/>
                    </a:cubicBezTo>
                    <a:lnTo>
                      <a:pt x="1854" y="14960"/>
                    </a:lnTo>
                    <a:close/>
                    <a:moveTo>
                      <a:pt x="4620" y="17391"/>
                    </a:moveTo>
                    <a:lnTo>
                      <a:pt x="4681" y="17422"/>
                    </a:lnTo>
                    <a:cubicBezTo>
                      <a:pt x="4660" y="17443"/>
                      <a:pt x="4653" y="17465"/>
                      <a:pt x="4630" y="17465"/>
                    </a:cubicBezTo>
                    <a:cubicBezTo>
                      <a:pt x="4620" y="17465"/>
                      <a:pt x="4608" y="17461"/>
                      <a:pt x="4590" y="17452"/>
                    </a:cubicBezTo>
                    <a:lnTo>
                      <a:pt x="4560" y="17391"/>
                    </a:lnTo>
                    <a:close/>
                    <a:moveTo>
                      <a:pt x="6900" y="17878"/>
                    </a:moveTo>
                    <a:lnTo>
                      <a:pt x="6961" y="17908"/>
                    </a:lnTo>
                    <a:cubicBezTo>
                      <a:pt x="6939" y="17930"/>
                      <a:pt x="6933" y="17951"/>
                      <a:pt x="6910" y="17951"/>
                    </a:cubicBezTo>
                    <a:cubicBezTo>
                      <a:pt x="6900" y="17951"/>
                      <a:pt x="6887" y="17947"/>
                      <a:pt x="6870" y="17938"/>
                    </a:cubicBezTo>
                    <a:lnTo>
                      <a:pt x="6839" y="17938"/>
                    </a:lnTo>
                    <a:cubicBezTo>
                      <a:pt x="6839" y="17908"/>
                      <a:pt x="6900" y="17878"/>
                      <a:pt x="6900" y="17878"/>
                    </a:cubicBezTo>
                    <a:close/>
                    <a:moveTo>
                      <a:pt x="5897" y="17878"/>
                    </a:moveTo>
                    <a:cubicBezTo>
                      <a:pt x="5958" y="17878"/>
                      <a:pt x="5958" y="17878"/>
                      <a:pt x="5958" y="17908"/>
                    </a:cubicBezTo>
                    <a:cubicBezTo>
                      <a:pt x="5927" y="17938"/>
                      <a:pt x="5867" y="17969"/>
                      <a:pt x="5867" y="17969"/>
                    </a:cubicBezTo>
                    <a:cubicBezTo>
                      <a:pt x="5806" y="17938"/>
                      <a:pt x="5897" y="17908"/>
                      <a:pt x="5897" y="17878"/>
                    </a:cubicBezTo>
                    <a:close/>
                    <a:moveTo>
                      <a:pt x="7629" y="18242"/>
                    </a:moveTo>
                    <a:cubicBezTo>
                      <a:pt x="7629" y="18273"/>
                      <a:pt x="7629" y="18303"/>
                      <a:pt x="7569" y="18303"/>
                    </a:cubicBezTo>
                    <a:lnTo>
                      <a:pt x="7508" y="18242"/>
                    </a:lnTo>
                    <a:close/>
                    <a:moveTo>
                      <a:pt x="11581" y="18486"/>
                    </a:moveTo>
                    <a:cubicBezTo>
                      <a:pt x="11703" y="18486"/>
                      <a:pt x="11703" y="18486"/>
                      <a:pt x="11703" y="18516"/>
                    </a:cubicBezTo>
                    <a:cubicBezTo>
                      <a:pt x="11703" y="18546"/>
                      <a:pt x="11581" y="18546"/>
                      <a:pt x="11520" y="18546"/>
                    </a:cubicBezTo>
                    <a:cubicBezTo>
                      <a:pt x="11490" y="18516"/>
                      <a:pt x="11520" y="18486"/>
                      <a:pt x="11581" y="18486"/>
                    </a:cubicBezTo>
                    <a:close/>
                    <a:moveTo>
                      <a:pt x="14043" y="18455"/>
                    </a:moveTo>
                    <a:cubicBezTo>
                      <a:pt x="14043" y="18516"/>
                      <a:pt x="14043" y="18546"/>
                      <a:pt x="13982" y="18546"/>
                    </a:cubicBezTo>
                    <a:lnTo>
                      <a:pt x="13921" y="18546"/>
                    </a:lnTo>
                    <a:cubicBezTo>
                      <a:pt x="13921" y="18516"/>
                      <a:pt x="13982" y="18455"/>
                      <a:pt x="13982" y="18455"/>
                    </a:cubicBezTo>
                    <a:close/>
                    <a:moveTo>
                      <a:pt x="18852" y="19080"/>
                    </a:moveTo>
                    <a:cubicBezTo>
                      <a:pt x="18879" y="19080"/>
                      <a:pt x="18906" y="19094"/>
                      <a:pt x="18906" y="19094"/>
                    </a:cubicBezTo>
                    <a:cubicBezTo>
                      <a:pt x="18937" y="19124"/>
                      <a:pt x="18937" y="19124"/>
                      <a:pt x="18937" y="19154"/>
                    </a:cubicBezTo>
                    <a:cubicBezTo>
                      <a:pt x="18937" y="19154"/>
                      <a:pt x="18937" y="19168"/>
                      <a:pt x="18919" y="19168"/>
                    </a:cubicBezTo>
                    <a:cubicBezTo>
                      <a:pt x="18910" y="19168"/>
                      <a:pt x="18896" y="19164"/>
                      <a:pt x="18876" y="19154"/>
                    </a:cubicBezTo>
                    <a:lnTo>
                      <a:pt x="18815" y="19094"/>
                    </a:lnTo>
                    <a:cubicBezTo>
                      <a:pt x="18825" y="19083"/>
                      <a:pt x="18839" y="19080"/>
                      <a:pt x="18852" y="19080"/>
                    </a:cubicBezTo>
                    <a:close/>
                    <a:moveTo>
                      <a:pt x="19575" y="19337"/>
                    </a:moveTo>
                    <a:lnTo>
                      <a:pt x="19636" y="19367"/>
                    </a:lnTo>
                    <a:cubicBezTo>
                      <a:pt x="19614" y="19389"/>
                      <a:pt x="19608" y="19410"/>
                      <a:pt x="19585" y="19410"/>
                    </a:cubicBezTo>
                    <a:cubicBezTo>
                      <a:pt x="19575" y="19410"/>
                      <a:pt x="19562" y="19406"/>
                      <a:pt x="19545" y="19397"/>
                    </a:cubicBezTo>
                    <a:lnTo>
                      <a:pt x="19514" y="19337"/>
                    </a:lnTo>
                    <a:close/>
                    <a:moveTo>
                      <a:pt x="19849" y="19732"/>
                    </a:moveTo>
                    <a:cubicBezTo>
                      <a:pt x="19909" y="19732"/>
                      <a:pt x="19970" y="19762"/>
                      <a:pt x="19940" y="19793"/>
                    </a:cubicBezTo>
                    <a:cubicBezTo>
                      <a:pt x="19940" y="19808"/>
                      <a:pt x="19940" y="19815"/>
                      <a:pt x="19932" y="19815"/>
                    </a:cubicBezTo>
                    <a:cubicBezTo>
                      <a:pt x="19925" y="19815"/>
                      <a:pt x="19909" y="19808"/>
                      <a:pt x="19879" y="19793"/>
                    </a:cubicBezTo>
                    <a:cubicBezTo>
                      <a:pt x="19788" y="19732"/>
                      <a:pt x="19788" y="19732"/>
                      <a:pt x="19849" y="19732"/>
                    </a:cubicBezTo>
                    <a:close/>
                    <a:moveTo>
                      <a:pt x="20639" y="19914"/>
                    </a:moveTo>
                    <a:lnTo>
                      <a:pt x="20639" y="19914"/>
                    </a:lnTo>
                    <a:cubicBezTo>
                      <a:pt x="20669" y="19929"/>
                      <a:pt x="20700" y="19937"/>
                      <a:pt x="20707" y="19937"/>
                    </a:cubicBezTo>
                    <a:cubicBezTo>
                      <a:pt x="20715" y="19937"/>
                      <a:pt x="20700" y="19929"/>
                      <a:pt x="20639" y="19914"/>
                    </a:cubicBezTo>
                    <a:close/>
                    <a:moveTo>
                      <a:pt x="20213" y="19945"/>
                    </a:moveTo>
                    <a:lnTo>
                      <a:pt x="20244" y="19975"/>
                    </a:lnTo>
                    <a:cubicBezTo>
                      <a:pt x="20304" y="20005"/>
                      <a:pt x="20304" y="20005"/>
                      <a:pt x="20304" y="20036"/>
                    </a:cubicBezTo>
                    <a:lnTo>
                      <a:pt x="20244" y="20005"/>
                    </a:lnTo>
                    <a:lnTo>
                      <a:pt x="20213" y="19945"/>
                    </a:lnTo>
                    <a:close/>
                    <a:moveTo>
                      <a:pt x="20030" y="20007"/>
                    </a:moveTo>
                    <a:cubicBezTo>
                      <a:pt x="20018" y="20011"/>
                      <a:pt x="20008" y="20020"/>
                      <a:pt x="20001" y="20036"/>
                    </a:cubicBezTo>
                    <a:cubicBezTo>
                      <a:pt x="20012" y="20059"/>
                      <a:pt x="20015" y="20069"/>
                      <a:pt x="20016" y="20069"/>
                    </a:cubicBezTo>
                    <a:cubicBezTo>
                      <a:pt x="20017" y="20069"/>
                      <a:pt x="20012" y="20044"/>
                      <a:pt x="20030" y="20007"/>
                    </a:cubicBezTo>
                    <a:close/>
                    <a:moveTo>
                      <a:pt x="20548" y="20249"/>
                    </a:moveTo>
                    <a:cubicBezTo>
                      <a:pt x="20568" y="20259"/>
                      <a:pt x="20581" y="20262"/>
                      <a:pt x="20588" y="20262"/>
                    </a:cubicBezTo>
                    <a:cubicBezTo>
                      <a:pt x="20602" y="20262"/>
                      <a:pt x="20588" y="20249"/>
                      <a:pt x="20548" y="20249"/>
                    </a:cubicBezTo>
                    <a:close/>
                    <a:moveTo>
                      <a:pt x="20700" y="20279"/>
                    </a:moveTo>
                    <a:lnTo>
                      <a:pt x="20760" y="20309"/>
                    </a:lnTo>
                    <a:cubicBezTo>
                      <a:pt x="20791" y="20340"/>
                      <a:pt x="20791" y="20340"/>
                      <a:pt x="20791" y="20370"/>
                    </a:cubicBezTo>
                    <a:lnTo>
                      <a:pt x="20730" y="20340"/>
                    </a:lnTo>
                    <a:lnTo>
                      <a:pt x="20700" y="20279"/>
                    </a:lnTo>
                    <a:close/>
                    <a:moveTo>
                      <a:pt x="21216" y="20552"/>
                    </a:moveTo>
                    <a:lnTo>
                      <a:pt x="21277" y="20613"/>
                    </a:lnTo>
                    <a:cubicBezTo>
                      <a:pt x="21308" y="20644"/>
                      <a:pt x="21277" y="20674"/>
                      <a:pt x="21277" y="20674"/>
                    </a:cubicBezTo>
                    <a:cubicBezTo>
                      <a:pt x="21277" y="20674"/>
                      <a:pt x="21277" y="20682"/>
                      <a:pt x="21270" y="20682"/>
                    </a:cubicBezTo>
                    <a:cubicBezTo>
                      <a:pt x="21262" y="20682"/>
                      <a:pt x="21247" y="20674"/>
                      <a:pt x="21216" y="20644"/>
                    </a:cubicBezTo>
                    <a:cubicBezTo>
                      <a:pt x="21216" y="20644"/>
                      <a:pt x="21186" y="20583"/>
                      <a:pt x="21216" y="20552"/>
                    </a:cubicBezTo>
                    <a:close/>
                    <a:moveTo>
                      <a:pt x="22858" y="22285"/>
                    </a:moveTo>
                    <a:cubicBezTo>
                      <a:pt x="22919" y="22315"/>
                      <a:pt x="22979" y="22346"/>
                      <a:pt x="22949" y="22346"/>
                    </a:cubicBezTo>
                    <a:cubicBezTo>
                      <a:pt x="22949" y="22346"/>
                      <a:pt x="22935" y="22359"/>
                      <a:pt x="22908" y="22359"/>
                    </a:cubicBezTo>
                    <a:cubicBezTo>
                      <a:pt x="22895" y="22359"/>
                      <a:pt x="22878" y="22356"/>
                      <a:pt x="22858" y="22346"/>
                    </a:cubicBezTo>
                    <a:cubicBezTo>
                      <a:pt x="22858" y="22346"/>
                      <a:pt x="22797" y="22315"/>
                      <a:pt x="22827" y="22315"/>
                    </a:cubicBezTo>
                    <a:lnTo>
                      <a:pt x="22858" y="22285"/>
                    </a:lnTo>
                    <a:close/>
                    <a:moveTo>
                      <a:pt x="23966" y="23930"/>
                    </a:moveTo>
                    <a:cubicBezTo>
                      <a:pt x="23988" y="23930"/>
                      <a:pt x="24016" y="23946"/>
                      <a:pt x="24043" y="23987"/>
                    </a:cubicBezTo>
                    <a:cubicBezTo>
                      <a:pt x="24074" y="24048"/>
                      <a:pt x="24074" y="24048"/>
                      <a:pt x="24043" y="24078"/>
                    </a:cubicBezTo>
                    <a:cubicBezTo>
                      <a:pt x="24013" y="24078"/>
                      <a:pt x="23952" y="24048"/>
                      <a:pt x="23922" y="23987"/>
                    </a:cubicBezTo>
                    <a:cubicBezTo>
                      <a:pt x="23922" y="23954"/>
                      <a:pt x="23940" y="23930"/>
                      <a:pt x="23966" y="23930"/>
                    </a:cubicBezTo>
                    <a:close/>
                    <a:moveTo>
                      <a:pt x="23656" y="32052"/>
                    </a:moveTo>
                    <a:lnTo>
                      <a:pt x="23656" y="32052"/>
                    </a:lnTo>
                    <a:cubicBezTo>
                      <a:pt x="23658" y="32052"/>
                      <a:pt x="23666" y="32060"/>
                      <a:pt x="23678" y="32072"/>
                    </a:cubicBezTo>
                    <a:cubicBezTo>
                      <a:pt x="23739" y="32072"/>
                      <a:pt x="23739" y="32103"/>
                      <a:pt x="23739" y="32133"/>
                    </a:cubicBezTo>
                    <a:cubicBezTo>
                      <a:pt x="23739" y="32202"/>
                      <a:pt x="23727" y="32233"/>
                      <a:pt x="23713" y="32233"/>
                    </a:cubicBezTo>
                    <a:cubicBezTo>
                      <a:pt x="23697" y="32233"/>
                      <a:pt x="23678" y="32186"/>
                      <a:pt x="23678" y="32103"/>
                    </a:cubicBezTo>
                    <a:cubicBezTo>
                      <a:pt x="23661" y="32067"/>
                      <a:pt x="23653" y="32052"/>
                      <a:pt x="23656" y="32052"/>
                    </a:cubicBezTo>
                    <a:close/>
                    <a:moveTo>
                      <a:pt x="1435" y="1"/>
                    </a:moveTo>
                    <a:cubicBezTo>
                      <a:pt x="1422" y="1"/>
                      <a:pt x="1412" y="31"/>
                      <a:pt x="1429" y="96"/>
                    </a:cubicBezTo>
                    <a:lnTo>
                      <a:pt x="1368" y="157"/>
                    </a:lnTo>
                    <a:cubicBezTo>
                      <a:pt x="1358" y="154"/>
                      <a:pt x="1349" y="152"/>
                      <a:pt x="1340" y="152"/>
                    </a:cubicBezTo>
                    <a:cubicBezTo>
                      <a:pt x="1272" y="152"/>
                      <a:pt x="1260" y="252"/>
                      <a:pt x="1368" y="279"/>
                    </a:cubicBezTo>
                    <a:cubicBezTo>
                      <a:pt x="1459" y="279"/>
                      <a:pt x="1459" y="279"/>
                      <a:pt x="1398" y="339"/>
                    </a:cubicBezTo>
                    <a:cubicBezTo>
                      <a:pt x="1382" y="334"/>
                      <a:pt x="1368" y="331"/>
                      <a:pt x="1357" y="331"/>
                    </a:cubicBezTo>
                    <a:cubicBezTo>
                      <a:pt x="1307" y="331"/>
                      <a:pt x="1307" y="381"/>
                      <a:pt x="1307" y="431"/>
                    </a:cubicBezTo>
                    <a:cubicBezTo>
                      <a:pt x="1307" y="491"/>
                      <a:pt x="1307" y="491"/>
                      <a:pt x="1246" y="491"/>
                    </a:cubicBezTo>
                    <a:cubicBezTo>
                      <a:pt x="1216" y="491"/>
                      <a:pt x="1186" y="522"/>
                      <a:pt x="1186" y="583"/>
                    </a:cubicBezTo>
                    <a:cubicBezTo>
                      <a:pt x="1155" y="643"/>
                      <a:pt x="1155" y="643"/>
                      <a:pt x="1216" y="643"/>
                    </a:cubicBezTo>
                    <a:cubicBezTo>
                      <a:pt x="1220" y="639"/>
                      <a:pt x="1223" y="637"/>
                      <a:pt x="1225" y="637"/>
                    </a:cubicBezTo>
                    <a:lnTo>
                      <a:pt x="1225" y="637"/>
                    </a:lnTo>
                    <a:cubicBezTo>
                      <a:pt x="1238" y="637"/>
                      <a:pt x="1208" y="712"/>
                      <a:pt x="1155" y="765"/>
                    </a:cubicBezTo>
                    <a:cubicBezTo>
                      <a:pt x="1125" y="826"/>
                      <a:pt x="1125" y="826"/>
                      <a:pt x="1186" y="826"/>
                    </a:cubicBezTo>
                    <a:cubicBezTo>
                      <a:pt x="1246" y="826"/>
                      <a:pt x="1216" y="947"/>
                      <a:pt x="1155" y="1008"/>
                    </a:cubicBezTo>
                    <a:cubicBezTo>
                      <a:pt x="1155" y="1008"/>
                      <a:pt x="1155" y="1069"/>
                      <a:pt x="1125" y="1099"/>
                    </a:cubicBezTo>
                    <a:cubicBezTo>
                      <a:pt x="1125" y="1160"/>
                      <a:pt x="1155" y="1191"/>
                      <a:pt x="1186" y="1191"/>
                    </a:cubicBezTo>
                    <a:cubicBezTo>
                      <a:pt x="1246" y="1191"/>
                      <a:pt x="1246" y="1191"/>
                      <a:pt x="1216" y="1251"/>
                    </a:cubicBezTo>
                    <a:cubicBezTo>
                      <a:pt x="1201" y="1282"/>
                      <a:pt x="1178" y="1289"/>
                      <a:pt x="1159" y="1289"/>
                    </a:cubicBezTo>
                    <a:cubicBezTo>
                      <a:pt x="1140" y="1289"/>
                      <a:pt x="1125" y="1282"/>
                      <a:pt x="1125" y="1282"/>
                    </a:cubicBezTo>
                    <a:cubicBezTo>
                      <a:pt x="1094" y="1282"/>
                      <a:pt x="1094" y="1342"/>
                      <a:pt x="1094" y="1403"/>
                    </a:cubicBezTo>
                    <a:cubicBezTo>
                      <a:pt x="1064" y="1464"/>
                      <a:pt x="1064" y="1586"/>
                      <a:pt x="1094" y="1586"/>
                    </a:cubicBezTo>
                    <a:lnTo>
                      <a:pt x="1064" y="1586"/>
                    </a:lnTo>
                    <a:cubicBezTo>
                      <a:pt x="1034" y="1616"/>
                      <a:pt x="1003" y="1616"/>
                      <a:pt x="1034" y="1616"/>
                    </a:cubicBezTo>
                    <a:cubicBezTo>
                      <a:pt x="1034" y="1616"/>
                      <a:pt x="1034" y="1677"/>
                      <a:pt x="973" y="1798"/>
                    </a:cubicBezTo>
                    <a:cubicBezTo>
                      <a:pt x="929" y="1864"/>
                      <a:pt x="948" y="1992"/>
                      <a:pt x="996" y="1992"/>
                    </a:cubicBezTo>
                    <a:cubicBezTo>
                      <a:pt x="1015" y="1992"/>
                      <a:pt x="1038" y="1972"/>
                      <a:pt x="1064" y="1920"/>
                    </a:cubicBezTo>
                    <a:lnTo>
                      <a:pt x="1064" y="1920"/>
                    </a:lnTo>
                    <a:lnTo>
                      <a:pt x="1034" y="1981"/>
                    </a:lnTo>
                    <a:cubicBezTo>
                      <a:pt x="1034" y="2042"/>
                      <a:pt x="1064" y="2042"/>
                      <a:pt x="1064" y="2042"/>
                    </a:cubicBezTo>
                    <a:cubicBezTo>
                      <a:pt x="1094" y="2072"/>
                      <a:pt x="1094" y="2102"/>
                      <a:pt x="1094" y="2163"/>
                    </a:cubicBezTo>
                    <a:lnTo>
                      <a:pt x="1003" y="2163"/>
                    </a:lnTo>
                    <a:cubicBezTo>
                      <a:pt x="980" y="2140"/>
                      <a:pt x="960" y="2130"/>
                      <a:pt x="946" y="2130"/>
                    </a:cubicBezTo>
                    <a:cubicBezTo>
                      <a:pt x="904" y="2130"/>
                      <a:pt x="905" y="2209"/>
                      <a:pt x="973" y="2254"/>
                    </a:cubicBezTo>
                    <a:lnTo>
                      <a:pt x="942" y="2254"/>
                    </a:lnTo>
                    <a:cubicBezTo>
                      <a:pt x="882" y="2254"/>
                      <a:pt x="882" y="2315"/>
                      <a:pt x="882" y="2437"/>
                    </a:cubicBezTo>
                    <a:cubicBezTo>
                      <a:pt x="882" y="2498"/>
                      <a:pt x="942" y="2558"/>
                      <a:pt x="973" y="2558"/>
                    </a:cubicBezTo>
                    <a:cubicBezTo>
                      <a:pt x="1003" y="2558"/>
                      <a:pt x="1003" y="2619"/>
                      <a:pt x="1003" y="2619"/>
                    </a:cubicBezTo>
                    <a:cubicBezTo>
                      <a:pt x="1003" y="2680"/>
                      <a:pt x="1003" y="2680"/>
                      <a:pt x="942" y="2680"/>
                    </a:cubicBezTo>
                    <a:cubicBezTo>
                      <a:pt x="882" y="2680"/>
                      <a:pt x="882" y="2771"/>
                      <a:pt x="912" y="2862"/>
                    </a:cubicBezTo>
                    <a:lnTo>
                      <a:pt x="882" y="2832"/>
                    </a:lnTo>
                    <a:cubicBezTo>
                      <a:pt x="851" y="2832"/>
                      <a:pt x="821" y="2893"/>
                      <a:pt x="790" y="3166"/>
                    </a:cubicBezTo>
                    <a:cubicBezTo>
                      <a:pt x="760" y="3409"/>
                      <a:pt x="730" y="3561"/>
                      <a:pt x="699" y="3561"/>
                    </a:cubicBezTo>
                    <a:cubicBezTo>
                      <a:pt x="669" y="3561"/>
                      <a:pt x="669" y="3805"/>
                      <a:pt x="730" y="3926"/>
                    </a:cubicBezTo>
                    <a:cubicBezTo>
                      <a:pt x="699" y="3926"/>
                      <a:pt x="699" y="3987"/>
                      <a:pt x="669" y="4078"/>
                    </a:cubicBezTo>
                    <a:cubicBezTo>
                      <a:pt x="638" y="4260"/>
                      <a:pt x="638" y="4260"/>
                      <a:pt x="608" y="4260"/>
                    </a:cubicBezTo>
                    <a:cubicBezTo>
                      <a:pt x="583" y="4235"/>
                      <a:pt x="568" y="4221"/>
                      <a:pt x="562" y="4221"/>
                    </a:cubicBezTo>
                    <a:cubicBezTo>
                      <a:pt x="553" y="4221"/>
                      <a:pt x="560" y="4250"/>
                      <a:pt x="578" y="4321"/>
                    </a:cubicBezTo>
                    <a:cubicBezTo>
                      <a:pt x="638" y="4382"/>
                      <a:pt x="578" y="4534"/>
                      <a:pt x="517" y="4534"/>
                    </a:cubicBezTo>
                    <a:cubicBezTo>
                      <a:pt x="486" y="4534"/>
                      <a:pt x="486" y="4595"/>
                      <a:pt x="456" y="4686"/>
                    </a:cubicBezTo>
                    <a:cubicBezTo>
                      <a:pt x="486" y="4747"/>
                      <a:pt x="456" y="4868"/>
                      <a:pt x="426" y="4990"/>
                    </a:cubicBezTo>
                    <a:cubicBezTo>
                      <a:pt x="395" y="5172"/>
                      <a:pt x="395" y="5172"/>
                      <a:pt x="486" y="5172"/>
                    </a:cubicBezTo>
                    <a:cubicBezTo>
                      <a:pt x="547" y="5172"/>
                      <a:pt x="547" y="5233"/>
                      <a:pt x="517" y="5355"/>
                    </a:cubicBezTo>
                    <a:cubicBezTo>
                      <a:pt x="517" y="5415"/>
                      <a:pt x="486" y="5476"/>
                      <a:pt x="456" y="5476"/>
                    </a:cubicBezTo>
                    <a:cubicBezTo>
                      <a:pt x="456" y="5476"/>
                      <a:pt x="426" y="5507"/>
                      <a:pt x="395" y="5567"/>
                    </a:cubicBezTo>
                    <a:cubicBezTo>
                      <a:pt x="395" y="5628"/>
                      <a:pt x="395" y="5689"/>
                      <a:pt x="365" y="5689"/>
                    </a:cubicBezTo>
                    <a:cubicBezTo>
                      <a:pt x="365" y="5689"/>
                      <a:pt x="304" y="5750"/>
                      <a:pt x="304" y="5841"/>
                    </a:cubicBezTo>
                    <a:cubicBezTo>
                      <a:pt x="274" y="5963"/>
                      <a:pt x="274" y="6084"/>
                      <a:pt x="243" y="6084"/>
                    </a:cubicBezTo>
                    <a:cubicBezTo>
                      <a:pt x="213" y="6145"/>
                      <a:pt x="213" y="6145"/>
                      <a:pt x="243" y="6145"/>
                    </a:cubicBezTo>
                    <a:cubicBezTo>
                      <a:pt x="304" y="6145"/>
                      <a:pt x="304" y="6206"/>
                      <a:pt x="243" y="6419"/>
                    </a:cubicBezTo>
                    <a:cubicBezTo>
                      <a:pt x="243" y="6540"/>
                      <a:pt x="213" y="6723"/>
                      <a:pt x="243" y="6723"/>
                    </a:cubicBezTo>
                    <a:cubicBezTo>
                      <a:pt x="243" y="6783"/>
                      <a:pt x="243" y="6783"/>
                      <a:pt x="213" y="6783"/>
                    </a:cubicBezTo>
                    <a:cubicBezTo>
                      <a:pt x="203" y="6780"/>
                      <a:pt x="195" y="6779"/>
                      <a:pt x="187" y="6779"/>
                    </a:cubicBezTo>
                    <a:cubicBezTo>
                      <a:pt x="122" y="6779"/>
                      <a:pt x="128" y="6887"/>
                      <a:pt x="183" y="6996"/>
                    </a:cubicBezTo>
                    <a:cubicBezTo>
                      <a:pt x="213" y="6996"/>
                      <a:pt x="213" y="7057"/>
                      <a:pt x="152" y="7118"/>
                    </a:cubicBezTo>
                    <a:cubicBezTo>
                      <a:pt x="152" y="7118"/>
                      <a:pt x="152" y="7178"/>
                      <a:pt x="183" y="7239"/>
                    </a:cubicBezTo>
                    <a:cubicBezTo>
                      <a:pt x="213" y="7300"/>
                      <a:pt x="213" y="7300"/>
                      <a:pt x="183" y="7422"/>
                    </a:cubicBezTo>
                    <a:cubicBezTo>
                      <a:pt x="171" y="7416"/>
                      <a:pt x="162" y="7414"/>
                      <a:pt x="155" y="7414"/>
                    </a:cubicBezTo>
                    <a:cubicBezTo>
                      <a:pt x="122" y="7414"/>
                      <a:pt x="122" y="7463"/>
                      <a:pt x="122" y="7513"/>
                    </a:cubicBezTo>
                    <a:cubicBezTo>
                      <a:pt x="152" y="7634"/>
                      <a:pt x="122" y="8273"/>
                      <a:pt x="61" y="8333"/>
                    </a:cubicBezTo>
                    <a:cubicBezTo>
                      <a:pt x="91" y="8394"/>
                      <a:pt x="91" y="8394"/>
                      <a:pt x="91" y="8455"/>
                    </a:cubicBezTo>
                    <a:cubicBezTo>
                      <a:pt x="31" y="8516"/>
                      <a:pt x="61" y="8577"/>
                      <a:pt x="122" y="8577"/>
                    </a:cubicBezTo>
                    <a:lnTo>
                      <a:pt x="122" y="8516"/>
                    </a:lnTo>
                    <a:lnTo>
                      <a:pt x="122" y="8455"/>
                    </a:lnTo>
                    <a:cubicBezTo>
                      <a:pt x="183" y="8455"/>
                      <a:pt x="183" y="8637"/>
                      <a:pt x="91" y="8637"/>
                    </a:cubicBezTo>
                    <a:cubicBezTo>
                      <a:pt x="31" y="8668"/>
                      <a:pt x="31" y="8668"/>
                      <a:pt x="91" y="8729"/>
                    </a:cubicBezTo>
                    <a:cubicBezTo>
                      <a:pt x="152" y="8789"/>
                      <a:pt x="152" y="8850"/>
                      <a:pt x="91" y="8911"/>
                    </a:cubicBezTo>
                    <a:cubicBezTo>
                      <a:pt x="31" y="8911"/>
                      <a:pt x="31" y="8911"/>
                      <a:pt x="91" y="8972"/>
                    </a:cubicBezTo>
                    <a:cubicBezTo>
                      <a:pt x="213" y="9093"/>
                      <a:pt x="274" y="9245"/>
                      <a:pt x="122" y="9245"/>
                    </a:cubicBezTo>
                    <a:cubicBezTo>
                      <a:pt x="61" y="9245"/>
                      <a:pt x="31" y="9306"/>
                      <a:pt x="31" y="9367"/>
                    </a:cubicBezTo>
                    <a:cubicBezTo>
                      <a:pt x="31" y="9428"/>
                      <a:pt x="61" y="9428"/>
                      <a:pt x="91" y="9428"/>
                    </a:cubicBezTo>
                    <a:cubicBezTo>
                      <a:pt x="108" y="9411"/>
                      <a:pt x="120" y="9404"/>
                      <a:pt x="127" y="9404"/>
                    </a:cubicBezTo>
                    <a:cubicBezTo>
                      <a:pt x="148" y="9404"/>
                      <a:pt x="136" y="9460"/>
                      <a:pt x="91" y="9549"/>
                    </a:cubicBezTo>
                    <a:cubicBezTo>
                      <a:pt x="0" y="9732"/>
                      <a:pt x="0" y="9853"/>
                      <a:pt x="91" y="10005"/>
                    </a:cubicBezTo>
                    <a:cubicBezTo>
                      <a:pt x="157" y="10181"/>
                      <a:pt x="176" y="10309"/>
                      <a:pt x="158" y="10309"/>
                    </a:cubicBezTo>
                    <a:cubicBezTo>
                      <a:pt x="151" y="10309"/>
                      <a:pt x="139" y="10290"/>
                      <a:pt x="122" y="10248"/>
                    </a:cubicBezTo>
                    <a:cubicBezTo>
                      <a:pt x="76" y="10188"/>
                      <a:pt x="53" y="10157"/>
                      <a:pt x="46" y="10157"/>
                    </a:cubicBezTo>
                    <a:cubicBezTo>
                      <a:pt x="38" y="10157"/>
                      <a:pt x="46" y="10188"/>
                      <a:pt x="61" y="10248"/>
                    </a:cubicBezTo>
                    <a:cubicBezTo>
                      <a:pt x="91" y="10370"/>
                      <a:pt x="91" y="10492"/>
                      <a:pt x="91" y="10522"/>
                    </a:cubicBezTo>
                    <a:cubicBezTo>
                      <a:pt x="91" y="10583"/>
                      <a:pt x="152" y="10644"/>
                      <a:pt x="183" y="10644"/>
                    </a:cubicBezTo>
                    <a:cubicBezTo>
                      <a:pt x="122" y="10704"/>
                      <a:pt x="91" y="10826"/>
                      <a:pt x="183" y="10947"/>
                    </a:cubicBezTo>
                    <a:lnTo>
                      <a:pt x="213" y="11039"/>
                    </a:lnTo>
                    <a:cubicBezTo>
                      <a:pt x="213" y="11099"/>
                      <a:pt x="213" y="11099"/>
                      <a:pt x="243" y="11160"/>
                    </a:cubicBezTo>
                    <a:cubicBezTo>
                      <a:pt x="304" y="11221"/>
                      <a:pt x="274" y="11282"/>
                      <a:pt x="243" y="11343"/>
                    </a:cubicBezTo>
                    <a:cubicBezTo>
                      <a:pt x="213" y="11403"/>
                      <a:pt x="213" y="11464"/>
                      <a:pt x="243" y="11464"/>
                    </a:cubicBezTo>
                    <a:cubicBezTo>
                      <a:pt x="274" y="11464"/>
                      <a:pt x="335" y="11555"/>
                      <a:pt x="365" y="11616"/>
                    </a:cubicBezTo>
                    <a:cubicBezTo>
                      <a:pt x="388" y="11639"/>
                      <a:pt x="394" y="11697"/>
                      <a:pt x="368" y="11697"/>
                    </a:cubicBezTo>
                    <a:cubicBezTo>
                      <a:pt x="360" y="11697"/>
                      <a:pt x="349" y="11692"/>
                      <a:pt x="335" y="11677"/>
                    </a:cubicBezTo>
                    <a:cubicBezTo>
                      <a:pt x="304" y="11677"/>
                      <a:pt x="304" y="11677"/>
                      <a:pt x="304" y="11799"/>
                    </a:cubicBezTo>
                    <a:cubicBezTo>
                      <a:pt x="304" y="11853"/>
                      <a:pt x="328" y="11955"/>
                      <a:pt x="355" y="11955"/>
                    </a:cubicBezTo>
                    <a:cubicBezTo>
                      <a:pt x="358" y="11955"/>
                      <a:pt x="362" y="11954"/>
                      <a:pt x="365" y="11951"/>
                    </a:cubicBezTo>
                    <a:cubicBezTo>
                      <a:pt x="395" y="11951"/>
                      <a:pt x="486" y="12285"/>
                      <a:pt x="456" y="12346"/>
                    </a:cubicBezTo>
                    <a:cubicBezTo>
                      <a:pt x="456" y="12346"/>
                      <a:pt x="486" y="12406"/>
                      <a:pt x="486" y="12467"/>
                    </a:cubicBezTo>
                    <a:cubicBezTo>
                      <a:pt x="517" y="12528"/>
                      <a:pt x="578" y="12558"/>
                      <a:pt x="578" y="12619"/>
                    </a:cubicBezTo>
                    <a:cubicBezTo>
                      <a:pt x="578" y="12619"/>
                      <a:pt x="608" y="12680"/>
                      <a:pt x="638" y="12741"/>
                    </a:cubicBezTo>
                    <a:cubicBezTo>
                      <a:pt x="669" y="12771"/>
                      <a:pt x="669" y="12832"/>
                      <a:pt x="638" y="12862"/>
                    </a:cubicBezTo>
                    <a:cubicBezTo>
                      <a:pt x="730" y="12893"/>
                      <a:pt x="730" y="12893"/>
                      <a:pt x="699" y="12954"/>
                    </a:cubicBezTo>
                    <a:cubicBezTo>
                      <a:pt x="608" y="12984"/>
                      <a:pt x="608" y="12984"/>
                      <a:pt x="699" y="13014"/>
                    </a:cubicBezTo>
                    <a:cubicBezTo>
                      <a:pt x="760" y="13045"/>
                      <a:pt x="760" y="13045"/>
                      <a:pt x="730" y="13136"/>
                    </a:cubicBezTo>
                    <a:cubicBezTo>
                      <a:pt x="705" y="13136"/>
                      <a:pt x="720" y="13175"/>
                      <a:pt x="742" y="13175"/>
                    </a:cubicBezTo>
                    <a:cubicBezTo>
                      <a:pt x="748" y="13175"/>
                      <a:pt x="754" y="13172"/>
                      <a:pt x="760" y="13166"/>
                    </a:cubicBezTo>
                    <a:cubicBezTo>
                      <a:pt x="851" y="13197"/>
                      <a:pt x="942" y="13349"/>
                      <a:pt x="882" y="13379"/>
                    </a:cubicBezTo>
                    <a:cubicBezTo>
                      <a:pt x="882" y="13379"/>
                      <a:pt x="912" y="13440"/>
                      <a:pt x="942" y="13470"/>
                    </a:cubicBezTo>
                    <a:cubicBezTo>
                      <a:pt x="1034" y="13501"/>
                      <a:pt x="1034" y="13501"/>
                      <a:pt x="973" y="13531"/>
                    </a:cubicBezTo>
                    <a:cubicBezTo>
                      <a:pt x="942" y="13622"/>
                      <a:pt x="942" y="13653"/>
                      <a:pt x="1034" y="13683"/>
                    </a:cubicBezTo>
                    <a:cubicBezTo>
                      <a:pt x="1034" y="13683"/>
                      <a:pt x="1094" y="13713"/>
                      <a:pt x="1094" y="13805"/>
                    </a:cubicBezTo>
                    <a:cubicBezTo>
                      <a:pt x="1094" y="13888"/>
                      <a:pt x="1197" y="14177"/>
                      <a:pt x="1237" y="14177"/>
                    </a:cubicBezTo>
                    <a:cubicBezTo>
                      <a:pt x="1241" y="14177"/>
                      <a:pt x="1244" y="14174"/>
                      <a:pt x="1246" y="14169"/>
                    </a:cubicBezTo>
                    <a:cubicBezTo>
                      <a:pt x="1246" y="14169"/>
                      <a:pt x="1246" y="14169"/>
                      <a:pt x="1307" y="14261"/>
                    </a:cubicBezTo>
                    <a:cubicBezTo>
                      <a:pt x="1338" y="14382"/>
                      <a:pt x="1368" y="14413"/>
                      <a:pt x="1429" y="14473"/>
                    </a:cubicBezTo>
                    <a:lnTo>
                      <a:pt x="1490" y="14504"/>
                    </a:lnTo>
                    <a:cubicBezTo>
                      <a:pt x="1459" y="14504"/>
                      <a:pt x="1459" y="14565"/>
                      <a:pt x="1490" y="14625"/>
                    </a:cubicBezTo>
                    <a:cubicBezTo>
                      <a:pt x="1490" y="14661"/>
                      <a:pt x="1500" y="14676"/>
                      <a:pt x="1509" y="14676"/>
                    </a:cubicBezTo>
                    <a:cubicBezTo>
                      <a:pt x="1515" y="14676"/>
                      <a:pt x="1520" y="14668"/>
                      <a:pt x="1520" y="14656"/>
                    </a:cubicBezTo>
                    <a:cubicBezTo>
                      <a:pt x="1520" y="14637"/>
                      <a:pt x="1523" y="14630"/>
                      <a:pt x="1528" y="14630"/>
                    </a:cubicBezTo>
                    <a:cubicBezTo>
                      <a:pt x="1539" y="14630"/>
                      <a:pt x="1560" y="14665"/>
                      <a:pt x="1581" y="14686"/>
                    </a:cubicBezTo>
                    <a:cubicBezTo>
                      <a:pt x="1611" y="14747"/>
                      <a:pt x="1642" y="14808"/>
                      <a:pt x="1611" y="14838"/>
                    </a:cubicBezTo>
                    <a:lnTo>
                      <a:pt x="1642" y="14869"/>
                    </a:lnTo>
                    <a:cubicBezTo>
                      <a:pt x="1648" y="14862"/>
                      <a:pt x="1654" y="14860"/>
                      <a:pt x="1660" y="14860"/>
                    </a:cubicBezTo>
                    <a:cubicBezTo>
                      <a:pt x="1683" y="14860"/>
                      <a:pt x="1702" y="14899"/>
                      <a:pt x="1702" y="14899"/>
                    </a:cubicBezTo>
                    <a:cubicBezTo>
                      <a:pt x="1702" y="14960"/>
                      <a:pt x="1733" y="15021"/>
                      <a:pt x="1763" y="15081"/>
                    </a:cubicBezTo>
                    <a:cubicBezTo>
                      <a:pt x="1770" y="15075"/>
                      <a:pt x="1775" y="15073"/>
                      <a:pt x="1778" y="15073"/>
                    </a:cubicBezTo>
                    <a:cubicBezTo>
                      <a:pt x="1788" y="15073"/>
                      <a:pt x="1788" y="15090"/>
                      <a:pt x="1778" y="15090"/>
                    </a:cubicBezTo>
                    <a:cubicBezTo>
                      <a:pt x="1775" y="15090"/>
                      <a:pt x="1770" y="15088"/>
                      <a:pt x="1763" y="15081"/>
                    </a:cubicBezTo>
                    <a:lnTo>
                      <a:pt x="1733" y="15081"/>
                    </a:lnTo>
                    <a:cubicBezTo>
                      <a:pt x="1733" y="15117"/>
                      <a:pt x="1743" y="15132"/>
                      <a:pt x="1758" y="15132"/>
                    </a:cubicBezTo>
                    <a:cubicBezTo>
                      <a:pt x="1768" y="15132"/>
                      <a:pt x="1781" y="15124"/>
                      <a:pt x="1794" y="15112"/>
                    </a:cubicBezTo>
                    <a:lnTo>
                      <a:pt x="1854" y="15203"/>
                    </a:lnTo>
                    <a:cubicBezTo>
                      <a:pt x="1873" y="15240"/>
                      <a:pt x="1892" y="15266"/>
                      <a:pt x="1903" y="15266"/>
                    </a:cubicBezTo>
                    <a:cubicBezTo>
                      <a:pt x="1911" y="15266"/>
                      <a:pt x="1915" y="15256"/>
                      <a:pt x="1915" y="15233"/>
                    </a:cubicBezTo>
                    <a:cubicBezTo>
                      <a:pt x="1930" y="15218"/>
                      <a:pt x="1945" y="15210"/>
                      <a:pt x="1961" y="15210"/>
                    </a:cubicBezTo>
                    <a:cubicBezTo>
                      <a:pt x="1976" y="15210"/>
                      <a:pt x="1991" y="15218"/>
                      <a:pt x="2006" y="15233"/>
                    </a:cubicBezTo>
                    <a:cubicBezTo>
                      <a:pt x="2027" y="15233"/>
                      <a:pt x="2033" y="15260"/>
                      <a:pt x="2027" y="15260"/>
                    </a:cubicBezTo>
                    <a:cubicBezTo>
                      <a:pt x="2023" y="15260"/>
                      <a:pt x="2016" y="15254"/>
                      <a:pt x="2006" y="15233"/>
                    </a:cubicBezTo>
                    <a:cubicBezTo>
                      <a:pt x="1976" y="15264"/>
                      <a:pt x="1945" y="15294"/>
                      <a:pt x="1976" y="15324"/>
                    </a:cubicBezTo>
                    <a:cubicBezTo>
                      <a:pt x="2006" y="15385"/>
                      <a:pt x="2006" y="15385"/>
                      <a:pt x="2006" y="15385"/>
                    </a:cubicBezTo>
                    <a:cubicBezTo>
                      <a:pt x="1915" y="15385"/>
                      <a:pt x="2067" y="15568"/>
                      <a:pt x="2128" y="15568"/>
                    </a:cubicBezTo>
                    <a:cubicBezTo>
                      <a:pt x="2249" y="15628"/>
                      <a:pt x="2310" y="15659"/>
                      <a:pt x="2249" y="15720"/>
                    </a:cubicBezTo>
                    <a:cubicBezTo>
                      <a:pt x="2189" y="15750"/>
                      <a:pt x="2310" y="15780"/>
                      <a:pt x="2432" y="15780"/>
                    </a:cubicBezTo>
                    <a:lnTo>
                      <a:pt x="2553" y="15750"/>
                    </a:lnTo>
                    <a:lnTo>
                      <a:pt x="2462" y="15811"/>
                    </a:lnTo>
                    <a:cubicBezTo>
                      <a:pt x="2401" y="15932"/>
                      <a:pt x="2401" y="15963"/>
                      <a:pt x="2584" y="16024"/>
                    </a:cubicBezTo>
                    <a:cubicBezTo>
                      <a:pt x="2675" y="16084"/>
                      <a:pt x="2675" y="16084"/>
                      <a:pt x="2675" y="16115"/>
                    </a:cubicBezTo>
                    <a:cubicBezTo>
                      <a:pt x="2645" y="16115"/>
                      <a:pt x="2675" y="16176"/>
                      <a:pt x="2797" y="16297"/>
                    </a:cubicBezTo>
                    <a:cubicBezTo>
                      <a:pt x="2922" y="16372"/>
                      <a:pt x="2964" y="16427"/>
                      <a:pt x="2993" y="16427"/>
                    </a:cubicBezTo>
                    <a:cubicBezTo>
                      <a:pt x="2999" y="16427"/>
                      <a:pt x="3004" y="16424"/>
                      <a:pt x="3009" y="16419"/>
                    </a:cubicBezTo>
                    <a:cubicBezTo>
                      <a:pt x="3009" y="16419"/>
                      <a:pt x="3040" y="16449"/>
                      <a:pt x="3101" y="16479"/>
                    </a:cubicBezTo>
                    <a:cubicBezTo>
                      <a:pt x="3101" y="16539"/>
                      <a:pt x="3139" y="16585"/>
                      <a:pt x="3166" y="16585"/>
                    </a:cubicBezTo>
                    <a:cubicBezTo>
                      <a:pt x="3181" y="16585"/>
                      <a:pt x="3192" y="16572"/>
                      <a:pt x="3192" y="16540"/>
                    </a:cubicBezTo>
                    <a:cubicBezTo>
                      <a:pt x="3192" y="16540"/>
                      <a:pt x="3253" y="16571"/>
                      <a:pt x="3283" y="16601"/>
                    </a:cubicBezTo>
                    <a:lnTo>
                      <a:pt x="3283" y="16631"/>
                    </a:lnTo>
                    <a:cubicBezTo>
                      <a:pt x="3253" y="16662"/>
                      <a:pt x="3344" y="16753"/>
                      <a:pt x="3708" y="16996"/>
                    </a:cubicBezTo>
                    <a:cubicBezTo>
                      <a:pt x="4040" y="17195"/>
                      <a:pt x="4163" y="17266"/>
                      <a:pt x="4217" y="17266"/>
                    </a:cubicBezTo>
                    <a:cubicBezTo>
                      <a:pt x="4237" y="17266"/>
                      <a:pt x="4247" y="17256"/>
                      <a:pt x="4256" y="17239"/>
                    </a:cubicBezTo>
                    <a:cubicBezTo>
                      <a:pt x="4272" y="17231"/>
                      <a:pt x="4288" y="17227"/>
                      <a:pt x="4303" y="17227"/>
                    </a:cubicBezTo>
                    <a:cubicBezTo>
                      <a:pt x="4342" y="17227"/>
                      <a:pt x="4369" y="17256"/>
                      <a:pt x="4347" y="17300"/>
                    </a:cubicBezTo>
                    <a:cubicBezTo>
                      <a:pt x="4325" y="17322"/>
                      <a:pt x="4349" y="17343"/>
                      <a:pt x="4365" y="17343"/>
                    </a:cubicBezTo>
                    <a:cubicBezTo>
                      <a:pt x="4372" y="17343"/>
                      <a:pt x="4377" y="17339"/>
                      <a:pt x="4377" y="17331"/>
                    </a:cubicBezTo>
                    <a:cubicBezTo>
                      <a:pt x="4377" y="17331"/>
                      <a:pt x="4468" y="17391"/>
                      <a:pt x="4529" y="17452"/>
                    </a:cubicBezTo>
                    <a:cubicBezTo>
                      <a:pt x="4601" y="17542"/>
                      <a:pt x="4652" y="17568"/>
                      <a:pt x="4681" y="17568"/>
                    </a:cubicBezTo>
                    <a:cubicBezTo>
                      <a:pt x="4701" y="17568"/>
                      <a:pt x="4712" y="17556"/>
                      <a:pt x="4712" y="17543"/>
                    </a:cubicBezTo>
                    <a:cubicBezTo>
                      <a:pt x="4712" y="17510"/>
                      <a:pt x="4716" y="17497"/>
                      <a:pt x="4722" y="17497"/>
                    </a:cubicBezTo>
                    <a:cubicBezTo>
                      <a:pt x="4734" y="17497"/>
                      <a:pt x="4753" y="17535"/>
                      <a:pt x="4772" y="17574"/>
                    </a:cubicBezTo>
                    <a:cubicBezTo>
                      <a:pt x="4797" y="17623"/>
                      <a:pt x="4842" y="17673"/>
                      <a:pt x="4858" y="17673"/>
                    </a:cubicBezTo>
                    <a:cubicBezTo>
                      <a:pt x="4861" y="17673"/>
                      <a:pt x="4863" y="17670"/>
                      <a:pt x="4863" y="17665"/>
                    </a:cubicBezTo>
                    <a:cubicBezTo>
                      <a:pt x="4870" y="17662"/>
                      <a:pt x="4880" y="17660"/>
                      <a:pt x="4892" y="17660"/>
                    </a:cubicBezTo>
                    <a:cubicBezTo>
                      <a:pt x="4993" y="17660"/>
                      <a:pt x="5259" y="17763"/>
                      <a:pt x="5259" y="17817"/>
                    </a:cubicBezTo>
                    <a:cubicBezTo>
                      <a:pt x="5259" y="17817"/>
                      <a:pt x="5289" y="17817"/>
                      <a:pt x="5350" y="17847"/>
                    </a:cubicBezTo>
                    <a:cubicBezTo>
                      <a:pt x="5356" y="17841"/>
                      <a:pt x="5364" y="17839"/>
                      <a:pt x="5374" y="17839"/>
                    </a:cubicBezTo>
                    <a:cubicBezTo>
                      <a:pt x="5416" y="17839"/>
                      <a:pt x="5495" y="17883"/>
                      <a:pt x="5593" y="17908"/>
                    </a:cubicBezTo>
                    <a:cubicBezTo>
                      <a:pt x="5684" y="17938"/>
                      <a:pt x="5745" y="17969"/>
                      <a:pt x="5745" y="17999"/>
                    </a:cubicBezTo>
                    <a:cubicBezTo>
                      <a:pt x="5684" y="17999"/>
                      <a:pt x="5715" y="18030"/>
                      <a:pt x="5836" y="18030"/>
                    </a:cubicBezTo>
                    <a:cubicBezTo>
                      <a:pt x="5897" y="18030"/>
                      <a:pt x="5988" y="17999"/>
                      <a:pt x="6019" y="17999"/>
                    </a:cubicBezTo>
                    <a:cubicBezTo>
                      <a:pt x="6049" y="17969"/>
                      <a:pt x="6110" y="17969"/>
                      <a:pt x="6170" y="17969"/>
                    </a:cubicBezTo>
                    <a:lnTo>
                      <a:pt x="6140" y="18030"/>
                    </a:lnTo>
                    <a:cubicBezTo>
                      <a:pt x="6140" y="18060"/>
                      <a:pt x="6140" y="18090"/>
                      <a:pt x="6140" y="18090"/>
                    </a:cubicBezTo>
                    <a:cubicBezTo>
                      <a:pt x="6181" y="18090"/>
                      <a:pt x="6208" y="18104"/>
                      <a:pt x="6230" y="18104"/>
                    </a:cubicBezTo>
                    <a:cubicBezTo>
                      <a:pt x="6241" y="18104"/>
                      <a:pt x="6252" y="18101"/>
                      <a:pt x="6262" y="18090"/>
                    </a:cubicBezTo>
                    <a:cubicBezTo>
                      <a:pt x="6292" y="18121"/>
                      <a:pt x="6353" y="18151"/>
                      <a:pt x="6474" y="18182"/>
                    </a:cubicBezTo>
                    <a:cubicBezTo>
                      <a:pt x="6566" y="18212"/>
                      <a:pt x="6687" y="18212"/>
                      <a:pt x="6748" y="18212"/>
                    </a:cubicBezTo>
                    <a:cubicBezTo>
                      <a:pt x="6770" y="18278"/>
                      <a:pt x="6966" y="18328"/>
                      <a:pt x="7096" y="18328"/>
                    </a:cubicBezTo>
                    <a:cubicBezTo>
                      <a:pt x="7146" y="18328"/>
                      <a:pt x="7187" y="18320"/>
                      <a:pt x="7204" y="18303"/>
                    </a:cubicBezTo>
                    <a:cubicBezTo>
                      <a:pt x="7204" y="18291"/>
                      <a:pt x="7214" y="18283"/>
                      <a:pt x="7231" y="18283"/>
                    </a:cubicBezTo>
                    <a:cubicBezTo>
                      <a:pt x="7254" y="18283"/>
                      <a:pt x="7290" y="18298"/>
                      <a:pt x="7326" y="18334"/>
                    </a:cubicBezTo>
                    <a:cubicBezTo>
                      <a:pt x="7341" y="18349"/>
                      <a:pt x="7348" y="18356"/>
                      <a:pt x="7364" y="18356"/>
                    </a:cubicBezTo>
                    <a:cubicBezTo>
                      <a:pt x="7379" y="18356"/>
                      <a:pt x="7402" y="18349"/>
                      <a:pt x="7447" y="18334"/>
                    </a:cubicBezTo>
                    <a:cubicBezTo>
                      <a:pt x="7508" y="18334"/>
                      <a:pt x="7538" y="18364"/>
                      <a:pt x="7599" y="18425"/>
                    </a:cubicBezTo>
                    <a:cubicBezTo>
                      <a:pt x="7629" y="18486"/>
                      <a:pt x="7690" y="18486"/>
                      <a:pt x="7751" y="18486"/>
                    </a:cubicBezTo>
                    <a:cubicBezTo>
                      <a:pt x="7792" y="18475"/>
                      <a:pt x="7832" y="18472"/>
                      <a:pt x="7870" y="18472"/>
                    </a:cubicBezTo>
                    <a:cubicBezTo>
                      <a:pt x="7947" y="18472"/>
                      <a:pt x="8015" y="18486"/>
                      <a:pt x="8055" y="18486"/>
                    </a:cubicBezTo>
                    <a:cubicBezTo>
                      <a:pt x="8177" y="18455"/>
                      <a:pt x="8237" y="18455"/>
                      <a:pt x="8177" y="18425"/>
                    </a:cubicBezTo>
                    <a:cubicBezTo>
                      <a:pt x="8177" y="18394"/>
                      <a:pt x="8237" y="18364"/>
                      <a:pt x="8237" y="18364"/>
                    </a:cubicBezTo>
                    <a:cubicBezTo>
                      <a:pt x="8278" y="18354"/>
                      <a:pt x="8305" y="18351"/>
                      <a:pt x="8321" y="18351"/>
                    </a:cubicBezTo>
                    <a:cubicBezTo>
                      <a:pt x="8352" y="18351"/>
                      <a:pt x="8339" y="18364"/>
                      <a:pt x="8298" y="18364"/>
                    </a:cubicBezTo>
                    <a:cubicBezTo>
                      <a:pt x="8177" y="18394"/>
                      <a:pt x="8237" y="18394"/>
                      <a:pt x="8298" y="18425"/>
                    </a:cubicBezTo>
                    <a:cubicBezTo>
                      <a:pt x="8359" y="18486"/>
                      <a:pt x="8450" y="18486"/>
                      <a:pt x="8511" y="18486"/>
                    </a:cubicBezTo>
                    <a:cubicBezTo>
                      <a:pt x="8572" y="18516"/>
                      <a:pt x="8693" y="18516"/>
                      <a:pt x="8754" y="18516"/>
                    </a:cubicBezTo>
                    <a:cubicBezTo>
                      <a:pt x="8861" y="18552"/>
                      <a:pt x="8916" y="18566"/>
                      <a:pt x="8949" y="18566"/>
                    </a:cubicBezTo>
                    <a:cubicBezTo>
                      <a:pt x="8972" y="18566"/>
                      <a:pt x="8985" y="18559"/>
                      <a:pt x="8997" y="18546"/>
                    </a:cubicBezTo>
                    <a:lnTo>
                      <a:pt x="8997" y="18516"/>
                    </a:lnTo>
                    <a:cubicBezTo>
                      <a:pt x="9016" y="18554"/>
                      <a:pt x="9267" y="18580"/>
                      <a:pt x="9470" y="18580"/>
                    </a:cubicBezTo>
                    <a:cubicBezTo>
                      <a:pt x="9596" y="18580"/>
                      <a:pt x="9704" y="18570"/>
                      <a:pt x="9727" y="18546"/>
                    </a:cubicBezTo>
                    <a:lnTo>
                      <a:pt x="9727" y="18577"/>
                    </a:lnTo>
                    <a:cubicBezTo>
                      <a:pt x="9727" y="18607"/>
                      <a:pt x="9788" y="18638"/>
                      <a:pt x="9909" y="18638"/>
                    </a:cubicBezTo>
                    <a:cubicBezTo>
                      <a:pt x="9970" y="18638"/>
                      <a:pt x="10213" y="18607"/>
                      <a:pt x="10365" y="18607"/>
                    </a:cubicBezTo>
                    <a:cubicBezTo>
                      <a:pt x="10608" y="18607"/>
                      <a:pt x="10791" y="18607"/>
                      <a:pt x="10791" y="18577"/>
                    </a:cubicBezTo>
                    <a:cubicBezTo>
                      <a:pt x="10851" y="18577"/>
                      <a:pt x="10851" y="18577"/>
                      <a:pt x="10851" y="18607"/>
                    </a:cubicBezTo>
                    <a:cubicBezTo>
                      <a:pt x="10791" y="18668"/>
                      <a:pt x="10851" y="18668"/>
                      <a:pt x="10882" y="18668"/>
                    </a:cubicBezTo>
                    <a:cubicBezTo>
                      <a:pt x="10943" y="18668"/>
                      <a:pt x="10943" y="18607"/>
                      <a:pt x="10943" y="18577"/>
                    </a:cubicBezTo>
                    <a:cubicBezTo>
                      <a:pt x="10943" y="18562"/>
                      <a:pt x="10958" y="18554"/>
                      <a:pt x="10988" y="18554"/>
                    </a:cubicBezTo>
                    <a:cubicBezTo>
                      <a:pt x="11019" y="18554"/>
                      <a:pt x="11064" y="18562"/>
                      <a:pt x="11125" y="18577"/>
                    </a:cubicBezTo>
                    <a:cubicBezTo>
                      <a:pt x="11195" y="18594"/>
                      <a:pt x="11306" y="18612"/>
                      <a:pt x="11405" y="18612"/>
                    </a:cubicBezTo>
                    <a:cubicBezTo>
                      <a:pt x="11477" y="18612"/>
                      <a:pt x="11542" y="18602"/>
                      <a:pt x="11581" y="18577"/>
                    </a:cubicBezTo>
                    <a:cubicBezTo>
                      <a:pt x="11642" y="18577"/>
                      <a:pt x="11703" y="18577"/>
                      <a:pt x="11703" y="18638"/>
                    </a:cubicBezTo>
                    <a:cubicBezTo>
                      <a:pt x="11738" y="18655"/>
                      <a:pt x="11793" y="18673"/>
                      <a:pt x="11857" y="18673"/>
                    </a:cubicBezTo>
                    <a:cubicBezTo>
                      <a:pt x="11904" y="18673"/>
                      <a:pt x="11955" y="18663"/>
                      <a:pt x="12006" y="18638"/>
                    </a:cubicBezTo>
                    <a:cubicBezTo>
                      <a:pt x="12067" y="18638"/>
                      <a:pt x="12067" y="18638"/>
                      <a:pt x="12067" y="18668"/>
                    </a:cubicBezTo>
                    <a:cubicBezTo>
                      <a:pt x="12085" y="18686"/>
                      <a:pt x="12092" y="18703"/>
                      <a:pt x="12107" y="18703"/>
                    </a:cubicBezTo>
                    <a:cubicBezTo>
                      <a:pt x="12118" y="18703"/>
                      <a:pt x="12133" y="18694"/>
                      <a:pt x="12158" y="18668"/>
                    </a:cubicBezTo>
                    <a:cubicBezTo>
                      <a:pt x="12219" y="18653"/>
                      <a:pt x="12295" y="18645"/>
                      <a:pt x="12371" y="18645"/>
                    </a:cubicBezTo>
                    <a:cubicBezTo>
                      <a:pt x="12447" y="18645"/>
                      <a:pt x="12523" y="18653"/>
                      <a:pt x="12584" y="18668"/>
                    </a:cubicBezTo>
                    <a:cubicBezTo>
                      <a:pt x="12645" y="18668"/>
                      <a:pt x="12706" y="18668"/>
                      <a:pt x="12706" y="18638"/>
                    </a:cubicBezTo>
                    <a:lnTo>
                      <a:pt x="12706" y="18577"/>
                    </a:lnTo>
                    <a:cubicBezTo>
                      <a:pt x="12721" y="18622"/>
                      <a:pt x="12728" y="18645"/>
                      <a:pt x="12740" y="18645"/>
                    </a:cubicBezTo>
                    <a:cubicBezTo>
                      <a:pt x="12751" y="18645"/>
                      <a:pt x="12766" y="18622"/>
                      <a:pt x="12797" y="18577"/>
                    </a:cubicBezTo>
                    <a:cubicBezTo>
                      <a:pt x="12797" y="18562"/>
                      <a:pt x="12812" y="18554"/>
                      <a:pt x="12827" y="18554"/>
                    </a:cubicBezTo>
                    <a:cubicBezTo>
                      <a:pt x="12842" y="18554"/>
                      <a:pt x="12858" y="18562"/>
                      <a:pt x="12858" y="18577"/>
                    </a:cubicBezTo>
                    <a:cubicBezTo>
                      <a:pt x="12918" y="18638"/>
                      <a:pt x="12979" y="18638"/>
                      <a:pt x="12979" y="18638"/>
                    </a:cubicBezTo>
                    <a:cubicBezTo>
                      <a:pt x="13040" y="18638"/>
                      <a:pt x="13344" y="18607"/>
                      <a:pt x="13617" y="18607"/>
                    </a:cubicBezTo>
                    <a:cubicBezTo>
                      <a:pt x="14073" y="18607"/>
                      <a:pt x="14256" y="18607"/>
                      <a:pt x="14256" y="18577"/>
                    </a:cubicBezTo>
                    <a:cubicBezTo>
                      <a:pt x="14286" y="18562"/>
                      <a:pt x="14301" y="18554"/>
                      <a:pt x="14317" y="18554"/>
                    </a:cubicBezTo>
                    <a:cubicBezTo>
                      <a:pt x="14332" y="18554"/>
                      <a:pt x="14347" y="18562"/>
                      <a:pt x="14377" y="18577"/>
                    </a:cubicBezTo>
                    <a:cubicBezTo>
                      <a:pt x="14438" y="18638"/>
                      <a:pt x="14499" y="18638"/>
                      <a:pt x="14560" y="18638"/>
                    </a:cubicBezTo>
                    <a:cubicBezTo>
                      <a:pt x="14620" y="18638"/>
                      <a:pt x="14681" y="18638"/>
                      <a:pt x="14651" y="18668"/>
                    </a:cubicBezTo>
                    <a:cubicBezTo>
                      <a:pt x="14712" y="18638"/>
                      <a:pt x="14712" y="18638"/>
                      <a:pt x="14772" y="18638"/>
                    </a:cubicBezTo>
                    <a:cubicBezTo>
                      <a:pt x="14772" y="18653"/>
                      <a:pt x="14788" y="18660"/>
                      <a:pt x="14810" y="18660"/>
                    </a:cubicBezTo>
                    <a:cubicBezTo>
                      <a:pt x="14833" y="18660"/>
                      <a:pt x="14864" y="18653"/>
                      <a:pt x="14894" y="18638"/>
                    </a:cubicBezTo>
                    <a:cubicBezTo>
                      <a:pt x="14924" y="18607"/>
                      <a:pt x="14940" y="18592"/>
                      <a:pt x="14947" y="18592"/>
                    </a:cubicBezTo>
                    <a:cubicBezTo>
                      <a:pt x="14955" y="18592"/>
                      <a:pt x="14955" y="18607"/>
                      <a:pt x="14955" y="18638"/>
                    </a:cubicBezTo>
                    <a:cubicBezTo>
                      <a:pt x="14955" y="18662"/>
                      <a:pt x="15074" y="18707"/>
                      <a:pt x="15088" y="18707"/>
                    </a:cubicBezTo>
                    <a:cubicBezTo>
                      <a:pt x="15091" y="18707"/>
                      <a:pt x="15088" y="18704"/>
                      <a:pt x="15076" y="18698"/>
                    </a:cubicBezTo>
                    <a:cubicBezTo>
                      <a:pt x="15076" y="18668"/>
                      <a:pt x="15198" y="18668"/>
                      <a:pt x="15259" y="18638"/>
                    </a:cubicBezTo>
                    <a:cubicBezTo>
                      <a:pt x="15320" y="18638"/>
                      <a:pt x="15380" y="18638"/>
                      <a:pt x="15350" y="18668"/>
                    </a:cubicBezTo>
                    <a:cubicBezTo>
                      <a:pt x="15376" y="18694"/>
                      <a:pt x="15445" y="18703"/>
                      <a:pt x="15521" y="18703"/>
                    </a:cubicBezTo>
                    <a:cubicBezTo>
                      <a:pt x="15624" y="18703"/>
                      <a:pt x="15740" y="18686"/>
                      <a:pt x="15776" y="18668"/>
                    </a:cubicBezTo>
                    <a:cubicBezTo>
                      <a:pt x="15776" y="18659"/>
                      <a:pt x="15781" y="18655"/>
                      <a:pt x="15788" y="18655"/>
                    </a:cubicBezTo>
                    <a:cubicBezTo>
                      <a:pt x="15806" y="18655"/>
                      <a:pt x="15836" y="18677"/>
                      <a:pt x="15836" y="18698"/>
                    </a:cubicBezTo>
                    <a:cubicBezTo>
                      <a:pt x="15836" y="18729"/>
                      <a:pt x="15897" y="18729"/>
                      <a:pt x="15928" y="18729"/>
                    </a:cubicBezTo>
                    <a:cubicBezTo>
                      <a:pt x="15939" y="18723"/>
                      <a:pt x="15949" y="18720"/>
                      <a:pt x="15956" y="18720"/>
                    </a:cubicBezTo>
                    <a:cubicBezTo>
                      <a:pt x="15988" y="18720"/>
                      <a:pt x="15988" y="18765"/>
                      <a:pt x="15988" y="18790"/>
                    </a:cubicBezTo>
                    <a:cubicBezTo>
                      <a:pt x="15928" y="18820"/>
                      <a:pt x="15988" y="18820"/>
                      <a:pt x="16110" y="18820"/>
                    </a:cubicBezTo>
                    <a:cubicBezTo>
                      <a:pt x="16128" y="18811"/>
                      <a:pt x="16159" y="18807"/>
                      <a:pt x="16198" y="18807"/>
                    </a:cubicBezTo>
                    <a:cubicBezTo>
                      <a:pt x="16293" y="18807"/>
                      <a:pt x="16437" y="18829"/>
                      <a:pt x="16566" y="18850"/>
                    </a:cubicBezTo>
                    <a:cubicBezTo>
                      <a:pt x="16681" y="18876"/>
                      <a:pt x="16764" y="18885"/>
                      <a:pt x="16831" y="18885"/>
                    </a:cubicBezTo>
                    <a:cubicBezTo>
                      <a:pt x="16922" y="18885"/>
                      <a:pt x="16982" y="18868"/>
                      <a:pt x="17052" y="18850"/>
                    </a:cubicBezTo>
                    <a:lnTo>
                      <a:pt x="17113" y="18790"/>
                    </a:lnTo>
                    <a:lnTo>
                      <a:pt x="17113" y="18850"/>
                    </a:lnTo>
                    <a:cubicBezTo>
                      <a:pt x="17083" y="18881"/>
                      <a:pt x="17143" y="18972"/>
                      <a:pt x="17143" y="18972"/>
                    </a:cubicBezTo>
                    <a:cubicBezTo>
                      <a:pt x="17204" y="18972"/>
                      <a:pt x="17204" y="18942"/>
                      <a:pt x="17204" y="18911"/>
                    </a:cubicBezTo>
                    <a:cubicBezTo>
                      <a:pt x="17204" y="18899"/>
                      <a:pt x="17215" y="18891"/>
                      <a:pt x="17235" y="18891"/>
                    </a:cubicBezTo>
                    <a:cubicBezTo>
                      <a:pt x="17265" y="18891"/>
                      <a:pt x="17315" y="18906"/>
                      <a:pt x="17387" y="18942"/>
                    </a:cubicBezTo>
                    <a:cubicBezTo>
                      <a:pt x="17453" y="18986"/>
                      <a:pt x="17504" y="19014"/>
                      <a:pt x="17550" y="19014"/>
                    </a:cubicBezTo>
                    <a:cubicBezTo>
                      <a:pt x="17567" y="19014"/>
                      <a:pt x="17583" y="19010"/>
                      <a:pt x="17599" y="19002"/>
                    </a:cubicBezTo>
                    <a:cubicBezTo>
                      <a:pt x="17660" y="19002"/>
                      <a:pt x="17721" y="19033"/>
                      <a:pt x="17782" y="19063"/>
                    </a:cubicBezTo>
                    <a:cubicBezTo>
                      <a:pt x="17797" y="19078"/>
                      <a:pt x="17804" y="19086"/>
                      <a:pt x="17812" y="19086"/>
                    </a:cubicBezTo>
                    <a:cubicBezTo>
                      <a:pt x="17820" y="19086"/>
                      <a:pt x="17827" y="19078"/>
                      <a:pt x="17842" y="19063"/>
                    </a:cubicBezTo>
                    <a:cubicBezTo>
                      <a:pt x="17842" y="19051"/>
                      <a:pt x="17853" y="19043"/>
                      <a:pt x="17867" y="19043"/>
                    </a:cubicBezTo>
                    <a:cubicBezTo>
                      <a:pt x="17888" y="19043"/>
                      <a:pt x="17916" y="19058"/>
                      <a:pt x="17934" y="19094"/>
                    </a:cubicBezTo>
                    <a:cubicBezTo>
                      <a:pt x="17979" y="19162"/>
                      <a:pt x="18076" y="19196"/>
                      <a:pt x="18122" y="19196"/>
                    </a:cubicBezTo>
                    <a:cubicBezTo>
                      <a:pt x="18137" y="19196"/>
                      <a:pt x="18146" y="19192"/>
                      <a:pt x="18146" y="19185"/>
                    </a:cubicBezTo>
                    <a:cubicBezTo>
                      <a:pt x="18157" y="19175"/>
                      <a:pt x="18170" y="19171"/>
                      <a:pt x="18185" y="19171"/>
                    </a:cubicBezTo>
                    <a:cubicBezTo>
                      <a:pt x="18214" y="19171"/>
                      <a:pt x="18248" y="19185"/>
                      <a:pt x="18268" y="19185"/>
                    </a:cubicBezTo>
                    <a:cubicBezTo>
                      <a:pt x="18329" y="19215"/>
                      <a:pt x="18390" y="19215"/>
                      <a:pt x="18450" y="19215"/>
                    </a:cubicBezTo>
                    <a:cubicBezTo>
                      <a:pt x="18511" y="19245"/>
                      <a:pt x="18572" y="19245"/>
                      <a:pt x="18572" y="19245"/>
                    </a:cubicBezTo>
                    <a:cubicBezTo>
                      <a:pt x="18633" y="19276"/>
                      <a:pt x="18572" y="19276"/>
                      <a:pt x="18511" y="19276"/>
                    </a:cubicBezTo>
                    <a:lnTo>
                      <a:pt x="18542" y="19337"/>
                    </a:lnTo>
                    <a:cubicBezTo>
                      <a:pt x="18628" y="19358"/>
                      <a:pt x="18683" y="19380"/>
                      <a:pt x="18730" y="19380"/>
                    </a:cubicBezTo>
                    <a:cubicBezTo>
                      <a:pt x="18749" y="19380"/>
                      <a:pt x="18767" y="19376"/>
                      <a:pt x="18785" y="19367"/>
                    </a:cubicBezTo>
                    <a:cubicBezTo>
                      <a:pt x="18810" y="19354"/>
                      <a:pt x="18825" y="19347"/>
                      <a:pt x="18833" y="19347"/>
                    </a:cubicBezTo>
                    <a:cubicBezTo>
                      <a:pt x="18846" y="19347"/>
                      <a:pt x="18846" y="19362"/>
                      <a:pt x="18846" y="19397"/>
                    </a:cubicBezTo>
                    <a:cubicBezTo>
                      <a:pt x="18821" y="19422"/>
                      <a:pt x="18856" y="19467"/>
                      <a:pt x="18902" y="19467"/>
                    </a:cubicBezTo>
                    <a:cubicBezTo>
                      <a:pt x="18913" y="19467"/>
                      <a:pt x="18925" y="19464"/>
                      <a:pt x="18937" y="19458"/>
                    </a:cubicBezTo>
                    <a:cubicBezTo>
                      <a:pt x="18948" y="19452"/>
                      <a:pt x="18960" y="19450"/>
                      <a:pt x="18971" y="19450"/>
                    </a:cubicBezTo>
                    <a:cubicBezTo>
                      <a:pt x="19017" y="19450"/>
                      <a:pt x="19052" y="19494"/>
                      <a:pt x="19028" y="19519"/>
                    </a:cubicBezTo>
                    <a:cubicBezTo>
                      <a:pt x="18967" y="19549"/>
                      <a:pt x="18967" y="19549"/>
                      <a:pt x="19210" y="19580"/>
                    </a:cubicBezTo>
                    <a:cubicBezTo>
                      <a:pt x="19301" y="19610"/>
                      <a:pt x="19545" y="19701"/>
                      <a:pt x="19697" y="19762"/>
                    </a:cubicBezTo>
                    <a:cubicBezTo>
                      <a:pt x="19879" y="19884"/>
                      <a:pt x="20001" y="19945"/>
                      <a:pt x="20031" y="20005"/>
                    </a:cubicBezTo>
                    <a:cubicBezTo>
                      <a:pt x="20031" y="20006"/>
                      <a:pt x="20030" y="20006"/>
                      <a:pt x="20030" y="20007"/>
                    </a:cubicBezTo>
                    <a:lnTo>
                      <a:pt x="20030" y="20007"/>
                    </a:lnTo>
                    <a:cubicBezTo>
                      <a:pt x="20035" y="20005"/>
                      <a:pt x="20041" y="20004"/>
                      <a:pt x="20047" y="20004"/>
                    </a:cubicBezTo>
                    <a:cubicBezTo>
                      <a:pt x="20085" y="20004"/>
                      <a:pt x="20146" y="20038"/>
                      <a:pt x="20244" y="20097"/>
                    </a:cubicBezTo>
                    <a:cubicBezTo>
                      <a:pt x="20365" y="20218"/>
                      <a:pt x="20487" y="20249"/>
                      <a:pt x="20548" y="20249"/>
                    </a:cubicBezTo>
                    <a:cubicBezTo>
                      <a:pt x="20517" y="20218"/>
                      <a:pt x="20456" y="20188"/>
                      <a:pt x="20456" y="20188"/>
                    </a:cubicBezTo>
                    <a:cubicBezTo>
                      <a:pt x="20467" y="20166"/>
                      <a:pt x="20482" y="20156"/>
                      <a:pt x="20499" y="20156"/>
                    </a:cubicBezTo>
                    <a:cubicBezTo>
                      <a:pt x="20530" y="20156"/>
                      <a:pt x="20569" y="20190"/>
                      <a:pt x="20608" y="20249"/>
                    </a:cubicBezTo>
                    <a:cubicBezTo>
                      <a:pt x="20669" y="20309"/>
                      <a:pt x="20639" y="20309"/>
                      <a:pt x="20639" y="20340"/>
                    </a:cubicBezTo>
                    <a:cubicBezTo>
                      <a:pt x="20608" y="20370"/>
                      <a:pt x="20639" y="20431"/>
                      <a:pt x="20700" y="20461"/>
                    </a:cubicBezTo>
                    <a:cubicBezTo>
                      <a:pt x="20721" y="20482"/>
                      <a:pt x="20756" y="20518"/>
                      <a:pt x="20766" y="20518"/>
                    </a:cubicBezTo>
                    <a:cubicBezTo>
                      <a:pt x="20771" y="20518"/>
                      <a:pt x="20770" y="20511"/>
                      <a:pt x="20760" y="20492"/>
                    </a:cubicBezTo>
                    <a:cubicBezTo>
                      <a:pt x="20760" y="20477"/>
                      <a:pt x="20760" y="20469"/>
                      <a:pt x="20768" y="20469"/>
                    </a:cubicBezTo>
                    <a:cubicBezTo>
                      <a:pt x="20776" y="20469"/>
                      <a:pt x="20791" y="20477"/>
                      <a:pt x="20821" y="20492"/>
                    </a:cubicBezTo>
                    <a:cubicBezTo>
                      <a:pt x="20882" y="20522"/>
                      <a:pt x="20912" y="20552"/>
                      <a:pt x="20973" y="20552"/>
                    </a:cubicBezTo>
                    <a:cubicBezTo>
                      <a:pt x="21004" y="20552"/>
                      <a:pt x="21064" y="20583"/>
                      <a:pt x="21095" y="20613"/>
                    </a:cubicBezTo>
                    <a:cubicBezTo>
                      <a:pt x="21125" y="20674"/>
                      <a:pt x="21216" y="20735"/>
                      <a:pt x="21216" y="20735"/>
                    </a:cubicBezTo>
                    <a:lnTo>
                      <a:pt x="21186" y="20765"/>
                    </a:lnTo>
                    <a:cubicBezTo>
                      <a:pt x="21156" y="20796"/>
                      <a:pt x="21186" y="20856"/>
                      <a:pt x="21186" y="20856"/>
                    </a:cubicBezTo>
                    <a:cubicBezTo>
                      <a:pt x="21247" y="20887"/>
                      <a:pt x="21247" y="20887"/>
                      <a:pt x="21247" y="20887"/>
                    </a:cubicBezTo>
                    <a:cubicBezTo>
                      <a:pt x="21249" y="20885"/>
                      <a:pt x="21252" y="20884"/>
                      <a:pt x="21256" y="20884"/>
                    </a:cubicBezTo>
                    <a:cubicBezTo>
                      <a:pt x="21312" y="20884"/>
                      <a:pt x="21566" y="21087"/>
                      <a:pt x="21794" y="21343"/>
                    </a:cubicBezTo>
                    <a:cubicBezTo>
                      <a:pt x="22067" y="21586"/>
                      <a:pt x="22341" y="21890"/>
                      <a:pt x="22402" y="21951"/>
                    </a:cubicBezTo>
                    <a:cubicBezTo>
                      <a:pt x="22427" y="22050"/>
                      <a:pt x="22512" y="22149"/>
                      <a:pt x="22526" y="22149"/>
                    </a:cubicBezTo>
                    <a:cubicBezTo>
                      <a:pt x="22529" y="22149"/>
                      <a:pt x="22529" y="22144"/>
                      <a:pt x="22523" y="22133"/>
                    </a:cubicBezTo>
                    <a:cubicBezTo>
                      <a:pt x="22525" y="22131"/>
                      <a:pt x="22527" y="22130"/>
                      <a:pt x="22530" y="22130"/>
                    </a:cubicBezTo>
                    <a:cubicBezTo>
                      <a:pt x="22578" y="22130"/>
                      <a:pt x="22777" y="22361"/>
                      <a:pt x="22949" y="22619"/>
                    </a:cubicBezTo>
                    <a:cubicBezTo>
                      <a:pt x="23180" y="22937"/>
                      <a:pt x="23301" y="23199"/>
                      <a:pt x="23339" y="23199"/>
                    </a:cubicBezTo>
                    <a:cubicBezTo>
                      <a:pt x="23341" y="23199"/>
                      <a:pt x="23343" y="23198"/>
                      <a:pt x="23344" y="23197"/>
                    </a:cubicBezTo>
                    <a:cubicBezTo>
                      <a:pt x="23344" y="23197"/>
                      <a:pt x="23374" y="23258"/>
                      <a:pt x="23435" y="23349"/>
                    </a:cubicBezTo>
                    <a:cubicBezTo>
                      <a:pt x="23496" y="23470"/>
                      <a:pt x="23587" y="23562"/>
                      <a:pt x="23618" y="23592"/>
                    </a:cubicBezTo>
                    <a:cubicBezTo>
                      <a:pt x="23662" y="23637"/>
                      <a:pt x="23690" y="23665"/>
                      <a:pt x="23678" y="23665"/>
                    </a:cubicBezTo>
                    <a:cubicBezTo>
                      <a:pt x="23674" y="23665"/>
                      <a:pt x="23664" y="23661"/>
                      <a:pt x="23648" y="23653"/>
                    </a:cubicBezTo>
                    <a:cubicBezTo>
                      <a:pt x="23618" y="23683"/>
                      <a:pt x="23587" y="23683"/>
                      <a:pt x="23618" y="23744"/>
                    </a:cubicBezTo>
                    <a:cubicBezTo>
                      <a:pt x="23637" y="23802"/>
                      <a:pt x="23656" y="23823"/>
                      <a:pt x="23675" y="23823"/>
                    </a:cubicBezTo>
                    <a:cubicBezTo>
                      <a:pt x="23687" y="23823"/>
                      <a:pt x="23698" y="23816"/>
                      <a:pt x="23709" y="23805"/>
                    </a:cubicBezTo>
                    <a:cubicBezTo>
                      <a:pt x="23739" y="23805"/>
                      <a:pt x="23770" y="23866"/>
                      <a:pt x="23770" y="23866"/>
                    </a:cubicBezTo>
                    <a:cubicBezTo>
                      <a:pt x="23800" y="23896"/>
                      <a:pt x="23800" y="23896"/>
                      <a:pt x="23770" y="23926"/>
                    </a:cubicBezTo>
                    <a:cubicBezTo>
                      <a:pt x="23739" y="23926"/>
                      <a:pt x="23709" y="23957"/>
                      <a:pt x="23709" y="23957"/>
                    </a:cubicBezTo>
                    <a:lnTo>
                      <a:pt x="23739" y="23987"/>
                    </a:lnTo>
                    <a:cubicBezTo>
                      <a:pt x="23770" y="23987"/>
                      <a:pt x="23800" y="24048"/>
                      <a:pt x="23800" y="24048"/>
                    </a:cubicBezTo>
                    <a:cubicBezTo>
                      <a:pt x="23830" y="24078"/>
                      <a:pt x="23830" y="24078"/>
                      <a:pt x="23770" y="24109"/>
                    </a:cubicBezTo>
                    <a:cubicBezTo>
                      <a:pt x="23709" y="24139"/>
                      <a:pt x="23709" y="24200"/>
                      <a:pt x="23800" y="24230"/>
                    </a:cubicBezTo>
                    <a:lnTo>
                      <a:pt x="23891" y="24322"/>
                    </a:lnTo>
                    <a:cubicBezTo>
                      <a:pt x="23830" y="24413"/>
                      <a:pt x="23952" y="24474"/>
                      <a:pt x="24013" y="24534"/>
                    </a:cubicBezTo>
                    <a:cubicBezTo>
                      <a:pt x="23952" y="24595"/>
                      <a:pt x="23982" y="24656"/>
                      <a:pt x="24074" y="24686"/>
                    </a:cubicBezTo>
                    <a:cubicBezTo>
                      <a:pt x="24104" y="24686"/>
                      <a:pt x="24104" y="24747"/>
                      <a:pt x="24104" y="24808"/>
                    </a:cubicBezTo>
                    <a:cubicBezTo>
                      <a:pt x="24074" y="24869"/>
                      <a:pt x="24104" y="24929"/>
                      <a:pt x="24134" y="25021"/>
                    </a:cubicBezTo>
                    <a:cubicBezTo>
                      <a:pt x="24195" y="25081"/>
                      <a:pt x="24317" y="25477"/>
                      <a:pt x="24408" y="25933"/>
                    </a:cubicBezTo>
                    <a:cubicBezTo>
                      <a:pt x="24499" y="26449"/>
                      <a:pt x="24529" y="26814"/>
                      <a:pt x="24560" y="26814"/>
                    </a:cubicBezTo>
                    <a:cubicBezTo>
                      <a:pt x="24560" y="26844"/>
                      <a:pt x="24560" y="26844"/>
                      <a:pt x="24529" y="26936"/>
                    </a:cubicBezTo>
                    <a:cubicBezTo>
                      <a:pt x="24499" y="26936"/>
                      <a:pt x="24499" y="26996"/>
                      <a:pt x="24590" y="27027"/>
                    </a:cubicBezTo>
                    <a:cubicBezTo>
                      <a:pt x="24621" y="27088"/>
                      <a:pt x="24651" y="27088"/>
                      <a:pt x="24590" y="27088"/>
                    </a:cubicBezTo>
                    <a:cubicBezTo>
                      <a:pt x="24529" y="27088"/>
                      <a:pt x="24560" y="27209"/>
                      <a:pt x="24560" y="27452"/>
                    </a:cubicBezTo>
                    <a:cubicBezTo>
                      <a:pt x="24560" y="27635"/>
                      <a:pt x="24560" y="27847"/>
                      <a:pt x="24590" y="27847"/>
                    </a:cubicBezTo>
                    <a:cubicBezTo>
                      <a:pt x="24608" y="27919"/>
                      <a:pt x="24615" y="27948"/>
                      <a:pt x="24612" y="27948"/>
                    </a:cubicBezTo>
                    <a:cubicBezTo>
                      <a:pt x="24610" y="27948"/>
                      <a:pt x="24603" y="27933"/>
                      <a:pt x="24590" y="27908"/>
                    </a:cubicBezTo>
                    <a:cubicBezTo>
                      <a:pt x="24585" y="27903"/>
                      <a:pt x="24580" y="27900"/>
                      <a:pt x="24575" y="27900"/>
                    </a:cubicBezTo>
                    <a:cubicBezTo>
                      <a:pt x="24525" y="27900"/>
                      <a:pt x="24502" y="28168"/>
                      <a:pt x="24529" y="28334"/>
                    </a:cubicBezTo>
                    <a:cubicBezTo>
                      <a:pt x="24529" y="28360"/>
                      <a:pt x="24529" y="28431"/>
                      <a:pt x="24510" y="28431"/>
                    </a:cubicBezTo>
                    <a:cubicBezTo>
                      <a:pt x="24507" y="28431"/>
                      <a:pt x="24503" y="28429"/>
                      <a:pt x="24499" y="28425"/>
                    </a:cubicBezTo>
                    <a:cubicBezTo>
                      <a:pt x="24499" y="28486"/>
                      <a:pt x="24469" y="28547"/>
                      <a:pt x="24499" y="28729"/>
                    </a:cubicBezTo>
                    <a:cubicBezTo>
                      <a:pt x="24499" y="28790"/>
                      <a:pt x="24469" y="29033"/>
                      <a:pt x="24438" y="29124"/>
                    </a:cubicBezTo>
                    <a:cubicBezTo>
                      <a:pt x="24438" y="29246"/>
                      <a:pt x="24438" y="29367"/>
                      <a:pt x="24438" y="29367"/>
                    </a:cubicBezTo>
                    <a:lnTo>
                      <a:pt x="24438" y="29428"/>
                    </a:lnTo>
                    <a:cubicBezTo>
                      <a:pt x="24378" y="29428"/>
                      <a:pt x="24347" y="29702"/>
                      <a:pt x="24226" y="30097"/>
                    </a:cubicBezTo>
                    <a:cubicBezTo>
                      <a:pt x="24134" y="30492"/>
                      <a:pt x="24013" y="30826"/>
                      <a:pt x="23952" y="30887"/>
                    </a:cubicBezTo>
                    <a:cubicBezTo>
                      <a:pt x="23952" y="30887"/>
                      <a:pt x="23922" y="30917"/>
                      <a:pt x="23952" y="31009"/>
                    </a:cubicBezTo>
                    <a:cubicBezTo>
                      <a:pt x="23982" y="31069"/>
                      <a:pt x="23952" y="31130"/>
                      <a:pt x="23891" y="31161"/>
                    </a:cubicBezTo>
                    <a:cubicBezTo>
                      <a:pt x="23830" y="31191"/>
                      <a:pt x="23739" y="31404"/>
                      <a:pt x="23770" y="31495"/>
                    </a:cubicBezTo>
                    <a:lnTo>
                      <a:pt x="23739" y="31465"/>
                    </a:lnTo>
                    <a:cubicBezTo>
                      <a:pt x="23648" y="31495"/>
                      <a:pt x="23587" y="31677"/>
                      <a:pt x="23648" y="31768"/>
                    </a:cubicBezTo>
                    <a:cubicBezTo>
                      <a:pt x="23587" y="31799"/>
                      <a:pt x="23526" y="31829"/>
                      <a:pt x="23526" y="31890"/>
                    </a:cubicBezTo>
                    <a:cubicBezTo>
                      <a:pt x="23509" y="31926"/>
                      <a:pt x="23501" y="31940"/>
                      <a:pt x="23486" y="31940"/>
                    </a:cubicBezTo>
                    <a:cubicBezTo>
                      <a:pt x="23475" y="31940"/>
                      <a:pt x="23460" y="31933"/>
                      <a:pt x="23435" y="31920"/>
                    </a:cubicBezTo>
                    <a:cubicBezTo>
                      <a:pt x="23420" y="31905"/>
                      <a:pt x="23405" y="31898"/>
                      <a:pt x="23390" y="31898"/>
                    </a:cubicBezTo>
                    <a:cubicBezTo>
                      <a:pt x="23374" y="31898"/>
                      <a:pt x="23359" y="31905"/>
                      <a:pt x="23344" y="31920"/>
                    </a:cubicBezTo>
                    <a:cubicBezTo>
                      <a:pt x="23314" y="31981"/>
                      <a:pt x="23344" y="32012"/>
                      <a:pt x="23374" y="32012"/>
                    </a:cubicBezTo>
                    <a:cubicBezTo>
                      <a:pt x="23374" y="32012"/>
                      <a:pt x="23344" y="32072"/>
                      <a:pt x="23314" y="32133"/>
                    </a:cubicBezTo>
                    <a:cubicBezTo>
                      <a:pt x="23314" y="32133"/>
                      <a:pt x="23283" y="32164"/>
                      <a:pt x="23314" y="32194"/>
                    </a:cubicBezTo>
                    <a:cubicBezTo>
                      <a:pt x="23344" y="32194"/>
                      <a:pt x="23314" y="32255"/>
                      <a:pt x="23283" y="32316"/>
                    </a:cubicBezTo>
                    <a:cubicBezTo>
                      <a:pt x="23277" y="32309"/>
                      <a:pt x="23272" y="32307"/>
                      <a:pt x="23268" y="32307"/>
                    </a:cubicBezTo>
                    <a:cubicBezTo>
                      <a:pt x="23259" y="32307"/>
                      <a:pt x="23262" y="32324"/>
                      <a:pt x="23283" y="32324"/>
                    </a:cubicBezTo>
                    <a:cubicBezTo>
                      <a:pt x="23291" y="32324"/>
                      <a:pt x="23301" y="32322"/>
                      <a:pt x="23314" y="32316"/>
                    </a:cubicBezTo>
                    <a:cubicBezTo>
                      <a:pt x="23344" y="32346"/>
                      <a:pt x="23374" y="32346"/>
                      <a:pt x="23344" y="32407"/>
                    </a:cubicBezTo>
                    <a:cubicBezTo>
                      <a:pt x="23344" y="32407"/>
                      <a:pt x="23374" y="32437"/>
                      <a:pt x="23405" y="32437"/>
                    </a:cubicBezTo>
                    <a:cubicBezTo>
                      <a:pt x="23435" y="32452"/>
                      <a:pt x="23458" y="32468"/>
                      <a:pt x="23485" y="32468"/>
                    </a:cubicBezTo>
                    <a:cubicBezTo>
                      <a:pt x="23511" y="32468"/>
                      <a:pt x="23542" y="32452"/>
                      <a:pt x="23587" y="32407"/>
                    </a:cubicBezTo>
                    <a:cubicBezTo>
                      <a:pt x="23739" y="32224"/>
                      <a:pt x="23861" y="32072"/>
                      <a:pt x="23800" y="32042"/>
                    </a:cubicBezTo>
                    <a:cubicBezTo>
                      <a:pt x="23800" y="32042"/>
                      <a:pt x="23800" y="31981"/>
                      <a:pt x="23800" y="31920"/>
                    </a:cubicBezTo>
                    <a:cubicBezTo>
                      <a:pt x="23830" y="31860"/>
                      <a:pt x="23891" y="31829"/>
                      <a:pt x="23891" y="31829"/>
                    </a:cubicBezTo>
                    <a:cubicBezTo>
                      <a:pt x="23922" y="31829"/>
                      <a:pt x="24043" y="31616"/>
                      <a:pt x="24165" y="31343"/>
                    </a:cubicBezTo>
                    <a:cubicBezTo>
                      <a:pt x="24286" y="31009"/>
                      <a:pt x="24347" y="30826"/>
                      <a:pt x="24408" y="30796"/>
                    </a:cubicBezTo>
                    <a:cubicBezTo>
                      <a:pt x="24469" y="30735"/>
                      <a:pt x="24469" y="30705"/>
                      <a:pt x="24469" y="30705"/>
                    </a:cubicBezTo>
                    <a:cubicBezTo>
                      <a:pt x="24438" y="30674"/>
                      <a:pt x="24560" y="30340"/>
                      <a:pt x="24651" y="29914"/>
                    </a:cubicBezTo>
                    <a:cubicBezTo>
                      <a:pt x="24773" y="29519"/>
                      <a:pt x="24833" y="29094"/>
                      <a:pt x="24803" y="29063"/>
                    </a:cubicBezTo>
                    <a:cubicBezTo>
                      <a:pt x="24803" y="29002"/>
                      <a:pt x="24803" y="28942"/>
                      <a:pt x="24803" y="28942"/>
                    </a:cubicBezTo>
                    <a:cubicBezTo>
                      <a:pt x="24806" y="28945"/>
                      <a:pt x="24809" y="28946"/>
                      <a:pt x="24813" y="28946"/>
                    </a:cubicBezTo>
                    <a:cubicBezTo>
                      <a:pt x="24840" y="28946"/>
                      <a:pt x="24864" y="28838"/>
                      <a:pt x="24864" y="28729"/>
                    </a:cubicBezTo>
                    <a:cubicBezTo>
                      <a:pt x="24864" y="28607"/>
                      <a:pt x="24864" y="28486"/>
                      <a:pt x="24864" y="28486"/>
                    </a:cubicBezTo>
                    <a:cubicBezTo>
                      <a:pt x="24894" y="28486"/>
                      <a:pt x="24894" y="28425"/>
                      <a:pt x="24925" y="28303"/>
                    </a:cubicBezTo>
                    <a:cubicBezTo>
                      <a:pt x="24925" y="28182"/>
                      <a:pt x="24925" y="28121"/>
                      <a:pt x="24894" y="28121"/>
                    </a:cubicBezTo>
                    <a:cubicBezTo>
                      <a:pt x="24894" y="28030"/>
                      <a:pt x="24894" y="27635"/>
                      <a:pt x="24925" y="27452"/>
                    </a:cubicBezTo>
                    <a:cubicBezTo>
                      <a:pt x="24955" y="27361"/>
                      <a:pt x="24925" y="27331"/>
                      <a:pt x="24894" y="27270"/>
                    </a:cubicBezTo>
                    <a:cubicBezTo>
                      <a:pt x="24864" y="27270"/>
                      <a:pt x="24833" y="27209"/>
                      <a:pt x="24803" y="27148"/>
                    </a:cubicBezTo>
                    <a:lnTo>
                      <a:pt x="24894" y="27148"/>
                    </a:lnTo>
                    <a:cubicBezTo>
                      <a:pt x="24906" y="27172"/>
                      <a:pt x="24913" y="27186"/>
                      <a:pt x="24918" y="27186"/>
                    </a:cubicBezTo>
                    <a:cubicBezTo>
                      <a:pt x="24925" y="27186"/>
                      <a:pt x="24925" y="27150"/>
                      <a:pt x="24925" y="27057"/>
                    </a:cubicBezTo>
                    <a:lnTo>
                      <a:pt x="24894" y="26936"/>
                    </a:lnTo>
                    <a:cubicBezTo>
                      <a:pt x="24864" y="26936"/>
                      <a:pt x="24864" y="26662"/>
                      <a:pt x="24803" y="26236"/>
                    </a:cubicBezTo>
                    <a:cubicBezTo>
                      <a:pt x="24712" y="25689"/>
                      <a:pt x="24651" y="25507"/>
                      <a:pt x="24621" y="25507"/>
                    </a:cubicBezTo>
                    <a:cubicBezTo>
                      <a:pt x="24616" y="25512"/>
                      <a:pt x="24611" y="25514"/>
                      <a:pt x="24606" y="25514"/>
                    </a:cubicBezTo>
                    <a:cubicBezTo>
                      <a:pt x="24581" y="25514"/>
                      <a:pt x="24560" y="25447"/>
                      <a:pt x="24560" y="25294"/>
                    </a:cubicBezTo>
                    <a:cubicBezTo>
                      <a:pt x="24560" y="24899"/>
                      <a:pt x="24560" y="24899"/>
                      <a:pt x="24499" y="24838"/>
                    </a:cubicBezTo>
                    <a:lnTo>
                      <a:pt x="24499" y="24838"/>
                    </a:lnTo>
                    <a:cubicBezTo>
                      <a:pt x="24529" y="24899"/>
                      <a:pt x="24499" y="24929"/>
                      <a:pt x="24469" y="24929"/>
                    </a:cubicBezTo>
                    <a:cubicBezTo>
                      <a:pt x="24458" y="24935"/>
                      <a:pt x="24448" y="24937"/>
                      <a:pt x="24440" y="24937"/>
                    </a:cubicBezTo>
                    <a:cubicBezTo>
                      <a:pt x="24400" y="24937"/>
                      <a:pt x="24388" y="24883"/>
                      <a:pt x="24438" y="24808"/>
                    </a:cubicBezTo>
                    <a:cubicBezTo>
                      <a:pt x="24469" y="24808"/>
                      <a:pt x="24378" y="24595"/>
                      <a:pt x="24286" y="24352"/>
                    </a:cubicBezTo>
                    <a:cubicBezTo>
                      <a:pt x="24195" y="24139"/>
                      <a:pt x="24074" y="23926"/>
                      <a:pt x="24043" y="23926"/>
                    </a:cubicBezTo>
                    <a:lnTo>
                      <a:pt x="24074" y="23896"/>
                    </a:lnTo>
                    <a:cubicBezTo>
                      <a:pt x="24104" y="23896"/>
                      <a:pt x="24074" y="23835"/>
                      <a:pt x="23982" y="23622"/>
                    </a:cubicBezTo>
                    <a:cubicBezTo>
                      <a:pt x="23922" y="23501"/>
                      <a:pt x="23891" y="23440"/>
                      <a:pt x="23891" y="23440"/>
                    </a:cubicBezTo>
                    <a:cubicBezTo>
                      <a:pt x="23889" y="23441"/>
                      <a:pt x="23886" y="23442"/>
                      <a:pt x="23883" y="23442"/>
                    </a:cubicBezTo>
                    <a:cubicBezTo>
                      <a:pt x="23818" y="23442"/>
                      <a:pt x="23680" y="23136"/>
                      <a:pt x="23709" y="23136"/>
                    </a:cubicBezTo>
                    <a:cubicBezTo>
                      <a:pt x="23709" y="23075"/>
                      <a:pt x="23709" y="23075"/>
                      <a:pt x="23648" y="22954"/>
                    </a:cubicBezTo>
                    <a:cubicBezTo>
                      <a:pt x="23496" y="22832"/>
                      <a:pt x="23374" y="22559"/>
                      <a:pt x="23405" y="22559"/>
                    </a:cubicBezTo>
                    <a:cubicBezTo>
                      <a:pt x="23405" y="22559"/>
                      <a:pt x="23344" y="22498"/>
                      <a:pt x="23314" y="22437"/>
                    </a:cubicBezTo>
                    <a:cubicBezTo>
                      <a:pt x="23253" y="22407"/>
                      <a:pt x="23192" y="22315"/>
                      <a:pt x="23162" y="22255"/>
                    </a:cubicBezTo>
                    <a:cubicBezTo>
                      <a:pt x="23079" y="22151"/>
                      <a:pt x="23038" y="22104"/>
                      <a:pt x="23021" y="22104"/>
                    </a:cubicBezTo>
                    <a:cubicBezTo>
                      <a:pt x="23013" y="22104"/>
                      <a:pt x="23010" y="22114"/>
                      <a:pt x="23010" y="22133"/>
                    </a:cubicBezTo>
                    <a:cubicBezTo>
                      <a:pt x="22992" y="22151"/>
                      <a:pt x="22985" y="22168"/>
                      <a:pt x="22970" y="22168"/>
                    </a:cubicBezTo>
                    <a:cubicBezTo>
                      <a:pt x="22959" y="22168"/>
                      <a:pt x="22944" y="22159"/>
                      <a:pt x="22919" y="22133"/>
                    </a:cubicBezTo>
                    <a:lnTo>
                      <a:pt x="22949" y="22103"/>
                    </a:lnTo>
                    <a:cubicBezTo>
                      <a:pt x="22979" y="22103"/>
                      <a:pt x="22858" y="21951"/>
                      <a:pt x="22706" y="21768"/>
                    </a:cubicBezTo>
                    <a:cubicBezTo>
                      <a:pt x="22523" y="21525"/>
                      <a:pt x="22432" y="21434"/>
                      <a:pt x="22432" y="21373"/>
                    </a:cubicBezTo>
                    <a:lnTo>
                      <a:pt x="22341" y="21343"/>
                    </a:lnTo>
                    <a:cubicBezTo>
                      <a:pt x="22280" y="21343"/>
                      <a:pt x="22250" y="21282"/>
                      <a:pt x="22280" y="21252"/>
                    </a:cubicBezTo>
                    <a:cubicBezTo>
                      <a:pt x="22250" y="21191"/>
                      <a:pt x="22098" y="21008"/>
                      <a:pt x="21976" y="20948"/>
                    </a:cubicBezTo>
                    <a:cubicBezTo>
                      <a:pt x="21915" y="20917"/>
                      <a:pt x="21885" y="20887"/>
                      <a:pt x="21885" y="20887"/>
                    </a:cubicBezTo>
                    <a:cubicBezTo>
                      <a:pt x="21885" y="20796"/>
                      <a:pt x="21763" y="20674"/>
                      <a:pt x="21672" y="20674"/>
                    </a:cubicBezTo>
                    <a:cubicBezTo>
                      <a:pt x="21672" y="20644"/>
                      <a:pt x="21642" y="20613"/>
                      <a:pt x="21581" y="20583"/>
                    </a:cubicBezTo>
                    <a:cubicBezTo>
                      <a:pt x="21460" y="20522"/>
                      <a:pt x="21277" y="20370"/>
                      <a:pt x="21308" y="20340"/>
                    </a:cubicBezTo>
                    <a:lnTo>
                      <a:pt x="21247" y="20309"/>
                    </a:lnTo>
                    <a:cubicBezTo>
                      <a:pt x="21186" y="20279"/>
                      <a:pt x="21125" y="20249"/>
                      <a:pt x="21095" y="20218"/>
                    </a:cubicBezTo>
                    <a:cubicBezTo>
                      <a:pt x="21034" y="20188"/>
                      <a:pt x="21004" y="20157"/>
                      <a:pt x="20912" y="20127"/>
                    </a:cubicBezTo>
                    <a:cubicBezTo>
                      <a:pt x="20852" y="20127"/>
                      <a:pt x="20791" y="20097"/>
                      <a:pt x="20791" y="20097"/>
                    </a:cubicBezTo>
                    <a:cubicBezTo>
                      <a:pt x="20760" y="20066"/>
                      <a:pt x="20821" y="20066"/>
                      <a:pt x="20882" y="20066"/>
                    </a:cubicBezTo>
                    <a:cubicBezTo>
                      <a:pt x="20899" y="20070"/>
                      <a:pt x="20911" y="20072"/>
                      <a:pt x="20918" y="20072"/>
                    </a:cubicBezTo>
                    <a:cubicBezTo>
                      <a:pt x="20961" y="20072"/>
                      <a:pt x="20826" y="20001"/>
                      <a:pt x="20669" y="19975"/>
                    </a:cubicBezTo>
                    <a:cubicBezTo>
                      <a:pt x="20487" y="19914"/>
                      <a:pt x="20487" y="19914"/>
                      <a:pt x="20639" y="19914"/>
                    </a:cubicBezTo>
                    <a:cubicBezTo>
                      <a:pt x="20639" y="19914"/>
                      <a:pt x="20572" y="19847"/>
                      <a:pt x="20534" y="19847"/>
                    </a:cubicBezTo>
                    <a:cubicBezTo>
                      <a:pt x="20527" y="19847"/>
                      <a:pt x="20522" y="19849"/>
                      <a:pt x="20517" y="19853"/>
                    </a:cubicBezTo>
                    <a:cubicBezTo>
                      <a:pt x="20487" y="19823"/>
                      <a:pt x="20426" y="19793"/>
                      <a:pt x="20365" y="19762"/>
                    </a:cubicBezTo>
                    <a:cubicBezTo>
                      <a:pt x="20274" y="19671"/>
                      <a:pt x="20213" y="19641"/>
                      <a:pt x="20183" y="19610"/>
                    </a:cubicBezTo>
                    <a:cubicBezTo>
                      <a:pt x="20092" y="19610"/>
                      <a:pt x="20092" y="19610"/>
                      <a:pt x="20061" y="19549"/>
                    </a:cubicBezTo>
                    <a:cubicBezTo>
                      <a:pt x="20079" y="19532"/>
                      <a:pt x="20066" y="19514"/>
                      <a:pt x="20046" y="19514"/>
                    </a:cubicBezTo>
                    <a:cubicBezTo>
                      <a:pt x="20032" y="19514"/>
                      <a:pt x="20013" y="19524"/>
                      <a:pt x="20001" y="19549"/>
                    </a:cubicBezTo>
                    <a:cubicBezTo>
                      <a:pt x="19909" y="19549"/>
                      <a:pt x="19879" y="19519"/>
                      <a:pt x="19818" y="19458"/>
                    </a:cubicBezTo>
                    <a:cubicBezTo>
                      <a:pt x="19836" y="19423"/>
                      <a:pt x="19833" y="19408"/>
                      <a:pt x="19821" y="19408"/>
                    </a:cubicBezTo>
                    <a:cubicBezTo>
                      <a:pt x="19813" y="19408"/>
                      <a:pt x="19800" y="19415"/>
                      <a:pt x="19788" y="19428"/>
                    </a:cubicBezTo>
                    <a:cubicBezTo>
                      <a:pt x="19727" y="19428"/>
                      <a:pt x="19666" y="19397"/>
                      <a:pt x="19666" y="19397"/>
                    </a:cubicBezTo>
                    <a:cubicBezTo>
                      <a:pt x="19697" y="19367"/>
                      <a:pt x="19180" y="19124"/>
                      <a:pt x="18663" y="18942"/>
                    </a:cubicBezTo>
                    <a:cubicBezTo>
                      <a:pt x="18638" y="18929"/>
                      <a:pt x="18613" y="18922"/>
                      <a:pt x="18592" y="18922"/>
                    </a:cubicBezTo>
                    <a:cubicBezTo>
                      <a:pt x="18562" y="18922"/>
                      <a:pt x="18542" y="18936"/>
                      <a:pt x="18542" y="18972"/>
                    </a:cubicBezTo>
                    <a:cubicBezTo>
                      <a:pt x="18530" y="18995"/>
                      <a:pt x="18523" y="19005"/>
                      <a:pt x="18517" y="19005"/>
                    </a:cubicBezTo>
                    <a:cubicBezTo>
                      <a:pt x="18507" y="19005"/>
                      <a:pt x="18500" y="18979"/>
                      <a:pt x="18481" y="18942"/>
                    </a:cubicBezTo>
                    <a:cubicBezTo>
                      <a:pt x="18464" y="18873"/>
                      <a:pt x="18418" y="18834"/>
                      <a:pt x="18386" y="18834"/>
                    </a:cubicBezTo>
                    <a:cubicBezTo>
                      <a:pt x="18362" y="18834"/>
                      <a:pt x="18346" y="18858"/>
                      <a:pt x="18359" y="18911"/>
                    </a:cubicBezTo>
                    <a:cubicBezTo>
                      <a:pt x="18373" y="18938"/>
                      <a:pt x="18380" y="18954"/>
                      <a:pt x="18376" y="18954"/>
                    </a:cubicBezTo>
                    <a:cubicBezTo>
                      <a:pt x="18371" y="18954"/>
                      <a:pt x="18349" y="18931"/>
                      <a:pt x="18298" y="18881"/>
                    </a:cubicBezTo>
                    <a:cubicBezTo>
                      <a:pt x="18281" y="18845"/>
                      <a:pt x="18273" y="18830"/>
                      <a:pt x="18258" y="18830"/>
                    </a:cubicBezTo>
                    <a:cubicBezTo>
                      <a:pt x="18247" y="18830"/>
                      <a:pt x="18232" y="18838"/>
                      <a:pt x="18207" y="18850"/>
                    </a:cubicBezTo>
                    <a:cubicBezTo>
                      <a:pt x="18198" y="18859"/>
                      <a:pt x="18187" y="18863"/>
                      <a:pt x="18176" y="18863"/>
                    </a:cubicBezTo>
                    <a:cubicBezTo>
                      <a:pt x="18149" y="18863"/>
                      <a:pt x="18125" y="18841"/>
                      <a:pt x="18146" y="18820"/>
                    </a:cubicBezTo>
                    <a:cubicBezTo>
                      <a:pt x="18097" y="18795"/>
                      <a:pt x="18068" y="18751"/>
                      <a:pt x="18042" y="18751"/>
                    </a:cubicBezTo>
                    <a:cubicBezTo>
                      <a:pt x="18036" y="18751"/>
                      <a:pt x="18031" y="18753"/>
                      <a:pt x="18025" y="18759"/>
                    </a:cubicBezTo>
                    <a:cubicBezTo>
                      <a:pt x="18025" y="18759"/>
                      <a:pt x="17964" y="18759"/>
                      <a:pt x="17934" y="18698"/>
                    </a:cubicBezTo>
                    <a:cubicBezTo>
                      <a:pt x="17903" y="18668"/>
                      <a:pt x="17873" y="18660"/>
                      <a:pt x="17842" y="18660"/>
                    </a:cubicBezTo>
                    <a:cubicBezTo>
                      <a:pt x="17812" y="18660"/>
                      <a:pt x="17782" y="18668"/>
                      <a:pt x="17751" y="18668"/>
                    </a:cubicBezTo>
                    <a:cubicBezTo>
                      <a:pt x="17663" y="18681"/>
                      <a:pt x="17601" y="18688"/>
                      <a:pt x="17565" y="18688"/>
                    </a:cubicBezTo>
                    <a:cubicBezTo>
                      <a:pt x="17514" y="18688"/>
                      <a:pt x="17515" y="18673"/>
                      <a:pt x="17569" y="18638"/>
                    </a:cubicBezTo>
                    <a:cubicBezTo>
                      <a:pt x="17606" y="18600"/>
                      <a:pt x="17505" y="18574"/>
                      <a:pt x="17407" y="18574"/>
                    </a:cubicBezTo>
                    <a:cubicBezTo>
                      <a:pt x="17347" y="18574"/>
                      <a:pt x="17288" y="18584"/>
                      <a:pt x="17265" y="18607"/>
                    </a:cubicBezTo>
                    <a:cubicBezTo>
                      <a:pt x="17235" y="18638"/>
                      <a:pt x="17219" y="18653"/>
                      <a:pt x="17212" y="18653"/>
                    </a:cubicBezTo>
                    <a:cubicBezTo>
                      <a:pt x="17204" y="18653"/>
                      <a:pt x="17204" y="18638"/>
                      <a:pt x="17204" y="18607"/>
                    </a:cubicBezTo>
                    <a:cubicBezTo>
                      <a:pt x="17204" y="18577"/>
                      <a:pt x="17143" y="18577"/>
                      <a:pt x="17143" y="18577"/>
                    </a:cubicBezTo>
                    <a:cubicBezTo>
                      <a:pt x="17083" y="18546"/>
                      <a:pt x="17022" y="18546"/>
                      <a:pt x="17052" y="18516"/>
                    </a:cubicBezTo>
                    <a:lnTo>
                      <a:pt x="16870" y="18516"/>
                    </a:lnTo>
                    <a:cubicBezTo>
                      <a:pt x="16827" y="18533"/>
                      <a:pt x="16785" y="18540"/>
                      <a:pt x="16744" y="18540"/>
                    </a:cubicBezTo>
                    <a:cubicBezTo>
                      <a:pt x="16640" y="18540"/>
                      <a:pt x="16549" y="18491"/>
                      <a:pt x="16505" y="18425"/>
                    </a:cubicBezTo>
                    <a:lnTo>
                      <a:pt x="16383" y="18455"/>
                    </a:lnTo>
                    <a:cubicBezTo>
                      <a:pt x="16353" y="18486"/>
                      <a:pt x="16323" y="18501"/>
                      <a:pt x="16300" y="18501"/>
                    </a:cubicBezTo>
                    <a:cubicBezTo>
                      <a:pt x="16277" y="18501"/>
                      <a:pt x="16262" y="18486"/>
                      <a:pt x="16262" y="18455"/>
                    </a:cubicBezTo>
                    <a:cubicBezTo>
                      <a:pt x="16262" y="18444"/>
                      <a:pt x="16262" y="18433"/>
                      <a:pt x="16262" y="18425"/>
                    </a:cubicBezTo>
                    <a:cubicBezTo>
                      <a:pt x="16244" y="18443"/>
                      <a:pt x="16211" y="18450"/>
                      <a:pt x="16173" y="18450"/>
                    </a:cubicBezTo>
                    <a:cubicBezTo>
                      <a:pt x="16082" y="18450"/>
                      <a:pt x="15967" y="18407"/>
                      <a:pt x="15988" y="18364"/>
                    </a:cubicBezTo>
                    <a:cubicBezTo>
                      <a:pt x="15988" y="18334"/>
                      <a:pt x="15988" y="18334"/>
                      <a:pt x="15928" y="18303"/>
                    </a:cubicBezTo>
                    <a:lnTo>
                      <a:pt x="15928" y="18364"/>
                    </a:lnTo>
                    <a:cubicBezTo>
                      <a:pt x="15928" y="18394"/>
                      <a:pt x="15897" y="18425"/>
                      <a:pt x="15836" y="18425"/>
                    </a:cubicBezTo>
                    <a:cubicBezTo>
                      <a:pt x="15776" y="18394"/>
                      <a:pt x="15745" y="18394"/>
                      <a:pt x="15745" y="18364"/>
                    </a:cubicBezTo>
                    <a:cubicBezTo>
                      <a:pt x="15696" y="18339"/>
                      <a:pt x="15647" y="18295"/>
                      <a:pt x="15630" y="18295"/>
                    </a:cubicBezTo>
                    <a:cubicBezTo>
                      <a:pt x="15626" y="18295"/>
                      <a:pt x="15624" y="18297"/>
                      <a:pt x="15624" y="18303"/>
                    </a:cubicBezTo>
                    <a:cubicBezTo>
                      <a:pt x="15624" y="18303"/>
                      <a:pt x="15563" y="18303"/>
                      <a:pt x="15502" y="18273"/>
                    </a:cubicBezTo>
                    <a:cubicBezTo>
                      <a:pt x="15441" y="18273"/>
                      <a:pt x="15380" y="18273"/>
                      <a:pt x="15259" y="18242"/>
                    </a:cubicBezTo>
                    <a:cubicBezTo>
                      <a:pt x="15228" y="18258"/>
                      <a:pt x="15190" y="18265"/>
                      <a:pt x="15160" y="18265"/>
                    </a:cubicBezTo>
                    <a:cubicBezTo>
                      <a:pt x="15130" y="18265"/>
                      <a:pt x="15107" y="18258"/>
                      <a:pt x="15107" y="18242"/>
                    </a:cubicBezTo>
                    <a:cubicBezTo>
                      <a:pt x="15107" y="18242"/>
                      <a:pt x="14985" y="18242"/>
                      <a:pt x="14924" y="18273"/>
                    </a:cubicBezTo>
                    <a:cubicBezTo>
                      <a:pt x="14803" y="18242"/>
                      <a:pt x="14742" y="18242"/>
                      <a:pt x="14742" y="18212"/>
                    </a:cubicBezTo>
                    <a:cubicBezTo>
                      <a:pt x="14742" y="18197"/>
                      <a:pt x="14742" y="18189"/>
                      <a:pt x="14734" y="18189"/>
                    </a:cubicBezTo>
                    <a:cubicBezTo>
                      <a:pt x="14727" y="18189"/>
                      <a:pt x="14712" y="18197"/>
                      <a:pt x="14681" y="18212"/>
                    </a:cubicBezTo>
                    <a:cubicBezTo>
                      <a:pt x="14681" y="18242"/>
                      <a:pt x="14620" y="18242"/>
                      <a:pt x="14560" y="18242"/>
                    </a:cubicBezTo>
                    <a:lnTo>
                      <a:pt x="14438" y="18242"/>
                    </a:lnTo>
                    <a:cubicBezTo>
                      <a:pt x="14438" y="18273"/>
                      <a:pt x="14438" y="18273"/>
                      <a:pt x="14377" y="18273"/>
                    </a:cubicBezTo>
                    <a:cubicBezTo>
                      <a:pt x="14317" y="18273"/>
                      <a:pt x="14134" y="18212"/>
                      <a:pt x="14073" y="18212"/>
                    </a:cubicBezTo>
                    <a:cubicBezTo>
                      <a:pt x="13921" y="18212"/>
                      <a:pt x="13921" y="18212"/>
                      <a:pt x="13982" y="18242"/>
                    </a:cubicBezTo>
                    <a:cubicBezTo>
                      <a:pt x="14002" y="18242"/>
                      <a:pt x="14009" y="18256"/>
                      <a:pt x="13984" y="18256"/>
                    </a:cubicBezTo>
                    <a:cubicBezTo>
                      <a:pt x="13972" y="18256"/>
                      <a:pt x="13952" y="18253"/>
                      <a:pt x="13921" y="18242"/>
                    </a:cubicBezTo>
                    <a:cubicBezTo>
                      <a:pt x="13861" y="18242"/>
                      <a:pt x="13678" y="18212"/>
                      <a:pt x="13496" y="18212"/>
                    </a:cubicBezTo>
                    <a:cubicBezTo>
                      <a:pt x="13253" y="18212"/>
                      <a:pt x="13253" y="18212"/>
                      <a:pt x="13253" y="18242"/>
                    </a:cubicBezTo>
                    <a:cubicBezTo>
                      <a:pt x="13283" y="18273"/>
                      <a:pt x="13283" y="18288"/>
                      <a:pt x="13272" y="18288"/>
                    </a:cubicBezTo>
                    <a:cubicBezTo>
                      <a:pt x="13260" y="18288"/>
                      <a:pt x="13237" y="18273"/>
                      <a:pt x="13222" y="18242"/>
                    </a:cubicBezTo>
                    <a:cubicBezTo>
                      <a:pt x="13151" y="18207"/>
                      <a:pt x="13101" y="18192"/>
                      <a:pt x="13071" y="18192"/>
                    </a:cubicBezTo>
                    <a:cubicBezTo>
                      <a:pt x="13050" y="18192"/>
                      <a:pt x="13040" y="18199"/>
                      <a:pt x="13040" y="18212"/>
                    </a:cubicBezTo>
                    <a:cubicBezTo>
                      <a:pt x="12979" y="18242"/>
                      <a:pt x="12979" y="18242"/>
                      <a:pt x="12918" y="18242"/>
                    </a:cubicBezTo>
                    <a:cubicBezTo>
                      <a:pt x="12918" y="18227"/>
                      <a:pt x="12903" y="18220"/>
                      <a:pt x="12873" y="18220"/>
                    </a:cubicBezTo>
                    <a:cubicBezTo>
                      <a:pt x="12842" y="18220"/>
                      <a:pt x="12797" y="18227"/>
                      <a:pt x="12736" y="18242"/>
                    </a:cubicBezTo>
                    <a:cubicBezTo>
                      <a:pt x="12675" y="18242"/>
                      <a:pt x="12675" y="18242"/>
                      <a:pt x="12675" y="18212"/>
                    </a:cubicBezTo>
                    <a:lnTo>
                      <a:pt x="12554" y="18212"/>
                    </a:lnTo>
                    <a:cubicBezTo>
                      <a:pt x="12515" y="18238"/>
                      <a:pt x="12428" y="18247"/>
                      <a:pt x="12335" y="18247"/>
                    </a:cubicBezTo>
                    <a:cubicBezTo>
                      <a:pt x="12208" y="18247"/>
                      <a:pt x="12072" y="18230"/>
                      <a:pt x="12037" y="18212"/>
                    </a:cubicBezTo>
                    <a:cubicBezTo>
                      <a:pt x="12037" y="18212"/>
                      <a:pt x="11976" y="18212"/>
                      <a:pt x="11915" y="18242"/>
                    </a:cubicBezTo>
                    <a:cubicBezTo>
                      <a:pt x="11885" y="18273"/>
                      <a:pt x="11854" y="18288"/>
                      <a:pt x="11835" y="18288"/>
                    </a:cubicBezTo>
                    <a:cubicBezTo>
                      <a:pt x="11816" y="18288"/>
                      <a:pt x="11809" y="18273"/>
                      <a:pt x="11824" y="18242"/>
                    </a:cubicBezTo>
                    <a:cubicBezTo>
                      <a:pt x="11824" y="18212"/>
                      <a:pt x="11824" y="18197"/>
                      <a:pt x="11816" y="18197"/>
                    </a:cubicBezTo>
                    <a:cubicBezTo>
                      <a:pt x="11809" y="18197"/>
                      <a:pt x="11794" y="18212"/>
                      <a:pt x="11763" y="18242"/>
                    </a:cubicBezTo>
                    <a:cubicBezTo>
                      <a:pt x="11738" y="18255"/>
                      <a:pt x="11671" y="18262"/>
                      <a:pt x="11606" y="18262"/>
                    </a:cubicBezTo>
                    <a:cubicBezTo>
                      <a:pt x="11513" y="18262"/>
                      <a:pt x="11424" y="18248"/>
                      <a:pt x="11459" y="18212"/>
                    </a:cubicBezTo>
                    <a:lnTo>
                      <a:pt x="11459" y="18121"/>
                    </a:lnTo>
                    <a:cubicBezTo>
                      <a:pt x="11399" y="18182"/>
                      <a:pt x="11338" y="18182"/>
                      <a:pt x="11338" y="18182"/>
                    </a:cubicBezTo>
                    <a:cubicBezTo>
                      <a:pt x="11338" y="18212"/>
                      <a:pt x="11307" y="18212"/>
                      <a:pt x="11125" y="18212"/>
                    </a:cubicBezTo>
                    <a:cubicBezTo>
                      <a:pt x="11044" y="18212"/>
                      <a:pt x="10909" y="18226"/>
                      <a:pt x="10801" y="18226"/>
                    </a:cubicBezTo>
                    <a:cubicBezTo>
                      <a:pt x="10747" y="18226"/>
                      <a:pt x="10699" y="18222"/>
                      <a:pt x="10669" y="18212"/>
                    </a:cubicBezTo>
                    <a:cubicBezTo>
                      <a:pt x="10547" y="18212"/>
                      <a:pt x="10365" y="18212"/>
                      <a:pt x="10304" y="18182"/>
                    </a:cubicBezTo>
                    <a:cubicBezTo>
                      <a:pt x="10274" y="18182"/>
                      <a:pt x="10213" y="18182"/>
                      <a:pt x="10092" y="18212"/>
                    </a:cubicBezTo>
                    <a:cubicBezTo>
                      <a:pt x="10061" y="18227"/>
                      <a:pt x="10016" y="18235"/>
                      <a:pt x="9978" y="18235"/>
                    </a:cubicBezTo>
                    <a:cubicBezTo>
                      <a:pt x="9940" y="18235"/>
                      <a:pt x="9909" y="18227"/>
                      <a:pt x="9909" y="18212"/>
                    </a:cubicBezTo>
                    <a:lnTo>
                      <a:pt x="9696" y="18212"/>
                    </a:lnTo>
                    <a:cubicBezTo>
                      <a:pt x="9696" y="18191"/>
                      <a:pt x="9666" y="18169"/>
                      <a:pt x="9627" y="18169"/>
                    </a:cubicBezTo>
                    <a:cubicBezTo>
                      <a:pt x="9610" y="18169"/>
                      <a:pt x="9593" y="18173"/>
                      <a:pt x="9575" y="18182"/>
                    </a:cubicBezTo>
                    <a:cubicBezTo>
                      <a:pt x="9575" y="18212"/>
                      <a:pt x="9514" y="18212"/>
                      <a:pt x="9392" y="18212"/>
                    </a:cubicBezTo>
                    <a:cubicBezTo>
                      <a:pt x="9332" y="18182"/>
                      <a:pt x="8845" y="18151"/>
                      <a:pt x="8359" y="18090"/>
                    </a:cubicBezTo>
                    <a:cubicBezTo>
                      <a:pt x="8116" y="18060"/>
                      <a:pt x="7903" y="18060"/>
                      <a:pt x="7721" y="18030"/>
                    </a:cubicBezTo>
                    <a:cubicBezTo>
                      <a:pt x="7538" y="17999"/>
                      <a:pt x="7417" y="17999"/>
                      <a:pt x="7417" y="17999"/>
                    </a:cubicBezTo>
                    <a:cubicBezTo>
                      <a:pt x="7417" y="17999"/>
                      <a:pt x="7356" y="17969"/>
                      <a:pt x="7265" y="17969"/>
                    </a:cubicBezTo>
                    <a:cubicBezTo>
                      <a:pt x="7204" y="17938"/>
                      <a:pt x="7082" y="17938"/>
                      <a:pt x="7082" y="17938"/>
                    </a:cubicBezTo>
                    <a:cubicBezTo>
                      <a:pt x="7113" y="17878"/>
                      <a:pt x="6839" y="17847"/>
                      <a:pt x="6657" y="17817"/>
                    </a:cubicBezTo>
                    <a:cubicBezTo>
                      <a:pt x="6626" y="17832"/>
                      <a:pt x="6596" y="17840"/>
                      <a:pt x="6566" y="17840"/>
                    </a:cubicBezTo>
                    <a:cubicBezTo>
                      <a:pt x="6535" y="17840"/>
                      <a:pt x="6505" y="17832"/>
                      <a:pt x="6474" y="17817"/>
                    </a:cubicBezTo>
                    <a:cubicBezTo>
                      <a:pt x="6505" y="17756"/>
                      <a:pt x="6353" y="17726"/>
                      <a:pt x="6231" y="17726"/>
                    </a:cubicBezTo>
                    <a:cubicBezTo>
                      <a:pt x="6198" y="17737"/>
                      <a:pt x="6173" y="17744"/>
                      <a:pt x="6154" y="17744"/>
                    </a:cubicBezTo>
                    <a:cubicBezTo>
                      <a:pt x="6122" y="17744"/>
                      <a:pt x="6110" y="17723"/>
                      <a:pt x="6110" y="17665"/>
                    </a:cubicBezTo>
                    <a:cubicBezTo>
                      <a:pt x="6128" y="17627"/>
                      <a:pt x="6089" y="17601"/>
                      <a:pt x="6028" y="17601"/>
                    </a:cubicBezTo>
                    <a:cubicBezTo>
                      <a:pt x="5990" y="17601"/>
                      <a:pt x="5943" y="17611"/>
                      <a:pt x="5897" y="17635"/>
                    </a:cubicBezTo>
                    <a:cubicBezTo>
                      <a:pt x="5872" y="17647"/>
                      <a:pt x="5857" y="17654"/>
                      <a:pt x="5844" y="17654"/>
                    </a:cubicBezTo>
                    <a:cubicBezTo>
                      <a:pt x="5826" y="17654"/>
                      <a:pt x="5811" y="17640"/>
                      <a:pt x="5775" y="17604"/>
                    </a:cubicBezTo>
                    <a:cubicBezTo>
                      <a:pt x="5756" y="17546"/>
                      <a:pt x="5737" y="17525"/>
                      <a:pt x="5718" y="17525"/>
                    </a:cubicBezTo>
                    <a:cubicBezTo>
                      <a:pt x="5706" y="17525"/>
                      <a:pt x="5695" y="17532"/>
                      <a:pt x="5684" y="17543"/>
                    </a:cubicBezTo>
                    <a:cubicBezTo>
                      <a:pt x="5662" y="17554"/>
                      <a:pt x="5640" y="17562"/>
                      <a:pt x="5619" y="17562"/>
                    </a:cubicBezTo>
                    <a:cubicBezTo>
                      <a:pt x="5583" y="17562"/>
                      <a:pt x="5551" y="17540"/>
                      <a:pt x="5532" y="17483"/>
                    </a:cubicBezTo>
                    <a:cubicBezTo>
                      <a:pt x="5474" y="17425"/>
                      <a:pt x="5453" y="17404"/>
                      <a:pt x="5430" y="17404"/>
                    </a:cubicBezTo>
                    <a:cubicBezTo>
                      <a:pt x="5417" y="17404"/>
                      <a:pt x="5402" y="17411"/>
                      <a:pt x="5380" y="17422"/>
                    </a:cubicBezTo>
                    <a:cubicBezTo>
                      <a:pt x="5368" y="17426"/>
                      <a:pt x="5354" y="17428"/>
                      <a:pt x="5338" y="17428"/>
                    </a:cubicBezTo>
                    <a:cubicBezTo>
                      <a:pt x="5242" y="17428"/>
                      <a:pt x="5102" y="17353"/>
                      <a:pt x="5076" y="17300"/>
                    </a:cubicBezTo>
                    <a:cubicBezTo>
                      <a:pt x="5027" y="17276"/>
                      <a:pt x="4998" y="17231"/>
                      <a:pt x="4972" y="17231"/>
                    </a:cubicBezTo>
                    <a:cubicBezTo>
                      <a:pt x="4966" y="17231"/>
                      <a:pt x="4960" y="17234"/>
                      <a:pt x="4955" y="17239"/>
                    </a:cubicBezTo>
                    <a:lnTo>
                      <a:pt x="4924" y="17179"/>
                    </a:lnTo>
                    <a:lnTo>
                      <a:pt x="4833" y="17148"/>
                    </a:lnTo>
                    <a:lnTo>
                      <a:pt x="4833" y="17179"/>
                    </a:lnTo>
                    <a:cubicBezTo>
                      <a:pt x="4772" y="17148"/>
                      <a:pt x="4499" y="16996"/>
                      <a:pt x="4164" y="16783"/>
                    </a:cubicBezTo>
                    <a:cubicBezTo>
                      <a:pt x="3747" y="16538"/>
                      <a:pt x="3607" y="16431"/>
                      <a:pt x="3585" y="16431"/>
                    </a:cubicBezTo>
                    <a:cubicBezTo>
                      <a:pt x="3580" y="16431"/>
                      <a:pt x="3581" y="16437"/>
                      <a:pt x="3587" y="16449"/>
                    </a:cubicBezTo>
                    <a:cubicBezTo>
                      <a:pt x="3587" y="16481"/>
                      <a:pt x="3576" y="16494"/>
                      <a:pt x="3561" y="16494"/>
                    </a:cubicBezTo>
                    <a:cubicBezTo>
                      <a:pt x="3534" y="16494"/>
                      <a:pt x="3496" y="16448"/>
                      <a:pt x="3496" y="16388"/>
                    </a:cubicBezTo>
                    <a:cubicBezTo>
                      <a:pt x="3465" y="16358"/>
                      <a:pt x="3404" y="16267"/>
                      <a:pt x="3313" y="16206"/>
                    </a:cubicBezTo>
                    <a:cubicBezTo>
                      <a:pt x="3222" y="16115"/>
                      <a:pt x="3131" y="16054"/>
                      <a:pt x="3161" y="16024"/>
                    </a:cubicBezTo>
                    <a:lnTo>
                      <a:pt x="3131" y="15993"/>
                    </a:lnTo>
                    <a:cubicBezTo>
                      <a:pt x="3009" y="15963"/>
                      <a:pt x="2766" y="15750"/>
                      <a:pt x="2675" y="15598"/>
                    </a:cubicBezTo>
                    <a:cubicBezTo>
                      <a:pt x="2614" y="15507"/>
                      <a:pt x="2584" y="15476"/>
                      <a:pt x="2462" y="15416"/>
                    </a:cubicBezTo>
                    <a:cubicBezTo>
                      <a:pt x="2371" y="15355"/>
                      <a:pt x="2371" y="15355"/>
                      <a:pt x="2371" y="15294"/>
                    </a:cubicBezTo>
                    <a:cubicBezTo>
                      <a:pt x="2400" y="15265"/>
                      <a:pt x="2238" y="15018"/>
                      <a:pt x="2169" y="15018"/>
                    </a:cubicBezTo>
                    <a:cubicBezTo>
                      <a:pt x="2165" y="15018"/>
                      <a:pt x="2161" y="15019"/>
                      <a:pt x="2158" y="15021"/>
                    </a:cubicBezTo>
                    <a:lnTo>
                      <a:pt x="2158" y="14960"/>
                    </a:lnTo>
                    <a:cubicBezTo>
                      <a:pt x="2158" y="14915"/>
                      <a:pt x="2126" y="14887"/>
                      <a:pt x="2096" y="14887"/>
                    </a:cubicBezTo>
                    <a:cubicBezTo>
                      <a:pt x="2086" y="14887"/>
                      <a:pt x="2075" y="14891"/>
                      <a:pt x="2067" y="14899"/>
                    </a:cubicBezTo>
                    <a:cubicBezTo>
                      <a:pt x="2053" y="14906"/>
                      <a:pt x="2040" y="14910"/>
                      <a:pt x="2030" y="14910"/>
                    </a:cubicBezTo>
                    <a:cubicBezTo>
                      <a:pt x="1997" y="14910"/>
                      <a:pt x="1990" y="14870"/>
                      <a:pt x="2037" y="14777"/>
                    </a:cubicBezTo>
                    <a:cubicBezTo>
                      <a:pt x="2086" y="14753"/>
                      <a:pt x="2075" y="14708"/>
                      <a:pt x="2053" y="14708"/>
                    </a:cubicBezTo>
                    <a:cubicBezTo>
                      <a:pt x="2048" y="14708"/>
                      <a:pt x="2042" y="14711"/>
                      <a:pt x="2037" y="14717"/>
                    </a:cubicBezTo>
                    <a:cubicBezTo>
                      <a:pt x="1976" y="14686"/>
                      <a:pt x="1915" y="14656"/>
                      <a:pt x="1915" y="14595"/>
                    </a:cubicBezTo>
                    <a:cubicBezTo>
                      <a:pt x="1891" y="14570"/>
                      <a:pt x="1866" y="14526"/>
                      <a:pt x="1825" y="14526"/>
                    </a:cubicBezTo>
                    <a:cubicBezTo>
                      <a:pt x="1816" y="14526"/>
                      <a:pt x="1805" y="14528"/>
                      <a:pt x="1794" y="14534"/>
                    </a:cubicBezTo>
                    <a:cubicBezTo>
                      <a:pt x="1794" y="14540"/>
                      <a:pt x="1791" y="14542"/>
                      <a:pt x="1788" y="14542"/>
                    </a:cubicBezTo>
                    <a:cubicBezTo>
                      <a:pt x="1773" y="14542"/>
                      <a:pt x="1733" y="14498"/>
                      <a:pt x="1733" y="14473"/>
                    </a:cubicBezTo>
                    <a:cubicBezTo>
                      <a:pt x="1748" y="14458"/>
                      <a:pt x="1748" y="14451"/>
                      <a:pt x="1752" y="14451"/>
                    </a:cubicBezTo>
                    <a:cubicBezTo>
                      <a:pt x="1756" y="14451"/>
                      <a:pt x="1763" y="14458"/>
                      <a:pt x="1794" y="14473"/>
                    </a:cubicBezTo>
                    <a:cubicBezTo>
                      <a:pt x="1802" y="14490"/>
                      <a:pt x="1806" y="14498"/>
                      <a:pt x="1806" y="14498"/>
                    </a:cubicBezTo>
                    <a:cubicBezTo>
                      <a:pt x="1807" y="14498"/>
                      <a:pt x="1785" y="14448"/>
                      <a:pt x="1763" y="14382"/>
                    </a:cubicBezTo>
                    <a:cubicBezTo>
                      <a:pt x="1733" y="14321"/>
                      <a:pt x="1702" y="14230"/>
                      <a:pt x="1733" y="14200"/>
                    </a:cubicBezTo>
                    <a:cubicBezTo>
                      <a:pt x="1733" y="14162"/>
                      <a:pt x="1721" y="14136"/>
                      <a:pt x="1705" y="14136"/>
                    </a:cubicBezTo>
                    <a:cubicBezTo>
                      <a:pt x="1695" y="14136"/>
                      <a:pt x="1684" y="14146"/>
                      <a:pt x="1672" y="14169"/>
                    </a:cubicBezTo>
                    <a:cubicBezTo>
                      <a:pt x="1650" y="14181"/>
                      <a:pt x="1636" y="14188"/>
                      <a:pt x="1624" y="14188"/>
                    </a:cubicBezTo>
                    <a:cubicBezTo>
                      <a:pt x="1603" y="14188"/>
                      <a:pt x="1589" y="14166"/>
                      <a:pt x="1550" y="14109"/>
                    </a:cubicBezTo>
                    <a:cubicBezTo>
                      <a:pt x="1550" y="14078"/>
                      <a:pt x="1520" y="14017"/>
                      <a:pt x="1550" y="13987"/>
                    </a:cubicBezTo>
                    <a:cubicBezTo>
                      <a:pt x="1581" y="13987"/>
                      <a:pt x="1581" y="13987"/>
                      <a:pt x="1520" y="13896"/>
                    </a:cubicBezTo>
                    <a:cubicBezTo>
                      <a:pt x="1459" y="13744"/>
                      <a:pt x="1277" y="13622"/>
                      <a:pt x="1216" y="13592"/>
                    </a:cubicBezTo>
                    <a:cubicBezTo>
                      <a:pt x="1191" y="13604"/>
                      <a:pt x="1176" y="13612"/>
                      <a:pt x="1170" y="13612"/>
                    </a:cubicBezTo>
                    <a:cubicBezTo>
                      <a:pt x="1160" y="13612"/>
                      <a:pt x="1168" y="13597"/>
                      <a:pt x="1186" y="13562"/>
                    </a:cubicBezTo>
                    <a:cubicBezTo>
                      <a:pt x="1216" y="13531"/>
                      <a:pt x="1186" y="13501"/>
                      <a:pt x="1186" y="13440"/>
                    </a:cubicBezTo>
                    <a:cubicBezTo>
                      <a:pt x="1165" y="13440"/>
                      <a:pt x="1159" y="13413"/>
                      <a:pt x="1165" y="13413"/>
                    </a:cubicBezTo>
                    <a:lnTo>
                      <a:pt x="1165" y="13413"/>
                    </a:lnTo>
                    <a:cubicBezTo>
                      <a:pt x="1169" y="13413"/>
                      <a:pt x="1175" y="13420"/>
                      <a:pt x="1186" y="13440"/>
                    </a:cubicBezTo>
                    <a:cubicBezTo>
                      <a:pt x="1191" y="13434"/>
                      <a:pt x="1196" y="13432"/>
                      <a:pt x="1200" y="13432"/>
                    </a:cubicBezTo>
                    <a:cubicBezTo>
                      <a:pt x="1217" y="13432"/>
                      <a:pt x="1222" y="13481"/>
                      <a:pt x="1246" y="13531"/>
                    </a:cubicBezTo>
                    <a:lnTo>
                      <a:pt x="1277" y="13501"/>
                    </a:lnTo>
                    <a:cubicBezTo>
                      <a:pt x="1307" y="13440"/>
                      <a:pt x="1307" y="13379"/>
                      <a:pt x="1216" y="13349"/>
                    </a:cubicBezTo>
                    <a:cubicBezTo>
                      <a:pt x="1155" y="13318"/>
                      <a:pt x="1155" y="13318"/>
                      <a:pt x="1186" y="13258"/>
                    </a:cubicBezTo>
                    <a:cubicBezTo>
                      <a:pt x="1186" y="13197"/>
                      <a:pt x="1186" y="13136"/>
                      <a:pt x="1155" y="13136"/>
                    </a:cubicBezTo>
                    <a:cubicBezTo>
                      <a:pt x="1155" y="13136"/>
                      <a:pt x="1125" y="13045"/>
                      <a:pt x="1155" y="12984"/>
                    </a:cubicBezTo>
                    <a:cubicBezTo>
                      <a:pt x="1094" y="12862"/>
                      <a:pt x="1094" y="12832"/>
                      <a:pt x="1064" y="12832"/>
                    </a:cubicBezTo>
                    <a:cubicBezTo>
                      <a:pt x="1034" y="12832"/>
                      <a:pt x="1003" y="12771"/>
                      <a:pt x="1003" y="12741"/>
                    </a:cubicBezTo>
                    <a:cubicBezTo>
                      <a:pt x="978" y="12691"/>
                      <a:pt x="954" y="12642"/>
                      <a:pt x="929" y="12642"/>
                    </a:cubicBezTo>
                    <a:cubicBezTo>
                      <a:pt x="923" y="12642"/>
                      <a:pt x="918" y="12644"/>
                      <a:pt x="912" y="12650"/>
                    </a:cubicBezTo>
                    <a:cubicBezTo>
                      <a:pt x="882" y="12650"/>
                      <a:pt x="851" y="12589"/>
                      <a:pt x="821" y="12498"/>
                    </a:cubicBezTo>
                    <a:cubicBezTo>
                      <a:pt x="760" y="12406"/>
                      <a:pt x="760" y="12406"/>
                      <a:pt x="790" y="12315"/>
                    </a:cubicBezTo>
                    <a:cubicBezTo>
                      <a:pt x="821" y="12315"/>
                      <a:pt x="821" y="12255"/>
                      <a:pt x="790" y="12194"/>
                    </a:cubicBezTo>
                    <a:cubicBezTo>
                      <a:pt x="790" y="12194"/>
                      <a:pt x="790" y="12163"/>
                      <a:pt x="821" y="12072"/>
                    </a:cubicBezTo>
                    <a:cubicBezTo>
                      <a:pt x="821" y="12042"/>
                      <a:pt x="813" y="12034"/>
                      <a:pt x="802" y="12034"/>
                    </a:cubicBezTo>
                    <a:cubicBezTo>
                      <a:pt x="790" y="12034"/>
                      <a:pt x="775" y="12042"/>
                      <a:pt x="760" y="12042"/>
                    </a:cubicBezTo>
                    <a:lnTo>
                      <a:pt x="699" y="12042"/>
                    </a:lnTo>
                    <a:cubicBezTo>
                      <a:pt x="699" y="12011"/>
                      <a:pt x="730" y="11920"/>
                      <a:pt x="760" y="11920"/>
                    </a:cubicBezTo>
                    <a:cubicBezTo>
                      <a:pt x="821" y="11859"/>
                      <a:pt x="821" y="11859"/>
                      <a:pt x="760" y="11859"/>
                    </a:cubicBezTo>
                    <a:cubicBezTo>
                      <a:pt x="755" y="11865"/>
                      <a:pt x="749" y="11867"/>
                      <a:pt x="742" y="11867"/>
                    </a:cubicBezTo>
                    <a:cubicBezTo>
                      <a:pt x="711" y="11867"/>
                      <a:pt x="674" y="11808"/>
                      <a:pt x="699" y="11707"/>
                    </a:cubicBezTo>
                    <a:cubicBezTo>
                      <a:pt x="669" y="11616"/>
                      <a:pt x="638" y="11495"/>
                      <a:pt x="669" y="11495"/>
                    </a:cubicBezTo>
                    <a:cubicBezTo>
                      <a:pt x="699" y="11434"/>
                      <a:pt x="669" y="11373"/>
                      <a:pt x="669" y="11373"/>
                    </a:cubicBezTo>
                    <a:cubicBezTo>
                      <a:pt x="608" y="11312"/>
                      <a:pt x="608" y="11282"/>
                      <a:pt x="608" y="11099"/>
                    </a:cubicBezTo>
                    <a:cubicBezTo>
                      <a:pt x="633" y="10846"/>
                      <a:pt x="638" y="10825"/>
                      <a:pt x="603" y="10825"/>
                    </a:cubicBezTo>
                    <a:cubicBezTo>
                      <a:pt x="596" y="10825"/>
                      <a:pt x="588" y="10826"/>
                      <a:pt x="578" y="10826"/>
                    </a:cubicBezTo>
                    <a:cubicBezTo>
                      <a:pt x="547" y="10826"/>
                      <a:pt x="486" y="10826"/>
                      <a:pt x="547" y="10765"/>
                    </a:cubicBezTo>
                    <a:cubicBezTo>
                      <a:pt x="578" y="10704"/>
                      <a:pt x="547" y="10644"/>
                      <a:pt x="486" y="10552"/>
                    </a:cubicBezTo>
                    <a:cubicBezTo>
                      <a:pt x="456" y="10492"/>
                      <a:pt x="395" y="10492"/>
                      <a:pt x="365" y="10492"/>
                    </a:cubicBezTo>
                    <a:cubicBezTo>
                      <a:pt x="345" y="10502"/>
                      <a:pt x="331" y="10508"/>
                      <a:pt x="322" y="10508"/>
                    </a:cubicBezTo>
                    <a:cubicBezTo>
                      <a:pt x="304" y="10508"/>
                      <a:pt x="304" y="10481"/>
                      <a:pt x="304" y="10400"/>
                    </a:cubicBezTo>
                    <a:cubicBezTo>
                      <a:pt x="304" y="10340"/>
                      <a:pt x="335" y="10279"/>
                      <a:pt x="365" y="10279"/>
                    </a:cubicBezTo>
                    <a:cubicBezTo>
                      <a:pt x="395" y="10279"/>
                      <a:pt x="395" y="10340"/>
                      <a:pt x="395" y="10340"/>
                    </a:cubicBezTo>
                    <a:lnTo>
                      <a:pt x="426" y="10370"/>
                    </a:lnTo>
                    <a:cubicBezTo>
                      <a:pt x="456" y="10370"/>
                      <a:pt x="486" y="10370"/>
                      <a:pt x="456" y="10279"/>
                    </a:cubicBezTo>
                    <a:cubicBezTo>
                      <a:pt x="486" y="10218"/>
                      <a:pt x="486" y="10157"/>
                      <a:pt x="456" y="10157"/>
                    </a:cubicBezTo>
                    <a:cubicBezTo>
                      <a:pt x="486" y="10096"/>
                      <a:pt x="486" y="9975"/>
                      <a:pt x="486" y="9853"/>
                    </a:cubicBezTo>
                    <a:cubicBezTo>
                      <a:pt x="456" y="9762"/>
                      <a:pt x="456" y="9580"/>
                      <a:pt x="486" y="9519"/>
                    </a:cubicBezTo>
                    <a:cubicBezTo>
                      <a:pt x="486" y="9428"/>
                      <a:pt x="486" y="9367"/>
                      <a:pt x="456" y="9367"/>
                    </a:cubicBezTo>
                    <a:cubicBezTo>
                      <a:pt x="395" y="9367"/>
                      <a:pt x="395" y="9306"/>
                      <a:pt x="426" y="9306"/>
                    </a:cubicBezTo>
                    <a:cubicBezTo>
                      <a:pt x="486" y="9245"/>
                      <a:pt x="517" y="8516"/>
                      <a:pt x="456" y="8455"/>
                    </a:cubicBezTo>
                    <a:lnTo>
                      <a:pt x="456" y="8333"/>
                    </a:lnTo>
                    <a:cubicBezTo>
                      <a:pt x="517" y="8242"/>
                      <a:pt x="517" y="7908"/>
                      <a:pt x="486" y="7847"/>
                    </a:cubicBezTo>
                    <a:cubicBezTo>
                      <a:pt x="486" y="7847"/>
                      <a:pt x="486" y="7786"/>
                      <a:pt x="517" y="7665"/>
                    </a:cubicBezTo>
                    <a:cubicBezTo>
                      <a:pt x="547" y="7543"/>
                      <a:pt x="547" y="7482"/>
                      <a:pt x="517" y="7422"/>
                    </a:cubicBezTo>
                    <a:cubicBezTo>
                      <a:pt x="517" y="7361"/>
                      <a:pt x="456" y="7361"/>
                      <a:pt x="517" y="7361"/>
                    </a:cubicBezTo>
                    <a:cubicBezTo>
                      <a:pt x="520" y="7364"/>
                      <a:pt x="523" y="7365"/>
                      <a:pt x="525" y="7365"/>
                    </a:cubicBezTo>
                    <a:cubicBezTo>
                      <a:pt x="548" y="7365"/>
                      <a:pt x="550" y="7245"/>
                      <a:pt x="578" y="7026"/>
                    </a:cubicBezTo>
                    <a:cubicBezTo>
                      <a:pt x="597" y="6888"/>
                      <a:pt x="604" y="6840"/>
                      <a:pt x="590" y="6840"/>
                    </a:cubicBezTo>
                    <a:cubicBezTo>
                      <a:pt x="582" y="6840"/>
                      <a:pt x="568" y="6853"/>
                      <a:pt x="547" y="6874"/>
                    </a:cubicBezTo>
                    <a:cubicBezTo>
                      <a:pt x="547" y="6631"/>
                      <a:pt x="578" y="6631"/>
                      <a:pt x="608" y="6631"/>
                    </a:cubicBezTo>
                    <a:cubicBezTo>
                      <a:pt x="622" y="6645"/>
                      <a:pt x="634" y="6651"/>
                      <a:pt x="644" y="6651"/>
                    </a:cubicBezTo>
                    <a:cubicBezTo>
                      <a:pt x="676" y="6651"/>
                      <a:pt x="679" y="6580"/>
                      <a:pt x="608" y="6510"/>
                    </a:cubicBezTo>
                    <a:cubicBezTo>
                      <a:pt x="554" y="6456"/>
                      <a:pt x="548" y="6353"/>
                      <a:pt x="569" y="6353"/>
                    </a:cubicBezTo>
                    <a:cubicBezTo>
                      <a:pt x="571" y="6353"/>
                      <a:pt x="574" y="6354"/>
                      <a:pt x="578" y="6358"/>
                    </a:cubicBezTo>
                    <a:cubicBezTo>
                      <a:pt x="608" y="6358"/>
                      <a:pt x="608" y="6419"/>
                      <a:pt x="608" y="6449"/>
                    </a:cubicBezTo>
                    <a:lnTo>
                      <a:pt x="669" y="6479"/>
                    </a:lnTo>
                    <a:cubicBezTo>
                      <a:pt x="669" y="6419"/>
                      <a:pt x="669" y="6419"/>
                      <a:pt x="669" y="6358"/>
                    </a:cubicBezTo>
                    <a:cubicBezTo>
                      <a:pt x="669" y="6358"/>
                      <a:pt x="669" y="6297"/>
                      <a:pt x="638" y="6236"/>
                    </a:cubicBezTo>
                    <a:cubicBezTo>
                      <a:pt x="621" y="6201"/>
                      <a:pt x="603" y="6186"/>
                      <a:pt x="585" y="6186"/>
                    </a:cubicBezTo>
                    <a:cubicBezTo>
                      <a:pt x="572" y="6186"/>
                      <a:pt x="560" y="6193"/>
                      <a:pt x="547" y="6206"/>
                    </a:cubicBezTo>
                    <a:cubicBezTo>
                      <a:pt x="529" y="6224"/>
                      <a:pt x="520" y="6231"/>
                      <a:pt x="514" y="6231"/>
                    </a:cubicBezTo>
                    <a:cubicBezTo>
                      <a:pt x="502" y="6231"/>
                      <a:pt x="517" y="6188"/>
                      <a:pt x="517" y="6145"/>
                    </a:cubicBezTo>
                    <a:cubicBezTo>
                      <a:pt x="534" y="6095"/>
                      <a:pt x="560" y="6072"/>
                      <a:pt x="580" y="6072"/>
                    </a:cubicBezTo>
                    <a:cubicBezTo>
                      <a:pt x="596" y="6072"/>
                      <a:pt x="608" y="6087"/>
                      <a:pt x="608" y="6115"/>
                    </a:cubicBezTo>
                    <a:cubicBezTo>
                      <a:pt x="608" y="6175"/>
                      <a:pt x="638" y="6175"/>
                      <a:pt x="669" y="6175"/>
                    </a:cubicBezTo>
                    <a:cubicBezTo>
                      <a:pt x="730" y="6175"/>
                      <a:pt x="699" y="5902"/>
                      <a:pt x="638" y="5841"/>
                    </a:cubicBezTo>
                    <a:lnTo>
                      <a:pt x="669" y="5841"/>
                    </a:lnTo>
                    <a:cubicBezTo>
                      <a:pt x="699" y="5841"/>
                      <a:pt x="730" y="5719"/>
                      <a:pt x="730" y="5598"/>
                    </a:cubicBezTo>
                    <a:cubicBezTo>
                      <a:pt x="760" y="5507"/>
                      <a:pt x="760" y="5446"/>
                      <a:pt x="730" y="5446"/>
                    </a:cubicBezTo>
                    <a:cubicBezTo>
                      <a:pt x="699" y="5446"/>
                      <a:pt x="669" y="5415"/>
                      <a:pt x="669" y="5355"/>
                    </a:cubicBezTo>
                    <a:cubicBezTo>
                      <a:pt x="669" y="5415"/>
                      <a:pt x="638" y="5415"/>
                      <a:pt x="578" y="5415"/>
                    </a:cubicBezTo>
                    <a:cubicBezTo>
                      <a:pt x="578" y="5415"/>
                      <a:pt x="638" y="5294"/>
                      <a:pt x="699" y="5264"/>
                    </a:cubicBezTo>
                    <a:cubicBezTo>
                      <a:pt x="760" y="5142"/>
                      <a:pt x="821" y="5051"/>
                      <a:pt x="851" y="4808"/>
                    </a:cubicBezTo>
                    <a:cubicBezTo>
                      <a:pt x="882" y="4716"/>
                      <a:pt x="912" y="4534"/>
                      <a:pt x="973" y="4473"/>
                    </a:cubicBezTo>
                    <a:cubicBezTo>
                      <a:pt x="973" y="4382"/>
                      <a:pt x="1003" y="4321"/>
                      <a:pt x="942" y="4291"/>
                    </a:cubicBezTo>
                    <a:lnTo>
                      <a:pt x="973" y="4200"/>
                    </a:lnTo>
                    <a:cubicBezTo>
                      <a:pt x="1034" y="4139"/>
                      <a:pt x="1034" y="4017"/>
                      <a:pt x="1003" y="4017"/>
                    </a:cubicBezTo>
                    <a:cubicBezTo>
                      <a:pt x="973" y="3957"/>
                      <a:pt x="1034" y="3896"/>
                      <a:pt x="1034" y="3835"/>
                    </a:cubicBezTo>
                    <a:cubicBezTo>
                      <a:pt x="1091" y="3777"/>
                      <a:pt x="1113" y="3756"/>
                      <a:pt x="1089" y="3756"/>
                    </a:cubicBezTo>
                    <a:cubicBezTo>
                      <a:pt x="1076" y="3756"/>
                      <a:pt x="1048" y="3763"/>
                      <a:pt x="1003" y="3774"/>
                    </a:cubicBezTo>
                    <a:cubicBezTo>
                      <a:pt x="973" y="3774"/>
                      <a:pt x="912" y="3896"/>
                      <a:pt x="912" y="3957"/>
                    </a:cubicBezTo>
                    <a:lnTo>
                      <a:pt x="882" y="4108"/>
                    </a:lnTo>
                    <a:lnTo>
                      <a:pt x="882" y="3926"/>
                    </a:lnTo>
                    <a:cubicBezTo>
                      <a:pt x="882" y="3865"/>
                      <a:pt x="882" y="3744"/>
                      <a:pt x="851" y="3744"/>
                    </a:cubicBezTo>
                    <a:cubicBezTo>
                      <a:pt x="851" y="3744"/>
                      <a:pt x="821" y="3744"/>
                      <a:pt x="821" y="3683"/>
                    </a:cubicBezTo>
                    <a:lnTo>
                      <a:pt x="821" y="3683"/>
                    </a:lnTo>
                    <a:cubicBezTo>
                      <a:pt x="821" y="3683"/>
                      <a:pt x="851" y="3683"/>
                      <a:pt x="882" y="3713"/>
                    </a:cubicBezTo>
                    <a:cubicBezTo>
                      <a:pt x="912" y="3774"/>
                      <a:pt x="942" y="3774"/>
                      <a:pt x="973" y="3774"/>
                    </a:cubicBezTo>
                    <a:cubicBezTo>
                      <a:pt x="1064" y="3744"/>
                      <a:pt x="1125" y="3561"/>
                      <a:pt x="1064" y="3561"/>
                    </a:cubicBezTo>
                    <a:cubicBezTo>
                      <a:pt x="1064" y="3501"/>
                      <a:pt x="1064" y="3501"/>
                      <a:pt x="1094" y="3440"/>
                    </a:cubicBezTo>
                    <a:cubicBezTo>
                      <a:pt x="1105" y="3445"/>
                      <a:pt x="1114" y="3448"/>
                      <a:pt x="1121" y="3448"/>
                    </a:cubicBezTo>
                    <a:cubicBezTo>
                      <a:pt x="1153" y="3448"/>
                      <a:pt x="1144" y="3393"/>
                      <a:pt x="1094" y="3318"/>
                    </a:cubicBezTo>
                    <a:cubicBezTo>
                      <a:pt x="1034" y="3257"/>
                      <a:pt x="1064" y="3197"/>
                      <a:pt x="1125" y="3166"/>
                    </a:cubicBezTo>
                    <a:cubicBezTo>
                      <a:pt x="1216" y="3045"/>
                      <a:pt x="1246" y="2832"/>
                      <a:pt x="1216" y="2832"/>
                    </a:cubicBezTo>
                    <a:cubicBezTo>
                      <a:pt x="1155" y="2801"/>
                      <a:pt x="1186" y="2649"/>
                      <a:pt x="1246" y="2589"/>
                    </a:cubicBezTo>
                    <a:cubicBezTo>
                      <a:pt x="1277" y="2528"/>
                      <a:pt x="1277" y="2467"/>
                      <a:pt x="1277" y="2406"/>
                    </a:cubicBezTo>
                    <a:cubicBezTo>
                      <a:pt x="1307" y="2406"/>
                      <a:pt x="1338" y="2376"/>
                      <a:pt x="1307" y="2315"/>
                    </a:cubicBezTo>
                    <a:cubicBezTo>
                      <a:pt x="1307" y="2315"/>
                      <a:pt x="1327" y="2276"/>
                      <a:pt x="1303" y="2276"/>
                    </a:cubicBezTo>
                    <a:cubicBezTo>
                      <a:pt x="1297" y="2276"/>
                      <a:pt x="1289" y="2279"/>
                      <a:pt x="1277" y="2285"/>
                    </a:cubicBezTo>
                    <a:cubicBezTo>
                      <a:pt x="1277" y="2285"/>
                      <a:pt x="1246" y="2224"/>
                      <a:pt x="1246" y="2163"/>
                    </a:cubicBezTo>
                    <a:cubicBezTo>
                      <a:pt x="1216" y="2224"/>
                      <a:pt x="1186" y="2224"/>
                      <a:pt x="1155" y="2224"/>
                    </a:cubicBezTo>
                    <a:cubicBezTo>
                      <a:pt x="1125" y="2224"/>
                      <a:pt x="1216" y="1981"/>
                      <a:pt x="1307" y="1890"/>
                    </a:cubicBezTo>
                    <a:lnTo>
                      <a:pt x="1398" y="1798"/>
                    </a:lnTo>
                    <a:cubicBezTo>
                      <a:pt x="1368" y="1768"/>
                      <a:pt x="1338" y="1768"/>
                      <a:pt x="1338" y="1768"/>
                    </a:cubicBezTo>
                    <a:cubicBezTo>
                      <a:pt x="1338" y="1707"/>
                      <a:pt x="1368" y="1677"/>
                      <a:pt x="1398" y="1677"/>
                    </a:cubicBezTo>
                    <a:cubicBezTo>
                      <a:pt x="1429" y="1677"/>
                      <a:pt x="1429" y="1677"/>
                      <a:pt x="1429" y="1616"/>
                    </a:cubicBezTo>
                    <a:cubicBezTo>
                      <a:pt x="1429" y="1616"/>
                      <a:pt x="1459" y="1555"/>
                      <a:pt x="1398" y="1555"/>
                    </a:cubicBezTo>
                    <a:cubicBezTo>
                      <a:pt x="1338" y="1525"/>
                      <a:pt x="1338" y="1525"/>
                      <a:pt x="1398" y="1494"/>
                    </a:cubicBezTo>
                    <a:cubicBezTo>
                      <a:pt x="1459" y="1434"/>
                      <a:pt x="1490" y="1373"/>
                      <a:pt x="1429" y="1312"/>
                    </a:cubicBezTo>
                    <a:cubicBezTo>
                      <a:pt x="1338" y="1312"/>
                      <a:pt x="1338" y="1312"/>
                      <a:pt x="1429" y="1251"/>
                    </a:cubicBezTo>
                    <a:cubicBezTo>
                      <a:pt x="1459" y="1251"/>
                      <a:pt x="1520" y="1221"/>
                      <a:pt x="1520" y="1160"/>
                    </a:cubicBezTo>
                    <a:lnTo>
                      <a:pt x="1490" y="1160"/>
                    </a:lnTo>
                    <a:cubicBezTo>
                      <a:pt x="1429" y="1130"/>
                      <a:pt x="1429" y="1069"/>
                      <a:pt x="1459" y="1039"/>
                    </a:cubicBezTo>
                    <a:cubicBezTo>
                      <a:pt x="1490" y="1039"/>
                      <a:pt x="1520" y="978"/>
                      <a:pt x="1490" y="856"/>
                    </a:cubicBezTo>
                    <a:cubicBezTo>
                      <a:pt x="1520" y="735"/>
                      <a:pt x="1520" y="674"/>
                      <a:pt x="1550" y="674"/>
                    </a:cubicBezTo>
                    <a:cubicBezTo>
                      <a:pt x="1573" y="685"/>
                      <a:pt x="1587" y="692"/>
                      <a:pt x="1593" y="692"/>
                    </a:cubicBezTo>
                    <a:cubicBezTo>
                      <a:pt x="1603" y="692"/>
                      <a:pt x="1589" y="671"/>
                      <a:pt x="1550" y="613"/>
                    </a:cubicBezTo>
                    <a:cubicBezTo>
                      <a:pt x="1550" y="552"/>
                      <a:pt x="1550" y="552"/>
                      <a:pt x="1581" y="461"/>
                    </a:cubicBezTo>
                    <a:cubicBezTo>
                      <a:pt x="1642" y="400"/>
                      <a:pt x="1642" y="400"/>
                      <a:pt x="1611" y="339"/>
                    </a:cubicBezTo>
                    <a:cubicBezTo>
                      <a:pt x="1586" y="327"/>
                      <a:pt x="1566" y="319"/>
                      <a:pt x="1549" y="319"/>
                    </a:cubicBezTo>
                    <a:cubicBezTo>
                      <a:pt x="1525" y="319"/>
                      <a:pt x="1507" y="334"/>
                      <a:pt x="1490" y="370"/>
                    </a:cubicBezTo>
                    <a:cubicBezTo>
                      <a:pt x="1490" y="431"/>
                      <a:pt x="1490" y="431"/>
                      <a:pt x="1459" y="431"/>
                    </a:cubicBezTo>
                    <a:lnTo>
                      <a:pt x="1459" y="309"/>
                    </a:lnTo>
                    <a:cubicBezTo>
                      <a:pt x="1490" y="248"/>
                      <a:pt x="1490" y="187"/>
                      <a:pt x="1459" y="66"/>
                    </a:cubicBezTo>
                    <a:cubicBezTo>
                      <a:pt x="1459" y="24"/>
                      <a:pt x="1446" y="1"/>
                      <a:pt x="1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5"/>
              <p:cNvSpPr/>
              <p:nvPr/>
            </p:nvSpPr>
            <p:spPr>
              <a:xfrm>
                <a:off x="6252900" y="3043075"/>
                <a:ext cx="313875" cy="347850"/>
              </a:xfrm>
              <a:custGeom>
                <a:avLst/>
                <a:gdLst/>
                <a:ahLst/>
                <a:cxnLst/>
                <a:rect l="l" t="t" r="r" b="b"/>
                <a:pathLst>
                  <a:path w="12555" h="13914" extrusionOk="0">
                    <a:moveTo>
                      <a:pt x="791" y="175"/>
                    </a:moveTo>
                    <a:lnTo>
                      <a:pt x="822" y="205"/>
                    </a:lnTo>
                    <a:lnTo>
                      <a:pt x="852" y="205"/>
                    </a:lnTo>
                    <a:cubicBezTo>
                      <a:pt x="852" y="175"/>
                      <a:pt x="852" y="175"/>
                      <a:pt x="822" y="175"/>
                    </a:cubicBezTo>
                    <a:close/>
                    <a:moveTo>
                      <a:pt x="457" y="236"/>
                    </a:moveTo>
                    <a:cubicBezTo>
                      <a:pt x="487" y="236"/>
                      <a:pt x="487" y="236"/>
                      <a:pt x="487" y="266"/>
                    </a:cubicBezTo>
                    <a:cubicBezTo>
                      <a:pt x="487" y="266"/>
                      <a:pt x="457" y="296"/>
                      <a:pt x="426" y="296"/>
                    </a:cubicBezTo>
                    <a:lnTo>
                      <a:pt x="426" y="266"/>
                    </a:lnTo>
                    <a:cubicBezTo>
                      <a:pt x="426" y="236"/>
                      <a:pt x="457" y="236"/>
                      <a:pt x="457" y="236"/>
                    </a:cubicBezTo>
                    <a:close/>
                    <a:moveTo>
                      <a:pt x="676" y="307"/>
                    </a:moveTo>
                    <a:cubicBezTo>
                      <a:pt x="680" y="307"/>
                      <a:pt x="687" y="314"/>
                      <a:pt x="700" y="327"/>
                    </a:cubicBezTo>
                    <a:cubicBezTo>
                      <a:pt x="730" y="327"/>
                      <a:pt x="761" y="327"/>
                      <a:pt x="730" y="357"/>
                    </a:cubicBezTo>
                    <a:cubicBezTo>
                      <a:pt x="730" y="348"/>
                      <a:pt x="728" y="345"/>
                      <a:pt x="724" y="345"/>
                    </a:cubicBezTo>
                    <a:cubicBezTo>
                      <a:pt x="715" y="345"/>
                      <a:pt x="700" y="366"/>
                      <a:pt x="700" y="388"/>
                    </a:cubicBezTo>
                    <a:cubicBezTo>
                      <a:pt x="700" y="418"/>
                      <a:pt x="670" y="448"/>
                      <a:pt x="670" y="448"/>
                    </a:cubicBezTo>
                    <a:cubicBezTo>
                      <a:pt x="670" y="448"/>
                      <a:pt x="639" y="418"/>
                      <a:pt x="670" y="357"/>
                    </a:cubicBezTo>
                    <a:cubicBezTo>
                      <a:pt x="670" y="322"/>
                      <a:pt x="670" y="307"/>
                      <a:pt x="676" y="307"/>
                    </a:cubicBezTo>
                    <a:close/>
                    <a:moveTo>
                      <a:pt x="244" y="692"/>
                    </a:moveTo>
                    <a:cubicBezTo>
                      <a:pt x="244" y="692"/>
                      <a:pt x="214" y="722"/>
                      <a:pt x="214" y="752"/>
                    </a:cubicBezTo>
                    <a:lnTo>
                      <a:pt x="244" y="752"/>
                    </a:lnTo>
                    <a:cubicBezTo>
                      <a:pt x="244" y="761"/>
                      <a:pt x="244" y="765"/>
                      <a:pt x="245" y="765"/>
                    </a:cubicBezTo>
                    <a:cubicBezTo>
                      <a:pt x="247" y="765"/>
                      <a:pt x="253" y="743"/>
                      <a:pt x="274" y="722"/>
                    </a:cubicBezTo>
                    <a:lnTo>
                      <a:pt x="244" y="692"/>
                    </a:lnTo>
                    <a:close/>
                    <a:moveTo>
                      <a:pt x="1884" y="892"/>
                    </a:moveTo>
                    <a:cubicBezTo>
                      <a:pt x="1895" y="892"/>
                      <a:pt x="1907" y="895"/>
                      <a:pt x="1916" y="904"/>
                    </a:cubicBezTo>
                    <a:cubicBezTo>
                      <a:pt x="1916" y="904"/>
                      <a:pt x="1916" y="935"/>
                      <a:pt x="1855" y="965"/>
                    </a:cubicBezTo>
                    <a:cubicBezTo>
                      <a:pt x="1825" y="935"/>
                      <a:pt x="1825" y="935"/>
                      <a:pt x="1825" y="935"/>
                    </a:cubicBezTo>
                    <a:cubicBezTo>
                      <a:pt x="1825" y="913"/>
                      <a:pt x="1855" y="892"/>
                      <a:pt x="1884" y="892"/>
                    </a:cubicBezTo>
                    <a:close/>
                    <a:moveTo>
                      <a:pt x="1968" y="991"/>
                    </a:moveTo>
                    <a:cubicBezTo>
                      <a:pt x="1951" y="991"/>
                      <a:pt x="1933" y="1008"/>
                      <a:pt x="1916" y="1026"/>
                    </a:cubicBezTo>
                    <a:cubicBezTo>
                      <a:pt x="1916" y="1056"/>
                      <a:pt x="1946" y="1056"/>
                      <a:pt x="1977" y="1087"/>
                    </a:cubicBezTo>
                    <a:cubicBezTo>
                      <a:pt x="2007" y="1087"/>
                      <a:pt x="2037" y="1056"/>
                      <a:pt x="2037" y="1056"/>
                    </a:cubicBezTo>
                    <a:cubicBezTo>
                      <a:pt x="2037" y="1026"/>
                      <a:pt x="2037" y="1026"/>
                      <a:pt x="2007" y="1026"/>
                    </a:cubicBezTo>
                    <a:cubicBezTo>
                      <a:pt x="1994" y="1000"/>
                      <a:pt x="1981" y="991"/>
                      <a:pt x="1968" y="991"/>
                    </a:cubicBezTo>
                    <a:close/>
                    <a:moveTo>
                      <a:pt x="2938" y="1216"/>
                    </a:moveTo>
                    <a:cubicBezTo>
                      <a:pt x="2949" y="1216"/>
                      <a:pt x="2964" y="1224"/>
                      <a:pt x="2980" y="1239"/>
                    </a:cubicBezTo>
                    <a:lnTo>
                      <a:pt x="2949" y="1269"/>
                    </a:lnTo>
                    <a:lnTo>
                      <a:pt x="2919" y="1269"/>
                    </a:lnTo>
                    <a:lnTo>
                      <a:pt x="2919" y="1239"/>
                    </a:lnTo>
                    <a:cubicBezTo>
                      <a:pt x="2919" y="1224"/>
                      <a:pt x="2927" y="1216"/>
                      <a:pt x="2938" y="1216"/>
                    </a:cubicBezTo>
                    <a:close/>
                    <a:moveTo>
                      <a:pt x="3029" y="1315"/>
                    </a:moveTo>
                    <a:cubicBezTo>
                      <a:pt x="3033" y="1315"/>
                      <a:pt x="3025" y="1330"/>
                      <a:pt x="3010" y="1360"/>
                    </a:cubicBezTo>
                    <a:cubicBezTo>
                      <a:pt x="3010" y="1391"/>
                      <a:pt x="2980" y="1421"/>
                      <a:pt x="2949" y="1451"/>
                    </a:cubicBezTo>
                    <a:cubicBezTo>
                      <a:pt x="2919" y="1421"/>
                      <a:pt x="2889" y="1421"/>
                      <a:pt x="2889" y="1421"/>
                    </a:cubicBezTo>
                    <a:cubicBezTo>
                      <a:pt x="2889" y="1421"/>
                      <a:pt x="2919" y="1391"/>
                      <a:pt x="2980" y="1360"/>
                    </a:cubicBezTo>
                    <a:cubicBezTo>
                      <a:pt x="3010" y="1330"/>
                      <a:pt x="3025" y="1315"/>
                      <a:pt x="3029" y="1315"/>
                    </a:cubicBezTo>
                    <a:close/>
                    <a:moveTo>
                      <a:pt x="3527" y="1482"/>
                    </a:moveTo>
                    <a:cubicBezTo>
                      <a:pt x="3557" y="1482"/>
                      <a:pt x="3557" y="1482"/>
                      <a:pt x="3527" y="1512"/>
                    </a:cubicBezTo>
                    <a:cubicBezTo>
                      <a:pt x="3466" y="1543"/>
                      <a:pt x="3436" y="1543"/>
                      <a:pt x="3436" y="1543"/>
                    </a:cubicBezTo>
                    <a:cubicBezTo>
                      <a:pt x="3436" y="1543"/>
                      <a:pt x="3466" y="1512"/>
                      <a:pt x="3527" y="1482"/>
                    </a:cubicBezTo>
                    <a:close/>
                    <a:moveTo>
                      <a:pt x="3983" y="1603"/>
                    </a:moveTo>
                    <a:cubicBezTo>
                      <a:pt x="3983" y="1634"/>
                      <a:pt x="3952" y="1664"/>
                      <a:pt x="3952" y="1664"/>
                    </a:cubicBezTo>
                    <a:cubicBezTo>
                      <a:pt x="3952" y="1673"/>
                      <a:pt x="3952" y="1677"/>
                      <a:pt x="3953" y="1677"/>
                    </a:cubicBezTo>
                    <a:cubicBezTo>
                      <a:pt x="3955" y="1677"/>
                      <a:pt x="3961" y="1655"/>
                      <a:pt x="3983" y="1634"/>
                    </a:cubicBezTo>
                    <a:cubicBezTo>
                      <a:pt x="3983" y="1603"/>
                      <a:pt x="3983" y="1603"/>
                      <a:pt x="3983" y="1603"/>
                    </a:cubicBezTo>
                    <a:close/>
                    <a:moveTo>
                      <a:pt x="3618" y="1695"/>
                    </a:moveTo>
                    <a:cubicBezTo>
                      <a:pt x="3618" y="1725"/>
                      <a:pt x="3588" y="1755"/>
                      <a:pt x="3557" y="1755"/>
                    </a:cubicBezTo>
                    <a:lnTo>
                      <a:pt x="3557" y="1725"/>
                    </a:lnTo>
                    <a:cubicBezTo>
                      <a:pt x="3557" y="1695"/>
                      <a:pt x="3618" y="1695"/>
                      <a:pt x="3618" y="1695"/>
                    </a:cubicBezTo>
                    <a:close/>
                    <a:moveTo>
                      <a:pt x="4175" y="1925"/>
                    </a:moveTo>
                    <a:cubicBezTo>
                      <a:pt x="4180" y="1925"/>
                      <a:pt x="4187" y="1929"/>
                      <a:pt x="4196" y="1938"/>
                    </a:cubicBezTo>
                    <a:cubicBezTo>
                      <a:pt x="4207" y="1932"/>
                      <a:pt x="4217" y="1930"/>
                      <a:pt x="4224" y="1930"/>
                    </a:cubicBezTo>
                    <a:cubicBezTo>
                      <a:pt x="4254" y="1930"/>
                      <a:pt x="4245" y="1974"/>
                      <a:pt x="4196" y="1999"/>
                    </a:cubicBezTo>
                    <a:cubicBezTo>
                      <a:pt x="4165" y="1999"/>
                      <a:pt x="4165" y="1999"/>
                      <a:pt x="4135" y="1968"/>
                    </a:cubicBezTo>
                    <a:cubicBezTo>
                      <a:pt x="4156" y="1947"/>
                      <a:pt x="4163" y="1925"/>
                      <a:pt x="4175" y="1925"/>
                    </a:cubicBezTo>
                    <a:close/>
                    <a:moveTo>
                      <a:pt x="3937" y="2015"/>
                    </a:moveTo>
                    <a:cubicBezTo>
                      <a:pt x="3946" y="2015"/>
                      <a:pt x="3952" y="2019"/>
                      <a:pt x="3952" y="2029"/>
                    </a:cubicBezTo>
                    <a:lnTo>
                      <a:pt x="3952" y="2059"/>
                    </a:lnTo>
                    <a:cubicBezTo>
                      <a:pt x="3937" y="2044"/>
                      <a:pt x="3922" y="2044"/>
                      <a:pt x="3911" y="2044"/>
                    </a:cubicBezTo>
                    <a:cubicBezTo>
                      <a:pt x="3899" y="2044"/>
                      <a:pt x="3892" y="2044"/>
                      <a:pt x="3892" y="2029"/>
                    </a:cubicBezTo>
                    <a:cubicBezTo>
                      <a:pt x="3892" y="2029"/>
                      <a:pt x="3919" y="2015"/>
                      <a:pt x="3937" y="2015"/>
                    </a:cubicBezTo>
                    <a:close/>
                    <a:moveTo>
                      <a:pt x="4378" y="2029"/>
                    </a:moveTo>
                    <a:cubicBezTo>
                      <a:pt x="4408" y="2059"/>
                      <a:pt x="4408" y="2059"/>
                      <a:pt x="4378" y="2090"/>
                    </a:cubicBezTo>
                    <a:lnTo>
                      <a:pt x="4347" y="2059"/>
                    </a:lnTo>
                    <a:lnTo>
                      <a:pt x="4347" y="2029"/>
                    </a:lnTo>
                    <a:close/>
                    <a:moveTo>
                      <a:pt x="4621" y="2090"/>
                    </a:moveTo>
                    <a:cubicBezTo>
                      <a:pt x="4621" y="2090"/>
                      <a:pt x="4621" y="2151"/>
                      <a:pt x="4621" y="2151"/>
                    </a:cubicBezTo>
                    <a:cubicBezTo>
                      <a:pt x="4621" y="2151"/>
                      <a:pt x="4651" y="2120"/>
                      <a:pt x="4651" y="2120"/>
                    </a:cubicBezTo>
                    <a:cubicBezTo>
                      <a:pt x="4651" y="2120"/>
                      <a:pt x="4651" y="2090"/>
                      <a:pt x="4651" y="2090"/>
                    </a:cubicBezTo>
                    <a:close/>
                    <a:moveTo>
                      <a:pt x="5081" y="2128"/>
                    </a:moveTo>
                    <a:cubicBezTo>
                      <a:pt x="5077" y="2128"/>
                      <a:pt x="5077" y="2135"/>
                      <a:pt x="5077" y="2151"/>
                    </a:cubicBezTo>
                    <a:cubicBezTo>
                      <a:pt x="5107" y="2181"/>
                      <a:pt x="5107" y="2181"/>
                      <a:pt x="5107" y="2181"/>
                    </a:cubicBezTo>
                    <a:cubicBezTo>
                      <a:pt x="5138" y="2151"/>
                      <a:pt x="5138" y="2151"/>
                      <a:pt x="5107" y="2151"/>
                    </a:cubicBezTo>
                    <a:cubicBezTo>
                      <a:pt x="5092" y="2135"/>
                      <a:pt x="5085" y="2128"/>
                      <a:pt x="5081" y="2128"/>
                    </a:cubicBezTo>
                    <a:close/>
                    <a:moveTo>
                      <a:pt x="4651" y="2333"/>
                    </a:moveTo>
                    <a:cubicBezTo>
                      <a:pt x="4651" y="2363"/>
                      <a:pt x="4682" y="2363"/>
                      <a:pt x="4651" y="2394"/>
                    </a:cubicBezTo>
                    <a:cubicBezTo>
                      <a:pt x="4651" y="2394"/>
                      <a:pt x="4651" y="2424"/>
                      <a:pt x="4621" y="2424"/>
                    </a:cubicBezTo>
                    <a:cubicBezTo>
                      <a:pt x="4621" y="2394"/>
                      <a:pt x="4621" y="2363"/>
                      <a:pt x="4621" y="2363"/>
                    </a:cubicBezTo>
                    <a:cubicBezTo>
                      <a:pt x="4621" y="2333"/>
                      <a:pt x="4651" y="2333"/>
                      <a:pt x="4651" y="2333"/>
                    </a:cubicBezTo>
                    <a:close/>
                    <a:moveTo>
                      <a:pt x="4986" y="2576"/>
                    </a:moveTo>
                    <a:cubicBezTo>
                      <a:pt x="5016" y="2607"/>
                      <a:pt x="4986" y="2637"/>
                      <a:pt x="4986" y="2637"/>
                    </a:cubicBezTo>
                    <a:cubicBezTo>
                      <a:pt x="4986" y="2646"/>
                      <a:pt x="4986" y="2650"/>
                      <a:pt x="4985" y="2650"/>
                    </a:cubicBezTo>
                    <a:cubicBezTo>
                      <a:pt x="4983" y="2650"/>
                      <a:pt x="4977" y="2628"/>
                      <a:pt x="4955" y="2607"/>
                    </a:cubicBezTo>
                    <a:cubicBezTo>
                      <a:pt x="4955" y="2576"/>
                      <a:pt x="4955" y="2576"/>
                      <a:pt x="4986" y="2576"/>
                    </a:cubicBezTo>
                    <a:close/>
                    <a:moveTo>
                      <a:pt x="5360" y="2739"/>
                    </a:moveTo>
                    <a:cubicBezTo>
                      <a:pt x="5365" y="2739"/>
                      <a:pt x="5368" y="2753"/>
                      <a:pt x="5351" y="2789"/>
                    </a:cubicBezTo>
                    <a:cubicBezTo>
                      <a:pt x="5351" y="2819"/>
                      <a:pt x="5351" y="2819"/>
                      <a:pt x="5320" y="2819"/>
                    </a:cubicBezTo>
                    <a:cubicBezTo>
                      <a:pt x="5320" y="2819"/>
                      <a:pt x="5320" y="2789"/>
                      <a:pt x="5351" y="2758"/>
                    </a:cubicBezTo>
                    <a:cubicBezTo>
                      <a:pt x="5351" y="2746"/>
                      <a:pt x="5356" y="2739"/>
                      <a:pt x="5360" y="2739"/>
                    </a:cubicBezTo>
                    <a:close/>
                    <a:moveTo>
                      <a:pt x="5472" y="2850"/>
                    </a:moveTo>
                    <a:lnTo>
                      <a:pt x="5503" y="2880"/>
                    </a:lnTo>
                    <a:cubicBezTo>
                      <a:pt x="5481" y="2902"/>
                      <a:pt x="5475" y="2923"/>
                      <a:pt x="5462" y="2923"/>
                    </a:cubicBezTo>
                    <a:cubicBezTo>
                      <a:pt x="5457" y="2923"/>
                      <a:pt x="5451" y="2919"/>
                      <a:pt x="5442" y="2910"/>
                    </a:cubicBezTo>
                    <a:lnTo>
                      <a:pt x="5442" y="2880"/>
                    </a:lnTo>
                    <a:lnTo>
                      <a:pt x="5472" y="2850"/>
                    </a:lnTo>
                    <a:close/>
                    <a:moveTo>
                      <a:pt x="4499" y="3062"/>
                    </a:moveTo>
                    <a:cubicBezTo>
                      <a:pt x="4499" y="3062"/>
                      <a:pt x="4469" y="3093"/>
                      <a:pt x="4439" y="3123"/>
                    </a:cubicBezTo>
                    <a:cubicBezTo>
                      <a:pt x="4439" y="3138"/>
                      <a:pt x="4439" y="3146"/>
                      <a:pt x="4446" y="3146"/>
                    </a:cubicBezTo>
                    <a:cubicBezTo>
                      <a:pt x="4454" y="3146"/>
                      <a:pt x="4469" y="3138"/>
                      <a:pt x="4499" y="3123"/>
                    </a:cubicBezTo>
                    <a:cubicBezTo>
                      <a:pt x="4530" y="3093"/>
                      <a:pt x="4530" y="3093"/>
                      <a:pt x="4499" y="3062"/>
                    </a:cubicBezTo>
                    <a:close/>
                    <a:moveTo>
                      <a:pt x="6566" y="3853"/>
                    </a:moveTo>
                    <a:lnTo>
                      <a:pt x="6597" y="3883"/>
                    </a:lnTo>
                    <a:cubicBezTo>
                      <a:pt x="6575" y="3905"/>
                      <a:pt x="6554" y="3926"/>
                      <a:pt x="6543" y="3926"/>
                    </a:cubicBezTo>
                    <a:cubicBezTo>
                      <a:pt x="6539" y="3926"/>
                      <a:pt x="6536" y="3922"/>
                      <a:pt x="6536" y="3914"/>
                    </a:cubicBezTo>
                    <a:lnTo>
                      <a:pt x="6536" y="3883"/>
                    </a:lnTo>
                    <a:lnTo>
                      <a:pt x="6566" y="3853"/>
                    </a:lnTo>
                    <a:close/>
                    <a:moveTo>
                      <a:pt x="6992" y="4217"/>
                    </a:moveTo>
                    <a:cubicBezTo>
                      <a:pt x="7022" y="4217"/>
                      <a:pt x="7022" y="4217"/>
                      <a:pt x="6992" y="4248"/>
                    </a:cubicBezTo>
                    <a:cubicBezTo>
                      <a:pt x="6962" y="4278"/>
                      <a:pt x="6931" y="4278"/>
                      <a:pt x="6931" y="4278"/>
                    </a:cubicBezTo>
                    <a:cubicBezTo>
                      <a:pt x="6931" y="4278"/>
                      <a:pt x="6992" y="4248"/>
                      <a:pt x="6992" y="4217"/>
                    </a:cubicBezTo>
                    <a:close/>
                    <a:moveTo>
                      <a:pt x="7509" y="4673"/>
                    </a:moveTo>
                    <a:lnTo>
                      <a:pt x="7539" y="4704"/>
                    </a:lnTo>
                    <a:cubicBezTo>
                      <a:pt x="7509" y="4704"/>
                      <a:pt x="7478" y="4734"/>
                      <a:pt x="7448" y="4734"/>
                    </a:cubicBezTo>
                    <a:lnTo>
                      <a:pt x="7478" y="4673"/>
                    </a:lnTo>
                    <a:close/>
                    <a:moveTo>
                      <a:pt x="7661" y="4886"/>
                    </a:moveTo>
                    <a:cubicBezTo>
                      <a:pt x="7701" y="4886"/>
                      <a:pt x="7701" y="4900"/>
                      <a:pt x="7688" y="4900"/>
                    </a:cubicBezTo>
                    <a:cubicBezTo>
                      <a:pt x="7681" y="4900"/>
                      <a:pt x="7671" y="4896"/>
                      <a:pt x="7661" y="4886"/>
                    </a:cubicBezTo>
                    <a:close/>
                    <a:moveTo>
                      <a:pt x="8573" y="5859"/>
                    </a:moveTo>
                    <a:cubicBezTo>
                      <a:pt x="8603" y="5889"/>
                      <a:pt x="8603" y="5889"/>
                      <a:pt x="8573" y="5920"/>
                    </a:cubicBezTo>
                    <a:cubicBezTo>
                      <a:pt x="8564" y="5929"/>
                      <a:pt x="8555" y="5932"/>
                      <a:pt x="8547" y="5932"/>
                    </a:cubicBezTo>
                    <a:cubicBezTo>
                      <a:pt x="8527" y="5932"/>
                      <a:pt x="8512" y="5911"/>
                      <a:pt x="8512" y="5889"/>
                    </a:cubicBezTo>
                    <a:cubicBezTo>
                      <a:pt x="8512" y="5859"/>
                      <a:pt x="8542" y="5859"/>
                      <a:pt x="8573" y="5859"/>
                    </a:cubicBezTo>
                    <a:close/>
                    <a:moveTo>
                      <a:pt x="9306" y="6497"/>
                    </a:moveTo>
                    <a:cubicBezTo>
                      <a:pt x="9317" y="6499"/>
                      <a:pt x="9317" y="6505"/>
                      <a:pt x="9313" y="6505"/>
                    </a:cubicBezTo>
                    <a:cubicBezTo>
                      <a:pt x="9312" y="6505"/>
                      <a:pt x="9309" y="6503"/>
                      <a:pt x="9306" y="6497"/>
                    </a:cubicBezTo>
                    <a:close/>
                    <a:moveTo>
                      <a:pt x="9180" y="6588"/>
                    </a:moveTo>
                    <a:lnTo>
                      <a:pt x="9180" y="6619"/>
                    </a:lnTo>
                    <a:cubicBezTo>
                      <a:pt x="9150" y="6619"/>
                      <a:pt x="9120" y="6649"/>
                      <a:pt x="9120" y="6649"/>
                    </a:cubicBezTo>
                    <a:lnTo>
                      <a:pt x="9089" y="6619"/>
                    </a:lnTo>
                    <a:cubicBezTo>
                      <a:pt x="9120" y="6588"/>
                      <a:pt x="9180" y="6588"/>
                      <a:pt x="9180" y="6588"/>
                    </a:cubicBezTo>
                    <a:close/>
                    <a:moveTo>
                      <a:pt x="9819" y="7075"/>
                    </a:moveTo>
                    <a:lnTo>
                      <a:pt x="9788" y="7105"/>
                    </a:lnTo>
                    <a:cubicBezTo>
                      <a:pt x="9819" y="7105"/>
                      <a:pt x="9819" y="7105"/>
                      <a:pt x="9819" y="7075"/>
                    </a:cubicBezTo>
                    <a:close/>
                    <a:moveTo>
                      <a:pt x="10365" y="8095"/>
                    </a:moveTo>
                    <a:cubicBezTo>
                      <a:pt x="10383" y="8095"/>
                      <a:pt x="10396" y="8108"/>
                      <a:pt x="10396" y="8108"/>
                    </a:cubicBezTo>
                    <a:cubicBezTo>
                      <a:pt x="10396" y="8108"/>
                      <a:pt x="10396" y="8108"/>
                      <a:pt x="10366" y="8139"/>
                    </a:cubicBezTo>
                    <a:cubicBezTo>
                      <a:pt x="10366" y="8139"/>
                      <a:pt x="10352" y="8152"/>
                      <a:pt x="10343" y="8152"/>
                    </a:cubicBezTo>
                    <a:cubicBezTo>
                      <a:pt x="10339" y="8152"/>
                      <a:pt x="10335" y="8149"/>
                      <a:pt x="10335" y="8139"/>
                    </a:cubicBezTo>
                    <a:lnTo>
                      <a:pt x="10335" y="8108"/>
                    </a:lnTo>
                    <a:cubicBezTo>
                      <a:pt x="10346" y="8098"/>
                      <a:pt x="10356" y="8095"/>
                      <a:pt x="10365" y="8095"/>
                    </a:cubicBezTo>
                    <a:close/>
                    <a:moveTo>
                      <a:pt x="10547" y="8321"/>
                    </a:moveTo>
                    <a:lnTo>
                      <a:pt x="10547" y="8321"/>
                    </a:lnTo>
                    <a:cubicBezTo>
                      <a:pt x="10551" y="8334"/>
                      <a:pt x="10553" y="8346"/>
                      <a:pt x="10554" y="8355"/>
                    </a:cubicBezTo>
                    <a:lnTo>
                      <a:pt x="10554" y="8355"/>
                    </a:lnTo>
                    <a:cubicBezTo>
                      <a:pt x="10563" y="8353"/>
                      <a:pt x="10572" y="8351"/>
                      <a:pt x="10579" y="8351"/>
                    </a:cubicBezTo>
                    <a:lnTo>
                      <a:pt x="10548" y="8321"/>
                    </a:lnTo>
                    <a:close/>
                    <a:moveTo>
                      <a:pt x="10427" y="8594"/>
                    </a:moveTo>
                    <a:cubicBezTo>
                      <a:pt x="10457" y="8594"/>
                      <a:pt x="10457" y="8594"/>
                      <a:pt x="10457" y="8625"/>
                    </a:cubicBezTo>
                    <a:cubicBezTo>
                      <a:pt x="10442" y="8640"/>
                      <a:pt x="10434" y="8648"/>
                      <a:pt x="10427" y="8648"/>
                    </a:cubicBezTo>
                    <a:cubicBezTo>
                      <a:pt x="10419" y="8648"/>
                      <a:pt x="10411" y="8640"/>
                      <a:pt x="10396" y="8625"/>
                    </a:cubicBezTo>
                    <a:cubicBezTo>
                      <a:pt x="10396" y="8594"/>
                      <a:pt x="10396" y="8594"/>
                      <a:pt x="10427" y="8594"/>
                    </a:cubicBezTo>
                    <a:close/>
                    <a:moveTo>
                      <a:pt x="10335" y="8735"/>
                    </a:moveTo>
                    <a:cubicBezTo>
                      <a:pt x="10327" y="8737"/>
                      <a:pt x="10317" y="8740"/>
                      <a:pt x="10305" y="8746"/>
                    </a:cubicBezTo>
                    <a:cubicBezTo>
                      <a:pt x="10290" y="8762"/>
                      <a:pt x="10282" y="8769"/>
                      <a:pt x="10286" y="8769"/>
                    </a:cubicBezTo>
                    <a:cubicBezTo>
                      <a:pt x="10290" y="8769"/>
                      <a:pt x="10305" y="8762"/>
                      <a:pt x="10335" y="8746"/>
                    </a:cubicBezTo>
                    <a:cubicBezTo>
                      <a:pt x="10335" y="8743"/>
                      <a:pt x="10335" y="8739"/>
                      <a:pt x="10335" y="8735"/>
                    </a:cubicBezTo>
                    <a:close/>
                    <a:moveTo>
                      <a:pt x="10487" y="8716"/>
                    </a:moveTo>
                    <a:lnTo>
                      <a:pt x="10518" y="8746"/>
                    </a:lnTo>
                    <a:cubicBezTo>
                      <a:pt x="10518" y="8777"/>
                      <a:pt x="10518" y="8777"/>
                      <a:pt x="10487" y="8777"/>
                    </a:cubicBezTo>
                    <a:lnTo>
                      <a:pt x="10487" y="8716"/>
                    </a:lnTo>
                    <a:close/>
                    <a:moveTo>
                      <a:pt x="10487" y="8898"/>
                    </a:moveTo>
                    <a:cubicBezTo>
                      <a:pt x="10498" y="8909"/>
                      <a:pt x="10508" y="8912"/>
                      <a:pt x="10514" y="8912"/>
                    </a:cubicBezTo>
                    <a:cubicBezTo>
                      <a:pt x="10528" y="8912"/>
                      <a:pt x="10528" y="8898"/>
                      <a:pt x="10487" y="8898"/>
                    </a:cubicBezTo>
                    <a:close/>
                    <a:moveTo>
                      <a:pt x="10609" y="8929"/>
                    </a:moveTo>
                    <a:lnTo>
                      <a:pt x="10609" y="8959"/>
                    </a:lnTo>
                    <a:cubicBezTo>
                      <a:pt x="10609" y="8959"/>
                      <a:pt x="10609" y="8959"/>
                      <a:pt x="10579" y="8990"/>
                    </a:cubicBezTo>
                    <a:lnTo>
                      <a:pt x="10579" y="8959"/>
                    </a:lnTo>
                    <a:lnTo>
                      <a:pt x="10609" y="8929"/>
                    </a:lnTo>
                    <a:close/>
                    <a:moveTo>
                      <a:pt x="10791" y="9111"/>
                    </a:moveTo>
                    <a:cubicBezTo>
                      <a:pt x="10791" y="9142"/>
                      <a:pt x="10761" y="9142"/>
                      <a:pt x="10761" y="9142"/>
                    </a:cubicBezTo>
                    <a:cubicBezTo>
                      <a:pt x="10761" y="9142"/>
                      <a:pt x="10747" y="9155"/>
                      <a:pt x="10738" y="9155"/>
                    </a:cubicBezTo>
                    <a:cubicBezTo>
                      <a:pt x="10734" y="9155"/>
                      <a:pt x="10731" y="9152"/>
                      <a:pt x="10731" y="9142"/>
                    </a:cubicBezTo>
                    <a:cubicBezTo>
                      <a:pt x="10731" y="9142"/>
                      <a:pt x="10731" y="9111"/>
                      <a:pt x="10761" y="9111"/>
                    </a:cubicBezTo>
                    <a:close/>
                    <a:moveTo>
                      <a:pt x="11126" y="9932"/>
                    </a:moveTo>
                    <a:cubicBezTo>
                      <a:pt x="11156" y="9932"/>
                      <a:pt x="11187" y="9962"/>
                      <a:pt x="11156" y="9962"/>
                    </a:cubicBezTo>
                    <a:cubicBezTo>
                      <a:pt x="11156" y="9962"/>
                      <a:pt x="11143" y="9976"/>
                      <a:pt x="11125" y="9976"/>
                    </a:cubicBezTo>
                    <a:cubicBezTo>
                      <a:pt x="11116" y="9976"/>
                      <a:pt x="11105" y="9972"/>
                      <a:pt x="11095" y="9962"/>
                    </a:cubicBezTo>
                    <a:cubicBezTo>
                      <a:pt x="11095" y="9972"/>
                      <a:pt x="11092" y="9976"/>
                      <a:pt x="11089" y="9976"/>
                    </a:cubicBezTo>
                    <a:cubicBezTo>
                      <a:pt x="11082" y="9976"/>
                      <a:pt x="11075" y="9962"/>
                      <a:pt x="11095" y="9962"/>
                    </a:cubicBezTo>
                    <a:lnTo>
                      <a:pt x="11126" y="9932"/>
                    </a:lnTo>
                    <a:close/>
                    <a:moveTo>
                      <a:pt x="11538" y="10617"/>
                    </a:moveTo>
                    <a:cubicBezTo>
                      <a:pt x="11555" y="10617"/>
                      <a:pt x="11572" y="10621"/>
                      <a:pt x="11582" y="10631"/>
                    </a:cubicBezTo>
                    <a:cubicBezTo>
                      <a:pt x="11582" y="10631"/>
                      <a:pt x="11582" y="10631"/>
                      <a:pt x="11551" y="10661"/>
                    </a:cubicBezTo>
                    <a:cubicBezTo>
                      <a:pt x="11521" y="10661"/>
                      <a:pt x="11490" y="10661"/>
                      <a:pt x="11490" y="10631"/>
                    </a:cubicBezTo>
                    <a:cubicBezTo>
                      <a:pt x="11470" y="10631"/>
                      <a:pt x="11504" y="10617"/>
                      <a:pt x="11538" y="10617"/>
                    </a:cubicBezTo>
                    <a:close/>
                    <a:moveTo>
                      <a:pt x="12444" y="13709"/>
                    </a:moveTo>
                    <a:cubicBezTo>
                      <a:pt x="12456" y="13709"/>
                      <a:pt x="12463" y="13716"/>
                      <a:pt x="12463" y="13731"/>
                    </a:cubicBezTo>
                    <a:cubicBezTo>
                      <a:pt x="12509" y="13746"/>
                      <a:pt x="12516" y="13754"/>
                      <a:pt x="12501" y="13754"/>
                    </a:cubicBezTo>
                    <a:cubicBezTo>
                      <a:pt x="12486" y="13754"/>
                      <a:pt x="12448" y="13746"/>
                      <a:pt x="12402" y="13731"/>
                    </a:cubicBezTo>
                    <a:cubicBezTo>
                      <a:pt x="12418" y="13716"/>
                      <a:pt x="12433" y="13709"/>
                      <a:pt x="12444" y="13709"/>
                    </a:cubicBezTo>
                    <a:close/>
                    <a:moveTo>
                      <a:pt x="12220" y="13906"/>
                    </a:moveTo>
                    <a:lnTo>
                      <a:pt x="12220" y="13906"/>
                    </a:lnTo>
                    <a:cubicBezTo>
                      <a:pt x="12206" y="13914"/>
                      <a:pt x="12201" y="13914"/>
                      <a:pt x="12220" y="13914"/>
                    </a:cubicBezTo>
                    <a:cubicBezTo>
                      <a:pt x="12220" y="13911"/>
                      <a:pt x="12220" y="13909"/>
                      <a:pt x="12220" y="13906"/>
                    </a:cubicBezTo>
                    <a:close/>
                    <a:moveTo>
                      <a:pt x="210" y="0"/>
                    </a:moveTo>
                    <a:cubicBezTo>
                      <a:pt x="206" y="0"/>
                      <a:pt x="198" y="8"/>
                      <a:pt x="183" y="23"/>
                    </a:cubicBezTo>
                    <a:cubicBezTo>
                      <a:pt x="153" y="84"/>
                      <a:pt x="153" y="114"/>
                      <a:pt x="183" y="114"/>
                    </a:cubicBezTo>
                    <a:cubicBezTo>
                      <a:pt x="183" y="144"/>
                      <a:pt x="183" y="144"/>
                      <a:pt x="183" y="175"/>
                    </a:cubicBezTo>
                    <a:cubicBezTo>
                      <a:pt x="183" y="175"/>
                      <a:pt x="153" y="144"/>
                      <a:pt x="153" y="144"/>
                    </a:cubicBezTo>
                    <a:lnTo>
                      <a:pt x="62" y="144"/>
                    </a:lnTo>
                    <a:cubicBezTo>
                      <a:pt x="1" y="144"/>
                      <a:pt x="1" y="205"/>
                      <a:pt x="62" y="205"/>
                    </a:cubicBezTo>
                    <a:lnTo>
                      <a:pt x="62" y="236"/>
                    </a:lnTo>
                    <a:cubicBezTo>
                      <a:pt x="44" y="289"/>
                      <a:pt x="47" y="321"/>
                      <a:pt x="58" y="321"/>
                    </a:cubicBezTo>
                    <a:cubicBezTo>
                      <a:pt x="67" y="321"/>
                      <a:pt x="79" y="304"/>
                      <a:pt x="92" y="266"/>
                    </a:cubicBezTo>
                    <a:cubicBezTo>
                      <a:pt x="108" y="201"/>
                      <a:pt x="116" y="171"/>
                      <a:pt x="119" y="171"/>
                    </a:cubicBezTo>
                    <a:cubicBezTo>
                      <a:pt x="122" y="171"/>
                      <a:pt x="122" y="193"/>
                      <a:pt x="122" y="236"/>
                    </a:cubicBezTo>
                    <a:cubicBezTo>
                      <a:pt x="122" y="296"/>
                      <a:pt x="122" y="296"/>
                      <a:pt x="153" y="296"/>
                    </a:cubicBezTo>
                    <a:cubicBezTo>
                      <a:pt x="183" y="327"/>
                      <a:pt x="183" y="327"/>
                      <a:pt x="153" y="357"/>
                    </a:cubicBezTo>
                    <a:cubicBezTo>
                      <a:pt x="153" y="388"/>
                      <a:pt x="153" y="418"/>
                      <a:pt x="183" y="418"/>
                    </a:cubicBezTo>
                    <a:cubicBezTo>
                      <a:pt x="214" y="418"/>
                      <a:pt x="214" y="418"/>
                      <a:pt x="214" y="388"/>
                    </a:cubicBezTo>
                    <a:cubicBezTo>
                      <a:pt x="214" y="377"/>
                      <a:pt x="218" y="369"/>
                      <a:pt x="223" y="369"/>
                    </a:cubicBezTo>
                    <a:cubicBezTo>
                      <a:pt x="232" y="369"/>
                      <a:pt x="244" y="391"/>
                      <a:pt x="244" y="448"/>
                    </a:cubicBezTo>
                    <a:cubicBezTo>
                      <a:pt x="257" y="461"/>
                      <a:pt x="264" y="468"/>
                      <a:pt x="268" y="468"/>
                    </a:cubicBezTo>
                    <a:cubicBezTo>
                      <a:pt x="274" y="468"/>
                      <a:pt x="274" y="454"/>
                      <a:pt x="274" y="418"/>
                    </a:cubicBezTo>
                    <a:cubicBezTo>
                      <a:pt x="288" y="391"/>
                      <a:pt x="302" y="376"/>
                      <a:pt x="313" y="376"/>
                    </a:cubicBezTo>
                    <a:cubicBezTo>
                      <a:pt x="326" y="376"/>
                      <a:pt x="335" y="398"/>
                      <a:pt x="335" y="448"/>
                    </a:cubicBezTo>
                    <a:lnTo>
                      <a:pt x="396" y="448"/>
                    </a:lnTo>
                    <a:cubicBezTo>
                      <a:pt x="396" y="448"/>
                      <a:pt x="426" y="418"/>
                      <a:pt x="426" y="388"/>
                    </a:cubicBezTo>
                    <a:cubicBezTo>
                      <a:pt x="444" y="352"/>
                      <a:pt x="452" y="337"/>
                      <a:pt x="455" y="337"/>
                    </a:cubicBezTo>
                    <a:cubicBezTo>
                      <a:pt x="457" y="337"/>
                      <a:pt x="457" y="345"/>
                      <a:pt x="457" y="357"/>
                    </a:cubicBezTo>
                    <a:cubicBezTo>
                      <a:pt x="457" y="418"/>
                      <a:pt x="457" y="448"/>
                      <a:pt x="457" y="448"/>
                    </a:cubicBezTo>
                    <a:cubicBezTo>
                      <a:pt x="457" y="479"/>
                      <a:pt x="457" y="479"/>
                      <a:pt x="487" y="479"/>
                    </a:cubicBezTo>
                    <a:cubicBezTo>
                      <a:pt x="502" y="494"/>
                      <a:pt x="518" y="502"/>
                      <a:pt x="533" y="502"/>
                    </a:cubicBezTo>
                    <a:cubicBezTo>
                      <a:pt x="548" y="502"/>
                      <a:pt x="563" y="494"/>
                      <a:pt x="578" y="479"/>
                    </a:cubicBezTo>
                    <a:lnTo>
                      <a:pt x="578" y="479"/>
                    </a:lnTo>
                    <a:lnTo>
                      <a:pt x="548" y="509"/>
                    </a:lnTo>
                    <a:cubicBezTo>
                      <a:pt x="568" y="509"/>
                      <a:pt x="575" y="523"/>
                      <a:pt x="577" y="523"/>
                    </a:cubicBezTo>
                    <a:cubicBezTo>
                      <a:pt x="578" y="523"/>
                      <a:pt x="578" y="519"/>
                      <a:pt x="578" y="509"/>
                    </a:cubicBezTo>
                    <a:cubicBezTo>
                      <a:pt x="578" y="509"/>
                      <a:pt x="609" y="509"/>
                      <a:pt x="639" y="570"/>
                    </a:cubicBezTo>
                    <a:cubicBezTo>
                      <a:pt x="647" y="578"/>
                      <a:pt x="658" y="581"/>
                      <a:pt x="670" y="581"/>
                    </a:cubicBezTo>
                    <a:cubicBezTo>
                      <a:pt x="706" y="581"/>
                      <a:pt x="746" y="547"/>
                      <a:pt x="700" y="479"/>
                    </a:cubicBezTo>
                    <a:lnTo>
                      <a:pt x="700" y="479"/>
                    </a:lnTo>
                    <a:lnTo>
                      <a:pt x="730" y="509"/>
                    </a:lnTo>
                    <a:cubicBezTo>
                      <a:pt x="761" y="509"/>
                      <a:pt x="761" y="479"/>
                      <a:pt x="761" y="479"/>
                    </a:cubicBezTo>
                    <a:cubicBezTo>
                      <a:pt x="761" y="448"/>
                      <a:pt x="791" y="448"/>
                      <a:pt x="822" y="448"/>
                    </a:cubicBezTo>
                    <a:cubicBezTo>
                      <a:pt x="822" y="448"/>
                      <a:pt x="791" y="479"/>
                      <a:pt x="791" y="509"/>
                    </a:cubicBezTo>
                    <a:cubicBezTo>
                      <a:pt x="752" y="569"/>
                      <a:pt x="751" y="615"/>
                      <a:pt x="772" y="615"/>
                    </a:cubicBezTo>
                    <a:cubicBezTo>
                      <a:pt x="783" y="615"/>
                      <a:pt x="800" y="602"/>
                      <a:pt x="822" y="570"/>
                    </a:cubicBezTo>
                    <a:lnTo>
                      <a:pt x="822" y="600"/>
                    </a:lnTo>
                    <a:cubicBezTo>
                      <a:pt x="791" y="631"/>
                      <a:pt x="822" y="631"/>
                      <a:pt x="882" y="631"/>
                    </a:cubicBezTo>
                    <a:cubicBezTo>
                      <a:pt x="913" y="631"/>
                      <a:pt x="943" y="570"/>
                      <a:pt x="943" y="540"/>
                    </a:cubicBezTo>
                    <a:cubicBezTo>
                      <a:pt x="974" y="509"/>
                      <a:pt x="974" y="509"/>
                      <a:pt x="974" y="509"/>
                    </a:cubicBezTo>
                    <a:cubicBezTo>
                      <a:pt x="1004" y="509"/>
                      <a:pt x="1004" y="509"/>
                      <a:pt x="1004" y="540"/>
                    </a:cubicBezTo>
                    <a:cubicBezTo>
                      <a:pt x="987" y="590"/>
                      <a:pt x="989" y="612"/>
                      <a:pt x="1004" y="612"/>
                    </a:cubicBezTo>
                    <a:cubicBezTo>
                      <a:pt x="1016" y="612"/>
                      <a:pt x="1037" y="597"/>
                      <a:pt x="1065" y="570"/>
                    </a:cubicBezTo>
                    <a:lnTo>
                      <a:pt x="1065" y="600"/>
                    </a:lnTo>
                    <a:cubicBezTo>
                      <a:pt x="1034" y="631"/>
                      <a:pt x="1065" y="661"/>
                      <a:pt x="1156" y="692"/>
                    </a:cubicBezTo>
                    <a:cubicBezTo>
                      <a:pt x="1247" y="722"/>
                      <a:pt x="1308" y="752"/>
                      <a:pt x="1308" y="783"/>
                    </a:cubicBezTo>
                    <a:cubicBezTo>
                      <a:pt x="1299" y="792"/>
                      <a:pt x="1303" y="795"/>
                      <a:pt x="1315" y="795"/>
                    </a:cubicBezTo>
                    <a:cubicBezTo>
                      <a:pt x="1344" y="795"/>
                      <a:pt x="1417" y="774"/>
                      <a:pt x="1460" y="752"/>
                    </a:cubicBezTo>
                    <a:cubicBezTo>
                      <a:pt x="1460" y="783"/>
                      <a:pt x="1460" y="783"/>
                      <a:pt x="1521" y="783"/>
                    </a:cubicBezTo>
                    <a:cubicBezTo>
                      <a:pt x="1581" y="813"/>
                      <a:pt x="1581" y="813"/>
                      <a:pt x="1551" y="844"/>
                    </a:cubicBezTo>
                    <a:cubicBezTo>
                      <a:pt x="1533" y="879"/>
                      <a:pt x="1526" y="894"/>
                      <a:pt x="1535" y="894"/>
                    </a:cubicBezTo>
                    <a:cubicBezTo>
                      <a:pt x="1542" y="894"/>
                      <a:pt x="1556" y="887"/>
                      <a:pt x="1581" y="874"/>
                    </a:cubicBezTo>
                    <a:cubicBezTo>
                      <a:pt x="1590" y="856"/>
                      <a:pt x="1602" y="849"/>
                      <a:pt x="1613" y="849"/>
                    </a:cubicBezTo>
                    <a:cubicBezTo>
                      <a:pt x="1640" y="849"/>
                      <a:pt x="1664" y="892"/>
                      <a:pt x="1642" y="935"/>
                    </a:cubicBezTo>
                    <a:cubicBezTo>
                      <a:pt x="1642" y="965"/>
                      <a:pt x="1642" y="965"/>
                      <a:pt x="1703" y="996"/>
                    </a:cubicBezTo>
                    <a:cubicBezTo>
                      <a:pt x="1713" y="985"/>
                      <a:pt x="1723" y="982"/>
                      <a:pt x="1735" y="982"/>
                    </a:cubicBezTo>
                    <a:cubicBezTo>
                      <a:pt x="1757" y="982"/>
                      <a:pt x="1784" y="996"/>
                      <a:pt x="1825" y="996"/>
                    </a:cubicBezTo>
                    <a:cubicBezTo>
                      <a:pt x="1850" y="1008"/>
                      <a:pt x="1865" y="1016"/>
                      <a:pt x="1875" y="1016"/>
                    </a:cubicBezTo>
                    <a:cubicBezTo>
                      <a:pt x="1891" y="1016"/>
                      <a:pt x="1898" y="1001"/>
                      <a:pt x="1916" y="965"/>
                    </a:cubicBezTo>
                    <a:cubicBezTo>
                      <a:pt x="1934" y="930"/>
                      <a:pt x="1941" y="915"/>
                      <a:pt x="1956" y="915"/>
                    </a:cubicBezTo>
                    <a:cubicBezTo>
                      <a:pt x="1967" y="915"/>
                      <a:pt x="1982" y="922"/>
                      <a:pt x="2007" y="935"/>
                    </a:cubicBezTo>
                    <a:cubicBezTo>
                      <a:pt x="2007" y="935"/>
                      <a:pt x="2037" y="935"/>
                      <a:pt x="2037" y="965"/>
                    </a:cubicBezTo>
                    <a:cubicBezTo>
                      <a:pt x="2037" y="965"/>
                      <a:pt x="2037" y="1026"/>
                      <a:pt x="2037" y="1026"/>
                    </a:cubicBezTo>
                    <a:cubicBezTo>
                      <a:pt x="2068" y="1026"/>
                      <a:pt x="2098" y="1056"/>
                      <a:pt x="2068" y="1087"/>
                    </a:cubicBezTo>
                    <a:cubicBezTo>
                      <a:pt x="2068" y="1087"/>
                      <a:pt x="2098" y="1117"/>
                      <a:pt x="2129" y="1117"/>
                    </a:cubicBezTo>
                    <a:cubicBezTo>
                      <a:pt x="2159" y="1148"/>
                      <a:pt x="2220" y="1178"/>
                      <a:pt x="2189" y="1208"/>
                    </a:cubicBezTo>
                    <a:cubicBezTo>
                      <a:pt x="2220" y="1208"/>
                      <a:pt x="2220" y="1208"/>
                      <a:pt x="2220" y="1178"/>
                    </a:cubicBezTo>
                    <a:cubicBezTo>
                      <a:pt x="2235" y="1163"/>
                      <a:pt x="2250" y="1148"/>
                      <a:pt x="2269" y="1148"/>
                    </a:cubicBezTo>
                    <a:cubicBezTo>
                      <a:pt x="2288" y="1148"/>
                      <a:pt x="2311" y="1163"/>
                      <a:pt x="2341" y="1208"/>
                    </a:cubicBezTo>
                    <a:cubicBezTo>
                      <a:pt x="2363" y="1230"/>
                      <a:pt x="2400" y="1251"/>
                      <a:pt x="2430" y="1251"/>
                    </a:cubicBezTo>
                    <a:cubicBezTo>
                      <a:pt x="2443" y="1251"/>
                      <a:pt x="2454" y="1248"/>
                      <a:pt x="2463" y="1239"/>
                    </a:cubicBezTo>
                    <a:cubicBezTo>
                      <a:pt x="2463" y="1239"/>
                      <a:pt x="2463" y="1239"/>
                      <a:pt x="2463" y="1269"/>
                    </a:cubicBezTo>
                    <a:cubicBezTo>
                      <a:pt x="2444" y="1307"/>
                      <a:pt x="2449" y="1333"/>
                      <a:pt x="2476" y="1333"/>
                    </a:cubicBezTo>
                    <a:cubicBezTo>
                      <a:pt x="2493" y="1333"/>
                      <a:pt x="2519" y="1323"/>
                      <a:pt x="2554" y="1300"/>
                    </a:cubicBezTo>
                    <a:cubicBezTo>
                      <a:pt x="2554" y="1291"/>
                      <a:pt x="2557" y="1287"/>
                      <a:pt x="2560" y="1287"/>
                    </a:cubicBezTo>
                    <a:cubicBezTo>
                      <a:pt x="2569" y="1287"/>
                      <a:pt x="2585" y="1308"/>
                      <a:pt x="2585" y="1330"/>
                    </a:cubicBezTo>
                    <a:lnTo>
                      <a:pt x="2645" y="1330"/>
                    </a:lnTo>
                    <a:cubicBezTo>
                      <a:pt x="2658" y="1317"/>
                      <a:pt x="2665" y="1310"/>
                      <a:pt x="2672" y="1310"/>
                    </a:cubicBezTo>
                    <a:cubicBezTo>
                      <a:pt x="2681" y="1310"/>
                      <a:pt x="2688" y="1325"/>
                      <a:pt x="2706" y="1360"/>
                    </a:cubicBezTo>
                    <a:cubicBezTo>
                      <a:pt x="2676" y="1391"/>
                      <a:pt x="2706" y="1391"/>
                      <a:pt x="2737" y="1391"/>
                    </a:cubicBezTo>
                    <a:cubicBezTo>
                      <a:pt x="2797" y="1391"/>
                      <a:pt x="3010" y="1512"/>
                      <a:pt x="3010" y="1543"/>
                    </a:cubicBezTo>
                    <a:cubicBezTo>
                      <a:pt x="3025" y="1527"/>
                      <a:pt x="3033" y="1520"/>
                      <a:pt x="3040" y="1520"/>
                    </a:cubicBezTo>
                    <a:cubicBezTo>
                      <a:pt x="3048" y="1520"/>
                      <a:pt x="3056" y="1527"/>
                      <a:pt x="3071" y="1543"/>
                    </a:cubicBezTo>
                    <a:cubicBezTo>
                      <a:pt x="3058" y="1568"/>
                      <a:pt x="3061" y="1578"/>
                      <a:pt x="3072" y="1578"/>
                    </a:cubicBezTo>
                    <a:cubicBezTo>
                      <a:pt x="3086" y="1578"/>
                      <a:pt x="3114" y="1560"/>
                      <a:pt x="3132" y="1543"/>
                    </a:cubicBezTo>
                    <a:lnTo>
                      <a:pt x="3101" y="1512"/>
                    </a:lnTo>
                    <a:lnTo>
                      <a:pt x="3071" y="1512"/>
                    </a:lnTo>
                    <a:cubicBezTo>
                      <a:pt x="3082" y="1491"/>
                      <a:pt x="3096" y="1481"/>
                      <a:pt x="3109" y="1481"/>
                    </a:cubicBezTo>
                    <a:cubicBezTo>
                      <a:pt x="3133" y="1481"/>
                      <a:pt x="3151" y="1514"/>
                      <a:pt x="3132" y="1573"/>
                    </a:cubicBezTo>
                    <a:cubicBezTo>
                      <a:pt x="3132" y="1603"/>
                      <a:pt x="3132" y="1619"/>
                      <a:pt x="3135" y="1619"/>
                    </a:cubicBezTo>
                    <a:cubicBezTo>
                      <a:pt x="3139" y="1619"/>
                      <a:pt x="3147" y="1603"/>
                      <a:pt x="3162" y="1573"/>
                    </a:cubicBezTo>
                    <a:cubicBezTo>
                      <a:pt x="3187" y="1560"/>
                      <a:pt x="3207" y="1553"/>
                      <a:pt x="3220" y="1553"/>
                    </a:cubicBezTo>
                    <a:cubicBezTo>
                      <a:pt x="3238" y="1553"/>
                      <a:pt x="3241" y="1568"/>
                      <a:pt x="3223" y="1603"/>
                    </a:cubicBezTo>
                    <a:cubicBezTo>
                      <a:pt x="3205" y="1639"/>
                      <a:pt x="3198" y="1654"/>
                      <a:pt x="3207" y="1654"/>
                    </a:cubicBezTo>
                    <a:cubicBezTo>
                      <a:pt x="3213" y="1654"/>
                      <a:pt x="3228" y="1646"/>
                      <a:pt x="3253" y="1634"/>
                    </a:cubicBezTo>
                    <a:cubicBezTo>
                      <a:pt x="3296" y="1592"/>
                      <a:pt x="3338" y="1569"/>
                      <a:pt x="3365" y="1569"/>
                    </a:cubicBezTo>
                    <a:cubicBezTo>
                      <a:pt x="3396" y="1569"/>
                      <a:pt x="3407" y="1599"/>
                      <a:pt x="3375" y="1664"/>
                    </a:cubicBezTo>
                    <a:cubicBezTo>
                      <a:pt x="3344" y="1725"/>
                      <a:pt x="3344" y="1755"/>
                      <a:pt x="3344" y="1755"/>
                    </a:cubicBezTo>
                    <a:cubicBezTo>
                      <a:pt x="3353" y="1764"/>
                      <a:pt x="3360" y="1768"/>
                      <a:pt x="3365" y="1768"/>
                    </a:cubicBezTo>
                    <a:cubicBezTo>
                      <a:pt x="3377" y="1768"/>
                      <a:pt x="3384" y="1747"/>
                      <a:pt x="3405" y="1725"/>
                    </a:cubicBezTo>
                    <a:cubicBezTo>
                      <a:pt x="3419" y="1698"/>
                      <a:pt x="3426" y="1683"/>
                      <a:pt x="3431" y="1683"/>
                    </a:cubicBezTo>
                    <a:cubicBezTo>
                      <a:pt x="3436" y="1683"/>
                      <a:pt x="3436" y="1705"/>
                      <a:pt x="3436" y="1755"/>
                    </a:cubicBezTo>
                    <a:cubicBezTo>
                      <a:pt x="3459" y="1848"/>
                      <a:pt x="3482" y="1888"/>
                      <a:pt x="3532" y="1888"/>
                    </a:cubicBezTo>
                    <a:cubicBezTo>
                      <a:pt x="3548" y="1888"/>
                      <a:pt x="3566" y="1884"/>
                      <a:pt x="3588" y="1877"/>
                    </a:cubicBezTo>
                    <a:cubicBezTo>
                      <a:pt x="3612" y="1871"/>
                      <a:pt x="3633" y="1869"/>
                      <a:pt x="3649" y="1869"/>
                    </a:cubicBezTo>
                    <a:cubicBezTo>
                      <a:pt x="3716" y="1869"/>
                      <a:pt x="3721" y="1907"/>
                      <a:pt x="3648" y="1907"/>
                    </a:cubicBezTo>
                    <a:cubicBezTo>
                      <a:pt x="3588" y="1938"/>
                      <a:pt x="3588" y="1938"/>
                      <a:pt x="3648" y="1938"/>
                    </a:cubicBezTo>
                    <a:lnTo>
                      <a:pt x="3740" y="1999"/>
                    </a:lnTo>
                    <a:cubicBezTo>
                      <a:pt x="3740" y="2008"/>
                      <a:pt x="3745" y="2011"/>
                      <a:pt x="3752" y="2011"/>
                    </a:cubicBezTo>
                    <a:cubicBezTo>
                      <a:pt x="3770" y="2011"/>
                      <a:pt x="3800" y="1990"/>
                      <a:pt x="3800" y="1968"/>
                    </a:cubicBezTo>
                    <a:cubicBezTo>
                      <a:pt x="3800" y="2018"/>
                      <a:pt x="3800" y="2067"/>
                      <a:pt x="3850" y="2067"/>
                    </a:cubicBezTo>
                    <a:cubicBezTo>
                      <a:pt x="3861" y="2067"/>
                      <a:pt x="3875" y="2065"/>
                      <a:pt x="3892" y="2059"/>
                    </a:cubicBezTo>
                    <a:lnTo>
                      <a:pt x="3922" y="2090"/>
                    </a:lnTo>
                    <a:lnTo>
                      <a:pt x="3983" y="2090"/>
                    </a:lnTo>
                    <a:cubicBezTo>
                      <a:pt x="3991" y="2082"/>
                      <a:pt x="3997" y="2078"/>
                      <a:pt x="4001" y="2078"/>
                    </a:cubicBezTo>
                    <a:cubicBezTo>
                      <a:pt x="4013" y="2078"/>
                      <a:pt x="4013" y="2106"/>
                      <a:pt x="4013" y="2151"/>
                    </a:cubicBezTo>
                    <a:cubicBezTo>
                      <a:pt x="4013" y="2172"/>
                      <a:pt x="4013" y="2194"/>
                      <a:pt x="4024" y="2194"/>
                    </a:cubicBezTo>
                    <a:cubicBezTo>
                      <a:pt x="4028" y="2194"/>
                      <a:pt x="4035" y="2190"/>
                      <a:pt x="4044" y="2181"/>
                    </a:cubicBezTo>
                    <a:cubicBezTo>
                      <a:pt x="4074" y="2151"/>
                      <a:pt x="4104" y="2151"/>
                      <a:pt x="4165" y="2151"/>
                    </a:cubicBezTo>
                    <a:cubicBezTo>
                      <a:pt x="4171" y="2145"/>
                      <a:pt x="4176" y="2142"/>
                      <a:pt x="4180" y="2142"/>
                    </a:cubicBezTo>
                    <a:cubicBezTo>
                      <a:pt x="4194" y="2142"/>
                      <a:pt x="4189" y="2181"/>
                      <a:pt x="4165" y="2181"/>
                    </a:cubicBezTo>
                    <a:cubicBezTo>
                      <a:pt x="4135" y="2211"/>
                      <a:pt x="4135" y="2211"/>
                      <a:pt x="4165" y="2272"/>
                    </a:cubicBezTo>
                    <a:cubicBezTo>
                      <a:pt x="4165" y="2272"/>
                      <a:pt x="4192" y="2286"/>
                      <a:pt x="4210" y="2286"/>
                    </a:cubicBezTo>
                    <a:cubicBezTo>
                      <a:pt x="4219" y="2286"/>
                      <a:pt x="4226" y="2282"/>
                      <a:pt x="4226" y="2272"/>
                    </a:cubicBezTo>
                    <a:cubicBezTo>
                      <a:pt x="4231" y="2267"/>
                      <a:pt x="4240" y="2264"/>
                      <a:pt x="4251" y="2264"/>
                    </a:cubicBezTo>
                    <a:cubicBezTo>
                      <a:pt x="4297" y="2264"/>
                      <a:pt x="4378" y="2314"/>
                      <a:pt x="4378" y="2363"/>
                    </a:cubicBezTo>
                    <a:cubicBezTo>
                      <a:pt x="4378" y="2363"/>
                      <a:pt x="4378" y="2363"/>
                      <a:pt x="4408" y="2394"/>
                    </a:cubicBezTo>
                    <a:lnTo>
                      <a:pt x="4469" y="2394"/>
                    </a:lnTo>
                    <a:cubicBezTo>
                      <a:pt x="4469" y="2394"/>
                      <a:pt x="4483" y="2407"/>
                      <a:pt x="4501" y="2407"/>
                    </a:cubicBezTo>
                    <a:cubicBezTo>
                      <a:pt x="4510" y="2407"/>
                      <a:pt x="4520" y="2404"/>
                      <a:pt x="4530" y="2394"/>
                    </a:cubicBezTo>
                    <a:cubicBezTo>
                      <a:pt x="4560" y="2394"/>
                      <a:pt x="4591" y="2424"/>
                      <a:pt x="4560" y="2455"/>
                    </a:cubicBezTo>
                    <a:cubicBezTo>
                      <a:pt x="4588" y="2427"/>
                      <a:pt x="4603" y="2412"/>
                      <a:pt x="4608" y="2412"/>
                    </a:cubicBezTo>
                    <a:cubicBezTo>
                      <a:pt x="4615" y="2412"/>
                      <a:pt x="4607" y="2435"/>
                      <a:pt x="4591" y="2485"/>
                    </a:cubicBezTo>
                    <a:cubicBezTo>
                      <a:pt x="4575" y="2515"/>
                      <a:pt x="4568" y="2531"/>
                      <a:pt x="4572" y="2531"/>
                    </a:cubicBezTo>
                    <a:cubicBezTo>
                      <a:pt x="4575" y="2531"/>
                      <a:pt x="4591" y="2515"/>
                      <a:pt x="4621" y="2485"/>
                    </a:cubicBezTo>
                    <a:cubicBezTo>
                      <a:pt x="4651" y="2485"/>
                      <a:pt x="4651" y="2485"/>
                      <a:pt x="4651" y="2515"/>
                    </a:cubicBezTo>
                    <a:cubicBezTo>
                      <a:pt x="4636" y="2531"/>
                      <a:pt x="4636" y="2538"/>
                      <a:pt x="4644" y="2538"/>
                    </a:cubicBezTo>
                    <a:cubicBezTo>
                      <a:pt x="4651" y="2538"/>
                      <a:pt x="4667" y="2531"/>
                      <a:pt x="4682" y="2515"/>
                    </a:cubicBezTo>
                    <a:cubicBezTo>
                      <a:pt x="4707" y="2503"/>
                      <a:pt x="4732" y="2495"/>
                      <a:pt x="4751" y="2495"/>
                    </a:cubicBezTo>
                    <a:cubicBezTo>
                      <a:pt x="4777" y="2495"/>
                      <a:pt x="4791" y="2510"/>
                      <a:pt x="4773" y="2546"/>
                    </a:cubicBezTo>
                    <a:lnTo>
                      <a:pt x="4834" y="2546"/>
                    </a:lnTo>
                    <a:cubicBezTo>
                      <a:pt x="4834" y="2604"/>
                      <a:pt x="4834" y="2625"/>
                      <a:pt x="4849" y="2625"/>
                    </a:cubicBezTo>
                    <a:cubicBezTo>
                      <a:pt x="4858" y="2625"/>
                      <a:pt x="4872" y="2618"/>
                      <a:pt x="4895" y="2607"/>
                    </a:cubicBezTo>
                    <a:cubicBezTo>
                      <a:pt x="4895" y="2607"/>
                      <a:pt x="4902" y="2599"/>
                      <a:pt x="4910" y="2599"/>
                    </a:cubicBezTo>
                    <a:cubicBezTo>
                      <a:pt x="4917" y="2599"/>
                      <a:pt x="4925" y="2607"/>
                      <a:pt x="4925" y="2637"/>
                    </a:cubicBezTo>
                    <a:cubicBezTo>
                      <a:pt x="4949" y="2661"/>
                      <a:pt x="5013" y="2745"/>
                      <a:pt x="5053" y="2745"/>
                    </a:cubicBezTo>
                    <a:cubicBezTo>
                      <a:pt x="5063" y="2745"/>
                      <a:pt x="5071" y="2740"/>
                      <a:pt x="5077" y="2728"/>
                    </a:cubicBezTo>
                    <a:lnTo>
                      <a:pt x="5107" y="2728"/>
                    </a:lnTo>
                    <a:cubicBezTo>
                      <a:pt x="5130" y="2773"/>
                      <a:pt x="5136" y="2801"/>
                      <a:pt x="5149" y="2801"/>
                    </a:cubicBezTo>
                    <a:cubicBezTo>
                      <a:pt x="5154" y="2801"/>
                      <a:pt x="5160" y="2797"/>
                      <a:pt x="5168" y="2789"/>
                    </a:cubicBezTo>
                    <a:lnTo>
                      <a:pt x="5229" y="2789"/>
                    </a:lnTo>
                    <a:cubicBezTo>
                      <a:pt x="5199" y="2789"/>
                      <a:pt x="5199" y="2850"/>
                      <a:pt x="5229" y="2850"/>
                    </a:cubicBezTo>
                    <a:cubicBezTo>
                      <a:pt x="5229" y="2865"/>
                      <a:pt x="5229" y="2872"/>
                      <a:pt x="5233" y="2872"/>
                    </a:cubicBezTo>
                    <a:cubicBezTo>
                      <a:pt x="5237" y="2872"/>
                      <a:pt x="5244" y="2865"/>
                      <a:pt x="5259" y="2850"/>
                    </a:cubicBezTo>
                    <a:cubicBezTo>
                      <a:pt x="5259" y="2819"/>
                      <a:pt x="5259" y="2812"/>
                      <a:pt x="5263" y="2812"/>
                    </a:cubicBezTo>
                    <a:cubicBezTo>
                      <a:pt x="5267" y="2812"/>
                      <a:pt x="5275" y="2819"/>
                      <a:pt x="5290" y="2819"/>
                    </a:cubicBezTo>
                    <a:cubicBezTo>
                      <a:pt x="5320" y="2850"/>
                      <a:pt x="5320" y="2880"/>
                      <a:pt x="5290" y="2910"/>
                    </a:cubicBezTo>
                    <a:lnTo>
                      <a:pt x="5320" y="2910"/>
                    </a:lnTo>
                    <a:cubicBezTo>
                      <a:pt x="5333" y="2885"/>
                      <a:pt x="5346" y="2875"/>
                      <a:pt x="5354" y="2875"/>
                    </a:cubicBezTo>
                    <a:cubicBezTo>
                      <a:pt x="5365" y="2875"/>
                      <a:pt x="5368" y="2893"/>
                      <a:pt x="5351" y="2910"/>
                    </a:cubicBezTo>
                    <a:cubicBezTo>
                      <a:pt x="5351" y="2941"/>
                      <a:pt x="5351" y="2941"/>
                      <a:pt x="5381" y="2971"/>
                    </a:cubicBezTo>
                    <a:cubicBezTo>
                      <a:pt x="5391" y="2961"/>
                      <a:pt x="5398" y="2958"/>
                      <a:pt x="5401" y="2958"/>
                    </a:cubicBezTo>
                    <a:cubicBezTo>
                      <a:pt x="5408" y="2958"/>
                      <a:pt x="5401" y="2971"/>
                      <a:pt x="5381" y="2971"/>
                    </a:cubicBezTo>
                    <a:lnTo>
                      <a:pt x="5351" y="3002"/>
                    </a:lnTo>
                    <a:cubicBezTo>
                      <a:pt x="5351" y="3011"/>
                      <a:pt x="5353" y="3014"/>
                      <a:pt x="5358" y="3014"/>
                    </a:cubicBezTo>
                    <a:cubicBezTo>
                      <a:pt x="5368" y="3014"/>
                      <a:pt x="5390" y="2993"/>
                      <a:pt x="5411" y="2971"/>
                    </a:cubicBezTo>
                    <a:cubicBezTo>
                      <a:pt x="5411" y="2971"/>
                      <a:pt x="5411" y="3002"/>
                      <a:pt x="5442" y="3002"/>
                    </a:cubicBezTo>
                    <a:cubicBezTo>
                      <a:pt x="5442" y="3017"/>
                      <a:pt x="5449" y="3024"/>
                      <a:pt x="5457" y="3024"/>
                    </a:cubicBezTo>
                    <a:cubicBezTo>
                      <a:pt x="5465" y="3024"/>
                      <a:pt x="5472" y="3017"/>
                      <a:pt x="5472" y="3002"/>
                    </a:cubicBezTo>
                    <a:cubicBezTo>
                      <a:pt x="5494" y="2980"/>
                      <a:pt x="5500" y="2959"/>
                      <a:pt x="5513" y="2959"/>
                    </a:cubicBezTo>
                    <a:cubicBezTo>
                      <a:pt x="5518" y="2959"/>
                      <a:pt x="5524" y="2962"/>
                      <a:pt x="5533" y="2971"/>
                    </a:cubicBezTo>
                    <a:cubicBezTo>
                      <a:pt x="5503" y="3002"/>
                      <a:pt x="5472" y="3032"/>
                      <a:pt x="5503" y="3032"/>
                    </a:cubicBezTo>
                    <a:cubicBezTo>
                      <a:pt x="5533" y="3062"/>
                      <a:pt x="5503" y="3062"/>
                      <a:pt x="5503" y="3062"/>
                    </a:cubicBezTo>
                    <a:cubicBezTo>
                      <a:pt x="5458" y="3107"/>
                      <a:pt x="5495" y="3135"/>
                      <a:pt x="5530" y="3135"/>
                    </a:cubicBezTo>
                    <a:cubicBezTo>
                      <a:pt x="5543" y="3135"/>
                      <a:pt x="5555" y="3131"/>
                      <a:pt x="5563" y="3123"/>
                    </a:cubicBezTo>
                    <a:cubicBezTo>
                      <a:pt x="5588" y="3115"/>
                      <a:pt x="5606" y="3111"/>
                      <a:pt x="5618" y="3111"/>
                    </a:cubicBezTo>
                    <a:cubicBezTo>
                      <a:pt x="5652" y="3111"/>
                      <a:pt x="5646" y="3140"/>
                      <a:pt x="5624" y="3184"/>
                    </a:cubicBezTo>
                    <a:cubicBezTo>
                      <a:pt x="5613" y="3195"/>
                      <a:pt x="5614" y="3202"/>
                      <a:pt x="5624" y="3202"/>
                    </a:cubicBezTo>
                    <a:cubicBezTo>
                      <a:pt x="5642" y="3202"/>
                      <a:pt x="5688" y="3181"/>
                      <a:pt x="5746" y="3123"/>
                    </a:cubicBezTo>
                    <a:lnTo>
                      <a:pt x="5806" y="3062"/>
                    </a:lnTo>
                    <a:lnTo>
                      <a:pt x="5746" y="3154"/>
                    </a:lnTo>
                    <a:cubicBezTo>
                      <a:pt x="5685" y="3275"/>
                      <a:pt x="5685" y="3275"/>
                      <a:pt x="5776" y="3275"/>
                    </a:cubicBezTo>
                    <a:cubicBezTo>
                      <a:pt x="5837" y="3275"/>
                      <a:pt x="5837" y="3275"/>
                      <a:pt x="5806" y="3306"/>
                    </a:cubicBezTo>
                    <a:cubicBezTo>
                      <a:pt x="5776" y="3306"/>
                      <a:pt x="5806" y="3336"/>
                      <a:pt x="5867" y="3366"/>
                    </a:cubicBezTo>
                    <a:cubicBezTo>
                      <a:pt x="5903" y="3402"/>
                      <a:pt x="5918" y="3417"/>
                      <a:pt x="5930" y="3417"/>
                    </a:cubicBezTo>
                    <a:cubicBezTo>
                      <a:pt x="5939" y="3417"/>
                      <a:pt x="5946" y="3409"/>
                      <a:pt x="5958" y="3397"/>
                    </a:cubicBezTo>
                    <a:cubicBezTo>
                      <a:pt x="5958" y="3397"/>
                      <a:pt x="5958" y="3427"/>
                      <a:pt x="5989" y="3427"/>
                    </a:cubicBezTo>
                    <a:cubicBezTo>
                      <a:pt x="5974" y="3473"/>
                      <a:pt x="5981" y="3496"/>
                      <a:pt x="5996" y="3496"/>
                    </a:cubicBezTo>
                    <a:cubicBezTo>
                      <a:pt x="6012" y="3496"/>
                      <a:pt x="6034" y="3473"/>
                      <a:pt x="6050" y="3427"/>
                    </a:cubicBezTo>
                    <a:cubicBezTo>
                      <a:pt x="6050" y="3427"/>
                      <a:pt x="6050" y="3458"/>
                      <a:pt x="6080" y="3458"/>
                    </a:cubicBezTo>
                    <a:lnTo>
                      <a:pt x="6050" y="3488"/>
                    </a:lnTo>
                    <a:cubicBezTo>
                      <a:pt x="6019" y="3518"/>
                      <a:pt x="6080" y="3549"/>
                      <a:pt x="6202" y="3670"/>
                    </a:cubicBezTo>
                    <a:cubicBezTo>
                      <a:pt x="6303" y="3751"/>
                      <a:pt x="6350" y="3792"/>
                      <a:pt x="6380" y="3792"/>
                    </a:cubicBezTo>
                    <a:cubicBezTo>
                      <a:pt x="6394" y="3792"/>
                      <a:pt x="6404" y="3782"/>
                      <a:pt x="6414" y="3762"/>
                    </a:cubicBezTo>
                    <a:cubicBezTo>
                      <a:pt x="6432" y="3753"/>
                      <a:pt x="6447" y="3749"/>
                      <a:pt x="6458" y="3749"/>
                    </a:cubicBezTo>
                    <a:cubicBezTo>
                      <a:pt x="6485" y="3749"/>
                      <a:pt x="6488" y="3770"/>
                      <a:pt x="6445" y="3792"/>
                    </a:cubicBezTo>
                    <a:cubicBezTo>
                      <a:pt x="6445" y="3822"/>
                      <a:pt x="6445" y="3853"/>
                      <a:pt x="6445" y="3853"/>
                    </a:cubicBezTo>
                    <a:cubicBezTo>
                      <a:pt x="6445" y="3853"/>
                      <a:pt x="6475" y="3883"/>
                      <a:pt x="6475" y="3914"/>
                    </a:cubicBezTo>
                    <a:cubicBezTo>
                      <a:pt x="6475" y="3971"/>
                      <a:pt x="6487" y="3993"/>
                      <a:pt x="6504" y="3993"/>
                    </a:cubicBezTo>
                    <a:cubicBezTo>
                      <a:pt x="6514" y="3993"/>
                      <a:pt x="6525" y="3985"/>
                      <a:pt x="6536" y="3974"/>
                    </a:cubicBezTo>
                    <a:cubicBezTo>
                      <a:pt x="6549" y="3949"/>
                      <a:pt x="6556" y="3939"/>
                      <a:pt x="6561" y="3939"/>
                    </a:cubicBezTo>
                    <a:cubicBezTo>
                      <a:pt x="6566" y="3939"/>
                      <a:pt x="6566" y="3957"/>
                      <a:pt x="6566" y="3974"/>
                    </a:cubicBezTo>
                    <a:cubicBezTo>
                      <a:pt x="6544" y="4019"/>
                      <a:pt x="6538" y="4047"/>
                      <a:pt x="6548" y="4047"/>
                    </a:cubicBezTo>
                    <a:cubicBezTo>
                      <a:pt x="6552" y="4047"/>
                      <a:pt x="6558" y="4043"/>
                      <a:pt x="6566" y="4035"/>
                    </a:cubicBezTo>
                    <a:cubicBezTo>
                      <a:pt x="6597" y="4035"/>
                      <a:pt x="6718" y="4096"/>
                      <a:pt x="6688" y="4157"/>
                    </a:cubicBezTo>
                    <a:cubicBezTo>
                      <a:pt x="6688" y="4157"/>
                      <a:pt x="6688" y="4157"/>
                      <a:pt x="6718" y="4187"/>
                    </a:cubicBezTo>
                    <a:cubicBezTo>
                      <a:pt x="6727" y="4178"/>
                      <a:pt x="6736" y="4175"/>
                      <a:pt x="6745" y="4175"/>
                    </a:cubicBezTo>
                    <a:cubicBezTo>
                      <a:pt x="6767" y="4175"/>
                      <a:pt x="6788" y="4196"/>
                      <a:pt x="6810" y="4217"/>
                    </a:cubicBezTo>
                    <a:cubicBezTo>
                      <a:pt x="6840" y="4248"/>
                      <a:pt x="6840" y="4278"/>
                      <a:pt x="6840" y="4278"/>
                    </a:cubicBezTo>
                    <a:cubicBezTo>
                      <a:pt x="6779" y="4309"/>
                      <a:pt x="6810" y="4309"/>
                      <a:pt x="6870" y="4309"/>
                    </a:cubicBezTo>
                    <a:cubicBezTo>
                      <a:pt x="6870" y="4319"/>
                      <a:pt x="6877" y="4322"/>
                      <a:pt x="6887" y="4322"/>
                    </a:cubicBezTo>
                    <a:cubicBezTo>
                      <a:pt x="6907" y="4322"/>
                      <a:pt x="6941" y="4309"/>
                      <a:pt x="6962" y="4309"/>
                    </a:cubicBezTo>
                    <a:cubicBezTo>
                      <a:pt x="6982" y="4309"/>
                      <a:pt x="7002" y="4295"/>
                      <a:pt x="7013" y="4295"/>
                    </a:cubicBezTo>
                    <a:cubicBezTo>
                      <a:pt x="7019" y="4295"/>
                      <a:pt x="7022" y="4299"/>
                      <a:pt x="7022" y="4309"/>
                    </a:cubicBezTo>
                    <a:cubicBezTo>
                      <a:pt x="6992" y="4339"/>
                      <a:pt x="6962" y="4369"/>
                      <a:pt x="6962" y="4369"/>
                    </a:cubicBezTo>
                    <a:cubicBezTo>
                      <a:pt x="6977" y="4385"/>
                      <a:pt x="6984" y="4392"/>
                      <a:pt x="6992" y="4392"/>
                    </a:cubicBezTo>
                    <a:cubicBezTo>
                      <a:pt x="7000" y="4392"/>
                      <a:pt x="7007" y="4385"/>
                      <a:pt x="7022" y="4369"/>
                    </a:cubicBezTo>
                    <a:cubicBezTo>
                      <a:pt x="7022" y="4430"/>
                      <a:pt x="7022" y="4430"/>
                      <a:pt x="7053" y="4461"/>
                    </a:cubicBezTo>
                    <a:cubicBezTo>
                      <a:pt x="7114" y="4491"/>
                      <a:pt x="7144" y="4521"/>
                      <a:pt x="7174" y="4521"/>
                    </a:cubicBezTo>
                    <a:cubicBezTo>
                      <a:pt x="7148" y="4574"/>
                      <a:pt x="7212" y="4649"/>
                      <a:pt x="7270" y="4649"/>
                    </a:cubicBezTo>
                    <a:cubicBezTo>
                      <a:pt x="7279" y="4649"/>
                      <a:pt x="7288" y="4647"/>
                      <a:pt x="7296" y="4643"/>
                    </a:cubicBezTo>
                    <a:cubicBezTo>
                      <a:pt x="7326" y="4643"/>
                      <a:pt x="7326" y="4643"/>
                      <a:pt x="7326" y="4673"/>
                    </a:cubicBezTo>
                    <a:cubicBezTo>
                      <a:pt x="7326" y="4734"/>
                      <a:pt x="7326" y="4734"/>
                      <a:pt x="7357" y="4734"/>
                    </a:cubicBezTo>
                    <a:cubicBezTo>
                      <a:pt x="7362" y="4728"/>
                      <a:pt x="7367" y="4726"/>
                      <a:pt x="7371" y="4726"/>
                    </a:cubicBezTo>
                    <a:cubicBezTo>
                      <a:pt x="7387" y="4726"/>
                      <a:pt x="7387" y="4770"/>
                      <a:pt x="7387" y="4795"/>
                    </a:cubicBezTo>
                    <a:cubicBezTo>
                      <a:pt x="7365" y="4840"/>
                      <a:pt x="7359" y="4868"/>
                      <a:pt x="7381" y="4868"/>
                    </a:cubicBezTo>
                    <a:cubicBezTo>
                      <a:pt x="7389" y="4868"/>
                      <a:pt x="7401" y="4864"/>
                      <a:pt x="7417" y="4856"/>
                    </a:cubicBezTo>
                    <a:cubicBezTo>
                      <a:pt x="7448" y="4886"/>
                      <a:pt x="7478" y="4917"/>
                      <a:pt x="7509" y="4917"/>
                    </a:cubicBezTo>
                    <a:cubicBezTo>
                      <a:pt x="7539" y="4932"/>
                      <a:pt x="7554" y="4939"/>
                      <a:pt x="7566" y="4939"/>
                    </a:cubicBezTo>
                    <a:cubicBezTo>
                      <a:pt x="7577" y="4939"/>
                      <a:pt x="7585" y="4932"/>
                      <a:pt x="7600" y="4917"/>
                    </a:cubicBezTo>
                    <a:cubicBezTo>
                      <a:pt x="7600" y="4899"/>
                      <a:pt x="7621" y="4891"/>
                      <a:pt x="7639" y="4888"/>
                    </a:cubicBezTo>
                    <a:lnTo>
                      <a:pt x="7639" y="4888"/>
                    </a:lnTo>
                    <a:cubicBezTo>
                      <a:pt x="7608" y="4896"/>
                      <a:pt x="7630" y="4921"/>
                      <a:pt x="7630" y="4947"/>
                    </a:cubicBezTo>
                    <a:cubicBezTo>
                      <a:pt x="7600" y="4977"/>
                      <a:pt x="7630" y="5008"/>
                      <a:pt x="7661" y="5038"/>
                    </a:cubicBezTo>
                    <a:cubicBezTo>
                      <a:pt x="7661" y="5038"/>
                      <a:pt x="7691" y="5069"/>
                      <a:pt x="7721" y="5099"/>
                    </a:cubicBezTo>
                    <a:cubicBezTo>
                      <a:pt x="7744" y="5143"/>
                      <a:pt x="7750" y="5172"/>
                      <a:pt x="7763" y="5172"/>
                    </a:cubicBezTo>
                    <a:cubicBezTo>
                      <a:pt x="7768" y="5172"/>
                      <a:pt x="7774" y="5168"/>
                      <a:pt x="7782" y="5160"/>
                    </a:cubicBezTo>
                    <a:cubicBezTo>
                      <a:pt x="7812" y="5130"/>
                      <a:pt x="7813" y="5129"/>
                      <a:pt x="7813" y="5129"/>
                    </a:cubicBezTo>
                    <a:lnTo>
                      <a:pt x="7813" y="5129"/>
                    </a:lnTo>
                    <a:cubicBezTo>
                      <a:pt x="7785" y="5186"/>
                      <a:pt x="7912" y="5346"/>
                      <a:pt x="7980" y="5346"/>
                    </a:cubicBezTo>
                    <a:cubicBezTo>
                      <a:pt x="7985" y="5346"/>
                      <a:pt x="7990" y="5344"/>
                      <a:pt x="7995" y="5342"/>
                    </a:cubicBezTo>
                    <a:lnTo>
                      <a:pt x="7995" y="5342"/>
                    </a:lnTo>
                    <a:lnTo>
                      <a:pt x="7965" y="5373"/>
                    </a:lnTo>
                    <a:cubicBezTo>
                      <a:pt x="7965" y="5403"/>
                      <a:pt x="7965" y="5403"/>
                      <a:pt x="7995" y="5464"/>
                    </a:cubicBezTo>
                    <a:cubicBezTo>
                      <a:pt x="8025" y="5464"/>
                      <a:pt x="8086" y="5524"/>
                      <a:pt x="8147" y="5585"/>
                    </a:cubicBezTo>
                    <a:cubicBezTo>
                      <a:pt x="8197" y="5635"/>
                      <a:pt x="8226" y="5685"/>
                      <a:pt x="8252" y="5685"/>
                    </a:cubicBezTo>
                    <a:cubicBezTo>
                      <a:pt x="8257" y="5685"/>
                      <a:pt x="8263" y="5682"/>
                      <a:pt x="8269" y="5676"/>
                    </a:cubicBezTo>
                    <a:lnTo>
                      <a:pt x="8269" y="5676"/>
                    </a:lnTo>
                    <a:cubicBezTo>
                      <a:pt x="8269" y="5707"/>
                      <a:pt x="8269" y="5707"/>
                      <a:pt x="8238" y="5707"/>
                    </a:cubicBezTo>
                    <a:cubicBezTo>
                      <a:pt x="8208" y="5707"/>
                      <a:pt x="8238" y="5737"/>
                      <a:pt x="8238" y="5737"/>
                    </a:cubicBezTo>
                    <a:cubicBezTo>
                      <a:pt x="8248" y="5747"/>
                      <a:pt x="8258" y="5751"/>
                      <a:pt x="8267" y="5751"/>
                    </a:cubicBezTo>
                    <a:cubicBezTo>
                      <a:pt x="8285" y="5751"/>
                      <a:pt x="8299" y="5737"/>
                      <a:pt x="8299" y="5737"/>
                    </a:cubicBezTo>
                    <a:cubicBezTo>
                      <a:pt x="8312" y="5725"/>
                      <a:pt x="8324" y="5717"/>
                      <a:pt x="8335" y="5717"/>
                    </a:cubicBezTo>
                    <a:cubicBezTo>
                      <a:pt x="8349" y="5717"/>
                      <a:pt x="8360" y="5732"/>
                      <a:pt x="8360" y="5768"/>
                    </a:cubicBezTo>
                    <a:cubicBezTo>
                      <a:pt x="8360" y="5828"/>
                      <a:pt x="8421" y="5889"/>
                      <a:pt x="8451" y="5920"/>
                    </a:cubicBezTo>
                    <a:cubicBezTo>
                      <a:pt x="8481" y="5950"/>
                      <a:pt x="8481" y="5950"/>
                      <a:pt x="8481" y="5980"/>
                    </a:cubicBezTo>
                    <a:cubicBezTo>
                      <a:pt x="8451" y="6011"/>
                      <a:pt x="8451" y="6072"/>
                      <a:pt x="8542" y="6072"/>
                    </a:cubicBezTo>
                    <a:cubicBezTo>
                      <a:pt x="8542" y="6072"/>
                      <a:pt x="8542" y="6072"/>
                      <a:pt x="8542" y="6102"/>
                    </a:cubicBezTo>
                    <a:cubicBezTo>
                      <a:pt x="8521" y="6124"/>
                      <a:pt x="8499" y="6145"/>
                      <a:pt x="8521" y="6145"/>
                    </a:cubicBezTo>
                    <a:cubicBezTo>
                      <a:pt x="8530" y="6145"/>
                      <a:pt x="8546" y="6141"/>
                      <a:pt x="8573" y="6132"/>
                    </a:cubicBezTo>
                    <a:cubicBezTo>
                      <a:pt x="8603" y="6163"/>
                      <a:pt x="8664" y="6193"/>
                      <a:pt x="8664" y="6254"/>
                    </a:cubicBezTo>
                    <a:cubicBezTo>
                      <a:pt x="8664" y="6279"/>
                      <a:pt x="8685" y="6284"/>
                      <a:pt x="8710" y="6284"/>
                    </a:cubicBezTo>
                    <a:lnTo>
                      <a:pt x="8710" y="6284"/>
                    </a:lnTo>
                    <a:cubicBezTo>
                      <a:pt x="8704" y="6298"/>
                      <a:pt x="8703" y="6304"/>
                      <a:pt x="8708" y="6304"/>
                    </a:cubicBezTo>
                    <a:cubicBezTo>
                      <a:pt x="8715" y="6304"/>
                      <a:pt x="8730" y="6297"/>
                      <a:pt x="8755" y="6284"/>
                    </a:cubicBezTo>
                    <a:cubicBezTo>
                      <a:pt x="8764" y="6275"/>
                      <a:pt x="8773" y="6272"/>
                      <a:pt x="8780" y="6272"/>
                    </a:cubicBezTo>
                    <a:cubicBezTo>
                      <a:pt x="8798" y="6272"/>
                      <a:pt x="8807" y="6293"/>
                      <a:pt x="8785" y="6315"/>
                    </a:cubicBezTo>
                    <a:cubicBezTo>
                      <a:pt x="8755" y="6345"/>
                      <a:pt x="8785" y="6376"/>
                      <a:pt x="8785" y="6376"/>
                    </a:cubicBezTo>
                    <a:cubicBezTo>
                      <a:pt x="8785" y="6376"/>
                      <a:pt x="8876" y="6467"/>
                      <a:pt x="8968" y="6558"/>
                    </a:cubicBezTo>
                    <a:cubicBezTo>
                      <a:pt x="9059" y="6680"/>
                      <a:pt x="9089" y="6740"/>
                      <a:pt x="9120" y="6740"/>
                    </a:cubicBezTo>
                    <a:cubicBezTo>
                      <a:pt x="9180" y="6740"/>
                      <a:pt x="9180" y="6740"/>
                      <a:pt x="9150" y="6771"/>
                    </a:cubicBezTo>
                    <a:cubicBezTo>
                      <a:pt x="9150" y="6801"/>
                      <a:pt x="9150" y="6832"/>
                      <a:pt x="9150" y="6832"/>
                    </a:cubicBezTo>
                    <a:cubicBezTo>
                      <a:pt x="9180" y="6862"/>
                      <a:pt x="9180" y="6892"/>
                      <a:pt x="9150" y="6892"/>
                    </a:cubicBezTo>
                    <a:cubicBezTo>
                      <a:pt x="9211" y="6892"/>
                      <a:pt x="9211" y="6892"/>
                      <a:pt x="9211" y="6923"/>
                    </a:cubicBezTo>
                    <a:cubicBezTo>
                      <a:pt x="9180" y="6923"/>
                      <a:pt x="9211" y="6953"/>
                      <a:pt x="9241" y="6953"/>
                    </a:cubicBezTo>
                    <a:cubicBezTo>
                      <a:pt x="9266" y="6940"/>
                      <a:pt x="9281" y="6933"/>
                      <a:pt x="9285" y="6933"/>
                    </a:cubicBezTo>
                    <a:cubicBezTo>
                      <a:pt x="9292" y="6933"/>
                      <a:pt x="9277" y="6948"/>
                      <a:pt x="9241" y="6983"/>
                    </a:cubicBezTo>
                    <a:cubicBezTo>
                      <a:pt x="9241" y="6983"/>
                      <a:pt x="9241" y="7028"/>
                      <a:pt x="9241" y="7044"/>
                    </a:cubicBezTo>
                    <a:cubicBezTo>
                      <a:pt x="9251" y="7034"/>
                      <a:pt x="9261" y="7031"/>
                      <a:pt x="9273" y="7031"/>
                    </a:cubicBezTo>
                    <a:cubicBezTo>
                      <a:pt x="9295" y="7031"/>
                      <a:pt x="9322" y="7044"/>
                      <a:pt x="9363" y="7044"/>
                    </a:cubicBezTo>
                    <a:cubicBezTo>
                      <a:pt x="9363" y="7075"/>
                      <a:pt x="9363" y="7075"/>
                      <a:pt x="9363" y="7105"/>
                    </a:cubicBezTo>
                    <a:cubicBezTo>
                      <a:pt x="9332" y="7135"/>
                      <a:pt x="9424" y="7227"/>
                      <a:pt x="9484" y="7227"/>
                    </a:cubicBezTo>
                    <a:cubicBezTo>
                      <a:pt x="9484" y="7217"/>
                      <a:pt x="9488" y="7213"/>
                      <a:pt x="9491" y="7213"/>
                    </a:cubicBezTo>
                    <a:cubicBezTo>
                      <a:pt x="9498" y="7213"/>
                      <a:pt x="9505" y="7227"/>
                      <a:pt x="9484" y="7227"/>
                    </a:cubicBezTo>
                    <a:cubicBezTo>
                      <a:pt x="9454" y="7257"/>
                      <a:pt x="9454" y="7257"/>
                      <a:pt x="9484" y="7287"/>
                    </a:cubicBezTo>
                    <a:cubicBezTo>
                      <a:pt x="9515" y="7287"/>
                      <a:pt x="9484" y="7318"/>
                      <a:pt x="9454" y="7318"/>
                    </a:cubicBezTo>
                    <a:cubicBezTo>
                      <a:pt x="9424" y="7318"/>
                      <a:pt x="9424" y="7348"/>
                      <a:pt x="9454" y="7379"/>
                    </a:cubicBezTo>
                    <a:cubicBezTo>
                      <a:pt x="9515" y="7379"/>
                      <a:pt x="9545" y="7470"/>
                      <a:pt x="9576" y="7531"/>
                    </a:cubicBezTo>
                    <a:cubicBezTo>
                      <a:pt x="9636" y="7622"/>
                      <a:pt x="9667" y="7622"/>
                      <a:pt x="9758" y="7622"/>
                    </a:cubicBezTo>
                    <a:lnTo>
                      <a:pt x="9819" y="7591"/>
                    </a:lnTo>
                    <a:lnTo>
                      <a:pt x="9788" y="7652"/>
                    </a:lnTo>
                    <a:cubicBezTo>
                      <a:pt x="9758" y="7652"/>
                      <a:pt x="9697" y="7713"/>
                      <a:pt x="9697" y="7713"/>
                    </a:cubicBezTo>
                    <a:cubicBezTo>
                      <a:pt x="9707" y="7723"/>
                      <a:pt x="9717" y="7726"/>
                      <a:pt x="9726" y="7726"/>
                    </a:cubicBezTo>
                    <a:cubicBezTo>
                      <a:pt x="9744" y="7726"/>
                      <a:pt x="9758" y="7713"/>
                      <a:pt x="9758" y="7713"/>
                    </a:cubicBezTo>
                    <a:cubicBezTo>
                      <a:pt x="9767" y="7704"/>
                      <a:pt x="9776" y="7700"/>
                      <a:pt x="9784" y="7700"/>
                    </a:cubicBezTo>
                    <a:cubicBezTo>
                      <a:pt x="9804" y="7700"/>
                      <a:pt x="9819" y="7722"/>
                      <a:pt x="9819" y="7743"/>
                    </a:cubicBezTo>
                    <a:cubicBezTo>
                      <a:pt x="9788" y="7804"/>
                      <a:pt x="9819" y="7835"/>
                      <a:pt x="9849" y="7835"/>
                    </a:cubicBezTo>
                    <a:cubicBezTo>
                      <a:pt x="9880" y="7865"/>
                      <a:pt x="9880" y="7865"/>
                      <a:pt x="9849" y="7895"/>
                    </a:cubicBezTo>
                    <a:cubicBezTo>
                      <a:pt x="9864" y="7911"/>
                      <a:pt x="9872" y="7918"/>
                      <a:pt x="9880" y="7918"/>
                    </a:cubicBezTo>
                    <a:cubicBezTo>
                      <a:pt x="9887" y="7918"/>
                      <a:pt x="9895" y="7911"/>
                      <a:pt x="9910" y="7895"/>
                    </a:cubicBezTo>
                    <a:cubicBezTo>
                      <a:pt x="9940" y="7895"/>
                      <a:pt x="9940" y="7895"/>
                      <a:pt x="9940" y="7956"/>
                    </a:cubicBezTo>
                    <a:cubicBezTo>
                      <a:pt x="9880" y="7987"/>
                      <a:pt x="9910" y="8047"/>
                      <a:pt x="9940" y="8047"/>
                    </a:cubicBezTo>
                    <a:cubicBezTo>
                      <a:pt x="9949" y="8038"/>
                      <a:pt x="9958" y="8035"/>
                      <a:pt x="9966" y="8035"/>
                    </a:cubicBezTo>
                    <a:cubicBezTo>
                      <a:pt x="9986" y="8035"/>
                      <a:pt x="10001" y="8056"/>
                      <a:pt x="10001" y="8078"/>
                    </a:cubicBezTo>
                    <a:cubicBezTo>
                      <a:pt x="10001" y="8078"/>
                      <a:pt x="10031" y="8108"/>
                      <a:pt x="10062" y="8108"/>
                    </a:cubicBezTo>
                    <a:lnTo>
                      <a:pt x="10092" y="8139"/>
                    </a:lnTo>
                    <a:cubicBezTo>
                      <a:pt x="10092" y="8154"/>
                      <a:pt x="10085" y="8161"/>
                      <a:pt x="10073" y="8161"/>
                    </a:cubicBezTo>
                    <a:cubicBezTo>
                      <a:pt x="10062" y="8161"/>
                      <a:pt x="10047" y="8154"/>
                      <a:pt x="10031" y="8139"/>
                    </a:cubicBezTo>
                    <a:lnTo>
                      <a:pt x="10031" y="8169"/>
                    </a:lnTo>
                    <a:cubicBezTo>
                      <a:pt x="10062" y="8230"/>
                      <a:pt x="10062" y="8230"/>
                      <a:pt x="10092" y="8230"/>
                    </a:cubicBezTo>
                    <a:cubicBezTo>
                      <a:pt x="10183" y="8230"/>
                      <a:pt x="10183" y="8230"/>
                      <a:pt x="10123" y="8260"/>
                    </a:cubicBezTo>
                    <a:cubicBezTo>
                      <a:pt x="10092" y="8290"/>
                      <a:pt x="10062" y="8321"/>
                      <a:pt x="10092" y="8321"/>
                    </a:cubicBezTo>
                    <a:cubicBezTo>
                      <a:pt x="10111" y="8315"/>
                      <a:pt x="10124" y="8312"/>
                      <a:pt x="10133" y="8312"/>
                    </a:cubicBezTo>
                    <a:cubicBezTo>
                      <a:pt x="10171" y="8312"/>
                      <a:pt x="10147" y="8351"/>
                      <a:pt x="10123" y="8351"/>
                    </a:cubicBezTo>
                    <a:cubicBezTo>
                      <a:pt x="10062" y="8382"/>
                      <a:pt x="10062" y="8382"/>
                      <a:pt x="10153" y="8412"/>
                    </a:cubicBezTo>
                    <a:cubicBezTo>
                      <a:pt x="10183" y="8473"/>
                      <a:pt x="10244" y="8534"/>
                      <a:pt x="10275" y="8594"/>
                    </a:cubicBezTo>
                    <a:cubicBezTo>
                      <a:pt x="10329" y="8648"/>
                      <a:pt x="10335" y="8702"/>
                      <a:pt x="10335" y="8735"/>
                    </a:cubicBezTo>
                    <a:lnTo>
                      <a:pt x="10335" y="8735"/>
                    </a:lnTo>
                    <a:cubicBezTo>
                      <a:pt x="10338" y="8735"/>
                      <a:pt x="10340" y="8735"/>
                      <a:pt x="10343" y="8735"/>
                    </a:cubicBezTo>
                    <a:cubicBezTo>
                      <a:pt x="10368" y="8735"/>
                      <a:pt x="10374" y="8763"/>
                      <a:pt x="10396" y="8807"/>
                    </a:cubicBezTo>
                    <a:cubicBezTo>
                      <a:pt x="10396" y="8868"/>
                      <a:pt x="10457" y="8898"/>
                      <a:pt x="10487" y="8898"/>
                    </a:cubicBezTo>
                    <a:cubicBezTo>
                      <a:pt x="10487" y="8898"/>
                      <a:pt x="10487" y="8868"/>
                      <a:pt x="10487" y="8868"/>
                    </a:cubicBezTo>
                    <a:cubicBezTo>
                      <a:pt x="10505" y="8859"/>
                      <a:pt x="10518" y="8855"/>
                      <a:pt x="10527" y="8855"/>
                    </a:cubicBezTo>
                    <a:cubicBezTo>
                      <a:pt x="10548" y="8855"/>
                      <a:pt x="10548" y="8877"/>
                      <a:pt x="10548" y="8898"/>
                    </a:cubicBezTo>
                    <a:cubicBezTo>
                      <a:pt x="10548" y="8929"/>
                      <a:pt x="10518" y="8959"/>
                      <a:pt x="10487" y="8959"/>
                    </a:cubicBezTo>
                    <a:cubicBezTo>
                      <a:pt x="10457" y="8990"/>
                      <a:pt x="10427" y="9020"/>
                      <a:pt x="10457" y="9050"/>
                    </a:cubicBezTo>
                    <a:cubicBezTo>
                      <a:pt x="10457" y="9050"/>
                      <a:pt x="10457" y="9064"/>
                      <a:pt x="10466" y="9064"/>
                    </a:cubicBezTo>
                    <a:cubicBezTo>
                      <a:pt x="10471" y="9064"/>
                      <a:pt x="10477" y="9061"/>
                      <a:pt x="10487" y="9050"/>
                    </a:cubicBezTo>
                    <a:cubicBezTo>
                      <a:pt x="10503" y="9035"/>
                      <a:pt x="10510" y="9028"/>
                      <a:pt x="10514" y="9028"/>
                    </a:cubicBezTo>
                    <a:cubicBezTo>
                      <a:pt x="10518" y="9028"/>
                      <a:pt x="10518" y="9035"/>
                      <a:pt x="10518" y="9050"/>
                    </a:cubicBezTo>
                    <a:cubicBezTo>
                      <a:pt x="10548" y="9050"/>
                      <a:pt x="10548" y="9081"/>
                      <a:pt x="10579" y="9081"/>
                    </a:cubicBezTo>
                    <a:cubicBezTo>
                      <a:pt x="10609" y="9081"/>
                      <a:pt x="10639" y="9081"/>
                      <a:pt x="10639" y="9111"/>
                    </a:cubicBezTo>
                    <a:cubicBezTo>
                      <a:pt x="10639" y="9142"/>
                      <a:pt x="10639" y="9202"/>
                      <a:pt x="10639" y="9202"/>
                    </a:cubicBezTo>
                    <a:lnTo>
                      <a:pt x="10609" y="9202"/>
                    </a:lnTo>
                    <a:cubicBezTo>
                      <a:pt x="10579" y="9233"/>
                      <a:pt x="10579" y="9263"/>
                      <a:pt x="10579" y="9263"/>
                    </a:cubicBezTo>
                    <a:lnTo>
                      <a:pt x="10609" y="9263"/>
                    </a:lnTo>
                    <a:cubicBezTo>
                      <a:pt x="10610" y="9262"/>
                      <a:pt x="10611" y="9262"/>
                      <a:pt x="10612" y="9262"/>
                    </a:cubicBezTo>
                    <a:cubicBezTo>
                      <a:pt x="10651" y="9262"/>
                      <a:pt x="10853" y="9751"/>
                      <a:pt x="10883" y="9810"/>
                    </a:cubicBezTo>
                    <a:cubicBezTo>
                      <a:pt x="10883" y="9860"/>
                      <a:pt x="10903" y="9910"/>
                      <a:pt x="10927" y="9910"/>
                    </a:cubicBezTo>
                    <a:cubicBezTo>
                      <a:pt x="10932" y="9910"/>
                      <a:pt x="10938" y="9907"/>
                      <a:pt x="10943" y="9901"/>
                    </a:cubicBezTo>
                    <a:cubicBezTo>
                      <a:pt x="10947" y="9898"/>
                      <a:pt x="10950" y="9897"/>
                      <a:pt x="10953" y="9897"/>
                    </a:cubicBezTo>
                    <a:cubicBezTo>
                      <a:pt x="10981" y="9897"/>
                      <a:pt x="11011" y="10005"/>
                      <a:pt x="11065" y="10114"/>
                    </a:cubicBezTo>
                    <a:cubicBezTo>
                      <a:pt x="11119" y="10223"/>
                      <a:pt x="11174" y="10332"/>
                      <a:pt x="11206" y="10332"/>
                    </a:cubicBezTo>
                    <a:cubicBezTo>
                      <a:pt x="11210" y="10332"/>
                      <a:pt x="11214" y="10330"/>
                      <a:pt x="11217" y="10327"/>
                    </a:cubicBezTo>
                    <a:cubicBezTo>
                      <a:pt x="11217" y="10327"/>
                      <a:pt x="11217" y="10357"/>
                      <a:pt x="11217" y="10388"/>
                    </a:cubicBezTo>
                    <a:cubicBezTo>
                      <a:pt x="11247" y="10449"/>
                      <a:pt x="11308" y="10479"/>
                      <a:pt x="11308" y="10509"/>
                    </a:cubicBezTo>
                    <a:cubicBezTo>
                      <a:pt x="11328" y="10509"/>
                      <a:pt x="11335" y="10523"/>
                      <a:pt x="11328" y="10523"/>
                    </a:cubicBezTo>
                    <a:cubicBezTo>
                      <a:pt x="11325" y="10523"/>
                      <a:pt x="11318" y="10520"/>
                      <a:pt x="11308" y="10509"/>
                    </a:cubicBezTo>
                    <a:cubicBezTo>
                      <a:pt x="11278" y="10540"/>
                      <a:pt x="11247" y="10540"/>
                      <a:pt x="11247" y="10570"/>
                    </a:cubicBezTo>
                    <a:cubicBezTo>
                      <a:pt x="11263" y="10585"/>
                      <a:pt x="11278" y="10593"/>
                      <a:pt x="11293" y="10593"/>
                    </a:cubicBezTo>
                    <a:cubicBezTo>
                      <a:pt x="11308" y="10593"/>
                      <a:pt x="11323" y="10585"/>
                      <a:pt x="11339" y="10570"/>
                    </a:cubicBezTo>
                    <a:cubicBezTo>
                      <a:pt x="11369" y="10570"/>
                      <a:pt x="11369" y="10601"/>
                      <a:pt x="11369" y="10601"/>
                    </a:cubicBezTo>
                    <a:cubicBezTo>
                      <a:pt x="11369" y="10601"/>
                      <a:pt x="11369" y="10601"/>
                      <a:pt x="11339" y="10631"/>
                    </a:cubicBezTo>
                    <a:cubicBezTo>
                      <a:pt x="11308" y="10631"/>
                      <a:pt x="11278" y="10661"/>
                      <a:pt x="11278" y="10661"/>
                    </a:cubicBezTo>
                    <a:cubicBezTo>
                      <a:pt x="11308" y="10661"/>
                      <a:pt x="11339" y="10692"/>
                      <a:pt x="11339" y="10692"/>
                    </a:cubicBezTo>
                    <a:cubicBezTo>
                      <a:pt x="11339" y="10692"/>
                      <a:pt x="11339" y="10692"/>
                      <a:pt x="11278" y="10722"/>
                    </a:cubicBezTo>
                    <a:cubicBezTo>
                      <a:pt x="11217" y="10753"/>
                      <a:pt x="11217" y="10783"/>
                      <a:pt x="11278" y="10783"/>
                    </a:cubicBezTo>
                    <a:lnTo>
                      <a:pt x="11339" y="10813"/>
                    </a:lnTo>
                    <a:cubicBezTo>
                      <a:pt x="11278" y="10844"/>
                      <a:pt x="11369" y="10874"/>
                      <a:pt x="11399" y="10874"/>
                    </a:cubicBezTo>
                    <a:cubicBezTo>
                      <a:pt x="11339" y="10905"/>
                      <a:pt x="11339" y="10935"/>
                      <a:pt x="11430" y="10935"/>
                    </a:cubicBezTo>
                    <a:cubicBezTo>
                      <a:pt x="11460" y="10935"/>
                      <a:pt x="11460" y="10935"/>
                      <a:pt x="11430" y="10965"/>
                    </a:cubicBezTo>
                    <a:cubicBezTo>
                      <a:pt x="11399" y="11026"/>
                      <a:pt x="11430" y="11026"/>
                      <a:pt x="11430" y="11087"/>
                    </a:cubicBezTo>
                    <a:cubicBezTo>
                      <a:pt x="11460" y="11087"/>
                      <a:pt x="11521" y="11239"/>
                      <a:pt x="11582" y="11421"/>
                    </a:cubicBezTo>
                    <a:cubicBezTo>
                      <a:pt x="11673" y="11604"/>
                      <a:pt x="11703" y="11725"/>
                      <a:pt x="11734" y="11725"/>
                    </a:cubicBezTo>
                    <a:cubicBezTo>
                      <a:pt x="11734" y="11756"/>
                      <a:pt x="11734" y="11756"/>
                      <a:pt x="11703" y="11786"/>
                    </a:cubicBezTo>
                    <a:cubicBezTo>
                      <a:pt x="11673" y="11786"/>
                      <a:pt x="11673" y="11816"/>
                      <a:pt x="11764" y="11816"/>
                    </a:cubicBezTo>
                    <a:cubicBezTo>
                      <a:pt x="11794" y="11816"/>
                      <a:pt x="11825" y="11816"/>
                      <a:pt x="11764" y="11847"/>
                    </a:cubicBezTo>
                    <a:cubicBezTo>
                      <a:pt x="11734" y="11847"/>
                      <a:pt x="11734" y="11877"/>
                      <a:pt x="11764" y="11968"/>
                    </a:cubicBezTo>
                    <a:cubicBezTo>
                      <a:pt x="11794" y="12029"/>
                      <a:pt x="11794" y="12120"/>
                      <a:pt x="11855" y="12120"/>
                    </a:cubicBezTo>
                    <a:cubicBezTo>
                      <a:pt x="11886" y="12151"/>
                      <a:pt x="11886" y="12151"/>
                      <a:pt x="11855" y="12151"/>
                    </a:cubicBezTo>
                    <a:cubicBezTo>
                      <a:pt x="11764" y="12151"/>
                      <a:pt x="11764" y="12242"/>
                      <a:pt x="11855" y="12303"/>
                    </a:cubicBezTo>
                    <a:cubicBezTo>
                      <a:pt x="11855" y="12333"/>
                      <a:pt x="11855" y="12364"/>
                      <a:pt x="11825" y="12364"/>
                    </a:cubicBezTo>
                    <a:cubicBezTo>
                      <a:pt x="11855" y="12394"/>
                      <a:pt x="11855" y="12394"/>
                      <a:pt x="11916" y="12455"/>
                    </a:cubicBezTo>
                    <a:cubicBezTo>
                      <a:pt x="11916" y="12485"/>
                      <a:pt x="11946" y="12576"/>
                      <a:pt x="11946" y="12607"/>
                    </a:cubicBezTo>
                    <a:cubicBezTo>
                      <a:pt x="11946" y="12667"/>
                      <a:pt x="12007" y="12698"/>
                      <a:pt x="12007" y="12698"/>
                    </a:cubicBezTo>
                    <a:cubicBezTo>
                      <a:pt x="11977" y="12728"/>
                      <a:pt x="12007" y="12819"/>
                      <a:pt x="12038" y="12971"/>
                    </a:cubicBezTo>
                    <a:cubicBezTo>
                      <a:pt x="12068" y="13154"/>
                      <a:pt x="12098" y="13275"/>
                      <a:pt x="12068" y="13306"/>
                    </a:cubicBezTo>
                    <a:cubicBezTo>
                      <a:pt x="12068" y="13306"/>
                      <a:pt x="12068" y="13336"/>
                      <a:pt x="12098" y="13336"/>
                    </a:cubicBezTo>
                    <a:cubicBezTo>
                      <a:pt x="12190" y="13336"/>
                      <a:pt x="12190" y="13367"/>
                      <a:pt x="12159" y="13397"/>
                    </a:cubicBezTo>
                    <a:cubicBezTo>
                      <a:pt x="12098" y="13427"/>
                      <a:pt x="12098" y="13519"/>
                      <a:pt x="12190" y="13549"/>
                    </a:cubicBezTo>
                    <a:lnTo>
                      <a:pt x="12129" y="13549"/>
                    </a:lnTo>
                    <a:cubicBezTo>
                      <a:pt x="12068" y="13579"/>
                      <a:pt x="12129" y="13640"/>
                      <a:pt x="12190" y="13640"/>
                    </a:cubicBezTo>
                    <a:cubicBezTo>
                      <a:pt x="12159" y="13671"/>
                      <a:pt x="12129" y="13701"/>
                      <a:pt x="12190" y="13731"/>
                    </a:cubicBezTo>
                    <a:cubicBezTo>
                      <a:pt x="12190" y="13731"/>
                      <a:pt x="12190" y="13731"/>
                      <a:pt x="12129" y="13762"/>
                    </a:cubicBezTo>
                    <a:cubicBezTo>
                      <a:pt x="12098" y="13762"/>
                      <a:pt x="12038" y="13762"/>
                      <a:pt x="12068" y="13792"/>
                    </a:cubicBezTo>
                    <a:cubicBezTo>
                      <a:pt x="12068" y="13802"/>
                      <a:pt x="12071" y="13806"/>
                      <a:pt x="12077" y="13806"/>
                    </a:cubicBezTo>
                    <a:cubicBezTo>
                      <a:pt x="12088" y="13806"/>
                      <a:pt x="12109" y="13792"/>
                      <a:pt x="12129" y="13792"/>
                    </a:cubicBezTo>
                    <a:lnTo>
                      <a:pt x="12129" y="13853"/>
                    </a:lnTo>
                    <a:cubicBezTo>
                      <a:pt x="12129" y="13853"/>
                      <a:pt x="12129" y="13866"/>
                      <a:pt x="12147" y="13866"/>
                    </a:cubicBezTo>
                    <a:cubicBezTo>
                      <a:pt x="12156" y="13866"/>
                      <a:pt x="12169" y="13863"/>
                      <a:pt x="12190" y="13853"/>
                    </a:cubicBezTo>
                    <a:cubicBezTo>
                      <a:pt x="12217" y="13853"/>
                      <a:pt x="12220" y="13878"/>
                      <a:pt x="12220" y="13906"/>
                    </a:cubicBezTo>
                    <a:lnTo>
                      <a:pt x="12220" y="13906"/>
                    </a:lnTo>
                    <a:cubicBezTo>
                      <a:pt x="12228" y="13901"/>
                      <a:pt x="12239" y="13894"/>
                      <a:pt x="12250" y="13883"/>
                    </a:cubicBezTo>
                    <a:cubicBezTo>
                      <a:pt x="12281" y="13883"/>
                      <a:pt x="12311" y="13883"/>
                      <a:pt x="12311" y="13914"/>
                    </a:cubicBezTo>
                    <a:cubicBezTo>
                      <a:pt x="12311" y="13914"/>
                      <a:pt x="12372" y="13914"/>
                      <a:pt x="12402" y="13883"/>
                    </a:cubicBezTo>
                    <a:cubicBezTo>
                      <a:pt x="12463" y="13883"/>
                      <a:pt x="12494" y="13883"/>
                      <a:pt x="12524" y="13822"/>
                    </a:cubicBezTo>
                    <a:cubicBezTo>
                      <a:pt x="12524" y="13731"/>
                      <a:pt x="12554" y="13671"/>
                      <a:pt x="12494" y="13671"/>
                    </a:cubicBezTo>
                    <a:cubicBezTo>
                      <a:pt x="12494" y="13671"/>
                      <a:pt x="12463" y="13640"/>
                      <a:pt x="12433" y="13640"/>
                    </a:cubicBezTo>
                    <a:cubicBezTo>
                      <a:pt x="12433" y="13610"/>
                      <a:pt x="12463" y="13579"/>
                      <a:pt x="12463" y="13579"/>
                    </a:cubicBezTo>
                    <a:cubicBezTo>
                      <a:pt x="12494" y="13579"/>
                      <a:pt x="12494" y="13488"/>
                      <a:pt x="12463" y="13367"/>
                    </a:cubicBezTo>
                    <a:cubicBezTo>
                      <a:pt x="12433" y="13215"/>
                      <a:pt x="12433" y="13154"/>
                      <a:pt x="12463" y="13123"/>
                    </a:cubicBezTo>
                    <a:cubicBezTo>
                      <a:pt x="12494" y="13093"/>
                      <a:pt x="12463" y="13063"/>
                      <a:pt x="12463" y="13063"/>
                    </a:cubicBezTo>
                    <a:cubicBezTo>
                      <a:pt x="12461" y="13065"/>
                      <a:pt x="12458" y="13067"/>
                      <a:pt x="12455" y="13067"/>
                    </a:cubicBezTo>
                    <a:cubicBezTo>
                      <a:pt x="12427" y="13067"/>
                      <a:pt x="12400" y="12928"/>
                      <a:pt x="12372" y="12789"/>
                    </a:cubicBezTo>
                    <a:cubicBezTo>
                      <a:pt x="12342" y="12637"/>
                      <a:pt x="12311" y="12485"/>
                      <a:pt x="12281" y="12485"/>
                    </a:cubicBezTo>
                    <a:cubicBezTo>
                      <a:pt x="12250" y="12455"/>
                      <a:pt x="12250" y="12424"/>
                      <a:pt x="12250" y="12424"/>
                    </a:cubicBezTo>
                    <a:cubicBezTo>
                      <a:pt x="12281" y="12424"/>
                      <a:pt x="12281" y="12394"/>
                      <a:pt x="12281" y="12333"/>
                    </a:cubicBezTo>
                    <a:cubicBezTo>
                      <a:pt x="12220" y="12303"/>
                      <a:pt x="12220" y="12242"/>
                      <a:pt x="12220" y="12242"/>
                    </a:cubicBezTo>
                    <a:cubicBezTo>
                      <a:pt x="12250" y="12242"/>
                      <a:pt x="12250" y="12212"/>
                      <a:pt x="12220" y="12181"/>
                    </a:cubicBezTo>
                    <a:cubicBezTo>
                      <a:pt x="12220" y="12120"/>
                      <a:pt x="12220" y="12120"/>
                      <a:pt x="12159" y="12120"/>
                    </a:cubicBezTo>
                    <a:cubicBezTo>
                      <a:pt x="12159" y="12090"/>
                      <a:pt x="12129" y="11938"/>
                      <a:pt x="12129" y="11877"/>
                    </a:cubicBezTo>
                    <a:cubicBezTo>
                      <a:pt x="12159" y="11847"/>
                      <a:pt x="12129" y="11816"/>
                      <a:pt x="12098" y="11816"/>
                    </a:cubicBezTo>
                    <a:cubicBezTo>
                      <a:pt x="12038" y="11816"/>
                      <a:pt x="12007" y="11816"/>
                      <a:pt x="12007" y="11786"/>
                    </a:cubicBezTo>
                    <a:cubicBezTo>
                      <a:pt x="12007" y="11786"/>
                      <a:pt x="12038" y="11786"/>
                      <a:pt x="12068" y="11756"/>
                    </a:cubicBezTo>
                    <a:cubicBezTo>
                      <a:pt x="12081" y="11768"/>
                      <a:pt x="12088" y="11776"/>
                      <a:pt x="12092" y="11776"/>
                    </a:cubicBezTo>
                    <a:cubicBezTo>
                      <a:pt x="12098" y="11776"/>
                      <a:pt x="12098" y="11761"/>
                      <a:pt x="12098" y="11725"/>
                    </a:cubicBezTo>
                    <a:cubicBezTo>
                      <a:pt x="12098" y="11725"/>
                      <a:pt x="12098" y="11695"/>
                      <a:pt x="12098" y="11695"/>
                    </a:cubicBezTo>
                    <a:cubicBezTo>
                      <a:pt x="12068" y="11695"/>
                      <a:pt x="12038" y="11573"/>
                      <a:pt x="11977" y="11421"/>
                    </a:cubicBezTo>
                    <a:cubicBezTo>
                      <a:pt x="11916" y="11239"/>
                      <a:pt x="11886" y="11178"/>
                      <a:pt x="11855" y="11178"/>
                    </a:cubicBezTo>
                    <a:cubicBezTo>
                      <a:pt x="11825" y="11178"/>
                      <a:pt x="11825" y="11178"/>
                      <a:pt x="11825" y="11087"/>
                    </a:cubicBezTo>
                    <a:cubicBezTo>
                      <a:pt x="11886" y="10935"/>
                      <a:pt x="11886" y="10935"/>
                      <a:pt x="11825" y="10905"/>
                    </a:cubicBezTo>
                    <a:cubicBezTo>
                      <a:pt x="11825" y="10935"/>
                      <a:pt x="11794" y="10965"/>
                      <a:pt x="11764" y="10965"/>
                    </a:cubicBezTo>
                    <a:cubicBezTo>
                      <a:pt x="11746" y="10974"/>
                      <a:pt x="11734" y="10978"/>
                      <a:pt x="11726" y="10978"/>
                    </a:cubicBezTo>
                    <a:cubicBezTo>
                      <a:pt x="11708" y="10978"/>
                      <a:pt x="11721" y="10956"/>
                      <a:pt x="11764" y="10935"/>
                    </a:cubicBezTo>
                    <a:cubicBezTo>
                      <a:pt x="11825" y="10905"/>
                      <a:pt x="11673" y="10570"/>
                      <a:pt x="11612" y="10570"/>
                    </a:cubicBezTo>
                    <a:lnTo>
                      <a:pt x="11642" y="10570"/>
                    </a:lnTo>
                    <a:cubicBezTo>
                      <a:pt x="11673" y="10570"/>
                      <a:pt x="11642" y="10540"/>
                      <a:pt x="11612" y="10449"/>
                    </a:cubicBezTo>
                    <a:cubicBezTo>
                      <a:pt x="11612" y="10418"/>
                      <a:pt x="11612" y="10388"/>
                      <a:pt x="11612" y="10388"/>
                    </a:cubicBezTo>
                    <a:cubicBezTo>
                      <a:pt x="11607" y="10391"/>
                      <a:pt x="11601" y="10392"/>
                      <a:pt x="11596" y="10392"/>
                    </a:cubicBezTo>
                    <a:cubicBezTo>
                      <a:pt x="11546" y="10392"/>
                      <a:pt x="11524" y="10266"/>
                      <a:pt x="11551" y="10266"/>
                    </a:cubicBezTo>
                    <a:cubicBezTo>
                      <a:pt x="11582" y="10236"/>
                      <a:pt x="11582" y="10236"/>
                      <a:pt x="11551" y="10175"/>
                    </a:cubicBezTo>
                    <a:cubicBezTo>
                      <a:pt x="11460" y="10145"/>
                      <a:pt x="11460" y="10023"/>
                      <a:pt x="11490" y="10023"/>
                    </a:cubicBezTo>
                    <a:cubicBezTo>
                      <a:pt x="11490" y="10023"/>
                      <a:pt x="11460" y="9993"/>
                      <a:pt x="11460" y="9962"/>
                    </a:cubicBezTo>
                    <a:cubicBezTo>
                      <a:pt x="11430" y="9962"/>
                      <a:pt x="11399" y="9932"/>
                      <a:pt x="11399" y="9901"/>
                    </a:cubicBezTo>
                    <a:cubicBezTo>
                      <a:pt x="11377" y="9857"/>
                      <a:pt x="11371" y="9829"/>
                      <a:pt x="11358" y="9829"/>
                    </a:cubicBezTo>
                    <a:cubicBezTo>
                      <a:pt x="11353" y="9829"/>
                      <a:pt x="11347" y="9833"/>
                      <a:pt x="11339" y="9841"/>
                    </a:cubicBezTo>
                    <a:cubicBezTo>
                      <a:pt x="11323" y="9856"/>
                      <a:pt x="11308" y="9863"/>
                      <a:pt x="11293" y="9863"/>
                    </a:cubicBezTo>
                    <a:cubicBezTo>
                      <a:pt x="11278" y="9863"/>
                      <a:pt x="11263" y="9856"/>
                      <a:pt x="11247" y="9841"/>
                    </a:cubicBezTo>
                    <a:lnTo>
                      <a:pt x="11278" y="9841"/>
                    </a:lnTo>
                    <a:cubicBezTo>
                      <a:pt x="11308" y="9810"/>
                      <a:pt x="11308" y="9749"/>
                      <a:pt x="11247" y="9689"/>
                    </a:cubicBezTo>
                    <a:cubicBezTo>
                      <a:pt x="11217" y="9567"/>
                      <a:pt x="11187" y="9537"/>
                      <a:pt x="11217" y="9506"/>
                    </a:cubicBezTo>
                    <a:lnTo>
                      <a:pt x="11156" y="9476"/>
                    </a:lnTo>
                    <a:cubicBezTo>
                      <a:pt x="11126" y="9476"/>
                      <a:pt x="11126" y="9446"/>
                      <a:pt x="11156" y="9446"/>
                    </a:cubicBezTo>
                    <a:cubicBezTo>
                      <a:pt x="11187" y="9415"/>
                      <a:pt x="11126" y="9324"/>
                      <a:pt x="11095" y="9294"/>
                    </a:cubicBezTo>
                    <a:cubicBezTo>
                      <a:pt x="11065" y="9263"/>
                      <a:pt x="11065" y="9263"/>
                      <a:pt x="11065" y="9263"/>
                    </a:cubicBezTo>
                    <a:cubicBezTo>
                      <a:pt x="11126" y="9202"/>
                      <a:pt x="11095" y="9142"/>
                      <a:pt x="11004" y="9142"/>
                    </a:cubicBezTo>
                    <a:cubicBezTo>
                      <a:pt x="11035" y="9142"/>
                      <a:pt x="11035" y="9111"/>
                      <a:pt x="11035" y="9081"/>
                    </a:cubicBezTo>
                    <a:cubicBezTo>
                      <a:pt x="10974" y="9081"/>
                      <a:pt x="10943" y="8990"/>
                      <a:pt x="10974" y="8959"/>
                    </a:cubicBezTo>
                    <a:lnTo>
                      <a:pt x="10943" y="8959"/>
                    </a:lnTo>
                    <a:cubicBezTo>
                      <a:pt x="10913" y="8959"/>
                      <a:pt x="10883" y="8929"/>
                      <a:pt x="10883" y="8898"/>
                    </a:cubicBezTo>
                    <a:cubicBezTo>
                      <a:pt x="10883" y="8898"/>
                      <a:pt x="10852" y="8868"/>
                      <a:pt x="10822" y="8868"/>
                    </a:cubicBezTo>
                    <a:cubicBezTo>
                      <a:pt x="10791" y="8868"/>
                      <a:pt x="10761" y="8838"/>
                      <a:pt x="10761" y="8838"/>
                    </a:cubicBezTo>
                    <a:cubicBezTo>
                      <a:pt x="10761" y="8822"/>
                      <a:pt x="10769" y="8815"/>
                      <a:pt x="10784" y="8815"/>
                    </a:cubicBezTo>
                    <a:cubicBezTo>
                      <a:pt x="10799" y="8815"/>
                      <a:pt x="10822" y="8822"/>
                      <a:pt x="10852" y="8838"/>
                    </a:cubicBezTo>
                    <a:cubicBezTo>
                      <a:pt x="10913" y="8838"/>
                      <a:pt x="10852" y="8777"/>
                      <a:pt x="10761" y="8746"/>
                    </a:cubicBezTo>
                    <a:cubicBezTo>
                      <a:pt x="10791" y="8746"/>
                      <a:pt x="10852" y="8746"/>
                      <a:pt x="10791" y="8716"/>
                    </a:cubicBezTo>
                    <a:cubicBezTo>
                      <a:pt x="10791" y="8716"/>
                      <a:pt x="10761" y="8686"/>
                      <a:pt x="10731" y="8686"/>
                    </a:cubicBezTo>
                    <a:lnTo>
                      <a:pt x="10700" y="8625"/>
                    </a:lnTo>
                    <a:cubicBezTo>
                      <a:pt x="10700" y="8594"/>
                      <a:pt x="10700" y="8564"/>
                      <a:pt x="10700" y="8534"/>
                    </a:cubicBezTo>
                    <a:cubicBezTo>
                      <a:pt x="10639" y="8534"/>
                      <a:pt x="10639" y="8534"/>
                      <a:pt x="10670" y="8503"/>
                    </a:cubicBezTo>
                    <a:cubicBezTo>
                      <a:pt x="10685" y="8488"/>
                      <a:pt x="10693" y="8480"/>
                      <a:pt x="10689" y="8480"/>
                    </a:cubicBezTo>
                    <a:cubicBezTo>
                      <a:pt x="10685" y="8480"/>
                      <a:pt x="10670" y="8488"/>
                      <a:pt x="10639" y="8503"/>
                    </a:cubicBezTo>
                    <a:cubicBezTo>
                      <a:pt x="10579" y="8503"/>
                      <a:pt x="10579" y="8473"/>
                      <a:pt x="10579" y="8442"/>
                    </a:cubicBezTo>
                    <a:cubicBezTo>
                      <a:pt x="10639" y="8412"/>
                      <a:pt x="10639" y="8382"/>
                      <a:pt x="10609" y="8382"/>
                    </a:cubicBezTo>
                    <a:lnTo>
                      <a:pt x="10548" y="8382"/>
                    </a:lnTo>
                    <a:cubicBezTo>
                      <a:pt x="10553" y="8377"/>
                      <a:pt x="10555" y="8368"/>
                      <a:pt x="10554" y="8355"/>
                    </a:cubicBezTo>
                    <a:lnTo>
                      <a:pt x="10554" y="8355"/>
                    </a:lnTo>
                    <a:cubicBezTo>
                      <a:pt x="10537" y="8359"/>
                      <a:pt x="10518" y="8365"/>
                      <a:pt x="10504" y="8365"/>
                    </a:cubicBezTo>
                    <a:cubicBezTo>
                      <a:pt x="10494" y="8365"/>
                      <a:pt x="10487" y="8361"/>
                      <a:pt x="10487" y="8351"/>
                    </a:cubicBezTo>
                    <a:lnTo>
                      <a:pt x="10518" y="8321"/>
                    </a:lnTo>
                    <a:lnTo>
                      <a:pt x="10547" y="8321"/>
                    </a:lnTo>
                    <a:cubicBezTo>
                      <a:pt x="10526" y="8246"/>
                      <a:pt x="10461" y="8116"/>
                      <a:pt x="10396" y="7987"/>
                    </a:cubicBezTo>
                    <a:cubicBezTo>
                      <a:pt x="10376" y="7987"/>
                      <a:pt x="10356" y="7973"/>
                      <a:pt x="10335" y="7973"/>
                    </a:cubicBezTo>
                    <a:cubicBezTo>
                      <a:pt x="10325" y="7973"/>
                      <a:pt x="10315" y="7976"/>
                      <a:pt x="10305" y="7987"/>
                    </a:cubicBezTo>
                    <a:cubicBezTo>
                      <a:pt x="10280" y="7999"/>
                      <a:pt x="10270" y="8007"/>
                      <a:pt x="10270" y="8007"/>
                    </a:cubicBezTo>
                    <a:cubicBezTo>
                      <a:pt x="10269" y="8007"/>
                      <a:pt x="10287" y="7992"/>
                      <a:pt x="10305" y="7956"/>
                    </a:cubicBezTo>
                    <a:cubicBezTo>
                      <a:pt x="10343" y="7919"/>
                      <a:pt x="10345" y="7893"/>
                      <a:pt x="10328" y="7893"/>
                    </a:cubicBezTo>
                    <a:cubicBezTo>
                      <a:pt x="10317" y="7893"/>
                      <a:pt x="10298" y="7903"/>
                      <a:pt x="10275" y="7926"/>
                    </a:cubicBezTo>
                    <a:cubicBezTo>
                      <a:pt x="10244" y="7956"/>
                      <a:pt x="10229" y="7971"/>
                      <a:pt x="10225" y="7971"/>
                    </a:cubicBezTo>
                    <a:cubicBezTo>
                      <a:pt x="10221" y="7971"/>
                      <a:pt x="10229" y="7956"/>
                      <a:pt x="10244" y="7926"/>
                    </a:cubicBezTo>
                    <a:cubicBezTo>
                      <a:pt x="10275" y="7865"/>
                      <a:pt x="10275" y="7865"/>
                      <a:pt x="10244" y="7865"/>
                    </a:cubicBezTo>
                    <a:cubicBezTo>
                      <a:pt x="10234" y="7875"/>
                      <a:pt x="10224" y="7878"/>
                      <a:pt x="10216" y="7878"/>
                    </a:cubicBezTo>
                    <a:cubicBezTo>
                      <a:pt x="10200" y="7878"/>
                      <a:pt x="10194" y="7865"/>
                      <a:pt x="10214" y="7865"/>
                    </a:cubicBezTo>
                    <a:cubicBezTo>
                      <a:pt x="10236" y="7820"/>
                      <a:pt x="10242" y="7792"/>
                      <a:pt x="10232" y="7792"/>
                    </a:cubicBezTo>
                    <a:cubicBezTo>
                      <a:pt x="10228" y="7792"/>
                      <a:pt x="10222" y="7796"/>
                      <a:pt x="10214" y="7804"/>
                    </a:cubicBezTo>
                    <a:cubicBezTo>
                      <a:pt x="10214" y="7804"/>
                      <a:pt x="10214" y="7774"/>
                      <a:pt x="10244" y="7743"/>
                    </a:cubicBezTo>
                    <a:cubicBezTo>
                      <a:pt x="10244" y="7713"/>
                      <a:pt x="10214" y="7713"/>
                      <a:pt x="10153" y="7713"/>
                    </a:cubicBezTo>
                    <a:cubicBezTo>
                      <a:pt x="10062" y="7683"/>
                      <a:pt x="10062" y="7652"/>
                      <a:pt x="10123" y="7652"/>
                    </a:cubicBezTo>
                    <a:cubicBezTo>
                      <a:pt x="10175" y="7626"/>
                      <a:pt x="10137" y="7555"/>
                      <a:pt x="10068" y="7555"/>
                    </a:cubicBezTo>
                    <a:cubicBezTo>
                      <a:pt x="10056" y="7555"/>
                      <a:pt x="10044" y="7557"/>
                      <a:pt x="10031" y="7561"/>
                    </a:cubicBezTo>
                    <a:lnTo>
                      <a:pt x="10001" y="7561"/>
                    </a:lnTo>
                    <a:cubicBezTo>
                      <a:pt x="10031" y="7531"/>
                      <a:pt x="10001" y="7531"/>
                      <a:pt x="10001" y="7531"/>
                    </a:cubicBezTo>
                    <a:cubicBezTo>
                      <a:pt x="10001" y="7500"/>
                      <a:pt x="10001" y="7470"/>
                      <a:pt x="10001" y="7470"/>
                    </a:cubicBezTo>
                    <a:cubicBezTo>
                      <a:pt x="10001" y="7470"/>
                      <a:pt x="10001" y="7439"/>
                      <a:pt x="9940" y="7409"/>
                    </a:cubicBezTo>
                    <a:cubicBezTo>
                      <a:pt x="9880" y="7409"/>
                      <a:pt x="9849" y="7348"/>
                      <a:pt x="9910" y="7287"/>
                    </a:cubicBezTo>
                    <a:lnTo>
                      <a:pt x="9849" y="7257"/>
                    </a:lnTo>
                    <a:cubicBezTo>
                      <a:pt x="9819" y="7272"/>
                      <a:pt x="9788" y="7280"/>
                      <a:pt x="9773" y="7280"/>
                    </a:cubicBezTo>
                    <a:cubicBezTo>
                      <a:pt x="9758" y="7280"/>
                      <a:pt x="9758" y="7272"/>
                      <a:pt x="9788" y="7257"/>
                    </a:cubicBezTo>
                    <a:cubicBezTo>
                      <a:pt x="9799" y="7246"/>
                      <a:pt x="9811" y="7235"/>
                      <a:pt x="9819" y="7227"/>
                    </a:cubicBezTo>
                    <a:lnTo>
                      <a:pt x="9819" y="7227"/>
                    </a:lnTo>
                    <a:cubicBezTo>
                      <a:pt x="9812" y="7230"/>
                      <a:pt x="9806" y="7231"/>
                      <a:pt x="9800" y="7231"/>
                    </a:cubicBezTo>
                    <a:cubicBezTo>
                      <a:pt x="9752" y="7231"/>
                      <a:pt x="9734" y="7132"/>
                      <a:pt x="9788" y="7105"/>
                    </a:cubicBezTo>
                    <a:cubicBezTo>
                      <a:pt x="9768" y="7105"/>
                      <a:pt x="9748" y="7119"/>
                      <a:pt x="9728" y="7119"/>
                    </a:cubicBezTo>
                    <a:cubicBezTo>
                      <a:pt x="9717" y="7119"/>
                      <a:pt x="9707" y="7115"/>
                      <a:pt x="9697" y="7105"/>
                    </a:cubicBezTo>
                    <a:cubicBezTo>
                      <a:pt x="9697" y="7105"/>
                      <a:pt x="9697" y="7075"/>
                      <a:pt x="9697" y="7044"/>
                    </a:cubicBezTo>
                    <a:cubicBezTo>
                      <a:pt x="9728" y="7014"/>
                      <a:pt x="9728" y="6983"/>
                      <a:pt x="9697" y="6983"/>
                    </a:cubicBezTo>
                    <a:cubicBezTo>
                      <a:pt x="9697" y="6983"/>
                      <a:pt x="9697" y="6983"/>
                      <a:pt x="9697" y="6953"/>
                    </a:cubicBezTo>
                    <a:cubicBezTo>
                      <a:pt x="9697" y="6923"/>
                      <a:pt x="9697" y="6892"/>
                      <a:pt x="9667" y="6862"/>
                    </a:cubicBezTo>
                    <a:cubicBezTo>
                      <a:pt x="9606" y="6862"/>
                      <a:pt x="9576" y="6832"/>
                      <a:pt x="9606" y="6801"/>
                    </a:cubicBezTo>
                    <a:cubicBezTo>
                      <a:pt x="9606" y="6801"/>
                      <a:pt x="9576" y="6771"/>
                      <a:pt x="9545" y="6771"/>
                    </a:cubicBezTo>
                    <a:cubicBezTo>
                      <a:pt x="9515" y="6740"/>
                      <a:pt x="9515" y="6710"/>
                      <a:pt x="9545" y="6680"/>
                    </a:cubicBezTo>
                    <a:lnTo>
                      <a:pt x="9515" y="6680"/>
                    </a:lnTo>
                    <a:cubicBezTo>
                      <a:pt x="9484" y="6680"/>
                      <a:pt x="9484" y="6680"/>
                      <a:pt x="9454" y="6649"/>
                    </a:cubicBezTo>
                    <a:cubicBezTo>
                      <a:pt x="9454" y="6649"/>
                      <a:pt x="9454" y="6619"/>
                      <a:pt x="9454" y="6619"/>
                    </a:cubicBezTo>
                    <a:cubicBezTo>
                      <a:pt x="9439" y="6634"/>
                      <a:pt x="9431" y="6642"/>
                      <a:pt x="9424" y="6642"/>
                    </a:cubicBezTo>
                    <a:cubicBezTo>
                      <a:pt x="9416" y="6642"/>
                      <a:pt x="9408" y="6634"/>
                      <a:pt x="9393" y="6619"/>
                    </a:cubicBezTo>
                    <a:cubicBezTo>
                      <a:pt x="9393" y="6588"/>
                      <a:pt x="9363" y="6528"/>
                      <a:pt x="9363" y="6497"/>
                    </a:cubicBezTo>
                    <a:cubicBezTo>
                      <a:pt x="9348" y="6467"/>
                      <a:pt x="9340" y="6452"/>
                      <a:pt x="9332" y="6452"/>
                    </a:cubicBezTo>
                    <a:cubicBezTo>
                      <a:pt x="9325" y="6452"/>
                      <a:pt x="9318" y="6465"/>
                      <a:pt x="9305" y="6492"/>
                    </a:cubicBezTo>
                    <a:lnTo>
                      <a:pt x="9305" y="6492"/>
                    </a:lnTo>
                    <a:cubicBezTo>
                      <a:pt x="9303" y="6486"/>
                      <a:pt x="9302" y="6478"/>
                      <a:pt x="9302" y="6467"/>
                    </a:cubicBezTo>
                    <a:cubicBezTo>
                      <a:pt x="9272" y="6436"/>
                      <a:pt x="9272" y="6376"/>
                      <a:pt x="9211" y="6315"/>
                    </a:cubicBezTo>
                    <a:cubicBezTo>
                      <a:pt x="9192" y="6257"/>
                      <a:pt x="9184" y="6236"/>
                      <a:pt x="9174" y="6236"/>
                    </a:cubicBezTo>
                    <a:cubicBezTo>
                      <a:pt x="9168" y="6236"/>
                      <a:pt x="9161" y="6243"/>
                      <a:pt x="9150" y="6254"/>
                    </a:cubicBezTo>
                    <a:cubicBezTo>
                      <a:pt x="9120" y="6284"/>
                      <a:pt x="9104" y="6300"/>
                      <a:pt x="9101" y="6300"/>
                    </a:cubicBezTo>
                    <a:cubicBezTo>
                      <a:pt x="9097" y="6300"/>
                      <a:pt x="9104" y="6284"/>
                      <a:pt x="9120" y="6254"/>
                    </a:cubicBezTo>
                    <a:cubicBezTo>
                      <a:pt x="9142" y="6186"/>
                      <a:pt x="9148" y="6151"/>
                      <a:pt x="9137" y="6151"/>
                    </a:cubicBezTo>
                    <a:cubicBezTo>
                      <a:pt x="9133" y="6151"/>
                      <a:pt x="9127" y="6155"/>
                      <a:pt x="9120" y="6163"/>
                    </a:cubicBezTo>
                    <a:lnTo>
                      <a:pt x="9059" y="6163"/>
                    </a:lnTo>
                    <a:cubicBezTo>
                      <a:pt x="9089" y="6132"/>
                      <a:pt x="9089" y="6102"/>
                      <a:pt x="9028" y="6102"/>
                    </a:cubicBezTo>
                    <a:cubicBezTo>
                      <a:pt x="8998" y="6072"/>
                      <a:pt x="8998" y="6072"/>
                      <a:pt x="9028" y="6041"/>
                    </a:cubicBezTo>
                    <a:cubicBezTo>
                      <a:pt x="9028" y="6041"/>
                      <a:pt x="9028" y="6041"/>
                      <a:pt x="8998" y="6011"/>
                    </a:cubicBezTo>
                    <a:cubicBezTo>
                      <a:pt x="8990" y="6014"/>
                      <a:pt x="8982" y="6015"/>
                      <a:pt x="8974" y="6015"/>
                    </a:cubicBezTo>
                    <a:cubicBezTo>
                      <a:pt x="8897" y="6015"/>
                      <a:pt x="8849" y="5887"/>
                      <a:pt x="8876" y="5859"/>
                    </a:cubicBezTo>
                    <a:cubicBezTo>
                      <a:pt x="8876" y="5859"/>
                      <a:pt x="8863" y="5845"/>
                      <a:pt x="8845" y="5845"/>
                    </a:cubicBezTo>
                    <a:cubicBezTo>
                      <a:pt x="8836" y="5845"/>
                      <a:pt x="8826" y="5849"/>
                      <a:pt x="8816" y="5859"/>
                    </a:cubicBezTo>
                    <a:cubicBezTo>
                      <a:pt x="8755" y="5859"/>
                      <a:pt x="8724" y="5859"/>
                      <a:pt x="8785" y="5798"/>
                    </a:cubicBezTo>
                    <a:cubicBezTo>
                      <a:pt x="8816" y="5783"/>
                      <a:pt x="8831" y="5775"/>
                      <a:pt x="8827" y="5775"/>
                    </a:cubicBezTo>
                    <a:cubicBezTo>
                      <a:pt x="8823" y="5775"/>
                      <a:pt x="8800" y="5783"/>
                      <a:pt x="8755" y="5798"/>
                    </a:cubicBezTo>
                    <a:cubicBezTo>
                      <a:pt x="8724" y="5798"/>
                      <a:pt x="8664" y="5707"/>
                      <a:pt x="8724" y="5676"/>
                    </a:cubicBezTo>
                    <a:cubicBezTo>
                      <a:pt x="8755" y="5646"/>
                      <a:pt x="8785" y="5646"/>
                      <a:pt x="8785" y="5646"/>
                    </a:cubicBezTo>
                    <a:cubicBezTo>
                      <a:pt x="8724" y="5646"/>
                      <a:pt x="8724" y="5616"/>
                      <a:pt x="8724" y="5616"/>
                    </a:cubicBezTo>
                    <a:cubicBezTo>
                      <a:pt x="8716" y="5625"/>
                      <a:pt x="8707" y="5628"/>
                      <a:pt x="8698" y="5628"/>
                    </a:cubicBezTo>
                    <a:cubicBezTo>
                      <a:pt x="8676" y="5628"/>
                      <a:pt x="8655" y="5607"/>
                      <a:pt x="8633" y="5585"/>
                    </a:cubicBezTo>
                    <a:cubicBezTo>
                      <a:pt x="8603" y="5555"/>
                      <a:pt x="8512" y="5494"/>
                      <a:pt x="8481" y="5464"/>
                    </a:cubicBezTo>
                    <a:cubicBezTo>
                      <a:pt x="8451" y="5433"/>
                      <a:pt x="8421" y="5373"/>
                      <a:pt x="8421" y="5312"/>
                    </a:cubicBezTo>
                    <a:cubicBezTo>
                      <a:pt x="8421" y="5312"/>
                      <a:pt x="8390" y="5281"/>
                      <a:pt x="8329" y="5281"/>
                    </a:cubicBezTo>
                    <a:cubicBezTo>
                      <a:pt x="8299" y="5281"/>
                      <a:pt x="8269" y="5251"/>
                      <a:pt x="8299" y="5221"/>
                    </a:cubicBezTo>
                    <a:lnTo>
                      <a:pt x="8269" y="5190"/>
                    </a:lnTo>
                    <a:cubicBezTo>
                      <a:pt x="8238" y="5190"/>
                      <a:pt x="8208" y="5160"/>
                      <a:pt x="8208" y="5160"/>
                    </a:cubicBezTo>
                    <a:cubicBezTo>
                      <a:pt x="8232" y="5160"/>
                      <a:pt x="8237" y="5121"/>
                      <a:pt x="8222" y="5121"/>
                    </a:cubicBezTo>
                    <a:cubicBezTo>
                      <a:pt x="8219" y="5121"/>
                      <a:pt x="8214" y="5123"/>
                      <a:pt x="8208" y="5129"/>
                    </a:cubicBezTo>
                    <a:cubicBezTo>
                      <a:pt x="8177" y="5129"/>
                      <a:pt x="8147" y="5129"/>
                      <a:pt x="8117" y="5099"/>
                    </a:cubicBezTo>
                    <a:cubicBezTo>
                      <a:pt x="8117" y="5040"/>
                      <a:pt x="7626" y="4490"/>
                      <a:pt x="7573" y="4490"/>
                    </a:cubicBezTo>
                    <a:cubicBezTo>
                      <a:pt x="7571" y="4490"/>
                      <a:pt x="7570" y="4490"/>
                      <a:pt x="7569" y="4491"/>
                    </a:cubicBezTo>
                    <a:cubicBezTo>
                      <a:pt x="7569" y="4491"/>
                      <a:pt x="7569" y="4491"/>
                      <a:pt x="7539" y="4461"/>
                    </a:cubicBezTo>
                    <a:cubicBezTo>
                      <a:pt x="7509" y="4430"/>
                      <a:pt x="7478" y="4400"/>
                      <a:pt x="7478" y="4400"/>
                    </a:cubicBezTo>
                    <a:cubicBezTo>
                      <a:pt x="7504" y="4387"/>
                      <a:pt x="7497" y="4363"/>
                      <a:pt x="7475" y="4339"/>
                    </a:cubicBezTo>
                    <a:lnTo>
                      <a:pt x="7475" y="4339"/>
                    </a:lnTo>
                    <a:cubicBezTo>
                      <a:pt x="7446" y="4341"/>
                      <a:pt x="7417" y="4369"/>
                      <a:pt x="7417" y="4369"/>
                    </a:cubicBezTo>
                    <a:lnTo>
                      <a:pt x="7387" y="4339"/>
                    </a:lnTo>
                    <a:cubicBezTo>
                      <a:pt x="7408" y="4318"/>
                      <a:pt x="7428" y="4312"/>
                      <a:pt x="7439" y="4310"/>
                    </a:cubicBezTo>
                    <a:lnTo>
                      <a:pt x="7439" y="4310"/>
                    </a:lnTo>
                    <a:cubicBezTo>
                      <a:pt x="7453" y="4319"/>
                      <a:pt x="7465" y="4329"/>
                      <a:pt x="7475" y="4339"/>
                    </a:cubicBezTo>
                    <a:lnTo>
                      <a:pt x="7475" y="4339"/>
                    </a:lnTo>
                    <a:cubicBezTo>
                      <a:pt x="7476" y="4339"/>
                      <a:pt x="7477" y="4339"/>
                      <a:pt x="7478" y="4339"/>
                    </a:cubicBezTo>
                    <a:lnTo>
                      <a:pt x="7448" y="4309"/>
                    </a:lnTo>
                    <a:cubicBezTo>
                      <a:pt x="7448" y="4309"/>
                      <a:pt x="7445" y="4309"/>
                      <a:pt x="7439" y="4310"/>
                    </a:cubicBezTo>
                    <a:lnTo>
                      <a:pt x="7439" y="4310"/>
                    </a:lnTo>
                    <a:cubicBezTo>
                      <a:pt x="7412" y="4292"/>
                      <a:pt x="7380" y="4278"/>
                      <a:pt x="7357" y="4278"/>
                    </a:cubicBezTo>
                    <a:cubicBezTo>
                      <a:pt x="7326" y="4278"/>
                      <a:pt x="7296" y="4248"/>
                      <a:pt x="7265" y="4248"/>
                    </a:cubicBezTo>
                    <a:cubicBezTo>
                      <a:pt x="7326" y="4187"/>
                      <a:pt x="7265" y="4157"/>
                      <a:pt x="7205" y="4157"/>
                    </a:cubicBezTo>
                    <a:cubicBezTo>
                      <a:pt x="7187" y="4166"/>
                      <a:pt x="7174" y="4169"/>
                      <a:pt x="7166" y="4169"/>
                    </a:cubicBezTo>
                    <a:cubicBezTo>
                      <a:pt x="7147" y="4169"/>
                      <a:pt x="7153" y="4148"/>
                      <a:pt x="7174" y="4126"/>
                    </a:cubicBezTo>
                    <a:cubicBezTo>
                      <a:pt x="7219" y="4082"/>
                      <a:pt x="7214" y="4054"/>
                      <a:pt x="7161" y="4054"/>
                    </a:cubicBezTo>
                    <a:cubicBezTo>
                      <a:pt x="7142" y="4054"/>
                      <a:pt x="7116" y="4057"/>
                      <a:pt x="7083" y="4066"/>
                    </a:cubicBezTo>
                    <a:cubicBezTo>
                      <a:pt x="7071" y="4078"/>
                      <a:pt x="7063" y="4085"/>
                      <a:pt x="7059" y="4085"/>
                    </a:cubicBezTo>
                    <a:cubicBezTo>
                      <a:pt x="7053" y="4085"/>
                      <a:pt x="7053" y="4071"/>
                      <a:pt x="7053" y="4035"/>
                    </a:cubicBezTo>
                    <a:cubicBezTo>
                      <a:pt x="7083" y="3974"/>
                      <a:pt x="7083" y="3974"/>
                      <a:pt x="7053" y="3974"/>
                    </a:cubicBezTo>
                    <a:cubicBezTo>
                      <a:pt x="7029" y="3998"/>
                      <a:pt x="7011" y="4007"/>
                      <a:pt x="6998" y="4007"/>
                    </a:cubicBezTo>
                    <a:cubicBezTo>
                      <a:pt x="6978" y="4007"/>
                      <a:pt x="6973" y="3981"/>
                      <a:pt x="6992" y="3944"/>
                    </a:cubicBezTo>
                    <a:cubicBezTo>
                      <a:pt x="7011" y="3886"/>
                      <a:pt x="7018" y="3865"/>
                      <a:pt x="7005" y="3865"/>
                    </a:cubicBezTo>
                    <a:cubicBezTo>
                      <a:pt x="6998" y="3865"/>
                      <a:pt x="6984" y="3872"/>
                      <a:pt x="6962" y="3883"/>
                    </a:cubicBezTo>
                    <a:cubicBezTo>
                      <a:pt x="6940" y="3897"/>
                      <a:pt x="6921" y="3903"/>
                      <a:pt x="6904" y="3903"/>
                    </a:cubicBezTo>
                    <a:cubicBezTo>
                      <a:pt x="6847" y="3903"/>
                      <a:pt x="6817" y="3839"/>
                      <a:pt x="6840" y="3792"/>
                    </a:cubicBezTo>
                    <a:cubicBezTo>
                      <a:pt x="6840" y="3792"/>
                      <a:pt x="6840" y="3753"/>
                      <a:pt x="6824" y="3753"/>
                    </a:cubicBezTo>
                    <a:cubicBezTo>
                      <a:pt x="6820" y="3753"/>
                      <a:pt x="6816" y="3755"/>
                      <a:pt x="6810" y="3762"/>
                    </a:cubicBezTo>
                    <a:lnTo>
                      <a:pt x="6810" y="3731"/>
                    </a:lnTo>
                    <a:cubicBezTo>
                      <a:pt x="6810" y="3701"/>
                      <a:pt x="6779" y="3701"/>
                      <a:pt x="6779" y="3701"/>
                    </a:cubicBezTo>
                    <a:lnTo>
                      <a:pt x="6749" y="3731"/>
                    </a:lnTo>
                    <a:cubicBezTo>
                      <a:pt x="6749" y="3701"/>
                      <a:pt x="6658" y="3579"/>
                      <a:pt x="6536" y="3488"/>
                    </a:cubicBezTo>
                    <a:cubicBezTo>
                      <a:pt x="6409" y="3361"/>
                      <a:pt x="6356" y="3308"/>
                      <a:pt x="6335" y="3308"/>
                    </a:cubicBezTo>
                    <a:cubicBezTo>
                      <a:pt x="6326" y="3308"/>
                      <a:pt x="6323" y="3318"/>
                      <a:pt x="6323" y="3336"/>
                    </a:cubicBezTo>
                    <a:cubicBezTo>
                      <a:pt x="6312" y="3359"/>
                      <a:pt x="6300" y="3369"/>
                      <a:pt x="6290" y="3369"/>
                    </a:cubicBezTo>
                    <a:cubicBezTo>
                      <a:pt x="6274" y="3369"/>
                      <a:pt x="6262" y="3343"/>
                      <a:pt x="6262" y="3306"/>
                    </a:cubicBezTo>
                    <a:cubicBezTo>
                      <a:pt x="6262" y="3275"/>
                      <a:pt x="6232" y="3214"/>
                      <a:pt x="6202" y="3184"/>
                    </a:cubicBezTo>
                    <a:cubicBezTo>
                      <a:pt x="6171" y="3154"/>
                      <a:pt x="6141" y="3154"/>
                      <a:pt x="6171" y="3123"/>
                    </a:cubicBezTo>
                    <a:lnTo>
                      <a:pt x="6141" y="3093"/>
                    </a:lnTo>
                    <a:cubicBezTo>
                      <a:pt x="6128" y="3097"/>
                      <a:pt x="6116" y="3099"/>
                      <a:pt x="6104" y="3099"/>
                    </a:cubicBezTo>
                    <a:cubicBezTo>
                      <a:pt x="6026" y="3099"/>
                      <a:pt x="5954" y="3024"/>
                      <a:pt x="5928" y="2971"/>
                    </a:cubicBezTo>
                    <a:cubicBezTo>
                      <a:pt x="5898" y="2941"/>
                      <a:pt x="5867" y="2910"/>
                      <a:pt x="5806" y="2910"/>
                    </a:cubicBezTo>
                    <a:cubicBezTo>
                      <a:pt x="5746" y="2910"/>
                      <a:pt x="5746" y="2910"/>
                      <a:pt x="5746" y="2880"/>
                    </a:cubicBezTo>
                    <a:cubicBezTo>
                      <a:pt x="5770" y="2856"/>
                      <a:pt x="5716" y="2772"/>
                      <a:pt x="5678" y="2772"/>
                    </a:cubicBezTo>
                    <a:cubicBezTo>
                      <a:pt x="5669" y="2772"/>
                      <a:pt x="5660" y="2777"/>
                      <a:pt x="5655" y="2789"/>
                    </a:cubicBezTo>
                    <a:lnTo>
                      <a:pt x="5655" y="2728"/>
                    </a:lnTo>
                    <a:cubicBezTo>
                      <a:pt x="5655" y="2713"/>
                      <a:pt x="5647" y="2705"/>
                      <a:pt x="5636" y="2705"/>
                    </a:cubicBezTo>
                    <a:cubicBezTo>
                      <a:pt x="5624" y="2705"/>
                      <a:pt x="5609" y="2713"/>
                      <a:pt x="5594" y="2728"/>
                    </a:cubicBezTo>
                    <a:cubicBezTo>
                      <a:pt x="5581" y="2753"/>
                      <a:pt x="5569" y="2768"/>
                      <a:pt x="5562" y="2768"/>
                    </a:cubicBezTo>
                    <a:cubicBezTo>
                      <a:pt x="5554" y="2768"/>
                      <a:pt x="5558" y="2739"/>
                      <a:pt x="5594" y="2667"/>
                    </a:cubicBezTo>
                    <a:cubicBezTo>
                      <a:pt x="5615" y="2646"/>
                      <a:pt x="5606" y="2624"/>
                      <a:pt x="5599" y="2624"/>
                    </a:cubicBezTo>
                    <a:cubicBezTo>
                      <a:pt x="5596" y="2624"/>
                      <a:pt x="5594" y="2628"/>
                      <a:pt x="5594" y="2637"/>
                    </a:cubicBezTo>
                    <a:cubicBezTo>
                      <a:pt x="5553" y="2637"/>
                      <a:pt x="5526" y="2650"/>
                      <a:pt x="5513" y="2650"/>
                    </a:cubicBezTo>
                    <a:cubicBezTo>
                      <a:pt x="5506" y="2650"/>
                      <a:pt x="5503" y="2647"/>
                      <a:pt x="5503" y="2637"/>
                    </a:cubicBezTo>
                    <a:cubicBezTo>
                      <a:pt x="5503" y="2622"/>
                      <a:pt x="5495" y="2614"/>
                      <a:pt x="5484" y="2614"/>
                    </a:cubicBezTo>
                    <a:cubicBezTo>
                      <a:pt x="5472" y="2614"/>
                      <a:pt x="5457" y="2622"/>
                      <a:pt x="5442" y="2637"/>
                    </a:cubicBezTo>
                    <a:cubicBezTo>
                      <a:pt x="5427" y="2652"/>
                      <a:pt x="5411" y="2660"/>
                      <a:pt x="5400" y="2660"/>
                    </a:cubicBezTo>
                    <a:cubicBezTo>
                      <a:pt x="5389" y="2660"/>
                      <a:pt x="5381" y="2652"/>
                      <a:pt x="5381" y="2637"/>
                    </a:cubicBezTo>
                    <a:cubicBezTo>
                      <a:pt x="5381" y="2637"/>
                      <a:pt x="5381" y="2637"/>
                      <a:pt x="5436" y="2610"/>
                    </a:cubicBezTo>
                    <a:lnTo>
                      <a:pt x="5436" y="2610"/>
                    </a:lnTo>
                    <a:cubicBezTo>
                      <a:pt x="5439" y="2615"/>
                      <a:pt x="5440" y="2619"/>
                      <a:pt x="5441" y="2619"/>
                    </a:cubicBezTo>
                    <a:cubicBezTo>
                      <a:pt x="5442" y="2619"/>
                      <a:pt x="5442" y="2615"/>
                      <a:pt x="5442" y="2607"/>
                    </a:cubicBezTo>
                    <a:lnTo>
                      <a:pt x="5442" y="2607"/>
                    </a:lnTo>
                    <a:cubicBezTo>
                      <a:pt x="5440" y="2608"/>
                      <a:pt x="5438" y="2609"/>
                      <a:pt x="5436" y="2610"/>
                    </a:cubicBezTo>
                    <a:lnTo>
                      <a:pt x="5436" y="2610"/>
                    </a:lnTo>
                    <a:cubicBezTo>
                      <a:pt x="5431" y="2601"/>
                      <a:pt x="5424" y="2589"/>
                      <a:pt x="5411" y="2576"/>
                    </a:cubicBezTo>
                    <a:cubicBezTo>
                      <a:pt x="5381" y="2576"/>
                      <a:pt x="5351" y="2515"/>
                      <a:pt x="5381" y="2485"/>
                    </a:cubicBezTo>
                    <a:cubicBezTo>
                      <a:pt x="5381" y="2470"/>
                      <a:pt x="5373" y="2455"/>
                      <a:pt x="5366" y="2455"/>
                    </a:cubicBezTo>
                    <a:cubicBezTo>
                      <a:pt x="5358" y="2455"/>
                      <a:pt x="5351" y="2470"/>
                      <a:pt x="5351" y="2515"/>
                    </a:cubicBezTo>
                    <a:cubicBezTo>
                      <a:pt x="5320" y="2531"/>
                      <a:pt x="5305" y="2538"/>
                      <a:pt x="5294" y="2538"/>
                    </a:cubicBezTo>
                    <a:cubicBezTo>
                      <a:pt x="5282" y="2538"/>
                      <a:pt x="5275" y="2531"/>
                      <a:pt x="5259" y="2515"/>
                    </a:cubicBezTo>
                    <a:cubicBezTo>
                      <a:pt x="5259" y="2515"/>
                      <a:pt x="5229" y="2515"/>
                      <a:pt x="5259" y="2485"/>
                    </a:cubicBezTo>
                    <a:cubicBezTo>
                      <a:pt x="5259" y="2455"/>
                      <a:pt x="5259" y="2455"/>
                      <a:pt x="5229" y="2424"/>
                    </a:cubicBezTo>
                    <a:cubicBezTo>
                      <a:pt x="5211" y="2415"/>
                      <a:pt x="5188" y="2412"/>
                      <a:pt x="5163" y="2412"/>
                    </a:cubicBezTo>
                    <a:cubicBezTo>
                      <a:pt x="5102" y="2412"/>
                      <a:pt x="5029" y="2433"/>
                      <a:pt x="4986" y="2455"/>
                    </a:cubicBezTo>
                    <a:cubicBezTo>
                      <a:pt x="4986" y="2424"/>
                      <a:pt x="4986" y="2424"/>
                      <a:pt x="4955" y="2394"/>
                    </a:cubicBezTo>
                    <a:cubicBezTo>
                      <a:pt x="4945" y="2404"/>
                      <a:pt x="4939" y="2407"/>
                      <a:pt x="4935" y="2407"/>
                    </a:cubicBezTo>
                    <a:cubicBezTo>
                      <a:pt x="4928" y="2407"/>
                      <a:pt x="4935" y="2394"/>
                      <a:pt x="4955" y="2394"/>
                    </a:cubicBezTo>
                    <a:cubicBezTo>
                      <a:pt x="4966" y="2384"/>
                      <a:pt x="4972" y="2380"/>
                      <a:pt x="4978" y="2380"/>
                    </a:cubicBezTo>
                    <a:cubicBezTo>
                      <a:pt x="4989" y="2380"/>
                      <a:pt x="4996" y="2394"/>
                      <a:pt x="5016" y="2394"/>
                    </a:cubicBezTo>
                    <a:lnTo>
                      <a:pt x="5047" y="2363"/>
                    </a:lnTo>
                    <a:cubicBezTo>
                      <a:pt x="5047" y="2328"/>
                      <a:pt x="5047" y="2313"/>
                      <a:pt x="5034" y="2313"/>
                    </a:cubicBezTo>
                    <a:cubicBezTo>
                      <a:pt x="5026" y="2313"/>
                      <a:pt x="5011" y="2320"/>
                      <a:pt x="4986" y="2333"/>
                    </a:cubicBezTo>
                    <a:cubicBezTo>
                      <a:pt x="4961" y="2346"/>
                      <a:pt x="4946" y="2353"/>
                      <a:pt x="4937" y="2353"/>
                    </a:cubicBezTo>
                    <a:cubicBezTo>
                      <a:pt x="4925" y="2353"/>
                      <a:pt x="4925" y="2338"/>
                      <a:pt x="4925" y="2303"/>
                    </a:cubicBezTo>
                    <a:cubicBezTo>
                      <a:pt x="4925" y="2285"/>
                      <a:pt x="4925" y="2256"/>
                      <a:pt x="4925" y="2242"/>
                    </a:cubicBezTo>
                    <a:cubicBezTo>
                      <a:pt x="4925" y="2242"/>
                      <a:pt x="4895" y="2242"/>
                      <a:pt x="4895" y="2181"/>
                    </a:cubicBezTo>
                    <a:cubicBezTo>
                      <a:pt x="4864" y="2166"/>
                      <a:pt x="4849" y="2158"/>
                      <a:pt x="4838" y="2158"/>
                    </a:cubicBezTo>
                    <a:cubicBezTo>
                      <a:pt x="4826" y="2158"/>
                      <a:pt x="4819" y="2166"/>
                      <a:pt x="4803" y="2181"/>
                    </a:cubicBezTo>
                    <a:cubicBezTo>
                      <a:pt x="4793" y="2191"/>
                      <a:pt x="4787" y="2194"/>
                      <a:pt x="4781" y="2194"/>
                    </a:cubicBezTo>
                    <a:cubicBezTo>
                      <a:pt x="4770" y="2194"/>
                      <a:pt x="4763" y="2181"/>
                      <a:pt x="4743" y="2181"/>
                    </a:cubicBezTo>
                    <a:cubicBezTo>
                      <a:pt x="4743" y="2166"/>
                      <a:pt x="4735" y="2158"/>
                      <a:pt x="4724" y="2158"/>
                    </a:cubicBezTo>
                    <a:cubicBezTo>
                      <a:pt x="4712" y="2158"/>
                      <a:pt x="4697" y="2166"/>
                      <a:pt x="4682" y="2181"/>
                    </a:cubicBezTo>
                    <a:cubicBezTo>
                      <a:pt x="4682" y="2196"/>
                      <a:pt x="4667" y="2204"/>
                      <a:pt x="4648" y="2204"/>
                    </a:cubicBezTo>
                    <a:cubicBezTo>
                      <a:pt x="4629" y="2204"/>
                      <a:pt x="4606" y="2196"/>
                      <a:pt x="4591" y="2181"/>
                    </a:cubicBezTo>
                    <a:cubicBezTo>
                      <a:pt x="4530" y="2181"/>
                      <a:pt x="4530" y="2181"/>
                      <a:pt x="4560" y="2120"/>
                    </a:cubicBezTo>
                    <a:cubicBezTo>
                      <a:pt x="4591" y="2090"/>
                      <a:pt x="4560" y="2090"/>
                      <a:pt x="4530" y="2059"/>
                    </a:cubicBezTo>
                    <a:cubicBezTo>
                      <a:pt x="4530" y="2059"/>
                      <a:pt x="4530" y="2059"/>
                      <a:pt x="4530" y="2029"/>
                    </a:cubicBezTo>
                    <a:cubicBezTo>
                      <a:pt x="4530" y="2003"/>
                      <a:pt x="4524" y="1994"/>
                      <a:pt x="4516" y="1994"/>
                    </a:cubicBezTo>
                    <a:cubicBezTo>
                      <a:pt x="4504" y="1994"/>
                      <a:pt x="4487" y="2011"/>
                      <a:pt x="4469" y="2029"/>
                    </a:cubicBezTo>
                    <a:cubicBezTo>
                      <a:pt x="4469" y="2059"/>
                      <a:pt x="4439" y="2090"/>
                      <a:pt x="4439" y="2090"/>
                    </a:cubicBezTo>
                    <a:cubicBezTo>
                      <a:pt x="4439" y="2090"/>
                      <a:pt x="4439" y="1999"/>
                      <a:pt x="4469" y="1968"/>
                    </a:cubicBezTo>
                    <a:cubicBezTo>
                      <a:pt x="4469" y="1938"/>
                      <a:pt x="4469" y="1923"/>
                      <a:pt x="4465" y="1923"/>
                    </a:cubicBezTo>
                    <a:cubicBezTo>
                      <a:pt x="4461" y="1923"/>
                      <a:pt x="4454" y="1938"/>
                      <a:pt x="4439" y="1968"/>
                    </a:cubicBezTo>
                    <a:cubicBezTo>
                      <a:pt x="4423" y="1983"/>
                      <a:pt x="4408" y="1991"/>
                      <a:pt x="4397" y="1991"/>
                    </a:cubicBezTo>
                    <a:cubicBezTo>
                      <a:pt x="4385" y="1991"/>
                      <a:pt x="4378" y="1983"/>
                      <a:pt x="4378" y="1968"/>
                    </a:cubicBezTo>
                    <a:cubicBezTo>
                      <a:pt x="4317" y="1938"/>
                      <a:pt x="4287" y="1907"/>
                      <a:pt x="4317" y="1877"/>
                    </a:cubicBezTo>
                    <a:cubicBezTo>
                      <a:pt x="4317" y="1847"/>
                      <a:pt x="4256" y="1847"/>
                      <a:pt x="4256" y="1847"/>
                    </a:cubicBezTo>
                    <a:cubicBezTo>
                      <a:pt x="4245" y="1858"/>
                      <a:pt x="4234" y="1865"/>
                      <a:pt x="4223" y="1865"/>
                    </a:cubicBezTo>
                    <a:cubicBezTo>
                      <a:pt x="4204" y="1865"/>
                      <a:pt x="4184" y="1844"/>
                      <a:pt x="4165" y="1786"/>
                    </a:cubicBezTo>
                    <a:cubicBezTo>
                      <a:pt x="4127" y="1728"/>
                      <a:pt x="4112" y="1707"/>
                      <a:pt x="4100" y="1707"/>
                    </a:cubicBezTo>
                    <a:cubicBezTo>
                      <a:pt x="4092" y="1707"/>
                      <a:pt x="4085" y="1714"/>
                      <a:pt x="4074" y="1725"/>
                    </a:cubicBezTo>
                    <a:cubicBezTo>
                      <a:pt x="4056" y="1743"/>
                      <a:pt x="4049" y="1760"/>
                      <a:pt x="4046" y="1760"/>
                    </a:cubicBezTo>
                    <a:cubicBezTo>
                      <a:pt x="4044" y="1760"/>
                      <a:pt x="4044" y="1751"/>
                      <a:pt x="4044" y="1725"/>
                    </a:cubicBezTo>
                    <a:cubicBezTo>
                      <a:pt x="4044" y="1695"/>
                      <a:pt x="4013" y="1695"/>
                      <a:pt x="3952" y="1695"/>
                    </a:cubicBezTo>
                    <a:cubicBezTo>
                      <a:pt x="3922" y="1725"/>
                      <a:pt x="3892" y="1786"/>
                      <a:pt x="3861" y="1816"/>
                    </a:cubicBezTo>
                    <a:cubicBezTo>
                      <a:pt x="3846" y="1847"/>
                      <a:pt x="3838" y="1862"/>
                      <a:pt x="3831" y="1862"/>
                    </a:cubicBezTo>
                    <a:cubicBezTo>
                      <a:pt x="3823" y="1862"/>
                      <a:pt x="3816" y="1847"/>
                      <a:pt x="3800" y="1816"/>
                    </a:cubicBezTo>
                    <a:cubicBezTo>
                      <a:pt x="3800" y="1816"/>
                      <a:pt x="3800" y="1755"/>
                      <a:pt x="3800" y="1725"/>
                    </a:cubicBezTo>
                    <a:cubicBezTo>
                      <a:pt x="3811" y="1715"/>
                      <a:pt x="3817" y="1712"/>
                      <a:pt x="3822" y="1712"/>
                    </a:cubicBezTo>
                    <a:cubicBezTo>
                      <a:pt x="3831" y="1712"/>
                      <a:pt x="3831" y="1725"/>
                      <a:pt x="3831" y="1725"/>
                    </a:cubicBezTo>
                    <a:lnTo>
                      <a:pt x="3861" y="1725"/>
                    </a:lnTo>
                    <a:cubicBezTo>
                      <a:pt x="3892" y="1695"/>
                      <a:pt x="3892" y="1664"/>
                      <a:pt x="3861" y="1634"/>
                    </a:cubicBezTo>
                    <a:cubicBezTo>
                      <a:pt x="3861" y="1612"/>
                      <a:pt x="3846" y="1591"/>
                      <a:pt x="3837" y="1591"/>
                    </a:cubicBezTo>
                    <a:cubicBezTo>
                      <a:pt x="3833" y="1591"/>
                      <a:pt x="3831" y="1595"/>
                      <a:pt x="3831" y="1603"/>
                    </a:cubicBezTo>
                    <a:cubicBezTo>
                      <a:pt x="3831" y="1573"/>
                      <a:pt x="3770" y="1543"/>
                      <a:pt x="3740" y="1512"/>
                    </a:cubicBezTo>
                    <a:cubicBezTo>
                      <a:pt x="3709" y="1512"/>
                      <a:pt x="3648" y="1451"/>
                      <a:pt x="3648" y="1421"/>
                    </a:cubicBezTo>
                    <a:cubicBezTo>
                      <a:pt x="3618" y="1406"/>
                      <a:pt x="3603" y="1398"/>
                      <a:pt x="3591" y="1398"/>
                    </a:cubicBezTo>
                    <a:cubicBezTo>
                      <a:pt x="3580" y="1398"/>
                      <a:pt x="3572" y="1406"/>
                      <a:pt x="3557" y="1421"/>
                    </a:cubicBezTo>
                    <a:cubicBezTo>
                      <a:pt x="3544" y="1447"/>
                      <a:pt x="3532" y="1456"/>
                      <a:pt x="3523" y="1456"/>
                    </a:cubicBezTo>
                    <a:cubicBezTo>
                      <a:pt x="3512" y="1456"/>
                      <a:pt x="3509" y="1439"/>
                      <a:pt x="3527" y="1421"/>
                    </a:cubicBezTo>
                    <a:cubicBezTo>
                      <a:pt x="3527" y="1369"/>
                      <a:pt x="3347" y="1226"/>
                      <a:pt x="3258" y="1226"/>
                    </a:cubicBezTo>
                    <a:cubicBezTo>
                      <a:pt x="3243" y="1226"/>
                      <a:pt x="3231" y="1230"/>
                      <a:pt x="3223" y="1239"/>
                    </a:cubicBezTo>
                    <a:cubicBezTo>
                      <a:pt x="3223" y="1239"/>
                      <a:pt x="3223" y="1239"/>
                      <a:pt x="3192" y="1208"/>
                    </a:cubicBezTo>
                    <a:cubicBezTo>
                      <a:pt x="3162" y="1178"/>
                      <a:pt x="3040" y="1117"/>
                      <a:pt x="3010" y="1117"/>
                    </a:cubicBezTo>
                    <a:cubicBezTo>
                      <a:pt x="3010" y="1117"/>
                      <a:pt x="2980" y="1117"/>
                      <a:pt x="2949" y="1087"/>
                    </a:cubicBezTo>
                    <a:cubicBezTo>
                      <a:pt x="2931" y="1051"/>
                      <a:pt x="2914" y="1036"/>
                      <a:pt x="2896" y="1036"/>
                    </a:cubicBezTo>
                    <a:cubicBezTo>
                      <a:pt x="2883" y="1036"/>
                      <a:pt x="2871" y="1044"/>
                      <a:pt x="2858" y="1056"/>
                    </a:cubicBezTo>
                    <a:cubicBezTo>
                      <a:pt x="2838" y="1056"/>
                      <a:pt x="2818" y="1070"/>
                      <a:pt x="2815" y="1070"/>
                    </a:cubicBezTo>
                    <a:cubicBezTo>
                      <a:pt x="2814" y="1070"/>
                      <a:pt x="2818" y="1066"/>
                      <a:pt x="2828" y="1056"/>
                    </a:cubicBezTo>
                    <a:cubicBezTo>
                      <a:pt x="2828" y="1026"/>
                      <a:pt x="2797" y="1026"/>
                      <a:pt x="2706" y="965"/>
                    </a:cubicBezTo>
                    <a:cubicBezTo>
                      <a:pt x="2676" y="950"/>
                      <a:pt x="2661" y="942"/>
                      <a:pt x="2653" y="942"/>
                    </a:cubicBezTo>
                    <a:cubicBezTo>
                      <a:pt x="2645" y="942"/>
                      <a:pt x="2645" y="950"/>
                      <a:pt x="2645" y="965"/>
                    </a:cubicBezTo>
                    <a:cubicBezTo>
                      <a:pt x="2554" y="965"/>
                      <a:pt x="2554" y="935"/>
                      <a:pt x="2585" y="904"/>
                    </a:cubicBezTo>
                    <a:cubicBezTo>
                      <a:pt x="2600" y="874"/>
                      <a:pt x="2600" y="859"/>
                      <a:pt x="2588" y="859"/>
                    </a:cubicBezTo>
                    <a:cubicBezTo>
                      <a:pt x="2577" y="859"/>
                      <a:pt x="2554" y="874"/>
                      <a:pt x="2524" y="904"/>
                    </a:cubicBezTo>
                    <a:cubicBezTo>
                      <a:pt x="2498" y="930"/>
                      <a:pt x="2478" y="939"/>
                      <a:pt x="2463" y="939"/>
                    </a:cubicBezTo>
                    <a:cubicBezTo>
                      <a:pt x="2443" y="939"/>
                      <a:pt x="2433" y="922"/>
                      <a:pt x="2433" y="904"/>
                    </a:cubicBezTo>
                    <a:cubicBezTo>
                      <a:pt x="2443" y="894"/>
                      <a:pt x="2449" y="891"/>
                      <a:pt x="2455" y="891"/>
                    </a:cubicBezTo>
                    <a:cubicBezTo>
                      <a:pt x="2466" y="891"/>
                      <a:pt x="2473" y="904"/>
                      <a:pt x="2493" y="904"/>
                    </a:cubicBezTo>
                    <a:lnTo>
                      <a:pt x="2524" y="844"/>
                    </a:lnTo>
                    <a:lnTo>
                      <a:pt x="2402" y="844"/>
                    </a:lnTo>
                    <a:cubicBezTo>
                      <a:pt x="2372" y="874"/>
                      <a:pt x="2372" y="904"/>
                      <a:pt x="2372" y="935"/>
                    </a:cubicBezTo>
                    <a:cubicBezTo>
                      <a:pt x="2372" y="965"/>
                      <a:pt x="2364" y="973"/>
                      <a:pt x="2357" y="973"/>
                    </a:cubicBezTo>
                    <a:cubicBezTo>
                      <a:pt x="2349" y="973"/>
                      <a:pt x="2341" y="965"/>
                      <a:pt x="2341" y="965"/>
                    </a:cubicBezTo>
                    <a:cubicBezTo>
                      <a:pt x="2311" y="904"/>
                      <a:pt x="2311" y="874"/>
                      <a:pt x="2372" y="874"/>
                    </a:cubicBezTo>
                    <a:cubicBezTo>
                      <a:pt x="2372" y="874"/>
                      <a:pt x="2402" y="844"/>
                      <a:pt x="2402" y="813"/>
                    </a:cubicBezTo>
                    <a:cubicBezTo>
                      <a:pt x="2415" y="801"/>
                      <a:pt x="2396" y="793"/>
                      <a:pt x="2368" y="793"/>
                    </a:cubicBezTo>
                    <a:cubicBezTo>
                      <a:pt x="2328" y="793"/>
                      <a:pt x="2268" y="808"/>
                      <a:pt x="2250" y="844"/>
                    </a:cubicBezTo>
                    <a:lnTo>
                      <a:pt x="2250" y="813"/>
                    </a:lnTo>
                    <a:cubicBezTo>
                      <a:pt x="2281" y="783"/>
                      <a:pt x="2220" y="783"/>
                      <a:pt x="2189" y="752"/>
                    </a:cubicBezTo>
                    <a:cubicBezTo>
                      <a:pt x="2159" y="737"/>
                      <a:pt x="2144" y="730"/>
                      <a:pt x="2132" y="730"/>
                    </a:cubicBezTo>
                    <a:cubicBezTo>
                      <a:pt x="2121" y="730"/>
                      <a:pt x="2113" y="737"/>
                      <a:pt x="2098" y="752"/>
                    </a:cubicBezTo>
                    <a:cubicBezTo>
                      <a:pt x="2098" y="783"/>
                      <a:pt x="2068" y="813"/>
                      <a:pt x="2068" y="813"/>
                    </a:cubicBezTo>
                    <a:cubicBezTo>
                      <a:pt x="2068" y="813"/>
                      <a:pt x="2068" y="844"/>
                      <a:pt x="2037" y="874"/>
                    </a:cubicBezTo>
                    <a:cubicBezTo>
                      <a:pt x="2037" y="874"/>
                      <a:pt x="2007" y="844"/>
                      <a:pt x="2007" y="783"/>
                    </a:cubicBezTo>
                    <a:cubicBezTo>
                      <a:pt x="2007" y="722"/>
                      <a:pt x="1977" y="661"/>
                      <a:pt x="1885" y="631"/>
                    </a:cubicBezTo>
                    <a:cubicBezTo>
                      <a:pt x="1855" y="600"/>
                      <a:pt x="1764" y="570"/>
                      <a:pt x="1764" y="540"/>
                    </a:cubicBezTo>
                    <a:cubicBezTo>
                      <a:pt x="1749" y="524"/>
                      <a:pt x="1733" y="517"/>
                      <a:pt x="1722" y="517"/>
                    </a:cubicBezTo>
                    <a:cubicBezTo>
                      <a:pt x="1711" y="517"/>
                      <a:pt x="1703" y="524"/>
                      <a:pt x="1703" y="540"/>
                    </a:cubicBezTo>
                    <a:lnTo>
                      <a:pt x="1642" y="509"/>
                    </a:lnTo>
                    <a:cubicBezTo>
                      <a:pt x="1642" y="494"/>
                      <a:pt x="1635" y="486"/>
                      <a:pt x="1623" y="486"/>
                    </a:cubicBezTo>
                    <a:cubicBezTo>
                      <a:pt x="1612" y="486"/>
                      <a:pt x="1597" y="494"/>
                      <a:pt x="1581" y="509"/>
                    </a:cubicBezTo>
                    <a:cubicBezTo>
                      <a:pt x="1551" y="509"/>
                      <a:pt x="1551" y="479"/>
                      <a:pt x="1521" y="479"/>
                    </a:cubicBezTo>
                    <a:cubicBezTo>
                      <a:pt x="1506" y="433"/>
                      <a:pt x="1498" y="410"/>
                      <a:pt x="1494" y="410"/>
                    </a:cubicBezTo>
                    <a:cubicBezTo>
                      <a:pt x="1490" y="410"/>
                      <a:pt x="1490" y="433"/>
                      <a:pt x="1490" y="479"/>
                    </a:cubicBezTo>
                    <a:cubicBezTo>
                      <a:pt x="1490" y="509"/>
                      <a:pt x="1521" y="570"/>
                      <a:pt x="1521" y="570"/>
                    </a:cubicBezTo>
                    <a:lnTo>
                      <a:pt x="1581" y="600"/>
                    </a:lnTo>
                    <a:lnTo>
                      <a:pt x="1521" y="600"/>
                    </a:lnTo>
                    <a:cubicBezTo>
                      <a:pt x="1490" y="600"/>
                      <a:pt x="1430" y="631"/>
                      <a:pt x="1430" y="661"/>
                    </a:cubicBezTo>
                    <a:cubicBezTo>
                      <a:pt x="1430" y="661"/>
                      <a:pt x="1430" y="675"/>
                      <a:pt x="1421" y="675"/>
                    </a:cubicBezTo>
                    <a:cubicBezTo>
                      <a:pt x="1416" y="675"/>
                      <a:pt x="1409" y="671"/>
                      <a:pt x="1399" y="661"/>
                    </a:cubicBezTo>
                    <a:cubicBezTo>
                      <a:pt x="1399" y="661"/>
                      <a:pt x="1399" y="631"/>
                      <a:pt x="1430" y="600"/>
                    </a:cubicBezTo>
                    <a:cubicBezTo>
                      <a:pt x="1460" y="570"/>
                      <a:pt x="1460" y="540"/>
                      <a:pt x="1490" y="509"/>
                    </a:cubicBezTo>
                    <a:cubicBezTo>
                      <a:pt x="1490" y="466"/>
                      <a:pt x="1460" y="423"/>
                      <a:pt x="1431" y="423"/>
                    </a:cubicBezTo>
                    <a:cubicBezTo>
                      <a:pt x="1420" y="423"/>
                      <a:pt x="1408" y="431"/>
                      <a:pt x="1399" y="448"/>
                    </a:cubicBezTo>
                    <a:cubicBezTo>
                      <a:pt x="1369" y="448"/>
                      <a:pt x="1369" y="448"/>
                      <a:pt x="1369" y="418"/>
                    </a:cubicBezTo>
                    <a:cubicBezTo>
                      <a:pt x="1386" y="400"/>
                      <a:pt x="1384" y="383"/>
                      <a:pt x="1372" y="383"/>
                    </a:cubicBezTo>
                    <a:cubicBezTo>
                      <a:pt x="1364" y="383"/>
                      <a:pt x="1351" y="392"/>
                      <a:pt x="1338" y="418"/>
                    </a:cubicBezTo>
                    <a:cubicBezTo>
                      <a:pt x="1311" y="445"/>
                      <a:pt x="1290" y="460"/>
                      <a:pt x="1275" y="460"/>
                    </a:cubicBezTo>
                    <a:cubicBezTo>
                      <a:pt x="1256" y="460"/>
                      <a:pt x="1247" y="438"/>
                      <a:pt x="1247" y="388"/>
                    </a:cubicBezTo>
                    <a:cubicBezTo>
                      <a:pt x="1247" y="330"/>
                      <a:pt x="1210" y="309"/>
                      <a:pt x="1176" y="309"/>
                    </a:cubicBezTo>
                    <a:cubicBezTo>
                      <a:pt x="1156" y="309"/>
                      <a:pt x="1137" y="316"/>
                      <a:pt x="1126" y="327"/>
                    </a:cubicBezTo>
                    <a:cubicBezTo>
                      <a:pt x="1126" y="353"/>
                      <a:pt x="1115" y="362"/>
                      <a:pt x="1100" y="362"/>
                    </a:cubicBezTo>
                    <a:cubicBezTo>
                      <a:pt x="1080" y="362"/>
                      <a:pt x="1052" y="344"/>
                      <a:pt x="1034" y="327"/>
                    </a:cubicBezTo>
                    <a:cubicBezTo>
                      <a:pt x="1034" y="291"/>
                      <a:pt x="1024" y="276"/>
                      <a:pt x="1009" y="276"/>
                    </a:cubicBezTo>
                    <a:cubicBezTo>
                      <a:pt x="999" y="276"/>
                      <a:pt x="986" y="284"/>
                      <a:pt x="974" y="296"/>
                    </a:cubicBezTo>
                    <a:cubicBezTo>
                      <a:pt x="974" y="272"/>
                      <a:pt x="974" y="227"/>
                      <a:pt x="957" y="227"/>
                    </a:cubicBezTo>
                    <a:cubicBezTo>
                      <a:pt x="954" y="227"/>
                      <a:pt x="949" y="230"/>
                      <a:pt x="943" y="236"/>
                    </a:cubicBezTo>
                    <a:cubicBezTo>
                      <a:pt x="943" y="236"/>
                      <a:pt x="913" y="236"/>
                      <a:pt x="943" y="266"/>
                    </a:cubicBezTo>
                    <a:cubicBezTo>
                      <a:pt x="943" y="266"/>
                      <a:pt x="913" y="296"/>
                      <a:pt x="882" y="327"/>
                    </a:cubicBezTo>
                    <a:cubicBezTo>
                      <a:pt x="882" y="327"/>
                      <a:pt x="882" y="357"/>
                      <a:pt x="882" y="388"/>
                    </a:cubicBezTo>
                    <a:cubicBezTo>
                      <a:pt x="877" y="393"/>
                      <a:pt x="871" y="396"/>
                      <a:pt x="864" y="396"/>
                    </a:cubicBezTo>
                    <a:cubicBezTo>
                      <a:pt x="831" y="396"/>
                      <a:pt x="786" y="341"/>
                      <a:pt x="761" y="266"/>
                    </a:cubicBezTo>
                    <a:lnTo>
                      <a:pt x="761" y="175"/>
                    </a:lnTo>
                    <a:cubicBezTo>
                      <a:pt x="730" y="205"/>
                      <a:pt x="730" y="236"/>
                      <a:pt x="730" y="236"/>
                    </a:cubicBezTo>
                    <a:cubicBezTo>
                      <a:pt x="700" y="236"/>
                      <a:pt x="670" y="236"/>
                      <a:pt x="700" y="205"/>
                    </a:cubicBezTo>
                    <a:cubicBezTo>
                      <a:pt x="700" y="175"/>
                      <a:pt x="700" y="175"/>
                      <a:pt x="670" y="144"/>
                    </a:cubicBezTo>
                    <a:cubicBezTo>
                      <a:pt x="670" y="144"/>
                      <a:pt x="670" y="144"/>
                      <a:pt x="639" y="175"/>
                    </a:cubicBezTo>
                    <a:cubicBezTo>
                      <a:pt x="621" y="210"/>
                      <a:pt x="614" y="225"/>
                      <a:pt x="611" y="225"/>
                    </a:cubicBezTo>
                    <a:cubicBezTo>
                      <a:pt x="609" y="225"/>
                      <a:pt x="609" y="218"/>
                      <a:pt x="609" y="205"/>
                    </a:cubicBezTo>
                    <a:cubicBezTo>
                      <a:pt x="609" y="168"/>
                      <a:pt x="597" y="142"/>
                      <a:pt x="581" y="142"/>
                    </a:cubicBezTo>
                    <a:cubicBezTo>
                      <a:pt x="571" y="142"/>
                      <a:pt x="560" y="152"/>
                      <a:pt x="548" y="175"/>
                    </a:cubicBezTo>
                    <a:cubicBezTo>
                      <a:pt x="533" y="205"/>
                      <a:pt x="525" y="220"/>
                      <a:pt x="521" y="220"/>
                    </a:cubicBezTo>
                    <a:cubicBezTo>
                      <a:pt x="518" y="220"/>
                      <a:pt x="518" y="205"/>
                      <a:pt x="518" y="175"/>
                    </a:cubicBezTo>
                    <a:cubicBezTo>
                      <a:pt x="548" y="144"/>
                      <a:pt x="518" y="114"/>
                      <a:pt x="487" y="84"/>
                    </a:cubicBezTo>
                    <a:lnTo>
                      <a:pt x="487" y="114"/>
                    </a:lnTo>
                    <a:cubicBezTo>
                      <a:pt x="469" y="150"/>
                      <a:pt x="462" y="164"/>
                      <a:pt x="453" y="164"/>
                    </a:cubicBezTo>
                    <a:cubicBezTo>
                      <a:pt x="446" y="164"/>
                      <a:pt x="439" y="157"/>
                      <a:pt x="426" y="144"/>
                    </a:cubicBezTo>
                    <a:cubicBezTo>
                      <a:pt x="457" y="114"/>
                      <a:pt x="426" y="114"/>
                      <a:pt x="366" y="114"/>
                    </a:cubicBezTo>
                    <a:cubicBezTo>
                      <a:pt x="335" y="114"/>
                      <a:pt x="305" y="84"/>
                      <a:pt x="305" y="53"/>
                    </a:cubicBezTo>
                    <a:cubicBezTo>
                      <a:pt x="292" y="66"/>
                      <a:pt x="285" y="73"/>
                      <a:pt x="276" y="73"/>
                    </a:cubicBezTo>
                    <a:cubicBezTo>
                      <a:pt x="264" y="73"/>
                      <a:pt x="249" y="59"/>
                      <a:pt x="214" y="23"/>
                    </a:cubicBezTo>
                    <a:cubicBezTo>
                      <a:pt x="214" y="8"/>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5"/>
              <p:cNvSpPr/>
              <p:nvPr/>
            </p:nvSpPr>
            <p:spPr>
              <a:xfrm>
                <a:off x="7369950" y="2240125"/>
                <a:ext cx="690000" cy="409450"/>
              </a:xfrm>
              <a:custGeom>
                <a:avLst/>
                <a:gdLst/>
                <a:ahLst/>
                <a:cxnLst/>
                <a:rect l="l" t="t" r="r" b="b"/>
                <a:pathLst>
                  <a:path w="27600" h="16378" extrusionOk="0">
                    <a:moveTo>
                      <a:pt x="1" y="712"/>
                    </a:moveTo>
                    <a:lnTo>
                      <a:pt x="1" y="773"/>
                    </a:lnTo>
                    <a:cubicBezTo>
                      <a:pt x="1" y="803"/>
                      <a:pt x="31" y="803"/>
                      <a:pt x="92" y="803"/>
                    </a:cubicBezTo>
                    <a:lnTo>
                      <a:pt x="61" y="773"/>
                    </a:lnTo>
                    <a:cubicBezTo>
                      <a:pt x="61" y="773"/>
                      <a:pt x="31" y="712"/>
                      <a:pt x="1" y="712"/>
                    </a:cubicBezTo>
                    <a:close/>
                    <a:moveTo>
                      <a:pt x="562" y="764"/>
                    </a:moveTo>
                    <a:cubicBezTo>
                      <a:pt x="578" y="764"/>
                      <a:pt x="578" y="809"/>
                      <a:pt x="578" y="833"/>
                    </a:cubicBezTo>
                    <a:cubicBezTo>
                      <a:pt x="609" y="894"/>
                      <a:pt x="609" y="894"/>
                      <a:pt x="548" y="894"/>
                    </a:cubicBezTo>
                    <a:cubicBezTo>
                      <a:pt x="548" y="894"/>
                      <a:pt x="517" y="833"/>
                      <a:pt x="517" y="803"/>
                    </a:cubicBezTo>
                    <a:lnTo>
                      <a:pt x="548" y="773"/>
                    </a:lnTo>
                    <a:cubicBezTo>
                      <a:pt x="554" y="767"/>
                      <a:pt x="558" y="764"/>
                      <a:pt x="562" y="764"/>
                    </a:cubicBezTo>
                    <a:close/>
                    <a:moveTo>
                      <a:pt x="629" y="1247"/>
                    </a:moveTo>
                    <a:cubicBezTo>
                      <a:pt x="639" y="1247"/>
                      <a:pt x="639" y="1270"/>
                      <a:pt x="639" y="1320"/>
                    </a:cubicBezTo>
                    <a:cubicBezTo>
                      <a:pt x="639" y="1381"/>
                      <a:pt x="639" y="1411"/>
                      <a:pt x="609" y="1411"/>
                    </a:cubicBezTo>
                    <a:lnTo>
                      <a:pt x="609" y="1381"/>
                    </a:lnTo>
                    <a:cubicBezTo>
                      <a:pt x="629" y="1381"/>
                      <a:pt x="622" y="1354"/>
                      <a:pt x="606" y="1354"/>
                    </a:cubicBezTo>
                    <a:cubicBezTo>
                      <a:pt x="598" y="1354"/>
                      <a:pt x="588" y="1360"/>
                      <a:pt x="578" y="1381"/>
                    </a:cubicBezTo>
                    <a:lnTo>
                      <a:pt x="517" y="1381"/>
                    </a:lnTo>
                    <a:cubicBezTo>
                      <a:pt x="517" y="1350"/>
                      <a:pt x="548" y="1289"/>
                      <a:pt x="578" y="1289"/>
                    </a:cubicBezTo>
                    <a:cubicBezTo>
                      <a:pt x="605" y="1262"/>
                      <a:pt x="620" y="1247"/>
                      <a:pt x="629" y="1247"/>
                    </a:cubicBezTo>
                    <a:close/>
                    <a:moveTo>
                      <a:pt x="821" y="1411"/>
                    </a:moveTo>
                    <a:lnTo>
                      <a:pt x="791" y="1441"/>
                    </a:lnTo>
                    <a:lnTo>
                      <a:pt x="791" y="1472"/>
                    </a:lnTo>
                    <a:cubicBezTo>
                      <a:pt x="821" y="1472"/>
                      <a:pt x="821" y="1472"/>
                      <a:pt x="821" y="1441"/>
                    </a:cubicBezTo>
                    <a:lnTo>
                      <a:pt x="821" y="1411"/>
                    </a:lnTo>
                    <a:close/>
                    <a:moveTo>
                      <a:pt x="852" y="3751"/>
                    </a:moveTo>
                    <a:cubicBezTo>
                      <a:pt x="882" y="3751"/>
                      <a:pt x="912" y="3843"/>
                      <a:pt x="943" y="3873"/>
                    </a:cubicBezTo>
                    <a:cubicBezTo>
                      <a:pt x="943" y="3900"/>
                      <a:pt x="937" y="3915"/>
                      <a:pt x="924" y="3915"/>
                    </a:cubicBezTo>
                    <a:cubicBezTo>
                      <a:pt x="909" y="3915"/>
                      <a:pt x="885" y="3893"/>
                      <a:pt x="852" y="3843"/>
                    </a:cubicBezTo>
                    <a:cubicBezTo>
                      <a:pt x="852" y="3812"/>
                      <a:pt x="852" y="3751"/>
                      <a:pt x="852" y="3751"/>
                    </a:cubicBezTo>
                    <a:close/>
                    <a:moveTo>
                      <a:pt x="852" y="4025"/>
                    </a:moveTo>
                    <a:cubicBezTo>
                      <a:pt x="821" y="4025"/>
                      <a:pt x="852" y="4086"/>
                      <a:pt x="852" y="4177"/>
                    </a:cubicBezTo>
                    <a:cubicBezTo>
                      <a:pt x="852" y="4207"/>
                      <a:pt x="912" y="4238"/>
                      <a:pt x="912" y="4238"/>
                    </a:cubicBezTo>
                    <a:cubicBezTo>
                      <a:pt x="943" y="4238"/>
                      <a:pt x="912" y="4207"/>
                      <a:pt x="912" y="4147"/>
                    </a:cubicBezTo>
                    <a:cubicBezTo>
                      <a:pt x="943" y="4055"/>
                      <a:pt x="882" y="4025"/>
                      <a:pt x="852" y="4025"/>
                    </a:cubicBezTo>
                    <a:close/>
                    <a:moveTo>
                      <a:pt x="1551" y="5818"/>
                    </a:moveTo>
                    <a:cubicBezTo>
                      <a:pt x="1581" y="5818"/>
                      <a:pt x="1581" y="5849"/>
                      <a:pt x="1581" y="5879"/>
                    </a:cubicBezTo>
                    <a:lnTo>
                      <a:pt x="1551" y="5910"/>
                    </a:lnTo>
                    <a:lnTo>
                      <a:pt x="1520" y="5879"/>
                    </a:lnTo>
                    <a:lnTo>
                      <a:pt x="1551" y="5818"/>
                    </a:lnTo>
                    <a:close/>
                    <a:moveTo>
                      <a:pt x="1399" y="6001"/>
                    </a:moveTo>
                    <a:cubicBezTo>
                      <a:pt x="1399" y="6001"/>
                      <a:pt x="1460" y="6031"/>
                      <a:pt x="1490" y="6061"/>
                    </a:cubicBezTo>
                    <a:cubicBezTo>
                      <a:pt x="1612" y="6122"/>
                      <a:pt x="1612" y="6122"/>
                      <a:pt x="1551" y="6122"/>
                    </a:cubicBezTo>
                    <a:cubicBezTo>
                      <a:pt x="1540" y="6133"/>
                      <a:pt x="1529" y="6140"/>
                      <a:pt x="1516" y="6140"/>
                    </a:cubicBezTo>
                    <a:cubicBezTo>
                      <a:pt x="1494" y="6140"/>
                      <a:pt x="1468" y="6119"/>
                      <a:pt x="1429" y="6061"/>
                    </a:cubicBezTo>
                    <a:cubicBezTo>
                      <a:pt x="1429" y="6031"/>
                      <a:pt x="1399" y="6001"/>
                      <a:pt x="1399" y="6001"/>
                    </a:cubicBezTo>
                    <a:close/>
                    <a:moveTo>
                      <a:pt x="1873" y="6938"/>
                    </a:moveTo>
                    <a:cubicBezTo>
                      <a:pt x="1891" y="6938"/>
                      <a:pt x="1924" y="6956"/>
                      <a:pt x="1976" y="6973"/>
                    </a:cubicBezTo>
                    <a:cubicBezTo>
                      <a:pt x="2037" y="7034"/>
                      <a:pt x="2037" y="7034"/>
                      <a:pt x="1946" y="7034"/>
                    </a:cubicBezTo>
                    <a:lnTo>
                      <a:pt x="1855" y="6973"/>
                    </a:lnTo>
                    <a:cubicBezTo>
                      <a:pt x="1855" y="6948"/>
                      <a:pt x="1860" y="6938"/>
                      <a:pt x="1873" y="6938"/>
                    </a:cubicBezTo>
                    <a:close/>
                    <a:moveTo>
                      <a:pt x="1922" y="7325"/>
                    </a:moveTo>
                    <a:cubicBezTo>
                      <a:pt x="1949" y="7325"/>
                      <a:pt x="1976" y="7338"/>
                      <a:pt x="1976" y="7338"/>
                    </a:cubicBezTo>
                    <a:lnTo>
                      <a:pt x="1976" y="7399"/>
                    </a:lnTo>
                    <a:cubicBezTo>
                      <a:pt x="1946" y="7399"/>
                      <a:pt x="1916" y="7399"/>
                      <a:pt x="1885" y="7368"/>
                    </a:cubicBezTo>
                    <a:lnTo>
                      <a:pt x="1885" y="7338"/>
                    </a:lnTo>
                    <a:cubicBezTo>
                      <a:pt x="1895" y="7328"/>
                      <a:pt x="1909" y="7325"/>
                      <a:pt x="1922" y="7325"/>
                    </a:cubicBezTo>
                    <a:close/>
                    <a:moveTo>
                      <a:pt x="2432" y="7764"/>
                    </a:moveTo>
                    <a:lnTo>
                      <a:pt x="2432" y="7764"/>
                    </a:lnTo>
                    <a:cubicBezTo>
                      <a:pt x="2402" y="7794"/>
                      <a:pt x="2371" y="7794"/>
                      <a:pt x="2371" y="7794"/>
                    </a:cubicBezTo>
                    <a:cubicBezTo>
                      <a:pt x="2361" y="7804"/>
                      <a:pt x="2358" y="7808"/>
                      <a:pt x="2359" y="7808"/>
                    </a:cubicBezTo>
                    <a:cubicBezTo>
                      <a:pt x="2361" y="7808"/>
                      <a:pt x="2382" y="7794"/>
                      <a:pt x="2402" y="7794"/>
                    </a:cubicBezTo>
                    <a:cubicBezTo>
                      <a:pt x="2432" y="7794"/>
                      <a:pt x="2432" y="7794"/>
                      <a:pt x="2432" y="7764"/>
                    </a:cubicBezTo>
                    <a:close/>
                    <a:moveTo>
                      <a:pt x="2152" y="8164"/>
                    </a:moveTo>
                    <a:lnTo>
                      <a:pt x="2152" y="8164"/>
                    </a:lnTo>
                    <a:cubicBezTo>
                      <a:pt x="2161" y="8164"/>
                      <a:pt x="2198" y="8207"/>
                      <a:pt x="2219" y="8250"/>
                    </a:cubicBezTo>
                    <a:lnTo>
                      <a:pt x="2189" y="8250"/>
                    </a:lnTo>
                    <a:cubicBezTo>
                      <a:pt x="2159" y="8220"/>
                      <a:pt x="2128" y="8189"/>
                      <a:pt x="2159" y="8189"/>
                    </a:cubicBezTo>
                    <a:cubicBezTo>
                      <a:pt x="2150" y="8171"/>
                      <a:pt x="2149" y="8164"/>
                      <a:pt x="2152" y="8164"/>
                    </a:cubicBezTo>
                    <a:close/>
                    <a:moveTo>
                      <a:pt x="2493" y="8419"/>
                    </a:moveTo>
                    <a:cubicBezTo>
                      <a:pt x="2503" y="8419"/>
                      <a:pt x="2513" y="8422"/>
                      <a:pt x="2523" y="8432"/>
                    </a:cubicBezTo>
                    <a:cubicBezTo>
                      <a:pt x="2584" y="8463"/>
                      <a:pt x="2554" y="8524"/>
                      <a:pt x="2493" y="8524"/>
                    </a:cubicBezTo>
                    <a:cubicBezTo>
                      <a:pt x="2463" y="8463"/>
                      <a:pt x="2463" y="8463"/>
                      <a:pt x="2432" y="8432"/>
                    </a:cubicBezTo>
                    <a:cubicBezTo>
                      <a:pt x="2453" y="8432"/>
                      <a:pt x="2473" y="8419"/>
                      <a:pt x="2493" y="8419"/>
                    </a:cubicBezTo>
                    <a:close/>
                    <a:moveTo>
                      <a:pt x="2675" y="8767"/>
                    </a:moveTo>
                    <a:lnTo>
                      <a:pt x="2675" y="8797"/>
                    </a:lnTo>
                    <a:cubicBezTo>
                      <a:pt x="2706" y="8827"/>
                      <a:pt x="2706" y="8827"/>
                      <a:pt x="2675" y="8858"/>
                    </a:cubicBezTo>
                    <a:lnTo>
                      <a:pt x="2645" y="8827"/>
                    </a:lnTo>
                    <a:lnTo>
                      <a:pt x="2675" y="8767"/>
                    </a:lnTo>
                    <a:close/>
                    <a:moveTo>
                      <a:pt x="2903" y="9488"/>
                    </a:moveTo>
                    <a:cubicBezTo>
                      <a:pt x="2919" y="9488"/>
                      <a:pt x="2919" y="9527"/>
                      <a:pt x="2919" y="9527"/>
                    </a:cubicBezTo>
                    <a:cubicBezTo>
                      <a:pt x="2949" y="9557"/>
                      <a:pt x="2979" y="9587"/>
                      <a:pt x="2949" y="9618"/>
                    </a:cubicBezTo>
                    <a:cubicBezTo>
                      <a:pt x="2949" y="9618"/>
                      <a:pt x="2919" y="9618"/>
                      <a:pt x="2888" y="9587"/>
                    </a:cubicBezTo>
                    <a:cubicBezTo>
                      <a:pt x="2858" y="9557"/>
                      <a:pt x="2888" y="9496"/>
                      <a:pt x="2888" y="9496"/>
                    </a:cubicBezTo>
                    <a:cubicBezTo>
                      <a:pt x="2894" y="9490"/>
                      <a:pt x="2899" y="9488"/>
                      <a:pt x="2903" y="9488"/>
                    </a:cubicBezTo>
                    <a:close/>
                    <a:moveTo>
                      <a:pt x="3529" y="9697"/>
                    </a:moveTo>
                    <a:cubicBezTo>
                      <a:pt x="3526" y="9697"/>
                      <a:pt x="3526" y="9712"/>
                      <a:pt x="3526" y="9739"/>
                    </a:cubicBezTo>
                    <a:cubicBezTo>
                      <a:pt x="3526" y="9770"/>
                      <a:pt x="3557" y="9831"/>
                      <a:pt x="3557" y="9831"/>
                    </a:cubicBezTo>
                    <a:cubicBezTo>
                      <a:pt x="3587" y="9800"/>
                      <a:pt x="3587" y="9800"/>
                      <a:pt x="3557" y="9770"/>
                    </a:cubicBezTo>
                    <a:cubicBezTo>
                      <a:pt x="3540" y="9720"/>
                      <a:pt x="3533" y="9697"/>
                      <a:pt x="3529" y="9697"/>
                    </a:cubicBezTo>
                    <a:close/>
                    <a:moveTo>
                      <a:pt x="3289" y="10183"/>
                    </a:moveTo>
                    <a:cubicBezTo>
                      <a:pt x="3296" y="10183"/>
                      <a:pt x="3311" y="10206"/>
                      <a:pt x="3344" y="10256"/>
                    </a:cubicBezTo>
                    <a:cubicBezTo>
                      <a:pt x="3344" y="10286"/>
                      <a:pt x="3344" y="10317"/>
                      <a:pt x="3344" y="10317"/>
                    </a:cubicBezTo>
                    <a:cubicBezTo>
                      <a:pt x="3314" y="10317"/>
                      <a:pt x="3314" y="10256"/>
                      <a:pt x="3283" y="10226"/>
                    </a:cubicBezTo>
                    <a:cubicBezTo>
                      <a:pt x="3283" y="10198"/>
                      <a:pt x="3283" y="10183"/>
                      <a:pt x="3289" y="10183"/>
                    </a:cubicBezTo>
                    <a:close/>
                    <a:moveTo>
                      <a:pt x="2561" y="10334"/>
                    </a:moveTo>
                    <a:cubicBezTo>
                      <a:pt x="2547" y="10334"/>
                      <a:pt x="2534" y="10337"/>
                      <a:pt x="2523" y="10347"/>
                    </a:cubicBezTo>
                    <a:cubicBezTo>
                      <a:pt x="2493" y="10378"/>
                      <a:pt x="2523" y="10408"/>
                      <a:pt x="2615" y="10408"/>
                    </a:cubicBezTo>
                    <a:cubicBezTo>
                      <a:pt x="2645" y="10408"/>
                      <a:pt x="2645" y="10408"/>
                      <a:pt x="2615" y="10347"/>
                    </a:cubicBezTo>
                    <a:cubicBezTo>
                      <a:pt x="2615" y="10347"/>
                      <a:pt x="2588" y="10334"/>
                      <a:pt x="2561" y="10334"/>
                    </a:cubicBezTo>
                    <a:close/>
                    <a:moveTo>
                      <a:pt x="3786" y="10795"/>
                    </a:moveTo>
                    <a:cubicBezTo>
                      <a:pt x="3809" y="10795"/>
                      <a:pt x="3825" y="10845"/>
                      <a:pt x="3800" y="10894"/>
                    </a:cubicBezTo>
                    <a:cubicBezTo>
                      <a:pt x="3787" y="10907"/>
                      <a:pt x="3780" y="10914"/>
                      <a:pt x="3774" y="10914"/>
                    </a:cubicBezTo>
                    <a:cubicBezTo>
                      <a:pt x="3765" y="10914"/>
                      <a:pt x="3757" y="10900"/>
                      <a:pt x="3741" y="10867"/>
                    </a:cubicBezTo>
                    <a:lnTo>
                      <a:pt x="3741" y="10867"/>
                    </a:lnTo>
                    <a:cubicBezTo>
                      <a:pt x="3743" y="10854"/>
                      <a:pt x="3750" y="10823"/>
                      <a:pt x="3770" y="10803"/>
                    </a:cubicBezTo>
                    <a:cubicBezTo>
                      <a:pt x="3775" y="10798"/>
                      <a:pt x="3781" y="10795"/>
                      <a:pt x="3786" y="10795"/>
                    </a:cubicBezTo>
                    <a:close/>
                    <a:moveTo>
                      <a:pt x="3922" y="11077"/>
                    </a:moveTo>
                    <a:lnTo>
                      <a:pt x="3982" y="11107"/>
                    </a:lnTo>
                    <a:lnTo>
                      <a:pt x="4013" y="11138"/>
                    </a:lnTo>
                    <a:cubicBezTo>
                      <a:pt x="3993" y="11138"/>
                      <a:pt x="3972" y="11151"/>
                      <a:pt x="3952" y="11151"/>
                    </a:cubicBezTo>
                    <a:cubicBezTo>
                      <a:pt x="3942" y="11151"/>
                      <a:pt x="3932" y="11148"/>
                      <a:pt x="3922" y="11138"/>
                    </a:cubicBezTo>
                    <a:lnTo>
                      <a:pt x="3922" y="11077"/>
                    </a:lnTo>
                    <a:close/>
                    <a:moveTo>
                      <a:pt x="5806" y="13265"/>
                    </a:moveTo>
                    <a:lnTo>
                      <a:pt x="5837" y="13296"/>
                    </a:lnTo>
                    <a:cubicBezTo>
                      <a:pt x="5815" y="13317"/>
                      <a:pt x="5794" y="13339"/>
                      <a:pt x="5772" y="13339"/>
                    </a:cubicBezTo>
                    <a:cubicBezTo>
                      <a:pt x="5763" y="13339"/>
                      <a:pt x="5754" y="13335"/>
                      <a:pt x="5745" y="13326"/>
                    </a:cubicBezTo>
                    <a:lnTo>
                      <a:pt x="5745" y="13265"/>
                    </a:lnTo>
                    <a:close/>
                    <a:moveTo>
                      <a:pt x="6627" y="13934"/>
                    </a:moveTo>
                    <a:cubicBezTo>
                      <a:pt x="6657" y="13964"/>
                      <a:pt x="6657" y="13964"/>
                      <a:pt x="6627" y="13995"/>
                    </a:cubicBezTo>
                    <a:cubicBezTo>
                      <a:pt x="6627" y="14025"/>
                      <a:pt x="6566" y="14025"/>
                      <a:pt x="6566" y="14025"/>
                    </a:cubicBezTo>
                    <a:cubicBezTo>
                      <a:pt x="6536" y="13995"/>
                      <a:pt x="6596" y="13964"/>
                      <a:pt x="6627" y="13934"/>
                    </a:cubicBezTo>
                    <a:close/>
                    <a:moveTo>
                      <a:pt x="20974" y="13934"/>
                    </a:moveTo>
                    <a:cubicBezTo>
                      <a:pt x="21034" y="13934"/>
                      <a:pt x="21034" y="13934"/>
                      <a:pt x="21034" y="13964"/>
                    </a:cubicBezTo>
                    <a:cubicBezTo>
                      <a:pt x="21034" y="13995"/>
                      <a:pt x="21004" y="14056"/>
                      <a:pt x="20974" y="14056"/>
                    </a:cubicBezTo>
                    <a:cubicBezTo>
                      <a:pt x="20913" y="14056"/>
                      <a:pt x="20913" y="13995"/>
                      <a:pt x="20974" y="13934"/>
                    </a:cubicBezTo>
                    <a:close/>
                    <a:moveTo>
                      <a:pt x="7356" y="14177"/>
                    </a:moveTo>
                    <a:lnTo>
                      <a:pt x="7387" y="14208"/>
                    </a:lnTo>
                    <a:cubicBezTo>
                      <a:pt x="7387" y="14229"/>
                      <a:pt x="7372" y="14250"/>
                      <a:pt x="7352" y="14250"/>
                    </a:cubicBezTo>
                    <a:cubicBezTo>
                      <a:pt x="7344" y="14250"/>
                      <a:pt x="7335" y="14247"/>
                      <a:pt x="7326" y="14238"/>
                    </a:cubicBezTo>
                    <a:lnTo>
                      <a:pt x="7296" y="14208"/>
                    </a:lnTo>
                    <a:cubicBezTo>
                      <a:pt x="7296" y="14177"/>
                      <a:pt x="7356" y="14177"/>
                      <a:pt x="7356" y="14177"/>
                    </a:cubicBezTo>
                    <a:close/>
                    <a:moveTo>
                      <a:pt x="27286" y="14256"/>
                    </a:moveTo>
                    <a:cubicBezTo>
                      <a:pt x="27296" y="14256"/>
                      <a:pt x="27309" y="14259"/>
                      <a:pt x="27326" y="14268"/>
                    </a:cubicBezTo>
                    <a:cubicBezTo>
                      <a:pt x="27350" y="14262"/>
                      <a:pt x="27366" y="14260"/>
                      <a:pt x="27377" y="14260"/>
                    </a:cubicBezTo>
                    <a:cubicBezTo>
                      <a:pt x="27424" y="14260"/>
                      <a:pt x="27370" y="14304"/>
                      <a:pt x="27296" y="14329"/>
                    </a:cubicBezTo>
                    <a:cubicBezTo>
                      <a:pt x="27258" y="14342"/>
                      <a:pt x="27236" y="14349"/>
                      <a:pt x="27225" y="14349"/>
                    </a:cubicBezTo>
                    <a:cubicBezTo>
                      <a:pt x="27210" y="14349"/>
                      <a:pt x="27217" y="14334"/>
                      <a:pt x="27235" y="14299"/>
                    </a:cubicBezTo>
                    <a:cubicBezTo>
                      <a:pt x="27257" y="14277"/>
                      <a:pt x="27263" y="14256"/>
                      <a:pt x="27286" y="14256"/>
                    </a:cubicBezTo>
                    <a:close/>
                    <a:moveTo>
                      <a:pt x="19588" y="14473"/>
                    </a:moveTo>
                    <a:cubicBezTo>
                      <a:pt x="19594" y="14473"/>
                      <a:pt x="19600" y="14475"/>
                      <a:pt x="19606" y="14481"/>
                    </a:cubicBezTo>
                    <a:cubicBezTo>
                      <a:pt x="19606" y="14481"/>
                      <a:pt x="19606" y="14511"/>
                      <a:pt x="19575" y="14572"/>
                    </a:cubicBezTo>
                    <a:cubicBezTo>
                      <a:pt x="19575" y="14572"/>
                      <a:pt x="19562" y="14599"/>
                      <a:pt x="19553" y="14599"/>
                    </a:cubicBezTo>
                    <a:cubicBezTo>
                      <a:pt x="19548" y="14599"/>
                      <a:pt x="19545" y="14593"/>
                      <a:pt x="19545" y="14572"/>
                    </a:cubicBezTo>
                    <a:lnTo>
                      <a:pt x="19515" y="14542"/>
                    </a:lnTo>
                    <a:cubicBezTo>
                      <a:pt x="19539" y="14517"/>
                      <a:pt x="19564" y="14473"/>
                      <a:pt x="19588" y="14473"/>
                    </a:cubicBezTo>
                    <a:close/>
                    <a:moveTo>
                      <a:pt x="7721" y="14663"/>
                    </a:moveTo>
                    <a:lnTo>
                      <a:pt x="7752" y="14694"/>
                    </a:lnTo>
                    <a:cubicBezTo>
                      <a:pt x="7752" y="14724"/>
                      <a:pt x="7721" y="14724"/>
                      <a:pt x="7691" y="14724"/>
                    </a:cubicBezTo>
                    <a:lnTo>
                      <a:pt x="7660" y="14663"/>
                    </a:lnTo>
                    <a:close/>
                    <a:moveTo>
                      <a:pt x="17903" y="15075"/>
                    </a:moveTo>
                    <a:cubicBezTo>
                      <a:pt x="17921" y="15075"/>
                      <a:pt x="17934" y="15089"/>
                      <a:pt x="17934" y="15089"/>
                    </a:cubicBezTo>
                    <a:cubicBezTo>
                      <a:pt x="17934" y="15089"/>
                      <a:pt x="17934" y="15119"/>
                      <a:pt x="17873" y="15150"/>
                    </a:cubicBezTo>
                    <a:cubicBezTo>
                      <a:pt x="17873" y="15150"/>
                      <a:pt x="17843" y="15119"/>
                      <a:pt x="17812" y="15089"/>
                    </a:cubicBezTo>
                    <a:lnTo>
                      <a:pt x="17873" y="15089"/>
                    </a:lnTo>
                    <a:cubicBezTo>
                      <a:pt x="17883" y="15079"/>
                      <a:pt x="17894" y="15075"/>
                      <a:pt x="17903" y="15075"/>
                    </a:cubicBezTo>
                    <a:close/>
                    <a:moveTo>
                      <a:pt x="17478" y="15271"/>
                    </a:moveTo>
                    <a:cubicBezTo>
                      <a:pt x="17509" y="15271"/>
                      <a:pt x="17509" y="15271"/>
                      <a:pt x="17509" y="15302"/>
                    </a:cubicBezTo>
                    <a:lnTo>
                      <a:pt x="17478" y="15332"/>
                    </a:lnTo>
                    <a:lnTo>
                      <a:pt x="17417" y="15302"/>
                    </a:lnTo>
                    <a:lnTo>
                      <a:pt x="17478" y="15271"/>
                    </a:lnTo>
                    <a:close/>
                    <a:moveTo>
                      <a:pt x="17379" y="15358"/>
                    </a:moveTo>
                    <a:cubicBezTo>
                      <a:pt x="17377" y="15358"/>
                      <a:pt x="17369" y="15367"/>
                      <a:pt x="17357" y="15393"/>
                    </a:cubicBezTo>
                    <a:cubicBezTo>
                      <a:pt x="17374" y="15375"/>
                      <a:pt x="17382" y="15358"/>
                      <a:pt x="17379" y="15358"/>
                    </a:cubicBezTo>
                    <a:close/>
                    <a:moveTo>
                      <a:pt x="16384" y="15393"/>
                    </a:moveTo>
                    <a:cubicBezTo>
                      <a:pt x="16414" y="15423"/>
                      <a:pt x="16414" y="15454"/>
                      <a:pt x="16384" y="15454"/>
                    </a:cubicBezTo>
                    <a:lnTo>
                      <a:pt x="16323" y="15423"/>
                    </a:lnTo>
                    <a:lnTo>
                      <a:pt x="16353" y="15393"/>
                    </a:lnTo>
                    <a:close/>
                    <a:moveTo>
                      <a:pt x="17079" y="15403"/>
                    </a:moveTo>
                    <a:cubicBezTo>
                      <a:pt x="17088" y="15403"/>
                      <a:pt x="17096" y="15418"/>
                      <a:pt x="17113" y="15454"/>
                    </a:cubicBezTo>
                    <a:lnTo>
                      <a:pt x="17053" y="15454"/>
                    </a:lnTo>
                    <a:lnTo>
                      <a:pt x="16992" y="15423"/>
                    </a:lnTo>
                    <a:lnTo>
                      <a:pt x="17053" y="15423"/>
                    </a:lnTo>
                    <a:cubicBezTo>
                      <a:pt x="17065" y="15411"/>
                      <a:pt x="17073" y="15403"/>
                      <a:pt x="17079" y="15403"/>
                    </a:cubicBezTo>
                    <a:close/>
                    <a:moveTo>
                      <a:pt x="16772" y="15495"/>
                    </a:moveTo>
                    <a:cubicBezTo>
                      <a:pt x="16784" y="15495"/>
                      <a:pt x="16797" y="15502"/>
                      <a:pt x="16809" y="15515"/>
                    </a:cubicBezTo>
                    <a:cubicBezTo>
                      <a:pt x="16809" y="15545"/>
                      <a:pt x="16809" y="15545"/>
                      <a:pt x="16749" y="15545"/>
                    </a:cubicBezTo>
                    <a:cubicBezTo>
                      <a:pt x="16718" y="15560"/>
                      <a:pt x="16703" y="15568"/>
                      <a:pt x="16699" y="15568"/>
                    </a:cubicBezTo>
                    <a:cubicBezTo>
                      <a:pt x="16695" y="15568"/>
                      <a:pt x="16703" y="15560"/>
                      <a:pt x="16718" y="15545"/>
                    </a:cubicBezTo>
                    <a:cubicBezTo>
                      <a:pt x="16736" y="15509"/>
                      <a:pt x="16754" y="15495"/>
                      <a:pt x="16772" y="15495"/>
                    </a:cubicBezTo>
                    <a:close/>
                    <a:moveTo>
                      <a:pt x="15891" y="15555"/>
                    </a:moveTo>
                    <a:cubicBezTo>
                      <a:pt x="15898" y="15555"/>
                      <a:pt x="15898" y="15570"/>
                      <a:pt x="15898" y="15606"/>
                    </a:cubicBezTo>
                    <a:cubicBezTo>
                      <a:pt x="15898" y="15606"/>
                      <a:pt x="15898" y="15636"/>
                      <a:pt x="15867" y="15636"/>
                    </a:cubicBezTo>
                    <a:lnTo>
                      <a:pt x="15806" y="15606"/>
                    </a:lnTo>
                    <a:cubicBezTo>
                      <a:pt x="15806" y="15575"/>
                      <a:pt x="15867" y="15575"/>
                      <a:pt x="15867" y="15575"/>
                    </a:cubicBezTo>
                    <a:cubicBezTo>
                      <a:pt x="15880" y="15563"/>
                      <a:pt x="15887" y="15555"/>
                      <a:pt x="15891" y="15555"/>
                    </a:cubicBezTo>
                    <a:close/>
                    <a:moveTo>
                      <a:pt x="16954" y="15602"/>
                    </a:moveTo>
                    <a:lnTo>
                      <a:pt x="16954" y="15602"/>
                    </a:lnTo>
                    <a:cubicBezTo>
                      <a:pt x="16955" y="15612"/>
                      <a:pt x="16957" y="15623"/>
                      <a:pt x="16961" y="15636"/>
                    </a:cubicBezTo>
                    <a:cubicBezTo>
                      <a:pt x="16965" y="15636"/>
                      <a:pt x="16968" y="15636"/>
                      <a:pt x="16970" y="15636"/>
                    </a:cubicBezTo>
                    <a:lnTo>
                      <a:pt x="16970" y="15636"/>
                    </a:lnTo>
                    <a:cubicBezTo>
                      <a:pt x="16965" y="15631"/>
                      <a:pt x="16961" y="15621"/>
                      <a:pt x="16961" y="15606"/>
                    </a:cubicBezTo>
                    <a:cubicBezTo>
                      <a:pt x="16959" y="15604"/>
                      <a:pt x="16956" y="15603"/>
                      <a:pt x="16954" y="15602"/>
                    </a:cubicBezTo>
                    <a:close/>
                    <a:moveTo>
                      <a:pt x="16970" y="15636"/>
                    </a:moveTo>
                    <a:lnTo>
                      <a:pt x="16970" y="15636"/>
                    </a:lnTo>
                    <a:cubicBezTo>
                      <a:pt x="16975" y="15642"/>
                      <a:pt x="16980" y="15644"/>
                      <a:pt x="16984" y="15644"/>
                    </a:cubicBezTo>
                    <a:cubicBezTo>
                      <a:pt x="16991" y="15644"/>
                      <a:pt x="16992" y="15638"/>
                      <a:pt x="16970" y="15636"/>
                    </a:cubicBezTo>
                    <a:close/>
                    <a:moveTo>
                      <a:pt x="10518" y="15879"/>
                    </a:moveTo>
                    <a:cubicBezTo>
                      <a:pt x="10609" y="15910"/>
                      <a:pt x="10609" y="15910"/>
                      <a:pt x="10578" y="15940"/>
                    </a:cubicBezTo>
                    <a:cubicBezTo>
                      <a:pt x="10578" y="15955"/>
                      <a:pt x="10556" y="15963"/>
                      <a:pt x="10529" y="15963"/>
                    </a:cubicBezTo>
                    <a:cubicBezTo>
                      <a:pt x="10502" y="15963"/>
                      <a:pt x="10472" y="15955"/>
                      <a:pt x="10457" y="15940"/>
                    </a:cubicBezTo>
                    <a:cubicBezTo>
                      <a:pt x="10426" y="15910"/>
                      <a:pt x="10457" y="15879"/>
                      <a:pt x="10518" y="15879"/>
                    </a:cubicBezTo>
                    <a:close/>
                    <a:moveTo>
                      <a:pt x="12311" y="16153"/>
                    </a:moveTo>
                    <a:cubicBezTo>
                      <a:pt x="12311" y="16177"/>
                      <a:pt x="12311" y="16222"/>
                      <a:pt x="12295" y="16222"/>
                    </a:cubicBezTo>
                    <a:cubicBezTo>
                      <a:pt x="12291" y="16222"/>
                      <a:pt x="12286" y="16219"/>
                      <a:pt x="12280" y="16214"/>
                    </a:cubicBezTo>
                    <a:lnTo>
                      <a:pt x="12220" y="16214"/>
                    </a:lnTo>
                    <a:cubicBezTo>
                      <a:pt x="12220" y="16183"/>
                      <a:pt x="12280" y="16153"/>
                      <a:pt x="12280" y="16153"/>
                    </a:cubicBezTo>
                    <a:close/>
                    <a:moveTo>
                      <a:pt x="423" y="1"/>
                    </a:moveTo>
                    <a:cubicBezTo>
                      <a:pt x="405" y="1"/>
                      <a:pt x="393" y="23"/>
                      <a:pt x="426" y="74"/>
                    </a:cubicBezTo>
                    <a:lnTo>
                      <a:pt x="396" y="104"/>
                    </a:lnTo>
                    <a:cubicBezTo>
                      <a:pt x="274" y="104"/>
                      <a:pt x="274" y="195"/>
                      <a:pt x="396" y="195"/>
                    </a:cubicBezTo>
                    <a:cubicBezTo>
                      <a:pt x="487" y="195"/>
                      <a:pt x="487" y="195"/>
                      <a:pt x="426" y="226"/>
                    </a:cubicBezTo>
                    <a:cubicBezTo>
                      <a:pt x="365" y="226"/>
                      <a:pt x="365" y="286"/>
                      <a:pt x="365" y="317"/>
                    </a:cubicBezTo>
                    <a:cubicBezTo>
                      <a:pt x="365" y="378"/>
                      <a:pt x="365" y="378"/>
                      <a:pt x="335" y="378"/>
                    </a:cubicBezTo>
                    <a:cubicBezTo>
                      <a:pt x="305" y="378"/>
                      <a:pt x="274" y="438"/>
                      <a:pt x="274" y="469"/>
                    </a:cubicBezTo>
                    <a:cubicBezTo>
                      <a:pt x="274" y="504"/>
                      <a:pt x="274" y="519"/>
                      <a:pt x="280" y="519"/>
                    </a:cubicBezTo>
                    <a:cubicBezTo>
                      <a:pt x="285" y="519"/>
                      <a:pt x="292" y="512"/>
                      <a:pt x="305" y="499"/>
                    </a:cubicBezTo>
                    <a:cubicBezTo>
                      <a:pt x="309" y="495"/>
                      <a:pt x="313" y="493"/>
                      <a:pt x="317" y="493"/>
                    </a:cubicBezTo>
                    <a:cubicBezTo>
                      <a:pt x="341" y="493"/>
                      <a:pt x="353" y="564"/>
                      <a:pt x="274" y="590"/>
                    </a:cubicBezTo>
                    <a:cubicBezTo>
                      <a:pt x="244" y="651"/>
                      <a:pt x="244" y="651"/>
                      <a:pt x="335" y="651"/>
                    </a:cubicBezTo>
                    <a:cubicBezTo>
                      <a:pt x="396" y="651"/>
                      <a:pt x="396" y="742"/>
                      <a:pt x="335" y="773"/>
                    </a:cubicBezTo>
                    <a:cubicBezTo>
                      <a:pt x="335" y="773"/>
                      <a:pt x="335" y="833"/>
                      <a:pt x="335" y="864"/>
                    </a:cubicBezTo>
                    <a:cubicBezTo>
                      <a:pt x="335" y="894"/>
                      <a:pt x="350" y="902"/>
                      <a:pt x="369" y="902"/>
                    </a:cubicBezTo>
                    <a:cubicBezTo>
                      <a:pt x="388" y="902"/>
                      <a:pt x="411" y="894"/>
                      <a:pt x="426" y="894"/>
                    </a:cubicBezTo>
                    <a:cubicBezTo>
                      <a:pt x="487" y="894"/>
                      <a:pt x="487" y="894"/>
                      <a:pt x="457" y="955"/>
                    </a:cubicBezTo>
                    <a:cubicBezTo>
                      <a:pt x="426" y="985"/>
                      <a:pt x="396" y="985"/>
                      <a:pt x="396" y="985"/>
                    </a:cubicBezTo>
                    <a:cubicBezTo>
                      <a:pt x="365" y="985"/>
                      <a:pt x="365" y="1046"/>
                      <a:pt x="365" y="1077"/>
                    </a:cubicBezTo>
                    <a:cubicBezTo>
                      <a:pt x="365" y="1137"/>
                      <a:pt x="396" y="1229"/>
                      <a:pt x="426" y="1229"/>
                    </a:cubicBezTo>
                    <a:lnTo>
                      <a:pt x="396" y="1229"/>
                    </a:lnTo>
                    <a:cubicBezTo>
                      <a:pt x="396" y="1259"/>
                      <a:pt x="365" y="1259"/>
                      <a:pt x="396" y="1259"/>
                    </a:cubicBezTo>
                    <a:cubicBezTo>
                      <a:pt x="396" y="1259"/>
                      <a:pt x="396" y="1320"/>
                      <a:pt x="365" y="1411"/>
                    </a:cubicBezTo>
                    <a:cubicBezTo>
                      <a:pt x="365" y="1471"/>
                      <a:pt x="392" y="1544"/>
                      <a:pt x="427" y="1544"/>
                    </a:cubicBezTo>
                    <a:cubicBezTo>
                      <a:pt x="445" y="1544"/>
                      <a:pt x="466" y="1524"/>
                      <a:pt x="487" y="1472"/>
                    </a:cubicBezTo>
                    <a:lnTo>
                      <a:pt x="487" y="1533"/>
                    </a:lnTo>
                    <a:cubicBezTo>
                      <a:pt x="487" y="1563"/>
                      <a:pt x="517" y="1563"/>
                      <a:pt x="517" y="1563"/>
                    </a:cubicBezTo>
                    <a:cubicBezTo>
                      <a:pt x="548" y="1563"/>
                      <a:pt x="578" y="1593"/>
                      <a:pt x="578" y="1654"/>
                    </a:cubicBezTo>
                    <a:lnTo>
                      <a:pt x="517" y="1654"/>
                    </a:lnTo>
                    <a:cubicBezTo>
                      <a:pt x="500" y="1650"/>
                      <a:pt x="485" y="1648"/>
                      <a:pt x="472" y="1648"/>
                    </a:cubicBezTo>
                    <a:cubicBezTo>
                      <a:pt x="390" y="1648"/>
                      <a:pt x="382" y="1719"/>
                      <a:pt x="487" y="1745"/>
                    </a:cubicBezTo>
                    <a:lnTo>
                      <a:pt x="457" y="1745"/>
                    </a:lnTo>
                    <a:cubicBezTo>
                      <a:pt x="426" y="1745"/>
                      <a:pt x="426" y="1806"/>
                      <a:pt x="457" y="1897"/>
                    </a:cubicBezTo>
                    <a:cubicBezTo>
                      <a:pt x="457" y="1928"/>
                      <a:pt x="548" y="1958"/>
                      <a:pt x="578" y="1958"/>
                    </a:cubicBezTo>
                    <a:cubicBezTo>
                      <a:pt x="609" y="1958"/>
                      <a:pt x="609" y="1988"/>
                      <a:pt x="609" y="1988"/>
                    </a:cubicBezTo>
                    <a:cubicBezTo>
                      <a:pt x="609" y="2049"/>
                      <a:pt x="609" y="2049"/>
                      <a:pt x="578" y="2049"/>
                    </a:cubicBezTo>
                    <a:cubicBezTo>
                      <a:pt x="517" y="2049"/>
                      <a:pt x="517" y="2140"/>
                      <a:pt x="609" y="2171"/>
                    </a:cubicBezTo>
                    <a:lnTo>
                      <a:pt x="578" y="2171"/>
                    </a:lnTo>
                    <a:cubicBezTo>
                      <a:pt x="517" y="2201"/>
                      <a:pt x="517" y="2232"/>
                      <a:pt x="578" y="2444"/>
                    </a:cubicBezTo>
                    <a:cubicBezTo>
                      <a:pt x="609" y="2627"/>
                      <a:pt x="609" y="2748"/>
                      <a:pt x="578" y="2779"/>
                    </a:cubicBezTo>
                    <a:cubicBezTo>
                      <a:pt x="548" y="2779"/>
                      <a:pt x="639" y="2931"/>
                      <a:pt x="730" y="3022"/>
                    </a:cubicBezTo>
                    <a:cubicBezTo>
                      <a:pt x="700" y="3022"/>
                      <a:pt x="700" y="3052"/>
                      <a:pt x="730" y="3144"/>
                    </a:cubicBezTo>
                    <a:cubicBezTo>
                      <a:pt x="730" y="3295"/>
                      <a:pt x="730" y="3295"/>
                      <a:pt x="700" y="3295"/>
                    </a:cubicBezTo>
                    <a:cubicBezTo>
                      <a:pt x="675" y="3283"/>
                      <a:pt x="660" y="3276"/>
                      <a:pt x="655" y="3276"/>
                    </a:cubicBezTo>
                    <a:lnTo>
                      <a:pt x="655" y="3276"/>
                    </a:lnTo>
                    <a:cubicBezTo>
                      <a:pt x="649" y="3276"/>
                      <a:pt x="664" y="3290"/>
                      <a:pt x="700" y="3326"/>
                    </a:cubicBezTo>
                    <a:cubicBezTo>
                      <a:pt x="791" y="3356"/>
                      <a:pt x="791" y="3508"/>
                      <a:pt x="700" y="3508"/>
                    </a:cubicBezTo>
                    <a:cubicBezTo>
                      <a:pt x="669" y="3508"/>
                      <a:pt x="669" y="3569"/>
                      <a:pt x="700" y="3660"/>
                    </a:cubicBezTo>
                    <a:cubicBezTo>
                      <a:pt x="730" y="3691"/>
                      <a:pt x="760" y="3782"/>
                      <a:pt x="791" y="3873"/>
                    </a:cubicBezTo>
                    <a:cubicBezTo>
                      <a:pt x="791" y="3995"/>
                      <a:pt x="791" y="3995"/>
                      <a:pt x="882" y="3995"/>
                    </a:cubicBezTo>
                    <a:cubicBezTo>
                      <a:pt x="893" y="3989"/>
                      <a:pt x="902" y="3987"/>
                      <a:pt x="910" y="3987"/>
                    </a:cubicBezTo>
                    <a:cubicBezTo>
                      <a:pt x="944" y="3987"/>
                      <a:pt x="948" y="4036"/>
                      <a:pt x="973" y="4086"/>
                    </a:cubicBezTo>
                    <a:cubicBezTo>
                      <a:pt x="973" y="4147"/>
                      <a:pt x="973" y="4177"/>
                      <a:pt x="943" y="4207"/>
                    </a:cubicBezTo>
                    <a:cubicBezTo>
                      <a:pt x="943" y="4207"/>
                      <a:pt x="912" y="4238"/>
                      <a:pt x="943" y="4299"/>
                    </a:cubicBezTo>
                    <a:cubicBezTo>
                      <a:pt x="943" y="4329"/>
                      <a:pt x="943" y="4390"/>
                      <a:pt x="912" y="4390"/>
                    </a:cubicBezTo>
                    <a:cubicBezTo>
                      <a:pt x="912" y="4390"/>
                      <a:pt x="882" y="4420"/>
                      <a:pt x="912" y="4511"/>
                    </a:cubicBezTo>
                    <a:cubicBezTo>
                      <a:pt x="943" y="4603"/>
                      <a:pt x="943" y="4694"/>
                      <a:pt x="912" y="4694"/>
                    </a:cubicBezTo>
                    <a:cubicBezTo>
                      <a:pt x="930" y="4729"/>
                      <a:pt x="938" y="4744"/>
                      <a:pt x="947" y="4744"/>
                    </a:cubicBezTo>
                    <a:cubicBezTo>
                      <a:pt x="953" y="4744"/>
                      <a:pt x="961" y="4737"/>
                      <a:pt x="973" y="4724"/>
                    </a:cubicBezTo>
                    <a:cubicBezTo>
                      <a:pt x="1004" y="4724"/>
                      <a:pt x="1034" y="4754"/>
                      <a:pt x="1034" y="4937"/>
                    </a:cubicBezTo>
                    <a:cubicBezTo>
                      <a:pt x="1064" y="5028"/>
                      <a:pt x="1095" y="5150"/>
                      <a:pt x="1125" y="5150"/>
                    </a:cubicBezTo>
                    <a:cubicBezTo>
                      <a:pt x="1156" y="5210"/>
                      <a:pt x="1156" y="5210"/>
                      <a:pt x="1095" y="5210"/>
                    </a:cubicBezTo>
                    <a:cubicBezTo>
                      <a:pt x="1034" y="5210"/>
                      <a:pt x="1064" y="5302"/>
                      <a:pt x="1156" y="5362"/>
                    </a:cubicBezTo>
                    <a:cubicBezTo>
                      <a:pt x="1186" y="5362"/>
                      <a:pt x="1186" y="5423"/>
                      <a:pt x="1186" y="5454"/>
                    </a:cubicBezTo>
                    <a:cubicBezTo>
                      <a:pt x="1186" y="5454"/>
                      <a:pt x="1186" y="5514"/>
                      <a:pt x="1247" y="5545"/>
                    </a:cubicBezTo>
                    <a:cubicBezTo>
                      <a:pt x="1277" y="5575"/>
                      <a:pt x="1277" y="5575"/>
                      <a:pt x="1277" y="5666"/>
                    </a:cubicBezTo>
                    <a:cubicBezTo>
                      <a:pt x="1247" y="5666"/>
                      <a:pt x="1247" y="5727"/>
                      <a:pt x="1247" y="5758"/>
                    </a:cubicBezTo>
                    <a:cubicBezTo>
                      <a:pt x="1308" y="5849"/>
                      <a:pt x="1460" y="6305"/>
                      <a:pt x="1429" y="6365"/>
                    </a:cubicBezTo>
                    <a:cubicBezTo>
                      <a:pt x="1490" y="6396"/>
                      <a:pt x="1490" y="6396"/>
                      <a:pt x="1490" y="6426"/>
                    </a:cubicBezTo>
                    <a:cubicBezTo>
                      <a:pt x="1429" y="6487"/>
                      <a:pt x="1490" y="6517"/>
                      <a:pt x="1551" y="6517"/>
                    </a:cubicBezTo>
                    <a:lnTo>
                      <a:pt x="1551" y="6457"/>
                    </a:lnTo>
                    <a:lnTo>
                      <a:pt x="1520" y="6426"/>
                    </a:lnTo>
                    <a:cubicBezTo>
                      <a:pt x="1526" y="6423"/>
                      <a:pt x="1531" y="6422"/>
                      <a:pt x="1537" y="6422"/>
                    </a:cubicBezTo>
                    <a:cubicBezTo>
                      <a:pt x="1591" y="6422"/>
                      <a:pt x="1631" y="6551"/>
                      <a:pt x="1520" y="6578"/>
                    </a:cubicBezTo>
                    <a:cubicBezTo>
                      <a:pt x="1490" y="6639"/>
                      <a:pt x="1490" y="6639"/>
                      <a:pt x="1551" y="6639"/>
                    </a:cubicBezTo>
                    <a:cubicBezTo>
                      <a:pt x="1642" y="6669"/>
                      <a:pt x="1642" y="6700"/>
                      <a:pt x="1612" y="6761"/>
                    </a:cubicBezTo>
                    <a:cubicBezTo>
                      <a:pt x="1551" y="6791"/>
                      <a:pt x="1551" y="6791"/>
                      <a:pt x="1612" y="6821"/>
                    </a:cubicBezTo>
                    <a:cubicBezTo>
                      <a:pt x="1764" y="6852"/>
                      <a:pt x="1855" y="6973"/>
                      <a:pt x="1733" y="7004"/>
                    </a:cubicBezTo>
                    <a:cubicBezTo>
                      <a:pt x="1642" y="7034"/>
                      <a:pt x="1642" y="7095"/>
                      <a:pt x="1642" y="7125"/>
                    </a:cubicBezTo>
                    <a:cubicBezTo>
                      <a:pt x="1657" y="7156"/>
                      <a:pt x="1672" y="7163"/>
                      <a:pt x="1688" y="7163"/>
                    </a:cubicBezTo>
                    <a:cubicBezTo>
                      <a:pt x="1703" y="7163"/>
                      <a:pt x="1718" y="7156"/>
                      <a:pt x="1733" y="7156"/>
                    </a:cubicBezTo>
                    <a:cubicBezTo>
                      <a:pt x="1753" y="7135"/>
                      <a:pt x="1767" y="7125"/>
                      <a:pt x="1775" y="7125"/>
                    </a:cubicBezTo>
                    <a:cubicBezTo>
                      <a:pt x="1791" y="7125"/>
                      <a:pt x="1784" y="7166"/>
                      <a:pt x="1764" y="7247"/>
                    </a:cubicBezTo>
                    <a:cubicBezTo>
                      <a:pt x="1703" y="7399"/>
                      <a:pt x="1733" y="7490"/>
                      <a:pt x="1855" y="7581"/>
                    </a:cubicBezTo>
                    <a:cubicBezTo>
                      <a:pt x="1947" y="7697"/>
                      <a:pt x="2005" y="7795"/>
                      <a:pt x="1973" y="7795"/>
                    </a:cubicBezTo>
                    <a:cubicBezTo>
                      <a:pt x="1963" y="7795"/>
                      <a:pt x="1945" y="7785"/>
                      <a:pt x="1916" y="7764"/>
                    </a:cubicBezTo>
                    <a:cubicBezTo>
                      <a:pt x="1870" y="7733"/>
                      <a:pt x="1847" y="7718"/>
                      <a:pt x="1843" y="7718"/>
                    </a:cubicBezTo>
                    <a:lnTo>
                      <a:pt x="1843" y="7718"/>
                    </a:lnTo>
                    <a:cubicBezTo>
                      <a:pt x="1840" y="7718"/>
                      <a:pt x="1855" y="7733"/>
                      <a:pt x="1885" y="7764"/>
                    </a:cubicBezTo>
                    <a:cubicBezTo>
                      <a:pt x="1916" y="7855"/>
                      <a:pt x="1946" y="7916"/>
                      <a:pt x="1976" y="7976"/>
                    </a:cubicBezTo>
                    <a:cubicBezTo>
                      <a:pt x="1976" y="8007"/>
                      <a:pt x="2037" y="8037"/>
                      <a:pt x="2068" y="8037"/>
                    </a:cubicBezTo>
                    <a:cubicBezTo>
                      <a:pt x="2007" y="8098"/>
                      <a:pt x="2007" y="8189"/>
                      <a:pt x="2128" y="8250"/>
                    </a:cubicBezTo>
                    <a:cubicBezTo>
                      <a:pt x="2128" y="8280"/>
                      <a:pt x="2159" y="8311"/>
                      <a:pt x="2159" y="8311"/>
                    </a:cubicBezTo>
                    <a:cubicBezTo>
                      <a:pt x="2159" y="8372"/>
                      <a:pt x="2159" y="8372"/>
                      <a:pt x="2219" y="8402"/>
                    </a:cubicBezTo>
                    <a:cubicBezTo>
                      <a:pt x="2250" y="8432"/>
                      <a:pt x="2250" y="8463"/>
                      <a:pt x="2250" y="8524"/>
                    </a:cubicBezTo>
                    <a:cubicBezTo>
                      <a:pt x="2225" y="8573"/>
                      <a:pt x="2221" y="8623"/>
                      <a:pt x="2236" y="8623"/>
                    </a:cubicBezTo>
                    <a:cubicBezTo>
                      <a:pt x="2240" y="8623"/>
                      <a:pt x="2244" y="8620"/>
                      <a:pt x="2250" y="8615"/>
                    </a:cubicBezTo>
                    <a:cubicBezTo>
                      <a:pt x="2280" y="8615"/>
                      <a:pt x="2341" y="8676"/>
                      <a:pt x="2402" y="8706"/>
                    </a:cubicBezTo>
                    <a:cubicBezTo>
                      <a:pt x="2426" y="8730"/>
                      <a:pt x="2431" y="8775"/>
                      <a:pt x="2400" y="8775"/>
                    </a:cubicBezTo>
                    <a:cubicBezTo>
                      <a:pt x="2392" y="8775"/>
                      <a:pt x="2383" y="8773"/>
                      <a:pt x="2371" y="8767"/>
                    </a:cubicBezTo>
                    <a:cubicBezTo>
                      <a:pt x="2341" y="8767"/>
                      <a:pt x="2341" y="8767"/>
                      <a:pt x="2371" y="8858"/>
                    </a:cubicBezTo>
                    <a:cubicBezTo>
                      <a:pt x="2371" y="8919"/>
                      <a:pt x="2402" y="8979"/>
                      <a:pt x="2432" y="8979"/>
                    </a:cubicBezTo>
                    <a:cubicBezTo>
                      <a:pt x="2434" y="8978"/>
                      <a:pt x="2436" y="8977"/>
                      <a:pt x="2438" y="8977"/>
                    </a:cubicBezTo>
                    <a:cubicBezTo>
                      <a:pt x="2476" y="8977"/>
                      <a:pt x="2584" y="9196"/>
                      <a:pt x="2584" y="9253"/>
                    </a:cubicBezTo>
                    <a:cubicBezTo>
                      <a:pt x="2584" y="9253"/>
                      <a:pt x="2615" y="9283"/>
                      <a:pt x="2615" y="9344"/>
                    </a:cubicBezTo>
                    <a:cubicBezTo>
                      <a:pt x="2645" y="9375"/>
                      <a:pt x="2706" y="9405"/>
                      <a:pt x="2706" y="9435"/>
                    </a:cubicBezTo>
                    <a:cubicBezTo>
                      <a:pt x="2706" y="9435"/>
                      <a:pt x="2736" y="9466"/>
                      <a:pt x="2797" y="9496"/>
                    </a:cubicBezTo>
                    <a:cubicBezTo>
                      <a:pt x="2797" y="9527"/>
                      <a:pt x="2827" y="9587"/>
                      <a:pt x="2797" y="9587"/>
                    </a:cubicBezTo>
                    <a:cubicBezTo>
                      <a:pt x="2888" y="9618"/>
                      <a:pt x="2888" y="9618"/>
                      <a:pt x="2827" y="9679"/>
                    </a:cubicBezTo>
                    <a:cubicBezTo>
                      <a:pt x="2767" y="9709"/>
                      <a:pt x="2767" y="9709"/>
                      <a:pt x="2858" y="9709"/>
                    </a:cubicBezTo>
                    <a:cubicBezTo>
                      <a:pt x="2919" y="9739"/>
                      <a:pt x="2919" y="9739"/>
                      <a:pt x="2888" y="9800"/>
                    </a:cubicBezTo>
                    <a:cubicBezTo>
                      <a:pt x="2858" y="9800"/>
                      <a:pt x="2888" y="9831"/>
                      <a:pt x="2919" y="9831"/>
                    </a:cubicBezTo>
                    <a:cubicBezTo>
                      <a:pt x="3010" y="9831"/>
                      <a:pt x="3101" y="9922"/>
                      <a:pt x="3040" y="9952"/>
                    </a:cubicBezTo>
                    <a:cubicBezTo>
                      <a:pt x="3040" y="9952"/>
                      <a:pt x="3071" y="10013"/>
                      <a:pt x="3101" y="10013"/>
                    </a:cubicBezTo>
                    <a:cubicBezTo>
                      <a:pt x="3192" y="10043"/>
                      <a:pt x="3192" y="10043"/>
                      <a:pt x="3131" y="10074"/>
                    </a:cubicBezTo>
                    <a:cubicBezTo>
                      <a:pt x="3101" y="10134"/>
                      <a:pt x="3131" y="10165"/>
                      <a:pt x="3192" y="10165"/>
                    </a:cubicBezTo>
                    <a:cubicBezTo>
                      <a:pt x="3192" y="10165"/>
                      <a:pt x="3253" y="10195"/>
                      <a:pt x="3253" y="10256"/>
                    </a:cubicBezTo>
                    <a:cubicBezTo>
                      <a:pt x="3253" y="10337"/>
                      <a:pt x="3349" y="10539"/>
                      <a:pt x="3392" y="10539"/>
                    </a:cubicBezTo>
                    <a:cubicBezTo>
                      <a:pt x="3397" y="10539"/>
                      <a:pt x="3402" y="10536"/>
                      <a:pt x="3405" y="10530"/>
                    </a:cubicBezTo>
                    <a:lnTo>
                      <a:pt x="3466" y="10590"/>
                    </a:lnTo>
                    <a:cubicBezTo>
                      <a:pt x="3466" y="10682"/>
                      <a:pt x="3496" y="10712"/>
                      <a:pt x="3557" y="10742"/>
                    </a:cubicBezTo>
                    <a:lnTo>
                      <a:pt x="3618" y="10773"/>
                    </a:lnTo>
                    <a:cubicBezTo>
                      <a:pt x="3587" y="10773"/>
                      <a:pt x="3557" y="10834"/>
                      <a:pt x="3587" y="10864"/>
                    </a:cubicBezTo>
                    <a:cubicBezTo>
                      <a:pt x="3618" y="10894"/>
                      <a:pt x="3618" y="10894"/>
                      <a:pt x="3648" y="10894"/>
                    </a:cubicBezTo>
                    <a:cubicBezTo>
                      <a:pt x="3648" y="10869"/>
                      <a:pt x="3654" y="10859"/>
                      <a:pt x="3662" y="10859"/>
                    </a:cubicBezTo>
                    <a:cubicBezTo>
                      <a:pt x="3674" y="10859"/>
                      <a:pt x="3691" y="10877"/>
                      <a:pt x="3709" y="10894"/>
                    </a:cubicBezTo>
                    <a:cubicBezTo>
                      <a:pt x="3739" y="10955"/>
                      <a:pt x="3739" y="10986"/>
                      <a:pt x="3709" y="11016"/>
                    </a:cubicBezTo>
                    <a:lnTo>
                      <a:pt x="3739" y="11046"/>
                    </a:lnTo>
                    <a:cubicBezTo>
                      <a:pt x="3748" y="11037"/>
                      <a:pt x="3757" y="11034"/>
                      <a:pt x="3764" y="11034"/>
                    </a:cubicBezTo>
                    <a:cubicBezTo>
                      <a:pt x="3782" y="11034"/>
                      <a:pt x="3791" y="11055"/>
                      <a:pt x="3770" y="11077"/>
                    </a:cubicBezTo>
                    <a:cubicBezTo>
                      <a:pt x="3770" y="11138"/>
                      <a:pt x="3800" y="11168"/>
                      <a:pt x="3830" y="11198"/>
                    </a:cubicBezTo>
                    <a:cubicBezTo>
                      <a:pt x="3837" y="11192"/>
                      <a:pt x="3842" y="11190"/>
                      <a:pt x="3846" y="11190"/>
                    </a:cubicBezTo>
                    <a:cubicBezTo>
                      <a:pt x="3856" y="11190"/>
                      <a:pt x="3856" y="11207"/>
                      <a:pt x="3846" y="11207"/>
                    </a:cubicBezTo>
                    <a:cubicBezTo>
                      <a:pt x="3842" y="11207"/>
                      <a:pt x="3837" y="11205"/>
                      <a:pt x="3830" y="11198"/>
                    </a:cubicBezTo>
                    <a:lnTo>
                      <a:pt x="3800" y="11229"/>
                    </a:lnTo>
                    <a:cubicBezTo>
                      <a:pt x="3800" y="11254"/>
                      <a:pt x="3805" y="11264"/>
                      <a:pt x="3814" y="11264"/>
                    </a:cubicBezTo>
                    <a:cubicBezTo>
                      <a:pt x="3826" y="11264"/>
                      <a:pt x="3843" y="11246"/>
                      <a:pt x="3861" y="11229"/>
                    </a:cubicBezTo>
                    <a:cubicBezTo>
                      <a:pt x="3861" y="11229"/>
                      <a:pt x="3891" y="11259"/>
                      <a:pt x="3891" y="11320"/>
                    </a:cubicBezTo>
                    <a:cubicBezTo>
                      <a:pt x="3909" y="11337"/>
                      <a:pt x="3926" y="11355"/>
                      <a:pt x="3938" y="11355"/>
                    </a:cubicBezTo>
                    <a:cubicBezTo>
                      <a:pt x="3947" y="11355"/>
                      <a:pt x="3952" y="11346"/>
                      <a:pt x="3952" y="11320"/>
                    </a:cubicBezTo>
                    <a:cubicBezTo>
                      <a:pt x="3967" y="11305"/>
                      <a:pt x="3982" y="11297"/>
                      <a:pt x="3998" y="11297"/>
                    </a:cubicBezTo>
                    <a:cubicBezTo>
                      <a:pt x="4013" y="11297"/>
                      <a:pt x="4028" y="11305"/>
                      <a:pt x="4043" y="11320"/>
                    </a:cubicBezTo>
                    <a:cubicBezTo>
                      <a:pt x="4050" y="11314"/>
                      <a:pt x="4055" y="11311"/>
                      <a:pt x="4058" y="11311"/>
                    </a:cubicBezTo>
                    <a:cubicBezTo>
                      <a:pt x="4069" y="11311"/>
                      <a:pt x="4069" y="11329"/>
                      <a:pt x="4058" y="11329"/>
                    </a:cubicBezTo>
                    <a:cubicBezTo>
                      <a:pt x="4055" y="11329"/>
                      <a:pt x="4050" y="11326"/>
                      <a:pt x="4043" y="11320"/>
                    </a:cubicBezTo>
                    <a:cubicBezTo>
                      <a:pt x="4013" y="11350"/>
                      <a:pt x="3982" y="11350"/>
                      <a:pt x="4013" y="11381"/>
                    </a:cubicBezTo>
                    <a:cubicBezTo>
                      <a:pt x="4043" y="11442"/>
                      <a:pt x="4013" y="11442"/>
                      <a:pt x="4013" y="11442"/>
                    </a:cubicBezTo>
                    <a:cubicBezTo>
                      <a:pt x="3922" y="11442"/>
                      <a:pt x="4043" y="11593"/>
                      <a:pt x="4104" y="11593"/>
                    </a:cubicBezTo>
                    <a:cubicBezTo>
                      <a:pt x="4226" y="11624"/>
                      <a:pt x="4256" y="11654"/>
                      <a:pt x="4195" y="11685"/>
                    </a:cubicBezTo>
                    <a:cubicBezTo>
                      <a:pt x="4151" y="11729"/>
                      <a:pt x="4204" y="11757"/>
                      <a:pt x="4271" y="11757"/>
                    </a:cubicBezTo>
                    <a:cubicBezTo>
                      <a:pt x="4296" y="11757"/>
                      <a:pt x="4323" y="11754"/>
                      <a:pt x="4347" y="11745"/>
                    </a:cubicBezTo>
                    <a:lnTo>
                      <a:pt x="4469" y="11715"/>
                    </a:lnTo>
                    <a:lnTo>
                      <a:pt x="4378" y="11776"/>
                    </a:lnTo>
                    <a:cubicBezTo>
                      <a:pt x="4317" y="11897"/>
                      <a:pt x="4317" y="11897"/>
                      <a:pt x="4438" y="11958"/>
                    </a:cubicBezTo>
                    <a:cubicBezTo>
                      <a:pt x="4530" y="11989"/>
                      <a:pt x="4530" y="11989"/>
                      <a:pt x="4499" y="12019"/>
                    </a:cubicBezTo>
                    <a:cubicBezTo>
                      <a:pt x="4469" y="12049"/>
                      <a:pt x="4499" y="12080"/>
                      <a:pt x="4590" y="12171"/>
                    </a:cubicBezTo>
                    <a:cubicBezTo>
                      <a:pt x="4665" y="12246"/>
                      <a:pt x="4699" y="12300"/>
                      <a:pt x="4726" y="12300"/>
                    </a:cubicBezTo>
                    <a:cubicBezTo>
                      <a:pt x="4732" y="12300"/>
                      <a:pt x="4737" y="12298"/>
                      <a:pt x="4742" y="12293"/>
                    </a:cubicBezTo>
                    <a:cubicBezTo>
                      <a:pt x="4742" y="12293"/>
                      <a:pt x="4773" y="12323"/>
                      <a:pt x="4773" y="12353"/>
                    </a:cubicBezTo>
                    <a:cubicBezTo>
                      <a:pt x="4773" y="12406"/>
                      <a:pt x="4793" y="12439"/>
                      <a:pt x="4816" y="12439"/>
                    </a:cubicBezTo>
                    <a:cubicBezTo>
                      <a:pt x="4833" y="12439"/>
                      <a:pt x="4851" y="12422"/>
                      <a:pt x="4864" y="12384"/>
                    </a:cubicBezTo>
                    <a:cubicBezTo>
                      <a:pt x="4864" y="12384"/>
                      <a:pt x="4894" y="12445"/>
                      <a:pt x="4925" y="12475"/>
                    </a:cubicBezTo>
                    <a:lnTo>
                      <a:pt x="4894" y="12475"/>
                    </a:lnTo>
                    <a:cubicBezTo>
                      <a:pt x="4864" y="12505"/>
                      <a:pt x="4925" y="12566"/>
                      <a:pt x="5168" y="12840"/>
                    </a:cubicBezTo>
                    <a:cubicBezTo>
                      <a:pt x="5367" y="13039"/>
                      <a:pt x="5453" y="13109"/>
                      <a:pt x="5497" y="13109"/>
                    </a:cubicBezTo>
                    <a:cubicBezTo>
                      <a:pt x="5514" y="13109"/>
                      <a:pt x="5524" y="13099"/>
                      <a:pt x="5533" y="13083"/>
                    </a:cubicBezTo>
                    <a:cubicBezTo>
                      <a:pt x="5624" y="13083"/>
                      <a:pt x="5654" y="13113"/>
                      <a:pt x="5593" y="13144"/>
                    </a:cubicBezTo>
                    <a:cubicBezTo>
                      <a:pt x="5569" y="13168"/>
                      <a:pt x="5584" y="13213"/>
                      <a:pt x="5591" y="13213"/>
                    </a:cubicBezTo>
                    <a:cubicBezTo>
                      <a:pt x="5592" y="13213"/>
                      <a:pt x="5593" y="13210"/>
                      <a:pt x="5593" y="13204"/>
                    </a:cubicBezTo>
                    <a:cubicBezTo>
                      <a:pt x="5593" y="13204"/>
                      <a:pt x="5654" y="13265"/>
                      <a:pt x="5685" y="13326"/>
                    </a:cubicBezTo>
                    <a:cubicBezTo>
                      <a:pt x="5727" y="13431"/>
                      <a:pt x="5754" y="13463"/>
                      <a:pt x="5777" y="13463"/>
                    </a:cubicBezTo>
                    <a:cubicBezTo>
                      <a:pt x="5787" y="13463"/>
                      <a:pt x="5797" y="13457"/>
                      <a:pt x="5806" y="13448"/>
                    </a:cubicBezTo>
                    <a:cubicBezTo>
                      <a:pt x="5817" y="13414"/>
                      <a:pt x="5824" y="13401"/>
                      <a:pt x="5829" y="13401"/>
                    </a:cubicBezTo>
                    <a:cubicBezTo>
                      <a:pt x="5837" y="13401"/>
                      <a:pt x="5837" y="13440"/>
                      <a:pt x="5837" y="13478"/>
                    </a:cubicBezTo>
                    <a:cubicBezTo>
                      <a:pt x="5867" y="13539"/>
                      <a:pt x="5867" y="13569"/>
                      <a:pt x="5897" y="13569"/>
                    </a:cubicBezTo>
                    <a:cubicBezTo>
                      <a:pt x="5958" y="13569"/>
                      <a:pt x="6171" y="13721"/>
                      <a:pt x="6141" y="13752"/>
                    </a:cubicBezTo>
                    <a:cubicBezTo>
                      <a:pt x="6141" y="13752"/>
                      <a:pt x="6171" y="13782"/>
                      <a:pt x="6201" y="13812"/>
                    </a:cubicBezTo>
                    <a:cubicBezTo>
                      <a:pt x="6201" y="13807"/>
                      <a:pt x="6204" y="13804"/>
                      <a:pt x="6210" y="13804"/>
                    </a:cubicBezTo>
                    <a:cubicBezTo>
                      <a:pt x="6234" y="13804"/>
                      <a:pt x="6304" y="13854"/>
                      <a:pt x="6353" y="13904"/>
                    </a:cubicBezTo>
                    <a:cubicBezTo>
                      <a:pt x="6414" y="13964"/>
                      <a:pt x="6444" y="13995"/>
                      <a:pt x="6444" y="14025"/>
                    </a:cubicBezTo>
                    <a:cubicBezTo>
                      <a:pt x="6384" y="14025"/>
                      <a:pt x="6414" y="14056"/>
                      <a:pt x="6505" y="14086"/>
                    </a:cubicBezTo>
                    <a:cubicBezTo>
                      <a:pt x="6536" y="14086"/>
                      <a:pt x="6627" y="14086"/>
                      <a:pt x="6657" y="14116"/>
                    </a:cubicBezTo>
                    <a:cubicBezTo>
                      <a:pt x="6657" y="14086"/>
                      <a:pt x="6718" y="14086"/>
                      <a:pt x="6748" y="14086"/>
                    </a:cubicBezTo>
                    <a:lnTo>
                      <a:pt x="6748" y="14116"/>
                    </a:lnTo>
                    <a:cubicBezTo>
                      <a:pt x="6718" y="14147"/>
                      <a:pt x="6688" y="14177"/>
                      <a:pt x="6688" y="14177"/>
                    </a:cubicBezTo>
                    <a:cubicBezTo>
                      <a:pt x="6731" y="14199"/>
                      <a:pt x="6758" y="14220"/>
                      <a:pt x="6771" y="14220"/>
                    </a:cubicBezTo>
                    <a:cubicBezTo>
                      <a:pt x="6776" y="14220"/>
                      <a:pt x="6779" y="14216"/>
                      <a:pt x="6779" y="14208"/>
                    </a:cubicBezTo>
                    <a:cubicBezTo>
                      <a:pt x="6809" y="14268"/>
                      <a:pt x="6840" y="14299"/>
                      <a:pt x="6931" y="14329"/>
                    </a:cubicBezTo>
                    <a:cubicBezTo>
                      <a:pt x="6992" y="14390"/>
                      <a:pt x="7052" y="14451"/>
                      <a:pt x="7113" y="14451"/>
                    </a:cubicBezTo>
                    <a:cubicBezTo>
                      <a:pt x="7113" y="14506"/>
                      <a:pt x="7315" y="14637"/>
                      <a:pt x="7397" y="14637"/>
                    </a:cubicBezTo>
                    <a:cubicBezTo>
                      <a:pt x="7405" y="14637"/>
                      <a:pt x="7412" y="14636"/>
                      <a:pt x="7417" y="14633"/>
                    </a:cubicBezTo>
                    <a:cubicBezTo>
                      <a:pt x="7426" y="14624"/>
                      <a:pt x="7435" y="14620"/>
                      <a:pt x="7443" y="14620"/>
                    </a:cubicBezTo>
                    <a:cubicBezTo>
                      <a:pt x="7463" y="14620"/>
                      <a:pt x="7478" y="14642"/>
                      <a:pt x="7478" y="14663"/>
                    </a:cubicBezTo>
                    <a:cubicBezTo>
                      <a:pt x="7508" y="14724"/>
                      <a:pt x="7508" y="14724"/>
                      <a:pt x="7569" y="14724"/>
                    </a:cubicBezTo>
                    <a:cubicBezTo>
                      <a:pt x="7630" y="14724"/>
                      <a:pt x="7660" y="14755"/>
                      <a:pt x="7660" y="14815"/>
                    </a:cubicBezTo>
                    <a:cubicBezTo>
                      <a:pt x="7660" y="14884"/>
                      <a:pt x="7695" y="14918"/>
                      <a:pt x="7724" y="14918"/>
                    </a:cubicBezTo>
                    <a:cubicBezTo>
                      <a:pt x="7734" y="14918"/>
                      <a:pt x="7744" y="14914"/>
                      <a:pt x="7752" y="14907"/>
                    </a:cubicBezTo>
                    <a:cubicBezTo>
                      <a:pt x="7843" y="14937"/>
                      <a:pt x="7934" y="14967"/>
                      <a:pt x="7964" y="14998"/>
                    </a:cubicBezTo>
                    <a:cubicBezTo>
                      <a:pt x="8010" y="15013"/>
                      <a:pt x="8048" y="15021"/>
                      <a:pt x="8071" y="15021"/>
                    </a:cubicBezTo>
                    <a:cubicBezTo>
                      <a:pt x="8093" y="15021"/>
                      <a:pt x="8101" y="15013"/>
                      <a:pt x="8086" y="14998"/>
                    </a:cubicBezTo>
                    <a:cubicBezTo>
                      <a:pt x="8086" y="14967"/>
                      <a:pt x="8147" y="14937"/>
                      <a:pt x="8147" y="14937"/>
                    </a:cubicBezTo>
                    <a:cubicBezTo>
                      <a:pt x="8211" y="14958"/>
                      <a:pt x="8230" y="14980"/>
                      <a:pt x="8214" y="14980"/>
                    </a:cubicBezTo>
                    <a:cubicBezTo>
                      <a:pt x="8207" y="14980"/>
                      <a:pt x="8195" y="14976"/>
                      <a:pt x="8177" y="14967"/>
                    </a:cubicBezTo>
                    <a:cubicBezTo>
                      <a:pt x="8086" y="14967"/>
                      <a:pt x="8147" y="14967"/>
                      <a:pt x="8147" y="15028"/>
                    </a:cubicBezTo>
                    <a:cubicBezTo>
                      <a:pt x="8177" y="15089"/>
                      <a:pt x="8238" y="15119"/>
                      <a:pt x="8299" y="15150"/>
                    </a:cubicBezTo>
                    <a:cubicBezTo>
                      <a:pt x="8329" y="15180"/>
                      <a:pt x="8420" y="15211"/>
                      <a:pt x="8451" y="15241"/>
                    </a:cubicBezTo>
                    <a:cubicBezTo>
                      <a:pt x="8517" y="15285"/>
                      <a:pt x="8568" y="15314"/>
                      <a:pt x="8590" y="15314"/>
                    </a:cubicBezTo>
                    <a:cubicBezTo>
                      <a:pt x="8598" y="15314"/>
                      <a:pt x="8603" y="15310"/>
                      <a:pt x="8603" y="15302"/>
                    </a:cubicBezTo>
                    <a:lnTo>
                      <a:pt x="8633" y="15271"/>
                    </a:lnTo>
                    <a:cubicBezTo>
                      <a:pt x="8633" y="15351"/>
                      <a:pt x="8961" y="15525"/>
                      <a:pt x="9103" y="15525"/>
                    </a:cubicBezTo>
                    <a:cubicBezTo>
                      <a:pt x="9123" y="15525"/>
                      <a:pt x="9139" y="15522"/>
                      <a:pt x="9150" y="15515"/>
                    </a:cubicBezTo>
                    <a:lnTo>
                      <a:pt x="9150" y="15515"/>
                    </a:lnTo>
                    <a:lnTo>
                      <a:pt x="9119" y="15545"/>
                    </a:lnTo>
                    <a:cubicBezTo>
                      <a:pt x="9119" y="15575"/>
                      <a:pt x="9150" y="15606"/>
                      <a:pt x="9241" y="15636"/>
                    </a:cubicBezTo>
                    <a:cubicBezTo>
                      <a:pt x="9271" y="15636"/>
                      <a:pt x="9454" y="15666"/>
                      <a:pt x="9575" y="15727"/>
                    </a:cubicBezTo>
                    <a:cubicBezTo>
                      <a:pt x="9686" y="15772"/>
                      <a:pt x="9798" y="15800"/>
                      <a:pt x="9849" y="15800"/>
                    </a:cubicBezTo>
                    <a:cubicBezTo>
                      <a:pt x="9868" y="15800"/>
                      <a:pt x="9879" y="15796"/>
                      <a:pt x="9879" y="15788"/>
                    </a:cubicBezTo>
                    <a:cubicBezTo>
                      <a:pt x="9910" y="15818"/>
                      <a:pt x="9910" y="15818"/>
                      <a:pt x="9910" y="15849"/>
                    </a:cubicBezTo>
                    <a:cubicBezTo>
                      <a:pt x="9849" y="15879"/>
                      <a:pt x="9910" y="15879"/>
                      <a:pt x="9940" y="15879"/>
                    </a:cubicBezTo>
                    <a:cubicBezTo>
                      <a:pt x="9949" y="15888"/>
                      <a:pt x="9958" y="15892"/>
                      <a:pt x="9966" y="15892"/>
                    </a:cubicBezTo>
                    <a:cubicBezTo>
                      <a:pt x="9986" y="15892"/>
                      <a:pt x="10001" y="15870"/>
                      <a:pt x="10001" y="15849"/>
                    </a:cubicBezTo>
                    <a:cubicBezTo>
                      <a:pt x="10001" y="15836"/>
                      <a:pt x="10011" y="15829"/>
                      <a:pt x="10028" y="15829"/>
                    </a:cubicBezTo>
                    <a:cubicBezTo>
                      <a:pt x="10051" y="15829"/>
                      <a:pt x="10087" y="15844"/>
                      <a:pt x="10122" y="15879"/>
                    </a:cubicBezTo>
                    <a:cubicBezTo>
                      <a:pt x="10214" y="15940"/>
                      <a:pt x="10366" y="16001"/>
                      <a:pt x="10457" y="16001"/>
                    </a:cubicBezTo>
                    <a:cubicBezTo>
                      <a:pt x="10518" y="16001"/>
                      <a:pt x="10548" y="16001"/>
                      <a:pt x="10548" y="16031"/>
                    </a:cubicBezTo>
                    <a:cubicBezTo>
                      <a:pt x="10570" y="16076"/>
                      <a:pt x="10625" y="16104"/>
                      <a:pt x="10689" y="16104"/>
                    </a:cubicBezTo>
                    <a:cubicBezTo>
                      <a:pt x="10712" y="16104"/>
                      <a:pt x="10736" y="16100"/>
                      <a:pt x="10761" y="16092"/>
                    </a:cubicBezTo>
                    <a:cubicBezTo>
                      <a:pt x="10791" y="16092"/>
                      <a:pt x="10791" y="16092"/>
                      <a:pt x="10791" y="16122"/>
                    </a:cubicBezTo>
                    <a:cubicBezTo>
                      <a:pt x="10810" y="16160"/>
                      <a:pt x="10817" y="16186"/>
                      <a:pt x="10834" y="16186"/>
                    </a:cubicBezTo>
                    <a:cubicBezTo>
                      <a:pt x="10845" y="16186"/>
                      <a:pt x="10859" y="16176"/>
                      <a:pt x="10882" y="16153"/>
                    </a:cubicBezTo>
                    <a:cubicBezTo>
                      <a:pt x="10973" y="16153"/>
                      <a:pt x="11095" y="16183"/>
                      <a:pt x="11186" y="16214"/>
                    </a:cubicBezTo>
                    <a:cubicBezTo>
                      <a:pt x="11217" y="16229"/>
                      <a:pt x="11239" y="16236"/>
                      <a:pt x="11255" y="16236"/>
                    </a:cubicBezTo>
                    <a:cubicBezTo>
                      <a:pt x="11270" y="16236"/>
                      <a:pt x="11277" y="16229"/>
                      <a:pt x="11277" y="16214"/>
                    </a:cubicBezTo>
                    <a:cubicBezTo>
                      <a:pt x="11277" y="16205"/>
                      <a:pt x="11277" y="16193"/>
                      <a:pt x="11277" y="16183"/>
                    </a:cubicBezTo>
                    <a:cubicBezTo>
                      <a:pt x="11293" y="16214"/>
                      <a:pt x="11300" y="16229"/>
                      <a:pt x="11312" y="16229"/>
                    </a:cubicBezTo>
                    <a:cubicBezTo>
                      <a:pt x="11323" y="16229"/>
                      <a:pt x="11338" y="16214"/>
                      <a:pt x="11369" y="16183"/>
                    </a:cubicBezTo>
                    <a:cubicBezTo>
                      <a:pt x="11369" y="16168"/>
                      <a:pt x="11384" y="16160"/>
                      <a:pt x="11399" y="16160"/>
                    </a:cubicBezTo>
                    <a:cubicBezTo>
                      <a:pt x="11414" y="16160"/>
                      <a:pt x="11429" y="16168"/>
                      <a:pt x="11429" y="16183"/>
                    </a:cubicBezTo>
                    <a:cubicBezTo>
                      <a:pt x="11460" y="16244"/>
                      <a:pt x="11490" y="16244"/>
                      <a:pt x="11490" y="16244"/>
                    </a:cubicBezTo>
                    <a:cubicBezTo>
                      <a:pt x="11551" y="16244"/>
                      <a:pt x="11764" y="16244"/>
                      <a:pt x="11977" y="16274"/>
                    </a:cubicBezTo>
                    <a:cubicBezTo>
                      <a:pt x="12159" y="16290"/>
                      <a:pt x="12280" y="16297"/>
                      <a:pt x="12356" y="16297"/>
                    </a:cubicBezTo>
                    <a:cubicBezTo>
                      <a:pt x="12432" y="16297"/>
                      <a:pt x="12463" y="16290"/>
                      <a:pt x="12463" y="16274"/>
                    </a:cubicBezTo>
                    <a:cubicBezTo>
                      <a:pt x="12493" y="16259"/>
                      <a:pt x="12508" y="16252"/>
                      <a:pt x="12520" y="16252"/>
                    </a:cubicBezTo>
                    <a:cubicBezTo>
                      <a:pt x="12531" y="16252"/>
                      <a:pt x="12539" y="16259"/>
                      <a:pt x="12554" y="16274"/>
                    </a:cubicBezTo>
                    <a:cubicBezTo>
                      <a:pt x="12615" y="16305"/>
                      <a:pt x="12645" y="16305"/>
                      <a:pt x="12676" y="16305"/>
                    </a:cubicBezTo>
                    <a:cubicBezTo>
                      <a:pt x="12736" y="16305"/>
                      <a:pt x="12767" y="16305"/>
                      <a:pt x="12767" y="16366"/>
                    </a:cubicBezTo>
                    <a:cubicBezTo>
                      <a:pt x="12828" y="16305"/>
                      <a:pt x="12828" y="16305"/>
                      <a:pt x="12858" y="16305"/>
                    </a:cubicBezTo>
                    <a:cubicBezTo>
                      <a:pt x="12858" y="16335"/>
                      <a:pt x="12873" y="16350"/>
                      <a:pt x="12892" y="16350"/>
                    </a:cubicBezTo>
                    <a:cubicBezTo>
                      <a:pt x="12911" y="16350"/>
                      <a:pt x="12934" y="16335"/>
                      <a:pt x="12949" y="16305"/>
                    </a:cubicBezTo>
                    <a:cubicBezTo>
                      <a:pt x="12980" y="16274"/>
                      <a:pt x="12995" y="16259"/>
                      <a:pt x="13002" y="16259"/>
                    </a:cubicBezTo>
                    <a:cubicBezTo>
                      <a:pt x="13010" y="16259"/>
                      <a:pt x="13010" y="16274"/>
                      <a:pt x="13010" y="16305"/>
                    </a:cubicBezTo>
                    <a:cubicBezTo>
                      <a:pt x="13010" y="16349"/>
                      <a:pt x="13075" y="16378"/>
                      <a:pt x="13086" y="16378"/>
                    </a:cubicBezTo>
                    <a:cubicBezTo>
                      <a:pt x="13090" y="16378"/>
                      <a:pt x="13087" y="16374"/>
                      <a:pt x="13071" y="16366"/>
                    </a:cubicBezTo>
                    <a:cubicBezTo>
                      <a:pt x="13071" y="16305"/>
                      <a:pt x="13162" y="16305"/>
                      <a:pt x="13223" y="16274"/>
                    </a:cubicBezTo>
                    <a:cubicBezTo>
                      <a:pt x="13253" y="16274"/>
                      <a:pt x="13314" y="16274"/>
                      <a:pt x="13314" y="16305"/>
                    </a:cubicBezTo>
                    <a:cubicBezTo>
                      <a:pt x="13323" y="16314"/>
                      <a:pt x="13347" y="16317"/>
                      <a:pt x="13379" y="16317"/>
                    </a:cubicBezTo>
                    <a:cubicBezTo>
                      <a:pt x="13456" y="16317"/>
                      <a:pt x="13575" y="16296"/>
                      <a:pt x="13618" y="16274"/>
                    </a:cubicBezTo>
                    <a:cubicBezTo>
                      <a:pt x="13618" y="16239"/>
                      <a:pt x="13628" y="16224"/>
                      <a:pt x="13637" y="16224"/>
                    </a:cubicBezTo>
                    <a:cubicBezTo>
                      <a:pt x="13643" y="16224"/>
                      <a:pt x="13648" y="16231"/>
                      <a:pt x="13648" y="16244"/>
                    </a:cubicBezTo>
                    <a:cubicBezTo>
                      <a:pt x="13648" y="16274"/>
                      <a:pt x="13663" y="16282"/>
                      <a:pt x="13682" y="16282"/>
                    </a:cubicBezTo>
                    <a:cubicBezTo>
                      <a:pt x="13701" y="16282"/>
                      <a:pt x="13724" y="16274"/>
                      <a:pt x="13739" y="16274"/>
                    </a:cubicBezTo>
                    <a:cubicBezTo>
                      <a:pt x="13757" y="16266"/>
                      <a:pt x="13770" y="16262"/>
                      <a:pt x="13779" y="16262"/>
                    </a:cubicBezTo>
                    <a:cubicBezTo>
                      <a:pt x="13800" y="16262"/>
                      <a:pt x="13800" y="16283"/>
                      <a:pt x="13800" y="16305"/>
                    </a:cubicBezTo>
                    <a:cubicBezTo>
                      <a:pt x="13770" y="16335"/>
                      <a:pt x="13770" y="16343"/>
                      <a:pt x="13789" y="16343"/>
                    </a:cubicBezTo>
                    <a:cubicBezTo>
                      <a:pt x="13808" y="16343"/>
                      <a:pt x="13846" y="16335"/>
                      <a:pt x="13891" y="16335"/>
                    </a:cubicBezTo>
                    <a:cubicBezTo>
                      <a:pt x="13922" y="16305"/>
                      <a:pt x="14104" y="16274"/>
                      <a:pt x="14226" y="16274"/>
                    </a:cubicBezTo>
                    <a:cubicBezTo>
                      <a:pt x="14469" y="16214"/>
                      <a:pt x="14499" y="16183"/>
                      <a:pt x="14560" y="16122"/>
                    </a:cubicBezTo>
                    <a:lnTo>
                      <a:pt x="14591" y="16031"/>
                    </a:lnTo>
                    <a:lnTo>
                      <a:pt x="14621" y="16092"/>
                    </a:lnTo>
                    <a:cubicBezTo>
                      <a:pt x="14621" y="16153"/>
                      <a:pt x="14682" y="16214"/>
                      <a:pt x="14682" y="16214"/>
                    </a:cubicBezTo>
                    <a:cubicBezTo>
                      <a:pt x="14712" y="16183"/>
                      <a:pt x="14712" y="16153"/>
                      <a:pt x="14712" y="16122"/>
                    </a:cubicBezTo>
                    <a:cubicBezTo>
                      <a:pt x="14712" y="16092"/>
                      <a:pt x="14743" y="16092"/>
                      <a:pt x="14834" y="16092"/>
                    </a:cubicBezTo>
                    <a:cubicBezTo>
                      <a:pt x="14860" y="16101"/>
                      <a:pt x="14885" y="16105"/>
                      <a:pt x="14906" y="16105"/>
                    </a:cubicBezTo>
                    <a:cubicBezTo>
                      <a:pt x="14958" y="16105"/>
                      <a:pt x="14995" y="16083"/>
                      <a:pt x="15016" y="16062"/>
                    </a:cubicBezTo>
                    <a:lnTo>
                      <a:pt x="15138" y="16062"/>
                    </a:lnTo>
                    <a:cubicBezTo>
                      <a:pt x="15198" y="16062"/>
                      <a:pt x="15198" y="16062"/>
                      <a:pt x="15198" y="16031"/>
                    </a:cubicBezTo>
                    <a:cubicBezTo>
                      <a:pt x="15177" y="16010"/>
                      <a:pt x="15201" y="15988"/>
                      <a:pt x="15228" y="15988"/>
                    </a:cubicBezTo>
                    <a:cubicBezTo>
                      <a:pt x="15239" y="15988"/>
                      <a:pt x="15250" y="15992"/>
                      <a:pt x="15259" y="16001"/>
                    </a:cubicBezTo>
                    <a:cubicBezTo>
                      <a:pt x="15285" y="16027"/>
                      <a:pt x="15327" y="16036"/>
                      <a:pt x="15365" y="16036"/>
                    </a:cubicBezTo>
                    <a:cubicBezTo>
                      <a:pt x="15416" y="16036"/>
                      <a:pt x="15459" y="16018"/>
                      <a:pt x="15442" y="16001"/>
                    </a:cubicBezTo>
                    <a:cubicBezTo>
                      <a:pt x="15442" y="15970"/>
                      <a:pt x="15472" y="15970"/>
                      <a:pt x="15533" y="15940"/>
                    </a:cubicBezTo>
                    <a:cubicBezTo>
                      <a:pt x="15563" y="15940"/>
                      <a:pt x="15624" y="15940"/>
                      <a:pt x="15654" y="15879"/>
                    </a:cubicBezTo>
                    <a:lnTo>
                      <a:pt x="15746" y="15879"/>
                    </a:lnTo>
                    <a:cubicBezTo>
                      <a:pt x="15752" y="15873"/>
                      <a:pt x="15755" y="15871"/>
                      <a:pt x="15757" y="15871"/>
                    </a:cubicBezTo>
                    <a:lnTo>
                      <a:pt x="15757" y="15871"/>
                    </a:lnTo>
                    <a:cubicBezTo>
                      <a:pt x="15764" y="15871"/>
                      <a:pt x="15739" y="15910"/>
                      <a:pt x="15715" y="15910"/>
                    </a:cubicBezTo>
                    <a:lnTo>
                      <a:pt x="15746" y="15940"/>
                    </a:lnTo>
                    <a:cubicBezTo>
                      <a:pt x="15837" y="15910"/>
                      <a:pt x="15898" y="15910"/>
                      <a:pt x="15928" y="15849"/>
                    </a:cubicBezTo>
                    <a:cubicBezTo>
                      <a:pt x="15943" y="15818"/>
                      <a:pt x="15951" y="15803"/>
                      <a:pt x="15955" y="15803"/>
                    </a:cubicBezTo>
                    <a:cubicBezTo>
                      <a:pt x="15958" y="15803"/>
                      <a:pt x="15958" y="15818"/>
                      <a:pt x="15958" y="15849"/>
                    </a:cubicBezTo>
                    <a:cubicBezTo>
                      <a:pt x="15958" y="15866"/>
                      <a:pt x="15979" y="15884"/>
                      <a:pt x="16002" y="15884"/>
                    </a:cubicBezTo>
                    <a:cubicBezTo>
                      <a:pt x="16018" y="15884"/>
                      <a:pt x="16037" y="15875"/>
                      <a:pt x="16050" y="15849"/>
                    </a:cubicBezTo>
                    <a:cubicBezTo>
                      <a:pt x="16067" y="15813"/>
                      <a:pt x="16096" y="15799"/>
                      <a:pt x="16116" y="15799"/>
                    </a:cubicBezTo>
                    <a:cubicBezTo>
                      <a:pt x="16130" y="15799"/>
                      <a:pt x="16141" y="15806"/>
                      <a:pt x="16141" y="15818"/>
                    </a:cubicBezTo>
                    <a:cubicBezTo>
                      <a:pt x="16127" y="15861"/>
                      <a:pt x="16119" y="15883"/>
                      <a:pt x="16130" y="15883"/>
                    </a:cubicBezTo>
                    <a:cubicBezTo>
                      <a:pt x="16143" y="15883"/>
                      <a:pt x="16181" y="15853"/>
                      <a:pt x="16262" y="15788"/>
                    </a:cubicBezTo>
                    <a:cubicBezTo>
                      <a:pt x="16353" y="15788"/>
                      <a:pt x="16505" y="15697"/>
                      <a:pt x="16627" y="15666"/>
                    </a:cubicBezTo>
                    <a:cubicBezTo>
                      <a:pt x="16761" y="15622"/>
                      <a:pt x="16845" y="15594"/>
                      <a:pt x="16905" y="15594"/>
                    </a:cubicBezTo>
                    <a:cubicBezTo>
                      <a:pt x="16923" y="15594"/>
                      <a:pt x="16939" y="15597"/>
                      <a:pt x="16954" y="15602"/>
                    </a:cubicBezTo>
                    <a:lnTo>
                      <a:pt x="16954" y="15602"/>
                    </a:lnTo>
                    <a:cubicBezTo>
                      <a:pt x="16950" y="15544"/>
                      <a:pt x="17009" y="15541"/>
                      <a:pt x="17113" y="15515"/>
                    </a:cubicBezTo>
                    <a:cubicBezTo>
                      <a:pt x="17235" y="15484"/>
                      <a:pt x="17326" y="15423"/>
                      <a:pt x="17357" y="15393"/>
                    </a:cubicBezTo>
                    <a:cubicBezTo>
                      <a:pt x="17296" y="15393"/>
                      <a:pt x="17265" y="15423"/>
                      <a:pt x="17265" y="15423"/>
                    </a:cubicBezTo>
                    <a:cubicBezTo>
                      <a:pt x="17235" y="15363"/>
                      <a:pt x="17296" y="15332"/>
                      <a:pt x="17387" y="15332"/>
                    </a:cubicBezTo>
                    <a:cubicBezTo>
                      <a:pt x="17417" y="15332"/>
                      <a:pt x="17448" y="15363"/>
                      <a:pt x="17448" y="15393"/>
                    </a:cubicBezTo>
                    <a:cubicBezTo>
                      <a:pt x="17448" y="15414"/>
                      <a:pt x="17478" y="15436"/>
                      <a:pt x="17517" y="15436"/>
                    </a:cubicBezTo>
                    <a:cubicBezTo>
                      <a:pt x="17534" y="15436"/>
                      <a:pt x="17552" y="15432"/>
                      <a:pt x="17569" y="15423"/>
                    </a:cubicBezTo>
                    <a:cubicBezTo>
                      <a:pt x="17600" y="15423"/>
                      <a:pt x="17630" y="15393"/>
                      <a:pt x="17600" y="15393"/>
                    </a:cubicBezTo>
                    <a:cubicBezTo>
                      <a:pt x="17569" y="15363"/>
                      <a:pt x="17569" y="15363"/>
                      <a:pt x="17630" y="15332"/>
                    </a:cubicBezTo>
                    <a:cubicBezTo>
                      <a:pt x="17661" y="15332"/>
                      <a:pt x="17691" y="15302"/>
                      <a:pt x="17721" y="15271"/>
                    </a:cubicBezTo>
                    <a:cubicBezTo>
                      <a:pt x="17721" y="15241"/>
                      <a:pt x="17752" y="15211"/>
                      <a:pt x="17812" y="15211"/>
                    </a:cubicBezTo>
                    <a:cubicBezTo>
                      <a:pt x="17843" y="15211"/>
                      <a:pt x="17934" y="15180"/>
                      <a:pt x="17934" y="15180"/>
                    </a:cubicBezTo>
                    <a:lnTo>
                      <a:pt x="17964" y="15211"/>
                    </a:lnTo>
                    <a:cubicBezTo>
                      <a:pt x="17964" y="15241"/>
                      <a:pt x="18025" y="15271"/>
                      <a:pt x="18025" y="15271"/>
                    </a:cubicBezTo>
                    <a:cubicBezTo>
                      <a:pt x="18056" y="15241"/>
                      <a:pt x="18056" y="15211"/>
                      <a:pt x="18056" y="15211"/>
                    </a:cubicBezTo>
                    <a:cubicBezTo>
                      <a:pt x="18025" y="15180"/>
                      <a:pt x="19059" y="14846"/>
                      <a:pt x="19180" y="14815"/>
                    </a:cubicBezTo>
                    <a:cubicBezTo>
                      <a:pt x="19271" y="14815"/>
                      <a:pt x="19393" y="14755"/>
                      <a:pt x="19332" y="14755"/>
                    </a:cubicBezTo>
                    <a:cubicBezTo>
                      <a:pt x="19332" y="14724"/>
                      <a:pt x="19545" y="14633"/>
                      <a:pt x="19788" y="14572"/>
                    </a:cubicBezTo>
                    <a:cubicBezTo>
                      <a:pt x="20092" y="14451"/>
                      <a:pt x="20305" y="14390"/>
                      <a:pt x="20305" y="14359"/>
                    </a:cubicBezTo>
                    <a:cubicBezTo>
                      <a:pt x="20305" y="14359"/>
                      <a:pt x="20335" y="14359"/>
                      <a:pt x="20427" y="14329"/>
                    </a:cubicBezTo>
                    <a:cubicBezTo>
                      <a:pt x="20518" y="14299"/>
                      <a:pt x="20578" y="14238"/>
                      <a:pt x="20639" y="14238"/>
                    </a:cubicBezTo>
                    <a:cubicBezTo>
                      <a:pt x="20654" y="14208"/>
                      <a:pt x="20670" y="14192"/>
                      <a:pt x="20677" y="14192"/>
                    </a:cubicBezTo>
                    <a:lnTo>
                      <a:pt x="20677" y="14192"/>
                    </a:lnTo>
                    <a:cubicBezTo>
                      <a:pt x="20685" y="14192"/>
                      <a:pt x="20685" y="14208"/>
                      <a:pt x="20670" y="14238"/>
                    </a:cubicBezTo>
                    <a:cubicBezTo>
                      <a:pt x="20670" y="14259"/>
                      <a:pt x="20685" y="14281"/>
                      <a:pt x="20705" y="14281"/>
                    </a:cubicBezTo>
                    <a:cubicBezTo>
                      <a:pt x="20713" y="14281"/>
                      <a:pt x="20722" y="14277"/>
                      <a:pt x="20730" y="14268"/>
                    </a:cubicBezTo>
                    <a:cubicBezTo>
                      <a:pt x="20822" y="14268"/>
                      <a:pt x="20822" y="14208"/>
                      <a:pt x="20791" y="14177"/>
                    </a:cubicBezTo>
                    <a:cubicBezTo>
                      <a:pt x="20791" y="14147"/>
                      <a:pt x="20822" y="14147"/>
                      <a:pt x="20822" y="14147"/>
                    </a:cubicBezTo>
                    <a:cubicBezTo>
                      <a:pt x="20882" y="14147"/>
                      <a:pt x="20882" y="14147"/>
                      <a:pt x="20882" y="14177"/>
                    </a:cubicBezTo>
                    <a:cubicBezTo>
                      <a:pt x="20882" y="14208"/>
                      <a:pt x="20913" y="14238"/>
                      <a:pt x="20913" y="14238"/>
                    </a:cubicBezTo>
                    <a:lnTo>
                      <a:pt x="20943" y="14208"/>
                    </a:lnTo>
                    <a:cubicBezTo>
                      <a:pt x="20943" y="14177"/>
                      <a:pt x="20974" y="14177"/>
                      <a:pt x="20974" y="14177"/>
                    </a:cubicBezTo>
                    <a:cubicBezTo>
                      <a:pt x="21034" y="14177"/>
                      <a:pt x="21034" y="14177"/>
                      <a:pt x="21034" y="14238"/>
                    </a:cubicBezTo>
                    <a:cubicBezTo>
                      <a:pt x="21046" y="14261"/>
                      <a:pt x="21058" y="14271"/>
                      <a:pt x="21069" y="14271"/>
                    </a:cubicBezTo>
                    <a:cubicBezTo>
                      <a:pt x="21088" y="14271"/>
                      <a:pt x="21107" y="14245"/>
                      <a:pt x="21126" y="14208"/>
                    </a:cubicBezTo>
                    <a:lnTo>
                      <a:pt x="21217" y="14147"/>
                    </a:lnTo>
                    <a:cubicBezTo>
                      <a:pt x="21231" y="14161"/>
                      <a:pt x="21246" y="14167"/>
                      <a:pt x="21260" y="14167"/>
                    </a:cubicBezTo>
                    <a:cubicBezTo>
                      <a:pt x="21305" y="14167"/>
                      <a:pt x="21346" y="14109"/>
                      <a:pt x="21369" y="14086"/>
                    </a:cubicBezTo>
                    <a:cubicBezTo>
                      <a:pt x="21392" y="14109"/>
                      <a:pt x="21415" y="14119"/>
                      <a:pt x="21435" y="14119"/>
                    </a:cubicBezTo>
                    <a:cubicBezTo>
                      <a:pt x="21467" y="14119"/>
                      <a:pt x="21490" y="14093"/>
                      <a:pt x="21490" y="14056"/>
                    </a:cubicBezTo>
                    <a:cubicBezTo>
                      <a:pt x="21490" y="14034"/>
                      <a:pt x="21521" y="14013"/>
                      <a:pt x="21549" y="14013"/>
                    </a:cubicBezTo>
                    <a:cubicBezTo>
                      <a:pt x="21561" y="14013"/>
                      <a:pt x="21573" y="14016"/>
                      <a:pt x="21582" y="14025"/>
                    </a:cubicBezTo>
                    <a:cubicBezTo>
                      <a:pt x="21612" y="14040"/>
                      <a:pt x="21635" y="14048"/>
                      <a:pt x="21661" y="14048"/>
                    </a:cubicBezTo>
                    <a:cubicBezTo>
                      <a:pt x="21688" y="14048"/>
                      <a:pt x="21718" y="14040"/>
                      <a:pt x="21764" y="14025"/>
                    </a:cubicBezTo>
                    <a:cubicBezTo>
                      <a:pt x="21825" y="13995"/>
                      <a:pt x="22129" y="13934"/>
                      <a:pt x="22463" y="13873"/>
                    </a:cubicBezTo>
                    <a:cubicBezTo>
                      <a:pt x="22858" y="13812"/>
                      <a:pt x="23132" y="13782"/>
                      <a:pt x="23132" y="13752"/>
                    </a:cubicBezTo>
                    <a:cubicBezTo>
                      <a:pt x="23193" y="13752"/>
                      <a:pt x="23193" y="13752"/>
                      <a:pt x="23223" y="13782"/>
                    </a:cubicBezTo>
                    <a:cubicBezTo>
                      <a:pt x="23223" y="13795"/>
                      <a:pt x="23233" y="13802"/>
                      <a:pt x="23248" y="13802"/>
                    </a:cubicBezTo>
                    <a:cubicBezTo>
                      <a:pt x="23268" y="13802"/>
                      <a:pt x="23296" y="13787"/>
                      <a:pt x="23314" y="13752"/>
                    </a:cubicBezTo>
                    <a:cubicBezTo>
                      <a:pt x="23331" y="13718"/>
                      <a:pt x="23338" y="13694"/>
                      <a:pt x="23347" y="13694"/>
                    </a:cubicBezTo>
                    <a:cubicBezTo>
                      <a:pt x="23354" y="13694"/>
                      <a:pt x="23361" y="13710"/>
                      <a:pt x="23375" y="13752"/>
                    </a:cubicBezTo>
                    <a:cubicBezTo>
                      <a:pt x="23375" y="13762"/>
                      <a:pt x="23385" y="13765"/>
                      <a:pt x="23404" y="13765"/>
                    </a:cubicBezTo>
                    <a:cubicBezTo>
                      <a:pt x="23442" y="13765"/>
                      <a:pt x="23517" y="13752"/>
                      <a:pt x="23618" y="13752"/>
                    </a:cubicBezTo>
                    <a:cubicBezTo>
                      <a:pt x="23770" y="13752"/>
                      <a:pt x="23952" y="13752"/>
                      <a:pt x="23952" y="13721"/>
                    </a:cubicBezTo>
                    <a:cubicBezTo>
                      <a:pt x="23998" y="13706"/>
                      <a:pt x="24021" y="13698"/>
                      <a:pt x="24025" y="13698"/>
                    </a:cubicBezTo>
                    <a:lnTo>
                      <a:pt x="24025" y="13698"/>
                    </a:lnTo>
                    <a:cubicBezTo>
                      <a:pt x="24028" y="13698"/>
                      <a:pt x="24013" y="13706"/>
                      <a:pt x="23983" y="13721"/>
                    </a:cubicBezTo>
                    <a:cubicBezTo>
                      <a:pt x="23964" y="13759"/>
                      <a:pt x="24038" y="13785"/>
                      <a:pt x="24133" y="13785"/>
                    </a:cubicBezTo>
                    <a:cubicBezTo>
                      <a:pt x="24192" y="13785"/>
                      <a:pt x="24259" y="13775"/>
                      <a:pt x="24317" y="13752"/>
                    </a:cubicBezTo>
                    <a:cubicBezTo>
                      <a:pt x="24348" y="13752"/>
                      <a:pt x="24408" y="13752"/>
                      <a:pt x="24408" y="13782"/>
                    </a:cubicBezTo>
                    <a:cubicBezTo>
                      <a:pt x="24424" y="13797"/>
                      <a:pt x="24439" y="13805"/>
                      <a:pt x="24469" y="13805"/>
                    </a:cubicBezTo>
                    <a:cubicBezTo>
                      <a:pt x="24500" y="13805"/>
                      <a:pt x="24545" y="13797"/>
                      <a:pt x="24621" y="13782"/>
                    </a:cubicBezTo>
                    <a:cubicBezTo>
                      <a:pt x="24682" y="13782"/>
                      <a:pt x="24834" y="13782"/>
                      <a:pt x="24925" y="13812"/>
                    </a:cubicBezTo>
                    <a:cubicBezTo>
                      <a:pt x="25016" y="13812"/>
                      <a:pt x="25107" y="13782"/>
                      <a:pt x="25107" y="13782"/>
                    </a:cubicBezTo>
                    <a:cubicBezTo>
                      <a:pt x="25168" y="13812"/>
                      <a:pt x="25199" y="13812"/>
                      <a:pt x="25168" y="13812"/>
                    </a:cubicBezTo>
                    <a:cubicBezTo>
                      <a:pt x="25168" y="13843"/>
                      <a:pt x="25381" y="13873"/>
                      <a:pt x="25685" y="13934"/>
                    </a:cubicBezTo>
                    <a:cubicBezTo>
                      <a:pt x="25989" y="13995"/>
                      <a:pt x="26262" y="14086"/>
                      <a:pt x="26293" y="14147"/>
                    </a:cubicBezTo>
                    <a:lnTo>
                      <a:pt x="26384" y="14147"/>
                    </a:lnTo>
                    <a:cubicBezTo>
                      <a:pt x="26410" y="14121"/>
                      <a:pt x="26435" y="14112"/>
                      <a:pt x="26459" y="14112"/>
                    </a:cubicBezTo>
                    <a:cubicBezTo>
                      <a:pt x="26491" y="14112"/>
                      <a:pt x="26518" y="14129"/>
                      <a:pt x="26536" y="14147"/>
                    </a:cubicBezTo>
                    <a:cubicBezTo>
                      <a:pt x="26536" y="14222"/>
                      <a:pt x="26660" y="14276"/>
                      <a:pt x="26737" y="14276"/>
                    </a:cubicBezTo>
                    <a:cubicBezTo>
                      <a:pt x="26754" y="14276"/>
                      <a:pt x="26768" y="14274"/>
                      <a:pt x="26779" y="14268"/>
                    </a:cubicBezTo>
                    <a:lnTo>
                      <a:pt x="26779" y="14268"/>
                    </a:lnTo>
                    <a:lnTo>
                      <a:pt x="26749" y="14299"/>
                    </a:lnTo>
                    <a:cubicBezTo>
                      <a:pt x="26771" y="14343"/>
                      <a:pt x="26842" y="14371"/>
                      <a:pt x="26914" y="14371"/>
                    </a:cubicBezTo>
                    <a:cubicBezTo>
                      <a:pt x="26941" y="14371"/>
                      <a:pt x="26968" y="14368"/>
                      <a:pt x="26992" y="14359"/>
                    </a:cubicBezTo>
                    <a:cubicBezTo>
                      <a:pt x="27022" y="14390"/>
                      <a:pt x="27022" y="14451"/>
                      <a:pt x="27083" y="14451"/>
                    </a:cubicBezTo>
                    <a:cubicBezTo>
                      <a:pt x="27114" y="14451"/>
                      <a:pt x="27114" y="14451"/>
                      <a:pt x="27083" y="14511"/>
                    </a:cubicBezTo>
                    <a:cubicBezTo>
                      <a:pt x="27083" y="14542"/>
                      <a:pt x="27053" y="14572"/>
                      <a:pt x="27114" y="14603"/>
                    </a:cubicBezTo>
                    <a:cubicBezTo>
                      <a:pt x="27122" y="14612"/>
                      <a:pt x="27129" y="14615"/>
                      <a:pt x="27134" y="14615"/>
                    </a:cubicBezTo>
                    <a:cubicBezTo>
                      <a:pt x="27147" y="14615"/>
                      <a:pt x="27153" y="14594"/>
                      <a:pt x="27174" y="14572"/>
                    </a:cubicBezTo>
                    <a:cubicBezTo>
                      <a:pt x="27174" y="14572"/>
                      <a:pt x="27205" y="14603"/>
                      <a:pt x="27266" y="14603"/>
                    </a:cubicBezTo>
                    <a:cubicBezTo>
                      <a:pt x="27266" y="14603"/>
                      <a:pt x="27279" y="14616"/>
                      <a:pt x="27288" y="14616"/>
                    </a:cubicBezTo>
                    <a:cubicBezTo>
                      <a:pt x="27293" y="14616"/>
                      <a:pt x="27296" y="14613"/>
                      <a:pt x="27296" y="14603"/>
                    </a:cubicBezTo>
                    <a:cubicBezTo>
                      <a:pt x="27306" y="14593"/>
                      <a:pt x="27316" y="14589"/>
                      <a:pt x="27327" y="14589"/>
                    </a:cubicBezTo>
                    <a:cubicBezTo>
                      <a:pt x="27350" y="14589"/>
                      <a:pt x="27377" y="14603"/>
                      <a:pt x="27418" y="14603"/>
                    </a:cubicBezTo>
                    <a:cubicBezTo>
                      <a:pt x="27405" y="14615"/>
                      <a:pt x="27408" y="14623"/>
                      <a:pt x="27414" y="14623"/>
                    </a:cubicBezTo>
                    <a:cubicBezTo>
                      <a:pt x="27422" y="14623"/>
                      <a:pt x="27435" y="14608"/>
                      <a:pt x="27418" y="14572"/>
                    </a:cubicBezTo>
                    <a:cubicBezTo>
                      <a:pt x="27439" y="14551"/>
                      <a:pt x="27445" y="14529"/>
                      <a:pt x="27469" y="14529"/>
                    </a:cubicBezTo>
                    <a:cubicBezTo>
                      <a:pt x="27478" y="14529"/>
                      <a:pt x="27491" y="14533"/>
                      <a:pt x="27509" y="14542"/>
                    </a:cubicBezTo>
                    <a:cubicBezTo>
                      <a:pt x="27509" y="14542"/>
                      <a:pt x="27509" y="14511"/>
                      <a:pt x="27539" y="14481"/>
                    </a:cubicBezTo>
                    <a:cubicBezTo>
                      <a:pt x="27569" y="14420"/>
                      <a:pt x="27600" y="14420"/>
                      <a:pt x="27509" y="14329"/>
                    </a:cubicBezTo>
                    <a:cubicBezTo>
                      <a:pt x="27414" y="14234"/>
                      <a:pt x="27319" y="14158"/>
                      <a:pt x="27267" y="14158"/>
                    </a:cubicBezTo>
                    <a:cubicBezTo>
                      <a:pt x="27253" y="14158"/>
                      <a:pt x="27242" y="14164"/>
                      <a:pt x="27235" y="14177"/>
                    </a:cubicBezTo>
                    <a:cubicBezTo>
                      <a:pt x="27235" y="14177"/>
                      <a:pt x="27174" y="14177"/>
                      <a:pt x="27144" y="14147"/>
                    </a:cubicBezTo>
                    <a:cubicBezTo>
                      <a:pt x="27083" y="14116"/>
                      <a:pt x="27053" y="14086"/>
                      <a:pt x="27053" y="14086"/>
                    </a:cubicBezTo>
                    <a:cubicBezTo>
                      <a:pt x="27083" y="14056"/>
                      <a:pt x="26901" y="13964"/>
                      <a:pt x="26688" y="13873"/>
                    </a:cubicBezTo>
                    <a:cubicBezTo>
                      <a:pt x="26414" y="13782"/>
                      <a:pt x="26262" y="13721"/>
                      <a:pt x="26232" y="13691"/>
                    </a:cubicBezTo>
                    <a:cubicBezTo>
                      <a:pt x="26202" y="13630"/>
                      <a:pt x="26141" y="13630"/>
                      <a:pt x="26141" y="13630"/>
                    </a:cubicBezTo>
                    <a:cubicBezTo>
                      <a:pt x="26141" y="13634"/>
                      <a:pt x="26136" y="13636"/>
                      <a:pt x="26126" y="13636"/>
                    </a:cubicBezTo>
                    <a:cubicBezTo>
                      <a:pt x="26065" y="13636"/>
                      <a:pt x="25822" y="13561"/>
                      <a:pt x="25533" y="13508"/>
                    </a:cubicBezTo>
                    <a:cubicBezTo>
                      <a:pt x="25310" y="13464"/>
                      <a:pt x="25072" y="13436"/>
                      <a:pt x="24960" y="13436"/>
                    </a:cubicBezTo>
                    <a:cubicBezTo>
                      <a:pt x="24919" y="13436"/>
                      <a:pt x="24895" y="13439"/>
                      <a:pt x="24895" y="13448"/>
                    </a:cubicBezTo>
                    <a:lnTo>
                      <a:pt x="24773" y="13448"/>
                    </a:lnTo>
                    <a:cubicBezTo>
                      <a:pt x="24803" y="13417"/>
                      <a:pt x="24682" y="13417"/>
                      <a:pt x="24591" y="13387"/>
                    </a:cubicBezTo>
                    <a:cubicBezTo>
                      <a:pt x="24500" y="13417"/>
                      <a:pt x="24408" y="13417"/>
                      <a:pt x="24408" y="13417"/>
                    </a:cubicBezTo>
                    <a:cubicBezTo>
                      <a:pt x="24408" y="13387"/>
                      <a:pt x="24378" y="13387"/>
                      <a:pt x="24256" y="13387"/>
                    </a:cubicBezTo>
                    <a:cubicBezTo>
                      <a:pt x="24165" y="13387"/>
                      <a:pt x="24135" y="13387"/>
                      <a:pt x="24135" y="13417"/>
                    </a:cubicBezTo>
                    <a:cubicBezTo>
                      <a:pt x="24074" y="13417"/>
                      <a:pt x="23770" y="13417"/>
                      <a:pt x="23618" y="13387"/>
                    </a:cubicBezTo>
                    <a:cubicBezTo>
                      <a:pt x="23600" y="13378"/>
                      <a:pt x="23585" y="13374"/>
                      <a:pt x="23571" y="13374"/>
                    </a:cubicBezTo>
                    <a:cubicBezTo>
                      <a:pt x="23537" y="13374"/>
                      <a:pt x="23509" y="13396"/>
                      <a:pt x="23466" y="13417"/>
                    </a:cubicBezTo>
                    <a:cubicBezTo>
                      <a:pt x="23466" y="13448"/>
                      <a:pt x="23436" y="13478"/>
                      <a:pt x="23405" y="13478"/>
                    </a:cubicBezTo>
                    <a:cubicBezTo>
                      <a:pt x="23405" y="13478"/>
                      <a:pt x="23405" y="13448"/>
                      <a:pt x="23375" y="13417"/>
                    </a:cubicBezTo>
                    <a:cubicBezTo>
                      <a:pt x="23436" y="13387"/>
                      <a:pt x="23436" y="13387"/>
                      <a:pt x="23344" y="13387"/>
                    </a:cubicBezTo>
                    <a:lnTo>
                      <a:pt x="23253" y="13387"/>
                    </a:lnTo>
                    <a:cubicBezTo>
                      <a:pt x="23253" y="13448"/>
                      <a:pt x="23010" y="13448"/>
                      <a:pt x="22706" y="13478"/>
                    </a:cubicBezTo>
                    <a:cubicBezTo>
                      <a:pt x="22281" y="13539"/>
                      <a:pt x="22159" y="13569"/>
                      <a:pt x="22159" y="13600"/>
                    </a:cubicBezTo>
                    <a:cubicBezTo>
                      <a:pt x="22159" y="13630"/>
                      <a:pt x="22098" y="13630"/>
                      <a:pt x="21977" y="13630"/>
                    </a:cubicBezTo>
                    <a:cubicBezTo>
                      <a:pt x="21825" y="13615"/>
                      <a:pt x="21749" y="13607"/>
                      <a:pt x="21707" y="13607"/>
                    </a:cubicBezTo>
                    <a:cubicBezTo>
                      <a:pt x="21665" y="13607"/>
                      <a:pt x="21658" y="13615"/>
                      <a:pt x="21642" y="13630"/>
                    </a:cubicBezTo>
                    <a:cubicBezTo>
                      <a:pt x="21703" y="13630"/>
                      <a:pt x="21703" y="13660"/>
                      <a:pt x="21703" y="13691"/>
                    </a:cubicBezTo>
                    <a:cubicBezTo>
                      <a:pt x="21703" y="13726"/>
                      <a:pt x="21693" y="13741"/>
                      <a:pt x="21672" y="13741"/>
                    </a:cubicBezTo>
                    <a:cubicBezTo>
                      <a:pt x="21657" y="13741"/>
                      <a:pt x="21637" y="13734"/>
                      <a:pt x="21612" y="13721"/>
                    </a:cubicBezTo>
                    <a:cubicBezTo>
                      <a:pt x="21606" y="13704"/>
                      <a:pt x="21578" y="13696"/>
                      <a:pt x="21536" y="13696"/>
                    </a:cubicBezTo>
                    <a:cubicBezTo>
                      <a:pt x="21360" y="13696"/>
                      <a:pt x="20937" y="13830"/>
                      <a:pt x="20913" y="13904"/>
                    </a:cubicBezTo>
                    <a:lnTo>
                      <a:pt x="20913" y="13873"/>
                    </a:lnTo>
                    <a:cubicBezTo>
                      <a:pt x="20900" y="13861"/>
                      <a:pt x="20888" y="13853"/>
                      <a:pt x="20864" y="13853"/>
                    </a:cubicBezTo>
                    <a:cubicBezTo>
                      <a:pt x="20831" y="13853"/>
                      <a:pt x="20777" y="13868"/>
                      <a:pt x="20670" y="13904"/>
                    </a:cubicBezTo>
                    <a:cubicBezTo>
                      <a:pt x="20578" y="13904"/>
                      <a:pt x="20548" y="13934"/>
                      <a:pt x="20548" y="13934"/>
                    </a:cubicBezTo>
                    <a:cubicBezTo>
                      <a:pt x="20548" y="13978"/>
                      <a:pt x="20401" y="14007"/>
                      <a:pt x="20323" y="14007"/>
                    </a:cubicBezTo>
                    <a:cubicBezTo>
                      <a:pt x="20294" y="14007"/>
                      <a:pt x="20275" y="14003"/>
                      <a:pt x="20275" y="13995"/>
                    </a:cubicBezTo>
                    <a:cubicBezTo>
                      <a:pt x="20214" y="13995"/>
                      <a:pt x="20214" y="13995"/>
                      <a:pt x="20123" y="14025"/>
                    </a:cubicBezTo>
                    <a:cubicBezTo>
                      <a:pt x="20054" y="14094"/>
                      <a:pt x="19900" y="14128"/>
                      <a:pt x="19828" y="14128"/>
                    </a:cubicBezTo>
                    <a:cubicBezTo>
                      <a:pt x="19803" y="14128"/>
                      <a:pt x="19788" y="14124"/>
                      <a:pt x="19788" y="14116"/>
                    </a:cubicBezTo>
                    <a:cubicBezTo>
                      <a:pt x="19788" y="14116"/>
                      <a:pt x="19758" y="14147"/>
                      <a:pt x="19697" y="14147"/>
                    </a:cubicBezTo>
                    <a:cubicBezTo>
                      <a:pt x="19667" y="14208"/>
                      <a:pt x="19575" y="14238"/>
                      <a:pt x="19545" y="14238"/>
                    </a:cubicBezTo>
                    <a:cubicBezTo>
                      <a:pt x="19423" y="14268"/>
                      <a:pt x="19363" y="14299"/>
                      <a:pt x="19423" y="14299"/>
                    </a:cubicBezTo>
                    <a:cubicBezTo>
                      <a:pt x="19423" y="14329"/>
                      <a:pt x="19454" y="14359"/>
                      <a:pt x="19393" y="14390"/>
                    </a:cubicBezTo>
                    <a:lnTo>
                      <a:pt x="19393" y="14359"/>
                    </a:lnTo>
                    <a:cubicBezTo>
                      <a:pt x="19393" y="14351"/>
                      <a:pt x="19382" y="14348"/>
                      <a:pt x="19363" y="14348"/>
                    </a:cubicBezTo>
                    <a:cubicBezTo>
                      <a:pt x="19312" y="14348"/>
                      <a:pt x="19200" y="14376"/>
                      <a:pt x="19089" y="14420"/>
                    </a:cubicBezTo>
                    <a:cubicBezTo>
                      <a:pt x="18876" y="14511"/>
                      <a:pt x="18785" y="14511"/>
                      <a:pt x="18724" y="14511"/>
                    </a:cubicBezTo>
                    <a:lnTo>
                      <a:pt x="18694" y="14542"/>
                    </a:lnTo>
                    <a:cubicBezTo>
                      <a:pt x="18676" y="14577"/>
                      <a:pt x="18658" y="14592"/>
                      <a:pt x="18647" y="14592"/>
                    </a:cubicBezTo>
                    <a:cubicBezTo>
                      <a:pt x="18638" y="14592"/>
                      <a:pt x="18633" y="14585"/>
                      <a:pt x="18633" y="14572"/>
                    </a:cubicBezTo>
                    <a:cubicBezTo>
                      <a:pt x="18572" y="14572"/>
                      <a:pt x="18390" y="14633"/>
                      <a:pt x="18329" y="14694"/>
                    </a:cubicBezTo>
                    <a:lnTo>
                      <a:pt x="18238" y="14724"/>
                    </a:lnTo>
                    <a:cubicBezTo>
                      <a:pt x="18220" y="14706"/>
                      <a:pt x="18197" y="14699"/>
                      <a:pt x="18173" y="14699"/>
                    </a:cubicBezTo>
                    <a:cubicBezTo>
                      <a:pt x="18114" y="14699"/>
                      <a:pt x="18047" y="14742"/>
                      <a:pt x="18025" y="14785"/>
                    </a:cubicBezTo>
                    <a:cubicBezTo>
                      <a:pt x="18025" y="14775"/>
                      <a:pt x="18018" y="14772"/>
                      <a:pt x="18008" y="14772"/>
                    </a:cubicBezTo>
                    <a:cubicBezTo>
                      <a:pt x="17988" y="14772"/>
                      <a:pt x="17954" y="14785"/>
                      <a:pt x="17934" y="14785"/>
                    </a:cubicBezTo>
                    <a:cubicBezTo>
                      <a:pt x="17884" y="14835"/>
                      <a:pt x="17754" y="14884"/>
                      <a:pt x="17707" y="14884"/>
                    </a:cubicBezTo>
                    <a:cubicBezTo>
                      <a:pt x="17697" y="14884"/>
                      <a:pt x="17691" y="14882"/>
                      <a:pt x="17691" y="14876"/>
                    </a:cubicBezTo>
                    <a:lnTo>
                      <a:pt x="17630" y="14876"/>
                    </a:lnTo>
                    <a:cubicBezTo>
                      <a:pt x="17600" y="14937"/>
                      <a:pt x="17569" y="14937"/>
                      <a:pt x="17539" y="14967"/>
                    </a:cubicBezTo>
                    <a:cubicBezTo>
                      <a:pt x="17478" y="14967"/>
                      <a:pt x="17448" y="14998"/>
                      <a:pt x="17417" y="15028"/>
                    </a:cubicBezTo>
                    <a:cubicBezTo>
                      <a:pt x="17387" y="15089"/>
                      <a:pt x="17357" y="15089"/>
                      <a:pt x="17357" y="15089"/>
                    </a:cubicBezTo>
                    <a:cubicBezTo>
                      <a:pt x="17345" y="15095"/>
                      <a:pt x="17337" y="15097"/>
                      <a:pt x="17331" y="15097"/>
                    </a:cubicBezTo>
                    <a:cubicBezTo>
                      <a:pt x="17307" y="15097"/>
                      <a:pt x="17332" y="15053"/>
                      <a:pt x="17357" y="15028"/>
                    </a:cubicBezTo>
                    <a:cubicBezTo>
                      <a:pt x="17389" y="15007"/>
                      <a:pt x="17391" y="14997"/>
                      <a:pt x="17375" y="14997"/>
                    </a:cubicBezTo>
                    <a:cubicBezTo>
                      <a:pt x="17348" y="14997"/>
                      <a:pt x="17263" y="15030"/>
                      <a:pt x="17205" y="15089"/>
                    </a:cubicBezTo>
                    <a:cubicBezTo>
                      <a:pt x="17156" y="15154"/>
                      <a:pt x="17133" y="15184"/>
                      <a:pt x="17132" y="15184"/>
                    </a:cubicBezTo>
                    <a:cubicBezTo>
                      <a:pt x="17131" y="15184"/>
                      <a:pt x="17146" y="15162"/>
                      <a:pt x="17174" y="15119"/>
                    </a:cubicBezTo>
                    <a:cubicBezTo>
                      <a:pt x="17193" y="15082"/>
                      <a:pt x="17212" y="15056"/>
                      <a:pt x="17202" y="15056"/>
                    </a:cubicBezTo>
                    <a:cubicBezTo>
                      <a:pt x="17196" y="15056"/>
                      <a:pt x="17179" y="15066"/>
                      <a:pt x="17144" y="15089"/>
                    </a:cubicBezTo>
                    <a:cubicBezTo>
                      <a:pt x="17144" y="15089"/>
                      <a:pt x="17083" y="15119"/>
                      <a:pt x="17083" y="15150"/>
                    </a:cubicBezTo>
                    <a:lnTo>
                      <a:pt x="16961" y="15180"/>
                    </a:lnTo>
                    <a:cubicBezTo>
                      <a:pt x="16870" y="15180"/>
                      <a:pt x="16809" y="15211"/>
                      <a:pt x="16779" y="15211"/>
                    </a:cubicBezTo>
                    <a:cubicBezTo>
                      <a:pt x="16761" y="15246"/>
                      <a:pt x="16754" y="15261"/>
                      <a:pt x="16739" y="15261"/>
                    </a:cubicBezTo>
                    <a:cubicBezTo>
                      <a:pt x="16728" y="15261"/>
                      <a:pt x="16713" y="15254"/>
                      <a:pt x="16688" y="15241"/>
                    </a:cubicBezTo>
                    <a:cubicBezTo>
                      <a:pt x="16688" y="15228"/>
                      <a:pt x="16677" y="15221"/>
                      <a:pt x="16667" y="15221"/>
                    </a:cubicBezTo>
                    <a:cubicBezTo>
                      <a:pt x="16653" y="15221"/>
                      <a:pt x="16640" y="15236"/>
                      <a:pt x="16657" y="15271"/>
                    </a:cubicBezTo>
                    <a:cubicBezTo>
                      <a:pt x="16627" y="15332"/>
                      <a:pt x="16597" y="15332"/>
                      <a:pt x="16536" y="15332"/>
                    </a:cubicBezTo>
                    <a:cubicBezTo>
                      <a:pt x="16518" y="15297"/>
                      <a:pt x="16500" y="15282"/>
                      <a:pt x="16489" y="15282"/>
                    </a:cubicBezTo>
                    <a:cubicBezTo>
                      <a:pt x="16480" y="15282"/>
                      <a:pt x="16475" y="15289"/>
                      <a:pt x="16475" y="15302"/>
                    </a:cubicBezTo>
                    <a:cubicBezTo>
                      <a:pt x="16445" y="15332"/>
                      <a:pt x="16414" y="15363"/>
                      <a:pt x="16414" y="15363"/>
                    </a:cubicBezTo>
                    <a:cubicBezTo>
                      <a:pt x="16411" y="15359"/>
                      <a:pt x="16404" y="15358"/>
                      <a:pt x="16393" y="15358"/>
                    </a:cubicBezTo>
                    <a:cubicBezTo>
                      <a:pt x="16306" y="15358"/>
                      <a:pt x="15980" y="15463"/>
                      <a:pt x="15654" y="15545"/>
                    </a:cubicBezTo>
                    <a:cubicBezTo>
                      <a:pt x="15594" y="15545"/>
                      <a:pt x="15563" y="15575"/>
                      <a:pt x="15563" y="15636"/>
                    </a:cubicBezTo>
                    <a:cubicBezTo>
                      <a:pt x="15576" y="15662"/>
                      <a:pt x="15583" y="15671"/>
                      <a:pt x="15583" y="15671"/>
                    </a:cubicBezTo>
                    <a:cubicBezTo>
                      <a:pt x="15583" y="15671"/>
                      <a:pt x="15568" y="15654"/>
                      <a:pt x="15533" y="15636"/>
                    </a:cubicBezTo>
                    <a:cubicBezTo>
                      <a:pt x="15507" y="15598"/>
                      <a:pt x="15477" y="15581"/>
                      <a:pt x="15454" y="15581"/>
                    </a:cubicBezTo>
                    <a:cubicBezTo>
                      <a:pt x="15422" y="15581"/>
                      <a:pt x="15406" y="15613"/>
                      <a:pt x="15442" y="15666"/>
                    </a:cubicBezTo>
                    <a:cubicBezTo>
                      <a:pt x="15477" y="15684"/>
                      <a:pt x="15492" y="15702"/>
                      <a:pt x="15480" y="15702"/>
                    </a:cubicBezTo>
                    <a:cubicBezTo>
                      <a:pt x="15472" y="15702"/>
                      <a:pt x="15450" y="15692"/>
                      <a:pt x="15411" y="15666"/>
                    </a:cubicBezTo>
                    <a:cubicBezTo>
                      <a:pt x="15386" y="15654"/>
                      <a:pt x="15371" y="15647"/>
                      <a:pt x="15360" y="15647"/>
                    </a:cubicBezTo>
                    <a:cubicBezTo>
                      <a:pt x="15345" y="15647"/>
                      <a:pt x="15338" y="15661"/>
                      <a:pt x="15320" y="15697"/>
                    </a:cubicBezTo>
                    <a:cubicBezTo>
                      <a:pt x="15320" y="15712"/>
                      <a:pt x="15312" y="15720"/>
                      <a:pt x="15305" y="15720"/>
                    </a:cubicBezTo>
                    <a:cubicBezTo>
                      <a:pt x="15297" y="15720"/>
                      <a:pt x="15290" y="15712"/>
                      <a:pt x="15290" y="15697"/>
                    </a:cubicBezTo>
                    <a:cubicBezTo>
                      <a:pt x="15259" y="15682"/>
                      <a:pt x="15236" y="15674"/>
                      <a:pt x="15221" y="15674"/>
                    </a:cubicBezTo>
                    <a:cubicBezTo>
                      <a:pt x="15206" y="15674"/>
                      <a:pt x="15198" y="15682"/>
                      <a:pt x="15198" y="15697"/>
                    </a:cubicBezTo>
                    <a:cubicBezTo>
                      <a:pt x="15198" y="15697"/>
                      <a:pt x="15138" y="15697"/>
                      <a:pt x="15107" y="15666"/>
                    </a:cubicBezTo>
                    <a:cubicBezTo>
                      <a:pt x="15096" y="15661"/>
                      <a:pt x="15085" y="15658"/>
                      <a:pt x="15076" y="15658"/>
                    </a:cubicBezTo>
                    <a:cubicBezTo>
                      <a:pt x="15035" y="15658"/>
                      <a:pt x="15010" y="15703"/>
                      <a:pt x="14986" y="15727"/>
                    </a:cubicBezTo>
                    <a:cubicBezTo>
                      <a:pt x="14919" y="15777"/>
                      <a:pt x="14879" y="15800"/>
                      <a:pt x="14863" y="15800"/>
                    </a:cubicBezTo>
                    <a:cubicBezTo>
                      <a:pt x="14849" y="15800"/>
                      <a:pt x="14850" y="15785"/>
                      <a:pt x="14864" y="15758"/>
                    </a:cubicBezTo>
                    <a:cubicBezTo>
                      <a:pt x="14873" y="15730"/>
                      <a:pt x="14860" y="15719"/>
                      <a:pt x="14836" y="15719"/>
                    </a:cubicBezTo>
                    <a:cubicBezTo>
                      <a:pt x="14782" y="15719"/>
                      <a:pt x="14672" y="15776"/>
                      <a:pt x="14651" y="15818"/>
                    </a:cubicBezTo>
                    <a:cubicBezTo>
                      <a:pt x="14632" y="15876"/>
                      <a:pt x="14625" y="15897"/>
                      <a:pt x="14622" y="15897"/>
                    </a:cubicBezTo>
                    <a:cubicBezTo>
                      <a:pt x="14621" y="15897"/>
                      <a:pt x="14621" y="15890"/>
                      <a:pt x="14621" y="15879"/>
                    </a:cubicBezTo>
                    <a:cubicBezTo>
                      <a:pt x="14621" y="15849"/>
                      <a:pt x="14606" y="15841"/>
                      <a:pt x="14591" y="15841"/>
                    </a:cubicBezTo>
                    <a:cubicBezTo>
                      <a:pt x="14575" y="15841"/>
                      <a:pt x="14560" y="15849"/>
                      <a:pt x="14560" y="15849"/>
                    </a:cubicBezTo>
                    <a:cubicBezTo>
                      <a:pt x="14530" y="15849"/>
                      <a:pt x="14469" y="15849"/>
                      <a:pt x="14469" y="15818"/>
                    </a:cubicBezTo>
                    <a:cubicBezTo>
                      <a:pt x="14469" y="15818"/>
                      <a:pt x="14439" y="15818"/>
                      <a:pt x="14347" y="15879"/>
                    </a:cubicBezTo>
                    <a:cubicBezTo>
                      <a:pt x="14317" y="15910"/>
                      <a:pt x="14264" y="15925"/>
                      <a:pt x="14214" y="15925"/>
                    </a:cubicBezTo>
                    <a:cubicBezTo>
                      <a:pt x="14165" y="15925"/>
                      <a:pt x="14119" y="15910"/>
                      <a:pt x="14104" y="15879"/>
                    </a:cubicBezTo>
                    <a:lnTo>
                      <a:pt x="14013" y="15910"/>
                    </a:lnTo>
                    <a:cubicBezTo>
                      <a:pt x="13993" y="15969"/>
                      <a:pt x="13974" y="16002"/>
                      <a:pt x="13954" y="16002"/>
                    </a:cubicBezTo>
                    <a:cubicBezTo>
                      <a:pt x="13943" y="16002"/>
                      <a:pt x="13933" y="15992"/>
                      <a:pt x="13922" y="15970"/>
                    </a:cubicBezTo>
                    <a:lnTo>
                      <a:pt x="13922" y="15940"/>
                    </a:lnTo>
                    <a:cubicBezTo>
                      <a:pt x="13910" y="15963"/>
                      <a:pt x="13876" y="15973"/>
                      <a:pt x="13839" y="15973"/>
                    </a:cubicBezTo>
                    <a:cubicBezTo>
                      <a:pt x="13779" y="15973"/>
                      <a:pt x="13709" y="15947"/>
                      <a:pt x="13709" y="15910"/>
                    </a:cubicBezTo>
                    <a:cubicBezTo>
                      <a:pt x="13709" y="15879"/>
                      <a:pt x="13709" y="15879"/>
                      <a:pt x="13679" y="15879"/>
                    </a:cubicBezTo>
                    <a:lnTo>
                      <a:pt x="13679" y="15910"/>
                    </a:lnTo>
                    <a:cubicBezTo>
                      <a:pt x="13679" y="15940"/>
                      <a:pt x="13679" y="16001"/>
                      <a:pt x="13648" y="16001"/>
                    </a:cubicBezTo>
                    <a:cubicBezTo>
                      <a:pt x="13587" y="16001"/>
                      <a:pt x="13557" y="16001"/>
                      <a:pt x="13557" y="15970"/>
                    </a:cubicBezTo>
                    <a:cubicBezTo>
                      <a:pt x="13514" y="15949"/>
                      <a:pt x="13486" y="15927"/>
                      <a:pt x="13474" y="15927"/>
                    </a:cubicBezTo>
                    <a:cubicBezTo>
                      <a:pt x="13469" y="15927"/>
                      <a:pt x="13466" y="15931"/>
                      <a:pt x="13466" y="15940"/>
                    </a:cubicBezTo>
                    <a:cubicBezTo>
                      <a:pt x="13466" y="15940"/>
                      <a:pt x="13405" y="15940"/>
                      <a:pt x="13375" y="15879"/>
                    </a:cubicBezTo>
                    <a:cubicBezTo>
                      <a:pt x="13344" y="15879"/>
                      <a:pt x="13284" y="15910"/>
                      <a:pt x="13192" y="15910"/>
                    </a:cubicBezTo>
                    <a:cubicBezTo>
                      <a:pt x="13177" y="15925"/>
                      <a:pt x="13147" y="15932"/>
                      <a:pt x="13120" y="15932"/>
                    </a:cubicBezTo>
                    <a:cubicBezTo>
                      <a:pt x="13094" y="15932"/>
                      <a:pt x="13071" y="15925"/>
                      <a:pt x="13071" y="15910"/>
                    </a:cubicBezTo>
                    <a:cubicBezTo>
                      <a:pt x="13071" y="15910"/>
                      <a:pt x="13010" y="15910"/>
                      <a:pt x="12949" y="15940"/>
                    </a:cubicBezTo>
                    <a:cubicBezTo>
                      <a:pt x="12858" y="15940"/>
                      <a:pt x="12828" y="15940"/>
                      <a:pt x="12828" y="15910"/>
                    </a:cubicBezTo>
                    <a:cubicBezTo>
                      <a:pt x="12828" y="15894"/>
                      <a:pt x="12828" y="15887"/>
                      <a:pt x="12824" y="15887"/>
                    </a:cubicBezTo>
                    <a:cubicBezTo>
                      <a:pt x="12820" y="15887"/>
                      <a:pt x="12812" y="15894"/>
                      <a:pt x="12797" y="15910"/>
                    </a:cubicBezTo>
                    <a:cubicBezTo>
                      <a:pt x="12797" y="15940"/>
                      <a:pt x="12736" y="15940"/>
                      <a:pt x="12706" y="15940"/>
                    </a:cubicBezTo>
                    <a:lnTo>
                      <a:pt x="12615" y="15940"/>
                    </a:lnTo>
                    <a:cubicBezTo>
                      <a:pt x="12615" y="15970"/>
                      <a:pt x="12615" y="15970"/>
                      <a:pt x="12584" y="15970"/>
                    </a:cubicBezTo>
                    <a:cubicBezTo>
                      <a:pt x="12524" y="15970"/>
                      <a:pt x="12402" y="15910"/>
                      <a:pt x="12372" y="15910"/>
                    </a:cubicBezTo>
                    <a:cubicBezTo>
                      <a:pt x="12250" y="15910"/>
                      <a:pt x="12250" y="15910"/>
                      <a:pt x="12280" y="15940"/>
                    </a:cubicBezTo>
                    <a:cubicBezTo>
                      <a:pt x="12301" y="15940"/>
                      <a:pt x="12307" y="15954"/>
                      <a:pt x="12292" y="15954"/>
                    </a:cubicBezTo>
                    <a:cubicBezTo>
                      <a:pt x="12284" y="15954"/>
                      <a:pt x="12270" y="15950"/>
                      <a:pt x="12250" y="15940"/>
                    </a:cubicBezTo>
                    <a:cubicBezTo>
                      <a:pt x="12189" y="15940"/>
                      <a:pt x="12068" y="15879"/>
                      <a:pt x="11946" y="15879"/>
                    </a:cubicBezTo>
                    <a:cubicBezTo>
                      <a:pt x="11855" y="15879"/>
                      <a:pt x="11809" y="15872"/>
                      <a:pt x="11787" y="15872"/>
                    </a:cubicBezTo>
                    <a:cubicBezTo>
                      <a:pt x="11764" y="15872"/>
                      <a:pt x="11764" y="15879"/>
                      <a:pt x="11764" y="15910"/>
                    </a:cubicBezTo>
                    <a:cubicBezTo>
                      <a:pt x="11777" y="15937"/>
                      <a:pt x="11779" y="15952"/>
                      <a:pt x="11773" y="15952"/>
                    </a:cubicBezTo>
                    <a:cubicBezTo>
                      <a:pt x="11767" y="15952"/>
                      <a:pt x="11750" y="15929"/>
                      <a:pt x="11733" y="15879"/>
                    </a:cubicBezTo>
                    <a:cubicBezTo>
                      <a:pt x="11677" y="15842"/>
                      <a:pt x="11644" y="15816"/>
                      <a:pt x="11627" y="15816"/>
                    </a:cubicBezTo>
                    <a:cubicBezTo>
                      <a:pt x="11616" y="15816"/>
                      <a:pt x="11612" y="15826"/>
                      <a:pt x="11612" y="15849"/>
                    </a:cubicBezTo>
                    <a:lnTo>
                      <a:pt x="11521" y="15849"/>
                    </a:lnTo>
                    <a:cubicBezTo>
                      <a:pt x="11521" y="15834"/>
                      <a:pt x="11513" y="15826"/>
                      <a:pt x="11494" y="15826"/>
                    </a:cubicBezTo>
                    <a:cubicBezTo>
                      <a:pt x="11475" y="15826"/>
                      <a:pt x="11445" y="15834"/>
                      <a:pt x="11399" y="15849"/>
                    </a:cubicBezTo>
                    <a:cubicBezTo>
                      <a:pt x="11338" y="15818"/>
                      <a:pt x="11338" y="15818"/>
                      <a:pt x="11369" y="15788"/>
                    </a:cubicBezTo>
                    <a:lnTo>
                      <a:pt x="11277" y="15788"/>
                    </a:lnTo>
                    <a:cubicBezTo>
                      <a:pt x="11265" y="15792"/>
                      <a:pt x="11249" y="15794"/>
                      <a:pt x="11231" y="15794"/>
                    </a:cubicBezTo>
                    <a:cubicBezTo>
                      <a:pt x="11122" y="15794"/>
                      <a:pt x="10939" y="15723"/>
                      <a:pt x="10913" y="15697"/>
                    </a:cubicBezTo>
                    <a:lnTo>
                      <a:pt x="10821" y="15697"/>
                    </a:lnTo>
                    <a:cubicBezTo>
                      <a:pt x="10791" y="15727"/>
                      <a:pt x="10761" y="15742"/>
                      <a:pt x="10742" y="15742"/>
                    </a:cubicBezTo>
                    <a:cubicBezTo>
                      <a:pt x="10723" y="15742"/>
                      <a:pt x="10715" y="15727"/>
                      <a:pt x="10730" y="15697"/>
                    </a:cubicBezTo>
                    <a:cubicBezTo>
                      <a:pt x="10730" y="15661"/>
                      <a:pt x="10730" y="15647"/>
                      <a:pt x="10718" y="15647"/>
                    </a:cubicBezTo>
                    <a:cubicBezTo>
                      <a:pt x="10709" y="15647"/>
                      <a:pt x="10695" y="15654"/>
                      <a:pt x="10669" y="15666"/>
                    </a:cubicBezTo>
                    <a:cubicBezTo>
                      <a:pt x="10664" y="15672"/>
                      <a:pt x="10652" y="15675"/>
                      <a:pt x="10637" y="15675"/>
                    </a:cubicBezTo>
                    <a:cubicBezTo>
                      <a:pt x="10570" y="15675"/>
                      <a:pt x="10437" y="15625"/>
                      <a:pt x="10487" y="15575"/>
                    </a:cubicBezTo>
                    <a:cubicBezTo>
                      <a:pt x="10487" y="15545"/>
                      <a:pt x="10517" y="15515"/>
                      <a:pt x="10518" y="15515"/>
                    </a:cubicBezTo>
                    <a:lnTo>
                      <a:pt x="10518" y="15515"/>
                    </a:lnTo>
                    <a:cubicBezTo>
                      <a:pt x="10457" y="15545"/>
                      <a:pt x="10426" y="15545"/>
                      <a:pt x="10426" y="15545"/>
                    </a:cubicBezTo>
                    <a:cubicBezTo>
                      <a:pt x="10417" y="15554"/>
                      <a:pt x="10409" y="15557"/>
                      <a:pt x="10397" y="15557"/>
                    </a:cubicBezTo>
                    <a:cubicBezTo>
                      <a:pt x="10370" y="15557"/>
                      <a:pt x="10330" y="15536"/>
                      <a:pt x="10244" y="15515"/>
                    </a:cubicBezTo>
                    <a:cubicBezTo>
                      <a:pt x="10153" y="15484"/>
                      <a:pt x="10001" y="15454"/>
                      <a:pt x="9910" y="15454"/>
                    </a:cubicBezTo>
                    <a:cubicBezTo>
                      <a:pt x="9818" y="15423"/>
                      <a:pt x="9697" y="15363"/>
                      <a:pt x="9666" y="15302"/>
                    </a:cubicBezTo>
                    <a:cubicBezTo>
                      <a:pt x="9636" y="15302"/>
                      <a:pt x="9606" y="15271"/>
                      <a:pt x="9514" y="15271"/>
                    </a:cubicBezTo>
                    <a:cubicBezTo>
                      <a:pt x="9497" y="15280"/>
                      <a:pt x="9476" y="15284"/>
                      <a:pt x="9457" y="15284"/>
                    </a:cubicBezTo>
                    <a:cubicBezTo>
                      <a:pt x="9411" y="15284"/>
                      <a:pt x="9371" y="15262"/>
                      <a:pt x="9393" y="15241"/>
                    </a:cubicBezTo>
                    <a:lnTo>
                      <a:pt x="9362" y="15211"/>
                    </a:lnTo>
                    <a:lnTo>
                      <a:pt x="9210" y="15211"/>
                    </a:lnTo>
                    <a:cubicBezTo>
                      <a:pt x="9235" y="15186"/>
                      <a:pt x="9220" y="15141"/>
                      <a:pt x="9181" y="15141"/>
                    </a:cubicBezTo>
                    <a:cubicBezTo>
                      <a:pt x="9172" y="15141"/>
                      <a:pt x="9161" y="15144"/>
                      <a:pt x="9150" y="15150"/>
                    </a:cubicBezTo>
                    <a:cubicBezTo>
                      <a:pt x="9150" y="15159"/>
                      <a:pt x="9144" y="15162"/>
                      <a:pt x="9136" y="15162"/>
                    </a:cubicBezTo>
                    <a:cubicBezTo>
                      <a:pt x="9114" y="15162"/>
                      <a:pt x="9071" y="15141"/>
                      <a:pt x="9028" y="15119"/>
                    </a:cubicBezTo>
                    <a:cubicBezTo>
                      <a:pt x="8998" y="15089"/>
                      <a:pt x="8663" y="14937"/>
                      <a:pt x="8329" y="14724"/>
                    </a:cubicBezTo>
                    <a:cubicBezTo>
                      <a:pt x="8025" y="14572"/>
                      <a:pt x="7721" y="14390"/>
                      <a:pt x="7721" y="14390"/>
                    </a:cubicBezTo>
                    <a:cubicBezTo>
                      <a:pt x="7721" y="14390"/>
                      <a:pt x="7660" y="14359"/>
                      <a:pt x="7600" y="14329"/>
                    </a:cubicBezTo>
                    <a:cubicBezTo>
                      <a:pt x="7569" y="14299"/>
                      <a:pt x="7478" y="14268"/>
                      <a:pt x="7478" y="14268"/>
                    </a:cubicBezTo>
                    <a:cubicBezTo>
                      <a:pt x="7539" y="14208"/>
                      <a:pt x="7326" y="14116"/>
                      <a:pt x="7204" y="14056"/>
                    </a:cubicBezTo>
                    <a:cubicBezTo>
                      <a:pt x="7144" y="14056"/>
                      <a:pt x="7113" y="14025"/>
                      <a:pt x="7083" y="14025"/>
                    </a:cubicBezTo>
                    <a:cubicBezTo>
                      <a:pt x="7113" y="13964"/>
                      <a:pt x="7022" y="13873"/>
                      <a:pt x="6931" y="13873"/>
                    </a:cubicBezTo>
                    <a:cubicBezTo>
                      <a:pt x="6906" y="13881"/>
                      <a:pt x="6886" y="13885"/>
                      <a:pt x="6871" y="13885"/>
                    </a:cubicBezTo>
                    <a:cubicBezTo>
                      <a:pt x="6830" y="13885"/>
                      <a:pt x="6826" y="13857"/>
                      <a:pt x="6870" y="13812"/>
                    </a:cubicBezTo>
                    <a:cubicBezTo>
                      <a:pt x="6895" y="13763"/>
                      <a:pt x="6859" y="13713"/>
                      <a:pt x="6779" y="13713"/>
                    </a:cubicBezTo>
                    <a:cubicBezTo>
                      <a:pt x="6761" y="13713"/>
                      <a:pt x="6740" y="13716"/>
                      <a:pt x="6718" y="13721"/>
                    </a:cubicBezTo>
                    <a:cubicBezTo>
                      <a:pt x="6657" y="13721"/>
                      <a:pt x="6657" y="13721"/>
                      <a:pt x="6627" y="13691"/>
                    </a:cubicBezTo>
                    <a:cubicBezTo>
                      <a:pt x="6650" y="13622"/>
                      <a:pt x="6638" y="13588"/>
                      <a:pt x="6618" y="13588"/>
                    </a:cubicBezTo>
                    <a:cubicBezTo>
                      <a:pt x="6612" y="13588"/>
                      <a:pt x="6604" y="13592"/>
                      <a:pt x="6596" y="13600"/>
                    </a:cubicBezTo>
                    <a:cubicBezTo>
                      <a:pt x="6574" y="13607"/>
                      <a:pt x="6555" y="13611"/>
                      <a:pt x="6539" y="13611"/>
                    </a:cubicBezTo>
                    <a:cubicBezTo>
                      <a:pt x="6494" y="13611"/>
                      <a:pt x="6482" y="13577"/>
                      <a:pt x="6505" y="13508"/>
                    </a:cubicBezTo>
                    <a:cubicBezTo>
                      <a:pt x="6486" y="13451"/>
                      <a:pt x="6479" y="13429"/>
                      <a:pt x="6453" y="13429"/>
                    </a:cubicBezTo>
                    <a:cubicBezTo>
                      <a:pt x="6438" y="13429"/>
                      <a:pt x="6417" y="13436"/>
                      <a:pt x="6384" y="13448"/>
                    </a:cubicBezTo>
                    <a:cubicBezTo>
                      <a:pt x="6377" y="13451"/>
                      <a:pt x="6370" y="13452"/>
                      <a:pt x="6361" y="13452"/>
                    </a:cubicBezTo>
                    <a:cubicBezTo>
                      <a:pt x="6293" y="13452"/>
                      <a:pt x="6174" y="13347"/>
                      <a:pt x="6201" y="13265"/>
                    </a:cubicBezTo>
                    <a:cubicBezTo>
                      <a:pt x="6177" y="13241"/>
                      <a:pt x="6152" y="13196"/>
                      <a:pt x="6144" y="13196"/>
                    </a:cubicBezTo>
                    <a:cubicBezTo>
                      <a:pt x="6142" y="13196"/>
                      <a:pt x="6141" y="13199"/>
                      <a:pt x="6141" y="13204"/>
                    </a:cubicBezTo>
                    <a:lnTo>
                      <a:pt x="6110" y="13174"/>
                    </a:lnTo>
                    <a:cubicBezTo>
                      <a:pt x="6080" y="13144"/>
                      <a:pt x="6049" y="13113"/>
                      <a:pt x="6049" y="13113"/>
                    </a:cubicBezTo>
                    <a:lnTo>
                      <a:pt x="6049" y="13144"/>
                    </a:lnTo>
                    <a:cubicBezTo>
                      <a:pt x="6019" y="13113"/>
                      <a:pt x="5837" y="12900"/>
                      <a:pt x="5624" y="12688"/>
                    </a:cubicBezTo>
                    <a:cubicBezTo>
                      <a:pt x="5363" y="12427"/>
                      <a:pt x="5269" y="12333"/>
                      <a:pt x="5240" y="12333"/>
                    </a:cubicBezTo>
                    <a:cubicBezTo>
                      <a:pt x="5232" y="12333"/>
                      <a:pt x="5229" y="12340"/>
                      <a:pt x="5229" y="12353"/>
                    </a:cubicBezTo>
                    <a:cubicBezTo>
                      <a:pt x="5229" y="12371"/>
                      <a:pt x="5223" y="12379"/>
                      <a:pt x="5216" y="12379"/>
                    </a:cubicBezTo>
                    <a:cubicBezTo>
                      <a:pt x="5198" y="12379"/>
                      <a:pt x="5168" y="12336"/>
                      <a:pt x="5168" y="12293"/>
                    </a:cubicBezTo>
                    <a:cubicBezTo>
                      <a:pt x="5137" y="12262"/>
                      <a:pt x="5107" y="12171"/>
                      <a:pt x="5077" y="12110"/>
                    </a:cubicBezTo>
                    <a:cubicBezTo>
                      <a:pt x="5016" y="12049"/>
                      <a:pt x="4955" y="11958"/>
                      <a:pt x="4985" y="11958"/>
                    </a:cubicBezTo>
                    <a:lnTo>
                      <a:pt x="4955" y="11928"/>
                    </a:lnTo>
                    <a:cubicBezTo>
                      <a:pt x="4834" y="11897"/>
                      <a:pt x="4682" y="11685"/>
                      <a:pt x="4621" y="11563"/>
                    </a:cubicBezTo>
                    <a:cubicBezTo>
                      <a:pt x="4560" y="11502"/>
                      <a:pt x="4530" y="11472"/>
                      <a:pt x="4469" y="11442"/>
                    </a:cubicBezTo>
                    <a:cubicBezTo>
                      <a:pt x="4378" y="11381"/>
                      <a:pt x="4378" y="11381"/>
                      <a:pt x="4378" y="11320"/>
                    </a:cubicBezTo>
                    <a:cubicBezTo>
                      <a:pt x="4406" y="11320"/>
                      <a:pt x="4300" y="11105"/>
                      <a:pt x="4237" y="11105"/>
                    </a:cubicBezTo>
                    <a:cubicBezTo>
                      <a:pt x="4233" y="11105"/>
                      <a:pt x="4229" y="11105"/>
                      <a:pt x="4226" y="11107"/>
                    </a:cubicBezTo>
                    <a:lnTo>
                      <a:pt x="4226" y="11077"/>
                    </a:lnTo>
                    <a:cubicBezTo>
                      <a:pt x="4226" y="11032"/>
                      <a:pt x="4209" y="11004"/>
                      <a:pt x="4189" y="11004"/>
                    </a:cubicBezTo>
                    <a:cubicBezTo>
                      <a:pt x="4181" y="11004"/>
                      <a:pt x="4173" y="11008"/>
                      <a:pt x="4165" y="11016"/>
                    </a:cubicBezTo>
                    <a:cubicBezTo>
                      <a:pt x="4150" y="11024"/>
                      <a:pt x="4136" y="11027"/>
                      <a:pt x="4126" y="11027"/>
                    </a:cubicBezTo>
                    <a:cubicBezTo>
                      <a:pt x="4095" y="11027"/>
                      <a:pt x="4089" y="10993"/>
                      <a:pt x="4134" y="10925"/>
                    </a:cubicBezTo>
                    <a:cubicBezTo>
                      <a:pt x="4195" y="10894"/>
                      <a:pt x="4165" y="10864"/>
                      <a:pt x="4134" y="10864"/>
                    </a:cubicBezTo>
                    <a:cubicBezTo>
                      <a:pt x="4074" y="10864"/>
                      <a:pt x="4043" y="10834"/>
                      <a:pt x="4043" y="10773"/>
                    </a:cubicBezTo>
                    <a:cubicBezTo>
                      <a:pt x="4022" y="10751"/>
                      <a:pt x="4000" y="10730"/>
                      <a:pt x="3968" y="10730"/>
                    </a:cubicBezTo>
                    <a:cubicBezTo>
                      <a:pt x="3955" y="10730"/>
                      <a:pt x="3939" y="10734"/>
                      <a:pt x="3922" y="10742"/>
                    </a:cubicBezTo>
                    <a:cubicBezTo>
                      <a:pt x="3913" y="10751"/>
                      <a:pt x="3908" y="10754"/>
                      <a:pt x="3903" y="10754"/>
                    </a:cubicBezTo>
                    <a:cubicBezTo>
                      <a:pt x="3889" y="10754"/>
                      <a:pt x="3883" y="10726"/>
                      <a:pt x="3861" y="10682"/>
                    </a:cubicBezTo>
                    <a:lnTo>
                      <a:pt x="3922" y="10682"/>
                    </a:lnTo>
                    <a:cubicBezTo>
                      <a:pt x="3913" y="10665"/>
                      <a:pt x="3902" y="10643"/>
                      <a:pt x="3891" y="10621"/>
                    </a:cubicBezTo>
                    <a:cubicBezTo>
                      <a:pt x="3861" y="10590"/>
                      <a:pt x="3861" y="10499"/>
                      <a:pt x="3891" y="10469"/>
                    </a:cubicBezTo>
                    <a:cubicBezTo>
                      <a:pt x="3891" y="10450"/>
                      <a:pt x="3880" y="10421"/>
                      <a:pt x="3864" y="10421"/>
                    </a:cubicBezTo>
                    <a:cubicBezTo>
                      <a:pt x="3854" y="10421"/>
                      <a:pt x="3842" y="10433"/>
                      <a:pt x="3830" y="10469"/>
                    </a:cubicBezTo>
                    <a:cubicBezTo>
                      <a:pt x="3808" y="10480"/>
                      <a:pt x="3794" y="10487"/>
                      <a:pt x="3782" y="10487"/>
                    </a:cubicBezTo>
                    <a:cubicBezTo>
                      <a:pt x="3762" y="10487"/>
                      <a:pt x="3747" y="10466"/>
                      <a:pt x="3709" y="10408"/>
                    </a:cubicBezTo>
                    <a:cubicBezTo>
                      <a:pt x="3709" y="10378"/>
                      <a:pt x="3678" y="10347"/>
                      <a:pt x="3709" y="10317"/>
                    </a:cubicBezTo>
                    <a:cubicBezTo>
                      <a:pt x="3739" y="10317"/>
                      <a:pt x="3739" y="10317"/>
                      <a:pt x="3678" y="10226"/>
                    </a:cubicBezTo>
                    <a:cubicBezTo>
                      <a:pt x="3618" y="10134"/>
                      <a:pt x="3466" y="10074"/>
                      <a:pt x="3375" y="10074"/>
                    </a:cubicBezTo>
                    <a:cubicBezTo>
                      <a:pt x="3352" y="10085"/>
                      <a:pt x="3338" y="10092"/>
                      <a:pt x="3332" y="10092"/>
                    </a:cubicBezTo>
                    <a:cubicBezTo>
                      <a:pt x="3322" y="10092"/>
                      <a:pt x="3336" y="10071"/>
                      <a:pt x="3375" y="10013"/>
                    </a:cubicBezTo>
                    <a:cubicBezTo>
                      <a:pt x="3405" y="10013"/>
                      <a:pt x="3375" y="9983"/>
                      <a:pt x="3344" y="9922"/>
                    </a:cubicBezTo>
                    <a:cubicBezTo>
                      <a:pt x="3338" y="9928"/>
                      <a:pt x="3333" y="9931"/>
                      <a:pt x="3329" y="9931"/>
                    </a:cubicBezTo>
                    <a:cubicBezTo>
                      <a:pt x="3319" y="9931"/>
                      <a:pt x="3319" y="9913"/>
                      <a:pt x="3329" y="9913"/>
                    </a:cubicBezTo>
                    <a:cubicBezTo>
                      <a:pt x="3333" y="9913"/>
                      <a:pt x="3338" y="9915"/>
                      <a:pt x="3344" y="9922"/>
                    </a:cubicBezTo>
                    <a:cubicBezTo>
                      <a:pt x="3375" y="9922"/>
                      <a:pt x="3405" y="9952"/>
                      <a:pt x="3405" y="9983"/>
                    </a:cubicBezTo>
                    <a:lnTo>
                      <a:pt x="3435" y="9983"/>
                    </a:lnTo>
                    <a:cubicBezTo>
                      <a:pt x="3496" y="9891"/>
                      <a:pt x="3466" y="9861"/>
                      <a:pt x="3375" y="9861"/>
                    </a:cubicBezTo>
                    <a:cubicBezTo>
                      <a:pt x="3344" y="9831"/>
                      <a:pt x="3344" y="9831"/>
                      <a:pt x="3344" y="9800"/>
                    </a:cubicBezTo>
                    <a:cubicBezTo>
                      <a:pt x="3344" y="9751"/>
                      <a:pt x="3344" y="9701"/>
                      <a:pt x="3328" y="9701"/>
                    </a:cubicBezTo>
                    <a:cubicBezTo>
                      <a:pt x="3324" y="9701"/>
                      <a:pt x="3319" y="9703"/>
                      <a:pt x="3314" y="9709"/>
                    </a:cubicBezTo>
                    <a:cubicBezTo>
                      <a:pt x="3314" y="9709"/>
                      <a:pt x="3283" y="9618"/>
                      <a:pt x="3283" y="9557"/>
                    </a:cubicBezTo>
                    <a:cubicBezTo>
                      <a:pt x="3253" y="9496"/>
                      <a:pt x="3223" y="9466"/>
                      <a:pt x="3192" y="9466"/>
                    </a:cubicBezTo>
                    <a:cubicBezTo>
                      <a:pt x="3186" y="9472"/>
                      <a:pt x="3182" y="9474"/>
                      <a:pt x="3178" y="9474"/>
                    </a:cubicBezTo>
                    <a:cubicBezTo>
                      <a:pt x="3161" y="9474"/>
                      <a:pt x="3156" y="9430"/>
                      <a:pt x="3131" y="9405"/>
                    </a:cubicBezTo>
                    <a:cubicBezTo>
                      <a:pt x="3101" y="9375"/>
                      <a:pt x="3101" y="9344"/>
                      <a:pt x="3071" y="9344"/>
                    </a:cubicBezTo>
                    <a:cubicBezTo>
                      <a:pt x="3063" y="9352"/>
                      <a:pt x="3053" y="9356"/>
                      <a:pt x="3043" y="9356"/>
                    </a:cubicBezTo>
                    <a:cubicBezTo>
                      <a:pt x="3012" y="9356"/>
                      <a:pt x="2972" y="9321"/>
                      <a:pt x="2949" y="9253"/>
                    </a:cubicBezTo>
                    <a:cubicBezTo>
                      <a:pt x="2939" y="9243"/>
                      <a:pt x="2931" y="9235"/>
                      <a:pt x="2924" y="9228"/>
                    </a:cubicBezTo>
                    <a:lnTo>
                      <a:pt x="2924" y="9228"/>
                    </a:lnTo>
                    <a:cubicBezTo>
                      <a:pt x="2953" y="9253"/>
                      <a:pt x="2979" y="9253"/>
                      <a:pt x="2979" y="9253"/>
                    </a:cubicBezTo>
                    <a:cubicBezTo>
                      <a:pt x="2979" y="9253"/>
                      <a:pt x="3010" y="9223"/>
                      <a:pt x="2979" y="9192"/>
                    </a:cubicBezTo>
                    <a:lnTo>
                      <a:pt x="2979" y="9162"/>
                    </a:lnTo>
                    <a:cubicBezTo>
                      <a:pt x="2951" y="9162"/>
                      <a:pt x="2922" y="9216"/>
                      <a:pt x="2919" y="9222"/>
                    </a:cubicBezTo>
                    <a:lnTo>
                      <a:pt x="2919" y="9222"/>
                    </a:lnTo>
                    <a:cubicBezTo>
                      <a:pt x="2889" y="9190"/>
                      <a:pt x="2894" y="9180"/>
                      <a:pt x="2919" y="9131"/>
                    </a:cubicBezTo>
                    <a:cubicBezTo>
                      <a:pt x="2949" y="9101"/>
                      <a:pt x="2919" y="9071"/>
                      <a:pt x="2888" y="9040"/>
                    </a:cubicBezTo>
                    <a:cubicBezTo>
                      <a:pt x="2888" y="9040"/>
                      <a:pt x="2888" y="9010"/>
                      <a:pt x="2888" y="8949"/>
                    </a:cubicBezTo>
                    <a:cubicBezTo>
                      <a:pt x="2903" y="8919"/>
                      <a:pt x="2903" y="8911"/>
                      <a:pt x="2896" y="8911"/>
                    </a:cubicBezTo>
                    <a:cubicBezTo>
                      <a:pt x="2888" y="8911"/>
                      <a:pt x="2873" y="8919"/>
                      <a:pt x="2858" y="8919"/>
                    </a:cubicBezTo>
                    <a:lnTo>
                      <a:pt x="2797" y="8949"/>
                    </a:lnTo>
                    <a:cubicBezTo>
                      <a:pt x="2767" y="8919"/>
                      <a:pt x="2797" y="8858"/>
                      <a:pt x="2827" y="8827"/>
                    </a:cubicBezTo>
                    <a:cubicBezTo>
                      <a:pt x="2863" y="8792"/>
                      <a:pt x="2878" y="8777"/>
                      <a:pt x="2872" y="8777"/>
                    </a:cubicBezTo>
                    <a:lnTo>
                      <a:pt x="2872" y="8777"/>
                    </a:lnTo>
                    <a:cubicBezTo>
                      <a:pt x="2867" y="8777"/>
                      <a:pt x="2853" y="8785"/>
                      <a:pt x="2827" y="8797"/>
                    </a:cubicBezTo>
                    <a:cubicBezTo>
                      <a:pt x="2797" y="8797"/>
                      <a:pt x="2736" y="8797"/>
                      <a:pt x="2736" y="8706"/>
                    </a:cubicBezTo>
                    <a:cubicBezTo>
                      <a:pt x="2706" y="8615"/>
                      <a:pt x="2675" y="8524"/>
                      <a:pt x="2706" y="8524"/>
                    </a:cubicBezTo>
                    <a:cubicBezTo>
                      <a:pt x="2706" y="8463"/>
                      <a:pt x="2645" y="8432"/>
                      <a:pt x="2645" y="8432"/>
                    </a:cubicBezTo>
                    <a:cubicBezTo>
                      <a:pt x="2615" y="8402"/>
                      <a:pt x="2584" y="8372"/>
                      <a:pt x="2554" y="8250"/>
                    </a:cubicBezTo>
                    <a:cubicBezTo>
                      <a:pt x="2554" y="8070"/>
                      <a:pt x="2554" y="8023"/>
                      <a:pt x="2529" y="8023"/>
                    </a:cubicBezTo>
                    <a:cubicBezTo>
                      <a:pt x="2521" y="8023"/>
                      <a:pt x="2509" y="8029"/>
                      <a:pt x="2493" y="8037"/>
                    </a:cubicBezTo>
                    <a:cubicBezTo>
                      <a:pt x="2480" y="8050"/>
                      <a:pt x="2468" y="8057"/>
                      <a:pt x="2460" y="8057"/>
                    </a:cubicBezTo>
                    <a:cubicBezTo>
                      <a:pt x="2448" y="8057"/>
                      <a:pt x="2445" y="8042"/>
                      <a:pt x="2463" y="8007"/>
                    </a:cubicBezTo>
                    <a:cubicBezTo>
                      <a:pt x="2493" y="7946"/>
                      <a:pt x="2432" y="7916"/>
                      <a:pt x="2371" y="7855"/>
                    </a:cubicBezTo>
                    <a:cubicBezTo>
                      <a:pt x="2351" y="7845"/>
                      <a:pt x="2331" y="7841"/>
                      <a:pt x="2312" y="7841"/>
                    </a:cubicBezTo>
                    <a:cubicBezTo>
                      <a:pt x="2274" y="7841"/>
                      <a:pt x="2240" y="7855"/>
                      <a:pt x="2219" y="7855"/>
                    </a:cubicBezTo>
                    <a:cubicBezTo>
                      <a:pt x="2197" y="7866"/>
                      <a:pt x="2183" y="7873"/>
                      <a:pt x="2174" y="7873"/>
                    </a:cubicBezTo>
                    <a:cubicBezTo>
                      <a:pt x="2159" y="7873"/>
                      <a:pt x="2159" y="7852"/>
                      <a:pt x="2159" y="7794"/>
                    </a:cubicBezTo>
                    <a:cubicBezTo>
                      <a:pt x="2159" y="7764"/>
                      <a:pt x="2159" y="7703"/>
                      <a:pt x="2189" y="7703"/>
                    </a:cubicBezTo>
                    <a:cubicBezTo>
                      <a:pt x="2199" y="7693"/>
                      <a:pt x="2209" y="7689"/>
                      <a:pt x="2218" y="7689"/>
                    </a:cubicBezTo>
                    <a:cubicBezTo>
                      <a:pt x="2236" y="7689"/>
                      <a:pt x="2250" y="7703"/>
                      <a:pt x="2250" y="7703"/>
                    </a:cubicBezTo>
                    <a:lnTo>
                      <a:pt x="2250" y="7764"/>
                    </a:lnTo>
                    <a:cubicBezTo>
                      <a:pt x="2280" y="7733"/>
                      <a:pt x="2311" y="7733"/>
                      <a:pt x="2280" y="7642"/>
                    </a:cubicBezTo>
                    <a:cubicBezTo>
                      <a:pt x="2305" y="7617"/>
                      <a:pt x="2290" y="7573"/>
                      <a:pt x="2267" y="7573"/>
                    </a:cubicBezTo>
                    <a:cubicBezTo>
                      <a:pt x="2261" y="7573"/>
                      <a:pt x="2256" y="7575"/>
                      <a:pt x="2250" y="7581"/>
                    </a:cubicBezTo>
                    <a:cubicBezTo>
                      <a:pt x="2280" y="7520"/>
                      <a:pt x="2250" y="7429"/>
                      <a:pt x="2219" y="7338"/>
                    </a:cubicBezTo>
                    <a:cubicBezTo>
                      <a:pt x="2189" y="7277"/>
                      <a:pt x="2128" y="7156"/>
                      <a:pt x="2159" y="7095"/>
                    </a:cubicBezTo>
                    <a:cubicBezTo>
                      <a:pt x="2128" y="7004"/>
                      <a:pt x="2098" y="6973"/>
                      <a:pt x="2068" y="6973"/>
                    </a:cubicBezTo>
                    <a:cubicBezTo>
                      <a:pt x="2050" y="6982"/>
                      <a:pt x="2037" y="6986"/>
                      <a:pt x="2029" y="6986"/>
                    </a:cubicBezTo>
                    <a:cubicBezTo>
                      <a:pt x="2009" y="6986"/>
                      <a:pt x="2016" y="6964"/>
                      <a:pt x="2037" y="6943"/>
                    </a:cubicBezTo>
                    <a:cubicBezTo>
                      <a:pt x="2068" y="6882"/>
                      <a:pt x="1946" y="6335"/>
                      <a:pt x="1855" y="6335"/>
                    </a:cubicBezTo>
                    <a:cubicBezTo>
                      <a:pt x="1855" y="6335"/>
                      <a:pt x="1855" y="6274"/>
                      <a:pt x="1824" y="6244"/>
                    </a:cubicBezTo>
                    <a:cubicBezTo>
                      <a:pt x="1824" y="6153"/>
                      <a:pt x="1764" y="5910"/>
                      <a:pt x="1703" y="5879"/>
                    </a:cubicBezTo>
                    <a:cubicBezTo>
                      <a:pt x="1703" y="5879"/>
                      <a:pt x="1703" y="5818"/>
                      <a:pt x="1672" y="5727"/>
                    </a:cubicBezTo>
                    <a:cubicBezTo>
                      <a:pt x="1672" y="5636"/>
                      <a:pt x="1672" y="5606"/>
                      <a:pt x="1642" y="5575"/>
                    </a:cubicBezTo>
                    <a:cubicBezTo>
                      <a:pt x="1581" y="5545"/>
                      <a:pt x="1551" y="5545"/>
                      <a:pt x="1581" y="5545"/>
                    </a:cubicBezTo>
                    <a:cubicBezTo>
                      <a:pt x="1612" y="5545"/>
                      <a:pt x="1612" y="5454"/>
                      <a:pt x="1551" y="5271"/>
                    </a:cubicBezTo>
                    <a:cubicBezTo>
                      <a:pt x="1530" y="5166"/>
                      <a:pt x="1523" y="5134"/>
                      <a:pt x="1511" y="5134"/>
                    </a:cubicBezTo>
                    <a:cubicBezTo>
                      <a:pt x="1506" y="5134"/>
                      <a:pt x="1499" y="5140"/>
                      <a:pt x="1490" y="5150"/>
                    </a:cubicBezTo>
                    <a:cubicBezTo>
                      <a:pt x="1399" y="4998"/>
                      <a:pt x="1429" y="4998"/>
                      <a:pt x="1490" y="4967"/>
                    </a:cubicBezTo>
                    <a:cubicBezTo>
                      <a:pt x="1502" y="4973"/>
                      <a:pt x="1510" y="4976"/>
                      <a:pt x="1515" y="4976"/>
                    </a:cubicBezTo>
                    <a:cubicBezTo>
                      <a:pt x="1537" y="4976"/>
                      <a:pt x="1503" y="4931"/>
                      <a:pt x="1429" y="4906"/>
                    </a:cubicBezTo>
                    <a:cubicBezTo>
                      <a:pt x="1338" y="4876"/>
                      <a:pt x="1338" y="4785"/>
                      <a:pt x="1368" y="4785"/>
                    </a:cubicBezTo>
                    <a:cubicBezTo>
                      <a:pt x="1399" y="4785"/>
                      <a:pt x="1399" y="4815"/>
                      <a:pt x="1429" y="4846"/>
                    </a:cubicBezTo>
                    <a:lnTo>
                      <a:pt x="1490" y="4846"/>
                    </a:lnTo>
                    <a:cubicBezTo>
                      <a:pt x="1460" y="4815"/>
                      <a:pt x="1460" y="4815"/>
                      <a:pt x="1429" y="4754"/>
                    </a:cubicBezTo>
                    <a:cubicBezTo>
                      <a:pt x="1429" y="4754"/>
                      <a:pt x="1429" y="4724"/>
                      <a:pt x="1368" y="4694"/>
                    </a:cubicBezTo>
                    <a:cubicBezTo>
                      <a:pt x="1356" y="4681"/>
                      <a:pt x="1343" y="4674"/>
                      <a:pt x="1331" y="4674"/>
                    </a:cubicBezTo>
                    <a:cubicBezTo>
                      <a:pt x="1313" y="4674"/>
                      <a:pt x="1295" y="4688"/>
                      <a:pt x="1277" y="4724"/>
                    </a:cubicBezTo>
                    <a:cubicBezTo>
                      <a:pt x="1268" y="4733"/>
                      <a:pt x="1262" y="4737"/>
                      <a:pt x="1258" y="4737"/>
                    </a:cubicBezTo>
                    <a:cubicBezTo>
                      <a:pt x="1247" y="4737"/>
                      <a:pt x="1247" y="4715"/>
                      <a:pt x="1247" y="4694"/>
                    </a:cubicBezTo>
                    <a:cubicBezTo>
                      <a:pt x="1247" y="4622"/>
                      <a:pt x="1257" y="4593"/>
                      <a:pt x="1272" y="4593"/>
                    </a:cubicBezTo>
                    <a:cubicBezTo>
                      <a:pt x="1282" y="4593"/>
                      <a:pt x="1295" y="4608"/>
                      <a:pt x="1308" y="4633"/>
                    </a:cubicBezTo>
                    <a:cubicBezTo>
                      <a:pt x="1323" y="4648"/>
                      <a:pt x="1338" y="4656"/>
                      <a:pt x="1353" y="4656"/>
                    </a:cubicBezTo>
                    <a:cubicBezTo>
                      <a:pt x="1368" y="4656"/>
                      <a:pt x="1384" y="4648"/>
                      <a:pt x="1399" y="4633"/>
                    </a:cubicBezTo>
                    <a:cubicBezTo>
                      <a:pt x="1429" y="4633"/>
                      <a:pt x="1308" y="4451"/>
                      <a:pt x="1247" y="4420"/>
                    </a:cubicBezTo>
                    <a:lnTo>
                      <a:pt x="1277" y="4390"/>
                    </a:lnTo>
                    <a:cubicBezTo>
                      <a:pt x="1308" y="4390"/>
                      <a:pt x="1277" y="4299"/>
                      <a:pt x="1277" y="4207"/>
                    </a:cubicBezTo>
                    <a:cubicBezTo>
                      <a:pt x="1247" y="4147"/>
                      <a:pt x="1247" y="4086"/>
                      <a:pt x="1216" y="4086"/>
                    </a:cubicBezTo>
                    <a:cubicBezTo>
                      <a:pt x="1204" y="4098"/>
                      <a:pt x="1191" y="4106"/>
                      <a:pt x="1179" y="4106"/>
                    </a:cubicBezTo>
                    <a:cubicBezTo>
                      <a:pt x="1161" y="4106"/>
                      <a:pt x="1143" y="4091"/>
                      <a:pt x="1125" y="4055"/>
                    </a:cubicBezTo>
                    <a:cubicBezTo>
                      <a:pt x="1125" y="4116"/>
                      <a:pt x="1095" y="4116"/>
                      <a:pt x="1064" y="4116"/>
                    </a:cubicBezTo>
                    <a:cubicBezTo>
                      <a:pt x="1064" y="4116"/>
                      <a:pt x="1095" y="4025"/>
                      <a:pt x="1125" y="3995"/>
                    </a:cubicBezTo>
                    <a:cubicBezTo>
                      <a:pt x="1156" y="3873"/>
                      <a:pt x="1186" y="3782"/>
                      <a:pt x="1156" y="3630"/>
                    </a:cubicBezTo>
                    <a:cubicBezTo>
                      <a:pt x="1125" y="3539"/>
                      <a:pt x="1095" y="3387"/>
                      <a:pt x="1125" y="3356"/>
                    </a:cubicBezTo>
                    <a:cubicBezTo>
                      <a:pt x="1125" y="3265"/>
                      <a:pt x="1095" y="3235"/>
                      <a:pt x="1064" y="3235"/>
                    </a:cubicBezTo>
                    <a:lnTo>
                      <a:pt x="1064" y="3144"/>
                    </a:lnTo>
                    <a:cubicBezTo>
                      <a:pt x="1091" y="3091"/>
                      <a:pt x="1072" y="3016"/>
                      <a:pt x="1046" y="3016"/>
                    </a:cubicBezTo>
                    <a:cubicBezTo>
                      <a:pt x="1042" y="3016"/>
                      <a:pt x="1038" y="3018"/>
                      <a:pt x="1034" y="3022"/>
                    </a:cubicBezTo>
                    <a:cubicBezTo>
                      <a:pt x="1004" y="2961"/>
                      <a:pt x="1034" y="2931"/>
                      <a:pt x="1004" y="2870"/>
                    </a:cubicBezTo>
                    <a:cubicBezTo>
                      <a:pt x="1037" y="2820"/>
                      <a:pt x="1052" y="2797"/>
                      <a:pt x="1044" y="2797"/>
                    </a:cubicBezTo>
                    <a:cubicBezTo>
                      <a:pt x="1037" y="2797"/>
                      <a:pt x="1014" y="2812"/>
                      <a:pt x="973" y="2840"/>
                    </a:cubicBezTo>
                    <a:cubicBezTo>
                      <a:pt x="943" y="2840"/>
                      <a:pt x="912" y="2931"/>
                      <a:pt x="912" y="2992"/>
                    </a:cubicBezTo>
                    <a:lnTo>
                      <a:pt x="943" y="3113"/>
                    </a:lnTo>
                    <a:lnTo>
                      <a:pt x="882" y="2992"/>
                    </a:lnTo>
                    <a:cubicBezTo>
                      <a:pt x="882" y="2931"/>
                      <a:pt x="821" y="2870"/>
                      <a:pt x="791" y="2870"/>
                    </a:cubicBezTo>
                    <a:cubicBezTo>
                      <a:pt x="791" y="2870"/>
                      <a:pt x="760" y="2870"/>
                      <a:pt x="760" y="2840"/>
                    </a:cubicBezTo>
                    <a:cubicBezTo>
                      <a:pt x="760" y="2840"/>
                      <a:pt x="791" y="2840"/>
                      <a:pt x="821" y="2809"/>
                    </a:cubicBezTo>
                    <a:cubicBezTo>
                      <a:pt x="852" y="2840"/>
                      <a:pt x="912" y="2840"/>
                      <a:pt x="943" y="2840"/>
                    </a:cubicBezTo>
                    <a:cubicBezTo>
                      <a:pt x="1004" y="2779"/>
                      <a:pt x="1004" y="2657"/>
                      <a:pt x="943" y="2657"/>
                    </a:cubicBezTo>
                    <a:cubicBezTo>
                      <a:pt x="943" y="2627"/>
                      <a:pt x="943" y="2627"/>
                      <a:pt x="973" y="2566"/>
                    </a:cubicBezTo>
                    <a:cubicBezTo>
                      <a:pt x="1004" y="2566"/>
                      <a:pt x="973" y="2536"/>
                      <a:pt x="912" y="2475"/>
                    </a:cubicBezTo>
                    <a:cubicBezTo>
                      <a:pt x="852" y="2444"/>
                      <a:pt x="821" y="2414"/>
                      <a:pt x="882" y="2353"/>
                    </a:cubicBezTo>
                    <a:cubicBezTo>
                      <a:pt x="943" y="2262"/>
                      <a:pt x="912" y="2080"/>
                      <a:pt x="882" y="2080"/>
                    </a:cubicBezTo>
                    <a:cubicBezTo>
                      <a:pt x="875" y="2083"/>
                      <a:pt x="870" y="2084"/>
                      <a:pt x="864" y="2084"/>
                    </a:cubicBezTo>
                    <a:cubicBezTo>
                      <a:pt x="821" y="2084"/>
                      <a:pt x="821" y="1982"/>
                      <a:pt x="821" y="1928"/>
                    </a:cubicBezTo>
                    <a:cubicBezTo>
                      <a:pt x="852" y="1867"/>
                      <a:pt x="852" y="1837"/>
                      <a:pt x="821" y="1806"/>
                    </a:cubicBezTo>
                    <a:cubicBezTo>
                      <a:pt x="852" y="1806"/>
                      <a:pt x="882" y="1745"/>
                      <a:pt x="852" y="1715"/>
                    </a:cubicBezTo>
                    <a:cubicBezTo>
                      <a:pt x="852" y="1715"/>
                      <a:pt x="852" y="1688"/>
                      <a:pt x="843" y="1688"/>
                    </a:cubicBezTo>
                    <a:cubicBezTo>
                      <a:pt x="838" y="1688"/>
                      <a:pt x="831" y="1695"/>
                      <a:pt x="821" y="1715"/>
                    </a:cubicBezTo>
                    <a:lnTo>
                      <a:pt x="730" y="1624"/>
                    </a:lnTo>
                    <a:cubicBezTo>
                      <a:pt x="730" y="1685"/>
                      <a:pt x="700" y="1685"/>
                      <a:pt x="669" y="1685"/>
                    </a:cubicBezTo>
                    <a:cubicBezTo>
                      <a:pt x="639" y="1685"/>
                      <a:pt x="639" y="1502"/>
                      <a:pt x="730" y="1411"/>
                    </a:cubicBezTo>
                    <a:lnTo>
                      <a:pt x="791" y="1320"/>
                    </a:lnTo>
                    <a:lnTo>
                      <a:pt x="730" y="1320"/>
                    </a:lnTo>
                    <a:cubicBezTo>
                      <a:pt x="730" y="1259"/>
                      <a:pt x="730" y="1229"/>
                      <a:pt x="760" y="1229"/>
                    </a:cubicBezTo>
                    <a:cubicBezTo>
                      <a:pt x="791" y="1229"/>
                      <a:pt x="791" y="1229"/>
                      <a:pt x="791" y="1168"/>
                    </a:cubicBezTo>
                    <a:cubicBezTo>
                      <a:pt x="791" y="1168"/>
                      <a:pt x="760" y="1137"/>
                      <a:pt x="730" y="1137"/>
                    </a:cubicBezTo>
                    <a:cubicBezTo>
                      <a:pt x="669" y="1137"/>
                      <a:pt x="669" y="1137"/>
                      <a:pt x="700" y="1107"/>
                    </a:cubicBezTo>
                    <a:cubicBezTo>
                      <a:pt x="760" y="1046"/>
                      <a:pt x="760" y="1016"/>
                      <a:pt x="700" y="955"/>
                    </a:cubicBezTo>
                    <a:cubicBezTo>
                      <a:pt x="662" y="968"/>
                      <a:pt x="640" y="975"/>
                      <a:pt x="631" y="975"/>
                    </a:cubicBezTo>
                    <a:cubicBezTo>
                      <a:pt x="619" y="975"/>
                      <a:pt x="634" y="960"/>
                      <a:pt x="669" y="925"/>
                    </a:cubicBezTo>
                    <a:cubicBezTo>
                      <a:pt x="730" y="925"/>
                      <a:pt x="730" y="864"/>
                      <a:pt x="730" y="833"/>
                    </a:cubicBezTo>
                    <a:lnTo>
                      <a:pt x="700" y="833"/>
                    </a:lnTo>
                    <a:cubicBezTo>
                      <a:pt x="639" y="833"/>
                      <a:pt x="639" y="803"/>
                      <a:pt x="669" y="742"/>
                    </a:cubicBezTo>
                    <a:cubicBezTo>
                      <a:pt x="700" y="742"/>
                      <a:pt x="700" y="712"/>
                      <a:pt x="639" y="621"/>
                    </a:cubicBezTo>
                    <a:cubicBezTo>
                      <a:pt x="639" y="529"/>
                      <a:pt x="639" y="469"/>
                      <a:pt x="669" y="469"/>
                    </a:cubicBezTo>
                    <a:cubicBezTo>
                      <a:pt x="730" y="469"/>
                      <a:pt x="730" y="469"/>
                      <a:pt x="669" y="438"/>
                    </a:cubicBezTo>
                    <a:cubicBezTo>
                      <a:pt x="639" y="378"/>
                      <a:pt x="639" y="378"/>
                      <a:pt x="669" y="286"/>
                    </a:cubicBezTo>
                    <a:cubicBezTo>
                      <a:pt x="700" y="256"/>
                      <a:pt x="700" y="256"/>
                      <a:pt x="639" y="226"/>
                    </a:cubicBezTo>
                    <a:cubicBezTo>
                      <a:pt x="578" y="226"/>
                      <a:pt x="548" y="226"/>
                      <a:pt x="548" y="256"/>
                    </a:cubicBezTo>
                    <a:cubicBezTo>
                      <a:pt x="548" y="317"/>
                      <a:pt x="548" y="317"/>
                      <a:pt x="517" y="317"/>
                    </a:cubicBezTo>
                    <a:cubicBezTo>
                      <a:pt x="517" y="317"/>
                      <a:pt x="517" y="256"/>
                      <a:pt x="517" y="226"/>
                    </a:cubicBezTo>
                    <a:cubicBezTo>
                      <a:pt x="517" y="165"/>
                      <a:pt x="517" y="134"/>
                      <a:pt x="457" y="43"/>
                    </a:cubicBezTo>
                    <a:cubicBezTo>
                      <a:pt x="457" y="16"/>
                      <a:pt x="438"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5"/>
              <p:cNvSpPr/>
              <p:nvPr/>
            </p:nvSpPr>
            <p:spPr>
              <a:xfrm>
                <a:off x="7688350" y="2230625"/>
                <a:ext cx="412650" cy="603500"/>
              </a:xfrm>
              <a:custGeom>
                <a:avLst/>
                <a:gdLst/>
                <a:ahLst/>
                <a:cxnLst/>
                <a:rect l="l" t="t" r="r" b="b"/>
                <a:pathLst>
                  <a:path w="16506" h="24140" extrusionOk="0">
                    <a:moveTo>
                      <a:pt x="730" y="423"/>
                    </a:moveTo>
                    <a:lnTo>
                      <a:pt x="730" y="454"/>
                    </a:lnTo>
                    <a:cubicBezTo>
                      <a:pt x="730" y="514"/>
                      <a:pt x="760" y="514"/>
                      <a:pt x="791" y="514"/>
                    </a:cubicBezTo>
                    <a:lnTo>
                      <a:pt x="791" y="484"/>
                    </a:lnTo>
                    <a:cubicBezTo>
                      <a:pt x="791" y="484"/>
                      <a:pt x="760" y="423"/>
                      <a:pt x="730" y="423"/>
                    </a:cubicBezTo>
                    <a:close/>
                    <a:moveTo>
                      <a:pt x="1247" y="666"/>
                    </a:moveTo>
                    <a:cubicBezTo>
                      <a:pt x="1277" y="666"/>
                      <a:pt x="1247" y="697"/>
                      <a:pt x="1247" y="727"/>
                    </a:cubicBezTo>
                    <a:cubicBezTo>
                      <a:pt x="1247" y="763"/>
                      <a:pt x="1247" y="777"/>
                      <a:pt x="1241" y="777"/>
                    </a:cubicBezTo>
                    <a:cubicBezTo>
                      <a:pt x="1236" y="777"/>
                      <a:pt x="1229" y="770"/>
                      <a:pt x="1216" y="758"/>
                    </a:cubicBezTo>
                    <a:cubicBezTo>
                      <a:pt x="1216" y="758"/>
                      <a:pt x="1186" y="727"/>
                      <a:pt x="1186" y="666"/>
                    </a:cubicBezTo>
                    <a:close/>
                    <a:moveTo>
                      <a:pt x="1141" y="1072"/>
                    </a:moveTo>
                    <a:cubicBezTo>
                      <a:pt x="1150" y="1072"/>
                      <a:pt x="1143" y="1087"/>
                      <a:pt x="1125" y="1122"/>
                    </a:cubicBezTo>
                    <a:cubicBezTo>
                      <a:pt x="1125" y="1167"/>
                      <a:pt x="1125" y="1195"/>
                      <a:pt x="1113" y="1195"/>
                    </a:cubicBezTo>
                    <a:cubicBezTo>
                      <a:pt x="1109" y="1195"/>
                      <a:pt x="1103" y="1191"/>
                      <a:pt x="1095" y="1183"/>
                    </a:cubicBezTo>
                    <a:lnTo>
                      <a:pt x="1095" y="1153"/>
                    </a:lnTo>
                    <a:cubicBezTo>
                      <a:pt x="1115" y="1153"/>
                      <a:pt x="1108" y="1139"/>
                      <a:pt x="1092" y="1139"/>
                    </a:cubicBezTo>
                    <a:cubicBezTo>
                      <a:pt x="1085" y="1139"/>
                      <a:pt x="1074" y="1143"/>
                      <a:pt x="1064" y="1153"/>
                    </a:cubicBezTo>
                    <a:cubicBezTo>
                      <a:pt x="1034" y="1153"/>
                      <a:pt x="1003" y="1122"/>
                      <a:pt x="1003" y="1122"/>
                    </a:cubicBezTo>
                    <a:cubicBezTo>
                      <a:pt x="1003" y="1101"/>
                      <a:pt x="1019" y="1079"/>
                      <a:pt x="1049" y="1079"/>
                    </a:cubicBezTo>
                    <a:cubicBezTo>
                      <a:pt x="1062" y="1079"/>
                      <a:pt x="1077" y="1083"/>
                      <a:pt x="1095" y="1092"/>
                    </a:cubicBezTo>
                    <a:cubicBezTo>
                      <a:pt x="1120" y="1079"/>
                      <a:pt x="1135" y="1072"/>
                      <a:pt x="1141" y="1072"/>
                    </a:cubicBezTo>
                    <a:close/>
                    <a:moveTo>
                      <a:pt x="1277" y="1244"/>
                    </a:moveTo>
                    <a:lnTo>
                      <a:pt x="1247" y="1274"/>
                    </a:lnTo>
                    <a:lnTo>
                      <a:pt x="1247" y="1305"/>
                    </a:lnTo>
                    <a:cubicBezTo>
                      <a:pt x="1262" y="1320"/>
                      <a:pt x="1269" y="1327"/>
                      <a:pt x="1273" y="1327"/>
                    </a:cubicBezTo>
                    <a:cubicBezTo>
                      <a:pt x="1277" y="1327"/>
                      <a:pt x="1277" y="1320"/>
                      <a:pt x="1277" y="1305"/>
                    </a:cubicBezTo>
                    <a:lnTo>
                      <a:pt x="1277" y="1244"/>
                    </a:lnTo>
                    <a:close/>
                    <a:moveTo>
                      <a:pt x="548" y="3159"/>
                    </a:moveTo>
                    <a:cubicBezTo>
                      <a:pt x="608" y="3159"/>
                      <a:pt x="608" y="3250"/>
                      <a:pt x="608" y="3280"/>
                    </a:cubicBezTo>
                    <a:cubicBezTo>
                      <a:pt x="608" y="3291"/>
                      <a:pt x="604" y="3299"/>
                      <a:pt x="598" y="3299"/>
                    </a:cubicBezTo>
                    <a:cubicBezTo>
                      <a:pt x="586" y="3299"/>
                      <a:pt x="567" y="3277"/>
                      <a:pt x="548" y="3220"/>
                    </a:cubicBezTo>
                    <a:lnTo>
                      <a:pt x="548" y="3159"/>
                    </a:lnTo>
                    <a:close/>
                    <a:moveTo>
                      <a:pt x="730" y="3463"/>
                    </a:moveTo>
                    <a:cubicBezTo>
                      <a:pt x="723" y="3470"/>
                      <a:pt x="721" y="3475"/>
                      <a:pt x="722" y="3479"/>
                    </a:cubicBezTo>
                    <a:lnTo>
                      <a:pt x="722" y="3479"/>
                    </a:lnTo>
                    <a:cubicBezTo>
                      <a:pt x="727" y="3475"/>
                      <a:pt x="730" y="3470"/>
                      <a:pt x="730" y="3463"/>
                    </a:cubicBezTo>
                    <a:close/>
                    <a:moveTo>
                      <a:pt x="487" y="3372"/>
                    </a:moveTo>
                    <a:cubicBezTo>
                      <a:pt x="456" y="3372"/>
                      <a:pt x="456" y="3402"/>
                      <a:pt x="456" y="3493"/>
                    </a:cubicBezTo>
                    <a:cubicBezTo>
                      <a:pt x="456" y="3524"/>
                      <a:pt x="456" y="3584"/>
                      <a:pt x="456" y="3584"/>
                    </a:cubicBezTo>
                    <a:cubicBezTo>
                      <a:pt x="517" y="3584"/>
                      <a:pt x="517" y="3524"/>
                      <a:pt x="517" y="3493"/>
                    </a:cubicBezTo>
                    <a:cubicBezTo>
                      <a:pt x="548" y="3432"/>
                      <a:pt x="517" y="3372"/>
                      <a:pt x="487" y="3372"/>
                    </a:cubicBezTo>
                    <a:close/>
                    <a:moveTo>
                      <a:pt x="578" y="5043"/>
                    </a:moveTo>
                    <a:cubicBezTo>
                      <a:pt x="639" y="5043"/>
                      <a:pt x="639" y="5074"/>
                      <a:pt x="639" y="5104"/>
                    </a:cubicBezTo>
                    <a:lnTo>
                      <a:pt x="578" y="5104"/>
                    </a:lnTo>
                    <a:lnTo>
                      <a:pt x="548" y="5074"/>
                    </a:lnTo>
                    <a:lnTo>
                      <a:pt x="578" y="5043"/>
                    </a:lnTo>
                    <a:close/>
                    <a:moveTo>
                      <a:pt x="426" y="5134"/>
                    </a:moveTo>
                    <a:cubicBezTo>
                      <a:pt x="426" y="5134"/>
                      <a:pt x="456" y="5165"/>
                      <a:pt x="487" y="5226"/>
                    </a:cubicBezTo>
                    <a:cubicBezTo>
                      <a:pt x="578" y="5286"/>
                      <a:pt x="578" y="5286"/>
                      <a:pt x="517" y="5286"/>
                    </a:cubicBezTo>
                    <a:cubicBezTo>
                      <a:pt x="487" y="5286"/>
                      <a:pt x="456" y="5286"/>
                      <a:pt x="426" y="5226"/>
                    </a:cubicBezTo>
                    <a:lnTo>
                      <a:pt x="426" y="5134"/>
                    </a:lnTo>
                    <a:close/>
                    <a:moveTo>
                      <a:pt x="554" y="6034"/>
                    </a:moveTo>
                    <a:cubicBezTo>
                      <a:pt x="566" y="6034"/>
                      <a:pt x="594" y="6063"/>
                      <a:pt x="639" y="6107"/>
                    </a:cubicBezTo>
                    <a:cubicBezTo>
                      <a:pt x="674" y="6143"/>
                      <a:pt x="689" y="6157"/>
                      <a:pt x="677" y="6157"/>
                    </a:cubicBezTo>
                    <a:cubicBezTo>
                      <a:pt x="668" y="6157"/>
                      <a:pt x="646" y="6150"/>
                      <a:pt x="608" y="6138"/>
                    </a:cubicBezTo>
                    <a:cubicBezTo>
                      <a:pt x="578" y="6107"/>
                      <a:pt x="548" y="6046"/>
                      <a:pt x="548" y="6046"/>
                    </a:cubicBezTo>
                    <a:cubicBezTo>
                      <a:pt x="548" y="6038"/>
                      <a:pt x="550" y="6034"/>
                      <a:pt x="554" y="6034"/>
                    </a:cubicBezTo>
                    <a:close/>
                    <a:moveTo>
                      <a:pt x="456" y="6350"/>
                    </a:moveTo>
                    <a:cubicBezTo>
                      <a:pt x="487" y="6350"/>
                      <a:pt x="517" y="6411"/>
                      <a:pt x="517" y="6411"/>
                    </a:cubicBezTo>
                    <a:lnTo>
                      <a:pt x="517" y="6441"/>
                    </a:lnTo>
                    <a:cubicBezTo>
                      <a:pt x="487" y="6441"/>
                      <a:pt x="456" y="6441"/>
                      <a:pt x="456" y="6411"/>
                    </a:cubicBezTo>
                    <a:lnTo>
                      <a:pt x="456" y="6350"/>
                    </a:lnTo>
                    <a:close/>
                    <a:moveTo>
                      <a:pt x="430" y="7120"/>
                    </a:moveTo>
                    <a:cubicBezTo>
                      <a:pt x="439" y="7120"/>
                      <a:pt x="456" y="7178"/>
                      <a:pt x="456" y="7201"/>
                    </a:cubicBezTo>
                    <a:lnTo>
                      <a:pt x="426" y="7201"/>
                    </a:lnTo>
                    <a:cubicBezTo>
                      <a:pt x="426" y="7171"/>
                      <a:pt x="396" y="7141"/>
                      <a:pt x="426" y="7141"/>
                    </a:cubicBezTo>
                    <a:cubicBezTo>
                      <a:pt x="426" y="7126"/>
                      <a:pt x="428" y="7120"/>
                      <a:pt x="430" y="7120"/>
                    </a:cubicBezTo>
                    <a:close/>
                    <a:moveTo>
                      <a:pt x="608" y="7414"/>
                    </a:moveTo>
                    <a:cubicBezTo>
                      <a:pt x="669" y="7414"/>
                      <a:pt x="699" y="7414"/>
                      <a:pt x="699" y="7445"/>
                    </a:cubicBezTo>
                    <a:cubicBezTo>
                      <a:pt x="724" y="7469"/>
                      <a:pt x="709" y="7514"/>
                      <a:pt x="670" y="7514"/>
                    </a:cubicBezTo>
                    <a:cubicBezTo>
                      <a:pt x="661" y="7514"/>
                      <a:pt x="650" y="7511"/>
                      <a:pt x="639" y="7505"/>
                    </a:cubicBezTo>
                    <a:cubicBezTo>
                      <a:pt x="639" y="7445"/>
                      <a:pt x="639" y="7445"/>
                      <a:pt x="608" y="7414"/>
                    </a:cubicBezTo>
                    <a:close/>
                    <a:moveTo>
                      <a:pt x="730" y="7748"/>
                    </a:moveTo>
                    <a:lnTo>
                      <a:pt x="730" y="7779"/>
                    </a:lnTo>
                    <a:cubicBezTo>
                      <a:pt x="730" y="7840"/>
                      <a:pt x="730" y="7840"/>
                      <a:pt x="699" y="7840"/>
                    </a:cubicBezTo>
                    <a:lnTo>
                      <a:pt x="699" y="7809"/>
                    </a:lnTo>
                    <a:lnTo>
                      <a:pt x="730" y="7748"/>
                    </a:lnTo>
                    <a:close/>
                    <a:moveTo>
                      <a:pt x="882" y="8144"/>
                    </a:moveTo>
                    <a:cubicBezTo>
                      <a:pt x="821" y="8174"/>
                      <a:pt x="821" y="8204"/>
                      <a:pt x="821" y="8204"/>
                    </a:cubicBezTo>
                    <a:cubicBezTo>
                      <a:pt x="821" y="8235"/>
                      <a:pt x="851" y="8235"/>
                      <a:pt x="851" y="8235"/>
                    </a:cubicBezTo>
                    <a:cubicBezTo>
                      <a:pt x="851" y="8235"/>
                      <a:pt x="882" y="8235"/>
                      <a:pt x="882" y="8204"/>
                    </a:cubicBezTo>
                    <a:lnTo>
                      <a:pt x="882" y="8144"/>
                    </a:lnTo>
                    <a:close/>
                    <a:moveTo>
                      <a:pt x="669" y="8417"/>
                    </a:moveTo>
                    <a:cubicBezTo>
                      <a:pt x="699" y="8417"/>
                      <a:pt x="699" y="8448"/>
                      <a:pt x="699" y="8448"/>
                    </a:cubicBezTo>
                    <a:cubicBezTo>
                      <a:pt x="699" y="8478"/>
                      <a:pt x="699" y="8508"/>
                      <a:pt x="669" y="8539"/>
                    </a:cubicBezTo>
                    <a:cubicBezTo>
                      <a:pt x="669" y="8539"/>
                      <a:pt x="639" y="8539"/>
                      <a:pt x="639" y="8478"/>
                    </a:cubicBezTo>
                    <a:cubicBezTo>
                      <a:pt x="639" y="8448"/>
                      <a:pt x="669" y="8417"/>
                      <a:pt x="669" y="8417"/>
                    </a:cubicBezTo>
                    <a:close/>
                    <a:moveTo>
                      <a:pt x="1182" y="8762"/>
                    </a:moveTo>
                    <a:cubicBezTo>
                      <a:pt x="1175" y="8762"/>
                      <a:pt x="1168" y="8769"/>
                      <a:pt x="1155" y="8782"/>
                    </a:cubicBezTo>
                    <a:cubicBezTo>
                      <a:pt x="1155" y="8843"/>
                      <a:pt x="1186" y="8873"/>
                      <a:pt x="1186" y="8873"/>
                    </a:cubicBezTo>
                    <a:cubicBezTo>
                      <a:pt x="1216" y="8873"/>
                      <a:pt x="1216" y="8873"/>
                      <a:pt x="1216" y="8812"/>
                    </a:cubicBezTo>
                    <a:cubicBezTo>
                      <a:pt x="1198" y="8777"/>
                      <a:pt x="1191" y="8762"/>
                      <a:pt x="1182" y="8762"/>
                    </a:cubicBezTo>
                    <a:close/>
                    <a:moveTo>
                      <a:pt x="31" y="9025"/>
                    </a:moveTo>
                    <a:cubicBezTo>
                      <a:pt x="0" y="9025"/>
                      <a:pt x="0" y="9056"/>
                      <a:pt x="92" y="9086"/>
                    </a:cubicBezTo>
                    <a:cubicBezTo>
                      <a:pt x="122" y="9086"/>
                      <a:pt x="122" y="9086"/>
                      <a:pt x="92" y="9056"/>
                    </a:cubicBezTo>
                    <a:cubicBezTo>
                      <a:pt x="122" y="9056"/>
                      <a:pt x="61" y="9025"/>
                      <a:pt x="31" y="9025"/>
                    </a:cubicBezTo>
                    <a:close/>
                    <a:moveTo>
                      <a:pt x="787" y="9096"/>
                    </a:moveTo>
                    <a:cubicBezTo>
                      <a:pt x="796" y="9096"/>
                      <a:pt x="803" y="9111"/>
                      <a:pt x="821" y="9147"/>
                    </a:cubicBezTo>
                    <a:cubicBezTo>
                      <a:pt x="821" y="9207"/>
                      <a:pt x="791" y="9207"/>
                      <a:pt x="791" y="9207"/>
                    </a:cubicBezTo>
                    <a:cubicBezTo>
                      <a:pt x="760" y="9207"/>
                      <a:pt x="791" y="9177"/>
                      <a:pt x="760" y="9116"/>
                    </a:cubicBezTo>
                    <a:cubicBezTo>
                      <a:pt x="773" y="9104"/>
                      <a:pt x="780" y="9096"/>
                      <a:pt x="787" y="9096"/>
                    </a:cubicBezTo>
                    <a:close/>
                    <a:moveTo>
                      <a:pt x="1017" y="9746"/>
                    </a:moveTo>
                    <a:cubicBezTo>
                      <a:pt x="1032" y="9746"/>
                      <a:pt x="1022" y="9791"/>
                      <a:pt x="973" y="9815"/>
                    </a:cubicBezTo>
                    <a:cubicBezTo>
                      <a:pt x="960" y="9828"/>
                      <a:pt x="953" y="9835"/>
                      <a:pt x="949" y="9835"/>
                    </a:cubicBezTo>
                    <a:cubicBezTo>
                      <a:pt x="943" y="9835"/>
                      <a:pt x="943" y="9821"/>
                      <a:pt x="943" y="9785"/>
                    </a:cubicBezTo>
                    <a:cubicBezTo>
                      <a:pt x="943" y="9785"/>
                      <a:pt x="973" y="9755"/>
                      <a:pt x="1003" y="9755"/>
                    </a:cubicBezTo>
                    <a:cubicBezTo>
                      <a:pt x="1009" y="9749"/>
                      <a:pt x="1014" y="9746"/>
                      <a:pt x="1017" y="9746"/>
                    </a:cubicBezTo>
                    <a:close/>
                    <a:moveTo>
                      <a:pt x="1034" y="9998"/>
                    </a:moveTo>
                    <a:lnTo>
                      <a:pt x="1064" y="10028"/>
                    </a:lnTo>
                    <a:lnTo>
                      <a:pt x="1064" y="10089"/>
                    </a:lnTo>
                    <a:cubicBezTo>
                      <a:pt x="1034" y="10089"/>
                      <a:pt x="1003" y="10089"/>
                      <a:pt x="1003" y="10059"/>
                    </a:cubicBezTo>
                    <a:lnTo>
                      <a:pt x="1034" y="9998"/>
                    </a:lnTo>
                    <a:close/>
                    <a:moveTo>
                      <a:pt x="1672" y="12399"/>
                    </a:moveTo>
                    <a:lnTo>
                      <a:pt x="1733" y="12429"/>
                    </a:lnTo>
                    <a:lnTo>
                      <a:pt x="1733" y="12460"/>
                    </a:lnTo>
                    <a:cubicBezTo>
                      <a:pt x="1713" y="12460"/>
                      <a:pt x="1692" y="12473"/>
                      <a:pt x="1672" y="12473"/>
                    </a:cubicBezTo>
                    <a:cubicBezTo>
                      <a:pt x="1662" y="12473"/>
                      <a:pt x="1652" y="12470"/>
                      <a:pt x="1642" y="12460"/>
                    </a:cubicBezTo>
                    <a:lnTo>
                      <a:pt x="1672" y="12399"/>
                    </a:lnTo>
                    <a:close/>
                    <a:moveTo>
                      <a:pt x="2098" y="13250"/>
                    </a:moveTo>
                    <a:cubicBezTo>
                      <a:pt x="2098" y="13280"/>
                      <a:pt x="2098" y="13280"/>
                      <a:pt x="2067" y="13311"/>
                    </a:cubicBezTo>
                    <a:lnTo>
                      <a:pt x="2007" y="13311"/>
                    </a:lnTo>
                    <a:cubicBezTo>
                      <a:pt x="1976" y="13250"/>
                      <a:pt x="2067" y="13280"/>
                      <a:pt x="2098" y="13250"/>
                    </a:cubicBezTo>
                    <a:close/>
                    <a:moveTo>
                      <a:pt x="2584" y="13736"/>
                    </a:moveTo>
                    <a:lnTo>
                      <a:pt x="2584" y="13767"/>
                    </a:lnTo>
                    <a:cubicBezTo>
                      <a:pt x="2569" y="13782"/>
                      <a:pt x="2554" y="13790"/>
                      <a:pt x="2538" y="13790"/>
                    </a:cubicBezTo>
                    <a:cubicBezTo>
                      <a:pt x="2523" y="13790"/>
                      <a:pt x="2508" y="13782"/>
                      <a:pt x="2493" y="13767"/>
                    </a:cubicBezTo>
                    <a:lnTo>
                      <a:pt x="2493" y="13736"/>
                    </a:lnTo>
                    <a:close/>
                    <a:moveTo>
                      <a:pt x="2554" y="14253"/>
                    </a:moveTo>
                    <a:lnTo>
                      <a:pt x="2614" y="14284"/>
                    </a:lnTo>
                    <a:lnTo>
                      <a:pt x="2645" y="14314"/>
                    </a:lnTo>
                    <a:cubicBezTo>
                      <a:pt x="2604" y="14314"/>
                      <a:pt x="2591" y="14327"/>
                      <a:pt x="2577" y="14327"/>
                    </a:cubicBezTo>
                    <a:cubicBezTo>
                      <a:pt x="2571" y="14327"/>
                      <a:pt x="2564" y="14324"/>
                      <a:pt x="2554" y="14314"/>
                    </a:cubicBezTo>
                    <a:lnTo>
                      <a:pt x="2554" y="14253"/>
                    </a:lnTo>
                    <a:close/>
                    <a:moveTo>
                      <a:pt x="2827" y="14714"/>
                    </a:moveTo>
                    <a:cubicBezTo>
                      <a:pt x="2835" y="14724"/>
                      <a:pt x="2836" y="14729"/>
                      <a:pt x="2834" y="14729"/>
                    </a:cubicBezTo>
                    <a:cubicBezTo>
                      <a:pt x="2833" y="14729"/>
                      <a:pt x="2828" y="14723"/>
                      <a:pt x="2827" y="14714"/>
                    </a:cubicBezTo>
                    <a:close/>
                    <a:moveTo>
                      <a:pt x="3966" y="16513"/>
                    </a:moveTo>
                    <a:cubicBezTo>
                      <a:pt x="3982" y="16513"/>
                      <a:pt x="4000" y="16520"/>
                      <a:pt x="4013" y="16533"/>
                    </a:cubicBezTo>
                    <a:cubicBezTo>
                      <a:pt x="4043" y="16594"/>
                      <a:pt x="4043" y="16594"/>
                      <a:pt x="4013" y="16624"/>
                    </a:cubicBezTo>
                    <a:cubicBezTo>
                      <a:pt x="4007" y="16630"/>
                      <a:pt x="4001" y="16632"/>
                      <a:pt x="3995" y="16632"/>
                    </a:cubicBezTo>
                    <a:cubicBezTo>
                      <a:pt x="3971" y="16632"/>
                      <a:pt x="3946" y="16588"/>
                      <a:pt x="3921" y="16563"/>
                    </a:cubicBezTo>
                    <a:cubicBezTo>
                      <a:pt x="3921" y="16528"/>
                      <a:pt x="3942" y="16513"/>
                      <a:pt x="3966" y="16513"/>
                    </a:cubicBezTo>
                    <a:close/>
                    <a:moveTo>
                      <a:pt x="4985" y="17749"/>
                    </a:moveTo>
                    <a:lnTo>
                      <a:pt x="5016" y="17779"/>
                    </a:lnTo>
                    <a:cubicBezTo>
                      <a:pt x="5000" y="17794"/>
                      <a:pt x="4985" y="17802"/>
                      <a:pt x="4970" y="17802"/>
                    </a:cubicBezTo>
                    <a:cubicBezTo>
                      <a:pt x="4955" y="17802"/>
                      <a:pt x="4940" y="17794"/>
                      <a:pt x="4925" y="17779"/>
                    </a:cubicBezTo>
                    <a:lnTo>
                      <a:pt x="4925" y="17749"/>
                    </a:lnTo>
                    <a:close/>
                    <a:moveTo>
                      <a:pt x="7385" y="19802"/>
                    </a:moveTo>
                    <a:cubicBezTo>
                      <a:pt x="7403" y="19802"/>
                      <a:pt x="7417" y="19816"/>
                      <a:pt x="7417" y="19816"/>
                    </a:cubicBezTo>
                    <a:cubicBezTo>
                      <a:pt x="7447" y="19846"/>
                      <a:pt x="7447" y="19846"/>
                      <a:pt x="7417" y="19876"/>
                    </a:cubicBezTo>
                    <a:cubicBezTo>
                      <a:pt x="7417" y="19876"/>
                      <a:pt x="7403" y="19890"/>
                      <a:pt x="7385" y="19890"/>
                    </a:cubicBezTo>
                    <a:cubicBezTo>
                      <a:pt x="7376" y="19890"/>
                      <a:pt x="7366" y="19886"/>
                      <a:pt x="7356" y="19876"/>
                    </a:cubicBezTo>
                    <a:lnTo>
                      <a:pt x="7356" y="19816"/>
                    </a:lnTo>
                    <a:cubicBezTo>
                      <a:pt x="7366" y="19805"/>
                      <a:pt x="7376" y="19802"/>
                      <a:pt x="7385" y="19802"/>
                    </a:cubicBezTo>
                    <a:close/>
                    <a:moveTo>
                      <a:pt x="7842" y="20423"/>
                    </a:moveTo>
                    <a:cubicBezTo>
                      <a:pt x="7903" y="20423"/>
                      <a:pt x="7934" y="20454"/>
                      <a:pt x="7903" y="20454"/>
                    </a:cubicBezTo>
                    <a:cubicBezTo>
                      <a:pt x="7873" y="20484"/>
                      <a:pt x="7873" y="20484"/>
                      <a:pt x="7842" y="20484"/>
                    </a:cubicBezTo>
                    <a:cubicBezTo>
                      <a:pt x="7782" y="20423"/>
                      <a:pt x="7782" y="20423"/>
                      <a:pt x="7842" y="20423"/>
                    </a:cubicBezTo>
                    <a:close/>
                    <a:moveTo>
                      <a:pt x="8055" y="20575"/>
                    </a:moveTo>
                    <a:lnTo>
                      <a:pt x="8086" y="20606"/>
                    </a:lnTo>
                    <a:cubicBezTo>
                      <a:pt x="8116" y="20636"/>
                      <a:pt x="8116" y="20636"/>
                      <a:pt x="8086" y="20667"/>
                    </a:cubicBezTo>
                    <a:lnTo>
                      <a:pt x="8055" y="20636"/>
                    </a:lnTo>
                    <a:lnTo>
                      <a:pt x="8055" y="20575"/>
                    </a:lnTo>
                    <a:close/>
                    <a:moveTo>
                      <a:pt x="8268" y="20788"/>
                    </a:moveTo>
                    <a:cubicBezTo>
                      <a:pt x="8278" y="20798"/>
                      <a:pt x="8285" y="20802"/>
                      <a:pt x="8288" y="20802"/>
                    </a:cubicBezTo>
                    <a:cubicBezTo>
                      <a:pt x="8295" y="20802"/>
                      <a:pt x="8288" y="20788"/>
                      <a:pt x="8268" y="20788"/>
                    </a:cubicBezTo>
                    <a:close/>
                    <a:moveTo>
                      <a:pt x="8390" y="20819"/>
                    </a:moveTo>
                    <a:cubicBezTo>
                      <a:pt x="8420" y="20849"/>
                      <a:pt x="8420" y="20849"/>
                      <a:pt x="8420" y="20879"/>
                    </a:cubicBezTo>
                    <a:lnTo>
                      <a:pt x="8390" y="20849"/>
                    </a:lnTo>
                    <a:lnTo>
                      <a:pt x="8359" y="20819"/>
                    </a:lnTo>
                    <a:close/>
                    <a:moveTo>
                      <a:pt x="8724" y="20971"/>
                    </a:moveTo>
                    <a:lnTo>
                      <a:pt x="8754" y="21001"/>
                    </a:lnTo>
                    <a:cubicBezTo>
                      <a:pt x="8785" y="21001"/>
                      <a:pt x="8754" y="21031"/>
                      <a:pt x="8754" y="21031"/>
                    </a:cubicBezTo>
                    <a:cubicBezTo>
                      <a:pt x="8754" y="21031"/>
                      <a:pt x="8754" y="21045"/>
                      <a:pt x="8745" y="21045"/>
                    </a:cubicBezTo>
                    <a:cubicBezTo>
                      <a:pt x="8741" y="21045"/>
                      <a:pt x="8734" y="21041"/>
                      <a:pt x="8724" y="21031"/>
                    </a:cubicBezTo>
                    <a:cubicBezTo>
                      <a:pt x="8724" y="21031"/>
                      <a:pt x="8694" y="21001"/>
                      <a:pt x="8724" y="20971"/>
                    </a:cubicBezTo>
                    <a:close/>
                    <a:moveTo>
                      <a:pt x="10066" y="21778"/>
                    </a:moveTo>
                    <a:cubicBezTo>
                      <a:pt x="10072" y="21778"/>
                      <a:pt x="10072" y="21781"/>
                      <a:pt x="10061" y="21791"/>
                    </a:cubicBezTo>
                    <a:cubicBezTo>
                      <a:pt x="10061" y="21791"/>
                      <a:pt x="10061" y="21822"/>
                      <a:pt x="10001" y="21852"/>
                    </a:cubicBezTo>
                    <a:cubicBezTo>
                      <a:pt x="10001" y="21852"/>
                      <a:pt x="9940" y="21852"/>
                      <a:pt x="9970" y="21822"/>
                    </a:cubicBezTo>
                    <a:lnTo>
                      <a:pt x="10001" y="21791"/>
                    </a:lnTo>
                    <a:cubicBezTo>
                      <a:pt x="10021" y="21791"/>
                      <a:pt x="10055" y="21778"/>
                      <a:pt x="10066" y="21778"/>
                    </a:cubicBezTo>
                    <a:close/>
                    <a:moveTo>
                      <a:pt x="11247" y="22247"/>
                    </a:moveTo>
                    <a:cubicBezTo>
                      <a:pt x="11277" y="22278"/>
                      <a:pt x="11277" y="22278"/>
                      <a:pt x="11277" y="22308"/>
                    </a:cubicBezTo>
                    <a:cubicBezTo>
                      <a:pt x="11247" y="22338"/>
                      <a:pt x="11186" y="22338"/>
                      <a:pt x="11156" y="22338"/>
                    </a:cubicBezTo>
                    <a:cubicBezTo>
                      <a:pt x="11125" y="22308"/>
                      <a:pt x="11156" y="22247"/>
                      <a:pt x="11247" y="22247"/>
                    </a:cubicBezTo>
                    <a:close/>
                    <a:moveTo>
                      <a:pt x="16330" y="23742"/>
                    </a:moveTo>
                    <a:cubicBezTo>
                      <a:pt x="16345" y="23742"/>
                      <a:pt x="16327" y="23785"/>
                      <a:pt x="16262" y="23828"/>
                    </a:cubicBezTo>
                    <a:cubicBezTo>
                      <a:pt x="16247" y="23858"/>
                      <a:pt x="16239" y="23873"/>
                      <a:pt x="16236" y="23873"/>
                    </a:cubicBezTo>
                    <a:cubicBezTo>
                      <a:pt x="16232" y="23873"/>
                      <a:pt x="16232" y="23858"/>
                      <a:pt x="16232" y="23828"/>
                    </a:cubicBezTo>
                    <a:cubicBezTo>
                      <a:pt x="16232" y="23797"/>
                      <a:pt x="16232" y="23767"/>
                      <a:pt x="16292" y="23767"/>
                    </a:cubicBezTo>
                    <a:cubicBezTo>
                      <a:pt x="16310" y="23749"/>
                      <a:pt x="16323" y="23742"/>
                      <a:pt x="16330" y="23742"/>
                    </a:cubicBezTo>
                    <a:close/>
                    <a:moveTo>
                      <a:pt x="1361" y="1"/>
                    </a:moveTo>
                    <a:cubicBezTo>
                      <a:pt x="1350" y="1"/>
                      <a:pt x="1338" y="17"/>
                      <a:pt x="1338" y="58"/>
                    </a:cubicBezTo>
                    <a:lnTo>
                      <a:pt x="1307" y="89"/>
                    </a:lnTo>
                    <a:cubicBezTo>
                      <a:pt x="1290" y="83"/>
                      <a:pt x="1275" y="81"/>
                      <a:pt x="1262" y="81"/>
                    </a:cubicBezTo>
                    <a:cubicBezTo>
                      <a:pt x="1209" y="81"/>
                      <a:pt x="1203" y="125"/>
                      <a:pt x="1277" y="150"/>
                    </a:cubicBezTo>
                    <a:cubicBezTo>
                      <a:pt x="1368" y="180"/>
                      <a:pt x="1368" y="180"/>
                      <a:pt x="1307" y="210"/>
                    </a:cubicBezTo>
                    <a:cubicBezTo>
                      <a:pt x="1290" y="201"/>
                      <a:pt x="1274" y="198"/>
                      <a:pt x="1262" y="198"/>
                    </a:cubicBezTo>
                    <a:cubicBezTo>
                      <a:pt x="1231" y="198"/>
                      <a:pt x="1216" y="219"/>
                      <a:pt x="1216" y="241"/>
                    </a:cubicBezTo>
                    <a:cubicBezTo>
                      <a:pt x="1216" y="276"/>
                      <a:pt x="1216" y="291"/>
                      <a:pt x="1210" y="291"/>
                    </a:cubicBezTo>
                    <a:cubicBezTo>
                      <a:pt x="1206" y="291"/>
                      <a:pt x="1198" y="284"/>
                      <a:pt x="1186" y="271"/>
                    </a:cubicBezTo>
                    <a:cubicBezTo>
                      <a:pt x="1155" y="271"/>
                      <a:pt x="1095" y="302"/>
                      <a:pt x="1095" y="332"/>
                    </a:cubicBezTo>
                    <a:cubicBezTo>
                      <a:pt x="1064" y="362"/>
                      <a:pt x="1064" y="362"/>
                      <a:pt x="1125" y="362"/>
                    </a:cubicBezTo>
                    <a:cubicBezTo>
                      <a:pt x="1155" y="362"/>
                      <a:pt x="1125" y="423"/>
                      <a:pt x="1064" y="423"/>
                    </a:cubicBezTo>
                    <a:cubicBezTo>
                      <a:pt x="1003" y="454"/>
                      <a:pt x="1003" y="454"/>
                      <a:pt x="1095" y="484"/>
                    </a:cubicBezTo>
                    <a:cubicBezTo>
                      <a:pt x="1155" y="514"/>
                      <a:pt x="1125" y="575"/>
                      <a:pt x="1034" y="606"/>
                    </a:cubicBezTo>
                    <a:cubicBezTo>
                      <a:pt x="1034" y="606"/>
                      <a:pt x="1034" y="636"/>
                      <a:pt x="1034" y="666"/>
                    </a:cubicBezTo>
                    <a:cubicBezTo>
                      <a:pt x="1003" y="697"/>
                      <a:pt x="1034" y="697"/>
                      <a:pt x="1064" y="727"/>
                    </a:cubicBezTo>
                    <a:cubicBezTo>
                      <a:pt x="1155" y="727"/>
                      <a:pt x="1155" y="727"/>
                      <a:pt x="1095" y="758"/>
                    </a:cubicBezTo>
                    <a:cubicBezTo>
                      <a:pt x="1064" y="788"/>
                      <a:pt x="1034" y="788"/>
                      <a:pt x="1034" y="788"/>
                    </a:cubicBezTo>
                    <a:cubicBezTo>
                      <a:pt x="1003" y="788"/>
                      <a:pt x="973" y="818"/>
                      <a:pt x="973" y="849"/>
                    </a:cubicBezTo>
                    <a:cubicBezTo>
                      <a:pt x="973" y="879"/>
                      <a:pt x="943" y="970"/>
                      <a:pt x="973" y="970"/>
                    </a:cubicBezTo>
                    <a:lnTo>
                      <a:pt x="943" y="970"/>
                    </a:lnTo>
                    <a:cubicBezTo>
                      <a:pt x="943" y="1001"/>
                      <a:pt x="882" y="1001"/>
                      <a:pt x="943" y="1001"/>
                    </a:cubicBezTo>
                    <a:cubicBezTo>
                      <a:pt x="943" y="1001"/>
                      <a:pt x="912" y="1031"/>
                      <a:pt x="882" y="1092"/>
                    </a:cubicBezTo>
                    <a:cubicBezTo>
                      <a:pt x="835" y="1139"/>
                      <a:pt x="842" y="1242"/>
                      <a:pt x="891" y="1242"/>
                    </a:cubicBezTo>
                    <a:cubicBezTo>
                      <a:pt x="905" y="1242"/>
                      <a:pt x="923" y="1234"/>
                      <a:pt x="943" y="1213"/>
                    </a:cubicBezTo>
                    <a:lnTo>
                      <a:pt x="943" y="1244"/>
                    </a:lnTo>
                    <a:cubicBezTo>
                      <a:pt x="943" y="1274"/>
                      <a:pt x="973" y="1274"/>
                      <a:pt x="973" y="1274"/>
                    </a:cubicBezTo>
                    <a:cubicBezTo>
                      <a:pt x="1003" y="1305"/>
                      <a:pt x="973" y="1335"/>
                      <a:pt x="973" y="1365"/>
                    </a:cubicBezTo>
                    <a:lnTo>
                      <a:pt x="912" y="1365"/>
                    </a:lnTo>
                    <a:cubicBezTo>
                      <a:pt x="886" y="1348"/>
                      <a:pt x="861" y="1340"/>
                      <a:pt x="843" y="1340"/>
                    </a:cubicBezTo>
                    <a:cubicBezTo>
                      <a:pt x="809" y="1340"/>
                      <a:pt x="794" y="1365"/>
                      <a:pt x="818" y="1396"/>
                    </a:cubicBezTo>
                    <a:lnTo>
                      <a:pt x="818" y="1396"/>
                    </a:lnTo>
                    <a:cubicBezTo>
                      <a:pt x="791" y="1398"/>
                      <a:pt x="791" y="1430"/>
                      <a:pt x="791" y="1517"/>
                    </a:cubicBezTo>
                    <a:cubicBezTo>
                      <a:pt x="791" y="1548"/>
                      <a:pt x="851" y="1609"/>
                      <a:pt x="882" y="1609"/>
                    </a:cubicBezTo>
                    <a:cubicBezTo>
                      <a:pt x="912" y="1639"/>
                      <a:pt x="912" y="1669"/>
                      <a:pt x="912" y="1669"/>
                    </a:cubicBezTo>
                    <a:cubicBezTo>
                      <a:pt x="912" y="1700"/>
                      <a:pt x="912" y="1700"/>
                      <a:pt x="851" y="1700"/>
                    </a:cubicBezTo>
                    <a:cubicBezTo>
                      <a:pt x="843" y="1696"/>
                      <a:pt x="836" y="1694"/>
                      <a:pt x="830" y="1694"/>
                    </a:cubicBezTo>
                    <a:cubicBezTo>
                      <a:pt x="792" y="1694"/>
                      <a:pt x="799" y="1765"/>
                      <a:pt x="851" y="1791"/>
                    </a:cubicBezTo>
                    <a:lnTo>
                      <a:pt x="791" y="1791"/>
                    </a:lnTo>
                    <a:cubicBezTo>
                      <a:pt x="760" y="1791"/>
                      <a:pt x="730" y="1821"/>
                      <a:pt x="730" y="2004"/>
                    </a:cubicBezTo>
                    <a:cubicBezTo>
                      <a:pt x="699" y="2156"/>
                      <a:pt x="669" y="2277"/>
                      <a:pt x="639" y="2277"/>
                    </a:cubicBezTo>
                    <a:cubicBezTo>
                      <a:pt x="608" y="2277"/>
                      <a:pt x="639" y="2429"/>
                      <a:pt x="699" y="2520"/>
                    </a:cubicBezTo>
                    <a:cubicBezTo>
                      <a:pt x="669" y="2520"/>
                      <a:pt x="669" y="2551"/>
                      <a:pt x="639" y="2612"/>
                    </a:cubicBezTo>
                    <a:cubicBezTo>
                      <a:pt x="639" y="2733"/>
                      <a:pt x="639" y="2733"/>
                      <a:pt x="578" y="2733"/>
                    </a:cubicBezTo>
                    <a:cubicBezTo>
                      <a:pt x="551" y="2706"/>
                      <a:pt x="536" y="2691"/>
                      <a:pt x="533" y="2691"/>
                    </a:cubicBezTo>
                    <a:lnTo>
                      <a:pt x="533" y="2691"/>
                    </a:lnTo>
                    <a:cubicBezTo>
                      <a:pt x="529" y="2691"/>
                      <a:pt x="544" y="2713"/>
                      <a:pt x="578" y="2764"/>
                    </a:cubicBezTo>
                    <a:cubicBezTo>
                      <a:pt x="639" y="2824"/>
                      <a:pt x="578" y="2916"/>
                      <a:pt x="517" y="2916"/>
                    </a:cubicBezTo>
                    <a:cubicBezTo>
                      <a:pt x="487" y="2916"/>
                      <a:pt x="487" y="2946"/>
                      <a:pt x="487" y="3007"/>
                    </a:cubicBezTo>
                    <a:cubicBezTo>
                      <a:pt x="517" y="3068"/>
                      <a:pt x="487" y="3128"/>
                      <a:pt x="487" y="3220"/>
                    </a:cubicBezTo>
                    <a:cubicBezTo>
                      <a:pt x="456" y="3341"/>
                      <a:pt x="456" y="3341"/>
                      <a:pt x="548" y="3341"/>
                    </a:cubicBezTo>
                    <a:cubicBezTo>
                      <a:pt x="608" y="3341"/>
                      <a:pt x="608" y="3372"/>
                      <a:pt x="578" y="3463"/>
                    </a:cubicBezTo>
                    <a:cubicBezTo>
                      <a:pt x="578" y="3493"/>
                      <a:pt x="578" y="3524"/>
                      <a:pt x="548" y="3524"/>
                    </a:cubicBezTo>
                    <a:cubicBezTo>
                      <a:pt x="548" y="3524"/>
                      <a:pt x="517" y="3554"/>
                      <a:pt x="517" y="3615"/>
                    </a:cubicBezTo>
                    <a:cubicBezTo>
                      <a:pt x="517" y="3645"/>
                      <a:pt x="487" y="3675"/>
                      <a:pt x="456" y="3675"/>
                    </a:cubicBezTo>
                    <a:cubicBezTo>
                      <a:pt x="456" y="3675"/>
                      <a:pt x="426" y="3706"/>
                      <a:pt x="426" y="3797"/>
                    </a:cubicBezTo>
                    <a:cubicBezTo>
                      <a:pt x="400" y="3850"/>
                      <a:pt x="396" y="3925"/>
                      <a:pt x="376" y="3925"/>
                    </a:cubicBezTo>
                    <a:cubicBezTo>
                      <a:pt x="373" y="3925"/>
                      <a:pt x="369" y="3923"/>
                      <a:pt x="365" y="3919"/>
                    </a:cubicBezTo>
                    <a:lnTo>
                      <a:pt x="365" y="3919"/>
                    </a:lnTo>
                    <a:cubicBezTo>
                      <a:pt x="365" y="3979"/>
                      <a:pt x="365" y="3979"/>
                      <a:pt x="396" y="3979"/>
                    </a:cubicBezTo>
                    <a:cubicBezTo>
                      <a:pt x="426" y="3979"/>
                      <a:pt x="456" y="4010"/>
                      <a:pt x="426" y="4162"/>
                    </a:cubicBezTo>
                    <a:cubicBezTo>
                      <a:pt x="396" y="4253"/>
                      <a:pt x="396" y="4344"/>
                      <a:pt x="426" y="4375"/>
                    </a:cubicBezTo>
                    <a:cubicBezTo>
                      <a:pt x="426" y="4405"/>
                      <a:pt x="426" y="4405"/>
                      <a:pt x="396" y="4405"/>
                    </a:cubicBezTo>
                    <a:cubicBezTo>
                      <a:pt x="335" y="4405"/>
                      <a:pt x="335" y="4466"/>
                      <a:pt x="396" y="4557"/>
                    </a:cubicBezTo>
                    <a:cubicBezTo>
                      <a:pt x="426" y="4557"/>
                      <a:pt x="426" y="4587"/>
                      <a:pt x="365" y="4618"/>
                    </a:cubicBezTo>
                    <a:cubicBezTo>
                      <a:pt x="365" y="4618"/>
                      <a:pt x="365" y="4648"/>
                      <a:pt x="396" y="4709"/>
                    </a:cubicBezTo>
                    <a:cubicBezTo>
                      <a:pt x="426" y="4739"/>
                      <a:pt x="426" y="4739"/>
                      <a:pt x="396" y="4831"/>
                    </a:cubicBezTo>
                    <a:cubicBezTo>
                      <a:pt x="365" y="4831"/>
                      <a:pt x="365" y="4861"/>
                      <a:pt x="365" y="4891"/>
                    </a:cubicBezTo>
                    <a:cubicBezTo>
                      <a:pt x="396" y="4983"/>
                      <a:pt x="396" y="5378"/>
                      <a:pt x="335" y="5438"/>
                    </a:cubicBezTo>
                    <a:cubicBezTo>
                      <a:pt x="396" y="5469"/>
                      <a:pt x="396" y="5469"/>
                      <a:pt x="396" y="5499"/>
                    </a:cubicBezTo>
                    <a:cubicBezTo>
                      <a:pt x="304" y="5530"/>
                      <a:pt x="335" y="5590"/>
                      <a:pt x="426" y="5590"/>
                    </a:cubicBezTo>
                    <a:lnTo>
                      <a:pt x="426" y="5530"/>
                    </a:lnTo>
                    <a:lnTo>
                      <a:pt x="426" y="5499"/>
                    </a:lnTo>
                    <a:cubicBezTo>
                      <a:pt x="487" y="5499"/>
                      <a:pt x="487" y="5621"/>
                      <a:pt x="396" y="5621"/>
                    </a:cubicBezTo>
                    <a:cubicBezTo>
                      <a:pt x="304" y="5651"/>
                      <a:pt x="304" y="5651"/>
                      <a:pt x="396" y="5682"/>
                    </a:cubicBezTo>
                    <a:cubicBezTo>
                      <a:pt x="456" y="5742"/>
                      <a:pt x="456" y="5773"/>
                      <a:pt x="365" y="5803"/>
                    </a:cubicBezTo>
                    <a:cubicBezTo>
                      <a:pt x="304" y="5803"/>
                      <a:pt x="304" y="5803"/>
                      <a:pt x="365" y="5834"/>
                    </a:cubicBezTo>
                    <a:cubicBezTo>
                      <a:pt x="517" y="5925"/>
                      <a:pt x="548" y="6046"/>
                      <a:pt x="426" y="6046"/>
                    </a:cubicBezTo>
                    <a:cubicBezTo>
                      <a:pt x="335" y="6046"/>
                      <a:pt x="304" y="6077"/>
                      <a:pt x="304" y="6107"/>
                    </a:cubicBezTo>
                    <a:cubicBezTo>
                      <a:pt x="304" y="6168"/>
                      <a:pt x="335" y="6168"/>
                      <a:pt x="396" y="6168"/>
                    </a:cubicBezTo>
                    <a:cubicBezTo>
                      <a:pt x="413" y="6150"/>
                      <a:pt x="426" y="6143"/>
                      <a:pt x="433" y="6143"/>
                    </a:cubicBezTo>
                    <a:cubicBezTo>
                      <a:pt x="451" y="6143"/>
                      <a:pt x="439" y="6186"/>
                      <a:pt x="396" y="6229"/>
                    </a:cubicBezTo>
                    <a:cubicBezTo>
                      <a:pt x="274" y="6350"/>
                      <a:pt x="304" y="6411"/>
                      <a:pt x="365" y="6533"/>
                    </a:cubicBezTo>
                    <a:cubicBezTo>
                      <a:pt x="409" y="6641"/>
                      <a:pt x="421" y="6734"/>
                      <a:pt x="402" y="6734"/>
                    </a:cubicBezTo>
                    <a:cubicBezTo>
                      <a:pt x="395" y="6734"/>
                      <a:pt x="383" y="6719"/>
                      <a:pt x="365" y="6685"/>
                    </a:cubicBezTo>
                    <a:cubicBezTo>
                      <a:pt x="335" y="6654"/>
                      <a:pt x="320" y="6639"/>
                      <a:pt x="316" y="6639"/>
                    </a:cubicBezTo>
                    <a:lnTo>
                      <a:pt x="316" y="6639"/>
                    </a:lnTo>
                    <a:cubicBezTo>
                      <a:pt x="312" y="6639"/>
                      <a:pt x="320" y="6654"/>
                      <a:pt x="335" y="6685"/>
                    </a:cubicBezTo>
                    <a:cubicBezTo>
                      <a:pt x="335" y="6776"/>
                      <a:pt x="335" y="6837"/>
                      <a:pt x="335" y="6897"/>
                    </a:cubicBezTo>
                    <a:cubicBezTo>
                      <a:pt x="335" y="6928"/>
                      <a:pt x="365" y="6958"/>
                      <a:pt x="426" y="6958"/>
                    </a:cubicBezTo>
                    <a:cubicBezTo>
                      <a:pt x="335" y="6989"/>
                      <a:pt x="335" y="7080"/>
                      <a:pt x="396" y="7141"/>
                    </a:cubicBezTo>
                    <a:lnTo>
                      <a:pt x="396" y="7232"/>
                    </a:lnTo>
                    <a:cubicBezTo>
                      <a:pt x="396" y="7262"/>
                      <a:pt x="396" y="7262"/>
                      <a:pt x="456" y="7293"/>
                    </a:cubicBezTo>
                    <a:cubicBezTo>
                      <a:pt x="487" y="7323"/>
                      <a:pt x="456" y="7384"/>
                      <a:pt x="426" y="7414"/>
                    </a:cubicBezTo>
                    <a:cubicBezTo>
                      <a:pt x="396" y="7445"/>
                      <a:pt x="365" y="7505"/>
                      <a:pt x="396" y="7505"/>
                    </a:cubicBezTo>
                    <a:cubicBezTo>
                      <a:pt x="426" y="7505"/>
                      <a:pt x="456" y="7566"/>
                      <a:pt x="517" y="7597"/>
                    </a:cubicBezTo>
                    <a:cubicBezTo>
                      <a:pt x="542" y="7621"/>
                      <a:pt x="527" y="7666"/>
                      <a:pt x="504" y="7666"/>
                    </a:cubicBezTo>
                    <a:cubicBezTo>
                      <a:pt x="498" y="7666"/>
                      <a:pt x="493" y="7663"/>
                      <a:pt x="487" y="7657"/>
                    </a:cubicBezTo>
                    <a:cubicBezTo>
                      <a:pt x="426" y="7657"/>
                      <a:pt x="426" y="7657"/>
                      <a:pt x="426" y="7718"/>
                    </a:cubicBezTo>
                    <a:cubicBezTo>
                      <a:pt x="426" y="7779"/>
                      <a:pt x="426" y="7840"/>
                      <a:pt x="456" y="7840"/>
                    </a:cubicBezTo>
                    <a:cubicBezTo>
                      <a:pt x="487" y="7840"/>
                      <a:pt x="517" y="8052"/>
                      <a:pt x="487" y="8113"/>
                    </a:cubicBezTo>
                    <a:cubicBezTo>
                      <a:pt x="487" y="8113"/>
                      <a:pt x="487" y="8144"/>
                      <a:pt x="487" y="8174"/>
                    </a:cubicBezTo>
                    <a:cubicBezTo>
                      <a:pt x="517" y="8204"/>
                      <a:pt x="548" y="8265"/>
                      <a:pt x="548" y="8296"/>
                    </a:cubicBezTo>
                    <a:cubicBezTo>
                      <a:pt x="548" y="8296"/>
                      <a:pt x="548" y="8326"/>
                      <a:pt x="608" y="8356"/>
                    </a:cubicBezTo>
                    <a:cubicBezTo>
                      <a:pt x="608" y="8387"/>
                      <a:pt x="608" y="8448"/>
                      <a:pt x="578" y="8448"/>
                    </a:cubicBezTo>
                    <a:cubicBezTo>
                      <a:pt x="639" y="8478"/>
                      <a:pt x="639" y="8478"/>
                      <a:pt x="578" y="8508"/>
                    </a:cubicBezTo>
                    <a:cubicBezTo>
                      <a:pt x="517" y="8539"/>
                      <a:pt x="517" y="8539"/>
                      <a:pt x="578" y="8569"/>
                    </a:cubicBezTo>
                    <a:cubicBezTo>
                      <a:pt x="639" y="8600"/>
                      <a:pt x="639" y="8600"/>
                      <a:pt x="608" y="8630"/>
                    </a:cubicBezTo>
                    <a:cubicBezTo>
                      <a:pt x="578" y="8630"/>
                      <a:pt x="578" y="8660"/>
                      <a:pt x="608" y="8660"/>
                    </a:cubicBezTo>
                    <a:cubicBezTo>
                      <a:pt x="669" y="8691"/>
                      <a:pt x="730" y="8812"/>
                      <a:pt x="669" y="8812"/>
                    </a:cubicBezTo>
                    <a:cubicBezTo>
                      <a:pt x="669" y="8812"/>
                      <a:pt x="669" y="8843"/>
                      <a:pt x="699" y="8873"/>
                    </a:cubicBezTo>
                    <a:cubicBezTo>
                      <a:pt x="791" y="8904"/>
                      <a:pt x="791" y="8904"/>
                      <a:pt x="699" y="8934"/>
                    </a:cubicBezTo>
                    <a:cubicBezTo>
                      <a:pt x="639" y="8964"/>
                      <a:pt x="639" y="9025"/>
                      <a:pt x="730" y="9025"/>
                    </a:cubicBezTo>
                    <a:cubicBezTo>
                      <a:pt x="730" y="9025"/>
                      <a:pt x="760" y="9056"/>
                      <a:pt x="730" y="9116"/>
                    </a:cubicBezTo>
                    <a:cubicBezTo>
                      <a:pt x="730" y="9201"/>
                      <a:pt x="730" y="9393"/>
                      <a:pt x="779" y="9393"/>
                    </a:cubicBezTo>
                    <a:cubicBezTo>
                      <a:pt x="783" y="9393"/>
                      <a:pt x="787" y="9392"/>
                      <a:pt x="791" y="9390"/>
                    </a:cubicBezTo>
                    <a:lnTo>
                      <a:pt x="821" y="9451"/>
                    </a:lnTo>
                    <a:cubicBezTo>
                      <a:pt x="791" y="9542"/>
                      <a:pt x="791" y="9572"/>
                      <a:pt x="851" y="9603"/>
                    </a:cubicBezTo>
                    <a:lnTo>
                      <a:pt x="882" y="9633"/>
                    </a:lnTo>
                    <a:cubicBezTo>
                      <a:pt x="851" y="9633"/>
                      <a:pt x="821" y="9694"/>
                      <a:pt x="821" y="9724"/>
                    </a:cubicBezTo>
                    <a:cubicBezTo>
                      <a:pt x="851" y="9755"/>
                      <a:pt x="851" y="9755"/>
                      <a:pt x="882" y="9755"/>
                    </a:cubicBezTo>
                    <a:cubicBezTo>
                      <a:pt x="891" y="9736"/>
                      <a:pt x="898" y="9729"/>
                      <a:pt x="902" y="9729"/>
                    </a:cubicBezTo>
                    <a:cubicBezTo>
                      <a:pt x="912" y="9729"/>
                      <a:pt x="912" y="9764"/>
                      <a:pt x="912" y="9785"/>
                    </a:cubicBezTo>
                    <a:cubicBezTo>
                      <a:pt x="912" y="9815"/>
                      <a:pt x="882" y="9876"/>
                      <a:pt x="851" y="9876"/>
                    </a:cubicBezTo>
                    <a:lnTo>
                      <a:pt x="882" y="9907"/>
                    </a:lnTo>
                    <a:cubicBezTo>
                      <a:pt x="943" y="9907"/>
                      <a:pt x="943" y="9937"/>
                      <a:pt x="912" y="9937"/>
                    </a:cubicBezTo>
                    <a:cubicBezTo>
                      <a:pt x="882" y="9998"/>
                      <a:pt x="912" y="10028"/>
                      <a:pt x="912" y="10059"/>
                    </a:cubicBezTo>
                    <a:cubicBezTo>
                      <a:pt x="933" y="10059"/>
                      <a:pt x="926" y="10072"/>
                      <a:pt x="919" y="10072"/>
                    </a:cubicBezTo>
                    <a:cubicBezTo>
                      <a:pt x="916" y="10072"/>
                      <a:pt x="912" y="10069"/>
                      <a:pt x="912" y="10059"/>
                    </a:cubicBezTo>
                    <a:lnTo>
                      <a:pt x="882" y="10059"/>
                    </a:lnTo>
                    <a:cubicBezTo>
                      <a:pt x="867" y="10089"/>
                      <a:pt x="867" y="10097"/>
                      <a:pt x="874" y="10097"/>
                    </a:cubicBezTo>
                    <a:cubicBezTo>
                      <a:pt x="882" y="10097"/>
                      <a:pt x="897" y="10089"/>
                      <a:pt x="912" y="10089"/>
                    </a:cubicBezTo>
                    <a:cubicBezTo>
                      <a:pt x="912" y="10089"/>
                      <a:pt x="912" y="10119"/>
                      <a:pt x="943" y="10180"/>
                    </a:cubicBezTo>
                    <a:cubicBezTo>
                      <a:pt x="943" y="10202"/>
                      <a:pt x="943" y="10223"/>
                      <a:pt x="953" y="10223"/>
                    </a:cubicBezTo>
                    <a:cubicBezTo>
                      <a:pt x="958" y="10223"/>
                      <a:pt x="964" y="10219"/>
                      <a:pt x="973" y="10211"/>
                    </a:cubicBezTo>
                    <a:cubicBezTo>
                      <a:pt x="988" y="10195"/>
                      <a:pt x="1003" y="10188"/>
                      <a:pt x="1019" y="10188"/>
                    </a:cubicBezTo>
                    <a:cubicBezTo>
                      <a:pt x="1034" y="10188"/>
                      <a:pt x="1049" y="10195"/>
                      <a:pt x="1064" y="10211"/>
                    </a:cubicBezTo>
                    <a:cubicBezTo>
                      <a:pt x="1085" y="10211"/>
                      <a:pt x="1078" y="10238"/>
                      <a:pt x="1071" y="10238"/>
                    </a:cubicBezTo>
                    <a:cubicBezTo>
                      <a:pt x="1068" y="10238"/>
                      <a:pt x="1064" y="10231"/>
                      <a:pt x="1064" y="10211"/>
                    </a:cubicBezTo>
                    <a:cubicBezTo>
                      <a:pt x="1003" y="10241"/>
                      <a:pt x="973" y="10241"/>
                      <a:pt x="1003" y="10271"/>
                    </a:cubicBezTo>
                    <a:cubicBezTo>
                      <a:pt x="1003" y="10302"/>
                      <a:pt x="973" y="10332"/>
                      <a:pt x="973" y="10332"/>
                    </a:cubicBezTo>
                    <a:cubicBezTo>
                      <a:pt x="965" y="10329"/>
                      <a:pt x="958" y="10328"/>
                      <a:pt x="953" y="10328"/>
                    </a:cubicBezTo>
                    <a:cubicBezTo>
                      <a:pt x="898" y="10328"/>
                      <a:pt x="976" y="10456"/>
                      <a:pt x="1003" y="10484"/>
                    </a:cubicBezTo>
                    <a:cubicBezTo>
                      <a:pt x="1095" y="10514"/>
                      <a:pt x="1095" y="10575"/>
                      <a:pt x="1034" y="10575"/>
                    </a:cubicBezTo>
                    <a:cubicBezTo>
                      <a:pt x="973" y="10606"/>
                      <a:pt x="1064" y="10666"/>
                      <a:pt x="1155" y="10666"/>
                    </a:cubicBezTo>
                    <a:lnTo>
                      <a:pt x="1277" y="10666"/>
                    </a:lnTo>
                    <a:lnTo>
                      <a:pt x="1155" y="10697"/>
                    </a:lnTo>
                    <a:cubicBezTo>
                      <a:pt x="1034" y="10788"/>
                      <a:pt x="1034" y="10788"/>
                      <a:pt x="1155" y="10879"/>
                    </a:cubicBezTo>
                    <a:cubicBezTo>
                      <a:pt x="1186" y="10940"/>
                      <a:pt x="1186" y="10940"/>
                      <a:pt x="1155" y="10940"/>
                    </a:cubicBezTo>
                    <a:cubicBezTo>
                      <a:pt x="1125" y="10940"/>
                      <a:pt x="1125" y="11001"/>
                      <a:pt x="1186" y="11092"/>
                    </a:cubicBezTo>
                    <a:cubicBezTo>
                      <a:pt x="1216" y="11214"/>
                      <a:pt x="1216" y="11244"/>
                      <a:pt x="1247" y="11244"/>
                    </a:cubicBezTo>
                    <a:cubicBezTo>
                      <a:pt x="1247" y="11244"/>
                      <a:pt x="1277" y="11274"/>
                      <a:pt x="1277" y="11305"/>
                    </a:cubicBezTo>
                    <a:cubicBezTo>
                      <a:pt x="1234" y="11348"/>
                      <a:pt x="1252" y="11391"/>
                      <a:pt x="1287" y="11391"/>
                    </a:cubicBezTo>
                    <a:cubicBezTo>
                      <a:pt x="1302" y="11391"/>
                      <a:pt x="1320" y="11383"/>
                      <a:pt x="1338" y="11366"/>
                    </a:cubicBezTo>
                    <a:cubicBezTo>
                      <a:pt x="1338" y="11366"/>
                      <a:pt x="1338" y="11426"/>
                      <a:pt x="1368" y="11457"/>
                    </a:cubicBezTo>
                    <a:lnTo>
                      <a:pt x="1307" y="11457"/>
                    </a:lnTo>
                    <a:cubicBezTo>
                      <a:pt x="1277" y="11457"/>
                      <a:pt x="1307" y="11548"/>
                      <a:pt x="1399" y="11822"/>
                    </a:cubicBezTo>
                    <a:cubicBezTo>
                      <a:pt x="1520" y="12156"/>
                      <a:pt x="1551" y="12186"/>
                      <a:pt x="1611" y="12186"/>
                    </a:cubicBezTo>
                    <a:cubicBezTo>
                      <a:pt x="1672" y="12186"/>
                      <a:pt x="1703" y="12217"/>
                      <a:pt x="1611" y="12247"/>
                    </a:cubicBezTo>
                    <a:cubicBezTo>
                      <a:pt x="1587" y="12247"/>
                      <a:pt x="1582" y="12286"/>
                      <a:pt x="1597" y="12286"/>
                    </a:cubicBezTo>
                    <a:cubicBezTo>
                      <a:pt x="1600" y="12286"/>
                      <a:pt x="1605" y="12284"/>
                      <a:pt x="1611" y="12277"/>
                    </a:cubicBezTo>
                    <a:cubicBezTo>
                      <a:pt x="1611" y="12277"/>
                      <a:pt x="1642" y="12369"/>
                      <a:pt x="1611" y="12399"/>
                    </a:cubicBezTo>
                    <a:cubicBezTo>
                      <a:pt x="1581" y="12551"/>
                      <a:pt x="1642" y="12551"/>
                      <a:pt x="1672" y="12551"/>
                    </a:cubicBezTo>
                    <a:cubicBezTo>
                      <a:pt x="1682" y="12532"/>
                      <a:pt x="1688" y="12525"/>
                      <a:pt x="1692" y="12525"/>
                    </a:cubicBezTo>
                    <a:lnTo>
                      <a:pt x="1692" y="12525"/>
                    </a:lnTo>
                    <a:cubicBezTo>
                      <a:pt x="1700" y="12525"/>
                      <a:pt x="1693" y="12560"/>
                      <a:pt x="1672" y="12581"/>
                    </a:cubicBezTo>
                    <a:cubicBezTo>
                      <a:pt x="1672" y="12642"/>
                      <a:pt x="1642" y="12673"/>
                      <a:pt x="1672" y="12673"/>
                    </a:cubicBezTo>
                    <a:cubicBezTo>
                      <a:pt x="1733" y="12703"/>
                      <a:pt x="1824" y="12885"/>
                      <a:pt x="1763" y="12916"/>
                    </a:cubicBezTo>
                    <a:cubicBezTo>
                      <a:pt x="1763" y="12916"/>
                      <a:pt x="1794" y="12946"/>
                      <a:pt x="1794" y="13007"/>
                    </a:cubicBezTo>
                    <a:cubicBezTo>
                      <a:pt x="1799" y="13002"/>
                      <a:pt x="1805" y="12999"/>
                      <a:pt x="1810" y="12999"/>
                    </a:cubicBezTo>
                    <a:cubicBezTo>
                      <a:pt x="1835" y="12999"/>
                      <a:pt x="1860" y="13053"/>
                      <a:pt x="1885" y="13129"/>
                    </a:cubicBezTo>
                    <a:cubicBezTo>
                      <a:pt x="1915" y="13189"/>
                      <a:pt x="1946" y="13220"/>
                      <a:pt x="1915" y="13250"/>
                    </a:cubicBezTo>
                    <a:cubicBezTo>
                      <a:pt x="1899" y="13242"/>
                      <a:pt x="1889" y="13238"/>
                      <a:pt x="1885" y="13238"/>
                    </a:cubicBezTo>
                    <a:cubicBezTo>
                      <a:pt x="1873" y="13238"/>
                      <a:pt x="1901" y="13266"/>
                      <a:pt x="1946" y="13311"/>
                    </a:cubicBezTo>
                    <a:cubicBezTo>
                      <a:pt x="1946" y="13341"/>
                      <a:pt x="2037" y="13341"/>
                      <a:pt x="2037" y="13402"/>
                    </a:cubicBezTo>
                    <a:cubicBezTo>
                      <a:pt x="2046" y="13393"/>
                      <a:pt x="2057" y="13389"/>
                      <a:pt x="2069" y="13389"/>
                    </a:cubicBezTo>
                    <a:cubicBezTo>
                      <a:pt x="2098" y="13389"/>
                      <a:pt x="2128" y="13411"/>
                      <a:pt x="2128" y="13432"/>
                    </a:cubicBezTo>
                    <a:lnTo>
                      <a:pt x="2098" y="13463"/>
                    </a:lnTo>
                    <a:lnTo>
                      <a:pt x="2037" y="13463"/>
                    </a:lnTo>
                    <a:cubicBezTo>
                      <a:pt x="2059" y="13507"/>
                      <a:pt x="2065" y="13536"/>
                      <a:pt x="2079" y="13536"/>
                    </a:cubicBezTo>
                    <a:cubicBezTo>
                      <a:pt x="2084" y="13536"/>
                      <a:pt x="2090" y="13532"/>
                      <a:pt x="2098" y="13524"/>
                    </a:cubicBezTo>
                    <a:cubicBezTo>
                      <a:pt x="2098" y="13584"/>
                      <a:pt x="2098" y="13615"/>
                      <a:pt x="2128" y="13676"/>
                    </a:cubicBezTo>
                    <a:cubicBezTo>
                      <a:pt x="2158" y="13767"/>
                      <a:pt x="2189" y="13828"/>
                      <a:pt x="2250" y="13858"/>
                    </a:cubicBezTo>
                    <a:cubicBezTo>
                      <a:pt x="2219" y="13919"/>
                      <a:pt x="2310" y="14132"/>
                      <a:pt x="2402" y="14132"/>
                    </a:cubicBezTo>
                    <a:cubicBezTo>
                      <a:pt x="2410" y="14123"/>
                      <a:pt x="2416" y="14120"/>
                      <a:pt x="2420" y="14120"/>
                    </a:cubicBezTo>
                    <a:cubicBezTo>
                      <a:pt x="2432" y="14120"/>
                      <a:pt x="2432" y="14148"/>
                      <a:pt x="2432" y="14192"/>
                    </a:cubicBezTo>
                    <a:cubicBezTo>
                      <a:pt x="2402" y="14253"/>
                      <a:pt x="2402" y="14253"/>
                      <a:pt x="2462" y="14253"/>
                    </a:cubicBezTo>
                    <a:cubicBezTo>
                      <a:pt x="2523" y="14284"/>
                      <a:pt x="2493" y="14314"/>
                      <a:pt x="2493" y="14375"/>
                    </a:cubicBezTo>
                    <a:cubicBezTo>
                      <a:pt x="2432" y="14436"/>
                      <a:pt x="2462" y="14466"/>
                      <a:pt x="2493" y="14496"/>
                    </a:cubicBezTo>
                    <a:cubicBezTo>
                      <a:pt x="2584" y="14557"/>
                      <a:pt x="2614" y="14618"/>
                      <a:pt x="2614" y="14648"/>
                    </a:cubicBezTo>
                    <a:cubicBezTo>
                      <a:pt x="2652" y="14686"/>
                      <a:pt x="2678" y="14712"/>
                      <a:pt x="2692" y="14712"/>
                    </a:cubicBezTo>
                    <a:cubicBezTo>
                      <a:pt x="2701" y="14712"/>
                      <a:pt x="2706" y="14702"/>
                      <a:pt x="2706" y="14679"/>
                    </a:cubicBezTo>
                    <a:lnTo>
                      <a:pt x="2797" y="14679"/>
                    </a:lnTo>
                    <a:cubicBezTo>
                      <a:pt x="2809" y="14691"/>
                      <a:pt x="2817" y="14700"/>
                      <a:pt x="2823" y="14708"/>
                    </a:cubicBezTo>
                    <a:lnTo>
                      <a:pt x="2823" y="14708"/>
                    </a:lnTo>
                    <a:cubicBezTo>
                      <a:pt x="2801" y="14701"/>
                      <a:pt x="2786" y="14697"/>
                      <a:pt x="2777" y="14697"/>
                    </a:cubicBezTo>
                    <a:cubicBezTo>
                      <a:pt x="2750" y="14697"/>
                      <a:pt x="2766" y="14725"/>
                      <a:pt x="2766" y="14770"/>
                    </a:cubicBezTo>
                    <a:cubicBezTo>
                      <a:pt x="2736" y="14800"/>
                      <a:pt x="2766" y="14861"/>
                      <a:pt x="2797" y="14891"/>
                    </a:cubicBezTo>
                    <a:cubicBezTo>
                      <a:pt x="2827" y="14952"/>
                      <a:pt x="2858" y="15013"/>
                      <a:pt x="2888" y="15043"/>
                    </a:cubicBezTo>
                    <a:cubicBezTo>
                      <a:pt x="2888" y="15136"/>
                      <a:pt x="2906" y="15176"/>
                      <a:pt x="2928" y="15176"/>
                    </a:cubicBezTo>
                    <a:cubicBezTo>
                      <a:pt x="2934" y="15176"/>
                      <a:pt x="2942" y="15172"/>
                      <a:pt x="2949" y="15165"/>
                    </a:cubicBezTo>
                    <a:cubicBezTo>
                      <a:pt x="2979" y="15150"/>
                      <a:pt x="2994" y="15142"/>
                      <a:pt x="2998" y="15142"/>
                    </a:cubicBezTo>
                    <a:lnTo>
                      <a:pt x="2998" y="15142"/>
                    </a:lnTo>
                    <a:cubicBezTo>
                      <a:pt x="3002" y="15142"/>
                      <a:pt x="2994" y="15150"/>
                      <a:pt x="2979" y="15165"/>
                    </a:cubicBezTo>
                    <a:cubicBezTo>
                      <a:pt x="2949" y="15226"/>
                      <a:pt x="3162" y="15591"/>
                      <a:pt x="3222" y="15591"/>
                    </a:cubicBezTo>
                    <a:lnTo>
                      <a:pt x="3192" y="15591"/>
                    </a:lnTo>
                    <a:cubicBezTo>
                      <a:pt x="3162" y="15621"/>
                      <a:pt x="3192" y="15651"/>
                      <a:pt x="3222" y="15712"/>
                    </a:cubicBezTo>
                    <a:cubicBezTo>
                      <a:pt x="3253" y="15743"/>
                      <a:pt x="3374" y="15864"/>
                      <a:pt x="3435" y="15955"/>
                    </a:cubicBezTo>
                    <a:cubicBezTo>
                      <a:pt x="3526" y="16077"/>
                      <a:pt x="3587" y="16168"/>
                      <a:pt x="3617" y="16168"/>
                    </a:cubicBezTo>
                    <a:cubicBezTo>
                      <a:pt x="3617" y="16198"/>
                      <a:pt x="3617" y="16198"/>
                      <a:pt x="3587" y="16198"/>
                    </a:cubicBezTo>
                    <a:cubicBezTo>
                      <a:pt x="3557" y="16198"/>
                      <a:pt x="3587" y="16229"/>
                      <a:pt x="3587" y="16259"/>
                    </a:cubicBezTo>
                    <a:cubicBezTo>
                      <a:pt x="3597" y="16269"/>
                      <a:pt x="3607" y="16273"/>
                      <a:pt x="3617" y="16273"/>
                    </a:cubicBezTo>
                    <a:cubicBezTo>
                      <a:pt x="3638" y="16273"/>
                      <a:pt x="3658" y="16259"/>
                      <a:pt x="3678" y="16259"/>
                    </a:cubicBezTo>
                    <a:cubicBezTo>
                      <a:pt x="3686" y="16252"/>
                      <a:pt x="3692" y="16248"/>
                      <a:pt x="3696" y="16248"/>
                    </a:cubicBezTo>
                    <a:cubicBezTo>
                      <a:pt x="3711" y="16248"/>
                      <a:pt x="3716" y="16282"/>
                      <a:pt x="3739" y="16350"/>
                    </a:cubicBezTo>
                    <a:cubicBezTo>
                      <a:pt x="3739" y="16442"/>
                      <a:pt x="3830" y="16563"/>
                      <a:pt x="3921" y="16594"/>
                    </a:cubicBezTo>
                    <a:cubicBezTo>
                      <a:pt x="3921" y="16624"/>
                      <a:pt x="3952" y="16654"/>
                      <a:pt x="3921" y="16685"/>
                    </a:cubicBezTo>
                    <a:cubicBezTo>
                      <a:pt x="3921" y="16715"/>
                      <a:pt x="3952" y="16806"/>
                      <a:pt x="4043" y="16837"/>
                    </a:cubicBezTo>
                    <a:cubicBezTo>
                      <a:pt x="4073" y="16867"/>
                      <a:pt x="4073" y="16867"/>
                      <a:pt x="4043" y="16867"/>
                    </a:cubicBezTo>
                    <a:cubicBezTo>
                      <a:pt x="4043" y="16912"/>
                      <a:pt x="4027" y="16940"/>
                      <a:pt x="4042" y="16940"/>
                    </a:cubicBezTo>
                    <a:cubicBezTo>
                      <a:pt x="4047" y="16940"/>
                      <a:pt x="4057" y="16936"/>
                      <a:pt x="4073" y="16928"/>
                    </a:cubicBezTo>
                    <a:cubicBezTo>
                      <a:pt x="4165" y="16989"/>
                      <a:pt x="4225" y="17080"/>
                      <a:pt x="4256" y="17141"/>
                    </a:cubicBezTo>
                    <a:cubicBezTo>
                      <a:pt x="4256" y="17171"/>
                      <a:pt x="4286" y="17202"/>
                      <a:pt x="4317" y="17202"/>
                    </a:cubicBezTo>
                    <a:cubicBezTo>
                      <a:pt x="4328" y="17190"/>
                      <a:pt x="4339" y="17179"/>
                      <a:pt x="4347" y="17171"/>
                    </a:cubicBezTo>
                    <a:lnTo>
                      <a:pt x="4347" y="17171"/>
                    </a:lnTo>
                    <a:cubicBezTo>
                      <a:pt x="4328" y="17229"/>
                      <a:pt x="4321" y="17250"/>
                      <a:pt x="4334" y="17250"/>
                    </a:cubicBezTo>
                    <a:cubicBezTo>
                      <a:pt x="4341" y="17250"/>
                      <a:pt x="4355" y="17243"/>
                      <a:pt x="4377" y="17232"/>
                    </a:cubicBezTo>
                    <a:cubicBezTo>
                      <a:pt x="4408" y="17232"/>
                      <a:pt x="4438" y="17232"/>
                      <a:pt x="4408" y="17262"/>
                    </a:cubicBezTo>
                    <a:cubicBezTo>
                      <a:pt x="4408" y="17323"/>
                      <a:pt x="4438" y="17354"/>
                      <a:pt x="4438" y="17354"/>
                    </a:cubicBezTo>
                    <a:cubicBezTo>
                      <a:pt x="4469" y="17384"/>
                      <a:pt x="4621" y="17505"/>
                      <a:pt x="4742" y="17657"/>
                    </a:cubicBezTo>
                    <a:cubicBezTo>
                      <a:pt x="4925" y="17870"/>
                      <a:pt x="5016" y="17961"/>
                      <a:pt x="5016" y="17961"/>
                    </a:cubicBezTo>
                    <a:cubicBezTo>
                      <a:pt x="5076" y="17961"/>
                      <a:pt x="5076" y="17961"/>
                      <a:pt x="5076" y="17992"/>
                    </a:cubicBezTo>
                    <a:cubicBezTo>
                      <a:pt x="5076" y="18053"/>
                      <a:pt x="5107" y="18083"/>
                      <a:pt x="5137" y="18113"/>
                    </a:cubicBezTo>
                    <a:cubicBezTo>
                      <a:pt x="5168" y="18144"/>
                      <a:pt x="5198" y="18174"/>
                      <a:pt x="5168" y="18205"/>
                    </a:cubicBezTo>
                    <a:cubicBezTo>
                      <a:pt x="5198" y="18205"/>
                      <a:pt x="5198" y="18205"/>
                      <a:pt x="5228" y="18235"/>
                    </a:cubicBezTo>
                    <a:cubicBezTo>
                      <a:pt x="5198" y="18235"/>
                      <a:pt x="5228" y="18265"/>
                      <a:pt x="5289" y="18296"/>
                    </a:cubicBezTo>
                    <a:cubicBezTo>
                      <a:pt x="5320" y="18281"/>
                      <a:pt x="5335" y="18273"/>
                      <a:pt x="5339" y="18273"/>
                    </a:cubicBezTo>
                    <a:lnTo>
                      <a:pt x="5339" y="18273"/>
                    </a:lnTo>
                    <a:cubicBezTo>
                      <a:pt x="5342" y="18273"/>
                      <a:pt x="5335" y="18281"/>
                      <a:pt x="5320" y="18296"/>
                    </a:cubicBezTo>
                    <a:cubicBezTo>
                      <a:pt x="5295" y="18320"/>
                      <a:pt x="5330" y="18404"/>
                      <a:pt x="5344" y="18404"/>
                    </a:cubicBezTo>
                    <a:cubicBezTo>
                      <a:pt x="5348" y="18404"/>
                      <a:pt x="5350" y="18399"/>
                      <a:pt x="5350" y="18387"/>
                    </a:cubicBezTo>
                    <a:cubicBezTo>
                      <a:pt x="5356" y="18381"/>
                      <a:pt x="5362" y="18378"/>
                      <a:pt x="5369" y="18378"/>
                    </a:cubicBezTo>
                    <a:cubicBezTo>
                      <a:pt x="5394" y="18378"/>
                      <a:pt x="5423" y="18417"/>
                      <a:pt x="5472" y="18417"/>
                    </a:cubicBezTo>
                    <a:cubicBezTo>
                      <a:pt x="5502" y="18448"/>
                      <a:pt x="5532" y="18478"/>
                      <a:pt x="5502" y="18509"/>
                    </a:cubicBezTo>
                    <a:cubicBezTo>
                      <a:pt x="5502" y="18569"/>
                      <a:pt x="5654" y="18661"/>
                      <a:pt x="5715" y="18691"/>
                    </a:cubicBezTo>
                    <a:cubicBezTo>
                      <a:pt x="5715" y="18681"/>
                      <a:pt x="5718" y="18677"/>
                      <a:pt x="5723" y="18677"/>
                    </a:cubicBezTo>
                    <a:cubicBezTo>
                      <a:pt x="5732" y="18677"/>
                      <a:pt x="5745" y="18691"/>
                      <a:pt x="5745" y="18691"/>
                    </a:cubicBezTo>
                    <a:cubicBezTo>
                      <a:pt x="5715" y="18721"/>
                      <a:pt x="5745" y="18752"/>
                      <a:pt x="5776" y="18782"/>
                    </a:cubicBezTo>
                    <a:cubicBezTo>
                      <a:pt x="5806" y="18782"/>
                      <a:pt x="5776" y="18812"/>
                      <a:pt x="5776" y="18843"/>
                    </a:cubicBezTo>
                    <a:cubicBezTo>
                      <a:pt x="5715" y="18843"/>
                      <a:pt x="5745" y="18843"/>
                      <a:pt x="5806" y="18904"/>
                    </a:cubicBezTo>
                    <a:cubicBezTo>
                      <a:pt x="5836" y="18904"/>
                      <a:pt x="5958" y="19025"/>
                      <a:pt x="6049" y="19086"/>
                    </a:cubicBezTo>
                    <a:cubicBezTo>
                      <a:pt x="6171" y="19238"/>
                      <a:pt x="6232" y="19238"/>
                      <a:pt x="6323" y="19238"/>
                    </a:cubicBezTo>
                    <a:lnTo>
                      <a:pt x="6414" y="19208"/>
                    </a:lnTo>
                    <a:lnTo>
                      <a:pt x="6353" y="19268"/>
                    </a:lnTo>
                    <a:cubicBezTo>
                      <a:pt x="6353" y="19299"/>
                      <a:pt x="6323" y="19360"/>
                      <a:pt x="6323" y="19360"/>
                    </a:cubicBezTo>
                    <a:cubicBezTo>
                      <a:pt x="6332" y="19369"/>
                      <a:pt x="6341" y="19372"/>
                      <a:pt x="6349" y="19372"/>
                    </a:cubicBezTo>
                    <a:cubicBezTo>
                      <a:pt x="6368" y="19372"/>
                      <a:pt x="6383" y="19351"/>
                      <a:pt x="6383" y="19329"/>
                    </a:cubicBezTo>
                    <a:cubicBezTo>
                      <a:pt x="6414" y="19329"/>
                      <a:pt x="6444" y="19329"/>
                      <a:pt x="6475" y="19420"/>
                    </a:cubicBezTo>
                    <a:cubicBezTo>
                      <a:pt x="6505" y="19512"/>
                      <a:pt x="6535" y="19512"/>
                      <a:pt x="6596" y="19512"/>
                    </a:cubicBezTo>
                    <a:cubicBezTo>
                      <a:pt x="6627" y="19542"/>
                      <a:pt x="6657" y="19572"/>
                      <a:pt x="6657" y="19633"/>
                    </a:cubicBezTo>
                    <a:cubicBezTo>
                      <a:pt x="6672" y="19648"/>
                      <a:pt x="6680" y="19656"/>
                      <a:pt x="6687" y="19656"/>
                    </a:cubicBezTo>
                    <a:cubicBezTo>
                      <a:pt x="6695" y="19656"/>
                      <a:pt x="6703" y="19648"/>
                      <a:pt x="6718" y="19633"/>
                    </a:cubicBezTo>
                    <a:cubicBezTo>
                      <a:pt x="6718" y="19624"/>
                      <a:pt x="6720" y="19621"/>
                      <a:pt x="6725" y="19621"/>
                    </a:cubicBezTo>
                    <a:cubicBezTo>
                      <a:pt x="6736" y="19621"/>
                      <a:pt x="6757" y="19642"/>
                      <a:pt x="6779" y="19664"/>
                    </a:cubicBezTo>
                    <a:cubicBezTo>
                      <a:pt x="6754" y="19739"/>
                      <a:pt x="6811" y="19793"/>
                      <a:pt x="6849" y="19793"/>
                    </a:cubicBezTo>
                    <a:cubicBezTo>
                      <a:pt x="6857" y="19793"/>
                      <a:pt x="6864" y="19791"/>
                      <a:pt x="6870" y="19785"/>
                    </a:cubicBezTo>
                    <a:cubicBezTo>
                      <a:pt x="6870" y="19785"/>
                      <a:pt x="6900" y="19785"/>
                      <a:pt x="6931" y="19816"/>
                    </a:cubicBezTo>
                    <a:cubicBezTo>
                      <a:pt x="6961" y="19846"/>
                      <a:pt x="6991" y="19876"/>
                      <a:pt x="7052" y="19876"/>
                    </a:cubicBezTo>
                    <a:cubicBezTo>
                      <a:pt x="7083" y="19907"/>
                      <a:pt x="7113" y="19907"/>
                      <a:pt x="7113" y="19907"/>
                    </a:cubicBezTo>
                    <a:cubicBezTo>
                      <a:pt x="7128" y="19922"/>
                      <a:pt x="7121" y="19930"/>
                      <a:pt x="7105" y="19930"/>
                    </a:cubicBezTo>
                    <a:cubicBezTo>
                      <a:pt x="7090" y="19930"/>
                      <a:pt x="7067" y="19922"/>
                      <a:pt x="7052" y="19907"/>
                    </a:cubicBezTo>
                    <a:lnTo>
                      <a:pt x="7052" y="19968"/>
                    </a:lnTo>
                    <a:cubicBezTo>
                      <a:pt x="7097" y="20012"/>
                      <a:pt x="7125" y="20040"/>
                      <a:pt x="7161" y="20040"/>
                    </a:cubicBezTo>
                    <a:cubicBezTo>
                      <a:pt x="7174" y="20040"/>
                      <a:pt x="7188" y="20036"/>
                      <a:pt x="7204" y="20028"/>
                    </a:cubicBezTo>
                    <a:cubicBezTo>
                      <a:pt x="7265" y="20028"/>
                      <a:pt x="7265" y="20028"/>
                      <a:pt x="7235" y="20059"/>
                    </a:cubicBezTo>
                    <a:cubicBezTo>
                      <a:pt x="7204" y="20089"/>
                      <a:pt x="7204" y="20150"/>
                      <a:pt x="7265" y="20150"/>
                    </a:cubicBezTo>
                    <a:cubicBezTo>
                      <a:pt x="7292" y="20141"/>
                      <a:pt x="7311" y="20137"/>
                      <a:pt x="7323" y="20137"/>
                    </a:cubicBezTo>
                    <a:cubicBezTo>
                      <a:pt x="7354" y="20137"/>
                      <a:pt x="7347" y="20159"/>
                      <a:pt x="7326" y="20180"/>
                    </a:cubicBezTo>
                    <a:cubicBezTo>
                      <a:pt x="7265" y="20211"/>
                      <a:pt x="7265" y="20211"/>
                      <a:pt x="7417" y="20271"/>
                    </a:cubicBezTo>
                    <a:cubicBezTo>
                      <a:pt x="7478" y="20302"/>
                      <a:pt x="7630" y="20363"/>
                      <a:pt x="7721" y="20454"/>
                    </a:cubicBezTo>
                    <a:cubicBezTo>
                      <a:pt x="7842" y="20545"/>
                      <a:pt x="7903" y="20575"/>
                      <a:pt x="7903" y="20636"/>
                    </a:cubicBezTo>
                    <a:cubicBezTo>
                      <a:pt x="7885" y="20672"/>
                      <a:pt x="7889" y="20687"/>
                      <a:pt x="7894" y="20687"/>
                    </a:cubicBezTo>
                    <a:cubicBezTo>
                      <a:pt x="7898" y="20687"/>
                      <a:pt x="7903" y="20679"/>
                      <a:pt x="7903" y="20667"/>
                    </a:cubicBezTo>
                    <a:cubicBezTo>
                      <a:pt x="7915" y="20643"/>
                      <a:pt x="7926" y="20633"/>
                      <a:pt x="7941" y="20633"/>
                    </a:cubicBezTo>
                    <a:cubicBezTo>
                      <a:pt x="7966" y="20633"/>
                      <a:pt x="7999" y="20659"/>
                      <a:pt x="8055" y="20697"/>
                    </a:cubicBezTo>
                    <a:cubicBezTo>
                      <a:pt x="8101" y="20765"/>
                      <a:pt x="8164" y="20800"/>
                      <a:pt x="8218" y="20800"/>
                    </a:cubicBezTo>
                    <a:cubicBezTo>
                      <a:pt x="8236" y="20800"/>
                      <a:pt x="8253" y="20796"/>
                      <a:pt x="8268" y="20788"/>
                    </a:cubicBezTo>
                    <a:cubicBezTo>
                      <a:pt x="8238" y="20788"/>
                      <a:pt x="8207" y="20758"/>
                      <a:pt x="8207" y="20758"/>
                    </a:cubicBezTo>
                    <a:cubicBezTo>
                      <a:pt x="8219" y="20735"/>
                      <a:pt x="8230" y="20725"/>
                      <a:pt x="8242" y="20725"/>
                    </a:cubicBezTo>
                    <a:cubicBezTo>
                      <a:pt x="8261" y="20725"/>
                      <a:pt x="8280" y="20751"/>
                      <a:pt x="8298" y="20788"/>
                    </a:cubicBezTo>
                    <a:cubicBezTo>
                      <a:pt x="8329" y="20819"/>
                      <a:pt x="8329" y="20849"/>
                      <a:pt x="8298" y="20879"/>
                    </a:cubicBezTo>
                    <a:cubicBezTo>
                      <a:pt x="8298" y="20910"/>
                      <a:pt x="8298" y="20940"/>
                      <a:pt x="8329" y="20971"/>
                    </a:cubicBezTo>
                    <a:cubicBezTo>
                      <a:pt x="8344" y="20986"/>
                      <a:pt x="8359" y="20993"/>
                      <a:pt x="8371" y="20993"/>
                    </a:cubicBezTo>
                    <a:cubicBezTo>
                      <a:pt x="8382" y="20993"/>
                      <a:pt x="8390" y="20986"/>
                      <a:pt x="8390" y="20971"/>
                    </a:cubicBezTo>
                    <a:cubicBezTo>
                      <a:pt x="8390" y="20940"/>
                      <a:pt x="8390" y="20940"/>
                      <a:pt x="8420" y="20940"/>
                    </a:cubicBezTo>
                    <a:cubicBezTo>
                      <a:pt x="8450" y="20971"/>
                      <a:pt x="8481" y="21001"/>
                      <a:pt x="8542" y="21001"/>
                    </a:cubicBezTo>
                    <a:cubicBezTo>
                      <a:pt x="8557" y="20986"/>
                      <a:pt x="8572" y="20978"/>
                      <a:pt x="8587" y="20978"/>
                    </a:cubicBezTo>
                    <a:cubicBezTo>
                      <a:pt x="8602" y="20978"/>
                      <a:pt x="8618" y="20986"/>
                      <a:pt x="8633" y="21001"/>
                    </a:cubicBezTo>
                    <a:cubicBezTo>
                      <a:pt x="8633" y="21062"/>
                      <a:pt x="8694" y="21092"/>
                      <a:pt x="8694" y="21092"/>
                    </a:cubicBezTo>
                    <a:lnTo>
                      <a:pt x="8694" y="21123"/>
                    </a:lnTo>
                    <a:cubicBezTo>
                      <a:pt x="8663" y="21153"/>
                      <a:pt x="8663" y="21214"/>
                      <a:pt x="8663" y="21214"/>
                    </a:cubicBezTo>
                    <a:cubicBezTo>
                      <a:pt x="8694" y="21214"/>
                      <a:pt x="8724" y="21183"/>
                      <a:pt x="8724" y="21183"/>
                    </a:cubicBezTo>
                    <a:cubicBezTo>
                      <a:pt x="8724" y="21183"/>
                      <a:pt x="8937" y="21305"/>
                      <a:pt x="9150" y="21427"/>
                    </a:cubicBezTo>
                    <a:cubicBezTo>
                      <a:pt x="9332" y="21548"/>
                      <a:pt x="9575" y="21700"/>
                      <a:pt x="9605" y="21730"/>
                    </a:cubicBezTo>
                    <a:cubicBezTo>
                      <a:pt x="9648" y="21773"/>
                      <a:pt x="9707" y="21816"/>
                      <a:pt x="9737" y="21816"/>
                    </a:cubicBezTo>
                    <a:cubicBezTo>
                      <a:pt x="9750" y="21816"/>
                      <a:pt x="9757" y="21809"/>
                      <a:pt x="9757" y="21791"/>
                    </a:cubicBezTo>
                    <a:cubicBezTo>
                      <a:pt x="9757" y="21787"/>
                      <a:pt x="9761" y="21785"/>
                      <a:pt x="9766" y="21785"/>
                    </a:cubicBezTo>
                    <a:cubicBezTo>
                      <a:pt x="9805" y="21785"/>
                      <a:pt x="9964" y="21868"/>
                      <a:pt x="10122" y="21974"/>
                    </a:cubicBezTo>
                    <a:cubicBezTo>
                      <a:pt x="10333" y="22079"/>
                      <a:pt x="10499" y="22162"/>
                      <a:pt x="10539" y="22162"/>
                    </a:cubicBezTo>
                    <a:cubicBezTo>
                      <a:pt x="10545" y="22162"/>
                      <a:pt x="10548" y="22160"/>
                      <a:pt x="10548" y="22156"/>
                    </a:cubicBezTo>
                    <a:cubicBezTo>
                      <a:pt x="10548" y="22156"/>
                      <a:pt x="10578" y="22186"/>
                      <a:pt x="10639" y="22217"/>
                    </a:cubicBezTo>
                    <a:cubicBezTo>
                      <a:pt x="10730" y="22247"/>
                      <a:pt x="10791" y="22247"/>
                      <a:pt x="10852" y="22278"/>
                    </a:cubicBezTo>
                    <a:cubicBezTo>
                      <a:pt x="10862" y="22267"/>
                      <a:pt x="10872" y="22264"/>
                      <a:pt x="10880" y="22264"/>
                    </a:cubicBezTo>
                    <a:cubicBezTo>
                      <a:pt x="10896" y="22264"/>
                      <a:pt x="10902" y="22278"/>
                      <a:pt x="10882" y="22278"/>
                    </a:cubicBezTo>
                    <a:cubicBezTo>
                      <a:pt x="10852" y="22308"/>
                      <a:pt x="10852" y="22338"/>
                      <a:pt x="10882" y="22369"/>
                    </a:cubicBezTo>
                    <a:cubicBezTo>
                      <a:pt x="10900" y="22378"/>
                      <a:pt x="10915" y="22381"/>
                      <a:pt x="10928" y="22381"/>
                    </a:cubicBezTo>
                    <a:cubicBezTo>
                      <a:pt x="10958" y="22381"/>
                      <a:pt x="10973" y="22360"/>
                      <a:pt x="10973" y="22338"/>
                    </a:cubicBezTo>
                    <a:cubicBezTo>
                      <a:pt x="11004" y="22308"/>
                      <a:pt x="11034" y="22308"/>
                      <a:pt x="11034" y="22308"/>
                    </a:cubicBezTo>
                    <a:cubicBezTo>
                      <a:pt x="11064" y="22338"/>
                      <a:pt x="11064" y="22338"/>
                      <a:pt x="11034" y="22369"/>
                    </a:cubicBezTo>
                    <a:lnTo>
                      <a:pt x="11004" y="22430"/>
                    </a:lnTo>
                    <a:lnTo>
                      <a:pt x="11034" y="22430"/>
                    </a:lnTo>
                    <a:cubicBezTo>
                      <a:pt x="11044" y="22419"/>
                      <a:pt x="11054" y="22416"/>
                      <a:pt x="11063" y="22416"/>
                    </a:cubicBezTo>
                    <a:cubicBezTo>
                      <a:pt x="11081" y="22416"/>
                      <a:pt x="11095" y="22430"/>
                      <a:pt x="11095" y="22430"/>
                    </a:cubicBezTo>
                    <a:cubicBezTo>
                      <a:pt x="11125" y="22430"/>
                      <a:pt x="11125" y="22430"/>
                      <a:pt x="11095" y="22490"/>
                    </a:cubicBezTo>
                    <a:cubicBezTo>
                      <a:pt x="11076" y="22528"/>
                      <a:pt x="11080" y="22554"/>
                      <a:pt x="11101" y="22554"/>
                    </a:cubicBezTo>
                    <a:cubicBezTo>
                      <a:pt x="11114" y="22554"/>
                      <a:pt x="11132" y="22544"/>
                      <a:pt x="11156" y="22521"/>
                    </a:cubicBezTo>
                    <a:lnTo>
                      <a:pt x="11247" y="22521"/>
                    </a:lnTo>
                    <a:cubicBezTo>
                      <a:pt x="11247" y="22575"/>
                      <a:pt x="11291" y="22586"/>
                      <a:pt x="11332" y="22586"/>
                    </a:cubicBezTo>
                    <a:cubicBezTo>
                      <a:pt x="11360" y="22586"/>
                      <a:pt x="11387" y="22582"/>
                      <a:pt x="11399" y="22582"/>
                    </a:cubicBezTo>
                    <a:cubicBezTo>
                      <a:pt x="11399" y="22619"/>
                      <a:pt x="11422" y="22645"/>
                      <a:pt x="11454" y="22645"/>
                    </a:cubicBezTo>
                    <a:cubicBezTo>
                      <a:pt x="11474" y="22645"/>
                      <a:pt x="11497" y="22635"/>
                      <a:pt x="11520" y="22612"/>
                    </a:cubicBezTo>
                    <a:cubicBezTo>
                      <a:pt x="11520" y="22603"/>
                      <a:pt x="11523" y="22599"/>
                      <a:pt x="11527" y="22599"/>
                    </a:cubicBezTo>
                    <a:cubicBezTo>
                      <a:pt x="11538" y="22599"/>
                      <a:pt x="11560" y="22621"/>
                      <a:pt x="11581" y="22642"/>
                    </a:cubicBezTo>
                    <a:cubicBezTo>
                      <a:pt x="11581" y="22703"/>
                      <a:pt x="11642" y="22703"/>
                      <a:pt x="11703" y="22734"/>
                    </a:cubicBezTo>
                    <a:cubicBezTo>
                      <a:pt x="11764" y="22734"/>
                      <a:pt x="12007" y="22825"/>
                      <a:pt x="12280" y="22946"/>
                    </a:cubicBezTo>
                    <a:cubicBezTo>
                      <a:pt x="12544" y="23052"/>
                      <a:pt x="12762" y="23135"/>
                      <a:pt x="12815" y="23135"/>
                    </a:cubicBezTo>
                    <a:cubicBezTo>
                      <a:pt x="12823" y="23135"/>
                      <a:pt x="12827" y="23133"/>
                      <a:pt x="12827" y="23129"/>
                    </a:cubicBezTo>
                    <a:cubicBezTo>
                      <a:pt x="12858" y="23129"/>
                      <a:pt x="12858" y="23129"/>
                      <a:pt x="12888" y="23159"/>
                    </a:cubicBezTo>
                    <a:cubicBezTo>
                      <a:pt x="12888" y="23177"/>
                      <a:pt x="12898" y="23194"/>
                      <a:pt x="12919" y="23194"/>
                    </a:cubicBezTo>
                    <a:cubicBezTo>
                      <a:pt x="12933" y="23194"/>
                      <a:pt x="12954" y="23185"/>
                      <a:pt x="12979" y="23159"/>
                    </a:cubicBezTo>
                    <a:cubicBezTo>
                      <a:pt x="12997" y="23159"/>
                      <a:pt x="13014" y="23139"/>
                      <a:pt x="13020" y="23139"/>
                    </a:cubicBezTo>
                    <a:lnTo>
                      <a:pt x="13020" y="23139"/>
                    </a:lnTo>
                    <a:cubicBezTo>
                      <a:pt x="13025" y="23139"/>
                      <a:pt x="13023" y="23150"/>
                      <a:pt x="13010" y="23189"/>
                    </a:cubicBezTo>
                    <a:cubicBezTo>
                      <a:pt x="12979" y="23220"/>
                      <a:pt x="13071" y="23220"/>
                      <a:pt x="13223" y="23281"/>
                    </a:cubicBezTo>
                    <a:cubicBezTo>
                      <a:pt x="13296" y="23305"/>
                      <a:pt x="13410" y="23350"/>
                      <a:pt x="13451" y="23350"/>
                    </a:cubicBezTo>
                    <a:cubicBezTo>
                      <a:pt x="13460" y="23350"/>
                      <a:pt x="13466" y="23347"/>
                      <a:pt x="13466" y="23341"/>
                    </a:cubicBezTo>
                    <a:lnTo>
                      <a:pt x="13496" y="23341"/>
                    </a:lnTo>
                    <a:cubicBezTo>
                      <a:pt x="13444" y="23394"/>
                      <a:pt x="13572" y="23469"/>
                      <a:pt x="13687" y="23469"/>
                    </a:cubicBezTo>
                    <a:cubicBezTo>
                      <a:pt x="13705" y="23469"/>
                      <a:pt x="13723" y="23467"/>
                      <a:pt x="13739" y="23463"/>
                    </a:cubicBezTo>
                    <a:cubicBezTo>
                      <a:pt x="13800" y="23463"/>
                      <a:pt x="13830" y="23493"/>
                      <a:pt x="13830" y="23524"/>
                    </a:cubicBezTo>
                    <a:lnTo>
                      <a:pt x="14013" y="23524"/>
                    </a:lnTo>
                    <a:cubicBezTo>
                      <a:pt x="14043" y="23554"/>
                      <a:pt x="14195" y="23585"/>
                      <a:pt x="14256" y="23615"/>
                    </a:cubicBezTo>
                    <a:lnTo>
                      <a:pt x="14438" y="23615"/>
                    </a:lnTo>
                    <a:cubicBezTo>
                      <a:pt x="14452" y="23615"/>
                      <a:pt x="14467" y="23622"/>
                      <a:pt x="14475" y="23626"/>
                    </a:cubicBezTo>
                    <a:lnTo>
                      <a:pt x="14475" y="23626"/>
                    </a:lnTo>
                    <a:cubicBezTo>
                      <a:pt x="14508" y="23658"/>
                      <a:pt x="14677" y="23713"/>
                      <a:pt x="14894" y="23767"/>
                    </a:cubicBezTo>
                    <a:cubicBezTo>
                      <a:pt x="15168" y="23828"/>
                      <a:pt x="15381" y="23858"/>
                      <a:pt x="15411" y="23919"/>
                    </a:cubicBezTo>
                    <a:cubicBezTo>
                      <a:pt x="15411" y="23919"/>
                      <a:pt x="15441" y="23919"/>
                      <a:pt x="15502" y="23889"/>
                    </a:cubicBezTo>
                    <a:cubicBezTo>
                      <a:pt x="15517" y="23858"/>
                      <a:pt x="15540" y="23843"/>
                      <a:pt x="15563" y="23843"/>
                    </a:cubicBezTo>
                    <a:cubicBezTo>
                      <a:pt x="15586" y="23843"/>
                      <a:pt x="15609" y="23858"/>
                      <a:pt x="15624" y="23889"/>
                    </a:cubicBezTo>
                    <a:cubicBezTo>
                      <a:pt x="15643" y="23926"/>
                      <a:pt x="15696" y="23952"/>
                      <a:pt x="15749" y="23952"/>
                    </a:cubicBezTo>
                    <a:cubicBezTo>
                      <a:pt x="15781" y="23952"/>
                      <a:pt x="15813" y="23942"/>
                      <a:pt x="15837" y="23919"/>
                    </a:cubicBezTo>
                    <a:lnTo>
                      <a:pt x="15837" y="23949"/>
                    </a:lnTo>
                    <a:cubicBezTo>
                      <a:pt x="15852" y="23980"/>
                      <a:pt x="15890" y="23995"/>
                      <a:pt x="15928" y="23995"/>
                    </a:cubicBezTo>
                    <a:cubicBezTo>
                      <a:pt x="15966" y="23995"/>
                      <a:pt x="16004" y="23980"/>
                      <a:pt x="16019" y="23949"/>
                    </a:cubicBezTo>
                    <a:cubicBezTo>
                      <a:pt x="16049" y="23980"/>
                      <a:pt x="16080" y="24010"/>
                      <a:pt x="16141" y="24010"/>
                    </a:cubicBezTo>
                    <a:cubicBezTo>
                      <a:pt x="16171" y="24010"/>
                      <a:pt x="16171" y="24010"/>
                      <a:pt x="16171" y="24071"/>
                    </a:cubicBezTo>
                    <a:cubicBezTo>
                      <a:pt x="16141" y="24101"/>
                      <a:pt x="16141" y="24132"/>
                      <a:pt x="16171" y="24132"/>
                    </a:cubicBezTo>
                    <a:cubicBezTo>
                      <a:pt x="16183" y="24138"/>
                      <a:pt x="16192" y="24140"/>
                      <a:pt x="16200" y="24140"/>
                    </a:cubicBezTo>
                    <a:cubicBezTo>
                      <a:pt x="16232" y="24140"/>
                      <a:pt x="16232" y="24096"/>
                      <a:pt x="16232" y="24071"/>
                    </a:cubicBezTo>
                    <a:cubicBezTo>
                      <a:pt x="16232" y="24071"/>
                      <a:pt x="16262" y="24101"/>
                      <a:pt x="16323" y="24101"/>
                    </a:cubicBezTo>
                    <a:cubicBezTo>
                      <a:pt x="16323" y="24101"/>
                      <a:pt x="16353" y="24101"/>
                      <a:pt x="16353" y="24071"/>
                    </a:cubicBezTo>
                    <a:cubicBezTo>
                      <a:pt x="16353" y="24041"/>
                      <a:pt x="16384" y="24041"/>
                      <a:pt x="16444" y="24041"/>
                    </a:cubicBezTo>
                    <a:cubicBezTo>
                      <a:pt x="16436" y="24049"/>
                      <a:pt x="16434" y="24053"/>
                      <a:pt x="16437" y="24053"/>
                    </a:cubicBezTo>
                    <a:cubicBezTo>
                      <a:pt x="16442" y="24053"/>
                      <a:pt x="16466" y="24032"/>
                      <a:pt x="16444" y="24010"/>
                    </a:cubicBezTo>
                    <a:cubicBezTo>
                      <a:pt x="16444" y="23980"/>
                      <a:pt x="16444" y="23949"/>
                      <a:pt x="16475" y="23949"/>
                    </a:cubicBezTo>
                    <a:lnTo>
                      <a:pt x="16475" y="23889"/>
                    </a:lnTo>
                    <a:cubicBezTo>
                      <a:pt x="16505" y="23828"/>
                      <a:pt x="16505" y="23797"/>
                      <a:pt x="16444" y="23737"/>
                    </a:cubicBezTo>
                    <a:cubicBezTo>
                      <a:pt x="16348" y="23698"/>
                      <a:pt x="16264" y="23660"/>
                      <a:pt x="16216" y="23660"/>
                    </a:cubicBezTo>
                    <a:cubicBezTo>
                      <a:pt x="16187" y="23660"/>
                      <a:pt x="16171" y="23673"/>
                      <a:pt x="16171" y="23706"/>
                    </a:cubicBezTo>
                    <a:lnTo>
                      <a:pt x="16080" y="23706"/>
                    </a:lnTo>
                    <a:cubicBezTo>
                      <a:pt x="16049" y="23706"/>
                      <a:pt x="16019" y="23676"/>
                      <a:pt x="16019" y="23676"/>
                    </a:cubicBezTo>
                    <a:cubicBezTo>
                      <a:pt x="16019" y="23645"/>
                      <a:pt x="15897" y="23615"/>
                      <a:pt x="15685" y="23585"/>
                    </a:cubicBezTo>
                    <a:cubicBezTo>
                      <a:pt x="15472" y="23554"/>
                      <a:pt x="15381" y="23524"/>
                      <a:pt x="15350" y="23463"/>
                    </a:cubicBezTo>
                    <a:cubicBezTo>
                      <a:pt x="15320" y="23433"/>
                      <a:pt x="15259" y="23433"/>
                      <a:pt x="15259" y="23433"/>
                    </a:cubicBezTo>
                    <a:cubicBezTo>
                      <a:pt x="15259" y="23438"/>
                      <a:pt x="15252" y="23441"/>
                      <a:pt x="15239" y="23441"/>
                    </a:cubicBezTo>
                    <a:cubicBezTo>
                      <a:pt x="15180" y="23441"/>
                      <a:pt x="15002" y="23391"/>
                      <a:pt x="14803" y="23341"/>
                    </a:cubicBezTo>
                    <a:cubicBezTo>
                      <a:pt x="14568" y="23315"/>
                      <a:pt x="14355" y="23244"/>
                      <a:pt x="14300" y="23244"/>
                    </a:cubicBezTo>
                    <a:cubicBezTo>
                      <a:pt x="14291" y="23244"/>
                      <a:pt x="14286" y="23246"/>
                      <a:pt x="14286" y="23250"/>
                    </a:cubicBezTo>
                    <a:cubicBezTo>
                      <a:pt x="14226" y="23250"/>
                      <a:pt x="14195" y="23220"/>
                      <a:pt x="14195" y="23220"/>
                    </a:cubicBezTo>
                    <a:cubicBezTo>
                      <a:pt x="14195" y="23189"/>
                      <a:pt x="14134" y="23189"/>
                      <a:pt x="14074" y="23159"/>
                    </a:cubicBezTo>
                    <a:lnTo>
                      <a:pt x="13922" y="23159"/>
                    </a:lnTo>
                    <a:cubicBezTo>
                      <a:pt x="13922" y="23129"/>
                      <a:pt x="13891" y="23098"/>
                      <a:pt x="13800" y="23098"/>
                    </a:cubicBezTo>
                    <a:cubicBezTo>
                      <a:pt x="13770" y="23083"/>
                      <a:pt x="13747" y="23075"/>
                      <a:pt x="13732" y="23075"/>
                    </a:cubicBezTo>
                    <a:cubicBezTo>
                      <a:pt x="13716" y="23075"/>
                      <a:pt x="13709" y="23083"/>
                      <a:pt x="13709" y="23098"/>
                    </a:cubicBezTo>
                    <a:cubicBezTo>
                      <a:pt x="13648" y="23068"/>
                      <a:pt x="13405" y="23007"/>
                      <a:pt x="13314" y="22916"/>
                    </a:cubicBezTo>
                    <a:cubicBezTo>
                      <a:pt x="13304" y="22906"/>
                      <a:pt x="13293" y="22902"/>
                      <a:pt x="13282" y="22902"/>
                    </a:cubicBezTo>
                    <a:cubicBezTo>
                      <a:pt x="13260" y="22902"/>
                      <a:pt x="13233" y="22916"/>
                      <a:pt x="13192" y="22916"/>
                    </a:cubicBezTo>
                    <a:cubicBezTo>
                      <a:pt x="13192" y="22937"/>
                      <a:pt x="13162" y="22959"/>
                      <a:pt x="13133" y="22959"/>
                    </a:cubicBezTo>
                    <a:cubicBezTo>
                      <a:pt x="13121" y="22959"/>
                      <a:pt x="13110" y="22955"/>
                      <a:pt x="13101" y="22946"/>
                    </a:cubicBezTo>
                    <a:cubicBezTo>
                      <a:pt x="13101" y="22946"/>
                      <a:pt x="13101" y="22916"/>
                      <a:pt x="13131" y="22885"/>
                    </a:cubicBezTo>
                    <a:cubicBezTo>
                      <a:pt x="13162" y="22885"/>
                      <a:pt x="13162" y="22885"/>
                      <a:pt x="13101" y="22855"/>
                    </a:cubicBezTo>
                    <a:cubicBezTo>
                      <a:pt x="13071" y="22825"/>
                      <a:pt x="13040" y="22825"/>
                      <a:pt x="13040" y="22825"/>
                    </a:cubicBezTo>
                    <a:cubicBezTo>
                      <a:pt x="13035" y="22830"/>
                      <a:pt x="13025" y="22833"/>
                      <a:pt x="13010" y="22833"/>
                    </a:cubicBezTo>
                    <a:cubicBezTo>
                      <a:pt x="12943" y="22833"/>
                      <a:pt x="12784" y="22778"/>
                      <a:pt x="12584" y="22703"/>
                    </a:cubicBezTo>
                    <a:cubicBezTo>
                      <a:pt x="12352" y="22610"/>
                      <a:pt x="12244" y="22571"/>
                      <a:pt x="12192" y="22571"/>
                    </a:cubicBezTo>
                    <a:cubicBezTo>
                      <a:pt x="12176" y="22571"/>
                      <a:pt x="12166" y="22574"/>
                      <a:pt x="12159" y="22582"/>
                    </a:cubicBezTo>
                    <a:cubicBezTo>
                      <a:pt x="12159" y="22590"/>
                      <a:pt x="12156" y="22593"/>
                      <a:pt x="12152" y="22593"/>
                    </a:cubicBezTo>
                    <a:cubicBezTo>
                      <a:pt x="12138" y="22593"/>
                      <a:pt x="12104" y="22565"/>
                      <a:pt x="12037" y="22521"/>
                    </a:cubicBezTo>
                    <a:cubicBezTo>
                      <a:pt x="11855" y="22338"/>
                      <a:pt x="11855" y="22338"/>
                      <a:pt x="11794" y="22338"/>
                    </a:cubicBezTo>
                    <a:cubicBezTo>
                      <a:pt x="11855" y="22369"/>
                      <a:pt x="11824" y="22399"/>
                      <a:pt x="11824" y="22430"/>
                    </a:cubicBezTo>
                    <a:cubicBezTo>
                      <a:pt x="11811" y="22457"/>
                      <a:pt x="11797" y="22472"/>
                      <a:pt x="11783" y="22472"/>
                    </a:cubicBezTo>
                    <a:cubicBezTo>
                      <a:pt x="11767" y="22472"/>
                      <a:pt x="11750" y="22449"/>
                      <a:pt x="11733" y="22399"/>
                    </a:cubicBezTo>
                    <a:cubicBezTo>
                      <a:pt x="11760" y="22346"/>
                      <a:pt x="11366" y="22176"/>
                      <a:pt x="11227" y="22176"/>
                    </a:cubicBezTo>
                    <a:cubicBezTo>
                      <a:pt x="11208" y="22176"/>
                      <a:pt x="11193" y="22179"/>
                      <a:pt x="11186" y="22186"/>
                    </a:cubicBezTo>
                    <a:lnTo>
                      <a:pt x="11216" y="22156"/>
                    </a:lnTo>
                    <a:cubicBezTo>
                      <a:pt x="11216" y="22126"/>
                      <a:pt x="11186" y="22095"/>
                      <a:pt x="11034" y="22034"/>
                    </a:cubicBezTo>
                    <a:cubicBezTo>
                      <a:pt x="10973" y="22004"/>
                      <a:pt x="10943" y="21974"/>
                      <a:pt x="10943" y="21974"/>
                    </a:cubicBezTo>
                    <a:cubicBezTo>
                      <a:pt x="10936" y="21994"/>
                      <a:pt x="10921" y="22002"/>
                      <a:pt x="10903" y="22002"/>
                    </a:cubicBezTo>
                    <a:cubicBezTo>
                      <a:pt x="10839" y="22002"/>
                      <a:pt x="10730" y="21906"/>
                      <a:pt x="10730" y="21882"/>
                    </a:cubicBezTo>
                    <a:cubicBezTo>
                      <a:pt x="10730" y="21822"/>
                      <a:pt x="10730" y="21822"/>
                      <a:pt x="10669" y="21791"/>
                    </a:cubicBezTo>
                    <a:cubicBezTo>
                      <a:pt x="10653" y="21795"/>
                      <a:pt x="10636" y="21796"/>
                      <a:pt x="10620" y="21796"/>
                    </a:cubicBezTo>
                    <a:cubicBezTo>
                      <a:pt x="10486" y="21796"/>
                      <a:pt x="10369" y="21697"/>
                      <a:pt x="10396" y="21670"/>
                    </a:cubicBezTo>
                    <a:cubicBezTo>
                      <a:pt x="10396" y="21670"/>
                      <a:pt x="10365" y="21639"/>
                      <a:pt x="10335" y="21609"/>
                    </a:cubicBezTo>
                    <a:cubicBezTo>
                      <a:pt x="10317" y="21618"/>
                      <a:pt x="10299" y="21621"/>
                      <a:pt x="10282" y="21621"/>
                    </a:cubicBezTo>
                    <a:cubicBezTo>
                      <a:pt x="10241" y="21621"/>
                      <a:pt x="10204" y="21600"/>
                      <a:pt x="10183" y="21578"/>
                    </a:cubicBezTo>
                    <a:cubicBezTo>
                      <a:pt x="10130" y="21543"/>
                      <a:pt x="10097" y="21528"/>
                      <a:pt x="10079" y="21528"/>
                    </a:cubicBezTo>
                    <a:cubicBezTo>
                      <a:pt x="10067" y="21528"/>
                      <a:pt x="10061" y="21536"/>
                      <a:pt x="10061" y="21548"/>
                    </a:cubicBezTo>
                    <a:cubicBezTo>
                      <a:pt x="10061" y="21578"/>
                      <a:pt x="10031" y="21609"/>
                      <a:pt x="10001" y="21609"/>
                    </a:cubicBezTo>
                    <a:lnTo>
                      <a:pt x="10031" y="21578"/>
                    </a:lnTo>
                    <a:cubicBezTo>
                      <a:pt x="10031" y="21548"/>
                      <a:pt x="9940" y="21487"/>
                      <a:pt x="9818" y="21396"/>
                    </a:cubicBezTo>
                    <a:cubicBezTo>
                      <a:pt x="9666" y="21305"/>
                      <a:pt x="9575" y="21275"/>
                      <a:pt x="9575" y="21214"/>
                    </a:cubicBezTo>
                    <a:lnTo>
                      <a:pt x="9514" y="21214"/>
                    </a:lnTo>
                    <a:cubicBezTo>
                      <a:pt x="9505" y="21223"/>
                      <a:pt x="9494" y="21226"/>
                      <a:pt x="9483" y="21226"/>
                    </a:cubicBezTo>
                    <a:cubicBezTo>
                      <a:pt x="9456" y="21226"/>
                      <a:pt x="9432" y="21205"/>
                      <a:pt x="9453" y="21183"/>
                    </a:cubicBezTo>
                    <a:cubicBezTo>
                      <a:pt x="9453" y="21153"/>
                      <a:pt x="9332" y="21062"/>
                      <a:pt x="9241" y="21062"/>
                    </a:cubicBezTo>
                    <a:cubicBezTo>
                      <a:pt x="9210" y="21031"/>
                      <a:pt x="9180" y="21001"/>
                      <a:pt x="9180" y="21001"/>
                    </a:cubicBezTo>
                    <a:cubicBezTo>
                      <a:pt x="9180" y="20951"/>
                      <a:pt x="9119" y="20902"/>
                      <a:pt x="9064" y="20902"/>
                    </a:cubicBezTo>
                    <a:cubicBezTo>
                      <a:pt x="9051" y="20902"/>
                      <a:pt x="9039" y="20904"/>
                      <a:pt x="9028" y="20910"/>
                    </a:cubicBezTo>
                    <a:cubicBezTo>
                      <a:pt x="9028" y="20879"/>
                      <a:pt x="8998" y="20849"/>
                      <a:pt x="8967" y="20849"/>
                    </a:cubicBezTo>
                    <a:cubicBezTo>
                      <a:pt x="8906" y="20819"/>
                      <a:pt x="8754" y="20727"/>
                      <a:pt x="8785" y="20697"/>
                    </a:cubicBezTo>
                    <a:lnTo>
                      <a:pt x="8754" y="20697"/>
                    </a:lnTo>
                    <a:cubicBezTo>
                      <a:pt x="8694" y="20697"/>
                      <a:pt x="8663" y="20667"/>
                      <a:pt x="8633" y="20667"/>
                    </a:cubicBezTo>
                    <a:cubicBezTo>
                      <a:pt x="8602" y="20636"/>
                      <a:pt x="8572" y="20606"/>
                      <a:pt x="8542" y="20606"/>
                    </a:cubicBezTo>
                    <a:cubicBezTo>
                      <a:pt x="8521" y="20616"/>
                      <a:pt x="8504" y="20619"/>
                      <a:pt x="8491" y="20619"/>
                    </a:cubicBezTo>
                    <a:cubicBezTo>
                      <a:pt x="8464" y="20619"/>
                      <a:pt x="8450" y="20606"/>
                      <a:pt x="8450" y="20606"/>
                    </a:cubicBezTo>
                    <a:cubicBezTo>
                      <a:pt x="8420" y="20575"/>
                      <a:pt x="8481" y="20575"/>
                      <a:pt x="8511" y="20575"/>
                    </a:cubicBezTo>
                    <a:cubicBezTo>
                      <a:pt x="8602" y="20575"/>
                      <a:pt x="8511" y="20515"/>
                      <a:pt x="8390" y="20515"/>
                    </a:cubicBezTo>
                    <a:cubicBezTo>
                      <a:pt x="8238" y="20515"/>
                      <a:pt x="8238" y="20515"/>
                      <a:pt x="8329" y="20484"/>
                    </a:cubicBezTo>
                    <a:cubicBezTo>
                      <a:pt x="8390" y="20484"/>
                      <a:pt x="8450" y="20484"/>
                      <a:pt x="8359" y="20454"/>
                    </a:cubicBezTo>
                    <a:cubicBezTo>
                      <a:pt x="8359" y="20454"/>
                      <a:pt x="8332" y="20440"/>
                      <a:pt x="8305" y="20440"/>
                    </a:cubicBezTo>
                    <a:cubicBezTo>
                      <a:pt x="8292" y="20440"/>
                      <a:pt x="8278" y="20444"/>
                      <a:pt x="8268" y="20454"/>
                    </a:cubicBezTo>
                    <a:cubicBezTo>
                      <a:pt x="8238" y="20423"/>
                      <a:pt x="8207" y="20393"/>
                      <a:pt x="8177" y="20363"/>
                    </a:cubicBezTo>
                    <a:cubicBezTo>
                      <a:pt x="8146" y="20302"/>
                      <a:pt x="8116" y="20271"/>
                      <a:pt x="8086" y="20271"/>
                    </a:cubicBezTo>
                    <a:cubicBezTo>
                      <a:pt x="8025" y="20271"/>
                      <a:pt x="8025" y="20271"/>
                      <a:pt x="8025" y="20211"/>
                    </a:cubicBezTo>
                    <a:cubicBezTo>
                      <a:pt x="8042" y="20193"/>
                      <a:pt x="8040" y="20176"/>
                      <a:pt x="8023" y="20176"/>
                    </a:cubicBezTo>
                    <a:cubicBezTo>
                      <a:pt x="8010" y="20176"/>
                      <a:pt x="7990" y="20185"/>
                      <a:pt x="7964" y="20211"/>
                    </a:cubicBezTo>
                    <a:cubicBezTo>
                      <a:pt x="7934" y="20211"/>
                      <a:pt x="7903" y="20211"/>
                      <a:pt x="7873" y="20150"/>
                    </a:cubicBezTo>
                    <a:cubicBezTo>
                      <a:pt x="7917" y="20105"/>
                      <a:pt x="7913" y="20077"/>
                      <a:pt x="7896" y="20077"/>
                    </a:cubicBezTo>
                    <a:cubicBezTo>
                      <a:pt x="7889" y="20077"/>
                      <a:pt x="7881" y="20081"/>
                      <a:pt x="7873" y="20089"/>
                    </a:cubicBezTo>
                    <a:lnTo>
                      <a:pt x="7812" y="20089"/>
                    </a:lnTo>
                    <a:cubicBezTo>
                      <a:pt x="7791" y="20111"/>
                      <a:pt x="7769" y="20132"/>
                      <a:pt x="7748" y="20132"/>
                    </a:cubicBezTo>
                    <a:cubicBezTo>
                      <a:pt x="7739" y="20132"/>
                      <a:pt x="7730" y="20128"/>
                      <a:pt x="7721" y="20119"/>
                    </a:cubicBezTo>
                    <a:lnTo>
                      <a:pt x="7721" y="20089"/>
                    </a:lnTo>
                    <a:lnTo>
                      <a:pt x="7782" y="20059"/>
                    </a:lnTo>
                    <a:lnTo>
                      <a:pt x="7812" y="20089"/>
                    </a:lnTo>
                    <a:cubicBezTo>
                      <a:pt x="7812" y="20059"/>
                      <a:pt x="7539" y="19846"/>
                      <a:pt x="7295" y="19633"/>
                    </a:cubicBezTo>
                    <a:cubicBezTo>
                      <a:pt x="7280" y="19618"/>
                      <a:pt x="7257" y="19610"/>
                      <a:pt x="7238" y="19610"/>
                    </a:cubicBezTo>
                    <a:cubicBezTo>
                      <a:pt x="7219" y="19610"/>
                      <a:pt x="7204" y="19618"/>
                      <a:pt x="7204" y="19633"/>
                    </a:cubicBezTo>
                    <a:cubicBezTo>
                      <a:pt x="7181" y="19656"/>
                      <a:pt x="7171" y="19666"/>
                      <a:pt x="7168" y="19666"/>
                    </a:cubicBezTo>
                    <a:cubicBezTo>
                      <a:pt x="7162" y="19666"/>
                      <a:pt x="7174" y="19640"/>
                      <a:pt x="7174" y="19603"/>
                    </a:cubicBezTo>
                    <a:cubicBezTo>
                      <a:pt x="7192" y="19548"/>
                      <a:pt x="7177" y="19504"/>
                      <a:pt x="7156" y="19504"/>
                    </a:cubicBezTo>
                    <a:cubicBezTo>
                      <a:pt x="7142" y="19504"/>
                      <a:pt x="7125" y="19524"/>
                      <a:pt x="7113" y="19572"/>
                    </a:cubicBezTo>
                    <a:cubicBezTo>
                      <a:pt x="7099" y="19600"/>
                      <a:pt x="7092" y="19615"/>
                      <a:pt x="7088" y="19615"/>
                    </a:cubicBezTo>
                    <a:cubicBezTo>
                      <a:pt x="7083" y="19615"/>
                      <a:pt x="7083" y="19592"/>
                      <a:pt x="7083" y="19542"/>
                    </a:cubicBezTo>
                    <a:cubicBezTo>
                      <a:pt x="7083" y="19481"/>
                      <a:pt x="7083" y="19481"/>
                      <a:pt x="7022" y="19481"/>
                    </a:cubicBezTo>
                    <a:cubicBezTo>
                      <a:pt x="7012" y="19491"/>
                      <a:pt x="7002" y="19495"/>
                      <a:pt x="6994" y="19495"/>
                    </a:cubicBezTo>
                    <a:cubicBezTo>
                      <a:pt x="6978" y="19495"/>
                      <a:pt x="6971" y="19481"/>
                      <a:pt x="6991" y="19481"/>
                    </a:cubicBezTo>
                    <a:cubicBezTo>
                      <a:pt x="6991" y="19432"/>
                      <a:pt x="6991" y="19382"/>
                      <a:pt x="6975" y="19382"/>
                    </a:cubicBezTo>
                    <a:cubicBezTo>
                      <a:pt x="6971" y="19382"/>
                      <a:pt x="6967" y="19384"/>
                      <a:pt x="6961" y="19390"/>
                    </a:cubicBezTo>
                    <a:cubicBezTo>
                      <a:pt x="6961" y="19390"/>
                      <a:pt x="6931" y="19360"/>
                      <a:pt x="6931" y="19329"/>
                    </a:cubicBezTo>
                    <a:cubicBezTo>
                      <a:pt x="6900" y="19268"/>
                      <a:pt x="6870" y="19268"/>
                      <a:pt x="6809" y="19268"/>
                    </a:cubicBezTo>
                    <a:cubicBezTo>
                      <a:pt x="6687" y="19238"/>
                      <a:pt x="6657" y="19208"/>
                      <a:pt x="6718" y="19208"/>
                    </a:cubicBezTo>
                    <a:cubicBezTo>
                      <a:pt x="6799" y="19181"/>
                      <a:pt x="6663" y="19081"/>
                      <a:pt x="6590" y="19081"/>
                    </a:cubicBezTo>
                    <a:cubicBezTo>
                      <a:pt x="6581" y="19081"/>
                      <a:pt x="6573" y="19083"/>
                      <a:pt x="6566" y="19086"/>
                    </a:cubicBezTo>
                    <a:cubicBezTo>
                      <a:pt x="6535" y="19101"/>
                      <a:pt x="6520" y="19109"/>
                      <a:pt x="6513" y="19109"/>
                    </a:cubicBezTo>
                    <a:cubicBezTo>
                      <a:pt x="6505" y="19109"/>
                      <a:pt x="6505" y="19101"/>
                      <a:pt x="6505" y="19086"/>
                    </a:cubicBezTo>
                    <a:cubicBezTo>
                      <a:pt x="6535" y="19056"/>
                      <a:pt x="6505" y="19056"/>
                      <a:pt x="6505" y="19056"/>
                    </a:cubicBezTo>
                    <a:cubicBezTo>
                      <a:pt x="6475" y="19025"/>
                      <a:pt x="6475" y="18995"/>
                      <a:pt x="6475" y="18964"/>
                    </a:cubicBezTo>
                    <a:cubicBezTo>
                      <a:pt x="6475" y="18964"/>
                      <a:pt x="6444" y="18934"/>
                      <a:pt x="6383" y="18904"/>
                    </a:cubicBezTo>
                    <a:cubicBezTo>
                      <a:pt x="6262" y="18904"/>
                      <a:pt x="6232" y="18812"/>
                      <a:pt x="6232" y="18721"/>
                    </a:cubicBezTo>
                    <a:lnTo>
                      <a:pt x="6171" y="18721"/>
                    </a:lnTo>
                    <a:cubicBezTo>
                      <a:pt x="6080" y="18721"/>
                      <a:pt x="6019" y="18721"/>
                      <a:pt x="6080" y="18691"/>
                    </a:cubicBezTo>
                    <a:lnTo>
                      <a:pt x="6110" y="18661"/>
                    </a:lnTo>
                    <a:lnTo>
                      <a:pt x="6110" y="18661"/>
                    </a:lnTo>
                    <a:cubicBezTo>
                      <a:pt x="6102" y="18663"/>
                      <a:pt x="6094" y="18665"/>
                      <a:pt x="6085" y="18665"/>
                    </a:cubicBezTo>
                    <a:cubicBezTo>
                      <a:pt x="6004" y="18665"/>
                      <a:pt x="5933" y="18536"/>
                      <a:pt x="5988" y="18509"/>
                    </a:cubicBezTo>
                    <a:cubicBezTo>
                      <a:pt x="6019" y="18478"/>
                      <a:pt x="6019" y="18478"/>
                      <a:pt x="5988" y="18448"/>
                    </a:cubicBezTo>
                    <a:lnTo>
                      <a:pt x="5958" y="18478"/>
                    </a:lnTo>
                    <a:cubicBezTo>
                      <a:pt x="5936" y="18500"/>
                      <a:pt x="5930" y="18521"/>
                      <a:pt x="5918" y="18521"/>
                    </a:cubicBezTo>
                    <a:cubicBezTo>
                      <a:pt x="5912" y="18521"/>
                      <a:pt x="5906" y="18517"/>
                      <a:pt x="5897" y="18509"/>
                    </a:cubicBezTo>
                    <a:cubicBezTo>
                      <a:pt x="5867" y="18478"/>
                      <a:pt x="5836" y="18448"/>
                      <a:pt x="5867" y="18417"/>
                    </a:cubicBezTo>
                    <a:cubicBezTo>
                      <a:pt x="5867" y="18357"/>
                      <a:pt x="5867" y="18326"/>
                      <a:pt x="5836" y="18326"/>
                    </a:cubicBezTo>
                    <a:cubicBezTo>
                      <a:pt x="5836" y="18326"/>
                      <a:pt x="5806" y="18326"/>
                      <a:pt x="5806" y="18265"/>
                    </a:cubicBezTo>
                    <a:cubicBezTo>
                      <a:pt x="5776" y="18235"/>
                      <a:pt x="5776" y="18205"/>
                      <a:pt x="5715" y="18144"/>
                    </a:cubicBezTo>
                    <a:cubicBezTo>
                      <a:pt x="5654" y="18144"/>
                      <a:pt x="5593" y="18083"/>
                      <a:pt x="5624" y="18053"/>
                    </a:cubicBezTo>
                    <a:cubicBezTo>
                      <a:pt x="5624" y="18053"/>
                      <a:pt x="5593" y="18022"/>
                      <a:pt x="5532" y="17992"/>
                    </a:cubicBezTo>
                    <a:cubicBezTo>
                      <a:pt x="5472" y="17961"/>
                      <a:pt x="5441" y="17931"/>
                      <a:pt x="5472" y="17901"/>
                    </a:cubicBezTo>
                    <a:cubicBezTo>
                      <a:pt x="5502" y="17870"/>
                      <a:pt x="5502" y="17870"/>
                      <a:pt x="5441" y="17870"/>
                    </a:cubicBezTo>
                    <a:cubicBezTo>
                      <a:pt x="5432" y="17879"/>
                      <a:pt x="5426" y="17883"/>
                      <a:pt x="5421" y="17883"/>
                    </a:cubicBezTo>
                    <a:cubicBezTo>
                      <a:pt x="5408" y="17883"/>
                      <a:pt x="5402" y="17861"/>
                      <a:pt x="5380" y="17840"/>
                    </a:cubicBezTo>
                    <a:lnTo>
                      <a:pt x="5320" y="17779"/>
                    </a:lnTo>
                    <a:cubicBezTo>
                      <a:pt x="5304" y="17794"/>
                      <a:pt x="5297" y="17802"/>
                      <a:pt x="5289" y="17802"/>
                    </a:cubicBezTo>
                    <a:cubicBezTo>
                      <a:pt x="5282" y="17802"/>
                      <a:pt x="5274" y="17794"/>
                      <a:pt x="5259" y="17779"/>
                    </a:cubicBezTo>
                    <a:cubicBezTo>
                      <a:pt x="5259" y="17749"/>
                      <a:pt x="5198" y="17657"/>
                      <a:pt x="5168" y="17627"/>
                    </a:cubicBezTo>
                    <a:cubicBezTo>
                      <a:pt x="5134" y="17577"/>
                      <a:pt x="5119" y="17554"/>
                      <a:pt x="5112" y="17554"/>
                    </a:cubicBezTo>
                    <a:cubicBezTo>
                      <a:pt x="5107" y="17554"/>
                      <a:pt x="5107" y="17569"/>
                      <a:pt x="5107" y="17597"/>
                    </a:cubicBezTo>
                    <a:cubicBezTo>
                      <a:pt x="5119" y="17609"/>
                      <a:pt x="5122" y="17617"/>
                      <a:pt x="5118" y="17617"/>
                    </a:cubicBezTo>
                    <a:cubicBezTo>
                      <a:pt x="5112" y="17617"/>
                      <a:pt x="5094" y="17602"/>
                      <a:pt x="5076" y="17566"/>
                    </a:cubicBezTo>
                    <a:cubicBezTo>
                      <a:pt x="5046" y="17536"/>
                      <a:pt x="5016" y="17414"/>
                      <a:pt x="4925" y="17323"/>
                    </a:cubicBezTo>
                    <a:cubicBezTo>
                      <a:pt x="4864" y="17242"/>
                      <a:pt x="4843" y="17215"/>
                      <a:pt x="4828" y="17215"/>
                    </a:cubicBezTo>
                    <a:cubicBezTo>
                      <a:pt x="4820" y="17215"/>
                      <a:pt x="4813" y="17222"/>
                      <a:pt x="4803" y="17232"/>
                    </a:cubicBezTo>
                    <a:cubicBezTo>
                      <a:pt x="4803" y="17255"/>
                      <a:pt x="4798" y="17265"/>
                      <a:pt x="4795" y="17265"/>
                    </a:cubicBezTo>
                    <a:cubicBezTo>
                      <a:pt x="4789" y="17265"/>
                      <a:pt x="4784" y="17239"/>
                      <a:pt x="4803" y="17202"/>
                    </a:cubicBezTo>
                    <a:cubicBezTo>
                      <a:pt x="4803" y="17133"/>
                      <a:pt x="4786" y="17099"/>
                      <a:pt x="4764" y="17099"/>
                    </a:cubicBezTo>
                    <a:cubicBezTo>
                      <a:pt x="4757" y="17099"/>
                      <a:pt x="4750" y="17103"/>
                      <a:pt x="4742" y="17110"/>
                    </a:cubicBezTo>
                    <a:cubicBezTo>
                      <a:pt x="4712" y="17080"/>
                      <a:pt x="4712" y="17080"/>
                      <a:pt x="4681" y="17050"/>
                    </a:cubicBezTo>
                    <a:cubicBezTo>
                      <a:pt x="4712" y="17050"/>
                      <a:pt x="4681" y="17019"/>
                      <a:pt x="4590" y="16958"/>
                    </a:cubicBezTo>
                    <a:cubicBezTo>
                      <a:pt x="4590" y="16928"/>
                      <a:pt x="4590" y="16928"/>
                      <a:pt x="4621" y="16928"/>
                    </a:cubicBezTo>
                    <a:lnTo>
                      <a:pt x="4560" y="16867"/>
                    </a:lnTo>
                    <a:cubicBezTo>
                      <a:pt x="4469" y="16837"/>
                      <a:pt x="4347" y="16654"/>
                      <a:pt x="4347" y="16594"/>
                    </a:cubicBezTo>
                    <a:cubicBezTo>
                      <a:pt x="4347" y="16594"/>
                      <a:pt x="4347" y="16563"/>
                      <a:pt x="4286" y="16563"/>
                    </a:cubicBezTo>
                    <a:cubicBezTo>
                      <a:pt x="4225" y="16563"/>
                      <a:pt x="4195" y="16533"/>
                      <a:pt x="4256" y="16502"/>
                    </a:cubicBezTo>
                    <a:cubicBezTo>
                      <a:pt x="4274" y="16467"/>
                      <a:pt x="4281" y="16452"/>
                      <a:pt x="4272" y="16452"/>
                    </a:cubicBezTo>
                    <a:cubicBezTo>
                      <a:pt x="4265" y="16452"/>
                      <a:pt x="4251" y="16459"/>
                      <a:pt x="4225" y="16472"/>
                    </a:cubicBezTo>
                    <a:cubicBezTo>
                      <a:pt x="4165" y="16442"/>
                      <a:pt x="4043" y="16290"/>
                      <a:pt x="4134" y="16290"/>
                    </a:cubicBezTo>
                    <a:cubicBezTo>
                      <a:pt x="4165" y="16259"/>
                      <a:pt x="4195" y="16259"/>
                      <a:pt x="4195" y="16259"/>
                    </a:cubicBezTo>
                    <a:cubicBezTo>
                      <a:pt x="4134" y="16229"/>
                      <a:pt x="4134" y="16198"/>
                      <a:pt x="4134" y="16198"/>
                    </a:cubicBezTo>
                    <a:cubicBezTo>
                      <a:pt x="4127" y="16206"/>
                      <a:pt x="4119" y="16210"/>
                      <a:pt x="4111" y="16210"/>
                    </a:cubicBezTo>
                    <a:cubicBezTo>
                      <a:pt x="4087" y="16210"/>
                      <a:pt x="4058" y="16176"/>
                      <a:pt x="4013" y="16107"/>
                    </a:cubicBezTo>
                    <a:cubicBezTo>
                      <a:pt x="3952" y="16046"/>
                      <a:pt x="3861" y="15925"/>
                      <a:pt x="3800" y="15864"/>
                    </a:cubicBezTo>
                    <a:cubicBezTo>
                      <a:pt x="3769" y="15803"/>
                      <a:pt x="3709" y="15712"/>
                      <a:pt x="3709" y="15682"/>
                    </a:cubicBezTo>
                    <a:cubicBezTo>
                      <a:pt x="3709" y="15651"/>
                      <a:pt x="3678" y="15621"/>
                      <a:pt x="3617" y="15560"/>
                    </a:cubicBezTo>
                    <a:cubicBezTo>
                      <a:pt x="3557" y="15560"/>
                      <a:pt x="3526" y="15499"/>
                      <a:pt x="3557" y="15469"/>
                    </a:cubicBezTo>
                    <a:lnTo>
                      <a:pt x="3526" y="15439"/>
                    </a:lnTo>
                    <a:cubicBezTo>
                      <a:pt x="3466" y="15378"/>
                      <a:pt x="3435" y="15347"/>
                      <a:pt x="3435" y="15347"/>
                    </a:cubicBezTo>
                    <a:cubicBezTo>
                      <a:pt x="3466" y="15347"/>
                      <a:pt x="3466" y="15287"/>
                      <a:pt x="3435" y="15287"/>
                    </a:cubicBezTo>
                    <a:cubicBezTo>
                      <a:pt x="3405" y="15287"/>
                      <a:pt x="3374" y="15256"/>
                      <a:pt x="3344" y="15195"/>
                    </a:cubicBezTo>
                    <a:cubicBezTo>
                      <a:pt x="3344" y="15165"/>
                      <a:pt x="3192" y="14861"/>
                      <a:pt x="3010" y="14588"/>
                    </a:cubicBezTo>
                    <a:cubicBezTo>
                      <a:pt x="2858" y="14314"/>
                      <a:pt x="2736" y="14040"/>
                      <a:pt x="2706" y="14040"/>
                    </a:cubicBezTo>
                    <a:cubicBezTo>
                      <a:pt x="2706" y="14040"/>
                      <a:pt x="2706" y="14010"/>
                      <a:pt x="2675" y="13949"/>
                    </a:cubicBezTo>
                    <a:cubicBezTo>
                      <a:pt x="2645" y="13919"/>
                      <a:pt x="2614" y="13858"/>
                      <a:pt x="2614" y="13858"/>
                    </a:cubicBezTo>
                    <a:cubicBezTo>
                      <a:pt x="2675" y="13828"/>
                      <a:pt x="2554" y="13676"/>
                      <a:pt x="2493" y="13584"/>
                    </a:cubicBezTo>
                    <a:cubicBezTo>
                      <a:pt x="2432" y="13554"/>
                      <a:pt x="2432" y="13524"/>
                      <a:pt x="2402" y="13493"/>
                    </a:cubicBezTo>
                    <a:cubicBezTo>
                      <a:pt x="2462" y="13463"/>
                      <a:pt x="2432" y="13372"/>
                      <a:pt x="2371" y="13311"/>
                    </a:cubicBezTo>
                    <a:cubicBezTo>
                      <a:pt x="2280" y="13311"/>
                      <a:pt x="2280" y="13250"/>
                      <a:pt x="2341" y="13250"/>
                    </a:cubicBezTo>
                    <a:cubicBezTo>
                      <a:pt x="2402" y="13220"/>
                      <a:pt x="2371" y="13129"/>
                      <a:pt x="2250" y="13098"/>
                    </a:cubicBezTo>
                    <a:cubicBezTo>
                      <a:pt x="2189" y="13098"/>
                      <a:pt x="2189" y="13098"/>
                      <a:pt x="2219" y="13037"/>
                    </a:cubicBezTo>
                    <a:cubicBezTo>
                      <a:pt x="2250" y="12977"/>
                      <a:pt x="2250" y="12946"/>
                      <a:pt x="2219" y="12946"/>
                    </a:cubicBezTo>
                    <a:cubicBezTo>
                      <a:pt x="2128" y="12946"/>
                      <a:pt x="2128" y="12916"/>
                      <a:pt x="2158" y="12855"/>
                    </a:cubicBezTo>
                    <a:cubicBezTo>
                      <a:pt x="2189" y="12764"/>
                      <a:pt x="2189" y="12764"/>
                      <a:pt x="2128" y="12764"/>
                    </a:cubicBezTo>
                    <a:cubicBezTo>
                      <a:pt x="2037" y="12733"/>
                      <a:pt x="1976" y="12612"/>
                      <a:pt x="2037" y="12551"/>
                    </a:cubicBezTo>
                    <a:cubicBezTo>
                      <a:pt x="2037" y="12521"/>
                      <a:pt x="2037" y="12460"/>
                      <a:pt x="2007" y="12460"/>
                    </a:cubicBezTo>
                    <a:lnTo>
                      <a:pt x="2037" y="12429"/>
                    </a:lnTo>
                    <a:cubicBezTo>
                      <a:pt x="2007" y="12399"/>
                      <a:pt x="2007" y="12369"/>
                      <a:pt x="2007" y="12369"/>
                    </a:cubicBezTo>
                    <a:lnTo>
                      <a:pt x="1976" y="12369"/>
                    </a:lnTo>
                    <a:cubicBezTo>
                      <a:pt x="1946" y="12338"/>
                      <a:pt x="1915" y="12125"/>
                      <a:pt x="1824" y="11852"/>
                    </a:cubicBezTo>
                    <a:cubicBezTo>
                      <a:pt x="1725" y="11555"/>
                      <a:pt x="1687" y="11439"/>
                      <a:pt x="1659" y="11439"/>
                    </a:cubicBezTo>
                    <a:cubicBezTo>
                      <a:pt x="1653" y="11439"/>
                      <a:pt x="1647" y="11445"/>
                      <a:pt x="1642" y="11457"/>
                    </a:cubicBezTo>
                    <a:cubicBezTo>
                      <a:pt x="1628" y="11471"/>
                      <a:pt x="1617" y="11477"/>
                      <a:pt x="1609" y="11477"/>
                    </a:cubicBezTo>
                    <a:cubicBezTo>
                      <a:pt x="1583" y="11477"/>
                      <a:pt x="1588" y="11412"/>
                      <a:pt x="1611" y="11366"/>
                    </a:cubicBezTo>
                    <a:cubicBezTo>
                      <a:pt x="1611" y="11335"/>
                      <a:pt x="1611" y="11244"/>
                      <a:pt x="1611" y="11183"/>
                    </a:cubicBezTo>
                    <a:cubicBezTo>
                      <a:pt x="1581" y="11122"/>
                      <a:pt x="1551" y="11031"/>
                      <a:pt x="1581" y="11031"/>
                    </a:cubicBezTo>
                    <a:lnTo>
                      <a:pt x="1581" y="11001"/>
                    </a:lnTo>
                    <a:cubicBezTo>
                      <a:pt x="1490" y="10940"/>
                      <a:pt x="1429" y="10727"/>
                      <a:pt x="1429" y="10606"/>
                    </a:cubicBezTo>
                    <a:cubicBezTo>
                      <a:pt x="1429" y="10545"/>
                      <a:pt x="1399" y="10514"/>
                      <a:pt x="1368" y="10423"/>
                    </a:cubicBezTo>
                    <a:cubicBezTo>
                      <a:pt x="1307" y="10363"/>
                      <a:pt x="1307" y="10363"/>
                      <a:pt x="1338" y="10332"/>
                    </a:cubicBezTo>
                    <a:cubicBezTo>
                      <a:pt x="1366" y="10332"/>
                      <a:pt x="1341" y="10117"/>
                      <a:pt x="1287" y="10117"/>
                    </a:cubicBezTo>
                    <a:cubicBezTo>
                      <a:pt x="1284" y="10117"/>
                      <a:pt x="1281" y="10118"/>
                      <a:pt x="1277" y="10119"/>
                    </a:cubicBezTo>
                    <a:lnTo>
                      <a:pt x="1307" y="10059"/>
                    </a:lnTo>
                    <a:cubicBezTo>
                      <a:pt x="1307" y="10028"/>
                      <a:pt x="1277" y="9998"/>
                      <a:pt x="1247" y="9998"/>
                    </a:cubicBezTo>
                    <a:cubicBezTo>
                      <a:pt x="1235" y="10003"/>
                      <a:pt x="1225" y="10006"/>
                      <a:pt x="1217" y="10006"/>
                    </a:cubicBezTo>
                    <a:cubicBezTo>
                      <a:pt x="1179" y="10006"/>
                      <a:pt x="1172" y="9956"/>
                      <a:pt x="1247" y="9907"/>
                    </a:cubicBezTo>
                    <a:cubicBezTo>
                      <a:pt x="1307" y="9907"/>
                      <a:pt x="1307" y="9876"/>
                      <a:pt x="1277" y="9876"/>
                    </a:cubicBezTo>
                    <a:cubicBezTo>
                      <a:pt x="1247" y="9846"/>
                      <a:pt x="1186" y="9815"/>
                      <a:pt x="1216" y="9785"/>
                    </a:cubicBezTo>
                    <a:cubicBezTo>
                      <a:pt x="1216" y="9741"/>
                      <a:pt x="1216" y="9712"/>
                      <a:pt x="1192" y="9712"/>
                    </a:cubicBezTo>
                    <a:cubicBezTo>
                      <a:pt x="1184" y="9712"/>
                      <a:pt x="1172" y="9716"/>
                      <a:pt x="1155" y="9724"/>
                    </a:cubicBezTo>
                    <a:cubicBezTo>
                      <a:pt x="1095" y="9724"/>
                      <a:pt x="1095" y="9694"/>
                      <a:pt x="1095" y="9633"/>
                    </a:cubicBezTo>
                    <a:cubicBezTo>
                      <a:pt x="1125" y="9633"/>
                      <a:pt x="1125" y="9633"/>
                      <a:pt x="1155" y="9663"/>
                    </a:cubicBezTo>
                    <a:cubicBezTo>
                      <a:pt x="1164" y="9672"/>
                      <a:pt x="1167" y="9675"/>
                      <a:pt x="1169" y="9675"/>
                    </a:cubicBezTo>
                    <a:cubicBezTo>
                      <a:pt x="1172" y="9675"/>
                      <a:pt x="1155" y="9647"/>
                      <a:pt x="1155" y="9603"/>
                    </a:cubicBezTo>
                    <a:cubicBezTo>
                      <a:pt x="1155" y="9542"/>
                      <a:pt x="1155" y="9481"/>
                      <a:pt x="1186" y="9481"/>
                    </a:cubicBezTo>
                    <a:cubicBezTo>
                      <a:pt x="1205" y="9443"/>
                      <a:pt x="1212" y="9418"/>
                      <a:pt x="1200" y="9418"/>
                    </a:cubicBezTo>
                    <a:cubicBezTo>
                      <a:pt x="1193" y="9418"/>
                      <a:pt x="1179" y="9427"/>
                      <a:pt x="1155" y="9451"/>
                    </a:cubicBezTo>
                    <a:cubicBezTo>
                      <a:pt x="1095" y="9451"/>
                      <a:pt x="1095" y="9451"/>
                      <a:pt x="1064" y="9390"/>
                    </a:cubicBezTo>
                    <a:cubicBezTo>
                      <a:pt x="1064" y="9329"/>
                      <a:pt x="1064" y="9299"/>
                      <a:pt x="1095" y="9299"/>
                    </a:cubicBezTo>
                    <a:cubicBezTo>
                      <a:pt x="1125" y="9299"/>
                      <a:pt x="1125" y="9299"/>
                      <a:pt x="1125" y="9207"/>
                    </a:cubicBezTo>
                    <a:cubicBezTo>
                      <a:pt x="1095" y="9116"/>
                      <a:pt x="973" y="9025"/>
                      <a:pt x="882" y="8995"/>
                    </a:cubicBezTo>
                    <a:cubicBezTo>
                      <a:pt x="821" y="8995"/>
                      <a:pt x="821" y="8995"/>
                      <a:pt x="882" y="8964"/>
                    </a:cubicBezTo>
                    <a:cubicBezTo>
                      <a:pt x="912" y="8934"/>
                      <a:pt x="912" y="8904"/>
                      <a:pt x="912" y="8873"/>
                    </a:cubicBezTo>
                    <a:cubicBezTo>
                      <a:pt x="892" y="8873"/>
                      <a:pt x="899" y="8860"/>
                      <a:pt x="906" y="8860"/>
                    </a:cubicBezTo>
                    <a:cubicBezTo>
                      <a:pt x="909" y="8860"/>
                      <a:pt x="912" y="8863"/>
                      <a:pt x="912" y="8873"/>
                    </a:cubicBezTo>
                    <a:cubicBezTo>
                      <a:pt x="943" y="8873"/>
                      <a:pt x="943" y="8904"/>
                      <a:pt x="943" y="8934"/>
                    </a:cubicBezTo>
                    <a:lnTo>
                      <a:pt x="1003" y="8934"/>
                    </a:lnTo>
                    <a:cubicBezTo>
                      <a:pt x="1034" y="8873"/>
                      <a:pt x="1034" y="8843"/>
                      <a:pt x="973" y="8812"/>
                    </a:cubicBezTo>
                    <a:cubicBezTo>
                      <a:pt x="943" y="8782"/>
                      <a:pt x="943" y="8782"/>
                      <a:pt x="973" y="8752"/>
                    </a:cubicBezTo>
                    <a:cubicBezTo>
                      <a:pt x="973" y="8721"/>
                      <a:pt x="1003" y="8660"/>
                      <a:pt x="973" y="8660"/>
                    </a:cubicBezTo>
                    <a:cubicBezTo>
                      <a:pt x="973" y="8660"/>
                      <a:pt x="973" y="8600"/>
                      <a:pt x="1003" y="8539"/>
                    </a:cubicBezTo>
                    <a:cubicBezTo>
                      <a:pt x="1003" y="8478"/>
                      <a:pt x="973" y="8448"/>
                      <a:pt x="943" y="8448"/>
                    </a:cubicBezTo>
                    <a:cubicBezTo>
                      <a:pt x="912" y="8448"/>
                      <a:pt x="912" y="8417"/>
                      <a:pt x="912" y="8387"/>
                    </a:cubicBezTo>
                    <a:cubicBezTo>
                      <a:pt x="912" y="8326"/>
                      <a:pt x="882" y="8296"/>
                      <a:pt x="851" y="8296"/>
                    </a:cubicBezTo>
                    <a:cubicBezTo>
                      <a:pt x="844" y="8303"/>
                      <a:pt x="836" y="8307"/>
                      <a:pt x="829" y="8307"/>
                    </a:cubicBezTo>
                    <a:cubicBezTo>
                      <a:pt x="808" y="8307"/>
                      <a:pt x="791" y="8273"/>
                      <a:pt x="791" y="8204"/>
                    </a:cubicBezTo>
                    <a:cubicBezTo>
                      <a:pt x="730" y="8144"/>
                      <a:pt x="730" y="8144"/>
                      <a:pt x="791" y="8083"/>
                    </a:cubicBezTo>
                    <a:cubicBezTo>
                      <a:pt x="821" y="8083"/>
                      <a:pt x="821" y="8052"/>
                      <a:pt x="821" y="8022"/>
                    </a:cubicBezTo>
                    <a:cubicBezTo>
                      <a:pt x="821" y="8022"/>
                      <a:pt x="821" y="7961"/>
                      <a:pt x="851" y="7931"/>
                    </a:cubicBezTo>
                    <a:cubicBezTo>
                      <a:pt x="882" y="7900"/>
                      <a:pt x="851" y="7900"/>
                      <a:pt x="791" y="7900"/>
                    </a:cubicBezTo>
                    <a:lnTo>
                      <a:pt x="730" y="7900"/>
                    </a:lnTo>
                    <a:cubicBezTo>
                      <a:pt x="730" y="7870"/>
                      <a:pt x="791" y="7809"/>
                      <a:pt x="821" y="7809"/>
                    </a:cubicBezTo>
                    <a:cubicBezTo>
                      <a:pt x="882" y="7779"/>
                      <a:pt x="882" y="7779"/>
                      <a:pt x="821" y="7779"/>
                    </a:cubicBezTo>
                    <a:cubicBezTo>
                      <a:pt x="791" y="7779"/>
                      <a:pt x="760" y="7748"/>
                      <a:pt x="791" y="7657"/>
                    </a:cubicBezTo>
                    <a:cubicBezTo>
                      <a:pt x="760" y="7597"/>
                      <a:pt x="760" y="7505"/>
                      <a:pt x="791" y="7505"/>
                    </a:cubicBezTo>
                    <a:cubicBezTo>
                      <a:pt x="821" y="7475"/>
                      <a:pt x="791" y="7445"/>
                      <a:pt x="791" y="7445"/>
                    </a:cubicBezTo>
                    <a:cubicBezTo>
                      <a:pt x="760" y="7414"/>
                      <a:pt x="760" y="7353"/>
                      <a:pt x="791" y="7262"/>
                    </a:cubicBezTo>
                    <a:cubicBezTo>
                      <a:pt x="813" y="7108"/>
                      <a:pt x="819" y="7065"/>
                      <a:pt x="797" y="7065"/>
                    </a:cubicBezTo>
                    <a:cubicBezTo>
                      <a:pt x="789" y="7065"/>
                      <a:pt x="777" y="7071"/>
                      <a:pt x="760" y="7080"/>
                    </a:cubicBezTo>
                    <a:cubicBezTo>
                      <a:pt x="730" y="7080"/>
                      <a:pt x="699" y="7080"/>
                      <a:pt x="760" y="7019"/>
                    </a:cubicBezTo>
                    <a:cubicBezTo>
                      <a:pt x="787" y="6992"/>
                      <a:pt x="767" y="6966"/>
                      <a:pt x="720" y="6897"/>
                    </a:cubicBezTo>
                    <a:lnTo>
                      <a:pt x="720" y="6897"/>
                    </a:lnTo>
                    <a:cubicBezTo>
                      <a:pt x="722" y="6897"/>
                      <a:pt x="725" y="6897"/>
                      <a:pt x="730" y="6897"/>
                    </a:cubicBezTo>
                    <a:cubicBezTo>
                      <a:pt x="730" y="6897"/>
                      <a:pt x="791" y="6867"/>
                      <a:pt x="821" y="6867"/>
                    </a:cubicBezTo>
                    <a:lnTo>
                      <a:pt x="791" y="6867"/>
                    </a:lnTo>
                    <a:cubicBezTo>
                      <a:pt x="751" y="6887"/>
                      <a:pt x="725" y="6894"/>
                      <a:pt x="719" y="6896"/>
                    </a:cubicBezTo>
                    <a:lnTo>
                      <a:pt x="719" y="6896"/>
                    </a:lnTo>
                    <a:cubicBezTo>
                      <a:pt x="713" y="6887"/>
                      <a:pt x="706" y="6877"/>
                      <a:pt x="699" y="6867"/>
                    </a:cubicBezTo>
                    <a:cubicBezTo>
                      <a:pt x="669" y="6837"/>
                      <a:pt x="608" y="6837"/>
                      <a:pt x="578" y="6837"/>
                    </a:cubicBezTo>
                    <a:cubicBezTo>
                      <a:pt x="556" y="6848"/>
                      <a:pt x="542" y="6855"/>
                      <a:pt x="534" y="6855"/>
                    </a:cubicBezTo>
                    <a:cubicBezTo>
                      <a:pt x="521" y="6855"/>
                      <a:pt x="528" y="6834"/>
                      <a:pt x="548" y="6776"/>
                    </a:cubicBezTo>
                    <a:cubicBezTo>
                      <a:pt x="548" y="6745"/>
                      <a:pt x="578" y="6715"/>
                      <a:pt x="608" y="6685"/>
                    </a:cubicBezTo>
                    <a:cubicBezTo>
                      <a:pt x="639" y="6685"/>
                      <a:pt x="639" y="6745"/>
                      <a:pt x="639" y="6745"/>
                    </a:cubicBezTo>
                    <a:lnTo>
                      <a:pt x="639" y="6776"/>
                    </a:lnTo>
                    <a:cubicBezTo>
                      <a:pt x="669" y="6776"/>
                      <a:pt x="699" y="6776"/>
                      <a:pt x="699" y="6685"/>
                    </a:cubicBezTo>
                    <a:cubicBezTo>
                      <a:pt x="730" y="6654"/>
                      <a:pt x="730" y="6624"/>
                      <a:pt x="699" y="6624"/>
                    </a:cubicBezTo>
                    <a:cubicBezTo>
                      <a:pt x="730" y="6593"/>
                      <a:pt x="730" y="6502"/>
                      <a:pt x="730" y="6441"/>
                    </a:cubicBezTo>
                    <a:cubicBezTo>
                      <a:pt x="730" y="6350"/>
                      <a:pt x="730" y="6229"/>
                      <a:pt x="760" y="6198"/>
                    </a:cubicBezTo>
                    <a:cubicBezTo>
                      <a:pt x="760" y="6138"/>
                      <a:pt x="760" y="6077"/>
                      <a:pt x="699" y="6077"/>
                    </a:cubicBezTo>
                    <a:cubicBezTo>
                      <a:pt x="639" y="6077"/>
                      <a:pt x="639" y="6046"/>
                      <a:pt x="669" y="6046"/>
                    </a:cubicBezTo>
                    <a:cubicBezTo>
                      <a:pt x="730" y="6016"/>
                      <a:pt x="791" y="5530"/>
                      <a:pt x="730" y="5499"/>
                    </a:cubicBezTo>
                    <a:lnTo>
                      <a:pt x="730" y="5408"/>
                    </a:lnTo>
                    <a:cubicBezTo>
                      <a:pt x="760" y="5347"/>
                      <a:pt x="760" y="5104"/>
                      <a:pt x="730" y="5074"/>
                    </a:cubicBezTo>
                    <a:lnTo>
                      <a:pt x="730" y="4952"/>
                    </a:lnTo>
                    <a:cubicBezTo>
                      <a:pt x="760" y="4891"/>
                      <a:pt x="760" y="4861"/>
                      <a:pt x="730" y="4800"/>
                    </a:cubicBezTo>
                    <a:cubicBezTo>
                      <a:pt x="699" y="4770"/>
                      <a:pt x="669" y="4770"/>
                      <a:pt x="699" y="4770"/>
                    </a:cubicBezTo>
                    <a:cubicBezTo>
                      <a:pt x="730" y="4770"/>
                      <a:pt x="730" y="4709"/>
                      <a:pt x="760" y="4557"/>
                    </a:cubicBezTo>
                    <a:cubicBezTo>
                      <a:pt x="760" y="4452"/>
                      <a:pt x="760" y="4419"/>
                      <a:pt x="750" y="4419"/>
                    </a:cubicBezTo>
                    <a:cubicBezTo>
                      <a:pt x="746" y="4419"/>
                      <a:pt x="739" y="4426"/>
                      <a:pt x="730" y="4435"/>
                    </a:cubicBezTo>
                    <a:cubicBezTo>
                      <a:pt x="699" y="4283"/>
                      <a:pt x="730" y="4283"/>
                      <a:pt x="760" y="4283"/>
                    </a:cubicBezTo>
                    <a:cubicBezTo>
                      <a:pt x="775" y="4298"/>
                      <a:pt x="786" y="4304"/>
                      <a:pt x="793" y="4304"/>
                    </a:cubicBezTo>
                    <a:cubicBezTo>
                      <a:pt x="816" y="4304"/>
                      <a:pt x="799" y="4246"/>
                      <a:pt x="730" y="4223"/>
                    </a:cubicBezTo>
                    <a:cubicBezTo>
                      <a:pt x="669" y="4162"/>
                      <a:pt x="669" y="4101"/>
                      <a:pt x="699" y="4101"/>
                    </a:cubicBezTo>
                    <a:cubicBezTo>
                      <a:pt x="760" y="4101"/>
                      <a:pt x="730" y="4131"/>
                      <a:pt x="730" y="4192"/>
                    </a:cubicBezTo>
                    <a:lnTo>
                      <a:pt x="821" y="4192"/>
                    </a:lnTo>
                    <a:cubicBezTo>
                      <a:pt x="821" y="4162"/>
                      <a:pt x="821" y="4162"/>
                      <a:pt x="791" y="4101"/>
                    </a:cubicBezTo>
                    <a:cubicBezTo>
                      <a:pt x="791" y="4101"/>
                      <a:pt x="791" y="4071"/>
                      <a:pt x="760" y="4040"/>
                    </a:cubicBezTo>
                    <a:cubicBezTo>
                      <a:pt x="742" y="4005"/>
                      <a:pt x="725" y="3990"/>
                      <a:pt x="701" y="3990"/>
                    </a:cubicBezTo>
                    <a:cubicBezTo>
                      <a:pt x="684" y="3990"/>
                      <a:pt x="664" y="3997"/>
                      <a:pt x="639" y="4010"/>
                    </a:cubicBezTo>
                    <a:cubicBezTo>
                      <a:pt x="630" y="4019"/>
                      <a:pt x="624" y="4022"/>
                      <a:pt x="619" y="4022"/>
                    </a:cubicBezTo>
                    <a:cubicBezTo>
                      <a:pt x="608" y="4022"/>
                      <a:pt x="608" y="4001"/>
                      <a:pt x="608" y="3979"/>
                    </a:cubicBezTo>
                    <a:cubicBezTo>
                      <a:pt x="644" y="3944"/>
                      <a:pt x="669" y="3929"/>
                      <a:pt x="690" y="3929"/>
                    </a:cubicBezTo>
                    <a:cubicBezTo>
                      <a:pt x="705" y="3929"/>
                      <a:pt x="717" y="3936"/>
                      <a:pt x="730" y="3949"/>
                    </a:cubicBezTo>
                    <a:cubicBezTo>
                      <a:pt x="730" y="3979"/>
                      <a:pt x="760" y="3979"/>
                      <a:pt x="791" y="4010"/>
                    </a:cubicBezTo>
                    <a:cubicBezTo>
                      <a:pt x="821" y="4010"/>
                      <a:pt x="760" y="3797"/>
                      <a:pt x="699" y="3767"/>
                    </a:cubicBezTo>
                    <a:lnTo>
                      <a:pt x="760" y="3767"/>
                    </a:lnTo>
                    <a:cubicBezTo>
                      <a:pt x="791" y="3767"/>
                      <a:pt x="791" y="3706"/>
                      <a:pt x="791" y="3615"/>
                    </a:cubicBezTo>
                    <a:cubicBezTo>
                      <a:pt x="821" y="3554"/>
                      <a:pt x="821" y="3524"/>
                      <a:pt x="791" y="3493"/>
                    </a:cubicBezTo>
                    <a:cubicBezTo>
                      <a:pt x="767" y="3493"/>
                      <a:pt x="725" y="3493"/>
                      <a:pt x="722" y="3479"/>
                    </a:cubicBezTo>
                    <a:lnTo>
                      <a:pt x="722" y="3479"/>
                    </a:lnTo>
                    <a:cubicBezTo>
                      <a:pt x="704" y="3493"/>
                      <a:pt x="662" y="3493"/>
                      <a:pt x="639" y="3493"/>
                    </a:cubicBezTo>
                    <a:cubicBezTo>
                      <a:pt x="639" y="3493"/>
                      <a:pt x="699" y="3402"/>
                      <a:pt x="730" y="3372"/>
                    </a:cubicBezTo>
                    <a:cubicBezTo>
                      <a:pt x="791" y="3311"/>
                      <a:pt x="851" y="3250"/>
                      <a:pt x="851" y="3098"/>
                    </a:cubicBezTo>
                    <a:cubicBezTo>
                      <a:pt x="882" y="3037"/>
                      <a:pt x="882" y="2916"/>
                      <a:pt x="943" y="2885"/>
                    </a:cubicBezTo>
                    <a:cubicBezTo>
                      <a:pt x="943" y="2824"/>
                      <a:pt x="943" y="2764"/>
                      <a:pt x="912" y="2764"/>
                    </a:cubicBezTo>
                    <a:lnTo>
                      <a:pt x="943" y="2703"/>
                    </a:lnTo>
                    <a:cubicBezTo>
                      <a:pt x="973" y="2672"/>
                      <a:pt x="973" y="2581"/>
                      <a:pt x="943" y="2581"/>
                    </a:cubicBezTo>
                    <a:cubicBezTo>
                      <a:pt x="912" y="2551"/>
                      <a:pt x="973" y="2520"/>
                      <a:pt x="973" y="2460"/>
                    </a:cubicBezTo>
                    <a:cubicBezTo>
                      <a:pt x="1026" y="2424"/>
                      <a:pt x="1049" y="2409"/>
                      <a:pt x="1033" y="2409"/>
                    </a:cubicBezTo>
                    <a:cubicBezTo>
                      <a:pt x="1023" y="2409"/>
                      <a:pt x="993" y="2417"/>
                      <a:pt x="943" y="2429"/>
                    </a:cubicBezTo>
                    <a:cubicBezTo>
                      <a:pt x="912" y="2429"/>
                      <a:pt x="851" y="2490"/>
                      <a:pt x="851" y="2520"/>
                    </a:cubicBezTo>
                    <a:lnTo>
                      <a:pt x="851" y="2642"/>
                    </a:lnTo>
                    <a:lnTo>
                      <a:pt x="821" y="2520"/>
                    </a:lnTo>
                    <a:cubicBezTo>
                      <a:pt x="821" y="2490"/>
                      <a:pt x="821" y="2399"/>
                      <a:pt x="791" y="2399"/>
                    </a:cubicBezTo>
                    <a:cubicBezTo>
                      <a:pt x="791" y="2399"/>
                      <a:pt x="760" y="2399"/>
                      <a:pt x="760" y="2368"/>
                    </a:cubicBezTo>
                    <a:lnTo>
                      <a:pt x="821" y="2368"/>
                    </a:lnTo>
                    <a:cubicBezTo>
                      <a:pt x="851" y="2399"/>
                      <a:pt x="882" y="2429"/>
                      <a:pt x="912" y="2429"/>
                    </a:cubicBezTo>
                    <a:cubicBezTo>
                      <a:pt x="973" y="2399"/>
                      <a:pt x="1034" y="2308"/>
                      <a:pt x="973" y="2277"/>
                    </a:cubicBezTo>
                    <a:cubicBezTo>
                      <a:pt x="973" y="2247"/>
                      <a:pt x="973" y="2247"/>
                      <a:pt x="1034" y="2217"/>
                    </a:cubicBezTo>
                    <a:cubicBezTo>
                      <a:pt x="1064" y="2217"/>
                      <a:pt x="1064" y="2186"/>
                      <a:pt x="1003" y="2125"/>
                    </a:cubicBezTo>
                    <a:cubicBezTo>
                      <a:pt x="943" y="2095"/>
                      <a:pt x="943" y="2034"/>
                      <a:pt x="1034" y="2034"/>
                    </a:cubicBezTo>
                    <a:cubicBezTo>
                      <a:pt x="1095" y="1973"/>
                      <a:pt x="1125" y="1821"/>
                      <a:pt x="1095" y="1821"/>
                    </a:cubicBezTo>
                    <a:cubicBezTo>
                      <a:pt x="1034" y="1791"/>
                      <a:pt x="1064" y="1700"/>
                      <a:pt x="1095" y="1669"/>
                    </a:cubicBezTo>
                    <a:cubicBezTo>
                      <a:pt x="1155" y="1639"/>
                      <a:pt x="1155" y="1609"/>
                      <a:pt x="1125" y="1548"/>
                    </a:cubicBezTo>
                    <a:cubicBezTo>
                      <a:pt x="1155" y="1548"/>
                      <a:pt x="1216" y="1517"/>
                      <a:pt x="1186" y="1487"/>
                    </a:cubicBezTo>
                    <a:cubicBezTo>
                      <a:pt x="1186" y="1487"/>
                      <a:pt x="1186" y="1474"/>
                      <a:pt x="1177" y="1474"/>
                    </a:cubicBezTo>
                    <a:cubicBezTo>
                      <a:pt x="1172" y="1474"/>
                      <a:pt x="1166" y="1477"/>
                      <a:pt x="1155" y="1487"/>
                    </a:cubicBezTo>
                    <a:cubicBezTo>
                      <a:pt x="1155" y="1487"/>
                      <a:pt x="1125" y="1426"/>
                      <a:pt x="1095" y="1396"/>
                    </a:cubicBezTo>
                    <a:cubicBezTo>
                      <a:pt x="1095" y="1411"/>
                      <a:pt x="1087" y="1419"/>
                      <a:pt x="1076" y="1419"/>
                    </a:cubicBezTo>
                    <a:cubicBezTo>
                      <a:pt x="1064" y="1419"/>
                      <a:pt x="1049" y="1411"/>
                      <a:pt x="1034" y="1396"/>
                    </a:cubicBezTo>
                    <a:cubicBezTo>
                      <a:pt x="1003" y="1396"/>
                      <a:pt x="1064" y="1244"/>
                      <a:pt x="1186" y="1213"/>
                    </a:cubicBezTo>
                    <a:lnTo>
                      <a:pt x="1247" y="1153"/>
                    </a:lnTo>
                    <a:cubicBezTo>
                      <a:pt x="1216" y="1153"/>
                      <a:pt x="1186" y="1122"/>
                      <a:pt x="1186" y="1122"/>
                    </a:cubicBezTo>
                    <a:cubicBezTo>
                      <a:pt x="1216" y="1092"/>
                      <a:pt x="1216" y="1061"/>
                      <a:pt x="1247" y="1061"/>
                    </a:cubicBezTo>
                    <a:cubicBezTo>
                      <a:pt x="1259" y="1074"/>
                      <a:pt x="1267" y="1081"/>
                      <a:pt x="1271" y="1081"/>
                    </a:cubicBezTo>
                    <a:cubicBezTo>
                      <a:pt x="1277" y="1081"/>
                      <a:pt x="1277" y="1067"/>
                      <a:pt x="1277" y="1031"/>
                    </a:cubicBezTo>
                    <a:cubicBezTo>
                      <a:pt x="1277" y="1031"/>
                      <a:pt x="1307" y="1001"/>
                      <a:pt x="1277" y="1001"/>
                    </a:cubicBezTo>
                    <a:cubicBezTo>
                      <a:pt x="1186" y="970"/>
                      <a:pt x="1186" y="970"/>
                      <a:pt x="1247" y="940"/>
                    </a:cubicBezTo>
                    <a:cubicBezTo>
                      <a:pt x="1307" y="940"/>
                      <a:pt x="1338" y="909"/>
                      <a:pt x="1277" y="849"/>
                    </a:cubicBezTo>
                    <a:cubicBezTo>
                      <a:pt x="1216" y="818"/>
                      <a:pt x="1216" y="818"/>
                      <a:pt x="1277" y="818"/>
                    </a:cubicBezTo>
                    <a:cubicBezTo>
                      <a:pt x="1307" y="818"/>
                      <a:pt x="1368" y="788"/>
                      <a:pt x="1368" y="758"/>
                    </a:cubicBezTo>
                    <a:lnTo>
                      <a:pt x="1338" y="758"/>
                    </a:lnTo>
                    <a:cubicBezTo>
                      <a:pt x="1277" y="727"/>
                      <a:pt x="1277" y="697"/>
                      <a:pt x="1338" y="666"/>
                    </a:cubicBezTo>
                    <a:cubicBezTo>
                      <a:pt x="1343" y="672"/>
                      <a:pt x="1348" y="674"/>
                      <a:pt x="1352" y="674"/>
                    </a:cubicBezTo>
                    <a:cubicBezTo>
                      <a:pt x="1368" y="674"/>
                      <a:pt x="1368" y="625"/>
                      <a:pt x="1368" y="575"/>
                    </a:cubicBezTo>
                    <a:cubicBezTo>
                      <a:pt x="1399" y="484"/>
                      <a:pt x="1399" y="454"/>
                      <a:pt x="1429" y="454"/>
                    </a:cubicBezTo>
                    <a:cubicBezTo>
                      <a:pt x="1454" y="466"/>
                      <a:pt x="1469" y="474"/>
                      <a:pt x="1473" y="474"/>
                    </a:cubicBezTo>
                    <a:cubicBezTo>
                      <a:pt x="1479" y="474"/>
                      <a:pt x="1465" y="459"/>
                      <a:pt x="1429" y="423"/>
                    </a:cubicBezTo>
                    <a:cubicBezTo>
                      <a:pt x="1429" y="393"/>
                      <a:pt x="1429" y="393"/>
                      <a:pt x="1459" y="332"/>
                    </a:cubicBezTo>
                    <a:cubicBezTo>
                      <a:pt x="1520" y="302"/>
                      <a:pt x="1520" y="302"/>
                      <a:pt x="1490" y="241"/>
                    </a:cubicBezTo>
                    <a:cubicBezTo>
                      <a:pt x="1459" y="241"/>
                      <a:pt x="1437" y="233"/>
                      <a:pt x="1421" y="233"/>
                    </a:cubicBezTo>
                    <a:cubicBezTo>
                      <a:pt x="1406" y="233"/>
                      <a:pt x="1399" y="241"/>
                      <a:pt x="1399" y="271"/>
                    </a:cubicBezTo>
                    <a:cubicBezTo>
                      <a:pt x="1383" y="286"/>
                      <a:pt x="1376" y="294"/>
                      <a:pt x="1368" y="294"/>
                    </a:cubicBezTo>
                    <a:cubicBezTo>
                      <a:pt x="1361" y="294"/>
                      <a:pt x="1353" y="286"/>
                      <a:pt x="1338" y="271"/>
                    </a:cubicBezTo>
                    <a:cubicBezTo>
                      <a:pt x="1338" y="271"/>
                      <a:pt x="1368" y="241"/>
                      <a:pt x="1368" y="210"/>
                    </a:cubicBezTo>
                    <a:cubicBezTo>
                      <a:pt x="1368" y="180"/>
                      <a:pt x="1399" y="150"/>
                      <a:pt x="1368" y="58"/>
                    </a:cubicBezTo>
                    <a:cubicBezTo>
                      <a:pt x="1385" y="25"/>
                      <a:pt x="1374" y="1"/>
                      <a:pt x="1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5"/>
              <p:cNvSpPr/>
              <p:nvPr/>
            </p:nvSpPr>
            <p:spPr>
              <a:xfrm>
                <a:off x="7253650" y="2530975"/>
                <a:ext cx="544150" cy="606275"/>
              </a:xfrm>
              <a:custGeom>
                <a:avLst/>
                <a:gdLst/>
                <a:ahLst/>
                <a:cxnLst/>
                <a:rect l="l" t="t" r="r" b="b"/>
                <a:pathLst>
                  <a:path w="21766" h="24251" extrusionOk="0">
                    <a:moveTo>
                      <a:pt x="3" y="61"/>
                    </a:moveTo>
                    <a:cubicBezTo>
                      <a:pt x="0" y="61"/>
                      <a:pt x="3" y="67"/>
                      <a:pt x="15" y="73"/>
                    </a:cubicBezTo>
                    <a:lnTo>
                      <a:pt x="15" y="73"/>
                    </a:lnTo>
                    <a:cubicBezTo>
                      <a:pt x="9" y="64"/>
                      <a:pt x="5" y="61"/>
                      <a:pt x="3" y="61"/>
                    </a:cubicBezTo>
                    <a:close/>
                    <a:moveTo>
                      <a:pt x="15" y="73"/>
                    </a:moveTo>
                    <a:cubicBezTo>
                      <a:pt x="20" y="81"/>
                      <a:pt x="26" y="93"/>
                      <a:pt x="32" y="111"/>
                    </a:cubicBezTo>
                    <a:cubicBezTo>
                      <a:pt x="50" y="111"/>
                      <a:pt x="65" y="111"/>
                      <a:pt x="78" y="112"/>
                    </a:cubicBezTo>
                    <a:lnTo>
                      <a:pt x="78" y="112"/>
                    </a:lnTo>
                    <a:lnTo>
                      <a:pt x="63" y="81"/>
                    </a:lnTo>
                    <a:cubicBezTo>
                      <a:pt x="40" y="81"/>
                      <a:pt x="24" y="77"/>
                      <a:pt x="15" y="73"/>
                    </a:cubicBezTo>
                    <a:close/>
                    <a:moveTo>
                      <a:pt x="207" y="104"/>
                    </a:moveTo>
                    <a:cubicBezTo>
                      <a:pt x="203" y="104"/>
                      <a:pt x="195" y="112"/>
                      <a:pt x="184" y="128"/>
                    </a:cubicBezTo>
                    <a:lnTo>
                      <a:pt x="184" y="128"/>
                    </a:lnTo>
                    <a:cubicBezTo>
                      <a:pt x="151" y="115"/>
                      <a:pt x="123" y="112"/>
                      <a:pt x="78" y="112"/>
                    </a:cubicBezTo>
                    <a:lnTo>
                      <a:pt x="78" y="112"/>
                    </a:lnTo>
                    <a:lnTo>
                      <a:pt x="93" y="142"/>
                    </a:lnTo>
                    <a:cubicBezTo>
                      <a:pt x="58" y="195"/>
                      <a:pt x="74" y="227"/>
                      <a:pt x="99" y="227"/>
                    </a:cubicBezTo>
                    <a:cubicBezTo>
                      <a:pt x="118" y="227"/>
                      <a:pt x="141" y="210"/>
                      <a:pt x="154" y="172"/>
                    </a:cubicBezTo>
                    <a:cubicBezTo>
                      <a:pt x="166" y="154"/>
                      <a:pt x="176" y="139"/>
                      <a:pt x="184" y="128"/>
                    </a:cubicBezTo>
                    <a:lnTo>
                      <a:pt x="184" y="128"/>
                    </a:lnTo>
                    <a:cubicBezTo>
                      <a:pt x="194" y="132"/>
                      <a:pt x="204" y="136"/>
                      <a:pt x="215" y="142"/>
                    </a:cubicBezTo>
                    <a:lnTo>
                      <a:pt x="215" y="142"/>
                    </a:lnTo>
                    <a:cubicBezTo>
                      <a:pt x="214" y="117"/>
                      <a:pt x="213" y="104"/>
                      <a:pt x="207" y="104"/>
                    </a:cubicBezTo>
                    <a:close/>
                    <a:moveTo>
                      <a:pt x="701" y="280"/>
                    </a:moveTo>
                    <a:cubicBezTo>
                      <a:pt x="721" y="280"/>
                      <a:pt x="742" y="294"/>
                      <a:pt x="762" y="294"/>
                    </a:cubicBezTo>
                    <a:cubicBezTo>
                      <a:pt x="792" y="324"/>
                      <a:pt x="792" y="324"/>
                      <a:pt x="792" y="355"/>
                    </a:cubicBezTo>
                    <a:lnTo>
                      <a:pt x="701" y="355"/>
                    </a:lnTo>
                    <a:lnTo>
                      <a:pt x="671" y="294"/>
                    </a:lnTo>
                    <a:cubicBezTo>
                      <a:pt x="681" y="284"/>
                      <a:pt x="691" y="280"/>
                      <a:pt x="701" y="280"/>
                    </a:cubicBezTo>
                    <a:close/>
                    <a:moveTo>
                      <a:pt x="1309" y="385"/>
                    </a:moveTo>
                    <a:lnTo>
                      <a:pt x="1309" y="415"/>
                    </a:lnTo>
                    <a:lnTo>
                      <a:pt x="1370" y="446"/>
                    </a:lnTo>
                    <a:cubicBezTo>
                      <a:pt x="1370" y="415"/>
                      <a:pt x="1370" y="415"/>
                      <a:pt x="1339" y="385"/>
                    </a:cubicBezTo>
                    <a:close/>
                    <a:moveTo>
                      <a:pt x="1106" y="464"/>
                    </a:moveTo>
                    <a:cubicBezTo>
                      <a:pt x="1115" y="464"/>
                      <a:pt x="1130" y="479"/>
                      <a:pt x="1157" y="507"/>
                    </a:cubicBezTo>
                    <a:cubicBezTo>
                      <a:pt x="1187" y="507"/>
                      <a:pt x="1218" y="537"/>
                      <a:pt x="1218" y="567"/>
                    </a:cubicBezTo>
                    <a:lnTo>
                      <a:pt x="1187" y="537"/>
                    </a:lnTo>
                    <a:cubicBezTo>
                      <a:pt x="1187" y="524"/>
                      <a:pt x="1177" y="517"/>
                      <a:pt x="1167" y="517"/>
                    </a:cubicBezTo>
                    <a:cubicBezTo>
                      <a:pt x="1153" y="517"/>
                      <a:pt x="1139" y="532"/>
                      <a:pt x="1157" y="567"/>
                    </a:cubicBezTo>
                    <a:lnTo>
                      <a:pt x="1127" y="628"/>
                    </a:lnTo>
                    <a:cubicBezTo>
                      <a:pt x="1096" y="598"/>
                      <a:pt x="1066" y="567"/>
                      <a:pt x="1096" y="537"/>
                    </a:cubicBezTo>
                    <a:cubicBezTo>
                      <a:pt x="1096" y="487"/>
                      <a:pt x="1096" y="464"/>
                      <a:pt x="1106" y="464"/>
                    </a:cubicBezTo>
                    <a:close/>
                    <a:moveTo>
                      <a:pt x="428" y="719"/>
                    </a:moveTo>
                    <a:cubicBezTo>
                      <a:pt x="428" y="719"/>
                      <a:pt x="397" y="719"/>
                      <a:pt x="367" y="750"/>
                    </a:cubicBezTo>
                    <a:lnTo>
                      <a:pt x="397" y="780"/>
                    </a:lnTo>
                    <a:cubicBezTo>
                      <a:pt x="428" y="780"/>
                      <a:pt x="458" y="750"/>
                      <a:pt x="458" y="719"/>
                    </a:cubicBezTo>
                    <a:close/>
                    <a:moveTo>
                      <a:pt x="3106" y="1593"/>
                    </a:moveTo>
                    <a:cubicBezTo>
                      <a:pt x="3133" y="1593"/>
                      <a:pt x="3163" y="1601"/>
                      <a:pt x="3194" y="1601"/>
                    </a:cubicBezTo>
                    <a:cubicBezTo>
                      <a:pt x="3224" y="1631"/>
                      <a:pt x="3194" y="1662"/>
                      <a:pt x="3102" y="1662"/>
                    </a:cubicBezTo>
                    <a:cubicBezTo>
                      <a:pt x="3072" y="1631"/>
                      <a:pt x="3042" y="1631"/>
                      <a:pt x="3042" y="1631"/>
                    </a:cubicBezTo>
                    <a:cubicBezTo>
                      <a:pt x="3057" y="1601"/>
                      <a:pt x="3080" y="1593"/>
                      <a:pt x="3106" y="1593"/>
                    </a:cubicBezTo>
                    <a:close/>
                    <a:moveTo>
                      <a:pt x="4882" y="2347"/>
                    </a:moveTo>
                    <a:cubicBezTo>
                      <a:pt x="4903" y="2347"/>
                      <a:pt x="4936" y="2361"/>
                      <a:pt x="4957" y="2361"/>
                    </a:cubicBezTo>
                    <a:lnTo>
                      <a:pt x="4926" y="2391"/>
                    </a:lnTo>
                    <a:lnTo>
                      <a:pt x="4896" y="2422"/>
                    </a:lnTo>
                    <a:lnTo>
                      <a:pt x="4865" y="2361"/>
                    </a:lnTo>
                    <a:cubicBezTo>
                      <a:pt x="4865" y="2351"/>
                      <a:pt x="4872" y="2347"/>
                      <a:pt x="4882" y="2347"/>
                    </a:cubicBezTo>
                    <a:close/>
                    <a:moveTo>
                      <a:pt x="5082" y="2523"/>
                    </a:moveTo>
                    <a:cubicBezTo>
                      <a:pt x="5103" y="2523"/>
                      <a:pt x="5096" y="2538"/>
                      <a:pt x="5078" y="2574"/>
                    </a:cubicBezTo>
                    <a:cubicBezTo>
                      <a:pt x="5048" y="2604"/>
                      <a:pt x="5048" y="2604"/>
                      <a:pt x="4957" y="2604"/>
                    </a:cubicBezTo>
                    <a:cubicBezTo>
                      <a:pt x="4926" y="2604"/>
                      <a:pt x="4896" y="2574"/>
                      <a:pt x="4896" y="2574"/>
                    </a:cubicBezTo>
                    <a:cubicBezTo>
                      <a:pt x="4896" y="2574"/>
                      <a:pt x="4926" y="2574"/>
                      <a:pt x="4987" y="2543"/>
                    </a:cubicBezTo>
                    <a:cubicBezTo>
                      <a:pt x="5037" y="2531"/>
                      <a:pt x="5067" y="2523"/>
                      <a:pt x="5082" y="2523"/>
                    </a:cubicBezTo>
                    <a:close/>
                    <a:moveTo>
                      <a:pt x="5881" y="2877"/>
                    </a:moveTo>
                    <a:cubicBezTo>
                      <a:pt x="5884" y="2880"/>
                      <a:pt x="5888" y="2882"/>
                      <a:pt x="5893" y="2882"/>
                    </a:cubicBezTo>
                    <a:cubicBezTo>
                      <a:pt x="5897" y="2882"/>
                      <a:pt x="5901" y="2881"/>
                      <a:pt x="5906" y="2878"/>
                    </a:cubicBezTo>
                    <a:lnTo>
                      <a:pt x="5906" y="2878"/>
                    </a:lnTo>
                    <a:cubicBezTo>
                      <a:pt x="5899" y="2877"/>
                      <a:pt x="5890" y="2877"/>
                      <a:pt x="5881" y="2877"/>
                    </a:cubicBezTo>
                    <a:close/>
                    <a:moveTo>
                      <a:pt x="6112" y="3151"/>
                    </a:moveTo>
                    <a:cubicBezTo>
                      <a:pt x="6081" y="3181"/>
                      <a:pt x="6081" y="3212"/>
                      <a:pt x="6051" y="3212"/>
                    </a:cubicBezTo>
                    <a:lnTo>
                      <a:pt x="6020" y="3181"/>
                    </a:lnTo>
                    <a:cubicBezTo>
                      <a:pt x="6020" y="3151"/>
                      <a:pt x="6081" y="3151"/>
                      <a:pt x="6081" y="3151"/>
                    </a:cubicBezTo>
                    <a:close/>
                    <a:moveTo>
                      <a:pt x="6659" y="3181"/>
                    </a:moveTo>
                    <a:cubicBezTo>
                      <a:pt x="6658" y="3182"/>
                      <a:pt x="6655" y="3185"/>
                      <a:pt x="6628" y="3212"/>
                    </a:cubicBezTo>
                    <a:cubicBezTo>
                      <a:pt x="6628" y="3233"/>
                      <a:pt x="6613" y="3255"/>
                      <a:pt x="6615" y="3255"/>
                    </a:cubicBezTo>
                    <a:cubicBezTo>
                      <a:pt x="6616" y="3255"/>
                      <a:pt x="6619" y="3251"/>
                      <a:pt x="6628" y="3242"/>
                    </a:cubicBezTo>
                    <a:cubicBezTo>
                      <a:pt x="6628" y="3242"/>
                      <a:pt x="6628" y="3212"/>
                      <a:pt x="6659" y="3181"/>
                    </a:cubicBezTo>
                    <a:close/>
                    <a:moveTo>
                      <a:pt x="6658" y="3638"/>
                    </a:moveTo>
                    <a:cubicBezTo>
                      <a:pt x="6675" y="3640"/>
                      <a:pt x="6728" y="3646"/>
                      <a:pt x="6750" y="3668"/>
                    </a:cubicBezTo>
                    <a:lnTo>
                      <a:pt x="6720" y="3698"/>
                    </a:lnTo>
                    <a:cubicBezTo>
                      <a:pt x="6689" y="3668"/>
                      <a:pt x="6629" y="3668"/>
                      <a:pt x="6658" y="3638"/>
                    </a:cubicBezTo>
                    <a:close/>
                    <a:moveTo>
                      <a:pt x="7058" y="3625"/>
                    </a:moveTo>
                    <a:cubicBezTo>
                      <a:pt x="7066" y="3625"/>
                      <a:pt x="7075" y="3628"/>
                      <a:pt x="7084" y="3637"/>
                    </a:cubicBezTo>
                    <a:cubicBezTo>
                      <a:pt x="7145" y="3637"/>
                      <a:pt x="7145" y="3668"/>
                      <a:pt x="7084" y="3729"/>
                    </a:cubicBezTo>
                    <a:cubicBezTo>
                      <a:pt x="7054" y="3698"/>
                      <a:pt x="7054" y="3698"/>
                      <a:pt x="7023" y="3668"/>
                    </a:cubicBezTo>
                    <a:cubicBezTo>
                      <a:pt x="7023" y="3646"/>
                      <a:pt x="7039" y="3625"/>
                      <a:pt x="7058" y="3625"/>
                    </a:cubicBezTo>
                    <a:close/>
                    <a:moveTo>
                      <a:pt x="7388" y="3820"/>
                    </a:moveTo>
                    <a:cubicBezTo>
                      <a:pt x="7419" y="3850"/>
                      <a:pt x="7419" y="3850"/>
                      <a:pt x="7419" y="3881"/>
                    </a:cubicBezTo>
                    <a:lnTo>
                      <a:pt x="7358" y="3850"/>
                    </a:lnTo>
                    <a:lnTo>
                      <a:pt x="7358" y="3820"/>
                    </a:lnTo>
                    <a:close/>
                    <a:moveTo>
                      <a:pt x="7783" y="3972"/>
                    </a:moveTo>
                    <a:cubicBezTo>
                      <a:pt x="7753" y="4002"/>
                      <a:pt x="7783" y="4032"/>
                      <a:pt x="7783" y="4032"/>
                    </a:cubicBezTo>
                    <a:cubicBezTo>
                      <a:pt x="7793" y="4043"/>
                      <a:pt x="7804" y="4046"/>
                      <a:pt x="7813" y="4046"/>
                    </a:cubicBezTo>
                    <a:cubicBezTo>
                      <a:pt x="7831" y="4046"/>
                      <a:pt x="7844" y="4032"/>
                      <a:pt x="7844" y="4032"/>
                    </a:cubicBezTo>
                    <a:cubicBezTo>
                      <a:pt x="7844" y="4032"/>
                      <a:pt x="7844" y="4002"/>
                      <a:pt x="7814" y="3972"/>
                    </a:cubicBezTo>
                    <a:close/>
                    <a:moveTo>
                      <a:pt x="8494" y="4139"/>
                    </a:moveTo>
                    <a:cubicBezTo>
                      <a:pt x="8490" y="4139"/>
                      <a:pt x="8498" y="4154"/>
                      <a:pt x="8513" y="4184"/>
                    </a:cubicBezTo>
                    <a:lnTo>
                      <a:pt x="8574" y="4245"/>
                    </a:lnTo>
                    <a:cubicBezTo>
                      <a:pt x="8574" y="4215"/>
                      <a:pt x="8574" y="4215"/>
                      <a:pt x="8543" y="4184"/>
                    </a:cubicBezTo>
                    <a:cubicBezTo>
                      <a:pt x="8513" y="4154"/>
                      <a:pt x="8498" y="4139"/>
                      <a:pt x="8494" y="4139"/>
                    </a:cubicBezTo>
                    <a:close/>
                    <a:moveTo>
                      <a:pt x="7905" y="4276"/>
                    </a:moveTo>
                    <a:cubicBezTo>
                      <a:pt x="7935" y="4306"/>
                      <a:pt x="7966" y="4336"/>
                      <a:pt x="7966" y="4336"/>
                    </a:cubicBezTo>
                    <a:cubicBezTo>
                      <a:pt x="7966" y="4336"/>
                      <a:pt x="7935" y="4367"/>
                      <a:pt x="7905" y="4367"/>
                    </a:cubicBezTo>
                    <a:cubicBezTo>
                      <a:pt x="7875" y="4336"/>
                      <a:pt x="7844" y="4276"/>
                      <a:pt x="7844" y="4276"/>
                    </a:cubicBezTo>
                    <a:close/>
                    <a:moveTo>
                      <a:pt x="8467" y="4678"/>
                    </a:moveTo>
                    <a:cubicBezTo>
                      <a:pt x="8475" y="4678"/>
                      <a:pt x="8498" y="4686"/>
                      <a:pt x="8543" y="4701"/>
                    </a:cubicBezTo>
                    <a:cubicBezTo>
                      <a:pt x="8574" y="4732"/>
                      <a:pt x="8543" y="4762"/>
                      <a:pt x="8543" y="4762"/>
                    </a:cubicBezTo>
                    <a:cubicBezTo>
                      <a:pt x="8543" y="4768"/>
                      <a:pt x="8542" y="4770"/>
                      <a:pt x="8540" y="4770"/>
                    </a:cubicBezTo>
                    <a:cubicBezTo>
                      <a:pt x="8532" y="4770"/>
                      <a:pt x="8507" y="4726"/>
                      <a:pt x="8482" y="4701"/>
                    </a:cubicBezTo>
                    <a:cubicBezTo>
                      <a:pt x="8467" y="4686"/>
                      <a:pt x="8460" y="4678"/>
                      <a:pt x="8467" y="4678"/>
                    </a:cubicBezTo>
                    <a:close/>
                    <a:moveTo>
                      <a:pt x="9113" y="4994"/>
                    </a:moveTo>
                    <a:cubicBezTo>
                      <a:pt x="9134" y="4994"/>
                      <a:pt x="9151" y="5028"/>
                      <a:pt x="9151" y="5096"/>
                    </a:cubicBezTo>
                    <a:lnTo>
                      <a:pt x="9090" y="5096"/>
                    </a:lnTo>
                    <a:cubicBezTo>
                      <a:pt x="9090" y="5096"/>
                      <a:pt x="9090" y="5036"/>
                      <a:pt x="9090" y="5005"/>
                    </a:cubicBezTo>
                    <a:cubicBezTo>
                      <a:pt x="9098" y="4998"/>
                      <a:pt x="9106" y="4994"/>
                      <a:pt x="9113" y="4994"/>
                    </a:cubicBezTo>
                    <a:close/>
                    <a:moveTo>
                      <a:pt x="7966" y="5127"/>
                    </a:moveTo>
                    <a:cubicBezTo>
                      <a:pt x="7966" y="5127"/>
                      <a:pt x="7905" y="5127"/>
                      <a:pt x="7875" y="5157"/>
                    </a:cubicBezTo>
                    <a:cubicBezTo>
                      <a:pt x="7875" y="5179"/>
                      <a:pt x="7890" y="5200"/>
                      <a:pt x="7920" y="5200"/>
                    </a:cubicBezTo>
                    <a:cubicBezTo>
                      <a:pt x="7933" y="5200"/>
                      <a:pt x="7948" y="5196"/>
                      <a:pt x="7966" y="5188"/>
                    </a:cubicBezTo>
                    <a:cubicBezTo>
                      <a:pt x="7996" y="5157"/>
                      <a:pt x="7996" y="5157"/>
                      <a:pt x="7966" y="5127"/>
                    </a:cubicBezTo>
                    <a:close/>
                    <a:moveTo>
                      <a:pt x="9364" y="5188"/>
                    </a:moveTo>
                    <a:lnTo>
                      <a:pt x="9394" y="5218"/>
                    </a:lnTo>
                    <a:cubicBezTo>
                      <a:pt x="9373" y="5239"/>
                      <a:pt x="9367" y="5261"/>
                      <a:pt x="9354" y="5261"/>
                    </a:cubicBezTo>
                    <a:cubicBezTo>
                      <a:pt x="9349" y="5261"/>
                      <a:pt x="9342" y="5257"/>
                      <a:pt x="9334" y="5248"/>
                    </a:cubicBezTo>
                    <a:lnTo>
                      <a:pt x="9303" y="5188"/>
                    </a:lnTo>
                    <a:close/>
                    <a:moveTo>
                      <a:pt x="11370" y="6829"/>
                    </a:moveTo>
                    <a:lnTo>
                      <a:pt x="11400" y="6859"/>
                    </a:lnTo>
                    <a:cubicBezTo>
                      <a:pt x="11400" y="6881"/>
                      <a:pt x="11385" y="6902"/>
                      <a:pt x="11366" y="6902"/>
                    </a:cubicBezTo>
                    <a:cubicBezTo>
                      <a:pt x="11357" y="6902"/>
                      <a:pt x="11349" y="6899"/>
                      <a:pt x="11340" y="6890"/>
                    </a:cubicBezTo>
                    <a:lnTo>
                      <a:pt x="11340" y="6829"/>
                    </a:lnTo>
                    <a:close/>
                    <a:moveTo>
                      <a:pt x="12130" y="7406"/>
                    </a:moveTo>
                    <a:cubicBezTo>
                      <a:pt x="12160" y="7437"/>
                      <a:pt x="12160" y="7437"/>
                      <a:pt x="12130" y="7467"/>
                    </a:cubicBezTo>
                    <a:cubicBezTo>
                      <a:pt x="12130" y="7498"/>
                      <a:pt x="12069" y="7498"/>
                      <a:pt x="12069" y="7498"/>
                    </a:cubicBezTo>
                    <a:cubicBezTo>
                      <a:pt x="12039" y="7467"/>
                      <a:pt x="12130" y="7437"/>
                      <a:pt x="12130" y="7406"/>
                    </a:cubicBezTo>
                    <a:close/>
                    <a:moveTo>
                      <a:pt x="12766" y="7698"/>
                    </a:moveTo>
                    <a:cubicBezTo>
                      <a:pt x="12783" y="7708"/>
                      <a:pt x="12799" y="7718"/>
                      <a:pt x="12814" y="7728"/>
                    </a:cubicBezTo>
                    <a:lnTo>
                      <a:pt x="12814" y="7728"/>
                    </a:lnTo>
                    <a:cubicBezTo>
                      <a:pt x="12818" y="7722"/>
                      <a:pt x="12823" y="7716"/>
                      <a:pt x="12829" y="7710"/>
                    </a:cubicBezTo>
                    <a:lnTo>
                      <a:pt x="12799" y="7710"/>
                    </a:lnTo>
                    <a:cubicBezTo>
                      <a:pt x="12799" y="7710"/>
                      <a:pt x="12782" y="7702"/>
                      <a:pt x="12766" y="7698"/>
                    </a:cubicBezTo>
                    <a:close/>
                    <a:moveTo>
                      <a:pt x="13042" y="8197"/>
                    </a:moveTo>
                    <a:lnTo>
                      <a:pt x="13072" y="8227"/>
                    </a:lnTo>
                    <a:cubicBezTo>
                      <a:pt x="13072" y="8257"/>
                      <a:pt x="13042" y="8257"/>
                      <a:pt x="13011" y="8257"/>
                    </a:cubicBezTo>
                    <a:lnTo>
                      <a:pt x="13011" y="8197"/>
                    </a:lnTo>
                    <a:close/>
                    <a:moveTo>
                      <a:pt x="14952" y="10168"/>
                    </a:moveTo>
                    <a:cubicBezTo>
                      <a:pt x="14972" y="10168"/>
                      <a:pt x="15000" y="10185"/>
                      <a:pt x="15018" y="10203"/>
                    </a:cubicBezTo>
                    <a:cubicBezTo>
                      <a:pt x="15078" y="10264"/>
                      <a:pt x="15078" y="10264"/>
                      <a:pt x="15048" y="10264"/>
                    </a:cubicBezTo>
                    <a:cubicBezTo>
                      <a:pt x="15042" y="10269"/>
                      <a:pt x="15035" y="10272"/>
                      <a:pt x="15028" y="10272"/>
                    </a:cubicBezTo>
                    <a:cubicBezTo>
                      <a:pt x="14995" y="10272"/>
                      <a:pt x="14951" y="10227"/>
                      <a:pt x="14926" y="10203"/>
                    </a:cubicBezTo>
                    <a:cubicBezTo>
                      <a:pt x="14926" y="10177"/>
                      <a:pt x="14937" y="10168"/>
                      <a:pt x="14952" y="10168"/>
                    </a:cubicBezTo>
                    <a:close/>
                    <a:moveTo>
                      <a:pt x="16058" y="11405"/>
                    </a:moveTo>
                    <a:cubicBezTo>
                      <a:pt x="16085" y="11405"/>
                      <a:pt x="16112" y="11419"/>
                      <a:pt x="16112" y="11419"/>
                    </a:cubicBezTo>
                    <a:lnTo>
                      <a:pt x="16142" y="11449"/>
                    </a:lnTo>
                    <a:cubicBezTo>
                      <a:pt x="16127" y="11464"/>
                      <a:pt x="16112" y="11472"/>
                      <a:pt x="16097" y="11472"/>
                    </a:cubicBezTo>
                    <a:cubicBezTo>
                      <a:pt x="16081" y="11472"/>
                      <a:pt x="16066" y="11464"/>
                      <a:pt x="16051" y="11449"/>
                    </a:cubicBezTo>
                    <a:lnTo>
                      <a:pt x="16021" y="11419"/>
                    </a:lnTo>
                    <a:cubicBezTo>
                      <a:pt x="16031" y="11408"/>
                      <a:pt x="16044" y="11405"/>
                      <a:pt x="16058" y="11405"/>
                    </a:cubicBezTo>
                    <a:close/>
                    <a:moveTo>
                      <a:pt x="18194" y="14024"/>
                    </a:moveTo>
                    <a:cubicBezTo>
                      <a:pt x="18209" y="14024"/>
                      <a:pt x="18209" y="14063"/>
                      <a:pt x="18209" y="14063"/>
                    </a:cubicBezTo>
                    <a:cubicBezTo>
                      <a:pt x="18239" y="14093"/>
                      <a:pt x="18239" y="14093"/>
                      <a:pt x="18209" y="14093"/>
                    </a:cubicBezTo>
                    <a:cubicBezTo>
                      <a:pt x="18209" y="14093"/>
                      <a:pt x="18196" y="14107"/>
                      <a:pt x="18187" y="14107"/>
                    </a:cubicBezTo>
                    <a:cubicBezTo>
                      <a:pt x="18182" y="14107"/>
                      <a:pt x="18179" y="14104"/>
                      <a:pt x="18179" y="14093"/>
                    </a:cubicBezTo>
                    <a:lnTo>
                      <a:pt x="18179" y="14033"/>
                    </a:lnTo>
                    <a:cubicBezTo>
                      <a:pt x="18185" y="14027"/>
                      <a:pt x="18190" y="14024"/>
                      <a:pt x="18194" y="14024"/>
                    </a:cubicBezTo>
                    <a:close/>
                    <a:moveTo>
                      <a:pt x="18502" y="14452"/>
                    </a:moveTo>
                    <a:lnTo>
                      <a:pt x="18502" y="14452"/>
                    </a:lnTo>
                    <a:cubicBezTo>
                      <a:pt x="18506" y="14460"/>
                      <a:pt x="18509" y="14468"/>
                      <a:pt x="18513" y="14475"/>
                    </a:cubicBezTo>
                    <a:lnTo>
                      <a:pt x="18513" y="14475"/>
                    </a:lnTo>
                    <a:lnTo>
                      <a:pt x="18513" y="14458"/>
                    </a:lnTo>
                    <a:lnTo>
                      <a:pt x="18502" y="14452"/>
                    </a:lnTo>
                    <a:close/>
                    <a:moveTo>
                      <a:pt x="18406" y="14803"/>
                    </a:moveTo>
                    <a:cubicBezTo>
                      <a:pt x="18412" y="14803"/>
                      <a:pt x="18427" y="14810"/>
                      <a:pt x="18452" y="14823"/>
                    </a:cubicBezTo>
                    <a:cubicBezTo>
                      <a:pt x="18483" y="14823"/>
                      <a:pt x="18513" y="14884"/>
                      <a:pt x="18483" y="14884"/>
                    </a:cubicBezTo>
                    <a:cubicBezTo>
                      <a:pt x="18470" y="14896"/>
                      <a:pt x="18463" y="14904"/>
                      <a:pt x="18456" y="14904"/>
                    </a:cubicBezTo>
                    <a:cubicBezTo>
                      <a:pt x="18447" y="14904"/>
                      <a:pt x="18440" y="14889"/>
                      <a:pt x="18422" y="14853"/>
                    </a:cubicBezTo>
                    <a:cubicBezTo>
                      <a:pt x="18404" y="14818"/>
                      <a:pt x="18397" y="14803"/>
                      <a:pt x="18406" y="14803"/>
                    </a:cubicBezTo>
                    <a:close/>
                    <a:moveTo>
                      <a:pt x="18422" y="15086"/>
                    </a:moveTo>
                    <a:cubicBezTo>
                      <a:pt x="18412" y="15088"/>
                      <a:pt x="18402" y="15091"/>
                      <a:pt x="18391" y="15096"/>
                    </a:cubicBezTo>
                    <a:cubicBezTo>
                      <a:pt x="18391" y="15107"/>
                      <a:pt x="18391" y="15115"/>
                      <a:pt x="18389" y="15120"/>
                    </a:cubicBezTo>
                    <a:lnTo>
                      <a:pt x="18389" y="15120"/>
                    </a:lnTo>
                    <a:cubicBezTo>
                      <a:pt x="18395" y="15114"/>
                      <a:pt x="18405" y="15105"/>
                      <a:pt x="18422" y="15096"/>
                    </a:cubicBezTo>
                    <a:cubicBezTo>
                      <a:pt x="18422" y="15093"/>
                      <a:pt x="18422" y="15090"/>
                      <a:pt x="18422" y="15086"/>
                    </a:cubicBezTo>
                    <a:close/>
                    <a:moveTo>
                      <a:pt x="18574" y="15066"/>
                    </a:moveTo>
                    <a:lnTo>
                      <a:pt x="18604" y="15096"/>
                    </a:lnTo>
                    <a:cubicBezTo>
                      <a:pt x="18604" y="15127"/>
                      <a:pt x="18604" y="15127"/>
                      <a:pt x="18604" y="15127"/>
                    </a:cubicBezTo>
                    <a:lnTo>
                      <a:pt x="18574" y="15096"/>
                    </a:lnTo>
                    <a:lnTo>
                      <a:pt x="18574" y="15066"/>
                    </a:lnTo>
                    <a:close/>
                    <a:moveTo>
                      <a:pt x="18389" y="15120"/>
                    </a:moveTo>
                    <a:cubicBezTo>
                      <a:pt x="18384" y="15127"/>
                      <a:pt x="18383" y="15132"/>
                      <a:pt x="18384" y="15132"/>
                    </a:cubicBezTo>
                    <a:cubicBezTo>
                      <a:pt x="18385" y="15132"/>
                      <a:pt x="18388" y="15128"/>
                      <a:pt x="18389" y="15120"/>
                    </a:cubicBezTo>
                    <a:close/>
                    <a:moveTo>
                      <a:pt x="18665" y="15400"/>
                    </a:moveTo>
                    <a:lnTo>
                      <a:pt x="18665" y="15400"/>
                    </a:lnTo>
                    <a:cubicBezTo>
                      <a:pt x="18680" y="15416"/>
                      <a:pt x="18695" y="15423"/>
                      <a:pt x="18699" y="15423"/>
                    </a:cubicBezTo>
                    <a:cubicBezTo>
                      <a:pt x="18703" y="15423"/>
                      <a:pt x="18695" y="15416"/>
                      <a:pt x="18665" y="15400"/>
                    </a:cubicBezTo>
                    <a:close/>
                    <a:moveTo>
                      <a:pt x="18787" y="15400"/>
                    </a:moveTo>
                    <a:lnTo>
                      <a:pt x="18787" y="15431"/>
                    </a:lnTo>
                    <a:cubicBezTo>
                      <a:pt x="18817" y="15461"/>
                      <a:pt x="18817" y="15461"/>
                      <a:pt x="18787" y="15492"/>
                    </a:cubicBezTo>
                    <a:lnTo>
                      <a:pt x="18756" y="15461"/>
                    </a:lnTo>
                    <a:lnTo>
                      <a:pt x="18787" y="15400"/>
                    </a:lnTo>
                    <a:close/>
                    <a:moveTo>
                      <a:pt x="19030" y="15735"/>
                    </a:moveTo>
                    <a:lnTo>
                      <a:pt x="19030" y="15765"/>
                    </a:lnTo>
                    <a:cubicBezTo>
                      <a:pt x="19060" y="15796"/>
                      <a:pt x="19030" y="15826"/>
                      <a:pt x="19030" y="15826"/>
                    </a:cubicBezTo>
                    <a:cubicBezTo>
                      <a:pt x="19030" y="15826"/>
                      <a:pt x="18999" y="15826"/>
                      <a:pt x="18969" y="15796"/>
                    </a:cubicBezTo>
                    <a:cubicBezTo>
                      <a:pt x="18969" y="15796"/>
                      <a:pt x="18999" y="15735"/>
                      <a:pt x="19030" y="15735"/>
                    </a:cubicBezTo>
                    <a:close/>
                    <a:moveTo>
                      <a:pt x="19698" y="17194"/>
                    </a:moveTo>
                    <a:cubicBezTo>
                      <a:pt x="19729" y="17224"/>
                      <a:pt x="19790" y="17224"/>
                      <a:pt x="19759" y="17255"/>
                    </a:cubicBezTo>
                    <a:lnTo>
                      <a:pt x="19668" y="17255"/>
                    </a:lnTo>
                    <a:cubicBezTo>
                      <a:pt x="19668" y="17255"/>
                      <a:pt x="19638" y="17224"/>
                      <a:pt x="19668" y="17194"/>
                    </a:cubicBezTo>
                    <a:close/>
                    <a:moveTo>
                      <a:pt x="20297" y="18405"/>
                    </a:moveTo>
                    <a:cubicBezTo>
                      <a:pt x="20316" y="18405"/>
                      <a:pt x="20341" y="18414"/>
                      <a:pt x="20367" y="18440"/>
                    </a:cubicBezTo>
                    <a:cubicBezTo>
                      <a:pt x="20398" y="18470"/>
                      <a:pt x="20398" y="18470"/>
                      <a:pt x="20367" y="18470"/>
                    </a:cubicBezTo>
                    <a:cubicBezTo>
                      <a:pt x="20358" y="18479"/>
                      <a:pt x="20347" y="18483"/>
                      <a:pt x="20335" y="18483"/>
                    </a:cubicBezTo>
                    <a:cubicBezTo>
                      <a:pt x="20306" y="18483"/>
                      <a:pt x="20276" y="18461"/>
                      <a:pt x="20276" y="18440"/>
                    </a:cubicBezTo>
                    <a:cubicBezTo>
                      <a:pt x="20258" y="18422"/>
                      <a:pt x="20271" y="18405"/>
                      <a:pt x="20297" y="18405"/>
                    </a:cubicBezTo>
                    <a:close/>
                    <a:moveTo>
                      <a:pt x="21613" y="23881"/>
                    </a:moveTo>
                    <a:cubicBezTo>
                      <a:pt x="21644" y="23881"/>
                      <a:pt x="21674" y="23881"/>
                      <a:pt x="21705" y="23911"/>
                    </a:cubicBezTo>
                    <a:cubicBezTo>
                      <a:pt x="21738" y="23961"/>
                      <a:pt x="21735" y="23984"/>
                      <a:pt x="21710" y="23984"/>
                    </a:cubicBezTo>
                    <a:cubicBezTo>
                      <a:pt x="21689" y="23984"/>
                      <a:pt x="21654" y="23969"/>
                      <a:pt x="21613" y="23942"/>
                    </a:cubicBezTo>
                    <a:cubicBezTo>
                      <a:pt x="21553" y="23881"/>
                      <a:pt x="21553" y="23881"/>
                      <a:pt x="21613" y="23881"/>
                    </a:cubicBezTo>
                    <a:close/>
                    <a:moveTo>
                      <a:pt x="302" y="0"/>
                    </a:moveTo>
                    <a:cubicBezTo>
                      <a:pt x="296" y="0"/>
                      <a:pt x="288" y="8"/>
                      <a:pt x="276" y="20"/>
                    </a:cubicBezTo>
                    <a:cubicBezTo>
                      <a:pt x="245" y="81"/>
                      <a:pt x="215" y="111"/>
                      <a:pt x="245" y="111"/>
                    </a:cubicBezTo>
                    <a:cubicBezTo>
                      <a:pt x="306" y="142"/>
                      <a:pt x="306" y="142"/>
                      <a:pt x="276" y="172"/>
                    </a:cubicBezTo>
                    <a:cubicBezTo>
                      <a:pt x="276" y="172"/>
                      <a:pt x="245" y="172"/>
                      <a:pt x="215" y="142"/>
                    </a:cubicBezTo>
                    <a:cubicBezTo>
                      <a:pt x="215" y="142"/>
                      <a:pt x="215" y="142"/>
                      <a:pt x="215" y="142"/>
                    </a:cubicBezTo>
                    <a:lnTo>
                      <a:pt x="215" y="142"/>
                    </a:lnTo>
                    <a:cubicBezTo>
                      <a:pt x="215" y="150"/>
                      <a:pt x="215" y="161"/>
                      <a:pt x="215" y="172"/>
                    </a:cubicBezTo>
                    <a:cubicBezTo>
                      <a:pt x="184" y="233"/>
                      <a:pt x="215" y="233"/>
                      <a:pt x="245" y="263"/>
                    </a:cubicBezTo>
                    <a:cubicBezTo>
                      <a:pt x="276" y="263"/>
                      <a:pt x="276" y="263"/>
                      <a:pt x="276" y="294"/>
                    </a:cubicBezTo>
                    <a:cubicBezTo>
                      <a:pt x="245" y="324"/>
                      <a:pt x="276" y="385"/>
                      <a:pt x="306" y="385"/>
                    </a:cubicBezTo>
                    <a:cubicBezTo>
                      <a:pt x="321" y="400"/>
                      <a:pt x="329" y="408"/>
                      <a:pt x="336" y="408"/>
                    </a:cubicBezTo>
                    <a:cubicBezTo>
                      <a:pt x="344" y="408"/>
                      <a:pt x="352" y="400"/>
                      <a:pt x="367" y="385"/>
                    </a:cubicBezTo>
                    <a:cubicBezTo>
                      <a:pt x="356" y="363"/>
                      <a:pt x="357" y="353"/>
                      <a:pt x="363" y="353"/>
                    </a:cubicBezTo>
                    <a:cubicBezTo>
                      <a:pt x="376" y="353"/>
                      <a:pt x="408" y="387"/>
                      <a:pt x="428" y="446"/>
                    </a:cubicBezTo>
                    <a:cubicBezTo>
                      <a:pt x="428" y="458"/>
                      <a:pt x="428" y="466"/>
                      <a:pt x="430" y="466"/>
                    </a:cubicBezTo>
                    <a:cubicBezTo>
                      <a:pt x="433" y="466"/>
                      <a:pt x="440" y="451"/>
                      <a:pt x="458" y="415"/>
                    </a:cubicBezTo>
                    <a:cubicBezTo>
                      <a:pt x="467" y="398"/>
                      <a:pt x="481" y="390"/>
                      <a:pt x="497" y="390"/>
                    </a:cubicBezTo>
                    <a:cubicBezTo>
                      <a:pt x="534" y="390"/>
                      <a:pt x="580" y="433"/>
                      <a:pt x="580" y="476"/>
                    </a:cubicBezTo>
                    <a:cubicBezTo>
                      <a:pt x="580" y="476"/>
                      <a:pt x="610" y="507"/>
                      <a:pt x="640" y="507"/>
                    </a:cubicBezTo>
                    <a:cubicBezTo>
                      <a:pt x="649" y="516"/>
                      <a:pt x="658" y="519"/>
                      <a:pt x="666" y="519"/>
                    </a:cubicBezTo>
                    <a:cubicBezTo>
                      <a:pt x="686" y="519"/>
                      <a:pt x="701" y="498"/>
                      <a:pt x="701" y="476"/>
                    </a:cubicBezTo>
                    <a:cubicBezTo>
                      <a:pt x="719" y="441"/>
                      <a:pt x="726" y="426"/>
                      <a:pt x="736" y="426"/>
                    </a:cubicBezTo>
                    <a:cubicBezTo>
                      <a:pt x="742" y="426"/>
                      <a:pt x="749" y="433"/>
                      <a:pt x="762" y="446"/>
                    </a:cubicBezTo>
                    <a:cubicBezTo>
                      <a:pt x="792" y="507"/>
                      <a:pt x="762" y="537"/>
                      <a:pt x="762" y="537"/>
                    </a:cubicBezTo>
                    <a:cubicBezTo>
                      <a:pt x="762" y="567"/>
                      <a:pt x="792" y="567"/>
                      <a:pt x="823" y="598"/>
                    </a:cubicBezTo>
                    <a:cubicBezTo>
                      <a:pt x="847" y="598"/>
                      <a:pt x="910" y="637"/>
                      <a:pt x="935" y="637"/>
                    </a:cubicBezTo>
                    <a:cubicBezTo>
                      <a:pt x="941" y="637"/>
                      <a:pt x="944" y="634"/>
                      <a:pt x="944" y="628"/>
                    </a:cubicBezTo>
                    <a:lnTo>
                      <a:pt x="944" y="659"/>
                    </a:lnTo>
                    <a:cubicBezTo>
                      <a:pt x="965" y="659"/>
                      <a:pt x="958" y="672"/>
                      <a:pt x="960" y="672"/>
                    </a:cubicBezTo>
                    <a:cubicBezTo>
                      <a:pt x="961" y="672"/>
                      <a:pt x="965" y="669"/>
                      <a:pt x="975" y="659"/>
                    </a:cubicBezTo>
                    <a:cubicBezTo>
                      <a:pt x="975" y="659"/>
                      <a:pt x="1005" y="689"/>
                      <a:pt x="1066" y="750"/>
                    </a:cubicBezTo>
                    <a:cubicBezTo>
                      <a:pt x="1091" y="775"/>
                      <a:pt x="1127" y="790"/>
                      <a:pt x="1153" y="790"/>
                    </a:cubicBezTo>
                    <a:cubicBezTo>
                      <a:pt x="1191" y="790"/>
                      <a:pt x="1211" y="760"/>
                      <a:pt x="1157" y="689"/>
                    </a:cubicBezTo>
                    <a:lnTo>
                      <a:pt x="1157" y="689"/>
                    </a:lnTo>
                    <a:lnTo>
                      <a:pt x="1218" y="719"/>
                    </a:lnTo>
                    <a:cubicBezTo>
                      <a:pt x="1248" y="719"/>
                      <a:pt x="1248" y="689"/>
                      <a:pt x="1248" y="689"/>
                    </a:cubicBezTo>
                    <a:cubicBezTo>
                      <a:pt x="1258" y="679"/>
                      <a:pt x="1269" y="675"/>
                      <a:pt x="1279" y="675"/>
                    </a:cubicBezTo>
                    <a:cubicBezTo>
                      <a:pt x="1299" y="675"/>
                      <a:pt x="1319" y="689"/>
                      <a:pt x="1339" y="689"/>
                    </a:cubicBezTo>
                    <a:lnTo>
                      <a:pt x="1309" y="750"/>
                    </a:lnTo>
                    <a:cubicBezTo>
                      <a:pt x="1250" y="809"/>
                      <a:pt x="1255" y="856"/>
                      <a:pt x="1291" y="856"/>
                    </a:cubicBezTo>
                    <a:cubicBezTo>
                      <a:pt x="1310" y="856"/>
                      <a:pt x="1338" y="842"/>
                      <a:pt x="1370" y="811"/>
                    </a:cubicBezTo>
                    <a:lnTo>
                      <a:pt x="1370" y="841"/>
                    </a:lnTo>
                    <a:cubicBezTo>
                      <a:pt x="1339" y="871"/>
                      <a:pt x="1370" y="902"/>
                      <a:pt x="1461" y="902"/>
                    </a:cubicBezTo>
                    <a:cubicBezTo>
                      <a:pt x="1467" y="908"/>
                      <a:pt x="1474" y="910"/>
                      <a:pt x="1481" y="910"/>
                    </a:cubicBezTo>
                    <a:cubicBezTo>
                      <a:pt x="1514" y="910"/>
                      <a:pt x="1558" y="866"/>
                      <a:pt x="1583" y="841"/>
                    </a:cubicBezTo>
                    <a:cubicBezTo>
                      <a:pt x="1583" y="831"/>
                      <a:pt x="1586" y="827"/>
                      <a:pt x="1591" y="827"/>
                    </a:cubicBezTo>
                    <a:cubicBezTo>
                      <a:pt x="1600" y="827"/>
                      <a:pt x="1613" y="841"/>
                      <a:pt x="1613" y="841"/>
                    </a:cubicBezTo>
                    <a:cubicBezTo>
                      <a:pt x="1674" y="871"/>
                      <a:pt x="1674" y="871"/>
                      <a:pt x="1643" y="902"/>
                    </a:cubicBezTo>
                    <a:cubicBezTo>
                      <a:pt x="1625" y="939"/>
                      <a:pt x="1652" y="965"/>
                      <a:pt x="1691" y="965"/>
                    </a:cubicBezTo>
                    <a:cubicBezTo>
                      <a:pt x="1714" y="965"/>
                      <a:pt x="1742" y="955"/>
                      <a:pt x="1765" y="932"/>
                    </a:cubicBezTo>
                    <a:lnTo>
                      <a:pt x="1765" y="932"/>
                    </a:lnTo>
                    <a:lnTo>
                      <a:pt x="1735" y="963"/>
                    </a:lnTo>
                    <a:cubicBezTo>
                      <a:pt x="1735" y="993"/>
                      <a:pt x="1735" y="1054"/>
                      <a:pt x="1947" y="1115"/>
                    </a:cubicBezTo>
                    <a:cubicBezTo>
                      <a:pt x="2099" y="1175"/>
                      <a:pt x="2191" y="1236"/>
                      <a:pt x="2191" y="1266"/>
                    </a:cubicBezTo>
                    <a:cubicBezTo>
                      <a:pt x="2175" y="1282"/>
                      <a:pt x="2213" y="1289"/>
                      <a:pt x="2267" y="1289"/>
                    </a:cubicBezTo>
                    <a:cubicBezTo>
                      <a:pt x="2320" y="1289"/>
                      <a:pt x="2388" y="1282"/>
                      <a:pt x="2434" y="1266"/>
                    </a:cubicBezTo>
                    <a:cubicBezTo>
                      <a:pt x="2434" y="1297"/>
                      <a:pt x="2464" y="1327"/>
                      <a:pt x="2525" y="1358"/>
                    </a:cubicBezTo>
                    <a:cubicBezTo>
                      <a:pt x="2646" y="1418"/>
                      <a:pt x="2646" y="1418"/>
                      <a:pt x="2616" y="1449"/>
                    </a:cubicBezTo>
                    <a:cubicBezTo>
                      <a:pt x="2555" y="1479"/>
                      <a:pt x="2555" y="1479"/>
                      <a:pt x="2646" y="1479"/>
                    </a:cubicBezTo>
                    <a:cubicBezTo>
                      <a:pt x="2661" y="1465"/>
                      <a:pt x="2676" y="1459"/>
                      <a:pt x="2692" y="1459"/>
                    </a:cubicBezTo>
                    <a:cubicBezTo>
                      <a:pt x="2743" y="1459"/>
                      <a:pt x="2791" y="1524"/>
                      <a:pt x="2768" y="1570"/>
                    </a:cubicBezTo>
                    <a:cubicBezTo>
                      <a:pt x="2768" y="1601"/>
                      <a:pt x="2798" y="1631"/>
                      <a:pt x="2859" y="1662"/>
                    </a:cubicBezTo>
                    <a:cubicBezTo>
                      <a:pt x="2876" y="1653"/>
                      <a:pt x="2892" y="1650"/>
                      <a:pt x="2909" y="1650"/>
                    </a:cubicBezTo>
                    <a:cubicBezTo>
                      <a:pt x="2955" y="1650"/>
                      <a:pt x="3005" y="1678"/>
                      <a:pt x="3072" y="1722"/>
                    </a:cubicBezTo>
                    <a:cubicBezTo>
                      <a:pt x="3125" y="1740"/>
                      <a:pt x="3147" y="1758"/>
                      <a:pt x="3162" y="1758"/>
                    </a:cubicBezTo>
                    <a:cubicBezTo>
                      <a:pt x="3173" y="1758"/>
                      <a:pt x="3181" y="1748"/>
                      <a:pt x="3194" y="1722"/>
                    </a:cubicBezTo>
                    <a:cubicBezTo>
                      <a:pt x="3211" y="1687"/>
                      <a:pt x="3229" y="1672"/>
                      <a:pt x="3259" y="1672"/>
                    </a:cubicBezTo>
                    <a:cubicBezTo>
                      <a:pt x="3280" y="1672"/>
                      <a:pt x="3308" y="1679"/>
                      <a:pt x="3346" y="1692"/>
                    </a:cubicBezTo>
                    <a:cubicBezTo>
                      <a:pt x="3376" y="1722"/>
                      <a:pt x="3406" y="1753"/>
                      <a:pt x="3376" y="1783"/>
                    </a:cubicBezTo>
                    <a:cubicBezTo>
                      <a:pt x="3340" y="1748"/>
                      <a:pt x="3305" y="1733"/>
                      <a:pt x="3281" y="1733"/>
                    </a:cubicBezTo>
                    <a:cubicBezTo>
                      <a:pt x="3265" y="1733"/>
                      <a:pt x="3254" y="1740"/>
                      <a:pt x="3254" y="1753"/>
                    </a:cubicBezTo>
                    <a:cubicBezTo>
                      <a:pt x="3224" y="1783"/>
                      <a:pt x="3254" y="1814"/>
                      <a:pt x="3346" y="1844"/>
                    </a:cubicBezTo>
                    <a:cubicBezTo>
                      <a:pt x="3356" y="1854"/>
                      <a:pt x="3366" y="1858"/>
                      <a:pt x="3375" y="1858"/>
                    </a:cubicBezTo>
                    <a:cubicBezTo>
                      <a:pt x="3393" y="1858"/>
                      <a:pt x="3406" y="1844"/>
                      <a:pt x="3406" y="1844"/>
                    </a:cubicBezTo>
                    <a:cubicBezTo>
                      <a:pt x="3414" y="1836"/>
                      <a:pt x="3418" y="1831"/>
                      <a:pt x="3419" y="1826"/>
                    </a:cubicBezTo>
                    <a:lnTo>
                      <a:pt x="3419" y="1826"/>
                    </a:lnTo>
                    <a:cubicBezTo>
                      <a:pt x="3425" y="1832"/>
                      <a:pt x="3431" y="1838"/>
                      <a:pt x="3437" y="1844"/>
                    </a:cubicBezTo>
                    <a:cubicBezTo>
                      <a:pt x="3467" y="1874"/>
                      <a:pt x="3528" y="1874"/>
                      <a:pt x="3498" y="1905"/>
                    </a:cubicBezTo>
                    <a:cubicBezTo>
                      <a:pt x="3498" y="1905"/>
                      <a:pt x="3528" y="1966"/>
                      <a:pt x="3589" y="1996"/>
                    </a:cubicBezTo>
                    <a:cubicBezTo>
                      <a:pt x="3650" y="2026"/>
                      <a:pt x="3741" y="2087"/>
                      <a:pt x="3710" y="2118"/>
                    </a:cubicBezTo>
                    <a:cubicBezTo>
                      <a:pt x="3741" y="2118"/>
                      <a:pt x="3741" y="2118"/>
                      <a:pt x="3771" y="2087"/>
                    </a:cubicBezTo>
                    <a:cubicBezTo>
                      <a:pt x="3771" y="2076"/>
                      <a:pt x="3779" y="2069"/>
                      <a:pt x="3796" y="2069"/>
                    </a:cubicBezTo>
                    <a:cubicBezTo>
                      <a:pt x="3824" y="2069"/>
                      <a:pt x="3876" y="2090"/>
                      <a:pt x="3953" y="2148"/>
                    </a:cubicBezTo>
                    <a:cubicBezTo>
                      <a:pt x="3998" y="2192"/>
                      <a:pt x="4075" y="2221"/>
                      <a:pt x="4113" y="2221"/>
                    </a:cubicBezTo>
                    <a:cubicBezTo>
                      <a:pt x="4127" y="2221"/>
                      <a:pt x="4136" y="2217"/>
                      <a:pt x="4136" y="2209"/>
                    </a:cubicBezTo>
                    <a:cubicBezTo>
                      <a:pt x="4166" y="2239"/>
                      <a:pt x="4166" y="2239"/>
                      <a:pt x="4166" y="2270"/>
                    </a:cubicBezTo>
                    <a:cubicBezTo>
                      <a:pt x="4136" y="2330"/>
                      <a:pt x="4197" y="2361"/>
                      <a:pt x="4318" y="2361"/>
                    </a:cubicBezTo>
                    <a:cubicBezTo>
                      <a:pt x="4318" y="2348"/>
                      <a:pt x="4323" y="2341"/>
                      <a:pt x="4332" y="2341"/>
                    </a:cubicBezTo>
                    <a:cubicBezTo>
                      <a:pt x="4343" y="2341"/>
                      <a:pt x="4361" y="2356"/>
                      <a:pt x="4379" y="2391"/>
                    </a:cubicBezTo>
                    <a:lnTo>
                      <a:pt x="4470" y="2391"/>
                    </a:lnTo>
                    <a:cubicBezTo>
                      <a:pt x="4501" y="2391"/>
                      <a:pt x="4501" y="2391"/>
                      <a:pt x="4561" y="2452"/>
                    </a:cubicBezTo>
                    <a:cubicBezTo>
                      <a:pt x="4561" y="2482"/>
                      <a:pt x="4592" y="2513"/>
                      <a:pt x="4622" y="2513"/>
                    </a:cubicBezTo>
                    <a:cubicBezTo>
                      <a:pt x="4713" y="2513"/>
                      <a:pt x="5078" y="2756"/>
                      <a:pt x="5109" y="2786"/>
                    </a:cubicBezTo>
                    <a:lnTo>
                      <a:pt x="5200" y="2786"/>
                    </a:lnTo>
                    <a:cubicBezTo>
                      <a:pt x="5200" y="2836"/>
                      <a:pt x="5209" y="2859"/>
                      <a:pt x="5227" y="2859"/>
                    </a:cubicBezTo>
                    <a:cubicBezTo>
                      <a:pt x="5242" y="2859"/>
                      <a:pt x="5264" y="2844"/>
                      <a:pt x="5291" y="2817"/>
                    </a:cubicBezTo>
                    <a:lnTo>
                      <a:pt x="5230" y="2786"/>
                    </a:lnTo>
                    <a:lnTo>
                      <a:pt x="5200" y="2756"/>
                    </a:lnTo>
                    <a:cubicBezTo>
                      <a:pt x="5208" y="2739"/>
                      <a:pt x="5224" y="2731"/>
                      <a:pt x="5241" y="2731"/>
                    </a:cubicBezTo>
                    <a:cubicBezTo>
                      <a:pt x="5284" y="2731"/>
                      <a:pt x="5335" y="2781"/>
                      <a:pt x="5291" y="2847"/>
                    </a:cubicBezTo>
                    <a:cubicBezTo>
                      <a:pt x="5291" y="2905"/>
                      <a:pt x="5291" y="2926"/>
                      <a:pt x="5306" y="2926"/>
                    </a:cubicBezTo>
                    <a:cubicBezTo>
                      <a:pt x="5315" y="2926"/>
                      <a:pt x="5329" y="2919"/>
                      <a:pt x="5352" y="2908"/>
                    </a:cubicBezTo>
                    <a:cubicBezTo>
                      <a:pt x="5385" y="2897"/>
                      <a:pt x="5410" y="2890"/>
                      <a:pt x="5429" y="2890"/>
                    </a:cubicBezTo>
                    <a:cubicBezTo>
                      <a:pt x="5461" y="2890"/>
                      <a:pt x="5473" y="2911"/>
                      <a:pt x="5473" y="2969"/>
                    </a:cubicBezTo>
                    <a:cubicBezTo>
                      <a:pt x="5458" y="2999"/>
                      <a:pt x="5450" y="3014"/>
                      <a:pt x="5454" y="3014"/>
                    </a:cubicBezTo>
                    <a:cubicBezTo>
                      <a:pt x="5458" y="3014"/>
                      <a:pt x="5473" y="2999"/>
                      <a:pt x="5504" y="2969"/>
                    </a:cubicBezTo>
                    <a:cubicBezTo>
                      <a:pt x="5544" y="2948"/>
                      <a:pt x="5585" y="2938"/>
                      <a:pt x="5619" y="2938"/>
                    </a:cubicBezTo>
                    <a:cubicBezTo>
                      <a:pt x="5686" y="2938"/>
                      <a:pt x="5727" y="2979"/>
                      <a:pt x="5686" y="3060"/>
                    </a:cubicBezTo>
                    <a:cubicBezTo>
                      <a:pt x="5656" y="3121"/>
                      <a:pt x="5686" y="3151"/>
                      <a:pt x="5716" y="3181"/>
                    </a:cubicBezTo>
                    <a:cubicBezTo>
                      <a:pt x="5725" y="3190"/>
                      <a:pt x="5734" y="3194"/>
                      <a:pt x="5742" y="3194"/>
                    </a:cubicBezTo>
                    <a:cubicBezTo>
                      <a:pt x="5762" y="3194"/>
                      <a:pt x="5777" y="3173"/>
                      <a:pt x="5777" y="3151"/>
                    </a:cubicBezTo>
                    <a:cubicBezTo>
                      <a:pt x="5777" y="3113"/>
                      <a:pt x="5783" y="3096"/>
                      <a:pt x="5791" y="3096"/>
                    </a:cubicBezTo>
                    <a:cubicBezTo>
                      <a:pt x="5803" y="3096"/>
                      <a:pt x="5820" y="3128"/>
                      <a:pt x="5838" y="3181"/>
                    </a:cubicBezTo>
                    <a:cubicBezTo>
                      <a:pt x="5899" y="3333"/>
                      <a:pt x="5960" y="3364"/>
                      <a:pt x="6112" y="3364"/>
                    </a:cubicBezTo>
                    <a:cubicBezTo>
                      <a:pt x="6294" y="3394"/>
                      <a:pt x="6385" y="3455"/>
                      <a:pt x="6233" y="3455"/>
                    </a:cubicBezTo>
                    <a:cubicBezTo>
                      <a:pt x="6142" y="3485"/>
                      <a:pt x="6142" y="3485"/>
                      <a:pt x="6233" y="3485"/>
                    </a:cubicBezTo>
                    <a:cubicBezTo>
                      <a:pt x="6294" y="3516"/>
                      <a:pt x="6355" y="3577"/>
                      <a:pt x="6385" y="3607"/>
                    </a:cubicBezTo>
                    <a:cubicBezTo>
                      <a:pt x="6416" y="3607"/>
                      <a:pt x="6476" y="3607"/>
                      <a:pt x="6507" y="3577"/>
                    </a:cubicBezTo>
                    <a:cubicBezTo>
                      <a:pt x="6507" y="3652"/>
                      <a:pt x="6527" y="3706"/>
                      <a:pt x="6602" y="3706"/>
                    </a:cubicBezTo>
                    <a:cubicBezTo>
                      <a:pt x="6619" y="3706"/>
                      <a:pt x="6637" y="3704"/>
                      <a:pt x="6659" y="3698"/>
                    </a:cubicBezTo>
                    <a:cubicBezTo>
                      <a:pt x="6689" y="3729"/>
                      <a:pt x="6720" y="3759"/>
                      <a:pt x="6720" y="3759"/>
                    </a:cubicBezTo>
                    <a:cubicBezTo>
                      <a:pt x="6735" y="3774"/>
                      <a:pt x="6742" y="3782"/>
                      <a:pt x="6754" y="3782"/>
                    </a:cubicBezTo>
                    <a:cubicBezTo>
                      <a:pt x="6765" y="3782"/>
                      <a:pt x="6780" y="3774"/>
                      <a:pt x="6811" y="3759"/>
                    </a:cubicBezTo>
                    <a:cubicBezTo>
                      <a:pt x="6871" y="3759"/>
                      <a:pt x="6871" y="3820"/>
                      <a:pt x="6902" y="3850"/>
                    </a:cubicBezTo>
                    <a:cubicBezTo>
                      <a:pt x="6902" y="3911"/>
                      <a:pt x="6932" y="3941"/>
                      <a:pt x="6932" y="3941"/>
                    </a:cubicBezTo>
                    <a:cubicBezTo>
                      <a:pt x="6963" y="3911"/>
                      <a:pt x="7054" y="3911"/>
                      <a:pt x="7084" y="3911"/>
                    </a:cubicBezTo>
                    <a:cubicBezTo>
                      <a:pt x="7145" y="3911"/>
                      <a:pt x="7175" y="3941"/>
                      <a:pt x="7115" y="3941"/>
                    </a:cubicBezTo>
                    <a:cubicBezTo>
                      <a:pt x="7084" y="3972"/>
                      <a:pt x="7084" y="3972"/>
                      <a:pt x="7145" y="4063"/>
                    </a:cubicBezTo>
                    <a:cubicBezTo>
                      <a:pt x="7169" y="4063"/>
                      <a:pt x="7213" y="4102"/>
                      <a:pt x="7245" y="4102"/>
                    </a:cubicBezTo>
                    <a:cubicBezTo>
                      <a:pt x="7253" y="4102"/>
                      <a:pt x="7261" y="4099"/>
                      <a:pt x="7267" y="4093"/>
                    </a:cubicBezTo>
                    <a:cubicBezTo>
                      <a:pt x="7267" y="4090"/>
                      <a:pt x="7269" y="4088"/>
                      <a:pt x="7274" y="4088"/>
                    </a:cubicBezTo>
                    <a:cubicBezTo>
                      <a:pt x="7310" y="4088"/>
                      <a:pt x="7479" y="4191"/>
                      <a:pt x="7479" y="4245"/>
                    </a:cubicBezTo>
                    <a:cubicBezTo>
                      <a:pt x="7479" y="4245"/>
                      <a:pt x="7510" y="4276"/>
                      <a:pt x="7571" y="4276"/>
                    </a:cubicBezTo>
                    <a:cubicBezTo>
                      <a:pt x="7601" y="4306"/>
                      <a:pt x="7631" y="4306"/>
                      <a:pt x="7662" y="4306"/>
                    </a:cubicBezTo>
                    <a:cubicBezTo>
                      <a:pt x="7662" y="4306"/>
                      <a:pt x="7723" y="4336"/>
                      <a:pt x="7753" y="4336"/>
                    </a:cubicBezTo>
                    <a:cubicBezTo>
                      <a:pt x="7783" y="4367"/>
                      <a:pt x="7814" y="4367"/>
                      <a:pt x="7814" y="4397"/>
                    </a:cubicBezTo>
                    <a:cubicBezTo>
                      <a:pt x="7836" y="4386"/>
                      <a:pt x="7850" y="4379"/>
                      <a:pt x="7859" y="4379"/>
                    </a:cubicBezTo>
                    <a:cubicBezTo>
                      <a:pt x="7875" y="4379"/>
                      <a:pt x="7875" y="4400"/>
                      <a:pt x="7875" y="4458"/>
                    </a:cubicBezTo>
                    <a:cubicBezTo>
                      <a:pt x="7859" y="4488"/>
                      <a:pt x="7852" y="4504"/>
                      <a:pt x="7856" y="4504"/>
                    </a:cubicBezTo>
                    <a:cubicBezTo>
                      <a:pt x="7859" y="4504"/>
                      <a:pt x="7875" y="4488"/>
                      <a:pt x="7905" y="4458"/>
                    </a:cubicBezTo>
                    <a:cubicBezTo>
                      <a:pt x="7966" y="4458"/>
                      <a:pt x="7966" y="4458"/>
                      <a:pt x="7966" y="4519"/>
                    </a:cubicBezTo>
                    <a:cubicBezTo>
                      <a:pt x="7966" y="4549"/>
                      <a:pt x="7996" y="4549"/>
                      <a:pt x="8027" y="4549"/>
                    </a:cubicBezTo>
                    <a:cubicBezTo>
                      <a:pt x="8044" y="4531"/>
                      <a:pt x="8067" y="4524"/>
                      <a:pt x="8090" y="4524"/>
                    </a:cubicBezTo>
                    <a:cubicBezTo>
                      <a:pt x="8145" y="4524"/>
                      <a:pt x="8200" y="4567"/>
                      <a:pt x="8178" y="4610"/>
                    </a:cubicBezTo>
                    <a:lnTo>
                      <a:pt x="8239" y="4610"/>
                    </a:lnTo>
                    <a:cubicBezTo>
                      <a:pt x="8277" y="4597"/>
                      <a:pt x="8299" y="4590"/>
                      <a:pt x="8310" y="4590"/>
                    </a:cubicBezTo>
                    <a:cubicBezTo>
                      <a:pt x="8325" y="4590"/>
                      <a:pt x="8318" y="4605"/>
                      <a:pt x="8300" y="4640"/>
                    </a:cubicBezTo>
                    <a:cubicBezTo>
                      <a:pt x="8278" y="4685"/>
                      <a:pt x="8288" y="4713"/>
                      <a:pt x="8331" y="4713"/>
                    </a:cubicBezTo>
                    <a:cubicBezTo>
                      <a:pt x="8347" y="4713"/>
                      <a:pt x="8367" y="4709"/>
                      <a:pt x="8391" y="4701"/>
                    </a:cubicBezTo>
                    <a:cubicBezTo>
                      <a:pt x="8391" y="4701"/>
                      <a:pt x="8452" y="4701"/>
                      <a:pt x="8452" y="4762"/>
                    </a:cubicBezTo>
                    <a:cubicBezTo>
                      <a:pt x="8478" y="4813"/>
                      <a:pt x="8610" y="4928"/>
                      <a:pt x="8652" y="4928"/>
                    </a:cubicBezTo>
                    <a:cubicBezTo>
                      <a:pt x="8660" y="4928"/>
                      <a:pt x="8665" y="4924"/>
                      <a:pt x="8665" y="4914"/>
                    </a:cubicBezTo>
                    <a:lnTo>
                      <a:pt x="8756" y="4944"/>
                    </a:lnTo>
                    <a:cubicBezTo>
                      <a:pt x="8786" y="5036"/>
                      <a:pt x="8817" y="5036"/>
                      <a:pt x="8878" y="5036"/>
                    </a:cubicBezTo>
                    <a:lnTo>
                      <a:pt x="8938" y="5036"/>
                    </a:lnTo>
                    <a:cubicBezTo>
                      <a:pt x="8908" y="5066"/>
                      <a:pt x="8908" y="5127"/>
                      <a:pt x="8969" y="5157"/>
                    </a:cubicBezTo>
                    <a:cubicBezTo>
                      <a:pt x="8999" y="5157"/>
                      <a:pt x="8999" y="5157"/>
                      <a:pt x="8999" y="5127"/>
                    </a:cubicBezTo>
                    <a:cubicBezTo>
                      <a:pt x="8999" y="5117"/>
                      <a:pt x="9003" y="5113"/>
                      <a:pt x="9008" y="5113"/>
                    </a:cubicBezTo>
                    <a:cubicBezTo>
                      <a:pt x="9019" y="5113"/>
                      <a:pt x="9040" y="5127"/>
                      <a:pt x="9060" y="5127"/>
                    </a:cubicBezTo>
                    <a:cubicBezTo>
                      <a:pt x="9090" y="5157"/>
                      <a:pt x="9121" y="5218"/>
                      <a:pt x="9090" y="5248"/>
                    </a:cubicBezTo>
                    <a:lnTo>
                      <a:pt x="9121" y="5248"/>
                    </a:lnTo>
                    <a:cubicBezTo>
                      <a:pt x="9134" y="5223"/>
                      <a:pt x="9146" y="5213"/>
                      <a:pt x="9157" y="5213"/>
                    </a:cubicBezTo>
                    <a:cubicBezTo>
                      <a:pt x="9171" y="5213"/>
                      <a:pt x="9182" y="5231"/>
                      <a:pt x="9182" y="5248"/>
                    </a:cubicBezTo>
                    <a:cubicBezTo>
                      <a:pt x="9182" y="5309"/>
                      <a:pt x="9212" y="5340"/>
                      <a:pt x="9242" y="5340"/>
                    </a:cubicBezTo>
                    <a:cubicBezTo>
                      <a:pt x="9249" y="5333"/>
                      <a:pt x="9254" y="5331"/>
                      <a:pt x="9258" y="5331"/>
                    </a:cubicBezTo>
                    <a:cubicBezTo>
                      <a:pt x="9268" y="5331"/>
                      <a:pt x="9268" y="5348"/>
                      <a:pt x="9258" y="5348"/>
                    </a:cubicBezTo>
                    <a:cubicBezTo>
                      <a:pt x="9254" y="5348"/>
                      <a:pt x="9249" y="5346"/>
                      <a:pt x="9242" y="5340"/>
                    </a:cubicBezTo>
                    <a:lnTo>
                      <a:pt x="9242" y="5370"/>
                    </a:lnTo>
                    <a:cubicBezTo>
                      <a:pt x="9242" y="5396"/>
                      <a:pt x="9248" y="5405"/>
                      <a:pt x="9256" y="5405"/>
                    </a:cubicBezTo>
                    <a:cubicBezTo>
                      <a:pt x="9268" y="5405"/>
                      <a:pt x="9286" y="5387"/>
                      <a:pt x="9303" y="5370"/>
                    </a:cubicBezTo>
                    <a:cubicBezTo>
                      <a:pt x="9303" y="5370"/>
                      <a:pt x="9334" y="5400"/>
                      <a:pt x="9364" y="5431"/>
                    </a:cubicBezTo>
                    <a:cubicBezTo>
                      <a:pt x="9379" y="5431"/>
                      <a:pt x="9394" y="5438"/>
                      <a:pt x="9402" y="5438"/>
                    </a:cubicBezTo>
                    <a:cubicBezTo>
                      <a:pt x="9410" y="5438"/>
                      <a:pt x="9410" y="5431"/>
                      <a:pt x="9394" y="5400"/>
                    </a:cubicBezTo>
                    <a:cubicBezTo>
                      <a:pt x="9425" y="5400"/>
                      <a:pt x="9455" y="5370"/>
                      <a:pt x="9486" y="5370"/>
                    </a:cubicBezTo>
                    <a:cubicBezTo>
                      <a:pt x="9455" y="5400"/>
                      <a:pt x="9455" y="5431"/>
                      <a:pt x="9486" y="5461"/>
                    </a:cubicBezTo>
                    <a:cubicBezTo>
                      <a:pt x="9516" y="5491"/>
                      <a:pt x="9486" y="5522"/>
                      <a:pt x="9486" y="5522"/>
                    </a:cubicBezTo>
                    <a:cubicBezTo>
                      <a:pt x="9425" y="5552"/>
                      <a:pt x="9546" y="5613"/>
                      <a:pt x="9607" y="5613"/>
                    </a:cubicBezTo>
                    <a:cubicBezTo>
                      <a:pt x="9729" y="5613"/>
                      <a:pt x="9759" y="5613"/>
                      <a:pt x="9698" y="5674"/>
                    </a:cubicBezTo>
                    <a:cubicBezTo>
                      <a:pt x="9683" y="5704"/>
                      <a:pt x="9698" y="5719"/>
                      <a:pt x="9729" y="5719"/>
                    </a:cubicBezTo>
                    <a:cubicBezTo>
                      <a:pt x="9759" y="5719"/>
                      <a:pt x="9805" y="5704"/>
                      <a:pt x="9850" y="5674"/>
                    </a:cubicBezTo>
                    <a:lnTo>
                      <a:pt x="9941" y="5613"/>
                    </a:lnTo>
                    <a:lnTo>
                      <a:pt x="9881" y="5704"/>
                    </a:lnTo>
                    <a:cubicBezTo>
                      <a:pt x="9850" y="5826"/>
                      <a:pt x="9850" y="5826"/>
                      <a:pt x="9972" y="5826"/>
                    </a:cubicBezTo>
                    <a:cubicBezTo>
                      <a:pt x="10063" y="5856"/>
                      <a:pt x="10063" y="5856"/>
                      <a:pt x="10033" y="5887"/>
                    </a:cubicBezTo>
                    <a:cubicBezTo>
                      <a:pt x="10033" y="5917"/>
                      <a:pt x="10063" y="5947"/>
                      <a:pt x="10154" y="6008"/>
                    </a:cubicBezTo>
                    <a:cubicBezTo>
                      <a:pt x="10221" y="6053"/>
                      <a:pt x="10255" y="6081"/>
                      <a:pt x="10281" y="6081"/>
                    </a:cubicBezTo>
                    <a:cubicBezTo>
                      <a:pt x="10290" y="6081"/>
                      <a:pt x="10298" y="6077"/>
                      <a:pt x="10306" y="6069"/>
                    </a:cubicBezTo>
                    <a:cubicBezTo>
                      <a:pt x="10306" y="6069"/>
                      <a:pt x="10337" y="6099"/>
                      <a:pt x="10367" y="6130"/>
                    </a:cubicBezTo>
                    <a:cubicBezTo>
                      <a:pt x="10367" y="6180"/>
                      <a:pt x="10385" y="6203"/>
                      <a:pt x="10407" y="6203"/>
                    </a:cubicBezTo>
                    <a:cubicBezTo>
                      <a:pt x="10425" y="6203"/>
                      <a:pt x="10445" y="6188"/>
                      <a:pt x="10458" y="6160"/>
                    </a:cubicBezTo>
                    <a:cubicBezTo>
                      <a:pt x="10458" y="6160"/>
                      <a:pt x="10489" y="6160"/>
                      <a:pt x="10519" y="6191"/>
                    </a:cubicBezTo>
                    <a:lnTo>
                      <a:pt x="10489" y="6221"/>
                    </a:lnTo>
                    <a:cubicBezTo>
                      <a:pt x="10489" y="6251"/>
                      <a:pt x="10549" y="6312"/>
                      <a:pt x="10793" y="6495"/>
                    </a:cubicBezTo>
                    <a:cubicBezTo>
                      <a:pt x="11009" y="6663"/>
                      <a:pt x="11073" y="6717"/>
                      <a:pt x="11121" y="6717"/>
                    </a:cubicBezTo>
                    <a:cubicBezTo>
                      <a:pt x="11133" y="6717"/>
                      <a:pt x="11145" y="6714"/>
                      <a:pt x="11157" y="6707"/>
                    </a:cubicBezTo>
                    <a:cubicBezTo>
                      <a:pt x="11175" y="6698"/>
                      <a:pt x="11190" y="6695"/>
                      <a:pt x="11202" y="6695"/>
                    </a:cubicBezTo>
                    <a:cubicBezTo>
                      <a:pt x="11231" y="6695"/>
                      <a:pt x="11240" y="6716"/>
                      <a:pt x="11218" y="6738"/>
                    </a:cubicBezTo>
                    <a:cubicBezTo>
                      <a:pt x="11193" y="6762"/>
                      <a:pt x="11189" y="6807"/>
                      <a:pt x="11204" y="6807"/>
                    </a:cubicBezTo>
                    <a:cubicBezTo>
                      <a:pt x="11208" y="6807"/>
                      <a:pt x="11212" y="6804"/>
                      <a:pt x="11218" y="6798"/>
                    </a:cubicBezTo>
                    <a:cubicBezTo>
                      <a:pt x="11218" y="6798"/>
                      <a:pt x="11279" y="6859"/>
                      <a:pt x="11279" y="6890"/>
                    </a:cubicBezTo>
                    <a:cubicBezTo>
                      <a:pt x="11321" y="6995"/>
                      <a:pt x="11363" y="7027"/>
                      <a:pt x="11385" y="7027"/>
                    </a:cubicBezTo>
                    <a:cubicBezTo>
                      <a:pt x="11395" y="7027"/>
                      <a:pt x="11400" y="7021"/>
                      <a:pt x="11400" y="7011"/>
                    </a:cubicBezTo>
                    <a:cubicBezTo>
                      <a:pt x="11412" y="6978"/>
                      <a:pt x="11419" y="6965"/>
                      <a:pt x="11423" y="6965"/>
                    </a:cubicBezTo>
                    <a:cubicBezTo>
                      <a:pt x="11431" y="6965"/>
                      <a:pt x="11431" y="7003"/>
                      <a:pt x="11431" y="7042"/>
                    </a:cubicBezTo>
                    <a:cubicBezTo>
                      <a:pt x="11431" y="7066"/>
                      <a:pt x="11451" y="7111"/>
                      <a:pt x="11458" y="7111"/>
                    </a:cubicBezTo>
                    <a:cubicBezTo>
                      <a:pt x="11460" y="7111"/>
                      <a:pt x="11461" y="7108"/>
                      <a:pt x="11461" y="7102"/>
                    </a:cubicBezTo>
                    <a:cubicBezTo>
                      <a:pt x="11522" y="7102"/>
                      <a:pt x="11735" y="7224"/>
                      <a:pt x="11674" y="7285"/>
                    </a:cubicBezTo>
                    <a:cubicBezTo>
                      <a:pt x="11674" y="7285"/>
                      <a:pt x="11704" y="7315"/>
                      <a:pt x="11735" y="7346"/>
                    </a:cubicBezTo>
                    <a:cubicBezTo>
                      <a:pt x="11743" y="7337"/>
                      <a:pt x="11753" y="7334"/>
                      <a:pt x="11765" y="7334"/>
                    </a:cubicBezTo>
                    <a:cubicBezTo>
                      <a:pt x="11798" y="7334"/>
                      <a:pt x="11842" y="7362"/>
                      <a:pt x="11887" y="7406"/>
                    </a:cubicBezTo>
                    <a:cubicBezTo>
                      <a:pt x="11948" y="7467"/>
                      <a:pt x="11978" y="7498"/>
                      <a:pt x="11948" y="7498"/>
                    </a:cubicBezTo>
                    <a:cubicBezTo>
                      <a:pt x="11917" y="7498"/>
                      <a:pt x="11948" y="7528"/>
                      <a:pt x="12008" y="7558"/>
                    </a:cubicBezTo>
                    <a:cubicBezTo>
                      <a:pt x="12024" y="7574"/>
                      <a:pt x="12054" y="7574"/>
                      <a:pt x="12084" y="7574"/>
                    </a:cubicBezTo>
                    <a:cubicBezTo>
                      <a:pt x="12115" y="7574"/>
                      <a:pt x="12145" y="7574"/>
                      <a:pt x="12160" y="7589"/>
                    </a:cubicBezTo>
                    <a:cubicBezTo>
                      <a:pt x="12176" y="7574"/>
                      <a:pt x="12191" y="7566"/>
                      <a:pt x="12206" y="7566"/>
                    </a:cubicBezTo>
                    <a:cubicBezTo>
                      <a:pt x="12221" y="7566"/>
                      <a:pt x="12236" y="7574"/>
                      <a:pt x="12252" y="7589"/>
                    </a:cubicBezTo>
                    <a:lnTo>
                      <a:pt x="12221" y="7619"/>
                    </a:lnTo>
                    <a:cubicBezTo>
                      <a:pt x="12221" y="7650"/>
                      <a:pt x="12191" y="7680"/>
                      <a:pt x="12191" y="7680"/>
                    </a:cubicBezTo>
                    <a:cubicBezTo>
                      <a:pt x="12212" y="7701"/>
                      <a:pt x="12234" y="7723"/>
                      <a:pt x="12255" y="7723"/>
                    </a:cubicBezTo>
                    <a:cubicBezTo>
                      <a:pt x="12264" y="7723"/>
                      <a:pt x="12273" y="7719"/>
                      <a:pt x="12282" y="7710"/>
                    </a:cubicBezTo>
                    <a:cubicBezTo>
                      <a:pt x="12282" y="7741"/>
                      <a:pt x="12312" y="7771"/>
                      <a:pt x="12373" y="7832"/>
                    </a:cubicBezTo>
                    <a:cubicBezTo>
                      <a:pt x="12434" y="7893"/>
                      <a:pt x="12495" y="7954"/>
                      <a:pt x="12525" y="7954"/>
                    </a:cubicBezTo>
                    <a:cubicBezTo>
                      <a:pt x="12525" y="8014"/>
                      <a:pt x="12707" y="8166"/>
                      <a:pt x="12768" y="8166"/>
                    </a:cubicBezTo>
                    <a:cubicBezTo>
                      <a:pt x="12777" y="8157"/>
                      <a:pt x="12786" y="8154"/>
                      <a:pt x="12794" y="8154"/>
                    </a:cubicBezTo>
                    <a:cubicBezTo>
                      <a:pt x="12814" y="8154"/>
                      <a:pt x="12829" y="8175"/>
                      <a:pt x="12829" y="8197"/>
                    </a:cubicBezTo>
                    <a:cubicBezTo>
                      <a:pt x="12859" y="8257"/>
                      <a:pt x="12859" y="8257"/>
                      <a:pt x="12890" y="8257"/>
                    </a:cubicBezTo>
                    <a:cubicBezTo>
                      <a:pt x="12951" y="8257"/>
                      <a:pt x="12951" y="8318"/>
                      <a:pt x="12951" y="8379"/>
                    </a:cubicBezTo>
                    <a:cubicBezTo>
                      <a:pt x="12951" y="8440"/>
                      <a:pt x="12981" y="8470"/>
                      <a:pt x="13042" y="8470"/>
                    </a:cubicBezTo>
                    <a:cubicBezTo>
                      <a:pt x="13103" y="8501"/>
                      <a:pt x="13163" y="8561"/>
                      <a:pt x="13194" y="8592"/>
                    </a:cubicBezTo>
                    <a:cubicBezTo>
                      <a:pt x="13246" y="8609"/>
                      <a:pt x="13279" y="8627"/>
                      <a:pt x="13291" y="8627"/>
                    </a:cubicBezTo>
                    <a:cubicBezTo>
                      <a:pt x="13300" y="8627"/>
                      <a:pt x="13298" y="8618"/>
                      <a:pt x="13285" y="8592"/>
                    </a:cubicBezTo>
                    <a:cubicBezTo>
                      <a:pt x="13315" y="8561"/>
                      <a:pt x="13376" y="8561"/>
                      <a:pt x="13376" y="8561"/>
                    </a:cubicBezTo>
                    <a:cubicBezTo>
                      <a:pt x="13441" y="8583"/>
                      <a:pt x="13444" y="8604"/>
                      <a:pt x="13430" y="8604"/>
                    </a:cubicBezTo>
                    <a:cubicBezTo>
                      <a:pt x="13424" y="8604"/>
                      <a:pt x="13415" y="8601"/>
                      <a:pt x="13407" y="8592"/>
                    </a:cubicBezTo>
                    <a:cubicBezTo>
                      <a:pt x="13382" y="8584"/>
                      <a:pt x="13366" y="8580"/>
                      <a:pt x="13357" y="8580"/>
                    </a:cubicBezTo>
                    <a:cubicBezTo>
                      <a:pt x="13329" y="8580"/>
                      <a:pt x="13346" y="8608"/>
                      <a:pt x="13346" y="8653"/>
                    </a:cubicBezTo>
                    <a:cubicBezTo>
                      <a:pt x="13376" y="8713"/>
                      <a:pt x="13437" y="8744"/>
                      <a:pt x="13437" y="8774"/>
                    </a:cubicBezTo>
                    <a:cubicBezTo>
                      <a:pt x="13467" y="8805"/>
                      <a:pt x="13528" y="8865"/>
                      <a:pt x="13559" y="8896"/>
                    </a:cubicBezTo>
                    <a:cubicBezTo>
                      <a:pt x="13604" y="8964"/>
                      <a:pt x="13633" y="8998"/>
                      <a:pt x="13657" y="8998"/>
                    </a:cubicBezTo>
                    <a:cubicBezTo>
                      <a:pt x="13665" y="8998"/>
                      <a:pt x="13673" y="8995"/>
                      <a:pt x="13680" y="8987"/>
                    </a:cubicBezTo>
                    <a:lnTo>
                      <a:pt x="13711" y="8987"/>
                    </a:lnTo>
                    <a:cubicBezTo>
                      <a:pt x="13680" y="9048"/>
                      <a:pt x="13984" y="9352"/>
                      <a:pt x="14075" y="9352"/>
                    </a:cubicBezTo>
                    <a:lnTo>
                      <a:pt x="14045" y="9382"/>
                    </a:lnTo>
                    <a:cubicBezTo>
                      <a:pt x="14014" y="9382"/>
                      <a:pt x="14045" y="9413"/>
                      <a:pt x="14106" y="9473"/>
                    </a:cubicBezTo>
                    <a:cubicBezTo>
                      <a:pt x="14136" y="9504"/>
                      <a:pt x="14258" y="9595"/>
                      <a:pt x="14349" y="9686"/>
                    </a:cubicBezTo>
                    <a:cubicBezTo>
                      <a:pt x="14454" y="9792"/>
                      <a:pt x="14514" y="9874"/>
                      <a:pt x="14548" y="9874"/>
                    </a:cubicBezTo>
                    <a:cubicBezTo>
                      <a:pt x="14553" y="9874"/>
                      <a:pt x="14558" y="9872"/>
                      <a:pt x="14562" y="9868"/>
                    </a:cubicBezTo>
                    <a:cubicBezTo>
                      <a:pt x="14592" y="9899"/>
                      <a:pt x="14592" y="9899"/>
                      <a:pt x="14562" y="9929"/>
                    </a:cubicBezTo>
                    <a:cubicBezTo>
                      <a:pt x="14553" y="9920"/>
                      <a:pt x="14549" y="9917"/>
                      <a:pt x="14548" y="9917"/>
                    </a:cubicBezTo>
                    <a:lnTo>
                      <a:pt x="14548" y="9917"/>
                    </a:lnTo>
                    <a:cubicBezTo>
                      <a:pt x="14546" y="9917"/>
                      <a:pt x="14562" y="9938"/>
                      <a:pt x="14562" y="9960"/>
                    </a:cubicBezTo>
                    <a:cubicBezTo>
                      <a:pt x="14577" y="9975"/>
                      <a:pt x="14592" y="9982"/>
                      <a:pt x="14607" y="9982"/>
                    </a:cubicBezTo>
                    <a:cubicBezTo>
                      <a:pt x="14622" y="9982"/>
                      <a:pt x="14638" y="9975"/>
                      <a:pt x="14653" y="9960"/>
                    </a:cubicBezTo>
                    <a:cubicBezTo>
                      <a:pt x="14660" y="9952"/>
                      <a:pt x="14668" y="9948"/>
                      <a:pt x="14676" y="9948"/>
                    </a:cubicBezTo>
                    <a:cubicBezTo>
                      <a:pt x="14698" y="9948"/>
                      <a:pt x="14721" y="9982"/>
                      <a:pt x="14744" y="10051"/>
                    </a:cubicBezTo>
                    <a:cubicBezTo>
                      <a:pt x="14744" y="10112"/>
                      <a:pt x="14866" y="10233"/>
                      <a:pt x="14957" y="10264"/>
                    </a:cubicBezTo>
                    <a:cubicBezTo>
                      <a:pt x="14957" y="10294"/>
                      <a:pt x="14987" y="10324"/>
                      <a:pt x="14957" y="10355"/>
                    </a:cubicBezTo>
                    <a:cubicBezTo>
                      <a:pt x="14957" y="10416"/>
                      <a:pt x="14987" y="10507"/>
                      <a:pt x="15109" y="10507"/>
                    </a:cubicBezTo>
                    <a:cubicBezTo>
                      <a:pt x="15139" y="10537"/>
                      <a:pt x="15139" y="10537"/>
                      <a:pt x="15109" y="10568"/>
                    </a:cubicBezTo>
                    <a:cubicBezTo>
                      <a:pt x="15109" y="10628"/>
                      <a:pt x="15078" y="10628"/>
                      <a:pt x="15170" y="10628"/>
                    </a:cubicBezTo>
                    <a:cubicBezTo>
                      <a:pt x="15230" y="10659"/>
                      <a:pt x="15321" y="10750"/>
                      <a:pt x="15352" y="10841"/>
                    </a:cubicBezTo>
                    <a:cubicBezTo>
                      <a:pt x="15373" y="10863"/>
                      <a:pt x="15380" y="10884"/>
                      <a:pt x="15392" y="10884"/>
                    </a:cubicBezTo>
                    <a:cubicBezTo>
                      <a:pt x="15397" y="10884"/>
                      <a:pt x="15404" y="10880"/>
                      <a:pt x="15413" y="10871"/>
                    </a:cubicBezTo>
                    <a:lnTo>
                      <a:pt x="15443" y="10841"/>
                    </a:lnTo>
                    <a:lnTo>
                      <a:pt x="15443" y="10841"/>
                    </a:lnTo>
                    <a:cubicBezTo>
                      <a:pt x="15424" y="10899"/>
                      <a:pt x="15417" y="10920"/>
                      <a:pt x="15437" y="10920"/>
                    </a:cubicBezTo>
                    <a:cubicBezTo>
                      <a:pt x="15449" y="10920"/>
                      <a:pt x="15470" y="10913"/>
                      <a:pt x="15504" y="10902"/>
                    </a:cubicBezTo>
                    <a:cubicBezTo>
                      <a:pt x="15513" y="10893"/>
                      <a:pt x="15519" y="10889"/>
                      <a:pt x="15524" y="10889"/>
                    </a:cubicBezTo>
                    <a:cubicBezTo>
                      <a:pt x="15534" y="10889"/>
                      <a:pt x="15534" y="10911"/>
                      <a:pt x="15534" y="10932"/>
                    </a:cubicBezTo>
                    <a:cubicBezTo>
                      <a:pt x="15534" y="10993"/>
                      <a:pt x="15534" y="11023"/>
                      <a:pt x="15534" y="11023"/>
                    </a:cubicBezTo>
                    <a:cubicBezTo>
                      <a:pt x="15565" y="11054"/>
                      <a:pt x="15717" y="11175"/>
                      <a:pt x="15869" y="11327"/>
                    </a:cubicBezTo>
                    <a:cubicBezTo>
                      <a:pt x="16033" y="11546"/>
                      <a:pt x="16123" y="11666"/>
                      <a:pt x="16139" y="11666"/>
                    </a:cubicBezTo>
                    <a:cubicBezTo>
                      <a:pt x="16141" y="11666"/>
                      <a:pt x="16142" y="11665"/>
                      <a:pt x="16142" y="11662"/>
                    </a:cubicBezTo>
                    <a:cubicBezTo>
                      <a:pt x="16203" y="11662"/>
                      <a:pt x="16203" y="11662"/>
                      <a:pt x="16203" y="11723"/>
                    </a:cubicBezTo>
                    <a:cubicBezTo>
                      <a:pt x="16203" y="11783"/>
                      <a:pt x="16233" y="11814"/>
                      <a:pt x="16264" y="11844"/>
                    </a:cubicBezTo>
                    <a:cubicBezTo>
                      <a:pt x="16264" y="11875"/>
                      <a:pt x="16294" y="11905"/>
                      <a:pt x="16264" y="11935"/>
                    </a:cubicBezTo>
                    <a:cubicBezTo>
                      <a:pt x="16325" y="11935"/>
                      <a:pt x="16325" y="11935"/>
                      <a:pt x="16355" y="11966"/>
                    </a:cubicBezTo>
                    <a:cubicBezTo>
                      <a:pt x="16325" y="11996"/>
                      <a:pt x="16355" y="12027"/>
                      <a:pt x="16385" y="12027"/>
                    </a:cubicBezTo>
                    <a:cubicBezTo>
                      <a:pt x="16477" y="12027"/>
                      <a:pt x="16477" y="12027"/>
                      <a:pt x="16416" y="12057"/>
                    </a:cubicBezTo>
                    <a:cubicBezTo>
                      <a:pt x="16391" y="12081"/>
                      <a:pt x="16426" y="12165"/>
                      <a:pt x="16440" y="12165"/>
                    </a:cubicBezTo>
                    <a:cubicBezTo>
                      <a:pt x="16444" y="12165"/>
                      <a:pt x="16446" y="12160"/>
                      <a:pt x="16446" y="12148"/>
                    </a:cubicBezTo>
                    <a:cubicBezTo>
                      <a:pt x="16452" y="12142"/>
                      <a:pt x="16458" y="12140"/>
                      <a:pt x="16464" y="12140"/>
                    </a:cubicBezTo>
                    <a:cubicBezTo>
                      <a:pt x="16489" y="12140"/>
                      <a:pt x="16519" y="12184"/>
                      <a:pt x="16568" y="12209"/>
                    </a:cubicBezTo>
                    <a:cubicBezTo>
                      <a:pt x="16598" y="12239"/>
                      <a:pt x="16629" y="12270"/>
                      <a:pt x="16598" y="12270"/>
                    </a:cubicBezTo>
                    <a:cubicBezTo>
                      <a:pt x="16598" y="12330"/>
                      <a:pt x="16720" y="12482"/>
                      <a:pt x="16780" y="12482"/>
                    </a:cubicBezTo>
                    <a:cubicBezTo>
                      <a:pt x="16789" y="12474"/>
                      <a:pt x="16798" y="12470"/>
                      <a:pt x="16806" y="12470"/>
                    </a:cubicBezTo>
                    <a:cubicBezTo>
                      <a:pt x="16823" y="12470"/>
                      <a:pt x="16832" y="12491"/>
                      <a:pt x="16811" y="12513"/>
                    </a:cubicBezTo>
                    <a:cubicBezTo>
                      <a:pt x="16780" y="12543"/>
                      <a:pt x="16811" y="12574"/>
                      <a:pt x="16811" y="12604"/>
                    </a:cubicBezTo>
                    <a:cubicBezTo>
                      <a:pt x="16872" y="12604"/>
                      <a:pt x="16841" y="12634"/>
                      <a:pt x="16811" y="12665"/>
                    </a:cubicBezTo>
                    <a:cubicBezTo>
                      <a:pt x="16803" y="12657"/>
                      <a:pt x="16797" y="12653"/>
                      <a:pt x="16794" y="12653"/>
                    </a:cubicBezTo>
                    <a:lnTo>
                      <a:pt x="16794" y="12653"/>
                    </a:lnTo>
                    <a:cubicBezTo>
                      <a:pt x="16785" y="12653"/>
                      <a:pt x="16797" y="12681"/>
                      <a:pt x="16841" y="12726"/>
                    </a:cubicBezTo>
                    <a:cubicBezTo>
                      <a:pt x="16902" y="12756"/>
                      <a:pt x="16993" y="12878"/>
                      <a:pt x="17054" y="12969"/>
                    </a:cubicBezTo>
                    <a:cubicBezTo>
                      <a:pt x="17176" y="13151"/>
                      <a:pt x="17206" y="13151"/>
                      <a:pt x="17328" y="13182"/>
                    </a:cubicBezTo>
                    <a:lnTo>
                      <a:pt x="17388" y="13182"/>
                    </a:lnTo>
                    <a:lnTo>
                      <a:pt x="17328" y="13212"/>
                    </a:lnTo>
                    <a:cubicBezTo>
                      <a:pt x="17297" y="13242"/>
                      <a:pt x="17267" y="13303"/>
                      <a:pt x="17267" y="13303"/>
                    </a:cubicBezTo>
                    <a:cubicBezTo>
                      <a:pt x="17282" y="13318"/>
                      <a:pt x="17297" y="13326"/>
                      <a:pt x="17312" y="13326"/>
                    </a:cubicBezTo>
                    <a:cubicBezTo>
                      <a:pt x="17328" y="13326"/>
                      <a:pt x="17343" y="13318"/>
                      <a:pt x="17358" y="13303"/>
                    </a:cubicBezTo>
                    <a:cubicBezTo>
                      <a:pt x="17364" y="13298"/>
                      <a:pt x="17369" y="13295"/>
                      <a:pt x="17375" y="13295"/>
                    </a:cubicBezTo>
                    <a:cubicBezTo>
                      <a:pt x="17399" y="13295"/>
                      <a:pt x="17419" y="13345"/>
                      <a:pt x="17419" y="13394"/>
                    </a:cubicBezTo>
                    <a:cubicBezTo>
                      <a:pt x="17449" y="13486"/>
                      <a:pt x="17449" y="13516"/>
                      <a:pt x="17510" y="13546"/>
                    </a:cubicBezTo>
                    <a:cubicBezTo>
                      <a:pt x="17540" y="13577"/>
                      <a:pt x="17571" y="13607"/>
                      <a:pt x="17540" y="13668"/>
                    </a:cubicBezTo>
                    <a:cubicBezTo>
                      <a:pt x="17556" y="13683"/>
                      <a:pt x="17563" y="13691"/>
                      <a:pt x="17571" y="13691"/>
                    </a:cubicBezTo>
                    <a:cubicBezTo>
                      <a:pt x="17578" y="13691"/>
                      <a:pt x="17586" y="13683"/>
                      <a:pt x="17601" y="13668"/>
                    </a:cubicBezTo>
                    <a:cubicBezTo>
                      <a:pt x="17607" y="13662"/>
                      <a:pt x="17613" y="13660"/>
                      <a:pt x="17618" y="13660"/>
                    </a:cubicBezTo>
                    <a:cubicBezTo>
                      <a:pt x="17641" y="13660"/>
                      <a:pt x="17656" y="13704"/>
                      <a:pt x="17632" y="13729"/>
                    </a:cubicBezTo>
                    <a:cubicBezTo>
                      <a:pt x="17604" y="13783"/>
                      <a:pt x="17650" y="13885"/>
                      <a:pt x="17682" y="13885"/>
                    </a:cubicBezTo>
                    <a:cubicBezTo>
                      <a:pt x="17685" y="13885"/>
                      <a:pt x="17689" y="13884"/>
                      <a:pt x="17692" y="13881"/>
                    </a:cubicBezTo>
                    <a:cubicBezTo>
                      <a:pt x="17723" y="13881"/>
                      <a:pt x="17753" y="13911"/>
                      <a:pt x="17784" y="13941"/>
                    </a:cubicBezTo>
                    <a:cubicBezTo>
                      <a:pt x="17784" y="13972"/>
                      <a:pt x="17814" y="14002"/>
                      <a:pt x="17875" y="14033"/>
                    </a:cubicBezTo>
                    <a:cubicBezTo>
                      <a:pt x="17875" y="14063"/>
                      <a:pt x="17905" y="14093"/>
                      <a:pt x="17905" y="14093"/>
                    </a:cubicBezTo>
                    <a:cubicBezTo>
                      <a:pt x="17914" y="14102"/>
                      <a:pt x="17915" y="14106"/>
                      <a:pt x="17911" y="14106"/>
                    </a:cubicBezTo>
                    <a:cubicBezTo>
                      <a:pt x="17903" y="14106"/>
                      <a:pt x="17866" y="14085"/>
                      <a:pt x="17844" y="14063"/>
                    </a:cubicBezTo>
                    <a:lnTo>
                      <a:pt x="17844" y="14124"/>
                    </a:lnTo>
                    <a:cubicBezTo>
                      <a:pt x="17905" y="14185"/>
                      <a:pt x="17905" y="14215"/>
                      <a:pt x="17966" y="14245"/>
                    </a:cubicBezTo>
                    <a:cubicBezTo>
                      <a:pt x="18057" y="14245"/>
                      <a:pt x="18057" y="14245"/>
                      <a:pt x="17996" y="14276"/>
                    </a:cubicBezTo>
                    <a:cubicBezTo>
                      <a:pt x="17966" y="14306"/>
                      <a:pt x="17936" y="14337"/>
                      <a:pt x="17996" y="14367"/>
                    </a:cubicBezTo>
                    <a:cubicBezTo>
                      <a:pt x="18087" y="14367"/>
                      <a:pt x="18057" y="14397"/>
                      <a:pt x="18027" y="14428"/>
                    </a:cubicBezTo>
                    <a:cubicBezTo>
                      <a:pt x="17966" y="14428"/>
                      <a:pt x="17966" y="14428"/>
                      <a:pt x="18118" y="14519"/>
                    </a:cubicBezTo>
                    <a:cubicBezTo>
                      <a:pt x="18148" y="14610"/>
                      <a:pt x="18239" y="14732"/>
                      <a:pt x="18300" y="14823"/>
                    </a:cubicBezTo>
                    <a:cubicBezTo>
                      <a:pt x="18386" y="14966"/>
                      <a:pt x="18418" y="15029"/>
                      <a:pt x="18422" y="15086"/>
                    </a:cubicBezTo>
                    <a:lnTo>
                      <a:pt x="18422" y="15086"/>
                    </a:lnTo>
                    <a:cubicBezTo>
                      <a:pt x="18425" y="15086"/>
                      <a:pt x="18427" y="15086"/>
                      <a:pt x="18430" y="15086"/>
                    </a:cubicBezTo>
                    <a:cubicBezTo>
                      <a:pt x="18468" y="15086"/>
                      <a:pt x="18497" y="15125"/>
                      <a:pt x="18543" y="15218"/>
                    </a:cubicBezTo>
                    <a:cubicBezTo>
                      <a:pt x="18574" y="15340"/>
                      <a:pt x="18635" y="15370"/>
                      <a:pt x="18665" y="15400"/>
                    </a:cubicBezTo>
                    <a:lnTo>
                      <a:pt x="18635" y="15340"/>
                    </a:lnTo>
                    <a:cubicBezTo>
                      <a:pt x="18650" y="15332"/>
                      <a:pt x="18663" y="15328"/>
                      <a:pt x="18675" y="15328"/>
                    </a:cubicBezTo>
                    <a:cubicBezTo>
                      <a:pt x="18709" y="15328"/>
                      <a:pt x="18726" y="15362"/>
                      <a:pt x="18726" y="15431"/>
                    </a:cubicBezTo>
                    <a:cubicBezTo>
                      <a:pt x="18756" y="15461"/>
                      <a:pt x="18726" y="15461"/>
                      <a:pt x="18695" y="15492"/>
                    </a:cubicBezTo>
                    <a:cubicBezTo>
                      <a:pt x="18665" y="15492"/>
                      <a:pt x="18635" y="15552"/>
                      <a:pt x="18665" y="15583"/>
                    </a:cubicBezTo>
                    <a:cubicBezTo>
                      <a:pt x="18686" y="15604"/>
                      <a:pt x="18692" y="15639"/>
                      <a:pt x="18704" y="15639"/>
                    </a:cubicBezTo>
                    <a:cubicBezTo>
                      <a:pt x="18710" y="15639"/>
                      <a:pt x="18716" y="15632"/>
                      <a:pt x="18726" y="15613"/>
                    </a:cubicBezTo>
                    <a:cubicBezTo>
                      <a:pt x="18738" y="15601"/>
                      <a:pt x="18746" y="15593"/>
                      <a:pt x="18750" y="15593"/>
                    </a:cubicBezTo>
                    <a:cubicBezTo>
                      <a:pt x="18756" y="15593"/>
                      <a:pt x="18756" y="15608"/>
                      <a:pt x="18756" y="15644"/>
                    </a:cubicBezTo>
                    <a:cubicBezTo>
                      <a:pt x="18787" y="15674"/>
                      <a:pt x="18787" y="15704"/>
                      <a:pt x="18847" y="15735"/>
                    </a:cubicBezTo>
                    <a:cubicBezTo>
                      <a:pt x="18856" y="15726"/>
                      <a:pt x="18865" y="15722"/>
                      <a:pt x="18873" y="15722"/>
                    </a:cubicBezTo>
                    <a:cubicBezTo>
                      <a:pt x="18893" y="15722"/>
                      <a:pt x="18908" y="15744"/>
                      <a:pt x="18908" y="15765"/>
                    </a:cubicBezTo>
                    <a:cubicBezTo>
                      <a:pt x="18908" y="15826"/>
                      <a:pt x="18939" y="15887"/>
                      <a:pt x="18939" y="15887"/>
                    </a:cubicBezTo>
                    <a:lnTo>
                      <a:pt x="18908" y="15917"/>
                    </a:lnTo>
                    <a:cubicBezTo>
                      <a:pt x="18878" y="15917"/>
                      <a:pt x="18878" y="15978"/>
                      <a:pt x="18878" y="15978"/>
                    </a:cubicBezTo>
                    <a:cubicBezTo>
                      <a:pt x="18878" y="16008"/>
                      <a:pt x="18908" y="16008"/>
                      <a:pt x="18908" y="16008"/>
                    </a:cubicBezTo>
                    <a:cubicBezTo>
                      <a:pt x="18909" y="16008"/>
                      <a:pt x="18910" y="16008"/>
                      <a:pt x="18912" y="16008"/>
                    </a:cubicBezTo>
                    <a:cubicBezTo>
                      <a:pt x="18983" y="16008"/>
                      <a:pt x="19365" y="16831"/>
                      <a:pt x="19425" y="16951"/>
                    </a:cubicBezTo>
                    <a:cubicBezTo>
                      <a:pt x="19425" y="17030"/>
                      <a:pt x="19471" y="17109"/>
                      <a:pt x="19483" y="17109"/>
                    </a:cubicBezTo>
                    <a:cubicBezTo>
                      <a:pt x="19485" y="17109"/>
                      <a:pt x="19486" y="17107"/>
                      <a:pt x="19486" y="17103"/>
                    </a:cubicBezTo>
                    <a:cubicBezTo>
                      <a:pt x="19488" y="17100"/>
                      <a:pt x="19490" y="17099"/>
                      <a:pt x="19493" y="17099"/>
                    </a:cubicBezTo>
                    <a:cubicBezTo>
                      <a:pt x="19529" y="17099"/>
                      <a:pt x="19614" y="17272"/>
                      <a:pt x="19698" y="17498"/>
                    </a:cubicBezTo>
                    <a:cubicBezTo>
                      <a:pt x="19790" y="17741"/>
                      <a:pt x="19881" y="17923"/>
                      <a:pt x="19911" y="17923"/>
                    </a:cubicBezTo>
                    <a:cubicBezTo>
                      <a:pt x="19911" y="17923"/>
                      <a:pt x="19942" y="17954"/>
                      <a:pt x="19942" y="18014"/>
                    </a:cubicBezTo>
                    <a:cubicBezTo>
                      <a:pt x="19972" y="18106"/>
                      <a:pt x="20033" y="18166"/>
                      <a:pt x="20063" y="18197"/>
                    </a:cubicBezTo>
                    <a:cubicBezTo>
                      <a:pt x="20085" y="18218"/>
                      <a:pt x="20106" y="18240"/>
                      <a:pt x="20095" y="18240"/>
                    </a:cubicBezTo>
                    <a:cubicBezTo>
                      <a:pt x="20091" y="18240"/>
                      <a:pt x="20081" y="18236"/>
                      <a:pt x="20063" y="18227"/>
                    </a:cubicBezTo>
                    <a:cubicBezTo>
                      <a:pt x="20033" y="18258"/>
                      <a:pt x="20002" y="18258"/>
                      <a:pt x="20033" y="18288"/>
                    </a:cubicBezTo>
                    <a:cubicBezTo>
                      <a:pt x="20051" y="18343"/>
                      <a:pt x="20069" y="18354"/>
                      <a:pt x="20088" y="18354"/>
                    </a:cubicBezTo>
                    <a:cubicBezTo>
                      <a:pt x="20100" y="18354"/>
                      <a:pt x="20112" y="18349"/>
                      <a:pt x="20124" y="18349"/>
                    </a:cubicBezTo>
                    <a:cubicBezTo>
                      <a:pt x="20154" y="18349"/>
                      <a:pt x="20154" y="18379"/>
                      <a:pt x="20154" y="18379"/>
                    </a:cubicBezTo>
                    <a:cubicBezTo>
                      <a:pt x="20185" y="18410"/>
                      <a:pt x="20185" y="18410"/>
                      <a:pt x="20154" y="18440"/>
                    </a:cubicBezTo>
                    <a:lnTo>
                      <a:pt x="20063" y="18440"/>
                    </a:lnTo>
                    <a:lnTo>
                      <a:pt x="20094" y="18501"/>
                    </a:lnTo>
                    <a:cubicBezTo>
                      <a:pt x="20104" y="18491"/>
                      <a:pt x="20111" y="18487"/>
                      <a:pt x="20115" y="18487"/>
                    </a:cubicBezTo>
                    <a:cubicBezTo>
                      <a:pt x="20124" y="18487"/>
                      <a:pt x="20124" y="18501"/>
                      <a:pt x="20124" y="18501"/>
                    </a:cubicBezTo>
                    <a:cubicBezTo>
                      <a:pt x="20154" y="18562"/>
                      <a:pt x="20154" y="18562"/>
                      <a:pt x="20094" y="18562"/>
                    </a:cubicBezTo>
                    <a:cubicBezTo>
                      <a:pt x="20033" y="18592"/>
                      <a:pt x="20033" y="18622"/>
                      <a:pt x="20124" y="18653"/>
                    </a:cubicBezTo>
                    <a:lnTo>
                      <a:pt x="20185" y="18714"/>
                    </a:lnTo>
                    <a:cubicBezTo>
                      <a:pt x="20124" y="18774"/>
                      <a:pt x="20215" y="18835"/>
                      <a:pt x="20276" y="18866"/>
                    </a:cubicBezTo>
                    <a:cubicBezTo>
                      <a:pt x="20215" y="18926"/>
                      <a:pt x="20215" y="18957"/>
                      <a:pt x="20306" y="18957"/>
                    </a:cubicBezTo>
                    <a:cubicBezTo>
                      <a:pt x="20337" y="18957"/>
                      <a:pt x="20337" y="18987"/>
                      <a:pt x="20337" y="19048"/>
                    </a:cubicBezTo>
                    <a:cubicBezTo>
                      <a:pt x="20306" y="19078"/>
                      <a:pt x="20337" y="19139"/>
                      <a:pt x="20337" y="19200"/>
                    </a:cubicBezTo>
                    <a:cubicBezTo>
                      <a:pt x="20398" y="19230"/>
                      <a:pt x="20489" y="19504"/>
                      <a:pt x="20580" y="19808"/>
                    </a:cubicBezTo>
                    <a:cubicBezTo>
                      <a:pt x="20666" y="20123"/>
                      <a:pt x="20752" y="20357"/>
                      <a:pt x="20787" y="20357"/>
                    </a:cubicBezTo>
                    <a:cubicBezTo>
                      <a:pt x="20789" y="20357"/>
                      <a:pt x="20791" y="20357"/>
                      <a:pt x="20793" y="20355"/>
                    </a:cubicBezTo>
                    <a:lnTo>
                      <a:pt x="20793" y="20355"/>
                    </a:lnTo>
                    <a:cubicBezTo>
                      <a:pt x="20793" y="20416"/>
                      <a:pt x="20793" y="20416"/>
                      <a:pt x="20762" y="20446"/>
                    </a:cubicBezTo>
                    <a:cubicBezTo>
                      <a:pt x="20732" y="20477"/>
                      <a:pt x="20762" y="20507"/>
                      <a:pt x="20823" y="20537"/>
                    </a:cubicBezTo>
                    <a:cubicBezTo>
                      <a:pt x="20854" y="20552"/>
                      <a:pt x="20876" y="20552"/>
                      <a:pt x="20880" y="20552"/>
                    </a:cubicBezTo>
                    <a:cubicBezTo>
                      <a:pt x="20884" y="20552"/>
                      <a:pt x="20869" y="20552"/>
                      <a:pt x="20823" y="20568"/>
                    </a:cubicBezTo>
                    <a:cubicBezTo>
                      <a:pt x="20793" y="20568"/>
                      <a:pt x="20823" y="20659"/>
                      <a:pt x="20854" y="20811"/>
                    </a:cubicBezTo>
                    <a:cubicBezTo>
                      <a:pt x="20881" y="20922"/>
                      <a:pt x="20934" y="21058"/>
                      <a:pt x="20966" y="21058"/>
                    </a:cubicBezTo>
                    <a:cubicBezTo>
                      <a:pt x="20970" y="21058"/>
                      <a:pt x="20972" y="21057"/>
                      <a:pt x="20975" y="21054"/>
                    </a:cubicBezTo>
                    <a:cubicBezTo>
                      <a:pt x="20994" y="21112"/>
                      <a:pt x="21001" y="21133"/>
                      <a:pt x="20996" y="21133"/>
                    </a:cubicBezTo>
                    <a:cubicBezTo>
                      <a:pt x="20993" y="21133"/>
                      <a:pt x="20986" y="21126"/>
                      <a:pt x="20975" y="21115"/>
                    </a:cubicBezTo>
                    <a:cubicBezTo>
                      <a:pt x="20969" y="21113"/>
                      <a:pt x="20964" y="21112"/>
                      <a:pt x="20959" y="21112"/>
                    </a:cubicBezTo>
                    <a:cubicBezTo>
                      <a:pt x="20888" y="21112"/>
                      <a:pt x="20920" y="21303"/>
                      <a:pt x="21005" y="21388"/>
                    </a:cubicBezTo>
                    <a:cubicBezTo>
                      <a:pt x="21005" y="21419"/>
                      <a:pt x="21036" y="21449"/>
                      <a:pt x="21005" y="21480"/>
                    </a:cubicBezTo>
                    <a:cubicBezTo>
                      <a:pt x="21005" y="21510"/>
                      <a:pt x="21005" y="21540"/>
                      <a:pt x="21066" y="21662"/>
                    </a:cubicBezTo>
                    <a:cubicBezTo>
                      <a:pt x="21066" y="21692"/>
                      <a:pt x="21097" y="21844"/>
                      <a:pt x="21127" y="21935"/>
                    </a:cubicBezTo>
                    <a:cubicBezTo>
                      <a:pt x="21127" y="22027"/>
                      <a:pt x="21188" y="22087"/>
                      <a:pt x="21188" y="22087"/>
                    </a:cubicBezTo>
                    <a:cubicBezTo>
                      <a:pt x="21188" y="22096"/>
                      <a:pt x="21188" y="22108"/>
                      <a:pt x="21188" y="22118"/>
                    </a:cubicBezTo>
                    <a:lnTo>
                      <a:pt x="21188" y="22118"/>
                    </a:lnTo>
                    <a:cubicBezTo>
                      <a:pt x="21157" y="22118"/>
                      <a:pt x="21218" y="22331"/>
                      <a:pt x="21249" y="22604"/>
                    </a:cubicBezTo>
                    <a:cubicBezTo>
                      <a:pt x="21279" y="22878"/>
                      <a:pt x="21309" y="23121"/>
                      <a:pt x="21279" y="23151"/>
                    </a:cubicBezTo>
                    <a:cubicBezTo>
                      <a:pt x="21279" y="23151"/>
                      <a:pt x="21309" y="23212"/>
                      <a:pt x="21340" y="23242"/>
                    </a:cubicBezTo>
                    <a:cubicBezTo>
                      <a:pt x="21401" y="23273"/>
                      <a:pt x="21431" y="23303"/>
                      <a:pt x="21401" y="23364"/>
                    </a:cubicBezTo>
                    <a:cubicBezTo>
                      <a:pt x="21309" y="23394"/>
                      <a:pt x="21340" y="23546"/>
                      <a:pt x="21401" y="23577"/>
                    </a:cubicBezTo>
                    <a:lnTo>
                      <a:pt x="21370" y="23607"/>
                    </a:lnTo>
                    <a:cubicBezTo>
                      <a:pt x="21309" y="23638"/>
                      <a:pt x="21370" y="23759"/>
                      <a:pt x="21431" y="23790"/>
                    </a:cubicBezTo>
                    <a:cubicBezTo>
                      <a:pt x="21401" y="23820"/>
                      <a:pt x="21370" y="23881"/>
                      <a:pt x="21401" y="23911"/>
                    </a:cubicBezTo>
                    <a:cubicBezTo>
                      <a:pt x="21401" y="23942"/>
                      <a:pt x="21401" y="23942"/>
                      <a:pt x="21340" y="23942"/>
                    </a:cubicBezTo>
                    <a:cubicBezTo>
                      <a:pt x="21309" y="23972"/>
                      <a:pt x="21279" y="23972"/>
                      <a:pt x="21279" y="24002"/>
                    </a:cubicBezTo>
                    <a:cubicBezTo>
                      <a:pt x="21279" y="24033"/>
                      <a:pt x="21309" y="24033"/>
                      <a:pt x="21340" y="24033"/>
                    </a:cubicBezTo>
                    <a:cubicBezTo>
                      <a:pt x="21340" y="24033"/>
                      <a:pt x="21370" y="24063"/>
                      <a:pt x="21370" y="24124"/>
                    </a:cubicBezTo>
                    <a:cubicBezTo>
                      <a:pt x="21370" y="24124"/>
                      <a:pt x="21370" y="24154"/>
                      <a:pt x="21401" y="24154"/>
                    </a:cubicBezTo>
                    <a:cubicBezTo>
                      <a:pt x="21431" y="24154"/>
                      <a:pt x="21431" y="24185"/>
                      <a:pt x="21431" y="24215"/>
                    </a:cubicBezTo>
                    <a:cubicBezTo>
                      <a:pt x="21413" y="24233"/>
                      <a:pt x="21416" y="24250"/>
                      <a:pt x="21427" y="24250"/>
                    </a:cubicBezTo>
                    <a:cubicBezTo>
                      <a:pt x="21436" y="24250"/>
                      <a:pt x="21449" y="24241"/>
                      <a:pt x="21461" y="24215"/>
                    </a:cubicBezTo>
                    <a:cubicBezTo>
                      <a:pt x="21522" y="24215"/>
                      <a:pt x="21553" y="24215"/>
                      <a:pt x="21553" y="24246"/>
                    </a:cubicBezTo>
                    <a:lnTo>
                      <a:pt x="21613" y="24246"/>
                    </a:lnTo>
                    <a:cubicBezTo>
                      <a:pt x="21674" y="24246"/>
                      <a:pt x="21705" y="24246"/>
                      <a:pt x="21735" y="24154"/>
                    </a:cubicBezTo>
                    <a:cubicBezTo>
                      <a:pt x="21765" y="24002"/>
                      <a:pt x="21765" y="23881"/>
                      <a:pt x="21705" y="23881"/>
                    </a:cubicBezTo>
                    <a:cubicBezTo>
                      <a:pt x="21705" y="23881"/>
                      <a:pt x="21674" y="23850"/>
                      <a:pt x="21674" y="23820"/>
                    </a:cubicBezTo>
                    <a:cubicBezTo>
                      <a:pt x="21674" y="23759"/>
                      <a:pt x="21705" y="23729"/>
                      <a:pt x="21705" y="23729"/>
                    </a:cubicBezTo>
                    <a:cubicBezTo>
                      <a:pt x="21735" y="23729"/>
                      <a:pt x="21705" y="23546"/>
                      <a:pt x="21705" y="23364"/>
                    </a:cubicBezTo>
                    <a:cubicBezTo>
                      <a:pt x="21674" y="23121"/>
                      <a:pt x="21644" y="22999"/>
                      <a:pt x="21674" y="22939"/>
                    </a:cubicBezTo>
                    <a:cubicBezTo>
                      <a:pt x="21705" y="22908"/>
                      <a:pt x="21674" y="22878"/>
                      <a:pt x="21674" y="22878"/>
                    </a:cubicBezTo>
                    <a:cubicBezTo>
                      <a:pt x="21644" y="22878"/>
                      <a:pt x="21613" y="22635"/>
                      <a:pt x="21583" y="22361"/>
                    </a:cubicBezTo>
                    <a:cubicBezTo>
                      <a:pt x="21522" y="22057"/>
                      <a:pt x="21461" y="21784"/>
                      <a:pt x="21431" y="21784"/>
                    </a:cubicBezTo>
                    <a:cubicBezTo>
                      <a:pt x="21431" y="21753"/>
                      <a:pt x="21401" y="21723"/>
                      <a:pt x="21401" y="21723"/>
                    </a:cubicBezTo>
                    <a:cubicBezTo>
                      <a:pt x="21461" y="21723"/>
                      <a:pt x="21431" y="21632"/>
                      <a:pt x="21401" y="21540"/>
                    </a:cubicBezTo>
                    <a:cubicBezTo>
                      <a:pt x="21370" y="21480"/>
                      <a:pt x="21340" y="21388"/>
                      <a:pt x="21340" y="21388"/>
                    </a:cubicBezTo>
                    <a:cubicBezTo>
                      <a:pt x="21370" y="21388"/>
                      <a:pt x="21370" y="21358"/>
                      <a:pt x="21340" y="21267"/>
                    </a:cubicBezTo>
                    <a:cubicBezTo>
                      <a:pt x="21340" y="21217"/>
                      <a:pt x="21320" y="21168"/>
                      <a:pt x="21296" y="21168"/>
                    </a:cubicBezTo>
                    <a:cubicBezTo>
                      <a:pt x="21290" y="21168"/>
                      <a:pt x="21285" y="21170"/>
                      <a:pt x="21279" y="21176"/>
                    </a:cubicBezTo>
                    <a:cubicBezTo>
                      <a:pt x="21279" y="21115"/>
                      <a:pt x="21218" y="20841"/>
                      <a:pt x="21218" y="20720"/>
                    </a:cubicBezTo>
                    <a:cubicBezTo>
                      <a:pt x="21249" y="20659"/>
                      <a:pt x="21188" y="20628"/>
                      <a:pt x="21157" y="20598"/>
                    </a:cubicBezTo>
                    <a:cubicBezTo>
                      <a:pt x="21149" y="20606"/>
                      <a:pt x="21139" y="20610"/>
                      <a:pt x="21128" y="20610"/>
                    </a:cubicBezTo>
                    <a:cubicBezTo>
                      <a:pt x="21099" y="20610"/>
                      <a:pt x="21066" y="20582"/>
                      <a:pt x="21066" y="20537"/>
                    </a:cubicBezTo>
                    <a:lnTo>
                      <a:pt x="21127" y="20537"/>
                    </a:lnTo>
                    <a:cubicBezTo>
                      <a:pt x="21149" y="20548"/>
                      <a:pt x="21163" y="20555"/>
                      <a:pt x="21171" y="20555"/>
                    </a:cubicBezTo>
                    <a:cubicBezTo>
                      <a:pt x="21184" y="20555"/>
                      <a:pt x="21177" y="20534"/>
                      <a:pt x="21157" y="20477"/>
                    </a:cubicBezTo>
                    <a:cubicBezTo>
                      <a:pt x="21157" y="20446"/>
                      <a:pt x="21127" y="20416"/>
                      <a:pt x="21127" y="20416"/>
                    </a:cubicBezTo>
                    <a:cubicBezTo>
                      <a:pt x="21097" y="20416"/>
                      <a:pt x="21036" y="20203"/>
                      <a:pt x="20975" y="19929"/>
                    </a:cubicBezTo>
                    <a:cubicBezTo>
                      <a:pt x="20884" y="19595"/>
                      <a:pt x="20823" y="19473"/>
                      <a:pt x="20793" y="19473"/>
                    </a:cubicBezTo>
                    <a:cubicBezTo>
                      <a:pt x="20786" y="19480"/>
                      <a:pt x="20781" y="19484"/>
                      <a:pt x="20776" y="19484"/>
                    </a:cubicBezTo>
                    <a:cubicBezTo>
                      <a:pt x="20761" y="19484"/>
                      <a:pt x="20755" y="19439"/>
                      <a:pt x="20732" y="19321"/>
                    </a:cubicBezTo>
                    <a:cubicBezTo>
                      <a:pt x="20762" y="19078"/>
                      <a:pt x="20762" y="19078"/>
                      <a:pt x="20702" y="19048"/>
                    </a:cubicBezTo>
                    <a:lnTo>
                      <a:pt x="20702" y="19048"/>
                    </a:lnTo>
                    <a:cubicBezTo>
                      <a:pt x="20732" y="19078"/>
                      <a:pt x="20702" y="19109"/>
                      <a:pt x="20671" y="19109"/>
                    </a:cubicBezTo>
                    <a:cubicBezTo>
                      <a:pt x="20660" y="19114"/>
                      <a:pt x="20650" y="19117"/>
                      <a:pt x="20641" y="19117"/>
                    </a:cubicBezTo>
                    <a:cubicBezTo>
                      <a:pt x="20602" y="19117"/>
                      <a:pt x="20591" y="19067"/>
                      <a:pt x="20641" y="19018"/>
                    </a:cubicBezTo>
                    <a:cubicBezTo>
                      <a:pt x="20702" y="19018"/>
                      <a:pt x="20458" y="18440"/>
                      <a:pt x="20398" y="18440"/>
                    </a:cubicBezTo>
                    <a:lnTo>
                      <a:pt x="20428" y="18410"/>
                    </a:lnTo>
                    <a:cubicBezTo>
                      <a:pt x="20458" y="18410"/>
                      <a:pt x="20428" y="18379"/>
                      <a:pt x="20367" y="18227"/>
                    </a:cubicBezTo>
                    <a:cubicBezTo>
                      <a:pt x="20337" y="18136"/>
                      <a:pt x="20337" y="18106"/>
                      <a:pt x="20337" y="18106"/>
                    </a:cubicBezTo>
                    <a:cubicBezTo>
                      <a:pt x="20333" y="18107"/>
                      <a:pt x="20330" y="18108"/>
                      <a:pt x="20326" y="18108"/>
                    </a:cubicBezTo>
                    <a:cubicBezTo>
                      <a:pt x="20269" y="18108"/>
                      <a:pt x="20217" y="17893"/>
                      <a:pt x="20246" y="17893"/>
                    </a:cubicBezTo>
                    <a:cubicBezTo>
                      <a:pt x="20276" y="17832"/>
                      <a:pt x="20276" y="17832"/>
                      <a:pt x="20246" y="17741"/>
                    </a:cubicBezTo>
                    <a:cubicBezTo>
                      <a:pt x="20124" y="17680"/>
                      <a:pt x="20063" y="17467"/>
                      <a:pt x="20094" y="17467"/>
                    </a:cubicBezTo>
                    <a:lnTo>
                      <a:pt x="20063" y="17376"/>
                    </a:lnTo>
                    <a:cubicBezTo>
                      <a:pt x="20033" y="17346"/>
                      <a:pt x="20002" y="17285"/>
                      <a:pt x="19972" y="17255"/>
                    </a:cubicBezTo>
                    <a:cubicBezTo>
                      <a:pt x="19949" y="17162"/>
                      <a:pt x="19926" y="17122"/>
                      <a:pt x="19916" y="17122"/>
                    </a:cubicBezTo>
                    <a:cubicBezTo>
                      <a:pt x="19913" y="17122"/>
                      <a:pt x="19911" y="17126"/>
                      <a:pt x="19911" y="17133"/>
                    </a:cubicBezTo>
                    <a:cubicBezTo>
                      <a:pt x="19896" y="17148"/>
                      <a:pt x="19881" y="17156"/>
                      <a:pt x="19866" y="17156"/>
                    </a:cubicBezTo>
                    <a:cubicBezTo>
                      <a:pt x="19850" y="17156"/>
                      <a:pt x="19835" y="17148"/>
                      <a:pt x="19820" y="17133"/>
                    </a:cubicBezTo>
                    <a:lnTo>
                      <a:pt x="19850" y="17103"/>
                    </a:lnTo>
                    <a:cubicBezTo>
                      <a:pt x="19881" y="17103"/>
                      <a:pt x="19820" y="16981"/>
                      <a:pt x="19759" y="16829"/>
                    </a:cubicBezTo>
                    <a:cubicBezTo>
                      <a:pt x="19668" y="16647"/>
                      <a:pt x="19638" y="16586"/>
                      <a:pt x="19668" y="16525"/>
                    </a:cubicBezTo>
                    <a:lnTo>
                      <a:pt x="19607" y="16525"/>
                    </a:lnTo>
                    <a:cubicBezTo>
                      <a:pt x="19546" y="16495"/>
                      <a:pt x="19546" y="16464"/>
                      <a:pt x="19577" y="16434"/>
                    </a:cubicBezTo>
                    <a:cubicBezTo>
                      <a:pt x="19577" y="16403"/>
                      <a:pt x="19516" y="16252"/>
                      <a:pt x="19455" y="16191"/>
                    </a:cubicBezTo>
                    <a:cubicBezTo>
                      <a:pt x="19425" y="16160"/>
                      <a:pt x="19425" y="16100"/>
                      <a:pt x="19425" y="16100"/>
                    </a:cubicBezTo>
                    <a:cubicBezTo>
                      <a:pt x="19455" y="16039"/>
                      <a:pt x="19395" y="15948"/>
                      <a:pt x="19334" y="15948"/>
                    </a:cubicBezTo>
                    <a:cubicBezTo>
                      <a:pt x="19364" y="15917"/>
                      <a:pt x="19334" y="15887"/>
                      <a:pt x="19303" y="15856"/>
                    </a:cubicBezTo>
                    <a:cubicBezTo>
                      <a:pt x="19243" y="15796"/>
                      <a:pt x="19182" y="15644"/>
                      <a:pt x="19212" y="15644"/>
                    </a:cubicBezTo>
                    <a:lnTo>
                      <a:pt x="19182" y="15583"/>
                    </a:lnTo>
                    <a:cubicBezTo>
                      <a:pt x="19121" y="15583"/>
                      <a:pt x="19121" y="15552"/>
                      <a:pt x="19091" y="15492"/>
                    </a:cubicBezTo>
                    <a:cubicBezTo>
                      <a:pt x="19091" y="15461"/>
                      <a:pt x="19060" y="15431"/>
                      <a:pt x="18999" y="15400"/>
                    </a:cubicBezTo>
                    <a:cubicBezTo>
                      <a:pt x="18969" y="15400"/>
                      <a:pt x="18939" y="15370"/>
                      <a:pt x="18939" y="15370"/>
                    </a:cubicBezTo>
                    <a:cubicBezTo>
                      <a:pt x="18926" y="15344"/>
                      <a:pt x="18929" y="15335"/>
                      <a:pt x="18942" y="15335"/>
                    </a:cubicBezTo>
                    <a:cubicBezTo>
                      <a:pt x="18960" y="15335"/>
                      <a:pt x="18995" y="15352"/>
                      <a:pt x="19030" y="15370"/>
                    </a:cubicBezTo>
                    <a:cubicBezTo>
                      <a:pt x="19041" y="15382"/>
                      <a:pt x="19049" y="15387"/>
                      <a:pt x="19052" y="15387"/>
                    </a:cubicBezTo>
                    <a:cubicBezTo>
                      <a:pt x="19065" y="15387"/>
                      <a:pt x="19007" y="15298"/>
                      <a:pt x="18908" y="15248"/>
                    </a:cubicBezTo>
                    <a:cubicBezTo>
                      <a:pt x="18831" y="15191"/>
                      <a:pt x="18803" y="15169"/>
                      <a:pt x="18824" y="15169"/>
                    </a:cubicBezTo>
                    <a:cubicBezTo>
                      <a:pt x="18835" y="15169"/>
                      <a:pt x="18864" y="15177"/>
                      <a:pt x="18908" y="15188"/>
                    </a:cubicBezTo>
                    <a:cubicBezTo>
                      <a:pt x="18926" y="15205"/>
                      <a:pt x="18953" y="15223"/>
                      <a:pt x="18962" y="15223"/>
                    </a:cubicBezTo>
                    <a:cubicBezTo>
                      <a:pt x="18968" y="15223"/>
                      <a:pt x="18964" y="15213"/>
                      <a:pt x="18939" y="15188"/>
                    </a:cubicBezTo>
                    <a:cubicBezTo>
                      <a:pt x="18939" y="15188"/>
                      <a:pt x="18878" y="15127"/>
                      <a:pt x="18847" y="15127"/>
                    </a:cubicBezTo>
                    <a:lnTo>
                      <a:pt x="18787" y="15036"/>
                    </a:lnTo>
                    <a:cubicBezTo>
                      <a:pt x="18787" y="14945"/>
                      <a:pt x="18756" y="14914"/>
                      <a:pt x="18756" y="14884"/>
                    </a:cubicBezTo>
                    <a:cubicBezTo>
                      <a:pt x="18695" y="14853"/>
                      <a:pt x="18695" y="14853"/>
                      <a:pt x="18695" y="14793"/>
                    </a:cubicBezTo>
                    <a:cubicBezTo>
                      <a:pt x="18716" y="14793"/>
                      <a:pt x="18722" y="14766"/>
                      <a:pt x="18707" y="14766"/>
                    </a:cubicBezTo>
                    <a:cubicBezTo>
                      <a:pt x="18699" y="14766"/>
                      <a:pt x="18685" y="14772"/>
                      <a:pt x="18665" y="14793"/>
                    </a:cubicBezTo>
                    <a:cubicBezTo>
                      <a:pt x="18604" y="14762"/>
                      <a:pt x="18574" y="14732"/>
                      <a:pt x="18604" y="14671"/>
                    </a:cubicBezTo>
                    <a:cubicBezTo>
                      <a:pt x="18665" y="14641"/>
                      <a:pt x="18635" y="14610"/>
                      <a:pt x="18604" y="14610"/>
                    </a:cubicBezTo>
                    <a:cubicBezTo>
                      <a:pt x="18543" y="14610"/>
                      <a:pt x="18543" y="14580"/>
                      <a:pt x="18543" y="14580"/>
                    </a:cubicBezTo>
                    <a:cubicBezTo>
                      <a:pt x="18553" y="14570"/>
                      <a:pt x="18541" y="14532"/>
                      <a:pt x="18513" y="14475"/>
                    </a:cubicBezTo>
                    <a:lnTo>
                      <a:pt x="18513" y="14475"/>
                    </a:lnTo>
                    <a:lnTo>
                      <a:pt x="18513" y="14489"/>
                    </a:lnTo>
                    <a:cubicBezTo>
                      <a:pt x="18493" y="14489"/>
                      <a:pt x="18473" y="14502"/>
                      <a:pt x="18461" y="14502"/>
                    </a:cubicBezTo>
                    <a:cubicBezTo>
                      <a:pt x="18456" y="14502"/>
                      <a:pt x="18452" y="14499"/>
                      <a:pt x="18452" y="14489"/>
                    </a:cubicBezTo>
                    <a:lnTo>
                      <a:pt x="18452" y="14428"/>
                    </a:lnTo>
                    <a:lnTo>
                      <a:pt x="18502" y="14452"/>
                    </a:lnTo>
                    <a:lnTo>
                      <a:pt x="18502" y="14452"/>
                    </a:lnTo>
                    <a:cubicBezTo>
                      <a:pt x="18438" y="14330"/>
                      <a:pt x="18315" y="14136"/>
                      <a:pt x="18179" y="13941"/>
                    </a:cubicBezTo>
                    <a:cubicBezTo>
                      <a:pt x="18148" y="13881"/>
                      <a:pt x="18118" y="13881"/>
                      <a:pt x="18087" y="13881"/>
                    </a:cubicBezTo>
                    <a:cubicBezTo>
                      <a:pt x="18064" y="13904"/>
                      <a:pt x="18054" y="13914"/>
                      <a:pt x="18051" y="13914"/>
                    </a:cubicBezTo>
                    <a:cubicBezTo>
                      <a:pt x="18045" y="13914"/>
                      <a:pt x="18057" y="13888"/>
                      <a:pt x="18057" y="13850"/>
                    </a:cubicBezTo>
                    <a:cubicBezTo>
                      <a:pt x="18097" y="13791"/>
                      <a:pt x="18098" y="13744"/>
                      <a:pt x="18077" y="13744"/>
                    </a:cubicBezTo>
                    <a:cubicBezTo>
                      <a:pt x="18065" y="13744"/>
                      <a:pt x="18048" y="13758"/>
                      <a:pt x="18027" y="13789"/>
                    </a:cubicBezTo>
                    <a:cubicBezTo>
                      <a:pt x="18013" y="13817"/>
                      <a:pt x="18006" y="13832"/>
                      <a:pt x="18001" y="13832"/>
                    </a:cubicBezTo>
                    <a:cubicBezTo>
                      <a:pt x="17996" y="13832"/>
                      <a:pt x="17996" y="13809"/>
                      <a:pt x="17996" y="13759"/>
                    </a:cubicBezTo>
                    <a:cubicBezTo>
                      <a:pt x="17996" y="13698"/>
                      <a:pt x="17996" y="13698"/>
                      <a:pt x="17966" y="13698"/>
                    </a:cubicBezTo>
                    <a:cubicBezTo>
                      <a:pt x="17936" y="13698"/>
                      <a:pt x="17905" y="13668"/>
                      <a:pt x="17936" y="13668"/>
                    </a:cubicBezTo>
                    <a:cubicBezTo>
                      <a:pt x="17936" y="13630"/>
                      <a:pt x="17936" y="13593"/>
                      <a:pt x="17936" y="13577"/>
                    </a:cubicBezTo>
                    <a:cubicBezTo>
                      <a:pt x="17936" y="13577"/>
                      <a:pt x="17905" y="13546"/>
                      <a:pt x="17905" y="13486"/>
                    </a:cubicBezTo>
                    <a:cubicBezTo>
                      <a:pt x="17905" y="13425"/>
                      <a:pt x="17875" y="13425"/>
                      <a:pt x="17814" y="13394"/>
                    </a:cubicBezTo>
                    <a:cubicBezTo>
                      <a:pt x="17692" y="13334"/>
                      <a:pt x="17662" y="13303"/>
                      <a:pt x="17753" y="13303"/>
                    </a:cubicBezTo>
                    <a:cubicBezTo>
                      <a:pt x="17814" y="13303"/>
                      <a:pt x="17692" y="13151"/>
                      <a:pt x="17601" y="13151"/>
                    </a:cubicBezTo>
                    <a:cubicBezTo>
                      <a:pt x="17510" y="13151"/>
                      <a:pt x="17510" y="13151"/>
                      <a:pt x="17540" y="13121"/>
                    </a:cubicBezTo>
                    <a:cubicBezTo>
                      <a:pt x="17571" y="13121"/>
                      <a:pt x="17571" y="13090"/>
                      <a:pt x="17571" y="13090"/>
                    </a:cubicBezTo>
                    <a:cubicBezTo>
                      <a:pt x="17540" y="13030"/>
                      <a:pt x="17510" y="12999"/>
                      <a:pt x="17540" y="12999"/>
                    </a:cubicBezTo>
                    <a:cubicBezTo>
                      <a:pt x="17540" y="12999"/>
                      <a:pt x="17510" y="12969"/>
                      <a:pt x="17449" y="12908"/>
                    </a:cubicBezTo>
                    <a:cubicBezTo>
                      <a:pt x="17358" y="12878"/>
                      <a:pt x="17297" y="12756"/>
                      <a:pt x="17328" y="12695"/>
                    </a:cubicBezTo>
                    <a:lnTo>
                      <a:pt x="17267" y="12634"/>
                    </a:lnTo>
                    <a:cubicBezTo>
                      <a:pt x="17240" y="12643"/>
                      <a:pt x="17219" y="12647"/>
                      <a:pt x="17202" y="12647"/>
                    </a:cubicBezTo>
                    <a:cubicBezTo>
                      <a:pt x="17163" y="12647"/>
                      <a:pt x="17154" y="12626"/>
                      <a:pt x="17176" y="12604"/>
                    </a:cubicBezTo>
                    <a:cubicBezTo>
                      <a:pt x="17206" y="12574"/>
                      <a:pt x="17236" y="12574"/>
                      <a:pt x="17206" y="12574"/>
                    </a:cubicBezTo>
                    <a:cubicBezTo>
                      <a:pt x="17201" y="12576"/>
                      <a:pt x="17195" y="12578"/>
                      <a:pt x="17189" y="12578"/>
                    </a:cubicBezTo>
                    <a:cubicBezTo>
                      <a:pt x="17130" y="12578"/>
                      <a:pt x="17059" y="12447"/>
                      <a:pt x="17115" y="12391"/>
                    </a:cubicBezTo>
                    <a:cubicBezTo>
                      <a:pt x="17145" y="12391"/>
                      <a:pt x="17145" y="12391"/>
                      <a:pt x="17115" y="12361"/>
                    </a:cubicBezTo>
                    <a:lnTo>
                      <a:pt x="17084" y="12361"/>
                    </a:lnTo>
                    <a:cubicBezTo>
                      <a:pt x="17084" y="12376"/>
                      <a:pt x="17077" y="12384"/>
                      <a:pt x="17065" y="12384"/>
                    </a:cubicBezTo>
                    <a:cubicBezTo>
                      <a:pt x="17054" y="12384"/>
                      <a:pt x="17039" y="12376"/>
                      <a:pt x="17024" y="12361"/>
                    </a:cubicBezTo>
                    <a:cubicBezTo>
                      <a:pt x="16993" y="12330"/>
                      <a:pt x="16963" y="12300"/>
                      <a:pt x="16993" y="12300"/>
                    </a:cubicBezTo>
                    <a:cubicBezTo>
                      <a:pt x="16993" y="12263"/>
                      <a:pt x="16993" y="12225"/>
                      <a:pt x="16993" y="12209"/>
                    </a:cubicBezTo>
                    <a:cubicBezTo>
                      <a:pt x="16993" y="12209"/>
                      <a:pt x="16963" y="12179"/>
                      <a:pt x="16963" y="12118"/>
                    </a:cubicBezTo>
                    <a:cubicBezTo>
                      <a:pt x="16932" y="12087"/>
                      <a:pt x="16902" y="12057"/>
                      <a:pt x="16872" y="11996"/>
                    </a:cubicBezTo>
                    <a:cubicBezTo>
                      <a:pt x="16811" y="11966"/>
                      <a:pt x="16750" y="11905"/>
                      <a:pt x="16780" y="11905"/>
                    </a:cubicBezTo>
                    <a:cubicBezTo>
                      <a:pt x="16780" y="11905"/>
                      <a:pt x="16750" y="11844"/>
                      <a:pt x="16689" y="11814"/>
                    </a:cubicBezTo>
                    <a:cubicBezTo>
                      <a:pt x="16629" y="11753"/>
                      <a:pt x="16598" y="11723"/>
                      <a:pt x="16629" y="11692"/>
                    </a:cubicBezTo>
                    <a:cubicBezTo>
                      <a:pt x="16659" y="11692"/>
                      <a:pt x="16659" y="11692"/>
                      <a:pt x="16598" y="11662"/>
                    </a:cubicBezTo>
                    <a:cubicBezTo>
                      <a:pt x="16598" y="11671"/>
                      <a:pt x="16596" y="11674"/>
                      <a:pt x="16591" y="11674"/>
                    </a:cubicBezTo>
                    <a:cubicBezTo>
                      <a:pt x="16580" y="11674"/>
                      <a:pt x="16559" y="11653"/>
                      <a:pt x="16537" y="11631"/>
                    </a:cubicBezTo>
                    <a:cubicBezTo>
                      <a:pt x="16507" y="11601"/>
                      <a:pt x="16477" y="11571"/>
                      <a:pt x="16477" y="11571"/>
                    </a:cubicBezTo>
                    <a:cubicBezTo>
                      <a:pt x="16446" y="11571"/>
                      <a:pt x="16446" y="11571"/>
                      <a:pt x="16446" y="11540"/>
                    </a:cubicBezTo>
                    <a:cubicBezTo>
                      <a:pt x="16416" y="11510"/>
                      <a:pt x="16355" y="11419"/>
                      <a:pt x="16325" y="11388"/>
                    </a:cubicBezTo>
                    <a:cubicBezTo>
                      <a:pt x="16289" y="11317"/>
                      <a:pt x="16274" y="11287"/>
                      <a:pt x="16268" y="11287"/>
                    </a:cubicBezTo>
                    <a:cubicBezTo>
                      <a:pt x="16264" y="11287"/>
                      <a:pt x="16264" y="11302"/>
                      <a:pt x="16264" y="11327"/>
                    </a:cubicBezTo>
                    <a:cubicBezTo>
                      <a:pt x="16279" y="11343"/>
                      <a:pt x="16279" y="11358"/>
                      <a:pt x="16271" y="11358"/>
                    </a:cubicBezTo>
                    <a:cubicBezTo>
                      <a:pt x="16264" y="11358"/>
                      <a:pt x="16249" y="11343"/>
                      <a:pt x="16233" y="11297"/>
                    </a:cubicBezTo>
                    <a:cubicBezTo>
                      <a:pt x="16203" y="11267"/>
                      <a:pt x="16142" y="11145"/>
                      <a:pt x="16081" y="11054"/>
                    </a:cubicBezTo>
                    <a:cubicBezTo>
                      <a:pt x="16000" y="10973"/>
                      <a:pt x="15973" y="10946"/>
                      <a:pt x="15955" y="10946"/>
                    </a:cubicBezTo>
                    <a:cubicBezTo>
                      <a:pt x="15946" y="10946"/>
                      <a:pt x="15940" y="10953"/>
                      <a:pt x="15929" y="10963"/>
                    </a:cubicBezTo>
                    <a:cubicBezTo>
                      <a:pt x="15929" y="10986"/>
                      <a:pt x="15925" y="10996"/>
                      <a:pt x="15921" y="10996"/>
                    </a:cubicBezTo>
                    <a:cubicBezTo>
                      <a:pt x="15915" y="10996"/>
                      <a:pt x="15911" y="10970"/>
                      <a:pt x="15929" y="10932"/>
                    </a:cubicBezTo>
                    <a:cubicBezTo>
                      <a:pt x="15929" y="10839"/>
                      <a:pt x="15912" y="10800"/>
                      <a:pt x="15890" y="10800"/>
                    </a:cubicBezTo>
                    <a:cubicBezTo>
                      <a:pt x="15883" y="10800"/>
                      <a:pt x="15876" y="10804"/>
                      <a:pt x="15869" y="10811"/>
                    </a:cubicBezTo>
                    <a:cubicBezTo>
                      <a:pt x="15808" y="10811"/>
                      <a:pt x="15808" y="10811"/>
                      <a:pt x="15777" y="10780"/>
                    </a:cubicBezTo>
                    <a:cubicBezTo>
                      <a:pt x="15808" y="10750"/>
                      <a:pt x="15777" y="10720"/>
                      <a:pt x="15717" y="10689"/>
                    </a:cubicBezTo>
                    <a:cubicBezTo>
                      <a:pt x="15686" y="10659"/>
                      <a:pt x="15686" y="10659"/>
                      <a:pt x="15717" y="10628"/>
                    </a:cubicBezTo>
                    <a:lnTo>
                      <a:pt x="15656" y="10568"/>
                    </a:lnTo>
                    <a:cubicBezTo>
                      <a:pt x="15565" y="10537"/>
                      <a:pt x="15413" y="10355"/>
                      <a:pt x="15413" y="10294"/>
                    </a:cubicBezTo>
                    <a:cubicBezTo>
                      <a:pt x="15413" y="10294"/>
                      <a:pt x="15382" y="10264"/>
                      <a:pt x="15321" y="10264"/>
                    </a:cubicBezTo>
                    <a:cubicBezTo>
                      <a:pt x="15261" y="10264"/>
                      <a:pt x="15230" y="10233"/>
                      <a:pt x="15291" y="10203"/>
                    </a:cubicBezTo>
                    <a:cubicBezTo>
                      <a:pt x="15309" y="10167"/>
                      <a:pt x="15316" y="10152"/>
                      <a:pt x="15307" y="10152"/>
                    </a:cubicBezTo>
                    <a:cubicBezTo>
                      <a:pt x="15301" y="10152"/>
                      <a:pt x="15286" y="10160"/>
                      <a:pt x="15261" y="10172"/>
                    </a:cubicBezTo>
                    <a:cubicBezTo>
                      <a:pt x="15200" y="10172"/>
                      <a:pt x="15078" y="10020"/>
                      <a:pt x="15139" y="9990"/>
                    </a:cubicBezTo>
                    <a:cubicBezTo>
                      <a:pt x="15170" y="9990"/>
                      <a:pt x="15200" y="9960"/>
                      <a:pt x="15200" y="9960"/>
                    </a:cubicBezTo>
                    <a:cubicBezTo>
                      <a:pt x="15139" y="9960"/>
                      <a:pt x="15109" y="9929"/>
                      <a:pt x="15109" y="9929"/>
                    </a:cubicBezTo>
                    <a:cubicBezTo>
                      <a:pt x="15078" y="9929"/>
                      <a:pt x="15048" y="9899"/>
                      <a:pt x="14987" y="9808"/>
                    </a:cubicBezTo>
                    <a:cubicBezTo>
                      <a:pt x="14926" y="9747"/>
                      <a:pt x="14805" y="9656"/>
                      <a:pt x="14744" y="9595"/>
                    </a:cubicBezTo>
                    <a:cubicBezTo>
                      <a:pt x="14683" y="9534"/>
                      <a:pt x="14592" y="9473"/>
                      <a:pt x="14592" y="9413"/>
                    </a:cubicBezTo>
                    <a:cubicBezTo>
                      <a:pt x="14562" y="9382"/>
                      <a:pt x="14531" y="9352"/>
                      <a:pt x="14470" y="9321"/>
                    </a:cubicBezTo>
                    <a:cubicBezTo>
                      <a:pt x="14410" y="9321"/>
                      <a:pt x="14349" y="9261"/>
                      <a:pt x="14379" y="9230"/>
                    </a:cubicBezTo>
                    <a:lnTo>
                      <a:pt x="14349" y="9200"/>
                    </a:lnTo>
                    <a:cubicBezTo>
                      <a:pt x="14258" y="9169"/>
                      <a:pt x="14227" y="9139"/>
                      <a:pt x="14227" y="9139"/>
                    </a:cubicBezTo>
                    <a:cubicBezTo>
                      <a:pt x="14258" y="9109"/>
                      <a:pt x="14258" y="9048"/>
                      <a:pt x="14197" y="9048"/>
                    </a:cubicBezTo>
                    <a:cubicBezTo>
                      <a:pt x="14197" y="9056"/>
                      <a:pt x="14195" y="9060"/>
                      <a:pt x="14190" y="9060"/>
                    </a:cubicBezTo>
                    <a:cubicBezTo>
                      <a:pt x="14178" y="9060"/>
                      <a:pt x="14150" y="9031"/>
                      <a:pt x="14106" y="8987"/>
                    </a:cubicBezTo>
                    <a:cubicBezTo>
                      <a:pt x="14076" y="8897"/>
                      <a:pt x="13134" y="8014"/>
                      <a:pt x="13074" y="8014"/>
                    </a:cubicBezTo>
                    <a:cubicBezTo>
                      <a:pt x="13073" y="8014"/>
                      <a:pt x="13073" y="8014"/>
                      <a:pt x="13072" y="8014"/>
                    </a:cubicBezTo>
                    <a:lnTo>
                      <a:pt x="12981" y="7923"/>
                    </a:lnTo>
                    <a:lnTo>
                      <a:pt x="12890" y="7862"/>
                    </a:lnTo>
                    <a:cubicBezTo>
                      <a:pt x="12924" y="7828"/>
                      <a:pt x="12881" y="7774"/>
                      <a:pt x="12814" y="7728"/>
                    </a:cubicBezTo>
                    <a:lnTo>
                      <a:pt x="12814" y="7728"/>
                    </a:lnTo>
                    <a:cubicBezTo>
                      <a:pt x="12804" y="7742"/>
                      <a:pt x="12798" y="7753"/>
                      <a:pt x="12789" y="7753"/>
                    </a:cubicBezTo>
                    <a:cubicBezTo>
                      <a:pt x="12783" y="7753"/>
                      <a:pt x="12777" y="7750"/>
                      <a:pt x="12768" y="7741"/>
                    </a:cubicBezTo>
                    <a:lnTo>
                      <a:pt x="12738" y="7710"/>
                    </a:lnTo>
                    <a:cubicBezTo>
                      <a:pt x="12738" y="7700"/>
                      <a:pt x="12745" y="7697"/>
                      <a:pt x="12754" y="7697"/>
                    </a:cubicBezTo>
                    <a:cubicBezTo>
                      <a:pt x="12757" y="7697"/>
                      <a:pt x="12762" y="7697"/>
                      <a:pt x="12766" y="7698"/>
                    </a:cubicBezTo>
                    <a:lnTo>
                      <a:pt x="12766" y="7698"/>
                    </a:lnTo>
                    <a:cubicBezTo>
                      <a:pt x="12726" y="7677"/>
                      <a:pt x="12684" y="7659"/>
                      <a:pt x="12647" y="7650"/>
                    </a:cubicBezTo>
                    <a:cubicBezTo>
                      <a:pt x="12616" y="7650"/>
                      <a:pt x="12586" y="7619"/>
                      <a:pt x="12555" y="7589"/>
                    </a:cubicBezTo>
                    <a:cubicBezTo>
                      <a:pt x="12586" y="7528"/>
                      <a:pt x="12495" y="7467"/>
                      <a:pt x="12404" y="7437"/>
                    </a:cubicBezTo>
                    <a:cubicBezTo>
                      <a:pt x="12343" y="7437"/>
                      <a:pt x="12312" y="7437"/>
                      <a:pt x="12343" y="7376"/>
                    </a:cubicBezTo>
                    <a:cubicBezTo>
                      <a:pt x="12392" y="7326"/>
                      <a:pt x="12361" y="7277"/>
                      <a:pt x="12282" y="7277"/>
                    </a:cubicBezTo>
                    <a:cubicBezTo>
                      <a:pt x="12264" y="7277"/>
                      <a:pt x="12243" y="7279"/>
                      <a:pt x="12221" y="7285"/>
                    </a:cubicBezTo>
                    <a:cubicBezTo>
                      <a:pt x="12160" y="7285"/>
                      <a:pt x="12160" y="7285"/>
                      <a:pt x="12160" y="7254"/>
                    </a:cubicBezTo>
                    <a:cubicBezTo>
                      <a:pt x="12160" y="7186"/>
                      <a:pt x="12143" y="7152"/>
                      <a:pt x="12135" y="7152"/>
                    </a:cubicBezTo>
                    <a:cubicBezTo>
                      <a:pt x="12132" y="7152"/>
                      <a:pt x="12130" y="7156"/>
                      <a:pt x="12130" y="7163"/>
                    </a:cubicBezTo>
                    <a:cubicBezTo>
                      <a:pt x="12106" y="7171"/>
                      <a:pt x="12085" y="7175"/>
                      <a:pt x="12070" y="7175"/>
                    </a:cubicBezTo>
                    <a:cubicBezTo>
                      <a:pt x="12027" y="7175"/>
                      <a:pt x="12017" y="7147"/>
                      <a:pt x="12039" y="7102"/>
                    </a:cubicBezTo>
                    <a:cubicBezTo>
                      <a:pt x="12018" y="7021"/>
                      <a:pt x="12012" y="6994"/>
                      <a:pt x="11991" y="6994"/>
                    </a:cubicBezTo>
                    <a:cubicBezTo>
                      <a:pt x="11981" y="6994"/>
                      <a:pt x="11968" y="7001"/>
                      <a:pt x="11948" y="7011"/>
                    </a:cubicBezTo>
                    <a:cubicBezTo>
                      <a:pt x="11935" y="7015"/>
                      <a:pt x="11923" y="7017"/>
                      <a:pt x="11910" y="7017"/>
                    </a:cubicBezTo>
                    <a:cubicBezTo>
                      <a:pt x="11826" y="7017"/>
                      <a:pt x="11735" y="6938"/>
                      <a:pt x="11735" y="6859"/>
                    </a:cubicBezTo>
                    <a:cubicBezTo>
                      <a:pt x="11710" y="6835"/>
                      <a:pt x="11706" y="6790"/>
                      <a:pt x="11689" y="6790"/>
                    </a:cubicBezTo>
                    <a:cubicBezTo>
                      <a:pt x="11685" y="6790"/>
                      <a:pt x="11680" y="6793"/>
                      <a:pt x="11674" y="6798"/>
                    </a:cubicBezTo>
                    <a:lnTo>
                      <a:pt x="11674" y="6738"/>
                    </a:lnTo>
                    <a:lnTo>
                      <a:pt x="11613" y="6707"/>
                    </a:lnTo>
                    <a:lnTo>
                      <a:pt x="11583" y="6738"/>
                    </a:lnTo>
                    <a:cubicBezTo>
                      <a:pt x="11552" y="6707"/>
                      <a:pt x="11400" y="6525"/>
                      <a:pt x="11188" y="6343"/>
                    </a:cubicBezTo>
                    <a:cubicBezTo>
                      <a:pt x="10907" y="6132"/>
                      <a:pt x="10806" y="6047"/>
                      <a:pt x="10789" y="6047"/>
                    </a:cubicBezTo>
                    <a:cubicBezTo>
                      <a:pt x="10783" y="6047"/>
                      <a:pt x="10786" y="6055"/>
                      <a:pt x="10793" y="6069"/>
                    </a:cubicBezTo>
                    <a:cubicBezTo>
                      <a:pt x="10782" y="6101"/>
                      <a:pt x="10768" y="6114"/>
                      <a:pt x="10754" y="6114"/>
                    </a:cubicBezTo>
                    <a:cubicBezTo>
                      <a:pt x="10727" y="6114"/>
                      <a:pt x="10701" y="6068"/>
                      <a:pt x="10701" y="6008"/>
                    </a:cubicBezTo>
                    <a:cubicBezTo>
                      <a:pt x="10671" y="6008"/>
                      <a:pt x="10641" y="5917"/>
                      <a:pt x="10580" y="5856"/>
                    </a:cubicBezTo>
                    <a:cubicBezTo>
                      <a:pt x="10519" y="5826"/>
                      <a:pt x="10458" y="5765"/>
                      <a:pt x="10489" y="5735"/>
                    </a:cubicBezTo>
                    <a:lnTo>
                      <a:pt x="10428" y="5704"/>
                    </a:lnTo>
                    <a:cubicBezTo>
                      <a:pt x="10420" y="5707"/>
                      <a:pt x="10411" y="5708"/>
                      <a:pt x="10402" y="5708"/>
                    </a:cubicBezTo>
                    <a:cubicBezTo>
                      <a:pt x="10305" y="5708"/>
                      <a:pt x="10146" y="5575"/>
                      <a:pt x="10063" y="5491"/>
                    </a:cubicBezTo>
                    <a:cubicBezTo>
                      <a:pt x="10002" y="5431"/>
                      <a:pt x="9972" y="5400"/>
                      <a:pt x="9881" y="5400"/>
                    </a:cubicBezTo>
                    <a:cubicBezTo>
                      <a:pt x="9789" y="5370"/>
                      <a:pt x="9789" y="5370"/>
                      <a:pt x="9789" y="5309"/>
                    </a:cubicBezTo>
                    <a:cubicBezTo>
                      <a:pt x="9789" y="5284"/>
                      <a:pt x="9683" y="5173"/>
                      <a:pt x="9613" y="5173"/>
                    </a:cubicBezTo>
                    <a:cubicBezTo>
                      <a:pt x="9599" y="5173"/>
                      <a:pt x="9587" y="5178"/>
                      <a:pt x="9577" y="5188"/>
                    </a:cubicBezTo>
                    <a:lnTo>
                      <a:pt x="9577" y="5127"/>
                    </a:lnTo>
                    <a:cubicBezTo>
                      <a:pt x="9577" y="5091"/>
                      <a:pt x="9556" y="5076"/>
                      <a:pt x="9532" y="5076"/>
                    </a:cubicBezTo>
                    <a:cubicBezTo>
                      <a:pt x="9516" y="5076"/>
                      <a:pt x="9498" y="5084"/>
                      <a:pt x="9486" y="5096"/>
                    </a:cubicBezTo>
                    <a:cubicBezTo>
                      <a:pt x="9475" y="5118"/>
                      <a:pt x="9464" y="5128"/>
                      <a:pt x="9456" y="5128"/>
                    </a:cubicBezTo>
                    <a:cubicBezTo>
                      <a:pt x="9441" y="5128"/>
                      <a:pt x="9435" y="5094"/>
                      <a:pt x="9455" y="5036"/>
                    </a:cubicBezTo>
                    <a:cubicBezTo>
                      <a:pt x="9477" y="4991"/>
                      <a:pt x="9467" y="4963"/>
                      <a:pt x="9448" y="4963"/>
                    </a:cubicBezTo>
                    <a:cubicBezTo>
                      <a:pt x="9441" y="4963"/>
                      <a:pt x="9433" y="4967"/>
                      <a:pt x="9425" y="4975"/>
                    </a:cubicBezTo>
                    <a:cubicBezTo>
                      <a:pt x="9394" y="4975"/>
                      <a:pt x="9334" y="4975"/>
                      <a:pt x="9334" y="4944"/>
                    </a:cubicBezTo>
                    <a:cubicBezTo>
                      <a:pt x="9298" y="4927"/>
                      <a:pt x="9273" y="4909"/>
                      <a:pt x="9253" y="4909"/>
                    </a:cubicBezTo>
                    <a:cubicBezTo>
                      <a:pt x="9238" y="4909"/>
                      <a:pt x="9225" y="4919"/>
                      <a:pt x="9212" y="4944"/>
                    </a:cubicBezTo>
                    <a:cubicBezTo>
                      <a:pt x="9203" y="4953"/>
                      <a:pt x="9194" y="4957"/>
                      <a:pt x="9185" y="4957"/>
                    </a:cubicBezTo>
                    <a:cubicBezTo>
                      <a:pt x="9164" y="4957"/>
                      <a:pt x="9142" y="4935"/>
                      <a:pt x="9121" y="4914"/>
                    </a:cubicBezTo>
                    <a:cubicBezTo>
                      <a:pt x="9150" y="4914"/>
                      <a:pt x="9151" y="4914"/>
                      <a:pt x="9208" y="4886"/>
                    </a:cubicBezTo>
                    <a:lnTo>
                      <a:pt x="9208" y="4886"/>
                    </a:lnTo>
                    <a:cubicBezTo>
                      <a:pt x="9217" y="4892"/>
                      <a:pt x="9223" y="4896"/>
                      <a:pt x="9224" y="4896"/>
                    </a:cubicBezTo>
                    <a:cubicBezTo>
                      <a:pt x="9225" y="4896"/>
                      <a:pt x="9221" y="4892"/>
                      <a:pt x="9212" y="4884"/>
                    </a:cubicBezTo>
                    <a:cubicBezTo>
                      <a:pt x="9210" y="4884"/>
                      <a:pt x="9209" y="4885"/>
                      <a:pt x="9208" y="4886"/>
                    </a:cubicBezTo>
                    <a:lnTo>
                      <a:pt x="9208" y="4886"/>
                    </a:lnTo>
                    <a:cubicBezTo>
                      <a:pt x="9195" y="4877"/>
                      <a:pt x="9175" y="4865"/>
                      <a:pt x="9151" y="4853"/>
                    </a:cubicBezTo>
                    <a:cubicBezTo>
                      <a:pt x="9090" y="4823"/>
                      <a:pt x="9060" y="4762"/>
                      <a:pt x="9090" y="4732"/>
                    </a:cubicBezTo>
                    <a:cubicBezTo>
                      <a:pt x="9074" y="4698"/>
                      <a:pt x="9057" y="4674"/>
                      <a:pt x="9045" y="4674"/>
                    </a:cubicBezTo>
                    <a:cubicBezTo>
                      <a:pt x="9036" y="4674"/>
                      <a:pt x="9030" y="4690"/>
                      <a:pt x="9030" y="4732"/>
                    </a:cubicBezTo>
                    <a:cubicBezTo>
                      <a:pt x="9014" y="4762"/>
                      <a:pt x="9007" y="4777"/>
                      <a:pt x="8992" y="4777"/>
                    </a:cubicBezTo>
                    <a:cubicBezTo>
                      <a:pt x="8976" y="4777"/>
                      <a:pt x="8954" y="4762"/>
                      <a:pt x="8908" y="4732"/>
                    </a:cubicBezTo>
                    <a:cubicBezTo>
                      <a:pt x="8878" y="4701"/>
                      <a:pt x="8847" y="4701"/>
                      <a:pt x="8878" y="4671"/>
                    </a:cubicBezTo>
                    <a:cubicBezTo>
                      <a:pt x="8878" y="4640"/>
                      <a:pt x="8878" y="4640"/>
                      <a:pt x="8817" y="4580"/>
                    </a:cubicBezTo>
                    <a:cubicBezTo>
                      <a:pt x="8778" y="4554"/>
                      <a:pt x="8729" y="4545"/>
                      <a:pt x="8680" y="4545"/>
                    </a:cubicBezTo>
                    <a:cubicBezTo>
                      <a:pt x="8613" y="4545"/>
                      <a:pt x="8548" y="4562"/>
                      <a:pt x="8513" y="4580"/>
                    </a:cubicBezTo>
                    <a:cubicBezTo>
                      <a:pt x="8486" y="4607"/>
                      <a:pt x="8470" y="4622"/>
                      <a:pt x="8462" y="4622"/>
                    </a:cubicBezTo>
                    <a:cubicBezTo>
                      <a:pt x="8452" y="4622"/>
                      <a:pt x="8452" y="4599"/>
                      <a:pt x="8452" y="4549"/>
                    </a:cubicBezTo>
                    <a:cubicBezTo>
                      <a:pt x="8482" y="4519"/>
                      <a:pt x="8452" y="4488"/>
                      <a:pt x="8422" y="4488"/>
                    </a:cubicBezTo>
                    <a:cubicBezTo>
                      <a:pt x="8415" y="4495"/>
                      <a:pt x="8410" y="4497"/>
                      <a:pt x="8406" y="4497"/>
                    </a:cubicBezTo>
                    <a:cubicBezTo>
                      <a:pt x="8396" y="4497"/>
                      <a:pt x="8396" y="4480"/>
                      <a:pt x="8406" y="4480"/>
                    </a:cubicBezTo>
                    <a:cubicBezTo>
                      <a:pt x="8410" y="4480"/>
                      <a:pt x="8415" y="4482"/>
                      <a:pt x="8422" y="4488"/>
                    </a:cubicBezTo>
                    <a:cubicBezTo>
                      <a:pt x="8432" y="4478"/>
                      <a:pt x="8442" y="4475"/>
                      <a:pt x="8452" y="4475"/>
                    </a:cubicBezTo>
                    <a:cubicBezTo>
                      <a:pt x="8472" y="4475"/>
                      <a:pt x="8493" y="4488"/>
                      <a:pt x="8513" y="4488"/>
                    </a:cubicBezTo>
                    <a:lnTo>
                      <a:pt x="8513" y="4458"/>
                    </a:lnTo>
                    <a:cubicBezTo>
                      <a:pt x="8513" y="4414"/>
                      <a:pt x="8497" y="4385"/>
                      <a:pt x="8464" y="4385"/>
                    </a:cubicBezTo>
                    <a:cubicBezTo>
                      <a:pt x="8452" y="4385"/>
                      <a:pt x="8438" y="4389"/>
                      <a:pt x="8422" y="4397"/>
                    </a:cubicBezTo>
                    <a:cubicBezTo>
                      <a:pt x="8361" y="4397"/>
                      <a:pt x="8361" y="4397"/>
                      <a:pt x="8361" y="4367"/>
                    </a:cubicBezTo>
                    <a:cubicBezTo>
                      <a:pt x="8336" y="4317"/>
                      <a:pt x="8332" y="4268"/>
                      <a:pt x="8314" y="4268"/>
                    </a:cubicBezTo>
                    <a:cubicBezTo>
                      <a:pt x="8310" y="4268"/>
                      <a:pt x="8306" y="4270"/>
                      <a:pt x="8300" y="4276"/>
                    </a:cubicBezTo>
                    <a:cubicBezTo>
                      <a:pt x="8300" y="4276"/>
                      <a:pt x="8239" y="4245"/>
                      <a:pt x="8209" y="4184"/>
                    </a:cubicBezTo>
                    <a:cubicBezTo>
                      <a:pt x="8166" y="4163"/>
                      <a:pt x="8138" y="4141"/>
                      <a:pt x="8126" y="4141"/>
                    </a:cubicBezTo>
                    <a:cubicBezTo>
                      <a:pt x="8120" y="4141"/>
                      <a:pt x="8118" y="4145"/>
                      <a:pt x="8118" y="4154"/>
                    </a:cubicBezTo>
                    <a:cubicBezTo>
                      <a:pt x="8109" y="4163"/>
                      <a:pt x="8100" y="4167"/>
                      <a:pt x="8091" y="4167"/>
                    </a:cubicBezTo>
                    <a:cubicBezTo>
                      <a:pt x="8070" y="4167"/>
                      <a:pt x="8048" y="4145"/>
                      <a:pt x="8027" y="4124"/>
                    </a:cubicBezTo>
                    <a:cubicBezTo>
                      <a:pt x="8006" y="4124"/>
                      <a:pt x="7972" y="4110"/>
                      <a:pt x="7952" y="4110"/>
                    </a:cubicBezTo>
                    <a:cubicBezTo>
                      <a:pt x="7942" y="4110"/>
                      <a:pt x="7935" y="4114"/>
                      <a:pt x="7935" y="4124"/>
                    </a:cubicBezTo>
                    <a:cubicBezTo>
                      <a:pt x="7920" y="4139"/>
                      <a:pt x="7897" y="4146"/>
                      <a:pt x="7871" y="4146"/>
                    </a:cubicBezTo>
                    <a:cubicBezTo>
                      <a:pt x="7844" y="4146"/>
                      <a:pt x="7814" y="4139"/>
                      <a:pt x="7783" y="4124"/>
                    </a:cubicBezTo>
                    <a:cubicBezTo>
                      <a:pt x="7692" y="4093"/>
                      <a:pt x="7692" y="4093"/>
                      <a:pt x="7723" y="4032"/>
                    </a:cubicBezTo>
                    <a:cubicBezTo>
                      <a:pt x="7723" y="4002"/>
                      <a:pt x="7692" y="3972"/>
                      <a:pt x="7662" y="3941"/>
                    </a:cubicBezTo>
                    <a:cubicBezTo>
                      <a:pt x="7662" y="3941"/>
                      <a:pt x="7631" y="3911"/>
                      <a:pt x="7601" y="3881"/>
                    </a:cubicBezTo>
                    <a:cubicBezTo>
                      <a:pt x="7601" y="3855"/>
                      <a:pt x="7596" y="3845"/>
                      <a:pt x="7589" y="3845"/>
                    </a:cubicBezTo>
                    <a:cubicBezTo>
                      <a:pt x="7581" y="3845"/>
                      <a:pt x="7571" y="3863"/>
                      <a:pt x="7571" y="3881"/>
                    </a:cubicBezTo>
                    <a:cubicBezTo>
                      <a:pt x="7540" y="3911"/>
                      <a:pt x="7510" y="3941"/>
                      <a:pt x="7510" y="3941"/>
                    </a:cubicBezTo>
                    <a:cubicBezTo>
                      <a:pt x="7479" y="3911"/>
                      <a:pt x="7479" y="3850"/>
                      <a:pt x="7510" y="3820"/>
                    </a:cubicBezTo>
                    <a:cubicBezTo>
                      <a:pt x="7510" y="3770"/>
                      <a:pt x="7510" y="3747"/>
                      <a:pt x="7505" y="3747"/>
                    </a:cubicBezTo>
                    <a:cubicBezTo>
                      <a:pt x="7501" y="3747"/>
                      <a:pt x="7493" y="3762"/>
                      <a:pt x="7479" y="3789"/>
                    </a:cubicBezTo>
                    <a:cubicBezTo>
                      <a:pt x="7467" y="3802"/>
                      <a:pt x="7454" y="3809"/>
                      <a:pt x="7439" y="3809"/>
                    </a:cubicBezTo>
                    <a:cubicBezTo>
                      <a:pt x="7419" y="3809"/>
                      <a:pt x="7393" y="3795"/>
                      <a:pt x="7358" y="3759"/>
                    </a:cubicBezTo>
                    <a:cubicBezTo>
                      <a:pt x="7297" y="3698"/>
                      <a:pt x="7206" y="3668"/>
                      <a:pt x="7236" y="3637"/>
                    </a:cubicBezTo>
                    <a:cubicBezTo>
                      <a:pt x="7221" y="3607"/>
                      <a:pt x="7206" y="3599"/>
                      <a:pt x="7194" y="3599"/>
                    </a:cubicBezTo>
                    <a:cubicBezTo>
                      <a:pt x="7183" y="3599"/>
                      <a:pt x="7175" y="3607"/>
                      <a:pt x="7175" y="3607"/>
                    </a:cubicBezTo>
                    <a:cubicBezTo>
                      <a:pt x="7115" y="3607"/>
                      <a:pt x="7084" y="3577"/>
                      <a:pt x="6993" y="3485"/>
                    </a:cubicBezTo>
                    <a:cubicBezTo>
                      <a:pt x="6919" y="3392"/>
                      <a:pt x="6890" y="3356"/>
                      <a:pt x="6865" y="3356"/>
                    </a:cubicBezTo>
                    <a:cubicBezTo>
                      <a:pt x="6849" y="3356"/>
                      <a:pt x="6834" y="3371"/>
                      <a:pt x="6811" y="3394"/>
                    </a:cubicBezTo>
                    <a:cubicBezTo>
                      <a:pt x="6811" y="3409"/>
                      <a:pt x="6803" y="3425"/>
                      <a:pt x="6795" y="3425"/>
                    </a:cubicBezTo>
                    <a:cubicBezTo>
                      <a:pt x="6788" y="3425"/>
                      <a:pt x="6780" y="3409"/>
                      <a:pt x="6780" y="3364"/>
                    </a:cubicBezTo>
                    <a:cubicBezTo>
                      <a:pt x="6780" y="3303"/>
                      <a:pt x="6720" y="3333"/>
                      <a:pt x="6628" y="3303"/>
                    </a:cubicBezTo>
                    <a:cubicBezTo>
                      <a:pt x="6568" y="3303"/>
                      <a:pt x="6537" y="3364"/>
                      <a:pt x="6537" y="3394"/>
                    </a:cubicBezTo>
                    <a:cubicBezTo>
                      <a:pt x="6522" y="3425"/>
                      <a:pt x="6514" y="3440"/>
                      <a:pt x="6503" y="3440"/>
                    </a:cubicBezTo>
                    <a:cubicBezTo>
                      <a:pt x="6492" y="3440"/>
                      <a:pt x="6476" y="3425"/>
                      <a:pt x="6446" y="3394"/>
                    </a:cubicBezTo>
                    <a:cubicBezTo>
                      <a:pt x="6416" y="3364"/>
                      <a:pt x="6385" y="3303"/>
                      <a:pt x="6416" y="3303"/>
                    </a:cubicBezTo>
                    <a:cubicBezTo>
                      <a:pt x="6416" y="3273"/>
                      <a:pt x="6446" y="3273"/>
                      <a:pt x="6446" y="3273"/>
                    </a:cubicBezTo>
                    <a:lnTo>
                      <a:pt x="6507" y="3303"/>
                    </a:lnTo>
                    <a:cubicBezTo>
                      <a:pt x="6507" y="3273"/>
                      <a:pt x="6537" y="3242"/>
                      <a:pt x="6446" y="3212"/>
                    </a:cubicBezTo>
                    <a:cubicBezTo>
                      <a:pt x="6446" y="3167"/>
                      <a:pt x="6430" y="3139"/>
                      <a:pt x="6409" y="3139"/>
                    </a:cubicBezTo>
                    <a:cubicBezTo>
                      <a:pt x="6401" y="3139"/>
                      <a:pt x="6393" y="3143"/>
                      <a:pt x="6385" y="3151"/>
                    </a:cubicBezTo>
                    <a:cubicBezTo>
                      <a:pt x="6385" y="3121"/>
                      <a:pt x="6294" y="3060"/>
                      <a:pt x="6233" y="3029"/>
                    </a:cubicBezTo>
                    <a:cubicBezTo>
                      <a:pt x="6172" y="2999"/>
                      <a:pt x="6051" y="2938"/>
                      <a:pt x="6051" y="2877"/>
                    </a:cubicBezTo>
                    <a:cubicBezTo>
                      <a:pt x="6008" y="2856"/>
                      <a:pt x="5965" y="2834"/>
                      <a:pt x="5943" y="2834"/>
                    </a:cubicBezTo>
                    <a:cubicBezTo>
                      <a:pt x="5934" y="2834"/>
                      <a:pt x="5929" y="2838"/>
                      <a:pt x="5929" y="2847"/>
                    </a:cubicBezTo>
                    <a:cubicBezTo>
                      <a:pt x="5921" y="2863"/>
                      <a:pt x="5913" y="2873"/>
                      <a:pt x="5906" y="2878"/>
                    </a:cubicBezTo>
                    <a:lnTo>
                      <a:pt x="5906" y="2878"/>
                    </a:lnTo>
                    <a:cubicBezTo>
                      <a:pt x="5957" y="2878"/>
                      <a:pt x="5945" y="2882"/>
                      <a:pt x="5868" y="2908"/>
                    </a:cubicBezTo>
                    <a:cubicBezTo>
                      <a:pt x="5838" y="2908"/>
                      <a:pt x="5777" y="2938"/>
                      <a:pt x="5777" y="2938"/>
                    </a:cubicBezTo>
                    <a:cubicBezTo>
                      <a:pt x="5747" y="2908"/>
                      <a:pt x="5808" y="2908"/>
                      <a:pt x="5868" y="2877"/>
                    </a:cubicBezTo>
                    <a:cubicBezTo>
                      <a:pt x="5873" y="2877"/>
                      <a:pt x="5877" y="2877"/>
                      <a:pt x="5881" y="2877"/>
                    </a:cubicBezTo>
                    <a:lnTo>
                      <a:pt x="5881" y="2877"/>
                    </a:lnTo>
                    <a:cubicBezTo>
                      <a:pt x="5873" y="2871"/>
                      <a:pt x="5868" y="2859"/>
                      <a:pt x="5868" y="2847"/>
                    </a:cubicBezTo>
                    <a:cubicBezTo>
                      <a:pt x="5868" y="2789"/>
                      <a:pt x="5482" y="2511"/>
                      <a:pt x="5393" y="2511"/>
                    </a:cubicBezTo>
                    <a:cubicBezTo>
                      <a:pt x="5389" y="2511"/>
                      <a:pt x="5385" y="2511"/>
                      <a:pt x="5382" y="2513"/>
                    </a:cubicBezTo>
                    <a:lnTo>
                      <a:pt x="5291" y="2482"/>
                    </a:lnTo>
                    <a:cubicBezTo>
                      <a:pt x="5261" y="2422"/>
                      <a:pt x="5048" y="2300"/>
                      <a:pt x="4987" y="2300"/>
                    </a:cubicBezTo>
                    <a:cubicBezTo>
                      <a:pt x="4987" y="2300"/>
                      <a:pt x="4957" y="2300"/>
                      <a:pt x="4865" y="2270"/>
                    </a:cubicBezTo>
                    <a:cubicBezTo>
                      <a:pt x="4835" y="2178"/>
                      <a:pt x="4805" y="2178"/>
                      <a:pt x="4744" y="2178"/>
                    </a:cubicBezTo>
                    <a:cubicBezTo>
                      <a:pt x="4703" y="2178"/>
                      <a:pt x="4690" y="2192"/>
                      <a:pt x="4685" y="2192"/>
                    </a:cubicBezTo>
                    <a:cubicBezTo>
                      <a:pt x="4683" y="2192"/>
                      <a:pt x="4683" y="2188"/>
                      <a:pt x="4683" y="2178"/>
                    </a:cubicBezTo>
                    <a:cubicBezTo>
                      <a:pt x="4713" y="2148"/>
                      <a:pt x="4622" y="2118"/>
                      <a:pt x="4501" y="2026"/>
                    </a:cubicBezTo>
                    <a:cubicBezTo>
                      <a:pt x="4412" y="1991"/>
                      <a:pt x="4375" y="1976"/>
                      <a:pt x="4366" y="1976"/>
                    </a:cubicBezTo>
                    <a:cubicBezTo>
                      <a:pt x="4359" y="1976"/>
                      <a:pt x="4366" y="1983"/>
                      <a:pt x="4379" y="1996"/>
                    </a:cubicBezTo>
                    <a:cubicBezTo>
                      <a:pt x="4227" y="1966"/>
                      <a:pt x="4227" y="1935"/>
                      <a:pt x="4257" y="1905"/>
                    </a:cubicBezTo>
                    <a:cubicBezTo>
                      <a:pt x="4294" y="1886"/>
                      <a:pt x="4275" y="1857"/>
                      <a:pt x="4241" y="1857"/>
                    </a:cubicBezTo>
                    <a:cubicBezTo>
                      <a:pt x="4219" y="1857"/>
                      <a:pt x="4190" y="1869"/>
                      <a:pt x="4166" y="1905"/>
                    </a:cubicBezTo>
                    <a:cubicBezTo>
                      <a:pt x="4140" y="1914"/>
                      <a:pt x="4115" y="1917"/>
                      <a:pt x="4095" y="1917"/>
                    </a:cubicBezTo>
                    <a:cubicBezTo>
                      <a:pt x="4047" y="1917"/>
                      <a:pt x="4023" y="1896"/>
                      <a:pt x="4045" y="1874"/>
                    </a:cubicBezTo>
                    <a:cubicBezTo>
                      <a:pt x="4045" y="1859"/>
                      <a:pt x="4052" y="1852"/>
                      <a:pt x="4064" y="1852"/>
                    </a:cubicBezTo>
                    <a:cubicBezTo>
                      <a:pt x="4075" y="1852"/>
                      <a:pt x="4090" y="1859"/>
                      <a:pt x="4105" y="1874"/>
                    </a:cubicBezTo>
                    <a:lnTo>
                      <a:pt x="4166" y="1814"/>
                    </a:lnTo>
                    <a:cubicBezTo>
                      <a:pt x="4136" y="1798"/>
                      <a:pt x="4121" y="1791"/>
                      <a:pt x="4109" y="1791"/>
                    </a:cubicBezTo>
                    <a:cubicBezTo>
                      <a:pt x="4098" y="1791"/>
                      <a:pt x="4090" y="1798"/>
                      <a:pt x="4075" y="1814"/>
                    </a:cubicBezTo>
                    <a:cubicBezTo>
                      <a:pt x="4075" y="1814"/>
                      <a:pt x="4048" y="1800"/>
                      <a:pt x="4021" y="1800"/>
                    </a:cubicBezTo>
                    <a:cubicBezTo>
                      <a:pt x="4008" y="1800"/>
                      <a:pt x="3994" y="1803"/>
                      <a:pt x="3984" y="1814"/>
                    </a:cubicBezTo>
                    <a:cubicBezTo>
                      <a:pt x="3923" y="1814"/>
                      <a:pt x="3923" y="1844"/>
                      <a:pt x="3923" y="1905"/>
                    </a:cubicBezTo>
                    <a:cubicBezTo>
                      <a:pt x="3938" y="1920"/>
                      <a:pt x="3938" y="1928"/>
                      <a:pt x="3927" y="1928"/>
                    </a:cubicBezTo>
                    <a:cubicBezTo>
                      <a:pt x="3916" y="1928"/>
                      <a:pt x="3893" y="1920"/>
                      <a:pt x="3862" y="1905"/>
                    </a:cubicBezTo>
                    <a:cubicBezTo>
                      <a:pt x="3832" y="1844"/>
                      <a:pt x="3832" y="1814"/>
                      <a:pt x="3893" y="1783"/>
                    </a:cubicBezTo>
                    <a:cubicBezTo>
                      <a:pt x="3902" y="1792"/>
                      <a:pt x="3908" y="1796"/>
                      <a:pt x="3913" y="1796"/>
                    </a:cubicBezTo>
                    <a:cubicBezTo>
                      <a:pt x="3926" y="1796"/>
                      <a:pt x="3932" y="1774"/>
                      <a:pt x="3953" y="1753"/>
                    </a:cubicBezTo>
                    <a:cubicBezTo>
                      <a:pt x="3953" y="1731"/>
                      <a:pt x="3862" y="1710"/>
                      <a:pt x="3777" y="1710"/>
                    </a:cubicBezTo>
                    <a:cubicBezTo>
                      <a:pt x="3741" y="1710"/>
                      <a:pt x="3707" y="1714"/>
                      <a:pt x="3680" y="1722"/>
                    </a:cubicBezTo>
                    <a:lnTo>
                      <a:pt x="3710" y="1692"/>
                    </a:lnTo>
                    <a:cubicBezTo>
                      <a:pt x="3710" y="1662"/>
                      <a:pt x="3650" y="1631"/>
                      <a:pt x="3589" y="1601"/>
                    </a:cubicBezTo>
                    <a:cubicBezTo>
                      <a:pt x="3524" y="1579"/>
                      <a:pt x="3490" y="1558"/>
                      <a:pt x="3476" y="1558"/>
                    </a:cubicBezTo>
                    <a:cubicBezTo>
                      <a:pt x="3470" y="1558"/>
                      <a:pt x="3467" y="1562"/>
                      <a:pt x="3467" y="1570"/>
                    </a:cubicBezTo>
                    <a:cubicBezTo>
                      <a:pt x="3446" y="1592"/>
                      <a:pt x="3439" y="1613"/>
                      <a:pt x="3427" y="1613"/>
                    </a:cubicBezTo>
                    <a:cubicBezTo>
                      <a:pt x="3422" y="1613"/>
                      <a:pt x="3415" y="1610"/>
                      <a:pt x="3406" y="1601"/>
                    </a:cubicBezTo>
                    <a:lnTo>
                      <a:pt x="3406" y="1601"/>
                    </a:lnTo>
                    <a:cubicBezTo>
                      <a:pt x="3437" y="1631"/>
                      <a:pt x="3406" y="1662"/>
                      <a:pt x="3406" y="1692"/>
                    </a:cubicBezTo>
                    <a:cubicBezTo>
                      <a:pt x="3406" y="1692"/>
                      <a:pt x="3346" y="1631"/>
                      <a:pt x="3315" y="1570"/>
                    </a:cubicBezTo>
                    <a:cubicBezTo>
                      <a:pt x="3285" y="1479"/>
                      <a:pt x="3224" y="1418"/>
                      <a:pt x="3072" y="1327"/>
                    </a:cubicBezTo>
                    <a:cubicBezTo>
                      <a:pt x="3011" y="1297"/>
                      <a:pt x="2890" y="1236"/>
                      <a:pt x="2890" y="1206"/>
                    </a:cubicBezTo>
                    <a:cubicBezTo>
                      <a:pt x="2836" y="1170"/>
                      <a:pt x="2804" y="1155"/>
                      <a:pt x="2786" y="1155"/>
                    </a:cubicBezTo>
                    <a:cubicBezTo>
                      <a:pt x="2773" y="1155"/>
                      <a:pt x="2768" y="1163"/>
                      <a:pt x="2768" y="1175"/>
                    </a:cubicBezTo>
                    <a:lnTo>
                      <a:pt x="2677" y="1145"/>
                    </a:lnTo>
                    <a:cubicBezTo>
                      <a:pt x="2677" y="1100"/>
                      <a:pt x="2628" y="1072"/>
                      <a:pt x="2602" y="1072"/>
                    </a:cubicBezTo>
                    <a:cubicBezTo>
                      <a:pt x="2592" y="1072"/>
                      <a:pt x="2586" y="1076"/>
                      <a:pt x="2586" y="1084"/>
                    </a:cubicBezTo>
                    <a:cubicBezTo>
                      <a:pt x="2525" y="1084"/>
                      <a:pt x="2525" y="1054"/>
                      <a:pt x="2464" y="1023"/>
                    </a:cubicBezTo>
                    <a:cubicBezTo>
                      <a:pt x="2450" y="981"/>
                      <a:pt x="2442" y="958"/>
                      <a:pt x="2438" y="958"/>
                    </a:cubicBezTo>
                    <a:cubicBezTo>
                      <a:pt x="2434" y="958"/>
                      <a:pt x="2434" y="989"/>
                      <a:pt x="2434" y="1054"/>
                    </a:cubicBezTo>
                    <a:cubicBezTo>
                      <a:pt x="2403" y="1084"/>
                      <a:pt x="2464" y="1145"/>
                      <a:pt x="2495" y="1145"/>
                    </a:cubicBezTo>
                    <a:lnTo>
                      <a:pt x="2616" y="1206"/>
                    </a:lnTo>
                    <a:lnTo>
                      <a:pt x="2495" y="1175"/>
                    </a:lnTo>
                    <a:cubicBezTo>
                      <a:pt x="2464" y="1175"/>
                      <a:pt x="2373" y="1175"/>
                      <a:pt x="2343" y="1206"/>
                    </a:cubicBezTo>
                    <a:cubicBezTo>
                      <a:pt x="2343" y="1206"/>
                      <a:pt x="2343" y="1219"/>
                      <a:pt x="2334" y="1219"/>
                    </a:cubicBezTo>
                    <a:cubicBezTo>
                      <a:pt x="2329" y="1219"/>
                      <a:pt x="2322" y="1216"/>
                      <a:pt x="2312" y="1206"/>
                    </a:cubicBezTo>
                    <a:lnTo>
                      <a:pt x="2343" y="1145"/>
                    </a:lnTo>
                    <a:cubicBezTo>
                      <a:pt x="2373" y="1145"/>
                      <a:pt x="2403" y="1115"/>
                      <a:pt x="2403" y="1084"/>
                    </a:cubicBezTo>
                    <a:cubicBezTo>
                      <a:pt x="2403" y="1013"/>
                      <a:pt x="2349" y="943"/>
                      <a:pt x="2310" y="943"/>
                    </a:cubicBezTo>
                    <a:cubicBezTo>
                      <a:pt x="2299" y="943"/>
                      <a:pt x="2289" y="949"/>
                      <a:pt x="2282" y="963"/>
                    </a:cubicBezTo>
                    <a:cubicBezTo>
                      <a:pt x="2251" y="963"/>
                      <a:pt x="2251" y="963"/>
                      <a:pt x="2221" y="902"/>
                    </a:cubicBezTo>
                    <a:cubicBezTo>
                      <a:pt x="2238" y="884"/>
                      <a:pt x="2236" y="867"/>
                      <a:pt x="2213" y="867"/>
                    </a:cubicBezTo>
                    <a:cubicBezTo>
                      <a:pt x="2196" y="867"/>
                      <a:pt x="2168" y="876"/>
                      <a:pt x="2130" y="902"/>
                    </a:cubicBezTo>
                    <a:cubicBezTo>
                      <a:pt x="2108" y="913"/>
                      <a:pt x="2089" y="920"/>
                      <a:pt x="2075" y="920"/>
                    </a:cubicBezTo>
                    <a:cubicBezTo>
                      <a:pt x="2051" y="920"/>
                      <a:pt x="2039" y="899"/>
                      <a:pt x="2039" y="841"/>
                    </a:cubicBezTo>
                    <a:cubicBezTo>
                      <a:pt x="1989" y="766"/>
                      <a:pt x="1897" y="711"/>
                      <a:pt x="1850" y="711"/>
                    </a:cubicBezTo>
                    <a:cubicBezTo>
                      <a:pt x="1839" y="711"/>
                      <a:pt x="1831" y="714"/>
                      <a:pt x="1826" y="719"/>
                    </a:cubicBezTo>
                    <a:cubicBezTo>
                      <a:pt x="1817" y="737"/>
                      <a:pt x="1803" y="745"/>
                      <a:pt x="1786" y="745"/>
                    </a:cubicBezTo>
                    <a:cubicBezTo>
                      <a:pt x="1747" y="745"/>
                      <a:pt x="1695" y="702"/>
                      <a:pt x="1674" y="659"/>
                    </a:cubicBezTo>
                    <a:cubicBezTo>
                      <a:pt x="1652" y="637"/>
                      <a:pt x="1631" y="616"/>
                      <a:pt x="1599" y="616"/>
                    </a:cubicBezTo>
                    <a:cubicBezTo>
                      <a:pt x="1585" y="616"/>
                      <a:pt x="1570" y="619"/>
                      <a:pt x="1552" y="628"/>
                    </a:cubicBezTo>
                    <a:cubicBezTo>
                      <a:pt x="1583" y="598"/>
                      <a:pt x="1552" y="537"/>
                      <a:pt x="1522" y="537"/>
                    </a:cubicBezTo>
                    <a:cubicBezTo>
                      <a:pt x="1522" y="537"/>
                      <a:pt x="1461" y="537"/>
                      <a:pt x="1491" y="567"/>
                    </a:cubicBezTo>
                    <a:cubicBezTo>
                      <a:pt x="1491" y="567"/>
                      <a:pt x="1461" y="598"/>
                      <a:pt x="1400" y="598"/>
                    </a:cubicBezTo>
                    <a:cubicBezTo>
                      <a:pt x="1431" y="628"/>
                      <a:pt x="1400" y="659"/>
                      <a:pt x="1400" y="689"/>
                    </a:cubicBezTo>
                    <a:cubicBezTo>
                      <a:pt x="1400" y="693"/>
                      <a:pt x="1398" y="695"/>
                      <a:pt x="1393" y="695"/>
                    </a:cubicBezTo>
                    <a:cubicBezTo>
                      <a:pt x="1363" y="695"/>
                      <a:pt x="1244" y="609"/>
                      <a:pt x="1218" y="476"/>
                    </a:cubicBezTo>
                    <a:lnTo>
                      <a:pt x="1187" y="385"/>
                    </a:lnTo>
                    <a:lnTo>
                      <a:pt x="1157" y="446"/>
                    </a:lnTo>
                    <a:cubicBezTo>
                      <a:pt x="1127" y="446"/>
                      <a:pt x="1096" y="415"/>
                      <a:pt x="1096" y="385"/>
                    </a:cubicBezTo>
                    <a:cubicBezTo>
                      <a:pt x="1127" y="355"/>
                      <a:pt x="1127" y="355"/>
                      <a:pt x="1066" y="355"/>
                    </a:cubicBezTo>
                    <a:cubicBezTo>
                      <a:pt x="1066" y="355"/>
                      <a:pt x="1052" y="341"/>
                      <a:pt x="1043" y="341"/>
                    </a:cubicBezTo>
                    <a:cubicBezTo>
                      <a:pt x="1039" y="341"/>
                      <a:pt x="1036" y="344"/>
                      <a:pt x="1036" y="355"/>
                    </a:cubicBezTo>
                    <a:cubicBezTo>
                      <a:pt x="1018" y="390"/>
                      <a:pt x="1010" y="405"/>
                      <a:pt x="1001" y="405"/>
                    </a:cubicBezTo>
                    <a:cubicBezTo>
                      <a:pt x="995" y="405"/>
                      <a:pt x="987" y="398"/>
                      <a:pt x="975" y="385"/>
                    </a:cubicBezTo>
                    <a:cubicBezTo>
                      <a:pt x="975" y="327"/>
                      <a:pt x="963" y="306"/>
                      <a:pt x="938" y="306"/>
                    </a:cubicBezTo>
                    <a:cubicBezTo>
                      <a:pt x="924" y="306"/>
                      <a:pt x="906" y="313"/>
                      <a:pt x="884" y="324"/>
                    </a:cubicBezTo>
                    <a:cubicBezTo>
                      <a:pt x="853" y="355"/>
                      <a:pt x="838" y="370"/>
                      <a:pt x="830" y="370"/>
                    </a:cubicBezTo>
                    <a:cubicBezTo>
                      <a:pt x="823" y="370"/>
                      <a:pt x="823" y="355"/>
                      <a:pt x="823" y="324"/>
                    </a:cubicBezTo>
                    <a:cubicBezTo>
                      <a:pt x="853" y="294"/>
                      <a:pt x="823" y="233"/>
                      <a:pt x="792" y="203"/>
                    </a:cubicBezTo>
                    <a:lnTo>
                      <a:pt x="762" y="233"/>
                    </a:lnTo>
                    <a:cubicBezTo>
                      <a:pt x="747" y="263"/>
                      <a:pt x="732" y="279"/>
                      <a:pt x="720" y="279"/>
                    </a:cubicBezTo>
                    <a:cubicBezTo>
                      <a:pt x="709" y="279"/>
                      <a:pt x="701" y="263"/>
                      <a:pt x="701" y="233"/>
                    </a:cubicBezTo>
                    <a:cubicBezTo>
                      <a:pt x="701" y="203"/>
                      <a:pt x="671" y="203"/>
                      <a:pt x="580" y="203"/>
                    </a:cubicBezTo>
                    <a:cubicBezTo>
                      <a:pt x="488" y="172"/>
                      <a:pt x="458" y="142"/>
                      <a:pt x="488" y="111"/>
                    </a:cubicBezTo>
                    <a:cubicBezTo>
                      <a:pt x="504" y="81"/>
                      <a:pt x="511" y="66"/>
                      <a:pt x="507" y="66"/>
                    </a:cubicBezTo>
                    <a:lnTo>
                      <a:pt x="507" y="66"/>
                    </a:lnTo>
                    <a:cubicBezTo>
                      <a:pt x="504" y="66"/>
                      <a:pt x="488" y="81"/>
                      <a:pt x="458" y="111"/>
                    </a:cubicBezTo>
                    <a:cubicBezTo>
                      <a:pt x="397" y="111"/>
                      <a:pt x="397" y="111"/>
                      <a:pt x="336" y="51"/>
                    </a:cubicBezTo>
                    <a:cubicBezTo>
                      <a:pt x="319" y="15"/>
                      <a:pt x="311"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5"/>
              <p:cNvSpPr/>
              <p:nvPr/>
            </p:nvSpPr>
            <p:spPr>
              <a:xfrm>
                <a:off x="7702775" y="2964100"/>
                <a:ext cx="444550" cy="177575"/>
              </a:xfrm>
              <a:custGeom>
                <a:avLst/>
                <a:gdLst/>
                <a:ahLst/>
                <a:cxnLst/>
                <a:rect l="l" t="t" r="r" b="b"/>
                <a:pathLst>
                  <a:path w="17782" h="7103" extrusionOk="0">
                    <a:moveTo>
                      <a:pt x="12218" y="1"/>
                    </a:moveTo>
                    <a:cubicBezTo>
                      <a:pt x="12215" y="1"/>
                      <a:pt x="12207" y="16"/>
                      <a:pt x="12190" y="51"/>
                    </a:cubicBezTo>
                    <a:cubicBezTo>
                      <a:pt x="12190" y="82"/>
                      <a:pt x="12190" y="82"/>
                      <a:pt x="12220" y="82"/>
                    </a:cubicBezTo>
                    <a:cubicBezTo>
                      <a:pt x="12220" y="82"/>
                      <a:pt x="12250" y="51"/>
                      <a:pt x="12220" y="21"/>
                    </a:cubicBezTo>
                    <a:cubicBezTo>
                      <a:pt x="12220" y="8"/>
                      <a:pt x="12220" y="1"/>
                      <a:pt x="12218" y="1"/>
                    </a:cubicBezTo>
                    <a:close/>
                    <a:moveTo>
                      <a:pt x="17448" y="294"/>
                    </a:moveTo>
                    <a:cubicBezTo>
                      <a:pt x="17418" y="294"/>
                      <a:pt x="17418" y="325"/>
                      <a:pt x="17418" y="386"/>
                    </a:cubicBezTo>
                    <a:cubicBezTo>
                      <a:pt x="17418" y="386"/>
                      <a:pt x="17448" y="355"/>
                      <a:pt x="17448" y="325"/>
                    </a:cubicBezTo>
                    <a:lnTo>
                      <a:pt x="17448" y="294"/>
                    </a:lnTo>
                    <a:close/>
                    <a:moveTo>
                      <a:pt x="13366" y="554"/>
                    </a:moveTo>
                    <a:cubicBezTo>
                      <a:pt x="13372" y="554"/>
                      <a:pt x="13375" y="558"/>
                      <a:pt x="13375" y="568"/>
                    </a:cubicBezTo>
                    <a:cubicBezTo>
                      <a:pt x="13405" y="568"/>
                      <a:pt x="13345" y="598"/>
                      <a:pt x="13314" y="598"/>
                    </a:cubicBezTo>
                    <a:lnTo>
                      <a:pt x="13314" y="568"/>
                    </a:lnTo>
                    <a:cubicBezTo>
                      <a:pt x="13334" y="568"/>
                      <a:pt x="13355" y="554"/>
                      <a:pt x="13366" y="554"/>
                    </a:cubicBezTo>
                    <a:close/>
                    <a:moveTo>
                      <a:pt x="15594" y="507"/>
                    </a:moveTo>
                    <a:cubicBezTo>
                      <a:pt x="15564" y="507"/>
                      <a:pt x="15533" y="537"/>
                      <a:pt x="15533" y="537"/>
                    </a:cubicBezTo>
                    <a:cubicBezTo>
                      <a:pt x="15533" y="568"/>
                      <a:pt x="15564" y="568"/>
                      <a:pt x="15594" y="598"/>
                    </a:cubicBezTo>
                    <a:cubicBezTo>
                      <a:pt x="15603" y="607"/>
                      <a:pt x="15612" y="611"/>
                      <a:pt x="15620" y="611"/>
                    </a:cubicBezTo>
                    <a:cubicBezTo>
                      <a:pt x="15640" y="611"/>
                      <a:pt x="15655" y="589"/>
                      <a:pt x="15655" y="568"/>
                    </a:cubicBezTo>
                    <a:cubicBezTo>
                      <a:pt x="15655" y="537"/>
                      <a:pt x="15624" y="537"/>
                      <a:pt x="15594" y="507"/>
                    </a:cubicBezTo>
                    <a:close/>
                    <a:moveTo>
                      <a:pt x="15807" y="598"/>
                    </a:moveTo>
                    <a:cubicBezTo>
                      <a:pt x="15807" y="629"/>
                      <a:pt x="15746" y="659"/>
                      <a:pt x="15715" y="659"/>
                    </a:cubicBezTo>
                    <a:cubicBezTo>
                      <a:pt x="15715" y="659"/>
                      <a:pt x="15715" y="629"/>
                      <a:pt x="15746" y="598"/>
                    </a:cubicBezTo>
                    <a:close/>
                    <a:moveTo>
                      <a:pt x="13831" y="629"/>
                    </a:moveTo>
                    <a:cubicBezTo>
                      <a:pt x="13831" y="659"/>
                      <a:pt x="13831" y="689"/>
                      <a:pt x="13831" y="689"/>
                    </a:cubicBezTo>
                    <a:lnTo>
                      <a:pt x="13801" y="689"/>
                    </a:lnTo>
                    <a:cubicBezTo>
                      <a:pt x="13801" y="659"/>
                      <a:pt x="13801" y="629"/>
                      <a:pt x="13831" y="629"/>
                    </a:cubicBezTo>
                    <a:close/>
                    <a:moveTo>
                      <a:pt x="12524" y="689"/>
                    </a:moveTo>
                    <a:cubicBezTo>
                      <a:pt x="12554" y="689"/>
                      <a:pt x="12585" y="720"/>
                      <a:pt x="12585" y="720"/>
                    </a:cubicBezTo>
                    <a:cubicBezTo>
                      <a:pt x="12585" y="750"/>
                      <a:pt x="12554" y="750"/>
                      <a:pt x="12554" y="750"/>
                    </a:cubicBezTo>
                    <a:cubicBezTo>
                      <a:pt x="12554" y="750"/>
                      <a:pt x="12524" y="750"/>
                      <a:pt x="12524" y="720"/>
                    </a:cubicBezTo>
                    <a:cubicBezTo>
                      <a:pt x="12524" y="720"/>
                      <a:pt x="12524" y="689"/>
                      <a:pt x="12524" y="689"/>
                    </a:cubicBezTo>
                    <a:close/>
                    <a:moveTo>
                      <a:pt x="14591" y="598"/>
                    </a:moveTo>
                    <a:lnTo>
                      <a:pt x="14530" y="659"/>
                    </a:lnTo>
                    <a:cubicBezTo>
                      <a:pt x="14514" y="724"/>
                      <a:pt x="14506" y="754"/>
                      <a:pt x="14503" y="754"/>
                    </a:cubicBezTo>
                    <a:cubicBezTo>
                      <a:pt x="14500" y="754"/>
                      <a:pt x="14500" y="732"/>
                      <a:pt x="14500" y="689"/>
                    </a:cubicBezTo>
                    <a:cubicBezTo>
                      <a:pt x="14500" y="659"/>
                      <a:pt x="14500" y="629"/>
                      <a:pt x="14530" y="598"/>
                    </a:cubicBezTo>
                    <a:close/>
                    <a:moveTo>
                      <a:pt x="11582" y="720"/>
                    </a:moveTo>
                    <a:cubicBezTo>
                      <a:pt x="11582" y="746"/>
                      <a:pt x="11576" y="755"/>
                      <a:pt x="11572" y="755"/>
                    </a:cubicBezTo>
                    <a:cubicBezTo>
                      <a:pt x="11567" y="755"/>
                      <a:pt x="11564" y="737"/>
                      <a:pt x="11582" y="720"/>
                    </a:cubicBezTo>
                    <a:close/>
                    <a:moveTo>
                      <a:pt x="12107" y="737"/>
                    </a:moveTo>
                    <a:cubicBezTo>
                      <a:pt x="12119" y="737"/>
                      <a:pt x="12139" y="750"/>
                      <a:pt x="12159" y="750"/>
                    </a:cubicBezTo>
                    <a:cubicBezTo>
                      <a:pt x="12190" y="781"/>
                      <a:pt x="12190" y="781"/>
                      <a:pt x="12129" y="781"/>
                    </a:cubicBezTo>
                    <a:cubicBezTo>
                      <a:pt x="12098" y="781"/>
                      <a:pt x="12098" y="750"/>
                      <a:pt x="12098" y="750"/>
                    </a:cubicBezTo>
                    <a:cubicBezTo>
                      <a:pt x="12098" y="740"/>
                      <a:pt x="12102" y="737"/>
                      <a:pt x="12107" y="737"/>
                    </a:cubicBezTo>
                    <a:close/>
                    <a:moveTo>
                      <a:pt x="12949" y="781"/>
                    </a:moveTo>
                    <a:lnTo>
                      <a:pt x="12980" y="811"/>
                    </a:lnTo>
                    <a:cubicBezTo>
                      <a:pt x="12949" y="811"/>
                      <a:pt x="12949" y="811"/>
                      <a:pt x="12949" y="781"/>
                    </a:cubicBezTo>
                    <a:close/>
                    <a:moveTo>
                      <a:pt x="14621" y="720"/>
                    </a:moveTo>
                    <a:lnTo>
                      <a:pt x="14652" y="750"/>
                    </a:lnTo>
                    <a:cubicBezTo>
                      <a:pt x="14652" y="811"/>
                      <a:pt x="14621" y="811"/>
                      <a:pt x="14621" y="811"/>
                    </a:cubicBezTo>
                    <a:lnTo>
                      <a:pt x="14621" y="750"/>
                    </a:lnTo>
                    <a:lnTo>
                      <a:pt x="14621" y="720"/>
                    </a:lnTo>
                    <a:close/>
                    <a:moveTo>
                      <a:pt x="13193" y="750"/>
                    </a:moveTo>
                    <a:cubicBezTo>
                      <a:pt x="13193" y="781"/>
                      <a:pt x="13193" y="811"/>
                      <a:pt x="13162" y="811"/>
                    </a:cubicBezTo>
                    <a:cubicBezTo>
                      <a:pt x="13162" y="819"/>
                      <a:pt x="13160" y="823"/>
                      <a:pt x="13157" y="823"/>
                    </a:cubicBezTo>
                    <a:cubicBezTo>
                      <a:pt x="13150" y="823"/>
                      <a:pt x="13140" y="795"/>
                      <a:pt x="13162" y="750"/>
                    </a:cubicBezTo>
                    <a:close/>
                    <a:moveTo>
                      <a:pt x="17045" y="811"/>
                    </a:moveTo>
                    <a:cubicBezTo>
                      <a:pt x="17042" y="819"/>
                      <a:pt x="17039" y="824"/>
                      <a:pt x="17040" y="824"/>
                    </a:cubicBezTo>
                    <a:cubicBezTo>
                      <a:pt x="17040" y="824"/>
                      <a:pt x="17044" y="820"/>
                      <a:pt x="17053" y="811"/>
                    </a:cubicBezTo>
                    <a:close/>
                    <a:moveTo>
                      <a:pt x="15610" y="833"/>
                    </a:moveTo>
                    <a:cubicBezTo>
                      <a:pt x="15609" y="833"/>
                      <a:pt x="15609" y="833"/>
                      <a:pt x="15608" y="833"/>
                    </a:cubicBezTo>
                    <a:lnTo>
                      <a:pt x="15608" y="833"/>
                    </a:lnTo>
                    <a:cubicBezTo>
                      <a:pt x="15612" y="838"/>
                      <a:pt x="15618" y="841"/>
                      <a:pt x="15624" y="841"/>
                    </a:cubicBezTo>
                    <a:cubicBezTo>
                      <a:pt x="15619" y="836"/>
                      <a:pt x="15614" y="833"/>
                      <a:pt x="15610" y="833"/>
                    </a:cubicBezTo>
                    <a:close/>
                    <a:moveTo>
                      <a:pt x="17053" y="720"/>
                    </a:moveTo>
                    <a:cubicBezTo>
                      <a:pt x="17053" y="720"/>
                      <a:pt x="17083" y="750"/>
                      <a:pt x="17083" y="781"/>
                    </a:cubicBezTo>
                    <a:cubicBezTo>
                      <a:pt x="17114" y="841"/>
                      <a:pt x="17114" y="841"/>
                      <a:pt x="17053" y="841"/>
                    </a:cubicBezTo>
                    <a:cubicBezTo>
                      <a:pt x="17053" y="841"/>
                      <a:pt x="17023" y="841"/>
                      <a:pt x="17023" y="811"/>
                    </a:cubicBezTo>
                    <a:lnTo>
                      <a:pt x="17045" y="811"/>
                    </a:lnTo>
                    <a:cubicBezTo>
                      <a:pt x="17049" y="803"/>
                      <a:pt x="17053" y="792"/>
                      <a:pt x="17053" y="781"/>
                    </a:cubicBezTo>
                    <a:cubicBezTo>
                      <a:pt x="17053" y="750"/>
                      <a:pt x="17053" y="720"/>
                      <a:pt x="17053" y="720"/>
                    </a:cubicBezTo>
                    <a:close/>
                    <a:moveTo>
                      <a:pt x="14034" y="734"/>
                    </a:moveTo>
                    <a:cubicBezTo>
                      <a:pt x="14025" y="751"/>
                      <a:pt x="14013" y="784"/>
                      <a:pt x="14013" y="841"/>
                    </a:cubicBezTo>
                    <a:cubicBezTo>
                      <a:pt x="13988" y="854"/>
                      <a:pt x="13973" y="861"/>
                      <a:pt x="13967" y="861"/>
                    </a:cubicBezTo>
                    <a:cubicBezTo>
                      <a:pt x="13958" y="861"/>
                      <a:pt x="13965" y="847"/>
                      <a:pt x="13983" y="811"/>
                    </a:cubicBezTo>
                    <a:lnTo>
                      <a:pt x="14034" y="734"/>
                    </a:lnTo>
                    <a:close/>
                    <a:moveTo>
                      <a:pt x="17357" y="811"/>
                    </a:moveTo>
                    <a:lnTo>
                      <a:pt x="17357" y="841"/>
                    </a:lnTo>
                    <a:cubicBezTo>
                      <a:pt x="17357" y="872"/>
                      <a:pt x="17326" y="872"/>
                      <a:pt x="17326" y="872"/>
                    </a:cubicBezTo>
                    <a:cubicBezTo>
                      <a:pt x="17296" y="872"/>
                      <a:pt x="17296" y="872"/>
                      <a:pt x="17296" y="841"/>
                    </a:cubicBezTo>
                    <a:cubicBezTo>
                      <a:pt x="17296" y="841"/>
                      <a:pt x="17326" y="811"/>
                      <a:pt x="17357" y="811"/>
                    </a:cubicBezTo>
                    <a:close/>
                    <a:moveTo>
                      <a:pt x="11734" y="811"/>
                    </a:moveTo>
                    <a:cubicBezTo>
                      <a:pt x="11734" y="811"/>
                      <a:pt x="11764" y="841"/>
                      <a:pt x="11764" y="872"/>
                    </a:cubicBezTo>
                    <a:cubicBezTo>
                      <a:pt x="11764" y="884"/>
                      <a:pt x="11759" y="892"/>
                      <a:pt x="11751" y="892"/>
                    </a:cubicBezTo>
                    <a:cubicBezTo>
                      <a:pt x="11739" y="892"/>
                      <a:pt x="11721" y="877"/>
                      <a:pt x="11703" y="841"/>
                    </a:cubicBezTo>
                    <a:cubicBezTo>
                      <a:pt x="11703" y="811"/>
                      <a:pt x="11703" y="811"/>
                      <a:pt x="11734" y="811"/>
                    </a:cubicBezTo>
                    <a:close/>
                    <a:moveTo>
                      <a:pt x="11582" y="841"/>
                    </a:moveTo>
                    <a:lnTo>
                      <a:pt x="11612" y="872"/>
                    </a:lnTo>
                    <a:lnTo>
                      <a:pt x="11582" y="902"/>
                    </a:lnTo>
                    <a:lnTo>
                      <a:pt x="11551" y="902"/>
                    </a:lnTo>
                    <a:cubicBezTo>
                      <a:pt x="11551" y="872"/>
                      <a:pt x="11551" y="841"/>
                      <a:pt x="11582" y="841"/>
                    </a:cubicBezTo>
                    <a:close/>
                    <a:moveTo>
                      <a:pt x="12706" y="872"/>
                    </a:moveTo>
                    <a:cubicBezTo>
                      <a:pt x="12706" y="872"/>
                      <a:pt x="12706" y="902"/>
                      <a:pt x="12706" y="902"/>
                    </a:cubicBezTo>
                    <a:cubicBezTo>
                      <a:pt x="12706" y="902"/>
                      <a:pt x="12706" y="933"/>
                      <a:pt x="12706" y="933"/>
                    </a:cubicBezTo>
                    <a:lnTo>
                      <a:pt x="12737" y="933"/>
                    </a:lnTo>
                    <a:cubicBezTo>
                      <a:pt x="12737" y="902"/>
                      <a:pt x="12706" y="872"/>
                      <a:pt x="12706" y="872"/>
                    </a:cubicBezTo>
                    <a:close/>
                    <a:moveTo>
                      <a:pt x="10062" y="963"/>
                    </a:moveTo>
                    <a:lnTo>
                      <a:pt x="10092" y="993"/>
                    </a:lnTo>
                    <a:lnTo>
                      <a:pt x="10092" y="1024"/>
                    </a:lnTo>
                    <a:lnTo>
                      <a:pt x="10062" y="1024"/>
                    </a:lnTo>
                    <a:cubicBezTo>
                      <a:pt x="10062" y="993"/>
                      <a:pt x="10062" y="963"/>
                      <a:pt x="10062" y="963"/>
                    </a:cubicBezTo>
                    <a:close/>
                    <a:moveTo>
                      <a:pt x="16962" y="993"/>
                    </a:moveTo>
                    <a:cubicBezTo>
                      <a:pt x="16962" y="1024"/>
                      <a:pt x="16962" y="1024"/>
                      <a:pt x="16992" y="1024"/>
                    </a:cubicBezTo>
                    <a:lnTo>
                      <a:pt x="16992" y="993"/>
                    </a:lnTo>
                    <a:close/>
                    <a:moveTo>
                      <a:pt x="9515" y="1054"/>
                    </a:moveTo>
                    <a:cubicBezTo>
                      <a:pt x="9545" y="1054"/>
                      <a:pt x="9545" y="1115"/>
                      <a:pt x="9545" y="1145"/>
                    </a:cubicBezTo>
                    <a:lnTo>
                      <a:pt x="9515" y="1145"/>
                    </a:lnTo>
                    <a:cubicBezTo>
                      <a:pt x="9515" y="1085"/>
                      <a:pt x="9515" y="1054"/>
                      <a:pt x="9515" y="1054"/>
                    </a:cubicBezTo>
                    <a:close/>
                    <a:moveTo>
                      <a:pt x="12311" y="1176"/>
                    </a:moveTo>
                    <a:cubicBezTo>
                      <a:pt x="12311" y="1206"/>
                      <a:pt x="12311" y="1206"/>
                      <a:pt x="12342" y="1206"/>
                    </a:cubicBezTo>
                    <a:cubicBezTo>
                      <a:pt x="12372" y="1206"/>
                      <a:pt x="12372" y="1206"/>
                      <a:pt x="12342" y="1176"/>
                    </a:cubicBezTo>
                    <a:close/>
                    <a:moveTo>
                      <a:pt x="8846" y="1267"/>
                    </a:moveTo>
                    <a:lnTo>
                      <a:pt x="8876" y="1297"/>
                    </a:lnTo>
                    <a:lnTo>
                      <a:pt x="8876" y="1328"/>
                    </a:lnTo>
                    <a:lnTo>
                      <a:pt x="8846" y="1328"/>
                    </a:lnTo>
                    <a:cubicBezTo>
                      <a:pt x="8846" y="1297"/>
                      <a:pt x="8846" y="1267"/>
                      <a:pt x="8846" y="1267"/>
                    </a:cubicBezTo>
                    <a:close/>
                    <a:moveTo>
                      <a:pt x="9211" y="1389"/>
                    </a:moveTo>
                    <a:cubicBezTo>
                      <a:pt x="9211" y="1449"/>
                      <a:pt x="9211" y="1480"/>
                      <a:pt x="9211" y="1480"/>
                    </a:cubicBezTo>
                    <a:lnTo>
                      <a:pt x="9180" y="1480"/>
                    </a:lnTo>
                    <a:cubicBezTo>
                      <a:pt x="9180" y="1449"/>
                      <a:pt x="9180" y="1419"/>
                      <a:pt x="9180" y="1419"/>
                    </a:cubicBezTo>
                    <a:lnTo>
                      <a:pt x="9211" y="1389"/>
                    </a:lnTo>
                    <a:close/>
                    <a:moveTo>
                      <a:pt x="7326" y="1693"/>
                    </a:moveTo>
                    <a:cubicBezTo>
                      <a:pt x="7357" y="1723"/>
                      <a:pt x="7326" y="1753"/>
                      <a:pt x="7326" y="1784"/>
                    </a:cubicBezTo>
                    <a:cubicBezTo>
                      <a:pt x="7265" y="1784"/>
                      <a:pt x="7265" y="1784"/>
                      <a:pt x="7265" y="1753"/>
                    </a:cubicBezTo>
                    <a:cubicBezTo>
                      <a:pt x="7265" y="1723"/>
                      <a:pt x="7296" y="1693"/>
                      <a:pt x="7326" y="1693"/>
                    </a:cubicBezTo>
                    <a:close/>
                    <a:moveTo>
                      <a:pt x="6445" y="2057"/>
                    </a:moveTo>
                    <a:cubicBezTo>
                      <a:pt x="6445" y="2088"/>
                      <a:pt x="6445" y="2118"/>
                      <a:pt x="6445" y="2118"/>
                    </a:cubicBezTo>
                    <a:lnTo>
                      <a:pt x="6414" y="2118"/>
                    </a:lnTo>
                    <a:cubicBezTo>
                      <a:pt x="6414" y="2118"/>
                      <a:pt x="6384" y="2057"/>
                      <a:pt x="6414" y="2057"/>
                    </a:cubicBezTo>
                    <a:close/>
                    <a:moveTo>
                      <a:pt x="4743" y="3060"/>
                    </a:moveTo>
                    <a:lnTo>
                      <a:pt x="4773" y="3091"/>
                    </a:lnTo>
                    <a:cubicBezTo>
                      <a:pt x="4803" y="3091"/>
                      <a:pt x="4773" y="3121"/>
                      <a:pt x="4773" y="3121"/>
                    </a:cubicBezTo>
                    <a:cubicBezTo>
                      <a:pt x="4773" y="3121"/>
                      <a:pt x="4773" y="3121"/>
                      <a:pt x="4743" y="3091"/>
                    </a:cubicBezTo>
                    <a:cubicBezTo>
                      <a:pt x="4743" y="3091"/>
                      <a:pt x="4743" y="3060"/>
                      <a:pt x="4743" y="3060"/>
                    </a:cubicBezTo>
                    <a:close/>
                    <a:moveTo>
                      <a:pt x="4310" y="3129"/>
                    </a:moveTo>
                    <a:cubicBezTo>
                      <a:pt x="4317" y="3129"/>
                      <a:pt x="4317" y="3136"/>
                      <a:pt x="4317" y="3152"/>
                    </a:cubicBezTo>
                    <a:cubicBezTo>
                      <a:pt x="4299" y="3187"/>
                      <a:pt x="4292" y="3202"/>
                      <a:pt x="4283" y="3202"/>
                    </a:cubicBezTo>
                    <a:cubicBezTo>
                      <a:pt x="4276" y="3202"/>
                      <a:pt x="4269" y="3194"/>
                      <a:pt x="4256" y="3182"/>
                    </a:cubicBezTo>
                    <a:cubicBezTo>
                      <a:pt x="4256" y="3152"/>
                      <a:pt x="4256" y="3152"/>
                      <a:pt x="4256" y="3152"/>
                    </a:cubicBezTo>
                    <a:cubicBezTo>
                      <a:pt x="4287" y="3136"/>
                      <a:pt x="4302" y="3129"/>
                      <a:pt x="4310" y="3129"/>
                    </a:cubicBezTo>
                    <a:close/>
                    <a:moveTo>
                      <a:pt x="4135" y="3212"/>
                    </a:moveTo>
                    <a:lnTo>
                      <a:pt x="4165" y="3243"/>
                    </a:lnTo>
                    <a:lnTo>
                      <a:pt x="4135" y="3243"/>
                    </a:lnTo>
                    <a:cubicBezTo>
                      <a:pt x="4135" y="3258"/>
                      <a:pt x="4135" y="3265"/>
                      <a:pt x="4131" y="3265"/>
                    </a:cubicBezTo>
                    <a:cubicBezTo>
                      <a:pt x="4127" y="3265"/>
                      <a:pt x="4120" y="3258"/>
                      <a:pt x="4104" y="3243"/>
                    </a:cubicBezTo>
                    <a:lnTo>
                      <a:pt x="4135" y="3212"/>
                    </a:lnTo>
                    <a:close/>
                    <a:moveTo>
                      <a:pt x="3922" y="3334"/>
                    </a:moveTo>
                    <a:lnTo>
                      <a:pt x="3952" y="3364"/>
                    </a:lnTo>
                    <a:lnTo>
                      <a:pt x="3922" y="3364"/>
                    </a:lnTo>
                    <a:lnTo>
                      <a:pt x="3922" y="3334"/>
                    </a:lnTo>
                    <a:close/>
                    <a:moveTo>
                      <a:pt x="3740" y="3486"/>
                    </a:moveTo>
                    <a:cubicBezTo>
                      <a:pt x="3740" y="3486"/>
                      <a:pt x="3800" y="3516"/>
                      <a:pt x="3800" y="3547"/>
                    </a:cubicBezTo>
                    <a:lnTo>
                      <a:pt x="3740" y="3547"/>
                    </a:lnTo>
                    <a:cubicBezTo>
                      <a:pt x="3740" y="3547"/>
                      <a:pt x="3740" y="3516"/>
                      <a:pt x="3740" y="3486"/>
                    </a:cubicBezTo>
                    <a:close/>
                    <a:moveTo>
                      <a:pt x="2995" y="3994"/>
                    </a:moveTo>
                    <a:cubicBezTo>
                      <a:pt x="2999" y="3994"/>
                      <a:pt x="3004" y="3996"/>
                      <a:pt x="3010" y="4003"/>
                    </a:cubicBezTo>
                    <a:lnTo>
                      <a:pt x="3040" y="4033"/>
                    </a:lnTo>
                    <a:cubicBezTo>
                      <a:pt x="3040" y="4063"/>
                      <a:pt x="3040" y="4094"/>
                      <a:pt x="3010" y="4094"/>
                    </a:cubicBezTo>
                    <a:cubicBezTo>
                      <a:pt x="3010" y="4094"/>
                      <a:pt x="3010" y="4065"/>
                      <a:pt x="2982" y="4007"/>
                    </a:cubicBezTo>
                    <a:lnTo>
                      <a:pt x="2982" y="4007"/>
                    </a:lnTo>
                    <a:cubicBezTo>
                      <a:pt x="2984" y="4002"/>
                      <a:pt x="2987" y="3994"/>
                      <a:pt x="2995" y="3994"/>
                    </a:cubicBezTo>
                    <a:close/>
                    <a:moveTo>
                      <a:pt x="2468" y="4572"/>
                    </a:moveTo>
                    <a:cubicBezTo>
                      <a:pt x="2482" y="4572"/>
                      <a:pt x="2518" y="4622"/>
                      <a:pt x="2493" y="4671"/>
                    </a:cubicBezTo>
                    <a:cubicBezTo>
                      <a:pt x="2493" y="4671"/>
                      <a:pt x="2493" y="4671"/>
                      <a:pt x="2463" y="4641"/>
                    </a:cubicBezTo>
                    <a:cubicBezTo>
                      <a:pt x="2433" y="4610"/>
                      <a:pt x="2433" y="4580"/>
                      <a:pt x="2463" y="4580"/>
                    </a:cubicBezTo>
                    <a:cubicBezTo>
                      <a:pt x="2463" y="4575"/>
                      <a:pt x="2465" y="4572"/>
                      <a:pt x="2468" y="4572"/>
                    </a:cubicBezTo>
                    <a:close/>
                    <a:moveTo>
                      <a:pt x="261" y="6901"/>
                    </a:moveTo>
                    <a:cubicBezTo>
                      <a:pt x="265" y="6901"/>
                      <a:pt x="280" y="6908"/>
                      <a:pt x="305" y="6921"/>
                    </a:cubicBezTo>
                    <a:cubicBezTo>
                      <a:pt x="335" y="6951"/>
                      <a:pt x="366" y="6951"/>
                      <a:pt x="335" y="6981"/>
                    </a:cubicBezTo>
                    <a:cubicBezTo>
                      <a:pt x="347" y="7005"/>
                      <a:pt x="345" y="7014"/>
                      <a:pt x="339" y="7014"/>
                    </a:cubicBezTo>
                    <a:cubicBezTo>
                      <a:pt x="328" y="7014"/>
                      <a:pt x="305" y="6989"/>
                      <a:pt x="305" y="6951"/>
                    </a:cubicBezTo>
                    <a:cubicBezTo>
                      <a:pt x="269" y="6915"/>
                      <a:pt x="255" y="6901"/>
                      <a:pt x="261" y="6901"/>
                    </a:cubicBezTo>
                    <a:close/>
                    <a:moveTo>
                      <a:pt x="15013" y="469"/>
                    </a:moveTo>
                    <a:cubicBezTo>
                      <a:pt x="14994" y="469"/>
                      <a:pt x="14971" y="492"/>
                      <a:pt x="14956" y="537"/>
                    </a:cubicBezTo>
                    <a:cubicBezTo>
                      <a:pt x="14956" y="553"/>
                      <a:pt x="14948" y="560"/>
                      <a:pt x="14937" y="560"/>
                    </a:cubicBezTo>
                    <a:cubicBezTo>
                      <a:pt x="14925" y="560"/>
                      <a:pt x="14910" y="553"/>
                      <a:pt x="14895" y="537"/>
                    </a:cubicBezTo>
                    <a:cubicBezTo>
                      <a:pt x="14895" y="537"/>
                      <a:pt x="14864" y="537"/>
                      <a:pt x="14864" y="568"/>
                    </a:cubicBezTo>
                    <a:cubicBezTo>
                      <a:pt x="14849" y="583"/>
                      <a:pt x="14842" y="591"/>
                      <a:pt x="14830" y="591"/>
                    </a:cubicBezTo>
                    <a:cubicBezTo>
                      <a:pt x="14819" y="591"/>
                      <a:pt x="14804" y="583"/>
                      <a:pt x="14773" y="568"/>
                    </a:cubicBezTo>
                    <a:cubicBezTo>
                      <a:pt x="14773" y="537"/>
                      <a:pt x="14773" y="537"/>
                      <a:pt x="14743" y="537"/>
                    </a:cubicBezTo>
                    <a:cubicBezTo>
                      <a:pt x="14712" y="553"/>
                      <a:pt x="14636" y="560"/>
                      <a:pt x="14564" y="560"/>
                    </a:cubicBezTo>
                    <a:cubicBezTo>
                      <a:pt x="14492" y="560"/>
                      <a:pt x="14424" y="553"/>
                      <a:pt x="14408" y="537"/>
                    </a:cubicBezTo>
                    <a:cubicBezTo>
                      <a:pt x="14378" y="568"/>
                      <a:pt x="14378" y="568"/>
                      <a:pt x="14378" y="568"/>
                    </a:cubicBezTo>
                    <a:cubicBezTo>
                      <a:pt x="14367" y="534"/>
                      <a:pt x="14356" y="521"/>
                      <a:pt x="14346" y="521"/>
                    </a:cubicBezTo>
                    <a:cubicBezTo>
                      <a:pt x="14329" y="521"/>
                      <a:pt x="14317" y="560"/>
                      <a:pt x="14317" y="598"/>
                    </a:cubicBezTo>
                    <a:lnTo>
                      <a:pt x="14378" y="598"/>
                    </a:lnTo>
                    <a:cubicBezTo>
                      <a:pt x="14378" y="626"/>
                      <a:pt x="14360" y="641"/>
                      <a:pt x="14339" y="641"/>
                    </a:cubicBezTo>
                    <a:cubicBezTo>
                      <a:pt x="14315" y="641"/>
                      <a:pt x="14287" y="618"/>
                      <a:pt x="14287" y="568"/>
                    </a:cubicBezTo>
                    <a:cubicBezTo>
                      <a:pt x="14287" y="522"/>
                      <a:pt x="14287" y="499"/>
                      <a:pt x="14283" y="499"/>
                    </a:cubicBezTo>
                    <a:cubicBezTo>
                      <a:pt x="14279" y="499"/>
                      <a:pt x="14272" y="522"/>
                      <a:pt x="14256" y="568"/>
                    </a:cubicBezTo>
                    <a:cubicBezTo>
                      <a:pt x="14241" y="598"/>
                      <a:pt x="14226" y="613"/>
                      <a:pt x="14215" y="613"/>
                    </a:cubicBezTo>
                    <a:cubicBezTo>
                      <a:pt x="14203" y="613"/>
                      <a:pt x="14196" y="598"/>
                      <a:pt x="14196" y="568"/>
                    </a:cubicBezTo>
                    <a:cubicBezTo>
                      <a:pt x="14196" y="522"/>
                      <a:pt x="14196" y="499"/>
                      <a:pt x="14192" y="499"/>
                    </a:cubicBezTo>
                    <a:cubicBezTo>
                      <a:pt x="14188" y="499"/>
                      <a:pt x="14181" y="522"/>
                      <a:pt x="14165" y="568"/>
                    </a:cubicBezTo>
                    <a:cubicBezTo>
                      <a:pt x="14131" y="636"/>
                      <a:pt x="14097" y="676"/>
                      <a:pt x="14074" y="676"/>
                    </a:cubicBezTo>
                    <a:cubicBezTo>
                      <a:pt x="14055" y="676"/>
                      <a:pt x="14044" y="652"/>
                      <a:pt x="14044" y="598"/>
                    </a:cubicBezTo>
                    <a:cubicBezTo>
                      <a:pt x="14044" y="549"/>
                      <a:pt x="14023" y="499"/>
                      <a:pt x="13999" y="499"/>
                    </a:cubicBezTo>
                    <a:cubicBezTo>
                      <a:pt x="13994" y="499"/>
                      <a:pt x="13989" y="502"/>
                      <a:pt x="13983" y="507"/>
                    </a:cubicBezTo>
                    <a:cubicBezTo>
                      <a:pt x="13983" y="507"/>
                      <a:pt x="13983" y="537"/>
                      <a:pt x="13983" y="568"/>
                    </a:cubicBezTo>
                    <a:cubicBezTo>
                      <a:pt x="13983" y="598"/>
                      <a:pt x="13983" y="613"/>
                      <a:pt x="13975" y="613"/>
                    </a:cubicBezTo>
                    <a:cubicBezTo>
                      <a:pt x="13968" y="613"/>
                      <a:pt x="13953" y="598"/>
                      <a:pt x="13922" y="568"/>
                    </a:cubicBezTo>
                    <a:cubicBezTo>
                      <a:pt x="13889" y="518"/>
                      <a:pt x="13855" y="495"/>
                      <a:pt x="13822" y="495"/>
                    </a:cubicBezTo>
                    <a:cubicBezTo>
                      <a:pt x="13794" y="495"/>
                      <a:pt x="13767" y="510"/>
                      <a:pt x="13740" y="537"/>
                    </a:cubicBezTo>
                    <a:cubicBezTo>
                      <a:pt x="13694" y="568"/>
                      <a:pt x="13656" y="583"/>
                      <a:pt x="13637" y="583"/>
                    </a:cubicBezTo>
                    <a:cubicBezTo>
                      <a:pt x="13618" y="583"/>
                      <a:pt x="13618" y="568"/>
                      <a:pt x="13649" y="537"/>
                    </a:cubicBezTo>
                    <a:cubicBezTo>
                      <a:pt x="13666" y="502"/>
                      <a:pt x="13674" y="487"/>
                      <a:pt x="13671" y="487"/>
                    </a:cubicBezTo>
                    <a:lnTo>
                      <a:pt x="13671" y="487"/>
                    </a:lnTo>
                    <a:cubicBezTo>
                      <a:pt x="13669" y="487"/>
                      <a:pt x="13661" y="494"/>
                      <a:pt x="13649" y="507"/>
                    </a:cubicBezTo>
                    <a:lnTo>
                      <a:pt x="13527" y="507"/>
                    </a:lnTo>
                    <a:cubicBezTo>
                      <a:pt x="13497" y="507"/>
                      <a:pt x="13466" y="537"/>
                      <a:pt x="13466" y="568"/>
                    </a:cubicBezTo>
                    <a:cubicBezTo>
                      <a:pt x="13466" y="530"/>
                      <a:pt x="13443" y="504"/>
                      <a:pt x="13418" y="504"/>
                    </a:cubicBezTo>
                    <a:cubicBezTo>
                      <a:pt x="13403" y="504"/>
                      <a:pt x="13387" y="514"/>
                      <a:pt x="13375" y="537"/>
                    </a:cubicBezTo>
                    <a:lnTo>
                      <a:pt x="13314" y="537"/>
                    </a:lnTo>
                    <a:cubicBezTo>
                      <a:pt x="13284" y="537"/>
                      <a:pt x="13284" y="537"/>
                      <a:pt x="13284" y="568"/>
                    </a:cubicBezTo>
                    <a:cubicBezTo>
                      <a:pt x="13275" y="577"/>
                      <a:pt x="13266" y="580"/>
                      <a:pt x="13257" y="580"/>
                    </a:cubicBezTo>
                    <a:cubicBezTo>
                      <a:pt x="13236" y="580"/>
                      <a:pt x="13214" y="559"/>
                      <a:pt x="13193" y="537"/>
                    </a:cubicBezTo>
                    <a:cubicBezTo>
                      <a:pt x="13171" y="516"/>
                      <a:pt x="13165" y="494"/>
                      <a:pt x="13163" y="494"/>
                    </a:cubicBezTo>
                    <a:cubicBezTo>
                      <a:pt x="13162" y="494"/>
                      <a:pt x="13162" y="498"/>
                      <a:pt x="13162" y="507"/>
                    </a:cubicBezTo>
                    <a:cubicBezTo>
                      <a:pt x="13162" y="537"/>
                      <a:pt x="13101" y="598"/>
                      <a:pt x="13071" y="629"/>
                    </a:cubicBezTo>
                    <a:cubicBezTo>
                      <a:pt x="13071" y="638"/>
                      <a:pt x="13068" y="641"/>
                      <a:pt x="13066" y="641"/>
                    </a:cubicBezTo>
                    <a:cubicBezTo>
                      <a:pt x="13058" y="641"/>
                      <a:pt x="13050" y="620"/>
                      <a:pt x="13071" y="598"/>
                    </a:cubicBezTo>
                    <a:cubicBezTo>
                      <a:pt x="13071" y="568"/>
                      <a:pt x="13071" y="568"/>
                      <a:pt x="13010" y="537"/>
                    </a:cubicBezTo>
                    <a:cubicBezTo>
                      <a:pt x="12980" y="537"/>
                      <a:pt x="12949" y="537"/>
                      <a:pt x="12949" y="568"/>
                    </a:cubicBezTo>
                    <a:cubicBezTo>
                      <a:pt x="12949" y="583"/>
                      <a:pt x="12911" y="591"/>
                      <a:pt x="12870" y="591"/>
                    </a:cubicBezTo>
                    <a:cubicBezTo>
                      <a:pt x="12828" y="591"/>
                      <a:pt x="12782" y="583"/>
                      <a:pt x="12767" y="568"/>
                    </a:cubicBezTo>
                    <a:lnTo>
                      <a:pt x="12737" y="568"/>
                    </a:lnTo>
                    <a:cubicBezTo>
                      <a:pt x="12706" y="568"/>
                      <a:pt x="12676" y="598"/>
                      <a:pt x="12676" y="598"/>
                    </a:cubicBezTo>
                    <a:cubicBezTo>
                      <a:pt x="12676" y="598"/>
                      <a:pt x="12646" y="598"/>
                      <a:pt x="12615" y="659"/>
                    </a:cubicBezTo>
                    <a:cubicBezTo>
                      <a:pt x="12585" y="659"/>
                      <a:pt x="12585" y="659"/>
                      <a:pt x="12554" y="629"/>
                    </a:cubicBezTo>
                    <a:cubicBezTo>
                      <a:pt x="12554" y="659"/>
                      <a:pt x="12554" y="674"/>
                      <a:pt x="12551" y="674"/>
                    </a:cubicBezTo>
                    <a:cubicBezTo>
                      <a:pt x="12547" y="674"/>
                      <a:pt x="12539" y="659"/>
                      <a:pt x="12524" y="629"/>
                    </a:cubicBezTo>
                    <a:cubicBezTo>
                      <a:pt x="12524" y="583"/>
                      <a:pt x="12524" y="560"/>
                      <a:pt x="12520" y="560"/>
                    </a:cubicBezTo>
                    <a:cubicBezTo>
                      <a:pt x="12516" y="560"/>
                      <a:pt x="12509" y="583"/>
                      <a:pt x="12494" y="629"/>
                    </a:cubicBezTo>
                    <a:cubicBezTo>
                      <a:pt x="12494" y="644"/>
                      <a:pt x="12494" y="651"/>
                      <a:pt x="12490" y="651"/>
                    </a:cubicBezTo>
                    <a:cubicBezTo>
                      <a:pt x="12486" y="651"/>
                      <a:pt x="12478" y="644"/>
                      <a:pt x="12463" y="629"/>
                    </a:cubicBezTo>
                    <a:cubicBezTo>
                      <a:pt x="12463" y="613"/>
                      <a:pt x="12456" y="606"/>
                      <a:pt x="12448" y="606"/>
                    </a:cubicBezTo>
                    <a:cubicBezTo>
                      <a:pt x="12440" y="606"/>
                      <a:pt x="12433" y="613"/>
                      <a:pt x="12433" y="629"/>
                    </a:cubicBezTo>
                    <a:cubicBezTo>
                      <a:pt x="12414" y="666"/>
                      <a:pt x="12384" y="692"/>
                      <a:pt x="12363" y="692"/>
                    </a:cubicBezTo>
                    <a:cubicBezTo>
                      <a:pt x="12350" y="692"/>
                      <a:pt x="12342" y="682"/>
                      <a:pt x="12342" y="659"/>
                    </a:cubicBezTo>
                    <a:cubicBezTo>
                      <a:pt x="12342" y="659"/>
                      <a:pt x="12311" y="659"/>
                      <a:pt x="12281" y="689"/>
                    </a:cubicBezTo>
                    <a:cubicBezTo>
                      <a:pt x="12267" y="662"/>
                      <a:pt x="12253" y="647"/>
                      <a:pt x="12240" y="647"/>
                    </a:cubicBezTo>
                    <a:cubicBezTo>
                      <a:pt x="12223" y="647"/>
                      <a:pt x="12206" y="670"/>
                      <a:pt x="12190" y="720"/>
                    </a:cubicBezTo>
                    <a:cubicBezTo>
                      <a:pt x="12190" y="720"/>
                      <a:pt x="12190" y="733"/>
                      <a:pt x="12181" y="733"/>
                    </a:cubicBezTo>
                    <a:cubicBezTo>
                      <a:pt x="12176" y="733"/>
                      <a:pt x="12169" y="730"/>
                      <a:pt x="12159" y="720"/>
                    </a:cubicBezTo>
                    <a:cubicBezTo>
                      <a:pt x="12124" y="702"/>
                      <a:pt x="12069" y="685"/>
                      <a:pt x="12034" y="685"/>
                    </a:cubicBezTo>
                    <a:cubicBezTo>
                      <a:pt x="12009" y="685"/>
                      <a:pt x="11994" y="694"/>
                      <a:pt x="12007" y="720"/>
                    </a:cubicBezTo>
                    <a:lnTo>
                      <a:pt x="11946" y="720"/>
                    </a:lnTo>
                    <a:cubicBezTo>
                      <a:pt x="11916" y="705"/>
                      <a:pt x="11901" y="697"/>
                      <a:pt x="11889" y="697"/>
                    </a:cubicBezTo>
                    <a:cubicBezTo>
                      <a:pt x="11878" y="697"/>
                      <a:pt x="11870" y="705"/>
                      <a:pt x="11855" y="720"/>
                    </a:cubicBezTo>
                    <a:lnTo>
                      <a:pt x="11825" y="781"/>
                    </a:lnTo>
                    <a:cubicBezTo>
                      <a:pt x="11825" y="720"/>
                      <a:pt x="11794" y="689"/>
                      <a:pt x="11794" y="689"/>
                    </a:cubicBezTo>
                    <a:cubicBezTo>
                      <a:pt x="11764" y="720"/>
                      <a:pt x="11764" y="720"/>
                      <a:pt x="11764" y="750"/>
                    </a:cubicBezTo>
                    <a:cubicBezTo>
                      <a:pt x="11794" y="781"/>
                      <a:pt x="11764" y="781"/>
                      <a:pt x="11734" y="781"/>
                    </a:cubicBezTo>
                    <a:cubicBezTo>
                      <a:pt x="11734" y="781"/>
                      <a:pt x="11703" y="750"/>
                      <a:pt x="11703" y="720"/>
                    </a:cubicBezTo>
                    <a:lnTo>
                      <a:pt x="11673" y="720"/>
                    </a:lnTo>
                    <a:cubicBezTo>
                      <a:pt x="11673" y="755"/>
                      <a:pt x="11662" y="770"/>
                      <a:pt x="11654" y="770"/>
                    </a:cubicBezTo>
                    <a:cubicBezTo>
                      <a:pt x="11648" y="770"/>
                      <a:pt x="11642" y="763"/>
                      <a:pt x="11642" y="750"/>
                    </a:cubicBezTo>
                    <a:cubicBezTo>
                      <a:pt x="11612" y="720"/>
                      <a:pt x="11612" y="720"/>
                      <a:pt x="11582" y="720"/>
                    </a:cubicBezTo>
                    <a:lnTo>
                      <a:pt x="11582" y="689"/>
                    </a:lnTo>
                    <a:cubicBezTo>
                      <a:pt x="11574" y="681"/>
                      <a:pt x="11568" y="678"/>
                      <a:pt x="11563" y="678"/>
                    </a:cubicBezTo>
                    <a:cubicBezTo>
                      <a:pt x="11551" y="678"/>
                      <a:pt x="11551" y="706"/>
                      <a:pt x="11551" y="750"/>
                    </a:cubicBezTo>
                    <a:lnTo>
                      <a:pt x="11521" y="750"/>
                    </a:lnTo>
                    <a:cubicBezTo>
                      <a:pt x="11490" y="750"/>
                      <a:pt x="11460" y="750"/>
                      <a:pt x="11490" y="781"/>
                    </a:cubicBezTo>
                    <a:cubicBezTo>
                      <a:pt x="11490" y="811"/>
                      <a:pt x="11490" y="841"/>
                      <a:pt x="11490" y="841"/>
                    </a:cubicBezTo>
                    <a:cubicBezTo>
                      <a:pt x="11490" y="852"/>
                      <a:pt x="11487" y="855"/>
                      <a:pt x="11484" y="855"/>
                    </a:cubicBezTo>
                    <a:cubicBezTo>
                      <a:pt x="11477" y="855"/>
                      <a:pt x="11470" y="841"/>
                      <a:pt x="11490" y="841"/>
                    </a:cubicBezTo>
                    <a:cubicBezTo>
                      <a:pt x="11460" y="811"/>
                      <a:pt x="11460" y="781"/>
                      <a:pt x="11460" y="781"/>
                    </a:cubicBezTo>
                    <a:cubicBezTo>
                      <a:pt x="11430" y="781"/>
                      <a:pt x="11430" y="750"/>
                      <a:pt x="11430" y="750"/>
                    </a:cubicBezTo>
                    <a:cubicBezTo>
                      <a:pt x="11430" y="725"/>
                      <a:pt x="11413" y="715"/>
                      <a:pt x="11395" y="715"/>
                    </a:cubicBezTo>
                    <a:cubicBezTo>
                      <a:pt x="11369" y="715"/>
                      <a:pt x="11339" y="733"/>
                      <a:pt x="11339" y="750"/>
                    </a:cubicBezTo>
                    <a:cubicBezTo>
                      <a:pt x="11305" y="800"/>
                      <a:pt x="11290" y="823"/>
                      <a:pt x="11278" y="823"/>
                    </a:cubicBezTo>
                    <a:cubicBezTo>
                      <a:pt x="11269" y="823"/>
                      <a:pt x="11261" y="808"/>
                      <a:pt x="11247" y="781"/>
                    </a:cubicBezTo>
                    <a:cubicBezTo>
                      <a:pt x="11247" y="754"/>
                      <a:pt x="11245" y="743"/>
                      <a:pt x="11241" y="743"/>
                    </a:cubicBezTo>
                    <a:cubicBezTo>
                      <a:pt x="11232" y="743"/>
                      <a:pt x="11217" y="807"/>
                      <a:pt x="11217" y="872"/>
                    </a:cubicBezTo>
                    <a:lnTo>
                      <a:pt x="11187" y="993"/>
                    </a:lnTo>
                    <a:lnTo>
                      <a:pt x="11187" y="872"/>
                    </a:lnTo>
                    <a:cubicBezTo>
                      <a:pt x="11151" y="801"/>
                      <a:pt x="11136" y="771"/>
                      <a:pt x="11118" y="771"/>
                    </a:cubicBezTo>
                    <a:cubicBezTo>
                      <a:pt x="11105" y="771"/>
                      <a:pt x="11090" y="786"/>
                      <a:pt x="11065" y="811"/>
                    </a:cubicBezTo>
                    <a:cubicBezTo>
                      <a:pt x="11047" y="847"/>
                      <a:pt x="11040" y="861"/>
                      <a:pt x="11037" y="861"/>
                    </a:cubicBezTo>
                    <a:cubicBezTo>
                      <a:pt x="11035" y="861"/>
                      <a:pt x="11035" y="854"/>
                      <a:pt x="11035" y="841"/>
                    </a:cubicBezTo>
                    <a:cubicBezTo>
                      <a:pt x="11035" y="811"/>
                      <a:pt x="11027" y="803"/>
                      <a:pt x="11012" y="803"/>
                    </a:cubicBezTo>
                    <a:cubicBezTo>
                      <a:pt x="10997" y="803"/>
                      <a:pt x="10974" y="811"/>
                      <a:pt x="10943" y="811"/>
                    </a:cubicBezTo>
                    <a:cubicBezTo>
                      <a:pt x="10883" y="811"/>
                      <a:pt x="10852" y="811"/>
                      <a:pt x="10852" y="841"/>
                    </a:cubicBezTo>
                    <a:lnTo>
                      <a:pt x="10791" y="872"/>
                    </a:lnTo>
                    <a:cubicBezTo>
                      <a:pt x="10780" y="849"/>
                      <a:pt x="10768" y="839"/>
                      <a:pt x="10760" y="839"/>
                    </a:cubicBezTo>
                    <a:cubicBezTo>
                      <a:pt x="10747" y="839"/>
                      <a:pt x="10742" y="865"/>
                      <a:pt x="10761" y="902"/>
                    </a:cubicBezTo>
                    <a:lnTo>
                      <a:pt x="10731" y="902"/>
                    </a:lnTo>
                    <a:lnTo>
                      <a:pt x="10700" y="872"/>
                    </a:lnTo>
                    <a:cubicBezTo>
                      <a:pt x="10700" y="857"/>
                      <a:pt x="10693" y="849"/>
                      <a:pt x="10662" y="849"/>
                    </a:cubicBezTo>
                    <a:cubicBezTo>
                      <a:pt x="10632" y="849"/>
                      <a:pt x="10579" y="857"/>
                      <a:pt x="10487" y="872"/>
                    </a:cubicBezTo>
                    <a:cubicBezTo>
                      <a:pt x="10275" y="902"/>
                      <a:pt x="10244" y="902"/>
                      <a:pt x="10244" y="993"/>
                    </a:cubicBezTo>
                    <a:cubicBezTo>
                      <a:pt x="10244" y="1024"/>
                      <a:pt x="10237" y="1039"/>
                      <a:pt x="10229" y="1039"/>
                    </a:cubicBezTo>
                    <a:cubicBezTo>
                      <a:pt x="10221" y="1039"/>
                      <a:pt x="10214" y="1024"/>
                      <a:pt x="10214" y="993"/>
                    </a:cubicBezTo>
                    <a:cubicBezTo>
                      <a:pt x="10214" y="972"/>
                      <a:pt x="10199" y="950"/>
                      <a:pt x="10190" y="950"/>
                    </a:cubicBezTo>
                    <a:cubicBezTo>
                      <a:pt x="10186" y="950"/>
                      <a:pt x="10183" y="954"/>
                      <a:pt x="10183" y="963"/>
                    </a:cubicBezTo>
                    <a:cubicBezTo>
                      <a:pt x="10183" y="963"/>
                      <a:pt x="10123" y="963"/>
                      <a:pt x="10092" y="933"/>
                    </a:cubicBezTo>
                    <a:cubicBezTo>
                      <a:pt x="10069" y="909"/>
                      <a:pt x="10050" y="899"/>
                      <a:pt x="10036" y="899"/>
                    </a:cubicBezTo>
                    <a:cubicBezTo>
                      <a:pt x="10013" y="899"/>
                      <a:pt x="10001" y="925"/>
                      <a:pt x="10001" y="963"/>
                    </a:cubicBezTo>
                    <a:cubicBezTo>
                      <a:pt x="9980" y="942"/>
                      <a:pt x="9958" y="920"/>
                      <a:pt x="9947" y="920"/>
                    </a:cubicBezTo>
                    <a:cubicBezTo>
                      <a:pt x="9943" y="920"/>
                      <a:pt x="9940" y="924"/>
                      <a:pt x="9940" y="933"/>
                    </a:cubicBezTo>
                    <a:cubicBezTo>
                      <a:pt x="9919" y="954"/>
                      <a:pt x="9855" y="989"/>
                      <a:pt x="9817" y="989"/>
                    </a:cubicBezTo>
                    <a:cubicBezTo>
                      <a:pt x="9800" y="989"/>
                      <a:pt x="9788" y="982"/>
                      <a:pt x="9788" y="963"/>
                    </a:cubicBezTo>
                    <a:lnTo>
                      <a:pt x="9728" y="963"/>
                    </a:lnTo>
                    <a:cubicBezTo>
                      <a:pt x="9728" y="993"/>
                      <a:pt x="9697" y="993"/>
                      <a:pt x="9636" y="1024"/>
                    </a:cubicBezTo>
                    <a:cubicBezTo>
                      <a:pt x="9606" y="1024"/>
                      <a:pt x="9576" y="1024"/>
                      <a:pt x="9576" y="993"/>
                    </a:cubicBezTo>
                    <a:cubicBezTo>
                      <a:pt x="9576" y="978"/>
                      <a:pt x="9576" y="971"/>
                      <a:pt x="9568" y="971"/>
                    </a:cubicBezTo>
                    <a:cubicBezTo>
                      <a:pt x="9560" y="971"/>
                      <a:pt x="9545" y="978"/>
                      <a:pt x="9515" y="993"/>
                    </a:cubicBezTo>
                    <a:cubicBezTo>
                      <a:pt x="9515" y="993"/>
                      <a:pt x="9484" y="1085"/>
                      <a:pt x="9484" y="1085"/>
                    </a:cubicBezTo>
                    <a:cubicBezTo>
                      <a:pt x="9484" y="1115"/>
                      <a:pt x="9454" y="1145"/>
                      <a:pt x="9454" y="1145"/>
                    </a:cubicBezTo>
                    <a:lnTo>
                      <a:pt x="9424" y="1115"/>
                    </a:lnTo>
                    <a:cubicBezTo>
                      <a:pt x="9424" y="1085"/>
                      <a:pt x="9424" y="1054"/>
                      <a:pt x="9424" y="1054"/>
                    </a:cubicBezTo>
                    <a:cubicBezTo>
                      <a:pt x="9393" y="1054"/>
                      <a:pt x="9363" y="1085"/>
                      <a:pt x="9393" y="1115"/>
                    </a:cubicBezTo>
                    <a:cubicBezTo>
                      <a:pt x="9363" y="1085"/>
                      <a:pt x="9332" y="1085"/>
                      <a:pt x="9272" y="1085"/>
                    </a:cubicBezTo>
                    <a:cubicBezTo>
                      <a:pt x="9241" y="1085"/>
                      <a:pt x="9180" y="1115"/>
                      <a:pt x="9180" y="1145"/>
                    </a:cubicBezTo>
                    <a:cubicBezTo>
                      <a:pt x="9169" y="1122"/>
                      <a:pt x="9139" y="1112"/>
                      <a:pt x="9108" y="1112"/>
                    </a:cubicBezTo>
                    <a:cubicBezTo>
                      <a:pt x="9056" y="1112"/>
                      <a:pt x="8998" y="1138"/>
                      <a:pt x="8998" y="1176"/>
                    </a:cubicBezTo>
                    <a:cubicBezTo>
                      <a:pt x="8998" y="1206"/>
                      <a:pt x="8968" y="1206"/>
                      <a:pt x="8937" y="1206"/>
                    </a:cubicBezTo>
                    <a:cubicBezTo>
                      <a:pt x="8922" y="1191"/>
                      <a:pt x="8914" y="1183"/>
                      <a:pt x="8911" y="1183"/>
                    </a:cubicBezTo>
                    <a:cubicBezTo>
                      <a:pt x="8907" y="1183"/>
                      <a:pt x="8907" y="1191"/>
                      <a:pt x="8907" y="1206"/>
                    </a:cubicBezTo>
                    <a:cubicBezTo>
                      <a:pt x="8898" y="1215"/>
                      <a:pt x="8889" y="1219"/>
                      <a:pt x="8880" y="1219"/>
                    </a:cubicBezTo>
                    <a:cubicBezTo>
                      <a:pt x="8859" y="1219"/>
                      <a:pt x="8837" y="1197"/>
                      <a:pt x="8816" y="1176"/>
                    </a:cubicBezTo>
                    <a:cubicBezTo>
                      <a:pt x="8803" y="1150"/>
                      <a:pt x="8790" y="1141"/>
                      <a:pt x="8779" y="1141"/>
                    </a:cubicBezTo>
                    <a:cubicBezTo>
                      <a:pt x="8765" y="1141"/>
                      <a:pt x="8755" y="1158"/>
                      <a:pt x="8755" y="1176"/>
                    </a:cubicBezTo>
                    <a:cubicBezTo>
                      <a:pt x="8724" y="1206"/>
                      <a:pt x="8664" y="1237"/>
                      <a:pt x="8633" y="1237"/>
                    </a:cubicBezTo>
                    <a:cubicBezTo>
                      <a:pt x="8603" y="1267"/>
                      <a:pt x="8573" y="1297"/>
                      <a:pt x="8603" y="1297"/>
                    </a:cubicBezTo>
                    <a:cubicBezTo>
                      <a:pt x="8633" y="1358"/>
                      <a:pt x="8603" y="1389"/>
                      <a:pt x="8603" y="1389"/>
                    </a:cubicBezTo>
                    <a:cubicBezTo>
                      <a:pt x="8593" y="1399"/>
                      <a:pt x="8586" y="1402"/>
                      <a:pt x="8582" y="1402"/>
                    </a:cubicBezTo>
                    <a:cubicBezTo>
                      <a:pt x="8573" y="1402"/>
                      <a:pt x="8573" y="1389"/>
                      <a:pt x="8573" y="1389"/>
                    </a:cubicBezTo>
                    <a:cubicBezTo>
                      <a:pt x="8633" y="1358"/>
                      <a:pt x="8603" y="1358"/>
                      <a:pt x="8573" y="1328"/>
                    </a:cubicBezTo>
                    <a:cubicBezTo>
                      <a:pt x="8557" y="1313"/>
                      <a:pt x="8535" y="1305"/>
                      <a:pt x="8516" y="1305"/>
                    </a:cubicBezTo>
                    <a:cubicBezTo>
                      <a:pt x="8497" y="1305"/>
                      <a:pt x="8481" y="1313"/>
                      <a:pt x="8481" y="1328"/>
                    </a:cubicBezTo>
                    <a:lnTo>
                      <a:pt x="8390" y="1328"/>
                    </a:lnTo>
                    <a:cubicBezTo>
                      <a:pt x="8299" y="1328"/>
                      <a:pt x="8269" y="1328"/>
                      <a:pt x="8299" y="1358"/>
                    </a:cubicBezTo>
                    <a:cubicBezTo>
                      <a:pt x="8299" y="1371"/>
                      <a:pt x="8299" y="1381"/>
                      <a:pt x="8299" y="1389"/>
                    </a:cubicBezTo>
                    <a:cubicBezTo>
                      <a:pt x="8290" y="1372"/>
                      <a:pt x="8263" y="1364"/>
                      <a:pt x="8228" y="1364"/>
                    </a:cubicBezTo>
                    <a:cubicBezTo>
                      <a:pt x="8137" y="1364"/>
                      <a:pt x="7995" y="1414"/>
                      <a:pt x="7995" y="1480"/>
                    </a:cubicBezTo>
                    <a:lnTo>
                      <a:pt x="7995" y="1449"/>
                    </a:lnTo>
                    <a:cubicBezTo>
                      <a:pt x="7995" y="1419"/>
                      <a:pt x="7965" y="1419"/>
                      <a:pt x="7934" y="1419"/>
                    </a:cubicBezTo>
                    <a:cubicBezTo>
                      <a:pt x="7904" y="1449"/>
                      <a:pt x="7813" y="1480"/>
                      <a:pt x="7752" y="1510"/>
                    </a:cubicBezTo>
                    <a:cubicBezTo>
                      <a:pt x="7661" y="1541"/>
                      <a:pt x="7600" y="1571"/>
                      <a:pt x="7600" y="1601"/>
                    </a:cubicBezTo>
                    <a:cubicBezTo>
                      <a:pt x="7600" y="1601"/>
                      <a:pt x="7600" y="1601"/>
                      <a:pt x="7569" y="1571"/>
                    </a:cubicBezTo>
                    <a:cubicBezTo>
                      <a:pt x="7600" y="1541"/>
                      <a:pt x="7569" y="1541"/>
                      <a:pt x="7539" y="1541"/>
                    </a:cubicBezTo>
                    <a:cubicBezTo>
                      <a:pt x="7509" y="1541"/>
                      <a:pt x="7539" y="1571"/>
                      <a:pt x="7539" y="1601"/>
                    </a:cubicBezTo>
                    <a:cubicBezTo>
                      <a:pt x="7539" y="1623"/>
                      <a:pt x="7539" y="1644"/>
                      <a:pt x="7518" y="1644"/>
                    </a:cubicBezTo>
                    <a:cubicBezTo>
                      <a:pt x="7509" y="1644"/>
                      <a:pt x="7496" y="1641"/>
                      <a:pt x="7478" y="1632"/>
                    </a:cubicBezTo>
                    <a:cubicBezTo>
                      <a:pt x="7462" y="1624"/>
                      <a:pt x="7443" y="1620"/>
                      <a:pt x="7425" y="1620"/>
                    </a:cubicBezTo>
                    <a:cubicBezTo>
                      <a:pt x="7373" y="1620"/>
                      <a:pt x="7318" y="1648"/>
                      <a:pt x="7296" y="1693"/>
                    </a:cubicBezTo>
                    <a:cubicBezTo>
                      <a:pt x="7265" y="1693"/>
                      <a:pt x="7265" y="1693"/>
                      <a:pt x="7235" y="1662"/>
                    </a:cubicBezTo>
                    <a:cubicBezTo>
                      <a:pt x="7223" y="1662"/>
                      <a:pt x="7206" y="1657"/>
                      <a:pt x="7190" y="1657"/>
                    </a:cubicBezTo>
                    <a:cubicBezTo>
                      <a:pt x="7166" y="1657"/>
                      <a:pt x="7144" y="1668"/>
                      <a:pt x="7144" y="1723"/>
                    </a:cubicBezTo>
                    <a:cubicBezTo>
                      <a:pt x="7114" y="1723"/>
                      <a:pt x="7114" y="1723"/>
                      <a:pt x="7114" y="1693"/>
                    </a:cubicBezTo>
                    <a:cubicBezTo>
                      <a:pt x="7078" y="1675"/>
                      <a:pt x="7064" y="1657"/>
                      <a:pt x="7057" y="1657"/>
                    </a:cubicBezTo>
                    <a:cubicBezTo>
                      <a:pt x="7053" y="1657"/>
                      <a:pt x="7053" y="1667"/>
                      <a:pt x="7053" y="1693"/>
                    </a:cubicBezTo>
                    <a:cubicBezTo>
                      <a:pt x="7030" y="1737"/>
                      <a:pt x="6992" y="1765"/>
                      <a:pt x="6949" y="1765"/>
                    </a:cubicBezTo>
                    <a:cubicBezTo>
                      <a:pt x="6933" y="1765"/>
                      <a:pt x="6917" y="1761"/>
                      <a:pt x="6901" y="1753"/>
                    </a:cubicBezTo>
                    <a:cubicBezTo>
                      <a:pt x="6870" y="1753"/>
                      <a:pt x="6840" y="1784"/>
                      <a:pt x="6870" y="1814"/>
                    </a:cubicBezTo>
                    <a:cubicBezTo>
                      <a:pt x="6870" y="1836"/>
                      <a:pt x="6886" y="1857"/>
                      <a:pt x="6884" y="1857"/>
                    </a:cubicBezTo>
                    <a:cubicBezTo>
                      <a:pt x="6883" y="1857"/>
                      <a:pt x="6879" y="1853"/>
                      <a:pt x="6870" y="1844"/>
                    </a:cubicBezTo>
                    <a:cubicBezTo>
                      <a:pt x="6855" y="1814"/>
                      <a:pt x="6848" y="1799"/>
                      <a:pt x="6844" y="1799"/>
                    </a:cubicBezTo>
                    <a:cubicBezTo>
                      <a:pt x="6840" y="1799"/>
                      <a:pt x="6840" y="1814"/>
                      <a:pt x="6840" y="1844"/>
                    </a:cubicBezTo>
                    <a:cubicBezTo>
                      <a:pt x="6840" y="1860"/>
                      <a:pt x="6832" y="1867"/>
                      <a:pt x="6825" y="1867"/>
                    </a:cubicBezTo>
                    <a:cubicBezTo>
                      <a:pt x="6817" y="1867"/>
                      <a:pt x="6810" y="1860"/>
                      <a:pt x="6810" y="1844"/>
                    </a:cubicBezTo>
                    <a:lnTo>
                      <a:pt x="6749" y="1844"/>
                    </a:lnTo>
                    <a:cubicBezTo>
                      <a:pt x="6718" y="1844"/>
                      <a:pt x="6627" y="1936"/>
                      <a:pt x="6536" y="1966"/>
                    </a:cubicBezTo>
                    <a:cubicBezTo>
                      <a:pt x="6354" y="2027"/>
                      <a:pt x="6293" y="2057"/>
                      <a:pt x="6293" y="2088"/>
                    </a:cubicBezTo>
                    <a:cubicBezTo>
                      <a:pt x="6293" y="2118"/>
                      <a:pt x="6293" y="2118"/>
                      <a:pt x="6262" y="2118"/>
                    </a:cubicBezTo>
                    <a:cubicBezTo>
                      <a:pt x="6232" y="2088"/>
                      <a:pt x="6202" y="2088"/>
                      <a:pt x="6171" y="2088"/>
                    </a:cubicBezTo>
                    <a:cubicBezTo>
                      <a:pt x="6171" y="2103"/>
                      <a:pt x="6164" y="2110"/>
                      <a:pt x="6152" y="2110"/>
                    </a:cubicBezTo>
                    <a:cubicBezTo>
                      <a:pt x="6141" y="2110"/>
                      <a:pt x="6126" y="2103"/>
                      <a:pt x="6110" y="2088"/>
                    </a:cubicBezTo>
                    <a:cubicBezTo>
                      <a:pt x="6110" y="2118"/>
                      <a:pt x="6110" y="2118"/>
                      <a:pt x="6080" y="2148"/>
                    </a:cubicBezTo>
                    <a:cubicBezTo>
                      <a:pt x="6080" y="2133"/>
                      <a:pt x="6072" y="2126"/>
                      <a:pt x="6065" y="2126"/>
                    </a:cubicBezTo>
                    <a:cubicBezTo>
                      <a:pt x="6057" y="2126"/>
                      <a:pt x="6050" y="2133"/>
                      <a:pt x="6050" y="2148"/>
                    </a:cubicBezTo>
                    <a:cubicBezTo>
                      <a:pt x="6050" y="2179"/>
                      <a:pt x="6050" y="2194"/>
                      <a:pt x="6046" y="2194"/>
                    </a:cubicBezTo>
                    <a:cubicBezTo>
                      <a:pt x="6042" y="2194"/>
                      <a:pt x="6034" y="2179"/>
                      <a:pt x="6019" y="2148"/>
                    </a:cubicBezTo>
                    <a:cubicBezTo>
                      <a:pt x="6019" y="2133"/>
                      <a:pt x="5996" y="2126"/>
                      <a:pt x="5977" y="2126"/>
                    </a:cubicBezTo>
                    <a:cubicBezTo>
                      <a:pt x="5958" y="2126"/>
                      <a:pt x="5943" y="2133"/>
                      <a:pt x="5958" y="2148"/>
                    </a:cubicBezTo>
                    <a:cubicBezTo>
                      <a:pt x="5989" y="2179"/>
                      <a:pt x="5928" y="2209"/>
                      <a:pt x="5928" y="2240"/>
                    </a:cubicBezTo>
                    <a:cubicBezTo>
                      <a:pt x="5908" y="2240"/>
                      <a:pt x="5901" y="2253"/>
                      <a:pt x="5890" y="2253"/>
                    </a:cubicBezTo>
                    <a:cubicBezTo>
                      <a:pt x="5884" y="2253"/>
                      <a:pt x="5877" y="2250"/>
                      <a:pt x="5867" y="2240"/>
                    </a:cubicBezTo>
                    <a:cubicBezTo>
                      <a:pt x="5862" y="2234"/>
                      <a:pt x="5854" y="2232"/>
                      <a:pt x="5845" y="2232"/>
                    </a:cubicBezTo>
                    <a:cubicBezTo>
                      <a:pt x="5806" y="2232"/>
                      <a:pt x="5746" y="2281"/>
                      <a:pt x="5746" y="2331"/>
                    </a:cubicBezTo>
                    <a:cubicBezTo>
                      <a:pt x="5746" y="2346"/>
                      <a:pt x="5746" y="2354"/>
                      <a:pt x="5742" y="2354"/>
                    </a:cubicBezTo>
                    <a:cubicBezTo>
                      <a:pt x="5738" y="2354"/>
                      <a:pt x="5731" y="2346"/>
                      <a:pt x="5715" y="2331"/>
                    </a:cubicBezTo>
                    <a:cubicBezTo>
                      <a:pt x="5715" y="2316"/>
                      <a:pt x="5708" y="2308"/>
                      <a:pt x="5696" y="2308"/>
                    </a:cubicBezTo>
                    <a:cubicBezTo>
                      <a:pt x="5685" y="2308"/>
                      <a:pt x="5670" y="2316"/>
                      <a:pt x="5655" y="2331"/>
                    </a:cubicBezTo>
                    <a:cubicBezTo>
                      <a:pt x="5655" y="2340"/>
                      <a:pt x="5652" y="2343"/>
                      <a:pt x="5648" y="2343"/>
                    </a:cubicBezTo>
                    <a:cubicBezTo>
                      <a:pt x="5639" y="2343"/>
                      <a:pt x="5624" y="2322"/>
                      <a:pt x="5624" y="2300"/>
                    </a:cubicBezTo>
                    <a:cubicBezTo>
                      <a:pt x="5624" y="2270"/>
                      <a:pt x="5624" y="2262"/>
                      <a:pt x="5617" y="2262"/>
                    </a:cubicBezTo>
                    <a:cubicBezTo>
                      <a:pt x="5609" y="2262"/>
                      <a:pt x="5594" y="2270"/>
                      <a:pt x="5563" y="2270"/>
                    </a:cubicBezTo>
                    <a:cubicBezTo>
                      <a:pt x="5563" y="2331"/>
                      <a:pt x="5472" y="2361"/>
                      <a:pt x="5411" y="2392"/>
                    </a:cubicBezTo>
                    <a:cubicBezTo>
                      <a:pt x="5320" y="2452"/>
                      <a:pt x="5290" y="2483"/>
                      <a:pt x="5290" y="2574"/>
                    </a:cubicBezTo>
                    <a:lnTo>
                      <a:pt x="5290" y="2635"/>
                    </a:lnTo>
                    <a:lnTo>
                      <a:pt x="5259" y="2574"/>
                    </a:lnTo>
                    <a:cubicBezTo>
                      <a:pt x="5259" y="2544"/>
                      <a:pt x="5199" y="2483"/>
                      <a:pt x="5199" y="2483"/>
                    </a:cubicBezTo>
                    <a:cubicBezTo>
                      <a:pt x="5168" y="2513"/>
                      <a:pt x="5199" y="2544"/>
                      <a:pt x="5199" y="2574"/>
                    </a:cubicBezTo>
                    <a:cubicBezTo>
                      <a:pt x="5229" y="2604"/>
                      <a:pt x="5199" y="2604"/>
                      <a:pt x="5138" y="2604"/>
                    </a:cubicBezTo>
                    <a:cubicBezTo>
                      <a:pt x="5077" y="2604"/>
                      <a:pt x="5077" y="2604"/>
                      <a:pt x="5077" y="2635"/>
                    </a:cubicBezTo>
                    <a:cubicBezTo>
                      <a:pt x="5062" y="2650"/>
                      <a:pt x="5047" y="2658"/>
                      <a:pt x="5031" y="2658"/>
                    </a:cubicBezTo>
                    <a:cubicBezTo>
                      <a:pt x="5016" y="2658"/>
                      <a:pt x="5001" y="2650"/>
                      <a:pt x="4986" y="2635"/>
                    </a:cubicBezTo>
                    <a:cubicBezTo>
                      <a:pt x="4955" y="2665"/>
                      <a:pt x="4955" y="2665"/>
                      <a:pt x="4986" y="2696"/>
                    </a:cubicBezTo>
                    <a:cubicBezTo>
                      <a:pt x="4986" y="2711"/>
                      <a:pt x="4986" y="2718"/>
                      <a:pt x="4982" y="2718"/>
                    </a:cubicBezTo>
                    <a:cubicBezTo>
                      <a:pt x="4978" y="2718"/>
                      <a:pt x="4971" y="2711"/>
                      <a:pt x="4955" y="2696"/>
                    </a:cubicBezTo>
                    <a:cubicBezTo>
                      <a:pt x="4938" y="2687"/>
                      <a:pt x="4920" y="2683"/>
                      <a:pt x="4904" y="2683"/>
                    </a:cubicBezTo>
                    <a:cubicBezTo>
                      <a:pt x="4864" y="2683"/>
                      <a:pt x="4834" y="2704"/>
                      <a:pt x="4834" y="2726"/>
                    </a:cubicBezTo>
                    <a:cubicBezTo>
                      <a:pt x="4864" y="2756"/>
                      <a:pt x="4834" y="2756"/>
                      <a:pt x="4803" y="2756"/>
                    </a:cubicBezTo>
                    <a:cubicBezTo>
                      <a:pt x="4803" y="2787"/>
                      <a:pt x="4773" y="2787"/>
                      <a:pt x="4773" y="2817"/>
                    </a:cubicBezTo>
                    <a:cubicBezTo>
                      <a:pt x="4743" y="2848"/>
                      <a:pt x="4743" y="2848"/>
                      <a:pt x="4743" y="2848"/>
                    </a:cubicBezTo>
                    <a:cubicBezTo>
                      <a:pt x="4712" y="2848"/>
                      <a:pt x="4712" y="2817"/>
                      <a:pt x="4743" y="2817"/>
                    </a:cubicBezTo>
                    <a:lnTo>
                      <a:pt x="4682" y="2787"/>
                    </a:lnTo>
                    <a:cubicBezTo>
                      <a:pt x="4651" y="2817"/>
                      <a:pt x="4621" y="2817"/>
                      <a:pt x="4621" y="2878"/>
                    </a:cubicBezTo>
                    <a:cubicBezTo>
                      <a:pt x="4604" y="2860"/>
                      <a:pt x="4586" y="2843"/>
                      <a:pt x="4574" y="2843"/>
                    </a:cubicBezTo>
                    <a:cubicBezTo>
                      <a:pt x="4566" y="2843"/>
                      <a:pt x="4560" y="2852"/>
                      <a:pt x="4560" y="2878"/>
                    </a:cubicBezTo>
                    <a:cubicBezTo>
                      <a:pt x="4560" y="2904"/>
                      <a:pt x="4555" y="2913"/>
                      <a:pt x="4546" y="2913"/>
                    </a:cubicBezTo>
                    <a:cubicBezTo>
                      <a:pt x="4535" y="2913"/>
                      <a:pt x="4517" y="2895"/>
                      <a:pt x="4499" y="2878"/>
                    </a:cubicBezTo>
                    <a:cubicBezTo>
                      <a:pt x="4499" y="2853"/>
                      <a:pt x="4499" y="2838"/>
                      <a:pt x="4495" y="2838"/>
                    </a:cubicBezTo>
                    <a:cubicBezTo>
                      <a:pt x="4489" y="2838"/>
                      <a:pt x="4474" y="2868"/>
                      <a:pt x="4439" y="2939"/>
                    </a:cubicBezTo>
                    <a:cubicBezTo>
                      <a:pt x="4408" y="2939"/>
                      <a:pt x="4348" y="3030"/>
                      <a:pt x="4287" y="3060"/>
                    </a:cubicBezTo>
                    <a:cubicBezTo>
                      <a:pt x="4196" y="3121"/>
                      <a:pt x="4165" y="3121"/>
                      <a:pt x="4135" y="3121"/>
                    </a:cubicBezTo>
                    <a:cubicBezTo>
                      <a:pt x="4117" y="3085"/>
                      <a:pt x="4099" y="3071"/>
                      <a:pt x="4094" y="3071"/>
                    </a:cubicBezTo>
                    <a:cubicBezTo>
                      <a:pt x="4090" y="3071"/>
                      <a:pt x="4092" y="3078"/>
                      <a:pt x="4104" y="3091"/>
                    </a:cubicBezTo>
                    <a:cubicBezTo>
                      <a:pt x="4135" y="3152"/>
                      <a:pt x="4135" y="3152"/>
                      <a:pt x="4074" y="3182"/>
                    </a:cubicBezTo>
                    <a:cubicBezTo>
                      <a:pt x="3983" y="3182"/>
                      <a:pt x="3952" y="3243"/>
                      <a:pt x="3952" y="3273"/>
                    </a:cubicBezTo>
                    <a:lnTo>
                      <a:pt x="4013" y="3273"/>
                    </a:lnTo>
                    <a:cubicBezTo>
                      <a:pt x="4044" y="3334"/>
                      <a:pt x="4013" y="3334"/>
                      <a:pt x="3952" y="3334"/>
                    </a:cubicBezTo>
                    <a:cubicBezTo>
                      <a:pt x="3952" y="3334"/>
                      <a:pt x="3922" y="3303"/>
                      <a:pt x="3892" y="3273"/>
                    </a:cubicBezTo>
                    <a:cubicBezTo>
                      <a:pt x="3892" y="3243"/>
                      <a:pt x="3831" y="3243"/>
                      <a:pt x="3831" y="3243"/>
                    </a:cubicBezTo>
                    <a:cubicBezTo>
                      <a:pt x="3800" y="3273"/>
                      <a:pt x="3800" y="3273"/>
                      <a:pt x="3831" y="3303"/>
                    </a:cubicBezTo>
                    <a:cubicBezTo>
                      <a:pt x="3831" y="3334"/>
                      <a:pt x="3831" y="3334"/>
                      <a:pt x="3831" y="3334"/>
                    </a:cubicBezTo>
                    <a:cubicBezTo>
                      <a:pt x="3800" y="3334"/>
                      <a:pt x="3800" y="3364"/>
                      <a:pt x="3770" y="3395"/>
                    </a:cubicBezTo>
                    <a:cubicBezTo>
                      <a:pt x="3800" y="3425"/>
                      <a:pt x="3770" y="3425"/>
                      <a:pt x="3770" y="3455"/>
                    </a:cubicBezTo>
                    <a:cubicBezTo>
                      <a:pt x="3760" y="3445"/>
                      <a:pt x="3746" y="3442"/>
                      <a:pt x="3733" y="3442"/>
                    </a:cubicBezTo>
                    <a:cubicBezTo>
                      <a:pt x="3706" y="3442"/>
                      <a:pt x="3679" y="3455"/>
                      <a:pt x="3679" y="3455"/>
                    </a:cubicBezTo>
                    <a:lnTo>
                      <a:pt x="3679" y="3425"/>
                    </a:lnTo>
                    <a:cubicBezTo>
                      <a:pt x="3648" y="3395"/>
                      <a:pt x="3618" y="3395"/>
                      <a:pt x="3618" y="3395"/>
                    </a:cubicBezTo>
                    <a:cubicBezTo>
                      <a:pt x="3588" y="3395"/>
                      <a:pt x="3618" y="3425"/>
                      <a:pt x="3618" y="3425"/>
                    </a:cubicBezTo>
                    <a:cubicBezTo>
                      <a:pt x="3618" y="3455"/>
                      <a:pt x="3162" y="3759"/>
                      <a:pt x="3101" y="3820"/>
                    </a:cubicBezTo>
                    <a:cubicBezTo>
                      <a:pt x="3040" y="3820"/>
                      <a:pt x="3010" y="3851"/>
                      <a:pt x="3040" y="3851"/>
                    </a:cubicBezTo>
                    <a:cubicBezTo>
                      <a:pt x="3040" y="3881"/>
                      <a:pt x="2949" y="3942"/>
                      <a:pt x="2858" y="4033"/>
                    </a:cubicBezTo>
                    <a:cubicBezTo>
                      <a:pt x="2706" y="4124"/>
                      <a:pt x="2615" y="4215"/>
                      <a:pt x="2645" y="4246"/>
                    </a:cubicBezTo>
                    <a:cubicBezTo>
                      <a:pt x="2645" y="4246"/>
                      <a:pt x="2615" y="4246"/>
                      <a:pt x="2585" y="4276"/>
                    </a:cubicBezTo>
                    <a:cubicBezTo>
                      <a:pt x="2554" y="4307"/>
                      <a:pt x="2554" y="4367"/>
                      <a:pt x="2524" y="4367"/>
                    </a:cubicBezTo>
                    <a:cubicBezTo>
                      <a:pt x="2524" y="4403"/>
                      <a:pt x="2524" y="4418"/>
                      <a:pt x="2518" y="4418"/>
                    </a:cubicBezTo>
                    <a:cubicBezTo>
                      <a:pt x="2513" y="4418"/>
                      <a:pt x="2506" y="4410"/>
                      <a:pt x="2493" y="4398"/>
                    </a:cubicBezTo>
                    <a:cubicBezTo>
                      <a:pt x="2493" y="4367"/>
                      <a:pt x="2463" y="4337"/>
                      <a:pt x="2433" y="4337"/>
                    </a:cubicBezTo>
                    <a:cubicBezTo>
                      <a:pt x="2402" y="4367"/>
                      <a:pt x="2433" y="4398"/>
                      <a:pt x="2463" y="4428"/>
                    </a:cubicBezTo>
                    <a:cubicBezTo>
                      <a:pt x="2463" y="4459"/>
                      <a:pt x="2463" y="4459"/>
                      <a:pt x="2463" y="4459"/>
                    </a:cubicBezTo>
                    <a:cubicBezTo>
                      <a:pt x="2448" y="4474"/>
                      <a:pt x="2440" y="4481"/>
                      <a:pt x="2436" y="4481"/>
                    </a:cubicBezTo>
                    <a:cubicBezTo>
                      <a:pt x="2433" y="4481"/>
                      <a:pt x="2433" y="4474"/>
                      <a:pt x="2433" y="4459"/>
                    </a:cubicBezTo>
                    <a:cubicBezTo>
                      <a:pt x="2402" y="4428"/>
                      <a:pt x="2372" y="4398"/>
                      <a:pt x="2372" y="4398"/>
                    </a:cubicBezTo>
                    <a:lnTo>
                      <a:pt x="2372" y="4428"/>
                    </a:lnTo>
                    <a:cubicBezTo>
                      <a:pt x="2372" y="4459"/>
                      <a:pt x="2372" y="4459"/>
                      <a:pt x="2372" y="4459"/>
                    </a:cubicBezTo>
                    <a:cubicBezTo>
                      <a:pt x="2359" y="4471"/>
                      <a:pt x="2352" y="4478"/>
                      <a:pt x="2345" y="4478"/>
                    </a:cubicBezTo>
                    <a:cubicBezTo>
                      <a:pt x="2336" y="4478"/>
                      <a:pt x="2329" y="4464"/>
                      <a:pt x="2311" y="4428"/>
                    </a:cubicBezTo>
                    <a:cubicBezTo>
                      <a:pt x="2288" y="4405"/>
                      <a:pt x="2273" y="4395"/>
                      <a:pt x="2266" y="4395"/>
                    </a:cubicBezTo>
                    <a:cubicBezTo>
                      <a:pt x="2255" y="4395"/>
                      <a:pt x="2262" y="4421"/>
                      <a:pt x="2281" y="4459"/>
                    </a:cubicBezTo>
                    <a:lnTo>
                      <a:pt x="2250" y="4519"/>
                    </a:lnTo>
                    <a:cubicBezTo>
                      <a:pt x="2239" y="4514"/>
                      <a:pt x="2230" y="4511"/>
                      <a:pt x="2222" y="4511"/>
                    </a:cubicBezTo>
                    <a:cubicBezTo>
                      <a:pt x="2189" y="4511"/>
                      <a:pt x="2189" y="4561"/>
                      <a:pt x="2189" y="4610"/>
                    </a:cubicBezTo>
                    <a:cubicBezTo>
                      <a:pt x="2166" y="4587"/>
                      <a:pt x="2152" y="4577"/>
                      <a:pt x="2145" y="4577"/>
                    </a:cubicBezTo>
                    <a:cubicBezTo>
                      <a:pt x="2133" y="4577"/>
                      <a:pt x="2140" y="4603"/>
                      <a:pt x="2159" y="4641"/>
                    </a:cubicBezTo>
                    <a:cubicBezTo>
                      <a:pt x="2159" y="4662"/>
                      <a:pt x="2159" y="4684"/>
                      <a:pt x="2148" y="4684"/>
                    </a:cubicBezTo>
                    <a:cubicBezTo>
                      <a:pt x="2144" y="4684"/>
                      <a:pt x="2138" y="4680"/>
                      <a:pt x="2129" y="4671"/>
                    </a:cubicBezTo>
                    <a:cubicBezTo>
                      <a:pt x="2068" y="4671"/>
                      <a:pt x="2068" y="4671"/>
                      <a:pt x="2037" y="4702"/>
                    </a:cubicBezTo>
                    <a:cubicBezTo>
                      <a:pt x="2037" y="4762"/>
                      <a:pt x="1916" y="4854"/>
                      <a:pt x="1764" y="4975"/>
                    </a:cubicBezTo>
                    <a:cubicBezTo>
                      <a:pt x="1612" y="5127"/>
                      <a:pt x="1521" y="5218"/>
                      <a:pt x="1551" y="5249"/>
                    </a:cubicBezTo>
                    <a:lnTo>
                      <a:pt x="1490" y="5249"/>
                    </a:lnTo>
                    <a:cubicBezTo>
                      <a:pt x="1482" y="5241"/>
                      <a:pt x="1476" y="5237"/>
                      <a:pt x="1472" y="5237"/>
                    </a:cubicBezTo>
                    <a:cubicBezTo>
                      <a:pt x="1462" y="5237"/>
                      <a:pt x="1468" y="5265"/>
                      <a:pt x="1490" y="5310"/>
                    </a:cubicBezTo>
                    <a:cubicBezTo>
                      <a:pt x="1490" y="5331"/>
                      <a:pt x="1506" y="5353"/>
                      <a:pt x="1493" y="5353"/>
                    </a:cubicBezTo>
                    <a:cubicBezTo>
                      <a:pt x="1488" y="5353"/>
                      <a:pt x="1478" y="5349"/>
                      <a:pt x="1460" y="5340"/>
                    </a:cubicBezTo>
                    <a:cubicBezTo>
                      <a:pt x="1452" y="5332"/>
                      <a:pt x="1444" y="5328"/>
                      <a:pt x="1435" y="5328"/>
                    </a:cubicBezTo>
                    <a:cubicBezTo>
                      <a:pt x="1411" y="5328"/>
                      <a:pt x="1383" y="5356"/>
                      <a:pt x="1338" y="5401"/>
                    </a:cubicBezTo>
                    <a:cubicBezTo>
                      <a:pt x="1310" y="5457"/>
                      <a:pt x="1231" y="5512"/>
                      <a:pt x="1242" y="5545"/>
                    </a:cubicBezTo>
                    <a:lnTo>
                      <a:pt x="1242" y="5545"/>
                    </a:lnTo>
                    <a:cubicBezTo>
                      <a:pt x="1233" y="5533"/>
                      <a:pt x="1220" y="5528"/>
                      <a:pt x="1205" y="5528"/>
                    </a:cubicBezTo>
                    <a:cubicBezTo>
                      <a:pt x="1158" y="5528"/>
                      <a:pt x="1095" y="5578"/>
                      <a:pt x="1095" y="5644"/>
                    </a:cubicBezTo>
                    <a:cubicBezTo>
                      <a:pt x="1095" y="5674"/>
                      <a:pt x="1065" y="5674"/>
                      <a:pt x="1034" y="5674"/>
                    </a:cubicBezTo>
                    <a:cubicBezTo>
                      <a:pt x="1034" y="5674"/>
                      <a:pt x="1004" y="5705"/>
                      <a:pt x="1004" y="5766"/>
                    </a:cubicBezTo>
                    <a:cubicBezTo>
                      <a:pt x="974" y="5796"/>
                      <a:pt x="913" y="5857"/>
                      <a:pt x="882" y="5887"/>
                    </a:cubicBezTo>
                    <a:cubicBezTo>
                      <a:pt x="852" y="5917"/>
                      <a:pt x="852" y="5978"/>
                      <a:pt x="852" y="5978"/>
                    </a:cubicBezTo>
                    <a:cubicBezTo>
                      <a:pt x="822" y="6009"/>
                      <a:pt x="822" y="6009"/>
                      <a:pt x="822" y="6009"/>
                    </a:cubicBezTo>
                    <a:cubicBezTo>
                      <a:pt x="818" y="6005"/>
                      <a:pt x="813" y="6003"/>
                      <a:pt x="808" y="6003"/>
                    </a:cubicBezTo>
                    <a:cubicBezTo>
                      <a:pt x="774" y="6003"/>
                      <a:pt x="714" y="6085"/>
                      <a:pt x="609" y="6191"/>
                    </a:cubicBezTo>
                    <a:cubicBezTo>
                      <a:pt x="527" y="6300"/>
                      <a:pt x="446" y="6409"/>
                      <a:pt x="408" y="6409"/>
                    </a:cubicBezTo>
                    <a:cubicBezTo>
                      <a:pt x="403" y="6409"/>
                      <a:pt x="399" y="6407"/>
                      <a:pt x="396" y="6404"/>
                    </a:cubicBezTo>
                    <a:cubicBezTo>
                      <a:pt x="396" y="6404"/>
                      <a:pt x="366" y="6434"/>
                      <a:pt x="396" y="6465"/>
                    </a:cubicBezTo>
                    <a:cubicBezTo>
                      <a:pt x="426" y="6525"/>
                      <a:pt x="396" y="6556"/>
                      <a:pt x="366" y="6556"/>
                    </a:cubicBezTo>
                    <a:cubicBezTo>
                      <a:pt x="355" y="6550"/>
                      <a:pt x="343" y="6548"/>
                      <a:pt x="333" y="6548"/>
                    </a:cubicBezTo>
                    <a:cubicBezTo>
                      <a:pt x="286" y="6548"/>
                      <a:pt x="250" y="6597"/>
                      <a:pt x="274" y="6647"/>
                    </a:cubicBezTo>
                    <a:cubicBezTo>
                      <a:pt x="262" y="6643"/>
                      <a:pt x="251" y="6641"/>
                      <a:pt x="242" y="6641"/>
                    </a:cubicBezTo>
                    <a:cubicBezTo>
                      <a:pt x="184" y="6641"/>
                      <a:pt x="187" y="6716"/>
                      <a:pt x="214" y="6769"/>
                    </a:cubicBezTo>
                    <a:cubicBezTo>
                      <a:pt x="198" y="6769"/>
                      <a:pt x="176" y="6761"/>
                      <a:pt x="160" y="6761"/>
                    </a:cubicBezTo>
                    <a:cubicBezTo>
                      <a:pt x="145" y="6761"/>
                      <a:pt x="138" y="6769"/>
                      <a:pt x="153" y="6799"/>
                    </a:cubicBezTo>
                    <a:cubicBezTo>
                      <a:pt x="122" y="6799"/>
                      <a:pt x="122" y="6799"/>
                      <a:pt x="92" y="6769"/>
                    </a:cubicBezTo>
                    <a:cubicBezTo>
                      <a:pt x="62" y="6738"/>
                      <a:pt x="31" y="6738"/>
                      <a:pt x="1" y="6738"/>
                    </a:cubicBezTo>
                    <a:cubicBezTo>
                      <a:pt x="1" y="6769"/>
                      <a:pt x="31" y="6769"/>
                      <a:pt x="62" y="6799"/>
                    </a:cubicBezTo>
                    <a:cubicBezTo>
                      <a:pt x="62" y="6799"/>
                      <a:pt x="31" y="6829"/>
                      <a:pt x="31" y="6829"/>
                    </a:cubicBezTo>
                    <a:cubicBezTo>
                      <a:pt x="31" y="6829"/>
                      <a:pt x="1" y="6860"/>
                      <a:pt x="31" y="6890"/>
                    </a:cubicBezTo>
                    <a:cubicBezTo>
                      <a:pt x="62" y="6890"/>
                      <a:pt x="62" y="6921"/>
                      <a:pt x="31" y="6921"/>
                    </a:cubicBezTo>
                    <a:cubicBezTo>
                      <a:pt x="31" y="6921"/>
                      <a:pt x="31" y="6951"/>
                      <a:pt x="62" y="6951"/>
                    </a:cubicBezTo>
                    <a:cubicBezTo>
                      <a:pt x="92" y="6981"/>
                      <a:pt x="122" y="6981"/>
                      <a:pt x="122" y="7012"/>
                    </a:cubicBezTo>
                    <a:cubicBezTo>
                      <a:pt x="122" y="7012"/>
                      <a:pt x="153" y="7042"/>
                      <a:pt x="183" y="7042"/>
                    </a:cubicBezTo>
                    <a:cubicBezTo>
                      <a:pt x="214" y="7073"/>
                      <a:pt x="244" y="7103"/>
                      <a:pt x="305" y="7103"/>
                    </a:cubicBezTo>
                    <a:cubicBezTo>
                      <a:pt x="396" y="7042"/>
                      <a:pt x="457" y="7012"/>
                      <a:pt x="396" y="6951"/>
                    </a:cubicBezTo>
                    <a:cubicBezTo>
                      <a:pt x="396" y="6951"/>
                      <a:pt x="396" y="6921"/>
                      <a:pt x="396" y="6921"/>
                    </a:cubicBezTo>
                    <a:cubicBezTo>
                      <a:pt x="426" y="6890"/>
                      <a:pt x="457" y="6890"/>
                      <a:pt x="457" y="6890"/>
                    </a:cubicBezTo>
                    <a:cubicBezTo>
                      <a:pt x="461" y="6894"/>
                      <a:pt x="466" y="6896"/>
                      <a:pt x="471" y="6896"/>
                    </a:cubicBezTo>
                    <a:cubicBezTo>
                      <a:pt x="504" y="6896"/>
                      <a:pt x="556" y="6817"/>
                      <a:pt x="609" y="6738"/>
                    </a:cubicBezTo>
                    <a:cubicBezTo>
                      <a:pt x="700" y="6647"/>
                      <a:pt x="730" y="6586"/>
                      <a:pt x="761" y="6586"/>
                    </a:cubicBezTo>
                    <a:lnTo>
                      <a:pt x="822" y="6586"/>
                    </a:lnTo>
                    <a:cubicBezTo>
                      <a:pt x="791" y="6556"/>
                      <a:pt x="882" y="6465"/>
                      <a:pt x="974" y="6343"/>
                    </a:cubicBezTo>
                    <a:cubicBezTo>
                      <a:pt x="1095" y="6221"/>
                      <a:pt x="1186" y="6100"/>
                      <a:pt x="1156" y="6069"/>
                    </a:cubicBezTo>
                    <a:cubicBezTo>
                      <a:pt x="1186" y="6069"/>
                      <a:pt x="1186" y="6039"/>
                      <a:pt x="1186" y="6039"/>
                    </a:cubicBezTo>
                    <a:cubicBezTo>
                      <a:pt x="1195" y="6048"/>
                      <a:pt x="1204" y="6052"/>
                      <a:pt x="1213" y="6052"/>
                    </a:cubicBezTo>
                    <a:cubicBezTo>
                      <a:pt x="1235" y="6052"/>
                      <a:pt x="1256" y="6030"/>
                      <a:pt x="1278" y="6009"/>
                    </a:cubicBezTo>
                    <a:cubicBezTo>
                      <a:pt x="1278" y="5948"/>
                      <a:pt x="1308" y="5917"/>
                      <a:pt x="1308" y="5917"/>
                    </a:cubicBezTo>
                    <a:cubicBezTo>
                      <a:pt x="1317" y="5926"/>
                      <a:pt x="1326" y="5930"/>
                      <a:pt x="1335" y="5930"/>
                    </a:cubicBezTo>
                    <a:cubicBezTo>
                      <a:pt x="1356" y="5930"/>
                      <a:pt x="1378" y="5909"/>
                      <a:pt x="1399" y="5887"/>
                    </a:cubicBezTo>
                    <a:cubicBezTo>
                      <a:pt x="1430" y="5857"/>
                      <a:pt x="1430" y="5826"/>
                      <a:pt x="1430" y="5826"/>
                    </a:cubicBezTo>
                    <a:cubicBezTo>
                      <a:pt x="1430" y="5796"/>
                      <a:pt x="1551" y="5674"/>
                      <a:pt x="1612" y="5644"/>
                    </a:cubicBezTo>
                    <a:cubicBezTo>
                      <a:pt x="1618" y="5650"/>
                      <a:pt x="1622" y="5652"/>
                      <a:pt x="1626" y="5652"/>
                    </a:cubicBezTo>
                    <a:cubicBezTo>
                      <a:pt x="1642" y="5652"/>
                      <a:pt x="1642" y="5608"/>
                      <a:pt x="1642" y="5583"/>
                    </a:cubicBezTo>
                    <a:cubicBezTo>
                      <a:pt x="1612" y="5553"/>
                      <a:pt x="1612" y="5522"/>
                      <a:pt x="1612" y="5492"/>
                    </a:cubicBezTo>
                    <a:lnTo>
                      <a:pt x="1612" y="5492"/>
                    </a:lnTo>
                    <a:lnTo>
                      <a:pt x="1673" y="5553"/>
                    </a:lnTo>
                    <a:cubicBezTo>
                      <a:pt x="1673" y="5568"/>
                      <a:pt x="1673" y="5576"/>
                      <a:pt x="1676" y="5576"/>
                    </a:cubicBezTo>
                    <a:cubicBezTo>
                      <a:pt x="1680" y="5576"/>
                      <a:pt x="1688" y="5568"/>
                      <a:pt x="1703" y="5553"/>
                    </a:cubicBezTo>
                    <a:lnTo>
                      <a:pt x="1733" y="5522"/>
                    </a:lnTo>
                    <a:cubicBezTo>
                      <a:pt x="1733" y="5522"/>
                      <a:pt x="1794" y="5431"/>
                      <a:pt x="1916" y="5310"/>
                    </a:cubicBezTo>
                    <a:cubicBezTo>
                      <a:pt x="2068" y="5188"/>
                      <a:pt x="2098" y="5127"/>
                      <a:pt x="2098" y="5097"/>
                    </a:cubicBezTo>
                    <a:cubicBezTo>
                      <a:pt x="2068" y="5097"/>
                      <a:pt x="2068" y="5066"/>
                      <a:pt x="2159" y="5036"/>
                    </a:cubicBezTo>
                    <a:cubicBezTo>
                      <a:pt x="2341" y="5036"/>
                      <a:pt x="2341" y="5036"/>
                      <a:pt x="2311" y="5006"/>
                    </a:cubicBezTo>
                    <a:cubicBezTo>
                      <a:pt x="2311" y="5006"/>
                      <a:pt x="2281" y="4975"/>
                      <a:pt x="2250" y="4975"/>
                    </a:cubicBezTo>
                    <a:cubicBezTo>
                      <a:pt x="2231" y="4938"/>
                      <a:pt x="2224" y="4912"/>
                      <a:pt x="2236" y="4912"/>
                    </a:cubicBezTo>
                    <a:cubicBezTo>
                      <a:pt x="2243" y="4912"/>
                      <a:pt x="2257" y="4922"/>
                      <a:pt x="2281" y="4945"/>
                    </a:cubicBezTo>
                    <a:cubicBezTo>
                      <a:pt x="2284" y="4947"/>
                      <a:pt x="2288" y="4947"/>
                      <a:pt x="2293" y="4947"/>
                    </a:cubicBezTo>
                    <a:cubicBezTo>
                      <a:pt x="2369" y="4947"/>
                      <a:pt x="2583" y="4729"/>
                      <a:pt x="2554" y="4671"/>
                    </a:cubicBezTo>
                    <a:lnTo>
                      <a:pt x="2554" y="4671"/>
                    </a:lnTo>
                    <a:lnTo>
                      <a:pt x="2585" y="4702"/>
                    </a:lnTo>
                    <a:cubicBezTo>
                      <a:pt x="2585" y="4710"/>
                      <a:pt x="2587" y="4714"/>
                      <a:pt x="2591" y="4714"/>
                    </a:cubicBezTo>
                    <a:cubicBezTo>
                      <a:pt x="2603" y="4714"/>
                      <a:pt x="2631" y="4685"/>
                      <a:pt x="2676" y="4641"/>
                    </a:cubicBezTo>
                    <a:cubicBezTo>
                      <a:pt x="2706" y="4610"/>
                      <a:pt x="2737" y="4610"/>
                      <a:pt x="2737" y="4610"/>
                    </a:cubicBezTo>
                    <a:cubicBezTo>
                      <a:pt x="2712" y="4561"/>
                      <a:pt x="2788" y="4511"/>
                      <a:pt x="2817" y="4511"/>
                    </a:cubicBezTo>
                    <a:cubicBezTo>
                      <a:pt x="2824" y="4511"/>
                      <a:pt x="2828" y="4514"/>
                      <a:pt x="2828" y="4519"/>
                    </a:cubicBezTo>
                    <a:cubicBezTo>
                      <a:pt x="2858" y="4534"/>
                      <a:pt x="2873" y="4542"/>
                      <a:pt x="2885" y="4542"/>
                    </a:cubicBezTo>
                    <a:cubicBezTo>
                      <a:pt x="2896" y="4542"/>
                      <a:pt x="2904" y="4534"/>
                      <a:pt x="2919" y="4519"/>
                    </a:cubicBezTo>
                    <a:cubicBezTo>
                      <a:pt x="2919" y="4444"/>
                      <a:pt x="3001" y="4390"/>
                      <a:pt x="3047" y="4390"/>
                    </a:cubicBezTo>
                    <a:cubicBezTo>
                      <a:pt x="3057" y="4390"/>
                      <a:pt x="3065" y="4392"/>
                      <a:pt x="3071" y="4398"/>
                    </a:cubicBezTo>
                    <a:cubicBezTo>
                      <a:pt x="3071" y="4398"/>
                      <a:pt x="3071" y="4398"/>
                      <a:pt x="3101" y="4367"/>
                    </a:cubicBezTo>
                    <a:cubicBezTo>
                      <a:pt x="3101" y="4337"/>
                      <a:pt x="3132" y="4307"/>
                      <a:pt x="3162" y="4307"/>
                    </a:cubicBezTo>
                    <a:cubicBezTo>
                      <a:pt x="3192" y="4246"/>
                      <a:pt x="3223" y="4246"/>
                      <a:pt x="3192" y="4215"/>
                    </a:cubicBezTo>
                    <a:cubicBezTo>
                      <a:pt x="3162" y="4185"/>
                      <a:pt x="3132" y="4185"/>
                      <a:pt x="3162" y="4155"/>
                    </a:cubicBezTo>
                    <a:lnTo>
                      <a:pt x="3162" y="4155"/>
                    </a:lnTo>
                    <a:lnTo>
                      <a:pt x="3192" y="4185"/>
                    </a:lnTo>
                    <a:cubicBezTo>
                      <a:pt x="3192" y="4191"/>
                      <a:pt x="3195" y="4193"/>
                      <a:pt x="3199" y="4193"/>
                    </a:cubicBezTo>
                    <a:cubicBezTo>
                      <a:pt x="3216" y="4193"/>
                      <a:pt x="3265" y="4149"/>
                      <a:pt x="3314" y="4124"/>
                    </a:cubicBezTo>
                    <a:cubicBezTo>
                      <a:pt x="3405" y="4063"/>
                      <a:pt x="3466" y="4033"/>
                      <a:pt x="3496" y="4033"/>
                    </a:cubicBezTo>
                    <a:lnTo>
                      <a:pt x="3496" y="4003"/>
                    </a:lnTo>
                    <a:cubicBezTo>
                      <a:pt x="3496" y="3967"/>
                      <a:pt x="3507" y="3952"/>
                      <a:pt x="3515" y="3952"/>
                    </a:cubicBezTo>
                    <a:cubicBezTo>
                      <a:pt x="3522" y="3952"/>
                      <a:pt x="3527" y="3960"/>
                      <a:pt x="3527" y="3972"/>
                    </a:cubicBezTo>
                    <a:cubicBezTo>
                      <a:pt x="3557" y="3972"/>
                      <a:pt x="3648" y="3942"/>
                      <a:pt x="3648" y="3881"/>
                    </a:cubicBezTo>
                    <a:cubicBezTo>
                      <a:pt x="3679" y="3881"/>
                      <a:pt x="3709" y="3851"/>
                      <a:pt x="3709" y="3851"/>
                    </a:cubicBezTo>
                    <a:cubicBezTo>
                      <a:pt x="3725" y="3859"/>
                      <a:pt x="3740" y="3863"/>
                      <a:pt x="3752" y="3863"/>
                    </a:cubicBezTo>
                    <a:cubicBezTo>
                      <a:pt x="3784" y="3863"/>
                      <a:pt x="3800" y="3834"/>
                      <a:pt x="3800" y="3790"/>
                    </a:cubicBezTo>
                    <a:cubicBezTo>
                      <a:pt x="3800" y="3805"/>
                      <a:pt x="3808" y="3813"/>
                      <a:pt x="3819" y="3813"/>
                    </a:cubicBezTo>
                    <a:cubicBezTo>
                      <a:pt x="3831" y="3813"/>
                      <a:pt x="3846" y="3805"/>
                      <a:pt x="3861" y="3790"/>
                    </a:cubicBezTo>
                    <a:cubicBezTo>
                      <a:pt x="3861" y="3745"/>
                      <a:pt x="3910" y="3717"/>
                      <a:pt x="3936" y="3717"/>
                    </a:cubicBezTo>
                    <a:cubicBezTo>
                      <a:pt x="3946" y="3717"/>
                      <a:pt x="3952" y="3721"/>
                      <a:pt x="3952" y="3729"/>
                    </a:cubicBezTo>
                    <a:lnTo>
                      <a:pt x="3983" y="3699"/>
                    </a:lnTo>
                    <a:cubicBezTo>
                      <a:pt x="3983" y="3668"/>
                      <a:pt x="4013" y="3668"/>
                      <a:pt x="4013" y="3638"/>
                    </a:cubicBezTo>
                    <a:cubicBezTo>
                      <a:pt x="4044" y="3638"/>
                      <a:pt x="4074" y="3638"/>
                      <a:pt x="4074" y="3577"/>
                    </a:cubicBezTo>
                    <a:cubicBezTo>
                      <a:pt x="4074" y="3547"/>
                      <a:pt x="4074" y="3516"/>
                      <a:pt x="4074" y="3516"/>
                    </a:cubicBezTo>
                    <a:cubicBezTo>
                      <a:pt x="4104" y="3516"/>
                      <a:pt x="4104" y="3547"/>
                      <a:pt x="4104" y="3607"/>
                    </a:cubicBezTo>
                    <a:cubicBezTo>
                      <a:pt x="4097" y="3615"/>
                      <a:pt x="4095" y="3619"/>
                      <a:pt x="4097" y="3619"/>
                    </a:cubicBezTo>
                    <a:cubicBezTo>
                      <a:pt x="4102" y="3619"/>
                      <a:pt x="4142" y="3585"/>
                      <a:pt x="4165" y="3516"/>
                    </a:cubicBezTo>
                    <a:cubicBezTo>
                      <a:pt x="4165" y="3538"/>
                      <a:pt x="4165" y="3559"/>
                      <a:pt x="4176" y="3559"/>
                    </a:cubicBezTo>
                    <a:cubicBezTo>
                      <a:pt x="4180" y="3559"/>
                      <a:pt x="4187" y="3556"/>
                      <a:pt x="4196" y="3547"/>
                    </a:cubicBezTo>
                    <a:cubicBezTo>
                      <a:pt x="4196" y="3547"/>
                      <a:pt x="4226" y="3516"/>
                      <a:pt x="4226" y="3486"/>
                    </a:cubicBezTo>
                    <a:lnTo>
                      <a:pt x="4287" y="3455"/>
                    </a:lnTo>
                    <a:cubicBezTo>
                      <a:pt x="4317" y="3455"/>
                      <a:pt x="4348" y="3455"/>
                      <a:pt x="4378" y="3425"/>
                    </a:cubicBezTo>
                    <a:cubicBezTo>
                      <a:pt x="4378" y="3410"/>
                      <a:pt x="4378" y="3402"/>
                      <a:pt x="4382" y="3402"/>
                    </a:cubicBezTo>
                    <a:cubicBezTo>
                      <a:pt x="4385" y="3402"/>
                      <a:pt x="4393" y="3410"/>
                      <a:pt x="4408" y="3425"/>
                    </a:cubicBezTo>
                    <a:cubicBezTo>
                      <a:pt x="4416" y="3433"/>
                      <a:pt x="4422" y="3437"/>
                      <a:pt x="4426" y="3437"/>
                    </a:cubicBezTo>
                    <a:cubicBezTo>
                      <a:pt x="4437" y="3437"/>
                      <a:pt x="4431" y="3409"/>
                      <a:pt x="4408" y="3364"/>
                    </a:cubicBezTo>
                    <a:cubicBezTo>
                      <a:pt x="4408" y="3343"/>
                      <a:pt x="4423" y="3321"/>
                      <a:pt x="4443" y="3321"/>
                    </a:cubicBezTo>
                    <a:cubicBezTo>
                      <a:pt x="4451" y="3321"/>
                      <a:pt x="4460" y="3325"/>
                      <a:pt x="4469" y="3334"/>
                    </a:cubicBezTo>
                    <a:cubicBezTo>
                      <a:pt x="4487" y="3369"/>
                      <a:pt x="4505" y="3384"/>
                      <a:pt x="4510" y="3384"/>
                    </a:cubicBezTo>
                    <a:cubicBezTo>
                      <a:pt x="4514" y="3384"/>
                      <a:pt x="4512" y="3377"/>
                      <a:pt x="4499" y="3364"/>
                    </a:cubicBezTo>
                    <a:cubicBezTo>
                      <a:pt x="4499" y="3303"/>
                      <a:pt x="4530" y="3303"/>
                      <a:pt x="4530" y="3303"/>
                    </a:cubicBezTo>
                    <a:cubicBezTo>
                      <a:pt x="4530" y="3273"/>
                      <a:pt x="4499" y="3243"/>
                      <a:pt x="4530" y="3212"/>
                    </a:cubicBezTo>
                    <a:lnTo>
                      <a:pt x="4560" y="3243"/>
                    </a:lnTo>
                    <a:lnTo>
                      <a:pt x="4560" y="3273"/>
                    </a:lnTo>
                    <a:lnTo>
                      <a:pt x="4530" y="3303"/>
                    </a:lnTo>
                    <a:cubicBezTo>
                      <a:pt x="4534" y="3307"/>
                      <a:pt x="4540" y="3309"/>
                      <a:pt x="4548" y="3309"/>
                    </a:cubicBezTo>
                    <a:cubicBezTo>
                      <a:pt x="4601" y="3309"/>
                      <a:pt x="4736" y="3227"/>
                      <a:pt x="4895" y="3121"/>
                    </a:cubicBezTo>
                    <a:cubicBezTo>
                      <a:pt x="4925" y="3121"/>
                      <a:pt x="4925" y="3091"/>
                      <a:pt x="4895" y="3060"/>
                    </a:cubicBezTo>
                    <a:cubicBezTo>
                      <a:pt x="4879" y="3030"/>
                      <a:pt x="4879" y="3022"/>
                      <a:pt x="4887" y="3022"/>
                    </a:cubicBezTo>
                    <a:cubicBezTo>
                      <a:pt x="4895" y="3022"/>
                      <a:pt x="4910" y="3030"/>
                      <a:pt x="4925" y="3030"/>
                    </a:cubicBezTo>
                    <a:cubicBezTo>
                      <a:pt x="4952" y="3071"/>
                      <a:pt x="4980" y="3087"/>
                      <a:pt x="4993" y="3087"/>
                    </a:cubicBezTo>
                    <a:cubicBezTo>
                      <a:pt x="5010" y="3087"/>
                      <a:pt x="5005" y="3063"/>
                      <a:pt x="4955" y="3030"/>
                    </a:cubicBezTo>
                    <a:cubicBezTo>
                      <a:pt x="4938" y="2994"/>
                      <a:pt x="4930" y="2980"/>
                      <a:pt x="4939" y="2980"/>
                    </a:cubicBezTo>
                    <a:cubicBezTo>
                      <a:pt x="4946" y="2980"/>
                      <a:pt x="4961" y="2987"/>
                      <a:pt x="4986" y="3000"/>
                    </a:cubicBezTo>
                    <a:cubicBezTo>
                      <a:pt x="5001" y="3015"/>
                      <a:pt x="5009" y="3022"/>
                      <a:pt x="5012" y="3022"/>
                    </a:cubicBezTo>
                    <a:cubicBezTo>
                      <a:pt x="5016" y="3022"/>
                      <a:pt x="5016" y="3015"/>
                      <a:pt x="5016" y="3000"/>
                    </a:cubicBezTo>
                    <a:cubicBezTo>
                      <a:pt x="5016" y="2978"/>
                      <a:pt x="5031" y="2957"/>
                      <a:pt x="5040" y="2957"/>
                    </a:cubicBezTo>
                    <a:cubicBezTo>
                      <a:pt x="5044" y="2957"/>
                      <a:pt x="5047" y="2960"/>
                      <a:pt x="5047" y="2969"/>
                    </a:cubicBezTo>
                    <a:cubicBezTo>
                      <a:pt x="5068" y="2991"/>
                      <a:pt x="5090" y="3012"/>
                      <a:pt x="5100" y="3012"/>
                    </a:cubicBezTo>
                    <a:cubicBezTo>
                      <a:pt x="5105" y="3012"/>
                      <a:pt x="5107" y="3008"/>
                      <a:pt x="5107" y="3000"/>
                    </a:cubicBezTo>
                    <a:cubicBezTo>
                      <a:pt x="5107" y="3000"/>
                      <a:pt x="5121" y="2986"/>
                      <a:pt x="5139" y="2986"/>
                    </a:cubicBezTo>
                    <a:cubicBezTo>
                      <a:pt x="5148" y="2986"/>
                      <a:pt x="5158" y="2989"/>
                      <a:pt x="5168" y="3000"/>
                    </a:cubicBezTo>
                    <a:cubicBezTo>
                      <a:pt x="5174" y="3005"/>
                      <a:pt x="5179" y="3008"/>
                      <a:pt x="5182" y="3008"/>
                    </a:cubicBezTo>
                    <a:cubicBezTo>
                      <a:pt x="5199" y="3008"/>
                      <a:pt x="5199" y="2963"/>
                      <a:pt x="5199" y="2939"/>
                    </a:cubicBezTo>
                    <a:cubicBezTo>
                      <a:pt x="5215" y="2889"/>
                      <a:pt x="5232" y="2866"/>
                      <a:pt x="5244" y="2866"/>
                    </a:cubicBezTo>
                    <a:cubicBezTo>
                      <a:pt x="5253" y="2866"/>
                      <a:pt x="5259" y="2881"/>
                      <a:pt x="5259" y="2908"/>
                    </a:cubicBezTo>
                    <a:cubicBezTo>
                      <a:pt x="5268" y="2925"/>
                      <a:pt x="5279" y="2933"/>
                      <a:pt x="5290" y="2933"/>
                    </a:cubicBezTo>
                    <a:cubicBezTo>
                      <a:pt x="5319" y="2933"/>
                      <a:pt x="5351" y="2883"/>
                      <a:pt x="5351" y="2817"/>
                    </a:cubicBezTo>
                    <a:cubicBezTo>
                      <a:pt x="5351" y="2804"/>
                      <a:pt x="5351" y="2794"/>
                      <a:pt x="5351" y="2787"/>
                    </a:cubicBezTo>
                    <a:cubicBezTo>
                      <a:pt x="5381" y="2817"/>
                      <a:pt x="5381" y="2817"/>
                      <a:pt x="5381" y="2817"/>
                    </a:cubicBezTo>
                    <a:cubicBezTo>
                      <a:pt x="5396" y="2802"/>
                      <a:pt x="5411" y="2794"/>
                      <a:pt x="5423" y="2794"/>
                    </a:cubicBezTo>
                    <a:cubicBezTo>
                      <a:pt x="5434" y="2794"/>
                      <a:pt x="5442" y="2802"/>
                      <a:pt x="5442" y="2817"/>
                    </a:cubicBezTo>
                    <a:cubicBezTo>
                      <a:pt x="5442" y="2817"/>
                      <a:pt x="5472" y="2817"/>
                      <a:pt x="5503" y="2756"/>
                    </a:cubicBezTo>
                    <a:cubicBezTo>
                      <a:pt x="5503" y="2706"/>
                      <a:pt x="5530" y="2684"/>
                      <a:pt x="5560" y="2684"/>
                    </a:cubicBezTo>
                    <a:cubicBezTo>
                      <a:pt x="5585" y="2684"/>
                      <a:pt x="5610" y="2699"/>
                      <a:pt x="5624" y="2726"/>
                    </a:cubicBezTo>
                    <a:lnTo>
                      <a:pt x="5655" y="2665"/>
                    </a:lnTo>
                    <a:cubicBezTo>
                      <a:pt x="5655" y="2628"/>
                      <a:pt x="5655" y="2602"/>
                      <a:pt x="5662" y="2602"/>
                    </a:cubicBezTo>
                    <a:cubicBezTo>
                      <a:pt x="5666" y="2602"/>
                      <a:pt x="5673" y="2612"/>
                      <a:pt x="5685" y="2635"/>
                    </a:cubicBezTo>
                    <a:lnTo>
                      <a:pt x="5715" y="2665"/>
                    </a:lnTo>
                    <a:cubicBezTo>
                      <a:pt x="5699" y="2615"/>
                      <a:pt x="5728" y="2592"/>
                      <a:pt x="5758" y="2592"/>
                    </a:cubicBezTo>
                    <a:cubicBezTo>
                      <a:pt x="5782" y="2592"/>
                      <a:pt x="5806" y="2607"/>
                      <a:pt x="5806" y="2635"/>
                    </a:cubicBezTo>
                    <a:cubicBezTo>
                      <a:pt x="5837" y="2665"/>
                      <a:pt x="5837" y="2665"/>
                      <a:pt x="5867" y="2665"/>
                    </a:cubicBezTo>
                    <a:lnTo>
                      <a:pt x="5837" y="2635"/>
                    </a:lnTo>
                    <a:cubicBezTo>
                      <a:pt x="5837" y="2604"/>
                      <a:pt x="5806" y="2574"/>
                      <a:pt x="5837" y="2574"/>
                    </a:cubicBezTo>
                    <a:cubicBezTo>
                      <a:pt x="5837" y="2559"/>
                      <a:pt x="5844" y="2551"/>
                      <a:pt x="5856" y="2551"/>
                    </a:cubicBezTo>
                    <a:cubicBezTo>
                      <a:pt x="5867" y="2551"/>
                      <a:pt x="5882" y="2559"/>
                      <a:pt x="5898" y="2574"/>
                    </a:cubicBezTo>
                    <a:cubicBezTo>
                      <a:pt x="5913" y="2589"/>
                      <a:pt x="5928" y="2597"/>
                      <a:pt x="5939" y="2597"/>
                    </a:cubicBezTo>
                    <a:cubicBezTo>
                      <a:pt x="5951" y="2597"/>
                      <a:pt x="5958" y="2589"/>
                      <a:pt x="5958" y="2574"/>
                    </a:cubicBezTo>
                    <a:cubicBezTo>
                      <a:pt x="5958" y="2574"/>
                      <a:pt x="5958" y="2574"/>
                      <a:pt x="5989" y="2604"/>
                    </a:cubicBezTo>
                    <a:cubicBezTo>
                      <a:pt x="6019" y="2604"/>
                      <a:pt x="6050" y="2574"/>
                      <a:pt x="6080" y="2574"/>
                    </a:cubicBezTo>
                    <a:cubicBezTo>
                      <a:pt x="6080" y="2538"/>
                      <a:pt x="6101" y="2524"/>
                      <a:pt x="6118" y="2524"/>
                    </a:cubicBezTo>
                    <a:cubicBezTo>
                      <a:pt x="6130" y="2524"/>
                      <a:pt x="6141" y="2531"/>
                      <a:pt x="6141" y="2544"/>
                    </a:cubicBezTo>
                    <a:cubicBezTo>
                      <a:pt x="6141" y="2544"/>
                      <a:pt x="6202" y="2513"/>
                      <a:pt x="6202" y="2483"/>
                    </a:cubicBezTo>
                    <a:cubicBezTo>
                      <a:pt x="6217" y="2468"/>
                      <a:pt x="6232" y="2460"/>
                      <a:pt x="6243" y="2460"/>
                    </a:cubicBezTo>
                    <a:cubicBezTo>
                      <a:pt x="6255" y="2460"/>
                      <a:pt x="6262" y="2468"/>
                      <a:pt x="6262" y="2483"/>
                    </a:cubicBezTo>
                    <a:cubicBezTo>
                      <a:pt x="6278" y="2498"/>
                      <a:pt x="6285" y="2506"/>
                      <a:pt x="6289" y="2506"/>
                    </a:cubicBezTo>
                    <a:cubicBezTo>
                      <a:pt x="6293" y="2506"/>
                      <a:pt x="6293" y="2498"/>
                      <a:pt x="6293" y="2483"/>
                    </a:cubicBezTo>
                    <a:cubicBezTo>
                      <a:pt x="6293" y="2452"/>
                      <a:pt x="6293" y="2452"/>
                      <a:pt x="6323" y="2422"/>
                    </a:cubicBezTo>
                    <a:lnTo>
                      <a:pt x="6354" y="2422"/>
                    </a:lnTo>
                    <a:cubicBezTo>
                      <a:pt x="6354" y="2392"/>
                      <a:pt x="6354" y="2392"/>
                      <a:pt x="6384" y="2361"/>
                    </a:cubicBezTo>
                    <a:lnTo>
                      <a:pt x="6506" y="2361"/>
                    </a:lnTo>
                    <a:cubicBezTo>
                      <a:pt x="6566" y="2331"/>
                      <a:pt x="6566" y="2331"/>
                      <a:pt x="6536" y="2300"/>
                    </a:cubicBezTo>
                    <a:lnTo>
                      <a:pt x="6536" y="2300"/>
                    </a:lnTo>
                    <a:cubicBezTo>
                      <a:pt x="6526" y="2311"/>
                      <a:pt x="6516" y="2314"/>
                      <a:pt x="6509" y="2314"/>
                    </a:cubicBezTo>
                    <a:cubicBezTo>
                      <a:pt x="6495" y="2314"/>
                      <a:pt x="6495" y="2300"/>
                      <a:pt x="6536" y="2300"/>
                    </a:cubicBezTo>
                    <a:cubicBezTo>
                      <a:pt x="6566" y="2300"/>
                      <a:pt x="6658" y="2300"/>
                      <a:pt x="6718" y="2270"/>
                    </a:cubicBezTo>
                    <a:cubicBezTo>
                      <a:pt x="6779" y="2240"/>
                      <a:pt x="6779" y="2240"/>
                      <a:pt x="6779" y="2209"/>
                    </a:cubicBezTo>
                    <a:cubicBezTo>
                      <a:pt x="6749" y="2179"/>
                      <a:pt x="6741" y="2164"/>
                      <a:pt x="6749" y="2164"/>
                    </a:cubicBezTo>
                    <a:cubicBezTo>
                      <a:pt x="6756" y="2164"/>
                      <a:pt x="6779" y="2179"/>
                      <a:pt x="6810" y="2209"/>
                    </a:cubicBezTo>
                    <a:cubicBezTo>
                      <a:pt x="6840" y="2224"/>
                      <a:pt x="6863" y="2232"/>
                      <a:pt x="6874" y="2232"/>
                    </a:cubicBezTo>
                    <a:cubicBezTo>
                      <a:pt x="6886" y="2232"/>
                      <a:pt x="6886" y="2224"/>
                      <a:pt x="6870" y="2209"/>
                    </a:cubicBezTo>
                    <a:cubicBezTo>
                      <a:pt x="6901" y="2179"/>
                      <a:pt x="6901" y="2179"/>
                      <a:pt x="6901" y="2179"/>
                    </a:cubicBezTo>
                    <a:cubicBezTo>
                      <a:pt x="6910" y="2188"/>
                      <a:pt x="6916" y="2191"/>
                      <a:pt x="6921" y="2191"/>
                    </a:cubicBezTo>
                    <a:cubicBezTo>
                      <a:pt x="6934" y="2191"/>
                      <a:pt x="6940" y="2170"/>
                      <a:pt x="6962" y="2148"/>
                    </a:cubicBezTo>
                    <a:cubicBezTo>
                      <a:pt x="6992" y="2148"/>
                      <a:pt x="6992" y="2148"/>
                      <a:pt x="6992" y="2179"/>
                    </a:cubicBezTo>
                    <a:cubicBezTo>
                      <a:pt x="6992" y="2179"/>
                      <a:pt x="7022" y="2148"/>
                      <a:pt x="7053" y="2148"/>
                    </a:cubicBezTo>
                    <a:cubicBezTo>
                      <a:pt x="7053" y="2104"/>
                      <a:pt x="7134" y="2076"/>
                      <a:pt x="7190" y="2076"/>
                    </a:cubicBezTo>
                    <a:cubicBezTo>
                      <a:pt x="7210" y="2076"/>
                      <a:pt x="7227" y="2080"/>
                      <a:pt x="7235" y="2088"/>
                    </a:cubicBezTo>
                    <a:cubicBezTo>
                      <a:pt x="7235" y="2088"/>
                      <a:pt x="7265" y="2088"/>
                      <a:pt x="7265" y="2057"/>
                    </a:cubicBezTo>
                    <a:cubicBezTo>
                      <a:pt x="7265" y="2007"/>
                      <a:pt x="7275" y="1984"/>
                      <a:pt x="7288" y="1984"/>
                    </a:cubicBezTo>
                    <a:cubicBezTo>
                      <a:pt x="7299" y="1984"/>
                      <a:pt x="7313" y="2000"/>
                      <a:pt x="7326" y="2027"/>
                    </a:cubicBezTo>
                    <a:cubicBezTo>
                      <a:pt x="7345" y="2008"/>
                      <a:pt x="7386" y="1979"/>
                      <a:pt x="7415" y="1979"/>
                    </a:cubicBezTo>
                    <a:cubicBezTo>
                      <a:pt x="7434" y="1979"/>
                      <a:pt x="7448" y="1991"/>
                      <a:pt x="7448" y="2027"/>
                    </a:cubicBezTo>
                    <a:cubicBezTo>
                      <a:pt x="7478" y="2057"/>
                      <a:pt x="7478" y="2088"/>
                      <a:pt x="7478" y="2088"/>
                    </a:cubicBezTo>
                    <a:cubicBezTo>
                      <a:pt x="7478" y="2057"/>
                      <a:pt x="7509" y="2027"/>
                      <a:pt x="7509" y="2027"/>
                    </a:cubicBezTo>
                    <a:cubicBezTo>
                      <a:pt x="7509" y="1996"/>
                      <a:pt x="7509" y="1996"/>
                      <a:pt x="7600" y="1966"/>
                    </a:cubicBezTo>
                    <a:cubicBezTo>
                      <a:pt x="7630" y="1966"/>
                      <a:pt x="7721" y="1905"/>
                      <a:pt x="7752" y="1905"/>
                    </a:cubicBezTo>
                    <a:cubicBezTo>
                      <a:pt x="7773" y="1884"/>
                      <a:pt x="7825" y="1862"/>
                      <a:pt x="7864" y="1862"/>
                    </a:cubicBezTo>
                    <a:cubicBezTo>
                      <a:pt x="7881" y="1862"/>
                      <a:pt x="7895" y="1866"/>
                      <a:pt x="7904" y="1875"/>
                    </a:cubicBezTo>
                    <a:cubicBezTo>
                      <a:pt x="7904" y="1875"/>
                      <a:pt x="7934" y="1875"/>
                      <a:pt x="7965" y="1814"/>
                    </a:cubicBezTo>
                    <a:cubicBezTo>
                      <a:pt x="7965" y="1799"/>
                      <a:pt x="7980" y="1791"/>
                      <a:pt x="7995" y="1791"/>
                    </a:cubicBezTo>
                    <a:cubicBezTo>
                      <a:pt x="8010" y="1791"/>
                      <a:pt x="8025" y="1799"/>
                      <a:pt x="8025" y="1814"/>
                    </a:cubicBezTo>
                    <a:lnTo>
                      <a:pt x="8056" y="1814"/>
                    </a:lnTo>
                    <a:cubicBezTo>
                      <a:pt x="8086" y="1753"/>
                      <a:pt x="8117" y="1753"/>
                      <a:pt x="8117" y="1753"/>
                    </a:cubicBezTo>
                    <a:cubicBezTo>
                      <a:pt x="8117" y="1771"/>
                      <a:pt x="8127" y="1788"/>
                      <a:pt x="8141" y="1788"/>
                    </a:cubicBezTo>
                    <a:cubicBezTo>
                      <a:pt x="8152" y="1788"/>
                      <a:pt x="8165" y="1779"/>
                      <a:pt x="8177" y="1753"/>
                    </a:cubicBezTo>
                    <a:cubicBezTo>
                      <a:pt x="8147" y="1723"/>
                      <a:pt x="8177" y="1723"/>
                      <a:pt x="8208" y="1723"/>
                    </a:cubicBezTo>
                    <a:cubicBezTo>
                      <a:pt x="8269" y="1723"/>
                      <a:pt x="8998" y="1541"/>
                      <a:pt x="8998" y="1510"/>
                    </a:cubicBezTo>
                    <a:lnTo>
                      <a:pt x="9059" y="1510"/>
                    </a:lnTo>
                    <a:cubicBezTo>
                      <a:pt x="9089" y="1510"/>
                      <a:pt x="9120" y="1480"/>
                      <a:pt x="9120" y="1480"/>
                    </a:cubicBezTo>
                    <a:cubicBezTo>
                      <a:pt x="9131" y="1503"/>
                      <a:pt x="9152" y="1513"/>
                      <a:pt x="9176" y="1513"/>
                    </a:cubicBezTo>
                    <a:cubicBezTo>
                      <a:pt x="9215" y="1513"/>
                      <a:pt x="9264" y="1487"/>
                      <a:pt x="9302" y="1449"/>
                    </a:cubicBezTo>
                    <a:cubicBezTo>
                      <a:pt x="9332" y="1419"/>
                      <a:pt x="9363" y="1419"/>
                      <a:pt x="9363" y="1419"/>
                    </a:cubicBezTo>
                    <a:cubicBezTo>
                      <a:pt x="9376" y="1445"/>
                      <a:pt x="9394" y="1454"/>
                      <a:pt x="9413" y="1454"/>
                    </a:cubicBezTo>
                    <a:cubicBezTo>
                      <a:pt x="9439" y="1454"/>
                      <a:pt x="9467" y="1436"/>
                      <a:pt x="9484" y="1419"/>
                    </a:cubicBezTo>
                    <a:cubicBezTo>
                      <a:pt x="9484" y="1369"/>
                      <a:pt x="9494" y="1346"/>
                      <a:pt x="9507" y="1346"/>
                    </a:cubicBezTo>
                    <a:cubicBezTo>
                      <a:pt x="9518" y="1346"/>
                      <a:pt x="9532" y="1361"/>
                      <a:pt x="9545" y="1389"/>
                    </a:cubicBezTo>
                    <a:cubicBezTo>
                      <a:pt x="9545" y="1427"/>
                      <a:pt x="9556" y="1444"/>
                      <a:pt x="9568" y="1444"/>
                    </a:cubicBezTo>
                    <a:cubicBezTo>
                      <a:pt x="9585" y="1444"/>
                      <a:pt x="9606" y="1411"/>
                      <a:pt x="9606" y="1358"/>
                    </a:cubicBezTo>
                    <a:cubicBezTo>
                      <a:pt x="9624" y="1323"/>
                      <a:pt x="9631" y="1308"/>
                      <a:pt x="9640" y="1308"/>
                    </a:cubicBezTo>
                    <a:cubicBezTo>
                      <a:pt x="9647" y="1308"/>
                      <a:pt x="9654" y="1315"/>
                      <a:pt x="9667" y="1328"/>
                    </a:cubicBezTo>
                    <a:cubicBezTo>
                      <a:pt x="9685" y="1363"/>
                      <a:pt x="9702" y="1378"/>
                      <a:pt x="9714" y="1378"/>
                    </a:cubicBezTo>
                    <a:cubicBezTo>
                      <a:pt x="9722" y="1378"/>
                      <a:pt x="9728" y="1371"/>
                      <a:pt x="9728" y="1358"/>
                    </a:cubicBezTo>
                    <a:cubicBezTo>
                      <a:pt x="9728" y="1328"/>
                      <a:pt x="9735" y="1313"/>
                      <a:pt x="9747" y="1313"/>
                    </a:cubicBezTo>
                    <a:cubicBezTo>
                      <a:pt x="9758" y="1313"/>
                      <a:pt x="9773" y="1328"/>
                      <a:pt x="9788" y="1358"/>
                    </a:cubicBezTo>
                    <a:cubicBezTo>
                      <a:pt x="9819" y="1389"/>
                      <a:pt x="9834" y="1404"/>
                      <a:pt x="9842" y="1404"/>
                    </a:cubicBezTo>
                    <a:cubicBezTo>
                      <a:pt x="9849" y="1404"/>
                      <a:pt x="9849" y="1389"/>
                      <a:pt x="9849" y="1358"/>
                    </a:cubicBezTo>
                    <a:cubicBezTo>
                      <a:pt x="9866" y="1308"/>
                      <a:pt x="9892" y="1285"/>
                      <a:pt x="9922" y="1285"/>
                    </a:cubicBezTo>
                    <a:cubicBezTo>
                      <a:pt x="9946" y="1285"/>
                      <a:pt x="9974" y="1300"/>
                      <a:pt x="10001" y="1328"/>
                    </a:cubicBezTo>
                    <a:cubicBezTo>
                      <a:pt x="10001" y="1328"/>
                      <a:pt x="10015" y="1341"/>
                      <a:pt x="10024" y="1341"/>
                    </a:cubicBezTo>
                    <a:cubicBezTo>
                      <a:pt x="10028" y="1341"/>
                      <a:pt x="10031" y="1338"/>
                      <a:pt x="10031" y="1328"/>
                    </a:cubicBezTo>
                    <a:lnTo>
                      <a:pt x="10062" y="1358"/>
                    </a:lnTo>
                    <a:lnTo>
                      <a:pt x="10123" y="1328"/>
                    </a:lnTo>
                    <a:lnTo>
                      <a:pt x="10092" y="1297"/>
                    </a:lnTo>
                    <a:cubicBezTo>
                      <a:pt x="10123" y="1297"/>
                      <a:pt x="10275" y="1297"/>
                      <a:pt x="10427" y="1267"/>
                    </a:cubicBezTo>
                    <a:cubicBezTo>
                      <a:pt x="10670" y="1237"/>
                      <a:pt x="10731" y="1237"/>
                      <a:pt x="10700" y="1206"/>
                    </a:cubicBezTo>
                    <a:cubicBezTo>
                      <a:pt x="10685" y="1176"/>
                      <a:pt x="10685" y="1161"/>
                      <a:pt x="10693" y="1161"/>
                    </a:cubicBezTo>
                    <a:lnTo>
                      <a:pt x="10693" y="1161"/>
                    </a:lnTo>
                    <a:cubicBezTo>
                      <a:pt x="10700" y="1161"/>
                      <a:pt x="10715" y="1176"/>
                      <a:pt x="10731" y="1206"/>
                    </a:cubicBezTo>
                    <a:cubicBezTo>
                      <a:pt x="10751" y="1206"/>
                      <a:pt x="10785" y="1220"/>
                      <a:pt x="10814" y="1220"/>
                    </a:cubicBezTo>
                    <a:cubicBezTo>
                      <a:pt x="10829" y="1220"/>
                      <a:pt x="10842" y="1216"/>
                      <a:pt x="10852" y="1206"/>
                    </a:cubicBezTo>
                    <a:cubicBezTo>
                      <a:pt x="10913" y="1206"/>
                      <a:pt x="10943" y="1206"/>
                      <a:pt x="10943" y="1237"/>
                    </a:cubicBezTo>
                    <a:lnTo>
                      <a:pt x="10974" y="1237"/>
                    </a:lnTo>
                    <a:cubicBezTo>
                      <a:pt x="10996" y="1192"/>
                      <a:pt x="11083" y="1164"/>
                      <a:pt x="11153" y="1164"/>
                    </a:cubicBezTo>
                    <a:cubicBezTo>
                      <a:pt x="11178" y="1164"/>
                      <a:pt x="11201" y="1168"/>
                      <a:pt x="11217" y="1176"/>
                    </a:cubicBezTo>
                    <a:cubicBezTo>
                      <a:pt x="11247" y="1176"/>
                      <a:pt x="11278" y="1176"/>
                      <a:pt x="11339" y="1115"/>
                    </a:cubicBezTo>
                    <a:cubicBezTo>
                      <a:pt x="11354" y="1100"/>
                      <a:pt x="11361" y="1092"/>
                      <a:pt x="11369" y="1092"/>
                    </a:cubicBezTo>
                    <a:cubicBezTo>
                      <a:pt x="11377" y="1092"/>
                      <a:pt x="11384" y="1100"/>
                      <a:pt x="11399" y="1115"/>
                    </a:cubicBezTo>
                    <a:cubicBezTo>
                      <a:pt x="11399" y="1133"/>
                      <a:pt x="11450" y="1150"/>
                      <a:pt x="11487" y="1150"/>
                    </a:cubicBezTo>
                    <a:cubicBezTo>
                      <a:pt x="11514" y="1150"/>
                      <a:pt x="11534" y="1141"/>
                      <a:pt x="11521" y="1115"/>
                    </a:cubicBezTo>
                    <a:lnTo>
                      <a:pt x="11521" y="1115"/>
                    </a:lnTo>
                    <a:lnTo>
                      <a:pt x="11551" y="1145"/>
                    </a:lnTo>
                    <a:cubicBezTo>
                      <a:pt x="11557" y="1151"/>
                      <a:pt x="11563" y="1154"/>
                      <a:pt x="11568" y="1154"/>
                    </a:cubicBezTo>
                    <a:cubicBezTo>
                      <a:pt x="11592" y="1154"/>
                      <a:pt x="11612" y="1109"/>
                      <a:pt x="11612" y="1085"/>
                    </a:cubicBezTo>
                    <a:cubicBezTo>
                      <a:pt x="11598" y="1057"/>
                      <a:pt x="11597" y="1042"/>
                      <a:pt x="11602" y="1042"/>
                    </a:cubicBezTo>
                    <a:lnTo>
                      <a:pt x="11602" y="1042"/>
                    </a:lnTo>
                    <a:cubicBezTo>
                      <a:pt x="11609" y="1042"/>
                      <a:pt x="11626" y="1065"/>
                      <a:pt x="11642" y="1115"/>
                    </a:cubicBezTo>
                    <a:cubicBezTo>
                      <a:pt x="11642" y="1161"/>
                      <a:pt x="11650" y="1176"/>
                      <a:pt x="11658" y="1176"/>
                    </a:cubicBezTo>
                    <a:cubicBezTo>
                      <a:pt x="11665" y="1176"/>
                      <a:pt x="11673" y="1161"/>
                      <a:pt x="11673" y="1145"/>
                    </a:cubicBezTo>
                    <a:cubicBezTo>
                      <a:pt x="11694" y="1124"/>
                      <a:pt x="11701" y="1102"/>
                      <a:pt x="11713" y="1102"/>
                    </a:cubicBezTo>
                    <a:cubicBezTo>
                      <a:pt x="11718" y="1102"/>
                      <a:pt x="11725" y="1106"/>
                      <a:pt x="11734" y="1115"/>
                    </a:cubicBezTo>
                    <a:cubicBezTo>
                      <a:pt x="11764" y="1115"/>
                      <a:pt x="11794" y="1115"/>
                      <a:pt x="11764" y="1054"/>
                    </a:cubicBezTo>
                    <a:cubicBezTo>
                      <a:pt x="11764" y="993"/>
                      <a:pt x="11794" y="993"/>
                      <a:pt x="11825" y="993"/>
                    </a:cubicBezTo>
                    <a:cubicBezTo>
                      <a:pt x="11825" y="1024"/>
                      <a:pt x="11825" y="1024"/>
                      <a:pt x="11794" y="1085"/>
                    </a:cubicBezTo>
                    <a:cubicBezTo>
                      <a:pt x="11794" y="1085"/>
                      <a:pt x="11794" y="1085"/>
                      <a:pt x="11855" y="1054"/>
                    </a:cubicBezTo>
                    <a:cubicBezTo>
                      <a:pt x="11886" y="1054"/>
                      <a:pt x="11916" y="1085"/>
                      <a:pt x="11916" y="1115"/>
                    </a:cubicBezTo>
                    <a:cubicBezTo>
                      <a:pt x="11929" y="1128"/>
                      <a:pt x="11941" y="1135"/>
                      <a:pt x="11949" y="1135"/>
                    </a:cubicBezTo>
                    <a:cubicBezTo>
                      <a:pt x="11961" y="1135"/>
                      <a:pt x="11964" y="1120"/>
                      <a:pt x="11946" y="1085"/>
                    </a:cubicBezTo>
                    <a:cubicBezTo>
                      <a:pt x="11946" y="1024"/>
                      <a:pt x="11946" y="1024"/>
                      <a:pt x="11977" y="1024"/>
                    </a:cubicBezTo>
                    <a:cubicBezTo>
                      <a:pt x="12007" y="1024"/>
                      <a:pt x="12038" y="1024"/>
                      <a:pt x="12038" y="1054"/>
                    </a:cubicBezTo>
                    <a:cubicBezTo>
                      <a:pt x="12038" y="1085"/>
                      <a:pt x="12038" y="1085"/>
                      <a:pt x="12068" y="1085"/>
                    </a:cubicBezTo>
                    <a:cubicBezTo>
                      <a:pt x="12159" y="1085"/>
                      <a:pt x="12220" y="963"/>
                      <a:pt x="12220" y="902"/>
                    </a:cubicBezTo>
                    <a:cubicBezTo>
                      <a:pt x="12220" y="872"/>
                      <a:pt x="12220" y="857"/>
                      <a:pt x="12224" y="857"/>
                    </a:cubicBezTo>
                    <a:cubicBezTo>
                      <a:pt x="12228" y="857"/>
                      <a:pt x="12235" y="872"/>
                      <a:pt x="12250" y="902"/>
                    </a:cubicBezTo>
                    <a:cubicBezTo>
                      <a:pt x="12250" y="933"/>
                      <a:pt x="12281" y="933"/>
                      <a:pt x="12311" y="933"/>
                    </a:cubicBezTo>
                    <a:cubicBezTo>
                      <a:pt x="12311" y="963"/>
                      <a:pt x="12281" y="963"/>
                      <a:pt x="12250" y="963"/>
                    </a:cubicBezTo>
                    <a:lnTo>
                      <a:pt x="12250" y="993"/>
                    </a:lnTo>
                    <a:cubicBezTo>
                      <a:pt x="12266" y="1024"/>
                      <a:pt x="12281" y="1039"/>
                      <a:pt x="12296" y="1039"/>
                    </a:cubicBezTo>
                    <a:cubicBezTo>
                      <a:pt x="12311" y="1039"/>
                      <a:pt x="12326" y="1024"/>
                      <a:pt x="12342" y="993"/>
                    </a:cubicBezTo>
                    <a:cubicBezTo>
                      <a:pt x="12342" y="978"/>
                      <a:pt x="12342" y="971"/>
                      <a:pt x="12345" y="971"/>
                    </a:cubicBezTo>
                    <a:cubicBezTo>
                      <a:pt x="12349" y="971"/>
                      <a:pt x="12357" y="978"/>
                      <a:pt x="12372" y="993"/>
                    </a:cubicBezTo>
                    <a:cubicBezTo>
                      <a:pt x="12393" y="1015"/>
                      <a:pt x="12415" y="1036"/>
                      <a:pt x="12426" y="1036"/>
                    </a:cubicBezTo>
                    <a:cubicBezTo>
                      <a:pt x="12430" y="1036"/>
                      <a:pt x="12433" y="1033"/>
                      <a:pt x="12433" y="1024"/>
                    </a:cubicBezTo>
                    <a:cubicBezTo>
                      <a:pt x="12433" y="1024"/>
                      <a:pt x="12463" y="1024"/>
                      <a:pt x="12494" y="1054"/>
                    </a:cubicBezTo>
                    <a:cubicBezTo>
                      <a:pt x="12554" y="1054"/>
                      <a:pt x="12554" y="1054"/>
                      <a:pt x="12554" y="1024"/>
                    </a:cubicBezTo>
                    <a:cubicBezTo>
                      <a:pt x="12554" y="993"/>
                      <a:pt x="12585" y="993"/>
                      <a:pt x="12615" y="993"/>
                    </a:cubicBezTo>
                    <a:cubicBezTo>
                      <a:pt x="12615" y="993"/>
                      <a:pt x="12646" y="963"/>
                      <a:pt x="12646" y="933"/>
                    </a:cubicBezTo>
                    <a:cubicBezTo>
                      <a:pt x="12646" y="902"/>
                      <a:pt x="12676" y="872"/>
                      <a:pt x="12706" y="872"/>
                    </a:cubicBezTo>
                    <a:cubicBezTo>
                      <a:pt x="12731" y="859"/>
                      <a:pt x="12746" y="852"/>
                      <a:pt x="12757" y="852"/>
                    </a:cubicBezTo>
                    <a:cubicBezTo>
                      <a:pt x="12772" y="852"/>
                      <a:pt x="12780" y="867"/>
                      <a:pt x="12798" y="902"/>
                    </a:cubicBezTo>
                    <a:cubicBezTo>
                      <a:pt x="12798" y="933"/>
                      <a:pt x="12798" y="933"/>
                      <a:pt x="12828" y="933"/>
                    </a:cubicBezTo>
                    <a:cubicBezTo>
                      <a:pt x="12828" y="933"/>
                      <a:pt x="12858" y="933"/>
                      <a:pt x="12889" y="963"/>
                    </a:cubicBezTo>
                    <a:cubicBezTo>
                      <a:pt x="12898" y="972"/>
                      <a:pt x="12904" y="976"/>
                      <a:pt x="12908" y="976"/>
                    </a:cubicBezTo>
                    <a:cubicBezTo>
                      <a:pt x="12919" y="976"/>
                      <a:pt x="12919" y="954"/>
                      <a:pt x="12919" y="933"/>
                    </a:cubicBezTo>
                    <a:cubicBezTo>
                      <a:pt x="12919" y="902"/>
                      <a:pt x="12889" y="872"/>
                      <a:pt x="12889" y="872"/>
                    </a:cubicBezTo>
                    <a:cubicBezTo>
                      <a:pt x="12919" y="872"/>
                      <a:pt x="12949" y="933"/>
                      <a:pt x="12949" y="963"/>
                    </a:cubicBezTo>
                    <a:cubicBezTo>
                      <a:pt x="12965" y="993"/>
                      <a:pt x="12972" y="1009"/>
                      <a:pt x="12976" y="1009"/>
                    </a:cubicBezTo>
                    <a:cubicBezTo>
                      <a:pt x="12980" y="1009"/>
                      <a:pt x="12980" y="993"/>
                      <a:pt x="12980" y="963"/>
                    </a:cubicBezTo>
                    <a:cubicBezTo>
                      <a:pt x="12980" y="942"/>
                      <a:pt x="12995" y="920"/>
                      <a:pt x="13015" y="920"/>
                    </a:cubicBezTo>
                    <a:cubicBezTo>
                      <a:pt x="13023" y="920"/>
                      <a:pt x="13032" y="924"/>
                      <a:pt x="13041" y="933"/>
                    </a:cubicBezTo>
                    <a:cubicBezTo>
                      <a:pt x="13101" y="933"/>
                      <a:pt x="13132" y="933"/>
                      <a:pt x="13132" y="963"/>
                    </a:cubicBezTo>
                    <a:cubicBezTo>
                      <a:pt x="13142" y="973"/>
                      <a:pt x="13152" y="977"/>
                      <a:pt x="13161" y="977"/>
                    </a:cubicBezTo>
                    <a:cubicBezTo>
                      <a:pt x="13179" y="977"/>
                      <a:pt x="13193" y="963"/>
                      <a:pt x="13193" y="963"/>
                    </a:cubicBezTo>
                    <a:cubicBezTo>
                      <a:pt x="13210" y="927"/>
                      <a:pt x="13218" y="913"/>
                      <a:pt x="13239" y="913"/>
                    </a:cubicBezTo>
                    <a:cubicBezTo>
                      <a:pt x="13254" y="913"/>
                      <a:pt x="13276" y="920"/>
                      <a:pt x="13314" y="933"/>
                    </a:cubicBezTo>
                    <a:cubicBezTo>
                      <a:pt x="13360" y="978"/>
                      <a:pt x="13383" y="1001"/>
                      <a:pt x="13394" y="1001"/>
                    </a:cubicBezTo>
                    <a:cubicBezTo>
                      <a:pt x="13405" y="1001"/>
                      <a:pt x="13405" y="978"/>
                      <a:pt x="13405" y="933"/>
                    </a:cubicBezTo>
                    <a:cubicBezTo>
                      <a:pt x="13405" y="915"/>
                      <a:pt x="13405" y="898"/>
                      <a:pt x="13411" y="898"/>
                    </a:cubicBezTo>
                    <a:cubicBezTo>
                      <a:pt x="13416" y="898"/>
                      <a:pt x="13423" y="907"/>
                      <a:pt x="13436" y="933"/>
                    </a:cubicBezTo>
                    <a:cubicBezTo>
                      <a:pt x="13445" y="942"/>
                      <a:pt x="13454" y="945"/>
                      <a:pt x="13463" y="945"/>
                    </a:cubicBezTo>
                    <a:cubicBezTo>
                      <a:pt x="13484" y="945"/>
                      <a:pt x="13506" y="924"/>
                      <a:pt x="13527" y="902"/>
                    </a:cubicBezTo>
                    <a:cubicBezTo>
                      <a:pt x="13557" y="872"/>
                      <a:pt x="13557" y="811"/>
                      <a:pt x="13557" y="781"/>
                    </a:cubicBezTo>
                    <a:cubicBezTo>
                      <a:pt x="13557" y="730"/>
                      <a:pt x="13557" y="708"/>
                      <a:pt x="13562" y="708"/>
                    </a:cubicBezTo>
                    <a:cubicBezTo>
                      <a:pt x="13567" y="708"/>
                      <a:pt x="13574" y="723"/>
                      <a:pt x="13588" y="750"/>
                    </a:cubicBezTo>
                    <a:cubicBezTo>
                      <a:pt x="13618" y="750"/>
                      <a:pt x="13649" y="781"/>
                      <a:pt x="13649" y="811"/>
                    </a:cubicBezTo>
                    <a:cubicBezTo>
                      <a:pt x="13649" y="841"/>
                      <a:pt x="13618" y="841"/>
                      <a:pt x="13618" y="841"/>
                    </a:cubicBezTo>
                    <a:lnTo>
                      <a:pt x="13588" y="841"/>
                    </a:lnTo>
                    <a:cubicBezTo>
                      <a:pt x="13588" y="872"/>
                      <a:pt x="13588" y="902"/>
                      <a:pt x="13649" y="902"/>
                    </a:cubicBezTo>
                    <a:cubicBezTo>
                      <a:pt x="13664" y="917"/>
                      <a:pt x="13671" y="925"/>
                      <a:pt x="13675" y="925"/>
                    </a:cubicBezTo>
                    <a:cubicBezTo>
                      <a:pt x="13679" y="925"/>
                      <a:pt x="13679" y="917"/>
                      <a:pt x="13679" y="902"/>
                    </a:cubicBezTo>
                    <a:cubicBezTo>
                      <a:pt x="13709" y="933"/>
                      <a:pt x="13770" y="933"/>
                      <a:pt x="13801" y="933"/>
                    </a:cubicBezTo>
                    <a:cubicBezTo>
                      <a:pt x="13861" y="933"/>
                      <a:pt x="13922" y="933"/>
                      <a:pt x="13953" y="963"/>
                    </a:cubicBezTo>
                    <a:cubicBezTo>
                      <a:pt x="13983" y="963"/>
                      <a:pt x="14013" y="963"/>
                      <a:pt x="14013" y="933"/>
                    </a:cubicBezTo>
                    <a:cubicBezTo>
                      <a:pt x="14013" y="897"/>
                      <a:pt x="14024" y="882"/>
                      <a:pt x="14032" y="882"/>
                    </a:cubicBezTo>
                    <a:cubicBezTo>
                      <a:pt x="14039" y="882"/>
                      <a:pt x="14044" y="890"/>
                      <a:pt x="14044" y="902"/>
                    </a:cubicBezTo>
                    <a:cubicBezTo>
                      <a:pt x="14044" y="940"/>
                      <a:pt x="14160" y="966"/>
                      <a:pt x="14256" y="966"/>
                    </a:cubicBezTo>
                    <a:cubicBezTo>
                      <a:pt x="14315" y="966"/>
                      <a:pt x="14366" y="956"/>
                      <a:pt x="14378" y="933"/>
                    </a:cubicBezTo>
                    <a:lnTo>
                      <a:pt x="14439" y="933"/>
                    </a:lnTo>
                    <a:cubicBezTo>
                      <a:pt x="14454" y="948"/>
                      <a:pt x="14500" y="955"/>
                      <a:pt x="14541" y="955"/>
                    </a:cubicBezTo>
                    <a:cubicBezTo>
                      <a:pt x="14583" y="955"/>
                      <a:pt x="14621" y="948"/>
                      <a:pt x="14621" y="933"/>
                    </a:cubicBezTo>
                    <a:lnTo>
                      <a:pt x="14712" y="933"/>
                    </a:lnTo>
                    <a:cubicBezTo>
                      <a:pt x="14728" y="948"/>
                      <a:pt x="14743" y="955"/>
                      <a:pt x="14758" y="955"/>
                    </a:cubicBezTo>
                    <a:cubicBezTo>
                      <a:pt x="14773" y="955"/>
                      <a:pt x="14788" y="948"/>
                      <a:pt x="14804" y="933"/>
                    </a:cubicBezTo>
                    <a:cubicBezTo>
                      <a:pt x="14804" y="921"/>
                      <a:pt x="14804" y="910"/>
                      <a:pt x="14804" y="902"/>
                    </a:cubicBezTo>
                    <a:cubicBezTo>
                      <a:pt x="14804" y="933"/>
                      <a:pt x="14864" y="933"/>
                      <a:pt x="14956" y="933"/>
                    </a:cubicBezTo>
                    <a:cubicBezTo>
                      <a:pt x="15047" y="933"/>
                      <a:pt x="15047" y="933"/>
                      <a:pt x="15016" y="902"/>
                    </a:cubicBezTo>
                    <a:cubicBezTo>
                      <a:pt x="15043" y="893"/>
                      <a:pt x="15062" y="890"/>
                      <a:pt x="15075" y="890"/>
                    </a:cubicBezTo>
                    <a:cubicBezTo>
                      <a:pt x="15108" y="890"/>
                      <a:pt x="15108" y="911"/>
                      <a:pt x="15108" y="933"/>
                    </a:cubicBezTo>
                    <a:cubicBezTo>
                      <a:pt x="15093" y="975"/>
                      <a:pt x="15099" y="998"/>
                      <a:pt x="15112" y="998"/>
                    </a:cubicBezTo>
                    <a:cubicBezTo>
                      <a:pt x="15127" y="998"/>
                      <a:pt x="15152" y="967"/>
                      <a:pt x="15168" y="902"/>
                    </a:cubicBezTo>
                    <a:cubicBezTo>
                      <a:pt x="15168" y="867"/>
                      <a:pt x="15189" y="852"/>
                      <a:pt x="15207" y="852"/>
                    </a:cubicBezTo>
                    <a:cubicBezTo>
                      <a:pt x="15219" y="852"/>
                      <a:pt x="15229" y="859"/>
                      <a:pt x="15229" y="872"/>
                    </a:cubicBezTo>
                    <a:cubicBezTo>
                      <a:pt x="15229" y="902"/>
                      <a:pt x="15199" y="902"/>
                      <a:pt x="15168" y="902"/>
                    </a:cubicBezTo>
                    <a:lnTo>
                      <a:pt x="15168" y="993"/>
                    </a:lnTo>
                    <a:cubicBezTo>
                      <a:pt x="15199" y="993"/>
                      <a:pt x="15199" y="993"/>
                      <a:pt x="15229" y="963"/>
                    </a:cubicBezTo>
                    <a:cubicBezTo>
                      <a:pt x="15229" y="963"/>
                      <a:pt x="15260" y="963"/>
                      <a:pt x="15260" y="902"/>
                    </a:cubicBezTo>
                    <a:cubicBezTo>
                      <a:pt x="15290" y="872"/>
                      <a:pt x="15290" y="841"/>
                      <a:pt x="15260" y="811"/>
                    </a:cubicBezTo>
                    <a:cubicBezTo>
                      <a:pt x="15260" y="781"/>
                      <a:pt x="15260" y="781"/>
                      <a:pt x="15290" y="781"/>
                    </a:cubicBezTo>
                    <a:cubicBezTo>
                      <a:pt x="15351" y="811"/>
                      <a:pt x="15351" y="841"/>
                      <a:pt x="15320" y="872"/>
                    </a:cubicBezTo>
                    <a:cubicBezTo>
                      <a:pt x="15290" y="872"/>
                      <a:pt x="15290" y="902"/>
                      <a:pt x="15290" y="963"/>
                    </a:cubicBezTo>
                    <a:cubicBezTo>
                      <a:pt x="15290" y="968"/>
                      <a:pt x="15294" y="971"/>
                      <a:pt x="15300" y="971"/>
                    </a:cubicBezTo>
                    <a:cubicBezTo>
                      <a:pt x="15329" y="971"/>
                      <a:pt x="15412" y="916"/>
                      <a:pt x="15412" y="841"/>
                    </a:cubicBezTo>
                    <a:lnTo>
                      <a:pt x="15412" y="872"/>
                    </a:lnTo>
                    <a:cubicBezTo>
                      <a:pt x="15412" y="933"/>
                      <a:pt x="15472" y="933"/>
                      <a:pt x="15503" y="933"/>
                    </a:cubicBezTo>
                    <a:cubicBezTo>
                      <a:pt x="15564" y="933"/>
                      <a:pt x="15594" y="933"/>
                      <a:pt x="15594" y="902"/>
                    </a:cubicBezTo>
                    <a:cubicBezTo>
                      <a:pt x="15594" y="879"/>
                      <a:pt x="15594" y="837"/>
                      <a:pt x="15608" y="833"/>
                    </a:cubicBezTo>
                    <a:lnTo>
                      <a:pt x="15608" y="833"/>
                    </a:lnTo>
                    <a:cubicBezTo>
                      <a:pt x="15594" y="816"/>
                      <a:pt x="15594" y="774"/>
                      <a:pt x="15594" y="750"/>
                    </a:cubicBezTo>
                    <a:lnTo>
                      <a:pt x="15594" y="750"/>
                    </a:lnTo>
                    <a:cubicBezTo>
                      <a:pt x="15594" y="750"/>
                      <a:pt x="15655" y="811"/>
                      <a:pt x="15655" y="841"/>
                    </a:cubicBezTo>
                    <a:cubicBezTo>
                      <a:pt x="15715" y="902"/>
                      <a:pt x="15746" y="933"/>
                      <a:pt x="15837" y="933"/>
                    </a:cubicBezTo>
                    <a:cubicBezTo>
                      <a:pt x="15898" y="933"/>
                      <a:pt x="15959" y="963"/>
                      <a:pt x="15989" y="993"/>
                    </a:cubicBezTo>
                    <a:cubicBezTo>
                      <a:pt x="16019" y="993"/>
                      <a:pt x="16050" y="993"/>
                      <a:pt x="16050" y="963"/>
                    </a:cubicBezTo>
                    <a:lnTo>
                      <a:pt x="16111" y="963"/>
                    </a:lnTo>
                    <a:cubicBezTo>
                      <a:pt x="16111" y="978"/>
                      <a:pt x="16126" y="986"/>
                      <a:pt x="16141" y="986"/>
                    </a:cubicBezTo>
                    <a:cubicBezTo>
                      <a:pt x="16156" y="986"/>
                      <a:pt x="16171" y="978"/>
                      <a:pt x="16171" y="963"/>
                    </a:cubicBezTo>
                    <a:cubicBezTo>
                      <a:pt x="16182" y="953"/>
                      <a:pt x="16188" y="950"/>
                      <a:pt x="16194" y="950"/>
                    </a:cubicBezTo>
                    <a:cubicBezTo>
                      <a:pt x="16205" y="950"/>
                      <a:pt x="16212" y="963"/>
                      <a:pt x="16232" y="963"/>
                    </a:cubicBezTo>
                    <a:cubicBezTo>
                      <a:pt x="16246" y="990"/>
                      <a:pt x="16253" y="1005"/>
                      <a:pt x="16258" y="1005"/>
                    </a:cubicBezTo>
                    <a:cubicBezTo>
                      <a:pt x="16263" y="1005"/>
                      <a:pt x="16263" y="983"/>
                      <a:pt x="16263" y="933"/>
                    </a:cubicBezTo>
                    <a:cubicBezTo>
                      <a:pt x="16263" y="902"/>
                      <a:pt x="16202" y="872"/>
                      <a:pt x="16202" y="872"/>
                    </a:cubicBezTo>
                    <a:lnTo>
                      <a:pt x="16141" y="841"/>
                    </a:lnTo>
                    <a:lnTo>
                      <a:pt x="16202" y="811"/>
                    </a:lnTo>
                    <a:cubicBezTo>
                      <a:pt x="16232" y="811"/>
                      <a:pt x="16263" y="781"/>
                      <a:pt x="16263" y="750"/>
                    </a:cubicBezTo>
                    <a:cubicBezTo>
                      <a:pt x="16263" y="750"/>
                      <a:pt x="16263" y="720"/>
                      <a:pt x="16293" y="720"/>
                    </a:cubicBezTo>
                    <a:cubicBezTo>
                      <a:pt x="16293" y="720"/>
                      <a:pt x="16293" y="750"/>
                      <a:pt x="16293" y="781"/>
                    </a:cubicBezTo>
                    <a:cubicBezTo>
                      <a:pt x="16263" y="841"/>
                      <a:pt x="16263" y="872"/>
                      <a:pt x="16263" y="902"/>
                    </a:cubicBezTo>
                    <a:cubicBezTo>
                      <a:pt x="16281" y="940"/>
                      <a:pt x="16312" y="966"/>
                      <a:pt x="16332" y="966"/>
                    </a:cubicBezTo>
                    <a:cubicBezTo>
                      <a:pt x="16345" y="966"/>
                      <a:pt x="16354" y="956"/>
                      <a:pt x="16354" y="933"/>
                    </a:cubicBezTo>
                    <a:cubicBezTo>
                      <a:pt x="16384" y="933"/>
                      <a:pt x="16384" y="933"/>
                      <a:pt x="16415" y="963"/>
                    </a:cubicBezTo>
                    <a:cubicBezTo>
                      <a:pt x="16402" y="976"/>
                      <a:pt x="16400" y="983"/>
                      <a:pt x="16404" y="983"/>
                    </a:cubicBezTo>
                    <a:cubicBezTo>
                      <a:pt x="16409" y="983"/>
                      <a:pt x="16427" y="968"/>
                      <a:pt x="16445" y="933"/>
                    </a:cubicBezTo>
                    <a:cubicBezTo>
                      <a:pt x="16460" y="902"/>
                      <a:pt x="16475" y="887"/>
                      <a:pt x="16487" y="887"/>
                    </a:cubicBezTo>
                    <a:cubicBezTo>
                      <a:pt x="16498" y="887"/>
                      <a:pt x="16506" y="902"/>
                      <a:pt x="16506" y="933"/>
                    </a:cubicBezTo>
                    <a:cubicBezTo>
                      <a:pt x="16544" y="990"/>
                      <a:pt x="16595" y="1012"/>
                      <a:pt x="16627" y="1012"/>
                    </a:cubicBezTo>
                    <a:cubicBezTo>
                      <a:pt x="16646" y="1012"/>
                      <a:pt x="16658" y="1005"/>
                      <a:pt x="16658" y="993"/>
                    </a:cubicBezTo>
                    <a:cubicBezTo>
                      <a:pt x="16658" y="958"/>
                      <a:pt x="16679" y="943"/>
                      <a:pt x="16702" y="943"/>
                    </a:cubicBezTo>
                    <a:cubicBezTo>
                      <a:pt x="16719" y="943"/>
                      <a:pt x="16736" y="950"/>
                      <a:pt x="16749" y="963"/>
                    </a:cubicBezTo>
                    <a:cubicBezTo>
                      <a:pt x="16764" y="978"/>
                      <a:pt x="16772" y="986"/>
                      <a:pt x="16779" y="986"/>
                    </a:cubicBezTo>
                    <a:cubicBezTo>
                      <a:pt x="16787" y="986"/>
                      <a:pt x="16795" y="978"/>
                      <a:pt x="16810" y="963"/>
                    </a:cubicBezTo>
                    <a:cubicBezTo>
                      <a:pt x="16810" y="993"/>
                      <a:pt x="16840" y="1024"/>
                      <a:pt x="16871" y="1024"/>
                    </a:cubicBezTo>
                    <a:cubicBezTo>
                      <a:pt x="16871" y="1024"/>
                      <a:pt x="16871" y="1024"/>
                      <a:pt x="16871" y="963"/>
                    </a:cubicBezTo>
                    <a:cubicBezTo>
                      <a:pt x="16871" y="963"/>
                      <a:pt x="16901" y="933"/>
                      <a:pt x="16901" y="902"/>
                    </a:cubicBezTo>
                    <a:cubicBezTo>
                      <a:pt x="16901" y="902"/>
                      <a:pt x="16901" y="872"/>
                      <a:pt x="16901" y="841"/>
                    </a:cubicBezTo>
                    <a:cubicBezTo>
                      <a:pt x="16901" y="834"/>
                      <a:pt x="16906" y="830"/>
                      <a:pt x="16914" y="830"/>
                    </a:cubicBezTo>
                    <a:cubicBezTo>
                      <a:pt x="16941" y="830"/>
                      <a:pt x="16999" y="870"/>
                      <a:pt x="17023" y="963"/>
                    </a:cubicBezTo>
                    <a:lnTo>
                      <a:pt x="17053" y="1024"/>
                    </a:lnTo>
                    <a:cubicBezTo>
                      <a:pt x="17083" y="993"/>
                      <a:pt x="17083" y="963"/>
                      <a:pt x="17083" y="963"/>
                    </a:cubicBezTo>
                    <a:cubicBezTo>
                      <a:pt x="17083" y="963"/>
                      <a:pt x="17114" y="963"/>
                      <a:pt x="17114" y="993"/>
                    </a:cubicBezTo>
                    <a:cubicBezTo>
                      <a:pt x="17114" y="1024"/>
                      <a:pt x="17114" y="1024"/>
                      <a:pt x="17144" y="1024"/>
                    </a:cubicBezTo>
                    <a:cubicBezTo>
                      <a:pt x="17144" y="1024"/>
                      <a:pt x="17144" y="1024"/>
                      <a:pt x="17144" y="993"/>
                    </a:cubicBezTo>
                    <a:cubicBezTo>
                      <a:pt x="17162" y="958"/>
                      <a:pt x="17169" y="943"/>
                      <a:pt x="17172" y="943"/>
                    </a:cubicBezTo>
                    <a:cubicBezTo>
                      <a:pt x="17174" y="943"/>
                      <a:pt x="17174" y="950"/>
                      <a:pt x="17174" y="963"/>
                    </a:cubicBezTo>
                    <a:cubicBezTo>
                      <a:pt x="17191" y="996"/>
                      <a:pt x="17208" y="1021"/>
                      <a:pt x="17225" y="1021"/>
                    </a:cubicBezTo>
                    <a:cubicBezTo>
                      <a:pt x="17238" y="1021"/>
                      <a:pt x="17252" y="1004"/>
                      <a:pt x="17266" y="963"/>
                    </a:cubicBezTo>
                    <a:cubicBezTo>
                      <a:pt x="17266" y="972"/>
                      <a:pt x="17266" y="982"/>
                      <a:pt x="17266" y="993"/>
                    </a:cubicBezTo>
                    <a:cubicBezTo>
                      <a:pt x="17266" y="1024"/>
                      <a:pt x="17296" y="1054"/>
                      <a:pt x="17326" y="1054"/>
                    </a:cubicBezTo>
                    <a:lnTo>
                      <a:pt x="17326" y="1024"/>
                    </a:lnTo>
                    <a:cubicBezTo>
                      <a:pt x="17326" y="988"/>
                      <a:pt x="17337" y="973"/>
                      <a:pt x="17346" y="973"/>
                    </a:cubicBezTo>
                    <a:cubicBezTo>
                      <a:pt x="17352" y="973"/>
                      <a:pt x="17357" y="981"/>
                      <a:pt x="17357" y="993"/>
                    </a:cubicBezTo>
                    <a:cubicBezTo>
                      <a:pt x="17357" y="1009"/>
                      <a:pt x="17364" y="1016"/>
                      <a:pt x="17380" y="1016"/>
                    </a:cubicBezTo>
                    <a:cubicBezTo>
                      <a:pt x="17395" y="1016"/>
                      <a:pt x="17418" y="1009"/>
                      <a:pt x="17448" y="993"/>
                    </a:cubicBezTo>
                    <a:cubicBezTo>
                      <a:pt x="17478" y="993"/>
                      <a:pt x="17509" y="993"/>
                      <a:pt x="17509" y="1024"/>
                    </a:cubicBezTo>
                    <a:cubicBezTo>
                      <a:pt x="17509" y="1074"/>
                      <a:pt x="17509" y="1097"/>
                      <a:pt x="17514" y="1097"/>
                    </a:cubicBezTo>
                    <a:cubicBezTo>
                      <a:pt x="17518" y="1097"/>
                      <a:pt x="17526" y="1082"/>
                      <a:pt x="17539" y="1054"/>
                    </a:cubicBezTo>
                    <a:cubicBezTo>
                      <a:pt x="17539" y="1039"/>
                      <a:pt x="17539" y="1031"/>
                      <a:pt x="17547" y="1031"/>
                    </a:cubicBezTo>
                    <a:cubicBezTo>
                      <a:pt x="17554" y="1031"/>
                      <a:pt x="17570" y="1039"/>
                      <a:pt x="17600" y="1054"/>
                    </a:cubicBezTo>
                    <a:cubicBezTo>
                      <a:pt x="17600" y="1069"/>
                      <a:pt x="17600" y="1077"/>
                      <a:pt x="17604" y="1077"/>
                    </a:cubicBezTo>
                    <a:cubicBezTo>
                      <a:pt x="17608" y="1077"/>
                      <a:pt x="17615" y="1069"/>
                      <a:pt x="17630" y="1054"/>
                    </a:cubicBezTo>
                    <a:cubicBezTo>
                      <a:pt x="17630" y="993"/>
                      <a:pt x="17661" y="963"/>
                      <a:pt x="17630" y="963"/>
                    </a:cubicBezTo>
                    <a:cubicBezTo>
                      <a:pt x="17600" y="933"/>
                      <a:pt x="17600" y="933"/>
                      <a:pt x="17600" y="902"/>
                    </a:cubicBezTo>
                    <a:lnTo>
                      <a:pt x="17600" y="902"/>
                    </a:lnTo>
                    <a:cubicBezTo>
                      <a:pt x="17600" y="902"/>
                      <a:pt x="17630" y="933"/>
                      <a:pt x="17661" y="933"/>
                    </a:cubicBezTo>
                    <a:cubicBezTo>
                      <a:pt x="17661" y="933"/>
                      <a:pt x="17691" y="933"/>
                      <a:pt x="17752" y="902"/>
                    </a:cubicBezTo>
                    <a:cubicBezTo>
                      <a:pt x="17777" y="853"/>
                      <a:pt x="17781" y="803"/>
                      <a:pt x="17749" y="803"/>
                    </a:cubicBezTo>
                    <a:cubicBezTo>
                      <a:pt x="17742" y="803"/>
                      <a:pt x="17733" y="805"/>
                      <a:pt x="17722" y="811"/>
                    </a:cubicBezTo>
                    <a:lnTo>
                      <a:pt x="17722" y="781"/>
                    </a:lnTo>
                    <a:cubicBezTo>
                      <a:pt x="17722" y="732"/>
                      <a:pt x="17713" y="700"/>
                      <a:pt x="17700" y="700"/>
                    </a:cubicBezTo>
                    <a:cubicBezTo>
                      <a:pt x="17689" y="700"/>
                      <a:pt x="17675" y="724"/>
                      <a:pt x="17661" y="781"/>
                    </a:cubicBezTo>
                    <a:cubicBezTo>
                      <a:pt x="17661" y="831"/>
                      <a:pt x="17661" y="853"/>
                      <a:pt x="17656" y="853"/>
                    </a:cubicBezTo>
                    <a:cubicBezTo>
                      <a:pt x="17652" y="853"/>
                      <a:pt x="17644" y="838"/>
                      <a:pt x="17630" y="811"/>
                    </a:cubicBezTo>
                    <a:cubicBezTo>
                      <a:pt x="17661" y="750"/>
                      <a:pt x="17630" y="750"/>
                      <a:pt x="17600" y="720"/>
                    </a:cubicBezTo>
                    <a:cubicBezTo>
                      <a:pt x="17570" y="720"/>
                      <a:pt x="17570" y="720"/>
                      <a:pt x="17600" y="689"/>
                    </a:cubicBezTo>
                    <a:cubicBezTo>
                      <a:pt x="17600" y="659"/>
                      <a:pt x="17570" y="629"/>
                      <a:pt x="17539" y="629"/>
                    </a:cubicBezTo>
                    <a:cubicBezTo>
                      <a:pt x="17509" y="629"/>
                      <a:pt x="17509" y="629"/>
                      <a:pt x="17509" y="659"/>
                    </a:cubicBezTo>
                    <a:cubicBezTo>
                      <a:pt x="17521" y="672"/>
                      <a:pt x="17518" y="679"/>
                      <a:pt x="17510" y="679"/>
                    </a:cubicBezTo>
                    <a:cubicBezTo>
                      <a:pt x="17499" y="679"/>
                      <a:pt x="17478" y="664"/>
                      <a:pt x="17478" y="629"/>
                    </a:cubicBezTo>
                    <a:cubicBezTo>
                      <a:pt x="17466" y="616"/>
                      <a:pt x="17458" y="609"/>
                      <a:pt x="17454" y="609"/>
                    </a:cubicBezTo>
                    <a:cubicBezTo>
                      <a:pt x="17448" y="609"/>
                      <a:pt x="17448" y="623"/>
                      <a:pt x="17448" y="659"/>
                    </a:cubicBezTo>
                    <a:cubicBezTo>
                      <a:pt x="17448" y="686"/>
                      <a:pt x="17436" y="701"/>
                      <a:pt x="17422" y="701"/>
                    </a:cubicBezTo>
                    <a:cubicBezTo>
                      <a:pt x="17406" y="701"/>
                      <a:pt x="17387" y="679"/>
                      <a:pt x="17387" y="629"/>
                    </a:cubicBezTo>
                    <a:lnTo>
                      <a:pt x="17326" y="629"/>
                    </a:lnTo>
                    <a:cubicBezTo>
                      <a:pt x="17296" y="629"/>
                      <a:pt x="17296" y="659"/>
                      <a:pt x="17296" y="689"/>
                    </a:cubicBezTo>
                    <a:cubicBezTo>
                      <a:pt x="17296" y="740"/>
                      <a:pt x="17296" y="762"/>
                      <a:pt x="17291" y="762"/>
                    </a:cubicBezTo>
                    <a:cubicBezTo>
                      <a:pt x="17287" y="762"/>
                      <a:pt x="17279" y="747"/>
                      <a:pt x="17266" y="720"/>
                    </a:cubicBezTo>
                    <a:cubicBezTo>
                      <a:pt x="17266" y="689"/>
                      <a:pt x="17266" y="659"/>
                      <a:pt x="17266" y="659"/>
                    </a:cubicBezTo>
                    <a:cubicBezTo>
                      <a:pt x="17266" y="629"/>
                      <a:pt x="17235" y="629"/>
                      <a:pt x="17205" y="629"/>
                    </a:cubicBezTo>
                    <a:cubicBezTo>
                      <a:pt x="17205" y="629"/>
                      <a:pt x="17144" y="629"/>
                      <a:pt x="17144" y="659"/>
                    </a:cubicBezTo>
                    <a:lnTo>
                      <a:pt x="17144" y="629"/>
                    </a:lnTo>
                    <a:cubicBezTo>
                      <a:pt x="17124" y="629"/>
                      <a:pt x="17117" y="615"/>
                      <a:pt x="17115" y="615"/>
                    </a:cubicBezTo>
                    <a:cubicBezTo>
                      <a:pt x="17114" y="615"/>
                      <a:pt x="17114" y="619"/>
                      <a:pt x="17114" y="629"/>
                    </a:cubicBezTo>
                    <a:cubicBezTo>
                      <a:pt x="17114" y="629"/>
                      <a:pt x="17114" y="598"/>
                      <a:pt x="17053" y="568"/>
                    </a:cubicBezTo>
                    <a:cubicBezTo>
                      <a:pt x="17047" y="562"/>
                      <a:pt x="17040" y="560"/>
                      <a:pt x="17031" y="560"/>
                    </a:cubicBezTo>
                    <a:cubicBezTo>
                      <a:pt x="16994" y="560"/>
                      <a:pt x="16942" y="609"/>
                      <a:pt x="16992" y="659"/>
                    </a:cubicBezTo>
                    <a:cubicBezTo>
                      <a:pt x="16962" y="659"/>
                      <a:pt x="16962" y="689"/>
                      <a:pt x="16962" y="689"/>
                    </a:cubicBezTo>
                    <a:cubicBezTo>
                      <a:pt x="16962" y="720"/>
                      <a:pt x="16931" y="720"/>
                      <a:pt x="16901" y="720"/>
                    </a:cubicBezTo>
                    <a:cubicBezTo>
                      <a:pt x="16901" y="720"/>
                      <a:pt x="16901" y="689"/>
                      <a:pt x="16901" y="659"/>
                    </a:cubicBezTo>
                    <a:cubicBezTo>
                      <a:pt x="16919" y="606"/>
                      <a:pt x="16916" y="574"/>
                      <a:pt x="16904" y="574"/>
                    </a:cubicBezTo>
                    <a:cubicBezTo>
                      <a:pt x="16896" y="574"/>
                      <a:pt x="16883" y="590"/>
                      <a:pt x="16871" y="629"/>
                    </a:cubicBezTo>
                    <a:lnTo>
                      <a:pt x="16871" y="598"/>
                    </a:lnTo>
                    <a:cubicBezTo>
                      <a:pt x="16871" y="583"/>
                      <a:pt x="16863" y="575"/>
                      <a:pt x="16852" y="575"/>
                    </a:cubicBezTo>
                    <a:cubicBezTo>
                      <a:pt x="16840" y="575"/>
                      <a:pt x="16825" y="583"/>
                      <a:pt x="16810" y="598"/>
                    </a:cubicBezTo>
                    <a:cubicBezTo>
                      <a:pt x="16779" y="598"/>
                      <a:pt x="16749" y="659"/>
                      <a:pt x="16749" y="689"/>
                    </a:cubicBezTo>
                    <a:cubicBezTo>
                      <a:pt x="16749" y="720"/>
                      <a:pt x="16719" y="720"/>
                      <a:pt x="16719" y="720"/>
                    </a:cubicBezTo>
                    <a:cubicBezTo>
                      <a:pt x="16688" y="720"/>
                      <a:pt x="16688" y="720"/>
                      <a:pt x="16688" y="689"/>
                    </a:cubicBezTo>
                    <a:cubicBezTo>
                      <a:pt x="16688" y="644"/>
                      <a:pt x="16681" y="621"/>
                      <a:pt x="16669" y="621"/>
                    </a:cubicBezTo>
                    <a:cubicBezTo>
                      <a:pt x="16658" y="621"/>
                      <a:pt x="16643" y="644"/>
                      <a:pt x="16627" y="689"/>
                    </a:cubicBezTo>
                    <a:lnTo>
                      <a:pt x="16627" y="659"/>
                    </a:lnTo>
                    <a:cubicBezTo>
                      <a:pt x="16627" y="615"/>
                      <a:pt x="16627" y="586"/>
                      <a:pt x="16580" y="586"/>
                    </a:cubicBezTo>
                    <a:cubicBezTo>
                      <a:pt x="16562" y="586"/>
                      <a:pt x="16538" y="590"/>
                      <a:pt x="16506" y="598"/>
                    </a:cubicBezTo>
                    <a:cubicBezTo>
                      <a:pt x="16415" y="598"/>
                      <a:pt x="16323" y="598"/>
                      <a:pt x="16354" y="568"/>
                    </a:cubicBezTo>
                    <a:cubicBezTo>
                      <a:pt x="16354" y="551"/>
                      <a:pt x="16344" y="543"/>
                      <a:pt x="16330" y="543"/>
                    </a:cubicBezTo>
                    <a:cubicBezTo>
                      <a:pt x="16293" y="543"/>
                      <a:pt x="16224" y="593"/>
                      <a:pt x="16202" y="659"/>
                    </a:cubicBezTo>
                    <a:cubicBezTo>
                      <a:pt x="16202" y="598"/>
                      <a:pt x="16171" y="598"/>
                      <a:pt x="16141" y="598"/>
                    </a:cubicBezTo>
                    <a:cubicBezTo>
                      <a:pt x="16050" y="598"/>
                      <a:pt x="16050" y="598"/>
                      <a:pt x="16050" y="568"/>
                    </a:cubicBezTo>
                    <a:cubicBezTo>
                      <a:pt x="16038" y="591"/>
                      <a:pt x="16018" y="601"/>
                      <a:pt x="15999" y="601"/>
                    </a:cubicBezTo>
                    <a:cubicBezTo>
                      <a:pt x="15968" y="601"/>
                      <a:pt x="15940" y="575"/>
                      <a:pt x="15959" y="537"/>
                    </a:cubicBezTo>
                    <a:cubicBezTo>
                      <a:pt x="15959" y="507"/>
                      <a:pt x="15928" y="507"/>
                      <a:pt x="15867" y="477"/>
                    </a:cubicBezTo>
                    <a:cubicBezTo>
                      <a:pt x="15852" y="507"/>
                      <a:pt x="15837" y="515"/>
                      <a:pt x="15818" y="515"/>
                    </a:cubicBezTo>
                    <a:cubicBezTo>
                      <a:pt x="15799" y="515"/>
                      <a:pt x="15776" y="507"/>
                      <a:pt x="15746" y="507"/>
                    </a:cubicBezTo>
                    <a:cubicBezTo>
                      <a:pt x="15685" y="507"/>
                      <a:pt x="15685" y="507"/>
                      <a:pt x="15685" y="568"/>
                    </a:cubicBezTo>
                    <a:cubicBezTo>
                      <a:pt x="15685" y="659"/>
                      <a:pt x="15655" y="659"/>
                      <a:pt x="15624" y="659"/>
                    </a:cubicBezTo>
                    <a:cubicBezTo>
                      <a:pt x="15594" y="659"/>
                      <a:pt x="15564" y="629"/>
                      <a:pt x="15564" y="598"/>
                    </a:cubicBezTo>
                    <a:cubicBezTo>
                      <a:pt x="15564" y="598"/>
                      <a:pt x="15533" y="568"/>
                      <a:pt x="15533" y="568"/>
                    </a:cubicBezTo>
                    <a:cubicBezTo>
                      <a:pt x="15503" y="568"/>
                      <a:pt x="15472" y="568"/>
                      <a:pt x="15472" y="537"/>
                    </a:cubicBezTo>
                    <a:cubicBezTo>
                      <a:pt x="15472" y="537"/>
                      <a:pt x="15442" y="507"/>
                      <a:pt x="15412" y="507"/>
                    </a:cubicBezTo>
                    <a:cubicBezTo>
                      <a:pt x="15351" y="507"/>
                      <a:pt x="15320" y="507"/>
                      <a:pt x="15320" y="477"/>
                    </a:cubicBezTo>
                    <a:cubicBezTo>
                      <a:pt x="15290" y="477"/>
                      <a:pt x="15290" y="477"/>
                      <a:pt x="15290" y="507"/>
                    </a:cubicBezTo>
                    <a:cubicBezTo>
                      <a:pt x="15290" y="529"/>
                      <a:pt x="15275" y="550"/>
                      <a:pt x="15234" y="550"/>
                    </a:cubicBezTo>
                    <a:cubicBezTo>
                      <a:pt x="15217" y="550"/>
                      <a:pt x="15195" y="546"/>
                      <a:pt x="15168" y="537"/>
                    </a:cubicBezTo>
                    <a:cubicBezTo>
                      <a:pt x="15138" y="537"/>
                      <a:pt x="15047" y="537"/>
                      <a:pt x="15047" y="568"/>
                    </a:cubicBezTo>
                    <a:cubicBezTo>
                      <a:pt x="15047" y="568"/>
                      <a:pt x="15047" y="568"/>
                      <a:pt x="15047" y="537"/>
                    </a:cubicBezTo>
                    <a:cubicBezTo>
                      <a:pt x="15047" y="492"/>
                      <a:pt x="15032" y="469"/>
                      <a:pt x="15013" y="4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5"/>
              <p:cNvSpPr/>
              <p:nvPr/>
            </p:nvSpPr>
            <p:spPr>
              <a:xfrm>
                <a:off x="7959625" y="2667425"/>
                <a:ext cx="112500" cy="467600"/>
              </a:xfrm>
              <a:custGeom>
                <a:avLst/>
                <a:gdLst/>
                <a:ahLst/>
                <a:cxnLst/>
                <a:rect l="l" t="t" r="r" b="b"/>
                <a:pathLst>
                  <a:path w="4500" h="18704" extrusionOk="0">
                    <a:moveTo>
                      <a:pt x="3739" y="3"/>
                    </a:moveTo>
                    <a:cubicBezTo>
                      <a:pt x="3739" y="33"/>
                      <a:pt x="3739" y="64"/>
                      <a:pt x="3770" y="64"/>
                    </a:cubicBezTo>
                    <a:lnTo>
                      <a:pt x="3800" y="64"/>
                    </a:lnTo>
                    <a:cubicBezTo>
                      <a:pt x="3800" y="64"/>
                      <a:pt x="3800" y="33"/>
                      <a:pt x="3770" y="3"/>
                    </a:cubicBezTo>
                    <a:close/>
                    <a:moveTo>
                      <a:pt x="4134" y="368"/>
                    </a:moveTo>
                    <a:cubicBezTo>
                      <a:pt x="4165" y="398"/>
                      <a:pt x="4165" y="429"/>
                      <a:pt x="4134" y="429"/>
                    </a:cubicBezTo>
                    <a:cubicBezTo>
                      <a:pt x="4134" y="444"/>
                      <a:pt x="4134" y="451"/>
                      <a:pt x="4131" y="451"/>
                    </a:cubicBezTo>
                    <a:cubicBezTo>
                      <a:pt x="4127" y="451"/>
                      <a:pt x="4119" y="444"/>
                      <a:pt x="4104" y="429"/>
                    </a:cubicBezTo>
                    <a:cubicBezTo>
                      <a:pt x="4104" y="429"/>
                      <a:pt x="4104" y="398"/>
                      <a:pt x="4104" y="368"/>
                    </a:cubicBezTo>
                    <a:close/>
                    <a:moveTo>
                      <a:pt x="3861" y="550"/>
                    </a:moveTo>
                    <a:cubicBezTo>
                      <a:pt x="3861" y="550"/>
                      <a:pt x="3922" y="550"/>
                      <a:pt x="3952" y="581"/>
                    </a:cubicBezTo>
                    <a:cubicBezTo>
                      <a:pt x="4013" y="581"/>
                      <a:pt x="4013" y="581"/>
                      <a:pt x="3982" y="641"/>
                    </a:cubicBezTo>
                    <a:cubicBezTo>
                      <a:pt x="3962" y="641"/>
                      <a:pt x="3955" y="655"/>
                      <a:pt x="3944" y="655"/>
                    </a:cubicBezTo>
                    <a:cubicBezTo>
                      <a:pt x="3939" y="655"/>
                      <a:pt x="3932" y="652"/>
                      <a:pt x="3922" y="641"/>
                    </a:cubicBezTo>
                    <a:lnTo>
                      <a:pt x="3952" y="641"/>
                    </a:lnTo>
                    <a:cubicBezTo>
                      <a:pt x="3952" y="641"/>
                      <a:pt x="3952" y="611"/>
                      <a:pt x="3922" y="611"/>
                    </a:cubicBezTo>
                    <a:cubicBezTo>
                      <a:pt x="3891" y="581"/>
                      <a:pt x="3861" y="550"/>
                      <a:pt x="3861" y="550"/>
                    </a:cubicBezTo>
                    <a:close/>
                    <a:moveTo>
                      <a:pt x="4043" y="763"/>
                    </a:moveTo>
                    <a:lnTo>
                      <a:pt x="4013" y="793"/>
                    </a:lnTo>
                    <a:cubicBezTo>
                      <a:pt x="4028" y="809"/>
                      <a:pt x="4036" y="816"/>
                      <a:pt x="4043" y="816"/>
                    </a:cubicBezTo>
                    <a:cubicBezTo>
                      <a:pt x="4051" y="816"/>
                      <a:pt x="4058" y="809"/>
                      <a:pt x="4074" y="793"/>
                    </a:cubicBezTo>
                    <a:lnTo>
                      <a:pt x="4074" y="763"/>
                    </a:lnTo>
                    <a:close/>
                    <a:moveTo>
                      <a:pt x="3071" y="1584"/>
                    </a:moveTo>
                    <a:cubicBezTo>
                      <a:pt x="3101" y="1584"/>
                      <a:pt x="3101" y="1644"/>
                      <a:pt x="3101" y="1675"/>
                    </a:cubicBezTo>
                    <a:cubicBezTo>
                      <a:pt x="3071" y="1675"/>
                      <a:pt x="3040" y="1675"/>
                      <a:pt x="3040" y="1614"/>
                    </a:cubicBezTo>
                    <a:cubicBezTo>
                      <a:pt x="3071" y="1584"/>
                      <a:pt x="3071" y="1584"/>
                      <a:pt x="3071" y="1584"/>
                    </a:cubicBezTo>
                    <a:close/>
                    <a:moveTo>
                      <a:pt x="2953" y="1662"/>
                    </a:moveTo>
                    <a:cubicBezTo>
                      <a:pt x="2931" y="1662"/>
                      <a:pt x="2910" y="1684"/>
                      <a:pt x="2888" y="1705"/>
                    </a:cubicBezTo>
                    <a:cubicBezTo>
                      <a:pt x="2888" y="1736"/>
                      <a:pt x="2888" y="1766"/>
                      <a:pt x="2888" y="1766"/>
                    </a:cubicBezTo>
                    <a:cubicBezTo>
                      <a:pt x="2919" y="1766"/>
                      <a:pt x="2949" y="1766"/>
                      <a:pt x="2949" y="1736"/>
                    </a:cubicBezTo>
                    <a:cubicBezTo>
                      <a:pt x="3010" y="1705"/>
                      <a:pt x="2979" y="1675"/>
                      <a:pt x="2979" y="1675"/>
                    </a:cubicBezTo>
                    <a:cubicBezTo>
                      <a:pt x="2971" y="1666"/>
                      <a:pt x="2962" y="1662"/>
                      <a:pt x="2953" y="1662"/>
                    </a:cubicBezTo>
                    <a:close/>
                    <a:moveTo>
                      <a:pt x="2615" y="2647"/>
                    </a:moveTo>
                    <a:cubicBezTo>
                      <a:pt x="2645" y="2647"/>
                      <a:pt x="2645" y="2678"/>
                      <a:pt x="2645" y="2708"/>
                    </a:cubicBezTo>
                    <a:lnTo>
                      <a:pt x="2615" y="2678"/>
                    </a:lnTo>
                    <a:lnTo>
                      <a:pt x="2584" y="2647"/>
                    </a:lnTo>
                    <a:close/>
                    <a:moveTo>
                      <a:pt x="2432" y="2617"/>
                    </a:moveTo>
                    <a:cubicBezTo>
                      <a:pt x="2432" y="2617"/>
                      <a:pt x="2463" y="2647"/>
                      <a:pt x="2493" y="2678"/>
                    </a:cubicBezTo>
                    <a:cubicBezTo>
                      <a:pt x="2529" y="2749"/>
                      <a:pt x="2543" y="2779"/>
                      <a:pt x="2537" y="2779"/>
                    </a:cubicBezTo>
                    <a:cubicBezTo>
                      <a:pt x="2533" y="2779"/>
                      <a:pt x="2518" y="2764"/>
                      <a:pt x="2493" y="2739"/>
                    </a:cubicBezTo>
                    <a:cubicBezTo>
                      <a:pt x="2463" y="2739"/>
                      <a:pt x="2432" y="2708"/>
                      <a:pt x="2432" y="2647"/>
                    </a:cubicBezTo>
                    <a:cubicBezTo>
                      <a:pt x="2432" y="2647"/>
                      <a:pt x="2432" y="2617"/>
                      <a:pt x="2432" y="2617"/>
                    </a:cubicBezTo>
                    <a:close/>
                    <a:moveTo>
                      <a:pt x="2280" y="3164"/>
                    </a:moveTo>
                    <a:cubicBezTo>
                      <a:pt x="2280" y="3164"/>
                      <a:pt x="2311" y="3195"/>
                      <a:pt x="2372" y="3255"/>
                    </a:cubicBezTo>
                    <a:cubicBezTo>
                      <a:pt x="2372" y="3286"/>
                      <a:pt x="2372" y="3301"/>
                      <a:pt x="2364" y="3301"/>
                    </a:cubicBezTo>
                    <a:cubicBezTo>
                      <a:pt x="2356" y="3301"/>
                      <a:pt x="2341" y="3286"/>
                      <a:pt x="2311" y="3255"/>
                    </a:cubicBezTo>
                    <a:cubicBezTo>
                      <a:pt x="2311" y="3225"/>
                      <a:pt x="2280" y="3164"/>
                      <a:pt x="2280" y="3164"/>
                    </a:cubicBezTo>
                    <a:close/>
                    <a:moveTo>
                      <a:pt x="2098" y="3286"/>
                    </a:moveTo>
                    <a:cubicBezTo>
                      <a:pt x="2128" y="3316"/>
                      <a:pt x="2159" y="3347"/>
                      <a:pt x="2159" y="3347"/>
                    </a:cubicBezTo>
                    <a:lnTo>
                      <a:pt x="2159" y="3377"/>
                    </a:lnTo>
                    <a:cubicBezTo>
                      <a:pt x="2128" y="3347"/>
                      <a:pt x="2098" y="3347"/>
                      <a:pt x="2098" y="3316"/>
                    </a:cubicBezTo>
                    <a:lnTo>
                      <a:pt x="2098" y="3286"/>
                    </a:lnTo>
                    <a:close/>
                    <a:moveTo>
                      <a:pt x="1838" y="3673"/>
                    </a:moveTo>
                    <a:cubicBezTo>
                      <a:pt x="1854" y="3673"/>
                      <a:pt x="1849" y="3717"/>
                      <a:pt x="1824" y="3742"/>
                    </a:cubicBezTo>
                    <a:lnTo>
                      <a:pt x="1794" y="3711"/>
                    </a:lnTo>
                    <a:cubicBezTo>
                      <a:pt x="1824" y="3711"/>
                      <a:pt x="1794" y="3681"/>
                      <a:pt x="1824" y="3681"/>
                    </a:cubicBezTo>
                    <a:cubicBezTo>
                      <a:pt x="1830" y="3675"/>
                      <a:pt x="1835" y="3673"/>
                      <a:pt x="1838" y="3673"/>
                    </a:cubicBezTo>
                    <a:close/>
                    <a:moveTo>
                      <a:pt x="1885" y="3924"/>
                    </a:moveTo>
                    <a:cubicBezTo>
                      <a:pt x="1916" y="3955"/>
                      <a:pt x="1946" y="3955"/>
                      <a:pt x="1946" y="3985"/>
                    </a:cubicBezTo>
                    <a:cubicBezTo>
                      <a:pt x="1959" y="3997"/>
                      <a:pt x="1956" y="4005"/>
                      <a:pt x="1945" y="4005"/>
                    </a:cubicBezTo>
                    <a:cubicBezTo>
                      <a:pt x="1931" y="4005"/>
                      <a:pt x="1903" y="3990"/>
                      <a:pt x="1885" y="3955"/>
                    </a:cubicBezTo>
                    <a:cubicBezTo>
                      <a:pt x="1885" y="3955"/>
                      <a:pt x="1885" y="3955"/>
                      <a:pt x="1885" y="3924"/>
                    </a:cubicBezTo>
                    <a:close/>
                    <a:moveTo>
                      <a:pt x="1885" y="4137"/>
                    </a:moveTo>
                    <a:lnTo>
                      <a:pt x="1855" y="4167"/>
                    </a:lnTo>
                    <a:cubicBezTo>
                      <a:pt x="1855" y="4182"/>
                      <a:pt x="1855" y="4190"/>
                      <a:pt x="1851" y="4190"/>
                    </a:cubicBezTo>
                    <a:cubicBezTo>
                      <a:pt x="1847" y="4190"/>
                      <a:pt x="1840" y="4182"/>
                      <a:pt x="1824" y="4167"/>
                    </a:cubicBezTo>
                    <a:lnTo>
                      <a:pt x="1824" y="4137"/>
                    </a:lnTo>
                    <a:close/>
                    <a:moveTo>
                      <a:pt x="1581" y="4441"/>
                    </a:moveTo>
                    <a:cubicBezTo>
                      <a:pt x="1612" y="4471"/>
                      <a:pt x="1612" y="4471"/>
                      <a:pt x="1612" y="4471"/>
                    </a:cubicBezTo>
                    <a:cubicBezTo>
                      <a:pt x="1590" y="4493"/>
                      <a:pt x="1584" y="4514"/>
                      <a:pt x="1571" y="4514"/>
                    </a:cubicBezTo>
                    <a:cubicBezTo>
                      <a:pt x="1566" y="4514"/>
                      <a:pt x="1560" y="4511"/>
                      <a:pt x="1551" y="4502"/>
                    </a:cubicBezTo>
                    <a:cubicBezTo>
                      <a:pt x="1551" y="4502"/>
                      <a:pt x="1520" y="4502"/>
                      <a:pt x="1520" y="4471"/>
                    </a:cubicBezTo>
                    <a:cubicBezTo>
                      <a:pt x="1551" y="4471"/>
                      <a:pt x="1581" y="4441"/>
                      <a:pt x="1581" y="4441"/>
                    </a:cubicBezTo>
                    <a:close/>
                    <a:moveTo>
                      <a:pt x="784" y="4459"/>
                    </a:moveTo>
                    <a:cubicBezTo>
                      <a:pt x="766" y="4459"/>
                      <a:pt x="778" y="4480"/>
                      <a:pt x="821" y="4502"/>
                    </a:cubicBezTo>
                    <a:cubicBezTo>
                      <a:pt x="837" y="4517"/>
                      <a:pt x="844" y="4524"/>
                      <a:pt x="848" y="4524"/>
                    </a:cubicBezTo>
                    <a:cubicBezTo>
                      <a:pt x="852" y="4524"/>
                      <a:pt x="852" y="4517"/>
                      <a:pt x="852" y="4502"/>
                    </a:cubicBezTo>
                    <a:cubicBezTo>
                      <a:pt x="852" y="4502"/>
                      <a:pt x="852" y="4471"/>
                      <a:pt x="821" y="4471"/>
                    </a:cubicBezTo>
                    <a:cubicBezTo>
                      <a:pt x="804" y="4462"/>
                      <a:pt x="791" y="4459"/>
                      <a:pt x="784" y="4459"/>
                    </a:cubicBezTo>
                    <a:close/>
                    <a:moveTo>
                      <a:pt x="1399" y="4866"/>
                    </a:moveTo>
                    <a:cubicBezTo>
                      <a:pt x="1460" y="4866"/>
                      <a:pt x="1460" y="4866"/>
                      <a:pt x="1429" y="4897"/>
                    </a:cubicBezTo>
                    <a:cubicBezTo>
                      <a:pt x="1429" y="4907"/>
                      <a:pt x="1426" y="4910"/>
                      <a:pt x="1421" y="4910"/>
                    </a:cubicBezTo>
                    <a:cubicBezTo>
                      <a:pt x="1412" y="4910"/>
                      <a:pt x="1399" y="4897"/>
                      <a:pt x="1399" y="4897"/>
                    </a:cubicBezTo>
                    <a:cubicBezTo>
                      <a:pt x="1368" y="4897"/>
                      <a:pt x="1399" y="4897"/>
                      <a:pt x="1399" y="4866"/>
                    </a:cubicBezTo>
                    <a:close/>
                    <a:moveTo>
                      <a:pt x="1885" y="4866"/>
                    </a:moveTo>
                    <a:cubicBezTo>
                      <a:pt x="1855" y="4897"/>
                      <a:pt x="1855" y="4927"/>
                      <a:pt x="1855" y="4927"/>
                    </a:cubicBezTo>
                    <a:lnTo>
                      <a:pt x="1885" y="4927"/>
                    </a:lnTo>
                    <a:cubicBezTo>
                      <a:pt x="1916" y="4866"/>
                      <a:pt x="1916" y="4866"/>
                      <a:pt x="1885" y="4866"/>
                    </a:cubicBezTo>
                    <a:close/>
                    <a:moveTo>
                      <a:pt x="1338" y="5262"/>
                    </a:moveTo>
                    <a:cubicBezTo>
                      <a:pt x="1368" y="5292"/>
                      <a:pt x="1368" y="5292"/>
                      <a:pt x="1308" y="5292"/>
                    </a:cubicBezTo>
                    <a:cubicBezTo>
                      <a:pt x="1277" y="5292"/>
                      <a:pt x="1277" y="5292"/>
                      <a:pt x="1277" y="5262"/>
                    </a:cubicBezTo>
                    <a:close/>
                    <a:moveTo>
                      <a:pt x="1095" y="5353"/>
                    </a:moveTo>
                    <a:lnTo>
                      <a:pt x="1095" y="5353"/>
                    </a:lnTo>
                    <a:cubicBezTo>
                      <a:pt x="1065" y="5383"/>
                      <a:pt x="1095" y="5383"/>
                      <a:pt x="1125" y="5383"/>
                    </a:cubicBezTo>
                    <a:lnTo>
                      <a:pt x="1095" y="5353"/>
                    </a:lnTo>
                    <a:close/>
                    <a:moveTo>
                      <a:pt x="1277" y="5413"/>
                    </a:moveTo>
                    <a:lnTo>
                      <a:pt x="1277" y="5444"/>
                    </a:lnTo>
                    <a:lnTo>
                      <a:pt x="1277" y="5474"/>
                    </a:lnTo>
                    <a:cubicBezTo>
                      <a:pt x="1247" y="5444"/>
                      <a:pt x="1216" y="5444"/>
                      <a:pt x="1216" y="5413"/>
                    </a:cubicBezTo>
                    <a:close/>
                    <a:moveTo>
                      <a:pt x="730" y="6842"/>
                    </a:moveTo>
                    <a:lnTo>
                      <a:pt x="761" y="6872"/>
                    </a:lnTo>
                    <a:lnTo>
                      <a:pt x="730" y="6903"/>
                    </a:lnTo>
                    <a:cubicBezTo>
                      <a:pt x="700" y="6872"/>
                      <a:pt x="669" y="6872"/>
                      <a:pt x="669" y="6842"/>
                    </a:cubicBezTo>
                    <a:close/>
                    <a:moveTo>
                      <a:pt x="554" y="7381"/>
                    </a:moveTo>
                    <a:cubicBezTo>
                      <a:pt x="571" y="7381"/>
                      <a:pt x="615" y="7420"/>
                      <a:pt x="639" y="7420"/>
                    </a:cubicBezTo>
                    <a:cubicBezTo>
                      <a:pt x="639" y="7450"/>
                      <a:pt x="639" y="7450"/>
                      <a:pt x="609" y="7450"/>
                    </a:cubicBezTo>
                    <a:cubicBezTo>
                      <a:pt x="578" y="7420"/>
                      <a:pt x="548" y="7389"/>
                      <a:pt x="548" y="7389"/>
                    </a:cubicBezTo>
                    <a:cubicBezTo>
                      <a:pt x="548" y="7383"/>
                      <a:pt x="550" y="7381"/>
                      <a:pt x="554" y="7381"/>
                    </a:cubicBezTo>
                    <a:close/>
                    <a:moveTo>
                      <a:pt x="730" y="7815"/>
                    </a:moveTo>
                    <a:cubicBezTo>
                      <a:pt x="761" y="7815"/>
                      <a:pt x="791" y="7876"/>
                      <a:pt x="791" y="7876"/>
                    </a:cubicBezTo>
                    <a:lnTo>
                      <a:pt x="761" y="7876"/>
                    </a:lnTo>
                    <a:cubicBezTo>
                      <a:pt x="730" y="7876"/>
                      <a:pt x="700" y="7876"/>
                      <a:pt x="700" y="7845"/>
                    </a:cubicBezTo>
                    <a:lnTo>
                      <a:pt x="730" y="7815"/>
                    </a:lnTo>
                    <a:close/>
                    <a:moveTo>
                      <a:pt x="487" y="8088"/>
                    </a:moveTo>
                    <a:lnTo>
                      <a:pt x="517" y="8119"/>
                    </a:lnTo>
                    <a:lnTo>
                      <a:pt x="517" y="8149"/>
                    </a:lnTo>
                    <a:cubicBezTo>
                      <a:pt x="487" y="8119"/>
                      <a:pt x="457" y="8119"/>
                      <a:pt x="457" y="8119"/>
                    </a:cubicBezTo>
                    <a:lnTo>
                      <a:pt x="487" y="8088"/>
                    </a:lnTo>
                    <a:close/>
                    <a:moveTo>
                      <a:pt x="213" y="9699"/>
                    </a:moveTo>
                    <a:cubicBezTo>
                      <a:pt x="244" y="9699"/>
                      <a:pt x="274" y="9699"/>
                      <a:pt x="274" y="9730"/>
                    </a:cubicBezTo>
                    <a:cubicBezTo>
                      <a:pt x="274" y="9790"/>
                      <a:pt x="274" y="9790"/>
                      <a:pt x="244" y="9790"/>
                    </a:cubicBezTo>
                    <a:cubicBezTo>
                      <a:pt x="183" y="9760"/>
                      <a:pt x="213" y="9730"/>
                      <a:pt x="213" y="9699"/>
                    </a:cubicBezTo>
                    <a:close/>
                    <a:moveTo>
                      <a:pt x="426" y="10672"/>
                    </a:moveTo>
                    <a:cubicBezTo>
                      <a:pt x="426" y="10687"/>
                      <a:pt x="419" y="10695"/>
                      <a:pt x="415" y="10695"/>
                    </a:cubicBezTo>
                    <a:cubicBezTo>
                      <a:pt x="411" y="10695"/>
                      <a:pt x="411" y="10687"/>
                      <a:pt x="426" y="10672"/>
                    </a:cubicBezTo>
                    <a:close/>
                    <a:moveTo>
                      <a:pt x="153" y="10672"/>
                    </a:moveTo>
                    <a:cubicBezTo>
                      <a:pt x="213" y="10672"/>
                      <a:pt x="244" y="10702"/>
                      <a:pt x="244" y="10702"/>
                    </a:cubicBezTo>
                    <a:lnTo>
                      <a:pt x="244" y="10733"/>
                    </a:lnTo>
                    <a:cubicBezTo>
                      <a:pt x="183" y="10733"/>
                      <a:pt x="153" y="10702"/>
                      <a:pt x="153" y="10702"/>
                    </a:cubicBezTo>
                    <a:lnTo>
                      <a:pt x="153" y="10672"/>
                    </a:lnTo>
                    <a:close/>
                    <a:moveTo>
                      <a:pt x="426" y="12617"/>
                    </a:moveTo>
                    <a:cubicBezTo>
                      <a:pt x="457" y="12617"/>
                      <a:pt x="457" y="12648"/>
                      <a:pt x="457" y="12648"/>
                    </a:cubicBezTo>
                    <a:cubicBezTo>
                      <a:pt x="457" y="12678"/>
                      <a:pt x="457" y="12678"/>
                      <a:pt x="426" y="12678"/>
                    </a:cubicBezTo>
                    <a:cubicBezTo>
                      <a:pt x="426" y="12678"/>
                      <a:pt x="396" y="12678"/>
                      <a:pt x="396" y="12648"/>
                    </a:cubicBezTo>
                    <a:lnTo>
                      <a:pt x="426" y="12617"/>
                    </a:lnTo>
                    <a:close/>
                    <a:moveTo>
                      <a:pt x="250" y="13084"/>
                    </a:moveTo>
                    <a:cubicBezTo>
                      <a:pt x="254" y="13084"/>
                      <a:pt x="262" y="13091"/>
                      <a:pt x="274" y="13104"/>
                    </a:cubicBezTo>
                    <a:cubicBezTo>
                      <a:pt x="335" y="13134"/>
                      <a:pt x="335" y="13134"/>
                      <a:pt x="274" y="13164"/>
                    </a:cubicBezTo>
                    <a:cubicBezTo>
                      <a:pt x="244" y="13164"/>
                      <a:pt x="244" y="13164"/>
                      <a:pt x="244" y="13134"/>
                    </a:cubicBezTo>
                    <a:cubicBezTo>
                      <a:pt x="244" y="13098"/>
                      <a:pt x="244" y="13084"/>
                      <a:pt x="250" y="13084"/>
                    </a:cubicBezTo>
                    <a:close/>
                    <a:moveTo>
                      <a:pt x="158" y="13214"/>
                    </a:moveTo>
                    <a:cubicBezTo>
                      <a:pt x="149" y="13214"/>
                      <a:pt x="137" y="13218"/>
                      <a:pt x="122" y="13225"/>
                    </a:cubicBezTo>
                    <a:cubicBezTo>
                      <a:pt x="121" y="13227"/>
                      <a:pt x="119" y="13228"/>
                      <a:pt x="118" y="13230"/>
                    </a:cubicBezTo>
                    <a:lnTo>
                      <a:pt x="118" y="13230"/>
                    </a:lnTo>
                    <a:cubicBezTo>
                      <a:pt x="126" y="13227"/>
                      <a:pt x="137" y="13225"/>
                      <a:pt x="153" y="13225"/>
                    </a:cubicBezTo>
                    <a:cubicBezTo>
                      <a:pt x="156" y="13222"/>
                      <a:pt x="159" y="13218"/>
                      <a:pt x="162" y="13214"/>
                    </a:cubicBezTo>
                    <a:lnTo>
                      <a:pt x="162" y="13214"/>
                    </a:lnTo>
                    <a:cubicBezTo>
                      <a:pt x="160" y="13214"/>
                      <a:pt x="159" y="13214"/>
                      <a:pt x="158" y="13214"/>
                    </a:cubicBezTo>
                    <a:close/>
                    <a:moveTo>
                      <a:pt x="118" y="13230"/>
                    </a:moveTo>
                    <a:cubicBezTo>
                      <a:pt x="104" y="13233"/>
                      <a:pt x="100" y="13239"/>
                      <a:pt x="103" y="13239"/>
                    </a:cubicBezTo>
                    <a:cubicBezTo>
                      <a:pt x="105" y="13239"/>
                      <a:pt x="110" y="13236"/>
                      <a:pt x="118" y="13230"/>
                    </a:cubicBezTo>
                    <a:close/>
                    <a:moveTo>
                      <a:pt x="305" y="13256"/>
                    </a:moveTo>
                    <a:lnTo>
                      <a:pt x="305" y="13286"/>
                    </a:lnTo>
                    <a:cubicBezTo>
                      <a:pt x="305" y="13316"/>
                      <a:pt x="305" y="13316"/>
                      <a:pt x="274" y="13316"/>
                    </a:cubicBezTo>
                    <a:lnTo>
                      <a:pt x="274" y="13286"/>
                    </a:lnTo>
                    <a:lnTo>
                      <a:pt x="305" y="13256"/>
                    </a:lnTo>
                    <a:close/>
                    <a:moveTo>
                      <a:pt x="244" y="13438"/>
                    </a:moveTo>
                    <a:cubicBezTo>
                      <a:pt x="244" y="13453"/>
                      <a:pt x="259" y="13461"/>
                      <a:pt x="267" y="13461"/>
                    </a:cubicBezTo>
                    <a:cubicBezTo>
                      <a:pt x="274" y="13461"/>
                      <a:pt x="274" y="13453"/>
                      <a:pt x="244" y="13438"/>
                    </a:cubicBezTo>
                    <a:close/>
                    <a:moveTo>
                      <a:pt x="335" y="13499"/>
                    </a:moveTo>
                    <a:lnTo>
                      <a:pt x="335" y="13529"/>
                    </a:lnTo>
                    <a:cubicBezTo>
                      <a:pt x="335" y="13560"/>
                      <a:pt x="335" y="13560"/>
                      <a:pt x="305" y="13560"/>
                    </a:cubicBezTo>
                    <a:lnTo>
                      <a:pt x="305" y="13529"/>
                    </a:lnTo>
                    <a:lnTo>
                      <a:pt x="335" y="13499"/>
                    </a:lnTo>
                    <a:close/>
                    <a:moveTo>
                      <a:pt x="426" y="13711"/>
                    </a:moveTo>
                    <a:lnTo>
                      <a:pt x="426" y="13742"/>
                    </a:lnTo>
                    <a:cubicBezTo>
                      <a:pt x="426" y="13772"/>
                      <a:pt x="396" y="13772"/>
                      <a:pt x="396" y="13772"/>
                    </a:cubicBezTo>
                    <a:cubicBezTo>
                      <a:pt x="396" y="13772"/>
                      <a:pt x="366" y="13772"/>
                      <a:pt x="365" y="13742"/>
                    </a:cubicBezTo>
                    <a:lnTo>
                      <a:pt x="365" y="13742"/>
                    </a:lnTo>
                    <a:cubicBezTo>
                      <a:pt x="365" y="13751"/>
                      <a:pt x="368" y="13754"/>
                      <a:pt x="372" y="13754"/>
                    </a:cubicBezTo>
                    <a:cubicBezTo>
                      <a:pt x="383" y="13754"/>
                      <a:pt x="405" y="13733"/>
                      <a:pt x="426" y="13711"/>
                    </a:cubicBezTo>
                    <a:close/>
                    <a:moveTo>
                      <a:pt x="548" y="14654"/>
                    </a:moveTo>
                    <a:cubicBezTo>
                      <a:pt x="578" y="14684"/>
                      <a:pt x="609" y="14684"/>
                      <a:pt x="578" y="14684"/>
                    </a:cubicBezTo>
                    <a:cubicBezTo>
                      <a:pt x="578" y="14684"/>
                      <a:pt x="565" y="14698"/>
                      <a:pt x="547" y="14698"/>
                    </a:cubicBezTo>
                    <a:cubicBezTo>
                      <a:pt x="538" y="14698"/>
                      <a:pt x="528" y="14694"/>
                      <a:pt x="517" y="14684"/>
                    </a:cubicBezTo>
                    <a:cubicBezTo>
                      <a:pt x="517" y="14684"/>
                      <a:pt x="487" y="14654"/>
                      <a:pt x="517" y="14654"/>
                    </a:cubicBezTo>
                    <a:close/>
                    <a:moveTo>
                      <a:pt x="799" y="15391"/>
                    </a:moveTo>
                    <a:cubicBezTo>
                      <a:pt x="821" y="15391"/>
                      <a:pt x="852" y="15398"/>
                      <a:pt x="882" y="15414"/>
                    </a:cubicBezTo>
                    <a:cubicBezTo>
                      <a:pt x="882" y="15444"/>
                      <a:pt x="882" y="15444"/>
                      <a:pt x="852" y="15444"/>
                    </a:cubicBezTo>
                    <a:cubicBezTo>
                      <a:pt x="821" y="15444"/>
                      <a:pt x="761" y="15444"/>
                      <a:pt x="761" y="15414"/>
                    </a:cubicBezTo>
                    <a:cubicBezTo>
                      <a:pt x="761" y="15398"/>
                      <a:pt x="776" y="15391"/>
                      <a:pt x="799" y="15391"/>
                    </a:cubicBezTo>
                    <a:close/>
                    <a:moveTo>
                      <a:pt x="1937" y="18470"/>
                    </a:moveTo>
                    <a:cubicBezTo>
                      <a:pt x="1943" y="18470"/>
                      <a:pt x="1946" y="18473"/>
                      <a:pt x="1946" y="18484"/>
                    </a:cubicBezTo>
                    <a:cubicBezTo>
                      <a:pt x="2037" y="18484"/>
                      <a:pt x="1976" y="18514"/>
                      <a:pt x="1885" y="18514"/>
                    </a:cubicBezTo>
                    <a:cubicBezTo>
                      <a:pt x="1824" y="18514"/>
                      <a:pt x="1824" y="18514"/>
                      <a:pt x="1885" y="18484"/>
                    </a:cubicBezTo>
                    <a:cubicBezTo>
                      <a:pt x="1905" y="18484"/>
                      <a:pt x="1926" y="18470"/>
                      <a:pt x="1937" y="18470"/>
                    </a:cubicBezTo>
                    <a:close/>
                    <a:moveTo>
                      <a:pt x="4233" y="0"/>
                    </a:moveTo>
                    <a:cubicBezTo>
                      <a:pt x="4216" y="0"/>
                      <a:pt x="4218" y="26"/>
                      <a:pt x="4256" y="64"/>
                    </a:cubicBezTo>
                    <a:cubicBezTo>
                      <a:pt x="4314" y="122"/>
                      <a:pt x="4335" y="143"/>
                      <a:pt x="4327" y="143"/>
                    </a:cubicBezTo>
                    <a:cubicBezTo>
                      <a:pt x="4323" y="143"/>
                      <a:pt x="4309" y="136"/>
                      <a:pt x="4286" y="125"/>
                    </a:cubicBezTo>
                    <a:cubicBezTo>
                      <a:pt x="4261" y="99"/>
                      <a:pt x="4240" y="90"/>
                      <a:pt x="4226" y="90"/>
                    </a:cubicBezTo>
                    <a:cubicBezTo>
                      <a:pt x="4205" y="90"/>
                      <a:pt x="4195" y="107"/>
                      <a:pt x="4195" y="125"/>
                    </a:cubicBezTo>
                    <a:cubicBezTo>
                      <a:pt x="4165" y="125"/>
                      <a:pt x="4165" y="125"/>
                      <a:pt x="4134" y="94"/>
                    </a:cubicBezTo>
                    <a:lnTo>
                      <a:pt x="4074" y="94"/>
                    </a:lnTo>
                    <a:cubicBezTo>
                      <a:pt x="4043" y="125"/>
                      <a:pt x="4043" y="125"/>
                      <a:pt x="4074" y="155"/>
                    </a:cubicBezTo>
                    <a:cubicBezTo>
                      <a:pt x="4094" y="155"/>
                      <a:pt x="4087" y="169"/>
                      <a:pt x="4062" y="169"/>
                    </a:cubicBezTo>
                    <a:cubicBezTo>
                      <a:pt x="4050" y="169"/>
                      <a:pt x="4033" y="165"/>
                      <a:pt x="4013" y="155"/>
                    </a:cubicBezTo>
                    <a:cubicBezTo>
                      <a:pt x="3982" y="155"/>
                      <a:pt x="3982" y="155"/>
                      <a:pt x="4043" y="185"/>
                    </a:cubicBezTo>
                    <a:cubicBezTo>
                      <a:pt x="4066" y="230"/>
                      <a:pt x="4055" y="258"/>
                      <a:pt x="4024" y="258"/>
                    </a:cubicBezTo>
                    <a:cubicBezTo>
                      <a:pt x="4013" y="258"/>
                      <a:pt x="3999" y="254"/>
                      <a:pt x="3982" y="246"/>
                    </a:cubicBezTo>
                    <a:lnTo>
                      <a:pt x="3952" y="277"/>
                    </a:lnTo>
                    <a:cubicBezTo>
                      <a:pt x="3952" y="307"/>
                      <a:pt x="3952" y="337"/>
                      <a:pt x="3982" y="337"/>
                    </a:cubicBezTo>
                    <a:cubicBezTo>
                      <a:pt x="4043" y="398"/>
                      <a:pt x="4043" y="398"/>
                      <a:pt x="4013" y="398"/>
                    </a:cubicBezTo>
                    <a:cubicBezTo>
                      <a:pt x="3952" y="368"/>
                      <a:pt x="3922" y="368"/>
                      <a:pt x="3922" y="368"/>
                    </a:cubicBezTo>
                    <a:cubicBezTo>
                      <a:pt x="3922" y="358"/>
                      <a:pt x="3918" y="354"/>
                      <a:pt x="3914" y="354"/>
                    </a:cubicBezTo>
                    <a:cubicBezTo>
                      <a:pt x="3905" y="354"/>
                      <a:pt x="3891" y="368"/>
                      <a:pt x="3891" y="368"/>
                    </a:cubicBezTo>
                    <a:cubicBezTo>
                      <a:pt x="3861" y="398"/>
                      <a:pt x="3831" y="429"/>
                      <a:pt x="3861" y="459"/>
                    </a:cubicBezTo>
                    <a:lnTo>
                      <a:pt x="3831" y="429"/>
                    </a:lnTo>
                    <a:cubicBezTo>
                      <a:pt x="3831" y="444"/>
                      <a:pt x="3823" y="444"/>
                      <a:pt x="3819" y="444"/>
                    </a:cubicBezTo>
                    <a:cubicBezTo>
                      <a:pt x="3815" y="444"/>
                      <a:pt x="3815" y="444"/>
                      <a:pt x="3831" y="459"/>
                    </a:cubicBezTo>
                    <a:cubicBezTo>
                      <a:pt x="3831" y="459"/>
                      <a:pt x="3800" y="459"/>
                      <a:pt x="3739" y="489"/>
                    </a:cubicBezTo>
                    <a:cubicBezTo>
                      <a:pt x="3679" y="489"/>
                      <a:pt x="3709" y="581"/>
                      <a:pt x="3800" y="581"/>
                    </a:cubicBezTo>
                    <a:lnTo>
                      <a:pt x="3770" y="611"/>
                    </a:lnTo>
                    <a:cubicBezTo>
                      <a:pt x="3770" y="611"/>
                      <a:pt x="3800" y="641"/>
                      <a:pt x="3800" y="641"/>
                    </a:cubicBezTo>
                    <a:cubicBezTo>
                      <a:pt x="3831" y="672"/>
                      <a:pt x="3800" y="672"/>
                      <a:pt x="3800" y="702"/>
                    </a:cubicBezTo>
                    <a:cubicBezTo>
                      <a:pt x="3800" y="702"/>
                      <a:pt x="3770" y="672"/>
                      <a:pt x="3739" y="641"/>
                    </a:cubicBezTo>
                    <a:cubicBezTo>
                      <a:pt x="3712" y="614"/>
                      <a:pt x="3685" y="599"/>
                      <a:pt x="3668" y="599"/>
                    </a:cubicBezTo>
                    <a:cubicBezTo>
                      <a:pt x="3648" y="599"/>
                      <a:pt x="3645" y="622"/>
                      <a:pt x="3679" y="672"/>
                    </a:cubicBezTo>
                    <a:lnTo>
                      <a:pt x="3648" y="641"/>
                    </a:lnTo>
                    <a:cubicBezTo>
                      <a:pt x="3618" y="641"/>
                      <a:pt x="3618" y="641"/>
                      <a:pt x="3618" y="702"/>
                    </a:cubicBezTo>
                    <a:cubicBezTo>
                      <a:pt x="3587" y="733"/>
                      <a:pt x="3648" y="793"/>
                      <a:pt x="3679" y="793"/>
                    </a:cubicBezTo>
                    <a:cubicBezTo>
                      <a:pt x="3679" y="824"/>
                      <a:pt x="3679" y="854"/>
                      <a:pt x="3679" y="854"/>
                    </a:cubicBezTo>
                    <a:lnTo>
                      <a:pt x="3648" y="854"/>
                    </a:lnTo>
                    <a:cubicBezTo>
                      <a:pt x="3625" y="831"/>
                      <a:pt x="3606" y="821"/>
                      <a:pt x="3593" y="821"/>
                    </a:cubicBezTo>
                    <a:cubicBezTo>
                      <a:pt x="3573" y="821"/>
                      <a:pt x="3569" y="847"/>
                      <a:pt x="3587" y="885"/>
                    </a:cubicBezTo>
                    <a:lnTo>
                      <a:pt x="3557" y="885"/>
                    </a:lnTo>
                    <a:cubicBezTo>
                      <a:pt x="3547" y="874"/>
                      <a:pt x="3537" y="868"/>
                      <a:pt x="3527" y="868"/>
                    </a:cubicBezTo>
                    <a:cubicBezTo>
                      <a:pt x="3506" y="868"/>
                      <a:pt x="3486" y="895"/>
                      <a:pt x="3466" y="976"/>
                    </a:cubicBezTo>
                    <a:cubicBezTo>
                      <a:pt x="3416" y="1025"/>
                      <a:pt x="3367" y="1075"/>
                      <a:pt x="3333" y="1075"/>
                    </a:cubicBezTo>
                    <a:cubicBezTo>
                      <a:pt x="3326" y="1075"/>
                      <a:pt x="3319" y="1073"/>
                      <a:pt x="3314" y="1067"/>
                    </a:cubicBezTo>
                    <a:cubicBezTo>
                      <a:pt x="3283" y="1067"/>
                      <a:pt x="3283" y="1189"/>
                      <a:pt x="3314" y="1249"/>
                    </a:cubicBezTo>
                    <a:cubicBezTo>
                      <a:pt x="3283" y="1249"/>
                      <a:pt x="3283" y="1249"/>
                      <a:pt x="3253" y="1280"/>
                    </a:cubicBezTo>
                    <a:cubicBezTo>
                      <a:pt x="3223" y="1340"/>
                      <a:pt x="3223" y="1340"/>
                      <a:pt x="3192" y="1340"/>
                    </a:cubicBezTo>
                    <a:cubicBezTo>
                      <a:pt x="3162" y="1310"/>
                      <a:pt x="3147" y="1295"/>
                      <a:pt x="3143" y="1295"/>
                    </a:cubicBezTo>
                    <a:lnTo>
                      <a:pt x="3143" y="1295"/>
                    </a:lnTo>
                    <a:cubicBezTo>
                      <a:pt x="3139" y="1295"/>
                      <a:pt x="3147" y="1310"/>
                      <a:pt x="3162" y="1340"/>
                    </a:cubicBezTo>
                    <a:cubicBezTo>
                      <a:pt x="3206" y="1385"/>
                      <a:pt x="3169" y="1413"/>
                      <a:pt x="3134" y="1413"/>
                    </a:cubicBezTo>
                    <a:cubicBezTo>
                      <a:pt x="3122" y="1413"/>
                      <a:pt x="3109" y="1409"/>
                      <a:pt x="3101" y="1401"/>
                    </a:cubicBezTo>
                    <a:cubicBezTo>
                      <a:pt x="3071" y="1401"/>
                      <a:pt x="3040" y="1401"/>
                      <a:pt x="3010" y="1432"/>
                    </a:cubicBezTo>
                    <a:cubicBezTo>
                      <a:pt x="3040" y="1492"/>
                      <a:pt x="3010" y="1523"/>
                      <a:pt x="2979" y="1553"/>
                    </a:cubicBezTo>
                    <a:cubicBezTo>
                      <a:pt x="2949" y="1614"/>
                      <a:pt x="2949" y="1614"/>
                      <a:pt x="3010" y="1644"/>
                    </a:cubicBezTo>
                    <a:cubicBezTo>
                      <a:pt x="3040" y="1705"/>
                      <a:pt x="3040" y="1705"/>
                      <a:pt x="3010" y="1766"/>
                    </a:cubicBezTo>
                    <a:cubicBezTo>
                      <a:pt x="3010" y="1766"/>
                      <a:pt x="2996" y="1780"/>
                      <a:pt x="2978" y="1780"/>
                    </a:cubicBezTo>
                    <a:cubicBezTo>
                      <a:pt x="2969" y="1780"/>
                      <a:pt x="2959" y="1776"/>
                      <a:pt x="2949" y="1766"/>
                    </a:cubicBezTo>
                    <a:cubicBezTo>
                      <a:pt x="2949" y="1766"/>
                      <a:pt x="2919" y="1766"/>
                      <a:pt x="2888" y="1796"/>
                    </a:cubicBezTo>
                    <a:cubicBezTo>
                      <a:pt x="2888" y="1796"/>
                      <a:pt x="2888" y="1827"/>
                      <a:pt x="2858" y="1827"/>
                    </a:cubicBezTo>
                    <a:cubicBezTo>
                      <a:pt x="2858" y="1827"/>
                      <a:pt x="2797" y="1827"/>
                      <a:pt x="2797" y="1857"/>
                    </a:cubicBezTo>
                    <a:cubicBezTo>
                      <a:pt x="2772" y="1882"/>
                      <a:pt x="2748" y="1926"/>
                      <a:pt x="2723" y="1926"/>
                    </a:cubicBezTo>
                    <a:cubicBezTo>
                      <a:pt x="2717" y="1926"/>
                      <a:pt x="2712" y="1924"/>
                      <a:pt x="2706" y="1918"/>
                    </a:cubicBezTo>
                    <a:cubicBezTo>
                      <a:pt x="2706" y="1948"/>
                      <a:pt x="2706" y="1948"/>
                      <a:pt x="2706" y="1948"/>
                    </a:cubicBezTo>
                    <a:cubicBezTo>
                      <a:pt x="2736" y="1979"/>
                      <a:pt x="2767" y="2009"/>
                      <a:pt x="2675" y="2070"/>
                    </a:cubicBezTo>
                    <a:cubicBezTo>
                      <a:pt x="2645" y="2100"/>
                      <a:pt x="2615" y="2161"/>
                      <a:pt x="2645" y="2192"/>
                    </a:cubicBezTo>
                    <a:cubicBezTo>
                      <a:pt x="2645" y="2207"/>
                      <a:pt x="2645" y="2214"/>
                      <a:pt x="2641" y="2214"/>
                    </a:cubicBezTo>
                    <a:cubicBezTo>
                      <a:pt x="2637" y="2214"/>
                      <a:pt x="2630" y="2207"/>
                      <a:pt x="2615" y="2192"/>
                    </a:cubicBezTo>
                    <a:cubicBezTo>
                      <a:pt x="2599" y="2184"/>
                      <a:pt x="2586" y="2180"/>
                      <a:pt x="2575" y="2180"/>
                    </a:cubicBezTo>
                    <a:cubicBezTo>
                      <a:pt x="2543" y="2180"/>
                      <a:pt x="2531" y="2214"/>
                      <a:pt x="2554" y="2283"/>
                    </a:cubicBezTo>
                    <a:cubicBezTo>
                      <a:pt x="2584" y="2283"/>
                      <a:pt x="2584" y="2313"/>
                      <a:pt x="2524" y="2313"/>
                    </a:cubicBezTo>
                    <a:cubicBezTo>
                      <a:pt x="2524" y="2313"/>
                      <a:pt x="2524" y="2344"/>
                      <a:pt x="2524" y="2374"/>
                    </a:cubicBezTo>
                    <a:cubicBezTo>
                      <a:pt x="2554" y="2404"/>
                      <a:pt x="2554" y="2404"/>
                      <a:pt x="2493" y="2435"/>
                    </a:cubicBezTo>
                    <a:cubicBezTo>
                      <a:pt x="2484" y="2426"/>
                      <a:pt x="2478" y="2422"/>
                      <a:pt x="2473" y="2422"/>
                    </a:cubicBezTo>
                    <a:cubicBezTo>
                      <a:pt x="2460" y="2422"/>
                      <a:pt x="2454" y="2444"/>
                      <a:pt x="2432" y="2465"/>
                    </a:cubicBezTo>
                    <a:cubicBezTo>
                      <a:pt x="2463" y="2526"/>
                      <a:pt x="2311" y="2739"/>
                      <a:pt x="2280" y="2739"/>
                    </a:cubicBezTo>
                    <a:cubicBezTo>
                      <a:pt x="2311" y="2769"/>
                      <a:pt x="2311" y="2769"/>
                      <a:pt x="2280" y="2799"/>
                    </a:cubicBezTo>
                    <a:cubicBezTo>
                      <a:pt x="2220" y="2799"/>
                      <a:pt x="2250" y="2830"/>
                      <a:pt x="2311" y="2860"/>
                    </a:cubicBezTo>
                    <a:lnTo>
                      <a:pt x="2311" y="2830"/>
                    </a:lnTo>
                    <a:cubicBezTo>
                      <a:pt x="2353" y="2851"/>
                      <a:pt x="2351" y="2886"/>
                      <a:pt x="2316" y="2886"/>
                    </a:cubicBezTo>
                    <a:cubicBezTo>
                      <a:pt x="2301" y="2886"/>
                      <a:pt x="2278" y="2879"/>
                      <a:pt x="2250" y="2860"/>
                    </a:cubicBezTo>
                    <a:cubicBezTo>
                      <a:pt x="2189" y="2860"/>
                      <a:pt x="2189" y="2860"/>
                      <a:pt x="2220" y="2921"/>
                    </a:cubicBezTo>
                    <a:cubicBezTo>
                      <a:pt x="2280" y="2951"/>
                      <a:pt x="2280" y="2982"/>
                      <a:pt x="2189" y="2982"/>
                    </a:cubicBezTo>
                    <a:cubicBezTo>
                      <a:pt x="2256" y="3071"/>
                      <a:pt x="2274" y="3127"/>
                      <a:pt x="2231" y="3127"/>
                    </a:cubicBezTo>
                    <a:cubicBezTo>
                      <a:pt x="2215" y="3127"/>
                      <a:pt x="2191" y="3120"/>
                      <a:pt x="2159" y="3103"/>
                    </a:cubicBezTo>
                    <a:cubicBezTo>
                      <a:pt x="2128" y="3088"/>
                      <a:pt x="2106" y="3081"/>
                      <a:pt x="2087" y="3081"/>
                    </a:cubicBezTo>
                    <a:cubicBezTo>
                      <a:pt x="2068" y="3081"/>
                      <a:pt x="2052" y="3088"/>
                      <a:pt x="2037" y="3103"/>
                    </a:cubicBezTo>
                    <a:cubicBezTo>
                      <a:pt x="2037" y="3134"/>
                      <a:pt x="2068" y="3134"/>
                      <a:pt x="2098" y="3164"/>
                    </a:cubicBezTo>
                    <a:cubicBezTo>
                      <a:pt x="2159" y="3164"/>
                      <a:pt x="2159" y="3195"/>
                      <a:pt x="2068" y="3195"/>
                    </a:cubicBezTo>
                    <a:cubicBezTo>
                      <a:pt x="1946" y="3195"/>
                      <a:pt x="1916" y="3255"/>
                      <a:pt x="1946" y="3347"/>
                    </a:cubicBezTo>
                    <a:cubicBezTo>
                      <a:pt x="1966" y="3428"/>
                      <a:pt x="1959" y="3482"/>
                      <a:pt x="1944" y="3482"/>
                    </a:cubicBezTo>
                    <a:cubicBezTo>
                      <a:pt x="1936" y="3482"/>
                      <a:pt x="1926" y="3468"/>
                      <a:pt x="1916" y="3438"/>
                    </a:cubicBezTo>
                    <a:cubicBezTo>
                      <a:pt x="1899" y="3388"/>
                      <a:pt x="1891" y="3365"/>
                      <a:pt x="1888" y="3365"/>
                    </a:cubicBezTo>
                    <a:cubicBezTo>
                      <a:pt x="1885" y="3365"/>
                      <a:pt x="1885" y="3380"/>
                      <a:pt x="1885" y="3407"/>
                    </a:cubicBezTo>
                    <a:cubicBezTo>
                      <a:pt x="1855" y="3468"/>
                      <a:pt x="1855" y="3499"/>
                      <a:pt x="1824" y="3529"/>
                    </a:cubicBezTo>
                    <a:cubicBezTo>
                      <a:pt x="1824" y="3529"/>
                      <a:pt x="1824" y="3590"/>
                      <a:pt x="1855" y="3590"/>
                    </a:cubicBezTo>
                    <a:cubicBezTo>
                      <a:pt x="1794" y="3590"/>
                      <a:pt x="1733" y="3620"/>
                      <a:pt x="1794" y="3681"/>
                    </a:cubicBezTo>
                    <a:cubicBezTo>
                      <a:pt x="1764" y="3711"/>
                      <a:pt x="1764" y="3711"/>
                      <a:pt x="1764" y="3711"/>
                    </a:cubicBezTo>
                    <a:cubicBezTo>
                      <a:pt x="1764" y="3742"/>
                      <a:pt x="1764" y="3742"/>
                      <a:pt x="1764" y="3772"/>
                    </a:cubicBezTo>
                    <a:cubicBezTo>
                      <a:pt x="1794" y="3833"/>
                      <a:pt x="1764" y="3833"/>
                      <a:pt x="1703" y="3833"/>
                    </a:cubicBezTo>
                    <a:cubicBezTo>
                      <a:pt x="1672" y="3833"/>
                      <a:pt x="1642" y="3833"/>
                      <a:pt x="1672" y="3863"/>
                    </a:cubicBezTo>
                    <a:cubicBezTo>
                      <a:pt x="1703" y="3863"/>
                      <a:pt x="1703" y="3924"/>
                      <a:pt x="1733" y="3955"/>
                    </a:cubicBezTo>
                    <a:cubicBezTo>
                      <a:pt x="1733" y="3976"/>
                      <a:pt x="1718" y="3997"/>
                      <a:pt x="1698" y="3997"/>
                    </a:cubicBezTo>
                    <a:cubicBezTo>
                      <a:pt x="1690" y="3997"/>
                      <a:pt x="1681" y="3994"/>
                      <a:pt x="1672" y="3985"/>
                    </a:cubicBezTo>
                    <a:cubicBezTo>
                      <a:pt x="1657" y="3970"/>
                      <a:pt x="1650" y="3962"/>
                      <a:pt x="1642" y="3962"/>
                    </a:cubicBezTo>
                    <a:cubicBezTo>
                      <a:pt x="1634" y="3962"/>
                      <a:pt x="1627" y="3970"/>
                      <a:pt x="1612" y="3985"/>
                    </a:cubicBezTo>
                    <a:cubicBezTo>
                      <a:pt x="1581" y="4015"/>
                      <a:pt x="1581" y="4046"/>
                      <a:pt x="1612" y="4076"/>
                    </a:cubicBezTo>
                    <a:cubicBezTo>
                      <a:pt x="1642" y="4076"/>
                      <a:pt x="1581" y="4198"/>
                      <a:pt x="1520" y="4228"/>
                    </a:cubicBezTo>
                    <a:cubicBezTo>
                      <a:pt x="1520" y="4228"/>
                      <a:pt x="1520" y="4228"/>
                      <a:pt x="1520" y="4258"/>
                    </a:cubicBezTo>
                    <a:cubicBezTo>
                      <a:pt x="1490" y="4289"/>
                      <a:pt x="1520" y="4319"/>
                      <a:pt x="1520" y="4350"/>
                    </a:cubicBezTo>
                    <a:cubicBezTo>
                      <a:pt x="1520" y="4350"/>
                      <a:pt x="1490" y="4350"/>
                      <a:pt x="1520" y="4410"/>
                    </a:cubicBezTo>
                    <a:cubicBezTo>
                      <a:pt x="1520" y="4410"/>
                      <a:pt x="1520" y="4441"/>
                      <a:pt x="1490" y="4441"/>
                    </a:cubicBezTo>
                    <a:cubicBezTo>
                      <a:pt x="1520" y="4471"/>
                      <a:pt x="1520" y="4471"/>
                      <a:pt x="1460" y="4471"/>
                    </a:cubicBezTo>
                    <a:cubicBezTo>
                      <a:pt x="1434" y="4459"/>
                      <a:pt x="1420" y="4451"/>
                      <a:pt x="1415" y="4451"/>
                    </a:cubicBezTo>
                    <a:lnTo>
                      <a:pt x="1415" y="4451"/>
                    </a:lnTo>
                    <a:cubicBezTo>
                      <a:pt x="1409" y="4451"/>
                      <a:pt x="1424" y="4466"/>
                      <a:pt x="1460" y="4502"/>
                    </a:cubicBezTo>
                    <a:cubicBezTo>
                      <a:pt x="1460" y="4532"/>
                      <a:pt x="1460" y="4532"/>
                      <a:pt x="1429" y="4532"/>
                    </a:cubicBezTo>
                    <a:cubicBezTo>
                      <a:pt x="1399" y="4532"/>
                      <a:pt x="1399" y="4532"/>
                      <a:pt x="1429" y="4562"/>
                    </a:cubicBezTo>
                    <a:cubicBezTo>
                      <a:pt x="1482" y="4589"/>
                      <a:pt x="1489" y="4660"/>
                      <a:pt x="1451" y="4660"/>
                    </a:cubicBezTo>
                    <a:cubicBezTo>
                      <a:pt x="1445" y="4660"/>
                      <a:pt x="1438" y="4658"/>
                      <a:pt x="1429" y="4654"/>
                    </a:cubicBezTo>
                    <a:cubicBezTo>
                      <a:pt x="1429" y="4654"/>
                      <a:pt x="1429" y="4684"/>
                      <a:pt x="1429" y="4714"/>
                    </a:cubicBezTo>
                    <a:cubicBezTo>
                      <a:pt x="1465" y="4750"/>
                      <a:pt x="1480" y="4765"/>
                      <a:pt x="1474" y="4765"/>
                    </a:cubicBezTo>
                    <a:cubicBezTo>
                      <a:pt x="1469" y="4765"/>
                      <a:pt x="1454" y="4757"/>
                      <a:pt x="1429" y="4745"/>
                    </a:cubicBezTo>
                    <a:cubicBezTo>
                      <a:pt x="1338" y="4745"/>
                      <a:pt x="1338" y="4745"/>
                      <a:pt x="1399" y="4806"/>
                    </a:cubicBezTo>
                    <a:cubicBezTo>
                      <a:pt x="1399" y="4806"/>
                      <a:pt x="1429" y="4836"/>
                      <a:pt x="1368" y="4836"/>
                    </a:cubicBezTo>
                    <a:cubicBezTo>
                      <a:pt x="1338" y="4866"/>
                      <a:pt x="1247" y="4988"/>
                      <a:pt x="1308" y="4988"/>
                    </a:cubicBezTo>
                    <a:lnTo>
                      <a:pt x="1308" y="5049"/>
                    </a:lnTo>
                    <a:cubicBezTo>
                      <a:pt x="1247" y="5079"/>
                      <a:pt x="1247" y="5079"/>
                      <a:pt x="1277" y="5110"/>
                    </a:cubicBezTo>
                    <a:lnTo>
                      <a:pt x="1277" y="5170"/>
                    </a:lnTo>
                    <a:cubicBezTo>
                      <a:pt x="1262" y="5155"/>
                      <a:pt x="1247" y="5148"/>
                      <a:pt x="1235" y="5148"/>
                    </a:cubicBezTo>
                    <a:cubicBezTo>
                      <a:pt x="1224" y="5148"/>
                      <a:pt x="1216" y="5155"/>
                      <a:pt x="1216" y="5170"/>
                    </a:cubicBezTo>
                    <a:cubicBezTo>
                      <a:pt x="1186" y="5201"/>
                      <a:pt x="1186" y="5201"/>
                      <a:pt x="1216" y="5201"/>
                    </a:cubicBezTo>
                    <a:cubicBezTo>
                      <a:pt x="1277" y="5201"/>
                      <a:pt x="1247" y="5231"/>
                      <a:pt x="1247" y="5231"/>
                    </a:cubicBezTo>
                    <a:cubicBezTo>
                      <a:pt x="1247" y="5262"/>
                      <a:pt x="1186" y="5262"/>
                      <a:pt x="1156" y="5262"/>
                    </a:cubicBezTo>
                    <a:lnTo>
                      <a:pt x="1156" y="5292"/>
                    </a:lnTo>
                    <a:cubicBezTo>
                      <a:pt x="1216" y="5322"/>
                      <a:pt x="1216" y="5322"/>
                      <a:pt x="1186" y="5322"/>
                    </a:cubicBezTo>
                    <a:cubicBezTo>
                      <a:pt x="1156" y="5322"/>
                      <a:pt x="1125" y="5353"/>
                      <a:pt x="1125" y="5383"/>
                    </a:cubicBezTo>
                    <a:lnTo>
                      <a:pt x="1095" y="5444"/>
                    </a:lnTo>
                    <a:cubicBezTo>
                      <a:pt x="1095" y="5474"/>
                      <a:pt x="1095" y="5474"/>
                      <a:pt x="1125" y="5474"/>
                    </a:cubicBezTo>
                    <a:cubicBezTo>
                      <a:pt x="1156" y="5474"/>
                      <a:pt x="1186" y="5505"/>
                      <a:pt x="1186" y="5535"/>
                    </a:cubicBezTo>
                    <a:cubicBezTo>
                      <a:pt x="1171" y="5520"/>
                      <a:pt x="1156" y="5512"/>
                      <a:pt x="1144" y="5512"/>
                    </a:cubicBezTo>
                    <a:cubicBezTo>
                      <a:pt x="1133" y="5512"/>
                      <a:pt x="1125" y="5520"/>
                      <a:pt x="1125" y="5535"/>
                    </a:cubicBezTo>
                    <a:lnTo>
                      <a:pt x="1065" y="5535"/>
                    </a:lnTo>
                    <a:cubicBezTo>
                      <a:pt x="1053" y="5523"/>
                      <a:pt x="1043" y="5518"/>
                      <a:pt x="1036" y="5518"/>
                    </a:cubicBezTo>
                    <a:cubicBezTo>
                      <a:pt x="1005" y="5518"/>
                      <a:pt x="1010" y="5602"/>
                      <a:pt x="1034" y="5626"/>
                    </a:cubicBezTo>
                    <a:cubicBezTo>
                      <a:pt x="1079" y="5671"/>
                      <a:pt x="1074" y="5699"/>
                      <a:pt x="1045" y="5699"/>
                    </a:cubicBezTo>
                    <a:cubicBezTo>
                      <a:pt x="1034" y="5699"/>
                      <a:pt x="1020" y="5695"/>
                      <a:pt x="1004" y="5687"/>
                    </a:cubicBezTo>
                    <a:cubicBezTo>
                      <a:pt x="995" y="5683"/>
                      <a:pt x="989" y="5681"/>
                      <a:pt x="985" y="5681"/>
                    </a:cubicBezTo>
                    <a:cubicBezTo>
                      <a:pt x="960" y="5681"/>
                      <a:pt x="1016" y="5752"/>
                      <a:pt x="1095" y="5778"/>
                    </a:cubicBezTo>
                    <a:lnTo>
                      <a:pt x="1186" y="5839"/>
                    </a:lnTo>
                    <a:lnTo>
                      <a:pt x="1186" y="5839"/>
                    </a:lnTo>
                    <a:lnTo>
                      <a:pt x="1065" y="5809"/>
                    </a:lnTo>
                    <a:cubicBezTo>
                      <a:pt x="1020" y="5798"/>
                      <a:pt x="992" y="5790"/>
                      <a:pt x="975" y="5790"/>
                    </a:cubicBezTo>
                    <a:cubicBezTo>
                      <a:pt x="947" y="5790"/>
                      <a:pt x="954" y="5812"/>
                      <a:pt x="973" y="5869"/>
                    </a:cubicBezTo>
                    <a:cubicBezTo>
                      <a:pt x="1004" y="5930"/>
                      <a:pt x="1004" y="5930"/>
                      <a:pt x="973" y="5930"/>
                    </a:cubicBezTo>
                    <a:cubicBezTo>
                      <a:pt x="965" y="5922"/>
                      <a:pt x="959" y="5918"/>
                      <a:pt x="954" y="5918"/>
                    </a:cubicBezTo>
                    <a:cubicBezTo>
                      <a:pt x="941" y="5918"/>
                      <a:pt x="935" y="5947"/>
                      <a:pt x="913" y="5991"/>
                    </a:cubicBezTo>
                    <a:cubicBezTo>
                      <a:pt x="882" y="6082"/>
                      <a:pt x="882" y="6082"/>
                      <a:pt x="913" y="6113"/>
                    </a:cubicBezTo>
                    <a:lnTo>
                      <a:pt x="882" y="6143"/>
                    </a:lnTo>
                    <a:cubicBezTo>
                      <a:pt x="821" y="6143"/>
                      <a:pt x="852" y="6204"/>
                      <a:pt x="913" y="6204"/>
                    </a:cubicBezTo>
                    <a:lnTo>
                      <a:pt x="913" y="6234"/>
                    </a:lnTo>
                    <a:lnTo>
                      <a:pt x="852" y="6234"/>
                    </a:lnTo>
                    <a:cubicBezTo>
                      <a:pt x="821" y="6234"/>
                      <a:pt x="821" y="6265"/>
                      <a:pt x="761" y="6447"/>
                    </a:cubicBezTo>
                    <a:cubicBezTo>
                      <a:pt x="700" y="6660"/>
                      <a:pt x="700" y="6690"/>
                      <a:pt x="761" y="6690"/>
                    </a:cubicBezTo>
                    <a:cubicBezTo>
                      <a:pt x="821" y="6751"/>
                      <a:pt x="821" y="6751"/>
                      <a:pt x="761" y="6751"/>
                    </a:cubicBezTo>
                    <a:cubicBezTo>
                      <a:pt x="740" y="6741"/>
                      <a:pt x="723" y="6737"/>
                      <a:pt x="711" y="6737"/>
                    </a:cubicBezTo>
                    <a:cubicBezTo>
                      <a:pt x="686" y="6737"/>
                      <a:pt x="679" y="6751"/>
                      <a:pt x="700" y="6751"/>
                    </a:cubicBezTo>
                    <a:cubicBezTo>
                      <a:pt x="700" y="6751"/>
                      <a:pt x="700" y="6812"/>
                      <a:pt x="669" y="6812"/>
                    </a:cubicBezTo>
                    <a:cubicBezTo>
                      <a:pt x="578" y="6872"/>
                      <a:pt x="609" y="6903"/>
                      <a:pt x="639" y="6903"/>
                    </a:cubicBezTo>
                    <a:cubicBezTo>
                      <a:pt x="700" y="6903"/>
                      <a:pt x="669" y="6903"/>
                      <a:pt x="639" y="6933"/>
                    </a:cubicBezTo>
                    <a:cubicBezTo>
                      <a:pt x="578" y="6933"/>
                      <a:pt x="548" y="6964"/>
                      <a:pt x="578" y="6964"/>
                    </a:cubicBezTo>
                    <a:cubicBezTo>
                      <a:pt x="606" y="6991"/>
                      <a:pt x="608" y="7120"/>
                      <a:pt x="563" y="7120"/>
                    </a:cubicBezTo>
                    <a:cubicBezTo>
                      <a:pt x="558" y="7120"/>
                      <a:pt x="553" y="7118"/>
                      <a:pt x="548" y="7116"/>
                    </a:cubicBezTo>
                    <a:cubicBezTo>
                      <a:pt x="548" y="7116"/>
                      <a:pt x="548" y="7146"/>
                      <a:pt x="517" y="7176"/>
                    </a:cubicBezTo>
                    <a:cubicBezTo>
                      <a:pt x="578" y="7176"/>
                      <a:pt x="548" y="7237"/>
                      <a:pt x="548" y="7268"/>
                    </a:cubicBezTo>
                    <a:cubicBezTo>
                      <a:pt x="517" y="7328"/>
                      <a:pt x="517" y="7328"/>
                      <a:pt x="487" y="7328"/>
                    </a:cubicBezTo>
                    <a:cubicBezTo>
                      <a:pt x="479" y="7320"/>
                      <a:pt x="473" y="7316"/>
                      <a:pt x="469" y="7316"/>
                    </a:cubicBezTo>
                    <a:cubicBezTo>
                      <a:pt x="459" y="7316"/>
                      <a:pt x="465" y="7345"/>
                      <a:pt x="487" y="7389"/>
                    </a:cubicBezTo>
                    <a:cubicBezTo>
                      <a:pt x="457" y="7389"/>
                      <a:pt x="517" y="7450"/>
                      <a:pt x="517" y="7450"/>
                    </a:cubicBezTo>
                    <a:cubicBezTo>
                      <a:pt x="548" y="7480"/>
                      <a:pt x="578" y="7511"/>
                      <a:pt x="578" y="7511"/>
                    </a:cubicBezTo>
                    <a:lnTo>
                      <a:pt x="487" y="7511"/>
                    </a:lnTo>
                    <a:cubicBezTo>
                      <a:pt x="487" y="7511"/>
                      <a:pt x="457" y="7541"/>
                      <a:pt x="517" y="7541"/>
                    </a:cubicBezTo>
                    <a:cubicBezTo>
                      <a:pt x="457" y="7572"/>
                      <a:pt x="457" y="7602"/>
                      <a:pt x="457" y="7632"/>
                    </a:cubicBezTo>
                    <a:cubicBezTo>
                      <a:pt x="426" y="7693"/>
                      <a:pt x="426" y="7724"/>
                      <a:pt x="457" y="7754"/>
                    </a:cubicBezTo>
                    <a:cubicBezTo>
                      <a:pt x="396" y="7754"/>
                      <a:pt x="365" y="7906"/>
                      <a:pt x="426" y="7936"/>
                    </a:cubicBezTo>
                    <a:cubicBezTo>
                      <a:pt x="457" y="7936"/>
                      <a:pt x="457" y="7967"/>
                      <a:pt x="396" y="7997"/>
                    </a:cubicBezTo>
                    <a:cubicBezTo>
                      <a:pt x="365" y="7997"/>
                      <a:pt x="365" y="7997"/>
                      <a:pt x="396" y="8028"/>
                    </a:cubicBezTo>
                    <a:cubicBezTo>
                      <a:pt x="426" y="8058"/>
                      <a:pt x="396" y="8088"/>
                      <a:pt x="335" y="8088"/>
                    </a:cubicBezTo>
                    <a:cubicBezTo>
                      <a:pt x="274" y="8119"/>
                      <a:pt x="274" y="8119"/>
                      <a:pt x="305" y="8149"/>
                    </a:cubicBezTo>
                    <a:cubicBezTo>
                      <a:pt x="335" y="8210"/>
                      <a:pt x="305" y="8271"/>
                      <a:pt x="305" y="8271"/>
                    </a:cubicBezTo>
                    <a:cubicBezTo>
                      <a:pt x="327" y="8315"/>
                      <a:pt x="333" y="8343"/>
                      <a:pt x="346" y="8343"/>
                    </a:cubicBezTo>
                    <a:cubicBezTo>
                      <a:pt x="351" y="8343"/>
                      <a:pt x="357" y="8340"/>
                      <a:pt x="365" y="8331"/>
                    </a:cubicBezTo>
                    <a:cubicBezTo>
                      <a:pt x="396" y="8362"/>
                      <a:pt x="426" y="8362"/>
                      <a:pt x="426" y="8362"/>
                    </a:cubicBezTo>
                    <a:cubicBezTo>
                      <a:pt x="444" y="8397"/>
                      <a:pt x="441" y="8412"/>
                      <a:pt x="435" y="8412"/>
                    </a:cubicBezTo>
                    <a:cubicBezTo>
                      <a:pt x="431" y="8412"/>
                      <a:pt x="426" y="8405"/>
                      <a:pt x="426" y="8392"/>
                    </a:cubicBezTo>
                    <a:cubicBezTo>
                      <a:pt x="413" y="8367"/>
                      <a:pt x="406" y="8357"/>
                      <a:pt x="399" y="8357"/>
                    </a:cubicBezTo>
                    <a:cubicBezTo>
                      <a:pt x="390" y="8357"/>
                      <a:pt x="383" y="8375"/>
                      <a:pt x="365" y="8392"/>
                    </a:cubicBezTo>
                    <a:cubicBezTo>
                      <a:pt x="305" y="8392"/>
                      <a:pt x="305" y="8453"/>
                      <a:pt x="305" y="8483"/>
                    </a:cubicBezTo>
                    <a:lnTo>
                      <a:pt x="305" y="8575"/>
                    </a:lnTo>
                    <a:cubicBezTo>
                      <a:pt x="244" y="8635"/>
                      <a:pt x="244" y="8666"/>
                      <a:pt x="274" y="8666"/>
                    </a:cubicBezTo>
                    <a:lnTo>
                      <a:pt x="305" y="8666"/>
                    </a:lnTo>
                    <a:cubicBezTo>
                      <a:pt x="244" y="8666"/>
                      <a:pt x="183" y="8939"/>
                      <a:pt x="274" y="8970"/>
                    </a:cubicBezTo>
                    <a:lnTo>
                      <a:pt x="213" y="8970"/>
                    </a:lnTo>
                    <a:cubicBezTo>
                      <a:pt x="183" y="8970"/>
                      <a:pt x="183" y="8970"/>
                      <a:pt x="183" y="9031"/>
                    </a:cubicBezTo>
                    <a:cubicBezTo>
                      <a:pt x="183" y="9061"/>
                      <a:pt x="213" y="9152"/>
                      <a:pt x="183" y="9213"/>
                    </a:cubicBezTo>
                    <a:cubicBezTo>
                      <a:pt x="183" y="9304"/>
                      <a:pt x="183" y="9395"/>
                      <a:pt x="213" y="9395"/>
                    </a:cubicBezTo>
                    <a:lnTo>
                      <a:pt x="153" y="9395"/>
                    </a:lnTo>
                    <a:cubicBezTo>
                      <a:pt x="144" y="9386"/>
                      <a:pt x="137" y="9383"/>
                      <a:pt x="133" y="9383"/>
                    </a:cubicBezTo>
                    <a:cubicBezTo>
                      <a:pt x="122" y="9383"/>
                      <a:pt x="122" y="9404"/>
                      <a:pt x="122" y="9426"/>
                    </a:cubicBezTo>
                    <a:cubicBezTo>
                      <a:pt x="122" y="9456"/>
                      <a:pt x="153" y="9456"/>
                      <a:pt x="183" y="9456"/>
                    </a:cubicBezTo>
                    <a:cubicBezTo>
                      <a:pt x="213" y="9456"/>
                      <a:pt x="213" y="9487"/>
                      <a:pt x="183" y="9517"/>
                    </a:cubicBezTo>
                    <a:cubicBezTo>
                      <a:pt x="153" y="9578"/>
                      <a:pt x="122" y="9669"/>
                      <a:pt x="153" y="9699"/>
                    </a:cubicBezTo>
                    <a:cubicBezTo>
                      <a:pt x="153" y="9730"/>
                      <a:pt x="153" y="9760"/>
                      <a:pt x="122" y="9760"/>
                    </a:cubicBezTo>
                    <a:cubicBezTo>
                      <a:pt x="92" y="9760"/>
                      <a:pt x="61" y="9821"/>
                      <a:pt x="122" y="9882"/>
                    </a:cubicBezTo>
                    <a:lnTo>
                      <a:pt x="92" y="9882"/>
                    </a:lnTo>
                    <a:cubicBezTo>
                      <a:pt x="61" y="9912"/>
                      <a:pt x="1" y="9912"/>
                      <a:pt x="92" y="9942"/>
                    </a:cubicBezTo>
                    <a:cubicBezTo>
                      <a:pt x="122" y="9973"/>
                      <a:pt x="92" y="10064"/>
                      <a:pt x="61" y="10094"/>
                    </a:cubicBezTo>
                    <a:cubicBezTo>
                      <a:pt x="61" y="10125"/>
                      <a:pt x="61" y="10155"/>
                      <a:pt x="92" y="10155"/>
                    </a:cubicBezTo>
                    <a:lnTo>
                      <a:pt x="122" y="10155"/>
                    </a:lnTo>
                    <a:cubicBezTo>
                      <a:pt x="61" y="10186"/>
                      <a:pt x="61" y="10186"/>
                      <a:pt x="122" y="10186"/>
                    </a:cubicBezTo>
                    <a:cubicBezTo>
                      <a:pt x="153" y="10216"/>
                      <a:pt x="153" y="10216"/>
                      <a:pt x="122" y="10216"/>
                    </a:cubicBezTo>
                    <a:cubicBezTo>
                      <a:pt x="92" y="10246"/>
                      <a:pt x="92" y="10277"/>
                      <a:pt x="92" y="10277"/>
                    </a:cubicBezTo>
                    <a:cubicBezTo>
                      <a:pt x="92" y="10277"/>
                      <a:pt x="92" y="10398"/>
                      <a:pt x="92" y="10520"/>
                    </a:cubicBezTo>
                    <a:cubicBezTo>
                      <a:pt x="92" y="10733"/>
                      <a:pt x="92" y="10794"/>
                      <a:pt x="122" y="10794"/>
                    </a:cubicBezTo>
                    <a:cubicBezTo>
                      <a:pt x="153" y="10824"/>
                      <a:pt x="153" y="10824"/>
                      <a:pt x="122" y="10824"/>
                    </a:cubicBezTo>
                    <a:cubicBezTo>
                      <a:pt x="92" y="10854"/>
                      <a:pt x="92" y="10885"/>
                      <a:pt x="92" y="10915"/>
                    </a:cubicBezTo>
                    <a:cubicBezTo>
                      <a:pt x="92" y="10915"/>
                      <a:pt x="92" y="10945"/>
                      <a:pt x="61" y="10945"/>
                    </a:cubicBezTo>
                    <a:cubicBezTo>
                      <a:pt x="92" y="10976"/>
                      <a:pt x="92" y="10976"/>
                      <a:pt x="92" y="11006"/>
                    </a:cubicBezTo>
                    <a:cubicBezTo>
                      <a:pt x="31" y="11006"/>
                      <a:pt x="31" y="11037"/>
                      <a:pt x="61" y="11037"/>
                    </a:cubicBezTo>
                    <a:cubicBezTo>
                      <a:pt x="153" y="11067"/>
                      <a:pt x="153" y="11067"/>
                      <a:pt x="61" y="11067"/>
                    </a:cubicBezTo>
                    <a:cubicBezTo>
                      <a:pt x="31" y="11067"/>
                      <a:pt x="1" y="11128"/>
                      <a:pt x="31" y="11128"/>
                    </a:cubicBezTo>
                    <a:cubicBezTo>
                      <a:pt x="61" y="11128"/>
                      <a:pt x="61" y="11158"/>
                      <a:pt x="122" y="11189"/>
                    </a:cubicBezTo>
                    <a:cubicBezTo>
                      <a:pt x="122" y="11219"/>
                      <a:pt x="122" y="11219"/>
                      <a:pt x="61" y="11219"/>
                    </a:cubicBezTo>
                    <a:cubicBezTo>
                      <a:pt x="31" y="11249"/>
                      <a:pt x="61" y="11371"/>
                      <a:pt x="122" y="11401"/>
                    </a:cubicBezTo>
                    <a:cubicBezTo>
                      <a:pt x="153" y="11401"/>
                      <a:pt x="153" y="11432"/>
                      <a:pt x="122" y="11432"/>
                    </a:cubicBezTo>
                    <a:cubicBezTo>
                      <a:pt x="61" y="11432"/>
                      <a:pt x="61" y="11432"/>
                      <a:pt x="61" y="11462"/>
                    </a:cubicBezTo>
                    <a:cubicBezTo>
                      <a:pt x="122" y="11493"/>
                      <a:pt x="61" y="11493"/>
                      <a:pt x="31" y="11493"/>
                    </a:cubicBezTo>
                    <a:cubicBezTo>
                      <a:pt x="22" y="11484"/>
                      <a:pt x="16" y="11480"/>
                      <a:pt x="11" y="11480"/>
                    </a:cubicBezTo>
                    <a:cubicBezTo>
                      <a:pt x="1" y="11480"/>
                      <a:pt x="1" y="11502"/>
                      <a:pt x="1" y="11523"/>
                    </a:cubicBezTo>
                    <a:cubicBezTo>
                      <a:pt x="31" y="11553"/>
                      <a:pt x="31" y="11645"/>
                      <a:pt x="31" y="11736"/>
                    </a:cubicBezTo>
                    <a:cubicBezTo>
                      <a:pt x="61" y="11857"/>
                      <a:pt x="92" y="11857"/>
                      <a:pt x="153" y="11918"/>
                    </a:cubicBezTo>
                    <a:lnTo>
                      <a:pt x="213" y="11949"/>
                    </a:lnTo>
                    <a:lnTo>
                      <a:pt x="153" y="11949"/>
                    </a:lnTo>
                    <a:cubicBezTo>
                      <a:pt x="122" y="11949"/>
                      <a:pt x="61" y="11979"/>
                      <a:pt x="61" y="11979"/>
                    </a:cubicBezTo>
                    <a:lnTo>
                      <a:pt x="122" y="11979"/>
                    </a:lnTo>
                    <a:cubicBezTo>
                      <a:pt x="153" y="11979"/>
                      <a:pt x="153" y="12009"/>
                      <a:pt x="122" y="12070"/>
                    </a:cubicBezTo>
                    <a:cubicBezTo>
                      <a:pt x="92" y="12101"/>
                      <a:pt x="92" y="12131"/>
                      <a:pt x="122" y="12161"/>
                    </a:cubicBezTo>
                    <a:cubicBezTo>
                      <a:pt x="122" y="12192"/>
                      <a:pt x="122" y="12192"/>
                      <a:pt x="92" y="12222"/>
                    </a:cubicBezTo>
                    <a:cubicBezTo>
                      <a:pt x="92" y="12253"/>
                      <a:pt x="92" y="12253"/>
                      <a:pt x="122" y="12253"/>
                    </a:cubicBezTo>
                    <a:cubicBezTo>
                      <a:pt x="153" y="12253"/>
                      <a:pt x="153" y="12283"/>
                      <a:pt x="122" y="12283"/>
                    </a:cubicBezTo>
                    <a:cubicBezTo>
                      <a:pt x="61" y="12313"/>
                      <a:pt x="61" y="12404"/>
                      <a:pt x="92" y="12404"/>
                    </a:cubicBezTo>
                    <a:cubicBezTo>
                      <a:pt x="101" y="12396"/>
                      <a:pt x="107" y="12392"/>
                      <a:pt x="111" y="12392"/>
                    </a:cubicBezTo>
                    <a:cubicBezTo>
                      <a:pt x="122" y="12392"/>
                      <a:pt x="122" y="12413"/>
                      <a:pt x="122" y="12435"/>
                    </a:cubicBezTo>
                    <a:cubicBezTo>
                      <a:pt x="122" y="12465"/>
                      <a:pt x="153" y="12496"/>
                      <a:pt x="183" y="12496"/>
                    </a:cubicBezTo>
                    <a:cubicBezTo>
                      <a:pt x="183" y="12526"/>
                      <a:pt x="183" y="12556"/>
                      <a:pt x="183" y="12556"/>
                    </a:cubicBezTo>
                    <a:cubicBezTo>
                      <a:pt x="183" y="12565"/>
                      <a:pt x="180" y="12569"/>
                      <a:pt x="177" y="12569"/>
                    </a:cubicBezTo>
                    <a:cubicBezTo>
                      <a:pt x="168" y="12569"/>
                      <a:pt x="153" y="12548"/>
                      <a:pt x="153" y="12526"/>
                    </a:cubicBezTo>
                    <a:lnTo>
                      <a:pt x="122" y="12556"/>
                    </a:lnTo>
                    <a:cubicBezTo>
                      <a:pt x="122" y="12587"/>
                      <a:pt x="122" y="12617"/>
                      <a:pt x="153" y="12648"/>
                    </a:cubicBezTo>
                    <a:cubicBezTo>
                      <a:pt x="213" y="12678"/>
                      <a:pt x="213" y="12678"/>
                      <a:pt x="153" y="12678"/>
                    </a:cubicBezTo>
                    <a:cubicBezTo>
                      <a:pt x="122" y="12678"/>
                      <a:pt x="92" y="12708"/>
                      <a:pt x="122" y="12708"/>
                    </a:cubicBezTo>
                    <a:cubicBezTo>
                      <a:pt x="183" y="12739"/>
                      <a:pt x="153" y="12769"/>
                      <a:pt x="122" y="12769"/>
                    </a:cubicBezTo>
                    <a:cubicBezTo>
                      <a:pt x="100" y="12758"/>
                      <a:pt x="86" y="12751"/>
                      <a:pt x="80" y="12751"/>
                    </a:cubicBezTo>
                    <a:cubicBezTo>
                      <a:pt x="70" y="12751"/>
                      <a:pt x="84" y="12772"/>
                      <a:pt x="122" y="12830"/>
                    </a:cubicBezTo>
                    <a:cubicBezTo>
                      <a:pt x="122" y="12891"/>
                      <a:pt x="183" y="12982"/>
                      <a:pt x="183" y="13043"/>
                    </a:cubicBezTo>
                    <a:cubicBezTo>
                      <a:pt x="183" y="13124"/>
                      <a:pt x="183" y="13181"/>
                      <a:pt x="162" y="13214"/>
                    </a:cubicBezTo>
                    <a:lnTo>
                      <a:pt x="162" y="13214"/>
                    </a:lnTo>
                    <a:cubicBezTo>
                      <a:pt x="186" y="13217"/>
                      <a:pt x="192" y="13251"/>
                      <a:pt x="213" y="13316"/>
                    </a:cubicBezTo>
                    <a:cubicBezTo>
                      <a:pt x="183" y="13377"/>
                      <a:pt x="213" y="13408"/>
                      <a:pt x="244" y="13438"/>
                    </a:cubicBezTo>
                    <a:cubicBezTo>
                      <a:pt x="244" y="13408"/>
                      <a:pt x="244" y="13408"/>
                      <a:pt x="244" y="13408"/>
                    </a:cubicBezTo>
                    <a:cubicBezTo>
                      <a:pt x="260" y="13399"/>
                      <a:pt x="272" y="13396"/>
                      <a:pt x="281" y="13396"/>
                    </a:cubicBezTo>
                    <a:cubicBezTo>
                      <a:pt x="305" y="13396"/>
                      <a:pt x="305" y="13424"/>
                      <a:pt x="305" y="13468"/>
                    </a:cubicBezTo>
                    <a:cubicBezTo>
                      <a:pt x="305" y="13468"/>
                      <a:pt x="274" y="13499"/>
                      <a:pt x="213" y="13499"/>
                    </a:cubicBezTo>
                    <a:cubicBezTo>
                      <a:pt x="183" y="13499"/>
                      <a:pt x="153" y="13529"/>
                      <a:pt x="153" y="13560"/>
                    </a:cubicBezTo>
                    <a:cubicBezTo>
                      <a:pt x="173" y="13560"/>
                      <a:pt x="180" y="13573"/>
                      <a:pt x="191" y="13573"/>
                    </a:cubicBezTo>
                    <a:cubicBezTo>
                      <a:pt x="197" y="13573"/>
                      <a:pt x="203" y="13570"/>
                      <a:pt x="213" y="13560"/>
                    </a:cubicBezTo>
                    <a:cubicBezTo>
                      <a:pt x="244" y="13560"/>
                      <a:pt x="244" y="13560"/>
                      <a:pt x="244" y="13590"/>
                    </a:cubicBezTo>
                    <a:cubicBezTo>
                      <a:pt x="244" y="13620"/>
                      <a:pt x="244" y="13620"/>
                      <a:pt x="274" y="13651"/>
                    </a:cubicBezTo>
                    <a:cubicBezTo>
                      <a:pt x="305" y="13651"/>
                      <a:pt x="335" y="13681"/>
                      <a:pt x="335" y="13681"/>
                    </a:cubicBezTo>
                    <a:cubicBezTo>
                      <a:pt x="305" y="13711"/>
                      <a:pt x="305" y="13772"/>
                      <a:pt x="305" y="13772"/>
                    </a:cubicBezTo>
                    <a:lnTo>
                      <a:pt x="274" y="13772"/>
                    </a:lnTo>
                    <a:cubicBezTo>
                      <a:pt x="244" y="13772"/>
                      <a:pt x="213" y="13803"/>
                      <a:pt x="213" y="13803"/>
                    </a:cubicBezTo>
                    <a:cubicBezTo>
                      <a:pt x="213" y="13833"/>
                      <a:pt x="244" y="13833"/>
                      <a:pt x="244" y="13833"/>
                    </a:cubicBezTo>
                    <a:cubicBezTo>
                      <a:pt x="274" y="13833"/>
                      <a:pt x="365" y="14380"/>
                      <a:pt x="365" y="14441"/>
                    </a:cubicBezTo>
                    <a:cubicBezTo>
                      <a:pt x="341" y="14491"/>
                      <a:pt x="356" y="14540"/>
                      <a:pt x="379" y="14540"/>
                    </a:cubicBezTo>
                    <a:cubicBezTo>
                      <a:pt x="385" y="14540"/>
                      <a:pt x="390" y="14538"/>
                      <a:pt x="396" y="14532"/>
                    </a:cubicBezTo>
                    <a:cubicBezTo>
                      <a:pt x="426" y="14532"/>
                      <a:pt x="457" y="14654"/>
                      <a:pt x="487" y="14775"/>
                    </a:cubicBezTo>
                    <a:cubicBezTo>
                      <a:pt x="514" y="14939"/>
                      <a:pt x="517" y="15054"/>
                      <a:pt x="539" y="15054"/>
                    </a:cubicBezTo>
                    <a:cubicBezTo>
                      <a:pt x="542" y="15054"/>
                      <a:pt x="545" y="15052"/>
                      <a:pt x="548" y="15049"/>
                    </a:cubicBezTo>
                    <a:cubicBezTo>
                      <a:pt x="548" y="15049"/>
                      <a:pt x="578" y="15079"/>
                      <a:pt x="578" y="15140"/>
                    </a:cubicBezTo>
                    <a:cubicBezTo>
                      <a:pt x="578" y="15170"/>
                      <a:pt x="639" y="15201"/>
                      <a:pt x="639" y="15231"/>
                    </a:cubicBezTo>
                    <a:cubicBezTo>
                      <a:pt x="669" y="15262"/>
                      <a:pt x="669" y="15262"/>
                      <a:pt x="639" y="15262"/>
                    </a:cubicBezTo>
                    <a:cubicBezTo>
                      <a:pt x="609" y="15262"/>
                      <a:pt x="578" y="15262"/>
                      <a:pt x="578" y="15292"/>
                    </a:cubicBezTo>
                    <a:cubicBezTo>
                      <a:pt x="578" y="15322"/>
                      <a:pt x="586" y="15330"/>
                      <a:pt x="597" y="15330"/>
                    </a:cubicBezTo>
                    <a:cubicBezTo>
                      <a:pt x="609" y="15330"/>
                      <a:pt x="624" y="15322"/>
                      <a:pt x="639" y="15322"/>
                    </a:cubicBezTo>
                    <a:cubicBezTo>
                      <a:pt x="700" y="15322"/>
                      <a:pt x="700" y="15353"/>
                      <a:pt x="700" y="15353"/>
                    </a:cubicBezTo>
                    <a:cubicBezTo>
                      <a:pt x="700" y="15353"/>
                      <a:pt x="700" y="15353"/>
                      <a:pt x="669" y="15383"/>
                    </a:cubicBezTo>
                    <a:lnTo>
                      <a:pt x="609" y="15383"/>
                    </a:lnTo>
                    <a:lnTo>
                      <a:pt x="609" y="15414"/>
                    </a:lnTo>
                    <a:lnTo>
                      <a:pt x="639" y="15414"/>
                    </a:lnTo>
                    <a:cubicBezTo>
                      <a:pt x="639" y="15444"/>
                      <a:pt x="639" y="15444"/>
                      <a:pt x="578" y="15474"/>
                    </a:cubicBezTo>
                    <a:cubicBezTo>
                      <a:pt x="517" y="15474"/>
                      <a:pt x="517" y="15505"/>
                      <a:pt x="578" y="15505"/>
                    </a:cubicBezTo>
                    <a:lnTo>
                      <a:pt x="639" y="15535"/>
                    </a:lnTo>
                    <a:cubicBezTo>
                      <a:pt x="578" y="15596"/>
                      <a:pt x="669" y="15626"/>
                      <a:pt x="700" y="15626"/>
                    </a:cubicBezTo>
                    <a:cubicBezTo>
                      <a:pt x="639" y="15657"/>
                      <a:pt x="639" y="15687"/>
                      <a:pt x="700" y="15687"/>
                    </a:cubicBezTo>
                    <a:cubicBezTo>
                      <a:pt x="761" y="15687"/>
                      <a:pt x="761" y="15718"/>
                      <a:pt x="730" y="15748"/>
                    </a:cubicBezTo>
                    <a:cubicBezTo>
                      <a:pt x="700" y="15778"/>
                      <a:pt x="700" y="15809"/>
                      <a:pt x="700" y="15839"/>
                    </a:cubicBezTo>
                    <a:cubicBezTo>
                      <a:pt x="761" y="15870"/>
                      <a:pt x="791" y="16022"/>
                      <a:pt x="852" y="16204"/>
                    </a:cubicBezTo>
                    <a:cubicBezTo>
                      <a:pt x="913" y="16386"/>
                      <a:pt x="943" y="16538"/>
                      <a:pt x="973" y="16538"/>
                    </a:cubicBezTo>
                    <a:cubicBezTo>
                      <a:pt x="973" y="16538"/>
                      <a:pt x="973" y="16538"/>
                      <a:pt x="973" y="16569"/>
                    </a:cubicBezTo>
                    <a:cubicBezTo>
                      <a:pt x="913" y="16599"/>
                      <a:pt x="943" y="16599"/>
                      <a:pt x="1004" y="16599"/>
                    </a:cubicBezTo>
                    <a:cubicBezTo>
                      <a:pt x="1019" y="16614"/>
                      <a:pt x="1034" y="16614"/>
                      <a:pt x="1038" y="16614"/>
                    </a:cubicBezTo>
                    <a:cubicBezTo>
                      <a:pt x="1042" y="16614"/>
                      <a:pt x="1034" y="16614"/>
                      <a:pt x="1004" y="16629"/>
                    </a:cubicBezTo>
                    <a:cubicBezTo>
                      <a:pt x="973" y="16660"/>
                      <a:pt x="1004" y="16690"/>
                      <a:pt x="1034" y="16781"/>
                    </a:cubicBezTo>
                    <a:cubicBezTo>
                      <a:pt x="1034" y="16842"/>
                      <a:pt x="1065" y="16933"/>
                      <a:pt x="1095" y="16933"/>
                    </a:cubicBezTo>
                    <a:cubicBezTo>
                      <a:pt x="1097" y="16935"/>
                      <a:pt x="1100" y="16936"/>
                      <a:pt x="1102" y="16937"/>
                    </a:cubicBezTo>
                    <a:lnTo>
                      <a:pt x="1102" y="16937"/>
                    </a:lnTo>
                    <a:cubicBezTo>
                      <a:pt x="1040" y="16957"/>
                      <a:pt x="1071" y="17061"/>
                      <a:pt x="1125" y="17116"/>
                    </a:cubicBezTo>
                    <a:cubicBezTo>
                      <a:pt x="1156" y="17146"/>
                      <a:pt x="1156" y="17146"/>
                      <a:pt x="1125" y="17177"/>
                    </a:cubicBezTo>
                    <a:cubicBezTo>
                      <a:pt x="1125" y="17207"/>
                      <a:pt x="1125" y="17207"/>
                      <a:pt x="1186" y="17268"/>
                    </a:cubicBezTo>
                    <a:cubicBezTo>
                      <a:pt x="1186" y="17298"/>
                      <a:pt x="1216" y="17389"/>
                      <a:pt x="1247" y="17420"/>
                    </a:cubicBezTo>
                    <a:cubicBezTo>
                      <a:pt x="1277" y="17481"/>
                      <a:pt x="1308" y="17511"/>
                      <a:pt x="1308" y="17511"/>
                    </a:cubicBezTo>
                    <a:cubicBezTo>
                      <a:pt x="1277" y="17541"/>
                      <a:pt x="1338" y="17633"/>
                      <a:pt x="1399" y="17815"/>
                    </a:cubicBezTo>
                    <a:cubicBezTo>
                      <a:pt x="1460" y="17967"/>
                      <a:pt x="1490" y="18088"/>
                      <a:pt x="1490" y="18119"/>
                    </a:cubicBezTo>
                    <a:cubicBezTo>
                      <a:pt x="1490" y="18119"/>
                      <a:pt x="1490" y="18149"/>
                      <a:pt x="1520" y="18149"/>
                    </a:cubicBezTo>
                    <a:cubicBezTo>
                      <a:pt x="1612" y="18149"/>
                      <a:pt x="1612" y="18180"/>
                      <a:pt x="1581" y="18210"/>
                    </a:cubicBezTo>
                    <a:cubicBezTo>
                      <a:pt x="1520" y="18240"/>
                      <a:pt x="1581" y="18332"/>
                      <a:pt x="1642" y="18332"/>
                    </a:cubicBezTo>
                    <a:lnTo>
                      <a:pt x="1612" y="18362"/>
                    </a:lnTo>
                    <a:cubicBezTo>
                      <a:pt x="1551" y="18392"/>
                      <a:pt x="1612" y="18453"/>
                      <a:pt x="1703" y="18453"/>
                    </a:cubicBezTo>
                    <a:cubicBezTo>
                      <a:pt x="1672" y="18484"/>
                      <a:pt x="1642" y="18514"/>
                      <a:pt x="1703" y="18514"/>
                    </a:cubicBezTo>
                    <a:cubicBezTo>
                      <a:pt x="1703" y="18544"/>
                      <a:pt x="1703" y="18544"/>
                      <a:pt x="1642" y="18575"/>
                    </a:cubicBezTo>
                    <a:cubicBezTo>
                      <a:pt x="1612" y="18575"/>
                      <a:pt x="1581" y="18605"/>
                      <a:pt x="1581" y="18636"/>
                    </a:cubicBezTo>
                    <a:cubicBezTo>
                      <a:pt x="1581" y="18636"/>
                      <a:pt x="1612" y="18636"/>
                      <a:pt x="1642" y="18605"/>
                    </a:cubicBezTo>
                    <a:cubicBezTo>
                      <a:pt x="1642" y="18605"/>
                      <a:pt x="1672" y="18636"/>
                      <a:pt x="1672" y="18666"/>
                    </a:cubicBezTo>
                    <a:lnTo>
                      <a:pt x="1703" y="18666"/>
                    </a:lnTo>
                    <a:cubicBezTo>
                      <a:pt x="1712" y="18657"/>
                      <a:pt x="1721" y="18653"/>
                      <a:pt x="1729" y="18653"/>
                    </a:cubicBezTo>
                    <a:cubicBezTo>
                      <a:pt x="1748" y="18653"/>
                      <a:pt x="1764" y="18675"/>
                      <a:pt x="1764" y="18696"/>
                    </a:cubicBezTo>
                    <a:cubicBezTo>
                      <a:pt x="1748" y="18696"/>
                      <a:pt x="1748" y="18704"/>
                      <a:pt x="1756" y="18704"/>
                    </a:cubicBezTo>
                    <a:cubicBezTo>
                      <a:pt x="1764" y="18704"/>
                      <a:pt x="1779" y="18696"/>
                      <a:pt x="1794" y="18666"/>
                    </a:cubicBezTo>
                    <a:lnTo>
                      <a:pt x="1855" y="18666"/>
                    </a:lnTo>
                    <a:cubicBezTo>
                      <a:pt x="1855" y="18666"/>
                      <a:pt x="1885" y="18666"/>
                      <a:pt x="1916" y="18636"/>
                    </a:cubicBezTo>
                    <a:cubicBezTo>
                      <a:pt x="1976" y="18605"/>
                      <a:pt x="2007" y="18605"/>
                      <a:pt x="2037" y="18544"/>
                    </a:cubicBezTo>
                    <a:cubicBezTo>
                      <a:pt x="2037" y="18465"/>
                      <a:pt x="2037" y="18386"/>
                      <a:pt x="1998" y="18386"/>
                    </a:cubicBezTo>
                    <a:cubicBezTo>
                      <a:pt x="1992" y="18386"/>
                      <a:pt x="1985" y="18388"/>
                      <a:pt x="1976" y="18392"/>
                    </a:cubicBezTo>
                    <a:cubicBezTo>
                      <a:pt x="1976" y="18392"/>
                      <a:pt x="1916" y="18392"/>
                      <a:pt x="1916" y="18362"/>
                    </a:cubicBezTo>
                    <a:cubicBezTo>
                      <a:pt x="1916" y="18332"/>
                      <a:pt x="1916" y="18301"/>
                      <a:pt x="1916" y="18301"/>
                    </a:cubicBezTo>
                    <a:cubicBezTo>
                      <a:pt x="1946" y="18301"/>
                      <a:pt x="1916" y="18210"/>
                      <a:pt x="1885" y="18119"/>
                    </a:cubicBezTo>
                    <a:cubicBezTo>
                      <a:pt x="1824" y="17967"/>
                      <a:pt x="1794" y="17906"/>
                      <a:pt x="1824" y="17876"/>
                    </a:cubicBezTo>
                    <a:cubicBezTo>
                      <a:pt x="1855" y="17845"/>
                      <a:pt x="1824" y="17815"/>
                      <a:pt x="1824" y="17815"/>
                    </a:cubicBezTo>
                    <a:cubicBezTo>
                      <a:pt x="1822" y="17818"/>
                      <a:pt x="1819" y="17819"/>
                      <a:pt x="1816" y="17819"/>
                    </a:cubicBezTo>
                    <a:cubicBezTo>
                      <a:pt x="1784" y="17819"/>
                      <a:pt x="1731" y="17680"/>
                      <a:pt x="1703" y="17541"/>
                    </a:cubicBezTo>
                    <a:cubicBezTo>
                      <a:pt x="1647" y="17403"/>
                      <a:pt x="1592" y="17264"/>
                      <a:pt x="1559" y="17264"/>
                    </a:cubicBezTo>
                    <a:cubicBezTo>
                      <a:pt x="1556" y="17264"/>
                      <a:pt x="1553" y="17265"/>
                      <a:pt x="1551" y="17268"/>
                    </a:cubicBezTo>
                    <a:cubicBezTo>
                      <a:pt x="1551" y="17237"/>
                      <a:pt x="1520" y="17207"/>
                      <a:pt x="1520" y="17207"/>
                    </a:cubicBezTo>
                    <a:cubicBezTo>
                      <a:pt x="1551" y="17207"/>
                      <a:pt x="1551" y="17177"/>
                      <a:pt x="1520" y="17116"/>
                    </a:cubicBezTo>
                    <a:cubicBezTo>
                      <a:pt x="1490" y="17085"/>
                      <a:pt x="1460" y="17055"/>
                      <a:pt x="1460" y="17055"/>
                    </a:cubicBezTo>
                    <a:cubicBezTo>
                      <a:pt x="1490" y="17025"/>
                      <a:pt x="1490" y="17025"/>
                      <a:pt x="1490" y="16964"/>
                    </a:cubicBezTo>
                    <a:cubicBezTo>
                      <a:pt x="1460" y="16933"/>
                      <a:pt x="1460" y="16903"/>
                      <a:pt x="1429" y="16903"/>
                    </a:cubicBezTo>
                    <a:cubicBezTo>
                      <a:pt x="1429" y="16903"/>
                      <a:pt x="1368" y="16751"/>
                      <a:pt x="1368" y="16660"/>
                    </a:cubicBezTo>
                    <a:cubicBezTo>
                      <a:pt x="1399" y="16629"/>
                      <a:pt x="1368" y="16629"/>
                      <a:pt x="1338" y="16599"/>
                    </a:cubicBezTo>
                    <a:cubicBezTo>
                      <a:pt x="1328" y="16609"/>
                      <a:pt x="1314" y="16613"/>
                      <a:pt x="1301" y="16613"/>
                    </a:cubicBezTo>
                    <a:cubicBezTo>
                      <a:pt x="1274" y="16613"/>
                      <a:pt x="1247" y="16599"/>
                      <a:pt x="1247" y="16599"/>
                    </a:cubicBezTo>
                    <a:cubicBezTo>
                      <a:pt x="1247" y="16599"/>
                      <a:pt x="1277" y="16569"/>
                      <a:pt x="1308" y="16569"/>
                    </a:cubicBezTo>
                    <a:cubicBezTo>
                      <a:pt x="1338" y="16569"/>
                      <a:pt x="1338" y="16569"/>
                      <a:pt x="1338" y="16538"/>
                    </a:cubicBezTo>
                    <a:lnTo>
                      <a:pt x="1308" y="16477"/>
                    </a:lnTo>
                    <a:cubicBezTo>
                      <a:pt x="1305" y="16481"/>
                      <a:pt x="1301" y="16482"/>
                      <a:pt x="1298" y="16482"/>
                    </a:cubicBezTo>
                    <a:cubicBezTo>
                      <a:pt x="1271" y="16482"/>
                      <a:pt x="1244" y="16370"/>
                      <a:pt x="1216" y="16234"/>
                    </a:cubicBezTo>
                    <a:cubicBezTo>
                      <a:pt x="1156" y="16022"/>
                      <a:pt x="1125" y="15961"/>
                      <a:pt x="1095" y="15961"/>
                    </a:cubicBezTo>
                    <a:cubicBezTo>
                      <a:pt x="1087" y="15969"/>
                      <a:pt x="1081" y="15973"/>
                      <a:pt x="1076" y="15973"/>
                    </a:cubicBezTo>
                    <a:cubicBezTo>
                      <a:pt x="1065" y="15973"/>
                      <a:pt x="1065" y="15944"/>
                      <a:pt x="1065" y="15900"/>
                    </a:cubicBezTo>
                    <a:cubicBezTo>
                      <a:pt x="1125" y="15718"/>
                      <a:pt x="1125" y="15718"/>
                      <a:pt x="1095" y="15718"/>
                    </a:cubicBezTo>
                    <a:cubicBezTo>
                      <a:pt x="1095" y="15748"/>
                      <a:pt x="1065" y="15748"/>
                      <a:pt x="1034" y="15748"/>
                    </a:cubicBezTo>
                    <a:cubicBezTo>
                      <a:pt x="1016" y="15757"/>
                      <a:pt x="1004" y="15761"/>
                      <a:pt x="996" y="15761"/>
                    </a:cubicBezTo>
                    <a:cubicBezTo>
                      <a:pt x="979" y="15761"/>
                      <a:pt x="991" y="15739"/>
                      <a:pt x="1034" y="15718"/>
                    </a:cubicBezTo>
                    <a:cubicBezTo>
                      <a:pt x="1095" y="15687"/>
                      <a:pt x="973" y="15353"/>
                      <a:pt x="913" y="15353"/>
                    </a:cubicBezTo>
                    <a:lnTo>
                      <a:pt x="943" y="15353"/>
                    </a:lnTo>
                    <a:cubicBezTo>
                      <a:pt x="973" y="15353"/>
                      <a:pt x="973" y="15322"/>
                      <a:pt x="943" y="15231"/>
                    </a:cubicBezTo>
                    <a:cubicBezTo>
                      <a:pt x="943" y="15170"/>
                      <a:pt x="943" y="15170"/>
                      <a:pt x="943" y="15170"/>
                    </a:cubicBezTo>
                    <a:cubicBezTo>
                      <a:pt x="882" y="15170"/>
                      <a:pt x="882" y="15019"/>
                      <a:pt x="913" y="15019"/>
                    </a:cubicBezTo>
                    <a:cubicBezTo>
                      <a:pt x="943" y="14988"/>
                      <a:pt x="943" y="14988"/>
                      <a:pt x="913" y="14958"/>
                    </a:cubicBezTo>
                    <a:cubicBezTo>
                      <a:pt x="852" y="14897"/>
                      <a:pt x="852" y="14775"/>
                      <a:pt x="882" y="14775"/>
                    </a:cubicBezTo>
                    <a:lnTo>
                      <a:pt x="882" y="14715"/>
                    </a:lnTo>
                    <a:cubicBezTo>
                      <a:pt x="852" y="14715"/>
                      <a:pt x="821" y="14654"/>
                      <a:pt x="821" y="14623"/>
                    </a:cubicBezTo>
                    <a:cubicBezTo>
                      <a:pt x="821" y="14579"/>
                      <a:pt x="821" y="14551"/>
                      <a:pt x="809" y="14551"/>
                    </a:cubicBezTo>
                    <a:cubicBezTo>
                      <a:pt x="805" y="14551"/>
                      <a:pt x="799" y="14554"/>
                      <a:pt x="791" y="14563"/>
                    </a:cubicBezTo>
                    <a:cubicBezTo>
                      <a:pt x="776" y="14578"/>
                      <a:pt x="761" y="14585"/>
                      <a:pt x="745" y="14585"/>
                    </a:cubicBezTo>
                    <a:cubicBezTo>
                      <a:pt x="730" y="14585"/>
                      <a:pt x="715" y="14578"/>
                      <a:pt x="700" y="14563"/>
                    </a:cubicBezTo>
                    <a:lnTo>
                      <a:pt x="730" y="14563"/>
                    </a:lnTo>
                    <a:cubicBezTo>
                      <a:pt x="791" y="14532"/>
                      <a:pt x="761" y="14471"/>
                      <a:pt x="761" y="14380"/>
                    </a:cubicBezTo>
                    <a:cubicBezTo>
                      <a:pt x="730" y="14259"/>
                      <a:pt x="730" y="14228"/>
                      <a:pt x="761" y="14198"/>
                    </a:cubicBezTo>
                    <a:lnTo>
                      <a:pt x="700" y="14198"/>
                    </a:lnTo>
                    <a:cubicBezTo>
                      <a:pt x="669" y="14167"/>
                      <a:pt x="669" y="14137"/>
                      <a:pt x="700" y="14137"/>
                    </a:cubicBezTo>
                    <a:cubicBezTo>
                      <a:pt x="730" y="14107"/>
                      <a:pt x="730" y="14015"/>
                      <a:pt x="669" y="13985"/>
                    </a:cubicBezTo>
                    <a:lnTo>
                      <a:pt x="669" y="13924"/>
                    </a:lnTo>
                    <a:cubicBezTo>
                      <a:pt x="730" y="13894"/>
                      <a:pt x="730" y="13833"/>
                      <a:pt x="669" y="13833"/>
                    </a:cubicBezTo>
                    <a:cubicBezTo>
                      <a:pt x="700" y="13803"/>
                      <a:pt x="700" y="13803"/>
                      <a:pt x="669" y="13772"/>
                    </a:cubicBezTo>
                    <a:cubicBezTo>
                      <a:pt x="639" y="13742"/>
                      <a:pt x="639" y="13651"/>
                      <a:pt x="669" y="13620"/>
                    </a:cubicBezTo>
                    <a:cubicBezTo>
                      <a:pt x="609" y="13590"/>
                      <a:pt x="609" y="13560"/>
                      <a:pt x="609" y="13560"/>
                    </a:cubicBezTo>
                    <a:cubicBezTo>
                      <a:pt x="609" y="13529"/>
                      <a:pt x="609" y="13499"/>
                      <a:pt x="578" y="13468"/>
                    </a:cubicBezTo>
                    <a:cubicBezTo>
                      <a:pt x="548" y="13468"/>
                      <a:pt x="548" y="13438"/>
                      <a:pt x="548" y="13438"/>
                    </a:cubicBezTo>
                    <a:cubicBezTo>
                      <a:pt x="548" y="13429"/>
                      <a:pt x="550" y="13425"/>
                      <a:pt x="555" y="13425"/>
                    </a:cubicBezTo>
                    <a:cubicBezTo>
                      <a:pt x="566" y="13425"/>
                      <a:pt x="587" y="13447"/>
                      <a:pt x="609" y="13468"/>
                    </a:cubicBezTo>
                    <a:cubicBezTo>
                      <a:pt x="614" y="13474"/>
                      <a:pt x="619" y="13476"/>
                      <a:pt x="622" y="13476"/>
                    </a:cubicBezTo>
                    <a:cubicBezTo>
                      <a:pt x="637" y="13476"/>
                      <a:pt x="628" y="13427"/>
                      <a:pt x="578" y="13377"/>
                    </a:cubicBezTo>
                    <a:cubicBezTo>
                      <a:pt x="525" y="13342"/>
                      <a:pt x="503" y="13327"/>
                      <a:pt x="506" y="13327"/>
                    </a:cubicBezTo>
                    <a:lnTo>
                      <a:pt x="506" y="13327"/>
                    </a:lnTo>
                    <a:cubicBezTo>
                      <a:pt x="508" y="13327"/>
                      <a:pt x="523" y="13334"/>
                      <a:pt x="548" y="13347"/>
                    </a:cubicBezTo>
                    <a:cubicBezTo>
                      <a:pt x="578" y="13362"/>
                      <a:pt x="601" y="13370"/>
                      <a:pt x="612" y="13370"/>
                    </a:cubicBezTo>
                    <a:cubicBezTo>
                      <a:pt x="624" y="13370"/>
                      <a:pt x="624" y="13362"/>
                      <a:pt x="609" y="13347"/>
                    </a:cubicBezTo>
                    <a:cubicBezTo>
                      <a:pt x="609" y="13347"/>
                      <a:pt x="578" y="13286"/>
                      <a:pt x="548" y="13286"/>
                    </a:cubicBezTo>
                    <a:lnTo>
                      <a:pt x="548" y="13225"/>
                    </a:lnTo>
                    <a:cubicBezTo>
                      <a:pt x="578" y="13195"/>
                      <a:pt x="578" y="13164"/>
                      <a:pt x="578" y="13134"/>
                    </a:cubicBezTo>
                    <a:cubicBezTo>
                      <a:pt x="548" y="13104"/>
                      <a:pt x="548" y="13104"/>
                      <a:pt x="578" y="13104"/>
                    </a:cubicBezTo>
                    <a:cubicBezTo>
                      <a:pt x="609" y="13073"/>
                      <a:pt x="609" y="13073"/>
                      <a:pt x="517" y="13073"/>
                    </a:cubicBezTo>
                    <a:cubicBezTo>
                      <a:pt x="487" y="13043"/>
                      <a:pt x="487" y="13043"/>
                      <a:pt x="517" y="13012"/>
                    </a:cubicBezTo>
                    <a:cubicBezTo>
                      <a:pt x="578" y="12982"/>
                      <a:pt x="578" y="12982"/>
                      <a:pt x="548" y="12982"/>
                    </a:cubicBezTo>
                    <a:cubicBezTo>
                      <a:pt x="517" y="12952"/>
                      <a:pt x="517" y="12921"/>
                      <a:pt x="517" y="12921"/>
                    </a:cubicBezTo>
                    <a:lnTo>
                      <a:pt x="517" y="12952"/>
                    </a:lnTo>
                    <a:cubicBezTo>
                      <a:pt x="487" y="12952"/>
                      <a:pt x="426" y="12952"/>
                      <a:pt x="426" y="12921"/>
                    </a:cubicBezTo>
                    <a:lnTo>
                      <a:pt x="487" y="12891"/>
                    </a:lnTo>
                    <a:lnTo>
                      <a:pt x="517" y="12921"/>
                    </a:lnTo>
                    <a:cubicBezTo>
                      <a:pt x="548" y="12921"/>
                      <a:pt x="517" y="12739"/>
                      <a:pt x="517" y="12526"/>
                    </a:cubicBezTo>
                    <a:cubicBezTo>
                      <a:pt x="517" y="12496"/>
                      <a:pt x="487" y="12465"/>
                      <a:pt x="457" y="12465"/>
                    </a:cubicBezTo>
                    <a:cubicBezTo>
                      <a:pt x="530" y="12441"/>
                      <a:pt x="544" y="12396"/>
                      <a:pt x="499" y="12396"/>
                    </a:cubicBezTo>
                    <a:cubicBezTo>
                      <a:pt x="488" y="12396"/>
                      <a:pt x="474" y="12399"/>
                      <a:pt x="457" y="12404"/>
                    </a:cubicBezTo>
                    <a:cubicBezTo>
                      <a:pt x="419" y="12417"/>
                      <a:pt x="397" y="12424"/>
                      <a:pt x="390" y="12424"/>
                    </a:cubicBezTo>
                    <a:cubicBezTo>
                      <a:pt x="381" y="12424"/>
                      <a:pt x="403" y="12410"/>
                      <a:pt x="457" y="12374"/>
                    </a:cubicBezTo>
                    <a:cubicBezTo>
                      <a:pt x="487" y="12344"/>
                      <a:pt x="487" y="12344"/>
                      <a:pt x="426" y="12344"/>
                    </a:cubicBezTo>
                    <a:cubicBezTo>
                      <a:pt x="396" y="12344"/>
                      <a:pt x="396" y="12313"/>
                      <a:pt x="426" y="12313"/>
                    </a:cubicBezTo>
                    <a:cubicBezTo>
                      <a:pt x="487" y="12283"/>
                      <a:pt x="517" y="12253"/>
                      <a:pt x="457" y="12253"/>
                    </a:cubicBezTo>
                    <a:cubicBezTo>
                      <a:pt x="457" y="12253"/>
                      <a:pt x="457" y="12253"/>
                      <a:pt x="487" y="12222"/>
                    </a:cubicBezTo>
                    <a:cubicBezTo>
                      <a:pt x="548" y="12192"/>
                      <a:pt x="487" y="12161"/>
                      <a:pt x="457" y="12161"/>
                    </a:cubicBezTo>
                    <a:cubicBezTo>
                      <a:pt x="396" y="12070"/>
                      <a:pt x="396" y="12070"/>
                      <a:pt x="457" y="12070"/>
                    </a:cubicBezTo>
                    <a:cubicBezTo>
                      <a:pt x="463" y="12074"/>
                      <a:pt x="469" y="12075"/>
                      <a:pt x="474" y="12075"/>
                    </a:cubicBezTo>
                    <a:cubicBezTo>
                      <a:pt x="510" y="12075"/>
                      <a:pt x="480" y="11979"/>
                      <a:pt x="426" y="11979"/>
                    </a:cubicBezTo>
                    <a:cubicBezTo>
                      <a:pt x="365" y="11949"/>
                      <a:pt x="365" y="11949"/>
                      <a:pt x="396" y="11949"/>
                    </a:cubicBezTo>
                    <a:cubicBezTo>
                      <a:pt x="426" y="11949"/>
                      <a:pt x="426" y="11918"/>
                      <a:pt x="426" y="11918"/>
                    </a:cubicBezTo>
                    <a:cubicBezTo>
                      <a:pt x="426" y="11888"/>
                      <a:pt x="426" y="11888"/>
                      <a:pt x="457" y="11888"/>
                    </a:cubicBezTo>
                    <a:cubicBezTo>
                      <a:pt x="457" y="11888"/>
                      <a:pt x="457" y="11857"/>
                      <a:pt x="426" y="11797"/>
                    </a:cubicBezTo>
                    <a:cubicBezTo>
                      <a:pt x="365" y="11766"/>
                      <a:pt x="396" y="11705"/>
                      <a:pt x="457" y="11675"/>
                    </a:cubicBezTo>
                    <a:lnTo>
                      <a:pt x="426" y="11614"/>
                    </a:lnTo>
                    <a:cubicBezTo>
                      <a:pt x="335" y="11584"/>
                      <a:pt x="305" y="11584"/>
                      <a:pt x="396" y="11584"/>
                    </a:cubicBezTo>
                    <a:lnTo>
                      <a:pt x="426" y="11584"/>
                    </a:lnTo>
                    <a:cubicBezTo>
                      <a:pt x="335" y="11553"/>
                      <a:pt x="396" y="11462"/>
                      <a:pt x="457" y="11462"/>
                    </a:cubicBezTo>
                    <a:cubicBezTo>
                      <a:pt x="487" y="11462"/>
                      <a:pt x="487" y="11462"/>
                      <a:pt x="487" y="11432"/>
                    </a:cubicBezTo>
                    <a:lnTo>
                      <a:pt x="457" y="11432"/>
                    </a:lnTo>
                    <a:cubicBezTo>
                      <a:pt x="426" y="11432"/>
                      <a:pt x="396" y="11432"/>
                      <a:pt x="396" y="11401"/>
                    </a:cubicBezTo>
                    <a:cubicBezTo>
                      <a:pt x="396" y="11401"/>
                      <a:pt x="396" y="11371"/>
                      <a:pt x="426" y="11371"/>
                    </a:cubicBezTo>
                    <a:cubicBezTo>
                      <a:pt x="457" y="11341"/>
                      <a:pt x="487" y="11310"/>
                      <a:pt x="457" y="11310"/>
                    </a:cubicBezTo>
                    <a:cubicBezTo>
                      <a:pt x="457" y="11310"/>
                      <a:pt x="457" y="11310"/>
                      <a:pt x="487" y="11280"/>
                    </a:cubicBezTo>
                    <a:lnTo>
                      <a:pt x="487" y="11189"/>
                    </a:lnTo>
                    <a:cubicBezTo>
                      <a:pt x="457" y="11158"/>
                      <a:pt x="457" y="11128"/>
                      <a:pt x="487" y="11128"/>
                    </a:cubicBezTo>
                    <a:cubicBezTo>
                      <a:pt x="487" y="11128"/>
                      <a:pt x="487" y="11067"/>
                      <a:pt x="457" y="11037"/>
                    </a:cubicBezTo>
                    <a:cubicBezTo>
                      <a:pt x="457" y="11006"/>
                      <a:pt x="457" y="10976"/>
                      <a:pt x="487" y="10976"/>
                    </a:cubicBezTo>
                    <a:cubicBezTo>
                      <a:pt x="517" y="10976"/>
                      <a:pt x="517" y="10976"/>
                      <a:pt x="487" y="10945"/>
                    </a:cubicBezTo>
                    <a:cubicBezTo>
                      <a:pt x="457" y="10945"/>
                      <a:pt x="457" y="10945"/>
                      <a:pt x="457" y="10915"/>
                    </a:cubicBezTo>
                    <a:cubicBezTo>
                      <a:pt x="457" y="10885"/>
                      <a:pt x="457" y="10854"/>
                      <a:pt x="457" y="10854"/>
                    </a:cubicBezTo>
                    <a:lnTo>
                      <a:pt x="426" y="10854"/>
                    </a:lnTo>
                    <a:cubicBezTo>
                      <a:pt x="426" y="10824"/>
                      <a:pt x="487" y="10763"/>
                      <a:pt x="487" y="10733"/>
                    </a:cubicBezTo>
                    <a:cubicBezTo>
                      <a:pt x="487" y="10672"/>
                      <a:pt x="487" y="10672"/>
                      <a:pt x="426" y="10672"/>
                    </a:cubicBezTo>
                    <a:cubicBezTo>
                      <a:pt x="426" y="10642"/>
                      <a:pt x="487" y="10581"/>
                      <a:pt x="487" y="10490"/>
                    </a:cubicBezTo>
                    <a:cubicBezTo>
                      <a:pt x="487" y="10398"/>
                      <a:pt x="487" y="10398"/>
                      <a:pt x="457" y="10398"/>
                    </a:cubicBezTo>
                    <a:cubicBezTo>
                      <a:pt x="436" y="10409"/>
                      <a:pt x="423" y="10412"/>
                      <a:pt x="416" y="10412"/>
                    </a:cubicBezTo>
                    <a:cubicBezTo>
                      <a:pt x="403" y="10412"/>
                      <a:pt x="416" y="10398"/>
                      <a:pt x="457" y="10398"/>
                    </a:cubicBezTo>
                    <a:cubicBezTo>
                      <a:pt x="517" y="10338"/>
                      <a:pt x="517" y="10307"/>
                      <a:pt x="487" y="10307"/>
                    </a:cubicBezTo>
                    <a:cubicBezTo>
                      <a:pt x="457" y="10277"/>
                      <a:pt x="457" y="10277"/>
                      <a:pt x="457" y="10277"/>
                    </a:cubicBezTo>
                    <a:cubicBezTo>
                      <a:pt x="487" y="10277"/>
                      <a:pt x="487" y="10246"/>
                      <a:pt x="457" y="10186"/>
                    </a:cubicBezTo>
                    <a:lnTo>
                      <a:pt x="487" y="10186"/>
                    </a:lnTo>
                    <a:cubicBezTo>
                      <a:pt x="487" y="10186"/>
                      <a:pt x="517" y="10155"/>
                      <a:pt x="517" y="10125"/>
                    </a:cubicBezTo>
                    <a:cubicBezTo>
                      <a:pt x="426" y="10094"/>
                      <a:pt x="487" y="9942"/>
                      <a:pt x="517" y="9942"/>
                    </a:cubicBezTo>
                    <a:cubicBezTo>
                      <a:pt x="517" y="9942"/>
                      <a:pt x="517" y="9912"/>
                      <a:pt x="487" y="9882"/>
                    </a:cubicBezTo>
                    <a:cubicBezTo>
                      <a:pt x="426" y="9851"/>
                      <a:pt x="426" y="9821"/>
                      <a:pt x="487" y="9821"/>
                    </a:cubicBezTo>
                    <a:cubicBezTo>
                      <a:pt x="460" y="9794"/>
                      <a:pt x="481" y="9694"/>
                      <a:pt x="529" y="9694"/>
                    </a:cubicBezTo>
                    <a:cubicBezTo>
                      <a:pt x="535" y="9694"/>
                      <a:pt x="541" y="9696"/>
                      <a:pt x="548" y="9699"/>
                    </a:cubicBezTo>
                    <a:lnTo>
                      <a:pt x="609" y="9699"/>
                    </a:lnTo>
                    <a:cubicBezTo>
                      <a:pt x="578" y="9669"/>
                      <a:pt x="578" y="9669"/>
                      <a:pt x="578" y="9669"/>
                    </a:cubicBezTo>
                    <a:cubicBezTo>
                      <a:pt x="548" y="9638"/>
                      <a:pt x="548" y="9638"/>
                      <a:pt x="548" y="9547"/>
                    </a:cubicBezTo>
                    <a:cubicBezTo>
                      <a:pt x="578" y="9517"/>
                      <a:pt x="548" y="9426"/>
                      <a:pt x="548" y="9365"/>
                    </a:cubicBezTo>
                    <a:cubicBezTo>
                      <a:pt x="548" y="9335"/>
                      <a:pt x="578" y="9274"/>
                      <a:pt x="609" y="9243"/>
                    </a:cubicBezTo>
                    <a:cubicBezTo>
                      <a:pt x="609" y="9213"/>
                      <a:pt x="609" y="9183"/>
                      <a:pt x="578" y="9152"/>
                    </a:cubicBezTo>
                    <a:cubicBezTo>
                      <a:pt x="554" y="9128"/>
                      <a:pt x="549" y="9083"/>
                      <a:pt x="564" y="9083"/>
                    </a:cubicBezTo>
                    <a:cubicBezTo>
                      <a:pt x="568" y="9083"/>
                      <a:pt x="572" y="9086"/>
                      <a:pt x="578" y="9091"/>
                    </a:cubicBezTo>
                    <a:lnTo>
                      <a:pt x="609" y="9061"/>
                    </a:lnTo>
                    <a:cubicBezTo>
                      <a:pt x="578" y="9000"/>
                      <a:pt x="578" y="8970"/>
                      <a:pt x="578" y="8970"/>
                    </a:cubicBezTo>
                    <a:lnTo>
                      <a:pt x="578" y="8970"/>
                    </a:lnTo>
                    <a:cubicBezTo>
                      <a:pt x="587" y="8979"/>
                      <a:pt x="596" y="8982"/>
                      <a:pt x="603" y="8982"/>
                    </a:cubicBezTo>
                    <a:cubicBezTo>
                      <a:pt x="621" y="8982"/>
                      <a:pt x="630" y="8961"/>
                      <a:pt x="609" y="8939"/>
                    </a:cubicBezTo>
                    <a:cubicBezTo>
                      <a:pt x="578" y="8939"/>
                      <a:pt x="578" y="8909"/>
                      <a:pt x="578" y="8879"/>
                    </a:cubicBezTo>
                    <a:cubicBezTo>
                      <a:pt x="639" y="8818"/>
                      <a:pt x="761" y="8088"/>
                      <a:pt x="730" y="8058"/>
                    </a:cubicBezTo>
                    <a:cubicBezTo>
                      <a:pt x="730" y="8058"/>
                      <a:pt x="730" y="8058"/>
                      <a:pt x="761" y="7997"/>
                    </a:cubicBezTo>
                    <a:cubicBezTo>
                      <a:pt x="761" y="7967"/>
                      <a:pt x="761" y="7936"/>
                      <a:pt x="761" y="7936"/>
                    </a:cubicBezTo>
                    <a:cubicBezTo>
                      <a:pt x="821" y="7936"/>
                      <a:pt x="821" y="7815"/>
                      <a:pt x="821" y="7754"/>
                    </a:cubicBezTo>
                    <a:cubicBezTo>
                      <a:pt x="791" y="7724"/>
                      <a:pt x="791" y="7693"/>
                      <a:pt x="791" y="7663"/>
                    </a:cubicBezTo>
                    <a:lnTo>
                      <a:pt x="791" y="7663"/>
                    </a:lnTo>
                    <a:cubicBezTo>
                      <a:pt x="802" y="7668"/>
                      <a:pt x="812" y="7671"/>
                      <a:pt x="821" y="7671"/>
                    </a:cubicBezTo>
                    <a:cubicBezTo>
                      <a:pt x="861" y="7671"/>
                      <a:pt x="877" y="7621"/>
                      <a:pt x="852" y="7572"/>
                    </a:cubicBezTo>
                    <a:cubicBezTo>
                      <a:pt x="791" y="7541"/>
                      <a:pt x="791" y="7511"/>
                      <a:pt x="852" y="7511"/>
                    </a:cubicBezTo>
                    <a:cubicBezTo>
                      <a:pt x="863" y="7516"/>
                      <a:pt x="873" y="7519"/>
                      <a:pt x="882" y="7519"/>
                    </a:cubicBezTo>
                    <a:cubicBezTo>
                      <a:pt x="920" y="7519"/>
                      <a:pt x="926" y="7469"/>
                      <a:pt x="852" y="7420"/>
                    </a:cubicBezTo>
                    <a:cubicBezTo>
                      <a:pt x="821" y="7389"/>
                      <a:pt x="821" y="7389"/>
                      <a:pt x="852" y="7389"/>
                    </a:cubicBezTo>
                    <a:cubicBezTo>
                      <a:pt x="943" y="7359"/>
                      <a:pt x="943" y="7359"/>
                      <a:pt x="913" y="7328"/>
                    </a:cubicBezTo>
                    <a:cubicBezTo>
                      <a:pt x="852" y="7298"/>
                      <a:pt x="852" y="7268"/>
                      <a:pt x="913" y="7268"/>
                    </a:cubicBezTo>
                    <a:cubicBezTo>
                      <a:pt x="1004" y="7237"/>
                      <a:pt x="1004" y="7237"/>
                      <a:pt x="943" y="7207"/>
                    </a:cubicBezTo>
                    <a:cubicBezTo>
                      <a:pt x="882" y="7176"/>
                      <a:pt x="913" y="7085"/>
                      <a:pt x="973" y="7085"/>
                    </a:cubicBezTo>
                    <a:cubicBezTo>
                      <a:pt x="973" y="7055"/>
                      <a:pt x="1034" y="7024"/>
                      <a:pt x="1004" y="7024"/>
                    </a:cubicBezTo>
                    <a:lnTo>
                      <a:pt x="1034" y="7024"/>
                    </a:lnTo>
                    <a:cubicBezTo>
                      <a:pt x="1034" y="6994"/>
                      <a:pt x="1034" y="6964"/>
                      <a:pt x="1034" y="6964"/>
                    </a:cubicBezTo>
                    <a:lnTo>
                      <a:pt x="1004" y="6964"/>
                    </a:lnTo>
                    <a:cubicBezTo>
                      <a:pt x="1004" y="6933"/>
                      <a:pt x="1065" y="6812"/>
                      <a:pt x="1125" y="6660"/>
                    </a:cubicBezTo>
                    <a:cubicBezTo>
                      <a:pt x="1177" y="6454"/>
                      <a:pt x="1206" y="6379"/>
                      <a:pt x="1196" y="6379"/>
                    </a:cubicBezTo>
                    <a:lnTo>
                      <a:pt x="1196" y="6379"/>
                    </a:lnTo>
                    <a:cubicBezTo>
                      <a:pt x="1194" y="6379"/>
                      <a:pt x="1191" y="6381"/>
                      <a:pt x="1186" y="6386"/>
                    </a:cubicBezTo>
                    <a:cubicBezTo>
                      <a:pt x="1095" y="6386"/>
                      <a:pt x="1125" y="6325"/>
                      <a:pt x="1186" y="6325"/>
                    </a:cubicBezTo>
                    <a:cubicBezTo>
                      <a:pt x="1186" y="6325"/>
                      <a:pt x="1247" y="6265"/>
                      <a:pt x="1247" y="6234"/>
                    </a:cubicBezTo>
                    <a:cubicBezTo>
                      <a:pt x="1271" y="6210"/>
                      <a:pt x="1276" y="6165"/>
                      <a:pt x="1293" y="6165"/>
                    </a:cubicBezTo>
                    <a:cubicBezTo>
                      <a:pt x="1297" y="6165"/>
                      <a:pt x="1302" y="6168"/>
                      <a:pt x="1308" y="6173"/>
                    </a:cubicBezTo>
                    <a:lnTo>
                      <a:pt x="1338" y="6143"/>
                    </a:lnTo>
                    <a:cubicBezTo>
                      <a:pt x="1277" y="6082"/>
                      <a:pt x="1308" y="5930"/>
                      <a:pt x="1368" y="5900"/>
                    </a:cubicBezTo>
                    <a:cubicBezTo>
                      <a:pt x="1399" y="5839"/>
                      <a:pt x="1399" y="5809"/>
                      <a:pt x="1399" y="5778"/>
                    </a:cubicBezTo>
                    <a:cubicBezTo>
                      <a:pt x="1368" y="5717"/>
                      <a:pt x="1368" y="5717"/>
                      <a:pt x="1399" y="5717"/>
                    </a:cubicBezTo>
                    <a:cubicBezTo>
                      <a:pt x="1429" y="5717"/>
                      <a:pt x="1520" y="5596"/>
                      <a:pt x="1460" y="5565"/>
                    </a:cubicBezTo>
                    <a:lnTo>
                      <a:pt x="1490" y="5565"/>
                    </a:lnTo>
                    <a:cubicBezTo>
                      <a:pt x="1520" y="5565"/>
                      <a:pt x="1520" y="5535"/>
                      <a:pt x="1490" y="5505"/>
                    </a:cubicBezTo>
                    <a:cubicBezTo>
                      <a:pt x="1429" y="5474"/>
                      <a:pt x="1429" y="5474"/>
                      <a:pt x="1520" y="5474"/>
                    </a:cubicBezTo>
                    <a:cubicBezTo>
                      <a:pt x="1541" y="5484"/>
                      <a:pt x="1558" y="5488"/>
                      <a:pt x="1570" y="5488"/>
                    </a:cubicBezTo>
                    <a:cubicBezTo>
                      <a:pt x="1595" y="5488"/>
                      <a:pt x="1602" y="5474"/>
                      <a:pt x="1581" y="5474"/>
                    </a:cubicBezTo>
                    <a:cubicBezTo>
                      <a:pt x="1551" y="5444"/>
                      <a:pt x="1520" y="5413"/>
                      <a:pt x="1551" y="5383"/>
                    </a:cubicBezTo>
                    <a:cubicBezTo>
                      <a:pt x="1581" y="5383"/>
                      <a:pt x="1581" y="5353"/>
                      <a:pt x="1520" y="5322"/>
                    </a:cubicBezTo>
                    <a:cubicBezTo>
                      <a:pt x="1490" y="5322"/>
                      <a:pt x="1490" y="5292"/>
                      <a:pt x="1490" y="5262"/>
                    </a:cubicBezTo>
                    <a:lnTo>
                      <a:pt x="1490" y="5262"/>
                    </a:lnTo>
                    <a:cubicBezTo>
                      <a:pt x="1520" y="5292"/>
                      <a:pt x="1520" y="5292"/>
                      <a:pt x="1551" y="5322"/>
                    </a:cubicBezTo>
                    <a:cubicBezTo>
                      <a:pt x="1551" y="5322"/>
                      <a:pt x="1551" y="5322"/>
                      <a:pt x="1581" y="5262"/>
                    </a:cubicBezTo>
                    <a:cubicBezTo>
                      <a:pt x="1581" y="5262"/>
                      <a:pt x="1612" y="5231"/>
                      <a:pt x="1672" y="5231"/>
                    </a:cubicBezTo>
                    <a:cubicBezTo>
                      <a:pt x="1703" y="5231"/>
                      <a:pt x="1703" y="5201"/>
                      <a:pt x="1642" y="5201"/>
                    </a:cubicBezTo>
                    <a:cubicBezTo>
                      <a:pt x="1581" y="5170"/>
                      <a:pt x="1581" y="5170"/>
                      <a:pt x="1581" y="5140"/>
                    </a:cubicBezTo>
                    <a:cubicBezTo>
                      <a:pt x="1603" y="5118"/>
                      <a:pt x="1609" y="5097"/>
                      <a:pt x="1622" y="5097"/>
                    </a:cubicBezTo>
                    <a:cubicBezTo>
                      <a:pt x="1627" y="5097"/>
                      <a:pt x="1633" y="5101"/>
                      <a:pt x="1642" y="5110"/>
                    </a:cubicBezTo>
                    <a:cubicBezTo>
                      <a:pt x="1672" y="5110"/>
                      <a:pt x="1672" y="5110"/>
                      <a:pt x="1703" y="5079"/>
                    </a:cubicBezTo>
                    <a:cubicBezTo>
                      <a:pt x="1703" y="5018"/>
                      <a:pt x="1642" y="4897"/>
                      <a:pt x="1581" y="4866"/>
                    </a:cubicBezTo>
                    <a:cubicBezTo>
                      <a:pt x="1520" y="4836"/>
                      <a:pt x="1520" y="4836"/>
                      <a:pt x="1612" y="4836"/>
                    </a:cubicBezTo>
                    <a:cubicBezTo>
                      <a:pt x="1642" y="4836"/>
                      <a:pt x="1642" y="4836"/>
                      <a:pt x="1642" y="4806"/>
                    </a:cubicBezTo>
                    <a:cubicBezTo>
                      <a:pt x="1622" y="4806"/>
                      <a:pt x="1642" y="4792"/>
                      <a:pt x="1649" y="4792"/>
                    </a:cubicBezTo>
                    <a:lnTo>
                      <a:pt x="1649" y="4792"/>
                    </a:lnTo>
                    <a:cubicBezTo>
                      <a:pt x="1652" y="4792"/>
                      <a:pt x="1652" y="4795"/>
                      <a:pt x="1642" y="4806"/>
                    </a:cubicBezTo>
                    <a:cubicBezTo>
                      <a:pt x="1672" y="4806"/>
                      <a:pt x="1672" y="4836"/>
                      <a:pt x="1672" y="4866"/>
                    </a:cubicBezTo>
                    <a:lnTo>
                      <a:pt x="1703" y="4866"/>
                    </a:lnTo>
                    <a:cubicBezTo>
                      <a:pt x="1764" y="4866"/>
                      <a:pt x="1764" y="4866"/>
                      <a:pt x="1733" y="4806"/>
                    </a:cubicBezTo>
                    <a:cubicBezTo>
                      <a:pt x="1703" y="4775"/>
                      <a:pt x="1703" y="4775"/>
                      <a:pt x="1733" y="4775"/>
                    </a:cubicBezTo>
                    <a:cubicBezTo>
                      <a:pt x="1794" y="4745"/>
                      <a:pt x="1824" y="4745"/>
                      <a:pt x="1794" y="4745"/>
                    </a:cubicBezTo>
                    <a:cubicBezTo>
                      <a:pt x="1794" y="4745"/>
                      <a:pt x="1824" y="4684"/>
                      <a:pt x="1855" y="4684"/>
                    </a:cubicBezTo>
                    <a:cubicBezTo>
                      <a:pt x="1855" y="4654"/>
                      <a:pt x="1885" y="4623"/>
                      <a:pt x="1855" y="4623"/>
                    </a:cubicBezTo>
                    <a:cubicBezTo>
                      <a:pt x="1824" y="4593"/>
                      <a:pt x="1824" y="4562"/>
                      <a:pt x="1824" y="4562"/>
                    </a:cubicBezTo>
                    <a:cubicBezTo>
                      <a:pt x="1855" y="4532"/>
                      <a:pt x="1855" y="4502"/>
                      <a:pt x="1824" y="4502"/>
                    </a:cubicBezTo>
                    <a:cubicBezTo>
                      <a:pt x="1802" y="4480"/>
                      <a:pt x="1780" y="4458"/>
                      <a:pt x="1781" y="4436"/>
                    </a:cubicBezTo>
                    <a:lnTo>
                      <a:pt x="1781" y="4436"/>
                    </a:lnTo>
                    <a:cubicBezTo>
                      <a:pt x="1785" y="4441"/>
                      <a:pt x="1794" y="4441"/>
                      <a:pt x="1794" y="4441"/>
                    </a:cubicBezTo>
                    <a:cubicBezTo>
                      <a:pt x="1794" y="4441"/>
                      <a:pt x="1808" y="4454"/>
                      <a:pt x="1826" y="4454"/>
                    </a:cubicBezTo>
                    <a:cubicBezTo>
                      <a:pt x="1835" y="4454"/>
                      <a:pt x="1845" y="4451"/>
                      <a:pt x="1855" y="4441"/>
                    </a:cubicBezTo>
                    <a:lnTo>
                      <a:pt x="1855" y="4410"/>
                    </a:lnTo>
                    <a:lnTo>
                      <a:pt x="1794" y="4410"/>
                    </a:lnTo>
                    <a:cubicBezTo>
                      <a:pt x="1764" y="4350"/>
                      <a:pt x="1764" y="4350"/>
                      <a:pt x="1855" y="4350"/>
                    </a:cubicBezTo>
                    <a:cubicBezTo>
                      <a:pt x="1864" y="4359"/>
                      <a:pt x="1870" y="4362"/>
                      <a:pt x="1874" y="4362"/>
                    </a:cubicBezTo>
                    <a:cubicBezTo>
                      <a:pt x="1885" y="4362"/>
                      <a:pt x="1885" y="4341"/>
                      <a:pt x="1885" y="4319"/>
                    </a:cubicBezTo>
                    <a:cubicBezTo>
                      <a:pt x="1885" y="4319"/>
                      <a:pt x="1916" y="4319"/>
                      <a:pt x="1946" y="4289"/>
                    </a:cubicBezTo>
                    <a:cubicBezTo>
                      <a:pt x="1976" y="4289"/>
                      <a:pt x="1946" y="4289"/>
                      <a:pt x="1916" y="4258"/>
                    </a:cubicBezTo>
                    <a:cubicBezTo>
                      <a:pt x="1885" y="4258"/>
                      <a:pt x="1855" y="4228"/>
                      <a:pt x="1855" y="4228"/>
                    </a:cubicBezTo>
                    <a:lnTo>
                      <a:pt x="1976" y="4228"/>
                    </a:lnTo>
                    <a:cubicBezTo>
                      <a:pt x="1946" y="4198"/>
                      <a:pt x="1946" y="4167"/>
                      <a:pt x="1976" y="4137"/>
                    </a:cubicBezTo>
                    <a:cubicBezTo>
                      <a:pt x="2001" y="4112"/>
                      <a:pt x="2026" y="4068"/>
                      <a:pt x="2050" y="4068"/>
                    </a:cubicBezTo>
                    <a:cubicBezTo>
                      <a:pt x="2056" y="4068"/>
                      <a:pt x="2062" y="4070"/>
                      <a:pt x="2068" y="4076"/>
                    </a:cubicBezTo>
                    <a:cubicBezTo>
                      <a:pt x="2098" y="4076"/>
                      <a:pt x="2068" y="4046"/>
                      <a:pt x="2068" y="4046"/>
                    </a:cubicBezTo>
                    <a:cubicBezTo>
                      <a:pt x="2068" y="3985"/>
                      <a:pt x="2068" y="3985"/>
                      <a:pt x="2128" y="3924"/>
                    </a:cubicBezTo>
                    <a:cubicBezTo>
                      <a:pt x="2250" y="3863"/>
                      <a:pt x="2250" y="3863"/>
                      <a:pt x="2189" y="3833"/>
                    </a:cubicBezTo>
                    <a:cubicBezTo>
                      <a:pt x="2159" y="3803"/>
                      <a:pt x="2128" y="3803"/>
                      <a:pt x="2189" y="3803"/>
                    </a:cubicBezTo>
                    <a:cubicBezTo>
                      <a:pt x="2220" y="3803"/>
                      <a:pt x="2220" y="3772"/>
                      <a:pt x="2189" y="3711"/>
                    </a:cubicBezTo>
                    <a:lnTo>
                      <a:pt x="2189" y="3711"/>
                    </a:lnTo>
                    <a:lnTo>
                      <a:pt x="2250" y="3742"/>
                    </a:lnTo>
                    <a:lnTo>
                      <a:pt x="2250" y="3742"/>
                    </a:lnTo>
                    <a:lnTo>
                      <a:pt x="2220" y="3711"/>
                    </a:lnTo>
                    <a:lnTo>
                      <a:pt x="2189" y="3711"/>
                    </a:lnTo>
                    <a:cubicBezTo>
                      <a:pt x="2189" y="3681"/>
                      <a:pt x="2128" y="3651"/>
                      <a:pt x="2098" y="3620"/>
                    </a:cubicBezTo>
                    <a:cubicBezTo>
                      <a:pt x="2037" y="3590"/>
                      <a:pt x="2037" y="3590"/>
                      <a:pt x="2068" y="3559"/>
                    </a:cubicBezTo>
                    <a:lnTo>
                      <a:pt x="2159" y="3559"/>
                    </a:lnTo>
                    <a:cubicBezTo>
                      <a:pt x="2189" y="3590"/>
                      <a:pt x="2189" y="3590"/>
                      <a:pt x="2189" y="3590"/>
                    </a:cubicBezTo>
                    <a:lnTo>
                      <a:pt x="2159" y="3620"/>
                    </a:lnTo>
                    <a:cubicBezTo>
                      <a:pt x="2174" y="3620"/>
                      <a:pt x="2189" y="3628"/>
                      <a:pt x="2204" y="3628"/>
                    </a:cubicBezTo>
                    <a:cubicBezTo>
                      <a:pt x="2220" y="3628"/>
                      <a:pt x="2235" y="3620"/>
                      <a:pt x="2250" y="3590"/>
                    </a:cubicBezTo>
                    <a:cubicBezTo>
                      <a:pt x="2311" y="3590"/>
                      <a:pt x="2311" y="3590"/>
                      <a:pt x="2280" y="3559"/>
                    </a:cubicBezTo>
                    <a:cubicBezTo>
                      <a:pt x="2311" y="3559"/>
                      <a:pt x="2341" y="3529"/>
                      <a:pt x="2372" y="3468"/>
                    </a:cubicBezTo>
                    <a:cubicBezTo>
                      <a:pt x="2372" y="3438"/>
                      <a:pt x="2402" y="3377"/>
                      <a:pt x="2463" y="3377"/>
                    </a:cubicBezTo>
                    <a:cubicBezTo>
                      <a:pt x="2493" y="3316"/>
                      <a:pt x="2493" y="3316"/>
                      <a:pt x="2463" y="3286"/>
                    </a:cubicBezTo>
                    <a:cubicBezTo>
                      <a:pt x="2420" y="3264"/>
                      <a:pt x="2407" y="3243"/>
                      <a:pt x="2414" y="3243"/>
                    </a:cubicBezTo>
                    <a:lnTo>
                      <a:pt x="2414" y="3243"/>
                    </a:lnTo>
                    <a:cubicBezTo>
                      <a:pt x="2417" y="3243"/>
                      <a:pt x="2423" y="3247"/>
                      <a:pt x="2432" y="3255"/>
                    </a:cubicBezTo>
                    <a:cubicBezTo>
                      <a:pt x="2524" y="3255"/>
                      <a:pt x="2706" y="3012"/>
                      <a:pt x="2645" y="2982"/>
                    </a:cubicBezTo>
                    <a:cubicBezTo>
                      <a:pt x="2645" y="2982"/>
                      <a:pt x="2645" y="2951"/>
                      <a:pt x="2675" y="2921"/>
                    </a:cubicBezTo>
                    <a:cubicBezTo>
                      <a:pt x="2706" y="2891"/>
                      <a:pt x="2797" y="2769"/>
                      <a:pt x="2767" y="2739"/>
                    </a:cubicBezTo>
                    <a:cubicBezTo>
                      <a:pt x="2767" y="2739"/>
                      <a:pt x="2767" y="2739"/>
                      <a:pt x="2797" y="2678"/>
                    </a:cubicBezTo>
                    <a:cubicBezTo>
                      <a:pt x="2858" y="2678"/>
                      <a:pt x="2858" y="2647"/>
                      <a:pt x="2858" y="2617"/>
                    </a:cubicBezTo>
                    <a:cubicBezTo>
                      <a:pt x="2827" y="2556"/>
                      <a:pt x="2797" y="2556"/>
                      <a:pt x="2827" y="2556"/>
                    </a:cubicBezTo>
                    <a:cubicBezTo>
                      <a:pt x="2835" y="2564"/>
                      <a:pt x="2843" y="2568"/>
                      <a:pt x="2851" y="2568"/>
                    </a:cubicBezTo>
                    <a:cubicBezTo>
                      <a:pt x="2875" y="2568"/>
                      <a:pt x="2903" y="2534"/>
                      <a:pt x="2949" y="2465"/>
                    </a:cubicBezTo>
                    <a:cubicBezTo>
                      <a:pt x="2979" y="2404"/>
                      <a:pt x="2979" y="2404"/>
                      <a:pt x="2949" y="2404"/>
                    </a:cubicBezTo>
                    <a:cubicBezTo>
                      <a:pt x="2949" y="2347"/>
                      <a:pt x="2961" y="2325"/>
                      <a:pt x="2978" y="2325"/>
                    </a:cubicBezTo>
                    <a:cubicBezTo>
                      <a:pt x="2988" y="2325"/>
                      <a:pt x="2999" y="2332"/>
                      <a:pt x="3010" y="2344"/>
                    </a:cubicBezTo>
                    <a:cubicBezTo>
                      <a:pt x="3026" y="2352"/>
                      <a:pt x="3040" y="2355"/>
                      <a:pt x="3050" y="2355"/>
                    </a:cubicBezTo>
                    <a:cubicBezTo>
                      <a:pt x="3078" y="2355"/>
                      <a:pt x="3077" y="2327"/>
                      <a:pt x="3010" y="2283"/>
                    </a:cubicBezTo>
                    <a:cubicBezTo>
                      <a:pt x="2979" y="2222"/>
                      <a:pt x="3010" y="2192"/>
                      <a:pt x="3040" y="2192"/>
                    </a:cubicBezTo>
                    <a:cubicBezTo>
                      <a:pt x="3071" y="2222"/>
                      <a:pt x="3040" y="2252"/>
                      <a:pt x="3040" y="2252"/>
                    </a:cubicBezTo>
                    <a:cubicBezTo>
                      <a:pt x="3040" y="2252"/>
                      <a:pt x="3071" y="2283"/>
                      <a:pt x="3101" y="2283"/>
                    </a:cubicBezTo>
                    <a:cubicBezTo>
                      <a:pt x="3101" y="2283"/>
                      <a:pt x="3101" y="2283"/>
                      <a:pt x="3071" y="2222"/>
                    </a:cubicBezTo>
                    <a:cubicBezTo>
                      <a:pt x="3071" y="2222"/>
                      <a:pt x="3101" y="2222"/>
                      <a:pt x="3071" y="2192"/>
                    </a:cubicBezTo>
                    <a:cubicBezTo>
                      <a:pt x="3071" y="2131"/>
                      <a:pt x="3040" y="2131"/>
                      <a:pt x="2979" y="2131"/>
                    </a:cubicBezTo>
                    <a:cubicBezTo>
                      <a:pt x="2949" y="2131"/>
                      <a:pt x="2949" y="2100"/>
                      <a:pt x="2979" y="2100"/>
                    </a:cubicBezTo>
                    <a:cubicBezTo>
                      <a:pt x="3005" y="2088"/>
                      <a:pt x="3025" y="2080"/>
                      <a:pt x="3039" y="2080"/>
                    </a:cubicBezTo>
                    <a:cubicBezTo>
                      <a:pt x="3060" y="2080"/>
                      <a:pt x="3071" y="2095"/>
                      <a:pt x="3071" y="2131"/>
                    </a:cubicBezTo>
                    <a:cubicBezTo>
                      <a:pt x="3071" y="2131"/>
                      <a:pt x="3101" y="2161"/>
                      <a:pt x="3131" y="2161"/>
                    </a:cubicBezTo>
                    <a:cubicBezTo>
                      <a:pt x="3135" y="2164"/>
                      <a:pt x="3138" y="2166"/>
                      <a:pt x="3140" y="2166"/>
                    </a:cubicBezTo>
                    <a:cubicBezTo>
                      <a:pt x="3161" y="2166"/>
                      <a:pt x="3155" y="2063"/>
                      <a:pt x="3101" y="2009"/>
                    </a:cubicBezTo>
                    <a:lnTo>
                      <a:pt x="3101" y="2009"/>
                    </a:lnTo>
                    <a:lnTo>
                      <a:pt x="3131" y="2040"/>
                    </a:lnTo>
                    <a:cubicBezTo>
                      <a:pt x="3162" y="2040"/>
                      <a:pt x="3192" y="2009"/>
                      <a:pt x="3223" y="1948"/>
                    </a:cubicBezTo>
                    <a:cubicBezTo>
                      <a:pt x="3253" y="1918"/>
                      <a:pt x="3253" y="1918"/>
                      <a:pt x="3223" y="1888"/>
                    </a:cubicBezTo>
                    <a:cubicBezTo>
                      <a:pt x="3192" y="1857"/>
                      <a:pt x="3162" y="1857"/>
                      <a:pt x="3192" y="1827"/>
                    </a:cubicBezTo>
                    <a:lnTo>
                      <a:pt x="3192" y="1827"/>
                    </a:lnTo>
                    <a:cubicBezTo>
                      <a:pt x="3182" y="1837"/>
                      <a:pt x="3172" y="1840"/>
                      <a:pt x="3163" y="1840"/>
                    </a:cubicBezTo>
                    <a:cubicBezTo>
                      <a:pt x="3145" y="1840"/>
                      <a:pt x="3131" y="1827"/>
                      <a:pt x="3131" y="1827"/>
                    </a:cubicBezTo>
                    <a:cubicBezTo>
                      <a:pt x="3131" y="1827"/>
                      <a:pt x="3162" y="1796"/>
                      <a:pt x="3223" y="1796"/>
                    </a:cubicBezTo>
                    <a:cubicBezTo>
                      <a:pt x="3283" y="1796"/>
                      <a:pt x="3344" y="1766"/>
                      <a:pt x="3405" y="1705"/>
                    </a:cubicBezTo>
                    <a:cubicBezTo>
                      <a:pt x="3435" y="1644"/>
                      <a:pt x="3466" y="1614"/>
                      <a:pt x="3496" y="1614"/>
                    </a:cubicBezTo>
                    <a:cubicBezTo>
                      <a:pt x="3527" y="1553"/>
                      <a:pt x="3557" y="1553"/>
                      <a:pt x="3527" y="1523"/>
                    </a:cubicBezTo>
                    <a:lnTo>
                      <a:pt x="3557" y="1492"/>
                    </a:lnTo>
                    <a:cubicBezTo>
                      <a:pt x="3587" y="1492"/>
                      <a:pt x="3618" y="1462"/>
                      <a:pt x="3587" y="1432"/>
                    </a:cubicBezTo>
                    <a:cubicBezTo>
                      <a:pt x="3557" y="1401"/>
                      <a:pt x="3618" y="1401"/>
                      <a:pt x="3618" y="1371"/>
                    </a:cubicBezTo>
                    <a:cubicBezTo>
                      <a:pt x="3709" y="1371"/>
                      <a:pt x="3709" y="1371"/>
                      <a:pt x="3618" y="1340"/>
                    </a:cubicBezTo>
                    <a:cubicBezTo>
                      <a:pt x="3609" y="1332"/>
                      <a:pt x="3597" y="1328"/>
                      <a:pt x="3586" y="1328"/>
                    </a:cubicBezTo>
                    <a:cubicBezTo>
                      <a:pt x="3557" y="1328"/>
                      <a:pt x="3527" y="1349"/>
                      <a:pt x="3527" y="1371"/>
                    </a:cubicBezTo>
                    <a:lnTo>
                      <a:pt x="3466" y="1401"/>
                    </a:lnTo>
                    <a:lnTo>
                      <a:pt x="3496" y="1340"/>
                    </a:lnTo>
                    <a:cubicBezTo>
                      <a:pt x="3496" y="1310"/>
                      <a:pt x="3496" y="1249"/>
                      <a:pt x="3466" y="1249"/>
                    </a:cubicBezTo>
                    <a:cubicBezTo>
                      <a:pt x="3466" y="1249"/>
                      <a:pt x="3435" y="1219"/>
                      <a:pt x="3466" y="1189"/>
                    </a:cubicBezTo>
                    <a:lnTo>
                      <a:pt x="3496" y="1249"/>
                    </a:lnTo>
                    <a:cubicBezTo>
                      <a:pt x="3527" y="1280"/>
                      <a:pt x="3557" y="1280"/>
                      <a:pt x="3587" y="1310"/>
                    </a:cubicBezTo>
                    <a:cubicBezTo>
                      <a:pt x="3605" y="1319"/>
                      <a:pt x="3623" y="1323"/>
                      <a:pt x="3638" y="1323"/>
                    </a:cubicBezTo>
                    <a:cubicBezTo>
                      <a:pt x="3673" y="1323"/>
                      <a:pt x="3691" y="1301"/>
                      <a:pt x="3648" y="1280"/>
                    </a:cubicBezTo>
                    <a:cubicBezTo>
                      <a:pt x="3679" y="1249"/>
                      <a:pt x="3679" y="1249"/>
                      <a:pt x="3709" y="1249"/>
                    </a:cubicBezTo>
                    <a:cubicBezTo>
                      <a:pt x="3717" y="1257"/>
                      <a:pt x="3725" y="1261"/>
                      <a:pt x="3732" y="1261"/>
                    </a:cubicBezTo>
                    <a:cubicBezTo>
                      <a:pt x="3749" y="1261"/>
                      <a:pt x="3753" y="1233"/>
                      <a:pt x="3709" y="1189"/>
                    </a:cubicBezTo>
                    <a:cubicBezTo>
                      <a:pt x="3679" y="1128"/>
                      <a:pt x="3679" y="1128"/>
                      <a:pt x="3770" y="1128"/>
                    </a:cubicBezTo>
                    <a:cubicBezTo>
                      <a:pt x="3831" y="1128"/>
                      <a:pt x="3891" y="1067"/>
                      <a:pt x="3861" y="1037"/>
                    </a:cubicBezTo>
                    <a:cubicBezTo>
                      <a:pt x="3831" y="1006"/>
                      <a:pt x="3861" y="945"/>
                      <a:pt x="3891" y="945"/>
                    </a:cubicBezTo>
                    <a:cubicBezTo>
                      <a:pt x="3952" y="945"/>
                      <a:pt x="3952" y="945"/>
                      <a:pt x="3952" y="885"/>
                    </a:cubicBezTo>
                    <a:cubicBezTo>
                      <a:pt x="3967" y="900"/>
                      <a:pt x="3982" y="907"/>
                      <a:pt x="3990" y="907"/>
                    </a:cubicBezTo>
                    <a:cubicBezTo>
                      <a:pt x="3998" y="907"/>
                      <a:pt x="3998" y="900"/>
                      <a:pt x="3982" y="885"/>
                    </a:cubicBezTo>
                    <a:cubicBezTo>
                      <a:pt x="3982" y="885"/>
                      <a:pt x="4013" y="854"/>
                      <a:pt x="3982" y="854"/>
                    </a:cubicBezTo>
                    <a:cubicBezTo>
                      <a:pt x="3982" y="854"/>
                      <a:pt x="3952" y="824"/>
                      <a:pt x="3952" y="793"/>
                    </a:cubicBezTo>
                    <a:cubicBezTo>
                      <a:pt x="3922" y="793"/>
                      <a:pt x="3891" y="763"/>
                      <a:pt x="3861" y="763"/>
                    </a:cubicBezTo>
                    <a:cubicBezTo>
                      <a:pt x="3861" y="738"/>
                      <a:pt x="3901" y="694"/>
                      <a:pt x="3980" y="694"/>
                    </a:cubicBezTo>
                    <a:cubicBezTo>
                      <a:pt x="3999" y="694"/>
                      <a:pt x="4020" y="696"/>
                      <a:pt x="4043" y="702"/>
                    </a:cubicBezTo>
                    <a:lnTo>
                      <a:pt x="4134" y="702"/>
                    </a:lnTo>
                    <a:cubicBezTo>
                      <a:pt x="4104" y="702"/>
                      <a:pt x="4074" y="672"/>
                      <a:pt x="4074" y="672"/>
                    </a:cubicBezTo>
                    <a:cubicBezTo>
                      <a:pt x="4074" y="641"/>
                      <a:pt x="4104" y="641"/>
                      <a:pt x="4134" y="641"/>
                    </a:cubicBezTo>
                    <a:cubicBezTo>
                      <a:pt x="4165" y="672"/>
                      <a:pt x="4165" y="672"/>
                      <a:pt x="4165" y="672"/>
                    </a:cubicBezTo>
                    <a:cubicBezTo>
                      <a:pt x="4165" y="672"/>
                      <a:pt x="4195" y="641"/>
                      <a:pt x="4165" y="611"/>
                    </a:cubicBezTo>
                    <a:cubicBezTo>
                      <a:pt x="4104" y="581"/>
                      <a:pt x="4104" y="581"/>
                      <a:pt x="4134" y="581"/>
                    </a:cubicBezTo>
                    <a:cubicBezTo>
                      <a:pt x="4159" y="589"/>
                      <a:pt x="4177" y="593"/>
                      <a:pt x="4189" y="593"/>
                    </a:cubicBezTo>
                    <a:cubicBezTo>
                      <a:pt x="4223" y="593"/>
                      <a:pt x="4218" y="564"/>
                      <a:pt x="4195" y="520"/>
                    </a:cubicBezTo>
                    <a:cubicBezTo>
                      <a:pt x="4216" y="520"/>
                      <a:pt x="4249" y="533"/>
                      <a:pt x="4270" y="533"/>
                    </a:cubicBezTo>
                    <a:cubicBezTo>
                      <a:pt x="4280" y="533"/>
                      <a:pt x="4286" y="530"/>
                      <a:pt x="4286" y="520"/>
                    </a:cubicBezTo>
                    <a:lnTo>
                      <a:pt x="4256" y="489"/>
                    </a:lnTo>
                    <a:cubicBezTo>
                      <a:pt x="4195" y="459"/>
                      <a:pt x="4226" y="429"/>
                      <a:pt x="4256" y="429"/>
                    </a:cubicBezTo>
                    <a:cubicBezTo>
                      <a:pt x="4265" y="438"/>
                      <a:pt x="4274" y="441"/>
                      <a:pt x="4282" y="441"/>
                    </a:cubicBezTo>
                    <a:cubicBezTo>
                      <a:pt x="4302" y="441"/>
                      <a:pt x="4317" y="420"/>
                      <a:pt x="4317" y="398"/>
                    </a:cubicBezTo>
                    <a:cubicBezTo>
                      <a:pt x="4335" y="363"/>
                      <a:pt x="4342" y="348"/>
                      <a:pt x="4351" y="348"/>
                    </a:cubicBezTo>
                    <a:cubicBezTo>
                      <a:pt x="4358" y="348"/>
                      <a:pt x="4365" y="355"/>
                      <a:pt x="4378" y="368"/>
                    </a:cubicBezTo>
                    <a:cubicBezTo>
                      <a:pt x="4403" y="380"/>
                      <a:pt x="4418" y="388"/>
                      <a:pt x="4424" y="388"/>
                    </a:cubicBezTo>
                    <a:cubicBezTo>
                      <a:pt x="4433" y="388"/>
                      <a:pt x="4426" y="373"/>
                      <a:pt x="4408" y="337"/>
                    </a:cubicBezTo>
                    <a:cubicBezTo>
                      <a:pt x="4378" y="307"/>
                      <a:pt x="4378" y="307"/>
                      <a:pt x="4438" y="277"/>
                    </a:cubicBezTo>
                    <a:cubicBezTo>
                      <a:pt x="4499" y="277"/>
                      <a:pt x="4499" y="277"/>
                      <a:pt x="4469" y="246"/>
                    </a:cubicBezTo>
                    <a:cubicBezTo>
                      <a:pt x="4408" y="216"/>
                      <a:pt x="4408" y="185"/>
                      <a:pt x="4378" y="185"/>
                    </a:cubicBezTo>
                    <a:cubicBezTo>
                      <a:pt x="4378" y="201"/>
                      <a:pt x="4378" y="208"/>
                      <a:pt x="4374" y="208"/>
                    </a:cubicBezTo>
                    <a:cubicBezTo>
                      <a:pt x="4370" y="208"/>
                      <a:pt x="4362" y="201"/>
                      <a:pt x="4347" y="185"/>
                    </a:cubicBezTo>
                    <a:cubicBezTo>
                      <a:pt x="4347" y="185"/>
                      <a:pt x="4347" y="185"/>
                      <a:pt x="4378" y="155"/>
                    </a:cubicBezTo>
                    <a:cubicBezTo>
                      <a:pt x="4378" y="155"/>
                      <a:pt x="4408" y="125"/>
                      <a:pt x="4408" y="64"/>
                    </a:cubicBezTo>
                    <a:cubicBezTo>
                      <a:pt x="4408" y="43"/>
                      <a:pt x="4379" y="7"/>
                      <a:pt x="4361" y="7"/>
                    </a:cubicBezTo>
                    <a:cubicBezTo>
                      <a:pt x="4353" y="7"/>
                      <a:pt x="4347" y="15"/>
                      <a:pt x="4347" y="33"/>
                    </a:cubicBezTo>
                    <a:lnTo>
                      <a:pt x="4286" y="33"/>
                    </a:lnTo>
                    <a:cubicBezTo>
                      <a:pt x="4263" y="10"/>
                      <a:pt x="4244" y="0"/>
                      <a:pt x="4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5"/>
              <p:cNvSpPr/>
              <p:nvPr/>
            </p:nvSpPr>
            <p:spPr>
              <a:xfrm>
                <a:off x="6921300" y="2602325"/>
                <a:ext cx="373450" cy="880550"/>
              </a:xfrm>
              <a:custGeom>
                <a:avLst/>
                <a:gdLst/>
                <a:ahLst/>
                <a:cxnLst/>
                <a:rect l="l" t="t" r="r" b="b"/>
                <a:pathLst>
                  <a:path w="14938" h="35222" extrusionOk="0">
                    <a:moveTo>
                      <a:pt x="11611" y="714"/>
                    </a:moveTo>
                    <a:cubicBezTo>
                      <a:pt x="11636" y="714"/>
                      <a:pt x="11660" y="759"/>
                      <a:pt x="11685" y="783"/>
                    </a:cubicBezTo>
                    <a:cubicBezTo>
                      <a:pt x="11685" y="814"/>
                      <a:pt x="11685" y="814"/>
                      <a:pt x="11655" y="844"/>
                    </a:cubicBezTo>
                    <a:cubicBezTo>
                      <a:pt x="11655" y="844"/>
                      <a:pt x="11624" y="814"/>
                      <a:pt x="11594" y="783"/>
                    </a:cubicBezTo>
                    <a:lnTo>
                      <a:pt x="11594" y="723"/>
                    </a:lnTo>
                    <a:cubicBezTo>
                      <a:pt x="11600" y="717"/>
                      <a:pt x="11606" y="714"/>
                      <a:pt x="11611" y="714"/>
                    </a:cubicBezTo>
                    <a:close/>
                    <a:moveTo>
                      <a:pt x="11077" y="875"/>
                    </a:moveTo>
                    <a:lnTo>
                      <a:pt x="11077" y="935"/>
                    </a:lnTo>
                    <a:cubicBezTo>
                      <a:pt x="11092" y="951"/>
                      <a:pt x="11108" y="958"/>
                      <a:pt x="11123" y="958"/>
                    </a:cubicBezTo>
                    <a:cubicBezTo>
                      <a:pt x="11138" y="958"/>
                      <a:pt x="11153" y="951"/>
                      <a:pt x="11168" y="935"/>
                    </a:cubicBezTo>
                    <a:lnTo>
                      <a:pt x="11168" y="905"/>
                    </a:lnTo>
                    <a:cubicBezTo>
                      <a:pt x="11168" y="905"/>
                      <a:pt x="11108" y="875"/>
                      <a:pt x="11077" y="875"/>
                    </a:cubicBezTo>
                    <a:close/>
                    <a:moveTo>
                      <a:pt x="11868" y="1197"/>
                    </a:moveTo>
                    <a:cubicBezTo>
                      <a:pt x="11880" y="1197"/>
                      <a:pt x="11895" y="1219"/>
                      <a:pt x="11928" y="1270"/>
                    </a:cubicBezTo>
                    <a:cubicBezTo>
                      <a:pt x="11959" y="1300"/>
                      <a:pt x="11959" y="1361"/>
                      <a:pt x="11928" y="1361"/>
                    </a:cubicBezTo>
                    <a:lnTo>
                      <a:pt x="11928" y="1330"/>
                    </a:lnTo>
                    <a:cubicBezTo>
                      <a:pt x="11946" y="1313"/>
                      <a:pt x="11933" y="1295"/>
                      <a:pt x="11919" y="1295"/>
                    </a:cubicBezTo>
                    <a:cubicBezTo>
                      <a:pt x="11909" y="1295"/>
                      <a:pt x="11898" y="1305"/>
                      <a:pt x="11898" y="1330"/>
                    </a:cubicBezTo>
                    <a:lnTo>
                      <a:pt x="11837" y="1361"/>
                    </a:lnTo>
                    <a:cubicBezTo>
                      <a:pt x="11807" y="1330"/>
                      <a:pt x="11807" y="1270"/>
                      <a:pt x="11837" y="1239"/>
                    </a:cubicBezTo>
                    <a:cubicBezTo>
                      <a:pt x="11851" y="1212"/>
                      <a:pt x="11858" y="1197"/>
                      <a:pt x="11868" y="1197"/>
                    </a:cubicBezTo>
                    <a:close/>
                    <a:moveTo>
                      <a:pt x="12111" y="1270"/>
                    </a:moveTo>
                    <a:lnTo>
                      <a:pt x="12111" y="1330"/>
                    </a:lnTo>
                    <a:lnTo>
                      <a:pt x="12141" y="1391"/>
                    </a:lnTo>
                    <a:cubicBezTo>
                      <a:pt x="12171" y="1361"/>
                      <a:pt x="12171" y="1361"/>
                      <a:pt x="12141" y="1330"/>
                    </a:cubicBezTo>
                    <a:lnTo>
                      <a:pt x="12111" y="1270"/>
                    </a:lnTo>
                    <a:close/>
                    <a:moveTo>
                      <a:pt x="12854" y="3786"/>
                    </a:moveTo>
                    <a:cubicBezTo>
                      <a:pt x="12887" y="3786"/>
                      <a:pt x="12935" y="3862"/>
                      <a:pt x="12962" y="3914"/>
                    </a:cubicBezTo>
                    <a:cubicBezTo>
                      <a:pt x="12962" y="3927"/>
                      <a:pt x="12956" y="3934"/>
                      <a:pt x="12946" y="3934"/>
                    </a:cubicBezTo>
                    <a:cubicBezTo>
                      <a:pt x="12931" y="3934"/>
                      <a:pt x="12906" y="3919"/>
                      <a:pt x="12871" y="3884"/>
                    </a:cubicBezTo>
                    <a:cubicBezTo>
                      <a:pt x="12871" y="3823"/>
                      <a:pt x="12840" y="3793"/>
                      <a:pt x="12840" y="3793"/>
                    </a:cubicBezTo>
                    <a:cubicBezTo>
                      <a:pt x="12844" y="3788"/>
                      <a:pt x="12849" y="3786"/>
                      <a:pt x="12854" y="3786"/>
                    </a:cubicBezTo>
                    <a:close/>
                    <a:moveTo>
                      <a:pt x="12901" y="4066"/>
                    </a:moveTo>
                    <a:cubicBezTo>
                      <a:pt x="12871" y="4096"/>
                      <a:pt x="12901" y="4127"/>
                      <a:pt x="12931" y="4218"/>
                    </a:cubicBezTo>
                    <a:cubicBezTo>
                      <a:pt x="12931" y="4279"/>
                      <a:pt x="12992" y="4309"/>
                      <a:pt x="12992" y="4309"/>
                    </a:cubicBezTo>
                    <a:cubicBezTo>
                      <a:pt x="13022" y="4279"/>
                      <a:pt x="12992" y="4248"/>
                      <a:pt x="12992" y="4188"/>
                    </a:cubicBezTo>
                    <a:cubicBezTo>
                      <a:pt x="12992" y="4096"/>
                      <a:pt x="12931" y="4066"/>
                      <a:pt x="12901" y="4066"/>
                    </a:cubicBezTo>
                    <a:close/>
                    <a:moveTo>
                      <a:pt x="13752" y="6011"/>
                    </a:moveTo>
                    <a:cubicBezTo>
                      <a:pt x="13782" y="6011"/>
                      <a:pt x="13813" y="6042"/>
                      <a:pt x="13813" y="6103"/>
                    </a:cubicBezTo>
                    <a:lnTo>
                      <a:pt x="13782" y="6103"/>
                    </a:lnTo>
                    <a:lnTo>
                      <a:pt x="13752" y="6072"/>
                    </a:lnTo>
                    <a:lnTo>
                      <a:pt x="13752" y="6011"/>
                    </a:lnTo>
                    <a:close/>
                    <a:moveTo>
                      <a:pt x="13630" y="6194"/>
                    </a:moveTo>
                    <a:cubicBezTo>
                      <a:pt x="13630" y="6194"/>
                      <a:pt x="13661" y="6224"/>
                      <a:pt x="13722" y="6255"/>
                    </a:cubicBezTo>
                    <a:cubicBezTo>
                      <a:pt x="13843" y="6346"/>
                      <a:pt x="13843" y="6346"/>
                      <a:pt x="13782" y="6346"/>
                    </a:cubicBezTo>
                    <a:cubicBezTo>
                      <a:pt x="13771" y="6357"/>
                      <a:pt x="13760" y="6364"/>
                      <a:pt x="13748" y="6364"/>
                    </a:cubicBezTo>
                    <a:cubicBezTo>
                      <a:pt x="13726" y="6364"/>
                      <a:pt x="13699" y="6343"/>
                      <a:pt x="13661" y="6285"/>
                    </a:cubicBezTo>
                    <a:cubicBezTo>
                      <a:pt x="13630" y="6224"/>
                      <a:pt x="13630" y="6194"/>
                      <a:pt x="13630" y="6194"/>
                    </a:cubicBezTo>
                    <a:close/>
                    <a:moveTo>
                      <a:pt x="14176" y="7362"/>
                    </a:moveTo>
                    <a:cubicBezTo>
                      <a:pt x="14173" y="7370"/>
                      <a:pt x="14177" y="7379"/>
                      <a:pt x="14188" y="7384"/>
                    </a:cubicBezTo>
                    <a:lnTo>
                      <a:pt x="14188" y="7384"/>
                    </a:lnTo>
                    <a:cubicBezTo>
                      <a:pt x="14185" y="7378"/>
                      <a:pt x="14181" y="7371"/>
                      <a:pt x="14176" y="7362"/>
                    </a:cubicBezTo>
                    <a:close/>
                    <a:moveTo>
                      <a:pt x="13995" y="7683"/>
                    </a:moveTo>
                    <a:cubicBezTo>
                      <a:pt x="14026" y="7683"/>
                      <a:pt x="14086" y="7744"/>
                      <a:pt x="14086" y="7744"/>
                    </a:cubicBezTo>
                    <a:lnTo>
                      <a:pt x="14086" y="7774"/>
                    </a:lnTo>
                    <a:cubicBezTo>
                      <a:pt x="14071" y="7774"/>
                      <a:pt x="14056" y="7782"/>
                      <a:pt x="14045" y="7782"/>
                    </a:cubicBezTo>
                    <a:cubicBezTo>
                      <a:pt x="14033" y="7782"/>
                      <a:pt x="14026" y="7774"/>
                      <a:pt x="14026" y="7744"/>
                    </a:cubicBezTo>
                    <a:lnTo>
                      <a:pt x="13995" y="7683"/>
                    </a:lnTo>
                    <a:close/>
                    <a:moveTo>
                      <a:pt x="14110" y="8657"/>
                    </a:moveTo>
                    <a:cubicBezTo>
                      <a:pt x="14118" y="8676"/>
                      <a:pt x="14147" y="8726"/>
                      <a:pt x="14147" y="8747"/>
                    </a:cubicBezTo>
                    <a:lnTo>
                      <a:pt x="14117" y="8777"/>
                    </a:lnTo>
                    <a:cubicBezTo>
                      <a:pt x="14117" y="8722"/>
                      <a:pt x="14091" y="8666"/>
                      <a:pt x="14110" y="8657"/>
                    </a:cubicBezTo>
                    <a:close/>
                    <a:moveTo>
                      <a:pt x="14330" y="9021"/>
                    </a:moveTo>
                    <a:cubicBezTo>
                      <a:pt x="14360" y="9021"/>
                      <a:pt x="14390" y="9021"/>
                      <a:pt x="14390" y="9081"/>
                    </a:cubicBezTo>
                    <a:cubicBezTo>
                      <a:pt x="14439" y="9106"/>
                      <a:pt x="14429" y="9150"/>
                      <a:pt x="14375" y="9150"/>
                    </a:cubicBezTo>
                    <a:cubicBezTo>
                      <a:pt x="14362" y="9150"/>
                      <a:pt x="14347" y="9148"/>
                      <a:pt x="14330" y="9142"/>
                    </a:cubicBezTo>
                    <a:cubicBezTo>
                      <a:pt x="14330" y="9081"/>
                      <a:pt x="14330" y="9081"/>
                      <a:pt x="14330" y="9021"/>
                    </a:cubicBezTo>
                    <a:close/>
                    <a:moveTo>
                      <a:pt x="14451" y="9446"/>
                    </a:moveTo>
                    <a:lnTo>
                      <a:pt x="14451" y="9507"/>
                    </a:lnTo>
                    <a:cubicBezTo>
                      <a:pt x="14451" y="9568"/>
                      <a:pt x="14451" y="9568"/>
                      <a:pt x="14421" y="9568"/>
                    </a:cubicBezTo>
                    <a:lnTo>
                      <a:pt x="14421" y="9507"/>
                    </a:lnTo>
                    <a:lnTo>
                      <a:pt x="14451" y="9446"/>
                    </a:lnTo>
                    <a:close/>
                    <a:moveTo>
                      <a:pt x="14603" y="9993"/>
                    </a:moveTo>
                    <a:cubicBezTo>
                      <a:pt x="14573" y="9993"/>
                      <a:pt x="14542" y="10054"/>
                      <a:pt x="14542" y="10054"/>
                    </a:cubicBezTo>
                    <a:cubicBezTo>
                      <a:pt x="14542" y="10084"/>
                      <a:pt x="14603" y="10084"/>
                      <a:pt x="14603" y="10084"/>
                    </a:cubicBezTo>
                    <a:cubicBezTo>
                      <a:pt x="14603" y="10084"/>
                      <a:pt x="14633" y="10084"/>
                      <a:pt x="14633" y="10024"/>
                    </a:cubicBezTo>
                    <a:lnTo>
                      <a:pt x="14603" y="9993"/>
                    </a:lnTo>
                    <a:close/>
                    <a:moveTo>
                      <a:pt x="14390" y="10297"/>
                    </a:moveTo>
                    <a:cubicBezTo>
                      <a:pt x="14451" y="10297"/>
                      <a:pt x="14451" y="10358"/>
                      <a:pt x="14451" y="10358"/>
                    </a:cubicBezTo>
                    <a:cubicBezTo>
                      <a:pt x="14451" y="10388"/>
                      <a:pt x="14451" y="10449"/>
                      <a:pt x="14421" y="10449"/>
                    </a:cubicBezTo>
                    <a:cubicBezTo>
                      <a:pt x="14421" y="10449"/>
                      <a:pt x="14390" y="10449"/>
                      <a:pt x="14360" y="10388"/>
                    </a:cubicBezTo>
                    <a:cubicBezTo>
                      <a:pt x="14360" y="10358"/>
                      <a:pt x="14390" y="10297"/>
                      <a:pt x="14390" y="10297"/>
                    </a:cubicBezTo>
                    <a:close/>
                    <a:moveTo>
                      <a:pt x="14901" y="10826"/>
                    </a:moveTo>
                    <a:cubicBezTo>
                      <a:pt x="14895" y="10826"/>
                      <a:pt x="14888" y="10833"/>
                      <a:pt x="14877" y="10844"/>
                    </a:cubicBezTo>
                    <a:lnTo>
                      <a:pt x="14907" y="10966"/>
                    </a:lnTo>
                    <a:cubicBezTo>
                      <a:pt x="14937" y="10966"/>
                      <a:pt x="14937" y="10966"/>
                      <a:pt x="14937" y="10905"/>
                    </a:cubicBezTo>
                    <a:cubicBezTo>
                      <a:pt x="14918" y="10847"/>
                      <a:pt x="14911" y="10826"/>
                      <a:pt x="14901" y="10826"/>
                    </a:cubicBezTo>
                    <a:close/>
                    <a:moveTo>
                      <a:pt x="13752" y="10966"/>
                    </a:moveTo>
                    <a:cubicBezTo>
                      <a:pt x="13722" y="10966"/>
                      <a:pt x="13722" y="11027"/>
                      <a:pt x="13782" y="11057"/>
                    </a:cubicBezTo>
                    <a:cubicBezTo>
                      <a:pt x="13813" y="11057"/>
                      <a:pt x="13813" y="11057"/>
                      <a:pt x="13813" y="11027"/>
                    </a:cubicBezTo>
                    <a:cubicBezTo>
                      <a:pt x="13813" y="11027"/>
                      <a:pt x="13782" y="10966"/>
                      <a:pt x="13752" y="10966"/>
                    </a:cubicBezTo>
                    <a:close/>
                    <a:moveTo>
                      <a:pt x="14504" y="11191"/>
                    </a:moveTo>
                    <a:cubicBezTo>
                      <a:pt x="14512" y="11191"/>
                      <a:pt x="14512" y="11212"/>
                      <a:pt x="14512" y="11270"/>
                    </a:cubicBezTo>
                    <a:cubicBezTo>
                      <a:pt x="14512" y="11331"/>
                      <a:pt x="14481" y="11331"/>
                      <a:pt x="14481" y="11331"/>
                    </a:cubicBezTo>
                    <a:cubicBezTo>
                      <a:pt x="14451" y="11331"/>
                      <a:pt x="14481" y="11270"/>
                      <a:pt x="14481" y="11209"/>
                    </a:cubicBezTo>
                    <a:cubicBezTo>
                      <a:pt x="14493" y="11198"/>
                      <a:pt x="14500" y="11191"/>
                      <a:pt x="14504" y="11191"/>
                    </a:cubicBezTo>
                    <a:close/>
                    <a:moveTo>
                      <a:pt x="14603" y="12060"/>
                    </a:moveTo>
                    <a:cubicBezTo>
                      <a:pt x="14633" y="12060"/>
                      <a:pt x="14633" y="12091"/>
                      <a:pt x="14573" y="12151"/>
                    </a:cubicBezTo>
                    <a:cubicBezTo>
                      <a:pt x="14542" y="12151"/>
                      <a:pt x="14542" y="12151"/>
                      <a:pt x="14542" y="12091"/>
                    </a:cubicBezTo>
                    <a:cubicBezTo>
                      <a:pt x="14542" y="12091"/>
                      <a:pt x="14573" y="12060"/>
                      <a:pt x="14603" y="12060"/>
                    </a:cubicBezTo>
                    <a:close/>
                    <a:moveTo>
                      <a:pt x="14573" y="12394"/>
                    </a:moveTo>
                    <a:lnTo>
                      <a:pt x="14603" y="12455"/>
                    </a:lnTo>
                    <a:lnTo>
                      <a:pt x="14603" y="12486"/>
                    </a:lnTo>
                    <a:cubicBezTo>
                      <a:pt x="14573" y="12486"/>
                      <a:pt x="14542" y="12486"/>
                      <a:pt x="14542" y="12455"/>
                    </a:cubicBezTo>
                    <a:lnTo>
                      <a:pt x="14573" y="12394"/>
                    </a:lnTo>
                    <a:close/>
                    <a:moveTo>
                      <a:pt x="14330" y="15556"/>
                    </a:moveTo>
                    <a:lnTo>
                      <a:pt x="14330" y="15616"/>
                    </a:lnTo>
                    <a:lnTo>
                      <a:pt x="14330" y="15647"/>
                    </a:lnTo>
                    <a:cubicBezTo>
                      <a:pt x="14299" y="15647"/>
                      <a:pt x="14269" y="15647"/>
                      <a:pt x="14269" y="15586"/>
                    </a:cubicBezTo>
                    <a:lnTo>
                      <a:pt x="14330" y="15556"/>
                    </a:lnTo>
                    <a:close/>
                    <a:moveTo>
                      <a:pt x="14127" y="16720"/>
                    </a:moveTo>
                    <a:cubicBezTo>
                      <a:pt x="14145" y="16720"/>
                      <a:pt x="14185" y="16771"/>
                      <a:pt x="14208" y="16771"/>
                    </a:cubicBezTo>
                    <a:cubicBezTo>
                      <a:pt x="14208" y="16802"/>
                      <a:pt x="14208" y="16802"/>
                      <a:pt x="14147" y="16802"/>
                    </a:cubicBezTo>
                    <a:cubicBezTo>
                      <a:pt x="14117" y="16802"/>
                      <a:pt x="14117" y="16741"/>
                      <a:pt x="14117" y="16741"/>
                    </a:cubicBezTo>
                    <a:cubicBezTo>
                      <a:pt x="14117" y="16726"/>
                      <a:pt x="14121" y="16720"/>
                      <a:pt x="14127" y="16720"/>
                    </a:cubicBezTo>
                    <a:close/>
                    <a:moveTo>
                      <a:pt x="14238" y="17562"/>
                    </a:moveTo>
                    <a:cubicBezTo>
                      <a:pt x="14269" y="17562"/>
                      <a:pt x="14269" y="17623"/>
                      <a:pt x="14269" y="17623"/>
                    </a:cubicBezTo>
                    <a:lnTo>
                      <a:pt x="14269" y="17683"/>
                    </a:lnTo>
                    <a:cubicBezTo>
                      <a:pt x="14238" y="17683"/>
                      <a:pt x="14208" y="17653"/>
                      <a:pt x="14208" y="17623"/>
                    </a:cubicBezTo>
                    <a:lnTo>
                      <a:pt x="14238" y="17562"/>
                    </a:lnTo>
                    <a:close/>
                    <a:moveTo>
                      <a:pt x="13934" y="18139"/>
                    </a:moveTo>
                    <a:lnTo>
                      <a:pt x="13934" y="18200"/>
                    </a:lnTo>
                    <a:lnTo>
                      <a:pt x="13934" y="18261"/>
                    </a:lnTo>
                    <a:cubicBezTo>
                      <a:pt x="13904" y="18261"/>
                      <a:pt x="13874" y="18230"/>
                      <a:pt x="13874" y="18200"/>
                    </a:cubicBezTo>
                    <a:lnTo>
                      <a:pt x="13934" y="18139"/>
                    </a:lnTo>
                    <a:close/>
                    <a:moveTo>
                      <a:pt x="12899" y="21383"/>
                    </a:moveTo>
                    <a:cubicBezTo>
                      <a:pt x="12931" y="21383"/>
                      <a:pt x="12931" y="21428"/>
                      <a:pt x="12931" y="21452"/>
                    </a:cubicBezTo>
                    <a:cubicBezTo>
                      <a:pt x="12871" y="21544"/>
                      <a:pt x="12871" y="21544"/>
                      <a:pt x="12840" y="21544"/>
                    </a:cubicBezTo>
                    <a:cubicBezTo>
                      <a:pt x="12810" y="21544"/>
                      <a:pt x="12871" y="21452"/>
                      <a:pt x="12871" y="21392"/>
                    </a:cubicBezTo>
                    <a:cubicBezTo>
                      <a:pt x="12882" y="21386"/>
                      <a:pt x="12892" y="21383"/>
                      <a:pt x="12899" y="21383"/>
                    </a:cubicBezTo>
                    <a:close/>
                    <a:moveTo>
                      <a:pt x="12080" y="23246"/>
                    </a:moveTo>
                    <a:cubicBezTo>
                      <a:pt x="12111" y="23246"/>
                      <a:pt x="12141" y="23306"/>
                      <a:pt x="12141" y="23306"/>
                    </a:cubicBezTo>
                    <a:lnTo>
                      <a:pt x="12111" y="23367"/>
                    </a:lnTo>
                    <a:cubicBezTo>
                      <a:pt x="12080" y="23337"/>
                      <a:pt x="12050" y="23337"/>
                      <a:pt x="12080" y="23276"/>
                    </a:cubicBezTo>
                    <a:lnTo>
                      <a:pt x="12080" y="23246"/>
                    </a:lnTo>
                    <a:close/>
                    <a:moveTo>
                      <a:pt x="10196" y="26863"/>
                    </a:moveTo>
                    <a:cubicBezTo>
                      <a:pt x="10196" y="26893"/>
                      <a:pt x="10196" y="26924"/>
                      <a:pt x="10196" y="26924"/>
                    </a:cubicBezTo>
                    <a:cubicBezTo>
                      <a:pt x="10178" y="26959"/>
                      <a:pt x="10171" y="26974"/>
                      <a:pt x="10161" y="26974"/>
                    </a:cubicBezTo>
                    <a:cubicBezTo>
                      <a:pt x="10155" y="26974"/>
                      <a:pt x="10147" y="26967"/>
                      <a:pt x="10135" y="26954"/>
                    </a:cubicBezTo>
                    <a:cubicBezTo>
                      <a:pt x="10135" y="26954"/>
                      <a:pt x="10105" y="26924"/>
                      <a:pt x="10135" y="26893"/>
                    </a:cubicBezTo>
                    <a:lnTo>
                      <a:pt x="10196" y="26863"/>
                    </a:lnTo>
                    <a:close/>
                    <a:moveTo>
                      <a:pt x="9861" y="27379"/>
                    </a:moveTo>
                    <a:lnTo>
                      <a:pt x="9861" y="27440"/>
                    </a:lnTo>
                    <a:lnTo>
                      <a:pt x="9831" y="27471"/>
                    </a:lnTo>
                    <a:cubicBezTo>
                      <a:pt x="9801" y="27440"/>
                      <a:pt x="9770" y="27440"/>
                      <a:pt x="9801" y="27379"/>
                    </a:cubicBezTo>
                    <a:close/>
                    <a:moveTo>
                      <a:pt x="9459" y="27516"/>
                    </a:moveTo>
                    <a:cubicBezTo>
                      <a:pt x="9466" y="27516"/>
                      <a:pt x="9466" y="27531"/>
                      <a:pt x="9466" y="27562"/>
                    </a:cubicBezTo>
                    <a:cubicBezTo>
                      <a:pt x="9466" y="27606"/>
                      <a:pt x="9450" y="27635"/>
                      <a:pt x="9429" y="27635"/>
                    </a:cubicBezTo>
                    <a:cubicBezTo>
                      <a:pt x="9422" y="27635"/>
                      <a:pt x="9414" y="27631"/>
                      <a:pt x="9405" y="27623"/>
                    </a:cubicBezTo>
                    <a:cubicBezTo>
                      <a:pt x="9375" y="27623"/>
                      <a:pt x="9375" y="27623"/>
                      <a:pt x="9405" y="27562"/>
                    </a:cubicBezTo>
                    <a:cubicBezTo>
                      <a:pt x="9436" y="27531"/>
                      <a:pt x="9451" y="27516"/>
                      <a:pt x="9459" y="27516"/>
                    </a:cubicBezTo>
                    <a:close/>
                    <a:moveTo>
                      <a:pt x="9253" y="27835"/>
                    </a:moveTo>
                    <a:lnTo>
                      <a:pt x="9223" y="27866"/>
                    </a:lnTo>
                    <a:cubicBezTo>
                      <a:pt x="9193" y="27896"/>
                      <a:pt x="9193" y="27896"/>
                      <a:pt x="9162" y="27896"/>
                    </a:cubicBezTo>
                    <a:lnTo>
                      <a:pt x="9193" y="27835"/>
                    </a:lnTo>
                    <a:close/>
                    <a:moveTo>
                      <a:pt x="8949" y="28109"/>
                    </a:moveTo>
                    <a:cubicBezTo>
                      <a:pt x="8932" y="28127"/>
                      <a:pt x="8935" y="28144"/>
                      <a:pt x="8940" y="28144"/>
                    </a:cubicBezTo>
                    <a:cubicBezTo>
                      <a:pt x="8944" y="28144"/>
                      <a:pt x="8949" y="28135"/>
                      <a:pt x="8949" y="28109"/>
                    </a:cubicBezTo>
                    <a:close/>
                    <a:moveTo>
                      <a:pt x="8949" y="28200"/>
                    </a:moveTo>
                    <a:lnTo>
                      <a:pt x="8919" y="28231"/>
                    </a:lnTo>
                    <a:cubicBezTo>
                      <a:pt x="8883" y="28266"/>
                      <a:pt x="8869" y="28281"/>
                      <a:pt x="8863" y="28281"/>
                    </a:cubicBezTo>
                    <a:cubicBezTo>
                      <a:pt x="8858" y="28281"/>
                      <a:pt x="8858" y="28274"/>
                      <a:pt x="8858" y="28261"/>
                    </a:cubicBezTo>
                    <a:lnTo>
                      <a:pt x="8889" y="28231"/>
                    </a:lnTo>
                    <a:lnTo>
                      <a:pt x="8949" y="28200"/>
                    </a:lnTo>
                    <a:close/>
                    <a:moveTo>
                      <a:pt x="8639" y="28612"/>
                    </a:moveTo>
                    <a:cubicBezTo>
                      <a:pt x="8652" y="28612"/>
                      <a:pt x="8666" y="28616"/>
                      <a:pt x="8676" y="28626"/>
                    </a:cubicBezTo>
                    <a:lnTo>
                      <a:pt x="8646" y="28656"/>
                    </a:lnTo>
                    <a:cubicBezTo>
                      <a:pt x="8615" y="28686"/>
                      <a:pt x="8585" y="28686"/>
                      <a:pt x="8585" y="28686"/>
                    </a:cubicBezTo>
                    <a:cubicBezTo>
                      <a:pt x="8585" y="28686"/>
                      <a:pt x="8554" y="28656"/>
                      <a:pt x="8585" y="28626"/>
                    </a:cubicBezTo>
                    <a:cubicBezTo>
                      <a:pt x="8585" y="28626"/>
                      <a:pt x="8612" y="28612"/>
                      <a:pt x="8639" y="28612"/>
                    </a:cubicBezTo>
                    <a:close/>
                    <a:moveTo>
                      <a:pt x="7275" y="29985"/>
                    </a:moveTo>
                    <a:cubicBezTo>
                      <a:pt x="7276" y="29985"/>
                      <a:pt x="7278" y="29987"/>
                      <a:pt x="7278" y="29994"/>
                    </a:cubicBezTo>
                    <a:lnTo>
                      <a:pt x="7308" y="30024"/>
                    </a:lnTo>
                    <a:cubicBezTo>
                      <a:pt x="7308" y="30074"/>
                      <a:pt x="7288" y="30123"/>
                      <a:pt x="7280" y="30123"/>
                    </a:cubicBezTo>
                    <a:cubicBezTo>
                      <a:pt x="7279" y="30123"/>
                      <a:pt x="7278" y="30121"/>
                      <a:pt x="7278" y="30115"/>
                    </a:cubicBezTo>
                    <a:cubicBezTo>
                      <a:pt x="7278" y="30115"/>
                      <a:pt x="7247" y="30085"/>
                      <a:pt x="7247" y="30024"/>
                    </a:cubicBezTo>
                    <a:cubicBezTo>
                      <a:pt x="7247" y="30024"/>
                      <a:pt x="7267" y="29985"/>
                      <a:pt x="7275" y="29985"/>
                    </a:cubicBezTo>
                    <a:close/>
                    <a:moveTo>
                      <a:pt x="6162" y="31198"/>
                    </a:moveTo>
                    <a:cubicBezTo>
                      <a:pt x="6193" y="31198"/>
                      <a:pt x="6199" y="31232"/>
                      <a:pt x="6153" y="31301"/>
                    </a:cubicBezTo>
                    <a:cubicBezTo>
                      <a:pt x="6123" y="31331"/>
                      <a:pt x="6123" y="31331"/>
                      <a:pt x="6092" y="31331"/>
                    </a:cubicBezTo>
                    <a:cubicBezTo>
                      <a:pt x="6092" y="31301"/>
                      <a:pt x="6092" y="31240"/>
                      <a:pt x="6123" y="31209"/>
                    </a:cubicBezTo>
                    <a:cubicBezTo>
                      <a:pt x="6138" y="31202"/>
                      <a:pt x="6151" y="31198"/>
                      <a:pt x="6162" y="31198"/>
                    </a:cubicBezTo>
                    <a:close/>
                    <a:moveTo>
                      <a:pt x="413" y="34936"/>
                    </a:moveTo>
                    <a:cubicBezTo>
                      <a:pt x="417" y="34936"/>
                      <a:pt x="425" y="34951"/>
                      <a:pt x="439" y="34978"/>
                    </a:cubicBezTo>
                    <a:cubicBezTo>
                      <a:pt x="439" y="35009"/>
                      <a:pt x="469" y="35039"/>
                      <a:pt x="408" y="35070"/>
                    </a:cubicBezTo>
                    <a:cubicBezTo>
                      <a:pt x="387" y="35101"/>
                      <a:pt x="373" y="35115"/>
                      <a:pt x="367" y="35115"/>
                    </a:cubicBezTo>
                    <a:cubicBezTo>
                      <a:pt x="355" y="35115"/>
                      <a:pt x="369" y="35068"/>
                      <a:pt x="408" y="35009"/>
                    </a:cubicBezTo>
                    <a:cubicBezTo>
                      <a:pt x="408" y="34959"/>
                      <a:pt x="408" y="34936"/>
                      <a:pt x="413" y="34936"/>
                    </a:cubicBezTo>
                    <a:close/>
                    <a:moveTo>
                      <a:pt x="11127" y="1"/>
                    </a:moveTo>
                    <a:cubicBezTo>
                      <a:pt x="11115" y="1"/>
                      <a:pt x="11123" y="23"/>
                      <a:pt x="11168" y="54"/>
                    </a:cubicBezTo>
                    <a:lnTo>
                      <a:pt x="11168" y="115"/>
                    </a:lnTo>
                    <a:cubicBezTo>
                      <a:pt x="11098" y="161"/>
                      <a:pt x="11100" y="226"/>
                      <a:pt x="11146" y="226"/>
                    </a:cubicBezTo>
                    <a:cubicBezTo>
                      <a:pt x="11160" y="226"/>
                      <a:pt x="11178" y="220"/>
                      <a:pt x="11199" y="206"/>
                    </a:cubicBezTo>
                    <a:cubicBezTo>
                      <a:pt x="11240" y="179"/>
                      <a:pt x="11262" y="163"/>
                      <a:pt x="11272" y="163"/>
                    </a:cubicBezTo>
                    <a:cubicBezTo>
                      <a:pt x="11284" y="163"/>
                      <a:pt x="11276" y="186"/>
                      <a:pt x="11260" y="236"/>
                    </a:cubicBezTo>
                    <a:cubicBezTo>
                      <a:pt x="11199" y="267"/>
                      <a:pt x="11229" y="297"/>
                      <a:pt x="11229" y="358"/>
                    </a:cubicBezTo>
                    <a:cubicBezTo>
                      <a:pt x="11260" y="388"/>
                      <a:pt x="11260" y="388"/>
                      <a:pt x="11229" y="419"/>
                    </a:cubicBezTo>
                    <a:cubicBezTo>
                      <a:pt x="11199" y="419"/>
                      <a:pt x="11199" y="479"/>
                      <a:pt x="11229" y="540"/>
                    </a:cubicBezTo>
                    <a:cubicBezTo>
                      <a:pt x="11260" y="571"/>
                      <a:pt x="11260" y="571"/>
                      <a:pt x="11290" y="571"/>
                    </a:cubicBezTo>
                    <a:cubicBezTo>
                      <a:pt x="11290" y="554"/>
                      <a:pt x="11292" y="546"/>
                      <a:pt x="11295" y="546"/>
                    </a:cubicBezTo>
                    <a:lnTo>
                      <a:pt x="11295" y="546"/>
                    </a:lnTo>
                    <a:cubicBezTo>
                      <a:pt x="11302" y="546"/>
                      <a:pt x="11312" y="596"/>
                      <a:pt x="11290" y="662"/>
                    </a:cubicBezTo>
                    <a:cubicBezTo>
                      <a:pt x="11290" y="697"/>
                      <a:pt x="11290" y="712"/>
                      <a:pt x="11302" y="712"/>
                    </a:cubicBezTo>
                    <a:cubicBezTo>
                      <a:pt x="11311" y="712"/>
                      <a:pt x="11326" y="705"/>
                      <a:pt x="11351" y="692"/>
                    </a:cubicBezTo>
                    <a:cubicBezTo>
                      <a:pt x="11361" y="687"/>
                      <a:pt x="11371" y="684"/>
                      <a:pt x="11380" y="684"/>
                    </a:cubicBezTo>
                    <a:cubicBezTo>
                      <a:pt x="11420" y="684"/>
                      <a:pt x="11437" y="739"/>
                      <a:pt x="11412" y="814"/>
                    </a:cubicBezTo>
                    <a:lnTo>
                      <a:pt x="11472" y="905"/>
                    </a:lnTo>
                    <a:cubicBezTo>
                      <a:pt x="11472" y="920"/>
                      <a:pt x="11480" y="928"/>
                      <a:pt x="11491" y="928"/>
                    </a:cubicBezTo>
                    <a:cubicBezTo>
                      <a:pt x="11503" y="928"/>
                      <a:pt x="11518" y="920"/>
                      <a:pt x="11533" y="905"/>
                    </a:cubicBezTo>
                    <a:cubicBezTo>
                      <a:pt x="11558" y="892"/>
                      <a:pt x="11573" y="885"/>
                      <a:pt x="11582" y="885"/>
                    </a:cubicBezTo>
                    <a:cubicBezTo>
                      <a:pt x="11594" y="885"/>
                      <a:pt x="11594" y="900"/>
                      <a:pt x="11594" y="935"/>
                    </a:cubicBezTo>
                    <a:cubicBezTo>
                      <a:pt x="11594" y="996"/>
                      <a:pt x="11563" y="996"/>
                      <a:pt x="11563" y="996"/>
                    </a:cubicBezTo>
                    <a:cubicBezTo>
                      <a:pt x="11533" y="1027"/>
                      <a:pt x="11563" y="1057"/>
                      <a:pt x="11563" y="1118"/>
                    </a:cubicBezTo>
                    <a:cubicBezTo>
                      <a:pt x="11590" y="1144"/>
                      <a:pt x="11616" y="1215"/>
                      <a:pt x="11642" y="1215"/>
                    </a:cubicBezTo>
                    <a:cubicBezTo>
                      <a:pt x="11646" y="1215"/>
                      <a:pt x="11650" y="1213"/>
                      <a:pt x="11655" y="1209"/>
                    </a:cubicBezTo>
                    <a:lnTo>
                      <a:pt x="11655" y="1209"/>
                    </a:lnTo>
                    <a:lnTo>
                      <a:pt x="11624" y="1239"/>
                    </a:lnTo>
                    <a:cubicBezTo>
                      <a:pt x="11646" y="1261"/>
                      <a:pt x="11637" y="1282"/>
                      <a:pt x="11641" y="1282"/>
                    </a:cubicBezTo>
                    <a:cubicBezTo>
                      <a:pt x="11642" y="1282"/>
                      <a:pt x="11646" y="1279"/>
                      <a:pt x="11655" y="1270"/>
                    </a:cubicBezTo>
                    <a:cubicBezTo>
                      <a:pt x="11655" y="1270"/>
                      <a:pt x="11685" y="1330"/>
                      <a:pt x="11685" y="1422"/>
                    </a:cubicBezTo>
                    <a:cubicBezTo>
                      <a:pt x="11705" y="1482"/>
                      <a:pt x="11764" y="1555"/>
                      <a:pt x="11803" y="1555"/>
                    </a:cubicBezTo>
                    <a:cubicBezTo>
                      <a:pt x="11823" y="1555"/>
                      <a:pt x="11837" y="1535"/>
                      <a:pt x="11837" y="1482"/>
                    </a:cubicBezTo>
                    <a:lnTo>
                      <a:pt x="11837" y="1513"/>
                    </a:lnTo>
                    <a:cubicBezTo>
                      <a:pt x="11852" y="1543"/>
                      <a:pt x="11867" y="1551"/>
                      <a:pt x="11879" y="1551"/>
                    </a:cubicBezTo>
                    <a:cubicBezTo>
                      <a:pt x="11890" y="1551"/>
                      <a:pt x="11898" y="1543"/>
                      <a:pt x="11898" y="1543"/>
                    </a:cubicBezTo>
                    <a:cubicBezTo>
                      <a:pt x="11904" y="1537"/>
                      <a:pt x="11909" y="1535"/>
                      <a:pt x="11915" y="1535"/>
                    </a:cubicBezTo>
                    <a:cubicBezTo>
                      <a:pt x="11940" y="1535"/>
                      <a:pt x="11964" y="1579"/>
                      <a:pt x="11989" y="1604"/>
                    </a:cubicBezTo>
                    <a:lnTo>
                      <a:pt x="11928" y="1634"/>
                    </a:lnTo>
                    <a:cubicBezTo>
                      <a:pt x="11807" y="1634"/>
                      <a:pt x="11807" y="1756"/>
                      <a:pt x="11928" y="1756"/>
                    </a:cubicBezTo>
                    <a:lnTo>
                      <a:pt x="11898" y="1756"/>
                    </a:lnTo>
                    <a:cubicBezTo>
                      <a:pt x="11867" y="1786"/>
                      <a:pt x="11898" y="1817"/>
                      <a:pt x="11959" y="1908"/>
                    </a:cubicBezTo>
                    <a:cubicBezTo>
                      <a:pt x="11980" y="1929"/>
                      <a:pt x="12017" y="1951"/>
                      <a:pt x="12047" y="1951"/>
                    </a:cubicBezTo>
                    <a:cubicBezTo>
                      <a:pt x="12060" y="1951"/>
                      <a:pt x="12071" y="1947"/>
                      <a:pt x="12080" y="1938"/>
                    </a:cubicBezTo>
                    <a:cubicBezTo>
                      <a:pt x="12111" y="1938"/>
                      <a:pt x="12141" y="1969"/>
                      <a:pt x="12141" y="1969"/>
                    </a:cubicBezTo>
                    <a:cubicBezTo>
                      <a:pt x="12171" y="2030"/>
                      <a:pt x="12171" y="2030"/>
                      <a:pt x="12141" y="2030"/>
                    </a:cubicBezTo>
                    <a:cubicBezTo>
                      <a:pt x="12080" y="2060"/>
                      <a:pt x="12111" y="2151"/>
                      <a:pt x="12202" y="2151"/>
                    </a:cubicBezTo>
                    <a:lnTo>
                      <a:pt x="12171" y="2182"/>
                    </a:lnTo>
                    <a:cubicBezTo>
                      <a:pt x="12141" y="2182"/>
                      <a:pt x="12141" y="2242"/>
                      <a:pt x="12263" y="2455"/>
                    </a:cubicBezTo>
                    <a:cubicBezTo>
                      <a:pt x="12323" y="2637"/>
                      <a:pt x="12384" y="2759"/>
                      <a:pt x="12354" y="2789"/>
                    </a:cubicBezTo>
                    <a:cubicBezTo>
                      <a:pt x="12323" y="2789"/>
                      <a:pt x="12475" y="2941"/>
                      <a:pt x="12567" y="3002"/>
                    </a:cubicBezTo>
                    <a:cubicBezTo>
                      <a:pt x="12536" y="3033"/>
                      <a:pt x="12567" y="3063"/>
                      <a:pt x="12597" y="3154"/>
                    </a:cubicBezTo>
                    <a:cubicBezTo>
                      <a:pt x="12658" y="3306"/>
                      <a:pt x="12658" y="3306"/>
                      <a:pt x="12597" y="3306"/>
                    </a:cubicBezTo>
                    <a:cubicBezTo>
                      <a:pt x="12536" y="3306"/>
                      <a:pt x="12536" y="3306"/>
                      <a:pt x="12627" y="3367"/>
                    </a:cubicBezTo>
                    <a:cubicBezTo>
                      <a:pt x="12719" y="3367"/>
                      <a:pt x="12749" y="3519"/>
                      <a:pt x="12658" y="3549"/>
                    </a:cubicBezTo>
                    <a:cubicBezTo>
                      <a:pt x="12627" y="3549"/>
                      <a:pt x="12658" y="3610"/>
                      <a:pt x="12688" y="3701"/>
                    </a:cubicBezTo>
                    <a:cubicBezTo>
                      <a:pt x="12749" y="3732"/>
                      <a:pt x="12779" y="3823"/>
                      <a:pt x="12810" y="3914"/>
                    </a:cubicBezTo>
                    <a:cubicBezTo>
                      <a:pt x="12840" y="4036"/>
                      <a:pt x="12840" y="4036"/>
                      <a:pt x="12931" y="4036"/>
                    </a:cubicBezTo>
                    <a:cubicBezTo>
                      <a:pt x="12947" y="4028"/>
                      <a:pt x="12958" y="4024"/>
                      <a:pt x="12967" y="4024"/>
                    </a:cubicBezTo>
                    <a:cubicBezTo>
                      <a:pt x="12994" y="4024"/>
                      <a:pt x="13000" y="4058"/>
                      <a:pt x="13022" y="4127"/>
                    </a:cubicBezTo>
                    <a:cubicBezTo>
                      <a:pt x="13053" y="4188"/>
                      <a:pt x="13053" y="4218"/>
                      <a:pt x="13022" y="4248"/>
                    </a:cubicBezTo>
                    <a:cubicBezTo>
                      <a:pt x="13022" y="4248"/>
                      <a:pt x="13022" y="4309"/>
                      <a:pt x="13022" y="4340"/>
                    </a:cubicBezTo>
                    <a:cubicBezTo>
                      <a:pt x="13053" y="4400"/>
                      <a:pt x="13053" y="4431"/>
                      <a:pt x="13022" y="4431"/>
                    </a:cubicBezTo>
                    <a:cubicBezTo>
                      <a:pt x="13022" y="4431"/>
                      <a:pt x="13022" y="4492"/>
                      <a:pt x="13053" y="4583"/>
                    </a:cubicBezTo>
                    <a:cubicBezTo>
                      <a:pt x="13083" y="4674"/>
                      <a:pt x="13114" y="4765"/>
                      <a:pt x="13083" y="4796"/>
                    </a:cubicBezTo>
                    <a:cubicBezTo>
                      <a:pt x="13083" y="4826"/>
                      <a:pt x="13083" y="4826"/>
                      <a:pt x="13114" y="4826"/>
                    </a:cubicBezTo>
                    <a:cubicBezTo>
                      <a:pt x="13144" y="4826"/>
                      <a:pt x="13205" y="4856"/>
                      <a:pt x="13235" y="5039"/>
                    </a:cubicBezTo>
                    <a:cubicBezTo>
                      <a:pt x="13266" y="5130"/>
                      <a:pt x="13296" y="5282"/>
                      <a:pt x="13326" y="5282"/>
                    </a:cubicBezTo>
                    <a:cubicBezTo>
                      <a:pt x="13357" y="5312"/>
                      <a:pt x="13357" y="5312"/>
                      <a:pt x="13296" y="5343"/>
                    </a:cubicBezTo>
                    <a:cubicBezTo>
                      <a:pt x="13235" y="5343"/>
                      <a:pt x="13266" y="5434"/>
                      <a:pt x="13357" y="5525"/>
                    </a:cubicBezTo>
                    <a:cubicBezTo>
                      <a:pt x="13362" y="5519"/>
                      <a:pt x="13368" y="5517"/>
                      <a:pt x="13373" y="5517"/>
                    </a:cubicBezTo>
                    <a:cubicBezTo>
                      <a:pt x="13396" y="5517"/>
                      <a:pt x="13412" y="5567"/>
                      <a:pt x="13387" y="5616"/>
                    </a:cubicBezTo>
                    <a:cubicBezTo>
                      <a:pt x="13387" y="5616"/>
                      <a:pt x="13418" y="5647"/>
                      <a:pt x="13448" y="5677"/>
                    </a:cubicBezTo>
                    <a:cubicBezTo>
                      <a:pt x="13509" y="5738"/>
                      <a:pt x="13509" y="5738"/>
                      <a:pt x="13509" y="5829"/>
                    </a:cubicBezTo>
                    <a:cubicBezTo>
                      <a:pt x="13448" y="5829"/>
                      <a:pt x="13478" y="5890"/>
                      <a:pt x="13478" y="5920"/>
                    </a:cubicBezTo>
                    <a:cubicBezTo>
                      <a:pt x="13539" y="6011"/>
                      <a:pt x="13661" y="6528"/>
                      <a:pt x="13661" y="6589"/>
                    </a:cubicBezTo>
                    <a:cubicBezTo>
                      <a:pt x="13691" y="6619"/>
                      <a:pt x="13691" y="6619"/>
                      <a:pt x="13722" y="6680"/>
                    </a:cubicBezTo>
                    <a:cubicBezTo>
                      <a:pt x="13661" y="6741"/>
                      <a:pt x="13691" y="6771"/>
                      <a:pt x="13782" y="6771"/>
                    </a:cubicBezTo>
                    <a:lnTo>
                      <a:pt x="13752" y="6710"/>
                    </a:lnTo>
                    <a:lnTo>
                      <a:pt x="13752" y="6680"/>
                    </a:lnTo>
                    <a:cubicBezTo>
                      <a:pt x="13757" y="6677"/>
                      <a:pt x="13763" y="6676"/>
                      <a:pt x="13768" y="6676"/>
                    </a:cubicBezTo>
                    <a:cubicBezTo>
                      <a:pt x="13817" y="6676"/>
                      <a:pt x="13835" y="6804"/>
                      <a:pt x="13752" y="6832"/>
                    </a:cubicBezTo>
                    <a:cubicBezTo>
                      <a:pt x="13691" y="6893"/>
                      <a:pt x="13691" y="6893"/>
                      <a:pt x="13782" y="6923"/>
                    </a:cubicBezTo>
                    <a:cubicBezTo>
                      <a:pt x="13843" y="6954"/>
                      <a:pt x="13843" y="7014"/>
                      <a:pt x="13813" y="7075"/>
                    </a:cubicBezTo>
                    <a:cubicBezTo>
                      <a:pt x="13752" y="7075"/>
                      <a:pt x="13752" y="7075"/>
                      <a:pt x="13813" y="7106"/>
                    </a:cubicBezTo>
                    <a:cubicBezTo>
                      <a:pt x="13965" y="7166"/>
                      <a:pt x="14026" y="7318"/>
                      <a:pt x="13904" y="7349"/>
                    </a:cubicBezTo>
                    <a:cubicBezTo>
                      <a:pt x="13843" y="7349"/>
                      <a:pt x="13813" y="7410"/>
                      <a:pt x="13813" y="7470"/>
                    </a:cubicBezTo>
                    <a:cubicBezTo>
                      <a:pt x="13813" y="7501"/>
                      <a:pt x="13874" y="7501"/>
                      <a:pt x="13904" y="7501"/>
                    </a:cubicBezTo>
                    <a:cubicBezTo>
                      <a:pt x="13924" y="7481"/>
                      <a:pt x="13938" y="7470"/>
                      <a:pt x="13944" y="7470"/>
                    </a:cubicBezTo>
                    <a:cubicBezTo>
                      <a:pt x="13958" y="7470"/>
                      <a:pt x="13944" y="7511"/>
                      <a:pt x="13904" y="7592"/>
                    </a:cubicBezTo>
                    <a:cubicBezTo>
                      <a:pt x="13843" y="7744"/>
                      <a:pt x="13874" y="7835"/>
                      <a:pt x="13965" y="7957"/>
                    </a:cubicBezTo>
                    <a:cubicBezTo>
                      <a:pt x="14033" y="8093"/>
                      <a:pt x="14067" y="8213"/>
                      <a:pt x="14042" y="8213"/>
                    </a:cubicBezTo>
                    <a:cubicBezTo>
                      <a:pt x="14033" y="8213"/>
                      <a:pt x="14018" y="8200"/>
                      <a:pt x="13995" y="8169"/>
                    </a:cubicBezTo>
                    <a:cubicBezTo>
                      <a:pt x="13950" y="8124"/>
                      <a:pt x="13927" y="8101"/>
                      <a:pt x="13923" y="8101"/>
                    </a:cubicBezTo>
                    <a:lnTo>
                      <a:pt x="13923" y="8101"/>
                    </a:lnTo>
                    <a:cubicBezTo>
                      <a:pt x="13919" y="8101"/>
                      <a:pt x="13934" y="8124"/>
                      <a:pt x="13965" y="8169"/>
                    </a:cubicBezTo>
                    <a:cubicBezTo>
                      <a:pt x="13965" y="8261"/>
                      <a:pt x="13995" y="8352"/>
                      <a:pt x="13995" y="8413"/>
                    </a:cubicBezTo>
                    <a:cubicBezTo>
                      <a:pt x="13995" y="8443"/>
                      <a:pt x="14056" y="8504"/>
                      <a:pt x="14086" y="8504"/>
                    </a:cubicBezTo>
                    <a:cubicBezTo>
                      <a:pt x="14026" y="8534"/>
                      <a:pt x="13995" y="8656"/>
                      <a:pt x="14086" y="8747"/>
                    </a:cubicBezTo>
                    <a:cubicBezTo>
                      <a:pt x="14086" y="8777"/>
                      <a:pt x="14086" y="8838"/>
                      <a:pt x="14086" y="8838"/>
                    </a:cubicBezTo>
                    <a:cubicBezTo>
                      <a:pt x="14086" y="8869"/>
                      <a:pt x="14086" y="8869"/>
                      <a:pt x="14147" y="8929"/>
                    </a:cubicBezTo>
                    <a:cubicBezTo>
                      <a:pt x="14178" y="8960"/>
                      <a:pt x="14147" y="9021"/>
                      <a:pt x="14117" y="9081"/>
                    </a:cubicBezTo>
                    <a:cubicBezTo>
                      <a:pt x="14086" y="9112"/>
                      <a:pt x="14056" y="9173"/>
                      <a:pt x="14117" y="9173"/>
                    </a:cubicBezTo>
                    <a:cubicBezTo>
                      <a:pt x="14147" y="9173"/>
                      <a:pt x="14178" y="9264"/>
                      <a:pt x="14238" y="9294"/>
                    </a:cubicBezTo>
                    <a:cubicBezTo>
                      <a:pt x="14261" y="9339"/>
                      <a:pt x="14250" y="9367"/>
                      <a:pt x="14231" y="9367"/>
                    </a:cubicBezTo>
                    <a:cubicBezTo>
                      <a:pt x="14224" y="9367"/>
                      <a:pt x="14216" y="9363"/>
                      <a:pt x="14208" y="9355"/>
                    </a:cubicBezTo>
                    <a:cubicBezTo>
                      <a:pt x="14178" y="9355"/>
                      <a:pt x="14178" y="9355"/>
                      <a:pt x="14147" y="9446"/>
                    </a:cubicBezTo>
                    <a:cubicBezTo>
                      <a:pt x="14147" y="9507"/>
                      <a:pt x="14178" y="9598"/>
                      <a:pt x="14208" y="9598"/>
                    </a:cubicBezTo>
                    <a:cubicBezTo>
                      <a:pt x="14238" y="9598"/>
                      <a:pt x="14269" y="9872"/>
                      <a:pt x="14238" y="9932"/>
                    </a:cubicBezTo>
                    <a:cubicBezTo>
                      <a:pt x="14238" y="9932"/>
                      <a:pt x="14238" y="9993"/>
                      <a:pt x="14238" y="10024"/>
                    </a:cubicBezTo>
                    <a:cubicBezTo>
                      <a:pt x="14238" y="10084"/>
                      <a:pt x="14299" y="10115"/>
                      <a:pt x="14299" y="10176"/>
                    </a:cubicBezTo>
                    <a:cubicBezTo>
                      <a:pt x="14299" y="10176"/>
                      <a:pt x="14299" y="10236"/>
                      <a:pt x="14330" y="10267"/>
                    </a:cubicBezTo>
                    <a:cubicBezTo>
                      <a:pt x="14330" y="10328"/>
                      <a:pt x="14330" y="10358"/>
                      <a:pt x="14299" y="10358"/>
                    </a:cubicBezTo>
                    <a:cubicBezTo>
                      <a:pt x="14390" y="10419"/>
                      <a:pt x="14390" y="10419"/>
                      <a:pt x="14299" y="10449"/>
                    </a:cubicBezTo>
                    <a:cubicBezTo>
                      <a:pt x="14238" y="10480"/>
                      <a:pt x="14238" y="10480"/>
                      <a:pt x="14330" y="10510"/>
                    </a:cubicBezTo>
                    <a:cubicBezTo>
                      <a:pt x="14360" y="10571"/>
                      <a:pt x="14360" y="10571"/>
                      <a:pt x="14330" y="10601"/>
                    </a:cubicBezTo>
                    <a:cubicBezTo>
                      <a:pt x="14299" y="10601"/>
                      <a:pt x="14299" y="10662"/>
                      <a:pt x="14330" y="10662"/>
                    </a:cubicBezTo>
                    <a:cubicBezTo>
                      <a:pt x="14390" y="10692"/>
                      <a:pt x="14451" y="10844"/>
                      <a:pt x="14390" y="10844"/>
                    </a:cubicBezTo>
                    <a:cubicBezTo>
                      <a:pt x="14390" y="10844"/>
                      <a:pt x="14390" y="10905"/>
                      <a:pt x="14421" y="10935"/>
                    </a:cubicBezTo>
                    <a:cubicBezTo>
                      <a:pt x="14481" y="10996"/>
                      <a:pt x="14481" y="10996"/>
                      <a:pt x="14421" y="10996"/>
                    </a:cubicBezTo>
                    <a:cubicBezTo>
                      <a:pt x="14360" y="11057"/>
                      <a:pt x="14360" y="11087"/>
                      <a:pt x="14421" y="11148"/>
                    </a:cubicBezTo>
                    <a:cubicBezTo>
                      <a:pt x="14421" y="11148"/>
                      <a:pt x="14451" y="11179"/>
                      <a:pt x="14421" y="11239"/>
                    </a:cubicBezTo>
                    <a:cubicBezTo>
                      <a:pt x="14393" y="11322"/>
                      <a:pt x="14391" y="11582"/>
                      <a:pt x="14436" y="11582"/>
                    </a:cubicBezTo>
                    <a:cubicBezTo>
                      <a:pt x="14441" y="11582"/>
                      <a:pt x="14446" y="11579"/>
                      <a:pt x="14451" y="11574"/>
                    </a:cubicBezTo>
                    <a:lnTo>
                      <a:pt x="14451" y="11665"/>
                    </a:lnTo>
                    <a:cubicBezTo>
                      <a:pt x="14421" y="11787"/>
                      <a:pt x="14421" y="11817"/>
                      <a:pt x="14451" y="11878"/>
                    </a:cubicBezTo>
                    <a:lnTo>
                      <a:pt x="14481" y="11908"/>
                    </a:lnTo>
                    <a:cubicBezTo>
                      <a:pt x="14451" y="11908"/>
                      <a:pt x="14421" y="11969"/>
                      <a:pt x="14421" y="12030"/>
                    </a:cubicBezTo>
                    <a:cubicBezTo>
                      <a:pt x="14421" y="12060"/>
                      <a:pt x="14421" y="12060"/>
                      <a:pt x="14451" y="12060"/>
                    </a:cubicBezTo>
                    <a:cubicBezTo>
                      <a:pt x="14459" y="12052"/>
                      <a:pt x="14465" y="12048"/>
                      <a:pt x="14470" y="12048"/>
                    </a:cubicBezTo>
                    <a:cubicBezTo>
                      <a:pt x="14481" y="12048"/>
                      <a:pt x="14481" y="12076"/>
                      <a:pt x="14481" y="12121"/>
                    </a:cubicBezTo>
                    <a:cubicBezTo>
                      <a:pt x="14481" y="12151"/>
                      <a:pt x="14451" y="12212"/>
                      <a:pt x="14421" y="12212"/>
                    </a:cubicBezTo>
                    <a:lnTo>
                      <a:pt x="14421" y="12273"/>
                    </a:lnTo>
                    <a:cubicBezTo>
                      <a:pt x="14512" y="12273"/>
                      <a:pt x="14512" y="12303"/>
                      <a:pt x="14451" y="12303"/>
                    </a:cubicBezTo>
                    <a:cubicBezTo>
                      <a:pt x="14421" y="12364"/>
                      <a:pt x="14421" y="12425"/>
                      <a:pt x="14421" y="12455"/>
                    </a:cubicBezTo>
                    <a:cubicBezTo>
                      <a:pt x="14441" y="12455"/>
                      <a:pt x="14434" y="12482"/>
                      <a:pt x="14427" y="12482"/>
                    </a:cubicBezTo>
                    <a:cubicBezTo>
                      <a:pt x="14424" y="12482"/>
                      <a:pt x="14421" y="12476"/>
                      <a:pt x="14421" y="12455"/>
                    </a:cubicBezTo>
                    <a:lnTo>
                      <a:pt x="14390" y="12455"/>
                    </a:lnTo>
                    <a:cubicBezTo>
                      <a:pt x="14360" y="12516"/>
                      <a:pt x="14390" y="12516"/>
                      <a:pt x="14421" y="12516"/>
                    </a:cubicBezTo>
                    <a:lnTo>
                      <a:pt x="14421" y="12607"/>
                    </a:lnTo>
                    <a:cubicBezTo>
                      <a:pt x="14421" y="12652"/>
                      <a:pt x="14421" y="12680"/>
                      <a:pt x="14433" y="12680"/>
                    </a:cubicBezTo>
                    <a:cubicBezTo>
                      <a:pt x="14437" y="12680"/>
                      <a:pt x="14443" y="12676"/>
                      <a:pt x="14451" y="12668"/>
                    </a:cubicBezTo>
                    <a:cubicBezTo>
                      <a:pt x="14512" y="12668"/>
                      <a:pt x="14542" y="12668"/>
                      <a:pt x="14542" y="12698"/>
                    </a:cubicBezTo>
                    <a:cubicBezTo>
                      <a:pt x="14563" y="12698"/>
                      <a:pt x="14556" y="12725"/>
                      <a:pt x="14549" y="12725"/>
                    </a:cubicBezTo>
                    <a:cubicBezTo>
                      <a:pt x="14546" y="12725"/>
                      <a:pt x="14542" y="12719"/>
                      <a:pt x="14542" y="12698"/>
                    </a:cubicBezTo>
                    <a:cubicBezTo>
                      <a:pt x="14512" y="12698"/>
                      <a:pt x="14451" y="12698"/>
                      <a:pt x="14451" y="12759"/>
                    </a:cubicBezTo>
                    <a:cubicBezTo>
                      <a:pt x="14451" y="12790"/>
                      <a:pt x="14421" y="12790"/>
                      <a:pt x="14421" y="12790"/>
                    </a:cubicBezTo>
                    <a:cubicBezTo>
                      <a:pt x="14416" y="12787"/>
                      <a:pt x="14412" y="12786"/>
                      <a:pt x="14408" y="12786"/>
                    </a:cubicBezTo>
                    <a:cubicBezTo>
                      <a:pt x="14365" y="12786"/>
                      <a:pt x="14393" y="12946"/>
                      <a:pt x="14421" y="13002"/>
                    </a:cubicBezTo>
                    <a:cubicBezTo>
                      <a:pt x="14481" y="13094"/>
                      <a:pt x="14481" y="13154"/>
                      <a:pt x="14421" y="13154"/>
                    </a:cubicBezTo>
                    <a:cubicBezTo>
                      <a:pt x="14414" y="13151"/>
                      <a:pt x="14409" y="13150"/>
                      <a:pt x="14405" y="13150"/>
                    </a:cubicBezTo>
                    <a:cubicBezTo>
                      <a:pt x="14374" y="13150"/>
                      <a:pt x="14431" y="13249"/>
                      <a:pt x="14512" y="13276"/>
                    </a:cubicBezTo>
                    <a:lnTo>
                      <a:pt x="14633" y="13337"/>
                    </a:lnTo>
                    <a:lnTo>
                      <a:pt x="14512" y="13337"/>
                    </a:lnTo>
                    <a:cubicBezTo>
                      <a:pt x="14390" y="13367"/>
                      <a:pt x="14390" y="13367"/>
                      <a:pt x="14451" y="13519"/>
                    </a:cubicBezTo>
                    <a:cubicBezTo>
                      <a:pt x="14481" y="13641"/>
                      <a:pt x="14481" y="13641"/>
                      <a:pt x="14451" y="13641"/>
                    </a:cubicBezTo>
                    <a:cubicBezTo>
                      <a:pt x="14421" y="13641"/>
                      <a:pt x="14421" y="13671"/>
                      <a:pt x="14390" y="13823"/>
                    </a:cubicBezTo>
                    <a:cubicBezTo>
                      <a:pt x="14390" y="13975"/>
                      <a:pt x="14390" y="14005"/>
                      <a:pt x="14421" y="14036"/>
                    </a:cubicBezTo>
                    <a:lnTo>
                      <a:pt x="14421" y="14127"/>
                    </a:lnTo>
                    <a:cubicBezTo>
                      <a:pt x="14347" y="14151"/>
                      <a:pt x="14353" y="14235"/>
                      <a:pt x="14405" y="14235"/>
                    </a:cubicBezTo>
                    <a:cubicBezTo>
                      <a:pt x="14418" y="14235"/>
                      <a:pt x="14433" y="14230"/>
                      <a:pt x="14451" y="14218"/>
                    </a:cubicBezTo>
                    <a:lnTo>
                      <a:pt x="14451" y="14218"/>
                    </a:lnTo>
                    <a:lnTo>
                      <a:pt x="14421" y="14309"/>
                    </a:lnTo>
                    <a:lnTo>
                      <a:pt x="14390" y="14309"/>
                    </a:lnTo>
                    <a:cubicBezTo>
                      <a:pt x="14360" y="14309"/>
                      <a:pt x="14360" y="14401"/>
                      <a:pt x="14330" y="14796"/>
                    </a:cubicBezTo>
                    <a:cubicBezTo>
                      <a:pt x="14299" y="15221"/>
                      <a:pt x="14269" y="15282"/>
                      <a:pt x="14330" y="15282"/>
                    </a:cubicBezTo>
                    <a:cubicBezTo>
                      <a:pt x="14379" y="15332"/>
                      <a:pt x="14388" y="15381"/>
                      <a:pt x="14357" y="15381"/>
                    </a:cubicBezTo>
                    <a:cubicBezTo>
                      <a:pt x="14350" y="15381"/>
                      <a:pt x="14341" y="15379"/>
                      <a:pt x="14330" y="15373"/>
                    </a:cubicBezTo>
                    <a:cubicBezTo>
                      <a:pt x="14299" y="15373"/>
                      <a:pt x="14269" y="15434"/>
                      <a:pt x="14299" y="15434"/>
                    </a:cubicBezTo>
                    <a:cubicBezTo>
                      <a:pt x="14299" y="15434"/>
                      <a:pt x="14269" y="15525"/>
                      <a:pt x="14238" y="15556"/>
                    </a:cubicBezTo>
                    <a:cubicBezTo>
                      <a:pt x="14147" y="15708"/>
                      <a:pt x="14178" y="15768"/>
                      <a:pt x="14208" y="15768"/>
                    </a:cubicBezTo>
                    <a:cubicBezTo>
                      <a:pt x="14235" y="15759"/>
                      <a:pt x="14248" y="15756"/>
                      <a:pt x="14254" y="15756"/>
                    </a:cubicBezTo>
                    <a:cubicBezTo>
                      <a:pt x="14266" y="15756"/>
                      <a:pt x="14229" y="15777"/>
                      <a:pt x="14208" y="15799"/>
                    </a:cubicBezTo>
                    <a:cubicBezTo>
                      <a:pt x="14178" y="15860"/>
                      <a:pt x="14117" y="15890"/>
                      <a:pt x="14178" y="15890"/>
                    </a:cubicBezTo>
                    <a:cubicBezTo>
                      <a:pt x="14178" y="15951"/>
                      <a:pt x="14178" y="16255"/>
                      <a:pt x="14117" y="16255"/>
                    </a:cubicBezTo>
                    <a:cubicBezTo>
                      <a:pt x="14117" y="16255"/>
                      <a:pt x="14117" y="16285"/>
                      <a:pt x="14117" y="16346"/>
                    </a:cubicBezTo>
                    <a:cubicBezTo>
                      <a:pt x="14147" y="16346"/>
                      <a:pt x="14117" y="16437"/>
                      <a:pt x="14117" y="16528"/>
                    </a:cubicBezTo>
                    <a:cubicBezTo>
                      <a:pt x="14086" y="16619"/>
                      <a:pt x="14086" y="16680"/>
                      <a:pt x="14056" y="16680"/>
                    </a:cubicBezTo>
                    <a:cubicBezTo>
                      <a:pt x="14046" y="16660"/>
                      <a:pt x="14039" y="16650"/>
                      <a:pt x="14035" y="16650"/>
                    </a:cubicBezTo>
                    <a:cubicBezTo>
                      <a:pt x="14026" y="16650"/>
                      <a:pt x="14026" y="16690"/>
                      <a:pt x="14026" y="16771"/>
                    </a:cubicBezTo>
                    <a:cubicBezTo>
                      <a:pt x="14026" y="16802"/>
                      <a:pt x="14086" y="16863"/>
                      <a:pt x="14086" y="16923"/>
                    </a:cubicBezTo>
                    <a:cubicBezTo>
                      <a:pt x="14117" y="16923"/>
                      <a:pt x="14147" y="16984"/>
                      <a:pt x="14117" y="17045"/>
                    </a:cubicBezTo>
                    <a:lnTo>
                      <a:pt x="14086" y="17015"/>
                    </a:lnTo>
                    <a:lnTo>
                      <a:pt x="14026" y="17015"/>
                    </a:lnTo>
                    <a:cubicBezTo>
                      <a:pt x="14026" y="17075"/>
                      <a:pt x="14026" y="17106"/>
                      <a:pt x="14056" y="17106"/>
                    </a:cubicBezTo>
                    <a:cubicBezTo>
                      <a:pt x="13995" y="17167"/>
                      <a:pt x="13995" y="17197"/>
                      <a:pt x="13965" y="17288"/>
                    </a:cubicBezTo>
                    <a:cubicBezTo>
                      <a:pt x="13965" y="17410"/>
                      <a:pt x="13934" y="17501"/>
                      <a:pt x="13965" y="17562"/>
                    </a:cubicBezTo>
                    <a:cubicBezTo>
                      <a:pt x="13874" y="17592"/>
                      <a:pt x="13813" y="17866"/>
                      <a:pt x="13874" y="17926"/>
                    </a:cubicBezTo>
                    <a:cubicBezTo>
                      <a:pt x="13904" y="17926"/>
                      <a:pt x="13904" y="17987"/>
                      <a:pt x="13843" y="18018"/>
                    </a:cubicBezTo>
                    <a:cubicBezTo>
                      <a:pt x="13813" y="18048"/>
                      <a:pt x="13813" y="18048"/>
                      <a:pt x="13843" y="18109"/>
                    </a:cubicBezTo>
                    <a:cubicBezTo>
                      <a:pt x="13843" y="18170"/>
                      <a:pt x="13813" y="18200"/>
                      <a:pt x="13752" y="18261"/>
                    </a:cubicBezTo>
                    <a:cubicBezTo>
                      <a:pt x="13691" y="18291"/>
                      <a:pt x="13691" y="18322"/>
                      <a:pt x="13691" y="18382"/>
                    </a:cubicBezTo>
                    <a:cubicBezTo>
                      <a:pt x="13722" y="18474"/>
                      <a:pt x="13691" y="18595"/>
                      <a:pt x="13691" y="18626"/>
                    </a:cubicBezTo>
                    <a:cubicBezTo>
                      <a:pt x="13691" y="18701"/>
                      <a:pt x="13691" y="18755"/>
                      <a:pt x="13708" y="18755"/>
                    </a:cubicBezTo>
                    <a:cubicBezTo>
                      <a:pt x="13712" y="18755"/>
                      <a:pt x="13716" y="18753"/>
                      <a:pt x="13722" y="18747"/>
                    </a:cubicBezTo>
                    <a:cubicBezTo>
                      <a:pt x="13752" y="18747"/>
                      <a:pt x="13782" y="18808"/>
                      <a:pt x="13782" y="18808"/>
                    </a:cubicBezTo>
                    <a:cubicBezTo>
                      <a:pt x="13782" y="18858"/>
                      <a:pt x="13773" y="18881"/>
                      <a:pt x="13765" y="18881"/>
                    </a:cubicBezTo>
                    <a:cubicBezTo>
                      <a:pt x="13758" y="18881"/>
                      <a:pt x="13752" y="18866"/>
                      <a:pt x="13752" y="18838"/>
                    </a:cubicBezTo>
                    <a:cubicBezTo>
                      <a:pt x="13752" y="18797"/>
                      <a:pt x="13752" y="18781"/>
                      <a:pt x="13746" y="18781"/>
                    </a:cubicBezTo>
                    <a:cubicBezTo>
                      <a:pt x="13740" y="18781"/>
                      <a:pt x="13725" y="18805"/>
                      <a:pt x="13691" y="18838"/>
                    </a:cubicBezTo>
                    <a:cubicBezTo>
                      <a:pt x="13661" y="18869"/>
                      <a:pt x="13630" y="18960"/>
                      <a:pt x="13600" y="19021"/>
                    </a:cubicBezTo>
                    <a:cubicBezTo>
                      <a:pt x="13600" y="19051"/>
                      <a:pt x="13570" y="19142"/>
                      <a:pt x="13570" y="19203"/>
                    </a:cubicBezTo>
                    <a:cubicBezTo>
                      <a:pt x="13478" y="19325"/>
                      <a:pt x="13478" y="19385"/>
                      <a:pt x="13509" y="19385"/>
                    </a:cubicBezTo>
                    <a:lnTo>
                      <a:pt x="13539" y="19385"/>
                    </a:lnTo>
                    <a:cubicBezTo>
                      <a:pt x="13448" y="19416"/>
                      <a:pt x="13296" y="19933"/>
                      <a:pt x="13357" y="19993"/>
                    </a:cubicBezTo>
                    <a:lnTo>
                      <a:pt x="13326" y="19993"/>
                    </a:lnTo>
                    <a:cubicBezTo>
                      <a:pt x="13321" y="19988"/>
                      <a:pt x="13316" y="19985"/>
                      <a:pt x="13310" y="19985"/>
                    </a:cubicBezTo>
                    <a:cubicBezTo>
                      <a:pt x="13285" y="19985"/>
                      <a:pt x="13260" y="20040"/>
                      <a:pt x="13235" y="20115"/>
                    </a:cubicBezTo>
                    <a:cubicBezTo>
                      <a:pt x="13235" y="20145"/>
                      <a:pt x="13205" y="20358"/>
                      <a:pt x="13144" y="20480"/>
                    </a:cubicBezTo>
                    <a:cubicBezTo>
                      <a:pt x="13083" y="20662"/>
                      <a:pt x="13022" y="20814"/>
                      <a:pt x="13053" y="20814"/>
                    </a:cubicBezTo>
                    <a:cubicBezTo>
                      <a:pt x="13053" y="20850"/>
                      <a:pt x="13053" y="20864"/>
                      <a:pt x="13047" y="20864"/>
                    </a:cubicBezTo>
                    <a:cubicBezTo>
                      <a:pt x="13042" y="20864"/>
                      <a:pt x="13035" y="20857"/>
                      <a:pt x="13022" y="20844"/>
                    </a:cubicBezTo>
                    <a:cubicBezTo>
                      <a:pt x="13013" y="20826"/>
                      <a:pt x="13007" y="20818"/>
                      <a:pt x="13001" y="20818"/>
                    </a:cubicBezTo>
                    <a:cubicBezTo>
                      <a:pt x="12989" y="20818"/>
                      <a:pt x="12983" y="20854"/>
                      <a:pt x="12962" y="20875"/>
                    </a:cubicBezTo>
                    <a:cubicBezTo>
                      <a:pt x="12962" y="20936"/>
                      <a:pt x="12992" y="20936"/>
                      <a:pt x="13022" y="20966"/>
                    </a:cubicBezTo>
                    <a:cubicBezTo>
                      <a:pt x="13053" y="20966"/>
                      <a:pt x="13022" y="21027"/>
                      <a:pt x="12962" y="21088"/>
                    </a:cubicBezTo>
                    <a:cubicBezTo>
                      <a:pt x="12901" y="21179"/>
                      <a:pt x="12840" y="21361"/>
                      <a:pt x="12810" y="21452"/>
                    </a:cubicBezTo>
                    <a:cubicBezTo>
                      <a:pt x="12810" y="21513"/>
                      <a:pt x="12779" y="21544"/>
                      <a:pt x="12749" y="21544"/>
                    </a:cubicBezTo>
                    <a:cubicBezTo>
                      <a:pt x="12719" y="21574"/>
                      <a:pt x="12627" y="21635"/>
                      <a:pt x="12658" y="21756"/>
                    </a:cubicBezTo>
                    <a:cubicBezTo>
                      <a:pt x="12658" y="21787"/>
                      <a:pt x="12658" y="21787"/>
                      <a:pt x="12597" y="21787"/>
                    </a:cubicBezTo>
                    <a:cubicBezTo>
                      <a:pt x="12567" y="21817"/>
                      <a:pt x="12536" y="21817"/>
                      <a:pt x="12567" y="21878"/>
                    </a:cubicBezTo>
                    <a:cubicBezTo>
                      <a:pt x="12567" y="21969"/>
                      <a:pt x="12506" y="22121"/>
                      <a:pt x="12445" y="22182"/>
                    </a:cubicBezTo>
                    <a:cubicBezTo>
                      <a:pt x="12415" y="22243"/>
                      <a:pt x="12415" y="22273"/>
                      <a:pt x="12445" y="22303"/>
                    </a:cubicBezTo>
                    <a:lnTo>
                      <a:pt x="12475" y="22303"/>
                    </a:lnTo>
                    <a:cubicBezTo>
                      <a:pt x="12384" y="22334"/>
                      <a:pt x="12384" y="22334"/>
                      <a:pt x="12415" y="22395"/>
                    </a:cubicBezTo>
                    <a:cubicBezTo>
                      <a:pt x="12475" y="22425"/>
                      <a:pt x="12445" y="22455"/>
                      <a:pt x="12415" y="22455"/>
                    </a:cubicBezTo>
                    <a:cubicBezTo>
                      <a:pt x="12354" y="22486"/>
                      <a:pt x="12323" y="22516"/>
                      <a:pt x="12323" y="22516"/>
                    </a:cubicBezTo>
                    <a:cubicBezTo>
                      <a:pt x="12323" y="22547"/>
                      <a:pt x="12232" y="22790"/>
                      <a:pt x="12141" y="23003"/>
                    </a:cubicBezTo>
                    <a:cubicBezTo>
                      <a:pt x="11959" y="23367"/>
                      <a:pt x="11898" y="23489"/>
                      <a:pt x="11928" y="23519"/>
                    </a:cubicBezTo>
                    <a:cubicBezTo>
                      <a:pt x="11959" y="23580"/>
                      <a:pt x="11959" y="23580"/>
                      <a:pt x="11898" y="23610"/>
                    </a:cubicBezTo>
                    <a:cubicBezTo>
                      <a:pt x="11837" y="23610"/>
                      <a:pt x="11807" y="23671"/>
                      <a:pt x="11807" y="23702"/>
                    </a:cubicBezTo>
                    <a:cubicBezTo>
                      <a:pt x="11776" y="23762"/>
                      <a:pt x="11746" y="23793"/>
                      <a:pt x="11715" y="23793"/>
                    </a:cubicBezTo>
                    <a:cubicBezTo>
                      <a:pt x="11715" y="23823"/>
                      <a:pt x="11715" y="23823"/>
                      <a:pt x="11715" y="23884"/>
                    </a:cubicBezTo>
                    <a:cubicBezTo>
                      <a:pt x="11710" y="23878"/>
                      <a:pt x="11704" y="23876"/>
                      <a:pt x="11699" y="23876"/>
                    </a:cubicBezTo>
                    <a:cubicBezTo>
                      <a:pt x="11675" y="23876"/>
                      <a:pt x="11655" y="23926"/>
                      <a:pt x="11655" y="23975"/>
                    </a:cubicBezTo>
                    <a:cubicBezTo>
                      <a:pt x="11672" y="24011"/>
                      <a:pt x="11680" y="24026"/>
                      <a:pt x="11671" y="24026"/>
                    </a:cubicBezTo>
                    <a:cubicBezTo>
                      <a:pt x="11664" y="24026"/>
                      <a:pt x="11649" y="24018"/>
                      <a:pt x="11624" y="24006"/>
                    </a:cubicBezTo>
                    <a:cubicBezTo>
                      <a:pt x="11598" y="24006"/>
                      <a:pt x="11528" y="24073"/>
                      <a:pt x="11546" y="24073"/>
                    </a:cubicBezTo>
                    <a:cubicBezTo>
                      <a:pt x="11549" y="24073"/>
                      <a:pt x="11555" y="24071"/>
                      <a:pt x="11563" y="24066"/>
                    </a:cubicBezTo>
                    <a:lnTo>
                      <a:pt x="11563" y="24066"/>
                    </a:lnTo>
                    <a:cubicBezTo>
                      <a:pt x="11594" y="24097"/>
                      <a:pt x="11533" y="24188"/>
                      <a:pt x="11563" y="24249"/>
                    </a:cubicBezTo>
                    <a:cubicBezTo>
                      <a:pt x="11533" y="24279"/>
                      <a:pt x="11503" y="24310"/>
                      <a:pt x="11472" y="24310"/>
                    </a:cubicBezTo>
                    <a:cubicBezTo>
                      <a:pt x="11412" y="24340"/>
                      <a:pt x="11320" y="24553"/>
                      <a:pt x="11351" y="24613"/>
                    </a:cubicBezTo>
                    <a:cubicBezTo>
                      <a:pt x="11381" y="24644"/>
                      <a:pt x="11351" y="24674"/>
                      <a:pt x="11320" y="24674"/>
                    </a:cubicBezTo>
                    <a:cubicBezTo>
                      <a:pt x="11312" y="24666"/>
                      <a:pt x="11304" y="24662"/>
                      <a:pt x="11296" y="24662"/>
                    </a:cubicBezTo>
                    <a:cubicBezTo>
                      <a:pt x="11274" y="24662"/>
                      <a:pt x="11251" y="24691"/>
                      <a:pt x="11229" y="24735"/>
                    </a:cubicBezTo>
                    <a:cubicBezTo>
                      <a:pt x="11229" y="24765"/>
                      <a:pt x="11222" y="24773"/>
                      <a:pt x="11214" y="24773"/>
                    </a:cubicBezTo>
                    <a:cubicBezTo>
                      <a:pt x="11206" y="24773"/>
                      <a:pt x="11199" y="24765"/>
                      <a:pt x="11199" y="24765"/>
                    </a:cubicBezTo>
                    <a:cubicBezTo>
                      <a:pt x="11199" y="24744"/>
                      <a:pt x="11195" y="24734"/>
                      <a:pt x="11187" y="24734"/>
                    </a:cubicBezTo>
                    <a:cubicBezTo>
                      <a:pt x="11173" y="24734"/>
                      <a:pt x="11147" y="24767"/>
                      <a:pt x="11108" y="24826"/>
                    </a:cubicBezTo>
                    <a:cubicBezTo>
                      <a:pt x="11108" y="24887"/>
                      <a:pt x="11016" y="25039"/>
                      <a:pt x="10925" y="25161"/>
                    </a:cubicBezTo>
                    <a:cubicBezTo>
                      <a:pt x="10804" y="25373"/>
                      <a:pt x="10804" y="25434"/>
                      <a:pt x="10804" y="25556"/>
                    </a:cubicBezTo>
                    <a:lnTo>
                      <a:pt x="10834" y="25617"/>
                    </a:lnTo>
                    <a:lnTo>
                      <a:pt x="10804" y="25586"/>
                    </a:lnTo>
                    <a:lnTo>
                      <a:pt x="10682" y="25586"/>
                    </a:lnTo>
                    <a:cubicBezTo>
                      <a:pt x="10652" y="25617"/>
                      <a:pt x="10682" y="25647"/>
                      <a:pt x="10712" y="25647"/>
                    </a:cubicBezTo>
                    <a:cubicBezTo>
                      <a:pt x="10743" y="25677"/>
                      <a:pt x="10712" y="25708"/>
                      <a:pt x="10621" y="25769"/>
                    </a:cubicBezTo>
                    <a:cubicBezTo>
                      <a:pt x="10560" y="25860"/>
                      <a:pt x="10530" y="25890"/>
                      <a:pt x="10530" y="25951"/>
                    </a:cubicBezTo>
                    <a:cubicBezTo>
                      <a:pt x="10500" y="25981"/>
                      <a:pt x="10469" y="26012"/>
                      <a:pt x="10408" y="26042"/>
                    </a:cubicBezTo>
                    <a:cubicBezTo>
                      <a:pt x="10378" y="26072"/>
                      <a:pt x="10378" y="26072"/>
                      <a:pt x="10408" y="26103"/>
                    </a:cubicBezTo>
                    <a:cubicBezTo>
                      <a:pt x="10439" y="26133"/>
                      <a:pt x="10408" y="26164"/>
                      <a:pt x="10348" y="26194"/>
                    </a:cubicBezTo>
                    <a:cubicBezTo>
                      <a:pt x="10287" y="26194"/>
                      <a:pt x="10196" y="26316"/>
                      <a:pt x="10226" y="26316"/>
                    </a:cubicBezTo>
                    <a:cubicBezTo>
                      <a:pt x="10256" y="26346"/>
                      <a:pt x="10226" y="26376"/>
                      <a:pt x="10196" y="26437"/>
                    </a:cubicBezTo>
                    <a:cubicBezTo>
                      <a:pt x="10165" y="26468"/>
                      <a:pt x="10135" y="26498"/>
                      <a:pt x="10135" y="26559"/>
                    </a:cubicBezTo>
                    <a:cubicBezTo>
                      <a:pt x="10105" y="26620"/>
                      <a:pt x="10074" y="26650"/>
                      <a:pt x="10074" y="26650"/>
                    </a:cubicBezTo>
                    <a:cubicBezTo>
                      <a:pt x="10068" y="26656"/>
                      <a:pt x="10064" y="26658"/>
                      <a:pt x="10060" y="26658"/>
                    </a:cubicBezTo>
                    <a:cubicBezTo>
                      <a:pt x="10045" y="26658"/>
                      <a:pt x="10050" y="26614"/>
                      <a:pt x="10074" y="26589"/>
                    </a:cubicBezTo>
                    <a:lnTo>
                      <a:pt x="10013" y="26589"/>
                    </a:lnTo>
                    <a:cubicBezTo>
                      <a:pt x="9953" y="26680"/>
                      <a:pt x="9953" y="26711"/>
                      <a:pt x="9953" y="26772"/>
                    </a:cubicBezTo>
                    <a:cubicBezTo>
                      <a:pt x="9953" y="26829"/>
                      <a:pt x="9953" y="26851"/>
                      <a:pt x="9945" y="26851"/>
                    </a:cubicBezTo>
                    <a:cubicBezTo>
                      <a:pt x="9940" y="26851"/>
                      <a:pt x="9933" y="26843"/>
                      <a:pt x="9922" y="26832"/>
                    </a:cubicBezTo>
                    <a:cubicBezTo>
                      <a:pt x="9914" y="26824"/>
                      <a:pt x="9904" y="26820"/>
                      <a:pt x="9893" y="26820"/>
                    </a:cubicBezTo>
                    <a:cubicBezTo>
                      <a:pt x="9864" y="26820"/>
                      <a:pt x="9831" y="26849"/>
                      <a:pt x="9831" y="26893"/>
                    </a:cubicBezTo>
                    <a:cubicBezTo>
                      <a:pt x="9853" y="26938"/>
                      <a:pt x="9827" y="26966"/>
                      <a:pt x="9799" y="26966"/>
                    </a:cubicBezTo>
                    <a:cubicBezTo>
                      <a:pt x="9789" y="26966"/>
                      <a:pt x="9778" y="26962"/>
                      <a:pt x="9770" y="26954"/>
                    </a:cubicBezTo>
                    <a:cubicBezTo>
                      <a:pt x="9759" y="26932"/>
                      <a:pt x="9752" y="26918"/>
                      <a:pt x="9745" y="26918"/>
                    </a:cubicBezTo>
                    <a:cubicBezTo>
                      <a:pt x="9732" y="26918"/>
                      <a:pt x="9718" y="26960"/>
                      <a:pt x="9679" y="27076"/>
                    </a:cubicBezTo>
                    <a:cubicBezTo>
                      <a:pt x="9618" y="27136"/>
                      <a:pt x="9527" y="27319"/>
                      <a:pt x="9436" y="27440"/>
                    </a:cubicBezTo>
                    <a:cubicBezTo>
                      <a:pt x="9321" y="27584"/>
                      <a:pt x="9261" y="27673"/>
                      <a:pt x="9203" y="27683"/>
                    </a:cubicBezTo>
                    <a:lnTo>
                      <a:pt x="9203" y="27683"/>
                    </a:lnTo>
                    <a:cubicBezTo>
                      <a:pt x="9201" y="27673"/>
                      <a:pt x="9198" y="27664"/>
                      <a:pt x="9193" y="27653"/>
                    </a:cubicBezTo>
                    <a:lnTo>
                      <a:pt x="9193" y="27653"/>
                    </a:lnTo>
                    <a:cubicBezTo>
                      <a:pt x="9162" y="27668"/>
                      <a:pt x="9155" y="27668"/>
                      <a:pt x="9158" y="27668"/>
                    </a:cubicBezTo>
                    <a:cubicBezTo>
                      <a:pt x="9162" y="27668"/>
                      <a:pt x="9177" y="27668"/>
                      <a:pt x="9193" y="27683"/>
                    </a:cubicBezTo>
                    <a:cubicBezTo>
                      <a:pt x="9196" y="27683"/>
                      <a:pt x="9200" y="27683"/>
                      <a:pt x="9203" y="27683"/>
                    </a:cubicBezTo>
                    <a:lnTo>
                      <a:pt x="9203" y="27683"/>
                    </a:lnTo>
                    <a:cubicBezTo>
                      <a:pt x="9211" y="27727"/>
                      <a:pt x="9177" y="27765"/>
                      <a:pt x="9101" y="27866"/>
                    </a:cubicBezTo>
                    <a:cubicBezTo>
                      <a:pt x="9010" y="27957"/>
                      <a:pt x="8949" y="28048"/>
                      <a:pt x="8949" y="28109"/>
                    </a:cubicBezTo>
                    <a:cubicBezTo>
                      <a:pt x="8980" y="28079"/>
                      <a:pt x="9010" y="28048"/>
                      <a:pt x="9010" y="28048"/>
                    </a:cubicBezTo>
                    <a:lnTo>
                      <a:pt x="9010" y="28048"/>
                    </a:lnTo>
                    <a:cubicBezTo>
                      <a:pt x="9071" y="28079"/>
                      <a:pt x="9041" y="28109"/>
                      <a:pt x="8949" y="28170"/>
                    </a:cubicBezTo>
                    <a:cubicBezTo>
                      <a:pt x="8934" y="28185"/>
                      <a:pt x="8919" y="28193"/>
                      <a:pt x="8904" y="28193"/>
                    </a:cubicBezTo>
                    <a:cubicBezTo>
                      <a:pt x="8889" y="28193"/>
                      <a:pt x="8873" y="28185"/>
                      <a:pt x="8858" y="28170"/>
                    </a:cubicBezTo>
                    <a:cubicBezTo>
                      <a:pt x="8849" y="28161"/>
                      <a:pt x="8840" y="28157"/>
                      <a:pt x="8832" y="28157"/>
                    </a:cubicBezTo>
                    <a:cubicBezTo>
                      <a:pt x="8810" y="28157"/>
                      <a:pt x="8789" y="28179"/>
                      <a:pt x="8767" y="28200"/>
                    </a:cubicBezTo>
                    <a:cubicBezTo>
                      <a:pt x="8737" y="28231"/>
                      <a:pt x="8676" y="28261"/>
                      <a:pt x="8737" y="28261"/>
                    </a:cubicBezTo>
                    <a:cubicBezTo>
                      <a:pt x="8767" y="28261"/>
                      <a:pt x="8767" y="28261"/>
                      <a:pt x="8737" y="28322"/>
                    </a:cubicBezTo>
                    <a:cubicBezTo>
                      <a:pt x="8706" y="28352"/>
                      <a:pt x="8676" y="28383"/>
                      <a:pt x="8676" y="28443"/>
                    </a:cubicBezTo>
                    <a:cubicBezTo>
                      <a:pt x="8706" y="28474"/>
                      <a:pt x="8676" y="28504"/>
                      <a:pt x="8646" y="28535"/>
                    </a:cubicBezTo>
                    <a:cubicBezTo>
                      <a:pt x="8585" y="28565"/>
                      <a:pt x="8524" y="28626"/>
                      <a:pt x="8524" y="28626"/>
                    </a:cubicBezTo>
                    <a:lnTo>
                      <a:pt x="8494" y="28595"/>
                    </a:lnTo>
                    <a:lnTo>
                      <a:pt x="8402" y="28595"/>
                    </a:lnTo>
                    <a:cubicBezTo>
                      <a:pt x="8372" y="28626"/>
                      <a:pt x="8402" y="28656"/>
                      <a:pt x="8402" y="28656"/>
                    </a:cubicBezTo>
                    <a:cubicBezTo>
                      <a:pt x="8433" y="28686"/>
                      <a:pt x="7612" y="29538"/>
                      <a:pt x="7521" y="29629"/>
                    </a:cubicBezTo>
                    <a:cubicBezTo>
                      <a:pt x="7430" y="29690"/>
                      <a:pt x="7338" y="29781"/>
                      <a:pt x="7399" y="29781"/>
                    </a:cubicBezTo>
                    <a:cubicBezTo>
                      <a:pt x="7430" y="29811"/>
                      <a:pt x="7247" y="29963"/>
                      <a:pt x="7035" y="30176"/>
                    </a:cubicBezTo>
                    <a:cubicBezTo>
                      <a:pt x="6791" y="30419"/>
                      <a:pt x="6609" y="30571"/>
                      <a:pt x="6639" y="30601"/>
                    </a:cubicBezTo>
                    <a:cubicBezTo>
                      <a:pt x="6639" y="30601"/>
                      <a:pt x="6609" y="30632"/>
                      <a:pt x="6518" y="30723"/>
                    </a:cubicBezTo>
                    <a:cubicBezTo>
                      <a:pt x="6457" y="30784"/>
                      <a:pt x="6396" y="30875"/>
                      <a:pt x="6366" y="30905"/>
                    </a:cubicBezTo>
                    <a:cubicBezTo>
                      <a:pt x="6366" y="30943"/>
                      <a:pt x="6343" y="30969"/>
                      <a:pt x="6332" y="30969"/>
                    </a:cubicBezTo>
                    <a:cubicBezTo>
                      <a:pt x="6326" y="30969"/>
                      <a:pt x="6324" y="30959"/>
                      <a:pt x="6335" y="30936"/>
                    </a:cubicBezTo>
                    <a:cubicBezTo>
                      <a:pt x="6314" y="30914"/>
                      <a:pt x="6292" y="30893"/>
                      <a:pt x="6271" y="30893"/>
                    </a:cubicBezTo>
                    <a:cubicBezTo>
                      <a:pt x="6262" y="30893"/>
                      <a:pt x="6253" y="30896"/>
                      <a:pt x="6244" y="30905"/>
                    </a:cubicBezTo>
                    <a:cubicBezTo>
                      <a:pt x="6183" y="30966"/>
                      <a:pt x="6183" y="30997"/>
                      <a:pt x="6214" y="31027"/>
                    </a:cubicBezTo>
                    <a:cubicBezTo>
                      <a:pt x="6244" y="31057"/>
                      <a:pt x="6214" y="31088"/>
                      <a:pt x="6214" y="31088"/>
                    </a:cubicBezTo>
                    <a:cubicBezTo>
                      <a:pt x="6183" y="31103"/>
                      <a:pt x="6168" y="31111"/>
                      <a:pt x="6161" y="31111"/>
                    </a:cubicBezTo>
                    <a:cubicBezTo>
                      <a:pt x="6153" y="31111"/>
                      <a:pt x="6153" y="31103"/>
                      <a:pt x="6153" y="31088"/>
                    </a:cubicBezTo>
                    <a:cubicBezTo>
                      <a:pt x="6123" y="31057"/>
                      <a:pt x="6092" y="31027"/>
                      <a:pt x="6092" y="31027"/>
                    </a:cubicBezTo>
                    <a:lnTo>
                      <a:pt x="6062" y="31057"/>
                    </a:lnTo>
                    <a:cubicBezTo>
                      <a:pt x="6092" y="31088"/>
                      <a:pt x="6031" y="31118"/>
                      <a:pt x="6031" y="31118"/>
                    </a:cubicBezTo>
                    <a:cubicBezTo>
                      <a:pt x="6016" y="31133"/>
                      <a:pt x="6009" y="31141"/>
                      <a:pt x="6001" y="31141"/>
                    </a:cubicBezTo>
                    <a:cubicBezTo>
                      <a:pt x="5993" y="31141"/>
                      <a:pt x="5986" y="31133"/>
                      <a:pt x="5971" y="31118"/>
                    </a:cubicBezTo>
                    <a:cubicBezTo>
                      <a:pt x="5949" y="31097"/>
                      <a:pt x="5931" y="31087"/>
                      <a:pt x="5918" y="31087"/>
                    </a:cubicBezTo>
                    <a:cubicBezTo>
                      <a:pt x="5892" y="31087"/>
                      <a:pt x="5880" y="31120"/>
                      <a:pt x="5880" y="31179"/>
                    </a:cubicBezTo>
                    <a:lnTo>
                      <a:pt x="5849" y="31270"/>
                    </a:lnTo>
                    <a:cubicBezTo>
                      <a:pt x="5839" y="31267"/>
                      <a:pt x="5830" y="31265"/>
                      <a:pt x="5822" y="31265"/>
                    </a:cubicBezTo>
                    <a:cubicBezTo>
                      <a:pt x="5752" y="31265"/>
                      <a:pt x="5728" y="31368"/>
                      <a:pt x="5728" y="31422"/>
                    </a:cubicBezTo>
                    <a:cubicBezTo>
                      <a:pt x="5705" y="31414"/>
                      <a:pt x="5686" y="31411"/>
                      <a:pt x="5670" y="31411"/>
                    </a:cubicBezTo>
                    <a:cubicBezTo>
                      <a:pt x="5623" y="31411"/>
                      <a:pt x="5606" y="31445"/>
                      <a:pt x="5606" y="31513"/>
                    </a:cubicBezTo>
                    <a:cubicBezTo>
                      <a:pt x="5636" y="31544"/>
                      <a:pt x="5576" y="31574"/>
                      <a:pt x="5545" y="31574"/>
                    </a:cubicBezTo>
                    <a:cubicBezTo>
                      <a:pt x="5484" y="31574"/>
                      <a:pt x="5424" y="31604"/>
                      <a:pt x="5363" y="31665"/>
                    </a:cubicBezTo>
                    <a:cubicBezTo>
                      <a:pt x="5332" y="31726"/>
                      <a:pt x="5059" y="31939"/>
                      <a:pt x="4755" y="32152"/>
                    </a:cubicBezTo>
                    <a:cubicBezTo>
                      <a:pt x="4421" y="32425"/>
                      <a:pt x="4177" y="32608"/>
                      <a:pt x="4177" y="32638"/>
                    </a:cubicBezTo>
                    <a:lnTo>
                      <a:pt x="4086" y="32638"/>
                    </a:lnTo>
                    <a:cubicBezTo>
                      <a:pt x="4056" y="32638"/>
                      <a:pt x="4025" y="32638"/>
                      <a:pt x="4025" y="32729"/>
                    </a:cubicBezTo>
                    <a:cubicBezTo>
                      <a:pt x="4025" y="32767"/>
                      <a:pt x="4025" y="32793"/>
                      <a:pt x="4018" y="32793"/>
                    </a:cubicBezTo>
                    <a:cubicBezTo>
                      <a:pt x="4014" y="32793"/>
                      <a:pt x="4007" y="32783"/>
                      <a:pt x="3995" y="32759"/>
                    </a:cubicBezTo>
                    <a:cubicBezTo>
                      <a:pt x="3990" y="32754"/>
                      <a:pt x="3983" y="32752"/>
                      <a:pt x="3974" y="32752"/>
                    </a:cubicBezTo>
                    <a:cubicBezTo>
                      <a:pt x="3931" y="32752"/>
                      <a:pt x="3847" y="32811"/>
                      <a:pt x="3721" y="32911"/>
                    </a:cubicBezTo>
                    <a:cubicBezTo>
                      <a:pt x="3600" y="32972"/>
                      <a:pt x="3448" y="33094"/>
                      <a:pt x="3478" y="33124"/>
                    </a:cubicBezTo>
                    <a:cubicBezTo>
                      <a:pt x="3445" y="33174"/>
                      <a:pt x="3430" y="33197"/>
                      <a:pt x="3423" y="33197"/>
                    </a:cubicBezTo>
                    <a:cubicBezTo>
                      <a:pt x="3417" y="33197"/>
                      <a:pt x="3417" y="33182"/>
                      <a:pt x="3417" y="33155"/>
                    </a:cubicBezTo>
                    <a:cubicBezTo>
                      <a:pt x="3417" y="33130"/>
                      <a:pt x="3401" y="33118"/>
                      <a:pt x="3376" y="33118"/>
                    </a:cubicBezTo>
                    <a:cubicBezTo>
                      <a:pt x="3310" y="33118"/>
                      <a:pt x="3180" y="33196"/>
                      <a:pt x="3113" y="33307"/>
                    </a:cubicBezTo>
                    <a:cubicBezTo>
                      <a:pt x="3083" y="33337"/>
                      <a:pt x="3022" y="33337"/>
                      <a:pt x="3022" y="33337"/>
                    </a:cubicBezTo>
                    <a:cubicBezTo>
                      <a:pt x="2962" y="33337"/>
                      <a:pt x="2931" y="33367"/>
                      <a:pt x="2840" y="33489"/>
                    </a:cubicBezTo>
                    <a:cubicBezTo>
                      <a:pt x="2779" y="33519"/>
                      <a:pt x="2627" y="33611"/>
                      <a:pt x="2536" y="33671"/>
                    </a:cubicBezTo>
                    <a:cubicBezTo>
                      <a:pt x="2445" y="33702"/>
                      <a:pt x="2384" y="33793"/>
                      <a:pt x="2384" y="33793"/>
                    </a:cubicBezTo>
                    <a:cubicBezTo>
                      <a:pt x="2374" y="33803"/>
                      <a:pt x="2361" y="33813"/>
                      <a:pt x="2350" y="33821"/>
                    </a:cubicBezTo>
                    <a:lnTo>
                      <a:pt x="2350" y="33821"/>
                    </a:lnTo>
                    <a:cubicBezTo>
                      <a:pt x="2347" y="33819"/>
                      <a:pt x="2343" y="33819"/>
                      <a:pt x="2338" y="33819"/>
                    </a:cubicBezTo>
                    <a:cubicBezTo>
                      <a:pt x="2278" y="33819"/>
                      <a:pt x="2079" y="33930"/>
                      <a:pt x="1806" y="34067"/>
                    </a:cubicBezTo>
                    <a:cubicBezTo>
                      <a:pt x="1533" y="34218"/>
                      <a:pt x="1259" y="34370"/>
                      <a:pt x="1199" y="34370"/>
                    </a:cubicBezTo>
                    <a:cubicBezTo>
                      <a:pt x="1199" y="34370"/>
                      <a:pt x="1168" y="34401"/>
                      <a:pt x="1138" y="34431"/>
                    </a:cubicBezTo>
                    <a:cubicBezTo>
                      <a:pt x="1115" y="34500"/>
                      <a:pt x="1092" y="34534"/>
                      <a:pt x="1057" y="34534"/>
                    </a:cubicBezTo>
                    <a:cubicBezTo>
                      <a:pt x="1045" y="34534"/>
                      <a:pt x="1031" y="34530"/>
                      <a:pt x="1016" y="34522"/>
                    </a:cubicBezTo>
                    <a:cubicBezTo>
                      <a:pt x="1008" y="34518"/>
                      <a:pt x="998" y="34516"/>
                      <a:pt x="986" y="34516"/>
                    </a:cubicBezTo>
                    <a:cubicBezTo>
                      <a:pt x="909" y="34516"/>
                      <a:pt x="769" y="34595"/>
                      <a:pt x="743" y="34674"/>
                    </a:cubicBezTo>
                    <a:lnTo>
                      <a:pt x="743" y="34644"/>
                    </a:lnTo>
                    <a:cubicBezTo>
                      <a:pt x="722" y="34630"/>
                      <a:pt x="702" y="34624"/>
                      <a:pt x="682" y="34624"/>
                    </a:cubicBezTo>
                    <a:cubicBezTo>
                      <a:pt x="613" y="34624"/>
                      <a:pt x="553" y="34695"/>
                      <a:pt x="530" y="34766"/>
                    </a:cubicBezTo>
                    <a:cubicBezTo>
                      <a:pt x="499" y="34766"/>
                      <a:pt x="469" y="34758"/>
                      <a:pt x="442" y="34758"/>
                    </a:cubicBezTo>
                    <a:cubicBezTo>
                      <a:pt x="416" y="34758"/>
                      <a:pt x="393" y="34766"/>
                      <a:pt x="378" y="34796"/>
                    </a:cubicBezTo>
                    <a:cubicBezTo>
                      <a:pt x="365" y="34809"/>
                      <a:pt x="358" y="34816"/>
                      <a:pt x="351" y="34816"/>
                    </a:cubicBezTo>
                    <a:cubicBezTo>
                      <a:pt x="342" y="34816"/>
                      <a:pt x="335" y="34801"/>
                      <a:pt x="317" y="34766"/>
                    </a:cubicBezTo>
                    <a:cubicBezTo>
                      <a:pt x="317" y="34735"/>
                      <a:pt x="287" y="34705"/>
                      <a:pt x="256" y="34705"/>
                    </a:cubicBezTo>
                    <a:cubicBezTo>
                      <a:pt x="196" y="34735"/>
                      <a:pt x="226" y="34766"/>
                      <a:pt x="226" y="34796"/>
                    </a:cubicBezTo>
                    <a:cubicBezTo>
                      <a:pt x="226" y="34796"/>
                      <a:pt x="196" y="34826"/>
                      <a:pt x="135" y="34826"/>
                    </a:cubicBezTo>
                    <a:cubicBezTo>
                      <a:pt x="135" y="34826"/>
                      <a:pt x="104" y="34857"/>
                      <a:pt x="104" y="34887"/>
                    </a:cubicBezTo>
                    <a:cubicBezTo>
                      <a:pt x="135" y="34918"/>
                      <a:pt x="74" y="34948"/>
                      <a:pt x="44" y="34978"/>
                    </a:cubicBezTo>
                    <a:cubicBezTo>
                      <a:pt x="35" y="34969"/>
                      <a:pt x="26" y="34966"/>
                      <a:pt x="19" y="34966"/>
                    </a:cubicBezTo>
                    <a:cubicBezTo>
                      <a:pt x="3" y="34966"/>
                      <a:pt x="1" y="34987"/>
                      <a:pt x="44" y="35009"/>
                    </a:cubicBezTo>
                    <a:cubicBezTo>
                      <a:pt x="74" y="35039"/>
                      <a:pt x="74" y="35070"/>
                      <a:pt x="44" y="35070"/>
                    </a:cubicBezTo>
                    <a:cubicBezTo>
                      <a:pt x="44" y="35070"/>
                      <a:pt x="44" y="35100"/>
                      <a:pt x="74" y="35130"/>
                    </a:cubicBezTo>
                    <a:cubicBezTo>
                      <a:pt x="74" y="35191"/>
                      <a:pt x="104" y="35222"/>
                      <a:pt x="196" y="35222"/>
                    </a:cubicBezTo>
                    <a:cubicBezTo>
                      <a:pt x="408" y="35161"/>
                      <a:pt x="530" y="35130"/>
                      <a:pt x="530" y="35070"/>
                    </a:cubicBezTo>
                    <a:cubicBezTo>
                      <a:pt x="530" y="35070"/>
                      <a:pt x="560" y="35009"/>
                      <a:pt x="591" y="35009"/>
                    </a:cubicBezTo>
                    <a:cubicBezTo>
                      <a:pt x="651" y="34978"/>
                      <a:pt x="682" y="34978"/>
                      <a:pt x="682" y="34978"/>
                    </a:cubicBezTo>
                    <a:cubicBezTo>
                      <a:pt x="687" y="34984"/>
                      <a:pt x="697" y="34986"/>
                      <a:pt x="710" y="34986"/>
                    </a:cubicBezTo>
                    <a:cubicBezTo>
                      <a:pt x="776" y="34986"/>
                      <a:pt x="931" y="34927"/>
                      <a:pt x="1107" y="34826"/>
                    </a:cubicBezTo>
                    <a:cubicBezTo>
                      <a:pt x="1345" y="34721"/>
                      <a:pt x="1468" y="34638"/>
                      <a:pt x="1536" y="34638"/>
                    </a:cubicBezTo>
                    <a:cubicBezTo>
                      <a:pt x="1546" y="34638"/>
                      <a:pt x="1555" y="34640"/>
                      <a:pt x="1563" y="34644"/>
                    </a:cubicBezTo>
                    <a:cubicBezTo>
                      <a:pt x="1624" y="34644"/>
                      <a:pt x="1685" y="34614"/>
                      <a:pt x="1685" y="34614"/>
                    </a:cubicBezTo>
                    <a:cubicBezTo>
                      <a:pt x="1655" y="34583"/>
                      <a:pt x="1928" y="34431"/>
                      <a:pt x="2232" y="34279"/>
                    </a:cubicBezTo>
                    <a:cubicBezTo>
                      <a:pt x="2536" y="34127"/>
                      <a:pt x="2810" y="33915"/>
                      <a:pt x="2810" y="33884"/>
                    </a:cubicBezTo>
                    <a:lnTo>
                      <a:pt x="2870" y="33854"/>
                    </a:lnTo>
                    <a:cubicBezTo>
                      <a:pt x="2876" y="33859"/>
                      <a:pt x="2884" y="33862"/>
                      <a:pt x="2893" y="33862"/>
                    </a:cubicBezTo>
                    <a:cubicBezTo>
                      <a:pt x="2934" y="33862"/>
                      <a:pt x="3009" y="33812"/>
                      <a:pt x="3083" y="33763"/>
                    </a:cubicBezTo>
                    <a:cubicBezTo>
                      <a:pt x="3144" y="33702"/>
                      <a:pt x="3235" y="33641"/>
                      <a:pt x="3235" y="33641"/>
                    </a:cubicBezTo>
                    <a:cubicBezTo>
                      <a:pt x="3235" y="33649"/>
                      <a:pt x="3239" y="33653"/>
                      <a:pt x="3247" y="33653"/>
                    </a:cubicBezTo>
                    <a:cubicBezTo>
                      <a:pt x="3268" y="33653"/>
                      <a:pt x="3312" y="33625"/>
                      <a:pt x="3357" y="33580"/>
                    </a:cubicBezTo>
                    <a:cubicBezTo>
                      <a:pt x="3448" y="33519"/>
                      <a:pt x="3478" y="33519"/>
                      <a:pt x="3478" y="33489"/>
                    </a:cubicBezTo>
                    <a:cubicBezTo>
                      <a:pt x="3509" y="33459"/>
                      <a:pt x="3813" y="33246"/>
                      <a:pt x="3934" y="33215"/>
                    </a:cubicBezTo>
                    <a:cubicBezTo>
                      <a:pt x="3995" y="33215"/>
                      <a:pt x="4025" y="33155"/>
                      <a:pt x="4056" y="33094"/>
                    </a:cubicBezTo>
                    <a:cubicBezTo>
                      <a:pt x="4025" y="33063"/>
                      <a:pt x="4056" y="33003"/>
                      <a:pt x="4086" y="32972"/>
                    </a:cubicBezTo>
                    <a:cubicBezTo>
                      <a:pt x="4086" y="32972"/>
                      <a:pt x="4117" y="33003"/>
                      <a:pt x="4117" y="33033"/>
                    </a:cubicBezTo>
                    <a:cubicBezTo>
                      <a:pt x="4101" y="33063"/>
                      <a:pt x="4094" y="33079"/>
                      <a:pt x="4101" y="33079"/>
                    </a:cubicBezTo>
                    <a:cubicBezTo>
                      <a:pt x="4109" y="33079"/>
                      <a:pt x="4132" y="33063"/>
                      <a:pt x="4177" y="33033"/>
                    </a:cubicBezTo>
                    <a:cubicBezTo>
                      <a:pt x="4238" y="33003"/>
                      <a:pt x="4269" y="32972"/>
                      <a:pt x="4269" y="32972"/>
                    </a:cubicBezTo>
                    <a:cubicBezTo>
                      <a:pt x="4238" y="32942"/>
                      <a:pt x="4451" y="32820"/>
                      <a:pt x="4724" y="32608"/>
                    </a:cubicBezTo>
                    <a:cubicBezTo>
                      <a:pt x="5089" y="32334"/>
                      <a:pt x="5180" y="32243"/>
                      <a:pt x="5180" y="32212"/>
                    </a:cubicBezTo>
                    <a:cubicBezTo>
                      <a:pt x="5150" y="32182"/>
                      <a:pt x="5180" y="32152"/>
                      <a:pt x="5332" y="32091"/>
                    </a:cubicBezTo>
                    <a:cubicBezTo>
                      <a:pt x="5636" y="32000"/>
                      <a:pt x="5636" y="32000"/>
                      <a:pt x="5636" y="31939"/>
                    </a:cubicBezTo>
                    <a:lnTo>
                      <a:pt x="5636" y="31939"/>
                    </a:lnTo>
                    <a:cubicBezTo>
                      <a:pt x="5627" y="31948"/>
                      <a:pt x="5619" y="31951"/>
                      <a:pt x="5610" y="31951"/>
                    </a:cubicBezTo>
                    <a:cubicBezTo>
                      <a:pt x="5591" y="31951"/>
                      <a:pt x="5576" y="31930"/>
                      <a:pt x="5576" y="31908"/>
                    </a:cubicBezTo>
                    <a:cubicBezTo>
                      <a:pt x="5515" y="31878"/>
                      <a:pt x="5576" y="31848"/>
                      <a:pt x="5636" y="31848"/>
                    </a:cubicBezTo>
                    <a:cubicBezTo>
                      <a:pt x="5640" y="31851"/>
                      <a:pt x="5645" y="31853"/>
                      <a:pt x="5651" y="31853"/>
                    </a:cubicBezTo>
                    <a:cubicBezTo>
                      <a:pt x="5756" y="31853"/>
                      <a:pt x="6243" y="31388"/>
                      <a:pt x="6214" y="31331"/>
                    </a:cubicBezTo>
                    <a:lnTo>
                      <a:pt x="6244" y="31331"/>
                    </a:lnTo>
                    <a:cubicBezTo>
                      <a:pt x="6251" y="31338"/>
                      <a:pt x="6259" y="31342"/>
                      <a:pt x="6267" y="31342"/>
                    </a:cubicBezTo>
                    <a:cubicBezTo>
                      <a:pt x="6296" y="31342"/>
                      <a:pt x="6341" y="31302"/>
                      <a:pt x="6457" y="31209"/>
                    </a:cubicBezTo>
                    <a:cubicBezTo>
                      <a:pt x="6518" y="31149"/>
                      <a:pt x="6579" y="31118"/>
                      <a:pt x="6579" y="31118"/>
                    </a:cubicBezTo>
                    <a:cubicBezTo>
                      <a:pt x="6518" y="31057"/>
                      <a:pt x="6761" y="30905"/>
                      <a:pt x="6791" y="30905"/>
                    </a:cubicBezTo>
                    <a:cubicBezTo>
                      <a:pt x="6852" y="30905"/>
                      <a:pt x="6852" y="30905"/>
                      <a:pt x="6913" y="30845"/>
                    </a:cubicBezTo>
                    <a:cubicBezTo>
                      <a:pt x="6968" y="30706"/>
                      <a:pt x="7151" y="30567"/>
                      <a:pt x="7182" y="30567"/>
                    </a:cubicBezTo>
                    <a:cubicBezTo>
                      <a:pt x="7185" y="30567"/>
                      <a:pt x="7187" y="30568"/>
                      <a:pt x="7187" y="30571"/>
                    </a:cubicBezTo>
                    <a:cubicBezTo>
                      <a:pt x="7187" y="30571"/>
                      <a:pt x="7247" y="30541"/>
                      <a:pt x="7278" y="30510"/>
                    </a:cubicBezTo>
                    <a:cubicBezTo>
                      <a:pt x="7278" y="30449"/>
                      <a:pt x="7369" y="30358"/>
                      <a:pt x="7399" y="30328"/>
                    </a:cubicBezTo>
                    <a:cubicBezTo>
                      <a:pt x="7490" y="30237"/>
                      <a:pt x="7521" y="30206"/>
                      <a:pt x="7490" y="30206"/>
                    </a:cubicBezTo>
                    <a:cubicBezTo>
                      <a:pt x="7460" y="30176"/>
                      <a:pt x="7430" y="30176"/>
                      <a:pt x="7460" y="30115"/>
                    </a:cubicBezTo>
                    <a:lnTo>
                      <a:pt x="7460" y="30115"/>
                    </a:lnTo>
                    <a:lnTo>
                      <a:pt x="7490" y="30145"/>
                    </a:lnTo>
                    <a:cubicBezTo>
                      <a:pt x="7494" y="30149"/>
                      <a:pt x="7499" y="30151"/>
                      <a:pt x="7505" y="30151"/>
                    </a:cubicBezTo>
                    <a:cubicBezTo>
                      <a:pt x="7545" y="30151"/>
                      <a:pt x="7632" y="30065"/>
                      <a:pt x="7764" y="29933"/>
                    </a:cubicBezTo>
                    <a:cubicBezTo>
                      <a:pt x="7916" y="29750"/>
                      <a:pt x="7977" y="29690"/>
                      <a:pt x="8038" y="29659"/>
                    </a:cubicBezTo>
                    <a:lnTo>
                      <a:pt x="8068" y="29598"/>
                    </a:lnTo>
                    <a:cubicBezTo>
                      <a:pt x="8068" y="29554"/>
                      <a:pt x="8084" y="29526"/>
                      <a:pt x="8105" y="29526"/>
                    </a:cubicBezTo>
                    <a:cubicBezTo>
                      <a:pt x="8112" y="29526"/>
                      <a:pt x="8121" y="29529"/>
                      <a:pt x="8129" y="29538"/>
                    </a:cubicBezTo>
                    <a:cubicBezTo>
                      <a:pt x="8190" y="29538"/>
                      <a:pt x="8311" y="29386"/>
                      <a:pt x="8372" y="29294"/>
                    </a:cubicBezTo>
                    <a:cubicBezTo>
                      <a:pt x="8402" y="29264"/>
                      <a:pt x="8433" y="29203"/>
                      <a:pt x="8433" y="29203"/>
                    </a:cubicBezTo>
                    <a:cubicBezTo>
                      <a:pt x="8442" y="29206"/>
                      <a:pt x="8452" y="29208"/>
                      <a:pt x="8462" y="29208"/>
                    </a:cubicBezTo>
                    <a:cubicBezTo>
                      <a:pt x="8542" y="29208"/>
                      <a:pt x="8612" y="29102"/>
                      <a:pt x="8585" y="29021"/>
                    </a:cubicBezTo>
                    <a:lnTo>
                      <a:pt x="8585" y="29021"/>
                    </a:lnTo>
                    <a:cubicBezTo>
                      <a:pt x="8594" y="29030"/>
                      <a:pt x="8603" y="29033"/>
                      <a:pt x="8611" y="29033"/>
                    </a:cubicBezTo>
                    <a:cubicBezTo>
                      <a:pt x="8633" y="29033"/>
                      <a:pt x="8654" y="29012"/>
                      <a:pt x="8676" y="28990"/>
                    </a:cubicBezTo>
                    <a:cubicBezTo>
                      <a:pt x="8704" y="28880"/>
                      <a:pt x="8833" y="28743"/>
                      <a:pt x="8878" y="28743"/>
                    </a:cubicBezTo>
                    <a:cubicBezTo>
                      <a:pt x="8882" y="28743"/>
                      <a:pt x="8886" y="28745"/>
                      <a:pt x="8889" y="28747"/>
                    </a:cubicBezTo>
                    <a:lnTo>
                      <a:pt x="8919" y="28717"/>
                    </a:lnTo>
                    <a:cubicBezTo>
                      <a:pt x="8919" y="28656"/>
                      <a:pt x="8949" y="28626"/>
                      <a:pt x="8980" y="28595"/>
                    </a:cubicBezTo>
                    <a:cubicBezTo>
                      <a:pt x="9010" y="28535"/>
                      <a:pt x="9041" y="28504"/>
                      <a:pt x="9041" y="28443"/>
                    </a:cubicBezTo>
                    <a:cubicBezTo>
                      <a:pt x="9041" y="28383"/>
                      <a:pt x="9071" y="28352"/>
                      <a:pt x="9071" y="28352"/>
                    </a:cubicBezTo>
                    <a:cubicBezTo>
                      <a:pt x="9077" y="28347"/>
                      <a:pt x="9081" y="28344"/>
                      <a:pt x="9085" y="28344"/>
                    </a:cubicBezTo>
                    <a:cubicBezTo>
                      <a:pt x="9101" y="28344"/>
                      <a:pt x="9101" y="28394"/>
                      <a:pt x="9101" y="28443"/>
                    </a:cubicBezTo>
                    <a:cubicBezTo>
                      <a:pt x="9094" y="28465"/>
                      <a:pt x="9094" y="28475"/>
                      <a:pt x="9098" y="28475"/>
                    </a:cubicBezTo>
                    <a:cubicBezTo>
                      <a:pt x="9111" y="28475"/>
                      <a:pt x="9169" y="28377"/>
                      <a:pt x="9193" y="28261"/>
                    </a:cubicBezTo>
                    <a:cubicBezTo>
                      <a:pt x="9225" y="28181"/>
                      <a:pt x="9240" y="28143"/>
                      <a:pt x="9243" y="28143"/>
                    </a:cubicBezTo>
                    <a:lnTo>
                      <a:pt x="9243" y="28143"/>
                    </a:lnTo>
                    <a:cubicBezTo>
                      <a:pt x="9245" y="28143"/>
                      <a:pt x="9237" y="28173"/>
                      <a:pt x="9223" y="28231"/>
                    </a:cubicBezTo>
                    <a:cubicBezTo>
                      <a:pt x="9223" y="28269"/>
                      <a:pt x="9223" y="28307"/>
                      <a:pt x="9231" y="28307"/>
                    </a:cubicBezTo>
                    <a:cubicBezTo>
                      <a:pt x="9235" y="28307"/>
                      <a:pt x="9242" y="28294"/>
                      <a:pt x="9253" y="28261"/>
                    </a:cubicBezTo>
                    <a:cubicBezTo>
                      <a:pt x="9253" y="28261"/>
                      <a:pt x="9314" y="28170"/>
                      <a:pt x="9314" y="28139"/>
                    </a:cubicBezTo>
                    <a:cubicBezTo>
                      <a:pt x="9345" y="28109"/>
                      <a:pt x="9375" y="28079"/>
                      <a:pt x="9405" y="28048"/>
                    </a:cubicBezTo>
                    <a:cubicBezTo>
                      <a:pt x="9466" y="27987"/>
                      <a:pt x="9497" y="27957"/>
                      <a:pt x="9527" y="27896"/>
                    </a:cubicBezTo>
                    <a:cubicBezTo>
                      <a:pt x="9557" y="27835"/>
                      <a:pt x="9557" y="27835"/>
                      <a:pt x="9588" y="27835"/>
                    </a:cubicBezTo>
                    <a:cubicBezTo>
                      <a:pt x="9618" y="27835"/>
                      <a:pt x="9649" y="27805"/>
                      <a:pt x="9618" y="27775"/>
                    </a:cubicBezTo>
                    <a:cubicBezTo>
                      <a:pt x="9618" y="27714"/>
                      <a:pt x="9649" y="27653"/>
                      <a:pt x="9709" y="27653"/>
                    </a:cubicBezTo>
                    <a:cubicBezTo>
                      <a:pt x="9718" y="27662"/>
                      <a:pt x="9727" y="27666"/>
                      <a:pt x="9735" y="27666"/>
                    </a:cubicBezTo>
                    <a:cubicBezTo>
                      <a:pt x="9752" y="27666"/>
                      <a:pt x="9761" y="27644"/>
                      <a:pt x="9740" y="27623"/>
                    </a:cubicBezTo>
                    <a:cubicBezTo>
                      <a:pt x="9770" y="27562"/>
                      <a:pt x="9801" y="27531"/>
                      <a:pt x="9801" y="27531"/>
                    </a:cubicBezTo>
                    <a:cubicBezTo>
                      <a:pt x="9801" y="27531"/>
                      <a:pt x="10105" y="27197"/>
                      <a:pt x="10348" y="26832"/>
                    </a:cubicBezTo>
                    <a:cubicBezTo>
                      <a:pt x="10378" y="26802"/>
                      <a:pt x="10378" y="26741"/>
                      <a:pt x="10348" y="26711"/>
                    </a:cubicBezTo>
                    <a:cubicBezTo>
                      <a:pt x="10287" y="26680"/>
                      <a:pt x="10317" y="26680"/>
                      <a:pt x="10378" y="26680"/>
                    </a:cubicBezTo>
                    <a:cubicBezTo>
                      <a:pt x="10469" y="26680"/>
                      <a:pt x="10530" y="26620"/>
                      <a:pt x="10439" y="26589"/>
                    </a:cubicBezTo>
                    <a:cubicBezTo>
                      <a:pt x="10348" y="26589"/>
                      <a:pt x="10348" y="26589"/>
                      <a:pt x="10469" y="26559"/>
                    </a:cubicBezTo>
                    <a:cubicBezTo>
                      <a:pt x="10500" y="26528"/>
                      <a:pt x="10500" y="26528"/>
                      <a:pt x="10500" y="26468"/>
                    </a:cubicBezTo>
                    <a:cubicBezTo>
                      <a:pt x="10478" y="26446"/>
                      <a:pt x="10487" y="26425"/>
                      <a:pt x="10505" y="26425"/>
                    </a:cubicBezTo>
                    <a:cubicBezTo>
                      <a:pt x="10512" y="26425"/>
                      <a:pt x="10521" y="26428"/>
                      <a:pt x="10530" y="26437"/>
                    </a:cubicBezTo>
                    <a:cubicBezTo>
                      <a:pt x="10591" y="26407"/>
                      <a:pt x="10652" y="26376"/>
                      <a:pt x="10621" y="26376"/>
                    </a:cubicBezTo>
                    <a:cubicBezTo>
                      <a:pt x="10621" y="26376"/>
                      <a:pt x="10652" y="26316"/>
                      <a:pt x="10712" y="26316"/>
                    </a:cubicBezTo>
                    <a:cubicBezTo>
                      <a:pt x="10773" y="26285"/>
                      <a:pt x="10773" y="26224"/>
                      <a:pt x="10773" y="26164"/>
                    </a:cubicBezTo>
                    <a:cubicBezTo>
                      <a:pt x="10794" y="26060"/>
                      <a:pt x="10815" y="25999"/>
                      <a:pt x="10826" y="25999"/>
                    </a:cubicBezTo>
                    <a:cubicBezTo>
                      <a:pt x="10831" y="25999"/>
                      <a:pt x="10834" y="26013"/>
                      <a:pt x="10834" y="26042"/>
                    </a:cubicBezTo>
                    <a:cubicBezTo>
                      <a:pt x="10839" y="26056"/>
                      <a:pt x="10846" y="26062"/>
                      <a:pt x="10854" y="26062"/>
                    </a:cubicBezTo>
                    <a:cubicBezTo>
                      <a:pt x="10898" y="26062"/>
                      <a:pt x="10981" y="25881"/>
                      <a:pt x="10956" y="25829"/>
                    </a:cubicBezTo>
                    <a:cubicBezTo>
                      <a:pt x="10936" y="25771"/>
                      <a:pt x="10929" y="25750"/>
                      <a:pt x="10934" y="25750"/>
                    </a:cubicBezTo>
                    <a:lnTo>
                      <a:pt x="10934" y="25750"/>
                    </a:lnTo>
                    <a:cubicBezTo>
                      <a:pt x="10937" y="25750"/>
                      <a:pt x="10944" y="25757"/>
                      <a:pt x="10956" y="25769"/>
                    </a:cubicBezTo>
                    <a:cubicBezTo>
                      <a:pt x="10986" y="25769"/>
                      <a:pt x="10986" y="25738"/>
                      <a:pt x="10986" y="25738"/>
                    </a:cubicBezTo>
                    <a:cubicBezTo>
                      <a:pt x="11008" y="25694"/>
                      <a:pt x="11030" y="25665"/>
                      <a:pt x="11053" y="25665"/>
                    </a:cubicBezTo>
                    <a:cubicBezTo>
                      <a:pt x="11061" y="25665"/>
                      <a:pt x="11069" y="25669"/>
                      <a:pt x="11077" y="25677"/>
                    </a:cubicBezTo>
                    <a:cubicBezTo>
                      <a:pt x="11077" y="25677"/>
                      <a:pt x="11108" y="25617"/>
                      <a:pt x="11138" y="25525"/>
                    </a:cubicBezTo>
                    <a:cubicBezTo>
                      <a:pt x="11138" y="25404"/>
                      <a:pt x="11229" y="25282"/>
                      <a:pt x="11320" y="25282"/>
                    </a:cubicBezTo>
                    <a:lnTo>
                      <a:pt x="11320" y="25191"/>
                    </a:lnTo>
                    <a:cubicBezTo>
                      <a:pt x="11295" y="25116"/>
                      <a:pt x="11291" y="25062"/>
                      <a:pt x="11324" y="25062"/>
                    </a:cubicBezTo>
                    <a:cubicBezTo>
                      <a:pt x="11331" y="25062"/>
                      <a:pt x="11340" y="25064"/>
                      <a:pt x="11351" y="25069"/>
                    </a:cubicBezTo>
                    <a:cubicBezTo>
                      <a:pt x="11362" y="25081"/>
                      <a:pt x="11373" y="25092"/>
                      <a:pt x="11381" y="25100"/>
                    </a:cubicBezTo>
                    <a:lnTo>
                      <a:pt x="11381" y="25100"/>
                    </a:lnTo>
                    <a:cubicBezTo>
                      <a:pt x="11353" y="25044"/>
                      <a:pt x="11452" y="24913"/>
                      <a:pt x="11516" y="24913"/>
                    </a:cubicBezTo>
                    <a:cubicBezTo>
                      <a:pt x="11522" y="24913"/>
                      <a:pt x="11528" y="24915"/>
                      <a:pt x="11533" y="24917"/>
                    </a:cubicBezTo>
                    <a:cubicBezTo>
                      <a:pt x="11563" y="24917"/>
                      <a:pt x="11563" y="24917"/>
                      <a:pt x="11594" y="24887"/>
                    </a:cubicBezTo>
                    <a:lnTo>
                      <a:pt x="11563" y="24857"/>
                    </a:lnTo>
                    <a:cubicBezTo>
                      <a:pt x="11533" y="24857"/>
                      <a:pt x="11503" y="24826"/>
                      <a:pt x="11533" y="24796"/>
                    </a:cubicBezTo>
                    <a:cubicBezTo>
                      <a:pt x="11563" y="24735"/>
                      <a:pt x="11563" y="24705"/>
                      <a:pt x="11624" y="24705"/>
                    </a:cubicBezTo>
                    <a:cubicBezTo>
                      <a:pt x="11655" y="24705"/>
                      <a:pt x="11715" y="24674"/>
                      <a:pt x="11685" y="24644"/>
                    </a:cubicBezTo>
                    <a:cubicBezTo>
                      <a:pt x="11685" y="24644"/>
                      <a:pt x="11715" y="24613"/>
                      <a:pt x="11776" y="24583"/>
                    </a:cubicBezTo>
                    <a:cubicBezTo>
                      <a:pt x="11776" y="24553"/>
                      <a:pt x="11807" y="24492"/>
                      <a:pt x="11867" y="24401"/>
                    </a:cubicBezTo>
                    <a:cubicBezTo>
                      <a:pt x="11841" y="24348"/>
                      <a:pt x="11883" y="24273"/>
                      <a:pt x="11914" y="24273"/>
                    </a:cubicBezTo>
                    <a:cubicBezTo>
                      <a:pt x="11919" y="24273"/>
                      <a:pt x="11924" y="24275"/>
                      <a:pt x="11928" y="24279"/>
                    </a:cubicBezTo>
                    <a:cubicBezTo>
                      <a:pt x="11928" y="24279"/>
                      <a:pt x="11989" y="24188"/>
                      <a:pt x="11959" y="24127"/>
                    </a:cubicBezTo>
                    <a:cubicBezTo>
                      <a:pt x="12019" y="24036"/>
                      <a:pt x="12050" y="24006"/>
                      <a:pt x="12080" y="24006"/>
                    </a:cubicBezTo>
                    <a:cubicBezTo>
                      <a:pt x="12093" y="24018"/>
                      <a:pt x="12100" y="24026"/>
                      <a:pt x="12105" y="24026"/>
                    </a:cubicBezTo>
                    <a:cubicBezTo>
                      <a:pt x="12111" y="24026"/>
                      <a:pt x="12111" y="24011"/>
                      <a:pt x="12111" y="23975"/>
                    </a:cubicBezTo>
                    <a:cubicBezTo>
                      <a:pt x="12080" y="23975"/>
                      <a:pt x="12080" y="23914"/>
                      <a:pt x="12111" y="23884"/>
                    </a:cubicBezTo>
                    <a:cubicBezTo>
                      <a:pt x="12141" y="23823"/>
                      <a:pt x="12171" y="23793"/>
                      <a:pt x="12171" y="23793"/>
                    </a:cubicBezTo>
                    <a:cubicBezTo>
                      <a:pt x="12141" y="23762"/>
                      <a:pt x="12141" y="23762"/>
                      <a:pt x="12141" y="23732"/>
                    </a:cubicBezTo>
                    <a:cubicBezTo>
                      <a:pt x="12171" y="23671"/>
                      <a:pt x="12263" y="23550"/>
                      <a:pt x="12293" y="23519"/>
                    </a:cubicBezTo>
                    <a:cubicBezTo>
                      <a:pt x="12334" y="23438"/>
                      <a:pt x="12347" y="23411"/>
                      <a:pt x="12334" y="23411"/>
                    </a:cubicBezTo>
                    <a:cubicBezTo>
                      <a:pt x="12327" y="23411"/>
                      <a:pt x="12313" y="23418"/>
                      <a:pt x="12293" y="23428"/>
                    </a:cubicBezTo>
                    <a:cubicBezTo>
                      <a:pt x="12293" y="23439"/>
                      <a:pt x="12289" y="23446"/>
                      <a:pt x="12287" y="23446"/>
                    </a:cubicBezTo>
                    <a:cubicBezTo>
                      <a:pt x="12283" y="23446"/>
                      <a:pt x="12285" y="23425"/>
                      <a:pt x="12323" y="23367"/>
                    </a:cubicBezTo>
                    <a:cubicBezTo>
                      <a:pt x="12354" y="23337"/>
                      <a:pt x="12445" y="23215"/>
                      <a:pt x="12506" y="23063"/>
                    </a:cubicBezTo>
                    <a:cubicBezTo>
                      <a:pt x="12597" y="22911"/>
                      <a:pt x="12597" y="22911"/>
                      <a:pt x="12567" y="22881"/>
                    </a:cubicBezTo>
                    <a:lnTo>
                      <a:pt x="12567" y="22881"/>
                    </a:lnTo>
                    <a:cubicBezTo>
                      <a:pt x="12548" y="22887"/>
                      <a:pt x="12535" y="22889"/>
                      <a:pt x="12526" y="22889"/>
                    </a:cubicBezTo>
                    <a:cubicBezTo>
                      <a:pt x="12489" y="22889"/>
                      <a:pt x="12518" y="22851"/>
                      <a:pt x="12567" y="22851"/>
                    </a:cubicBezTo>
                    <a:cubicBezTo>
                      <a:pt x="12688" y="22790"/>
                      <a:pt x="12719" y="22729"/>
                      <a:pt x="12658" y="22729"/>
                    </a:cubicBezTo>
                    <a:cubicBezTo>
                      <a:pt x="12658" y="22668"/>
                      <a:pt x="12658" y="22668"/>
                      <a:pt x="12688" y="22607"/>
                    </a:cubicBezTo>
                    <a:cubicBezTo>
                      <a:pt x="12694" y="22613"/>
                      <a:pt x="12699" y="22615"/>
                      <a:pt x="12704" y="22615"/>
                    </a:cubicBezTo>
                    <a:cubicBezTo>
                      <a:pt x="12728" y="22615"/>
                      <a:pt x="12749" y="22561"/>
                      <a:pt x="12749" y="22486"/>
                    </a:cubicBezTo>
                    <a:cubicBezTo>
                      <a:pt x="12749" y="22450"/>
                      <a:pt x="12749" y="22435"/>
                      <a:pt x="12755" y="22435"/>
                    </a:cubicBezTo>
                    <a:cubicBezTo>
                      <a:pt x="12759" y="22435"/>
                      <a:pt x="12767" y="22443"/>
                      <a:pt x="12779" y="22455"/>
                    </a:cubicBezTo>
                    <a:lnTo>
                      <a:pt x="12840" y="22364"/>
                    </a:lnTo>
                    <a:cubicBezTo>
                      <a:pt x="12810" y="22243"/>
                      <a:pt x="12962" y="21999"/>
                      <a:pt x="12992" y="21939"/>
                    </a:cubicBezTo>
                    <a:cubicBezTo>
                      <a:pt x="12992" y="21939"/>
                      <a:pt x="13022" y="21908"/>
                      <a:pt x="13022" y="21847"/>
                    </a:cubicBezTo>
                    <a:cubicBezTo>
                      <a:pt x="12973" y="21798"/>
                      <a:pt x="12984" y="21748"/>
                      <a:pt x="13023" y="21748"/>
                    </a:cubicBezTo>
                    <a:cubicBezTo>
                      <a:pt x="13032" y="21748"/>
                      <a:pt x="13042" y="21751"/>
                      <a:pt x="13053" y="21756"/>
                    </a:cubicBezTo>
                    <a:cubicBezTo>
                      <a:pt x="13078" y="21769"/>
                      <a:pt x="13093" y="21776"/>
                      <a:pt x="13097" y="21776"/>
                    </a:cubicBezTo>
                    <a:cubicBezTo>
                      <a:pt x="13103" y="21776"/>
                      <a:pt x="13088" y="21762"/>
                      <a:pt x="13053" y="21726"/>
                    </a:cubicBezTo>
                    <a:cubicBezTo>
                      <a:pt x="13053" y="21672"/>
                      <a:pt x="13125" y="21473"/>
                      <a:pt x="13184" y="21473"/>
                    </a:cubicBezTo>
                    <a:cubicBezTo>
                      <a:pt x="13191" y="21473"/>
                      <a:pt x="13198" y="21476"/>
                      <a:pt x="13205" y="21483"/>
                    </a:cubicBezTo>
                    <a:cubicBezTo>
                      <a:pt x="13235" y="21513"/>
                      <a:pt x="13266" y="21513"/>
                      <a:pt x="13266" y="21513"/>
                    </a:cubicBezTo>
                    <a:cubicBezTo>
                      <a:pt x="13235" y="21452"/>
                      <a:pt x="13266" y="21422"/>
                      <a:pt x="13266" y="21422"/>
                    </a:cubicBezTo>
                    <a:cubicBezTo>
                      <a:pt x="13235" y="21422"/>
                      <a:pt x="13266" y="21361"/>
                      <a:pt x="13296" y="21209"/>
                    </a:cubicBezTo>
                    <a:cubicBezTo>
                      <a:pt x="13326" y="21118"/>
                      <a:pt x="13357" y="20936"/>
                      <a:pt x="13387" y="20844"/>
                    </a:cubicBezTo>
                    <a:cubicBezTo>
                      <a:pt x="13448" y="20753"/>
                      <a:pt x="13478" y="20601"/>
                      <a:pt x="13539" y="20571"/>
                    </a:cubicBezTo>
                    <a:cubicBezTo>
                      <a:pt x="13539" y="20510"/>
                      <a:pt x="13570" y="20480"/>
                      <a:pt x="13570" y="20358"/>
                    </a:cubicBezTo>
                    <a:cubicBezTo>
                      <a:pt x="13543" y="20331"/>
                      <a:pt x="13564" y="20232"/>
                      <a:pt x="13590" y="20232"/>
                    </a:cubicBezTo>
                    <a:cubicBezTo>
                      <a:pt x="13593" y="20232"/>
                      <a:pt x="13597" y="20233"/>
                      <a:pt x="13600" y="20237"/>
                    </a:cubicBezTo>
                    <a:lnTo>
                      <a:pt x="13630" y="20176"/>
                    </a:lnTo>
                    <a:cubicBezTo>
                      <a:pt x="13630" y="20085"/>
                      <a:pt x="13630" y="20024"/>
                      <a:pt x="13630" y="20024"/>
                    </a:cubicBezTo>
                    <a:cubicBezTo>
                      <a:pt x="13636" y="20030"/>
                      <a:pt x="13643" y="20032"/>
                      <a:pt x="13650" y="20032"/>
                    </a:cubicBezTo>
                    <a:cubicBezTo>
                      <a:pt x="13681" y="20032"/>
                      <a:pt x="13716" y="19988"/>
                      <a:pt x="13691" y="19963"/>
                    </a:cubicBezTo>
                    <a:cubicBezTo>
                      <a:pt x="13661" y="19933"/>
                      <a:pt x="13691" y="19902"/>
                      <a:pt x="13722" y="19811"/>
                    </a:cubicBezTo>
                    <a:cubicBezTo>
                      <a:pt x="13752" y="19750"/>
                      <a:pt x="13874" y="19355"/>
                      <a:pt x="13995" y="18930"/>
                    </a:cubicBezTo>
                    <a:cubicBezTo>
                      <a:pt x="14056" y="18747"/>
                      <a:pt x="14086" y="18534"/>
                      <a:pt x="14117" y="18382"/>
                    </a:cubicBezTo>
                    <a:cubicBezTo>
                      <a:pt x="14147" y="18230"/>
                      <a:pt x="14178" y="18139"/>
                      <a:pt x="14147" y="18139"/>
                    </a:cubicBezTo>
                    <a:cubicBezTo>
                      <a:pt x="14147" y="18139"/>
                      <a:pt x="14178" y="18078"/>
                      <a:pt x="14178" y="17987"/>
                    </a:cubicBezTo>
                    <a:cubicBezTo>
                      <a:pt x="14208" y="17926"/>
                      <a:pt x="14238" y="17835"/>
                      <a:pt x="14238" y="17835"/>
                    </a:cubicBezTo>
                    <a:cubicBezTo>
                      <a:pt x="14242" y="17837"/>
                      <a:pt x="14245" y="17838"/>
                      <a:pt x="14249" y="17838"/>
                    </a:cubicBezTo>
                    <a:cubicBezTo>
                      <a:pt x="14302" y="17838"/>
                      <a:pt x="14328" y="17614"/>
                      <a:pt x="14299" y="17471"/>
                    </a:cubicBezTo>
                    <a:cubicBezTo>
                      <a:pt x="14299" y="17410"/>
                      <a:pt x="14299" y="17349"/>
                      <a:pt x="14299" y="17319"/>
                    </a:cubicBezTo>
                    <a:cubicBezTo>
                      <a:pt x="14360" y="17319"/>
                      <a:pt x="14390" y="17167"/>
                      <a:pt x="14390" y="17075"/>
                    </a:cubicBezTo>
                    <a:cubicBezTo>
                      <a:pt x="14341" y="17026"/>
                      <a:pt x="14332" y="16976"/>
                      <a:pt x="14363" y="16976"/>
                    </a:cubicBezTo>
                    <a:cubicBezTo>
                      <a:pt x="14370" y="16976"/>
                      <a:pt x="14379" y="16979"/>
                      <a:pt x="14390" y="16984"/>
                    </a:cubicBezTo>
                    <a:cubicBezTo>
                      <a:pt x="14451" y="16984"/>
                      <a:pt x="14481" y="16893"/>
                      <a:pt x="14390" y="16771"/>
                    </a:cubicBezTo>
                    <a:cubicBezTo>
                      <a:pt x="14360" y="16711"/>
                      <a:pt x="14360" y="16711"/>
                      <a:pt x="14421" y="16680"/>
                    </a:cubicBezTo>
                    <a:cubicBezTo>
                      <a:pt x="14481" y="16650"/>
                      <a:pt x="14512" y="16589"/>
                      <a:pt x="14451" y="16589"/>
                    </a:cubicBezTo>
                    <a:cubicBezTo>
                      <a:pt x="14421" y="16528"/>
                      <a:pt x="14421" y="16467"/>
                      <a:pt x="14481" y="16437"/>
                    </a:cubicBezTo>
                    <a:cubicBezTo>
                      <a:pt x="14573" y="16346"/>
                      <a:pt x="14573" y="16346"/>
                      <a:pt x="14512" y="16285"/>
                    </a:cubicBezTo>
                    <a:cubicBezTo>
                      <a:pt x="14451" y="16224"/>
                      <a:pt x="14481" y="16042"/>
                      <a:pt x="14573" y="16012"/>
                    </a:cubicBezTo>
                    <a:cubicBezTo>
                      <a:pt x="14573" y="15951"/>
                      <a:pt x="14603" y="15920"/>
                      <a:pt x="14573" y="15890"/>
                    </a:cubicBezTo>
                    <a:lnTo>
                      <a:pt x="14603" y="15860"/>
                    </a:lnTo>
                    <a:cubicBezTo>
                      <a:pt x="14603" y="15799"/>
                      <a:pt x="14633" y="15768"/>
                      <a:pt x="14633" y="15768"/>
                    </a:cubicBezTo>
                    <a:lnTo>
                      <a:pt x="14573" y="15768"/>
                    </a:lnTo>
                    <a:cubicBezTo>
                      <a:pt x="14603" y="15708"/>
                      <a:pt x="14664" y="15404"/>
                      <a:pt x="14694" y="15069"/>
                    </a:cubicBezTo>
                    <a:cubicBezTo>
                      <a:pt x="14745" y="14616"/>
                      <a:pt x="14753" y="14475"/>
                      <a:pt x="14737" y="14475"/>
                    </a:cubicBezTo>
                    <a:lnTo>
                      <a:pt x="14737" y="14475"/>
                    </a:lnTo>
                    <a:cubicBezTo>
                      <a:pt x="14734" y="14475"/>
                      <a:pt x="14730" y="14481"/>
                      <a:pt x="14725" y="14492"/>
                    </a:cubicBezTo>
                    <a:cubicBezTo>
                      <a:pt x="14712" y="14496"/>
                      <a:pt x="14702" y="14498"/>
                      <a:pt x="14694" y="14498"/>
                    </a:cubicBezTo>
                    <a:cubicBezTo>
                      <a:pt x="14642" y="14498"/>
                      <a:pt x="14672" y="14423"/>
                      <a:pt x="14725" y="14370"/>
                    </a:cubicBezTo>
                    <a:cubicBezTo>
                      <a:pt x="14725" y="14340"/>
                      <a:pt x="14755" y="14249"/>
                      <a:pt x="14785" y="14127"/>
                    </a:cubicBezTo>
                    <a:cubicBezTo>
                      <a:pt x="14785" y="14036"/>
                      <a:pt x="14785" y="13945"/>
                      <a:pt x="14816" y="13945"/>
                    </a:cubicBezTo>
                    <a:lnTo>
                      <a:pt x="14816" y="13884"/>
                    </a:lnTo>
                    <a:cubicBezTo>
                      <a:pt x="14755" y="13793"/>
                      <a:pt x="14785" y="13489"/>
                      <a:pt x="14816" y="13367"/>
                    </a:cubicBezTo>
                    <a:cubicBezTo>
                      <a:pt x="14816" y="13246"/>
                      <a:pt x="14816" y="13215"/>
                      <a:pt x="14785" y="13094"/>
                    </a:cubicBezTo>
                    <a:cubicBezTo>
                      <a:pt x="14755" y="13002"/>
                      <a:pt x="14755" y="13002"/>
                      <a:pt x="14785" y="12972"/>
                    </a:cubicBezTo>
                    <a:cubicBezTo>
                      <a:pt x="14816" y="12972"/>
                      <a:pt x="14846" y="12668"/>
                      <a:pt x="14785" y="12668"/>
                    </a:cubicBezTo>
                    <a:lnTo>
                      <a:pt x="14816" y="12607"/>
                    </a:lnTo>
                    <a:cubicBezTo>
                      <a:pt x="14846" y="12577"/>
                      <a:pt x="14816" y="12516"/>
                      <a:pt x="14785" y="12516"/>
                    </a:cubicBezTo>
                    <a:cubicBezTo>
                      <a:pt x="14725" y="12516"/>
                      <a:pt x="14725" y="12455"/>
                      <a:pt x="14816" y="12425"/>
                    </a:cubicBezTo>
                    <a:cubicBezTo>
                      <a:pt x="14907" y="12425"/>
                      <a:pt x="14907" y="12364"/>
                      <a:pt x="14877" y="12364"/>
                    </a:cubicBezTo>
                    <a:cubicBezTo>
                      <a:pt x="14816" y="12303"/>
                      <a:pt x="14785" y="12273"/>
                      <a:pt x="14816" y="12212"/>
                    </a:cubicBezTo>
                    <a:cubicBezTo>
                      <a:pt x="14816" y="12182"/>
                      <a:pt x="14816" y="12121"/>
                      <a:pt x="14755" y="12121"/>
                    </a:cubicBezTo>
                    <a:cubicBezTo>
                      <a:pt x="14725" y="12121"/>
                      <a:pt x="14725" y="12060"/>
                      <a:pt x="14725" y="12030"/>
                    </a:cubicBezTo>
                    <a:cubicBezTo>
                      <a:pt x="14755" y="12030"/>
                      <a:pt x="14755" y="12030"/>
                      <a:pt x="14785" y="12060"/>
                    </a:cubicBezTo>
                    <a:cubicBezTo>
                      <a:pt x="14785" y="12039"/>
                      <a:pt x="14785" y="12007"/>
                      <a:pt x="14785" y="11969"/>
                    </a:cubicBezTo>
                    <a:cubicBezTo>
                      <a:pt x="14785" y="11908"/>
                      <a:pt x="14816" y="11817"/>
                      <a:pt x="14846" y="11817"/>
                    </a:cubicBezTo>
                    <a:cubicBezTo>
                      <a:pt x="14867" y="11796"/>
                      <a:pt x="14874" y="11761"/>
                      <a:pt x="14856" y="11761"/>
                    </a:cubicBezTo>
                    <a:cubicBezTo>
                      <a:pt x="14848" y="11761"/>
                      <a:pt x="14835" y="11768"/>
                      <a:pt x="14816" y="11787"/>
                    </a:cubicBezTo>
                    <a:cubicBezTo>
                      <a:pt x="14755" y="11787"/>
                      <a:pt x="14755" y="11787"/>
                      <a:pt x="14725" y="11665"/>
                    </a:cubicBezTo>
                    <a:cubicBezTo>
                      <a:pt x="14725" y="11635"/>
                      <a:pt x="14725" y="11574"/>
                      <a:pt x="14755" y="11574"/>
                    </a:cubicBezTo>
                    <a:cubicBezTo>
                      <a:pt x="14816" y="11574"/>
                      <a:pt x="14816" y="11574"/>
                      <a:pt x="14785" y="11483"/>
                    </a:cubicBezTo>
                    <a:cubicBezTo>
                      <a:pt x="14785" y="11331"/>
                      <a:pt x="14694" y="11179"/>
                      <a:pt x="14633" y="11148"/>
                    </a:cubicBezTo>
                    <a:cubicBezTo>
                      <a:pt x="14542" y="11148"/>
                      <a:pt x="14542" y="11148"/>
                      <a:pt x="14633" y="11087"/>
                    </a:cubicBezTo>
                    <a:cubicBezTo>
                      <a:pt x="14664" y="11087"/>
                      <a:pt x="14664" y="11057"/>
                      <a:pt x="14633" y="10996"/>
                    </a:cubicBezTo>
                    <a:cubicBezTo>
                      <a:pt x="14613" y="10996"/>
                      <a:pt x="14620" y="10969"/>
                      <a:pt x="14627" y="10969"/>
                    </a:cubicBezTo>
                    <a:lnTo>
                      <a:pt x="14627" y="10969"/>
                    </a:lnTo>
                    <a:cubicBezTo>
                      <a:pt x="14630" y="10969"/>
                      <a:pt x="14633" y="10976"/>
                      <a:pt x="14633" y="10996"/>
                    </a:cubicBezTo>
                    <a:cubicBezTo>
                      <a:pt x="14694" y="10996"/>
                      <a:pt x="14694" y="11057"/>
                      <a:pt x="14694" y="11087"/>
                    </a:cubicBezTo>
                    <a:lnTo>
                      <a:pt x="14725" y="11087"/>
                    </a:lnTo>
                    <a:cubicBezTo>
                      <a:pt x="14785" y="11027"/>
                      <a:pt x="14785" y="10996"/>
                      <a:pt x="14725" y="10935"/>
                    </a:cubicBezTo>
                    <a:cubicBezTo>
                      <a:pt x="14664" y="10905"/>
                      <a:pt x="14664" y="10905"/>
                      <a:pt x="14694" y="10844"/>
                    </a:cubicBezTo>
                    <a:cubicBezTo>
                      <a:pt x="14725" y="10783"/>
                      <a:pt x="14755" y="10753"/>
                      <a:pt x="14725" y="10753"/>
                    </a:cubicBezTo>
                    <a:cubicBezTo>
                      <a:pt x="14725" y="10753"/>
                      <a:pt x="14725" y="10662"/>
                      <a:pt x="14755" y="10601"/>
                    </a:cubicBezTo>
                    <a:cubicBezTo>
                      <a:pt x="14755" y="10510"/>
                      <a:pt x="14755" y="10449"/>
                      <a:pt x="14694" y="10449"/>
                    </a:cubicBezTo>
                    <a:cubicBezTo>
                      <a:pt x="14664" y="10449"/>
                      <a:pt x="14664" y="10419"/>
                      <a:pt x="14664" y="10358"/>
                    </a:cubicBezTo>
                    <a:cubicBezTo>
                      <a:pt x="14664" y="10297"/>
                      <a:pt x="14664" y="10267"/>
                      <a:pt x="14633" y="10267"/>
                    </a:cubicBezTo>
                    <a:cubicBezTo>
                      <a:pt x="14603" y="10267"/>
                      <a:pt x="14542" y="10236"/>
                      <a:pt x="14542" y="10115"/>
                    </a:cubicBezTo>
                    <a:cubicBezTo>
                      <a:pt x="14512" y="10024"/>
                      <a:pt x="14512" y="10024"/>
                      <a:pt x="14573" y="9963"/>
                    </a:cubicBezTo>
                    <a:cubicBezTo>
                      <a:pt x="14603" y="9963"/>
                      <a:pt x="14603" y="9932"/>
                      <a:pt x="14603" y="9872"/>
                    </a:cubicBezTo>
                    <a:cubicBezTo>
                      <a:pt x="14603" y="9872"/>
                      <a:pt x="14603" y="9811"/>
                      <a:pt x="14633" y="9780"/>
                    </a:cubicBezTo>
                    <a:cubicBezTo>
                      <a:pt x="14633" y="9720"/>
                      <a:pt x="14603" y="9720"/>
                      <a:pt x="14573" y="9720"/>
                    </a:cubicBezTo>
                    <a:lnTo>
                      <a:pt x="14512" y="9720"/>
                    </a:lnTo>
                    <a:cubicBezTo>
                      <a:pt x="14512" y="9689"/>
                      <a:pt x="14573" y="9628"/>
                      <a:pt x="14603" y="9628"/>
                    </a:cubicBezTo>
                    <a:cubicBezTo>
                      <a:pt x="14664" y="9568"/>
                      <a:pt x="14664" y="9568"/>
                      <a:pt x="14603" y="9568"/>
                    </a:cubicBezTo>
                    <a:cubicBezTo>
                      <a:pt x="14573" y="9568"/>
                      <a:pt x="14512" y="9537"/>
                      <a:pt x="14542" y="9446"/>
                    </a:cubicBezTo>
                    <a:cubicBezTo>
                      <a:pt x="14542" y="9325"/>
                      <a:pt x="14512" y="9233"/>
                      <a:pt x="14542" y="9233"/>
                    </a:cubicBezTo>
                    <a:cubicBezTo>
                      <a:pt x="14573" y="9173"/>
                      <a:pt x="14542" y="9142"/>
                      <a:pt x="14542" y="9142"/>
                    </a:cubicBezTo>
                    <a:cubicBezTo>
                      <a:pt x="14481" y="9081"/>
                      <a:pt x="14481" y="9051"/>
                      <a:pt x="14512" y="8899"/>
                    </a:cubicBezTo>
                    <a:cubicBezTo>
                      <a:pt x="14535" y="8694"/>
                      <a:pt x="14540" y="8643"/>
                      <a:pt x="14516" y="8643"/>
                    </a:cubicBezTo>
                    <a:cubicBezTo>
                      <a:pt x="14508" y="8643"/>
                      <a:pt x="14497" y="8648"/>
                      <a:pt x="14481" y="8656"/>
                    </a:cubicBezTo>
                    <a:cubicBezTo>
                      <a:pt x="14421" y="8656"/>
                      <a:pt x="14390" y="8656"/>
                      <a:pt x="14451" y="8595"/>
                    </a:cubicBezTo>
                    <a:cubicBezTo>
                      <a:pt x="14481" y="8534"/>
                      <a:pt x="14451" y="8504"/>
                      <a:pt x="14390" y="8413"/>
                    </a:cubicBezTo>
                    <a:cubicBezTo>
                      <a:pt x="14360" y="8382"/>
                      <a:pt x="14299" y="8382"/>
                      <a:pt x="14238" y="8382"/>
                    </a:cubicBezTo>
                    <a:cubicBezTo>
                      <a:pt x="14178" y="8382"/>
                      <a:pt x="14178" y="8382"/>
                      <a:pt x="14208" y="8291"/>
                    </a:cubicBezTo>
                    <a:cubicBezTo>
                      <a:pt x="14178" y="8230"/>
                      <a:pt x="14208" y="8200"/>
                      <a:pt x="14238" y="8200"/>
                    </a:cubicBezTo>
                    <a:cubicBezTo>
                      <a:pt x="14244" y="8194"/>
                      <a:pt x="14250" y="8191"/>
                      <a:pt x="14256" y="8191"/>
                    </a:cubicBezTo>
                    <a:cubicBezTo>
                      <a:pt x="14280" y="8191"/>
                      <a:pt x="14299" y="8230"/>
                      <a:pt x="14299" y="8230"/>
                    </a:cubicBezTo>
                    <a:lnTo>
                      <a:pt x="14299" y="8291"/>
                    </a:lnTo>
                    <a:cubicBezTo>
                      <a:pt x="14330" y="8261"/>
                      <a:pt x="14360" y="8261"/>
                      <a:pt x="14360" y="8169"/>
                    </a:cubicBezTo>
                    <a:cubicBezTo>
                      <a:pt x="14360" y="8109"/>
                      <a:pt x="14360" y="8078"/>
                      <a:pt x="14330" y="8078"/>
                    </a:cubicBezTo>
                    <a:cubicBezTo>
                      <a:pt x="14360" y="8017"/>
                      <a:pt x="14330" y="7926"/>
                      <a:pt x="14330" y="7835"/>
                    </a:cubicBezTo>
                    <a:cubicBezTo>
                      <a:pt x="14299" y="7744"/>
                      <a:pt x="14269" y="7592"/>
                      <a:pt x="14299" y="7531"/>
                    </a:cubicBezTo>
                    <a:cubicBezTo>
                      <a:pt x="14269" y="7440"/>
                      <a:pt x="14269" y="7379"/>
                      <a:pt x="14238" y="7379"/>
                    </a:cubicBezTo>
                    <a:cubicBezTo>
                      <a:pt x="14226" y="7385"/>
                      <a:pt x="14215" y="7388"/>
                      <a:pt x="14206" y="7388"/>
                    </a:cubicBezTo>
                    <a:cubicBezTo>
                      <a:pt x="14199" y="7388"/>
                      <a:pt x="14192" y="7386"/>
                      <a:pt x="14188" y="7384"/>
                    </a:cubicBezTo>
                    <a:lnTo>
                      <a:pt x="14188" y="7384"/>
                    </a:lnTo>
                    <a:cubicBezTo>
                      <a:pt x="14191" y="7393"/>
                      <a:pt x="14190" y="7397"/>
                      <a:pt x="14182" y="7397"/>
                    </a:cubicBezTo>
                    <a:cubicBezTo>
                      <a:pt x="14171" y="7397"/>
                      <a:pt x="14150" y="7390"/>
                      <a:pt x="14117" y="7379"/>
                    </a:cubicBezTo>
                    <a:lnTo>
                      <a:pt x="14026" y="7288"/>
                    </a:lnTo>
                    <a:cubicBezTo>
                      <a:pt x="14026" y="7279"/>
                      <a:pt x="14028" y="7275"/>
                      <a:pt x="14034" y="7275"/>
                    </a:cubicBezTo>
                    <a:cubicBezTo>
                      <a:pt x="14049" y="7275"/>
                      <a:pt x="14083" y="7297"/>
                      <a:pt x="14147" y="7318"/>
                    </a:cubicBezTo>
                    <a:cubicBezTo>
                      <a:pt x="14159" y="7336"/>
                      <a:pt x="14169" y="7351"/>
                      <a:pt x="14176" y="7362"/>
                    </a:cubicBezTo>
                    <a:lnTo>
                      <a:pt x="14176" y="7362"/>
                    </a:lnTo>
                    <a:cubicBezTo>
                      <a:pt x="14179" y="7355"/>
                      <a:pt x="14189" y="7349"/>
                      <a:pt x="14208" y="7349"/>
                    </a:cubicBezTo>
                    <a:cubicBezTo>
                      <a:pt x="14269" y="7288"/>
                      <a:pt x="14147" y="6650"/>
                      <a:pt x="14056" y="6619"/>
                    </a:cubicBezTo>
                    <a:cubicBezTo>
                      <a:pt x="14056" y="6619"/>
                      <a:pt x="14056" y="6589"/>
                      <a:pt x="14026" y="6528"/>
                    </a:cubicBezTo>
                    <a:cubicBezTo>
                      <a:pt x="14056" y="6437"/>
                      <a:pt x="13965" y="6133"/>
                      <a:pt x="13934" y="6103"/>
                    </a:cubicBezTo>
                    <a:cubicBezTo>
                      <a:pt x="13934" y="6103"/>
                      <a:pt x="13934" y="6042"/>
                      <a:pt x="13904" y="5951"/>
                    </a:cubicBezTo>
                    <a:cubicBezTo>
                      <a:pt x="13904" y="5859"/>
                      <a:pt x="13904" y="5799"/>
                      <a:pt x="13843" y="5768"/>
                    </a:cubicBezTo>
                    <a:cubicBezTo>
                      <a:pt x="13813" y="5738"/>
                      <a:pt x="13782" y="5738"/>
                      <a:pt x="13813" y="5738"/>
                    </a:cubicBezTo>
                    <a:cubicBezTo>
                      <a:pt x="13843" y="5707"/>
                      <a:pt x="13813" y="5616"/>
                      <a:pt x="13752" y="5434"/>
                    </a:cubicBezTo>
                    <a:cubicBezTo>
                      <a:pt x="13713" y="5318"/>
                      <a:pt x="13699" y="5276"/>
                      <a:pt x="13686" y="5276"/>
                    </a:cubicBezTo>
                    <a:cubicBezTo>
                      <a:pt x="13679" y="5276"/>
                      <a:pt x="13672" y="5290"/>
                      <a:pt x="13661" y="5312"/>
                    </a:cubicBezTo>
                    <a:cubicBezTo>
                      <a:pt x="13600" y="5130"/>
                      <a:pt x="13630" y="5100"/>
                      <a:pt x="13661" y="5100"/>
                    </a:cubicBezTo>
                    <a:cubicBezTo>
                      <a:pt x="13669" y="5104"/>
                      <a:pt x="13676" y="5106"/>
                      <a:pt x="13681" y="5106"/>
                    </a:cubicBezTo>
                    <a:cubicBezTo>
                      <a:pt x="13712" y="5106"/>
                      <a:pt x="13678" y="5034"/>
                      <a:pt x="13600" y="5008"/>
                    </a:cubicBezTo>
                    <a:cubicBezTo>
                      <a:pt x="13509" y="4978"/>
                      <a:pt x="13478" y="4887"/>
                      <a:pt x="13509" y="4887"/>
                    </a:cubicBezTo>
                    <a:cubicBezTo>
                      <a:pt x="13539" y="4887"/>
                      <a:pt x="13570" y="4917"/>
                      <a:pt x="13570" y="4978"/>
                    </a:cubicBezTo>
                    <a:cubicBezTo>
                      <a:pt x="13570" y="4978"/>
                      <a:pt x="13600" y="4948"/>
                      <a:pt x="13630" y="4948"/>
                    </a:cubicBezTo>
                    <a:cubicBezTo>
                      <a:pt x="13630" y="4917"/>
                      <a:pt x="13630" y="4917"/>
                      <a:pt x="13570" y="4856"/>
                    </a:cubicBezTo>
                    <a:cubicBezTo>
                      <a:pt x="13570" y="4856"/>
                      <a:pt x="13570" y="4826"/>
                      <a:pt x="13509" y="4796"/>
                    </a:cubicBezTo>
                    <a:cubicBezTo>
                      <a:pt x="13497" y="4772"/>
                      <a:pt x="13486" y="4762"/>
                      <a:pt x="13474" y="4762"/>
                    </a:cubicBezTo>
                    <a:cubicBezTo>
                      <a:pt x="13455" y="4762"/>
                      <a:pt x="13436" y="4788"/>
                      <a:pt x="13418" y="4826"/>
                    </a:cubicBezTo>
                    <a:cubicBezTo>
                      <a:pt x="13418" y="4834"/>
                      <a:pt x="13415" y="4838"/>
                      <a:pt x="13412" y="4838"/>
                    </a:cubicBezTo>
                    <a:cubicBezTo>
                      <a:pt x="13404" y="4838"/>
                      <a:pt x="13387" y="4810"/>
                      <a:pt x="13387" y="4765"/>
                    </a:cubicBezTo>
                    <a:cubicBezTo>
                      <a:pt x="13387" y="4707"/>
                      <a:pt x="13399" y="4686"/>
                      <a:pt x="13416" y="4686"/>
                    </a:cubicBezTo>
                    <a:cubicBezTo>
                      <a:pt x="13426" y="4686"/>
                      <a:pt x="13437" y="4693"/>
                      <a:pt x="13448" y="4704"/>
                    </a:cubicBezTo>
                    <a:cubicBezTo>
                      <a:pt x="13478" y="4735"/>
                      <a:pt x="13509" y="4735"/>
                      <a:pt x="13539" y="4735"/>
                    </a:cubicBezTo>
                    <a:cubicBezTo>
                      <a:pt x="13570" y="4704"/>
                      <a:pt x="13418" y="4492"/>
                      <a:pt x="13357" y="4492"/>
                    </a:cubicBezTo>
                    <a:lnTo>
                      <a:pt x="13387" y="4461"/>
                    </a:lnTo>
                    <a:cubicBezTo>
                      <a:pt x="13418" y="4461"/>
                      <a:pt x="13387" y="4370"/>
                      <a:pt x="13357" y="4279"/>
                    </a:cubicBezTo>
                    <a:cubicBezTo>
                      <a:pt x="13296" y="4188"/>
                      <a:pt x="13296" y="4127"/>
                      <a:pt x="13266" y="4127"/>
                    </a:cubicBezTo>
                    <a:cubicBezTo>
                      <a:pt x="13250" y="4142"/>
                      <a:pt x="13235" y="4150"/>
                      <a:pt x="13220" y="4150"/>
                    </a:cubicBezTo>
                    <a:cubicBezTo>
                      <a:pt x="13205" y="4150"/>
                      <a:pt x="13190" y="4142"/>
                      <a:pt x="13174" y="4127"/>
                    </a:cubicBezTo>
                    <a:lnTo>
                      <a:pt x="13174" y="4127"/>
                    </a:lnTo>
                    <a:cubicBezTo>
                      <a:pt x="13205" y="4157"/>
                      <a:pt x="13174" y="4188"/>
                      <a:pt x="13144" y="4188"/>
                    </a:cubicBezTo>
                    <a:cubicBezTo>
                      <a:pt x="13144" y="4188"/>
                      <a:pt x="13144" y="4096"/>
                      <a:pt x="13144" y="4036"/>
                    </a:cubicBezTo>
                    <a:cubicBezTo>
                      <a:pt x="13174" y="3914"/>
                      <a:pt x="13174" y="3793"/>
                      <a:pt x="13114" y="3610"/>
                    </a:cubicBezTo>
                    <a:cubicBezTo>
                      <a:pt x="13083" y="3519"/>
                      <a:pt x="13022" y="3397"/>
                      <a:pt x="13022" y="3337"/>
                    </a:cubicBezTo>
                    <a:cubicBezTo>
                      <a:pt x="12997" y="3262"/>
                      <a:pt x="12993" y="3207"/>
                      <a:pt x="12975" y="3207"/>
                    </a:cubicBezTo>
                    <a:cubicBezTo>
                      <a:pt x="12972" y="3207"/>
                      <a:pt x="12967" y="3210"/>
                      <a:pt x="12962" y="3215"/>
                    </a:cubicBezTo>
                    <a:lnTo>
                      <a:pt x="12901" y="3124"/>
                    </a:lnTo>
                    <a:cubicBezTo>
                      <a:pt x="12931" y="3063"/>
                      <a:pt x="12871" y="2972"/>
                      <a:pt x="12840" y="2972"/>
                    </a:cubicBezTo>
                    <a:cubicBezTo>
                      <a:pt x="12810" y="2941"/>
                      <a:pt x="12810" y="2881"/>
                      <a:pt x="12810" y="2850"/>
                    </a:cubicBezTo>
                    <a:cubicBezTo>
                      <a:pt x="12826" y="2785"/>
                      <a:pt x="12834" y="2755"/>
                      <a:pt x="12823" y="2755"/>
                    </a:cubicBezTo>
                    <a:cubicBezTo>
                      <a:pt x="12814" y="2755"/>
                      <a:pt x="12791" y="2778"/>
                      <a:pt x="12749" y="2820"/>
                    </a:cubicBezTo>
                    <a:cubicBezTo>
                      <a:pt x="12719" y="2820"/>
                      <a:pt x="12719" y="2911"/>
                      <a:pt x="12749" y="2972"/>
                    </a:cubicBezTo>
                    <a:lnTo>
                      <a:pt x="12810" y="3093"/>
                    </a:lnTo>
                    <a:lnTo>
                      <a:pt x="12810" y="3093"/>
                    </a:lnTo>
                    <a:lnTo>
                      <a:pt x="12719" y="2972"/>
                    </a:lnTo>
                    <a:cubicBezTo>
                      <a:pt x="12692" y="2946"/>
                      <a:pt x="12644" y="2875"/>
                      <a:pt x="12611" y="2875"/>
                    </a:cubicBezTo>
                    <a:cubicBezTo>
                      <a:pt x="12606" y="2875"/>
                      <a:pt x="12601" y="2876"/>
                      <a:pt x="12597" y="2881"/>
                    </a:cubicBezTo>
                    <a:cubicBezTo>
                      <a:pt x="12597" y="2881"/>
                      <a:pt x="12567" y="2881"/>
                      <a:pt x="12536" y="2850"/>
                    </a:cubicBezTo>
                    <a:cubicBezTo>
                      <a:pt x="12536" y="2850"/>
                      <a:pt x="12567" y="2820"/>
                      <a:pt x="12597" y="2820"/>
                    </a:cubicBezTo>
                    <a:cubicBezTo>
                      <a:pt x="12627" y="2835"/>
                      <a:pt x="12650" y="2843"/>
                      <a:pt x="12669" y="2843"/>
                    </a:cubicBezTo>
                    <a:cubicBezTo>
                      <a:pt x="12688" y="2843"/>
                      <a:pt x="12703" y="2835"/>
                      <a:pt x="12719" y="2820"/>
                    </a:cubicBezTo>
                    <a:cubicBezTo>
                      <a:pt x="12746" y="2764"/>
                      <a:pt x="12749" y="2634"/>
                      <a:pt x="12680" y="2634"/>
                    </a:cubicBezTo>
                    <a:cubicBezTo>
                      <a:pt x="12673" y="2634"/>
                      <a:pt x="12666" y="2635"/>
                      <a:pt x="12658" y="2637"/>
                    </a:cubicBezTo>
                    <a:cubicBezTo>
                      <a:pt x="12658" y="2577"/>
                      <a:pt x="12658" y="2577"/>
                      <a:pt x="12658" y="2516"/>
                    </a:cubicBezTo>
                    <a:cubicBezTo>
                      <a:pt x="12688" y="2516"/>
                      <a:pt x="12688" y="2455"/>
                      <a:pt x="12597" y="2455"/>
                    </a:cubicBezTo>
                    <a:cubicBezTo>
                      <a:pt x="12506" y="2425"/>
                      <a:pt x="12506" y="2394"/>
                      <a:pt x="12536" y="2303"/>
                    </a:cubicBezTo>
                    <a:cubicBezTo>
                      <a:pt x="12567" y="2212"/>
                      <a:pt x="12475" y="2030"/>
                      <a:pt x="12445" y="2030"/>
                    </a:cubicBezTo>
                    <a:cubicBezTo>
                      <a:pt x="12438" y="2033"/>
                      <a:pt x="12432" y="2034"/>
                      <a:pt x="12425" y="2034"/>
                    </a:cubicBezTo>
                    <a:cubicBezTo>
                      <a:pt x="12372" y="2034"/>
                      <a:pt x="12323" y="1932"/>
                      <a:pt x="12323" y="1878"/>
                    </a:cubicBezTo>
                    <a:cubicBezTo>
                      <a:pt x="12323" y="1817"/>
                      <a:pt x="12323" y="1756"/>
                      <a:pt x="12263" y="1726"/>
                    </a:cubicBezTo>
                    <a:cubicBezTo>
                      <a:pt x="12293" y="1726"/>
                      <a:pt x="12293" y="1665"/>
                      <a:pt x="12263" y="1634"/>
                    </a:cubicBezTo>
                    <a:cubicBezTo>
                      <a:pt x="12263" y="1634"/>
                      <a:pt x="12255" y="1627"/>
                      <a:pt x="12247" y="1627"/>
                    </a:cubicBezTo>
                    <a:cubicBezTo>
                      <a:pt x="12240" y="1627"/>
                      <a:pt x="12232" y="1634"/>
                      <a:pt x="12232" y="1665"/>
                    </a:cubicBezTo>
                    <a:cubicBezTo>
                      <a:pt x="12232" y="1665"/>
                      <a:pt x="12171" y="1634"/>
                      <a:pt x="12111" y="1604"/>
                    </a:cubicBezTo>
                    <a:lnTo>
                      <a:pt x="12111" y="1604"/>
                    </a:lnTo>
                    <a:cubicBezTo>
                      <a:pt x="12141" y="1634"/>
                      <a:pt x="12111" y="1634"/>
                      <a:pt x="12080" y="1665"/>
                    </a:cubicBezTo>
                    <a:cubicBezTo>
                      <a:pt x="12050" y="1665"/>
                      <a:pt x="11989" y="1482"/>
                      <a:pt x="12050" y="1361"/>
                    </a:cubicBezTo>
                    <a:lnTo>
                      <a:pt x="12050" y="1239"/>
                    </a:lnTo>
                    <a:lnTo>
                      <a:pt x="11989" y="1270"/>
                    </a:lnTo>
                    <a:cubicBezTo>
                      <a:pt x="11989" y="1209"/>
                      <a:pt x="11959" y="1178"/>
                      <a:pt x="11989" y="1148"/>
                    </a:cubicBezTo>
                    <a:cubicBezTo>
                      <a:pt x="12019" y="1148"/>
                      <a:pt x="12019" y="1148"/>
                      <a:pt x="11989" y="1087"/>
                    </a:cubicBezTo>
                    <a:cubicBezTo>
                      <a:pt x="11989" y="1087"/>
                      <a:pt x="11989" y="1057"/>
                      <a:pt x="11959" y="1057"/>
                    </a:cubicBezTo>
                    <a:cubicBezTo>
                      <a:pt x="11928" y="1072"/>
                      <a:pt x="11913" y="1080"/>
                      <a:pt x="11905" y="1080"/>
                    </a:cubicBezTo>
                    <a:cubicBezTo>
                      <a:pt x="11898" y="1080"/>
                      <a:pt x="11898" y="1072"/>
                      <a:pt x="11898" y="1057"/>
                    </a:cubicBezTo>
                    <a:cubicBezTo>
                      <a:pt x="11928" y="966"/>
                      <a:pt x="11898" y="935"/>
                      <a:pt x="11807" y="905"/>
                    </a:cubicBezTo>
                    <a:cubicBezTo>
                      <a:pt x="11781" y="918"/>
                      <a:pt x="11767" y="925"/>
                      <a:pt x="11762" y="925"/>
                    </a:cubicBezTo>
                    <a:cubicBezTo>
                      <a:pt x="11756" y="925"/>
                      <a:pt x="11771" y="910"/>
                      <a:pt x="11807" y="875"/>
                    </a:cubicBezTo>
                    <a:cubicBezTo>
                      <a:pt x="11837" y="844"/>
                      <a:pt x="11837" y="783"/>
                      <a:pt x="11807" y="753"/>
                    </a:cubicBezTo>
                    <a:lnTo>
                      <a:pt x="11776" y="783"/>
                    </a:lnTo>
                    <a:cubicBezTo>
                      <a:pt x="11765" y="789"/>
                      <a:pt x="11755" y="791"/>
                      <a:pt x="11746" y="791"/>
                    </a:cubicBezTo>
                    <a:cubicBezTo>
                      <a:pt x="11706" y="791"/>
                      <a:pt x="11691" y="742"/>
                      <a:pt x="11715" y="692"/>
                    </a:cubicBezTo>
                    <a:cubicBezTo>
                      <a:pt x="11746" y="692"/>
                      <a:pt x="11715" y="631"/>
                      <a:pt x="11624" y="571"/>
                    </a:cubicBezTo>
                    <a:cubicBezTo>
                      <a:pt x="11594" y="479"/>
                      <a:pt x="11563" y="449"/>
                      <a:pt x="11594" y="419"/>
                    </a:cubicBezTo>
                    <a:cubicBezTo>
                      <a:pt x="11655" y="388"/>
                      <a:pt x="11655" y="388"/>
                      <a:pt x="11563" y="388"/>
                    </a:cubicBezTo>
                    <a:cubicBezTo>
                      <a:pt x="11503" y="358"/>
                      <a:pt x="11503" y="358"/>
                      <a:pt x="11503" y="267"/>
                    </a:cubicBezTo>
                    <a:cubicBezTo>
                      <a:pt x="11503" y="206"/>
                      <a:pt x="11503" y="206"/>
                      <a:pt x="11442" y="175"/>
                    </a:cubicBezTo>
                    <a:cubicBezTo>
                      <a:pt x="11381" y="206"/>
                      <a:pt x="11351" y="206"/>
                      <a:pt x="11381" y="267"/>
                    </a:cubicBezTo>
                    <a:cubicBezTo>
                      <a:pt x="11412" y="297"/>
                      <a:pt x="11412" y="297"/>
                      <a:pt x="11381" y="327"/>
                    </a:cubicBezTo>
                    <a:cubicBezTo>
                      <a:pt x="11381" y="327"/>
                      <a:pt x="11351" y="267"/>
                      <a:pt x="11320" y="236"/>
                    </a:cubicBezTo>
                    <a:cubicBezTo>
                      <a:pt x="11320" y="175"/>
                      <a:pt x="11290" y="145"/>
                      <a:pt x="11199" y="84"/>
                    </a:cubicBezTo>
                    <a:cubicBezTo>
                      <a:pt x="11168" y="23"/>
                      <a:pt x="11138" y="1"/>
                      <a:pt x="1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5"/>
              <p:cNvSpPr/>
              <p:nvPr/>
            </p:nvSpPr>
            <p:spPr>
              <a:xfrm>
                <a:off x="6084975" y="3754700"/>
                <a:ext cx="117050" cy="45050"/>
              </a:xfrm>
              <a:custGeom>
                <a:avLst/>
                <a:gdLst/>
                <a:ahLst/>
                <a:cxnLst/>
                <a:rect l="l" t="t" r="r" b="b"/>
                <a:pathLst>
                  <a:path w="4682" h="1802" extrusionOk="0">
                    <a:moveTo>
                      <a:pt x="4438" y="69"/>
                    </a:moveTo>
                    <a:cubicBezTo>
                      <a:pt x="4446" y="85"/>
                      <a:pt x="4458" y="107"/>
                      <a:pt x="4469" y="130"/>
                    </a:cubicBezTo>
                    <a:cubicBezTo>
                      <a:pt x="4438" y="99"/>
                      <a:pt x="4438" y="69"/>
                      <a:pt x="4438" y="69"/>
                    </a:cubicBezTo>
                    <a:close/>
                    <a:moveTo>
                      <a:pt x="3983" y="208"/>
                    </a:moveTo>
                    <a:cubicBezTo>
                      <a:pt x="3982" y="208"/>
                      <a:pt x="3982" y="212"/>
                      <a:pt x="3982" y="221"/>
                    </a:cubicBezTo>
                    <a:cubicBezTo>
                      <a:pt x="3986" y="223"/>
                      <a:pt x="3989" y="224"/>
                      <a:pt x="3993" y="226"/>
                    </a:cubicBezTo>
                    <a:lnTo>
                      <a:pt x="3993" y="226"/>
                    </a:lnTo>
                    <a:cubicBezTo>
                      <a:pt x="3987" y="216"/>
                      <a:pt x="3984" y="208"/>
                      <a:pt x="3983" y="208"/>
                    </a:cubicBezTo>
                    <a:close/>
                    <a:moveTo>
                      <a:pt x="3830" y="403"/>
                    </a:moveTo>
                    <a:cubicBezTo>
                      <a:pt x="3861" y="434"/>
                      <a:pt x="3868" y="449"/>
                      <a:pt x="3865" y="449"/>
                    </a:cubicBezTo>
                    <a:cubicBezTo>
                      <a:pt x="3861" y="449"/>
                      <a:pt x="3846" y="434"/>
                      <a:pt x="3830" y="403"/>
                    </a:cubicBezTo>
                    <a:close/>
                    <a:moveTo>
                      <a:pt x="4142" y="490"/>
                    </a:moveTo>
                    <a:cubicBezTo>
                      <a:pt x="4144" y="490"/>
                      <a:pt x="4152" y="499"/>
                      <a:pt x="4165" y="525"/>
                    </a:cubicBezTo>
                    <a:cubicBezTo>
                      <a:pt x="4147" y="507"/>
                      <a:pt x="4140" y="490"/>
                      <a:pt x="4142" y="490"/>
                    </a:cubicBezTo>
                    <a:close/>
                    <a:moveTo>
                      <a:pt x="3809" y="565"/>
                    </a:moveTo>
                    <a:cubicBezTo>
                      <a:pt x="3830" y="592"/>
                      <a:pt x="3830" y="616"/>
                      <a:pt x="3830" y="616"/>
                    </a:cubicBezTo>
                    <a:cubicBezTo>
                      <a:pt x="3830" y="616"/>
                      <a:pt x="3818" y="591"/>
                      <a:pt x="3809" y="565"/>
                    </a:cubicBezTo>
                    <a:close/>
                    <a:moveTo>
                      <a:pt x="3314" y="677"/>
                    </a:moveTo>
                    <a:cubicBezTo>
                      <a:pt x="3314" y="677"/>
                      <a:pt x="3283" y="677"/>
                      <a:pt x="3314" y="707"/>
                    </a:cubicBezTo>
                    <a:cubicBezTo>
                      <a:pt x="3314" y="696"/>
                      <a:pt x="3314" y="686"/>
                      <a:pt x="3314" y="677"/>
                    </a:cubicBezTo>
                    <a:close/>
                    <a:moveTo>
                      <a:pt x="3344" y="677"/>
                    </a:moveTo>
                    <a:cubicBezTo>
                      <a:pt x="3374" y="707"/>
                      <a:pt x="3344" y="707"/>
                      <a:pt x="3344" y="707"/>
                    </a:cubicBezTo>
                    <a:cubicBezTo>
                      <a:pt x="3344" y="707"/>
                      <a:pt x="3344" y="694"/>
                      <a:pt x="3344" y="677"/>
                    </a:cubicBezTo>
                    <a:close/>
                    <a:moveTo>
                      <a:pt x="3861" y="677"/>
                    </a:moveTo>
                    <a:cubicBezTo>
                      <a:pt x="3861" y="677"/>
                      <a:pt x="3861" y="677"/>
                      <a:pt x="3861" y="707"/>
                    </a:cubicBezTo>
                    <a:cubicBezTo>
                      <a:pt x="3830" y="677"/>
                      <a:pt x="3861" y="677"/>
                      <a:pt x="3861" y="677"/>
                    </a:cubicBezTo>
                    <a:close/>
                    <a:moveTo>
                      <a:pt x="3695" y="699"/>
                    </a:moveTo>
                    <a:cubicBezTo>
                      <a:pt x="3698" y="699"/>
                      <a:pt x="3703" y="701"/>
                      <a:pt x="3709" y="707"/>
                    </a:cubicBezTo>
                    <a:cubicBezTo>
                      <a:pt x="3709" y="707"/>
                      <a:pt x="3709" y="738"/>
                      <a:pt x="3709" y="768"/>
                    </a:cubicBezTo>
                    <a:cubicBezTo>
                      <a:pt x="3709" y="768"/>
                      <a:pt x="3728" y="807"/>
                      <a:pt x="3720" y="807"/>
                    </a:cubicBezTo>
                    <a:cubicBezTo>
                      <a:pt x="3718" y="807"/>
                      <a:pt x="3715" y="805"/>
                      <a:pt x="3709" y="798"/>
                    </a:cubicBezTo>
                    <a:lnTo>
                      <a:pt x="3709" y="768"/>
                    </a:lnTo>
                    <a:cubicBezTo>
                      <a:pt x="3684" y="743"/>
                      <a:pt x="3679" y="699"/>
                      <a:pt x="3695" y="699"/>
                    </a:cubicBezTo>
                    <a:close/>
                    <a:moveTo>
                      <a:pt x="3496" y="829"/>
                    </a:moveTo>
                    <a:cubicBezTo>
                      <a:pt x="3496" y="829"/>
                      <a:pt x="3496" y="859"/>
                      <a:pt x="3496" y="859"/>
                    </a:cubicBezTo>
                    <a:cubicBezTo>
                      <a:pt x="3487" y="850"/>
                      <a:pt x="3476" y="839"/>
                      <a:pt x="3466" y="829"/>
                    </a:cubicBezTo>
                    <a:close/>
                    <a:moveTo>
                      <a:pt x="3192" y="798"/>
                    </a:moveTo>
                    <a:cubicBezTo>
                      <a:pt x="3192" y="798"/>
                      <a:pt x="3192" y="798"/>
                      <a:pt x="3192" y="829"/>
                    </a:cubicBezTo>
                    <a:cubicBezTo>
                      <a:pt x="3192" y="829"/>
                      <a:pt x="3222" y="859"/>
                      <a:pt x="3222" y="890"/>
                    </a:cubicBezTo>
                    <a:lnTo>
                      <a:pt x="3192" y="859"/>
                    </a:lnTo>
                    <a:cubicBezTo>
                      <a:pt x="3162" y="829"/>
                      <a:pt x="3192" y="798"/>
                      <a:pt x="3192" y="798"/>
                    </a:cubicBezTo>
                    <a:close/>
                    <a:moveTo>
                      <a:pt x="3405" y="920"/>
                    </a:moveTo>
                    <a:cubicBezTo>
                      <a:pt x="3405" y="920"/>
                      <a:pt x="3405" y="920"/>
                      <a:pt x="3435" y="950"/>
                    </a:cubicBezTo>
                    <a:lnTo>
                      <a:pt x="3405" y="950"/>
                    </a:lnTo>
                    <a:lnTo>
                      <a:pt x="3405" y="920"/>
                    </a:lnTo>
                    <a:close/>
                    <a:moveTo>
                      <a:pt x="2949" y="890"/>
                    </a:moveTo>
                    <a:cubicBezTo>
                      <a:pt x="2968" y="927"/>
                      <a:pt x="2975" y="953"/>
                      <a:pt x="2970" y="953"/>
                    </a:cubicBezTo>
                    <a:cubicBezTo>
                      <a:pt x="2968" y="953"/>
                      <a:pt x="2962" y="946"/>
                      <a:pt x="2954" y="930"/>
                    </a:cubicBezTo>
                    <a:lnTo>
                      <a:pt x="2954" y="930"/>
                    </a:lnTo>
                    <a:cubicBezTo>
                      <a:pt x="2956" y="931"/>
                      <a:pt x="2957" y="932"/>
                      <a:pt x="2959" y="932"/>
                    </a:cubicBezTo>
                    <a:cubicBezTo>
                      <a:pt x="2964" y="932"/>
                      <a:pt x="2963" y="917"/>
                      <a:pt x="2949" y="890"/>
                    </a:cubicBezTo>
                    <a:close/>
                    <a:moveTo>
                      <a:pt x="3363" y="928"/>
                    </a:moveTo>
                    <a:cubicBezTo>
                      <a:pt x="3367" y="928"/>
                      <a:pt x="3374" y="935"/>
                      <a:pt x="3374" y="950"/>
                    </a:cubicBezTo>
                    <a:cubicBezTo>
                      <a:pt x="3405" y="981"/>
                      <a:pt x="3405" y="981"/>
                      <a:pt x="3374" y="981"/>
                    </a:cubicBezTo>
                    <a:cubicBezTo>
                      <a:pt x="3374" y="981"/>
                      <a:pt x="3374" y="981"/>
                      <a:pt x="3374" y="950"/>
                    </a:cubicBezTo>
                    <a:cubicBezTo>
                      <a:pt x="3359" y="935"/>
                      <a:pt x="3359" y="928"/>
                      <a:pt x="3363" y="928"/>
                    </a:cubicBezTo>
                    <a:close/>
                    <a:moveTo>
                      <a:pt x="2827" y="1163"/>
                    </a:moveTo>
                    <a:cubicBezTo>
                      <a:pt x="2827" y="1194"/>
                      <a:pt x="2827" y="1224"/>
                      <a:pt x="2827" y="1224"/>
                    </a:cubicBezTo>
                    <a:cubicBezTo>
                      <a:pt x="2827" y="1194"/>
                      <a:pt x="2797" y="1163"/>
                      <a:pt x="2797" y="1163"/>
                    </a:cubicBezTo>
                    <a:close/>
                    <a:moveTo>
                      <a:pt x="1307" y="1254"/>
                    </a:moveTo>
                    <a:cubicBezTo>
                      <a:pt x="1307" y="1254"/>
                      <a:pt x="1307" y="1254"/>
                      <a:pt x="1307" y="1254"/>
                    </a:cubicBezTo>
                    <a:cubicBezTo>
                      <a:pt x="1307" y="1254"/>
                      <a:pt x="1307" y="1254"/>
                      <a:pt x="1307" y="1254"/>
                    </a:cubicBezTo>
                    <a:close/>
                    <a:moveTo>
                      <a:pt x="1733" y="1254"/>
                    </a:moveTo>
                    <a:lnTo>
                      <a:pt x="1733" y="1254"/>
                    </a:lnTo>
                    <a:cubicBezTo>
                      <a:pt x="1748" y="1285"/>
                      <a:pt x="1748" y="1300"/>
                      <a:pt x="1744" y="1300"/>
                    </a:cubicBezTo>
                    <a:cubicBezTo>
                      <a:pt x="1741" y="1300"/>
                      <a:pt x="1733" y="1285"/>
                      <a:pt x="1733" y="1254"/>
                    </a:cubicBezTo>
                    <a:close/>
                    <a:moveTo>
                      <a:pt x="2584" y="1254"/>
                    </a:moveTo>
                    <a:cubicBezTo>
                      <a:pt x="2614" y="1254"/>
                      <a:pt x="2614" y="1254"/>
                      <a:pt x="2614" y="1285"/>
                    </a:cubicBezTo>
                    <a:cubicBezTo>
                      <a:pt x="2614" y="1315"/>
                      <a:pt x="2614" y="1346"/>
                      <a:pt x="2614" y="1346"/>
                    </a:cubicBezTo>
                    <a:cubicBezTo>
                      <a:pt x="2584" y="1315"/>
                      <a:pt x="2584" y="1254"/>
                      <a:pt x="2584" y="1254"/>
                    </a:cubicBezTo>
                    <a:close/>
                    <a:moveTo>
                      <a:pt x="2287" y="1362"/>
                    </a:moveTo>
                    <a:cubicBezTo>
                      <a:pt x="2294" y="1362"/>
                      <a:pt x="2300" y="1376"/>
                      <a:pt x="2280" y="1376"/>
                    </a:cubicBezTo>
                    <a:cubicBezTo>
                      <a:pt x="2280" y="1366"/>
                      <a:pt x="2284" y="1362"/>
                      <a:pt x="2287" y="1362"/>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669" y="1406"/>
                    </a:moveTo>
                    <a:cubicBezTo>
                      <a:pt x="669" y="1406"/>
                      <a:pt x="669" y="1406"/>
                      <a:pt x="669" y="1406"/>
                    </a:cubicBezTo>
                    <a:cubicBezTo>
                      <a:pt x="669" y="1406"/>
                      <a:pt x="669" y="1406"/>
                      <a:pt x="669" y="1406"/>
                    </a:cubicBezTo>
                    <a:close/>
                    <a:moveTo>
                      <a:pt x="1217" y="1377"/>
                    </a:moveTo>
                    <a:lnTo>
                      <a:pt x="1247" y="1437"/>
                    </a:lnTo>
                    <a:cubicBezTo>
                      <a:pt x="1225" y="1437"/>
                      <a:pt x="1219" y="1406"/>
                      <a:pt x="1217" y="1377"/>
                    </a:cubicBezTo>
                    <a:close/>
                    <a:moveTo>
                      <a:pt x="2706" y="1406"/>
                    </a:moveTo>
                    <a:cubicBezTo>
                      <a:pt x="2706" y="1424"/>
                      <a:pt x="2716" y="1441"/>
                      <a:pt x="2719" y="1441"/>
                    </a:cubicBezTo>
                    <a:cubicBezTo>
                      <a:pt x="2721" y="1441"/>
                      <a:pt x="2719" y="1432"/>
                      <a:pt x="2706" y="1406"/>
                    </a:cubicBezTo>
                    <a:close/>
                    <a:moveTo>
                      <a:pt x="2037" y="1437"/>
                    </a:moveTo>
                    <a:cubicBezTo>
                      <a:pt x="2037" y="1437"/>
                      <a:pt x="2037" y="1437"/>
                      <a:pt x="2067" y="1467"/>
                    </a:cubicBezTo>
                    <a:cubicBezTo>
                      <a:pt x="2067" y="1498"/>
                      <a:pt x="2067" y="1528"/>
                      <a:pt x="2067" y="1528"/>
                    </a:cubicBezTo>
                    <a:cubicBezTo>
                      <a:pt x="2067" y="1528"/>
                      <a:pt x="2037" y="1467"/>
                      <a:pt x="2037" y="1437"/>
                    </a:cubicBezTo>
                    <a:close/>
                    <a:moveTo>
                      <a:pt x="791" y="1498"/>
                    </a:moveTo>
                    <a:lnTo>
                      <a:pt x="791" y="1528"/>
                    </a:lnTo>
                    <a:lnTo>
                      <a:pt x="791" y="1558"/>
                    </a:lnTo>
                    <a:lnTo>
                      <a:pt x="760" y="1528"/>
                    </a:lnTo>
                    <a:cubicBezTo>
                      <a:pt x="760" y="1498"/>
                      <a:pt x="760" y="1498"/>
                      <a:pt x="791" y="1498"/>
                    </a:cubicBezTo>
                    <a:close/>
                    <a:moveTo>
                      <a:pt x="938" y="1425"/>
                    </a:moveTo>
                    <a:cubicBezTo>
                      <a:pt x="943" y="1425"/>
                      <a:pt x="943" y="1447"/>
                      <a:pt x="943" y="1498"/>
                    </a:cubicBezTo>
                    <a:lnTo>
                      <a:pt x="912" y="1558"/>
                    </a:lnTo>
                    <a:cubicBezTo>
                      <a:pt x="912" y="1558"/>
                      <a:pt x="912" y="1528"/>
                      <a:pt x="912" y="1467"/>
                    </a:cubicBezTo>
                    <a:cubicBezTo>
                      <a:pt x="926" y="1440"/>
                      <a:pt x="934" y="1425"/>
                      <a:pt x="938" y="1425"/>
                    </a:cubicBezTo>
                    <a:close/>
                    <a:moveTo>
                      <a:pt x="1130" y="1456"/>
                    </a:moveTo>
                    <a:cubicBezTo>
                      <a:pt x="1138" y="1456"/>
                      <a:pt x="1156" y="1490"/>
                      <a:pt x="1156" y="1558"/>
                    </a:cubicBezTo>
                    <a:lnTo>
                      <a:pt x="1125" y="1558"/>
                    </a:lnTo>
                    <a:cubicBezTo>
                      <a:pt x="1125" y="1528"/>
                      <a:pt x="1125" y="1467"/>
                      <a:pt x="1125" y="1467"/>
                    </a:cubicBezTo>
                    <a:cubicBezTo>
                      <a:pt x="1125" y="1460"/>
                      <a:pt x="1127" y="1456"/>
                      <a:pt x="1130" y="1456"/>
                    </a:cubicBezTo>
                    <a:close/>
                    <a:moveTo>
                      <a:pt x="1520" y="1498"/>
                    </a:moveTo>
                    <a:cubicBezTo>
                      <a:pt x="1551" y="1528"/>
                      <a:pt x="1551" y="1558"/>
                      <a:pt x="1551" y="1558"/>
                    </a:cubicBezTo>
                    <a:lnTo>
                      <a:pt x="1520" y="1528"/>
                    </a:lnTo>
                    <a:lnTo>
                      <a:pt x="1520" y="1498"/>
                    </a:lnTo>
                    <a:close/>
                    <a:moveTo>
                      <a:pt x="122" y="1498"/>
                    </a:moveTo>
                    <a:cubicBezTo>
                      <a:pt x="122" y="1498"/>
                      <a:pt x="122" y="1498"/>
                      <a:pt x="122" y="1558"/>
                    </a:cubicBezTo>
                    <a:cubicBezTo>
                      <a:pt x="122" y="1558"/>
                      <a:pt x="122" y="1589"/>
                      <a:pt x="92" y="1589"/>
                    </a:cubicBezTo>
                    <a:lnTo>
                      <a:pt x="92" y="1558"/>
                    </a:lnTo>
                    <a:cubicBezTo>
                      <a:pt x="92" y="1498"/>
                      <a:pt x="122" y="1498"/>
                      <a:pt x="122" y="1498"/>
                    </a:cubicBezTo>
                    <a:close/>
                    <a:moveTo>
                      <a:pt x="1979" y="1604"/>
                    </a:moveTo>
                    <a:lnTo>
                      <a:pt x="1979" y="1604"/>
                    </a:lnTo>
                    <a:cubicBezTo>
                      <a:pt x="1977" y="1609"/>
                      <a:pt x="1976" y="1614"/>
                      <a:pt x="1976" y="1619"/>
                    </a:cubicBezTo>
                    <a:cubicBezTo>
                      <a:pt x="1985" y="1628"/>
                      <a:pt x="1989" y="1632"/>
                      <a:pt x="1990" y="1632"/>
                    </a:cubicBezTo>
                    <a:cubicBezTo>
                      <a:pt x="1991" y="1632"/>
                      <a:pt x="1983" y="1620"/>
                      <a:pt x="1979" y="1604"/>
                    </a:cubicBezTo>
                    <a:close/>
                    <a:moveTo>
                      <a:pt x="973" y="1589"/>
                    </a:moveTo>
                    <a:cubicBezTo>
                      <a:pt x="1004" y="1619"/>
                      <a:pt x="1004" y="1650"/>
                      <a:pt x="973" y="1650"/>
                    </a:cubicBezTo>
                    <a:cubicBezTo>
                      <a:pt x="973" y="1619"/>
                      <a:pt x="973" y="1589"/>
                      <a:pt x="973" y="1589"/>
                    </a:cubicBezTo>
                    <a:close/>
                    <a:moveTo>
                      <a:pt x="796" y="1546"/>
                    </a:moveTo>
                    <a:cubicBezTo>
                      <a:pt x="800" y="1546"/>
                      <a:pt x="807" y="1561"/>
                      <a:pt x="821" y="1589"/>
                    </a:cubicBezTo>
                    <a:cubicBezTo>
                      <a:pt x="821" y="1619"/>
                      <a:pt x="821" y="1650"/>
                      <a:pt x="791" y="1680"/>
                    </a:cubicBezTo>
                    <a:lnTo>
                      <a:pt x="791" y="1619"/>
                    </a:lnTo>
                    <a:cubicBezTo>
                      <a:pt x="791" y="1569"/>
                      <a:pt x="791" y="1546"/>
                      <a:pt x="796" y="1546"/>
                    </a:cubicBezTo>
                    <a:close/>
                    <a:moveTo>
                      <a:pt x="865" y="1615"/>
                    </a:moveTo>
                    <a:cubicBezTo>
                      <a:pt x="872" y="1615"/>
                      <a:pt x="879" y="1636"/>
                      <a:pt x="881" y="1680"/>
                    </a:cubicBezTo>
                    <a:lnTo>
                      <a:pt x="852" y="1680"/>
                    </a:lnTo>
                    <a:cubicBezTo>
                      <a:pt x="852" y="1638"/>
                      <a:pt x="858" y="1615"/>
                      <a:pt x="865" y="1615"/>
                    </a:cubicBezTo>
                    <a:close/>
                    <a:moveTo>
                      <a:pt x="517" y="1650"/>
                    </a:moveTo>
                    <a:cubicBezTo>
                      <a:pt x="517" y="1650"/>
                      <a:pt x="517" y="1680"/>
                      <a:pt x="487" y="1710"/>
                    </a:cubicBezTo>
                    <a:cubicBezTo>
                      <a:pt x="487" y="1680"/>
                      <a:pt x="487" y="1650"/>
                      <a:pt x="517" y="1650"/>
                    </a:cubicBezTo>
                    <a:close/>
                    <a:moveTo>
                      <a:pt x="1338" y="1710"/>
                    </a:moveTo>
                    <a:cubicBezTo>
                      <a:pt x="1338" y="1726"/>
                      <a:pt x="1345" y="1733"/>
                      <a:pt x="1349" y="1733"/>
                    </a:cubicBezTo>
                    <a:cubicBezTo>
                      <a:pt x="1353" y="1733"/>
                      <a:pt x="1353" y="1726"/>
                      <a:pt x="1338" y="1710"/>
                    </a:cubicBezTo>
                    <a:close/>
                    <a:moveTo>
                      <a:pt x="528" y="1698"/>
                    </a:moveTo>
                    <a:cubicBezTo>
                      <a:pt x="517" y="1698"/>
                      <a:pt x="517" y="1719"/>
                      <a:pt x="517" y="1741"/>
                    </a:cubicBezTo>
                    <a:cubicBezTo>
                      <a:pt x="517" y="1771"/>
                      <a:pt x="517" y="1771"/>
                      <a:pt x="548" y="1771"/>
                    </a:cubicBezTo>
                    <a:cubicBezTo>
                      <a:pt x="548" y="1771"/>
                      <a:pt x="548" y="1741"/>
                      <a:pt x="548" y="1741"/>
                    </a:cubicBezTo>
                    <a:cubicBezTo>
                      <a:pt x="548" y="1710"/>
                      <a:pt x="548" y="1710"/>
                      <a:pt x="548" y="1710"/>
                    </a:cubicBezTo>
                    <a:cubicBezTo>
                      <a:pt x="539" y="1701"/>
                      <a:pt x="532" y="1698"/>
                      <a:pt x="528" y="1698"/>
                    </a:cubicBezTo>
                    <a:close/>
                    <a:moveTo>
                      <a:pt x="4377" y="1"/>
                    </a:moveTo>
                    <a:cubicBezTo>
                      <a:pt x="4370" y="1"/>
                      <a:pt x="4377" y="8"/>
                      <a:pt x="4408" y="39"/>
                    </a:cubicBezTo>
                    <a:cubicBezTo>
                      <a:pt x="4408" y="39"/>
                      <a:pt x="4408" y="69"/>
                      <a:pt x="4408" y="69"/>
                    </a:cubicBezTo>
                    <a:cubicBezTo>
                      <a:pt x="4408" y="69"/>
                      <a:pt x="4377" y="39"/>
                      <a:pt x="4377" y="39"/>
                    </a:cubicBezTo>
                    <a:cubicBezTo>
                      <a:pt x="4367" y="28"/>
                      <a:pt x="4361" y="25"/>
                      <a:pt x="4355" y="25"/>
                    </a:cubicBezTo>
                    <a:cubicBezTo>
                      <a:pt x="4344" y="25"/>
                      <a:pt x="4337" y="39"/>
                      <a:pt x="4317" y="39"/>
                    </a:cubicBezTo>
                    <a:cubicBezTo>
                      <a:pt x="4286" y="69"/>
                      <a:pt x="4286" y="69"/>
                      <a:pt x="4256" y="69"/>
                    </a:cubicBezTo>
                    <a:cubicBezTo>
                      <a:pt x="4229" y="42"/>
                      <a:pt x="4226" y="39"/>
                      <a:pt x="4226" y="39"/>
                    </a:cubicBezTo>
                    <a:lnTo>
                      <a:pt x="4226" y="39"/>
                    </a:lnTo>
                    <a:cubicBezTo>
                      <a:pt x="4256" y="69"/>
                      <a:pt x="4225" y="69"/>
                      <a:pt x="4195" y="99"/>
                    </a:cubicBezTo>
                    <a:cubicBezTo>
                      <a:pt x="4165" y="130"/>
                      <a:pt x="4134" y="160"/>
                      <a:pt x="4134" y="160"/>
                    </a:cubicBezTo>
                    <a:lnTo>
                      <a:pt x="4134" y="191"/>
                    </a:lnTo>
                    <a:cubicBezTo>
                      <a:pt x="4104" y="160"/>
                      <a:pt x="4104" y="160"/>
                      <a:pt x="4104" y="160"/>
                    </a:cubicBezTo>
                    <a:cubicBezTo>
                      <a:pt x="4104" y="191"/>
                      <a:pt x="4104" y="191"/>
                      <a:pt x="4104" y="191"/>
                    </a:cubicBezTo>
                    <a:lnTo>
                      <a:pt x="4073" y="191"/>
                    </a:lnTo>
                    <a:cubicBezTo>
                      <a:pt x="4043" y="191"/>
                      <a:pt x="4043" y="191"/>
                      <a:pt x="4073" y="221"/>
                    </a:cubicBezTo>
                    <a:cubicBezTo>
                      <a:pt x="4073" y="221"/>
                      <a:pt x="4060" y="234"/>
                      <a:pt x="4033" y="234"/>
                    </a:cubicBezTo>
                    <a:cubicBezTo>
                      <a:pt x="4022" y="234"/>
                      <a:pt x="4008" y="232"/>
                      <a:pt x="3993" y="226"/>
                    </a:cubicBezTo>
                    <a:lnTo>
                      <a:pt x="3993" y="226"/>
                    </a:lnTo>
                    <a:cubicBezTo>
                      <a:pt x="3997" y="233"/>
                      <a:pt x="4004" y="242"/>
                      <a:pt x="4013" y="251"/>
                    </a:cubicBezTo>
                    <a:cubicBezTo>
                      <a:pt x="4013" y="282"/>
                      <a:pt x="4043" y="312"/>
                      <a:pt x="4043" y="312"/>
                    </a:cubicBezTo>
                    <a:cubicBezTo>
                      <a:pt x="4043" y="312"/>
                      <a:pt x="4013" y="312"/>
                      <a:pt x="3982" y="282"/>
                    </a:cubicBezTo>
                    <a:cubicBezTo>
                      <a:pt x="3982" y="251"/>
                      <a:pt x="3982" y="251"/>
                      <a:pt x="3982" y="251"/>
                    </a:cubicBezTo>
                    <a:lnTo>
                      <a:pt x="3952" y="251"/>
                    </a:lnTo>
                    <a:cubicBezTo>
                      <a:pt x="3982" y="282"/>
                      <a:pt x="3952" y="282"/>
                      <a:pt x="3922" y="312"/>
                    </a:cubicBezTo>
                    <a:cubicBezTo>
                      <a:pt x="3891" y="343"/>
                      <a:pt x="3861" y="343"/>
                      <a:pt x="3891" y="373"/>
                    </a:cubicBezTo>
                    <a:cubicBezTo>
                      <a:pt x="3891" y="388"/>
                      <a:pt x="3891" y="396"/>
                      <a:pt x="3887" y="396"/>
                    </a:cubicBezTo>
                    <a:cubicBezTo>
                      <a:pt x="3884" y="396"/>
                      <a:pt x="3876" y="388"/>
                      <a:pt x="3861" y="373"/>
                    </a:cubicBezTo>
                    <a:cubicBezTo>
                      <a:pt x="3807" y="337"/>
                      <a:pt x="3785" y="323"/>
                      <a:pt x="3782" y="323"/>
                    </a:cubicBezTo>
                    <a:lnTo>
                      <a:pt x="3782" y="323"/>
                    </a:lnTo>
                    <a:cubicBezTo>
                      <a:pt x="3780" y="323"/>
                      <a:pt x="3787" y="330"/>
                      <a:pt x="3800" y="343"/>
                    </a:cubicBezTo>
                    <a:cubicBezTo>
                      <a:pt x="3800" y="343"/>
                      <a:pt x="3830" y="373"/>
                      <a:pt x="3830" y="403"/>
                    </a:cubicBezTo>
                    <a:cubicBezTo>
                      <a:pt x="3821" y="385"/>
                      <a:pt x="3810" y="378"/>
                      <a:pt x="3799" y="378"/>
                    </a:cubicBezTo>
                    <a:cubicBezTo>
                      <a:pt x="3772" y="378"/>
                      <a:pt x="3748" y="421"/>
                      <a:pt x="3770" y="464"/>
                    </a:cubicBezTo>
                    <a:cubicBezTo>
                      <a:pt x="3770" y="464"/>
                      <a:pt x="3770" y="464"/>
                      <a:pt x="3739" y="434"/>
                    </a:cubicBezTo>
                    <a:cubicBezTo>
                      <a:pt x="3739" y="424"/>
                      <a:pt x="3739" y="420"/>
                      <a:pt x="3738" y="420"/>
                    </a:cubicBezTo>
                    <a:cubicBezTo>
                      <a:pt x="3736" y="420"/>
                      <a:pt x="3729" y="434"/>
                      <a:pt x="3709" y="434"/>
                    </a:cubicBezTo>
                    <a:lnTo>
                      <a:pt x="3678" y="434"/>
                    </a:lnTo>
                    <a:cubicBezTo>
                      <a:pt x="3714" y="469"/>
                      <a:pt x="3708" y="484"/>
                      <a:pt x="3691" y="484"/>
                    </a:cubicBezTo>
                    <a:cubicBezTo>
                      <a:pt x="3678" y="484"/>
                      <a:pt x="3661" y="477"/>
                      <a:pt x="3648" y="464"/>
                    </a:cubicBezTo>
                    <a:cubicBezTo>
                      <a:pt x="3648" y="434"/>
                      <a:pt x="3648" y="434"/>
                      <a:pt x="3618" y="434"/>
                    </a:cubicBezTo>
                    <a:cubicBezTo>
                      <a:pt x="3635" y="469"/>
                      <a:pt x="3632" y="484"/>
                      <a:pt x="3621" y="484"/>
                    </a:cubicBezTo>
                    <a:cubicBezTo>
                      <a:pt x="3612" y="484"/>
                      <a:pt x="3600" y="477"/>
                      <a:pt x="3587" y="464"/>
                    </a:cubicBezTo>
                    <a:cubicBezTo>
                      <a:pt x="3587" y="494"/>
                      <a:pt x="3587" y="494"/>
                      <a:pt x="3587" y="494"/>
                    </a:cubicBezTo>
                    <a:cubicBezTo>
                      <a:pt x="3557" y="494"/>
                      <a:pt x="3557" y="494"/>
                      <a:pt x="3587" y="525"/>
                    </a:cubicBezTo>
                    <a:cubicBezTo>
                      <a:pt x="3587" y="555"/>
                      <a:pt x="3618" y="586"/>
                      <a:pt x="3618" y="586"/>
                    </a:cubicBezTo>
                    <a:lnTo>
                      <a:pt x="3587" y="555"/>
                    </a:lnTo>
                    <a:cubicBezTo>
                      <a:pt x="3587" y="540"/>
                      <a:pt x="3580" y="532"/>
                      <a:pt x="3572" y="532"/>
                    </a:cubicBezTo>
                    <a:cubicBezTo>
                      <a:pt x="3564" y="532"/>
                      <a:pt x="3557" y="540"/>
                      <a:pt x="3557" y="555"/>
                    </a:cubicBezTo>
                    <a:lnTo>
                      <a:pt x="3496" y="555"/>
                    </a:lnTo>
                    <a:lnTo>
                      <a:pt x="3496" y="586"/>
                    </a:lnTo>
                    <a:cubicBezTo>
                      <a:pt x="3481" y="570"/>
                      <a:pt x="3466" y="563"/>
                      <a:pt x="3458" y="563"/>
                    </a:cubicBezTo>
                    <a:cubicBezTo>
                      <a:pt x="3450" y="563"/>
                      <a:pt x="3450" y="570"/>
                      <a:pt x="3466" y="586"/>
                    </a:cubicBezTo>
                    <a:lnTo>
                      <a:pt x="3435" y="586"/>
                    </a:lnTo>
                    <a:cubicBezTo>
                      <a:pt x="3423" y="573"/>
                      <a:pt x="3410" y="566"/>
                      <a:pt x="3402" y="566"/>
                    </a:cubicBezTo>
                    <a:cubicBezTo>
                      <a:pt x="3394" y="566"/>
                      <a:pt x="3390" y="572"/>
                      <a:pt x="3393" y="586"/>
                    </a:cubicBezTo>
                    <a:lnTo>
                      <a:pt x="3393" y="586"/>
                    </a:lnTo>
                    <a:cubicBezTo>
                      <a:pt x="3389" y="586"/>
                      <a:pt x="3383" y="586"/>
                      <a:pt x="3374" y="586"/>
                    </a:cubicBezTo>
                    <a:cubicBezTo>
                      <a:pt x="3390" y="601"/>
                      <a:pt x="3390" y="608"/>
                      <a:pt x="3382" y="608"/>
                    </a:cubicBezTo>
                    <a:cubicBezTo>
                      <a:pt x="3374" y="608"/>
                      <a:pt x="3359" y="601"/>
                      <a:pt x="3344" y="586"/>
                    </a:cubicBezTo>
                    <a:lnTo>
                      <a:pt x="3344" y="616"/>
                    </a:lnTo>
                    <a:cubicBezTo>
                      <a:pt x="3374" y="646"/>
                      <a:pt x="3344" y="646"/>
                      <a:pt x="3344" y="646"/>
                    </a:cubicBezTo>
                    <a:cubicBezTo>
                      <a:pt x="3331" y="634"/>
                      <a:pt x="3324" y="626"/>
                      <a:pt x="3320" y="626"/>
                    </a:cubicBezTo>
                    <a:cubicBezTo>
                      <a:pt x="3314" y="626"/>
                      <a:pt x="3314" y="641"/>
                      <a:pt x="3314" y="677"/>
                    </a:cubicBezTo>
                    <a:cubicBezTo>
                      <a:pt x="3330" y="727"/>
                      <a:pt x="3338" y="750"/>
                      <a:pt x="3336" y="750"/>
                    </a:cubicBezTo>
                    <a:cubicBezTo>
                      <a:pt x="3335" y="750"/>
                      <a:pt x="3327" y="735"/>
                      <a:pt x="3314" y="707"/>
                    </a:cubicBezTo>
                    <a:lnTo>
                      <a:pt x="3283" y="707"/>
                    </a:lnTo>
                    <a:cubicBezTo>
                      <a:pt x="3283" y="677"/>
                      <a:pt x="3253" y="677"/>
                      <a:pt x="3253" y="677"/>
                    </a:cubicBezTo>
                    <a:cubicBezTo>
                      <a:pt x="3240" y="664"/>
                      <a:pt x="3233" y="657"/>
                      <a:pt x="3231" y="657"/>
                    </a:cubicBezTo>
                    <a:lnTo>
                      <a:pt x="3231" y="657"/>
                    </a:lnTo>
                    <a:cubicBezTo>
                      <a:pt x="3228" y="657"/>
                      <a:pt x="3235" y="672"/>
                      <a:pt x="3253" y="707"/>
                    </a:cubicBezTo>
                    <a:cubicBezTo>
                      <a:pt x="3271" y="743"/>
                      <a:pt x="3268" y="758"/>
                      <a:pt x="3262" y="758"/>
                    </a:cubicBezTo>
                    <a:cubicBezTo>
                      <a:pt x="3258" y="758"/>
                      <a:pt x="3253" y="750"/>
                      <a:pt x="3253" y="738"/>
                    </a:cubicBezTo>
                    <a:cubicBezTo>
                      <a:pt x="3235" y="702"/>
                      <a:pt x="3228" y="687"/>
                      <a:pt x="3225" y="687"/>
                    </a:cubicBezTo>
                    <a:cubicBezTo>
                      <a:pt x="3222" y="687"/>
                      <a:pt x="3222" y="695"/>
                      <a:pt x="3222" y="707"/>
                    </a:cubicBezTo>
                    <a:cubicBezTo>
                      <a:pt x="3253" y="738"/>
                      <a:pt x="3222" y="738"/>
                      <a:pt x="3222" y="738"/>
                    </a:cubicBezTo>
                    <a:cubicBezTo>
                      <a:pt x="3253" y="768"/>
                      <a:pt x="3253" y="798"/>
                      <a:pt x="3253" y="829"/>
                    </a:cubicBezTo>
                    <a:lnTo>
                      <a:pt x="3222" y="798"/>
                    </a:lnTo>
                    <a:lnTo>
                      <a:pt x="3222" y="768"/>
                    </a:lnTo>
                    <a:lnTo>
                      <a:pt x="3222" y="738"/>
                    </a:lnTo>
                    <a:cubicBezTo>
                      <a:pt x="3222" y="728"/>
                      <a:pt x="3216" y="724"/>
                      <a:pt x="3206" y="724"/>
                    </a:cubicBezTo>
                    <a:cubicBezTo>
                      <a:pt x="3185" y="724"/>
                      <a:pt x="3151" y="738"/>
                      <a:pt x="3131" y="738"/>
                    </a:cubicBezTo>
                    <a:cubicBezTo>
                      <a:pt x="3131" y="738"/>
                      <a:pt x="3131" y="768"/>
                      <a:pt x="3131" y="798"/>
                    </a:cubicBezTo>
                    <a:cubicBezTo>
                      <a:pt x="3118" y="760"/>
                      <a:pt x="3106" y="743"/>
                      <a:pt x="3100" y="743"/>
                    </a:cubicBezTo>
                    <a:cubicBezTo>
                      <a:pt x="3091" y="743"/>
                      <a:pt x="3096" y="776"/>
                      <a:pt x="3131" y="829"/>
                    </a:cubicBezTo>
                    <a:cubicBezTo>
                      <a:pt x="3116" y="814"/>
                      <a:pt x="3108" y="806"/>
                      <a:pt x="3105" y="806"/>
                    </a:cubicBezTo>
                    <a:cubicBezTo>
                      <a:pt x="3101" y="806"/>
                      <a:pt x="3101" y="814"/>
                      <a:pt x="3101" y="829"/>
                    </a:cubicBezTo>
                    <a:cubicBezTo>
                      <a:pt x="3101" y="817"/>
                      <a:pt x="3096" y="805"/>
                      <a:pt x="3093" y="797"/>
                    </a:cubicBezTo>
                    <a:lnTo>
                      <a:pt x="3093" y="797"/>
                    </a:lnTo>
                    <a:cubicBezTo>
                      <a:pt x="3097" y="798"/>
                      <a:pt x="3101" y="798"/>
                      <a:pt x="3101" y="798"/>
                    </a:cubicBezTo>
                    <a:cubicBezTo>
                      <a:pt x="3092" y="790"/>
                      <a:pt x="3088" y="786"/>
                      <a:pt x="3087" y="786"/>
                    </a:cubicBezTo>
                    <a:lnTo>
                      <a:pt x="3087" y="786"/>
                    </a:lnTo>
                    <a:cubicBezTo>
                      <a:pt x="3087" y="786"/>
                      <a:pt x="3089" y="790"/>
                      <a:pt x="3093" y="797"/>
                    </a:cubicBezTo>
                    <a:lnTo>
                      <a:pt x="3093" y="797"/>
                    </a:lnTo>
                    <a:cubicBezTo>
                      <a:pt x="3084" y="795"/>
                      <a:pt x="3070" y="788"/>
                      <a:pt x="3070" y="768"/>
                    </a:cubicBezTo>
                    <a:cubicBezTo>
                      <a:pt x="3062" y="759"/>
                      <a:pt x="3055" y="755"/>
                      <a:pt x="3052" y="755"/>
                    </a:cubicBezTo>
                    <a:cubicBezTo>
                      <a:pt x="3043" y="755"/>
                      <a:pt x="3049" y="777"/>
                      <a:pt x="3070" y="798"/>
                    </a:cubicBezTo>
                    <a:cubicBezTo>
                      <a:pt x="3070" y="849"/>
                      <a:pt x="3070" y="871"/>
                      <a:pt x="3065" y="871"/>
                    </a:cubicBezTo>
                    <a:cubicBezTo>
                      <a:pt x="3061" y="871"/>
                      <a:pt x="3054" y="856"/>
                      <a:pt x="3040" y="829"/>
                    </a:cubicBezTo>
                    <a:cubicBezTo>
                      <a:pt x="3040" y="806"/>
                      <a:pt x="3036" y="796"/>
                      <a:pt x="3032" y="796"/>
                    </a:cubicBezTo>
                    <a:cubicBezTo>
                      <a:pt x="3026" y="796"/>
                      <a:pt x="3021" y="822"/>
                      <a:pt x="3040" y="859"/>
                    </a:cubicBezTo>
                    <a:cubicBezTo>
                      <a:pt x="3058" y="895"/>
                      <a:pt x="3065" y="910"/>
                      <a:pt x="3062" y="910"/>
                    </a:cubicBezTo>
                    <a:cubicBezTo>
                      <a:pt x="3060" y="910"/>
                      <a:pt x="3053" y="902"/>
                      <a:pt x="3040" y="890"/>
                    </a:cubicBezTo>
                    <a:cubicBezTo>
                      <a:pt x="3040" y="859"/>
                      <a:pt x="3040" y="859"/>
                      <a:pt x="3040" y="859"/>
                    </a:cubicBezTo>
                    <a:cubicBezTo>
                      <a:pt x="3010" y="859"/>
                      <a:pt x="3010" y="859"/>
                      <a:pt x="3010" y="829"/>
                    </a:cubicBezTo>
                    <a:cubicBezTo>
                      <a:pt x="3010" y="829"/>
                      <a:pt x="3010" y="829"/>
                      <a:pt x="3010" y="890"/>
                    </a:cubicBezTo>
                    <a:cubicBezTo>
                      <a:pt x="3010" y="913"/>
                      <a:pt x="3005" y="923"/>
                      <a:pt x="2998" y="923"/>
                    </a:cubicBezTo>
                    <a:cubicBezTo>
                      <a:pt x="2986" y="923"/>
                      <a:pt x="2968" y="897"/>
                      <a:pt x="2949" y="859"/>
                    </a:cubicBezTo>
                    <a:lnTo>
                      <a:pt x="2949" y="890"/>
                    </a:lnTo>
                    <a:cubicBezTo>
                      <a:pt x="2949" y="920"/>
                      <a:pt x="2949" y="920"/>
                      <a:pt x="2949" y="920"/>
                    </a:cubicBezTo>
                    <a:cubicBezTo>
                      <a:pt x="2951" y="923"/>
                      <a:pt x="2952" y="927"/>
                      <a:pt x="2954" y="930"/>
                    </a:cubicBezTo>
                    <a:lnTo>
                      <a:pt x="2954" y="930"/>
                    </a:lnTo>
                    <a:cubicBezTo>
                      <a:pt x="2946" y="922"/>
                      <a:pt x="2932" y="900"/>
                      <a:pt x="2918" y="859"/>
                    </a:cubicBezTo>
                    <a:cubicBezTo>
                      <a:pt x="2918" y="890"/>
                      <a:pt x="2918" y="920"/>
                      <a:pt x="2918" y="950"/>
                    </a:cubicBezTo>
                    <a:cubicBezTo>
                      <a:pt x="2918" y="950"/>
                      <a:pt x="2918" y="950"/>
                      <a:pt x="2888" y="920"/>
                    </a:cubicBezTo>
                    <a:cubicBezTo>
                      <a:pt x="2888" y="899"/>
                      <a:pt x="2873" y="877"/>
                      <a:pt x="2875" y="877"/>
                    </a:cubicBezTo>
                    <a:lnTo>
                      <a:pt x="2875" y="877"/>
                    </a:lnTo>
                    <a:cubicBezTo>
                      <a:pt x="2875" y="877"/>
                      <a:pt x="2879" y="881"/>
                      <a:pt x="2888" y="890"/>
                    </a:cubicBezTo>
                    <a:lnTo>
                      <a:pt x="2888" y="890"/>
                    </a:lnTo>
                    <a:cubicBezTo>
                      <a:pt x="2888" y="890"/>
                      <a:pt x="2887" y="889"/>
                      <a:pt x="2858" y="859"/>
                    </a:cubicBezTo>
                    <a:lnTo>
                      <a:pt x="2827" y="859"/>
                    </a:lnTo>
                    <a:cubicBezTo>
                      <a:pt x="2827" y="859"/>
                      <a:pt x="2797" y="859"/>
                      <a:pt x="2827" y="920"/>
                    </a:cubicBezTo>
                    <a:cubicBezTo>
                      <a:pt x="2797" y="920"/>
                      <a:pt x="2797" y="920"/>
                      <a:pt x="2797" y="890"/>
                    </a:cubicBezTo>
                    <a:cubicBezTo>
                      <a:pt x="2797" y="920"/>
                      <a:pt x="2797" y="920"/>
                      <a:pt x="2797" y="920"/>
                    </a:cubicBezTo>
                    <a:lnTo>
                      <a:pt x="2766" y="920"/>
                    </a:lnTo>
                    <a:cubicBezTo>
                      <a:pt x="2797" y="950"/>
                      <a:pt x="2797" y="950"/>
                      <a:pt x="2766" y="950"/>
                    </a:cubicBezTo>
                    <a:cubicBezTo>
                      <a:pt x="2766" y="950"/>
                      <a:pt x="2736" y="920"/>
                      <a:pt x="2736" y="920"/>
                    </a:cubicBezTo>
                    <a:cubicBezTo>
                      <a:pt x="2736" y="920"/>
                      <a:pt x="2736" y="920"/>
                      <a:pt x="2736" y="950"/>
                    </a:cubicBezTo>
                    <a:lnTo>
                      <a:pt x="2675" y="950"/>
                    </a:lnTo>
                    <a:cubicBezTo>
                      <a:pt x="2675" y="950"/>
                      <a:pt x="2675" y="950"/>
                      <a:pt x="2675" y="981"/>
                    </a:cubicBezTo>
                    <a:cubicBezTo>
                      <a:pt x="2657" y="945"/>
                      <a:pt x="2650" y="930"/>
                      <a:pt x="2647" y="930"/>
                    </a:cubicBezTo>
                    <a:cubicBezTo>
                      <a:pt x="2645" y="930"/>
                      <a:pt x="2645" y="938"/>
                      <a:pt x="2645" y="950"/>
                    </a:cubicBezTo>
                    <a:cubicBezTo>
                      <a:pt x="2645" y="981"/>
                      <a:pt x="2645" y="981"/>
                      <a:pt x="2645" y="981"/>
                    </a:cubicBezTo>
                    <a:cubicBezTo>
                      <a:pt x="2645" y="981"/>
                      <a:pt x="2645" y="981"/>
                      <a:pt x="2614" y="950"/>
                    </a:cubicBezTo>
                    <a:cubicBezTo>
                      <a:pt x="2614" y="950"/>
                      <a:pt x="2614" y="950"/>
                      <a:pt x="2614" y="981"/>
                    </a:cubicBezTo>
                    <a:cubicBezTo>
                      <a:pt x="2614" y="1007"/>
                      <a:pt x="2609" y="1016"/>
                      <a:pt x="2601" y="1016"/>
                    </a:cubicBezTo>
                    <a:cubicBezTo>
                      <a:pt x="2589" y="1016"/>
                      <a:pt x="2571" y="998"/>
                      <a:pt x="2554" y="981"/>
                    </a:cubicBezTo>
                    <a:cubicBezTo>
                      <a:pt x="2554" y="981"/>
                      <a:pt x="2554" y="981"/>
                      <a:pt x="2554" y="1011"/>
                    </a:cubicBezTo>
                    <a:cubicBezTo>
                      <a:pt x="2554" y="1029"/>
                      <a:pt x="2544" y="1046"/>
                      <a:pt x="2529" y="1046"/>
                    </a:cubicBezTo>
                    <a:cubicBezTo>
                      <a:pt x="2519" y="1046"/>
                      <a:pt x="2506" y="1037"/>
                      <a:pt x="2493" y="1011"/>
                    </a:cubicBezTo>
                    <a:cubicBezTo>
                      <a:pt x="2493" y="1003"/>
                      <a:pt x="2493" y="992"/>
                      <a:pt x="2493" y="981"/>
                    </a:cubicBezTo>
                    <a:cubicBezTo>
                      <a:pt x="2493" y="1011"/>
                      <a:pt x="2493" y="1011"/>
                      <a:pt x="2463" y="1011"/>
                    </a:cubicBezTo>
                    <a:cubicBezTo>
                      <a:pt x="2463" y="1011"/>
                      <a:pt x="2463" y="1042"/>
                      <a:pt x="2432" y="1042"/>
                    </a:cubicBezTo>
                    <a:cubicBezTo>
                      <a:pt x="2432" y="1042"/>
                      <a:pt x="2419" y="1055"/>
                      <a:pt x="2410" y="1055"/>
                    </a:cubicBezTo>
                    <a:cubicBezTo>
                      <a:pt x="2405" y="1055"/>
                      <a:pt x="2402" y="1052"/>
                      <a:pt x="2402" y="1042"/>
                    </a:cubicBezTo>
                    <a:cubicBezTo>
                      <a:pt x="2402" y="1042"/>
                      <a:pt x="2402" y="1042"/>
                      <a:pt x="2402" y="1072"/>
                    </a:cubicBezTo>
                    <a:cubicBezTo>
                      <a:pt x="2402" y="1087"/>
                      <a:pt x="2394" y="1095"/>
                      <a:pt x="2387" y="1095"/>
                    </a:cubicBezTo>
                    <a:cubicBezTo>
                      <a:pt x="2379" y="1095"/>
                      <a:pt x="2371" y="1087"/>
                      <a:pt x="2371" y="1072"/>
                    </a:cubicBezTo>
                    <a:cubicBezTo>
                      <a:pt x="2371" y="1102"/>
                      <a:pt x="2371" y="1102"/>
                      <a:pt x="2371" y="1102"/>
                    </a:cubicBezTo>
                    <a:cubicBezTo>
                      <a:pt x="2350" y="1081"/>
                      <a:pt x="2344" y="1059"/>
                      <a:pt x="2342" y="1059"/>
                    </a:cubicBezTo>
                    <a:cubicBezTo>
                      <a:pt x="2341" y="1059"/>
                      <a:pt x="2341" y="1063"/>
                      <a:pt x="2341" y="1072"/>
                    </a:cubicBezTo>
                    <a:cubicBezTo>
                      <a:pt x="2341" y="1102"/>
                      <a:pt x="2341" y="1102"/>
                      <a:pt x="2341" y="1102"/>
                    </a:cubicBezTo>
                    <a:cubicBezTo>
                      <a:pt x="2335" y="1097"/>
                      <a:pt x="2324" y="1094"/>
                      <a:pt x="2309" y="1094"/>
                    </a:cubicBezTo>
                    <a:cubicBezTo>
                      <a:pt x="2249" y="1094"/>
                      <a:pt x="2134" y="1139"/>
                      <a:pt x="2159" y="1163"/>
                    </a:cubicBezTo>
                    <a:lnTo>
                      <a:pt x="2128" y="1163"/>
                    </a:lnTo>
                    <a:cubicBezTo>
                      <a:pt x="2117" y="1140"/>
                      <a:pt x="2105" y="1130"/>
                      <a:pt x="2095" y="1130"/>
                    </a:cubicBezTo>
                    <a:cubicBezTo>
                      <a:pt x="2079" y="1130"/>
                      <a:pt x="2067" y="1156"/>
                      <a:pt x="2067" y="1194"/>
                    </a:cubicBezTo>
                    <a:lnTo>
                      <a:pt x="2098" y="1194"/>
                    </a:lnTo>
                    <a:cubicBezTo>
                      <a:pt x="2098" y="1224"/>
                      <a:pt x="2098" y="1254"/>
                      <a:pt x="2098" y="1254"/>
                    </a:cubicBezTo>
                    <a:cubicBezTo>
                      <a:pt x="2098" y="1224"/>
                      <a:pt x="2067" y="1194"/>
                      <a:pt x="2067" y="1194"/>
                    </a:cubicBezTo>
                    <a:cubicBezTo>
                      <a:pt x="2067" y="1224"/>
                      <a:pt x="2067" y="1224"/>
                      <a:pt x="2067" y="1224"/>
                    </a:cubicBezTo>
                    <a:cubicBezTo>
                      <a:pt x="2050" y="1188"/>
                      <a:pt x="2042" y="1174"/>
                      <a:pt x="2039" y="1174"/>
                    </a:cubicBezTo>
                    <a:cubicBezTo>
                      <a:pt x="2037" y="1174"/>
                      <a:pt x="2037" y="1181"/>
                      <a:pt x="2037" y="1194"/>
                    </a:cubicBezTo>
                    <a:cubicBezTo>
                      <a:pt x="2037" y="1224"/>
                      <a:pt x="2037" y="1239"/>
                      <a:pt x="2033" y="1239"/>
                    </a:cubicBezTo>
                    <a:cubicBezTo>
                      <a:pt x="2029" y="1239"/>
                      <a:pt x="2022" y="1224"/>
                      <a:pt x="2007" y="1194"/>
                    </a:cubicBezTo>
                    <a:cubicBezTo>
                      <a:pt x="2007" y="1202"/>
                      <a:pt x="2007" y="1212"/>
                      <a:pt x="2007" y="1224"/>
                    </a:cubicBezTo>
                    <a:cubicBezTo>
                      <a:pt x="1989" y="1188"/>
                      <a:pt x="1981" y="1174"/>
                      <a:pt x="1978" y="1174"/>
                    </a:cubicBezTo>
                    <a:cubicBezTo>
                      <a:pt x="1976" y="1174"/>
                      <a:pt x="1976" y="1181"/>
                      <a:pt x="1976" y="1194"/>
                    </a:cubicBezTo>
                    <a:cubicBezTo>
                      <a:pt x="1976" y="1239"/>
                      <a:pt x="1976" y="1262"/>
                      <a:pt x="1972" y="1262"/>
                    </a:cubicBezTo>
                    <a:cubicBezTo>
                      <a:pt x="1969" y="1262"/>
                      <a:pt x="1961" y="1239"/>
                      <a:pt x="1946" y="1194"/>
                    </a:cubicBezTo>
                    <a:cubicBezTo>
                      <a:pt x="1946" y="1202"/>
                      <a:pt x="1946" y="1212"/>
                      <a:pt x="1946" y="1224"/>
                    </a:cubicBezTo>
                    <a:cubicBezTo>
                      <a:pt x="1946" y="1254"/>
                      <a:pt x="1946" y="1270"/>
                      <a:pt x="1942" y="1270"/>
                    </a:cubicBezTo>
                    <a:cubicBezTo>
                      <a:pt x="1938" y="1270"/>
                      <a:pt x="1931" y="1254"/>
                      <a:pt x="1915" y="1224"/>
                    </a:cubicBezTo>
                    <a:cubicBezTo>
                      <a:pt x="1915" y="1224"/>
                      <a:pt x="1902" y="1210"/>
                      <a:pt x="1893" y="1210"/>
                    </a:cubicBezTo>
                    <a:cubicBezTo>
                      <a:pt x="1888" y="1210"/>
                      <a:pt x="1885" y="1214"/>
                      <a:pt x="1885" y="1224"/>
                    </a:cubicBezTo>
                    <a:cubicBezTo>
                      <a:pt x="1885" y="1224"/>
                      <a:pt x="1858" y="1210"/>
                      <a:pt x="1831" y="1210"/>
                    </a:cubicBezTo>
                    <a:cubicBezTo>
                      <a:pt x="1817" y="1210"/>
                      <a:pt x="1804" y="1214"/>
                      <a:pt x="1794" y="1224"/>
                    </a:cubicBezTo>
                    <a:cubicBezTo>
                      <a:pt x="1733" y="1224"/>
                      <a:pt x="1733" y="1224"/>
                      <a:pt x="1733" y="1254"/>
                    </a:cubicBezTo>
                    <a:cubicBezTo>
                      <a:pt x="1733" y="1254"/>
                      <a:pt x="1703" y="1224"/>
                      <a:pt x="1703" y="1224"/>
                    </a:cubicBezTo>
                    <a:cubicBezTo>
                      <a:pt x="1672" y="1224"/>
                      <a:pt x="1672" y="1224"/>
                      <a:pt x="1672" y="1194"/>
                    </a:cubicBezTo>
                    <a:cubicBezTo>
                      <a:pt x="1672" y="1229"/>
                      <a:pt x="1662" y="1244"/>
                      <a:pt x="1647" y="1244"/>
                    </a:cubicBezTo>
                    <a:cubicBezTo>
                      <a:pt x="1637" y="1244"/>
                      <a:pt x="1624" y="1237"/>
                      <a:pt x="1611" y="1224"/>
                    </a:cubicBezTo>
                    <a:cubicBezTo>
                      <a:pt x="1611" y="1224"/>
                      <a:pt x="1581" y="1224"/>
                      <a:pt x="1581" y="1285"/>
                    </a:cubicBezTo>
                    <a:cubicBezTo>
                      <a:pt x="1581" y="1267"/>
                      <a:pt x="1561" y="1250"/>
                      <a:pt x="1549" y="1250"/>
                    </a:cubicBezTo>
                    <a:cubicBezTo>
                      <a:pt x="1541" y="1250"/>
                      <a:pt x="1538" y="1259"/>
                      <a:pt x="1551" y="1285"/>
                    </a:cubicBezTo>
                    <a:lnTo>
                      <a:pt x="1520" y="1254"/>
                    </a:lnTo>
                    <a:cubicBezTo>
                      <a:pt x="1502" y="1219"/>
                      <a:pt x="1495" y="1204"/>
                      <a:pt x="1492" y="1204"/>
                    </a:cubicBezTo>
                    <a:cubicBezTo>
                      <a:pt x="1490" y="1204"/>
                      <a:pt x="1490" y="1211"/>
                      <a:pt x="1490" y="1224"/>
                    </a:cubicBezTo>
                    <a:cubicBezTo>
                      <a:pt x="1490" y="1235"/>
                      <a:pt x="1490" y="1246"/>
                      <a:pt x="1490" y="1254"/>
                    </a:cubicBezTo>
                    <a:cubicBezTo>
                      <a:pt x="1490" y="1254"/>
                      <a:pt x="1459" y="1254"/>
                      <a:pt x="1490" y="1315"/>
                    </a:cubicBezTo>
                    <a:cubicBezTo>
                      <a:pt x="1490" y="1346"/>
                      <a:pt x="1490" y="1346"/>
                      <a:pt x="1490" y="1346"/>
                    </a:cubicBezTo>
                    <a:cubicBezTo>
                      <a:pt x="1459" y="1315"/>
                      <a:pt x="1459" y="1315"/>
                      <a:pt x="1459" y="1285"/>
                    </a:cubicBezTo>
                    <a:cubicBezTo>
                      <a:pt x="1459" y="1285"/>
                      <a:pt x="1429" y="1254"/>
                      <a:pt x="1429" y="1224"/>
                    </a:cubicBezTo>
                    <a:cubicBezTo>
                      <a:pt x="1429" y="1232"/>
                      <a:pt x="1429" y="1242"/>
                      <a:pt x="1429" y="1254"/>
                    </a:cubicBezTo>
                    <a:cubicBezTo>
                      <a:pt x="1459" y="1315"/>
                      <a:pt x="1459" y="1315"/>
                      <a:pt x="1429" y="1315"/>
                    </a:cubicBezTo>
                    <a:cubicBezTo>
                      <a:pt x="1429" y="1315"/>
                      <a:pt x="1429" y="1315"/>
                      <a:pt x="1429" y="1285"/>
                    </a:cubicBezTo>
                    <a:cubicBezTo>
                      <a:pt x="1429" y="1254"/>
                      <a:pt x="1429" y="1254"/>
                      <a:pt x="1399" y="1254"/>
                    </a:cubicBezTo>
                    <a:cubicBezTo>
                      <a:pt x="1399" y="1254"/>
                      <a:pt x="1399" y="1346"/>
                      <a:pt x="1399" y="1437"/>
                    </a:cubicBezTo>
                    <a:cubicBezTo>
                      <a:pt x="1368" y="1376"/>
                      <a:pt x="1368" y="1376"/>
                      <a:pt x="1368" y="1376"/>
                    </a:cubicBezTo>
                    <a:cubicBezTo>
                      <a:pt x="1368" y="1346"/>
                      <a:pt x="1368" y="1346"/>
                      <a:pt x="1368" y="1346"/>
                    </a:cubicBezTo>
                    <a:lnTo>
                      <a:pt x="1368" y="1315"/>
                    </a:lnTo>
                    <a:cubicBezTo>
                      <a:pt x="1368" y="1330"/>
                      <a:pt x="1368" y="1338"/>
                      <a:pt x="1364" y="1338"/>
                    </a:cubicBezTo>
                    <a:cubicBezTo>
                      <a:pt x="1361" y="1338"/>
                      <a:pt x="1353" y="1330"/>
                      <a:pt x="1338" y="1315"/>
                    </a:cubicBezTo>
                    <a:cubicBezTo>
                      <a:pt x="1338" y="1304"/>
                      <a:pt x="1338" y="1293"/>
                      <a:pt x="1338" y="1285"/>
                    </a:cubicBezTo>
                    <a:cubicBezTo>
                      <a:pt x="1338" y="1285"/>
                      <a:pt x="1307" y="1285"/>
                      <a:pt x="1307" y="1254"/>
                    </a:cubicBezTo>
                    <a:cubicBezTo>
                      <a:pt x="1307" y="1254"/>
                      <a:pt x="1307" y="1255"/>
                      <a:pt x="1307" y="1285"/>
                    </a:cubicBezTo>
                    <a:cubicBezTo>
                      <a:pt x="1307" y="1315"/>
                      <a:pt x="1307" y="1315"/>
                      <a:pt x="1307" y="1315"/>
                    </a:cubicBezTo>
                    <a:cubicBezTo>
                      <a:pt x="1277" y="1315"/>
                      <a:pt x="1277" y="1315"/>
                      <a:pt x="1277" y="1346"/>
                    </a:cubicBezTo>
                    <a:cubicBezTo>
                      <a:pt x="1277" y="1406"/>
                      <a:pt x="1277" y="1437"/>
                      <a:pt x="1277" y="1437"/>
                    </a:cubicBezTo>
                    <a:cubicBezTo>
                      <a:pt x="1277" y="1449"/>
                      <a:pt x="1277" y="1457"/>
                      <a:pt x="1275" y="1457"/>
                    </a:cubicBezTo>
                    <a:cubicBezTo>
                      <a:pt x="1272" y="1457"/>
                      <a:pt x="1264" y="1442"/>
                      <a:pt x="1247" y="1406"/>
                    </a:cubicBezTo>
                    <a:cubicBezTo>
                      <a:pt x="1247" y="1406"/>
                      <a:pt x="1247" y="1376"/>
                      <a:pt x="1247" y="1376"/>
                    </a:cubicBezTo>
                    <a:cubicBezTo>
                      <a:pt x="1247" y="1376"/>
                      <a:pt x="1247" y="1376"/>
                      <a:pt x="1216" y="1315"/>
                    </a:cubicBezTo>
                    <a:cubicBezTo>
                      <a:pt x="1216" y="1322"/>
                      <a:pt x="1216" y="1333"/>
                      <a:pt x="1216" y="1346"/>
                    </a:cubicBezTo>
                    <a:cubicBezTo>
                      <a:pt x="1216" y="1367"/>
                      <a:pt x="1216" y="1389"/>
                      <a:pt x="1206" y="1389"/>
                    </a:cubicBezTo>
                    <a:cubicBezTo>
                      <a:pt x="1201" y="1389"/>
                      <a:pt x="1195" y="1385"/>
                      <a:pt x="1186" y="1376"/>
                    </a:cubicBezTo>
                    <a:cubicBezTo>
                      <a:pt x="1186" y="1376"/>
                      <a:pt x="1156" y="1376"/>
                      <a:pt x="1156" y="1346"/>
                    </a:cubicBezTo>
                    <a:cubicBezTo>
                      <a:pt x="1156" y="1361"/>
                      <a:pt x="1156" y="1368"/>
                      <a:pt x="1152" y="1368"/>
                    </a:cubicBezTo>
                    <a:cubicBezTo>
                      <a:pt x="1148" y="1368"/>
                      <a:pt x="1140" y="1361"/>
                      <a:pt x="1125" y="1346"/>
                    </a:cubicBezTo>
                    <a:cubicBezTo>
                      <a:pt x="1110" y="1300"/>
                      <a:pt x="1102" y="1277"/>
                      <a:pt x="1099" y="1277"/>
                    </a:cubicBezTo>
                    <a:cubicBezTo>
                      <a:pt x="1095" y="1277"/>
                      <a:pt x="1095" y="1300"/>
                      <a:pt x="1095" y="1346"/>
                    </a:cubicBezTo>
                    <a:cubicBezTo>
                      <a:pt x="1095" y="1327"/>
                      <a:pt x="1095" y="1320"/>
                      <a:pt x="1094" y="1320"/>
                    </a:cubicBezTo>
                    <a:cubicBezTo>
                      <a:pt x="1092" y="1320"/>
                      <a:pt x="1085" y="1355"/>
                      <a:pt x="1064" y="1376"/>
                    </a:cubicBezTo>
                    <a:cubicBezTo>
                      <a:pt x="1064" y="1406"/>
                      <a:pt x="1095" y="1467"/>
                      <a:pt x="1095" y="1498"/>
                    </a:cubicBezTo>
                    <a:cubicBezTo>
                      <a:pt x="1095" y="1533"/>
                      <a:pt x="1095" y="1548"/>
                      <a:pt x="1089" y="1548"/>
                    </a:cubicBezTo>
                    <a:cubicBezTo>
                      <a:pt x="1084" y="1548"/>
                      <a:pt x="1077" y="1541"/>
                      <a:pt x="1064" y="1528"/>
                    </a:cubicBezTo>
                    <a:cubicBezTo>
                      <a:pt x="1064" y="1528"/>
                      <a:pt x="1064" y="1498"/>
                      <a:pt x="1064" y="1467"/>
                    </a:cubicBezTo>
                    <a:cubicBezTo>
                      <a:pt x="1064" y="1437"/>
                      <a:pt x="1064" y="1437"/>
                      <a:pt x="1064" y="1437"/>
                    </a:cubicBezTo>
                    <a:cubicBezTo>
                      <a:pt x="1064" y="1406"/>
                      <a:pt x="1064" y="1376"/>
                      <a:pt x="1064" y="1376"/>
                    </a:cubicBezTo>
                    <a:cubicBezTo>
                      <a:pt x="1049" y="1361"/>
                      <a:pt x="1042" y="1353"/>
                      <a:pt x="1038" y="1353"/>
                    </a:cubicBezTo>
                    <a:cubicBezTo>
                      <a:pt x="1034" y="1353"/>
                      <a:pt x="1034" y="1361"/>
                      <a:pt x="1034" y="1376"/>
                    </a:cubicBezTo>
                    <a:cubicBezTo>
                      <a:pt x="1034" y="1346"/>
                      <a:pt x="1034" y="1346"/>
                      <a:pt x="1004" y="1346"/>
                    </a:cubicBezTo>
                    <a:cubicBezTo>
                      <a:pt x="1004" y="1346"/>
                      <a:pt x="973" y="1346"/>
                      <a:pt x="973" y="1285"/>
                    </a:cubicBezTo>
                    <a:cubicBezTo>
                      <a:pt x="973" y="1285"/>
                      <a:pt x="973" y="1285"/>
                      <a:pt x="973" y="1346"/>
                    </a:cubicBezTo>
                    <a:cubicBezTo>
                      <a:pt x="973" y="1381"/>
                      <a:pt x="973" y="1396"/>
                      <a:pt x="967" y="1396"/>
                    </a:cubicBezTo>
                    <a:cubicBezTo>
                      <a:pt x="963" y="1396"/>
                      <a:pt x="955" y="1389"/>
                      <a:pt x="943" y="1376"/>
                    </a:cubicBezTo>
                    <a:cubicBezTo>
                      <a:pt x="943" y="1338"/>
                      <a:pt x="918" y="1299"/>
                      <a:pt x="901" y="1299"/>
                    </a:cubicBezTo>
                    <a:cubicBezTo>
                      <a:pt x="890" y="1299"/>
                      <a:pt x="882" y="1312"/>
                      <a:pt x="882" y="1346"/>
                    </a:cubicBezTo>
                    <a:lnTo>
                      <a:pt x="852" y="1346"/>
                    </a:lnTo>
                    <a:cubicBezTo>
                      <a:pt x="852" y="1315"/>
                      <a:pt x="844" y="1300"/>
                      <a:pt x="836" y="1300"/>
                    </a:cubicBezTo>
                    <a:cubicBezTo>
                      <a:pt x="829" y="1300"/>
                      <a:pt x="821" y="1315"/>
                      <a:pt x="821" y="1346"/>
                    </a:cubicBezTo>
                    <a:lnTo>
                      <a:pt x="791" y="1346"/>
                    </a:lnTo>
                    <a:cubicBezTo>
                      <a:pt x="791" y="1315"/>
                      <a:pt x="791" y="1300"/>
                      <a:pt x="787" y="1300"/>
                    </a:cubicBezTo>
                    <a:cubicBezTo>
                      <a:pt x="783" y="1300"/>
                      <a:pt x="776" y="1315"/>
                      <a:pt x="760" y="1346"/>
                    </a:cubicBezTo>
                    <a:cubicBezTo>
                      <a:pt x="760" y="1357"/>
                      <a:pt x="760" y="1368"/>
                      <a:pt x="760" y="1376"/>
                    </a:cubicBezTo>
                    <a:cubicBezTo>
                      <a:pt x="760" y="1346"/>
                      <a:pt x="760" y="1346"/>
                      <a:pt x="730" y="1346"/>
                    </a:cubicBezTo>
                    <a:cubicBezTo>
                      <a:pt x="700" y="1346"/>
                      <a:pt x="700" y="1346"/>
                      <a:pt x="730" y="1376"/>
                    </a:cubicBezTo>
                    <a:cubicBezTo>
                      <a:pt x="721" y="1385"/>
                      <a:pt x="715" y="1389"/>
                      <a:pt x="710" y="1389"/>
                    </a:cubicBezTo>
                    <a:cubicBezTo>
                      <a:pt x="700" y="1389"/>
                      <a:pt x="700" y="1367"/>
                      <a:pt x="700" y="1346"/>
                    </a:cubicBezTo>
                    <a:cubicBezTo>
                      <a:pt x="700" y="1355"/>
                      <a:pt x="700" y="1365"/>
                      <a:pt x="700" y="1376"/>
                    </a:cubicBezTo>
                    <a:cubicBezTo>
                      <a:pt x="682" y="1412"/>
                      <a:pt x="674" y="1426"/>
                      <a:pt x="671" y="1426"/>
                    </a:cubicBezTo>
                    <a:cubicBezTo>
                      <a:pt x="669" y="1426"/>
                      <a:pt x="669" y="1419"/>
                      <a:pt x="669" y="1406"/>
                    </a:cubicBezTo>
                    <a:cubicBezTo>
                      <a:pt x="669" y="1427"/>
                      <a:pt x="669" y="1447"/>
                      <a:pt x="669" y="1467"/>
                    </a:cubicBezTo>
                    <a:cubicBezTo>
                      <a:pt x="669" y="1498"/>
                      <a:pt x="669" y="1498"/>
                      <a:pt x="669" y="1498"/>
                    </a:cubicBezTo>
                    <a:cubicBezTo>
                      <a:pt x="639" y="1467"/>
                      <a:pt x="639" y="1437"/>
                      <a:pt x="639" y="1406"/>
                    </a:cubicBezTo>
                    <a:cubicBezTo>
                      <a:pt x="639" y="1406"/>
                      <a:pt x="639" y="1376"/>
                      <a:pt x="639" y="1346"/>
                    </a:cubicBezTo>
                    <a:cubicBezTo>
                      <a:pt x="639" y="1331"/>
                      <a:pt x="639" y="1326"/>
                      <a:pt x="638" y="1326"/>
                    </a:cubicBezTo>
                    <a:cubicBezTo>
                      <a:pt x="637" y="1326"/>
                      <a:pt x="632" y="1390"/>
                      <a:pt x="608" y="1437"/>
                    </a:cubicBezTo>
                    <a:lnTo>
                      <a:pt x="608" y="1406"/>
                    </a:lnTo>
                    <a:cubicBezTo>
                      <a:pt x="608" y="1376"/>
                      <a:pt x="608" y="1376"/>
                      <a:pt x="608" y="1376"/>
                    </a:cubicBezTo>
                    <a:cubicBezTo>
                      <a:pt x="578" y="1376"/>
                      <a:pt x="578" y="1376"/>
                      <a:pt x="578" y="1406"/>
                    </a:cubicBezTo>
                    <a:cubicBezTo>
                      <a:pt x="578" y="1437"/>
                      <a:pt x="578" y="1467"/>
                      <a:pt x="578" y="1467"/>
                    </a:cubicBezTo>
                    <a:cubicBezTo>
                      <a:pt x="578" y="1467"/>
                      <a:pt x="578" y="1498"/>
                      <a:pt x="578" y="1528"/>
                    </a:cubicBezTo>
                    <a:cubicBezTo>
                      <a:pt x="578" y="1528"/>
                      <a:pt x="578" y="1498"/>
                      <a:pt x="548" y="1467"/>
                    </a:cubicBezTo>
                    <a:cubicBezTo>
                      <a:pt x="548" y="1406"/>
                      <a:pt x="548" y="1376"/>
                      <a:pt x="517" y="1376"/>
                    </a:cubicBezTo>
                    <a:cubicBezTo>
                      <a:pt x="517" y="1376"/>
                      <a:pt x="487" y="1376"/>
                      <a:pt x="487" y="1315"/>
                    </a:cubicBezTo>
                    <a:cubicBezTo>
                      <a:pt x="487" y="1315"/>
                      <a:pt x="456" y="1315"/>
                      <a:pt x="456" y="1376"/>
                    </a:cubicBezTo>
                    <a:cubicBezTo>
                      <a:pt x="456" y="1346"/>
                      <a:pt x="449" y="1330"/>
                      <a:pt x="441" y="1330"/>
                    </a:cubicBezTo>
                    <a:cubicBezTo>
                      <a:pt x="434" y="1330"/>
                      <a:pt x="426" y="1346"/>
                      <a:pt x="426" y="1376"/>
                    </a:cubicBezTo>
                    <a:cubicBezTo>
                      <a:pt x="426" y="1385"/>
                      <a:pt x="426" y="1395"/>
                      <a:pt x="426" y="1406"/>
                    </a:cubicBezTo>
                    <a:cubicBezTo>
                      <a:pt x="426" y="1437"/>
                      <a:pt x="426" y="1467"/>
                      <a:pt x="426" y="1467"/>
                    </a:cubicBezTo>
                    <a:lnTo>
                      <a:pt x="456" y="1467"/>
                    </a:lnTo>
                    <a:lnTo>
                      <a:pt x="426" y="1498"/>
                    </a:lnTo>
                    <a:cubicBezTo>
                      <a:pt x="426" y="1498"/>
                      <a:pt x="396" y="1528"/>
                      <a:pt x="396" y="1558"/>
                    </a:cubicBezTo>
                    <a:cubicBezTo>
                      <a:pt x="396" y="1549"/>
                      <a:pt x="396" y="1538"/>
                      <a:pt x="396" y="1528"/>
                    </a:cubicBezTo>
                    <a:cubicBezTo>
                      <a:pt x="426" y="1498"/>
                      <a:pt x="426" y="1467"/>
                      <a:pt x="426" y="1437"/>
                    </a:cubicBezTo>
                    <a:cubicBezTo>
                      <a:pt x="407" y="1398"/>
                      <a:pt x="400" y="1360"/>
                      <a:pt x="397" y="1360"/>
                    </a:cubicBezTo>
                    <a:cubicBezTo>
                      <a:pt x="396" y="1360"/>
                      <a:pt x="396" y="1373"/>
                      <a:pt x="396" y="1406"/>
                    </a:cubicBezTo>
                    <a:cubicBezTo>
                      <a:pt x="396" y="1406"/>
                      <a:pt x="396" y="1406"/>
                      <a:pt x="365" y="1376"/>
                    </a:cubicBezTo>
                    <a:cubicBezTo>
                      <a:pt x="365" y="1385"/>
                      <a:pt x="365" y="1395"/>
                      <a:pt x="365" y="1406"/>
                    </a:cubicBezTo>
                    <a:cubicBezTo>
                      <a:pt x="346" y="1349"/>
                      <a:pt x="339" y="1327"/>
                      <a:pt x="336" y="1327"/>
                    </a:cubicBezTo>
                    <a:cubicBezTo>
                      <a:pt x="335" y="1327"/>
                      <a:pt x="335" y="1334"/>
                      <a:pt x="335" y="1346"/>
                    </a:cubicBezTo>
                    <a:cubicBezTo>
                      <a:pt x="318" y="1396"/>
                      <a:pt x="311" y="1418"/>
                      <a:pt x="307" y="1418"/>
                    </a:cubicBezTo>
                    <a:cubicBezTo>
                      <a:pt x="304" y="1418"/>
                      <a:pt x="304" y="1403"/>
                      <a:pt x="304" y="1376"/>
                    </a:cubicBezTo>
                    <a:cubicBezTo>
                      <a:pt x="304" y="1361"/>
                      <a:pt x="304" y="1353"/>
                      <a:pt x="301" y="1353"/>
                    </a:cubicBezTo>
                    <a:cubicBezTo>
                      <a:pt x="297" y="1353"/>
                      <a:pt x="289" y="1361"/>
                      <a:pt x="274" y="1376"/>
                    </a:cubicBezTo>
                    <a:cubicBezTo>
                      <a:pt x="274" y="1376"/>
                      <a:pt x="274" y="1406"/>
                      <a:pt x="244" y="1437"/>
                    </a:cubicBezTo>
                    <a:cubicBezTo>
                      <a:pt x="274" y="1437"/>
                      <a:pt x="274" y="1498"/>
                      <a:pt x="244" y="1528"/>
                    </a:cubicBezTo>
                    <a:cubicBezTo>
                      <a:pt x="244" y="1510"/>
                      <a:pt x="244" y="1472"/>
                      <a:pt x="244" y="1406"/>
                    </a:cubicBezTo>
                    <a:lnTo>
                      <a:pt x="213" y="1346"/>
                    </a:lnTo>
                    <a:cubicBezTo>
                      <a:pt x="213" y="1356"/>
                      <a:pt x="213" y="1367"/>
                      <a:pt x="213" y="1376"/>
                    </a:cubicBezTo>
                    <a:cubicBezTo>
                      <a:pt x="195" y="1412"/>
                      <a:pt x="188" y="1426"/>
                      <a:pt x="185" y="1426"/>
                    </a:cubicBezTo>
                    <a:cubicBezTo>
                      <a:pt x="183" y="1426"/>
                      <a:pt x="183" y="1419"/>
                      <a:pt x="183" y="1406"/>
                    </a:cubicBezTo>
                    <a:cubicBezTo>
                      <a:pt x="183" y="1376"/>
                      <a:pt x="183" y="1346"/>
                      <a:pt x="152" y="1346"/>
                    </a:cubicBezTo>
                    <a:lnTo>
                      <a:pt x="152" y="1376"/>
                    </a:lnTo>
                    <a:cubicBezTo>
                      <a:pt x="152" y="1389"/>
                      <a:pt x="152" y="1399"/>
                      <a:pt x="152" y="1406"/>
                    </a:cubicBezTo>
                    <a:cubicBezTo>
                      <a:pt x="152" y="1391"/>
                      <a:pt x="152" y="1384"/>
                      <a:pt x="149" y="1384"/>
                    </a:cubicBezTo>
                    <a:cubicBezTo>
                      <a:pt x="145" y="1384"/>
                      <a:pt x="137" y="1391"/>
                      <a:pt x="122" y="1406"/>
                    </a:cubicBezTo>
                    <a:cubicBezTo>
                      <a:pt x="122" y="1406"/>
                      <a:pt x="122" y="1406"/>
                      <a:pt x="122" y="1376"/>
                    </a:cubicBezTo>
                    <a:cubicBezTo>
                      <a:pt x="107" y="1391"/>
                      <a:pt x="99" y="1399"/>
                      <a:pt x="95" y="1399"/>
                    </a:cubicBezTo>
                    <a:cubicBezTo>
                      <a:pt x="92" y="1399"/>
                      <a:pt x="92" y="1391"/>
                      <a:pt x="92" y="1376"/>
                    </a:cubicBezTo>
                    <a:cubicBezTo>
                      <a:pt x="92" y="1437"/>
                      <a:pt x="92" y="1467"/>
                      <a:pt x="92" y="1467"/>
                    </a:cubicBezTo>
                    <a:cubicBezTo>
                      <a:pt x="92" y="1467"/>
                      <a:pt x="92" y="1467"/>
                      <a:pt x="92" y="1498"/>
                    </a:cubicBezTo>
                    <a:lnTo>
                      <a:pt x="61" y="1498"/>
                    </a:lnTo>
                    <a:cubicBezTo>
                      <a:pt x="61" y="1498"/>
                      <a:pt x="61" y="1498"/>
                      <a:pt x="61" y="1528"/>
                    </a:cubicBezTo>
                    <a:cubicBezTo>
                      <a:pt x="12" y="1553"/>
                      <a:pt x="3" y="1597"/>
                      <a:pt x="1" y="1597"/>
                    </a:cubicBezTo>
                    <a:cubicBezTo>
                      <a:pt x="0" y="1597"/>
                      <a:pt x="0" y="1595"/>
                      <a:pt x="0" y="1589"/>
                    </a:cubicBezTo>
                    <a:lnTo>
                      <a:pt x="0" y="1650"/>
                    </a:lnTo>
                    <a:cubicBezTo>
                      <a:pt x="0" y="1695"/>
                      <a:pt x="0" y="1718"/>
                      <a:pt x="4" y="1718"/>
                    </a:cubicBezTo>
                    <a:cubicBezTo>
                      <a:pt x="8" y="1718"/>
                      <a:pt x="16" y="1695"/>
                      <a:pt x="31" y="1650"/>
                    </a:cubicBezTo>
                    <a:cubicBezTo>
                      <a:pt x="31" y="1680"/>
                      <a:pt x="31" y="1680"/>
                      <a:pt x="31" y="1680"/>
                    </a:cubicBezTo>
                    <a:cubicBezTo>
                      <a:pt x="31" y="1680"/>
                      <a:pt x="31" y="1680"/>
                      <a:pt x="31" y="1710"/>
                    </a:cubicBezTo>
                    <a:cubicBezTo>
                      <a:pt x="31" y="1721"/>
                      <a:pt x="31" y="1731"/>
                      <a:pt x="31" y="1741"/>
                    </a:cubicBezTo>
                    <a:cubicBezTo>
                      <a:pt x="31" y="1728"/>
                      <a:pt x="36" y="1721"/>
                      <a:pt x="42" y="1721"/>
                    </a:cubicBezTo>
                    <a:cubicBezTo>
                      <a:pt x="51" y="1721"/>
                      <a:pt x="61" y="1735"/>
                      <a:pt x="61" y="1771"/>
                    </a:cubicBezTo>
                    <a:cubicBezTo>
                      <a:pt x="61" y="1763"/>
                      <a:pt x="61" y="1753"/>
                      <a:pt x="61" y="1741"/>
                    </a:cubicBezTo>
                    <a:cubicBezTo>
                      <a:pt x="61" y="1710"/>
                      <a:pt x="69" y="1695"/>
                      <a:pt x="76" y="1695"/>
                    </a:cubicBezTo>
                    <a:cubicBezTo>
                      <a:pt x="84" y="1695"/>
                      <a:pt x="92" y="1710"/>
                      <a:pt x="92" y="1741"/>
                    </a:cubicBezTo>
                    <a:cubicBezTo>
                      <a:pt x="92" y="1741"/>
                      <a:pt x="92" y="1710"/>
                      <a:pt x="92" y="1680"/>
                    </a:cubicBezTo>
                    <a:cubicBezTo>
                      <a:pt x="92" y="1644"/>
                      <a:pt x="92" y="1630"/>
                      <a:pt x="98" y="1630"/>
                    </a:cubicBezTo>
                    <a:cubicBezTo>
                      <a:pt x="102" y="1630"/>
                      <a:pt x="109" y="1637"/>
                      <a:pt x="122" y="1650"/>
                    </a:cubicBezTo>
                    <a:cubicBezTo>
                      <a:pt x="122" y="1680"/>
                      <a:pt x="122" y="1710"/>
                      <a:pt x="122" y="1710"/>
                    </a:cubicBezTo>
                    <a:cubicBezTo>
                      <a:pt x="92" y="1741"/>
                      <a:pt x="122" y="1741"/>
                      <a:pt x="122" y="1741"/>
                    </a:cubicBezTo>
                    <a:cubicBezTo>
                      <a:pt x="142" y="1741"/>
                      <a:pt x="136" y="1754"/>
                      <a:pt x="138" y="1754"/>
                    </a:cubicBezTo>
                    <a:cubicBezTo>
                      <a:pt x="139" y="1754"/>
                      <a:pt x="142" y="1751"/>
                      <a:pt x="152" y="1741"/>
                    </a:cubicBezTo>
                    <a:cubicBezTo>
                      <a:pt x="152" y="1741"/>
                      <a:pt x="152" y="1741"/>
                      <a:pt x="152" y="1771"/>
                    </a:cubicBezTo>
                    <a:cubicBezTo>
                      <a:pt x="152" y="1777"/>
                      <a:pt x="153" y="1779"/>
                      <a:pt x="155" y="1779"/>
                    </a:cubicBezTo>
                    <a:cubicBezTo>
                      <a:pt x="163" y="1779"/>
                      <a:pt x="183" y="1730"/>
                      <a:pt x="183" y="1680"/>
                    </a:cubicBezTo>
                    <a:cubicBezTo>
                      <a:pt x="183" y="1680"/>
                      <a:pt x="183" y="1650"/>
                      <a:pt x="183" y="1650"/>
                    </a:cubicBezTo>
                    <a:cubicBezTo>
                      <a:pt x="183" y="1650"/>
                      <a:pt x="152" y="1619"/>
                      <a:pt x="183" y="1589"/>
                    </a:cubicBezTo>
                    <a:cubicBezTo>
                      <a:pt x="183" y="1619"/>
                      <a:pt x="183" y="1650"/>
                      <a:pt x="183" y="1650"/>
                    </a:cubicBezTo>
                    <a:cubicBezTo>
                      <a:pt x="183" y="1619"/>
                      <a:pt x="183" y="1619"/>
                      <a:pt x="213" y="1619"/>
                    </a:cubicBezTo>
                    <a:cubicBezTo>
                      <a:pt x="213" y="1619"/>
                      <a:pt x="213" y="1650"/>
                      <a:pt x="213" y="1680"/>
                    </a:cubicBezTo>
                    <a:cubicBezTo>
                      <a:pt x="195" y="1735"/>
                      <a:pt x="188" y="1778"/>
                      <a:pt x="191" y="1778"/>
                    </a:cubicBezTo>
                    <a:cubicBezTo>
                      <a:pt x="194" y="1778"/>
                      <a:pt x="201" y="1759"/>
                      <a:pt x="213" y="1710"/>
                    </a:cubicBezTo>
                    <a:cubicBezTo>
                      <a:pt x="213" y="1741"/>
                      <a:pt x="213" y="1741"/>
                      <a:pt x="213" y="1741"/>
                    </a:cubicBezTo>
                    <a:cubicBezTo>
                      <a:pt x="244" y="1741"/>
                      <a:pt x="244" y="1680"/>
                      <a:pt x="244" y="1650"/>
                    </a:cubicBezTo>
                    <a:cubicBezTo>
                      <a:pt x="244" y="1619"/>
                      <a:pt x="244" y="1619"/>
                      <a:pt x="244" y="1619"/>
                    </a:cubicBezTo>
                    <a:cubicBezTo>
                      <a:pt x="274" y="1619"/>
                      <a:pt x="274" y="1619"/>
                      <a:pt x="244" y="1650"/>
                    </a:cubicBezTo>
                    <a:cubicBezTo>
                      <a:pt x="244" y="1680"/>
                      <a:pt x="251" y="1695"/>
                      <a:pt x="259" y="1695"/>
                    </a:cubicBezTo>
                    <a:cubicBezTo>
                      <a:pt x="266" y="1695"/>
                      <a:pt x="274" y="1680"/>
                      <a:pt x="274" y="1650"/>
                    </a:cubicBezTo>
                    <a:lnTo>
                      <a:pt x="274" y="1680"/>
                    </a:lnTo>
                    <a:cubicBezTo>
                      <a:pt x="274" y="1705"/>
                      <a:pt x="274" y="1749"/>
                      <a:pt x="290" y="1749"/>
                    </a:cubicBezTo>
                    <a:cubicBezTo>
                      <a:pt x="294" y="1749"/>
                      <a:pt x="299" y="1747"/>
                      <a:pt x="304" y="1741"/>
                    </a:cubicBezTo>
                    <a:cubicBezTo>
                      <a:pt x="335" y="1741"/>
                      <a:pt x="365" y="1741"/>
                      <a:pt x="365" y="1771"/>
                    </a:cubicBezTo>
                    <a:cubicBezTo>
                      <a:pt x="365" y="1777"/>
                      <a:pt x="365" y="1779"/>
                      <a:pt x="365" y="1779"/>
                    </a:cubicBezTo>
                    <a:cubicBezTo>
                      <a:pt x="366" y="1779"/>
                      <a:pt x="371" y="1730"/>
                      <a:pt x="396" y="1680"/>
                    </a:cubicBezTo>
                    <a:cubicBezTo>
                      <a:pt x="396" y="1710"/>
                      <a:pt x="396" y="1710"/>
                      <a:pt x="396" y="1710"/>
                    </a:cubicBezTo>
                    <a:cubicBezTo>
                      <a:pt x="426" y="1710"/>
                      <a:pt x="426" y="1710"/>
                      <a:pt x="426" y="1741"/>
                    </a:cubicBezTo>
                    <a:cubicBezTo>
                      <a:pt x="426" y="1717"/>
                      <a:pt x="430" y="1708"/>
                      <a:pt x="436" y="1708"/>
                    </a:cubicBezTo>
                    <a:cubicBezTo>
                      <a:pt x="445" y="1708"/>
                      <a:pt x="456" y="1734"/>
                      <a:pt x="456" y="1771"/>
                    </a:cubicBezTo>
                    <a:cubicBezTo>
                      <a:pt x="456" y="1801"/>
                      <a:pt x="456" y="1801"/>
                      <a:pt x="456" y="1801"/>
                    </a:cubicBezTo>
                    <a:cubicBezTo>
                      <a:pt x="487" y="1771"/>
                      <a:pt x="487" y="1771"/>
                      <a:pt x="487" y="1771"/>
                    </a:cubicBezTo>
                    <a:cubicBezTo>
                      <a:pt x="517" y="1771"/>
                      <a:pt x="517" y="1771"/>
                      <a:pt x="517" y="1710"/>
                    </a:cubicBezTo>
                    <a:cubicBezTo>
                      <a:pt x="517" y="1650"/>
                      <a:pt x="517" y="1650"/>
                      <a:pt x="548" y="1650"/>
                    </a:cubicBezTo>
                    <a:cubicBezTo>
                      <a:pt x="548" y="1650"/>
                      <a:pt x="548" y="1650"/>
                      <a:pt x="548" y="1680"/>
                    </a:cubicBezTo>
                    <a:cubicBezTo>
                      <a:pt x="548" y="1680"/>
                      <a:pt x="548" y="1710"/>
                      <a:pt x="548" y="1710"/>
                    </a:cubicBezTo>
                    <a:cubicBezTo>
                      <a:pt x="578" y="1710"/>
                      <a:pt x="578" y="1710"/>
                      <a:pt x="578" y="1741"/>
                    </a:cubicBezTo>
                    <a:cubicBezTo>
                      <a:pt x="578" y="1741"/>
                      <a:pt x="578" y="1771"/>
                      <a:pt x="578" y="1771"/>
                    </a:cubicBezTo>
                    <a:cubicBezTo>
                      <a:pt x="608" y="1771"/>
                      <a:pt x="608" y="1771"/>
                      <a:pt x="608" y="1801"/>
                    </a:cubicBezTo>
                    <a:cubicBezTo>
                      <a:pt x="608" y="1801"/>
                      <a:pt x="608" y="1801"/>
                      <a:pt x="608" y="1771"/>
                    </a:cubicBezTo>
                    <a:cubicBezTo>
                      <a:pt x="608" y="1750"/>
                      <a:pt x="624" y="1728"/>
                      <a:pt x="632" y="1728"/>
                    </a:cubicBezTo>
                    <a:cubicBezTo>
                      <a:pt x="636" y="1728"/>
                      <a:pt x="639" y="1732"/>
                      <a:pt x="639" y="1741"/>
                    </a:cubicBezTo>
                    <a:cubicBezTo>
                      <a:pt x="669" y="1741"/>
                      <a:pt x="669" y="1741"/>
                      <a:pt x="669" y="1710"/>
                    </a:cubicBezTo>
                    <a:cubicBezTo>
                      <a:pt x="700" y="1710"/>
                      <a:pt x="700" y="1710"/>
                      <a:pt x="700" y="1741"/>
                    </a:cubicBezTo>
                    <a:cubicBezTo>
                      <a:pt x="700" y="1726"/>
                      <a:pt x="707" y="1718"/>
                      <a:pt x="715" y="1718"/>
                    </a:cubicBezTo>
                    <a:cubicBezTo>
                      <a:pt x="722" y="1718"/>
                      <a:pt x="730" y="1726"/>
                      <a:pt x="730" y="1741"/>
                    </a:cubicBezTo>
                    <a:cubicBezTo>
                      <a:pt x="730" y="1741"/>
                      <a:pt x="730" y="1741"/>
                      <a:pt x="730" y="1710"/>
                    </a:cubicBezTo>
                    <a:cubicBezTo>
                      <a:pt x="730" y="1695"/>
                      <a:pt x="730" y="1688"/>
                      <a:pt x="734" y="1688"/>
                    </a:cubicBezTo>
                    <a:cubicBezTo>
                      <a:pt x="738" y="1688"/>
                      <a:pt x="745" y="1695"/>
                      <a:pt x="760" y="1710"/>
                    </a:cubicBezTo>
                    <a:cubicBezTo>
                      <a:pt x="760" y="1741"/>
                      <a:pt x="760" y="1741"/>
                      <a:pt x="760" y="1741"/>
                    </a:cubicBezTo>
                    <a:cubicBezTo>
                      <a:pt x="776" y="1726"/>
                      <a:pt x="798" y="1718"/>
                      <a:pt x="817" y="1718"/>
                    </a:cubicBezTo>
                    <a:cubicBezTo>
                      <a:pt x="836" y="1718"/>
                      <a:pt x="852" y="1726"/>
                      <a:pt x="852" y="1741"/>
                    </a:cubicBezTo>
                    <a:cubicBezTo>
                      <a:pt x="852" y="1710"/>
                      <a:pt x="852" y="1710"/>
                      <a:pt x="852" y="1710"/>
                    </a:cubicBezTo>
                    <a:cubicBezTo>
                      <a:pt x="863" y="1734"/>
                      <a:pt x="870" y="1743"/>
                      <a:pt x="875" y="1743"/>
                    </a:cubicBezTo>
                    <a:cubicBezTo>
                      <a:pt x="880" y="1743"/>
                      <a:pt x="882" y="1727"/>
                      <a:pt x="882" y="1701"/>
                    </a:cubicBezTo>
                    <a:lnTo>
                      <a:pt x="882" y="1701"/>
                    </a:lnTo>
                    <a:cubicBezTo>
                      <a:pt x="882" y="1704"/>
                      <a:pt x="882" y="1707"/>
                      <a:pt x="882" y="1710"/>
                    </a:cubicBezTo>
                    <a:cubicBezTo>
                      <a:pt x="882" y="1680"/>
                      <a:pt x="882" y="1665"/>
                      <a:pt x="886" y="1665"/>
                    </a:cubicBezTo>
                    <a:cubicBezTo>
                      <a:pt x="890" y="1665"/>
                      <a:pt x="897" y="1680"/>
                      <a:pt x="912" y="1710"/>
                    </a:cubicBezTo>
                    <a:cubicBezTo>
                      <a:pt x="912" y="1627"/>
                      <a:pt x="922" y="1580"/>
                      <a:pt x="930" y="1580"/>
                    </a:cubicBezTo>
                    <a:cubicBezTo>
                      <a:pt x="937" y="1580"/>
                      <a:pt x="943" y="1611"/>
                      <a:pt x="943" y="1680"/>
                    </a:cubicBezTo>
                    <a:cubicBezTo>
                      <a:pt x="943" y="1741"/>
                      <a:pt x="943" y="1771"/>
                      <a:pt x="973" y="1771"/>
                    </a:cubicBezTo>
                    <a:cubicBezTo>
                      <a:pt x="973" y="1771"/>
                      <a:pt x="973" y="1741"/>
                      <a:pt x="973" y="1710"/>
                    </a:cubicBezTo>
                    <a:cubicBezTo>
                      <a:pt x="990" y="1761"/>
                      <a:pt x="997" y="1783"/>
                      <a:pt x="1006" y="1783"/>
                    </a:cubicBezTo>
                    <a:cubicBezTo>
                      <a:pt x="1013" y="1783"/>
                      <a:pt x="1020" y="1768"/>
                      <a:pt x="1034" y="1741"/>
                    </a:cubicBezTo>
                    <a:cubicBezTo>
                      <a:pt x="1034" y="1710"/>
                      <a:pt x="1042" y="1695"/>
                      <a:pt x="1045" y="1695"/>
                    </a:cubicBezTo>
                    <a:cubicBezTo>
                      <a:pt x="1049" y="1695"/>
                      <a:pt x="1049" y="1710"/>
                      <a:pt x="1034" y="1741"/>
                    </a:cubicBezTo>
                    <a:cubicBezTo>
                      <a:pt x="1034" y="1753"/>
                      <a:pt x="1034" y="1763"/>
                      <a:pt x="1034" y="1771"/>
                    </a:cubicBezTo>
                    <a:lnTo>
                      <a:pt x="1064" y="1771"/>
                    </a:lnTo>
                    <a:cubicBezTo>
                      <a:pt x="1095" y="1771"/>
                      <a:pt x="1095" y="1741"/>
                      <a:pt x="1095" y="1710"/>
                    </a:cubicBezTo>
                    <a:cubicBezTo>
                      <a:pt x="1095" y="1748"/>
                      <a:pt x="1106" y="1774"/>
                      <a:pt x="1115" y="1774"/>
                    </a:cubicBezTo>
                    <a:cubicBezTo>
                      <a:pt x="1121" y="1774"/>
                      <a:pt x="1125" y="1764"/>
                      <a:pt x="1125" y="1741"/>
                    </a:cubicBezTo>
                    <a:cubicBezTo>
                      <a:pt x="1125" y="1741"/>
                      <a:pt x="1125" y="1741"/>
                      <a:pt x="1125" y="1710"/>
                    </a:cubicBezTo>
                    <a:cubicBezTo>
                      <a:pt x="1134" y="1701"/>
                      <a:pt x="1140" y="1698"/>
                      <a:pt x="1145" y="1698"/>
                    </a:cubicBezTo>
                    <a:cubicBezTo>
                      <a:pt x="1156" y="1698"/>
                      <a:pt x="1156" y="1719"/>
                      <a:pt x="1156" y="1741"/>
                    </a:cubicBezTo>
                    <a:cubicBezTo>
                      <a:pt x="1156" y="1762"/>
                      <a:pt x="1171" y="1784"/>
                      <a:pt x="1180" y="1784"/>
                    </a:cubicBezTo>
                    <a:cubicBezTo>
                      <a:pt x="1183" y="1784"/>
                      <a:pt x="1186" y="1780"/>
                      <a:pt x="1186" y="1771"/>
                    </a:cubicBezTo>
                    <a:cubicBezTo>
                      <a:pt x="1156" y="1741"/>
                      <a:pt x="1186" y="1710"/>
                      <a:pt x="1186" y="1680"/>
                    </a:cubicBezTo>
                    <a:cubicBezTo>
                      <a:pt x="1186" y="1690"/>
                      <a:pt x="1186" y="1701"/>
                      <a:pt x="1186" y="1710"/>
                    </a:cubicBezTo>
                    <a:cubicBezTo>
                      <a:pt x="1186" y="1741"/>
                      <a:pt x="1186" y="1741"/>
                      <a:pt x="1216" y="1771"/>
                    </a:cubicBezTo>
                    <a:cubicBezTo>
                      <a:pt x="1216" y="1771"/>
                      <a:pt x="1216" y="1771"/>
                      <a:pt x="1216" y="1741"/>
                    </a:cubicBezTo>
                    <a:cubicBezTo>
                      <a:pt x="1216" y="1726"/>
                      <a:pt x="1224" y="1718"/>
                      <a:pt x="1235" y="1718"/>
                    </a:cubicBezTo>
                    <a:cubicBezTo>
                      <a:pt x="1247" y="1718"/>
                      <a:pt x="1262" y="1726"/>
                      <a:pt x="1277" y="1741"/>
                    </a:cubicBezTo>
                    <a:cubicBezTo>
                      <a:pt x="1277" y="1741"/>
                      <a:pt x="1277" y="1710"/>
                      <a:pt x="1277" y="1710"/>
                    </a:cubicBezTo>
                    <a:cubicBezTo>
                      <a:pt x="1277" y="1710"/>
                      <a:pt x="1307" y="1710"/>
                      <a:pt x="1307" y="1650"/>
                    </a:cubicBezTo>
                    <a:cubicBezTo>
                      <a:pt x="1307" y="1650"/>
                      <a:pt x="1277" y="1619"/>
                      <a:pt x="1277" y="1619"/>
                    </a:cubicBezTo>
                    <a:cubicBezTo>
                      <a:pt x="1277" y="1558"/>
                      <a:pt x="1307" y="1558"/>
                      <a:pt x="1307" y="1558"/>
                    </a:cubicBezTo>
                    <a:cubicBezTo>
                      <a:pt x="1307" y="1558"/>
                      <a:pt x="1307" y="1558"/>
                      <a:pt x="1307" y="1619"/>
                    </a:cubicBezTo>
                    <a:cubicBezTo>
                      <a:pt x="1307" y="1619"/>
                      <a:pt x="1307" y="1650"/>
                      <a:pt x="1307" y="1650"/>
                    </a:cubicBezTo>
                    <a:cubicBezTo>
                      <a:pt x="1307" y="1650"/>
                      <a:pt x="1307" y="1650"/>
                      <a:pt x="1307" y="1710"/>
                    </a:cubicBezTo>
                    <a:cubicBezTo>
                      <a:pt x="1307" y="1665"/>
                      <a:pt x="1307" y="1642"/>
                      <a:pt x="1311" y="1642"/>
                    </a:cubicBezTo>
                    <a:cubicBezTo>
                      <a:pt x="1315" y="1642"/>
                      <a:pt x="1323" y="1665"/>
                      <a:pt x="1338" y="1710"/>
                    </a:cubicBezTo>
                    <a:cubicBezTo>
                      <a:pt x="1338" y="1651"/>
                      <a:pt x="1351" y="1618"/>
                      <a:pt x="1360" y="1618"/>
                    </a:cubicBezTo>
                    <a:cubicBezTo>
                      <a:pt x="1364" y="1618"/>
                      <a:pt x="1368" y="1628"/>
                      <a:pt x="1368" y="1650"/>
                    </a:cubicBezTo>
                    <a:cubicBezTo>
                      <a:pt x="1368" y="1650"/>
                      <a:pt x="1368" y="1650"/>
                      <a:pt x="1368" y="1619"/>
                    </a:cubicBezTo>
                    <a:cubicBezTo>
                      <a:pt x="1368" y="1589"/>
                      <a:pt x="1368" y="1574"/>
                      <a:pt x="1372" y="1574"/>
                    </a:cubicBezTo>
                    <a:cubicBezTo>
                      <a:pt x="1376" y="1574"/>
                      <a:pt x="1383" y="1589"/>
                      <a:pt x="1399" y="1619"/>
                    </a:cubicBezTo>
                    <a:cubicBezTo>
                      <a:pt x="1399" y="1619"/>
                      <a:pt x="1399" y="1606"/>
                      <a:pt x="1408" y="1606"/>
                    </a:cubicBezTo>
                    <a:cubicBezTo>
                      <a:pt x="1412" y="1606"/>
                      <a:pt x="1419" y="1609"/>
                      <a:pt x="1429" y="1619"/>
                    </a:cubicBezTo>
                    <a:cubicBezTo>
                      <a:pt x="1429" y="1637"/>
                      <a:pt x="1439" y="1654"/>
                      <a:pt x="1448" y="1654"/>
                    </a:cubicBezTo>
                    <a:cubicBezTo>
                      <a:pt x="1454" y="1654"/>
                      <a:pt x="1459" y="1645"/>
                      <a:pt x="1459" y="1619"/>
                    </a:cubicBezTo>
                    <a:cubicBezTo>
                      <a:pt x="1475" y="1634"/>
                      <a:pt x="1482" y="1642"/>
                      <a:pt x="1486" y="1642"/>
                    </a:cubicBezTo>
                    <a:cubicBezTo>
                      <a:pt x="1490" y="1642"/>
                      <a:pt x="1490" y="1634"/>
                      <a:pt x="1490" y="1619"/>
                    </a:cubicBezTo>
                    <a:lnTo>
                      <a:pt x="1490" y="1589"/>
                    </a:lnTo>
                    <a:cubicBezTo>
                      <a:pt x="1490" y="1619"/>
                      <a:pt x="1520" y="1650"/>
                      <a:pt x="1520" y="1650"/>
                    </a:cubicBezTo>
                    <a:cubicBezTo>
                      <a:pt x="1520" y="1650"/>
                      <a:pt x="1520" y="1650"/>
                      <a:pt x="1520" y="1619"/>
                    </a:cubicBezTo>
                    <a:cubicBezTo>
                      <a:pt x="1490" y="1589"/>
                      <a:pt x="1520" y="1589"/>
                      <a:pt x="1520" y="1589"/>
                    </a:cubicBezTo>
                    <a:cubicBezTo>
                      <a:pt x="1520" y="1589"/>
                      <a:pt x="1520" y="1619"/>
                      <a:pt x="1551" y="1650"/>
                    </a:cubicBezTo>
                    <a:cubicBezTo>
                      <a:pt x="1533" y="1614"/>
                      <a:pt x="1536" y="1599"/>
                      <a:pt x="1541" y="1599"/>
                    </a:cubicBezTo>
                    <a:cubicBezTo>
                      <a:pt x="1545" y="1599"/>
                      <a:pt x="1551" y="1607"/>
                      <a:pt x="1551" y="1619"/>
                    </a:cubicBezTo>
                    <a:cubicBezTo>
                      <a:pt x="1551" y="1650"/>
                      <a:pt x="1551" y="1650"/>
                      <a:pt x="1581" y="1650"/>
                    </a:cubicBezTo>
                    <a:cubicBezTo>
                      <a:pt x="1581" y="1650"/>
                      <a:pt x="1581" y="1650"/>
                      <a:pt x="1581" y="1619"/>
                    </a:cubicBezTo>
                    <a:cubicBezTo>
                      <a:pt x="1611" y="1619"/>
                      <a:pt x="1611" y="1650"/>
                      <a:pt x="1611" y="1650"/>
                    </a:cubicBezTo>
                    <a:cubicBezTo>
                      <a:pt x="1611" y="1675"/>
                      <a:pt x="1617" y="1685"/>
                      <a:pt x="1623" y="1685"/>
                    </a:cubicBezTo>
                    <a:cubicBezTo>
                      <a:pt x="1632" y="1685"/>
                      <a:pt x="1642" y="1667"/>
                      <a:pt x="1642" y="1650"/>
                    </a:cubicBezTo>
                    <a:cubicBezTo>
                      <a:pt x="1650" y="1666"/>
                      <a:pt x="1656" y="1673"/>
                      <a:pt x="1660" y="1673"/>
                    </a:cubicBezTo>
                    <a:cubicBezTo>
                      <a:pt x="1670" y="1673"/>
                      <a:pt x="1664" y="1617"/>
                      <a:pt x="1642" y="1528"/>
                    </a:cubicBezTo>
                    <a:lnTo>
                      <a:pt x="1642" y="1528"/>
                    </a:lnTo>
                    <a:cubicBezTo>
                      <a:pt x="1660" y="1599"/>
                      <a:pt x="1667" y="1629"/>
                      <a:pt x="1676" y="1629"/>
                    </a:cubicBezTo>
                    <a:cubicBezTo>
                      <a:pt x="1683" y="1629"/>
                      <a:pt x="1690" y="1614"/>
                      <a:pt x="1703" y="1589"/>
                    </a:cubicBezTo>
                    <a:cubicBezTo>
                      <a:pt x="1703" y="1619"/>
                      <a:pt x="1703" y="1619"/>
                      <a:pt x="1733" y="1619"/>
                    </a:cubicBezTo>
                    <a:cubicBezTo>
                      <a:pt x="1763" y="1619"/>
                      <a:pt x="1763" y="1619"/>
                      <a:pt x="1763" y="1589"/>
                    </a:cubicBezTo>
                    <a:cubicBezTo>
                      <a:pt x="1775" y="1612"/>
                      <a:pt x="1782" y="1622"/>
                      <a:pt x="1785" y="1622"/>
                    </a:cubicBezTo>
                    <a:cubicBezTo>
                      <a:pt x="1789" y="1622"/>
                      <a:pt x="1782" y="1596"/>
                      <a:pt x="1763" y="1558"/>
                    </a:cubicBezTo>
                    <a:lnTo>
                      <a:pt x="1763" y="1558"/>
                    </a:lnTo>
                    <a:lnTo>
                      <a:pt x="1794" y="1589"/>
                    </a:lnTo>
                    <a:cubicBezTo>
                      <a:pt x="1794" y="1619"/>
                      <a:pt x="1794" y="1619"/>
                      <a:pt x="1855" y="1619"/>
                    </a:cubicBezTo>
                    <a:cubicBezTo>
                      <a:pt x="1915" y="1619"/>
                      <a:pt x="1915" y="1589"/>
                      <a:pt x="1885" y="1528"/>
                    </a:cubicBezTo>
                    <a:cubicBezTo>
                      <a:pt x="1885" y="1498"/>
                      <a:pt x="1885" y="1482"/>
                      <a:pt x="1889" y="1482"/>
                    </a:cubicBezTo>
                    <a:cubicBezTo>
                      <a:pt x="1893" y="1482"/>
                      <a:pt x="1900" y="1498"/>
                      <a:pt x="1915" y="1528"/>
                    </a:cubicBezTo>
                    <a:lnTo>
                      <a:pt x="1915" y="1498"/>
                    </a:lnTo>
                    <a:cubicBezTo>
                      <a:pt x="1915" y="1528"/>
                      <a:pt x="1946" y="1558"/>
                      <a:pt x="1915" y="1558"/>
                    </a:cubicBezTo>
                    <a:cubicBezTo>
                      <a:pt x="1915" y="1558"/>
                      <a:pt x="1915" y="1558"/>
                      <a:pt x="1946" y="1589"/>
                    </a:cubicBezTo>
                    <a:cubicBezTo>
                      <a:pt x="1959" y="1614"/>
                      <a:pt x="1966" y="1624"/>
                      <a:pt x="1970" y="1624"/>
                    </a:cubicBezTo>
                    <a:cubicBezTo>
                      <a:pt x="1976" y="1624"/>
                      <a:pt x="1976" y="1606"/>
                      <a:pt x="1976" y="1589"/>
                    </a:cubicBezTo>
                    <a:cubicBezTo>
                      <a:pt x="1976" y="1594"/>
                      <a:pt x="1977" y="1599"/>
                      <a:pt x="1979" y="1604"/>
                    </a:cubicBezTo>
                    <a:lnTo>
                      <a:pt x="1979" y="1604"/>
                    </a:lnTo>
                    <a:cubicBezTo>
                      <a:pt x="1982" y="1593"/>
                      <a:pt x="1990" y="1584"/>
                      <a:pt x="2001" y="1584"/>
                    </a:cubicBezTo>
                    <a:cubicBezTo>
                      <a:pt x="2011" y="1584"/>
                      <a:pt x="2024" y="1593"/>
                      <a:pt x="2037" y="1619"/>
                    </a:cubicBezTo>
                    <a:cubicBezTo>
                      <a:pt x="2037" y="1589"/>
                      <a:pt x="2037" y="1589"/>
                      <a:pt x="2067" y="1558"/>
                    </a:cubicBezTo>
                    <a:cubicBezTo>
                      <a:pt x="2067" y="1558"/>
                      <a:pt x="2067" y="1558"/>
                      <a:pt x="2098" y="1589"/>
                    </a:cubicBezTo>
                    <a:cubicBezTo>
                      <a:pt x="2098" y="1589"/>
                      <a:pt x="2098" y="1528"/>
                      <a:pt x="2098" y="1528"/>
                    </a:cubicBezTo>
                    <a:cubicBezTo>
                      <a:pt x="2098" y="1517"/>
                      <a:pt x="2098" y="1507"/>
                      <a:pt x="2098" y="1498"/>
                    </a:cubicBezTo>
                    <a:cubicBezTo>
                      <a:pt x="2098" y="1528"/>
                      <a:pt x="2128" y="1558"/>
                      <a:pt x="2128" y="1558"/>
                    </a:cubicBezTo>
                    <a:cubicBezTo>
                      <a:pt x="2128" y="1558"/>
                      <a:pt x="2128" y="1558"/>
                      <a:pt x="2128" y="1528"/>
                    </a:cubicBezTo>
                    <a:cubicBezTo>
                      <a:pt x="2128" y="1558"/>
                      <a:pt x="2128" y="1558"/>
                      <a:pt x="2159" y="1558"/>
                    </a:cubicBezTo>
                    <a:cubicBezTo>
                      <a:pt x="2159" y="1558"/>
                      <a:pt x="2159" y="1558"/>
                      <a:pt x="2159" y="1528"/>
                    </a:cubicBezTo>
                    <a:cubicBezTo>
                      <a:pt x="2170" y="1551"/>
                      <a:pt x="2182" y="1561"/>
                      <a:pt x="2192" y="1561"/>
                    </a:cubicBezTo>
                    <a:cubicBezTo>
                      <a:pt x="2208" y="1561"/>
                      <a:pt x="2219" y="1535"/>
                      <a:pt x="2219" y="1498"/>
                    </a:cubicBezTo>
                    <a:cubicBezTo>
                      <a:pt x="2235" y="1513"/>
                      <a:pt x="2242" y="1520"/>
                      <a:pt x="2246" y="1520"/>
                    </a:cubicBezTo>
                    <a:cubicBezTo>
                      <a:pt x="2247" y="1520"/>
                      <a:pt x="2248" y="1519"/>
                      <a:pt x="2249" y="1518"/>
                    </a:cubicBezTo>
                    <a:lnTo>
                      <a:pt x="2249" y="1518"/>
                    </a:lnTo>
                    <a:cubicBezTo>
                      <a:pt x="2249" y="1521"/>
                      <a:pt x="2250" y="1524"/>
                      <a:pt x="2250" y="1528"/>
                    </a:cubicBezTo>
                    <a:cubicBezTo>
                      <a:pt x="2268" y="1564"/>
                      <a:pt x="2275" y="1578"/>
                      <a:pt x="2278" y="1578"/>
                    </a:cubicBezTo>
                    <a:cubicBezTo>
                      <a:pt x="2280" y="1578"/>
                      <a:pt x="2280" y="1571"/>
                      <a:pt x="2280" y="1558"/>
                    </a:cubicBezTo>
                    <a:cubicBezTo>
                      <a:pt x="2280" y="1528"/>
                      <a:pt x="2311" y="1528"/>
                      <a:pt x="2311" y="1528"/>
                    </a:cubicBezTo>
                    <a:cubicBezTo>
                      <a:pt x="2311" y="1498"/>
                      <a:pt x="2311" y="1467"/>
                      <a:pt x="2311" y="1467"/>
                    </a:cubicBezTo>
                    <a:cubicBezTo>
                      <a:pt x="2289" y="1424"/>
                      <a:pt x="2283" y="1397"/>
                      <a:pt x="2281" y="1384"/>
                    </a:cubicBezTo>
                    <a:lnTo>
                      <a:pt x="2281" y="1384"/>
                    </a:lnTo>
                    <a:cubicBezTo>
                      <a:pt x="2286" y="1407"/>
                      <a:pt x="2311" y="1409"/>
                      <a:pt x="2311" y="1437"/>
                    </a:cubicBezTo>
                    <a:cubicBezTo>
                      <a:pt x="2341" y="1467"/>
                      <a:pt x="2341" y="1467"/>
                      <a:pt x="2341" y="1467"/>
                    </a:cubicBezTo>
                    <a:lnTo>
                      <a:pt x="2371" y="1467"/>
                    </a:lnTo>
                    <a:cubicBezTo>
                      <a:pt x="2387" y="1482"/>
                      <a:pt x="2394" y="1490"/>
                      <a:pt x="2398" y="1490"/>
                    </a:cubicBezTo>
                    <a:cubicBezTo>
                      <a:pt x="2401" y="1490"/>
                      <a:pt x="2402" y="1484"/>
                      <a:pt x="2402" y="1473"/>
                    </a:cubicBezTo>
                    <a:lnTo>
                      <a:pt x="2402" y="1473"/>
                    </a:lnTo>
                    <a:cubicBezTo>
                      <a:pt x="2409" y="1477"/>
                      <a:pt x="2416" y="1479"/>
                      <a:pt x="2422" y="1479"/>
                    </a:cubicBezTo>
                    <a:cubicBezTo>
                      <a:pt x="2444" y="1479"/>
                      <a:pt x="2463" y="1457"/>
                      <a:pt x="2463" y="1406"/>
                    </a:cubicBezTo>
                    <a:cubicBezTo>
                      <a:pt x="2463" y="1437"/>
                      <a:pt x="2463" y="1437"/>
                      <a:pt x="2463" y="1437"/>
                    </a:cubicBezTo>
                    <a:cubicBezTo>
                      <a:pt x="2463" y="1467"/>
                      <a:pt x="2493" y="1467"/>
                      <a:pt x="2493" y="1467"/>
                    </a:cubicBezTo>
                    <a:cubicBezTo>
                      <a:pt x="2493" y="1467"/>
                      <a:pt x="2523" y="1437"/>
                      <a:pt x="2523" y="1437"/>
                    </a:cubicBezTo>
                    <a:cubicBezTo>
                      <a:pt x="2554" y="1437"/>
                      <a:pt x="2554" y="1406"/>
                      <a:pt x="2554" y="1376"/>
                    </a:cubicBezTo>
                    <a:cubicBezTo>
                      <a:pt x="2554" y="1376"/>
                      <a:pt x="2554" y="1376"/>
                      <a:pt x="2584" y="1406"/>
                    </a:cubicBezTo>
                    <a:cubicBezTo>
                      <a:pt x="2584" y="1397"/>
                      <a:pt x="2584" y="1387"/>
                      <a:pt x="2584" y="1376"/>
                    </a:cubicBezTo>
                    <a:cubicBezTo>
                      <a:pt x="2599" y="1391"/>
                      <a:pt x="2614" y="1399"/>
                      <a:pt x="2626" y="1399"/>
                    </a:cubicBezTo>
                    <a:cubicBezTo>
                      <a:pt x="2637" y="1399"/>
                      <a:pt x="2645" y="1391"/>
                      <a:pt x="2645" y="1376"/>
                    </a:cubicBezTo>
                    <a:cubicBezTo>
                      <a:pt x="2645" y="1376"/>
                      <a:pt x="2645" y="1376"/>
                      <a:pt x="2645" y="1406"/>
                    </a:cubicBezTo>
                    <a:cubicBezTo>
                      <a:pt x="2660" y="1422"/>
                      <a:pt x="2675" y="1437"/>
                      <a:pt x="2683" y="1437"/>
                    </a:cubicBezTo>
                    <a:cubicBezTo>
                      <a:pt x="2690" y="1437"/>
                      <a:pt x="2690" y="1422"/>
                      <a:pt x="2675" y="1376"/>
                    </a:cubicBezTo>
                    <a:lnTo>
                      <a:pt x="2675" y="1376"/>
                    </a:lnTo>
                    <a:cubicBezTo>
                      <a:pt x="2675" y="1376"/>
                      <a:pt x="2676" y="1376"/>
                      <a:pt x="2706" y="1406"/>
                    </a:cubicBezTo>
                    <a:cubicBezTo>
                      <a:pt x="2706" y="1391"/>
                      <a:pt x="2713" y="1384"/>
                      <a:pt x="2721" y="1384"/>
                    </a:cubicBezTo>
                    <a:cubicBezTo>
                      <a:pt x="2728" y="1384"/>
                      <a:pt x="2736" y="1391"/>
                      <a:pt x="2736" y="1406"/>
                    </a:cubicBezTo>
                    <a:cubicBezTo>
                      <a:pt x="2766" y="1406"/>
                      <a:pt x="2766" y="1406"/>
                      <a:pt x="2736" y="1376"/>
                    </a:cubicBezTo>
                    <a:cubicBezTo>
                      <a:pt x="2736" y="1346"/>
                      <a:pt x="2736" y="1346"/>
                      <a:pt x="2736" y="1346"/>
                    </a:cubicBezTo>
                    <a:cubicBezTo>
                      <a:pt x="2736" y="1330"/>
                      <a:pt x="2736" y="1323"/>
                      <a:pt x="2740" y="1323"/>
                    </a:cubicBezTo>
                    <a:cubicBezTo>
                      <a:pt x="2744" y="1323"/>
                      <a:pt x="2751" y="1330"/>
                      <a:pt x="2766" y="1346"/>
                    </a:cubicBezTo>
                    <a:cubicBezTo>
                      <a:pt x="2766" y="1376"/>
                      <a:pt x="2766" y="1376"/>
                      <a:pt x="2766" y="1376"/>
                    </a:cubicBezTo>
                    <a:cubicBezTo>
                      <a:pt x="2766" y="1376"/>
                      <a:pt x="2797" y="1315"/>
                      <a:pt x="2827" y="1315"/>
                    </a:cubicBezTo>
                    <a:cubicBezTo>
                      <a:pt x="2858" y="1285"/>
                      <a:pt x="2888" y="1285"/>
                      <a:pt x="2888" y="1254"/>
                    </a:cubicBezTo>
                    <a:cubicBezTo>
                      <a:pt x="2918" y="1285"/>
                      <a:pt x="2918" y="1285"/>
                      <a:pt x="2918" y="1285"/>
                    </a:cubicBezTo>
                    <a:cubicBezTo>
                      <a:pt x="2918" y="1285"/>
                      <a:pt x="2918" y="1285"/>
                      <a:pt x="2949" y="1315"/>
                    </a:cubicBezTo>
                    <a:cubicBezTo>
                      <a:pt x="2918" y="1285"/>
                      <a:pt x="2918" y="1285"/>
                      <a:pt x="2949" y="1285"/>
                    </a:cubicBezTo>
                    <a:cubicBezTo>
                      <a:pt x="2964" y="1300"/>
                      <a:pt x="2979" y="1308"/>
                      <a:pt x="2987" y="1308"/>
                    </a:cubicBezTo>
                    <a:cubicBezTo>
                      <a:pt x="2994" y="1308"/>
                      <a:pt x="2994" y="1300"/>
                      <a:pt x="2979" y="1285"/>
                    </a:cubicBezTo>
                    <a:cubicBezTo>
                      <a:pt x="2979" y="1270"/>
                      <a:pt x="2979" y="1262"/>
                      <a:pt x="2979" y="1254"/>
                    </a:cubicBezTo>
                    <a:cubicBezTo>
                      <a:pt x="2988" y="1263"/>
                      <a:pt x="2997" y="1267"/>
                      <a:pt x="3004" y="1267"/>
                    </a:cubicBezTo>
                    <a:cubicBezTo>
                      <a:pt x="3022" y="1267"/>
                      <a:pt x="3031" y="1245"/>
                      <a:pt x="3010" y="1224"/>
                    </a:cubicBezTo>
                    <a:lnTo>
                      <a:pt x="3010" y="1224"/>
                    </a:lnTo>
                    <a:cubicBezTo>
                      <a:pt x="3025" y="1239"/>
                      <a:pt x="3032" y="1247"/>
                      <a:pt x="3036" y="1247"/>
                    </a:cubicBezTo>
                    <a:cubicBezTo>
                      <a:pt x="3040" y="1247"/>
                      <a:pt x="3040" y="1239"/>
                      <a:pt x="3040" y="1224"/>
                    </a:cubicBezTo>
                    <a:cubicBezTo>
                      <a:pt x="3040" y="1215"/>
                      <a:pt x="3040" y="1211"/>
                      <a:pt x="3041" y="1211"/>
                    </a:cubicBezTo>
                    <a:cubicBezTo>
                      <a:pt x="3043" y="1211"/>
                      <a:pt x="3049" y="1233"/>
                      <a:pt x="3070" y="1254"/>
                    </a:cubicBezTo>
                    <a:cubicBezTo>
                      <a:pt x="3070" y="1285"/>
                      <a:pt x="3070" y="1292"/>
                      <a:pt x="3074" y="1292"/>
                    </a:cubicBezTo>
                    <a:cubicBezTo>
                      <a:pt x="3078" y="1292"/>
                      <a:pt x="3086" y="1285"/>
                      <a:pt x="3101" y="1285"/>
                    </a:cubicBezTo>
                    <a:cubicBezTo>
                      <a:pt x="3070" y="1254"/>
                      <a:pt x="3101" y="1254"/>
                      <a:pt x="3131" y="1254"/>
                    </a:cubicBezTo>
                    <a:cubicBezTo>
                      <a:pt x="3131" y="1224"/>
                      <a:pt x="3131" y="1194"/>
                      <a:pt x="3131" y="1133"/>
                    </a:cubicBezTo>
                    <a:lnTo>
                      <a:pt x="3162" y="1224"/>
                    </a:lnTo>
                    <a:cubicBezTo>
                      <a:pt x="3162" y="1224"/>
                      <a:pt x="3162" y="1194"/>
                      <a:pt x="3162" y="1163"/>
                    </a:cubicBezTo>
                    <a:cubicBezTo>
                      <a:pt x="3192" y="1163"/>
                      <a:pt x="3192" y="1163"/>
                      <a:pt x="3192" y="1133"/>
                    </a:cubicBezTo>
                    <a:cubicBezTo>
                      <a:pt x="3192" y="1133"/>
                      <a:pt x="3192" y="1133"/>
                      <a:pt x="3222" y="1163"/>
                    </a:cubicBezTo>
                    <a:cubicBezTo>
                      <a:pt x="3222" y="1163"/>
                      <a:pt x="3222" y="1163"/>
                      <a:pt x="3222" y="1133"/>
                    </a:cubicBezTo>
                    <a:cubicBezTo>
                      <a:pt x="3240" y="1168"/>
                      <a:pt x="3258" y="1183"/>
                      <a:pt x="3264" y="1183"/>
                    </a:cubicBezTo>
                    <a:cubicBezTo>
                      <a:pt x="3268" y="1183"/>
                      <a:pt x="3265" y="1176"/>
                      <a:pt x="3253" y="1163"/>
                    </a:cubicBezTo>
                    <a:cubicBezTo>
                      <a:pt x="3253" y="1133"/>
                      <a:pt x="3253" y="1102"/>
                      <a:pt x="3253" y="1102"/>
                    </a:cubicBezTo>
                    <a:cubicBezTo>
                      <a:pt x="3253" y="1102"/>
                      <a:pt x="3253" y="1102"/>
                      <a:pt x="3253" y="1072"/>
                    </a:cubicBezTo>
                    <a:cubicBezTo>
                      <a:pt x="3283" y="1072"/>
                      <a:pt x="3283" y="1102"/>
                      <a:pt x="3283" y="1102"/>
                    </a:cubicBezTo>
                    <a:lnTo>
                      <a:pt x="3283" y="1133"/>
                    </a:lnTo>
                    <a:cubicBezTo>
                      <a:pt x="3314" y="1133"/>
                      <a:pt x="3314" y="1133"/>
                      <a:pt x="3314" y="1102"/>
                    </a:cubicBezTo>
                    <a:cubicBezTo>
                      <a:pt x="3314" y="1124"/>
                      <a:pt x="3329" y="1145"/>
                      <a:pt x="3338" y="1145"/>
                    </a:cubicBezTo>
                    <a:cubicBezTo>
                      <a:pt x="3341" y="1145"/>
                      <a:pt x="3344" y="1142"/>
                      <a:pt x="3344" y="1133"/>
                    </a:cubicBezTo>
                    <a:cubicBezTo>
                      <a:pt x="3358" y="1160"/>
                      <a:pt x="3365" y="1175"/>
                      <a:pt x="3367" y="1175"/>
                    </a:cubicBezTo>
                    <a:cubicBezTo>
                      <a:pt x="3368" y="1175"/>
                      <a:pt x="3361" y="1153"/>
                      <a:pt x="3344" y="1102"/>
                    </a:cubicBezTo>
                    <a:cubicBezTo>
                      <a:pt x="3374" y="1102"/>
                      <a:pt x="3374" y="1072"/>
                      <a:pt x="3405" y="1072"/>
                    </a:cubicBezTo>
                    <a:cubicBezTo>
                      <a:pt x="3405" y="1057"/>
                      <a:pt x="3412" y="1049"/>
                      <a:pt x="3420" y="1049"/>
                    </a:cubicBezTo>
                    <a:cubicBezTo>
                      <a:pt x="3428" y="1049"/>
                      <a:pt x="3435" y="1057"/>
                      <a:pt x="3435" y="1072"/>
                    </a:cubicBezTo>
                    <a:cubicBezTo>
                      <a:pt x="3453" y="1108"/>
                      <a:pt x="3460" y="1122"/>
                      <a:pt x="3463" y="1122"/>
                    </a:cubicBezTo>
                    <a:cubicBezTo>
                      <a:pt x="3466" y="1122"/>
                      <a:pt x="3466" y="1115"/>
                      <a:pt x="3466" y="1102"/>
                    </a:cubicBezTo>
                    <a:cubicBezTo>
                      <a:pt x="3435" y="1042"/>
                      <a:pt x="3435" y="1042"/>
                      <a:pt x="3466" y="1042"/>
                    </a:cubicBezTo>
                    <a:cubicBezTo>
                      <a:pt x="3496" y="1042"/>
                      <a:pt x="3466" y="1011"/>
                      <a:pt x="3466" y="981"/>
                    </a:cubicBezTo>
                    <a:cubicBezTo>
                      <a:pt x="3448" y="945"/>
                      <a:pt x="3440" y="930"/>
                      <a:pt x="3443" y="930"/>
                    </a:cubicBezTo>
                    <a:lnTo>
                      <a:pt x="3443" y="930"/>
                    </a:lnTo>
                    <a:cubicBezTo>
                      <a:pt x="3446" y="930"/>
                      <a:pt x="3453" y="938"/>
                      <a:pt x="3466" y="950"/>
                    </a:cubicBezTo>
                    <a:cubicBezTo>
                      <a:pt x="3466" y="950"/>
                      <a:pt x="3466" y="981"/>
                      <a:pt x="3496" y="1011"/>
                    </a:cubicBezTo>
                    <a:cubicBezTo>
                      <a:pt x="3496" y="1042"/>
                      <a:pt x="3526" y="1072"/>
                      <a:pt x="3526" y="1072"/>
                    </a:cubicBezTo>
                    <a:cubicBezTo>
                      <a:pt x="3526" y="1072"/>
                      <a:pt x="3557" y="1072"/>
                      <a:pt x="3526" y="1042"/>
                    </a:cubicBezTo>
                    <a:cubicBezTo>
                      <a:pt x="3496" y="1011"/>
                      <a:pt x="3496" y="1011"/>
                      <a:pt x="3526" y="1011"/>
                    </a:cubicBezTo>
                    <a:cubicBezTo>
                      <a:pt x="3526" y="981"/>
                      <a:pt x="3526" y="981"/>
                      <a:pt x="3526" y="950"/>
                    </a:cubicBezTo>
                    <a:lnTo>
                      <a:pt x="3557" y="981"/>
                    </a:lnTo>
                    <a:cubicBezTo>
                      <a:pt x="3557" y="1011"/>
                      <a:pt x="3587" y="1042"/>
                      <a:pt x="3587" y="1042"/>
                    </a:cubicBezTo>
                    <a:cubicBezTo>
                      <a:pt x="3587" y="1042"/>
                      <a:pt x="3587" y="1011"/>
                      <a:pt x="3587" y="1011"/>
                    </a:cubicBezTo>
                    <a:cubicBezTo>
                      <a:pt x="3557" y="981"/>
                      <a:pt x="3678" y="920"/>
                      <a:pt x="3709" y="890"/>
                    </a:cubicBezTo>
                    <a:cubicBezTo>
                      <a:pt x="3724" y="905"/>
                      <a:pt x="3732" y="912"/>
                      <a:pt x="3735" y="912"/>
                    </a:cubicBezTo>
                    <a:cubicBezTo>
                      <a:pt x="3739" y="912"/>
                      <a:pt x="3739" y="905"/>
                      <a:pt x="3739" y="890"/>
                    </a:cubicBezTo>
                    <a:cubicBezTo>
                      <a:pt x="3709" y="859"/>
                      <a:pt x="3739" y="859"/>
                      <a:pt x="3770" y="829"/>
                    </a:cubicBezTo>
                    <a:cubicBezTo>
                      <a:pt x="3800" y="798"/>
                      <a:pt x="3830" y="798"/>
                      <a:pt x="3830" y="768"/>
                    </a:cubicBezTo>
                    <a:cubicBezTo>
                      <a:pt x="3830" y="768"/>
                      <a:pt x="3830" y="707"/>
                      <a:pt x="3830" y="707"/>
                    </a:cubicBezTo>
                    <a:cubicBezTo>
                      <a:pt x="3861" y="738"/>
                      <a:pt x="3891" y="768"/>
                      <a:pt x="3891" y="768"/>
                    </a:cubicBezTo>
                    <a:lnTo>
                      <a:pt x="3922" y="768"/>
                    </a:lnTo>
                    <a:cubicBezTo>
                      <a:pt x="3891" y="738"/>
                      <a:pt x="3891" y="738"/>
                      <a:pt x="3891" y="738"/>
                    </a:cubicBezTo>
                    <a:cubicBezTo>
                      <a:pt x="3891" y="725"/>
                      <a:pt x="3891" y="718"/>
                      <a:pt x="3895" y="718"/>
                    </a:cubicBezTo>
                    <a:cubicBezTo>
                      <a:pt x="3902" y="718"/>
                      <a:pt x="3916" y="732"/>
                      <a:pt x="3952" y="768"/>
                    </a:cubicBezTo>
                    <a:lnTo>
                      <a:pt x="3952" y="738"/>
                    </a:lnTo>
                    <a:cubicBezTo>
                      <a:pt x="3961" y="756"/>
                      <a:pt x="3965" y="764"/>
                      <a:pt x="3965" y="764"/>
                    </a:cubicBezTo>
                    <a:cubicBezTo>
                      <a:pt x="3966" y="764"/>
                      <a:pt x="3952" y="728"/>
                      <a:pt x="3952" y="707"/>
                    </a:cubicBezTo>
                    <a:lnTo>
                      <a:pt x="3952" y="707"/>
                    </a:lnTo>
                    <a:cubicBezTo>
                      <a:pt x="3964" y="720"/>
                      <a:pt x="3972" y="727"/>
                      <a:pt x="3974" y="727"/>
                    </a:cubicBezTo>
                    <a:cubicBezTo>
                      <a:pt x="3977" y="727"/>
                      <a:pt x="3970" y="712"/>
                      <a:pt x="3952" y="677"/>
                    </a:cubicBezTo>
                    <a:cubicBezTo>
                      <a:pt x="3952" y="662"/>
                      <a:pt x="3952" y="654"/>
                      <a:pt x="3956" y="654"/>
                    </a:cubicBezTo>
                    <a:cubicBezTo>
                      <a:pt x="3960" y="654"/>
                      <a:pt x="3967" y="662"/>
                      <a:pt x="3982" y="677"/>
                    </a:cubicBezTo>
                    <a:cubicBezTo>
                      <a:pt x="3982" y="707"/>
                      <a:pt x="4013" y="707"/>
                      <a:pt x="4013" y="707"/>
                    </a:cubicBezTo>
                    <a:cubicBezTo>
                      <a:pt x="4013" y="677"/>
                      <a:pt x="4043" y="646"/>
                      <a:pt x="4073" y="616"/>
                    </a:cubicBezTo>
                    <a:cubicBezTo>
                      <a:pt x="4134" y="586"/>
                      <a:pt x="4165" y="586"/>
                      <a:pt x="4134" y="555"/>
                    </a:cubicBezTo>
                    <a:lnTo>
                      <a:pt x="4165" y="555"/>
                    </a:lnTo>
                    <a:cubicBezTo>
                      <a:pt x="4177" y="568"/>
                      <a:pt x="4185" y="575"/>
                      <a:pt x="4187" y="575"/>
                    </a:cubicBezTo>
                    <a:cubicBezTo>
                      <a:pt x="4189" y="575"/>
                      <a:pt x="4185" y="567"/>
                      <a:pt x="4176" y="547"/>
                    </a:cubicBezTo>
                    <a:lnTo>
                      <a:pt x="4176" y="547"/>
                    </a:lnTo>
                    <a:cubicBezTo>
                      <a:pt x="4177" y="547"/>
                      <a:pt x="4178" y="548"/>
                      <a:pt x="4180" y="548"/>
                    </a:cubicBezTo>
                    <a:cubicBezTo>
                      <a:pt x="4187" y="548"/>
                      <a:pt x="4195" y="540"/>
                      <a:pt x="4195" y="525"/>
                    </a:cubicBezTo>
                    <a:cubicBezTo>
                      <a:pt x="4216" y="525"/>
                      <a:pt x="4238" y="525"/>
                      <a:pt x="4238" y="514"/>
                    </a:cubicBezTo>
                    <a:lnTo>
                      <a:pt x="4238" y="514"/>
                    </a:lnTo>
                    <a:cubicBezTo>
                      <a:pt x="4252" y="532"/>
                      <a:pt x="4267" y="540"/>
                      <a:pt x="4279" y="540"/>
                    </a:cubicBezTo>
                    <a:cubicBezTo>
                      <a:pt x="4294" y="540"/>
                      <a:pt x="4301" y="525"/>
                      <a:pt x="4286" y="494"/>
                    </a:cubicBezTo>
                    <a:lnTo>
                      <a:pt x="4286" y="494"/>
                    </a:lnTo>
                    <a:cubicBezTo>
                      <a:pt x="4286" y="494"/>
                      <a:pt x="4287" y="495"/>
                      <a:pt x="4317" y="525"/>
                    </a:cubicBezTo>
                    <a:cubicBezTo>
                      <a:pt x="4317" y="494"/>
                      <a:pt x="4317" y="494"/>
                      <a:pt x="4317" y="464"/>
                    </a:cubicBezTo>
                    <a:cubicBezTo>
                      <a:pt x="4317" y="464"/>
                      <a:pt x="4347" y="464"/>
                      <a:pt x="4347" y="434"/>
                    </a:cubicBezTo>
                    <a:cubicBezTo>
                      <a:pt x="4347" y="434"/>
                      <a:pt x="4347" y="403"/>
                      <a:pt x="4347" y="403"/>
                    </a:cubicBezTo>
                    <a:cubicBezTo>
                      <a:pt x="4357" y="413"/>
                      <a:pt x="4367" y="417"/>
                      <a:pt x="4377" y="417"/>
                    </a:cubicBezTo>
                    <a:cubicBezTo>
                      <a:pt x="4398" y="417"/>
                      <a:pt x="4418" y="403"/>
                      <a:pt x="4438" y="403"/>
                    </a:cubicBezTo>
                    <a:cubicBezTo>
                      <a:pt x="4460" y="382"/>
                      <a:pt x="4481" y="360"/>
                      <a:pt x="4503" y="360"/>
                    </a:cubicBezTo>
                    <a:cubicBezTo>
                      <a:pt x="4512" y="360"/>
                      <a:pt x="4521" y="364"/>
                      <a:pt x="4529" y="373"/>
                    </a:cubicBezTo>
                    <a:cubicBezTo>
                      <a:pt x="4529" y="373"/>
                      <a:pt x="4529" y="373"/>
                      <a:pt x="4499" y="343"/>
                    </a:cubicBezTo>
                    <a:cubicBezTo>
                      <a:pt x="4469" y="282"/>
                      <a:pt x="4469" y="282"/>
                      <a:pt x="4499" y="282"/>
                    </a:cubicBezTo>
                    <a:cubicBezTo>
                      <a:pt x="4514" y="312"/>
                      <a:pt x="4529" y="327"/>
                      <a:pt x="4537" y="327"/>
                    </a:cubicBezTo>
                    <a:cubicBezTo>
                      <a:pt x="4545" y="327"/>
                      <a:pt x="4545" y="312"/>
                      <a:pt x="4529" y="282"/>
                    </a:cubicBezTo>
                    <a:lnTo>
                      <a:pt x="4529" y="282"/>
                    </a:lnTo>
                    <a:cubicBezTo>
                      <a:pt x="4529" y="282"/>
                      <a:pt x="4530" y="282"/>
                      <a:pt x="4560" y="312"/>
                    </a:cubicBezTo>
                    <a:cubicBezTo>
                      <a:pt x="4568" y="320"/>
                      <a:pt x="4574" y="324"/>
                      <a:pt x="4578" y="324"/>
                    </a:cubicBezTo>
                    <a:cubicBezTo>
                      <a:pt x="4588" y="324"/>
                      <a:pt x="4582" y="296"/>
                      <a:pt x="4560" y="251"/>
                    </a:cubicBezTo>
                    <a:lnTo>
                      <a:pt x="4560" y="251"/>
                    </a:lnTo>
                    <a:cubicBezTo>
                      <a:pt x="4581" y="273"/>
                      <a:pt x="4588" y="294"/>
                      <a:pt x="4589" y="294"/>
                    </a:cubicBezTo>
                    <a:cubicBezTo>
                      <a:pt x="4590" y="294"/>
                      <a:pt x="4590" y="291"/>
                      <a:pt x="4590" y="282"/>
                    </a:cubicBezTo>
                    <a:cubicBezTo>
                      <a:pt x="4590" y="282"/>
                      <a:pt x="4590" y="282"/>
                      <a:pt x="4621" y="312"/>
                    </a:cubicBezTo>
                    <a:cubicBezTo>
                      <a:pt x="4651" y="343"/>
                      <a:pt x="4681" y="373"/>
                      <a:pt x="4681" y="373"/>
                    </a:cubicBezTo>
                    <a:cubicBezTo>
                      <a:pt x="4681" y="373"/>
                      <a:pt x="4651" y="343"/>
                      <a:pt x="4651" y="312"/>
                    </a:cubicBezTo>
                    <a:cubicBezTo>
                      <a:pt x="4651" y="312"/>
                      <a:pt x="4651" y="312"/>
                      <a:pt x="4651" y="282"/>
                    </a:cubicBezTo>
                    <a:cubicBezTo>
                      <a:pt x="4643" y="274"/>
                      <a:pt x="4638" y="268"/>
                      <a:pt x="4633" y="264"/>
                    </a:cubicBezTo>
                    <a:lnTo>
                      <a:pt x="4633" y="264"/>
                    </a:lnTo>
                    <a:cubicBezTo>
                      <a:pt x="4633" y="264"/>
                      <a:pt x="4612" y="242"/>
                      <a:pt x="4590" y="221"/>
                    </a:cubicBezTo>
                    <a:cubicBezTo>
                      <a:pt x="4590" y="191"/>
                      <a:pt x="4560" y="160"/>
                      <a:pt x="4560" y="160"/>
                    </a:cubicBezTo>
                    <a:cubicBezTo>
                      <a:pt x="4560" y="160"/>
                      <a:pt x="4529" y="130"/>
                      <a:pt x="4529" y="99"/>
                    </a:cubicBezTo>
                    <a:cubicBezTo>
                      <a:pt x="4469" y="69"/>
                      <a:pt x="4469" y="39"/>
                      <a:pt x="4438" y="8"/>
                    </a:cubicBezTo>
                    <a:cubicBezTo>
                      <a:pt x="4408" y="8"/>
                      <a:pt x="4385" y="1"/>
                      <a:pt x="4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5"/>
              <p:cNvSpPr/>
              <p:nvPr/>
            </p:nvSpPr>
            <p:spPr>
              <a:xfrm>
                <a:off x="5999100" y="2240375"/>
                <a:ext cx="505350" cy="234575"/>
              </a:xfrm>
              <a:custGeom>
                <a:avLst/>
                <a:gdLst/>
                <a:ahLst/>
                <a:cxnLst/>
                <a:rect l="l" t="t" r="r" b="b"/>
                <a:pathLst>
                  <a:path w="20214" h="9383" extrusionOk="0">
                    <a:moveTo>
                      <a:pt x="19424" y="216"/>
                    </a:moveTo>
                    <a:cubicBezTo>
                      <a:pt x="19393" y="246"/>
                      <a:pt x="19424" y="276"/>
                      <a:pt x="19454" y="276"/>
                    </a:cubicBezTo>
                    <a:lnTo>
                      <a:pt x="19484" y="246"/>
                    </a:lnTo>
                    <a:cubicBezTo>
                      <a:pt x="19484" y="246"/>
                      <a:pt x="19454" y="216"/>
                      <a:pt x="19424" y="216"/>
                    </a:cubicBezTo>
                    <a:close/>
                    <a:moveTo>
                      <a:pt x="19910" y="489"/>
                    </a:moveTo>
                    <a:cubicBezTo>
                      <a:pt x="19940" y="489"/>
                      <a:pt x="19910" y="519"/>
                      <a:pt x="19910" y="550"/>
                    </a:cubicBezTo>
                    <a:lnTo>
                      <a:pt x="19849" y="550"/>
                    </a:lnTo>
                    <a:cubicBezTo>
                      <a:pt x="19849" y="550"/>
                      <a:pt x="19849" y="519"/>
                      <a:pt x="19849" y="489"/>
                    </a:cubicBezTo>
                    <a:close/>
                    <a:moveTo>
                      <a:pt x="19728" y="763"/>
                    </a:moveTo>
                    <a:cubicBezTo>
                      <a:pt x="19788" y="763"/>
                      <a:pt x="19788" y="763"/>
                      <a:pt x="19788" y="823"/>
                    </a:cubicBezTo>
                    <a:cubicBezTo>
                      <a:pt x="19767" y="845"/>
                      <a:pt x="19761" y="866"/>
                      <a:pt x="19748" y="866"/>
                    </a:cubicBezTo>
                    <a:cubicBezTo>
                      <a:pt x="19743" y="866"/>
                      <a:pt x="19736" y="863"/>
                      <a:pt x="19728" y="854"/>
                    </a:cubicBezTo>
                    <a:lnTo>
                      <a:pt x="19728" y="823"/>
                    </a:lnTo>
                    <a:cubicBezTo>
                      <a:pt x="19734" y="830"/>
                      <a:pt x="19738" y="832"/>
                      <a:pt x="19739" y="832"/>
                    </a:cubicBezTo>
                    <a:cubicBezTo>
                      <a:pt x="19744" y="832"/>
                      <a:pt x="19732" y="815"/>
                      <a:pt x="19716" y="815"/>
                    </a:cubicBezTo>
                    <a:cubicBezTo>
                      <a:pt x="19710" y="815"/>
                      <a:pt x="19704" y="817"/>
                      <a:pt x="19697" y="823"/>
                    </a:cubicBezTo>
                    <a:lnTo>
                      <a:pt x="19636" y="793"/>
                    </a:lnTo>
                    <a:cubicBezTo>
                      <a:pt x="19667" y="763"/>
                      <a:pt x="19697" y="763"/>
                      <a:pt x="19728" y="763"/>
                    </a:cubicBezTo>
                    <a:close/>
                    <a:moveTo>
                      <a:pt x="19910" y="945"/>
                    </a:moveTo>
                    <a:lnTo>
                      <a:pt x="19849" y="975"/>
                    </a:lnTo>
                    <a:cubicBezTo>
                      <a:pt x="19864" y="991"/>
                      <a:pt x="19872" y="998"/>
                      <a:pt x="19876" y="998"/>
                    </a:cubicBezTo>
                    <a:cubicBezTo>
                      <a:pt x="19880" y="998"/>
                      <a:pt x="19880" y="991"/>
                      <a:pt x="19880" y="975"/>
                    </a:cubicBezTo>
                    <a:lnTo>
                      <a:pt x="19910" y="945"/>
                    </a:lnTo>
                    <a:close/>
                    <a:moveTo>
                      <a:pt x="18876" y="2100"/>
                    </a:moveTo>
                    <a:cubicBezTo>
                      <a:pt x="18907" y="2100"/>
                      <a:pt x="18907" y="2191"/>
                      <a:pt x="18876" y="2191"/>
                    </a:cubicBezTo>
                    <a:cubicBezTo>
                      <a:pt x="18876" y="2199"/>
                      <a:pt x="18874" y="2203"/>
                      <a:pt x="18871" y="2203"/>
                    </a:cubicBezTo>
                    <a:cubicBezTo>
                      <a:pt x="18862" y="2203"/>
                      <a:pt x="18846" y="2175"/>
                      <a:pt x="18846" y="2130"/>
                    </a:cubicBezTo>
                    <a:lnTo>
                      <a:pt x="18876" y="2100"/>
                    </a:lnTo>
                    <a:close/>
                    <a:moveTo>
                      <a:pt x="18735" y="2210"/>
                    </a:moveTo>
                    <a:cubicBezTo>
                      <a:pt x="18720" y="2210"/>
                      <a:pt x="18708" y="2238"/>
                      <a:pt x="18664" y="2282"/>
                    </a:cubicBezTo>
                    <a:cubicBezTo>
                      <a:pt x="18664" y="2282"/>
                      <a:pt x="18664" y="2343"/>
                      <a:pt x="18664" y="2343"/>
                    </a:cubicBezTo>
                    <a:cubicBezTo>
                      <a:pt x="18694" y="2343"/>
                      <a:pt x="18725" y="2343"/>
                      <a:pt x="18725" y="2313"/>
                    </a:cubicBezTo>
                    <a:cubicBezTo>
                      <a:pt x="18785" y="2282"/>
                      <a:pt x="18785" y="2222"/>
                      <a:pt x="18755" y="2222"/>
                    </a:cubicBezTo>
                    <a:cubicBezTo>
                      <a:pt x="18747" y="2214"/>
                      <a:pt x="18741" y="2210"/>
                      <a:pt x="18735" y="2210"/>
                    </a:cubicBezTo>
                    <a:close/>
                    <a:moveTo>
                      <a:pt x="18238" y="3346"/>
                    </a:moveTo>
                    <a:cubicBezTo>
                      <a:pt x="18269" y="3377"/>
                      <a:pt x="18269" y="3377"/>
                      <a:pt x="18238" y="3407"/>
                    </a:cubicBezTo>
                    <a:lnTo>
                      <a:pt x="18208" y="3377"/>
                    </a:lnTo>
                    <a:lnTo>
                      <a:pt x="18208" y="3346"/>
                    </a:lnTo>
                    <a:close/>
                    <a:moveTo>
                      <a:pt x="18056" y="3316"/>
                    </a:moveTo>
                    <a:cubicBezTo>
                      <a:pt x="18056" y="3316"/>
                      <a:pt x="18086" y="3346"/>
                      <a:pt x="18086" y="3377"/>
                    </a:cubicBezTo>
                    <a:cubicBezTo>
                      <a:pt x="18106" y="3458"/>
                      <a:pt x="18113" y="3485"/>
                      <a:pt x="18106" y="3485"/>
                    </a:cubicBezTo>
                    <a:cubicBezTo>
                      <a:pt x="18103" y="3485"/>
                      <a:pt x="18096" y="3478"/>
                      <a:pt x="18086" y="3468"/>
                    </a:cubicBezTo>
                    <a:cubicBezTo>
                      <a:pt x="18056" y="3437"/>
                      <a:pt x="18025" y="3407"/>
                      <a:pt x="18025" y="3346"/>
                    </a:cubicBezTo>
                    <a:cubicBezTo>
                      <a:pt x="18056" y="3316"/>
                      <a:pt x="18056" y="3316"/>
                      <a:pt x="18056" y="3316"/>
                    </a:cubicBezTo>
                    <a:close/>
                    <a:moveTo>
                      <a:pt x="17757" y="3912"/>
                    </a:moveTo>
                    <a:cubicBezTo>
                      <a:pt x="17767" y="3912"/>
                      <a:pt x="17790" y="3947"/>
                      <a:pt x="17813" y="4015"/>
                    </a:cubicBezTo>
                    <a:cubicBezTo>
                      <a:pt x="17797" y="4045"/>
                      <a:pt x="17790" y="4061"/>
                      <a:pt x="17782" y="4061"/>
                    </a:cubicBezTo>
                    <a:cubicBezTo>
                      <a:pt x="17775" y="4061"/>
                      <a:pt x="17767" y="4045"/>
                      <a:pt x="17752" y="4015"/>
                    </a:cubicBezTo>
                    <a:cubicBezTo>
                      <a:pt x="17752" y="3954"/>
                      <a:pt x="17752" y="3924"/>
                      <a:pt x="17752" y="3924"/>
                    </a:cubicBezTo>
                    <a:cubicBezTo>
                      <a:pt x="17752" y="3916"/>
                      <a:pt x="17754" y="3912"/>
                      <a:pt x="17757" y="3912"/>
                    </a:cubicBezTo>
                    <a:close/>
                    <a:moveTo>
                      <a:pt x="17509" y="4015"/>
                    </a:moveTo>
                    <a:cubicBezTo>
                      <a:pt x="17539" y="4045"/>
                      <a:pt x="17539" y="4076"/>
                      <a:pt x="17539" y="4076"/>
                    </a:cubicBezTo>
                    <a:lnTo>
                      <a:pt x="17539" y="4106"/>
                    </a:lnTo>
                    <a:cubicBezTo>
                      <a:pt x="17509" y="4076"/>
                      <a:pt x="17478" y="4045"/>
                      <a:pt x="17509" y="4045"/>
                    </a:cubicBezTo>
                    <a:lnTo>
                      <a:pt x="17509" y="4015"/>
                    </a:lnTo>
                    <a:close/>
                    <a:moveTo>
                      <a:pt x="17071" y="4371"/>
                    </a:moveTo>
                    <a:cubicBezTo>
                      <a:pt x="17073" y="4371"/>
                      <a:pt x="17077" y="4374"/>
                      <a:pt x="17083" y="4380"/>
                    </a:cubicBezTo>
                    <a:cubicBezTo>
                      <a:pt x="17087" y="4375"/>
                      <a:pt x="17091" y="4374"/>
                      <a:pt x="17093" y="4374"/>
                    </a:cubicBezTo>
                    <a:cubicBezTo>
                      <a:pt x="17105" y="4374"/>
                      <a:pt x="17083" y="4441"/>
                      <a:pt x="17083" y="4441"/>
                    </a:cubicBezTo>
                    <a:lnTo>
                      <a:pt x="17053" y="4410"/>
                    </a:lnTo>
                    <a:cubicBezTo>
                      <a:pt x="17077" y="4410"/>
                      <a:pt x="17062" y="4371"/>
                      <a:pt x="17071" y="4371"/>
                    </a:cubicBezTo>
                    <a:close/>
                    <a:moveTo>
                      <a:pt x="17448" y="4501"/>
                    </a:moveTo>
                    <a:cubicBezTo>
                      <a:pt x="17456" y="4509"/>
                      <a:pt x="17467" y="4521"/>
                      <a:pt x="17478" y="4532"/>
                    </a:cubicBezTo>
                    <a:lnTo>
                      <a:pt x="17509" y="4532"/>
                    </a:lnTo>
                    <a:cubicBezTo>
                      <a:pt x="17479" y="4532"/>
                      <a:pt x="17448" y="4502"/>
                      <a:pt x="17448" y="4501"/>
                    </a:cubicBezTo>
                    <a:close/>
                    <a:moveTo>
                      <a:pt x="17053" y="4653"/>
                    </a:moveTo>
                    <a:cubicBezTo>
                      <a:pt x="17083" y="4684"/>
                      <a:pt x="17114" y="4714"/>
                      <a:pt x="17083" y="4744"/>
                    </a:cubicBezTo>
                    <a:cubicBezTo>
                      <a:pt x="17083" y="4757"/>
                      <a:pt x="17073" y="4764"/>
                      <a:pt x="17060" y="4764"/>
                    </a:cubicBezTo>
                    <a:cubicBezTo>
                      <a:pt x="17043" y="4764"/>
                      <a:pt x="17022" y="4750"/>
                      <a:pt x="17022" y="4714"/>
                    </a:cubicBezTo>
                    <a:lnTo>
                      <a:pt x="17053" y="4653"/>
                    </a:lnTo>
                    <a:close/>
                    <a:moveTo>
                      <a:pt x="15722" y="4824"/>
                    </a:moveTo>
                    <a:cubicBezTo>
                      <a:pt x="15703" y="4824"/>
                      <a:pt x="15693" y="4852"/>
                      <a:pt x="15715" y="4896"/>
                    </a:cubicBezTo>
                    <a:cubicBezTo>
                      <a:pt x="15731" y="4912"/>
                      <a:pt x="15738" y="4919"/>
                      <a:pt x="15746" y="4919"/>
                    </a:cubicBezTo>
                    <a:cubicBezTo>
                      <a:pt x="15753" y="4919"/>
                      <a:pt x="15761" y="4912"/>
                      <a:pt x="15776" y="4896"/>
                    </a:cubicBezTo>
                    <a:cubicBezTo>
                      <a:pt x="15776" y="4896"/>
                      <a:pt x="15776" y="4866"/>
                      <a:pt x="15746" y="4836"/>
                    </a:cubicBezTo>
                    <a:cubicBezTo>
                      <a:pt x="15738" y="4828"/>
                      <a:pt x="15729" y="4824"/>
                      <a:pt x="15722" y="4824"/>
                    </a:cubicBezTo>
                    <a:close/>
                    <a:moveTo>
                      <a:pt x="16901" y="4896"/>
                    </a:moveTo>
                    <a:cubicBezTo>
                      <a:pt x="16886" y="4912"/>
                      <a:pt x="16878" y="4919"/>
                      <a:pt x="16874" y="4919"/>
                    </a:cubicBezTo>
                    <a:cubicBezTo>
                      <a:pt x="16870" y="4919"/>
                      <a:pt x="16870" y="4912"/>
                      <a:pt x="16870" y="4896"/>
                    </a:cubicBezTo>
                    <a:close/>
                    <a:moveTo>
                      <a:pt x="16475" y="5109"/>
                    </a:moveTo>
                    <a:cubicBezTo>
                      <a:pt x="16506" y="5140"/>
                      <a:pt x="16475" y="5170"/>
                      <a:pt x="16475" y="5170"/>
                    </a:cubicBezTo>
                    <a:cubicBezTo>
                      <a:pt x="16475" y="5185"/>
                      <a:pt x="16468" y="5193"/>
                      <a:pt x="16456" y="5193"/>
                    </a:cubicBezTo>
                    <a:cubicBezTo>
                      <a:pt x="16445" y="5193"/>
                      <a:pt x="16430" y="5185"/>
                      <a:pt x="16414" y="5170"/>
                    </a:cubicBezTo>
                    <a:cubicBezTo>
                      <a:pt x="16414" y="5170"/>
                      <a:pt x="16384" y="5140"/>
                      <a:pt x="16414" y="5140"/>
                    </a:cubicBezTo>
                    <a:cubicBezTo>
                      <a:pt x="16445" y="5109"/>
                      <a:pt x="16475" y="5109"/>
                      <a:pt x="16475" y="5109"/>
                    </a:cubicBezTo>
                    <a:close/>
                    <a:moveTo>
                      <a:pt x="16080" y="5474"/>
                    </a:moveTo>
                    <a:cubicBezTo>
                      <a:pt x="16141" y="5474"/>
                      <a:pt x="16141" y="5474"/>
                      <a:pt x="16080" y="5535"/>
                    </a:cubicBezTo>
                    <a:cubicBezTo>
                      <a:pt x="16050" y="5535"/>
                      <a:pt x="16050" y="5504"/>
                      <a:pt x="16050" y="5504"/>
                    </a:cubicBezTo>
                    <a:cubicBezTo>
                      <a:pt x="16019" y="5504"/>
                      <a:pt x="16050" y="5504"/>
                      <a:pt x="16080" y="5474"/>
                    </a:cubicBezTo>
                    <a:close/>
                    <a:moveTo>
                      <a:pt x="16316" y="5521"/>
                    </a:moveTo>
                    <a:cubicBezTo>
                      <a:pt x="16323" y="5521"/>
                      <a:pt x="16344" y="5535"/>
                      <a:pt x="16323" y="5535"/>
                    </a:cubicBezTo>
                    <a:cubicBezTo>
                      <a:pt x="16313" y="5525"/>
                      <a:pt x="16313" y="5521"/>
                      <a:pt x="16316" y="5521"/>
                    </a:cubicBezTo>
                    <a:close/>
                    <a:moveTo>
                      <a:pt x="16536" y="5687"/>
                    </a:moveTo>
                    <a:cubicBezTo>
                      <a:pt x="16506" y="5687"/>
                      <a:pt x="16475" y="5717"/>
                      <a:pt x="16475" y="5717"/>
                    </a:cubicBezTo>
                    <a:cubicBezTo>
                      <a:pt x="16490" y="5732"/>
                      <a:pt x="16498" y="5740"/>
                      <a:pt x="16506" y="5740"/>
                    </a:cubicBezTo>
                    <a:cubicBezTo>
                      <a:pt x="16513" y="5740"/>
                      <a:pt x="16521" y="5732"/>
                      <a:pt x="16536" y="5717"/>
                    </a:cubicBezTo>
                    <a:cubicBezTo>
                      <a:pt x="16566" y="5687"/>
                      <a:pt x="16566" y="5687"/>
                      <a:pt x="16536" y="5687"/>
                    </a:cubicBezTo>
                    <a:close/>
                    <a:moveTo>
                      <a:pt x="15715" y="5839"/>
                    </a:moveTo>
                    <a:cubicBezTo>
                      <a:pt x="15715" y="5839"/>
                      <a:pt x="15746" y="5839"/>
                      <a:pt x="15776" y="5869"/>
                    </a:cubicBezTo>
                    <a:cubicBezTo>
                      <a:pt x="15791" y="5884"/>
                      <a:pt x="15791" y="5892"/>
                      <a:pt x="15780" y="5892"/>
                    </a:cubicBezTo>
                    <a:cubicBezTo>
                      <a:pt x="15769" y="5892"/>
                      <a:pt x="15746" y="5884"/>
                      <a:pt x="15715" y="5869"/>
                    </a:cubicBezTo>
                    <a:cubicBezTo>
                      <a:pt x="15685" y="5839"/>
                      <a:pt x="15685" y="5839"/>
                      <a:pt x="15715" y="5839"/>
                    </a:cubicBezTo>
                    <a:close/>
                    <a:moveTo>
                      <a:pt x="15594" y="5960"/>
                    </a:moveTo>
                    <a:lnTo>
                      <a:pt x="15594" y="5991"/>
                    </a:lnTo>
                    <a:lnTo>
                      <a:pt x="15594" y="6021"/>
                    </a:lnTo>
                    <a:cubicBezTo>
                      <a:pt x="15563" y="5991"/>
                      <a:pt x="15533" y="5960"/>
                      <a:pt x="15563" y="5960"/>
                    </a:cubicBezTo>
                    <a:close/>
                    <a:moveTo>
                      <a:pt x="15442" y="6021"/>
                    </a:moveTo>
                    <a:cubicBezTo>
                      <a:pt x="15457" y="6036"/>
                      <a:pt x="15457" y="6044"/>
                      <a:pt x="15453" y="6044"/>
                    </a:cubicBezTo>
                    <a:cubicBezTo>
                      <a:pt x="15449" y="6044"/>
                      <a:pt x="15442" y="6036"/>
                      <a:pt x="15442" y="6021"/>
                    </a:cubicBezTo>
                    <a:close/>
                    <a:moveTo>
                      <a:pt x="14044" y="6933"/>
                    </a:moveTo>
                    <a:lnTo>
                      <a:pt x="14044" y="6963"/>
                    </a:lnTo>
                    <a:lnTo>
                      <a:pt x="14013" y="6994"/>
                    </a:lnTo>
                    <a:cubicBezTo>
                      <a:pt x="14013" y="6963"/>
                      <a:pt x="13983" y="6933"/>
                      <a:pt x="14013" y="6933"/>
                    </a:cubicBezTo>
                    <a:close/>
                    <a:moveTo>
                      <a:pt x="13450" y="7259"/>
                    </a:moveTo>
                    <a:cubicBezTo>
                      <a:pt x="13466" y="7259"/>
                      <a:pt x="13466" y="7304"/>
                      <a:pt x="13466" y="7328"/>
                    </a:cubicBezTo>
                    <a:cubicBezTo>
                      <a:pt x="13451" y="7343"/>
                      <a:pt x="13443" y="7351"/>
                      <a:pt x="13439" y="7351"/>
                    </a:cubicBezTo>
                    <a:cubicBezTo>
                      <a:pt x="13436" y="7351"/>
                      <a:pt x="13436" y="7343"/>
                      <a:pt x="13436" y="7328"/>
                    </a:cubicBezTo>
                    <a:cubicBezTo>
                      <a:pt x="13405" y="7298"/>
                      <a:pt x="13436" y="7267"/>
                      <a:pt x="13436" y="7267"/>
                    </a:cubicBezTo>
                    <a:cubicBezTo>
                      <a:pt x="13441" y="7262"/>
                      <a:pt x="13446" y="7259"/>
                      <a:pt x="13450" y="7259"/>
                    </a:cubicBezTo>
                    <a:close/>
                    <a:moveTo>
                      <a:pt x="12737" y="7693"/>
                    </a:moveTo>
                    <a:lnTo>
                      <a:pt x="12737" y="7754"/>
                    </a:lnTo>
                    <a:lnTo>
                      <a:pt x="12706" y="7754"/>
                    </a:lnTo>
                    <a:cubicBezTo>
                      <a:pt x="12676" y="7723"/>
                      <a:pt x="12676" y="7693"/>
                      <a:pt x="12706" y="7693"/>
                    </a:cubicBezTo>
                    <a:close/>
                    <a:moveTo>
                      <a:pt x="13162" y="7693"/>
                    </a:moveTo>
                    <a:cubicBezTo>
                      <a:pt x="13162" y="7723"/>
                      <a:pt x="13162" y="7784"/>
                      <a:pt x="13162" y="7784"/>
                    </a:cubicBezTo>
                    <a:lnTo>
                      <a:pt x="13132" y="7784"/>
                    </a:lnTo>
                    <a:cubicBezTo>
                      <a:pt x="13101" y="7754"/>
                      <a:pt x="13101" y="7723"/>
                      <a:pt x="13132" y="7723"/>
                    </a:cubicBezTo>
                    <a:lnTo>
                      <a:pt x="13162" y="7693"/>
                    </a:lnTo>
                    <a:close/>
                    <a:moveTo>
                      <a:pt x="263" y="7678"/>
                    </a:moveTo>
                    <a:cubicBezTo>
                      <a:pt x="267" y="7678"/>
                      <a:pt x="259" y="7693"/>
                      <a:pt x="244" y="7723"/>
                    </a:cubicBezTo>
                    <a:cubicBezTo>
                      <a:pt x="244" y="7754"/>
                      <a:pt x="214" y="7784"/>
                      <a:pt x="183" y="7784"/>
                    </a:cubicBezTo>
                    <a:cubicBezTo>
                      <a:pt x="172" y="7790"/>
                      <a:pt x="163" y="7792"/>
                      <a:pt x="158" y="7792"/>
                    </a:cubicBezTo>
                    <a:cubicBezTo>
                      <a:pt x="135" y="7792"/>
                      <a:pt x="164" y="7748"/>
                      <a:pt x="214" y="7723"/>
                    </a:cubicBezTo>
                    <a:cubicBezTo>
                      <a:pt x="244" y="7693"/>
                      <a:pt x="259" y="7678"/>
                      <a:pt x="263" y="7678"/>
                    </a:cubicBezTo>
                    <a:close/>
                    <a:moveTo>
                      <a:pt x="10882" y="8362"/>
                    </a:moveTo>
                    <a:cubicBezTo>
                      <a:pt x="10913" y="8392"/>
                      <a:pt x="10913" y="8422"/>
                      <a:pt x="10882" y="8453"/>
                    </a:cubicBezTo>
                    <a:cubicBezTo>
                      <a:pt x="10822" y="8453"/>
                      <a:pt x="10822" y="8453"/>
                      <a:pt x="10822" y="8422"/>
                    </a:cubicBezTo>
                    <a:cubicBezTo>
                      <a:pt x="10791" y="8392"/>
                      <a:pt x="10852" y="8362"/>
                      <a:pt x="10882" y="8362"/>
                    </a:cubicBezTo>
                    <a:close/>
                    <a:moveTo>
                      <a:pt x="9788" y="8696"/>
                    </a:moveTo>
                    <a:cubicBezTo>
                      <a:pt x="9788" y="8726"/>
                      <a:pt x="9758" y="8757"/>
                      <a:pt x="9758" y="8757"/>
                    </a:cubicBezTo>
                    <a:lnTo>
                      <a:pt x="9727" y="8757"/>
                    </a:lnTo>
                    <a:cubicBezTo>
                      <a:pt x="9727" y="8726"/>
                      <a:pt x="9727" y="8696"/>
                      <a:pt x="9758" y="8696"/>
                    </a:cubicBezTo>
                    <a:close/>
                    <a:moveTo>
                      <a:pt x="6736" y="8889"/>
                    </a:moveTo>
                    <a:cubicBezTo>
                      <a:pt x="6734" y="8889"/>
                      <a:pt x="6736" y="8894"/>
                      <a:pt x="6744" y="8904"/>
                    </a:cubicBezTo>
                    <a:lnTo>
                      <a:pt x="6744" y="8904"/>
                    </a:lnTo>
                    <a:cubicBezTo>
                      <a:pt x="6741" y="8893"/>
                      <a:pt x="6737" y="8889"/>
                      <a:pt x="6736" y="8889"/>
                    </a:cubicBezTo>
                    <a:close/>
                    <a:moveTo>
                      <a:pt x="6744" y="8904"/>
                    </a:moveTo>
                    <a:cubicBezTo>
                      <a:pt x="6746" y="8909"/>
                      <a:pt x="6747" y="8916"/>
                      <a:pt x="6748" y="8923"/>
                    </a:cubicBezTo>
                    <a:lnTo>
                      <a:pt x="6748" y="8923"/>
                    </a:lnTo>
                    <a:cubicBezTo>
                      <a:pt x="6748" y="8919"/>
                      <a:pt x="6749" y="8914"/>
                      <a:pt x="6749" y="8909"/>
                    </a:cubicBezTo>
                    <a:cubicBezTo>
                      <a:pt x="6747" y="8907"/>
                      <a:pt x="6746" y="8906"/>
                      <a:pt x="6744" y="8904"/>
                    </a:cubicBezTo>
                    <a:close/>
                    <a:moveTo>
                      <a:pt x="4043" y="8909"/>
                    </a:moveTo>
                    <a:cubicBezTo>
                      <a:pt x="4074" y="8909"/>
                      <a:pt x="4043" y="9000"/>
                      <a:pt x="3983" y="9000"/>
                    </a:cubicBezTo>
                    <a:cubicBezTo>
                      <a:pt x="3952" y="9000"/>
                      <a:pt x="3952" y="9000"/>
                      <a:pt x="3952" y="8969"/>
                    </a:cubicBezTo>
                    <a:cubicBezTo>
                      <a:pt x="3983" y="8939"/>
                      <a:pt x="4013" y="8909"/>
                      <a:pt x="4043" y="8909"/>
                    </a:cubicBezTo>
                    <a:close/>
                    <a:moveTo>
                      <a:pt x="6475" y="9000"/>
                    </a:moveTo>
                    <a:cubicBezTo>
                      <a:pt x="6455" y="9000"/>
                      <a:pt x="6448" y="9013"/>
                      <a:pt x="6455" y="9013"/>
                    </a:cubicBezTo>
                    <a:cubicBezTo>
                      <a:pt x="6458" y="9013"/>
                      <a:pt x="6465" y="9010"/>
                      <a:pt x="6475" y="9000"/>
                    </a:cubicBezTo>
                    <a:close/>
                    <a:moveTo>
                      <a:pt x="4998" y="8956"/>
                    </a:moveTo>
                    <a:cubicBezTo>
                      <a:pt x="4999" y="8956"/>
                      <a:pt x="4996" y="8959"/>
                      <a:pt x="4986" y="8969"/>
                    </a:cubicBezTo>
                    <a:lnTo>
                      <a:pt x="4986" y="9000"/>
                    </a:lnTo>
                    <a:cubicBezTo>
                      <a:pt x="4964" y="9021"/>
                      <a:pt x="4943" y="9043"/>
                      <a:pt x="4932" y="9043"/>
                    </a:cubicBezTo>
                    <a:cubicBezTo>
                      <a:pt x="4927" y="9043"/>
                      <a:pt x="4925" y="9039"/>
                      <a:pt x="4925" y="9030"/>
                    </a:cubicBezTo>
                    <a:cubicBezTo>
                      <a:pt x="4925" y="9030"/>
                      <a:pt x="4925" y="9000"/>
                      <a:pt x="4955" y="8969"/>
                    </a:cubicBezTo>
                    <a:cubicBezTo>
                      <a:pt x="4976" y="8969"/>
                      <a:pt x="4996" y="8956"/>
                      <a:pt x="4998" y="8956"/>
                    </a:cubicBezTo>
                    <a:close/>
                    <a:moveTo>
                      <a:pt x="6384" y="9030"/>
                    </a:moveTo>
                    <a:lnTo>
                      <a:pt x="6414" y="9061"/>
                    </a:lnTo>
                    <a:lnTo>
                      <a:pt x="6384" y="9061"/>
                    </a:lnTo>
                    <a:cubicBezTo>
                      <a:pt x="6353" y="9061"/>
                      <a:pt x="6353" y="9061"/>
                      <a:pt x="6353" y="9030"/>
                    </a:cubicBezTo>
                    <a:close/>
                    <a:moveTo>
                      <a:pt x="6657" y="9030"/>
                    </a:moveTo>
                    <a:lnTo>
                      <a:pt x="6688" y="9061"/>
                    </a:lnTo>
                    <a:lnTo>
                      <a:pt x="6657" y="9061"/>
                    </a:lnTo>
                    <a:cubicBezTo>
                      <a:pt x="6627" y="9061"/>
                      <a:pt x="6627" y="9061"/>
                      <a:pt x="6627" y="9030"/>
                    </a:cubicBezTo>
                    <a:close/>
                    <a:moveTo>
                      <a:pt x="6840" y="9030"/>
                    </a:moveTo>
                    <a:cubicBezTo>
                      <a:pt x="6901" y="9030"/>
                      <a:pt x="6901" y="9030"/>
                      <a:pt x="6870" y="9061"/>
                    </a:cubicBezTo>
                    <a:cubicBezTo>
                      <a:pt x="6870" y="9076"/>
                      <a:pt x="6863" y="9083"/>
                      <a:pt x="6855" y="9083"/>
                    </a:cubicBezTo>
                    <a:cubicBezTo>
                      <a:pt x="6847" y="9083"/>
                      <a:pt x="6840" y="9076"/>
                      <a:pt x="6840" y="9061"/>
                    </a:cubicBezTo>
                    <a:cubicBezTo>
                      <a:pt x="6840" y="9030"/>
                      <a:pt x="6840" y="9030"/>
                      <a:pt x="6840" y="9030"/>
                    </a:cubicBezTo>
                    <a:close/>
                    <a:moveTo>
                      <a:pt x="6110" y="9061"/>
                    </a:moveTo>
                    <a:lnTo>
                      <a:pt x="6110" y="9061"/>
                    </a:lnTo>
                    <a:cubicBezTo>
                      <a:pt x="6080" y="9061"/>
                      <a:pt x="6110" y="9091"/>
                      <a:pt x="6110" y="9121"/>
                    </a:cubicBezTo>
                    <a:lnTo>
                      <a:pt x="6080" y="9121"/>
                    </a:lnTo>
                    <a:cubicBezTo>
                      <a:pt x="6080" y="9121"/>
                      <a:pt x="6080" y="9091"/>
                      <a:pt x="6080" y="9091"/>
                    </a:cubicBezTo>
                    <a:cubicBezTo>
                      <a:pt x="6080" y="9091"/>
                      <a:pt x="6080" y="9061"/>
                      <a:pt x="6110" y="9061"/>
                    </a:cubicBezTo>
                    <a:close/>
                    <a:moveTo>
                      <a:pt x="7417" y="9182"/>
                    </a:moveTo>
                    <a:lnTo>
                      <a:pt x="7448" y="9213"/>
                    </a:lnTo>
                    <a:cubicBezTo>
                      <a:pt x="7448" y="9243"/>
                      <a:pt x="7417" y="9243"/>
                      <a:pt x="7417" y="9243"/>
                    </a:cubicBezTo>
                    <a:cubicBezTo>
                      <a:pt x="7387" y="9243"/>
                      <a:pt x="7387" y="9243"/>
                      <a:pt x="7387" y="9213"/>
                    </a:cubicBezTo>
                    <a:cubicBezTo>
                      <a:pt x="7387" y="9213"/>
                      <a:pt x="7387" y="9182"/>
                      <a:pt x="7417" y="9182"/>
                    </a:cubicBezTo>
                    <a:close/>
                    <a:moveTo>
                      <a:pt x="7083" y="9243"/>
                    </a:moveTo>
                    <a:lnTo>
                      <a:pt x="7113" y="9273"/>
                    </a:lnTo>
                    <a:lnTo>
                      <a:pt x="7083" y="9304"/>
                    </a:lnTo>
                    <a:lnTo>
                      <a:pt x="7053" y="9304"/>
                    </a:lnTo>
                    <a:cubicBezTo>
                      <a:pt x="7053" y="9273"/>
                      <a:pt x="7053" y="9243"/>
                      <a:pt x="7083" y="9243"/>
                    </a:cubicBezTo>
                    <a:close/>
                    <a:moveTo>
                      <a:pt x="20036" y="0"/>
                    </a:moveTo>
                    <a:cubicBezTo>
                      <a:pt x="20026" y="0"/>
                      <a:pt x="20020" y="10"/>
                      <a:pt x="20032" y="33"/>
                    </a:cubicBezTo>
                    <a:lnTo>
                      <a:pt x="19971" y="33"/>
                    </a:lnTo>
                    <a:cubicBezTo>
                      <a:pt x="19953" y="27"/>
                      <a:pt x="19938" y="25"/>
                      <a:pt x="19926" y="25"/>
                    </a:cubicBezTo>
                    <a:cubicBezTo>
                      <a:pt x="19873" y="25"/>
                      <a:pt x="19872" y="69"/>
                      <a:pt x="19971" y="94"/>
                    </a:cubicBezTo>
                    <a:cubicBezTo>
                      <a:pt x="20062" y="124"/>
                      <a:pt x="20062" y="124"/>
                      <a:pt x="19971" y="124"/>
                    </a:cubicBezTo>
                    <a:cubicBezTo>
                      <a:pt x="19910" y="124"/>
                      <a:pt x="19910" y="124"/>
                      <a:pt x="19880" y="155"/>
                    </a:cubicBezTo>
                    <a:cubicBezTo>
                      <a:pt x="19880" y="185"/>
                      <a:pt x="19880" y="185"/>
                      <a:pt x="19849" y="185"/>
                    </a:cubicBezTo>
                    <a:cubicBezTo>
                      <a:pt x="19839" y="175"/>
                      <a:pt x="19829" y="172"/>
                      <a:pt x="19819" y="172"/>
                    </a:cubicBezTo>
                    <a:cubicBezTo>
                      <a:pt x="19798" y="172"/>
                      <a:pt x="19778" y="185"/>
                      <a:pt x="19758" y="185"/>
                    </a:cubicBezTo>
                    <a:cubicBezTo>
                      <a:pt x="19758" y="216"/>
                      <a:pt x="19758" y="216"/>
                      <a:pt x="19788" y="246"/>
                    </a:cubicBezTo>
                    <a:cubicBezTo>
                      <a:pt x="19794" y="240"/>
                      <a:pt x="19798" y="237"/>
                      <a:pt x="19800" y="237"/>
                    </a:cubicBezTo>
                    <a:lnTo>
                      <a:pt x="19800" y="237"/>
                    </a:lnTo>
                    <a:cubicBezTo>
                      <a:pt x="19805" y="237"/>
                      <a:pt x="19776" y="276"/>
                      <a:pt x="19728" y="276"/>
                    </a:cubicBezTo>
                    <a:cubicBezTo>
                      <a:pt x="19697" y="276"/>
                      <a:pt x="19697" y="276"/>
                      <a:pt x="19758" y="307"/>
                    </a:cubicBezTo>
                    <a:cubicBezTo>
                      <a:pt x="19819" y="337"/>
                      <a:pt x="19788" y="398"/>
                      <a:pt x="19728" y="398"/>
                    </a:cubicBezTo>
                    <a:cubicBezTo>
                      <a:pt x="19728" y="398"/>
                      <a:pt x="19697" y="398"/>
                      <a:pt x="19697" y="428"/>
                    </a:cubicBezTo>
                    <a:cubicBezTo>
                      <a:pt x="19697" y="459"/>
                      <a:pt x="19728" y="459"/>
                      <a:pt x="19728" y="489"/>
                    </a:cubicBezTo>
                    <a:cubicBezTo>
                      <a:pt x="19819" y="519"/>
                      <a:pt x="19819" y="519"/>
                      <a:pt x="19758" y="519"/>
                    </a:cubicBezTo>
                    <a:cubicBezTo>
                      <a:pt x="19748" y="530"/>
                      <a:pt x="19738" y="533"/>
                      <a:pt x="19729" y="533"/>
                    </a:cubicBezTo>
                    <a:cubicBezTo>
                      <a:pt x="19711" y="533"/>
                      <a:pt x="19697" y="519"/>
                      <a:pt x="19697" y="519"/>
                    </a:cubicBezTo>
                    <a:cubicBezTo>
                      <a:pt x="19667" y="519"/>
                      <a:pt x="19636" y="519"/>
                      <a:pt x="19636" y="550"/>
                    </a:cubicBezTo>
                    <a:cubicBezTo>
                      <a:pt x="19636" y="580"/>
                      <a:pt x="19606" y="641"/>
                      <a:pt x="19636" y="641"/>
                    </a:cubicBezTo>
                    <a:lnTo>
                      <a:pt x="19606" y="641"/>
                    </a:lnTo>
                    <a:cubicBezTo>
                      <a:pt x="19606" y="656"/>
                      <a:pt x="19598" y="656"/>
                      <a:pt x="19595" y="656"/>
                    </a:cubicBezTo>
                    <a:cubicBezTo>
                      <a:pt x="19591" y="656"/>
                      <a:pt x="19591" y="656"/>
                      <a:pt x="19606" y="671"/>
                    </a:cubicBezTo>
                    <a:cubicBezTo>
                      <a:pt x="19606" y="671"/>
                      <a:pt x="19576" y="702"/>
                      <a:pt x="19515" y="732"/>
                    </a:cubicBezTo>
                    <a:cubicBezTo>
                      <a:pt x="19462" y="758"/>
                      <a:pt x="19478" y="830"/>
                      <a:pt x="19541" y="830"/>
                    </a:cubicBezTo>
                    <a:cubicBezTo>
                      <a:pt x="19551" y="830"/>
                      <a:pt x="19563" y="828"/>
                      <a:pt x="19576" y="823"/>
                    </a:cubicBezTo>
                    <a:lnTo>
                      <a:pt x="19576" y="854"/>
                    </a:lnTo>
                    <a:cubicBezTo>
                      <a:pt x="19576" y="884"/>
                      <a:pt x="19606" y="884"/>
                      <a:pt x="19606" y="884"/>
                    </a:cubicBezTo>
                    <a:cubicBezTo>
                      <a:pt x="19636" y="915"/>
                      <a:pt x="19606" y="915"/>
                      <a:pt x="19606" y="945"/>
                    </a:cubicBezTo>
                    <a:lnTo>
                      <a:pt x="19545" y="915"/>
                    </a:lnTo>
                    <a:cubicBezTo>
                      <a:pt x="19510" y="891"/>
                      <a:pt x="19480" y="882"/>
                      <a:pt x="19461" y="882"/>
                    </a:cubicBezTo>
                    <a:cubicBezTo>
                      <a:pt x="19430" y="882"/>
                      <a:pt x="19428" y="907"/>
                      <a:pt x="19484" y="945"/>
                    </a:cubicBezTo>
                    <a:lnTo>
                      <a:pt x="19454" y="945"/>
                    </a:lnTo>
                    <a:cubicBezTo>
                      <a:pt x="19446" y="937"/>
                      <a:pt x="19440" y="933"/>
                      <a:pt x="19436" y="933"/>
                    </a:cubicBezTo>
                    <a:cubicBezTo>
                      <a:pt x="19424" y="933"/>
                      <a:pt x="19424" y="961"/>
                      <a:pt x="19424" y="1006"/>
                    </a:cubicBezTo>
                    <a:cubicBezTo>
                      <a:pt x="19393" y="1036"/>
                      <a:pt x="19454" y="1097"/>
                      <a:pt x="19484" y="1097"/>
                    </a:cubicBezTo>
                    <a:cubicBezTo>
                      <a:pt x="19515" y="1127"/>
                      <a:pt x="19484" y="1158"/>
                      <a:pt x="19484" y="1158"/>
                    </a:cubicBezTo>
                    <a:cubicBezTo>
                      <a:pt x="19484" y="1173"/>
                      <a:pt x="19484" y="1181"/>
                      <a:pt x="19481" y="1181"/>
                    </a:cubicBezTo>
                    <a:cubicBezTo>
                      <a:pt x="19477" y="1181"/>
                      <a:pt x="19469" y="1173"/>
                      <a:pt x="19454" y="1158"/>
                    </a:cubicBezTo>
                    <a:cubicBezTo>
                      <a:pt x="19443" y="1152"/>
                      <a:pt x="19433" y="1150"/>
                      <a:pt x="19424" y="1150"/>
                    </a:cubicBezTo>
                    <a:cubicBezTo>
                      <a:pt x="19385" y="1150"/>
                      <a:pt x="19374" y="1199"/>
                      <a:pt x="19424" y="1249"/>
                    </a:cubicBezTo>
                    <a:lnTo>
                      <a:pt x="19393" y="1219"/>
                    </a:lnTo>
                    <a:cubicBezTo>
                      <a:pt x="19363" y="1219"/>
                      <a:pt x="19332" y="1219"/>
                      <a:pt x="19272" y="1340"/>
                    </a:cubicBezTo>
                    <a:cubicBezTo>
                      <a:pt x="19221" y="1441"/>
                      <a:pt x="19192" y="1500"/>
                      <a:pt x="19166" y="1500"/>
                    </a:cubicBezTo>
                    <a:cubicBezTo>
                      <a:pt x="19160" y="1500"/>
                      <a:pt x="19155" y="1497"/>
                      <a:pt x="19150" y="1492"/>
                    </a:cubicBezTo>
                    <a:cubicBezTo>
                      <a:pt x="19120" y="1492"/>
                      <a:pt x="19120" y="1614"/>
                      <a:pt x="19150" y="1705"/>
                    </a:cubicBezTo>
                    <a:cubicBezTo>
                      <a:pt x="19142" y="1697"/>
                      <a:pt x="19136" y="1693"/>
                      <a:pt x="19131" y="1693"/>
                    </a:cubicBezTo>
                    <a:cubicBezTo>
                      <a:pt x="19117" y="1693"/>
                      <a:pt x="19112" y="1721"/>
                      <a:pt x="19089" y="1766"/>
                    </a:cubicBezTo>
                    <a:cubicBezTo>
                      <a:pt x="19028" y="1827"/>
                      <a:pt x="19028" y="1827"/>
                      <a:pt x="18998" y="1827"/>
                    </a:cubicBezTo>
                    <a:cubicBezTo>
                      <a:pt x="19023" y="1876"/>
                      <a:pt x="18987" y="1926"/>
                      <a:pt x="18940" y="1926"/>
                    </a:cubicBezTo>
                    <a:cubicBezTo>
                      <a:pt x="18929" y="1926"/>
                      <a:pt x="18918" y="1923"/>
                      <a:pt x="18907" y="1918"/>
                    </a:cubicBezTo>
                    <a:cubicBezTo>
                      <a:pt x="18899" y="1910"/>
                      <a:pt x="18893" y="1906"/>
                      <a:pt x="18888" y="1906"/>
                    </a:cubicBezTo>
                    <a:cubicBezTo>
                      <a:pt x="18874" y="1906"/>
                      <a:pt x="18868" y="1934"/>
                      <a:pt x="18846" y="1978"/>
                    </a:cubicBezTo>
                    <a:cubicBezTo>
                      <a:pt x="18846" y="2009"/>
                      <a:pt x="18816" y="2070"/>
                      <a:pt x="18785" y="2100"/>
                    </a:cubicBezTo>
                    <a:cubicBezTo>
                      <a:pt x="18755" y="2161"/>
                      <a:pt x="18755" y="2161"/>
                      <a:pt x="18785" y="2222"/>
                    </a:cubicBezTo>
                    <a:cubicBezTo>
                      <a:pt x="18846" y="2252"/>
                      <a:pt x="18846" y="2282"/>
                      <a:pt x="18816" y="2313"/>
                    </a:cubicBezTo>
                    <a:cubicBezTo>
                      <a:pt x="18794" y="2334"/>
                      <a:pt x="18788" y="2356"/>
                      <a:pt x="18775" y="2356"/>
                    </a:cubicBezTo>
                    <a:cubicBezTo>
                      <a:pt x="18770" y="2356"/>
                      <a:pt x="18764" y="2352"/>
                      <a:pt x="18755" y="2343"/>
                    </a:cubicBezTo>
                    <a:cubicBezTo>
                      <a:pt x="18755" y="2343"/>
                      <a:pt x="18694" y="2343"/>
                      <a:pt x="18694" y="2374"/>
                    </a:cubicBezTo>
                    <a:cubicBezTo>
                      <a:pt x="18673" y="2395"/>
                      <a:pt x="18666" y="2417"/>
                      <a:pt x="18654" y="2417"/>
                    </a:cubicBezTo>
                    <a:cubicBezTo>
                      <a:pt x="18649" y="2417"/>
                      <a:pt x="18642" y="2413"/>
                      <a:pt x="18633" y="2404"/>
                    </a:cubicBezTo>
                    <a:cubicBezTo>
                      <a:pt x="18633" y="2404"/>
                      <a:pt x="18603" y="2404"/>
                      <a:pt x="18573" y="2465"/>
                    </a:cubicBezTo>
                    <a:cubicBezTo>
                      <a:pt x="18548" y="2489"/>
                      <a:pt x="18523" y="2534"/>
                      <a:pt x="18499" y="2534"/>
                    </a:cubicBezTo>
                    <a:cubicBezTo>
                      <a:pt x="18493" y="2534"/>
                      <a:pt x="18487" y="2531"/>
                      <a:pt x="18481" y="2526"/>
                    </a:cubicBezTo>
                    <a:cubicBezTo>
                      <a:pt x="18451" y="2556"/>
                      <a:pt x="18451" y="2556"/>
                      <a:pt x="18481" y="2556"/>
                    </a:cubicBezTo>
                    <a:cubicBezTo>
                      <a:pt x="18512" y="2586"/>
                      <a:pt x="18512" y="2617"/>
                      <a:pt x="18421" y="2708"/>
                    </a:cubicBezTo>
                    <a:cubicBezTo>
                      <a:pt x="18390" y="2738"/>
                      <a:pt x="18360" y="2799"/>
                      <a:pt x="18390" y="2830"/>
                    </a:cubicBezTo>
                    <a:cubicBezTo>
                      <a:pt x="18375" y="2845"/>
                      <a:pt x="18367" y="2852"/>
                      <a:pt x="18360" y="2852"/>
                    </a:cubicBezTo>
                    <a:cubicBezTo>
                      <a:pt x="18352" y="2852"/>
                      <a:pt x="18345" y="2845"/>
                      <a:pt x="18329" y="2830"/>
                    </a:cubicBezTo>
                    <a:cubicBezTo>
                      <a:pt x="18314" y="2822"/>
                      <a:pt x="18301" y="2818"/>
                      <a:pt x="18290" y="2818"/>
                    </a:cubicBezTo>
                    <a:cubicBezTo>
                      <a:pt x="18257" y="2818"/>
                      <a:pt x="18246" y="2852"/>
                      <a:pt x="18269" y="2921"/>
                    </a:cubicBezTo>
                    <a:cubicBezTo>
                      <a:pt x="18299" y="2951"/>
                      <a:pt x="18269" y="2982"/>
                      <a:pt x="18238" y="2982"/>
                    </a:cubicBezTo>
                    <a:cubicBezTo>
                      <a:pt x="18238" y="2982"/>
                      <a:pt x="18208" y="2982"/>
                      <a:pt x="18238" y="3042"/>
                    </a:cubicBezTo>
                    <a:cubicBezTo>
                      <a:pt x="18238" y="3073"/>
                      <a:pt x="18238" y="3073"/>
                      <a:pt x="18177" y="3103"/>
                    </a:cubicBezTo>
                    <a:cubicBezTo>
                      <a:pt x="18168" y="3094"/>
                      <a:pt x="18162" y="3091"/>
                      <a:pt x="18157" y="3091"/>
                    </a:cubicBezTo>
                    <a:cubicBezTo>
                      <a:pt x="18144" y="3091"/>
                      <a:pt x="18138" y="3112"/>
                      <a:pt x="18117" y="3134"/>
                    </a:cubicBezTo>
                    <a:cubicBezTo>
                      <a:pt x="18117" y="3194"/>
                      <a:pt x="17934" y="3437"/>
                      <a:pt x="17873" y="3437"/>
                    </a:cubicBezTo>
                    <a:cubicBezTo>
                      <a:pt x="17873" y="3468"/>
                      <a:pt x="17873" y="3468"/>
                      <a:pt x="17873" y="3498"/>
                    </a:cubicBezTo>
                    <a:cubicBezTo>
                      <a:pt x="17862" y="3492"/>
                      <a:pt x="17852" y="3490"/>
                      <a:pt x="17845" y="3490"/>
                    </a:cubicBezTo>
                    <a:cubicBezTo>
                      <a:pt x="17815" y="3490"/>
                      <a:pt x="17824" y="3534"/>
                      <a:pt x="17873" y="3559"/>
                    </a:cubicBezTo>
                    <a:lnTo>
                      <a:pt x="17873" y="3529"/>
                    </a:lnTo>
                    <a:lnTo>
                      <a:pt x="17904" y="3529"/>
                    </a:lnTo>
                    <a:cubicBezTo>
                      <a:pt x="17946" y="3550"/>
                      <a:pt x="17930" y="3585"/>
                      <a:pt x="17886" y="3585"/>
                    </a:cubicBezTo>
                    <a:cubicBezTo>
                      <a:pt x="17866" y="3585"/>
                      <a:pt x="17841" y="3578"/>
                      <a:pt x="17813" y="3559"/>
                    </a:cubicBezTo>
                    <a:cubicBezTo>
                      <a:pt x="17790" y="3548"/>
                      <a:pt x="17776" y="3541"/>
                      <a:pt x="17769" y="3541"/>
                    </a:cubicBezTo>
                    <a:cubicBezTo>
                      <a:pt x="17756" y="3541"/>
                      <a:pt x="17763" y="3562"/>
                      <a:pt x="17782" y="3620"/>
                    </a:cubicBezTo>
                    <a:cubicBezTo>
                      <a:pt x="17813" y="3681"/>
                      <a:pt x="17813" y="3681"/>
                      <a:pt x="17721" y="3681"/>
                    </a:cubicBezTo>
                    <a:cubicBezTo>
                      <a:pt x="17766" y="3791"/>
                      <a:pt x="17762" y="3869"/>
                      <a:pt x="17722" y="3869"/>
                    </a:cubicBezTo>
                    <a:cubicBezTo>
                      <a:pt x="17706" y="3869"/>
                      <a:pt x="17686" y="3858"/>
                      <a:pt x="17661" y="3833"/>
                    </a:cubicBezTo>
                    <a:cubicBezTo>
                      <a:pt x="17625" y="3797"/>
                      <a:pt x="17600" y="3782"/>
                      <a:pt x="17579" y="3782"/>
                    </a:cubicBezTo>
                    <a:cubicBezTo>
                      <a:pt x="17564" y="3782"/>
                      <a:pt x="17552" y="3790"/>
                      <a:pt x="17539" y="3802"/>
                    </a:cubicBezTo>
                    <a:cubicBezTo>
                      <a:pt x="17509" y="3833"/>
                      <a:pt x="17539" y="3833"/>
                      <a:pt x="17569" y="3863"/>
                    </a:cubicBezTo>
                    <a:cubicBezTo>
                      <a:pt x="17612" y="3885"/>
                      <a:pt x="17625" y="3906"/>
                      <a:pt x="17596" y="3906"/>
                    </a:cubicBezTo>
                    <a:cubicBezTo>
                      <a:pt x="17585" y="3906"/>
                      <a:pt x="17566" y="3902"/>
                      <a:pt x="17539" y="3893"/>
                    </a:cubicBezTo>
                    <a:cubicBezTo>
                      <a:pt x="17387" y="3893"/>
                      <a:pt x="17357" y="3954"/>
                      <a:pt x="17357" y="4045"/>
                    </a:cubicBezTo>
                    <a:cubicBezTo>
                      <a:pt x="17336" y="4126"/>
                      <a:pt x="17303" y="4180"/>
                      <a:pt x="17291" y="4180"/>
                    </a:cubicBezTo>
                    <a:cubicBezTo>
                      <a:pt x="17286" y="4180"/>
                      <a:pt x="17286" y="4167"/>
                      <a:pt x="17296" y="4137"/>
                    </a:cubicBezTo>
                    <a:cubicBezTo>
                      <a:pt x="17279" y="4086"/>
                      <a:pt x="17272" y="4064"/>
                      <a:pt x="17268" y="4064"/>
                    </a:cubicBezTo>
                    <a:cubicBezTo>
                      <a:pt x="17266" y="4064"/>
                      <a:pt x="17266" y="4079"/>
                      <a:pt x="17266" y="4106"/>
                    </a:cubicBezTo>
                    <a:cubicBezTo>
                      <a:pt x="17205" y="4167"/>
                      <a:pt x="17174" y="4197"/>
                      <a:pt x="17174" y="4228"/>
                    </a:cubicBezTo>
                    <a:cubicBezTo>
                      <a:pt x="17144" y="4228"/>
                      <a:pt x="17144" y="4289"/>
                      <a:pt x="17174" y="4289"/>
                    </a:cubicBezTo>
                    <a:cubicBezTo>
                      <a:pt x="17114" y="4289"/>
                      <a:pt x="17053" y="4289"/>
                      <a:pt x="17053" y="4380"/>
                    </a:cubicBezTo>
                    <a:lnTo>
                      <a:pt x="17022" y="4410"/>
                    </a:lnTo>
                    <a:cubicBezTo>
                      <a:pt x="16992" y="4441"/>
                      <a:pt x="16992" y="4441"/>
                      <a:pt x="16992" y="4471"/>
                    </a:cubicBezTo>
                    <a:cubicBezTo>
                      <a:pt x="16992" y="4507"/>
                      <a:pt x="16982" y="4521"/>
                      <a:pt x="16967" y="4521"/>
                    </a:cubicBezTo>
                    <a:cubicBezTo>
                      <a:pt x="16956" y="4521"/>
                      <a:pt x="16944" y="4514"/>
                      <a:pt x="16931" y="4501"/>
                    </a:cubicBezTo>
                    <a:cubicBezTo>
                      <a:pt x="16870" y="4501"/>
                      <a:pt x="16840" y="4501"/>
                      <a:pt x="16840" y="4532"/>
                    </a:cubicBezTo>
                    <a:cubicBezTo>
                      <a:pt x="16870" y="4562"/>
                      <a:pt x="16870" y="4623"/>
                      <a:pt x="16870" y="4653"/>
                    </a:cubicBezTo>
                    <a:cubicBezTo>
                      <a:pt x="16870" y="4679"/>
                      <a:pt x="16860" y="4688"/>
                      <a:pt x="16847" y="4688"/>
                    </a:cubicBezTo>
                    <a:cubicBezTo>
                      <a:pt x="16830" y="4688"/>
                      <a:pt x="16810" y="4671"/>
                      <a:pt x="16810" y="4653"/>
                    </a:cubicBezTo>
                    <a:cubicBezTo>
                      <a:pt x="16810" y="4638"/>
                      <a:pt x="16810" y="4630"/>
                      <a:pt x="16798" y="4630"/>
                    </a:cubicBezTo>
                    <a:cubicBezTo>
                      <a:pt x="16787" y="4630"/>
                      <a:pt x="16764" y="4638"/>
                      <a:pt x="16718" y="4653"/>
                    </a:cubicBezTo>
                    <a:cubicBezTo>
                      <a:pt x="16718" y="4653"/>
                      <a:pt x="16688" y="4714"/>
                      <a:pt x="16688" y="4744"/>
                    </a:cubicBezTo>
                    <a:cubicBezTo>
                      <a:pt x="16718" y="4744"/>
                      <a:pt x="16597" y="4866"/>
                      <a:pt x="16566" y="4866"/>
                    </a:cubicBezTo>
                    <a:cubicBezTo>
                      <a:pt x="16566" y="4866"/>
                      <a:pt x="16536" y="4896"/>
                      <a:pt x="16506" y="4896"/>
                    </a:cubicBezTo>
                    <a:cubicBezTo>
                      <a:pt x="16506" y="4927"/>
                      <a:pt x="16506" y="4957"/>
                      <a:pt x="16475" y="4988"/>
                    </a:cubicBezTo>
                    <a:cubicBezTo>
                      <a:pt x="16475" y="4988"/>
                      <a:pt x="16445" y="5018"/>
                      <a:pt x="16445" y="5048"/>
                    </a:cubicBezTo>
                    <a:cubicBezTo>
                      <a:pt x="16445" y="5064"/>
                      <a:pt x="16437" y="5071"/>
                      <a:pt x="16426" y="5071"/>
                    </a:cubicBezTo>
                    <a:cubicBezTo>
                      <a:pt x="16414" y="5071"/>
                      <a:pt x="16399" y="5064"/>
                      <a:pt x="16384" y="5048"/>
                    </a:cubicBezTo>
                    <a:lnTo>
                      <a:pt x="16384" y="5048"/>
                    </a:lnTo>
                    <a:cubicBezTo>
                      <a:pt x="16403" y="5106"/>
                      <a:pt x="16410" y="5127"/>
                      <a:pt x="16397" y="5127"/>
                    </a:cubicBezTo>
                    <a:cubicBezTo>
                      <a:pt x="16390" y="5127"/>
                      <a:pt x="16376" y="5120"/>
                      <a:pt x="16354" y="5109"/>
                    </a:cubicBezTo>
                    <a:cubicBezTo>
                      <a:pt x="16323" y="5079"/>
                      <a:pt x="16308" y="5064"/>
                      <a:pt x="16304" y="5064"/>
                    </a:cubicBezTo>
                    <a:lnTo>
                      <a:pt x="16304" y="5064"/>
                    </a:lnTo>
                    <a:cubicBezTo>
                      <a:pt x="16300" y="5064"/>
                      <a:pt x="16308" y="5079"/>
                      <a:pt x="16323" y="5109"/>
                    </a:cubicBezTo>
                    <a:cubicBezTo>
                      <a:pt x="16323" y="5145"/>
                      <a:pt x="16323" y="5160"/>
                      <a:pt x="16317" y="5160"/>
                    </a:cubicBezTo>
                    <a:cubicBezTo>
                      <a:pt x="16313" y="5160"/>
                      <a:pt x="16305" y="5152"/>
                      <a:pt x="16293" y="5140"/>
                    </a:cubicBezTo>
                    <a:cubicBezTo>
                      <a:pt x="16262" y="5140"/>
                      <a:pt x="16262" y="5140"/>
                      <a:pt x="16262" y="5170"/>
                    </a:cubicBezTo>
                    <a:cubicBezTo>
                      <a:pt x="16286" y="5217"/>
                      <a:pt x="16273" y="5281"/>
                      <a:pt x="16239" y="5281"/>
                    </a:cubicBezTo>
                    <a:cubicBezTo>
                      <a:pt x="16228" y="5281"/>
                      <a:pt x="16216" y="5275"/>
                      <a:pt x="16202" y="5261"/>
                    </a:cubicBezTo>
                    <a:cubicBezTo>
                      <a:pt x="16202" y="5261"/>
                      <a:pt x="16202" y="5292"/>
                      <a:pt x="16202" y="5322"/>
                    </a:cubicBezTo>
                    <a:cubicBezTo>
                      <a:pt x="16202" y="5372"/>
                      <a:pt x="16202" y="5395"/>
                      <a:pt x="16197" y="5395"/>
                    </a:cubicBezTo>
                    <a:cubicBezTo>
                      <a:pt x="16192" y="5395"/>
                      <a:pt x="16185" y="5380"/>
                      <a:pt x="16171" y="5352"/>
                    </a:cubicBezTo>
                    <a:cubicBezTo>
                      <a:pt x="16155" y="5344"/>
                      <a:pt x="16141" y="5340"/>
                      <a:pt x="16130" y="5340"/>
                    </a:cubicBezTo>
                    <a:cubicBezTo>
                      <a:pt x="16099" y="5340"/>
                      <a:pt x="16088" y="5369"/>
                      <a:pt x="16110" y="5413"/>
                    </a:cubicBezTo>
                    <a:cubicBezTo>
                      <a:pt x="16110" y="5413"/>
                      <a:pt x="16110" y="5444"/>
                      <a:pt x="16080" y="5444"/>
                    </a:cubicBezTo>
                    <a:cubicBezTo>
                      <a:pt x="15989" y="5444"/>
                      <a:pt x="15837" y="5535"/>
                      <a:pt x="15928" y="5565"/>
                    </a:cubicBezTo>
                    <a:lnTo>
                      <a:pt x="15867" y="5596"/>
                    </a:lnTo>
                    <a:cubicBezTo>
                      <a:pt x="15807" y="5626"/>
                      <a:pt x="15776" y="5626"/>
                      <a:pt x="15776" y="5687"/>
                    </a:cubicBezTo>
                    <a:lnTo>
                      <a:pt x="15776" y="5717"/>
                    </a:lnTo>
                    <a:cubicBezTo>
                      <a:pt x="15776" y="5702"/>
                      <a:pt x="15761" y="5694"/>
                      <a:pt x="15742" y="5694"/>
                    </a:cubicBezTo>
                    <a:cubicBezTo>
                      <a:pt x="15723" y="5694"/>
                      <a:pt x="15700" y="5702"/>
                      <a:pt x="15685" y="5717"/>
                    </a:cubicBezTo>
                    <a:cubicBezTo>
                      <a:pt x="15685" y="5717"/>
                      <a:pt x="15685" y="5717"/>
                      <a:pt x="15685" y="5748"/>
                    </a:cubicBezTo>
                    <a:cubicBezTo>
                      <a:pt x="15746" y="5748"/>
                      <a:pt x="15715" y="5778"/>
                      <a:pt x="15685" y="5808"/>
                    </a:cubicBezTo>
                    <a:cubicBezTo>
                      <a:pt x="15685" y="5808"/>
                      <a:pt x="15624" y="5808"/>
                      <a:pt x="15624" y="5778"/>
                    </a:cubicBezTo>
                    <a:lnTo>
                      <a:pt x="15594" y="5808"/>
                    </a:lnTo>
                    <a:cubicBezTo>
                      <a:pt x="15615" y="5830"/>
                      <a:pt x="15606" y="5851"/>
                      <a:pt x="15599" y="5851"/>
                    </a:cubicBezTo>
                    <a:cubicBezTo>
                      <a:pt x="15596" y="5851"/>
                      <a:pt x="15594" y="5848"/>
                      <a:pt x="15594" y="5839"/>
                    </a:cubicBezTo>
                    <a:cubicBezTo>
                      <a:pt x="15533" y="5839"/>
                      <a:pt x="15533" y="5839"/>
                      <a:pt x="15503" y="5869"/>
                    </a:cubicBezTo>
                    <a:cubicBezTo>
                      <a:pt x="15513" y="5879"/>
                      <a:pt x="15513" y="5883"/>
                      <a:pt x="15509" y="5883"/>
                    </a:cubicBezTo>
                    <a:cubicBezTo>
                      <a:pt x="15503" y="5883"/>
                      <a:pt x="15482" y="5869"/>
                      <a:pt x="15503" y="5869"/>
                    </a:cubicBezTo>
                    <a:lnTo>
                      <a:pt x="15472" y="5839"/>
                    </a:lnTo>
                    <a:cubicBezTo>
                      <a:pt x="15442" y="5839"/>
                      <a:pt x="15472" y="5869"/>
                      <a:pt x="15472" y="5869"/>
                    </a:cubicBezTo>
                    <a:cubicBezTo>
                      <a:pt x="15472" y="5869"/>
                      <a:pt x="15472" y="5900"/>
                      <a:pt x="15442" y="5930"/>
                    </a:cubicBezTo>
                    <a:cubicBezTo>
                      <a:pt x="15411" y="5930"/>
                      <a:pt x="15381" y="5960"/>
                      <a:pt x="15442" y="5960"/>
                    </a:cubicBezTo>
                    <a:cubicBezTo>
                      <a:pt x="15442" y="5991"/>
                      <a:pt x="15472" y="6021"/>
                      <a:pt x="15442" y="6021"/>
                    </a:cubicBezTo>
                    <a:cubicBezTo>
                      <a:pt x="15442" y="6021"/>
                      <a:pt x="15411" y="5991"/>
                      <a:pt x="15381" y="5991"/>
                    </a:cubicBezTo>
                    <a:cubicBezTo>
                      <a:pt x="15381" y="6001"/>
                      <a:pt x="15378" y="6004"/>
                      <a:pt x="15373" y="6004"/>
                    </a:cubicBezTo>
                    <a:cubicBezTo>
                      <a:pt x="15364" y="6004"/>
                      <a:pt x="15351" y="5991"/>
                      <a:pt x="15351" y="5991"/>
                    </a:cubicBezTo>
                    <a:cubicBezTo>
                      <a:pt x="15343" y="5967"/>
                      <a:pt x="15332" y="5957"/>
                      <a:pt x="15322" y="5957"/>
                    </a:cubicBezTo>
                    <a:cubicBezTo>
                      <a:pt x="15292" y="5957"/>
                      <a:pt x="15259" y="6029"/>
                      <a:pt x="15259" y="6051"/>
                    </a:cubicBezTo>
                    <a:cubicBezTo>
                      <a:pt x="15259" y="6110"/>
                      <a:pt x="15247" y="6144"/>
                      <a:pt x="15230" y="6144"/>
                    </a:cubicBezTo>
                    <a:cubicBezTo>
                      <a:pt x="15220" y="6144"/>
                      <a:pt x="15209" y="6134"/>
                      <a:pt x="15199" y="6112"/>
                    </a:cubicBezTo>
                    <a:cubicBezTo>
                      <a:pt x="15185" y="6099"/>
                      <a:pt x="15174" y="6093"/>
                      <a:pt x="15166" y="6093"/>
                    </a:cubicBezTo>
                    <a:cubicBezTo>
                      <a:pt x="15139" y="6093"/>
                      <a:pt x="15145" y="6163"/>
                      <a:pt x="15168" y="6234"/>
                    </a:cubicBezTo>
                    <a:lnTo>
                      <a:pt x="15229" y="6325"/>
                    </a:lnTo>
                    <a:lnTo>
                      <a:pt x="15168" y="6264"/>
                    </a:lnTo>
                    <a:cubicBezTo>
                      <a:pt x="15107" y="6203"/>
                      <a:pt x="15077" y="6173"/>
                      <a:pt x="15058" y="6173"/>
                    </a:cubicBezTo>
                    <a:cubicBezTo>
                      <a:pt x="15039" y="6173"/>
                      <a:pt x="15031" y="6203"/>
                      <a:pt x="15016" y="6264"/>
                    </a:cubicBezTo>
                    <a:cubicBezTo>
                      <a:pt x="15016" y="6300"/>
                      <a:pt x="15016" y="6315"/>
                      <a:pt x="15010" y="6315"/>
                    </a:cubicBezTo>
                    <a:cubicBezTo>
                      <a:pt x="15006" y="6315"/>
                      <a:pt x="14998" y="6307"/>
                      <a:pt x="14986" y="6295"/>
                    </a:cubicBezTo>
                    <a:cubicBezTo>
                      <a:pt x="14977" y="6286"/>
                      <a:pt x="14971" y="6282"/>
                      <a:pt x="14964" y="6282"/>
                    </a:cubicBezTo>
                    <a:cubicBezTo>
                      <a:pt x="14948" y="6282"/>
                      <a:pt x="14929" y="6304"/>
                      <a:pt x="14864" y="6325"/>
                    </a:cubicBezTo>
                    <a:cubicBezTo>
                      <a:pt x="14803" y="6386"/>
                      <a:pt x="14773" y="6386"/>
                      <a:pt x="14803" y="6416"/>
                    </a:cubicBezTo>
                    <a:lnTo>
                      <a:pt x="14743" y="6447"/>
                    </a:lnTo>
                    <a:cubicBezTo>
                      <a:pt x="14731" y="6441"/>
                      <a:pt x="14721" y="6438"/>
                      <a:pt x="14712" y="6438"/>
                    </a:cubicBezTo>
                    <a:cubicBezTo>
                      <a:pt x="14674" y="6438"/>
                      <a:pt x="14663" y="6483"/>
                      <a:pt x="14712" y="6507"/>
                    </a:cubicBezTo>
                    <a:lnTo>
                      <a:pt x="14682" y="6538"/>
                    </a:lnTo>
                    <a:lnTo>
                      <a:pt x="14651" y="6507"/>
                    </a:lnTo>
                    <a:cubicBezTo>
                      <a:pt x="14651" y="6500"/>
                      <a:pt x="14648" y="6496"/>
                      <a:pt x="14641" y="6496"/>
                    </a:cubicBezTo>
                    <a:cubicBezTo>
                      <a:pt x="14616" y="6496"/>
                      <a:pt x="14548" y="6536"/>
                      <a:pt x="14408" y="6629"/>
                    </a:cubicBezTo>
                    <a:cubicBezTo>
                      <a:pt x="14196" y="6781"/>
                      <a:pt x="14165" y="6781"/>
                      <a:pt x="14196" y="6842"/>
                    </a:cubicBezTo>
                    <a:cubicBezTo>
                      <a:pt x="14212" y="6892"/>
                      <a:pt x="14211" y="6915"/>
                      <a:pt x="14201" y="6915"/>
                    </a:cubicBezTo>
                    <a:cubicBezTo>
                      <a:pt x="14192" y="6915"/>
                      <a:pt x="14179" y="6899"/>
                      <a:pt x="14165" y="6872"/>
                    </a:cubicBezTo>
                    <a:cubicBezTo>
                      <a:pt x="14150" y="6857"/>
                      <a:pt x="14135" y="6849"/>
                      <a:pt x="14123" y="6849"/>
                    </a:cubicBezTo>
                    <a:cubicBezTo>
                      <a:pt x="14112" y="6849"/>
                      <a:pt x="14104" y="6857"/>
                      <a:pt x="14104" y="6872"/>
                    </a:cubicBezTo>
                    <a:cubicBezTo>
                      <a:pt x="14104" y="6872"/>
                      <a:pt x="14091" y="6886"/>
                      <a:pt x="14064" y="6886"/>
                    </a:cubicBezTo>
                    <a:cubicBezTo>
                      <a:pt x="14050" y="6886"/>
                      <a:pt x="14033" y="6882"/>
                      <a:pt x="14013" y="6872"/>
                    </a:cubicBezTo>
                    <a:cubicBezTo>
                      <a:pt x="13922" y="6872"/>
                      <a:pt x="13922" y="6903"/>
                      <a:pt x="13922" y="6933"/>
                    </a:cubicBezTo>
                    <a:cubicBezTo>
                      <a:pt x="13952" y="6963"/>
                      <a:pt x="13960" y="6971"/>
                      <a:pt x="13956" y="6971"/>
                    </a:cubicBezTo>
                    <a:cubicBezTo>
                      <a:pt x="13952" y="6971"/>
                      <a:pt x="13937" y="6963"/>
                      <a:pt x="13922" y="6963"/>
                    </a:cubicBezTo>
                    <a:cubicBezTo>
                      <a:pt x="13892" y="6948"/>
                      <a:pt x="13869" y="6941"/>
                      <a:pt x="13854" y="6941"/>
                    </a:cubicBezTo>
                    <a:cubicBezTo>
                      <a:pt x="13838" y="6941"/>
                      <a:pt x="13831" y="6948"/>
                      <a:pt x="13831" y="6963"/>
                    </a:cubicBezTo>
                    <a:cubicBezTo>
                      <a:pt x="13831" y="6988"/>
                      <a:pt x="13752" y="7071"/>
                      <a:pt x="13705" y="7071"/>
                    </a:cubicBezTo>
                    <a:cubicBezTo>
                      <a:pt x="13694" y="7071"/>
                      <a:pt x="13685" y="7066"/>
                      <a:pt x="13679" y="7055"/>
                    </a:cubicBezTo>
                    <a:cubicBezTo>
                      <a:pt x="13679" y="7055"/>
                      <a:pt x="13648" y="7055"/>
                      <a:pt x="13618" y="7085"/>
                    </a:cubicBezTo>
                    <a:cubicBezTo>
                      <a:pt x="13648" y="7115"/>
                      <a:pt x="13588" y="7146"/>
                      <a:pt x="13557" y="7146"/>
                    </a:cubicBezTo>
                    <a:cubicBezTo>
                      <a:pt x="13514" y="7167"/>
                      <a:pt x="13486" y="7189"/>
                      <a:pt x="13474" y="7189"/>
                    </a:cubicBezTo>
                    <a:cubicBezTo>
                      <a:pt x="13469" y="7189"/>
                      <a:pt x="13466" y="7185"/>
                      <a:pt x="13466" y="7176"/>
                    </a:cubicBezTo>
                    <a:cubicBezTo>
                      <a:pt x="13466" y="7150"/>
                      <a:pt x="13461" y="7141"/>
                      <a:pt x="13452" y="7141"/>
                    </a:cubicBezTo>
                    <a:cubicBezTo>
                      <a:pt x="13440" y="7141"/>
                      <a:pt x="13423" y="7159"/>
                      <a:pt x="13405" y="7176"/>
                    </a:cubicBezTo>
                    <a:cubicBezTo>
                      <a:pt x="13375" y="7207"/>
                      <a:pt x="13375" y="7267"/>
                      <a:pt x="13375" y="7298"/>
                    </a:cubicBezTo>
                    <a:cubicBezTo>
                      <a:pt x="13375" y="7328"/>
                      <a:pt x="13375" y="7358"/>
                      <a:pt x="13344" y="7389"/>
                    </a:cubicBezTo>
                    <a:lnTo>
                      <a:pt x="13314" y="7358"/>
                    </a:lnTo>
                    <a:lnTo>
                      <a:pt x="13284" y="7298"/>
                    </a:lnTo>
                    <a:cubicBezTo>
                      <a:pt x="13284" y="7298"/>
                      <a:pt x="13253" y="7298"/>
                      <a:pt x="13253" y="7328"/>
                    </a:cubicBezTo>
                    <a:cubicBezTo>
                      <a:pt x="13223" y="7328"/>
                      <a:pt x="13192" y="7328"/>
                      <a:pt x="13162" y="7358"/>
                    </a:cubicBezTo>
                    <a:cubicBezTo>
                      <a:pt x="13101" y="7389"/>
                      <a:pt x="13041" y="7419"/>
                      <a:pt x="13041" y="7450"/>
                    </a:cubicBezTo>
                    <a:cubicBezTo>
                      <a:pt x="13029" y="7444"/>
                      <a:pt x="13015" y="7442"/>
                      <a:pt x="12999" y="7442"/>
                    </a:cubicBezTo>
                    <a:cubicBezTo>
                      <a:pt x="12929" y="7442"/>
                      <a:pt x="12828" y="7491"/>
                      <a:pt x="12828" y="7541"/>
                    </a:cubicBezTo>
                    <a:cubicBezTo>
                      <a:pt x="12849" y="7562"/>
                      <a:pt x="12840" y="7584"/>
                      <a:pt x="12823" y="7584"/>
                    </a:cubicBezTo>
                    <a:cubicBezTo>
                      <a:pt x="12815" y="7584"/>
                      <a:pt x="12806" y="7580"/>
                      <a:pt x="12797" y="7571"/>
                    </a:cubicBezTo>
                    <a:cubicBezTo>
                      <a:pt x="12737" y="7571"/>
                      <a:pt x="12737" y="7571"/>
                      <a:pt x="12737" y="7602"/>
                    </a:cubicBezTo>
                    <a:cubicBezTo>
                      <a:pt x="12737" y="7617"/>
                      <a:pt x="12721" y="7624"/>
                      <a:pt x="12702" y="7624"/>
                    </a:cubicBezTo>
                    <a:cubicBezTo>
                      <a:pt x="12683" y="7624"/>
                      <a:pt x="12661" y="7617"/>
                      <a:pt x="12645" y="7602"/>
                    </a:cubicBezTo>
                    <a:cubicBezTo>
                      <a:pt x="12620" y="7576"/>
                      <a:pt x="12599" y="7567"/>
                      <a:pt x="12585" y="7567"/>
                    </a:cubicBezTo>
                    <a:cubicBezTo>
                      <a:pt x="12564" y="7567"/>
                      <a:pt x="12554" y="7584"/>
                      <a:pt x="12554" y="7602"/>
                    </a:cubicBezTo>
                    <a:cubicBezTo>
                      <a:pt x="12524" y="7662"/>
                      <a:pt x="12463" y="7693"/>
                      <a:pt x="12433" y="7693"/>
                    </a:cubicBezTo>
                    <a:cubicBezTo>
                      <a:pt x="12402" y="7754"/>
                      <a:pt x="12372" y="7754"/>
                      <a:pt x="12402" y="7784"/>
                    </a:cubicBezTo>
                    <a:cubicBezTo>
                      <a:pt x="12418" y="7800"/>
                      <a:pt x="12417" y="7816"/>
                      <a:pt x="12413" y="7827"/>
                    </a:cubicBezTo>
                    <a:lnTo>
                      <a:pt x="12413" y="7827"/>
                    </a:lnTo>
                    <a:cubicBezTo>
                      <a:pt x="12408" y="7814"/>
                      <a:pt x="12390" y="7814"/>
                      <a:pt x="12372" y="7814"/>
                    </a:cubicBezTo>
                    <a:cubicBezTo>
                      <a:pt x="12352" y="7804"/>
                      <a:pt x="12335" y="7801"/>
                      <a:pt x="12320" y="7801"/>
                    </a:cubicBezTo>
                    <a:cubicBezTo>
                      <a:pt x="12291" y="7801"/>
                      <a:pt x="12270" y="7814"/>
                      <a:pt x="12250" y="7814"/>
                    </a:cubicBezTo>
                    <a:cubicBezTo>
                      <a:pt x="12220" y="7845"/>
                      <a:pt x="12159" y="7845"/>
                      <a:pt x="12129" y="7875"/>
                    </a:cubicBezTo>
                    <a:cubicBezTo>
                      <a:pt x="12037" y="7875"/>
                      <a:pt x="12037" y="7875"/>
                      <a:pt x="12037" y="7906"/>
                    </a:cubicBezTo>
                    <a:cubicBezTo>
                      <a:pt x="12055" y="7941"/>
                      <a:pt x="12063" y="7956"/>
                      <a:pt x="12060" y="7956"/>
                    </a:cubicBezTo>
                    <a:cubicBezTo>
                      <a:pt x="12057" y="7956"/>
                      <a:pt x="12050" y="7949"/>
                      <a:pt x="12037" y="7936"/>
                    </a:cubicBezTo>
                    <a:cubicBezTo>
                      <a:pt x="12032" y="7924"/>
                      <a:pt x="12016" y="7919"/>
                      <a:pt x="11994" y="7919"/>
                    </a:cubicBezTo>
                    <a:cubicBezTo>
                      <a:pt x="11902" y="7919"/>
                      <a:pt x="11703" y="8008"/>
                      <a:pt x="11703" y="8058"/>
                    </a:cubicBezTo>
                    <a:lnTo>
                      <a:pt x="11703" y="8027"/>
                    </a:lnTo>
                    <a:cubicBezTo>
                      <a:pt x="11703" y="8017"/>
                      <a:pt x="11700" y="8014"/>
                      <a:pt x="11693" y="8014"/>
                    </a:cubicBezTo>
                    <a:cubicBezTo>
                      <a:pt x="11679" y="8014"/>
                      <a:pt x="11652" y="8027"/>
                      <a:pt x="11612" y="8027"/>
                    </a:cubicBezTo>
                    <a:cubicBezTo>
                      <a:pt x="11582" y="8027"/>
                      <a:pt x="11490" y="8118"/>
                      <a:pt x="11399" y="8149"/>
                    </a:cubicBezTo>
                    <a:cubicBezTo>
                      <a:pt x="11308" y="8179"/>
                      <a:pt x="11217" y="8210"/>
                      <a:pt x="11247" y="8240"/>
                    </a:cubicBezTo>
                    <a:cubicBezTo>
                      <a:pt x="11217" y="8240"/>
                      <a:pt x="11217" y="8240"/>
                      <a:pt x="11186" y="8210"/>
                    </a:cubicBezTo>
                    <a:cubicBezTo>
                      <a:pt x="11217" y="8179"/>
                      <a:pt x="11186" y="8179"/>
                      <a:pt x="11156" y="8179"/>
                    </a:cubicBezTo>
                    <a:cubicBezTo>
                      <a:pt x="11126" y="8179"/>
                      <a:pt x="11156" y="8240"/>
                      <a:pt x="11156" y="8270"/>
                    </a:cubicBezTo>
                    <a:cubicBezTo>
                      <a:pt x="11156" y="8286"/>
                      <a:pt x="11148" y="8293"/>
                      <a:pt x="11133" y="8293"/>
                    </a:cubicBezTo>
                    <a:cubicBezTo>
                      <a:pt x="11118" y="8293"/>
                      <a:pt x="11095" y="8286"/>
                      <a:pt x="11065" y="8270"/>
                    </a:cubicBezTo>
                    <a:cubicBezTo>
                      <a:pt x="11004" y="8270"/>
                      <a:pt x="10913" y="8301"/>
                      <a:pt x="10852" y="8362"/>
                    </a:cubicBezTo>
                    <a:cubicBezTo>
                      <a:pt x="10822" y="8362"/>
                      <a:pt x="10791" y="8362"/>
                      <a:pt x="10791" y="8331"/>
                    </a:cubicBezTo>
                    <a:cubicBezTo>
                      <a:pt x="10779" y="8319"/>
                      <a:pt x="10761" y="8311"/>
                      <a:pt x="10742" y="8311"/>
                    </a:cubicBezTo>
                    <a:cubicBezTo>
                      <a:pt x="10716" y="8311"/>
                      <a:pt x="10687" y="8326"/>
                      <a:pt x="10670" y="8362"/>
                    </a:cubicBezTo>
                    <a:cubicBezTo>
                      <a:pt x="10639" y="8362"/>
                      <a:pt x="10639" y="8362"/>
                      <a:pt x="10609" y="8331"/>
                    </a:cubicBezTo>
                    <a:cubicBezTo>
                      <a:pt x="10594" y="8316"/>
                      <a:pt x="10586" y="8301"/>
                      <a:pt x="10582" y="8301"/>
                    </a:cubicBezTo>
                    <a:cubicBezTo>
                      <a:pt x="10578" y="8301"/>
                      <a:pt x="10578" y="8316"/>
                      <a:pt x="10578" y="8362"/>
                    </a:cubicBezTo>
                    <a:cubicBezTo>
                      <a:pt x="10518" y="8392"/>
                      <a:pt x="10457" y="8422"/>
                      <a:pt x="10396" y="8422"/>
                    </a:cubicBezTo>
                    <a:cubicBezTo>
                      <a:pt x="10366" y="8422"/>
                      <a:pt x="10335" y="8422"/>
                      <a:pt x="10335" y="8453"/>
                    </a:cubicBezTo>
                    <a:cubicBezTo>
                      <a:pt x="10335" y="8474"/>
                      <a:pt x="10350" y="8496"/>
                      <a:pt x="10349" y="8496"/>
                    </a:cubicBezTo>
                    <a:cubicBezTo>
                      <a:pt x="10348" y="8496"/>
                      <a:pt x="10344" y="8492"/>
                      <a:pt x="10335" y="8483"/>
                    </a:cubicBezTo>
                    <a:cubicBezTo>
                      <a:pt x="10322" y="8456"/>
                      <a:pt x="10314" y="8441"/>
                      <a:pt x="10310" y="8441"/>
                    </a:cubicBezTo>
                    <a:cubicBezTo>
                      <a:pt x="10305" y="8441"/>
                      <a:pt x="10305" y="8463"/>
                      <a:pt x="10305" y="8514"/>
                    </a:cubicBezTo>
                    <a:cubicBezTo>
                      <a:pt x="10305" y="8529"/>
                      <a:pt x="10297" y="8536"/>
                      <a:pt x="10290" y="8536"/>
                    </a:cubicBezTo>
                    <a:cubicBezTo>
                      <a:pt x="10282" y="8536"/>
                      <a:pt x="10274" y="8529"/>
                      <a:pt x="10274" y="8514"/>
                    </a:cubicBezTo>
                    <a:cubicBezTo>
                      <a:pt x="10244" y="8483"/>
                      <a:pt x="10214" y="8483"/>
                      <a:pt x="10214" y="8483"/>
                    </a:cubicBezTo>
                    <a:cubicBezTo>
                      <a:pt x="10183" y="8514"/>
                      <a:pt x="10031" y="8574"/>
                      <a:pt x="9910" y="8605"/>
                    </a:cubicBezTo>
                    <a:cubicBezTo>
                      <a:pt x="9697" y="8635"/>
                      <a:pt x="9606" y="8666"/>
                      <a:pt x="9606" y="8696"/>
                    </a:cubicBezTo>
                    <a:cubicBezTo>
                      <a:pt x="9606" y="8711"/>
                      <a:pt x="9606" y="8719"/>
                      <a:pt x="9602" y="8719"/>
                    </a:cubicBezTo>
                    <a:cubicBezTo>
                      <a:pt x="9598" y="8719"/>
                      <a:pt x="9591" y="8711"/>
                      <a:pt x="9575" y="8696"/>
                    </a:cubicBezTo>
                    <a:cubicBezTo>
                      <a:pt x="9545" y="8681"/>
                      <a:pt x="9530" y="8673"/>
                      <a:pt x="9518" y="8673"/>
                    </a:cubicBezTo>
                    <a:cubicBezTo>
                      <a:pt x="9507" y="8673"/>
                      <a:pt x="9499" y="8681"/>
                      <a:pt x="9484" y="8696"/>
                    </a:cubicBezTo>
                    <a:cubicBezTo>
                      <a:pt x="9454" y="8696"/>
                      <a:pt x="9423" y="8696"/>
                      <a:pt x="9423" y="8666"/>
                    </a:cubicBezTo>
                    <a:cubicBezTo>
                      <a:pt x="9393" y="8696"/>
                      <a:pt x="9393" y="8696"/>
                      <a:pt x="9363" y="8696"/>
                    </a:cubicBezTo>
                    <a:cubicBezTo>
                      <a:pt x="9363" y="8681"/>
                      <a:pt x="9355" y="8673"/>
                      <a:pt x="9344" y="8673"/>
                    </a:cubicBezTo>
                    <a:cubicBezTo>
                      <a:pt x="9332" y="8673"/>
                      <a:pt x="9317" y="8681"/>
                      <a:pt x="9302" y="8696"/>
                    </a:cubicBezTo>
                    <a:cubicBezTo>
                      <a:pt x="9302" y="8746"/>
                      <a:pt x="9302" y="8769"/>
                      <a:pt x="9297" y="8769"/>
                    </a:cubicBezTo>
                    <a:cubicBezTo>
                      <a:pt x="9293" y="8769"/>
                      <a:pt x="9285" y="8754"/>
                      <a:pt x="9271" y="8726"/>
                    </a:cubicBezTo>
                    <a:cubicBezTo>
                      <a:pt x="9271" y="8691"/>
                      <a:pt x="9240" y="8676"/>
                      <a:pt x="9220" y="8676"/>
                    </a:cubicBezTo>
                    <a:cubicBezTo>
                      <a:pt x="9206" y="8676"/>
                      <a:pt x="9198" y="8683"/>
                      <a:pt x="9211" y="8696"/>
                    </a:cubicBezTo>
                    <a:cubicBezTo>
                      <a:pt x="9211" y="8726"/>
                      <a:pt x="9180" y="8726"/>
                      <a:pt x="9150" y="8757"/>
                    </a:cubicBezTo>
                    <a:cubicBezTo>
                      <a:pt x="9135" y="8772"/>
                      <a:pt x="9119" y="8779"/>
                      <a:pt x="9108" y="8779"/>
                    </a:cubicBezTo>
                    <a:cubicBezTo>
                      <a:pt x="9097" y="8779"/>
                      <a:pt x="9089" y="8772"/>
                      <a:pt x="9089" y="8757"/>
                    </a:cubicBezTo>
                    <a:cubicBezTo>
                      <a:pt x="9083" y="8751"/>
                      <a:pt x="9073" y="8748"/>
                      <a:pt x="9060" y="8748"/>
                    </a:cubicBezTo>
                    <a:cubicBezTo>
                      <a:pt x="9006" y="8748"/>
                      <a:pt x="8907" y="8793"/>
                      <a:pt x="8907" y="8817"/>
                    </a:cubicBezTo>
                    <a:cubicBezTo>
                      <a:pt x="8907" y="8833"/>
                      <a:pt x="8899" y="8840"/>
                      <a:pt x="8891" y="8840"/>
                    </a:cubicBezTo>
                    <a:cubicBezTo>
                      <a:pt x="8884" y="8840"/>
                      <a:pt x="8876" y="8833"/>
                      <a:pt x="8876" y="8817"/>
                    </a:cubicBezTo>
                    <a:cubicBezTo>
                      <a:pt x="8876" y="8787"/>
                      <a:pt x="8846" y="8787"/>
                      <a:pt x="8816" y="8787"/>
                    </a:cubicBezTo>
                    <a:cubicBezTo>
                      <a:pt x="8807" y="8796"/>
                      <a:pt x="8800" y="8800"/>
                      <a:pt x="8796" y="8800"/>
                    </a:cubicBezTo>
                    <a:cubicBezTo>
                      <a:pt x="8785" y="8800"/>
                      <a:pt x="8785" y="8778"/>
                      <a:pt x="8785" y="8757"/>
                    </a:cubicBezTo>
                    <a:cubicBezTo>
                      <a:pt x="8785" y="8726"/>
                      <a:pt x="8755" y="8726"/>
                      <a:pt x="8724" y="8726"/>
                    </a:cubicBezTo>
                    <a:cubicBezTo>
                      <a:pt x="8694" y="8757"/>
                      <a:pt x="8572" y="8787"/>
                      <a:pt x="8481" y="8787"/>
                    </a:cubicBezTo>
                    <a:cubicBezTo>
                      <a:pt x="8360" y="8817"/>
                      <a:pt x="8329" y="8848"/>
                      <a:pt x="8268" y="8909"/>
                    </a:cubicBezTo>
                    <a:cubicBezTo>
                      <a:pt x="8238" y="8878"/>
                      <a:pt x="8208" y="8817"/>
                      <a:pt x="8208" y="8817"/>
                    </a:cubicBezTo>
                    <a:cubicBezTo>
                      <a:pt x="8177" y="8817"/>
                      <a:pt x="8208" y="8848"/>
                      <a:pt x="8208" y="8909"/>
                    </a:cubicBezTo>
                    <a:cubicBezTo>
                      <a:pt x="8208" y="8924"/>
                      <a:pt x="8200" y="8931"/>
                      <a:pt x="8185" y="8931"/>
                    </a:cubicBezTo>
                    <a:cubicBezTo>
                      <a:pt x="8170" y="8931"/>
                      <a:pt x="8147" y="8924"/>
                      <a:pt x="8116" y="8909"/>
                    </a:cubicBezTo>
                    <a:cubicBezTo>
                      <a:pt x="8086" y="8893"/>
                      <a:pt x="8063" y="8886"/>
                      <a:pt x="8044" y="8886"/>
                    </a:cubicBezTo>
                    <a:cubicBezTo>
                      <a:pt x="8025" y="8886"/>
                      <a:pt x="8010" y="8893"/>
                      <a:pt x="7995" y="8909"/>
                    </a:cubicBezTo>
                    <a:cubicBezTo>
                      <a:pt x="7964" y="8909"/>
                      <a:pt x="7934" y="8909"/>
                      <a:pt x="7904" y="8878"/>
                    </a:cubicBezTo>
                    <a:cubicBezTo>
                      <a:pt x="7904" y="8878"/>
                      <a:pt x="7904" y="8878"/>
                      <a:pt x="7904" y="8909"/>
                    </a:cubicBezTo>
                    <a:cubicBezTo>
                      <a:pt x="7904" y="8944"/>
                      <a:pt x="7893" y="8959"/>
                      <a:pt x="7878" y="8959"/>
                    </a:cubicBezTo>
                    <a:cubicBezTo>
                      <a:pt x="7868" y="8959"/>
                      <a:pt x="7855" y="8952"/>
                      <a:pt x="7843" y="8939"/>
                    </a:cubicBezTo>
                    <a:cubicBezTo>
                      <a:pt x="7828" y="8893"/>
                      <a:pt x="7797" y="8878"/>
                      <a:pt x="7771" y="8878"/>
                    </a:cubicBezTo>
                    <a:cubicBezTo>
                      <a:pt x="7744" y="8878"/>
                      <a:pt x="7721" y="8893"/>
                      <a:pt x="7721" y="8909"/>
                    </a:cubicBezTo>
                    <a:cubicBezTo>
                      <a:pt x="7721" y="8939"/>
                      <a:pt x="7691" y="8939"/>
                      <a:pt x="7660" y="8939"/>
                    </a:cubicBezTo>
                    <a:cubicBezTo>
                      <a:pt x="7630" y="8939"/>
                      <a:pt x="7600" y="8939"/>
                      <a:pt x="7569" y="8969"/>
                    </a:cubicBezTo>
                    <a:lnTo>
                      <a:pt x="7539" y="8969"/>
                    </a:lnTo>
                    <a:cubicBezTo>
                      <a:pt x="7508" y="8969"/>
                      <a:pt x="7539" y="8939"/>
                      <a:pt x="7539" y="8939"/>
                    </a:cubicBezTo>
                    <a:lnTo>
                      <a:pt x="7508" y="8909"/>
                    </a:lnTo>
                    <a:cubicBezTo>
                      <a:pt x="7478" y="8909"/>
                      <a:pt x="7448" y="8909"/>
                      <a:pt x="7417" y="8969"/>
                    </a:cubicBezTo>
                    <a:cubicBezTo>
                      <a:pt x="7402" y="9000"/>
                      <a:pt x="7395" y="9015"/>
                      <a:pt x="7391" y="9015"/>
                    </a:cubicBezTo>
                    <a:cubicBezTo>
                      <a:pt x="7387" y="9015"/>
                      <a:pt x="7387" y="9000"/>
                      <a:pt x="7387" y="8969"/>
                    </a:cubicBezTo>
                    <a:cubicBezTo>
                      <a:pt x="7387" y="8932"/>
                      <a:pt x="7375" y="8906"/>
                      <a:pt x="7359" y="8906"/>
                    </a:cubicBezTo>
                    <a:cubicBezTo>
                      <a:pt x="7349" y="8906"/>
                      <a:pt x="7338" y="8916"/>
                      <a:pt x="7326" y="8939"/>
                    </a:cubicBezTo>
                    <a:cubicBezTo>
                      <a:pt x="7313" y="8965"/>
                      <a:pt x="7300" y="8974"/>
                      <a:pt x="7290" y="8974"/>
                    </a:cubicBezTo>
                    <a:cubicBezTo>
                      <a:pt x="7275" y="8974"/>
                      <a:pt x="7265" y="8957"/>
                      <a:pt x="7265" y="8939"/>
                    </a:cubicBezTo>
                    <a:cubicBezTo>
                      <a:pt x="7281" y="8893"/>
                      <a:pt x="7288" y="8871"/>
                      <a:pt x="7277" y="8871"/>
                    </a:cubicBezTo>
                    <a:cubicBezTo>
                      <a:pt x="7265" y="8871"/>
                      <a:pt x="7235" y="8893"/>
                      <a:pt x="7174" y="8939"/>
                    </a:cubicBezTo>
                    <a:cubicBezTo>
                      <a:pt x="7144" y="8939"/>
                      <a:pt x="7022" y="8969"/>
                      <a:pt x="6931" y="8969"/>
                    </a:cubicBezTo>
                    <a:cubicBezTo>
                      <a:pt x="6840" y="8969"/>
                      <a:pt x="6779" y="8969"/>
                      <a:pt x="6749" y="8939"/>
                    </a:cubicBezTo>
                    <a:cubicBezTo>
                      <a:pt x="6749" y="8933"/>
                      <a:pt x="6748" y="8928"/>
                      <a:pt x="6748" y="8923"/>
                    </a:cubicBezTo>
                    <a:lnTo>
                      <a:pt x="6748" y="8923"/>
                    </a:lnTo>
                    <a:cubicBezTo>
                      <a:pt x="6743" y="8969"/>
                      <a:pt x="6710" y="8969"/>
                      <a:pt x="6627" y="8969"/>
                    </a:cubicBezTo>
                    <a:cubicBezTo>
                      <a:pt x="6600" y="8961"/>
                      <a:pt x="6576" y="8957"/>
                      <a:pt x="6555" y="8957"/>
                    </a:cubicBezTo>
                    <a:cubicBezTo>
                      <a:pt x="6505" y="8957"/>
                      <a:pt x="6475" y="8978"/>
                      <a:pt x="6475" y="9000"/>
                    </a:cubicBezTo>
                    <a:lnTo>
                      <a:pt x="6505" y="9000"/>
                    </a:lnTo>
                    <a:cubicBezTo>
                      <a:pt x="6505" y="9035"/>
                      <a:pt x="6495" y="9050"/>
                      <a:pt x="6480" y="9050"/>
                    </a:cubicBezTo>
                    <a:cubicBezTo>
                      <a:pt x="6470" y="9050"/>
                      <a:pt x="6457" y="9043"/>
                      <a:pt x="6445" y="9030"/>
                    </a:cubicBezTo>
                    <a:cubicBezTo>
                      <a:pt x="6414" y="9030"/>
                      <a:pt x="6414" y="9000"/>
                      <a:pt x="6414" y="8969"/>
                    </a:cubicBezTo>
                    <a:cubicBezTo>
                      <a:pt x="6414" y="8939"/>
                      <a:pt x="6384" y="8909"/>
                      <a:pt x="6353" y="8909"/>
                    </a:cubicBezTo>
                    <a:cubicBezTo>
                      <a:pt x="6338" y="8909"/>
                      <a:pt x="6323" y="8901"/>
                      <a:pt x="6315" y="8901"/>
                    </a:cubicBezTo>
                    <a:cubicBezTo>
                      <a:pt x="6308" y="8901"/>
                      <a:pt x="6308" y="8909"/>
                      <a:pt x="6323" y="8939"/>
                    </a:cubicBezTo>
                    <a:cubicBezTo>
                      <a:pt x="6323" y="8969"/>
                      <a:pt x="6323" y="8969"/>
                      <a:pt x="6293" y="8969"/>
                    </a:cubicBezTo>
                    <a:cubicBezTo>
                      <a:pt x="6262" y="8969"/>
                      <a:pt x="6232" y="8969"/>
                      <a:pt x="6201" y="9000"/>
                    </a:cubicBezTo>
                    <a:cubicBezTo>
                      <a:pt x="6201" y="9030"/>
                      <a:pt x="6171" y="9030"/>
                      <a:pt x="6141" y="9030"/>
                    </a:cubicBezTo>
                    <a:cubicBezTo>
                      <a:pt x="6141" y="9000"/>
                      <a:pt x="6080" y="9000"/>
                      <a:pt x="6080" y="9000"/>
                    </a:cubicBezTo>
                    <a:lnTo>
                      <a:pt x="6080" y="8939"/>
                    </a:lnTo>
                    <a:cubicBezTo>
                      <a:pt x="6080" y="8909"/>
                      <a:pt x="6049" y="8878"/>
                      <a:pt x="6049" y="8878"/>
                    </a:cubicBezTo>
                    <a:cubicBezTo>
                      <a:pt x="6019" y="8878"/>
                      <a:pt x="6019" y="8909"/>
                      <a:pt x="6019" y="8909"/>
                    </a:cubicBezTo>
                    <a:cubicBezTo>
                      <a:pt x="6019" y="8929"/>
                      <a:pt x="5945" y="8936"/>
                      <a:pt x="5842" y="8936"/>
                    </a:cubicBezTo>
                    <a:cubicBezTo>
                      <a:pt x="5637" y="8936"/>
                      <a:pt x="5320" y="8909"/>
                      <a:pt x="5259" y="8909"/>
                    </a:cubicBezTo>
                    <a:cubicBezTo>
                      <a:pt x="5224" y="8873"/>
                      <a:pt x="5178" y="8858"/>
                      <a:pt x="5152" y="8858"/>
                    </a:cubicBezTo>
                    <a:cubicBezTo>
                      <a:pt x="5133" y="8858"/>
                      <a:pt x="5125" y="8866"/>
                      <a:pt x="5138" y="8878"/>
                    </a:cubicBezTo>
                    <a:cubicBezTo>
                      <a:pt x="5138" y="8893"/>
                      <a:pt x="5107" y="8901"/>
                      <a:pt x="5054" y="8901"/>
                    </a:cubicBezTo>
                    <a:cubicBezTo>
                      <a:pt x="5001" y="8901"/>
                      <a:pt x="4925" y="8893"/>
                      <a:pt x="4834" y="8878"/>
                    </a:cubicBezTo>
                    <a:cubicBezTo>
                      <a:pt x="4728" y="8861"/>
                      <a:pt x="4633" y="8843"/>
                      <a:pt x="4572" y="8843"/>
                    </a:cubicBezTo>
                    <a:cubicBezTo>
                      <a:pt x="4526" y="8843"/>
                      <a:pt x="4499" y="8853"/>
                      <a:pt x="4499" y="8878"/>
                    </a:cubicBezTo>
                    <a:cubicBezTo>
                      <a:pt x="4499" y="8878"/>
                      <a:pt x="4469" y="8848"/>
                      <a:pt x="4408" y="8848"/>
                    </a:cubicBezTo>
                    <a:cubicBezTo>
                      <a:pt x="4347" y="8848"/>
                      <a:pt x="4287" y="8878"/>
                      <a:pt x="4287" y="8878"/>
                    </a:cubicBezTo>
                    <a:cubicBezTo>
                      <a:pt x="4226" y="8878"/>
                      <a:pt x="4226" y="8878"/>
                      <a:pt x="4256" y="8848"/>
                    </a:cubicBezTo>
                    <a:cubicBezTo>
                      <a:pt x="4256" y="8817"/>
                      <a:pt x="4256" y="8787"/>
                      <a:pt x="4226" y="8787"/>
                    </a:cubicBezTo>
                    <a:cubicBezTo>
                      <a:pt x="4165" y="8787"/>
                      <a:pt x="4165" y="8817"/>
                      <a:pt x="4165" y="8848"/>
                    </a:cubicBezTo>
                    <a:cubicBezTo>
                      <a:pt x="4165" y="8878"/>
                      <a:pt x="4135" y="8878"/>
                      <a:pt x="4135" y="8878"/>
                    </a:cubicBezTo>
                    <a:cubicBezTo>
                      <a:pt x="4104" y="8878"/>
                      <a:pt x="4104" y="8878"/>
                      <a:pt x="4104" y="8848"/>
                    </a:cubicBezTo>
                    <a:cubicBezTo>
                      <a:pt x="4104" y="8787"/>
                      <a:pt x="4104" y="8757"/>
                      <a:pt x="4104" y="8757"/>
                    </a:cubicBezTo>
                    <a:cubicBezTo>
                      <a:pt x="4074" y="8787"/>
                      <a:pt x="4043" y="8787"/>
                      <a:pt x="4043" y="8787"/>
                    </a:cubicBezTo>
                    <a:cubicBezTo>
                      <a:pt x="4043" y="8787"/>
                      <a:pt x="4043" y="8787"/>
                      <a:pt x="4043" y="8726"/>
                    </a:cubicBezTo>
                    <a:cubicBezTo>
                      <a:pt x="4043" y="8676"/>
                      <a:pt x="4034" y="8654"/>
                      <a:pt x="4021" y="8654"/>
                    </a:cubicBezTo>
                    <a:cubicBezTo>
                      <a:pt x="4010" y="8654"/>
                      <a:pt x="3996" y="8669"/>
                      <a:pt x="3983" y="8696"/>
                    </a:cubicBezTo>
                    <a:lnTo>
                      <a:pt x="3922" y="8726"/>
                    </a:lnTo>
                    <a:cubicBezTo>
                      <a:pt x="3922" y="8706"/>
                      <a:pt x="3912" y="8699"/>
                      <a:pt x="3897" y="8699"/>
                    </a:cubicBezTo>
                    <a:cubicBezTo>
                      <a:pt x="3868" y="8699"/>
                      <a:pt x="3820" y="8726"/>
                      <a:pt x="3800" y="8726"/>
                    </a:cubicBezTo>
                    <a:cubicBezTo>
                      <a:pt x="3800" y="8696"/>
                      <a:pt x="3793" y="8681"/>
                      <a:pt x="3781" y="8681"/>
                    </a:cubicBezTo>
                    <a:cubicBezTo>
                      <a:pt x="3770" y="8681"/>
                      <a:pt x="3755" y="8696"/>
                      <a:pt x="3739" y="8726"/>
                    </a:cubicBezTo>
                    <a:cubicBezTo>
                      <a:pt x="3724" y="8741"/>
                      <a:pt x="3709" y="8749"/>
                      <a:pt x="3698" y="8749"/>
                    </a:cubicBezTo>
                    <a:cubicBezTo>
                      <a:pt x="3686" y="8749"/>
                      <a:pt x="3679" y="8741"/>
                      <a:pt x="3679" y="8726"/>
                    </a:cubicBezTo>
                    <a:cubicBezTo>
                      <a:pt x="3648" y="8666"/>
                      <a:pt x="3618" y="8666"/>
                      <a:pt x="3557" y="8666"/>
                    </a:cubicBezTo>
                    <a:cubicBezTo>
                      <a:pt x="3551" y="8671"/>
                      <a:pt x="3541" y="8674"/>
                      <a:pt x="3526" y="8674"/>
                    </a:cubicBezTo>
                    <a:cubicBezTo>
                      <a:pt x="3459" y="8674"/>
                      <a:pt x="3305" y="8624"/>
                      <a:pt x="3132" y="8574"/>
                    </a:cubicBezTo>
                    <a:cubicBezTo>
                      <a:pt x="2953" y="8530"/>
                      <a:pt x="2808" y="8502"/>
                      <a:pt x="2743" y="8502"/>
                    </a:cubicBezTo>
                    <a:cubicBezTo>
                      <a:pt x="2719" y="8502"/>
                      <a:pt x="2706" y="8505"/>
                      <a:pt x="2706" y="8514"/>
                    </a:cubicBezTo>
                    <a:cubicBezTo>
                      <a:pt x="2676" y="8514"/>
                      <a:pt x="2676" y="8514"/>
                      <a:pt x="2676" y="8453"/>
                    </a:cubicBezTo>
                    <a:cubicBezTo>
                      <a:pt x="2676" y="8440"/>
                      <a:pt x="2670" y="8433"/>
                      <a:pt x="2660" y="8433"/>
                    </a:cubicBezTo>
                    <a:cubicBezTo>
                      <a:pt x="2645" y="8433"/>
                      <a:pt x="2620" y="8448"/>
                      <a:pt x="2584" y="8483"/>
                    </a:cubicBezTo>
                    <a:cubicBezTo>
                      <a:pt x="2579" y="8483"/>
                      <a:pt x="2575" y="8485"/>
                      <a:pt x="2571" y="8487"/>
                    </a:cubicBezTo>
                    <a:lnTo>
                      <a:pt x="2571" y="8487"/>
                    </a:lnTo>
                    <a:cubicBezTo>
                      <a:pt x="2575" y="8480"/>
                      <a:pt x="2579" y="8468"/>
                      <a:pt x="2584" y="8453"/>
                    </a:cubicBezTo>
                    <a:cubicBezTo>
                      <a:pt x="2584" y="8422"/>
                      <a:pt x="2524" y="8422"/>
                      <a:pt x="2432" y="8392"/>
                    </a:cubicBezTo>
                    <a:cubicBezTo>
                      <a:pt x="2368" y="8370"/>
                      <a:pt x="2288" y="8349"/>
                      <a:pt x="2247" y="8349"/>
                    </a:cubicBezTo>
                    <a:cubicBezTo>
                      <a:pt x="2230" y="8349"/>
                      <a:pt x="2220" y="8353"/>
                      <a:pt x="2220" y="8362"/>
                    </a:cubicBezTo>
                    <a:cubicBezTo>
                      <a:pt x="2189" y="8377"/>
                      <a:pt x="2174" y="8384"/>
                      <a:pt x="2170" y="8384"/>
                    </a:cubicBezTo>
                    <a:cubicBezTo>
                      <a:pt x="2166" y="8384"/>
                      <a:pt x="2174" y="8377"/>
                      <a:pt x="2189" y="8362"/>
                    </a:cubicBezTo>
                    <a:cubicBezTo>
                      <a:pt x="2236" y="8315"/>
                      <a:pt x="2175" y="8250"/>
                      <a:pt x="2089" y="8250"/>
                    </a:cubicBezTo>
                    <a:cubicBezTo>
                      <a:pt x="2063" y="8250"/>
                      <a:pt x="2035" y="8256"/>
                      <a:pt x="2007" y="8270"/>
                    </a:cubicBezTo>
                    <a:cubicBezTo>
                      <a:pt x="2007" y="8240"/>
                      <a:pt x="1976" y="8240"/>
                      <a:pt x="1976" y="8210"/>
                    </a:cubicBezTo>
                    <a:cubicBezTo>
                      <a:pt x="1946" y="8210"/>
                      <a:pt x="1916" y="8179"/>
                      <a:pt x="1824" y="8179"/>
                    </a:cubicBezTo>
                    <a:cubicBezTo>
                      <a:pt x="1794" y="8179"/>
                      <a:pt x="1703" y="8149"/>
                      <a:pt x="1642" y="8118"/>
                    </a:cubicBezTo>
                    <a:lnTo>
                      <a:pt x="1521" y="8118"/>
                    </a:lnTo>
                    <a:cubicBezTo>
                      <a:pt x="1506" y="8118"/>
                      <a:pt x="1499" y="8112"/>
                      <a:pt x="1495" y="8108"/>
                    </a:cubicBezTo>
                    <a:lnTo>
                      <a:pt x="1495" y="8108"/>
                    </a:lnTo>
                    <a:cubicBezTo>
                      <a:pt x="1494" y="8075"/>
                      <a:pt x="1380" y="8021"/>
                      <a:pt x="1217" y="7966"/>
                    </a:cubicBezTo>
                    <a:cubicBezTo>
                      <a:pt x="1034" y="7875"/>
                      <a:pt x="852" y="7814"/>
                      <a:pt x="852" y="7784"/>
                    </a:cubicBezTo>
                    <a:cubicBezTo>
                      <a:pt x="852" y="7784"/>
                      <a:pt x="838" y="7771"/>
                      <a:pt x="820" y="7771"/>
                    </a:cubicBezTo>
                    <a:cubicBezTo>
                      <a:pt x="811" y="7771"/>
                      <a:pt x="801" y="7774"/>
                      <a:pt x="791" y="7784"/>
                    </a:cubicBezTo>
                    <a:cubicBezTo>
                      <a:pt x="765" y="7810"/>
                      <a:pt x="745" y="7819"/>
                      <a:pt x="730" y="7819"/>
                    </a:cubicBezTo>
                    <a:cubicBezTo>
                      <a:pt x="710" y="7819"/>
                      <a:pt x="700" y="7802"/>
                      <a:pt x="700" y="7784"/>
                    </a:cubicBezTo>
                    <a:cubicBezTo>
                      <a:pt x="700" y="7716"/>
                      <a:pt x="649" y="7681"/>
                      <a:pt x="597" y="7681"/>
                    </a:cubicBezTo>
                    <a:cubicBezTo>
                      <a:pt x="580" y="7681"/>
                      <a:pt x="563" y="7685"/>
                      <a:pt x="548" y="7693"/>
                    </a:cubicBezTo>
                    <a:lnTo>
                      <a:pt x="548" y="7662"/>
                    </a:lnTo>
                    <a:cubicBezTo>
                      <a:pt x="566" y="7627"/>
                      <a:pt x="542" y="7612"/>
                      <a:pt x="507" y="7612"/>
                    </a:cubicBezTo>
                    <a:cubicBezTo>
                      <a:pt x="482" y="7612"/>
                      <a:pt x="451" y="7619"/>
                      <a:pt x="426" y="7632"/>
                    </a:cubicBezTo>
                    <a:cubicBezTo>
                      <a:pt x="396" y="7602"/>
                      <a:pt x="396" y="7571"/>
                      <a:pt x="365" y="7571"/>
                    </a:cubicBezTo>
                    <a:cubicBezTo>
                      <a:pt x="335" y="7571"/>
                      <a:pt x="335" y="7571"/>
                      <a:pt x="365" y="7510"/>
                    </a:cubicBezTo>
                    <a:cubicBezTo>
                      <a:pt x="365" y="7480"/>
                      <a:pt x="396" y="7450"/>
                      <a:pt x="365" y="7419"/>
                    </a:cubicBezTo>
                    <a:cubicBezTo>
                      <a:pt x="335" y="7419"/>
                      <a:pt x="335" y="7450"/>
                      <a:pt x="305" y="7480"/>
                    </a:cubicBezTo>
                    <a:cubicBezTo>
                      <a:pt x="305" y="7480"/>
                      <a:pt x="274" y="7480"/>
                      <a:pt x="274" y="7450"/>
                    </a:cubicBezTo>
                    <a:cubicBezTo>
                      <a:pt x="274" y="7450"/>
                      <a:pt x="244" y="7450"/>
                      <a:pt x="214" y="7480"/>
                    </a:cubicBezTo>
                    <a:cubicBezTo>
                      <a:pt x="214" y="7495"/>
                      <a:pt x="206" y="7503"/>
                      <a:pt x="195" y="7503"/>
                    </a:cubicBezTo>
                    <a:cubicBezTo>
                      <a:pt x="183" y="7503"/>
                      <a:pt x="168" y="7495"/>
                      <a:pt x="153" y="7480"/>
                    </a:cubicBezTo>
                    <a:cubicBezTo>
                      <a:pt x="162" y="7471"/>
                      <a:pt x="163" y="7467"/>
                      <a:pt x="161" y="7467"/>
                    </a:cubicBezTo>
                    <a:lnTo>
                      <a:pt x="161" y="7467"/>
                    </a:lnTo>
                    <a:cubicBezTo>
                      <a:pt x="155" y="7467"/>
                      <a:pt x="131" y="7489"/>
                      <a:pt x="153" y="7510"/>
                    </a:cubicBezTo>
                    <a:cubicBezTo>
                      <a:pt x="122" y="7541"/>
                      <a:pt x="122" y="7571"/>
                      <a:pt x="92" y="7571"/>
                    </a:cubicBezTo>
                    <a:lnTo>
                      <a:pt x="62" y="7632"/>
                    </a:lnTo>
                    <a:cubicBezTo>
                      <a:pt x="31" y="7693"/>
                      <a:pt x="1" y="7723"/>
                      <a:pt x="31" y="7784"/>
                    </a:cubicBezTo>
                    <a:cubicBezTo>
                      <a:pt x="96" y="7827"/>
                      <a:pt x="145" y="7870"/>
                      <a:pt x="179" y="7870"/>
                    </a:cubicBezTo>
                    <a:cubicBezTo>
                      <a:pt x="193" y="7870"/>
                      <a:pt x="205" y="7863"/>
                      <a:pt x="214" y="7845"/>
                    </a:cubicBezTo>
                    <a:lnTo>
                      <a:pt x="305" y="7845"/>
                    </a:lnTo>
                    <a:cubicBezTo>
                      <a:pt x="305" y="7875"/>
                      <a:pt x="335" y="7906"/>
                      <a:pt x="335" y="7906"/>
                    </a:cubicBezTo>
                    <a:cubicBezTo>
                      <a:pt x="305" y="7936"/>
                      <a:pt x="426" y="7997"/>
                      <a:pt x="548" y="8058"/>
                    </a:cubicBezTo>
                    <a:cubicBezTo>
                      <a:pt x="700" y="8118"/>
                      <a:pt x="791" y="8149"/>
                      <a:pt x="791" y="8210"/>
                    </a:cubicBezTo>
                    <a:cubicBezTo>
                      <a:pt x="821" y="8240"/>
                      <a:pt x="821" y="8240"/>
                      <a:pt x="821" y="8240"/>
                    </a:cubicBezTo>
                    <a:cubicBezTo>
                      <a:pt x="827" y="8235"/>
                      <a:pt x="836" y="8232"/>
                      <a:pt x="849" y="8232"/>
                    </a:cubicBezTo>
                    <a:cubicBezTo>
                      <a:pt x="907" y="8232"/>
                      <a:pt x="1036" y="8287"/>
                      <a:pt x="1186" y="8362"/>
                    </a:cubicBezTo>
                    <a:cubicBezTo>
                      <a:pt x="1336" y="8437"/>
                      <a:pt x="1507" y="8491"/>
                      <a:pt x="1563" y="8491"/>
                    </a:cubicBezTo>
                    <a:cubicBezTo>
                      <a:pt x="1575" y="8491"/>
                      <a:pt x="1581" y="8489"/>
                      <a:pt x="1581" y="8483"/>
                    </a:cubicBezTo>
                    <a:lnTo>
                      <a:pt x="1642" y="8483"/>
                    </a:lnTo>
                    <a:cubicBezTo>
                      <a:pt x="1612" y="8514"/>
                      <a:pt x="1673" y="8544"/>
                      <a:pt x="1733" y="8574"/>
                    </a:cubicBezTo>
                    <a:cubicBezTo>
                      <a:pt x="1754" y="8564"/>
                      <a:pt x="1774" y="8561"/>
                      <a:pt x="1792" y="8561"/>
                    </a:cubicBezTo>
                    <a:cubicBezTo>
                      <a:pt x="1828" y="8561"/>
                      <a:pt x="1855" y="8574"/>
                      <a:pt x="1855" y="8574"/>
                    </a:cubicBezTo>
                    <a:cubicBezTo>
                      <a:pt x="1824" y="8605"/>
                      <a:pt x="1855" y="8605"/>
                      <a:pt x="1916" y="8635"/>
                    </a:cubicBezTo>
                    <a:cubicBezTo>
                      <a:pt x="1946" y="8650"/>
                      <a:pt x="1969" y="8658"/>
                      <a:pt x="1984" y="8658"/>
                    </a:cubicBezTo>
                    <a:cubicBezTo>
                      <a:pt x="1999" y="8658"/>
                      <a:pt x="2007" y="8650"/>
                      <a:pt x="2007" y="8635"/>
                    </a:cubicBezTo>
                    <a:cubicBezTo>
                      <a:pt x="2037" y="8635"/>
                      <a:pt x="2220" y="8696"/>
                      <a:pt x="2311" y="8757"/>
                    </a:cubicBezTo>
                    <a:cubicBezTo>
                      <a:pt x="2311" y="8772"/>
                      <a:pt x="2326" y="8779"/>
                      <a:pt x="2345" y="8779"/>
                    </a:cubicBezTo>
                    <a:cubicBezTo>
                      <a:pt x="2364" y="8779"/>
                      <a:pt x="2387" y="8772"/>
                      <a:pt x="2402" y="8757"/>
                    </a:cubicBezTo>
                    <a:cubicBezTo>
                      <a:pt x="2402" y="8726"/>
                      <a:pt x="2432" y="8696"/>
                      <a:pt x="2463" y="8696"/>
                    </a:cubicBezTo>
                    <a:cubicBezTo>
                      <a:pt x="2463" y="8696"/>
                      <a:pt x="2463" y="8726"/>
                      <a:pt x="2463" y="8757"/>
                    </a:cubicBezTo>
                    <a:cubicBezTo>
                      <a:pt x="2402" y="8787"/>
                      <a:pt x="2402" y="8787"/>
                      <a:pt x="2463" y="8817"/>
                    </a:cubicBezTo>
                    <a:lnTo>
                      <a:pt x="2524" y="8817"/>
                    </a:lnTo>
                    <a:cubicBezTo>
                      <a:pt x="2529" y="8812"/>
                      <a:pt x="2539" y="8809"/>
                      <a:pt x="2551" y="8809"/>
                    </a:cubicBezTo>
                    <a:cubicBezTo>
                      <a:pt x="2603" y="8809"/>
                      <a:pt x="2710" y="8854"/>
                      <a:pt x="2858" y="8878"/>
                    </a:cubicBezTo>
                    <a:cubicBezTo>
                      <a:pt x="3058" y="8923"/>
                      <a:pt x="3144" y="8951"/>
                      <a:pt x="3188" y="8951"/>
                    </a:cubicBezTo>
                    <a:cubicBezTo>
                      <a:pt x="3204" y="8951"/>
                      <a:pt x="3215" y="8947"/>
                      <a:pt x="3223" y="8939"/>
                    </a:cubicBezTo>
                    <a:cubicBezTo>
                      <a:pt x="3223" y="8926"/>
                      <a:pt x="3228" y="8919"/>
                      <a:pt x="3238" y="8919"/>
                    </a:cubicBezTo>
                    <a:cubicBezTo>
                      <a:pt x="3253" y="8919"/>
                      <a:pt x="3278" y="8934"/>
                      <a:pt x="3314" y="8969"/>
                    </a:cubicBezTo>
                    <a:cubicBezTo>
                      <a:pt x="3466" y="9091"/>
                      <a:pt x="3466" y="9091"/>
                      <a:pt x="3496" y="9091"/>
                    </a:cubicBezTo>
                    <a:cubicBezTo>
                      <a:pt x="3466" y="9061"/>
                      <a:pt x="3496" y="9030"/>
                      <a:pt x="3496" y="9000"/>
                    </a:cubicBezTo>
                    <a:cubicBezTo>
                      <a:pt x="3496" y="8973"/>
                      <a:pt x="3502" y="8957"/>
                      <a:pt x="3512" y="8957"/>
                    </a:cubicBezTo>
                    <a:cubicBezTo>
                      <a:pt x="3524" y="8957"/>
                      <a:pt x="3540" y="8980"/>
                      <a:pt x="3557" y="9030"/>
                    </a:cubicBezTo>
                    <a:cubicBezTo>
                      <a:pt x="3538" y="9068"/>
                      <a:pt x="3694" y="9094"/>
                      <a:pt x="3829" y="9094"/>
                    </a:cubicBezTo>
                    <a:cubicBezTo>
                      <a:pt x="3913" y="9094"/>
                      <a:pt x="3990" y="9084"/>
                      <a:pt x="4013" y="9061"/>
                    </a:cubicBezTo>
                    <a:lnTo>
                      <a:pt x="4013" y="9061"/>
                    </a:lnTo>
                    <a:lnTo>
                      <a:pt x="3983" y="9091"/>
                    </a:lnTo>
                    <a:cubicBezTo>
                      <a:pt x="3983" y="9152"/>
                      <a:pt x="4013" y="9152"/>
                      <a:pt x="4135" y="9152"/>
                    </a:cubicBezTo>
                    <a:cubicBezTo>
                      <a:pt x="4195" y="9182"/>
                      <a:pt x="4226" y="9182"/>
                      <a:pt x="4226" y="9182"/>
                    </a:cubicBezTo>
                    <a:cubicBezTo>
                      <a:pt x="4226" y="9163"/>
                      <a:pt x="4240" y="9156"/>
                      <a:pt x="4261" y="9156"/>
                    </a:cubicBezTo>
                    <a:cubicBezTo>
                      <a:pt x="4305" y="9156"/>
                      <a:pt x="4378" y="9192"/>
                      <a:pt x="4378" y="9213"/>
                    </a:cubicBezTo>
                    <a:cubicBezTo>
                      <a:pt x="4408" y="9243"/>
                      <a:pt x="4408" y="9243"/>
                      <a:pt x="4469" y="9243"/>
                    </a:cubicBezTo>
                    <a:cubicBezTo>
                      <a:pt x="4497" y="9224"/>
                      <a:pt x="4531" y="9217"/>
                      <a:pt x="4564" y="9217"/>
                    </a:cubicBezTo>
                    <a:cubicBezTo>
                      <a:pt x="4637" y="9217"/>
                      <a:pt x="4703" y="9252"/>
                      <a:pt x="4682" y="9273"/>
                    </a:cubicBezTo>
                    <a:cubicBezTo>
                      <a:pt x="4682" y="9273"/>
                      <a:pt x="4712" y="9273"/>
                      <a:pt x="4742" y="9304"/>
                    </a:cubicBezTo>
                    <a:cubicBezTo>
                      <a:pt x="4773" y="9273"/>
                      <a:pt x="4834" y="9273"/>
                      <a:pt x="4864" y="9273"/>
                    </a:cubicBezTo>
                    <a:cubicBezTo>
                      <a:pt x="4955" y="9273"/>
                      <a:pt x="4986" y="9273"/>
                      <a:pt x="4955" y="9243"/>
                    </a:cubicBezTo>
                    <a:cubicBezTo>
                      <a:pt x="4955" y="9213"/>
                      <a:pt x="4955" y="9182"/>
                      <a:pt x="4986" y="9182"/>
                    </a:cubicBezTo>
                    <a:lnTo>
                      <a:pt x="4986" y="9213"/>
                    </a:lnTo>
                    <a:cubicBezTo>
                      <a:pt x="4986" y="9243"/>
                      <a:pt x="5077" y="9273"/>
                      <a:pt x="5198" y="9273"/>
                    </a:cubicBezTo>
                    <a:cubicBezTo>
                      <a:pt x="5320" y="9273"/>
                      <a:pt x="5381" y="9304"/>
                      <a:pt x="5411" y="9334"/>
                    </a:cubicBezTo>
                    <a:lnTo>
                      <a:pt x="5442" y="9304"/>
                    </a:lnTo>
                    <a:cubicBezTo>
                      <a:pt x="5457" y="9289"/>
                      <a:pt x="5472" y="9281"/>
                      <a:pt x="5483" y="9281"/>
                    </a:cubicBezTo>
                    <a:cubicBezTo>
                      <a:pt x="5495" y="9281"/>
                      <a:pt x="5502" y="9289"/>
                      <a:pt x="5502" y="9304"/>
                    </a:cubicBezTo>
                    <a:cubicBezTo>
                      <a:pt x="5518" y="9319"/>
                      <a:pt x="5556" y="9327"/>
                      <a:pt x="5597" y="9327"/>
                    </a:cubicBezTo>
                    <a:cubicBezTo>
                      <a:pt x="5639" y="9327"/>
                      <a:pt x="5685" y="9319"/>
                      <a:pt x="5715" y="9304"/>
                    </a:cubicBezTo>
                    <a:cubicBezTo>
                      <a:pt x="5746" y="9334"/>
                      <a:pt x="5746" y="9334"/>
                      <a:pt x="5746" y="9334"/>
                    </a:cubicBezTo>
                    <a:cubicBezTo>
                      <a:pt x="5761" y="9365"/>
                      <a:pt x="5791" y="9380"/>
                      <a:pt x="5822" y="9380"/>
                    </a:cubicBezTo>
                    <a:cubicBezTo>
                      <a:pt x="5852" y="9380"/>
                      <a:pt x="5882" y="9365"/>
                      <a:pt x="5898" y="9334"/>
                    </a:cubicBezTo>
                    <a:cubicBezTo>
                      <a:pt x="5898" y="9365"/>
                      <a:pt x="5928" y="9365"/>
                      <a:pt x="5958" y="9365"/>
                    </a:cubicBezTo>
                    <a:cubicBezTo>
                      <a:pt x="5989" y="9349"/>
                      <a:pt x="6034" y="9342"/>
                      <a:pt x="6072" y="9342"/>
                    </a:cubicBezTo>
                    <a:cubicBezTo>
                      <a:pt x="6110" y="9342"/>
                      <a:pt x="6141" y="9349"/>
                      <a:pt x="6141" y="9365"/>
                    </a:cubicBezTo>
                    <a:lnTo>
                      <a:pt x="6171" y="9365"/>
                    </a:lnTo>
                    <a:cubicBezTo>
                      <a:pt x="6201" y="9334"/>
                      <a:pt x="6232" y="9334"/>
                      <a:pt x="6262" y="9334"/>
                    </a:cubicBezTo>
                    <a:cubicBezTo>
                      <a:pt x="6293" y="9334"/>
                      <a:pt x="6293" y="9334"/>
                      <a:pt x="6323" y="9304"/>
                    </a:cubicBezTo>
                    <a:cubicBezTo>
                      <a:pt x="6353" y="9273"/>
                      <a:pt x="6384" y="9273"/>
                      <a:pt x="6384" y="9273"/>
                    </a:cubicBezTo>
                    <a:cubicBezTo>
                      <a:pt x="6414" y="9273"/>
                      <a:pt x="6384" y="9304"/>
                      <a:pt x="6353" y="9334"/>
                    </a:cubicBezTo>
                    <a:cubicBezTo>
                      <a:pt x="6323" y="9349"/>
                      <a:pt x="6331" y="9365"/>
                      <a:pt x="6357" y="9365"/>
                    </a:cubicBezTo>
                    <a:cubicBezTo>
                      <a:pt x="6384" y="9365"/>
                      <a:pt x="6429" y="9349"/>
                      <a:pt x="6475" y="9304"/>
                    </a:cubicBezTo>
                    <a:cubicBezTo>
                      <a:pt x="6521" y="9273"/>
                      <a:pt x="6543" y="9258"/>
                      <a:pt x="6547" y="9258"/>
                    </a:cubicBezTo>
                    <a:lnTo>
                      <a:pt x="6547" y="9258"/>
                    </a:lnTo>
                    <a:cubicBezTo>
                      <a:pt x="6551" y="9258"/>
                      <a:pt x="6536" y="9273"/>
                      <a:pt x="6505" y="9304"/>
                    </a:cubicBezTo>
                    <a:cubicBezTo>
                      <a:pt x="6483" y="9348"/>
                      <a:pt x="6461" y="9377"/>
                      <a:pt x="6474" y="9377"/>
                    </a:cubicBezTo>
                    <a:cubicBezTo>
                      <a:pt x="6479" y="9377"/>
                      <a:pt x="6489" y="9373"/>
                      <a:pt x="6505" y="9365"/>
                    </a:cubicBezTo>
                    <a:cubicBezTo>
                      <a:pt x="6505" y="9365"/>
                      <a:pt x="6566" y="9365"/>
                      <a:pt x="6566" y="9334"/>
                    </a:cubicBezTo>
                    <a:lnTo>
                      <a:pt x="6657" y="9334"/>
                    </a:lnTo>
                    <a:cubicBezTo>
                      <a:pt x="6718" y="9365"/>
                      <a:pt x="6749" y="9365"/>
                      <a:pt x="6779" y="9365"/>
                    </a:cubicBezTo>
                    <a:cubicBezTo>
                      <a:pt x="6794" y="9334"/>
                      <a:pt x="6794" y="9319"/>
                      <a:pt x="6794" y="9319"/>
                    </a:cubicBezTo>
                    <a:cubicBezTo>
                      <a:pt x="6794" y="9319"/>
                      <a:pt x="6794" y="9334"/>
                      <a:pt x="6809" y="9365"/>
                    </a:cubicBezTo>
                    <a:cubicBezTo>
                      <a:pt x="6809" y="9376"/>
                      <a:pt x="6813" y="9383"/>
                      <a:pt x="6819" y="9383"/>
                    </a:cubicBezTo>
                    <a:cubicBezTo>
                      <a:pt x="6828" y="9383"/>
                      <a:pt x="6840" y="9362"/>
                      <a:pt x="6840" y="9304"/>
                    </a:cubicBezTo>
                    <a:cubicBezTo>
                      <a:pt x="6855" y="9289"/>
                      <a:pt x="6870" y="9281"/>
                      <a:pt x="6885" y="9281"/>
                    </a:cubicBezTo>
                    <a:cubicBezTo>
                      <a:pt x="6901" y="9281"/>
                      <a:pt x="6916" y="9289"/>
                      <a:pt x="6931" y="9304"/>
                    </a:cubicBezTo>
                    <a:cubicBezTo>
                      <a:pt x="6931" y="9362"/>
                      <a:pt x="6943" y="9383"/>
                      <a:pt x="6952" y="9383"/>
                    </a:cubicBezTo>
                    <a:cubicBezTo>
                      <a:pt x="6957" y="9383"/>
                      <a:pt x="6961" y="9376"/>
                      <a:pt x="6961" y="9365"/>
                    </a:cubicBezTo>
                    <a:cubicBezTo>
                      <a:pt x="6992" y="9304"/>
                      <a:pt x="7022" y="9304"/>
                      <a:pt x="7022" y="9304"/>
                    </a:cubicBezTo>
                    <a:cubicBezTo>
                      <a:pt x="7022" y="9325"/>
                      <a:pt x="7159" y="9347"/>
                      <a:pt x="7325" y="9347"/>
                    </a:cubicBezTo>
                    <a:cubicBezTo>
                      <a:pt x="7394" y="9347"/>
                      <a:pt x="7468" y="9343"/>
                      <a:pt x="7539" y="9334"/>
                    </a:cubicBezTo>
                    <a:cubicBezTo>
                      <a:pt x="7569" y="9334"/>
                      <a:pt x="7600" y="9304"/>
                      <a:pt x="7600" y="9273"/>
                    </a:cubicBezTo>
                    <a:cubicBezTo>
                      <a:pt x="7600" y="9232"/>
                      <a:pt x="7600" y="9216"/>
                      <a:pt x="7602" y="9216"/>
                    </a:cubicBezTo>
                    <a:cubicBezTo>
                      <a:pt x="7606" y="9216"/>
                      <a:pt x="7613" y="9240"/>
                      <a:pt x="7630" y="9273"/>
                    </a:cubicBezTo>
                    <a:cubicBezTo>
                      <a:pt x="7644" y="9316"/>
                      <a:pt x="7665" y="9338"/>
                      <a:pt x="7680" y="9338"/>
                    </a:cubicBezTo>
                    <a:cubicBezTo>
                      <a:pt x="7697" y="9338"/>
                      <a:pt x="7707" y="9308"/>
                      <a:pt x="7691" y="9243"/>
                    </a:cubicBezTo>
                    <a:cubicBezTo>
                      <a:pt x="7676" y="9213"/>
                      <a:pt x="7668" y="9197"/>
                      <a:pt x="7672" y="9197"/>
                    </a:cubicBezTo>
                    <a:lnTo>
                      <a:pt x="7672" y="9197"/>
                    </a:lnTo>
                    <a:cubicBezTo>
                      <a:pt x="7676" y="9197"/>
                      <a:pt x="7691" y="9213"/>
                      <a:pt x="7721" y="9243"/>
                    </a:cubicBezTo>
                    <a:cubicBezTo>
                      <a:pt x="7736" y="9258"/>
                      <a:pt x="7744" y="9266"/>
                      <a:pt x="7752" y="9266"/>
                    </a:cubicBezTo>
                    <a:cubicBezTo>
                      <a:pt x="7759" y="9266"/>
                      <a:pt x="7767" y="9258"/>
                      <a:pt x="7782" y="9243"/>
                    </a:cubicBezTo>
                    <a:cubicBezTo>
                      <a:pt x="7767" y="9228"/>
                      <a:pt x="7767" y="9220"/>
                      <a:pt x="7774" y="9220"/>
                    </a:cubicBezTo>
                    <a:cubicBezTo>
                      <a:pt x="7782" y="9220"/>
                      <a:pt x="7797" y="9228"/>
                      <a:pt x="7812" y="9243"/>
                    </a:cubicBezTo>
                    <a:cubicBezTo>
                      <a:pt x="7834" y="9265"/>
                      <a:pt x="7855" y="9286"/>
                      <a:pt x="7866" y="9286"/>
                    </a:cubicBezTo>
                    <a:cubicBezTo>
                      <a:pt x="7871" y="9286"/>
                      <a:pt x="7873" y="9282"/>
                      <a:pt x="7873" y="9273"/>
                    </a:cubicBezTo>
                    <a:cubicBezTo>
                      <a:pt x="7873" y="9273"/>
                      <a:pt x="7904" y="9273"/>
                      <a:pt x="7934" y="9304"/>
                    </a:cubicBezTo>
                    <a:cubicBezTo>
                      <a:pt x="7943" y="9313"/>
                      <a:pt x="7949" y="9316"/>
                      <a:pt x="7954" y="9316"/>
                    </a:cubicBezTo>
                    <a:cubicBezTo>
                      <a:pt x="7967" y="9316"/>
                      <a:pt x="7973" y="9295"/>
                      <a:pt x="7995" y="9273"/>
                    </a:cubicBezTo>
                    <a:cubicBezTo>
                      <a:pt x="8040" y="9243"/>
                      <a:pt x="8071" y="9228"/>
                      <a:pt x="8086" y="9228"/>
                    </a:cubicBezTo>
                    <a:cubicBezTo>
                      <a:pt x="8101" y="9228"/>
                      <a:pt x="8101" y="9243"/>
                      <a:pt x="8086" y="9273"/>
                    </a:cubicBezTo>
                    <a:cubicBezTo>
                      <a:pt x="8075" y="9295"/>
                      <a:pt x="8087" y="9305"/>
                      <a:pt x="8109" y="9305"/>
                    </a:cubicBezTo>
                    <a:cubicBezTo>
                      <a:pt x="8148" y="9305"/>
                      <a:pt x="8218" y="9272"/>
                      <a:pt x="8238" y="9213"/>
                    </a:cubicBezTo>
                    <a:cubicBezTo>
                      <a:pt x="8256" y="9177"/>
                      <a:pt x="8263" y="9162"/>
                      <a:pt x="8266" y="9162"/>
                    </a:cubicBezTo>
                    <a:cubicBezTo>
                      <a:pt x="8268" y="9162"/>
                      <a:pt x="8268" y="9170"/>
                      <a:pt x="8268" y="9182"/>
                    </a:cubicBezTo>
                    <a:cubicBezTo>
                      <a:pt x="8268" y="9213"/>
                      <a:pt x="8299" y="9213"/>
                      <a:pt x="8299" y="9213"/>
                    </a:cubicBezTo>
                    <a:cubicBezTo>
                      <a:pt x="8329" y="9213"/>
                      <a:pt x="8360" y="9213"/>
                      <a:pt x="8360" y="9243"/>
                    </a:cubicBezTo>
                    <a:cubicBezTo>
                      <a:pt x="8360" y="9243"/>
                      <a:pt x="8390" y="9243"/>
                      <a:pt x="8420" y="9213"/>
                    </a:cubicBezTo>
                    <a:cubicBezTo>
                      <a:pt x="8448" y="9171"/>
                      <a:pt x="8481" y="9155"/>
                      <a:pt x="8513" y="9155"/>
                    </a:cubicBezTo>
                    <a:cubicBezTo>
                      <a:pt x="8551" y="9155"/>
                      <a:pt x="8586" y="9179"/>
                      <a:pt x="8603" y="9213"/>
                    </a:cubicBezTo>
                    <a:lnTo>
                      <a:pt x="8664" y="9182"/>
                    </a:lnTo>
                    <a:cubicBezTo>
                      <a:pt x="8664" y="9123"/>
                      <a:pt x="8676" y="9090"/>
                      <a:pt x="8693" y="9090"/>
                    </a:cubicBezTo>
                    <a:cubicBezTo>
                      <a:pt x="8703" y="9090"/>
                      <a:pt x="8714" y="9100"/>
                      <a:pt x="8724" y="9121"/>
                    </a:cubicBezTo>
                    <a:lnTo>
                      <a:pt x="8724" y="9152"/>
                    </a:lnTo>
                    <a:cubicBezTo>
                      <a:pt x="8724" y="9129"/>
                      <a:pt x="8742" y="9119"/>
                      <a:pt x="8766" y="9119"/>
                    </a:cubicBezTo>
                    <a:cubicBezTo>
                      <a:pt x="8804" y="9119"/>
                      <a:pt x="8858" y="9145"/>
                      <a:pt x="8876" y="9182"/>
                    </a:cubicBezTo>
                    <a:cubicBezTo>
                      <a:pt x="8876" y="9213"/>
                      <a:pt x="8876" y="9213"/>
                      <a:pt x="8907" y="9213"/>
                    </a:cubicBezTo>
                    <a:lnTo>
                      <a:pt x="8907" y="9182"/>
                    </a:lnTo>
                    <a:cubicBezTo>
                      <a:pt x="8876" y="9152"/>
                      <a:pt x="8876" y="9121"/>
                      <a:pt x="8907" y="9091"/>
                    </a:cubicBezTo>
                    <a:cubicBezTo>
                      <a:pt x="8937" y="9091"/>
                      <a:pt x="8967" y="9091"/>
                      <a:pt x="8967" y="9121"/>
                    </a:cubicBezTo>
                    <a:cubicBezTo>
                      <a:pt x="8989" y="9143"/>
                      <a:pt x="9010" y="9164"/>
                      <a:pt x="9021" y="9164"/>
                    </a:cubicBezTo>
                    <a:cubicBezTo>
                      <a:pt x="9026" y="9164"/>
                      <a:pt x="9028" y="9161"/>
                      <a:pt x="9028" y="9152"/>
                    </a:cubicBezTo>
                    <a:cubicBezTo>
                      <a:pt x="9028" y="9152"/>
                      <a:pt x="9059" y="9152"/>
                      <a:pt x="9089" y="9182"/>
                    </a:cubicBezTo>
                    <a:cubicBezTo>
                      <a:pt x="9119" y="9182"/>
                      <a:pt x="9150" y="9152"/>
                      <a:pt x="9211" y="9152"/>
                    </a:cubicBezTo>
                    <a:cubicBezTo>
                      <a:pt x="9228" y="9134"/>
                      <a:pt x="9256" y="9117"/>
                      <a:pt x="9276" y="9117"/>
                    </a:cubicBezTo>
                    <a:cubicBezTo>
                      <a:pt x="9291" y="9117"/>
                      <a:pt x="9302" y="9126"/>
                      <a:pt x="9302" y="9152"/>
                    </a:cubicBezTo>
                    <a:cubicBezTo>
                      <a:pt x="9302" y="9152"/>
                      <a:pt x="9363" y="9121"/>
                      <a:pt x="9363" y="9091"/>
                    </a:cubicBezTo>
                    <a:cubicBezTo>
                      <a:pt x="9393" y="9091"/>
                      <a:pt x="9416" y="9083"/>
                      <a:pt x="9431" y="9083"/>
                    </a:cubicBezTo>
                    <a:cubicBezTo>
                      <a:pt x="9446" y="9083"/>
                      <a:pt x="9454" y="9091"/>
                      <a:pt x="9454" y="9121"/>
                    </a:cubicBezTo>
                    <a:cubicBezTo>
                      <a:pt x="9466" y="9134"/>
                      <a:pt x="9474" y="9141"/>
                      <a:pt x="9478" y="9141"/>
                    </a:cubicBezTo>
                    <a:cubicBezTo>
                      <a:pt x="9484" y="9141"/>
                      <a:pt x="9484" y="9127"/>
                      <a:pt x="9484" y="9091"/>
                    </a:cubicBezTo>
                    <a:cubicBezTo>
                      <a:pt x="9484" y="9061"/>
                      <a:pt x="9515" y="9061"/>
                      <a:pt x="9545" y="9061"/>
                    </a:cubicBezTo>
                    <a:lnTo>
                      <a:pt x="9606" y="9061"/>
                    </a:lnTo>
                    <a:cubicBezTo>
                      <a:pt x="9575" y="9030"/>
                      <a:pt x="9575" y="9030"/>
                      <a:pt x="9606" y="9000"/>
                    </a:cubicBezTo>
                    <a:cubicBezTo>
                      <a:pt x="9636" y="9000"/>
                      <a:pt x="9727" y="9030"/>
                      <a:pt x="9758" y="9030"/>
                    </a:cubicBezTo>
                    <a:cubicBezTo>
                      <a:pt x="9849" y="9000"/>
                      <a:pt x="9849" y="9000"/>
                      <a:pt x="9819" y="8969"/>
                    </a:cubicBezTo>
                    <a:cubicBezTo>
                      <a:pt x="9798" y="8969"/>
                      <a:pt x="9792" y="8956"/>
                      <a:pt x="9807" y="8956"/>
                    </a:cubicBezTo>
                    <a:lnTo>
                      <a:pt x="9807" y="8956"/>
                    </a:lnTo>
                    <a:cubicBezTo>
                      <a:pt x="9815" y="8956"/>
                      <a:pt x="9829" y="8959"/>
                      <a:pt x="9849" y="8969"/>
                    </a:cubicBezTo>
                    <a:cubicBezTo>
                      <a:pt x="9879" y="8969"/>
                      <a:pt x="9971" y="8969"/>
                      <a:pt x="10062" y="8939"/>
                    </a:cubicBezTo>
                    <a:cubicBezTo>
                      <a:pt x="10153" y="8939"/>
                      <a:pt x="10153" y="8939"/>
                      <a:pt x="10153" y="8909"/>
                    </a:cubicBezTo>
                    <a:cubicBezTo>
                      <a:pt x="10134" y="8871"/>
                      <a:pt x="10127" y="8845"/>
                      <a:pt x="10139" y="8845"/>
                    </a:cubicBezTo>
                    <a:cubicBezTo>
                      <a:pt x="10146" y="8845"/>
                      <a:pt x="10160" y="8855"/>
                      <a:pt x="10183" y="8878"/>
                    </a:cubicBezTo>
                    <a:cubicBezTo>
                      <a:pt x="10219" y="8914"/>
                      <a:pt x="10244" y="8929"/>
                      <a:pt x="10259" y="8929"/>
                    </a:cubicBezTo>
                    <a:cubicBezTo>
                      <a:pt x="10269" y="8929"/>
                      <a:pt x="10274" y="8921"/>
                      <a:pt x="10274" y="8909"/>
                    </a:cubicBezTo>
                    <a:cubicBezTo>
                      <a:pt x="10274" y="8878"/>
                      <a:pt x="10274" y="8878"/>
                      <a:pt x="10305" y="8848"/>
                    </a:cubicBezTo>
                    <a:cubicBezTo>
                      <a:pt x="10320" y="8863"/>
                      <a:pt x="10335" y="8871"/>
                      <a:pt x="10350" y="8871"/>
                    </a:cubicBezTo>
                    <a:cubicBezTo>
                      <a:pt x="10366" y="8871"/>
                      <a:pt x="10381" y="8863"/>
                      <a:pt x="10396" y="8848"/>
                    </a:cubicBezTo>
                    <a:cubicBezTo>
                      <a:pt x="10409" y="8835"/>
                      <a:pt x="10416" y="8828"/>
                      <a:pt x="10420" y="8828"/>
                    </a:cubicBezTo>
                    <a:cubicBezTo>
                      <a:pt x="10426" y="8828"/>
                      <a:pt x="10426" y="8843"/>
                      <a:pt x="10426" y="8878"/>
                    </a:cubicBezTo>
                    <a:cubicBezTo>
                      <a:pt x="10426" y="8878"/>
                      <a:pt x="10457" y="8848"/>
                      <a:pt x="10487" y="8848"/>
                    </a:cubicBezTo>
                    <a:cubicBezTo>
                      <a:pt x="10507" y="8790"/>
                      <a:pt x="10587" y="8769"/>
                      <a:pt x="10651" y="8769"/>
                    </a:cubicBezTo>
                    <a:cubicBezTo>
                      <a:pt x="10688" y="8769"/>
                      <a:pt x="10719" y="8776"/>
                      <a:pt x="10730" y="8787"/>
                    </a:cubicBezTo>
                    <a:cubicBezTo>
                      <a:pt x="10730" y="8787"/>
                      <a:pt x="10761" y="8787"/>
                      <a:pt x="10791" y="8726"/>
                    </a:cubicBezTo>
                    <a:cubicBezTo>
                      <a:pt x="10791" y="8696"/>
                      <a:pt x="10799" y="8681"/>
                      <a:pt x="10810" y="8681"/>
                    </a:cubicBezTo>
                    <a:cubicBezTo>
                      <a:pt x="10822" y="8681"/>
                      <a:pt x="10837" y="8696"/>
                      <a:pt x="10852" y="8726"/>
                    </a:cubicBezTo>
                    <a:cubicBezTo>
                      <a:pt x="10852" y="8754"/>
                      <a:pt x="10852" y="8769"/>
                      <a:pt x="10855" y="8769"/>
                    </a:cubicBezTo>
                    <a:cubicBezTo>
                      <a:pt x="10858" y="8769"/>
                      <a:pt x="10866" y="8746"/>
                      <a:pt x="10882" y="8696"/>
                    </a:cubicBezTo>
                    <a:cubicBezTo>
                      <a:pt x="10882" y="8678"/>
                      <a:pt x="10933" y="8661"/>
                      <a:pt x="10976" y="8661"/>
                    </a:cubicBezTo>
                    <a:cubicBezTo>
                      <a:pt x="11007" y="8661"/>
                      <a:pt x="11034" y="8670"/>
                      <a:pt x="11034" y="8696"/>
                    </a:cubicBezTo>
                    <a:cubicBezTo>
                      <a:pt x="11034" y="8726"/>
                      <a:pt x="11034" y="8757"/>
                      <a:pt x="11034" y="8757"/>
                    </a:cubicBezTo>
                    <a:cubicBezTo>
                      <a:pt x="11065" y="8726"/>
                      <a:pt x="11095" y="8726"/>
                      <a:pt x="11095" y="8726"/>
                    </a:cubicBezTo>
                    <a:cubicBezTo>
                      <a:pt x="11065" y="8696"/>
                      <a:pt x="11095" y="8666"/>
                      <a:pt x="11186" y="8635"/>
                    </a:cubicBezTo>
                    <a:cubicBezTo>
                      <a:pt x="11247" y="8635"/>
                      <a:pt x="11338" y="8574"/>
                      <a:pt x="11399" y="8544"/>
                    </a:cubicBezTo>
                    <a:cubicBezTo>
                      <a:pt x="11442" y="8522"/>
                      <a:pt x="11485" y="8501"/>
                      <a:pt x="11528" y="8501"/>
                    </a:cubicBezTo>
                    <a:cubicBezTo>
                      <a:pt x="11546" y="8501"/>
                      <a:pt x="11564" y="8505"/>
                      <a:pt x="11582" y="8514"/>
                    </a:cubicBezTo>
                    <a:cubicBezTo>
                      <a:pt x="11582" y="8514"/>
                      <a:pt x="11612" y="8514"/>
                      <a:pt x="11673" y="8453"/>
                    </a:cubicBezTo>
                    <a:cubicBezTo>
                      <a:pt x="11673" y="8431"/>
                      <a:pt x="11703" y="8410"/>
                      <a:pt x="11721" y="8410"/>
                    </a:cubicBezTo>
                    <a:cubicBezTo>
                      <a:pt x="11728" y="8410"/>
                      <a:pt x="11733" y="8413"/>
                      <a:pt x="11733" y="8422"/>
                    </a:cubicBezTo>
                    <a:lnTo>
                      <a:pt x="11764" y="8422"/>
                    </a:lnTo>
                    <a:cubicBezTo>
                      <a:pt x="11825" y="8362"/>
                      <a:pt x="11855" y="8362"/>
                      <a:pt x="11855" y="8362"/>
                    </a:cubicBezTo>
                    <a:cubicBezTo>
                      <a:pt x="11855" y="8379"/>
                      <a:pt x="11865" y="8397"/>
                      <a:pt x="11880" y="8397"/>
                    </a:cubicBezTo>
                    <a:cubicBezTo>
                      <a:pt x="11890" y="8397"/>
                      <a:pt x="11903" y="8387"/>
                      <a:pt x="11916" y="8362"/>
                    </a:cubicBezTo>
                    <a:cubicBezTo>
                      <a:pt x="11885" y="8331"/>
                      <a:pt x="11916" y="8331"/>
                      <a:pt x="11977" y="8301"/>
                    </a:cubicBezTo>
                    <a:cubicBezTo>
                      <a:pt x="12007" y="8301"/>
                      <a:pt x="12250" y="8210"/>
                      <a:pt x="12463" y="8118"/>
                    </a:cubicBezTo>
                    <a:cubicBezTo>
                      <a:pt x="12706" y="8027"/>
                      <a:pt x="12919" y="7936"/>
                      <a:pt x="12889" y="7906"/>
                    </a:cubicBezTo>
                    <a:cubicBezTo>
                      <a:pt x="12889" y="7906"/>
                      <a:pt x="12919" y="7906"/>
                      <a:pt x="12980" y="7875"/>
                    </a:cubicBezTo>
                    <a:cubicBezTo>
                      <a:pt x="13010" y="7875"/>
                      <a:pt x="13071" y="7845"/>
                      <a:pt x="13071" y="7845"/>
                    </a:cubicBezTo>
                    <a:cubicBezTo>
                      <a:pt x="13078" y="7859"/>
                      <a:pt x="13088" y="7865"/>
                      <a:pt x="13100" y="7865"/>
                    </a:cubicBezTo>
                    <a:cubicBezTo>
                      <a:pt x="13141" y="7865"/>
                      <a:pt x="13206" y="7794"/>
                      <a:pt x="13253" y="7723"/>
                    </a:cubicBezTo>
                    <a:cubicBezTo>
                      <a:pt x="13284" y="7693"/>
                      <a:pt x="13284" y="7693"/>
                      <a:pt x="13314" y="7662"/>
                    </a:cubicBezTo>
                    <a:cubicBezTo>
                      <a:pt x="13326" y="7686"/>
                      <a:pt x="13346" y="7696"/>
                      <a:pt x="13369" y="7696"/>
                    </a:cubicBezTo>
                    <a:cubicBezTo>
                      <a:pt x="13405" y="7696"/>
                      <a:pt x="13447" y="7670"/>
                      <a:pt x="13466" y="7632"/>
                    </a:cubicBezTo>
                    <a:cubicBezTo>
                      <a:pt x="13466" y="7594"/>
                      <a:pt x="13478" y="7569"/>
                      <a:pt x="13494" y="7569"/>
                    </a:cubicBezTo>
                    <a:cubicBezTo>
                      <a:pt x="13504" y="7569"/>
                      <a:pt x="13515" y="7578"/>
                      <a:pt x="13527" y="7602"/>
                    </a:cubicBezTo>
                    <a:cubicBezTo>
                      <a:pt x="13537" y="7622"/>
                      <a:pt x="13547" y="7632"/>
                      <a:pt x="13556" y="7632"/>
                    </a:cubicBezTo>
                    <a:cubicBezTo>
                      <a:pt x="13574" y="7632"/>
                      <a:pt x="13588" y="7592"/>
                      <a:pt x="13588" y="7510"/>
                    </a:cubicBezTo>
                    <a:cubicBezTo>
                      <a:pt x="13618" y="7480"/>
                      <a:pt x="13618" y="7480"/>
                      <a:pt x="13648" y="7480"/>
                    </a:cubicBezTo>
                    <a:cubicBezTo>
                      <a:pt x="13684" y="7516"/>
                      <a:pt x="13709" y="7530"/>
                      <a:pt x="13718" y="7530"/>
                    </a:cubicBezTo>
                    <a:cubicBezTo>
                      <a:pt x="13724" y="7530"/>
                      <a:pt x="13722" y="7523"/>
                      <a:pt x="13709" y="7510"/>
                    </a:cubicBezTo>
                    <a:cubicBezTo>
                      <a:pt x="13709" y="7453"/>
                      <a:pt x="13721" y="7432"/>
                      <a:pt x="13746" y="7432"/>
                    </a:cubicBezTo>
                    <a:cubicBezTo>
                      <a:pt x="13760" y="7432"/>
                      <a:pt x="13778" y="7439"/>
                      <a:pt x="13800" y="7450"/>
                    </a:cubicBezTo>
                    <a:cubicBezTo>
                      <a:pt x="13826" y="7462"/>
                      <a:pt x="13840" y="7470"/>
                      <a:pt x="13849" y="7470"/>
                    </a:cubicBezTo>
                    <a:cubicBezTo>
                      <a:pt x="13861" y="7470"/>
                      <a:pt x="13861" y="7455"/>
                      <a:pt x="13861" y="7419"/>
                    </a:cubicBezTo>
                    <a:cubicBezTo>
                      <a:pt x="13861" y="7354"/>
                      <a:pt x="13909" y="7304"/>
                      <a:pt x="13958" y="7304"/>
                    </a:cubicBezTo>
                    <a:cubicBezTo>
                      <a:pt x="13977" y="7304"/>
                      <a:pt x="13996" y="7311"/>
                      <a:pt x="14013" y="7328"/>
                    </a:cubicBezTo>
                    <a:cubicBezTo>
                      <a:pt x="14028" y="7313"/>
                      <a:pt x="14044" y="7313"/>
                      <a:pt x="14055" y="7313"/>
                    </a:cubicBezTo>
                    <a:cubicBezTo>
                      <a:pt x="14066" y="7313"/>
                      <a:pt x="14074" y="7313"/>
                      <a:pt x="14074" y="7298"/>
                    </a:cubicBezTo>
                    <a:lnTo>
                      <a:pt x="14104" y="7298"/>
                    </a:lnTo>
                    <a:cubicBezTo>
                      <a:pt x="14135" y="7298"/>
                      <a:pt x="14165" y="7267"/>
                      <a:pt x="14165" y="7267"/>
                    </a:cubicBezTo>
                    <a:lnTo>
                      <a:pt x="14135" y="7237"/>
                    </a:lnTo>
                    <a:cubicBezTo>
                      <a:pt x="14165" y="7237"/>
                      <a:pt x="14317" y="7176"/>
                      <a:pt x="14499" y="7085"/>
                    </a:cubicBezTo>
                    <a:cubicBezTo>
                      <a:pt x="14773" y="6903"/>
                      <a:pt x="14803" y="6872"/>
                      <a:pt x="14773" y="6842"/>
                    </a:cubicBezTo>
                    <a:cubicBezTo>
                      <a:pt x="14730" y="6820"/>
                      <a:pt x="14733" y="6799"/>
                      <a:pt x="14759" y="6799"/>
                    </a:cubicBezTo>
                    <a:cubicBezTo>
                      <a:pt x="14770" y="6799"/>
                      <a:pt x="14786" y="6802"/>
                      <a:pt x="14803" y="6811"/>
                    </a:cubicBezTo>
                    <a:cubicBezTo>
                      <a:pt x="14834" y="6811"/>
                      <a:pt x="14895" y="6811"/>
                      <a:pt x="14955" y="6781"/>
                    </a:cubicBezTo>
                    <a:cubicBezTo>
                      <a:pt x="15016" y="6751"/>
                      <a:pt x="15047" y="6720"/>
                      <a:pt x="15077" y="6720"/>
                    </a:cubicBezTo>
                    <a:cubicBezTo>
                      <a:pt x="15107" y="6629"/>
                      <a:pt x="15229" y="6538"/>
                      <a:pt x="15320" y="6507"/>
                    </a:cubicBezTo>
                    <a:cubicBezTo>
                      <a:pt x="15381" y="6477"/>
                      <a:pt x="15411" y="6447"/>
                      <a:pt x="15411" y="6386"/>
                    </a:cubicBezTo>
                    <a:cubicBezTo>
                      <a:pt x="15442" y="6325"/>
                      <a:pt x="15442" y="6325"/>
                      <a:pt x="15503" y="6325"/>
                    </a:cubicBezTo>
                    <a:cubicBezTo>
                      <a:pt x="15503" y="6331"/>
                      <a:pt x="15509" y="6333"/>
                      <a:pt x="15518" y="6333"/>
                    </a:cubicBezTo>
                    <a:cubicBezTo>
                      <a:pt x="15561" y="6333"/>
                      <a:pt x="15674" y="6283"/>
                      <a:pt x="15624" y="6234"/>
                    </a:cubicBezTo>
                    <a:lnTo>
                      <a:pt x="15685" y="6234"/>
                    </a:lnTo>
                    <a:cubicBezTo>
                      <a:pt x="15691" y="6240"/>
                      <a:pt x="15695" y="6242"/>
                      <a:pt x="15699" y="6242"/>
                    </a:cubicBezTo>
                    <a:cubicBezTo>
                      <a:pt x="15714" y="6242"/>
                      <a:pt x="15710" y="6198"/>
                      <a:pt x="15685" y="6173"/>
                    </a:cubicBezTo>
                    <a:cubicBezTo>
                      <a:pt x="15667" y="6156"/>
                      <a:pt x="15670" y="6138"/>
                      <a:pt x="15693" y="6138"/>
                    </a:cubicBezTo>
                    <a:cubicBezTo>
                      <a:pt x="15710" y="6138"/>
                      <a:pt x="15738" y="6147"/>
                      <a:pt x="15776" y="6173"/>
                    </a:cubicBezTo>
                    <a:cubicBezTo>
                      <a:pt x="15789" y="6199"/>
                      <a:pt x="15802" y="6208"/>
                      <a:pt x="15810" y="6208"/>
                    </a:cubicBezTo>
                    <a:cubicBezTo>
                      <a:pt x="15821" y="6208"/>
                      <a:pt x="15824" y="6191"/>
                      <a:pt x="15807" y="6173"/>
                    </a:cubicBezTo>
                    <a:cubicBezTo>
                      <a:pt x="15807" y="6148"/>
                      <a:pt x="15807" y="6104"/>
                      <a:pt x="15839" y="6104"/>
                    </a:cubicBezTo>
                    <a:cubicBezTo>
                      <a:pt x="15846" y="6104"/>
                      <a:pt x="15856" y="6106"/>
                      <a:pt x="15867" y="6112"/>
                    </a:cubicBezTo>
                    <a:cubicBezTo>
                      <a:pt x="15867" y="6082"/>
                      <a:pt x="15898" y="6082"/>
                      <a:pt x="15867" y="6021"/>
                    </a:cubicBezTo>
                    <a:cubicBezTo>
                      <a:pt x="15837" y="5991"/>
                      <a:pt x="15867" y="5960"/>
                      <a:pt x="15898" y="5960"/>
                    </a:cubicBezTo>
                    <a:cubicBezTo>
                      <a:pt x="15898" y="5991"/>
                      <a:pt x="15898" y="5991"/>
                      <a:pt x="15898" y="6021"/>
                    </a:cubicBezTo>
                    <a:lnTo>
                      <a:pt x="15958" y="5991"/>
                    </a:lnTo>
                    <a:cubicBezTo>
                      <a:pt x="15958" y="5976"/>
                      <a:pt x="15981" y="5968"/>
                      <a:pt x="16004" y="5968"/>
                    </a:cubicBezTo>
                    <a:cubicBezTo>
                      <a:pt x="16027" y="5968"/>
                      <a:pt x="16050" y="5976"/>
                      <a:pt x="16050" y="5991"/>
                    </a:cubicBezTo>
                    <a:cubicBezTo>
                      <a:pt x="16110" y="5991"/>
                      <a:pt x="16110" y="5960"/>
                      <a:pt x="16050" y="5930"/>
                    </a:cubicBezTo>
                    <a:cubicBezTo>
                      <a:pt x="16019" y="5869"/>
                      <a:pt x="16019" y="5869"/>
                      <a:pt x="16050" y="5839"/>
                    </a:cubicBezTo>
                    <a:cubicBezTo>
                      <a:pt x="16070" y="5839"/>
                      <a:pt x="16090" y="5825"/>
                      <a:pt x="16101" y="5825"/>
                    </a:cubicBezTo>
                    <a:cubicBezTo>
                      <a:pt x="16107" y="5825"/>
                      <a:pt x="16110" y="5829"/>
                      <a:pt x="16110" y="5839"/>
                    </a:cubicBezTo>
                    <a:cubicBezTo>
                      <a:pt x="16126" y="5854"/>
                      <a:pt x="16133" y="5862"/>
                      <a:pt x="16145" y="5862"/>
                    </a:cubicBezTo>
                    <a:cubicBezTo>
                      <a:pt x="16156" y="5862"/>
                      <a:pt x="16171" y="5854"/>
                      <a:pt x="16202" y="5839"/>
                    </a:cubicBezTo>
                    <a:cubicBezTo>
                      <a:pt x="16262" y="5778"/>
                      <a:pt x="16262" y="5626"/>
                      <a:pt x="16232" y="5565"/>
                    </a:cubicBezTo>
                    <a:cubicBezTo>
                      <a:pt x="16217" y="5550"/>
                      <a:pt x="16209" y="5542"/>
                      <a:pt x="16213" y="5542"/>
                    </a:cubicBezTo>
                    <a:cubicBezTo>
                      <a:pt x="16217" y="5542"/>
                      <a:pt x="16232" y="5550"/>
                      <a:pt x="16262" y="5565"/>
                    </a:cubicBezTo>
                    <a:cubicBezTo>
                      <a:pt x="16293" y="5565"/>
                      <a:pt x="16293" y="5565"/>
                      <a:pt x="16323" y="5535"/>
                    </a:cubicBezTo>
                    <a:lnTo>
                      <a:pt x="16323" y="5535"/>
                    </a:lnTo>
                    <a:cubicBezTo>
                      <a:pt x="16354" y="5565"/>
                      <a:pt x="16323" y="5596"/>
                      <a:pt x="16293" y="5596"/>
                    </a:cubicBezTo>
                    <a:lnTo>
                      <a:pt x="16323" y="5626"/>
                    </a:lnTo>
                    <a:cubicBezTo>
                      <a:pt x="16345" y="5637"/>
                      <a:pt x="16364" y="5644"/>
                      <a:pt x="16376" y="5644"/>
                    </a:cubicBezTo>
                    <a:cubicBezTo>
                      <a:pt x="16398" y="5644"/>
                      <a:pt x="16403" y="5623"/>
                      <a:pt x="16384" y="5565"/>
                    </a:cubicBezTo>
                    <a:cubicBezTo>
                      <a:pt x="16384" y="5535"/>
                      <a:pt x="16384" y="5535"/>
                      <a:pt x="16445" y="5535"/>
                    </a:cubicBezTo>
                    <a:lnTo>
                      <a:pt x="16506" y="5535"/>
                    </a:lnTo>
                    <a:cubicBezTo>
                      <a:pt x="16506" y="5535"/>
                      <a:pt x="16536" y="5474"/>
                      <a:pt x="16597" y="5474"/>
                    </a:cubicBezTo>
                    <a:cubicBezTo>
                      <a:pt x="16627" y="5444"/>
                      <a:pt x="16658" y="5444"/>
                      <a:pt x="16627" y="5413"/>
                    </a:cubicBezTo>
                    <a:cubicBezTo>
                      <a:pt x="16597" y="5383"/>
                      <a:pt x="16627" y="5352"/>
                      <a:pt x="16658" y="5352"/>
                    </a:cubicBezTo>
                    <a:cubicBezTo>
                      <a:pt x="16658" y="5322"/>
                      <a:pt x="16688" y="5292"/>
                      <a:pt x="16658" y="5261"/>
                    </a:cubicBezTo>
                    <a:cubicBezTo>
                      <a:pt x="16627" y="5261"/>
                      <a:pt x="16627" y="5200"/>
                      <a:pt x="16688" y="5170"/>
                    </a:cubicBezTo>
                    <a:cubicBezTo>
                      <a:pt x="16688" y="5187"/>
                      <a:pt x="16688" y="5200"/>
                      <a:pt x="16688" y="5200"/>
                    </a:cubicBezTo>
                    <a:cubicBezTo>
                      <a:pt x="16688" y="5200"/>
                      <a:pt x="16701" y="5214"/>
                      <a:pt x="16720" y="5214"/>
                    </a:cubicBezTo>
                    <a:cubicBezTo>
                      <a:pt x="16729" y="5214"/>
                      <a:pt x="16739" y="5211"/>
                      <a:pt x="16749" y="5200"/>
                    </a:cubicBezTo>
                    <a:lnTo>
                      <a:pt x="16779" y="5170"/>
                    </a:lnTo>
                    <a:cubicBezTo>
                      <a:pt x="16751" y="5170"/>
                      <a:pt x="16696" y="5144"/>
                      <a:pt x="16689" y="5140"/>
                    </a:cubicBezTo>
                    <a:lnTo>
                      <a:pt x="16689" y="5140"/>
                    </a:lnTo>
                    <a:cubicBezTo>
                      <a:pt x="16690" y="5126"/>
                      <a:pt x="16694" y="5120"/>
                      <a:pt x="16706" y="5120"/>
                    </a:cubicBezTo>
                    <a:cubicBezTo>
                      <a:pt x="16719" y="5120"/>
                      <a:pt x="16741" y="5127"/>
                      <a:pt x="16779" y="5140"/>
                    </a:cubicBezTo>
                    <a:cubicBezTo>
                      <a:pt x="16779" y="5149"/>
                      <a:pt x="16782" y="5152"/>
                      <a:pt x="16786" y="5152"/>
                    </a:cubicBezTo>
                    <a:cubicBezTo>
                      <a:pt x="16797" y="5152"/>
                      <a:pt x="16818" y="5131"/>
                      <a:pt x="16840" y="5109"/>
                    </a:cubicBezTo>
                    <a:lnTo>
                      <a:pt x="16901" y="5109"/>
                    </a:lnTo>
                    <a:cubicBezTo>
                      <a:pt x="16931" y="5109"/>
                      <a:pt x="16901" y="5079"/>
                      <a:pt x="16901" y="5048"/>
                    </a:cubicBezTo>
                    <a:cubicBezTo>
                      <a:pt x="16870" y="5048"/>
                      <a:pt x="16840" y="5018"/>
                      <a:pt x="16840" y="5018"/>
                    </a:cubicBezTo>
                    <a:cubicBezTo>
                      <a:pt x="16849" y="5009"/>
                      <a:pt x="16860" y="5005"/>
                      <a:pt x="16873" y="5005"/>
                    </a:cubicBezTo>
                    <a:cubicBezTo>
                      <a:pt x="16903" y="5005"/>
                      <a:pt x="16940" y="5027"/>
                      <a:pt x="16962" y="5048"/>
                    </a:cubicBezTo>
                    <a:cubicBezTo>
                      <a:pt x="16987" y="5061"/>
                      <a:pt x="17001" y="5068"/>
                      <a:pt x="17006" y="5068"/>
                    </a:cubicBezTo>
                    <a:cubicBezTo>
                      <a:pt x="17012" y="5068"/>
                      <a:pt x="16997" y="5054"/>
                      <a:pt x="16962" y="5018"/>
                    </a:cubicBezTo>
                    <a:cubicBezTo>
                      <a:pt x="16962" y="4988"/>
                      <a:pt x="16962" y="4957"/>
                      <a:pt x="17022" y="4927"/>
                    </a:cubicBezTo>
                    <a:cubicBezTo>
                      <a:pt x="17053" y="4896"/>
                      <a:pt x="17083" y="4866"/>
                      <a:pt x="17114" y="4866"/>
                    </a:cubicBezTo>
                    <a:cubicBezTo>
                      <a:pt x="17126" y="4872"/>
                      <a:pt x="17134" y="4875"/>
                      <a:pt x="17140" y="4875"/>
                    </a:cubicBezTo>
                    <a:cubicBezTo>
                      <a:pt x="17163" y="4875"/>
                      <a:pt x="17144" y="4836"/>
                      <a:pt x="17144" y="4836"/>
                    </a:cubicBezTo>
                    <a:cubicBezTo>
                      <a:pt x="17144" y="4805"/>
                      <a:pt x="17174" y="4775"/>
                      <a:pt x="17266" y="4744"/>
                    </a:cubicBezTo>
                    <a:cubicBezTo>
                      <a:pt x="17417" y="4684"/>
                      <a:pt x="17417" y="4684"/>
                      <a:pt x="17357" y="4623"/>
                    </a:cubicBezTo>
                    <a:cubicBezTo>
                      <a:pt x="17336" y="4623"/>
                      <a:pt x="17330" y="4609"/>
                      <a:pt x="17345" y="4609"/>
                    </a:cubicBezTo>
                    <a:cubicBezTo>
                      <a:pt x="17353" y="4609"/>
                      <a:pt x="17367" y="4613"/>
                      <a:pt x="17387" y="4623"/>
                    </a:cubicBezTo>
                    <a:cubicBezTo>
                      <a:pt x="17417" y="4623"/>
                      <a:pt x="17417" y="4562"/>
                      <a:pt x="17448" y="4501"/>
                    </a:cubicBezTo>
                    <a:cubicBezTo>
                      <a:pt x="17417" y="4471"/>
                      <a:pt x="17387" y="4410"/>
                      <a:pt x="17357" y="4380"/>
                    </a:cubicBezTo>
                    <a:cubicBezTo>
                      <a:pt x="17296" y="4349"/>
                      <a:pt x="17296" y="4349"/>
                      <a:pt x="17357" y="4319"/>
                    </a:cubicBezTo>
                    <a:lnTo>
                      <a:pt x="17448" y="4319"/>
                    </a:lnTo>
                    <a:cubicBezTo>
                      <a:pt x="17478" y="4349"/>
                      <a:pt x="17448" y="4380"/>
                      <a:pt x="17448" y="4380"/>
                    </a:cubicBezTo>
                    <a:lnTo>
                      <a:pt x="17448" y="4410"/>
                    </a:lnTo>
                    <a:cubicBezTo>
                      <a:pt x="17468" y="4410"/>
                      <a:pt x="17475" y="4424"/>
                      <a:pt x="17495" y="4424"/>
                    </a:cubicBezTo>
                    <a:cubicBezTo>
                      <a:pt x="17505" y="4424"/>
                      <a:pt x="17519" y="4420"/>
                      <a:pt x="17539" y="4410"/>
                    </a:cubicBezTo>
                    <a:cubicBezTo>
                      <a:pt x="17569" y="4410"/>
                      <a:pt x="17600" y="4380"/>
                      <a:pt x="17569" y="4349"/>
                    </a:cubicBezTo>
                    <a:cubicBezTo>
                      <a:pt x="17600" y="4349"/>
                      <a:pt x="17661" y="4319"/>
                      <a:pt x="17691" y="4289"/>
                    </a:cubicBezTo>
                    <a:cubicBezTo>
                      <a:pt x="17721" y="4228"/>
                      <a:pt x="17782" y="4167"/>
                      <a:pt x="17843" y="4167"/>
                    </a:cubicBezTo>
                    <a:cubicBezTo>
                      <a:pt x="17873" y="4137"/>
                      <a:pt x="17873" y="4106"/>
                      <a:pt x="17873" y="4076"/>
                    </a:cubicBezTo>
                    <a:cubicBezTo>
                      <a:pt x="17830" y="4054"/>
                      <a:pt x="17833" y="4033"/>
                      <a:pt x="17838" y="4033"/>
                    </a:cubicBezTo>
                    <a:lnTo>
                      <a:pt x="17838" y="4033"/>
                    </a:lnTo>
                    <a:cubicBezTo>
                      <a:pt x="17840" y="4033"/>
                      <a:pt x="17843" y="4036"/>
                      <a:pt x="17843" y="4045"/>
                    </a:cubicBezTo>
                    <a:cubicBezTo>
                      <a:pt x="17848" y="4047"/>
                      <a:pt x="17853" y="4048"/>
                      <a:pt x="17859" y="4048"/>
                    </a:cubicBezTo>
                    <a:cubicBezTo>
                      <a:pt x="17959" y="4048"/>
                      <a:pt x="18176" y="3799"/>
                      <a:pt x="18147" y="3741"/>
                    </a:cubicBezTo>
                    <a:cubicBezTo>
                      <a:pt x="18147" y="3741"/>
                      <a:pt x="18177" y="3711"/>
                      <a:pt x="18177" y="3681"/>
                    </a:cubicBezTo>
                    <a:cubicBezTo>
                      <a:pt x="18238" y="3681"/>
                      <a:pt x="18360" y="3529"/>
                      <a:pt x="18360" y="3498"/>
                    </a:cubicBezTo>
                    <a:cubicBezTo>
                      <a:pt x="18360" y="3498"/>
                      <a:pt x="18360" y="3468"/>
                      <a:pt x="18390" y="3407"/>
                    </a:cubicBezTo>
                    <a:cubicBezTo>
                      <a:pt x="18451" y="3407"/>
                      <a:pt x="18481" y="3377"/>
                      <a:pt x="18481" y="3316"/>
                    </a:cubicBezTo>
                    <a:cubicBezTo>
                      <a:pt x="18470" y="3305"/>
                      <a:pt x="18459" y="3294"/>
                      <a:pt x="18451" y="3286"/>
                    </a:cubicBezTo>
                    <a:lnTo>
                      <a:pt x="18451" y="3286"/>
                    </a:lnTo>
                    <a:cubicBezTo>
                      <a:pt x="18456" y="3291"/>
                      <a:pt x="18462" y="3293"/>
                      <a:pt x="18467" y="3293"/>
                    </a:cubicBezTo>
                    <a:cubicBezTo>
                      <a:pt x="18494" y="3293"/>
                      <a:pt x="18528" y="3239"/>
                      <a:pt x="18603" y="3164"/>
                    </a:cubicBezTo>
                    <a:cubicBezTo>
                      <a:pt x="18664" y="3073"/>
                      <a:pt x="18664" y="3073"/>
                      <a:pt x="18603" y="3073"/>
                    </a:cubicBezTo>
                    <a:cubicBezTo>
                      <a:pt x="18637" y="3006"/>
                      <a:pt x="18661" y="2985"/>
                      <a:pt x="18676" y="2985"/>
                    </a:cubicBezTo>
                    <a:cubicBezTo>
                      <a:pt x="18688" y="2985"/>
                      <a:pt x="18694" y="2998"/>
                      <a:pt x="18694" y="3012"/>
                    </a:cubicBezTo>
                    <a:cubicBezTo>
                      <a:pt x="18712" y="3030"/>
                      <a:pt x="18727" y="3037"/>
                      <a:pt x="18738" y="3037"/>
                    </a:cubicBezTo>
                    <a:cubicBezTo>
                      <a:pt x="18765" y="3037"/>
                      <a:pt x="18767" y="2994"/>
                      <a:pt x="18725" y="2951"/>
                    </a:cubicBezTo>
                    <a:cubicBezTo>
                      <a:pt x="18675" y="2902"/>
                      <a:pt x="18706" y="2852"/>
                      <a:pt x="18719" y="2852"/>
                    </a:cubicBezTo>
                    <a:cubicBezTo>
                      <a:pt x="18722" y="2852"/>
                      <a:pt x="18725" y="2854"/>
                      <a:pt x="18725" y="2860"/>
                    </a:cubicBezTo>
                    <a:cubicBezTo>
                      <a:pt x="18755" y="2860"/>
                      <a:pt x="18755" y="2890"/>
                      <a:pt x="18725" y="2921"/>
                    </a:cubicBezTo>
                    <a:cubicBezTo>
                      <a:pt x="18725" y="2921"/>
                      <a:pt x="18755" y="2951"/>
                      <a:pt x="18785" y="2951"/>
                    </a:cubicBezTo>
                    <a:cubicBezTo>
                      <a:pt x="18816" y="2921"/>
                      <a:pt x="18816" y="2921"/>
                      <a:pt x="18785" y="2890"/>
                    </a:cubicBezTo>
                    <a:cubicBezTo>
                      <a:pt x="18785" y="2890"/>
                      <a:pt x="18816" y="2860"/>
                      <a:pt x="18816" y="2830"/>
                    </a:cubicBezTo>
                    <a:cubicBezTo>
                      <a:pt x="18785" y="2799"/>
                      <a:pt x="18755" y="2769"/>
                      <a:pt x="18725" y="2769"/>
                    </a:cubicBezTo>
                    <a:cubicBezTo>
                      <a:pt x="18664" y="2769"/>
                      <a:pt x="18694" y="2738"/>
                      <a:pt x="18694" y="2738"/>
                    </a:cubicBezTo>
                    <a:cubicBezTo>
                      <a:pt x="18719" y="2726"/>
                      <a:pt x="18739" y="2718"/>
                      <a:pt x="18756" y="2718"/>
                    </a:cubicBezTo>
                    <a:cubicBezTo>
                      <a:pt x="18780" y="2718"/>
                      <a:pt x="18798" y="2733"/>
                      <a:pt x="18816" y="2769"/>
                    </a:cubicBezTo>
                    <a:cubicBezTo>
                      <a:pt x="18785" y="2799"/>
                      <a:pt x="18816" y="2799"/>
                      <a:pt x="18846" y="2830"/>
                    </a:cubicBezTo>
                    <a:cubicBezTo>
                      <a:pt x="18876" y="2830"/>
                      <a:pt x="18907" y="2678"/>
                      <a:pt x="18846" y="2617"/>
                    </a:cubicBezTo>
                    <a:lnTo>
                      <a:pt x="18846" y="2617"/>
                    </a:lnTo>
                    <a:lnTo>
                      <a:pt x="18876" y="2647"/>
                    </a:lnTo>
                    <a:cubicBezTo>
                      <a:pt x="18907" y="2647"/>
                      <a:pt x="18937" y="2617"/>
                      <a:pt x="18968" y="2556"/>
                    </a:cubicBezTo>
                    <a:cubicBezTo>
                      <a:pt x="18998" y="2526"/>
                      <a:pt x="19028" y="2495"/>
                      <a:pt x="18998" y="2465"/>
                    </a:cubicBezTo>
                    <a:cubicBezTo>
                      <a:pt x="18968" y="2465"/>
                      <a:pt x="18937" y="2434"/>
                      <a:pt x="18937" y="2404"/>
                    </a:cubicBezTo>
                    <a:cubicBezTo>
                      <a:pt x="18937" y="2414"/>
                      <a:pt x="18934" y="2418"/>
                      <a:pt x="18928" y="2418"/>
                    </a:cubicBezTo>
                    <a:cubicBezTo>
                      <a:pt x="18917" y="2418"/>
                      <a:pt x="18897" y="2404"/>
                      <a:pt x="18876" y="2404"/>
                    </a:cubicBezTo>
                    <a:cubicBezTo>
                      <a:pt x="18876" y="2404"/>
                      <a:pt x="18937" y="2374"/>
                      <a:pt x="18968" y="2374"/>
                    </a:cubicBezTo>
                    <a:cubicBezTo>
                      <a:pt x="19059" y="2343"/>
                      <a:pt x="19120" y="2313"/>
                      <a:pt x="19180" y="2222"/>
                    </a:cubicBezTo>
                    <a:cubicBezTo>
                      <a:pt x="19211" y="2191"/>
                      <a:pt x="19272" y="2100"/>
                      <a:pt x="19302" y="2100"/>
                    </a:cubicBezTo>
                    <a:cubicBezTo>
                      <a:pt x="19332" y="2039"/>
                      <a:pt x="19363" y="2039"/>
                      <a:pt x="19332" y="2009"/>
                    </a:cubicBezTo>
                    <a:lnTo>
                      <a:pt x="19363" y="1948"/>
                    </a:lnTo>
                    <a:cubicBezTo>
                      <a:pt x="19393" y="1948"/>
                      <a:pt x="19424" y="1918"/>
                      <a:pt x="19393" y="1887"/>
                    </a:cubicBezTo>
                    <a:cubicBezTo>
                      <a:pt x="19393" y="1857"/>
                      <a:pt x="19424" y="1827"/>
                      <a:pt x="19454" y="1796"/>
                    </a:cubicBezTo>
                    <a:cubicBezTo>
                      <a:pt x="19515" y="1796"/>
                      <a:pt x="19515" y="1796"/>
                      <a:pt x="19424" y="1766"/>
                    </a:cubicBezTo>
                    <a:cubicBezTo>
                      <a:pt x="19393" y="1766"/>
                      <a:pt x="19332" y="1796"/>
                      <a:pt x="19332" y="1796"/>
                    </a:cubicBezTo>
                    <a:lnTo>
                      <a:pt x="19272" y="1887"/>
                    </a:lnTo>
                    <a:lnTo>
                      <a:pt x="19302" y="1796"/>
                    </a:lnTo>
                    <a:cubicBezTo>
                      <a:pt x="19302" y="1766"/>
                      <a:pt x="19302" y="1705"/>
                      <a:pt x="19272" y="1675"/>
                    </a:cubicBezTo>
                    <a:cubicBezTo>
                      <a:pt x="19272" y="1675"/>
                      <a:pt x="19241" y="1675"/>
                      <a:pt x="19272" y="1644"/>
                    </a:cubicBezTo>
                    <a:cubicBezTo>
                      <a:pt x="19272" y="1644"/>
                      <a:pt x="19302" y="1644"/>
                      <a:pt x="19332" y="1675"/>
                    </a:cubicBezTo>
                    <a:cubicBezTo>
                      <a:pt x="19332" y="1705"/>
                      <a:pt x="19363" y="1735"/>
                      <a:pt x="19393" y="1766"/>
                    </a:cubicBezTo>
                    <a:cubicBezTo>
                      <a:pt x="19454" y="1766"/>
                      <a:pt x="19545" y="1705"/>
                      <a:pt x="19484" y="1675"/>
                    </a:cubicBezTo>
                    <a:cubicBezTo>
                      <a:pt x="19484" y="1644"/>
                      <a:pt x="19484" y="1644"/>
                      <a:pt x="19545" y="1644"/>
                    </a:cubicBezTo>
                    <a:cubicBezTo>
                      <a:pt x="19576" y="1644"/>
                      <a:pt x="19576" y="1614"/>
                      <a:pt x="19545" y="1583"/>
                    </a:cubicBezTo>
                    <a:cubicBezTo>
                      <a:pt x="19484" y="1523"/>
                      <a:pt x="19515" y="1492"/>
                      <a:pt x="19576" y="1492"/>
                    </a:cubicBezTo>
                    <a:cubicBezTo>
                      <a:pt x="19667" y="1492"/>
                      <a:pt x="19728" y="1371"/>
                      <a:pt x="19697" y="1371"/>
                    </a:cubicBezTo>
                    <a:cubicBezTo>
                      <a:pt x="19636" y="1340"/>
                      <a:pt x="19667" y="1249"/>
                      <a:pt x="19728" y="1249"/>
                    </a:cubicBezTo>
                    <a:cubicBezTo>
                      <a:pt x="19758" y="1219"/>
                      <a:pt x="19758" y="1219"/>
                      <a:pt x="19758" y="1158"/>
                    </a:cubicBezTo>
                    <a:cubicBezTo>
                      <a:pt x="19767" y="1167"/>
                      <a:pt x="19776" y="1170"/>
                      <a:pt x="19784" y="1170"/>
                    </a:cubicBezTo>
                    <a:cubicBezTo>
                      <a:pt x="19804" y="1170"/>
                      <a:pt x="19819" y="1149"/>
                      <a:pt x="19819" y="1127"/>
                    </a:cubicBezTo>
                    <a:cubicBezTo>
                      <a:pt x="19819" y="1127"/>
                      <a:pt x="19819" y="1114"/>
                      <a:pt x="19810" y="1114"/>
                    </a:cubicBezTo>
                    <a:cubicBezTo>
                      <a:pt x="19805" y="1114"/>
                      <a:pt x="19798" y="1117"/>
                      <a:pt x="19788" y="1127"/>
                    </a:cubicBezTo>
                    <a:cubicBezTo>
                      <a:pt x="19788" y="1127"/>
                      <a:pt x="19758" y="1067"/>
                      <a:pt x="19758" y="1036"/>
                    </a:cubicBezTo>
                    <a:cubicBezTo>
                      <a:pt x="19748" y="1046"/>
                      <a:pt x="19738" y="1050"/>
                      <a:pt x="19728" y="1050"/>
                    </a:cubicBezTo>
                    <a:cubicBezTo>
                      <a:pt x="19707" y="1050"/>
                      <a:pt x="19687" y="1036"/>
                      <a:pt x="19667" y="1036"/>
                    </a:cubicBezTo>
                    <a:cubicBezTo>
                      <a:pt x="19636" y="1006"/>
                      <a:pt x="19728" y="945"/>
                      <a:pt x="19849" y="915"/>
                    </a:cubicBezTo>
                    <a:lnTo>
                      <a:pt x="19940" y="915"/>
                    </a:lnTo>
                    <a:lnTo>
                      <a:pt x="19880" y="884"/>
                    </a:lnTo>
                    <a:cubicBezTo>
                      <a:pt x="19880" y="854"/>
                      <a:pt x="19880" y="823"/>
                      <a:pt x="19910" y="823"/>
                    </a:cubicBezTo>
                    <a:cubicBezTo>
                      <a:pt x="19925" y="839"/>
                      <a:pt x="19933" y="846"/>
                      <a:pt x="19940" y="846"/>
                    </a:cubicBezTo>
                    <a:cubicBezTo>
                      <a:pt x="19948" y="846"/>
                      <a:pt x="19956" y="839"/>
                      <a:pt x="19971" y="823"/>
                    </a:cubicBezTo>
                    <a:cubicBezTo>
                      <a:pt x="19971" y="823"/>
                      <a:pt x="19971" y="793"/>
                      <a:pt x="19940" y="793"/>
                    </a:cubicBezTo>
                    <a:cubicBezTo>
                      <a:pt x="19880" y="763"/>
                      <a:pt x="19880" y="763"/>
                      <a:pt x="19940" y="732"/>
                    </a:cubicBezTo>
                    <a:cubicBezTo>
                      <a:pt x="20001" y="732"/>
                      <a:pt x="20001" y="702"/>
                      <a:pt x="19971" y="671"/>
                    </a:cubicBezTo>
                    <a:cubicBezTo>
                      <a:pt x="19910" y="641"/>
                      <a:pt x="19910" y="641"/>
                      <a:pt x="19971" y="641"/>
                    </a:cubicBezTo>
                    <a:cubicBezTo>
                      <a:pt x="20001" y="641"/>
                      <a:pt x="20032" y="641"/>
                      <a:pt x="20062" y="611"/>
                    </a:cubicBezTo>
                    <a:lnTo>
                      <a:pt x="20032" y="580"/>
                    </a:lnTo>
                    <a:cubicBezTo>
                      <a:pt x="19971" y="580"/>
                      <a:pt x="19971" y="550"/>
                      <a:pt x="20032" y="519"/>
                    </a:cubicBezTo>
                    <a:cubicBezTo>
                      <a:pt x="20040" y="528"/>
                      <a:pt x="20046" y="531"/>
                      <a:pt x="20050" y="531"/>
                    </a:cubicBezTo>
                    <a:cubicBezTo>
                      <a:pt x="20062" y="531"/>
                      <a:pt x="20062" y="503"/>
                      <a:pt x="20062" y="459"/>
                    </a:cubicBezTo>
                    <a:cubicBezTo>
                      <a:pt x="20062" y="414"/>
                      <a:pt x="20078" y="386"/>
                      <a:pt x="20099" y="386"/>
                    </a:cubicBezTo>
                    <a:cubicBezTo>
                      <a:pt x="20106" y="386"/>
                      <a:pt x="20115" y="390"/>
                      <a:pt x="20123" y="398"/>
                    </a:cubicBezTo>
                    <a:cubicBezTo>
                      <a:pt x="20183" y="398"/>
                      <a:pt x="20183" y="398"/>
                      <a:pt x="20123" y="368"/>
                    </a:cubicBezTo>
                    <a:cubicBezTo>
                      <a:pt x="20123" y="307"/>
                      <a:pt x="20123" y="307"/>
                      <a:pt x="20153" y="276"/>
                    </a:cubicBezTo>
                    <a:cubicBezTo>
                      <a:pt x="20214" y="276"/>
                      <a:pt x="20214" y="276"/>
                      <a:pt x="20183" y="216"/>
                    </a:cubicBezTo>
                    <a:cubicBezTo>
                      <a:pt x="20153" y="200"/>
                      <a:pt x="20130" y="193"/>
                      <a:pt x="20115" y="193"/>
                    </a:cubicBezTo>
                    <a:cubicBezTo>
                      <a:pt x="20100" y="193"/>
                      <a:pt x="20092" y="200"/>
                      <a:pt x="20092" y="216"/>
                    </a:cubicBezTo>
                    <a:cubicBezTo>
                      <a:pt x="20077" y="231"/>
                      <a:pt x="20070" y="238"/>
                      <a:pt x="20062" y="238"/>
                    </a:cubicBezTo>
                    <a:cubicBezTo>
                      <a:pt x="20054" y="238"/>
                      <a:pt x="20047" y="231"/>
                      <a:pt x="20032" y="216"/>
                    </a:cubicBezTo>
                    <a:lnTo>
                      <a:pt x="20062" y="155"/>
                    </a:lnTo>
                    <a:cubicBezTo>
                      <a:pt x="20062" y="155"/>
                      <a:pt x="20092" y="124"/>
                      <a:pt x="20062" y="64"/>
                    </a:cubicBezTo>
                    <a:cubicBezTo>
                      <a:pt x="20081" y="26"/>
                      <a:pt x="20053" y="0"/>
                      <a:pt x="20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5"/>
              <p:cNvSpPr/>
              <p:nvPr/>
            </p:nvSpPr>
            <p:spPr>
              <a:xfrm>
                <a:off x="6177375" y="3270075"/>
                <a:ext cx="569500" cy="155050"/>
              </a:xfrm>
              <a:custGeom>
                <a:avLst/>
                <a:gdLst/>
                <a:ahLst/>
                <a:cxnLst/>
                <a:rect l="l" t="t" r="r" b="b"/>
                <a:pathLst>
                  <a:path w="22780" h="6202" extrusionOk="0">
                    <a:moveTo>
                      <a:pt x="6426" y="31"/>
                    </a:moveTo>
                    <a:cubicBezTo>
                      <a:pt x="6365" y="31"/>
                      <a:pt x="6365" y="31"/>
                      <a:pt x="6426" y="62"/>
                    </a:cubicBezTo>
                    <a:lnTo>
                      <a:pt x="6457" y="62"/>
                    </a:lnTo>
                    <a:cubicBezTo>
                      <a:pt x="6457" y="31"/>
                      <a:pt x="6457" y="31"/>
                      <a:pt x="6426" y="31"/>
                    </a:cubicBezTo>
                    <a:close/>
                    <a:moveTo>
                      <a:pt x="7156" y="122"/>
                    </a:moveTo>
                    <a:cubicBezTo>
                      <a:pt x="7156" y="125"/>
                      <a:pt x="7156" y="128"/>
                      <a:pt x="7156" y="130"/>
                    </a:cubicBezTo>
                    <a:lnTo>
                      <a:pt x="7156" y="130"/>
                    </a:lnTo>
                    <a:cubicBezTo>
                      <a:pt x="7170" y="122"/>
                      <a:pt x="7175" y="122"/>
                      <a:pt x="7156" y="122"/>
                    </a:cubicBezTo>
                    <a:close/>
                    <a:moveTo>
                      <a:pt x="10499" y="92"/>
                    </a:moveTo>
                    <a:cubicBezTo>
                      <a:pt x="10499" y="153"/>
                      <a:pt x="10499" y="183"/>
                      <a:pt x="10469" y="183"/>
                    </a:cubicBezTo>
                    <a:lnTo>
                      <a:pt x="10438" y="183"/>
                    </a:lnTo>
                    <a:cubicBezTo>
                      <a:pt x="10438" y="122"/>
                      <a:pt x="10469" y="92"/>
                      <a:pt x="10469" y="92"/>
                    </a:cubicBezTo>
                    <a:close/>
                    <a:moveTo>
                      <a:pt x="7399" y="305"/>
                    </a:moveTo>
                    <a:cubicBezTo>
                      <a:pt x="7399" y="335"/>
                      <a:pt x="7399" y="366"/>
                      <a:pt x="7399" y="366"/>
                    </a:cubicBezTo>
                    <a:lnTo>
                      <a:pt x="7368" y="335"/>
                    </a:lnTo>
                    <a:lnTo>
                      <a:pt x="7368" y="305"/>
                    </a:lnTo>
                    <a:close/>
                    <a:moveTo>
                      <a:pt x="7175" y="305"/>
                    </a:moveTo>
                    <a:cubicBezTo>
                      <a:pt x="7186" y="305"/>
                      <a:pt x="7201" y="320"/>
                      <a:pt x="7217" y="366"/>
                    </a:cubicBezTo>
                    <a:cubicBezTo>
                      <a:pt x="7217" y="396"/>
                      <a:pt x="7217" y="396"/>
                      <a:pt x="7186" y="396"/>
                    </a:cubicBezTo>
                    <a:cubicBezTo>
                      <a:pt x="7186" y="396"/>
                      <a:pt x="7156" y="366"/>
                      <a:pt x="7156" y="335"/>
                    </a:cubicBezTo>
                    <a:cubicBezTo>
                      <a:pt x="7156" y="320"/>
                      <a:pt x="7163" y="305"/>
                      <a:pt x="7175" y="305"/>
                    </a:cubicBezTo>
                    <a:close/>
                    <a:moveTo>
                      <a:pt x="9314" y="305"/>
                    </a:moveTo>
                    <a:cubicBezTo>
                      <a:pt x="9314" y="366"/>
                      <a:pt x="9314" y="396"/>
                      <a:pt x="9283" y="396"/>
                    </a:cubicBezTo>
                    <a:lnTo>
                      <a:pt x="9253" y="366"/>
                    </a:lnTo>
                    <a:lnTo>
                      <a:pt x="9283" y="305"/>
                    </a:lnTo>
                    <a:close/>
                    <a:moveTo>
                      <a:pt x="9952" y="305"/>
                    </a:moveTo>
                    <a:cubicBezTo>
                      <a:pt x="9983" y="305"/>
                      <a:pt x="9983" y="305"/>
                      <a:pt x="9983" y="335"/>
                    </a:cubicBezTo>
                    <a:cubicBezTo>
                      <a:pt x="9983" y="366"/>
                      <a:pt x="9952" y="396"/>
                      <a:pt x="9952" y="396"/>
                    </a:cubicBezTo>
                    <a:cubicBezTo>
                      <a:pt x="9922" y="396"/>
                      <a:pt x="9952" y="335"/>
                      <a:pt x="9952" y="305"/>
                    </a:cubicBezTo>
                    <a:close/>
                    <a:moveTo>
                      <a:pt x="10864" y="335"/>
                    </a:moveTo>
                    <a:cubicBezTo>
                      <a:pt x="10864" y="396"/>
                      <a:pt x="10864" y="426"/>
                      <a:pt x="10834" y="426"/>
                    </a:cubicBezTo>
                    <a:lnTo>
                      <a:pt x="10803" y="366"/>
                    </a:lnTo>
                    <a:lnTo>
                      <a:pt x="10834" y="335"/>
                    </a:lnTo>
                    <a:close/>
                    <a:moveTo>
                      <a:pt x="6700" y="426"/>
                    </a:moveTo>
                    <a:cubicBezTo>
                      <a:pt x="6730" y="426"/>
                      <a:pt x="6730" y="457"/>
                      <a:pt x="6730" y="457"/>
                    </a:cubicBezTo>
                    <a:cubicBezTo>
                      <a:pt x="6730" y="487"/>
                      <a:pt x="6723" y="495"/>
                      <a:pt x="6711" y="495"/>
                    </a:cubicBezTo>
                    <a:cubicBezTo>
                      <a:pt x="6700" y="495"/>
                      <a:pt x="6685" y="487"/>
                      <a:pt x="6669" y="487"/>
                    </a:cubicBezTo>
                    <a:cubicBezTo>
                      <a:pt x="6639" y="457"/>
                      <a:pt x="6639" y="457"/>
                      <a:pt x="6700" y="426"/>
                    </a:cubicBezTo>
                    <a:close/>
                    <a:moveTo>
                      <a:pt x="4906" y="457"/>
                    </a:moveTo>
                    <a:cubicBezTo>
                      <a:pt x="4937" y="487"/>
                      <a:pt x="4937" y="518"/>
                      <a:pt x="4937" y="518"/>
                    </a:cubicBezTo>
                    <a:cubicBezTo>
                      <a:pt x="4937" y="509"/>
                      <a:pt x="4937" y="498"/>
                      <a:pt x="4937" y="487"/>
                    </a:cubicBezTo>
                    <a:cubicBezTo>
                      <a:pt x="4910" y="460"/>
                      <a:pt x="4907" y="457"/>
                      <a:pt x="4906" y="457"/>
                    </a:cubicBezTo>
                    <a:close/>
                    <a:moveTo>
                      <a:pt x="5636" y="487"/>
                    </a:moveTo>
                    <a:cubicBezTo>
                      <a:pt x="5666" y="487"/>
                      <a:pt x="5666" y="487"/>
                      <a:pt x="5666" y="518"/>
                    </a:cubicBezTo>
                    <a:lnTo>
                      <a:pt x="5636" y="518"/>
                    </a:lnTo>
                    <a:lnTo>
                      <a:pt x="5606" y="487"/>
                    </a:lnTo>
                    <a:close/>
                    <a:moveTo>
                      <a:pt x="6153" y="518"/>
                    </a:moveTo>
                    <a:cubicBezTo>
                      <a:pt x="6183" y="518"/>
                      <a:pt x="6213" y="518"/>
                      <a:pt x="6213" y="548"/>
                    </a:cubicBezTo>
                    <a:cubicBezTo>
                      <a:pt x="6213" y="548"/>
                      <a:pt x="6213" y="578"/>
                      <a:pt x="6183" y="578"/>
                    </a:cubicBezTo>
                    <a:cubicBezTo>
                      <a:pt x="6153" y="578"/>
                      <a:pt x="6122" y="548"/>
                      <a:pt x="6122" y="548"/>
                    </a:cubicBezTo>
                    <a:cubicBezTo>
                      <a:pt x="6122" y="518"/>
                      <a:pt x="6153" y="518"/>
                      <a:pt x="6153" y="518"/>
                    </a:cubicBezTo>
                    <a:close/>
                    <a:moveTo>
                      <a:pt x="5423" y="530"/>
                    </a:moveTo>
                    <a:cubicBezTo>
                      <a:pt x="5437" y="530"/>
                      <a:pt x="5442" y="551"/>
                      <a:pt x="5423" y="609"/>
                    </a:cubicBezTo>
                    <a:lnTo>
                      <a:pt x="5362" y="609"/>
                    </a:lnTo>
                    <a:cubicBezTo>
                      <a:pt x="5362" y="578"/>
                      <a:pt x="5362" y="548"/>
                      <a:pt x="5393" y="548"/>
                    </a:cubicBezTo>
                    <a:cubicBezTo>
                      <a:pt x="5404" y="537"/>
                      <a:pt x="5415" y="530"/>
                      <a:pt x="5423" y="530"/>
                    </a:cubicBezTo>
                    <a:close/>
                    <a:moveTo>
                      <a:pt x="12840" y="669"/>
                    </a:moveTo>
                    <a:cubicBezTo>
                      <a:pt x="12901" y="669"/>
                      <a:pt x="12901" y="669"/>
                      <a:pt x="12901" y="700"/>
                    </a:cubicBezTo>
                    <a:cubicBezTo>
                      <a:pt x="12870" y="730"/>
                      <a:pt x="12840" y="730"/>
                      <a:pt x="12809" y="730"/>
                    </a:cubicBezTo>
                    <a:cubicBezTo>
                      <a:pt x="12779" y="700"/>
                      <a:pt x="12809" y="669"/>
                      <a:pt x="12840" y="669"/>
                    </a:cubicBezTo>
                    <a:close/>
                    <a:moveTo>
                      <a:pt x="4385" y="688"/>
                    </a:moveTo>
                    <a:cubicBezTo>
                      <a:pt x="4390" y="688"/>
                      <a:pt x="4390" y="710"/>
                      <a:pt x="4390" y="761"/>
                    </a:cubicBezTo>
                    <a:cubicBezTo>
                      <a:pt x="4359" y="791"/>
                      <a:pt x="4359" y="821"/>
                      <a:pt x="4359" y="821"/>
                    </a:cubicBezTo>
                    <a:cubicBezTo>
                      <a:pt x="4354" y="827"/>
                      <a:pt x="4349" y="830"/>
                      <a:pt x="4346" y="830"/>
                    </a:cubicBezTo>
                    <a:cubicBezTo>
                      <a:pt x="4330" y="830"/>
                      <a:pt x="4335" y="780"/>
                      <a:pt x="4359" y="730"/>
                    </a:cubicBezTo>
                    <a:cubicBezTo>
                      <a:pt x="4373" y="703"/>
                      <a:pt x="4381" y="688"/>
                      <a:pt x="4385" y="688"/>
                    </a:cubicBezTo>
                    <a:close/>
                    <a:moveTo>
                      <a:pt x="5210" y="791"/>
                    </a:moveTo>
                    <a:lnTo>
                      <a:pt x="5241" y="821"/>
                    </a:lnTo>
                    <a:cubicBezTo>
                      <a:pt x="5221" y="821"/>
                      <a:pt x="5200" y="835"/>
                      <a:pt x="5189" y="835"/>
                    </a:cubicBezTo>
                    <a:cubicBezTo>
                      <a:pt x="5183" y="835"/>
                      <a:pt x="5180" y="832"/>
                      <a:pt x="5180" y="821"/>
                    </a:cubicBezTo>
                    <a:cubicBezTo>
                      <a:pt x="5150" y="821"/>
                      <a:pt x="5210" y="791"/>
                      <a:pt x="5210" y="791"/>
                    </a:cubicBezTo>
                    <a:close/>
                    <a:moveTo>
                      <a:pt x="4633" y="791"/>
                    </a:moveTo>
                    <a:cubicBezTo>
                      <a:pt x="4633" y="821"/>
                      <a:pt x="4663" y="852"/>
                      <a:pt x="4633" y="882"/>
                    </a:cubicBezTo>
                    <a:lnTo>
                      <a:pt x="4602" y="882"/>
                    </a:lnTo>
                    <a:cubicBezTo>
                      <a:pt x="4602" y="852"/>
                      <a:pt x="4602" y="821"/>
                      <a:pt x="4602" y="821"/>
                    </a:cubicBezTo>
                    <a:lnTo>
                      <a:pt x="4633" y="791"/>
                    </a:lnTo>
                    <a:close/>
                    <a:moveTo>
                      <a:pt x="13995" y="913"/>
                    </a:moveTo>
                    <a:lnTo>
                      <a:pt x="14025" y="943"/>
                    </a:lnTo>
                    <a:cubicBezTo>
                      <a:pt x="14025" y="965"/>
                      <a:pt x="14025" y="986"/>
                      <a:pt x="14014" y="986"/>
                    </a:cubicBezTo>
                    <a:cubicBezTo>
                      <a:pt x="14010" y="986"/>
                      <a:pt x="14004" y="982"/>
                      <a:pt x="13995" y="973"/>
                    </a:cubicBezTo>
                    <a:lnTo>
                      <a:pt x="13964" y="973"/>
                    </a:lnTo>
                    <a:cubicBezTo>
                      <a:pt x="13964" y="943"/>
                      <a:pt x="13995" y="913"/>
                      <a:pt x="13995" y="913"/>
                    </a:cubicBezTo>
                    <a:close/>
                    <a:moveTo>
                      <a:pt x="3630" y="943"/>
                    </a:moveTo>
                    <a:lnTo>
                      <a:pt x="3630" y="973"/>
                    </a:lnTo>
                    <a:lnTo>
                      <a:pt x="3599" y="1034"/>
                    </a:lnTo>
                    <a:lnTo>
                      <a:pt x="3569" y="1004"/>
                    </a:lnTo>
                    <a:cubicBezTo>
                      <a:pt x="3569" y="973"/>
                      <a:pt x="3599" y="973"/>
                      <a:pt x="3630" y="943"/>
                    </a:cubicBezTo>
                    <a:close/>
                    <a:moveTo>
                      <a:pt x="15179" y="1069"/>
                    </a:moveTo>
                    <a:cubicBezTo>
                      <a:pt x="15178" y="1069"/>
                      <a:pt x="15175" y="1084"/>
                      <a:pt x="15167" y="1100"/>
                    </a:cubicBezTo>
                    <a:lnTo>
                      <a:pt x="15167" y="1100"/>
                    </a:lnTo>
                    <a:cubicBezTo>
                      <a:pt x="15172" y="1099"/>
                      <a:pt x="15176" y="1097"/>
                      <a:pt x="15180" y="1095"/>
                    </a:cubicBezTo>
                    <a:cubicBezTo>
                      <a:pt x="15180" y="1076"/>
                      <a:pt x="15180" y="1069"/>
                      <a:pt x="15179" y="1069"/>
                    </a:cubicBezTo>
                    <a:close/>
                    <a:moveTo>
                      <a:pt x="3780" y="964"/>
                    </a:moveTo>
                    <a:cubicBezTo>
                      <a:pt x="3782" y="964"/>
                      <a:pt x="3782" y="979"/>
                      <a:pt x="3782" y="1004"/>
                    </a:cubicBezTo>
                    <a:cubicBezTo>
                      <a:pt x="3812" y="1065"/>
                      <a:pt x="3812" y="1095"/>
                      <a:pt x="3782" y="1125"/>
                    </a:cubicBezTo>
                    <a:cubicBezTo>
                      <a:pt x="3751" y="1125"/>
                      <a:pt x="3721" y="1156"/>
                      <a:pt x="3721" y="1156"/>
                    </a:cubicBezTo>
                    <a:cubicBezTo>
                      <a:pt x="3721" y="1156"/>
                      <a:pt x="3721" y="1095"/>
                      <a:pt x="3751" y="1065"/>
                    </a:cubicBezTo>
                    <a:cubicBezTo>
                      <a:pt x="3769" y="993"/>
                      <a:pt x="3777" y="964"/>
                      <a:pt x="3780" y="964"/>
                    </a:cubicBezTo>
                    <a:close/>
                    <a:moveTo>
                      <a:pt x="6609" y="1125"/>
                    </a:moveTo>
                    <a:cubicBezTo>
                      <a:pt x="6609" y="1125"/>
                      <a:pt x="6578" y="1156"/>
                      <a:pt x="6578" y="1217"/>
                    </a:cubicBezTo>
                    <a:cubicBezTo>
                      <a:pt x="6589" y="1228"/>
                      <a:pt x="6596" y="1235"/>
                      <a:pt x="6602" y="1235"/>
                    </a:cubicBezTo>
                    <a:cubicBezTo>
                      <a:pt x="6613" y="1235"/>
                      <a:pt x="6620" y="1214"/>
                      <a:pt x="6639" y="1156"/>
                    </a:cubicBezTo>
                    <a:cubicBezTo>
                      <a:pt x="6639" y="1125"/>
                      <a:pt x="6639" y="1125"/>
                      <a:pt x="6609" y="1125"/>
                    </a:cubicBezTo>
                    <a:close/>
                    <a:moveTo>
                      <a:pt x="16062" y="1429"/>
                    </a:moveTo>
                    <a:cubicBezTo>
                      <a:pt x="16062" y="1445"/>
                      <a:pt x="16054" y="1452"/>
                      <a:pt x="16050" y="1452"/>
                    </a:cubicBezTo>
                    <a:cubicBezTo>
                      <a:pt x="16046" y="1452"/>
                      <a:pt x="16046" y="1445"/>
                      <a:pt x="16062" y="1429"/>
                    </a:cubicBezTo>
                    <a:close/>
                    <a:moveTo>
                      <a:pt x="16396" y="1551"/>
                    </a:moveTo>
                    <a:cubicBezTo>
                      <a:pt x="16396" y="1551"/>
                      <a:pt x="16396" y="1551"/>
                      <a:pt x="16396" y="1612"/>
                    </a:cubicBezTo>
                    <a:lnTo>
                      <a:pt x="16366" y="1612"/>
                    </a:lnTo>
                    <a:lnTo>
                      <a:pt x="16335" y="1581"/>
                    </a:lnTo>
                    <a:cubicBezTo>
                      <a:pt x="16366" y="1551"/>
                      <a:pt x="16396" y="1551"/>
                      <a:pt x="16396" y="1551"/>
                    </a:cubicBezTo>
                    <a:close/>
                    <a:moveTo>
                      <a:pt x="2536" y="1551"/>
                    </a:moveTo>
                    <a:cubicBezTo>
                      <a:pt x="2475" y="1551"/>
                      <a:pt x="2444" y="1581"/>
                      <a:pt x="2475" y="1612"/>
                    </a:cubicBezTo>
                    <a:cubicBezTo>
                      <a:pt x="2475" y="1627"/>
                      <a:pt x="2482" y="1635"/>
                      <a:pt x="2498" y="1635"/>
                    </a:cubicBezTo>
                    <a:cubicBezTo>
                      <a:pt x="2513" y="1635"/>
                      <a:pt x="2536" y="1627"/>
                      <a:pt x="2566" y="1612"/>
                    </a:cubicBezTo>
                    <a:cubicBezTo>
                      <a:pt x="2596" y="1612"/>
                      <a:pt x="2596" y="1581"/>
                      <a:pt x="2596" y="1581"/>
                    </a:cubicBezTo>
                    <a:cubicBezTo>
                      <a:pt x="2596" y="1551"/>
                      <a:pt x="2566" y="1551"/>
                      <a:pt x="2536" y="1551"/>
                    </a:cubicBezTo>
                    <a:close/>
                    <a:moveTo>
                      <a:pt x="2353" y="1551"/>
                    </a:moveTo>
                    <a:cubicBezTo>
                      <a:pt x="2384" y="1551"/>
                      <a:pt x="2384" y="1581"/>
                      <a:pt x="2353" y="1612"/>
                    </a:cubicBezTo>
                    <a:cubicBezTo>
                      <a:pt x="2323" y="1642"/>
                      <a:pt x="2292" y="1642"/>
                      <a:pt x="2292" y="1642"/>
                    </a:cubicBezTo>
                    <a:cubicBezTo>
                      <a:pt x="2292" y="1612"/>
                      <a:pt x="2323" y="1551"/>
                      <a:pt x="2353" y="1551"/>
                    </a:cubicBezTo>
                    <a:close/>
                    <a:moveTo>
                      <a:pt x="16730" y="1673"/>
                    </a:moveTo>
                    <a:cubicBezTo>
                      <a:pt x="16730" y="1703"/>
                      <a:pt x="16730" y="1733"/>
                      <a:pt x="16700" y="1733"/>
                    </a:cubicBezTo>
                    <a:lnTo>
                      <a:pt x="16670" y="1703"/>
                    </a:lnTo>
                    <a:lnTo>
                      <a:pt x="16730" y="1673"/>
                    </a:lnTo>
                    <a:close/>
                    <a:moveTo>
                      <a:pt x="773" y="1916"/>
                    </a:moveTo>
                    <a:lnTo>
                      <a:pt x="742" y="1946"/>
                    </a:lnTo>
                    <a:lnTo>
                      <a:pt x="803" y="1946"/>
                    </a:lnTo>
                    <a:cubicBezTo>
                      <a:pt x="803" y="1916"/>
                      <a:pt x="803" y="1916"/>
                      <a:pt x="773" y="1916"/>
                    </a:cubicBezTo>
                    <a:close/>
                    <a:moveTo>
                      <a:pt x="16836" y="1964"/>
                    </a:moveTo>
                    <a:cubicBezTo>
                      <a:pt x="16865" y="1964"/>
                      <a:pt x="16873" y="1985"/>
                      <a:pt x="16852" y="2007"/>
                    </a:cubicBezTo>
                    <a:cubicBezTo>
                      <a:pt x="16852" y="2022"/>
                      <a:pt x="16852" y="2030"/>
                      <a:pt x="16848" y="2030"/>
                    </a:cubicBezTo>
                    <a:cubicBezTo>
                      <a:pt x="16844" y="2030"/>
                      <a:pt x="16837" y="2022"/>
                      <a:pt x="16822" y="2007"/>
                    </a:cubicBezTo>
                    <a:cubicBezTo>
                      <a:pt x="16761" y="1976"/>
                      <a:pt x="16761" y="1976"/>
                      <a:pt x="16791" y="1976"/>
                    </a:cubicBezTo>
                    <a:cubicBezTo>
                      <a:pt x="16809" y="1968"/>
                      <a:pt x="16824" y="1964"/>
                      <a:pt x="16836" y="1964"/>
                    </a:cubicBezTo>
                    <a:close/>
                    <a:moveTo>
                      <a:pt x="17004" y="2068"/>
                    </a:moveTo>
                    <a:cubicBezTo>
                      <a:pt x="17034" y="2068"/>
                      <a:pt x="17034" y="2068"/>
                      <a:pt x="17034" y="2098"/>
                    </a:cubicBezTo>
                    <a:lnTo>
                      <a:pt x="17004" y="2098"/>
                    </a:lnTo>
                    <a:lnTo>
                      <a:pt x="16974" y="2068"/>
                    </a:lnTo>
                    <a:close/>
                    <a:moveTo>
                      <a:pt x="16882" y="2156"/>
                    </a:moveTo>
                    <a:cubicBezTo>
                      <a:pt x="16871" y="2160"/>
                      <a:pt x="16861" y="2170"/>
                      <a:pt x="16852" y="2189"/>
                    </a:cubicBezTo>
                    <a:cubicBezTo>
                      <a:pt x="16864" y="2212"/>
                      <a:pt x="16866" y="2222"/>
                      <a:pt x="16867" y="2222"/>
                    </a:cubicBezTo>
                    <a:cubicBezTo>
                      <a:pt x="16868" y="2222"/>
                      <a:pt x="16864" y="2196"/>
                      <a:pt x="16882" y="2159"/>
                    </a:cubicBezTo>
                    <a:cubicBezTo>
                      <a:pt x="16882" y="2158"/>
                      <a:pt x="16882" y="2157"/>
                      <a:pt x="16882" y="2156"/>
                    </a:cubicBezTo>
                    <a:close/>
                    <a:moveTo>
                      <a:pt x="792" y="2106"/>
                    </a:moveTo>
                    <a:cubicBezTo>
                      <a:pt x="803" y="2106"/>
                      <a:pt x="818" y="2113"/>
                      <a:pt x="833" y="2128"/>
                    </a:cubicBezTo>
                    <a:lnTo>
                      <a:pt x="803" y="2128"/>
                    </a:lnTo>
                    <a:cubicBezTo>
                      <a:pt x="794" y="2120"/>
                      <a:pt x="788" y="2116"/>
                      <a:pt x="784" y="2116"/>
                    </a:cubicBezTo>
                    <a:cubicBezTo>
                      <a:pt x="775" y="2116"/>
                      <a:pt x="782" y="2137"/>
                      <a:pt x="803" y="2159"/>
                    </a:cubicBezTo>
                    <a:lnTo>
                      <a:pt x="833" y="2220"/>
                    </a:lnTo>
                    <a:cubicBezTo>
                      <a:pt x="833" y="2229"/>
                      <a:pt x="828" y="2232"/>
                      <a:pt x="821" y="2232"/>
                    </a:cubicBezTo>
                    <a:cubicBezTo>
                      <a:pt x="803" y="2232"/>
                      <a:pt x="773" y="2211"/>
                      <a:pt x="773" y="2189"/>
                    </a:cubicBezTo>
                    <a:cubicBezTo>
                      <a:pt x="712" y="2128"/>
                      <a:pt x="712" y="2128"/>
                      <a:pt x="773" y="2128"/>
                    </a:cubicBezTo>
                    <a:cubicBezTo>
                      <a:pt x="773" y="2113"/>
                      <a:pt x="780" y="2106"/>
                      <a:pt x="792" y="2106"/>
                    </a:cubicBezTo>
                    <a:close/>
                    <a:moveTo>
                      <a:pt x="17156" y="2220"/>
                    </a:moveTo>
                    <a:cubicBezTo>
                      <a:pt x="17166" y="2230"/>
                      <a:pt x="17176" y="2233"/>
                      <a:pt x="17183" y="2233"/>
                    </a:cubicBezTo>
                    <a:cubicBezTo>
                      <a:pt x="17196" y="2233"/>
                      <a:pt x="17196" y="2220"/>
                      <a:pt x="17156" y="2220"/>
                    </a:cubicBezTo>
                    <a:close/>
                    <a:moveTo>
                      <a:pt x="17277" y="2189"/>
                    </a:moveTo>
                    <a:cubicBezTo>
                      <a:pt x="17308" y="2220"/>
                      <a:pt x="17308" y="2220"/>
                      <a:pt x="17277" y="2250"/>
                    </a:cubicBezTo>
                    <a:lnTo>
                      <a:pt x="17247" y="2220"/>
                    </a:lnTo>
                    <a:lnTo>
                      <a:pt x="17247" y="2189"/>
                    </a:lnTo>
                    <a:close/>
                    <a:moveTo>
                      <a:pt x="17551" y="2250"/>
                    </a:moveTo>
                    <a:lnTo>
                      <a:pt x="17551" y="2280"/>
                    </a:lnTo>
                    <a:cubicBezTo>
                      <a:pt x="17581" y="2280"/>
                      <a:pt x="17581" y="2311"/>
                      <a:pt x="17581" y="2311"/>
                    </a:cubicBezTo>
                    <a:cubicBezTo>
                      <a:pt x="17581" y="2311"/>
                      <a:pt x="17568" y="2324"/>
                      <a:pt x="17550" y="2324"/>
                    </a:cubicBezTo>
                    <a:cubicBezTo>
                      <a:pt x="17541" y="2324"/>
                      <a:pt x="17532" y="2321"/>
                      <a:pt x="17522" y="2312"/>
                    </a:cubicBezTo>
                    <a:lnTo>
                      <a:pt x="17522" y="2312"/>
                    </a:lnTo>
                    <a:cubicBezTo>
                      <a:pt x="17525" y="2299"/>
                      <a:pt x="17532" y="2269"/>
                      <a:pt x="17551" y="2250"/>
                    </a:cubicBezTo>
                    <a:close/>
                    <a:moveTo>
                      <a:pt x="469" y="2250"/>
                    </a:moveTo>
                    <a:cubicBezTo>
                      <a:pt x="499" y="2250"/>
                      <a:pt x="499" y="2250"/>
                      <a:pt x="529" y="2280"/>
                    </a:cubicBezTo>
                    <a:cubicBezTo>
                      <a:pt x="529" y="2280"/>
                      <a:pt x="499" y="2311"/>
                      <a:pt x="469" y="2341"/>
                    </a:cubicBezTo>
                    <a:lnTo>
                      <a:pt x="438" y="2311"/>
                    </a:lnTo>
                    <a:cubicBezTo>
                      <a:pt x="408" y="2280"/>
                      <a:pt x="438" y="2280"/>
                      <a:pt x="469" y="2250"/>
                    </a:cubicBezTo>
                    <a:close/>
                    <a:moveTo>
                      <a:pt x="621" y="2736"/>
                    </a:moveTo>
                    <a:cubicBezTo>
                      <a:pt x="621" y="2736"/>
                      <a:pt x="621" y="2797"/>
                      <a:pt x="621" y="2828"/>
                    </a:cubicBezTo>
                    <a:lnTo>
                      <a:pt x="651" y="2797"/>
                    </a:lnTo>
                    <a:cubicBezTo>
                      <a:pt x="681" y="2797"/>
                      <a:pt x="681" y="2767"/>
                      <a:pt x="651" y="2736"/>
                    </a:cubicBezTo>
                    <a:close/>
                    <a:moveTo>
                      <a:pt x="18592" y="2835"/>
                    </a:moveTo>
                    <a:cubicBezTo>
                      <a:pt x="18607" y="2835"/>
                      <a:pt x="18615" y="2843"/>
                      <a:pt x="18615" y="2858"/>
                    </a:cubicBezTo>
                    <a:cubicBezTo>
                      <a:pt x="18615" y="2858"/>
                      <a:pt x="18585" y="2888"/>
                      <a:pt x="18554" y="2888"/>
                    </a:cubicBezTo>
                    <a:cubicBezTo>
                      <a:pt x="18554" y="2888"/>
                      <a:pt x="18527" y="2902"/>
                      <a:pt x="18518" y="2902"/>
                    </a:cubicBezTo>
                    <a:cubicBezTo>
                      <a:pt x="18514" y="2902"/>
                      <a:pt x="18514" y="2898"/>
                      <a:pt x="18524" y="2888"/>
                    </a:cubicBezTo>
                    <a:lnTo>
                      <a:pt x="18524" y="2858"/>
                    </a:lnTo>
                    <a:cubicBezTo>
                      <a:pt x="18554" y="2843"/>
                      <a:pt x="18577" y="2835"/>
                      <a:pt x="18592" y="2835"/>
                    </a:cubicBezTo>
                    <a:close/>
                    <a:moveTo>
                      <a:pt x="19496" y="3253"/>
                    </a:moveTo>
                    <a:cubicBezTo>
                      <a:pt x="19496" y="3284"/>
                      <a:pt x="19496" y="3284"/>
                      <a:pt x="19496" y="3314"/>
                    </a:cubicBezTo>
                    <a:cubicBezTo>
                      <a:pt x="19476" y="3314"/>
                      <a:pt x="19456" y="3327"/>
                      <a:pt x="19436" y="3327"/>
                    </a:cubicBezTo>
                    <a:cubicBezTo>
                      <a:pt x="19425" y="3327"/>
                      <a:pt x="19415" y="3324"/>
                      <a:pt x="19405" y="3314"/>
                    </a:cubicBezTo>
                    <a:cubicBezTo>
                      <a:pt x="19375" y="3314"/>
                      <a:pt x="19436" y="3253"/>
                      <a:pt x="19496" y="3253"/>
                    </a:cubicBezTo>
                    <a:close/>
                    <a:moveTo>
                      <a:pt x="22620" y="5855"/>
                    </a:moveTo>
                    <a:cubicBezTo>
                      <a:pt x="22625" y="5855"/>
                      <a:pt x="22627" y="5858"/>
                      <a:pt x="22627" y="5867"/>
                    </a:cubicBezTo>
                    <a:cubicBezTo>
                      <a:pt x="22718" y="5867"/>
                      <a:pt x="22688" y="5898"/>
                      <a:pt x="22597" y="5928"/>
                    </a:cubicBezTo>
                    <a:cubicBezTo>
                      <a:pt x="22536" y="5928"/>
                      <a:pt x="22536" y="5928"/>
                      <a:pt x="22566" y="5898"/>
                    </a:cubicBezTo>
                    <a:cubicBezTo>
                      <a:pt x="22588" y="5876"/>
                      <a:pt x="22609" y="5855"/>
                      <a:pt x="22620" y="5855"/>
                    </a:cubicBezTo>
                    <a:close/>
                    <a:moveTo>
                      <a:pt x="8250" y="1"/>
                    </a:moveTo>
                    <a:cubicBezTo>
                      <a:pt x="8189" y="62"/>
                      <a:pt x="8007" y="62"/>
                      <a:pt x="7916" y="62"/>
                    </a:cubicBezTo>
                    <a:cubicBezTo>
                      <a:pt x="7885" y="62"/>
                      <a:pt x="7855" y="62"/>
                      <a:pt x="7794" y="92"/>
                    </a:cubicBezTo>
                    <a:cubicBezTo>
                      <a:pt x="7764" y="107"/>
                      <a:pt x="7748" y="115"/>
                      <a:pt x="7737" y="115"/>
                    </a:cubicBezTo>
                    <a:cubicBezTo>
                      <a:pt x="7726" y="115"/>
                      <a:pt x="7718" y="107"/>
                      <a:pt x="7703" y="92"/>
                    </a:cubicBezTo>
                    <a:cubicBezTo>
                      <a:pt x="7703" y="74"/>
                      <a:pt x="7642" y="57"/>
                      <a:pt x="7591" y="57"/>
                    </a:cubicBezTo>
                    <a:cubicBezTo>
                      <a:pt x="7553" y="57"/>
                      <a:pt x="7520" y="66"/>
                      <a:pt x="7520" y="92"/>
                    </a:cubicBezTo>
                    <a:lnTo>
                      <a:pt x="7490" y="62"/>
                    </a:lnTo>
                    <a:cubicBezTo>
                      <a:pt x="7484" y="56"/>
                      <a:pt x="7478" y="53"/>
                      <a:pt x="7473" y="53"/>
                    </a:cubicBezTo>
                    <a:cubicBezTo>
                      <a:pt x="7449" y="53"/>
                      <a:pt x="7429" y="98"/>
                      <a:pt x="7429" y="122"/>
                    </a:cubicBezTo>
                    <a:cubicBezTo>
                      <a:pt x="7429" y="150"/>
                      <a:pt x="7423" y="165"/>
                      <a:pt x="7414" y="165"/>
                    </a:cubicBezTo>
                    <a:cubicBezTo>
                      <a:pt x="7402" y="165"/>
                      <a:pt x="7385" y="142"/>
                      <a:pt x="7368" y="92"/>
                    </a:cubicBezTo>
                    <a:cubicBezTo>
                      <a:pt x="7368" y="46"/>
                      <a:pt x="7361" y="31"/>
                      <a:pt x="7353" y="31"/>
                    </a:cubicBezTo>
                    <a:cubicBezTo>
                      <a:pt x="7346" y="31"/>
                      <a:pt x="7338" y="46"/>
                      <a:pt x="7338" y="62"/>
                    </a:cubicBezTo>
                    <a:cubicBezTo>
                      <a:pt x="7317" y="83"/>
                      <a:pt x="7295" y="105"/>
                      <a:pt x="7274" y="105"/>
                    </a:cubicBezTo>
                    <a:cubicBezTo>
                      <a:pt x="7265" y="105"/>
                      <a:pt x="7256" y="101"/>
                      <a:pt x="7247" y="92"/>
                    </a:cubicBezTo>
                    <a:cubicBezTo>
                      <a:pt x="7217" y="92"/>
                      <a:pt x="7186" y="92"/>
                      <a:pt x="7217" y="153"/>
                    </a:cubicBezTo>
                    <a:cubicBezTo>
                      <a:pt x="7217" y="214"/>
                      <a:pt x="7186" y="214"/>
                      <a:pt x="7156" y="214"/>
                    </a:cubicBezTo>
                    <a:cubicBezTo>
                      <a:pt x="7156" y="185"/>
                      <a:pt x="7156" y="183"/>
                      <a:pt x="7156" y="130"/>
                    </a:cubicBezTo>
                    <a:lnTo>
                      <a:pt x="7156" y="130"/>
                    </a:lnTo>
                    <a:cubicBezTo>
                      <a:pt x="7148" y="135"/>
                      <a:pt x="7136" y="142"/>
                      <a:pt x="7125" y="153"/>
                    </a:cubicBezTo>
                    <a:cubicBezTo>
                      <a:pt x="7095" y="153"/>
                      <a:pt x="7034" y="122"/>
                      <a:pt x="7004" y="92"/>
                    </a:cubicBezTo>
                    <a:cubicBezTo>
                      <a:pt x="6991" y="79"/>
                      <a:pt x="6979" y="72"/>
                      <a:pt x="6972" y="72"/>
                    </a:cubicBezTo>
                    <a:cubicBezTo>
                      <a:pt x="6964" y="72"/>
                      <a:pt x="6968" y="87"/>
                      <a:pt x="7004" y="122"/>
                    </a:cubicBezTo>
                    <a:cubicBezTo>
                      <a:pt x="7004" y="183"/>
                      <a:pt x="7004" y="183"/>
                      <a:pt x="6943" y="183"/>
                    </a:cubicBezTo>
                    <a:cubicBezTo>
                      <a:pt x="6928" y="183"/>
                      <a:pt x="6913" y="191"/>
                      <a:pt x="6901" y="191"/>
                    </a:cubicBezTo>
                    <a:cubicBezTo>
                      <a:pt x="6890" y="191"/>
                      <a:pt x="6882" y="183"/>
                      <a:pt x="6882" y="153"/>
                    </a:cubicBezTo>
                    <a:cubicBezTo>
                      <a:pt x="6882" y="138"/>
                      <a:pt x="6882" y="130"/>
                      <a:pt x="6875" y="130"/>
                    </a:cubicBezTo>
                    <a:cubicBezTo>
                      <a:pt x="6867" y="130"/>
                      <a:pt x="6852" y="138"/>
                      <a:pt x="6821" y="153"/>
                    </a:cubicBezTo>
                    <a:cubicBezTo>
                      <a:pt x="6730" y="153"/>
                      <a:pt x="6639" y="244"/>
                      <a:pt x="6639" y="335"/>
                    </a:cubicBezTo>
                    <a:cubicBezTo>
                      <a:pt x="6639" y="366"/>
                      <a:pt x="6639" y="381"/>
                      <a:pt x="6635" y="381"/>
                    </a:cubicBezTo>
                    <a:cubicBezTo>
                      <a:pt x="6631" y="381"/>
                      <a:pt x="6624" y="366"/>
                      <a:pt x="6609" y="335"/>
                    </a:cubicBezTo>
                    <a:cubicBezTo>
                      <a:pt x="6609" y="305"/>
                      <a:pt x="6578" y="305"/>
                      <a:pt x="6548" y="305"/>
                    </a:cubicBezTo>
                    <a:cubicBezTo>
                      <a:pt x="6548" y="315"/>
                      <a:pt x="6544" y="318"/>
                      <a:pt x="6541" y="318"/>
                    </a:cubicBezTo>
                    <a:cubicBezTo>
                      <a:pt x="6534" y="318"/>
                      <a:pt x="6528" y="305"/>
                      <a:pt x="6548" y="305"/>
                    </a:cubicBezTo>
                    <a:cubicBezTo>
                      <a:pt x="6548" y="274"/>
                      <a:pt x="6578" y="274"/>
                      <a:pt x="6609" y="274"/>
                    </a:cubicBezTo>
                    <a:lnTo>
                      <a:pt x="6578" y="244"/>
                    </a:lnTo>
                    <a:cubicBezTo>
                      <a:pt x="6564" y="203"/>
                      <a:pt x="6551" y="186"/>
                      <a:pt x="6540" y="186"/>
                    </a:cubicBezTo>
                    <a:cubicBezTo>
                      <a:pt x="6527" y="186"/>
                      <a:pt x="6517" y="211"/>
                      <a:pt x="6517" y="244"/>
                    </a:cubicBezTo>
                    <a:cubicBezTo>
                      <a:pt x="6502" y="259"/>
                      <a:pt x="6495" y="267"/>
                      <a:pt x="6487" y="267"/>
                    </a:cubicBezTo>
                    <a:cubicBezTo>
                      <a:pt x="6479" y="267"/>
                      <a:pt x="6472" y="259"/>
                      <a:pt x="6457" y="244"/>
                    </a:cubicBezTo>
                    <a:cubicBezTo>
                      <a:pt x="6435" y="222"/>
                      <a:pt x="6398" y="201"/>
                      <a:pt x="6390" y="201"/>
                    </a:cubicBezTo>
                    <a:cubicBezTo>
                      <a:pt x="6386" y="201"/>
                      <a:pt x="6387" y="205"/>
                      <a:pt x="6396" y="214"/>
                    </a:cubicBezTo>
                    <a:cubicBezTo>
                      <a:pt x="6396" y="214"/>
                      <a:pt x="6369" y="227"/>
                      <a:pt x="6342" y="227"/>
                    </a:cubicBezTo>
                    <a:cubicBezTo>
                      <a:pt x="6328" y="227"/>
                      <a:pt x="6315" y="224"/>
                      <a:pt x="6305" y="214"/>
                    </a:cubicBezTo>
                    <a:cubicBezTo>
                      <a:pt x="6244" y="214"/>
                      <a:pt x="6213" y="214"/>
                      <a:pt x="6213" y="244"/>
                    </a:cubicBezTo>
                    <a:cubicBezTo>
                      <a:pt x="6213" y="274"/>
                      <a:pt x="6183" y="274"/>
                      <a:pt x="6153" y="305"/>
                    </a:cubicBezTo>
                    <a:cubicBezTo>
                      <a:pt x="6122" y="305"/>
                      <a:pt x="6092" y="305"/>
                      <a:pt x="6092" y="335"/>
                    </a:cubicBezTo>
                    <a:cubicBezTo>
                      <a:pt x="6092" y="366"/>
                      <a:pt x="6092" y="396"/>
                      <a:pt x="6031" y="426"/>
                    </a:cubicBezTo>
                    <a:cubicBezTo>
                      <a:pt x="6006" y="439"/>
                      <a:pt x="5991" y="446"/>
                      <a:pt x="5980" y="446"/>
                    </a:cubicBezTo>
                    <a:cubicBezTo>
                      <a:pt x="5965" y="446"/>
                      <a:pt x="5958" y="432"/>
                      <a:pt x="5940" y="396"/>
                    </a:cubicBezTo>
                    <a:cubicBezTo>
                      <a:pt x="5970" y="396"/>
                      <a:pt x="5970" y="366"/>
                      <a:pt x="5970" y="366"/>
                    </a:cubicBezTo>
                    <a:cubicBezTo>
                      <a:pt x="5970" y="366"/>
                      <a:pt x="5970" y="335"/>
                      <a:pt x="5940" y="335"/>
                    </a:cubicBezTo>
                    <a:lnTo>
                      <a:pt x="5910" y="335"/>
                    </a:lnTo>
                    <a:cubicBezTo>
                      <a:pt x="5910" y="347"/>
                      <a:pt x="5914" y="359"/>
                      <a:pt x="5920" y="369"/>
                    </a:cubicBezTo>
                    <a:lnTo>
                      <a:pt x="5920" y="369"/>
                    </a:lnTo>
                    <a:cubicBezTo>
                      <a:pt x="5909" y="366"/>
                      <a:pt x="5894" y="366"/>
                      <a:pt x="5879" y="366"/>
                    </a:cubicBezTo>
                    <a:cubicBezTo>
                      <a:pt x="5879" y="366"/>
                      <a:pt x="5849" y="366"/>
                      <a:pt x="5818" y="335"/>
                    </a:cubicBezTo>
                    <a:cubicBezTo>
                      <a:pt x="5801" y="326"/>
                      <a:pt x="5791" y="323"/>
                      <a:pt x="5785" y="323"/>
                    </a:cubicBezTo>
                    <a:cubicBezTo>
                      <a:pt x="5773" y="323"/>
                      <a:pt x="5788" y="344"/>
                      <a:pt x="5788" y="366"/>
                    </a:cubicBezTo>
                    <a:cubicBezTo>
                      <a:pt x="5788" y="426"/>
                      <a:pt x="5788" y="457"/>
                      <a:pt x="5788" y="457"/>
                    </a:cubicBezTo>
                    <a:cubicBezTo>
                      <a:pt x="5758" y="457"/>
                      <a:pt x="5727" y="396"/>
                      <a:pt x="5727" y="366"/>
                    </a:cubicBezTo>
                    <a:cubicBezTo>
                      <a:pt x="5697" y="335"/>
                      <a:pt x="5682" y="320"/>
                      <a:pt x="5678" y="320"/>
                    </a:cubicBezTo>
                    <a:cubicBezTo>
                      <a:pt x="5674" y="320"/>
                      <a:pt x="5682" y="335"/>
                      <a:pt x="5697" y="366"/>
                    </a:cubicBezTo>
                    <a:cubicBezTo>
                      <a:pt x="5697" y="387"/>
                      <a:pt x="5682" y="409"/>
                      <a:pt x="5651" y="409"/>
                    </a:cubicBezTo>
                    <a:cubicBezTo>
                      <a:pt x="5639" y="409"/>
                      <a:pt x="5623" y="405"/>
                      <a:pt x="5606" y="396"/>
                    </a:cubicBezTo>
                    <a:cubicBezTo>
                      <a:pt x="5575" y="411"/>
                      <a:pt x="5545" y="419"/>
                      <a:pt x="5522" y="419"/>
                    </a:cubicBezTo>
                    <a:cubicBezTo>
                      <a:pt x="5499" y="419"/>
                      <a:pt x="5484" y="411"/>
                      <a:pt x="5484" y="396"/>
                    </a:cubicBezTo>
                    <a:cubicBezTo>
                      <a:pt x="5474" y="386"/>
                      <a:pt x="5464" y="382"/>
                      <a:pt x="5455" y="382"/>
                    </a:cubicBezTo>
                    <a:cubicBezTo>
                      <a:pt x="5437" y="382"/>
                      <a:pt x="5423" y="396"/>
                      <a:pt x="5423" y="396"/>
                    </a:cubicBezTo>
                    <a:cubicBezTo>
                      <a:pt x="5405" y="432"/>
                      <a:pt x="5398" y="446"/>
                      <a:pt x="5371" y="446"/>
                    </a:cubicBezTo>
                    <a:cubicBezTo>
                      <a:pt x="5351" y="446"/>
                      <a:pt x="5322" y="439"/>
                      <a:pt x="5271" y="426"/>
                    </a:cubicBezTo>
                    <a:cubicBezTo>
                      <a:pt x="5208" y="414"/>
                      <a:pt x="5171" y="406"/>
                      <a:pt x="5152" y="406"/>
                    </a:cubicBezTo>
                    <a:cubicBezTo>
                      <a:pt x="5124" y="406"/>
                      <a:pt x="5132" y="421"/>
                      <a:pt x="5150" y="457"/>
                    </a:cubicBezTo>
                    <a:cubicBezTo>
                      <a:pt x="5150" y="474"/>
                      <a:pt x="5150" y="492"/>
                      <a:pt x="5144" y="492"/>
                    </a:cubicBezTo>
                    <a:cubicBezTo>
                      <a:pt x="5139" y="492"/>
                      <a:pt x="5132" y="482"/>
                      <a:pt x="5119" y="457"/>
                    </a:cubicBezTo>
                    <a:cubicBezTo>
                      <a:pt x="5113" y="451"/>
                      <a:pt x="5108" y="448"/>
                      <a:pt x="5102" y="448"/>
                    </a:cubicBezTo>
                    <a:cubicBezTo>
                      <a:pt x="5076" y="448"/>
                      <a:pt x="5047" y="493"/>
                      <a:pt x="4998" y="518"/>
                    </a:cubicBezTo>
                    <a:cubicBezTo>
                      <a:pt x="4967" y="548"/>
                      <a:pt x="4998" y="639"/>
                      <a:pt x="4998" y="669"/>
                    </a:cubicBezTo>
                    <a:cubicBezTo>
                      <a:pt x="5015" y="705"/>
                      <a:pt x="5023" y="720"/>
                      <a:pt x="5014" y="720"/>
                    </a:cubicBezTo>
                    <a:cubicBezTo>
                      <a:pt x="5007" y="720"/>
                      <a:pt x="4992" y="712"/>
                      <a:pt x="4967" y="700"/>
                    </a:cubicBezTo>
                    <a:cubicBezTo>
                      <a:pt x="4958" y="709"/>
                      <a:pt x="4947" y="712"/>
                      <a:pt x="4935" y="712"/>
                    </a:cubicBezTo>
                    <a:cubicBezTo>
                      <a:pt x="4906" y="712"/>
                      <a:pt x="4876" y="691"/>
                      <a:pt x="4876" y="669"/>
                    </a:cubicBezTo>
                    <a:cubicBezTo>
                      <a:pt x="4876" y="609"/>
                      <a:pt x="4906" y="609"/>
                      <a:pt x="4906" y="609"/>
                    </a:cubicBezTo>
                    <a:lnTo>
                      <a:pt x="4937" y="609"/>
                    </a:lnTo>
                    <a:cubicBezTo>
                      <a:pt x="4937" y="578"/>
                      <a:pt x="4906" y="548"/>
                      <a:pt x="4876" y="548"/>
                    </a:cubicBezTo>
                    <a:cubicBezTo>
                      <a:pt x="4858" y="539"/>
                      <a:pt x="4843" y="535"/>
                      <a:pt x="4831" y="535"/>
                    </a:cubicBezTo>
                    <a:cubicBezTo>
                      <a:pt x="4803" y="535"/>
                      <a:pt x="4794" y="557"/>
                      <a:pt x="4815" y="578"/>
                    </a:cubicBezTo>
                    <a:cubicBezTo>
                      <a:pt x="4800" y="563"/>
                      <a:pt x="4777" y="555"/>
                      <a:pt x="4751" y="555"/>
                    </a:cubicBezTo>
                    <a:cubicBezTo>
                      <a:pt x="4724" y="555"/>
                      <a:pt x="4694" y="563"/>
                      <a:pt x="4663" y="578"/>
                    </a:cubicBezTo>
                    <a:cubicBezTo>
                      <a:pt x="4623" y="578"/>
                      <a:pt x="4569" y="592"/>
                      <a:pt x="4528" y="592"/>
                    </a:cubicBezTo>
                    <a:cubicBezTo>
                      <a:pt x="4508" y="592"/>
                      <a:pt x="4491" y="588"/>
                      <a:pt x="4481" y="578"/>
                    </a:cubicBezTo>
                    <a:cubicBezTo>
                      <a:pt x="4420" y="578"/>
                      <a:pt x="4390" y="609"/>
                      <a:pt x="4390" y="639"/>
                    </a:cubicBezTo>
                    <a:cubicBezTo>
                      <a:pt x="4408" y="675"/>
                      <a:pt x="4404" y="689"/>
                      <a:pt x="4399" y="689"/>
                    </a:cubicBezTo>
                    <a:cubicBezTo>
                      <a:pt x="4395" y="689"/>
                      <a:pt x="4390" y="682"/>
                      <a:pt x="4390" y="669"/>
                    </a:cubicBezTo>
                    <a:cubicBezTo>
                      <a:pt x="4373" y="653"/>
                      <a:pt x="4332" y="645"/>
                      <a:pt x="4282" y="645"/>
                    </a:cubicBezTo>
                    <a:cubicBezTo>
                      <a:pt x="4151" y="645"/>
                      <a:pt x="3956" y="695"/>
                      <a:pt x="3934" y="761"/>
                    </a:cubicBezTo>
                    <a:lnTo>
                      <a:pt x="3873" y="761"/>
                    </a:lnTo>
                    <a:cubicBezTo>
                      <a:pt x="3861" y="755"/>
                      <a:pt x="3846" y="752"/>
                      <a:pt x="3830" y="752"/>
                    </a:cubicBezTo>
                    <a:cubicBezTo>
                      <a:pt x="3759" y="752"/>
                      <a:pt x="3654" y="797"/>
                      <a:pt x="3630" y="821"/>
                    </a:cubicBezTo>
                    <a:cubicBezTo>
                      <a:pt x="3630" y="821"/>
                      <a:pt x="3599" y="852"/>
                      <a:pt x="3539" y="852"/>
                    </a:cubicBezTo>
                    <a:cubicBezTo>
                      <a:pt x="3478" y="852"/>
                      <a:pt x="3447" y="852"/>
                      <a:pt x="3447" y="882"/>
                    </a:cubicBezTo>
                    <a:cubicBezTo>
                      <a:pt x="3425" y="927"/>
                      <a:pt x="3419" y="955"/>
                      <a:pt x="3418" y="955"/>
                    </a:cubicBezTo>
                    <a:cubicBezTo>
                      <a:pt x="3417" y="955"/>
                      <a:pt x="3417" y="951"/>
                      <a:pt x="3417" y="943"/>
                    </a:cubicBezTo>
                    <a:cubicBezTo>
                      <a:pt x="3417" y="917"/>
                      <a:pt x="3406" y="908"/>
                      <a:pt x="3384" y="908"/>
                    </a:cubicBezTo>
                    <a:cubicBezTo>
                      <a:pt x="3355" y="908"/>
                      <a:pt x="3305" y="925"/>
                      <a:pt x="3235" y="943"/>
                    </a:cubicBezTo>
                    <a:cubicBezTo>
                      <a:pt x="3113" y="973"/>
                      <a:pt x="3113" y="973"/>
                      <a:pt x="3174" y="1004"/>
                    </a:cubicBezTo>
                    <a:cubicBezTo>
                      <a:pt x="3123" y="1030"/>
                      <a:pt x="3093" y="1039"/>
                      <a:pt x="3076" y="1039"/>
                    </a:cubicBezTo>
                    <a:cubicBezTo>
                      <a:pt x="3052" y="1039"/>
                      <a:pt x="3052" y="1021"/>
                      <a:pt x="3052" y="1004"/>
                    </a:cubicBezTo>
                    <a:cubicBezTo>
                      <a:pt x="3052" y="979"/>
                      <a:pt x="3042" y="964"/>
                      <a:pt x="3030" y="964"/>
                    </a:cubicBezTo>
                    <a:cubicBezTo>
                      <a:pt x="3012" y="964"/>
                      <a:pt x="2992" y="993"/>
                      <a:pt x="2992" y="1065"/>
                    </a:cubicBezTo>
                    <a:cubicBezTo>
                      <a:pt x="2992" y="1109"/>
                      <a:pt x="2959" y="1137"/>
                      <a:pt x="2941" y="1137"/>
                    </a:cubicBezTo>
                    <a:cubicBezTo>
                      <a:pt x="2935" y="1137"/>
                      <a:pt x="2931" y="1134"/>
                      <a:pt x="2931" y="1125"/>
                    </a:cubicBezTo>
                    <a:cubicBezTo>
                      <a:pt x="2900" y="1095"/>
                      <a:pt x="2931" y="1065"/>
                      <a:pt x="2961" y="1065"/>
                    </a:cubicBezTo>
                    <a:cubicBezTo>
                      <a:pt x="2961" y="1065"/>
                      <a:pt x="2961" y="1034"/>
                      <a:pt x="2961" y="1004"/>
                    </a:cubicBezTo>
                    <a:cubicBezTo>
                      <a:pt x="2931" y="1004"/>
                      <a:pt x="2931" y="1004"/>
                      <a:pt x="2900" y="1065"/>
                    </a:cubicBezTo>
                    <a:cubicBezTo>
                      <a:pt x="2900" y="1065"/>
                      <a:pt x="2870" y="1065"/>
                      <a:pt x="2870" y="1095"/>
                    </a:cubicBezTo>
                    <a:cubicBezTo>
                      <a:pt x="2840" y="1156"/>
                      <a:pt x="2840" y="1186"/>
                      <a:pt x="2900" y="1186"/>
                    </a:cubicBezTo>
                    <a:cubicBezTo>
                      <a:pt x="2931" y="1217"/>
                      <a:pt x="2900" y="1217"/>
                      <a:pt x="2870" y="1247"/>
                    </a:cubicBezTo>
                    <a:cubicBezTo>
                      <a:pt x="2809" y="1217"/>
                      <a:pt x="2809" y="1186"/>
                      <a:pt x="2809" y="1156"/>
                    </a:cubicBezTo>
                    <a:cubicBezTo>
                      <a:pt x="2840" y="1156"/>
                      <a:pt x="2840" y="1095"/>
                      <a:pt x="2809" y="1065"/>
                    </a:cubicBezTo>
                    <a:cubicBezTo>
                      <a:pt x="2809" y="1061"/>
                      <a:pt x="2808" y="1060"/>
                      <a:pt x="2805" y="1060"/>
                    </a:cubicBezTo>
                    <a:cubicBezTo>
                      <a:pt x="2785" y="1060"/>
                      <a:pt x="2688" y="1166"/>
                      <a:pt x="2688" y="1247"/>
                    </a:cubicBezTo>
                    <a:lnTo>
                      <a:pt x="2688" y="1217"/>
                    </a:lnTo>
                    <a:cubicBezTo>
                      <a:pt x="2672" y="1201"/>
                      <a:pt x="2657" y="1194"/>
                      <a:pt x="2638" y="1194"/>
                    </a:cubicBezTo>
                    <a:cubicBezTo>
                      <a:pt x="2619" y="1194"/>
                      <a:pt x="2596" y="1201"/>
                      <a:pt x="2566" y="1217"/>
                    </a:cubicBezTo>
                    <a:cubicBezTo>
                      <a:pt x="2505" y="1217"/>
                      <a:pt x="2475" y="1247"/>
                      <a:pt x="2475" y="1277"/>
                    </a:cubicBezTo>
                    <a:cubicBezTo>
                      <a:pt x="2505" y="1308"/>
                      <a:pt x="2505" y="1338"/>
                      <a:pt x="2475" y="1338"/>
                    </a:cubicBezTo>
                    <a:cubicBezTo>
                      <a:pt x="2505" y="1338"/>
                      <a:pt x="2505" y="1369"/>
                      <a:pt x="2536" y="1399"/>
                    </a:cubicBezTo>
                    <a:cubicBezTo>
                      <a:pt x="2536" y="1399"/>
                      <a:pt x="2475" y="1399"/>
                      <a:pt x="2414" y="1369"/>
                    </a:cubicBezTo>
                    <a:cubicBezTo>
                      <a:pt x="2378" y="1333"/>
                      <a:pt x="2343" y="1318"/>
                      <a:pt x="2295" y="1318"/>
                    </a:cubicBezTo>
                    <a:cubicBezTo>
                      <a:pt x="2261" y="1318"/>
                      <a:pt x="2221" y="1326"/>
                      <a:pt x="2171" y="1338"/>
                    </a:cubicBezTo>
                    <a:cubicBezTo>
                      <a:pt x="2128" y="1360"/>
                      <a:pt x="2070" y="1381"/>
                      <a:pt x="2029" y="1381"/>
                    </a:cubicBezTo>
                    <a:cubicBezTo>
                      <a:pt x="2011" y="1381"/>
                      <a:pt x="1997" y="1377"/>
                      <a:pt x="1988" y="1369"/>
                    </a:cubicBezTo>
                    <a:cubicBezTo>
                      <a:pt x="1928" y="1399"/>
                      <a:pt x="1897" y="1399"/>
                      <a:pt x="1928" y="1429"/>
                    </a:cubicBezTo>
                    <a:lnTo>
                      <a:pt x="1867" y="1460"/>
                    </a:lnTo>
                    <a:cubicBezTo>
                      <a:pt x="1836" y="1460"/>
                      <a:pt x="1776" y="1460"/>
                      <a:pt x="1776" y="1490"/>
                    </a:cubicBezTo>
                    <a:cubicBezTo>
                      <a:pt x="1776" y="1521"/>
                      <a:pt x="1768" y="1528"/>
                      <a:pt x="1757" y="1528"/>
                    </a:cubicBezTo>
                    <a:cubicBezTo>
                      <a:pt x="1745" y="1528"/>
                      <a:pt x="1730" y="1521"/>
                      <a:pt x="1715" y="1521"/>
                    </a:cubicBezTo>
                    <a:cubicBezTo>
                      <a:pt x="1682" y="1509"/>
                      <a:pt x="1660" y="1502"/>
                      <a:pt x="1650" y="1502"/>
                    </a:cubicBezTo>
                    <a:cubicBezTo>
                      <a:pt x="1632" y="1502"/>
                      <a:pt x="1646" y="1524"/>
                      <a:pt x="1685" y="1581"/>
                    </a:cubicBezTo>
                    <a:cubicBezTo>
                      <a:pt x="1715" y="1612"/>
                      <a:pt x="1776" y="1612"/>
                      <a:pt x="1806" y="1612"/>
                    </a:cubicBezTo>
                    <a:lnTo>
                      <a:pt x="1867" y="1581"/>
                    </a:lnTo>
                    <a:lnTo>
                      <a:pt x="1806" y="1642"/>
                    </a:lnTo>
                    <a:cubicBezTo>
                      <a:pt x="1776" y="1642"/>
                      <a:pt x="1745" y="1703"/>
                      <a:pt x="1745" y="1733"/>
                    </a:cubicBezTo>
                    <a:cubicBezTo>
                      <a:pt x="1745" y="1733"/>
                      <a:pt x="1776" y="1764"/>
                      <a:pt x="1745" y="1764"/>
                    </a:cubicBezTo>
                    <a:cubicBezTo>
                      <a:pt x="1745" y="1764"/>
                      <a:pt x="1715" y="1733"/>
                      <a:pt x="1715" y="1703"/>
                    </a:cubicBezTo>
                    <a:cubicBezTo>
                      <a:pt x="1715" y="1673"/>
                      <a:pt x="1715" y="1642"/>
                      <a:pt x="1715" y="1612"/>
                    </a:cubicBezTo>
                    <a:cubicBezTo>
                      <a:pt x="1685" y="1581"/>
                      <a:pt x="1647" y="1566"/>
                      <a:pt x="1620" y="1566"/>
                    </a:cubicBezTo>
                    <a:cubicBezTo>
                      <a:pt x="1593" y="1566"/>
                      <a:pt x="1578" y="1581"/>
                      <a:pt x="1593" y="1612"/>
                    </a:cubicBezTo>
                    <a:cubicBezTo>
                      <a:pt x="1578" y="1627"/>
                      <a:pt x="1571" y="1635"/>
                      <a:pt x="1559" y="1635"/>
                    </a:cubicBezTo>
                    <a:cubicBezTo>
                      <a:pt x="1548" y="1635"/>
                      <a:pt x="1533" y="1627"/>
                      <a:pt x="1502" y="1612"/>
                    </a:cubicBezTo>
                    <a:cubicBezTo>
                      <a:pt x="1502" y="1601"/>
                      <a:pt x="1498" y="1594"/>
                      <a:pt x="1493" y="1594"/>
                    </a:cubicBezTo>
                    <a:cubicBezTo>
                      <a:pt x="1484" y="1594"/>
                      <a:pt x="1472" y="1615"/>
                      <a:pt x="1472" y="1673"/>
                    </a:cubicBezTo>
                    <a:cubicBezTo>
                      <a:pt x="1472" y="1708"/>
                      <a:pt x="1461" y="1723"/>
                      <a:pt x="1440" y="1723"/>
                    </a:cubicBezTo>
                    <a:cubicBezTo>
                      <a:pt x="1426" y="1723"/>
                      <a:pt x="1406" y="1716"/>
                      <a:pt x="1381" y="1703"/>
                    </a:cubicBezTo>
                    <a:cubicBezTo>
                      <a:pt x="1362" y="1684"/>
                      <a:pt x="1337" y="1677"/>
                      <a:pt x="1313" y="1677"/>
                    </a:cubicBezTo>
                    <a:cubicBezTo>
                      <a:pt x="1259" y="1677"/>
                      <a:pt x="1208" y="1712"/>
                      <a:pt x="1229" y="1733"/>
                    </a:cubicBezTo>
                    <a:cubicBezTo>
                      <a:pt x="1229" y="1794"/>
                      <a:pt x="1168" y="1825"/>
                      <a:pt x="1137" y="1825"/>
                    </a:cubicBezTo>
                    <a:cubicBezTo>
                      <a:pt x="1120" y="1816"/>
                      <a:pt x="1104" y="1812"/>
                      <a:pt x="1092" y="1812"/>
                    </a:cubicBezTo>
                    <a:cubicBezTo>
                      <a:pt x="1061" y="1812"/>
                      <a:pt x="1046" y="1833"/>
                      <a:pt x="1046" y="1855"/>
                    </a:cubicBezTo>
                    <a:cubicBezTo>
                      <a:pt x="1029" y="1837"/>
                      <a:pt x="1011" y="1820"/>
                      <a:pt x="999" y="1820"/>
                    </a:cubicBezTo>
                    <a:cubicBezTo>
                      <a:pt x="991" y="1820"/>
                      <a:pt x="985" y="1829"/>
                      <a:pt x="985" y="1855"/>
                    </a:cubicBezTo>
                    <a:cubicBezTo>
                      <a:pt x="985" y="1855"/>
                      <a:pt x="955" y="1855"/>
                      <a:pt x="985" y="1885"/>
                    </a:cubicBezTo>
                    <a:cubicBezTo>
                      <a:pt x="985" y="1885"/>
                      <a:pt x="985" y="1916"/>
                      <a:pt x="955" y="1976"/>
                    </a:cubicBezTo>
                    <a:cubicBezTo>
                      <a:pt x="964" y="1968"/>
                      <a:pt x="973" y="1964"/>
                      <a:pt x="981" y="1964"/>
                    </a:cubicBezTo>
                    <a:cubicBezTo>
                      <a:pt x="1001" y="1964"/>
                      <a:pt x="1016" y="1985"/>
                      <a:pt x="1016" y="2007"/>
                    </a:cubicBezTo>
                    <a:cubicBezTo>
                      <a:pt x="1033" y="2024"/>
                      <a:pt x="1000" y="2042"/>
                      <a:pt x="946" y="2042"/>
                    </a:cubicBezTo>
                    <a:cubicBezTo>
                      <a:pt x="906" y="2042"/>
                      <a:pt x="854" y="2033"/>
                      <a:pt x="803" y="2007"/>
                    </a:cubicBezTo>
                    <a:lnTo>
                      <a:pt x="742" y="1946"/>
                    </a:lnTo>
                    <a:lnTo>
                      <a:pt x="773" y="2007"/>
                    </a:lnTo>
                    <a:cubicBezTo>
                      <a:pt x="757" y="2022"/>
                      <a:pt x="742" y="2030"/>
                      <a:pt x="727" y="2030"/>
                    </a:cubicBezTo>
                    <a:cubicBezTo>
                      <a:pt x="712" y="2030"/>
                      <a:pt x="697" y="2022"/>
                      <a:pt x="681" y="2007"/>
                    </a:cubicBezTo>
                    <a:cubicBezTo>
                      <a:pt x="681" y="1992"/>
                      <a:pt x="681" y="1984"/>
                      <a:pt x="678" y="1984"/>
                    </a:cubicBezTo>
                    <a:cubicBezTo>
                      <a:pt x="674" y="1984"/>
                      <a:pt x="666" y="1992"/>
                      <a:pt x="651" y="2007"/>
                    </a:cubicBezTo>
                    <a:cubicBezTo>
                      <a:pt x="651" y="2007"/>
                      <a:pt x="621" y="2007"/>
                      <a:pt x="651" y="2037"/>
                    </a:cubicBezTo>
                    <a:cubicBezTo>
                      <a:pt x="669" y="2073"/>
                      <a:pt x="676" y="2088"/>
                      <a:pt x="667" y="2088"/>
                    </a:cubicBezTo>
                    <a:cubicBezTo>
                      <a:pt x="661" y="2088"/>
                      <a:pt x="646" y="2080"/>
                      <a:pt x="621" y="2068"/>
                    </a:cubicBezTo>
                    <a:cubicBezTo>
                      <a:pt x="598" y="2057"/>
                      <a:pt x="584" y="2049"/>
                      <a:pt x="575" y="2049"/>
                    </a:cubicBezTo>
                    <a:cubicBezTo>
                      <a:pt x="560" y="2049"/>
                      <a:pt x="560" y="2071"/>
                      <a:pt x="560" y="2128"/>
                    </a:cubicBezTo>
                    <a:cubicBezTo>
                      <a:pt x="575" y="2159"/>
                      <a:pt x="583" y="2174"/>
                      <a:pt x="579" y="2174"/>
                    </a:cubicBezTo>
                    <a:cubicBezTo>
                      <a:pt x="575" y="2174"/>
                      <a:pt x="560" y="2159"/>
                      <a:pt x="529" y="2128"/>
                    </a:cubicBezTo>
                    <a:cubicBezTo>
                      <a:pt x="499" y="2098"/>
                      <a:pt x="469" y="2098"/>
                      <a:pt x="438" y="2098"/>
                    </a:cubicBezTo>
                    <a:lnTo>
                      <a:pt x="469" y="2128"/>
                    </a:lnTo>
                    <a:cubicBezTo>
                      <a:pt x="491" y="2173"/>
                      <a:pt x="481" y="2201"/>
                      <a:pt x="450" y="2201"/>
                    </a:cubicBezTo>
                    <a:cubicBezTo>
                      <a:pt x="438" y="2201"/>
                      <a:pt x="424" y="2197"/>
                      <a:pt x="408" y="2189"/>
                    </a:cubicBezTo>
                    <a:cubicBezTo>
                      <a:pt x="408" y="2180"/>
                      <a:pt x="405" y="2177"/>
                      <a:pt x="401" y="2177"/>
                    </a:cubicBezTo>
                    <a:cubicBezTo>
                      <a:pt x="390" y="2177"/>
                      <a:pt x="369" y="2198"/>
                      <a:pt x="347" y="2220"/>
                    </a:cubicBezTo>
                    <a:cubicBezTo>
                      <a:pt x="304" y="2241"/>
                      <a:pt x="276" y="2263"/>
                      <a:pt x="264" y="2263"/>
                    </a:cubicBezTo>
                    <a:cubicBezTo>
                      <a:pt x="259" y="2263"/>
                      <a:pt x="256" y="2259"/>
                      <a:pt x="256" y="2250"/>
                    </a:cubicBezTo>
                    <a:cubicBezTo>
                      <a:pt x="241" y="2220"/>
                      <a:pt x="233" y="2204"/>
                      <a:pt x="229" y="2204"/>
                    </a:cubicBezTo>
                    <a:cubicBezTo>
                      <a:pt x="226" y="2204"/>
                      <a:pt x="226" y="2220"/>
                      <a:pt x="226" y="2250"/>
                    </a:cubicBezTo>
                    <a:cubicBezTo>
                      <a:pt x="195" y="2311"/>
                      <a:pt x="195" y="2311"/>
                      <a:pt x="134" y="2311"/>
                    </a:cubicBezTo>
                    <a:cubicBezTo>
                      <a:pt x="122" y="2298"/>
                      <a:pt x="114" y="2291"/>
                      <a:pt x="108" y="2291"/>
                    </a:cubicBezTo>
                    <a:cubicBezTo>
                      <a:pt x="99" y="2291"/>
                      <a:pt x="91" y="2306"/>
                      <a:pt x="74" y="2341"/>
                    </a:cubicBezTo>
                    <a:cubicBezTo>
                      <a:pt x="96" y="2386"/>
                      <a:pt x="118" y="2414"/>
                      <a:pt x="140" y="2414"/>
                    </a:cubicBezTo>
                    <a:cubicBezTo>
                      <a:pt x="148" y="2414"/>
                      <a:pt x="157" y="2410"/>
                      <a:pt x="165" y="2402"/>
                    </a:cubicBezTo>
                    <a:cubicBezTo>
                      <a:pt x="195" y="2402"/>
                      <a:pt x="195" y="2402"/>
                      <a:pt x="195" y="2432"/>
                    </a:cubicBezTo>
                    <a:lnTo>
                      <a:pt x="134" y="2432"/>
                    </a:lnTo>
                    <a:cubicBezTo>
                      <a:pt x="104" y="2463"/>
                      <a:pt x="104" y="2463"/>
                      <a:pt x="43" y="2524"/>
                    </a:cubicBezTo>
                    <a:cubicBezTo>
                      <a:pt x="0" y="2567"/>
                      <a:pt x="3" y="2610"/>
                      <a:pt x="19" y="2610"/>
                    </a:cubicBezTo>
                    <a:cubicBezTo>
                      <a:pt x="25" y="2610"/>
                      <a:pt x="34" y="2602"/>
                      <a:pt x="43" y="2584"/>
                    </a:cubicBezTo>
                    <a:lnTo>
                      <a:pt x="104" y="2584"/>
                    </a:lnTo>
                    <a:cubicBezTo>
                      <a:pt x="119" y="2630"/>
                      <a:pt x="142" y="2653"/>
                      <a:pt x="157" y="2653"/>
                    </a:cubicBezTo>
                    <a:cubicBezTo>
                      <a:pt x="172" y="2653"/>
                      <a:pt x="180" y="2630"/>
                      <a:pt x="165" y="2584"/>
                    </a:cubicBezTo>
                    <a:cubicBezTo>
                      <a:pt x="126" y="2527"/>
                      <a:pt x="112" y="2505"/>
                      <a:pt x="122" y="2505"/>
                    </a:cubicBezTo>
                    <a:cubicBezTo>
                      <a:pt x="128" y="2505"/>
                      <a:pt x="142" y="2512"/>
                      <a:pt x="165" y="2524"/>
                    </a:cubicBezTo>
                    <a:cubicBezTo>
                      <a:pt x="183" y="2559"/>
                      <a:pt x="200" y="2574"/>
                      <a:pt x="218" y="2574"/>
                    </a:cubicBezTo>
                    <a:cubicBezTo>
                      <a:pt x="231" y="2574"/>
                      <a:pt x="243" y="2567"/>
                      <a:pt x="256" y="2554"/>
                    </a:cubicBezTo>
                    <a:cubicBezTo>
                      <a:pt x="286" y="2554"/>
                      <a:pt x="286" y="2554"/>
                      <a:pt x="286" y="2584"/>
                    </a:cubicBezTo>
                    <a:cubicBezTo>
                      <a:pt x="317" y="2615"/>
                      <a:pt x="347" y="2615"/>
                      <a:pt x="377" y="2615"/>
                    </a:cubicBezTo>
                    <a:cubicBezTo>
                      <a:pt x="408" y="2615"/>
                      <a:pt x="408" y="2615"/>
                      <a:pt x="377" y="2584"/>
                    </a:cubicBezTo>
                    <a:cubicBezTo>
                      <a:pt x="360" y="2567"/>
                      <a:pt x="373" y="2549"/>
                      <a:pt x="393" y="2549"/>
                    </a:cubicBezTo>
                    <a:cubicBezTo>
                      <a:pt x="407" y="2549"/>
                      <a:pt x="425" y="2559"/>
                      <a:pt x="438" y="2584"/>
                    </a:cubicBezTo>
                    <a:cubicBezTo>
                      <a:pt x="499" y="2584"/>
                      <a:pt x="499" y="2584"/>
                      <a:pt x="469" y="2524"/>
                    </a:cubicBezTo>
                    <a:cubicBezTo>
                      <a:pt x="450" y="2486"/>
                      <a:pt x="454" y="2460"/>
                      <a:pt x="475" y="2460"/>
                    </a:cubicBezTo>
                    <a:cubicBezTo>
                      <a:pt x="487" y="2460"/>
                      <a:pt x="506" y="2470"/>
                      <a:pt x="529" y="2493"/>
                    </a:cubicBezTo>
                    <a:cubicBezTo>
                      <a:pt x="529" y="2493"/>
                      <a:pt x="560" y="2493"/>
                      <a:pt x="590" y="2463"/>
                    </a:cubicBezTo>
                    <a:cubicBezTo>
                      <a:pt x="621" y="2463"/>
                      <a:pt x="590" y="2432"/>
                      <a:pt x="590" y="2402"/>
                    </a:cubicBezTo>
                    <a:cubicBezTo>
                      <a:pt x="560" y="2341"/>
                      <a:pt x="560" y="2341"/>
                      <a:pt x="590" y="2341"/>
                    </a:cubicBezTo>
                    <a:cubicBezTo>
                      <a:pt x="651" y="2372"/>
                      <a:pt x="651" y="2402"/>
                      <a:pt x="651" y="2402"/>
                    </a:cubicBezTo>
                    <a:cubicBezTo>
                      <a:pt x="661" y="2412"/>
                      <a:pt x="668" y="2416"/>
                      <a:pt x="674" y="2416"/>
                    </a:cubicBezTo>
                    <a:cubicBezTo>
                      <a:pt x="685" y="2416"/>
                      <a:pt x="692" y="2402"/>
                      <a:pt x="712" y="2402"/>
                    </a:cubicBezTo>
                    <a:cubicBezTo>
                      <a:pt x="742" y="2372"/>
                      <a:pt x="803" y="2372"/>
                      <a:pt x="773" y="2341"/>
                    </a:cubicBezTo>
                    <a:lnTo>
                      <a:pt x="773" y="2341"/>
                    </a:lnTo>
                    <a:lnTo>
                      <a:pt x="803" y="2372"/>
                    </a:lnTo>
                    <a:cubicBezTo>
                      <a:pt x="818" y="2356"/>
                      <a:pt x="826" y="2356"/>
                      <a:pt x="830" y="2356"/>
                    </a:cubicBezTo>
                    <a:cubicBezTo>
                      <a:pt x="833" y="2356"/>
                      <a:pt x="833" y="2356"/>
                      <a:pt x="833" y="2341"/>
                    </a:cubicBezTo>
                    <a:lnTo>
                      <a:pt x="925" y="2341"/>
                    </a:lnTo>
                    <a:cubicBezTo>
                      <a:pt x="985" y="2341"/>
                      <a:pt x="1016" y="2250"/>
                      <a:pt x="925" y="2220"/>
                    </a:cubicBezTo>
                    <a:lnTo>
                      <a:pt x="955" y="2220"/>
                    </a:lnTo>
                    <a:cubicBezTo>
                      <a:pt x="985" y="2220"/>
                      <a:pt x="955" y="2189"/>
                      <a:pt x="955" y="2189"/>
                    </a:cubicBezTo>
                    <a:cubicBezTo>
                      <a:pt x="925" y="2159"/>
                      <a:pt x="955" y="2128"/>
                      <a:pt x="985" y="2128"/>
                    </a:cubicBezTo>
                    <a:lnTo>
                      <a:pt x="1016" y="2189"/>
                    </a:lnTo>
                    <a:cubicBezTo>
                      <a:pt x="1032" y="2238"/>
                      <a:pt x="1057" y="2269"/>
                      <a:pt x="1077" y="2269"/>
                    </a:cubicBezTo>
                    <a:cubicBezTo>
                      <a:pt x="1094" y="2269"/>
                      <a:pt x="1107" y="2246"/>
                      <a:pt x="1107" y="2189"/>
                    </a:cubicBezTo>
                    <a:lnTo>
                      <a:pt x="1107" y="2220"/>
                    </a:lnTo>
                    <a:cubicBezTo>
                      <a:pt x="1120" y="2232"/>
                      <a:pt x="1127" y="2240"/>
                      <a:pt x="1136" y="2240"/>
                    </a:cubicBezTo>
                    <a:cubicBezTo>
                      <a:pt x="1148" y="2240"/>
                      <a:pt x="1163" y="2225"/>
                      <a:pt x="1198" y="2189"/>
                    </a:cubicBezTo>
                    <a:cubicBezTo>
                      <a:pt x="1198" y="2189"/>
                      <a:pt x="1198" y="2098"/>
                      <a:pt x="1198" y="2068"/>
                    </a:cubicBezTo>
                    <a:cubicBezTo>
                      <a:pt x="1168" y="2037"/>
                      <a:pt x="1198" y="2037"/>
                      <a:pt x="1198" y="2037"/>
                    </a:cubicBezTo>
                    <a:cubicBezTo>
                      <a:pt x="1229" y="2037"/>
                      <a:pt x="1229" y="2037"/>
                      <a:pt x="1259" y="2068"/>
                    </a:cubicBezTo>
                    <a:cubicBezTo>
                      <a:pt x="1270" y="2089"/>
                      <a:pt x="1280" y="2099"/>
                      <a:pt x="1290" y="2099"/>
                    </a:cubicBezTo>
                    <a:cubicBezTo>
                      <a:pt x="1307" y="2099"/>
                      <a:pt x="1320" y="2066"/>
                      <a:pt x="1320" y="2007"/>
                    </a:cubicBezTo>
                    <a:lnTo>
                      <a:pt x="1350" y="2037"/>
                    </a:lnTo>
                    <a:cubicBezTo>
                      <a:pt x="1350" y="2052"/>
                      <a:pt x="1365" y="2068"/>
                      <a:pt x="1392" y="2068"/>
                    </a:cubicBezTo>
                    <a:cubicBezTo>
                      <a:pt x="1419" y="2068"/>
                      <a:pt x="1457" y="2052"/>
                      <a:pt x="1502" y="2007"/>
                    </a:cubicBezTo>
                    <a:cubicBezTo>
                      <a:pt x="1600" y="1982"/>
                      <a:pt x="1679" y="1938"/>
                      <a:pt x="1705" y="1938"/>
                    </a:cubicBezTo>
                    <a:cubicBezTo>
                      <a:pt x="1712" y="1938"/>
                      <a:pt x="1715" y="1940"/>
                      <a:pt x="1715" y="1946"/>
                    </a:cubicBezTo>
                    <a:cubicBezTo>
                      <a:pt x="1715" y="1950"/>
                      <a:pt x="1717" y="1952"/>
                      <a:pt x="1719" y="1952"/>
                    </a:cubicBezTo>
                    <a:cubicBezTo>
                      <a:pt x="1738" y="1952"/>
                      <a:pt x="1810" y="1873"/>
                      <a:pt x="1836" y="1794"/>
                    </a:cubicBezTo>
                    <a:cubicBezTo>
                      <a:pt x="1836" y="1809"/>
                      <a:pt x="1844" y="1817"/>
                      <a:pt x="1859" y="1817"/>
                    </a:cubicBezTo>
                    <a:cubicBezTo>
                      <a:pt x="1874" y="1817"/>
                      <a:pt x="1897" y="1809"/>
                      <a:pt x="1928" y="1794"/>
                    </a:cubicBezTo>
                    <a:cubicBezTo>
                      <a:pt x="1973" y="1779"/>
                      <a:pt x="1996" y="1771"/>
                      <a:pt x="2007" y="1771"/>
                    </a:cubicBezTo>
                    <a:cubicBezTo>
                      <a:pt x="2019" y="1771"/>
                      <a:pt x="2019" y="1779"/>
                      <a:pt x="2019" y="1794"/>
                    </a:cubicBezTo>
                    <a:cubicBezTo>
                      <a:pt x="2019" y="1840"/>
                      <a:pt x="2019" y="1863"/>
                      <a:pt x="2023" y="1863"/>
                    </a:cubicBezTo>
                    <a:cubicBezTo>
                      <a:pt x="2026" y="1863"/>
                      <a:pt x="2034" y="1840"/>
                      <a:pt x="2049" y="1794"/>
                    </a:cubicBezTo>
                    <a:cubicBezTo>
                      <a:pt x="2049" y="1744"/>
                      <a:pt x="2077" y="1721"/>
                      <a:pt x="2107" y="1721"/>
                    </a:cubicBezTo>
                    <a:cubicBezTo>
                      <a:pt x="2131" y="1721"/>
                      <a:pt x="2157" y="1736"/>
                      <a:pt x="2171" y="1764"/>
                    </a:cubicBezTo>
                    <a:cubicBezTo>
                      <a:pt x="2171" y="1794"/>
                      <a:pt x="2201" y="1794"/>
                      <a:pt x="2262" y="1794"/>
                    </a:cubicBezTo>
                    <a:cubicBezTo>
                      <a:pt x="2262" y="1733"/>
                      <a:pt x="2323" y="1733"/>
                      <a:pt x="2384" y="1703"/>
                    </a:cubicBezTo>
                    <a:cubicBezTo>
                      <a:pt x="2475" y="1673"/>
                      <a:pt x="2475" y="1673"/>
                      <a:pt x="2444" y="1612"/>
                    </a:cubicBezTo>
                    <a:cubicBezTo>
                      <a:pt x="2414" y="1551"/>
                      <a:pt x="2444" y="1551"/>
                      <a:pt x="2505" y="1521"/>
                    </a:cubicBezTo>
                    <a:cubicBezTo>
                      <a:pt x="2525" y="1521"/>
                      <a:pt x="2532" y="1507"/>
                      <a:pt x="2543" y="1507"/>
                    </a:cubicBezTo>
                    <a:cubicBezTo>
                      <a:pt x="2549" y="1507"/>
                      <a:pt x="2556" y="1510"/>
                      <a:pt x="2566" y="1521"/>
                    </a:cubicBezTo>
                    <a:cubicBezTo>
                      <a:pt x="2566" y="1521"/>
                      <a:pt x="2596" y="1551"/>
                      <a:pt x="2627" y="1551"/>
                    </a:cubicBezTo>
                    <a:cubicBezTo>
                      <a:pt x="2642" y="1536"/>
                      <a:pt x="2657" y="1528"/>
                      <a:pt x="2669" y="1528"/>
                    </a:cubicBezTo>
                    <a:cubicBezTo>
                      <a:pt x="2680" y="1528"/>
                      <a:pt x="2688" y="1536"/>
                      <a:pt x="2688" y="1551"/>
                    </a:cubicBezTo>
                    <a:cubicBezTo>
                      <a:pt x="2688" y="1551"/>
                      <a:pt x="2701" y="1564"/>
                      <a:pt x="2728" y="1564"/>
                    </a:cubicBezTo>
                    <a:cubicBezTo>
                      <a:pt x="2742" y="1564"/>
                      <a:pt x="2758" y="1561"/>
                      <a:pt x="2779" y="1551"/>
                    </a:cubicBezTo>
                    <a:cubicBezTo>
                      <a:pt x="2819" y="1551"/>
                      <a:pt x="2860" y="1537"/>
                      <a:pt x="2882" y="1537"/>
                    </a:cubicBezTo>
                    <a:cubicBezTo>
                      <a:pt x="2894" y="1537"/>
                      <a:pt x="2900" y="1541"/>
                      <a:pt x="2900" y="1551"/>
                    </a:cubicBezTo>
                    <a:cubicBezTo>
                      <a:pt x="2931" y="1551"/>
                      <a:pt x="2931" y="1551"/>
                      <a:pt x="2900" y="1521"/>
                    </a:cubicBezTo>
                    <a:cubicBezTo>
                      <a:pt x="2900" y="1490"/>
                      <a:pt x="2931" y="1429"/>
                      <a:pt x="3052" y="1429"/>
                    </a:cubicBezTo>
                    <a:cubicBezTo>
                      <a:pt x="3083" y="1399"/>
                      <a:pt x="3174" y="1399"/>
                      <a:pt x="3174" y="1369"/>
                    </a:cubicBezTo>
                    <a:cubicBezTo>
                      <a:pt x="3189" y="1353"/>
                      <a:pt x="3197" y="1346"/>
                      <a:pt x="3200" y="1346"/>
                    </a:cubicBezTo>
                    <a:cubicBezTo>
                      <a:pt x="3204" y="1346"/>
                      <a:pt x="3204" y="1353"/>
                      <a:pt x="3204" y="1369"/>
                    </a:cubicBezTo>
                    <a:cubicBezTo>
                      <a:pt x="3218" y="1396"/>
                      <a:pt x="3232" y="1411"/>
                      <a:pt x="3248" y="1411"/>
                    </a:cubicBezTo>
                    <a:cubicBezTo>
                      <a:pt x="3268" y="1411"/>
                      <a:pt x="3292" y="1388"/>
                      <a:pt x="3326" y="1338"/>
                    </a:cubicBezTo>
                    <a:cubicBezTo>
                      <a:pt x="3311" y="1323"/>
                      <a:pt x="3311" y="1315"/>
                      <a:pt x="3318" y="1315"/>
                    </a:cubicBezTo>
                    <a:cubicBezTo>
                      <a:pt x="3326" y="1315"/>
                      <a:pt x="3341" y="1323"/>
                      <a:pt x="3356" y="1338"/>
                    </a:cubicBezTo>
                    <a:cubicBezTo>
                      <a:pt x="3356" y="1338"/>
                      <a:pt x="3387" y="1308"/>
                      <a:pt x="3417" y="1277"/>
                    </a:cubicBezTo>
                    <a:cubicBezTo>
                      <a:pt x="3417" y="1247"/>
                      <a:pt x="3417" y="1247"/>
                      <a:pt x="3508" y="1247"/>
                    </a:cubicBezTo>
                    <a:cubicBezTo>
                      <a:pt x="3508" y="1277"/>
                      <a:pt x="3539" y="1277"/>
                      <a:pt x="3569" y="1277"/>
                    </a:cubicBezTo>
                    <a:cubicBezTo>
                      <a:pt x="3595" y="1225"/>
                      <a:pt x="3825" y="1150"/>
                      <a:pt x="3907" y="1150"/>
                    </a:cubicBezTo>
                    <a:cubicBezTo>
                      <a:pt x="3920" y="1150"/>
                      <a:pt x="3930" y="1152"/>
                      <a:pt x="3934" y="1156"/>
                    </a:cubicBezTo>
                    <a:cubicBezTo>
                      <a:pt x="3964" y="1125"/>
                      <a:pt x="3964" y="1125"/>
                      <a:pt x="3995" y="1095"/>
                    </a:cubicBezTo>
                    <a:cubicBezTo>
                      <a:pt x="4006" y="1118"/>
                      <a:pt x="4018" y="1128"/>
                      <a:pt x="4026" y="1128"/>
                    </a:cubicBezTo>
                    <a:cubicBezTo>
                      <a:pt x="4039" y="1128"/>
                      <a:pt x="4044" y="1102"/>
                      <a:pt x="4025" y="1065"/>
                    </a:cubicBezTo>
                    <a:lnTo>
                      <a:pt x="3995" y="1065"/>
                    </a:lnTo>
                    <a:cubicBezTo>
                      <a:pt x="3979" y="1034"/>
                      <a:pt x="3995" y="1011"/>
                      <a:pt x="4017" y="1011"/>
                    </a:cubicBezTo>
                    <a:cubicBezTo>
                      <a:pt x="4040" y="1011"/>
                      <a:pt x="4071" y="1034"/>
                      <a:pt x="4086" y="1095"/>
                    </a:cubicBezTo>
                    <a:cubicBezTo>
                      <a:pt x="4099" y="1122"/>
                      <a:pt x="4107" y="1137"/>
                      <a:pt x="4114" y="1137"/>
                    </a:cubicBezTo>
                    <a:cubicBezTo>
                      <a:pt x="4122" y="1137"/>
                      <a:pt x="4130" y="1115"/>
                      <a:pt x="4147" y="1065"/>
                    </a:cubicBezTo>
                    <a:cubicBezTo>
                      <a:pt x="4147" y="1029"/>
                      <a:pt x="4157" y="1014"/>
                      <a:pt x="4172" y="1014"/>
                    </a:cubicBezTo>
                    <a:cubicBezTo>
                      <a:pt x="4182" y="1014"/>
                      <a:pt x="4195" y="1022"/>
                      <a:pt x="4207" y="1034"/>
                    </a:cubicBezTo>
                    <a:cubicBezTo>
                      <a:pt x="4223" y="1080"/>
                      <a:pt x="4230" y="1103"/>
                      <a:pt x="4234" y="1103"/>
                    </a:cubicBezTo>
                    <a:cubicBezTo>
                      <a:pt x="4238" y="1103"/>
                      <a:pt x="4238" y="1080"/>
                      <a:pt x="4238" y="1034"/>
                    </a:cubicBezTo>
                    <a:cubicBezTo>
                      <a:pt x="4255" y="946"/>
                      <a:pt x="4294" y="898"/>
                      <a:pt x="4329" y="898"/>
                    </a:cubicBezTo>
                    <a:cubicBezTo>
                      <a:pt x="4354" y="898"/>
                      <a:pt x="4377" y="923"/>
                      <a:pt x="4390" y="973"/>
                    </a:cubicBezTo>
                    <a:cubicBezTo>
                      <a:pt x="4390" y="1034"/>
                      <a:pt x="4420" y="1065"/>
                      <a:pt x="4451" y="1065"/>
                    </a:cubicBezTo>
                    <a:cubicBezTo>
                      <a:pt x="4481" y="1065"/>
                      <a:pt x="4481" y="1034"/>
                      <a:pt x="4481" y="973"/>
                    </a:cubicBezTo>
                    <a:cubicBezTo>
                      <a:pt x="4451" y="943"/>
                      <a:pt x="4443" y="928"/>
                      <a:pt x="4451" y="928"/>
                    </a:cubicBezTo>
                    <a:cubicBezTo>
                      <a:pt x="4458" y="928"/>
                      <a:pt x="4481" y="943"/>
                      <a:pt x="4511" y="973"/>
                    </a:cubicBezTo>
                    <a:cubicBezTo>
                      <a:pt x="4562" y="1012"/>
                      <a:pt x="4602" y="1028"/>
                      <a:pt x="4637" y="1028"/>
                    </a:cubicBezTo>
                    <a:cubicBezTo>
                      <a:pt x="4684" y="1028"/>
                      <a:pt x="4719" y="996"/>
                      <a:pt x="4754" y="943"/>
                    </a:cubicBezTo>
                    <a:cubicBezTo>
                      <a:pt x="4800" y="897"/>
                      <a:pt x="4846" y="875"/>
                      <a:pt x="4872" y="875"/>
                    </a:cubicBezTo>
                    <a:cubicBezTo>
                      <a:pt x="4899" y="875"/>
                      <a:pt x="4906" y="897"/>
                      <a:pt x="4876" y="943"/>
                    </a:cubicBezTo>
                    <a:cubicBezTo>
                      <a:pt x="4840" y="979"/>
                      <a:pt x="4826" y="993"/>
                      <a:pt x="4832" y="993"/>
                    </a:cubicBezTo>
                    <a:cubicBezTo>
                      <a:pt x="4836" y="993"/>
                      <a:pt x="4851" y="986"/>
                      <a:pt x="4876" y="973"/>
                    </a:cubicBezTo>
                    <a:cubicBezTo>
                      <a:pt x="4937" y="943"/>
                      <a:pt x="4998" y="943"/>
                      <a:pt x="5028" y="943"/>
                    </a:cubicBezTo>
                    <a:cubicBezTo>
                      <a:pt x="5058" y="913"/>
                      <a:pt x="5058" y="882"/>
                      <a:pt x="5058" y="852"/>
                    </a:cubicBezTo>
                    <a:cubicBezTo>
                      <a:pt x="5092" y="885"/>
                      <a:pt x="5125" y="909"/>
                      <a:pt x="5153" y="909"/>
                    </a:cubicBezTo>
                    <a:cubicBezTo>
                      <a:pt x="5177" y="909"/>
                      <a:pt x="5197" y="893"/>
                      <a:pt x="5210" y="852"/>
                    </a:cubicBezTo>
                    <a:lnTo>
                      <a:pt x="5271" y="852"/>
                    </a:lnTo>
                    <a:cubicBezTo>
                      <a:pt x="5302" y="852"/>
                      <a:pt x="5302" y="852"/>
                      <a:pt x="5302" y="791"/>
                    </a:cubicBezTo>
                    <a:cubicBezTo>
                      <a:pt x="5310" y="782"/>
                      <a:pt x="5319" y="778"/>
                      <a:pt x="5328" y="778"/>
                    </a:cubicBezTo>
                    <a:cubicBezTo>
                      <a:pt x="5350" y="778"/>
                      <a:pt x="5371" y="800"/>
                      <a:pt x="5393" y="821"/>
                    </a:cubicBezTo>
                    <a:cubicBezTo>
                      <a:pt x="5436" y="843"/>
                      <a:pt x="5464" y="864"/>
                      <a:pt x="5476" y="864"/>
                    </a:cubicBezTo>
                    <a:cubicBezTo>
                      <a:pt x="5481" y="864"/>
                      <a:pt x="5484" y="861"/>
                      <a:pt x="5484" y="852"/>
                    </a:cubicBezTo>
                    <a:cubicBezTo>
                      <a:pt x="5454" y="821"/>
                      <a:pt x="5514" y="761"/>
                      <a:pt x="5545" y="730"/>
                    </a:cubicBezTo>
                    <a:cubicBezTo>
                      <a:pt x="5545" y="721"/>
                      <a:pt x="5550" y="718"/>
                      <a:pt x="5557" y="718"/>
                    </a:cubicBezTo>
                    <a:cubicBezTo>
                      <a:pt x="5573" y="718"/>
                      <a:pt x="5597" y="739"/>
                      <a:pt x="5575" y="761"/>
                    </a:cubicBezTo>
                    <a:cubicBezTo>
                      <a:pt x="5575" y="791"/>
                      <a:pt x="5575" y="791"/>
                      <a:pt x="5636" y="821"/>
                    </a:cubicBezTo>
                    <a:cubicBezTo>
                      <a:pt x="5666" y="821"/>
                      <a:pt x="5727" y="791"/>
                      <a:pt x="5727" y="761"/>
                    </a:cubicBezTo>
                    <a:cubicBezTo>
                      <a:pt x="5706" y="739"/>
                      <a:pt x="5791" y="718"/>
                      <a:pt x="5853" y="718"/>
                    </a:cubicBezTo>
                    <a:cubicBezTo>
                      <a:pt x="5879" y="718"/>
                      <a:pt x="5901" y="721"/>
                      <a:pt x="5910" y="730"/>
                    </a:cubicBezTo>
                    <a:lnTo>
                      <a:pt x="5970" y="730"/>
                    </a:lnTo>
                    <a:cubicBezTo>
                      <a:pt x="6001" y="730"/>
                      <a:pt x="6031" y="669"/>
                      <a:pt x="6061" y="669"/>
                    </a:cubicBezTo>
                    <a:cubicBezTo>
                      <a:pt x="6061" y="669"/>
                      <a:pt x="6092" y="669"/>
                      <a:pt x="6092" y="639"/>
                    </a:cubicBezTo>
                    <a:cubicBezTo>
                      <a:pt x="6122" y="639"/>
                      <a:pt x="6153" y="639"/>
                      <a:pt x="6153" y="669"/>
                    </a:cubicBezTo>
                    <a:cubicBezTo>
                      <a:pt x="6168" y="624"/>
                      <a:pt x="6175" y="601"/>
                      <a:pt x="6183" y="601"/>
                    </a:cubicBezTo>
                    <a:cubicBezTo>
                      <a:pt x="6191" y="601"/>
                      <a:pt x="6198" y="624"/>
                      <a:pt x="6213" y="669"/>
                    </a:cubicBezTo>
                    <a:cubicBezTo>
                      <a:pt x="6227" y="697"/>
                      <a:pt x="6235" y="712"/>
                      <a:pt x="6239" y="712"/>
                    </a:cubicBezTo>
                    <a:cubicBezTo>
                      <a:pt x="6244" y="712"/>
                      <a:pt x="6244" y="689"/>
                      <a:pt x="6244" y="639"/>
                    </a:cubicBezTo>
                    <a:cubicBezTo>
                      <a:pt x="6259" y="624"/>
                      <a:pt x="6267" y="616"/>
                      <a:pt x="6274" y="616"/>
                    </a:cubicBezTo>
                    <a:cubicBezTo>
                      <a:pt x="6282" y="616"/>
                      <a:pt x="6289" y="624"/>
                      <a:pt x="6305" y="639"/>
                    </a:cubicBezTo>
                    <a:cubicBezTo>
                      <a:pt x="6305" y="654"/>
                      <a:pt x="6312" y="662"/>
                      <a:pt x="6320" y="662"/>
                    </a:cubicBezTo>
                    <a:cubicBezTo>
                      <a:pt x="6327" y="662"/>
                      <a:pt x="6335" y="654"/>
                      <a:pt x="6335" y="639"/>
                    </a:cubicBezTo>
                    <a:cubicBezTo>
                      <a:pt x="6354" y="601"/>
                      <a:pt x="6386" y="562"/>
                      <a:pt x="6414" y="562"/>
                    </a:cubicBezTo>
                    <a:cubicBezTo>
                      <a:pt x="6430" y="562"/>
                      <a:pt x="6445" y="575"/>
                      <a:pt x="6457" y="609"/>
                    </a:cubicBezTo>
                    <a:cubicBezTo>
                      <a:pt x="6457" y="609"/>
                      <a:pt x="6457" y="578"/>
                      <a:pt x="6487" y="548"/>
                    </a:cubicBezTo>
                    <a:cubicBezTo>
                      <a:pt x="6502" y="518"/>
                      <a:pt x="6510" y="502"/>
                      <a:pt x="6514" y="502"/>
                    </a:cubicBezTo>
                    <a:cubicBezTo>
                      <a:pt x="6517" y="502"/>
                      <a:pt x="6517" y="518"/>
                      <a:pt x="6517" y="548"/>
                    </a:cubicBezTo>
                    <a:cubicBezTo>
                      <a:pt x="6548" y="578"/>
                      <a:pt x="6563" y="593"/>
                      <a:pt x="6574" y="593"/>
                    </a:cubicBezTo>
                    <a:cubicBezTo>
                      <a:pt x="6586" y="593"/>
                      <a:pt x="6593" y="578"/>
                      <a:pt x="6609" y="548"/>
                    </a:cubicBezTo>
                    <a:cubicBezTo>
                      <a:pt x="6609" y="548"/>
                      <a:pt x="6628" y="509"/>
                      <a:pt x="6651" y="509"/>
                    </a:cubicBezTo>
                    <a:cubicBezTo>
                      <a:pt x="6657" y="509"/>
                      <a:pt x="6663" y="511"/>
                      <a:pt x="6669" y="518"/>
                    </a:cubicBezTo>
                    <a:cubicBezTo>
                      <a:pt x="6704" y="535"/>
                      <a:pt x="6780" y="553"/>
                      <a:pt x="6832" y="553"/>
                    </a:cubicBezTo>
                    <a:cubicBezTo>
                      <a:pt x="6870" y="553"/>
                      <a:pt x="6895" y="543"/>
                      <a:pt x="6882" y="518"/>
                    </a:cubicBezTo>
                    <a:lnTo>
                      <a:pt x="6943" y="487"/>
                    </a:lnTo>
                    <a:cubicBezTo>
                      <a:pt x="6973" y="502"/>
                      <a:pt x="6996" y="510"/>
                      <a:pt x="7011" y="510"/>
                    </a:cubicBezTo>
                    <a:cubicBezTo>
                      <a:pt x="7027" y="510"/>
                      <a:pt x="7034" y="502"/>
                      <a:pt x="7034" y="487"/>
                    </a:cubicBezTo>
                    <a:lnTo>
                      <a:pt x="7065" y="457"/>
                    </a:lnTo>
                    <a:cubicBezTo>
                      <a:pt x="7065" y="487"/>
                      <a:pt x="7095" y="518"/>
                      <a:pt x="7125" y="518"/>
                    </a:cubicBezTo>
                    <a:cubicBezTo>
                      <a:pt x="7156" y="518"/>
                      <a:pt x="7156" y="518"/>
                      <a:pt x="7156" y="487"/>
                    </a:cubicBezTo>
                    <a:cubicBezTo>
                      <a:pt x="7125" y="457"/>
                      <a:pt x="7156" y="426"/>
                      <a:pt x="7186" y="426"/>
                    </a:cubicBezTo>
                    <a:cubicBezTo>
                      <a:pt x="7217" y="426"/>
                      <a:pt x="7247" y="457"/>
                      <a:pt x="7247" y="487"/>
                    </a:cubicBezTo>
                    <a:lnTo>
                      <a:pt x="7277" y="487"/>
                    </a:lnTo>
                    <a:cubicBezTo>
                      <a:pt x="7277" y="451"/>
                      <a:pt x="7288" y="437"/>
                      <a:pt x="7296" y="437"/>
                    </a:cubicBezTo>
                    <a:cubicBezTo>
                      <a:pt x="7302" y="437"/>
                      <a:pt x="7308" y="444"/>
                      <a:pt x="7308" y="457"/>
                    </a:cubicBezTo>
                    <a:cubicBezTo>
                      <a:pt x="7338" y="487"/>
                      <a:pt x="7368" y="487"/>
                      <a:pt x="7399" y="487"/>
                    </a:cubicBezTo>
                    <a:cubicBezTo>
                      <a:pt x="7399" y="477"/>
                      <a:pt x="7402" y="474"/>
                      <a:pt x="7406" y="474"/>
                    </a:cubicBezTo>
                    <a:cubicBezTo>
                      <a:pt x="7412" y="474"/>
                      <a:pt x="7419" y="487"/>
                      <a:pt x="7399" y="487"/>
                    </a:cubicBezTo>
                    <a:lnTo>
                      <a:pt x="7399" y="518"/>
                    </a:lnTo>
                    <a:cubicBezTo>
                      <a:pt x="7408" y="526"/>
                      <a:pt x="7414" y="530"/>
                      <a:pt x="7419" y="530"/>
                    </a:cubicBezTo>
                    <a:cubicBezTo>
                      <a:pt x="7429" y="530"/>
                      <a:pt x="7429" y="509"/>
                      <a:pt x="7429" y="487"/>
                    </a:cubicBezTo>
                    <a:lnTo>
                      <a:pt x="7490" y="487"/>
                    </a:lnTo>
                    <a:cubicBezTo>
                      <a:pt x="7520" y="487"/>
                      <a:pt x="7551" y="487"/>
                      <a:pt x="7520" y="457"/>
                    </a:cubicBezTo>
                    <a:cubicBezTo>
                      <a:pt x="7520" y="396"/>
                      <a:pt x="7520" y="366"/>
                      <a:pt x="7520" y="366"/>
                    </a:cubicBezTo>
                    <a:cubicBezTo>
                      <a:pt x="7520" y="355"/>
                      <a:pt x="7524" y="352"/>
                      <a:pt x="7527" y="352"/>
                    </a:cubicBezTo>
                    <a:cubicBezTo>
                      <a:pt x="7534" y="352"/>
                      <a:pt x="7541" y="366"/>
                      <a:pt x="7520" y="366"/>
                    </a:cubicBezTo>
                    <a:cubicBezTo>
                      <a:pt x="7545" y="390"/>
                      <a:pt x="7550" y="435"/>
                      <a:pt x="7567" y="435"/>
                    </a:cubicBezTo>
                    <a:cubicBezTo>
                      <a:pt x="7571" y="435"/>
                      <a:pt x="7575" y="432"/>
                      <a:pt x="7581" y="426"/>
                    </a:cubicBezTo>
                    <a:cubicBezTo>
                      <a:pt x="7612" y="426"/>
                      <a:pt x="7612" y="457"/>
                      <a:pt x="7612" y="457"/>
                    </a:cubicBezTo>
                    <a:cubicBezTo>
                      <a:pt x="7600" y="492"/>
                      <a:pt x="7607" y="505"/>
                      <a:pt x="7621" y="505"/>
                    </a:cubicBezTo>
                    <a:cubicBezTo>
                      <a:pt x="7643" y="505"/>
                      <a:pt x="7684" y="475"/>
                      <a:pt x="7703" y="457"/>
                    </a:cubicBezTo>
                    <a:cubicBezTo>
                      <a:pt x="7733" y="426"/>
                      <a:pt x="7756" y="411"/>
                      <a:pt x="7771" y="411"/>
                    </a:cubicBezTo>
                    <a:cubicBezTo>
                      <a:pt x="7786" y="411"/>
                      <a:pt x="7794" y="426"/>
                      <a:pt x="7794" y="457"/>
                    </a:cubicBezTo>
                    <a:cubicBezTo>
                      <a:pt x="7794" y="474"/>
                      <a:pt x="7799" y="481"/>
                      <a:pt x="7806" y="481"/>
                    </a:cubicBezTo>
                    <a:cubicBezTo>
                      <a:pt x="7826" y="481"/>
                      <a:pt x="7863" y="431"/>
                      <a:pt x="7885" y="366"/>
                    </a:cubicBezTo>
                    <a:lnTo>
                      <a:pt x="7916" y="244"/>
                    </a:lnTo>
                    <a:lnTo>
                      <a:pt x="7916" y="366"/>
                    </a:lnTo>
                    <a:cubicBezTo>
                      <a:pt x="7933" y="437"/>
                      <a:pt x="7941" y="466"/>
                      <a:pt x="7962" y="466"/>
                    </a:cubicBezTo>
                    <a:cubicBezTo>
                      <a:pt x="7977" y="466"/>
                      <a:pt x="7999" y="451"/>
                      <a:pt x="8037" y="426"/>
                    </a:cubicBezTo>
                    <a:cubicBezTo>
                      <a:pt x="8055" y="391"/>
                      <a:pt x="8062" y="376"/>
                      <a:pt x="8065" y="376"/>
                    </a:cubicBezTo>
                    <a:cubicBezTo>
                      <a:pt x="8068" y="376"/>
                      <a:pt x="8068" y="383"/>
                      <a:pt x="8068" y="396"/>
                    </a:cubicBezTo>
                    <a:cubicBezTo>
                      <a:pt x="8068" y="426"/>
                      <a:pt x="8075" y="434"/>
                      <a:pt x="8094" y="434"/>
                    </a:cubicBezTo>
                    <a:cubicBezTo>
                      <a:pt x="8113" y="434"/>
                      <a:pt x="8144" y="426"/>
                      <a:pt x="8189" y="426"/>
                    </a:cubicBezTo>
                    <a:cubicBezTo>
                      <a:pt x="8280" y="426"/>
                      <a:pt x="8311" y="426"/>
                      <a:pt x="8311" y="396"/>
                    </a:cubicBezTo>
                    <a:lnTo>
                      <a:pt x="8372" y="396"/>
                    </a:lnTo>
                    <a:cubicBezTo>
                      <a:pt x="8383" y="419"/>
                      <a:pt x="8399" y="429"/>
                      <a:pt x="8413" y="429"/>
                    </a:cubicBezTo>
                    <a:cubicBezTo>
                      <a:pt x="8435" y="429"/>
                      <a:pt x="8451" y="403"/>
                      <a:pt x="8432" y="366"/>
                    </a:cubicBezTo>
                    <a:lnTo>
                      <a:pt x="8493" y="366"/>
                    </a:lnTo>
                    <a:lnTo>
                      <a:pt x="8493" y="396"/>
                    </a:lnTo>
                    <a:cubicBezTo>
                      <a:pt x="8493" y="426"/>
                      <a:pt x="8554" y="426"/>
                      <a:pt x="8767" y="426"/>
                    </a:cubicBezTo>
                    <a:cubicBezTo>
                      <a:pt x="9040" y="426"/>
                      <a:pt x="9071" y="426"/>
                      <a:pt x="9071" y="366"/>
                    </a:cubicBezTo>
                    <a:cubicBezTo>
                      <a:pt x="9086" y="335"/>
                      <a:pt x="9101" y="320"/>
                      <a:pt x="9112" y="320"/>
                    </a:cubicBezTo>
                    <a:cubicBezTo>
                      <a:pt x="9124" y="320"/>
                      <a:pt x="9131" y="335"/>
                      <a:pt x="9131" y="366"/>
                    </a:cubicBezTo>
                    <a:cubicBezTo>
                      <a:pt x="9131" y="387"/>
                      <a:pt x="9131" y="409"/>
                      <a:pt x="9142" y="409"/>
                    </a:cubicBezTo>
                    <a:cubicBezTo>
                      <a:pt x="9147" y="409"/>
                      <a:pt x="9153" y="405"/>
                      <a:pt x="9162" y="396"/>
                    </a:cubicBezTo>
                    <a:cubicBezTo>
                      <a:pt x="9162" y="396"/>
                      <a:pt x="9192" y="396"/>
                      <a:pt x="9223" y="426"/>
                    </a:cubicBezTo>
                    <a:cubicBezTo>
                      <a:pt x="9261" y="452"/>
                      <a:pt x="9289" y="461"/>
                      <a:pt x="9308" y="461"/>
                    </a:cubicBezTo>
                    <a:cubicBezTo>
                      <a:pt x="9334" y="461"/>
                      <a:pt x="9344" y="444"/>
                      <a:pt x="9344" y="426"/>
                    </a:cubicBezTo>
                    <a:cubicBezTo>
                      <a:pt x="9331" y="401"/>
                      <a:pt x="9329" y="391"/>
                      <a:pt x="9334" y="391"/>
                    </a:cubicBezTo>
                    <a:cubicBezTo>
                      <a:pt x="9340" y="391"/>
                      <a:pt x="9357" y="409"/>
                      <a:pt x="9375" y="426"/>
                    </a:cubicBezTo>
                    <a:cubicBezTo>
                      <a:pt x="9396" y="447"/>
                      <a:pt x="9417" y="483"/>
                      <a:pt x="9428" y="483"/>
                    </a:cubicBezTo>
                    <a:cubicBezTo>
                      <a:pt x="9432" y="483"/>
                      <a:pt x="9435" y="476"/>
                      <a:pt x="9435" y="457"/>
                    </a:cubicBezTo>
                    <a:cubicBezTo>
                      <a:pt x="9451" y="442"/>
                      <a:pt x="9504" y="426"/>
                      <a:pt x="9553" y="426"/>
                    </a:cubicBezTo>
                    <a:cubicBezTo>
                      <a:pt x="9603" y="426"/>
                      <a:pt x="9648" y="442"/>
                      <a:pt x="9648" y="487"/>
                    </a:cubicBezTo>
                    <a:lnTo>
                      <a:pt x="9709" y="487"/>
                    </a:lnTo>
                    <a:cubicBezTo>
                      <a:pt x="9709" y="457"/>
                      <a:pt x="9739" y="457"/>
                      <a:pt x="9800" y="457"/>
                    </a:cubicBezTo>
                    <a:cubicBezTo>
                      <a:pt x="9861" y="457"/>
                      <a:pt x="9891" y="457"/>
                      <a:pt x="9891" y="487"/>
                    </a:cubicBezTo>
                    <a:cubicBezTo>
                      <a:pt x="9876" y="502"/>
                      <a:pt x="9876" y="510"/>
                      <a:pt x="9888" y="510"/>
                    </a:cubicBezTo>
                    <a:cubicBezTo>
                      <a:pt x="9899" y="510"/>
                      <a:pt x="9922" y="502"/>
                      <a:pt x="9952" y="487"/>
                    </a:cubicBezTo>
                    <a:cubicBezTo>
                      <a:pt x="9983" y="487"/>
                      <a:pt x="10013" y="426"/>
                      <a:pt x="10043" y="426"/>
                    </a:cubicBezTo>
                    <a:cubicBezTo>
                      <a:pt x="10043" y="396"/>
                      <a:pt x="10074" y="366"/>
                      <a:pt x="10104" y="366"/>
                    </a:cubicBezTo>
                    <a:lnTo>
                      <a:pt x="10104" y="396"/>
                    </a:lnTo>
                    <a:cubicBezTo>
                      <a:pt x="10104" y="426"/>
                      <a:pt x="10104" y="457"/>
                      <a:pt x="10104" y="457"/>
                    </a:cubicBezTo>
                    <a:cubicBezTo>
                      <a:pt x="10135" y="457"/>
                      <a:pt x="10165" y="457"/>
                      <a:pt x="10165" y="426"/>
                    </a:cubicBezTo>
                    <a:cubicBezTo>
                      <a:pt x="10195" y="457"/>
                      <a:pt x="10226" y="487"/>
                      <a:pt x="10286" y="487"/>
                    </a:cubicBezTo>
                    <a:cubicBezTo>
                      <a:pt x="10317" y="487"/>
                      <a:pt x="10378" y="487"/>
                      <a:pt x="10408" y="457"/>
                    </a:cubicBezTo>
                    <a:cubicBezTo>
                      <a:pt x="10427" y="494"/>
                      <a:pt x="10504" y="520"/>
                      <a:pt x="10567" y="520"/>
                    </a:cubicBezTo>
                    <a:cubicBezTo>
                      <a:pt x="10606" y="520"/>
                      <a:pt x="10640" y="510"/>
                      <a:pt x="10651" y="487"/>
                    </a:cubicBezTo>
                    <a:cubicBezTo>
                      <a:pt x="10651" y="472"/>
                      <a:pt x="10659" y="464"/>
                      <a:pt x="10670" y="464"/>
                    </a:cubicBezTo>
                    <a:cubicBezTo>
                      <a:pt x="10682" y="464"/>
                      <a:pt x="10697" y="472"/>
                      <a:pt x="10712" y="487"/>
                    </a:cubicBezTo>
                    <a:cubicBezTo>
                      <a:pt x="10727" y="502"/>
                      <a:pt x="10735" y="510"/>
                      <a:pt x="10742" y="510"/>
                    </a:cubicBezTo>
                    <a:cubicBezTo>
                      <a:pt x="10750" y="510"/>
                      <a:pt x="10758" y="502"/>
                      <a:pt x="10773" y="487"/>
                    </a:cubicBezTo>
                    <a:cubicBezTo>
                      <a:pt x="10781" y="479"/>
                      <a:pt x="10789" y="475"/>
                      <a:pt x="10797" y="475"/>
                    </a:cubicBezTo>
                    <a:cubicBezTo>
                      <a:pt x="10817" y="475"/>
                      <a:pt x="10834" y="503"/>
                      <a:pt x="10834" y="548"/>
                    </a:cubicBezTo>
                    <a:cubicBezTo>
                      <a:pt x="10851" y="584"/>
                      <a:pt x="10869" y="598"/>
                      <a:pt x="10887" y="598"/>
                    </a:cubicBezTo>
                    <a:cubicBezTo>
                      <a:pt x="10900" y="598"/>
                      <a:pt x="10912" y="591"/>
                      <a:pt x="10925" y="578"/>
                    </a:cubicBezTo>
                    <a:cubicBezTo>
                      <a:pt x="10986" y="548"/>
                      <a:pt x="11046" y="548"/>
                      <a:pt x="11077" y="548"/>
                    </a:cubicBezTo>
                    <a:cubicBezTo>
                      <a:pt x="11138" y="518"/>
                      <a:pt x="11168" y="518"/>
                      <a:pt x="11138" y="487"/>
                    </a:cubicBezTo>
                    <a:cubicBezTo>
                      <a:pt x="11138" y="457"/>
                      <a:pt x="11168" y="426"/>
                      <a:pt x="11168" y="426"/>
                    </a:cubicBezTo>
                    <a:cubicBezTo>
                      <a:pt x="11188" y="416"/>
                      <a:pt x="11202" y="413"/>
                      <a:pt x="11210" y="413"/>
                    </a:cubicBezTo>
                    <a:cubicBezTo>
                      <a:pt x="11225" y="413"/>
                      <a:pt x="11219" y="426"/>
                      <a:pt x="11198" y="426"/>
                    </a:cubicBezTo>
                    <a:cubicBezTo>
                      <a:pt x="11138" y="457"/>
                      <a:pt x="11168" y="457"/>
                      <a:pt x="11198" y="518"/>
                    </a:cubicBezTo>
                    <a:cubicBezTo>
                      <a:pt x="11229" y="548"/>
                      <a:pt x="11290" y="548"/>
                      <a:pt x="11320" y="548"/>
                    </a:cubicBezTo>
                    <a:cubicBezTo>
                      <a:pt x="11350" y="548"/>
                      <a:pt x="11411" y="578"/>
                      <a:pt x="11442" y="578"/>
                    </a:cubicBezTo>
                    <a:cubicBezTo>
                      <a:pt x="11472" y="593"/>
                      <a:pt x="11495" y="601"/>
                      <a:pt x="11510" y="601"/>
                    </a:cubicBezTo>
                    <a:cubicBezTo>
                      <a:pt x="11525" y="601"/>
                      <a:pt x="11533" y="593"/>
                      <a:pt x="11533" y="578"/>
                    </a:cubicBezTo>
                    <a:lnTo>
                      <a:pt x="11533" y="548"/>
                    </a:lnTo>
                    <a:cubicBezTo>
                      <a:pt x="11554" y="591"/>
                      <a:pt x="11712" y="634"/>
                      <a:pt x="11825" y="634"/>
                    </a:cubicBezTo>
                    <a:cubicBezTo>
                      <a:pt x="11871" y="634"/>
                      <a:pt x="11910" y="626"/>
                      <a:pt x="11928" y="609"/>
                    </a:cubicBezTo>
                    <a:lnTo>
                      <a:pt x="11928" y="639"/>
                    </a:lnTo>
                    <a:cubicBezTo>
                      <a:pt x="11897" y="669"/>
                      <a:pt x="11928" y="669"/>
                      <a:pt x="11989" y="700"/>
                    </a:cubicBezTo>
                    <a:cubicBezTo>
                      <a:pt x="12009" y="700"/>
                      <a:pt x="12070" y="686"/>
                      <a:pt x="12135" y="686"/>
                    </a:cubicBezTo>
                    <a:cubicBezTo>
                      <a:pt x="12168" y="686"/>
                      <a:pt x="12201" y="690"/>
                      <a:pt x="12232" y="700"/>
                    </a:cubicBezTo>
                    <a:cubicBezTo>
                      <a:pt x="12293" y="715"/>
                      <a:pt x="12338" y="723"/>
                      <a:pt x="12372" y="723"/>
                    </a:cubicBezTo>
                    <a:cubicBezTo>
                      <a:pt x="12407" y="723"/>
                      <a:pt x="12429" y="715"/>
                      <a:pt x="12445" y="700"/>
                    </a:cubicBezTo>
                    <a:cubicBezTo>
                      <a:pt x="12445" y="700"/>
                      <a:pt x="12445" y="700"/>
                      <a:pt x="12445" y="730"/>
                    </a:cubicBezTo>
                    <a:cubicBezTo>
                      <a:pt x="12414" y="761"/>
                      <a:pt x="12445" y="761"/>
                      <a:pt x="12475" y="761"/>
                    </a:cubicBezTo>
                    <a:cubicBezTo>
                      <a:pt x="12483" y="769"/>
                      <a:pt x="12489" y="773"/>
                      <a:pt x="12493" y="773"/>
                    </a:cubicBezTo>
                    <a:cubicBezTo>
                      <a:pt x="12505" y="773"/>
                      <a:pt x="12505" y="744"/>
                      <a:pt x="12505" y="700"/>
                    </a:cubicBezTo>
                    <a:cubicBezTo>
                      <a:pt x="12514" y="691"/>
                      <a:pt x="12523" y="687"/>
                      <a:pt x="12532" y="687"/>
                    </a:cubicBezTo>
                    <a:cubicBezTo>
                      <a:pt x="12554" y="687"/>
                      <a:pt x="12575" y="709"/>
                      <a:pt x="12597" y="730"/>
                    </a:cubicBezTo>
                    <a:cubicBezTo>
                      <a:pt x="12657" y="761"/>
                      <a:pt x="12779" y="791"/>
                      <a:pt x="12840" y="791"/>
                    </a:cubicBezTo>
                    <a:cubicBezTo>
                      <a:pt x="12840" y="791"/>
                      <a:pt x="12870" y="791"/>
                      <a:pt x="12870" y="821"/>
                    </a:cubicBezTo>
                    <a:cubicBezTo>
                      <a:pt x="12891" y="842"/>
                      <a:pt x="12912" y="878"/>
                      <a:pt x="12953" y="878"/>
                    </a:cubicBezTo>
                    <a:cubicBezTo>
                      <a:pt x="12971" y="878"/>
                      <a:pt x="12994" y="871"/>
                      <a:pt x="13022" y="852"/>
                    </a:cubicBezTo>
                    <a:cubicBezTo>
                      <a:pt x="13052" y="852"/>
                      <a:pt x="13052" y="852"/>
                      <a:pt x="13022" y="882"/>
                    </a:cubicBezTo>
                    <a:cubicBezTo>
                      <a:pt x="13041" y="920"/>
                      <a:pt x="13048" y="946"/>
                      <a:pt x="13058" y="946"/>
                    </a:cubicBezTo>
                    <a:cubicBezTo>
                      <a:pt x="13064" y="946"/>
                      <a:pt x="13071" y="936"/>
                      <a:pt x="13083" y="913"/>
                    </a:cubicBezTo>
                    <a:cubicBezTo>
                      <a:pt x="13101" y="904"/>
                      <a:pt x="13121" y="900"/>
                      <a:pt x="13143" y="900"/>
                    </a:cubicBezTo>
                    <a:cubicBezTo>
                      <a:pt x="13194" y="900"/>
                      <a:pt x="13253" y="922"/>
                      <a:pt x="13296" y="943"/>
                    </a:cubicBezTo>
                    <a:cubicBezTo>
                      <a:pt x="13311" y="958"/>
                      <a:pt x="13326" y="966"/>
                      <a:pt x="13337" y="966"/>
                    </a:cubicBezTo>
                    <a:cubicBezTo>
                      <a:pt x="13349" y="966"/>
                      <a:pt x="13356" y="958"/>
                      <a:pt x="13356" y="943"/>
                    </a:cubicBezTo>
                    <a:cubicBezTo>
                      <a:pt x="13356" y="932"/>
                      <a:pt x="13356" y="921"/>
                      <a:pt x="13356" y="913"/>
                    </a:cubicBezTo>
                    <a:cubicBezTo>
                      <a:pt x="13372" y="943"/>
                      <a:pt x="13379" y="958"/>
                      <a:pt x="13387" y="958"/>
                    </a:cubicBezTo>
                    <a:cubicBezTo>
                      <a:pt x="13394" y="958"/>
                      <a:pt x="13402" y="943"/>
                      <a:pt x="13417" y="913"/>
                    </a:cubicBezTo>
                    <a:cubicBezTo>
                      <a:pt x="13417" y="897"/>
                      <a:pt x="13425" y="890"/>
                      <a:pt x="13432" y="890"/>
                    </a:cubicBezTo>
                    <a:cubicBezTo>
                      <a:pt x="13440" y="890"/>
                      <a:pt x="13448" y="897"/>
                      <a:pt x="13448" y="913"/>
                    </a:cubicBezTo>
                    <a:cubicBezTo>
                      <a:pt x="13478" y="973"/>
                      <a:pt x="13478" y="973"/>
                      <a:pt x="13478" y="973"/>
                    </a:cubicBezTo>
                    <a:cubicBezTo>
                      <a:pt x="13508" y="973"/>
                      <a:pt x="13660" y="973"/>
                      <a:pt x="13812" y="1034"/>
                    </a:cubicBezTo>
                    <a:cubicBezTo>
                      <a:pt x="13937" y="1070"/>
                      <a:pt x="14020" y="1085"/>
                      <a:pt x="14067" y="1085"/>
                    </a:cubicBezTo>
                    <a:cubicBezTo>
                      <a:pt x="14101" y="1085"/>
                      <a:pt x="14116" y="1077"/>
                      <a:pt x="14116" y="1065"/>
                    </a:cubicBezTo>
                    <a:cubicBezTo>
                      <a:pt x="14129" y="1052"/>
                      <a:pt x="14136" y="1045"/>
                      <a:pt x="14143" y="1045"/>
                    </a:cubicBezTo>
                    <a:cubicBezTo>
                      <a:pt x="14152" y="1045"/>
                      <a:pt x="14159" y="1059"/>
                      <a:pt x="14177" y="1095"/>
                    </a:cubicBezTo>
                    <a:cubicBezTo>
                      <a:pt x="14208" y="1125"/>
                      <a:pt x="14238" y="1125"/>
                      <a:pt x="14238" y="1156"/>
                    </a:cubicBezTo>
                    <a:cubicBezTo>
                      <a:pt x="14268" y="1156"/>
                      <a:pt x="14299" y="1156"/>
                      <a:pt x="14299" y="1186"/>
                    </a:cubicBezTo>
                    <a:lnTo>
                      <a:pt x="14360" y="1186"/>
                    </a:lnTo>
                    <a:cubicBezTo>
                      <a:pt x="14360" y="1217"/>
                      <a:pt x="14390" y="1217"/>
                      <a:pt x="14420" y="1217"/>
                    </a:cubicBezTo>
                    <a:cubicBezTo>
                      <a:pt x="14436" y="1186"/>
                      <a:pt x="14443" y="1171"/>
                      <a:pt x="14447" y="1171"/>
                    </a:cubicBezTo>
                    <a:cubicBezTo>
                      <a:pt x="14451" y="1171"/>
                      <a:pt x="14451" y="1186"/>
                      <a:pt x="14451" y="1217"/>
                    </a:cubicBezTo>
                    <a:cubicBezTo>
                      <a:pt x="14430" y="1238"/>
                      <a:pt x="14467" y="1273"/>
                      <a:pt x="14482" y="1273"/>
                    </a:cubicBezTo>
                    <a:cubicBezTo>
                      <a:pt x="14488" y="1273"/>
                      <a:pt x="14491" y="1266"/>
                      <a:pt x="14481" y="1247"/>
                    </a:cubicBezTo>
                    <a:cubicBezTo>
                      <a:pt x="14496" y="1232"/>
                      <a:pt x="14511" y="1232"/>
                      <a:pt x="14530" y="1232"/>
                    </a:cubicBezTo>
                    <a:cubicBezTo>
                      <a:pt x="14549" y="1232"/>
                      <a:pt x="14572" y="1232"/>
                      <a:pt x="14603" y="1217"/>
                    </a:cubicBezTo>
                    <a:cubicBezTo>
                      <a:pt x="14603" y="1217"/>
                      <a:pt x="14633" y="1247"/>
                      <a:pt x="14633" y="1277"/>
                    </a:cubicBezTo>
                    <a:cubicBezTo>
                      <a:pt x="14655" y="1299"/>
                      <a:pt x="14722" y="1320"/>
                      <a:pt x="14781" y="1320"/>
                    </a:cubicBezTo>
                    <a:cubicBezTo>
                      <a:pt x="14805" y="1320"/>
                      <a:pt x="14828" y="1317"/>
                      <a:pt x="14846" y="1308"/>
                    </a:cubicBezTo>
                    <a:cubicBezTo>
                      <a:pt x="14846" y="1293"/>
                      <a:pt x="14853" y="1285"/>
                      <a:pt x="14861" y="1285"/>
                    </a:cubicBezTo>
                    <a:cubicBezTo>
                      <a:pt x="14869" y="1285"/>
                      <a:pt x="14876" y="1293"/>
                      <a:pt x="14876" y="1308"/>
                    </a:cubicBezTo>
                    <a:cubicBezTo>
                      <a:pt x="14846" y="1338"/>
                      <a:pt x="14876" y="1338"/>
                      <a:pt x="14907" y="1369"/>
                    </a:cubicBezTo>
                    <a:cubicBezTo>
                      <a:pt x="14916" y="1360"/>
                      <a:pt x="14922" y="1356"/>
                      <a:pt x="14926" y="1356"/>
                    </a:cubicBezTo>
                    <a:cubicBezTo>
                      <a:pt x="14937" y="1356"/>
                      <a:pt x="14937" y="1377"/>
                      <a:pt x="14937" y="1399"/>
                    </a:cubicBezTo>
                    <a:cubicBezTo>
                      <a:pt x="14876" y="1429"/>
                      <a:pt x="14907" y="1429"/>
                      <a:pt x="14967" y="1460"/>
                    </a:cubicBezTo>
                    <a:cubicBezTo>
                      <a:pt x="14976" y="1451"/>
                      <a:pt x="14993" y="1447"/>
                      <a:pt x="15014" y="1447"/>
                    </a:cubicBezTo>
                    <a:cubicBezTo>
                      <a:pt x="15064" y="1447"/>
                      <a:pt x="15137" y="1469"/>
                      <a:pt x="15180" y="1490"/>
                    </a:cubicBezTo>
                    <a:cubicBezTo>
                      <a:pt x="15244" y="1516"/>
                      <a:pt x="15287" y="1525"/>
                      <a:pt x="15322" y="1525"/>
                    </a:cubicBezTo>
                    <a:cubicBezTo>
                      <a:pt x="15369" y="1525"/>
                      <a:pt x="15401" y="1508"/>
                      <a:pt x="15454" y="1490"/>
                    </a:cubicBezTo>
                    <a:lnTo>
                      <a:pt x="15484" y="1429"/>
                    </a:lnTo>
                    <a:lnTo>
                      <a:pt x="15484" y="1490"/>
                    </a:lnTo>
                    <a:cubicBezTo>
                      <a:pt x="15454" y="1521"/>
                      <a:pt x="15454" y="1612"/>
                      <a:pt x="15454" y="1612"/>
                    </a:cubicBezTo>
                    <a:cubicBezTo>
                      <a:pt x="15484" y="1612"/>
                      <a:pt x="15515" y="1581"/>
                      <a:pt x="15515" y="1551"/>
                    </a:cubicBezTo>
                    <a:cubicBezTo>
                      <a:pt x="15515" y="1538"/>
                      <a:pt x="15520" y="1531"/>
                      <a:pt x="15530" y="1531"/>
                    </a:cubicBezTo>
                    <a:cubicBezTo>
                      <a:pt x="15545" y="1531"/>
                      <a:pt x="15570" y="1546"/>
                      <a:pt x="15606" y="1581"/>
                    </a:cubicBezTo>
                    <a:cubicBezTo>
                      <a:pt x="15624" y="1617"/>
                      <a:pt x="15641" y="1632"/>
                      <a:pt x="15659" y="1632"/>
                    </a:cubicBezTo>
                    <a:cubicBezTo>
                      <a:pt x="15672" y="1632"/>
                      <a:pt x="15684" y="1624"/>
                      <a:pt x="15697" y="1612"/>
                    </a:cubicBezTo>
                    <a:cubicBezTo>
                      <a:pt x="15727" y="1642"/>
                      <a:pt x="15758" y="1642"/>
                      <a:pt x="15758" y="1673"/>
                    </a:cubicBezTo>
                    <a:cubicBezTo>
                      <a:pt x="15773" y="1688"/>
                      <a:pt x="15781" y="1695"/>
                      <a:pt x="15788" y="1695"/>
                    </a:cubicBezTo>
                    <a:cubicBezTo>
                      <a:pt x="15796" y="1695"/>
                      <a:pt x="15803" y="1688"/>
                      <a:pt x="15819" y="1673"/>
                    </a:cubicBezTo>
                    <a:cubicBezTo>
                      <a:pt x="15819" y="1660"/>
                      <a:pt x="15824" y="1653"/>
                      <a:pt x="15830" y="1653"/>
                    </a:cubicBezTo>
                    <a:cubicBezTo>
                      <a:pt x="15838" y="1653"/>
                      <a:pt x="15849" y="1667"/>
                      <a:pt x="15849" y="1703"/>
                    </a:cubicBezTo>
                    <a:cubicBezTo>
                      <a:pt x="15849" y="1747"/>
                      <a:pt x="15898" y="1776"/>
                      <a:pt x="15924" y="1776"/>
                    </a:cubicBezTo>
                    <a:cubicBezTo>
                      <a:pt x="15934" y="1776"/>
                      <a:pt x="15940" y="1772"/>
                      <a:pt x="15940" y="1764"/>
                    </a:cubicBezTo>
                    <a:cubicBezTo>
                      <a:pt x="15955" y="1749"/>
                      <a:pt x="15970" y="1741"/>
                      <a:pt x="15986" y="1741"/>
                    </a:cubicBezTo>
                    <a:cubicBezTo>
                      <a:pt x="16001" y="1741"/>
                      <a:pt x="16016" y="1749"/>
                      <a:pt x="16031" y="1764"/>
                    </a:cubicBezTo>
                    <a:cubicBezTo>
                      <a:pt x="16031" y="1764"/>
                      <a:pt x="16045" y="1777"/>
                      <a:pt x="16072" y="1777"/>
                    </a:cubicBezTo>
                    <a:cubicBezTo>
                      <a:pt x="16085" y="1777"/>
                      <a:pt x="16102" y="1774"/>
                      <a:pt x="16122" y="1764"/>
                    </a:cubicBezTo>
                    <a:lnTo>
                      <a:pt x="16153" y="1794"/>
                    </a:lnTo>
                    <a:cubicBezTo>
                      <a:pt x="16173" y="1794"/>
                      <a:pt x="16166" y="1808"/>
                      <a:pt x="16151" y="1808"/>
                    </a:cubicBezTo>
                    <a:cubicBezTo>
                      <a:pt x="16143" y="1808"/>
                      <a:pt x="16133" y="1804"/>
                      <a:pt x="16122" y="1794"/>
                    </a:cubicBezTo>
                    <a:lnTo>
                      <a:pt x="16122" y="1794"/>
                    </a:lnTo>
                    <a:lnTo>
                      <a:pt x="16153" y="1855"/>
                    </a:lnTo>
                    <a:cubicBezTo>
                      <a:pt x="16173" y="1855"/>
                      <a:pt x="16193" y="1868"/>
                      <a:pt x="16223" y="1868"/>
                    </a:cubicBezTo>
                    <a:cubicBezTo>
                      <a:pt x="16237" y="1868"/>
                      <a:pt x="16254" y="1865"/>
                      <a:pt x="16274" y="1855"/>
                    </a:cubicBezTo>
                    <a:cubicBezTo>
                      <a:pt x="16290" y="1825"/>
                      <a:pt x="16297" y="1809"/>
                      <a:pt x="16301" y="1809"/>
                    </a:cubicBezTo>
                    <a:cubicBezTo>
                      <a:pt x="16305" y="1809"/>
                      <a:pt x="16305" y="1825"/>
                      <a:pt x="16305" y="1855"/>
                    </a:cubicBezTo>
                    <a:cubicBezTo>
                      <a:pt x="16280" y="1879"/>
                      <a:pt x="16295" y="1924"/>
                      <a:pt x="16318" y="1924"/>
                    </a:cubicBezTo>
                    <a:cubicBezTo>
                      <a:pt x="16324" y="1924"/>
                      <a:pt x="16329" y="1922"/>
                      <a:pt x="16335" y="1916"/>
                    </a:cubicBezTo>
                    <a:cubicBezTo>
                      <a:pt x="16354" y="1897"/>
                      <a:pt x="16367" y="1890"/>
                      <a:pt x="16376" y="1890"/>
                    </a:cubicBezTo>
                    <a:cubicBezTo>
                      <a:pt x="16396" y="1890"/>
                      <a:pt x="16396" y="1925"/>
                      <a:pt x="16396" y="1946"/>
                    </a:cubicBezTo>
                    <a:cubicBezTo>
                      <a:pt x="16335" y="1976"/>
                      <a:pt x="16335" y="1976"/>
                      <a:pt x="16457" y="1976"/>
                    </a:cubicBezTo>
                    <a:cubicBezTo>
                      <a:pt x="16518" y="2007"/>
                      <a:pt x="16639" y="2007"/>
                      <a:pt x="16700" y="2068"/>
                    </a:cubicBezTo>
                    <a:cubicBezTo>
                      <a:pt x="16818" y="2097"/>
                      <a:pt x="16879" y="2127"/>
                      <a:pt x="16882" y="2156"/>
                    </a:cubicBezTo>
                    <a:lnTo>
                      <a:pt x="16882" y="2156"/>
                    </a:lnTo>
                    <a:cubicBezTo>
                      <a:pt x="16886" y="2155"/>
                      <a:pt x="16891" y="2154"/>
                      <a:pt x="16895" y="2154"/>
                    </a:cubicBezTo>
                    <a:cubicBezTo>
                      <a:pt x="16919" y="2154"/>
                      <a:pt x="16951" y="2172"/>
                      <a:pt x="17004" y="2189"/>
                    </a:cubicBezTo>
                    <a:cubicBezTo>
                      <a:pt x="17040" y="2225"/>
                      <a:pt x="17075" y="2240"/>
                      <a:pt x="17105" y="2240"/>
                    </a:cubicBezTo>
                    <a:cubicBezTo>
                      <a:pt x="17126" y="2240"/>
                      <a:pt x="17143" y="2232"/>
                      <a:pt x="17156" y="2220"/>
                    </a:cubicBezTo>
                    <a:lnTo>
                      <a:pt x="17126" y="2220"/>
                    </a:lnTo>
                    <a:cubicBezTo>
                      <a:pt x="17141" y="2189"/>
                      <a:pt x="17156" y="2174"/>
                      <a:pt x="17171" y="2174"/>
                    </a:cubicBezTo>
                    <a:cubicBezTo>
                      <a:pt x="17186" y="2174"/>
                      <a:pt x="17202" y="2189"/>
                      <a:pt x="17217" y="2220"/>
                    </a:cubicBezTo>
                    <a:cubicBezTo>
                      <a:pt x="17247" y="2220"/>
                      <a:pt x="17217" y="2250"/>
                      <a:pt x="17217" y="2280"/>
                    </a:cubicBezTo>
                    <a:cubicBezTo>
                      <a:pt x="17186" y="2311"/>
                      <a:pt x="17186" y="2372"/>
                      <a:pt x="17217" y="2372"/>
                    </a:cubicBezTo>
                    <a:cubicBezTo>
                      <a:pt x="17232" y="2372"/>
                      <a:pt x="17247" y="2379"/>
                      <a:pt x="17259" y="2379"/>
                    </a:cubicBezTo>
                    <a:cubicBezTo>
                      <a:pt x="17270" y="2379"/>
                      <a:pt x="17277" y="2372"/>
                      <a:pt x="17277" y="2341"/>
                    </a:cubicBezTo>
                    <a:cubicBezTo>
                      <a:pt x="17277" y="2326"/>
                      <a:pt x="17277" y="2318"/>
                      <a:pt x="17281" y="2318"/>
                    </a:cubicBezTo>
                    <a:cubicBezTo>
                      <a:pt x="17285" y="2318"/>
                      <a:pt x="17293" y="2326"/>
                      <a:pt x="17308" y="2341"/>
                    </a:cubicBezTo>
                    <a:cubicBezTo>
                      <a:pt x="17328" y="2341"/>
                      <a:pt x="17348" y="2355"/>
                      <a:pt x="17369" y="2355"/>
                    </a:cubicBezTo>
                    <a:cubicBezTo>
                      <a:pt x="17379" y="2355"/>
                      <a:pt x="17389" y="2351"/>
                      <a:pt x="17399" y="2341"/>
                    </a:cubicBezTo>
                    <a:cubicBezTo>
                      <a:pt x="17409" y="2331"/>
                      <a:pt x="17416" y="2328"/>
                      <a:pt x="17422" y="2328"/>
                    </a:cubicBezTo>
                    <a:cubicBezTo>
                      <a:pt x="17433" y="2328"/>
                      <a:pt x="17440" y="2341"/>
                      <a:pt x="17460" y="2341"/>
                    </a:cubicBezTo>
                    <a:cubicBezTo>
                      <a:pt x="17490" y="2372"/>
                      <a:pt x="17521" y="2402"/>
                      <a:pt x="17521" y="2402"/>
                    </a:cubicBezTo>
                    <a:lnTo>
                      <a:pt x="17521" y="2432"/>
                    </a:lnTo>
                    <a:cubicBezTo>
                      <a:pt x="17490" y="2463"/>
                      <a:pt x="17521" y="2524"/>
                      <a:pt x="17521" y="2524"/>
                    </a:cubicBezTo>
                    <a:cubicBezTo>
                      <a:pt x="17551" y="2524"/>
                      <a:pt x="17551" y="2493"/>
                      <a:pt x="17551" y="2493"/>
                    </a:cubicBezTo>
                    <a:cubicBezTo>
                      <a:pt x="17552" y="2492"/>
                      <a:pt x="17555" y="2491"/>
                      <a:pt x="17558" y="2491"/>
                    </a:cubicBezTo>
                    <a:cubicBezTo>
                      <a:pt x="17633" y="2491"/>
                      <a:pt x="18192" y="2798"/>
                      <a:pt x="18250" y="2828"/>
                    </a:cubicBezTo>
                    <a:cubicBezTo>
                      <a:pt x="18272" y="2871"/>
                      <a:pt x="18324" y="2914"/>
                      <a:pt x="18341" y="2914"/>
                    </a:cubicBezTo>
                    <a:cubicBezTo>
                      <a:pt x="18349" y="2914"/>
                      <a:pt x="18350" y="2906"/>
                      <a:pt x="18341" y="2888"/>
                    </a:cubicBezTo>
                    <a:cubicBezTo>
                      <a:pt x="18345" y="2884"/>
                      <a:pt x="18351" y="2882"/>
                      <a:pt x="18358" y="2882"/>
                    </a:cubicBezTo>
                    <a:cubicBezTo>
                      <a:pt x="18405" y="2882"/>
                      <a:pt x="18514" y="2961"/>
                      <a:pt x="18645" y="3040"/>
                    </a:cubicBezTo>
                    <a:cubicBezTo>
                      <a:pt x="18777" y="3119"/>
                      <a:pt x="18909" y="3198"/>
                      <a:pt x="18941" y="3198"/>
                    </a:cubicBezTo>
                    <a:cubicBezTo>
                      <a:pt x="18947" y="3198"/>
                      <a:pt x="18949" y="3196"/>
                      <a:pt x="18949" y="3192"/>
                    </a:cubicBezTo>
                    <a:cubicBezTo>
                      <a:pt x="18949" y="3192"/>
                      <a:pt x="18980" y="3192"/>
                      <a:pt x="19010" y="3223"/>
                    </a:cubicBezTo>
                    <a:cubicBezTo>
                      <a:pt x="19071" y="3253"/>
                      <a:pt x="19132" y="3253"/>
                      <a:pt x="19162" y="3284"/>
                    </a:cubicBezTo>
                    <a:lnTo>
                      <a:pt x="19192" y="3284"/>
                    </a:lnTo>
                    <a:cubicBezTo>
                      <a:pt x="19162" y="3314"/>
                      <a:pt x="19162" y="3344"/>
                      <a:pt x="19162" y="3375"/>
                    </a:cubicBezTo>
                    <a:cubicBezTo>
                      <a:pt x="19180" y="3384"/>
                      <a:pt x="19195" y="3387"/>
                      <a:pt x="19208" y="3387"/>
                    </a:cubicBezTo>
                    <a:cubicBezTo>
                      <a:pt x="19238" y="3387"/>
                      <a:pt x="19253" y="3366"/>
                      <a:pt x="19253" y="3344"/>
                    </a:cubicBezTo>
                    <a:cubicBezTo>
                      <a:pt x="19263" y="3334"/>
                      <a:pt x="19273" y="3331"/>
                      <a:pt x="19282" y="3331"/>
                    </a:cubicBezTo>
                    <a:cubicBezTo>
                      <a:pt x="19301" y="3331"/>
                      <a:pt x="19314" y="3344"/>
                      <a:pt x="19314" y="3344"/>
                    </a:cubicBezTo>
                    <a:cubicBezTo>
                      <a:pt x="19314" y="3344"/>
                      <a:pt x="19314" y="3344"/>
                      <a:pt x="19314" y="3375"/>
                    </a:cubicBezTo>
                    <a:cubicBezTo>
                      <a:pt x="19284" y="3405"/>
                      <a:pt x="19253" y="3435"/>
                      <a:pt x="19253" y="3435"/>
                    </a:cubicBezTo>
                    <a:lnTo>
                      <a:pt x="19284" y="3466"/>
                    </a:lnTo>
                    <a:cubicBezTo>
                      <a:pt x="19314" y="3435"/>
                      <a:pt x="19344" y="3435"/>
                      <a:pt x="19344" y="3435"/>
                    </a:cubicBezTo>
                    <a:lnTo>
                      <a:pt x="19344" y="3435"/>
                    </a:lnTo>
                    <a:cubicBezTo>
                      <a:pt x="19344" y="3466"/>
                      <a:pt x="19344" y="3466"/>
                      <a:pt x="19314" y="3527"/>
                    </a:cubicBezTo>
                    <a:cubicBezTo>
                      <a:pt x="19293" y="3548"/>
                      <a:pt x="19301" y="3570"/>
                      <a:pt x="19330" y="3570"/>
                    </a:cubicBezTo>
                    <a:cubicBezTo>
                      <a:pt x="19342" y="3570"/>
                      <a:pt x="19357" y="3566"/>
                      <a:pt x="19375" y="3557"/>
                    </a:cubicBezTo>
                    <a:lnTo>
                      <a:pt x="19436" y="3557"/>
                    </a:lnTo>
                    <a:cubicBezTo>
                      <a:pt x="19420" y="3587"/>
                      <a:pt x="19436" y="3595"/>
                      <a:pt x="19462" y="3595"/>
                    </a:cubicBezTo>
                    <a:cubicBezTo>
                      <a:pt x="19489" y="3595"/>
                      <a:pt x="19527" y="3587"/>
                      <a:pt x="19557" y="3587"/>
                    </a:cubicBezTo>
                    <a:cubicBezTo>
                      <a:pt x="19535" y="3632"/>
                      <a:pt x="19545" y="3660"/>
                      <a:pt x="19576" y="3660"/>
                    </a:cubicBezTo>
                    <a:cubicBezTo>
                      <a:pt x="19588" y="3660"/>
                      <a:pt x="19602" y="3656"/>
                      <a:pt x="19618" y="3648"/>
                    </a:cubicBezTo>
                    <a:cubicBezTo>
                      <a:pt x="19631" y="3636"/>
                      <a:pt x="19638" y="3628"/>
                      <a:pt x="19644" y="3628"/>
                    </a:cubicBezTo>
                    <a:cubicBezTo>
                      <a:pt x="19654" y="3628"/>
                      <a:pt x="19661" y="3643"/>
                      <a:pt x="19679" y="3679"/>
                    </a:cubicBezTo>
                    <a:cubicBezTo>
                      <a:pt x="19679" y="3709"/>
                      <a:pt x="19709" y="3739"/>
                      <a:pt x="19740" y="3770"/>
                    </a:cubicBezTo>
                    <a:cubicBezTo>
                      <a:pt x="19746" y="3767"/>
                      <a:pt x="19753" y="3765"/>
                      <a:pt x="19761" y="3765"/>
                    </a:cubicBezTo>
                    <a:cubicBezTo>
                      <a:pt x="19832" y="3765"/>
                      <a:pt x="19971" y="3877"/>
                      <a:pt x="20135" y="4013"/>
                    </a:cubicBezTo>
                    <a:cubicBezTo>
                      <a:pt x="20325" y="4149"/>
                      <a:pt x="20443" y="4261"/>
                      <a:pt x="20487" y="4261"/>
                    </a:cubicBezTo>
                    <a:cubicBezTo>
                      <a:pt x="20492" y="4261"/>
                      <a:pt x="20496" y="4259"/>
                      <a:pt x="20499" y="4256"/>
                    </a:cubicBezTo>
                    <a:cubicBezTo>
                      <a:pt x="20530" y="4256"/>
                      <a:pt x="20530" y="4256"/>
                      <a:pt x="20530" y="4317"/>
                    </a:cubicBezTo>
                    <a:cubicBezTo>
                      <a:pt x="20515" y="4332"/>
                      <a:pt x="20515" y="4340"/>
                      <a:pt x="20526" y="4340"/>
                    </a:cubicBezTo>
                    <a:cubicBezTo>
                      <a:pt x="20537" y="4340"/>
                      <a:pt x="20560" y="4332"/>
                      <a:pt x="20591" y="4317"/>
                    </a:cubicBezTo>
                    <a:cubicBezTo>
                      <a:pt x="20606" y="4317"/>
                      <a:pt x="20621" y="4309"/>
                      <a:pt x="20629" y="4309"/>
                    </a:cubicBezTo>
                    <a:cubicBezTo>
                      <a:pt x="20636" y="4309"/>
                      <a:pt x="20636" y="4317"/>
                      <a:pt x="20621" y="4347"/>
                    </a:cubicBezTo>
                    <a:cubicBezTo>
                      <a:pt x="20591" y="4378"/>
                      <a:pt x="20621" y="4408"/>
                      <a:pt x="20712" y="4469"/>
                    </a:cubicBezTo>
                    <a:cubicBezTo>
                      <a:pt x="20803" y="4530"/>
                      <a:pt x="20895" y="4591"/>
                      <a:pt x="20895" y="4591"/>
                    </a:cubicBezTo>
                    <a:lnTo>
                      <a:pt x="20925" y="4591"/>
                    </a:lnTo>
                    <a:cubicBezTo>
                      <a:pt x="20864" y="4621"/>
                      <a:pt x="20955" y="4742"/>
                      <a:pt x="21047" y="4742"/>
                    </a:cubicBezTo>
                    <a:cubicBezTo>
                      <a:pt x="21077" y="4773"/>
                      <a:pt x="21107" y="4803"/>
                      <a:pt x="21077" y="4834"/>
                    </a:cubicBezTo>
                    <a:cubicBezTo>
                      <a:pt x="21107" y="4834"/>
                      <a:pt x="21138" y="4864"/>
                      <a:pt x="21199" y="4894"/>
                    </a:cubicBezTo>
                    <a:cubicBezTo>
                      <a:pt x="21229" y="4894"/>
                      <a:pt x="21320" y="4986"/>
                      <a:pt x="21351" y="5016"/>
                    </a:cubicBezTo>
                    <a:cubicBezTo>
                      <a:pt x="21411" y="5046"/>
                      <a:pt x="21472" y="5077"/>
                      <a:pt x="21472" y="5077"/>
                    </a:cubicBezTo>
                    <a:cubicBezTo>
                      <a:pt x="21486" y="5077"/>
                      <a:pt x="21494" y="5083"/>
                      <a:pt x="21498" y="5087"/>
                    </a:cubicBezTo>
                    <a:lnTo>
                      <a:pt x="21498" y="5087"/>
                    </a:lnTo>
                    <a:cubicBezTo>
                      <a:pt x="21494" y="5129"/>
                      <a:pt x="21605" y="5240"/>
                      <a:pt x="21715" y="5350"/>
                    </a:cubicBezTo>
                    <a:cubicBezTo>
                      <a:pt x="21867" y="5502"/>
                      <a:pt x="21989" y="5624"/>
                      <a:pt x="21989" y="5654"/>
                    </a:cubicBezTo>
                    <a:cubicBezTo>
                      <a:pt x="21989" y="5654"/>
                      <a:pt x="22019" y="5685"/>
                      <a:pt x="22050" y="5685"/>
                    </a:cubicBezTo>
                    <a:cubicBezTo>
                      <a:pt x="22087" y="5672"/>
                      <a:pt x="22110" y="5665"/>
                      <a:pt x="22122" y="5665"/>
                    </a:cubicBezTo>
                    <a:cubicBezTo>
                      <a:pt x="22141" y="5665"/>
                      <a:pt x="22141" y="5680"/>
                      <a:pt x="22141" y="5715"/>
                    </a:cubicBezTo>
                    <a:cubicBezTo>
                      <a:pt x="22115" y="5768"/>
                      <a:pt x="22179" y="5843"/>
                      <a:pt x="22236" y="5843"/>
                    </a:cubicBezTo>
                    <a:cubicBezTo>
                      <a:pt x="22245" y="5843"/>
                      <a:pt x="22254" y="5841"/>
                      <a:pt x="22262" y="5837"/>
                    </a:cubicBezTo>
                    <a:lnTo>
                      <a:pt x="22262" y="5837"/>
                    </a:lnTo>
                    <a:lnTo>
                      <a:pt x="22232" y="5867"/>
                    </a:lnTo>
                    <a:cubicBezTo>
                      <a:pt x="22232" y="5912"/>
                      <a:pt x="22265" y="5940"/>
                      <a:pt x="22318" y="5940"/>
                    </a:cubicBezTo>
                    <a:cubicBezTo>
                      <a:pt x="22337" y="5940"/>
                      <a:pt x="22360" y="5936"/>
                      <a:pt x="22384" y="5928"/>
                    </a:cubicBezTo>
                    <a:lnTo>
                      <a:pt x="22384" y="5928"/>
                    </a:lnTo>
                    <a:cubicBezTo>
                      <a:pt x="22354" y="5989"/>
                      <a:pt x="22354" y="6019"/>
                      <a:pt x="22414" y="6019"/>
                    </a:cubicBezTo>
                    <a:cubicBezTo>
                      <a:pt x="22414" y="6049"/>
                      <a:pt x="22414" y="6049"/>
                      <a:pt x="22384" y="6080"/>
                    </a:cubicBezTo>
                    <a:cubicBezTo>
                      <a:pt x="22354" y="6110"/>
                      <a:pt x="22323" y="6141"/>
                      <a:pt x="22354" y="6171"/>
                    </a:cubicBezTo>
                    <a:cubicBezTo>
                      <a:pt x="22354" y="6171"/>
                      <a:pt x="22384" y="6171"/>
                      <a:pt x="22414" y="6141"/>
                    </a:cubicBezTo>
                    <a:lnTo>
                      <a:pt x="22445" y="6171"/>
                    </a:lnTo>
                    <a:cubicBezTo>
                      <a:pt x="22445" y="6171"/>
                      <a:pt x="22458" y="6185"/>
                      <a:pt x="22476" y="6185"/>
                    </a:cubicBezTo>
                    <a:cubicBezTo>
                      <a:pt x="22485" y="6185"/>
                      <a:pt x="22495" y="6181"/>
                      <a:pt x="22506" y="6171"/>
                    </a:cubicBezTo>
                    <a:cubicBezTo>
                      <a:pt x="22514" y="6162"/>
                      <a:pt x="22521" y="6158"/>
                      <a:pt x="22526" y="6158"/>
                    </a:cubicBezTo>
                    <a:cubicBezTo>
                      <a:pt x="22538" y="6158"/>
                      <a:pt x="22544" y="6179"/>
                      <a:pt x="22564" y="6199"/>
                    </a:cubicBezTo>
                    <a:lnTo>
                      <a:pt x="22564" y="6199"/>
                    </a:lnTo>
                    <a:cubicBezTo>
                      <a:pt x="22575" y="6196"/>
                      <a:pt x="22597" y="6189"/>
                      <a:pt x="22597" y="6171"/>
                    </a:cubicBezTo>
                    <a:cubicBezTo>
                      <a:pt x="22618" y="6150"/>
                      <a:pt x="22640" y="6128"/>
                      <a:pt x="22650" y="6128"/>
                    </a:cubicBezTo>
                    <a:cubicBezTo>
                      <a:pt x="22655" y="6128"/>
                      <a:pt x="22658" y="6132"/>
                      <a:pt x="22658" y="6141"/>
                    </a:cubicBezTo>
                    <a:cubicBezTo>
                      <a:pt x="22658" y="6141"/>
                      <a:pt x="22688" y="6110"/>
                      <a:pt x="22718" y="6110"/>
                    </a:cubicBezTo>
                    <a:cubicBezTo>
                      <a:pt x="22749" y="6049"/>
                      <a:pt x="22779" y="6019"/>
                      <a:pt x="22779" y="5958"/>
                    </a:cubicBezTo>
                    <a:cubicBezTo>
                      <a:pt x="22726" y="5879"/>
                      <a:pt x="22697" y="5800"/>
                      <a:pt x="22650" y="5800"/>
                    </a:cubicBezTo>
                    <a:cubicBezTo>
                      <a:pt x="22643" y="5800"/>
                      <a:pt x="22635" y="5802"/>
                      <a:pt x="22627" y="5806"/>
                    </a:cubicBezTo>
                    <a:lnTo>
                      <a:pt x="22566" y="5806"/>
                    </a:lnTo>
                    <a:cubicBezTo>
                      <a:pt x="22536" y="5776"/>
                      <a:pt x="22536" y="5746"/>
                      <a:pt x="22536" y="5746"/>
                    </a:cubicBezTo>
                    <a:cubicBezTo>
                      <a:pt x="22566" y="5715"/>
                      <a:pt x="22475" y="5624"/>
                      <a:pt x="22384" y="5533"/>
                    </a:cubicBezTo>
                    <a:cubicBezTo>
                      <a:pt x="22262" y="5381"/>
                      <a:pt x="22202" y="5320"/>
                      <a:pt x="22202" y="5290"/>
                    </a:cubicBezTo>
                    <a:cubicBezTo>
                      <a:pt x="22202" y="5229"/>
                      <a:pt x="22171" y="5229"/>
                      <a:pt x="22171" y="5229"/>
                    </a:cubicBezTo>
                    <a:cubicBezTo>
                      <a:pt x="22171" y="5232"/>
                      <a:pt x="22170" y="5234"/>
                      <a:pt x="22166" y="5234"/>
                    </a:cubicBezTo>
                    <a:cubicBezTo>
                      <a:pt x="22139" y="5234"/>
                      <a:pt x="22003" y="5122"/>
                      <a:pt x="21867" y="4986"/>
                    </a:cubicBezTo>
                    <a:cubicBezTo>
                      <a:pt x="21758" y="4850"/>
                      <a:pt x="21601" y="4738"/>
                      <a:pt x="21569" y="4738"/>
                    </a:cubicBezTo>
                    <a:cubicBezTo>
                      <a:pt x="21565" y="4738"/>
                      <a:pt x="21563" y="4739"/>
                      <a:pt x="21563" y="4742"/>
                    </a:cubicBezTo>
                    <a:lnTo>
                      <a:pt x="21503" y="4682"/>
                    </a:lnTo>
                    <a:cubicBezTo>
                      <a:pt x="21533" y="4682"/>
                      <a:pt x="21472" y="4621"/>
                      <a:pt x="21442" y="4591"/>
                    </a:cubicBezTo>
                    <a:cubicBezTo>
                      <a:pt x="21381" y="4591"/>
                      <a:pt x="21320" y="4530"/>
                      <a:pt x="21320" y="4530"/>
                    </a:cubicBezTo>
                    <a:cubicBezTo>
                      <a:pt x="21351" y="4499"/>
                      <a:pt x="21320" y="4499"/>
                      <a:pt x="21290" y="4469"/>
                    </a:cubicBezTo>
                    <a:cubicBezTo>
                      <a:pt x="21254" y="4433"/>
                      <a:pt x="21239" y="4419"/>
                      <a:pt x="21227" y="4419"/>
                    </a:cubicBezTo>
                    <a:cubicBezTo>
                      <a:pt x="21219" y="4419"/>
                      <a:pt x="21211" y="4426"/>
                      <a:pt x="21199" y="4439"/>
                    </a:cubicBezTo>
                    <a:cubicBezTo>
                      <a:pt x="21168" y="4408"/>
                      <a:pt x="21016" y="4287"/>
                      <a:pt x="20955" y="4195"/>
                    </a:cubicBezTo>
                    <a:cubicBezTo>
                      <a:pt x="20955" y="4165"/>
                      <a:pt x="20948" y="4157"/>
                      <a:pt x="20933" y="4157"/>
                    </a:cubicBezTo>
                    <a:cubicBezTo>
                      <a:pt x="20917" y="4157"/>
                      <a:pt x="20895" y="4165"/>
                      <a:pt x="20864" y="4165"/>
                    </a:cubicBezTo>
                    <a:cubicBezTo>
                      <a:pt x="20864" y="4180"/>
                      <a:pt x="20849" y="4188"/>
                      <a:pt x="20834" y="4188"/>
                    </a:cubicBezTo>
                    <a:cubicBezTo>
                      <a:pt x="20819" y="4188"/>
                      <a:pt x="20803" y="4180"/>
                      <a:pt x="20803" y="4165"/>
                    </a:cubicBezTo>
                    <a:cubicBezTo>
                      <a:pt x="20803" y="4165"/>
                      <a:pt x="20803" y="4165"/>
                      <a:pt x="20834" y="4135"/>
                    </a:cubicBezTo>
                    <a:cubicBezTo>
                      <a:pt x="20864" y="4104"/>
                      <a:pt x="20864" y="4104"/>
                      <a:pt x="20834" y="4074"/>
                    </a:cubicBezTo>
                    <a:lnTo>
                      <a:pt x="20773" y="4043"/>
                    </a:lnTo>
                    <a:cubicBezTo>
                      <a:pt x="20773" y="4047"/>
                      <a:pt x="20771" y="4049"/>
                      <a:pt x="20767" y="4049"/>
                    </a:cubicBezTo>
                    <a:cubicBezTo>
                      <a:pt x="20741" y="4049"/>
                      <a:pt x="20631" y="3967"/>
                      <a:pt x="20499" y="3861"/>
                    </a:cubicBezTo>
                    <a:cubicBezTo>
                      <a:pt x="20332" y="3718"/>
                      <a:pt x="20240" y="3668"/>
                      <a:pt x="20208" y="3668"/>
                    </a:cubicBezTo>
                    <a:cubicBezTo>
                      <a:pt x="20200" y="3668"/>
                      <a:pt x="20195" y="3672"/>
                      <a:pt x="20195" y="3679"/>
                    </a:cubicBezTo>
                    <a:cubicBezTo>
                      <a:pt x="20165" y="3679"/>
                      <a:pt x="20135" y="3679"/>
                      <a:pt x="20074" y="3587"/>
                    </a:cubicBezTo>
                    <a:cubicBezTo>
                      <a:pt x="20013" y="3405"/>
                      <a:pt x="20013" y="3405"/>
                      <a:pt x="19952" y="3405"/>
                    </a:cubicBezTo>
                    <a:cubicBezTo>
                      <a:pt x="19983" y="3435"/>
                      <a:pt x="19952" y="3466"/>
                      <a:pt x="19952" y="3496"/>
                    </a:cubicBezTo>
                    <a:cubicBezTo>
                      <a:pt x="19941" y="3519"/>
                      <a:pt x="19929" y="3529"/>
                      <a:pt x="19919" y="3529"/>
                    </a:cubicBezTo>
                    <a:cubicBezTo>
                      <a:pt x="19903" y="3529"/>
                      <a:pt x="19892" y="3503"/>
                      <a:pt x="19892" y="3466"/>
                    </a:cubicBezTo>
                    <a:cubicBezTo>
                      <a:pt x="19948" y="3409"/>
                      <a:pt x="19607" y="3220"/>
                      <a:pt x="19513" y="3220"/>
                    </a:cubicBezTo>
                    <a:cubicBezTo>
                      <a:pt x="19506" y="3220"/>
                      <a:pt x="19500" y="3221"/>
                      <a:pt x="19496" y="3223"/>
                    </a:cubicBezTo>
                    <a:lnTo>
                      <a:pt x="19527" y="3192"/>
                    </a:lnTo>
                    <a:cubicBezTo>
                      <a:pt x="19527" y="3162"/>
                      <a:pt x="19496" y="3162"/>
                      <a:pt x="19405" y="3071"/>
                    </a:cubicBezTo>
                    <a:cubicBezTo>
                      <a:pt x="19375" y="3040"/>
                      <a:pt x="19344" y="3040"/>
                      <a:pt x="19344" y="3040"/>
                    </a:cubicBezTo>
                    <a:cubicBezTo>
                      <a:pt x="19338" y="3052"/>
                      <a:pt x="19328" y="3057"/>
                      <a:pt x="19315" y="3057"/>
                    </a:cubicBezTo>
                    <a:cubicBezTo>
                      <a:pt x="19262" y="3057"/>
                      <a:pt x="19168" y="2974"/>
                      <a:pt x="19192" y="2949"/>
                    </a:cubicBezTo>
                    <a:cubicBezTo>
                      <a:pt x="19192" y="2888"/>
                      <a:pt x="19192" y="2888"/>
                      <a:pt x="19132" y="2858"/>
                    </a:cubicBezTo>
                    <a:cubicBezTo>
                      <a:pt x="19118" y="2861"/>
                      <a:pt x="19105" y="2863"/>
                      <a:pt x="19093" y="2863"/>
                    </a:cubicBezTo>
                    <a:cubicBezTo>
                      <a:pt x="18991" y="2863"/>
                      <a:pt x="18919" y="2763"/>
                      <a:pt x="18919" y="2736"/>
                    </a:cubicBezTo>
                    <a:cubicBezTo>
                      <a:pt x="18919" y="2736"/>
                      <a:pt x="18919" y="2736"/>
                      <a:pt x="18888" y="2706"/>
                    </a:cubicBezTo>
                    <a:cubicBezTo>
                      <a:pt x="18876" y="2712"/>
                      <a:pt x="18865" y="2714"/>
                      <a:pt x="18855" y="2714"/>
                    </a:cubicBezTo>
                    <a:cubicBezTo>
                      <a:pt x="18816" y="2714"/>
                      <a:pt x="18791" y="2676"/>
                      <a:pt x="18767" y="2676"/>
                    </a:cubicBezTo>
                    <a:cubicBezTo>
                      <a:pt x="18713" y="2640"/>
                      <a:pt x="18691" y="2625"/>
                      <a:pt x="18682" y="2625"/>
                    </a:cubicBezTo>
                    <a:cubicBezTo>
                      <a:pt x="18676" y="2625"/>
                      <a:pt x="18676" y="2633"/>
                      <a:pt x="18676" y="2645"/>
                    </a:cubicBezTo>
                    <a:cubicBezTo>
                      <a:pt x="18645" y="2676"/>
                      <a:pt x="18645" y="2706"/>
                      <a:pt x="18615" y="2706"/>
                    </a:cubicBezTo>
                    <a:lnTo>
                      <a:pt x="18645" y="2676"/>
                    </a:lnTo>
                    <a:cubicBezTo>
                      <a:pt x="18645" y="2645"/>
                      <a:pt x="18585" y="2584"/>
                      <a:pt x="18463" y="2524"/>
                    </a:cubicBezTo>
                    <a:cubicBezTo>
                      <a:pt x="18341" y="2463"/>
                      <a:pt x="18281" y="2432"/>
                      <a:pt x="18281" y="2402"/>
                    </a:cubicBezTo>
                    <a:lnTo>
                      <a:pt x="18250" y="2402"/>
                    </a:lnTo>
                    <a:cubicBezTo>
                      <a:pt x="18232" y="2411"/>
                      <a:pt x="18217" y="2415"/>
                      <a:pt x="18205" y="2415"/>
                    </a:cubicBezTo>
                    <a:cubicBezTo>
                      <a:pt x="18177" y="2415"/>
                      <a:pt x="18168" y="2393"/>
                      <a:pt x="18189" y="2372"/>
                    </a:cubicBezTo>
                    <a:cubicBezTo>
                      <a:pt x="18189" y="2341"/>
                      <a:pt x="18068" y="2280"/>
                      <a:pt x="18007" y="2280"/>
                    </a:cubicBezTo>
                    <a:cubicBezTo>
                      <a:pt x="17977" y="2250"/>
                      <a:pt x="17977" y="2250"/>
                      <a:pt x="17977" y="2250"/>
                    </a:cubicBezTo>
                    <a:cubicBezTo>
                      <a:pt x="17977" y="2191"/>
                      <a:pt x="17939" y="2158"/>
                      <a:pt x="17895" y="2158"/>
                    </a:cubicBezTo>
                    <a:cubicBezTo>
                      <a:pt x="17872" y="2158"/>
                      <a:pt x="17846" y="2168"/>
                      <a:pt x="17825" y="2189"/>
                    </a:cubicBezTo>
                    <a:cubicBezTo>
                      <a:pt x="17855" y="2159"/>
                      <a:pt x="17825" y="2128"/>
                      <a:pt x="17794" y="2128"/>
                    </a:cubicBezTo>
                    <a:cubicBezTo>
                      <a:pt x="17733" y="2128"/>
                      <a:pt x="17612" y="2068"/>
                      <a:pt x="17642" y="2037"/>
                    </a:cubicBezTo>
                    <a:lnTo>
                      <a:pt x="17612" y="2037"/>
                    </a:lnTo>
                    <a:cubicBezTo>
                      <a:pt x="17581" y="2037"/>
                      <a:pt x="17551" y="2037"/>
                      <a:pt x="17521" y="2007"/>
                    </a:cubicBezTo>
                    <a:cubicBezTo>
                      <a:pt x="17500" y="2007"/>
                      <a:pt x="17480" y="1993"/>
                      <a:pt x="17460" y="1993"/>
                    </a:cubicBezTo>
                    <a:cubicBezTo>
                      <a:pt x="17450" y="1993"/>
                      <a:pt x="17440" y="1997"/>
                      <a:pt x="17429" y="2007"/>
                    </a:cubicBezTo>
                    <a:lnTo>
                      <a:pt x="17369" y="2007"/>
                    </a:lnTo>
                    <a:cubicBezTo>
                      <a:pt x="17338" y="1976"/>
                      <a:pt x="17369" y="1976"/>
                      <a:pt x="17399" y="1946"/>
                    </a:cubicBezTo>
                    <a:cubicBezTo>
                      <a:pt x="17460" y="1946"/>
                      <a:pt x="17440" y="1933"/>
                      <a:pt x="17383" y="1933"/>
                    </a:cubicBezTo>
                    <a:cubicBezTo>
                      <a:pt x="17355" y="1933"/>
                      <a:pt x="17318" y="1936"/>
                      <a:pt x="17277" y="1946"/>
                    </a:cubicBezTo>
                    <a:cubicBezTo>
                      <a:pt x="17186" y="1946"/>
                      <a:pt x="17186" y="1946"/>
                      <a:pt x="17277" y="1916"/>
                    </a:cubicBezTo>
                    <a:cubicBezTo>
                      <a:pt x="17308" y="1916"/>
                      <a:pt x="17338" y="1885"/>
                      <a:pt x="17277" y="1885"/>
                    </a:cubicBezTo>
                    <a:cubicBezTo>
                      <a:pt x="17277" y="1885"/>
                      <a:pt x="17250" y="1872"/>
                      <a:pt x="17232" y="1872"/>
                    </a:cubicBezTo>
                    <a:cubicBezTo>
                      <a:pt x="17223" y="1872"/>
                      <a:pt x="17217" y="1875"/>
                      <a:pt x="17217" y="1885"/>
                    </a:cubicBezTo>
                    <a:lnTo>
                      <a:pt x="17126" y="1855"/>
                    </a:lnTo>
                    <a:cubicBezTo>
                      <a:pt x="17095" y="1794"/>
                      <a:pt x="17065" y="1794"/>
                      <a:pt x="17034" y="1764"/>
                    </a:cubicBezTo>
                    <a:cubicBezTo>
                      <a:pt x="17019" y="1779"/>
                      <a:pt x="17012" y="1787"/>
                      <a:pt x="17004" y="1787"/>
                    </a:cubicBezTo>
                    <a:cubicBezTo>
                      <a:pt x="16996" y="1787"/>
                      <a:pt x="16989" y="1779"/>
                      <a:pt x="16974" y="1764"/>
                    </a:cubicBezTo>
                    <a:cubicBezTo>
                      <a:pt x="16991" y="1746"/>
                      <a:pt x="16988" y="1729"/>
                      <a:pt x="16977" y="1729"/>
                    </a:cubicBezTo>
                    <a:cubicBezTo>
                      <a:pt x="16969" y="1729"/>
                      <a:pt x="16956" y="1738"/>
                      <a:pt x="16943" y="1764"/>
                    </a:cubicBezTo>
                    <a:cubicBezTo>
                      <a:pt x="16931" y="1776"/>
                      <a:pt x="16918" y="1784"/>
                      <a:pt x="16905" y="1784"/>
                    </a:cubicBezTo>
                    <a:cubicBezTo>
                      <a:pt x="16888" y="1784"/>
                      <a:pt x="16870" y="1769"/>
                      <a:pt x="16852" y="1733"/>
                    </a:cubicBezTo>
                    <a:cubicBezTo>
                      <a:pt x="16870" y="1698"/>
                      <a:pt x="16867" y="1683"/>
                      <a:pt x="16861" y="1683"/>
                    </a:cubicBezTo>
                    <a:cubicBezTo>
                      <a:pt x="16857" y="1683"/>
                      <a:pt x="16852" y="1690"/>
                      <a:pt x="16852" y="1703"/>
                    </a:cubicBezTo>
                    <a:lnTo>
                      <a:pt x="16791" y="1703"/>
                    </a:lnTo>
                    <a:cubicBezTo>
                      <a:pt x="16791" y="1673"/>
                      <a:pt x="16548" y="1551"/>
                      <a:pt x="16305" y="1460"/>
                    </a:cubicBezTo>
                    <a:cubicBezTo>
                      <a:pt x="16296" y="1451"/>
                      <a:pt x="16287" y="1447"/>
                      <a:pt x="16279" y="1447"/>
                    </a:cubicBezTo>
                    <a:cubicBezTo>
                      <a:pt x="16259" y="1447"/>
                      <a:pt x="16244" y="1469"/>
                      <a:pt x="16244" y="1490"/>
                    </a:cubicBezTo>
                    <a:cubicBezTo>
                      <a:pt x="16231" y="1516"/>
                      <a:pt x="16224" y="1525"/>
                      <a:pt x="16219" y="1525"/>
                    </a:cubicBezTo>
                    <a:cubicBezTo>
                      <a:pt x="16214" y="1525"/>
                      <a:pt x="16214" y="1508"/>
                      <a:pt x="16214" y="1490"/>
                    </a:cubicBezTo>
                    <a:cubicBezTo>
                      <a:pt x="16214" y="1425"/>
                      <a:pt x="16196" y="1395"/>
                      <a:pt x="16180" y="1395"/>
                    </a:cubicBezTo>
                    <a:cubicBezTo>
                      <a:pt x="16166" y="1395"/>
                      <a:pt x="16153" y="1417"/>
                      <a:pt x="16153" y="1460"/>
                    </a:cubicBezTo>
                    <a:cubicBezTo>
                      <a:pt x="16153" y="1490"/>
                      <a:pt x="16153" y="1505"/>
                      <a:pt x="16149" y="1505"/>
                    </a:cubicBezTo>
                    <a:cubicBezTo>
                      <a:pt x="16145" y="1505"/>
                      <a:pt x="16138" y="1490"/>
                      <a:pt x="16122" y="1460"/>
                    </a:cubicBezTo>
                    <a:cubicBezTo>
                      <a:pt x="16122" y="1424"/>
                      <a:pt x="16122" y="1409"/>
                      <a:pt x="16110" y="1409"/>
                    </a:cubicBezTo>
                    <a:cubicBezTo>
                      <a:pt x="16102" y="1409"/>
                      <a:pt x="16087" y="1417"/>
                      <a:pt x="16062" y="1429"/>
                    </a:cubicBezTo>
                    <a:cubicBezTo>
                      <a:pt x="16039" y="1385"/>
                      <a:pt x="16033" y="1357"/>
                      <a:pt x="16020" y="1357"/>
                    </a:cubicBezTo>
                    <a:cubicBezTo>
                      <a:pt x="16015" y="1357"/>
                      <a:pt x="16009" y="1360"/>
                      <a:pt x="16001" y="1369"/>
                    </a:cubicBezTo>
                    <a:cubicBezTo>
                      <a:pt x="16001" y="1369"/>
                      <a:pt x="15970" y="1338"/>
                      <a:pt x="15970" y="1308"/>
                    </a:cubicBezTo>
                    <a:cubicBezTo>
                      <a:pt x="15955" y="1293"/>
                      <a:pt x="15940" y="1285"/>
                      <a:pt x="15925" y="1285"/>
                    </a:cubicBezTo>
                    <a:cubicBezTo>
                      <a:pt x="15910" y="1285"/>
                      <a:pt x="15894" y="1293"/>
                      <a:pt x="15879" y="1308"/>
                    </a:cubicBezTo>
                    <a:cubicBezTo>
                      <a:pt x="15829" y="1320"/>
                      <a:pt x="15794" y="1328"/>
                      <a:pt x="15775" y="1328"/>
                    </a:cubicBezTo>
                    <a:cubicBezTo>
                      <a:pt x="15748" y="1328"/>
                      <a:pt x="15752" y="1313"/>
                      <a:pt x="15788" y="1277"/>
                    </a:cubicBezTo>
                    <a:cubicBezTo>
                      <a:pt x="15826" y="1240"/>
                      <a:pt x="15782" y="1214"/>
                      <a:pt x="15729" y="1214"/>
                    </a:cubicBezTo>
                    <a:cubicBezTo>
                      <a:pt x="15696" y="1214"/>
                      <a:pt x="15659" y="1224"/>
                      <a:pt x="15636" y="1247"/>
                    </a:cubicBezTo>
                    <a:cubicBezTo>
                      <a:pt x="15623" y="1260"/>
                      <a:pt x="15613" y="1270"/>
                      <a:pt x="15606" y="1277"/>
                    </a:cubicBezTo>
                    <a:cubicBezTo>
                      <a:pt x="15606" y="1247"/>
                      <a:pt x="15575" y="1247"/>
                      <a:pt x="15575" y="1247"/>
                    </a:cubicBezTo>
                    <a:cubicBezTo>
                      <a:pt x="15575" y="1217"/>
                      <a:pt x="15545" y="1217"/>
                      <a:pt x="15545" y="1186"/>
                    </a:cubicBezTo>
                    <a:cubicBezTo>
                      <a:pt x="15545" y="1186"/>
                      <a:pt x="15531" y="1173"/>
                      <a:pt x="15504" y="1173"/>
                    </a:cubicBezTo>
                    <a:cubicBezTo>
                      <a:pt x="15491" y="1173"/>
                      <a:pt x="15474" y="1176"/>
                      <a:pt x="15454" y="1186"/>
                    </a:cubicBezTo>
                    <a:cubicBezTo>
                      <a:pt x="15437" y="1192"/>
                      <a:pt x="15421" y="1194"/>
                      <a:pt x="15407" y="1194"/>
                    </a:cubicBezTo>
                    <a:cubicBezTo>
                      <a:pt x="15342" y="1194"/>
                      <a:pt x="15302" y="1145"/>
                      <a:pt x="15302" y="1095"/>
                    </a:cubicBezTo>
                    <a:lnTo>
                      <a:pt x="15241" y="1095"/>
                    </a:lnTo>
                    <a:cubicBezTo>
                      <a:pt x="15203" y="1133"/>
                      <a:pt x="15177" y="1159"/>
                      <a:pt x="15163" y="1159"/>
                    </a:cubicBezTo>
                    <a:cubicBezTo>
                      <a:pt x="15154" y="1159"/>
                      <a:pt x="15150" y="1149"/>
                      <a:pt x="15150" y="1125"/>
                    </a:cubicBezTo>
                    <a:cubicBezTo>
                      <a:pt x="15157" y="1118"/>
                      <a:pt x="15163" y="1109"/>
                      <a:pt x="15167" y="1100"/>
                    </a:cubicBezTo>
                    <a:lnTo>
                      <a:pt x="15167" y="1100"/>
                    </a:lnTo>
                    <a:cubicBezTo>
                      <a:pt x="15160" y="1102"/>
                      <a:pt x="15152" y="1103"/>
                      <a:pt x="15145" y="1103"/>
                    </a:cubicBezTo>
                    <a:cubicBezTo>
                      <a:pt x="15090" y="1103"/>
                      <a:pt x="15034" y="1053"/>
                      <a:pt x="15059" y="1004"/>
                    </a:cubicBezTo>
                    <a:cubicBezTo>
                      <a:pt x="15059" y="973"/>
                      <a:pt x="15059" y="973"/>
                      <a:pt x="15028" y="943"/>
                    </a:cubicBezTo>
                    <a:lnTo>
                      <a:pt x="15028" y="973"/>
                    </a:lnTo>
                    <a:cubicBezTo>
                      <a:pt x="15004" y="998"/>
                      <a:pt x="14999" y="1043"/>
                      <a:pt x="14982" y="1043"/>
                    </a:cubicBezTo>
                    <a:cubicBezTo>
                      <a:pt x="14978" y="1043"/>
                      <a:pt x="14973" y="1040"/>
                      <a:pt x="14967" y="1034"/>
                    </a:cubicBezTo>
                    <a:cubicBezTo>
                      <a:pt x="14937" y="1034"/>
                      <a:pt x="14907" y="1034"/>
                      <a:pt x="14937" y="1004"/>
                    </a:cubicBezTo>
                    <a:cubicBezTo>
                      <a:pt x="14915" y="959"/>
                      <a:pt x="14909" y="931"/>
                      <a:pt x="14895" y="931"/>
                    </a:cubicBezTo>
                    <a:cubicBezTo>
                      <a:pt x="14890" y="931"/>
                      <a:pt x="14884" y="935"/>
                      <a:pt x="14876" y="943"/>
                    </a:cubicBezTo>
                    <a:cubicBezTo>
                      <a:pt x="14876" y="943"/>
                      <a:pt x="14846" y="943"/>
                      <a:pt x="14846" y="882"/>
                    </a:cubicBezTo>
                    <a:cubicBezTo>
                      <a:pt x="14815" y="882"/>
                      <a:pt x="14785" y="882"/>
                      <a:pt x="14724" y="852"/>
                    </a:cubicBezTo>
                    <a:cubicBezTo>
                      <a:pt x="14715" y="861"/>
                      <a:pt x="14704" y="864"/>
                      <a:pt x="14692" y="864"/>
                    </a:cubicBezTo>
                    <a:cubicBezTo>
                      <a:pt x="14663" y="864"/>
                      <a:pt x="14633" y="843"/>
                      <a:pt x="14633" y="821"/>
                    </a:cubicBezTo>
                    <a:cubicBezTo>
                      <a:pt x="14633" y="821"/>
                      <a:pt x="14572" y="821"/>
                      <a:pt x="14542" y="852"/>
                    </a:cubicBezTo>
                    <a:cubicBezTo>
                      <a:pt x="14481" y="821"/>
                      <a:pt x="14451" y="821"/>
                      <a:pt x="14481" y="791"/>
                    </a:cubicBezTo>
                    <a:cubicBezTo>
                      <a:pt x="14481" y="755"/>
                      <a:pt x="14481" y="741"/>
                      <a:pt x="14475" y="741"/>
                    </a:cubicBezTo>
                    <a:cubicBezTo>
                      <a:pt x="14471" y="741"/>
                      <a:pt x="14463" y="748"/>
                      <a:pt x="14451" y="761"/>
                    </a:cubicBezTo>
                    <a:cubicBezTo>
                      <a:pt x="14420" y="791"/>
                      <a:pt x="14390" y="791"/>
                      <a:pt x="14390" y="791"/>
                    </a:cubicBezTo>
                    <a:cubicBezTo>
                      <a:pt x="14360" y="791"/>
                      <a:pt x="14329" y="761"/>
                      <a:pt x="14329" y="761"/>
                    </a:cubicBezTo>
                    <a:cubicBezTo>
                      <a:pt x="14299" y="791"/>
                      <a:pt x="14299" y="791"/>
                      <a:pt x="14268" y="791"/>
                    </a:cubicBezTo>
                    <a:cubicBezTo>
                      <a:pt x="14268" y="791"/>
                      <a:pt x="14177" y="730"/>
                      <a:pt x="14147" y="730"/>
                    </a:cubicBezTo>
                    <a:cubicBezTo>
                      <a:pt x="14101" y="715"/>
                      <a:pt x="14078" y="707"/>
                      <a:pt x="14071" y="707"/>
                    </a:cubicBezTo>
                    <a:cubicBezTo>
                      <a:pt x="14063" y="707"/>
                      <a:pt x="14071" y="715"/>
                      <a:pt x="14086" y="730"/>
                    </a:cubicBezTo>
                    <a:cubicBezTo>
                      <a:pt x="14106" y="730"/>
                      <a:pt x="14113" y="744"/>
                      <a:pt x="14097" y="744"/>
                    </a:cubicBezTo>
                    <a:cubicBezTo>
                      <a:pt x="14089" y="744"/>
                      <a:pt x="14076" y="740"/>
                      <a:pt x="14056" y="730"/>
                    </a:cubicBezTo>
                    <a:cubicBezTo>
                      <a:pt x="14025" y="730"/>
                      <a:pt x="13964" y="669"/>
                      <a:pt x="13873" y="639"/>
                    </a:cubicBezTo>
                    <a:cubicBezTo>
                      <a:pt x="13812" y="624"/>
                      <a:pt x="13782" y="616"/>
                      <a:pt x="13767" y="616"/>
                    </a:cubicBezTo>
                    <a:cubicBezTo>
                      <a:pt x="13752" y="616"/>
                      <a:pt x="13752" y="624"/>
                      <a:pt x="13752" y="639"/>
                    </a:cubicBezTo>
                    <a:cubicBezTo>
                      <a:pt x="13752" y="669"/>
                      <a:pt x="13744" y="685"/>
                      <a:pt x="13736" y="685"/>
                    </a:cubicBezTo>
                    <a:cubicBezTo>
                      <a:pt x="13729" y="685"/>
                      <a:pt x="13721" y="669"/>
                      <a:pt x="13721" y="639"/>
                    </a:cubicBezTo>
                    <a:cubicBezTo>
                      <a:pt x="13702" y="581"/>
                      <a:pt x="13683" y="560"/>
                      <a:pt x="13663" y="560"/>
                    </a:cubicBezTo>
                    <a:cubicBezTo>
                      <a:pt x="13652" y="560"/>
                      <a:pt x="13641" y="567"/>
                      <a:pt x="13630" y="578"/>
                    </a:cubicBezTo>
                    <a:cubicBezTo>
                      <a:pt x="13615" y="593"/>
                      <a:pt x="13607" y="601"/>
                      <a:pt x="13600" y="601"/>
                    </a:cubicBezTo>
                    <a:cubicBezTo>
                      <a:pt x="13592" y="601"/>
                      <a:pt x="13584" y="593"/>
                      <a:pt x="13569" y="578"/>
                    </a:cubicBezTo>
                    <a:cubicBezTo>
                      <a:pt x="13584" y="563"/>
                      <a:pt x="13584" y="555"/>
                      <a:pt x="13573" y="555"/>
                    </a:cubicBezTo>
                    <a:cubicBezTo>
                      <a:pt x="13562" y="555"/>
                      <a:pt x="13539" y="563"/>
                      <a:pt x="13508" y="578"/>
                    </a:cubicBezTo>
                    <a:cubicBezTo>
                      <a:pt x="13478" y="548"/>
                      <a:pt x="13478" y="548"/>
                      <a:pt x="13478" y="518"/>
                    </a:cubicBezTo>
                    <a:lnTo>
                      <a:pt x="13417" y="518"/>
                    </a:lnTo>
                    <a:cubicBezTo>
                      <a:pt x="13403" y="532"/>
                      <a:pt x="13381" y="538"/>
                      <a:pt x="13357" y="538"/>
                    </a:cubicBezTo>
                    <a:cubicBezTo>
                      <a:pt x="13279" y="538"/>
                      <a:pt x="13174" y="480"/>
                      <a:pt x="13174" y="457"/>
                    </a:cubicBezTo>
                    <a:cubicBezTo>
                      <a:pt x="13174" y="457"/>
                      <a:pt x="13144" y="457"/>
                      <a:pt x="13083" y="487"/>
                    </a:cubicBezTo>
                    <a:cubicBezTo>
                      <a:pt x="13071" y="510"/>
                      <a:pt x="13060" y="520"/>
                      <a:pt x="13051" y="520"/>
                    </a:cubicBezTo>
                    <a:cubicBezTo>
                      <a:pt x="13038" y="520"/>
                      <a:pt x="13034" y="494"/>
                      <a:pt x="13052" y="457"/>
                    </a:cubicBezTo>
                    <a:cubicBezTo>
                      <a:pt x="13052" y="426"/>
                      <a:pt x="13052" y="411"/>
                      <a:pt x="13049" y="411"/>
                    </a:cubicBezTo>
                    <a:cubicBezTo>
                      <a:pt x="13045" y="411"/>
                      <a:pt x="13037" y="426"/>
                      <a:pt x="13022" y="457"/>
                    </a:cubicBezTo>
                    <a:cubicBezTo>
                      <a:pt x="13006" y="465"/>
                      <a:pt x="12985" y="469"/>
                      <a:pt x="12964" y="469"/>
                    </a:cubicBezTo>
                    <a:cubicBezTo>
                      <a:pt x="12907" y="469"/>
                      <a:pt x="12848" y="440"/>
                      <a:pt x="12870" y="396"/>
                    </a:cubicBezTo>
                    <a:cubicBezTo>
                      <a:pt x="12870" y="366"/>
                      <a:pt x="12900" y="335"/>
                      <a:pt x="12901" y="335"/>
                    </a:cubicBezTo>
                    <a:lnTo>
                      <a:pt x="12901" y="335"/>
                    </a:lnTo>
                    <a:cubicBezTo>
                      <a:pt x="12880" y="345"/>
                      <a:pt x="12863" y="349"/>
                      <a:pt x="12850" y="349"/>
                    </a:cubicBezTo>
                    <a:cubicBezTo>
                      <a:pt x="12823" y="349"/>
                      <a:pt x="12809" y="335"/>
                      <a:pt x="12809" y="335"/>
                    </a:cubicBezTo>
                    <a:cubicBezTo>
                      <a:pt x="12809" y="366"/>
                      <a:pt x="12802" y="373"/>
                      <a:pt x="12783" y="373"/>
                    </a:cubicBezTo>
                    <a:cubicBezTo>
                      <a:pt x="12764" y="373"/>
                      <a:pt x="12733" y="366"/>
                      <a:pt x="12688" y="366"/>
                    </a:cubicBezTo>
                    <a:cubicBezTo>
                      <a:pt x="12673" y="350"/>
                      <a:pt x="12635" y="350"/>
                      <a:pt x="12593" y="350"/>
                    </a:cubicBezTo>
                    <a:cubicBezTo>
                      <a:pt x="12551" y="350"/>
                      <a:pt x="12505" y="350"/>
                      <a:pt x="12475" y="335"/>
                    </a:cubicBezTo>
                    <a:cubicBezTo>
                      <a:pt x="12414" y="335"/>
                      <a:pt x="12323" y="335"/>
                      <a:pt x="12293" y="274"/>
                    </a:cubicBezTo>
                    <a:cubicBezTo>
                      <a:pt x="12262" y="274"/>
                      <a:pt x="12232" y="274"/>
                      <a:pt x="12171" y="305"/>
                    </a:cubicBezTo>
                    <a:cubicBezTo>
                      <a:pt x="12162" y="314"/>
                      <a:pt x="12151" y="317"/>
                      <a:pt x="12139" y="317"/>
                    </a:cubicBezTo>
                    <a:cubicBezTo>
                      <a:pt x="12110" y="317"/>
                      <a:pt x="12080" y="296"/>
                      <a:pt x="12080" y="274"/>
                    </a:cubicBezTo>
                    <a:lnTo>
                      <a:pt x="12049" y="274"/>
                    </a:lnTo>
                    <a:cubicBezTo>
                      <a:pt x="11989" y="305"/>
                      <a:pt x="11958" y="305"/>
                      <a:pt x="11958" y="305"/>
                    </a:cubicBezTo>
                    <a:cubicBezTo>
                      <a:pt x="11958" y="280"/>
                      <a:pt x="11958" y="236"/>
                      <a:pt x="11926" y="236"/>
                    </a:cubicBezTo>
                    <a:cubicBezTo>
                      <a:pt x="11918" y="236"/>
                      <a:pt x="11909" y="238"/>
                      <a:pt x="11897" y="244"/>
                    </a:cubicBezTo>
                    <a:cubicBezTo>
                      <a:pt x="11897" y="274"/>
                      <a:pt x="11867" y="274"/>
                      <a:pt x="11806" y="274"/>
                    </a:cubicBezTo>
                    <a:cubicBezTo>
                      <a:pt x="11806" y="244"/>
                      <a:pt x="11533" y="214"/>
                      <a:pt x="11290" y="183"/>
                    </a:cubicBezTo>
                    <a:cubicBezTo>
                      <a:pt x="11118" y="162"/>
                      <a:pt x="10946" y="140"/>
                      <a:pt x="10860" y="140"/>
                    </a:cubicBezTo>
                    <a:cubicBezTo>
                      <a:pt x="10824" y="140"/>
                      <a:pt x="10803" y="144"/>
                      <a:pt x="10803" y="153"/>
                    </a:cubicBezTo>
                    <a:cubicBezTo>
                      <a:pt x="10803" y="153"/>
                      <a:pt x="10773" y="153"/>
                      <a:pt x="10712" y="122"/>
                    </a:cubicBezTo>
                    <a:lnTo>
                      <a:pt x="10621" y="122"/>
                    </a:lnTo>
                    <a:cubicBezTo>
                      <a:pt x="10621" y="92"/>
                      <a:pt x="10583" y="84"/>
                      <a:pt x="10533" y="84"/>
                    </a:cubicBezTo>
                    <a:cubicBezTo>
                      <a:pt x="10484" y="84"/>
                      <a:pt x="10423" y="92"/>
                      <a:pt x="10378" y="92"/>
                    </a:cubicBezTo>
                    <a:cubicBezTo>
                      <a:pt x="10347" y="122"/>
                      <a:pt x="10317" y="122"/>
                      <a:pt x="10286" y="122"/>
                    </a:cubicBezTo>
                    <a:cubicBezTo>
                      <a:pt x="10286" y="87"/>
                      <a:pt x="10266" y="72"/>
                      <a:pt x="10236" y="72"/>
                    </a:cubicBezTo>
                    <a:cubicBezTo>
                      <a:pt x="10215" y="72"/>
                      <a:pt x="10190" y="79"/>
                      <a:pt x="10165" y="92"/>
                    </a:cubicBezTo>
                    <a:cubicBezTo>
                      <a:pt x="10135" y="122"/>
                      <a:pt x="10119" y="138"/>
                      <a:pt x="10112" y="138"/>
                    </a:cubicBezTo>
                    <a:cubicBezTo>
                      <a:pt x="10104" y="138"/>
                      <a:pt x="10104" y="122"/>
                      <a:pt x="10104" y="92"/>
                    </a:cubicBezTo>
                    <a:cubicBezTo>
                      <a:pt x="10104" y="65"/>
                      <a:pt x="10092" y="50"/>
                      <a:pt x="10073" y="50"/>
                    </a:cubicBezTo>
                    <a:cubicBezTo>
                      <a:pt x="10049" y="50"/>
                      <a:pt x="10016" y="72"/>
                      <a:pt x="9983" y="122"/>
                    </a:cubicBezTo>
                    <a:cubicBezTo>
                      <a:pt x="9967" y="138"/>
                      <a:pt x="9960" y="145"/>
                      <a:pt x="9952" y="145"/>
                    </a:cubicBezTo>
                    <a:cubicBezTo>
                      <a:pt x="9945" y="145"/>
                      <a:pt x="9937" y="138"/>
                      <a:pt x="9922" y="122"/>
                    </a:cubicBezTo>
                    <a:cubicBezTo>
                      <a:pt x="9902" y="65"/>
                      <a:pt x="9883" y="43"/>
                      <a:pt x="9872" y="43"/>
                    </a:cubicBezTo>
                    <a:cubicBezTo>
                      <a:pt x="9865" y="43"/>
                      <a:pt x="9861" y="50"/>
                      <a:pt x="9861" y="62"/>
                    </a:cubicBezTo>
                    <a:cubicBezTo>
                      <a:pt x="9846" y="107"/>
                      <a:pt x="9831" y="130"/>
                      <a:pt x="9815" y="130"/>
                    </a:cubicBezTo>
                    <a:cubicBezTo>
                      <a:pt x="9800" y="130"/>
                      <a:pt x="9785" y="107"/>
                      <a:pt x="9770" y="62"/>
                    </a:cubicBezTo>
                    <a:cubicBezTo>
                      <a:pt x="9739" y="31"/>
                      <a:pt x="9724" y="16"/>
                      <a:pt x="9713" y="16"/>
                    </a:cubicBezTo>
                    <a:cubicBezTo>
                      <a:pt x="9701" y="16"/>
                      <a:pt x="9694" y="31"/>
                      <a:pt x="9679" y="62"/>
                    </a:cubicBezTo>
                    <a:cubicBezTo>
                      <a:pt x="9663" y="92"/>
                      <a:pt x="9625" y="107"/>
                      <a:pt x="9591" y="107"/>
                    </a:cubicBezTo>
                    <a:cubicBezTo>
                      <a:pt x="9557" y="107"/>
                      <a:pt x="9527" y="92"/>
                      <a:pt x="9527" y="62"/>
                    </a:cubicBezTo>
                    <a:cubicBezTo>
                      <a:pt x="9506" y="62"/>
                      <a:pt x="9486" y="48"/>
                      <a:pt x="9475" y="48"/>
                    </a:cubicBezTo>
                    <a:cubicBezTo>
                      <a:pt x="9469" y="48"/>
                      <a:pt x="9466" y="51"/>
                      <a:pt x="9466" y="62"/>
                    </a:cubicBezTo>
                    <a:lnTo>
                      <a:pt x="9435" y="31"/>
                    </a:lnTo>
                    <a:lnTo>
                      <a:pt x="9375" y="31"/>
                    </a:lnTo>
                    <a:lnTo>
                      <a:pt x="9375" y="62"/>
                    </a:lnTo>
                    <a:cubicBezTo>
                      <a:pt x="9344" y="62"/>
                      <a:pt x="9162" y="31"/>
                      <a:pt x="8949" y="31"/>
                    </a:cubicBezTo>
                    <a:cubicBezTo>
                      <a:pt x="8645" y="31"/>
                      <a:pt x="8584" y="31"/>
                      <a:pt x="8615" y="62"/>
                    </a:cubicBezTo>
                    <a:cubicBezTo>
                      <a:pt x="8630" y="92"/>
                      <a:pt x="8622" y="107"/>
                      <a:pt x="8607" y="107"/>
                    </a:cubicBezTo>
                    <a:cubicBezTo>
                      <a:pt x="8592" y="107"/>
                      <a:pt x="8569" y="92"/>
                      <a:pt x="8554" y="62"/>
                    </a:cubicBezTo>
                    <a:cubicBezTo>
                      <a:pt x="8524" y="62"/>
                      <a:pt x="8463" y="31"/>
                      <a:pt x="8402" y="31"/>
                    </a:cubicBezTo>
                    <a:cubicBezTo>
                      <a:pt x="8341" y="31"/>
                      <a:pt x="8280" y="31"/>
                      <a:pt x="8280" y="1"/>
                    </a:cubicBezTo>
                    <a:close/>
                    <a:moveTo>
                      <a:pt x="22564" y="6199"/>
                    </a:moveTo>
                    <a:cubicBezTo>
                      <a:pt x="22557" y="6201"/>
                      <a:pt x="22554" y="6201"/>
                      <a:pt x="22566" y="6201"/>
                    </a:cubicBezTo>
                    <a:cubicBezTo>
                      <a:pt x="22566" y="6201"/>
                      <a:pt x="22565" y="6200"/>
                      <a:pt x="22564" y="61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5"/>
              <p:cNvSpPr/>
              <p:nvPr/>
            </p:nvSpPr>
            <p:spPr>
              <a:xfrm>
                <a:off x="7274975" y="3279300"/>
                <a:ext cx="351850" cy="193875"/>
              </a:xfrm>
              <a:custGeom>
                <a:avLst/>
                <a:gdLst/>
                <a:ahLst/>
                <a:cxnLst/>
                <a:rect l="l" t="t" r="r" b="b"/>
                <a:pathLst>
                  <a:path w="14074" h="7755" extrusionOk="0">
                    <a:moveTo>
                      <a:pt x="13929" y="154"/>
                    </a:moveTo>
                    <a:cubicBezTo>
                      <a:pt x="13947" y="154"/>
                      <a:pt x="13934" y="197"/>
                      <a:pt x="13891" y="240"/>
                    </a:cubicBezTo>
                    <a:cubicBezTo>
                      <a:pt x="13876" y="270"/>
                      <a:pt x="13868" y="285"/>
                      <a:pt x="13864" y="285"/>
                    </a:cubicBezTo>
                    <a:cubicBezTo>
                      <a:pt x="13861" y="285"/>
                      <a:pt x="13861" y="270"/>
                      <a:pt x="13861" y="240"/>
                    </a:cubicBezTo>
                    <a:cubicBezTo>
                      <a:pt x="13891" y="209"/>
                      <a:pt x="13891" y="179"/>
                      <a:pt x="13891" y="179"/>
                    </a:cubicBezTo>
                    <a:cubicBezTo>
                      <a:pt x="13909" y="161"/>
                      <a:pt x="13921" y="154"/>
                      <a:pt x="13929" y="154"/>
                    </a:cubicBezTo>
                    <a:close/>
                    <a:moveTo>
                      <a:pt x="10486" y="396"/>
                    </a:moveTo>
                    <a:cubicBezTo>
                      <a:pt x="10487" y="396"/>
                      <a:pt x="10487" y="403"/>
                      <a:pt x="10487" y="422"/>
                    </a:cubicBezTo>
                    <a:cubicBezTo>
                      <a:pt x="10487" y="422"/>
                      <a:pt x="10517" y="452"/>
                      <a:pt x="10487" y="483"/>
                    </a:cubicBezTo>
                    <a:cubicBezTo>
                      <a:pt x="10487" y="483"/>
                      <a:pt x="10487" y="496"/>
                      <a:pt x="10478" y="496"/>
                    </a:cubicBezTo>
                    <a:cubicBezTo>
                      <a:pt x="10473" y="496"/>
                      <a:pt x="10466" y="493"/>
                      <a:pt x="10456" y="483"/>
                    </a:cubicBezTo>
                    <a:lnTo>
                      <a:pt x="10456" y="452"/>
                    </a:lnTo>
                    <a:cubicBezTo>
                      <a:pt x="10477" y="431"/>
                      <a:pt x="10484" y="396"/>
                      <a:pt x="10486" y="396"/>
                    </a:cubicBezTo>
                    <a:close/>
                    <a:moveTo>
                      <a:pt x="8997" y="544"/>
                    </a:moveTo>
                    <a:cubicBezTo>
                      <a:pt x="9028" y="574"/>
                      <a:pt x="9028" y="604"/>
                      <a:pt x="8997" y="604"/>
                    </a:cubicBezTo>
                    <a:lnTo>
                      <a:pt x="8967" y="574"/>
                    </a:lnTo>
                    <a:lnTo>
                      <a:pt x="8997" y="544"/>
                    </a:lnTo>
                    <a:close/>
                    <a:moveTo>
                      <a:pt x="9696" y="544"/>
                    </a:moveTo>
                    <a:cubicBezTo>
                      <a:pt x="9727" y="544"/>
                      <a:pt x="9727" y="574"/>
                      <a:pt x="9727" y="574"/>
                    </a:cubicBezTo>
                    <a:cubicBezTo>
                      <a:pt x="9727" y="574"/>
                      <a:pt x="9727" y="604"/>
                      <a:pt x="9727" y="604"/>
                    </a:cubicBezTo>
                    <a:cubicBezTo>
                      <a:pt x="9727" y="604"/>
                      <a:pt x="9696" y="574"/>
                      <a:pt x="9696" y="544"/>
                    </a:cubicBezTo>
                    <a:close/>
                    <a:moveTo>
                      <a:pt x="8781" y="612"/>
                    </a:moveTo>
                    <a:cubicBezTo>
                      <a:pt x="8784" y="612"/>
                      <a:pt x="8784" y="620"/>
                      <a:pt x="8784" y="635"/>
                    </a:cubicBezTo>
                    <a:cubicBezTo>
                      <a:pt x="8784" y="635"/>
                      <a:pt x="8815" y="696"/>
                      <a:pt x="8784" y="696"/>
                    </a:cubicBezTo>
                    <a:lnTo>
                      <a:pt x="8754" y="665"/>
                    </a:lnTo>
                    <a:cubicBezTo>
                      <a:pt x="8754" y="635"/>
                      <a:pt x="8754" y="635"/>
                      <a:pt x="8754" y="635"/>
                    </a:cubicBezTo>
                    <a:cubicBezTo>
                      <a:pt x="8769" y="620"/>
                      <a:pt x="8777" y="612"/>
                      <a:pt x="8781" y="612"/>
                    </a:cubicBezTo>
                    <a:close/>
                    <a:moveTo>
                      <a:pt x="9514" y="665"/>
                    </a:moveTo>
                    <a:cubicBezTo>
                      <a:pt x="9544" y="665"/>
                      <a:pt x="9544" y="665"/>
                      <a:pt x="9544" y="696"/>
                    </a:cubicBezTo>
                    <a:lnTo>
                      <a:pt x="9514" y="665"/>
                    </a:lnTo>
                    <a:close/>
                    <a:moveTo>
                      <a:pt x="9332" y="696"/>
                    </a:moveTo>
                    <a:cubicBezTo>
                      <a:pt x="9362" y="696"/>
                      <a:pt x="9362" y="696"/>
                      <a:pt x="9362" y="726"/>
                    </a:cubicBezTo>
                    <a:lnTo>
                      <a:pt x="9332" y="726"/>
                    </a:lnTo>
                    <a:lnTo>
                      <a:pt x="9332" y="696"/>
                    </a:lnTo>
                    <a:close/>
                    <a:moveTo>
                      <a:pt x="9206" y="703"/>
                    </a:moveTo>
                    <a:cubicBezTo>
                      <a:pt x="9210" y="703"/>
                      <a:pt x="9210" y="711"/>
                      <a:pt x="9210" y="726"/>
                    </a:cubicBezTo>
                    <a:cubicBezTo>
                      <a:pt x="9240" y="756"/>
                      <a:pt x="9240" y="756"/>
                      <a:pt x="9210" y="756"/>
                    </a:cubicBezTo>
                    <a:cubicBezTo>
                      <a:pt x="9180" y="756"/>
                      <a:pt x="9180" y="756"/>
                      <a:pt x="9180" y="726"/>
                    </a:cubicBezTo>
                    <a:cubicBezTo>
                      <a:pt x="9195" y="711"/>
                      <a:pt x="9202" y="703"/>
                      <a:pt x="9206" y="703"/>
                    </a:cubicBezTo>
                    <a:close/>
                    <a:moveTo>
                      <a:pt x="9534" y="743"/>
                    </a:moveTo>
                    <a:cubicBezTo>
                      <a:pt x="9531" y="743"/>
                      <a:pt x="9524" y="746"/>
                      <a:pt x="9514" y="756"/>
                    </a:cubicBezTo>
                    <a:cubicBezTo>
                      <a:pt x="9534" y="756"/>
                      <a:pt x="9541" y="743"/>
                      <a:pt x="9534" y="743"/>
                    </a:cubicBezTo>
                    <a:close/>
                    <a:moveTo>
                      <a:pt x="9361" y="905"/>
                    </a:moveTo>
                    <a:lnTo>
                      <a:pt x="9361" y="905"/>
                    </a:lnTo>
                    <a:cubicBezTo>
                      <a:pt x="9361" y="906"/>
                      <a:pt x="9362" y="907"/>
                      <a:pt x="9362" y="908"/>
                    </a:cubicBezTo>
                    <a:cubicBezTo>
                      <a:pt x="9363" y="908"/>
                      <a:pt x="9364" y="908"/>
                      <a:pt x="9364" y="908"/>
                    </a:cubicBezTo>
                    <a:lnTo>
                      <a:pt x="9364" y="908"/>
                    </a:lnTo>
                    <a:cubicBezTo>
                      <a:pt x="9363" y="908"/>
                      <a:pt x="9362" y="906"/>
                      <a:pt x="9361" y="905"/>
                    </a:cubicBezTo>
                    <a:close/>
                    <a:moveTo>
                      <a:pt x="9364" y="908"/>
                    </a:moveTo>
                    <a:cubicBezTo>
                      <a:pt x="9368" y="912"/>
                      <a:pt x="9372" y="913"/>
                      <a:pt x="9373" y="913"/>
                    </a:cubicBezTo>
                    <a:cubicBezTo>
                      <a:pt x="9376" y="913"/>
                      <a:pt x="9374" y="909"/>
                      <a:pt x="9364" y="908"/>
                    </a:cubicBezTo>
                    <a:close/>
                    <a:moveTo>
                      <a:pt x="7690" y="1392"/>
                    </a:moveTo>
                    <a:lnTo>
                      <a:pt x="7690" y="1392"/>
                    </a:lnTo>
                    <a:cubicBezTo>
                      <a:pt x="7690" y="1393"/>
                      <a:pt x="7690" y="1394"/>
                      <a:pt x="7690" y="1395"/>
                    </a:cubicBezTo>
                    <a:cubicBezTo>
                      <a:pt x="7704" y="1395"/>
                      <a:pt x="7699" y="1395"/>
                      <a:pt x="7690" y="1392"/>
                    </a:cubicBezTo>
                    <a:close/>
                    <a:moveTo>
                      <a:pt x="7295" y="1334"/>
                    </a:moveTo>
                    <a:cubicBezTo>
                      <a:pt x="7295" y="1364"/>
                      <a:pt x="7295" y="1395"/>
                      <a:pt x="7295" y="1425"/>
                    </a:cubicBezTo>
                    <a:lnTo>
                      <a:pt x="7265" y="1425"/>
                    </a:lnTo>
                    <a:cubicBezTo>
                      <a:pt x="7265" y="1395"/>
                      <a:pt x="7265" y="1334"/>
                      <a:pt x="7265" y="1334"/>
                    </a:cubicBezTo>
                    <a:close/>
                    <a:moveTo>
                      <a:pt x="6535" y="1699"/>
                    </a:moveTo>
                    <a:cubicBezTo>
                      <a:pt x="6566" y="1699"/>
                      <a:pt x="6566" y="1699"/>
                      <a:pt x="6596" y="1729"/>
                    </a:cubicBezTo>
                    <a:cubicBezTo>
                      <a:pt x="6596" y="1759"/>
                      <a:pt x="6566" y="1759"/>
                      <a:pt x="6535" y="1759"/>
                    </a:cubicBezTo>
                    <a:cubicBezTo>
                      <a:pt x="6535" y="1759"/>
                      <a:pt x="6535" y="1699"/>
                      <a:pt x="6535" y="1699"/>
                    </a:cubicBezTo>
                    <a:close/>
                    <a:moveTo>
                      <a:pt x="5350" y="2337"/>
                    </a:moveTo>
                    <a:cubicBezTo>
                      <a:pt x="5350" y="2337"/>
                      <a:pt x="5380" y="2367"/>
                      <a:pt x="5350" y="2398"/>
                    </a:cubicBezTo>
                    <a:lnTo>
                      <a:pt x="5319" y="2367"/>
                    </a:lnTo>
                    <a:lnTo>
                      <a:pt x="5319" y="2337"/>
                    </a:lnTo>
                    <a:close/>
                    <a:moveTo>
                      <a:pt x="4833" y="2671"/>
                    </a:moveTo>
                    <a:cubicBezTo>
                      <a:pt x="4863" y="2671"/>
                      <a:pt x="4863" y="2671"/>
                      <a:pt x="4863" y="2702"/>
                    </a:cubicBezTo>
                    <a:cubicBezTo>
                      <a:pt x="4894" y="2702"/>
                      <a:pt x="4894" y="2763"/>
                      <a:pt x="4894" y="2763"/>
                    </a:cubicBezTo>
                    <a:cubicBezTo>
                      <a:pt x="4863" y="2763"/>
                      <a:pt x="4863" y="2702"/>
                      <a:pt x="4833" y="2671"/>
                    </a:cubicBezTo>
                    <a:close/>
                    <a:moveTo>
                      <a:pt x="4499" y="2945"/>
                    </a:moveTo>
                    <a:cubicBezTo>
                      <a:pt x="4499" y="2975"/>
                      <a:pt x="4529" y="3006"/>
                      <a:pt x="4499" y="3006"/>
                    </a:cubicBezTo>
                    <a:lnTo>
                      <a:pt x="4468" y="3006"/>
                    </a:lnTo>
                    <a:lnTo>
                      <a:pt x="4468" y="2945"/>
                    </a:lnTo>
                    <a:close/>
                    <a:moveTo>
                      <a:pt x="3435" y="3644"/>
                    </a:moveTo>
                    <a:cubicBezTo>
                      <a:pt x="3435" y="3674"/>
                      <a:pt x="3465" y="3705"/>
                      <a:pt x="3435" y="3705"/>
                    </a:cubicBezTo>
                    <a:lnTo>
                      <a:pt x="3404" y="3705"/>
                    </a:lnTo>
                    <a:lnTo>
                      <a:pt x="3404" y="3644"/>
                    </a:lnTo>
                    <a:close/>
                    <a:moveTo>
                      <a:pt x="3279" y="3743"/>
                    </a:moveTo>
                    <a:cubicBezTo>
                      <a:pt x="3290" y="3743"/>
                      <a:pt x="3313" y="3750"/>
                      <a:pt x="3344" y="3766"/>
                    </a:cubicBezTo>
                    <a:cubicBezTo>
                      <a:pt x="3374" y="3796"/>
                      <a:pt x="3374" y="3796"/>
                      <a:pt x="3344" y="3796"/>
                    </a:cubicBezTo>
                    <a:cubicBezTo>
                      <a:pt x="3344" y="3796"/>
                      <a:pt x="3313" y="3796"/>
                      <a:pt x="3283" y="3766"/>
                    </a:cubicBezTo>
                    <a:cubicBezTo>
                      <a:pt x="3268" y="3750"/>
                      <a:pt x="3268" y="3743"/>
                      <a:pt x="3279" y="3743"/>
                    </a:cubicBezTo>
                    <a:close/>
                    <a:moveTo>
                      <a:pt x="2709" y="3773"/>
                    </a:moveTo>
                    <a:cubicBezTo>
                      <a:pt x="2705" y="3773"/>
                      <a:pt x="2705" y="3781"/>
                      <a:pt x="2705" y="3796"/>
                    </a:cubicBezTo>
                    <a:cubicBezTo>
                      <a:pt x="2675" y="3826"/>
                      <a:pt x="2675" y="3826"/>
                      <a:pt x="2705" y="3826"/>
                    </a:cubicBezTo>
                    <a:cubicBezTo>
                      <a:pt x="2736" y="3796"/>
                      <a:pt x="2736" y="3796"/>
                      <a:pt x="2736" y="3796"/>
                    </a:cubicBezTo>
                    <a:cubicBezTo>
                      <a:pt x="2721" y="3781"/>
                      <a:pt x="2713" y="3773"/>
                      <a:pt x="2709" y="3773"/>
                    </a:cubicBezTo>
                    <a:close/>
                    <a:moveTo>
                      <a:pt x="3526" y="3796"/>
                    </a:moveTo>
                    <a:lnTo>
                      <a:pt x="3556" y="3826"/>
                    </a:lnTo>
                    <a:cubicBezTo>
                      <a:pt x="3587" y="3826"/>
                      <a:pt x="3556" y="3796"/>
                      <a:pt x="3526" y="3796"/>
                    </a:cubicBezTo>
                    <a:close/>
                    <a:moveTo>
                      <a:pt x="3100" y="4009"/>
                    </a:moveTo>
                    <a:cubicBezTo>
                      <a:pt x="3100" y="4009"/>
                      <a:pt x="3131" y="4039"/>
                      <a:pt x="3131" y="4039"/>
                    </a:cubicBezTo>
                    <a:cubicBezTo>
                      <a:pt x="3146" y="4054"/>
                      <a:pt x="3146" y="4054"/>
                      <a:pt x="3138" y="4054"/>
                    </a:cubicBezTo>
                    <a:cubicBezTo>
                      <a:pt x="3131" y="4054"/>
                      <a:pt x="3116" y="4054"/>
                      <a:pt x="3100" y="4070"/>
                    </a:cubicBezTo>
                    <a:cubicBezTo>
                      <a:pt x="3070" y="4039"/>
                      <a:pt x="3070" y="4039"/>
                      <a:pt x="3100" y="4009"/>
                    </a:cubicBezTo>
                    <a:close/>
                    <a:moveTo>
                      <a:pt x="2584" y="4191"/>
                    </a:moveTo>
                    <a:lnTo>
                      <a:pt x="2584" y="4222"/>
                    </a:lnTo>
                    <a:cubicBezTo>
                      <a:pt x="2584" y="4222"/>
                      <a:pt x="2645" y="4252"/>
                      <a:pt x="2645" y="4252"/>
                    </a:cubicBezTo>
                    <a:cubicBezTo>
                      <a:pt x="2645" y="4222"/>
                      <a:pt x="2645" y="4191"/>
                      <a:pt x="2645" y="4191"/>
                    </a:cubicBezTo>
                    <a:close/>
                    <a:moveTo>
                      <a:pt x="2846" y="4260"/>
                    </a:moveTo>
                    <a:cubicBezTo>
                      <a:pt x="2857" y="4260"/>
                      <a:pt x="2873" y="4267"/>
                      <a:pt x="2888" y="4282"/>
                    </a:cubicBezTo>
                    <a:cubicBezTo>
                      <a:pt x="2888" y="4282"/>
                      <a:pt x="2888" y="4282"/>
                      <a:pt x="2888" y="4313"/>
                    </a:cubicBezTo>
                    <a:lnTo>
                      <a:pt x="2827" y="4313"/>
                    </a:lnTo>
                    <a:cubicBezTo>
                      <a:pt x="2797" y="4282"/>
                      <a:pt x="2827" y="4282"/>
                      <a:pt x="2827" y="4282"/>
                    </a:cubicBezTo>
                    <a:cubicBezTo>
                      <a:pt x="2827" y="4267"/>
                      <a:pt x="2835" y="4260"/>
                      <a:pt x="2846" y="4260"/>
                    </a:cubicBezTo>
                    <a:close/>
                    <a:moveTo>
                      <a:pt x="2493" y="4404"/>
                    </a:moveTo>
                    <a:cubicBezTo>
                      <a:pt x="2523" y="4404"/>
                      <a:pt x="2523" y="4404"/>
                      <a:pt x="2553" y="4434"/>
                    </a:cubicBezTo>
                    <a:lnTo>
                      <a:pt x="2493" y="4434"/>
                    </a:lnTo>
                    <a:lnTo>
                      <a:pt x="2493" y="4404"/>
                    </a:lnTo>
                    <a:close/>
                    <a:moveTo>
                      <a:pt x="2384" y="4536"/>
                    </a:moveTo>
                    <a:cubicBezTo>
                      <a:pt x="2396" y="4536"/>
                      <a:pt x="2414" y="4551"/>
                      <a:pt x="2432" y="4586"/>
                    </a:cubicBezTo>
                    <a:cubicBezTo>
                      <a:pt x="2432" y="4586"/>
                      <a:pt x="2432" y="4586"/>
                      <a:pt x="2432" y="4617"/>
                    </a:cubicBezTo>
                    <a:cubicBezTo>
                      <a:pt x="2401" y="4586"/>
                      <a:pt x="2371" y="4556"/>
                      <a:pt x="2371" y="4556"/>
                    </a:cubicBezTo>
                    <a:cubicBezTo>
                      <a:pt x="2371" y="4543"/>
                      <a:pt x="2376" y="4536"/>
                      <a:pt x="2384" y="4536"/>
                    </a:cubicBezTo>
                    <a:close/>
                    <a:moveTo>
                      <a:pt x="2037" y="4647"/>
                    </a:moveTo>
                    <a:cubicBezTo>
                      <a:pt x="2047" y="4658"/>
                      <a:pt x="2058" y="4664"/>
                      <a:pt x="2067" y="4669"/>
                    </a:cubicBezTo>
                    <a:lnTo>
                      <a:pt x="2067" y="4669"/>
                    </a:lnTo>
                    <a:cubicBezTo>
                      <a:pt x="2067" y="4647"/>
                      <a:pt x="2064" y="4647"/>
                      <a:pt x="2037" y="4647"/>
                    </a:cubicBezTo>
                    <a:close/>
                    <a:moveTo>
                      <a:pt x="3469" y="4594"/>
                    </a:moveTo>
                    <a:cubicBezTo>
                      <a:pt x="3465" y="4594"/>
                      <a:pt x="3465" y="4601"/>
                      <a:pt x="3465" y="4616"/>
                    </a:cubicBezTo>
                    <a:lnTo>
                      <a:pt x="3465" y="4616"/>
                    </a:lnTo>
                    <a:cubicBezTo>
                      <a:pt x="3465" y="4611"/>
                      <a:pt x="3465" y="4608"/>
                      <a:pt x="3465" y="4608"/>
                    </a:cubicBezTo>
                    <a:cubicBezTo>
                      <a:pt x="3466" y="4608"/>
                      <a:pt x="3471" y="4653"/>
                      <a:pt x="3496" y="4677"/>
                    </a:cubicBezTo>
                    <a:cubicBezTo>
                      <a:pt x="3526" y="4677"/>
                      <a:pt x="3526" y="4677"/>
                      <a:pt x="3496" y="4617"/>
                    </a:cubicBezTo>
                    <a:cubicBezTo>
                      <a:pt x="3480" y="4601"/>
                      <a:pt x="3473" y="4594"/>
                      <a:pt x="3469" y="4594"/>
                    </a:cubicBezTo>
                    <a:close/>
                    <a:moveTo>
                      <a:pt x="2067" y="4669"/>
                    </a:moveTo>
                    <a:cubicBezTo>
                      <a:pt x="2067" y="4671"/>
                      <a:pt x="2067" y="4674"/>
                      <a:pt x="2067" y="4677"/>
                    </a:cubicBezTo>
                    <a:cubicBezTo>
                      <a:pt x="2087" y="4677"/>
                      <a:pt x="2108" y="4691"/>
                      <a:pt x="2110" y="4691"/>
                    </a:cubicBezTo>
                    <a:cubicBezTo>
                      <a:pt x="2111" y="4691"/>
                      <a:pt x="2108" y="4688"/>
                      <a:pt x="2097" y="4677"/>
                    </a:cubicBezTo>
                    <a:cubicBezTo>
                      <a:pt x="2097" y="4677"/>
                      <a:pt x="2084" y="4677"/>
                      <a:pt x="2067" y="4669"/>
                    </a:cubicBezTo>
                    <a:close/>
                    <a:moveTo>
                      <a:pt x="2462" y="4799"/>
                    </a:moveTo>
                    <a:cubicBezTo>
                      <a:pt x="2441" y="4821"/>
                      <a:pt x="2450" y="4842"/>
                      <a:pt x="2446" y="4842"/>
                    </a:cubicBezTo>
                    <a:cubicBezTo>
                      <a:pt x="2444" y="4842"/>
                      <a:pt x="2441" y="4838"/>
                      <a:pt x="2432" y="4829"/>
                    </a:cubicBezTo>
                    <a:cubicBezTo>
                      <a:pt x="2426" y="4836"/>
                      <a:pt x="2422" y="4838"/>
                      <a:pt x="2420" y="4838"/>
                    </a:cubicBezTo>
                    <a:cubicBezTo>
                      <a:pt x="2412" y="4838"/>
                      <a:pt x="2432" y="4799"/>
                      <a:pt x="2432" y="4799"/>
                    </a:cubicBezTo>
                    <a:close/>
                    <a:moveTo>
                      <a:pt x="2097" y="4981"/>
                    </a:moveTo>
                    <a:cubicBezTo>
                      <a:pt x="2128" y="5012"/>
                      <a:pt x="2128" y="5042"/>
                      <a:pt x="2128" y="5073"/>
                    </a:cubicBezTo>
                    <a:lnTo>
                      <a:pt x="2097" y="5073"/>
                    </a:lnTo>
                    <a:cubicBezTo>
                      <a:pt x="2067" y="5042"/>
                      <a:pt x="2067" y="5012"/>
                      <a:pt x="2067" y="5012"/>
                    </a:cubicBezTo>
                    <a:lnTo>
                      <a:pt x="2097" y="4981"/>
                    </a:lnTo>
                    <a:close/>
                    <a:moveTo>
                      <a:pt x="1862" y="4997"/>
                    </a:moveTo>
                    <a:cubicBezTo>
                      <a:pt x="1869" y="4997"/>
                      <a:pt x="1885" y="5012"/>
                      <a:pt x="1915" y="5042"/>
                    </a:cubicBezTo>
                    <a:cubicBezTo>
                      <a:pt x="1915" y="5073"/>
                      <a:pt x="1915" y="5103"/>
                      <a:pt x="1915" y="5103"/>
                    </a:cubicBezTo>
                    <a:cubicBezTo>
                      <a:pt x="1915" y="5111"/>
                      <a:pt x="1913" y="5115"/>
                      <a:pt x="1909" y="5115"/>
                    </a:cubicBezTo>
                    <a:cubicBezTo>
                      <a:pt x="1899" y="5115"/>
                      <a:pt x="1877" y="5087"/>
                      <a:pt x="1854" y="5042"/>
                    </a:cubicBezTo>
                    <a:cubicBezTo>
                      <a:pt x="1854" y="5012"/>
                      <a:pt x="1854" y="4997"/>
                      <a:pt x="1862" y="4997"/>
                    </a:cubicBezTo>
                    <a:close/>
                    <a:moveTo>
                      <a:pt x="1550" y="5437"/>
                    </a:moveTo>
                    <a:lnTo>
                      <a:pt x="1581" y="5468"/>
                    </a:lnTo>
                    <a:lnTo>
                      <a:pt x="1611" y="5498"/>
                    </a:lnTo>
                    <a:lnTo>
                      <a:pt x="1550" y="5498"/>
                    </a:lnTo>
                    <a:cubicBezTo>
                      <a:pt x="1520" y="5468"/>
                      <a:pt x="1550" y="5468"/>
                      <a:pt x="1550" y="5437"/>
                    </a:cubicBezTo>
                    <a:close/>
                    <a:moveTo>
                      <a:pt x="1660" y="5419"/>
                    </a:moveTo>
                    <a:cubicBezTo>
                      <a:pt x="1666" y="5419"/>
                      <a:pt x="1680" y="5426"/>
                      <a:pt x="1702" y="5437"/>
                    </a:cubicBezTo>
                    <a:cubicBezTo>
                      <a:pt x="1733" y="5468"/>
                      <a:pt x="1733" y="5468"/>
                      <a:pt x="1733" y="5529"/>
                    </a:cubicBezTo>
                    <a:cubicBezTo>
                      <a:pt x="1733" y="5559"/>
                      <a:pt x="1733" y="5559"/>
                      <a:pt x="1733" y="5559"/>
                    </a:cubicBezTo>
                    <a:cubicBezTo>
                      <a:pt x="1733" y="5559"/>
                      <a:pt x="1702" y="5529"/>
                      <a:pt x="1702" y="5498"/>
                    </a:cubicBezTo>
                    <a:cubicBezTo>
                      <a:pt x="1664" y="5440"/>
                      <a:pt x="1650" y="5419"/>
                      <a:pt x="1660" y="5419"/>
                    </a:cubicBezTo>
                    <a:close/>
                    <a:moveTo>
                      <a:pt x="1254" y="6214"/>
                    </a:moveTo>
                    <a:cubicBezTo>
                      <a:pt x="1243" y="6214"/>
                      <a:pt x="1236" y="6228"/>
                      <a:pt x="1216" y="6228"/>
                    </a:cubicBezTo>
                    <a:cubicBezTo>
                      <a:pt x="1186" y="6258"/>
                      <a:pt x="1186" y="6288"/>
                      <a:pt x="1216" y="6319"/>
                    </a:cubicBezTo>
                    <a:cubicBezTo>
                      <a:pt x="1246" y="6319"/>
                      <a:pt x="1277" y="6319"/>
                      <a:pt x="1277" y="6288"/>
                    </a:cubicBezTo>
                    <a:cubicBezTo>
                      <a:pt x="1307" y="6258"/>
                      <a:pt x="1277" y="6228"/>
                      <a:pt x="1277" y="6228"/>
                    </a:cubicBezTo>
                    <a:cubicBezTo>
                      <a:pt x="1267" y="6217"/>
                      <a:pt x="1260" y="6214"/>
                      <a:pt x="1254" y="6214"/>
                    </a:cubicBezTo>
                    <a:close/>
                    <a:moveTo>
                      <a:pt x="1094" y="6288"/>
                    </a:moveTo>
                    <a:cubicBezTo>
                      <a:pt x="1125" y="6288"/>
                      <a:pt x="1155" y="6288"/>
                      <a:pt x="1155" y="6349"/>
                    </a:cubicBezTo>
                    <a:cubicBezTo>
                      <a:pt x="1155" y="6380"/>
                      <a:pt x="1125" y="6380"/>
                      <a:pt x="1125" y="6380"/>
                    </a:cubicBezTo>
                    <a:cubicBezTo>
                      <a:pt x="1094" y="6380"/>
                      <a:pt x="1094" y="6319"/>
                      <a:pt x="1094" y="6288"/>
                    </a:cubicBezTo>
                    <a:close/>
                    <a:moveTo>
                      <a:pt x="277" y="7026"/>
                    </a:moveTo>
                    <a:cubicBezTo>
                      <a:pt x="274" y="7026"/>
                      <a:pt x="274" y="7033"/>
                      <a:pt x="274" y="7048"/>
                    </a:cubicBezTo>
                    <a:lnTo>
                      <a:pt x="274" y="7079"/>
                    </a:lnTo>
                    <a:lnTo>
                      <a:pt x="304" y="7079"/>
                    </a:lnTo>
                    <a:lnTo>
                      <a:pt x="304" y="7048"/>
                    </a:lnTo>
                    <a:cubicBezTo>
                      <a:pt x="289" y="7033"/>
                      <a:pt x="281" y="7026"/>
                      <a:pt x="277" y="7026"/>
                    </a:cubicBezTo>
                    <a:close/>
                    <a:moveTo>
                      <a:pt x="456" y="7170"/>
                    </a:moveTo>
                    <a:lnTo>
                      <a:pt x="431" y="7195"/>
                    </a:lnTo>
                    <a:lnTo>
                      <a:pt x="431" y="7195"/>
                    </a:lnTo>
                    <a:cubicBezTo>
                      <a:pt x="422" y="7191"/>
                      <a:pt x="415" y="7187"/>
                      <a:pt x="413" y="7187"/>
                    </a:cubicBezTo>
                    <a:lnTo>
                      <a:pt x="413" y="7187"/>
                    </a:lnTo>
                    <a:cubicBezTo>
                      <a:pt x="412" y="7187"/>
                      <a:pt x="416" y="7190"/>
                      <a:pt x="426" y="7200"/>
                    </a:cubicBezTo>
                    <a:lnTo>
                      <a:pt x="431" y="7195"/>
                    </a:lnTo>
                    <a:lnTo>
                      <a:pt x="431" y="7195"/>
                    </a:lnTo>
                    <a:cubicBezTo>
                      <a:pt x="438" y="7198"/>
                      <a:pt x="447" y="7200"/>
                      <a:pt x="456" y="7200"/>
                    </a:cubicBezTo>
                    <a:cubicBezTo>
                      <a:pt x="486" y="7231"/>
                      <a:pt x="517" y="7231"/>
                      <a:pt x="517" y="7231"/>
                    </a:cubicBezTo>
                    <a:cubicBezTo>
                      <a:pt x="517" y="7246"/>
                      <a:pt x="509" y="7253"/>
                      <a:pt x="498" y="7253"/>
                    </a:cubicBezTo>
                    <a:cubicBezTo>
                      <a:pt x="486" y="7253"/>
                      <a:pt x="471" y="7246"/>
                      <a:pt x="456" y="7231"/>
                    </a:cubicBezTo>
                    <a:cubicBezTo>
                      <a:pt x="365" y="7231"/>
                      <a:pt x="365" y="7231"/>
                      <a:pt x="395" y="7200"/>
                    </a:cubicBezTo>
                    <a:cubicBezTo>
                      <a:pt x="395" y="7170"/>
                      <a:pt x="395" y="7170"/>
                      <a:pt x="456" y="7170"/>
                    </a:cubicBezTo>
                    <a:close/>
                    <a:moveTo>
                      <a:pt x="304" y="7360"/>
                    </a:moveTo>
                    <a:cubicBezTo>
                      <a:pt x="312" y="7360"/>
                      <a:pt x="319" y="7367"/>
                      <a:pt x="334" y="7383"/>
                    </a:cubicBezTo>
                    <a:cubicBezTo>
                      <a:pt x="334" y="7383"/>
                      <a:pt x="334" y="7413"/>
                      <a:pt x="334" y="7413"/>
                    </a:cubicBezTo>
                    <a:lnTo>
                      <a:pt x="304" y="7413"/>
                    </a:lnTo>
                    <a:cubicBezTo>
                      <a:pt x="274" y="7413"/>
                      <a:pt x="274" y="7383"/>
                      <a:pt x="274" y="7383"/>
                    </a:cubicBezTo>
                    <a:cubicBezTo>
                      <a:pt x="289" y="7367"/>
                      <a:pt x="296" y="7360"/>
                      <a:pt x="304" y="7360"/>
                    </a:cubicBezTo>
                    <a:close/>
                    <a:moveTo>
                      <a:pt x="699" y="7656"/>
                    </a:moveTo>
                    <a:lnTo>
                      <a:pt x="699" y="7687"/>
                    </a:lnTo>
                    <a:cubicBezTo>
                      <a:pt x="699" y="7687"/>
                      <a:pt x="730" y="7717"/>
                      <a:pt x="730" y="7717"/>
                    </a:cubicBezTo>
                    <a:lnTo>
                      <a:pt x="760" y="7717"/>
                    </a:lnTo>
                    <a:cubicBezTo>
                      <a:pt x="760" y="7687"/>
                      <a:pt x="730" y="7687"/>
                      <a:pt x="699" y="7656"/>
                    </a:cubicBezTo>
                    <a:close/>
                    <a:moveTo>
                      <a:pt x="12289" y="1"/>
                    </a:moveTo>
                    <a:cubicBezTo>
                      <a:pt x="12277" y="1"/>
                      <a:pt x="12271" y="36"/>
                      <a:pt x="12250" y="57"/>
                    </a:cubicBezTo>
                    <a:cubicBezTo>
                      <a:pt x="12250" y="88"/>
                      <a:pt x="12219" y="118"/>
                      <a:pt x="12219" y="118"/>
                    </a:cubicBezTo>
                    <a:lnTo>
                      <a:pt x="12219" y="57"/>
                    </a:lnTo>
                    <a:cubicBezTo>
                      <a:pt x="12219" y="27"/>
                      <a:pt x="12219" y="27"/>
                      <a:pt x="12189" y="27"/>
                    </a:cubicBezTo>
                    <a:lnTo>
                      <a:pt x="12158" y="27"/>
                    </a:lnTo>
                    <a:cubicBezTo>
                      <a:pt x="12158" y="57"/>
                      <a:pt x="12037" y="57"/>
                      <a:pt x="11915" y="57"/>
                    </a:cubicBezTo>
                    <a:cubicBezTo>
                      <a:pt x="11733" y="57"/>
                      <a:pt x="11672" y="57"/>
                      <a:pt x="11672" y="118"/>
                    </a:cubicBezTo>
                    <a:cubicBezTo>
                      <a:pt x="11672" y="133"/>
                      <a:pt x="11664" y="141"/>
                      <a:pt x="11649" y="141"/>
                    </a:cubicBezTo>
                    <a:cubicBezTo>
                      <a:pt x="11634" y="141"/>
                      <a:pt x="11611" y="133"/>
                      <a:pt x="11581" y="118"/>
                    </a:cubicBezTo>
                    <a:cubicBezTo>
                      <a:pt x="11504" y="60"/>
                      <a:pt x="11476" y="39"/>
                      <a:pt x="11465" y="39"/>
                    </a:cubicBezTo>
                    <a:cubicBezTo>
                      <a:pt x="11459" y="39"/>
                      <a:pt x="11459" y="46"/>
                      <a:pt x="11459" y="57"/>
                    </a:cubicBezTo>
                    <a:cubicBezTo>
                      <a:pt x="11459" y="57"/>
                      <a:pt x="11459" y="88"/>
                      <a:pt x="11490" y="118"/>
                    </a:cubicBezTo>
                    <a:cubicBezTo>
                      <a:pt x="11490" y="149"/>
                      <a:pt x="11482" y="164"/>
                      <a:pt x="11471" y="164"/>
                    </a:cubicBezTo>
                    <a:cubicBezTo>
                      <a:pt x="11459" y="164"/>
                      <a:pt x="11444" y="149"/>
                      <a:pt x="11429" y="118"/>
                    </a:cubicBezTo>
                    <a:cubicBezTo>
                      <a:pt x="11429" y="100"/>
                      <a:pt x="11403" y="93"/>
                      <a:pt x="11366" y="93"/>
                    </a:cubicBezTo>
                    <a:cubicBezTo>
                      <a:pt x="11277" y="93"/>
                      <a:pt x="11125" y="136"/>
                      <a:pt x="11125" y="179"/>
                    </a:cubicBezTo>
                    <a:cubicBezTo>
                      <a:pt x="11155" y="179"/>
                      <a:pt x="11155" y="179"/>
                      <a:pt x="11155" y="209"/>
                    </a:cubicBezTo>
                    <a:cubicBezTo>
                      <a:pt x="11155" y="240"/>
                      <a:pt x="11125" y="300"/>
                      <a:pt x="11125" y="300"/>
                    </a:cubicBezTo>
                    <a:cubicBezTo>
                      <a:pt x="11095" y="300"/>
                      <a:pt x="11095" y="240"/>
                      <a:pt x="11125" y="179"/>
                    </a:cubicBezTo>
                    <a:lnTo>
                      <a:pt x="11125" y="149"/>
                    </a:lnTo>
                    <a:cubicBezTo>
                      <a:pt x="11125" y="118"/>
                      <a:pt x="11095" y="118"/>
                      <a:pt x="11003" y="118"/>
                    </a:cubicBezTo>
                    <a:lnTo>
                      <a:pt x="10943" y="118"/>
                    </a:lnTo>
                    <a:cubicBezTo>
                      <a:pt x="10960" y="154"/>
                      <a:pt x="10926" y="168"/>
                      <a:pt x="10895" y="168"/>
                    </a:cubicBezTo>
                    <a:cubicBezTo>
                      <a:pt x="10872" y="168"/>
                      <a:pt x="10851" y="161"/>
                      <a:pt x="10851" y="149"/>
                    </a:cubicBezTo>
                    <a:cubicBezTo>
                      <a:pt x="10821" y="118"/>
                      <a:pt x="10821" y="118"/>
                      <a:pt x="10760" y="118"/>
                    </a:cubicBezTo>
                    <a:cubicBezTo>
                      <a:pt x="10742" y="154"/>
                      <a:pt x="10693" y="168"/>
                      <a:pt x="10656" y="168"/>
                    </a:cubicBezTo>
                    <a:cubicBezTo>
                      <a:pt x="10629" y="168"/>
                      <a:pt x="10608" y="161"/>
                      <a:pt x="10608" y="149"/>
                    </a:cubicBezTo>
                    <a:lnTo>
                      <a:pt x="10578" y="149"/>
                    </a:lnTo>
                    <a:cubicBezTo>
                      <a:pt x="10547" y="179"/>
                      <a:pt x="10517" y="179"/>
                      <a:pt x="10487" y="179"/>
                    </a:cubicBezTo>
                    <a:cubicBezTo>
                      <a:pt x="10426" y="209"/>
                      <a:pt x="10426" y="209"/>
                      <a:pt x="10456" y="240"/>
                    </a:cubicBezTo>
                    <a:cubicBezTo>
                      <a:pt x="10456" y="270"/>
                      <a:pt x="10456" y="300"/>
                      <a:pt x="10426" y="300"/>
                    </a:cubicBezTo>
                    <a:lnTo>
                      <a:pt x="10426" y="270"/>
                    </a:lnTo>
                    <a:cubicBezTo>
                      <a:pt x="10426" y="255"/>
                      <a:pt x="10411" y="247"/>
                      <a:pt x="10388" y="247"/>
                    </a:cubicBezTo>
                    <a:cubicBezTo>
                      <a:pt x="10365" y="247"/>
                      <a:pt x="10335" y="255"/>
                      <a:pt x="10304" y="270"/>
                    </a:cubicBezTo>
                    <a:cubicBezTo>
                      <a:pt x="10183" y="270"/>
                      <a:pt x="10152" y="270"/>
                      <a:pt x="10122" y="240"/>
                    </a:cubicBezTo>
                    <a:lnTo>
                      <a:pt x="10122" y="300"/>
                    </a:lnTo>
                    <a:cubicBezTo>
                      <a:pt x="10107" y="316"/>
                      <a:pt x="10099" y="323"/>
                      <a:pt x="10092" y="323"/>
                    </a:cubicBezTo>
                    <a:cubicBezTo>
                      <a:pt x="10084" y="323"/>
                      <a:pt x="10076" y="316"/>
                      <a:pt x="10061" y="300"/>
                    </a:cubicBezTo>
                    <a:cubicBezTo>
                      <a:pt x="10061" y="288"/>
                      <a:pt x="10045" y="281"/>
                      <a:pt x="10025" y="281"/>
                    </a:cubicBezTo>
                    <a:cubicBezTo>
                      <a:pt x="9996" y="281"/>
                      <a:pt x="9957" y="295"/>
                      <a:pt x="9940" y="331"/>
                    </a:cubicBezTo>
                    <a:lnTo>
                      <a:pt x="9909" y="331"/>
                    </a:lnTo>
                    <a:cubicBezTo>
                      <a:pt x="9894" y="300"/>
                      <a:pt x="9871" y="285"/>
                      <a:pt x="9848" y="285"/>
                    </a:cubicBezTo>
                    <a:cubicBezTo>
                      <a:pt x="9826" y="285"/>
                      <a:pt x="9803" y="300"/>
                      <a:pt x="9788" y="331"/>
                    </a:cubicBezTo>
                    <a:cubicBezTo>
                      <a:pt x="9788" y="316"/>
                      <a:pt x="9788" y="308"/>
                      <a:pt x="9784" y="308"/>
                    </a:cubicBezTo>
                    <a:cubicBezTo>
                      <a:pt x="9780" y="308"/>
                      <a:pt x="9772" y="316"/>
                      <a:pt x="9757" y="331"/>
                    </a:cubicBezTo>
                    <a:cubicBezTo>
                      <a:pt x="9736" y="352"/>
                      <a:pt x="9684" y="374"/>
                      <a:pt x="9655" y="374"/>
                    </a:cubicBezTo>
                    <a:cubicBezTo>
                      <a:pt x="9643" y="374"/>
                      <a:pt x="9636" y="370"/>
                      <a:pt x="9636" y="361"/>
                    </a:cubicBezTo>
                    <a:lnTo>
                      <a:pt x="9605" y="361"/>
                    </a:lnTo>
                    <a:cubicBezTo>
                      <a:pt x="9605" y="392"/>
                      <a:pt x="9575" y="392"/>
                      <a:pt x="9575" y="392"/>
                    </a:cubicBezTo>
                    <a:cubicBezTo>
                      <a:pt x="9544" y="392"/>
                      <a:pt x="9544" y="392"/>
                      <a:pt x="9514" y="452"/>
                    </a:cubicBezTo>
                    <a:cubicBezTo>
                      <a:pt x="9514" y="483"/>
                      <a:pt x="9484" y="483"/>
                      <a:pt x="9484" y="483"/>
                    </a:cubicBezTo>
                    <a:cubicBezTo>
                      <a:pt x="9484" y="483"/>
                      <a:pt x="9484" y="452"/>
                      <a:pt x="9484" y="422"/>
                    </a:cubicBezTo>
                    <a:cubicBezTo>
                      <a:pt x="9495" y="399"/>
                      <a:pt x="9494" y="389"/>
                      <a:pt x="9485" y="389"/>
                    </a:cubicBezTo>
                    <a:cubicBezTo>
                      <a:pt x="9472" y="389"/>
                      <a:pt x="9442" y="415"/>
                      <a:pt x="9423" y="452"/>
                    </a:cubicBezTo>
                    <a:cubicBezTo>
                      <a:pt x="9408" y="498"/>
                      <a:pt x="9400" y="521"/>
                      <a:pt x="9396" y="521"/>
                    </a:cubicBezTo>
                    <a:cubicBezTo>
                      <a:pt x="9392" y="521"/>
                      <a:pt x="9392" y="498"/>
                      <a:pt x="9392" y="452"/>
                    </a:cubicBezTo>
                    <a:cubicBezTo>
                      <a:pt x="9414" y="431"/>
                      <a:pt x="9420" y="409"/>
                      <a:pt x="9411" y="409"/>
                    </a:cubicBezTo>
                    <a:cubicBezTo>
                      <a:pt x="9408" y="409"/>
                      <a:pt x="9401" y="413"/>
                      <a:pt x="9392" y="422"/>
                    </a:cubicBezTo>
                    <a:cubicBezTo>
                      <a:pt x="9392" y="422"/>
                      <a:pt x="9362" y="452"/>
                      <a:pt x="9362" y="483"/>
                    </a:cubicBezTo>
                    <a:lnTo>
                      <a:pt x="9301" y="483"/>
                    </a:lnTo>
                    <a:cubicBezTo>
                      <a:pt x="9291" y="473"/>
                      <a:pt x="9281" y="469"/>
                      <a:pt x="9271" y="469"/>
                    </a:cubicBezTo>
                    <a:cubicBezTo>
                      <a:pt x="9251" y="469"/>
                      <a:pt x="9230" y="483"/>
                      <a:pt x="9210" y="483"/>
                    </a:cubicBezTo>
                    <a:cubicBezTo>
                      <a:pt x="9210" y="498"/>
                      <a:pt x="9210" y="506"/>
                      <a:pt x="9206" y="506"/>
                    </a:cubicBezTo>
                    <a:cubicBezTo>
                      <a:pt x="9202" y="506"/>
                      <a:pt x="9195" y="498"/>
                      <a:pt x="9180" y="483"/>
                    </a:cubicBezTo>
                    <a:cubicBezTo>
                      <a:pt x="9180" y="470"/>
                      <a:pt x="9174" y="463"/>
                      <a:pt x="9170" y="463"/>
                    </a:cubicBezTo>
                    <a:cubicBezTo>
                      <a:pt x="9165" y="463"/>
                      <a:pt x="9162" y="478"/>
                      <a:pt x="9180" y="513"/>
                    </a:cubicBezTo>
                    <a:cubicBezTo>
                      <a:pt x="9158" y="535"/>
                      <a:pt x="9152" y="556"/>
                      <a:pt x="9139" y="556"/>
                    </a:cubicBezTo>
                    <a:cubicBezTo>
                      <a:pt x="9134" y="556"/>
                      <a:pt x="9128" y="553"/>
                      <a:pt x="9119" y="544"/>
                    </a:cubicBezTo>
                    <a:cubicBezTo>
                      <a:pt x="9101" y="508"/>
                      <a:pt x="9094" y="493"/>
                      <a:pt x="9091" y="493"/>
                    </a:cubicBezTo>
                    <a:cubicBezTo>
                      <a:pt x="9088" y="493"/>
                      <a:pt x="9088" y="501"/>
                      <a:pt x="9088" y="513"/>
                    </a:cubicBezTo>
                    <a:cubicBezTo>
                      <a:pt x="9088" y="544"/>
                      <a:pt x="9058" y="544"/>
                      <a:pt x="9058" y="544"/>
                    </a:cubicBezTo>
                    <a:cubicBezTo>
                      <a:pt x="9058" y="536"/>
                      <a:pt x="9045" y="532"/>
                      <a:pt x="9022" y="532"/>
                    </a:cubicBezTo>
                    <a:cubicBezTo>
                      <a:pt x="8960" y="532"/>
                      <a:pt x="8827" y="560"/>
                      <a:pt x="8693" y="604"/>
                    </a:cubicBezTo>
                    <a:cubicBezTo>
                      <a:pt x="8693" y="604"/>
                      <a:pt x="8663" y="665"/>
                      <a:pt x="8693" y="696"/>
                    </a:cubicBezTo>
                    <a:cubicBezTo>
                      <a:pt x="8693" y="721"/>
                      <a:pt x="8693" y="731"/>
                      <a:pt x="8691" y="731"/>
                    </a:cubicBezTo>
                    <a:cubicBezTo>
                      <a:pt x="8688" y="731"/>
                      <a:pt x="8680" y="713"/>
                      <a:pt x="8663" y="696"/>
                    </a:cubicBezTo>
                    <a:cubicBezTo>
                      <a:pt x="8633" y="650"/>
                      <a:pt x="8610" y="627"/>
                      <a:pt x="8602" y="627"/>
                    </a:cubicBezTo>
                    <a:cubicBezTo>
                      <a:pt x="8595" y="627"/>
                      <a:pt x="8602" y="650"/>
                      <a:pt x="8633" y="696"/>
                    </a:cubicBezTo>
                    <a:cubicBezTo>
                      <a:pt x="8648" y="726"/>
                      <a:pt x="8655" y="741"/>
                      <a:pt x="8652" y="741"/>
                    </a:cubicBezTo>
                    <a:cubicBezTo>
                      <a:pt x="8648" y="741"/>
                      <a:pt x="8633" y="726"/>
                      <a:pt x="8602" y="696"/>
                    </a:cubicBezTo>
                    <a:cubicBezTo>
                      <a:pt x="8572" y="696"/>
                      <a:pt x="8572" y="696"/>
                      <a:pt x="8572" y="726"/>
                    </a:cubicBezTo>
                    <a:cubicBezTo>
                      <a:pt x="8572" y="741"/>
                      <a:pt x="8572" y="749"/>
                      <a:pt x="8568" y="749"/>
                    </a:cubicBezTo>
                    <a:cubicBezTo>
                      <a:pt x="8564" y="749"/>
                      <a:pt x="8557" y="741"/>
                      <a:pt x="8541" y="726"/>
                    </a:cubicBezTo>
                    <a:cubicBezTo>
                      <a:pt x="8530" y="715"/>
                      <a:pt x="8519" y="704"/>
                      <a:pt x="8511" y="696"/>
                    </a:cubicBezTo>
                    <a:lnTo>
                      <a:pt x="8511" y="696"/>
                    </a:lnTo>
                    <a:cubicBezTo>
                      <a:pt x="8511" y="696"/>
                      <a:pt x="8497" y="709"/>
                      <a:pt x="8479" y="709"/>
                    </a:cubicBezTo>
                    <a:cubicBezTo>
                      <a:pt x="8470" y="709"/>
                      <a:pt x="8460" y="706"/>
                      <a:pt x="8450" y="696"/>
                    </a:cubicBezTo>
                    <a:cubicBezTo>
                      <a:pt x="8441" y="687"/>
                      <a:pt x="8435" y="683"/>
                      <a:pt x="8430" y="683"/>
                    </a:cubicBezTo>
                    <a:cubicBezTo>
                      <a:pt x="8420" y="683"/>
                      <a:pt x="8420" y="705"/>
                      <a:pt x="8420" y="726"/>
                    </a:cubicBezTo>
                    <a:cubicBezTo>
                      <a:pt x="8386" y="776"/>
                      <a:pt x="8371" y="799"/>
                      <a:pt x="8364" y="799"/>
                    </a:cubicBezTo>
                    <a:cubicBezTo>
                      <a:pt x="8359" y="799"/>
                      <a:pt x="8359" y="784"/>
                      <a:pt x="8359" y="756"/>
                    </a:cubicBezTo>
                    <a:cubicBezTo>
                      <a:pt x="8359" y="739"/>
                      <a:pt x="8351" y="731"/>
                      <a:pt x="8340" y="731"/>
                    </a:cubicBezTo>
                    <a:cubicBezTo>
                      <a:pt x="8313" y="731"/>
                      <a:pt x="8268" y="774"/>
                      <a:pt x="8268" y="817"/>
                    </a:cubicBezTo>
                    <a:cubicBezTo>
                      <a:pt x="8268" y="830"/>
                      <a:pt x="8268" y="840"/>
                      <a:pt x="8268" y="848"/>
                    </a:cubicBezTo>
                    <a:cubicBezTo>
                      <a:pt x="8237" y="817"/>
                      <a:pt x="8237" y="817"/>
                      <a:pt x="8237" y="817"/>
                    </a:cubicBezTo>
                    <a:cubicBezTo>
                      <a:pt x="8222" y="832"/>
                      <a:pt x="8207" y="840"/>
                      <a:pt x="8196" y="840"/>
                    </a:cubicBezTo>
                    <a:cubicBezTo>
                      <a:pt x="8184" y="840"/>
                      <a:pt x="8177" y="832"/>
                      <a:pt x="8177" y="817"/>
                    </a:cubicBezTo>
                    <a:cubicBezTo>
                      <a:pt x="8177" y="817"/>
                      <a:pt x="8146" y="817"/>
                      <a:pt x="8146" y="848"/>
                    </a:cubicBezTo>
                    <a:cubicBezTo>
                      <a:pt x="8131" y="893"/>
                      <a:pt x="8108" y="908"/>
                      <a:pt x="8082" y="908"/>
                    </a:cubicBezTo>
                    <a:cubicBezTo>
                      <a:pt x="8055" y="908"/>
                      <a:pt x="8025" y="893"/>
                      <a:pt x="7994" y="878"/>
                    </a:cubicBezTo>
                    <a:lnTo>
                      <a:pt x="7994" y="908"/>
                    </a:lnTo>
                    <a:cubicBezTo>
                      <a:pt x="7994" y="951"/>
                      <a:pt x="7979" y="994"/>
                      <a:pt x="7970" y="994"/>
                    </a:cubicBezTo>
                    <a:cubicBezTo>
                      <a:pt x="7966" y="994"/>
                      <a:pt x="7964" y="987"/>
                      <a:pt x="7964" y="969"/>
                    </a:cubicBezTo>
                    <a:cubicBezTo>
                      <a:pt x="7943" y="948"/>
                      <a:pt x="7936" y="913"/>
                      <a:pt x="7934" y="913"/>
                    </a:cubicBezTo>
                    <a:cubicBezTo>
                      <a:pt x="7933" y="913"/>
                      <a:pt x="7933" y="920"/>
                      <a:pt x="7933" y="939"/>
                    </a:cubicBezTo>
                    <a:cubicBezTo>
                      <a:pt x="7933" y="966"/>
                      <a:pt x="7921" y="981"/>
                      <a:pt x="7905" y="981"/>
                    </a:cubicBezTo>
                    <a:cubicBezTo>
                      <a:pt x="7885" y="981"/>
                      <a:pt x="7859" y="959"/>
                      <a:pt x="7842" y="908"/>
                    </a:cubicBezTo>
                    <a:cubicBezTo>
                      <a:pt x="7827" y="893"/>
                      <a:pt x="7819" y="886"/>
                      <a:pt x="7816" y="886"/>
                    </a:cubicBezTo>
                    <a:cubicBezTo>
                      <a:pt x="7812" y="886"/>
                      <a:pt x="7812" y="893"/>
                      <a:pt x="7812" y="908"/>
                    </a:cubicBezTo>
                    <a:lnTo>
                      <a:pt x="7812" y="939"/>
                    </a:lnTo>
                    <a:cubicBezTo>
                      <a:pt x="7842" y="969"/>
                      <a:pt x="7842" y="1000"/>
                      <a:pt x="7812" y="1000"/>
                    </a:cubicBezTo>
                    <a:cubicBezTo>
                      <a:pt x="7812" y="1000"/>
                      <a:pt x="7781" y="1000"/>
                      <a:pt x="7781" y="969"/>
                    </a:cubicBezTo>
                    <a:cubicBezTo>
                      <a:pt x="7761" y="969"/>
                      <a:pt x="7741" y="956"/>
                      <a:pt x="7730" y="956"/>
                    </a:cubicBezTo>
                    <a:cubicBezTo>
                      <a:pt x="7724" y="956"/>
                      <a:pt x="7721" y="959"/>
                      <a:pt x="7721" y="969"/>
                    </a:cubicBezTo>
                    <a:cubicBezTo>
                      <a:pt x="7721" y="969"/>
                      <a:pt x="7690" y="969"/>
                      <a:pt x="7660" y="939"/>
                    </a:cubicBezTo>
                    <a:lnTo>
                      <a:pt x="7599" y="969"/>
                    </a:lnTo>
                    <a:cubicBezTo>
                      <a:pt x="7599" y="991"/>
                      <a:pt x="7569" y="1012"/>
                      <a:pt x="7551" y="1012"/>
                    </a:cubicBezTo>
                    <a:cubicBezTo>
                      <a:pt x="7543" y="1012"/>
                      <a:pt x="7538" y="1008"/>
                      <a:pt x="7538" y="1000"/>
                    </a:cubicBezTo>
                    <a:cubicBezTo>
                      <a:pt x="7538" y="1000"/>
                      <a:pt x="7508" y="1000"/>
                      <a:pt x="7508" y="1060"/>
                    </a:cubicBezTo>
                    <a:cubicBezTo>
                      <a:pt x="7447" y="1060"/>
                      <a:pt x="7447" y="1060"/>
                      <a:pt x="7417" y="1030"/>
                    </a:cubicBezTo>
                    <a:cubicBezTo>
                      <a:pt x="7417" y="1060"/>
                      <a:pt x="7417" y="1091"/>
                      <a:pt x="7386" y="1091"/>
                    </a:cubicBezTo>
                    <a:lnTo>
                      <a:pt x="7356" y="1091"/>
                    </a:lnTo>
                    <a:cubicBezTo>
                      <a:pt x="7356" y="1121"/>
                      <a:pt x="7356" y="1121"/>
                      <a:pt x="7325" y="1152"/>
                    </a:cubicBezTo>
                    <a:lnTo>
                      <a:pt x="7234" y="1152"/>
                    </a:lnTo>
                    <a:cubicBezTo>
                      <a:pt x="7174" y="1182"/>
                      <a:pt x="7174" y="1182"/>
                      <a:pt x="7204" y="1182"/>
                    </a:cubicBezTo>
                    <a:cubicBezTo>
                      <a:pt x="7234" y="1182"/>
                      <a:pt x="7234" y="1212"/>
                      <a:pt x="7204" y="1212"/>
                    </a:cubicBezTo>
                    <a:cubicBezTo>
                      <a:pt x="7184" y="1212"/>
                      <a:pt x="7150" y="1199"/>
                      <a:pt x="7112" y="1199"/>
                    </a:cubicBezTo>
                    <a:cubicBezTo>
                      <a:pt x="7092" y="1199"/>
                      <a:pt x="7072" y="1202"/>
                      <a:pt x="7052" y="1212"/>
                    </a:cubicBezTo>
                    <a:cubicBezTo>
                      <a:pt x="6961" y="1243"/>
                      <a:pt x="6961" y="1243"/>
                      <a:pt x="6991" y="1273"/>
                    </a:cubicBezTo>
                    <a:cubicBezTo>
                      <a:pt x="7006" y="1304"/>
                      <a:pt x="7014" y="1319"/>
                      <a:pt x="7010" y="1319"/>
                    </a:cubicBezTo>
                    <a:lnTo>
                      <a:pt x="7010" y="1319"/>
                    </a:lnTo>
                    <a:cubicBezTo>
                      <a:pt x="7006" y="1319"/>
                      <a:pt x="6991" y="1304"/>
                      <a:pt x="6961" y="1273"/>
                    </a:cubicBezTo>
                    <a:cubicBezTo>
                      <a:pt x="6930" y="1258"/>
                      <a:pt x="6908" y="1250"/>
                      <a:pt x="6896" y="1250"/>
                    </a:cubicBezTo>
                    <a:cubicBezTo>
                      <a:pt x="6885" y="1250"/>
                      <a:pt x="6885" y="1258"/>
                      <a:pt x="6900" y="1273"/>
                    </a:cubicBezTo>
                    <a:cubicBezTo>
                      <a:pt x="6900" y="1304"/>
                      <a:pt x="6900" y="1304"/>
                      <a:pt x="6870" y="1334"/>
                    </a:cubicBezTo>
                    <a:cubicBezTo>
                      <a:pt x="6870" y="1319"/>
                      <a:pt x="6862" y="1311"/>
                      <a:pt x="6851" y="1311"/>
                    </a:cubicBezTo>
                    <a:cubicBezTo>
                      <a:pt x="6839" y="1311"/>
                      <a:pt x="6824" y="1319"/>
                      <a:pt x="6809" y="1334"/>
                    </a:cubicBezTo>
                    <a:cubicBezTo>
                      <a:pt x="6809" y="1349"/>
                      <a:pt x="6809" y="1357"/>
                      <a:pt x="6805" y="1357"/>
                    </a:cubicBezTo>
                    <a:cubicBezTo>
                      <a:pt x="6801" y="1357"/>
                      <a:pt x="6794" y="1349"/>
                      <a:pt x="6778" y="1334"/>
                    </a:cubicBezTo>
                    <a:lnTo>
                      <a:pt x="6748" y="1334"/>
                    </a:lnTo>
                    <a:cubicBezTo>
                      <a:pt x="6748" y="1425"/>
                      <a:pt x="6626" y="1425"/>
                      <a:pt x="6596" y="1425"/>
                    </a:cubicBezTo>
                    <a:cubicBezTo>
                      <a:pt x="6596" y="1425"/>
                      <a:pt x="6566" y="1425"/>
                      <a:pt x="6566" y="1456"/>
                    </a:cubicBezTo>
                    <a:cubicBezTo>
                      <a:pt x="6582" y="1506"/>
                      <a:pt x="6581" y="1528"/>
                      <a:pt x="6571" y="1528"/>
                    </a:cubicBezTo>
                    <a:cubicBezTo>
                      <a:pt x="6563" y="1528"/>
                      <a:pt x="6549" y="1513"/>
                      <a:pt x="6535" y="1486"/>
                    </a:cubicBezTo>
                    <a:cubicBezTo>
                      <a:pt x="6520" y="1456"/>
                      <a:pt x="6512" y="1440"/>
                      <a:pt x="6509" y="1440"/>
                    </a:cubicBezTo>
                    <a:cubicBezTo>
                      <a:pt x="6505" y="1440"/>
                      <a:pt x="6505" y="1456"/>
                      <a:pt x="6505" y="1486"/>
                    </a:cubicBezTo>
                    <a:cubicBezTo>
                      <a:pt x="6505" y="1504"/>
                      <a:pt x="6471" y="1534"/>
                      <a:pt x="6445" y="1534"/>
                    </a:cubicBezTo>
                    <a:cubicBezTo>
                      <a:pt x="6428" y="1534"/>
                      <a:pt x="6414" y="1522"/>
                      <a:pt x="6414" y="1486"/>
                    </a:cubicBezTo>
                    <a:lnTo>
                      <a:pt x="6383" y="1425"/>
                    </a:lnTo>
                    <a:cubicBezTo>
                      <a:pt x="6383" y="1486"/>
                      <a:pt x="6353" y="1486"/>
                      <a:pt x="6353" y="1486"/>
                    </a:cubicBezTo>
                    <a:cubicBezTo>
                      <a:pt x="6383" y="1516"/>
                      <a:pt x="6353" y="1516"/>
                      <a:pt x="6292" y="1547"/>
                    </a:cubicBezTo>
                    <a:cubicBezTo>
                      <a:pt x="6262" y="1577"/>
                      <a:pt x="6201" y="1638"/>
                      <a:pt x="6170" y="1638"/>
                    </a:cubicBezTo>
                    <a:cubicBezTo>
                      <a:pt x="6149" y="1659"/>
                      <a:pt x="6112" y="1681"/>
                      <a:pt x="6082" y="1681"/>
                    </a:cubicBezTo>
                    <a:cubicBezTo>
                      <a:pt x="6069" y="1681"/>
                      <a:pt x="6058" y="1677"/>
                      <a:pt x="6049" y="1668"/>
                    </a:cubicBezTo>
                    <a:cubicBezTo>
                      <a:pt x="6049" y="1668"/>
                      <a:pt x="6018" y="1699"/>
                      <a:pt x="5988" y="1729"/>
                    </a:cubicBezTo>
                    <a:cubicBezTo>
                      <a:pt x="5988" y="1765"/>
                      <a:pt x="5978" y="1779"/>
                      <a:pt x="5969" y="1779"/>
                    </a:cubicBezTo>
                    <a:cubicBezTo>
                      <a:pt x="5963" y="1779"/>
                      <a:pt x="5958" y="1772"/>
                      <a:pt x="5958" y="1759"/>
                    </a:cubicBezTo>
                    <a:lnTo>
                      <a:pt x="5927" y="1759"/>
                    </a:lnTo>
                    <a:cubicBezTo>
                      <a:pt x="5897" y="1820"/>
                      <a:pt x="5897" y="1820"/>
                      <a:pt x="5897" y="1820"/>
                    </a:cubicBezTo>
                    <a:cubicBezTo>
                      <a:pt x="5882" y="1805"/>
                      <a:pt x="5867" y="1797"/>
                      <a:pt x="5855" y="1797"/>
                    </a:cubicBezTo>
                    <a:cubicBezTo>
                      <a:pt x="5844" y="1797"/>
                      <a:pt x="5836" y="1805"/>
                      <a:pt x="5836" y="1820"/>
                    </a:cubicBezTo>
                    <a:cubicBezTo>
                      <a:pt x="5867" y="1851"/>
                      <a:pt x="5836" y="1851"/>
                      <a:pt x="5806" y="1881"/>
                    </a:cubicBezTo>
                    <a:cubicBezTo>
                      <a:pt x="5745" y="1881"/>
                      <a:pt x="5167" y="2185"/>
                      <a:pt x="5198" y="2215"/>
                    </a:cubicBezTo>
                    <a:cubicBezTo>
                      <a:pt x="5198" y="2215"/>
                      <a:pt x="5167" y="2246"/>
                      <a:pt x="5137" y="2246"/>
                    </a:cubicBezTo>
                    <a:cubicBezTo>
                      <a:pt x="5137" y="2276"/>
                      <a:pt x="5107" y="2276"/>
                      <a:pt x="5107" y="2276"/>
                    </a:cubicBezTo>
                    <a:cubicBezTo>
                      <a:pt x="5092" y="2262"/>
                      <a:pt x="5078" y="2256"/>
                      <a:pt x="5065" y="2256"/>
                    </a:cubicBezTo>
                    <a:cubicBezTo>
                      <a:pt x="5048" y="2256"/>
                      <a:pt x="5032" y="2265"/>
                      <a:pt x="5017" y="2278"/>
                    </a:cubicBezTo>
                    <a:lnTo>
                      <a:pt x="5017" y="2278"/>
                    </a:lnTo>
                    <a:cubicBezTo>
                      <a:pt x="5017" y="2277"/>
                      <a:pt x="5016" y="2277"/>
                      <a:pt x="5015" y="2276"/>
                    </a:cubicBezTo>
                    <a:lnTo>
                      <a:pt x="4985" y="2276"/>
                    </a:lnTo>
                    <a:cubicBezTo>
                      <a:pt x="4985" y="2276"/>
                      <a:pt x="4985" y="2291"/>
                      <a:pt x="4989" y="2310"/>
                    </a:cubicBezTo>
                    <a:lnTo>
                      <a:pt x="4989" y="2310"/>
                    </a:lnTo>
                    <a:cubicBezTo>
                      <a:pt x="4998" y="2298"/>
                      <a:pt x="5007" y="2287"/>
                      <a:pt x="5017" y="2278"/>
                    </a:cubicBezTo>
                    <a:lnTo>
                      <a:pt x="5017" y="2278"/>
                    </a:lnTo>
                    <a:cubicBezTo>
                      <a:pt x="5046" y="2308"/>
                      <a:pt x="5046" y="2337"/>
                      <a:pt x="5046" y="2337"/>
                    </a:cubicBezTo>
                    <a:lnTo>
                      <a:pt x="5015" y="2367"/>
                    </a:lnTo>
                    <a:cubicBezTo>
                      <a:pt x="5000" y="2352"/>
                      <a:pt x="4993" y="2329"/>
                      <a:pt x="4989" y="2310"/>
                    </a:cubicBezTo>
                    <a:lnTo>
                      <a:pt x="4989" y="2310"/>
                    </a:lnTo>
                    <a:cubicBezTo>
                      <a:pt x="4975" y="2329"/>
                      <a:pt x="4964" y="2349"/>
                      <a:pt x="4955" y="2367"/>
                    </a:cubicBezTo>
                    <a:cubicBezTo>
                      <a:pt x="4955" y="2398"/>
                      <a:pt x="4955" y="2398"/>
                      <a:pt x="4924" y="2428"/>
                    </a:cubicBezTo>
                    <a:cubicBezTo>
                      <a:pt x="4913" y="2405"/>
                      <a:pt x="4897" y="2395"/>
                      <a:pt x="4881" y="2395"/>
                    </a:cubicBezTo>
                    <a:cubicBezTo>
                      <a:pt x="4856" y="2395"/>
                      <a:pt x="4833" y="2421"/>
                      <a:pt x="4833" y="2459"/>
                    </a:cubicBezTo>
                    <a:cubicBezTo>
                      <a:pt x="4833" y="2489"/>
                      <a:pt x="4833" y="2504"/>
                      <a:pt x="4829" y="2504"/>
                    </a:cubicBezTo>
                    <a:cubicBezTo>
                      <a:pt x="4825" y="2504"/>
                      <a:pt x="4818" y="2489"/>
                      <a:pt x="4803" y="2459"/>
                    </a:cubicBezTo>
                    <a:cubicBezTo>
                      <a:pt x="4782" y="2448"/>
                      <a:pt x="4766" y="2442"/>
                      <a:pt x="4753" y="2442"/>
                    </a:cubicBezTo>
                    <a:cubicBezTo>
                      <a:pt x="4728" y="2442"/>
                      <a:pt x="4722" y="2469"/>
                      <a:pt x="4742" y="2550"/>
                    </a:cubicBezTo>
                    <a:cubicBezTo>
                      <a:pt x="4742" y="2580"/>
                      <a:pt x="4742" y="2580"/>
                      <a:pt x="4711" y="2580"/>
                    </a:cubicBezTo>
                    <a:cubicBezTo>
                      <a:pt x="4676" y="2545"/>
                      <a:pt x="4651" y="2530"/>
                      <a:pt x="4642" y="2530"/>
                    </a:cubicBezTo>
                    <a:cubicBezTo>
                      <a:pt x="4636" y="2530"/>
                      <a:pt x="4638" y="2537"/>
                      <a:pt x="4651" y="2550"/>
                    </a:cubicBezTo>
                    <a:cubicBezTo>
                      <a:pt x="4667" y="2600"/>
                      <a:pt x="4666" y="2623"/>
                      <a:pt x="4651" y="2623"/>
                    </a:cubicBezTo>
                    <a:cubicBezTo>
                      <a:pt x="4638" y="2623"/>
                      <a:pt x="4617" y="2607"/>
                      <a:pt x="4590" y="2580"/>
                    </a:cubicBezTo>
                    <a:cubicBezTo>
                      <a:pt x="4568" y="2569"/>
                      <a:pt x="4554" y="2562"/>
                      <a:pt x="4546" y="2562"/>
                    </a:cubicBezTo>
                    <a:cubicBezTo>
                      <a:pt x="4533" y="2562"/>
                      <a:pt x="4540" y="2583"/>
                      <a:pt x="4559" y="2641"/>
                    </a:cubicBezTo>
                    <a:cubicBezTo>
                      <a:pt x="4582" y="2685"/>
                      <a:pt x="4539" y="2714"/>
                      <a:pt x="4502" y="2714"/>
                    </a:cubicBezTo>
                    <a:cubicBezTo>
                      <a:pt x="4489" y="2714"/>
                      <a:pt x="4476" y="2710"/>
                      <a:pt x="4468" y="2702"/>
                    </a:cubicBezTo>
                    <a:cubicBezTo>
                      <a:pt x="4448" y="2702"/>
                      <a:pt x="4428" y="2688"/>
                      <a:pt x="4417" y="2688"/>
                    </a:cubicBezTo>
                    <a:cubicBezTo>
                      <a:pt x="4411" y="2688"/>
                      <a:pt x="4408" y="2692"/>
                      <a:pt x="4408" y="2702"/>
                    </a:cubicBezTo>
                    <a:lnTo>
                      <a:pt x="4377" y="2702"/>
                    </a:lnTo>
                    <a:cubicBezTo>
                      <a:pt x="4377" y="2702"/>
                      <a:pt x="4347" y="2732"/>
                      <a:pt x="4347" y="2732"/>
                    </a:cubicBezTo>
                    <a:lnTo>
                      <a:pt x="4377" y="2763"/>
                    </a:lnTo>
                    <a:cubicBezTo>
                      <a:pt x="4347" y="2763"/>
                      <a:pt x="4225" y="2793"/>
                      <a:pt x="4134" y="2884"/>
                    </a:cubicBezTo>
                    <a:cubicBezTo>
                      <a:pt x="3952" y="3006"/>
                      <a:pt x="3921" y="3036"/>
                      <a:pt x="3952" y="3036"/>
                    </a:cubicBezTo>
                    <a:cubicBezTo>
                      <a:pt x="3987" y="3072"/>
                      <a:pt x="3992" y="3086"/>
                      <a:pt x="3977" y="3086"/>
                    </a:cubicBezTo>
                    <a:cubicBezTo>
                      <a:pt x="3966" y="3086"/>
                      <a:pt x="3946" y="3079"/>
                      <a:pt x="3921" y="3066"/>
                    </a:cubicBezTo>
                    <a:cubicBezTo>
                      <a:pt x="3891" y="3066"/>
                      <a:pt x="3860" y="3066"/>
                      <a:pt x="3830" y="3097"/>
                    </a:cubicBezTo>
                    <a:cubicBezTo>
                      <a:pt x="3809" y="3118"/>
                      <a:pt x="3787" y="3140"/>
                      <a:pt x="3766" y="3140"/>
                    </a:cubicBezTo>
                    <a:cubicBezTo>
                      <a:pt x="3757" y="3140"/>
                      <a:pt x="3748" y="3136"/>
                      <a:pt x="3739" y="3127"/>
                    </a:cubicBezTo>
                    <a:lnTo>
                      <a:pt x="3708" y="3127"/>
                    </a:lnTo>
                    <a:cubicBezTo>
                      <a:pt x="3739" y="3218"/>
                      <a:pt x="3648" y="3279"/>
                      <a:pt x="3556" y="3310"/>
                    </a:cubicBezTo>
                    <a:cubicBezTo>
                      <a:pt x="3526" y="3310"/>
                      <a:pt x="3526" y="3340"/>
                      <a:pt x="3526" y="3370"/>
                    </a:cubicBezTo>
                    <a:cubicBezTo>
                      <a:pt x="3496" y="3431"/>
                      <a:pt x="3496" y="3431"/>
                      <a:pt x="3465" y="3431"/>
                    </a:cubicBezTo>
                    <a:cubicBezTo>
                      <a:pt x="3457" y="3423"/>
                      <a:pt x="3445" y="3419"/>
                      <a:pt x="3431" y="3419"/>
                    </a:cubicBezTo>
                    <a:cubicBezTo>
                      <a:pt x="3395" y="3419"/>
                      <a:pt x="3352" y="3448"/>
                      <a:pt x="3374" y="3492"/>
                    </a:cubicBezTo>
                    <a:lnTo>
                      <a:pt x="3344" y="3492"/>
                    </a:lnTo>
                    <a:cubicBezTo>
                      <a:pt x="3326" y="3483"/>
                      <a:pt x="3316" y="3479"/>
                      <a:pt x="3311" y="3479"/>
                    </a:cubicBezTo>
                    <a:cubicBezTo>
                      <a:pt x="3298" y="3479"/>
                      <a:pt x="3313" y="3501"/>
                      <a:pt x="3313" y="3522"/>
                    </a:cubicBezTo>
                    <a:cubicBezTo>
                      <a:pt x="3344" y="3553"/>
                      <a:pt x="3351" y="3568"/>
                      <a:pt x="3344" y="3568"/>
                    </a:cubicBezTo>
                    <a:cubicBezTo>
                      <a:pt x="3336" y="3568"/>
                      <a:pt x="3313" y="3553"/>
                      <a:pt x="3283" y="3522"/>
                    </a:cubicBezTo>
                    <a:cubicBezTo>
                      <a:pt x="3257" y="3497"/>
                      <a:pt x="3242" y="3487"/>
                      <a:pt x="3234" y="3487"/>
                    </a:cubicBezTo>
                    <a:cubicBezTo>
                      <a:pt x="3222" y="3487"/>
                      <a:pt x="3222" y="3505"/>
                      <a:pt x="3222" y="3522"/>
                    </a:cubicBezTo>
                    <a:cubicBezTo>
                      <a:pt x="3252" y="3553"/>
                      <a:pt x="3252" y="3583"/>
                      <a:pt x="3222" y="3583"/>
                    </a:cubicBezTo>
                    <a:cubicBezTo>
                      <a:pt x="3192" y="3583"/>
                      <a:pt x="3192" y="3614"/>
                      <a:pt x="3222" y="3644"/>
                    </a:cubicBezTo>
                    <a:cubicBezTo>
                      <a:pt x="3252" y="3674"/>
                      <a:pt x="3222" y="3705"/>
                      <a:pt x="3222" y="3705"/>
                    </a:cubicBezTo>
                    <a:cubicBezTo>
                      <a:pt x="3192" y="3674"/>
                      <a:pt x="3192" y="3674"/>
                      <a:pt x="3192" y="3644"/>
                    </a:cubicBezTo>
                    <a:cubicBezTo>
                      <a:pt x="3192" y="3644"/>
                      <a:pt x="3192" y="3644"/>
                      <a:pt x="3161" y="3674"/>
                    </a:cubicBezTo>
                    <a:lnTo>
                      <a:pt x="3070" y="3674"/>
                    </a:lnTo>
                    <a:cubicBezTo>
                      <a:pt x="3061" y="3665"/>
                      <a:pt x="3052" y="3662"/>
                      <a:pt x="3046" y="3662"/>
                    </a:cubicBezTo>
                    <a:cubicBezTo>
                      <a:pt x="3030" y="3662"/>
                      <a:pt x="3027" y="3683"/>
                      <a:pt x="3070" y="3705"/>
                    </a:cubicBezTo>
                    <a:cubicBezTo>
                      <a:pt x="3131" y="3735"/>
                      <a:pt x="3131" y="3735"/>
                      <a:pt x="3100" y="3766"/>
                    </a:cubicBezTo>
                    <a:cubicBezTo>
                      <a:pt x="3085" y="3781"/>
                      <a:pt x="3078" y="3788"/>
                      <a:pt x="3070" y="3788"/>
                    </a:cubicBezTo>
                    <a:cubicBezTo>
                      <a:pt x="3063" y="3788"/>
                      <a:pt x="3055" y="3781"/>
                      <a:pt x="3040" y="3766"/>
                    </a:cubicBezTo>
                    <a:cubicBezTo>
                      <a:pt x="3025" y="3750"/>
                      <a:pt x="3017" y="3743"/>
                      <a:pt x="3009" y="3743"/>
                    </a:cubicBezTo>
                    <a:cubicBezTo>
                      <a:pt x="3002" y="3743"/>
                      <a:pt x="2994" y="3750"/>
                      <a:pt x="2979" y="3766"/>
                    </a:cubicBezTo>
                    <a:cubicBezTo>
                      <a:pt x="2949" y="3826"/>
                      <a:pt x="2949" y="3918"/>
                      <a:pt x="2979" y="4009"/>
                    </a:cubicBezTo>
                    <a:cubicBezTo>
                      <a:pt x="2969" y="3999"/>
                      <a:pt x="2962" y="3995"/>
                      <a:pt x="2956" y="3995"/>
                    </a:cubicBezTo>
                    <a:cubicBezTo>
                      <a:pt x="2945" y="3995"/>
                      <a:pt x="2938" y="4009"/>
                      <a:pt x="2918" y="4009"/>
                    </a:cubicBezTo>
                    <a:cubicBezTo>
                      <a:pt x="2888" y="3978"/>
                      <a:pt x="2918" y="3978"/>
                      <a:pt x="2918" y="3948"/>
                    </a:cubicBezTo>
                    <a:lnTo>
                      <a:pt x="2918" y="3918"/>
                    </a:lnTo>
                    <a:cubicBezTo>
                      <a:pt x="2902" y="3909"/>
                      <a:pt x="2888" y="3906"/>
                      <a:pt x="2876" y="3906"/>
                    </a:cubicBezTo>
                    <a:cubicBezTo>
                      <a:pt x="2845" y="3906"/>
                      <a:pt x="2835" y="3934"/>
                      <a:pt x="2857" y="3978"/>
                    </a:cubicBezTo>
                    <a:cubicBezTo>
                      <a:pt x="2857" y="3994"/>
                      <a:pt x="2857" y="4001"/>
                      <a:pt x="2854" y="4001"/>
                    </a:cubicBezTo>
                    <a:cubicBezTo>
                      <a:pt x="2850" y="4001"/>
                      <a:pt x="2842" y="3994"/>
                      <a:pt x="2827" y="3978"/>
                    </a:cubicBezTo>
                    <a:lnTo>
                      <a:pt x="2766" y="3978"/>
                    </a:lnTo>
                    <a:cubicBezTo>
                      <a:pt x="2766" y="3978"/>
                      <a:pt x="2736" y="4009"/>
                      <a:pt x="2705" y="4009"/>
                    </a:cubicBezTo>
                    <a:cubicBezTo>
                      <a:pt x="2675" y="4039"/>
                      <a:pt x="2675" y="4039"/>
                      <a:pt x="2675" y="4070"/>
                    </a:cubicBezTo>
                    <a:cubicBezTo>
                      <a:pt x="2705" y="4100"/>
                      <a:pt x="2705" y="4100"/>
                      <a:pt x="2675" y="4130"/>
                    </a:cubicBezTo>
                    <a:cubicBezTo>
                      <a:pt x="2675" y="4130"/>
                      <a:pt x="2645" y="4161"/>
                      <a:pt x="2675" y="4161"/>
                    </a:cubicBezTo>
                    <a:cubicBezTo>
                      <a:pt x="2705" y="4191"/>
                      <a:pt x="2705" y="4222"/>
                      <a:pt x="2675" y="4252"/>
                    </a:cubicBezTo>
                    <a:cubicBezTo>
                      <a:pt x="2675" y="4288"/>
                      <a:pt x="2675" y="4302"/>
                      <a:pt x="2663" y="4302"/>
                    </a:cubicBezTo>
                    <a:cubicBezTo>
                      <a:pt x="2654" y="4302"/>
                      <a:pt x="2639" y="4295"/>
                      <a:pt x="2614" y="4282"/>
                    </a:cubicBezTo>
                    <a:cubicBezTo>
                      <a:pt x="2599" y="4267"/>
                      <a:pt x="2591" y="4260"/>
                      <a:pt x="2584" y="4260"/>
                    </a:cubicBezTo>
                    <a:cubicBezTo>
                      <a:pt x="2576" y="4260"/>
                      <a:pt x="2569" y="4267"/>
                      <a:pt x="2553" y="4282"/>
                    </a:cubicBezTo>
                    <a:lnTo>
                      <a:pt x="2493" y="4282"/>
                    </a:lnTo>
                    <a:cubicBezTo>
                      <a:pt x="2462" y="4282"/>
                      <a:pt x="2493" y="4282"/>
                      <a:pt x="2523" y="4313"/>
                    </a:cubicBezTo>
                    <a:cubicBezTo>
                      <a:pt x="2523" y="4343"/>
                      <a:pt x="2553" y="4373"/>
                      <a:pt x="2553" y="4373"/>
                    </a:cubicBezTo>
                    <a:cubicBezTo>
                      <a:pt x="2553" y="4373"/>
                      <a:pt x="2493" y="4343"/>
                      <a:pt x="2462" y="4313"/>
                    </a:cubicBezTo>
                    <a:cubicBezTo>
                      <a:pt x="2437" y="4300"/>
                      <a:pt x="2422" y="4293"/>
                      <a:pt x="2416" y="4293"/>
                    </a:cubicBezTo>
                    <a:cubicBezTo>
                      <a:pt x="2407" y="4293"/>
                      <a:pt x="2414" y="4307"/>
                      <a:pt x="2432" y="4343"/>
                    </a:cubicBezTo>
                    <a:cubicBezTo>
                      <a:pt x="2462" y="4373"/>
                      <a:pt x="2462" y="4404"/>
                      <a:pt x="2432" y="4404"/>
                    </a:cubicBezTo>
                    <a:cubicBezTo>
                      <a:pt x="2410" y="4425"/>
                      <a:pt x="2389" y="4447"/>
                      <a:pt x="2367" y="4447"/>
                    </a:cubicBezTo>
                    <a:cubicBezTo>
                      <a:pt x="2358" y="4447"/>
                      <a:pt x="2350" y="4443"/>
                      <a:pt x="2341" y="4434"/>
                    </a:cubicBezTo>
                    <a:cubicBezTo>
                      <a:pt x="2310" y="4434"/>
                      <a:pt x="2310" y="4465"/>
                      <a:pt x="2310" y="4465"/>
                    </a:cubicBezTo>
                    <a:cubicBezTo>
                      <a:pt x="2341" y="4495"/>
                      <a:pt x="2310" y="4525"/>
                      <a:pt x="2249" y="4556"/>
                    </a:cubicBezTo>
                    <a:cubicBezTo>
                      <a:pt x="2128" y="4556"/>
                      <a:pt x="2128" y="4556"/>
                      <a:pt x="2189" y="4617"/>
                    </a:cubicBezTo>
                    <a:cubicBezTo>
                      <a:pt x="2189" y="4632"/>
                      <a:pt x="2196" y="4639"/>
                      <a:pt x="2196" y="4639"/>
                    </a:cubicBezTo>
                    <a:cubicBezTo>
                      <a:pt x="2196" y="4639"/>
                      <a:pt x="2189" y="4632"/>
                      <a:pt x="2158" y="4617"/>
                    </a:cubicBezTo>
                    <a:cubicBezTo>
                      <a:pt x="2128" y="4617"/>
                      <a:pt x="2128" y="4647"/>
                      <a:pt x="2128" y="4708"/>
                    </a:cubicBezTo>
                    <a:cubicBezTo>
                      <a:pt x="2158" y="4738"/>
                      <a:pt x="2189" y="4799"/>
                      <a:pt x="2219" y="4829"/>
                    </a:cubicBezTo>
                    <a:cubicBezTo>
                      <a:pt x="2280" y="4860"/>
                      <a:pt x="2280" y="4860"/>
                      <a:pt x="2219" y="4860"/>
                    </a:cubicBezTo>
                    <a:cubicBezTo>
                      <a:pt x="2209" y="4870"/>
                      <a:pt x="2199" y="4873"/>
                      <a:pt x="2189" y="4873"/>
                    </a:cubicBezTo>
                    <a:cubicBezTo>
                      <a:pt x="2168" y="4873"/>
                      <a:pt x="2148" y="4860"/>
                      <a:pt x="2128" y="4860"/>
                    </a:cubicBezTo>
                    <a:cubicBezTo>
                      <a:pt x="2097" y="4829"/>
                      <a:pt x="2128" y="4799"/>
                      <a:pt x="2128" y="4799"/>
                    </a:cubicBezTo>
                    <a:cubicBezTo>
                      <a:pt x="2128" y="4778"/>
                      <a:pt x="2113" y="4756"/>
                      <a:pt x="2093" y="4756"/>
                    </a:cubicBezTo>
                    <a:cubicBezTo>
                      <a:pt x="2085" y="4756"/>
                      <a:pt x="2076" y="4760"/>
                      <a:pt x="2067" y="4769"/>
                    </a:cubicBezTo>
                    <a:cubicBezTo>
                      <a:pt x="2037" y="4769"/>
                      <a:pt x="2006" y="4769"/>
                      <a:pt x="2037" y="4799"/>
                    </a:cubicBezTo>
                    <a:cubicBezTo>
                      <a:pt x="2006" y="4799"/>
                      <a:pt x="1976" y="4829"/>
                      <a:pt x="1945" y="4860"/>
                    </a:cubicBezTo>
                    <a:cubicBezTo>
                      <a:pt x="1915" y="4890"/>
                      <a:pt x="1885" y="4921"/>
                      <a:pt x="1824" y="4921"/>
                    </a:cubicBezTo>
                    <a:cubicBezTo>
                      <a:pt x="1793" y="4951"/>
                      <a:pt x="1793" y="4951"/>
                      <a:pt x="1824" y="4981"/>
                    </a:cubicBezTo>
                    <a:cubicBezTo>
                      <a:pt x="1842" y="5017"/>
                      <a:pt x="1849" y="5032"/>
                      <a:pt x="1846" y="5032"/>
                    </a:cubicBezTo>
                    <a:cubicBezTo>
                      <a:pt x="1844" y="5032"/>
                      <a:pt x="1836" y="5024"/>
                      <a:pt x="1824" y="5012"/>
                    </a:cubicBezTo>
                    <a:cubicBezTo>
                      <a:pt x="1819" y="5009"/>
                      <a:pt x="1814" y="5008"/>
                      <a:pt x="1808" y="5008"/>
                    </a:cubicBezTo>
                    <a:cubicBezTo>
                      <a:pt x="1737" y="5008"/>
                      <a:pt x="1583" y="5168"/>
                      <a:pt x="1611" y="5225"/>
                    </a:cubicBezTo>
                    <a:cubicBezTo>
                      <a:pt x="1611" y="5225"/>
                      <a:pt x="1611" y="5255"/>
                      <a:pt x="1581" y="5255"/>
                    </a:cubicBezTo>
                    <a:cubicBezTo>
                      <a:pt x="1520" y="5255"/>
                      <a:pt x="1459" y="5377"/>
                      <a:pt x="1459" y="5407"/>
                    </a:cubicBezTo>
                    <a:cubicBezTo>
                      <a:pt x="1459" y="5407"/>
                      <a:pt x="1459" y="5407"/>
                      <a:pt x="1429" y="5437"/>
                    </a:cubicBezTo>
                    <a:cubicBezTo>
                      <a:pt x="1368" y="5437"/>
                      <a:pt x="1368" y="5468"/>
                      <a:pt x="1368" y="5498"/>
                    </a:cubicBezTo>
                    <a:cubicBezTo>
                      <a:pt x="1379" y="5509"/>
                      <a:pt x="1390" y="5520"/>
                      <a:pt x="1398" y="5529"/>
                    </a:cubicBezTo>
                    <a:cubicBezTo>
                      <a:pt x="1368" y="5529"/>
                      <a:pt x="1338" y="5559"/>
                      <a:pt x="1307" y="5620"/>
                    </a:cubicBezTo>
                    <a:cubicBezTo>
                      <a:pt x="1246" y="5680"/>
                      <a:pt x="1246" y="5680"/>
                      <a:pt x="1277" y="5680"/>
                    </a:cubicBezTo>
                    <a:cubicBezTo>
                      <a:pt x="1262" y="5726"/>
                      <a:pt x="1254" y="5741"/>
                      <a:pt x="1246" y="5741"/>
                    </a:cubicBezTo>
                    <a:cubicBezTo>
                      <a:pt x="1239" y="5741"/>
                      <a:pt x="1231" y="5726"/>
                      <a:pt x="1216" y="5711"/>
                    </a:cubicBezTo>
                    <a:cubicBezTo>
                      <a:pt x="1200" y="5703"/>
                      <a:pt x="1188" y="5699"/>
                      <a:pt x="1180" y="5699"/>
                    </a:cubicBezTo>
                    <a:cubicBezTo>
                      <a:pt x="1160" y="5699"/>
                      <a:pt x="1171" y="5727"/>
                      <a:pt x="1216" y="5772"/>
                    </a:cubicBezTo>
                    <a:cubicBezTo>
                      <a:pt x="1238" y="5816"/>
                      <a:pt x="1228" y="5844"/>
                      <a:pt x="1209" y="5844"/>
                    </a:cubicBezTo>
                    <a:cubicBezTo>
                      <a:pt x="1202" y="5844"/>
                      <a:pt x="1194" y="5841"/>
                      <a:pt x="1186" y="5832"/>
                    </a:cubicBezTo>
                    <a:cubicBezTo>
                      <a:pt x="1155" y="5832"/>
                      <a:pt x="1186" y="5802"/>
                      <a:pt x="1186" y="5802"/>
                    </a:cubicBezTo>
                    <a:cubicBezTo>
                      <a:pt x="1186" y="5802"/>
                      <a:pt x="1155" y="5772"/>
                      <a:pt x="1155" y="5741"/>
                    </a:cubicBezTo>
                    <a:cubicBezTo>
                      <a:pt x="1125" y="5772"/>
                      <a:pt x="1125" y="5772"/>
                      <a:pt x="1155" y="5802"/>
                    </a:cubicBezTo>
                    <a:cubicBezTo>
                      <a:pt x="1155" y="5802"/>
                      <a:pt x="1125" y="5832"/>
                      <a:pt x="1155" y="5863"/>
                    </a:cubicBezTo>
                    <a:cubicBezTo>
                      <a:pt x="1155" y="5893"/>
                      <a:pt x="1186" y="5924"/>
                      <a:pt x="1216" y="5924"/>
                    </a:cubicBezTo>
                    <a:cubicBezTo>
                      <a:pt x="1246" y="5924"/>
                      <a:pt x="1246" y="5924"/>
                      <a:pt x="1246" y="5954"/>
                    </a:cubicBezTo>
                    <a:cubicBezTo>
                      <a:pt x="1186" y="5954"/>
                      <a:pt x="1155" y="5954"/>
                      <a:pt x="1155" y="5893"/>
                    </a:cubicBezTo>
                    <a:cubicBezTo>
                      <a:pt x="1155" y="5893"/>
                      <a:pt x="1125" y="5863"/>
                      <a:pt x="1094" y="5863"/>
                    </a:cubicBezTo>
                    <a:cubicBezTo>
                      <a:pt x="1091" y="5860"/>
                      <a:pt x="1088" y="5858"/>
                      <a:pt x="1086" y="5858"/>
                    </a:cubicBezTo>
                    <a:cubicBezTo>
                      <a:pt x="1065" y="5858"/>
                      <a:pt x="1071" y="5961"/>
                      <a:pt x="1125" y="6015"/>
                    </a:cubicBezTo>
                    <a:lnTo>
                      <a:pt x="1094" y="5984"/>
                    </a:lnTo>
                    <a:cubicBezTo>
                      <a:pt x="1086" y="5976"/>
                      <a:pt x="1078" y="5973"/>
                      <a:pt x="1070" y="5973"/>
                    </a:cubicBezTo>
                    <a:cubicBezTo>
                      <a:pt x="1048" y="5973"/>
                      <a:pt x="1025" y="6001"/>
                      <a:pt x="1003" y="6045"/>
                    </a:cubicBezTo>
                    <a:cubicBezTo>
                      <a:pt x="1003" y="6076"/>
                      <a:pt x="973" y="6076"/>
                      <a:pt x="1003" y="6106"/>
                    </a:cubicBezTo>
                    <a:cubicBezTo>
                      <a:pt x="1034" y="6106"/>
                      <a:pt x="1064" y="6136"/>
                      <a:pt x="1034" y="6167"/>
                    </a:cubicBezTo>
                    <a:cubicBezTo>
                      <a:pt x="1044" y="6157"/>
                      <a:pt x="1054" y="6153"/>
                      <a:pt x="1064" y="6153"/>
                    </a:cubicBezTo>
                    <a:cubicBezTo>
                      <a:pt x="1084" y="6153"/>
                      <a:pt x="1105" y="6167"/>
                      <a:pt x="1125" y="6167"/>
                    </a:cubicBezTo>
                    <a:cubicBezTo>
                      <a:pt x="1125" y="6167"/>
                      <a:pt x="1064" y="6197"/>
                      <a:pt x="1034" y="6197"/>
                    </a:cubicBezTo>
                    <a:cubicBezTo>
                      <a:pt x="1009" y="6189"/>
                      <a:pt x="987" y="6185"/>
                      <a:pt x="967" y="6185"/>
                    </a:cubicBezTo>
                    <a:cubicBezTo>
                      <a:pt x="912" y="6185"/>
                      <a:pt x="873" y="6214"/>
                      <a:pt x="851" y="6258"/>
                    </a:cubicBezTo>
                    <a:cubicBezTo>
                      <a:pt x="821" y="6288"/>
                      <a:pt x="790" y="6349"/>
                      <a:pt x="760" y="6349"/>
                    </a:cubicBezTo>
                    <a:cubicBezTo>
                      <a:pt x="730" y="6380"/>
                      <a:pt x="730" y="6380"/>
                      <a:pt x="730" y="6410"/>
                    </a:cubicBezTo>
                    <a:lnTo>
                      <a:pt x="730" y="6440"/>
                    </a:lnTo>
                    <a:cubicBezTo>
                      <a:pt x="669" y="6440"/>
                      <a:pt x="669" y="6471"/>
                      <a:pt x="699" y="6501"/>
                    </a:cubicBezTo>
                    <a:cubicBezTo>
                      <a:pt x="699" y="6532"/>
                      <a:pt x="669" y="6532"/>
                      <a:pt x="638" y="6532"/>
                    </a:cubicBezTo>
                    <a:cubicBezTo>
                      <a:pt x="578" y="6532"/>
                      <a:pt x="578" y="6532"/>
                      <a:pt x="669" y="6562"/>
                    </a:cubicBezTo>
                    <a:cubicBezTo>
                      <a:pt x="684" y="6577"/>
                      <a:pt x="707" y="6585"/>
                      <a:pt x="726" y="6585"/>
                    </a:cubicBezTo>
                    <a:cubicBezTo>
                      <a:pt x="745" y="6585"/>
                      <a:pt x="760" y="6577"/>
                      <a:pt x="760" y="6562"/>
                    </a:cubicBezTo>
                    <a:lnTo>
                      <a:pt x="790" y="6501"/>
                    </a:lnTo>
                    <a:lnTo>
                      <a:pt x="790" y="6592"/>
                    </a:lnTo>
                    <a:cubicBezTo>
                      <a:pt x="760" y="6592"/>
                      <a:pt x="790" y="6653"/>
                      <a:pt x="821" y="6684"/>
                    </a:cubicBezTo>
                    <a:cubicBezTo>
                      <a:pt x="821" y="6684"/>
                      <a:pt x="821" y="6684"/>
                      <a:pt x="821" y="6714"/>
                    </a:cubicBezTo>
                    <a:cubicBezTo>
                      <a:pt x="821" y="6714"/>
                      <a:pt x="790" y="6684"/>
                      <a:pt x="760" y="6653"/>
                    </a:cubicBezTo>
                    <a:cubicBezTo>
                      <a:pt x="760" y="6623"/>
                      <a:pt x="730" y="6623"/>
                      <a:pt x="699" y="6592"/>
                    </a:cubicBezTo>
                    <a:cubicBezTo>
                      <a:pt x="683" y="6584"/>
                      <a:pt x="667" y="6580"/>
                      <a:pt x="652" y="6580"/>
                    </a:cubicBezTo>
                    <a:cubicBezTo>
                      <a:pt x="612" y="6580"/>
                      <a:pt x="586" y="6609"/>
                      <a:pt x="608" y="6653"/>
                    </a:cubicBezTo>
                    <a:lnTo>
                      <a:pt x="578" y="6653"/>
                    </a:lnTo>
                    <a:cubicBezTo>
                      <a:pt x="570" y="6645"/>
                      <a:pt x="561" y="6641"/>
                      <a:pt x="555" y="6641"/>
                    </a:cubicBezTo>
                    <a:cubicBezTo>
                      <a:pt x="538" y="6641"/>
                      <a:pt x="533" y="6669"/>
                      <a:pt x="578" y="6714"/>
                    </a:cubicBezTo>
                    <a:cubicBezTo>
                      <a:pt x="599" y="6735"/>
                      <a:pt x="605" y="6757"/>
                      <a:pt x="586" y="6757"/>
                    </a:cubicBezTo>
                    <a:cubicBezTo>
                      <a:pt x="578" y="6757"/>
                      <a:pt x="565" y="6753"/>
                      <a:pt x="547" y="6744"/>
                    </a:cubicBezTo>
                    <a:cubicBezTo>
                      <a:pt x="456" y="6744"/>
                      <a:pt x="426" y="6805"/>
                      <a:pt x="456" y="6836"/>
                    </a:cubicBezTo>
                    <a:cubicBezTo>
                      <a:pt x="486" y="6866"/>
                      <a:pt x="456" y="6927"/>
                      <a:pt x="426" y="6927"/>
                    </a:cubicBezTo>
                    <a:cubicBezTo>
                      <a:pt x="395" y="6927"/>
                      <a:pt x="395" y="6927"/>
                      <a:pt x="395" y="6988"/>
                    </a:cubicBezTo>
                    <a:cubicBezTo>
                      <a:pt x="380" y="6972"/>
                      <a:pt x="365" y="6965"/>
                      <a:pt x="357" y="6965"/>
                    </a:cubicBezTo>
                    <a:cubicBezTo>
                      <a:pt x="350" y="6965"/>
                      <a:pt x="350" y="6972"/>
                      <a:pt x="365" y="6988"/>
                    </a:cubicBezTo>
                    <a:cubicBezTo>
                      <a:pt x="365" y="6988"/>
                      <a:pt x="334" y="7018"/>
                      <a:pt x="395" y="7018"/>
                    </a:cubicBezTo>
                    <a:lnTo>
                      <a:pt x="426" y="7079"/>
                    </a:lnTo>
                    <a:cubicBezTo>
                      <a:pt x="426" y="7079"/>
                      <a:pt x="456" y="7079"/>
                      <a:pt x="486" y="7109"/>
                    </a:cubicBezTo>
                    <a:cubicBezTo>
                      <a:pt x="511" y="7109"/>
                      <a:pt x="477" y="7148"/>
                      <a:pt x="400" y="7148"/>
                    </a:cubicBezTo>
                    <a:cubicBezTo>
                      <a:pt x="381" y="7148"/>
                      <a:pt x="359" y="7146"/>
                      <a:pt x="334" y="7139"/>
                    </a:cubicBezTo>
                    <a:lnTo>
                      <a:pt x="274" y="7139"/>
                    </a:lnTo>
                    <a:cubicBezTo>
                      <a:pt x="304" y="7170"/>
                      <a:pt x="304" y="7170"/>
                      <a:pt x="304" y="7170"/>
                    </a:cubicBezTo>
                    <a:cubicBezTo>
                      <a:pt x="304" y="7191"/>
                      <a:pt x="304" y="7213"/>
                      <a:pt x="293" y="7213"/>
                    </a:cubicBezTo>
                    <a:cubicBezTo>
                      <a:pt x="289" y="7213"/>
                      <a:pt x="283" y="7209"/>
                      <a:pt x="274" y="7200"/>
                    </a:cubicBezTo>
                    <a:cubicBezTo>
                      <a:pt x="258" y="7185"/>
                      <a:pt x="251" y="7177"/>
                      <a:pt x="247" y="7177"/>
                    </a:cubicBezTo>
                    <a:cubicBezTo>
                      <a:pt x="243" y="7177"/>
                      <a:pt x="243" y="7185"/>
                      <a:pt x="243" y="7200"/>
                    </a:cubicBezTo>
                    <a:cubicBezTo>
                      <a:pt x="243" y="7200"/>
                      <a:pt x="213" y="7231"/>
                      <a:pt x="243" y="7231"/>
                    </a:cubicBezTo>
                    <a:cubicBezTo>
                      <a:pt x="304" y="7261"/>
                      <a:pt x="304" y="7261"/>
                      <a:pt x="274" y="7261"/>
                    </a:cubicBezTo>
                    <a:cubicBezTo>
                      <a:pt x="213" y="7261"/>
                      <a:pt x="183" y="7261"/>
                      <a:pt x="243" y="7322"/>
                    </a:cubicBezTo>
                    <a:cubicBezTo>
                      <a:pt x="304" y="7352"/>
                      <a:pt x="304" y="7352"/>
                      <a:pt x="213" y="7352"/>
                    </a:cubicBezTo>
                    <a:cubicBezTo>
                      <a:pt x="198" y="7337"/>
                      <a:pt x="183" y="7329"/>
                      <a:pt x="171" y="7329"/>
                    </a:cubicBezTo>
                    <a:cubicBezTo>
                      <a:pt x="160" y="7329"/>
                      <a:pt x="152" y="7337"/>
                      <a:pt x="152" y="7352"/>
                    </a:cubicBezTo>
                    <a:lnTo>
                      <a:pt x="183" y="7352"/>
                    </a:lnTo>
                    <a:cubicBezTo>
                      <a:pt x="243" y="7383"/>
                      <a:pt x="213" y="7413"/>
                      <a:pt x="183" y="7413"/>
                    </a:cubicBezTo>
                    <a:cubicBezTo>
                      <a:pt x="174" y="7404"/>
                      <a:pt x="167" y="7400"/>
                      <a:pt x="163" y="7400"/>
                    </a:cubicBezTo>
                    <a:cubicBezTo>
                      <a:pt x="152" y="7400"/>
                      <a:pt x="152" y="7422"/>
                      <a:pt x="152" y="7443"/>
                    </a:cubicBezTo>
                    <a:cubicBezTo>
                      <a:pt x="122" y="7504"/>
                      <a:pt x="122" y="7504"/>
                      <a:pt x="91" y="7504"/>
                    </a:cubicBezTo>
                    <a:cubicBezTo>
                      <a:pt x="91" y="7535"/>
                      <a:pt x="91" y="7535"/>
                      <a:pt x="61" y="7565"/>
                    </a:cubicBezTo>
                    <a:cubicBezTo>
                      <a:pt x="0" y="7565"/>
                      <a:pt x="0" y="7565"/>
                      <a:pt x="31" y="7595"/>
                    </a:cubicBezTo>
                    <a:cubicBezTo>
                      <a:pt x="74" y="7617"/>
                      <a:pt x="101" y="7638"/>
                      <a:pt x="114" y="7638"/>
                    </a:cubicBezTo>
                    <a:cubicBezTo>
                      <a:pt x="119" y="7638"/>
                      <a:pt x="122" y="7635"/>
                      <a:pt x="122" y="7626"/>
                    </a:cubicBezTo>
                    <a:lnTo>
                      <a:pt x="183" y="7626"/>
                    </a:lnTo>
                    <a:cubicBezTo>
                      <a:pt x="183" y="7626"/>
                      <a:pt x="152" y="7656"/>
                      <a:pt x="152" y="7656"/>
                    </a:cubicBezTo>
                    <a:cubicBezTo>
                      <a:pt x="152" y="7687"/>
                      <a:pt x="122" y="7687"/>
                      <a:pt x="152" y="7747"/>
                    </a:cubicBezTo>
                    <a:cubicBezTo>
                      <a:pt x="152" y="7747"/>
                      <a:pt x="167" y="7755"/>
                      <a:pt x="179" y="7755"/>
                    </a:cubicBezTo>
                    <a:cubicBezTo>
                      <a:pt x="190" y="7755"/>
                      <a:pt x="198" y="7747"/>
                      <a:pt x="183" y="7717"/>
                    </a:cubicBezTo>
                    <a:lnTo>
                      <a:pt x="243" y="7717"/>
                    </a:lnTo>
                    <a:cubicBezTo>
                      <a:pt x="278" y="7740"/>
                      <a:pt x="300" y="7750"/>
                      <a:pt x="308" y="7750"/>
                    </a:cubicBezTo>
                    <a:cubicBezTo>
                      <a:pt x="321" y="7750"/>
                      <a:pt x="300" y="7724"/>
                      <a:pt x="243" y="7687"/>
                    </a:cubicBezTo>
                    <a:cubicBezTo>
                      <a:pt x="152" y="7656"/>
                      <a:pt x="152" y="7656"/>
                      <a:pt x="243" y="7656"/>
                    </a:cubicBezTo>
                    <a:cubicBezTo>
                      <a:pt x="274" y="7671"/>
                      <a:pt x="289" y="7679"/>
                      <a:pt x="296" y="7679"/>
                    </a:cubicBezTo>
                    <a:cubicBezTo>
                      <a:pt x="304" y="7679"/>
                      <a:pt x="304" y="7671"/>
                      <a:pt x="304" y="7656"/>
                    </a:cubicBezTo>
                    <a:lnTo>
                      <a:pt x="334" y="7656"/>
                    </a:lnTo>
                    <a:cubicBezTo>
                      <a:pt x="350" y="7671"/>
                      <a:pt x="372" y="7679"/>
                      <a:pt x="391" y="7679"/>
                    </a:cubicBezTo>
                    <a:cubicBezTo>
                      <a:pt x="410" y="7679"/>
                      <a:pt x="426" y="7671"/>
                      <a:pt x="426" y="7656"/>
                    </a:cubicBezTo>
                    <a:cubicBezTo>
                      <a:pt x="426" y="7656"/>
                      <a:pt x="426" y="7656"/>
                      <a:pt x="395" y="7626"/>
                    </a:cubicBezTo>
                    <a:cubicBezTo>
                      <a:pt x="375" y="7626"/>
                      <a:pt x="382" y="7612"/>
                      <a:pt x="407" y="7612"/>
                    </a:cubicBezTo>
                    <a:cubicBezTo>
                      <a:pt x="419" y="7612"/>
                      <a:pt x="436" y="7616"/>
                      <a:pt x="456" y="7626"/>
                    </a:cubicBezTo>
                    <a:cubicBezTo>
                      <a:pt x="486" y="7626"/>
                      <a:pt x="486" y="7626"/>
                      <a:pt x="426" y="7565"/>
                    </a:cubicBezTo>
                    <a:cubicBezTo>
                      <a:pt x="383" y="7544"/>
                      <a:pt x="385" y="7522"/>
                      <a:pt x="412" y="7522"/>
                    </a:cubicBezTo>
                    <a:cubicBezTo>
                      <a:pt x="423" y="7522"/>
                      <a:pt x="438" y="7526"/>
                      <a:pt x="456" y="7535"/>
                    </a:cubicBezTo>
                    <a:cubicBezTo>
                      <a:pt x="456" y="7535"/>
                      <a:pt x="486" y="7504"/>
                      <a:pt x="486" y="7504"/>
                    </a:cubicBezTo>
                    <a:cubicBezTo>
                      <a:pt x="486" y="7474"/>
                      <a:pt x="456" y="7474"/>
                      <a:pt x="426" y="7443"/>
                    </a:cubicBezTo>
                    <a:cubicBezTo>
                      <a:pt x="395" y="7413"/>
                      <a:pt x="395" y="7413"/>
                      <a:pt x="426" y="7413"/>
                    </a:cubicBezTo>
                    <a:lnTo>
                      <a:pt x="486" y="7413"/>
                    </a:lnTo>
                    <a:cubicBezTo>
                      <a:pt x="497" y="7423"/>
                      <a:pt x="503" y="7427"/>
                      <a:pt x="509" y="7427"/>
                    </a:cubicBezTo>
                    <a:cubicBezTo>
                      <a:pt x="520" y="7427"/>
                      <a:pt x="527" y="7413"/>
                      <a:pt x="547" y="7413"/>
                    </a:cubicBezTo>
                    <a:cubicBezTo>
                      <a:pt x="547" y="7383"/>
                      <a:pt x="578" y="7352"/>
                      <a:pt x="547" y="7352"/>
                    </a:cubicBezTo>
                    <a:lnTo>
                      <a:pt x="578" y="7352"/>
                    </a:lnTo>
                    <a:cubicBezTo>
                      <a:pt x="578" y="7352"/>
                      <a:pt x="578" y="7322"/>
                      <a:pt x="638" y="7322"/>
                    </a:cubicBezTo>
                    <a:cubicBezTo>
                      <a:pt x="691" y="7296"/>
                      <a:pt x="676" y="7225"/>
                      <a:pt x="612" y="7225"/>
                    </a:cubicBezTo>
                    <a:cubicBezTo>
                      <a:pt x="602" y="7225"/>
                      <a:pt x="590" y="7226"/>
                      <a:pt x="578" y="7231"/>
                    </a:cubicBezTo>
                    <a:lnTo>
                      <a:pt x="578" y="7200"/>
                    </a:lnTo>
                    <a:cubicBezTo>
                      <a:pt x="578" y="7200"/>
                      <a:pt x="547" y="7170"/>
                      <a:pt x="547" y="7170"/>
                    </a:cubicBezTo>
                    <a:cubicBezTo>
                      <a:pt x="517" y="7170"/>
                      <a:pt x="547" y="7139"/>
                      <a:pt x="547" y="7139"/>
                    </a:cubicBezTo>
                    <a:cubicBezTo>
                      <a:pt x="547" y="7139"/>
                      <a:pt x="578" y="7139"/>
                      <a:pt x="608" y="7170"/>
                    </a:cubicBezTo>
                    <a:cubicBezTo>
                      <a:pt x="643" y="7193"/>
                      <a:pt x="669" y="7203"/>
                      <a:pt x="684" y="7203"/>
                    </a:cubicBezTo>
                    <a:cubicBezTo>
                      <a:pt x="709" y="7203"/>
                      <a:pt x="706" y="7177"/>
                      <a:pt x="669" y="7140"/>
                    </a:cubicBezTo>
                    <a:lnTo>
                      <a:pt x="669" y="7140"/>
                    </a:lnTo>
                    <a:lnTo>
                      <a:pt x="699" y="7170"/>
                    </a:lnTo>
                    <a:cubicBezTo>
                      <a:pt x="730" y="7170"/>
                      <a:pt x="730" y="7170"/>
                      <a:pt x="730" y="7109"/>
                    </a:cubicBezTo>
                    <a:cubicBezTo>
                      <a:pt x="730" y="7109"/>
                      <a:pt x="669" y="7048"/>
                      <a:pt x="638" y="7018"/>
                    </a:cubicBezTo>
                    <a:cubicBezTo>
                      <a:pt x="608" y="7018"/>
                      <a:pt x="638" y="6988"/>
                      <a:pt x="638" y="6988"/>
                    </a:cubicBezTo>
                    <a:lnTo>
                      <a:pt x="669" y="6988"/>
                    </a:lnTo>
                    <a:cubicBezTo>
                      <a:pt x="687" y="6996"/>
                      <a:pt x="702" y="7000"/>
                      <a:pt x="713" y="7000"/>
                    </a:cubicBezTo>
                    <a:cubicBezTo>
                      <a:pt x="740" y="7000"/>
                      <a:pt x="742" y="6979"/>
                      <a:pt x="699" y="6957"/>
                    </a:cubicBezTo>
                    <a:lnTo>
                      <a:pt x="730" y="6957"/>
                    </a:lnTo>
                    <a:cubicBezTo>
                      <a:pt x="741" y="6968"/>
                      <a:pt x="752" y="6975"/>
                      <a:pt x="763" y="6975"/>
                    </a:cubicBezTo>
                    <a:cubicBezTo>
                      <a:pt x="782" y="6975"/>
                      <a:pt x="802" y="6954"/>
                      <a:pt x="821" y="6896"/>
                    </a:cubicBezTo>
                    <a:cubicBezTo>
                      <a:pt x="866" y="6828"/>
                      <a:pt x="895" y="6794"/>
                      <a:pt x="919" y="6794"/>
                    </a:cubicBezTo>
                    <a:cubicBezTo>
                      <a:pt x="927" y="6794"/>
                      <a:pt x="935" y="6798"/>
                      <a:pt x="942" y="6805"/>
                    </a:cubicBezTo>
                    <a:cubicBezTo>
                      <a:pt x="942" y="6805"/>
                      <a:pt x="942" y="6714"/>
                      <a:pt x="912" y="6653"/>
                    </a:cubicBezTo>
                    <a:cubicBezTo>
                      <a:pt x="942" y="6653"/>
                      <a:pt x="942" y="6653"/>
                      <a:pt x="973" y="6623"/>
                    </a:cubicBezTo>
                    <a:cubicBezTo>
                      <a:pt x="991" y="6587"/>
                      <a:pt x="998" y="6572"/>
                      <a:pt x="1007" y="6572"/>
                    </a:cubicBezTo>
                    <a:cubicBezTo>
                      <a:pt x="1014" y="6572"/>
                      <a:pt x="1021" y="6580"/>
                      <a:pt x="1034" y="6592"/>
                    </a:cubicBezTo>
                    <a:cubicBezTo>
                      <a:pt x="1046" y="6605"/>
                      <a:pt x="1054" y="6612"/>
                      <a:pt x="1056" y="6612"/>
                    </a:cubicBezTo>
                    <a:cubicBezTo>
                      <a:pt x="1059" y="6612"/>
                      <a:pt x="1051" y="6598"/>
                      <a:pt x="1034" y="6562"/>
                    </a:cubicBezTo>
                    <a:cubicBezTo>
                      <a:pt x="1015" y="6524"/>
                      <a:pt x="1031" y="6498"/>
                      <a:pt x="1060" y="6498"/>
                    </a:cubicBezTo>
                    <a:cubicBezTo>
                      <a:pt x="1078" y="6498"/>
                      <a:pt x="1102" y="6508"/>
                      <a:pt x="1125" y="6532"/>
                    </a:cubicBezTo>
                    <a:cubicBezTo>
                      <a:pt x="1155" y="6532"/>
                      <a:pt x="1155" y="6532"/>
                      <a:pt x="1186" y="6501"/>
                    </a:cubicBezTo>
                    <a:cubicBezTo>
                      <a:pt x="1155" y="6471"/>
                      <a:pt x="1186" y="6410"/>
                      <a:pt x="1216" y="6380"/>
                    </a:cubicBezTo>
                    <a:cubicBezTo>
                      <a:pt x="1246" y="6349"/>
                      <a:pt x="1246" y="6349"/>
                      <a:pt x="1186" y="6319"/>
                    </a:cubicBezTo>
                    <a:cubicBezTo>
                      <a:pt x="1125" y="6258"/>
                      <a:pt x="1125" y="6258"/>
                      <a:pt x="1155" y="6228"/>
                    </a:cubicBezTo>
                    <a:cubicBezTo>
                      <a:pt x="1155" y="6197"/>
                      <a:pt x="1186" y="6197"/>
                      <a:pt x="1216" y="6197"/>
                    </a:cubicBezTo>
                    <a:lnTo>
                      <a:pt x="1246" y="6197"/>
                    </a:lnTo>
                    <a:cubicBezTo>
                      <a:pt x="1262" y="6182"/>
                      <a:pt x="1269" y="6174"/>
                      <a:pt x="1277" y="6174"/>
                    </a:cubicBezTo>
                    <a:cubicBezTo>
                      <a:pt x="1284" y="6174"/>
                      <a:pt x="1292" y="6182"/>
                      <a:pt x="1307" y="6197"/>
                    </a:cubicBezTo>
                    <a:cubicBezTo>
                      <a:pt x="1307" y="6197"/>
                      <a:pt x="1338" y="6197"/>
                      <a:pt x="1368" y="6167"/>
                    </a:cubicBezTo>
                    <a:cubicBezTo>
                      <a:pt x="1398" y="6136"/>
                      <a:pt x="1398" y="6106"/>
                      <a:pt x="1429" y="6106"/>
                    </a:cubicBezTo>
                    <a:cubicBezTo>
                      <a:pt x="1459" y="6106"/>
                      <a:pt x="1459" y="6106"/>
                      <a:pt x="1429" y="6076"/>
                    </a:cubicBezTo>
                    <a:cubicBezTo>
                      <a:pt x="1398" y="6076"/>
                      <a:pt x="1368" y="6015"/>
                      <a:pt x="1459" y="5984"/>
                    </a:cubicBezTo>
                    <a:cubicBezTo>
                      <a:pt x="1490" y="5954"/>
                      <a:pt x="1520" y="5924"/>
                      <a:pt x="1490" y="5893"/>
                    </a:cubicBezTo>
                    <a:cubicBezTo>
                      <a:pt x="1490" y="5878"/>
                      <a:pt x="1490" y="5870"/>
                      <a:pt x="1493" y="5870"/>
                    </a:cubicBezTo>
                    <a:cubicBezTo>
                      <a:pt x="1497" y="5870"/>
                      <a:pt x="1505" y="5878"/>
                      <a:pt x="1520" y="5893"/>
                    </a:cubicBezTo>
                    <a:cubicBezTo>
                      <a:pt x="1541" y="5915"/>
                      <a:pt x="1559" y="5925"/>
                      <a:pt x="1572" y="5925"/>
                    </a:cubicBezTo>
                    <a:cubicBezTo>
                      <a:pt x="1595" y="5925"/>
                      <a:pt x="1600" y="5891"/>
                      <a:pt x="1581" y="5832"/>
                    </a:cubicBezTo>
                    <a:cubicBezTo>
                      <a:pt x="1550" y="5802"/>
                      <a:pt x="1550" y="5802"/>
                      <a:pt x="1611" y="5802"/>
                    </a:cubicBezTo>
                    <a:cubicBezTo>
                      <a:pt x="1611" y="5802"/>
                      <a:pt x="1611" y="5802"/>
                      <a:pt x="1611" y="5772"/>
                    </a:cubicBezTo>
                    <a:cubicBezTo>
                      <a:pt x="1581" y="5711"/>
                      <a:pt x="1581" y="5711"/>
                      <a:pt x="1642" y="5711"/>
                    </a:cubicBezTo>
                    <a:cubicBezTo>
                      <a:pt x="1652" y="5721"/>
                      <a:pt x="1658" y="5724"/>
                      <a:pt x="1664" y="5724"/>
                    </a:cubicBezTo>
                    <a:cubicBezTo>
                      <a:pt x="1675" y="5724"/>
                      <a:pt x="1682" y="5711"/>
                      <a:pt x="1702" y="5711"/>
                    </a:cubicBezTo>
                    <a:cubicBezTo>
                      <a:pt x="1702" y="5650"/>
                      <a:pt x="1824" y="5498"/>
                      <a:pt x="1854" y="5498"/>
                    </a:cubicBezTo>
                    <a:cubicBezTo>
                      <a:pt x="1854" y="5468"/>
                      <a:pt x="1854" y="5468"/>
                      <a:pt x="1854" y="5437"/>
                    </a:cubicBezTo>
                    <a:cubicBezTo>
                      <a:pt x="1879" y="5445"/>
                      <a:pt x="1894" y="5449"/>
                      <a:pt x="1903" y="5449"/>
                    </a:cubicBezTo>
                    <a:cubicBezTo>
                      <a:pt x="1927" y="5449"/>
                      <a:pt x="1899" y="5421"/>
                      <a:pt x="1854" y="5377"/>
                    </a:cubicBezTo>
                    <a:lnTo>
                      <a:pt x="1854" y="5407"/>
                    </a:lnTo>
                    <a:cubicBezTo>
                      <a:pt x="1819" y="5389"/>
                      <a:pt x="1814" y="5372"/>
                      <a:pt x="1834" y="5372"/>
                    </a:cubicBezTo>
                    <a:cubicBezTo>
                      <a:pt x="1849" y="5372"/>
                      <a:pt x="1877" y="5381"/>
                      <a:pt x="1915" y="5407"/>
                    </a:cubicBezTo>
                    <a:cubicBezTo>
                      <a:pt x="1940" y="5420"/>
                      <a:pt x="1955" y="5427"/>
                      <a:pt x="1961" y="5427"/>
                    </a:cubicBezTo>
                    <a:cubicBezTo>
                      <a:pt x="1971" y="5427"/>
                      <a:pt x="1963" y="5412"/>
                      <a:pt x="1945" y="5377"/>
                    </a:cubicBezTo>
                    <a:cubicBezTo>
                      <a:pt x="1901" y="5332"/>
                      <a:pt x="1905" y="5304"/>
                      <a:pt x="1935" y="5304"/>
                    </a:cubicBezTo>
                    <a:cubicBezTo>
                      <a:pt x="1945" y="5304"/>
                      <a:pt x="1960" y="5308"/>
                      <a:pt x="1976" y="5316"/>
                    </a:cubicBezTo>
                    <a:cubicBezTo>
                      <a:pt x="1935" y="5235"/>
                      <a:pt x="1922" y="5181"/>
                      <a:pt x="1953" y="5181"/>
                    </a:cubicBezTo>
                    <a:cubicBezTo>
                      <a:pt x="1969" y="5181"/>
                      <a:pt x="1996" y="5194"/>
                      <a:pt x="2037" y="5225"/>
                    </a:cubicBezTo>
                    <a:cubicBezTo>
                      <a:pt x="2067" y="5255"/>
                      <a:pt x="2097" y="5255"/>
                      <a:pt x="2128" y="5255"/>
                    </a:cubicBezTo>
                    <a:cubicBezTo>
                      <a:pt x="2128" y="5225"/>
                      <a:pt x="2128" y="5225"/>
                      <a:pt x="2097" y="5194"/>
                    </a:cubicBezTo>
                    <a:cubicBezTo>
                      <a:pt x="2054" y="5173"/>
                      <a:pt x="2042" y="5151"/>
                      <a:pt x="2070" y="5151"/>
                    </a:cubicBezTo>
                    <a:cubicBezTo>
                      <a:pt x="2082" y="5151"/>
                      <a:pt x="2101" y="5155"/>
                      <a:pt x="2128" y="5164"/>
                    </a:cubicBezTo>
                    <a:cubicBezTo>
                      <a:pt x="2151" y="5171"/>
                      <a:pt x="2170" y="5175"/>
                      <a:pt x="2185" y="5175"/>
                    </a:cubicBezTo>
                    <a:cubicBezTo>
                      <a:pt x="2232" y="5175"/>
                      <a:pt x="2249" y="5141"/>
                      <a:pt x="2249" y="5073"/>
                    </a:cubicBezTo>
                    <a:cubicBezTo>
                      <a:pt x="2249" y="5013"/>
                      <a:pt x="2262" y="4967"/>
                      <a:pt x="2280" y="4967"/>
                    </a:cubicBezTo>
                    <a:cubicBezTo>
                      <a:pt x="2289" y="4967"/>
                      <a:pt x="2300" y="4980"/>
                      <a:pt x="2310" y="5012"/>
                    </a:cubicBezTo>
                    <a:cubicBezTo>
                      <a:pt x="2310" y="5062"/>
                      <a:pt x="2310" y="5085"/>
                      <a:pt x="2315" y="5085"/>
                    </a:cubicBezTo>
                    <a:cubicBezTo>
                      <a:pt x="2319" y="5085"/>
                      <a:pt x="2327" y="5070"/>
                      <a:pt x="2341" y="5042"/>
                    </a:cubicBezTo>
                    <a:cubicBezTo>
                      <a:pt x="2341" y="5012"/>
                      <a:pt x="2371" y="4981"/>
                      <a:pt x="2401" y="4981"/>
                    </a:cubicBezTo>
                    <a:cubicBezTo>
                      <a:pt x="2401" y="4951"/>
                      <a:pt x="2401" y="4921"/>
                      <a:pt x="2371" y="4890"/>
                    </a:cubicBezTo>
                    <a:lnTo>
                      <a:pt x="2371" y="4890"/>
                    </a:lnTo>
                    <a:cubicBezTo>
                      <a:pt x="2396" y="4903"/>
                      <a:pt x="2421" y="4910"/>
                      <a:pt x="2440" y="4910"/>
                    </a:cubicBezTo>
                    <a:cubicBezTo>
                      <a:pt x="2467" y="4910"/>
                      <a:pt x="2480" y="4895"/>
                      <a:pt x="2462" y="4860"/>
                    </a:cubicBezTo>
                    <a:lnTo>
                      <a:pt x="2493" y="4829"/>
                    </a:lnTo>
                    <a:cubicBezTo>
                      <a:pt x="2493" y="4799"/>
                      <a:pt x="2493" y="4799"/>
                      <a:pt x="2493" y="4769"/>
                    </a:cubicBezTo>
                    <a:cubicBezTo>
                      <a:pt x="2493" y="4738"/>
                      <a:pt x="2523" y="4738"/>
                      <a:pt x="2553" y="4738"/>
                    </a:cubicBezTo>
                    <a:cubicBezTo>
                      <a:pt x="2569" y="4753"/>
                      <a:pt x="2591" y="4761"/>
                      <a:pt x="2607" y="4761"/>
                    </a:cubicBezTo>
                    <a:cubicBezTo>
                      <a:pt x="2622" y="4761"/>
                      <a:pt x="2629" y="4753"/>
                      <a:pt x="2614" y="4738"/>
                    </a:cubicBezTo>
                    <a:cubicBezTo>
                      <a:pt x="2584" y="4738"/>
                      <a:pt x="2584" y="4677"/>
                      <a:pt x="2584" y="4647"/>
                    </a:cubicBezTo>
                    <a:cubicBezTo>
                      <a:pt x="2571" y="4621"/>
                      <a:pt x="2574" y="4612"/>
                      <a:pt x="2583" y="4612"/>
                    </a:cubicBezTo>
                    <a:cubicBezTo>
                      <a:pt x="2594" y="4612"/>
                      <a:pt x="2614" y="4629"/>
                      <a:pt x="2614" y="4647"/>
                    </a:cubicBezTo>
                    <a:cubicBezTo>
                      <a:pt x="2645" y="4677"/>
                      <a:pt x="2645" y="4677"/>
                      <a:pt x="2705" y="4677"/>
                    </a:cubicBezTo>
                    <a:cubicBezTo>
                      <a:pt x="2705" y="4647"/>
                      <a:pt x="2736" y="4617"/>
                      <a:pt x="2705" y="4586"/>
                    </a:cubicBezTo>
                    <a:cubicBezTo>
                      <a:pt x="2675" y="4586"/>
                      <a:pt x="2766" y="4495"/>
                      <a:pt x="2797" y="4495"/>
                    </a:cubicBezTo>
                    <a:cubicBezTo>
                      <a:pt x="2797" y="4495"/>
                      <a:pt x="2827" y="4495"/>
                      <a:pt x="2827" y="4465"/>
                    </a:cubicBezTo>
                    <a:cubicBezTo>
                      <a:pt x="2857" y="4465"/>
                      <a:pt x="2827" y="4434"/>
                      <a:pt x="2857" y="4404"/>
                    </a:cubicBezTo>
                    <a:cubicBezTo>
                      <a:pt x="2857" y="4404"/>
                      <a:pt x="2857" y="4404"/>
                      <a:pt x="2857" y="4373"/>
                    </a:cubicBezTo>
                    <a:cubicBezTo>
                      <a:pt x="2873" y="4358"/>
                      <a:pt x="2880" y="4351"/>
                      <a:pt x="2888" y="4351"/>
                    </a:cubicBezTo>
                    <a:cubicBezTo>
                      <a:pt x="2895" y="4351"/>
                      <a:pt x="2903" y="4358"/>
                      <a:pt x="2918" y="4373"/>
                    </a:cubicBezTo>
                    <a:cubicBezTo>
                      <a:pt x="2900" y="4338"/>
                      <a:pt x="2893" y="4323"/>
                      <a:pt x="2902" y="4323"/>
                    </a:cubicBezTo>
                    <a:cubicBezTo>
                      <a:pt x="2909" y="4323"/>
                      <a:pt x="2923" y="4331"/>
                      <a:pt x="2949" y="4343"/>
                    </a:cubicBezTo>
                    <a:cubicBezTo>
                      <a:pt x="2961" y="4356"/>
                      <a:pt x="2968" y="4363"/>
                      <a:pt x="2971" y="4363"/>
                    </a:cubicBezTo>
                    <a:cubicBezTo>
                      <a:pt x="2974" y="4363"/>
                      <a:pt x="2966" y="4348"/>
                      <a:pt x="2949" y="4313"/>
                    </a:cubicBezTo>
                    <a:cubicBezTo>
                      <a:pt x="2949" y="4297"/>
                      <a:pt x="2949" y="4290"/>
                      <a:pt x="2952" y="4290"/>
                    </a:cubicBezTo>
                    <a:cubicBezTo>
                      <a:pt x="2956" y="4290"/>
                      <a:pt x="2964" y="4297"/>
                      <a:pt x="2979" y="4313"/>
                    </a:cubicBezTo>
                    <a:cubicBezTo>
                      <a:pt x="3009" y="4313"/>
                      <a:pt x="3040" y="4313"/>
                      <a:pt x="3009" y="4282"/>
                    </a:cubicBezTo>
                    <a:cubicBezTo>
                      <a:pt x="2988" y="4239"/>
                      <a:pt x="2982" y="4196"/>
                      <a:pt x="3001" y="4196"/>
                    </a:cubicBezTo>
                    <a:cubicBezTo>
                      <a:pt x="3009" y="4196"/>
                      <a:pt x="3022" y="4204"/>
                      <a:pt x="3040" y="4222"/>
                    </a:cubicBezTo>
                    <a:cubicBezTo>
                      <a:pt x="3040" y="4222"/>
                      <a:pt x="3040" y="4191"/>
                      <a:pt x="3040" y="4161"/>
                    </a:cubicBezTo>
                    <a:cubicBezTo>
                      <a:pt x="3025" y="4130"/>
                      <a:pt x="3017" y="4115"/>
                      <a:pt x="3021" y="4115"/>
                    </a:cubicBezTo>
                    <a:lnTo>
                      <a:pt x="3021" y="4115"/>
                    </a:lnTo>
                    <a:cubicBezTo>
                      <a:pt x="3025" y="4115"/>
                      <a:pt x="3040" y="4130"/>
                      <a:pt x="3070" y="4161"/>
                    </a:cubicBezTo>
                    <a:cubicBezTo>
                      <a:pt x="3086" y="4169"/>
                      <a:pt x="3098" y="4173"/>
                      <a:pt x="3106" y="4173"/>
                    </a:cubicBezTo>
                    <a:cubicBezTo>
                      <a:pt x="3129" y="4173"/>
                      <a:pt x="3123" y="4144"/>
                      <a:pt x="3100" y="4100"/>
                    </a:cubicBezTo>
                    <a:cubicBezTo>
                      <a:pt x="3100" y="4100"/>
                      <a:pt x="3100" y="4086"/>
                      <a:pt x="3110" y="4086"/>
                    </a:cubicBezTo>
                    <a:cubicBezTo>
                      <a:pt x="3114" y="4086"/>
                      <a:pt x="3121" y="4090"/>
                      <a:pt x="3131" y="4100"/>
                    </a:cubicBezTo>
                    <a:cubicBezTo>
                      <a:pt x="3192" y="4100"/>
                      <a:pt x="3283" y="4039"/>
                      <a:pt x="3222" y="4009"/>
                    </a:cubicBezTo>
                    <a:lnTo>
                      <a:pt x="3252" y="3978"/>
                    </a:lnTo>
                    <a:cubicBezTo>
                      <a:pt x="3313" y="3978"/>
                      <a:pt x="3344" y="3948"/>
                      <a:pt x="3313" y="3918"/>
                    </a:cubicBezTo>
                    <a:lnTo>
                      <a:pt x="3313" y="3887"/>
                    </a:lnTo>
                    <a:cubicBezTo>
                      <a:pt x="3344" y="3918"/>
                      <a:pt x="3374" y="3918"/>
                      <a:pt x="3374" y="3918"/>
                    </a:cubicBezTo>
                    <a:cubicBezTo>
                      <a:pt x="3404" y="3887"/>
                      <a:pt x="3404" y="3887"/>
                      <a:pt x="3374" y="3857"/>
                    </a:cubicBezTo>
                    <a:cubicBezTo>
                      <a:pt x="3344" y="3857"/>
                      <a:pt x="3344" y="3826"/>
                      <a:pt x="3374" y="3826"/>
                    </a:cubicBezTo>
                    <a:cubicBezTo>
                      <a:pt x="3374" y="3826"/>
                      <a:pt x="3435" y="3826"/>
                      <a:pt x="3435" y="3857"/>
                    </a:cubicBezTo>
                    <a:lnTo>
                      <a:pt x="3465" y="3857"/>
                    </a:lnTo>
                    <a:cubicBezTo>
                      <a:pt x="3421" y="3812"/>
                      <a:pt x="3425" y="3784"/>
                      <a:pt x="3443" y="3784"/>
                    </a:cubicBezTo>
                    <a:cubicBezTo>
                      <a:pt x="3449" y="3784"/>
                      <a:pt x="3457" y="3788"/>
                      <a:pt x="3465" y="3796"/>
                    </a:cubicBezTo>
                    <a:cubicBezTo>
                      <a:pt x="3475" y="3806"/>
                      <a:pt x="3482" y="3809"/>
                      <a:pt x="3488" y="3809"/>
                    </a:cubicBezTo>
                    <a:cubicBezTo>
                      <a:pt x="3499" y="3809"/>
                      <a:pt x="3506" y="3796"/>
                      <a:pt x="3526" y="3796"/>
                    </a:cubicBezTo>
                    <a:lnTo>
                      <a:pt x="3556" y="3766"/>
                    </a:lnTo>
                    <a:cubicBezTo>
                      <a:pt x="3587" y="3735"/>
                      <a:pt x="3587" y="3735"/>
                      <a:pt x="3556" y="3735"/>
                    </a:cubicBezTo>
                    <a:cubicBezTo>
                      <a:pt x="3526" y="3705"/>
                      <a:pt x="3526" y="3674"/>
                      <a:pt x="3526" y="3644"/>
                    </a:cubicBezTo>
                    <a:lnTo>
                      <a:pt x="3526" y="3644"/>
                    </a:lnTo>
                    <a:cubicBezTo>
                      <a:pt x="3556" y="3674"/>
                      <a:pt x="3587" y="3705"/>
                      <a:pt x="3587" y="3705"/>
                    </a:cubicBezTo>
                    <a:cubicBezTo>
                      <a:pt x="3597" y="3695"/>
                      <a:pt x="3604" y="3691"/>
                      <a:pt x="3608" y="3691"/>
                    </a:cubicBezTo>
                    <a:cubicBezTo>
                      <a:pt x="3617" y="3691"/>
                      <a:pt x="3617" y="3705"/>
                      <a:pt x="3617" y="3705"/>
                    </a:cubicBezTo>
                    <a:cubicBezTo>
                      <a:pt x="3627" y="3724"/>
                      <a:pt x="3639" y="3731"/>
                      <a:pt x="3651" y="3731"/>
                    </a:cubicBezTo>
                    <a:cubicBezTo>
                      <a:pt x="3677" y="3731"/>
                      <a:pt x="3699" y="3695"/>
                      <a:pt x="3678" y="3674"/>
                    </a:cubicBezTo>
                    <a:cubicBezTo>
                      <a:pt x="3678" y="3624"/>
                      <a:pt x="3678" y="3602"/>
                      <a:pt x="3688" y="3602"/>
                    </a:cubicBezTo>
                    <a:cubicBezTo>
                      <a:pt x="3696" y="3602"/>
                      <a:pt x="3711" y="3617"/>
                      <a:pt x="3739" y="3644"/>
                    </a:cubicBezTo>
                    <a:cubicBezTo>
                      <a:pt x="3744" y="3649"/>
                      <a:pt x="3749" y="3652"/>
                      <a:pt x="3752" y="3652"/>
                    </a:cubicBezTo>
                    <a:cubicBezTo>
                      <a:pt x="3767" y="3652"/>
                      <a:pt x="3758" y="3597"/>
                      <a:pt x="3708" y="3522"/>
                    </a:cubicBezTo>
                    <a:lnTo>
                      <a:pt x="3678" y="3431"/>
                    </a:lnTo>
                    <a:lnTo>
                      <a:pt x="3739" y="3522"/>
                    </a:lnTo>
                    <a:cubicBezTo>
                      <a:pt x="3784" y="3568"/>
                      <a:pt x="3807" y="3591"/>
                      <a:pt x="3819" y="3591"/>
                    </a:cubicBezTo>
                    <a:cubicBezTo>
                      <a:pt x="3830" y="3591"/>
                      <a:pt x="3830" y="3568"/>
                      <a:pt x="3830" y="3522"/>
                    </a:cubicBezTo>
                    <a:cubicBezTo>
                      <a:pt x="3848" y="3487"/>
                      <a:pt x="3855" y="3472"/>
                      <a:pt x="3858" y="3472"/>
                    </a:cubicBezTo>
                    <a:cubicBezTo>
                      <a:pt x="3860" y="3472"/>
                      <a:pt x="3860" y="3479"/>
                      <a:pt x="3860" y="3492"/>
                    </a:cubicBezTo>
                    <a:cubicBezTo>
                      <a:pt x="3869" y="3501"/>
                      <a:pt x="3876" y="3505"/>
                      <a:pt x="3882" y="3505"/>
                    </a:cubicBezTo>
                    <a:cubicBezTo>
                      <a:pt x="3896" y="3505"/>
                      <a:pt x="3909" y="3483"/>
                      <a:pt x="3952" y="3462"/>
                    </a:cubicBezTo>
                    <a:cubicBezTo>
                      <a:pt x="3982" y="3431"/>
                      <a:pt x="4012" y="3431"/>
                      <a:pt x="3982" y="3401"/>
                    </a:cubicBezTo>
                    <a:lnTo>
                      <a:pt x="4012" y="3370"/>
                    </a:lnTo>
                    <a:cubicBezTo>
                      <a:pt x="4029" y="3379"/>
                      <a:pt x="4043" y="3382"/>
                      <a:pt x="4054" y="3382"/>
                    </a:cubicBezTo>
                    <a:cubicBezTo>
                      <a:pt x="4083" y="3382"/>
                      <a:pt x="4087" y="3354"/>
                      <a:pt x="4043" y="3310"/>
                    </a:cubicBezTo>
                    <a:lnTo>
                      <a:pt x="4073" y="3310"/>
                    </a:lnTo>
                    <a:lnTo>
                      <a:pt x="4073" y="3340"/>
                    </a:lnTo>
                    <a:cubicBezTo>
                      <a:pt x="4104" y="3340"/>
                      <a:pt x="4134" y="3340"/>
                      <a:pt x="4256" y="3249"/>
                    </a:cubicBezTo>
                    <a:cubicBezTo>
                      <a:pt x="4408" y="3127"/>
                      <a:pt x="4408" y="3127"/>
                      <a:pt x="4377" y="3066"/>
                    </a:cubicBezTo>
                    <a:cubicBezTo>
                      <a:pt x="4359" y="3031"/>
                      <a:pt x="4362" y="3016"/>
                      <a:pt x="4374" y="3016"/>
                    </a:cubicBezTo>
                    <a:cubicBezTo>
                      <a:pt x="4382" y="3016"/>
                      <a:pt x="4395" y="3023"/>
                      <a:pt x="4408" y="3036"/>
                    </a:cubicBezTo>
                    <a:cubicBezTo>
                      <a:pt x="4419" y="3047"/>
                      <a:pt x="4430" y="3058"/>
                      <a:pt x="4438" y="3066"/>
                    </a:cubicBezTo>
                    <a:cubicBezTo>
                      <a:pt x="4438" y="3066"/>
                      <a:pt x="4451" y="3053"/>
                      <a:pt x="4478" y="3053"/>
                    </a:cubicBezTo>
                    <a:cubicBezTo>
                      <a:pt x="4492" y="3053"/>
                      <a:pt x="4509" y="3056"/>
                      <a:pt x="4529" y="3066"/>
                    </a:cubicBezTo>
                    <a:cubicBezTo>
                      <a:pt x="4590" y="3066"/>
                      <a:pt x="4590" y="3036"/>
                      <a:pt x="4590" y="3006"/>
                    </a:cubicBezTo>
                    <a:cubicBezTo>
                      <a:pt x="4559" y="2990"/>
                      <a:pt x="4552" y="2983"/>
                      <a:pt x="4556" y="2983"/>
                    </a:cubicBezTo>
                    <a:lnTo>
                      <a:pt x="4556" y="2983"/>
                    </a:lnTo>
                    <a:cubicBezTo>
                      <a:pt x="4559" y="2983"/>
                      <a:pt x="4575" y="2990"/>
                      <a:pt x="4590" y="3006"/>
                    </a:cubicBezTo>
                    <a:cubicBezTo>
                      <a:pt x="4605" y="3021"/>
                      <a:pt x="4628" y="3028"/>
                      <a:pt x="4643" y="3028"/>
                    </a:cubicBezTo>
                    <a:cubicBezTo>
                      <a:pt x="4658" y="3028"/>
                      <a:pt x="4666" y="3021"/>
                      <a:pt x="4651" y="3006"/>
                    </a:cubicBezTo>
                    <a:cubicBezTo>
                      <a:pt x="4651" y="2983"/>
                      <a:pt x="4686" y="2924"/>
                      <a:pt x="4729" y="2924"/>
                    </a:cubicBezTo>
                    <a:cubicBezTo>
                      <a:pt x="4743" y="2924"/>
                      <a:pt x="4758" y="2930"/>
                      <a:pt x="4772" y="2945"/>
                    </a:cubicBezTo>
                    <a:cubicBezTo>
                      <a:pt x="4772" y="2945"/>
                      <a:pt x="4772" y="2915"/>
                      <a:pt x="4803" y="2915"/>
                    </a:cubicBezTo>
                    <a:cubicBezTo>
                      <a:pt x="4772" y="2884"/>
                      <a:pt x="4803" y="2854"/>
                      <a:pt x="4833" y="2854"/>
                    </a:cubicBezTo>
                    <a:cubicBezTo>
                      <a:pt x="4863" y="2823"/>
                      <a:pt x="4894" y="2823"/>
                      <a:pt x="4924" y="2823"/>
                    </a:cubicBezTo>
                    <a:cubicBezTo>
                      <a:pt x="4924" y="2849"/>
                      <a:pt x="4924" y="2858"/>
                      <a:pt x="4927" y="2858"/>
                    </a:cubicBezTo>
                    <a:cubicBezTo>
                      <a:pt x="4930" y="2858"/>
                      <a:pt x="4937" y="2841"/>
                      <a:pt x="4955" y="2823"/>
                    </a:cubicBezTo>
                    <a:cubicBezTo>
                      <a:pt x="4955" y="2793"/>
                      <a:pt x="4955" y="2732"/>
                      <a:pt x="4955" y="2732"/>
                    </a:cubicBezTo>
                    <a:cubicBezTo>
                      <a:pt x="4924" y="2702"/>
                      <a:pt x="4924" y="2671"/>
                      <a:pt x="4955" y="2641"/>
                    </a:cubicBezTo>
                    <a:lnTo>
                      <a:pt x="4985" y="2671"/>
                    </a:lnTo>
                    <a:cubicBezTo>
                      <a:pt x="4985" y="2702"/>
                      <a:pt x="5015" y="2732"/>
                      <a:pt x="5015" y="2732"/>
                    </a:cubicBezTo>
                    <a:cubicBezTo>
                      <a:pt x="5015" y="2732"/>
                      <a:pt x="5046" y="2702"/>
                      <a:pt x="5015" y="2671"/>
                    </a:cubicBezTo>
                    <a:lnTo>
                      <a:pt x="5015" y="2671"/>
                    </a:lnTo>
                    <a:cubicBezTo>
                      <a:pt x="5031" y="2687"/>
                      <a:pt x="5046" y="2694"/>
                      <a:pt x="5061" y="2694"/>
                    </a:cubicBezTo>
                    <a:cubicBezTo>
                      <a:pt x="5076" y="2694"/>
                      <a:pt x="5091" y="2687"/>
                      <a:pt x="5107" y="2671"/>
                    </a:cubicBezTo>
                    <a:cubicBezTo>
                      <a:pt x="5137" y="2641"/>
                      <a:pt x="5167" y="2611"/>
                      <a:pt x="5167" y="2580"/>
                    </a:cubicBezTo>
                    <a:cubicBezTo>
                      <a:pt x="5185" y="2598"/>
                      <a:pt x="5206" y="2605"/>
                      <a:pt x="5226" y="2605"/>
                    </a:cubicBezTo>
                    <a:cubicBezTo>
                      <a:pt x="5274" y="2605"/>
                      <a:pt x="5319" y="2562"/>
                      <a:pt x="5319" y="2519"/>
                    </a:cubicBezTo>
                    <a:cubicBezTo>
                      <a:pt x="5289" y="2489"/>
                      <a:pt x="5319" y="2489"/>
                      <a:pt x="5350" y="2489"/>
                    </a:cubicBezTo>
                    <a:cubicBezTo>
                      <a:pt x="5365" y="2504"/>
                      <a:pt x="5373" y="2512"/>
                      <a:pt x="5376" y="2512"/>
                    </a:cubicBezTo>
                    <a:cubicBezTo>
                      <a:pt x="5380" y="2512"/>
                      <a:pt x="5380" y="2504"/>
                      <a:pt x="5380" y="2489"/>
                    </a:cubicBezTo>
                    <a:cubicBezTo>
                      <a:pt x="5380" y="2463"/>
                      <a:pt x="5386" y="2454"/>
                      <a:pt x="5394" y="2454"/>
                    </a:cubicBezTo>
                    <a:cubicBezTo>
                      <a:pt x="5406" y="2454"/>
                      <a:pt x="5423" y="2471"/>
                      <a:pt x="5441" y="2489"/>
                    </a:cubicBezTo>
                    <a:cubicBezTo>
                      <a:pt x="5471" y="2504"/>
                      <a:pt x="5487" y="2512"/>
                      <a:pt x="5494" y="2512"/>
                    </a:cubicBezTo>
                    <a:cubicBezTo>
                      <a:pt x="5502" y="2512"/>
                      <a:pt x="5502" y="2504"/>
                      <a:pt x="5502" y="2489"/>
                    </a:cubicBezTo>
                    <a:cubicBezTo>
                      <a:pt x="5532" y="2428"/>
                      <a:pt x="5563" y="2398"/>
                      <a:pt x="5593" y="2398"/>
                    </a:cubicBezTo>
                    <a:cubicBezTo>
                      <a:pt x="5593" y="2337"/>
                      <a:pt x="5623" y="2337"/>
                      <a:pt x="5593" y="2337"/>
                    </a:cubicBezTo>
                    <a:cubicBezTo>
                      <a:pt x="5563" y="2307"/>
                      <a:pt x="5563" y="2246"/>
                      <a:pt x="5563" y="2246"/>
                    </a:cubicBezTo>
                    <a:cubicBezTo>
                      <a:pt x="5573" y="2236"/>
                      <a:pt x="5579" y="2232"/>
                      <a:pt x="5584" y="2232"/>
                    </a:cubicBezTo>
                    <a:cubicBezTo>
                      <a:pt x="5593" y="2232"/>
                      <a:pt x="5593" y="2246"/>
                      <a:pt x="5593" y="2246"/>
                    </a:cubicBezTo>
                    <a:cubicBezTo>
                      <a:pt x="5563" y="2307"/>
                      <a:pt x="5593" y="2276"/>
                      <a:pt x="5623" y="2307"/>
                    </a:cubicBezTo>
                    <a:lnTo>
                      <a:pt x="5715" y="2307"/>
                    </a:lnTo>
                    <a:cubicBezTo>
                      <a:pt x="5715" y="2276"/>
                      <a:pt x="5745" y="2276"/>
                      <a:pt x="5775" y="2246"/>
                    </a:cubicBezTo>
                    <a:cubicBezTo>
                      <a:pt x="5836" y="2246"/>
                      <a:pt x="5867" y="2246"/>
                      <a:pt x="5836" y="2215"/>
                    </a:cubicBezTo>
                    <a:cubicBezTo>
                      <a:pt x="5818" y="2180"/>
                      <a:pt x="5811" y="2165"/>
                      <a:pt x="5814" y="2165"/>
                    </a:cubicBezTo>
                    <a:lnTo>
                      <a:pt x="5814" y="2165"/>
                    </a:lnTo>
                    <a:cubicBezTo>
                      <a:pt x="5816" y="2165"/>
                      <a:pt x="5824" y="2172"/>
                      <a:pt x="5836" y="2185"/>
                    </a:cubicBezTo>
                    <a:cubicBezTo>
                      <a:pt x="5842" y="2197"/>
                      <a:pt x="5853" y="2202"/>
                      <a:pt x="5868" y="2202"/>
                    </a:cubicBezTo>
                    <a:cubicBezTo>
                      <a:pt x="5930" y="2202"/>
                      <a:pt x="6049" y="2113"/>
                      <a:pt x="6049" y="2063"/>
                    </a:cubicBezTo>
                    <a:lnTo>
                      <a:pt x="6049" y="2094"/>
                    </a:lnTo>
                    <a:cubicBezTo>
                      <a:pt x="6064" y="2109"/>
                      <a:pt x="6072" y="2117"/>
                      <a:pt x="6083" y="2117"/>
                    </a:cubicBezTo>
                    <a:cubicBezTo>
                      <a:pt x="6094" y="2117"/>
                      <a:pt x="6110" y="2109"/>
                      <a:pt x="6140" y="2094"/>
                    </a:cubicBezTo>
                    <a:cubicBezTo>
                      <a:pt x="6140" y="2094"/>
                      <a:pt x="6201" y="2033"/>
                      <a:pt x="6262" y="2003"/>
                    </a:cubicBezTo>
                    <a:cubicBezTo>
                      <a:pt x="6322" y="1972"/>
                      <a:pt x="6383" y="1942"/>
                      <a:pt x="6353" y="1911"/>
                    </a:cubicBezTo>
                    <a:cubicBezTo>
                      <a:pt x="6383" y="1911"/>
                      <a:pt x="6383" y="1911"/>
                      <a:pt x="6383" y="1942"/>
                    </a:cubicBezTo>
                    <a:cubicBezTo>
                      <a:pt x="6383" y="1972"/>
                      <a:pt x="6414" y="1972"/>
                      <a:pt x="6414" y="1972"/>
                    </a:cubicBezTo>
                    <a:cubicBezTo>
                      <a:pt x="6444" y="1942"/>
                      <a:pt x="6444" y="1911"/>
                      <a:pt x="6414" y="1881"/>
                    </a:cubicBezTo>
                    <a:cubicBezTo>
                      <a:pt x="6414" y="1851"/>
                      <a:pt x="6414" y="1851"/>
                      <a:pt x="6474" y="1851"/>
                    </a:cubicBezTo>
                    <a:cubicBezTo>
                      <a:pt x="6483" y="1859"/>
                      <a:pt x="6495" y="1863"/>
                      <a:pt x="6509" y="1863"/>
                    </a:cubicBezTo>
                    <a:cubicBezTo>
                      <a:pt x="6547" y="1863"/>
                      <a:pt x="6596" y="1834"/>
                      <a:pt x="6596" y="1790"/>
                    </a:cubicBezTo>
                    <a:cubicBezTo>
                      <a:pt x="6626" y="1790"/>
                      <a:pt x="6657" y="1790"/>
                      <a:pt x="6657" y="1820"/>
                    </a:cubicBezTo>
                    <a:cubicBezTo>
                      <a:pt x="6668" y="1831"/>
                      <a:pt x="6683" y="1838"/>
                      <a:pt x="6698" y="1838"/>
                    </a:cubicBezTo>
                    <a:cubicBezTo>
                      <a:pt x="6724" y="1838"/>
                      <a:pt x="6748" y="1817"/>
                      <a:pt x="6748" y="1759"/>
                    </a:cubicBezTo>
                    <a:cubicBezTo>
                      <a:pt x="6778" y="1759"/>
                      <a:pt x="6778" y="1759"/>
                      <a:pt x="6778" y="1790"/>
                    </a:cubicBezTo>
                    <a:cubicBezTo>
                      <a:pt x="6796" y="1807"/>
                      <a:pt x="6803" y="1825"/>
                      <a:pt x="6806" y="1825"/>
                    </a:cubicBezTo>
                    <a:cubicBezTo>
                      <a:pt x="6809" y="1825"/>
                      <a:pt x="6809" y="1816"/>
                      <a:pt x="6809" y="1790"/>
                    </a:cubicBezTo>
                    <a:cubicBezTo>
                      <a:pt x="6831" y="1745"/>
                      <a:pt x="6853" y="1717"/>
                      <a:pt x="6887" y="1717"/>
                    </a:cubicBezTo>
                    <a:cubicBezTo>
                      <a:pt x="6900" y="1717"/>
                      <a:pt x="6914" y="1721"/>
                      <a:pt x="6930" y="1729"/>
                    </a:cubicBezTo>
                    <a:cubicBezTo>
                      <a:pt x="6961" y="1729"/>
                      <a:pt x="6961" y="1699"/>
                      <a:pt x="6961" y="1668"/>
                    </a:cubicBezTo>
                    <a:cubicBezTo>
                      <a:pt x="6959" y="1667"/>
                      <a:pt x="6958" y="1666"/>
                      <a:pt x="6957" y="1664"/>
                    </a:cubicBezTo>
                    <a:lnTo>
                      <a:pt x="6957" y="1664"/>
                    </a:lnTo>
                    <a:cubicBezTo>
                      <a:pt x="6970" y="1677"/>
                      <a:pt x="6977" y="1683"/>
                      <a:pt x="6980" y="1683"/>
                    </a:cubicBezTo>
                    <a:cubicBezTo>
                      <a:pt x="6984" y="1683"/>
                      <a:pt x="6976" y="1668"/>
                      <a:pt x="6961" y="1638"/>
                    </a:cubicBezTo>
                    <a:cubicBezTo>
                      <a:pt x="6961" y="1623"/>
                      <a:pt x="6968" y="1615"/>
                      <a:pt x="6976" y="1615"/>
                    </a:cubicBezTo>
                    <a:cubicBezTo>
                      <a:pt x="6984" y="1615"/>
                      <a:pt x="6991" y="1623"/>
                      <a:pt x="6991" y="1638"/>
                    </a:cubicBezTo>
                    <a:lnTo>
                      <a:pt x="7052" y="1638"/>
                    </a:lnTo>
                    <a:cubicBezTo>
                      <a:pt x="7052" y="1638"/>
                      <a:pt x="7143" y="1577"/>
                      <a:pt x="7234" y="1516"/>
                    </a:cubicBezTo>
                    <a:cubicBezTo>
                      <a:pt x="7386" y="1486"/>
                      <a:pt x="7417" y="1456"/>
                      <a:pt x="7417" y="1425"/>
                    </a:cubicBezTo>
                    <a:cubicBezTo>
                      <a:pt x="7417" y="1395"/>
                      <a:pt x="7417" y="1395"/>
                      <a:pt x="7447" y="1395"/>
                    </a:cubicBezTo>
                    <a:cubicBezTo>
                      <a:pt x="7477" y="1425"/>
                      <a:pt x="7508" y="1425"/>
                      <a:pt x="7508" y="1425"/>
                    </a:cubicBezTo>
                    <a:cubicBezTo>
                      <a:pt x="7523" y="1410"/>
                      <a:pt x="7538" y="1402"/>
                      <a:pt x="7550" y="1402"/>
                    </a:cubicBezTo>
                    <a:cubicBezTo>
                      <a:pt x="7561" y="1402"/>
                      <a:pt x="7569" y="1410"/>
                      <a:pt x="7569" y="1425"/>
                    </a:cubicBezTo>
                    <a:cubicBezTo>
                      <a:pt x="7569" y="1395"/>
                      <a:pt x="7569" y="1395"/>
                      <a:pt x="7599" y="1395"/>
                    </a:cubicBezTo>
                    <a:cubicBezTo>
                      <a:pt x="7599" y="1407"/>
                      <a:pt x="7604" y="1415"/>
                      <a:pt x="7610" y="1415"/>
                    </a:cubicBezTo>
                    <a:cubicBezTo>
                      <a:pt x="7619" y="1415"/>
                      <a:pt x="7629" y="1400"/>
                      <a:pt x="7629" y="1364"/>
                    </a:cubicBezTo>
                    <a:cubicBezTo>
                      <a:pt x="7629" y="1334"/>
                      <a:pt x="7629" y="1319"/>
                      <a:pt x="7633" y="1319"/>
                    </a:cubicBezTo>
                    <a:cubicBezTo>
                      <a:pt x="7637" y="1319"/>
                      <a:pt x="7645" y="1334"/>
                      <a:pt x="7660" y="1364"/>
                    </a:cubicBezTo>
                    <a:cubicBezTo>
                      <a:pt x="7660" y="1381"/>
                      <a:pt x="7679" y="1389"/>
                      <a:pt x="7690" y="1392"/>
                    </a:cubicBezTo>
                    <a:lnTo>
                      <a:pt x="7690" y="1392"/>
                    </a:lnTo>
                    <a:cubicBezTo>
                      <a:pt x="7692" y="1363"/>
                      <a:pt x="7721" y="1333"/>
                      <a:pt x="7721" y="1304"/>
                    </a:cubicBezTo>
                    <a:cubicBezTo>
                      <a:pt x="7736" y="1304"/>
                      <a:pt x="7751" y="1296"/>
                      <a:pt x="7762" y="1296"/>
                    </a:cubicBezTo>
                    <a:cubicBezTo>
                      <a:pt x="7774" y="1296"/>
                      <a:pt x="7781" y="1304"/>
                      <a:pt x="7781" y="1334"/>
                    </a:cubicBezTo>
                    <a:cubicBezTo>
                      <a:pt x="7812" y="1334"/>
                      <a:pt x="7903" y="1273"/>
                      <a:pt x="7903" y="1243"/>
                    </a:cubicBezTo>
                    <a:cubicBezTo>
                      <a:pt x="7888" y="1228"/>
                      <a:pt x="7888" y="1220"/>
                      <a:pt x="7892" y="1220"/>
                    </a:cubicBezTo>
                    <a:lnTo>
                      <a:pt x="7892" y="1220"/>
                    </a:lnTo>
                    <a:cubicBezTo>
                      <a:pt x="7895" y="1220"/>
                      <a:pt x="7903" y="1228"/>
                      <a:pt x="7903" y="1243"/>
                    </a:cubicBezTo>
                    <a:cubicBezTo>
                      <a:pt x="7913" y="1253"/>
                      <a:pt x="7920" y="1256"/>
                      <a:pt x="7926" y="1256"/>
                    </a:cubicBezTo>
                    <a:cubicBezTo>
                      <a:pt x="7937" y="1256"/>
                      <a:pt x="7944" y="1243"/>
                      <a:pt x="7964" y="1243"/>
                    </a:cubicBezTo>
                    <a:cubicBezTo>
                      <a:pt x="7964" y="1234"/>
                      <a:pt x="7966" y="1230"/>
                      <a:pt x="7970" y="1230"/>
                    </a:cubicBezTo>
                    <a:cubicBezTo>
                      <a:pt x="7979" y="1230"/>
                      <a:pt x="7994" y="1252"/>
                      <a:pt x="7994" y="1273"/>
                    </a:cubicBezTo>
                    <a:cubicBezTo>
                      <a:pt x="7994" y="1304"/>
                      <a:pt x="7994" y="1304"/>
                      <a:pt x="8055" y="1304"/>
                    </a:cubicBezTo>
                    <a:cubicBezTo>
                      <a:pt x="8055" y="1273"/>
                      <a:pt x="8116" y="1243"/>
                      <a:pt x="8177" y="1212"/>
                    </a:cubicBezTo>
                    <a:cubicBezTo>
                      <a:pt x="8268" y="1182"/>
                      <a:pt x="8268" y="1152"/>
                      <a:pt x="8298" y="1091"/>
                    </a:cubicBezTo>
                    <a:lnTo>
                      <a:pt x="8298" y="1000"/>
                    </a:lnTo>
                    <a:lnTo>
                      <a:pt x="8329" y="1091"/>
                    </a:lnTo>
                    <a:cubicBezTo>
                      <a:pt x="8329" y="1121"/>
                      <a:pt x="8359" y="1182"/>
                      <a:pt x="8359" y="1182"/>
                    </a:cubicBezTo>
                    <a:cubicBezTo>
                      <a:pt x="8389" y="1152"/>
                      <a:pt x="8359" y="1121"/>
                      <a:pt x="8359" y="1091"/>
                    </a:cubicBezTo>
                    <a:cubicBezTo>
                      <a:pt x="8359" y="1076"/>
                      <a:pt x="8359" y="1068"/>
                      <a:pt x="8367" y="1068"/>
                    </a:cubicBezTo>
                    <a:cubicBezTo>
                      <a:pt x="8374" y="1068"/>
                      <a:pt x="8389" y="1076"/>
                      <a:pt x="8420" y="1091"/>
                    </a:cubicBezTo>
                    <a:cubicBezTo>
                      <a:pt x="8481" y="1091"/>
                      <a:pt x="8481" y="1091"/>
                      <a:pt x="8481" y="1060"/>
                    </a:cubicBezTo>
                    <a:lnTo>
                      <a:pt x="8572" y="1060"/>
                    </a:lnTo>
                    <a:cubicBezTo>
                      <a:pt x="8572" y="1060"/>
                      <a:pt x="8572" y="1060"/>
                      <a:pt x="8572" y="1030"/>
                    </a:cubicBezTo>
                    <a:cubicBezTo>
                      <a:pt x="8557" y="1015"/>
                      <a:pt x="8557" y="1007"/>
                      <a:pt x="8564" y="1007"/>
                    </a:cubicBezTo>
                    <a:cubicBezTo>
                      <a:pt x="8572" y="1007"/>
                      <a:pt x="8587" y="1015"/>
                      <a:pt x="8602" y="1030"/>
                    </a:cubicBezTo>
                    <a:cubicBezTo>
                      <a:pt x="8615" y="1056"/>
                      <a:pt x="8633" y="1065"/>
                      <a:pt x="8650" y="1065"/>
                    </a:cubicBezTo>
                    <a:cubicBezTo>
                      <a:pt x="8673" y="1065"/>
                      <a:pt x="8693" y="1048"/>
                      <a:pt x="8693" y="1030"/>
                    </a:cubicBezTo>
                    <a:cubicBezTo>
                      <a:pt x="8663" y="1000"/>
                      <a:pt x="8693" y="1000"/>
                      <a:pt x="8724" y="1000"/>
                    </a:cubicBezTo>
                    <a:cubicBezTo>
                      <a:pt x="8724" y="969"/>
                      <a:pt x="8754" y="969"/>
                      <a:pt x="8754" y="939"/>
                    </a:cubicBezTo>
                    <a:lnTo>
                      <a:pt x="8784" y="939"/>
                    </a:lnTo>
                    <a:cubicBezTo>
                      <a:pt x="8791" y="933"/>
                      <a:pt x="8795" y="930"/>
                      <a:pt x="8799" y="930"/>
                    </a:cubicBezTo>
                    <a:cubicBezTo>
                      <a:pt x="8814" y="930"/>
                      <a:pt x="8809" y="969"/>
                      <a:pt x="8784" y="969"/>
                    </a:cubicBezTo>
                    <a:lnTo>
                      <a:pt x="8815" y="1000"/>
                    </a:lnTo>
                    <a:cubicBezTo>
                      <a:pt x="8845" y="969"/>
                      <a:pt x="8876" y="969"/>
                      <a:pt x="8876" y="939"/>
                    </a:cubicBezTo>
                    <a:cubicBezTo>
                      <a:pt x="8876" y="893"/>
                      <a:pt x="8876" y="870"/>
                      <a:pt x="8879" y="870"/>
                    </a:cubicBezTo>
                    <a:cubicBezTo>
                      <a:pt x="8883" y="870"/>
                      <a:pt x="8891" y="893"/>
                      <a:pt x="8906" y="939"/>
                    </a:cubicBezTo>
                    <a:cubicBezTo>
                      <a:pt x="8906" y="956"/>
                      <a:pt x="8916" y="974"/>
                      <a:pt x="8925" y="974"/>
                    </a:cubicBezTo>
                    <a:cubicBezTo>
                      <a:pt x="8931" y="974"/>
                      <a:pt x="8936" y="964"/>
                      <a:pt x="8936" y="939"/>
                    </a:cubicBezTo>
                    <a:cubicBezTo>
                      <a:pt x="8936" y="913"/>
                      <a:pt x="8942" y="904"/>
                      <a:pt x="8950" y="904"/>
                    </a:cubicBezTo>
                    <a:cubicBezTo>
                      <a:pt x="8962" y="904"/>
                      <a:pt x="8980" y="921"/>
                      <a:pt x="8997" y="939"/>
                    </a:cubicBezTo>
                    <a:cubicBezTo>
                      <a:pt x="8997" y="969"/>
                      <a:pt x="8997" y="984"/>
                      <a:pt x="9001" y="984"/>
                    </a:cubicBezTo>
                    <a:cubicBezTo>
                      <a:pt x="9005" y="984"/>
                      <a:pt x="9012" y="969"/>
                      <a:pt x="9028" y="939"/>
                    </a:cubicBezTo>
                    <a:cubicBezTo>
                      <a:pt x="9088" y="908"/>
                      <a:pt x="9149" y="878"/>
                      <a:pt x="9210" y="848"/>
                    </a:cubicBezTo>
                    <a:cubicBezTo>
                      <a:pt x="9251" y="848"/>
                      <a:pt x="9291" y="834"/>
                      <a:pt x="9314" y="834"/>
                    </a:cubicBezTo>
                    <a:cubicBezTo>
                      <a:pt x="9325" y="834"/>
                      <a:pt x="9332" y="837"/>
                      <a:pt x="9332" y="848"/>
                    </a:cubicBezTo>
                    <a:cubicBezTo>
                      <a:pt x="9342" y="880"/>
                      <a:pt x="9353" y="897"/>
                      <a:pt x="9361" y="905"/>
                    </a:cubicBezTo>
                    <a:lnTo>
                      <a:pt x="9361" y="905"/>
                    </a:lnTo>
                    <a:cubicBezTo>
                      <a:pt x="9332" y="817"/>
                      <a:pt x="9363" y="817"/>
                      <a:pt x="9423" y="817"/>
                    </a:cubicBezTo>
                    <a:cubicBezTo>
                      <a:pt x="9484" y="817"/>
                      <a:pt x="9514" y="787"/>
                      <a:pt x="9514" y="756"/>
                    </a:cubicBezTo>
                    <a:lnTo>
                      <a:pt x="9484" y="756"/>
                    </a:lnTo>
                    <a:cubicBezTo>
                      <a:pt x="9466" y="721"/>
                      <a:pt x="9469" y="706"/>
                      <a:pt x="9487" y="706"/>
                    </a:cubicBezTo>
                    <a:cubicBezTo>
                      <a:pt x="9499" y="706"/>
                      <a:pt x="9519" y="713"/>
                      <a:pt x="9544" y="726"/>
                    </a:cubicBezTo>
                    <a:cubicBezTo>
                      <a:pt x="9544" y="720"/>
                      <a:pt x="9544" y="718"/>
                      <a:pt x="9545" y="718"/>
                    </a:cubicBezTo>
                    <a:cubicBezTo>
                      <a:pt x="9545" y="718"/>
                      <a:pt x="9550" y="762"/>
                      <a:pt x="9575" y="787"/>
                    </a:cubicBezTo>
                    <a:cubicBezTo>
                      <a:pt x="9575" y="808"/>
                      <a:pt x="9590" y="830"/>
                      <a:pt x="9599" y="830"/>
                    </a:cubicBezTo>
                    <a:cubicBezTo>
                      <a:pt x="9603" y="830"/>
                      <a:pt x="9605" y="826"/>
                      <a:pt x="9605" y="817"/>
                    </a:cubicBezTo>
                    <a:cubicBezTo>
                      <a:pt x="9636" y="817"/>
                      <a:pt x="9666" y="817"/>
                      <a:pt x="9636" y="787"/>
                    </a:cubicBezTo>
                    <a:cubicBezTo>
                      <a:pt x="9636" y="756"/>
                      <a:pt x="9636" y="756"/>
                      <a:pt x="9636" y="756"/>
                    </a:cubicBezTo>
                    <a:cubicBezTo>
                      <a:pt x="9666" y="756"/>
                      <a:pt x="9666" y="756"/>
                      <a:pt x="9696" y="696"/>
                    </a:cubicBezTo>
                    <a:cubicBezTo>
                      <a:pt x="9696" y="665"/>
                      <a:pt x="9696" y="665"/>
                      <a:pt x="9727" y="665"/>
                    </a:cubicBezTo>
                    <a:cubicBezTo>
                      <a:pt x="9757" y="696"/>
                      <a:pt x="9788" y="696"/>
                      <a:pt x="9788" y="696"/>
                    </a:cubicBezTo>
                    <a:lnTo>
                      <a:pt x="9788" y="726"/>
                    </a:lnTo>
                    <a:cubicBezTo>
                      <a:pt x="9788" y="756"/>
                      <a:pt x="9818" y="787"/>
                      <a:pt x="9818" y="787"/>
                    </a:cubicBezTo>
                    <a:cubicBezTo>
                      <a:pt x="9848" y="787"/>
                      <a:pt x="9848" y="756"/>
                      <a:pt x="9848" y="756"/>
                    </a:cubicBezTo>
                    <a:cubicBezTo>
                      <a:pt x="9818" y="696"/>
                      <a:pt x="10304" y="635"/>
                      <a:pt x="10335" y="635"/>
                    </a:cubicBezTo>
                    <a:cubicBezTo>
                      <a:pt x="10395" y="635"/>
                      <a:pt x="10456" y="635"/>
                      <a:pt x="10426" y="604"/>
                    </a:cubicBezTo>
                    <a:cubicBezTo>
                      <a:pt x="10426" y="574"/>
                      <a:pt x="10517" y="574"/>
                      <a:pt x="10639" y="544"/>
                    </a:cubicBezTo>
                    <a:cubicBezTo>
                      <a:pt x="10760" y="513"/>
                      <a:pt x="10851" y="513"/>
                      <a:pt x="10851" y="483"/>
                    </a:cubicBezTo>
                    <a:lnTo>
                      <a:pt x="10912" y="483"/>
                    </a:lnTo>
                    <a:cubicBezTo>
                      <a:pt x="10943" y="452"/>
                      <a:pt x="10973" y="422"/>
                      <a:pt x="11003" y="422"/>
                    </a:cubicBezTo>
                    <a:cubicBezTo>
                      <a:pt x="11019" y="407"/>
                      <a:pt x="11026" y="399"/>
                      <a:pt x="11030" y="399"/>
                    </a:cubicBezTo>
                    <a:cubicBezTo>
                      <a:pt x="11034" y="399"/>
                      <a:pt x="11034" y="407"/>
                      <a:pt x="11034" y="422"/>
                    </a:cubicBezTo>
                    <a:cubicBezTo>
                      <a:pt x="11034" y="452"/>
                      <a:pt x="11034" y="483"/>
                      <a:pt x="11064" y="483"/>
                    </a:cubicBezTo>
                    <a:cubicBezTo>
                      <a:pt x="11095" y="483"/>
                      <a:pt x="11095" y="452"/>
                      <a:pt x="11095" y="422"/>
                    </a:cubicBezTo>
                    <a:cubicBezTo>
                      <a:pt x="11064" y="392"/>
                      <a:pt x="11095" y="392"/>
                      <a:pt x="11095" y="392"/>
                    </a:cubicBezTo>
                    <a:cubicBezTo>
                      <a:pt x="11125" y="392"/>
                      <a:pt x="11125" y="392"/>
                      <a:pt x="11125" y="422"/>
                    </a:cubicBezTo>
                    <a:lnTo>
                      <a:pt x="11125" y="483"/>
                    </a:lnTo>
                    <a:lnTo>
                      <a:pt x="11155" y="483"/>
                    </a:lnTo>
                    <a:cubicBezTo>
                      <a:pt x="11155" y="452"/>
                      <a:pt x="11155" y="452"/>
                      <a:pt x="11155" y="452"/>
                    </a:cubicBezTo>
                    <a:cubicBezTo>
                      <a:pt x="11186" y="452"/>
                      <a:pt x="11186" y="452"/>
                      <a:pt x="11186" y="513"/>
                    </a:cubicBezTo>
                    <a:cubicBezTo>
                      <a:pt x="11186" y="544"/>
                      <a:pt x="11193" y="559"/>
                      <a:pt x="11201" y="559"/>
                    </a:cubicBezTo>
                    <a:cubicBezTo>
                      <a:pt x="11209" y="559"/>
                      <a:pt x="11216" y="544"/>
                      <a:pt x="11216" y="513"/>
                    </a:cubicBezTo>
                    <a:lnTo>
                      <a:pt x="11247" y="483"/>
                    </a:lnTo>
                    <a:cubicBezTo>
                      <a:pt x="11255" y="501"/>
                      <a:pt x="11264" y="508"/>
                      <a:pt x="11273" y="508"/>
                    </a:cubicBezTo>
                    <a:cubicBezTo>
                      <a:pt x="11295" y="508"/>
                      <a:pt x="11316" y="465"/>
                      <a:pt x="11338" y="422"/>
                    </a:cubicBezTo>
                    <a:cubicBezTo>
                      <a:pt x="11353" y="468"/>
                      <a:pt x="11361" y="490"/>
                      <a:pt x="11368" y="490"/>
                    </a:cubicBezTo>
                    <a:cubicBezTo>
                      <a:pt x="11376" y="490"/>
                      <a:pt x="11383" y="468"/>
                      <a:pt x="11399" y="422"/>
                    </a:cubicBezTo>
                    <a:cubicBezTo>
                      <a:pt x="11399" y="407"/>
                      <a:pt x="11399" y="399"/>
                      <a:pt x="11402" y="399"/>
                    </a:cubicBezTo>
                    <a:cubicBezTo>
                      <a:pt x="11406" y="399"/>
                      <a:pt x="11414" y="407"/>
                      <a:pt x="11429" y="422"/>
                    </a:cubicBezTo>
                    <a:cubicBezTo>
                      <a:pt x="11459" y="452"/>
                      <a:pt x="11459" y="452"/>
                      <a:pt x="11520" y="452"/>
                    </a:cubicBezTo>
                    <a:cubicBezTo>
                      <a:pt x="11520" y="422"/>
                      <a:pt x="11672" y="422"/>
                      <a:pt x="11824" y="392"/>
                    </a:cubicBezTo>
                    <a:cubicBezTo>
                      <a:pt x="12006" y="392"/>
                      <a:pt x="12098" y="392"/>
                      <a:pt x="12098" y="361"/>
                    </a:cubicBezTo>
                    <a:cubicBezTo>
                      <a:pt x="12128" y="361"/>
                      <a:pt x="12128" y="361"/>
                      <a:pt x="12158" y="392"/>
                    </a:cubicBezTo>
                    <a:cubicBezTo>
                      <a:pt x="12158" y="404"/>
                      <a:pt x="12158" y="412"/>
                      <a:pt x="12161" y="412"/>
                    </a:cubicBezTo>
                    <a:cubicBezTo>
                      <a:pt x="12164" y="412"/>
                      <a:pt x="12171" y="397"/>
                      <a:pt x="12189" y="361"/>
                    </a:cubicBezTo>
                    <a:cubicBezTo>
                      <a:pt x="12207" y="343"/>
                      <a:pt x="12215" y="313"/>
                      <a:pt x="12217" y="313"/>
                    </a:cubicBezTo>
                    <a:cubicBezTo>
                      <a:pt x="12219" y="313"/>
                      <a:pt x="12219" y="325"/>
                      <a:pt x="12219" y="361"/>
                    </a:cubicBezTo>
                    <a:cubicBezTo>
                      <a:pt x="12219" y="392"/>
                      <a:pt x="12250" y="392"/>
                      <a:pt x="12341" y="392"/>
                    </a:cubicBezTo>
                    <a:cubicBezTo>
                      <a:pt x="12371" y="392"/>
                      <a:pt x="12462" y="392"/>
                      <a:pt x="12462" y="361"/>
                    </a:cubicBezTo>
                    <a:cubicBezTo>
                      <a:pt x="12478" y="346"/>
                      <a:pt x="12485" y="338"/>
                      <a:pt x="12489" y="338"/>
                    </a:cubicBezTo>
                    <a:cubicBezTo>
                      <a:pt x="12493" y="338"/>
                      <a:pt x="12493" y="346"/>
                      <a:pt x="12493" y="361"/>
                    </a:cubicBezTo>
                    <a:cubicBezTo>
                      <a:pt x="12474" y="399"/>
                      <a:pt x="12502" y="425"/>
                      <a:pt x="12540" y="425"/>
                    </a:cubicBezTo>
                    <a:cubicBezTo>
                      <a:pt x="12563" y="425"/>
                      <a:pt x="12591" y="415"/>
                      <a:pt x="12614" y="392"/>
                    </a:cubicBezTo>
                    <a:cubicBezTo>
                      <a:pt x="12645" y="392"/>
                      <a:pt x="12645" y="392"/>
                      <a:pt x="12645" y="422"/>
                    </a:cubicBezTo>
                    <a:cubicBezTo>
                      <a:pt x="12675" y="422"/>
                      <a:pt x="12706" y="422"/>
                      <a:pt x="12766" y="392"/>
                    </a:cubicBezTo>
                    <a:lnTo>
                      <a:pt x="12888" y="392"/>
                    </a:lnTo>
                    <a:cubicBezTo>
                      <a:pt x="12918" y="392"/>
                      <a:pt x="12979" y="361"/>
                      <a:pt x="12979" y="361"/>
                    </a:cubicBezTo>
                    <a:cubicBezTo>
                      <a:pt x="12979" y="392"/>
                      <a:pt x="13101" y="392"/>
                      <a:pt x="13222" y="392"/>
                    </a:cubicBezTo>
                    <a:cubicBezTo>
                      <a:pt x="13374" y="422"/>
                      <a:pt x="13465" y="422"/>
                      <a:pt x="13496" y="452"/>
                    </a:cubicBezTo>
                    <a:cubicBezTo>
                      <a:pt x="13496" y="452"/>
                      <a:pt x="13526" y="452"/>
                      <a:pt x="13526" y="422"/>
                    </a:cubicBezTo>
                    <a:cubicBezTo>
                      <a:pt x="13544" y="386"/>
                      <a:pt x="13562" y="372"/>
                      <a:pt x="13574" y="372"/>
                    </a:cubicBezTo>
                    <a:cubicBezTo>
                      <a:pt x="13582" y="372"/>
                      <a:pt x="13587" y="379"/>
                      <a:pt x="13587" y="392"/>
                    </a:cubicBezTo>
                    <a:cubicBezTo>
                      <a:pt x="13604" y="442"/>
                      <a:pt x="13630" y="464"/>
                      <a:pt x="13655" y="464"/>
                    </a:cubicBezTo>
                    <a:cubicBezTo>
                      <a:pt x="13675" y="464"/>
                      <a:pt x="13695" y="449"/>
                      <a:pt x="13709" y="422"/>
                    </a:cubicBezTo>
                    <a:lnTo>
                      <a:pt x="13709" y="452"/>
                    </a:lnTo>
                    <a:cubicBezTo>
                      <a:pt x="13720" y="476"/>
                      <a:pt x="13736" y="486"/>
                      <a:pt x="13752" y="486"/>
                    </a:cubicBezTo>
                    <a:cubicBezTo>
                      <a:pt x="13777" y="486"/>
                      <a:pt x="13800" y="460"/>
                      <a:pt x="13800" y="422"/>
                    </a:cubicBezTo>
                    <a:cubicBezTo>
                      <a:pt x="13821" y="444"/>
                      <a:pt x="13828" y="465"/>
                      <a:pt x="13840" y="465"/>
                    </a:cubicBezTo>
                    <a:cubicBezTo>
                      <a:pt x="13845" y="465"/>
                      <a:pt x="13852" y="461"/>
                      <a:pt x="13861" y="452"/>
                    </a:cubicBezTo>
                    <a:cubicBezTo>
                      <a:pt x="13891" y="452"/>
                      <a:pt x="13891" y="452"/>
                      <a:pt x="13861" y="513"/>
                    </a:cubicBezTo>
                    <a:cubicBezTo>
                      <a:pt x="13861" y="574"/>
                      <a:pt x="13861" y="604"/>
                      <a:pt x="13891" y="604"/>
                    </a:cubicBezTo>
                    <a:cubicBezTo>
                      <a:pt x="13891" y="604"/>
                      <a:pt x="13921" y="574"/>
                      <a:pt x="13921" y="544"/>
                    </a:cubicBezTo>
                    <a:lnTo>
                      <a:pt x="13952" y="544"/>
                    </a:lnTo>
                    <a:cubicBezTo>
                      <a:pt x="13952" y="544"/>
                      <a:pt x="13982" y="544"/>
                      <a:pt x="13982" y="513"/>
                    </a:cubicBezTo>
                    <a:cubicBezTo>
                      <a:pt x="13982" y="483"/>
                      <a:pt x="13982" y="483"/>
                      <a:pt x="14013" y="483"/>
                    </a:cubicBezTo>
                    <a:cubicBezTo>
                      <a:pt x="14013" y="492"/>
                      <a:pt x="14015" y="495"/>
                      <a:pt x="14018" y="495"/>
                    </a:cubicBezTo>
                    <a:cubicBezTo>
                      <a:pt x="14025" y="495"/>
                      <a:pt x="14034" y="474"/>
                      <a:pt x="14013" y="452"/>
                    </a:cubicBezTo>
                    <a:cubicBezTo>
                      <a:pt x="14013" y="392"/>
                      <a:pt x="14013" y="361"/>
                      <a:pt x="14043" y="361"/>
                    </a:cubicBezTo>
                    <a:lnTo>
                      <a:pt x="14043" y="300"/>
                    </a:lnTo>
                    <a:cubicBezTo>
                      <a:pt x="14073" y="240"/>
                      <a:pt x="14073" y="209"/>
                      <a:pt x="14043" y="179"/>
                    </a:cubicBezTo>
                    <a:cubicBezTo>
                      <a:pt x="13987" y="141"/>
                      <a:pt x="13942" y="115"/>
                      <a:pt x="13916" y="115"/>
                    </a:cubicBezTo>
                    <a:cubicBezTo>
                      <a:pt x="13900" y="115"/>
                      <a:pt x="13891" y="125"/>
                      <a:pt x="13891" y="149"/>
                    </a:cubicBezTo>
                    <a:cubicBezTo>
                      <a:pt x="13891" y="149"/>
                      <a:pt x="13861" y="179"/>
                      <a:pt x="13861" y="179"/>
                    </a:cubicBezTo>
                    <a:cubicBezTo>
                      <a:pt x="13830" y="179"/>
                      <a:pt x="13800" y="149"/>
                      <a:pt x="13800" y="149"/>
                    </a:cubicBezTo>
                    <a:cubicBezTo>
                      <a:pt x="13800" y="118"/>
                      <a:pt x="13739" y="118"/>
                      <a:pt x="13648" y="88"/>
                    </a:cubicBezTo>
                    <a:cubicBezTo>
                      <a:pt x="13526" y="88"/>
                      <a:pt x="13465" y="88"/>
                      <a:pt x="13435" y="57"/>
                    </a:cubicBezTo>
                    <a:cubicBezTo>
                      <a:pt x="13405" y="27"/>
                      <a:pt x="13405" y="27"/>
                      <a:pt x="13405" y="27"/>
                    </a:cubicBezTo>
                    <a:cubicBezTo>
                      <a:pt x="13405" y="37"/>
                      <a:pt x="13391" y="40"/>
                      <a:pt x="13367" y="40"/>
                    </a:cubicBezTo>
                    <a:cubicBezTo>
                      <a:pt x="13320" y="40"/>
                      <a:pt x="13232" y="27"/>
                      <a:pt x="13131" y="27"/>
                    </a:cubicBezTo>
                    <a:cubicBezTo>
                      <a:pt x="13095" y="18"/>
                      <a:pt x="13057" y="14"/>
                      <a:pt x="13021" y="14"/>
                    </a:cubicBezTo>
                    <a:cubicBezTo>
                      <a:pt x="12934" y="14"/>
                      <a:pt x="12858" y="36"/>
                      <a:pt x="12858" y="57"/>
                    </a:cubicBezTo>
                    <a:lnTo>
                      <a:pt x="12827" y="57"/>
                    </a:lnTo>
                    <a:cubicBezTo>
                      <a:pt x="12827" y="27"/>
                      <a:pt x="12766" y="27"/>
                      <a:pt x="12736" y="27"/>
                    </a:cubicBezTo>
                    <a:cubicBezTo>
                      <a:pt x="12706" y="57"/>
                      <a:pt x="12645" y="57"/>
                      <a:pt x="12645" y="57"/>
                    </a:cubicBezTo>
                    <a:cubicBezTo>
                      <a:pt x="12645" y="27"/>
                      <a:pt x="12645" y="27"/>
                      <a:pt x="12584" y="27"/>
                    </a:cubicBezTo>
                    <a:cubicBezTo>
                      <a:pt x="12554" y="27"/>
                      <a:pt x="12523" y="27"/>
                      <a:pt x="12523" y="57"/>
                    </a:cubicBezTo>
                    <a:cubicBezTo>
                      <a:pt x="12523" y="57"/>
                      <a:pt x="12371" y="57"/>
                      <a:pt x="12310" y="27"/>
                    </a:cubicBezTo>
                    <a:cubicBezTo>
                      <a:pt x="12301" y="8"/>
                      <a:pt x="12294" y="1"/>
                      <a:pt x="12289"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5"/>
              <p:cNvSpPr/>
              <p:nvPr/>
            </p:nvSpPr>
            <p:spPr>
              <a:xfrm>
                <a:off x="5815200" y="3069925"/>
                <a:ext cx="104500" cy="67200"/>
              </a:xfrm>
              <a:custGeom>
                <a:avLst/>
                <a:gdLst/>
                <a:ahLst/>
                <a:cxnLst/>
                <a:rect l="l" t="t" r="r" b="b"/>
                <a:pathLst>
                  <a:path w="4180" h="2688" extrusionOk="0">
                    <a:moveTo>
                      <a:pt x="723" y="31"/>
                    </a:moveTo>
                    <a:cubicBezTo>
                      <a:pt x="721" y="31"/>
                      <a:pt x="714" y="46"/>
                      <a:pt x="700" y="74"/>
                    </a:cubicBezTo>
                    <a:cubicBezTo>
                      <a:pt x="700" y="83"/>
                      <a:pt x="700" y="93"/>
                      <a:pt x="701" y="101"/>
                    </a:cubicBezTo>
                    <a:lnTo>
                      <a:pt x="701" y="101"/>
                    </a:lnTo>
                    <a:cubicBezTo>
                      <a:pt x="717" y="53"/>
                      <a:pt x="724" y="31"/>
                      <a:pt x="723" y="31"/>
                    </a:cubicBezTo>
                    <a:close/>
                    <a:moveTo>
                      <a:pt x="1460" y="165"/>
                    </a:moveTo>
                    <a:cubicBezTo>
                      <a:pt x="1460" y="165"/>
                      <a:pt x="1460" y="165"/>
                      <a:pt x="1460" y="195"/>
                    </a:cubicBezTo>
                    <a:cubicBezTo>
                      <a:pt x="1490" y="165"/>
                      <a:pt x="1490" y="165"/>
                      <a:pt x="1460" y="165"/>
                    </a:cubicBezTo>
                    <a:close/>
                    <a:moveTo>
                      <a:pt x="123" y="226"/>
                    </a:moveTo>
                    <a:cubicBezTo>
                      <a:pt x="123" y="226"/>
                      <a:pt x="123" y="226"/>
                      <a:pt x="123" y="256"/>
                    </a:cubicBezTo>
                    <a:cubicBezTo>
                      <a:pt x="123" y="256"/>
                      <a:pt x="123" y="286"/>
                      <a:pt x="123" y="286"/>
                    </a:cubicBezTo>
                    <a:lnTo>
                      <a:pt x="92" y="256"/>
                    </a:lnTo>
                    <a:cubicBezTo>
                      <a:pt x="92" y="226"/>
                      <a:pt x="123" y="226"/>
                      <a:pt x="123" y="226"/>
                    </a:cubicBezTo>
                    <a:close/>
                    <a:moveTo>
                      <a:pt x="1261" y="243"/>
                    </a:moveTo>
                    <a:cubicBezTo>
                      <a:pt x="1260" y="243"/>
                      <a:pt x="1256" y="247"/>
                      <a:pt x="1247" y="256"/>
                    </a:cubicBezTo>
                    <a:cubicBezTo>
                      <a:pt x="1247" y="266"/>
                      <a:pt x="1247" y="277"/>
                      <a:pt x="1247" y="286"/>
                    </a:cubicBezTo>
                    <a:cubicBezTo>
                      <a:pt x="1247" y="265"/>
                      <a:pt x="1262" y="243"/>
                      <a:pt x="1261" y="243"/>
                    </a:cubicBezTo>
                    <a:close/>
                    <a:moveTo>
                      <a:pt x="965" y="266"/>
                    </a:moveTo>
                    <a:cubicBezTo>
                      <a:pt x="968" y="266"/>
                      <a:pt x="961" y="281"/>
                      <a:pt x="943" y="317"/>
                    </a:cubicBezTo>
                    <a:lnTo>
                      <a:pt x="939" y="326"/>
                    </a:lnTo>
                    <a:lnTo>
                      <a:pt x="939" y="326"/>
                    </a:lnTo>
                    <a:cubicBezTo>
                      <a:pt x="941" y="315"/>
                      <a:pt x="943" y="301"/>
                      <a:pt x="943" y="286"/>
                    </a:cubicBezTo>
                    <a:cubicBezTo>
                      <a:pt x="956" y="274"/>
                      <a:pt x="963" y="266"/>
                      <a:pt x="965" y="266"/>
                    </a:cubicBezTo>
                    <a:close/>
                    <a:moveTo>
                      <a:pt x="275" y="377"/>
                    </a:moveTo>
                    <a:lnTo>
                      <a:pt x="275" y="377"/>
                    </a:lnTo>
                    <a:cubicBezTo>
                      <a:pt x="259" y="408"/>
                      <a:pt x="259" y="423"/>
                      <a:pt x="263" y="423"/>
                    </a:cubicBezTo>
                    <a:cubicBezTo>
                      <a:pt x="267" y="423"/>
                      <a:pt x="275" y="408"/>
                      <a:pt x="275" y="377"/>
                    </a:cubicBezTo>
                    <a:close/>
                    <a:moveTo>
                      <a:pt x="1148" y="418"/>
                    </a:moveTo>
                    <a:cubicBezTo>
                      <a:pt x="1143" y="430"/>
                      <a:pt x="1136" y="448"/>
                      <a:pt x="1126" y="469"/>
                    </a:cubicBezTo>
                    <a:cubicBezTo>
                      <a:pt x="1126" y="449"/>
                      <a:pt x="1139" y="429"/>
                      <a:pt x="1148" y="418"/>
                    </a:cubicBezTo>
                    <a:close/>
                    <a:moveTo>
                      <a:pt x="518" y="469"/>
                    </a:moveTo>
                    <a:cubicBezTo>
                      <a:pt x="518" y="477"/>
                      <a:pt x="518" y="488"/>
                      <a:pt x="518" y="499"/>
                    </a:cubicBezTo>
                    <a:cubicBezTo>
                      <a:pt x="548" y="469"/>
                      <a:pt x="518" y="469"/>
                      <a:pt x="518" y="469"/>
                    </a:cubicBezTo>
                    <a:close/>
                    <a:moveTo>
                      <a:pt x="819" y="335"/>
                    </a:moveTo>
                    <a:cubicBezTo>
                      <a:pt x="822" y="335"/>
                      <a:pt x="822" y="350"/>
                      <a:pt x="822" y="377"/>
                    </a:cubicBezTo>
                    <a:cubicBezTo>
                      <a:pt x="791" y="438"/>
                      <a:pt x="791" y="469"/>
                      <a:pt x="761" y="499"/>
                    </a:cubicBezTo>
                    <a:cubicBezTo>
                      <a:pt x="761" y="499"/>
                      <a:pt x="761" y="469"/>
                      <a:pt x="791" y="408"/>
                    </a:cubicBezTo>
                    <a:cubicBezTo>
                      <a:pt x="808" y="358"/>
                      <a:pt x="816" y="335"/>
                      <a:pt x="819" y="335"/>
                    </a:cubicBezTo>
                    <a:close/>
                    <a:moveTo>
                      <a:pt x="974" y="438"/>
                    </a:moveTo>
                    <a:cubicBezTo>
                      <a:pt x="974" y="469"/>
                      <a:pt x="943" y="499"/>
                      <a:pt x="943" y="499"/>
                    </a:cubicBezTo>
                    <a:cubicBezTo>
                      <a:pt x="943" y="469"/>
                      <a:pt x="974" y="438"/>
                      <a:pt x="974" y="438"/>
                    </a:cubicBezTo>
                    <a:close/>
                    <a:moveTo>
                      <a:pt x="518" y="499"/>
                    </a:moveTo>
                    <a:cubicBezTo>
                      <a:pt x="487" y="529"/>
                      <a:pt x="518" y="529"/>
                      <a:pt x="518" y="529"/>
                    </a:cubicBezTo>
                    <a:cubicBezTo>
                      <a:pt x="518" y="529"/>
                      <a:pt x="518" y="499"/>
                      <a:pt x="518" y="499"/>
                    </a:cubicBezTo>
                    <a:close/>
                    <a:moveTo>
                      <a:pt x="1247" y="590"/>
                    </a:moveTo>
                    <a:cubicBezTo>
                      <a:pt x="1247" y="590"/>
                      <a:pt x="1247" y="621"/>
                      <a:pt x="1247" y="621"/>
                    </a:cubicBezTo>
                    <a:cubicBezTo>
                      <a:pt x="1217" y="621"/>
                      <a:pt x="1247" y="590"/>
                      <a:pt x="1247" y="590"/>
                    </a:cubicBezTo>
                    <a:close/>
                    <a:moveTo>
                      <a:pt x="1338" y="590"/>
                    </a:moveTo>
                    <a:cubicBezTo>
                      <a:pt x="1369" y="590"/>
                      <a:pt x="1338" y="621"/>
                      <a:pt x="1338" y="621"/>
                    </a:cubicBezTo>
                    <a:cubicBezTo>
                      <a:pt x="1338" y="590"/>
                      <a:pt x="1338" y="590"/>
                      <a:pt x="1338" y="590"/>
                    </a:cubicBezTo>
                    <a:close/>
                    <a:moveTo>
                      <a:pt x="1469" y="540"/>
                    </a:moveTo>
                    <a:cubicBezTo>
                      <a:pt x="1475" y="540"/>
                      <a:pt x="1478" y="555"/>
                      <a:pt x="1460" y="590"/>
                    </a:cubicBezTo>
                    <a:cubicBezTo>
                      <a:pt x="1430" y="621"/>
                      <a:pt x="1430" y="621"/>
                      <a:pt x="1430" y="621"/>
                    </a:cubicBezTo>
                    <a:cubicBezTo>
                      <a:pt x="1430" y="621"/>
                      <a:pt x="1430" y="590"/>
                      <a:pt x="1460" y="560"/>
                    </a:cubicBezTo>
                    <a:cubicBezTo>
                      <a:pt x="1460" y="547"/>
                      <a:pt x="1465" y="540"/>
                      <a:pt x="1469" y="540"/>
                    </a:cubicBezTo>
                    <a:close/>
                    <a:moveTo>
                      <a:pt x="1022" y="621"/>
                    </a:moveTo>
                    <a:lnTo>
                      <a:pt x="1022" y="621"/>
                    </a:lnTo>
                    <a:cubicBezTo>
                      <a:pt x="1020" y="626"/>
                      <a:pt x="1021" y="628"/>
                      <a:pt x="1023" y="628"/>
                    </a:cubicBezTo>
                    <a:cubicBezTo>
                      <a:pt x="1027" y="628"/>
                      <a:pt x="1034" y="621"/>
                      <a:pt x="1034" y="621"/>
                    </a:cubicBezTo>
                    <a:close/>
                    <a:moveTo>
                      <a:pt x="1109" y="578"/>
                    </a:moveTo>
                    <a:cubicBezTo>
                      <a:pt x="1110" y="578"/>
                      <a:pt x="1095" y="599"/>
                      <a:pt x="1095" y="621"/>
                    </a:cubicBezTo>
                    <a:cubicBezTo>
                      <a:pt x="1089" y="627"/>
                      <a:pt x="1084" y="632"/>
                      <a:pt x="1080" y="636"/>
                    </a:cubicBezTo>
                    <a:lnTo>
                      <a:pt x="1080" y="636"/>
                    </a:lnTo>
                    <a:cubicBezTo>
                      <a:pt x="1087" y="621"/>
                      <a:pt x="1095" y="606"/>
                      <a:pt x="1095" y="590"/>
                    </a:cubicBezTo>
                    <a:cubicBezTo>
                      <a:pt x="1104" y="581"/>
                      <a:pt x="1108" y="578"/>
                      <a:pt x="1109" y="578"/>
                    </a:cubicBezTo>
                    <a:close/>
                    <a:moveTo>
                      <a:pt x="1202" y="621"/>
                    </a:moveTo>
                    <a:cubicBezTo>
                      <a:pt x="1198" y="628"/>
                      <a:pt x="1193" y="638"/>
                      <a:pt x="1186" y="651"/>
                    </a:cubicBezTo>
                    <a:cubicBezTo>
                      <a:pt x="1210" y="627"/>
                      <a:pt x="1215" y="622"/>
                      <a:pt x="1202" y="621"/>
                    </a:cubicBezTo>
                    <a:close/>
                    <a:moveTo>
                      <a:pt x="1489" y="622"/>
                    </a:moveTo>
                    <a:cubicBezTo>
                      <a:pt x="1486" y="639"/>
                      <a:pt x="1479" y="651"/>
                      <a:pt x="1460" y="651"/>
                    </a:cubicBezTo>
                    <a:lnTo>
                      <a:pt x="1489" y="622"/>
                    </a:lnTo>
                    <a:close/>
                    <a:moveTo>
                      <a:pt x="1490" y="651"/>
                    </a:moveTo>
                    <a:cubicBezTo>
                      <a:pt x="1490" y="662"/>
                      <a:pt x="1487" y="672"/>
                      <a:pt x="1482" y="681"/>
                    </a:cubicBezTo>
                    <a:cubicBezTo>
                      <a:pt x="1490" y="664"/>
                      <a:pt x="1490" y="651"/>
                      <a:pt x="1490" y="651"/>
                    </a:cubicBezTo>
                    <a:close/>
                    <a:moveTo>
                      <a:pt x="2107" y="742"/>
                    </a:moveTo>
                    <a:lnTo>
                      <a:pt x="2107" y="742"/>
                    </a:lnTo>
                    <a:cubicBezTo>
                      <a:pt x="2098" y="760"/>
                      <a:pt x="2098" y="773"/>
                      <a:pt x="2098" y="773"/>
                    </a:cubicBezTo>
                    <a:lnTo>
                      <a:pt x="2098" y="773"/>
                    </a:lnTo>
                    <a:cubicBezTo>
                      <a:pt x="2098" y="762"/>
                      <a:pt x="2102" y="752"/>
                      <a:pt x="2107" y="742"/>
                    </a:cubicBezTo>
                    <a:close/>
                    <a:moveTo>
                      <a:pt x="1430" y="712"/>
                    </a:moveTo>
                    <a:lnTo>
                      <a:pt x="1399" y="742"/>
                    </a:lnTo>
                    <a:cubicBezTo>
                      <a:pt x="1399" y="765"/>
                      <a:pt x="1404" y="775"/>
                      <a:pt x="1409" y="775"/>
                    </a:cubicBezTo>
                    <a:cubicBezTo>
                      <a:pt x="1418" y="775"/>
                      <a:pt x="1430" y="749"/>
                      <a:pt x="1430" y="712"/>
                    </a:cubicBezTo>
                    <a:close/>
                    <a:moveTo>
                      <a:pt x="1794" y="833"/>
                    </a:moveTo>
                    <a:cubicBezTo>
                      <a:pt x="1783" y="845"/>
                      <a:pt x="1776" y="856"/>
                      <a:pt x="1772" y="865"/>
                    </a:cubicBezTo>
                    <a:lnTo>
                      <a:pt x="1772" y="865"/>
                    </a:lnTo>
                    <a:cubicBezTo>
                      <a:pt x="1768" y="872"/>
                      <a:pt x="1764" y="883"/>
                      <a:pt x="1764" y="894"/>
                    </a:cubicBezTo>
                    <a:lnTo>
                      <a:pt x="1764" y="864"/>
                    </a:lnTo>
                    <a:lnTo>
                      <a:pt x="1794" y="833"/>
                    </a:lnTo>
                    <a:close/>
                    <a:moveTo>
                      <a:pt x="2098" y="925"/>
                    </a:moveTo>
                    <a:cubicBezTo>
                      <a:pt x="2088" y="935"/>
                      <a:pt x="2077" y="946"/>
                      <a:pt x="2068" y="955"/>
                    </a:cubicBezTo>
                    <a:lnTo>
                      <a:pt x="2068" y="925"/>
                    </a:lnTo>
                    <a:close/>
                    <a:moveTo>
                      <a:pt x="1794" y="955"/>
                    </a:moveTo>
                    <a:lnTo>
                      <a:pt x="1794" y="955"/>
                    </a:lnTo>
                    <a:cubicBezTo>
                      <a:pt x="1794" y="955"/>
                      <a:pt x="1794" y="955"/>
                      <a:pt x="1794" y="955"/>
                    </a:cubicBezTo>
                    <a:cubicBezTo>
                      <a:pt x="1794" y="955"/>
                      <a:pt x="1794" y="955"/>
                      <a:pt x="1794" y="955"/>
                    </a:cubicBezTo>
                    <a:close/>
                    <a:moveTo>
                      <a:pt x="1825" y="985"/>
                    </a:moveTo>
                    <a:lnTo>
                      <a:pt x="1825" y="985"/>
                    </a:lnTo>
                    <a:cubicBezTo>
                      <a:pt x="1810" y="1001"/>
                      <a:pt x="1810" y="1008"/>
                      <a:pt x="1813" y="1008"/>
                    </a:cubicBezTo>
                    <a:cubicBezTo>
                      <a:pt x="1817" y="1008"/>
                      <a:pt x="1825" y="1001"/>
                      <a:pt x="1825" y="985"/>
                    </a:cubicBezTo>
                    <a:close/>
                    <a:moveTo>
                      <a:pt x="2889" y="1137"/>
                    </a:moveTo>
                    <a:lnTo>
                      <a:pt x="2889" y="1168"/>
                    </a:lnTo>
                    <a:cubicBezTo>
                      <a:pt x="2919" y="1137"/>
                      <a:pt x="2919" y="1137"/>
                      <a:pt x="2889" y="1137"/>
                    </a:cubicBezTo>
                    <a:close/>
                    <a:moveTo>
                      <a:pt x="2402" y="1137"/>
                    </a:moveTo>
                    <a:cubicBezTo>
                      <a:pt x="2402" y="1137"/>
                      <a:pt x="2402" y="1137"/>
                      <a:pt x="2402" y="1168"/>
                    </a:cubicBezTo>
                    <a:cubicBezTo>
                      <a:pt x="2372" y="1198"/>
                      <a:pt x="2372" y="1198"/>
                      <a:pt x="2372" y="1198"/>
                    </a:cubicBezTo>
                    <a:cubicBezTo>
                      <a:pt x="2372" y="1168"/>
                      <a:pt x="2402" y="1137"/>
                      <a:pt x="2402" y="1137"/>
                    </a:cubicBezTo>
                    <a:close/>
                    <a:moveTo>
                      <a:pt x="2889" y="1229"/>
                    </a:moveTo>
                    <a:cubicBezTo>
                      <a:pt x="2871" y="1264"/>
                      <a:pt x="2853" y="1279"/>
                      <a:pt x="2847" y="1279"/>
                    </a:cubicBezTo>
                    <a:cubicBezTo>
                      <a:pt x="2843" y="1279"/>
                      <a:pt x="2846" y="1272"/>
                      <a:pt x="2858" y="1259"/>
                    </a:cubicBezTo>
                    <a:cubicBezTo>
                      <a:pt x="2888" y="1229"/>
                      <a:pt x="2889" y="1229"/>
                      <a:pt x="2889" y="1229"/>
                    </a:cubicBezTo>
                    <a:close/>
                    <a:moveTo>
                      <a:pt x="1065" y="1198"/>
                    </a:moveTo>
                    <a:cubicBezTo>
                      <a:pt x="1065" y="1198"/>
                      <a:pt x="1065" y="1229"/>
                      <a:pt x="1034" y="1259"/>
                    </a:cubicBezTo>
                    <a:cubicBezTo>
                      <a:pt x="1034" y="1274"/>
                      <a:pt x="1034" y="1282"/>
                      <a:pt x="1038" y="1282"/>
                    </a:cubicBezTo>
                    <a:cubicBezTo>
                      <a:pt x="1042" y="1282"/>
                      <a:pt x="1050" y="1274"/>
                      <a:pt x="1065" y="1259"/>
                    </a:cubicBezTo>
                    <a:cubicBezTo>
                      <a:pt x="1065" y="1229"/>
                      <a:pt x="1065" y="1229"/>
                      <a:pt x="1065" y="1198"/>
                    </a:cubicBezTo>
                    <a:close/>
                    <a:moveTo>
                      <a:pt x="3010" y="1289"/>
                    </a:moveTo>
                    <a:cubicBezTo>
                      <a:pt x="2995" y="1305"/>
                      <a:pt x="2980" y="1312"/>
                      <a:pt x="2976" y="1312"/>
                    </a:cubicBezTo>
                    <a:cubicBezTo>
                      <a:pt x="2972" y="1312"/>
                      <a:pt x="2980" y="1305"/>
                      <a:pt x="3010" y="1289"/>
                    </a:cubicBezTo>
                    <a:close/>
                    <a:moveTo>
                      <a:pt x="2341" y="1289"/>
                    </a:moveTo>
                    <a:cubicBezTo>
                      <a:pt x="2324" y="1307"/>
                      <a:pt x="2316" y="1324"/>
                      <a:pt x="2319" y="1324"/>
                    </a:cubicBezTo>
                    <a:cubicBezTo>
                      <a:pt x="2321" y="1324"/>
                      <a:pt x="2329" y="1315"/>
                      <a:pt x="2341" y="1289"/>
                    </a:cubicBezTo>
                    <a:close/>
                    <a:moveTo>
                      <a:pt x="3086" y="1293"/>
                    </a:moveTo>
                    <a:cubicBezTo>
                      <a:pt x="3083" y="1293"/>
                      <a:pt x="3068" y="1309"/>
                      <a:pt x="3041" y="1350"/>
                    </a:cubicBezTo>
                    <a:cubicBezTo>
                      <a:pt x="3074" y="1317"/>
                      <a:pt x="3089" y="1293"/>
                      <a:pt x="3086" y="1293"/>
                    </a:cubicBezTo>
                    <a:close/>
                    <a:moveTo>
                      <a:pt x="3079" y="1397"/>
                    </a:moveTo>
                    <a:cubicBezTo>
                      <a:pt x="3088" y="1397"/>
                      <a:pt x="3101" y="1411"/>
                      <a:pt x="3101" y="1411"/>
                    </a:cubicBezTo>
                    <a:cubicBezTo>
                      <a:pt x="3101" y="1411"/>
                      <a:pt x="3101" y="1411"/>
                      <a:pt x="3071" y="1441"/>
                    </a:cubicBezTo>
                    <a:lnTo>
                      <a:pt x="3041" y="1441"/>
                    </a:lnTo>
                    <a:lnTo>
                      <a:pt x="3071" y="1411"/>
                    </a:lnTo>
                    <a:cubicBezTo>
                      <a:pt x="3071" y="1401"/>
                      <a:pt x="3074" y="1397"/>
                      <a:pt x="3079" y="1397"/>
                    </a:cubicBezTo>
                    <a:close/>
                    <a:moveTo>
                      <a:pt x="3162" y="1411"/>
                    </a:moveTo>
                    <a:lnTo>
                      <a:pt x="3162" y="1411"/>
                    </a:lnTo>
                    <a:cubicBezTo>
                      <a:pt x="3132" y="1441"/>
                      <a:pt x="3132" y="1472"/>
                      <a:pt x="3101" y="1472"/>
                    </a:cubicBezTo>
                    <a:lnTo>
                      <a:pt x="3132" y="1441"/>
                    </a:lnTo>
                    <a:lnTo>
                      <a:pt x="3162" y="1411"/>
                    </a:lnTo>
                    <a:close/>
                    <a:moveTo>
                      <a:pt x="3244" y="1458"/>
                    </a:moveTo>
                    <a:cubicBezTo>
                      <a:pt x="3240" y="1458"/>
                      <a:pt x="3233" y="1462"/>
                      <a:pt x="3223" y="1472"/>
                    </a:cubicBezTo>
                    <a:cubicBezTo>
                      <a:pt x="3233" y="1472"/>
                      <a:pt x="3244" y="1468"/>
                      <a:pt x="3252" y="1465"/>
                    </a:cubicBezTo>
                    <a:lnTo>
                      <a:pt x="3252" y="1465"/>
                    </a:lnTo>
                    <a:cubicBezTo>
                      <a:pt x="3253" y="1468"/>
                      <a:pt x="3253" y="1472"/>
                      <a:pt x="3253" y="1472"/>
                    </a:cubicBezTo>
                    <a:cubicBezTo>
                      <a:pt x="3263" y="1462"/>
                      <a:pt x="3267" y="1458"/>
                      <a:pt x="3266" y="1458"/>
                    </a:cubicBezTo>
                    <a:lnTo>
                      <a:pt x="3266" y="1458"/>
                    </a:lnTo>
                    <a:cubicBezTo>
                      <a:pt x="3265" y="1458"/>
                      <a:pt x="3259" y="1461"/>
                      <a:pt x="3252" y="1465"/>
                    </a:cubicBezTo>
                    <a:lnTo>
                      <a:pt x="3252" y="1465"/>
                    </a:lnTo>
                    <a:cubicBezTo>
                      <a:pt x="3251" y="1461"/>
                      <a:pt x="3249" y="1458"/>
                      <a:pt x="3244" y="1458"/>
                    </a:cubicBezTo>
                    <a:close/>
                    <a:moveTo>
                      <a:pt x="2758" y="1512"/>
                    </a:moveTo>
                    <a:lnTo>
                      <a:pt x="2758" y="1512"/>
                    </a:lnTo>
                    <a:cubicBezTo>
                      <a:pt x="2737" y="1539"/>
                      <a:pt x="2737" y="1563"/>
                      <a:pt x="2737" y="1563"/>
                    </a:cubicBezTo>
                    <a:cubicBezTo>
                      <a:pt x="2737" y="1563"/>
                      <a:pt x="2749" y="1538"/>
                      <a:pt x="2758" y="1512"/>
                    </a:cubicBezTo>
                    <a:close/>
                    <a:moveTo>
                      <a:pt x="3024" y="1762"/>
                    </a:moveTo>
                    <a:cubicBezTo>
                      <a:pt x="3020" y="1765"/>
                      <a:pt x="3016" y="1770"/>
                      <a:pt x="3010" y="1776"/>
                    </a:cubicBezTo>
                    <a:cubicBezTo>
                      <a:pt x="3010" y="1776"/>
                      <a:pt x="3010" y="1777"/>
                      <a:pt x="3010" y="1777"/>
                    </a:cubicBezTo>
                    <a:lnTo>
                      <a:pt x="3010" y="1777"/>
                    </a:lnTo>
                    <a:cubicBezTo>
                      <a:pt x="3014" y="1772"/>
                      <a:pt x="3019" y="1767"/>
                      <a:pt x="3024" y="1762"/>
                    </a:cubicBezTo>
                    <a:close/>
                    <a:moveTo>
                      <a:pt x="3010" y="1777"/>
                    </a:moveTo>
                    <a:cubicBezTo>
                      <a:pt x="2996" y="1794"/>
                      <a:pt x="2991" y="1806"/>
                      <a:pt x="3010" y="1806"/>
                    </a:cubicBezTo>
                    <a:cubicBezTo>
                      <a:pt x="3010" y="1806"/>
                      <a:pt x="3010" y="1806"/>
                      <a:pt x="3010" y="1777"/>
                    </a:cubicBezTo>
                    <a:close/>
                    <a:moveTo>
                      <a:pt x="3600" y="1820"/>
                    </a:moveTo>
                    <a:cubicBezTo>
                      <a:pt x="3595" y="1824"/>
                      <a:pt x="3591" y="1830"/>
                      <a:pt x="3588" y="1836"/>
                    </a:cubicBezTo>
                    <a:cubicBezTo>
                      <a:pt x="3588" y="1821"/>
                      <a:pt x="3588" y="1821"/>
                      <a:pt x="3591" y="1821"/>
                    </a:cubicBezTo>
                    <a:cubicBezTo>
                      <a:pt x="3593" y="1821"/>
                      <a:pt x="3596" y="1821"/>
                      <a:pt x="3600" y="1820"/>
                    </a:cubicBezTo>
                    <a:close/>
                    <a:moveTo>
                      <a:pt x="3345" y="1836"/>
                    </a:moveTo>
                    <a:cubicBezTo>
                      <a:pt x="3345" y="1837"/>
                      <a:pt x="3345" y="1867"/>
                      <a:pt x="3314" y="1867"/>
                    </a:cubicBezTo>
                    <a:cubicBezTo>
                      <a:pt x="3325" y="1856"/>
                      <a:pt x="3336" y="1845"/>
                      <a:pt x="3345" y="1836"/>
                    </a:cubicBezTo>
                    <a:close/>
                    <a:moveTo>
                      <a:pt x="3314" y="1867"/>
                    </a:moveTo>
                    <a:cubicBezTo>
                      <a:pt x="3314" y="1882"/>
                      <a:pt x="3307" y="1890"/>
                      <a:pt x="3303" y="1890"/>
                    </a:cubicBezTo>
                    <a:cubicBezTo>
                      <a:pt x="3299" y="1890"/>
                      <a:pt x="3299" y="1882"/>
                      <a:pt x="3314" y="1867"/>
                    </a:cubicBezTo>
                    <a:close/>
                    <a:moveTo>
                      <a:pt x="3588" y="1867"/>
                    </a:moveTo>
                    <a:cubicBezTo>
                      <a:pt x="3587" y="1867"/>
                      <a:pt x="3584" y="1870"/>
                      <a:pt x="3557" y="1897"/>
                    </a:cubicBezTo>
                    <a:cubicBezTo>
                      <a:pt x="3536" y="1919"/>
                      <a:pt x="3514" y="1940"/>
                      <a:pt x="3504" y="1940"/>
                    </a:cubicBezTo>
                    <a:cubicBezTo>
                      <a:pt x="3499" y="1940"/>
                      <a:pt x="3496" y="1937"/>
                      <a:pt x="3496" y="1928"/>
                    </a:cubicBezTo>
                    <a:cubicBezTo>
                      <a:pt x="3496" y="1928"/>
                      <a:pt x="3557" y="1897"/>
                      <a:pt x="3588" y="1867"/>
                    </a:cubicBezTo>
                    <a:close/>
                    <a:moveTo>
                      <a:pt x="3405" y="1958"/>
                    </a:moveTo>
                    <a:lnTo>
                      <a:pt x="3405" y="1958"/>
                    </a:lnTo>
                    <a:cubicBezTo>
                      <a:pt x="3375" y="1988"/>
                      <a:pt x="3345" y="2019"/>
                      <a:pt x="3345" y="2019"/>
                    </a:cubicBezTo>
                    <a:cubicBezTo>
                      <a:pt x="3375" y="2019"/>
                      <a:pt x="3375" y="1988"/>
                      <a:pt x="3405" y="1958"/>
                    </a:cubicBezTo>
                    <a:close/>
                    <a:moveTo>
                      <a:pt x="4135" y="2353"/>
                    </a:moveTo>
                    <a:cubicBezTo>
                      <a:pt x="4135" y="2353"/>
                      <a:pt x="4104" y="2384"/>
                      <a:pt x="4104" y="2384"/>
                    </a:cubicBezTo>
                    <a:cubicBezTo>
                      <a:pt x="4104" y="2353"/>
                      <a:pt x="4135" y="2353"/>
                      <a:pt x="4135" y="2353"/>
                    </a:cubicBezTo>
                    <a:close/>
                    <a:moveTo>
                      <a:pt x="4128" y="2401"/>
                    </a:moveTo>
                    <a:cubicBezTo>
                      <a:pt x="4131" y="2401"/>
                      <a:pt x="4133" y="2403"/>
                      <a:pt x="4134" y="2407"/>
                    </a:cubicBezTo>
                    <a:lnTo>
                      <a:pt x="4134" y="2407"/>
                    </a:lnTo>
                    <a:cubicBezTo>
                      <a:pt x="4118" y="2419"/>
                      <a:pt x="4096" y="2433"/>
                      <a:pt x="4074" y="2444"/>
                    </a:cubicBezTo>
                    <a:cubicBezTo>
                      <a:pt x="4096" y="2423"/>
                      <a:pt x="4117" y="2401"/>
                      <a:pt x="4128" y="2401"/>
                    </a:cubicBezTo>
                    <a:close/>
                    <a:moveTo>
                      <a:pt x="424" y="1"/>
                    </a:moveTo>
                    <a:cubicBezTo>
                      <a:pt x="420" y="1"/>
                      <a:pt x="413" y="23"/>
                      <a:pt x="396" y="74"/>
                    </a:cubicBezTo>
                    <a:cubicBezTo>
                      <a:pt x="396" y="134"/>
                      <a:pt x="396" y="165"/>
                      <a:pt x="427" y="165"/>
                    </a:cubicBezTo>
                    <a:lnTo>
                      <a:pt x="427" y="195"/>
                    </a:lnTo>
                    <a:cubicBezTo>
                      <a:pt x="396" y="195"/>
                      <a:pt x="396" y="226"/>
                      <a:pt x="396" y="256"/>
                    </a:cubicBezTo>
                    <a:cubicBezTo>
                      <a:pt x="396" y="256"/>
                      <a:pt x="396" y="286"/>
                      <a:pt x="366" y="286"/>
                    </a:cubicBezTo>
                    <a:lnTo>
                      <a:pt x="396" y="226"/>
                    </a:lnTo>
                    <a:cubicBezTo>
                      <a:pt x="396" y="195"/>
                      <a:pt x="396" y="165"/>
                      <a:pt x="396" y="134"/>
                    </a:cubicBezTo>
                    <a:cubicBezTo>
                      <a:pt x="396" y="109"/>
                      <a:pt x="396" y="89"/>
                      <a:pt x="396" y="74"/>
                    </a:cubicBezTo>
                    <a:cubicBezTo>
                      <a:pt x="366" y="74"/>
                      <a:pt x="366" y="74"/>
                      <a:pt x="366" y="43"/>
                    </a:cubicBezTo>
                    <a:cubicBezTo>
                      <a:pt x="366" y="51"/>
                      <a:pt x="366" y="61"/>
                      <a:pt x="366" y="74"/>
                    </a:cubicBezTo>
                    <a:cubicBezTo>
                      <a:pt x="351" y="104"/>
                      <a:pt x="343" y="119"/>
                      <a:pt x="339" y="119"/>
                    </a:cubicBezTo>
                    <a:cubicBezTo>
                      <a:pt x="335" y="119"/>
                      <a:pt x="335" y="104"/>
                      <a:pt x="335" y="74"/>
                    </a:cubicBezTo>
                    <a:cubicBezTo>
                      <a:pt x="335" y="38"/>
                      <a:pt x="325" y="23"/>
                      <a:pt x="316" y="23"/>
                    </a:cubicBezTo>
                    <a:cubicBezTo>
                      <a:pt x="310" y="23"/>
                      <a:pt x="305" y="31"/>
                      <a:pt x="305" y="43"/>
                    </a:cubicBezTo>
                    <a:cubicBezTo>
                      <a:pt x="305" y="79"/>
                      <a:pt x="295" y="93"/>
                      <a:pt x="286" y="93"/>
                    </a:cubicBezTo>
                    <a:cubicBezTo>
                      <a:pt x="280" y="93"/>
                      <a:pt x="275" y="86"/>
                      <a:pt x="275" y="74"/>
                    </a:cubicBezTo>
                    <a:cubicBezTo>
                      <a:pt x="275" y="52"/>
                      <a:pt x="275" y="31"/>
                      <a:pt x="264" y="31"/>
                    </a:cubicBezTo>
                    <a:cubicBezTo>
                      <a:pt x="259" y="31"/>
                      <a:pt x="253" y="34"/>
                      <a:pt x="244" y="43"/>
                    </a:cubicBezTo>
                    <a:cubicBezTo>
                      <a:pt x="244" y="43"/>
                      <a:pt x="244" y="43"/>
                      <a:pt x="244" y="74"/>
                    </a:cubicBezTo>
                    <a:cubicBezTo>
                      <a:pt x="244" y="74"/>
                      <a:pt x="244" y="104"/>
                      <a:pt x="244" y="134"/>
                    </a:cubicBezTo>
                    <a:cubicBezTo>
                      <a:pt x="244" y="134"/>
                      <a:pt x="244" y="165"/>
                      <a:pt x="244" y="195"/>
                    </a:cubicBezTo>
                    <a:cubicBezTo>
                      <a:pt x="237" y="203"/>
                      <a:pt x="231" y="207"/>
                      <a:pt x="227" y="207"/>
                    </a:cubicBezTo>
                    <a:cubicBezTo>
                      <a:pt x="214" y="207"/>
                      <a:pt x="214" y="172"/>
                      <a:pt x="214" y="104"/>
                    </a:cubicBezTo>
                    <a:lnTo>
                      <a:pt x="183" y="43"/>
                    </a:lnTo>
                    <a:cubicBezTo>
                      <a:pt x="183" y="43"/>
                      <a:pt x="153" y="43"/>
                      <a:pt x="153" y="74"/>
                    </a:cubicBezTo>
                    <a:cubicBezTo>
                      <a:pt x="153" y="86"/>
                      <a:pt x="153" y="96"/>
                      <a:pt x="153" y="104"/>
                    </a:cubicBezTo>
                    <a:cubicBezTo>
                      <a:pt x="138" y="134"/>
                      <a:pt x="130" y="150"/>
                      <a:pt x="126" y="150"/>
                    </a:cubicBezTo>
                    <a:cubicBezTo>
                      <a:pt x="123" y="150"/>
                      <a:pt x="123" y="134"/>
                      <a:pt x="123" y="104"/>
                    </a:cubicBezTo>
                    <a:cubicBezTo>
                      <a:pt x="123" y="89"/>
                      <a:pt x="115" y="81"/>
                      <a:pt x="107" y="81"/>
                    </a:cubicBezTo>
                    <a:cubicBezTo>
                      <a:pt x="100" y="81"/>
                      <a:pt x="92" y="89"/>
                      <a:pt x="92" y="104"/>
                    </a:cubicBezTo>
                    <a:cubicBezTo>
                      <a:pt x="92" y="104"/>
                      <a:pt x="62" y="104"/>
                      <a:pt x="62" y="74"/>
                    </a:cubicBezTo>
                    <a:cubicBezTo>
                      <a:pt x="62" y="89"/>
                      <a:pt x="62" y="96"/>
                      <a:pt x="58" y="96"/>
                    </a:cubicBezTo>
                    <a:cubicBezTo>
                      <a:pt x="54" y="96"/>
                      <a:pt x="47" y="89"/>
                      <a:pt x="31" y="74"/>
                    </a:cubicBezTo>
                    <a:cubicBezTo>
                      <a:pt x="31" y="134"/>
                      <a:pt x="31" y="165"/>
                      <a:pt x="31" y="165"/>
                    </a:cubicBezTo>
                    <a:cubicBezTo>
                      <a:pt x="31" y="165"/>
                      <a:pt x="31" y="165"/>
                      <a:pt x="31" y="195"/>
                    </a:cubicBezTo>
                    <a:cubicBezTo>
                      <a:pt x="31" y="195"/>
                      <a:pt x="31" y="195"/>
                      <a:pt x="1" y="226"/>
                    </a:cubicBezTo>
                    <a:cubicBezTo>
                      <a:pt x="1" y="263"/>
                      <a:pt x="1" y="301"/>
                      <a:pt x="1" y="317"/>
                    </a:cubicBezTo>
                    <a:lnTo>
                      <a:pt x="31" y="347"/>
                    </a:lnTo>
                    <a:cubicBezTo>
                      <a:pt x="31" y="373"/>
                      <a:pt x="31" y="393"/>
                      <a:pt x="31" y="408"/>
                    </a:cubicBezTo>
                    <a:cubicBezTo>
                      <a:pt x="62" y="408"/>
                      <a:pt x="62" y="408"/>
                      <a:pt x="62" y="438"/>
                    </a:cubicBezTo>
                    <a:cubicBezTo>
                      <a:pt x="62" y="469"/>
                      <a:pt x="62" y="499"/>
                      <a:pt x="62" y="499"/>
                    </a:cubicBezTo>
                    <a:cubicBezTo>
                      <a:pt x="74" y="512"/>
                      <a:pt x="82" y="519"/>
                      <a:pt x="86" y="519"/>
                    </a:cubicBezTo>
                    <a:cubicBezTo>
                      <a:pt x="92" y="519"/>
                      <a:pt x="92" y="504"/>
                      <a:pt x="92" y="469"/>
                    </a:cubicBezTo>
                    <a:lnTo>
                      <a:pt x="123" y="469"/>
                    </a:lnTo>
                    <a:cubicBezTo>
                      <a:pt x="153" y="469"/>
                      <a:pt x="153" y="469"/>
                      <a:pt x="153" y="438"/>
                    </a:cubicBezTo>
                    <a:lnTo>
                      <a:pt x="153" y="469"/>
                    </a:lnTo>
                    <a:cubicBezTo>
                      <a:pt x="153" y="469"/>
                      <a:pt x="153" y="469"/>
                      <a:pt x="183" y="499"/>
                    </a:cubicBezTo>
                    <a:cubicBezTo>
                      <a:pt x="183" y="505"/>
                      <a:pt x="184" y="507"/>
                      <a:pt x="186" y="507"/>
                    </a:cubicBezTo>
                    <a:cubicBezTo>
                      <a:pt x="192" y="507"/>
                      <a:pt x="208" y="458"/>
                      <a:pt x="183" y="408"/>
                    </a:cubicBezTo>
                    <a:cubicBezTo>
                      <a:pt x="214" y="408"/>
                      <a:pt x="214" y="377"/>
                      <a:pt x="214" y="377"/>
                    </a:cubicBezTo>
                    <a:cubicBezTo>
                      <a:pt x="214" y="389"/>
                      <a:pt x="214" y="399"/>
                      <a:pt x="214" y="408"/>
                    </a:cubicBezTo>
                    <a:cubicBezTo>
                      <a:pt x="214" y="433"/>
                      <a:pt x="214" y="454"/>
                      <a:pt x="214" y="469"/>
                    </a:cubicBezTo>
                    <a:cubicBezTo>
                      <a:pt x="214" y="484"/>
                      <a:pt x="214" y="491"/>
                      <a:pt x="218" y="491"/>
                    </a:cubicBezTo>
                    <a:cubicBezTo>
                      <a:pt x="221" y="491"/>
                      <a:pt x="229" y="484"/>
                      <a:pt x="244" y="469"/>
                    </a:cubicBezTo>
                    <a:cubicBezTo>
                      <a:pt x="244" y="469"/>
                      <a:pt x="244" y="408"/>
                      <a:pt x="244" y="377"/>
                    </a:cubicBezTo>
                    <a:cubicBezTo>
                      <a:pt x="244" y="347"/>
                      <a:pt x="275" y="347"/>
                      <a:pt x="275" y="347"/>
                    </a:cubicBezTo>
                    <a:cubicBezTo>
                      <a:pt x="275" y="347"/>
                      <a:pt x="275" y="347"/>
                      <a:pt x="275" y="377"/>
                    </a:cubicBezTo>
                    <a:lnTo>
                      <a:pt x="275" y="408"/>
                    </a:lnTo>
                    <a:cubicBezTo>
                      <a:pt x="275" y="429"/>
                      <a:pt x="275" y="451"/>
                      <a:pt x="285" y="451"/>
                    </a:cubicBezTo>
                    <a:cubicBezTo>
                      <a:pt x="290" y="451"/>
                      <a:pt x="296" y="447"/>
                      <a:pt x="305" y="438"/>
                    </a:cubicBezTo>
                    <a:cubicBezTo>
                      <a:pt x="335" y="438"/>
                      <a:pt x="335" y="438"/>
                      <a:pt x="335" y="499"/>
                    </a:cubicBezTo>
                    <a:cubicBezTo>
                      <a:pt x="335" y="504"/>
                      <a:pt x="336" y="507"/>
                      <a:pt x="338" y="507"/>
                    </a:cubicBezTo>
                    <a:cubicBezTo>
                      <a:pt x="346" y="507"/>
                      <a:pt x="371" y="453"/>
                      <a:pt x="396" y="377"/>
                    </a:cubicBezTo>
                    <a:cubicBezTo>
                      <a:pt x="396" y="438"/>
                      <a:pt x="396" y="438"/>
                      <a:pt x="396" y="438"/>
                    </a:cubicBezTo>
                    <a:cubicBezTo>
                      <a:pt x="427" y="438"/>
                      <a:pt x="427" y="438"/>
                      <a:pt x="396" y="469"/>
                    </a:cubicBezTo>
                    <a:cubicBezTo>
                      <a:pt x="396" y="499"/>
                      <a:pt x="396" y="514"/>
                      <a:pt x="400" y="514"/>
                    </a:cubicBezTo>
                    <a:cubicBezTo>
                      <a:pt x="404" y="514"/>
                      <a:pt x="411" y="499"/>
                      <a:pt x="427" y="469"/>
                    </a:cubicBezTo>
                    <a:cubicBezTo>
                      <a:pt x="427" y="477"/>
                      <a:pt x="427" y="488"/>
                      <a:pt x="427" y="499"/>
                    </a:cubicBezTo>
                    <a:cubicBezTo>
                      <a:pt x="427" y="529"/>
                      <a:pt x="427" y="529"/>
                      <a:pt x="427" y="529"/>
                    </a:cubicBezTo>
                    <a:cubicBezTo>
                      <a:pt x="457" y="499"/>
                      <a:pt x="457" y="499"/>
                      <a:pt x="457" y="499"/>
                    </a:cubicBezTo>
                    <a:cubicBezTo>
                      <a:pt x="468" y="510"/>
                      <a:pt x="475" y="517"/>
                      <a:pt x="480" y="517"/>
                    </a:cubicBezTo>
                    <a:cubicBezTo>
                      <a:pt x="487" y="517"/>
                      <a:pt x="487" y="496"/>
                      <a:pt x="487" y="438"/>
                    </a:cubicBezTo>
                    <a:cubicBezTo>
                      <a:pt x="518" y="377"/>
                      <a:pt x="518" y="377"/>
                      <a:pt x="518" y="377"/>
                    </a:cubicBezTo>
                    <a:cubicBezTo>
                      <a:pt x="518" y="377"/>
                      <a:pt x="548" y="377"/>
                      <a:pt x="518" y="408"/>
                    </a:cubicBezTo>
                    <a:cubicBezTo>
                      <a:pt x="518" y="408"/>
                      <a:pt x="518" y="438"/>
                      <a:pt x="518" y="438"/>
                    </a:cubicBezTo>
                    <a:cubicBezTo>
                      <a:pt x="548" y="438"/>
                      <a:pt x="548" y="469"/>
                      <a:pt x="548" y="499"/>
                    </a:cubicBezTo>
                    <a:cubicBezTo>
                      <a:pt x="548" y="499"/>
                      <a:pt x="548" y="529"/>
                      <a:pt x="548" y="529"/>
                    </a:cubicBezTo>
                    <a:cubicBezTo>
                      <a:pt x="548" y="529"/>
                      <a:pt x="579" y="529"/>
                      <a:pt x="548" y="560"/>
                    </a:cubicBezTo>
                    <a:cubicBezTo>
                      <a:pt x="579" y="560"/>
                      <a:pt x="579" y="560"/>
                      <a:pt x="579" y="529"/>
                    </a:cubicBezTo>
                    <a:cubicBezTo>
                      <a:pt x="579" y="508"/>
                      <a:pt x="579" y="486"/>
                      <a:pt x="589" y="486"/>
                    </a:cubicBezTo>
                    <a:cubicBezTo>
                      <a:pt x="594" y="486"/>
                      <a:pt x="600" y="490"/>
                      <a:pt x="609" y="499"/>
                    </a:cubicBezTo>
                    <a:cubicBezTo>
                      <a:pt x="609" y="499"/>
                      <a:pt x="639" y="499"/>
                      <a:pt x="639" y="469"/>
                    </a:cubicBezTo>
                    <a:cubicBezTo>
                      <a:pt x="639" y="469"/>
                      <a:pt x="639" y="469"/>
                      <a:pt x="639" y="499"/>
                    </a:cubicBezTo>
                    <a:cubicBezTo>
                      <a:pt x="639" y="549"/>
                      <a:pt x="639" y="572"/>
                      <a:pt x="644" y="572"/>
                    </a:cubicBezTo>
                    <a:cubicBezTo>
                      <a:pt x="649" y="572"/>
                      <a:pt x="656" y="557"/>
                      <a:pt x="670" y="529"/>
                    </a:cubicBezTo>
                    <a:cubicBezTo>
                      <a:pt x="670" y="529"/>
                      <a:pt x="670" y="529"/>
                      <a:pt x="700" y="499"/>
                    </a:cubicBezTo>
                    <a:cubicBezTo>
                      <a:pt x="700" y="529"/>
                      <a:pt x="700" y="529"/>
                      <a:pt x="700" y="529"/>
                    </a:cubicBezTo>
                    <a:cubicBezTo>
                      <a:pt x="709" y="521"/>
                      <a:pt x="721" y="517"/>
                      <a:pt x="732" y="517"/>
                    </a:cubicBezTo>
                    <a:cubicBezTo>
                      <a:pt x="761" y="517"/>
                      <a:pt x="791" y="538"/>
                      <a:pt x="791" y="560"/>
                    </a:cubicBezTo>
                    <a:cubicBezTo>
                      <a:pt x="791" y="529"/>
                      <a:pt x="791" y="529"/>
                      <a:pt x="791" y="529"/>
                    </a:cubicBezTo>
                    <a:cubicBezTo>
                      <a:pt x="791" y="553"/>
                      <a:pt x="796" y="563"/>
                      <a:pt x="801" y="563"/>
                    </a:cubicBezTo>
                    <a:cubicBezTo>
                      <a:pt x="810" y="563"/>
                      <a:pt x="822" y="537"/>
                      <a:pt x="822" y="499"/>
                    </a:cubicBezTo>
                    <a:cubicBezTo>
                      <a:pt x="822" y="472"/>
                      <a:pt x="828" y="457"/>
                      <a:pt x="832" y="457"/>
                    </a:cubicBezTo>
                    <a:cubicBezTo>
                      <a:pt x="837" y="457"/>
                      <a:pt x="838" y="479"/>
                      <a:pt x="822" y="529"/>
                    </a:cubicBezTo>
                    <a:cubicBezTo>
                      <a:pt x="837" y="499"/>
                      <a:pt x="844" y="484"/>
                      <a:pt x="848" y="484"/>
                    </a:cubicBezTo>
                    <a:cubicBezTo>
                      <a:pt x="852" y="484"/>
                      <a:pt x="852" y="499"/>
                      <a:pt x="852" y="529"/>
                    </a:cubicBezTo>
                    <a:cubicBezTo>
                      <a:pt x="886" y="461"/>
                      <a:pt x="901" y="422"/>
                      <a:pt x="902" y="422"/>
                    </a:cubicBezTo>
                    <a:lnTo>
                      <a:pt x="902" y="422"/>
                    </a:lnTo>
                    <a:cubicBezTo>
                      <a:pt x="903" y="422"/>
                      <a:pt x="896" y="446"/>
                      <a:pt x="882" y="499"/>
                    </a:cubicBezTo>
                    <a:cubicBezTo>
                      <a:pt x="882" y="590"/>
                      <a:pt x="852" y="621"/>
                      <a:pt x="882" y="621"/>
                    </a:cubicBezTo>
                    <a:cubicBezTo>
                      <a:pt x="882" y="621"/>
                      <a:pt x="882" y="590"/>
                      <a:pt x="882" y="560"/>
                    </a:cubicBezTo>
                    <a:cubicBezTo>
                      <a:pt x="896" y="519"/>
                      <a:pt x="904" y="502"/>
                      <a:pt x="908" y="502"/>
                    </a:cubicBezTo>
                    <a:cubicBezTo>
                      <a:pt x="913" y="502"/>
                      <a:pt x="913" y="527"/>
                      <a:pt x="913" y="560"/>
                    </a:cubicBezTo>
                    <a:cubicBezTo>
                      <a:pt x="896" y="610"/>
                      <a:pt x="898" y="633"/>
                      <a:pt x="908" y="633"/>
                    </a:cubicBezTo>
                    <a:cubicBezTo>
                      <a:pt x="916" y="633"/>
                      <a:pt x="930" y="618"/>
                      <a:pt x="943" y="590"/>
                    </a:cubicBezTo>
                    <a:cubicBezTo>
                      <a:pt x="955" y="567"/>
                      <a:pt x="966" y="557"/>
                      <a:pt x="973" y="557"/>
                    </a:cubicBezTo>
                    <a:cubicBezTo>
                      <a:pt x="984" y="557"/>
                      <a:pt x="981" y="583"/>
                      <a:pt x="943" y="621"/>
                    </a:cubicBezTo>
                    <a:cubicBezTo>
                      <a:pt x="925" y="656"/>
                      <a:pt x="918" y="671"/>
                      <a:pt x="921" y="671"/>
                    </a:cubicBezTo>
                    <a:cubicBezTo>
                      <a:pt x="923" y="671"/>
                      <a:pt x="931" y="664"/>
                      <a:pt x="943" y="651"/>
                    </a:cubicBezTo>
                    <a:lnTo>
                      <a:pt x="974" y="651"/>
                    </a:lnTo>
                    <a:cubicBezTo>
                      <a:pt x="974" y="651"/>
                      <a:pt x="978" y="647"/>
                      <a:pt x="984" y="639"/>
                    </a:cubicBezTo>
                    <a:lnTo>
                      <a:pt x="984" y="639"/>
                    </a:lnTo>
                    <a:cubicBezTo>
                      <a:pt x="981" y="649"/>
                      <a:pt x="981" y="654"/>
                      <a:pt x="983" y="654"/>
                    </a:cubicBezTo>
                    <a:cubicBezTo>
                      <a:pt x="985" y="654"/>
                      <a:pt x="992" y="644"/>
                      <a:pt x="1004" y="621"/>
                    </a:cubicBezTo>
                    <a:lnTo>
                      <a:pt x="1022" y="621"/>
                    </a:lnTo>
                    <a:cubicBezTo>
                      <a:pt x="1023" y="615"/>
                      <a:pt x="1027" y="605"/>
                      <a:pt x="1034" y="590"/>
                    </a:cubicBezTo>
                    <a:cubicBezTo>
                      <a:pt x="1065" y="590"/>
                      <a:pt x="1065" y="621"/>
                      <a:pt x="1065" y="651"/>
                    </a:cubicBezTo>
                    <a:cubicBezTo>
                      <a:pt x="1043" y="673"/>
                      <a:pt x="1037" y="694"/>
                      <a:pt x="1046" y="694"/>
                    </a:cubicBezTo>
                    <a:cubicBezTo>
                      <a:pt x="1050" y="694"/>
                      <a:pt x="1056" y="690"/>
                      <a:pt x="1065" y="681"/>
                    </a:cubicBezTo>
                    <a:cubicBezTo>
                      <a:pt x="1095" y="681"/>
                      <a:pt x="1095" y="681"/>
                      <a:pt x="1095" y="651"/>
                    </a:cubicBezTo>
                    <a:cubicBezTo>
                      <a:pt x="1104" y="642"/>
                      <a:pt x="1113" y="638"/>
                      <a:pt x="1120" y="638"/>
                    </a:cubicBezTo>
                    <a:cubicBezTo>
                      <a:pt x="1138" y="638"/>
                      <a:pt x="1147" y="660"/>
                      <a:pt x="1126" y="681"/>
                    </a:cubicBezTo>
                    <a:lnTo>
                      <a:pt x="1156" y="681"/>
                    </a:lnTo>
                    <a:cubicBezTo>
                      <a:pt x="1156" y="681"/>
                      <a:pt x="1186" y="651"/>
                      <a:pt x="1186" y="651"/>
                    </a:cubicBezTo>
                    <a:cubicBezTo>
                      <a:pt x="1186" y="651"/>
                      <a:pt x="1186" y="651"/>
                      <a:pt x="1186" y="621"/>
                    </a:cubicBezTo>
                    <a:cubicBezTo>
                      <a:pt x="1193" y="621"/>
                      <a:pt x="1198" y="621"/>
                      <a:pt x="1202" y="621"/>
                    </a:cubicBezTo>
                    <a:lnTo>
                      <a:pt x="1202" y="621"/>
                    </a:lnTo>
                    <a:cubicBezTo>
                      <a:pt x="1207" y="611"/>
                      <a:pt x="1211" y="605"/>
                      <a:pt x="1213" y="605"/>
                    </a:cubicBezTo>
                    <a:cubicBezTo>
                      <a:pt x="1217" y="605"/>
                      <a:pt x="1217" y="621"/>
                      <a:pt x="1217" y="651"/>
                    </a:cubicBezTo>
                    <a:cubicBezTo>
                      <a:pt x="1200" y="701"/>
                      <a:pt x="1193" y="724"/>
                      <a:pt x="1194" y="724"/>
                    </a:cubicBezTo>
                    <a:cubicBezTo>
                      <a:pt x="1196" y="724"/>
                      <a:pt x="1203" y="709"/>
                      <a:pt x="1217" y="681"/>
                    </a:cubicBezTo>
                    <a:cubicBezTo>
                      <a:pt x="1236" y="644"/>
                      <a:pt x="1254" y="618"/>
                      <a:pt x="1259" y="618"/>
                    </a:cubicBezTo>
                    <a:lnTo>
                      <a:pt x="1259" y="618"/>
                    </a:lnTo>
                    <a:cubicBezTo>
                      <a:pt x="1262" y="618"/>
                      <a:pt x="1259" y="628"/>
                      <a:pt x="1247" y="651"/>
                    </a:cubicBezTo>
                    <a:cubicBezTo>
                      <a:pt x="1247" y="651"/>
                      <a:pt x="1278" y="651"/>
                      <a:pt x="1278" y="621"/>
                    </a:cubicBezTo>
                    <a:cubicBezTo>
                      <a:pt x="1278" y="658"/>
                      <a:pt x="1278" y="684"/>
                      <a:pt x="1285" y="684"/>
                    </a:cubicBezTo>
                    <a:cubicBezTo>
                      <a:pt x="1289" y="684"/>
                      <a:pt x="1296" y="674"/>
                      <a:pt x="1308" y="651"/>
                    </a:cubicBezTo>
                    <a:cubicBezTo>
                      <a:pt x="1308" y="669"/>
                      <a:pt x="1318" y="686"/>
                      <a:pt x="1327" y="686"/>
                    </a:cubicBezTo>
                    <a:cubicBezTo>
                      <a:pt x="1333" y="686"/>
                      <a:pt x="1338" y="677"/>
                      <a:pt x="1338" y="651"/>
                    </a:cubicBezTo>
                    <a:lnTo>
                      <a:pt x="1369" y="651"/>
                    </a:lnTo>
                    <a:cubicBezTo>
                      <a:pt x="1369" y="662"/>
                      <a:pt x="1369" y="673"/>
                      <a:pt x="1369" y="681"/>
                    </a:cubicBezTo>
                    <a:lnTo>
                      <a:pt x="1399" y="651"/>
                    </a:lnTo>
                    <a:lnTo>
                      <a:pt x="1399" y="651"/>
                    </a:lnTo>
                    <a:cubicBezTo>
                      <a:pt x="1399" y="681"/>
                      <a:pt x="1369" y="712"/>
                      <a:pt x="1369" y="712"/>
                    </a:cubicBezTo>
                    <a:cubicBezTo>
                      <a:pt x="1399" y="712"/>
                      <a:pt x="1399" y="712"/>
                      <a:pt x="1399" y="681"/>
                    </a:cubicBezTo>
                    <a:cubicBezTo>
                      <a:pt x="1399" y="651"/>
                      <a:pt x="1399" y="651"/>
                      <a:pt x="1430" y="651"/>
                    </a:cubicBezTo>
                    <a:cubicBezTo>
                      <a:pt x="1430" y="651"/>
                      <a:pt x="1430" y="655"/>
                      <a:pt x="1428" y="662"/>
                    </a:cubicBezTo>
                    <a:lnTo>
                      <a:pt x="1428" y="662"/>
                    </a:lnTo>
                    <a:cubicBezTo>
                      <a:pt x="1428" y="662"/>
                      <a:pt x="1428" y="661"/>
                      <a:pt x="1427" y="661"/>
                    </a:cubicBezTo>
                    <a:cubicBezTo>
                      <a:pt x="1424" y="661"/>
                      <a:pt x="1417" y="676"/>
                      <a:pt x="1399" y="712"/>
                    </a:cubicBezTo>
                    <a:cubicBezTo>
                      <a:pt x="1418" y="693"/>
                      <a:pt x="1426" y="673"/>
                      <a:pt x="1428" y="662"/>
                    </a:cubicBezTo>
                    <a:lnTo>
                      <a:pt x="1428" y="662"/>
                    </a:lnTo>
                    <a:cubicBezTo>
                      <a:pt x="1430" y="663"/>
                      <a:pt x="1430" y="670"/>
                      <a:pt x="1430" y="681"/>
                    </a:cubicBezTo>
                    <a:cubicBezTo>
                      <a:pt x="1430" y="712"/>
                      <a:pt x="1430" y="712"/>
                      <a:pt x="1430" y="712"/>
                    </a:cubicBezTo>
                    <a:cubicBezTo>
                      <a:pt x="1430" y="712"/>
                      <a:pt x="1430" y="742"/>
                      <a:pt x="1430" y="742"/>
                    </a:cubicBezTo>
                    <a:cubicBezTo>
                      <a:pt x="1460" y="742"/>
                      <a:pt x="1460" y="742"/>
                      <a:pt x="1460" y="712"/>
                    </a:cubicBezTo>
                    <a:cubicBezTo>
                      <a:pt x="1460" y="712"/>
                      <a:pt x="1460" y="742"/>
                      <a:pt x="1460" y="742"/>
                    </a:cubicBezTo>
                    <a:cubicBezTo>
                      <a:pt x="1447" y="768"/>
                      <a:pt x="1445" y="777"/>
                      <a:pt x="1449" y="777"/>
                    </a:cubicBezTo>
                    <a:cubicBezTo>
                      <a:pt x="1455" y="777"/>
                      <a:pt x="1473" y="760"/>
                      <a:pt x="1490" y="742"/>
                    </a:cubicBezTo>
                    <a:cubicBezTo>
                      <a:pt x="1502" y="719"/>
                      <a:pt x="1509" y="709"/>
                      <a:pt x="1512" y="709"/>
                    </a:cubicBezTo>
                    <a:lnTo>
                      <a:pt x="1512" y="709"/>
                    </a:lnTo>
                    <a:cubicBezTo>
                      <a:pt x="1516" y="709"/>
                      <a:pt x="1509" y="735"/>
                      <a:pt x="1490" y="773"/>
                    </a:cubicBezTo>
                    <a:cubicBezTo>
                      <a:pt x="1482" y="790"/>
                      <a:pt x="1481" y="797"/>
                      <a:pt x="1484" y="797"/>
                    </a:cubicBezTo>
                    <a:cubicBezTo>
                      <a:pt x="1487" y="797"/>
                      <a:pt x="1497" y="787"/>
                      <a:pt x="1509" y="769"/>
                    </a:cubicBezTo>
                    <a:lnTo>
                      <a:pt x="1509" y="769"/>
                    </a:lnTo>
                    <a:cubicBezTo>
                      <a:pt x="1505" y="778"/>
                      <a:pt x="1505" y="782"/>
                      <a:pt x="1507" y="782"/>
                    </a:cubicBezTo>
                    <a:cubicBezTo>
                      <a:pt x="1511" y="782"/>
                      <a:pt x="1526" y="767"/>
                      <a:pt x="1551" y="742"/>
                    </a:cubicBezTo>
                    <a:cubicBezTo>
                      <a:pt x="1551" y="773"/>
                      <a:pt x="1551" y="773"/>
                      <a:pt x="1551" y="803"/>
                    </a:cubicBezTo>
                    <a:cubicBezTo>
                      <a:pt x="1582" y="803"/>
                      <a:pt x="1582" y="803"/>
                      <a:pt x="1612" y="773"/>
                    </a:cubicBezTo>
                    <a:lnTo>
                      <a:pt x="1612" y="773"/>
                    </a:lnTo>
                    <a:cubicBezTo>
                      <a:pt x="1600" y="796"/>
                      <a:pt x="1598" y="806"/>
                      <a:pt x="1600" y="806"/>
                    </a:cubicBezTo>
                    <a:cubicBezTo>
                      <a:pt x="1605" y="806"/>
                      <a:pt x="1624" y="780"/>
                      <a:pt x="1642" y="742"/>
                    </a:cubicBezTo>
                    <a:lnTo>
                      <a:pt x="1642" y="773"/>
                    </a:lnTo>
                    <a:cubicBezTo>
                      <a:pt x="1612" y="803"/>
                      <a:pt x="1612" y="833"/>
                      <a:pt x="1673" y="833"/>
                    </a:cubicBezTo>
                    <a:cubicBezTo>
                      <a:pt x="1685" y="846"/>
                      <a:pt x="1693" y="853"/>
                      <a:pt x="1699" y="853"/>
                    </a:cubicBezTo>
                    <a:cubicBezTo>
                      <a:pt x="1708" y="853"/>
                      <a:pt x="1716" y="839"/>
                      <a:pt x="1734" y="803"/>
                    </a:cubicBezTo>
                    <a:cubicBezTo>
                      <a:pt x="1749" y="773"/>
                      <a:pt x="1764" y="757"/>
                      <a:pt x="1772" y="757"/>
                    </a:cubicBezTo>
                    <a:cubicBezTo>
                      <a:pt x="1779" y="757"/>
                      <a:pt x="1779" y="773"/>
                      <a:pt x="1764" y="803"/>
                    </a:cubicBezTo>
                    <a:cubicBezTo>
                      <a:pt x="1750" y="817"/>
                      <a:pt x="1742" y="831"/>
                      <a:pt x="1738" y="839"/>
                    </a:cubicBezTo>
                    <a:lnTo>
                      <a:pt x="1738" y="839"/>
                    </a:lnTo>
                    <a:cubicBezTo>
                      <a:pt x="1736" y="836"/>
                      <a:pt x="1734" y="833"/>
                      <a:pt x="1734" y="833"/>
                    </a:cubicBezTo>
                    <a:lnTo>
                      <a:pt x="1734" y="833"/>
                    </a:lnTo>
                    <a:cubicBezTo>
                      <a:pt x="1734" y="842"/>
                      <a:pt x="1734" y="846"/>
                      <a:pt x="1734" y="846"/>
                    </a:cubicBezTo>
                    <a:cubicBezTo>
                      <a:pt x="1735" y="846"/>
                      <a:pt x="1736" y="843"/>
                      <a:pt x="1738" y="839"/>
                    </a:cubicBezTo>
                    <a:lnTo>
                      <a:pt x="1738" y="839"/>
                    </a:lnTo>
                    <a:cubicBezTo>
                      <a:pt x="1745" y="850"/>
                      <a:pt x="1756" y="872"/>
                      <a:pt x="1734" y="894"/>
                    </a:cubicBezTo>
                    <a:cubicBezTo>
                      <a:pt x="1734" y="920"/>
                      <a:pt x="1734" y="929"/>
                      <a:pt x="1736" y="929"/>
                    </a:cubicBezTo>
                    <a:cubicBezTo>
                      <a:pt x="1739" y="929"/>
                      <a:pt x="1746" y="912"/>
                      <a:pt x="1764" y="894"/>
                    </a:cubicBezTo>
                    <a:lnTo>
                      <a:pt x="1764" y="894"/>
                    </a:lnTo>
                    <a:cubicBezTo>
                      <a:pt x="1764" y="916"/>
                      <a:pt x="1749" y="937"/>
                      <a:pt x="1751" y="937"/>
                    </a:cubicBezTo>
                    <a:cubicBezTo>
                      <a:pt x="1751" y="937"/>
                      <a:pt x="1755" y="934"/>
                      <a:pt x="1764" y="925"/>
                    </a:cubicBezTo>
                    <a:cubicBezTo>
                      <a:pt x="1764" y="912"/>
                      <a:pt x="1774" y="905"/>
                      <a:pt x="1784" y="905"/>
                    </a:cubicBezTo>
                    <a:cubicBezTo>
                      <a:pt x="1799" y="905"/>
                      <a:pt x="1812" y="919"/>
                      <a:pt x="1794" y="955"/>
                    </a:cubicBezTo>
                    <a:cubicBezTo>
                      <a:pt x="1825" y="925"/>
                      <a:pt x="1825" y="925"/>
                      <a:pt x="1825" y="925"/>
                    </a:cubicBezTo>
                    <a:cubicBezTo>
                      <a:pt x="1855" y="955"/>
                      <a:pt x="1855" y="955"/>
                      <a:pt x="1825" y="985"/>
                    </a:cubicBezTo>
                    <a:cubicBezTo>
                      <a:pt x="1855" y="985"/>
                      <a:pt x="1886" y="925"/>
                      <a:pt x="1886" y="925"/>
                    </a:cubicBezTo>
                    <a:cubicBezTo>
                      <a:pt x="1886" y="894"/>
                      <a:pt x="1916" y="864"/>
                      <a:pt x="1916" y="864"/>
                    </a:cubicBezTo>
                    <a:lnTo>
                      <a:pt x="1916" y="864"/>
                    </a:lnTo>
                    <a:cubicBezTo>
                      <a:pt x="1916" y="894"/>
                      <a:pt x="1855" y="955"/>
                      <a:pt x="1886" y="955"/>
                    </a:cubicBezTo>
                    <a:cubicBezTo>
                      <a:pt x="1886" y="970"/>
                      <a:pt x="1886" y="978"/>
                      <a:pt x="1889" y="978"/>
                    </a:cubicBezTo>
                    <a:cubicBezTo>
                      <a:pt x="1893" y="978"/>
                      <a:pt x="1901" y="970"/>
                      <a:pt x="1915" y="956"/>
                    </a:cubicBezTo>
                    <a:lnTo>
                      <a:pt x="1915" y="956"/>
                    </a:lnTo>
                    <a:cubicBezTo>
                      <a:pt x="1886" y="985"/>
                      <a:pt x="1886" y="985"/>
                      <a:pt x="1916" y="985"/>
                    </a:cubicBezTo>
                    <a:lnTo>
                      <a:pt x="1946" y="985"/>
                    </a:lnTo>
                    <a:cubicBezTo>
                      <a:pt x="1931" y="1016"/>
                      <a:pt x="1931" y="1031"/>
                      <a:pt x="1939" y="1031"/>
                    </a:cubicBezTo>
                    <a:cubicBezTo>
                      <a:pt x="1946" y="1031"/>
                      <a:pt x="1962" y="1016"/>
                      <a:pt x="1977" y="985"/>
                    </a:cubicBezTo>
                    <a:cubicBezTo>
                      <a:pt x="1989" y="973"/>
                      <a:pt x="1997" y="965"/>
                      <a:pt x="1999" y="965"/>
                    </a:cubicBezTo>
                    <a:lnTo>
                      <a:pt x="1999" y="965"/>
                    </a:lnTo>
                    <a:cubicBezTo>
                      <a:pt x="2002" y="965"/>
                      <a:pt x="1995" y="980"/>
                      <a:pt x="1977" y="1016"/>
                    </a:cubicBezTo>
                    <a:cubicBezTo>
                      <a:pt x="1977" y="1031"/>
                      <a:pt x="1977" y="1039"/>
                      <a:pt x="1981" y="1039"/>
                    </a:cubicBezTo>
                    <a:cubicBezTo>
                      <a:pt x="1982" y="1039"/>
                      <a:pt x="1984" y="1038"/>
                      <a:pt x="1986" y="1036"/>
                    </a:cubicBezTo>
                    <a:lnTo>
                      <a:pt x="1986" y="1036"/>
                    </a:lnTo>
                    <a:cubicBezTo>
                      <a:pt x="1983" y="1039"/>
                      <a:pt x="1980" y="1043"/>
                      <a:pt x="1977" y="1046"/>
                    </a:cubicBezTo>
                    <a:cubicBezTo>
                      <a:pt x="1959" y="1082"/>
                      <a:pt x="1962" y="1097"/>
                      <a:pt x="1968" y="1097"/>
                    </a:cubicBezTo>
                    <a:cubicBezTo>
                      <a:pt x="1971" y="1097"/>
                      <a:pt x="1977" y="1089"/>
                      <a:pt x="1977" y="1077"/>
                    </a:cubicBezTo>
                    <a:lnTo>
                      <a:pt x="2038" y="1077"/>
                    </a:lnTo>
                    <a:cubicBezTo>
                      <a:pt x="2068" y="1046"/>
                      <a:pt x="2068" y="1046"/>
                      <a:pt x="2068" y="1016"/>
                    </a:cubicBezTo>
                    <a:cubicBezTo>
                      <a:pt x="2098" y="985"/>
                      <a:pt x="2098" y="955"/>
                      <a:pt x="2098" y="955"/>
                    </a:cubicBezTo>
                    <a:cubicBezTo>
                      <a:pt x="2109" y="955"/>
                      <a:pt x="2116" y="959"/>
                      <a:pt x="2121" y="963"/>
                    </a:cubicBezTo>
                    <a:lnTo>
                      <a:pt x="2121" y="963"/>
                    </a:lnTo>
                    <a:cubicBezTo>
                      <a:pt x="2098" y="986"/>
                      <a:pt x="2095" y="988"/>
                      <a:pt x="2068" y="1016"/>
                    </a:cubicBezTo>
                    <a:cubicBezTo>
                      <a:pt x="2068" y="1046"/>
                      <a:pt x="2068" y="1077"/>
                      <a:pt x="2068" y="1077"/>
                    </a:cubicBezTo>
                    <a:lnTo>
                      <a:pt x="2098" y="1077"/>
                    </a:lnTo>
                    <a:cubicBezTo>
                      <a:pt x="2098" y="1092"/>
                      <a:pt x="2098" y="1099"/>
                      <a:pt x="2102" y="1099"/>
                    </a:cubicBezTo>
                    <a:cubicBezTo>
                      <a:pt x="2105" y="1099"/>
                      <a:pt x="2111" y="1094"/>
                      <a:pt x="2121" y="1085"/>
                    </a:cubicBezTo>
                    <a:lnTo>
                      <a:pt x="2121" y="1085"/>
                    </a:lnTo>
                    <a:cubicBezTo>
                      <a:pt x="2122" y="1112"/>
                      <a:pt x="2140" y="1132"/>
                      <a:pt x="2158" y="1132"/>
                    </a:cubicBezTo>
                    <a:cubicBezTo>
                      <a:pt x="2169" y="1132"/>
                      <a:pt x="2181" y="1125"/>
                      <a:pt x="2189" y="1107"/>
                    </a:cubicBezTo>
                    <a:cubicBezTo>
                      <a:pt x="2189" y="1107"/>
                      <a:pt x="2189" y="1107"/>
                      <a:pt x="2189" y="1137"/>
                    </a:cubicBezTo>
                    <a:cubicBezTo>
                      <a:pt x="2159" y="1168"/>
                      <a:pt x="2159" y="1168"/>
                      <a:pt x="2159" y="1168"/>
                    </a:cubicBezTo>
                    <a:lnTo>
                      <a:pt x="2220" y="1168"/>
                    </a:lnTo>
                    <a:cubicBezTo>
                      <a:pt x="2240" y="1168"/>
                      <a:pt x="2247" y="1181"/>
                      <a:pt x="2258" y="1181"/>
                    </a:cubicBezTo>
                    <a:cubicBezTo>
                      <a:pt x="2264" y="1181"/>
                      <a:pt x="2271" y="1178"/>
                      <a:pt x="2281" y="1168"/>
                    </a:cubicBezTo>
                    <a:lnTo>
                      <a:pt x="2281" y="1168"/>
                    </a:lnTo>
                    <a:cubicBezTo>
                      <a:pt x="2280" y="1168"/>
                      <a:pt x="2277" y="1171"/>
                      <a:pt x="2250" y="1198"/>
                    </a:cubicBezTo>
                    <a:cubicBezTo>
                      <a:pt x="2250" y="1198"/>
                      <a:pt x="2250" y="1198"/>
                      <a:pt x="2250" y="1229"/>
                    </a:cubicBezTo>
                    <a:cubicBezTo>
                      <a:pt x="2250" y="1229"/>
                      <a:pt x="2281" y="1198"/>
                      <a:pt x="2281" y="1168"/>
                    </a:cubicBezTo>
                    <a:cubicBezTo>
                      <a:pt x="2296" y="1153"/>
                      <a:pt x="2303" y="1145"/>
                      <a:pt x="2307" y="1145"/>
                    </a:cubicBezTo>
                    <a:cubicBezTo>
                      <a:pt x="2311" y="1145"/>
                      <a:pt x="2311" y="1153"/>
                      <a:pt x="2311" y="1168"/>
                    </a:cubicBezTo>
                    <a:cubicBezTo>
                      <a:pt x="2290" y="1189"/>
                      <a:pt x="2298" y="1211"/>
                      <a:pt x="2316" y="1211"/>
                    </a:cubicBezTo>
                    <a:cubicBezTo>
                      <a:pt x="2324" y="1211"/>
                      <a:pt x="2333" y="1207"/>
                      <a:pt x="2341" y="1198"/>
                    </a:cubicBezTo>
                    <a:lnTo>
                      <a:pt x="2341" y="1198"/>
                    </a:lnTo>
                    <a:cubicBezTo>
                      <a:pt x="2341" y="1198"/>
                      <a:pt x="2339" y="1201"/>
                      <a:pt x="2311" y="1229"/>
                    </a:cubicBezTo>
                    <a:cubicBezTo>
                      <a:pt x="2311" y="1250"/>
                      <a:pt x="2311" y="1272"/>
                      <a:pt x="2322" y="1272"/>
                    </a:cubicBezTo>
                    <a:cubicBezTo>
                      <a:pt x="2326" y="1272"/>
                      <a:pt x="2333" y="1268"/>
                      <a:pt x="2341" y="1259"/>
                    </a:cubicBezTo>
                    <a:cubicBezTo>
                      <a:pt x="2341" y="1259"/>
                      <a:pt x="2341" y="1259"/>
                      <a:pt x="2341" y="1289"/>
                    </a:cubicBezTo>
                    <a:cubicBezTo>
                      <a:pt x="2350" y="1280"/>
                      <a:pt x="2357" y="1277"/>
                      <a:pt x="2361" y="1277"/>
                    </a:cubicBezTo>
                    <a:cubicBezTo>
                      <a:pt x="2372" y="1277"/>
                      <a:pt x="2372" y="1298"/>
                      <a:pt x="2372" y="1320"/>
                    </a:cubicBezTo>
                    <a:cubicBezTo>
                      <a:pt x="2372" y="1320"/>
                      <a:pt x="2372" y="1320"/>
                      <a:pt x="2402" y="1289"/>
                    </a:cubicBezTo>
                    <a:cubicBezTo>
                      <a:pt x="2402" y="1289"/>
                      <a:pt x="2402" y="1289"/>
                      <a:pt x="2402" y="1289"/>
                    </a:cubicBezTo>
                    <a:lnTo>
                      <a:pt x="2402" y="1289"/>
                    </a:lnTo>
                    <a:cubicBezTo>
                      <a:pt x="2410" y="1282"/>
                      <a:pt x="2420" y="1272"/>
                      <a:pt x="2433" y="1259"/>
                    </a:cubicBezTo>
                    <a:lnTo>
                      <a:pt x="2433" y="1259"/>
                    </a:lnTo>
                    <a:cubicBezTo>
                      <a:pt x="2402" y="1289"/>
                      <a:pt x="2402" y="1320"/>
                      <a:pt x="2402" y="1320"/>
                    </a:cubicBezTo>
                    <a:cubicBezTo>
                      <a:pt x="2423" y="1320"/>
                      <a:pt x="2443" y="1306"/>
                      <a:pt x="2463" y="1306"/>
                    </a:cubicBezTo>
                    <a:cubicBezTo>
                      <a:pt x="2473" y="1306"/>
                      <a:pt x="2483" y="1310"/>
                      <a:pt x="2493" y="1320"/>
                    </a:cubicBezTo>
                    <a:cubicBezTo>
                      <a:pt x="2509" y="1335"/>
                      <a:pt x="2516" y="1343"/>
                      <a:pt x="2524" y="1343"/>
                    </a:cubicBezTo>
                    <a:cubicBezTo>
                      <a:pt x="2531" y="1343"/>
                      <a:pt x="2539" y="1335"/>
                      <a:pt x="2554" y="1320"/>
                    </a:cubicBezTo>
                    <a:cubicBezTo>
                      <a:pt x="2554" y="1350"/>
                      <a:pt x="2554" y="1381"/>
                      <a:pt x="2554" y="1381"/>
                    </a:cubicBezTo>
                    <a:cubicBezTo>
                      <a:pt x="2554" y="1381"/>
                      <a:pt x="2554" y="1381"/>
                      <a:pt x="2554" y="1411"/>
                    </a:cubicBezTo>
                    <a:cubicBezTo>
                      <a:pt x="2554" y="1381"/>
                      <a:pt x="2554" y="1381"/>
                      <a:pt x="2585" y="1381"/>
                    </a:cubicBezTo>
                    <a:cubicBezTo>
                      <a:pt x="2597" y="1368"/>
                      <a:pt x="2605" y="1361"/>
                      <a:pt x="2607" y="1361"/>
                    </a:cubicBezTo>
                    <a:lnTo>
                      <a:pt x="2607" y="1361"/>
                    </a:lnTo>
                    <a:cubicBezTo>
                      <a:pt x="2610" y="1361"/>
                      <a:pt x="2602" y="1375"/>
                      <a:pt x="2585" y="1411"/>
                    </a:cubicBezTo>
                    <a:cubicBezTo>
                      <a:pt x="2560" y="1411"/>
                      <a:pt x="2555" y="1450"/>
                      <a:pt x="2570" y="1450"/>
                    </a:cubicBezTo>
                    <a:cubicBezTo>
                      <a:pt x="2574" y="1450"/>
                      <a:pt x="2579" y="1447"/>
                      <a:pt x="2585" y="1441"/>
                    </a:cubicBezTo>
                    <a:cubicBezTo>
                      <a:pt x="2585" y="1411"/>
                      <a:pt x="2615" y="1411"/>
                      <a:pt x="2615" y="1381"/>
                    </a:cubicBezTo>
                    <a:cubicBezTo>
                      <a:pt x="2615" y="1381"/>
                      <a:pt x="2645" y="1381"/>
                      <a:pt x="2615" y="1411"/>
                    </a:cubicBezTo>
                    <a:cubicBezTo>
                      <a:pt x="2600" y="1426"/>
                      <a:pt x="2607" y="1434"/>
                      <a:pt x="2623" y="1434"/>
                    </a:cubicBezTo>
                    <a:cubicBezTo>
                      <a:pt x="2638" y="1434"/>
                      <a:pt x="2661" y="1426"/>
                      <a:pt x="2676" y="1411"/>
                    </a:cubicBezTo>
                    <a:lnTo>
                      <a:pt x="2676" y="1411"/>
                    </a:lnTo>
                    <a:cubicBezTo>
                      <a:pt x="2645" y="1441"/>
                      <a:pt x="2645" y="1441"/>
                      <a:pt x="2645" y="1441"/>
                    </a:cubicBezTo>
                    <a:cubicBezTo>
                      <a:pt x="2676" y="1441"/>
                      <a:pt x="2645" y="1472"/>
                      <a:pt x="2645" y="1472"/>
                    </a:cubicBezTo>
                    <a:cubicBezTo>
                      <a:pt x="2615" y="1502"/>
                      <a:pt x="2615" y="1502"/>
                      <a:pt x="2615" y="1533"/>
                    </a:cubicBezTo>
                    <a:cubicBezTo>
                      <a:pt x="2630" y="1517"/>
                      <a:pt x="2645" y="1510"/>
                      <a:pt x="2657" y="1510"/>
                    </a:cubicBezTo>
                    <a:cubicBezTo>
                      <a:pt x="2668" y="1510"/>
                      <a:pt x="2676" y="1517"/>
                      <a:pt x="2676" y="1533"/>
                    </a:cubicBezTo>
                    <a:cubicBezTo>
                      <a:pt x="2706" y="1533"/>
                      <a:pt x="2737" y="1502"/>
                      <a:pt x="2767" y="1472"/>
                    </a:cubicBezTo>
                    <a:lnTo>
                      <a:pt x="2767" y="1472"/>
                    </a:lnTo>
                    <a:cubicBezTo>
                      <a:pt x="2767" y="1483"/>
                      <a:pt x="2763" y="1498"/>
                      <a:pt x="2758" y="1512"/>
                    </a:cubicBezTo>
                    <a:lnTo>
                      <a:pt x="2758" y="1512"/>
                    </a:lnTo>
                    <a:cubicBezTo>
                      <a:pt x="2761" y="1509"/>
                      <a:pt x="2764" y="1505"/>
                      <a:pt x="2767" y="1502"/>
                    </a:cubicBezTo>
                    <a:cubicBezTo>
                      <a:pt x="2767" y="1538"/>
                      <a:pt x="2767" y="1552"/>
                      <a:pt x="2773" y="1552"/>
                    </a:cubicBezTo>
                    <a:cubicBezTo>
                      <a:pt x="2777" y="1552"/>
                      <a:pt x="2785" y="1545"/>
                      <a:pt x="2797" y="1533"/>
                    </a:cubicBezTo>
                    <a:cubicBezTo>
                      <a:pt x="2797" y="1533"/>
                      <a:pt x="2797" y="1533"/>
                      <a:pt x="2797" y="1563"/>
                    </a:cubicBezTo>
                    <a:cubicBezTo>
                      <a:pt x="2797" y="1563"/>
                      <a:pt x="2797" y="1563"/>
                      <a:pt x="2828" y="1533"/>
                    </a:cubicBezTo>
                    <a:cubicBezTo>
                      <a:pt x="2828" y="1533"/>
                      <a:pt x="2828" y="1533"/>
                      <a:pt x="2828" y="1563"/>
                    </a:cubicBezTo>
                    <a:cubicBezTo>
                      <a:pt x="2810" y="1599"/>
                      <a:pt x="2803" y="1613"/>
                      <a:pt x="2806" y="1613"/>
                    </a:cubicBezTo>
                    <a:cubicBezTo>
                      <a:pt x="2808" y="1613"/>
                      <a:pt x="2815" y="1606"/>
                      <a:pt x="2828" y="1593"/>
                    </a:cubicBezTo>
                    <a:cubicBezTo>
                      <a:pt x="2828" y="1563"/>
                      <a:pt x="2858" y="1563"/>
                      <a:pt x="2858" y="1563"/>
                    </a:cubicBezTo>
                    <a:cubicBezTo>
                      <a:pt x="2858" y="1578"/>
                      <a:pt x="2858" y="1586"/>
                      <a:pt x="2862" y="1586"/>
                    </a:cubicBezTo>
                    <a:cubicBezTo>
                      <a:pt x="2866" y="1586"/>
                      <a:pt x="2873" y="1578"/>
                      <a:pt x="2888" y="1564"/>
                    </a:cubicBezTo>
                    <a:lnTo>
                      <a:pt x="2888" y="1564"/>
                    </a:lnTo>
                    <a:cubicBezTo>
                      <a:pt x="2883" y="1568"/>
                      <a:pt x="2858" y="1593"/>
                      <a:pt x="2858" y="1593"/>
                    </a:cubicBezTo>
                    <a:lnTo>
                      <a:pt x="2858" y="1624"/>
                    </a:lnTo>
                    <a:lnTo>
                      <a:pt x="2889" y="1624"/>
                    </a:lnTo>
                    <a:cubicBezTo>
                      <a:pt x="2867" y="1645"/>
                      <a:pt x="2861" y="1667"/>
                      <a:pt x="2870" y="1667"/>
                    </a:cubicBezTo>
                    <a:cubicBezTo>
                      <a:pt x="2873" y="1667"/>
                      <a:pt x="2880" y="1663"/>
                      <a:pt x="2889" y="1654"/>
                    </a:cubicBezTo>
                    <a:lnTo>
                      <a:pt x="2889" y="1654"/>
                    </a:lnTo>
                    <a:cubicBezTo>
                      <a:pt x="2889" y="1654"/>
                      <a:pt x="2889" y="1654"/>
                      <a:pt x="2889" y="1654"/>
                    </a:cubicBezTo>
                    <a:cubicBezTo>
                      <a:pt x="2901" y="1628"/>
                      <a:pt x="2909" y="1619"/>
                      <a:pt x="2911" y="1619"/>
                    </a:cubicBezTo>
                    <a:lnTo>
                      <a:pt x="2911" y="1619"/>
                    </a:lnTo>
                    <a:cubicBezTo>
                      <a:pt x="2914" y="1619"/>
                      <a:pt x="2906" y="1637"/>
                      <a:pt x="2889" y="1654"/>
                    </a:cubicBezTo>
                    <a:cubicBezTo>
                      <a:pt x="2889" y="1669"/>
                      <a:pt x="2904" y="1669"/>
                      <a:pt x="2919" y="1669"/>
                    </a:cubicBezTo>
                    <a:cubicBezTo>
                      <a:pt x="2934" y="1669"/>
                      <a:pt x="2949" y="1669"/>
                      <a:pt x="2949" y="1684"/>
                    </a:cubicBezTo>
                    <a:cubicBezTo>
                      <a:pt x="2980" y="1684"/>
                      <a:pt x="2980" y="1684"/>
                      <a:pt x="2949" y="1715"/>
                    </a:cubicBezTo>
                    <a:cubicBezTo>
                      <a:pt x="2932" y="1751"/>
                      <a:pt x="2924" y="1765"/>
                      <a:pt x="2927" y="1765"/>
                    </a:cubicBezTo>
                    <a:cubicBezTo>
                      <a:pt x="2929" y="1765"/>
                      <a:pt x="2937" y="1758"/>
                      <a:pt x="2949" y="1745"/>
                    </a:cubicBezTo>
                    <a:cubicBezTo>
                      <a:pt x="2980" y="1715"/>
                      <a:pt x="2980" y="1715"/>
                      <a:pt x="3010" y="1715"/>
                    </a:cubicBezTo>
                    <a:cubicBezTo>
                      <a:pt x="2995" y="1730"/>
                      <a:pt x="2995" y="1738"/>
                      <a:pt x="3003" y="1738"/>
                    </a:cubicBezTo>
                    <a:cubicBezTo>
                      <a:pt x="3010" y="1738"/>
                      <a:pt x="3025" y="1730"/>
                      <a:pt x="3041" y="1715"/>
                    </a:cubicBezTo>
                    <a:cubicBezTo>
                      <a:pt x="3058" y="1679"/>
                      <a:pt x="3066" y="1665"/>
                      <a:pt x="3069" y="1665"/>
                    </a:cubicBezTo>
                    <a:cubicBezTo>
                      <a:pt x="3071" y="1665"/>
                      <a:pt x="3071" y="1672"/>
                      <a:pt x="3071" y="1684"/>
                    </a:cubicBezTo>
                    <a:cubicBezTo>
                      <a:pt x="3071" y="1684"/>
                      <a:pt x="3041" y="1715"/>
                      <a:pt x="3041" y="1745"/>
                    </a:cubicBezTo>
                    <a:cubicBezTo>
                      <a:pt x="3035" y="1751"/>
                      <a:pt x="3029" y="1757"/>
                      <a:pt x="3024" y="1762"/>
                    </a:cubicBezTo>
                    <a:lnTo>
                      <a:pt x="3024" y="1762"/>
                    </a:lnTo>
                    <a:cubicBezTo>
                      <a:pt x="3030" y="1756"/>
                      <a:pt x="3034" y="1753"/>
                      <a:pt x="3037" y="1753"/>
                    </a:cubicBezTo>
                    <a:cubicBezTo>
                      <a:pt x="3041" y="1753"/>
                      <a:pt x="3041" y="1760"/>
                      <a:pt x="3041" y="1776"/>
                    </a:cubicBezTo>
                    <a:cubicBezTo>
                      <a:pt x="3041" y="1776"/>
                      <a:pt x="3071" y="1776"/>
                      <a:pt x="3071" y="1745"/>
                    </a:cubicBezTo>
                    <a:cubicBezTo>
                      <a:pt x="3101" y="1715"/>
                      <a:pt x="3101" y="1715"/>
                      <a:pt x="3101" y="1715"/>
                    </a:cubicBezTo>
                    <a:lnTo>
                      <a:pt x="3071" y="1715"/>
                    </a:lnTo>
                    <a:lnTo>
                      <a:pt x="3101" y="1684"/>
                    </a:lnTo>
                    <a:cubicBezTo>
                      <a:pt x="3101" y="1684"/>
                      <a:pt x="3101" y="1684"/>
                      <a:pt x="3101" y="1715"/>
                    </a:cubicBezTo>
                    <a:cubicBezTo>
                      <a:pt x="3101" y="1745"/>
                      <a:pt x="3101" y="1776"/>
                      <a:pt x="3101" y="1776"/>
                    </a:cubicBezTo>
                    <a:cubicBezTo>
                      <a:pt x="3101" y="1776"/>
                      <a:pt x="3101" y="1776"/>
                      <a:pt x="3071" y="1806"/>
                    </a:cubicBezTo>
                    <a:cubicBezTo>
                      <a:pt x="3071" y="1806"/>
                      <a:pt x="3041" y="1836"/>
                      <a:pt x="3041" y="1836"/>
                    </a:cubicBezTo>
                    <a:lnTo>
                      <a:pt x="3071" y="1836"/>
                    </a:lnTo>
                    <a:cubicBezTo>
                      <a:pt x="3075" y="1832"/>
                      <a:pt x="3081" y="1830"/>
                      <a:pt x="3087" y="1830"/>
                    </a:cubicBezTo>
                    <a:cubicBezTo>
                      <a:pt x="3126" y="1830"/>
                      <a:pt x="3193" y="1897"/>
                      <a:pt x="3193" y="1897"/>
                    </a:cubicBezTo>
                    <a:cubicBezTo>
                      <a:pt x="3193" y="1919"/>
                      <a:pt x="3193" y="1940"/>
                      <a:pt x="3203" y="1940"/>
                    </a:cubicBezTo>
                    <a:cubicBezTo>
                      <a:pt x="3208" y="1940"/>
                      <a:pt x="3214" y="1937"/>
                      <a:pt x="3223" y="1928"/>
                    </a:cubicBezTo>
                    <a:cubicBezTo>
                      <a:pt x="3223" y="1912"/>
                      <a:pt x="3231" y="1905"/>
                      <a:pt x="3242" y="1905"/>
                    </a:cubicBezTo>
                    <a:cubicBezTo>
                      <a:pt x="3253" y="1905"/>
                      <a:pt x="3269" y="1912"/>
                      <a:pt x="3284" y="1928"/>
                    </a:cubicBezTo>
                    <a:cubicBezTo>
                      <a:pt x="3305" y="1949"/>
                      <a:pt x="3312" y="1971"/>
                      <a:pt x="3324" y="1971"/>
                    </a:cubicBezTo>
                    <a:cubicBezTo>
                      <a:pt x="3329" y="1971"/>
                      <a:pt x="3336" y="1967"/>
                      <a:pt x="3345" y="1958"/>
                    </a:cubicBezTo>
                    <a:lnTo>
                      <a:pt x="3436" y="1958"/>
                    </a:lnTo>
                    <a:cubicBezTo>
                      <a:pt x="3436" y="1958"/>
                      <a:pt x="3436" y="1958"/>
                      <a:pt x="3405" y="1988"/>
                    </a:cubicBezTo>
                    <a:cubicBezTo>
                      <a:pt x="3405" y="2019"/>
                      <a:pt x="3375" y="2019"/>
                      <a:pt x="3375" y="2019"/>
                    </a:cubicBezTo>
                    <a:lnTo>
                      <a:pt x="3405" y="2019"/>
                    </a:lnTo>
                    <a:cubicBezTo>
                      <a:pt x="3405" y="2019"/>
                      <a:pt x="3405" y="2019"/>
                      <a:pt x="3375" y="2049"/>
                    </a:cubicBezTo>
                    <a:cubicBezTo>
                      <a:pt x="3339" y="2085"/>
                      <a:pt x="3325" y="2100"/>
                      <a:pt x="3331" y="2100"/>
                    </a:cubicBezTo>
                    <a:cubicBezTo>
                      <a:pt x="3335" y="2100"/>
                      <a:pt x="3350" y="2092"/>
                      <a:pt x="3375" y="2080"/>
                    </a:cubicBezTo>
                    <a:lnTo>
                      <a:pt x="3405" y="2049"/>
                    </a:lnTo>
                    <a:lnTo>
                      <a:pt x="3405" y="2049"/>
                    </a:lnTo>
                    <a:cubicBezTo>
                      <a:pt x="3380" y="2075"/>
                      <a:pt x="3376" y="2084"/>
                      <a:pt x="3382" y="2084"/>
                    </a:cubicBezTo>
                    <a:cubicBezTo>
                      <a:pt x="3390" y="2084"/>
                      <a:pt x="3418" y="2067"/>
                      <a:pt x="3436" y="2049"/>
                    </a:cubicBezTo>
                    <a:lnTo>
                      <a:pt x="3436" y="2049"/>
                    </a:lnTo>
                    <a:cubicBezTo>
                      <a:pt x="3436" y="2049"/>
                      <a:pt x="3436" y="2049"/>
                      <a:pt x="3436" y="2049"/>
                    </a:cubicBezTo>
                    <a:cubicBezTo>
                      <a:pt x="3445" y="2040"/>
                      <a:pt x="3451" y="2037"/>
                      <a:pt x="3455" y="2037"/>
                    </a:cubicBezTo>
                    <a:cubicBezTo>
                      <a:pt x="3466" y="2037"/>
                      <a:pt x="3466" y="2058"/>
                      <a:pt x="3466" y="2080"/>
                    </a:cubicBezTo>
                    <a:cubicBezTo>
                      <a:pt x="3436" y="2110"/>
                      <a:pt x="3436" y="2110"/>
                      <a:pt x="3436" y="2110"/>
                    </a:cubicBezTo>
                    <a:cubicBezTo>
                      <a:pt x="3445" y="2101"/>
                      <a:pt x="3454" y="2097"/>
                      <a:pt x="3462" y="2097"/>
                    </a:cubicBezTo>
                    <a:cubicBezTo>
                      <a:pt x="3484" y="2097"/>
                      <a:pt x="3505" y="2119"/>
                      <a:pt x="3527" y="2140"/>
                    </a:cubicBezTo>
                    <a:cubicBezTo>
                      <a:pt x="3548" y="2162"/>
                      <a:pt x="3570" y="2183"/>
                      <a:pt x="3591" y="2183"/>
                    </a:cubicBezTo>
                    <a:cubicBezTo>
                      <a:pt x="3600" y="2183"/>
                      <a:pt x="3609" y="2180"/>
                      <a:pt x="3618" y="2171"/>
                    </a:cubicBezTo>
                    <a:lnTo>
                      <a:pt x="3618" y="2171"/>
                    </a:lnTo>
                    <a:cubicBezTo>
                      <a:pt x="3618" y="2171"/>
                      <a:pt x="3615" y="2174"/>
                      <a:pt x="3588" y="2201"/>
                    </a:cubicBezTo>
                    <a:cubicBezTo>
                      <a:pt x="3588" y="2216"/>
                      <a:pt x="3588" y="2224"/>
                      <a:pt x="3591" y="2224"/>
                    </a:cubicBezTo>
                    <a:cubicBezTo>
                      <a:pt x="3595" y="2224"/>
                      <a:pt x="3603" y="2216"/>
                      <a:pt x="3618" y="2201"/>
                    </a:cubicBezTo>
                    <a:cubicBezTo>
                      <a:pt x="3618" y="2232"/>
                      <a:pt x="3618" y="2232"/>
                      <a:pt x="3618" y="2262"/>
                    </a:cubicBezTo>
                    <a:cubicBezTo>
                      <a:pt x="3638" y="2262"/>
                      <a:pt x="3645" y="2276"/>
                      <a:pt x="3656" y="2276"/>
                    </a:cubicBezTo>
                    <a:cubicBezTo>
                      <a:pt x="3662" y="2276"/>
                      <a:pt x="3669" y="2272"/>
                      <a:pt x="3679" y="2262"/>
                    </a:cubicBezTo>
                    <a:lnTo>
                      <a:pt x="3679" y="2262"/>
                    </a:lnTo>
                    <a:cubicBezTo>
                      <a:pt x="3654" y="2287"/>
                      <a:pt x="3630" y="2331"/>
                      <a:pt x="3653" y="2331"/>
                    </a:cubicBezTo>
                    <a:cubicBezTo>
                      <a:pt x="3659" y="2331"/>
                      <a:pt x="3667" y="2329"/>
                      <a:pt x="3679" y="2323"/>
                    </a:cubicBezTo>
                    <a:cubicBezTo>
                      <a:pt x="3679" y="2323"/>
                      <a:pt x="3709" y="2323"/>
                      <a:pt x="3679" y="2353"/>
                    </a:cubicBezTo>
                    <a:lnTo>
                      <a:pt x="3709" y="2353"/>
                    </a:lnTo>
                    <a:lnTo>
                      <a:pt x="3740" y="2384"/>
                    </a:lnTo>
                    <a:cubicBezTo>
                      <a:pt x="3740" y="2384"/>
                      <a:pt x="3770" y="2353"/>
                      <a:pt x="3770" y="2353"/>
                    </a:cubicBezTo>
                    <a:cubicBezTo>
                      <a:pt x="3770" y="2384"/>
                      <a:pt x="3770" y="2414"/>
                      <a:pt x="3800" y="2444"/>
                    </a:cubicBezTo>
                    <a:cubicBezTo>
                      <a:pt x="3831" y="2475"/>
                      <a:pt x="3861" y="2505"/>
                      <a:pt x="3831" y="2505"/>
                    </a:cubicBezTo>
                    <a:cubicBezTo>
                      <a:pt x="3831" y="2505"/>
                      <a:pt x="3831" y="2519"/>
                      <a:pt x="3840" y="2519"/>
                    </a:cubicBezTo>
                    <a:cubicBezTo>
                      <a:pt x="3844" y="2519"/>
                      <a:pt x="3851" y="2515"/>
                      <a:pt x="3861" y="2505"/>
                    </a:cubicBezTo>
                    <a:cubicBezTo>
                      <a:pt x="3887" y="2479"/>
                      <a:pt x="3902" y="2470"/>
                      <a:pt x="3908" y="2470"/>
                    </a:cubicBezTo>
                    <a:cubicBezTo>
                      <a:pt x="3917" y="2470"/>
                      <a:pt x="3909" y="2488"/>
                      <a:pt x="3892" y="2505"/>
                    </a:cubicBezTo>
                    <a:cubicBezTo>
                      <a:pt x="3874" y="2523"/>
                      <a:pt x="3867" y="2540"/>
                      <a:pt x="3875" y="2540"/>
                    </a:cubicBezTo>
                    <a:cubicBezTo>
                      <a:pt x="3882" y="2540"/>
                      <a:pt x="3896" y="2531"/>
                      <a:pt x="3922" y="2505"/>
                    </a:cubicBezTo>
                    <a:lnTo>
                      <a:pt x="3922" y="2505"/>
                    </a:lnTo>
                    <a:lnTo>
                      <a:pt x="3892" y="2536"/>
                    </a:lnTo>
                    <a:cubicBezTo>
                      <a:pt x="3879" y="2561"/>
                      <a:pt x="3877" y="2571"/>
                      <a:pt x="3883" y="2571"/>
                    </a:cubicBezTo>
                    <a:cubicBezTo>
                      <a:pt x="3892" y="2571"/>
                      <a:pt x="3917" y="2553"/>
                      <a:pt x="3952" y="2536"/>
                    </a:cubicBezTo>
                    <a:lnTo>
                      <a:pt x="3952" y="2536"/>
                    </a:lnTo>
                    <a:cubicBezTo>
                      <a:pt x="3941" y="2547"/>
                      <a:pt x="3930" y="2558"/>
                      <a:pt x="3922" y="2566"/>
                    </a:cubicBezTo>
                    <a:lnTo>
                      <a:pt x="3922" y="2566"/>
                    </a:lnTo>
                    <a:cubicBezTo>
                      <a:pt x="3922" y="2566"/>
                      <a:pt x="3922" y="2566"/>
                      <a:pt x="3892" y="2627"/>
                    </a:cubicBezTo>
                    <a:lnTo>
                      <a:pt x="3922" y="2627"/>
                    </a:lnTo>
                    <a:cubicBezTo>
                      <a:pt x="3930" y="2619"/>
                      <a:pt x="3936" y="2613"/>
                      <a:pt x="3940" y="2609"/>
                    </a:cubicBezTo>
                    <a:lnTo>
                      <a:pt x="3940" y="2609"/>
                    </a:lnTo>
                    <a:cubicBezTo>
                      <a:pt x="3940" y="2609"/>
                      <a:pt x="3961" y="2587"/>
                      <a:pt x="3983" y="2566"/>
                    </a:cubicBezTo>
                    <a:cubicBezTo>
                      <a:pt x="3983" y="2566"/>
                      <a:pt x="4013" y="2536"/>
                      <a:pt x="4013" y="2536"/>
                    </a:cubicBezTo>
                    <a:lnTo>
                      <a:pt x="4074" y="2475"/>
                    </a:lnTo>
                    <a:cubicBezTo>
                      <a:pt x="4135" y="2444"/>
                      <a:pt x="4135" y="2414"/>
                      <a:pt x="4165" y="2384"/>
                    </a:cubicBezTo>
                    <a:cubicBezTo>
                      <a:pt x="4165" y="2363"/>
                      <a:pt x="4180" y="2327"/>
                      <a:pt x="4169" y="2327"/>
                    </a:cubicBezTo>
                    <a:cubicBezTo>
                      <a:pt x="4164" y="2327"/>
                      <a:pt x="4154" y="2334"/>
                      <a:pt x="4135" y="2353"/>
                    </a:cubicBezTo>
                    <a:cubicBezTo>
                      <a:pt x="4135" y="2323"/>
                      <a:pt x="4135" y="2292"/>
                      <a:pt x="4104" y="2292"/>
                    </a:cubicBezTo>
                    <a:cubicBezTo>
                      <a:pt x="4074" y="2262"/>
                      <a:pt x="4074" y="2232"/>
                      <a:pt x="4104" y="2201"/>
                    </a:cubicBezTo>
                    <a:cubicBezTo>
                      <a:pt x="4104" y="2201"/>
                      <a:pt x="4104" y="2171"/>
                      <a:pt x="4104" y="2171"/>
                    </a:cubicBezTo>
                    <a:cubicBezTo>
                      <a:pt x="4094" y="2181"/>
                      <a:pt x="4088" y="2184"/>
                      <a:pt x="4082" y="2184"/>
                    </a:cubicBezTo>
                    <a:cubicBezTo>
                      <a:pt x="4071" y="2184"/>
                      <a:pt x="4064" y="2171"/>
                      <a:pt x="4044" y="2171"/>
                    </a:cubicBezTo>
                    <a:cubicBezTo>
                      <a:pt x="4022" y="2149"/>
                      <a:pt x="4001" y="2128"/>
                      <a:pt x="3979" y="2128"/>
                    </a:cubicBezTo>
                    <a:cubicBezTo>
                      <a:pt x="3970" y="2128"/>
                      <a:pt x="3961" y="2132"/>
                      <a:pt x="3952" y="2140"/>
                    </a:cubicBezTo>
                    <a:lnTo>
                      <a:pt x="3952" y="2110"/>
                    </a:lnTo>
                    <a:cubicBezTo>
                      <a:pt x="3983" y="2110"/>
                      <a:pt x="3983" y="2080"/>
                      <a:pt x="3952" y="2080"/>
                    </a:cubicBezTo>
                    <a:lnTo>
                      <a:pt x="3922" y="2080"/>
                    </a:lnTo>
                    <a:cubicBezTo>
                      <a:pt x="3952" y="2049"/>
                      <a:pt x="3952" y="2049"/>
                      <a:pt x="3922" y="2049"/>
                    </a:cubicBezTo>
                    <a:lnTo>
                      <a:pt x="3892" y="2049"/>
                    </a:lnTo>
                    <a:cubicBezTo>
                      <a:pt x="3892" y="2049"/>
                      <a:pt x="3861" y="2019"/>
                      <a:pt x="3892" y="1988"/>
                    </a:cubicBezTo>
                    <a:cubicBezTo>
                      <a:pt x="3892" y="1978"/>
                      <a:pt x="3888" y="1975"/>
                      <a:pt x="3884" y="1975"/>
                    </a:cubicBezTo>
                    <a:cubicBezTo>
                      <a:pt x="3875" y="1975"/>
                      <a:pt x="3861" y="1988"/>
                      <a:pt x="3861" y="1988"/>
                    </a:cubicBezTo>
                    <a:cubicBezTo>
                      <a:pt x="3831" y="2019"/>
                      <a:pt x="3800" y="2049"/>
                      <a:pt x="3800" y="2049"/>
                    </a:cubicBezTo>
                    <a:cubicBezTo>
                      <a:pt x="3800" y="2049"/>
                      <a:pt x="3831" y="2019"/>
                      <a:pt x="3831" y="1988"/>
                    </a:cubicBezTo>
                    <a:cubicBezTo>
                      <a:pt x="3861" y="1988"/>
                      <a:pt x="3861" y="1988"/>
                      <a:pt x="3861" y="1958"/>
                    </a:cubicBezTo>
                    <a:lnTo>
                      <a:pt x="3861" y="1958"/>
                    </a:lnTo>
                    <a:cubicBezTo>
                      <a:pt x="3852" y="1967"/>
                      <a:pt x="3843" y="1971"/>
                      <a:pt x="3835" y="1971"/>
                    </a:cubicBezTo>
                    <a:cubicBezTo>
                      <a:pt x="3813" y="1971"/>
                      <a:pt x="3792" y="1949"/>
                      <a:pt x="3770" y="1928"/>
                    </a:cubicBezTo>
                    <a:cubicBezTo>
                      <a:pt x="3740" y="1897"/>
                      <a:pt x="3740" y="1897"/>
                      <a:pt x="3709" y="1897"/>
                    </a:cubicBezTo>
                    <a:cubicBezTo>
                      <a:pt x="3740" y="1806"/>
                      <a:pt x="3740" y="1806"/>
                      <a:pt x="3709" y="1806"/>
                    </a:cubicBezTo>
                    <a:cubicBezTo>
                      <a:pt x="3709" y="1836"/>
                      <a:pt x="3709" y="1836"/>
                      <a:pt x="3679" y="1867"/>
                    </a:cubicBezTo>
                    <a:cubicBezTo>
                      <a:pt x="3698" y="1829"/>
                      <a:pt x="3670" y="1803"/>
                      <a:pt x="3639" y="1803"/>
                    </a:cubicBezTo>
                    <a:cubicBezTo>
                      <a:pt x="3631" y="1803"/>
                      <a:pt x="3623" y="1805"/>
                      <a:pt x="3616" y="1808"/>
                    </a:cubicBezTo>
                    <a:lnTo>
                      <a:pt x="3616" y="1808"/>
                    </a:lnTo>
                    <a:cubicBezTo>
                      <a:pt x="3616" y="1808"/>
                      <a:pt x="3617" y="1807"/>
                      <a:pt x="3618" y="1806"/>
                    </a:cubicBezTo>
                    <a:cubicBezTo>
                      <a:pt x="3618" y="1776"/>
                      <a:pt x="3618" y="1776"/>
                      <a:pt x="3618" y="1745"/>
                    </a:cubicBezTo>
                    <a:lnTo>
                      <a:pt x="3588" y="1745"/>
                    </a:lnTo>
                    <a:cubicBezTo>
                      <a:pt x="3578" y="1764"/>
                      <a:pt x="3572" y="1771"/>
                      <a:pt x="3568" y="1771"/>
                    </a:cubicBezTo>
                    <a:cubicBezTo>
                      <a:pt x="3560" y="1771"/>
                      <a:pt x="3567" y="1736"/>
                      <a:pt x="3588" y="1715"/>
                    </a:cubicBezTo>
                    <a:cubicBezTo>
                      <a:pt x="3588" y="1684"/>
                      <a:pt x="3588" y="1684"/>
                      <a:pt x="3588" y="1684"/>
                    </a:cubicBezTo>
                    <a:cubicBezTo>
                      <a:pt x="3570" y="1693"/>
                      <a:pt x="3557" y="1697"/>
                      <a:pt x="3549" y="1697"/>
                    </a:cubicBezTo>
                    <a:cubicBezTo>
                      <a:pt x="3529" y="1697"/>
                      <a:pt x="3536" y="1676"/>
                      <a:pt x="3557" y="1654"/>
                    </a:cubicBezTo>
                    <a:lnTo>
                      <a:pt x="3496" y="1654"/>
                    </a:lnTo>
                    <a:cubicBezTo>
                      <a:pt x="3496" y="1654"/>
                      <a:pt x="3496" y="1641"/>
                      <a:pt x="3487" y="1641"/>
                    </a:cubicBezTo>
                    <a:cubicBezTo>
                      <a:pt x="3483" y="1641"/>
                      <a:pt x="3476" y="1644"/>
                      <a:pt x="3466" y="1654"/>
                    </a:cubicBezTo>
                    <a:cubicBezTo>
                      <a:pt x="3436" y="1684"/>
                      <a:pt x="3436" y="1715"/>
                      <a:pt x="3436" y="1715"/>
                    </a:cubicBezTo>
                    <a:lnTo>
                      <a:pt x="3436" y="1684"/>
                    </a:lnTo>
                    <a:cubicBezTo>
                      <a:pt x="3466" y="1654"/>
                      <a:pt x="3466" y="1654"/>
                      <a:pt x="3436" y="1624"/>
                    </a:cubicBezTo>
                    <a:cubicBezTo>
                      <a:pt x="3436" y="1624"/>
                      <a:pt x="3405" y="1593"/>
                      <a:pt x="3436" y="1563"/>
                    </a:cubicBezTo>
                    <a:lnTo>
                      <a:pt x="3436" y="1563"/>
                    </a:lnTo>
                    <a:lnTo>
                      <a:pt x="3405" y="1593"/>
                    </a:lnTo>
                    <a:cubicBezTo>
                      <a:pt x="3405" y="1572"/>
                      <a:pt x="3405" y="1550"/>
                      <a:pt x="3395" y="1550"/>
                    </a:cubicBezTo>
                    <a:cubicBezTo>
                      <a:pt x="3390" y="1550"/>
                      <a:pt x="3384" y="1554"/>
                      <a:pt x="3375" y="1563"/>
                    </a:cubicBezTo>
                    <a:cubicBezTo>
                      <a:pt x="3393" y="1527"/>
                      <a:pt x="3390" y="1513"/>
                      <a:pt x="3378" y="1513"/>
                    </a:cubicBezTo>
                    <a:cubicBezTo>
                      <a:pt x="3370" y="1513"/>
                      <a:pt x="3357" y="1520"/>
                      <a:pt x="3345" y="1533"/>
                    </a:cubicBezTo>
                    <a:cubicBezTo>
                      <a:pt x="3375" y="1502"/>
                      <a:pt x="3375" y="1502"/>
                      <a:pt x="3345" y="1502"/>
                    </a:cubicBezTo>
                    <a:cubicBezTo>
                      <a:pt x="3336" y="1511"/>
                      <a:pt x="3329" y="1515"/>
                      <a:pt x="3326" y="1515"/>
                    </a:cubicBezTo>
                    <a:cubicBezTo>
                      <a:pt x="3317" y="1515"/>
                      <a:pt x="3323" y="1493"/>
                      <a:pt x="3345" y="1472"/>
                    </a:cubicBezTo>
                    <a:lnTo>
                      <a:pt x="3314" y="1472"/>
                    </a:lnTo>
                    <a:cubicBezTo>
                      <a:pt x="3314" y="1502"/>
                      <a:pt x="3284" y="1502"/>
                      <a:pt x="3284" y="1502"/>
                    </a:cubicBezTo>
                    <a:cubicBezTo>
                      <a:pt x="3284" y="1502"/>
                      <a:pt x="3284" y="1489"/>
                      <a:pt x="3275" y="1489"/>
                    </a:cubicBezTo>
                    <a:cubicBezTo>
                      <a:pt x="3270" y="1489"/>
                      <a:pt x="3263" y="1492"/>
                      <a:pt x="3253" y="1502"/>
                    </a:cubicBezTo>
                    <a:lnTo>
                      <a:pt x="3253" y="1502"/>
                    </a:lnTo>
                    <a:cubicBezTo>
                      <a:pt x="3263" y="1493"/>
                      <a:pt x="3273" y="1482"/>
                      <a:pt x="3284" y="1472"/>
                    </a:cubicBezTo>
                    <a:cubicBezTo>
                      <a:pt x="3299" y="1472"/>
                      <a:pt x="3299" y="1464"/>
                      <a:pt x="3291" y="1464"/>
                    </a:cubicBezTo>
                    <a:cubicBezTo>
                      <a:pt x="3284" y="1464"/>
                      <a:pt x="3269" y="1472"/>
                      <a:pt x="3253" y="1502"/>
                    </a:cubicBezTo>
                    <a:cubicBezTo>
                      <a:pt x="3253" y="1502"/>
                      <a:pt x="3253" y="1502"/>
                      <a:pt x="3253" y="1502"/>
                    </a:cubicBezTo>
                    <a:lnTo>
                      <a:pt x="3253" y="1502"/>
                    </a:lnTo>
                    <a:cubicBezTo>
                      <a:pt x="3228" y="1515"/>
                      <a:pt x="3213" y="1522"/>
                      <a:pt x="3207" y="1522"/>
                    </a:cubicBezTo>
                    <a:cubicBezTo>
                      <a:pt x="3198" y="1522"/>
                      <a:pt x="3205" y="1507"/>
                      <a:pt x="3223" y="1472"/>
                    </a:cubicBezTo>
                    <a:cubicBezTo>
                      <a:pt x="3223" y="1441"/>
                      <a:pt x="3223" y="1441"/>
                      <a:pt x="3223" y="1411"/>
                    </a:cubicBezTo>
                    <a:cubicBezTo>
                      <a:pt x="3223" y="1398"/>
                      <a:pt x="3223" y="1391"/>
                      <a:pt x="3221" y="1391"/>
                    </a:cubicBezTo>
                    <a:cubicBezTo>
                      <a:pt x="3218" y="1391"/>
                      <a:pt x="3210" y="1406"/>
                      <a:pt x="3193" y="1441"/>
                    </a:cubicBezTo>
                    <a:cubicBezTo>
                      <a:pt x="3177" y="1457"/>
                      <a:pt x="3170" y="1464"/>
                      <a:pt x="3166" y="1464"/>
                    </a:cubicBezTo>
                    <a:cubicBezTo>
                      <a:pt x="3162" y="1464"/>
                      <a:pt x="3162" y="1457"/>
                      <a:pt x="3162" y="1441"/>
                    </a:cubicBezTo>
                    <a:cubicBezTo>
                      <a:pt x="3175" y="1429"/>
                      <a:pt x="3185" y="1419"/>
                      <a:pt x="3193" y="1411"/>
                    </a:cubicBezTo>
                    <a:lnTo>
                      <a:pt x="3162" y="1411"/>
                    </a:lnTo>
                    <a:cubicBezTo>
                      <a:pt x="3193" y="1381"/>
                      <a:pt x="3162" y="1350"/>
                      <a:pt x="3101" y="1320"/>
                    </a:cubicBezTo>
                    <a:cubicBezTo>
                      <a:pt x="3101" y="1320"/>
                      <a:pt x="3071" y="1350"/>
                      <a:pt x="3071" y="1381"/>
                    </a:cubicBezTo>
                    <a:cubicBezTo>
                      <a:pt x="3053" y="1389"/>
                      <a:pt x="3043" y="1393"/>
                      <a:pt x="3038" y="1393"/>
                    </a:cubicBezTo>
                    <a:cubicBezTo>
                      <a:pt x="3025" y="1393"/>
                      <a:pt x="3041" y="1372"/>
                      <a:pt x="3041" y="1350"/>
                    </a:cubicBezTo>
                    <a:lnTo>
                      <a:pt x="3041" y="1350"/>
                    </a:lnTo>
                    <a:cubicBezTo>
                      <a:pt x="3041" y="1350"/>
                      <a:pt x="3041" y="1350"/>
                      <a:pt x="3041" y="1350"/>
                    </a:cubicBezTo>
                    <a:cubicBezTo>
                      <a:pt x="3041" y="1329"/>
                      <a:pt x="3056" y="1307"/>
                      <a:pt x="3054" y="1307"/>
                    </a:cubicBezTo>
                    <a:lnTo>
                      <a:pt x="3054" y="1307"/>
                    </a:lnTo>
                    <a:cubicBezTo>
                      <a:pt x="3053" y="1307"/>
                      <a:pt x="3049" y="1311"/>
                      <a:pt x="3041" y="1320"/>
                    </a:cubicBezTo>
                    <a:cubicBezTo>
                      <a:pt x="3041" y="1320"/>
                      <a:pt x="3041" y="1289"/>
                      <a:pt x="3041" y="1259"/>
                    </a:cubicBezTo>
                    <a:lnTo>
                      <a:pt x="3041" y="1259"/>
                    </a:lnTo>
                    <a:cubicBezTo>
                      <a:pt x="3032" y="1267"/>
                      <a:pt x="3021" y="1278"/>
                      <a:pt x="3010" y="1289"/>
                    </a:cubicBezTo>
                    <a:cubicBezTo>
                      <a:pt x="3025" y="1259"/>
                      <a:pt x="3025" y="1244"/>
                      <a:pt x="3018" y="1244"/>
                    </a:cubicBezTo>
                    <a:cubicBezTo>
                      <a:pt x="3010" y="1244"/>
                      <a:pt x="2995" y="1259"/>
                      <a:pt x="2980" y="1289"/>
                    </a:cubicBezTo>
                    <a:cubicBezTo>
                      <a:pt x="2967" y="1296"/>
                      <a:pt x="2957" y="1301"/>
                      <a:pt x="2949" y="1305"/>
                    </a:cubicBezTo>
                    <a:lnTo>
                      <a:pt x="2949" y="1305"/>
                    </a:lnTo>
                    <a:cubicBezTo>
                      <a:pt x="2949" y="1289"/>
                      <a:pt x="2949" y="1289"/>
                      <a:pt x="2949" y="1289"/>
                    </a:cubicBezTo>
                    <a:cubicBezTo>
                      <a:pt x="2949" y="1259"/>
                      <a:pt x="2949" y="1259"/>
                      <a:pt x="2980" y="1229"/>
                    </a:cubicBezTo>
                    <a:lnTo>
                      <a:pt x="2980" y="1229"/>
                    </a:lnTo>
                    <a:cubicBezTo>
                      <a:pt x="2980" y="1229"/>
                      <a:pt x="2949" y="1229"/>
                      <a:pt x="2919" y="1259"/>
                    </a:cubicBezTo>
                    <a:cubicBezTo>
                      <a:pt x="2911" y="1267"/>
                      <a:pt x="2905" y="1271"/>
                      <a:pt x="2901" y="1271"/>
                    </a:cubicBezTo>
                    <a:cubicBezTo>
                      <a:pt x="2891" y="1271"/>
                      <a:pt x="2897" y="1243"/>
                      <a:pt x="2919" y="1198"/>
                    </a:cubicBezTo>
                    <a:lnTo>
                      <a:pt x="2919" y="1198"/>
                    </a:lnTo>
                    <a:lnTo>
                      <a:pt x="2889" y="1229"/>
                    </a:lnTo>
                    <a:cubicBezTo>
                      <a:pt x="2889" y="1229"/>
                      <a:pt x="2889" y="1229"/>
                      <a:pt x="2889" y="1229"/>
                    </a:cubicBezTo>
                    <a:lnTo>
                      <a:pt x="2889" y="1229"/>
                    </a:lnTo>
                    <a:cubicBezTo>
                      <a:pt x="2872" y="1237"/>
                      <a:pt x="2863" y="1240"/>
                      <a:pt x="2858" y="1240"/>
                    </a:cubicBezTo>
                    <a:cubicBezTo>
                      <a:pt x="2844" y="1240"/>
                      <a:pt x="2866" y="1212"/>
                      <a:pt x="2889" y="1168"/>
                    </a:cubicBezTo>
                    <a:lnTo>
                      <a:pt x="2889" y="1168"/>
                    </a:lnTo>
                    <a:cubicBezTo>
                      <a:pt x="2858" y="1198"/>
                      <a:pt x="2828" y="1229"/>
                      <a:pt x="2828" y="1229"/>
                    </a:cubicBezTo>
                    <a:cubicBezTo>
                      <a:pt x="2828" y="1229"/>
                      <a:pt x="2828" y="1198"/>
                      <a:pt x="2858" y="1198"/>
                    </a:cubicBezTo>
                    <a:cubicBezTo>
                      <a:pt x="2858" y="1168"/>
                      <a:pt x="2889" y="1137"/>
                      <a:pt x="2858" y="1137"/>
                    </a:cubicBezTo>
                    <a:cubicBezTo>
                      <a:pt x="2858" y="1137"/>
                      <a:pt x="2858" y="1137"/>
                      <a:pt x="2858" y="1107"/>
                    </a:cubicBezTo>
                    <a:cubicBezTo>
                      <a:pt x="2849" y="1116"/>
                      <a:pt x="2843" y="1120"/>
                      <a:pt x="2839" y="1120"/>
                    </a:cubicBezTo>
                    <a:cubicBezTo>
                      <a:pt x="2828" y="1120"/>
                      <a:pt x="2828" y="1098"/>
                      <a:pt x="2828" y="1077"/>
                    </a:cubicBezTo>
                    <a:cubicBezTo>
                      <a:pt x="2828" y="1077"/>
                      <a:pt x="2828" y="1077"/>
                      <a:pt x="2797" y="1107"/>
                    </a:cubicBezTo>
                    <a:cubicBezTo>
                      <a:pt x="2797" y="1107"/>
                      <a:pt x="2797" y="1107"/>
                      <a:pt x="2797" y="1077"/>
                    </a:cubicBezTo>
                    <a:lnTo>
                      <a:pt x="2767" y="1077"/>
                    </a:lnTo>
                    <a:cubicBezTo>
                      <a:pt x="2737" y="1107"/>
                      <a:pt x="2737" y="1107"/>
                      <a:pt x="2737" y="1107"/>
                    </a:cubicBezTo>
                    <a:cubicBezTo>
                      <a:pt x="2737" y="1107"/>
                      <a:pt x="2737" y="1046"/>
                      <a:pt x="2737" y="1046"/>
                    </a:cubicBezTo>
                    <a:cubicBezTo>
                      <a:pt x="2737" y="1046"/>
                      <a:pt x="2737" y="1046"/>
                      <a:pt x="2706" y="1077"/>
                    </a:cubicBezTo>
                    <a:cubicBezTo>
                      <a:pt x="2706" y="1077"/>
                      <a:pt x="2706" y="1016"/>
                      <a:pt x="2706" y="1016"/>
                    </a:cubicBezTo>
                    <a:cubicBezTo>
                      <a:pt x="2691" y="1001"/>
                      <a:pt x="2683" y="993"/>
                      <a:pt x="2676" y="993"/>
                    </a:cubicBezTo>
                    <a:cubicBezTo>
                      <a:pt x="2668" y="993"/>
                      <a:pt x="2661" y="1001"/>
                      <a:pt x="2645" y="1016"/>
                    </a:cubicBezTo>
                    <a:lnTo>
                      <a:pt x="2645" y="1016"/>
                    </a:lnTo>
                    <a:cubicBezTo>
                      <a:pt x="2645" y="1016"/>
                      <a:pt x="2646" y="1015"/>
                      <a:pt x="2676" y="985"/>
                    </a:cubicBezTo>
                    <a:cubicBezTo>
                      <a:pt x="2676" y="973"/>
                      <a:pt x="2676" y="965"/>
                      <a:pt x="2674" y="965"/>
                    </a:cubicBezTo>
                    <a:cubicBezTo>
                      <a:pt x="2671" y="965"/>
                      <a:pt x="2663" y="980"/>
                      <a:pt x="2645" y="1016"/>
                    </a:cubicBezTo>
                    <a:cubicBezTo>
                      <a:pt x="2645" y="985"/>
                      <a:pt x="2645" y="985"/>
                      <a:pt x="2615" y="985"/>
                    </a:cubicBezTo>
                    <a:cubicBezTo>
                      <a:pt x="2615" y="985"/>
                      <a:pt x="2615" y="985"/>
                      <a:pt x="2645" y="955"/>
                    </a:cubicBezTo>
                    <a:lnTo>
                      <a:pt x="2615" y="955"/>
                    </a:lnTo>
                    <a:cubicBezTo>
                      <a:pt x="2606" y="974"/>
                      <a:pt x="2596" y="981"/>
                      <a:pt x="2589" y="981"/>
                    </a:cubicBezTo>
                    <a:cubicBezTo>
                      <a:pt x="2572" y="981"/>
                      <a:pt x="2564" y="946"/>
                      <a:pt x="2585" y="925"/>
                    </a:cubicBezTo>
                    <a:lnTo>
                      <a:pt x="2585" y="925"/>
                    </a:lnTo>
                    <a:cubicBezTo>
                      <a:pt x="2584" y="925"/>
                      <a:pt x="2582" y="927"/>
                      <a:pt x="2554" y="955"/>
                    </a:cubicBezTo>
                    <a:cubicBezTo>
                      <a:pt x="2542" y="968"/>
                      <a:pt x="2534" y="975"/>
                      <a:pt x="2532" y="975"/>
                    </a:cubicBezTo>
                    <a:cubicBezTo>
                      <a:pt x="2529" y="975"/>
                      <a:pt x="2536" y="960"/>
                      <a:pt x="2554" y="925"/>
                    </a:cubicBezTo>
                    <a:lnTo>
                      <a:pt x="2554" y="925"/>
                    </a:lnTo>
                    <a:cubicBezTo>
                      <a:pt x="2542" y="937"/>
                      <a:pt x="2529" y="945"/>
                      <a:pt x="2523" y="945"/>
                    </a:cubicBezTo>
                    <a:cubicBezTo>
                      <a:pt x="2514" y="945"/>
                      <a:pt x="2519" y="930"/>
                      <a:pt x="2554" y="894"/>
                    </a:cubicBezTo>
                    <a:cubicBezTo>
                      <a:pt x="2554" y="864"/>
                      <a:pt x="2584" y="834"/>
                      <a:pt x="2585" y="833"/>
                    </a:cubicBezTo>
                    <a:lnTo>
                      <a:pt x="2585" y="833"/>
                    </a:lnTo>
                    <a:cubicBezTo>
                      <a:pt x="2554" y="864"/>
                      <a:pt x="2554" y="864"/>
                      <a:pt x="2554" y="864"/>
                    </a:cubicBezTo>
                    <a:cubicBezTo>
                      <a:pt x="2544" y="874"/>
                      <a:pt x="2537" y="877"/>
                      <a:pt x="2533" y="877"/>
                    </a:cubicBezTo>
                    <a:cubicBezTo>
                      <a:pt x="2524" y="877"/>
                      <a:pt x="2524" y="864"/>
                      <a:pt x="2524" y="864"/>
                    </a:cubicBezTo>
                    <a:lnTo>
                      <a:pt x="2463" y="864"/>
                    </a:lnTo>
                    <a:cubicBezTo>
                      <a:pt x="2463" y="864"/>
                      <a:pt x="2433" y="864"/>
                      <a:pt x="2433" y="833"/>
                    </a:cubicBezTo>
                    <a:cubicBezTo>
                      <a:pt x="2433" y="818"/>
                      <a:pt x="2433" y="811"/>
                      <a:pt x="2429" y="811"/>
                    </a:cubicBezTo>
                    <a:cubicBezTo>
                      <a:pt x="2425" y="811"/>
                      <a:pt x="2417" y="818"/>
                      <a:pt x="2402" y="833"/>
                    </a:cubicBezTo>
                    <a:lnTo>
                      <a:pt x="2341" y="833"/>
                    </a:lnTo>
                    <a:cubicBezTo>
                      <a:pt x="2341" y="833"/>
                      <a:pt x="2341" y="833"/>
                      <a:pt x="2372" y="803"/>
                    </a:cubicBezTo>
                    <a:cubicBezTo>
                      <a:pt x="2372" y="794"/>
                      <a:pt x="2372" y="790"/>
                      <a:pt x="2371" y="790"/>
                    </a:cubicBezTo>
                    <a:cubicBezTo>
                      <a:pt x="2369" y="790"/>
                      <a:pt x="2363" y="812"/>
                      <a:pt x="2341" y="833"/>
                    </a:cubicBezTo>
                    <a:cubicBezTo>
                      <a:pt x="2341" y="781"/>
                      <a:pt x="2228" y="706"/>
                      <a:pt x="2178" y="706"/>
                    </a:cubicBezTo>
                    <a:cubicBezTo>
                      <a:pt x="2170" y="706"/>
                      <a:pt x="2163" y="708"/>
                      <a:pt x="2159" y="712"/>
                    </a:cubicBezTo>
                    <a:cubicBezTo>
                      <a:pt x="2159" y="712"/>
                      <a:pt x="2129" y="681"/>
                      <a:pt x="2129" y="681"/>
                    </a:cubicBezTo>
                    <a:cubicBezTo>
                      <a:pt x="2144" y="666"/>
                      <a:pt x="2144" y="659"/>
                      <a:pt x="2136" y="659"/>
                    </a:cubicBezTo>
                    <a:cubicBezTo>
                      <a:pt x="2129" y="659"/>
                      <a:pt x="2113" y="666"/>
                      <a:pt x="2098" y="681"/>
                    </a:cubicBezTo>
                    <a:lnTo>
                      <a:pt x="2068" y="681"/>
                    </a:lnTo>
                    <a:cubicBezTo>
                      <a:pt x="2086" y="646"/>
                      <a:pt x="2093" y="631"/>
                      <a:pt x="2090" y="631"/>
                    </a:cubicBezTo>
                    <a:lnTo>
                      <a:pt x="2090" y="631"/>
                    </a:lnTo>
                    <a:cubicBezTo>
                      <a:pt x="2088" y="631"/>
                      <a:pt x="2080" y="638"/>
                      <a:pt x="2068" y="651"/>
                    </a:cubicBezTo>
                    <a:cubicBezTo>
                      <a:pt x="2045" y="674"/>
                      <a:pt x="2030" y="684"/>
                      <a:pt x="2023" y="684"/>
                    </a:cubicBezTo>
                    <a:cubicBezTo>
                      <a:pt x="2012" y="684"/>
                      <a:pt x="2019" y="658"/>
                      <a:pt x="2038" y="621"/>
                    </a:cubicBezTo>
                    <a:cubicBezTo>
                      <a:pt x="2051" y="593"/>
                      <a:pt x="2059" y="578"/>
                      <a:pt x="2057" y="578"/>
                    </a:cubicBezTo>
                    <a:lnTo>
                      <a:pt x="2057" y="578"/>
                    </a:lnTo>
                    <a:cubicBezTo>
                      <a:pt x="2056" y="578"/>
                      <a:pt x="2041" y="601"/>
                      <a:pt x="2007" y="651"/>
                    </a:cubicBezTo>
                    <a:cubicBezTo>
                      <a:pt x="2025" y="615"/>
                      <a:pt x="2022" y="601"/>
                      <a:pt x="2016" y="601"/>
                    </a:cubicBezTo>
                    <a:cubicBezTo>
                      <a:pt x="2012" y="601"/>
                      <a:pt x="2007" y="608"/>
                      <a:pt x="2007" y="621"/>
                    </a:cubicBezTo>
                    <a:cubicBezTo>
                      <a:pt x="1992" y="651"/>
                      <a:pt x="1984" y="666"/>
                      <a:pt x="1981" y="666"/>
                    </a:cubicBezTo>
                    <a:cubicBezTo>
                      <a:pt x="1977" y="666"/>
                      <a:pt x="1977" y="651"/>
                      <a:pt x="1977" y="621"/>
                    </a:cubicBezTo>
                    <a:cubicBezTo>
                      <a:pt x="1993" y="570"/>
                      <a:pt x="2001" y="548"/>
                      <a:pt x="1999" y="548"/>
                    </a:cubicBezTo>
                    <a:lnTo>
                      <a:pt x="1999" y="548"/>
                    </a:lnTo>
                    <a:cubicBezTo>
                      <a:pt x="1998" y="548"/>
                      <a:pt x="1990" y="563"/>
                      <a:pt x="1977" y="590"/>
                    </a:cubicBezTo>
                    <a:cubicBezTo>
                      <a:pt x="1962" y="621"/>
                      <a:pt x="1946" y="636"/>
                      <a:pt x="1939" y="636"/>
                    </a:cubicBezTo>
                    <a:cubicBezTo>
                      <a:pt x="1931" y="636"/>
                      <a:pt x="1931" y="621"/>
                      <a:pt x="1946" y="590"/>
                    </a:cubicBezTo>
                    <a:cubicBezTo>
                      <a:pt x="1946" y="590"/>
                      <a:pt x="1946" y="560"/>
                      <a:pt x="1946" y="560"/>
                    </a:cubicBezTo>
                    <a:lnTo>
                      <a:pt x="1946" y="529"/>
                    </a:lnTo>
                    <a:lnTo>
                      <a:pt x="1916" y="560"/>
                    </a:lnTo>
                    <a:cubicBezTo>
                      <a:pt x="1916" y="560"/>
                      <a:pt x="1886" y="499"/>
                      <a:pt x="1855" y="499"/>
                    </a:cubicBezTo>
                    <a:cubicBezTo>
                      <a:pt x="1820" y="482"/>
                      <a:pt x="1805" y="464"/>
                      <a:pt x="1799" y="464"/>
                    </a:cubicBezTo>
                    <a:cubicBezTo>
                      <a:pt x="1794" y="464"/>
                      <a:pt x="1794" y="473"/>
                      <a:pt x="1794" y="499"/>
                    </a:cubicBezTo>
                    <a:cubicBezTo>
                      <a:pt x="1783" y="522"/>
                      <a:pt x="1776" y="532"/>
                      <a:pt x="1771" y="532"/>
                    </a:cubicBezTo>
                    <a:cubicBezTo>
                      <a:pt x="1764" y="532"/>
                      <a:pt x="1764" y="506"/>
                      <a:pt x="1764" y="469"/>
                    </a:cubicBezTo>
                    <a:cubicBezTo>
                      <a:pt x="1764" y="469"/>
                      <a:pt x="1764" y="438"/>
                      <a:pt x="1764" y="438"/>
                    </a:cubicBezTo>
                    <a:cubicBezTo>
                      <a:pt x="1764" y="438"/>
                      <a:pt x="1734" y="438"/>
                      <a:pt x="1764" y="408"/>
                    </a:cubicBezTo>
                    <a:lnTo>
                      <a:pt x="1764" y="377"/>
                    </a:lnTo>
                    <a:cubicBezTo>
                      <a:pt x="1734" y="408"/>
                      <a:pt x="1711" y="423"/>
                      <a:pt x="1696" y="423"/>
                    </a:cubicBezTo>
                    <a:cubicBezTo>
                      <a:pt x="1680" y="423"/>
                      <a:pt x="1673" y="408"/>
                      <a:pt x="1673" y="377"/>
                    </a:cubicBezTo>
                    <a:cubicBezTo>
                      <a:pt x="1673" y="377"/>
                      <a:pt x="1673" y="377"/>
                      <a:pt x="1642" y="408"/>
                    </a:cubicBezTo>
                    <a:cubicBezTo>
                      <a:pt x="1627" y="423"/>
                      <a:pt x="1620" y="431"/>
                      <a:pt x="1616" y="431"/>
                    </a:cubicBezTo>
                    <a:cubicBezTo>
                      <a:pt x="1612" y="431"/>
                      <a:pt x="1612" y="423"/>
                      <a:pt x="1612" y="408"/>
                    </a:cubicBezTo>
                    <a:cubicBezTo>
                      <a:pt x="1633" y="387"/>
                      <a:pt x="1625" y="351"/>
                      <a:pt x="1608" y="351"/>
                    </a:cubicBezTo>
                    <a:cubicBezTo>
                      <a:pt x="1608" y="351"/>
                      <a:pt x="1608" y="351"/>
                      <a:pt x="1608" y="351"/>
                    </a:cubicBezTo>
                    <a:lnTo>
                      <a:pt x="1608" y="351"/>
                    </a:lnTo>
                    <a:lnTo>
                      <a:pt x="1612" y="347"/>
                    </a:lnTo>
                    <a:cubicBezTo>
                      <a:pt x="1612" y="338"/>
                      <a:pt x="1609" y="335"/>
                      <a:pt x="1606" y="335"/>
                    </a:cubicBezTo>
                    <a:cubicBezTo>
                      <a:pt x="1597" y="335"/>
                      <a:pt x="1582" y="356"/>
                      <a:pt x="1582" y="377"/>
                    </a:cubicBezTo>
                    <a:cubicBezTo>
                      <a:pt x="1568" y="405"/>
                      <a:pt x="1560" y="420"/>
                      <a:pt x="1559" y="420"/>
                    </a:cubicBezTo>
                    <a:cubicBezTo>
                      <a:pt x="1557" y="420"/>
                      <a:pt x="1565" y="397"/>
                      <a:pt x="1582" y="347"/>
                    </a:cubicBezTo>
                    <a:cubicBezTo>
                      <a:pt x="1599" y="311"/>
                      <a:pt x="1607" y="297"/>
                      <a:pt x="1604" y="297"/>
                    </a:cubicBezTo>
                    <a:lnTo>
                      <a:pt x="1604" y="297"/>
                    </a:lnTo>
                    <a:cubicBezTo>
                      <a:pt x="1602" y="297"/>
                      <a:pt x="1594" y="304"/>
                      <a:pt x="1582" y="317"/>
                    </a:cubicBezTo>
                    <a:cubicBezTo>
                      <a:pt x="1582" y="338"/>
                      <a:pt x="1566" y="360"/>
                      <a:pt x="1557" y="360"/>
                    </a:cubicBezTo>
                    <a:cubicBezTo>
                      <a:pt x="1554" y="360"/>
                      <a:pt x="1551" y="356"/>
                      <a:pt x="1551" y="347"/>
                    </a:cubicBezTo>
                    <a:cubicBezTo>
                      <a:pt x="1551" y="335"/>
                      <a:pt x="1551" y="327"/>
                      <a:pt x="1549" y="327"/>
                    </a:cubicBezTo>
                    <a:cubicBezTo>
                      <a:pt x="1546" y="327"/>
                      <a:pt x="1539" y="342"/>
                      <a:pt x="1521" y="377"/>
                    </a:cubicBezTo>
                    <a:cubicBezTo>
                      <a:pt x="1521" y="408"/>
                      <a:pt x="1490" y="408"/>
                      <a:pt x="1490" y="408"/>
                    </a:cubicBezTo>
                    <a:cubicBezTo>
                      <a:pt x="1521" y="377"/>
                      <a:pt x="1521" y="377"/>
                      <a:pt x="1521" y="347"/>
                    </a:cubicBezTo>
                    <a:cubicBezTo>
                      <a:pt x="1521" y="347"/>
                      <a:pt x="1521" y="334"/>
                      <a:pt x="1521" y="317"/>
                    </a:cubicBezTo>
                    <a:cubicBezTo>
                      <a:pt x="1490" y="377"/>
                      <a:pt x="1490" y="377"/>
                      <a:pt x="1460" y="377"/>
                    </a:cubicBezTo>
                    <a:cubicBezTo>
                      <a:pt x="1460" y="377"/>
                      <a:pt x="1460" y="377"/>
                      <a:pt x="1460" y="347"/>
                    </a:cubicBezTo>
                    <a:cubicBezTo>
                      <a:pt x="1490" y="317"/>
                      <a:pt x="1490" y="317"/>
                      <a:pt x="1460" y="286"/>
                    </a:cubicBezTo>
                    <a:cubicBezTo>
                      <a:pt x="1460" y="286"/>
                      <a:pt x="1399" y="377"/>
                      <a:pt x="1369" y="438"/>
                    </a:cubicBezTo>
                    <a:cubicBezTo>
                      <a:pt x="1369" y="408"/>
                      <a:pt x="1369" y="408"/>
                      <a:pt x="1369" y="408"/>
                    </a:cubicBezTo>
                    <a:cubicBezTo>
                      <a:pt x="1369" y="377"/>
                      <a:pt x="1399" y="377"/>
                      <a:pt x="1399" y="377"/>
                    </a:cubicBezTo>
                    <a:lnTo>
                      <a:pt x="1399" y="347"/>
                    </a:lnTo>
                    <a:cubicBezTo>
                      <a:pt x="1418" y="310"/>
                      <a:pt x="1425" y="284"/>
                      <a:pt x="1421" y="284"/>
                    </a:cubicBezTo>
                    <a:lnTo>
                      <a:pt x="1421" y="284"/>
                    </a:lnTo>
                    <a:cubicBezTo>
                      <a:pt x="1418" y="284"/>
                      <a:pt x="1411" y="293"/>
                      <a:pt x="1399" y="317"/>
                    </a:cubicBezTo>
                    <a:cubicBezTo>
                      <a:pt x="1384" y="332"/>
                      <a:pt x="1376" y="339"/>
                      <a:pt x="1373" y="339"/>
                    </a:cubicBezTo>
                    <a:cubicBezTo>
                      <a:pt x="1369" y="339"/>
                      <a:pt x="1369" y="332"/>
                      <a:pt x="1369" y="317"/>
                    </a:cubicBezTo>
                    <a:cubicBezTo>
                      <a:pt x="1390" y="295"/>
                      <a:pt x="1397" y="274"/>
                      <a:pt x="1388" y="274"/>
                    </a:cubicBezTo>
                    <a:cubicBezTo>
                      <a:pt x="1384" y="274"/>
                      <a:pt x="1378" y="277"/>
                      <a:pt x="1369" y="286"/>
                    </a:cubicBezTo>
                    <a:cubicBezTo>
                      <a:pt x="1369" y="286"/>
                      <a:pt x="1369" y="286"/>
                      <a:pt x="1369" y="256"/>
                    </a:cubicBezTo>
                    <a:cubicBezTo>
                      <a:pt x="1369" y="256"/>
                      <a:pt x="1369" y="256"/>
                      <a:pt x="1338" y="286"/>
                    </a:cubicBezTo>
                    <a:cubicBezTo>
                      <a:pt x="1308" y="286"/>
                      <a:pt x="1308" y="286"/>
                      <a:pt x="1308" y="317"/>
                    </a:cubicBezTo>
                    <a:cubicBezTo>
                      <a:pt x="1278" y="347"/>
                      <a:pt x="1278" y="377"/>
                      <a:pt x="1278" y="377"/>
                    </a:cubicBezTo>
                    <a:cubicBezTo>
                      <a:pt x="1278" y="377"/>
                      <a:pt x="1278" y="347"/>
                      <a:pt x="1278" y="347"/>
                    </a:cubicBezTo>
                    <a:cubicBezTo>
                      <a:pt x="1278" y="366"/>
                      <a:pt x="1266" y="384"/>
                      <a:pt x="1257" y="396"/>
                    </a:cubicBezTo>
                    <a:lnTo>
                      <a:pt x="1257" y="396"/>
                    </a:lnTo>
                    <a:cubicBezTo>
                      <a:pt x="1256" y="397"/>
                      <a:pt x="1254" y="397"/>
                      <a:pt x="1253" y="397"/>
                    </a:cubicBezTo>
                    <a:cubicBezTo>
                      <a:pt x="1247" y="397"/>
                      <a:pt x="1247" y="383"/>
                      <a:pt x="1247" y="347"/>
                    </a:cubicBezTo>
                    <a:cubicBezTo>
                      <a:pt x="1278" y="317"/>
                      <a:pt x="1278" y="317"/>
                      <a:pt x="1247" y="317"/>
                    </a:cubicBezTo>
                    <a:cubicBezTo>
                      <a:pt x="1247" y="317"/>
                      <a:pt x="1247" y="304"/>
                      <a:pt x="1247" y="286"/>
                    </a:cubicBezTo>
                    <a:cubicBezTo>
                      <a:pt x="1247" y="317"/>
                      <a:pt x="1217" y="347"/>
                      <a:pt x="1217" y="347"/>
                    </a:cubicBezTo>
                    <a:cubicBezTo>
                      <a:pt x="1217" y="347"/>
                      <a:pt x="1247" y="286"/>
                      <a:pt x="1247" y="256"/>
                    </a:cubicBezTo>
                    <a:lnTo>
                      <a:pt x="1247" y="256"/>
                    </a:lnTo>
                    <a:cubicBezTo>
                      <a:pt x="1226" y="277"/>
                      <a:pt x="1219" y="299"/>
                      <a:pt x="1218" y="299"/>
                    </a:cubicBezTo>
                    <a:cubicBezTo>
                      <a:pt x="1217" y="299"/>
                      <a:pt x="1217" y="295"/>
                      <a:pt x="1217" y="286"/>
                    </a:cubicBezTo>
                    <a:cubicBezTo>
                      <a:pt x="1217" y="286"/>
                      <a:pt x="1186" y="286"/>
                      <a:pt x="1217" y="256"/>
                    </a:cubicBezTo>
                    <a:cubicBezTo>
                      <a:pt x="1217" y="226"/>
                      <a:pt x="1209" y="218"/>
                      <a:pt x="1202" y="218"/>
                    </a:cubicBezTo>
                    <a:cubicBezTo>
                      <a:pt x="1194" y="218"/>
                      <a:pt x="1186" y="226"/>
                      <a:pt x="1186" y="226"/>
                    </a:cubicBezTo>
                    <a:cubicBezTo>
                      <a:pt x="1186" y="241"/>
                      <a:pt x="1179" y="248"/>
                      <a:pt x="1171" y="248"/>
                    </a:cubicBezTo>
                    <a:cubicBezTo>
                      <a:pt x="1164" y="248"/>
                      <a:pt x="1156" y="241"/>
                      <a:pt x="1156" y="226"/>
                    </a:cubicBezTo>
                    <a:cubicBezTo>
                      <a:pt x="1156" y="195"/>
                      <a:pt x="1156" y="180"/>
                      <a:pt x="1152" y="180"/>
                    </a:cubicBezTo>
                    <a:cubicBezTo>
                      <a:pt x="1148" y="180"/>
                      <a:pt x="1141" y="195"/>
                      <a:pt x="1126" y="226"/>
                    </a:cubicBezTo>
                    <a:cubicBezTo>
                      <a:pt x="1126" y="215"/>
                      <a:pt x="1126" y="212"/>
                      <a:pt x="1125" y="212"/>
                    </a:cubicBezTo>
                    <a:cubicBezTo>
                      <a:pt x="1123" y="212"/>
                      <a:pt x="1118" y="221"/>
                      <a:pt x="1104" y="225"/>
                    </a:cubicBezTo>
                    <a:lnTo>
                      <a:pt x="1104" y="225"/>
                    </a:lnTo>
                    <a:cubicBezTo>
                      <a:pt x="1109" y="216"/>
                      <a:pt x="1115" y="205"/>
                      <a:pt x="1126" y="195"/>
                    </a:cubicBezTo>
                    <a:lnTo>
                      <a:pt x="1126" y="195"/>
                    </a:lnTo>
                    <a:cubicBezTo>
                      <a:pt x="1125" y="195"/>
                      <a:pt x="1122" y="198"/>
                      <a:pt x="1095" y="226"/>
                    </a:cubicBezTo>
                    <a:cubicBezTo>
                      <a:pt x="1095" y="256"/>
                      <a:pt x="1065" y="347"/>
                      <a:pt x="1065" y="377"/>
                    </a:cubicBezTo>
                    <a:cubicBezTo>
                      <a:pt x="1050" y="408"/>
                      <a:pt x="1042" y="423"/>
                      <a:pt x="1038" y="423"/>
                    </a:cubicBezTo>
                    <a:cubicBezTo>
                      <a:pt x="1034" y="423"/>
                      <a:pt x="1034" y="408"/>
                      <a:pt x="1034" y="377"/>
                    </a:cubicBezTo>
                    <a:cubicBezTo>
                      <a:pt x="1034" y="377"/>
                      <a:pt x="1034" y="347"/>
                      <a:pt x="1034" y="317"/>
                    </a:cubicBezTo>
                    <a:cubicBezTo>
                      <a:pt x="1065" y="286"/>
                      <a:pt x="1065" y="286"/>
                      <a:pt x="1065" y="286"/>
                    </a:cubicBezTo>
                    <a:cubicBezTo>
                      <a:pt x="1065" y="256"/>
                      <a:pt x="1095" y="226"/>
                      <a:pt x="1065" y="226"/>
                    </a:cubicBezTo>
                    <a:cubicBezTo>
                      <a:pt x="1065" y="195"/>
                      <a:pt x="1065" y="195"/>
                      <a:pt x="1034" y="165"/>
                    </a:cubicBezTo>
                    <a:cubicBezTo>
                      <a:pt x="1034" y="165"/>
                      <a:pt x="1004" y="165"/>
                      <a:pt x="1004" y="134"/>
                    </a:cubicBezTo>
                    <a:cubicBezTo>
                      <a:pt x="1004" y="134"/>
                      <a:pt x="1004" y="134"/>
                      <a:pt x="974" y="165"/>
                    </a:cubicBezTo>
                    <a:cubicBezTo>
                      <a:pt x="974" y="177"/>
                      <a:pt x="974" y="187"/>
                      <a:pt x="974" y="195"/>
                    </a:cubicBezTo>
                    <a:cubicBezTo>
                      <a:pt x="974" y="152"/>
                      <a:pt x="943" y="109"/>
                      <a:pt x="915" y="109"/>
                    </a:cubicBezTo>
                    <a:cubicBezTo>
                      <a:pt x="903" y="109"/>
                      <a:pt x="891" y="117"/>
                      <a:pt x="882" y="134"/>
                    </a:cubicBezTo>
                    <a:cubicBezTo>
                      <a:pt x="882" y="113"/>
                      <a:pt x="867" y="91"/>
                      <a:pt x="848" y="91"/>
                    </a:cubicBezTo>
                    <a:cubicBezTo>
                      <a:pt x="839" y="91"/>
                      <a:pt x="831" y="95"/>
                      <a:pt x="822" y="104"/>
                    </a:cubicBezTo>
                    <a:cubicBezTo>
                      <a:pt x="822" y="89"/>
                      <a:pt x="814" y="81"/>
                      <a:pt x="806" y="81"/>
                    </a:cubicBezTo>
                    <a:cubicBezTo>
                      <a:pt x="799" y="81"/>
                      <a:pt x="791" y="89"/>
                      <a:pt x="791" y="104"/>
                    </a:cubicBezTo>
                    <a:cubicBezTo>
                      <a:pt x="788" y="107"/>
                      <a:pt x="786" y="110"/>
                      <a:pt x="783" y="113"/>
                    </a:cubicBezTo>
                    <a:lnTo>
                      <a:pt x="783" y="113"/>
                    </a:lnTo>
                    <a:cubicBezTo>
                      <a:pt x="774" y="104"/>
                      <a:pt x="761" y="104"/>
                      <a:pt x="761" y="104"/>
                    </a:cubicBezTo>
                    <a:cubicBezTo>
                      <a:pt x="748" y="91"/>
                      <a:pt x="741" y="84"/>
                      <a:pt x="737" y="84"/>
                    </a:cubicBezTo>
                    <a:cubicBezTo>
                      <a:pt x="730" y="84"/>
                      <a:pt x="730" y="99"/>
                      <a:pt x="730" y="134"/>
                    </a:cubicBezTo>
                    <a:cubicBezTo>
                      <a:pt x="710" y="134"/>
                      <a:pt x="703" y="120"/>
                      <a:pt x="701" y="101"/>
                    </a:cubicBezTo>
                    <a:lnTo>
                      <a:pt x="701" y="101"/>
                    </a:lnTo>
                    <a:cubicBezTo>
                      <a:pt x="701" y="102"/>
                      <a:pt x="700" y="103"/>
                      <a:pt x="700" y="104"/>
                    </a:cubicBezTo>
                    <a:cubicBezTo>
                      <a:pt x="682" y="140"/>
                      <a:pt x="675" y="154"/>
                      <a:pt x="672" y="154"/>
                    </a:cubicBezTo>
                    <a:cubicBezTo>
                      <a:pt x="670" y="154"/>
                      <a:pt x="670" y="147"/>
                      <a:pt x="670" y="134"/>
                    </a:cubicBezTo>
                    <a:cubicBezTo>
                      <a:pt x="670" y="104"/>
                      <a:pt x="670" y="104"/>
                      <a:pt x="700" y="104"/>
                    </a:cubicBezTo>
                    <a:cubicBezTo>
                      <a:pt x="700" y="104"/>
                      <a:pt x="700" y="74"/>
                      <a:pt x="700" y="43"/>
                    </a:cubicBezTo>
                    <a:cubicBezTo>
                      <a:pt x="700" y="43"/>
                      <a:pt x="700" y="43"/>
                      <a:pt x="670" y="74"/>
                    </a:cubicBezTo>
                    <a:cubicBezTo>
                      <a:pt x="670" y="74"/>
                      <a:pt x="670" y="74"/>
                      <a:pt x="670" y="104"/>
                    </a:cubicBezTo>
                    <a:cubicBezTo>
                      <a:pt x="639" y="134"/>
                      <a:pt x="639" y="165"/>
                      <a:pt x="639" y="195"/>
                    </a:cubicBezTo>
                    <a:cubicBezTo>
                      <a:pt x="639" y="175"/>
                      <a:pt x="639" y="155"/>
                      <a:pt x="639" y="134"/>
                    </a:cubicBezTo>
                    <a:cubicBezTo>
                      <a:pt x="639" y="134"/>
                      <a:pt x="670" y="104"/>
                      <a:pt x="670" y="74"/>
                    </a:cubicBezTo>
                    <a:cubicBezTo>
                      <a:pt x="670" y="68"/>
                      <a:pt x="669" y="65"/>
                      <a:pt x="667" y="65"/>
                    </a:cubicBezTo>
                    <a:cubicBezTo>
                      <a:pt x="659" y="65"/>
                      <a:pt x="634" y="115"/>
                      <a:pt x="609" y="165"/>
                    </a:cubicBezTo>
                    <a:cubicBezTo>
                      <a:pt x="609" y="150"/>
                      <a:pt x="609" y="150"/>
                      <a:pt x="609" y="150"/>
                    </a:cubicBezTo>
                    <a:cubicBezTo>
                      <a:pt x="609" y="150"/>
                      <a:pt x="609" y="150"/>
                      <a:pt x="609" y="134"/>
                    </a:cubicBezTo>
                    <a:cubicBezTo>
                      <a:pt x="639" y="104"/>
                      <a:pt x="609" y="104"/>
                      <a:pt x="609" y="104"/>
                    </a:cubicBezTo>
                    <a:cubicBezTo>
                      <a:pt x="596" y="91"/>
                      <a:pt x="589" y="84"/>
                      <a:pt x="585" y="84"/>
                    </a:cubicBezTo>
                    <a:cubicBezTo>
                      <a:pt x="579" y="84"/>
                      <a:pt x="579" y="99"/>
                      <a:pt x="579" y="134"/>
                    </a:cubicBezTo>
                    <a:cubicBezTo>
                      <a:pt x="579" y="165"/>
                      <a:pt x="579" y="195"/>
                      <a:pt x="548" y="195"/>
                    </a:cubicBezTo>
                    <a:cubicBezTo>
                      <a:pt x="579" y="195"/>
                      <a:pt x="548" y="226"/>
                      <a:pt x="548" y="256"/>
                    </a:cubicBezTo>
                    <a:cubicBezTo>
                      <a:pt x="548" y="256"/>
                      <a:pt x="548" y="226"/>
                      <a:pt x="548" y="195"/>
                    </a:cubicBezTo>
                    <a:cubicBezTo>
                      <a:pt x="548" y="104"/>
                      <a:pt x="548" y="74"/>
                      <a:pt x="518" y="74"/>
                    </a:cubicBezTo>
                    <a:cubicBezTo>
                      <a:pt x="518" y="74"/>
                      <a:pt x="487" y="74"/>
                      <a:pt x="487" y="43"/>
                    </a:cubicBezTo>
                    <a:cubicBezTo>
                      <a:pt x="487" y="43"/>
                      <a:pt x="457" y="43"/>
                      <a:pt x="457" y="74"/>
                    </a:cubicBezTo>
                    <a:cubicBezTo>
                      <a:pt x="457" y="38"/>
                      <a:pt x="446" y="23"/>
                      <a:pt x="438" y="23"/>
                    </a:cubicBezTo>
                    <a:cubicBezTo>
                      <a:pt x="432" y="23"/>
                      <a:pt x="427" y="31"/>
                      <a:pt x="427" y="43"/>
                    </a:cubicBezTo>
                    <a:cubicBezTo>
                      <a:pt x="427" y="16"/>
                      <a:pt x="427" y="1"/>
                      <a:pt x="424" y="1"/>
                    </a:cubicBezTo>
                    <a:close/>
                    <a:moveTo>
                      <a:pt x="3892" y="2627"/>
                    </a:moveTo>
                    <a:lnTo>
                      <a:pt x="3892" y="2627"/>
                    </a:lnTo>
                    <a:cubicBezTo>
                      <a:pt x="3861" y="2657"/>
                      <a:pt x="3831" y="2657"/>
                      <a:pt x="3831" y="2688"/>
                    </a:cubicBezTo>
                    <a:cubicBezTo>
                      <a:pt x="3831" y="2688"/>
                      <a:pt x="3861" y="2657"/>
                      <a:pt x="3892" y="26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5"/>
              <p:cNvSpPr/>
              <p:nvPr/>
            </p:nvSpPr>
            <p:spPr>
              <a:xfrm>
                <a:off x="6038625" y="2964600"/>
                <a:ext cx="233300" cy="163400"/>
              </a:xfrm>
              <a:custGeom>
                <a:avLst/>
                <a:gdLst/>
                <a:ahLst/>
                <a:cxnLst/>
                <a:rect l="l" t="t" r="r" b="b"/>
                <a:pathLst>
                  <a:path w="9332" h="6536" extrusionOk="0">
                    <a:moveTo>
                      <a:pt x="9260" y="67"/>
                    </a:moveTo>
                    <a:cubicBezTo>
                      <a:pt x="9268" y="67"/>
                      <a:pt x="9262" y="110"/>
                      <a:pt x="9241" y="153"/>
                    </a:cubicBezTo>
                    <a:cubicBezTo>
                      <a:pt x="9241" y="122"/>
                      <a:pt x="9241" y="92"/>
                      <a:pt x="9241" y="92"/>
                    </a:cubicBezTo>
                    <a:cubicBezTo>
                      <a:pt x="9250" y="74"/>
                      <a:pt x="9256" y="67"/>
                      <a:pt x="9260" y="67"/>
                    </a:cubicBezTo>
                    <a:close/>
                    <a:moveTo>
                      <a:pt x="7326" y="396"/>
                    </a:moveTo>
                    <a:cubicBezTo>
                      <a:pt x="7356" y="396"/>
                      <a:pt x="7356" y="396"/>
                      <a:pt x="7356" y="426"/>
                    </a:cubicBezTo>
                    <a:cubicBezTo>
                      <a:pt x="7356" y="457"/>
                      <a:pt x="7356" y="487"/>
                      <a:pt x="7326" y="487"/>
                    </a:cubicBezTo>
                    <a:cubicBezTo>
                      <a:pt x="7326" y="487"/>
                      <a:pt x="7295" y="426"/>
                      <a:pt x="7326" y="396"/>
                    </a:cubicBezTo>
                    <a:close/>
                    <a:moveTo>
                      <a:pt x="9241" y="426"/>
                    </a:moveTo>
                    <a:cubicBezTo>
                      <a:pt x="9241" y="457"/>
                      <a:pt x="9241" y="487"/>
                      <a:pt x="9241" y="487"/>
                    </a:cubicBezTo>
                    <a:cubicBezTo>
                      <a:pt x="9271" y="487"/>
                      <a:pt x="9271" y="457"/>
                      <a:pt x="9241" y="426"/>
                    </a:cubicBezTo>
                    <a:close/>
                    <a:moveTo>
                      <a:pt x="6911" y="626"/>
                    </a:moveTo>
                    <a:cubicBezTo>
                      <a:pt x="6915" y="626"/>
                      <a:pt x="6922" y="630"/>
                      <a:pt x="6931" y="639"/>
                    </a:cubicBezTo>
                    <a:cubicBezTo>
                      <a:pt x="6931" y="639"/>
                      <a:pt x="6931" y="669"/>
                      <a:pt x="6931" y="700"/>
                    </a:cubicBezTo>
                    <a:cubicBezTo>
                      <a:pt x="6931" y="700"/>
                      <a:pt x="6931" y="713"/>
                      <a:pt x="6922" y="713"/>
                    </a:cubicBezTo>
                    <a:cubicBezTo>
                      <a:pt x="6917" y="713"/>
                      <a:pt x="6910" y="710"/>
                      <a:pt x="6900" y="700"/>
                    </a:cubicBezTo>
                    <a:lnTo>
                      <a:pt x="6900" y="669"/>
                    </a:lnTo>
                    <a:cubicBezTo>
                      <a:pt x="6900" y="648"/>
                      <a:pt x="6900" y="626"/>
                      <a:pt x="6911" y="626"/>
                    </a:cubicBezTo>
                    <a:close/>
                    <a:moveTo>
                      <a:pt x="6123" y="674"/>
                    </a:moveTo>
                    <a:cubicBezTo>
                      <a:pt x="6123" y="674"/>
                      <a:pt x="6119" y="681"/>
                      <a:pt x="6110" y="700"/>
                    </a:cubicBezTo>
                    <a:cubicBezTo>
                      <a:pt x="6110" y="700"/>
                      <a:pt x="6079" y="700"/>
                      <a:pt x="6110" y="730"/>
                    </a:cubicBezTo>
                    <a:cubicBezTo>
                      <a:pt x="6110" y="709"/>
                      <a:pt x="6124" y="674"/>
                      <a:pt x="6123" y="674"/>
                    </a:cubicBezTo>
                    <a:close/>
                    <a:moveTo>
                      <a:pt x="7386" y="700"/>
                    </a:moveTo>
                    <a:cubicBezTo>
                      <a:pt x="7386" y="730"/>
                      <a:pt x="7394" y="745"/>
                      <a:pt x="7398" y="745"/>
                    </a:cubicBezTo>
                    <a:cubicBezTo>
                      <a:pt x="7402" y="745"/>
                      <a:pt x="7402" y="730"/>
                      <a:pt x="7386" y="700"/>
                    </a:cubicBezTo>
                    <a:close/>
                    <a:moveTo>
                      <a:pt x="6391" y="808"/>
                    </a:moveTo>
                    <a:cubicBezTo>
                      <a:pt x="6400" y="808"/>
                      <a:pt x="6414" y="821"/>
                      <a:pt x="6414" y="821"/>
                    </a:cubicBezTo>
                    <a:cubicBezTo>
                      <a:pt x="6414" y="821"/>
                      <a:pt x="6414" y="852"/>
                      <a:pt x="6414" y="882"/>
                    </a:cubicBezTo>
                    <a:cubicBezTo>
                      <a:pt x="6414" y="882"/>
                      <a:pt x="6383" y="852"/>
                      <a:pt x="6383" y="821"/>
                    </a:cubicBezTo>
                    <a:cubicBezTo>
                      <a:pt x="6383" y="811"/>
                      <a:pt x="6387" y="808"/>
                      <a:pt x="6391" y="808"/>
                    </a:cubicBezTo>
                    <a:close/>
                    <a:moveTo>
                      <a:pt x="6262" y="913"/>
                    </a:moveTo>
                    <a:cubicBezTo>
                      <a:pt x="6292" y="913"/>
                      <a:pt x="6292" y="913"/>
                      <a:pt x="6292" y="943"/>
                    </a:cubicBezTo>
                    <a:lnTo>
                      <a:pt x="6262" y="913"/>
                    </a:lnTo>
                    <a:close/>
                    <a:moveTo>
                      <a:pt x="5715" y="913"/>
                    </a:moveTo>
                    <a:cubicBezTo>
                      <a:pt x="5745" y="913"/>
                      <a:pt x="5745" y="913"/>
                      <a:pt x="5745" y="943"/>
                    </a:cubicBezTo>
                    <a:cubicBezTo>
                      <a:pt x="5745" y="943"/>
                      <a:pt x="5776" y="973"/>
                      <a:pt x="5745" y="973"/>
                    </a:cubicBezTo>
                    <a:lnTo>
                      <a:pt x="5715" y="943"/>
                    </a:lnTo>
                    <a:cubicBezTo>
                      <a:pt x="5715" y="913"/>
                      <a:pt x="5715" y="913"/>
                      <a:pt x="5715" y="913"/>
                    </a:cubicBezTo>
                    <a:close/>
                    <a:moveTo>
                      <a:pt x="6238" y="990"/>
                    </a:moveTo>
                    <a:cubicBezTo>
                      <a:pt x="6235" y="990"/>
                      <a:pt x="6231" y="994"/>
                      <a:pt x="6231" y="1004"/>
                    </a:cubicBezTo>
                    <a:cubicBezTo>
                      <a:pt x="6252" y="1004"/>
                      <a:pt x="6245" y="990"/>
                      <a:pt x="6238" y="990"/>
                    </a:cubicBezTo>
                    <a:close/>
                    <a:moveTo>
                      <a:pt x="5563" y="973"/>
                    </a:moveTo>
                    <a:cubicBezTo>
                      <a:pt x="5580" y="991"/>
                      <a:pt x="5578" y="1009"/>
                      <a:pt x="5572" y="1009"/>
                    </a:cubicBezTo>
                    <a:cubicBezTo>
                      <a:pt x="5568" y="1009"/>
                      <a:pt x="5563" y="999"/>
                      <a:pt x="5563" y="973"/>
                    </a:cubicBezTo>
                    <a:close/>
                    <a:moveTo>
                      <a:pt x="6053" y="981"/>
                    </a:moveTo>
                    <a:cubicBezTo>
                      <a:pt x="6057" y="981"/>
                      <a:pt x="6064" y="989"/>
                      <a:pt x="6079" y="1004"/>
                    </a:cubicBezTo>
                    <a:cubicBezTo>
                      <a:pt x="6079" y="1034"/>
                      <a:pt x="6079" y="1034"/>
                      <a:pt x="6079" y="1034"/>
                    </a:cubicBezTo>
                    <a:cubicBezTo>
                      <a:pt x="6049" y="1034"/>
                      <a:pt x="6049" y="1034"/>
                      <a:pt x="6049" y="1004"/>
                    </a:cubicBezTo>
                    <a:cubicBezTo>
                      <a:pt x="6049" y="989"/>
                      <a:pt x="6049" y="981"/>
                      <a:pt x="6053" y="981"/>
                    </a:cubicBezTo>
                    <a:close/>
                    <a:moveTo>
                      <a:pt x="6128" y="1115"/>
                    </a:moveTo>
                    <a:cubicBezTo>
                      <a:pt x="6127" y="1124"/>
                      <a:pt x="6131" y="1137"/>
                      <a:pt x="6140" y="1156"/>
                    </a:cubicBezTo>
                    <a:cubicBezTo>
                      <a:pt x="6153" y="1168"/>
                      <a:pt x="6160" y="1176"/>
                      <a:pt x="6162" y="1176"/>
                    </a:cubicBezTo>
                    <a:cubicBezTo>
                      <a:pt x="6165" y="1176"/>
                      <a:pt x="6158" y="1161"/>
                      <a:pt x="6140" y="1125"/>
                    </a:cubicBezTo>
                    <a:cubicBezTo>
                      <a:pt x="6136" y="1121"/>
                      <a:pt x="6132" y="1118"/>
                      <a:pt x="6128" y="1115"/>
                    </a:cubicBezTo>
                    <a:close/>
                    <a:moveTo>
                      <a:pt x="4772" y="1581"/>
                    </a:moveTo>
                    <a:cubicBezTo>
                      <a:pt x="4803" y="1612"/>
                      <a:pt x="4803" y="1642"/>
                      <a:pt x="4803" y="1642"/>
                    </a:cubicBezTo>
                    <a:lnTo>
                      <a:pt x="4772" y="1642"/>
                    </a:lnTo>
                    <a:cubicBezTo>
                      <a:pt x="4772" y="1612"/>
                      <a:pt x="4772" y="1581"/>
                      <a:pt x="4772" y="1581"/>
                    </a:cubicBezTo>
                    <a:close/>
                    <a:moveTo>
                      <a:pt x="4286" y="1885"/>
                    </a:moveTo>
                    <a:cubicBezTo>
                      <a:pt x="4317" y="1885"/>
                      <a:pt x="4317" y="1885"/>
                      <a:pt x="4347" y="1916"/>
                    </a:cubicBezTo>
                    <a:cubicBezTo>
                      <a:pt x="4347" y="1946"/>
                      <a:pt x="4347" y="1946"/>
                      <a:pt x="4317" y="1946"/>
                    </a:cubicBezTo>
                    <a:cubicBezTo>
                      <a:pt x="4286" y="1946"/>
                      <a:pt x="4286" y="1916"/>
                      <a:pt x="4286" y="1885"/>
                    </a:cubicBezTo>
                    <a:close/>
                    <a:moveTo>
                      <a:pt x="3655" y="2358"/>
                    </a:moveTo>
                    <a:cubicBezTo>
                      <a:pt x="3661" y="2358"/>
                      <a:pt x="3668" y="2372"/>
                      <a:pt x="3648" y="2372"/>
                    </a:cubicBezTo>
                    <a:cubicBezTo>
                      <a:pt x="3648" y="2361"/>
                      <a:pt x="3651" y="2358"/>
                      <a:pt x="3655" y="2358"/>
                    </a:cubicBezTo>
                    <a:close/>
                    <a:moveTo>
                      <a:pt x="3253" y="2372"/>
                    </a:moveTo>
                    <a:cubicBezTo>
                      <a:pt x="3253" y="2372"/>
                      <a:pt x="3283" y="2402"/>
                      <a:pt x="3283" y="2432"/>
                    </a:cubicBezTo>
                    <a:lnTo>
                      <a:pt x="3253" y="2432"/>
                    </a:lnTo>
                    <a:cubicBezTo>
                      <a:pt x="3253" y="2402"/>
                      <a:pt x="3222" y="2372"/>
                      <a:pt x="3222" y="2372"/>
                    </a:cubicBezTo>
                    <a:close/>
                    <a:moveTo>
                      <a:pt x="3526" y="2402"/>
                    </a:moveTo>
                    <a:cubicBezTo>
                      <a:pt x="3526" y="2432"/>
                      <a:pt x="3557" y="2463"/>
                      <a:pt x="3557" y="2463"/>
                    </a:cubicBezTo>
                    <a:lnTo>
                      <a:pt x="3496" y="2463"/>
                    </a:lnTo>
                    <a:lnTo>
                      <a:pt x="3496" y="2432"/>
                    </a:lnTo>
                    <a:lnTo>
                      <a:pt x="3526" y="2402"/>
                    </a:lnTo>
                    <a:close/>
                    <a:moveTo>
                      <a:pt x="3196" y="2683"/>
                    </a:moveTo>
                    <a:cubicBezTo>
                      <a:pt x="3199" y="2683"/>
                      <a:pt x="3207" y="2691"/>
                      <a:pt x="3222" y="2706"/>
                    </a:cubicBezTo>
                    <a:cubicBezTo>
                      <a:pt x="3253" y="2736"/>
                      <a:pt x="3253" y="2767"/>
                      <a:pt x="3253" y="2767"/>
                    </a:cubicBezTo>
                    <a:cubicBezTo>
                      <a:pt x="3253" y="2773"/>
                      <a:pt x="3252" y="2775"/>
                      <a:pt x="3250" y="2775"/>
                    </a:cubicBezTo>
                    <a:cubicBezTo>
                      <a:pt x="3241" y="2775"/>
                      <a:pt x="3216" y="2731"/>
                      <a:pt x="3192" y="2706"/>
                    </a:cubicBezTo>
                    <a:cubicBezTo>
                      <a:pt x="3192" y="2691"/>
                      <a:pt x="3192" y="2683"/>
                      <a:pt x="3196" y="2683"/>
                    </a:cubicBezTo>
                    <a:close/>
                    <a:moveTo>
                      <a:pt x="2979" y="2919"/>
                    </a:moveTo>
                    <a:cubicBezTo>
                      <a:pt x="2979" y="2949"/>
                      <a:pt x="3010" y="2980"/>
                      <a:pt x="3010" y="2980"/>
                    </a:cubicBezTo>
                    <a:lnTo>
                      <a:pt x="2979" y="2949"/>
                    </a:lnTo>
                    <a:lnTo>
                      <a:pt x="2949" y="2919"/>
                    </a:lnTo>
                    <a:close/>
                    <a:moveTo>
                      <a:pt x="2955" y="3036"/>
                    </a:moveTo>
                    <a:cubicBezTo>
                      <a:pt x="2951" y="3038"/>
                      <a:pt x="2949" y="3040"/>
                      <a:pt x="2949" y="3040"/>
                    </a:cubicBezTo>
                    <a:cubicBezTo>
                      <a:pt x="2965" y="3040"/>
                      <a:pt x="2964" y="3040"/>
                      <a:pt x="2955" y="3036"/>
                    </a:cubicBezTo>
                    <a:close/>
                    <a:moveTo>
                      <a:pt x="2018" y="3306"/>
                    </a:moveTo>
                    <a:cubicBezTo>
                      <a:pt x="2014" y="3306"/>
                      <a:pt x="2020" y="3312"/>
                      <a:pt x="2032" y="3314"/>
                    </a:cubicBezTo>
                    <a:lnTo>
                      <a:pt x="2032" y="3314"/>
                    </a:lnTo>
                    <a:cubicBezTo>
                      <a:pt x="2024" y="3308"/>
                      <a:pt x="2020" y="3306"/>
                      <a:pt x="2018" y="3306"/>
                    </a:cubicBezTo>
                    <a:close/>
                    <a:moveTo>
                      <a:pt x="2032" y="3314"/>
                    </a:moveTo>
                    <a:cubicBezTo>
                      <a:pt x="2034" y="3315"/>
                      <a:pt x="2035" y="3316"/>
                      <a:pt x="2037" y="3317"/>
                    </a:cubicBezTo>
                    <a:lnTo>
                      <a:pt x="2037" y="3317"/>
                    </a:lnTo>
                    <a:cubicBezTo>
                      <a:pt x="2037" y="3316"/>
                      <a:pt x="2037" y="3315"/>
                      <a:pt x="2037" y="3314"/>
                    </a:cubicBezTo>
                    <a:cubicBezTo>
                      <a:pt x="2035" y="3314"/>
                      <a:pt x="2034" y="3314"/>
                      <a:pt x="2032" y="3314"/>
                    </a:cubicBezTo>
                    <a:close/>
                    <a:moveTo>
                      <a:pt x="2519" y="3464"/>
                    </a:moveTo>
                    <a:cubicBezTo>
                      <a:pt x="2529" y="3480"/>
                      <a:pt x="2535" y="3490"/>
                      <a:pt x="2535" y="3490"/>
                    </a:cubicBezTo>
                    <a:cubicBezTo>
                      <a:pt x="2535" y="3490"/>
                      <a:pt x="2532" y="3483"/>
                      <a:pt x="2523" y="3466"/>
                    </a:cubicBezTo>
                    <a:cubicBezTo>
                      <a:pt x="2522" y="3465"/>
                      <a:pt x="2520" y="3464"/>
                      <a:pt x="2519" y="3464"/>
                    </a:cubicBezTo>
                    <a:close/>
                    <a:moveTo>
                      <a:pt x="2348" y="3483"/>
                    </a:moveTo>
                    <a:cubicBezTo>
                      <a:pt x="2354" y="3483"/>
                      <a:pt x="2361" y="3496"/>
                      <a:pt x="2341" y="3496"/>
                    </a:cubicBezTo>
                    <a:cubicBezTo>
                      <a:pt x="2341" y="3486"/>
                      <a:pt x="2344" y="3483"/>
                      <a:pt x="2348" y="3483"/>
                    </a:cubicBezTo>
                    <a:close/>
                    <a:moveTo>
                      <a:pt x="1672" y="3527"/>
                    </a:moveTo>
                    <a:cubicBezTo>
                      <a:pt x="1672" y="3557"/>
                      <a:pt x="1672" y="3557"/>
                      <a:pt x="1702" y="3557"/>
                    </a:cubicBezTo>
                    <a:lnTo>
                      <a:pt x="1702" y="3527"/>
                    </a:lnTo>
                    <a:close/>
                    <a:moveTo>
                      <a:pt x="2170" y="3534"/>
                    </a:moveTo>
                    <a:cubicBezTo>
                      <a:pt x="2174" y="3534"/>
                      <a:pt x="2189" y="3542"/>
                      <a:pt x="2219" y="3557"/>
                    </a:cubicBezTo>
                    <a:cubicBezTo>
                      <a:pt x="2250" y="3587"/>
                      <a:pt x="2250" y="3587"/>
                      <a:pt x="2219" y="3587"/>
                    </a:cubicBezTo>
                    <a:cubicBezTo>
                      <a:pt x="2219" y="3587"/>
                      <a:pt x="2189" y="3587"/>
                      <a:pt x="2189" y="3557"/>
                    </a:cubicBezTo>
                    <a:cubicBezTo>
                      <a:pt x="2174" y="3542"/>
                      <a:pt x="2166" y="3534"/>
                      <a:pt x="2170" y="3534"/>
                    </a:cubicBezTo>
                    <a:close/>
                    <a:moveTo>
                      <a:pt x="2075" y="3756"/>
                    </a:moveTo>
                    <a:cubicBezTo>
                      <a:pt x="2084" y="3756"/>
                      <a:pt x="2098" y="3770"/>
                      <a:pt x="2098" y="3770"/>
                    </a:cubicBezTo>
                    <a:cubicBezTo>
                      <a:pt x="2113" y="3785"/>
                      <a:pt x="2113" y="3785"/>
                      <a:pt x="2109" y="3785"/>
                    </a:cubicBezTo>
                    <a:cubicBezTo>
                      <a:pt x="2105" y="3785"/>
                      <a:pt x="2098" y="3785"/>
                      <a:pt x="2098" y="3800"/>
                    </a:cubicBezTo>
                    <a:cubicBezTo>
                      <a:pt x="2067" y="3770"/>
                      <a:pt x="2067" y="3770"/>
                      <a:pt x="2067" y="3770"/>
                    </a:cubicBezTo>
                    <a:cubicBezTo>
                      <a:pt x="2067" y="3760"/>
                      <a:pt x="2071" y="3756"/>
                      <a:pt x="2075" y="3756"/>
                    </a:cubicBezTo>
                    <a:close/>
                    <a:moveTo>
                      <a:pt x="1904" y="3929"/>
                    </a:moveTo>
                    <a:cubicBezTo>
                      <a:pt x="1915" y="3929"/>
                      <a:pt x="1930" y="3937"/>
                      <a:pt x="1946" y="3952"/>
                    </a:cubicBezTo>
                    <a:cubicBezTo>
                      <a:pt x="1946" y="3952"/>
                      <a:pt x="1976" y="3983"/>
                      <a:pt x="1946" y="3983"/>
                    </a:cubicBezTo>
                    <a:lnTo>
                      <a:pt x="1915" y="3983"/>
                    </a:lnTo>
                    <a:cubicBezTo>
                      <a:pt x="1885" y="3952"/>
                      <a:pt x="1885" y="3952"/>
                      <a:pt x="1885" y="3952"/>
                    </a:cubicBezTo>
                    <a:cubicBezTo>
                      <a:pt x="1885" y="3937"/>
                      <a:pt x="1892" y="3929"/>
                      <a:pt x="1904" y="3929"/>
                    </a:cubicBezTo>
                    <a:close/>
                    <a:moveTo>
                      <a:pt x="2067" y="4013"/>
                    </a:moveTo>
                    <a:cubicBezTo>
                      <a:pt x="2067" y="4023"/>
                      <a:pt x="2071" y="4026"/>
                      <a:pt x="2074" y="4026"/>
                    </a:cubicBezTo>
                    <a:cubicBezTo>
                      <a:pt x="2081" y="4026"/>
                      <a:pt x="2087" y="4013"/>
                      <a:pt x="2067" y="4013"/>
                    </a:cubicBezTo>
                    <a:close/>
                    <a:moveTo>
                      <a:pt x="1672" y="4043"/>
                    </a:moveTo>
                    <a:cubicBezTo>
                      <a:pt x="1672" y="4043"/>
                      <a:pt x="1672" y="4043"/>
                      <a:pt x="1702" y="4074"/>
                    </a:cubicBezTo>
                    <a:lnTo>
                      <a:pt x="1642" y="4074"/>
                    </a:lnTo>
                    <a:lnTo>
                      <a:pt x="1672" y="4043"/>
                    </a:lnTo>
                    <a:close/>
                    <a:moveTo>
                      <a:pt x="1575" y="4122"/>
                    </a:moveTo>
                    <a:cubicBezTo>
                      <a:pt x="1584" y="4122"/>
                      <a:pt x="1620" y="4143"/>
                      <a:pt x="1642" y="4165"/>
                    </a:cubicBezTo>
                    <a:cubicBezTo>
                      <a:pt x="1642" y="4195"/>
                      <a:pt x="1642" y="4195"/>
                      <a:pt x="1611" y="4195"/>
                    </a:cubicBezTo>
                    <a:cubicBezTo>
                      <a:pt x="1611" y="4165"/>
                      <a:pt x="1581" y="4165"/>
                      <a:pt x="1581" y="4135"/>
                    </a:cubicBezTo>
                    <a:cubicBezTo>
                      <a:pt x="1572" y="4126"/>
                      <a:pt x="1571" y="4122"/>
                      <a:pt x="1575" y="4122"/>
                    </a:cubicBezTo>
                    <a:close/>
                    <a:moveTo>
                      <a:pt x="2523" y="4256"/>
                    </a:moveTo>
                    <a:cubicBezTo>
                      <a:pt x="2523" y="4256"/>
                      <a:pt x="2523" y="4317"/>
                      <a:pt x="2554" y="4317"/>
                    </a:cubicBezTo>
                    <a:cubicBezTo>
                      <a:pt x="2566" y="4330"/>
                      <a:pt x="2574" y="4337"/>
                      <a:pt x="2576" y="4337"/>
                    </a:cubicBezTo>
                    <a:cubicBezTo>
                      <a:pt x="2579" y="4337"/>
                      <a:pt x="2571" y="4322"/>
                      <a:pt x="2554" y="4287"/>
                    </a:cubicBezTo>
                    <a:cubicBezTo>
                      <a:pt x="2523" y="4256"/>
                      <a:pt x="2523" y="4256"/>
                      <a:pt x="2523" y="4256"/>
                    </a:cubicBezTo>
                    <a:close/>
                    <a:moveTo>
                      <a:pt x="1672" y="4347"/>
                    </a:moveTo>
                    <a:lnTo>
                      <a:pt x="1702" y="4378"/>
                    </a:lnTo>
                    <a:cubicBezTo>
                      <a:pt x="1702" y="4378"/>
                      <a:pt x="1702" y="4408"/>
                      <a:pt x="1702" y="4408"/>
                    </a:cubicBezTo>
                    <a:cubicBezTo>
                      <a:pt x="1672" y="4408"/>
                      <a:pt x="1672" y="4378"/>
                      <a:pt x="1672" y="4347"/>
                    </a:cubicBezTo>
                    <a:close/>
                    <a:moveTo>
                      <a:pt x="1429" y="4499"/>
                    </a:moveTo>
                    <a:cubicBezTo>
                      <a:pt x="1459" y="4530"/>
                      <a:pt x="1459" y="4530"/>
                      <a:pt x="1459" y="4560"/>
                    </a:cubicBezTo>
                    <a:cubicBezTo>
                      <a:pt x="1429" y="4530"/>
                      <a:pt x="1429" y="4499"/>
                      <a:pt x="1429" y="4499"/>
                    </a:cubicBezTo>
                    <a:close/>
                    <a:moveTo>
                      <a:pt x="1247" y="4499"/>
                    </a:moveTo>
                    <a:cubicBezTo>
                      <a:pt x="1254" y="4507"/>
                      <a:pt x="1264" y="4517"/>
                      <a:pt x="1277" y="4530"/>
                    </a:cubicBezTo>
                    <a:lnTo>
                      <a:pt x="1307" y="4590"/>
                    </a:lnTo>
                    <a:cubicBezTo>
                      <a:pt x="1307" y="4590"/>
                      <a:pt x="1277" y="4560"/>
                      <a:pt x="1247" y="4499"/>
                    </a:cubicBezTo>
                    <a:close/>
                    <a:moveTo>
                      <a:pt x="1652" y="4580"/>
                    </a:moveTo>
                    <a:cubicBezTo>
                      <a:pt x="1648" y="4584"/>
                      <a:pt x="1645" y="4587"/>
                      <a:pt x="1642" y="4590"/>
                    </a:cubicBezTo>
                    <a:cubicBezTo>
                      <a:pt x="1654" y="4603"/>
                      <a:pt x="1662" y="4610"/>
                      <a:pt x="1664" y="4610"/>
                    </a:cubicBezTo>
                    <a:cubicBezTo>
                      <a:pt x="1666" y="4610"/>
                      <a:pt x="1662" y="4601"/>
                      <a:pt x="1652" y="4580"/>
                    </a:cubicBezTo>
                    <a:close/>
                    <a:moveTo>
                      <a:pt x="1297" y="4799"/>
                    </a:moveTo>
                    <a:cubicBezTo>
                      <a:pt x="1304" y="4799"/>
                      <a:pt x="1317" y="4803"/>
                      <a:pt x="1338" y="4815"/>
                    </a:cubicBezTo>
                    <a:lnTo>
                      <a:pt x="1338" y="4815"/>
                    </a:lnTo>
                    <a:lnTo>
                      <a:pt x="1338" y="4834"/>
                    </a:lnTo>
                    <a:lnTo>
                      <a:pt x="1307" y="4834"/>
                    </a:lnTo>
                    <a:cubicBezTo>
                      <a:pt x="1290" y="4816"/>
                      <a:pt x="1282" y="4799"/>
                      <a:pt x="1297" y="4799"/>
                    </a:cubicBezTo>
                    <a:close/>
                    <a:moveTo>
                      <a:pt x="1095" y="4834"/>
                    </a:moveTo>
                    <a:lnTo>
                      <a:pt x="1095" y="4864"/>
                    </a:lnTo>
                    <a:lnTo>
                      <a:pt x="1064" y="4864"/>
                    </a:lnTo>
                    <a:cubicBezTo>
                      <a:pt x="1034" y="4834"/>
                      <a:pt x="1034" y="4834"/>
                      <a:pt x="1064" y="4834"/>
                    </a:cubicBezTo>
                    <a:close/>
                    <a:moveTo>
                      <a:pt x="1141" y="4791"/>
                    </a:moveTo>
                    <a:cubicBezTo>
                      <a:pt x="1143" y="4791"/>
                      <a:pt x="1158" y="4806"/>
                      <a:pt x="1186" y="4834"/>
                    </a:cubicBezTo>
                    <a:cubicBezTo>
                      <a:pt x="1216" y="4834"/>
                      <a:pt x="1247" y="4864"/>
                      <a:pt x="1247" y="4894"/>
                    </a:cubicBezTo>
                    <a:cubicBezTo>
                      <a:pt x="1247" y="4925"/>
                      <a:pt x="1216" y="4925"/>
                      <a:pt x="1216" y="4925"/>
                    </a:cubicBezTo>
                    <a:lnTo>
                      <a:pt x="1186" y="4864"/>
                    </a:lnTo>
                    <a:cubicBezTo>
                      <a:pt x="1152" y="4814"/>
                      <a:pt x="1137" y="4791"/>
                      <a:pt x="1141" y="4791"/>
                    </a:cubicBezTo>
                    <a:close/>
                    <a:moveTo>
                      <a:pt x="828" y="5459"/>
                    </a:moveTo>
                    <a:cubicBezTo>
                      <a:pt x="839" y="5459"/>
                      <a:pt x="860" y="5481"/>
                      <a:pt x="882" y="5502"/>
                    </a:cubicBezTo>
                    <a:cubicBezTo>
                      <a:pt x="882" y="5533"/>
                      <a:pt x="851" y="5533"/>
                      <a:pt x="851" y="5533"/>
                    </a:cubicBezTo>
                    <a:cubicBezTo>
                      <a:pt x="821" y="5502"/>
                      <a:pt x="821" y="5472"/>
                      <a:pt x="821" y="5472"/>
                    </a:cubicBezTo>
                    <a:cubicBezTo>
                      <a:pt x="821" y="5463"/>
                      <a:pt x="824" y="5459"/>
                      <a:pt x="828" y="5459"/>
                    </a:cubicBezTo>
                    <a:close/>
                    <a:moveTo>
                      <a:pt x="395" y="6080"/>
                    </a:moveTo>
                    <a:lnTo>
                      <a:pt x="371" y="6105"/>
                    </a:lnTo>
                    <a:lnTo>
                      <a:pt x="371" y="6105"/>
                    </a:lnTo>
                    <a:cubicBezTo>
                      <a:pt x="361" y="6101"/>
                      <a:pt x="354" y="6097"/>
                      <a:pt x="353" y="6097"/>
                    </a:cubicBezTo>
                    <a:lnTo>
                      <a:pt x="353" y="6097"/>
                    </a:lnTo>
                    <a:cubicBezTo>
                      <a:pt x="352" y="6097"/>
                      <a:pt x="355" y="6100"/>
                      <a:pt x="365" y="6110"/>
                    </a:cubicBezTo>
                    <a:lnTo>
                      <a:pt x="371" y="6105"/>
                    </a:lnTo>
                    <a:lnTo>
                      <a:pt x="371" y="6105"/>
                    </a:lnTo>
                    <a:cubicBezTo>
                      <a:pt x="378" y="6108"/>
                      <a:pt x="387" y="6110"/>
                      <a:pt x="395" y="6110"/>
                    </a:cubicBezTo>
                    <a:lnTo>
                      <a:pt x="456" y="6141"/>
                    </a:lnTo>
                    <a:cubicBezTo>
                      <a:pt x="456" y="6156"/>
                      <a:pt x="449" y="6163"/>
                      <a:pt x="437" y="6163"/>
                    </a:cubicBezTo>
                    <a:cubicBezTo>
                      <a:pt x="426" y="6163"/>
                      <a:pt x="411" y="6156"/>
                      <a:pt x="395" y="6141"/>
                    </a:cubicBezTo>
                    <a:cubicBezTo>
                      <a:pt x="335" y="6110"/>
                      <a:pt x="335" y="6110"/>
                      <a:pt x="335" y="6110"/>
                    </a:cubicBezTo>
                    <a:cubicBezTo>
                      <a:pt x="365" y="6080"/>
                      <a:pt x="365" y="6080"/>
                      <a:pt x="395" y="6080"/>
                    </a:cubicBezTo>
                    <a:close/>
                    <a:moveTo>
                      <a:pt x="304" y="6232"/>
                    </a:moveTo>
                    <a:cubicBezTo>
                      <a:pt x="304" y="6232"/>
                      <a:pt x="335" y="6262"/>
                      <a:pt x="335" y="6293"/>
                    </a:cubicBezTo>
                    <a:lnTo>
                      <a:pt x="304" y="6262"/>
                    </a:lnTo>
                    <a:cubicBezTo>
                      <a:pt x="274" y="6262"/>
                      <a:pt x="274" y="6262"/>
                      <a:pt x="274" y="6232"/>
                    </a:cubicBezTo>
                    <a:close/>
                    <a:moveTo>
                      <a:pt x="487" y="6414"/>
                    </a:moveTo>
                    <a:cubicBezTo>
                      <a:pt x="477" y="6414"/>
                      <a:pt x="468" y="6415"/>
                      <a:pt x="460" y="6416"/>
                    </a:cubicBezTo>
                    <a:lnTo>
                      <a:pt x="460" y="6416"/>
                    </a:lnTo>
                    <a:cubicBezTo>
                      <a:pt x="488" y="6430"/>
                      <a:pt x="502" y="6437"/>
                      <a:pt x="506" y="6437"/>
                    </a:cubicBezTo>
                    <a:cubicBezTo>
                      <a:pt x="509" y="6437"/>
                      <a:pt x="502" y="6429"/>
                      <a:pt x="487" y="6414"/>
                    </a:cubicBezTo>
                    <a:close/>
                    <a:moveTo>
                      <a:pt x="8845" y="1"/>
                    </a:moveTo>
                    <a:cubicBezTo>
                      <a:pt x="8845" y="31"/>
                      <a:pt x="8754" y="31"/>
                      <a:pt x="8663" y="31"/>
                    </a:cubicBezTo>
                    <a:cubicBezTo>
                      <a:pt x="8542" y="31"/>
                      <a:pt x="8450" y="62"/>
                      <a:pt x="8450" y="92"/>
                    </a:cubicBezTo>
                    <a:cubicBezTo>
                      <a:pt x="8420" y="62"/>
                      <a:pt x="8390" y="62"/>
                      <a:pt x="8390" y="62"/>
                    </a:cubicBezTo>
                    <a:cubicBezTo>
                      <a:pt x="8359" y="122"/>
                      <a:pt x="8329" y="122"/>
                      <a:pt x="8329" y="122"/>
                    </a:cubicBezTo>
                    <a:cubicBezTo>
                      <a:pt x="8329" y="92"/>
                      <a:pt x="8298" y="92"/>
                      <a:pt x="8268" y="92"/>
                    </a:cubicBezTo>
                    <a:cubicBezTo>
                      <a:pt x="8268" y="92"/>
                      <a:pt x="8238" y="92"/>
                      <a:pt x="8238" y="122"/>
                    </a:cubicBezTo>
                    <a:cubicBezTo>
                      <a:pt x="8238" y="122"/>
                      <a:pt x="8197" y="136"/>
                      <a:pt x="8152" y="136"/>
                    </a:cubicBezTo>
                    <a:cubicBezTo>
                      <a:pt x="8129" y="136"/>
                      <a:pt x="8106" y="132"/>
                      <a:pt x="8086" y="122"/>
                    </a:cubicBezTo>
                    <a:cubicBezTo>
                      <a:pt x="8077" y="113"/>
                      <a:pt x="8070" y="110"/>
                      <a:pt x="8066" y="110"/>
                    </a:cubicBezTo>
                    <a:cubicBezTo>
                      <a:pt x="8055" y="110"/>
                      <a:pt x="8055" y="131"/>
                      <a:pt x="8055" y="153"/>
                    </a:cubicBezTo>
                    <a:cubicBezTo>
                      <a:pt x="8055" y="183"/>
                      <a:pt x="8055" y="214"/>
                      <a:pt x="8025" y="214"/>
                    </a:cubicBezTo>
                    <a:cubicBezTo>
                      <a:pt x="8025" y="214"/>
                      <a:pt x="8025" y="183"/>
                      <a:pt x="8025" y="153"/>
                    </a:cubicBezTo>
                    <a:cubicBezTo>
                      <a:pt x="8025" y="122"/>
                      <a:pt x="8025" y="122"/>
                      <a:pt x="7994" y="122"/>
                    </a:cubicBezTo>
                    <a:lnTo>
                      <a:pt x="7964" y="122"/>
                    </a:lnTo>
                    <a:cubicBezTo>
                      <a:pt x="7994" y="153"/>
                      <a:pt x="7903" y="183"/>
                      <a:pt x="7812" y="183"/>
                    </a:cubicBezTo>
                    <a:cubicBezTo>
                      <a:pt x="7690" y="214"/>
                      <a:pt x="7660" y="214"/>
                      <a:pt x="7660" y="244"/>
                    </a:cubicBezTo>
                    <a:cubicBezTo>
                      <a:pt x="7660" y="280"/>
                      <a:pt x="7660" y="294"/>
                      <a:pt x="7648" y="294"/>
                    </a:cubicBezTo>
                    <a:cubicBezTo>
                      <a:pt x="7639" y="294"/>
                      <a:pt x="7624" y="287"/>
                      <a:pt x="7599" y="274"/>
                    </a:cubicBezTo>
                    <a:cubicBezTo>
                      <a:pt x="7541" y="217"/>
                      <a:pt x="7520" y="195"/>
                      <a:pt x="7513" y="195"/>
                    </a:cubicBezTo>
                    <a:cubicBezTo>
                      <a:pt x="7508" y="195"/>
                      <a:pt x="7508" y="202"/>
                      <a:pt x="7508" y="214"/>
                    </a:cubicBezTo>
                    <a:cubicBezTo>
                      <a:pt x="7508" y="214"/>
                      <a:pt x="7508" y="244"/>
                      <a:pt x="7538" y="274"/>
                    </a:cubicBezTo>
                    <a:cubicBezTo>
                      <a:pt x="7538" y="325"/>
                      <a:pt x="7538" y="347"/>
                      <a:pt x="7533" y="347"/>
                    </a:cubicBezTo>
                    <a:cubicBezTo>
                      <a:pt x="7529" y="347"/>
                      <a:pt x="7522" y="332"/>
                      <a:pt x="7508" y="305"/>
                    </a:cubicBezTo>
                    <a:cubicBezTo>
                      <a:pt x="7499" y="287"/>
                      <a:pt x="7477" y="280"/>
                      <a:pt x="7451" y="280"/>
                    </a:cubicBezTo>
                    <a:cubicBezTo>
                      <a:pt x="7386" y="280"/>
                      <a:pt x="7295" y="323"/>
                      <a:pt x="7295" y="366"/>
                    </a:cubicBezTo>
                    <a:lnTo>
                      <a:pt x="7295" y="335"/>
                    </a:lnTo>
                    <a:cubicBezTo>
                      <a:pt x="7280" y="320"/>
                      <a:pt x="7272" y="312"/>
                      <a:pt x="7261" y="312"/>
                    </a:cubicBezTo>
                    <a:cubicBezTo>
                      <a:pt x="7250" y="312"/>
                      <a:pt x="7235" y="320"/>
                      <a:pt x="7204" y="335"/>
                    </a:cubicBezTo>
                    <a:lnTo>
                      <a:pt x="7174" y="335"/>
                    </a:lnTo>
                    <a:cubicBezTo>
                      <a:pt x="7174" y="366"/>
                      <a:pt x="7151" y="381"/>
                      <a:pt x="7128" y="381"/>
                    </a:cubicBezTo>
                    <a:cubicBezTo>
                      <a:pt x="7105" y="381"/>
                      <a:pt x="7083" y="366"/>
                      <a:pt x="7083" y="335"/>
                    </a:cubicBezTo>
                    <a:cubicBezTo>
                      <a:pt x="7067" y="320"/>
                      <a:pt x="7060" y="312"/>
                      <a:pt x="7052" y="312"/>
                    </a:cubicBezTo>
                    <a:cubicBezTo>
                      <a:pt x="7045" y="312"/>
                      <a:pt x="7037" y="320"/>
                      <a:pt x="7022" y="335"/>
                    </a:cubicBezTo>
                    <a:cubicBezTo>
                      <a:pt x="7022" y="371"/>
                      <a:pt x="6990" y="385"/>
                      <a:pt x="6965" y="385"/>
                    </a:cubicBezTo>
                    <a:cubicBezTo>
                      <a:pt x="6946" y="385"/>
                      <a:pt x="6931" y="378"/>
                      <a:pt x="6931" y="366"/>
                    </a:cubicBezTo>
                    <a:lnTo>
                      <a:pt x="6900" y="366"/>
                    </a:lnTo>
                    <a:cubicBezTo>
                      <a:pt x="6900" y="396"/>
                      <a:pt x="6870" y="426"/>
                      <a:pt x="6870" y="426"/>
                    </a:cubicBezTo>
                    <a:cubicBezTo>
                      <a:pt x="6809" y="426"/>
                      <a:pt x="6809" y="426"/>
                      <a:pt x="6839" y="457"/>
                    </a:cubicBezTo>
                    <a:cubicBezTo>
                      <a:pt x="6839" y="487"/>
                      <a:pt x="6839" y="517"/>
                      <a:pt x="6839" y="517"/>
                    </a:cubicBezTo>
                    <a:lnTo>
                      <a:pt x="6809" y="487"/>
                    </a:lnTo>
                    <a:cubicBezTo>
                      <a:pt x="6809" y="477"/>
                      <a:pt x="6806" y="474"/>
                      <a:pt x="6799" y="474"/>
                    </a:cubicBezTo>
                    <a:cubicBezTo>
                      <a:pt x="6785" y="474"/>
                      <a:pt x="6758" y="487"/>
                      <a:pt x="6718" y="487"/>
                    </a:cubicBezTo>
                    <a:cubicBezTo>
                      <a:pt x="6687" y="502"/>
                      <a:pt x="6665" y="510"/>
                      <a:pt x="6646" y="510"/>
                    </a:cubicBezTo>
                    <a:cubicBezTo>
                      <a:pt x="6627" y="510"/>
                      <a:pt x="6611" y="502"/>
                      <a:pt x="6596" y="487"/>
                    </a:cubicBezTo>
                    <a:lnTo>
                      <a:pt x="6596" y="517"/>
                    </a:lnTo>
                    <a:cubicBezTo>
                      <a:pt x="6596" y="553"/>
                      <a:pt x="6596" y="568"/>
                      <a:pt x="6590" y="568"/>
                    </a:cubicBezTo>
                    <a:cubicBezTo>
                      <a:pt x="6586" y="568"/>
                      <a:pt x="6578" y="560"/>
                      <a:pt x="6566" y="548"/>
                    </a:cubicBezTo>
                    <a:cubicBezTo>
                      <a:pt x="6553" y="535"/>
                      <a:pt x="6541" y="528"/>
                      <a:pt x="6528" y="528"/>
                    </a:cubicBezTo>
                    <a:cubicBezTo>
                      <a:pt x="6510" y="528"/>
                      <a:pt x="6492" y="543"/>
                      <a:pt x="6475" y="578"/>
                    </a:cubicBezTo>
                    <a:lnTo>
                      <a:pt x="6444" y="578"/>
                    </a:lnTo>
                    <a:cubicBezTo>
                      <a:pt x="6431" y="551"/>
                      <a:pt x="6417" y="536"/>
                      <a:pt x="6406" y="536"/>
                    </a:cubicBezTo>
                    <a:cubicBezTo>
                      <a:pt x="6393" y="536"/>
                      <a:pt x="6383" y="558"/>
                      <a:pt x="6383" y="609"/>
                    </a:cubicBezTo>
                    <a:cubicBezTo>
                      <a:pt x="6383" y="578"/>
                      <a:pt x="6353" y="578"/>
                      <a:pt x="6353" y="578"/>
                    </a:cubicBezTo>
                    <a:cubicBezTo>
                      <a:pt x="6332" y="600"/>
                      <a:pt x="6310" y="621"/>
                      <a:pt x="6289" y="621"/>
                    </a:cubicBezTo>
                    <a:cubicBezTo>
                      <a:pt x="6280" y="621"/>
                      <a:pt x="6271" y="618"/>
                      <a:pt x="6262" y="609"/>
                    </a:cubicBezTo>
                    <a:cubicBezTo>
                      <a:pt x="6262" y="639"/>
                      <a:pt x="6231" y="639"/>
                      <a:pt x="6231" y="639"/>
                    </a:cubicBezTo>
                    <a:cubicBezTo>
                      <a:pt x="6231" y="669"/>
                      <a:pt x="6201" y="669"/>
                      <a:pt x="6201" y="700"/>
                    </a:cubicBezTo>
                    <a:cubicBezTo>
                      <a:pt x="6201" y="730"/>
                      <a:pt x="6201" y="730"/>
                      <a:pt x="6201" y="730"/>
                    </a:cubicBezTo>
                    <a:cubicBezTo>
                      <a:pt x="6171" y="730"/>
                      <a:pt x="6171" y="700"/>
                      <a:pt x="6171" y="669"/>
                    </a:cubicBezTo>
                    <a:cubicBezTo>
                      <a:pt x="6182" y="658"/>
                      <a:pt x="6181" y="651"/>
                      <a:pt x="6175" y="651"/>
                    </a:cubicBezTo>
                    <a:cubicBezTo>
                      <a:pt x="6165" y="651"/>
                      <a:pt x="6140" y="672"/>
                      <a:pt x="6140" y="730"/>
                    </a:cubicBezTo>
                    <a:cubicBezTo>
                      <a:pt x="6125" y="761"/>
                      <a:pt x="6117" y="776"/>
                      <a:pt x="6114" y="776"/>
                    </a:cubicBezTo>
                    <a:cubicBezTo>
                      <a:pt x="6110" y="776"/>
                      <a:pt x="6110" y="761"/>
                      <a:pt x="6110" y="730"/>
                    </a:cubicBezTo>
                    <a:lnTo>
                      <a:pt x="6049" y="761"/>
                    </a:lnTo>
                    <a:cubicBezTo>
                      <a:pt x="6019" y="730"/>
                      <a:pt x="6019" y="730"/>
                      <a:pt x="5988" y="730"/>
                    </a:cubicBezTo>
                    <a:cubicBezTo>
                      <a:pt x="5988" y="766"/>
                      <a:pt x="5988" y="781"/>
                      <a:pt x="5982" y="781"/>
                    </a:cubicBezTo>
                    <a:cubicBezTo>
                      <a:pt x="5978" y="781"/>
                      <a:pt x="5970" y="773"/>
                      <a:pt x="5958" y="761"/>
                    </a:cubicBezTo>
                    <a:cubicBezTo>
                      <a:pt x="5958" y="748"/>
                      <a:pt x="5953" y="741"/>
                      <a:pt x="5949" y="741"/>
                    </a:cubicBezTo>
                    <a:cubicBezTo>
                      <a:pt x="5943" y="741"/>
                      <a:pt x="5940" y="755"/>
                      <a:pt x="5958" y="791"/>
                    </a:cubicBezTo>
                    <a:cubicBezTo>
                      <a:pt x="5958" y="806"/>
                      <a:pt x="5958" y="814"/>
                      <a:pt x="5954" y="814"/>
                    </a:cubicBezTo>
                    <a:cubicBezTo>
                      <a:pt x="5950" y="814"/>
                      <a:pt x="5943" y="806"/>
                      <a:pt x="5927" y="791"/>
                    </a:cubicBezTo>
                    <a:cubicBezTo>
                      <a:pt x="5915" y="765"/>
                      <a:pt x="5907" y="756"/>
                      <a:pt x="5903" y="756"/>
                    </a:cubicBezTo>
                    <a:cubicBezTo>
                      <a:pt x="5897" y="756"/>
                      <a:pt x="5897" y="773"/>
                      <a:pt x="5897" y="791"/>
                    </a:cubicBezTo>
                    <a:cubicBezTo>
                      <a:pt x="5897" y="821"/>
                      <a:pt x="5897" y="821"/>
                      <a:pt x="5897" y="821"/>
                    </a:cubicBezTo>
                    <a:cubicBezTo>
                      <a:pt x="5893" y="818"/>
                      <a:pt x="5888" y="815"/>
                      <a:pt x="5882" y="813"/>
                    </a:cubicBezTo>
                    <a:lnTo>
                      <a:pt x="5882" y="813"/>
                    </a:lnTo>
                    <a:cubicBezTo>
                      <a:pt x="5897" y="844"/>
                      <a:pt x="5897" y="882"/>
                      <a:pt x="5897" y="882"/>
                    </a:cubicBezTo>
                    <a:lnTo>
                      <a:pt x="5867" y="852"/>
                    </a:lnTo>
                    <a:lnTo>
                      <a:pt x="5867" y="821"/>
                    </a:lnTo>
                    <a:lnTo>
                      <a:pt x="5867" y="810"/>
                    </a:lnTo>
                    <a:lnTo>
                      <a:pt x="5867" y="810"/>
                    </a:lnTo>
                    <a:cubicBezTo>
                      <a:pt x="5872" y="811"/>
                      <a:pt x="5877" y="811"/>
                      <a:pt x="5882" y="813"/>
                    </a:cubicBezTo>
                    <a:lnTo>
                      <a:pt x="5882" y="813"/>
                    </a:lnTo>
                    <a:cubicBezTo>
                      <a:pt x="5878" y="805"/>
                      <a:pt x="5873" y="797"/>
                      <a:pt x="5867" y="791"/>
                    </a:cubicBezTo>
                    <a:lnTo>
                      <a:pt x="5867" y="810"/>
                    </a:lnTo>
                    <a:lnTo>
                      <a:pt x="5867" y="810"/>
                    </a:lnTo>
                    <a:cubicBezTo>
                      <a:pt x="5863" y="810"/>
                      <a:pt x="5859" y="810"/>
                      <a:pt x="5855" y="810"/>
                    </a:cubicBezTo>
                    <a:cubicBezTo>
                      <a:pt x="5804" y="810"/>
                      <a:pt x="5721" y="838"/>
                      <a:pt x="5654" y="882"/>
                    </a:cubicBezTo>
                    <a:cubicBezTo>
                      <a:pt x="5624" y="882"/>
                      <a:pt x="5624" y="913"/>
                      <a:pt x="5654" y="943"/>
                    </a:cubicBezTo>
                    <a:cubicBezTo>
                      <a:pt x="5654" y="969"/>
                      <a:pt x="5654" y="978"/>
                      <a:pt x="5652" y="978"/>
                    </a:cubicBezTo>
                    <a:cubicBezTo>
                      <a:pt x="5648" y="978"/>
                      <a:pt x="5641" y="961"/>
                      <a:pt x="5624" y="943"/>
                    </a:cubicBezTo>
                    <a:cubicBezTo>
                      <a:pt x="5596" y="916"/>
                      <a:pt x="5581" y="901"/>
                      <a:pt x="5576" y="901"/>
                    </a:cubicBezTo>
                    <a:cubicBezTo>
                      <a:pt x="5569" y="901"/>
                      <a:pt x="5576" y="923"/>
                      <a:pt x="5593" y="973"/>
                    </a:cubicBezTo>
                    <a:cubicBezTo>
                      <a:pt x="5578" y="958"/>
                      <a:pt x="5570" y="951"/>
                      <a:pt x="5567" y="951"/>
                    </a:cubicBezTo>
                    <a:cubicBezTo>
                      <a:pt x="5563" y="951"/>
                      <a:pt x="5563" y="958"/>
                      <a:pt x="5563" y="973"/>
                    </a:cubicBezTo>
                    <a:cubicBezTo>
                      <a:pt x="5542" y="973"/>
                      <a:pt x="5522" y="960"/>
                      <a:pt x="5511" y="960"/>
                    </a:cubicBezTo>
                    <a:cubicBezTo>
                      <a:pt x="5505" y="960"/>
                      <a:pt x="5502" y="963"/>
                      <a:pt x="5502" y="973"/>
                    </a:cubicBezTo>
                    <a:cubicBezTo>
                      <a:pt x="5502" y="973"/>
                      <a:pt x="5502" y="973"/>
                      <a:pt x="5472" y="943"/>
                    </a:cubicBezTo>
                    <a:cubicBezTo>
                      <a:pt x="5466" y="937"/>
                      <a:pt x="5461" y="935"/>
                      <a:pt x="5457" y="935"/>
                    </a:cubicBezTo>
                    <a:cubicBezTo>
                      <a:pt x="5441" y="935"/>
                      <a:pt x="5441" y="979"/>
                      <a:pt x="5441" y="1004"/>
                    </a:cubicBezTo>
                    <a:cubicBezTo>
                      <a:pt x="5441" y="1037"/>
                      <a:pt x="5441" y="1061"/>
                      <a:pt x="5436" y="1061"/>
                    </a:cubicBezTo>
                    <a:cubicBezTo>
                      <a:pt x="5432" y="1061"/>
                      <a:pt x="5424" y="1045"/>
                      <a:pt x="5411" y="1004"/>
                    </a:cubicBezTo>
                    <a:cubicBezTo>
                      <a:pt x="5411" y="986"/>
                      <a:pt x="5406" y="979"/>
                      <a:pt x="5399" y="979"/>
                    </a:cubicBezTo>
                    <a:cubicBezTo>
                      <a:pt x="5383" y="979"/>
                      <a:pt x="5359" y="1022"/>
                      <a:pt x="5380" y="1065"/>
                    </a:cubicBezTo>
                    <a:cubicBezTo>
                      <a:pt x="5380" y="1093"/>
                      <a:pt x="5380" y="1113"/>
                      <a:pt x="5380" y="1125"/>
                    </a:cubicBezTo>
                    <a:cubicBezTo>
                      <a:pt x="5350" y="1095"/>
                      <a:pt x="5350" y="1095"/>
                      <a:pt x="5350" y="1095"/>
                    </a:cubicBezTo>
                    <a:cubicBezTo>
                      <a:pt x="5320" y="1095"/>
                      <a:pt x="5320" y="1095"/>
                      <a:pt x="5289" y="1065"/>
                    </a:cubicBezTo>
                    <a:cubicBezTo>
                      <a:pt x="5289" y="1065"/>
                      <a:pt x="5289" y="1065"/>
                      <a:pt x="5289" y="1125"/>
                    </a:cubicBezTo>
                    <a:cubicBezTo>
                      <a:pt x="5289" y="1156"/>
                      <a:pt x="5274" y="1171"/>
                      <a:pt x="5255" y="1171"/>
                    </a:cubicBezTo>
                    <a:cubicBezTo>
                      <a:pt x="5236" y="1171"/>
                      <a:pt x="5213" y="1156"/>
                      <a:pt x="5198" y="1125"/>
                    </a:cubicBezTo>
                    <a:lnTo>
                      <a:pt x="5168" y="1156"/>
                    </a:lnTo>
                    <a:cubicBezTo>
                      <a:pt x="5189" y="1199"/>
                      <a:pt x="5195" y="1242"/>
                      <a:pt x="5186" y="1242"/>
                    </a:cubicBezTo>
                    <a:cubicBezTo>
                      <a:pt x="5183" y="1242"/>
                      <a:pt x="5176" y="1234"/>
                      <a:pt x="5168" y="1217"/>
                    </a:cubicBezTo>
                    <a:lnTo>
                      <a:pt x="5137" y="1186"/>
                    </a:lnTo>
                    <a:lnTo>
                      <a:pt x="5137" y="1186"/>
                    </a:lnTo>
                    <a:cubicBezTo>
                      <a:pt x="5150" y="1212"/>
                      <a:pt x="5147" y="1221"/>
                      <a:pt x="5136" y="1221"/>
                    </a:cubicBezTo>
                    <a:cubicBezTo>
                      <a:pt x="5122" y="1221"/>
                      <a:pt x="5094" y="1204"/>
                      <a:pt x="5076" y="1186"/>
                    </a:cubicBezTo>
                    <a:cubicBezTo>
                      <a:pt x="5046" y="1156"/>
                      <a:pt x="5046" y="1156"/>
                      <a:pt x="5046" y="1156"/>
                    </a:cubicBezTo>
                    <a:lnTo>
                      <a:pt x="5046" y="1186"/>
                    </a:lnTo>
                    <a:cubicBezTo>
                      <a:pt x="5076" y="1217"/>
                      <a:pt x="5076" y="1247"/>
                      <a:pt x="5076" y="1247"/>
                    </a:cubicBezTo>
                    <a:cubicBezTo>
                      <a:pt x="5076" y="1247"/>
                      <a:pt x="5046" y="1247"/>
                      <a:pt x="5046" y="1217"/>
                    </a:cubicBezTo>
                    <a:cubicBezTo>
                      <a:pt x="5026" y="1217"/>
                      <a:pt x="5005" y="1203"/>
                      <a:pt x="4994" y="1203"/>
                    </a:cubicBezTo>
                    <a:cubicBezTo>
                      <a:pt x="4989" y="1203"/>
                      <a:pt x="4985" y="1206"/>
                      <a:pt x="4985" y="1217"/>
                    </a:cubicBezTo>
                    <a:cubicBezTo>
                      <a:pt x="4985" y="1217"/>
                      <a:pt x="4985" y="1217"/>
                      <a:pt x="4955" y="1186"/>
                    </a:cubicBezTo>
                    <a:cubicBezTo>
                      <a:pt x="4924" y="1217"/>
                      <a:pt x="4924" y="1217"/>
                      <a:pt x="4894" y="1217"/>
                    </a:cubicBezTo>
                    <a:cubicBezTo>
                      <a:pt x="4894" y="1238"/>
                      <a:pt x="4879" y="1260"/>
                      <a:pt x="4870" y="1260"/>
                    </a:cubicBezTo>
                    <a:cubicBezTo>
                      <a:pt x="4866" y="1260"/>
                      <a:pt x="4864" y="1256"/>
                      <a:pt x="4864" y="1247"/>
                    </a:cubicBezTo>
                    <a:cubicBezTo>
                      <a:pt x="4864" y="1247"/>
                      <a:pt x="4833" y="1247"/>
                      <a:pt x="4833" y="1277"/>
                    </a:cubicBezTo>
                    <a:cubicBezTo>
                      <a:pt x="4818" y="1293"/>
                      <a:pt x="4810" y="1300"/>
                      <a:pt x="4803" y="1300"/>
                    </a:cubicBezTo>
                    <a:cubicBezTo>
                      <a:pt x="4795" y="1300"/>
                      <a:pt x="4788" y="1293"/>
                      <a:pt x="4772" y="1277"/>
                    </a:cubicBezTo>
                    <a:lnTo>
                      <a:pt x="4772" y="1277"/>
                    </a:lnTo>
                    <a:cubicBezTo>
                      <a:pt x="4803" y="1308"/>
                      <a:pt x="4772" y="1338"/>
                      <a:pt x="4772" y="1338"/>
                    </a:cubicBezTo>
                    <a:lnTo>
                      <a:pt x="4742" y="1338"/>
                    </a:lnTo>
                    <a:cubicBezTo>
                      <a:pt x="4772" y="1369"/>
                      <a:pt x="4772" y="1369"/>
                      <a:pt x="4742" y="1369"/>
                    </a:cubicBezTo>
                    <a:cubicBezTo>
                      <a:pt x="4742" y="1379"/>
                      <a:pt x="4735" y="1382"/>
                      <a:pt x="4726" y="1382"/>
                    </a:cubicBezTo>
                    <a:cubicBezTo>
                      <a:pt x="4708" y="1382"/>
                      <a:pt x="4681" y="1369"/>
                      <a:pt x="4681" y="1369"/>
                    </a:cubicBezTo>
                    <a:cubicBezTo>
                      <a:pt x="4620" y="1399"/>
                      <a:pt x="4620" y="1399"/>
                      <a:pt x="4651" y="1429"/>
                    </a:cubicBezTo>
                    <a:cubicBezTo>
                      <a:pt x="4671" y="1429"/>
                      <a:pt x="4678" y="1443"/>
                      <a:pt x="4671" y="1443"/>
                    </a:cubicBezTo>
                    <a:cubicBezTo>
                      <a:pt x="4668" y="1443"/>
                      <a:pt x="4661" y="1439"/>
                      <a:pt x="4651" y="1429"/>
                    </a:cubicBezTo>
                    <a:cubicBezTo>
                      <a:pt x="4651" y="1429"/>
                      <a:pt x="4590" y="1429"/>
                      <a:pt x="4560" y="1460"/>
                    </a:cubicBezTo>
                    <a:cubicBezTo>
                      <a:pt x="4499" y="1460"/>
                      <a:pt x="4499" y="1460"/>
                      <a:pt x="4499" y="1490"/>
                    </a:cubicBezTo>
                    <a:cubicBezTo>
                      <a:pt x="4535" y="1526"/>
                      <a:pt x="4549" y="1540"/>
                      <a:pt x="4543" y="1540"/>
                    </a:cubicBezTo>
                    <a:cubicBezTo>
                      <a:pt x="4539" y="1540"/>
                      <a:pt x="4524" y="1533"/>
                      <a:pt x="4499" y="1521"/>
                    </a:cubicBezTo>
                    <a:cubicBezTo>
                      <a:pt x="4463" y="1485"/>
                      <a:pt x="4449" y="1470"/>
                      <a:pt x="4442" y="1470"/>
                    </a:cubicBezTo>
                    <a:cubicBezTo>
                      <a:pt x="4438" y="1470"/>
                      <a:pt x="4438" y="1478"/>
                      <a:pt x="4438" y="1490"/>
                    </a:cubicBezTo>
                    <a:cubicBezTo>
                      <a:pt x="4438" y="1521"/>
                      <a:pt x="4438" y="1521"/>
                      <a:pt x="4438" y="1551"/>
                    </a:cubicBezTo>
                    <a:cubicBezTo>
                      <a:pt x="4438" y="1536"/>
                      <a:pt x="4431" y="1528"/>
                      <a:pt x="4423" y="1528"/>
                    </a:cubicBezTo>
                    <a:cubicBezTo>
                      <a:pt x="4415" y="1528"/>
                      <a:pt x="4408" y="1536"/>
                      <a:pt x="4408" y="1551"/>
                    </a:cubicBezTo>
                    <a:cubicBezTo>
                      <a:pt x="4393" y="1566"/>
                      <a:pt x="4385" y="1574"/>
                      <a:pt x="4381" y="1574"/>
                    </a:cubicBezTo>
                    <a:cubicBezTo>
                      <a:pt x="4377" y="1574"/>
                      <a:pt x="4377" y="1566"/>
                      <a:pt x="4377" y="1551"/>
                    </a:cubicBezTo>
                    <a:lnTo>
                      <a:pt x="4347" y="1551"/>
                    </a:lnTo>
                    <a:cubicBezTo>
                      <a:pt x="4347" y="1595"/>
                      <a:pt x="4314" y="1624"/>
                      <a:pt x="4285" y="1624"/>
                    </a:cubicBezTo>
                    <a:cubicBezTo>
                      <a:pt x="4274" y="1624"/>
                      <a:pt x="4264" y="1620"/>
                      <a:pt x="4256" y="1612"/>
                    </a:cubicBezTo>
                    <a:cubicBezTo>
                      <a:pt x="4256" y="1612"/>
                      <a:pt x="4225" y="1612"/>
                      <a:pt x="4225" y="1673"/>
                    </a:cubicBezTo>
                    <a:cubicBezTo>
                      <a:pt x="4195" y="1642"/>
                      <a:pt x="4180" y="1627"/>
                      <a:pt x="4176" y="1627"/>
                    </a:cubicBezTo>
                    <a:lnTo>
                      <a:pt x="4176" y="1627"/>
                    </a:lnTo>
                    <a:cubicBezTo>
                      <a:pt x="4172" y="1627"/>
                      <a:pt x="4180" y="1642"/>
                      <a:pt x="4195" y="1673"/>
                    </a:cubicBezTo>
                    <a:cubicBezTo>
                      <a:pt x="4195" y="1693"/>
                      <a:pt x="4166" y="1729"/>
                      <a:pt x="4148" y="1729"/>
                    </a:cubicBezTo>
                    <a:cubicBezTo>
                      <a:pt x="4140" y="1729"/>
                      <a:pt x="4134" y="1722"/>
                      <a:pt x="4134" y="1703"/>
                    </a:cubicBezTo>
                    <a:cubicBezTo>
                      <a:pt x="4104" y="1673"/>
                      <a:pt x="4104" y="1642"/>
                      <a:pt x="4104" y="1642"/>
                    </a:cubicBezTo>
                    <a:cubicBezTo>
                      <a:pt x="4104" y="1673"/>
                      <a:pt x="4073" y="1673"/>
                      <a:pt x="4073" y="1673"/>
                    </a:cubicBezTo>
                    <a:cubicBezTo>
                      <a:pt x="4104" y="1703"/>
                      <a:pt x="4104" y="1703"/>
                      <a:pt x="4043" y="1733"/>
                    </a:cubicBezTo>
                    <a:cubicBezTo>
                      <a:pt x="4043" y="1733"/>
                      <a:pt x="4013" y="1794"/>
                      <a:pt x="3982" y="1824"/>
                    </a:cubicBezTo>
                    <a:cubicBezTo>
                      <a:pt x="3962" y="1824"/>
                      <a:pt x="3942" y="1838"/>
                      <a:pt x="3921" y="1838"/>
                    </a:cubicBezTo>
                    <a:cubicBezTo>
                      <a:pt x="3911" y="1838"/>
                      <a:pt x="3901" y="1835"/>
                      <a:pt x="3891" y="1824"/>
                    </a:cubicBezTo>
                    <a:cubicBezTo>
                      <a:pt x="3861" y="1855"/>
                      <a:pt x="3861" y="1855"/>
                      <a:pt x="3861" y="1885"/>
                    </a:cubicBezTo>
                    <a:cubicBezTo>
                      <a:pt x="3861" y="1907"/>
                      <a:pt x="3845" y="1928"/>
                      <a:pt x="3836" y="1928"/>
                    </a:cubicBezTo>
                    <a:cubicBezTo>
                      <a:pt x="3833" y="1928"/>
                      <a:pt x="3830" y="1925"/>
                      <a:pt x="3830" y="1916"/>
                    </a:cubicBezTo>
                    <a:lnTo>
                      <a:pt x="3800" y="1916"/>
                    </a:lnTo>
                    <a:cubicBezTo>
                      <a:pt x="3800" y="1976"/>
                      <a:pt x="3800" y="1976"/>
                      <a:pt x="3800" y="1976"/>
                    </a:cubicBezTo>
                    <a:cubicBezTo>
                      <a:pt x="3778" y="1955"/>
                      <a:pt x="3757" y="1933"/>
                      <a:pt x="3746" y="1933"/>
                    </a:cubicBezTo>
                    <a:cubicBezTo>
                      <a:pt x="3742" y="1933"/>
                      <a:pt x="3739" y="1937"/>
                      <a:pt x="3739" y="1946"/>
                    </a:cubicBezTo>
                    <a:cubicBezTo>
                      <a:pt x="3769" y="1976"/>
                      <a:pt x="3769" y="2007"/>
                      <a:pt x="3739" y="2007"/>
                    </a:cubicBezTo>
                    <a:cubicBezTo>
                      <a:pt x="3709" y="2007"/>
                      <a:pt x="3313" y="2280"/>
                      <a:pt x="3344" y="2280"/>
                    </a:cubicBezTo>
                    <a:lnTo>
                      <a:pt x="3313" y="2311"/>
                    </a:lnTo>
                    <a:lnTo>
                      <a:pt x="3283" y="2341"/>
                    </a:lnTo>
                    <a:cubicBezTo>
                      <a:pt x="3265" y="2323"/>
                      <a:pt x="3250" y="2316"/>
                      <a:pt x="3237" y="2316"/>
                    </a:cubicBezTo>
                    <a:cubicBezTo>
                      <a:pt x="3207" y="2316"/>
                      <a:pt x="3192" y="2359"/>
                      <a:pt x="3192" y="2402"/>
                    </a:cubicBezTo>
                    <a:cubicBezTo>
                      <a:pt x="3192" y="2432"/>
                      <a:pt x="3192" y="2463"/>
                      <a:pt x="3161" y="2463"/>
                    </a:cubicBezTo>
                    <a:cubicBezTo>
                      <a:pt x="3149" y="2437"/>
                      <a:pt x="3136" y="2428"/>
                      <a:pt x="3125" y="2428"/>
                    </a:cubicBezTo>
                    <a:cubicBezTo>
                      <a:pt x="3111" y="2428"/>
                      <a:pt x="3101" y="2445"/>
                      <a:pt x="3101" y="2463"/>
                    </a:cubicBezTo>
                    <a:cubicBezTo>
                      <a:pt x="3119" y="2500"/>
                      <a:pt x="3115" y="2526"/>
                      <a:pt x="3102" y="2526"/>
                    </a:cubicBezTo>
                    <a:cubicBezTo>
                      <a:pt x="3094" y="2526"/>
                      <a:pt x="3082" y="2516"/>
                      <a:pt x="3070" y="2493"/>
                    </a:cubicBezTo>
                    <a:cubicBezTo>
                      <a:pt x="3060" y="2472"/>
                      <a:pt x="3049" y="2462"/>
                      <a:pt x="3041" y="2462"/>
                    </a:cubicBezTo>
                    <a:cubicBezTo>
                      <a:pt x="3026" y="2462"/>
                      <a:pt x="3020" y="2495"/>
                      <a:pt x="3040" y="2554"/>
                    </a:cubicBezTo>
                    <a:cubicBezTo>
                      <a:pt x="3070" y="2584"/>
                      <a:pt x="3070" y="2584"/>
                      <a:pt x="3010" y="2584"/>
                    </a:cubicBezTo>
                    <a:cubicBezTo>
                      <a:pt x="2994" y="2554"/>
                      <a:pt x="2979" y="2546"/>
                      <a:pt x="2972" y="2546"/>
                    </a:cubicBezTo>
                    <a:cubicBezTo>
                      <a:pt x="2964" y="2546"/>
                      <a:pt x="2964" y="2554"/>
                      <a:pt x="2979" y="2554"/>
                    </a:cubicBezTo>
                    <a:cubicBezTo>
                      <a:pt x="2998" y="2592"/>
                      <a:pt x="3005" y="2618"/>
                      <a:pt x="2993" y="2618"/>
                    </a:cubicBezTo>
                    <a:cubicBezTo>
                      <a:pt x="2986" y="2618"/>
                      <a:pt x="2972" y="2608"/>
                      <a:pt x="2949" y="2584"/>
                    </a:cubicBezTo>
                    <a:cubicBezTo>
                      <a:pt x="2924" y="2572"/>
                      <a:pt x="2909" y="2564"/>
                      <a:pt x="2902" y="2564"/>
                    </a:cubicBezTo>
                    <a:cubicBezTo>
                      <a:pt x="2893" y="2564"/>
                      <a:pt x="2901" y="2579"/>
                      <a:pt x="2918" y="2615"/>
                    </a:cubicBezTo>
                    <a:cubicBezTo>
                      <a:pt x="2941" y="2659"/>
                      <a:pt x="2914" y="2687"/>
                      <a:pt x="2886" y="2687"/>
                    </a:cubicBezTo>
                    <a:cubicBezTo>
                      <a:pt x="2876" y="2687"/>
                      <a:pt x="2866" y="2684"/>
                      <a:pt x="2858" y="2676"/>
                    </a:cubicBezTo>
                    <a:cubicBezTo>
                      <a:pt x="2827" y="2676"/>
                      <a:pt x="2797" y="2676"/>
                      <a:pt x="2827" y="2706"/>
                    </a:cubicBezTo>
                    <a:lnTo>
                      <a:pt x="2797" y="2676"/>
                    </a:lnTo>
                    <a:cubicBezTo>
                      <a:pt x="2766" y="2676"/>
                      <a:pt x="2766" y="2706"/>
                      <a:pt x="2766" y="2706"/>
                    </a:cubicBezTo>
                    <a:lnTo>
                      <a:pt x="2797" y="2736"/>
                    </a:lnTo>
                    <a:cubicBezTo>
                      <a:pt x="2766" y="2736"/>
                      <a:pt x="2706" y="2767"/>
                      <a:pt x="2614" y="2828"/>
                    </a:cubicBezTo>
                    <a:cubicBezTo>
                      <a:pt x="2493" y="2919"/>
                      <a:pt x="2493" y="2949"/>
                      <a:pt x="2523" y="2949"/>
                    </a:cubicBezTo>
                    <a:cubicBezTo>
                      <a:pt x="2559" y="2985"/>
                      <a:pt x="2563" y="2999"/>
                      <a:pt x="2548" y="2999"/>
                    </a:cubicBezTo>
                    <a:cubicBezTo>
                      <a:pt x="2538" y="2999"/>
                      <a:pt x="2518" y="2992"/>
                      <a:pt x="2493" y="2980"/>
                    </a:cubicBezTo>
                    <a:cubicBezTo>
                      <a:pt x="2493" y="2980"/>
                      <a:pt x="2432" y="2980"/>
                      <a:pt x="2432" y="3010"/>
                    </a:cubicBezTo>
                    <a:cubicBezTo>
                      <a:pt x="2412" y="3010"/>
                      <a:pt x="2391" y="3023"/>
                      <a:pt x="2371" y="3023"/>
                    </a:cubicBezTo>
                    <a:cubicBezTo>
                      <a:pt x="2361" y="3023"/>
                      <a:pt x="2351" y="3020"/>
                      <a:pt x="2341" y="3010"/>
                    </a:cubicBezTo>
                    <a:lnTo>
                      <a:pt x="2341" y="3040"/>
                    </a:lnTo>
                    <a:cubicBezTo>
                      <a:pt x="2371" y="3101"/>
                      <a:pt x="2310" y="3162"/>
                      <a:pt x="2250" y="3162"/>
                    </a:cubicBezTo>
                    <a:cubicBezTo>
                      <a:pt x="2219" y="3162"/>
                      <a:pt x="2219" y="3192"/>
                      <a:pt x="2219" y="3223"/>
                    </a:cubicBezTo>
                    <a:cubicBezTo>
                      <a:pt x="2219" y="3258"/>
                      <a:pt x="2219" y="3273"/>
                      <a:pt x="2213" y="3273"/>
                    </a:cubicBezTo>
                    <a:cubicBezTo>
                      <a:pt x="2209" y="3273"/>
                      <a:pt x="2201" y="3266"/>
                      <a:pt x="2189" y="3253"/>
                    </a:cubicBezTo>
                    <a:cubicBezTo>
                      <a:pt x="2181" y="3245"/>
                      <a:pt x="2170" y="3241"/>
                      <a:pt x="2160" y="3241"/>
                    </a:cubicBezTo>
                    <a:cubicBezTo>
                      <a:pt x="2132" y="3241"/>
                      <a:pt x="2106" y="3269"/>
                      <a:pt x="2128" y="3314"/>
                    </a:cubicBezTo>
                    <a:lnTo>
                      <a:pt x="2098" y="3314"/>
                    </a:lnTo>
                    <a:cubicBezTo>
                      <a:pt x="2089" y="3305"/>
                      <a:pt x="2082" y="3301"/>
                      <a:pt x="2079" y="3301"/>
                    </a:cubicBezTo>
                    <a:cubicBezTo>
                      <a:pt x="2070" y="3301"/>
                      <a:pt x="2076" y="3323"/>
                      <a:pt x="2098" y="3344"/>
                    </a:cubicBezTo>
                    <a:cubicBezTo>
                      <a:pt x="2128" y="3375"/>
                      <a:pt x="2136" y="3390"/>
                      <a:pt x="2128" y="3390"/>
                    </a:cubicBezTo>
                    <a:cubicBezTo>
                      <a:pt x="2120" y="3390"/>
                      <a:pt x="2098" y="3375"/>
                      <a:pt x="2067" y="3344"/>
                    </a:cubicBezTo>
                    <a:cubicBezTo>
                      <a:pt x="2055" y="3332"/>
                      <a:pt x="2045" y="3323"/>
                      <a:pt x="2037" y="3317"/>
                    </a:cubicBezTo>
                    <a:lnTo>
                      <a:pt x="2037" y="3317"/>
                    </a:lnTo>
                    <a:cubicBezTo>
                      <a:pt x="2038" y="3342"/>
                      <a:pt x="2056" y="3383"/>
                      <a:pt x="2032" y="3383"/>
                    </a:cubicBezTo>
                    <a:cubicBezTo>
                      <a:pt x="2026" y="3383"/>
                      <a:pt x="2018" y="3380"/>
                      <a:pt x="2006" y="3375"/>
                    </a:cubicBezTo>
                    <a:lnTo>
                      <a:pt x="2006" y="3375"/>
                    </a:lnTo>
                    <a:cubicBezTo>
                      <a:pt x="2006" y="3375"/>
                      <a:pt x="2006" y="3405"/>
                      <a:pt x="2037" y="3435"/>
                    </a:cubicBezTo>
                    <a:cubicBezTo>
                      <a:pt x="2067" y="3466"/>
                      <a:pt x="2067" y="3466"/>
                      <a:pt x="2067" y="3496"/>
                    </a:cubicBezTo>
                    <a:cubicBezTo>
                      <a:pt x="2037" y="3466"/>
                      <a:pt x="2037" y="3466"/>
                      <a:pt x="2006" y="3435"/>
                    </a:cubicBezTo>
                    <a:lnTo>
                      <a:pt x="2006" y="3466"/>
                    </a:lnTo>
                    <a:cubicBezTo>
                      <a:pt x="1976" y="3466"/>
                      <a:pt x="1946" y="3466"/>
                      <a:pt x="1915" y="3435"/>
                    </a:cubicBezTo>
                    <a:cubicBezTo>
                      <a:pt x="1885" y="3435"/>
                      <a:pt x="1885" y="3435"/>
                      <a:pt x="1946" y="3466"/>
                    </a:cubicBezTo>
                    <a:cubicBezTo>
                      <a:pt x="1976" y="3527"/>
                      <a:pt x="1976" y="3527"/>
                      <a:pt x="1976" y="3527"/>
                    </a:cubicBezTo>
                    <a:cubicBezTo>
                      <a:pt x="1961" y="3542"/>
                      <a:pt x="1953" y="3549"/>
                      <a:pt x="1946" y="3549"/>
                    </a:cubicBezTo>
                    <a:cubicBezTo>
                      <a:pt x="1938" y="3549"/>
                      <a:pt x="1930" y="3542"/>
                      <a:pt x="1915" y="3527"/>
                    </a:cubicBezTo>
                    <a:lnTo>
                      <a:pt x="1885" y="3527"/>
                    </a:lnTo>
                    <a:cubicBezTo>
                      <a:pt x="1854" y="3557"/>
                      <a:pt x="1885" y="3648"/>
                      <a:pt x="1946" y="3709"/>
                    </a:cubicBezTo>
                    <a:cubicBezTo>
                      <a:pt x="1963" y="3745"/>
                      <a:pt x="1971" y="3759"/>
                      <a:pt x="1962" y="3759"/>
                    </a:cubicBezTo>
                    <a:cubicBezTo>
                      <a:pt x="1955" y="3759"/>
                      <a:pt x="1940" y="3752"/>
                      <a:pt x="1915" y="3739"/>
                    </a:cubicBezTo>
                    <a:cubicBezTo>
                      <a:pt x="1900" y="3724"/>
                      <a:pt x="1892" y="3717"/>
                      <a:pt x="1889" y="3717"/>
                    </a:cubicBezTo>
                    <a:cubicBezTo>
                      <a:pt x="1885" y="3717"/>
                      <a:pt x="1885" y="3724"/>
                      <a:pt x="1885" y="3739"/>
                    </a:cubicBezTo>
                    <a:cubicBezTo>
                      <a:pt x="1854" y="3709"/>
                      <a:pt x="1854" y="3679"/>
                      <a:pt x="1885" y="3679"/>
                    </a:cubicBezTo>
                    <a:lnTo>
                      <a:pt x="1854" y="3648"/>
                    </a:lnTo>
                    <a:cubicBezTo>
                      <a:pt x="1837" y="3639"/>
                      <a:pt x="1821" y="3636"/>
                      <a:pt x="1810" y="3636"/>
                    </a:cubicBezTo>
                    <a:cubicBezTo>
                      <a:pt x="1784" y="3636"/>
                      <a:pt x="1781" y="3657"/>
                      <a:pt x="1824" y="3679"/>
                    </a:cubicBezTo>
                    <a:cubicBezTo>
                      <a:pt x="1824" y="3714"/>
                      <a:pt x="1824" y="3729"/>
                      <a:pt x="1818" y="3729"/>
                    </a:cubicBezTo>
                    <a:cubicBezTo>
                      <a:pt x="1814" y="3729"/>
                      <a:pt x="1806" y="3722"/>
                      <a:pt x="1794" y="3709"/>
                    </a:cubicBezTo>
                    <a:cubicBezTo>
                      <a:pt x="1773" y="3709"/>
                      <a:pt x="1753" y="3696"/>
                      <a:pt x="1751" y="3696"/>
                    </a:cubicBezTo>
                    <a:lnTo>
                      <a:pt x="1751" y="3696"/>
                    </a:lnTo>
                    <a:cubicBezTo>
                      <a:pt x="1750" y="3696"/>
                      <a:pt x="1753" y="3699"/>
                      <a:pt x="1763" y="3709"/>
                    </a:cubicBezTo>
                    <a:cubicBezTo>
                      <a:pt x="1763" y="3709"/>
                      <a:pt x="1750" y="3723"/>
                      <a:pt x="1732" y="3723"/>
                    </a:cubicBezTo>
                    <a:cubicBezTo>
                      <a:pt x="1723" y="3723"/>
                      <a:pt x="1713" y="3719"/>
                      <a:pt x="1702" y="3709"/>
                    </a:cubicBezTo>
                    <a:cubicBezTo>
                      <a:pt x="1672" y="3739"/>
                      <a:pt x="1672" y="3739"/>
                      <a:pt x="1702" y="3770"/>
                    </a:cubicBezTo>
                    <a:cubicBezTo>
                      <a:pt x="1733" y="3800"/>
                      <a:pt x="1702" y="3800"/>
                      <a:pt x="1702" y="3800"/>
                    </a:cubicBezTo>
                    <a:cubicBezTo>
                      <a:pt x="1702" y="3831"/>
                      <a:pt x="1672" y="3831"/>
                      <a:pt x="1702" y="3861"/>
                    </a:cubicBezTo>
                    <a:cubicBezTo>
                      <a:pt x="1724" y="3861"/>
                      <a:pt x="1746" y="3877"/>
                      <a:pt x="1745" y="3897"/>
                    </a:cubicBezTo>
                    <a:lnTo>
                      <a:pt x="1745" y="3897"/>
                    </a:lnTo>
                    <a:cubicBezTo>
                      <a:pt x="1742" y="3891"/>
                      <a:pt x="1733" y="3891"/>
                      <a:pt x="1733" y="3891"/>
                    </a:cubicBezTo>
                    <a:cubicBezTo>
                      <a:pt x="1733" y="3891"/>
                      <a:pt x="1702" y="3861"/>
                      <a:pt x="1702" y="3861"/>
                    </a:cubicBezTo>
                    <a:lnTo>
                      <a:pt x="1672" y="3891"/>
                    </a:lnTo>
                    <a:cubicBezTo>
                      <a:pt x="1702" y="3891"/>
                      <a:pt x="1733" y="3922"/>
                      <a:pt x="1733" y="3922"/>
                    </a:cubicBezTo>
                    <a:cubicBezTo>
                      <a:pt x="1733" y="3952"/>
                      <a:pt x="1733" y="3967"/>
                      <a:pt x="1725" y="3967"/>
                    </a:cubicBezTo>
                    <a:cubicBezTo>
                      <a:pt x="1718" y="3967"/>
                      <a:pt x="1702" y="3952"/>
                      <a:pt x="1672" y="3922"/>
                    </a:cubicBezTo>
                    <a:lnTo>
                      <a:pt x="1642" y="3922"/>
                    </a:lnTo>
                    <a:cubicBezTo>
                      <a:pt x="1642" y="3922"/>
                      <a:pt x="1628" y="3935"/>
                      <a:pt x="1610" y="3935"/>
                    </a:cubicBezTo>
                    <a:cubicBezTo>
                      <a:pt x="1601" y="3935"/>
                      <a:pt x="1591" y="3932"/>
                      <a:pt x="1581" y="3922"/>
                    </a:cubicBezTo>
                    <a:cubicBezTo>
                      <a:pt x="1551" y="3922"/>
                      <a:pt x="1581" y="3952"/>
                      <a:pt x="1611" y="3952"/>
                    </a:cubicBezTo>
                    <a:lnTo>
                      <a:pt x="1642" y="4013"/>
                    </a:lnTo>
                    <a:cubicBezTo>
                      <a:pt x="1642" y="4013"/>
                      <a:pt x="1581" y="3983"/>
                      <a:pt x="1551" y="3952"/>
                    </a:cubicBezTo>
                    <a:cubicBezTo>
                      <a:pt x="1525" y="3940"/>
                      <a:pt x="1511" y="3932"/>
                      <a:pt x="1506" y="3932"/>
                    </a:cubicBezTo>
                    <a:cubicBezTo>
                      <a:pt x="1500" y="3932"/>
                      <a:pt x="1515" y="3947"/>
                      <a:pt x="1551" y="3983"/>
                    </a:cubicBezTo>
                    <a:cubicBezTo>
                      <a:pt x="1581" y="4013"/>
                      <a:pt x="1581" y="4043"/>
                      <a:pt x="1551" y="4043"/>
                    </a:cubicBezTo>
                    <a:cubicBezTo>
                      <a:pt x="1530" y="4043"/>
                      <a:pt x="1523" y="4057"/>
                      <a:pt x="1512" y="4057"/>
                    </a:cubicBezTo>
                    <a:cubicBezTo>
                      <a:pt x="1507" y="4057"/>
                      <a:pt x="1500" y="4054"/>
                      <a:pt x="1490" y="4043"/>
                    </a:cubicBezTo>
                    <a:cubicBezTo>
                      <a:pt x="1459" y="4043"/>
                      <a:pt x="1459" y="4074"/>
                      <a:pt x="1459" y="4074"/>
                    </a:cubicBezTo>
                    <a:cubicBezTo>
                      <a:pt x="1490" y="4104"/>
                      <a:pt x="1490" y="4104"/>
                      <a:pt x="1429" y="4135"/>
                    </a:cubicBezTo>
                    <a:cubicBezTo>
                      <a:pt x="1338" y="4135"/>
                      <a:pt x="1338" y="4135"/>
                      <a:pt x="1368" y="4195"/>
                    </a:cubicBezTo>
                    <a:cubicBezTo>
                      <a:pt x="1388" y="4195"/>
                      <a:pt x="1409" y="4209"/>
                      <a:pt x="1402" y="4209"/>
                    </a:cubicBezTo>
                    <a:cubicBezTo>
                      <a:pt x="1399" y="4209"/>
                      <a:pt x="1388" y="4205"/>
                      <a:pt x="1368" y="4195"/>
                    </a:cubicBezTo>
                    <a:cubicBezTo>
                      <a:pt x="1340" y="4195"/>
                      <a:pt x="1363" y="4221"/>
                      <a:pt x="1367" y="4248"/>
                    </a:cubicBezTo>
                    <a:lnTo>
                      <a:pt x="1367" y="4248"/>
                    </a:lnTo>
                    <a:cubicBezTo>
                      <a:pt x="1359" y="4244"/>
                      <a:pt x="1349" y="4237"/>
                      <a:pt x="1338" y="4226"/>
                    </a:cubicBezTo>
                    <a:lnTo>
                      <a:pt x="1338" y="4226"/>
                    </a:lnTo>
                    <a:cubicBezTo>
                      <a:pt x="1355" y="4243"/>
                      <a:pt x="1368" y="4256"/>
                      <a:pt x="1368" y="4256"/>
                    </a:cubicBezTo>
                    <a:cubicBezTo>
                      <a:pt x="1368" y="4253"/>
                      <a:pt x="1368" y="4251"/>
                      <a:pt x="1367" y="4248"/>
                    </a:cubicBezTo>
                    <a:lnTo>
                      <a:pt x="1367" y="4248"/>
                    </a:lnTo>
                    <a:cubicBezTo>
                      <a:pt x="1382" y="4256"/>
                      <a:pt x="1388" y="4256"/>
                      <a:pt x="1368" y="4256"/>
                    </a:cubicBezTo>
                    <a:cubicBezTo>
                      <a:pt x="1399" y="4287"/>
                      <a:pt x="1429" y="4317"/>
                      <a:pt x="1459" y="4347"/>
                    </a:cubicBezTo>
                    <a:cubicBezTo>
                      <a:pt x="1520" y="4408"/>
                      <a:pt x="1520" y="4408"/>
                      <a:pt x="1459" y="4408"/>
                    </a:cubicBezTo>
                    <a:cubicBezTo>
                      <a:pt x="1459" y="4408"/>
                      <a:pt x="1429" y="4408"/>
                      <a:pt x="1399" y="4378"/>
                    </a:cubicBezTo>
                    <a:cubicBezTo>
                      <a:pt x="1368" y="4347"/>
                      <a:pt x="1368" y="4347"/>
                      <a:pt x="1368" y="4347"/>
                    </a:cubicBezTo>
                    <a:lnTo>
                      <a:pt x="1399" y="4347"/>
                    </a:lnTo>
                    <a:cubicBezTo>
                      <a:pt x="1377" y="4326"/>
                      <a:pt x="1356" y="4304"/>
                      <a:pt x="1334" y="4304"/>
                    </a:cubicBezTo>
                    <a:cubicBezTo>
                      <a:pt x="1325" y="4304"/>
                      <a:pt x="1316" y="4308"/>
                      <a:pt x="1307" y="4317"/>
                    </a:cubicBezTo>
                    <a:cubicBezTo>
                      <a:pt x="1277" y="4317"/>
                      <a:pt x="1277" y="4317"/>
                      <a:pt x="1307" y="4347"/>
                    </a:cubicBezTo>
                    <a:cubicBezTo>
                      <a:pt x="1298" y="4338"/>
                      <a:pt x="1290" y="4335"/>
                      <a:pt x="1281" y="4335"/>
                    </a:cubicBezTo>
                    <a:cubicBezTo>
                      <a:pt x="1259" y="4335"/>
                      <a:pt x="1238" y="4356"/>
                      <a:pt x="1216" y="4378"/>
                    </a:cubicBezTo>
                    <a:cubicBezTo>
                      <a:pt x="1216" y="4399"/>
                      <a:pt x="1201" y="4421"/>
                      <a:pt x="1181" y="4421"/>
                    </a:cubicBezTo>
                    <a:cubicBezTo>
                      <a:pt x="1173" y="4421"/>
                      <a:pt x="1164" y="4417"/>
                      <a:pt x="1155" y="4408"/>
                    </a:cubicBezTo>
                    <a:cubicBezTo>
                      <a:pt x="1125" y="4439"/>
                      <a:pt x="1125" y="4439"/>
                      <a:pt x="1155" y="4469"/>
                    </a:cubicBezTo>
                    <a:cubicBezTo>
                      <a:pt x="1177" y="4490"/>
                      <a:pt x="1183" y="4512"/>
                      <a:pt x="1174" y="4512"/>
                    </a:cubicBezTo>
                    <a:cubicBezTo>
                      <a:pt x="1171" y="4512"/>
                      <a:pt x="1164" y="4508"/>
                      <a:pt x="1155" y="4499"/>
                    </a:cubicBezTo>
                    <a:cubicBezTo>
                      <a:pt x="1149" y="4496"/>
                      <a:pt x="1141" y="4495"/>
                      <a:pt x="1134" y="4495"/>
                    </a:cubicBezTo>
                    <a:cubicBezTo>
                      <a:pt x="1070" y="4495"/>
                      <a:pt x="976" y="4597"/>
                      <a:pt x="1003" y="4651"/>
                    </a:cubicBezTo>
                    <a:lnTo>
                      <a:pt x="1003" y="4682"/>
                    </a:lnTo>
                    <a:cubicBezTo>
                      <a:pt x="943" y="4682"/>
                      <a:pt x="912" y="4742"/>
                      <a:pt x="912" y="4773"/>
                    </a:cubicBezTo>
                    <a:lnTo>
                      <a:pt x="912" y="4803"/>
                    </a:lnTo>
                    <a:cubicBezTo>
                      <a:pt x="851" y="4803"/>
                      <a:pt x="851" y="4834"/>
                      <a:pt x="882" y="4864"/>
                    </a:cubicBezTo>
                    <a:cubicBezTo>
                      <a:pt x="882" y="4894"/>
                      <a:pt x="912" y="4894"/>
                      <a:pt x="882" y="4894"/>
                    </a:cubicBezTo>
                    <a:cubicBezTo>
                      <a:pt x="873" y="4886"/>
                      <a:pt x="867" y="4882"/>
                      <a:pt x="861" y="4882"/>
                    </a:cubicBezTo>
                    <a:cubicBezTo>
                      <a:pt x="849" y="4882"/>
                      <a:pt x="843" y="4903"/>
                      <a:pt x="821" y="4925"/>
                    </a:cubicBezTo>
                    <a:cubicBezTo>
                      <a:pt x="791" y="4986"/>
                      <a:pt x="791" y="4986"/>
                      <a:pt x="821" y="4986"/>
                    </a:cubicBezTo>
                    <a:cubicBezTo>
                      <a:pt x="821" y="5021"/>
                      <a:pt x="811" y="5036"/>
                      <a:pt x="796" y="5036"/>
                    </a:cubicBezTo>
                    <a:cubicBezTo>
                      <a:pt x="785" y="5036"/>
                      <a:pt x="773" y="5029"/>
                      <a:pt x="760" y="5016"/>
                    </a:cubicBezTo>
                    <a:cubicBezTo>
                      <a:pt x="737" y="4993"/>
                      <a:pt x="723" y="4983"/>
                      <a:pt x="717" y="4983"/>
                    </a:cubicBezTo>
                    <a:cubicBezTo>
                      <a:pt x="708" y="4983"/>
                      <a:pt x="723" y="5009"/>
                      <a:pt x="760" y="5046"/>
                    </a:cubicBezTo>
                    <a:cubicBezTo>
                      <a:pt x="805" y="5091"/>
                      <a:pt x="800" y="5119"/>
                      <a:pt x="783" y="5119"/>
                    </a:cubicBezTo>
                    <a:cubicBezTo>
                      <a:pt x="777" y="5119"/>
                      <a:pt x="768" y="5115"/>
                      <a:pt x="760" y="5107"/>
                    </a:cubicBezTo>
                    <a:cubicBezTo>
                      <a:pt x="730" y="5077"/>
                      <a:pt x="760" y="5077"/>
                      <a:pt x="760" y="5077"/>
                    </a:cubicBezTo>
                    <a:cubicBezTo>
                      <a:pt x="760" y="5077"/>
                      <a:pt x="730" y="5046"/>
                      <a:pt x="699" y="5016"/>
                    </a:cubicBezTo>
                    <a:cubicBezTo>
                      <a:pt x="699" y="5046"/>
                      <a:pt x="699" y="5046"/>
                      <a:pt x="699" y="5077"/>
                    </a:cubicBezTo>
                    <a:cubicBezTo>
                      <a:pt x="699" y="5077"/>
                      <a:pt x="699" y="5077"/>
                      <a:pt x="730" y="5107"/>
                    </a:cubicBezTo>
                    <a:cubicBezTo>
                      <a:pt x="730" y="5138"/>
                      <a:pt x="760" y="5168"/>
                      <a:pt x="821" y="5168"/>
                    </a:cubicBezTo>
                    <a:cubicBezTo>
                      <a:pt x="851" y="5168"/>
                      <a:pt x="821" y="5198"/>
                      <a:pt x="821" y="5198"/>
                    </a:cubicBezTo>
                    <a:cubicBezTo>
                      <a:pt x="791" y="5198"/>
                      <a:pt x="760" y="5168"/>
                      <a:pt x="730" y="5168"/>
                    </a:cubicBezTo>
                    <a:cubicBezTo>
                      <a:pt x="730" y="5138"/>
                      <a:pt x="699" y="5138"/>
                      <a:pt x="669" y="5107"/>
                    </a:cubicBezTo>
                    <a:cubicBezTo>
                      <a:pt x="665" y="5103"/>
                      <a:pt x="662" y="5101"/>
                      <a:pt x="660" y="5101"/>
                    </a:cubicBezTo>
                    <a:cubicBezTo>
                      <a:pt x="648" y="5101"/>
                      <a:pt x="677" y="5176"/>
                      <a:pt x="730" y="5229"/>
                    </a:cubicBezTo>
                    <a:lnTo>
                      <a:pt x="699" y="5198"/>
                    </a:lnTo>
                    <a:cubicBezTo>
                      <a:pt x="669" y="5198"/>
                      <a:pt x="639" y="5229"/>
                      <a:pt x="639" y="5229"/>
                    </a:cubicBezTo>
                    <a:cubicBezTo>
                      <a:pt x="608" y="5259"/>
                      <a:pt x="608" y="5290"/>
                      <a:pt x="639" y="5290"/>
                    </a:cubicBezTo>
                    <a:cubicBezTo>
                      <a:pt x="669" y="5320"/>
                      <a:pt x="699" y="5320"/>
                      <a:pt x="699" y="5350"/>
                    </a:cubicBezTo>
                    <a:cubicBezTo>
                      <a:pt x="699" y="5340"/>
                      <a:pt x="703" y="5337"/>
                      <a:pt x="708" y="5337"/>
                    </a:cubicBezTo>
                    <a:cubicBezTo>
                      <a:pt x="720" y="5337"/>
                      <a:pt x="740" y="5350"/>
                      <a:pt x="760" y="5350"/>
                    </a:cubicBezTo>
                    <a:cubicBezTo>
                      <a:pt x="760" y="5350"/>
                      <a:pt x="747" y="5364"/>
                      <a:pt x="720" y="5364"/>
                    </a:cubicBezTo>
                    <a:cubicBezTo>
                      <a:pt x="706" y="5364"/>
                      <a:pt x="689" y="5361"/>
                      <a:pt x="669" y="5350"/>
                    </a:cubicBezTo>
                    <a:cubicBezTo>
                      <a:pt x="608" y="5350"/>
                      <a:pt x="578" y="5350"/>
                      <a:pt x="547" y="5411"/>
                    </a:cubicBezTo>
                    <a:cubicBezTo>
                      <a:pt x="517" y="5442"/>
                      <a:pt x="487" y="5472"/>
                      <a:pt x="456" y="5472"/>
                    </a:cubicBezTo>
                    <a:cubicBezTo>
                      <a:pt x="456" y="5472"/>
                      <a:pt x="426" y="5502"/>
                      <a:pt x="456" y="5502"/>
                    </a:cubicBezTo>
                    <a:lnTo>
                      <a:pt x="456" y="5533"/>
                    </a:lnTo>
                    <a:cubicBezTo>
                      <a:pt x="426" y="5533"/>
                      <a:pt x="395" y="5563"/>
                      <a:pt x="426" y="5563"/>
                    </a:cubicBezTo>
                    <a:cubicBezTo>
                      <a:pt x="456" y="5594"/>
                      <a:pt x="426" y="5594"/>
                      <a:pt x="395" y="5594"/>
                    </a:cubicBezTo>
                    <a:cubicBezTo>
                      <a:pt x="335" y="5594"/>
                      <a:pt x="335" y="5594"/>
                      <a:pt x="426" y="5624"/>
                    </a:cubicBezTo>
                    <a:cubicBezTo>
                      <a:pt x="441" y="5639"/>
                      <a:pt x="464" y="5647"/>
                      <a:pt x="483" y="5647"/>
                    </a:cubicBezTo>
                    <a:cubicBezTo>
                      <a:pt x="502" y="5647"/>
                      <a:pt x="517" y="5639"/>
                      <a:pt x="517" y="5624"/>
                    </a:cubicBezTo>
                    <a:lnTo>
                      <a:pt x="547" y="5594"/>
                    </a:lnTo>
                    <a:lnTo>
                      <a:pt x="547" y="5654"/>
                    </a:lnTo>
                    <a:cubicBezTo>
                      <a:pt x="547" y="5654"/>
                      <a:pt x="547" y="5715"/>
                      <a:pt x="578" y="5715"/>
                    </a:cubicBezTo>
                    <a:cubicBezTo>
                      <a:pt x="578" y="5715"/>
                      <a:pt x="608" y="5746"/>
                      <a:pt x="608" y="5746"/>
                    </a:cubicBezTo>
                    <a:cubicBezTo>
                      <a:pt x="608" y="5746"/>
                      <a:pt x="578" y="5715"/>
                      <a:pt x="547" y="5715"/>
                    </a:cubicBezTo>
                    <a:cubicBezTo>
                      <a:pt x="517" y="5685"/>
                      <a:pt x="487" y="5654"/>
                      <a:pt x="456" y="5654"/>
                    </a:cubicBezTo>
                    <a:cubicBezTo>
                      <a:pt x="438" y="5645"/>
                      <a:pt x="421" y="5642"/>
                      <a:pt x="406" y="5642"/>
                    </a:cubicBezTo>
                    <a:cubicBezTo>
                      <a:pt x="370" y="5642"/>
                      <a:pt x="352" y="5663"/>
                      <a:pt x="395" y="5685"/>
                    </a:cubicBezTo>
                    <a:lnTo>
                      <a:pt x="365" y="5685"/>
                    </a:lnTo>
                    <a:cubicBezTo>
                      <a:pt x="335" y="5685"/>
                      <a:pt x="335" y="5685"/>
                      <a:pt x="365" y="5715"/>
                    </a:cubicBezTo>
                    <a:cubicBezTo>
                      <a:pt x="426" y="5776"/>
                      <a:pt x="426" y="5776"/>
                      <a:pt x="365" y="5776"/>
                    </a:cubicBezTo>
                    <a:cubicBezTo>
                      <a:pt x="347" y="5770"/>
                      <a:pt x="331" y="5767"/>
                      <a:pt x="318" y="5767"/>
                    </a:cubicBezTo>
                    <a:cubicBezTo>
                      <a:pt x="264" y="5767"/>
                      <a:pt x="250" y="5806"/>
                      <a:pt x="274" y="5806"/>
                    </a:cubicBezTo>
                    <a:cubicBezTo>
                      <a:pt x="335" y="5837"/>
                      <a:pt x="335" y="5897"/>
                      <a:pt x="274" y="5897"/>
                    </a:cubicBezTo>
                    <a:cubicBezTo>
                      <a:pt x="265" y="5889"/>
                      <a:pt x="259" y="5885"/>
                      <a:pt x="255" y="5885"/>
                    </a:cubicBezTo>
                    <a:cubicBezTo>
                      <a:pt x="246" y="5885"/>
                      <a:pt x="252" y="5906"/>
                      <a:pt x="274" y="5928"/>
                    </a:cubicBezTo>
                    <a:cubicBezTo>
                      <a:pt x="259" y="5913"/>
                      <a:pt x="243" y="5905"/>
                      <a:pt x="232" y="5905"/>
                    </a:cubicBezTo>
                    <a:cubicBezTo>
                      <a:pt x="221" y="5905"/>
                      <a:pt x="213" y="5913"/>
                      <a:pt x="213" y="5928"/>
                    </a:cubicBezTo>
                    <a:cubicBezTo>
                      <a:pt x="213" y="5928"/>
                      <a:pt x="213" y="5928"/>
                      <a:pt x="243" y="5958"/>
                    </a:cubicBezTo>
                    <a:cubicBezTo>
                      <a:pt x="243" y="5958"/>
                      <a:pt x="274" y="5958"/>
                      <a:pt x="304" y="5989"/>
                    </a:cubicBezTo>
                    <a:cubicBezTo>
                      <a:pt x="304" y="5989"/>
                      <a:pt x="335" y="6019"/>
                      <a:pt x="365" y="6019"/>
                    </a:cubicBezTo>
                    <a:cubicBezTo>
                      <a:pt x="387" y="6041"/>
                      <a:pt x="362" y="6062"/>
                      <a:pt x="314" y="6062"/>
                    </a:cubicBezTo>
                    <a:cubicBezTo>
                      <a:pt x="294" y="6062"/>
                      <a:pt x="270" y="6058"/>
                      <a:pt x="243" y="6049"/>
                    </a:cubicBezTo>
                    <a:lnTo>
                      <a:pt x="152" y="6049"/>
                    </a:lnTo>
                    <a:lnTo>
                      <a:pt x="213" y="6080"/>
                    </a:lnTo>
                    <a:cubicBezTo>
                      <a:pt x="213" y="6080"/>
                      <a:pt x="213" y="6093"/>
                      <a:pt x="204" y="6093"/>
                    </a:cubicBezTo>
                    <a:cubicBezTo>
                      <a:pt x="200" y="6093"/>
                      <a:pt x="193" y="6090"/>
                      <a:pt x="183" y="6080"/>
                    </a:cubicBezTo>
                    <a:lnTo>
                      <a:pt x="152" y="6080"/>
                    </a:lnTo>
                    <a:cubicBezTo>
                      <a:pt x="152" y="6080"/>
                      <a:pt x="152" y="6080"/>
                      <a:pt x="183" y="6110"/>
                    </a:cubicBezTo>
                    <a:cubicBezTo>
                      <a:pt x="243" y="6141"/>
                      <a:pt x="243" y="6141"/>
                      <a:pt x="183" y="6141"/>
                    </a:cubicBezTo>
                    <a:cubicBezTo>
                      <a:pt x="165" y="6132"/>
                      <a:pt x="152" y="6128"/>
                      <a:pt x="145" y="6128"/>
                    </a:cubicBezTo>
                    <a:cubicBezTo>
                      <a:pt x="127" y="6128"/>
                      <a:pt x="140" y="6150"/>
                      <a:pt x="183" y="6171"/>
                    </a:cubicBezTo>
                    <a:cubicBezTo>
                      <a:pt x="213" y="6186"/>
                      <a:pt x="228" y="6194"/>
                      <a:pt x="224" y="6194"/>
                    </a:cubicBezTo>
                    <a:cubicBezTo>
                      <a:pt x="221" y="6194"/>
                      <a:pt x="198" y="6186"/>
                      <a:pt x="152" y="6171"/>
                    </a:cubicBezTo>
                    <a:lnTo>
                      <a:pt x="92" y="6171"/>
                    </a:lnTo>
                    <a:lnTo>
                      <a:pt x="122" y="6201"/>
                    </a:lnTo>
                    <a:cubicBezTo>
                      <a:pt x="183" y="6232"/>
                      <a:pt x="183" y="6232"/>
                      <a:pt x="152" y="6232"/>
                    </a:cubicBezTo>
                    <a:cubicBezTo>
                      <a:pt x="122" y="6232"/>
                      <a:pt x="92" y="6232"/>
                      <a:pt x="122" y="6262"/>
                    </a:cubicBezTo>
                    <a:cubicBezTo>
                      <a:pt x="122" y="6284"/>
                      <a:pt x="107" y="6305"/>
                      <a:pt x="87" y="6305"/>
                    </a:cubicBezTo>
                    <a:cubicBezTo>
                      <a:pt x="79" y="6305"/>
                      <a:pt x="70" y="6302"/>
                      <a:pt x="61" y="6293"/>
                    </a:cubicBezTo>
                    <a:lnTo>
                      <a:pt x="61" y="6293"/>
                    </a:lnTo>
                    <a:cubicBezTo>
                      <a:pt x="92" y="6323"/>
                      <a:pt x="92" y="6323"/>
                      <a:pt x="61" y="6353"/>
                    </a:cubicBezTo>
                    <a:cubicBezTo>
                      <a:pt x="0" y="6353"/>
                      <a:pt x="0" y="6353"/>
                      <a:pt x="31" y="6384"/>
                    </a:cubicBezTo>
                    <a:cubicBezTo>
                      <a:pt x="92" y="6384"/>
                      <a:pt x="122" y="6414"/>
                      <a:pt x="122" y="6414"/>
                    </a:cubicBezTo>
                    <a:cubicBezTo>
                      <a:pt x="137" y="6399"/>
                      <a:pt x="145" y="6391"/>
                      <a:pt x="152" y="6391"/>
                    </a:cubicBezTo>
                    <a:cubicBezTo>
                      <a:pt x="160" y="6391"/>
                      <a:pt x="168" y="6399"/>
                      <a:pt x="183" y="6414"/>
                    </a:cubicBezTo>
                    <a:lnTo>
                      <a:pt x="152" y="6414"/>
                    </a:lnTo>
                    <a:cubicBezTo>
                      <a:pt x="152" y="6445"/>
                      <a:pt x="152" y="6445"/>
                      <a:pt x="152" y="6505"/>
                    </a:cubicBezTo>
                    <a:cubicBezTo>
                      <a:pt x="193" y="6505"/>
                      <a:pt x="233" y="6519"/>
                      <a:pt x="247" y="6519"/>
                    </a:cubicBezTo>
                    <a:cubicBezTo>
                      <a:pt x="254" y="6519"/>
                      <a:pt x="254" y="6516"/>
                      <a:pt x="243" y="6505"/>
                    </a:cubicBezTo>
                    <a:lnTo>
                      <a:pt x="304" y="6505"/>
                    </a:lnTo>
                    <a:cubicBezTo>
                      <a:pt x="331" y="6514"/>
                      <a:pt x="350" y="6518"/>
                      <a:pt x="361" y="6518"/>
                    </a:cubicBezTo>
                    <a:cubicBezTo>
                      <a:pt x="388" y="6518"/>
                      <a:pt x="369" y="6497"/>
                      <a:pt x="304" y="6475"/>
                    </a:cubicBezTo>
                    <a:cubicBezTo>
                      <a:pt x="213" y="6445"/>
                      <a:pt x="213" y="6445"/>
                      <a:pt x="274" y="6445"/>
                    </a:cubicBezTo>
                    <a:cubicBezTo>
                      <a:pt x="304" y="6460"/>
                      <a:pt x="319" y="6467"/>
                      <a:pt x="331" y="6467"/>
                    </a:cubicBezTo>
                    <a:cubicBezTo>
                      <a:pt x="342" y="6467"/>
                      <a:pt x="350" y="6460"/>
                      <a:pt x="365" y="6445"/>
                    </a:cubicBezTo>
                    <a:lnTo>
                      <a:pt x="395" y="6445"/>
                    </a:lnTo>
                    <a:cubicBezTo>
                      <a:pt x="411" y="6460"/>
                      <a:pt x="426" y="6467"/>
                      <a:pt x="437" y="6467"/>
                    </a:cubicBezTo>
                    <a:cubicBezTo>
                      <a:pt x="449" y="6467"/>
                      <a:pt x="456" y="6460"/>
                      <a:pt x="456" y="6445"/>
                    </a:cubicBezTo>
                    <a:lnTo>
                      <a:pt x="426" y="6445"/>
                    </a:lnTo>
                    <a:cubicBezTo>
                      <a:pt x="400" y="6445"/>
                      <a:pt x="418" y="6423"/>
                      <a:pt x="460" y="6416"/>
                    </a:cubicBezTo>
                    <a:lnTo>
                      <a:pt x="460" y="6416"/>
                    </a:lnTo>
                    <a:cubicBezTo>
                      <a:pt x="459" y="6416"/>
                      <a:pt x="458" y="6415"/>
                      <a:pt x="456" y="6414"/>
                    </a:cubicBezTo>
                    <a:cubicBezTo>
                      <a:pt x="395" y="6384"/>
                      <a:pt x="395" y="6353"/>
                      <a:pt x="487" y="6353"/>
                    </a:cubicBezTo>
                    <a:cubicBezTo>
                      <a:pt x="487" y="6323"/>
                      <a:pt x="456" y="6323"/>
                      <a:pt x="426" y="6293"/>
                    </a:cubicBezTo>
                    <a:cubicBezTo>
                      <a:pt x="365" y="6262"/>
                      <a:pt x="365" y="6262"/>
                      <a:pt x="426" y="6262"/>
                    </a:cubicBezTo>
                    <a:cubicBezTo>
                      <a:pt x="456" y="6293"/>
                      <a:pt x="487" y="6293"/>
                      <a:pt x="487" y="6293"/>
                    </a:cubicBezTo>
                    <a:cubicBezTo>
                      <a:pt x="497" y="6303"/>
                      <a:pt x="504" y="6306"/>
                      <a:pt x="508" y="6306"/>
                    </a:cubicBezTo>
                    <a:cubicBezTo>
                      <a:pt x="517" y="6306"/>
                      <a:pt x="517" y="6293"/>
                      <a:pt x="517" y="6293"/>
                    </a:cubicBezTo>
                    <a:cubicBezTo>
                      <a:pt x="517" y="6262"/>
                      <a:pt x="547" y="6262"/>
                      <a:pt x="517" y="6232"/>
                    </a:cubicBezTo>
                    <a:lnTo>
                      <a:pt x="517" y="6232"/>
                    </a:lnTo>
                    <a:lnTo>
                      <a:pt x="547" y="6262"/>
                    </a:lnTo>
                    <a:cubicBezTo>
                      <a:pt x="547" y="6247"/>
                      <a:pt x="555" y="6247"/>
                      <a:pt x="559" y="6247"/>
                    </a:cubicBezTo>
                    <a:cubicBezTo>
                      <a:pt x="563" y="6247"/>
                      <a:pt x="563" y="6247"/>
                      <a:pt x="547" y="6232"/>
                    </a:cubicBezTo>
                    <a:lnTo>
                      <a:pt x="608" y="6232"/>
                    </a:lnTo>
                    <a:cubicBezTo>
                      <a:pt x="639" y="6201"/>
                      <a:pt x="608" y="6141"/>
                      <a:pt x="517" y="6141"/>
                    </a:cubicBezTo>
                    <a:cubicBezTo>
                      <a:pt x="547" y="6141"/>
                      <a:pt x="517" y="6110"/>
                      <a:pt x="517" y="6110"/>
                    </a:cubicBezTo>
                    <a:cubicBezTo>
                      <a:pt x="487" y="6110"/>
                      <a:pt x="487" y="6080"/>
                      <a:pt x="487" y="6080"/>
                    </a:cubicBezTo>
                    <a:lnTo>
                      <a:pt x="487" y="6080"/>
                    </a:lnTo>
                    <a:lnTo>
                      <a:pt x="547" y="6110"/>
                    </a:lnTo>
                    <a:cubicBezTo>
                      <a:pt x="593" y="6141"/>
                      <a:pt x="623" y="6156"/>
                      <a:pt x="631" y="6156"/>
                    </a:cubicBezTo>
                    <a:cubicBezTo>
                      <a:pt x="639" y="6156"/>
                      <a:pt x="623" y="6141"/>
                      <a:pt x="578" y="6110"/>
                    </a:cubicBezTo>
                    <a:lnTo>
                      <a:pt x="608" y="6110"/>
                    </a:lnTo>
                    <a:cubicBezTo>
                      <a:pt x="617" y="6119"/>
                      <a:pt x="626" y="6123"/>
                      <a:pt x="633" y="6123"/>
                    </a:cubicBezTo>
                    <a:cubicBezTo>
                      <a:pt x="651" y="6123"/>
                      <a:pt x="660" y="6101"/>
                      <a:pt x="639" y="6080"/>
                    </a:cubicBezTo>
                    <a:cubicBezTo>
                      <a:pt x="639" y="6080"/>
                      <a:pt x="578" y="6019"/>
                      <a:pt x="547" y="6019"/>
                    </a:cubicBezTo>
                    <a:cubicBezTo>
                      <a:pt x="517" y="5989"/>
                      <a:pt x="547" y="5989"/>
                      <a:pt x="547" y="5989"/>
                    </a:cubicBezTo>
                    <a:cubicBezTo>
                      <a:pt x="547" y="5973"/>
                      <a:pt x="547" y="5966"/>
                      <a:pt x="551" y="5966"/>
                    </a:cubicBezTo>
                    <a:cubicBezTo>
                      <a:pt x="555" y="5966"/>
                      <a:pt x="563" y="5973"/>
                      <a:pt x="578" y="5989"/>
                    </a:cubicBezTo>
                    <a:cubicBezTo>
                      <a:pt x="596" y="5998"/>
                      <a:pt x="608" y="6001"/>
                      <a:pt x="616" y="6001"/>
                    </a:cubicBezTo>
                    <a:cubicBezTo>
                      <a:pt x="636" y="6001"/>
                      <a:pt x="630" y="5980"/>
                      <a:pt x="608" y="5958"/>
                    </a:cubicBezTo>
                    <a:lnTo>
                      <a:pt x="639" y="5958"/>
                    </a:lnTo>
                    <a:cubicBezTo>
                      <a:pt x="650" y="5969"/>
                      <a:pt x="661" y="5976"/>
                      <a:pt x="671" y="5976"/>
                    </a:cubicBezTo>
                    <a:cubicBezTo>
                      <a:pt x="687" y="5976"/>
                      <a:pt x="699" y="5955"/>
                      <a:pt x="699" y="5897"/>
                    </a:cubicBezTo>
                    <a:cubicBezTo>
                      <a:pt x="730" y="5867"/>
                      <a:pt x="730" y="5837"/>
                      <a:pt x="760" y="5837"/>
                    </a:cubicBezTo>
                    <a:cubicBezTo>
                      <a:pt x="764" y="5841"/>
                      <a:pt x="767" y="5843"/>
                      <a:pt x="769" y="5843"/>
                    </a:cubicBezTo>
                    <a:cubicBezTo>
                      <a:pt x="782" y="5843"/>
                      <a:pt x="756" y="5768"/>
                      <a:pt x="730" y="5715"/>
                    </a:cubicBezTo>
                    <a:lnTo>
                      <a:pt x="730" y="5715"/>
                    </a:lnTo>
                    <a:cubicBezTo>
                      <a:pt x="745" y="5730"/>
                      <a:pt x="753" y="5738"/>
                      <a:pt x="760" y="5738"/>
                    </a:cubicBezTo>
                    <a:cubicBezTo>
                      <a:pt x="768" y="5738"/>
                      <a:pt x="775" y="5730"/>
                      <a:pt x="791" y="5715"/>
                    </a:cubicBezTo>
                    <a:cubicBezTo>
                      <a:pt x="791" y="5685"/>
                      <a:pt x="791" y="5685"/>
                      <a:pt x="821" y="5685"/>
                    </a:cubicBezTo>
                    <a:cubicBezTo>
                      <a:pt x="803" y="5649"/>
                      <a:pt x="806" y="5634"/>
                      <a:pt x="824" y="5634"/>
                    </a:cubicBezTo>
                    <a:cubicBezTo>
                      <a:pt x="837" y="5634"/>
                      <a:pt x="857" y="5642"/>
                      <a:pt x="882" y="5654"/>
                    </a:cubicBezTo>
                    <a:cubicBezTo>
                      <a:pt x="912" y="5654"/>
                      <a:pt x="943" y="5654"/>
                      <a:pt x="943" y="5624"/>
                    </a:cubicBezTo>
                    <a:cubicBezTo>
                      <a:pt x="912" y="5594"/>
                      <a:pt x="943" y="5594"/>
                      <a:pt x="943" y="5563"/>
                    </a:cubicBezTo>
                    <a:cubicBezTo>
                      <a:pt x="973" y="5533"/>
                      <a:pt x="973" y="5533"/>
                      <a:pt x="912" y="5502"/>
                    </a:cubicBezTo>
                    <a:cubicBezTo>
                      <a:pt x="851" y="5442"/>
                      <a:pt x="851" y="5442"/>
                      <a:pt x="882" y="5411"/>
                    </a:cubicBezTo>
                    <a:lnTo>
                      <a:pt x="912" y="5411"/>
                    </a:lnTo>
                    <a:cubicBezTo>
                      <a:pt x="882" y="5442"/>
                      <a:pt x="912" y="5472"/>
                      <a:pt x="943" y="5472"/>
                    </a:cubicBezTo>
                    <a:cubicBezTo>
                      <a:pt x="953" y="5482"/>
                      <a:pt x="959" y="5485"/>
                      <a:pt x="964" y="5485"/>
                    </a:cubicBezTo>
                    <a:cubicBezTo>
                      <a:pt x="973" y="5485"/>
                      <a:pt x="973" y="5472"/>
                      <a:pt x="973" y="5472"/>
                    </a:cubicBezTo>
                    <a:cubicBezTo>
                      <a:pt x="1003" y="5442"/>
                      <a:pt x="973" y="5411"/>
                      <a:pt x="973" y="5411"/>
                    </a:cubicBezTo>
                    <a:lnTo>
                      <a:pt x="943" y="5411"/>
                    </a:lnTo>
                    <a:cubicBezTo>
                      <a:pt x="963" y="5411"/>
                      <a:pt x="970" y="5398"/>
                      <a:pt x="981" y="5398"/>
                    </a:cubicBezTo>
                    <a:cubicBezTo>
                      <a:pt x="986" y="5398"/>
                      <a:pt x="993" y="5401"/>
                      <a:pt x="1003" y="5411"/>
                    </a:cubicBezTo>
                    <a:cubicBezTo>
                      <a:pt x="1003" y="5411"/>
                      <a:pt x="1034" y="5411"/>
                      <a:pt x="1034" y="5381"/>
                    </a:cubicBezTo>
                    <a:cubicBezTo>
                      <a:pt x="1054" y="5381"/>
                      <a:pt x="1061" y="5367"/>
                      <a:pt x="1072" y="5367"/>
                    </a:cubicBezTo>
                    <a:cubicBezTo>
                      <a:pt x="1078" y="5367"/>
                      <a:pt x="1084" y="5371"/>
                      <a:pt x="1095" y="5381"/>
                    </a:cubicBezTo>
                    <a:cubicBezTo>
                      <a:pt x="1095" y="5350"/>
                      <a:pt x="1095" y="5350"/>
                      <a:pt x="1095" y="5350"/>
                    </a:cubicBezTo>
                    <a:cubicBezTo>
                      <a:pt x="1064" y="5320"/>
                      <a:pt x="1034" y="5290"/>
                      <a:pt x="1095" y="5259"/>
                    </a:cubicBezTo>
                    <a:cubicBezTo>
                      <a:pt x="1095" y="5229"/>
                      <a:pt x="1125" y="5198"/>
                      <a:pt x="1095" y="5198"/>
                    </a:cubicBezTo>
                    <a:cubicBezTo>
                      <a:pt x="1110" y="5183"/>
                      <a:pt x="1117" y="5176"/>
                      <a:pt x="1125" y="5176"/>
                    </a:cubicBezTo>
                    <a:cubicBezTo>
                      <a:pt x="1133" y="5176"/>
                      <a:pt x="1140" y="5183"/>
                      <a:pt x="1155" y="5198"/>
                    </a:cubicBezTo>
                    <a:cubicBezTo>
                      <a:pt x="1168" y="5211"/>
                      <a:pt x="1181" y="5218"/>
                      <a:pt x="1189" y="5218"/>
                    </a:cubicBezTo>
                    <a:cubicBezTo>
                      <a:pt x="1201" y="5218"/>
                      <a:pt x="1204" y="5204"/>
                      <a:pt x="1186" y="5168"/>
                    </a:cubicBezTo>
                    <a:cubicBezTo>
                      <a:pt x="1155" y="5138"/>
                      <a:pt x="1155" y="5138"/>
                      <a:pt x="1186" y="5138"/>
                    </a:cubicBezTo>
                    <a:cubicBezTo>
                      <a:pt x="1186" y="5138"/>
                      <a:pt x="1186" y="5107"/>
                      <a:pt x="1186" y="5077"/>
                    </a:cubicBezTo>
                    <a:cubicBezTo>
                      <a:pt x="1155" y="5046"/>
                      <a:pt x="1155" y="5046"/>
                      <a:pt x="1186" y="5046"/>
                    </a:cubicBezTo>
                    <a:cubicBezTo>
                      <a:pt x="1201" y="5062"/>
                      <a:pt x="1216" y="5069"/>
                      <a:pt x="1228" y="5069"/>
                    </a:cubicBezTo>
                    <a:cubicBezTo>
                      <a:pt x="1239" y="5069"/>
                      <a:pt x="1247" y="5062"/>
                      <a:pt x="1247" y="5046"/>
                    </a:cubicBezTo>
                    <a:cubicBezTo>
                      <a:pt x="1216" y="5016"/>
                      <a:pt x="1307" y="4894"/>
                      <a:pt x="1338" y="4894"/>
                    </a:cubicBezTo>
                    <a:cubicBezTo>
                      <a:pt x="1338" y="4864"/>
                      <a:pt x="1338" y="4864"/>
                      <a:pt x="1338" y="4864"/>
                    </a:cubicBezTo>
                    <a:cubicBezTo>
                      <a:pt x="1354" y="4872"/>
                      <a:pt x="1366" y="4876"/>
                      <a:pt x="1374" y="4876"/>
                    </a:cubicBezTo>
                    <a:cubicBezTo>
                      <a:pt x="1390" y="4876"/>
                      <a:pt x="1386" y="4859"/>
                      <a:pt x="1362" y="4830"/>
                    </a:cubicBezTo>
                    <a:lnTo>
                      <a:pt x="1362" y="4830"/>
                    </a:lnTo>
                    <a:cubicBezTo>
                      <a:pt x="1364" y="4831"/>
                      <a:pt x="1366" y="4832"/>
                      <a:pt x="1368" y="4834"/>
                    </a:cubicBezTo>
                    <a:cubicBezTo>
                      <a:pt x="1393" y="4846"/>
                      <a:pt x="1408" y="4854"/>
                      <a:pt x="1412" y="4854"/>
                    </a:cubicBezTo>
                    <a:cubicBezTo>
                      <a:pt x="1418" y="4854"/>
                      <a:pt x="1404" y="4839"/>
                      <a:pt x="1368" y="4803"/>
                    </a:cubicBezTo>
                    <a:cubicBezTo>
                      <a:pt x="1350" y="4768"/>
                      <a:pt x="1343" y="4753"/>
                      <a:pt x="1352" y="4753"/>
                    </a:cubicBezTo>
                    <a:cubicBezTo>
                      <a:pt x="1359" y="4753"/>
                      <a:pt x="1373" y="4760"/>
                      <a:pt x="1399" y="4773"/>
                    </a:cubicBezTo>
                    <a:cubicBezTo>
                      <a:pt x="1338" y="4692"/>
                      <a:pt x="1317" y="4638"/>
                      <a:pt x="1347" y="4638"/>
                    </a:cubicBezTo>
                    <a:cubicBezTo>
                      <a:pt x="1361" y="4638"/>
                      <a:pt x="1388" y="4651"/>
                      <a:pt x="1429" y="4682"/>
                    </a:cubicBezTo>
                    <a:cubicBezTo>
                      <a:pt x="1490" y="4742"/>
                      <a:pt x="1520" y="4742"/>
                      <a:pt x="1520" y="4742"/>
                    </a:cubicBezTo>
                    <a:cubicBezTo>
                      <a:pt x="1520" y="4712"/>
                      <a:pt x="1520" y="4712"/>
                      <a:pt x="1490" y="4682"/>
                    </a:cubicBezTo>
                    <a:cubicBezTo>
                      <a:pt x="1429" y="4651"/>
                      <a:pt x="1429" y="4651"/>
                      <a:pt x="1490" y="4651"/>
                    </a:cubicBezTo>
                    <a:cubicBezTo>
                      <a:pt x="1534" y="4662"/>
                      <a:pt x="1562" y="4669"/>
                      <a:pt x="1579" y="4669"/>
                    </a:cubicBezTo>
                    <a:cubicBezTo>
                      <a:pt x="1607" y="4669"/>
                      <a:pt x="1600" y="4648"/>
                      <a:pt x="1581" y="4590"/>
                    </a:cubicBezTo>
                    <a:cubicBezTo>
                      <a:pt x="1581" y="4553"/>
                      <a:pt x="1593" y="4527"/>
                      <a:pt x="1609" y="4527"/>
                    </a:cubicBezTo>
                    <a:cubicBezTo>
                      <a:pt x="1618" y="4527"/>
                      <a:pt x="1630" y="4537"/>
                      <a:pt x="1642" y="4560"/>
                    </a:cubicBezTo>
                    <a:cubicBezTo>
                      <a:pt x="1646" y="4568"/>
                      <a:pt x="1649" y="4575"/>
                      <a:pt x="1652" y="4580"/>
                    </a:cubicBezTo>
                    <a:lnTo>
                      <a:pt x="1652" y="4580"/>
                    </a:lnTo>
                    <a:cubicBezTo>
                      <a:pt x="1678" y="4554"/>
                      <a:pt x="1702" y="4530"/>
                      <a:pt x="1702" y="4530"/>
                    </a:cubicBezTo>
                    <a:cubicBezTo>
                      <a:pt x="1702" y="4510"/>
                      <a:pt x="1702" y="4491"/>
                      <a:pt x="1695" y="4479"/>
                    </a:cubicBezTo>
                    <a:lnTo>
                      <a:pt x="1695" y="4479"/>
                    </a:lnTo>
                    <a:cubicBezTo>
                      <a:pt x="1709" y="4485"/>
                      <a:pt x="1721" y="4489"/>
                      <a:pt x="1730" y="4489"/>
                    </a:cubicBezTo>
                    <a:cubicBezTo>
                      <a:pt x="1748" y="4489"/>
                      <a:pt x="1751" y="4474"/>
                      <a:pt x="1733" y="4439"/>
                    </a:cubicBezTo>
                    <a:cubicBezTo>
                      <a:pt x="1733" y="4408"/>
                      <a:pt x="1763" y="4408"/>
                      <a:pt x="1763" y="4408"/>
                    </a:cubicBezTo>
                    <a:cubicBezTo>
                      <a:pt x="1763" y="4408"/>
                      <a:pt x="1763" y="4408"/>
                      <a:pt x="1733" y="4378"/>
                    </a:cubicBezTo>
                    <a:cubicBezTo>
                      <a:pt x="1733" y="4347"/>
                      <a:pt x="1763" y="4347"/>
                      <a:pt x="1794" y="4347"/>
                    </a:cubicBezTo>
                    <a:cubicBezTo>
                      <a:pt x="1809" y="4363"/>
                      <a:pt x="1824" y="4370"/>
                      <a:pt x="1832" y="4370"/>
                    </a:cubicBezTo>
                    <a:cubicBezTo>
                      <a:pt x="1839" y="4370"/>
                      <a:pt x="1839" y="4363"/>
                      <a:pt x="1824" y="4347"/>
                    </a:cubicBezTo>
                    <a:cubicBezTo>
                      <a:pt x="1824" y="4347"/>
                      <a:pt x="1794" y="4287"/>
                      <a:pt x="1794" y="4256"/>
                    </a:cubicBezTo>
                    <a:lnTo>
                      <a:pt x="1794" y="4256"/>
                    </a:lnTo>
                    <a:cubicBezTo>
                      <a:pt x="1802" y="4264"/>
                      <a:pt x="1813" y="4275"/>
                      <a:pt x="1824" y="4287"/>
                    </a:cubicBezTo>
                    <a:lnTo>
                      <a:pt x="1885" y="4287"/>
                    </a:lnTo>
                    <a:cubicBezTo>
                      <a:pt x="1885" y="4287"/>
                      <a:pt x="1915" y="4256"/>
                      <a:pt x="1885" y="4256"/>
                    </a:cubicBezTo>
                    <a:cubicBezTo>
                      <a:pt x="1854" y="4226"/>
                      <a:pt x="1915" y="4165"/>
                      <a:pt x="1946" y="4165"/>
                    </a:cubicBezTo>
                    <a:lnTo>
                      <a:pt x="1976" y="4165"/>
                    </a:lnTo>
                    <a:cubicBezTo>
                      <a:pt x="1976" y="4135"/>
                      <a:pt x="1946" y="4104"/>
                      <a:pt x="1976" y="4104"/>
                    </a:cubicBezTo>
                    <a:cubicBezTo>
                      <a:pt x="1976" y="4104"/>
                      <a:pt x="1976" y="4074"/>
                      <a:pt x="1976" y="4043"/>
                    </a:cubicBezTo>
                    <a:cubicBezTo>
                      <a:pt x="1976" y="4043"/>
                      <a:pt x="1976" y="4043"/>
                      <a:pt x="2006" y="4074"/>
                    </a:cubicBezTo>
                    <a:cubicBezTo>
                      <a:pt x="1989" y="4038"/>
                      <a:pt x="1981" y="4023"/>
                      <a:pt x="1990" y="4023"/>
                    </a:cubicBezTo>
                    <a:cubicBezTo>
                      <a:pt x="1997" y="4023"/>
                      <a:pt x="2012" y="4031"/>
                      <a:pt x="2037" y="4043"/>
                    </a:cubicBezTo>
                    <a:cubicBezTo>
                      <a:pt x="2015" y="4022"/>
                      <a:pt x="2009" y="4000"/>
                      <a:pt x="2029" y="4000"/>
                    </a:cubicBezTo>
                    <a:cubicBezTo>
                      <a:pt x="2037" y="4000"/>
                      <a:pt x="2049" y="4004"/>
                      <a:pt x="2067" y="4013"/>
                    </a:cubicBezTo>
                    <a:cubicBezTo>
                      <a:pt x="2024" y="3970"/>
                      <a:pt x="2027" y="3927"/>
                      <a:pt x="2043" y="3927"/>
                    </a:cubicBezTo>
                    <a:cubicBezTo>
                      <a:pt x="2049" y="3927"/>
                      <a:pt x="2058" y="3934"/>
                      <a:pt x="2067" y="3952"/>
                    </a:cubicBezTo>
                    <a:cubicBezTo>
                      <a:pt x="2067" y="3952"/>
                      <a:pt x="2067" y="3922"/>
                      <a:pt x="2067" y="3891"/>
                    </a:cubicBezTo>
                    <a:cubicBezTo>
                      <a:pt x="2092" y="3904"/>
                      <a:pt x="2107" y="3911"/>
                      <a:pt x="2114" y="3911"/>
                    </a:cubicBezTo>
                    <a:cubicBezTo>
                      <a:pt x="2123" y="3911"/>
                      <a:pt x="2115" y="3897"/>
                      <a:pt x="2098" y="3861"/>
                    </a:cubicBezTo>
                    <a:cubicBezTo>
                      <a:pt x="2098" y="3861"/>
                      <a:pt x="2098" y="3831"/>
                      <a:pt x="2128" y="3831"/>
                    </a:cubicBezTo>
                    <a:cubicBezTo>
                      <a:pt x="2158" y="3831"/>
                      <a:pt x="2250" y="3800"/>
                      <a:pt x="2189" y="3770"/>
                    </a:cubicBezTo>
                    <a:lnTo>
                      <a:pt x="2189" y="3739"/>
                    </a:lnTo>
                    <a:cubicBezTo>
                      <a:pt x="2250" y="3739"/>
                      <a:pt x="2250" y="3739"/>
                      <a:pt x="2250" y="3709"/>
                    </a:cubicBezTo>
                    <a:lnTo>
                      <a:pt x="2219" y="3679"/>
                    </a:lnTo>
                    <a:lnTo>
                      <a:pt x="2219" y="3679"/>
                    </a:lnTo>
                    <a:cubicBezTo>
                      <a:pt x="2250" y="3709"/>
                      <a:pt x="2280" y="3709"/>
                      <a:pt x="2280" y="3709"/>
                    </a:cubicBezTo>
                    <a:cubicBezTo>
                      <a:pt x="2310" y="3679"/>
                      <a:pt x="2310" y="3679"/>
                      <a:pt x="2280" y="3679"/>
                    </a:cubicBezTo>
                    <a:cubicBezTo>
                      <a:pt x="2250" y="3648"/>
                      <a:pt x="2250" y="3648"/>
                      <a:pt x="2250" y="3648"/>
                    </a:cubicBezTo>
                    <a:cubicBezTo>
                      <a:pt x="2260" y="3638"/>
                      <a:pt x="2270" y="3635"/>
                      <a:pt x="2280" y="3635"/>
                    </a:cubicBezTo>
                    <a:cubicBezTo>
                      <a:pt x="2300" y="3635"/>
                      <a:pt x="2321" y="3648"/>
                      <a:pt x="2341" y="3648"/>
                    </a:cubicBezTo>
                    <a:cubicBezTo>
                      <a:pt x="2298" y="3627"/>
                      <a:pt x="2300" y="3605"/>
                      <a:pt x="2306" y="3605"/>
                    </a:cubicBezTo>
                    <a:cubicBezTo>
                      <a:pt x="2308" y="3605"/>
                      <a:pt x="2310" y="3609"/>
                      <a:pt x="2310" y="3618"/>
                    </a:cubicBezTo>
                    <a:lnTo>
                      <a:pt x="2371" y="3618"/>
                    </a:lnTo>
                    <a:cubicBezTo>
                      <a:pt x="2361" y="3608"/>
                      <a:pt x="2361" y="3604"/>
                      <a:pt x="2364" y="3604"/>
                    </a:cubicBezTo>
                    <a:cubicBezTo>
                      <a:pt x="2371" y="3604"/>
                      <a:pt x="2391" y="3618"/>
                      <a:pt x="2371" y="3618"/>
                    </a:cubicBezTo>
                    <a:lnTo>
                      <a:pt x="2402" y="3648"/>
                    </a:lnTo>
                    <a:cubicBezTo>
                      <a:pt x="2432" y="3648"/>
                      <a:pt x="2402" y="3618"/>
                      <a:pt x="2371" y="3587"/>
                    </a:cubicBezTo>
                    <a:lnTo>
                      <a:pt x="2402" y="3587"/>
                    </a:lnTo>
                    <a:cubicBezTo>
                      <a:pt x="2402" y="3587"/>
                      <a:pt x="2432" y="3557"/>
                      <a:pt x="2402" y="3557"/>
                    </a:cubicBezTo>
                    <a:cubicBezTo>
                      <a:pt x="2372" y="3527"/>
                      <a:pt x="2342" y="3498"/>
                      <a:pt x="2341" y="3496"/>
                    </a:cubicBezTo>
                    <a:lnTo>
                      <a:pt x="2341" y="3496"/>
                    </a:lnTo>
                    <a:cubicBezTo>
                      <a:pt x="2371" y="3527"/>
                      <a:pt x="2402" y="3527"/>
                      <a:pt x="2402" y="3527"/>
                    </a:cubicBezTo>
                    <a:cubicBezTo>
                      <a:pt x="2432" y="3527"/>
                      <a:pt x="2432" y="3557"/>
                      <a:pt x="2432" y="3557"/>
                    </a:cubicBezTo>
                    <a:cubicBezTo>
                      <a:pt x="2444" y="3563"/>
                      <a:pt x="2453" y="3565"/>
                      <a:pt x="2461" y="3565"/>
                    </a:cubicBezTo>
                    <a:cubicBezTo>
                      <a:pt x="2493" y="3565"/>
                      <a:pt x="2493" y="3521"/>
                      <a:pt x="2493" y="3496"/>
                    </a:cubicBezTo>
                    <a:cubicBezTo>
                      <a:pt x="2475" y="3461"/>
                      <a:pt x="2468" y="3446"/>
                      <a:pt x="2477" y="3446"/>
                    </a:cubicBezTo>
                    <a:cubicBezTo>
                      <a:pt x="2483" y="3446"/>
                      <a:pt x="2496" y="3452"/>
                      <a:pt x="2519" y="3464"/>
                    </a:cubicBezTo>
                    <a:lnTo>
                      <a:pt x="2519" y="3464"/>
                    </a:lnTo>
                    <a:cubicBezTo>
                      <a:pt x="2506" y="3443"/>
                      <a:pt x="2487" y="3411"/>
                      <a:pt x="2462" y="3375"/>
                    </a:cubicBezTo>
                    <a:lnTo>
                      <a:pt x="2462" y="3375"/>
                    </a:lnTo>
                    <a:cubicBezTo>
                      <a:pt x="2523" y="3420"/>
                      <a:pt x="2554" y="3443"/>
                      <a:pt x="2565" y="3443"/>
                    </a:cubicBezTo>
                    <a:cubicBezTo>
                      <a:pt x="2576" y="3443"/>
                      <a:pt x="2569" y="3420"/>
                      <a:pt x="2554" y="3375"/>
                    </a:cubicBezTo>
                    <a:cubicBezTo>
                      <a:pt x="2554" y="3359"/>
                      <a:pt x="2554" y="3352"/>
                      <a:pt x="2557" y="3352"/>
                    </a:cubicBezTo>
                    <a:cubicBezTo>
                      <a:pt x="2561" y="3352"/>
                      <a:pt x="2569" y="3359"/>
                      <a:pt x="2584" y="3375"/>
                    </a:cubicBezTo>
                    <a:cubicBezTo>
                      <a:pt x="2614" y="3375"/>
                      <a:pt x="2614" y="3375"/>
                      <a:pt x="2645" y="3344"/>
                    </a:cubicBezTo>
                    <a:cubicBezTo>
                      <a:pt x="2675" y="3314"/>
                      <a:pt x="2675" y="3314"/>
                      <a:pt x="2675" y="3283"/>
                    </a:cubicBezTo>
                    <a:cubicBezTo>
                      <a:pt x="2687" y="3289"/>
                      <a:pt x="2696" y="3292"/>
                      <a:pt x="2703" y="3292"/>
                    </a:cubicBezTo>
                    <a:cubicBezTo>
                      <a:pt x="2734" y="3292"/>
                      <a:pt x="2724" y="3247"/>
                      <a:pt x="2675" y="3223"/>
                    </a:cubicBezTo>
                    <a:lnTo>
                      <a:pt x="2736" y="3223"/>
                    </a:lnTo>
                    <a:cubicBezTo>
                      <a:pt x="2736" y="3234"/>
                      <a:pt x="2740" y="3241"/>
                      <a:pt x="2750" y="3241"/>
                    </a:cubicBezTo>
                    <a:cubicBezTo>
                      <a:pt x="2766" y="3241"/>
                      <a:pt x="2800" y="3220"/>
                      <a:pt x="2858" y="3162"/>
                    </a:cubicBezTo>
                    <a:cubicBezTo>
                      <a:pt x="2949" y="3101"/>
                      <a:pt x="2949" y="3071"/>
                      <a:pt x="2888" y="3040"/>
                    </a:cubicBezTo>
                    <a:cubicBezTo>
                      <a:pt x="2869" y="3003"/>
                      <a:pt x="2874" y="2977"/>
                      <a:pt x="2887" y="2977"/>
                    </a:cubicBezTo>
                    <a:cubicBezTo>
                      <a:pt x="2895" y="2977"/>
                      <a:pt x="2907" y="2987"/>
                      <a:pt x="2918" y="3010"/>
                    </a:cubicBezTo>
                    <a:cubicBezTo>
                      <a:pt x="2932" y="3024"/>
                      <a:pt x="2946" y="3032"/>
                      <a:pt x="2955" y="3036"/>
                    </a:cubicBezTo>
                    <a:lnTo>
                      <a:pt x="2955" y="3036"/>
                    </a:lnTo>
                    <a:cubicBezTo>
                      <a:pt x="2960" y="3032"/>
                      <a:pt x="2969" y="3027"/>
                      <a:pt x="2980" y="3027"/>
                    </a:cubicBezTo>
                    <a:cubicBezTo>
                      <a:pt x="2989" y="3027"/>
                      <a:pt x="2999" y="3030"/>
                      <a:pt x="3010" y="3040"/>
                    </a:cubicBezTo>
                    <a:cubicBezTo>
                      <a:pt x="3070" y="3040"/>
                      <a:pt x="3070" y="3010"/>
                      <a:pt x="3040" y="2980"/>
                    </a:cubicBezTo>
                    <a:cubicBezTo>
                      <a:pt x="3030" y="2969"/>
                      <a:pt x="3026" y="2966"/>
                      <a:pt x="3028" y="2966"/>
                    </a:cubicBezTo>
                    <a:lnTo>
                      <a:pt x="3028" y="2966"/>
                    </a:lnTo>
                    <a:cubicBezTo>
                      <a:pt x="3030" y="2966"/>
                      <a:pt x="3050" y="2980"/>
                      <a:pt x="3070" y="2980"/>
                    </a:cubicBezTo>
                    <a:cubicBezTo>
                      <a:pt x="3085" y="2995"/>
                      <a:pt x="3101" y="3002"/>
                      <a:pt x="3108" y="3002"/>
                    </a:cubicBezTo>
                    <a:cubicBezTo>
                      <a:pt x="3116" y="3002"/>
                      <a:pt x="3116" y="2995"/>
                      <a:pt x="3101" y="2980"/>
                    </a:cubicBezTo>
                    <a:cubicBezTo>
                      <a:pt x="3101" y="2955"/>
                      <a:pt x="3121" y="2910"/>
                      <a:pt x="3160" y="2910"/>
                    </a:cubicBezTo>
                    <a:cubicBezTo>
                      <a:pt x="3170" y="2910"/>
                      <a:pt x="3180" y="2913"/>
                      <a:pt x="3192" y="2919"/>
                    </a:cubicBezTo>
                    <a:cubicBezTo>
                      <a:pt x="3192" y="2888"/>
                      <a:pt x="3192" y="2888"/>
                      <a:pt x="3222" y="2858"/>
                    </a:cubicBezTo>
                    <a:cubicBezTo>
                      <a:pt x="3237" y="2843"/>
                      <a:pt x="3245" y="2835"/>
                      <a:pt x="3253" y="2835"/>
                    </a:cubicBezTo>
                    <a:cubicBezTo>
                      <a:pt x="3260" y="2835"/>
                      <a:pt x="3268" y="2843"/>
                      <a:pt x="3283" y="2858"/>
                    </a:cubicBezTo>
                    <a:cubicBezTo>
                      <a:pt x="3283" y="2850"/>
                      <a:pt x="3283" y="2840"/>
                      <a:pt x="3283" y="2828"/>
                    </a:cubicBezTo>
                    <a:cubicBezTo>
                      <a:pt x="3313" y="2828"/>
                      <a:pt x="3283" y="2767"/>
                      <a:pt x="3283" y="2767"/>
                    </a:cubicBezTo>
                    <a:cubicBezTo>
                      <a:pt x="3253" y="2736"/>
                      <a:pt x="3253" y="2706"/>
                      <a:pt x="3253" y="2706"/>
                    </a:cubicBezTo>
                    <a:lnTo>
                      <a:pt x="3283" y="2706"/>
                    </a:lnTo>
                    <a:cubicBezTo>
                      <a:pt x="3313" y="2736"/>
                      <a:pt x="3313" y="2767"/>
                      <a:pt x="3313" y="2767"/>
                    </a:cubicBezTo>
                    <a:cubicBezTo>
                      <a:pt x="3344" y="2767"/>
                      <a:pt x="3344" y="2767"/>
                      <a:pt x="3313" y="2736"/>
                    </a:cubicBezTo>
                    <a:lnTo>
                      <a:pt x="3374" y="2736"/>
                    </a:lnTo>
                    <a:cubicBezTo>
                      <a:pt x="3405" y="2706"/>
                      <a:pt x="3435" y="2676"/>
                      <a:pt x="3405" y="2645"/>
                    </a:cubicBezTo>
                    <a:lnTo>
                      <a:pt x="3405" y="2645"/>
                    </a:lnTo>
                    <a:cubicBezTo>
                      <a:pt x="3422" y="2663"/>
                      <a:pt x="3440" y="2670"/>
                      <a:pt x="3456" y="2670"/>
                    </a:cubicBezTo>
                    <a:cubicBezTo>
                      <a:pt x="3493" y="2670"/>
                      <a:pt x="3517" y="2627"/>
                      <a:pt x="3496" y="2584"/>
                    </a:cubicBezTo>
                    <a:cubicBezTo>
                      <a:pt x="3496" y="2569"/>
                      <a:pt x="3496" y="2562"/>
                      <a:pt x="3500" y="2562"/>
                    </a:cubicBezTo>
                    <a:cubicBezTo>
                      <a:pt x="3503" y="2562"/>
                      <a:pt x="3511" y="2569"/>
                      <a:pt x="3526" y="2584"/>
                    </a:cubicBezTo>
                    <a:cubicBezTo>
                      <a:pt x="3557" y="2584"/>
                      <a:pt x="3557" y="2584"/>
                      <a:pt x="3557" y="2554"/>
                    </a:cubicBezTo>
                    <a:cubicBezTo>
                      <a:pt x="3557" y="2544"/>
                      <a:pt x="3560" y="2540"/>
                      <a:pt x="3566" y="2540"/>
                    </a:cubicBezTo>
                    <a:cubicBezTo>
                      <a:pt x="3577" y="2540"/>
                      <a:pt x="3597" y="2554"/>
                      <a:pt x="3617" y="2554"/>
                    </a:cubicBezTo>
                    <a:cubicBezTo>
                      <a:pt x="3635" y="2590"/>
                      <a:pt x="3653" y="2604"/>
                      <a:pt x="3659" y="2604"/>
                    </a:cubicBezTo>
                    <a:cubicBezTo>
                      <a:pt x="3663" y="2604"/>
                      <a:pt x="3660" y="2597"/>
                      <a:pt x="3648" y="2584"/>
                    </a:cubicBezTo>
                    <a:cubicBezTo>
                      <a:pt x="3648" y="2524"/>
                      <a:pt x="3678" y="2524"/>
                      <a:pt x="3678" y="2493"/>
                    </a:cubicBezTo>
                    <a:cubicBezTo>
                      <a:pt x="3709" y="2463"/>
                      <a:pt x="3709" y="2463"/>
                      <a:pt x="3678" y="2432"/>
                    </a:cubicBezTo>
                    <a:lnTo>
                      <a:pt x="3769" y="2432"/>
                    </a:lnTo>
                    <a:lnTo>
                      <a:pt x="3800" y="2402"/>
                    </a:lnTo>
                    <a:cubicBezTo>
                      <a:pt x="3861" y="2402"/>
                      <a:pt x="3861" y="2372"/>
                      <a:pt x="3861" y="2372"/>
                    </a:cubicBezTo>
                    <a:cubicBezTo>
                      <a:pt x="3848" y="2359"/>
                      <a:pt x="3838" y="2349"/>
                      <a:pt x="3830" y="2341"/>
                    </a:cubicBezTo>
                    <a:lnTo>
                      <a:pt x="3830" y="2341"/>
                    </a:lnTo>
                    <a:cubicBezTo>
                      <a:pt x="3838" y="2345"/>
                      <a:pt x="3848" y="2347"/>
                      <a:pt x="3858" y="2347"/>
                    </a:cubicBezTo>
                    <a:cubicBezTo>
                      <a:pt x="3909" y="2347"/>
                      <a:pt x="3974" y="2299"/>
                      <a:pt x="3985" y="2253"/>
                    </a:cubicBezTo>
                    <a:lnTo>
                      <a:pt x="3985" y="2253"/>
                    </a:lnTo>
                    <a:cubicBezTo>
                      <a:pt x="3998" y="2266"/>
                      <a:pt x="4006" y="2273"/>
                      <a:pt x="4013" y="2273"/>
                    </a:cubicBezTo>
                    <a:cubicBezTo>
                      <a:pt x="4020" y="2273"/>
                      <a:pt x="4028" y="2265"/>
                      <a:pt x="4043" y="2250"/>
                    </a:cubicBezTo>
                    <a:cubicBezTo>
                      <a:pt x="4043" y="2250"/>
                      <a:pt x="4073" y="2189"/>
                      <a:pt x="4104" y="2189"/>
                    </a:cubicBezTo>
                    <a:cubicBezTo>
                      <a:pt x="4165" y="2159"/>
                      <a:pt x="4195" y="2128"/>
                      <a:pt x="4165" y="2098"/>
                    </a:cubicBezTo>
                    <a:cubicBezTo>
                      <a:pt x="4195" y="2098"/>
                      <a:pt x="4195" y="2098"/>
                      <a:pt x="4195" y="2128"/>
                    </a:cubicBezTo>
                    <a:cubicBezTo>
                      <a:pt x="4225" y="2159"/>
                      <a:pt x="4225" y="2159"/>
                      <a:pt x="4225" y="2159"/>
                    </a:cubicBezTo>
                    <a:cubicBezTo>
                      <a:pt x="4256" y="2128"/>
                      <a:pt x="4225" y="2128"/>
                      <a:pt x="4225" y="2098"/>
                    </a:cubicBezTo>
                    <a:cubicBezTo>
                      <a:pt x="4204" y="2077"/>
                      <a:pt x="4198" y="2055"/>
                      <a:pt x="4217" y="2055"/>
                    </a:cubicBezTo>
                    <a:cubicBezTo>
                      <a:pt x="4225" y="2055"/>
                      <a:pt x="4238" y="2059"/>
                      <a:pt x="4256" y="2068"/>
                    </a:cubicBezTo>
                    <a:cubicBezTo>
                      <a:pt x="4286" y="2068"/>
                      <a:pt x="4347" y="2037"/>
                      <a:pt x="4347" y="2007"/>
                    </a:cubicBezTo>
                    <a:cubicBezTo>
                      <a:pt x="4347" y="2007"/>
                      <a:pt x="4347" y="1993"/>
                      <a:pt x="4356" y="1993"/>
                    </a:cubicBezTo>
                    <a:cubicBezTo>
                      <a:pt x="4360" y="1993"/>
                      <a:pt x="4367" y="1997"/>
                      <a:pt x="4377" y="2007"/>
                    </a:cubicBezTo>
                    <a:cubicBezTo>
                      <a:pt x="4393" y="2022"/>
                      <a:pt x="4408" y="2037"/>
                      <a:pt x="4419" y="2037"/>
                    </a:cubicBezTo>
                    <a:cubicBezTo>
                      <a:pt x="4431" y="2037"/>
                      <a:pt x="4438" y="2022"/>
                      <a:pt x="4438" y="1976"/>
                    </a:cubicBezTo>
                    <a:cubicBezTo>
                      <a:pt x="4438" y="1976"/>
                      <a:pt x="4438" y="1976"/>
                      <a:pt x="4468" y="2007"/>
                    </a:cubicBezTo>
                    <a:cubicBezTo>
                      <a:pt x="4486" y="2024"/>
                      <a:pt x="4493" y="2042"/>
                      <a:pt x="4497" y="2042"/>
                    </a:cubicBezTo>
                    <a:cubicBezTo>
                      <a:pt x="4499" y="2042"/>
                      <a:pt x="4499" y="2033"/>
                      <a:pt x="4499" y="2007"/>
                    </a:cubicBezTo>
                    <a:cubicBezTo>
                      <a:pt x="4499" y="1962"/>
                      <a:pt x="4515" y="1934"/>
                      <a:pt x="4536" y="1934"/>
                    </a:cubicBezTo>
                    <a:cubicBezTo>
                      <a:pt x="4543" y="1934"/>
                      <a:pt x="4552" y="1938"/>
                      <a:pt x="4560" y="1946"/>
                    </a:cubicBezTo>
                    <a:cubicBezTo>
                      <a:pt x="4590" y="1946"/>
                      <a:pt x="4590" y="1916"/>
                      <a:pt x="4560" y="1916"/>
                    </a:cubicBezTo>
                    <a:cubicBezTo>
                      <a:pt x="4560" y="1894"/>
                      <a:pt x="4544" y="1873"/>
                      <a:pt x="4546" y="1873"/>
                    </a:cubicBezTo>
                    <a:lnTo>
                      <a:pt x="4546" y="1873"/>
                    </a:lnTo>
                    <a:cubicBezTo>
                      <a:pt x="4547" y="1873"/>
                      <a:pt x="4551" y="1876"/>
                      <a:pt x="4560" y="1885"/>
                    </a:cubicBezTo>
                    <a:cubicBezTo>
                      <a:pt x="4572" y="1898"/>
                      <a:pt x="4580" y="1905"/>
                      <a:pt x="4582" y="1905"/>
                    </a:cubicBezTo>
                    <a:cubicBezTo>
                      <a:pt x="4585" y="1905"/>
                      <a:pt x="4577" y="1890"/>
                      <a:pt x="4560" y="1855"/>
                    </a:cubicBezTo>
                    <a:cubicBezTo>
                      <a:pt x="4560" y="1840"/>
                      <a:pt x="4560" y="1832"/>
                      <a:pt x="4563" y="1832"/>
                    </a:cubicBezTo>
                    <a:cubicBezTo>
                      <a:pt x="4567" y="1832"/>
                      <a:pt x="4575" y="1840"/>
                      <a:pt x="4590" y="1855"/>
                    </a:cubicBezTo>
                    <a:cubicBezTo>
                      <a:pt x="4600" y="1865"/>
                      <a:pt x="4607" y="1868"/>
                      <a:pt x="4611" y="1868"/>
                    </a:cubicBezTo>
                    <a:cubicBezTo>
                      <a:pt x="4620" y="1868"/>
                      <a:pt x="4620" y="1855"/>
                      <a:pt x="4620" y="1855"/>
                    </a:cubicBezTo>
                    <a:cubicBezTo>
                      <a:pt x="4651" y="1855"/>
                      <a:pt x="4681" y="1794"/>
                      <a:pt x="4742" y="1764"/>
                    </a:cubicBezTo>
                    <a:cubicBezTo>
                      <a:pt x="4833" y="1703"/>
                      <a:pt x="4864" y="1703"/>
                      <a:pt x="4864" y="1673"/>
                    </a:cubicBezTo>
                    <a:cubicBezTo>
                      <a:pt x="4864" y="1642"/>
                      <a:pt x="4864" y="1642"/>
                      <a:pt x="4864" y="1642"/>
                    </a:cubicBezTo>
                    <a:cubicBezTo>
                      <a:pt x="4894" y="1673"/>
                      <a:pt x="4924" y="1673"/>
                      <a:pt x="4924" y="1673"/>
                    </a:cubicBezTo>
                    <a:cubicBezTo>
                      <a:pt x="4945" y="1673"/>
                      <a:pt x="4951" y="1659"/>
                      <a:pt x="4963" y="1659"/>
                    </a:cubicBezTo>
                    <a:cubicBezTo>
                      <a:pt x="4968" y="1659"/>
                      <a:pt x="4975" y="1662"/>
                      <a:pt x="4985" y="1673"/>
                    </a:cubicBezTo>
                    <a:cubicBezTo>
                      <a:pt x="4955" y="1642"/>
                      <a:pt x="4955" y="1642"/>
                      <a:pt x="4985" y="1642"/>
                    </a:cubicBezTo>
                    <a:cubicBezTo>
                      <a:pt x="4985" y="1657"/>
                      <a:pt x="4993" y="1665"/>
                      <a:pt x="5000" y="1665"/>
                    </a:cubicBezTo>
                    <a:cubicBezTo>
                      <a:pt x="5008" y="1665"/>
                      <a:pt x="5016" y="1657"/>
                      <a:pt x="5016" y="1642"/>
                    </a:cubicBezTo>
                    <a:cubicBezTo>
                      <a:pt x="4998" y="1607"/>
                      <a:pt x="4990" y="1592"/>
                      <a:pt x="4993" y="1592"/>
                    </a:cubicBezTo>
                    <a:lnTo>
                      <a:pt x="4993" y="1592"/>
                    </a:lnTo>
                    <a:cubicBezTo>
                      <a:pt x="4996" y="1592"/>
                      <a:pt x="5003" y="1599"/>
                      <a:pt x="5016" y="1612"/>
                    </a:cubicBezTo>
                    <a:cubicBezTo>
                      <a:pt x="5016" y="1633"/>
                      <a:pt x="5046" y="1655"/>
                      <a:pt x="5053" y="1655"/>
                    </a:cubicBezTo>
                    <a:cubicBezTo>
                      <a:pt x="5056" y="1655"/>
                      <a:pt x="5055" y="1651"/>
                      <a:pt x="5046" y="1642"/>
                    </a:cubicBezTo>
                    <a:cubicBezTo>
                      <a:pt x="5046" y="1612"/>
                      <a:pt x="5046" y="1612"/>
                      <a:pt x="5046" y="1551"/>
                    </a:cubicBezTo>
                    <a:cubicBezTo>
                      <a:pt x="5076" y="1551"/>
                      <a:pt x="5076" y="1551"/>
                      <a:pt x="5107" y="1581"/>
                    </a:cubicBezTo>
                    <a:cubicBezTo>
                      <a:pt x="5107" y="1587"/>
                      <a:pt x="5109" y="1590"/>
                      <a:pt x="5113" y="1590"/>
                    </a:cubicBezTo>
                    <a:cubicBezTo>
                      <a:pt x="5128" y="1590"/>
                      <a:pt x="5168" y="1545"/>
                      <a:pt x="5168" y="1521"/>
                    </a:cubicBezTo>
                    <a:cubicBezTo>
                      <a:pt x="5146" y="1499"/>
                      <a:pt x="5155" y="1478"/>
                      <a:pt x="5162" y="1478"/>
                    </a:cubicBezTo>
                    <a:cubicBezTo>
                      <a:pt x="5165" y="1478"/>
                      <a:pt x="5168" y="1481"/>
                      <a:pt x="5168" y="1490"/>
                    </a:cubicBezTo>
                    <a:cubicBezTo>
                      <a:pt x="5198" y="1521"/>
                      <a:pt x="5198" y="1521"/>
                      <a:pt x="5198" y="1521"/>
                    </a:cubicBezTo>
                    <a:cubicBezTo>
                      <a:pt x="5198" y="1512"/>
                      <a:pt x="5201" y="1508"/>
                      <a:pt x="5204" y="1508"/>
                    </a:cubicBezTo>
                    <a:cubicBezTo>
                      <a:pt x="5213" y="1508"/>
                      <a:pt x="5228" y="1529"/>
                      <a:pt x="5228" y="1551"/>
                    </a:cubicBezTo>
                    <a:cubicBezTo>
                      <a:pt x="5228" y="1566"/>
                      <a:pt x="5236" y="1574"/>
                      <a:pt x="5247" y="1574"/>
                    </a:cubicBezTo>
                    <a:cubicBezTo>
                      <a:pt x="5259" y="1574"/>
                      <a:pt x="5274" y="1566"/>
                      <a:pt x="5289" y="1551"/>
                    </a:cubicBezTo>
                    <a:cubicBezTo>
                      <a:pt x="5259" y="1521"/>
                      <a:pt x="5320" y="1521"/>
                      <a:pt x="5350" y="1490"/>
                    </a:cubicBezTo>
                    <a:cubicBezTo>
                      <a:pt x="5411" y="1460"/>
                      <a:pt x="5411" y="1429"/>
                      <a:pt x="5411" y="1338"/>
                    </a:cubicBezTo>
                    <a:lnTo>
                      <a:pt x="5411" y="1277"/>
                    </a:lnTo>
                    <a:lnTo>
                      <a:pt x="5441" y="1338"/>
                    </a:lnTo>
                    <a:cubicBezTo>
                      <a:pt x="5441" y="1369"/>
                      <a:pt x="5472" y="1429"/>
                      <a:pt x="5472" y="1429"/>
                    </a:cubicBezTo>
                    <a:cubicBezTo>
                      <a:pt x="5502" y="1429"/>
                      <a:pt x="5472" y="1399"/>
                      <a:pt x="5472" y="1369"/>
                    </a:cubicBezTo>
                    <a:cubicBezTo>
                      <a:pt x="5441" y="1338"/>
                      <a:pt x="5472" y="1338"/>
                      <a:pt x="5502" y="1338"/>
                    </a:cubicBezTo>
                    <a:cubicBezTo>
                      <a:pt x="5517" y="1353"/>
                      <a:pt x="5532" y="1361"/>
                      <a:pt x="5544" y="1361"/>
                    </a:cubicBezTo>
                    <a:cubicBezTo>
                      <a:pt x="5555" y="1361"/>
                      <a:pt x="5563" y="1353"/>
                      <a:pt x="5563" y="1338"/>
                    </a:cubicBezTo>
                    <a:cubicBezTo>
                      <a:pt x="5563" y="1323"/>
                      <a:pt x="5570" y="1315"/>
                      <a:pt x="5578" y="1315"/>
                    </a:cubicBezTo>
                    <a:cubicBezTo>
                      <a:pt x="5586" y="1315"/>
                      <a:pt x="5593" y="1323"/>
                      <a:pt x="5593" y="1338"/>
                    </a:cubicBezTo>
                    <a:cubicBezTo>
                      <a:pt x="5624" y="1338"/>
                      <a:pt x="5624" y="1338"/>
                      <a:pt x="5593" y="1308"/>
                    </a:cubicBezTo>
                    <a:cubicBezTo>
                      <a:pt x="5593" y="1277"/>
                      <a:pt x="5593" y="1277"/>
                      <a:pt x="5624" y="1277"/>
                    </a:cubicBezTo>
                    <a:cubicBezTo>
                      <a:pt x="5659" y="1313"/>
                      <a:pt x="5684" y="1328"/>
                      <a:pt x="5693" y="1328"/>
                    </a:cubicBezTo>
                    <a:cubicBezTo>
                      <a:pt x="5699" y="1328"/>
                      <a:pt x="5697" y="1320"/>
                      <a:pt x="5684" y="1308"/>
                    </a:cubicBezTo>
                    <a:cubicBezTo>
                      <a:pt x="5684" y="1277"/>
                      <a:pt x="5684" y="1247"/>
                      <a:pt x="5715" y="1247"/>
                    </a:cubicBezTo>
                    <a:cubicBezTo>
                      <a:pt x="5715" y="1247"/>
                      <a:pt x="5745" y="1247"/>
                      <a:pt x="5745" y="1217"/>
                    </a:cubicBezTo>
                    <a:cubicBezTo>
                      <a:pt x="5745" y="1217"/>
                      <a:pt x="5745" y="1186"/>
                      <a:pt x="5745" y="1186"/>
                    </a:cubicBezTo>
                    <a:cubicBezTo>
                      <a:pt x="5776" y="1186"/>
                      <a:pt x="5776" y="1217"/>
                      <a:pt x="5745" y="1247"/>
                    </a:cubicBezTo>
                    <a:lnTo>
                      <a:pt x="5776" y="1247"/>
                    </a:lnTo>
                    <a:cubicBezTo>
                      <a:pt x="5806" y="1247"/>
                      <a:pt x="5836" y="1247"/>
                      <a:pt x="5806" y="1217"/>
                    </a:cubicBezTo>
                    <a:cubicBezTo>
                      <a:pt x="5806" y="1171"/>
                      <a:pt x="5806" y="1148"/>
                      <a:pt x="5810" y="1148"/>
                    </a:cubicBezTo>
                    <a:cubicBezTo>
                      <a:pt x="5814" y="1148"/>
                      <a:pt x="5821" y="1171"/>
                      <a:pt x="5836" y="1217"/>
                    </a:cubicBezTo>
                    <a:cubicBezTo>
                      <a:pt x="5836" y="1232"/>
                      <a:pt x="5844" y="1239"/>
                      <a:pt x="5851" y="1239"/>
                    </a:cubicBezTo>
                    <a:cubicBezTo>
                      <a:pt x="5859" y="1239"/>
                      <a:pt x="5867" y="1232"/>
                      <a:pt x="5867" y="1217"/>
                    </a:cubicBezTo>
                    <a:cubicBezTo>
                      <a:pt x="5867" y="1191"/>
                      <a:pt x="5867" y="1181"/>
                      <a:pt x="5869" y="1181"/>
                    </a:cubicBezTo>
                    <a:cubicBezTo>
                      <a:pt x="5872" y="1181"/>
                      <a:pt x="5880" y="1199"/>
                      <a:pt x="5897" y="1217"/>
                    </a:cubicBezTo>
                    <a:cubicBezTo>
                      <a:pt x="5897" y="1244"/>
                      <a:pt x="5897" y="1259"/>
                      <a:pt x="5900" y="1259"/>
                    </a:cubicBezTo>
                    <a:cubicBezTo>
                      <a:pt x="5903" y="1259"/>
                      <a:pt x="5911" y="1236"/>
                      <a:pt x="5927" y="1186"/>
                    </a:cubicBezTo>
                    <a:cubicBezTo>
                      <a:pt x="5958" y="1186"/>
                      <a:pt x="5988" y="1125"/>
                      <a:pt x="6049" y="1125"/>
                    </a:cubicBezTo>
                    <a:cubicBezTo>
                      <a:pt x="6064" y="1110"/>
                      <a:pt x="6079" y="1103"/>
                      <a:pt x="6095" y="1103"/>
                    </a:cubicBezTo>
                    <a:cubicBezTo>
                      <a:pt x="6106" y="1103"/>
                      <a:pt x="6117" y="1107"/>
                      <a:pt x="6128" y="1115"/>
                    </a:cubicBezTo>
                    <a:lnTo>
                      <a:pt x="6128" y="1115"/>
                    </a:lnTo>
                    <a:cubicBezTo>
                      <a:pt x="6128" y="1092"/>
                      <a:pt x="6150" y="1086"/>
                      <a:pt x="6171" y="1065"/>
                    </a:cubicBezTo>
                    <a:cubicBezTo>
                      <a:pt x="6187" y="1073"/>
                      <a:pt x="6199" y="1077"/>
                      <a:pt x="6208" y="1077"/>
                    </a:cubicBezTo>
                    <a:cubicBezTo>
                      <a:pt x="6231" y="1077"/>
                      <a:pt x="6231" y="1048"/>
                      <a:pt x="6231" y="1004"/>
                    </a:cubicBezTo>
                    <a:lnTo>
                      <a:pt x="6231" y="1004"/>
                    </a:lnTo>
                    <a:cubicBezTo>
                      <a:pt x="6231" y="1034"/>
                      <a:pt x="6201" y="1034"/>
                      <a:pt x="6201" y="1034"/>
                    </a:cubicBezTo>
                    <a:cubicBezTo>
                      <a:pt x="6201" y="990"/>
                      <a:pt x="6201" y="961"/>
                      <a:pt x="6213" y="961"/>
                    </a:cubicBezTo>
                    <a:cubicBezTo>
                      <a:pt x="6217" y="961"/>
                      <a:pt x="6223" y="965"/>
                      <a:pt x="6231" y="973"/>
                    </a:cubicBezTo>
                    <a:cubicBezTo>
                      <a:pt x="6262" y="973"/>
                      <a:pt x="6262" y="1004"/>
                      <a:pt x="6292" y="1034"/>
                    </a:cubicBezTo>
                    <a:cubicBezTo>
                      <a:pt x="6292" y="1065"/>
                      <a:pt x="6323" y="1095"/>
                      <a:pt x="6323" y="1095"/>
                    </a:cubicBezTo>
                    <a:cubicBezTo>
                      <a:pt x="6353" y="1095"/>
                      <a:pt x="6353" y="1095"/>
                      <a:pt x="6323" y="1065"/>
                    </a:cubicBezTo>
                    <a:cubicBezTo>
                      <a:pt x="6323" y="1034"/>
                      <a:pt x="6323" y="1034"/>
                      <a:pt x="6323" y="1004"/>
                    </a:cubicBezTo>
                    <a:cubicBezTo>
                      <a:pt x="6353" y="1004"/>
                      <a:pt x="6353" y="1004"/>
                      <a:pt x="6353" y="973"/>
                    </a:cubicBezTo>
                    <a:cubicBezTo>
                      <a:pt x="6353" y="943"/>
                      <a:pt x="6353" y="943"/>
                      <a:pt x="6383" y="913"/>
                    </a:cubicBezTo>
                    <a:cubicBezTo>
                      <a:pt x="6383" y="943"/>
                      <a:pt x="6414" y="943"/>
                      <a:pt x="6414" y="943"/>
                    </a:cubicBezTo>
                    <a:lnTo>
                      <a:pt x="6444" y="973"/>
                    </a:lnTo>
                    <a:cubicBezTo>
                      <a:pt x="6444" y="1004"/>
                      <a:pt x="6475" y="1034"/>
                      <a:pt x="6475" y="1034"/>
                    </a:cubicBezTo>
                    <a:cubicBezTo>
                      <a:pt x="6475" y="1034"/>
                      <a:pt x="6475" y="1004"/>
                      <a:pt x="6475" y="1004"/>
                    </a:cubicBezTo>
                    <a:cubicBezTo>
                      <a:pt x="6444" y="973"/>
                      <a:pt x="6779" y="882"/>
                      <a:pt x="6809" y="852"/>
                    </a:cubicBezTo>
                    <a:cubicBezTo>
                      <a:pt x="6824" y="867"/>
                      <a:pt x="6839" y="875"/>
                      <a:pt x="6851" y="875"/>
                    </a:cubicBezTo>
                    <a:cubicBezTo>
                      <a:pt x="6862" y="875"/>
                      <a:pt x="6870" y="867"/>
                      <a:pt x="6870" y="852"/>
                    </a:cubicBezTo>
                    <a:cubicBezTo>
                      <a:pt x="6839" y="821"/>
                      <a:pt x="6900" y="791"/>
                      <a:pt x="6991" y="761"/>
                    </a:cubicBezTo>
                    <a:cubicBezTo>
                      <a:pt x="7083" y="730"/>
                      <a:pt x="7143" y="730"/>
                      <a:pt x="7143" y="700"/>
                    </a:cubicBezTo>
                    <a:cubicBezTo>
                      <a:pt x="7143" y="700"/>
                      <a:pt x="7143" y="700"/>
                      <a:pt x="7174" y="669"/>
                    </a:cubicBezTo>
                    <a:cubicBezTo>
                      <a:pt x="7204" y="669"/>
                      <a:pt x="7235" y="639"/>
                      <a:pt x="7235" y="639"/>
                    </a:cubicBezTo>
                    <a:cubicBezTo>
                      <a:pt x="7235" y="622"/>
                      <a:pt x="7245" y="604"/>
                      <a:pt x="7247" y="604"/>
                    </a:cubicBezTo>
                    <a:lnTo>
                      <a:pt x="7247" y="604"/>
                    </a:lnTo>
                    <a:cubicBezTo>
                      <a:pt x="7249" y="604"/>
                      <a:pt x="7247" y="613"/>
                      <a:pt x="7235" y="639"/>
                    </a:cubicBezTo>
                    <a:cubicBezTo>
                      <a:pt x="7265" y="669"/>
                      <a:pt x="7265" y="700"/>
                      <a:pt x="7265" y="700"/>
                    </a:cubicBezTo>
                    <a:cubicBezTo>
                      <a:pt x="7295" y="669"/>
                      <a:pt x="7295" y="639"/>
                      <a:pt x="7295" y="609"/>
                    </a:cubicBezTo>
                    <a:cubicBezTo>
                      <a:pt x="7265" y="578"/>
                      <a:pt x="7295" y="578"/>
                      <a:pt x="7295" y="578"/>
                    </a:cubicBezTo>
                    <a:cubicBezTo>
                      <a:pt x="7295" y="578"/>
                      <a:pt x="7295" y="578"/>
                      <a:pt x="7326" y="609"/>
                    </a:cubicBezTo>
                    <a:cubicBezTo>
                      <a:pt x="7326" y="639"/>
                      <a:pt x="7326" y="669"/>
                      <a:pt x="7326" y="669"/>
                    </a:cubicBezTo>
                    <a:cubicBezTo>
                      <a:pt x="7326" y="639"/>
                      <a:pt x="7356" y="639"/>
                      <a:pt x="7356" y="639"/>
                    </a:cubicBezTo>
                    <a:cubicBezTo>
                      <a:pt x="7356" y="639"/>
                      <a:pt x="7356" y="639"/>
                      <a:pt x="7386" y="700"/>
                    </a:cubicBezTo>
                    <a:lnTo>
                      <a:pt x="7417" y="639"/>
                    </a:lnTo>
                    <a:cubicBezTo>
                      <a:pt x="7427" y="668"/>
                      <a:pt x="7433" y="679"/>
                      <a:pt x="7439" y="679"/>
                    </a:cubicBezTo>
                    <a:cubicBezTo>
                      <a:pt x="7450" y="679"/>
                      <a:pt x="7457" y="629"/>
                      <a:pt x="7478" y="609"/>
                    </a:cubicBezTo>
                    <a:cubicBezTo>
                      <a:pt x="7493" y="639"/>
                      <a:pt x="7500" y="654"/>
                      <a:pt x="7504" y="654"/>
                    </a:cubicBezTo>
                    <a:cubicBezTo>
                      <a:pt x="7508" y="654"/>
                      <a:pt x="7508" y="639"/>
                      <a:pt x="7508" y="609"/>
                    </a:cubicBezTo>
                    <a:cubicBezTo>
                      <a:pt x="7508" y="578"/>
                      <a:pt x="7508" y="578"/>
                      <a:pt x="7538" y="578"/>
                    </a:cubicBezTo>
                    <a:cubicBezTo>
                      <a:pt x="7538" y="609"/>
                      <a:pt x="7569" y="609"/>
                      <a:pt x="7599" y="609"/>
                    </a:cubicBezTo>
                    <a:cubicBezTo>
                      <a:pt x="7599" y="578"/>
                      <a:pt x="7690" y="548"/>
                      <a:pt x="7782" y="548"/>
                    </a:cubicBezTo>
                    <a:cubicBezTo>
                      <a:pt x="7903" y="517"/>
                      <a:pt x="7994" y="487"/>
                      <a:pt x="7994" y="457"/>
                    </a:cubicBezTo>
                    <a:cubicBezTo>
                      <a:pt x="7994" y="457"/>
                      <a:pt x="7994" y="457"/>
                      <a:pt x="8025" y="487"/>
                    </a:cubicBezTo>
                    <a:cubicBezTo>
                      <a:pt x="8025" y="500"/>
                      <a:pt x="8030" y="507"/>
                      <a:pt x="8036" y="507"/>
                    </a:cubicBezTo>
                    <a:cubicBezTo>
                      <a:pt x="8045" y="507"/>
                      <a:pt x="8055" y="492"/>
                      <a:pt x="8055" y="457"/>
                    </a:cubicBezTo>
                    <a:cubicBezTo>
                      <a:pt x="8055" y="487"/>
                      <a:pt x="8086" y="487"/>
                      <a:pt x="8146" y="487"/>
                    </a:cubicBezTo>
                    <a:cubicBezTo>
                      <a:pt x="8177" y="457"/>
                      <a:pt x="8238" y="457"/>
                      <a:pt x="8238" y="426"/>
                    </a:cubicBezTo>
                    <a:cubicBezTo>
                      <a:pt x="8238" y="464"/>
                      <a:pt x="8272" y="490"/>
                      <a:pt x="8306" y="490"/>
                    </a:cubicBezTo>
                    <a:cubicBezTo>
                      <a:pt x="8327" y="490"/>
                      <a:pt x="8348" y="480"/>
                      <a:pt x="8359" y="457"/>
                    </a:cubicBezTo>
                    <a:cubicBezTo>
                      <a:pt x="8359" y="457"/>
                      <a:pt x="8359" y="457"/>
                      <a:pt x="8390" y="487"/>
                    </a:cubicBezTo>
                    <a:cubicBezTo>
                      <a:pt x="8390" y="487"/>
                      <a:pt x="8390" y="487"/>
                      <a:pt x="8450" y="426"/>
                    </a:cubicBezTo>
                    <a:lnTo>
                      <a:pt x="8542" y="426"/>
                    </a:lnTo>
                    <a:cubicBezTo>
                      <a:pt x="8572" y="426"/>
                      <a:pt x="8572" y="366"/>
                      <a:pt x="8572" y="366"/>
                    </a:cubicBezTo>
                    <a:lnTo>
                      <a:pt x="8602" y="366"/>
                    </a:lnTo>
                    <a:cubicBezTo>
                      <a:pt x="8602" y="396"/>
                      <a:pt x="8663" y="396"/>
                      <a:pt x="8754" y="396"/>
                    </a:cubicBezTo>
                    <a:cubicBezTo>
                      <a:pt x="8845" y="396"/>
                      <a:pt x="8937" y="396"/>
                      <a:pt x="8967" y="426"/>
                    </a:cubicBezTo>
                    <a:cubicBezTo>
                      <a:pt x="8967" y="426"/>
                      <a:pt x="8967" y="426"/>
                      <a:pt x="8967" y="396"/>
                    </a:cubicBezTo>
                    <a:cubicBezTo>
                      <a:pt x="8986" y="338"/>
                      <a:pt x="8993" y="317"/>
                      <a:pt x="9004" y="317"/>
                    </a:cubicBezTo>
                    <a:cubicBezTo>
                      <a:pt x="9010" y="317"/>
                      <a:pt x="9017" y="324"/>
                      <a:pt x="9028" y="335"/>
                    </a:cubicBezTo>
                    <a:cubicBezTo>
                      <a:pt x="9028" y="366"/>
                      <a:pt x="9043" y="381"/>
                      <a:pt x="9058" y="381"/>
                    </a:cubicBezTo>
                    <a:cubicBezTo>
                      <a:pt x="9073" y="381"/>
                      <a:pt x="9089" y="366"/>
                      <a:pt x="9089" y="335"/>
                    </a:cubicBezTo>
                    <a:lnTo>
                      <a:pt x="9089" y="366"/>
                    </a:lnTo>
                    <a:cubicBezTo>
                      <a:pt x="9100" y="389"/>
                      <a:pt x="9112" y="399"/>
                      <a:pt x="9123" y="399"/>
                    </a:cubicBezTo>
                    <a:cubicBezTo>
                      <a:pt x="9142" y="399"/>
                      <a:pt x="9161" y="373"/>
                      <a:pt x="9180" y="335"/>
                    </a:cubicBezTo>
                    <a:cubicBezTo>
                      <a:pt x="9180" y="357"/>
                      <a:pt x="9195" y="378"/>
                      <a:pt x="9204" y="378"/>
                    </a:cubicBezTo>
                    <a:cubicBezTo>
                      <a:pt x="9208" y="378"/>
                      <a:pt x="9210" y="374"/>
                      <a:pt x="9210" y="366"/>
                    </a:cubicBezTo>
                    <a:cubicBezTo>
                      <a:pt x="9210" y="366"/>
                      <a:pt x="9210" y="366"/>
                      <a:pt x="9241" y="426"/>
                    </a:cubicBezTo>
                    <a:lnTo>
                      <a:pt x="9271" y="426"/>
                    </a:lnTo>
                    <a:cubicBezTo>
                      <a:pt x="9271" y="426"/>
                      <a:pt x="9301" y="426"/>
                      <a:pt x="9301" y="396"/>
                    </a:cubicBezTo>
                    <a:cubicBezTo>
                      <a:pt x="9301" y="366"/>
                      <a:pt x="9301" y="366"/>
                      <a:pt x="9332" y="366"/>
                    </a:cubicBezTo>
                    <a:cubicBezTo>
                      <a:pt x="9332" y="357"/>
                      <a:pt x="9332" y="346"/>
                      <a:pt x="9332" y="335"/>
                    </a:cubicBezTo>
                    <a:cubicBezTo>
                      <a:pt x="9332" y="305"/>
                      <a:pt x="9301" y="274"/>
                      <a:pt x="9332" y="274"/>
                    </a:cubicBezTo>
                    <a:cubicBezTo>
                      <a:pt x="9332" y="274"/>
                      <a:pt x="9332" y="214"/>
                      <a:pt x="9332" y="183"/>
                    </a:cubicBezTo>
                    <a:cubicBezTo>
                      <a:pt x="9332" y="122"/>
                      <a:pt x="9332" y="92"/>
                      <a:pt x="9301" y="62"/>
                    </a:cubicBezTo>
                    <a:cubicBezTo>
                      <a:pt x="9266" y="44"/>
                      <a:pt x="9231" y="26"/>
                      <a:pt x="9208" y="26"/>
                    </a:cubicBezTo>
                    <a:cubicBezTo>
                      <a:pt x="9191" y="26"/>
                      <a:pt x="9180" y="36"/>
                      <a:pt x="9180" y="62"/>
                    </a:cubicBezTo>
                    <a:cubicBezTo>
                      <a:pt x="9180" y="62"/>
                      <a:pt x="9180" y="92"/>
                      <a:pt x="9180" y="92"/>
                    </a:cubicBezTo>
                    <a:cubicBezTo>
                      <a:pt x="9149" y="92"/>
                      <a:pt x="9149" y="62"/>
                      <a:pt x="9149" y="62"/>
                    </a:cubicBezTo>
                    <a:cubicBezTo>
                      <a:pt x="9119" y="31"/>
                      <a:pt x="9089" y="31"/>
                      <a:pt x="8997" y="31"/>
                    </a:cubicBezTo>
                    <a:cubicBezTo>
                      <a:pt x="8967" y="46"/>
                      <a:pt x="8937" y="54"/>
                      <a:pt x="8914" y="54"/>
                    </a:cubicBezTo>
                    <a:cubicBezTo>
                      <a:pt x="8891" y="54"/>
                      <a:pt x="8876" y="46"/>
                      <a:pt x="8876" y="31"/>
                    </a:cubicBezTo>
                    <a:cubicBezTo>
                      <a:pt x="8845" y="1"/>
                      <a:pt x="8845" y="1"/>
                      <a:pt x="8845" y="1"/>
                    </a:cubicBezTo>
                    <a:close/>
                    <a:moveTo>
                      <a:pt x="730" y="6475"/>
                    </a:moveTo>
                    <a:lnTo>
                      <a:pt x="699" y="6505"/>
                    </a:lnTo>
                    <a:cubicBezTo>
                      <a:pt x="699" y="6505"/>
                      <a:pt x="730" y="6505"/>
                      <a:pt x="760" y="6536"/>
                    </a:cubicBezTo>
                    <a:cubicBezTo>
                      <a:pt x="791" y="6505"/>
                      <a:pt x="760" y="6505"/>
                      <a:pt x="730" y="64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5"/>
              <p:cNvSpPr/>
              <p:nvPr/>
            </p:nvSpPr>
            <p:spPr>
              <a:xfrm>
                <a:off x="7075125" y="1713525"/>
                <a:ext cx="260650" cy="240450"/>
              </a:xfrm>
              <a:custGeom>
                <a:avLst/>
                <a:gdLst/>
                <a:ahLst/>
                <a:cxnLst/>
                <a:rect l="l" t="t" r="r" b="b"/>
                <a:pathLst>
                  <a:path w="10426" h="9618" extrusionOk="0">
                    <a:moveTo>
                      <a:pt x="3060" y="0"/>
                    </a:moveTo>
                    <a:cubicBezTo>
                      <a:pt x="2968" y="0"/>
                      <a:pt x="2876" y="24"/>
                      <a:pt x="2796" y="73"/>
                    </a:cubicBezTo>
                    <a:cubicBezTo>
                      <a:pt x="1307" y="894"/>
                      <a:pt x="334" y="2414"/>
                      <a:pt x="213" y="4116"/>
                    </a:cubicBezTo>
                    <a:cubicBezTo>
                      <a:pt x="0" y="6912"/>
                      <a:pt x="2097" y="9374"/>
                      <a:pt x="4894" y="9618"/>
                    </a:cubicBezTo>
                    <a:lnTo>
                      <a:pt x="5319" y="9618"/>
                    </a:lnTo>
                    <a:cubicBezTo>
                      <a:pt x="6535" y="9618"/>
                      <a:pt x="7690" y="9192"/>
                      <a:pt x="8632" y="8402"/>
                    </a:cubicBezTo>
                    <a:cubicBezTo>
                      <a:pt x="9666" y="7520"/>
                      <a:pt x="10304" y="6274"/>
                      <a:pt x="10395" y="4906"/>
                    </a:cubicBezTo>
                    <a:cubicBezTo>
                      <a:pt x="10426" y="4602"/>
                      <a:pt x="10183" y="4359"/>
                      <a:pt x="9879" y="4329"/>
                    </a:cubicBezTo>
                    <a:cubicBezTo>
                      <a:pt x="9859" y="4327"/>
                      <a:pt x="9840" y="4326"/>
                      <a:pt x="9821" y="4326"/>
                    </a:cubicBezTo>
                    <a:cubicBezTo>
                      <a:pt x="9545" y="4326"/>
                      <a:pt x="9330" y="4531"/>
                      <a:pt x="9301" y="4815"/>
                    </a:cubicBezTo>
                    <a:cubicBezTo>
                      <a:pt x="9210" y="5879"/>
                      <a:pt x="8724" y="6852"/>
                      <a:pt x="7903" y="7551"/>
                    </a:cubicBezTo>
                    <a:cubicBezTo>
                      <a:pt x="7146" y="8196"/>
                      <a:pt x="6207" y="8530"/>
                      <a:pt x="5231" y="8530"/>
                    </a:cubicBezTo>
                    <a:cubicBezTo>
                      <a:pt x="5149" y="8530"/>
                      <a:pt x="5067" y="8528"/>
                      <a:pt x="4985" y="8523"/>
                    </a:cubicBezTo>
                    <a:cubicBezTo>
                      <a:pt x="2796" y="8341"/>
                      <a:pt x="1125" y="6396"/>
                      <a:pt x="1307" y="4207"/>
                    </a:cubicBezTo>
                    <a:cubicBezTo>
                      <a:pt x="1429" y="2870"/>
                      <a:pt x="2158" y="1684"/>
                      <a:pt x="3344" y="1016"/>
                    </a:cubicBezTo>
                    <a:cubicBezTo>
                      <a:pt x="3587" y="864"/>
                      <a:pt x="3678" y="529"/>
                      <a:pt x="3526" y="286"/>
                    </a:cubicBezTo>
                    <a:cubicBezTo>
                      <a:pt x="3444" y="102"/>
                      <a:pt x="3251" y="0"/>
                      <a:pt x="3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5"/>
              <p:cNvSpPr/>
              <p:nvPr/>
            </p:nvSpPr>
            <p:spPr>
              <a:xfrm>
                <a:off x="6731650" y="1946350"/>
                <a:ext cx="70675" cy="94250"/>
              </a:xfrm>
              <a:custGeom>
                <a:avLst/>
                <a:gdLst/>
                <a:ahLst/>
                <a:cxnLst/>
                <a:rect l="l" t="t" r="r" b="b"/>
                <a:pathLst>
                  <a:path w="2827" h="3770" extrusionOk="0">
                    <a:moveTo>
                      <a:pt x="2827" y="1"/>
                    </a:moveTo>
                    <a:lnTo>
                      <a:pt x="91" y="426"/>
                    </a:lnTo>
                    <a:lnTo>
                      <a:pt x="0" y="3770"/>
                    </a:lnTo>
                    <a:lnTo>
                      <a:pt x="28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5"/>
              <p:cNvSpPr/>
              <p:nvPr/>
            </p:nvSpPr>
            <p:spPr>
              <a:xfrm>
                <a:off x="3116275" y="3292875"/>
                <a:ext cx="1705225" cy="687725"/>
              </a:xfrm>
              <a:custGeom>
                <a:avLst/>
                <a:gdLst/>
                <a:ahLst/>
                <a:cxnLst/>
                <a:rect l="l" t="t" r="r" b="b"/>
                <a:pathLst>
                  <a:path w="68209" h="27509" extrusionOk="0">
                    <a:moveTo>
                      <a:pt x="974" y="1"/>
                    </a:moveTo>
                    <a:cubicBezTo>
                      <a:pt x="426" y="1"/>
                      <a:pt x="1" y="426"/>
                      <a:pt x="1" y="973"/>
                    </a:cubicBezTo>
                    <a:lnTo>
                      <a:pt x="1" y="24196"/>
                    </a:lnTo>
                    <a:cubicBezTo>
                      <a:pt x="1" y="26019"/>
                      <a:pt x="1490" y="27509"/>
                      <a:pt x="3314" y="27509"/>
                    </a:cubicBezTo>
                    <a:lnTo>
                      <a:pt x="64896" y="27509"/>
                    </a:lnTo>
                    <a:cubicBezTo>
                      <a:pt x="66719" y="27509"/>
                      <a:pt x="68209" y="26019"/>
                      <a:pt x="68209" y="24196"/>
                    </a:cubicBezTo>
                    <a:lnTo>
                      <a:pt x="68209" y="973"/>
                    </a:lnTo>
                    <a:cubicBezTo>
                      <a:pt x="68209" y="426"/>
                      <a:pt x="67783" y="1"/>
                      <a:pt x="67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5"/>
              <p:cNvSpPr/>
              <p:nvPr/>
            </p:nvSpPr>
            <p:spPr>
              <a:xfrm>
                <a:off x="3117050" y="3288325"/>
                <a:ext cx="1703700" cy="177825"/>
              </a:xfrm>
              <a:custGeom>
                <a:avLst/>
                <a:gdLst/>
                <a:ahLst/>
                <a:cxnLst/>
                <a:rect l="l" t="t" r="r" b="b"/>
                <a:pathLst>
                  <a:path w="68148" h="7113" extrusionOk="0">
                    <a:moveTo>
                      <a:pt x="943" y="0"/>
                    </a:moveTo>
                    <a:cubicBezTo>
                      <a:pt x="426" y="0"/>
                      <a:pt x="0" y="426"/>
                      <a:pt x="0" y="943"/>
                    </a:cubicBezTo>
                    <a:lnTo>
                      <a:pt x="0" y="7113"/>
                    </a:lnTo>
                    <a:lnTo>
                      <a:pt x="68147" y="7113"/>
                    </a:lnTo>
                    <a:lnTo>
                      <a:pt x="68147" y="943"/>
                    </a:lnTo>
                    <a:cubicBezTo>
                      <a:pt x="68147" y="426"/>
                      <a:pt x="67722" y="0"/>
                      <a:pt x="6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5"/>
              <p:cNvSpPr/>
              <p:nvPr/>
            </p:nvSpPr>
            <p:spPr>
              <a:xfrm>
                <a:off x="3310100" y="3585025"/>
                <a:ext cx="1329025" cy="241825"/>
              </a:xfrm>
              <a:custGeom>
                <a:avLst/>
                <a:gdLst/>
                <a:ahLst/>
                <a:cxnLst/>
                <a:rect l="l" t="t" r="r" b="b"/>
                <a:pathLst>
                  <a:path w="53161" h="9673" extrusionOk="0">
                    <a:moveTo>
                      <a:pt x="24650" y="47"/>
                    </a:moveTo>
                    <a:lnTo>
                      <a:pt x="24498" y="78"/>
                    </a:lnTo>
                    <a:lnTo>
                      <a:pt x="24650" y="108"/>
                    </a:lnTo>
                    <a:cubicBezTo>
                      <a:pt x="24802" y="108"/>
                      <a:pt x="24802" y="78"/>
                      <a:pt x="24802" y="47"/>
                    </a:cubicBezTo>
                    <a:close/>
                    <a:moveTo>
                      <a:pt x="40091" y="138"/>
                    </a:moveTo>
                    <a:cubicBezTo>
                      <a:pt x="40091" y="138"/>
                      <a:pt x="40091" y="138"/>
                      <a:pt x="40091" y="138"/>
                    </a:cubicBezTo>
                    <a:lnTo>
                      <a:pt x="40091" y="138"/>
                    </a:lnTo>
                    <a:lnTo>
                      <a:pt x="40091" y="139"/>
                    </a:lnTo>
                    <a:cubicBezTo>
                      <a:pt x="40091" y="138"/>
                      <a:pt x="40091" y="138"/>
                      <a:pt x="40091" y="138"/>
                    </a:cubicBezTo>
                    <a:close/>
                    <a:moveTo>
                      <a:pt x="29665" y="230"/>
                    </a:moveTo>
                    <a:cubicBezTo>
                      <a:pt x="29817" y="230"/>
                      <a:pt x="29787" y="260"/>
                      <a:pt x="29787" y="260"/>
                    </a:cubicBezTo>
                    <a:cubicBezTo>
                      <a:pt x="29787" y="260"/>
                      <a:pt x="29787" y="291"/>
                      <a:pt x="29665" y="291"/>
                    </a:cubicBezTo>
                    <a:cubicBezTo>
                      <a:pt x="29665" y="291"/>
                      <a:pt x="29513" y="260"/>
                      <a:pt x="29513" y="230"/>
                    </a:cubicBezTo>
                    <a:close/>
                    <a:moveTo>
                      <a:pt x="11063" y="260"/>
                    </a:moveTo>
                    <a:cubicBezTo>
                      <a:pt x="11063" y="291"/>
                      <a:pt x="11032" y="321"/>
                      <a:pt x="10911" y="321"/>
                    </a:cubicBezTo>
                    <a:lnTo>
                      <a:pt x="10759" y="321"/>
                    </a:lnTo>
                    <a:cubicBezTo>
                      <a:pt x="10759" y="291"/>
                      <a:pt x="10911" y="260"/>
                      <a:pt x="10911" y="260"/>
                    </a:cubicBezTo>
                    <a:close/>
                    <a:moveTo>
                      <a:pt x="25847" y="268"/>
                    </a:moveTo>
                    <a:cubicBezTo>
                      <a:pt x="25896" y="268"/>
                      <a:pt x="25926" y="275"/>
                      <a:pt x="25926" y="291"/>
                    </a:cubicBezTo>
                    <a:cubicBezTo>
                      <a:pt x="25926" y="321"/>
                      <a:pt x="25926" y="321"/>
                      <a:pt x="25774" y="321"/>
                    </a:cubicBezTo>
                    <a:cubicBezTo>
                      <a:pt x="25501" y="321"/>
                      <a:pt x="25501" y="321"/>
                      <a:pt x="25653" y="291"/>
                    </a:cubicBezTo>
                    <a:cubicBezTo>
                      <a:pt x="25729" y="275"/>
                      <a:pt x="25797" y="268"/>
                      <a:pt x="25847" y="268"/>
                    </a:cubicBezTo>
                    <a:close/>
                    <a:moveTo>
                      <a:pt x="26808" y="291"/>
                    </a:moveTo>
                    <a:cubicBezTo>
                      <a:pt x="26929" y="291"/>
                      <a:pt x="26929" y="291"/>
                      <a:pt x="26929" y="321"/>
                    </a:cubicBezTo>
                    <a:lnTo>
                      <a:pt x="26777" y="321"/>
                    </a:lnTo>
                    <a:lnTo>
                      <a:pt x="26656" y="291"/>
                    </a:lnTo>
                    <a:close/>
                    <a:moveTo>
                      <a:pt x="28236" y="291"/>
                    </a:moveTo>
                    <a:cubicBezTo>
                      <a:pt x="28358" y="291"/>
                      <a:pt x="28358" y="291"/>
                      <a:pt x="28358" y="321"/>
                    </a:cubicBezTo>
                    <a:lnTo>
                      <a:pt x="28236" y="321"/>
                    </a:lnTo>
                    <a:lnTo>
                      <a:pt x="28084" y="291"/>
                    </a:lnTo>
                    <a:close/>
                    <a:moveTo>
                      <a:pt x="35502" y="218"/>
                    </a:moveTo>
                    <a:cubicBezTo>
                      <a:pt x="35520" y="218"/>
                      <a:pt x="35531" y="222"/>
                      <a:pt x="35531" y="230"/>
                    </a:cubicBezTo>
                    <a:cubicBezTo>
                      <a:pt x="35531" y="230"/>
                      <a:pt x="35531" y="291"/>
                      <a:pt x="35379" y="321"/>
                    </a:cubicBezTo>
                    <a:cubicBezTo>
                      <a:pt x="35379" y="321"/>
                      <a:pt x="35312" y="334"/>
                      <a:pt x="35267" y="334"/>
                    </a:cubicBezTo>
                    <a:cubicBezTo>
                      <a:pt x="35244" y="334"/>
                      <a:pt x="35227" y="331"/>
                      <a:pt x="35227" y="321"/>
                    </a:cubicBezTo>
                    <a:lnTo>
                      <a:pt x="35227" y="291"/>
                    </a:lnTo>
                    <a:cubicBezTo>
                      <a:pt x="35339" y="246"/>
                      <a:pt x="35450" y="218"/>
                      <a:pt x="35502" y="218"/>
                    </a:cubicBezTo>
                    <a:close/>
                    <a:moveTo>
                      <a:pt x="5044" y="291"/>
                    </a:moveTo>
                    <a:cubicBezTo>
                      <a:pt x="5318" y="291"/>
                      <a:pt x="5318" y="291"/>
                      <a:pt x="5318" y="321"/>
                    </a:cubicBezTo>
                    <a:cubicBezTo>
                      <a:pt x="5318" y="351"/>
                      <a:pt x="5044" y="351"/>
                      <a:pt x="4892" y="351"/>
                    </a:cubicBezTo>
                    <a:cubicBezTo>
                      <a:pt x="4741" y="321"/>
                      <a:pt x="4892" y="291"/>
                      <a:pt x="5044" y="291"/>
                    </a:cubicBezTo>
                    <a:close/>
                    <a:moveTo>
                      <a:pt x="27851" y="399"/>
                    </a:moveTo>
                    <a:cubicBezTo>
                      <a:pt x="27834" y="399"/>
                      <a:pt x="27801" y="402"/>
                      <a:pt x="27750" y="412"/>
                    </a:cubicBezTo>
                    <a:cubicBezTo>
                      <a:pt x="27851" y="412"/>
                      <a:pt x="27885" y="399"/>
                      <a:pt x="27851" y="399"/>
                    </a:cubicBezTo>
                    <a:close/>
                    <a:moveTo>
                      <a:pt x="26325" y="488"/>
                    </a:moveTo>
                    <a:cubicBezTo>
                      <a:pt x="26323" y="493"/>
                      <a:pt x="26321" y="498"/>
                      <a:pt x="26321" y="503"/>
                    </a:cubicBezTo>
                    <a:cubicBezTo>
                      <a:pt x="26330" y="505"/>
                      <a:pt x="26337" y="506"/>
                      <a:pt x="26343" y="508"/>
                    </a:cubicBezTo>
                    <a:lnTo>
                      <a:pt x="26343" y="508"/>
                    </a:lnTo>
                    <a:cubicBezTo>
                      <a:pt x="26336" y="503"/>
                      <a:pt x="26329" y="496"/>
                      <a:pt x="26325" y="488"/>
                    </a:cubicBezTo>
                    <a:close/>
                    <a:moveTo>
                      <a:pt x="26343" y="508"/>
                    </a:moveTo>
                    <a:cubicBezTo>
                      <a:pt x="26359" y="518"/>
                      <a:pt x="26379" y="523"/>
                      <a:pt x="26386" y="523"/>
                    </a:cubicBezTo>
                    <a:cubicBezTo>
                      <a:pt x="26394" y="523"/>
                      <a:pt x="26387" y="518"/>
                      <a:pt x="26343" y="508"/>
                    </a:cubicBezTo>
                    <a:close/>
                    <a:moveTo>
                      <a:pt x="303" y="5792"/>
                    </a:moveTo>
                    <a:cubicBezTo>
                      <a:pt x="333" y="5792"/>
                      <a:pt x="364" y="5792"/>
                      <a:pt x="364" y="5944"/>
                    </a:cubicBezTo>
                    <a:lnTo>
                      <a:pt x="333" y="6096"/>
                    </a:lnTo>
                    <a:lnTo>
                      <a:pt x="303" y="5944"/>
                    </a:lnTo>
                    <a:lnTo>
                      <a:pt x="303" y="5792"/>
                    </a:lnTo>
                    <a:close/>
                    <a:moveTo>
                      <a:pt x="90" y="7646"/>
                    </a:moveTo>
                    <a:cubicBezTo>
                      <a:pt x="120" y="7646"/>
                      <a:pt x="181" y="7646"/>
                      <a:pt x="181" y="7798"/>
                    </a:cubicBezTo>
                    <a:lnTo>
                      <a:pt x="181" y="7950"/>
                    </a:lnTo>
                    <a:cubicBezTo>
                      <a:pt x="120" y="7950"/>
                      <a:pt x="90" y="7798"/>
                      <a:pt x="90" y="7798"/>
                    </a:cubicBezTo>
                    <a:lnTo>
                      <a:pt x="90" y="7646"/>
                    </a:lnTo>
                    <a:close/>
                    <a:moveTo>
                      <a:pt x="52948" y="7920"/>
                    </a:moveTo>
                    <a:cubicBezTo>
                      <a:pt x="53009" y="7920"/>
                      <a:pt x="53039" y="7920"/>
                      <a:pt x="53039" y="8072"/>
                    </a:cubicBezTo>
                    <a:cubicBezTo>
                      <a:pt x="53070" y="8209"/>
                      <a:pt x="53070" y="8277"/>
                      <a:pt x="53051" y="8277"/>
                    </a:cubicBezTo>
                    <a:cubicBezTo>
                      <a:pt x="53032" y="8277"/>
                      <a:pt x="52994" y="8209"/>
                      <a:pt x="52948" y="8072"/>
                    </a:cubicBezTo>
                    <a:cubicBezTo>
                      <a:pt x="52887" y="7920"/>
                      <a:pt x="52887" y="7920"/>
                      <a:pt x="52948" y="7920"/>
                    </a:cubicBezTo>
                    <a:close/>
                    <a:moveTo>
                      <a:pt x="18807" y="8477"/>
                    </a:moveTo>
                    <a:cubicBezTo>
                      <a:pt x="18749" y="8477"/>
                      <a:pt x="18660" y="8492"/>
                      <a:pt x="18571" y="8528"/>
                    </a:cubicBezTo>
                    <a:cubicBezTo>
                      <a:pt x="18571" y="8558"/>
                      <a:pt x="18571" y="8558"/>
                      <a:pt x="18723" y="8558"/>
                    </a:cubicBezTo>
                    <a:cubicBezTo>
                      <a:pt x="18723" y="8558"/>
                      <a:pt x="18875" y="8528"/>
                      <a:pt x="18875" y="8497"/>
                    </a:cubicBezTo>
                    <a:cubicBezTo>
                      <a:pt x="18875" y="8485"/>
                      <a:pt x="18848" y="8477"/>
                      <a:pt x="18807" y="8477"/>
                    </a:cubicBezTo>
                    <a:close/>
                    <a:moveTo>
                      <a:pt x="50334" y="8740"/>
                    </a:moveTo>
                    <a:cubicBezTo>
                      <a:pt x="50182" y="8740"/>
                      <a:pt x="50182" y="8771"/>
                      <a:pt x="50182" y="8801"/>
                    </a:cubicBezTo>
                    <a:lnTo>
                      <a:pt x="50334" y="8801"/>
                    </a:lnTo>
                    <a:cubicBezTo>
                      <a:pt x="50334" y="8801"/>
                      <a:pt x="50486" y="8771"/>
                      <a:pt x="50486" y="8740"/>
                    </a:cubicBezTo>
                    <a:close/>
                    <a:moveTo>
                      <a:pt x="25464" y="9095"/>
                    </a:moveTo>
                    <a:cubicBezTo>
                      <a:pt x="25416" y="9099"/>
                      <a:pt x="25355" y="9105"/>
                      <a:pt x="25288" y="9105"/>
                    </a:cubicBezTo>
                    <a:lnTo>
                      <a:pt x="25410" y="9105"/>
                    </a:lnTo>
                    <a:cubicBezTo>
                      <a:pt x="25428" y="9102"/>
                      <a:pt x="25446" y="9098"/>
                      <a:pt x="25464" y="9095"/>
                    </a:cubicBezTo>
                    <a:close/>
                    <a:moveTo>
                      <a:pt x="39148" y="9075"/>
                    </a:moveTo>
                    <a:cubicBezTo>
                      <a:pt x="39027" y="9075"/>
                      <a:pt x="38875" y="9105"/>
                      <a:pt x="38875" y="9105"/>
                    </a:cubicBezTo>
                    <a:cubicBezTo>
                      <a:pt x="38875" y="9136"/>
                      <a:pt x="39027" y="9136"/>
                      <a:pt x="39148" y="9136"/>
                    </a:cubicBezTo>
                    <a:cubicBezTo>
                      <a:pt x="39237" y="9145"/>
                      <a:pt x="39313" y="9148"/>
                      <a:pt x="39376" y="9148"/>
                    </a:cubicBezTo>
                    <a:cubicBezTo>
                      <a:pt x="39528" y="9148"/>
                      <a:pt x="39604" y="9127"/>
                      <a:pt x="39604" y="9105"/>
                    </a:cubicBezTo>
                    <a:cubicBezTo>
                      <a:pt x="39604" y="9075"/>
                      <a:pt x="39452" y="9075"/>
                      <a:pt x="39148" y="9075"/>
                    </a:cubicBezTo>
                    <a:close/>
                    <a:moveTo>
                      <a:pt x="5105" y="9136"/>
                    </a:moveTo>
                    <a:cubicBezTo>
                      <a:pt x="5067" y="9136"/>
                      <a:pt x="5039" y="9137"/>
                      <a:pt x="5018" y="9141"/>
                    </a:cubicBezTo>
                    <a:lnTo>
                      <a:pt x="5018" y="9141"/>
                    </a:lnTo>
                    <a:cubicBezTo>
                      <a:pt x="5078" y="9146"/>
                      <a:pt x="5147" y="9155"/>
                      <a:pt x="5227" y="9166"/>
                    </a:cubicBezTo>
                    <a:cubicBezTo>
                      <a:pt x="5232" y="9167"/>
                      <a:pt x="5237" y="9168"/>
                      <a:pt x="5242" y="9169"/>
                    </a:cubicBezTo>
                    <a:lnTo>
                      <a:pt x="5242" y="9169"/>
                    </a:lnTo>
                    <a:lnTo>
                      <a:pt x="5257" y="9166"/>
                    </a:lnTo>
                    <a:lnTo>
                      <a:pt x="5105" y="9136"/>
                    </a:lnTo>
                    <a:close/>
                    <a:moveTo>
                      <a:pt x="20425" y="9166"/>
                    </a:moveTo>
                    <a:cubicBezTo>
                      <a:pt x="20391" y="9166"/>
                      <a:pt x="20365" y="9167"/>
                      <a:pt x="20345" y="9170"/>
                    </a:cubicBezTo>
                    <a:lnTo>
                      <a:pt x="20345" y="9170"/>
                    </a:lnTo>
                    <a:cubicBezTo>
                      <a:pt x="20365" y="9177"/>
                      <a:pt x="20381" y="9181"/>
                      <a:pt x="20398" y="9181"/>
                    </a:cubicBezTo>
                    <a:cubicBezTo>
                      <a:pt x="20417" y="9181"/>
                      <a:pt x="20437" y="9176"/>
                      <a:pt x="20465" y="9167"/>
                    </a:cubicBezTo>
                    <a:lnTo>
                      <a:pt x="20465" y="9167"/>
                    </a:lnTo>
                    <a:cubicBezTo>
                      <a:pt x="20451" y="9166"/>
                      <a:pt x="20438" y="9166"/>
                      <a:pt x="20425" y="9166"/>
                    </a:cubicBezTo>
                    <a:close/>
                    <a:moveTo>
                      <a:pt x="40455" y="9136"/>
                    </a:moveTo>
                    <a:cubicBezTo>
                      <a:pt x="40455" y="9166"/>
                      <a:pt x="40152" y="9196"/>
                      <a:pt x="40030" y="9196"/>
                    </a:cubicBezTo>
                    <a:cubicBezTo>
                      <a:pt x="39878" y="9196"/>
                      <a:pt x="39878" y="9166"/>
                      <a:pt x="40152" y="9136"/>
                    </a:cubicBezTo>
                    <a:close/>
                    <a:moveTo>
                      <a:pt x="17958" y="9196"/>
                    </a:moveTo>
                    <a:lnTo>
                      <a:pt x="17958" y="9196"/>
                    </a:lnTo>
                    <a:cubicBezTo>
                      <a:pt x="17960" y="9196"/>
                      <a:pt x="17961" y="9196"/>
                      <a:pt x="17963" y="9196"/>
                    </a:cubicBezTo>
                    <a:cubicBezTo>
                      <a:pt x="17999" y="9211"/>
                      <a:pt x="18035" y="9219"/>
                      <a:pt x="18070" y="9222"/>
                    </a:cubicBezTo>
                    <a:lnTo>
                      <a:pt x="18070" y="9222"/>
                    </a:lnTo>
                    <a:cubicBezTo>
                      <a:pt x="18077" y="9218"/>
                      <a:pt x="18047" y="9210"/>
                      <a:pt x="17993" y="9196"/>
                    </a:cubicBezTo>
                    <a:cubicBezTo>
                      <a:pt x="17981" y="9196"/>
                      <a:pt x="17970" y="9196"/>
                      <a:pt x="17958" y="9196"/>
                    </a:cubicBezTo>
                    <a:close/>
                    <a:moveTo>
                      <a:pt x="28419" y="9166"/>
                    </a:moveTo>
                    <a:cubicBezTo>
                      <a:pt x="28419" y="9227"/>
                      <a:pt x="28297" y="9257"/>
                      <a:pt x="28297" y="9257"/>
                    </a:cubicBezTo>
                    <a:lnTo>
                      <a:pt x="28145" y="9257"/>
                    </a:lnTo>
                    <a:cubicBezTo>
                      <a:pt x="28145" y="9227"/>
                      <a:pt x="28145" y="9166"/>
                      <a:pt x="28297" y="9166"/>
                    </a:cubicBezTo>
                    <a:close/>
                    <a:moveTo>
                      <a:pt x="14406" y="9227"/>
                    </a:moveTo>
                    <a:lnTo>
                      <a:pt x="14558" y="9257"/>
                    </a:lnTo>
                    <a:lnTo>
                      <a:pt x="14406" y="9288"/>
                    </a:lnTo>
                    <a:lnTo>
                      <a:pt x="14254" y="9288"/>
                    </a:lnTo>
                    <a:cubicBezTo>
                      <a:pt x="14254" y="9257"/>
                      <a:pt x="14254" y="9227"/>
                      <a:pt x="14406" y="9227"/>
                    </a:cubicBezTo>
                    <a:close/>
                    <a:moveTo>
                      <a:pt x="33009" y="9166"/>
                    </a:moveTo>
                    <a:lnTo>
                      <a:pt x="32705" y="9227"/>
                    </a:lnTo>
                    <a:cubicBezTo>
                      <a:pt x="32554" y="9277"/>
                      <a:pt x="32486" y="9300"/>
                      <a:pt x="32456" y="9300"/>
                    </a:cubicBezTo>
                    <a:cubicBezTo>
                      <a:pt x="32431" y="9300"/>
                      <a:pt x="32431" y="9285"/>
                      <a:pt x="32431" y="9257"/>
                    </a:cubicBezTo>
                    <a:cubicBezTo>
                      <a:pt x="32431" y="9227"/>
                      <a:pt x="32431" y="9196"/>
                      <a:pt x="32705" y="9166"/>
                    </a:cubicBezTo>
                    <a:close/>
                    <a:moveTo>
                      <a:pt x="15259" y="9242"/>
                    </a:moveTo>
                    <a:cubicBezTo>
                      <a:pt x="15298" y="9251"/>
                      <a:pt x="15340" y="9257"/>
                      <a:pt x="15379" y="9257"/>
                    </a:cubicBezTo>
                    <a:cubicBezTo>
                      <a:pt x="15424" y="9257"/>
                      <a:pt x="15470" y="9257"/>
                      <a:pt x="15507" y="9256"/>
                    </a:cubicBezTo>
                    <a:lnTo>
                      <a:pt x="15507" y="9256"/>
                    </a:lnTo>
                    <a:cubicBezTo>
                      <a:pt x="15529" y="9265"/>
                      <a:pt x="15542" y="9276"/>
                      <a:pt x="15531" y="9288"/>
                    </a:cubicBezTo>
                    <a:cubicBezTo>
                      <a:pt x="15531" y="9300"/>
                      <a:pt x="15510" y="9308"/>
                      <a:pt x="15475" y="9308"/>
                    </a:cubicBezTo>
                    <a:cubicBezTo>
                      <a:pt x="15425" y="9308"/>
                      <a:pt x="15346" y="9293"/>
                      <a:pt x="15257" y="9257"/>
                    </a:cubicBezTo>
                    <a:cubicBezTo>
                      <a:pt x="15257" y="9251"/>
                      <a:pt x="15257" y="9246"/>
                      <a:pt x="15259" y="9242"/>
                    </a:cubicBezTo>
                    <a:close/>
                    <a:moveTo>
                      <a:pt x="48176" y="9166"/>
                    </a:moveTo>
                    <a:cubicBezTo>
                      <a:pt x="48328" y="9166"/>
                      <a:pt x="48450" y="9227"/>
                      <a:pt x="48450" y="9257"/>
                    </a:cubicBezTo>
                    <a:cubicBezTo>
                      <a:pt x="48602" y="9318"/>
                      <a:pt x="48602" y="9318"/>
                      <a:pt x="48328" y="9318"/>
                    </a:cubicBezTo>
                    <a:cubicBezTo>
                      <a:pt x="48176" y="9318"/>
                      <a:pt x="48024" y="9318"/>
                      <a:pt x="48024" y="9288"/>
                    </a:cubicBezTo>
                    <a:lnTo>
                      <a:pt x="48176" y="9288"/>
                    </a:lnTo>
                    <a:cubicBezTo>
                      <a:pt x="48176" y="9296"/>
                      <a:pt x="48189" y="9300"/>
                      <a:pt x="48204" y="9300"/>
                    </a:cubicBezTo>
                    <a:cubicBezTo>
                      <a:pt x="48239" y="9300"/>
                      <a:pt x="48283" y="9279"/>
                      <a:pt x="48176" y="9257"/>
                    </a:cubicBezTo>
                    <a:cubicBezTo>
                      <a:pt x="48176" y="9227"/>
                      <a:pt x="48176" y="9166"/>
                      <a:pt x="48176" y="9166"/>
                    </a:cubicBezTo>
                    <a:close/>
                    <a:moveTo>
                      <a:pt x="50030" y="9257"/>
                    </a:moveTo>
                    <a:lnTo>
                      <a:pt x="50182" y="9288"/>
                    </a:lnTo>
                    <a:cubicBezTo>
                      <a:pt x="50182" y="9318"/>
                      <a:pt x="50030" y="9318"/>
                      <a:pt x="49878" y="9318"/>
                    </a:cubicBezTo>
                    <a:cubicBezTo>
                      <a:pt x="49757" y="9318"/>
                      <a:pt x="49757" y="9318"/>
                      <a:pt x="49757" y="9288"/>
                    </a:cubicBezTo>
                    <a:cubicBezTo>
                      <a:pt x="49757" y="9288"/>
                      <a:pt x="49878" y="9257"/>
                      <a:pt x="50030" y="9257"/>
                    </a:cubicBezTo>
                    <a:close/>
                    <a:moveTo>
                      <a:pt x="22978" y="9318"/>
                    </a:moveTo>
                    <a:lnTo>
                      <a:pt x="23130" y="9348"/>
                    </a:lnTo>
                    <a:lnTo>
                      <a:pt x="22978" y="9348"/>
                    </a:lnTo>
                    <a:cubicBezTo>
                      <a:pt x="22826" y="9348"/>
                      <a:pt x="22826" y="9348"/>
                      <a:pt x="22856" y="9318"/>
                    </a:cubicBezTo>
                    <a:close/>
                    <a:moveTo>
                      <a:pt x="33282" y="9288"/>
                    </a:moveTo>
                    <a:lnTo>
                      <a:pt x="33434" y="9318"/>
                    </a:lnTo>
                    <a:cubicBezTo>
                      <a:pt x="33434" y="9348"/>
                      <a:pt x="33282" y="9348"/>
                      <a:pt x="33130" y="9348"/>
                    </a:cubicBezTo>
                    <a:lnTo>
                      <a:pt x="33130" y="9318"/>
                    </a:lnTo>
                    <a:lnTo>
                      <a:pt x="33282" y="9288"/>
                    </a:lnTo>
                    <a:close/>
                    <a:moveTo>
                      <a:pt x="24407" y="9288"/>
                    </a:moveTo>
                    <a:cubicBezTo>
                      <a:pt x="24407" y="9318"/>
                      <a:pt x="24407" y="9348"/>
                      <a:pt x="24285" y="9348"/>
                    </a:cubicBezTo>
                    <a:cubicBezTo>
                      <a:pt x="24244" y="9357"/>
                      <a:pt x="24204" y="9360"/>
                      <a:pt x="24169" y="9360"/>
                    </a:cubicBezTo>
                    <a:cubicBezTo>
                      <a:pt x="24073" y="9360"/>
                      <a:pt x="24022" y="9332"/>
                      <a:pt x="24133" y="9288"/>
                    </a:cubicBezTo>
                    <a:close/>
                    <a:moveTo>
                      <a:pt x="29574" y="9288"/>
                    </a:moveTo>
                    <a:cubicBezTo>
                      <a:pt x="29726" y="9288"/>
                      <a:pt x="29574" y="9318"/>
                      <a:pt x="29422" y="9379"/>
                    </a:cubicBezTo>
                    <a:cubicBezTo>
                      <a:pt x="29309" y="9391"/>
                      <a:pt x="29242" y="9399"/>
                      <a:pt x="29212" y="9399"/>
                    </a:cubicBezTo>
                    <a:cubicBezTo>
                      <a:pt x="29169" y="9399"/>
                      <a:pt x="29199" y="9384"/>
                      <a:pt x="29270" y="9348"/>
                    </a:cubicBezTo>
                    <a:lnTo>
                      <a:pt x="29574" y="9288"/>
                    </a:lnTo>
                    <a:close/>
                    <a:moveTo>
                      <a:pt x="42661" y="0"/>
                    </a:moveTo>
                    <a:cubicBezTo>
                      <a:pt x="42607" y="0"/>
                      <a:pt x="42573" y="7"/>
                      <a:pt x="42522" y="17"/>
                    </a:cubicBezTo>
                    <a:cubicBezTo>
                      <a:pt x="42674" y="17"/>
                      <a:pt x="42674" y="78"/>
                      <a:pt x="42674" y="108"/>
                    </a:cubicBezTo>
                    <a:cubicBezTo>
                      <a:pt x="42674" y="139"/>
                      <a:pt x="42636" y="154"/>
                      <a:pt x="42579" y="154"/>
                    </a:cubicBezTo>
                    <a:cubicBezTo>
                      <a:pt x="42522" y="154"/>
                      <a:pt x="42446" y="139"/>
                      <a:pt x="42370" y="108"/>
                    </a:cubicBezTo>
                    <a:cubicBezTo>
                      <a:pt x="42383" y="70"/>
                      <a:pt x="42012" y="53"/>
                      <a:pt x="41565" y="53"/>
                    </a:cubicBezTo>
                    <a:cubicBezTo>
                      <a:pt x="40945" y="53"/>
                      <a:pt x="40180" y="85"/>
                      <a:pt x="40091" y="138"/>
                    </a:cubicBezTo>
                    <a:lnTo>
                      <a:pt x="40091" y="138"/>
                    </a:lnTo>
                    <a:cubicBezTo>
                      <a:pt x="40127" y="126"/>
                      <a:pt x="40177" y="115"/>
                      <a:pt x="40243" y="108"/>
                    </a:cubicBezTo>
                    <a:cubicBezTo>
                      <a:pt x="40395" y="108"/>
                      <a:pt x="40395" y="108"/>
                      <a:pt x="40395" y="139"/>
                    </a:cubicBezTo>
                    <a:cubicBezTo>
                      <a:pt x="40395" y="169"/>
                      <a:pt x="40243" y="230"/>
                      <a:pt x="40091" y="230"/>
                    </a:cubicBezTo>
                    <a:cubicBezTo>
                      <a:pt x="39998" y="230"/>
                      <a:pt x="39976" y="177"/>
                      <a:pt x="40091" y="138"/>
                    </a:cubicBezTo>
                    <a:lnTo>
                      <a:pt x="40091" y="138"/>
                    </a:lnTo>
                    <a:lnTo>
                      <a:pt x="40091" y="108"/>
                    </a:lnTo>
                    <a:cubicBezTo>
                      <a:pt x="40091" y="47"/>
                      <a:pt x="39939" y="47"/>
                      <a:pt x="39392" y="47"/>
                    </a:cubicBezTo>
                    <a:lnTo>
                      <a:pt x="38936" y="47"/>
                    </a:lnTo>
                    <a:cubicBezTo>
                      <a:pt x="38936" y="83"/>
                      <a:pt x="38805" y="95"/>
                      <a:pt x="38645" y="95"/>
                    </a:cubicBezTo>
                    <a:cubicBezTo>
                      <a:pt x="38399" y="95"/>
                      <a:pt x="38085" y="66"/>
                      <a:pt x="38085" y="47"/>
                    </a:cubicBezTo>
                    <a:cubicBezTo>
                      <a:pt x="37963" y="17"/>
                      <a:pt x="37963" y="17"/>
                      <a:pt x="37659" y="17"/>
                    </a:cubicBezTo>
                    <a:cubicBezTo>
                      <a:pt x="37492" y="53"/>
                      <a:pt x="37278" y="65"/>
                      <a:pt x="37080" y="65"/>
                    </a:cubicBezTo>
                    <a:cubicBezTo>
                      <a:pt x="36773" y="65"/>
                      <a:pt x="36504" y="35"/>
                      <a:pt x="36504" y="17"/>
                    </a:cubicBezTo>
                    <a:lnTo>
                      <a:pt x="36230" y="17"/>
                    </a:lnTo>
                    <a:cubicBezTo>
                      <a:pt x="36078" y="47"/>
                      <a:pt x="35805" y="47"/>
                      <a:pt x="35653" y="47"/>
                    </a:cubicBezTo>
                    <a:cubicBezTo>
                      <a:pt x="35227" y="47"/>
                      <a:pt x="35075" y="47"/>
                      <a:pt x="35227" y="78"/>
                    </a:cubicBezTo>
                    <a:cubicBezTo>
                      <a:pt x="35227" y="139"/>
                      <a:pt x="35227" y="169"/>
                      <a:pt x="35075" y="169"/>
                    </a:cubicBezTo>
                    <a:lnTo>
                      <a:pt x="35075" y="139"/>
                    </a:lnTo>
                    <a:cubicBezTo>
                      <a:pt x="35075" y="78"/>
                      <a:pt x="34650" y="78"/>
                      <a:pt x="34072" y="78"/>
                    </a:cubicBezTo>
                    <a:cubicBezTo>
                      <a:pt x="33373" y="78"/>
                      <a:pt x="33069" y="78"/>
                      <a:pt x="32948" y="47"/>
                    </a:cubicBezTo>
                    <a:lnTo>
                      <a:pt x="32796" y="78"/>
                    </a:lnTo>
                    <a:cubicBezTo>
                      <a:pt x="32720" y="108"/>
                      <a:pt x="32651" y="123"/>
                      <a:pt x="32602" y="123"/>
                    </a:cubicBezTo>
                    <a:cubicBezTo>
                      <a:pt x="32553" y="123"/>
                      <a:pt x="32522" y="108"/>
                      <a:pt x="32522" y="78"/>
                    </a:cubicBezTo>
                    <a:cubicBezTo>
                      <a:pt x="32446" y="63"/>
                      <a:pt x="32264" y="55"/>
                      <a:pt x="32066" y="55"/>
                    </a:cubicBezTo>
                    <a:cubicBezTo>
                      <a:pt x="31869" y="55"/>
                      <a:pt x="31656" y="63"/>
                      <a:pt x="31519" y="78"/>
                    </a:cubicBezTo>
                    <a:lnTo>
                      <a:pt x="31215" y="78"/>
                    </a:lnTo>
                    <a:cubicBezTo>
                      <a:pt x="31154" y="47"/>
                      <a:pt x="31018" y="32"/>
                      <a:pt x="30877" y="32"/>
                    </a:cubicBezTo>
                    <a:cubicBezTo>
                      <a:pt x="30736" y="32"/>
                      <a:pt x="30592" y="47"/>
                      <a:pt x="30516" y="78"/>
                    </a:cubicBezTo>
                    <a:cubicBezTo>
                      <a:pt x="30516" y="47"/>
                      <a:pt x="30364" y="47"/>
                      <a:pt x="30212" y="47"/>
                    </a:cubicBezTo>
                    <a:cubicBezTo>
                      <a:pt x="30075" y="63"/>
                      <a:pt x="29863" y="70"/>
                      <a:pt x="29684" y="70"/>
                    </a:cubicBezTo>
                    <a:cubicBezTo>
                      <a:pt x="29505" y="70"/>
                      <a:pt x="29361" y="63"/>
                      <a:pt x="29361" y="47"/>
                    </a:cubicBezTo>
                    <a:lnTo>
                      <a:pt x="29209" y="47"/>
                    </a:lnTo>
                    <a:cubicBezTo>
                      <a:pt x="29087" y="78"/>
                      <a:pt x="28935" y="78"/>
                      <a:pt x="28784" y="78"/>
                    </a:cubicBezTo>
                    <a:cubicBezTo>
                      <a:pt x="28662" y="78"/>
                      <a:pt x="28510" y="78"/>
                      <a:pt x="28358" y="139"/>
                    </a:cubicBezTo>
                    <a:cubicBezTo>
                      <a:pt x="28206" y="169"/>
                      <a:pt x="28084" y="169"/>
                      <a:pt x="28084" y="169"/>
                    </a:cubicBezTo>
                    <a:cubicBezTo>
                      <a:pt x="27932" y="169"/>
                      <a:pt x="28084" y="139"/>
                      <a:pt x="28206" y="78"/>
                    </a:cubicBezTo>
                    <a:cubicBezTo>
                      <a:pt x="28317" y="67"/>
                      <a:pt x="28331" y="60"/>
                      <a:pt x="28282" y="60"/>
                    </a:cubicBezTo>
                    <a:cubicBezTo>
                      <a:pt x="28198" y="60"/>
                      <a:pt x="27929" y="81"/>
                      <a:pt x="27659" y="139"/>
                    </a:cubicBezTo>
                    <a:cubicBezTo>
                      <a:pt x="27431" y="169"/>
                      <a:pt x="27317" y="184"/>
                      <a:pt x="27298" y="184"/>
                    </a:cubicBezTo>
                    <a:cubicBezTo>
                      <a:pt x="27279" y="184"/>
                      <a:pt x="27355" y="169"/>
                      <a:pt x="27507" y="139"/>
                    </a:cubicBezTo>
                    <a:cubicBezTo>
                      <a:pt x="27618" y="94"/>
                      <a:pt x="27713" y="66"/>
                      <a:pt x="27649" y="66"/>
                    </a:cubicBezTo>
                    <a:cubicBezTo>
                      <a:pt x="27625" y="66"/>
                      <a:pt x="27580" y="70"/>
                      <a:pt x="27507" y="78"/>
                    </a:cubicBezTo>
                    <a:cubicBezTo>
                      <a:pt x="27507" y="78"/>
                      <a:pt x="27203" y="78"/>
                      <a:pt x="27203" y="139"/>
                    </a:cubicBezTo>
                    <a:lnTo>
                      <a:pt x="26777" y="139"/>
                    </a:lnTo>
                    <a:cubicBezTo>
                      <a:pt x="26504" y="78"/>
                      <a:pt x="26352" y="78"/>
                      <a:pt x="26200" y="78"/>
                    </a:cubicBezTo>
                    <a:cubicBezTo>
                      <a:pt x="26139" y="108"/>
                      <a:pt x="26109" y="123"/>
                      <a:pt x="26074" y="123"/>
                    </a:cubicBezTo>
                    <a:cubicBezTo>
                      <a:pt x="26040" y="123"/>
                      <a:pt x="26002" y="108"/>
                      <a:pt x="25926" y="78"/>
                    </a:cubicBezTo>
                    <a:cubicBezTo>
                      <a:pt x="25926" y="67"/>
                      <a:pt x="25906" y="60"/>
                      <a:pt x="25880" y="60"/>
                    </a:cubicBezTo>
                    <a:cubicBezTo>
                      <a:pt x="25835" y="60"/>
                      <a:pt x="25774" y="81"/>
                      <a:pt x="25774" y="139"/>
                    </a:cubicBezTo>
                    <a:cubicBezTo>
                      <a:pt x="25714" y="154"/>
                      <a:pt x="25645" y="161"/>
                      <a:pt x="25573" y="161"/>
                    </a:cubicBezTo>
                    <a:cubicBezTo>
                      <a:pt x="25501" y="161"/>
                      <a:pt x="25425" y="154"/>
                      <a:pt x="25349" y="139"/>
                    </a:cubicBezTo>
                    <a:cubicBezTo>
                      <a:pt x="25349" y="81"/>
                      <a:pt x="25300" y="60"/>
                      <a:pt x="25264" y="60"/>
                    </a:cubicBezTo>
                    <a:cubicBezTo>
                      <a:pt x="25244" y="60"/>
                      <a:pt x="25227" y="67"/>
                      <a:pt x="25227" y="78"/>
                    </a:cubicBezTo>
                    <a:cubicBezTo>
                      <a:pt x="25075" y="139"/>
                      <a:pt x="24923" y="139"/>
                      <a:pt x="24923" y="139"/>
                    </a:cubicBezTo>
                    <a:cubicBezTo>
                      <a:pt x="24923" y="108"/>
                      <a:pt x="24589" y="108"/>
                      <a:pt x="24133" y="108"/>
                    </a:cubicBezTo>
                    <a:cubicBezTo>
                      <a:pt x="23823" y="89"/>
                      <a:pt x="23440" y="82"/>
                      <a:pt x="23038" y="79"/>
                    </a:cubicBezTo>
                    <a:lnTo>
                      <a:pt x="23038" y="79"/>
                    </a:lnTo>
                    <a:cubicBezTo>
                      <a:pt x="23069" y="82"/>
                      <a:pt x="23069" y="89"/>
                      <a:pt x="23069" y="108"/>
                    </a:cubicBezTo>
                    <a:cubicBezTo>
                      <a:pt x="23069" y="108"/>
                      <a:pt x="23069" y="139"/>
                      <a:pt x="22917" y="139"/>
                    </a:cubicBezTo>
                    <a:lnTo>
                      <a:pt x="22796" y="108"/>
                    </a:lnTo>
                    <a:cubicBezTo>
                      <a:pt x="22796" y="87"/>
                      <a:pt x="22870" y="80"/>
                      <a:pt x="22915" y="79"/>
                    </a:cubicBezTo>
                    <a:lnTo>
                      <a:pt x="22915" y="79"/>
                    </a:lnTo>
                    <a:cubicBezTo>
                      <a:pt x="22956" y="79"/>
                      <a:pt x="22997" y="79"/>
                      <a:pt x="23038" y="79"/>
                    </a:cubicBezTo>
                    <a:lnTo>
                      <a:pt x="23038" y="79"/>
                    </a:lnTo>
                    <a:cubicBezTo>
                      <a:pt x="23020" y="78"/>
                      <a:pt x="22992" y="78"/>
                      <a:pt x="22948" y="78"/>
                    </a:cubicBezTo>
                    <a:cubicBezTo>
                      <a:pt x="22948" y="78"/>
                      <a:pt x="22934" y="78"/>
                      <a:pt x="22915" y="79"/>
                    </a:cubicBezTo>
                    <a:lnTo>
                      <a:pt x="22915" y="79"/>
                    </a:lnTo>
                    <a:cubicBezTo>
                      <a:pt x="22724" y="78"/>
                      <a:pt x="22531" y="78"/>
                      <a:pt x="22340" y="78"/>
                    </a:cubicBezTo>
                    <a:cubicBezTo>
                      <a:pt x="22218" y="78"/>
                      <a:pt x="22066" y="108"/>
                      <a:pt x="22066" y="169"/>
                    </a:cubicBezTo>
                    <a:cubicBezTo>
                      <a:pt x="22066" y="195"/>
                      <a:pt x="22066" y="204"/>
                      <a:pt x="22055" y="204"/>
                    </a:cubicBezTo>
                    <a:cubicBezTo>
                      <a:pt x="22039" y="204"/>
                      <a:pt x="22002" y="186"/>
                      <a:pt x="21914" y="169"/>
                    </a:cubicBezTo>
                    <a:cubicBezTo>
                      <a:pt x="21838" y="108"/>
                      <a:pt x="21732" y="78"/>
                      <a:pt x="21663" y="78"/>
                    </a:cubicBezTo>
                    <a:cubicBezTo>
                      <a:pt x="21595" y="78"/>
                      <a:pt x="21565" y="108"/>
                      <a:pt x="21641" y="169"/>
                    </a:cubicBezTo>
                    <a:cubicBezTo>
                      <a:pt x="21701" y="199"/>
                      <a:pt x="21732" y="215"/>
                      <a:pt x="21713" y="215"/>
                    </a:cubicBezTo>
                    <a:cubicBezTo>
                      <a:pt x="21694" y="215"/>
                      <a:pt x="21625" y="199"/>
                      <a:pt x="21489" y="169"/>
                    </a:cubicBezTo>
                    <a:cubicBezTo>
                      <a:pt x="21413" y="139"/>
                      <a:pt x="21375" y="123"/>
                      <a:pt x="21340" y="123"/>
                    </a:cubicBezTo>
                    <a:cubicBezTo>
                      <a:pt x="21306" y="123"/>
                      <a:pt x="21276" y="139"/>
                      <a:pt x="21215" y="169"/>
                    </a:cubicBezTo>
                    <a:cubicBezTo>
                      <a:pt x="21215" y="184"/>
                      <a:pt x="21177" y="192"/>
                      <a:pt x="21139" y="192"/>
                    </a:cubicBezTo>
                    <a:cubicBezTo>
                      <a:pt x="21101" y="192"/>
                      <a:pt x="21063" y="184"/>
                      <a:pt x="21063" y="169"/>
                    </a:cubicBezTo>
                    <a:cubicBezTo>
                      <a:pt x="20952" y="124"/>
                      <a:pt x="20840" y="96"/>
                      <a:pt x="20789" y="96"/>
                    </a:cubicBezTo>
                    <a:cubicBezTo>
                      <a:pt x="20770" y="96"/>
                      <a:pt x="20759" y="100"/>
                      <a:pt x="20759" y="108"/>
                    </a:cubicBezTo>
                    <a:cubicBezTo>
                      <a:pt x="20759" y="108"/>
                      <a:pt x="20637" y="108"/>
                      <a:pt x="20485" y="78"/>
                    </a:cubicBezTo>
                    <a:cubicBezTo>
                      <a:pt x="20441" y="69"/>
                      <a:pt x="20399" y="65"/>
                      <a:pt x="20358" y="65"/>
                    </a:cubicBezTo>
                    <a:cubicBezTo>
                      <a:pt x="20260" y="65"/>
                      <a:pt x="20167" y="87"/>
                      <a:pt x="20060" y="108"/>
                    </a:cubicBezTo>
                    <a:cubicBezTo>
                      <a:pt x="19847" y="154"/>
                      <a:pt x="19703" y="177"/>
                      <a:pt x="19631" y="177"/>
                    </a:cubicBezTo>
                    <a:cubicBezTo>
                      <a:pt x="19558" y="177"/>
                      <a:pt x="19558" y="154"/>
                      <a:pt x="19634" y="108"/>
                    </a:cubicBezTo>
                    <a:cubicBezTo>
                      <a:pt x="19688" y="87"/>
                      <a:pt x="19631" y="77"/>
                      <a:pt x="19529" y="77"/>
                    </a:cubicBezTo>
                    <a:cubicBezTo>
                      <a:pt x="19342" y="77"/>
                      <a:pt x="19003" y="110"/>
                      <a:pt x="18905" y="169"/>
                    </a:cubicBezTo>
                    <a:cubicBezTo>
                      <a:pt x="18816" y="205"/>
                      <a:pt x="18779" y="219"/>
                      <a:pt x="18764" y="219"/>
                    </a:cubicBezTo>
                    <a:cubicBezTo>
                      <a:pt x="18753" y="219"/>
                      <a:pt x="18753" y="212"/>
                      <a:pt x="18753" y="199"/>
                    </a:cubicBezTo>
                    <a:cubicBezTo>
                      <a:pt x="18753" y="169"/>
                      <a:pt x="18631" y="169"/>
                      <a:pt x="18631" y="169"/>
                    </a:cubicBezTo>
                    <a:cubicBezTo>
                      <a:pt x="18479" y="169"/>
                      <a:pt x="18327" y="169"/>
                      <a:pt x="18327" y="108"/>
                    </a:cubicBezTo>
                    <a:cubicBezTo>
                      <a:pt x="18327" y="108"/>
                      <a:pt x="18206" y="108"/>
                      <a:pt x="17902" y="169"/>
                    </a:cubicBezTo>
                    <a:cubicBezTo>
                      <a:pt x="17805" y="190"/>
                      <a:pt x="17689" y="201"/>
                      <a:pt x="17573" y="201"/>
                    </a:cubicBezTo>
                    <a:cubicBezTo>
                      <a:pt x="17361" y="201"/>
                      <a:pt x="17149" y="167"/>
                      <a:pt x="17051" y="108"/>
                    </a:cubicBezTo>
                    <a:lnTo>
                      <a:pt x="16777" y="169"/>
                    </a:lnTo>
                    <a:cubicBezTo>
                      <a:pt x="16683" y="206"/>
                      <a:pt x="16589" y="232"/>
                      <a:pt x="16531" y="232"/>
                    </a:cubicBezTo>
                    <a:cubicBezTo>
                      <a:pt x="16495" y="232"/>
                      <a:pt x="16473" y="223"/>
                      <a:pt x="16473" y="199"/>
                    </a:cubicBezTo>
                    <a:cubicBezTo>
                      <a:pt x="16473" y="191"/>
                      <a:pt x="16473" y="179"/>
                      <a:pt x="16473" y="169"/>
                    </a:cubicBezTo>
                    <a:cubicBezTo>
                      <a:pt x="16419" y="190"/>
                      <a:pt x="16312" y="201"/>
                      <a:pt x="16197" y="201"/>
                    </a:cubicBezTo>
                    <a:cubicBezTo>
                      <a:pt x="15988" y="201"/>
                      <a:pt x="15755" y="167"/>
                      <a:pt x="15774" y="108"/>
                    </a:cubicBezTo>
                    <a:cubicBezTo>
                      <a:pt x="15774" y="78"/>
                      <a:pt x="15774" y="78"/>
                      <a:pt x="15622" y="78"/>
                    </a:cubicBezTo>
                    <a:lnTo>
                      <a:pt x="15622" y="108"/>
                    </a:lnTo>
                    <a:cubicBezTo>
                      <a:pt x="15622" y="169"/>
                      <a:pt x="15622" y="199"/>
                      <a:pt x="15470" y="199"/>
                    </a:cubicBezTo>
                    <a:cubicBezTo>
                      <a:pt x="15318" y="199"/>
                      <a:pt x="15197" y="199"/>
                      <a:pt x="15197" y="169"/>
                    </a:cubicBezTo>
                    <a:cubicBezTo>
                      <a:pt x="15085" y="124"/>
                      <a:pt x="14974" y="96"/>
                      <a:pt x="14922" y="96"/>
                    </a:cubicBezTo>
                    <a:cubicBezTo>
                      <a:pt x="14904" y="96"/>
                      <a:pt x="14893" y="100"/>
                      <a:pt x="14893" y="108"/>
                    </a:cubicBezTo>
                    <a:cubicBezTo>
                      <a:pt x="14893" y="108"/>
                      <a:pt x="14771" y="108"/>
                      <a:pt x="14619" y="78"/>
                    </a:cubicBezTo>
                    <a:lnTo>
                      <a:pt x="14042" y="78"/>
                    </a:lnTo>
                    <a:cubicBezTo>
                      <a:pt x="13966" y="93"/>
                      <a:pt x="13859" y="101"/>
                      <a:pt x="13772" y="101"/>
                    </a:cubicBezTo>
                    <a:cubicBezTo>
                      <a:pt x="13684" y="101"/>
                      <a:pt x="13616" y="93"/>
                      <a:pt x="13616" y="78"/>
                    </a:cubicBezTo>
                    <a:cubicBezTo>
                      <a:pt x="13616" y="78"/>
                      <a:pt x="13342" y="78"/>
                      <a:pt x="13191" y="108"/>
                    </a:cubicBezTo>
                    <a:cubicBezTo>
                      <a:pt x="12917" y="108"/>
                      <a:pt x="12765" y="108"/>
                      <a:pt x="12765" y="78"/>
                    </a:cubicBezTo>
                    <a:cubicBezTo>
                      <a:pt x="12765" y="63"/>
                      <a:pt x="12765" y="55"/>
                      <a:pt x="12746" y="55"/>
                    </a:cubicBezTo>
                    <a:cubicBezTo>
                      <a:pt x="12727" y="55"/>
                      <a:pt x="12689" y="63"/>
                      <a:pt x="12613" y="78"/>
                    </a:cubicBezTo>
                    <a:cubicBezTo>
                      <a:pt x="12613" y="108"/>
                      <a:pt x="12461" y="108"/>
                      <a:pt x="12339" y="108"/>
                    </a:cubicBezTo>
                    <a:lnTo>
                      <a:pt x="12035" y="108"/>
                    </a:lnTo>
                    <a:cubicBezTo>
                      <a:pt x="12035" y="169"/>
                      <a:pt x="12035" y="169"/>
                      <a:pt x="11884" y="169"/>
                    </a:cubicBezTo>
                    <a:cubicBezTo>
                      <a:pt x="11762" y="139"/>
                      <a:pt x="11336" y="139"/>
                      <a:pt x="11184" y="108"/>
                    </a:cubicBezTo>
                    <a:cubicBezTo>
                      <a:pt x="10759" y="108"/>
                      <a:pt x="10759" y="108"/>
                      <a:pt x="10880" y="169"/>
                    </a:cubicBezTo>
                    <a:cubicBezTo>
                      <a:pt x="10982" y="169"/>
                      <a:pt x="11016" y="182"/>
                      <a:pt x="10946" y="182"/>
                    </a:cubicBezTo>
                    <a:cubicBezTo>
                      <a:pt x="10911" y="182"/>
                      <a:pt x="10850" y="179"/>
                      <a:pt x="10759" y="169"/>
                    </a:cubicBezTo>
                    <a:cubicBezTo>
                      <a:pt x="10607" y="169"/>
                      <a:pt x="10181" y="108"/>
                      <a:pt x="9756" y="108"/>
                    </a:cubicBezTo>
                    <a:cubicBezTo>
                      <a:pt x="9178" y="108"/>
                      <a:pt x="9178" y="108"/>
                      <a:pt x="9178" y="169"/>
                    </a:cubicBezTo>
                    <a:cubicBezTo>
                      <a:pt x="9254" y="199"/>
                      <a:pt x="9254" y="215"/>
                      <a:pt x="9216" y="215"/>
                    </a:cubicBezTo>
                    <a:cubicBezTo>
                      <a:pt x="9178" y="215"/>
                      <a:pt x="9102" y="199"/>
                      <a:pt x="9026" y="169"/>
                    </a:cubicBezTo>
                    <a:cubicBezTo>
                      <a:pt x="8853" y="111"/>
                      <a:pt x="8728" y="90"/>
                      <a:pt x="8660" y="90"/>
                    </a:cubicBezTo>
                    <a:cubicBezTo>
                      <a:pt x="8621" y="90"/>
                      <a:pt x="8601" y="97"/>
                      <a:pt x="8601" y="108"/>
                    </a:cubicBezTo>
                    <a:cubicBezTo>
                      <a:pt x="8449" y="169"/>
                      <a:pt x="8449" y="169"/>
                      <a:pt x="8327" y="169"/>
                    </a:cubicBezTo>
                    <a:cubicBezTo>
                      <a:pt x="8327" y="139"/>
                      <a:pt x="8289" y="123"/>
                      <a:pt x="8213" y="123"/>
                    </a:cubicBezTo>
                    <a:cubicBezTo>
                      <a:pt x="8137" y="123"/>
                      <a:pt x="8023" y="139"/>
                      <a:pt x="7871" y="169"/>
                    </a:cubicBezTo>
                    <a:cubicBezTo>
                      <a:pt x="7750" y="169"/>
                      <a:pt x="7750" y="169"/>
                      <a:pt x="7750" y="108"/>
                    </a:cubicBezTo>
                    <a:lnTo>
                      <a:pt x="7446" y="108"/>
                    </a:lnTo>
                    <a:cubicBezTo>
                      <a:pt x="7338" y="144"/>
                      <a:pt x="7142" y="156"/>
                      <a:pt x="6934" y="156"/>
                    </a:cubicBezTo>
                    <a:cubicBezTo>
                      <a:pt x="6612" y="156"/>
                      <a:pt x="6261" y="127"/>
                      <a:pt x="6169" y="108"/>
                    </a:cubicBezTo>
                    <a:cubicBezTo>
                      <a:pt x="6169" y="108"/>
                      <a:pt x="6017" y="108"/>
                      <a:pt x="5896" y="139"/>
                    </a:cubicBezTo>
                    <a:cubicBezTo>
                      <a:pt x="5820" y="184"/>
                      <a:pt x="5744" y="207"/>
                      <a:pt x="5687" y="207"/>
                    </a:cubicBezTo>
                    <a:cubicBezTo>
                      <a:pt x="5630" y="207"/>
                      <a:pt x="5592" y="184"/>
                      <a:pt x="5592" y="139"/>
                    </a:cubicBezTo>
                    <a:cubicBezTo>
                      <a:pt x="5592" y="108"/>
                      <a:pt x="5592" y="93"/>
                      <a:pt x="5573" y="93"/>
                    </a:cubicBezTo>
                    <a:cubicBezTo>
                      <a:pt x="5554" y="93"/>
                      <a:pt x="5516" y="108"/>
                      <a:pt x="5440" y="139"/>
                    </a:cubicBezTo>
                    <a:cubicBezTo>
                      <a:pt x="5393" y="162"/>
                      <a:pt x="5258" y="172"/>
                      <a:pt x="5117" y="172"/>
                    </a:cubicBezTo>
                    <a:cubicBezTo>
                      <a:pt x="4889" y="172"/>
                      <a:pt x="4647" y="146"/>
                      <a:pt x="4741" y="108"/>
                    </a:cubicBezTo>
                    <a:cubicBezTo>
                      <a:pt x="4741" y="78"/>
                      <a:pt x="4741" y="47"/>
                      <a:pt x="4741" y="47"/>
                    </a:cubicBezTo>
                    <a:cubicBezTo>
                      <a:pt x="4589" y="78"/>
                      <a:pt x="4467" y="78"/>
                      <a:pt x="4467" y="78"/>
                    </a:cubicBezTo>
                    <a:cubicBezTo>
                      <a:pt x="4467" y="108"/>
                      <a:pt x="4315" y="108"/>
                      <a:pt x="3889" y="108"/>
                    </a:cubicBezTo>
                    <a:cubicBezTo>
                      <a:pt x="3585" y="139"/>
                      <a:pt x="3008" y="139"/>
                      <a:pt x="2734" y="139"/>
                    </a:cubicBezTo>
                    <a:cubicBezTo>
                      <a:pt x="2461" y="139"/>
                      <a:pt x="2005" y="139"/>
                      <a:pt x="1883" y="108"/>
                    </a:cubicBezTo>
                    <a:cubicBezTo>
                      <a:pt x="1731" y="108"/>
                      <a:pt x="1579" y="108"/>
                      <a:pt x="1306" y="139"/>
                    </a:cubicBezTo>
                    <a:cubicBezTo>
                      <a:pt x="1275" y="169"/>
                      <a:pt x="1215" y="169"/>
                      <a:pt x="1184" y="169"/>
                    </a:cubicBezTo>
                    <a:lnTo>
                      <a:pt x="1002" y="169"/>
                    </a:lnTo>
                    <a:cubicBezTo>
                      <a:pt x="850" y="169"/>
                      <a:pt x="728" y="169"/>
                      <a:pt x="728" y="139"/>
                    </a:cubicBezTo>
                    <a:lnTo>
                      <a:pt x="485" y="139"/>
                    </a:lnTo>
                    <a:cubicBezTo>
                      <a:pt x="303" y="169"/>
                      <a:pt x="151" y="169"/>
                      <a:pt x="90" y="169"/>
                    </a:cubicBezTo>
                    <a:cubicBezTo>
                      <a:pt x="90" y="382"/>
                      <a:pt x="90" y="473"/>
                      <a:pt x="90" y="473"/>
                    </a:cubicBezTo>
                    <a:cubicBezTo>
                      <a:pt x="88" y="471"/>
                      <a:pt x="86" y="470"/>
                      <a:pt x="84" y="470"/>
                    </a:cubicBezTo>
                    <a:cubicBezTo>
                      <a:pt x="56" y="470"/>
                      <a:pt x="31" y="673"/>
                      <a:pt x="60" y="929"/>
                    </a:cubicBezTo>
                    <a:cubicBezTo>
                      <a:pt x="60" y="929"/>
                      <a:pt x="90" y="990"/>
                      <a:pt x="90" y="1111"/>
                    </a:cubicBezTo>
                    <a:cubicBezTo>
                      <a:pt x="90" y="1142"/>
                      <a:pt x="90" y="1202"/>
                      <a:pt x="90" y="1263"/>
                    </a:cubicBezTo>
                    <a:lnTo>
                      <a:pt x="90" y="1446"/>
                    </a:lnTo>
                    <a:cubicBezTo>
                      <a:pt x="60" y="1598"/>
                      <a:pt x="60" y="2844"/>
                      <a:pt x="60" y="4060"/>
                    </a:cubicBezTo>
                    <a:cubicBezTo>
                      <a:pt x="60" y="4667"/>
                      <a:pt x="60" y="5275"/>
                      <a:pt x="60" y="5731"/>
                    </a:cubicBezTo>
                    <a:cubicBezTo>
                      <a:pt x="60" y="5944"/>
                      <a:pt x="60" y="6126"/>
                      <a:pt x="60" y="6278"/>
                    </a:cubicBezTo>
                    <a:cubicBezTo>
                      <a:pt x="60" y="6400"/>
                      <a:pt x="60" y="6461"/>
                      <a:pt x="90" y="6461"/>
                    </a:cubicBezTo>
                    <a:lnTo>
                      <a:pt x="90" y="6886"/>
                    </a:lnTo>
                    <a:lnTo>
                      <a:pt x="90" y="7342"/>
                    </a:lnTo>
                    <a:cubicBezTo>
                      <a:pt x="88" y="7342"/>
                      <a:pt x="86" y="7341"/>
                      <a:pt x="85" y="7341"/>
                    </a:cubicBezTo>
                    <a:cubicBezTo>
                      <a:pt x="0" y="7341"/>
                      <a:pt x="30" y="8050"/>
                      <a:pt x="60" y="8467"/>
                    </a:cubicBezTo>
                    <a:cubicBezTo>
                      <a:pt x="90" y="8497"/>
                      <a:pt x="90" y="8528"/>
                      <a:pt x="90" y="8588"/>
                    </a:cubicBezTo>
                    <a:cubicBezTo>
                      <a:pt x="90" y="8649"/>
                      <a:pt x="90" y="8710"/>
                      <a:pt x="90" y="8771"/>
                    </a:cubicBezTo>
                    <a:cubicBezTo>
                      <a:pt x="90" y="8862"/>
                      <a:pt x="120" y="8984"/>
                      <a:pt x="120" y="9105"/>
                    </a:cubicBezTo>
                    <a:cubicBezTo>
                      <a:pt x="60" y="9136"/>
                      <a:pt x="60" y="9318"/>
                      <a:pt x="60" y="9592"/>
                    </a:cubicBezTo>
                    <a:lnTo>
                      <a:pt x="819" y="9592"/>
                    </a:lnTo>
                    <a:cubicBezTo>
                      <a:pt x="956" y="9546"/>
                      <a:pt x="1055" y="9523"/>
                      <a:pt x="1120" y="9523"/>
                    </a:cubicBezTo>
                    <a:cubicBezTo>
                      <a:pt x="1184" y="9523"/>
                      <a:pt x="1215" y="9546"/>
                      <a:pt x="1215" y="9592"/>
                    </a:cubicBezTo>
                    <a:cubicBezTo>
                      <a:pt x="1202" y="9617"/>
                      <a:pt x="1247" y="9631"/>
                      <a:pt x="1323" y="9631"/>
                    </a:cubicBezTo>
                    <a:cubicBezTo>
                      <a:pt x="1431" y="9631"/>
                      <a:pt x="1601" y="9602"/>
                      <a:pt x="1762" y="9531"/>
                    </a:cubicBezTo>
                    <a:cubicBezTo>
                      <a:pt x="1838" y="9516"/>
                      <a:pt x="1876" y="9508"/>
                      <a:pt x="1914" y="9508"/>
                    </a:cubicBezTo>
                    <a:cubicBezTo>
                      <a:pt x="1952" y="9508"/>
                      <a:pt x="1990" y="9516"/>
                      <a:pt x="2066" y="9531"/>
                    </a:cubicBezTo>
                    <a:cubicBezTo>
                      <a:pt x="2143" y="9589"/>
                      <a:pt x="2232" y="9610"/>
                      <a:pt x="2287" y="9610"/>
                    </a:cubicBezTo>
                    <a:cubicBezTo>
                      <a:pt x="2319" y="9610"/>
                      <a:pt x="2339" y="9603"/>
                      <a:pt x="2339" y="9592"/>
                    </a:cubicBezTo>
                    <a:cubicBezTo>
                      <a:pt x="2415" y="9546"/>
                      <a:pt x="2491" y="9523"/>
                      <a:pt x="2563" y="9523"/>
                    </a:cubicBezTo>
                    <a:cubicBezTo>
                      <a:pt x="2636" y="9523"/>
                      <a:pt x="2704" y="9546"/>
                      <a:pt x="2765" y="9592"/>
                    </a:cubicBezTo>
                    <a:cubicBezTo>
                      <a:pt x="2917" y="9622"/>
                      <a:pt x="2993" y="9637"/>
                      <a:pt x="3046" y="9637"/>
                    </a:cubicBezTo>
                    <a:cubicBezTo>
                      <a:pt x="3099" y="9637"/>
                      <a:pt x="3130" y="9622"/>
                      <a:pt x="3190" y="9592"/>
                    </a:cubicBezTo>
                    <a:cubicBezTo>
                      <a:pt x="3266" y="9546"/>
                      <a:pt x="3449" y="9523"/>
                      <a:pt x="3631" y="9523"/>
                    </a:cubicBezTo>
                    <a:cubicBezTo>
                      <a:pt x="3813" y="9523"/>
                      <a:pt x="3996" y="9546"/>
                      <a:pt x="4072" y="9592"/>
                    </a:cubicBezTo>
                    <a:cubicBezTo>
                      <a:pt x="4153" y="9592"/>
                      <a:pt x="4247" y="9605"/>
                      <a:pt x="4301" y="9605"/>
                    </a:cubicBezTo>
                    <a:cubicBezTo>
                      <a:pt x="4328" y="9605"/>
                      <a:pt x="4345" y="9602"/>
                      <a:pt x="4345" y="9592"/>
                    </a:cubicBezTo>
                    <a:lnTo>
                      <a:pt x="4497" y="9622"/>
                    </a:lnTo>
                    <a:lnTo>
                      <a:pt x="4771" y="9622"/>
                    </a:lnTo>
                    <a:lnTo>
                      <a:pt x="4771" y="9592"/>
                    </a:lnTo>
                    <a:cubicBezTo>
                      <a:pt x="4923" y="9592"/>
                      <a:pt x="5774" y="9622"/>
                      <a:pt x="6777" y="9622"/>
                    </a:cubicBezTo>
                    <a:cubicBezTo>
                      <a:pt x="8358" y="9622"/>
                      <a:pt x="8631" y="9622"/>
                      <a:pt x="8479" y="9592"/>
                    </a:cubicBezTo>
                    <a:cubicBezTo>
                      <a:pt x="8418" y="9561"/>
                      <a:pt x="8456" y="9546"/>
                      <a:pt x="8529" y="9546"/>
                    </a:cubicBezTo>
                    <a:cubicBezTo>
                      <a:pt x="8601" y="9546"/>
                      <a:pt x="8707" y="9561"/>
                      <a:pt x="8783" y="9592"/>
                    </a:cubicBezTo>
                    <a:cubicBezTo>
                      <a:pt x="8935" y="9592"/>
                      <a:pt x="9209" y="9622"/>
                      <a:pt x="9482" y="9622"/>
                    </a:cubicBezTo>
                    <a:cubicBezTo>
                      <a:pt x="9786" y="9622"/>
                      <a:pt x="10060" y="9622"/>
                      <a:pt x="10060" y="9652"/>
                    </a:cubicBezTo>
                    <a:lnTo>
                      <a:pt x="10212" y="9652"/>
                    </a:lnTo>
                    <a:cubicBezTo>
                      <a:pt x="10372" y="9617"/>
                      <a:pt x="10741" y="9602"/>
                      <a:pt x="11104" y="9602"/>
                    </a:cubicBezTo>
                    <a:cubicBezTo>
                      <a:pt x="11362" y="9602"/>
                      <a:pt x="11616" y="9609"/>
                      <a:pt x="11792" y="9622"/>
                    </a:cubicBezTo>
                    <a:cubicBezTo>
                      <a:pt x="12066" y="9622"/>
                      <a:pt x="12218" y="9622"/>
                      <a:pt x="12491" y="9592"/>
                    </a:cubicBezTo>
                    <a:cubicBezTo>
                      <a:pt x="12643" y="9576"/>
                      <a:pt x="12719" y="9569"/>
                      <a:pt x="12773" y="9569"/>
                    </a:cubicBezTo>
                    <a:cubicBezTo>
                      <a:pt x="12826" y="9569"/>
                      <a:pt x="12856" y="9576"/>
                      <a:pt x="12917" y="9592"/>
                    </a:cubicBezTo>
                    <a:cubicBezTo>
                      <a:pt x="12917" y="9609"/>
                      <a:pt x="13211" y="9627"/>
                      <a:pt x="13459" y="9627"/>
                    </a:cubicBezTo>
                    <a:cubicBezTo>
                      <a:pt x="13641" y="9627"/>
                      <a:pt x="13798" y="9617"/>
                      <a:pt x="13798" y="9592"/>
                    </a:cubicBezTo>
                    <a:lnTo>
                      <a:pt x="13920" y="9622"/>
                    </a:lnTo>
                    <a:cubicBezTo>
                      <a:pt x="13965" y="9631"/>
                      <a:pt x="14009" y="9635"/>
                      <a:pt x="14050" y="9635"/>
                    </a:cubicBezTo>
                    <a:cubicBezTo>
                      <a:pt x="14148" y="9635"/>
                      <a:pt x="14224" y="9613"/>
                      <a:pt x="14224" y="9592"/>
                    </a:cubicBezTo>
                    <a:cubicBezTo>
                      <a:pt x="14224" y="9564"/>
                      <a:pt x="14255" y="9549"/>
                      <a:pt x="14300" y="9549"/>
                    </a:cubicBezTo>
                    <a:cubicBezTo>
                      <a:pt x="14354" y="9549"/>
                      <a:pt x="14431" y="9572"/>
                      <a:pt x="14498" y="9622"/>
                    </a:cubicBezTo>
                    <a:cubicBezTo>
                      <a:pt x="14498" y="9658"/>
                      <a:pt x="14550" y="9672"/>
                      <a:pt x="14593" y="9672"/>
                    </a:cubicBezTo>
                    <a:cubicBezTo>
                      <a:pt x="14623" y="9672"/>
                      <a:pt x="14650" y="9665"/>
                      <a:pt x="14650" y="9652"/>
                    </a:cubicBezTo>
                    <a:cubicBezTo>
                      <a:pt x="14757" y="9631"/>
                      <a:pt x="14849" y="9609"/>
                      <a:pt x="14948" y="9609"/>
                    </a:cubicBezTo>
                    <a:cubicBezTo>
                      <a:pt x="14989" y="9609"/>
                      <a:pt x="15031" y="9613"/>
                      <a:pt x="15075" y="9622"/>
                    </a:cubicBezTo>
                    <a:cubicBezTo>
                      <a:pt x="15227" y="9622"/>
                      <a:pt x="15349" y="9622"/>
                      <a:pt x="15349" y="9561"/>
                    </a:cubicBezTo>
                    <a:cubicBezTo>
                      <a:pt x="15349" y="9531"/>
                      <a:pt x="15501" y="9531"/>
                      <a:pt x="15653" y="9531"/>
                    </a:cubicBezTo>
                    <a:cubicBezTo>
                      <a:pt x="15653" y="9561"/>
                      <a:pt x="15653" y="9561"/>
                      <a:pt x="15501" y="9592"/>
                    </a:cubicBezTo>
                    <a:lnTo>
                      <a:pt x="15805" y="9592"/>
                    </a:lnTo>
                    <a:cubicBezTo>
                      <a:pt x="15926" y="9592"/>
                      <a:pt x="16230" y="9622"/>
                      <a:pt x="16230" y="9652"/>
                    </a:cubicBezTo>
                    <a:cubicBezTo>
                      <a:pt x="16280" y="9665"/>
                      <a:pt x="16336" y="9672"/>
                      <a:pt x="16373" y="9672"/>
                    </a:cubicBezTo>
                    <a:cubicBezTo>
                      <a:pt x="16425" y="9672"/>
                      <a:pt x="16441" y="9658"/>
                      <a:pt x="16352" y="9622"/>
                    </a:cubicBezTo>
                    <a:cubicBezTo>
                      <a:pt x="16352" y="9561"/>
                      <a:pt x="16352" y="9561"/>
                      <a:pt x="16656" y="9561"/>
                    </a:cubicBezTo>
                    <a:cubicBezTo>
                      <a:pt x="16808" y="9561"/>
                      <a:pt x="16929" y="9561"/>
                      <a:pt x="16929" y="9592"/>
                    </a:cubicBezTo>
                    <a:cubicBezTo>
                      <a:pt x="16929" y="9622"/>
                      <a:pt x="16929" y="9622"/>
                      <a:pt x="17233" y="9622"/>
                    </a:cubicBezTo>
                    <a:cubicBezTo>
                      <a:pt x="17659" y="9622"/>
                      <a:pt x="18084" y="9531"/>
                      <a:pt x="18236" y="9470"/>
                    </a:cubicBezTo>
                    <a:cubicBezTo>
                      <a:pt x="18236" y="9424"/>
                      <a:pt x="18236" y="9402"/>
                      <a:pt x="18251" y="9402"/>
                    </a:cubicBezTo>
                    <a:cubicBezTo>
                      <a:pt x="18267" y="9402"/>
                      <a:pt x="18297" y="9424"/>
                      <a:pt x="18358" y="9470"/>
                    </a:cubicBezTo>
                    <a:cubicBezTo>
                      <a:pt x="18358" y="9500"/>
                      <a:pt x="18510" y="9500"/>
                      <a:pt x="18662" y="9500"/>
                    </a:cubicBezTo>
                    <a:cubicBezTo>
                      <a:pt x="18662" y="9490"/>
                      <a:pt x="18679" y="9487"/>
                      <a:pt x="18696" y="9487"/>
                    </a:cubicBezTo>
                    <a:cubicBezTo>
                      <a:pt x="18729" y="9487"/>
                      <a:pt x="18763" y="9500"/>
                      <a:pt x="18662" y="9500"/>
                    </a:cubicBezTo>
                    <a:cubicBezTo>
                      <a:pt x="18662" y="9531"/>
                      <a:pt x="18510" y="9531"/>
                      <a:pt x="18358" y="9531"/>
                    </a:cubicBezTo>
                    <a:lnTo>
                      <a:pt x="18358" y="9561"/>
                    </a:lnTo>
                    <a:cubicBezTo>
                      <a:pt x="18434" y="9592"/>
                      <a:pt x="18510" y="9607"/>
                      <a:pt x="18582" y="9607"/>
                    </a:cubicBezTo>
                    <a:cubicBezTo>
                      <a:pt x="18654" y="9607"/>
                      <a:pt x="18723" y="9592"/>
                      <a:pt x="18783" y="9561"/>
                    </a:cubicBezTo>
                    <a:cubicBezTo>
                      <a:pt x="18859" y="9546"/>
                      <a:pt x="18897" y="9538"/>
                      <a:pt x="18935" y="9538"/>
                    </a:cubicBezTo>
                    <a:cubicBezTo>
                      <a:pt x="18973" y="9538"/>
                      <a:pt x="19011" y="9546"/>
                      <a:pt x="19087" y="9561"/>
                    </a:cubicBezTo>
                    <a:cubicBezTo>
                      <a:pt x="19173" y="9583"/>
                      <a:pt x="19274" y="9604"/>
                      <a:pt x="19326" y="9604"/>
                    </a:cubicBezTo>
                    <a:cubicBezTo>
                      <a:pt x="19348" y="9604"/>
                      <a:pt x="19361" y="9600"/>
                      <a:pt x="19361" y="9592"/>
                    </a:cubicBezTo>
                    <a:cubicBezTo>
                      <a:pt x="19361" y="9592"/>
                      <a:pt x="19665" y="9592"/>
                      <a:pt x="19786" y="9622"/>
                    </a:cubicBezTo>
                    <a:cubicBezTo>
                      <a:pt x="20090" y="9622"/>
                      <a:pt x="20212" y="9622"/>
                      <a:pt x="20212" y="9592"/>
                    </a:cubicBezTo>
                    <a:cubicBezTo>
                      <a:pt x="20212" y="9561"/>
                      <a:pt x="20364" y="9561"/>
                      <a:pt x="20516" y="9561"/>
                    </a:cubicBezTo>
                    <a:cubicBezTo>
                      <a:pt x="20668" y="9561"/>
                      <a:pt x="20789" y="9561"/>
                      <a:pt x="20789" y="9531"/>
                    </a:cubicBezTo>
                    <a:cubicBezTo>
                      <a:pt x="20789" y="9500"/>
                      <a:pt x="20941" y="9470"/>
                      <a:pt x="21245" y="9470"/>
                    </a:cubicBezTo>
                    <a:cubicBezTo>
                      <a:pt x="21304" y="9457"/>
                      <a:pt x="21350" y="9447"/>
                      <a:pt x="21388" y="9440"/>
                    </a:cubicBezTo>
                    <a:lnTo>
                      <a:pt x="21388" y="9440"/>
                    </a:lnTo>
                    <a:cubicBezTo>
                      <a:pt x="21391" y="9440"/>
                      <a:pt x="21394" y="9440"/>
                      <a:pt x="21397" y="9440"/>
                    </a:cubicBezTo>
                    <a:lnTo>
                      <a:pt x="21549" y="9440"/>
                    </a:lnTo>
                    <a:cubicBezTo>
                      <a:pt x="21549" y="9439"/>
                      <a:pt x="21549" y="9438"/>
                      <a:pt x="21549" y="9437"/>
                    </a:cubicBezTo>
                    <a:lnTo>
                      <a:pt x="21549" y="9437"/>
                    </a:lnTo>
                    <a:cubicBezTo>
                      <a:pt x="21583" y="9448"/>
                      <a:pt x="21618" y="9468"/>
                      <a:pt x="21671" y="9500"/>
                    </a:cubicBezTo>
                    <a:cubicBezTo>
                      <a:pt x="21671" y="9531"/>
                      <a:pt x="21793" y="9531"/>
                      <a:pt x="21944" y="9531"/>
                    </a:cubicBezTo>
                    <a:cubicBezTo>
                      <a:pt x="21944" y="9531"/>
                      <a:pt x="22096" y="9531"/>
                      <a:pt x="22248" y="9561"/>
                    </a:cubicBezTo>
                    <a:cubicBezTo>
                      <a:pt x="22284" y="9570"/>
                      <a:pt x="22309" y="9574"/>
                      <a:pt x="22327" y="9574"/>
                    </a:cubicBezTo>
                    <a:cubicBezTo>
                      <a:pt x="22370" y="9574"/>
                      <a:pt x="22370" y="9552"/>
                      <a:pt x="22370" y="9531"/>
                    </a:cubicBezTo>
                    <a:cubicBezTo>
                      <a:pt x="22370" y="9500"/>
                      <a:pt x="22370" y="9470"/>
                      <a:pt x="22370" y="9470"/>
                    </a:cubicBezTo>
                    <a:cubicBezTo>
                      <a:pt x="22522" y="9470"/>
                      <a:pt x="22674" y="9531"/>
                      <a:pt x="22674" y="9561"/>
                    </a:cubicBezTo>
                    <a:cubicBezTo>
                      <a:pt x="22735" y="9592"/>
                      <a:pt x="22765" y="9607"/>
                      <a:pt x="22780" y="9607"/>
                    </a:cubicBezTo>
                    <a:cubicBezTo>
                      <a:pt x="22796" y="9607"/>
                      <a:pt x="22796" y="9592"/>
                      <a:pt x="22796" y="9561"/>
                    </a:cubicBezTo>
                    <a:cubicBezTo>
                      <a:pt x="22796" y="9540"/>
                      <a:pt x="22872" y="9518"/>
                      <a:pt x="23024" y="9518"/>
                    </a:cubicBezTo>
                    <a:cubicBezTo>
                      <a:pt x="23086" y="9518"/>
                      <a:pt x="23162" y="9522"/>
                      <a:pt x="23251" y="9531"/>
                    </a:cubicBezTo>
                    <a:cubicBezTo>
                      <a:pt x="23525" y="9531"/>
                      <a:pt x="23799" y="9531"/>
                      <a:pt x="23799" y="9561"/>
                    </a:cubicBezTo>
                    <a:cubicBezTo>
                      <a:pt x="23849" y="9571"/>
                      <a:pt x="23900" y="9575"/>
                      <a:pt x="23945" y="9575"/>
                    </a:cubicBezTo>
                    <a:cubicBezTo>
                      <a:pt x="24035" y="9575"/>
                      <a:pt x="24103" y="9561"/>
                      <a:pt x="24103" y="9561"/>
                    </a:cubicBezTo>
                    <a:cubicBezTo>
                      <a:pt x="24163" y="9546"/>
                      <a:pt x="24232" y="9538"/>
                      <a:pt x="24338" y="9538"/>
                    </a:cubicBezTo>
                    <a:cubicBezTo>
                      <a:pt x="24445" y="9538"/>
                      <a:pt x="24589" y="9546"/>
                      <a:pt x="24802" y="9561"/>
                    </a:cubicBezTo>
                    <a:cubicBezTo>
                      <a:pt x="25166" y="9592"/>
                      <a:pt x="25349" y="9607"/>
                      <a:pt x="25440" y="9607"/>
                    </a:cubicBezTo>
                    <a:cubicBezTo>
                      <a:pt x="25531" y="9607"/>
                      <a:pt x="25531" y="9592"/>
                      <a:pt x="25531" y="9561"/>
                    </a:cubicBezTo>
                    <a:cubicBezTo>
                      <a:pt x="25531" y="9544"/>
                      <a:pt x="25531" y="9526"/>
                      <a:pt x="25555" y="9526"/>
                    </a:cubicBezTo>
                    <a:cubicBezTo>
                      <a:pt x="25572" y="9526"/>
                      <a:pt x="25601" y="9535"/>
                      <a:pt x="25653" y="9561"/>
                    </a:cubicBezTo>
                    <a:cubicBezTo>
                      <a:pt x="25697" y="9570"/>
                      <a:pt x="25742" y="9574"/>
                      <a:pt x="25789" y="9574"/>
                    </a:cubicBezTo>
                    <a:cubicBezTo>
                      <a:pt x="25904" y="9574"/>
                      <a:pt x="26037" y="9552"/>
                      <a:pt x="26230" y="9531"/>
                    </a:cubicBezTo>
                    <a:cubicBezTo>
                      <a:pt x="26382" y="9500"/>
                      <a:pt x="26382" y="9409"/>
                      <a:pt x="26382" y="9379"/>
                    </a:cubicBezTo>
                    <a:cubicBezTo>
                      <a:pt x="26382" y="9343"/>
                      <a:pt x="26382" y="9328"/>
                      <a:pt x="26443" y="9328"/>
                    </a:cubicBezTo>
                    <a:cubicBezTo>
                      <a:pt x="26487" y="9328"/>
                      <a:pt x="26560" y="9336"/>
                      <a:pt x="26686" y="9348"/>
                    </a:cubicBezTo>
                    <a:cubicBezTo>
                      <a:pt x="26808" y="9348"/>
                      <a:pt x="26960" y="9379"/>
                      <a:pt x="26960" y="9409"/>
                    </a:cubicBezTo>
                    <a:cubicBezTo>
                      <a:pt x="26960" y="9470"/>
                      <a:pt x="26808" y="9470"/>
                      <a:pt x="26808" y="9470"/>
                    </a:cubicBezTo>
                    <a:lnTo>
                      <a:pt x="26686" y="9470"/>
                    </a:lnTo>
                    <a:cubicBezTo>
                      <a:pt x="26686" y="9500"/>
                      <a:pt x="26656" y="9531"/>
                      <a:pt x="26960" y="9531"/>
                    </a:cubicBezTo>
                    <a:cubicBezTo>
                      <a:pt x="27036" y="9546"/>
                      <a:pt x="27104" y="9554"/>
                      <a:pt x="27154" y="9554"/>
                    </a:cubicBezTo>
                    <a:cubicBezTo>
                      <a:pt x="27203" y="9554"/>
                      <a:pt x="27233" y="9546"/>
                      <a:pt x="27233" y="9531"/>
                    </a:cubicBezTo>
                    <a:cubicBezTo>
                      <a:pt x="27385" y="9561"/>
                      <a:pt x="27659" y="9561"/>
                      <a:pt x="27963" y="9561"/>
                    </a:cubicBezTo>
                    <a:cubicBezTo>
                      <a:pt x="28236" y="9561"/>
                      <a:pt x="28662" y="9561"/>
                      <a:pt x="28814" y="9592"/>
                    </a:cubicBezTo>
                    <a:cubicBezTo>
                      <a:pt x="29087" y="9592"/>
                      <a:pt x="29239" y="9592"/>
                      <a:pt x="29239" y="9561"/>
                    </a:cubicBezTo>
                    <a:cubicBezTo>
                      <a:pt x="29239" y="9526"/>
                      <a:pt x="29292" y="9511"/>
                      <a:pt x="29335" y="9511"/>
                    </a:cubicBezTo>
                    <a:cubicBezTo>
                      <a:pt x="29365" y="9511"/>
                      <a:pt x="29391" y="9518"/>
                      <a:pt x="29391" y="9531"/>
                    </a:cubicBezTo>
                    <a:cubicBezTo>
                      <a:pt x="29485" y="9568"/>
                      <a:pt x="30229" y="9594"/>
                      <a:pt x="30820" y="9594"/>
                    </a:cubicBezTo>
                    <a:cubicBezTo>
                      <a:pt x="31185" y="9594"/>
                      <a:pt x="31491" y="9584"/>
                      <a:pt x="31550" y="9561"/>
                    </a:cubicBezTo>
                    <a:lnTo>
                      <a:pt x="31823" y="9561"/>
                    </a:lnTo>
                    <a:cubicBezTo>
                      <a:pt x="31960" y="9576"/>
                      <a:pt x="32249" y="9584"/>
                      <a:pt x="32518" y="9584"/>
                    </a:cubicBezTo>
                    <a:cubicBezTo>
                      <a:pt x="32788" y="9584"/>
                      <a:pt x="33039" y="9576"/>
                      <a:pt x="33100" y="9561"/>
                    </a:cubicBezTo>
                    <a:lnTo>
                      <a:pt x="33525" y="9561"/>
                    </a:lnTo>
                    <a:cubicBezTo>
                      <a:pt x="33677" y="9576"/>
                      <a:pt x="33791" y="9584"/>
                      <a:pt x="33882" y="9584"/>
                    </a:cubicBezTo>
                    <a:cubicBezTo>
                      <a:pt x="33974" y="9584"/>
                      <a:pt x="34042" y="9576"/>
                      <a:pt x="34103" y="9561"/>
                    </a:cubicBezTo>
                    <a:cubicBezTo>
                      <a:pt x="34210" y="9540"/>
                      <a:pt x="34242" y="9518"/>
                      <a:pt x="34251" y="9518"/>
                    </a:cubicBezTo>
                    <a:cubicBezTo>
                      <a:pt x="34255" y="9518"/>
                      <a:pt x="34255" y="9522"/>
                      <a:pt x="34255" y="9531"/>
                    </a:cubicBezTo>
                    <a:cubicBezTo>
                      <a:pt x="34255" y="9561"/>
                      <a:pt x="34528" y="9561"/>
                      <a:pt x="35106" y="9561"/>
                    </a:cubicBezTo>
                    <a:cubicBezTo>
                      <a:pt x="35683" y="9561"/>
                      <a:pt x="35683" y="9561"/>
                      <a:pt x="35531" y="9531"/>
                    </a:cubicBezTo>
                    <a:cubicBezTo>
                      <a:pt x="35701" y="9522"/>
                      <a:pt x="35820" y="9518"/>
                      <a:pt x="35905" y="9518"/>
                    </a:cubicBezTo>
                    <a:cubicBezTo>
                      <a:pt x="36109" y="9518"/>
                      <a:pt x="36109" y="9540"/>
                      <a:pt x="36109" y="9561"/>
                    </a:cubicBezTo>
                    <a:cubicBezTo>
                      <a:pt x="36041" y="9588"/>
                      <a:pt x="36064" y="9604"/>
                      <a:pt x="36125" y="9604"/>
                    </a:cubicBezTo>
                    <a:cubicBezTo>
                      <a:pt x="36199" y="9604"/>
                      <a:pt x="36329" y="9581"/>
                      <a:pt x="36413" y="9531"/>
                    </a:cubicBezTo>
                    <a:cubicBezTo>
                      <a:pt x="36484" y="9495"/>
                      <a:pt x="36618" y="9480"/>
                      <a:pt x="36716" y="9480"/>
                    </a:cubicBezTo>
                    <a:cubicBezTo>
                      <a:pt x="36786" y="9480"/>
                      <a:pt x="36838" y="9488"/>
                      <a:pt x="36838" y="9500"/>
                    </a:cubicBezTo>
                    <a:cubicBezTo>
                      <a:pt x="36838" y="9531"/>
                      <a:pt x="36686" y="9531"/>
                      <a:pt x="36534" y="9531"/>
                    </a:cubicBezTo>
                    <a:cubicBezTo>
                      <a:pt x="36534" y="9531"/>
                      <a:pt x="36534" y="9561"/>
                      <a:pt x="36534" y="9592"/>
                    </a:cubicBezTo>
                    <a:cubicBezTo>
                      <a:pt x="36686" y="9592"/>
                      <a:pt x="36686" y="9592"/>
                      <a:pt x="36838" y="9561"/>
                    </a:cubicBezTo>
                    <a:cubicBezTo>
                      <a:pt x="36838" y="9561"/>
                      <a:pt x="36960" y="9561"/>
                      <a:pt x="37112" y="9531"/>
                    </a:cubicBezTo>
                    <a:cubicBezTo>
                      <a:pt x="37264" y="9500"/>
                      <a:pt x="37264" y="9470"/>
                      <a:pt x="37112" y="9440"/>
                    </a:cubicBezTo>
                    <a:cubicBezTo>
                      <a:pt x="36990" y="9409"/>
                      <a:pt x="37112" y="9409"/>
                      <a:pt x="37264" y="9409"/>
                    </a:cubicBezTo>
                    <a:cubicBezTo>
                      <a:pt x="37537" y="9440"/>
                      <a:pt x="37537" y="9470"/>
                      <a:pt x="37416" y="9500"/>
                    </a:cubicBezTo>
                    <a:cubicBezTo>
                      <a:pt x="37264" y="9500"/>
                      <a:pt x="37264" y="9531"/>
                      <a:pt x="37264" y="9561"/>
                    </a:cubicBezTo>
                    <a:cubicBezTo>
                      <a:pt x="37264" y="9567"/>
                      <a:pt x="37288" y="9569"/>
                      <a:pt x="37329" y="9569"/>
                    </a:cubicBezTo>
                    <a:cubicBezTo>
                      <a:pt x="37511" y="9569"/>
                      <a:pt x="38016" y="9520"/>
                      <a:pt x="38115" y="9470"/>
                    </a:cubicBezTo>
                    <a:lnTo>
                      <a:pt x="38115" y="9500"/>
                    </a:lnTo>
                    <a:cubicBezTo>
                      <a:pt x="38115" y="9531"/>
                      <a:pt x="38419" y="9531"/>
                      <a:pt x="38693" y="9531"/>
                    </a:cubicBezTo>
                    <a:cubicBezTo>
                      <a:pt x="38966" y="9531"/>
                      <a:pt x="39118" y="9531"/>
                      <a:pt x="39118" y="9500"/>
                    </a:cubicBezTo>
                    <a:cubicBezTo>
                      <a:pt x="39118" y="9470"/>
                      <a:pt x="39118" y="9440"/>
                      <a:pt x="39270" y="9440"/>
                    </a:cubicBezTo>
                    <a:cubicBezTo>
                      <a:pt x="39118" y="9440"/>
                      <a:pt x="39118" y="9409"/>
                      <a:pt x="39118" y="9379"/>
                    </a:cubicBezTo>
                    <a:lnTo>
                      <a:pt x="39118" y="9379"/>
                    </a:lnTo>
                    <a:cubicBezTo>
                      <a:pt x="39118" y="9379"/>
                      <a:pt x="39422" y="9409"/>
                      <a:pt x="39544" y="9440"/>
                    </a:cubicBezTo>
                    <a:cubicBezTo>
                      <a:pt x="39848" y="9500"/>
                      <a:pt x="40121" y="9531"/>
                      <a:pt x="40699" y="9531"/>
                    </a:cubicBezTo>
                    <a:cubicBezTo>
                      <a:pt x="40972" y="9531"/>
                      <a:pt x="41398" y="9531"/>
                      <a:pt x="41550" y="9561"/>
                    </a:cubicBezTo>
                    <a:cubicBezTo>
                      <a:pt x="41823" y="9561"/>
                      <a:pt x="41975" y="9561"/>
                      <a:pt x="41975" y="9531"/>
                    </a:cubicBezTo>
                    <a:lnTo>
                      <a:pt x="42279" y="9531"/>
                    </a:lnTo>
                    <a:cubicBezTo>
                      <a:pt x="42340" y="9546"/>
                      <a:pt x="42446" y="9554"/>
                      <a:pt x="42538" y="9554"/>
                    </a:cubicBezTo>
                    <a:cubicBezTo>
                      <a:pt x="42629" y="9554"/>
                      <a:pt x="42705" y="9546"/>
                      <a:pt x="42705" y="9531"/>
                    </a:cubicBezTo>
                    <a:cubicBezTo>
                      <a:pt x="42745" y="9521"/>
                      <a:pt x="42789" y="9517"/>
                      <a:pt x="42835" y="9517"/>
                    </a:cubicBezTo>
                    <a:cubicBezTo>
                      <a:pt x="42928" y="9517"/>
                      <a:pt x="43029" y="9531"/>
                      <a:pt x="43130" y="9531"/>
                    </a:cubicBezTo>
                    <a:cubicBezTo>
                      <a:pt x="43253" y="9558"/>
                      <a:pt x="43321" y="9573"/>
                      <a:pt x="43347" y="9573"/>
                    </a:cubicBezTo>
                    <a:cubicBezTo>
                      <a:pt x="43379" y="9573"/>
                      <a:pt x="43349" y="9551"/>
                      <a:pt x="43282" y="9500"/>
                    </a:cubicBezTo>
                    <a:cubicBezTo>
                      <a:pt x="43282" y="9470"/>
                      <a:pt x="42978" y="9440"/>
                      <a:pt x="42857" y="9440"/>
                    </a:cubicBezTo>
                    <a:lnTo>
                      <a:pt x="42401" y="9440"/>
                    </a:lnTo>
                    <a:lnTo>
                      <a:pt x="42857" y="9409"/>
                    </a:lnTo>
                    <a:cubicBezTo>
                      <a:pt x="42978" y="9409"/>
                      <a:pt x="43282" y="9379"/>
                      <a:pt x="43282" y="9318"/>
                    </a:cubicBezTo>
                    <a:cubicBezTo>
                      <a:pt x="43282" y="9318"/>
                      <a:pt x="43282" y="9288"/>
                      <a:pt x="43434" y="9288"/>
                    </a:cubicBezTo>
                    <a:cubicBezTo>
                      <a:pt x="43434" y="9288"/>
                      <a:pt x="43434" y="9318"/>
                      <a:pt x="43404" y="9379"/>
                    </a:cubicBezTo>
                    <a:cubicBezTo>
                      <a:pt x="43282" y="9409"/>
                      <a:pt x="43282" y="9440"/>
                      <a:pt x="43282" y="9470"/>
                    </a:cubicBezTo>
                    <a:cubicBezTo>
                      <a:pt x="43357" y="9508"/>
                      <a:pt x="43549" y="9533"/>
                      <a:pt x="43684" y="9533"/>
                    </a:cubicBezTo>
                    <a:cubicBezTo>
                      <a:pt x="43767" y="9533"/>
                      <a:pt x="43829" y="9524"/>
                      <a:pt x="43829" y="9500"/>
                    </a:cubicBezTo>
                    <a:cubicBezTo>
                      <a:pt x="43981" y="9500"/>
                      <a:pt x="43981" y="9500"/>
                      <a:pt x="44133" y="9531"/>
                    </a:cubicBezTo>
                    <a:cubicBezTo>
                      <a:pt x="44133" y="9543"/>
                      <a:pt x="44154" y="9551"/>
                      <a:pt x="44189" y="9551"/>
                    </a:cubicBezTo>
                    <a:cubicBezTo>
                      <a:pt x="44239" y="9551"/>
                      <a:pt x="44318" y="9536"/>
                      <a:pt x="44407" y="9500"/>
                    </a:cubicBezTo>
                    <a:cubicBezTo>
                      <a:pt x="44483" y="9470"/>
                      <a:pt x="44559" y="9455"/>
                      <a:pt x="44631" y="9455"/>
                    </a:cubicBezTo>
                    <a:cubicBezTo>
                      <a:pt x="44703" y="9455"/>
                      <a:pt x="44772" y="9470"/>
                      <a:pt x="44832" y="9500"/>
                    </a:cubicBezTo>
                    <a:cubicBezTo>
                      <a:pt x="45010" y="9536"/>
                      <a:pt x="45272" y="9551"/>
                      <a:pt x="45464" y="9551"/>
                    </a:cubicBezTo>
                    <a:cubicBezTo>
                      <a:pt x="45600" y="9551"/>
                      <a:pt x="45701" y="9543"/>
                      <a:pt x="45714" y="9531"/>
                    </a:cubicBezTo>
                    <a:cubicBezTo>
                      <a:pt x="45714" y="9495"/>
                      <a:pt x="45860" y="9480"/>
                      <a:pt x="46005" y="9480"/>
                    </a:cubicBezTo>
                    <a:cubicBezTo>
                      <a:pt x="46108" y="9480"/>
                      <a:pt x="46211" y="9488"/>
                      <a:pt x="46261" y="9500"/>
                    </a:cubicBezTo>
                    <a:cubicBezTo>
                      <a:pt x="46337" y="9516"/>
                      <a:pt x="46413" y="9523"/>
                      <a:pt x="46489" y="9523"/>
                    </a:cubicBezTo>
                    <a:cubicBezTo>
                      <a:pt x="46565" y="9523"/>
                      <a:pt x="46641" y="9516"/>
                      <a:pt x="46717" y="9500"/>
                    </a:cubicBezTo>
                    <a:cubicBezTo>
                      <a:pt x="46717" y="9522"/>
                      <a:pt x="46778" y="9543"/>
                      <a:pt x="46867" y="9543"/>
                    </a:cubicBezTo>
                    <a:cubicBezTo>
                      <a:pt x="46904" y="9543"/>
                      <a:pt x="46946" y="9540"/>
                      <a:pt x="46991" y="9531"/>
                    </a:cubicBezTo>
                    <a:cubicBezTo>
                      <a:pt x="46991" y="9531"/>
                      <a:pt x="47143" y="9531"/>
                      <a:pt x="46991" y="9500"/>
                    </a:cubicBezTo>
                    <a:lnTo>
                      <a:pt x="47264" y="9440"/>
                    </a:lnTo>
                    <a:cubicBezTo>
                      <a:pt x="47143" y="9440"/>
                      <a:pt x="47143" y="9409"/>
                      <a:pt x="47143" y="9379"/>
                    </a:cubicBezTo>
                    <a:cubicBezTo>
                      <a:pt x="47143" y="9362"/>
                      <a:pt x="47188" y="9354"/>
                      <a:pt x="47258" y="9354"/>
                    </a:cubicBezTo>
                    <a:cubicBezTo>
                      <a:pt x="47425" y="9354"/>
                      <a:pt x="47733" y="9395"/>
                      <a:pt x="47935" y="9452"/>
                    </a:cubicBezTo>
                    <a:lnTo>
                      <a:pt x="47935" y="9452"/>
                    </a:lnTo>
                    <a:lnTo>
                      <a:pt x="47872" y="9440"/>
                    </a:lnTo>
                    <a:lnTo>
                      <a:pt x="47750" y="9440"/>
                    </a:lnTo>
                    <a:cubicBezTo>
                      <a:pt x="47750" y="9470"/>
                      <a:pt x="47750" y="9470"/>
                      <a:pt x="47872" y="9470"/>
                    </a:cubicBezTo>
                    <a:lnTo>
                      <a:pt x="47994" y="9470"/>
                    </a:lnTo>
                    <a:lnTo>
                      <a:pt x="48267" y="9531"/>
                    </a:lnTo>
                    <a:cubicBezTo>
                      <a:pt x="48267" y="9500"/>
                      <a:pt x="48267" y="9470"/>
                      <a:pt x="48267" y="9470"/>
                    </a:cubicBezTo>
                    <a:cubicBezTo>
                      <a:pt x="48419" y="9470"/>
                      <a:pt x="48571" y="9470"/>
                      <a:pt x="48571" y="9500"/>
                    </a:cubicBezTo>
                    <a:cubicBezTo>
                      <a:pt x="48571" y="9531"/>
                      <a:pt x="48571" y="9531"/>
                      <a:pt x="48693" y="9531"/>
                    </a:cubicBezTo>
                    <a:cubicBezTo>
                      <a:pt x="48693" y="9531"/>
                      <a:pt x="48845" y="9531"/>
                      <a:pt x="48845" y="9500"/>
                    </a:cubicBezTo>
                    <a:cubicBezTo>
                      <a:pt x="48845" y="9465"/>
                      <a:pt x="48845" y="9450"/>
                      <a:pt x="48875" y="9450"/>
                    </a:cubicBezTo>
                    <a:cubicBezTo>
                      <a:pt x="48897" y="9450"/>
                      <a:pt x="48934" y="9457"/>
                      <a:pt x="48997" y="9470"/>
                    </a:cubicBezTo>
                    <a:cubicBezTo>
                      <a:pt x="49073" y="9500"/>
                      <a:pt x="49141" y="9516"/>
                      <a:pt x="49209" y="9516"/>
                    </a:cubicBezTo>
                    <a:cubicBezTo>
                      <a:pt x="49278" y="9516"/>
                      <a:pt x="49346" y="9500"/>
                      <a:pt x="49422" y="9470"/>
                    </a:cubicBezTo>
                    <a:cubicBezTo>
                      <a:pt x="49422" y="9440"/>
                      <a:pt x="49422" y="9424"/>
                      <a:pt x="49441" y="9424"/>
                    </a:cubicBezTo>
                    <a:cubicBezTo>
                      <a:pt x="49460" y="9424"/>
                      <a:pt x="49498" y="9440"/>
                      <a:pt x="49574" y="9470"/>
                    </a:cubicBezTo>
                    <a:cubicBezTo>
                      <a:pt x="49574" y="9500"/>
                      <a:pt x="49696" y="9531"/>
                      <a:pt x="49848" y="9531"/>
                    </a:cubicBezTo>
                    <a:lnTo>
                      <a:pt x="49848" y="9500"/>
                    </a:lnTo>
                    <a:cubicBezTo>
                      <a:pt x="49848" y="9465"/>
                      <a:pt x="49900" y="9450"/>
                      <a:pt x="49974" y="9450"/>
                    </a:cubicBezTo>
                    <a:cubicBezTo>
                      <a:pt x="50026" y="9450"/>
                      <a:pt x="50089" y="9457"/>
                      <a:pt x="50152" y="9470"/>
                    </a:cubicBezTo>
                    <a:cubicBezTo>
                      <a:pt x="50152" y="9485"/>
                      <a:pt x="50182" y="9493"/>
                      <a:pt x="50250" y="9493"/>
                    </a:cubicBezTo>
                    <a:cubicBezTo>
                      <a:pt x="50319" y="9493"/>
                      <a:pt x="50425" y="9485"/>
                      <a:pt x="50577" y="9470"/>
                    </a:cubicBezTo>
                    <a:cubicBezTo>
                      <a:pt x="50851" y="9470"/>
                      <a:pt x="51003" y="9470"/>
                      <a:pt x="51003" y="9500"/>
                    </a:cubicBezTo>
                    <a:cubicBezTo>
                      <a:pt x="51003" y="9531"/>
                      <a:pt x="51003" y="9546"/>
                      <a:pt x="51022" y="9546"/>
                    </a:cubicBezTo>
                    <a:cubicBezTo>
                      <a:pt x="51041" y="9546"/>
                      <a:pt x="51079" y="9531"/>
                      <a:pt x="51155" y="9500"/>
                    </a:cubicBezTo>
                    <a:cubicBezTo>
                      <a:pt x="51216" y="9485"/>
                      <a:pt x="51246" y="9478"/>
                      <a:pt x="51299" y="9478"/>
                    </a:cubicBezTo>
                    <a:cubicBezTo>
                      <a:pt x="51352" y="9478"/>
                      <a:pt x="51428" y="9485"/>
                      <a:pt x="51580" y="9500"/>
                    </a:cubicBezTo>
                    <a:cubicBezTo>
                      <a:pt x="51641" y="9516"/>
                      <a:pt x="51671" y="9523"/>
                      <a:pt x="51706" y="9523"/>
                    </a:cubicBezTo>
                    <a:cubicBezTo>
                      <a:pt x="51740" y="9523"/>
                      <a:pt x="51778" y="9516"/>
                      <a:pt x="51854" y="9500"/>
                    </a:cubicBezTo>
                    <a:cubicBezTo>
                      <a:pt x="51854" y="9440"/>
                      <a:pt x="51854" y="9409"/>
                      <a:pt x="51732" y="9409"/>
                    </a:cubicBezTo>
                    <a:cubicBezTo>
                      <a:pt x="51580" y="9409"/>
                      <a:pt x="51580" y="9409"/>
                      <a:pt x="51580" y="9379"/>
                    </a:cubicBezTo>
                    <a:lnTo>
                      <a:pt x="51854" y="9379"/>
                    </a:lnTo>
                    <a:cubicBezTo>
                      <a:pt x="52006" y="9379"/>
                      <a:pt x="52158" y="9379"/>
                      <a:pt x="52431" y="9318"/>
                    </a:cubicBezTo>
                    <a:cubicBezTo>
                      <a:pt x="52704" y="9268"/>
                      <a:pt x="52754" y="9219"/>
                      <a:pt x="52598" y="9219"/>
                    </a:cubicBezTo>
                    <a:cubicBezTo>
                      <a:pt x="52563" y="9219"/>
                      <a:pt x="52518" y="9221"/>
                      <a:pt x="52462" y="9227"/>
                    </a:cubicBezTo>
                    <a:lnTo>
                      <a:pt x="52340" y="9196"/>
                    </a:lnTo>
                    <a:cubicBezTo>
                      <a:pt x="52340" y="9136"/>
                      <a:pt x="52264" y="9105"/>
                      <a:pt x="52188" y="9105"/>
                    </a:cubicBezTo>
                    <a:cubicBezTo>
                      <a:pt x="52112" y="9105"/>
                      <a:pt x="52036" y="9136"/>
                      <a:pt x="52036" y="9196"/>
                    </a:cubicBezTo>
                    <a:cubicBezTo>
                      <a:pt x="52036" y="9247"/>
                      <a:pt x="52036" y="9269"/>
                      <a:pt x="52011" y="9269"/>
                    </a:cubicBezTo>
                    <a:cubicBezTo>
                      <a:pt x="51990" y="9269"/>
                      <a:pt x="51953" y="9254"/>
                      <a:pt x="51884" y="9227"/>
                    </a:cubicBezTo>
                    <a:cubicBezTo>
                      <a:pt x="51915" y="9166"/>
                      <a:pt x="51763" y="9166"/>
                      <a:pt x="51611" y="9166"/>
                    </a:cubicBezTo>
                    <a:cubicBezTo>
                      <a:pt x="51459" y="9166"/>
                      <a:pt x="51459" y="9166"/>
                      <a:pt x="51459" y="9105"/>
                    </a:cubicBezTo>
                    <a:cubicBezTo>
                      <a:pt x="51459" y="9075"/>
                      <a:pt x="51337" y="9044"/>
                      <a:pt x="51185" y="9044"/>
                    </a:cubicBezTo>
                    <a:cubicBezTo>
                      <a:pt x="51033" y="9044"/>
                      <a:pt x="51033" y="9044"/>
                      <a:pt x="51033" y="9075"/>
                    </a:cubicBezTo>
                    <a:cubicBezTo>
                      <a:pt x="51096" y="9087"/>
                      <a:pt x="51086" y="9095"/>
                      <a:pt x="51042" y="9095"/>
                    </a:cubicBezTo>
                    <a:cubicBezTo>
                      <a:pt x="50979" y="9095"/>
                      <a:pt x="50849" y="9080"/>
                      <a:pt x="50760" y="9044"/>
                    </a:cubicBezTo>
                    <a:cubicBezTo>
                      <a:pt x="50697" y="9032"/>
                      <a:pt x="50660" y="9024"/>
                      <a:pt x="50638" y="9024"/>
                    </a:cubicBezTo>
                    <a:cubicBezTo>
                      <a:pt x="50608" y="9024"/>
                      <a:pt x="50608" y="9039"/>
                      <a:pt x="50608" y="9075"/>
                    </a:cubicBezTo>
                    <a:cubicBezTo>
                      <a:pt x="50608" y="9120"/>
                      <a:pt x="50539" y="9143"/>
                      <a:pt x="50452" y="9143"/>
                    </a:cubicBezTo>
                    <a:cubicBezTo>
                      <a:pt x="50364" y="9143"/>
                      <a:pt x="50258" y="9120"/>
                      <a:pt x="50182" y="9075"/>
                    </a:cubicBezTo>
                    <a:lnTo>
                      <a:pt x="49909" y="9075"/>
                    </a:lnTo>
                    <a:cubicBezTo>
                      <a:pt x="49757" y="9075"/>
                      <a:pt x="49757" y="9105"/>
                      <a:pt x="49757" y="9166"/>
                    </a:cubicBezTo>
                    <a:cubicBezTo>
                      <a:pt x="49757" y="9202"/>
                      <a:pt x="49757" y="9216"/>
                      <a:pt x="49726" y="9216"/>
                    </a:cubicBezTo>
                    <a:cubicBezTo>
                      <a:pt x="49704" y="9216"/>
                      <a:pt x="49668" y="9209"/>
                      <a:pt x="49605" y="9196"/>
                    </a:cubicBezTo>
                    <a:cubicBezTo>
                      <a:pt x="49483" y="9166"/>
                      <a:pt x="49483" y="9105"/>
                      <a:pt x="49483" y="9105"/>
                    </a:cubicBezTo>
                    <a:cubicBezTo>
                      <a:pt x="49483" y="9075"/>
                      <a:pt x="49331" y="9075"/>
                      <a:pt x="49179" y="9075"/>
                    </a:cubicBezTo>
                    <a:cubicBezTo>
                      <a:pt x="49027" y="9075"/>
                      <a:pt x="48753" y="9075"/>
                      <a:pt x="48753" y="9105"/>
                    </a:cubicBezTo>
                    <a:lnTo>
                      <a:pt x="48753" y="9075"/>
                    </a:lnTo>
                    <a:cubicBezTo>
                      <a:pt x="48652" y="9075"/>
                      <a:pt x="48618" y="9061"/>
                      <a:pt x="48607" y="9061"/>
                    </a:cubicBezTo>
                    <a:cubicBezTo>
                      <a:pt x="48602" y="9061"/>
                      <a:pt x="48602" y="9065"/>
                      <a:pt x="48602" y="9075"/>
                    </a:cubicBezTo>
                    <a:cubicBezTo>
                      <a:pt x="48602" y="9075"/>
                      <a:pt x="48480" y="9075"/>
                      <a:pt x="48176" y="9044"/>
                    </a:cubicBezTo>
                    <a:cubicBezTo>
                      <a:pt x="48128" y="9039"/>
                      <a:pt x="48074" y="9037"/>
                      <a:pt x="48022" y="9037"/>
                    </a:cubicBezTo>
                    <a:cubicBezTo>
                      <a:pt x="47778" y="9037"/>
                      <a:pt x="47552" y="9091"/>
                      <a:pt x="47902" y="9166"/>
                    </a:cubicBezTo>
                    <a:lnTo>
                      <a:pt x="47750" y="9166"/>
                    </a:lnTo>
                    <a:cubicBezTo>
                      <a:pt x="47598" y="9166"/>
                      <a:pt x="47598" y="9196"/>
                      <a:pt x="47598" y="9196"/>
                    </a:cubicBezTo>
                    <a:cubicBezTo>
                      <a:pt x="47598" y="9227"/>
                      <a:pt x="47446" y="9227"/>
                      <a:pt x="47325" y="9227"/>
                    </a:cubicBezTo>
                    <a:cubicBezTo>
                      <a:pt x="47325" y="9227"/>
                      <a:pt x="47325" y="9196"/>
                      <a:pt x="47325" y="9136"/>
                    </a:cubicBezTo>
                    <a:cubicBezTo>
                      <a:pt x="47413" y="9083"/>
                      <a:pt x="47348" y="9050"/>
                      <a:pt x="47247" y="9050"/>
                    </a:cubicBezTo>
                    <a:cubicBezTo>
                      <a:pt x="47175" y="9050"/>
                      <a:pt x="47085" y="9067"/>
                      <a:pt x="47021" y="9105"/>
                    </a:cubicBezTo>
                    <a:lnTo>
                      <a:pt x="47021" y="9075"/>
                    </a:lnTo>
                    <a:cubicBezTo>
                      <a:pt x="47021" y="9060"/>
                      <a:pt x="46991" y="9052"/>
                      <a:pt x="46922" y="9052"/>
                    </a:cubicBezTo>
                    <a:cubicBezTo>
                      <a:pt x="46854" y="9052"/>
                      <a:pt x="46747" y="9060"/>
                      <a:pt x="46595" y="9075"/>
                    </a:cubicBezTo>
                    <a:cubicBezTo>
                      <a:pt x="46474" y="9075"/>
                      <a:pt x="46322" y="9166"/>
                      <a:pt x="46322" y="9196"/>
                    </a:cubicBezTo>
                    <a:cubicBezTo>
                      <a:pt x="46322" y="9227"/>
                      <a:pt x="46170" y="9227"/>
                      <a:pt x="46170" y="9227"/>
                    </a:cubicBezTo>
                    <a:cubicBezTo>
                      <a:pt x="46018" y="9227"/>
                      <a:pt x="46018" y="9227"/>
                      <a:pt x="46018" y="9196"/>
                    </a:cubicBezTo>
                    <a:cubicBezTo>
                      <a:pt x="46033" y="9151"/>
                      <a:pt x="45965" y="9128"/>
                      <a:pt x="45873" y="9128"/>
                    </a:cubicBezTo>
                    <a:cubicBezTo>
                      <a:pt x="45782" y="9128"/>
                      <a:pt x="45668" y="9151"/>
                      <a:pt x="45592" y="9196"/>
                    </a:cubicBezTo>
                    <a:lnTo>
                      <a:pt x="45592" y="9166"/>
                    </a:lnTo>
                    <a:cubicBezTo>
                      <a:pt x="45592" y="9122"/>
                      <a:pt x="45527" y="9093"/>
                      <a:pt x="45206" y="9093"/>
                    </a:cubicBezTo>
                    <a:cubicBezTo>
                      <a:pt x="45089" y="9093"/>
                      <a:pt x="44937" y="9097"/>
                      <a:pt x="44741" y="9105"/>
                    </a:cubicBezTo>
                    <a:cubicBezTo>
                      <a:pt x="44164" y="9105"/>
                      <a:pt x="43738" y="9105"/>
                      <a:pt x="43738" y="9075"/>
                    </a:cubicBezTo>
                    <a:cubicBezTo>
                      <a:pt x="43738" y="9069"/>
                      <a:pt x="43720" y="9067"/>
                      <a:pt x="43689" y="9067"/>
                    </a:cubicBezTo>
                    <a:cubicBezTo>
                      <a:pt x="43543" y="9067"/>
                      <a:pt x="43112" y="9121"/>
                      <a:pt x="42887" y="9196"/>
                    </a:cubicBezTo>
                    <a:cubicBezTo>
                      <a:pt x="42887" y="9136"/>
                      <a:pt x="42735" y="9136"/>
                      <a:pt x="42462" y="9136"/>
                    </a:cubicBezTo>
                    <a:cubicBezTo>
                      <a:pt x="42036" y="9136"/>
                      <a:pt x="42036" y="9136"/>
                      <a:pt x="42036" y="9105"/>
                    </a:cubicBezTo>
                    <a:cubicBezTo>
                      <a:pt x="42097" y="9075"/>
                      <a:pt x="42127" y="9060"/>
                      <a:pt x="42108" y="9060"/>
                    </a:cubicBezTo>
                    <a:cubicBezTo>
                      <a:pt x="42089" y="9060"/>
                      <a:pt x="42021" y="9075"/>
                      <a:pt x="41884" y="9105"/>
                    </a:cubicBezTo>
                    <a:cubicBezTo>
                      <a:pt x="41828" y="9139"/>
                      <a:pt x="41735" y="9152"/>
                      <a:pt x="41640" y="9152"/>
                    </a:cubicBezTo>
                    <a:cubicBezTo>
                      <a:pt x="41477" y="9152"/>
                      <a:pt x="41307" y="9113"/>
                      <a:pt x="41307" y="9075"/>
                    </a:cubicBezTo>
                    <a:cubicBezTo>
                      <a:pt x="41307" y="9044"/>
                      <a:pt x="41155" y="9044"/>
                      <a:pt x="40881" y="9044"/>
                    </a:cubicBezTo>
                    <a:cubicBezTo>
                      <a:pt x="40729" y="9075"/>
                      <a:pt x="40455" y="9075"/>
                      <a:pt x="40152" y="9075"/>
                    </a:cubicBezTo>
                    <a:cubicBezTo>
                      <a:pt x="39726" y="9075"/>
                      <a:pt x="39726" y="9075"/>
                      <a:pt x="39726" y="9136"/>
                    </a:cubicBezTo>
                    <a:cubicBezTo>
                      <a:pt x="39726" y="9227"/>
                      <a:pt x="39574" y="9227"/>
                      <a:pt x="39300" y="9227"/>
                    </a:cubicBezTo>
                    <a:cubicBezTo>
                      <a:pt x="39148" y="9227"/>
                      <a:pt x="38996" y="9227"/>
                      <a:pt x="38996" y="9196"/>
                    </a:cubicBezTo>
                    <a:cubicBezTo>
                      <a:pt x="38996" y="9196"/>
                      <a:pt x="38875" y="9136"/>
                      <a:pt x="38723" y="9136"/>
                    </a:cubicBezTo>
                    <a:cubicBezTo>
                      <a:pt x="38571" y="9136"/>
                      <a:pt x="38449" y="9136"/>
                      <a:pt x="38449" y="9105"/>
                    </a:cubicBezTo>
                    <a:cubicBezTo>
                      <a:pt x="38449" y="9105"/>
                      <a:pt x="38297" y="9075"/>
                      <a:pt x="38024" y="9075"/>
                    </a:cubicBezTo>
                    <a:cubicBezTo>
                      <a:pt x="37720" y="9075"/>
                      <a:pt x="37446" y="9075"/>
                      <a:pt x="37446" y="9044"/>
                    </a:cubicBezTo>
                    <a:cubicBezTo>
                      <a:pt x="37294" y="9044"/>
                      <a:pt x="37294" y="9044"/>
                      <a:pt x="37294" y="9075"/>
                    </a:cubicBezTo>
                    <a:cubicBezTo>
                      <a:pt x="37294" y="9096"/>
                      <a:pt x="37218" y="9118"/>
                      <a:pt x="36970" y="9118"/>
                    </a:cubicBezTo>
                    <a:cubicBezTo>
                      <a:pt x="36867" y="9118"/>
                      <a:pt x="36734" y="9114"/>
                      <a:pt x="36565" y="9105"/>
                    </a:cubicBezTo>
                    <a:cubicBezTo>
                      <a:pt x="36291" y="9105"/>
                      <a:pt x="35866" y="9105"/>
                      <a:pt x="35866" y="9136"/>
                    </a:cubicBezTo>
                    <a:cubicBezTo>
                      <a:pt x="35714" y="9136"/>
                      <a:pt x="35714" y="9136"/>
                      <a:pt x="35714" y="9105"/>
                    </a:cubicBezTo>
                    <a:cubicBezTo>
                      <a:pt x="35714" y="9075"/>
                      <a:pt x="35645" y="9060"/>
                      <a:pt x="35539" y="9060"/>
                    </a:cubicBezTo>
                    <a:cubicBezTo>
                      <a:pt x="35433" y="9060"/>
                      <a:pt x="35288" y="9075"/>
                      <a:pt x="35136" y="9105"/>
                    </a:cubicBezTo>
                    <a:cubicBezTo>
                      <a:pt x="35136" y="9120"/>
                      <a:pt x="35106" y="9128"/>
                      <a:pt x="35056" y="9128"/>
                    </a:cubicBezTo>
                    <a:cubicBezTo>
                      <a:pt x="35007" y="9128"/>
                      <a:pt x="34939" y="9120"/>
                      <a:pt x="34863" y="9105"/>
                    </a:cubicBezTo>
                    <a:cubicBezTo>
                      <a:pt x="34863" y="9105"/>
                      <a:pt x="34711" y="9105"/>
                      <a:pt x="34559" y="9136"/>
                    </a:cubicBezTo>
                    <a:cubicBezTo>
                      <a:pt x="34498" y="9166"/>
                      <a:pt x="34468" y="9181"/>
                      <a:pt x="34414" y="9181"/>
                    </a:cubicBezTo>
                    <a:cubicBezTo>
                      <a:pt x="34361" y="9181"/>
                      <a:pt x="34285" y="9166"/>
                      <a:pt x="34133" y="9136"/>
                    </a:cubicBezTo>
                    <a:cubicBezTo>
                      <a:pt x="34133" y="9105"/>
                      <a:pt x="34012" y="9105"/>
                      <a:pt x="33860" y="9105"/>
                    </a:cubicBezTo>
                    <a:cubicBezTo>
                      <a:pt x="33708" y="9120"/>
                      <a:pt x="33244" y="9128"/>
                      <a:pt x="32800" y="9128"/>
                    </a:cubicBezTo>
                    <a:cubicBezTo>
                      <a:pt x="32355" y="9128"/>
                      <a:pt x="31929" y="9120"/>
                      <a:pt x="31853" y="9105"/>
                    </a:cubicBezTo>
                    <a:cubicBezTo>
                      <a:pt x="31702" y="9136"/>
                      <a:pt x="31702" y="9136"/>
                      <a:pt x="31580" y="9136"/>
                    </a:cubicBezTo>
                    <a:cubicBezTo>
                      <a:pt x="31522" y="9112"/>
                      <a:pt x="31464" y="9102"/>
                      <a:pt x="31414" y="9102"/>
                    </a:cubicBezTo>
                    <a:cubicBezTo>
                      <a:pt x="31334" y="9102"/>
                      <a:pt x="31276" y="9128"/>
                      <a:pt x="31276" y="9166"/>
                    </a:cubicBezTo>
                    <a:lnTo>
                      <a:pt x="31580" y="9166"/>
                    </a:lnTo>
                    <a:cubicBezTo>
                      <a:pt x="31566" y="9208"/>
                      <a:pt x="31467" y="9231"/>
                      <a:pt x="31364" y="9231"/>
                    </a:cubicBezTo>
                    <a:cubicBezTo>
                      <a:pt x="31246" y="9231"/>
                      <a:pt x="31124" y="9201"/>
                      <a:pt x="31124" y="9136"/>
                    </a:cubicBezTo>
                    <a:cubicBezTo>
                      <a:pt x="31063" y="9105"/>
                      <a:pt x="31033" y="9090"/>
                      <a:pt x="30999" y="9090"/>
                    </a:cubicBezTo>
                    <a:cubicBezTo>
                      <a:pt x="30964" y="9090"/>
                      <a:pt x="30926" y="9105"/>
                      <a:pt x="30850" y="9136"/>
                    </a:cubicBezTo>
                    <a:cubicBezTo>
                      <a:pt x="30774" y="9181"/>
                      <a:pt x="30706" y="9204"/>
                      <a:pt x="30638" y="9204"/>
                    </a:cubicBezTo>
                    <a:cubicBezTo>
                      <a:pt x="30569" y="9204"/>
                      <a:pt x="30501" y="9181"/>
                      <a:pt x="30425" y="9136"/>
                    </a:cubicBezTo>
                    <a:cubicBezTo>
                      <a:pt x="30425" y="9105"/>
                      <a:pt x="30425" y="9090"/>
                      <a:pt x="30406" y="9090"/>
                    </a:cubicBezTo>
                    <a:cubicBezTo>
                      <a:pt x="30387" y="9090"/>
                      <a:pt x="30349" y="9105"/>
                      <a:pt x="30273" y="9136"/>
                    </a:cubicBezTo>
                    <a:cubicBezTo>
                      <a:pt x="30123" y="9219"/>
                      <a:pt x="29917" y="9266"/>
                      <a:pt x="29768" y="9266"/>
                    </a:cubicBezTo>
                    <a:cubicBezTo>
                      <a:pt x="29645" y="9266"/>
                      <a:pt x="29560" y="9234"/>
                      <a:pt x="29574" y="9166"/>
                    </a:cubicBezTo>
                    <a:cubicBezTo>
                      <a:pt x="29574" y="9105"/>
                      <a:pt x="29422" y="9075"/>
                      <a:pt x="29270" y="9075"/>
                    </a:cubicBezTo>
                    <a:cubicBezTo>
                      <a:pt x="29148" y="9075"/>
                      <a:pt x="29148" y="9105"/>
                      <a:pt x="29148" y="9136"/>
                    </a:cubicBezTo>
                    <a:cubicBezTo>
                      <a:pt x="29209" y="9181"/>
                      <a:pt x="29201" y="9204"/>
                      <a:pt x="29144" y="9204"/>
                    </a:cubicBezTo>
                    <a:cubicBezTo>
                      <a:pt x="29087" y="9204"/>
                      <a:pt x="28981" y="9181"/>
                      <a:pt x="28844" y="9136"/>
                    </a:cubicBezTo>
                    <a:cubicBezTo>
                      <a:pt x="28610" y="9085"/>
                      <a:pt x="28422" y="9063"/>
                      <a:pt x="28229" y="9063"/>
                    </a:cubicBezTo>
                    <a:cubicBezTo>
                      <a:pt x="28072" y="9063"/>
                      <a:pt x="27911" y="9078"/>
                      <a:pt x="27720" y="9105"/>
                    </a:cubicBezTo>
                    <a:cubicBezTo>
                      <a:pt x="27431" y="9136"/>
                      <a:pt x="27180" y="9151"/>
                      <a:pt x="27055" y="9151"/>
                    </a:cubicBezTo>
                    <a:cubicBezTo>
                      <a:pt x="26929" y="9151"/>
                      <a:pt x="26929" y="9136"/>
                      <a:pt x="27142" y="9105"/>
                    </a:cubicBezTo>
                    <a:cubicBezTo>
                      <a:pt x="27302" y="9070"/>
                      <a:pt x="27369" y="9055"/>
                      <a:pt x="27341" y="9055"/>
                    </a:cubicBezTo>
                    <a:cubicBezTo>
                      <a:pt x="27322" y="9055"/>
                      <a:pt x="27255" y="9062"/>
                      <a:pt x="27142" y="9075"/>
                    </a:cubicBezTo>
                    <a:lnTo>
                      <a:pt x="26413" y="9075"/>
                    </a:lnTo>
                    <a:cubicBezTo>
                      <a:pt x="26261" y="9075"/>
                      <a:pt x="26139" y="9105"/>
                      <a:pt x="26139" y="9136"/>
                    </a:cubicBezTo>
                    <a:cubicBezTo>
                      <a:pt x="26045" y="9098"/>
                      <a:pt x="25905" y="9072"/>
                      <a:pt x="25740" y="9072"/>
                    </a:cubicBezTo>
                    <a:cubicBezTo>
                      <a:pt x="25653" y="9072"/>
                      <a:pt x="25560" y="9079"/>
                      <a:pt x="25464" y="9095"/>
                    </a:cubicBezTo>
                    <a:lnTo>
                      <a:pt x="25464" y="9095"/>
                    </a:lnTo>
                    <a:cubicBezTo>
                      <a:pt x="25488" y="9093"/>
                      <a:pt x="25508" y="9092"/>
                      <a:pt x="25524" y="9092"/>
                    </a:cubicBezTo>
                    <a:cubicBezTo>
                      <a:pt x="25548" y="9092"/>
                      <a:pt x="25562" y="9095"/>
                      <a:pt x="25562" y="9105"/>
                    </a:cubicBezTo>
                    <a:cubicBezTo>
                      <a:pt x="25714" y="9105"/>
                      <a:pt x="25410" y="9136"/>
                      <a:pt x="25288" y="9136"/>
                    </a:cubicBezTo>
                    <a:lnTo>
                      <a:pt x="25288" y="9105"/>
                    </a:lnTo>
                    <a:lnTo>
                      <a:pt x="25136" y="9105"/>
                    </a:lnTo>
                    <a:cubicBezTo>
                      <a:pt x="24984" y="9105"/>
                      <a:pt x="24984" y="9105"/>
                      <a:pt x="24832" y="9136"/>
                    </a:cubicBezTo>
                    <a:cubicBezTo>
                      <a:pt x="24796" y="9145"/>
                      <a:pt x="24758" y="9148"/>
                      <a:pt x="24718" y="9148"/>
                    </a:cubicBezTo>
                    <a:cubicBezTo>
                      <a:pt x="24621" y="9148"/>
                      <a:pt x="24514" y="9127"/>
                      <a:pt x="24407" y="9105"/>
                    </a:cubicBezTo>
                    <a:cubicBezTo>
                      <a:pt x="24321" y="9084"/>
                      <a:pt x="24219" y="9062"/>
                      <a:pt x="24168" y="9062"/>
                    </a:cubicBezTo>
                    <a:cubicBezTo>
                      <a:pt x="24146" y="9062"/>
                      <a:pt x="24133" y="9066"/>
                      <a:pt x="24133" y="9075"/>
                    </a:cubicBezTo>
                    <a:cubicBezTo>
                      <a:pt x="24133" y="9105"/>
                      <a:pt x="23829" y="9136"/>
                      <a:pt x="23707" y="9166"/>
                    </a:cubicBezTo>
                    <a:cubicBezTo>
                      <a:pt x="23663" y="9175"/>
                      <a:pt x="23618" y="9179"/>
                      <a:pt x="23582" y="9179"/>
                    </a:cubicBezTo>
                    <a:cubicBezTo>
                      <a:pt x="23493" y="9179"/>
                      <a:pt x="23448" y="9157"/>
                      <a:pt x="23555" y="9136"/>
                    </a:cubicBezTo>
                    <a:cubicBezTo>
                      <a:pt x="23555" y="9105"/>
                      <a:pt x="23555" y="9105"/>
                      <a:pt x="23282" y="9075"/>
                    </a:cubicBezTo>
                    <a:cubicBezTo>
                      <a:pt x="23130" y="9075"/>
                      <a:pt x="22826" y="9075"/>
                      <a:pt x="22826" y="9105"/>
                    </a:cubicBezTo>
                    <a:cubicBezTo>
                      <a:pt x="22826" y="9120"/>
                      <a:pt x="22613" y="9128"/>
                      <a:pt x="22381" y="9128"/>
                    </a:cubicBezTo>
                    <a:cubicBezTo>
                      <a:pt x="22150" y="9128"/>
                      <a:pt x="21899" y="9120"/>
                      <a:pt x="21823" y="9105"/>
                    </a:cubicBezTo>
                    <a:lnTo>
                      <a:pt x="21549" y="9105"/>
                    </a:lnTo>
                    <a:cubicBezTo>
                      <a:pt x="21397" y="9105"/>
                      <a:pt x="21276" y="9136"/>
                      <a:pt x="21124" y="9136"/>
                    </a:cubicBezTo>
                    <a:cubicBezTo>
                      <a:pt x="21124" y="9136"/>
                      <a:pt x="20972" y="9136"/>
                      <a:pt x="20820" y="9166"/>
                    </a:cubicBezTo>
                    <a:cubicBezTo>
                      <a:pt x="20698" y="9166"/>
                      <a:pt x="20546" y="9166"/>
                      <a:pt x="20546" y="9136"/>
                    </a:cubicBezTo>
                    <a:cubicBezTo>
                      <a:pt x="20513" y="9149"/>
                      <a:pt x="20487" y="9159"/>
                      <a:pt x="20465" y="9167"/>
                    </a:cubicBezTo>
                    <a:lnTo>
                      <a:pt x="20465" y="9167"/>
                    </a:lnTo>
                    <a:cubicBezTo>
                      <a:pt x="20577" y="9172"/>
                      <a:pt x="20698" y="9196"/>
                      <a:pt x="20698" y="9196"/>
                    </a:cubicBezTo>
                    <a:cubicBezTo>
                      <a:pt x="20698" y="9227"/>
                      <a:pt x="20546" y="9227"/>
                      <a:pt x="20546" y="9227"/>
                    </a:cubicBezTo>
                    <a:cubicBezTo>
                      <a:pt x="20425" y="9227"/>
                      <a:pt x="20273" y="9227"/>
                      <a:pt x="20273" y="9196"/>
                    </a:cubicBezTo>
                    <a:cubicBezTo>
                      <a:pt x="20273" y="9196"/>
                      <a:pt x="20273" y="9178"/>
                      <a:pt x="20345" y="9170"/>
                    </a:cubicBezTo>
                    <a:lnTo>
                      <a:pt x="20345" y="9170"/>
                    </a:lnTo>
                    <a:cubicBezTo>
                      <a:pt x="20326" y="9162"/>
                      <a:pt x="20303" y="9151"/>
                      <a:pt x="20273" y="9136"/>
                    </a:cubicBezTo>
                    <a:cubicBezTo>
                      <a:pt x="20273" y="9105"/>
                      <a:pt x="20273" y="9090"/>
                      <a:pt x="20254" y="9090"/>
                    </a:cubicBezTo>
                    <a:cubicBezTo>
                      <a:pt x="20235" y="9090"/>
                      <a:pt x="20197" y="9105"/>
                      <a:pt x="20121" y="9136"/>
                    </a:cubicBezTo>
                    <a:cubicBezTo>
                      <a:pt x="20045" y="9151"/>
                      <a:pt x="20007" y="9158"/>
                      <a:pt x="19973" y="9158"/>
                    </a:cubicBezTo>
                    <a:cubicBezTo>
                      <a:pt x="19938" y="9158"/>
                      <a:pt x="19908" y="9151"/>
                      <a:pt x="19847" y="9136"/>
                    </a:cubicBezTo>
                    <a:cubicBezTo>
                      <a:pt x="19847" y="9120"/>
                      <a:pt x="19809" y="9113"/>
                      <a:pt x="19771" y="9113"/>
                    </a:cubicBezTo>
                    <a:cubicBezTo>
                      <a:pt x="19733" y="9113"/>
                      <a:pt x="19695" y="9120"/>
                      <a:pt x="19695" y="9136"/>
                    </a:cubicBezTo>
                    <a:cubicBezTo>
                      <a:pt x="19601" y="9173"/>
                      <a:pt x="19403" y="9199"/>
                      <a:pt x="19265" y="9199"/>
                    </a:cubicBezTo>
                    <a:cubicBezTo>
                      <a:pt x="19180" y="9199"/>
                      <a:pt x="19118" y="9189"/>
                      <a:pt x="19118" y="9166"/>
                    </a:cubicBezTo>
                    <a:cubicBezTo>
                      <a:pt x="19118" y="9166"/>
                      <a:pt x="18966" y="9166"/>
                      <a:pt x="18814" y="9196"/>
                    </a:cubicBezTo>
                    <a:cubicBezTo>
                      <a:pt x="18753" y="9242"/>
                      <a:pt x="18723" y="9265"/>
                      <a:pt x="18707" y="9265"/>
                    </a:cubicBezTo>
                    <a:cubicBezTo>
                      <a:pt x="18692" y="9265"/>
                      <a:pt x="18692" y="9242"/>
                      <a:pt x="18692" y="9196"/>
                    </a:cubicBezTo>
                    <a:cubicBezTo>
                      <a:pt x="18616" y="9166"/>
                      <a:pt x="18540" y="9151"/>
                      <a:pt x="18468" y="9151"/>
                    </a:cubicBezTo>
                    <a:cubicBezTo>
                      <a:pt x="18396" y="9151"/>
                      <a:pt x="18327" y="9166"/>
                      <a:pt x="18267" y="9196"/>
                    </a:cubicBezTo>
                    <a:cubicBezTo>
                      <a:pt x="18267" y="9196"/>
                      <a:pt x="18199" y="9223"/>
                      <a:pt x="18109" y="9223"/>
                    </a:cubicBezTo>
                    <a:cubicBezTo>
                      <a:pt x="18096" y="9223"/>
                      <a:pt x="18083" y="9223"/>
                      <a:pt x="18070" y="9222"/>
                    </a:cubicBezTo>
                    <a:lnTo>
                      <a:pt x="18070" y="9222"/>
                    </a:lnTo>
                    <a:cubicBezTo>
                      <a:pt x="18060" y="9227"/>
                      <a:pt x="17992" y="9227"/>
                      <a:pt x="17841" y="9227"/>
                    </a:cubicBezTo>
                    <a:cubicBezTo>
                      <a:pt x="17689" y="9227"/>
                      <a:pt x="17689" y="9196"/>
                      <a:pt x="17689" y="9196"/>
                    </a:cubicBezTo>
                    <a:cubicBezTo>
                      <a:pt x="17689" y="9186"/>
                      <a:pt x="17706" y="9183"/>
                      <a:pt x="17734" y="9183"/>
                    </a:cubicBezTo>
                    <a:cubicBezTo>
                      <a:pt x="17784" y="9183"/>
                      <a:pt x="17869" y="9193"/>
                      <a:pt x="17958" y="9196"/>
                    </a:cubicBezTo>
                    <a:lnTo>
                      <a:pt x="17958" y="9196"/>
                    </a:lnTo>
                    <a:cubicBezTo>
                      <a:pt x="17798" y="9179"/>
                      <a:pt x="17452" y="9161"/>
                      <a:pt x="17210" y="9161"/>
                    </a:cubicBezTo>
                    <a:cubicBezTo>
                      <a:pt x="17031" y="9161"/>
                      <a:pt x="16908" y="9171"/>
                      <a:pt x="16960" y="9196"/>
                    </a:cubicBezTo>
                    <a:lnTo>
                      <a:pt x="16686" y="9196"/>
                    </a:lnTo>
                    <a:cubicBezTo>
                      <a:pt x="16534" y="9181"/>
                      <a:pt x="16428" y="9174"/>
                      <a:pt x="16340" y="9174"/>
                    </a:cubicBezTo>
                    <a:cubicBezTo>
                      <a:pt x="16253" y="9174"/>
                      <a:pt x="16184" y="9181"/>
                      <a:pt x="16109" y="9196"/>
                    </a:cubicBezTo>
                    <a:lnTo>
                      <a:pt x="15957" y="9257"/>
                    </a:lnTo>
                    <a:cubicBezTo>
                      <a:pt x="15957" y="9196"/>
                      <a:pt x="15835" y="9166"/>
                      <a:pt x="15683" y="9166"/>
                    </a:cubicBezTo>
                    <a:cubicBezTo>
                      <a:pt x="15531" y="9166"/>
                      <a:pt x="15531" y="9166"/>
                      <a:pt x="15531" y="9196"/>
                    </a:cubicBezTo>
                    <a:cubicBezTo>
                      <a:pt x="15638" y="9239"/>
                      <a:pt x="15595" y="9252"/>
                      <a:pt x="15507" y="9256"/>
                    </a:cubicBezTo>
                    <a:lnTo>
                      <a:pt x="15507" y="9256"/>
                    </a:lnTo>
                    <a:cubicBezTo>
                      <a:pt x="15470" y="9239"/>
                      <a:pt x="15409" y="9227"/>
                      <a:pt x="15409" y="9227"/>
                    </a:cubicBezTo>
                    <a:cubicBezTo>
                      <a:pt x="15290" y="9227"/>
                      <a:pt x="15264" y="9227"/>
                      <a:pt x="15259" y="9242"/>
                    </a:cubicBezTo>
                    <a:lnTo>
                      <a:pt x="15259" y="9242"/>
                    </a:lnTo>
                    <a:cubicBezTo>
                      <a:pt x="15176" y="9221"/>
                      <a:pt x="15105" y="9187"/>
                      <a:pt x="15105" y="9166"/>
                    </a:cubicBezTo>
                    <a:lnTo>
                      <a:pt x="14953" y="9166"/>
                    </a:lnTo>
                    <a:cubicBezTo>
                      <a:pt x="14953" y="9216"/>
                      <a:pt x="14907" y="9239"/>
                      <a:pt x="14866" y="9239"/>
                    </a:cubicBezTo>
                    <a:cubicBezTo>
                      <a:pt x="14832" y="9239"/>
                      <a:pt x="14801" y="9224"/>
                      <a:pt x="14801" y="9196"/>
                    </a:cubicBezTo>
                    <a:cubicBezTo>
                      <a:pt x="14680" y="9166"/>
                      <a:pt x="14528" y="9166"/>
                      <a:pt x="14376" y="9166"/>
                    </a:cubicBezTo>
                    <a:cubicBezTo>
                      <a:pt x="14376" y="9176"/>
                      <a:pt x="14362" y="9180"/>
                      <a:pt x="14349" y="9180"/>
                    </a:cubicBezTo>
                    <a:cubicBezTo>
                      <a:pt x="14322" y="9180"/>
                      <a:pt x="14295" y="9166"/>
                      <a:pt x="14376" y="9166"/>
                    </a:cubicBezTo>
                    <a:lnTo>
                      <a:pt x="14376" y="9136"/>
                    </a:lnTo>
                    <a:cubicBezTo>
                      <a:pt x="14340" y="9127"/>
                      <a:pt x="14315" y="9123"/>
                      <a:pt x="14297" y="9123"/>
                    </a:cubicBezTo>
                    <a:cubicBezTo>
                      <a:pt x="14254" y="9123"/>
                      <a:pt x="14254" y="9145"/>
                      <a:pt x="14254" y="9166"/>
                    </a:cubicBezTo>
                    <a:lnTo>
                      <a:pt x="13950" y="9166"/>
                    </a:lnTo>
                    <a:cubicBezTo>
                      <a:pt x="13798" y="9166"/>
                      <a:pt x="13677" y="9166"/>
                      <a:pt x="13798" y="9196"/>
                    </a:cubicBezTo>
                    <a:cubicBezTo>
                      <a:pt x="13798" y="9257"/>
                      <a:pt x="13798" y="9288"/>
                      <a:pt x="13677" y="9288"/>
                    </a:cubicBezTo>
                    <a:cubicBezTo>
                      <a:pt x="13677" y="9298"/>
                      <a:pt x="13660" y="9301"/>
                      <a:pt x="13643" y="9301"/>
                    </a:cubicBezTo>
                    <a:cubicBezTo>
                      <a:pt x="13609" y="9301"/>
                      <a:pt x="13576" y="9288"/>
                      <a:pt x="13677" y="9288"/>
                    </a:cubicBezTo>
                    <a:cubicBezTo>
                      <a:pt x="13677" y="9257"/>
                      <a:pt x="13677" y="9196"/>
                      <a:pt x="13525" y="9196"/>
                    </a:cubicBezTo>
                    <a:cubicBezTo>
                      <a:pt x="13373" y="9196"/>
                      <a:pt x="13373" y="9166"/>
                      <a:pt x="13373" y="9166"/>
                    </a:cubicBezTo>
                    <a:cubicBezTo>
                      <a:pt x="13437" y="9140"/>
                      <a:pt x="13371" y="9131"/>
                      <a:pt x="13264" y="9131"/>
                    </a:cubicBezTo>
                    <a:cubicBezTo>
                      <a:pt x="13118" y="9131"/>
                      <a:pt x="12896" y="9148"/>
                      <a:pt x="12826" y="9166"/>
                    </a:cubicBezTo>
                    <a:cubicBezTo>
                      <a:pt x="12674" y="9212"/>
                      <a:pt x="12560" y="9234"/>
                      <a:pt x="12484" y="9234"/>
                    </a:cubicBezTo>
                    <a:cubicBezTo>
                      <a:pt x="12408" y="9234"/>
                      <a:pt x="12370" y="9212"/>
                      <a:pt x="12370" y="9166"/>
                    </a:cubicBezTo>
                    <a:cubicBezTo>
                      <a:pt x="12378" y="9150"/>
                      <a:pt x="12362" y="9142"/>
                      <a:pt x="12332" y="9142"/>
                    </a:cubicBezTo>
                    <a:cubicBezTo>
                      <a:pt x="12248" y="9142"/>
                      <a:pt x="12056" y="9199"/>
                      <a:pt x="11944" y="9288"/>
                    </a:cubicBezTo>
                    <a:lnTo>
                      <a:pt x="11792" y="9379"/>
                    </a:lnTo>
                    <a:lnTo>
                      <a:pt x="11792" y="9379"/>
                    </a:lnTo>
                    <a:lnTo>
                      <a:pt x="11823" y="9288"/>
                    </a:lnTo>
                    <a:cubicBezTo>
                      <a:pt x="11730" y="9194"/>
                      <a:pt x="11694" y="9158"/>
                      <a:pt x="11582" y="9158"/>
                    </a:cubicBezTo>
                    <a:cubicBezTo>
                      <a:pt x="11511" y="9158"/>
                      <a:pt x="11410" y="9173"/>
                      <a:pt x="11245" y="9196"/>
                    </a:cubicBezTo>
                    <a:cubicBezTo>
                      <a:pt x="11093" y="9212"/>
                      <a:pt x="11017" y="9219"/>
                      <a:pt x="10979" y="9219"/>
                    </a:cubicBezTo>
                    <a:cubicBezTo>
                      <a:pt x="10941" y="9219"/>
                      <a:pt x="10941" y="9212"/>
                      <a:pt x="10941" y="9196"/>
                    </a:cubicBezTo>
                    <a:cubicBezTo>
                      <a:pt x="10941" y="9166"/>
                      <a:pt x="10820" y="9166"/>
                      <a:pt x="10394" y="9166"/>
                    </a:cubicBezTo>
                    <a:cubicBezTo>
                      <a:pt x="9969" y="9166"/>
                      <a:pt x="9817" y="9166"/>
                      <a:pt x="9817" y="9196"/>
                    </a:cubicBezTo>
                    <a:lnTo>
                      <a:pt x="9513" y="9196"/>
                    </a:lnTo>
                    <a:cubicBezTo>
                      <a:pt x="9466" y="9173"/>
                      <a:pt x="9393" y="9163"/>
                      <a:pt x="9329" y="9163"/>
                    </a:cubicBezTo>
                    <a:cubicBezTo>
                      <a:pt x="9225" y="9163"/>
                      <a:pt x="9145" y="9189"/>
                      <a:pt x="9239" y="9227"/>
                    </a:cubicBezTo>
                    <a:lnTo>
                      <a:pt x="8966" y="9227"/>
                    </a:lnTo>
                    <a:lnTo>
                      <a:pt x="8966" y="9196"/>
                    </a:lnTo>
                    <a:cubicBezTo>
                      <a:pt x="8966" y="9166"/>
                      <a:pt x="8662" y="9166"/>
                      <a:pt x="7537" y="9166"/>
                    </a:cubicBezTo>
                    <a:cubicBezTo>
                      <a:pt x="6230" y="9166"/>
                      <a:pt x="6078" y="9166"/>
                      <a:pt x="6078" y="9227"/>
                    </a:cubicBezTo>
                    <a:cubicBezTo>
                      <a:pt x="6017" y="9257"/>
                      <a:pt x="5949" y="9272"/>
                      <a:pt x="5896" y="9272"/>
                    </a:cubicBezTo>
                    <a:cubicBezTo>
                      <a:pt x="5842" y="9272"/>
                      <a:pt x="5804" y="9257"/>
                      <a:pt x="5804" y="9227"/>
                    </a:cubicBezTo>
                    <a:cubicBezTo>
                      <a:pt x="5804" y="9205"/>
                      <a:pt x="5728" y="9184"/>
                      <a:pt x="5684" y="9184"/>
                    </a:cubicBezTo>
                    <a:cubicBezTo>
                      <a:pt x="5665" y="9184"/>
                      <a:pt x="5652" y="9188"/>
                      <a:pt x="5652" y="9196"/>
                    </a:cubicBezTo>
                    <a:cubicBezTo>
                      <a:pt x="5652" y="9196"/>
                      <a:pt x="5397" y="9196"/>
                      <a:pt x="5242" y="9169"/>
                    </a:cubicBezTo>
                    <a:lnTo>
                      <a:pt x="5242" y="9169"/>
                    </a:lnTo>
                    <a:lnTo>
                      <a:pt x="5105" y="9196"/>
                    </a:lnTo>
                    <a:lnTo>
                      <a:pt x="4953" y="9196"/>
                    </a:lnTo>
                    <a:cubicBezTo>
                      <a:pt x="4953" y="9174"/>
                      <a:pt x="4953" y="9151"/>
                      <a:pt x="5018" y="9141"/>
                    </a:cubicBezTo>
                    <a:lnTo>
                      <a:pt x="5018" y="9141"/>
                    </a:lnTo>
                    <a:cubicBezTo>
                      <a:pt x="4943" y="9134"/>
                      <a:pt x="4883" y="9131"/>
                      <a:pt x="4834" y="9131"/>
                    </a:cubicBezTo>
                    <a:cubicBezTo>
                      <a:pt x="4715" y="9131"/>
                      <a:pt x="4667" y="9148"/>
                      <a:pt x="4649" y="9166"/>
                    </a:cubicBezTo>
                    <a:cubicBezTo>
                      <a:pt x="4714" y="9192"/>
                      <a:pt x="4723" y="9201"/>
                      <a:pt x="4704" y="9201"/>
                    </a:cubicBezTo>
                    <a:cubicBezTo>
                      <a:pt x="4678" y="9201"/>
                      <a:pt x="4598" y="9184"/>
                      <a:pt x="4528" y="9166"/>
                    </a:cubicBezTo>
                    <a:cubicBezTo>
                      <a:pt x="4420" y="9145"/>
                      <a:pt x="4313" y="9123"/>
                      <a:pt x="4259" y="9123"/>
                    </a:cubicBezTo>
                    <a:cubicBezTo>
                      <a:pt x="4237" y="9123"/>
                      <a:pt x="4224" y="9127"/>
                      <a:pt x="4224" y="9136"/>
                    </a:cubicBezTo>
                    <a:cubicBezTo>
                      <a:pt x="4154" y="9153"/>
                      <a:pt x="3830" y="9171"/>
                      <a:pt x="3569" y="9171"/>
                    </a:cubicBezTo>
                    <a:cubicBezTo>
                      <a:pt x="3378" y="9171"/>
                      <a:pt x="3221" y="9161"/>
                      <a:pt x="3221" y="9136"/>
                    </a:cubicBezTo>
                    <a:lnTo>
                      <a:pt x="2947" y="9136"/>
                    </a:lnTo>
                    <a:cubicBezTo>
                      <a:pt x="2947" y="9166"/>
                      <a:pt x="2643" y="9166"/>
                      <a:pt x="2370" y="9166"/>
                    </a:cubicBezTo>
                    <a:cubicBezTo>
                      <a:pt x="2096" y="9166"/>
                      <a:pt x="1944" y="9166"/>
                      <a:pt x="1944" y="9136"/>
                    </a:cubicBezTo>
                    <a:cubicBezTo>
                      <a:pt x="2020" y="9120"/>
                      <a:pt x="2020" y="9113"/>
                      <a:pt x="1967" y="9113"/>
                    </a:cubicBezTo>
                    <a:cubicBezTo>
                      <a:pt x="1914" y="9113"/>
                      <a:pt x="1807" y="9120"/>
                      <a:pt x="1671" y="9136"/>
                    </a:cubicBezTo>
                    <a:cubicBezTo>
                      <a:pt x="1823" y="9136"/>
                      <a:pt x="1671" y="9196"/>
                      <a:pt x="1671" y="9227"/>
                    </a:cubicBezTo>
                    <a:cubicBezTo>
                      <a:pt x="1519" y="9227"/>
                      <a:pt x="1519" y="9227"/>
                      <a:pt x="1519" y="9196"/>
                    </a:cubicBezTo>
                    <a:cubicBezTo>
                      <a:pt x="1519" y="9166"/>
                      <a:pt x="1671" y="9136"/>
                      <a:pt x="1671" y="9136"/>
                    </a:cubicBezTo>
                    <a:cubicBezTo>
                      <a:pt x="1519" y="9136"/>
                      <a:pt x="1367" y="9196"/>
                      <a:pt x="1215" y="9196"/>
                    </a:cubicBezTo>
                    <a:cubicBezTo>
                      <a:pt x="1215" y="9227"/>
                      <a:pt x="1093" y="9257"/>
                      <a:pt x="911" y="9257"/>
                    </a:cubicBezTo>
                    <a:lnTo>
                      <a:pt x="911" y="9227"/>
                    </a:lnTo>
                    <a:cubicBezTo>
                      <a:pt x="911" y="9196"/>
                      <a:pt x="941" y="9166"/>
                      <a:pt x="941" y="9166"/>
                    </a:cubicBezTo>
                    <a:cubicBezTo>
                      <a:pt x="789" y="9166"/>
                      <a:pt x="637" y="9166"/>
                      <a:pt x="607" y="9196"/>
                    </a:cubicBezTo>
                    <a:cubicBezTo>
                      <a:pt x="546" y="9196"/>
                      <a:pt x="516" y="9166"/>
                      <a:pt x="455" y="9166"/>
                    </a:cubicBezTo>
                    <a:cubicBezTo>
                      <a:pt x="455" y="9044"/>
                      <a:pt x="455" y="8923"/>
                      <a:pt x="455" y="8740"/>
                    </a:cubicBezTo>
                    <a:cubicBezTo>
                      <a:pt x="455" y="8437"/>
                      <a:pt x="455" y="8163"/>
                      <a:pt x="424" y="8011"/>
                    </a:cubicBezTo>
                    <a:cubicBezTo>
                      <a:pt x="485" y="7859"/>
                      <a:pt x="485" y="7008"/>
                      <a:pt x="424" y="6856"/>
                    </a:cubicBezTo>
                    <a:cubicBezTo>
                      <a:pt x="394" y="6856"/>
                      <a:pt x="394" y="6734"/>
                      <a:pt x="424" y="6582"/>
                    </a:cubicBezTo>
                    <a:cubicBezTo>
                      <a:pt x="455" y="6430"/>
                      <a:pt x="455" y="6430"/>
                      <a:pt x="424" y="6309"/>
                    </a:cubicBezTo>
                    <a:cubicBezTo>
                      <a:pt x="394" y="6157"/>
                      <a:pt x="424" y="6005"/>
                      <a:pt x="455" y="5883"/>
                    </a:cubicBezTo>
                    <a:cubicBezTo>
                      <a:pt x="516" y="5731"/>
                      <a:pt x="516" y="5579"/>
                      <a:pt x="485" y="5427"/>
                    </a:cubicBezTo>
                    <a:cubicBezTo>
                      <a:pt x="455" y="5154"/>
                      <a:pt x="455" y="4880"/>
                      <a:pt x="455" y="4728"/>
                    </a:cubicBezTo>
                    <a:cubicBezTo>
                      <a:pt x="432" y="4503"/>
                      <a:pt x="426" y="4378"/>
                      <a:pt x="412" y="4378"/>
                    </a:cubicBezTo>
                    <a:cubicBezTo>
                      <a:pt x="408" y="4378"/>
                      <a:pt x="402" y="4393"/>
                      <a:pt x="394" y="4424"/>
                    </a:cubicBezTo>
                    <a:cubicBezTo>
                      <a:pt x="364" y="4424"/>
                      <a:pt x="333" y="4303"/>
                      <a:pt x="333" y="4303"/>
                    </a:cubicBezTo>
                    <a:cubicBezTo>
                      <a:pt x="298" y="4125"/>
                      <a:pt x="304" y="4051"/>
                      <a:pt x="315" y="4051"/>
                    </a:cubicBezTo>
                    <a:cubicBezTo>
                      <a:pt x="323" y="4051"/>
                      <a:pt x="333" y="4088"/>
                      <a:pt x="333" y="4151"/>
                    </a:cubicBezTo>
                    <a:cubicBezTo>
                      <a:pt x="346" y="4269"/>
                      <a:pt x="354" y="4313"/>
                      <a:pt x="360" y="4313"/>
                    </a:cubicBezTo>
                    <a:cubicBezTo>
                      <a:pt x="369" y="4313"/>
                      <a:pt x="377" y="4237"/>
                      <a:pt x="394" y="4151"/>
                    </a:cubicBezTo>
                    <a:cubicBezTo>
                      <a:pt x="424" y="3999"/>
                      <a:pt x="424" y="3725"/>
                      <a:pt x="424" y="3573"/>
                    </a:cubicBezTo>
                    <a:lnTo>
                      <a:pt x="424" y="2996"/>
                    </a:lnTo>
                    <a:cubicBezTo>
                      <a:pt x="455" y="2570"/>
                      <a:pt x="455" y="2449"/>
                      <a:pt x="424" y="2418"/>
                    </a:cubicBezTo>
                    <a:lnTo>
                      <a:pt x="394" y="2418"/>
                    </a:lnTo>
                    <a:cubicBezTo>
                      <a:pt x="455" y="2266"/>
                      <a:pt x="455" y="746"/>
                      <a:pt x="394" y="503"/>
                    </a:cubicBezTo>
                    <a:lnTo>
                      <a:pt x="394" y="503"/>
                    </a:lnTo>
                    <a:lnTo>
                      <a:pt x="424" y="534"/>
                    </a:lnTo>
                    <a:cubicBezTo>
                      <a:pt x="424" y="534"/>
                      <a:pt x="455" y="534"/>
                      <a:pt x="455" y="503"/>
                    </a:cubicBezTo>
                    <a:lnTo>
                      <a:pt x="850" y="503"/>
                    </a:lnTo>
                    <a:cubicBezTo>
                      <a:pt x="1002" y="503"/>
                      <a:pt x="1579" y="473"/>
                      <a:pt x="2005" y="473"/>
                    </a:cubicBezTo>
                    <a:cubicBezTo>
                      <a:pt x="2582" y="473"/>
                      <a:pt x="3008" y="473"/>
                      <a:pt x="3008" y="442"/>
                    </a:cubicBezTo>
                    <a:cubicBezTo>
                      <a:pt x="3160" y="442"/>
                      <a:pt x="3160" y="442"/>
                      <a:pt x="3160" y="503"/>
                    </a:cubicBezTo>
                    <a:cubicBezTo>
                      <a:pt x="3008" y="534"/>
                      <a:pt x="3160" y="534"/>
                      <a:pt x="3282" y="534"/>
                    </a:cubicBezTo>
                    <a:cubicBezTo>
                      <a:pt x="3433" y="534"/>
                      <a:pt x="3433" y="503"/>
                      <a:pt x="3433" y="442"/>
                    </a:cubicBezTo>
                    <a:cubicBezTo>
                      <a:pt x="3433" y="427"/>
                      <a:pt x="3471" y="420"/>
                      <a:pt x="3544" y="420"/>
                    </a:cubicBezTo>
                    <a:cubicBezTo>
                      <a:pt x="3616" y="420"/>
                      <a:pt x="3722" y="427"/>
                      <a:pt x="3859" y="442"/>
                    </a:cubicBezTo>
                    <a:cubicBezTo>
                      <a:pt x="4037" y="478"/>
                      <a:pt x="4299" y="493"/>
                      <a:pt x="4546" y="493"/>
                    </a:cubicBezTo>
                    <a:cubicBezTo>
                      <a:pt x="4721" y="493"/>
                      <a:pt x="4888" y="485"/>
                      <a:pt x="5014" y="473"/>
                    </a:cubicBezTo>
                    <a:cubicBezTo>
                      <a:pt x="5166" y="473"/>
                      <a:pt x="5288" y="473"/>
                      <a:pt x="5288" y="503"/>
                    </a:cubicBezTo>
                    <a:cubicBezTo>
                      <a:pt x="5375" y="521"/>
                      <a:pt x="5504" y="538"/>
                      <a:pt x="5655" y="538"/>
                    </a:cubicBezTo>
                    <a:cubicBezTo>
                      <a:pt x="5766" y="538"/>
                      <a:pt x="5889" y="529"/>
                      <a:pt x="6017" y="503"/>
                    </a:cubicBezTo>
                    <a:cubicBezTo>
                      <a:pt x="6139" y="503"/>
                      <a:pt x="6139" y="503"/>
                      <a:pt x="6139" y="534"/>
                    </a:cubicBezTo>
                    <a:cubicBezTo>
                      <a:pt x="6226" y="551"/>
                      <a:pt x="6264" y="569"/>
                      <a:pt x="6308" y="569"/>
                    </a:cubicBezTo>
                    <a:cubicBezTo>
                      <a:pt x="6341" y="569"/>
                      <a:pt x="6378" y="559"/>
                      <a:pt x="6443" y="534"/>
                    </a:cubicBezTo>
                    <a:cubicBezTo>
                      <a:pt x="6579" y="518"/>
                      <a:pt x="6754" y="511"/>
                      <a:pt x="6933" y="511"/>
                    </a:cubicBezTo>
                    <a:cubicBezTo>
                      <a:pt x="7111" y="511"/>
                      <a:pt x="7294" y="518"/>
                      <a:pt x="7446" y="534"/>
                    </a:cubicBezTo>
                    <a:cubicBezTo>
                      <a:pt x="7567" y="534"/>
                      <a:pt x="7719" y="534"/>
                      <a:pt x="7719" y="503"/>
                    </a:cubicBezTo>
                    <a:cubicBezTo>
                      <a:pt x="7719" y="494"/>
                      <a:pt x="7719" y="483"/>
                      <a:pt x="7719" y="473"/>
                    </a:cubicBezTo>
                    <a:cubicBezTo>
                      <a:pt x="7795" y="503"/>
                      <a:pt x="7833" y="518"/>
                      <a:pt x="7871" y="518"/>
                    </a:cubicBezTo>
                    <a:cubicBezTo>
                      <a:pt x="7909" y="518"/>
                      <a:pt x="7947" y="503"/>
                      <a:pt x="8023" y="473"/>
                    </a:cubicBezTo>
                    <a:cubicBezTo>
                      <a:pt x="8023" y="442"/>
                      <a:pt x="8054" y="427"/>
                      <a:pt x="8084" y="427"/>
                    </a:cubicBezTo>
                    <a:cubicBezTo>
                      <a:pt x="8114" y="427"/>
                      <a:pt x="8145" y="442"/>
                      <a:pt x="8145" y="473"/>
                    </a:cubicBezTo>
                    <a:cubicBezTo>
                      <a:pt x="8297" y="503"/>
                      <a:pt x="8449" y="503"/>
                      <a:pt x="8449" y="503"/>
                    </a:cubicBezTo>
                    <a:cubicBezTo>
                      <a:pt x="8570" y="503"/>
                      <a:pt x="9300" y="473"/>
                      <a:pt x="10029" y="473"/>
                    </a:cubicBezTo>
                    <a:cubicBezTo>
                      <a:pt x="11154" y="473"/>
                      <a:pt x="11580" y="473"/>
                      <a:pt x="11580" y="442"/>
                    </a:cubicBezTo>
                    <a:cubicBezTo>
                      <a:pt x="11656" y="427"/>
                      <a:pt x="11694" y="420"/>
                      <a:pt x="11732" y="420"/>
                    </a:cubicBezTo>
                    <a:cubicBezTo>
                      <a:pt x="11770" y="420"/>
                      <a:pt x="11808" y="427"/>
                      <a:pt x="11884" y="442"/>
                    </a:cubicBezTo>
                    <a:cubicBezTo>
                      <a:pt x="12005" y="473"/>
                      <a:pt x="12157" y="473"/>
                      <a:pt x="12309" y="473"/>
                    </a:cubicBezTo>
                    <a:cubicBezTo>
                      <a:pt x="12461" y="473"/>
                      <a:pt x="12583" y="473"/>
                      <a:pt x="12583" y="503"/>
                    </a:cubicBezTo>
                    <a:cubicBezTo>
                      <a:pt x="12735" y="473"/>
                      <a:pt x="12735" y="473"/>
                      <a:pt x="12887" y="473"/>
                    </a:cubicBezTo>
                    <a:cubicBezTo>
                      <a:pt x="12887" y="488"/>
                      <a:pt x="12917" y="496"/>
                      <a:pt x="12966" y="496"/>
                    </a:cubicBezTo>
                    <a:cubicBezTo>
                      <a:pt x="13016" y="496"/>
                      <a:pt x="13084" y="488"/>
                      <a:pt x="13160" y="473"/>
                    </a:cubicBezTo>
                    <a:cubicBezTo>
                      <a:pt x="13236" y="442"/>
                      <a:pt x="13274" y="427"/>
                      <a:pt x="13293" y="427"/>
                    </a:cubicBezTo>
                    <a:cubicBezTo>
                      <a:pt x="13312" y="427"/>
                      <a:pt x="13312" y="442"/>
                      <a:pt x="13312" y="473"/>
                    </a:cubicBezTo>
                    <a:cubicBezTo>
                      <a:pt x="13312" y="494"/>
                      <a:pt x="13525" y="516"/>
                      <a:pt x="13596" y="516"/>
                    </a:cubicBezTo>
                    <a:cubicBezTo>
                      <a:pt x="13625" y="516"/>
                      <a:pt x="13630" y="512"/>
                      <a:pt x="13586" y="503"/>
                    </a:cubicBezTo>
                    <a:cubicBezTo>
                      <a:pt x="13586" y="473"/>
                      <a:pt x="13890" y="473"/>
                      <a:pt x="14042" y="442"/>
                    </a:cubicBezTo>
                    <a:cubicBezTo>
                      <a:pt x="14163" y="442"/>
                      <a:pt x="14315" y="442"/>
                      <a:pt x="14315" y="473"/>
                    </a:cubicBezTo>
                    <a:cubicBezTo>
                      <a:pt x="14360" y="482"/>
                      <a:pt x="14451" y="485"/>
                      <a:pt x="14562" y="485"/>
                    </a:cubicBezTo>
                    <a:cubicBezTo>
                      <a:pt x="14830" y="485"/>
                      <a:pt x="15211" y="464"/>
                      <a:pt x="15318" y="442"/>
                    </a:cubicBezTo>
                    <a:cubicBezTo>
                      <a:pt x="15318" y="427"/>
                      <a:pt x="15356" y="420"/>
                      <a:pt x="15394" y="420"/>
                    </a:cubicBezTo>
                    <a:cubicBezTo>
                      <a:pt x="15432" y="420"/>
                      <a:pt x="15470" y="427"/>
                      <a:pt x="15470" y="442"/>
                    </a:cubicBezTo>
                    <a:cubicBezTo>
                      <a:pt x="15470" y="473"/>
                      <a:pt x="15592" y="473"/>
                      <a:pt x="15744" y="473"/>
                    </a:cubicBezTo>
                    <a:cubicBezTo>
                      <a:pt x="15788" y="464"/>
                      <a:pt x="15820" y="460"/>
                      <a:pt x="15842" y="460"/>
                    </a:cubicBezTo>
                    <a:cubicBezTo>
                      <a:pt x="15896" y="460"/>
                      <a:pt x="15896" y="482"/>
                      <a:pt x="15896" y="503"/>
                    </a:cubicBezTo>
                    <a:cubicBezTo>
                      <a:pt x="15744" y="534"/>
                      <a:pt x="15896" y="534"/>
                      <a:pt x="16169" y="534"/>
                    </a:cubicBezTo>
                    <a:cubicBezTo>
                      <a:pt x="16321" y="503"/>
                      <a:pt x="16899" y="503"/>
                      <a:pt x="17324" y="503"/>
                    </a:cubicBezTo>
                    <a:cubicBezTo>
                      <a:pt x="18023" y="503"/>
                      <a:pt x="18175" y="473"/>
                      <a:pt x="18479" y="412"/>
                    </a:cubicBezTo>
                    <a:lnTo>
                      <a:pt x="18601" y="351"/>
                    </a:lnTo>
                    <a:lnTo>
                      <a:pt x="18601" y="412"/>
                    </a:lnTo>
                    <a:cubicBezTo>
                      <a:pt x="18601" y="442"/>
                      <a:pt x="18753" y="503"/>
                      <a:pt x="18753" y="503"/>
                    </a:cubicBezTo>
                    <a:cubicBezTo>
                      <a:pt x="18905" y="503"/>
                      <a:pt x="18905" y="473"/>
                      <a:pt x="18905" y="442"/>
                    </a:cubicBezTo>
                    <a:cubicBezTo>
                      <a:pt x="18905" y="427"/>
                      <a:pt x="18935" y="420"/>
                      <a:pt x="19004" y="420"/>
                    </a:cubicBezTo>
                    <a:cubicBezTo>
                      <a:pt x="19072" y="420"/>
                      <a:pt x="19178" y="427"/>
                      <a:pt x="19330" y="442"/>
                    </a:cubicBezTo>
                    <a:cubicBezTo>
                      <a:pt x="19467" y="458"/>
                      <a:pt x="19574" y="465"/>
                      <a:pt x="19665" y="465"/>
                    </a:cubicBezTo>
                    <a:cubicBezTo>
                      <a:pt x="19756" y="465"/>
                      <a:pt x="19832" y="458"/>
                      <a:pt x="19908" y="442"/>
                    </a:cubicBezTo>
                    <a:cubicBezTo>
                      <a:pt x="20030" y="442"/>
                      <a:pt x="20182" y="442"/>
                      <a:pt x="20334" y="473"/>
                    </a:cubicBezTo>
                    <a:cubicBezTo>
                      <a:pt x="20455" y="473"/>
                      <a:pt x="20455" y="473"/>
                      <a:pt x="20455" y="442"/>
                    </a:cubicBezTo>
                    <a:cubicBezTo>
                      <a:pt x="20455" y="427"/>
                      <a:pt x="20493" y="420"/>
                      <a:pt x="20550" y="420"/>
                    </a:cubicBezTo>
                    <a:cubicBezTo>
                      <a:pt x="20607" y="420"/>
                      <a:pt x="20683" y="427"/>
                      <a:pt x="20759" y="442"/>
                    </a:cubicBezTo>
                    <a:cubicBezTo>
                      <a:pt x="20830" y="478"/>
                      <a:pt x="21016" y="493"/>
                      <a:pt x="21158" y="493"/>
                    </a:cubicBezTo>
                    <a:cubicBezTo>
                      <a:pt x="21258" y="493"/>
                      <a:pt x="21337" y="485"/>
                      <a:pt x="21337" y="473"/>
                    </a:cubicBezTo>
                    <a:cubicBezTo>
                      <a:pt x="21337" y="442"/>
                      <a:pt x="21458" y="442"/>
                      <a:pt x="21610" y="442"/>
                    </a:cubicBezTo>
                    <a:cubicBezTo>
                      <a:pt x="21762" y="442"/>
                      <a:pt x="21884" y="442"/>
                      <a:pt x="22036" y="412"/>
                    </a:cubicBezTo>
                    <a:lnTo>
                      <a:pt x="22340" y="412"/>
                    </a:lnTo>
                    <a:cubicBezTo>
                      <a:pt x="22461" y="412"/>
                      <a:pt x="22340" y="442"/>
                      <a:pt x="22188" y="442"/>
                    </a:cubicBezTo>
                    <a:lnTo>
                      <a:pt x="22309" y="473"/>
                    </a:lnTo>
                    <a:cubicBezTo>
                      <a:pt x="22613" y="473"/>
                      <a:pt x="22765" y="473"/>
                      <a:pt x="22887" y="442"/>
                    </a:cubicBezTo>
                    <a:cubicBezTo>
                      <a:pt x="22963" y="412"/>
                      <a:pt x="23001" y="397"/>
                      <a:pt x="23020" y="397"/>
                    </a:cubicBezTo>
                    <a:cubicBezTo>
                      <a:pt x="23039" y="397"/>
                      <a:pt x="23039" y="412"/>
                      <a:pt x="23039" y="442"/>
                    </a:cubicBezTo>
                    <a:cubicBezTo>
                      <a:pt x="23039" y="464"/>
                      <a:pt x="23115" y="485"/>
                      <a:pt x="23202" y="485"/>
                    </a:cubicBezTo>
                    <a:cubicBezTo>
                      <a:pt x="23238" y="485"/>
                      <a:pt x="23277" y="482"/>
                      <a:pt x="23312" y="473"/>
                    </a:cubicBezTo>
                    <a:cubicBezTo>
                      <a:pt x="23377" y="447"/>
                      <a:pt x="23441" y="438"/>
                      <a:pt x="23494" y="438"/>
                    </a:cubicBezTo>
                    <a:cubicBezTo>
                      <a:pt x="23566" y="438"/>
                      <a:pt x="23616" y="455"/>
                      <a:pt x="23616" y="473"/>
                    </a:cubicBezTo>
                    <a:cubicBezTo>
                      <a:pt x="23540" y="503"/>
                      <a:pt x="23502" y="518"/>
                      <a:pt x="23555" y="518"/>
                    </a:cubicBezTo>
                    <a:cubicBezTo>
                      <a:pt x="23609" y="518"/>
                      <a:pt x="23753" y="503"/>
                      <a:pt x="24042" y="473"/>
                    </a:cubicBezTo>
                    <a:cubicBezTo>
                      <a:pt x="24315" y="473"/>
                      <a:pt x="24893" y="442"/>
                      <a:pt x="25318" y="442"/>
                    </a:cubicBezTo>
                    <a:cubicBezTo>
                      <a:pt x="25896" y="442"/>
                      <a:pt x="26200" y="442"/>
                      <a:pt x="26321" y="473"/>
                    </a:cubicBezTo>
                    <a:cubicBezTo>
                      <a:pt x="26321" y="479"/>
                      <a:pt x="26323" y="484"/>
                      <a:pt x="26325" y="488"/>
                    </a:cubicBezTo>
                    <a:lnTo>
                      <a:pt x="26325" y="488"/>
                    </a:lnTo>
                    <a:cubicBezTo>
                      <a:pt x="26351" y="442"/>
                      <a:pt x="26511" y="442"/>
                      <a:pt x="26899" y="442"/>
                    </a:cubicBezTo>
                    <a:cubicBezTo>
                      <a:pt x="27024" y="451"/>
                      <a:pt x="27138" y="455"/>
                      <a:pt x="27240" y="455"/>
                    </a:cubicBezTo>
                    <a:cubicBezTo>
                      <a:pt x="27487" y="455"/>
                      <a:pt x="27664" y="434"/>
                      <a:pt x="27750" y="412"/>
                    </a:cubicBezTo>
                    <a:lnTo>
                      <a:pt x="27476" y="412"/>
                    </a:lnTo>
                    <a:cubicBezTo>
                      <a:pt x="27476" y="376"/>
                      <a:pt x="27529" y="362"/>
                      <a:pt x="27627" y="362"/>
                    </a:cubicBezTo>
                    <a:cubicBezTo>
                      <a:pt x="27696" y="362"/>
                      <a:pt x="27789" y="369"/>
                      <a:pt x="27902" y="382"/>
                    </a:cubicBezTo>
                    <a:cubicBezTo>
                      <a:pt x="28054" y="382"/>
                      <a:pt x="28054" y="412"/>
                      <a:pt x="28054" y="442"/>
                    </a:cubicBezTo>
                    <a:cubicBezTo>
                      <a:pt x="28054" y="473"/>
                      <a:pt x="28176" y="534"/>
                      <a:pt x="28328" y="534"/>
                    </a:cubicBezTo>
                    <a:cubicBezTo>
                      <a:pt x="28480" y="534"/>
                      <a:pt x="28601" y="534"/>
                      <a:pt x="28480" y="473"/>
                    </a:cubicBezTo>
                    <a:cubicBezTo>
                      <a:pt x="28480" y="442"/>
                      <a:pt x="28480" y="442"/>
                      <a:pt x="28632" y="442"/>
                    </a:cubicBezTo>
                    <a:cubicBezTo>
                      <a:pt x="28753" y="442"/>
                      <a:pt x="28905" y="442"/>
                      <a:pt x="29057" y="412"/>
                    </a:cubicBezTo>
                    <a:cubicBezTo>
                      <a:pt x="29057" y="382"/>
                      <a:pt x="29179" y="382"/>
                      <a:pt x="29331" y="382"/>
                    </a:cubicBezTo>
                    <a:cubicBezTo>
                      <a:pt x="29483" y="412"/>
                      <a:pt x="29756" y="412"/>
                      <a:pt x="29756" y="412"/>
                    </a:cubicBezTo>
                    <a:lnTo>
                      <a:pt x="29756" y="442"/>
                    </a:lnTo>
                    <a:cubicBezTo>
                      <a:pt x="29756" y="473"/>
                      <a:pt x="29908" y="534"/>
                      <a:pt x="29908" y="534"/>
                    </a:cubicBezTo>
                    <a:cubicBezTo>
                      <a:pt x="30060" y="534"/>
                      <a:pt x="30060" y="473"/>
                      <a:pt x="30060" y="473"/>
                    </a:cubicBezTo>
                    <a:lnTo>
                      <a:pt x="33920" y="473"/>
                    </a:lnTo>
                    <a:cubicBezTo>
                      <a:pt x="34057" y="488"/>
                      <a:pt x="34232" y="496"/>
                      <a:pt x="34357" y="496"/>
                    </a:cubicBezTo>
                    <a:cubicBezTo>
                      <a:pt x="34483" y="496"/>
                      <a:pt x="34559" y="488"/>
                      <a:pt x="34498" y="473"/>
                    </a:cubicBezTo>
                    <a:cubicBezTo>
                      <a:pt x="34498" y="437"/>
                      <a:pt x="34738" y="423"/>
                      <a:pt x="35114" y="423"/>
                    </a:cubicBezTo>
                    <a:cubicBezTo>
                      <a:pt x="35380" y="423"/>
                      <a:pt x="35713" y="430"/>
                      <a:pt x="36078" y="442"/>
                    </a:cubicBezTo>
                    <a:cubicBezTo>
                      <a:pt x="36565" y="442"/>
                      <a:pt x="36990" y="442"/>
                      <a:pt x="37294" y="412"/>
                    </a:cubicBezTo>
                    <a:cubicBezTo>
                      <a:pt x="37598" y="412"/>
                      <a:pt x="37781" y="412"/>
                      <a:pt x="37781" y="382"/>
                    </a:cubicBezTo>
                    <a:lnTo>
                      <a:pt x="38206" y="382"/>
                    </a:lnTo>
                    <a:cubicBezTo>
                      <a:pt x="38510" y="382"/>
                      <a:pt x="38784" y="351"/>
                      <a:pt x="38936" y="351"/>
                    </a:cubicBezTo>
                    <a:cubicBezTo>
                      <a:pt x="39012" y="336"/>
                      <a:pt x="39080" y="328"/>
                      <a:pt x="39114" y="328"/>
                    </a:cubicBezTo>
                    <a:cubicBezTo>
                      <a:pt x="39148" y="328"/>
                      <a:pt x="39148" y="336"/>
                      <a:pt x="39088" y="351"/>
                    </a:cubicBezTo>
                    <a:cubicBezTo>
                      <a:pt x="39088" y="382"/>
                      <a:pt x="39057" y="442"/>
                      <a:pt x="39209" y="442"/>
                    </a:cubicBezTo>
                    <a:cubicBezTo>
                      <a:pt x="39513" y="442"/>
                      <a:pt x="39513" y="382"/>
                      <a:pt x="39513" y="351"/>
                    </a:cubicBezTo>
                    <a:cubicBezTo>
                      <a:pt x="39513" y="321"/>
                      <a:pt x="39635" y="321"/>
                      <a:pt x="39635" y="321"/>
                    </a:cubicBezTo>
                    <a:cubicBezTo>
                      <a:pt x="39787" y="321"/>
                      <a:pt x="39787" y="321"/>
                      <a:pt x="39787" y="351"/>
                    </a:cubicBezTo>
                    <a:cubicBezTo>
                      <a:pt x="39787" y="382"/>
                      <a:pt x="39787" y="442"/>
                      <a:pt x="39787" y="442"/>
                    </a:cubicBezTo>
                    <a:lnTo>
                      <a:pt x="39939" y="442"/>
                    </a:lnTo>
                    <a:cubicBezTo>
                      <a:pt x="39939" y="382"/>
                      <a:pt x="40060" y="382"/>
                      <a:pt x="40060" y="382"/>
                    </a:cubicBezTo>
                    <a:cubicBezTo>
                      <a:pt x="40212" y="382"/>
                      <a:pt x="40212" y="382"/>
                      <a:pt x="40212" y="473"/>
                    </a:cubicBezTo>
                    <a:cubicBezTo>
                      <a:pt x="40212" y="503"/>
                      <a:pt x="40250" y="518"/>
                      <a:pt x="40303" y="518"/>
                    </a:cubicBezTo>
                    <a:cubicBezTo>
                      <a:pt x="40357" y="518"/>
                      <a:pt x="40425" y="503"/>
                      <a:pt x="40486" y="473"/>
                    </a:cubicBezTo>
                    <a:lnTo>
                      <a:pt x="40790" y="442"/>
                    </a:lnTo>
                    <a:cubicBezTo>
                      <a:pt x="40834" y="460"/>
                      <a:pt x="40889" y="468"/>
                      <a:pt x="40949" y="468"/>
                    </a:cubicBezTo>
                    <a:cubicBezTo>
                      <a:pt x="41092" y="468"/>
                      <a:pt x="41260" y="425"/>
                      <a:pt x="41367" y="382"/>
                    </a:cubicBezTo>
                    <a:cubicBezTo>
                      <a:pt x="41428" y="427"/>
                      <a:pt x="41497" y="450"/>
                      <a:pt x="41569" y="450"/>
                    </a:cubicBezTo>
                    <a:cubicBezTo>
                      <a:pt x="41641" y="450"/>
                      <a:pt x="41717" y="427"/>
                      <a:pt x="41793" y="382"/>
                    </a:cubicBezTo>
                    <a:cubicBezTo>
                      <a:pt x="41793" y="366"/>
                      <a:pt x="41831" y="359"/>
                      <a:pt x="41884" y="359"/>
                    </a:cubicBezTo>
                    <a:cubicBezTo>
                      <a:pt x="41937" y="359"/>
                      <a:pt x="42006" y="366"/>
                      <a:pt x="42066" y="382"/>
                    </a:cubicBezTo>
                    <a:cubicBezTo>
                      <a:pt x="42218" y="442"/>
                      <a:pt x="42370" y="442"/>
                      <a:pt x="42644" y="442"/>
                    </a:cubicBezTo>
                    <a:cubicBezTo>
                      <a:pt x="42720" y="412"/>
                      <a:pt x="43009" y="404"/>
                      <a:pt x="43419" y="404"/>
                    </a:cubicBezTo>
                    <a:cubicBezTo>
                      <a:pt x="43829" y="404"/>
                      <a:pt x="44361" y="412"/>
                      <a:pt x="44924" y="412"/>
                    </a:cubicBezTo>
                    <a:lnTo>
                      <a:pt x="46504" y="412"/>
                    </a:lnTo>
                    <a:cubicBezTo>
                      <a:pt x="46869" y="382"/>
                      <a:pt x="47082" y="382"/>
                      <a:pt x="47082" y="382"/>
                    </a:cubicBezTo>
                    <a:cubicBezTo>
                      <a:pt x="47234" y="382"/>
                      <a:pt x="47234" y="382"/>
                      <a:pt x="47386" y="412"/>
                    </a:cubicBezTo>
                    <a:cubicBezTo>
                      <a:pt x="47386" y="425"/>
                      <a:pt x="47407" y="432"/>
                      <a:pt x="47442" y="432"/>
                    </a:cubicBezTo>
                    <a:cubicBezTo>
                      <a:pt x="47492" y="432"/>
                      <a:pt x="47570" y="417"/>
                      <a:pt x="47659" y="382"/>
                    </a:cubicBezTo>
                    <a:cubicBezTo>
                      <a:pt x="47743" y="348"/>
                      <a:pt x="47780" y="324"/>
                      <a:pt x="47797" y="324"/>
                    </a:cubicBezTo>
                    <a:cubicBezTo>
                      <a:pt x="47811" y="324"/>
                      <a:pt x="47811" y="341"/>
                      <a:pt x="47811" y="382"/>
                    </a:cubicBezTo>
                    <a:cubicBezTo>
                      <a:pt x="47811" y="412"/>
                      <a:pt x="48085" y="412"/>
                      <a:pt x="48662" y="412"/>
                    </a:cubicBezTo>
                    <a:cubicBezTo>
                      <a:pt x="49088" y="412"/>
                      <a:pt x="49665" y="412"/>
                      <a:pt x="49665" y="382"/>
                    </a:cubicBezTo>
                    <a:cubicBezTo>
                      <a:pt x="49817" y="366"/>
                      <a:pt x="49893" y="359"/>
                      <a:pt x="49912" y="359"/>
                    </a:cubicBezTo>
                    <a:cubicBezTo>
                      <a:pt x="49931" y="359"/>
                      <a:pt x="49893" y="366"/>
                      <a:pt x="49817" y="382"/>
                    </a:cubicBezTo>
                    <a:cubicBezTo>
                      <a:pt x="49723" y="419"/>
                      <a:pt x="49966" y="445"/>
                      <a:pt x="50266" y="445"/>
                    </a:cubicBezTo>
                    <a:cubicBezTo>
                      <a:pt x="50451" y="445"/>
                      <a:pt x="50658" y="435"/>
                      <a:pt x="50820" y="412"/>
                    </a:cubicBezTo>
                    <a:cubicBezTo>
                      <a:pt x="50942" y="412"/>
                      <a:pt x="51094" y="412"/>
                      <a:pt x="51094" y="442"/>
                    </a:cubicBezTo>
                    <a:cubicBezTo>
                      <a:pt x="51246" y="442"/>
                      <a:pt x="51368" y="442"/>
                      <a:pt x="51823" y="412"/>
                    </a:cubicBezTo>
                    <a:lnTo>
                      <a:pt x="52766" y="412"/>
                    </a:lnTo>
                    <a:lnTo>
                      <a:pt x="52766" y="594"/>
                    </a:lnTo>
                    <a:cubicBezTo>
                      <a:pt x="52766" y="746"/>
                      <a:pt x="52766" y="898"/>
                      <a:pt x="52766" y="1020"/>
                    </a:cubicBezTo>
                    <a:cubicBezTo>
                      <a:pt x="52766" y="1142"/>
                      <a:pt x="52796" y="1233"/>
                      <a:pt x="52796" y="1233"/>
                    </a:cubicBezTo>
                    <a:lnTo>
                      <a:pt x="52796" y="1354"/>
                    </a:lnTo>
                    <a:cubicBezTo>
                      <a:pt x="52766" y="1354"/>
                      <a:pt x="52766" y="1537"/>
                      <a:pt x="52766" y="1841"/>
                    </a:cubicBezTo>
                    <a:cubicBezTo>
                      <a:pt x="52766" y="2145"/>
                      <a:pt x="52735" y="2570"/>
                      <a:pt x="52735" y="3087"/>
                    </a:cubicBezTo>
                    <a:cubicBezTo>
                      <a:pt x="52735" y="4090"/>
                      <a:pt x="52735" y="4941"/>
                      <a:pt x="52705" y="5093"/>
                    </a:cubicBezTo>
                    <a:cubicBezTo>
                      <a:pt x="52705" y="5093"/>
                      <a:pt x="52705" y="5245"/>
                      <a:pt x="52735" y="5367"/>
                    </a:cubicBezTo>
                    <a:cubicBezTo>
                      <a:pt x="52796" y="5519"/>
                      <a:pt x="52796" y="5671"/>
                      <a:pt x="52766" y="5792"/>
                    </a:cubicBezTo>
                    <a:cubicBezTo>
                      <a:pt x="52705" y="5944"/>
                      <a:pt x="52705" y="6522"/>
                      <a:pt x="52766" y="6674"/>
                    </a:cubicBezTo>
                    <a:lnTo>
                      <a:pt x="52735" y="6674"/>
                    </a:lnTo>
                    <a:cubicBezTo>
                      <a:pt x="52675" y="6795"/>
                      <a:pt x="52705" y="7221"/>
                      <a:pt x="52766" y="7373"/>
                    </a:cubicBezTo>
                    <a:cubicBezTo>
                      <a:pt x="52735" y="7525"/>
                      <a:pt x="52705" y="7677"/>
                      <a:pt x="52735" y="7798"/>
                    </a:cubicBezTo>
                    <a:cubicBezTo>
                      <a:pt x="52735" y="7950"/>
                      <a:pt x="52735" y="7950"/>
                      <a:pt x="52675" y="7950"/>
                    </a:cubicBezTo>
                    <a:cubicBezTo>
                      <a:pt x="52644" y="7950"/>
                      <a:pt x="52614" y="7950"/>
                      <a:pt x="52614" y="8102"/>
                    </a:cubicBezTo>
                    <a:cubicBezTo>
                      <a:pt x="52614" y="8224"/>
                      <a:pt x="52644" y="8224"/>
                      <a:pt x="52675" y="8224"/>
                    </a:cubicBezTo>
                    <a:lnTo>
                      <a:pt x="52675" y="8528"/>
                    </a:lnTo>
                    <a:cubicBezTo>
                      <a:pt x="52675" y="8528"/>
                      <a:pt x="52675" y="8680"/>
                      <a:pt x="52705" y="8680"/>
                    </a:cubicBezTo>
                    <a:cubicBezTo>
                      <a:pt x="52735" y="8680"/>
                      <a:pt x="52735" y="8801"/>
                      <a:pt x="52735" y="8953"/>
                    </a:cubicBezTo>
                    <a:cubicBezTo>
                      <a:pt x="52715" y="8953"/>
                      <a:pt x="52722" y="9021"/>
                      <a:pt x="52738" y="9021"/>
                    </a:cubicBezTo>
                    <a:cubicBezTo>
                      <a:pt x="52745" y="9021"/>
                      <a:pt x="52756" y="9004"/>
                      <a:pt x="52766" y="8953"/>
                    </a:cubicBezTo>
                    <a:cubicBezTo>
                      <a:pt x="52796" y="8953"/>
                      <a:pt x="52857" y="8953"/>
                      <a:pt x="52857" y="9105"/>
                    </a:cubicBezTo>
                    <a:lnTo>
                      <a:pt x="52918" y="9105"/>
                    </a:lnTo>
                    <a:cubicBezTo>
                      <a:pt x="52978" y="9105"/>
                      <a:pt x="53009" y="9105"/>
                      <a:pt x="53039" y="8832"/>
                    </a:cubicBezTo>
                    <a:cubicBezTo>
                      <a:pt x="53070" y="8254"/>
                      <a:pt x="53130" y="7829"/>
                      <a:pt x="53039" y="7829"/>
                    </a:cubicBezTo>
                    <a:cubicBezTo>
                      <a:pt x="53039" y="7829"/>
                      <a:pt x="53009" y="7677"/>
                      <a:pt x="53009" y="7525"/>
                    </a:cubicBezTo>
                    <a:cubicBezTo>
                      <a:pt x="53009" y="7373"/>
                      <a:pt x="53039" y="7251"/>
                      <a:pt x="53039" y="7251"/>
                    </a:cubicBezTo>
                    <a:cubicBezTo>
                      <a:pt x="53070" y="7251"/>
                      <a:pt x="53070" y="6674"/>
                      <a:pt x="53070" y="5944"/>
                    </a:cubicBezTo>
                    <a:cubicBezTo>
                      <a:pt x="53070" y="5093"/>
                      <a:pt x="53100" y="4667"/>
                      <a:pt x="53130" y="4515"/>
                    </a:cubicBezTo>
                    <a:cubicBezTo>
                      <a:pt x="53161" y="4394"/>
                      <a:pt x="53161" y="4242"/>
                      <a:pt x="53161" y="4242"/>
                    </a:cubicBezTo>
                    <a:cubicBezTo>
                      <a:pt x="53130" y="4242"/>
                      <a:pt x="53130" y="4029"/>
                      <a:pt x="53130" y="3695"/>
                    </a:cubicBezTo>
                    <a:cubicBezTo>
                      <a:pt x="53130" y="3360"/>
                      <a:pt x="53130" y="2874"/>
                      <a:pt x="53130" y="2388"/>
                    </a:cubicBezTo>
                    <a:lnTo>
                      <a:pt x="53130" y="1263"/>
                    </a:lnTo>
                    <a:cubicBezTo>
                      <a:pt x="53130" y="990"/>
                      <a:pt x="53130" y="777"/>
                      <a:pt x="53130" y="594"/>
                    </a:cubicBezTo>
                    <a:cubicBezTo>
                      <a:pt x="53100" y="351"/>
                      <a:pt x="53100" y="169"/>
                      <a:pt x="53100" y="47"/>
                    </a:cubicBezTo>
                    <a:cubicBezTo>
                      <a:pt x="52978" y="47"/>
                      <a:pt x="52887" y="78"/>
                      <a:pt x="52887" y="78"/>
                    </a:cubicBezTo>
                    <a:lnTo>
                      <a:pt x="52401" y="78"/>
                    </a:lnTo>
                    <a:cubicBezTo>
                      <a:pt x="52401" y="47"/>
                      <a:pt x="52279" y="47"/>
                      <a:pt x="52097" y="47"/>
                    </a:cubicBezTo>
                    <a:lnTo>
                      <a:pt x="51671" y="47"/>
                    </a:lnTo>
                    <a:cubicBezTo>
                      <a:pt x="51398" y="78"/>
                      <a:pt x="51094" y="78"/>
                      <a:pt x="51094" y="78"/>
                    </a:cubicBezTo>
                    <a:cubicBezTo>
                      <a:pt x="51094" y="47"/>
                      <a:pt x="50972" y="47"/>
                      <a:pt x="50668" y="47"/>
                    </a:cubicBezTo>
                    <a:cubicBezTo>
                      <a:pt x="50395" y="47"/>
                      <a:pt x="50243" y="47"/>
                      <a:pt x="50243" y="78"/>
                    </a:cubicBezTo>
                    <a:cubicBezTo>
                      <a:pt x="50091" y="78"/>
                      <a:pt x="49118" y="78"/>
                      <a:pt x="48662" y="17"/>
                    </a:cubicBezTo>
                    <a:cubicBezTo>
                      <a:pt x="48630" y="9"/>
                      <a:pt x="48595" y="5"/>
                      <a:pt x="48559" y="5"/>
                    </a:cubicBezTo>
                    <a:cubicBezTo>
                      <a:pt x="48459" y="5"/>
                      <a:pt x="48348" y="33"/>
                      <a:pt x="48237" y="78"/>
                    </a:cubicBezTo>
                    <a:cubicBezTo>
                      <a:pt x="48237" y="108"/>
                      <a:pt x="48115" y="139"/>
                      <a:pt x="47963" y="139"/>
                    </a:cubicBezTo>
                    <a:cubicBezTo>
                      <a:pt x="47963" y="139"/>
                      <a:pt x="47963" y="108"/>
                      <a:pt x="47963" y="78"/>
                    </a:cubicBezTo>
                    <a:cubicBezTo>
                      <a:pt x="48115" y="17"/>
                      <a:pt x="48115" y="17"/>
                      <a:pt x="47811" y="17"/>
                    </a:cubicBezTo>
                    <a:lnTo>
                      <a:pt x="47538" y="17"/>
                    </a:lnTo>
                    <a:cubicBezTo>
                      <a:pt x="47538" y="47"/>
                      <a:pt x="47355" y="47"/>
                      <a:pt x="47051" y="47"/>
                    </a:cubicBezTo>
                    <a:cubicBezTo>
                      <a:pt x="46747" y="47"/>
                      <a:pt x="46322" y="47"/>
                      <a:pt x="45805" y="78"/>
                    </a:cubicBezTo>
                    <a:lnTo>
                      <a:pt x="44468" y="78"/>
                    </a:lnTo>
                    <a:cubicBezTo>
                      <a:pt x="44194" y="78"/>
                      <a:pt x="44103" y="78"/>
                      <a:pt x="44103" y="108"/>
                    </a:cubicBezTo>
                    <a:cubicBezTo>
                      <a:pt x="44103" y="123"/>
                      <a:pt x="44065" y="131"/>
                      <a:pt x="43974" y="131"/>
                    </a:cubicBezTo>
                    <a:cubicBezTo>
                      <a:pt x="43883" y="131"/>
                      <a:pt x="43738" y="123"/>
                      <a:pt x="43525" y="108"/>
                    </a:cubicBezTo>
                    <a:cubicBezTo>
                      <a:pt x="42958" y="27"/>
                      <a:pt x="42769" y="0"/>
                      <a:pt x="42661" y="0"/>
                    </a:cubicBezTo>
                    <a:close/>
                    <a:moveTo>
                      <a:pt x="18692" y="9622"/>
                    </a:moveTo>
                    <a:cubicBezTo>
                      <a:pt x="18692" y="9652"/>
                      <a:pt x="18692" y="9652"/>
                      <a:pt x="18814" y="9652"/>
                    </a:cubicBezTo>
                    <a:cubicBezTo>
                      <a:pt x="18940" y="9665"/>
                      <a:pt x="19013" y="9672"/>
                      <a:pt x="19046" y="9672"/>
                    </a:cubicBezTo>
                    <a:cubicBezTo>
                      <a:pt x="19092" y="9672"/>
                      <a:pt x="19055" y="9658"/>
                      <a:pt x="18966" y="96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5"/>
              <p:cNvSpPr/>
              <p:nvPr/>
            </p:nvSpPr>
            <p:spPr>
              <a:xfrm>
                <a:off x="4654300" y="3339200"/>
                <a:ext cx="93500" cy="84425"/>
              </a:xfrm>
              <a:custGeom>
                <a:avLst/>
                <a:gdLst/>
                <a:ahLst/>
                <a:cxnLst/>
                <a:rect l="l" t="t" r="r" b="b"/>
                <a:pathLst>
                  <a:path w="3740" h="3377" extrusionOk="0">
                    <a:moveTo>
                      <a:pt x="1861" y="1"/>
                    </a:moveTo>
                    <a:cubicBezTo>
                      <a:pt x="1408" y="1"/>
                      <a:pt x="957" y="183"/>
                      <a:pt x="639" y="549"/>
                    </a:cubicBezTo>
                    <a:cubicBezTo>
                      <a:pt x="1" y="1218"/>
                      <a:pt x="31" y="2312"/>
                      <a:pt x="730" y="2920"/>
                    </a:cubicBezTo>
                    <a:cubicBezTo>
                      <a:pt x="1049" y="3224"/>
                      <a:pt x="1466" y="3377"/>
                      <a:pt x="1879" y="3377"/>
                    </a:cubicBezTo>
                    <a:cubicBezTo>
                      <a:pt x="2333" y="3377"/>
                      <a:pt x="2783" y="3194"/>
                      <a:pt x="3101" y="2829"/>
                    </a:cubicBezTo>
                    <a:cubicBezTo>
                      <a:pt x="3739" y="2160"/>
                      <a:pt x="3709" y="1066"/>
                      <a:pt x="3010" y="458"/>
                    </a:cubicBezTo>
                    <a:cubicBezTo>
                      <a:pt x="2691" y="153"/>
                      <a:pt x="2275" y="1"/>
                      <a:pt x="1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5"/>
              <p:cNvSpPr/>
              <p:nvPr/>
            </p:nvSpPr>
            <p:spPr>
              <a:xfrm>
                <a:off x="4528925" y="3339200"/>
                <a:ext cx="94250" cy="84425"/>
              </a:xfrm>
              <a:custGeom>
                <a:avLst/>
                <a:gdLst/>
                <a:ahLst/>
                <a:cxnLst/>
                <a:rect l="l" t="t" r="r" b="b"/>
                <a:pathLst>
                  <a:path w="3770" h="3377" extrusionOk="0">
                    <a:moveTo>
                      <a:pt x="1876" y="1"/>
                    </a:moveTo>
                    <a:cubicBezTo>
                      <a:pt x="1422" y="1"/>
                      <a:pt x="972" y="183"/>
                      <a:pt x="639" y="549"/>
                    </a:cubicBezTo>
                    <a:cubicBezTo>
                      <a:pt x="0" y="1218"/>
                      <a:pt x="61" y="2312"/>
                      <a:pt x="730" y="2920"/>
                    </a:cubicBezTo>
                    <a:cubicBezTo>
                      <a:pt x="1064" y="3224"/>
                      <a:pt x="1480" y="3377"/>
                      <a:pt x="1894" y="3377"/>
                    </a:cubicBezTo>
                    <a:cubicBezTo>
                      <a:pt x="2348" y="3377"/>
                      <a:pt x="2798" y="3194"/>
                      <a:pt x="3131" y="2829"/>
                    </a:cubicBezTo>
                    <a:cubicBezTo>
                      <a:pt x="3770" y="2160"/>
                      <a:pt x="3709" y="1066"/>
                      <a:pt x="3040" y="458"/>
                    </a:cubicBezTo>
                    <a:cubicBezTo>
                      <a:pt x="2706" y="153"/>
                      <a:pt x="2290" y="1"/>
                      <a:pt x="1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5"/>
              <p:cNvSpPr/>
              <p:nvPr/>
            </p:nvSpPr>
            <p:spPr>
              <a:xfrm>
                <a:off x="3738675" y="3370375"/>
                <a:ext cx="453650" cy="31700"/>
              </a:xfrm>
              <a:custGeom>
                <a:avLst/>
                <a:gdLst/>
                <a:ahLst/>
                <a:cxnLst/>
                <a:rect l="l" t="t" r="r" b="b"/>
                <a:pathLst>
                  <a:path w="18146" h="1268" extrusionOk="0">
                    <a:moveTo>
                      <a:pt x="5075" y="1"/>
                    </a:moveTo>
                    <a:cubicBezTo>
                      <a:pt x="5014" y="1"/>
                      <a:pt x="5014" y="1"/>
                      <a:pt x="5045" y="31"/>
                    </a:cubicBezTo>
                    <a:lnTo>
                      <a:pt x="5075" y="31"/>
                    </a:lnTo>
                    <a:cubicBezTo>
                      <a:pt x="5075" y="1"/>
                      <a:pt x="5075" y="1"/>
                      <a:pt x="5075" y="1"/>
                    </a:cubicBezTo>
                    <a:close/>
                    <a:moveTo>
                      <a:pt x="728" y="183"/>
                    </a:moveTo>
                    <a:lnTo>
                      <a:pt x="728" y="214"/>
                    </a:lnTo>
                    <a:lnTo>
                      <a:pt x="759" y="214"/>
                    </a:lnTo>
                    <a:cubicBezTo>
                      <a:pt x="759" y="183"/>
                      <a:pt x="759" y="183"/>
                      <a:pt x="728" y="183"/>
                    </a:cubicBezTo>
                    <a:close/>
                    <a:moveTo>
                      <a:pt x="7993" y="214"/>
                    </a:moveTo>
                    <a:cubicBezTo>
                      <a:pt x="7993" y="244"/>
                      <a:pt x="7993" y="275"/>
                      <a:pt x="7993" y="275"/>
                    </a:cubicBezTo>
                    <a:lnTo>
                      <a:pt x="7963" y="275"/>
                    </a:lnTo>
                    <a:cubicBezTo>
                      <a:pt x="7963" y="244"/>
                      <a:pt x="7993" y="214"/>
                      <a:pt x="7993" y="214"/>
                    </a:cubicBezTo>
                    <a:close/>
                    <a:moveTo>
                      <a:pt x="12704" y="214"/>
                    </a:moveTo>
                    <a:cubicBezTo>
                      <a:pt x="12704" y="244"/>
                      <a:pt x="12704" y="275"/>
                      <a:pt x="12674" y="275"/>
                    </a:cubicBezTo>
                    <a:lnTo>
                      <a:pt x="12644" y="244"/>
                    </a:lnTo>
                    <a:lnTo>
                      <a:pt x="12674" y="214"/>
                    </a:lnTo>
                    <a:close/>
                    <a:moveTo>
                      <a:pt x="4650" y="244"/>
                    </a:moveTo>
                    <a:cubicBezTo>
                      <a:pt x="4650" y="275"/>
                      <a:pt x="4680" y="305"/>
                      <a:pt x="4680" y="305"/>
                    </a:cubicBezTo>
                    <a:cubicBezTo>
                      <a:pt x="4710" y="305"/>
                      <a:pt x="4710" y="275"/>
                      <a:pt x="4710" y="275"/>
                    </a:cubicBezTo>
                    <a:cubicBezTo>
                      <a:pt x="4710" y="275"/>
                      <a:pt x="4710" y="244"/>
                      <a:pt x="4680" y="244"/>
                    </a:cubicBezTo>
                    <a:close/>
                    <a:moveTo>
                      <a:pt x="12400" y="244"/>
                    </a:moveTo>
                    <a:cubicBezTo>
                      <a:pt x="12431" y="244"/>
                      <a:pt x="12431" y="244"/>
                      <a:pt x="12431" y="275"/>
                    </a:cubicBezTo>
                    <a:cubicBezTo>
                      <a:pt x="12431" y="275"/>
                      <a:pt x="12431" y="305"/>
                      <a:pt x="12400" y="305"/>
                    </a:cubicBezTo>
                    <a:lnTo>
                      <a:pt x="12400" y="275"/>
                    </a:lnTo>
                    <a:cubicBezTo>
                      <a:pt x="12400" y="244"/>
                      <a:pt x="12400" y="244"/>
                      <a:pt x="12400" y="244"/>
                    </a:cubicBezTo>
                    <a:close/>
                    <a:moveTo>
                      <a:pt x="18001" y="236"/>
                    </a:moveTo>
                    <a:cubicBezTo>
                      <a:pt x="18018" y="236"/>
                      <a:pt x="18005" y="293"/>
                      <a:pt x="17963" y="335"/>
                    </a:cubicBezTo>
                    <a:cubicBezTo>
                      <a:pt x="17963" y="305"/>
                      <a:pt x="17963" y="275"/>
                      <a:pt x="17963" y="275"/>
                    </a:cubicBezTo>
                    <a:cubicBezTo>
                      <a:pt x="17981" y="247"/>
                      <a:pt x="17994" y="236"/>
                      <a:pt x="18001" y="236"/>
                    </a:cubicBezTo>
                    <a:close/>
                    <a:moveTo>
                      <a:pt x="14984" y="275"/>
                    </a:moveTo>
                    <a:cubicBezTo>
                      <a:pt x="15014" y="275"/>
                      <a:pt x="15014" y="275"/>
                      <a:pt x="15014" y="305"/>
                    </a:cubicBezTo>
                    <a:cubicBezTo>
                      <a:pt x="15014" y="335"/>
                      <a:pt x="14984" y="366"/>
                      <a:pt x="14984" y="366"/>
                    </a:cubicBezTo>
                    <a:cubicBezTo>
                      <a:pt x="14954" y="366"/>
                      <a:pt x="14954" y="305"/>
                      <a:pt x="14984" y="275"/>
                    </a:cubicBezTo>
                    <a:close/>
                    <a:moveTo>
                      <a:pt x="2917" y="335"/>
                    </a:moveTo>
                    <a:lnTo>
                      <a:pt x="2917" y="366"/>
                    </a:lnTo>
                    <a:lnTo>
                      <a:pt x="2917" y="396"/>
                    </a:lnTo>
                    <a:lnTo>
                      <a:pt x="2887" y="366"/>
                    </a:lnTo>
                    <a:cubicBezTo>
                      <a:pt x="2887" y="335"/>
                      <a:pt x="2917" y="335"/>
                      <a:pt x="2917" y="335"/>
                    </a:cubicBezTo>
                    <a:close/>
                    <a:moveTo>
                      <a:pt x="3517" y="285"/>
                    </a:moveTo>
                    <a:cubicBezTo>
                      <a:pt x="3520" y="285"/>
                      <a:pt x="3512" y="300"/>
                      <a:pt x="3494" y="335"/>
                    </a:cubicBezTo>
                    <a:cubicBezTo>
                      <a:pt x="3494" y="366"/>
                      <a:pt x="3464" y="396"/>
                      <a:pt x="3464" y="396"/>
                    </a:cubicBezTo>
                    <a:cubicBezTo>
                      <a:pt x="3434" y="396"/>
                      <a:pt x="3464" y="366"/>
                      <a:pt x="3494" y="305"/>
                    </a:cubicBezTo>
                    <a:cubicBezTo>
                      <a:pt x="3507" y="292"/>
                      <a:pt x="3514" y="285"/>
                      <a:pt x="3517" y="285"/>
                    </a:cubicBezTo>
                    <a:close/>
                    <a:moveTo>
                      <a:pt x="4437" y="335"/>
                    </a:moveTo>
                    <a:cubicBezTo>
                      <a:pt x="4467" y="335"/>
                      <a:pt x="4467" y="335"/>
                      <a:pt x="4467" y="396"/>
                    </a:cubicBezTo>
                    <a:lnTo>
                      <a:pt x="4437" y="396"/>
                    </a:lnTo>
                    <a:lnTo>
                      <a:pt x="4437" y="335"/>
                    </a:lnTo>
                    <a:close/>
                    <a:moveTo>
                      <a:pt x="425" y="366"/>
                    </a:moveTo>
                    <a:cubicBezTo>
                      <a:pt x="455" y="366"/>
                      <a:pt x="455" y="366"/>
                      <a:pt x="455" y="396"/>
                    </a:cubicBezTo>
                    <a:cubicBezTo>
                      <a:pt x="455" y="396"/>
                      <a:pt x="425" y="427"/>
                      <a:pt x="425" y="427"/>
                    </a:cubicBezTo>
                    <a:lnTo>
                      <a:pt x="394" y="396"/>
                    </a:lnTo>
                    <a:cubicBezTo>
                      <a:pt x="394" y="366"/>
                      <a:pt x="425" y="366"/>
                      <a:pt x="425" y="366"/>
                    </a:cubicBezTo>
                    <a:close/>
                    <a:moveTo>
                      <a:pt x="4272" y="324"/>
                    </a:moveTo>
                    <a:cubicBezTo>
                      <a:pt x="4285" y="324"/>
                      <a:pt x="4285" y="358"/>
                      <a:pt x="4285" y="427"/>
                    </a:cubicBezTo>
                    <a:lnTo>
                      <a:pt x="4224" y="427"/>
                    </a:lnTo>
                    <a:cubicBezTo>
                      <a:pt x="4224" y="396"/>
                      <a:pt x="4224" y="335"/>
                      <a:pt x="4254" y="335"/>
                    </a:cubicBezTo>
                    <a:cubicBezTo>
                      <a:pt x="4262" y="328"/>
                      <a:pt x="4268" y="324"/>
                      <a:pt x="4272" y="324"/>
                    </a:cubicBezTo>
                    <a:close/>
                    <a:moveTo>
                      <a:pt x="5564" y="376"/>
                    </a:moveTo>
                    <a:cubicBezTo>
                      <a:pt x="5567" y="376"/>
                      <a:pt x="5574" y="391"/>
                      <a:pt x="5592" y="427"/>
                    </a:cubicBezTo>
                    <a:cubicBezTo>
                      <a:pt x="5592" y="457"/>
                      <a:pt x="5592" y="457"/>
                      <a:pt x="5561" y="457"/>
                    </a:cubicBezTo>
                    <a:cubicBezTo>
                      <a:pt x="5561" y="457"/>
                      <a:pt x="5561" y="427"/>
                      <a:pt x="5561" y="396"/>
                    </a:cubicBezTo>
                    <a:cubicBezTo>
                      <a:pt x="5561" y="384"/>
                      <a:pt x="5561" y="376"/>
                      <a:pt x="5564" y="376"/>
                    </a:cubicBezTo>
                    <a:close/>
                    <a:moveTo>
                      <a:pt x="13403" y="396"/>
                    </a:moveTo>
                    <a:cubicBezTo>
                      <a:pt x="13434" y="396"/>
                      <a:pt x="13434" y="427"/>
                      <a:pt x="13434" y="427"/>
                    </a:cubicBezTo>
                    <a:cubicBezTo>
                      <a:pt x="13434" y="427"/>
                      <a:pt x="13434" y="457"/>
                      <a:pt x="13403" y="457"/>
                    </a:cubicBezTo>
                    <a:cubicBezTo>
                      <a:pt x="13403" y="457"/>
                      <a:pt x="13403" y="427"/>
                      <a:pt x="13403" y="396"/>
                    </a:cubicBezTo>
                    <a:close/>
                    <a:moveTo>
                      <a:pt x="5744" y="396"/>
                    </a:moveTo>
                    <a:cubicBezTo>
                      <a:pt x="5744" y="427"/>
                      <a:pt x="5744" y="487"/>
                      <a:pt x="5713" y="487"/>
                    </a:cubicBezTo>
                    <a:lnTo>
                      <a:pt x="5713" y="427"/>
                    </a:lnTo>
                    <a:lnTo>
                      <a:pt x="5713" y="396"/>
                    </a:lnTo>
                    <a:close/>
                    <a:moveTo>
                      <a:pt x="10637" y="427"/>
                    </a:moveTo>
                    <a:cubicBezTo>
                      <a:pt x="10637" y="457"/>
                      <a:pt x="10637" y="487"/>
                      <a:pt x="10607" y="487"/>
                    </a:cubicBezTo>
                    <a:cubicBezTo>
                      <a:pt x="10607" y="457"/>
                      <a:pt x="10607" y="427"/>
                      <a:pt x="10607" y="427"/>
                    </a:cubicBezTo>
                    <a:close/>
                    <a:moveTo>
                      <a:pt x="12841" y="434"/>
                    </a:moveTo>
                    <a:cubicBezTo>
                      <a:pt x="12849" y="434"/>
                      <a:pt x="12856" y="442"/>
                      <a:pt x="12856" y="457"/>
                    </a:cubicBezTo>
                    <a:cubicBezTo>
                      <a:pt x="12856" y="487"/>
                      <a:pt x="12856" y="487"/>
                      <a:pt x="12826" y="487"/>
                    </a:cubicBezTo>
                    <a:cubicBezTo>
                      <a:pt x="12796" y="487"/>
                      <a:pt x="12796" y="487"/>
                      <a:pt x="12826" y="457"/>
                    </a:cubicBezTo>
                    <a:cubicBezTo>
                      <a:pt x="12826" y="442"/>
                      <a:pt x="12834" y="434"/>
                      <a:pt x="12841" y="434"/>
                    </a:cubicBezTo>
                    <a:close/>
                    <a:moveTo>
                      <a:pt x="12978" y="457"/>
                    </a:moveTo>
                    <a:cubicBezTo>
                      <a:pt x="13008" y="457"/>
                      <a:pt x="13008" y="457"/>
                      <a:pt x="13008" y="487"/>
                    </a:cubicBezTo>
                    <a:lnTo>
                      <a:pt x="12978" y="487"/>
                    </a:lnTo>
                    <a:lnTo>
                      <a:pt x="12978" y="457"/>
                    </a:lnTo>
                    <a:close/>
                    <a:moveTo>
                      <a:pt x="13150" y="474"/>
                    </a:moveTo>
                    <a:cubicBezTo>
                      <a:pt x="13147" y="474"/>
                      <a:pt x="13140" y="477"/>
                      <a:pt x="13130" y="487"/>
                    </a:cubicBezTo>
                    <a:cubicBezTo>
                      <a:pt x="13150" y="487"/>
                      <a:pt x="13157" y="474"/>
                      <a:pt x="13150" y="474"/>
                    </a:cubicBezTo>
                    <a:close/>
                    <a:moveTo>
                      <a:pt x="13191" y="457"/>
                    </a:moveTo>
                    <a:cubicBezTo>
                      <a:pt x="13221" y="457"/>
                      <a:pt x="13221" y="457"/>
                      <a:pt x="13221" y="487"/>
                    </a:cubicBezTo>
                    <a:lnTo>
                      <a:pt x="13191" y="487"/>
                    </a:lnTo>
                    <a:lnTo>
                      <a:pt x="13191" y="457"/>
                    </a:lnTo>
                    <a:close/>
                    <a:moveTo>
                      <a:pt x="14279" y="384"/>
                    </a:moveTo>
                    <a:cubicBezTo>
                      <a:pt x="14282" y="384"/>
                      <a:pt x="14285" y="387"/>
                      <a:pt x="14285" y="396"/>
                    </a:cubicBezTo>
                    <a:cubicBezTo>
                      <a:pt x="14285" y="396"/>
                      <a:pt x="14285" y="427"/>
                      <a:pt x="14255" y="487"/>
                    </a:cubicBezTo>
                    <a:cubicBezTo>
                      <a:pt x="14255" y="482"/>
                      <a:pt x="14255" y="472"/>
                      <a:pt x="14255" y="457"/>
                    </a:cubicBezTo>
                    <a:lnTo>
                      <a:pt x="14255" y="427"/>
                    </a:lnTo>
                    <a:cubicBezTo>
                      <a:pt x="14255" y="405"/>
                      <a:pt x="14270" y="384"/>
                      <a:pt x="14279" y="384"/>
                    </a:cubicBezTo>
                    <a:close/>
                    <a:moveTo>
                      <a:pt x="5197" y="457"/>
                    </a:moveTo>
                    <a:cubicBezTo>
                      <a:pt x="5227" y="457"/>
                      <a:pt x="5227" y="487"/>
                      <a:pt x="5227" y="487"/>
                    </a:cubicBezTo>
                    <a:cubicBezTo>
                      <a:pt x="5227" y="508"/>
                      <a:pt x="5224" y="514"/>
                      <a:pt x="5219" y="514"/>
                    </a:cubicBezTo>
                    <a:cubicBezTo>
                      <a:pt x="5210" y="514"/>
                      <a:pt x="5197" y="487"/>
                      <a:pt x="5197" y="487"/>
                    </a:cubicBezTo>
                    <a:cubicBezTo>
                      <a:pt x="5166" y="457"/>
                      <a:pt x="5166" y="457"/>
                      <a:pt x="5197" y="457"/>
                    </a:cubicBezTo>
                    <a:close/>
                    <a:moveTo>
                      <a:pt x="668" y="366"/>
                    </a:moveTo>
                    <a:cubicBezTo>
                      <a:pt x="698" y="366"/>
                      <a:pt x="728" y="366"/>
                      <a:pt x="728" y="396"/>
                    </a:cubicBezTo>
                    <a:lnTo>
                      <a:pt x="698" y="396"/>
                    </a:lnTo>
                    <a:cubicBezTo>
                      <a:pt x="698" y="387"/>
                      <a:pt x="695" y="384"/>
                      <a:pt x="693" y="384"/>
                    </a:cubicBezTo>
                    <a:cubicBezTo>
                      <a:pt x="685" y="384"/>
                      <a:pt x="677" y="405"/>
                      <a:pt x="698" y="427"/>
                    </a:cubicBezTo>
                    <a:lnTo>
                      <a:pt x="698" y="518"/>
                    </a:lnTo>
                    <a:cubicBezTo>
                      <a:pt x="668" y="518"/>
                      <a:pt x="637" y="487"/>
                      <a:pt x="637" y="457"/>
                    </a:cubicBezTo>
                    <a:cubicBezTo>
                      <a:pt x="637" y="366"/>
                      <a:pt x="637" y="366"/>
                      <a:pt x="668" y="366"/>
                    </a:cubicBezTo>
                    <a:close/>
                    <a:moveTo>
                      <a:pt x="3677" y="457"/>
                    </a:moveTo>
                    <a:cubicBezTo>
                      <a:pt x="3677" y="487"/>
                      <a:pt x="3677" y="518"/>
                      <a:pt x="3646" y="518"/>
                    </a:cubicBezTo>
                    <a:cubicBezTo>
                      <a:pt x="3646" y="487"/>
                      <a:pt x="3646" y="457"/>
                      <a:pt x="3646" y="457"/>
                    </a:cubicBezTo>
                    <a:close/>
                    <a:moveTo>
                      <a:pt x="8267" y="427"/>
                    </a:moveTo>
                    <a:cubicBezTo>
                      <a:pt x="8267" y="457"/>
                      <a:pt x="8267" y="518"/>
                      <a:pt x="8267" y="518"/>
                    </a:cubicBezTo>
                    <a:lnTo>
                      <a:pt x="8236" y="457"/>
                    </a:lnTo>
                    <a:lnTo>
                      <a:pt x="8267" y="427"/>
                    </a:lnTo>
                    <a:close/>
                    <a:moveTo>
                      <a:pt x="9756" y="457"/>
                    </a:moveTo>
                    <a:cubicBezTo>
                      <a:pt x="9786" y="457"/>
                      <a:pt x="9786" y="457"/>
                      <a:pt x="9786" y="487"/>
                    </a:cubicBezTo>
                    <a:cubicBezTo>
                      <a:pt x="9786" y="518"/>
                      <a:pt x="9756" y="518"/>
                      <a:pt x="9726" y="518"/>
                    </a:cubicBezTo>
                    <a:cubicBezTo>
                      <a:pt x="9695" y="487"/>
                      <a:pt x="9726" y="457"/>
                      <a:pt x="9756" y="457"/>
                    </a:cubicBezTo>
                    <a:close/>
                    <a:moveTo>
                      <a:pt x="4801" y="457"/>
                    </a:moveTo>
                    <a:cubicBezTo>
                      <a:pt x="4832" y="457"/>
                      <a:pt x="4862" y="457"/>
                      <a:pt x="4862" y="487"/>
                    </a:cubicBezTo>
                    <a:cubicBezTo>
                      <a:pt x="4862" y="487"/>
                      <a:pt x="4862" y="538"/>
                      <a:pt x="4839" y="547"/>
                    </a:cubicBezTo>
                    <a:lnTo>
                      <a:pt x="4839" y="547"/>
                    </a:lnTo>
                    <a:cubicBezTo>
                      <a:pt x="4837" y="543"/>
                      <a:pt x="4834" y="541"/>
                      <a:pt x="4832" y="541"/>
                    </a:cubicBezTo>
                    <a:cubicBezTo>
                      <a:pt x="4830" y="541"/>
                      <a:pt x="4829" y="541"/>
                      <a:pt x="4827" y="543"/>
                    </a:cubicBezTo>
                    <a:lnTo>
                      <a:pt x="4827" y="543"/>
                    </a:lnTo>
                    <a:cubicBezTo>
                      <a:pt x="4798" y="515"/>
                      <a:pt x="4771" y="487"/>
                      <a:pt x="4771" y="487"/>
                    </a:cubicBezTo>
                    <a:cubicBezTo>
                      <a:pt x="4771" y="457"/>
                      <a:pt x="4801" y="457"/>
                      <a:pt x="4801" y="457"/>
                    </a:cubicBezTo>
                    <a:close/>
                    <a:moveTo>
                      <a:pt x="3036" y="387"/>
                    </a:moveTo>
                    <a:cubicBezTo>
                      <a:pt x="3039" y="387"/>
                      <a:pt x="3039" y="401"/>
                      <a:pt x="3039" y="427"/>
                    </a:cubicBezTo>
                    <a:cubicBezTo>
                      <a:pt x="3039" y="487"/>
                      <a:pt x="3039" y="518"/>
                      <a:pt x="3008" y="548"/>
                    </a:cubicBezTo>
                    <a:lnTo>
                      <a:pt x="2947" y="548"/>
                    </a:lnTo>
                    <a:cubicBezTo>
                      <a:pt x="2947" y="548"/>
                      <a:pt x="2978" y="518"/>
                      <a:pt x="3008" y="487"/>
                    </a:cubicBezTo>
                    <a:cubicBezTo>
                      <a:pt x="3026" y="416"/>
                      <a:pt x="3033" y="387"/>
                      <a:pt x="3036" y="387"/>
                    </a:cubicBezTo>
                    <a:close/>
                    <a:moveTo>
                      <a:pt x="7142" y="487"/>
                    </a:moveTo>
                    <a:cubicBezTo>
                      <a:pt x="7142" y="518"/>
                      <a:pt x="7142" y="548"/>
                      <a:pt x="7112" y="548"/>
                    </a:cubicBezTo>
                    <a:lnTo>
                      <a:pt x="7081" y="518"/>
                    </a:lnTo>
                    <a:lnTo>
                      <a:pt x="7112" y="487"/>
                    </a:lnTo>
                    <a:close/>
                    <a:moveTo>
                      <a:pt x="7628" y="457"/>
                    </a:moveTo>
                    <a:cubicBezTo>
                      <a:pt x="7628" y="457"/>
                      <a:pt x="7628" y="457"/>
                      <a:pt x="7628" y="487"/>
                    </a:cubicBezTo>
                    <a:cubicBezTo>
                      <a:pt x="7628" y="518"/>
                      <a:pt x="7628" y="548"/>
                      <a:pt x="7628" y="548"/>
                    </a:cubicBezTo>
                    <a:cubicBezTo>
                      <a:pt x="7624" y="552"/>
                      <a:pt x="7621" y="554"/>
                      <a:pt x="7619" y="554"/>
                    </a:cubicBezTo>
                    <a:cubicBezTo>
                      <a:pt x="7606" y="554"/>
                      <a:pt x="7628" y="483"/>
                      <a:pt x="7628" y="457"/>
                    </a:cubicBezTo>
                    <a:close/>
                    <a:moveTo>
                      <a:pt x="1914" y="487"/>
                    </a:moveTo>
                    <a:cubicBezTo>
                      <a:pt x="1944" y="487"/>
                      <a:pt x="1944" y="518"/>
                      <a:pt x="1883" y="579"/>
                    </a:cubicBezTo>
                    <a:lnTo>
                      <a:pt x="1853" y="579"/>
                    </a:lnTo>
                    <a:cubicBezTo>
                      <a:pt x="1853" y="518"/>
                      <a:pt x="1883" y="487"/>
                      <a:pt x="1914" y="487"/>
                    </a:cubicBezTo>
                    <a:close/>
                    <a:moveTo>
                      <a:pt x="12918" y="591"/>
                    </a:moveTo>
                    <a:cubicBezTo>
                      <a:pt x="12917" y="596"/>
                      <a:pt x="12917" y="602"/>
                      <a:pt x="12917" y="609"/>
                    </a:cubicBezTo>
                    <a:cubicBezTo>
                      <a:pt x="12919" y="611"/>
                      <a:pt x="12920" y="612"/>
                      <a:pt x="12922" y="614"/>
                    </a:cubicBezTo>
                    <a:lnTo>
                      <a:pt x="12922" y="614"/>
                    </a:lnTo>
                    <a:cubicBezTo>
                      <a:pt x="12920" y="608"/>
                      <a:pt x="12918" y="600"/>
                      <a:pt x="12918" y="591"/>
                    </a:cubicBezTo>
                    <a:close/>
                    <a:moveTo>
                      <a:pt x="11033" y="606"/>
                    </a:moveTo>
                    <a:cubicBezTo>
                      <a:pt x="11033" y="607"/>
                      <a:pt x="11033" y="608"/>
                      <a:pt x="11033" y="609"/>
                    </a:cubicBezTo>
                    <a:cubicBezTo>
                      <a:pt x="11038" y="615"/>
                      <a:pt x="11041" y="617"/>
                      <a:pt x="11041" y="617"/>
                    </a:cubicBezTo>
                    <a:cubicBezTo>
                      <a:pt x="11041" y="617"/>
                      <a:pt x="11038" y="613"/>
                      <a:pt x="11033" y="606"/>
                    </a:cubicBezTo>
                    <a:close/>
                    <a:moveTo>
                      <a:pt x="4102" y="548"/>
                    </a:moveTo>
                    <a:lnTo>
                      <a:pt x="4102" y="609"/>
                    </a:lnTo>
                    <a:cubicBezTo>
                      <a:pt x="4082" y="609"/>
                      <a:pt x="4075" y="622"/>
                      <a:pt x="4073" y="622"/>
                    </a:cubicBezTo>
                    <a:cubicBezTo>
                      <a:pt x="4072" y="622"/>
                      <a:pt x="4072" y="619"/>
                      <a:pt x="4072" y="609"/>
                    </a:cubicBezTo>
                    <a:cubicBezTo>
                      <a:pt x="4042" y="609"/>
                      <a:pt x="4072" y="548"/>
                      <a:pt x="4102" y="548"/>
                    </a:cubicBezTo>
                    <a:close/>
                    <a:moveTo>
                      <a:pt x="12922" y="614"/>
                    </a:moveTo>
                    <a:cubicBezTo>
                      <a:pt x="12925" y="624"/>
                      <a:pt x="12929" y="629"/>
                      <a:pt x="12930" y="629"/>
                    </a:cubicBezTo>
                    <a:cubicBezTo>
                      <a:pt x="12932" y="629"/>
                      <a:pt x="12930" y="623"/>
                      <a:pt x="12922" y="614"/>
                    </a:cubicBezTo>
                    <a:close/>
                    <a:moveTo>
                      <a:pt x="2008" y="552"/>
                    </a:moveTo>
                    <a:cubicBezTo>
                      <a:pt x="1989" y="552"/>
                      <a:pt x="1975" y="588"/>
                      <a:pt x="1975" y="609"/>
                    </a:cubicBezTo>
                    <a:cubicBezTo>
                      <a:pt x="1975" y="639"/>
                      <a:pt x="2005" y="639"/>
                      <a:pt x="2035" y="639"/>
                    </a:cubicBezTo>
                    <a:cubicBezTo>
                      <a:pt x="2066" y="639"/>
                      <a:pt x="2066" y="609"/>
                      <a:pt x="2066" y="609"/>
                    </a:cubicBezTo>
                    <a:cubicBezTo>
                      <a:pt x="2066" y="579"/>
                      <a:pt x="2066" y="579"/>
                      <a:pt x="2035" y="579"/>
                    </a:cubicBezTo>
                    <a:cubicBezTo>
                      <a:pt x="2026" y="560"/>
                      <a:pt x="2017" y="552"/>
                      <a:pt x="2008" y="552"/>
                    </a:cubicBezTo>
                    <a:close/>
                    <a:moveTo>
                      <a:pt x="9726" y="92"/>
                    </a:moveTo>
                    <a:cubicBezTo>
                      <a:pt x="9695" y="123"/>
                      <a:pt x="9695" y="123"/>
                      <a:pt x="9695" y="123"/>
                    </a:cubicBezTo>
                    <a:cubicBezTo>
                      <a:pt x="9695" y="153"/>
                      <a:pt x="9665" y="153"/>
                      <a:pt x="9604" y="153"/>
                    </a:cubicBezTo>
                    <a:cubicBezTo>
                      <a:pt x="9574" y="153"/>
                      <a:pt x="9482" y="183"/>
                      <a:pt x="9422" y="183"/>
                    </a:cubicBezTo>
                    <a:cubicBezTo>
                      <a:pt x="9391" y="183"/>
                      <a:pt x="9330" y="183"/>
                      <a:pt x="9300" y="153"/>
                    </a:cubicBezTo>
                    <a:cubicBezTo>
                      <a:pt x="9270" y="153"/>
                      <a:pt x="9270" y="153"/>
                      <a:pt x="9209" y="183"/>
                    </a:cubicBezTo>
                    <a:cubicBezTo>
                      <a:pt x="9209" y="199"/>
                      <a:pt x="9194" y="206"/>
                      <a:pt x="9178" y="206"/>
                    </a:cubicBezTo>
                    <a:cubicBezTo>
                      <a:pt x="9163" y="206"/>
                      <a:pt x="9148" y="199"/>
                      <a:pt x="9148" y="183"/>
                    </a:cubicBezTo>
                    <a:cubicBezTo>
                      <a:pt x="9087" y="214"/>
                      <a:pt x="9057" y="214"/>
                      <a:pt x="9057" y="214"/>
                    </a:cubicBezTo>
                    <a:cubicBezTo>
                      <a:pt x="9057" y="192"/>
                      <a:pt x="9057" y="171"/>
                      <a:pt x="9046" y="171"/>
                    </a:cubicBezTo>
                    <a:cubicBezTo>
                      <a:pt x="9042" y="171"/>
                      <a:pt x="9035" y="174"/>
                      <a:pt x="9026" y="183"/>
                    </a:cubicBezTo>
                    <a:cubicBezTo>
                      <a:pt x="9026" y="214"/>
                      <a:pt x="8996" y="214"/>
                      <a:pt x="8966" y="214"/>
                    </a:cubicBezTo>
                    <a:cubicBezTo>
                      <a:pt x="8950" y="199"/>
                      <a:pt x="8761" y="191"/>
                      <a:pt x="8574" y="191"/>
                    </a:cubicBezTo>
                    <a:cubicBezTo>
                      <a:pt x="8388" y="191"/>
                      <a:pt x="8206" y="199"/>
                      <a:pt x="8206" y="214"/>
                    </a:cubicBezTo>
                    <a:lnTo>
                      <a:pt x="8084" y="214"/>
                    </a:lnTo>
                    <a:cubicBezTo>
                      <a:pt x="8084" y="188"/>
                      <a:pt x="8068" y="179"/>
                      <a:pt x="8045" y="179"/>
                    </a:cubicBezTo>
                    <a:cubicBezTo>
                      <a:pt x="8013" y="179"/>
                      <a:pt x="7967" y="196"/>
                      <a:pt x="7932" y="214"/>
                    </a:cubicBezTo>
                    <a:cubicBezTo>
                      <a:pt x="7902" y="244"/>
                      <a:pt x="7871" y="244"/>
                      <a:pt x="7841" y="244"/>
                    </a:cubicBezTo>
                    <a:cubicBezTo>
                      <a:pt x="7841" y="209"/>
                      <a:pt x="7820" y="194"/>
                      <a:pt x="7797" y="194"/>
                    </a:cubicBezTo>
                    <a:cubicBezTo>
                      <a:pt x="7780" y="194"/>
                      <a:pt x="7762" y="201"/>
                      <a:pt x="7750" y="214"/>
                    </a:cubicBezTo>
                    <a:cubicBezTo>
                      <a:pt x="7735" y="244"/>
                      <a:pt x="7727" y="259"/>
                      <a:pt x="7723" y="259"/>
                    </a:cubicBezTo>
                    <a:cubicBezTo>
                      <a:pt x="7719" y="259"/>
                      <a:pt x="7719" y="244"/>
                      <a:pt x="7719" y="214"/>
                    </a:cubicBezTo>
                    <a:cubicBezTo>
                      <a:pt x="7719" y="171"/>
                      <a:pt x="7706" y="149"/>
                      <a:pt x="7689" y="149"/>
                    </a:cubicBezTo>
                    <a:cubicBezTo>
                      <a:pt x="7670" y="149"/>
                      <a:pt x="7645" y="179"/>
                      <a:pt x="7628" y="244"/>
                    </a:cubicBezTo>
                    <a:cubicBezTo>
                      <a:pt x="7613" y="259"/>
                      <a:pt x="7605" y="267"/>
                      <a:pt x="7598" y="267"/>
                    </a:cubicBezTo>
                    <a:cubicBezTo>
                      <a:pt x="7590" y="267"/>
                      <a:pt x="7583" y="259"/>
                      <a:pt x="7567" y="244"/>
                    </a:cubicBezTo>
                    <a:cubicBezTo>
                      <a:pt x="7567" y="194"/>
                      <a:pt x="7558" y="171"/>
                      <a:pt x="7550" y="171"/>
                    </a:cubicBezTo>
                    <a:cubicBezTo>
                      <a:pt x="7543" y="171"/>
                      <a:pt x="7537" y="186"/>
                      <a:pt x="7537" y="214"/>
                    </a:cubicBezTo>
                    <a:cubicBezTo>
                      <a:pt x="7522" y="244"/>
                      <a:pt x="7514" y="259"/>
                      <a:pt x="7507" y="259"/>
                    </a:cubicBezTo>
                    <a:cubicBezTo>
                      <a:pt x="7499" y="259"/>
                      <a:pt x="7492" y="244"/>
                      <a:pt x="7476" y="214"/>
                    </a:cubicBezTo>
                    <a:cubicBezTo>
                      <a:pt x="7461" y="168"/>
                      <a:pt x="7454" y="145"/>
                      <a:pt x="7446" y="145"/>
                    </a:cubicBezTo>
                    <a:cubicBezTo>
                      <a:pt x="7438" y="145"/>
                      <a:pt x="7431" y="168"/>
                      <a:pt x="7416" y="214"/>
                    </a:cubicBezTo>
                    <a:cubicBezTo>
                      <a:pt x="7400" y="244"/>
                      <a:pt x="7370" y="259"/>
                      <a:pt x="7343" y="259"/>
                    </a:cubicBezTo>
                    <a:cubicBezTo>
                      <a:pt x="7317" y="259"/>
                      <a:pt x="7294" y="244"/>
                      <a:pt x="7294" y="214"/>
                    </a:cubicBezTo>
                    <a:cubicBezTo>
                      <a:pt x="7274" y="214"/>
                      <a:pt x="7253" y="200"/>
                      <a:pt x="7242" y="200"/>
                    </a:cubicBezTo>
                    <a:cubicBezTo>
                      <a:pt x="7237" y="200"/>
                      <a:pt x="7233" y="204"/>
                      <a:pt x="7233" y="214"/>
                    </a:cubicBezTo>
                    <a:lnTo>
                      <a:pt x="7203" y="183"/>
                    </a:lnTo>
                    <a:lnTo>
                      <a:pt x="7172" y="183"/>
                    </a:lnTo>
                    <a:lnTo>
                      <a:pt x="7172" y="214"/>
                    </a:lnTo>
                    <a:cubicBezTo>
                      <a:pt x="7142" y="214"/>
                      <a:pt x="7020" y="153"/>
                      <a:pt x="6868" y="153"/>
                    </a:cubicBezTo>
                    <a:cubicBezTo>
                      <a:pt x="6656" y="153"/>
                      <a:pt x="6595" y="153"/>
                      <a:pt x="6625" y="214"/>
                    </a:cubicBezTo>
                    <a:cubicBezTo>
                      <a:pt x="6640" y="244"/>
                      <a:pt x="6633" y="259"/>
                      <a:pt x="6621" y="259"/>
                    </a:cubicBezTo>
                    <a:cubicBezTo>
                      <a:pt x="6610" y="259"/>
                      <a:pt x="6595" y="244"/>
                      <a:pt x="6595" y="214"/>
                    </a:cubicBezTo>
                    <a:cubicBezTo>
                      <a:pt x="6564" y="214"/>
                      <a:pt x="6504" y="153"/>
                      <a:pt x="6473" y="153"/>
                    </a:cubicBezTo>
                    <a:cubicBezTo>
                      <a:pt x="6443" y="153"/>
                      <a:pt x="6382" y="153"/>
                      <a:pt x="6382" y="123"/>
                    </a:cubicBezTo>
                    <a:cubicBezTo>
                      <a:pt x="6346" y="158"/>
                      <a:pt x="6290" y="173"/>
                      <a:pt x="6237" y="173"/>
                    </a:cubicBezTo>
                    <a:cubicBezTo>
                      <a:pt x="6200" y="173"/>
                      <a:pt x="6164" y="166"/>
                      <a:pt x="6139" y="153"/>
                    </a:cubicBezTo>
                    <a:cubicBezTo>
                      <a:pt x="6078" y="153"/>
                      <a:pt x="6078" y="153"/>
                      <a:pt x="6017" y="183"/>
                    </a:cubicBezTo>
                    <a:cubicBezTo>
                      <a:pt x="6002" y="199"/>
                      <a:pt x="5995" y="206"/>
                      <a:pt x="5987" y="206"/>
                    </a:cubicBezTo>
                    <a:cubicBezTo>
                      <a:pt x="5979" y="206"/>
                      <a:pt x="5972" y="199"/>
                      <a:pt x="5957" y="183"/>
                    </a:cubicBezTo>
                    <a:cubicBezTo>
                      <a:pt x="5957" y="166"/>
                      <a:pt x="5916" y="148"/>
                      <a:pt x="5882" y="148"/>
                    </a:cubicBezTo>
                    <a:cubicBezTo>
                      <a:pt x="5857" y="148"/>
                      <a:pt x="5835" y="158"/>
                      <a:pt x="5835" y="183"/>
                    </a:cubicBezTo>
                    <a:lnTo>
                      <a:pt x="5805" y="153"/>
                    </a:lnTo>
                    <a:cubicBezTo>
                      <a:pt x="5796" y="144"/>
                      <a:pt x="5789" y="140"/>
                      <a:pt x="5785" y="140"/>
                    </a:cubicBezTo>
                    <a:cubicBezTo>
                      <a:pt x="5774" y="140"/>
                      <a:pt x="5774" y="162"/>
                      <a:pt x="5774" y="183"/>
                    </a:cubicBezTo>
                    <a:cubicBezTo>
                      <a:pt x="5774" y="226"/>
                      <a:pt x="5768" y="248"/>
                      <a:pt x="5758" y="248"/>
                    </a:cubicBezTo>
                    <a:cubicBezTo>
                      <a:pt x="5746" y="248"/>
                      <a:pt x="5730" y="218"/>
                      <a:pt x="5713" y="153"/>
                    </a:cubicBezTo>
                    <a:cubicBezTo>
                      <a:pt x="5713" y="140"/>
                      <a:pt x="5713" y="130"/>
                      <a:pt x="5713" y="123"/>
                    </a:cubicBezTo>
                    <a:cubicBezTo>
                      <a:pt x="5692" y="144"/>
                      <a:pt x="5670" y="166"/>
                      <a:pt x="5660" y="166"/>
                    </a:cubicBezTo>
                    <a:cubicBezTo>
                      <a:pt x="5655" y="166"/>
                      <a:pt x="5653" y="162"/>
                      <a:pt x="5653" y="153"/>
                    </a:cubicBezTo>
                    <a:cubicBezTo>
                      <a:pt x="5622" y="153"/>
                      <a:pt x="5592" y="153"/>
                      <a:pt x="5592" y="214"/>
                    </a:cubicBezTo>
                    <a:cubicBezTo>
                      <a:pt x="5592" y="275"/>
                      <a:pt x="5561" y="275"/>
                      <a:pt x="5561" y="275"/>
                    </a:cubicBezTo>
                    <a:cubicBezTo>
                      <a:pt x="5561" y="214"/>
                      <a:pt x="5561" y="214"/>
                      <a:pt x="5592" y="183"/>
                    </a:cubicBezTo>
                    <a:lnTo>
                      <a:pt x="5531" y="183"/>
                    </a:lnTo>
                    <a:cubicBezTo>
                      <a:pt x="5501" y="183"/>
                      <a:pt x="5470" y="153"/>
                      <a:pt x="5470" y="123"/>
                    </a:cubicBezTo>
                    <a:cubicBezTo>
                      <a:pt x="5458" y="110"/>
                      <a:pt x="5450" y="103"/>
                      <a:pt x="5446" y="103"/>
                    </a:cubicBezTo>
                    <a:cubicBezTo>
                      <a:pt x="5440" y="103"/>
                      <a:pt x="5440" y="117"/>
                      <a:pt x="5440" y="153"/>
                    </a:cubicBezTo>
                    <a:cubicBezTo>
                      <a:pt x="5440" y="214"/>
                      <a:pt x="5440" y="214"/>
                      <a:pt x="5409" y="214"/>
                    </a:cubicBezTo>
                    <a:cubicBezTo>
                      <a:pt x="5379" y="214"/>
                      <a:pt x="5379" y="214"/>
                      <a:pt x="5379" y="183"/>
                    </a:cubicBezTo>
                    <a:cubicBezTo>
                      <a:pt x="5379" y="153"/>
                      <a:pt x="5379" y="153"/>
                      <a:pt x="5318" y="153"/>
                    </a:cubicBezTo>
                    <a:cubicBezTo>
                      <a:pt x="5257" y="153"/>
                      <a:pt x="5197" y="275"/>
                      <a:pt x="5166" y="335"/>
                    </a:cubicBezTo>
                    <a:cubicBezTo>
                      <a:pt x="5166" y="305"/>
                      <a:pt x="5136" y="305"/>
                      <a:pt x="5105" y="305"/>
                    </a:cubicBezTo>
                    <a:cubicBezTo>
                      <a:pt x="5105" y="315"/>
                      <a:pt x="5102" y="318"/>
                      <a:pt x="5099" y="318"/>
                    </a:cubicBezTo>
                    <a:cubicBezTo>
                      <a:pt x="5092" y="318"/>
                      <a:pt x="5085" y="305"/>
                      <a:pt x="5105" y="305"/>
                    </a:cubicBezTo>
                    <a:cubicBezTo>
                      <a:pt x="5105" y="275"/>
                      <a:pt x="5136" y="275"/>
                      <a:pt x="5166" y="275"/>
                    </a:cubicBezTo>
                    <a:lnTo>
                      <a:pt x="5166" y="214"/>
                    </a:lnTo>
                    <a:cubicBezTo>
                      <a:pt x="5151" y="183"/>
                      <a:pt x="5136" y="168"/>
                      <a:pt x="5121" y="168"/>
                    </a:cubicBezTo>
                    <a:cubicBezTo>
                      <a:pt x="5105" y="168"/>
                      <a:pt x="5090" y="183"/>
                      <a:pt x="5075" y="214"/>
                    </a:cubicBezTo>
                    <a:cubicBezTo>
                      <a:pt x="5075" y="244"/>
                      <a:pt x="5075" y="259"/>
                      <a:pt x="5071" y="259"/>
                    </a:cubicBezTo>
                    <a:cubicBezTo>
                      <a:pt x="5067" y="259"/>
                      <a:pt x="5060" y="244"/>
                      <a:pt x="5045" y="214"/>
                    </a:cubicBezTo>
                    <a:cubicBezTo>
                      <a:pt x="5023" y="192"/>
                      <a:pt x="5017" y="171"/>
                      <a:pt x="5015" y="171"/>
                    </a:cubicBezTo>
                    <a:cubicBezTo>
                      <a:pt x="5014" y="171"/>
                      <a:pt x="5014" y="174"/>
                      <a:pt x="5014" y="183"/>
                    </a:cubicBezTo>
                    <a:cubicBezTo>
                      <a:pt x="5014" y="183"/>
                      <a:pt x="4953" y="183"/>
                      <a:pt x="4953" y="153"/>
                    </a:cubicBezTo>
                    <a:cubicBezTo>
                      <a:pt x="4893" y="153"/>
                      <a:pt x="4862" y="153"/>
                      <a:pt x="4862" y="183"/>
                    </a:cubicBezTo>
                    <a:cubicBezTo>
                      <a:pt x="4862" y="214"/>
                      <a:pt x="4862" y="214"/>
                      <a:pt x="4832" y="214"/>
                    </a:cubicBezTo>
                    <a:cubicBezTo>
                      <a:pt x="4801" y="214"/>
                      <a:pt x="4801" y="214"/>
                      <a:pt x="4801" y="244"/>
                    </a:cubicBezTo>
                    <a:cubicBezTo>
                      <a:pt x="4801" y="305"/>
                      <a:pt x="4771" y="335"/>
                      <a:pt x="4741" y="335"/>
                    </a:cubicBezTo>
                    <a:cubicBezTo>
                      <a:pt x="4716" y="348"/>
                      <a:pt x="4701" y="355"/>
                      <a:pt x="4690" y="355"/>
                    </a:cubicBezTo>
                    <a:cubicBezTo>
                      <a:pt x="4675" y="355"/>
                      <a:pt x="4667" y="341"/>
                      <a:pt x="4650" y="305"/>
                    </a:cubicBezTo>
                    <a:cubicBezTo>
                      <a:pt x="4650" y="244"/>
                      <a:pt x="4650" y="244"/>
                      <a:pt x="4619" y="244"/>
                    </a:cubicBezTo>
                    <a:cubicBezTo>
                      <a:pt x="4619" y="244"/>
                      <a:pt x="4589" y="244"/>
                      <a:pt x="4589" y="214"/>
                    </a:cubicBezTo>
                    <a:cubicBezTo>
                      <a:pt x="4580" y="205"/>
                      <a:pt x="4574" y="201"/>
                      <a:pt x="4569" y="201"/>
                    </a:cubicBezTo>
                    <a:cubicBezTo>
                      <a:pt x="4558" y="201"/>
                      <a:pt x="4558" y="223"/>
                      <a:pt x="4558" y="244"/>
                    </a:cubicBezTo>
                    <a:lnTo>
                      <a:pt x="4558" y="335"/>
                    </a:lnTo>
                    <a:cubicBezTo>
                      <a:pt x="4528" y="335"/>
                      <a:pt x="4528" y="244"/>
                      <a:pt x="4528" y="214"/>
                    </a:cubicBezTo>
                    <a:cubicBezTo>
                      <a:pt x="4513" y="183"/>
                      <a:pt x="4505" y="168"/>
                      <a:pt x="4501" y="168"/>
                    </a:cubicBezTo>
                    <a:cubicBezTo>
                      <a:pt x="4498" y="168"/>
                      <a:pt x="4498" y="183"/>
                      <a:pt x="4498" y="214"/>
                    </a:cubicBezTo>
                    <a:cubicBezTo>
                      <a:pt x="4498" y="235"/>
                      <a:pt x="4483" y="270"/>
                      <a:pt x="4464" y="270"/>
                    </a:cubicBezTo>
                    <a:cubicBezTo>
                      <a:pt x="4456" y="270"/>
                      <a:pt x="4446" y="263"/>
                      <a:pt x="4437" y="244"/>
                    </a:cubicBezTo>
                    <a:cubicBezTo>
                      <a:pt x="4376" y="244"/>
                      <a:pt x="4346" y="244"/>
                      <a:pt x="4346" y="214"/>
                    </a:cubicBezTo>
                    <a:cubicBezTo>
                      <a:pt x="4335" y="204"/>
                      <a:pt x="4329" y="200"/>
                      <a:pt x="4324" y="200"/>
                    </a:cubicBezTo>
                    <a:cubicBezTo>
                      <a:pt x="4315" y="200"/>
                      <a:pt x="4315" y="214"/>
                      <a:pt x="4315" y="214"/>
                    </a:cubicBezTo>
                    <a:cubicBezTo>
                      <a:pt x="4300" y="229"/>
                      <a:pt x="4285" y="237"/>
                      <a:pt x="4266" y="237"/>
                    </a:cubicBezTo>
                    <a:cubicBezTo>
                      <a:pt x="4247" y="237"/>
                      <a:pt x="4224" y="229"/>
                      <a:pt x="4194" y="214"/>
                    </a:cubicBezTo>
                    <a:cubicBezTo>
                      <a:pt x="4148" y="183"/>
                      <a:pt x="4125" y="168"/>
                      <a:pt x="4114" y="168"/>
                    </a:cubicBezTo>
                    <a:cubicBezTo>
                      <a:pt x="4102" y="168"/>
                      <a:pt x="4102" y="183"/>
                      <a:pt x="4102" y="214"/>
                    </a:cubicBezTo>
                    <a:cubicBezTo>
                      <a:pt x="4102" y="231"/>
                      <a:pt x="4102" y="249"/>
                      <a:pt x="4097" y="249"/>
                    </a:cubicBezTo>
                    <a:cubicBezTo>
                      <a:pt x="4092" y="249"/>
                      <a:pt x="4085" y="239"/>
                      <a:pt x="4072" y="214"/>
                    </a:cubicBezTo>
                    <a:cubicBezTo>
                      <a:pt x="4063" y="205"/>
                      <a:pt x="4054" y="201"/>
                      <a:pt x="4045" y="201"/>
                    </a:cubicBezTo>
                    <a:cubicBezTo>
                      <a:pt x="4024" y="201"/>
                      <a:pt x="4002" y="223"/>
                      <a:pt x="3981" y="244"/>
                    </a:cubicBezTo>
                    <a:cubicBezTo>
                      <a:pt x="3950" y="275"/>
                      <a:pt x="3950" y="366"/>
                      <a:pt x="3950" y="396"/>
                    </a:cubicBezTo>
                    <a:cubicBezTo>
                      <a:pt x="3950" y="432"/>
                      <a:pt x="3950" y="446"/>
                      <a:pt x="3944" y="446"/>
                    </a:cubicBezTo>
                    <a:cubicBezTo>
                      <a:pt x="3940" y="446"/>
                      <a:pt x="3933" y="439"/>
                      <a:pt x="3920" y="427"/>
                    </a:cubicBezTo>
                    <a:cubicBezTo>
                      <a:pt x="3890" y="427"/>
                      <a:pt x="3890" y="396"/>
                      <a:pt x="3890" y="366"/>
                    </a:cubicBezTo>
                    <a:cubicBezTo>
                      <a:pt x="3890" y="305"/>
                      <a:pt x="3890" y="305"/>
                      <a:pt x="3890" y="305"/>
                    </a:cubicBezTo>
                    <a:lnTo>
                      <a:pt x="3920" y="305"/>
                    </a:lnTo>
                    <a:cubicBezTo>
                      <a:pt x="3920" y="275"/>
                      <a:pt x="3920" y="244"/>
                      <a:pt x="3890" y="244"/>
                    </a:cubicBezTo>
                    <a:cubicBezTo>
                      <a:pt x="3874" y="229"/>
                      <a:pt x="3859" y="221"/>
                      <a:pt x="3848" y="221"/>
                    </a:cubicBezTo>
                    <a:cubicBezTo>
                      <a:pt x="3836" y="221"/>
                      <a:pt x="3829" y="229"/>
                      <a:pt x="3829" y="244"/>
                    </a:cubicBezTo>
                    <a:cubicBezTo>
                      <a:pt x="3829" y="214"/>
                      <a:pt x="3768" y="214"/>
                      <a:pt x="3738" y="214"/>
                    </a:cubicBezTo>
                    <a:cubicBezTo>
                      <a:pt x="3677" y="214"/>
                      <a:pt x="3616" y="214"/>
                      <a:pt x="3616" y="183"/>
                    </a:cubicBezTo>
                    <a:cubicBezTo>
                      <a:pt x="3555" y="183"/>
                      <a:pt x="3525" y="183"/>
                      <a:pt x="3525" y="214"/>
                    </a:cubicBezTo>
                    <a:cubicBezTo>
                      <a:pt x="3525" y="226"/>
                      <a:pt x="3525" y="236"/>
                      <a:pt x="3525" y="244"/>
                    </a:cubicBezTo>
                    <a:cubicBezTo>
                      <a:pt x="3507" y="191"/>
                      <a:pt x="3407" y="159"/>
                      <a:pt x="3321" y="159"/>
                    </a:cubicBezTo>
                    <a:cubicBezTo>
                      <a:pt x="3259" y="159"/>
                      <a:pt x="3203" y="176"/>
                      <a:pt x="3191" y="214"/>
                    </a:cubicBezTo>
                    <a:lnTo>
                      <a:pt x="3160" y="214"/>
                    </a:lnTo>
                    <a:cubicBezTo>
                      <a:pt x="3125" y="178"/>
                      <a:pt x="3068" y="163"/>
                      <a:pt x="3027" y="163"/>
                    </a:cubicBezTo>
                    <a:cubicBezTo>
                      <a:pt x="2999" y="163"/>
                      <a:pt x="2978" y="171"/>
                      <a:pt x="2978" y="183"/>
                    </a:cubicBezTo>
                    <a:lnTo>
                      <a:pt x="2887" y="183"/>
                    </a:lnTo>
                    <a:cubicBezTo>
                      <a:pt x="2871" y="168"/>
                      <a:pt x="2856" y="161"/>
                      <a:pt x="2845" y="161"/>
                    </a:cubicBezTo>
                    <a:cubicBezTo>
                      <a:pt x="2833" y="161"/>
                      <a:pt x="2826" y="168"/>
                      <a:pt x="2826" y="183"/>
                    </a:cubicBezTo>
                    <a:cubicBezTo>
                      <a:pt x="2804" y="228"/>
                      <a:pt x="2798" y="256"/>
                      <a:pt x="2796" y="256"/>
                    </a:cubicBezTo>
                    <a:cubicBezTo>
                      <a:pt x="2795" y="256"/>
                      <a:pt x="2795" y="252"/>
                      <a:pt x="2795" y="244"/>
                    </a:cubicBezTo>
                    <a:cubicBezTo>
                      <a:pt x="2795" y="183"/>
                      <a:pt x="2765" y="183"/>
                      <a:pt x="2674" y="183"/>
                    </a:cubicBezTo>
                    <a:cubicBezTo>
                      <a:pt x="2583" y="183"/>
                      <a:pt x="2583" y="183"/>
                      <a:pt x="2613" y="214"/>
                    </a:cubicBezTo>
                    <a:cubicBezTo>
                      <a:pt x="2585" y="233"/>
                      <a:pt x="2565" y="240"/>
                      <a:pt x="2552" y="240"/>
                    </a:cubicBezTo>
                    <a:cubicBezTo>
                      <a:pt x="2522" y="240"/>
                      <a:pt x="2522" y="204"/>
                      <a:pt x="2522" y="183"/>
                    </a:cubicBezTo>
                    <a:cubicBezTo>
                      <a:pt x="2535" y="156"/>
                      <a:pt x="2531" y="141"/>
                      <a:pt x="2519" y="141"/>
                    </a:cubicBezTo>
                    <a:cubicBezTo>
                      <a:pt x="2504" y="141"/>
                      <a:pt x="2478" y="164"/>
                      <a:pt x="2461" y="214"/>
                    </a:cubicBezTo>
                    <a:cubicBezTo>
                      <a:pt x="2461" y="264"/>
                      <a:pt x="2443" y="287"/>
                      <a:pt x="2426" y="287"/>
                    </a:cubicBezTo>
                    <a:cubicBezTo>
                      <a:pt x="2413" y="287"/>
                      <a:pt x="2400" y="271"/>
                      <a:pt x="2400" y="244"/>
                    </a:cubicBezTo>
                    <a:cubicBezTo>
                      <a:pt x="2400" y="214"/>
                      <a:pt x="2431" y="214"/>
                      <a:pt x="2461" y="214"/>
                    </a:cubicBezTo>
                    <a:lnTo>
                      <a:pt x="2461" y="153"/>
                    </a:lnTo>
                    <a:cubicBezTo>
                      <a:pt x="2431" y="153"/>
                      <a:pt x="2431" y="153"/>
                      <a:pt x="2400" y="183"/>
                    </a:cubicBezTo>
                    <a:cubicBezTo>
                      <a:pt x="2400" y="183"/>
                      <a:pt x="2400" y="183"/>
                      <a:pt x="2370" y="214"/>
                    </a:cubicBezTo>
                    <a:cubicBezTo>
                      <a:pt x="2339" y="244"/>
                      <a:pt x="2339" y="305"/>
                      <a:pt x="2370" y="335"/>
                    </a:cubicBezTo>
                    <a:cubicBezTo>
                      <a:pt x="2400" y="366"/>
                      <a:pt x="2370" y="366"/>
                      <a:pt x="2339" y="366"/>
                    </a:cubicBezTo>
                    <a:cubicBezTo>
                      <a:pt x="2309" y="335"/>
                      <a:pt x="2309" y="275"/>
                      <a:pt x="2339" y="244"/>
                    </a:cubicBezTo>
                    <a:cubicBezTo>
                      <a:pt x="2339" y="244"/>
                      <a:pt x="2339" y="214"/>
                      <a:pt x="2339" y="183"/>
                    </a:cubicBezTo>
                    <a:cubicBezTo>
                      <a:pt x="2339" y="178"/>
                      <a:pt x="2336" y="175"/>
                      <a:pt x="2331" y="175"/>
                    </a:cubicBezTo>
                    <a:cubicBezTo>
                      <a:pt x="2308" y="175"/>
                      <a:pt x="2243" y="225"/>
                      <a:pt x="2218" y="275"/>
                    </a:cubicBezTo>
                    <a:lnTo>
                      <a:pt x="2218" y="244"/>
                    </a:lnTo>
                    <a:cubicBezTo>
                      <a:pt x="2218" y="214"/>
                      <a:pt x="2187" y="214"/>
                      <a:pt x="2127" y="214"/>
                    </a:cubicBezTo>
                    <a:cubicBezTo>
                      <a:pt x="2096" y="214"/>
                      <a:pt x="2066" y="214"/>
                      <a:pt x="2066" y="244"/>
                    </a:cubicBezTo>
                    <a:cubicBezTo>
                      <a:pt x="2066" y="275"/>
                      <a:pt x="2066" y="335"/>
                      <a:pt x="2035" y="335"/>
                    </a:cubicBezTo>
                    <a:cubicBezTo>
                      <a:pt x="2066" y="335"/>
                      <a:pt x="2066" y="366"/>
                      <a:pt x="2066" y="396"/>
                    </a:cubicBezTo>
                    <a:cubicBezTo>
                      <a:pt x="2066" y="396"/>
                      <a:pt x="2035" y="366"/>
                      <a:pt x="2005" y="335"/>
                    </a:cubicBezTo>
                    <a:cubicBezTo>
                      <a:pt x="1975" y="244"/>
                      <a:pt x="1914" y="214"/>
                      <a:pt x="1823" y="214"/>
                    </a:cubicBezTo>
                    <a:cubicBezTo>
                      <a:pt x="1792" y="214"/>
                      <a:pt x="1732" y="214"/>
                      <a:pt x="1701" y="183"/>
                    </a:cubicBezTo>
                    <a:cubicBezTo>
                      <a:pt x="1671" y="183"/>
                      <a:pt x="1640" y="183"/>
                      <a:pt x="1640" y="214"/>
                    </a:cubicBezTo>
                    <a:lnTo>
                      <a:pt x="1610" y="214"/>
                    </a:lnTo>
                    <a:cubicBezTo>
                      <a:pt x="1595" y="199"/>
                      <a:pt x="1580" y="191"/>
                      <a:pt x="1568" y="191"/>
                    </a:cubicBezTo>
                    <a:cubicBezTo>
                      <a:pt x="1557" y="191"/>
                      <a:pt x="1549" y="199"/>
                      <a:pt x="1549" y="214"/>
                    </a:cubicBezTo>
                    <a:cubicBezTo>
                      <a:pt x="1539" y="224"/>
                      <a:pt x="1529" y="227"/>
                      <a:pt x="1519" y="227"/>
                    </a:cubicBezTo>
                    <a:cubicBezTo>
                      <a:pt x="1498" y="227"/>
                      <a:pt x="1478" y="214"/>
                      <a:pt x="1458" y="214"/>
                    </a:cubicBezTo>
                    <a:cubicBezTo>
                      <a:pt x="1444" y="171"/>
                      <a:pt x="1436" y="149"/>
                      <a:pt x="1435" y="149"/>
                    </a:cubicBezTo>
                    <a:lnTo>
                      <a:pt x="1435" y="149"/>
                    </a:lnTo>
                    <a:cubicBezTo>
                      <a:pt x="1434" y="149"/>
                      <a:pt x="1442" y="179"/>
                      <a:pt x="1458" y="244"/>
                    </a:cubicBezTo>
                    <a:cubicBezTo>
                      <a:pt x="1458" y="275"/>
                      <a:pt x="1488" y="305"/>
                      <a:pt x="1519" y="305"/>
                    </a:cubicBezTo>
                    <a:lnTo>
                      <a:pt x="1580" y="305"/>
                    </a:lnTo>
                    <a:lnTo>
                      <a:pt x="1519" y="335"/>
                    </a:lnTo>
                    <a:cubicBezTo>
                      <a:pt x="1488" y="335"/>
                      <a:pt x="1458" y="396"/>
                      <a:pt x="1458" y="427"/>
                    </a:cubicBezTo>
                    <a:cubicBezTo>
                      <a:pt x="1458" y="427"/>
                      <a:pt x="1458" y="457"/>
                      <a:pt x="1428" y="457"/>
                    </a:cubicBezTo>
                    <a:lnTo>
                      <a:pt x="1428" y="366"/>
                    </a:lnTo>
                    <a:cubicBezTo>
                      <a:pt x="1458" y="335"/>
                      <a:pt x="1458" y="305"/>
                      <a:pt x="1458" y="275"/>
                    </a:cubicBezTo>
                    <a:cubicBezTo>
                      <a:pt x="1439" y="236"/>
                      <a:pt x="1407" y="198"/>
                      <a:pt x="1387" y="198"/>
                    </a:cubicBezTo>
                    <a:cubicBezTo>
                      <a:pt x="1375" y="198"/>
                      <a:pt x="1367" y="211"/>
                      <a:pt x="1367" y="244"/>
                    </a:cubicBezTo>
                    <a:cubicBezTo>
                      <a:pt x="1336" y="244"/>
                      <a:pt x="1336" y="244"/>
                      <a:pt x="1336" y="183"/>
                    </a:cubicBezTo>
                    <a:cubicBezTo>
                      <a:pt x="1336" y="172"/>
                      <a:pt x="1332" y="165"/>
                      <a:pt x="1326" y="165"/>
                    </a:cubicBezTo>
                    <a:cubicBezTo>
                      <a:pt x="1314" y="165"/>
                      <a:pt x="1295" y="186"/>
                      <a:pt x="1276" y="244"/>
                    </a:cubicBezTo>
                    <a:cubicBezTo>
                      <a:pt x="1260" y="275"/>
                      <a:pt x="1253" y="290"/>
                      <a:pt x="1245" y="290"/>
                    </a:cubicBezTo>
                    <a:cubicBezTo>
                      <a:pt x="1238" y="290"/>
                      <a:pt x="1230" y="275"/>
                      <a:pt x="1215" y="244"/>
                    </a:cubicBezTo>
                    <a:cubicBezTo>
                      <a:pt x="1196" y="186"/>
                      <a:pt x="1152" y="165"/>
                      <a:pt x="1122" y="165"/>
                    </a:cubicBezTo>
                    <a:cubicBezTo>
                      <a:pt x="1105" y="165"/>
                      <a:pt x="1093" y="172"/>
                      <a:pt x="1093" y="183"/>
                    </a:cubicBezTo>
                    <a:cubicBezTo>
                      <a:pt x="1093" y="234"/>
                      <a:pt x="1075" y="256"/>
                      <a:pt x="1053" y="256"/>
                    </a:cubicBezTo>
                    <a:cubicBezTo>
                      <a:pt x="1035" y="256"/>
                      <a:pt x="1016" y="241"/>
                      <a:pt x="1002" y="214"/>
                    </a:cubicBezTo>
                    <a:cubicBezTo>
                      <a:pt x="987" y="199"/>
                      <a:pt x="979" y="191"/>
                      <a:pt x="972" y="191"/>
                    </a:cubicBezTo>
                    <a:cubicBezTo>
                      <a:pt x="964" y="191"/>
                      <a:pt x="956" y="199"/>
                      <a:pt x="941" y="214"/>
                    </a:cubicBezTo>
                    <a:cubicBezTo>
                      <a:pt x="941" y="192"/>
                      <a:pt x="926" y="171"/>
                      <a:pt x="917" y="171"/>
                    </a:cubicBezTo>
                    <a:cubicBezTo>
                      <a:pt x="913" y="171"/>
                      <a:pt x="911" y="174"/>
                      <a:pt x="911" y="183"/>
                    </a:cubicBezTo>
                    <a:cubicBezTo>
                      <a:pt x="911" y="183"/>
                      <a:pt x="880" y="183"/>
                      <a:pt x="911" y="214"/>
                    </a:cubicBezTo>
                    <a:cubicBezTo>
                      <a:pt x="911" y="214"/>
                      <a:pt x="880" y="275"/>
                      <a:pt x="850" y="305"/>
                    </a:cubicBezTo>
                    <a:cubicBezTo>
                      <a:pt x="880" y="305"/>
                      <a:pt x="880" y="335"/>
                      <a:pt x="880" y="366"/>
                    </a:cubicBezTo>
                    <a:cubicBezTo>
                      <a:pt x="880" y="373"/>
                      <a:pt x="875" y="377"/>
                      <a:pt x="866" y="377"/>
                    </a:cubicBezTo>
                    <a:cubicBezTo>
                      <a:pt x="839" y="377"/>
                      <a:pt x="782" y="343"/>
                      <a:pt x="759" y="275"/>
                    </a:cubicBezTo>
                    <a:lnTo>
                      <a:pt x="698" y="183"/>
                    </a:lnTo>
                    <a:lnTo>
                      <a:pt x="698" y="275"/>
                    </a:lnTo>
                    <a:cubicBezTo>
                      <a:pt x="698" y="275"/>
                      <a:pt x="668" y="275"/>
                      <a:pt x="668" y="244"/>
                    </a:cubicBezTo>
                    <a:cubicBezTo>
                      <a:pt x="668" y="183"/>
                      <a:pt x="668" y="183"/>
                      <a:pt x="637" y="183"/>
                    </a:cubicBezTo>
                    <a:cubicBezTo>
                      <a:pt x="637" y="183"/>
                      <a:pt x="607" y="183"/>
                      <a:pt x="607" y="244"/>
                    </a:cubicBezTo>
                    <a:cubicBezTo>
                      <a:pt x="607" y="257"/>
                      <a:pt x="607" y="267"/>
                      <a:pt x="607" y="275"/>
                    </a:cubicBezTo>
                    <a:cubicBezTo>
                      <a:pt x="592" y="229"/>
                      <a:pt x="576" y="206"/>
                      <a:pt x="565" y="206"/>
                    </a:cubicBezTo>
                    <a:cubicBezTo>
                      <a:pt x="554" y="206"/>
                      <a:pt x="546" y="229"/>
                      <a:pt x="546" y="275"/>
                    </a:cubicBezTo>
                    <a:cubicBezTo>
                      <a:pt x="546" y="305"/>
                      <a:pt x="546" y="320"/>
                      <a:pt x="542" y="320"/>
                    </a:cubicBezTo>
                    <a:cubicBezTo>
                      <a:pt x="538" y="320"/>
                      <a:pt x="531" y="305"/>
                      <a:pt x="516" y="275"/>
                    </a:cubicBezTo>
                    <a:cubicBezTo>
                      <a:pt x="516" y="244"/>
                      <a:pt x="485" y="183"/>
                      <a:pt x="455" y="183"/>
                    </a:cubicBezTo>
                    <a:lnTo>
                      <a:pt x="455" y="214"/>
                    </a:lnTo>
                    <a:cubicBezTo>
                      <a:pt x="455" y="272"/>
                      <a:pt x="455" y="293"/>
                      <a:pt x="447" y="293"/>
                    </a:cubicBezTo>
                    <a:cubicBezTo>
                      <a:pt x="443" y="293"/>
                      <a:pt x="436" y="286"/>
                      <a:pt x="425" y="275"/>
                    </a:cubicBezTo>
                    <a:cubicBezTo>
                      <a:pt x="425" y="244"/>
                      <a:pt x="417" y="229"/>
                      <a:pt x="406" y="229"/>
                    </a:cubicBezTo>
                    <a:cubicBezTo>
                      <a:pt x="394" y="229"/>
                      <a:pt x="379" y="244"/>
                      <a:pt x="364" y="275"/>
                    </a:cubicBezTo>
                    <a:cubicBezTo>
                      <a:pt x="333" y="275"/>
                      <a:pt x="303" y="275"/>
                      <a:pt x="303" y="214"/>
                    </a:cubicBezTo>
                    <a:cubicBezTo>
                      <a:pt x="303" y="183"/>
                      <a:pt x="303" y="168"/>
                      <a:pt x="299" y="168"/>
                    </a:cubicBezTo>
                    <a:cubicBezTo>
                      <a:pt x="295" y="168"/>
                      <a:pt x="288" y="183"/>
                      <a:pt x="273" y="214"/>
                    </a:cubicBezTo>
                    <a:cubicBezTo>
                      <a:pt x="257" y="229"/>
                      <a:pt x="250" y="237"/>
                      <a:pt x="242" y="237"/>
                    </a:cubicBezTo>
                    <a:cubicBezTo>
                      <a:pt x="235" y="237"/>
                      <a:pt x="227" y="229"/>
                      <a:pt x="212" y="214"/>
                    </a:cubicBezTo>
                    <a:cubicBezTo>
                      <a:pt x="197" y="199"/>
                      <a:pt x="189" y="191"/>
                      <a:pt x="185" y="191"/>
                    </a:cubicBezTo>
                    <a:cubicBezTo>
                      <a:pt x="181" y="191"/>
                      <a:pt x="181" y="199"/>
                      <a:pt x="181" y="214"/>
                    </a:cubicBezTo>
                    <a:cubicBezTo>
                      <a:pt x="181" y="305"/>
                      <a:pt x="181" y="335"/>
                      <a:pt x="181" y="335"/>
                    </a:cubicBezTo>
                    <a:cubicBezTo>
                      <a:pt x="212" y="335"/>
                      <a:pt x="212" y="335"/>
                      <a:pt x="212" y="366"/>
                    </a:cubicBezTo>
                    <a:lnTo>
                      <a:pt x="181" y="366"/>
                    </a:lnTo>
                    <a:cubicBezTo>
                      <a:pt x="151" y="366"/>
                      <a:pt x="121" y="366"/>
                      <a:pt x="90" y="396"/>
                    </a:cubicBezTo>
                    <a:cubicBezTo>
                      <a:pt x="12" y="422"/>
                      <a:pt x="1" y="493"/>
                      <a:pt x="38" y="493"/>
                    </a:cubicBezTo>
                    <a:cubicBezTo>
                      <a:pt x="44" y="493"/>
                      <a:pt x="51" y="492"/>
                      <a:pt x="60" y="487"/>
                    </a:cubicBezTo>
                    <a:lnTo>
                      <a:pt x="90" y="518"/>
                    </a:lnTo>
                    <a:cubicBezTo>
                      <a:pt x="90" y="563"/>
                      <a:pt x="98" y="586"/>
                      <a:pt x="105" y="586"/>
                    </a:cubicBezTo>
                    <a:cubicBezTo>
                      <a:pt x="113" y="586"/>
                      <a:pt x="121" y="563"/>
                      <a:pt x="121" y="518"/>
                    </a:cubicBezTo>
                    <a:cubicBezTo>
                      <a:pt x="121" y="453"/>
                      <a:pt x="121" y="422"/>
                      <a:pt x="125" y="422"/>
                    </a:cubicBezTo>
                    <a:cubicBezTo>
                      <a:pt x="129" y="422"/>
                      <a:pt x="137" y="445"/>
                      <a:pt x="151" y="487"/>
                    </a:cubicBezTo>
                    <a:cubicBezTo>
                      <a:pt x="151" y="548"/>
                      <a:pt x="151" y="548"/>
                      <a:pt x="181" y="548"/>
                    </a:cubicBezTo>
                    <a:cubicBezTo>
                      <a:pt x="212" y="548"/>
                      <a:pt x="212" y="548"/>
                      <a:pt x="212" y="579"/>
                    </a:cubicBezTo>
                    <a:cubicBezTo>
                      <a:pt x="212" y="609"/>
                      <a:pt x="242" y="639"/>
                      <a:pt x="242" y="639"/>
                    </a:cubicBezTo>
                    <a:cubicBezTo>
                      <a:pt x="273" y="639"/>
                      <a:pt x="273" y="639"/>
                      <a:pt x="273" y="609"/>
                    </a:cubicBezTo>
                    <a:cubicBezTo>
                      <a:pt x="260" y="596"/>
                      <a:pt x="263" y="589"/>
                      <a:pt x="271" y="589"/>
                    </a:cubicBezTo>
                    <a:cubicBezTo>
                      <a:pt x="282" y="589"/>
                      <a:pt x="303" y="604"/>
                      <a:pt x="303" y="639"/>
                    </a:cubicBezTo>
                    <a:cubicBezTo>
                      <a:pt x="316" y="652"/>
                      <a:pt x="323" y="659"/>
                      <a:pt x="327" y="659"/>
                    </a:cubicBezTo>
                    <a:cubicBezTo>
                      <a:pt x="333" y="659"/>
                      <a:pt x="333" y="645"/>
                      <a:pt x="333" y="609"/>
                    </a:cubicBezTo>
                    <a:cubicBezTo>
                      <a:pt x="333" y="579"/>
                      <a:pt x="341" y="563"/>
                      <a:pt x="352" y="563"/>
                    </a:cubicBezTo>
                    <a:cubicBezTo>
                      <a:pt x="364" y="563"/>
                      <a:pt x="379" y="579"/>
                      <a:pt x="394" y="609"/>
                    </a:cubicBezTo>
                    <a:lnTo>
                      <a:pt x="455" y="609"/>
                    </a:lnTo>
                    <a:cubicBezTo>
                      <a:pt x="455" y="609"/>
                      <a:pt x="455" y="579"/>
                      <a:pt x="455" y="548"/>
                    </a:cubicBezTo>
                    <a:cubicBezTo>
                      <a:pt x="455" y="513"/>
                      <a:pt x="455" y="498"/>
                      <a:pt x="461" y="498"/>
                    </a:cubicBezTo>
                    <a:cubicBezTo>
                      <a:pt x="465" y="498"/>
                      <a:pt x="473" y="505"/>
                      <a:pt x="485" y="518"/>
                    </a:cubicBezTo>
                    <a:cubicBezTo>
                      <a:pt x="516" y="548"/>
                      <a:pt x="516" y="579"/>
                      <a:pt x="516" y="579"/>
                    </a:cubicBezTo>
                    <a:cubicBezTo>
                      <a:pt x="516" y="609"/>
                      <a:pt x="546" y="609"/>
                      <a:pt x="546" y="609"/>
                    </a:cubicBezTo>
                    <a:cubicBezTo>
                      <a:pt x="576" y="609"/>
                      <a:pt x="607" y="609"/>
                      <a:pt x="607" y="579"/>
                    </a:cubicBezTo>
                    <a:lnTo>
                      <a:pt x="607" y="609"/>
                    </a:lnTo>
                    <a:cubicBezTo>
                      <a:pt x="627" y="609"/>
                      <a:pt x="634" y="636"/>
                      <a:pt x="636" y="636"/>
                    </a:cubicBezTo>
                    <a:cubicBezTo>
                      <a:pt x="637" y="636"/>
                      <a:pt x="637" y="629"/>
                      <a:pt x="637" y="609"/>
                    </a:cubicBezTo>
                    <a:cubicBezTo>
                      <a:pt x="637" y="609"/>
                      <a:pt x="668" y="609"/>
                      <a:pt x="698" y="670"/>
                    </a:cubicBezTo>
                    <a:cubicBezTo>
                      <a:pt x="709" y="675"/>
                      <a:pt x="720" y="678"/>
                      <a:pt x="730" y="678"/>
                    </a:cubicBezTo>
                    <a:cubicBezTo>
                      <a:pt x="777" y="678"/>
                      <a:pt x="809" y="623"/>
                      <a:pt x="759" y="548"/>
                    </a:cubicBezTo>
                    <a:cubicBezTo>
                      <a:pt x="789" y="548"/>
                      <a:pt x="789" y="518"/>
                      <a:pt x="789" y="518"/>
                    </a:cubicBezTo>
                    <a:cubicBezTo>
                      <a:pt x="789" y="487"/>
                      <a:pt x="820" y="487"/>
                      <a:pt x="820" y="487"/>
                    </a:cubicBezTo>
                    <a:lnTo>
                      <a:pt x="820" y="548"/>
                    </a:lnTo>
                    <a:cubicBezTo>
                      <a:pt x="820" y="616"/>
                      <a:pt x="829" y="656"/>
                      <a:pt x="843" y="656"/>
                    </a:cubicBezTo>
                    <a:cubicBezTo>
                      <a:pt x="854" y="656"/>
                      <a:pt x="867" y="632"/>
                      <a:pt x="880" y="579"/>
                    </a:cubicBezTo>
                    <a:lnTo>
                      <a:pt x="880" y="639"/>
                    </a:lnTo>
                    <a:cubicBezTo>
                      <a:pt x="880" y="654"/>
                      <a:pt x="888" y="662"/>
                      <a:pt x="899" y="662"/>
                    </a:cubicBezTo>
                    <a:cubicBezTo>
                      <a:pt x="911" y="662"/>
                      <a:pt x="926" y="654"/>
                      <a:pt x="941" y="639"/>
                    </a:cubicBezTo>
                    <a:cubicBezTo>
                      <a:pt x="972" y="639"/>
                      <a:pt x="972" y="548"/>
                      <a:pt x="972" y="518"/>
                    </a:cubicBezTo>
                    <a:cubicBezTo>
                      <a:pt x="972" y="487"/>
                      <a:pt x="1002" y="487"/>
                      <a:pt x="1002" y="487"/>
                    </a:cubicBezTo>
                    <a:cubicBezTo>
                      <a:pt x="1032" y="487"/>
                      <a:pt x="1032" y="487"/>
                      <a:pt x="1032" y="518"/>
                    </a:cubicBezTo>
                    <a:cubicBezTo>
                      <a:pt x="1032" y="548"/>
                      <a:pt x="1040" y="563"/>
                      <a:pt x="1051" y="563"/>
                    </a:cubicBezTo>
                    <a:cubicBezTo>
                      <a:pt x="1063" y="563"/>
                      <a:pt x="1078" y="548"/>
                      <a:pt x="1093" y="518"/>
                    </a:cubicBezTo>
                    <a:lnTo>
                      <a:pt x="1093" y="548"/>
                    </a:lnTo>
                    <a:cubicBezTo>
                      <a:pt x="1093" y="569"/>
                      <a:pt x="1108" y="605"/>
                      <a:pt x="1147" y="605"/>
                    </a:cubicBezTo>
                    <a:cubicBezTo>
                      <a:pt x="1164" y="605"/>
                      <a:pt x="1187" y="597"/>
                      <a:pt x="1215" y="579"/>
                    </a:cubicBezTo>
                    <a:cubicBezTo>
                      <a:pt x="1306" y="579"/>
                      <a:pt x="1367" y="579"/>
                      <a:pt x="1367" y="639"/>
                    </a:cubicBezTo>
                    <a:cubicBezTo>
                      <a:pt x="1367" y="645"/>
                      <a:pt x="1370" y="647"/>
                      <a:pt x="1375" y="647"/>
                    </a:cubicBezTo>
                    <a:cubicBezTo>
                      <a:pt x="1397" y="647"/>
                      <a:pt x="1463" y="593"/>
                      <a:pt x="1488" y="518"/>
                    </a:cubicBezTo>
                    <a:cubicBezTo>
                      <a:pt x="1488" y="548"/>
                      <a:pt x="1519" y="548"/>
                      <a:pt x="1549" y="548"/>
                    </a:cubicBezTo>
                    <a:cubicBezTo>
                      <a:pt x="1640" y="548"/>
                      <a:pt x="1640" y="548"/>
                      <a:pt x="1640" y="609"/>
                    </a:cubicBezTo>
                    <a:cubicBezTo>
                      <a:pt x="1652" y="575"/>
                      <a:pt x="1667" y="562"/>
                      <a:pt x="1682" y="562"/>
                    </a:cubicBezTo>
                    <a:cubicBezTo>
                      <a:pt x="1707" y="562"/>
                      <a:pt x="1732" y="601"/>
                      <a:pt x="1732" y="639"/>
                    </a:cubicBezTo>
                    <a:cubicBezTo>
                      <a:pt x="1732" y="670"/>
                      <a:pt x="1762" y="670"/>
                      <a:pt x="1792" y="670"/>
                    </a:cubicBezTo>
                    <a:cubicBezTo>
                      <a:pt x="1823" y="639"/>
                      <a:pt x="1853" y="639"/>
                      <a:pt x="1914" y="639"/>
                    </a:cubicBezTo>
                    <a:cubicBezTo>
                      <a:pt x="1975" y="639"/>
                      <a:pt x="1975" y="639"/>
                      <a:pt x="1975" y="579"/>
                    </a:cubicBezTo>
                    <a:cubicBezTo>
                      <a:pt x="1975" y="521"/>
                      <a:pt x="1987" y="500"/>
                      <a:pt x="2004" y="500"/>
                    </a:cubicBezTo>
                    <a:cubicBezTo>
                      <a:pt x="2013" y="500"/>
                      <a:pt x="2024" y="507"/>
                      <a:pt x="2035" y="518"/>
                    </a:cubicBezTo>
                    <a:cubicBezTo>
                      <a:pt x="2066" y="518"/>
                      <a:pt x="2066" y="518"/>
                      <a:pt x="2066" y="548"/>
                    </a:cubicBezTo>
                    <a:cubicBezTo>
                      <a:pt x="2066" y="548"/>
                      <a:pt x="2096" y="579"/>
                      <a:pt x="2127" y="579"/>
                    </a:cubicBezTo>
                    <a:cubicBezTo>
                      <a:pt x="2127" y="579"/>
                      <a:pt x="2157" y="579"/>
                      <a:pt x="2157" y="609"/>
                    </a:cubicBezTo>
                    <a:cubicBezTo>
                      <a:pt x="2157" y="609"/>
                      <a:pt x="2187" y="639"/>
                      <a:pt x="2218" y="639"/>
                    </a:cubicBezTo>
                    <a:cubicBezTo>
                      <a:pt x="2279" y="639"/>
                      <a:pt x="2309" y="639"/>
                      <a:pt x="2309" y="700"/>
                    </a:cubicBezTo>
                    <a:cubicBezTo>
                      <a:pt x="2339" y="700"/>
                      <a:pt x="2339" y="700"/>
                      <a:pt x="2339" y="639"/>
                    </a:cubicBezTo>
                    <a:cubicBezTo>
                      <a:pt x="2339" y="618"/>
                      <a:pt x="2339" y="596"/>
                      <a:pt x="2372" y="596"/>
                    </a:cubicBezTo>
                    <a:cubicBezTo>
                      <a:pt x="2385" y="596"/>
                      <a:pt x="2404" y="600"/>
                      <a:pt x="2431" y="609"/>
                    </a:cubicBezTo>
                    <a:cubicBezTo>
                      <a:pt x="2491" y="609"/>
                      <a:pt x="2552" y="609"/>
                      <a:pt x="2552" y="579"/>
                    </a:cubicBezTo>
                    <a:cubicBezTo>
                      <a:pt x="2552" y="579"/>
                      <a:pt x="2552" y="579"/>
                      <a:pt x="2552" y="609"/>
                    </a:cubicBezTo>
                    <a:cubicBezTo>
                      <a:pt x="2552" y="654"/>
                      <a:pt x="2567" y="677"/>
                      <a:pt x="2586" y="677"/>
                    </a:cubicBezTo>
                    <a:cubicBezTo>
                      <a:pt x="2605" y="677"/>
                      <a:pt x="2628" y="654"/>
                      <a:pt x="2643" y="609"/>
                    </a:cubicBezTo>
                    <a:cubicBezTo>
                      <a:pt x="2643" y="594"/>
                      <a:pt x="2651" y="586"/>
                      <a:pt x="2662" y="586"/>
                    </a:cubicBezTo>
                    <a:cubicBezTo>
                      <a:pt x="2674" y="586"/>
                      <a:pt x="2689" y="594"/>
                      <a:pt x="2704" y="609"/>
                    </a:cubicBezTo>
                    <a:cubicBezTo>
                      <a:pt x="2704" y="609"/>
                      <a:pt x="2704" y="609"/>
                      <a:pt x="2735" y="579"/>
                    </a:cubicBezTo>
                    <a:cubicBezTo>
                      <a:pt x="2750" y="563"/>
                      <a:pt x="2757" y="556"/>
                      <a:pt x="2765" y="556"/>
                    </a:cubicBezTo>
                    <a:cubicBezTo>
                      <a:pt x="2773" y="556"/>
                      <a:pt x="2780" y="563"/>
                      <a:pt x="2795" y="579"/>
                    </a:cubicBezTo>
                    <a:cubicBezTo>
                      <a:pt x="2795" y="609"/>
                      <a:pt x="2826" y="609"/>
                      <a:pt x="2826" y="609"/>
                    </a:cubicBezTo>
                    <a:cubicBezTo>
                      <a:pt x="2856" y="594"/>
                      <a:pt x="2932" y="586"/>
                      <a:pt x="3001" y="586"/>
                    </a:cubicBezTo>
                    <a:cubicBezTo>
                      <a:pt x="3069" y="586"/>
                      <a:pt x="3130" y="594"/>
                      <a:pt x="3130" y="609"/>
                    </a:cubicBezTo>
                    <a:cubicBezTo>
                      <a:pt x="3160" y="579"/>
                      <a:pt x="3160" y="579"/>
                      <a:pt x="3191" y="579"/>
                    </a:cubicBezTo>
                    <a:cubicBezTo>
                      <a:pt x="3191" y="612"/>
                      <a:pt x="3195" y="625"/>
                      <a:pt x="3200" y="625"/>
                    </a:cubicBezTo>
                    <a:cubicBezTo>
                      <a:pt x="3209" y="625"/>
                      <a:pt x="3221" y="587"/>
                      <a:pt x="3221" y="548"/>
                    </a:cubicBezTo>
                    <a:lnTo>
                      <a:pt x="3160" y="548"/>
                    </a:lnTo>
                    <a:cubicBezTo>
                      <a:pt x="3160" y="521"/>
                      <a:pt x="3179" y="506"/>
                      <a:pt x="3199" y="506"/>
                    </a:cubicBezTo>
                    <a:cubicBezTo>
                      <a:pt x="3224" y="506"/>
                      <a:pt x="3251" y="528"/>
                      <a:pt x="3251" y="579"/>
                    </a:cubicBezTo>
                    <a:cubicBezTo>
                      <a:pt x="3251" y="624"/>
                      <a:pt x="3251" y="647"/>
                      <a:pt x="3255" y="647"/>
                    </a:cubicBezTo>
                    <a:cubicBezTo>
                      <a:pt x="3259" y="647"/>
                      <a:pt x="3266" y="624"/>
                      <a:pt x="3282" y="579"/>
                    </a:cubicBezTo>
                    <a:cubicBezTo>
                      <a:pt x="3297" y="548"/>
                      <a:pt x="3304" y="533"/>
                      <a:pt x="3312" y="533"/>
                    </a:cubicBezTo>
                    <a:cubicBezTo>
                      <a:pt x="3320" y="533"/>
                      <a:pt x="3327" y="548"/>
                      <a:pt x="3342" y="579"/>
                    </a:cubicBezTo>
                    <a:cubicBezTo>
                      <a:pt x="3342" y="624"/>
                      <a:pt x="3342" y="647"/>
                      <a:pt x="3346" y="647"/>
                    </a:cubicBezTo>
                    <a:cubicBezTo>
                      <a:pt x="3350" y="647"/>
                      <a:pt x="3358" y="624"/>
                      <a:pt x="3373" y="579"/>
                    </a:cubicBezTo>
                    <a:cubicBezTo>
                      <a:pt x="3390" y="510"/>
                      <a:pt x="3417" y="471"/>
                      <a:pt x="3437" y="471"/>
                    </a:cubicBezTo>
                    <a:cubicBezTo>
                      <a:pt x="3452" y="471"/>
                      <a:pt x="3464" y="495"/>
                      <a:pt x="3464" y="548"/>
                    </a:cubicBezTo>
                    <a:cubicBezTo>
                      <a:pt x="3464" y="639"/>
                      <a:pt x="3494" y="670"/>
                      <a:pt x="3525" y="670"/>
                    </a:cubicBezTo>
                    <a:cubicBezTo>
                      <a:pt x="3525" y="670"/>
                      <a:pt x="3525" y="639"/>
                      <a:pt x="3525" y="579"/>
                    </a:cubicBezTo>
                    <a:cubicBezTo>
                      <a:pt x="3525" y="548"/>
                      <a:pt x="3525" y="533"/>
                      <a:pt x="3532" y="533"/>
                    </a:cubicBezTo>
                    <a:cubicBezTo>
                      <a:pt x="3540" y="533"/>
                      <a:pt x="3555" y="548"/>
                      <a:pt x="3586" y="579"/>
                    </a:cubicBezTo>
                    <a:cubicBezTo>
                      <a:pt x="3621" y="650"/>
                      <a:pt x="3646" y="679"/>
                      <a:pt x="3673" y="679"/>
                    </a:cubicBezTo>
                    <a:cubicBezTo>
                      <a:pt x="3692" y="679"/>
                      <a:pt x="3712" y="664"/>
                      <a:pt x="3738" y="639"/>
                    </a:cubicBezTo>
                    <a:cubicBezTo>
                      <a:pt x="3783" y="594"/>
                      <a:pt x="3821" y="571"/>
                      <a:pt x="3840" y="571"/>
                    </a:cubicBezTo>
                    <a:cubicBezTo>
                      <a:pt x="3859" y="571"/>
                      <a:pt x="3859" y="594"/>
                      <a:pt x="3829" y="639"/>
                    </a:cubicBezTo>
                    <a:cubicBezTo>
                      <a:pt x="3811" y="675"/>
                      <a:pt x="3804" y="690"/>
                      <a:pt x="3807" y="690"/>
                    </a:cubicBezTo>
                    <a:cubicBezTo>
                      <a:pt x="3809" y="690"/>
                      <a:pt x="3816" y="682"/>
                      <a:pt x="3829" y="670"/>
                    </a:cubicBezTo>
                    <a:lnTo>
                      <a:pt x="3950" y="670"/>
                    </a:lnTo>
                    <a:cubicBezTo>
                      <a:pt x="3950" y="670"/>
                      <a:pt x="3981" y="639"/>
                      <a:pt x="3981" y="579"/>
                    </a:cubicBezTo>
                    <a:cubicBezTo>
                      <a:pt x="4000" y="637"/>
                      <a:pt x="4020" y="671"/>
                      <a:pt x="4048" y="671"/>
                    </a:cubicBezTo>
                    <a:cubicBezTo>
                      <a:pt x="4063" y="671"/>
                      <a:pt x="4081" y="661"/>
                      <a:pt x="4102" y="639"/>
                    </a:cubicBezTo>
                    <a:lnTo>
                      <a:pt x="4133" y="639"/>
                    </a:lnTo>
                    <a:cubicBezTo>
                      <a:pt x="4163" y="639"/>
                      <a:pt x="4163" y="639"/>
                      <a:pt x="4163" y="609"/>
                    </a:cubicBezTo>
                    <a:cubicBezTo>
                      <a:pt x="4173" y="590"/>
                      <a:pt x="4182" y="583"/>
                      <a:pt x="4191" y="583"/>
                    </a:cubicBezTo>
                    <a:cubicBezTo>
                      <a:pt x="4209" y="583"/>
                      <a:pt x="4224" y="618"/>
                      <a:pt x="4224" y="639"/>
                    </a:cubicBezTo>
                    <a:cubicBezTo>
                      <a:pt x="4245" y="661"/>
                      <a:pt x="4267" y="682"/>
                      <a:pt x="4278" y="682"/>
                    </a:cubicBezTo>
                    <a:cubicBezTo>
                      <a:pt x="4282" y="682"/>
                      <a:pt x="4285" y="679"/>
                      <a:pt x="4285" y="670"/>
                    </a:cubicBezTo>
                    <a:cubicBezTo>
                      <a:pt x="4285" y="639"/>
                      <a:pt x="4315" y="609"/>
                      <a:pt x="4346" y="579"/>
                    </a:cubicBezTo>
                    <a:cubicBezTo>
                      <a:pt x="4355" y="560"/>
                      <a:pt x="4361" y="552"/>
                      <a:pt x="4366" y="552"/>
                    </a:cubicBezTo>
                    <a:cubicBezTo>
                      <a:pt x="4376" y="552"/>
                      <a:pt x="4376" y="588"/>
                      <a:pt x="4376" y="609"/>
                    </a:cubicBezTo>
                    <a:cubicBezTo>
                      <a:pt x="4376" y="639"/>
                      <a:pt x="4376" y="639"/>
                      <a:pt x="4406" y="670"/>
                    </a:cubicBezTo>
                    <a:cubicBezTo>
                      <a:pt x="4437" y="670"/>
                      <a:pt x="4467" y="670"/>
                      <a:pt x="4467" y="639"/>
                    </a:cubicBezTo>
                    <a:cubicBezTo>
                      <a:pt x="4467" y="624"/>
                      <a:pt x="4498" y="617"/>
                      <a:pt x="4532" y="617"/>
                    </a:cubicBezTo>
                    <a:cubicBezTo>
                      <a:pt x="4566" y="617"/>
                      <a:pt x="4604" y="624"/>
                      <a:pt x="4619" y="639"/>
                    </a:cubicBezTo>
                    <a:lnTo>
                      <a:pt x="4650" y="639"/>
                    </a:lnTo>
                    <a:cubicBezTo>
                      <a:pt x="4680" y="639"/>
                      <a:pt x="4710" y="609"/>
                      <a:pt x="4741" y="609"/>
                    </a:cubicBezTo>
                    <a:cubicBezTo>
                      <a:pt x="4741" y="609"/>
                      <a:pt x="4741" y="609"/>
                      <a:pt x="4771" y="579"/>
                    </a:cubicBezTo>
                    <a:cubicBezTo>
                      <a:pt x="4801" y="579"/>
                      <a:pt x="4801" y="579"/>
                      <a:pt x="4801" y="609"/>
                    </a:cubicBezTo>
                    <a:cubicBezTo>
                      <a:pt x="4814" y="573"/>
                      <a:pt x="4821" y="551"/>
                      <a:pt x="4827" y="543"/>
                    </a:cubicBezTo>
                    <a:lnTo>
                      <a:pt x="4827" y="543"/>
                    </a:lnTo>
                    <a:cubicBezTo>
                      <a:pt x="4829" y="545"/>
                      <a:pt x="4830" y="547"/>
                      <a:pt x="4832" y="548"/>
                    </a:cubicBezTo>
                    <a:cubicBezTo>
                      <a:pt x="4834" y="548"/>
                      <a:pt x="4837" y="548"/>
                      <a:pt x="4839" y="547"/>
                    </a:cubicBezTo>
                    <a:lnTo>
                      <a:pt x="4839" y="547"/>
                    </a:lnTo>
                    <a:cubicBezTo>
                      <a:pt x="4845" y="557"/>
                      <a:pt x="4852" y="577"/>
                      <a:pt x="4862" y="609"/>
                    </a:cubicBezTo>
                    <a:cubicBezTo>
                      <a:pt x="4877" y="594"/>
                      <a:pt x="4885" y="586"/>
                      <a:pt x="4893" y="586"/>
                    </a:cubicBezTo>
                    <a:cubicBezTo>
                      <a:pt x="4900" y="586"/>
                      <a:pt x="4908" y="594"/>
                      <a:pt x="4923" y="609"/>
                    </a:cubicBezTo>
                    <a:cubicBezTo>
                      <a:pt x="4923" y="624"/>
                      <a:pt x="4931" y="632"/>
                      <a:pt x="4938" y="632"/>
                    </a:cubicBezTo>
                    <a:cubicBezTo>
                      <a:pt x="4946" y="632"/>
                      <a:pt x="4953" y="624"/>
                      <a:pt x="4953" y="609"/>
                    </a:cubicBezTo>
                    <a:cubicBezTo>
                      <a:pt x="4953" y="556"/>
                      <a:pt x="4974" y="523"/>
                      <a:pt x="4991" y="523"/>
                    </a:cubicBezTo>
                    <a:cubicBezTo>
                      <a:pt x="5004" y="523"/>
                      <a:pt x="5014" y="540"/>
                      <a:pt x="5014" y="579"/>
                    </a:cubicBezTo>
                    <a:cubicBezTo>
                      <a:pt x="5014" y="579"/>
                      <a:pt x="5045" y="579"/>
                      <a:pt x="5075" y="548"/>
                    </a:cubicBezTo>
                    <a:cubicBezTo>
                      <a:pt x="5090" y="579"/>
                      <a:pt x="5105" y="594"/>
                      <a:pt x="5121" y="594"/>
                    </a:cubicBezTo>
                    <a:cubicBezTo>
                      <a:pt x="5136" y="594"/>
                      <a:pt x="5151" y="579"/>
                      <a:pt x="5166" y="548"/>
                    </a:cubicBezTo>
                    <a:cubicBezTo>
                      <a:pt x="5166" y="548"/>
                      <a:pt x="5166" y="521"/>
                      <a:pt x="5175" y="521"/>
                    </a:cubicBezTo>
                    <a:cubicBezTo>
                      <a:pt x="5180" y="521"/>
                      <a:pt x="5186" y="528"/>
                      <a:pt x="5197" y="548"/>
                    </a:cubicBezTo>
                    <a:cubicBezTo>
                      <a:pt x="5214" y="566"/>
                      <a:pt x="5272" y="583"/>
                      <a:pt x="5312" y="583"/>
                    </a:cubicBezTo>
                    <a:cubicBezTo>
                      <a:pt x="5342" y="583"/>
                      <a:pt x="5361" y="574"/>
                      <a:pt x="5349" y="548"/>
                    </a:cubicBezTo>
                    <a:lnTo>
                      <a:pt x="5379" y="548"/>
                    </a:lnTo>
                    <a:cubicBezTo>
                      <a:pt x="5409" y="563"/>
                      <a:pt x="5425" y="571"/>
                      <a:pt x="5436" y="571"/>
                    </a:cubicBezTo>
                    <a:cubicBezTo>
                      <a:pt x="5447" y="571"/>
                      <a:pt x="5455" y="563"/>
                      <a:pt x="5470" y="548"/>
                    </a:cubicBezTo>
                    <a:lnTo>
                      <a:pt x="5501" y="487"/>
                    </a:lnTo>
                    <a:cubicBezTo>
                      <a:pt x="5501" y="548"/>
                      <a:pt x="5501" y="579"/>
                      <a:pt x="5531" y="579"/>
                    </a:cubicBezTo>
                    <a:cubicBezTo>
                      <a:pt x="5561" y="579"/>
                      <a:pt x="5561" y="579"/>
                      <a:pt x="5561" y="548"/>
                    </a:cubicBezTo>
                    <a:cubicBezTo>
                      <a:pt x="5531" y="518"/>
                      <a:pt x="5561" y="518"/>
                      <a:pt x="5592" y="518"/>
                    </a:cubicBezTo>
                    <a:cubicBezTo>
                      <a:pt x="5592" y="518"/>
                      <a:pt x="5622" y="548"/>
                      <a:pt x="5622" y="579"/>
                    </a:cubicBezTo>
                    <a:lnTo>
                      <a:pt x="5653" y="579"/>
                    </a:lnTo>
                    <a:cubicBezTo>
                      <a:pt x="5653" y="566"/>
                      <a:pt x="5653" y="556"/>
                      <a:pt x="5653" y="548"/>
                    </a:cubicBezTo>
                    <a:cubicBezTo>
                      <a:pt x="5683" y="579"/>
                      <a:pt x="5713" y="579"/>
                      <a:pt x="5744" y="579"/>
                    </a:cubicBezTo>
                    <a:lnTo>
                      <a:pt x="5805" y="579"/>
                    </a:lnTo>
                    <a:cubicBezTo>
                      <a:pt x="5805" y="579"/>
                      <a:pt x="5835" y="579"/>
                      <a:pt x="5805" y="548"/>
                    </a:cubicBezTo>
                    <a:cubicBezTo>
                      <a:pt x="5805" y="518"/>
                      <a:pt x="5805" y="487"/>
                      <a:pt x="5835" y="487"/>
                    </a:cubicBezTo>
                    <a:cubicBezTo>
                      <a:pt x="5835" y="467"/>
                      <a:pt x="5838" y="460"/>
                      <a:pt x="5842" y="460"/>
                    </a:cubicBezTo>
                    <a:cubicBezTo>
                      <a:pt x="5848" y="460"/>
                      <a:pt x="5855" y="487"/>
                      <a:pt x="5835" y="487"/>
                    </a:cubicBezTo>
                    <a:cubicBezTo>
                      <a:pt x="5835" y="518"/>
                      <a:pt x="5835" y="548"/>
                      <a:pt x="5865" y="548"/>
                    </a:cubicBezTo>
                    <a:cubicBezTo>
                      <a:pt x="5896" y="548"/>
                      <a:pt x="5896" y="579"/>
                      <a:pt x="5896" y="579"/>
                    </a:cubicBezTo>
                    <a:cubicBezTo>
                      <a:pt x="5883" y="604"/>
                      <a:pt x="5892" y="614"/>
                      <a:pt x="5906" y="614"/>
                    </a:cubicBezTo>
                    <a:cubicBezTo>
                      <a:pt x="5926" y="614"/>
                      <a:pt x="5957" y="596"/>
                      <a:pt x="5957" y="579"/>
                    </a:cubicBezTo>
                    <a:cubicBezTo>
                      <a:pt x="5987" y="548"/>
                      <a:pt x="6010" y="533"/>
                      <a:pt x="6025" y="533"/>
                    </a:cubicBezTo>
                    <a:cubicBezTo>
                      <a:pt x="6040" y="533"/>
                      <a:pt x="6048" y="548"/>
                      <a:pt x="6048" y="579"/>
                    </a:cubicBezTo>
                    <a:cubicBezTo>
                      <a:pt x="6048" y="595"/>
                      <a:pt x="6050" y="603"/>
                      <a:pt x="6054" y="603"/>
                    </a:cubicBezTo>
                    <a:cubicBezTo>
                      <a:pt x="6065" y="603"/>
                      <a:pt x="6087" y="553"/>
                      <a:pt x="6108" y="487"/>
                    </a:cubicBezTo>
                    <a:cubicBezTo>
                      <a:pt x="6126" y="559"/>
                      <a:pt x="6134" y="588"/>
                      <a:pt x="6149" y="588"/>
                    </a:cubicBezTo>
                    <a:cubicBezTo>
                      <a:pt x="6160" y="588"/>
                      <a:pt x="6175" y="573"/>
                      <a:pt x="6200" y="548"/>
                    </a:cubicBezTo>
                    <a:cubicBezTo>
                      <a:pt x="6230" y="533"/>
                      <a:pt x="6245" y="525"/>
                      <a:pt x="6253" y="525"/>
                    </a:cubicBezTo>
                    <a:cubicBezTo>
                      <a:pt x="6260" y="525"/>
                      <a:pt x="6260" y="533"/>
                      <a:pt x="6260" y="548"/>
                    </a:cubicBezTo>
                    <a:cubicBezTo>
                      <a:pt x="6260" y="579"/>
                      <a:pt x="6260" y="579"/>
                      <a:pt x="6321" y="579"/>
                    </a:cubicBezTo>
                    <a:cubicBezTo>
                      <a:pt x="6382" y="579"/>
                      <a:pt x="6412" y="579"/>
                      <a:pt x="6412" y="548"/>
                    </a:cubicBezTo>
                    <a:lnTo>
                      <a:pt x="6443" y="548"/>
                    </a:lnTo>
                    <a:cubicBezTo>
                      <a:pt x="6454" y="571"/>
                      <a:pt x="6471" y="581"/>
                      <a:pt x="6484" y="581"/>
                    </a:cubicBezTo>
                    <a:cubicBezTo>
                      <a:pt x="6506" y="581"/>
                      <a:pt x="6522" y="555"/>
                      <a:pt x="6504" y="518"/>
                    </a:cubicBezTo>
                    <a:lnTo>
                      <a:pt x="6534" y="518"/>
                    </a:lnTo>
                    <a:lnTo>
                      <a:pt x="6534" y="548"/>
                    </a:lnTo>
                    <a:cubicBezTo>
                      <a:pt x="6534" y="579"/>
                      <a:pt x="6595" y="579"/>
                      <a:pt x="6747" y="579"/>
                    </a:cubicBezTo>
                    <a:cubicBezTo>
                      <a:pt x="6929" y="579"/>
                      <a:pt x="6960" y="579"/>
                      <a:pt x="6960" y="518"/>
                    </a:cubicBezTo>
                    <a:cubicBezTo>
                      <a:pt x="6975" y="487"/>
                      <a:pt x="6990" y="472"/>
                      <a:pt x="7001" y="472"/>
                    </a:cubicBezTo>
                    <a:cubicBezTo>
                      <a:pt x="7013" y="472"/>
                      <a:pt x="7020" y="487"/>
                      <a:pt x="7020" y="518"/>
                    </a:cubicBezTo>
                    <a:cubicBezTo>
                      <a:pt x="7020" y="529"/>
                      <a:pt x="7020" y="540"/>
                      <a:pt x="7020" y="548"/>
                    </a:cubicBezTo>
                    <a:cubicBezTo>
                      <a:pt x="7020" y="548"/>
                      <a:pt x="7081" y="548"/>
                      <a:pt x="7081" y="579"/>
                    </a:cubicBezTo>
                    <a:cubicBezTo>
                      <a:pt x="7122" y="620"/>
                      <a:pt x="7145" y="636"/>
                      <a:pt x="7157" y="636"/>
                    </a:cubicBezTo>
                    <a:cubicBezTo>
                      <a:pt x="7172" y="636"/>
                      <a:pt x="7172" y="612"/>
                      <a:pt x="7172" y="579"/>
                    </a:cubicBezTo>
                    <a:cubicBezTo>
                      <a:pt x="7159" y="553"/>
                      <a:pt x="7158" y="543"/>
                      <a:pt x="7162" y="543"/>
                    </a:cubicBezTo>
                    <a:cubicBezTo>
                      <a:pt x="7168" y="543"/>
                      <a:pt x="7185" y="561"/>
                      <a:pt x="7203" y="579"/>
                    </a:cubicBezTo>
                    <a:cubicBezTo>
                      <a:pt x="7225" y="623"/>
                      <a:pt x="7231" y="651"/>
                      <a:pt x="7233" y="651"/>
                    </a:cubicBezTo>
                    <a:cubicBezTo>
                      <a:pt x="7233" y="651"/>
                      <a:pt x="7233" y="647"/>
                      <a:pt x="7233" y="639"/>
                    </a:cubicBezTo>
                    <a:cubicBezTo>
                      <a:pt x="7252" y="621"/>
                      <a:pt x="7304" y="591"/>
                      <a:pt x="7342" y="591"/>
                    </a:cubicBezTo>
                    <a:cubicBezTo>
                      <a:pt x="7366" y="591"/>
                      <a:pt x="7385" y="604"/>
                      <a:pt x="7385" y="639"/>
                    </a:cubicBezTo>
                    <a:lnTo>
                      <a:pt x="7446" y="639"/>
                    </a:lnTo>
                    <a:cubicBezTo>
                      <a:pt x="7446" y="609"/>
                      <a:pt x="7476" y="609"/>
                      <a:pt x="7507" y="609"/>
                    </a:cubicBezTo>
                    <a:cubicBezTo>
                      <a:pt x="7567" y="609"/>
                      <a:pt x="7567" y="609"/>
                      <a:pt x="7567" y="639"/>
                    </a:cubicBezTo>
                    <a:cubicBezTo>
                      <a:pt x="7567" y="654"/>
                      <a:pt x="7567" y="662"/>
                      <a:pt x="7575" y="662"/>
                    </a:cubicBezTo>
                    <a:cubicBezTo>
                      <a:pt x="7583" y="662"/>
                      <a:pt x="7598" y="654"/>
                      <a:pt x="7628" y="639"/>
                    </a:cubicBezTo>
                    <a:cubicBezTo>
                      <a:pt x="7654" y="639"/>
                      <a:pt x="7658" y="572"/>
                      <a:pt x="7678" y="572"/>
                    </a:cubicBezTo>
                    <a:cubicBezTo>
                      <a:pt x="7681" y="572"/>
                      <a:pt x="7685" y="574"/>
                      <a:pt x="7689" y="579"/>
                    </a:cubicBezTo>
                    <a:cubicBezTo>
                      <a:pt x="7689" y="518"/>
                      <a:pt x="7719" y="487"/>
                      <a:pt x="7719" y="487"/>
                    </a:cubicBezTo>
                    <a:lnTo>
                      <a:pt x="7719" y="518"/>
                    </a:lnTo>
                    <a:lnTo>
                      <a:pt x="7719" y="609"/>
                    </a:lnTo>
                    <a:cubicBezTo>
                      <a:pt x="7750" y="609"/>
                      <a:pt x="7780" y="609"/>
                      <a:pt x="7780" y="579"/>
                    </a:cubicBezTo>
                    <a:cubicBezTo>
                      <a:pt x="7780" y="609"/>
                      <a:pt x="7811" y="609"/>
                      <a:pt x="7841" y="609"/>
                    </a:cubicBezTo>
                    <a:cubicBezTo>
                      <a:pt x="7902" y="609"/>
                      <a:pt x="7932" y="609"/>
                      <a:pt x="7963" y="579"/>
                    </a:cubicBezTo>
                    <a:cubicBezTo>
                      <a:pt x="7978" y="609"/>
                      <a:pt x="8016" y="624"/>
                      <a:pt x="8054" y="624"/>
                    </a:cubicBezTo>
                    <a:cubicBezTo>
                      <a:pt x="8092" y="624"/>
                      <a:pt x="8130" y="609"/>
                      <a:pt x="8145" y="579"/>
                    </a:cubicBezTo>
                    <a:cubicBezTo>
                      <a:pt x="8145" y="563"/>
                      <a:pt x="8145" y="556"/>
                      <a:pt x="8149" y="556"/>
                    </a:cubicBezTo>
                    <a:cubicBezTo>
                      <a:pt x="8153" y="556"/>
                      <a:pt x="8160" y="563"/>
                      <a:pt x="8175" y="579"/>
                    </a:cubicBezTo>
                    <a:cubicBezTo>
                      <a:pt x="8191" y="594"/>
                      <a:pt x="8198" y="601"/>
                      <a:pt x="8202" y="601"/>
                    </a:cubicBezTo>
                    <a:cubicBezTo>
                      <a:pt x="8206" y="601"/>
                      <a:pt x="8206" y="594"/>
                      <a:pt x="8206" y="579"/>
                    </a:cubicBezTo>
                    <a:cubicBezTo>
                      <a:pt x="8215" y="570"/>
                      <a:pt x="8224" y="566"/>
                      <a:pt x="8232" y="566"/>
                    </a:cubicBezTo>
                    <a:cubicBezTo>
                      <a:pt x="8251" y="566"/>
                      <a:pt x="8267" y="587"/>
                      <a:pt x="8267" y="609"/>
                    </a:cubicBezTo>
                    <a:cubicBezTo>
                      <a:pt x="8284" y="645"/>
                      <a:pt x="8302" y="659"/>
                      <a:pt x="8320" y="659"/>
                    </a:cubicBezTo>
                    <a:cubicBezTo>
                      <a:pt x="8333" y="659"/>
                      <a:pt x="8345" y="652"/>
                      <a:pt x="8358" y="639"/>
                    </a:cubicBezTo>
                    <a:cubicBezTo>
                      <a:pt x="8388" y="609"/>
                      <a:pt x="8419" y="609"/>
                      <a:pt x="8449" y="609"/>
                    </a:cubicBezTo>
                    <a:cubicBezTo>
                      <a:pt x="8479" y="579"/>
                      <a:pt x="8510" y="579"/>
                      <a:pt x="8479" y="548"/>
                    </a:cubicBezTo>
                    <a:cubicBezTo>
                      <a:pt x="8479" y="518"/>
                      <a:pt x="8510" y="457"/>
                      <a:pt x="8510" y="457"/>
                    </a:cubicBezTo>
                    <a:cubicBezTo>
                      <a:pt x="8530" y="447"/>
                      <a:pt x="8544" y="443"/>
                      <a:pt x="8551" y="443"/>
                    </a:cubicBezTo>
                    <a:cubicBezTo>
                      <a:pt x="8567" y="443"/>
                      <a:pt x="8560" y="457"/>
                      <a:pt x="8540" y="457"/>
                    </a:cubicBezTo>
                    <a:cubicBezTo>
                      <a:pt x="8510" y="518"/>
                      <a:pt x="8510" y="518"/>
                      <a:pt x="8540" y="548"/>
                    </a:cubicBezTo>
                    <a:cubicBezTo>
                      <a:pt x="8571" y="579"/>
                      <a:pt x="8601" y="579"/>
                      <a:pt x="8631" y="579"/>
                    </a:cubicBezTo>
                    <a:lnTo>
                      <a:pt x="8692" y="579"/>
                    </a:lnTo>
                    <a:cubicBezTo>
                      <a:pt x="8738" y="594"/>
                      <a:pt x="8761" y="601"/>
                      <a:pt x="8772" y="601"/>
                    </a:cubicBezTo>
                    <a:cubicBezTo>
                      <a:pt x="8783" y="601"/>
                      <a:pt x="8783" y="594"/>
                      <a:pt x="8783" y="579"/>
                    </a:cubicBezTo>
                    <a:lnTo>
                      <a:pt x="8783" y="548"/>
                    </a:lnTo>
                    <a:cubicBezTo>
                      <a:pt x="8799" y="579"/>
                      <a:pt x="8867" y="594"/>
                      <a:pt x="8931" y="594"/>
                    </a:cubicBezTo>
                    <a:cubicBezTo>
                      <a:pt x="8996" y="594"/>
                      <a:pt x="9057" y="579"/>
                      <a:pt x="9057" y="548"/>
                    </a:cubicBezTo>
                    <a:lnTo>
                      <a:pt x="9057" y="579"/>
                    </a:lnTo>
                    <a:cubicBezTo>
                      <a:pt x="9057" y="609"/>
                      <a:pt x="9087" y="609"/>
                      <a:pt x="9118" y="609"/>
                    </a:cubicBezTo>
                    <a:cubicBezTo>
                      <a:pt x="9148" y="609"/>
                      <a:pt x="9239" y="579"/>
                      <a:pt x="9300" y="579"/>
                    </a:cubicBezTo>
                    <a:cubicBezTo>
                      <a:pt x="9391" y="579"/>
                      <a:pt x="9452" y="579"/>
                      <a:pt x="9452" y="548"/>
                    </a:cubicBezTo>
                    <a:cubicBezTo>
                      <a:pt x="9482" y="548"/>
                      <a:pt x="9482" y="548"/>
                      <a:pt x="9482" y="579"/>
                    </a:cubicBezTo>
                    <a:cubicBezTo>
                      <a:pt x="9452" y="609"/>
                      <a:pt x="9482" y="609"/>
                      <a:pt x="9482" y="609"/>
                    </a:cubicBezTo>
                    <a:cubicBezTo>
                      <a:pt x="9513" y="609"/>
                      <a:pt x="9513" y="579"/>
                      <a:pt x="9513" y="548"/>
                    </a:cubicBezTo>
                    <a:cubicBezTo>
                      <a:pt x="9513" y="533"/>
                      <a:pt x="9520" y="525"/>
                      <a:pt x="9532" y="525"/>
                    </a:cubicBezTo>
                    <a:cubicBezTo>
                      <a:pt x="9543" y="525"/>
                      <a:pt x="9558" y="533"/>
                      <a:pt x="9574" y="548"/>
                    </a:cubicBezTo>
                    <a:cubicBezTo>
                      <a:pt x="9604" y="563"/>
                      <a:pt x="9642" y="571"/>
                      <a:pt x="9676" y="571"/>
                    </a:cubicBezTo>
                    <a:cubicBezTo>
                      <a:pt x="9710" y="571"/>
                      <a:pt x="9741" y="563"/>
                      <a:pt x="9756" y="548"/>
                    </a:cubicBezTo>
                    <a:cubicBezTo>
                      <a:pt x="9786" y="548"/>
                      <a:pt x="9786" y="548"/>
                      <a:pt x="9786" y="579"/>
                    </a:cubicBezTo>
                    <a:cubicBezTo>
                      <a:pt x="9805" y="597"/>
                      <a:pt x="9823" y="627"/>
                      <a:pt x="9849" y="627"/>
                    </a:cubicBezTo>
                    <a:cubicBezTo>
                      <a:pt x="9865" y="627"/>
                      <a:pt x="9884" y="614"/>
                      <a:pt x="9908" y="579"/>
                    </a:cubicBezTo>
                    <a:cubicBezTo>
                      <a:pt x="9938" y="579"/>
                      <a:pt x="9938" y="579"/>
                      <a:pt x="9938" y="609"/>
                    </a:cubicBezTo>
                    <a:cubicBezTo>
                      <a:pt x="9938" y="642"/>
                      <a:pt x="9938" y="666"/>
                      <a:pt x="9943" y="666"/>
                    </a:cubicBezTo>
                    <a:cubicBezTo>
                      <a:pt x="9948" y="666"/>
                      <a:pt x="9955" y="650"/>
                      <a:pt x="9969" y="609"/>
                    </a:cubicBezTo>
                    <a:cubicBezTo>
                      <a:pt x="9984" y="594"/>
                      <a:pt x="10007" y="586"/>
                      <a:pt x="10033" y="586"/>
                    </a:cubicBezTo>
                    <a:cubicBezTo>
                      <a:pt x="10060" y="586"/>
                      <a:pt x="10090" y="594"/>
                      <a:pt x="10121" y="609"/>
                    </a:cubicBezTo>
                    <a:cubicBezTo>
                      <a:pt x="10151" y="609"/>
                      <a:pt x="10151" y="609"/>
                      <a:pt x="10151" y="579"/>
                    </a:cubicBezTo>
                    <a:lnTo>
                      <a:pt x="10151" y="548"/>
                    </a:lnTo>
                    <a:cubicBezTo>
                      <a:pt x="10166" y="594"/>
                      <a:pt x="10174" y="617"/>
                      <a:pt x="10182" y="617"/>
                    </a:cubicBezTo>
                    <a:cubicBezTo>
                      <a:pt x="10189" y="617"/>
                      <a:pt x="10197" y="594"/>
                      <a:pt x="10212" y="548"/>
                    </a:cubicBezTo>
                    <a:cubicBezTo>
                      <a:pt x="10242" y="579"/>
                      <a:pt x="10273" y="579"/>
                      <a:pt x="10273" y="579"/>
                    </a:cubicBezTo>
                    <a:cubicBezTo>
                      <a:pt x="10273" y="579"/>
                      <a:pt x="10394" y="548"/>
                      <a:pt x="10485" y="548"/>
                    </a:cubicBezTo>
                    <a:cubicBezTo>
                      <a:pt x="10668" y="548"/>
                      <a:pt x="10729" y="548"/>
                      <a:pt x="10729" y="518"/>
                    </a:cubicBezTo>
                    <a:cubicBezTo>
                      <a:pt x="10744" y="503"/>
                      <a:pt x="10751" y="495"/>
                      <a:pt x="10759" y="495"/>
                    </a:cubicBezTo>
                    <a:cubicBezTo>
                      <a:pt x="10767" y="495"/>
                      <a:pt x="10774" y="503"/>
                      <a:pt x="10789" y="518"/>
                    </a:cubicBezTo>
                    <a:cubicBezTo>
                      <a:pt x="10789" y="548"/>
                      <a:pt x="10820" y="548"/>
                      <a:pt x="10850" y="548"/>
                    </a:cubicBezTo>
                    <a:cubicBezTo>
                      <a:pt x="10850" y="548"/>
                      <a:pt x="10881" y="548"/>
                      <a:pt x="10881" y="579"/>
                    </a:cubicBezTo>
                    <a:cubicBezTo>
                      <a:pt x="10911" y="548"/>
                      <a:pt x="10911" y="548"/>
                      <a:pt x="10911" y="548"/>
                    </a:cubicBezTo>
                    <a:cubicBezTo>
                      <a:pt x="10911" y="563"/>
                      <a:pt x="10919" y="571"/>
                      <a:pt x="10930" y="571"/>
                    </a:cubicBezTo>
                    <a:cubicBezTo>
                      <a:pt x="10941" y="571"/>
                      <a:pt x="10957" y="563"/>
                      <a:pt x="10972" y="548"/>
                    </a:cubicBezTo>
                    <a:cubicBezTo>
                      <a:pt x="10987" y="518"/>
                      <a:pt x="10995" y="503"/>
                      <a:pt x="10998" y="503"/>
                    </a:cubicBezTo>
                    <a:cubicBezTo>
                      <a:pt x="11002" y="503"/>
                      <a:pt x="11002" y="518"/>
                      <a:pt x="11002" y="548"/>
                    </a:cubicBezTo>
                    <a:cubicBezTo>
                      <a:pt x="11002" y="565"/>
                      <a:pt x="11021" y="592"/>
                      <a:pt x="11033" y="606"/>
                    </a:cubicBezTo>
                    <a:lnTo>
                      <a:pt x="11033" y="606"/>
                    </a:lnTo>
                    <a:cubicBezTo>
                      <a:pt x="11033" y="548"/>
                      <a:pt x="11063" y="548"/>
                      <a:pt x="11093" y="518"/>
                    </a:cubicBezTo>
                    <a:cubicBezTo>
                      <a:pt x="11124" y="518"/>
                      <a:pt x="11124" y="518"/>
                      <a:pt x="11124" y="548"/>
                    </a:cubicBezTo>
                    <a:cubicBezTo>
                      <a:pt x="11133" y="557"/>
                      <a:pt x="11149" y="561"/>
                      <a:pt x="11169" y="561"/>
                    </a:cubicBezTo>
                    <a:cubicBezTo>
                      <a:pt x="11215" y="561"/>
                      <a:pt x="11276" y="539"/>
                      <a:pt x="11276" y="518"/>
                    </a:cubicBezTo>
                    <a:cubicBezTo>
                      <a:pt x="11276" y="503"/>
                      <a:pt x="11283" y="495"/>
                      <a:pt x="11291" y="495"/>
                    </a:cubicBezTo>
                    <a:cubicBezTo>
                      <a:pt x="11299" y="495"/>
                      <a:pt x="11306" y="503"/>
                      <a:pt x="11306" y="518"/>
                    </a:cubicBezTo>
                    <a:cubicBezTo>
                      <a:pt x="11306" y="548"/>
                      <a:pt x="11337" y="548"/>
                      <a:pt x="11337" y="548"/>
                    </a:cubicBezTo>
                    <a:cubicBezTo>
                      <a:pt x="11345" y="539"/>
                      <a:pt x="11352" y="536"/>
                      <a:pt x="11356" y="536"/>
                    </a:cubicBezTo>
                    <a:cubicBezTo>
                      <a:pt x="11367" y="536"/>
                      <a:pt x="11367" y="557"/>
                      <a:pt x="11367" y="579"/>
                    </a:cubicBezTo>
                    <a:cubicBezTo>
                      <a:pt x="11337" y="639"/>
                      <a:pt x="11367" y="639"/>
                      <a:pt x="11428" y="639"/>
                    </a:cubicBezTo>
                    <a:cubicBezTo>
                      <a:pt x="11428" y="579"/>
                      <a:pt x="11519" y="579"/>
                      <a:pt x="11580" y="579"/>
                    </a:cubicBezTo>
                    <a:cubicBezTo>
                      <a:pt x="11701" y="579"/>
                      <a:pt x="11701" y="548"/>
                      <a:pt x="11762" y="487"/>
                    </a:cubicBezTo>
                    <a:lnTo>
                      <a:pt x="11792" y="427"/>
                    </a:lnTo>
                    <a:lnTo>
                      <a:pt x="11792" y="487"/>
                    </a:lnTo>
                    <a:cubicBezTo>
                      <a:pt x="11792" y="518"/>
                      <a:pt x="11792" y="579"/>
                      <a:pt x="11792" y="579"/>
                    </a:cubicBezTo>
                    <a:cubicBezTo>
                      <a:pt x="11823" y="579"/>
                      <a:pt x="11823" y="548"/>
                      <a:pt x="11823" y="518"/>
                    </a:cubicBezTo>
                    <a:cubicBezTo>
                      <a:pt x="11823" y="503"/>
                      <a:pt x="11830" y="495"/>
                      <a:pt x="11842" y="495"/>
                    </a:cubicBezTo>
                    <a:cubicBezTo>
                      <a:pt x="11853" y="495"/>
                      <a:pt x="11868" y="503"/>
                      <a:pt x="11884" y="518"/>
                    </a:cubicBezTo>
                    <a:cubicBezTo>
                      <a:pt x="11899" y="533"/>
                      <a:pt x="11914" y="541"/>
                      <a:pt x="11929" y="541"/>
                    </a:cubicBezTo>
                    <a:cubicBezTo>
                      <a:pt x="11944" y="541"/>
                      <a:pt x="11960" y="533"/>
                      <a:pt x="11975" y="518"/>
                    </a:cubicBezTo>
                    <a:cubicBezTo>
                      <a:pt x="12005" y="518"/>
                      <a:pt x="12005" y="518"/>
                      <a:pt x="12036" y="548"/>
                    </a:cubicBezTo>
                    <a:cubicBezTo>
                      <a:pt x="12066" y="548"/>
                      <a:pt x="12066" y="548"/>
                      <a:pt x="12066" y="518"/>
                    </a:cubicBezTo>
                    <a:cubicBezTo>
                      <a:pt x="12066" y="503"/>
                      <a:pt x="12066" y="495"/>
                      <a:pt x="12070" y="495"/>
                    </a:cubicBezTo>
                    <a:cubicBezTo>
                      <a:pt x="12074" y="495"/>
                      <a:pt x="12081" y="503"/>
                      <a:pt x="12096" y="518"/>
                    </a:cubicBezTo>
                    <a:cubicBezTo>
                      <a:pt x="12113" y="568"/>
                      <a:pt x="12139" y="590"/>
                      <a:pt x="12159" y="590"/>
                    </a:cubicBezTo>
                    <a:cubicBezTo>
                      <a:pt x="12175" y="590"/>
                      <a:pt x="12188" y="575"/>
                      <a:pt x="12188" y="548"/>
                    </a:cubicBezTo>
                    <a:cubicBezTo>
                      <a:pt x="12188" y="518"/>
                      <a:pt x="12218" y="518"/>
                      <a:pt x="12218" y="518"/>
                    </a:cubicBezTo>
                    <a:cubicBezTo>
                      <a:pt x="12248" y="518"/>
                      <a:pt x="12279" y="518"/>
                      <a:pt x="12279" y="487"/>
                    </a:cubicBezTo>
                    <a:lnTo>
                      <a:pt x="12340" y="487"/>
                    </a:lnTo>
                    <a:cubicBezTo>
                      <a:pt x="12340" y="487"/>
                      <a:pt x="12340" y="518"/>
                      <a:pt x="12309" y="518"/>
                    </a:cubicBezTo>
                    <a:lnTo>
                      <a:pt x="12340" y="548"/>
                    </a:lnTo>
                    <a:cubicBezTo>
                      <a:pt x="12370" y="548"/>
                      <a:pt x="12400" y="548"/>
                      <a:pt x="12400" y="518"/>
                    </a:cubicBezTo>
                    <a:cubicBezTo>
                      <a:pt x="12416" y="487"/>
                      <a:pt x="12423" y="472"/>
                      <a:pt x="12427" y="472"/>
                    </a:cubicBezTo>
                    <a:cubicBezTo>
                      <a:pt x="12431" y="472"/>
                      <a:pt x="12431" y="487"/>
                      <a:pt x="12431" y="518"/>
                    </a:cubicBezTo>
                    <a:cubicBezTo>
                      <a:pt x="12431" y="542"/>
                      <a:pt x="12451" y="587"/>
                      <a:pt x="12474" y="587"/>
                    </a:cubicBezTo>
                    <a:cubicBezTo>
                      <a:pt x="12480" y="587"/>
                      <a:pt x="12486" y="584"/>
                      <a:pt x="12492" y="579"/>
                    </a:cubicBezTo>
                    <a:cubicBezTo>
                      <a:pt x="12492" y="537"/>
                      <a:pt x="12498" y="521"/>
                      <a:pt x="12505" y="521"/>
                    </a:cubicBezTo>
                    <a:cubicBezTo>
                      <a:pt x="12513" y="521"/>
                      <a:pt x="12522" y="545"/>
                      <a:pt x="12522" y="579"/>
                    </a:cubicBezTo>
                    <a:cubicBezTo>
                      <a:pt x="12507" y="609"/>
                      <a:pt x="12499" y="624"/>
                      <a:pt x="12507" y="624"/>
                    </a:cubicBezTo>
                    <a:cubicBezTo>
                      <a:pt x="12514" y="624"/>
                      <a:pt x="12537" y="609"/>
                      <a:pt x="12583" y="579"/>
                    </a:cubicBezTo>
                    <a:cubicBezTo>
                      <a:pt x="12613" y="579"/>
                      <a:pt x="12704" y="518"/>
                      <a:pt x="12765" y="518"/>
                    </a:cubicBezTo>
                    <a:cubicBezTo>
                      <a:pt x="12856" y="518"/>
                      <a:pt x="12917" y="518"/>
                      <a:pt x="12917" y="579"/>
                    </a:cubicBezTo>
                    <a:cubicBezTo>
                      <a:pt x="12917" y="583"/>
                      <a:pt x="12917" y="587"/>
                      <a:pt x="12918" y="591"/>
                    </a:cubicBezTo>
                    <a:lnTo>
                      <a:pt x="12918" y="591"/>
                    </a:lnTo>
                    <a:cubicBezTo>
                      <a:pt x="12920" y="547"/>
                      <a:pt x="12932" y="530"/>
                      <a:pt x="12954" y="530"/>
                    </a:cubicBezTo>
                    <a:cubicBezTo>
                      <a:pt x="12968" y="530"/>
                      <a:pt x="12986" y="537"/>
                      <a:pt x="13008" y="548"/>
                    </a:cubicBezTo>
                    <a:cubicBezTo>
                      <a:pt x="13025" y="556"/>
                      <a:pt x="13041" y="560"/>
                      <a:pt x="13056" y="560"/>
                    </a:cubicBezTo>
                    <a:cubicBezTo>
                      <a:pt x="13097" y="560"/>
                      <a:pt x="13130" y="532"/>
                      <a:pt x="13130" y="487"/>
                    </a:cubicBezTo>
                    <a:lnTo>
                      <a:pt x="13100" y="487"/>
                    </a:lnTo>
                    <a:cubicBezTo>
                      <a:pt x="13100" y="452"/>
                      <a:pt x="13110" y="437"/>
                      <a:pt x="13125" y="437"/>
                    </a:cubicBezTo>
                    <a:cubicBezTo>
                      <a:pt x="13135" y="437"/>
                      <a:pt x="13148" y="444"/>
                      <a:pt x="13160" y="457"/>
                    </a:cubicBezTo>
                    <a:cubicBezTo>
                      <a:pt x="13191" y="457"/>
                      <a:pt x="13191" y="487"/>
                      <a:pt x="13191" y="548"/>
                    </a:cubicBezTo>
                    <a:cubicBezTo>
                      <a:pt x="13191" y="579"/>
                      <a:pt x="13221" y="609"/>
                      <a:pt x="13221" y="609"/>
                    </a:cubicBezTo>
                    <a:cubicBezTo>
                      <a:pt x="13251" y="609"/>
                      <a:pt x="13282" y="609"/>
                      <a:pt x="13251" y="579"/>
                    </a:cubicBezTo>
                    <a:cubicBezTo>
                      <a:pt x="13251" y="548"/>
                      <a:pt x="13251" y="548"/>
                      <a:pt x="13282" y="548"/>
                    </a:cubicBezTo>
                    <a:cubicBezTo>
                      <a:pt x="13312" y="548"/>
                      <a:pt x="13312" y="548"/>
                      <a:pt x="13343" y="518"/>
                    </a:cubicBezTo>
                    <a:cubicBezTo>
                      <a:pt x="13343" y="487"/>
                      <a:pt x="13373" y="487"/>
                      <a:pt x="13373" y="487"/>
                    </a:cubicBezTo>
                    <a:cubicBezTo>
                      <a:pt x="13403" y="518"/>
                      <a:pt x="13434" y="518"/>
                      <a:pt x="13434" y="518"/>
                    </a:cubicBezTo>
                    <a:lnTo>
                      <a:pt x="13434" y="548"/>
                    </a:lnTo>
                    <a:cubicBezTo>
                      <a:pt x="13434" y="579"/>
                      <a:pt x="13464" y="609"/>
                      <a:pt x="13464" y="609"/>
                    </a:cubicBezTo>
                    <a:cubicBezTo>
                      <a:pt x="13495" y="609"/>
                      <a:pt x="13495" y="579"/>
                      <a:pt x="13495" y="579"/>
                    </a:cubicBezTo>
                    <a:cubicBezTo>
                      <a:pt x="13495" y="548"/>
                      <a:pt x="14011" y="548"/>
                      <a:pt x="14072" y="548"/>
                    </a:cubicBezTo>
                    <a:cubicBezTo>
                      <a:pt x="14087" y="579"/>
                      <a:pt x="14110" y="594"/>
                      <a:pt x="14129" y="594"/>
                    </a:cubicBezTo>
                    <a:cubicBezTo>
                      <a:pt x="14148" y="594"/>
                      <a:pt x="14163" y="579"/>
                      <a:pt x="14163" y="548"/>
                    </a:cubicBezTo>
                    <a:cubicBezTo>
                      <a:pt x="14163" y="518"/>
                      <a:pt x="14255" y="518"/>
                      <a:pt x="14376" y="518"/>
                    </a:cubicBezTo>
                    <a:cubicBezTo>
                      <a:pt x="14528" y="518"/>
                      <a:pt x="14650" y="518"/>
                      <a:pt x="14650" y="487"/>
                    </a:cubicBezTo>
                    <a:lnTo>
                      <a:pt x="14710" y="487"/>
                    </a:lnTo>
                    <a:cubicBezTo>
                      <a:pt x="14741" y="487"/>
                      <a:pt x="14802" y="457"/>
                      <a:pt x="14802" y="457"/>
                    </a:cubicBezTo>
                    <a:cubicBezTo>
                      <a:pt x="14817" y="442"/>
                      <a:pt x="14832" y="434"/>
                      <a:pt x="14840" y="434"/>
                    </a:cubicBezTo>
                    <a:cubicBezTo>
                      <a:pt x="14847" y="434"/>
                      <a:pt x="14847" y="442"/>
                      <a:pt x="14832" y="457"/>
                    </a:cubicBezTo>
                    <a:cubicBezTo>
                      <a:pt x="14832" y="487"/>
                      <a:pt x="14832" y="518"/>
                      <a:pt x="14862" y="518"/>
                    </a:cubicBezTo>
                    <a:cubicBezTo>
                      <a:pt x="14893" y="518"/>
                      <a:pt x="14893" y="487"/>
                      <a:pt x="14893" y="457"/>
                    </a:cubicBezTo>
                    <a:cubicBezTo>
                      <a:pt x="14893" y="427"/>
                      <a:pt x="14923" y="427"/>
                      <a:pt x="14923" y="427"/>
                    </a:cubicBezTo>
                    <a:cubicBezTo>
                      <a:pt x="14954" y="427"/>
                      <a:pt x="14954" y="427"/>
                      <a:pt x="14954" y="457"/>
                    </a:cubicBezTo>
                    <a:lnTo>
                      <a:pt x="14954" y="518"/>
                    </a:lnTo>
                    <a:cubicBezTo>
                      <a:pt x="14954" y="487"/>
                      <a:pt x="14984" y="487"/>
                      <a:pt x="14984" y="487"/>
                    </a:cubicBezTo>
                    <a:cubicBezTo>
                      <a:pt x="15014" y="487"/>
                      <a:pt x="15014" y="487"/>
                      <a:pt x="15014" y="579"/>
                    </a:cubicBezTo>
                    <a:cubicBezTo>
                      <a:pt x="15014" y="609"/>
                      <a:pt x="15022" y="624"/>
                      <a:pt x="15030" y="624"/>
                    </a:cubicBezTo>
                    <a:cubicBezTo>
                      <a:pt x="15037" y="624"/>
                      <a:pt x="15045" y="609"/>
                      <a:pt x="15045" y="579"/>
                    </a:cubicBezTo>
                    <a:lnTo>
                      <a:pt x="15106" y="518"/>
                    </a:lnTo>
                    <a:cubicBezTo>
                      <a:pt x="15106" y="547"/>
                      <a:pt x="15112" y="557"/>
                      <a:pt x="15120" y="557"/>
                    </a:cubicBezTo>
                    <a:cubicBezTo>
                      <a:pt x="15138" y="557"/>
                      <a:pt x="15166" y="508"/>
                      <a:pt x="15166" y="487"/>
                    </a:cubicBezTo>
                    <a:cubicBezTo>
                      <a:pt x="15182" y="533"/>
                      <a:pt x="15197" y="556"/>
                      <a:pt x="15212" y="556"/>
                    </a:cubicBezTo>
                    <a:cubicBezTo>
                      <a:pt x="15227" y="556"/>
                      <a:pt x="15242" y="533"/>
                      <a:pt x="15258" y="487"/>
                    </a:cubicBezTo>
                    <a:cubicBezTo>
                      <a:pt x="15258" y="472"/>
                      <a:pt x="15258" y="465"/>
                      <a:pt x="15261" y="465"/>
                    </a:cubicBezTo>
                    <a:cubicBezTo>
                      <a:pt x="15265" y="465"/>
                      <a:pt x="15273" y="472"/>
                      <a:pt x="15288" y="487"/>
                    </a:cubicBezTo>
                    <a:cubicBezTo>
                      <a:pt x="15318" y="518"/>
                      <a:pt x="15318" y="518"/>
                      <a:pt x="15379" y="548"/>
                    </a:cubicBezTo>
                    <a:cubicBezTo>
                      <a:pt x="15379" y="513"/>
                      <a:pt x="15431" y="498"/>
                      <a:pt x="15511" y="498"/>
                    </a:cubicBezTo>
                    <a:cubicBezTo>
                      <a:pt x="15568" y="498"/>
                      <a:pt x="15638" y="505"/>
                      <a:pt x="15714" y="518"/>
                    </a:cubicBezTo>
                    <a:cubicBezTo>
                      <a:pt x="15896" y="518"/>
                      <a:pt x="16017" y="518"/>
                      <a:pt x="16017" y="487"/>
                    </a:cubicBezTo>
                    <a:cubicBezTo>
                      <a:pt x="16048" y="487"/>
                      <a:pt x="16048" y="487"/>
                      <a:pt x="16078" y="518"/>
                    </a:cubicBezTo>
                    <a:cubicBezTo>
                      <a:pt x="16078" y="530"/>
                      <a:pt x="16084" y="538"/>
                      <a:pt x="16090" y="538"/>
                    </a:cubicBezTo>
                    <a:cubicBezTo>
                      <a:pt x="16098" y="538"/>
                      <a:pt x="16109" y="523"/>
                      <a:pt x="16109" y="487"/>
                    </a:cubicBezTo>
                    <a:cubicBezTo>
                      <a:pt x="16127" y="469"/>
                      <a:pt x="16134" y="439"/>
                      <a:pt x="16137" y="439"/>
                    </a:cubicBezTo>
                    <a:cubicBezTo>
                      <a:pt x="16139" y="439"/>
                      <a:pt x="16139" y="452"/>
                      <a:pt x="16139" y="487"/>
                    </a:cubicBezTo>
                    <a:cubicBezTo>
                      <a:pt x="16139" y="518"/>
                      <a:pt x="16169" y="518"/>
                      <a:pt x="16261" y="518"/>
                    </a:cubicBezTo>
                    <a:cubicBezTo>
                      <a:pt x="16321" y="518"/>
                      <a:pt x="16413" y="518"/>
                      <a:pt x="16413" y="487"/>
                    </a:cubicBezTo>
                    <a:cubicBezTo>
                      <a:pt x="16428" y="472"/>
                      <a:pt x="16435" y="465"/>
                      <a:pt x="16439" y="465"/>
                    </a:cubicBezTo>
                    <a:cubicBezTo>
                      <a:pt x="16443" y="465"/>
                      <a:pt x="16443" y="472"/>
                      <a:pt x="16443" y="487"/>
                    </a:cubicBezTo>
                    <a:cubicBezTo>
                      <a:pt x="16424" y="525"/>
                      <a:pt x="16464" y="551"/>
                      <a:pt x="16511" y="551"/>
                    </a:cubicBezTo>
                    <a:cubicBezTo>
                      <a:pt x="16540" y="551"/>
                      <a:pt x="16572" y="541"/>
                      <a:pt x="16595" y="518"/>
                    </a:cubicBezTo>
                    <a:cubicBezTo>
                      <a:pt x="16595" y="518"/>
                      <a:pt x="16625" y="518"/>
                      <a:pt x="16625" y="548"/>
                    </a:cubicBezTo>
                    <a:cubicBezTo>
                      <a:pt x="16656" y="548"/>
                      <a:pt x="16656" y="548"/>
                      <a:pt x="16747" y="518"/>
                    </a:cubicBezTo>
                    <a:lnTo>
                      <a:pt x="16869" y="518"/>
                    </a:lnTo>
                    <a:cubicBezTo>
                      <a:pt x="16929" y="518"/>
                      <a:pt x="16960" y="487"/>
                      <a:pt x="16960" y="487"/>
                    </a:cubicBezTo>
                    <a:lnTo>
                      <a:pt x="16990" y="487"/>
                    </a:lnTo>
                    <a:cubicBezTo>
                      <a:pt x="16990" y="518"/>
                      <a:pt x="17081" y="518"/>
                      <a:pt x="17233" y="518"/>
                    </a:cubicBezTo>
                    <a:cubicBezTo>
                      <a:pt x="17385" y="518"/>
                      <a:pt x="17507" y="518"/>
                      <a:pt x="17537" y="579"/>
                    </a:cubicBezTo>
                    <a:cubicBezTo>
                      <a:pt x="17537" y="579"/>
                      <a:pt x="17568" y="579"/>
                      <a:pt x="17568" y="518"/>
                    </a:cubicBezTo>
                    <a:cubicBezTo>
                      <a:pt x="17585" y="482"/>
                      <a:pt x="17603" y="467"/>
                      <a:pt x="17621" y="467"/>
                    </a:cubicBezTo>
                    <a:cubicBezTo>
                      <a:pt x="17634" y="467"/>
                      <a:pt x="17646" y="475"/>
                      <a:pt x="17659" y="487"/>
                    </a:cubicBezTo>
                    <a:cubicBezTo>
                      <a:pt x="17659" y="533"/>
                      <a:pt x="17682" y="556"/>
                      <a:pt x="17708" y="556"/>
                    </a:cubicBezTo>
                    <a:cubicBezTo>
                      <a:pt x="17735" y="556"/>
                      <a:pt x="17765" y="533"/>
                      <a:pt x="17780" y="487"/>
                    </a:cubicBezTo>
                    <a:lnTo>
                      <a:pt x="17780" y="518"/>
                    </a:lnTo>
                    <a:cubicBezTo>
                      <a:pt x="17793" y="556"/>
                      <a:pt x="17811" y="573"/>
                      <a:pt x="17828" y="573"/>
                    </a:cubicBezTo>
                    <a:cubicBezTo>
                      <a:pt x="17851" y="573"/>
                      <a:pt x="17872" y="540"/>
                      <a:pt x="17872" y="487"/>
                    </a:cubicBezTo>
                    <a:cubicBezTo>
                      <a:pt x="17896" y="512"/>
                      <a:pt x="17921" y="556"/>
                      <a:pt x="17929" y="556"/>
                    </a:cubicBezTo>
                    <a:cubicBezTo>
                      <a:pt x="17931" y="556"/>
                      <a:pt x="17932" y="554"/>
                      <a:pt x="17932" y="548"/>
                    </a:cubicBezTo>
                    <a:cubicBezTo>
                      <a:pt x="17963" y="548"/>
                      <a:pt x="17963" y="548"/>
                      <a:pt x="17963" y="609"/>
                    </a:cubicBezTo>
                    <a:cubicBezTo>
                      <a:pt x="17963" y="639"/>
                      <a:pt x="17963" y="670"/>
                      <a:pt x="17993" y="670"/>
                    </a:cubicBezTo>
                    <a:cubicBezTo>
                      <a:pt x="18024" y="670"/>
                      <a:pt x="18024" y="639"/>
                      <a:pt x="18024" y="609"/>
                    </a:cubicBezTo>
                    <a:lnTo>
                      <a:pt x="18054" y="609"/>
                    </a:lnTo>
                    <a:cubicBezTo>
                      <a:pt x="18054" y="609"/>
                      <a:pt x="18084" y="609"/>
                      <a:pt x="18084" y="579"/>
                    </a:cubicBezTo>
                    <a:cubicBezTo>
                      <a:pt x="18084" y="548"/>
                      <a:pt x="18115" y="548"/>
                      <a:pt x="18115" y="548"/>
                    </a:cubicBezTo>
                    <a:cubicBezTo>
                      <a:pt x="18115" y="557"/>
                      <a:pt x="18117" y="561"/>
                      <a:pt x="18120" y="561"/>
                    </a:cubicBezTo>
                    <a:cubicBezTo>
                      <a:pt x="18127" y="561"/>
                      <a:pt x="18136" y="539"/>
                      <a:pt x="18115" y="518"/>
                    </a:cubicBezTo>
                    <a:cubicBezTo>
                      <a:pt x="18115" y="457"/>
                      <a:pt x="18115" y="427"/>
                      <a:pt x="18145" y="427"/>
                    </a:cubicBezTo>
                    <a:lnTo>
                      <a:pt x="18145" y="366"/>
                    </a:lnTo>
                    <a:cubicBezTo>
                      <a:pt x="18145" y="275"/>
                      <a:pt x="18145" y="244"/>
                      <a:pt x="18115" y="214"/>
                    </a:cubicBezTo>
                    <a:cubicBezTo>
                      <a:pt x="18062" y="196"/>
                      <a:pt x="18020" y="179"/>
                      <a:pt x="17993" y="179"/>
                    </a:cubicBezTo>
                    <a:cubicBezTo>
                      <a:pt x="17974" y="179"/>
                      <a:pt x="17963" y="188"/>
                      <a:pt x="17963" y="214"/>
                    </a:cubicBezTo>
                    <a:cubicBezTo>
                      <a:pt x="17963" y="214"/>
                      <a:pt x="17932" y="244"/>
                      <a:pt x="17902" y="244"/>
                    </a:cubicBezTo>
                    <a:cubicBezTo>
                      <a:pt x="17902" y="244"/>
                      <a:pt x="17872" y="214"/>
                      <a:pt x="17872" y="214"/>
                    </a:cubicBezTo>
                    <a:cubicBezTo>
                      <a:pt x="17872" y="183"/>
                      <a:pt x="17780" y="183"/>
                      <a:pt x="17689" y="183"/>
                    </a:cubicBezTo>
                    <a:cubicBezTo>
                      <a:pt x="17537" y="183"/>
                      <a:pt x="17476" y="183"/>
                      <a:pt x="17476" y="153"/>
                    </a:cubicBezTo>
                    <a:cubicBezTo>
                      <a:pt x="17446" y="92"/>
                      <a:pt x="17416" y="92"/>
                      <a:pt x="17416" y="92"/>
                    </a:cubicBezTo>
                    <a:cubicBezTo>
                      <a:pt x="17416" y="128"/>
                      <a:pt x="17374" y="143"/>
                      <a:pt x="17309" y="143"/>
                    </a:cubicBezTo>
                    <a:cubicBezTo>
                      <a:pt x="17263" y="143"/>
                      <a:pt x="17205" y="135"/>
                      <a:pt x="17142" y="123"/>
                    </a:cubicBezTo>
                    <a:cubicBezTo>
                      <a:pt x="16990" y="123"/>
                      <a:pt x="16838" y="123"/>
                      <a:pt x="16838" y="153"/>
                    </a:cubicBezTo>
                    <a:lnTo>
                      <a:pt x="16808" y="153"/>
                    </a:lnTo>
                    <a:cubicBezTo>
                      <a:pt x="16808" y="123"/>
                      <a:pt x="16777" y="123"/>
                      <a:pt x="16717" y="123"/>
                    </a:cubicBezTo>
                    <a:cubicBezTo>
                      <a:pt x="16686" y="153"/>
                      <a:pt x="16625" y="153"/>
                      <a:pt x="16625" y="153"/>
                    </a:cubicBezTo>
                    <a:cubicBezTo>
                      <a:pt x="16625" y="123"/>
                      <a:pt x="16625" y="123"/>
                      <a:pt x="16565" y="123"/>
                    </a:cubicBezTo>
                    <a:cubicBezTo>
                      <a:pt x="16534" y="123"/>
                      <a:pt x="16504" y="123"/>
                      <a:pt x="16504" y="153"/>
                    </a:cubicBezTo>
                    <a:cubicBezTo>
                      <a:pt x="16473" y="153"/>
                      <a:pt x="16352" y="153"/>
                      <a:pt x="16261" y="123"/>
                    </a:cubicBezTo>
                    <a:cubicBezTo>
                      <a:pt x="16261" y="114"/>
                      <a:pt x="16258" y="110"/>
                      <a:pt x="16254" y="110"/>
                    </a:cubicBezTo>
                    <a:cubicBezTo>
                      <a:pt x="16243" y="110"/>
                      <a:pt x="16221" y="131"/>
                      <a:pt x="16200" y="153"/>
                    </a:cubicBezTo>
                    <a:cubicBezTo>
                      <a:pt x="16200" y="183"/>
                      <a:pt x="16200" y="214"/>
                      <a:pt x="16169" y="214"/>
                    </a:cubicBezTo>
                    <a:lnTo>
                      <a:pt x="16169" y="153"/>
                    </a:lnTo>
                    <a:cubicBezTo>
                      <a:pt x="16200" y="123"/>
                      <a:pt x="16200" y="123"/>
                      <a:pt x="16139" y="123"/>
                    </a:cubicBezTo>
                    <a:lnTo>
                      <a:pt x="16109" y="123"/>
                    </a:lnTo>
                    <a:cubicBezTo>
                      <a:pt x="16109" y="153"/>
                      <a:pt x="15987" y="153"/>
                      <a:pt x="15835" y="153"/>
                    </a:cubicBezTo>
                    <a:cubicBezTo>
                      <a:pt x="15653" y="153"/>
                      <a:pt x="15592" y="153"/>
                      <a:pt x="15592" y="183"/>
                    </a:cubicBezTo>
                    <a:cubicBezTo>
                      <a:pt x="15592" y="199"/>
                      <a:pt x="15584" y="206"/>
                      <a:pt x="15569" y="206"/>
                    </a:cubicBezTo>
                    <a:cubicBezTo>
                      <a:pt x="15554" y="206"/>
                      <a:pt x="15531" y="199"/>
                      <a:pt x="15501" y="183"/>
                    </a:cubicBezTo>
                    <a:cubicBezTo>
                      <a:pt x="15424" y="126"/>
                      <a:pt x="15395" y="104"/>
                      <a:pt x="15377" y="104"/>
                    </a:cubicBezTo>
                    <a:cubicBezTo>
                      <a:pt x="15367" y="104"/>
                      <a:pt x="15360" y="111"/>
                      <a:pt x="15349" y="123"/>
                    </a:cubicBezTo>
                    <a:cubicBezTo>
                      <a:pt x="15379" y="123"/>
                      <a:pt x="15379" y="153"/>
                      <a:pt x="15379" y="183"/>
                    </a:cubicBezTo>
                    <a:cubicBezTo>
                      <a:pt x="15379" y="229"/>
                      <a:pt x="15372" y="252"/>
                      <a:pt x="15364" y="252"/>
                    </a:cubicBezTo>
                    <a:cubicBezTo>
                      <a:pt x="15356" y="252"/>
                      <a:pt x="15349" y="229"/>
                      <a:pt x="15349" y="183"/>
                    </a:cubicBezTo>
                    <a:cubicBezTo>
                      <a:pt x="15349" y="160"/>
                      <a:pt x="15300" y="150"/>
                      <a:pt x="15240" y="150"/>
                    </a:cubicBezTo>
                    <a:cubicBezTo>
                      <a:pt x="15142" y="150"/>
                      <a:pt x="15014" y="176"/>
                      <a:pt x="15014" y="214"/>
                    </a:cubicBezTo>
                    <a:lnTo>
                      <a:pt x="15014" y="183"/>
                    </a:lnTo>
                    <a:cubicBezTo>
                      <a:pt x="15014" y="153"/>
                      <a:pt x="14984" y="153"/>
                      <a:pt x="14893" y="153"/>
                    </a:cubicBezTo>
                    <a:lnTo>
                      <a:pt x="14832" y="153"/>
                    </a:lnTo>
                    <a:cubicBezTo>
                      <a:pt x="14832" y="179"/>
                      <a:pt x="14810" y="188"/>
                      <a:pt x="14785" y="188"/>
                    </a:cubicBezTo>
                    <a:cubicBezTo>
                      <a:pt x="14751" y="188"/>
                      <a:pt x="14710" y="171"/>
                      <a:pt x="14710" y="153"/>
                    </a:cubicBezTo>
                    <a:cubicBezTo>
                      <a:pt x="14680" y="123"/>
                      <a:pt x="14680" y="123"/>
                      <a:pt x="14650" y="123"/>
                    </a:cubicBezTo>
                    <a:cubicBezTo>
                      <a:pt x="14615" y="146"/>
                      <a:pt x="14580" y="156"/>
                      <a:pt x="14550" y="156"/>
                    </a:cubicBezTo>
                    <a:cubicBezTo>
                      <a:pt x="14502" y="156"/>
                      <a:pt x="14467" y="130"/>
                      <a:pt x="14467" y="92"/>
                    </a:cubicBezTo>
                    <a:lnTo>
                      <a:pt x="14437" y="92"/>
                    </a:lnTo>
                    <a:cubicBezTo>
                      <a:pt x="14407" y="153"/>
                      <a:pt x="14346" y="153"/>
                      <a:pt x="14346" y="153"/>
                    </a:cubicBezTo>
                    <a:cubicBezTo>
                      <a:pt x="14285" y="153"/>
                      <a:pt x="14255" y="153"/>
                      <a:pt x="14285" y="183"/>
                    </a:cubicBezTo>
                    <a:cubicBezTo>
                      <a:pt x="14285" y="214"/>
                      <a:pt x="14285" y="244"/>
                      <a:pt x="14255" y="244"/>
                    </a:cubicBezTo>
                    <a:lnTo>
                      <a:pt x="14255" y="214"/>
                    </a:lnTo>
                    <a:cubicBezTo>
                      <a:pt x="14255" y="183"/>
                      <a:pt x="14194" y="183"/>
                      <a:pt x="14103" y="183"/>
                    </a:cubicBezTo>
                    <a:cubicBezTo>
                      <a:pt x="14011" y="183"/>
                      <a:pt x="13951" y="183"/>
                      <a:pt x="13920" y="123"/>
                    </a:cubicBezTo>
                    <a:lnTo>
                      <a:pt x="13920" y="183"/>
                    </a:lnTo>
                    <a:cubicBezTo>
                      <a:pt x="13905" y="199"/>
                      <a:pt x="13890" y="206"/>
                      <a:pt x="13878" y="206"/>
                    </a:cubicBezTo>
                    <a:cubicBezTo>
                      <a:pt x="13867" y="206"/>
                      <a:pt x="13859" y="199"/>
                      <a:pt x="13859" y="183"/>
                    </a:cubicBezTo>
                    <a:cubicBezTo>
                      <a:pt x="13859" y="153"/>
                      <a:pt x="13837" y="138"/>
                      <a:pt x="13806" y="138"/>
                    </a:cubicBezTo>
                    <a:cubicBezTo>
                      <a:pt x="13776" y="138"/>
                      <a:pt x="13738" y="153"/>
                      <a:pt x="13707" y="183"/>
                    </a:cubicBezTo>
                    <a:lnTo>
                      <a:pt x="13677" y="183"/>
                    </a:lnTo>
                    <a:cubicBezTo>
                      <a:pt x="13662" y="138"/>
                      <a:pt x="13639" y="115"/>
                      <a:pt x="13620" y="115"/>
                    </a:cubicBezTo>
                    <a:cubicBezTo>
                      <a:pt x="13601" y="115"/>
                      <a:pt x="13586" y="138"/>
                      <a:pt x="13586" y="183"/>
                    </a:cubicBezTo>
                    <a:cubicBezTo>
                      <a:pt x="13586" y="123"/>
                      <a:pt x="13555" y="123"/>
                      <a:pt x="13525" y="123"/>
                    </a:cubicBezTo>
                    <a:cubicBezTo>
                      <a:pt x="13510" y="153"/>
                      <a:pt x="13479" y="168"/>
                      <a:pt x="13453" y="168"/>
                    </a:cubicBezTo>
                    <a:cubicBezTo>
                      <a:pt x="13426" y="168"/>
                      <a:pt x="13403" y="153"/>
                      <a:pt x="13403" y="123"/>
                    </a:cubicBezTo>
                    <a:lnTo>
                      <a:pt x="13373" y="123"/>
                    </a:lnTo>
                    <a:cubicBezTo>
                      <a:pt x="13343" y="183"/>
                      <a:pt x="13343" y="183"/>
                      <a:pt x="13312" y="183"/>
                    </a:cubicBezTo>
                    <a:cubicBezTo>
                      <a:pt x="13282" y="183"/>
                      <a:pt x="13282" y="183"/>
                      <a:pt x="13251" y="214"/>
                    </a:cubicBezTo>
                    <a:cubicBezTo>
                      <a:pt x="13221" y="244"/>
                      <a:pt x="13221" y="244"/>
                      <a:pt x="13221" y="244"/>
                    </a:cubicBezTo>
                    <a:cubicBezTo>
                      <a:pt x="13191" y="244"/>
                      <a:pt x="13221" y="214"/>
                      <a:pt x="13221" y="153"/>
                    </a:cubicBezTo>
                    <a:cubicBezTo>
                      <a:pt x="13243" y="142"/>
                      <a:pt x="13249" y="135"/>
                      <a:pt x="13245" y="135"/>
                    </a:cubicBezTo>
                    <a:cubicBezTo>
                      <a:pt x="13237" y="135"/>
                      <a:pt x="13199" y="156"/>
                      <a:pt x="13160" y="214"/>
                    </a:cubicBezTo>
                    <a:cubicBezTo>
                      <a:pt x="13115" y="244"/>
                      <a:pt x="13092" y="259"/>
                      <a:pt x="13088" y="259"/>
                    </a:cubicBezTo>
                    <a:cubicBezTo>
                      <a:pt x="13084" y="259"/>
                      <a:pt x="13100" y="244"/>
                      <a:pt x="13130" y="214"/>
                    </a:cubicBezTo>
                    <a:cubicBezTo>
                      <a:pt x="13152" y="169"/>
                      <a:pt x="13158" y="141"/>
                      <a:pt x="13148" y="141"/>
                    </a:cubicBezTo>
                    <a:cubicBezTo>
                      <a:pt x="13144" y="141"/>
                      <a:pt x="13138" y="145"/>
                      <a:pt x="13130" y="153"/>
                    </a:cubicBezTo>
                    <a:cubicBezTo>
                      <a:pt x="13130" y="153"/>
                      <a:pt x="13069" y="153"/>
                      <a:pt x="13069" y="214"/>
                    </a:cubicBezTo>
                    <a:lnTo>
                      <a:pt x="13008" y="214"/>
                    </a:lnTo>
                    <a:cubicBezTo>
                      <a:pt x="12978" y="153"/>
                      <a:pt x="12948" y="153"/>
                      <a:pt x="12948" y="153"/>
                    </a:cubicBezTo>
                    <a:cubicBezTo>
                      <a:pt x="12932" y="168"/>
                      <a:pt x="12925" y="176"/>
                      <a:pt x="12917" y="176"/>
                    </a:cubicBezTo>
                    <a:cubicBezTo>
                      <a:pt x="12910" y="176"/>
                      <a:pt x="12902" y="168"/>
                      <a:pt x="12887" y="153"/>
                    </a:cubicBezTo>
                    <a:cubicBezTo>
                      <a:pt x="12887" y="140"/>
                      <a:pt x="12882" y="133"/>
                      <a:pt x="12875" y="133"/>
                    </a:cubicBezTo>
                    <a:cubicBezTo>
                      <a:pt x="12867" y="133"/>
                      <a:pt x="12856" y="148"/>
                      <a:pt x="12856" y="183"/>
                    </a:cubicBezTo>
                    <a:cubicBezTo>
                      <a:pt x="12856" y="214"/>
                      <a:pt x="12849" y="229"/>
                      <a:pt x="12837" y="229"/>
                    </a:cubicBezTo>
                    <a:cubicBezTo>
                      <a:pt x="12826" y="229"/>
                      <a:pt x="12811" y="214"/>
                      <a:pt x="12796" y="183"/>
                    </a:cubicBezTo>
                    <a:cubicBezTo>
                      <a:pt x="12796" y="171"/>
                      <a:pt x="12796" y="161"/>
                      <a:pt x="12796" y="153"/>
                    </a:cubicBezTo>
                    <a:cubicBezTo>
                      <a:pt x="12765" y="183"/>
                      <a:pt x="12735" y="183"/>
                      <a:pt x="12735" y="183"/>
                    </a:cubicBezTo>
                    <a:cubicBezTo>
                      <a:pt x="12735" y="153"/>
                      <a:pt x="12552" y="153"/>
                      <a:pt x="12370" y="153"/>
                    </a:cubicBezTo>
                    <a:cubicBezTo>
                      <a:pt x="12340" y="153"/>
                      <a:pt x="12309" y="183"/>
                      <a:pt x="12309" y="214"/>
                    </a:cubicBezTo>
                    <a:cubicBezTo>
                      <a:pt x="12309" y="255"/>
                      <a:pt x="12309" y="271"/>
                      <a:pt x="12306" y="271"/>
                    </a:cubicBezTo>
                    <a:cubicBezTo>
                      <a:pt x="12303" y="271"/>
                      <a:pt x="12295" y="247"/>
                      <a:pt x="12279" y="214"/>
                    </a:cubicBezTo>
                    <a:cubicBezTo>
                      <a:pt x="12279" y="168"/>
                      <a:pt x="12264" y="145"/>
                      <a:pt x="12252" y="145"/>
                    </a:cubicBezTo>
                    <a:cubicBezTo>
                      <a:pt x="12241" y="145"/>
                      <a:pt x="12233" y="168"/>
                      <a:pt x="12248" y="214"/>
                    </a:cubicBezTo>
                    <a:cubicBezTo>
                      <a:pt x="12264" y="259"/>
                      <a:pt x="12271" y="282"/>
                      <a:pt x="12267" y="282"/>
                    </a:cubicBezTo>
                    <a:cubicBezTo>
                      <a:pt x="12264" y="282"/>
                      <a:pt x="12248" y="259"/>
                      <a:pt x="12218" y="214"/>
                    </a:cubicBezTo>
                    <a:cubicBezTo>
                      <a:pt x="12218" y="199"/>
                      <a:pt x="12218" y="191"/>
                      <a:pt x="12214" y="191"/>
                    </a:cubicBezTo>
                    <a:cubicBezTo>
                      <a:pt x="12210" y="191"/>
                      <a:pt x="12203" y="199"/>
                      <a:pt x="12188" y="214"/>
                    </a:cubicBezTo>
                    <a:cubicBezTo>
                      <a:pt x="12188" y="244"/>
                      <a:pt x="12180" y="259"/>
                      <a:pt x="12172" y="259"/>
                    </a:cubicBezTo>
                    <a:cubicBezTo>
                      <a:pt x="12165" y="259"/>
                      <a:pt x="12157" y="244"/>
                      <a:pt x="12157" y="214"/>
                    </a:cubicBezTo>
                    <a:cubicBezTo>
                      <a:pt x="12136" y="192"/>
                      <a:pt x="12129" y="171"/>
                      <a:pt x="12128" y="171"/>
                    </a:cubicBezTo>
                    <a:cubicBezTo>
                      <a:pt x="12127" y="171"/>
                      <a:pt x="12127" y="174"/>
                      <a:pt x="12127" y="183"/>
                    </a:cubicBezTo>
                    <a:cubicBezTo>
                      <a:pt x="12127" y="183"/>
                      <a:pt x="12096" y="183"/>
                      <a:pt x="12066" y="153"/>
                    </a:cubicBezTo>
                    <a:cubicBezTo>
                      <a:pt x="12066" y="144"/>
                      <a:pt x="12063" y="140"/>
                      <a:pt x="12059" y="140"/>
                    </a:cubicBezTo>
                    <a:cubicBezTo>
                      <a:pt x="12048" y="140"/>
                      <a:pt x="12027" y="162"/>
                      <a:pt x="12005" y="183"/>
                    </a:cubicBezTo>
                    <a:cubicBezTo>
                      <a:pt x="11975" y="214"/>
                      <a:pt x="11952" y="229"/>
                      <a:pt x="11941" y="229"/>
                    </a:cubicBezTo>
                    <a:cubicBezTo>
                      <a:pt x="11929" y="229"/>
                      <a:pt x="11929" y="214"/>
                      <a:pt x="11944" y="183"/>
                    </a:cubicBezTo>
                    <a:cubicBezTo>
                      <a:pt x="11956" y="160"/>
                      <a:pt x="11946" y="150"/>
                      <a:pt x="11928" y="150"/>
                    </a:cubicBezTo>
                    <a:cubicBezTo>
                      <a:pt x="11900" y="150"/>
                      <a:pt x="11853" y="176"/>
                      <a:pt x="11853" y="214"/>
                    </a:cubicBezTo>
                    <a:cubicBezTo>
                      <a:pt x="11837" y="264"/>
                      <a:pt x="11829" y="287"/>
                      <a:pt x="11826" y="287"/>
                    </a:cubicBezTo>
                    <a:cubicBezTo>
                      <a:pt x="11823" y="287"/>
                      <a:pt x="11823" y="271"/>
                      <a:pt x="11823" y="244"/>
                    </a:cubicBezTo>
                    <a:cubicBezTo>
                      <a:pt x="11823" y="214"/>
                      <a:pt x="11792" y="214"/>
                      <a:pt x="11792" y="214"/>
                    </a:cubicBezTo>
                    <a:cubicBezTo>
                      <a:pt x="11762" y="214"/>
                      <a:pt x="11762" y="214"/>
                      <a:pt x="11762" y="183"/>
                    </a:cubicBezTo>
                    <a:cubicBezTo>
                      <a:pt x="11762" y="183"/>
                      <a:pt x="11732" y="183"/>
                      <a:pt x="11701" y="214"/>
                    </a:cubicBezTo>
                    <a:cubicBezTo>
                      <a:pt x="11679" y="247"/>
                      <a:pt x="11657" y="260"/>
                      <a:pt x="11636" y="260"/>
                    </a:cubicBezTo>
                    <a:cubicBezTo>
                      <a:pt x="11600" y="260"/>
                      <a:pt x="11569" y="222"/>
                      <a:pt x="11549" y="183"/>
                    </a:cubicBezTo>
                    <a:lnTo>
                      <a:pt x="11519" y="214"/>
                    </a:lnTo>
                    <a:cubicBezTo>
                      <a:pt x="11501" y="267"/>
                      <a:pt x="11494" y="299"/>
                      <a:pt x="11491" y="299"/>
                    </a:cubicBezTo>
                    <a:cubicBezTo>
                      <a:pt x="11489" y="299"/>
                      <a:pt x="11489" y="282"/>
                      <a:pt x="11489" y="244"/>
                    </a:cubicBezTo>
                    <a:lnTo>
                      <a:pt x="11489" y="214"/>
                    </a:lnTo>
                    <a:cubicBezTo>
                      <a:pt x="11477" y="247"/>
                      <a:pt x="11458" y="260"/>
                      <a:pt x="11438" y="260"/>
                    </a:cubicBezTo>
                    <a:cubicBezTo>
                      <a:pt x="11403" y="260"/>
                      <a:pt x="11367" y="222"/>
                      <a:pt x="11367" y="183"/>
                    </a:cubicBezTo>
                    <a:cubicBezTo>
                      <a:pt x="11367" y="153"/>
                      <a:pt x="11367" y="153"/>
                      <a:pt x="11337" y="153"/>
                    </a:cubicBezTo>
                    <a:lnTo>
                      <a:pt x="11337" y="183"/>
                    </a:lnTo>
                    <a:cubicBezTo>
                      <a:pt x="11337" y="214"/>
                      <a:pt x="11337" y="244"/>
                      <a:pt x="11337" y="244"/>
                    </a:cubicBezTo>
                    <a:cubicBezTo>
                      <a:pt x="11306" y="244"/>
                      <a:pt x="11276" y="244"/>
                      <a:pt x="11276" y="214"/>
                    </a:cubicBezTo>
                    <a:cubicBezTo>
                      <a:pt x="11276" y="192"/>
                      <a:pt x="11261" y="171"/>
                      <a:pt x="11252" y="171"/>
                    </a:cubicBezTo>
                    <a:cubicBezTo>
                      <a:pt x="11248" y="171"/>
                      <a:pt x="11245" y="174"/>
                      <a:pt x="11245" y="183"/>
                    </a:cubicBezTo>
                    <a:cubicBezTo>
                      <a:pt x="11245" y="183"/>
                      <a:pt x="11215" y="183"/>
                      <a:pt x="11215" y="153"/>
                    </a:cubicBezTo>
                    <a:lnTo>
                      <a:pt x="11124" y="153"/>
                    </a:lnTo>
                    <a:cubicBezTo>
                      <a:pt x="11109" y="168"/>
                      <a:pt x="11093" y="176"/>
                      <a:pt x="11082" y="176"/>
                    </a:cubicBezTo>
                    <a:cubicBezTo>
                      <a:pt x="11071" y="176"/>
                      <a:pt x="11063" y="168"/>
                      <a:pt x="11063" y="153"/>
                    </a:cubicBezTo>
                    <a:cubicBezTo>
                      <a:pt x="11063" y="153"/>
                      <a:pt x="11002" y="153"/>
                      <a:pt x="11002" y="183"/>
                    </a:cubicBezTo>
                    <a:cubicBezTo>
                      <a:pt x="10941" y="183"/>
                      <a:pt x="10911" y="183"/>
                      <a:pt x="10911" y="153"/>
                    </a:cubicBezTo>
                    <a:cubicBezTo>
                      <a:pt x="10911" y="183"/>
                      <a:pt x="10881" y="183"/>
                      <a:pt x="10850" y="183"/>
                    </a:cubicBezTo>
                    <a:lnTo>
                      <a:pt x="10820" y="183"/>
                    </a:lnTo>
                    <a:cubicBezTo>
                      <a:pt x="10820" y="214"/>
                      <a:pt x="10820" y="214"/>
                      <a:pt x="10789" y="214"/>
                    </a:cubicBezTo>
                    <a:cubicBezTo>
                      <a:pt x="10759" y="214"/>
                      <a:pt x="10698" y="183"/>
                      <a:pt x="10698" y="183"/>
                    </a:cubicBezTo>
                    <a:cubicBezTo>
                      <a:pt x="10637" y="183"/>
                      <a:pt x="10637" y="183"/>
                      <a:pt x="10637" y="214"/>
                    </a:cubicBezTo>
                    <a:cubicBezTo>
                      <a:pt x="10658" y="214"/>
                      <a:pt x="10664" y="227"/>
                      <a:pt x="10658" y="227"/>
                    </a:cubicBezTo>
                    <a:cubicBezTo>
                      <a:pt x="10654" y="227"/>
                      <a:pt x="10648" y="224"/>
                      <a:pt x="10637" y="214"/>
                    </a:cubicBezTo>
                    <a:cubicBezTo>
                      <a:pt x="10607" y="214"/>
                      <a:pt x="10546" y="183"/>
                      <a:pt x="10485" y="183"/>
                    </a:cubicBezTo>
                    <a:cubicBezTo>
                      <a:pt x="10394" y="183"/>
                      <a:pt x="10394" y="183"/>
                      <a:pt x="10394" y="214"/>
                    </a:cubicBezTo>
                    <a:cubicBezTo>
                      <a:pt x="10409" y="244"/>
                      <a:pt x="10409" y="259"/>
                      <a:pt x="10402" y="259"/>
                    </a:cubicBezTo>
                    <a:cubicBezTo>
                      <a:pt x="10394" y="259"/>
                      <a:pt x="10379" y="244"/>
                      <a:pt x="10364" y="214"/>
                    </a:cubicBezTo>
                    <a:cubicBezTo>
                      <a:pt x="10345" y="156"/>
                      <a:pt x="10325" y="135"/>
                      <a:pt x="10314" y="135"/>
                    </a:cubicBezTo>
                    <a:cubicBezTo>
                      <a:pt x="10307" y="135"/>
                      <a:pt x="10303" y="142"/>
                      <a:pt x="10303" y="153"/>
                    </a:cubicBezTo>
                    <a:cubicBezTo>
                      <a:pt x="10273" y="214"/>
                      <a:pt x="10273" y="214"/>
                      <a:pt x="10273" y="214"/>
                    </a:cubicBezTo>
                    <a:cubicBezTo>
                      <a:pt x="10273" y="183"/>
                      <a:pt x="10265" y="168"/>
                      <a:pt x="10254" y="168"/>
                    </a:cubicBezTo>
                    <a:cubicBezTo>
                      <a:pt x="10242" y="168"/>
                      <a:pt x="10227" y="183"/>
                      <a:pt x="10212" y="214"/>
                    </a:cubicBezTo>
                    <a:cubicBezTo>
                      <a:pt x="10182" y="214"/>
                      <a:pt x="10182" y="214"/>
                      <a:pt x="10182" y="153"/>
                    </a:cubicBezTo>
                    <a:lnTo>
                      <a:pt x="10121" y="153"/>
                    </a:lnTo>
                    <a:cubicBezTo>
                      <a:pt x="10107" y="194"/>
                      <a:pt x="10075" y="211"/>
                      <a:pt x="10041" y="211"/>
                    </a:cubicBezTo>
                    <a:cubicBezTo>
                      <a:pt x="9999" y="211"/>
                      <a:pt x="9955" y="186"/>
                      <a:pt x="9938" y="153"/>
                    </a:cubicBezTo>
                    <a:cubicBezTo>
                      <a:pt x="9938" y="153"/>
                      <a:pt x="9908" y="153"/>
                      <a:pt x="9908" y="183"/>
                    </a:cubicBezTo>
                    <a:cubicBezTo>
                      <a:pt x="9893" y="229"/>
                      <a:pt x="9878" y="252"/>
                      <a:pt x="9866" y="252"/>
                    </a:cubicBezTo>
                    <a:cubicBezTo>
                      <a:pt x="9855" y="252"/>
                      <a:pt x="9847" y="229"/>
                      <a:pt x="9847" y="183"/>
                    </a:cubicBezTo>
                    <a:cubicBezTo>
                      <a:pt x="9834" y="211"/>
                      <a:pt x="9801" y="226"/>
                      <a:pt x="9773" y="226"/>
                    </a:cubicBezTo>
                    <a:cubicBezTo>
                      <a:pt x="9738" y="226"/>
                      <a:pt x="9709" y="203"/>
                      <a:pt x="9726" y="153"/>
                    </a:cubicBezTo>
                    <a:lnTo>
                      <a:pt x="9726" y="92"/>
                    </a:lnTo>
                    <a:close/>
                    <a:moveTo>
                      <a:pt x="364" y="913"/>
                    </a:moveTo>
                    <a:cubicBezTo>
                      <a:pt x="364" y="913"/>
                      <a:pt x="364" y="943"/>
                      <a:pt x="364" y="974"/>
                    </a:cubicBezTo>
                    <a:cubicBezTo>
                      <a:pt x="394" y="974"/>
                      <a:pt x="394" y="943"/>
                      <a:pt x="394" y="913"/>
                    </a:cubicBezTo>
                    <a:close/>
                    <a:moveTo>
                      <a:pt x="5075" y="1186"/>
                    </a:moveTo>
                    <a:cubicBezTo>
                      <a:pt x="5075" y="1186"/>
                      <a:pt x="5045" y="1217"/>
                      <a:pt x="5045" y="1247"/>
                    </a:cubicBezTo>
                    <a:cubicBezTo>
                      <a:pt x="5045" y="1260"/>
                      <a:pt x="5050" y="1267"/>
                      <a:pt x="5058" y="1267"/>
                    </a:cubicBezTo>
                    <a:cubicBezTo>
                      <a:pt x="5070" y="1267"/>
                      <a:pt x="5088" y="1252"/>
                      <a:pt x="5105" y="1217"/>
                    </a:cubicBezTo>
                    <a:cubicBezTo>
                      <a:pt x="5105" y="1186"/>
                      <a:pt x="5105" y="1186"/>
                      <a:pt x="5075" y="118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5"/>
              <p:cNvSpPr/>
              <p:nvPr/>
            </p:nvSpPr>
            <p:spPr>
              <a:xfrm>
                <a:off x="3129200" y="3342725"/>
                <a:ext cx="78300" cy="45175"/>
              </a:xfrm>
              <a:custGeom>
                <a:avLst/>
                <a:gdLst/>
                <a:ahLst/>
                <a:cxnLst/>
                <a:rect l="l" t="t" r="r" b="b"/>
                <a:pathLst>
                  <a:path w="3132" h="1807" extrusionOk="0">
                    <a:moveTo>
                      <a:pt x="2551" y="1"/>
                    </a:moveTo>
                    <a:cubicBezTo>
                      <a:pt x="2548" y="1"/>
                      <a:pt x="2540" y="23"/>
                      <a:pt x="2523" y="74"/>
                    </a:cubicBezTo>
                    <a:cubicBezTo>
                      <a:pt x="2493" y="134"/>
                      <a:pt x="2493" y="134"/>
                      <a:pt x="2493" y="134"/>
                    </a:cubicBezTo>
                    <a:cubicBezTo>
                      <a:pt x="2493" y="134"/>
                      <a:pt x="2523" y="74"/>
                      <a:pt x="2554" y="43"/>
                    </a:cubicBezTo>
                    <a:cubicBezTo>
                      <a:pt x="2554" y="16"/>
                      <a:pt x="2554" y="1"/>
                      <a:pt x="2551" y="1"/>
                    </a:cubicBezTo>
                    <a:close/>
                    <a:moveTo>
                      <a:pt x="274" y="134"/>
                    </a:moveTo>
                    <a:cubicBezTo>
                      <a:pt x="274" y="134"/>
                      <a:pt x="244" y="165"/>
                      <a:pt x="244" y="226"/>
                    </a:cubicBezTo>
                    <a:cubicBezTo>
                      <a:pt x="274" y="165"/>
                      <a:pt x="274" y="134"/>
                      <a:pt x="274" y="134"/>
                    </a:cubicBezTo>
                    <a:close/>
                    <a:moveTo>
                      <a:pt x="215" y="354"/>
                    </a:moveTo>
                    <a:cubicBezTo>
                      <a:pt x="214" y="362"/>
                      <a:pt x="213" y="370"/>
                      <a:pt x="213" y="378"/>
                    </a:cubicBezTo>
                    <a:cubicBezTo>
                      <a:pt x="213" y="367"/>
                      <a:pt x="213" y="360"/>
                      <a:pt x="215" y="354"/>
                    </a:cubicBezTo>
                    <a:close/>
                    <a:moveTo>
                      <a:pt x="507" y="420"/>
                    </a:moveTo>
                    <a:cubicBezTo>
                      <a:pt x="505" y="420"/>
                      <a:pt x="498" y="427"/>
                      <a:pt x="487" y="438"/>
                    </a:cubicBezTo>
                    <a:cubicBezTo>
                      <a:pt x="487" y="444"/>
                      <a:pt x="487" y="449"/>
                      <a:pt x="487" y="453"/>
                    </a:cubicBezTo>
                    <a:lnTo>
                      <a:pt x="487" y="453"/>
                    </a:lnTo>
                    <a:cubicBezTo>
                      <a:pt x="503" y="430"/>
                      <a:pt x="508" y="420"/>
                      <a:pt x="507" y="420"/>
                    </a:cubicBezTo>
                    <a:close/>
                    <a:moveTo>
                      <a:pt x="1040" y="437"/>
                    </a:moveTo>
                    <a:cubicBezTo>
                      <a:pt x="1038" y="437"/>
                      <a:pt x="1034" y="447"/>
                      <a:pt x="1034" y="469"/>
                    </a:cubicBezTo>
                    <a:cubicBezTo>
                      <a:pt x="1032" y="475"/>
                      <a:pt x="1030" y="482"/>
                      <a:pt x="1028" y="488"/>
                    </a:cubicBezTo>
                    <a:lnTo>
                      <a:pt x="1028" y="488"/>
                    </a:lnTo>
                    <a:cubicBezTo>
                      <a:pt x="1043" y="455"/>
                      <a:pt x="1043" y="437"/>
                      <a:pt x="1040" y="437"/>
                    </a:cubicBezTo>
                    <a:close/>
                    <a:moveTo>
                      <a:pt x="833" y="453"/>
                    </a:moveTo>
                    <a:cubicBezTo>
                      <a:pt x="829" y="453"/>
                      <a:pt x="821" y="469"/>
                      <a:pt x="821" y="499"/>
                    </a:cubicBezTo>
                    <a:cubicBezTo>
                      <a:pt x="836" y="469"/>
                      <a:pt x="836" y="453"/>
                      <a:pt x="833" y="453"/>
                    </a:cubicBezTo>
                    <a:close/>
                    <a:moveTo>
                      <a:pt x="943" y="438"/>
                    </a:moveTo>
                    <a:cubicBezTo>
                      <a:pt x="943" y="438"/>
                      <a:pt x="943" y="477"/>
                      <a:pt x="927" y="508"/>
                    </a:cubicBezTo>
                    <a:lnTo>
                      <a:pt x="927" y="508"/>
                    </a:lnTo>
                    <a:cubicBezTo>
                      <a:pt x="933" y="506"/>
                      <a:pt x="939" y="503"/>
                      <a:pt x="943" y="499"/>
                    </a:cubicBezTo>
                    <a:cubicBezTo>
                      <a:pt x="943" y="499"/>
                      <a:pt x="943" y="438"/>
                      <a:pt x="943" y="438"/>
                    </a:cubicBezTo>
                    <a:close/>
                    <a:moveTo>
                      <a:pt x="669" y="499"/>
                    </a:moveTo>
                    <a:lnTo>
                      <a:pt x="663" y="519"/>
                    </a:lnTo>
                    <a:lnTo>
                      <a:pt x="663" y="519"/>
                    </a:lnTo>
                    <a:cubicBezTo>
                      <a:pt x="667" y="515"/>
                      <a:pt x="669" y="508"/>
                      <a:pt x="669" y="499"/>
                    </a:cubicBezTo>
                    <a:close/>
                    <a:moveTo>
                      <a:pt x="609" y="499"/>
                    </a:moveTo>
                    <a:cubicBezTo>
                      <a:pt x="609" y="529"/>
                      <a:pt x="601" y="545"/>
                      <a:pt x="597" y="545"/>
                    </a:cubicBezTo>
                    <a:cubicBezTo>
                      <a:pt x="593" y="545"/>
                      <a:pt x="593" y="529"/>
                      <a:pt x="609" y="499"/>
                    </a:cubicBezTo>
                    <a:close/>
                    <a:moveTo>
                      <a:pt x="1028" y="488"/>
                    </a:moveTo>
                    <a:cubicBezTo>
                      <a:pt x="1022" y="500"/>
                      <a:pt x="1014" y="514"/>
                      <a:pt x="1004" y="529"/>
                    </a:cubicBezTo>
                    <a:cubicBezTo>
                      <a:pt x="1004" y="537"/>
                      <a:pt x="1004" y="543"/>
                      <a:pt x="1004" y="548"/>
                    </a:cubicBezTo>
                    <a:lnTo>
                      <a:pt x="1004" y="548"/>
                    </a:lnTo>
                    <a:cubicBezTo>
                      <a:pt x="1010" y="539"/>
                      <a:pt x="1017" y="521"/>
                      <a:pt x="1028" y="488"/>
                    </a:cubicBezTo>
                    <a:close/>
                    <a:moveTo>
                      <a:pt x="457" y="499"/>
                    </a:moveTo>
                    <a:cubicBezTo>
                      <a:pt x="457" y="532"/>
                      <a:pt x="447" y="557"/>
                      <a:pt x="444" y="557"/>
                    </a:cubicBezTo>
                    <a:cubicBezTo>
                      <a:pt x="441" y="557"/>
                      <a:pt x="443" y="540"/>
                      <a:pt x="457" y="499"/>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186" y="560"/>
                    </a:moveTo>
                    <a:lnTo>
                      <a:pt x="1186" y="560"/>
                    </a:lnTo>
                    <a:cubicBezTo>
                      <a:pt x="1186" y="560"/>
                      <a:pt x="1177" y="588"/>
                      <a:pt x="1168" y="624"/>
                    </a:cubicBezTo>
                    <a:lnTo>
                      <a:pt x="1168" y="624"/>
                    </a:lnTo>
                    <a:cubicBezTo>
                      <a:pt x="1186" y="581"/>
                      <a:pt x="1186" y="560"/>
                      <a:pt x="1186" y="560"/>
                    </a:cubicBezTo>
                    <a:close/>
                    <a:moveTo>
                      <a:pt x="912" y="590"/>
                    </a:moveTo>
                    <a:cubicBezTo>
                      <a:pt x="912" y="651"/>
                      <a:pt x="882" y="651"/>
                      <a:pt x="882" y="651"/>
                    </a:cubicBezTo>
                    <a:cubicBezTo>
                      <a:pt x="912" y="591"/>
                      <a:pt x="912" y="590"/>
                      <a:pt x="912" y="590"/>
                    </a:cubicBezTo>
                    <a:close/>
                    <a:moveTo>
                      <a:pt x="1512" y="581"/>
                    </a:moveTo>
                    <a:cubicBezTo>
                      <a:pt x="1510" y="581"/>
                      <a:pt x="1503" y="600"/>
                      <a:pt x="1490" y="651"/>
                    </a:cubicBezTo>
                    <a:cubicBezTo>
                      <a:pt x="1508" y="616"/>
                      <a:pt x="1515" y="581"/>
                      <a:pt x="1512" y="581"/>
                    </a:cubicBezTo>
                    <a:close/>
                    <a:moveTo>
                      <a:pt x="1095" y="621"/>
                    </a:moveTo>
                    <a:cubicBezTo>
                      <a:pt x="1095" y="621"/>
                      <a:pt x="1095" y="621"/>
                      <a:pt x="1064" y="681"/>
                    </a:cubicBezTo>
                    <a:cubicBezTo>
                      <a:pt x="1064" y="681"/>
                      <a:pt x="1064" y="651"/>
                      <a:pt x="1064" y="651"/>
                    </a:cubicBezTo>
                    <a:cubicBezTo>
                      <a:pt x="1064" y="651"/>
                      <a:pt x="1095" y="621"/>
                      <a:pt x="1095" y="621"/>
                    </a:cubicBezTo>
                    <a:close/>
                    <a:moveTo>
                      <a:pt x="1004" y="681"/>
                    </a:moveTo>
                    <a:cubicBezTo>
                      <a:pt x="1004" y="681"/>
                      <a:pt x="1004" y="681"/>
                      <a:pt x="973" y="742"/>
                    </a:cubicBezTo>
                    <a:cubicBezTo>
                      <a:pt x="973" y="681"/>
                      <a:pt x="973" y="681"/>
                      <a:pt x="1004" y="681"/>
                    </a:cubicBezTo>
                    <a:close/>
                    <a:moveTo>
                      <a:pt x="3129" y="673"/>
                    </a:moveTo>
                    <a:cubicBezTo>
                      <a:pt x="3121" y="673"/>
                      <a:pt x="3101" y="723"/>
                      <a:pt x="3101" y="773"/>
                    </a:cubicBezTo>
                    <a:lnTo>
                      <a:pt x="3101" y="773"/>
                    </a:lnTo>
                    <a:cubicBezTo>
                      <a:pt x="3101" y="772"/>
                      <a:pt x="3101" y="712"/>
                      <a:pt x="3131" y="681"/>
                    </a:cubicBezTo>
                    <a:cubicBezTo>
                      <a:pt x="3131" y="676"/>
                      <a:pt x="3130" y="673"/>
                      <a:pt x="3129" y="673"/>
                    </a:cubicBezTo>
                    <a:close/>
                    <a:moveTo>
                      <a:pt x="1664" y="738"/>
                    </a:moveTo>
                    <a:cubicBezTo>
                      <a:pt x="1662" y="738"/>
                      <a:pt x="1655" y="747"/>
                      <a:pt x="1642" y="773"/>
                    </a:cubicBezTo>
                    <a:cubicBezTo>
                      <a:pt x="1660" y="755"/>
                      <a:pt x="1667" y="738"/>
                      <a:pt x="1664" y="738"/>
                    </a:cubicBezTo>
                    <a:close/>
                    <a:moveTo>
                      <a:pt x="1885" y="773"/>
                    </a:moveTo>
                    <a:lnTo>
                      <a:pt x="1885" y="773"/>
                    </a:lnTo>
                    <a:cubicBezTo>
                      <a:pt x="1883" y="779"/>
                      <a:pt x="1881" y="786"/>
                      <a:pt x="1880" y="791"/>
                    </a:cubicBezTo>
                    <a:lnTo>
                      <a:pt x="1880" y="791"/>
                    </a:lnTo>
                    <a:cubicBezTo>
                      <a:pt x="1883" y="787"/>
                      <a:pt x="1885" y="781"/>
                      <a:pt x="1885" y="773"/>
                    </a:cubicBezTo>
                    <a:close/>
                    <a:moveTo>
                      <a:pt x="882" y="712"/>
                    </a:moveTo>
                    <a:cubicBezTo>
                      <a:pt x="882" y="712"/>
                      <a:pt x="882" y="742"/>
                      <a:pt x="852" y="803"/>
                    </a:cubicBezTo>
                    <a:cubicBezTo>
                      <a:pt x="852" y="803"/>
                      <a:pt x="852" y="742"/>
                      <a:pt x="852" y="742"/>
                    </a:cubicBezTo>
                    <a:cubicBezTo>
                      <a:pt x="852" y="742"/>
                      <a:pt x="882" y="712"/>
                      <a:pt x="882" y="712"/>
                    </a:cubicBezTo>
                    <a:close/>
                    <a:moveTo>
                      <a:pt x="1606" y="748"/>
                    </a:moveTo>
                    <a:cubicBezTo>
                      <a:pt x="1598" y="759"/>
                      <a:pt x="1590" y="777"/>
                      <a:pt x="1581" y="803"/>
                    </a:cubicBezTo>
                    <a:cubicBezTo>
                      <a:pt x="1581" y="775"/>
                      <a:pt x="1581" y="773"/>
                      <a:pt x="1606" y="748"/>
                    </a:cubicBezTo>
                    <a:close/>
                    <a:moveTo>
                      <a:pt x="1916" y="833"/>
                    </a:moveTo>
                    <a:lnTo>
                      <a:pt x="1916" y="833"/>
                    </a:lnTo>
                    <a:cubicBezTo>
                      <a:pt x="1902" y="875"/>
                      <a:pt x="1894" y="891"/>
                      <a:pt x="1893" y="891"/>
                    </a:cubicBezTo>
                    <a:cubicBezTo>
                      <a:pt x="1891" y="891"/>
                      <a:pt x="1899" y="867"/>
                      <a:pt x="1916" y="833"/>
                    </a:cubicBezTo>
                    <a:close/>
                    <a:moveTo>
                      <a:pt x="609" y="742"/>
                    </a:moveTo>
                    <a:cubicBezTo>
                      <a:pt x="608" y="742"/>
                      <a:pt x="578" y="833"/>
                      <a:pt x="548" y="894"/>
                    </a:cubicBezTo>
                    <a:cubicBezTo>
                      <a:pt x="548" y="894"/>
                      <a:pt x="548" y="894"/>
                      <a:pt x="548" y="833"/>
                    </a:cubicBezTo>
                    <a:cubicBezTo>
                      <a:pt x="578" y="803"/>
                      <a:pt x="608" y="742"/>
                      <a:pt x="609" y="742"/>
                    </a:cubicBezTo>
                    <a:close/>
                    <a:moveTo>
                      <a:pt x="1338" y="803"/>
                    </a:moveTo>
                    <a:lnTo>
                      <a:pt x="1308" y="894"/>
                    </a:lnTo>
                    <a:cubicBezTo>
                      <a:pt x="1308" y="833"/>
                      <a:pt x="1338" y="803"/>
                      <a:pt x="1338" y="803"/>
                    </a:cubicBezTo>
                    <a:close/>
                    <a:moveTo>
                      <a:pt x="2401" y="869"/>
                    </a:moveTo>
                    <a:cubicBezTo>
                      <a:pt x="2400" y="869"/>
                      <a:pt x="2397" y="887"/>
                      <a:pt x="2389" y="912"/>
                    </a:cubicBezTo>
                    <a:lnTo>
                      <a:pt x="2389" y="912"/>
                    </a:lnTo>
                    <a:cubicBezTo>
                      <a:pt x="2393" y="905"/>
                      <a:pt x="2397" y="899"/>
                      <a:pt x="2402" y="894"/>
                    </a:cubicBezTo>
                    <a:cubicBezTo>
                      <a:pt x="2402" y="876"/>
                      <a:pt x="2402" y="869"/>
                      <a:pt x="2401" y="869"/>
                    </a:cubicBezTo>
                    <a:close/>
                    <a:moveTo>
                      <a:pt x="1490" y="803"/>
                    </a:moveTo>
                    <a:cubicBezTo>
                      <a:pt x="1460" y="864"/>
                      <a:pt x="1460" y="925"/>
                      <a:pt x="1460" y="925"/>
                    </a:cubicBezTo>
                    <a:cubicBezTo>
                      <a:pt x="1429" y="894"/>
                      <a:pt x="1429" y="894"/>
                      <a:pt x="1460" y="864"/>
                    </a:cubicBezTo>
                    <a:cubicBezTo>
                      <a:pt x="1487" y="809"/>
                      <a:pt x="1490" y="804"/>
                      <a:pt x="1490" y="803"/>
                    </a:cubicBezTo>
                    <a:close/>
                    <a:moveTo>
                      <a:pt x="2133" y="867"/>
                    </a:moveTo>
                    <a:cubicBezTo>
                      <a:pt x="2131" y="867"/>
                      <a:pt x="2115" y="891"/>
                      <a:pt x="2098" y="925"/>
                    </a:cubicBezTo>
                    <a:cubicBezTo>
                      <a:pt x="2125" y="883"/>
                      <a:pt x="2134" y="867"/>
                      <a:pt x="2133" y="867"/>
                    </a:cubicBezTo>
                    <a:close/>
                    <a:moveTo>
                      <a:pt x="2389" y="912"/>
                    </a:moveTo>
                    <a:cubicBezTo>
                      <a:pt x="2383" y="923"/>
                      <a:pt x="2378" y="935"/>
                      <a:pt x="2374" y="949"/>
                    </a:cubicBezTo>
                    <a:lnTo>
                      <a:pt x="2374" y="949"/>
                    </a:lnTo>
                    <a:cubicBezTo>
                      <a:pt x="2380" y="936"/>
                      <a:pt x="2385" y="923"/>
                      <a:pt x="2389" y="912"/>
                    </a:cubicBezTo>
                    <a:close/>
                    <a:moveTo>
                      <a:pt x="407" y="909"/>
                    </a:moveTo>
                    <a:cubicBezTo>
                      <a:pt x="411" y="909"/>
                      <a:pt x="411" y="925"/>
                      <a:pt x="396" y="955"/>
                    </a:cubicBezTo>
                    <a:cubicBezTo>
                      <a:pt x="396" y="925"/>
                      <a:pt x="403" y="909"/>
                      <a:pt x="407" y="909"/>
                    </a:cubicBezTo>
                    <a:close/>
                    <a:moveTo>
                      <a:pt x="2374" y="949"/>
                    </a:moveTo>
                    <a:cubicBezTo>
                      <a:pt x="2373" y="951"/>
                      <a:pt x="2372" y="953"/>
                      <a:pt x="2371" y="955"/>
                    </a:cubicBezTo>
                    <a:cubicBezTo>
                      <a:pt x="2371" y="956"/>
                      <a:pt x="2371" y="958"/>
                      <a:pt x="2371" y="959"/>
                    </a:cubicBezTo>
                    <a:lnTo>
                      <a:pt x="2371" y="959"/>
                    </a:lnTo>
                    <a:cubicBezTo>
                      <a:pt x="2372" y="956"/>
                      <a:pt x="2373" y="952"/>
                      <a:pt x="2374" y="949"/>
                    </a:cubicBezTo>
                    <a:close/>
                    <a:moveTo>
                      <a:pt x="2341" y="925"/>
                    </a:moveTo>
                    <a:cubicBezTo>
                      <a:pt x="2341" y="950"/>
                      <a:pt x="2336" y="960"/>
                      <a:pt x="2332" y="960"/>
                    </a:cubicBezTo>
                    <a:cubicBezTo>
                      <a:pt x="2326" y="960"/>
                      <a:pt x="2324" y="942"/>
                      <a:pt x="2341" y="925"/>
                    </a:cubicBezTo>
                    <a:close/>
                    <a:moveTo>
                      <a:pt x="1672" y="833"/>
                    </a:moveTo>
                    <a:lnTo>
                      <a:pt x="1642" y="955"/>
                    </a:lnTo>
                    <a:cubicBezTo>
                      <a:pt x="1632" y="965"/>
                      <a:pt x="1625" y="969"/>
                      <a:pt x="1622" y="969"/>
                    </a:cubicBezTo>
                    <a:cubicBezTo>
                      <a:pt x="1615" y="969"/>
                      <a:pt x="1622" y="955"/>
                      <a:pt x="1642" y="955"/>
                    </a:cubicBezTo>
                    <a:cubicBezTo>
                      <a:pt x="1642" y="894"/>
                      <a:pt x="1642" y="894"/>
                      <a:pt x="1672" y="833"/>
                    </a:cubicBezTo>
                    <a:close/>
                    <a:moveTo>
                      <a:pt x="1916" y="894"/>
                    </a:moveTo>
                    <a:lnTo>
                      <a:pt x="1885" y="955"/>
                    </a:lnTo>
                    <a:lnTo>
                      <a:pt x="1885" y="985"/>
                    </a:lnTo>
                    <a:lnTo>
                      <a:pt x="1855" y="985"/>
                    </a:lnTo>
                    <a:cubicBezTo>
                      <a:pt x="1885" y="955"/>
                      <a:pt x="1915" y="895"/>
                      <a:pt x="1916" y="894"/>
                    </a:cubicBezTo>
                    <a:close/>
                    <a:moveTo>
                      <a:pt x="973" y="955"/>
                    </a:moveTo>
                    <a:lnTo>
                      <a:pt x="943" y="1016"/>
                    </a:lnTo>
                    <a:cubicBezTo>
                      <a:pt x="943" y="1016"/>
                      <a:pt x="943" y="955"/>
                      <a:pt x="973" y="955"/>
                    </a:cubicBezTo>
                    <a:close/>
                    <a:moveTo>
                      <a:pt x="1824" y="864"/>
                    </a:moveTo>
                    <a:cubicBezTo>
                      <a:pt x="1824" y="865"/>
                      <a:pt x="1794" y="955"/>
                      <a:pt x="1794" y="1016"/>
                    </a:cubicBezTo>
                    <a:cubicBezTo>
                      <a:pt x="1764" y="1016"/>
                      <a:pt x="1764" y="1016"/>
                      <a:pt x="1794" y="955"/>
                    </a:cubicBezTo>
                    <a:lnTo>
                      <a:pt x="1824" y="864"/>
                    </a:lnTo>
                    <a:close/>
                    <a:moveTo>
                      <a:pt x="1916" y="955"/>
                    </a:moveTo>
                    <a:cubicBezTo>
                      <a:pt x="1900" y="1001"/>
                      <a:pt x="1885" y="1023"/>
                      <a:pt x="1881" y="1023"/>
                    </a:cubicBezTo>
                    <a:cubicBezTo>
                      <a:pt x="1878" y="1023"/>
                      <a:pt x="1885" y="1001"/>
                      <a:pt x="1916" y="955"/>
                    </a:cubicBezTo>
                    <a:close/>
                    <a:moveTo>
                      <a:pt x="2219" y="985"/>
                    </a:moveTo>
                    <a:cubicBezTo>
                      <a:pt x="2219" y="985"/>
                      <a:pt x="2219" y="985"/>
                      <a:pt x="2219" y="1028"/>
                    </a:cubicBezTo>
                    <a:lnTo>
                      <a:pt x="2219" y="1028"/>
                    </a:lnTo>
                    <a:cubicBezTo>
                      <a:pt x="2215" y="1036"/>
                      <a:pt x="2211" y="1040"/>
                      <a:pt x="2209" y="1040"/>
                    </a:cubicBezTo>
                    <a:cubicBezTo>
                      <a:pt x="2205" y="1040"/>
                      <a:pt x="2207" y="1024"/>
                      <a:pt x="2219" y="985"/>
                    </a:cubicBezTo>
                    <a:close/>
                    <a:moveTo>
                      <a:pt x="2098" y="985"/>
                    </a:moveTo>
                    <a:cubicBezTo>
                      <a:pt x="2098" y="1046"/>
                      <a:pt x="2068" y="1077"/>
                      <a:pt x="2068" y="1077"/>
                    </a:cubicBezTo>
                    <a:cubicBezTo>
                      <a:pt x="2068" y="1046"/>
                      <a:pt x="2098" y="985"/>
                      <a:pt x="2098" y="985"/>
                    </a:cubicBezTo>
                    <a:close/>
                    <a:moveTo>
                      <a:pt x="2250" y="1046"/>
                    </a:moveTo>
                    <a:cubicBezTo>
                      <a:pt x="2250" y="1077"/>
                      <a:pt x="2219" y="1107"/>
                      <a:pt x="2219" y="1107"/>
                    </a:cubicBezTo>
                    <a:cubicBezTo>
                      <a:pt x="2219" y="1107"/>
                      <a:pt x="2250" y="1046"/>
                      <a:pt x="2250" y="1046"/>
                    </a:cubicBezTo>
                    <a:close/>
                    <a:moveTo>
                      <a:pt x="2736" y="1046"/>
                    </a:moveTo>
                    <a:cubicBezTo>
                      <a:pt x="2706" y="1046"/>
                      <a:pt x="2706" y="1107"/>
                      <a:pt x="2706" y="1107"/>
                    </a:cubicBezTo>
                    <a:cubicBezTo>
                      <a:pt x="2736" y="1077"/>
                      <a:pt x="2736" y="1046"/>
                      <a:pt x="2736" y="1046"/>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1050" y="1112"/>
                    </a:moveTo>
                    <a:lnTo>
                      <a:pt x="1050" y="1112"/>
                    </a:lnTo>
                    <a:cubicBezTo>
                      <a:pt x="1045" y="1120"/>
                      <a:pt x="1040" y="1129"/>
                      <a:pt x="1034" y="1137"/>
                    </a:cubicBezTo>
                    <a:lnTo>
                      <a:pt x="1034" y="1168"/>
                    </a:lnTo>
                    <a:cubicBezTo>
                      <a:pt x="1041" y="1147"/>
                      <a:pt x="1046" y="1128"/>
                      <a:pt x="1050" y="1112"/>
                    </a:cubicBezTo>
                    <a:close/>
                    <a:moveTo>
                      <a:pt x="2706" y="1107"/>
                    </a:moveTo>
                    <a:cubicBezTo>
                      <a:pt x="2675" y="1168"/>
                      <a:pt x="2675" y="1168"/>
                      <a:pt x="2675" y="1168"/>
                    </a:cubicBezTo>
                    <a:cubicBezTo>
                      <a:pt x="2675" y="1176"/>
                      <a:pt x="2678" y="1180"/>
                      <a:pt x="2681" y="1180"/>
                    </a:cubicBezTo>
                    <a:cubicBezTo>
                      <a:pt x="2690" y="1180"/>
                      <a:pt x="2706" y="1151"/>
                      <a:pt x="2706" y="1107"/>
                    </a:cubicBezTo>
                    <a:close/>
                    <a:moveTo>
                      <a:pt x="2068" y="1107"/>
                    </a:moveTo>
                    <a:lnTo>
                      <a:pt x="2068" y="1137"/>
                    </a:lnTo>
                    <a:lnTo>
                      <a:pt x="2037" y="1198"/>
                    </a:lnTo>
                    <a:cubicBezTo>
                      <a:pt x="2068" y="1137"/>
                      <a:pt x="2068" y="1107"/>
                      <a:pt x="2068" y="1107"/>
                    </a:cubicBezTo>
                    <a:close/>
                    <a:moveTo>
                      <a:pt x="2879" y="1147"/>
                    </a:moveTo>
                    <a:cubicBezTo>
                      <a:pt x="2873" y="1161"/>
                      <a:pt x="2866" y="1178"/>
                      <a:pt x="2858" y="1198"/>
                    </a:cubicBezTo>
                    <a:cubicBezTo>
                      <a:pt x="2858" y="1171"/>
                      <a:pt x="2858" y="1168"/>
                      <a:pt x="2879" y="1147"/>
                    </a:cubicBezTo>
                    <a:close/>
                    <a:moveTo>
                      <a:pt x="2949" y="1168"/>
                    </a:moveTo>
                    <a:cubicBezTo>
                      <a:pt x="2919" y="1168"/>
                      <a:pt x="2919" y="1168"/>
                      <a:pt x="2919" y="1198"/>
                    </a:cubicBezTo>
                    <a:cubicBezTo>
                      <a:pt x="2949" y="1168"/>
                      <a:pt x="2949" y="1168"/>
                      <a:pt x="2949" y="1168"/>
                    </a:cubicBezTo>
                    <a:lnTo>
                      <a:pt x="2949" y="1168"/>
                    </a:lnTo>
                    <a:cubicBezTo>
                      <a:pt x="2949" y="1168"/>
                      <a:pt x="2949" y="1168"/>
                      <a:pt x="2949" y="1168"/>
                    </a:cubicBezTo>
                    <a:close/>
                    <a:moveTo>
                      <a:pt x="943" y="1137"/>
                    </a:moveTo>
                    <a:cubicBezTo>
                      <a:pt x="943" y="1182"/>
                      <a:pt x="927" y="1210"/>
                      <a:pt x="930" y="1210"/>
                    </a:cubicBezTo>
                    <a:cubicBezTo>
                      <a:pt x="931" y="1210"/>
                      <a:pt x="935" y="1206"/>
                      <a:pt x="943" y="1198"/>
                    </a:cubicBezTo>
                    <a:cubicBezTo>
                      <a:pt x="943" y="1138"/>
                      <a:pt x="943" y="1137"/>
                      <a:pt x="943" y="1137"/>
                    </a:cubicBezTo>
                    <a:close/>
                    <a:moveTo>
                      <a:pt x="2949" y="1168"/>
                    </a:moveTo>
                    <a:lnTo>
                      <a:pt x="2949" y="1168"/>
                    </a:lnTo>
                    <a:cubicBezTo>
                      <a:pt x="2940" y="1195"/>
                      <a:pt x="2936" y="1217"/>
                      <a:pt x="2936" y="1231"/>
                    </a:cubicBezTo>
                    <a:lnTo>
                      <a:pt x="2936" y="1231"/>
                    </a:lnTo>
                    <a:cubicBezTo>
                      <a:pt x="2949" y="1202"/>
                      <a:pt x="2949" y="1168"/>
                      <a:pt x="2949" y="1168"/>
                    </a:cubicBezTo>
                    <a:close/>
                    <a:moveTo>
                      <a:pt x="2098" y="1107"/>
                    </a:moveTo>
                    <a:cubicBezTo>
                      <a:pt x="2098" y="1107"/>
                      <a:pt x="2098" y="1168"/>
                      <a:pt x="2068" y="1198"/>
                    </a:cubicBezTo>
                    <a:cubicBezTo>
                      <a:pt x="2068" y="1226"/>
                      <a:pt x="2061" y="1241"/>
                      <a:pt x="2057" y="1241"/>
                    </a:cubicBezTo>
                    <a:cubicBezTo>
                      <a:pt x="2052" y="1241"/>
                      <a:pt x="2051" y="1218"/>
                      <a:pt x="2068" y="1168"/>
                    </a:cubicBezTo>
                    <a:cubicBezTo>
                      <a:pt x="2098" y="1107"/>
                      <a:pt x="2098" y="1107"/>
                      <a:pt x="2098" y="1107"/>
                    </a:cubicBezTo>
                    <a:close/>
                    <a:moveTo>
                      <a:pt x="2432" y="1137"/>
                    </a:moveTo>
                    <a:cubicBezTo>
                      <a:pt x="2402" y="1198"/>
                      <a:pt x="2371" y="1259"/>
                      <a:pt x="2371" y="1259"/>
                    </a:cubicBezTo>
                    <a:cubicBezTo>
                      <a:pt x="2402" y="1198"/>
                      <a:pt x="2402" y="1137"/>
                      <a:pt x="2432" y="1137"/>
                    </a:cubicBezTo>
                    <a:close/>
                    <a:moveTo>
                      <a:pt x="1277" y="1289"/>
                    </a:moveTo>
                    <a:cubicBezTo>
                      <a:pt x="1277" y="1289"/>
                      <a:pt x="1277" y="1289"/>
                      <a:pt x="1277" y="1289"/>
                    </a:cubicBezTo>
                    <a:cubicBezTo>
                      <a:pt x="1277" y="1289"/>
                      <a:pt x="1277" y="1289"/>
                      <a:pt x="1277" y="1289"/>
                    </a:cubicBezTo>
                    <a:close/>
                    <a:moveTo>
                      <a:pt x="2250" y="1289"/>
                    </a:moveTo>
                    <a:lnTo>
                      <a:pt x="2219" y="1350"/>
                    </a:lnTo>
                    <a:cubicBezTo>
                      <a:pt x="2219" y="1350"/>
                      <a:pt x="2219" y="1350"/>
                      <a:pt x="2219" y="1289"/>
                    </a:cubicBezTo>
                    <a:close/>
                    <a:moveTo>
                      <a:pt x="2485" y="1248"/>
                    </a:moveTo>
                    <a:cubicBezTo>
                      <a:pt x="2457" y="1320"/>
                      <a:pt x="2444" y="1352"/>
                      <a:pt x="2443" y="1352"/>
                    </a:cubicBezTo>
                    <a:cubicBezTo>
                      <a:pt x="2442" y="1352"/>
                      <a:pt x="2449" y="1329"/>
                      <a:pt x="2463" y="1289"/>
                    </a:cubicBezTo>
                    <a:cubicBezTo>
                      <a:pt x="2470" y="1274"/>
                      <a:pt x="2478" y="1260"/>
                      <a:pt x="2485" y="1248"/>
                    </a:cubicBezTo>
                    <a:close/>
                    <a:moveTo>
                      <a:pt x="2280" y="1259"/>
                    </a:moveTo>
                    <a:cubicBezTo>
                      <a:pt x="2280" y="1289"/>
                      <a:pt x="2250" y="1350"/>
                      <a:pt x="2250" y="1350"/>
                    </a:cubicBezTo>
                    <a:cubicBezTo>
                      <a:pt x="2241" y="1367"/>
                      <a:pt x="2238" y="1375"/>
                      <a:pt x="2237" y="1375"/>
                    </a:cubicBezTo>
                    <a:cubicBezTo>
                      <a:pt x="2236" y="1375"/>
                      <a:pt x="2258" y="1325"/>
                      <a:pt x="2280" y="1259"/>
                    </a:cubicBezTo>
                    <a:close/>
                    <a:moveTo>
                      <a:pt x="1308" y="1320"/>
                    </a:moveTo>
                    <a:cubicBezTo>
                      <a:pt x="1307" y="1320"/>
                      <a:pt x="1305" y="1322"/>
                      <a:pt x="1277" y="1350"/>
                    </a:cubicBezTo>
                    <a:cubicBezTo>
                      <a:pt x="1277" y="1350"/>
                      <a:pt x="1277" y="1350"/>
                      <a:pt x="1277" y="1411"/>
                    </a:cubicBezTo>
                    <a:cubicBezTo>
                      <a:pt x="1277" y="1411"/>
                      <a:pt x="1277" y="1350"/>
                      <a:pt x="1308" y="1320"/>
                    </a:cubicBezTo>
                    <a:close/>
                    <a:moveTo>
                      <a:pt x="2339" y="1219"/>
                    </a:moveTo>
                    <a:cubicBezTo>
                      <a:pt x="2341" y="1219"/>
                      <a:pt x="2341" y="1234"/>
                      <a:pt x="2341" y="1259"/>
                    </a:cubicBezTo>
                    <a:cubicBezTo>
                      <a:pt x="2341" y="1259"/>
                      <a:pt x="2311" y="1320"/>
                      <a:pt x="2311" y="1350"/>
                    </a:cubicBezTo>
                    <a:cubicBezTo>
                      <a:pt x="2280" y="1411"/>
                      <a:pt x="2280" y="1411"/>
                      <a:pt x="2280" y="1411"/>
                    </a:cubicBezTo>
                    <a:cubicBezTo>
                      <a:pt x="2295" y="1373"/>
                      <a:pt x="2311" y="1335"/>
                      <a:pt x="2311" y="1320"/>
                    </a:cubicBezTo>
                    <a:cubicBezTo>
                      <a:pt x="2328" y="1249"/>
                      <a:pt x="2336" y="1219"/>
                      <a:pt x="2339" y="1219"/>
                    </a:cubicBezTo>
                    <a:close/>
                    <a:moveTo>
                      <a:pt x="1277" y="1411"/>
                    </a:moveTo>
                    <a:cubicBezTo>
                      <a:pt x="1277" y="1411"/>
                      <a:pt x="1277" y="1411"/>
                      <a:pt x="1277" y="1411"/>
                    </a:cubicBezTo>
                    <a:cubicBezTo>
                      <a:pt x="1277" y="1411"/>
                      <a:pt x="1277" y="1411"/>
                      <a:pt x="1277" y="1411"/>
                    </a:cubicBezTo>
                    <a:close/>
                    <a:moveTo>
                      <a:pt x="2463" y="1411"/>
                    </a:moveTo>
                    <a:cubicBezTo>
                      <a:pt x="2463" y="1441"/>
                      <a:pt x="2432" y="1441"/>
                      <a:pt x="2432" y="1441"/>
                    </a:cubicBezTo>
                    <a:lnTo>
                      <a:pt x="2463" y="1411"/>
                    </a:lnTo>
                    <a:close/>
                    <a:moveTo>
                      <a:pt x="2098" y="1320"/>
                    </a:moveTo>
                    <a:cubicBezTo>
                      <a:pt x="2098" y="1381"/>
                      <a:pt x="2098" y="1381"/>
                      <a:pt x="2098" y="1381"/>
                    </a:cubicBezTo>
                    <a:cubicBezTo>
                      <a:pt x="2068" y="1441"/>
                      <a:pt x="2068" y="1441"/>
                      <a:pt x="2068" y="1441"/>
                    </a:cubicBezTo>
                    <a:lnTo>
                      <a:pt x="2051" y="1458"/>
                    </a:lnTo>
                    <a:lnTo>
                      <a:pt x="2051" y="1458"/>
                    </a:lnTo>
                    <a:cubicBezTo>
                      <a:pt x="2069" y="1417"/>
                      <a:pt x="2086" y="1369"/>
                      <a:pt x="2098" y="1320"/>
                    </a:cubicBezTo>
                    <a:close/>
                    <a:moveTo>
                      <a:pt x="2827" y="1448"/>
                    </a:moveTo>
                    <a:cubicBezTo>
                      <a:pt x="2826" y="1448"/>
                      <a:pt x="2825" y="1461"/>
                      <a:pt x="2821" y="1485"/>
                    </a:cubicBezTo>
                    <a:lnTo>
                      <a:pt x="2821" y="1485"/>
                    </a:lnTo>
                    <a:cubicBezTo>
                      <a:pt x="2823" y="1480"/>
                      <a:pt x="2825" y="1476"/>
                      <a:pt x="2827" y="1472"/>
                    </a:cubicBezTo>
                    <a:cubicBezTo>
                      <a:pt x="2827" y="1456"/>
                      <a:pt x="2827" y="1448"/>
                      <a:pt x="2827" y="1448"/>
                    </a:cubicBezTo>
                    <a:close/>
                    <a:moveTo>
                      <a:pt x="2388" y="1341"/>
                    </a:moveTo>
                    <a:cubicBezTo>
                      <a:pt x="2376" y="1363"/>
                      <a:pt x="2358" y="1402"/>
                      <a:pt x="2341" y="1472"/>
                    </a:cubicBezTo>
                    <a:cubicBezTo>
                      <a:pt x="2330" y="1483"/>
                      <a:pt x="2323" y="1490"/>
                      <a:pt x="2320" y="1490"/>
                    </a:cubicBezTo>
                    <a:cubicBezTo>
                      <a:pt x="2315" y="1490"/>
                      <a:pt x="2322" y="1469"/>
                      <a:pt x="2341" y="1411"/>
                    </a:cubicBezTo>
                    <a:lnTo>
                      <a:pt x="2388" y="1341"/>
                    </a:lnTo>
                    <a:close/>
                    <a:moveTo>
                      <a:pt x="2858" y="1472"/>
                    </a:moveTo>
                    <a:cubicBezTo>
                      <a:pt x="2858" y="1533"/>
                      <a:pt x="2858" y="1533"/>
                      <a:pt x="2858" y="1533"/>
                    </a:cubicBezTo>
                    <a:cubicBezTo>
                      <a:pt x="2827" y="1533"/>
                      <a:pt x="2827" y="1533"/>
                      <a:pt x="2858" y="1472"/>
                    </a:cubicBezTo>
                    <a:close/>
                    <a:moveTo>
                      <a:pt x="2159" y="1472"/>
                    </a:moveTo>
                    <a:cubicBezTo>
                      <a:pt x="2158" y="1472"/>
                      <a:pt x="2156" y="1478"/>
                      <a:pt x="2128" y="1533"/>
                    </a:cubicBezTo>
                    <a:cubicBezTo>
                      <a:pt x="2128" y="1541"/>
                      <a:pt x="2128" y="1544"/>
                      <a:pt x="2129" y="1544"/>
                    </a:cubicBezTo>
                    <a:cubicBezTo>
                      <a:pt x="2130" y="1544"/>
                      <a:pt x="2136" y="1516"/>
                      <a:pt x="2159" y="1472"/>
                    </a:cubicBezTo>
                    <a:close/>
                    <a:moveTo>
                      <a:pt x="2554" y="1533"/>
                    </a:moveTo>
                    <a:cubicBezTo>
                      <a:pt x="2554" y="1548"/>
                      <a:pt x="2554" y="1548"/>
                      <a:pt x="2550" y="1548"/>
                    </a:cubicBezTo>
                    <a:cubicBezTo>
                      <a:pt x="2550" y="1548"/>
                      <a:pt x="2549" y="1548"/>
                      <a:pt x="2549" y="1548"/>
                    </a:cubicBezTo>
                    <a:lnTo>
                      <a:pt x="2549" y="1548"/>
                    </a:lnTo>
                    <a:cubicBezTo>
                      <a:pt x="2550" y="1543"/>
                      <a:pt x="2552" y="1538"/>
                      <a:pt x="2554" y="1533"/>
                    </a:cubicBezTo>
                    <a:close/>
                    <a:moveTo>
                      <a:pt x="2513" y="1536"/>
                    </a:moveTo>
                    <a:cubicBezTo>
                      <a:pt x="2514" y="1536"/>
                      <a:pt x="2508" y="1546"/>
                      <a:pt x="2498" y="1558"/>
                    </a:cubicBezTo>
                    <a:lnTo>
                      <a:pt x="2498" y="1558"/>
                    </a:lnTo>
                    <a:cubicBezTo>
                      <a:pt x="2507" y="1542"/>
                      <a:pt x="2512" y="1536"/>
                      <a:pt x="2513" y="1536"/>
                    </a:cubicBezTo>
                    <a:close/>
                    <a:moveTo>
                      <a:pt x="2250" y="1533"/>
                    </a:moveTo>
                    <a:cubicBezTo>
                      <a:pt x="2250" y="1533"/>
                      <a:pt x="2237" y="1558"/>
                      <a:pt x="2228" y="1585"/>
                    </a:cubicBezTo>
                    <a:lnTo>
                      <a:pt x="2228" y="1585"/>
                    </a:lnTo>
                    <a:cubicBezTo>
                      <a:pt x="2250" y="1563"/>
                      <a:pt x="2250" y="1560"/>
                      <a:pt x="2250" y="1533"/>
                    </a:cubicBezTo>
                    <a:close/>
                    <a:moveTo>
                      <a:pt x="1944" y="1530"/>
                    </a:moveTo>
                    <a:cubicBezTo>
                      <a:pt x="1941" y="1530"/>
                      <a:pt x="1934" y="1556"/>
                      <a:pt x="1916" y="1593"/>
                    </a:cubicBezTo>
                    <a:cubicBezTo>
                      <a:pt x="1916" y="1597"/>
                      <a:pt x="1915" y="1600"/>
                      <a:pt x="1915" y="1603"/>
                    </a:cubicBezTo>
                    <a:lnTo>
                      <a:pt x="1915" y="1603"/>
                    </a:lnTo>
                    <a:cubicBezTo>
                      <a:pt x="1921" y="1587"/>
                      <a:pt x="1930" y="1564"/>
                      <a:pt x="1945" y="1533"/>
                    </a:cubicBezTo>
                    <a:lnTo>
                      <a:pt x="1945" y="1533"/>
                    </a:lnTo>
                    <a:cubicBezTo>
                      <a:pt x="1945" y="1531"/>
                      <a:pt x="1945" y="1530"/>
                      <a:pt x="1944" y="1530"/>
                    </a:cubicBezTo>
                    <a:close/>
                    <a:moveTo>
                      <a:pt x="2228" y="1585"/>
                    </a:moveTo>
                    <a:cubicBezTo>
                      <a:pt x="2225" y="1587"/>
                      <a:pt x="2223" y="1590"/>
                      <a:pt x="2219" y="1593"/>
                    </a:cubicBezTo>
                    <a:cubicBezTo>
                      <a:pt x="2219" y="1624"/>
                      <a:pt x="2219" y="1624"/>
                      <a:pt x="2219" y="1624"/>
                    </a:cubicBezTo>
                    <a:cubicBezTo>
                      <a:pt x="2219" y="1613"/>
                      <a:pt x="2223" y="1599"/>
                      <a:pt x="2228" y="1585"/>
                    </a:cubicBezTo>
                    <a:close/>
                    <a:moveTo>
                      <a:pt x="1915" y="1603"/>
                    </a:moveTo>
                    <a:cubicBezTo>
                      <a:pt x="1908" y="1624"/>
                      <a:pt x="1907" y="1633"/>
                      <a:pt x="1909" y="1633"/>
                    </a:cubicBezTo>
                    <a:cubicBezTo>
                      <a:pt x="1910" y="1633"/>
                      <a:pt x="1914" y="1622"/>
                      <a:pt x="1915" y="1603"/>
                    </a:cubicBezTo>
                    <a:close/>
                    <a:moveTo>
                      <a:pt x="2493" y="1624"/>
                    </a:moveTo>
                    <a:cubicBezTo>
                      <a:pt x="2493" y="1624"/>
                      <a:pt x="2476" y="1641"/>
                      <a:pt x="2467" y="1675"/>
                    </a:cubicBezTo>
                    <a:lnTo>
                      <a:pt x="2467" y="1675"/>
                    </a:lnTo>
                    <a:cubicBezTo>
                      <a:pt x="2471" y="1667"/>
                      <a:pt x="2479" y="1652"/>
                      <a:pt x="2493" y="1624"/>
                    </a:cubicBezTo>
                    <a:close/>
                    <a:moveTo>
                      <a:pt x="2494" y="1668"/>
                    </a:moveTo>
                    <a:cubicBezTo>
                      <a:pt x="2487" y="1682"/>
                      <a:pt x="2483" y="1690"/>
                      <a:pt x="2485" y="1690"/>
                    </a:cubicBezTo>
                    <a:cubicBezTo>
                      <a:pt x="2487" y="1690"/>
                      <a:pt x="2489" y="1689"/>
                      <a:pt x="2493" y="1685"/>
                    </a:cubicBezTo>
                    <a:cubicBezTo>
                      <a:pt x="2493" y="1679"/>
                      <a:pt x="2493" y="1673"/>
                      <a:pt x="2494" y="1668"/>
                    </a:cubicBezTo>
                    <a:close/>
                    <a:moveTo>
                      <a:pt x="2467" y="1675"/>
                    </a:moveTo>
                    <a:cubicBezTo>
                      <a:pt x="2463" y="1685"/>
                      <a:pt x="2463" y="1685"/>
                      <a:pt x="2463" y="1685"/>
                    </a:cubicBezTo>
                    <a:cubicBezTo>
                      <a:pt x="2463" y="1715"/>
                      <a:pt x="2463" y="1715"/>
                      <a:pt x="2463" y="1715"/>
                    </a:cubicBezTo>
                    <a:cubicBezTo>
                      <a:pt x="2463" y="1700"/>
                      <a:pt x="2465" y="1686"/>
                      <a:pt x="2467" y="1675"/>
                    </a:cubicBezTo>
                    <a:close/>
                    <a:moveTo>
                      <a:pt x="2474" y="1602"/>
                    </a:moveTo>
                    <a:lnTo>
                      <a:pt x="2474" y="1602"/>
                    </a:lnTo>
                    <a:cubicBezTo>
                      <a:pt x="2470" y="1608"/>
                      <a:pt x="2467" y="1616"/>
                      <a:pt x="2463" y="1624"/>
                    </a:cubicBezTo>
                    <a:cubicBezTo>
                      <a:pt x="2447" y="1704"/>
                      <a:pt x="2439" y="1742"/>
                      <a:pt x="2440" y="1742"/>
                    </a:cubicBezTo>
                    <a:cubicBezTo>
                      <a:pt x="2441" y="1742"/>
                      <a:pt x="2448" y="1712"/>
                      <a:pt x="2463" y="1654"/>
                    </a:cubicBezTo>
                    <a:cubicBezTo>
                      <a:pt x="2463" y="1639"/>
                      <a:pt x="2470" y="1617"/>
                      <a:pt x="2474" y="1602"/>
                    </a:cubicBezTo>
                    <a:close/>
                    <a:moveTo>
                      <a:pt x="244" y="226"/>
                    </a:moveTo>
                    <a:cubicBezTo>
                      <a:pt x="244" y="226"/>
                      <a:pt x="213" y="226"/>
                      <a:pt x="213" y="256"/>
                    </a:cubicBezTo>
                    <a:cubicBezTo>
                      <a:pt x="184" y="315"/>
                      <a:pt x="183" y="317"/>
                      <a:pt x="183" y="317"/>
                    </a:cubicBezTo>
                    <a:cubicBezTo>
                      <a:pt x="192" y="298"/>
                      <a:pt x="196" y="291"/>
                      <a:pt x="196" y="291"/>
                    </a:cubicBezTo>
                    <a:lnTo>
                      <a:pt x="196" y="291"/>
                    </a:lnTo>
                    <a:cubicBezTo>
                      <a:pt x="195" y="291"/>
                      <a:pt x="174" y="326"/>
                      <a:pt x="153" y="347"/>
                    </a:cubicBezTo>
                    <a:cubicBezTo>
                      <a:pt x="153" y="408"/>
                      <a:pt x="122" y="469"/>
                      <a:pt x="122" y="469"/>
                    </a:cubicBezTo>
                    <a:lnTo>
                      <a:pt x="92" y="560"/>
                    </a:lnTo>
                    <a:cubicBezTo>
                      <a:pt x="31" y="651"/>
                      <a:pt x="31" y="712"/>
                      <a:pt x="1" y="773"/>
                    </a:cubicBezTo>
                    <a:cubicBezTo>
                      <a:pt x="1" y="791"/>
                      <a:pt x="1" y="821"/>
                      <a:pt x="7" y="821"/>
                    </a:cubicBezTo>
                    <a:cubicBezTo>
                      <a:pt x="12" y="821"/>
                      <a:pt x="19" y="808"/>
                      <a:pt x="31" y="773"/>
                    </a:cubicBezTo>
                    <a:cubicBezTo>
                      <a:pt x="31" y="773"/>
                      <a:pt x="61" y="712"/>
                      <a:pt x="61" y="712"/>
                    </a:cubicBezTo>
                    <a:cubicBezTo>
                      <a:pt x="61" y="712"/>
                      <a:pt x="61" y="730"/>
                      <a:pt x="61" y="746"/>
                    </a:cubicBezTo>
                    <a:lnTo>
                      <a:pt x="61" y="746"/>
                    </a:lnTo>
                    <a:cubicBezTo>
                      <a:pt x="69" y="719"/>
                      <a:pt x="92" y="666"/>
                      <a:pt x="122" y="621"/>
                    </a:cubicBezTo>
                    <a:lnTo>
                      <a:pt x="122" y="621"/>
                    </a:lnTo>
                    <a:cubicBezTo>
                      <a:pt x="92" y="681"/>
                      <a:pt x="92" y="712"/>
                      <a:pt x="92" y="712"/>
                    </a:cubicBezTo>
                    <a:cubicBezTo>
                      <a:pt x="76" y="744"/>
                      <a:pt x="66" y="760"/>
                      <a:pt x="61" y="762"/>
                    </a:cubicBezTo>
                    <a:lnTo>
                      <a:pt x="61" y="762"/>
                    </a:lnTo>
                    <a:cubicBezTo>
                      <a:pt x="61" y="758"/>
                      <a:pt x="61" y="752"/>
                      <a:pt x="61" y="746"/>
                    </a:cubicBezTo>
                    <a:lnTo>
                      <a:pt x="61" y="746"/>
                    </a:lnTo>
                    <a:cubicBezTo>
                      <a:pt x="58" y="757"/>
                      <a:pt x="58" y="763"/>
                      <a:pt x="60" y="763"/>
                    </a:cubicBezTo>
                    <a:cubicBezTo>
                      <a:pt x="60" y="763"/>
                      <a:pt x="61" y="763"/>
                      <a:pt x="61" y="762"/>
                    </a:cubicBezTo>
                    <a:lnTo>
                      <a:pt x="61" y="762"/>
                    </a:lnTo>
                    <a:cubicBezTo>
                      <a:pt x="61" y="769"/>
                      <a:pt x="61" y="773"/>
                      <a:pt x="61" y="773"/>
                    </a:cubicBezTo>
                    <a:cubicBezTo>
                      <a:pt x="31" y="833"/>
                      <a:pt x="31" y="833"/>
                      <a:pt x="61" y="833"/>
                    </a:cubicBezTo>
                    <a:cubicBezTo>
                      <a:pt x="61" y="864"/>
                      <a:pt x="92" y="864"/>
                      <a:pt x="61" y="894"/>
                    </a:cubicBezTo>
                    <a:cubicBezTo>
                      <a:pt x="61" y="955"/>
                      <a:pt x="61" y="955"/>
                      <a:pt x="61" y="955"/>
                    </a:cubicBezTo>
                    <a:cubicBezTo>
                      <a:pt x="61" y="925"/>
                      <a:pt x="92" y="925"/>
                      <a:pt x="122" y="925"/>
                    </a:cubicBezTo>
                    <a:cubicBezTo>
                      <a:pt x="135" y="937"/>
                      <a:pt x="142" y="945"/>
                      <a:pt x="149" y="945"/>
                    </a:cubicBezTo>
                    <a:cubicBezTo>
                      <a:pt x="158" y="945"/>
                      <a:pt x="165" y="930"/>
                      <a:pt x="183" y="894"/>
                    </a:cubicBezTo>
                    <a:cubicBezTo>
                      <a:pt x="183" y="955"/>
                      <a:pt x="183" y="955"/>
                      <a:pt x="183" y="955"/>
                    </a:cubicBezTo>
                    <a:cubicBezTo>
                      <a:pt x="213" y="925"/>
                      <a:pt x="213" y="925"/>
                      <a:pt x="213" y="925"/>
                    </a:cubicBezTo>
                    <a:lnTo>
                      <a:pt x="213" y="925"/>
                    </a:lnTo>
                    <a:cubicBezTo>
                      <a:pt x="183" y="985"/>
                      <a:pt x="183" y="985"/>
                      <a:pt x="213" y="985"/>
                    </a:cubicBezTo>
                    <a:cubicBezTo>
                      <a:pt x="213" y="985"/>
                      <a:pt x="213" y="985"/>
                      <a:pt x="244" y="925"/>
                    </a:cubicBezTo>
                    <a:cubicBezTo>
                      <a:pt x="244" y="925"/>
                      <a:pt x="244" y="955"/>
                      <a:pt x="244" y="985"/>
                    </a:cubicBezTo>
                    <a:cubicBezTo>
                      <a:pt x="244" y="1004"/>
                      <a:pt x="244" y="1011"/>
                      <a:pt x="245" y="1011"/>
                    </a:cubicBezTo>
                    <a:cubicBezTo>
                      <a:pt x="247" y="1011"/>
                      <a:pt x="253" y="976"/>
                      <a:pt x="274" y="955"/>
                    </a:cubicBezTo>
                    <a:cubicBezTo>
                      <a:pt x="305" y="894"/>
                      <a:pt x="305" y="864"/>
                      <a:pt x="335" y="864"/>
                    </a:cubicBezTo>
                    <a:lnTo>
                      <a:pt x="335" y="864"/>
                    </a:lnTo>
                    <a:lnTo>
                      <a:pt x="274" y="955"/>
                    </a:lnTo>
                    <a:cubicBezTo>
                      <a:pt x="274" y="1016"/>
                      <a:pt x="274" y="1016"/>
                      <a:pt x="274" y="1016"/>
                    </a:cubicBezTo>
                    <a:cubicBezTo>
                      <a:pt x="292" y="980"/>
                      <a:pt x="299" y="965"/>
                      <a:pt x="309" y="965"/>
                    </a:cubicBezTo>
                    <a:cubicBezTo>
                      <a:pt x="315" y="965"/>
                      <a:pt x="322" y="973"/>
                      <a:pt x="335" y="985"/>
                    </a:cubicBezTo>
                    <a:cubicBezTo>
                      <a:pt x="365" y="985"/>
                      <a:pt x="365" y="985"/>
                      <a:pt x="396" y="955"/>
                    </a:cubicBezTo>
                    <a:lnTo>
                      <a:pt x="396" y="955"/>
                    </a:lnTo>
                    <a:cubicBezTo>
                      <a:pt x="375" y="1060"/>
                      <a:pt x="368" y="1092"/>
                      <a:pt x="376" y="1092"/>
                    </a:cubicBezTo>
                    <a:cubicBezTo>
                      <a:pt x="380" y="1092"/>
                      <a:pt x="386" y="1086"/>
                      <a:pt x="396" y="1077"/>
                    </a:cubicBezTo>
                    <a:cubicBezTo>
                      <a:pt x="396" y="1077"/>
                      <a:pt x="396" y="1016"/>
                      <a:pt x="426" y="955"/>
                    </a:cubicBezTo>
                    <a:lnTo>
                      <a:pt x="426" y="955"/>
                    </a:lnTo>
                    <a:cubicBezTo>
                      <a:pt x="413" y="1008"/>
                      <a:pt x="417" y="1032"/>
                      <a:pt x="429" y="1032"/>
                    </a:cubicBezTo>
                    <a:cubicBezTo>
                      <a:pt x="443" y="1032"/>
                      <a:pt x="470" y="993"/>
                      <a:pt x="487" y="925"/>
                    </a:cubicBezTo>
                    <a:cubicBezTo>
                      <a:pt x="487" y="955"/>
                      <a:pt x="487" y="955"/>
                      <a:pt x="487" y="985"/>
                    </a:cubicBezTo>
                    <a:cubicBezTo>
                      <a:pt x="457" y="1046"/>
                      <a:pt x="457" y="1046"/>
                      <a:pt x="487" y="1046"/>
                    </a:cubicBezTo>
                    <a:cubicBezTo>
                      <a:pt x="499" y="1010"/>
                      <a:pt x="506" y="998"/>
                      <a:pt x="511" y="998"/>
                    </a:cubicBezTo>
                    <a:cubicBezTo>
                      <a:pt x="517" y="998"/>
                      <a:pt x="517" y="1028"/>
                      <a:pt x="517" y="1046"/>
                    </a:cubicBezTo>
                    <a:cubicBezTo>
                      <a:pt x="487" y="1107"/>
                      <a:pt x="487" y="1107"/>
                      <a:pt x="487" y="1107"/>
                    </a:cubicBezTo>
                    <a:cubicBezTo>
                      <a:pt x="511" y="1071"/>
                      <a:pt x="525" y="1059"/>
                      <a:pt x="532" y="1059"/>
                    </a:cubicBezTo>
                    <a:cubicBezTo>
                      <a:pt x="543" y="1059"/>
                      <a:pt x="536" y="1089"/>
                      <a:pt x="517" y="1107"/>
                    </a:cubicBezTo>
                    <a:cubicBezTo>
                      <a:pt x="517" y="1107"/>
                      <a:pt x="517" y="1107"/>
                      <a:pt x="517" y="1137"/>
                    </a:cubicBezTo>
                    <a:cubicBezTo>
                      <a:pt x="548" y="1077"/>
                      <a:pt x="548" y="1077"/>
                      <a:pt x="548" y="1077"/>
                    </a:cubicBezTo>
                    <a:cubicBezTo>
                      <a:pt x="578" y="1077"/>
                      <a:pt x="578" y="1077"/>
                      <a:pt x="578" y="1046"/>
                    </a:cubicBezTo>
                    <a:cubicBezTo>
                      <a:pt x="589" y="1025"/>
                      <a:pt x="599" y="1004"/>
                      <a:pt x="608" y="985"/>
                    </a:cubicBezTo>
                    <a:lnTo>
                      <a:pt x="608" y="985"/>
                    </a:lnTo>
                    <a:cubicBezTo>
                      <a:pt x="578" y="1046"/>
                      <a:pt x="609" y="1046"/>
                      <a:pt x="609" y="1046"/>
                    </a:cubicBezTo>
                    <a:cubicBezTo>
                      <a:pt x="639" y="1046"/>
                      <a:pt x="639" y="1046"/>
                      <a:pt x="609" y="1107"/>
                    </a:cubicBezTo>
                    <a:lnTo>
                      <a:pt x="639" y="1046"/>
                    </a:lnTo>
                    <a:cubicBezTo>
                      <a:pt x="652" y="1034"/>
                      <a:pt x="659" y="1026"/>
                      <a:pt x="661" y="1026"/>
                    </a:cubicBezTo>
                    <a:cubicBezTo>
                      <a:pt x="664" y="1026"/>
                      <a:pt x="657" y="1041"/>
                      <a:pt x="639" y="1077"/>
                    </a:cubicBezTo>
                    <a:cubicBezTo>
                      <a:pt x="639" y="1092"/>
                      <a:pt x="639" y="1099"/>
                      <a:pt x="643" y="1099"/>
                    </a:cubicBezTo>
                    <a:cubicBezTo>
                      <a:pt x="647" y="1099"/>
                      <a:pt x="654" y="1092"/>
                      <a:pt x="669" y="1077"/>
                    </a:cubicBezTo>
                    <a:lnTo>
                      <a:pt x="669" y="1077"/>
                    </a:lnTo>
                    <a:cubicBezTo>
                      <a:pt x="653" y="1125"/>
                      <a:pt x="654" y="1157"/>
                      <a:pt x="663" y="1157"/>
                    </a:cubicBezTo>
                    <a:cubicBezTo>
                      <a:pt x="668" y="1157"/>
                      <a:pt x="674" y="1150"/>
                      <a:pt x="680" y="1136"/>
                    </a:cubicBezTo>
                    <a:lnTo>
                      <a:pt x="680" y="1136"/>
                    </a:lnTo>
                    <a:cubicBezTo>
                      <a:pt x="684" y="1137"/>
                      <a:pt x="690" y="1137"/>
                      <a:pt x="700" y="1137"/>
                    </a:cubicBezTo>
                    <a:cubicBezTo>
                      <a:pt x="700" y="1122"/>
                      <a:pt x="707" y="1115"/>
                      <a:pt x="711" y="1115"/>
                    </a:cubicBezTo>
                    <a:lnTo>
                      <a:pt x="711" y="1115"/>
                    </a:lnTo>
                    <a:cubicBezTo>
                      <a:pt x="715" y="1115"/>
                      <a:pt x="715" y="1122"/>
                      <a:pt x="700" y="1137"/>
                    </a:cubicBezTo>
                    <a:cubicBezTo>
                      <a:pt x="730" y="1107"/>
                      <a:pt x="730" y="1107"/>
                      <a:pt x="730" y="1107"/>
                    </a:cubicBezTo>
                    <a:cubicBezTo>
                      <a:pt x="730" y="1107"/>
                      <a:pt x="730" y="1107"/>
                      <a:pt x="760" y="1046"/>
                    </a:cubicBezTo>
                    <a:cubicBezTo>
                      <a:pt x="790" y="1017"/>
                      <a:pt x="791" y="1016"/>
                      <a:pt x="791" y="1016"/>
                    </a:cubicBezTo>
                    <a:lnTo>
                      <a:pt x="791" y="1016"/>
                    </a:lnTo>
                    <a:cubicBezTo>
                      <a:pt x="791" y="1016"/>
                      <a:pt x="760" y="1046"/>
                      <a:pt x="760" y="1107"/>
                    </a:cubicBezTo>
                    <a:cubicBezTo>
                      <a:pt x="760" y="1107"/>
                      <a:pt x="760" y="1107"/>
                      <a:pt x="791" y="1077"/>
                    </a:cubicBezTo>
                    <a:lnTo>
                      <a:pt x="791" y="1077"/>
                    </a:lnTo>
                    <a:cubicBezTo>
                      <a:pt x="770" y="1098"/>
                      <a:pt x="749" y="1133"/>
                      <a:pt x="748" y="1133"/>
                    </a:cubicBezTo>
                    <a:cubicBezTo>
                      <a:pt x="748" y="1133"/>
                      <a:pt x="751" y="1127"/>
                      <a:pt x="759" y="1110"/>
                    </a:cubicBezTo>
                    <a:lnTo>
                      <a:pt x="759" y="1110"/>
                    </a:lnTo>
                    <a:cubicBezTo>
                      <a:pt x="746" y="1136"/>
                      <a:pt x="739" y="1149"/>
                      <a:pt x="741" y="1149"/>
                    </a:cubicBezTo>
                    <a:cubicBezTo>
                      <a:pt x="742" y="1149"/>
                      <a:pt x="757" y="1127"/>
                      <a:pt x="791" y="1077"/>
                    </a:cubicBezTo>
                    <a:cubicBezTo>
                      <a:pt x="791" y="1137"/>
                      <a:pt x="791" y="1137"/>
                      <a:pt x="791" y="1137"/>
                    </a:cubicBezTo>
                    <a:cubicBezTo>
                      <a:pt x="791" y="1151"/>
                      <a:pt x="791" y="1165"/>
                      <a:pt x="794" y="1165"/>
                    </a:cubicBezTo>
                    <a:cubicBezTo>
                      <a:pt x="797" y="1165"/>
                      <a:pt x="804" y="1144"/>
                      <a:pt x="821" y="1077"/>
                    </a:cubicBezTo>
                    <a:cubicBezTo>
                      <a:pt x="836" y="1061"/>
                      <a:pt x="844" y="1054"/>
                      <a:pt x="848" y="1054"/>
                    </a:cubicBezTo>
                    <a:cubicBezTo>
                      <a:pt x="852" y="1054"/>
                      <a:pt x="852" y="1061"/>
                      <a:pt x="852" y="1077"/>
                    </a:cubicBezTo>
                    <a:cubicBezTo>
                      <a:pt x="839" y="1102"/>
                      <a:pt x="829" y="1122"/>
                      <a:pt x="821" y="1137"/>
                    </a:cubicBezTo>
                    <a:cubicBezTo>
                      <a:pt x="836" y="1107"/>
                      <a:pt x="844" y="1099"/>
                      <a:pt x="848" y="1099"/>
                    </a:cubicBezTo>
                    <a:cubicBezTo>
                      <a:pt x="852" y="1099"/>
                      <a:pt x="852" y="1107"/>
                      <a:pt x="852" y="1107"/>
                    </a:cubicBezTo>
                    <a:lnTo>
                      <a:pt x="882" y="1061"/>
                    </a:lnTo>
                    <a:lnTo>
                      <a:pt x="882" y="1061"/>
                    </a:lnTo>
                    <a:lnTo>
                      <a:pt x="882" y="1107"/>
                    </a:lnTo>
                    <a:lnTo>
                      <a:pt x="852" y="1107"/>
                    </a:lnTo>
                    <a:cubicBezTo>
                      <a:pt x="821" y="1137"/>
                      <a:pt x="852" y="1168"/>
                      <a:pt x="882" y="1168"/>
                    </a:cubicBezTo>
                    <a:cubicBezTo>
                      <a:pt x="882" y="1168"/>
                      <a:pt x="912" y="1137"/>
                      <a:pt x="912" y="1077"/>
                    </a:cubicBezTo>
                    <a:cubicBezTo>
                      <a:pt x="940" y="1035"/>
                      <a:pt x="949" y="1019"/>
                      <a:pt x="950" y="1019"/>
                    </a:cubicBezTo>
                    <a:cubicBezTo>
                      <a:pt x="952" y="1019"/>
                      <a:pt x="943" y="1043"/>
                      <a:pt x="943" y="1077"/>
                    </a:cubicBezTo>
                    <a:cubicBezTo>
                      <a:pt x="943" y="1077"/>
                      <a:pt x="943" y="1077"/>
                      <a:pt x="943" y="1077"/>
                    </a:cubicBezTo>
                    <a:lnTo>
                      <a:pt x="943" y="1077"/>
                    </a:lnTo>
                    <a:cubicBezTo>
                      <a:pt x="943" y="1120"/>
                      <a:pt x="928" y="1163"/>
                      <a:pt x="930" y="1163"/>
                    </a:cubicBezTo>
                    <a:cubicBezTo>
                      <a:pt x="930" y="1163"/>
                      <a:pt x="934" y="1155"/>
                      <a:pt x="943" y="1137"/>
                    </a:cubicBezTo>
                    <a:lnTo>
                      <a:pt x="943" y="1137"/>
                    </a:lnTo>
                    <a:cubicBezTo>
                      <a:pt x="943" y="1137"/>
                      <a:pt x="943" y="1137"/>
                      <a:pt x="943" y="1137"/>
                    </a:cubicBezTo>
                    <a:cubicBezTo>
                      <a:pt x="973" y="1092"/>
                      <a:pt x="988" y="1069"/>
                      <a:pt x="992" y="1069"/>
                    </a:cubicBezTo>
                    <a:cubicBezTo>
                      <a:pt x="996" y="1069"/>
                      <a:pt x="988" y="1092"/>
                      <a:pt x="973" y="1137"/>
                    </a:cubicBezTo>
                    <a:cubicBezTo>
                      <a:pt x="961" y="1186"/>
                      <a:pt x="959" y="1205"/>
                      <a:pt x="962" y="1205"/>
                    </a:cubicBezTo>
                    <a:cubicBezTo>
                      <a:pt x="967" y="1205"/>
                      <a:pt x="985" y="1162"/>
                      <a:pt x="1004" y="1107"/>
                    </a:cubicBezTo>
                    <a:cubicBezTo>
                      <a:pt x="1023" y="1049"/>
                      <a:pt x="1030" y="1028"/>
                      <a:pt x="1033" y="1028"/>
                    </a:cubicBezTo>
                    <a:cubicBezTo>
                      <a:pt x="1034" y="1028"/>
                      <a:pt x="1034" y="1035"/>
                      <a:pt x="1034" y="1046"/>
                    </a:cubicBezTo>
                    <a:cubicBezTo>
                      <a:pt x="1004" y="1107"/>
                      <a:pt x="1004" y="1107"/>
                      <a:pt x="1004" y="1107"/>
                    </a:cubicBezTo>
                    <a:cubicBezTo>
                      <a:pt x="1004" y="1107"/>
                      <a:pt x="1004" y="1107"/>
                      <a:pt x="1004" y="1168"/>
                    </a:cubicBezTo>
                    <a:cubicBezTo>
                      <a:pt x="1004" y="1168"/>
                      <a:pt x="1004" y="1168"/>
                      <a:pt x="1034" y="1107"/>
                    </a:cubicBezTo>
                    <a:cubicBezTo>
                      <a:pt x="1045" y="1075"/>
                      <a:pt x="1052" y="1062"/>
                      <a:pt x="1055" y="1062"/>
                    </a:cubicBezTo>
                    <a:cubicBezTo>
                      <a:pt x="1059" y="1062"/>
                      <a:pt x="1057" y="1082"/>
                      <a:pt x="1050" y="1112"/>
                    </a:cubicBezTo>
                    <a:lnTo>
                      <a:pt x="1050" y="1112"/>
                    </a:lnTo>
                    <a:cubicBezTo>
                      <a:pt x="1056" y="1102"/>
                      <a:pt x="1060" y="1094"/>
                      <a:pt x="1064" y="1085"/>
                    </a:cubicBezTo>
                    <a:lnTo>
                      <a:pt x="1064" y="1085"/>
                    </a:lnTo>
                    <a:cubicBezTo>
                      <a:pt x="1064" y="1107"/>
                      <a:pt x="1064" y="1110"/>
                      <a:pt x="1064" y="1137"/>
                    </a:cubicBezTo>
                    <a:cubicBezTo>
                      <a:pt x="1075" y="1106"/>
                      <a:pt x="1082" y="1092"/>
                      <a:pt x="1084" y="1092"/>
                    </a:cubicBezTo>
                    <a:cubicBezTo>
                      <a:pt x="1086" y="1092"/>
                      <a:pt x="1083" y="1107"/>
                      <a:pt x="1072" y="1130"/>
                    </a:cubicBezTo>
                    <a:lnTo>
                      <a:pt x="1072" y="1130"/>
                    </a:lnTo>
                    <a:cubicBezTo>
                      <a:pt x="1070" y="1132"/>
                      <a:pt x="1067" y="1134"/>
                      <a:pt x="1064" y="1137"/>
                    </a:cubicBezTo>
                    <a:cubicBezTo>
                      <a:pt x="1064" y="1140"/>
                      <a:pt x="1064" y="1144"/>
                      <a:pt x="1064" y="1147"/>
                    </a:cubicBezTo>
                    <a:lnTo>
                      <a:pt x="1064" y="1147"/>
                    </a:lnTo>
                    <a:cubicBezTo>
                      <a:pt x="1057" y="1162"/>
                      <a:pt x="1047" y="1179"/>
                      <a:pt x="1034" y="1198"/>
                    </a:cubicBezTo>
                    <a:cubicBezTo>
                      <a:pt x="1034" y="1229"/>
                      <a:pt x="1034" y="1229"/>
                      <a:pt x="1034" y="1259"/>
                    </a:cubicBezTo>
                    <a:lnTo>
                      <a:pt x="1064" y="1198"/>
                    </a:lnTo>
                    <a:cubicBezTo>
                      <a:pt x="1064" y="1198"/>
                      <a:pt x="1064" y="1198"/>
                      <a:pt x="1064" y="1259"/>
                    </a:cubicBezTo>
                    <a:cubicBezTo>
                      <a:pt x="1064" y="1259"/>
                      <a:pt x="1095" y="1259"/>
                      <a:pt x="1095" y="1229"/>
                    </a:cubicBezTo>
                    <a:cubicBezTo>
                      <a:pt x="1125" y="1229"/>
                      <a:pt x="1125" y="1229"/>
                      <a:pt x="1095" y="1289"/>
                    </a:cubicBezTo>
                    <a:cubicBezTo>
                      <a:pt x="1125" y="1229"/>
                      <a:pt x="1125" y="1229"/>
                      <a:pt x="1125" y="1229"/>
                    </a:cubicBezTo>
                    <a:cubicBezTo>
                      <a:pt x="1156" y="1198"/>
                      <a:pt x="1156" y="1198"/>
                      <a:pt x="1156" y="1198"/>
                    </a:cubicBezTo>
                    <a:cubicBezTo>
                      <a:pt x="1156" y="1198"/>
                      <a:pt x="1156" y="1229"/>
                      <a:pt x="1156" y="1229"/>
                    </a:cubicBezTo>
                    <a:cubicBezTo>
                      <a:pt x="1156" y="1241"/>
                      <a:pt x="1156" y="1249"/>
                      <a:pt x="1158" y="1249"/>
                    </a:cubicBezTo>
                    <a:cubicBezTo>
                      <a:pt x="1161" y="1249"/>
                      <a:pt x="1168" y="1234"/>
                      <a:pt x="1186" y="1198"/>
                    </a:cubicBezTo>
                    <a:cubicBezTo>
                      <a:pt x="1186" y="1198"/>
                      <a:pt x="1186" y="1259"/>
                      <a:pt x="1186" y="1259"/>
                    </a:cubicBezTo>
                    <a:cubicBezTo>
                      <a:pt x="1186" y="1259"/>
                      <a:pt x="1186" y="1259"/>
                      <a:pt x="1216" y="1198"/>
                    </a:cubicBezTo>
                    <a:lnTo>
                      <a:pt x="1216" y="1198"/>
                    </a:lnTo>
                    <a:cubicBezTo>
                      <a:pt x="1199" y="1269"/>
                      <a:pt x="1191" y="1299"/>
                      <a:pt x="1194" y="1299"/>
                    </a:cubicBezTo>
                    <a:cubicBezTo>
                      <a:pt x="1196" y="1299"/>
                      <a:pt x="1204" y="1284"/>
                      <a:pt x="1216" y="1259"/>
                    </a:cubicBezTo>
                    <a:cubicBezTo>
                      <a:pt x="1247" y="1229"/>
                      <a:pt x="1247" y="1229"/>
                      <a:pt x="1247" y="1229"/>
                    </a:cubicBezTo>
                    <a:lnTo>
                      <a:pt x="1247" y="1229"/>
                    </a:lnTo>
                    <a:cubicBezTo>
                      <a:pt x="1247" y="1229"/>
                      <a:pt x="1247" y="1229"/>
                      <a:pt x="1216" y="1289"/>
                    </a:cubicBezTo>
                    <a:lnTo>
                      <a:pt x="1247" y="1289"/>
                    </a:lnTo>
                    <a:cubicBezTo>
                      <a:pt x="1260" y="1238"/>
                      <a:pt x="1267" y="1219"/>
                      <a:pt x="1271" y="1219"/>
                    </a:cubicBezTo>
                    <a:cubicBezTo>
                      <a:pt x="1277" y="1219"/>
                      <a:pt x="1277" y="1254"/>
                      <a:pt x="1277" y="1289"/>
                    </a:cubicBezTo>
                    <a:cubicBezTo>
                      <a:pt x="1277" y="1289"/>
                      <a:pt x="1277" y="1289"/>
                      <a:pt x="1277" y="1259"/>
                    </a:cubicBezTo>
                    <a:cubicBezTo>
                      <a:pt x="1308" y="1198"/>
                      <a:pt x="1323" y="1168"/>
                      <a:pt x="1327" y="1168"/>
                    </a:cubicBezTo>
                    <a:cubicBezTo>
                      <a:pt x="1329" y="1168"/>
                      <a:pt x="1326" y="1185"/>
                      <a:pt x="1318" y="1219"/>
                    </a:cubicBezTo>
                    <a:lnTo>
                      <a:pt x="1318" y="1219"/>
                    </a:lnTo>
                    <a:cubicBezTo>
                      <a:pt x="1317" y="1219"/>
                      <a:pt x="1317" y="1219"/>
                      <a:pt x="1317" y="1219"/>
                    </a:cubicBezTo>
                    <a:cubicBezTo>
                      <a:pt x="1313" y="1219"/>
                      <a:pt x="1308" y="1234"/>
                      <a:pt x="1308" y="1259"/>
                    </a:cubicBezTo>
                    <a:cubicBezTo>
                      <a:pt x="1311" y="1244"/>
                      <a:pt x="1315" y="1231"/>
                      <a:pt x="1318" y="1219"/>
                    </a:cubicBezTo>
                    <a:lnTo>
                      <a:pt x="1318" y="1219"/>
                    </a:lnTo>
                    <a:cubicBezTo>
                      <a:pt x="1323" y="1222"/>
                      <a:pt x="1325" y="1252"/>
                      <a:pt x="1308" y="1320"/>
                    </a:cubicBezTo>
                    <a:cubicBezTo>
                      <a:pt x="1338" y="1320"/>
                      <a:pt x="1368" y="1289"/>
                      <a:pt x="1368" y="1289"/>
                    </a:cubicBezTo>
                    <a:cubicBezTo>
                      <a:pt x="1368" y="1289"/>
                      <a:pt x="1368" y="1289"/>
                      <a:pt x="1368" y="1350"/>
                    </a:cubicBezTo>
                    <a:cubicBezTo>
                      <a:pt x="1368" y="1350"/>
                      <a:pt x="1368" y="1350"/>
                      <a:pt x="1399" y="1289"/>
                    </a:cubicBezTo>
                    <a:cubicBezTo>
                      <a:pt x="1399" y="1274"/>
                      <a:pt x="1406" y="1267"/>
                      <a:pt x="1410" y="1267"/>
                    </a:cubicBezTo>
                    <a:cubicBezTo>
                      <a:pt x="1414" y="1267"/>
                      <a:pt x="1414" y="1274"/>
                      <a:pt x="1399" y="1289"/>
                    </a:cubicBezTo>
                    <a:cubicBezTo>
                      <a:pt x="1429" y="1259"/>
                      <a:pt x="1429" y="1259"/>
                      <a:pt x="1429" y="1259"/>
                    </a:cubicBezTo>
                    <a:lnTo>
                      <a:pt x="1429" y="1259"/>
                    </a:lnTo>
                    <a:cubicBezTo>
                      <a:pt x="1429" y="1284"/>
                      <a:pt x="1409" y="1328"/>
                      <a:pt x="1418" y="1328"/>
                    </a:cubicBezTo>
                    <a:cubicBezTo>
                      <a:pt x="1420" y="1328"/>
                      <a:pt x="1423" y="1326"/>
                      <a:pt x="1429" y="1320"/>
                    </a:cubicBezTo>
                    <a:cubicBezTo>
                      <a:pt x="1429" y="1259"/>
                      <a:pt x="1429" y="1259"/>
                      <a:pt x="1460" y="1259"/>
                    </a:cubicBezTo>
                    <a:cubicBezTo>
                      <a:pt x="1437" y="1303"/>
                      <a:pt x="1497" y="1332"/>
                      <a:pt x="1530" y="1332"/>
                    </a:cubicBezTo>
                    <a:cubicBezTo>
                      <a:pt x="1542" y="1332"/>
                      <a:pt x="1551" y="1328"/>
                      <a:pt x="1551" y="1320"/>
                    </a:cubicBezTo>
                    <a:lnTo>
                      <a:pt x="1581" y="1320"/>
                    </a:lnTo>
                    <a:cubicBezTo>
                      <a:pt x="1567" y="1361"/>
                      <a:pt x="1566" y="1377"/>
                      <a:pt x="1572" y="1377"/>
                    </a:cubicBezTo>
                    <a:cubicBezTo>
                      <a:pt x="1578" y="1377"/>
                      <a:pt x="1595" y="1353"/>
                      <a:pt x="1612" y="1320"/>
                    </a:cubicBezTo>
                    <a:cubicBezTo>
                      <a:pt x="1613" y="1319"/>
                      <a:pt x="1613" y="1318"/>
                      <a:pt x="1614" y="1317"/>
                    </a:cubicBezTo>
                    <a:lnTo>
                      <a:pt x="1614" y="1317"/>
                    </a:lnTo>
                    <a:cubicBezTo>
                      <a:pt x="1613" y="1328"/>
                      <a:pt x="1612" y="1339"/>
                      <a:pt x="1612" y="1350"/>
                    </a:cubicBezTo>
                    <a:lnTo>
                      <a:pt x="1622" y="1310"/>
                    </a:lnTo>
                    <a:lnTo>
                      <a:pt x="1622" y="1310"/>
                    </a:lnTo>
                    <a:cubicBezTo>
                      <a:pt x="1619" y="1312"/>
                      <a:pt x="1617" y="1314"/>
                      <a:pt x="1614" y="1317"/>
                    </a:cubicBezTo>
                    <a:lnTo>
                      <a:pt x="1614" y="1317"/>
                    </a:lnTo>
                    <a:cubicBezTo>
                      <a:pt x="1622" y="1269"/>
                      <a:pt x="1642" y="1229"/>
                      <a:pt x="1642" y="1229"/>
                    </a:cubicBezTo>
                    <a:lnTo>
                      <a:pt x="1642" y="1229"/>
                    </a:lnTo>
                    <a:lnTo>
                      <a:pt x="1622" y="1310"/>
                    </a:lnTo>
                    <a:lnTo>
                      <a:pt x="1622" y="1310"/>
                    </a:lnTo>
                    <a:cubicBezTo>
                      <a:pt x="1642" y="1290"/>
                      <a:pt x="1642" y="1289"/>
                      <a:pt x="1642" y="1289"/>
                    </a:cubicBezTo>
                    <a:lnTo>
                      <a:pt x="1642" y="1289"/>
                    </a:lnTo>
                    <a:cubicBezTo>
                      <a:pt x="1623" y="1347"/>
                      <a:pt x="1616" y="1368"/>
                      <a:pt x="1621" y="1368"/>
                    </a:cubicBezTo>
                    <a:cubicBezTo>
                      <a:pt x="1624" y="1368"/>
                      <a:pt x="1631" y="1361"/>
                      <a:pt x="1642" y="1350"/>
                    </a:cubicBezTo>
                    <a:lnTo>
                      <a:pt x="1642" y="1350"/>
                    </a:lnTo>
                    <a:cubicBezTo>
                      <a:pt x="1629" y="1390"/>
                      <a:pt x="1621" y="1412"/>
                      <a:pt x="1622" y="1412"/>
                    </a:cubicBezTo>
                    <a:cubicBezTo>
                      <a:pt x="1623" y="1412"/>
                      <a:pt x="1638" y="1375"/>
                      <a:pt x="1672" y="1289"/>
                    </a:cubicBezTo>
                    <a:cubicBezTo>
                      <a:pt x="1685" y="1277"/>
                      <a:pt x="1692" y="1269"/>
                      <a:pt x="1694" y="1269"/>
                    </a:cubicBezTo>
                    <a:cubicBezTo>
                      <a:pt x="1698" y="1269"/>
                      <a:pt x="1690" y="1284"/>
                      <a:pt x="1672" y="1320"/>
                    </a:cubicBezTo>
                    <a:cubicBezTo>
                      <a:pt x="1656" y="1370"/>
                      <a:pt x="1648" y="1393"/>
                      <a:pt x="1650" y="1393"/>
                    </a:cubicBezTo>
                    <a:cubicBezTo>
                      <a:pt x="1651" y="1393"/>
                      <a:pt x="1659" y="1377"/>
                      <a:pt x="1672" y="1350"/>
                    </a:cubicBezTo>
                    <a:lnTo>
                      <a:pt x="1672" y="1350"/>
                    </a:lnTo>
                    <a:cubicBezTo>
                      <a:pt x="1656" y="1415"/>
                      <a:pt x="1649" y="1446"/>
                      <a:pt x="1654" y="1446"/>
                    </a:cubicBezTo>
                    <a:cubicBezTo>
                      <a:pt x="1659" y="1446"/>
                      <a:pt x="1675" y="1423"/>
                      <a:pt x="1703" y="1381"/>
                    </a:cubicBezTo>
                    <a:cubicBezTo>
                      <a:pt x="1717" y="1324"/>
                      <a:pt x="1724" y="1300"/>
                      <a:pt x="1725" y="1300"/>
                    </a:cubicBezTo>
                    <a:lnTo>
                      <a:pt x="1725" y="1300"/>
                    </a:lnTo>
                    <a:cubicBezTo>
                      <a:pt x="1727" y="1300"/>
                      <a:pt x="1719" y="1332"/>
                      <a:pt x="1703" y="1381"/>
                    </a:cubicBezTo>
                    <a:cubicBezTo>
                      <a:pt x="1703" y="1381"/>
                      <a:pt x="1703" y="1408"/>
                      <a:pt x="1712" y="1408"/>
                    </a:cubicBezTo>
                    <a:cubicBezTo>
                      <a:pt x="1716" y="1408"/>
                      <a:pt x="1723" y="1401"/>
                      <a:pt x="1733" y="1381"/>
                    </a:cubicBezTo>
                    <a:lnTo>
                      <a:pt x="1733" y="1381"/>
                    </a:lnTo>
                    <a:lnTo>
                      <a:pt x="1733" y="1381"/>
                    </a:lnTo>
                    <a:cubicBezTo>
                      <a:pt x="1733" y="1381"/>
                      <a:pt x="1733" y="1441"/>
                      <a:pt x="1764" y="1472"/>
                    </a:cubicBezTo>
                    <a:cubicBezTo>
                      <a:pt x="1794" y="1472"/>
                      <a:pt x="1794" y="1472"/>
                      <a:pt x="1824" y="1441"/>
                    </a:cubicBezTo>
                    <a:cubicBezTo>
                      <a:pt x="1824" y="1441"/>
                      <a:pt x="1824" y="1472"/>
                      <a:pt x="1824" y="1502"/>
                    </a:cubicBezTo>
                    <a:cubicBezTo>
                      <a:pt x="1824" y="1502"/>
                      <a:pt x="1824" y="1502"/>
                      <a:pt x="1824" y="1533"/>
                    </a:cubicBezTo>
                    <a:cubicBezTo>
                      <a:pt x="1840" y="1487"/>
                      <a:pt x="1855" y="1472"/>
                      <a:pt x="1866" y="1472"/>
                    </a:cubicBezTo>
                    <a:cubicBezTo>
                      <a:pt x="1878" y="1472"/>
                      <a:pt x="1885" y="1487"/>
                      <a:pt x="1885" y="1502"/>
                    </a:cubicBezTo>
                    <a:cubicBezTo>
                      <a:pt x="1885" y="1502"/>
                      <a:pt x="1885" y="1502"/>
                      <a:pt x="1916" y="1472"/>
                    </a:cubicBezTo>
                    <a:cubicBezTo>
                      <a:pt x="1916" y="1494"/>
                      <a:pt x="1916" y="1516"/>
                      <a:pt x="1917" y="1530"/>
                    </a:cubicBezTo>
                    <a:lnTo>
                      <a:pt x="1917" y="1530"/>
                    </a:lnTo>
                    <a:lnTo>
                      <a:pt x="1916" y="1533"/>
                    </a:lnTo>
                    <a:cubicBezTo>
                      <a:pt x="1916" y="1551"/>
                      <a:pt x="1916" y="1559"/>
                      <a:pt x="1916" y="1559"/>
                    </a:cubicBezTo>
                    <a:cubicBezTo>
                      <a:pt x="1917" y="1559"/>
                      <a:pt x="1919" y="1551"/>
                      <a:pt x="1923" y="1541"/>
                    </a:cubicBezTo>
                    <a:lnTo>
                      <a:pt x="1923" y="1541"/>
                    </a:lnTo>
                    <a:cubicBezTo>
                      <a:pt x="1925" y="1539"/>
                      <a:pt x="1928" y="1533"/>
                      <a:pt x="1932" y="1520"/>
                    </a:cubicBezTo>
                    <a:lnTo>
                      <a:pt x="1932" y="1520"/>
                    </a:lnTo>
                    <a:cubicBezTo>
                      <a:pt x="1936" y="1514"/>
                      <a:pt x="1941" y="1508"/>
                      <a:pt x="1946" y="1502"/>
                    </a:cubicBezTo>
                    <a:cubicBezTo>
                      <a:pt x="1960" y="1445"/>
                      <a:pt x="1968" y="1414"/>
                      <a:pt x="1969" y="1414"/>
                    </a:cubicBezTo>
                    <a:lnTo>
                      <a:pt x="1969" y="1414"/>
                    </a:lnTo>
                    <a:cubicBezTo>
                      <a:pt x="1970" y="1414"/>
                      <a:pt x="1962" y="1452"/>
                      <a:pt x="1946" y="1533"/>
                    </a:cubicBezTo>
                    <a:cubicBezTo>
                      <a:pt x="1946" y="1533"/>
                      <a:pt x="1946" y="1533"/>
                      <a:pt x="1945" y="1533"/>
                    </a:cubicBezTo>
                    <a:lnTo>
                      <a:pt x="1945" y="1533"/>
                    </a:lnTo>
                    <a:cubicBezTo>
                      <a:pt x="1946" y="1538"/>
                      <a:pt x="1946" y="1548"/>
                      <a:pt x="1946" y="1563"/>
                    </a:cubicBezTo>
                    <a:cubicBezTo>
                      <a:pt x="1946" y="1563"/>
                      <a:pt x="1946" y="1563"/>
                      <a:pt x="1976" y="1441"/>
                    </a:cubicBezTo>
                    <a:cubicBezTo>
                      <a:pt x="2007" y="1411"/>
                      <a:pt x="2007" y="1411"/>
                      <a:pt x="2007" y="1411"/>
                    </a:cubicBezTo>
                    <a:lnTo>
                      <a:pt x="2007" y="1411"/>
                    </a:lnTo>
                    <a:cubicBezTo>
                      <a:pt x="2007" y="1441"/>
                      <a:pt x="2007" y="1441"/>
                      <a:pt x="1976" y="1502"/>
                    </a:cubicBezTo>
                    <a:cubicBezTo>
                      <a:pt x="1976" y="1502"/>
                      <a:pt x="1976" y="1563"/>
                      <a:pt x="1946" y="1624"/>
                    </a:cubicBezTo>
                    <a:cubicBezTo>
                      <a:pt x="1946" y="1635"/>
                      <a:pt x="1946" y="1642"/>
                      <a:pt x="1947" y="1642"/>
                    </a:cubicBezTo>
                    <a:cubicBezTo>
                      <a:pt x="1950" y="1642"/>
                      <a:pt x="1957" y="1621"/>
                      <a:pt x="1976" y="1563"/>
                    </a:cubicBezTo>
                    <a:cubicBezTo>
                      <a:pt x="2007" y="1472"/>
                      <a:pt x="2007" y="1472"/>
                      <a:pt x="2007" y="1472"/>
                    </a:cubicBezTo>
                    <a:cubicBezTo>
                      <a:pt x="2007" y="1472"/>
                      <a:pt x="2007" y="1472"/>
                      <a:pt x="2007" y="1533"/>
                    </a:cubicBezTo>
                    <a:cubicBezTo>
                      <a:pt x="1976" y="1563"/>
                      <a:pt x="1976" y="1563"/>
                      <a:pt x="1976" y="1563"/>
                    </a:cubicBezTo>
                    <a:cubicBezTo>
                      <a:pt x="1990" y="1563"/>
                      <a:pt x="2010" y="1538"/>
                      <a:pt x="2031" y="1499"/>
                    </a:cubicBezTo>
                    <a:lnTo>
                      <a:pt x="2031" y="1499"/>
                    </a:lnTo>
                    <a:cubicBezTo>
                      <a:pt x="2022" y="1542"/>
                      <a:pt x="2023" y="1563"/>
                      <a:pt x="2030" y="1563"/>
                    </a:cubicBezTo>
                    <a:cubicBezTo>
                      <a:pt x="2037" y="1563"/>
                      <a:pt x="2052" y="1533"/>
                      <a:pt x="2068" y="1472"/>
                    </a:cubicBezTo>
                    <a:lnTo>
                      <a:pt x="2068" y="1472"/>
                    </a:lnTo>
                    <a:cubicBezTo>
                      <a:pt x="2068" y="1515"/>
                      <a:pt x="2052" y="1558"/>
                      <a:pt x="2054" y="1558"/>
                    </a:cubicBezTo>
                    <a:cubicBezTo>
                      <a:pt x="2055" y="1558"/>
                      <a:pt x="2058" y="1551"/>
                      <a:pt x="2067" y="1534"/>
                    </a:cubicBezTo>
                    <a:lnTo>
                      <a:pt x="2067" y="1534"/>
                    </a:lnTo>
                    <a:cubicBezTo>
                      <a:pt x="2066" y="1537"/>
                      <a:pt x="2060" y="1548"/>
                      <a:pt x="2037" y="1593"/>
                    </a:cubicBezTo>
                    <a:cubicBezTo>
                      <a:pt x="2068" y="1593"/>
                      <a:pt x="2068" y="1593"/>
                      <a:pt x="2068" y="1533"/>
                    </a:cubicBezTo>
                    <a:lnTo>
                      <a:pt x="2068" y="1533"/>
                    </a:lnTo>
                    <a:cubicBezTo>
                      <a:pt x="2068" y="1533"/>
                      <a:pt x="2068" y="1533"/>
                      <a:pt x="2068" y="1533"/>
                    </a:cubicBezTo>
                    <a:cubicBezTo>
                      <a:pt x="2098" y="1502"/>
                      <a:pt x="2098" y="1502"/>
                      <a:pt x="2098" y="1502"/>
                    </a:cubicBezTo>
                    <a:cubicBezTo>
                      <a:pt x="2098" y="1502"/>
                      <a:pt x="2098" y="1502"/>
                      <a:pt x="2128" y="1441"/>
                    </a:cubicBezTo>
                    <a:cubicBezTo>
                      <a:pt x="2128" y="1411"/>
                      <a:pt x="2159" y="1350"/>
                      <a:pt x="2159" y="1350"/>
                    </a:cubicBezTo>
                    <a:cubicBezTo>
                      <a:pt x="2170" y="1339"/>
                      <a:pt x="2177" y="1332"/>
                      <a:pt x="2180" y="1332"/>
                    </a:cubicBezTo>
                    <a:cubicBezTo>
                      <a:pt x="2185" y="1332"/>
                      <a:pt x="2178" y="1353"/>
                      <a:pt x="2159" y="1411"/>
                    </a:cubicBezTo>
                    <a:cubicBezTo>
                      <a:pt x="2159" y="1411"/>
                      <a:pt x="2159" y="1381"/>
                      <a:pt x="2159" y="1381"/>
                    </a:cubicBezTo>
                    <a:cubicBezTo>
                      <a:pt x="2159" y="1381"/>
                      <a:pt x="2159" y="1399"/>
                      <a:pt x="2153" y="1422"/>
                    </a:cubicBezTo>
                    <a:lnTo>
                      <a:pt x="2153" y="1422"/>
                    </a:lnTo>
                    <a:cubicBezTo>
                      <a:pt x="2156" y="1417"/>
                      <a:pt x="2157" y="1414"/>
                      <a:pt x="2158" y="1412"/>
                    </a:cubicBezTo>
                    <a:lnTo>
                      <a:pt x="2158" y="1412"/>
                    </a:lnTo>
                    <a:cubicBezTo>
                      <a:pt x="2156" y="1415"/>
                      <a:pt x="2155" y="1419"/>
                      <a:pt x="2153" y="1422"/>
                    </a:cubicBezTo>
                    <a:lnTo>
                      <a:pt x="2153" y="1422"/>
                    </a:lnTo>
                    <a:cubicBezTo>
                      <a:pt x="2153" y="1422"/>
                      <a:pt x="2153" y="1422"/>
                      <a:pt x="2153" y="1422"/>
                    </a:cubicBezTo>
                    <a:lnTo>
                      <a:pt x="2153" y="1422"/>
                    </a:lnTo>
                    <a:cubicBezTo>
                      <a:pt x="2145" y="1439"/>
                      <a:pt x="2128" y="1472"/>
                      <a:pt x="2128" y="1472"/>
                    </a:cubicBezTo>
                    <a:cubicBezTo>
                      <a:pt x="2131" y="1469"/>
                      <a:pt x="2134" y="1466"/>
                      <a:pt x="2136" y="1463"/>
                    </a:cubicBezTo>
                    <a:lnTo>
                      <a:pt x="2136" y="1463"/>
                    </a:lnTo>
                    <a:cubicBezTo>
                      <a:pt x="2135" y="1472"/>
                      <a:pt x="2143" y="1472"/>
                      <a:pt x="2159" y="1472"/>
                    </a:cubicBezTo>
                    <a:cubicBezTo>
                      <a:pt x="2159" y="1411"/>
                      <a:pt x="2189" y="1381"/>
                      <a:pt x="2189" y="1381"/>
                    </a:cubicBezTo>
                    <a:lnTo>
                      <a:pt x="2189" y="1381"/>
                    </a:lnTo>
                    <a:cubicBezTo>
                      <a:pt x="2189" y="1381"/>
                      <a:pt x="2159" y="1472"/>
                      <a:pt x="2159" y="1532"/>
                    </a:cubicBezTo>
                    <a:lnTo>
                      <a:pt x="2159" y="1532"/>
                    </a:lnTo>
                    <a:cubicBezTo>
                      <a:pt x="2159" y="1489"/>
                      <a:pt x="2174" y="1447"/>
                      <a:pt x="2183" y="1447"/>
                    </a:cubicBezTo>
                    <a:cubicBezTo>
                      <a:pt x="2186" y="1447"/>
                      <a:pt x="2189" y="1454"/>
                      <a:pt x="2189" y="1472"/>
                    </a:cubicBezTo>
                    <a:cubicBezTo>
                      <a:pt x="2189" y="1472"/>
                      <a:pt x="2189" y="1472"/>
                      <a:pt x="2159" y="1533"/>
                    </a:cubicBezTo>
                    <a:cubicBezTo>
                      <a:pt x="2159" y="1553"/>
                      <a:pt x="2162" y="1560"/>
                      <a:pt x="2167" y="1560"/>
                    </a:cubicBezTo>
                    <a:cubicBezTo>
                      <a:pt x="2176" y="1560"/>
                      <a:pt x="2189" y="1533"/>
                      <a:pt x="2189" y="1533"/>
                    </a:cubicBezTo>
                    <a:cubicBezTo>
                      <a:pt x="2189" y="1598"/>
                      <a:pt x="2189" y="1628"/>
                      <a:pt x="2194" y="1628"/>
                    </a:cubicBezTo>
                    <a:cubicBezTo>
                      <a:pt x="2198" y="1628"/>
                      <a:pt x="2205" y="1605"/>
                      <a:pt x="2219" y="1563"/>
                    </a:cubicBezTo>
                    <a:lnTo>
                      <a:pt x="2219" y="1563"/>
                    </a:lnTo>
                    <a:cubicBezTo>
                      <a:pt x="2211" y="1571"/>
                      <a:pt x="2208" y="1575"/>
                      <a:pt x="2207" y="1575"/>
                    </a:cubicBezTo>
                    <a:cubicBezTo>
                      <a:pt x="2206" y="1575"/>
                      <a:pt x="2211" y="1568"/>
                      <a:pt x="2220" y="1555"/>
                    </a:cubicBezTo>
                    <a:lnTo>
                      <a:pt x="2220" y="1555"/>
                    </a:lnTo>
                    <a:cubicBezTo>
                      <a:pt x="2220" y="1558"/>
                      <a:pt x="2219" y="1560"/>
                      <a:pt x="2219" y="1563"/>
                    </a:cubicBezTo>
                    <a:cubicBezTo>
                      <a:pt x="2221" y="1558"/>
                      <a:pt x="2222" y="1554"/>
                      <a:pt x="2223" y="1550"/>
                    </a:cubicBezTo>
                    <a:lnTo>
                      <a:pt x="2223" y="1550"/>
                    </a:lnTo>
                    <a:cubicBezTo>
                      <a:pt x="2222" y="1552"/>
                      <a:pt x="2221" y="1553"/>
                      <a:pt x="2220" y="1555"/>
                    </a:cubicBezTo>
                    <a:lnTo>
                      <a:pt x="2220" y="1555"/>
                    </a:lnTo>
                    <a:cubicBezTo>
                      <a:pt x="2221" y="1523"/>
                      <a:pt x="2230" y="1493"/>
                      <a:pt x="2232" y="1493"/>
                    </a:cubicBezTo>
                    <a:cubicBezTo>
                      <a:pt x="2234" y="1493"/>
                      <a:pt x="2233" y="1508"/>
                      <a:pt x="2223" y="1550"/>
                    </a:cubicBezTo>
                    <a:lnTo>
                      <a:pt x="2223" y="1550"/>
                    </a:lnTo>
                    <a:cubicBezTo>
                      <a:pt x="2230" y="1538"/>
                      <a:pt x="2240" y="1522"/>
                      <a:pt x="2250" y="1502"/>
                    </a:cubicBezTo>
                    <a:cubicBezTo>
                      <a:pt x="2250" y="1487"/>
                      <a:pt x="2265" y="1449"/>
                      <a:pt x="2280" y="1411"/>
                    </a:cubicBezTo>
                    <a:lnTo>
                      <a:pt x="2280" y="1411"/>
                    </a:lnTo>
                    <a:cubicBezTo>
                      <a:pt x="2280" y="1472"/>
                      <a:pt x="2250" y="1502"/>
                      <a:pt x="2250" y="1502"/>
                    </a:cubicBezTo>
                    <a:cubicBezTo>
                      <a:pt x="2250" y="1533"/>
                      <a:pt x="2250" y="1548"/>
                      <a:pt x="2254" y="1548"/>
                    </a:cubicBezTo>
                    <a:cubicBezTo>
                      <a:pt x="2257" y="1548"/>
                      <a:pt x="2265" y="1533"/>
                      <a:pt x="2280" y="1503"/>
                    </a:cubicBezTo>
                    <a:lnTo>
                      <a:pt x="2280" y="1503"/>
                    </a:lnTo>
                    <a:cubicBezTo>
                      <a:pt x="2250" y="1563"/>
                      <a:pt x="2250" y="1563"/>
                      <a:pt x="2280" y="1563"/>
                    </a:cubicBezTo>
                    <a:cubicBezTo>
                      <a:pt x="2280" y="1563"/>
                      <a:pt x="2280" y="1593"/>
                      <a:pt x="2280" y="1624"/>
                    </a:cubicBezTo>
                    <a:cubicBezTo>
                      <a:pt x="2280" y="1624"/>
                      <a:pt x="2280" y="1624"/>
                      <a:pt x="2299" y="1605"/>
                    </a:cubicBezTo>
                    <a:lnTo>
                      <a:pt x="2299" y="1605"/>
                    </a:lnTo>
                    <a:cubicBezTo>
                      <a:pt x="2296" y="1644"/>
                      <a:pt x="2303" y="1668"/>
                      <a:pt x="2313" y="1668"/>
                    </a:cubicBezTo>
                    <a:cubicBezTo>
                      <a:pt x="2321" y="1668"/>
                      <a:pt x="2331" y="1654"/>
                      <a:pt x="2341" y="1624"/>
                    </a:cubicBezTo>
                    <a:cubicBezTo>
                      <a:pt x="2341" y="1641"/>
                      <a:pt x="2351" y="1659"/>
                      <a:pt x="2360" y="1659"/>
                    </a:cubicBezTo>
                    <a:cubicBezTo>
                      <a:pt x="2366" y="1659"/>
                      <a:pt x="2371" y="1649"/>
                      <a:pt x="2371" y="1624"/>
                    </a:cubicBezTo>
                    <a:lnTo>
                      <a:pt x="2402" y="1624"/>
                    </a:lnTo>
                    <a:cubicBezTo>
                      <a:pt x="2384" y="1659"/>
                      <a:pt x="2387" y="1674"/>
                      <a:pt x="2393" y="1674"/>
                    </a:cubicBezTo>
                    <a:cubicBezTo>
                      <a:pt x="2397" y="1674"/>
                      <a:pt x="2402" y="1667"/>
                      <a:pt x="2402" y="1654"/>
                    </a:cubicBezTo>
                    <a:cubicBezTo>
                      <a:pt x="2423" y="1611"/>
                      <a:pt x="2430" y="1568"/>
                      <a:pt x="2431" y="1568"/>
                    </a:cubicBezTo>
                    <a:cubicBezTo>
                      <a:pt x="2432" y="1568"/>
                      <a:pt x="2432" y="1576"/>
                      <a:pt x="2432" y="1593"/>
                    </a:cubicBezTo>
                    <a:cubicBezTo>
                      <a:pt x="2402" y="1654"/>
                      <a:pt x="2402" y="1654"/>
                      <a:pt x="2432" y="1654"/>
                    </a:cubicBezTo>
                    <a:cubicBezTo>
                      <a:pt x="2432" y="1654"/>
                      <a:pt x="2432" y="1654"/>
                      <a:pt x="2463" y="1593"/>
                    </a:cubicBezTo>
                    <a:cubicBezTo>
                      <a:pt x="2468" y="1588"/>
                      <a:pt x="2472" y="1585"/>
                      <a:pt x="2474" y="1585"/>
                    </a:cubicBezTo>
                    <a:cubicBezTo>
                      <a:pt x="2477" y="1585"/>
                      <a:pt x="2476" y="1592"/>
                      <a:pt x="2474" y="1602"/>
                    </a:cubicBezTo>
                    <a:lnTo>
                      <a:pt x="2474" y="1602"/>
                    </a:lnTo>
                    <a:cubicBezTo>
                      <a:pt x="2481" y="1587"/>
                      <a:pt x="2488" y="1575"/>
                      <a:pt x="2493" y="1566"/>
                    </a:cubicBezTo>
                    <a:lnTo>
                      <a:pt x="2493" y="1566"/>
                    </a:lnTo>
                    <a:cubicBezTo>
                      <a:pt x="2493" y="1624"/>
                      <a:pt x="2493" y="1624"/>
                      <a:pt x="2493" y="1624"/>
                    </a:cubicBezTo>
                    <a:cubicBezTo>
                      <a:pt x="2512" y="1585"/>
                      <a:pt x="2519" y="1559"/>
                      <a:pt x="2530" y="1529"/>
                    </a:cubicBezTo>
                    <a:lnTo>
                      <a:pt x="2530" y="1529"/>
                    </a:lnTo>
                    <a:cubicBezTo>
                      <a:pt x="2526" y="1542"/>
                      <a:pt x="2523" y="1554"/>
                      <a:pt x="2523" y="1563"/>
                    </a:cubicBezTo>
                    <a:cubicBezTo>
                      <a:pt x="2523" y="1563"/>
                      <a:pt x="2498" y="1613"/>
                      <a:pt x="2494" y="1668"/>
                    </a:cubicBezTo>
                    <a:lnTo>
                      <a:pt x="2494" y="1668"/>
                    </a:lnTo>
                    <a:cubicBezTo>
                      <a:pt x="2501" y="1653"/>
                      <a:pt x="2512" y="1632"/>
                      <a:pt x="2523" y="1607"/>
                    </a:cubicBezTo>
                    <a:lnTo>
                      <a:pt x="2523" y="1607"/>
                    </a:lnTo>
                    <a:cubicBezTo>
                      <a:pt x="2523" y="1624"/>
                      <a:pt x="2523" y="1624"/>
                      <a:pt x="2523" y="1624"/>
                    </a:cubicBezTo>
                    <a:cubicBezTo>
                      <a:pt x="2554" y="1624"/>
                      <a:pt x="2554" y="1624"/>
                      <a:pt x="2554" y="1593"/>
                    </a:cubicBezTo>
                    <a:cubicBezTo>
                      <a:pt x="2579" y="1544"/>
                      <a:pt x="2583" y="1494"/>
                      <a:pt x="2584" y="1494"/>
                    </a:cubicBezTo>
                    <a:cubicBezTo>
                      <a:pt x="2584" y="1494"/>
                      <a:pt x="2584" y="1497"/>
                      <a:pt x="2584" y="1502"/>
                    </a:cubicBezTo>
                    <a:cubicBezTo>
                      <a:pt x="2584" y="1502"/>
                      <a:pt x="2615" y="1441"/>
                      <a:pt x="2615" y="1381"/>
                    </a:cubicBezTo>
                    <a:lnTo>
                      <a:pt x="2615" y="1502"/>
                    </a:lnTo>
                    <a:cubicBezTo>
                      <a:pt x="2584" y="1593"/>
                      <a:pt x="2554" y="1654"/>
                      <a:pt x="2584" y="1654"/>
                    </a:cubicBezTo>
                    <a:cubicBezTo>
                      <a:pt x="2584" y="1654"/>
                      <a:pt x="2584" y="1654"/>
                      <a:pt x="2584" y="1715"/>
                    </a:cubicBezTo>
                    <a:cubicBezTo>
                      <a:pt x="2584" y="1715"/>
                      <a:pt x="2584" y="1715"/>
                      <a:pt x="2615" y="1685"/>
                    </a:cubicBezTo>
                    <a:cubicBezTo>
                      <a:pt x="2625" y="1664"/>
                      <a:pt x="2632" y="1657"/>
                      <a:pt x="2636" y="1657"/>
                    </a:cubicBezTo>
                    <a:cubicBezTo>
                      <a:pt x="2637" y="1657"/>
                      <a:pt x="2638" y="1658"/>
                      <a:pt x="2638" y="1658"/>
                    </a:cubicBezTo>
                    <a:lnTo>
                      <a:pt x="2638" y="1658"/>
                    </a:lnTo>
                    <a:cubicBezTo>
                      <a:pt x="2640" y="1648"/>
                      <a:pt x="2643" y="1636"/>
                      <a:pt x="2645" y="1624"/>
                    </a:cubicBezTo>
                    <a:cubicBezTo>
                      <a:pt x="2675" y="1593"/>
                      <a:pt x="2675" y="1533"/>
                      <a:pt x="2675" y="1533"/>
                    </a:cubicBezTo>
                    <a:lnTo>
                      <a:pt x="2706" y="1472"/>
                    </a:lnTo>
                    <a:cubicBezTo>
                      <a:pt x="2706" y="1472"/>
                      <a:pt x="2736" y="1441"/>
                      <a:pt x="2736" y="1381"/>
                    </a:cubicBezTo>
                    <a:cubicBezTo>
                      <a:pt x="2736" y="1381"/>
                      <a:pt x="2766" y="1320"/>
                      <a:pt x="2767" y="1320"/>
                    </a:cubicBezTo>
                    <a:lnTo>
                      <a:pt x="2767" y="1320"/>
                    </a:lnTo>
                    <a:cubicBezTo>
                      <a:pt x="2766" y="1320"/>
                      <a:pt x="2736" y="1381"/>
                      <a:pt x="2736" y="1441"/>
                    </a:cubicBezTo>
                    <a:cubicBezTo>
                      <a:pt x="2706" y="1472"/>
                      <a:pt x="2706" y="1533"/>
                      <a:pt x="2675" y="1593"/>
                    </a:cubicBezTo>
                    <a:cubicBezTo>
                      <a:pt x="2656" y="1653"/>
                      <a:pt x="2649" y="1699"/>
                      <a:pt x="2655" y="1699"/>
                    </a:cubicBezTo>
                    <a:cubicBezTo>
                      <a:pt x="2658" y="1699"/>
                      <a:pt x="2665" y="1686"/>
                      <a:pt x="2675" y="1654"/>
                    </a:cubicBezTo>
                    <a:lnTo>
                      <a:pt x="2675" y="1654"/>
                    </a:lnTo>
                    <a:cubicBezTo>
                      <a:pt x="2659" y="1704"/>
                      <a:pt x="2651" y="1727"/>
                      <a:pt x="2653" y="1727"/>
                    </a:cubicBezTo>
                    <a:cubicBezTo>
                      <a:pt x="2654" y="1727"/>
                      <a:pt x="2662" y="1712"/>
                      <a:pt x="2675" y="1685"/>
                    </a:cubicBezTo>
                    <a:cubicBezTo>
                      <a:pt x="2675" y="1654"/>
                      <a:pt x="2675" y="1654"/>
                      <a:pt x="2675" y="1654"/>
                    </a:cubicBezTo>
                    <a:cubicBezTo>
                      <a:pt x="2706" y="1593"/>
                      <a:pt x="2721" y="1563"/>
                      <a:pt x="2725" y="1563"/>
                    </a:cubicBezTo>
                    <a:cubicBezTo>
                      <a:pt x="2729" y="1563"/>
                      <a:pt x="2721" y="1593"/>
                      <a:pt x="2706" y="1654"/>
                    </a:cubicBezTo>
                    <a:cubicBezTo>
                      <a:pt x="2687" y="1712"/>
                      <a:pt x="2679" y="1733"/>
                      <a:pt x="2685" y="1733"/>
                    </a:cubicBezTo>
                    <a:cubicBezTo>
                      <a:pt x="2688" y="1733"/>
                      <a:pt x="2695" y="1726"/>
                      <a:pt x="2706" y="1715"/>
                    </a:cubicBezTo>
                    <a:cubicBezTo>
                      <a:pt x="2723" y="1648"/>
                      <a:pt x="2730" y="1627"/>
                      <a:pt x="2733" y="1627"/>
                    </a:cubicBezTo>
                    <a:cubicBezTo>
                      <a:pt x="2736" y="1627"/>
                      <a:pt x="2736" y="1641"/>
                      <a:pt x="2736" y="1654"/>
                    </a:cubicBezTo>
                    <a:cubicBezTo>
                      <a:pt x="2736" y="1681"/>
                      <a:pt x="2730" y="1709"/>
                      <a:pt x="2726" y="1725"/>
                    </a:cubicBezTo>
                    <a:lnTo>
                      <a:pt x="2726" y="1725"/>
                    </a:lnTo>
                    <a:cubicBezTo>
                      <a:pt x="2706" y="1745"/>
                      <a:pt x="2710" y="1745"/>
                      <a:pt x="2736" y="1745"/>
                    </a:cubicBezTo>
                    <a:lnTo>
                      <a:pt x="2736" y="1715"/>
                    </a:lnTo>
                    <a:cubicBezTo>
                      <a:pt x="2736" y="1715"/>
                      <a:pt x="2736" y="1715"/>
                      <a:pt x="2767" y="1685"/>
                    </a:cubicBezTo>
                    <a:lnTo>
                      <a:pt x="2797" y="1563"/>
                    </a:lnTo>
                    <a:cubicBezTo>
                      <a:pt x="2797" y="1563"/>
                      <a:pt x="2797" y="1543"/>
                      <a:pt x="2814" y="1502"/>
                    </a:cubicBezTo>
                    <a:lnTo>
                      <a:pt x="2814" y="1502"/>
                    </a:lnTo>
                    <a:cubicBezTo>
                      <a:pt x="2815" y="1502"/>
                      <a:pt x="2817" y="1502"/>
                      <a:pt x="2819" y="1502"/>
                    </a:cubicBezTo>
                    <a:lnTo>
                      <a:pt x="2819" y="1502"/>
                    </a:lnTo>
                    <a:cubicBezTo>
                      <a:pt x="2820" y="1496"/>
                      <a:pt x="2820" y="1490"/>
                      <a:pt x="2821" y="1485"/>
                    </a:cubicBezTo>
                    <a:lnTo>
                      <a:pt x="2821" y="1485"/>
                    </a:lnTo>
                    <a:cubicBezTo>
                      <a:pt x="2818" y="1491"/>
                      <a:pt x="2816" y="1496"/>
                      <a:pt x="2814" y="1502"/>
                    </a:cubicBezTo>
                    <a:lnTo>
                      <a:pt x="2814" y="1502"/>
                    </a:lnTo>
                    <a:cubicBezTo>
                      <a:pt x="2798" y="1500"/>
                      <a:pt x="2803" y="1491"/>
                      <a:pt x="2827" y="1442"/>
                    </a:cubicBezTo>
                    <a:lnTo>
                      <a:pt x="2827" y="1442"/>
                    </a:lnTo>
                    <a:cubicBezTo>
                      <a:pt x="2818" y="1460"/>
                      <a:pt x="2814" y="1467"/>
                      <a:pt x="2814" y="1467"/>
                    </a:cubicBezTo>
                    <a:cubicBezTo>
                      <a:pt x="2813" y="1467"/>
                      <a:pt x="2827" y="1432"/>
                      <a:pt x="2827" y="1411"/>
                    </a:cubicBezTo>
                    <a:cubicBezTo>
                      <a:pt x="2858" y="1350"/>
                      <a:pt x="2858" y="1289"/>
                      <a:pt x="2858" y="1289"/>
                    </a:cubicBezTo>
                    <a:lnTo>
                      <a:pt x="2858" y="1289"/>
                    </a:lnTo>
                    <a:cubicBezTo>
                      <a:pt x="2827" y="1350"/>
                      <a:pt x="2827" y="1350"/>
                      <a:pt x="2827" y="1350"/>
                    </a:cubicBezTo>
                    <a:cubicBezTo>
                      <a:pt x="2827" y="1350"/>
                      <a:pt x="2858" y="1289"/>
                      <a:pt x="2858" y="1229"/>
                    </a:cubicBezTo>
                    <a:cubicBezTo>
                      <a:pt x="2891" y="1145"/>
                      <a:pt x="2906" y="1098"/>
                      <a:pt x="2903" y="1098"/>
                    </a:cubicBezTo>
                    <a:cubicBezTo>
                      <a:pt x="2901" y="1098"/>
                      <a:pt x="2894" y="1111"/>
                      <a:pt x="2883" y="1138"/>
                    </a:cubicBezTo>
                    <a:lnTo>
                      <a:pt x="2883" y="1138"/>
                    </a:lnTo>
                    <a:cubicBezTo>
                      <a:pt x="2866" y="1144"/>
                      <a:pt x="2850" y="1175"/>
                      <a:pt x="2840" y="1210"/>
                    </a:cubicBezTo>
                    <a:lnTo>
                      <a:pt x="2840" y="1210"/>
                    </a:lnTo>
                    <a:cubicBezTo>
                      <a:pt x="2840" y="1202"/>
                      <a:pt x="2838" y="1198"/>
                      <a:pt x="2835" y="1198"/>
                    </a:cubicBezTo>
                    <a:cubicBezTo>
                      <a:pt x="2833" y="1198"/>
                      <a:pt x="2832" y="1200"/>
                      <a:pt x="2829" y="1202"/>
                    </a:cubicBezTo>
                    <a:lnTo>
                      <a:pt x="2829" y="1202"/>
                    </a:lnTo>
                    <a:cubicBezTo>
                      <a:pt x="2834" y="1173"/>
                      <a:pt x="2843" y="1156"/>
                      <a:pt x="2840" y="1156"/>
                    </a:cubicBezTo>
                    <a:cubicBezTo>
                      <a:pt x="2839" y="1156"/>
                      <a:pt x="2836" y="1160"/>
                      <a:pt x="2827" y="1168"/>
                    </a:cubicBezTo>
                    <a:cubicBezTo>
                      <a:pt x="2797" y="1168"/>
                      <a:pt x="2797" y="1168"/>
                      <a:pt x="2797" y="1107"/>
                    </a:cubicBezTo>
                    <a:cubicBezTo>
                      <a:pt x="2804" y="1094"/>
                      <a:pt x="2806" y="1088"/>
                      <a:pt x="2805" y="1088"/>
                    </a:cubicBezTo>
                    <a:cubicBezTo>
                      <a:pt x="2803" y="1088"/>
                      <a:pt x="2777" y="1134"/>
                      <a:pt x="2754" y="1199"/>
                    </a:cubicBezTo>
                    <a:lnTo>
                      <a:pt x="2754" y="1199"/>
                    </a:lnTo>
                    <a:cubicBezTo>
                      <a:pt x="2750" y="1198"/>
                      <a:pt x="2744" y="1198"/>
                      <a:pt x="2736" y="1198"/>
                    </a:cubicBezTo>
                    <a:cubicBezTo>
                      <a:pt x="2736" y="1198"/>
                      <a:pt x="2736" y="1198"/>
                      <a:pt x="2767" y="1137"/>
                    </a:cubicBezTo>
                    <a:lnTo>
                      <a:pt x="2767" y="1137"/>
                    </a:lnTo>
                    <a:cubicBezTo>
                      <a:pt x="2745" y="1169"/>
                      <a:pt x="2735" y="1182"/>
                      <a:pt x="2732" y="1182"/>
                    </a:cubicBezTo>
                    <a:cubicBezTo>
                      <a:pt x="2727" y="1182"/>
                      <a:pt x="2747" y="1136"/>
                      <a:pt x="2767" y="1077"/>
                    </a:cubicBezTo>
                    <a:cubicBezTo>
                      <a:pt x="2767" y="1016"/>
                      <a:pt x="2767" y="1016"/>
                      <a:pt x="2767" y="1016"/>
                    </a:cubicBezTo>
                    <a:cubicBezTo>
                      <a:pt x="2736" y="1077"/>
                      <a:pt x="2736" y="1077"/>
                      <a:pt x="2736" y="1077"/>
                    </a:cubicBezTo>
                    <a:cubicBezTo>
                      <a:pt x="2736" y="1066"/>
                      <a:pt x="2736" y="1060"/>
                      <a:pt x="2735" y="1060"/>
                    </a:cubicBezTo>
                    <a:cubicBezTo>
                      <a:pt x="2733" y="1060"/>
                      <a:pt x="2726" y="1087"/>
                      <a:pt x="2706" y="1168"/>
                    </a:cubicBezTo>
                    <a:cubicBezTo>
                      <a:pt x="2706" y="1168"/>
                      <a:pt x="2706" y="1168"/>
                      <a:pt x="2706" y="1168"/>
                    </a:cubicBezTo>
                    <a:lnTo>
                      <a:pt x="2706" y="1168"/>
                    </a:lnTo>
                    <a:cubicBezTo>
                      <a:pt x="2689" y="1184"/>
                      <a:pt x="2682" y="1209"/>
                      <a:pt x="2678" y="1229"/>
                    </a:cubicBezTo>
                    <a:lnTo>
                      <a:pt x="2678" y="1229"/>
                    </a:lnTo>
                    <a:cubicBezTo>
                      <a:pt x="2687" y="1216"/>
                      <a:pt x="2696" y="1196"/>
                      <a:pt x="2706" y="1168"/>
                    </a:cubicBezTo>
                    <a:lnTo>
                      <a:pt x="2706" y="1168"/>
                    </a:lnTo>
                    <a:cubicBezTo>
                      <a:pt x="2706" y="1229"/>
                      <a:pt x="2675" y="1259"/>
                      <a:pt x="2675" y="1259"/>
                    </a:cubicBezTo>
                    <a:cubicBezTo>
                      <a:pt x="2675" y="1259"/>
                      <a:pt x="2675" y="1246"/>
                      <a:pt x="2678" y="1229"/>
                    </a:cubicBezTo>
                    <a:lnTo>
                      <a:pt x="2678" y="1229"/>
                    </a:lnTo>
                    <a:cubicBezTo>
                      <a:pt x="2659" y="1259"/>
                      <a:pt x="2645" y="1259"/>
                      <a:pt x="2645" y="1259"/>
                    </a:cubicBezTo>
                    <a:cubicBezTo>
                      <a:pt x="2645" y="1259"/>
                      <a:pt x="2645" y="1259"/>
                      <a:pt x="2675" y="1198"/>
                    </a:cubicBezTo>
                    <a:lnTo>
                      <a:pt x="2675" y="1137"/>
                    </a:lnTo>
                    <a:cubicBezTo>
                      <a:pt x="2675" y="1137"/>
                      <a:pt x="2675" y="1137"/>
                      <a:pt x="2675" y="1107"/>
                    </a:cubicBezTo>
                    <a:cubicBezTo>
                      <a:pt x="2675" y="1107"/>
                      <a:pt x="2706" y="1046"/>
                      <a:pt x="2706" y="1046"/>
                    </a:cubicBezTo>
                    <a:cubicBezTo>
                      <a:pt x="2676" y="1046"/>
                      <a:pt x="2675" y="1046"/>
                      <a:pt x="2705" y="986"/>
                    </a:cubicBezTo>
                    <a:lnTo>
                      <a:pt x="2705" y="986"/>
                    </a:lnTo>
                    <a:cubicBezTo>
                      <a:pt x="2704" y="989"/>
                      <a:pt x="2698" y="1001"/>
                      <a:pt x="2675" y="1046"/>
                    </a:cubicBezTo>
                    <a:cubicBezTo>
                      <a:pt x="2675" y="1067"/>
                      <a:pt x="2661" y="1103"/>
                      <a:pt x="2652" y="1103"/>
                    </a:cubicBezTo>
                    <a:cubicBezTo>
                      <a:pt x="2648" y="1103"/>
                      <a:pt x="2645" y="1095"/>
                      <a:pt x="2645" y="1077"/>
                    </a:cubicBezTo>
                    <a:cubicBezTo>
                      <a:pt x="2645" y="1077"/>
                      <a:pt x="2645" y="1077"/>
                      <a:pt x="2615" y="1107"/>
                    </a:cubicBezTo>
                    <a:cubicBezTo>
                      <a:pt x="2615" y="1107"/>
                      <a:pt x="2615" y="1107"/>
                      <a:pt x="2615" y="1077"/>
                    </a:cubicBezTo>
                    <a:cubicBezTo>
                      <a:pt x="2631" y="1011"/>
                      <a:pt x="2638" y="981"/>
                      <a:pt x="2637" y="981"/>
                    </a:cubicBezTo>
                    <a:lnTo>
                      <a:pt x="2637" y="981"/>
                    </a:lnTo>
                    <a:cubicBezTo>
                      <a:pt x="2636" y="981"/>
                      <a:pt x="2629" y="1004"/>
                      <a:pt x="2615" y="1046"/>
                    </a:cubicBezTo>
                    <a:cubicBezTo>
                      <a:pt x="2615" y="1046"/>
                      <a:pt x="2615" y="1046"/>
                      <a:pt x="2615" y="1046"/>
                    </a:cubicBezTo>
                    <a:lnTo>
                      <a:pt x="2615" y="1046"/>
                    </a:lnTo>
                    <a:cubicBezTo>
                      <a:pt x="2615" y="1077"/>
                      <a:pt x="2607" y="1092"/>
                      <a:pt x="2603" y="1092"/>
                    </a:cubicBezTo>
                    <a:cubicBezTo>
                      <a:pt x="2599" y="1092"/>
                      <a:pt x="2599" y="1077"/>
                      <a:pt x="2615" y="1046"/>
                    </a:cubicBezTo>
                    <a:lnTo>
                      <a:pt x="2615" y="1046"/>
                    </a:lnTo>
                    <a:cubicBezTo>
                      <a:pt x="2614" y="1047"/>
                      <a:pt x="2612" y="1052"/>
                      <a:pt x="2584" y="1107"/>
                    </a:cubicBezTo>
                    <a:cubicBezTo>
                      <a:pt x="2584" y="1046"/>
                      <a:pt x="2584" y="1046"/>
                      <a:pt x="2584" y="1046"/>
                    </a:cubicBezTo>
                    <a:cubicBezTo>
                      <a:pt x="2573" y="1069"/>
                      <a:pt x="2561" y="1079"/>
                      <a:pt x="2553" y="1079"/>
                    </a:cubicBezTo>
                    <a:cubicBezTo>
                      <a:pt x="2539" y="1079"/>
                      <a:pt x="2535" y="1053"/>
                      <a:pt x="2554" y="1016"/>
                    </a:cubicBezTo>
                    <a:lnTo>
                      <a:pt x="2554" y="1016"/>
                    </a:lnTo>
                    <a:cubicBezTo>
                      <a:pt x="2523" y="1077"/>
                      <a:pt x="2523" y="1077"/>
                      <a:pt x="2523" y="1077"/>
                    </a:cubicBezTo>
                    <a:cubicBezTo>
                      <a:pt x="2540" y="1011"/>
                      <a:pt x="2547" y="981"/>
                      <a:pt x="2541" y="981"/>
                    </a:cubicBezTo>
                    <a:cubicBezTo>
                      <a:pt x="2536" y="981"/>
                      <a:pt x="2521" y="1004"/>
                      <a:pt x="2493" y="1046"/>
                    </a:cubicBezTo>
                    <a:cubicBezTo>
                      <a:pt x="2459" y="1165"/>
                      <a:pt x="2435" y="1227"/>
                      <a:pt x="2430" y="1227"/>
                    </a:cubicBezTo>
                    <a:cubicBezTo>
                      <a:pt x="2427" y="1227"/>
                      <a:pt x="2436" y="1188"/>
                      <a:pt x="2463" y="1107"/>
                    </a:cubicBezTo>
                    <a:cubicBezTo>
                      <a:pt x="2493" y="985"/>
                      <a:pt x="2523" y="955"/>
                      <a:pt x="2493" y="955"/>
                    </a:cubicBezTo>
                    <a:cubicBezTo>
                      <a:pt x="2493" y="955"/>
                      <a:pt x="2493" y="985"/>
                      <a:pt x="2463" y="1046"/>
                    </a:cubicBezTo>
                    <a:cubicBezTo>
                      <a:pt x="2480" y="958"/>
                      <a:pt x="2488" y="910"/>
                      <a:pt x="2485" y="910"/>
                    </a:cubicBezTo>
                    <a:cubicBezTo>
                      <a:pt x="2483" y="910"/>
                      <a:pt x="2475" y="935"/>
                      <a:pt x="2463" y="985"/>
                    </a:cubicBezTo>
                    <a:cubicBezTo>
                      <a:pt x="2434" y="1028"/>
                      <a:pt x="2419" y="1050"/>
                      <a:pt x="2414" y="1050"/>
                    </a:cubicBezTo>
                    <a:cubicBezTo>
                      <a:pt x="2408" y="1050"/>
                      <a:pt x="2416" y="1020"/>
                      <a:pt x="2432" y="955"/>
                    </a:cubicBezTo>
                    <a:cubicBezTo>
                      <a:pt x="2444" y="938"/>
                      <a:pt x="2453" y="924"/>
                      <a:pt x="2460" y="913"/>
                    </a:cubicBezTo>
                    <a:lnTo>
                      <a:pt x="2460" y="913"/>
                    </a:lnTo>
                    <a:cubicBezTo>
                      <a:pt x="2463" y="919"/>
                      <a:pt x="2463" y="925"/>
                      <a:pt x="2463" y="925"/>
                    </a:cubicBezTo>
                    <a:cubicBezTo>
                      <a:pt x="2476" y="897"/>
                      <a:pt x="2484" y="882"/>
                      <a:pt x="2482" y="882"/>
                    </a:cubicBezTo>
                    <a:cubicBezTo>
                      <a:pt x="2481" y="882"/>
                      <a:pt x="2474" y="892"/>
                      <a:pt x="2460" y="913"/>
                    </a:cubicBezTo>
                    <a:lnTo>
                      <a:pt x="2460" y="913"/>
                    </a:lnTo>
                    <a:cubicBezTo>
                      <a:pt x="2457" y="904"/>
                      <a:pt x="2450" y="894"/>
                      <a:pt x="2432" y="894"/>
                    </a:cubicBezTo>
                    <a:cubicBezTo>
                      <a:pt x="2432" y="894"/>
                      <a:pt x="2432" y="955"/>
                      <a:pt x="2402" y="1016"/>
                    </a:cubicBezTo>
                    <a:cubicBezTo>
                      <a:pt x="2402" y="1016"/>
                      <a:pt x="2371" y="1077"/>
                      <a:pt x="2371" y="1077"/>
                    </a:cubicBezTo>
                    <a:lnTo>
                      <a:pt x="2371" y="1016"/>
                    </a:lnTo>
                    <a:cubicBezTo>
                      <a:pt x="2371" y="1016"/>
                      <a:pt x="2385" y="989"/>
                      <a:pt x="2394" y="989"/>
                    </a:cubicBezTo>
                    <a:cubicBezTo>
                      <a:pt x="2398" y="989"/>
                      <a:pt x="2402" y="996"/>
                      <a:pt x="2402" y="1016"/>
                    </a:cubicBezTo>
                    <a:cubicBezTo>
                      <a:pt x="2420" y="942"/>
                      <a:pt x="2428" y="902"/>
                      <a:pt x="2424" y="902"/>
                    </a:cubicBezTo>
                    <a:cubicBezTo>
                      <a:pt x="2421" y="902"/>
                      <a:pt x="2414" y="919"/>
                      <a:pt x="2402" y="955"/>
                    </a:cubicBezTo>
                    <a:cubicBezTo>
                      <a:pt x="2402" y="955"/>
                      <a:pt x="2402" y="955"/>
                      <a:pt x="2371" y="985"/>
                    </a:cubicBezTo>
                    <a:cubicBezTo>
                      <a:pt x="2371" y="977"/>
                      <a:pt x="2371" y="967"/>
                      <a:pt x="2371" y="959"/>
                    </a:cubicBezTo>
                    <a:lnTo>
                      <a:pt x="2371" y="959"/>
                    </a:lnTo>
                    <a:cubicBezTo>
                      <a:pt x="2364" y="985"/>
                      <a:pt x="2356" y="1016"/>
                      <a:pt x="2341" y="1046"/>
                    </a:cubicBezTo>
                    <a:cubicBezTo>
                      <a:pt x="2333" y="1054"/>
                      <a:pt x="2329" y="1058"/>
                      <a:pt x="2328" y="1058"/>
                    </a:cubicBezTo>
                    <a:cubicBezTo>
                      <a:pt x="2325" y="1058"/>
                      <a:pt x="2341" y="1030"/>
                      <a:pt x="2341" y="985"/>
                    </a:cubicBezTo>
                    <a:cubicBezTo>
                      <a:pt x="2371" y="925"/>
                      <a:pt x="2371" y="925"/>
                      <a:pt x="2371" y="894"/>
                    </a:cubicBezTo>
                    <a:cubicBezTo>
                      <a:pt x="2371" y="894"/>
                      <a:pt x="2371" y="887"/>
                      <a:pt x="2368" y="887"/>
                    </a:cubicBezTo>
                    <a:cubicBezTo>
                      <a:pt x="2364" y="887"/>
                      <a:pt x="2356" y="894"/>
                      <a:pt x="2341" y="925"/>
                    </a:cubicBezTo>
                    <a:lnTo>
                      <a:pt x="2311" y="925"/>
                    </a:lnTo>
                    <a:cubicBezTo>
                      <a:pt x="2311" y="925"/>
                      <a:pt x="2311" y="955"/>
                      <a:pt x="2311" y="955"/>
                    </a:cubicBezTo>
                    <a:cubicBezTo>
                      <a:pt x="2311" y="955"/>
                      <a:pt x="2280" y="955"/>
                      <a:pt x="2280" y="1016"/>
                    </a:cubicBezTo>
                    <a:cubicBezTo>
                      <a:pt x="2280" y="1016"/>
                      <a:pt x="2280" y="985"/>
                      <a:pt x="2280" y="955"/>
                    </a:cubicBezTo>
                    <a:cubicBezTo>
                      <a:pt x="2280" y="925"/>
                      <a:pt x="2280" y="909"/>
                      <a:pt x="2276" y="909"/>
                    </a:cubicBezTo>
                    <a:cubicBezTo>
                      <a:pt x="2273" y="909"/>
                      <a:pt x="2265" y="925"/>
                      <a:pt x="2250" y="955"/>
                    </a:cubicBezTo>
                    <a:cubicBezTo>
                      <a:pt x="2242" y="979"/>
                      <a:pt x="2234" y="999"/>
                      <a:pt x="2227" y="1014"/>
                    </a:cubicBezTo>
                    <a:lnTo>
                      <a:pt x="2227" y="1014"/>
                    </a:lnTo>
                    <a:cubicBezTo>
                      <a:pt x="2235" y="971"/>
                      <a:pt x="2233" y="951"/>
                      <a:pt x="2225" y="951"/>
                    </a:cubicBezTo>
                    <a:cubicBezTo>
                      <a:pt x="2217" y="951"/>
                      <a:pt x="2203" y="973"/>
                      <a:pt x="2189" y="1016"/>
                    </a:cubicBezTo>
                    <a:cubicBezTo>
                      <a:pt x="2189" y="997"/>
                      <a:pt x="2189" y="968"/>
                      <a:pt x="2182" y="968"/>
                    </a:cubicBezTo>
                    <a:cubicBezTo>
                      <a:pt x="2178" y="968"/>
                      <a:pt x="2171" y="980"/>
                      <a:pt x="2159" y="1016"/>
                    </a:cubicBezTo>
                    <a:lnTo>
                      <a:pt x="2128" y="1046"/>
                    </a:lnTo>
                    <a:cubicBezTo>
                      <a:pt x="2159" y="1016"/>
                      <a:pt x="2159" y="955"/>
                      <a:pt x="2159" y="955"/>
                    </a:cubicBezTo>
                    <a:lnTo>
                      <a:pt x="2128" y="955"/>
                    </a:lnTo>
                    <a:lnTo>
                      <a:pt x="2159" y="894"/>
                    </a:lnTo>
                    <a:cubicBezTo>
                      <a:pt x="2159" y="876"/>
                      <a:pt x="2156" y="869"/>
                      <a:pt x="2152" y="869"/>
                    </a:cubicBezTo>
                    <a:cubicBezTo>
                      <a:pt x="2144" y="869"/>
                      <a:pt x="2128" y="912"/>
                      <a:pt x="2128" y="955"/>
                    </a:cubicBezTo>
                    <a:cubicBezTo>
                      <a:pt x="2128" y="955"/>
                      <a:pt x="2128" y="955"/>
                      <a:pt x="2128" y="925"/>
                    </a:cubicBezTo>
                    <a:cubicBezTo>
                      <a:pt x="2128" y="925"/>
                      <a:pt x="2098" y="925"/>
                      <a:pt x="2098" y="985"/>
                    </a:cubicBezTo>
                    <a:cubicBezTo>
                      <a:pt x="2098" y="985"/>
                      <a:pt x="2098" y="925"/>
                      <a:pt x="2098" y="925"/>
                    </a:cubicBezTo>
                    <a:cubicBezTo>
                      <a:pt x="2107" y="890"/>
                      <a:pt x="2108" y="875"/>
                      <a:pt x="2104" y="875"/>
                    </a:cubicBezTo>
                    <a:cubicBezTo>
                      <a:pt x="2100" y="875"/>
                      <a:pt x="2090" y="896"/>
                      <a:pt x="2078" y="929"/>
                    </a:cubicBezTo>
                    <a:lnTo>
                      <a:pt x="2078" y="929"/>
                    </a:lnTo>
                    <a:cubicBezTo>
                      <a:pt x="2083" y="907"/>
                      <a:pt x="2084" y="897"/>
                      <a:pt x="2081" y="897"/>
                    </a:cubicBezTo>
                    <a:cubicBezTo>
                      <a:pt x="2076" y="897"/>
                      <a:pt x="2061" y="919"/>
                      <a:pt x="2037" y="955"/>
                    </a:cubicBezTo>
                    <a:cubicBezTo>
                      <a:pt x="2068" y="894"/>
                      <a:pt x="2068" y="894"/>
                      <a:pt x="2037" y="894"/>
                    </a:cubicBezTo>
                    <a:cubicBezTo>
                      <a:pt x="2037" y="894"/>
                      <a:pt x="2037" y="894"/>
                      <a:pt x="2007" y="955"/>
                    </a:cubicBezTo>
                    <a:cubicBezTo>
                      <a:pt x="2007" y="955"/>
                      <a:pt x="2007" y="955"/>
                      <a:pt x="2007" y="925"/>
                    </a:cubicBezTo>
                    <a:cubicBezTo>
                      <a:pt x="2017" y="893"/>
                      <a:pt x="2021" y="880"/>
                      <a:pt x="2019" y="880"/>
                    </a:cubicBezTo>
                    <a:cubicBezTo>
                      <a:pt x="2016" y="880"/>
                      <a:pt x="1996" y="926"/>
                      <a:pt x="1976" y="985"/>
                    </a:cubicBezTo>
                    <a:lnTo>
                      <a:pt x="1976" y="925"/>
                    </a:lnTo>
                    <a:cubicBezTo>
                      <a:pt x="2007" y="894"/>
                      <a:pt x="2007" y="864"/>
                      <a:pt x="1976" y="864"/>
                    </a:cubicBezTo>
                    <a:cubicBezTo>
                      <a:pt x="1946" y="864"/>
                      <a:pt x="1946" y="864"/>
                      <a:pt x="1916" y="955"/>
                    </a:cubicBezTo>
                    <a:cubicBezTo>
                      <a:pt x="1916" y="912"/>
                      <a:pt x="1931" y="869"/>
                      <a:pt x="1929" y="869"/>
                    </a:cubicBezTo>
                    <a:lnTo>
                      <a:pt x="1929" y="869"/>
                    </a:lnTo>
                    <a:cubicBezTo>
                      <a:pt x="1928" y="869"/>
                      <a:pt x="1924" y="876"/>
                      <a:pt x="1916" y="894"/>
                    </a:cubicBezTo>
                    <a:cubicBezTo>
                      <a:pt x="1916" y="894"/>
                      <a:pt x="1916" y="894"/>
                      <a:pt x="1916" y="833"/>
                    </a:cubicBezTo>
                    <a:cubicBezTo>
                      <a:pt x="1929" y="792"/>
                      <a:pt x="1931" y="776"/>
                      <a:pt x="1928" y="776"/>
                    </a:cubicBezTo>
                    <a:cubicBezTo>
                      <a:pt x="1925" y="776"/>
                      <a:pt x="1916" y="800"/>
                      <a:pt x="1916" y="833"/>
                    </a:cubicBezTo>
                    <a:lnTo>
                      <a:pt x="1916" y="833"/>
                    </a:lnTo>
                    <a:cubicBezTo>
                      <a:pt x="1916" y="789"/>
                      <a:pt x="1932" y="761"/>
                      <a:pt x="1929" y="761"/>
                    </a:cubicBezTo>
                    <a:cubicBezTo>
                      <a:pt x="1927" y="761"/>
                      <a:pt x="1924" y="764"/>
                      <a:pt x="1916" y="773"/>
                    </a:cubicBezTo>
                    <a:cubicBezTo>
                      <a:pt x="1916" y="806"/>
                      <a:pt x="1897" y="830"/>
                      <a:pt x="1886" y="830"/>
                    </a:cubicBezTo>
                    <a:cubicBezTo>
                      <a:pt x="1878" y="830"/>
                      <a:pt x="1873" y="819"/>
                      <a:pt x="1880" y="791"/>
                    </a:cubicBezTo>
                    <a:lnTo>
                      <a:pt x="1880" y="791"/>
                    </a:lnTo>
                    <a:cubicBezTo>
                      <a:pt x="1871" y="803"/>
                      <a:pt x="1855" y="803"/>
                      <a:pt x="1855" y="803"/>
                    </a:cubicBezTo>
                    <a:cubicBezTo>
                      <a:pt x="1855" y="803"/>
                      <a:pt x="1855" y="803"/>
                      <a:pt x="1855" y="773"/>
                    </a:cubicBezTo>
                    <a:cubicBezTo>
                      <a:pt x="1873" y="737"/>
                      <a:pt x="1880" y="722"/>
                      <a:pt x="1877" y="722"/>
                    </a:cubicBezTo>
                    <a:cubicBezTo>
                      <a:pt x="1875" y="722"/>
                      <a:pt x="1867" y="730"/>
                      <a:pt x="1855" y="742"/>
                    </a:cubicBezTo>
                    <a:cubicBezTo>
                      <a:pt x="1855" y="742"/>
                      <a:pt x="1824" y="864"/>
                      <a:pt x="1824" y="864"/>
                    </a:cubicBezTo>
                    <a:cubicBezTo>
                      <a:pt x="1824" y="864"/>
                      <a:pt x="1824" y="864"/>
                      <a:pt x="1824" y="864"/>
                    </a:cubicBezTo>
                    <a:lnTo>
                      <a:pt x="1824" y="864"/>
                    </a:lnTo>
                    <a:cubicBezTo>
                      <a:pt x="1794" y="894"/>
                      <a:pt x="1764" y="955"/>
                      <a:pt x="1764" y="955"/>
                    </a:cubicBezTo>
                    <a:lnTo>
                      <a:pt x="1794" y="894"/>
                    </a:lnTo>
                    <a:cubicBezTo>
                      <a:pt x="1824" y="864"/>
                      <a:pt x="1824" y="803"/>
                      <a:pt x="1824" y="803"/>
                    </a:cubicBezTo>
                    <a:lnTo>
                      <a:pt x="1824" y="803"/>
                    </a:lnTo>
                    <a:cubicBezTo>
                      <a:pt x="1824" y="803"/>
                      <a:pt x="1824" y="803"/>
                      <a:pt x="1794" y="833"/>
                    </a:cubicBezTo>
                    <a:cubicBezTo>
                      <a:pt x="1824" y="803"/>
                      <a:pt x="1824" y="803"/>
                      <a:pt x="1794" y="803"/>
                    </a:cubicBezTo>
                    <a:cubicBezTo>
                      <a:pt x="1794" y="790"/>
                      <a:pt x="1794" y="783"/>
                      <a:pt x="1792" y="783"/>
                    </a:cubicBezTo>
                    <a:cubicBezTo>
                      <a:pt x="1789" y="783"/>
                      <a:pt x="1781" y="798"/>
                      <a:pt x="1764" y="833"/>
                    </a:cubicBezTo>
                    <a:cubicBezTo>
                      <a:pt x="1780" y="785"/>
                      <a:pt x="1787" y="753"/>
                      <a:pt x="1782" y="753"/>
                    </a:cubicBezTo>
                    <a:cubicBezTo>
                      <a:pt x="1777" y="753"/>
                      <a:pt x="1761" y="777"/>
                      <a:pt x="1733" y="833"/>
                    </a:cubicBezTo>
                    <a:cubicBezTo>
                      <a:pt x="1733" y="826"/>
                      <a:pt x="1733" y="816"/>
                      <a:pt x="1733" y="803"/>
                    </a:cubicBezTo>
                    <a:cubicBezTo>
                      <a:pt x="1724" y="822"/>
                      <a:pt x="1720" y="829"/>
                      <a:pt x="1720" y="829"/>
                    </a:cubicBezTo>
                    <a:cubicBezTo>
                      <a:pt x="1719" y="829"/>
                      <a:pt x="1733" y="794"/>
                      <a:pt x="1733" y="773"/>
                    </a:cubicBezTo>
                    <a:cubicBezTo>
                      <a:pt x="1751" y="701"/>
                      <a:pt x="1758" y="672"/>
                      <a:pt x="1755" y="672"/>
                    </a:cubicBezTo>
                    <a:cubicBezTo>
                      <a:pt x="1753" y="672"/>
                      <a:pt x="1746" y="687"/>
                      <a:pt x="1733" y="712"/>
                    </a:cubicBezTo>
                    <a:cubicBezTo>
                      <a:pt x="1733" y="742"/>
                      <a:pt x="1703" y="742"/>
                      <a:pt x="1703" y="742"/>
                    </a:cubicBezTo>
                    <a:cubicBezTo>
                      <a:pt x="1703" y="803"/>
                      <a:pt x="1672" y="803"/>
                      <a:pt x="1672" y="833"/>
                    </a:cubicBezTo>
                    <a:cubicBezTo>
                      <a:pt x="1672" y="803"/>
                      <a:pt x="1672" y="803"/>
                      <a:pt x="1672" y="803"/>
                    </a:cubicBezTo>
                    <a:cubicBezTo>
                      <a:pt x="1672" y="803"/>
                      <a:pt x="1672" y="773"/>
                      <a:pt x="1642" y="773"/>
                    </a:cubicBezTo>
                    <a:cubicBezTo>
                      <a:pt x="1642" y="833"/>
                      <a:pt x="1642" y="803"/>
                      <a:pt x="1612" y="833"/>
                    </a:cubicBezTo>
                    <a:cubicBezTo>
                      <a:pt x="1628" y="768"/>
                      <a:pt x="1627" y="738"/>
                      <a:pt x="1617" y="738"/>
                    </a:cubicBezTo>
                    <a:cubicBezTo>
                      <a:pt x="1616" y="738"/>
                      <a:pt x="1614" y="739"/>
                      <a:pt x="1612" y="741"/>
                    </a:cubicBezTo>
                    <a:lnTo>
                      <a:pt x="1612" y="741"/>
                    </a:lnTo>
                    <a:cubicBezTo>
                      <a:pt x="1612" y="712"/>
                      <a:pt x="1612" y="712"/>
                      <a:pt x="1612" y="712"/>
                    </a:cubicBezTo>
                    <a:cubicBezTo>
                      <a:pt x="1612" y="712"/>
                      <a:pt x="1581" y="742"/>
                      <a:pt x="1581" y="742"/>
                    </a:cubicBezTo>
                    <a:cubicBezTo>
                      <a:pt x="1551" y="742"/>
                      <a:pt x="1551" y="742"/>
                      <a:pt x="1520" y="773"/>
                    </a:cubicBezTo>
                    <a:cubicBezTo>
                      <a:pt x="1520" y="773"/>
                      <a:pt x="1520" y="773"/>
                      <a:pt x="1551" y="712"/>
                    </a:cubicBezTo>
                    <a:cubicBezTo>
                      <a:pt x="1551" y="681"/>
                      <a:pt x="1551" y="681"/>
                      <a:pt x="1551" y="681"/>
                    </a:cubicBezTo>
                    <a:cubicBezTo>
                      <a:pt x="1551" y="681"/>
                      <a:pt x="1551" y="712"/>
                      <a:pt x="1520" y="773"/>
                    </a:cubicBezTo>
                    <a:cubicBezTo>
                      <a:pt x="1520" y="737"/>
                      <a:pt x="1520" y="722"/>
                      <a:pt x="1514" y="722"/>
                    </a:cubicBezTo>
                    <a:cubicBezTo>
                      <a:pt x="1510" y="722"/>
                      <a:pt x="1503" y="730"/>
                      <a:pt x="1490" y="742"/>
                    </a:cubicBezTo>
                    <a:cubicBezTo>
                      <a:pt x="1490" y="742"/>
                      <a:pt x="1490" y="742"/>
                      <a:pt x="1490" y="712"/>
                    </a:cubicBezTo>
                    <a:cubicBezTo>
                      <a:pt x="1509" y="673"/>
                      <a:pt x="1516" y="635"/>
                      <a:pt x="1511" y="635"/>
                    </a:cubicBezTo>
                    <a:cubicBezTo>
                      <a:pt x="1508" y="635"/>
                      <a:pt x="1501" y="648"/>
                      <a:pt x="1490" y="681"/>
                    </a:cubicBezTo>
                    <a:cubicBezTo>
                      <a:pt x="1490" y="681"/>
                      <a:pt x="1490" y="681"/>
                      <a:pt x="1490" y="651"/>
                    </a:cubicBezTo>
                    <a:cubicBezTo>
                      <a:pt x="1477" y="664"/>
                      <a:pt x="1470" y="671"/>
                      <a:pt x="1466" y="671"/>
                    </a:cubicBezTo>
                    <a:cubicBezTo>
                      <a:pt x="1460" y="671"/>
                      <a:pt x="1460" y="656"/>
                      <a:pt x="1460" y="621"/>
                    </a:cubicBezTo>
                    <a:cubicBezTo>
                      <a:pt x="1460" y="621"/>
                      <a:pt x="1460" y="621"/>
                      <a:pt x="1460" y="681"/>
                    </a:cubicBezTo>
                    <a:cubicBezTo>
                      <a:pt x="1444" y="697"/>
                      <a:pt x="1437" y="697"/>
                      <a:pt x="1433" y="697"/>
                    </a:cubicBezTo>
                    <a:cubicBezTo>
                      <a:pt x="1429" y="697"/>
                      <a:pt x="1429" y="697"/>
                      <a:pt x="1429" y="712"/>
                    </a:cubicBezTo>
                    <a:cubicBezTo>
                      <a:pt x="1429" y="651"/>
                      <a:pt x="1429" y="651"/>
                      <a:pt x="1429" y="651"/>
                    </a:cubicBezTo>
                    <a:cubicBezTo>
                      <a:pt x="1429" y="651"/>
                      <a:pt x="1399" y="712"/>
                      <a:pt x="1368" y="712"/>
                    </a:cubicBezTo>
                    <a:cubicBezTo>
                      <a:pt x="1356" y="699"/>
                      <a:pt x="1348" y="692"/>
                      <a:pt x="1342" y="692"/>
                    </a:cubicBezTo>
                    <a:cubicBezTo>
                      <a:pt x="1333" y="692"/>
                      <a:pt x="1325" y="707"/>
                      <a:pt x="1308" y="742"/>
                    </a:cubicBezTo>
                    <a:cubicBezTo>
                      <a:pt x="1338" y="681"/>
                      <a:pt x="1338" y="681"/>
                      <a:pt x="1308" y="681"/>
                    </a:cubicBezTo>
                    <a:cubicBezTo>
                      <a:pt x="1325" y="646"/>
                      <a:pt x="1333" y="631"/>
                      <a:pt x="1330" y="631"/>
                    </a:cubicBezTo>
                    <a:cubicBezTo>
                      <a:pt x="1328" y="631"/>
                      <a:pt x="1320" y="638"/>
                      <a:pt x="1308" y="651"/>
                    </a:cubicBezTo>
                    <a:cubicBezTo>
                      <a:pt x="1308" y="630"/>
                      <a:pt x="1322" y="595"/>
                      <a:pt x="1321" y="595"/>
                    </a:cubicBezTo>
                    <a:lnTo>
                      <a:pt x="1321" y="595"/>
                    </a:lnTo>
                    <a:cubicBezTo>
                      <a:pt x="1321" y="595"/>
                      <a:pt x="1317" y="602"/>
                      <a:pt x="1308" y="621"/>
                    </a:cubicBezTo>
                    <a:cubicBezTo>
                      <a:pt x="1277" y="651"/>
                      <a:pt x="1277" y="651"/>
                      <a:pt x="1277" y="712"/>
                    </a:cubicBezTo>
                    <a:cubicBezTo>
                      <a:pt x="1247" y="712"/>
                      <a:pt x="1247" y="712"/>
                      <a:pt x="1277" y="651"/>
                    </a:cubicBezTo>
                    <a:cubicBezTo>
                      <a:pt x="1277" y="632"/>
                      <a:pt x="1274" y="625"/>
                      <a:pt x="1270" y="625"/>
                    </a:cubicBezTo>
                    <a:cubicBezTo>
                      <a:pt x="1261" y="625"/>
                      <a:pt x="1247" y="660"/>
                      <a:pt x="1247" y="681"/>
                    </a:cubicBezTo>
                    <a:cubicBezTo>
                      <a:pt x="1232" y="712"/>
                      <a:pt x="1224" y="727"/>
                      <a:pt x="1220" y="727"/>
                    </a:cubicBezTo>
                    <a:cubicBezTo>
                      <a:pt x="1216" y="727"/>
                      <a:pt x="1216" y="712"/>
                      <a:pt x="1216" y="681"/>
                    </a:cubicBezTo>
                    <a:cubicBezTo>
                      <a:pt x="1240" y="658"/>
                      <a:pt x="1245" y="653"/>
                      <a:pt x="1246" y="651"/>
                    </a:cubicBezTo>
                    <a:lnTo>
                      <a:pt x="1246" y="651"/>
                    </a:lnTo>
                    <a:cubicBezTo>
                      <a:pt x="1239" y="659"/>
                      <a:pt x="1235" y="663"/>
                      <a:pt x="1234" y="663"/>
                    </a:cubicBezTo>
                    <a:cubicBezTo>
                      <a:pt x="1231" y="663"/>
                      <a:pt x="1247" y="635"/>
                      <a:pt x="1247" y="590"/>
                    </a:cubicBezTo>
                    <a:cubicBezTo>
                      <a:pt x="1274" y="536"/>
                      <a:pt x="1277" y="530"/>
                      <a:pt x="1277" y="530"/>
                    </a:cubicBezTo>
                    <a:lnTo>
                      <a:pt x="1277" y="530"/>
                    </a:lnTo>
                    <a:cubicBezTo>
                      <a:pt x="1262" y="560"/>
                      <a:pt x="1254" y="567"/>
                      <a:pt x="1247" y="567"/>
                    </a:cubicBezTo>
                    <a:cubicBezTo>
                      <a:pt x="1239" y="567"/>
                      <a:pt x="1232" y="560"/>
                      <a:pt x="1216" y="560"/>
                    </a:cubicBezTo>
                    <a:cubicBezTo>
                      <a:pt x="1216" y="560"/>
                      <a:pt x="1186" y="621"/>
                      <a:pt x="1156" y="712"/>
                    </a:cubicBezTo>
                    <a:cubicBezTo>
                      <a:pt x="1156" y="685"/>
                      <a:pt x="1162" y="652"/>
                      <a:pt x="1168" y="624"/>
                    </a:cubicBezTo>
                    <a:lnTo>
                      <a:pt x="1168" y="624"/>
                    </a:lnTo>
                    <a:cubicBezTo>
                      <a:pt x="1165" y="632"/>
                      <a:pt x="1161" y="641"/>
                      <a:pt x="1156" y="651"/>
                    </a:cubicBezTo>
                    <a:cubicBezTo>
                      <a:pt x="1156" y="621"/>
                      <a:pt x="1156" y="605"/>
                      <a:pt x="1152" y="605"/>
                    </a:cubicBezTo>
                    <a:cubicBezTo>
                      <a:pt x="1148" y="605"/>
                      <a:pt x="1140" y="621"/>
                      <a:pt x="1125" y="651"/>
                    </a:cubicBezTo>
                    <a:cubicBezTo>
                      <a:pt x="1113" y="664"/>
                      <a:pt x="1105" y="671"/>
                      <a:pt x="1103" y="671"/>
                    </a:cubicBezTo>
                    <a:cubicBezTo>
                      <a:pt x="1100" y="671"/>
                      <a:pt x="1107" y="656"/>
                      <a:pt x="1125" y="621"/>
                    </a:cubicBezTo>
                    <a:cubicBezTo>
                      <a:pt x="1142" y="570"/>
                      <a:pt x="1140" y="548"/>
                      <a:pt x="1135" y="548"/>
                    </a:cubicBezTo>
                    <a:cubicBezTo>
                      <a:pt x="1131" y="548"/>
                      <a:pt x="1125" y="563"/>
                      <a:pt x="1125" y="590"/>
                    </a:cubicBezTo>
                    <a:cubicBezTo>
                      <a:pt x="1095" y="621"/>
                      <a:pt x="1095" y="621"/>
                      <a:pt x="1095" y="621"/>
                    </a:cubicBezTo>
                    <a:lnTo>
                      <a:pt x="1095" y="560"/>
                    </a:lnTo>
                    <a:cubicBezTo>
                      <a:pt x="1095" y="560"/>
                      <a:pt x="1095" y="560"/>
                      <a:pt x="1064" y="621"/>
                    </a:cubicBezTo>
                    <a:cubicBezTo>
                      <a:pt x="1086" y="578"/>
                      <a:pt x="1092" y="535"/>
                      <a:pt x="1083" y="535"/>
                    </a:cubicBezTo>
                    <a:cubicBezTo>
                      <a:pt x="1080" y="535"/>
                      <a:pt x="1073" y="542"/>
                      <a:pt x="1064" y="560"/>
                    </a:cubicBezTo>
                    <a:cubicBezTo>
                      <a:pt x="1064" y="554"/>
                      <a:pt x="1063" y="551"/>
                      <a:pt x="1061" y="551"/>
                    </a:cubicBezTo>
                    <a:cubicBezTo>
                      <a:pt x="1052" y="551"/>
                      <a:pt x="1028" y="590"/>
                      <a:pt x="1004" y="590"/>
                    </a:cubicBezTo>
                    <a:cubicBezTo>
                      <a:pt x="1004" y="590"/>
                      <a:pt x="1004" y="590"/>
                      <a:pt x="1004" y="548"/>
                    </a:cubicBezTo>
                    <a:lnTo>
                      <a:pt x="1004" y="548"/>
                    </a:lnTo>
                    <a:cubicBezTo>
                      <a:pt x="997" y="559"/>
                      <a:pt x="990" y="560"/>
                      <a:pt x="978" y="560"/>
                    </a:cubicBezTo>
                    <a:lnTo>
                      <a:pt x="978" y="560"/>
                    </a:lnTo>
                    <a:cubicBezTo>
                      <a:pt x="983" y="552"/>
                      <a:pt x="986" y="548"/>
                      <a:pt x="986" y="548"/>
                    </a:cubicBezTo>
                    <a:cubicBezTo>
                      <a:pt x="985" y="548"/>
                      <a:pt x="981" y="552"/>
                      <a:pt x="973" y="560"/>
                    </a:cubicBezTo>
                    <a:cubicBezTo>
                      <a:pt x="975" y="560"/>
                      <a:pt x="977" y="560"/>
                      <a:pt x="978" y="560"/>
                    </a:cubicBezTo>
                    <a:lnTo>
                      <a:pt x="978" y="560"/>
                    </a:lnTo>
                    <a:cubicBezTo>
                      <a:pt x="970" y="572"/>
                      <a:pt x="957" y="593"/>
                      <a:pt x="943" y="621"/>
                    </a:cubicBezTo>
                    <a:cubicBezTo>
                      <a:pt x="926" y="671"/>
                      <a:pt x="919" y="693"/>
                      <a:pt x="915" y="693"/>
                    </a:cubicBezTo>
                    <a:cubicBezTo>
                      <a:pt x="912" y="693"/>
                      <a:pt x="912" y="678"/>
                      <a:pt x="912" y="651"/>
                    </a:cubicBezTo>
                    <a:cubicBezTo>
                      <a:pt x="912" y="651"/>
                      <a:pt x="943" y="621"/>
                      <a:pt x="973" y="560"/>
                    </a:cubicBezTo>
                    <a:cubicBezTo>
                      <a:pt x="973" y="499"/>
                      <a:pt x="1004" y="469"/>
                      <a:pt x="1004" y="469"/>
                    </a:cubicBezTo>
                    <a:cubicBezTo>
                      <a:pt x="988" y="469"/>
                      <a:pt x="981" y="461"/>
                      <a:pt x="977" y="461"/>
                    </a:cubicBezTo>
                    <a:cubicBezTo>
                      <a:pt x="973" y="461"/>
                      <a:pt x="973" y="469"/>
                      <a:pt x="973" y="499"/>
                    </a:cubicBezTo>
                    <a:cubicBezTo>
                      <a:pt x="943" y="560"/>
                      <a:pt x="943" y="560"/>
                      <a:pt x="943" y="560"/>
                    </a:cubicBezTo>
                    <a:cubicBezTo>
                      <a:pt x="943" y="560"/>
                      <a:pt x="943" y="560"/>
                      <a:pt x="912" y="590"/>
                    </a:cubicBezTo>
                    <a:cubicBezTo>
                      <a:pt x="912" y="560"/>
                      <a:pt x="912" y="560"/>
                      <a:pt x="912" y="529"/>
                    </a:cubicBezTo>
                    <a:cubicBezTo>
                      <a:pt x="919" y="523"/>
                      <a:pt x="923" y="516"/>
                      <a:pt x="927" y="508"/>
                    </a:cubicBezTo>
                    <a:lnTo>
                      <a:pt x="927" y="508"/>
                    </a:lnTo>
                    <a:cubicBezTo>
                      <a:pt x="919" y="511"/>
                      <a:pt x="908" y="513"/>
                      <a:pt x="898" y="513"/>
                    </a:cubicBezTo>
                    <a:cubicBezTo>
                      <a:pt x="862" y="513"/>
                      <a:pt x="821" y="499"/>
                      <a:pt x="821" y="499"/>
                    </a:cubicBezTo>
                    <a:cubicBezTo>
                      <a:pt x="791" y="529"/>
                      <a:pt x="791" y="529"/>
                      <a:pt x="760" y="529"/>
                    </a:cubicBezTo>
                    <a:cubicBezTo>
                      <a:pt x="748" y="517"/>
                      <a:pt x="741" y="510"/>
                      <a:pt x="734" y="510"/>
                    </a:cubicBezTo>
                    <a:cubicBezTo>
                      <a:pt x="725" y="510"/>
                      <a:pt x="718" y="524"/>
                      <a:pt x="700" y="560"/>
                    </a:cubicBezTo>
                    <a:cubicBezTo>
                      <a:pt x="700" y="560"/>
                      <a:pt x="669" y="590"/>
                      <a:pt x="669" y="590"/>
                    </a:cubicBezTo>
                    <a:cubicBezTo>
                      <a:pt x="669" y="530"/>
                      <a:pt x="699" y="499"/>
                      <a:pt x="700" y="499"/>
                    </a:cubicBezTo>
                    <a:lnTo>
                      <a:pt x="700" y="499"/>
                    </a:lnTo>
                    <a:cubicBezTo>
                      <a:pt x="699" y="499"/>
                      <a:pt x="669" y="530"/>
                      <a:pt x="639" y="590"/>
                    </a:cubicBezTo>
                    <a:cubicBezTo>
                      <a:pt x="639" y="621"/>
                      <a:pt x="639" y="621"/>
                      <a:pt x="639" y="621"/>
                    </a:cubicBezTo>
                    <a:cubicBezTo>
                      <a:pt x="609" y="621"/>
                      <a:pt x="609" y="621"/>
                      <a:pt x="639" y="590"/>
                    </a:cubicBezTo>
                    <a:lnTo>
                      <a:pt x="663" y="519"/>
                    </a:lnTo>
                    <a:lnTo>
                      <a:pt x="663" y="519"/>
                    </a:lnTo>
                    <a:cubicBezTo>
                      <a:pt x="654" y="529"/>
                      <a:pt x="639" y="529"/>
                      <a:pt x="639" y="529"/>
                    </a:cubicBezTo>
                    <a:cubicBezTo>
                      <a:pt x="639" y="529"/>
                      <a:pt x="639" y="529"/>
                      <a:pt x="700" y="438"/>
                    </a:cubicBezTo>
                    <a:cubicBezTo>
                      <a:pt x="716" y="389"/>
                      <a:pt x="724" y="358"/>
                      <a:pt x="718" y="358"/>
                    </a:cubicBezTo>
                    <a:cubicBezTo>
                      <a:pt x="713" y="358"/>
                      <a:pt x="698" y="382"/>
                      <a:pt x="669" y="438"/>
                    </a:cubicBezTo>
                    <a:lnTo>
                      <a:pt x="647" y="461"/>
                    </a:lnTo>
                    <a:lnTo>
                      <a:pt x="647" y="461"/>
                    </a:lnTo>
                    <a:cubicBezTo>
                      <a:pt x="657" y="443"/>
                      <a:pt x="665" y="430"/>
                      <a:pt x="665" y="430"/>
                    </a:cubicBezTo>
                    <a:lnTo>
                      <a:pt x="665" y="430"/>
                    </a:lnTo>
                    <a:cubicBezTo>
                      <a:pt x="665" y="430"/>
                      <a:pt x="657" y="441"/>
                      <a:pt x="639" y="469"/>
                    </a:cubicBezTo>
                    <a:lnTo>
                      <a:pt x="647" y="461"/>
                    </a:lnTo>
                    <a:lnTo>
                      <a:pt x="647" y="461"/>
                    </a:lnTo>
                    <a:cubicBezTo>
                      <a:pt x="635" y="481"/>
                      <a:pt x="620" y="507"/>
                      <a:pt x="609" y="529"/>
                    </a:cubicBezTo>
                    <a:cubicBezTo>
                      <a:pt x="641" y="464"/>
                      <a:pt x="647" y="434"/>
                      <a:pt x="642" y="434"/>
                    </a:cubicBezTo>
                    <a:cubicBezTo>
                      <a:pt x="637" y="434"/>
                      <a:pt x="623" y="457"/>
                      <a:pt x="609" y="499"/>
                    </a:cubicBezTo>
                    <a:cubicBezTo>
                      <a:pt x="609" y="469"/>
                      <a:pt x="609" y="469"/>
                      <a:pt x="609" y="438"/>
                    </a:cubicBezTo>
                    <a:cubicBezTo>
                      <a:pt x="591" y="474"/>
                      <a:pt x="583" y="489"/>
                      <a:pt x="574" y="489"/>
                    </a:cubicBezTo>
                    <a:cubicBezTo>
                      <a:pt x="568" y="489"/>
                      <a:pt x="560" y="481"/>
                      <a:pt x="548" y="469"/>
                    </a:cubicBezTo>
                    <a:cubicBezTo>
                      <a:pt x="517" y="469"/>
                      <a:pt x="487" y="469"/>
                      <a:pt x="487" y="499"/>
                    </a:cubicBezTo>
                    <a:cubicBezTo>
                      <a:pt x="487" y="499"/>
                      <a:pt x="487" y="499"/>
                      <a:pt x="487" y="453"/>
                    </a:cubicBezTo>
                    <a:lnTo>
                      <a:pt x="487" y="453"/>
                    </a:lnTo>
                    <a:cubicBezTo>
                      <a:pt x="479" y="465"/>
                      <a:pt x="469" y="480"/>
                      <a:pt x="457" y="499"/>
                    </a:cubicBezTo>
                    <a:cubicBezTo>
                      <a:pt x="487" y="438"/>
                      <a:pt x="487" y="438"/>
                      <a:pt x="457" y="438"/>
                    </a:cubicBezTo>
                    <a:cubicBezTo>
                      <a:pt x="457" y="438"/>
                      <a:pt x="441" y="438"/>
                      <a:pt x="432" y="449"/>
                    </a:cubicBezTo>
                    <a:lnTo>
                      <a:pt x="432" y="449"/>
                    </a:lnTo>
                    <a:cubicBezTo>
                      <a:pt x="447" y="399"/>
                      <a:pt x="452" y="363"/>
                      <a:pt x="447" y="363"/>
                    </a:cubicBezTo>
                    <a:cubicBezTo>
                      <a:pt x="444" y="363"/>
                      <a:pt x="437" y="376"/>
                      <a:pt x="426" y="408"/>
                    </a:cubicBezTo>
                    <a:cubicBezTo>
                      <a:pt x="396" y="408"/>
                      <a:pt x="396" y="408"/>
                      <a:pt x="426" y="378"/>
                    </a:cubicBezTo>
                    <a:cubicBezTo>
                      <a:pt x="426" y="378"/>
                      <a:pt x="426" y="370"/>
                      <a:pt x="422" y="370"/>
                    </a:cubicBezTo>
                    <a:cubicBezTo>
                      <a:pt x="419" y="370"/>
                      <a:pt x="411" y="378"/>
                      <a:pt x="396" y="408"/>
                    </a:cubicBezTo>
                    <a:lnTo>
                      <a:pt x="365" y="408"/>
                    </a:lnTo>
                    <a:cubicBezTo>
                      <a:pt x="365" y="402"/>
                      <a:pt x="364" y="399"/>
                      <a:pt x="362" y="399"/>
                    </a:cubicBezTo>
                    <a:cubicBezTo>
                      <a:pt x="354" y="399"/>
                      <a:pt x="335" y="438"/>
                      <a:pt x="335" y="438"/>
                    </a:cubicBezTo>
                    <a:cubicBezTo>
                      <a:pt x="365" y="378"/>
                      <a:pt x="335" y="378"/>
                      <a:pt x="305" y="378"/>
                    </a:cubicBezTo>
                    <a:cubicBezTo>
                      <a:pt x="305" y="347"/>
                      <a:pt x="274" y="347"/>
                      <a:pt x="305" y="286"/>
                    </a:cubicBezTo>
                    <a:lnTo>
                      <a:pt x="305" y="286"/>
                    </a:lnTo>
                    <a:cubicBezTo>
                      <a:pt x="305" y="286"/>
                      <a:pt x="274" y="286"/>
                      <a:pt x="274" y="347"/>
                    </a:cubicBezTo>
                    <a:cubicBezTo>
                      <a:pt x="241" y="397"/>
                      <a:pt x="226" y="420"/>
                      <a:pt x="224" y="420"/>
                    </a:cubicBezTo>
                    <a:cubicBezTo>
                      <a:pt x="223" y="420"/>
                      <a:pt x="230" y="405"/>
                      <a:pt x="244" y="378"/>
                    </a:cubicBezTo>
                    <a:cubicBezTo>
                      <a:pt x="259" y="332"/>
                      <a:pt x="259" y="309"/>
                      <a:pt x="251" y="309"/>
                    </a:cubicBezTo>
                    <a:cubicBezTo>
                      <a:pt x="250" y="309"/>
                      <a:pt x="248" y="310"/>
                      <a:pt x="245" y="313"/>
                    </a:cubicBezTo>
                    <a:lnTo>
                      <a:pt x="245" y="313"/>
                    </a:lnTo>
                    <a:cubicBezTo>
                      <a:pt x="255" y="284"/>
                      <a:pt x="258" y="272"/>
                      <a:pt x="256" y="272"/>
                    </a:cubicBezTo>
                    <a:cubicBezTo>
                      <a:pt x="254" y="272"/>
                      <a:pt x="243" y="295"/>
                      <a:pt x="230" y="331"/>
                    </a:cubicBezTo>
                    <a:lnTo>
                      <a:pt x="230" y="331"/>
                    </a:lnTo>
                    <a:cubicBezTo>
                      <a:pt x="232" y="329"/>
                      <a:pt x="234" y="326"/>
                      <a:pt x="237" y="324"/>
                    </a:cubicBezTo>
                    <a:lnTo>
                      <a:pt x="237" y="324"/>
                    </a:lnTo>
                    <a:cubicBezTo>
                      <a:pt x="230" y="335"/>
                      <a:pt x="222" y="353"/>
                      <a:pt x="213" y="378"/>
                    </a:cubicBezTo>
                    <a:cubicBezTo>
                      <a:pt x="219" y="361"/>
                      <a:pt x="225" y="345"/>
                      <a:pt x="230" y="331"/>
                    </a:cubicBezTo>
                    <a:lnTo>
                      <a:pt x="230" y="331"/>
                    </a:lnTo>
                    <a:cubicBezTo>
                      <a:pt x="221" y="341"/>
                      <a:pt x="216" y="346"/>
                      <a:pt x="215" y="354"/>
                    </a:cubicBezTo>
                    <a:lnTo>
                      <a:pt x="215" y="354"/>
                    </a:lnTo>
                    <a:cubicBezTo>
                      <a:pt x="218" y="320"/>
                      <a:pt x="228" y="292"/>
                      <a:pt x="227" y="292"/>
                    </a:cubicBezTo>
                    <a:lnTo>
                      <a:pt x="227" y="292"/>
                    </a:lnTo>
                    <a:cubicBezTo>
                      <a:pt x="226" y="292"/>
                      <a:pt x="222" y="299"/>
                      <a:pt x="213" y="317"/>
                    </a:cubicBezTo>
                    <a:cubicBezTo>
                      <a:pt x="213" y="317"/>
                      <a:pt x="213" y="317"/>
                      <a:pt x="244" y="226"/>
                    </a:cubicBezTo>
                    <a:close/>
                    <a:moveTo>
                      <a:pt x="2797" y="1624"/>
                    </a:moveTo>
                    <a:lnTo>
                      <a:pt x="2797" y="1624"/>
                    </a:lnTo>
                    <a:cubicBezTo>
                      <a:pt x="2797" y="1624"/>
                      <a:pt x="2767" y="1685"/>
                      <a:pt x="2767" y="1745"/>
                    </a:cubicBezTo>
                    <a:lnTo>
                      <a:pt x="2797" y="1624"/>
                    </a:lnTo>
                    <a:close/>
                    <a:moveTo>
                      <a:pt x="2927" y="1088"/>
                    </a:moveTo>
                    <a:cubicBezTo>
                      <a:pt x="2925" y="1088"/>
                      <a:pt x="2888" y="1164"/>
                      <a:pt x="2888" y="1259"/>
                    </a:cubicBezTo>
                    <a:lnTo>
                      <a:pt x="2858" y="1259"/>
                    </a:lnTo>
                    <a:cubicBezTo>
                      <a:pt x="2858" y="1259"/>
                      <a:pt x="2858" y="1289"/>
                      <a:pt x="2858" y="1289"/>
                    </a:cubicBezTo>
                    <a:cubicBezTo>
                      <a:pt x="2888" y="1320"/>
                      <a:pt x="2858" y="1350"/>
                      <a:pt x="2858" y="1411"/>
                    </a:cubicBezTo>
                    <a:cubicBezTo>
                      <a:pt x="2827" y="1502"/>
                      <a:pt x="2827" y="1502"/>
                      <a:pt x="2827" y="1502"/>
                    </a:cubicBezTo>
                    <a:cubicBezTo>
                      <a:pt x="2824" y="1502"/>
                      <a:pt x="2821" y="1502"/>
                      <a:pt x="2819" y="1502"/>
                    </a:cubicBezTo>
                    <a:lnTo>
                      <a:pt x="2819" y="1502"/>
                    </a:lnTo>
                    <a:cubicBezTo>
                      <a:pt x="2814" y="1531"/>
                      <a:pt x="2807" y="1572"/>
                      <a:pt x="2797" y="1624"/>
                    </a:cubicBezTo>
                    <a:cubicBezTo>
                      <a:pt x="2797" y="1624"/>
                      <a:pt x="2797" y="1654"/>
                      <a:pt x="2797" y="1685"/>
                    </a:cubicBezTo>
                    <a:cubicBezTo>
                      <a:pt x="2814" y="1634"/>
                      <a:pt x="2821" y="1612"/>
                      <a:pt x="2825" y="1612"/>
                    </a:cubicBezTo>
                    <a:cubicBezTo>
                      <a:pt x="2827" y="1612"/>
                      <a:pt x="2827" y="1627"/>
                      <a:pt x="2827" y="1654"/>
                    </a:cubicBezTo>
                    <a:cubicBezTo>
                      <a:pt x="2827" y="1685"/>
                      <a:pt x="2797" y="1745"/>
                      <a:pt x="2797" y="1745"/>
                    </a:cubicBezTo>
                    <a:lnTo>
                      <a:pt x="2827" y="1715"/>
                    </a:lnTo>
                    <a:cubicBezTo>
                      <a:pt x="2829" y="1710"/>
                      <a:pt x="2830" y="1705"/>
                      <a:pt x="2831" y="1700"/>
                    </a:cubicBezTo>
                    <a:lnTo>
                      <a:pt x="2831" y="1700"/>
                    </a:lnTo>
                    <a:cubicBezTo>
                      <a:pt x="2831" y="1700"/>
                      <a:pt x="2831" y="1700"/>
                      <a:pt x="2831" y="1700"/>
                    </a:cubicBezTo>
                    <a:cubicBezTo>
                      <a:pt x="2835" y="1700"/>
                      <a:pt x="2843" y="1685"/>
                      <a:pt x="2858" y="1654"/>
                    </a:cubicBezTo>
                    <a:cubicBezTo>
                      <a:pt x="2858" y="1654"/>
                      <a:pt x="2858" y="1654"/>
                      <a:pt x="2858" y="1715"/>
                    </a:cubicBezTo>
                    <a:cubicBezTo>
                      <a:pt x="2888" y="1624"/>
                      <a:pt x="2919" y="1563"/>
                      <a:pt x="2919" y="1563"/>
                    </a:cubicBezTo>
                    <a:cubicBezTo>
                      <a:pt x="2919" y="1563"/>
                      <a:pt x="2919" y="1563"/>
                      <a:pt x="2919" y="1533"/>
                    </a:cubicBezTo>
                    <a:cubicBezTo>
                      <a:pt x="2919" y="1533"/>
                      <a:pt x="2949" y="1533"/>
                      <a:pt x="2949" y="1472"/>
                    </a:cubicBezTo>
                    <a:cubicBezTo>
                      <a:pt x="2949" y="1449"/>
                      <a:pt x="2967" y="1391"/>
                      <a:pt x="2962" y="1391"/>
                    </a:cubicBezTo>
                    <a:cubicBezTo>
                      <a:pt x="2960" y="1391"/>
                      <a:pt x="2956" y="1396"/>
                      <a:pt x="2949" y="1411"/>
                    </a:cubicBezTo>
                    <a:lnTo>
                      <a:pt x="2949" y="1381"/>
                    </a:lnTo>
                    <a:cubicBezTo>
                      <a:pt x="2979" y="1289"/>
                      <a:pt x="2949" y="1289"/>
                      <a:pt x="2949" y="1289"/>
                    </a:cubicBezTo>
                    <a:cubicBezTo>
                      <a:pt x="2949" y="1289"/>
                      <a:pt x="2949" y="1289"/>
                      <a:pt x="2979" y="1229"/>
                    </a:cubicBezTo>
                    <a:cubicBezTo>
                      <a:pt x="2979" y="1198"/>
                      <a:pt x="3010" y="1137"/>
                      <a:pt x="3010" y="1137"/>
                    </a:cubicBezTo>
                    <a:lnTo>
                      <a:pt x="3010" y="1137"/>
                    </a:lnTo>
                    <a:cubicBezTo>
                      <a:pt x="3010" y="1137"/>
                      <a:pt x="3010" y="1138"/>
                      <a:pt x="2979" y="1168"/>
                    </a:cubicBezTo>
                    <a:cubicBezTo>
                      <a:pt x="2996" y="1118"/>
                      <a:pt x="3004" y="1095"/>
                      <a:pt x="3002" y="1095"/>
                    </a:cubicBezTo>
                    <a:cubicBezTo>
                      <a:pt x="3001" y="1095"/>
                      <a:pt x="2993" y="1110"/>
                      <a:pt x="2979" y="1137"/>
                    </a:cubicBezTo>
                    <a:cubicBezTo>
                      <a:pt x="2965" y="1180"/>
                      <a:pt x="2964" y="1203"/>
                      <a:pt x="2967" y="1209"/>
                    </a:cubicBezTo>
                    <a:lnTo>
                      <a:pt x="2967" y="1209"/>
                    </a:lnTo>
                    <a:cubicBezTo>
                      <a:pt x="2971" y="1198"/>
                      <a:pt x="2975" y="1184"/>
                      <a:pt x="2979" y="1168"/>
                    </a:cubicBezTo>
                    <a:lnTo>
                      <a:pt x="2979" y="1168"/>
                    </a:lnTo>
                    <a:cubicBezTo>
                      <a:pt x="2979" y="1195"/>
                      <a:pt x="2973" y="1210"/>
                      <a:pt x="2969" y="1210"/>
                    </a:cubicBezTo>
                    <a:cubicBezTo>
                      <a:pt x="2969" y="1210"/>
                      <a:pt x="2968" y="1210"/>
                      <a:pt x="2967" y="1209"/>
                    </a:cubicBezTo>
                    <a:lnTo>
                      <a:pt x="2967" y="1209"/>
                    </a:lnTo>
                    <a:cubicBezTo>
                      <a:pt x="2958" y="1236"/>
                      <a:pt x="2949" y="1248"/>
                      <a:pt x="2943" y="1248"/>
                    </a:cubicBezTo>
                    <a:cubicBezTo>
                      <a:pt x="2939" y="1248"/>
                      <a:pt x="2937" y="1242"/>
                      <a:pt x="2936" y="1231"/>
                    </a:cubicBezTo>
                    <a:lnTo>
                      <a:pt x="2936" y="1231"/>
                    </a:lnTo>
                    <a:cubicBezTo>
                      <a:pt x="2932" y="1242"/>
                      <a:pt x="2926" y="1251"/>
                      <a:pt x="2919" y="1259"/>
                    </a:cubicBezTo>
                    <a:cubicBezTo>
                      <a:pt x="2901" y="1330"/>
                      <a:pt x="2893" y="1360"/>
                      <a:pt x="2890" y="1360"/>
                    </a:cubicBezTo>
                    <a:cubicBezTo>
                      <a:pt x="2888" y="1360"/>
                      <a:pt x="2888" y="1345"/>
                      <a:pt x="2888" y="1320"/>
                    </a:cubicBezTo>
                    <a:cubicBezTo>
                      <a:pt x="2919" y="1259"/>
                      <a:pt x="2919" y="1198"/>
                      <a:pt x="2919" y="1198"/>
                    </a:cubicBezTo>
                    <a:cubicBezTo>
                      <a:pt x="2919" y="1168"/>
                      <a:pt x="2919" y="1168"/>
                      <a:pt x="2919" y="1168"/>
                    </a:cubicBezTo>
                    <a:cubicBezTo>
                      <a:pt x="2919" y="1168"/>
                      <a:pt x="2919" y="1168"/>
                      <a:pt x="2919" y="1107"/>
                    </a:cubicBezTo>
                    <a:cubicBezTo>
                      <a:pt x="2925" y="1094"/>
                      <a:pt x="2928" y="1088"/>
                      <a:pt x="2927" y="1088"/>
                    </a:cubicBezTo>
                    <a:close/>
                    <a:moveTo>
                      <a:pt x="2638" y="1658"/>
                    </a:moveTo>
                    <a:lnTo>
                      <a:pt x="2638" y="1658"/>
                    </a:lnTo>
                    <a:cubicBezTo>
                      <a:pt x="2626" y="1719"/>
                      <a:pt x="2621" y="1747"/>
                      <a:pt x="2623" y="1747"/>
                    </a:cubicBezTo>
                    <a:cubicBezTo>
                      <a:pt x="2624" y="1747"/>
                      <a:pt x="2632" y="1724"/>
                      <a:pt x="2645" y="1685"/>
                    </a:cubicBezTo>
                    <a:cubicBezTo>
                      <a:pt x="2645" y="1685"/>
                      <a:pt x="2645" y="1662"/>
                      <a:pt x="2638" y="1658"/>
                    </a:cubicBezTo>
                    <a:close/>
                    <a:moveTo>
                      <a:pt x="1976" y="1745"/>
                    </a:moveTo>
                    <a:cubicBezTo>
                      <a:pt x="1946" y="1806"/>
                      <a:pt x="1946" y="1806"/>
                      <a:pt x="1946" y="1806"/>
                    </a:cubicBezTo>
                    <a:cubicBezTo>
                      <a:pt x="1976" y="1806"/>
                      <a:pt x="1976" y="1806"/>
                      <a:pt x="1976" y="174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5"/>
              <p:cNvSpPr/>
              <p:nvPr/>
            </p:nvSpPr>
            <p:spPr>
              <a:xfrm>
                <a:off x="7730150" y="1608575"/>
                <a:ext cx="80575" cy="73100"/>
              </a:xfrm>
              <a:custGeom>
                <a:avLst/>
                <a:gdLst/>
                <a:ahLst/>
                <a:cxnLst/>
                <a:rect l="l" t="t" r="r" b="b"/>
                <a:pathLst>
                  <a:path w="3223" h="2924" extrusionOk="0">
                    <a:moveTo>
                      <a:pt x="1824" y="46"/>
                    </a:moveTo>
                    <a:cubicBezTo>
                      <a:pt x="1824" y="46"/>
                      <a:pt x="1824" y="46"/>
                      <a:pt x="1824" y="46"/>
                    </a:cubicBezTo>
                    <a:cubicBezTo>
                      <a:pt x="1824" y="46"/>
                      <a:pt x="1824" y="46"/>
                      <a:pt x="1824" y="46"/>
                    </a:cubicBezTo>
                    <a:close/>
                    <a:moveTo>
                      <a:pt x="1368" y="46"/>
                    </a:moveTo>
                    <a:cubicBezTo>
                      <a:pt x="1368" y="54"/>
                      <a:pt x="1368" y="64"/>
                      <a:pt x="1368" y="77"/>
                    </a:cubicBezTo>
                    <a:cubicBezTo>
                      <a:pt x="1372" y="81"/>
                      <a:pt x="1376" y="85"/>
                      <a:pt x="1380" y="88"/>
                    </a:cubicBezTo>
                    <a:lnTo>
                      <a:pt x="1380" y="88"/>
                    </a:lnTo>
                    <a:cubicBezTo>
                      <a:pt x="1381" y="79"/>
                      <a:pt x="1378" y="66"/>
                      <a:pt x="1368" y="46"/>
                    </a:cubicBezTo>
                    <a:close/>
                    <a:moveTo>
                      <a:pt x="1368" y="138"/>
                    </a:moveTo>
                    <a:lnTo>
                      <a:pt x="1368" y="168"/>
                    </a:lnTo>
                    <a:cubicBezTo>
                      <a:pt x="1338" y="168"/>
                      <a:pt x="1338" y="168"/>
                      <a:pt x="1338" y="138"/>
                    </a:cubicBezTo>
                    <a:close/>
                    <a:moveTo>
                      <a:pt x="2352" y="145"/>
                    </a:moveTo>
                    <a:cubicBezTo>
                      <a:pt x="2348" y="145"/>
                      <a:pt x="2341" y="153"/>
                      <a:pt x="2341" y="168"/>
                    </a:cubicBezTo>
                    <a:cubicBezTo>
                      <a:pt x="2356" y="153"/>
                      <a:pt x="2356" y="145"/>
                      <a:pt x="2352" y="145"/>
                    </a:cubicBezTo>
                    <a:close/>
                    <a:moveTo>
                      <a:pt x="1155" y="198"/>
                    </a:moveTo>
                    <a:cubicBezTo>
                      <a:pt x="1155" y="198"/>
                      <a:pt x="1186" y="229"/>
                      <a:pt x="1186" y="290"/>
                    </a:cubicBezTo>
                    <a:cubicBezTo>
                      <a:pt x="1186" y="290"/>
                      <a:pt x="1155" y="259"/>
                      <a:pt x="1155" y="259"/>
                    </a:cubicBezTo>
                    <a:cubicBezTo>
                      <a:pt x="1155" y="259"/>
                      <a:pt x="1155" y="198"/>
                      <a:pt x="1155" y="198"/>
                    </a:cubicBezTo>
                    <a:close/>
                    <a:moveTo>
                      <a:pt x="2462" y="259"/>
                    </a:moveTo>
                    <a:cubicBezTo>
                      <a:pt x="2432" y="290"/>
                      <a:pt x="2432" y="320"/>
                      <a:pt x="2432" y="320"/>
                    </a:cubicBezTo>
                    <a:lnTo>
                      <a:pt x="2401" y="320"/>
                    </a:lnTo>
                    <a:cubicBezTo>
                      <a:pt x="2432" y="290"/>
                      <a:pt x="2432" y="259"/>
                      <a:pt x="2462" y="259"/>
                    </a:cubicBezTo>
                    <a:close/>
                    <a:moveTo>
                      <a:pt x="2645" y="320"/>
                    </a:moveTo>
                    <a:cubicBezTo>
                      <a:pt x="2645" y="335"/>
                      <a:pt x="2637" y="343"/>
                      <a:pt x="2633" y="343"/>
                    </a:cubicBezTo>
                    <a:cubicBezTo>
                      <a:pt x="2629" y="343"/>
                      <a:pt x="2629" y="335"/>
                      <a:pt x="2645" y="320"/>
                    </a:cubicBezTo>
                    <a:close/>
                    <a:moveTo>
                      <a:pt x="2819" y="315"/>
                    </a:moveTo>
                    <a:cubicBezTo>
                      <a:pt x="2817" y="315"/>
                      <a:pt x="2809" y="325"/>
                      <a:pt x="2797" y="350"/>
                    </a:cubicBezTo>
                    <a:cubicBezTo>
                      <a:pt x="2814" y="333"/>
                      <a:pt x="2822" y="315"/>
                      <a:pt x="2819" y="315"/>
                    </a:cubicBezTo>
                    <a:close/>
                    <a:moveTo>
                      <a:pt x="2050" y="378"/>
                    </a:moveTo>
                    <a:lnTo>
                      <a:pt x="2050" y="378"/>
                    </a:lnTo>
                    <a:cubicBezTo>
                      <a:pt x="2051" y="378"/>
                      <a:pt x="2049" y="385"/>
                      <a:pt x="2041" y="402"/>
                    </a:cubicBezTo>
                    <a:lnTo>
                      <a:pt x="2041" y="402"/>
                    </a:lnTo>
                    <a:cubicBezTo>
                      <a:pt x="2045" y="387"/>
                      <a:pt x="2049" y="378"/>
                      <a:pt x="2050" y="378"/>
                    </a:cubicBezTo>
                    <a:close/>
                    <a:moveTo>
                      <a:pt x="790" y="320"/>
                    </a:moveTo>
                    <a:lnTo>
                      <a:pt x="821" y="350"/>
                    </a:lnTo>
                    <a:cubicBezTo>
                      <a:pt x="821" y="378"/>
                      <a:pt x="821" y="399"/>
                      <a:pt x="821" y="411"/>
                    </a:cubicBezTo>
                    <a:cubicBezTo>
                      <a:pt x="821" y="411"/>
                      <a:pt x="790" y="381"/>
                      <a:pt x="790" y="350"/>
                    </a:cubicBezTo>
                    <a:cubicBezTo>
                      <a:pt x="790" y="350"/>
                      <a:pt x="790" y="331"/>
                      <a:pt x="790" y="320"/>
                    </a:cubicBezTo>
                    <a:close/>
                    <a:moveTo>
                      <a:pt x="1491" y="471"/>
                    </a:moveTo>
                    <a:cubicBezTo>
                      <a:pt x="1490" y="471"/>
                      <a:pt x="1490" y="472"/>
                      <a:pt x="1490" y="472"/>
                    </a:cubicBezTo>
                    <a:cubicBezTo>
                      <a:pt x="1490" y="473"/>
                      <a:pt x="1491" y="474"/>
                      <a:pt x="1491" y="475"/>
                    </a:cubicBezTo>
                    <a:lnTo>
                      <a:pt x="1491" y="475"/>
                    </a:lnTo>
                    <a:cubicBezTo>
                      <a:pt x="1491" y="474"/>
                      <a:pt x="1491" y="472"/>
                      <a:pt x="1491" y="471"/>
                    </a:cubicBezTo>
                    <a:close/>
                    <a:moveTo>
                      <a:pt x="1491" y="475"/>
                    </a:moveTo>
                    <a:cubicBezTo>
                      <a:pt x="1494" y="502"/>
                      <a:pt x="1500" y="514"/>
                      <a:pt x="1502" y="514"/>
                    </a:cubicBezTo>
                    <a:cubicBezTo>
                      <a:pt x="1504" y="514"/>
                      <a:pt x="1503" y="501"/>
                      <a:pt x="1491" y="475"/>
                    </a:cubicBezTo>
                    <a:close/>
                    <a:moveTo>
                      <a:pt x="1368" y="472"/>
                    </a:moveTo>
                    <a:cubicBezTo>
                      <a:pt x="1368" y="493"/>
                      <a:pt x="1353" y="515"/>
                      <a:pt x="1355" y="515"/>
                    </a:cubicBezTo>
                    <a:cubicBezTo>
                      <a:pt x="1355" y="515"/>
                      <a:pt x="1359" y="511"/>
                      <a:pt x="1368" y="502"/>
                    </a:cubicBezTo>
                    <a:cubicBezTo>
                      <a:pt x="1368" y="502"/>
                      <a:pt x="1368" y="502"/>
                      <a:pt x="1368" y="472"/>
                    </a:cubicBezTo>
                    <a:close/>
                    <a:moveTo>
                      <a:pt x="2462" y="624"/>
                    </a:moveTo>
                    <a:cubicBezTo>
                      <a:pt x="2442" y="624"/>
                      <a:pt x="2435" y="637"/>
                      <a:pt x="2442" y="637"/>
                    </a:cubicBezTo>
                    <a:cubicBezTo>
                      <a:pt x="2445" y="637"/>
                      <a:pt x="2452" y="634"/>
                      <a:pt x="2462" y="624"/>
                    </a:cubicBezTo>
                    <a:close/>
                    <a:moveTo>
                      <a:pt x="595" y="585"/>
                    </a:moveTo>
                    <a:cubicBezTo>
                      <a:pt x="620" y="585"/>
                      <a:pt x="644" y="630"/>
                      <a:pt x="669" y="654"/>
                    </a:cubicBezTo>
                    <a:lnTo>
                      <a:pt x="638" y="654"/>
                    </a:lnTo>
                    <a:cubicBezTo>
                      <a:pt x="608" y="624"/>
                      <a:pt x="578" y="594"/>
                      <a:pt x="578" y="594"/>
                    </a:cubicBezTo>
                    <a:cubicBezTo>
                      <a:pt x="583" y="588"/>
                      <a:pt x="589" y="585"/>
                      <a:pt x="595" y="585"/>
                    </a:cubicBezTo>
                    <a:close/>
                    <a:moveTo>
                      <a:pt x="3031" y="1066"/>
                    </a:moveTo>
                    <a:cubicBezTo>
                      <a:pt x="3036" y="1066"/>
                      <a:pt x="3040" y="1070"/>
                      <a:pt x="3040" y="1080"/>
                    </a:cubicBezTo>
                    <a:lnTo>
                      <a:pt x="2979" y="1080"/>
                    </a:lnTo>
                    <a:cubicBezTo>
                      <a:pt x="2999" y="1080"/>
                      <a:pt x="3019" y="1066"/>
                      <a:pt x="3031" y="1066"/>
                    </a:cubicBezTo>
                    <a:close/>
                    <a:moveTo>
                      <a:pt x="3009" y="1566"/>
                    </a:moveTo>
                    <a:cubicBezTo>
                      <a:pt x="3040" y="1597"/>
                      <a:pt x="3070" y="1597"/>
                      <a:pt x="3070" y="1597"/>
                    </a:cubicBezTo>
                    <a:lnTo>
                      <a:pt x="3009" y="1597"/>
                    </a:lnTo>
                    <a:lnTo>
                      <a:pt x="3009" y="1566"/>
                    </a:lnTo>
                    <a:close/>
                    <a:moveTo>
                      <a:pt x="410" y="1674"/>
                    </a:moveTo>
                    <a:cubicBezTo>
                      <a:pt x="409" y="1674"/>
                      <a:pt x="405" y="1675"/>
                      <a:pt x="395" y="1678"/>
                    </a:cubicBezTo>
                    <a:lnTo>
                      <a:pt x="395" y="1678"/>
                    </a:lnTo>
                    <a:cubicBezTo>
                      <a:pt x="405" y="1676"/>
                      <a:pt x="411" y="1674"/>
                      <a:pt x="410" y="1674"/>
                    </a:cubicBezTo>
                    <a:close/>
                    <a:moveTo>
                      <a:pt x="356" y="1674"/>
                    </a:moveTo>
                    <a:cubicBezTo>
                      <a:pt x="361" y="1674"/>
                      <a:pt x="364" y="1677"/>
                      <a:pt x="365" y="1684"/>
                    </a:cubicBezTo>
                    <a:lnTo>
                      <a:pt x="365" y="1684"/>
                    </a:lnTo>
                    <a:cubicBezTo>
                      <a:pt x="348" y="1686"/>
                      <a:pt x="327" y="1688"/>
                      <a:pt x="304" y="1688"/>
                    </a:cubicBezTo>
                    <a:cubicBezTo>
                      <a:pt x="324" y="1688"/>
                      <a:pt x="345" y="1674"/>
                      <a:pt x="356" y="1674"/>
                    </a:cubicBezTo>
                    <a:close/>
                    <a:moveTo>
                      <a:pt x="151" y="1833"/>
                    </a:moveTo>
                    <a:lnTo>
                      <a:pt x="151" y="1833"/>
                    </a:lnTo>
                    <a:cubicBezTo>
                      <a:pt x="138" y="1840"/>
                      <a:pt x="133" y="1840"/>
                      <a:pt x="152" y="1840"/>
                    </a:cubicBezTo>
                    <a:cubicBezTo>
                      <a:pt x="152" y="1840"/>
                      <a:pt x="152" y="1836"/>
                      <a:pt x="151" y="1833"/>
                    </a:cubicBezTo>
                    <a:close/>
                    <a:moveTo>
                      <a:pt x="2189" y="1901"/>
                    </a:moveTo>
                    <a:cubicBezTo>
                      <a:pt x="2189" y="1931"/>
                      <a:pt x="2189" y="1931"/>
                      <a:pt x="2219" y="1931"/>
                    </a:cubicBezTo>
                    <a:cubicBezTo>
                      <a:pt x="2219" y="1901"/>
                      <a:pt x="2219" y="1901"/>
                      <a:pt x="2189" y="1901"/>
                    </a:cubicBezTo>
                    <a:close/>
                    <a:moveTo>
                      <a:pt x="699" y="1931"/>
                    </a:moveTo>
                    <a:lnTo>
                      <a:pt x="699" y="1992"/>
                    </a:lnTo>
                    <a:cubicBezTo>
                      <a:pt x="730" y="1961"/>
                      <a:pt x="730" y="1961"/>
                      <a:pt x="730" y="1931"/>
                    </a:cubicBezTo>
                    <a:close/>
                    <a:moveTo>
                      <a:pt x="790" y="2010"/>
                    </a:moveTo>
                    <a:cubicBezTo>
                      <a:pt x="789" y="2010"/>
                      <a:pt x="787" y="2015"/>
                      <a:pt x="782" y="2023"/>
                    </a:cubicBezTo>
                    <a:lnTo>
                      <a:pt x="782" y="2023"/>
                    </a:lnTo>
                    <a:cubicBezTo>
                      <a:pt x="787" y="2022"/>
                      <a:pt x="790" y="2022"/>
                      <a:pt x="790" y="2022"/>
                    </a:cubicBezTo>
                    <a:cubicBezTo>
                      <a:pt x="790" y="2013"/>
                      <a:pt x="790" y="2010"/>
                      <a:pt x="790" y="2010"/>
                    </a:cubicBezTo>
                    <a:close/>
                    <a:moveTo>
                      <a:pt x="304" y="1992"/>
                    </a:moveTo>
                    <a:cubicBezTo>
                      <a:pt x="271" y="2025"/>
                      <a:pt x="256" y="2049"/>
                      <a:pt x="259" y="2049"/>
                    </a:cubicBezTo>
                    <a:cubicBezTo>
                      <a:pt x="262" y="2049"/>
                      <a:pt x="277" y="2033"/>
                      <a:pt x="304" y="1992"/>
                    </a:cubicBezTo>
                    <a:close/>
                    <a:moveTo>
                      <a:pt x="517" y="1992"/>
                    </a:moveTo>
                    <a:cubicBezTo>
                      <a:pt x="517" y="2022"/>
                      <a:pt x="517" y="2022"/>
                      <a:pt x="486" y="2053"/>
                    </a:cubicBezTo>
                    <a:lnTo>
                      <a:pt x="456" y="2053"/>
                    </a:lnTo>
                    <a:lnTo>
                      <a:pt x="486" y="2022"/>
                    </a:lnTo>
                    <a:cubicBezTo>
                      <a:pt x="486" y="1992"/>
                      <a:pt x="517" y="1992"/>
                      <a:pt x="517" y="1992"/>
                    </a:cubicBezTo>
                    <a:close/>
                    <a:moveTo>
                      <a:pt x="782" y="2023"/>
                    </a:moveTo>
                    <a:cubicBezTo>
                      <a:pt x="773" y="2026"/>
                      <a:pt x="760" y="2033"/>
                      <a:pt x="760" y="2053"/>
                    </a:cubicBezTo>
                    <a:cubicBezTo>
                      <a:pt x="771" y="2042"/>
                      <a:pt x="777" y="2031"/>
                      <a:pt x="782" y="2023"/>
                    </a:cubicBezTo>
                    <a:close/>
                    <a:moveTo>
                      <a:pt x="578" y="2083"/>
                    </a:moveTo>
                    <a:lnTo>
                      <a:pt x="578" y="2113"/>
                    </a:lnTo>
                    <a:cubicBezTo>
                      <a:pt x="578" y="2083"/>
                      <a:pt x="608" y="2083"/>
                      <a:pt x="578" y="2083"/>
                    </a:cubicBezTo>
                    <a:close/>
                    <a:moveTo>
                      <a:pt x="2645" y="2053"/>
                    </a:moveTo>
                    <a:cubicBezTo>
                      <a:pt x="2675" y="2083"/>
                      <a:pt x="2675" y="2083"/>
                      <a:pt x="2675" y="2113"/>
                    </a:cubicBezTo>
                    <a:lnTo>
                      <a:pt x="2645" y="2083"/>
                    </a:lnTo>
                    <a:lnTo>
                      <a:pt x="2645" y="2053"/>
                    </a:lnTo>
                    <a:close/>
                    <a:moveTo>
                      <a:pt x="2565" y="2091"/>
                    </a:moveTo>
                    <a:lnTo>
                      <a:pt x="2565" y="2091"/>
                    </a:lnTo>
                    <a:cubicBezTo>
                      <a:pt x="2569" y="2091"/>
                      <a:pt x="2584" y="2098"/>
                      <a:pt x="2614" y="2113"/>
                    </a:cubicBezTo>
                    <a:cubicBezTo>
                      <a:pt x="2645" y="2144"/>
                      <a:pt x="2645" y="2144"/>
                      <a:pt x="2614" y="2144"/>
                    </a:cubicBezTo>
                    <a:cubicBezTo>
                      <a:pt x="2614" y="2144"/>
                      <a:pt x="2584" y="2144"/>
                      <a:pt x="2584" y="2113"/>
                    </a:cubicBezTo>
                    <a:cubicBezTo>
                      <a:pt x="2569" y="2098"/>
                      <a:pt x="2561" y="2091"/>
                      <a:pt x="2565" y="2091"/>
                    </a:cubicBezTo>
                    <a:close/>
                    <a:moveTo>
                      <a:pt x="582" y="2063"/>
                    </a:moveTo>
                    <a:cubicBezTo>
                      <a:pt x="588" y="2063"/>
                      <a:pt x="595" y="2070"/>
                      <a:pt x="608" y="2083"/>
                    </a:cubicBezTo>
                    <a:cubicBezTo>
                      <a:pt x="608" y="2083"/>
                      <a:pt x="608" y="2083"/>
                      <a:pt x="578" y="2113"/>
                    </a:cubicBezTo>
                    <a:cubicBezTo>
                      <a:pt x="547" y="2144"/>
                      <a:pt x="517" y="2174"/>
                      <a:pt x="517" y="2174"/>
                    </a:cubicBezTo>
                    <a:cubicBezTo>
                      <a:pt x="517" y="2174"/>
                      <a:pt x="517" y="2144"/>
                      <a:pt x="547" y="2113"/>
                    </a:cubicBezTo>
                    <a:cubicBezTo>
                      <a:pt x="565" y="2078"/>
                      <a:pt x="572" y="2063"/>
                      <a:pt x="582" y="2063"/>
                    </a:cubicBezTo>
                    <a:close/>
                    <a:moveTo>
                      <a:pt x="2189" y="2174"/>
                    </a:moveTo>
                    <a:cubicBezTo>
                      <a:pt x="2189" y="2205"/>
                      <a:pt x="2219" y="2235"/>
                      <a:pt x="2219" y="2235"/>
                    </a:cubicBezTo>
                    <a:cubicBezTo>
                      <a:pt x="2219" y="2235"/>
                      <a:pt x="2219" y="2205"/>
                      <a:pt x="2219" y="2205"/>
                    </a:cubicBezTo>
                    <a:cubicBezTo>
                      <a:pt x="2219" y="2205"/>
                      <a:pt x="2189" y="2174"/>
                      <a:pt x="2189" y="2174"/>
                    </a:cubicBezTo>
                    <a:close/>
                    <a:moveTo>
                      <a:pt x="638" y="2235"/>
                    </a:moveTo>
                    <a:cubicBezTo>
                      <a:pt x="669" y="2235"/>
                      <a:pt x="669" y="2235"/>
                      <a:pt x="638" y="2265"/>
                    </a:cubicBezTo>
                    <a:cubicBezTo>
                      <a:pt x="638" y="2235"/>
                      <a:pt x="638" y="2235"/>
                      <a:pt x="638" y="2235"/>
                    </a:cubicBezTo>
                    <a:close/>
                    <a:moveTo>
                      <a:pt x="2493" y="2235"/>
                    </a:moveTo>
                    <a:cubicBezTo>
                      <a:pt x="2493" y="2235"/>
                      <a:pt x="2523" y="2265"/>
                      <a:pt x="2523" y="2265"/>
                    </a:cubicBezTo>
                    <a:cubicBezTo>
                      <a:pt x="2538" y="2281"/>
                      <a:pt x="2538" y="2281"/>
                      <a:pt x="2531" y="2281"/>
                    </a:cubicBezTo>
                    <a:cubicBezTo>
                      <a:pt x="2523" y="2281"/>
                      <a:pt x="2508" y="2281"/>
                      <a:pt x="2493" y="2296"/>
                    </a:cubicBezTo>
                    <a:cubicBezTo>
                      <a:pt x="2462" y="2265"/>
                      <a:pt x="2462" y="2265"/>
                      <a:pt x="2493" y="2235"/>
                    </a:cubicBezTo>
                    <a:close/>
                    <a:moveTo>
                      <a:pt x="1945" y="2265"/>
                    </a:moveTo>
                    <a:cubicBezTo>
                      <a:pt x="1963" y="2283"/>
                      <a:pt x="1970" y="2300"/>
                      <a:pt x="1968" y="2300"/>
                    </a:cubicBezTo>
                    <a:cubicBezTo>
                      <a:pt x="1966" y="2300"/>
                      <a:pt x="1958" y="2291"/>
                      <a:pt x="1945" y="2265"/>
                    </a:cubicBezTo>
                    <a:close/>
                    <a:moveTo>
                      <a:pt x="2145" y="2296"/>
                    </a:moveTo>
                    <a:cubicBezTo>
                      <a:pt x="2149" y="2301"/>
                      <a:pt x="2153" y="2304"/>
                      <a:pt x="2155" y="2304"/>
                    </a:cubicBezTo>
                    <a:cubicBezTo>
                      <a:pt x="2157" y="2304"/>
                      <a:pt x="2158" y="2302"/>
                      <a:pt x="2158" y="2296"/>
                    </a:cubicBezTo>
                    <a:close/>
                    <a:moveTo>
                      <a:pt x="1873" y="2303"/>
                    </a:moveTo>
                    <a:lnTo>
                      <a:pt x="1873" y="2303"/>
                    </a:lnTo>
                    <a:cubicBezTo>
                      <a:pt x="1869" y="2303"/>
                      <a:pt x="1869" y="2311"/>
                      <a:pt x="1885" y="2326"/>
                    </a:cubicBezTo>
                    <a:cubicBezTo>
                      <a:pt x="1885" y="2311"/>
                      <a:pt x="1877" y="2303"/>
                      <a:pt x="1873" y="2303"/>
                    </a:cubicBezTo>
                    <a:close/>
                    <a:moveTo>
                      <a:pt x="1338" y="2296"/>
                    </a:moveTo>
                    <a:cubicBezTo>
                      <a:pt x="1338" y="2331"/>
                      <a:pt x="1327" y="2346"/>
                      <a:pt x="1319" y="2346"/>
                    </a:cubicBezTo>
                    <a:cubicBezTo>
                      <a:pt x="1312" y="2346"/>
                      <a:pt x="1307" y="2339"/>
                      <a:pt x="1307" y="2326"/>
                    </a:cubicBezTo>
                    <a:cubicBezTo>
                      <a:pt x="1307" y="2296"/>
                      <a:pt x="1338" y="2296"/>
                      <a:pt x="1338" y="2296"/>
                    </a:cubicBezTo>
                    <a:close/>
                    <a:moveTo>
                      <a:pt x="942" y="2205"/>
                    </a:moveTo>
                    <a:cubicBezTo>
                      <a:pt x="942" y="2222"/>
                      <a:pt x="942" y="2235"/>
                      <a:pt x="942" y="2235"/>
                    </a:cubicBezTo>
                    <a:lnTo>
                      <a:pt x="973" y="2265"/>
                    </a:lnTo>
                    <a:lnTo>
                      <a:pt x="942" y="2265"/>
                    </a:lnTo>
                    <a:cubicBezTo>
                      <a:pt x="912" y="2265"/>
                      <a:pt x="882" y="2296"/>
                      <a:pt x="882" y="2326"/>
                    </a:cubicBezTo>
                    <a:cubicBezTo>
                      <a:pt x="882" y="2326"/>
                      <a:pt x="851" y="2357"/>
                      <a:pt x="851" y="2357"/>
                    </a:cubicBezTo>
                    <a:lnTo>
                      <a:pt x="882" y="2296"/>
                    </a:lnTo>
                    <a:cubicBezTo>
                      <a:pt x="912" y="2265"/>
                      <a:pt x="912" y="2235"/>
                      <a:pt x="942" y="2205"/>
                    </a:cubicBezTo>
                    <a:close/>
                    <a:moveTo>
                      <a:pt x="2341" y="2326"/>
                    </a:moveTo>
                    <a:cubicBezTo>
                      <a:pt x="2341" y="2326"/>
                      <a:pt x="2341" y="2326"/>
                      <a:pt x="2371" y="2357"/>
                    </a:cubicBezTo>
                    <a:cubicBezTo>
                      <a:pt x="2371" y="2357"/>
                      <a:pt x="2371" y="2387"/>
                      <a:pt x="2371" y="2387"/>
                    </a:cubicBezTo>
                    <a:cubicBezTo>
                      <a:pt x="2371" y="2387"/>
                      <a:pt x="2341" y="2357"/>
                      <a:pt x="2341" y="2357"/>
                    </a:cubicBezTo>
                    <a:cubicBezTo>
                      <a:pt x="2310" y="2326"/>
                      <a:pt x="2341" y="2326"/>
                      <a:pt x="2341" y="2326"/>
                    </a:cubicBezTo>
                    <a:close/>
                    <a:moveTo>
                      <a:pt x="152" y="2357"/>
                    </a:moveTo>
                    <a:cubicBezTo>
                      <a:pt x="152" y="2357"/>
                      <a:pt x="122" y="2387"/>
                      <a:pt x="122" y="2417"/>
                    </a:cubicBezTo>
                    <a:cubicBezTo>
                      <a:pt x="122" y="2417"/>
                      <a:pt x="152" y="2417"/>
                      <a:pt x="152" y="2387"/>
                    </a:cubicBezTo>
                    <a:lnTo>
                      <a:pt x="152" y="2357"/>
                    </a:lnTo>
                    <a:close/>
                    <a:moveTo>
                      <a:pt x="2072" y="2314"/>
                    </a:moveTo>
                    <a:cubicBezTo>
                      <a:pt x="2081" y="2314"/>
                      <a:pt x="2097" y="2342"/>
                      <a:pt x="2097" y="2387"/>
                    </a:cubicBezTo>
                    <a:cubicBezTo>
                      <a:pt x="2097" y="2387"/>
                      <a:pt x="2097" y="2387"/>
                      <a:pt x="2067" y="2417"/>
                    </a:cubicBezTo>
                    <a:cubicBezTo>
                      <a:pt x="2067" y="2357"/>
                      <a:pt x="2067" y="2326"/>
                      <a:pt x="2067" y="2326"/>
                    </a:cubicBezTo>
                    <a:cubicBezTo>
                      <a:pt x="2067" y="2318"/>
                      <a:pt x="2069" y="2314"/>
                      <a:pt x="2072" y="2314"/>
                    </a:cubicBezTo>
                    <a:close/>
                    <a:moveTo>
                      <a:pt x="1520" y="2387"/>
                    </a:moveTo>
                    <a:lnTo>
                      <a:pt x="1520" y="2417"/>
                    </a:lnTo>
                    <a:lnTo>
                      <a:pt x="1520" y="2448"/>
                    </a:lnTo>
                    <a:lnTo>
                      <a:pt x="1490" y="2417"/>
                    </a:lnTo>
                    <a:cubicBezTo>
                      <a:pt x="1490" y="2387"/>
                      <a:pt x="1520" y="2387"/>
                      <a:pt x="1520" y="2387"/>
                    </a:cubicBezTo>
                    <a:close/>
                    <a:moveTo>
                      <a:pt x="1763" y="2357"/>
                    </a:moveTo>
                    <a:cubicBezTo>
                      <a:pt x="1763" y="2364"/>
                      <a:pt x="1763" y="2374"/>
                      <a:pt x="1763" y="2387"/>
                    </a:cubicBezTo>
                    <a:cubicBezTo>
                      <a:pt x="1763" y="2417"/>
                      <a:pt x="1763" y="2448"/>
                      <a:pt x="1763" y="2448"/>
                    </a:cubicBezTo>
                    <a:cubicBezTo>
                      <a:pt x="1733" y="2448"/>
                      <a:pt x="1733" y="2417"/>
                      <a:pt x="1763" y="2357"/>
                    </a:cubicBezTo>
                    <a:close/>
                    <a:moveTo>
                      <a:pt x="1027" y="2435"/>
                    </a:moveTo>
                    <a:cubicBezTo>
                      <a:pt x="1031" y="2435"/>
                      <a:pt x="1034" y="2439"/>
                      <a:pt x="1034" y="2448"/>
                    </a:cubicBezTo>
                    <a:cubicBezTo>
                      <a:pt x="1034" y="2448"/>
                      <a:pt x="1034" y="2478"/>
                      <a:pt x="1003" y="2508"/>
                    </a:cubicBezTo>
                    <a:cubicBezTo>
                      <a:pt x="1003" y="2508"/>
                      <a:pt x="973" y="2478"/>
                      <a:pt x="973" y="2478"/>
                    </a:cubicBezTo>
                    <a:cubicBezTo>
                      <a:pt x="994" y="2457"/>
                      <a:pt x="1016" y="2435"/>
                      <a:pt x="1027" y="2435"/>
                    </a:cubicBezTo>
                    <a:close/>
                    <a:moveTo>
                      <a:pt x="1854" y="2478"/>
                    </a:moveTo>
                    <a:cubicBezTo>
                      <a:pt x="1854" y="2508"/>
                      <a:pt x="1854" y="2569"/>
                      <a:pt x="1854" y="2569"/>
                    </a:cubicBezTo>
                    <a:lnTo>
                      <a:pt x="1824" y="2569"/>
                    </a:lnTo>
                    <a:cubicBezTo>
                      <a:pt x="1824" y="2508"/>
                      <a:pt x="1824" y="2478"/>
                      <a:pt x="1824" y="2478"/>
                    </a:cubicBezTo>
                    <a:close/>
                    <a:moveTo>
                      <a:pt x="2067" y="2539"/>
                    </a:moveTo>
                    <a:lnTo>
                      <a:pt x="2067" y="2569"/>
                    </a:lnTo>
                    <a:cubicBezTo>
                      <a:pt x="2067" y="2569"/>
                      <a:pt x="2067" y="2596"/>
                      <a:pt x="2058" y="2596"/>
                    </a:cubicBezTo>
                    <a:cubicBezTo>
                      <a:pt x="2054" y="2596"/>
                      <a:pt x="2048" y="2590"/>
                      <a:pt x="2038" y="2573"/>
                    </a:cubicBezTo>
                    <a:lnTo>
                      <a:pt x="2038" y="2573"/>
                    </a:lnTo>
                    <a:cubicBezTo>
                      <a:pt x="2041" y="2562"/>
                      <a:pt x="2048" y="2539"/>
                      <a:pt x="2067" y="2539"/>
                    </a:cubicBezTo>
                    <a:close/>
                    <a:moveTo>
                      <a:pt x="1058" y="2496"/>
                    </a:moveTo>
                    <a:cubicBezTo>
                      <a:pt x="1049" y="2496"/>
                      <a:pt x="1034" y="2517"/>
                      <a:pt x="1034" y="2539"/>
                    </a:cubicBezTo>
                    <a:cubicBezTo>
                      <a:pt x="1034" y="2569"/>
                      <a:pt x="1034" y="2569"/>
                      <a:pt x="1064" y="2600"/>
                    </a:cubicBezTo>
                    <a:cubicBezTo>
                      <a:pt x="1064" y="2600"/>
                      <a:pt x="1094" y="2569"/>
                      <a:pt x="1094" y="2569"/>
                    </a:cubicBezTo>
                    <a:cubicBezTo>
                      <a:pt x="1094" y="2539"/>
                      <a:pt x="1094" y="2539"/>
                      <a:pt x="1064" y="2508"/>
                    </a:cubicBezTo>
                    <a:cubicBezTo>
                      <a:pt x="1064" y="2500"/>
                      <a:pt x="1061" y="2496"/>
                      <a:pt x="1058" y="2496"/>
                    </a:cubicBezTo>
                    <a:close/>
                    <a:moveTo>
                      <a:pt x="1548" y="2438"/>
                    </a:moveTo>
                    <a:cubicBezTo>
                      <a:pt x="1550" y="2438"/>
                      <a:pt x="1550" y="2453"/>
                      <a:pt x="1550" y="2478"/>
                    </a:cubicBezTo>
                    <a:cubicBezTo>
                      <a:pt x="1550" y="2539"/>
                      <a:pt x="1550" y="2569"/>
                      <a:pt x="1520" y="2600"/>
                    </a:cubicBezTo>
                    <a:cubicBezTo>
                      <a:pt x="1520" y="2600"/>
                      <a:pt x="1520" y="2569"/>
                      <a:pt x="1520" y="2539"/>
                    </a:cubicBezTo>
                    <a:cubicBezTo>
                      <a:pt x="1538" y="2468"/>
                      <a:pt x="1545" y="2438"/>
                      <a:pt x="1548" y="2438"/>
                    </a:cubicBezTo>
                    <a:close/>
                    <a:moveTo>
                      <a:pt x="1624" y="2557"/>
                    </a:moveTo>
                    <a:cubicBezTo>
                      <a:pt x="1630" y="2557"/>
                      <a:pt x="1637" y="2571"/>
                      <a:pt x="1640" y="2600"/>
                    </a:cubicBezTo>
                    <a:lnTo>
                      <a:pt x="1611" y="2600"/>
                    </a:lnTo>
                    <a:cubicBezTo>
                      <a:pt x="1611" y="2572"/>
                      <a:pt x="1617" y="2557"/>
                      <a:pt x="1624" y="2557"/>
                    </a:cubicBezTo>
                    <a:close/>
                    <a:moveTo>
                      <a:pt x="1577" y="1"/>
                    </a:moveTo>
                    <a:cubicBezTo>
                      <a:pt x="1573" y="1"/>
                      <a:pt x="1566" y="16"/>
                      <a:pt x="1550" y="46"/>
                    </a:cubicBezTo>
                    <a:cubicBezTo>
                      <a:pt x="1520" y="46"/>
                      <a:pt x="1490" y="107"/>
                      <a:pt x="1459" y="107"/>
                    </a:cubicBezTo>
                    <a:cubicBezTo>
                      <a:pt x="1433" y="107"/>
                      <a:pt x="1407" y="107"/>
                      <a:pt x="1380" y="88"/>
                    </a:cubicBezTo>
                    <a:lnTo>
                      <a:pt x="1380" y="88"/>
                    </a:lnTo>
                    <a:cubicBezTo>
                      <a:pt x="1379" y="107"/>
                      <a:pt x="1358" y="107"/>
                      <a:pt x="1338" y="107"/>
                    </a:cubicBezTo>
                    <a:cubicBezTo>
                      <a:pt x="1329" y="98"/>
                      <a:pt x="1320" y="95"/>
                      <a:pt x="1312" y="95"/>
                    </a:cubicBezTo>
                    <a:cubicBezTo>
                      <a:pt x="1292" y="95"/>
                      <a:pt x="1277" y="116"/>
                      <a:pt x="1277" y="138"/>
                    </a:cubicBezTo>
                    <a:lnTo>
                      <a:pt x="1307" y="138"/>
                    </a:lnTo>
                    <a:cubicBezTo>
                      <a:pt x="1307" y="195"/>
                      <a:pt x="1307" y="217"/>
                      <a:pt x="1299" y="217"/>
                    </a:cubicBezTo>
                    <a:cubicBezTo>
                      <a:pt x="1295" y="217"/>
                      <a:pt x="1288" y="210"/>
                      <a:pt x="1277" y="198"/>
                    </a:cubicBezTo>
                    <a:lnTo>
                      <a:pt x="1246" y="198"/>
                    </a:lnTo>
                    <a:cubicBezTo>
                      <a:pt x="1246" y="198"/>
                      <a:pt x="1246" y="198"/>
                      <a:pt x="1246" y="168"/>
                    </a:cubicBezTo>
                    <a:lnTo>
                      <a:pt x="1277" y="198"/>
                    </a:lnTo>
                    <a:cubicBezTo>
                      <a:pt x="1277" y="198"/>
                      <a:pt x="1277" y="168"/>
                      <a:pt x="1246" y="107"/>
                    </a:cubicBezTo>
                    <a:cubicBezTo>
                      <a:pt x="1246" y="77"/>
                      <a:pt x="1246" y="46"/>
                      <a:pt x="1216" y="46"/>
                    </a:cubicBezTo>
                    <a:cubicBezTo>
                      <a:pt x="1216" y="46"/>
                      <a:pt x="1216" y="46"/>
                      <a:pt x="1216" y="77"/>
                    </a:cubicBezTo>
                    <a:cubicBezTo>
                      <a:pt x="1216" y="138"/>
                      <a:pt x="1216" y="138"/>
                      <a:pt x="1216" y="138"/>
                    </a:cubicBezTo>
                    <a:cubicBezTo>
                      <a:pt x="1216" y="138"/>
                      <a:pt x="1186" y="138"/>
                      <a:pt x="1186" y="168"/>
                    </a:cubicBezTo>
                    <a:cubicBezTo>
                      <a:pt x="1216" y="198"/>
                      <a:pt x="1186" y="198"/>
                      <a:pt x="1186" y="198"/>
                    </a:cubicBezTo>
                    <a:cubicBezTo>
                      <a:pt x="1155" y="168"/>
                      <a:pt x="1155" y="168"/>
                      <a:pt x="1155" y="168"/>
                    </a:cubicBezTo>
                    <a:lnTo>
                      <a:pt x="1125" y="138"/>
                    </a:lnTo>
                    <a:cubicBezTo>
                      <a:pt x="1125" y="107"/>
                      <a:pt x="1125" y="77"/>
                      <a:pt x="1125" y="77"/>
                    </a:cubicBezTo>
                    <a:cubicBezTo>
                      <a:pt x="1094" y="77"/>
                      <a:pt x="1094" y="107"/>
                      <a:pt x="1094" y="107"/>
                    </a:cubicBezTo>
                    <a:cubicBezTo>
                      <a:pt x="1125" y="138"/>
                      <a:pt x="882" y="198"/>
                      <a:pt x="851" y="229"/>
                    </a:cubicBezTo>
                    <a:cubicBezTo>
                      <a:pt x="841" y="219"/>
                      <a:pt x="831" y="215"/>
                      <a:pt x="823" y="215"/>
                    </a:cubicBezTo>
                    <a:cubicBezTo>
                      <a:pt x="807" y="215"/>
                      <a:pt x="801" y="229"/>
                      <a:pt x="821" y="229"/>
                    </a:cubicBezTo>
                    <a:cubicBezTo>
                      <a:pt x="821" y="259"/>
                      <a:pt x="790" y="290"/>
                      <a:pt x="730" y="320"/>
                    </a:cubicBezTo>
                    <a:cubicBezTo>
                      <a:pt x="669" y="350"/>
                      <a:pt x="608" y="381"/>
                      <a:pt x="638" y="411"/>
                    </a:cubicBezTo>
                    <a:lnTo>
                      <a:pt x="608" y="411"/>
                    </a:lnTo>
                    <a:cubicBezTo>
                      <a:pt x="608" y="442"/>
                      <a:pt x="608" y="472"/>
                      <a:pt x="608" y="472"/>
                    </a:cubicBezTo>
                    <a:cubicBezTo>
                      <a:pt x="608" y="487"/>
                      <a:pt x="608" y="495"/>
                      <a:pt x="604" y="495"/>
                    </a:cubicBezTo>
                    <a:cubicBezTo>
                      <a:pt x="600" y="495"/>
                      <a:pt x="593" y="487"/>
                      <a:pt x="578" y="472"/>
                    </a:cubicBezTo>
                    <a:cubicBezTo>
                      <a:pt x="578" y="472"/>
                      <a:pt x="547" y="442"/>
                      <a:pt x="547" y="442"/>
                    </a:cubicBezTo>
                    <a:cubicBezTo>
                      <a:pt x="517" y="442"/>
                      <a:pt x="547" y="472"/>
                      <a:pt x="578" y="502"/>
                    </a:cubicBezTo>
                    <a:cubicBezTo>
                      <a:pt x="578" y="533"/>
                      <a:pt x="578" y="533"/>
                      <a:pt x="578" y="533"/>
                    </a:cubicBezTo>
                    <a:cubicBezTo>
                      <a:pt x="578" y="533"/>
                      <a:pt x="578" y="533"/>
                      <a:pt x="547" y="502"/>
                    </a:cubicBezTo>
                    <a:lnTo>
                      <a:pt x="517" y="472"/>
                    </a:lnTo>
                    <a:lnTo>
                      <a:pt x="486" y="472"/>
                    </a:lnTo>
                    <a:cubicBezTo>
                      <a:pt x="479" y="464"/>
                      <a:pt x="469" y="454"/>
                      <a:pt x="456" y="442"/>
                    </a:cubicBezTo>
                    <a:cubicBezTo>
                      <a:pt x="444" y="429"/>
                      <a:pt x="431" y="422"/>
                      <a:pt x="425" y="422"/>
                    </a:cubicBezTo>
                    <a:cubicBezTo>
                      <a:pt x="416" y="422"/>
                      <a:pt x="420" y="436"/>
                      <a:pt x="456" y="472"/>
                    </a:cubicBezTo>
                    <a:lnTo>
                      <a:pt x="456" y="502"/>
                    </a:lnTo>
                    <a:cubicBezTo>
                      <a:pt x="444" y="497"/>
                      <a:pt x="436" y="494"/>
                      <a:pt x="431" y="494"/>
                    </a:cubicBezTo>
                    <a:cubicBezTo>
                      <a:pt x="407" y="494"/>
                      <a:pt x="432" y="539"/>
                      <a:pt x="456" y="563"/>
                    </a:cubicBezTo>
                    <a:cubicBezTo>
                      <a:pt x="431" y="551"/>
                      <a:pt x="416" y="543"/>
                      <a:pt x="410" y="543"/>
                    </a:cubicBezTo>
                    <a:cubicBezTo>
                      <a:pt x="401" y="543"/>
                      <a:pt x="408" y="558"/>
                      <a:pt x="426" y="594"/>
                    </a:cubicBezTo>
                    <a:cubicBezTo>
                      <a:pt x="446" y="594"/>
                      <a:pt x="453" y="607"/>
                      <a:pt x="446" y="607"/>
                    </a:cubicBezTo>
                    <a:cubicBezTo>
                      <a:pt x="443" y="607"/>
                      <a:pt x="436" y="604"/>
                      <a:pt x="426" y="594"/>
                    </a:cubicBezTo>
                    <a:lnTo>
                      <a:pt x="365" y="594"/>
                    </a:lnTo>
                    <a:cubicBezTo>
                      <a:pt x="365" y="624"/>
                      <a:pt x="335" y="685"/>
                      <a:pt x="304" y="746"/>
                    </a:cubicBezTo>
                    <a:cubicBezTo>
                      <a:pt x="243" y="837"/>
                      <a:pt x="213" y="898"/>
                      <a:pt x="243" y="898"/>
                    </a:cubicBezTo>
                    <a:lnTo>
                      <a:pt x="213" y="898"/>
                    </a:lnTo>
                    <a:cubicBezTo>
                      <a:pt x="183" y="898"/>
                      <a:pt x="183" y="898"/>
                      <a:pt x="243" y="928"/>
                    </a:cubicBezTo>
                    <a:cubicBezTo>
                      <a:pt x="213" y="928"/>
                      <a:pt x="183" y="958"/>
                      <a:pt x="183" y="989"/>
                    </a:cubicBezTo>
                    <a:cubicBezTo>
                      <a:pt x="152" y="1019"/>
                      <a:pt x="152" y="1049"/>
                      <a:pt x="183" y="1049"/>
                    </a:cubicBezTo>
                    <a:cubicBezTo>
                      <a:pt x="213" y="1080"/>
                      <a:pt x="213" y="1080"/>
                      <a:pt x="183" y="1080"/>
                    </a:cubicBezTo>
                    <a:cubicBezTo>
                      <a:pt x="165" y="1071"/>
                      <a:pt x="147" y="1067"/>
                      <a:pt x="132" y="1067"/>
                    </a:cubicBezTo>
                    <a:cubicBezTo>
                      <a:pt x="97" y="1067"/>
                      <a:pt x="79" y="1089"/>
                      <a:pt x="122" y="1110"/>
                    </a:cubicBezTo>
                    <a:cubicBezTo>
                      <a:pt x="122" y="1141"/>
                      <a:pt x="122" y="1141"/>
                      <a:pt x="91" y="1141"/>
                    </a:cubicBezTo>
                    <a:cubicBezTo>
                      <a:pt x="91" y="1141"/>
                      <a:pt x="91" y="1141"/>
                      <a:pt x="122" y="1201"/>
                    </a:cubicBezTo>
                    <a:cubicBezTo>
                      <a:pt x="122" y="1201"/>
                      <a:pt x="91" y="1232"/>
                      <a:pt x="91" y="1262"/>
                    </a:cubicBezTo>
                    <a:cubicBezTo>
                      <a:pt x="91" y="1293"/>
                      <a:pt x="122" y="1293"/>
                      <a:pt x="122" y="1293"/>
                    </a:cubicBezTo>
                    <a:lnTo>
                      <a:pt x="122" y="1323"/>
                    </a:lnTo>
                    <a:cubicBezTo>
                      <a:pt x="91" y="1323"/>
                      <a:pt x="91" y="1353"/>
                      <a:pt x="91" y="1445"/>
                    </a:cubicBezTo>
                    <a:cubicBezTo>
                      <a:pt x="91" y="1505"/>
                      <a:pt x="91" y="1566"/>
                      <a:pt x="61" y="1566"/>
                    </a:cubicBezTo>
                    <a:cubicBezTo>
                      <a:pt x="61" y="1566"/>
                      <a:pt x="61" y="1597"/>
                      <a:pt x="91" y="1597"/>
                    </a:cubicBezTo>
                    <a:cubicBezTo>
                      <a:pt x="152" y="1597"/>
                      <a:pt x="152" y="1597"/>
                      <a:pt x="122" y="1627"/>
                    </a:cubicBezTo>
                    <a:cubicBezTo>
                      <a:pt x="73" y="1627"/>
                      <a:pt x="63" y="1666"/>
                      <a:pt x="108" y="1666"/>
                    </a:cubicBezTo>
                    <a:cubicBezTo>
                      <a:pt x="119" y="1666"/>
                      <a:pt x="134" y="1663"/>
                      <a:pt x="152" y="1657"/>
                    </a:cubicBezTo>
                    <a:lnTo>
                      <a:pt x="152" y="1657"/>
                    </a:lnTo>
                    <a:lnTo>
                      <a:pt x="91" y="1688"/>
                    </a:lnTo>
                    <a:cubicBezTo>
                      <a:pt x="31" y="1688"/>
                      <a:pt x="91" y="1718"/>
                      <a:pt x="152" y="1718"/>
                    </a:cubicBezTo>
                    <a:cubicBezTo>
                      <a:pt x="122" y="1749"/>
                      <a:pt x="91" y="1749"/>
                      <a:pt x="122" y="1749"/>
                    </a:cubicBezTo>
                    <a:cubicBezTo>
                      <a:pt x="122" y="1779"/>
                      <a:pt x="122" y="1779"/>
                      <a:pt x="61" y="1779"/>
                    </a:cubicBezTo>
                    <a:cubicBezTo>
                      <a:pt x="31" y="1809"/>
                      <a:pt x="0" y="1809"/>
                      <a:pt x="0" y="1809"/>
                    </a:cubicBezTo>
                    <a:cubicBezTo>
                      <a:pt x="0" y="1820"/>
                      <a:pt x="4" y="1823"/>
                      <a:pt x="9" y="1823"/>
                    </a:cubicBezTo>
                    <a:cubicBezTo>
                      <a:pt x="20" y="1823"/>
                      <a:pt x="41" y="1809"/>
                      <a:pt x="61" y="1809"/>
                    </a:cubicBezTo>
                    <a:cubicBezTo>
                      <a:pt x="61" y="1809"/>
                      <a:pt x="61" y="1809"/>
                      <a:pt x="61" y="1840"/>
                    </a:cubicBezTo>
                    <a:lnTo>
                      <a:pt x="122" y="1840"/>
                    </a:lnTo>
                    <a:cubicBezTo>
                      <a:pt x="132" y="1830"/>
                      <a:pt x="139" y="1826"/>
                      <a:pt x="143" y="1826"/>
                    </a:cubicBezTo>
                    <a:cubicBezTo>
                      <a:pt x="147" y="1826"/>
                      <a:pt x="150" y="1829"/>
                      <a:pt x="151" y="1833"/>
                    </a:cubicBezTo>
                    <a:lnTo>
                      <a:pt x="151" y="1833"/>
                    </a:lnTo>
                    <a:cubicBezTo>
                      <a:pt x="159" y="1828"/>
                      <a:pt x="171" y="1821"/>
                      <a:pt x="183" y="1809"/>
                    </a:cubicBezTo>
                    <a:lnTo>
                      <a:pt x="243" y="1809"/>
                    </a:lnTo>
                    <a:cubicBezTo>
                      <a:pt x="243" y="1809"/>
                      <a:pt x="274" y="1809"/>
                      <a:pt x="304" y="1779"/>
                    </a:cubicBezTo>
                    <a:cubicBezTo>
                      <a:pt x="365" y="1779"/>
                      <a:pt x="395" y="1749"/>
                      <a:pt x="426" y="1718"/>
                    </a:cubicBezTo>
                    <a:cubicBezTo>
                      <a:pt x="447" y="1697"/>
                      <a:pt x="469" y="1675"/>
                      <a:pt x="458" y="1675"/>
                    </a:cubicBezTo>
                    <a:cubicBezTo>
                      <a:pt x="453" y="1675"/>
                      <a:pt x="444" y="1679"/>
                      <a:pt x="426" y="1688"/>
                    </a:cubicBezTo>
                    <a:lnTo>
                      <a:pt x="365" y="1688"/>
                    </a:lnTo>
                    <a:cubicBezTo>
                      <a:pt x="378" y="1683"/>
                      <a:pt x="388" y="1680"/>
                      <a:pt x="395" y="1678"/>
                    </a:cubicBezTo>
                    <a:lnTo>
                      <a:pt x="395" y="1678"/>
                    </a:lnTo>
                    <a:cubicBezTo>
                      <a:pt x="387" y="1680"/>
                      <a:pt x="377" y="1682"/>
                      <a:pt x="365" y="1684"/>
                    </a:cubicBezTo>
                    <a:lnTo>
                      <a:pt x="365" y="1684"/>
                    </a:lnTo>
                    <a:cubicBezTo>
                      <a:pt x="368" y="1657"/>
                      <a:pt x="395" y="1657"/>
                      <a:pt x="395" y="1657"/>
                    </a:cubicBezTo>
                    <a:cubicBezTo>
                      <a:pt x="456" y="1657"/>
                      <a:pt x="426" y="1627"/>
                      <a:pt x="426" y="1566"/>
                    </a:cubicBezTo>
                    <a:cubicBezTo>
                      <a:pt x="426" y="1536"/>
                      <a:pt x="426" y="1505"/>
                      <a:pt x="456" y="1505"/>
                    </a:cubicBezTo>
                    <a:cubicBezTo>
                      <a:pt x="486" y="1505"/>
                      <a:pt x="486" y="1475"/>
                      <a:pt x="486" y="1475"/>
                    </a:cubicBezTo>
                    <a:lnTo>
                      <a:pt x="486" y="1475"/>
                    </a:lnTo>
                    <a:cubicBezTo>
                      <a:pt x="481" y="1481"/>
                      <a:pt x="476" y="1483"/>
                      <a:pt x="473" y="1483"/>
                    </a:cubicBezTo>
                    <a:cubicBezTo>
                      <a:pt x="456" y="1483"/>
                      <a:pt x="456" y="1433"/>
                      <a:pt x="456" y="1384"/>
                    </a:cubicBezTo>
                    <a:cubicBezTo>
                      <a:pt x="456" y="1353"/>
                      <a:pt x="456" y="1293"/>
                      <a:pt x="426" y="1293"/>
                    </a:cubicBezTo>
                    <a:lnTo>
                      <a:pt x="456" y="1293"/>
                    </a:lnTo>
                    <a:cubicBezTo>
                      <a:pt x="486" y="1293"/>
                      <a:pt x="486" y="1262"/>
                      <a:pt x="486" y="1262"/>
                    </a:cubicBezTo>
                    <a:cubicBezTo>
                      <a:pt x="456" y="1232"/>
                      <a:pt x="456" y="1232"/>
                      <a:pt x="456" y="1232"/>
                    </a:cubicBezTo>
                    <a:cubicBezTo>
                      <a:pt x="486" y="1232"/>
                      <a:pt x="486" y="1232"/>
                      <a:pt x="486" y="1201"/>
                    </a:cubicBezTo>
                    <a:cubicBezTo>
                      <a:pt x="486" y="1201"/>
                      <a:pt x="486" y="1201"/>
                      <a:pt x="456" y="1171"/>
                    </a:cubicBezTo>
                    <a:cubicBezTo>
                      <a:pt x="456" y="1171"/>
                      <a:pt x="486" y="1110"/>
                      <a:pt x="517" y="1110"/>
                    </a:cubicBezTo>
                    <a:cubicBezTo>
                      <a:pt x="547" y="1110"/>
                      <a:pt x="517" y="1110"/>
                      <a:pt x="517" y="1080"/>
                    </a:cubicBezTo>
                    <a:cubicBezTo>
                      <a:pt x="486" y="1080"/>
                      <a:pt x="456" y="1049"/>
                      <a:pt x="456" y="1049"/>
                    </a:cubicBezTo>
                    <a:lnTo>
                      <a:pt x="456" y="1049"/>
                    </a:lnTo>
                    <a:cubicBezTo>
                      <a:pt x="456" y="1049"/>
                      <a:pt x="487" y="1050"/>
                      <a:pt x="517" y="1080"/>
                    </a:cubicBezTo>
                    <a:lnTo>
                      <a:pt x="547" y="1080"/>
                    </a:lnTo>
                    <a:cubicBezTo>
                      <a:pt x="517" y="1049"/>
                      <a:pt x="547" y="1019"/>
                      <a:pt x="547" y="989"/>
                    </a:cubicBezTo>
                    <a:cubicBezTo>
                      <a:pt x="608" y="928"/>
                      <a:pt x="608" y="898"/>
                      <a:pt x="578" y="898"/>
                    </a:cubicBezTo>
                    <a:cubicBezTo>
                      <a:pt x="547" y="867"/>
                      <a:pt x="547" y="867"/>
                      <a:pt x="608" y="867"/>
                    </a:cubicBezTo>
                    <a:cubicBezTo>
                      <a:pt x="654" y="882"/>
                      <a:pt x="676" y="890"/>
                      <a:pt x="684" y="890"/>
                    </a:cubicBezTo>
                    <a:cubicBezTo>
                      <a:pt x="692" y="890"/>
                      <a:pt x="684" y="882"/>
                      <a:pt x="669" y="867"/>
                    </a:cubicBezTo>
                    <a:cubicBezTo>
                      <a:pt x="669" y="867"/>
                      <a:pt x="638" y="837"/>
                      <a:pt x="638" y="837"/>
                    </a:cubicBezTo>
                    <a:cubicBezTo>
                      <a:pt x="603" y="801"/>
                      <a:pt x="588" y="786"/>
                      <a:pt x="594" y="786"/>
                    </a:cubicBezTo>
                    <a:lnTo>
                      <a:pt x="594" y="786"/>
                    </a:lnTo>
                    <a:cubicBezTo>
                      <a:pt x="599" y="786"/>
                      <a:pt x="613" y="794"/>
                      <a:pt x="638" y="806"/>
                    </a:cubicBezTo>
                    <a:cubicBezTo>
                      <a:pt x="653" y="820"/>
                      <a:pt x="665" y="826"/>
                      <a:pt x="676" y="826"/>
                    </a:cubicBezTo>
                    <a:cubicBezTo>
                      <a:pt x="710" y="826"/>
                      <a:pt x="723" y="762"/>
                      <a:pt x="699" y="715"/>
                    </a:cubicBezTo>
                    <a:lnTo>
                      <a:pt x="699" y="715"/>
                    </a:lnTo>
                    <a:lnTo>
                      <a:pt x="730" y="746"/>
                    </a:lnTo>
                    <a:cubicBezTo>
                      <a:pt x="730" y="756"/>
                      <a:pt x="730" y="759"/>
                      <a:pt x="731" y="759"/>
                    </a:cubicBezTo>
                    <a:cubicBezTo>
                      <a:pt x="733" y="759"/>
                      <a:pt x="740" y="746"/>
                      <a:pt x="760" y="746"/>
                    </a:cubicBezTo>
                    <a:cubicBezTo>
                      <a:pt x="790" y="746"/>
                      <a:pt x="790" y="715"/>
                      <a:pt x="790" y="715"/>
                    </a:cubicBezTo>
                    <a:cubicBezTo>
                      <a:pt x="760" y="700"/>
                      <a:pt x="760" y="692"/>
                      <a:pt x="771" y="692"/>
                    </a:cubicBezTo>
                    <a:cubicBezTo>
                      <a:pt x="783" y="692"/>
                      <a:pt x="806" y="700"/>
                      <a:pt x="821" y="715"/>
                    </a:cubicBezTo>
                    <a:lnTo>
                      <a:pt x="851" y="715"/>
                    </a:lnTo>
                    <a:cubicBezTo>
                      <a:pt x="833" y="680"/>
                      <a:pt x="847" y="665"/>
                      <a:pt x="867" y="665"/>
                    </a:cubicBezTo>
                    <a:cubicBezTo>
                      <a:pt x="882" y="665"/>
                      <a:pt x="899" y="672"/>
                      <a:pt x="912" y="685"/>
                    </a:cubicBezTo>
                    <a:cubicBezTo>
                      <a:pt x="912" y="654"/>
                      <a:pt x="912" y="654"/>
                      <a:pt x="912" y="654"/>
                    </a:cubicBezTo>
                    <a:cubicBezTo>
                      <a:pt x="942" y="624"/>
                      <a:pt x="942" y="624"/>
                      <a:pt x="942" y="594"/>
                    </a:cubicBezTo>
                    <a:cubicBezTo>
                      <a:pt x="939" y="590"/>
                      <a:pt x="936" y="587"/>
                      <a:pt x="934" y="584"/>
                    </a:cubicBezTo>
                    <a:lnTo>
                      <a:pt x="934" y="584"/>
                    </a:lnTo>
                    <a:cubicBezTo>
                      <a:pt x="945" y="594"/>
                      <a:pt x="952" y="594"/>
                      <a:pt x="973" y="594"/>
                    </a:cubicBezTo>
                    <a:cubicBezTo>
                      <a:pt x="1003" y="578"/>
                      <a:pt x="1018" y="571"/>
                      <a:pt x="1030" y="571"/>
                    </a:cubicBezTo>
                    <a:cubicBezTo>
                      <a:pt x="1041" y="571"/>
                      <a:pt x="1049" y="578"/>
                      <a:pt x="1064" y="594"/>
                    </a:cubicBezTo>
                    <a:lnTo>
                      <a:pt x="1064" y="563"/>
                    </a:lnTo>
                    <a:cubicBezTo>
                      <a:pt x="1073" y="572"/>
                      <a:pt x="1082" y="576"/>
                      <a:pt x="1090" y="576"/>
                    </a:cubicBezTo>
                    <a:cubicBezTo>
                      <a:pt x="1110" y="576"/>
                      <a:pt x="1125" y="554"/>
                      <a:pt x="1125" y="533"/>
                    </a:cubicBezTo>
                    <a:lnTo>
                      <a:pt x="1155" y="533"/>
                    </a:lnTo>
                    <a:cubicBezTo>
                      <a:pt x="1155" y="563"/>
                      <a:pt x="1163" y="578"/>
                      <a:pt x="1170" y="578"/>
                    </a:cubicBezTo>
                    <a:cubicBezTo>
                      <a:pt x="1178" y="578"/>
                      <a:pt x="1186" y="563"/>
                      <a:pt x="1186" y="533"/>
                    </a:cubicBezTo>
                    <a:cubicBezTo>
                      <a:pt x="1186" y="563"/>
                      <a:pt x="1216" y="563"/>
                      <a:pt x="1216" y="563"/>
                    </a:cubicBezTo>
                    <a:cubicBezTo>
                      <a:pt x="1216" y="528"/>
                      <a:pt x="1226" y="513"/>
                      <a:pt x="1235" y="513"/>
                    </a:cubicBezTo>
                    <a:cubicBezTo>
                      <a:pt x="1241" y="513"/>
                      <a:pt x="1246" y="520"/>
                      <a:pt x="1246" y="533"/>
                    </a:cubicBezTo>
                    <a:lnTo>
                      <a:pt x="1277" y="533"/>
                    </a:lnTo>
                    <a:cubicBezTo>
                      <a:pt x="1277" y="502"/>
                      <a:pt x="1277" y="502"/>
                      <a:pt x="1277" y="502"/>
                    </a:cubicBezTo>
                    <a:cubicBezTo>
                      <a:pt x="1307" y="502"/>
                      <a:pt x="1307" y="502"/>
                      <a:pt x="1307" y="472"/>
                    </a:cubicBezTo>
                    <a:cubicBezTo>
                      <a:pt x="1307" y="442"/>
                      <a:pt x="1307" y="442"/>
                      <a:pt x="1307" y="442"/>
                    </a:cubicBezTo>
                    <a:cubicBezTo>
                      <a:pt x="1338" y="442"/>
                      <a:pt x="1338" y="472"/>
                      <a:pt x="1307" y="502"/>
                    </a:cubicBezTo>
                    <a:cubicBezTo>
                      <a:pt x="1307" y="515"/>
                      <a:pt x="1312" y="522"/>
                      <a:pt x="1319" y="522"/>
                    </a:cubicBezTo>
                    <a:cubicBezTo>
                      <a:pt x="1327" y="522"/>
                      <a:pt x="1338" y="508"/>
                      <a:pt x="1338" y="472"/>
                    </a:cubicBezTo>
                    <a:cubicBezTo>
                      <a:pt x="1353" y="426"/>
                      <a:pt x="1360" y="404"/>
                      <a:pt x="1364" y="404"/>
                    </a:cubicBezTo>
                    <a:cubicBezTo>
                      <a:pt x="1368" y="404"/>
                      <a:pt x="1368" y="426"/>
                      <a:pt x="1368" y="472"/>
                    </a:cubicBezTo>
                    <a:lnTo>
                      <a:pt x="1398" y="472"/>
                    </a:lnTo>
                    <a:cubicBezTo>
                      <a:pt x="1429" y="502"/>
                      <a:pt x="1429" y="502"/>
                      <a:pt x="1429" y="502"/>
                    </a:cubicBezTo>
                    <a:cubicBezTo>
                      <a:pt x="1444" y="472"/>
                      <a:pt x="1452" y="457"/>
                      <a:pt x="1455" y="457"/>
                    </a:cubicBezTo>
                    <a:cubicBezTo>
                      <a:pt x="1459" y="457"/>
                      <a:pt x="1459" y="472"/>
                      <a:pt x="1459" y="502"/>
                    </a:cubicBezTo>
                    <a:cubicBezTo>
                      <a:pt x="1459" y="490"/>
                      <a:pt x="1459" y="470"/>
                      <a:pt x="1459" y="442"/>
                    </a:cubicBezTo>
                    <a:cubicBezTo>
                      <a:pt x="1459" y="426"/>
                      <a:pt x="1467" y="419"/>
                      <a:pt x="1474" y="419"/>
                    </a:cubicBezTo>
                    <a:cubicBezTo>
                      <a:pt x="1482" y="419"/>
                      <a:pt x="1490" y="426"/>
                      <a:pt x="1490" y="442"/>
                    </a:cubicBezTo>
                    <a:cubicBezTo>
                      <a:pt x="1490" y="453"/>
                      <a:pt x="1490" y="462"/>
                      <a:pt x="1491" y="471"/>
                    </a:cubicBezTo>
                    <a:lnTo>
                      <a:pt x="1491" y="471"/>
                    </a:lnTo>
                    <a:cubicBezTo>
                      <a:pt x="1520" y="442"/>
                      <a:pt x="1520" y="442"/>
                      <a:pt x="1520" y="442"/>
                    </a:cubicBezTo>
                    <a:cubicBezTo>
                      <a:pt x="1520" y="472"/>
                      <a:pt x="1611" y="472"/>
                      <a:pt x="1672" y="472"/>
                    </a:cubicBezTo>
                    <a:cubicBezTo>
                      <a:pt x="1702" y="472"/>
                      <a:pt x="1702" y="442"/>
                      <a:pt x="1702" y="411"/>
                    </a:cubicBezTo>
                    <a:cubicBezTo>
                      <a:pt x="1718" y="457"/>
                      <a:pt x="1725" y="480"/>
                      <a:pt x="1729" y="480"/>
                    </a:cubicBezTo>
                    <a:cubicBezTo>
                      <a:pt x="1733" y="480"/>
                      <a:pt x="1733" y="457"/>
                      <a:pt x="1733" y="411"/>
                    </a:cubicBezTo>
                    <a:cubicBezTo>
                      <a:pt x="1733" y="426"/>
                      <a:pt x="1733" y="434"/>
                      <a:pt x="1737" y="434"/>
                    </a:cubicBezTo>
                    <a:cubicBezTo>
                      <a:pt x="1740" y="434"/>
                      <a:pt x="1748" y="426"/>
                      <a:pt x="1763" y="411"/>
                    </a:cubicBezTo>
                    <a:cubicBezTo>
                      <a:pt x="1763" y="433"/>
                      <a:pt x="1763" y="454"/>
                      <a:pt x="1774" y="454"/>
                    </a:cubicBezTo>
                    <a:cubicBezTo>
                      <a:pt x="1778" y="454"/>
                      <a:pt x="1785" y="450"/>
                      <a:pt x="1794" y="442"/>
                    </a:cubicBezTo>
                    <a:cubicBezTo>
                      <a:pt x="1794" y="442"/>
                      <a:pt x="1794" y="442"/>
                      <a:pt x="1794" y="472"/>
                    </a:cubicBezTo>
                    <a:cubicBezTo>
                      <a:pt x="1794" y="481"/>
                      <a:pt x="1796" y="485"/>
                      <a:pt x="1800" y="485"/>
                    </a:cubicBezTo>
                    <a:cubicBezTo>
                      <a:pt x="1809" y="485"/>
                      <a:pt x="1824" y="463"/>
                      <a:pt x="1824" y="442"/>
                    </a:cubicBezTo>
                    <a:cubicBezTo>
                      <a:pt x="1839" y="411"/>
                      <a:pt x="1847" y="396"/>
                      <a:pt x="1850" y="396"/>
                    </a:cubicBezTo>
                    <a:cubicBezTo>
                      <a:pt x="1854" y="396"/>
                      <a:pt x="1854" y="411"/>
                      <a:pt x="1854" y="442"/>
                    </a:cubicBezTo>
                    <a:cubicBezTo>
                      <a:pt x="1842" y="480"/>
                      <a:pt x="1845" y="497"/>
                      <a:pt x="1853" y="497"/>
                    </a:cubicBezTo>
                    <a:cubicBezTo>
                      <a:pt x="1864" y="497"/>
                      <a:pt x="1885" y="464"/>
                      <a:pt x="1885" y="411"/>
                    </a:cubicBezTo>
                    <a:cubicBezTo>
                      <a:pt x="1902" y="376"/>
                      <a:pt x="1910" y="361"/>
                      <a:pt x="1913" y="361"/>
                    </a:cubicBezTo>
                    <a:cubicBezTo>
                      <a:pt x="1915" y="361"/>
                      <a:pt x="1915" y="368"/>
                      <a:pt x="1915" y="381"/>
                    </a:cubicBezTo>
                    <a:cubicBezTo>
                      <a:pt x="1915" y="411"/>
                      <a:pt x="1915" y="411"/>
                      <a:pt x="1915" y="411"/>
                    </a:cubicBezTo>
                    <a:cubicBezTo>
                      <a:pt x="1915" y="411"/>
                      <a:pt x="1945" y="411"/>
                      <a:pt x="1915" y="442"/>
                    </a:cubicBezTo>
                    <a:cubicBezTo>
                      <a:pt x="1915" y="442"/>
                      <a:pt x="1945" y="442"/>
                      <a:pt x="1945" y="411"/>
                    </a:cubicBezTo>
                    <a:cubicBezTo>
                      <a:pt x="1954" y="393"/>
                      <a:pt x="1963" y="386"/>
                      <a:pt x="1971" y="386"/>
                    </a:cubicBezTo>
                    <a:cubicBezTo>
                      <a:pt x="1991" y="386"/>
                      <a:pt x="2006" y="429"/>
                      <a:pt x="2006" y="472"/>
                    </a:cubicBezTo>
                    <a:lnTo>
                      <a:pt x="2037" y="442"/>
                    </a:lnTo>
                    <a:cubicBezTo>
                      <a:pt x="2048" y="418"/>
                      <a:pt x="2060" y="408"/>
                      <a:pt x="2068" y="408"/>
                    </a:cubicBezTo>
                    <a:cubicBezTo>
                      <a:pt x="2081" y="408"/>
                      <a:pt x="2086" y="434"/>
                      <a:pt x="2067" y="472"/>
                    </a:cubicBezTo>
                    <a:cubicBezTo>
                      <a:pt x="2067" y="502"/>
                      <a:pt x="2067" y="502"/>
                      <a:pt x="2067" y="502"/>
                    </a:cubicBezTo>
                    <a:lnTo>
                      <a:pt x="2097" y="472"/>
                    </a:lnTo>
                    <a:cubicBezTo>
                      <a:pt x="2097" y="442"/>
                      <a:pt x="2097" y="411"/>
                      <a:pt x="2097" y="411"/>
                    </a:cubicBezTo>
                    <a:cubicBezTo>
                      <a:pt x="2128" y="411"/>
                      <a:pt x="2128" y="411"/>
                      <a:pt x="2128" y="442"/>
                    </a:cubicBezTo>
                    <a:cubicBezTo>
                      <a:pt x="2128" y="486"/>
                      <a:pt x="2128" y="514"/>
                      <a:pt x="2128" y="514"/>
                    </a:cubicBezTo>
                    <a:cubicBezTo>
                      <a:pt x="2128" y="519"/>
                      <a:pt x="2128" y="525"/>
                      <a:pt x="2128" y="533"/>
                    </a:cubicBezTo>
                    <a:lnTo>
                      <a:pt x="2158" y="533"/>
                    </a:lnTo>
                    <a:cubicBezTo>
                      <a:pt x="2173" y="518"/>
                      <a:pt x="2181" y="510"/>
                      <a:pt x="2185" y="510"/>
                    </a:cubicBezTo>
                    <a:cubicBezTo>
                      <a:pt x="2189" y="510"/>
                      <a:pt x="2189" y="518"/>
                      <a:pt x="2189" y="533"/>
                    </a:cubicBezTo>
                    <a:cubicBezTo>
                      <a:pt x="2189" y="533"/>
                      <a:pt x="2189" y="546"/>
                      <a:pt x="2198" y="546"/>
                    </a:cubicBezTo>
                    <a:cubicBezTo>
                      <a:pt x="2202" y="546"/>
                      <a:pt x="2209" y="543"/>
                      <a:pt x="2219" y="533"/>
                    </a:cubicBezTo>
                    <a:cubicBezTo>
                      <a:pt x="2219" y="533"/>
                      <a:pt x="2249" y="533"/>
                      <a:pt x="2219" y="563"/>
                    </a:cubicBezTo>
                    <a:cubicBezTo>
                      <a:pt x="2249" y="533"/>
                      <a:pt x="2249" y="533"/>
                      <a:pt x="2249" y="533"/>
                    </a:cubicBezTo>
                    <a:lnTo>
                      <a:pt x="2280" y="533"/>
                    </a:lnTo>
                    <a:cubicBezTo>
                      <a:pt x="2310" y="533"/>
                      <a:pt x="2310" y="563"/>
                      <a:pt x="2310" y="563"/>
                    </a:cubicBezTo>
                    <a:cubicBezTo>
                      <a:pt x="2341" y="563"/>
                      <a:pt x="2341" y="563"/>
                      <a:pt x="2341" y="533"/>
                    </a:cubicBezTo>
                    <a:cubicBezTo>
                      <a:pt x="2371" y="563"/>
                      <a:pt x="2371" y="594"/>
                      <a:pt x="2371" y="594"/>
                    </a:cubicBezTo>
                    <a:cubicBezTo>
                      <a:pt x="2386" y="609"/>
                      <a:pt x="2394" y="616"/>
                      <a:pt x="2401" y="616"/>
                    </a:cubicBezTo>
                    <a:cubicBezTo>
                      <a:pt x="2409" y="616"/>
                      <a:pt x="2417" y="609"/>
                      <a:pt x="2432" y="594"/>
                    </a:cubicBezTo>
                    <a:lnTo>
                      <a:pt x="2432" y="594"/>
                    </a:lnTo>
                    <a:cubicBezTo>
                      <a:pt x="2414" y="629"/>
                      <a:pt x="2407" y="644"/>
                      <a:pt x="2410" y="644"/>
                    </a:cubicBezTo>
                    <a:cubicBezTo>
                      <a:pt x="2412" y="644"/>
                      <a:pt x="2419" y="637"/>
                      <a:pt x="2432" y="624"/>
                    </a:cubicBezTo>
                    <a:cubicBezTo>
                      <a:pt x="2447" y="609"/>
                      <a:pt x="2455" y="601"/>
                      <a:pt x="2458" y="601"/>
                    </a:cubicBezTo>
                    <a:cubicBezTo>
                      <a:pt x="2462" y="601"/>
                      <a:pt x="2462" y="609"/>
                      <a:pt x="2462" y="624"/>
                    </a:cubicBezTo>
                    <a:cubicBezTo>
                      <a:pt x="2493" y="624"/>
                      <a:pt x="2493" y="624"/>
                      <a:pt x="2462" y="654"/>
                    </a:cubicBezTo>
                    <a:cubicBezTo>
                      <a:pt x="2474" y="648"/>
                      <a:pt x="2484" y="646"/>
                      <a:pt x="2492" y="646"/>
                    </a:cubicBezTo>
                    <a:cubicBezTo>
                      <a:pt x="2523" y="646"/>
                      <a:pt x="2523" y="685"/>
                      <a:pt x="2523" y="685"/>
                    </a:cubicBezTo>
                    <a:cubicBezTo>
                      <a:pt x="2523" y="685"/>
                      <a:pt x="2523" y="698"/>
                      <a:pt x="2532" y="698"/>
                    </a:cubicBezTo>
                    <a:cubicBezTo>
                      <a:pt x="2537" y="698"/>
                      <a:pt x="2543" y="695"/>
                      <a:pt x="2553" y="685"/>
                    </a:cubicBezTo>
                    <a:lnTo>
                      <a:pt x="2553" y="685"/>
                    </a:lnTo>
                    <a:cubicBezTo>
                      <a:pt x="2523" y="715"/>
                      <a:pt x="2515" y="730"/>
                      <a:pt x="2519" y="730"/>
                    </a:cubicBezTo>
                    <a:cubicBezTo>
                      <a:pt x="2523" y="730"/>
                      <a:pt x="2538" y="715"/>
                      <a:pt x="2553" y="685"/>
                    </a:cubicBezTo>
                    <a:lnTo>
                      <a:pt x="2553" y="685"/>
                    </a:lnTo>
                    <a:cubicBezTo>
                      <a:pt x="2553" y="685"/>
                      <a:pt x="2553" y="685"/>
                      <a:pt x="2553" y="685"/>
                    </a:cubicBezTo>
                    <a:lnTo>
                      <a:pt x="2553" y="685"/>
                    </a:lnTo>
                    <a:cubicBezTo>
                      <a:pt x="2553" y="685"/>
                      <a:pt x="2553" y="685"/>
                      <a:pt x="2553" y="685"/>
                    </a:cubicBezTo>
                    <a:cubicBezTo>
                      <a:pt x="2566" y="659"/>
                      <a:pt x="2579" y="650"/>
                      <a:pt x="2585" y="650"/>
                    </a:cubicBezTo>
                    <a:cubicBezTo>
                      <a:pt x="2593" y="650"/>
                      <a:pt x="2588" y="667"/>
                      <a:pt x="2553" y="685"/>
                    </a:cubicBezTo>
                    <a:cubicBezTo>
                      <a:pt x="2584" y="685"/>
                      <a:pt x="2614" y="715"/>
                      <a:pt x="2553" y="746"/>
                    </a:cubicBezTo>
                    <a:cubicBezTo>
                      <a:pt x="2523" y="776"/>
                      <a:pt x="2493" y="806"/>
                      <a:pt x="2493" y="806"/>
                    </a:cubicBezTo>
                    <a:cubicBezTo>
                      <a:pt x="2523" y="776"/>
                      <a:pt x="2553" y="776"/>
                      <a:pt x="2553" y="776"/>
                    </a:cubicBezTo>
                    <a:cubicBezTo>
                      <a:pt x="2564" y="766"/>
                      <a:pt x="2570" y="762"/>
                      <a:pt x="2575" y="762"/>
                    </a:cubicBezTo>
                    <a:cubicBezTo>
                      <a:pt x="2584" y="762"/>
                      <a:pt x="2584" y="776"/>
                      <a:pt x="2584" y="776"/>
                    </a:cubicBezTo>
                    <a:cubicBezTo>
                      <a:pt x="2584" y="776"/>
                      <a:pt x="2645" y="776"/>
                      <a:pt x="2645" y="806"/>
                    </a:cubicBezTo>
                    <a:cubicBezTo>
                      <a:pt x="2645" y="806"/>
                      <a:pt x="2645" y="837"/>
                      <a:pt x="2645" y="867"/>
                    </a:cubicBezTo>
                    <a:lnTo>
                      <a:pt x="2675" y="867"/>
                    </a:lnTo>
                    <a:cubicBezTo>
                      <a:pt x="2685" y="857"/>
                      <a:pt x="2692" y="854"/>
                      <a:pt x="2695" y="854"/>
                    </a:cubicBezTo>
                    <a:lnTo>
                      <a:pt x="2695" y="854"/>
                    </a:lnTo>
                    <a:cubicBezTo>
                      <a:pt x="2702" y="854"/>
                      <a:pt x="2695" y="867"/>
                      <a:pt x="2675" y="867"/>
                    </a:cubicBezTo>
                    <a:lnTo>
                      <a:pt x="2675" y="898"/>
                    </a:lnTo>
                    <a:lnTo>
                      <a:pt x="2736" y="898"/>
                    </a:lnTo>
                    <a:cubicBezTo>
                      <a:pt x="2705" y="898"/>
                      <a:pt x="2675" y="928"/>
                      <a:pt x="2705" y="928"/>
                    </a:cubicBezTo>
                    <a:cubicBezTo>
                      <a:pt x="2721" y="913"/>
                      <a:pt x="2728" y="905"/>
                      <a:pt x="2732" y="905"/>
                    </a:cubicBezTo>
                    <a:cubicBezTo>
                      <a:pt x="2736" y="905"/>
                      <a:pt x="2736" y="913"/>
                      <a:pt x="2736" y="928"/>
                    </a:cubicBezTo>
                    <a:cubicBezTo>
                      <a:pt x="2736" y="958"/>
                      <a:pt x="2766" y="1171"/>
                      <a:pt x="2797" y="1171"/>
                    </a:cubicBezTo>
                    <a:lnTo>
                      <a:pt x="2797" y="1201"/>
                    </a:lnTo>
                    <a:lnTo>
                      <a:pt x="2797" y="1232"/>
                    </a:lnTo>
                    <a:cubicBezTo>
                      <a:pt x="2736" y="1232"/>
                      <a:pt x="2766" y="1262"/>
                      <a:pt x="2797" y="1293"/>
                    </a:cubicBezTo>
                    <a:cubicBezTo>
                      <a:pt x="2827" y="1293"/>
                      <a:pt x="2827" y="1293"/>
                      <a:pt x="2827" y="1323"/>
                    </a:cubicBezTo>
                    <a:cubicBezTo>
                      <a:pt x="2766" y="1323"/>
                      <a:pt x="2766" y="1323"/>
                      <a:pt x="2797" y="1353"/>
                    </a:cubicBezTo>
                    <a:cubicBezTo>
                      <a:pt x="2837" y="1353"/>
                      <a:pt x="2851" y="1367"/>
                      <a:pt x="2837" y="1367"/>
                    </a:cubicBezTo>
                    <a:cubicBezTo>
                      <a:pt x="2830" y="1367"/>
                      <a:pt x="2817" y="1364"/>
                      <a:pt x="2797" y="1353"/>
                    </a:cubicBezTo>
                    <a:cubicBezTo>
                      <a:pt x="2736" y="1353"/>
                      <a:pt x="2736" y="1384"/>
                      <a:pt x="2827" y="1414"/>
                    </a:cubicBezTo>
                    <a:lnTo>
                      <a:pt x="2797" y="1414"/>
                    </a:lnTo>
                    <a:cubicBezTo>
                      <a:pt x="2857" y="1445"/>
                      <a:pt x="2857" y="1445"/>
                      <a:pt x="2766" y="1445"/>
                    </a:cubicBezTo>
                    <a:cubicBezTo>
                      <a:pt x="2705" y="1445"/>
                      <a:pt x="2705" y="1445"/>
                      <a:pt x="2766" y="1475"/>
                    </a:cubicBezTo>
                    <a:cubicBezTo>
                      <a:pt x="2809" y="1497"/>
                      <a:pt x="2822" y="1518"/>
                      <a:pt x="2804" y="1518"/>
                    </a:cubicBezTo>
                    <a:cubicBezTo>
                      <a:pt x="2797" y="1518"/>
                      <a:pt x="2784" y="1514"/>
                      <a:pt x="2766" y="1505"/>
                    </a:cubicBezTo>
                    <a:cubicBezTo>
                      <a:pt x="2766" y="1536"/>
                      <a:pt x="2736" y="1536"/>
                      <a:pt x="2766" y="1536"/>
                    </a:cubicBezTo>
                    <a:lnTo>
                      <a:pt x="2736" y="1536"/>
                    </a:lnTo>
                    <a:lnTo>
                      <a:pt x="2766" y="1566"/>
                    </a:lnTo>
                    <a:cubicBezTo>
                      <a:pt x="2766" y="1566"/>
                      <a:pt x="2705" y="1597"/>
                      <a:pt x="2705" y="1627"/>
                    </a:cubicBezTo>
                    <a:cubicBezTo>
                      <a:pt x="2675" y="1688"/>
                      <a:pt x="2645" y="1718"/>
                      <a:pt x="2675" y="1718"/>
                    </a:cubicBezTo>
                    <a:cubicBezTo>
                      <a:pt x="2736" y="1749"/>
                      <a:pt x="2736" y="1749"/>
                      <a:pt x="2675" y="1749"/>
                    </a:cubicBezTo>
                    <a:lnTo>
                      <a:pt x="2614" y="1749"/>
                    </a:lnTo>
                    <a:cubicBezTo>
                      <a:pt x="2614" y="1749"/>
                      <a:pt x="2614" y="1762"/>
                      <a:pt x="2605" y="1762"/>
                    </a:cubicBezTo>
                    <a:cubicBezTo>
                      <a:pt x="2601" y="1762"/>
                      <a:pt x="2594" y="1759"/>
                      <a:pt x="2584" y="1749"/>
                    </a:cubicBezTo>
                    <a:lnTo>
                      <a:pt x="2584" y="1749"/>
                    </a:lnTo>
                    <a:cubicBezTo>
                      <a:pt x="2614" y="1809"/>
                      <a:pt x="2584" y="1840"/>
                      <a:pt x="2553" y="1840"/>
                    </a:cubicBezTo>
                    <a:cubicBezTo>
                      <a:pt x="2553" y="1870"/>
                      <a:pt x="2553" y="1870"/>
                      <a:pt x="2553" y="1901"/>
                    </a:cubicBezTo>
                    <a:cubicBezTo>
                      <a:pt x="2523" y="1901"/>
                      <a:pt x="2462" y="1901"/>
                      <a:pt x="2523" y="1931"/>
                    </a:cubicBezTo>
                    <a:lnTo>
                      <a:pt x="2493" y="1931"/>
                    </a:lnTo>
                    <a:cubicBezTo>
                      <a:pt x="2484" y="1922"/>
                      <a:pt x="2477" y="1918"/>
                      <a:pt x="2474" y="1918"/>
                    </a:cubicBezTo>
                    <a:cubicBezTo>
                      <a:pt x="2465" y="1918"/>
                      <a:pt x="2471" y="1940"/>
                      <a:pt x="2493" y="1961"/>
                    </a:cubicBezTo>
                    <a:cubicBezTo>
                      <a:pt x="2520" y="1989"/>
                      <a:pt x="2529" y="2004"/>
                      <a:pt x="2525" y="2004"/>
                    </a:cubicBezTo>
                    <a:cubicBezTo>
                      <a:pt x="2520" y="2004"/>
                      <a:pt x="2496" y="1981"/>
                      <a:pt x="2462" y="1931"/>
                    </a:cubicBezTo>
                    <a:cubicBezTo>
                      <a:pt x="2432" y="1916"/>
                      <a:pt x="2417" y="1908"/>
                      <a:pt x="2413" y="1908"/>
                    </a:cubicBezTo>
                    <a:lnTo>
                      <a:pt x="2413" y="1908"/>
                    </a:lnTo>
                    <a:cubicBezTo>
                      <a:pt x="2409" y="1908"/>
                      <a:pt x="2417" y="1916"/>
                      <a:pt x="2432" y="1931"/>
                    </a:cubicBezTo>
                    <a:cubicBezTo>
                      <a:pt x="2432" y="1952"/>
                      <a:pt x="2447" y="1974"/>
                      <a:pt x="2445" y="1974"/>
                    </a:cubicBezTo>
                    <a:cubicBezTo>
                      <a:pt x="2444" y="1974"/>
                      <a:pt x="2441" y="1970"/>
                      <a:pt x="2432" y="1961"/>
                    </a:cubicBezTo>
                    <a:lnTo>
                      <a:pt x="2432" y="1961"/>
                    </a:lnTo>
                    <a:cubicBezTo>
                      <a:pt x="2432" y="1961"/>
                      <a:pt x="2432" y="1962"/>
                      <a:pt x="2462" y="2022"/>
                    </a:cubicBezTo>
                    <a:lnTo>
                      <a:pt x="2462" y="2022"/>
                    </a:lnTo>
                    <a:cubicBezTo>
                      <a:pt x="2455" y="2015"/>
                      <a:pt x="2447" y="2007"/>
                      <a:pt x="2432" y="1992"/>
                    </a:cubicBezTo>
                    <a:cubicBezTo>
                      <a:pt x="2432" y="1992"/>
                      <a:pt x="2432" y="1992"/>
                      <a:pt x="2432" y="2022"/>
                    </a:cubicBezTo>
                    <a:cubicBezTo>
                      <a:pt x="2432" y="2022"/>
                      <a:pt x="2401" y="1992"/>
                      <a:pt x="2371" y="1961"/>
                    </a:cubicBezTo>
                    <a:cubicBezTo>
                      <a:pt x="2341" y="1961"/>
                      <a:pt x="2341" y="1961"/>
                      <a:pt x="2371" y="1992"/>
                    </a:cubicBezTo>
                    <a:cubicBezTo>
                      <a:pt x="2432" y="2053"/>
                      <a:pt x="2432" y="2053"/>
                      <a:pt x="2401" y="2053"/>
                    </a:cubicBezTo>
                    <a:cubicBezTo>
                      <a:pt x="2401" y="2068"/>
                      <a:pt x="2401" y="2075"/>
                      <a:pt x="2398" y="2075"/>
                    </a:cubicBezTo>
                    <a:cubicBezTo>
                      <a:pt x="2394" y="2075"/>
                      <a:pt x="2386" y="2068"/>
                      <a:pt x="2371" y="2053"/>
                    </a:cubicBezTo>
                    <a:cubicBezTo>
                      <a:pt x="2371" y="2022"/>
                      <a:pt x="2371" y="2022"/>
                      <a:pt x="2341" y="2022"/>
                    </a:cubicBezTo>
                    <a:cubicBezTo>
                      <a:pt x="2341" y="2053"/>
                      <a:pt x="2371" y="2144"/>
                      <a:pt x="2401" y="2205"/>
                    </a:cubicBezTo>
                    <a:cubicBezTo>
                      <a:pt x="2371" y="2174"/>
                      <a:pt x="2371" y="2174"/>
                      <a:pt x="2341" y="2174"/>
                    </a:cubicBezTo>
                    <a:cubicBezTo>
                      <a:pt x="2341" y="2144"/>
                      <a:pt x="2341" y="2144"/>
                      <a:pt x="2341" y="2144"/>
                    </a:cubicBezTo>
                    <a:lnTo>
                      <a:pt x="2341" y="2113"/>
                    </a:lnTo>
                    <a:cubicBezTo>
                      <a:pt x="2317" y="2090"/>
                      <a:pt x="2303" y="2080"/>
                      <a:pt x="2296" y="2080"/>
                    </a:cubicBezTo>
                    <a:cubicBezTo>
                      <a:pt x="2284" y="2080"/>
                      <a:pt x="2291" y="2106"/>
                      <a:pt x="2310" y="2144"/>
                    </a:cubicBezTo>
                    <a:cubicBezTo>
                      <a:pt x="2299" y="2133"/>
                      <a:pt x="2288" y="2121"/>
                      <a:pt x="2280" y="2113"/>
                    </a:cubicBezTo>
                    <a:cubicBezTo>
                      <a:pt x="2280" y="2113"/>
                      <a:pt x="2249" y="2113"/>
                      <a:pt x="2219" y="2083"/>
                    </a:cubicBezTo>
                    <a:cubicBezTo>
                      <a:pt x="2219" y="2113"/>
                      <a:pt x="2219" y="2113"/>
                      <a:pt x="2219" y="2144"/>
                    </a:cubicBezTo>
                    <a:cubicBezTo>
                      <a:pt x="2249" y="2174"/>
                      <a:pt x="2219" y="2174"/>
                      <a:pt x="2219" y="2174"/>
                    </a:cubicBezTo>
                    <a:cubicBezTo>
                      <a:pt x="2219" y="2174"/>
                      <a:pt x="2219" y="2174"/>
                      <a:pt x="2219" y="2205"/>
                    </a:cubicBezTo>
                    <a:cubicBezTo>
                      <a:pt x="2249" y="2235"/>
                      <a:pt x="2249" y="2265"/>
                      <a:pt x="2219" y="2296"/>
                    </a:cubicBezTo>
                    <a:cubicBezTo>
                      <a:pt x="2219" y="2308"/>
                      <a:pt x="2219" y="2316"/>
                      <a:pt x="2217" y="2316"/>
                    </a:cubicBezTo>
                    <a:cubicBezTo>
                      <a:pt x="2214" y="2316"/>
                      <a:pt x="2206" y="2301"/>
                      <a:pt x="2189" y="2265"/>
                    </a:cubicBezTo>
                    <a:cubicBezTo>
                      <a:pt x="2189" y="2235"/>
                      <a:pt x="2158" y="2235"/>
                      <a:pt x="2158" y="2235"/>
                    </a:cubicBezTo>
                    <a:cubicBezTo>
                      <a:pt x="2158" y="2235"/>
                      <a:pt x="2158" y="2235"/>
                      <a:pt x="2128" y="2205"/>
                    </a:cubicBezTo>
                    <a:cubicBezTo>
                      <a:pt x="2119" y="2196"/>
                      <a:pt x="2115" y="2192"/>
                      <a:pt x="2115" y="2192"/>
                    </a:cubicBezTo>
                    <a:lnTo>
                      <a:pt x="2115" y="2192"/>
                    </a:lnTo>
                    <a:cubicBezTo>
                      <a:pt x="2113" y="2192"/>
                      <a:pt x="2128" y="2213"/>
                      <a:pt x="2128" y="2235"/>
                    </a:cubicBezTo>
                    <a:cubicBezTo>
                      <a:pt x="2158" y="2265"/>
                      <a:pt x="2158" y="2296"/>
                      <a:pt x="2158" y="2296"/>
                    </a:cubicBezTo>
                    <a:cubicBezTo>
                      <a:pt x="2158" y="2296"/>
                      <a:pt x="2158" y="2296"/>
                      <a:pt x="2158" y="2326"/>
                    </a:cubicBezTo>
                    <a:lnTo>
                      <a:pt x="2128" y="2296"/>
                    </a:lnTo>
                    <a:lnTo>
                      <a:pt x="2145" y="2296"/>
                    </a:lnTo>
                    <a:cubicBezTo>
                      <a:pt x="2134" y="2282"/>
                      <a:pt x="2115" y="2253"/>
                      <a:pt x="2097" y="2235"/>
                    </a:cubicBezTo>
                    <a:lnTo>
                      <a:pt x="2097" y="2235"/>
                    </a:lnTo>
                    <a:cubicBezTo>
                      <a:pt x="2097" y="2256"/>
                      <a:pt x="2113" y="2278"/>
                      <a:pt x="2111" y="2278"/>
                    </a:cubicBezTo>
                    <a:cubicBezTo>
                      <a:pt x="2110" y="2278"/>
                      <a:pt x="2106" y="2274"/>
                      <a:pt x="2097" y="2265"/>
                    </a:cubicBezTo>
                    <a:cubicBezTo>
                      <a:pt x="2067" y="2265"/>
                      <a:pt x="2067" y="2265"/>
                      <a:pt x="2037" y="2235"/>
                    </a:cubicBezTo>
                    <a:cubicBezTo>
                      <a:pt x="2037" y="2256"/>
                      <a:pt x="2037" y="2278"/>
                      <a:pt x="2026" y="2278"/>
                    </a:cubicBezTo>
                    <a:cubicBezTo>
                      <a:pt x="2021" y="2278"/>
                      <a:pt x="2015" y="2274"/>
                      <a:pt x="2006" y="2265"/>
                    </a:cubicBezTo>
                    <a:cubicBezTo>
                      <a:pt x="1976" y="2235"/>
                      <a:pt x="1961" y="2220"/>
                      <a:pt x="1953" y="2220"/>
                    </a:cubicBezTo>
                    <a:cubicBezTo>
                      <a:pt x="1945" y="2220"/>
                      <a:pt x="1945" y="2235"/>
                      <a:pt x="1945" y="2265"/>
                    </a:cubicBezTo>
                    <a:cubicBezTo>
                      <a:pt x="1945" y="2256"/>
                      <a:pt x="1945" y="2253"/>
                      <a:pt x="1945" y="2253"/>
                    </a:cubicBezTo>
                    <a:cubicBezTo>
                      <a:pt x="1943" y="2253"/>
                      <a:pt x="1937" y="2274"/>
                      <a:pt x="1915" y="2296"/>
                    </a:cubicBezTo>
                    <a:cubicBezTo>
                      <a:pt x="1915" y="2357"/>
                      <a:pt x="1945" y="2417"/>
                      <a:pt x="1945" y="2448"/>
                    </a:cubicBezTo>
                    <a:cubicBezTo>
                      <a:pt x="1963" y="2483"/>
                      <a:pt x="1971" y="2498"/>
                      <a:pt x="1968" y="2498"/>
                    </a:cubicBezTo>
                    <a:cubicBezTo>
                      <a:pt x="1965" y="2498"/>
                      <a:pt x="1958" y="2491"/>
                      <a:pt x="1945" y="2478"/>
                    </a:cubicBezTo>
                    <a:cubicBezTo>
                      <a:pt x="1945" y="2478"/>
                      <a:pt x="1915" y="2448"/>
                      <a:pt x="1915" y="2417"/>
                    </a:cubicBezTo>
                    <a:cubicBezTo>
                      <a:pt x="1915" y="2387"/>
                      <a:pt x="1915" y="2387"/>
                      <a:pt x="1915" y="2387"/>
                    </a:cubicBezTo>
                    <a:cubicBezTo>
                      <a:pt x="1915" y="2357"/>
                      <a:pt x="1915" y="2326"/>
                      <a:pt x="1885" y="2326"/>
                    </a:cubicBezTo>
                    <a:cubicBezTo>
                      <a:pt x="1854" y="2296"/>
                      <a:pt x="1854" y="2296"/>
                      <a:pt x="1824" y="2296"/>
                    </a:cubicBezTo>
                    <a:cubicBezTo>
                      <a:pt x="1824" y="2296"/>
                      <a:pt x="1794" y="2296"/>
                      <a:pt x="1763" y="2265"/>
                    </a:cubicBezTo>
                    <a:cubicBezTo>
                      <a:pt x="1763" y="2265"/>
                      <a:pt x="1763" y="2265"/>
                      <a:pt x="1763" y="2296"/>
                    </a:cubicBezTo>
                    <a:cubicBezTo>
                      <a:pt x="1763" y="2308"/>
                      <a:pt x="1763" y="2318"/>
                      <a:pt x="1763" y="2326"/>
                    </a:cubicBezTo>
                    <a:cubicBezTo>
                      <a:pt x="1744" y="2289"/>
                      <a:pt x="1702" y="2263"/>
                      <a:pt x="1673" y="2263"/>
                    </a:cubicBezTo>
                    <a:cubicBezTo>
                      <a:pt x="1655" y="2263"/>
                      <a:pt x="1642" y="2272"/>
                      <a:pt x="1642" y="2296"/>
                    </a:cubicBezTo>
                    <a:lnTo>
                      <a:pt x="1611" y="2296"/>
                    </a:lnTo>
                    <a:cubicBezTo>
                      <a:pt x="1611" y="2281"/>
                      <a:pt x="1596" y="2273"/>
                      <a:pt x="1581" y="2273"/>
                    </a:cubicBezTo>
                    <a:cubicBezTo>
                      <a:pt x="1566" y="2273"/>
                      <a:pt x="1550" y="2281"/>
                      <a:pt x="1550" y="2296"/>
                    </a:cubicBezTo>
                    <a:lnTo>
                      <a:pt x="1520" y="2296"/>
                    </a:lnTo>
                    <a:cubicBezTo>
                      <a:pt x="1520" y="2278"/>
                      <a:pt x="1510" y="2261"/>
                      <a:pt x="1501" y="2261"/>
                    </a:cubicBezTo>
                    <a:cubicBezTo>
                      <a:pt x="1495" y="2261"/>
                      <a:pt x="1490" y="2270"/>
                      <a:pt x="1490" y="2296"/>
                    </a:cubicBezTo>
                    <a:cubicBezTo>
                      <a:pt x="1468" y="2317"/>
                      <a:pt x="1462" y="2339"/>
                      <a:pt x="1460" y="2339"/>
                    </a:cubicBezTo>
                    <a:cubicBezTo>
                      <a:pt x="1459" y="2339"/>
                      <a:pt x="1459" y="2335"/>
                      <a:pt x="1459" y="2326"/>
                    </a:cubicBezTo>
                    <a:cubicBezTo>
                      <a:pt x="1490" y="2296"/>
                      <a:pt x="1459" y="2265"/>
                      <a:pt x="1429" y="2265"/>
                    </a:cubicBezTo>
                    <a:cubicBezTo>
                      <a:pt x="1398" y="2265"/>
                      <a:pt x="1398" y="2265"/>
                      <a:pt x="1398" y="2296"/>
                    </a:cubicBezTo>
                    <a:cubicBezTo>
                      <a:pt x="1389" y="2305"/>
                      <a:pt x="1383" y="2308"/>
                      <a:pt x="1379" y="2308"/>
                    </a:cubicBezTo>
                    <a:cubicBezTo>
                      <a:pt x="1368" y="2308"/>
                      <a:pt x="1368" y="2287"/>
                      <a:pt x="1368" y="2265"/>
                    </a:cubicBezTo>
                    <a:cubicBezTo>
                      <a:pt x="1382" y="2238"/>
                      <a:pt x="1383" y="2223"/>
                      <a:pt x="1378" y="2223"/>
                    </a:cubicBezTo>
                    <a:lnTo>
                      <a:pt x="1378" y="2223"/>
                    </a:lnTo>
                    <a:cubicBezTo>
                      <a:pt x="1371" y="2223"/>
                      <a:pt x="1354" y="2246"/>
                      <a:pt x="1338" y="2296"/>
                    </a:cubicBezTo>
                    <a:cubicBezTo>
                      <a:pt x="1338" y="2296"/>
                      <a:pt x="1338" y="2283"/>
                      <a:pt x="1338" y="2265"/>
                    </a:cubicBezTo>
                    <a:cubicBezTo>
                      <a:pt x="1338" y="2265"/>
                      <a:pt x="1307" y="2265"/>
                      <a:pt x="1307" y="2296"/>
                    </a:cubicBezTo>
                    <a:cubicBezTo>
                      <a:pt x="1277" y="2326"/>
                      <a:pt x="1277" y="2357"/>
                      <a:pt x="1277" y="2387"/>
                    </a:cubicBezTo>
                    <a:cubicBezTo>
                      <a:pt x="1277" y="2417"/>
                      <a:pt x="1277" y="2417"/>
                      <a:pt x="1277" y="2417"/>
                    </a:cubicBezTo>
                    <a:cubicBezTo>
                      <a:pt x="1246" y="2387"/>
                      <a:pt x="1277" y="2357"/>
                      <a:pt x="1277" y="2326"/>
                    </a:cubicBezTo>
                    <a:cubicBezTo>
                      <a:pt x="1277" y="2326"/>
                      <a:pt x="1307" y="2296"/>
                      <a:pt x="1307" y="2235"/>
                    </a:cubicBezTo>
                    <a:cubicBezTo>
                      <a:pt x="1307" y="2229"/>
                      <a:pt x="1305" y="2227"/>
                      <a:pt x="1302" y="2227"/>
                    </a:cubicBezTo>
                    <a:cubicBezTo>
                      <a:pt x="1287" y="2227"/>
                      <a:pt x="1246" y="2276"/>
                      <a:pt x="1246" y="2326"/>
                    </a:cubicBezTo>
                    <a:lnTo>
                      <a:pt x="1246" y="2296"/>
                    </a:lnTo>
                    <a:cubicBezTo>
                      <a:pt x="1246" y="2265"/>
                      <a:pt x="1246" y="2265"/>
                      <a:pt x="1216" y="2265"/>
                    </a:cubicBezTo>
                    <a:cubicBezTo>
                      <a:pt x="1216" y="2250"/>
                      <a:pt x="1208" y="2243"/>
                      <a:pt x="1201" y="2243"/>
                    </a:cubicBezTo>
                    <a:cubicBezTo>
                      <a:pt x="1193" y="2243"/>
                      <a:pt x="1186" y="2250"/>
                      <a:pt x="1186" y="2265"/>
                    </a:cubicBezTo>
                    <a:cubicBezTo>
                      <a:pt x="1186" y="2290"/>
                      <a:pt x="1166" y="2334"/>
                      <a:pt x="1158" y="2334"/>
                    </a:cubicBezTo>
                    <a:cubicBezTo>
                      <a:pt x="1156" y="2334"/>
                      <a:pt x="1155" y="2332"/>
                      <a:pt x="1155" y="2326"/>
                    </a:cubicBezTo>
                    <a:cubicBezTo>
                      <a:pt x="1155" y="2357"/>
                      <a:pt x="1155" y="2387"/>
                      <a:pt x="1155" y="2417"/>
                    </a:cubicBezTo>
                    <a:cubicBezTo>
                      <a:pt x="1155" y="2417"/>
                      <a:pt x="1125" y="2357"/>
                      <a:pt x="1125" y="2326"/>
                    </a:cubicBezTo>
                    <a:cubicBezTo>
                      <a:pt x="1155" y="2265"/>
                      <a:pt x="1125" y="2235"/>
                      <a:pt x="1094" y="2205"/>
                    </a:cubicBezTo>
                    <a:cubicBezTo>
                      <a:pt x="1094" y="2205"/>
                      <a:pt x="1064" y="2205"/>
                      <a:pt x="1064" y="2174"/>
                    </a:cubicBezTo>
                    <a:cubicBezTo>
                      <a:pt x="1064" y="2159"/>
                      <a:pt x="1064" y="2151"/>
                      <a:pt x="1060" y="2151"/>
                    </a:cubicBezTo>
                    <a:cubicBezTo>
                      <a:pt x="1056" y="2151"/>
                      <a:pt x="1049" y="2159"/>
                      <a:pt x="1034" y="2174"/>
                    </a:cubicBezTo>
                    <a:lnTo>
                      <a:pt x="1003" y="2174"/>
                    </a:lnTo>
                    <a:cubicBezTo>
                      <a:pt x="1018" y="2159"/>
                      <a:pt x="1018" y="2151"/>
                      <a:pt x="1015" y="2151"/>
                    </a:cubicBezTo>
                    <a:lnTo>
                      <a:pt x="1015" y="2151"/>
                    </a:lnTo>
                    <a:cubicBezTo>
                      <a:pt x="1011" y="2151"/>
                      <a:pt x="1003" y="2159"/>
                      <a:pt x="1003" y="2174"/>
                    </a:cubicBezTo>
                    <a:cubicBezTo>
                      <a:pt x="973" y="2174"/>
                      <a:pt x="973" y="2144"/>
                      <a:pt x="973" y="2144"/>
                    </a:cubicBezTo>
                    <a:cubicBezTo>
                      <a:pt x="986" y="2116"/>
                      <a:pt x="994" y="2101"/>
                      <a:pt x="993" y="2101"/>
                    </a:cubicBezTo>
                    <a:lnTo>
                      <a:pt x="993" y="2101"/>
                    </a:lnTo>
                    <a:cubicBezTo>
                      <a:pt x="991" y="2101"/>
                      <a:pt x="980" y="2118"/>
                      <a:pt x="955" y="2155"/>
                    </a:cubicBezTo>
                    <a:lnTo>
                      <a:pt x="955" y="2155"/>
                    </a:lnTo>
                    <a:cubicBezTo>
                      <a:pt x="955" y="2134"/>
                      <a:pt x="948" y="2119"/>
                      <a:pt x="937" y="2119"/>
                    </a:cubicBezTo>
                    <a:cubicBezTo>
                      <a:pt x="930" y="2119"/>
                      <a:pt x="921" y="2126"/>
                      <a:pt x="912" y="2144"/>
                    </a:cubicBezTo>
                    <a:cubicBezTo>
                      <a:pt x="912" y="2144"/>
                      <a:pt x="912" y="2144"/>
                      <a:pt x="912" y="2113"/>
                    </a:cubicBezTo>
                    <a:lnTo>
                      <a:pt x="912" y="2113"/>
                    </a:lnTo>
                    <a:cubicBezTo>
                      <a:pt x="904" y="2121"/>
                      <a:pt x="894" y="2131"/>
                      <a:pt x="882" y="2144"/>
                    </a:cubicBezTo>
                    <a:cubicBezTo>
                      <a:pt x="870" y="2167"/>
                      <a:pt x="863" y="2177"/>
                      <a:pt x="860" y="2177"/>
                    </a:cubicBezTo>
                    <a:cubicBezTo>
                      <a:pt x="856" y="2177"/>
                      <a:pt x="863" y="2151"/>
                      <a:pt x="882" y="2113"/>
                    </a:cubicBezTo>
                    <a:cubicBezTo>
                      <a:pt x="882" y="2053"/>
                      <a:pt x="851" y="2053"/>
                      <a:pt x="851" y="2053"/>
                    </a:cubicBezTo>
                    <a:cubicBezTo>
                      <a:pt x="833" y="2088"/>
                      <a:pt x="816" y="2103"/>
                      <a:pt x="804" y="2103"/>
                    </a:cubicBezTo>
                    <a:cubicBezTo>
                      <a:pt x="796" y="2103"/>
                      <a:pt x="790" y="2096"/>
                      <a:pt x="790" y="2083"/>
                    </a:cubicBezTo>
                    <a:cubicBezTo>
                      <a:pt x="812" y="2061"/>
                      <a:pt x="803" y="2040"/>
                      <a:pt x="785" y="2040"/>
                    </a:cubicBezTo>
                    <a:cubicBezTo>
                      <a:pt x="778" y="2040"/>
                      <a:pt x="769" y="2044"/>
                      <a:pt x="760" y="2053"/>
                    </a:cubicBezTo>
                    <a:lnTo>
                      <a:pt x="699" y="2083"/>
                    </a:lnTo>
                    <a:cubicBezTo>
                      <a:pt x="699" y="2083"/>
                      <a:pt x="699" y="2113"/>
                      <a:pt x="669" y="2144"/>
                    </a:cubicBezTo>
                    <a:cubicBezTo>
                      <a:pt x="669" y="2151"/>
                      <a:pt x="667" y="2155"/>
                      <a:pt x="665" y="2155"/>
                    </a:cubicBezTo>
                    <a:cubicBezTo>
                      <a:pt x="660" y="2155"/>
                      <a:pt x="653" y="2115"/>
                      <a:pt x="699" y="2022"/>
                    </a:cubicBezTo>
                    <a:lnTo>
                      <a:pt x="730" y="1961"/>
                    </a:lnTo>
                    <a:lnTo>
                      <a:pt x="730" y="1961"/>
                    </a:lnTo>
                    <a:cubicBezTo>
                      <a:pt x="699" y="1992"/>
                      <a:pt x="669" y="2022"/>
                      <a:pt x="669" y="2022"/>
                    </a:cubicBezTo>
                    <a:cubicBezTo>
                      <a:pt x="669" y="2022"/>
                      <a:pt x="669" y="2022"/>
                      <a:pt x="669" y="1992"/>
                    </a:cubicBezTo>
                    <a:cubicBezTo>
                      <a:pt x="699" y="1961"/>
                      <a:pt x="699" y="1961"/>
                      <a:pt x="699" y="1961"/>
                    </a:cubicBezTo>
                    <a:lnTo>
                      <a:pt x="669" y="1961"/>
                    </a:lnTo>
                    <a:cubicBezTo>
                      <a:pt x="651" y="1997"/>
                      <a:pt x="644" y="2012"/>
                      <a:pt x="641" y="2012"/>
                    </a:cubicBezTo>
                    <a:cubicBezTo>
                      <a:pt x="638" y="2012"/>
                      <a:pt x="638" y="2004"/>
                      <a:pt x="638" y="1992"/>
                    </a:cubicBezTo>
                    <a:cubicBezTo>
                      <a:pt x="654" y="1961"/>
                      <a:pt x="661" y="1946"/>
                      <a:pt x="657" y="1946"/>
                    </a:cubicBezTo>
                    <a:lnTo>
                      <a:pt x="657" y="1946"/>
                    </a:lnTo>
                    <a:cubicBezTo>
                      <a:pt x="654" y="1946"/>
                      <a:pt x="638" y="1961"/>
                      <a:pt x="608" y="1992"/>
                    </a:cubicBezTo>
                    <a:cubicBezTo>
                      <a:pt x="595" y="2004"/>
                      <a:pt x="588" y="2012"/>
                      <a:pt x="586" y="2012"/>
                    </a:cubicBezTo>
                    <a:cubicBezTo>
                      <a:pt x="583" y="2012"/>
                      <a:pt x="590" y="1997"/>
                      <a:pt x="608" y="1961"/>
                    </a:cubicBezTo>
                    <a:cubicBezTo>
                      <a:pt x="638" y="1931"/>
                      <a:pt x="638" y="1901"/>
                      <a:pt x="638" y="1901"/>
                    </a:cubicBezTo>
                    <a:lnTo>
                      <a:pt x="638" y="1901"/>
                    </a:lnTo>
                    <a:lnTo>
                      <a:pt x="608" y="1931"/>
                    </a:lnTo>
                    <a:cubicBezTo>
                      <a:pt x="590" y="1967"/>
                      <a:pt x="583" y="1981"/>
                      <a:pt x="580" y="1981"/>
                    </a:cubicBezTo>
                    <a:cubicBezTo>
                      <a:pt x="578" y="1981"/>
                      <a:pt x="578" y="1974"/>
                      <a:pt x="578" y="1961"/>
                    </a:cubicBezTo>
                    <a:cubicBezTo>
                      <a:pt x="608" y="1931"/>
                      <a:pt x="608" y="1931"/>
                      <a:pt x="578" y="1931"/>
                    </a:cubicBezTo>
                    <a:cubicBezTo>
                      <a:pt x="547" y="1931"/>
                      <a:pt x="547" y="1901"/>
                      <a:pt x="578" y="1901"/>
                    </a:cubicBezTo>
                    <a:cubicBezTo>
                      <a:pt x="595" y="1865"/>
                      <a:pt x="603" y="1850"/>
                      <a:pt x="600" y="1850"/>
                    </a:cubicBezTo>
                    <a:lnTo>
                      <a:pt x="600" y="1850"/>
                    </a:lnTo>
                    <a:cubicBezTo>
                      <a:pt x="598" y="1850"/>
                      <a:pt x="590" y="1858"/>
                      <a:pt x="578" y="1870"/>
                    </a:cubicBezTo>
                    <a:cubicBezTo>
                      <a:pt x="562" y="1885"/>
                      <a:pt x="555" y="1893"/>
                      <a:pt x="551" y="1893"/>
                    </a:cubicBezTo>
                    <a:cubicBezTo>
                      <a:pt x="547" y="1893"/>
                      <a:pt x="547" y="1885"/>
                      <a:pt x="547" y="1870"/>
                    </a:cubicBezTo>
                    <a:cubicBezTo>
                      <a:pt x="547" y="1840"/>
                      <a:pt x="547" y="1840"/>
                      <a:pt x="547" y="1840"/>
                    </a:cubicBezTo>
                    <a:cubicBezTo>
                      <a:pt x="486" y="1901"/>
                      <a:pt x="456" y="1931"/>
                      <a:pt x="456" y="1931"/>
                    </a:cubicBezTo>
                    <a:cubicBezTo>
                      <a:pt x="486" y="1931"/>
                      <a:pt x="486" y="1931"/>
                      <a:pt x="456" y="1961"/>
                    </a:cubicBezTo>
                    <a:lnTo>
                      <a:pt x="426" y="1931"/>
                    </a:lnTo>
                    <a:lnTo>
                      <a:pt x="395" y="1931"/>
                    </a:lnTo>
                    <a:cubicBezTo>
                      <a:pt x="335" y="1931"/>
                      <a:pt x="274" y="1961"/>
                      <a:pt x="304" y="1961"/>
                    </a:cubicBezTo>
                    <a:lnTo>
                      <a:pt x="304" y="1992"/>
                    </a:lnTo>
                    <a:cubicBezTo>
                      <a:pt x="350" y="1961"/>
                      <a:pt x="373" y="1946"/>
                      <a:pt x="376" y="1946"/>
                    </a:cubicBezTo>
                    <a:lnTo>
                      <a:pt x="376" y="1946"/>
                    </a:lnTo>
                    <a:cubicBezTo>
                      <a:pt x="380" y="1946"/>
                      <a:pt x="365" y="1961"/>
                      <a:pt x="335" y="1992"/>
                    </a:cubicBezTo>
                    <a:cubicBezTo>
                      <a:pt x="304" y="2022"/>
                      <a:pt x="304" y="2053"/>
                      <a:pt x="304" y="2053"/>
                    </a:cubicBezTo>
                    <a:cubicBezTo>
                      <a:pt x="335" y="2053"/>
                      <a:pt x="335" y="2053"/>
                      <a:pt x="304" y="2083"/>
                    </a:cubicBezTo>
                    <a:cubicBezTo>
                      <a:pt x="274" y="2113"/>
                      <a:pt x="274" y="2144"/>
                      <a:pt x="274" y="2144"/>
                    </a:cubicBezTo>
                    <a:cubicBezTo>
                      <a:pt x="274" y="2144"/>
                      <a:pt x="274" y="2144"/>
                      <a:pt x="304" y="2113"/>
                    </a:cubicBezTo>
                    <a:cubicBezTo>
                      <a:pt x="304" y="2104"/>
                      <a:pt x="307" y="2101"/>
                      <a:pt x="310" y="2101"/>
                    </a:cubicBezTo>
                    <a:lnTo>
                      <a:pt x="310" y="2101"/>
                    </a:lnTo>
                    <a:cubicBezTo>
                      <a:pt x="317" y="2101"/>
                      <a:pt x="326" y="2122"/>
                      <a:pt x="304" y="2144"/>
                    </a:cubicBezTo>
                    <a:cubicBezTo>
                      <a:pt x="289" y="2174"/>
                      <a:pt x="281" y="2189"/>
                      <a:pt x="285" y="2189"/>
                    </a:cubicBezTo>
                    <a:cubicBezTo>
                      <a:pt x="289" y="2189"/>
                      <a:pt x="304" y="2174"/>
                      <a:pt x="335" y="2144"/>
                    </a:cubicBezTo>
                    <a:cubicBezTo>
                      <a:pt x="346" y="2121"/>
                      <a:pt x="358" y="2111"/>
                      <a:pt x="364" y="2111"/>
                    </a:cubicBezTo>
                    <a:cubicBezTo>
                      <a:pt x="375" y="2111"/>
                      <a:pt x="372" y="2137"/>
                      <a:pt x="335" y="2174"/>
                    </a:cubicBezTo>
                    <a:lnTo>
                      <a:pt x="365" y="2174"/>
                    </a:lnTo>
                    <a:cubicBezTo>
                      <a:pt x="365" y="2174"/>
                      <a:pt x="395" y="2144"/>
                      <a:pt x="426" y="2144"/>
                    </a:cubicBezTo>
                    <a:cubicBezTo>
                      <a:pt x="444" y="2108"/>
                      <a:pt x="451" y="2093"/>
                      <a:pt x="454" y="2093"/>
                    </a:cubicBezTo>
                    <a:cubicBezTo>
                      <a:pt x="456" y="2093"/>
                      <a:pt x="456" y="2101"/>
                      <a:pt x="456" y="2113"/>
                    </a:cubicBezTo>
                    <a:cubicBezTo>
                      <a:pt x="426" y="2144"/>
                      <a:pt x="395" y="2174"/>
                      <a:pt x="395" y="2174"/>
                    </a:cubicBezTo>
                    <a:cubicBezTo>
                      <a:pt x="395" y="2205"/>
                      <a:pt x="395" y="2205"/>
                      <a:pt x="395" y="2205"/>
                    </a:cubicBezTo>
                    <a:cubicBezTo>
                      <a:pt x="411" y="2220"/>
                      <a:pt x="418" y="2227"/>
                      <a:pt x="426" y="2227"/>
                    </a:cubicBezTo>
                    <a:cubicBezTo>
                      <a:pt x="433" y="2227"/>
                      <a:pt x="441" y="2220"/>
                      <a:pt x="455" y="2205"/>
                    </a:cubicBezTo>
                    <a:lnTo>
                      <a:pt x="455" y="2205"/>
                    </a:lnTo>
                    <a:lnTo>
                      <a:pt x="426" y="2235"/>
                    </a:lnTo>
                    <a:cubicBezTo>
                      <a:pt x="426" y="2235"/>
                      <a:pt x="456" y="2235"/>
                      <a:pt x="456" y="2296"/>
                    </a:cubicBezTo>
                    <a:cubicBezTo>
                      <a:pt x="448" y="2303"/>
                      <a:pt x="448" y="2307"/>
                      <a:pt x="453" y="2307"/>
                    </a:cubicBezTo>
                    <a:cubicBezTo>
                      <a:pt x="466" y="2307"/>
                      <a:pt x="517" y="2273"/>
                      <a:pt x="517" y="2205"/>
                    </a:cubicBezTo>
                    <a:lnTo>
                      <a:pt x="517" y="2235"/>
                    </a:lnTo>
                    <a:cubicBezTo>
                      <a:pt x="547" y="2235"/>
                      <a:pt x="547" y="2205"/>
                      <a:pt x="547" y="2205"/>
                    </a:cubicBezTo>
                    <a:cubicBezTo>
                      <a:pt x="577" y="2174"/>
                      <a:pt x="578" y="2174"/>
                      <a:pt x="578" y="2174"/>
                    </a:cubicBezTo>
                    <a:lnTo>
                      <a:pt x="578" y="2174"/>
                    </a:lnTo>
                    <a:cubicBezTo>
                      <a:pt x="578" y="2174"/>
                      <a:pt x="578" y="2205"/>
                      <a:pt x="547" y="2235"/>
                    </a:cubicBezTo>
                    <a:cubicBezTo>
                      <a:pt x="508" y="2294"/>
                      <a:pt x="494" y="2327"/>
                      <a:pt x="506" y="2327"/>
                    </a:cubicBezTo>
                    <a:cubicBezTo>
                      <a:pt x="512" y="2327"/>
                      <a:pt x="526" y="2317"/>
                      <a:pt x="547" y="2296"/>
                    </a:cubicBezTo>
                    <a:lnTo>
                      <a:pt x="547" y="2296"/>
                    </a:lnTo>
                    <a:lnTo>
                      <a:pt x="517" y="2326"/>
                    </a:lnTo>
                    <a:cubicBezTo>
                      <a:pt x="517" y="2326"/>
                      <a:pt x="517" y="2340"/>
                      <a:pt x="526" y="2340"/>
                    </a:cubicBezTo>
                    <a:cubicBezTo>
                      <a:pt x="530" y="2340"/>
                      <a:pt x="537" y="2336"/>
                      <a:pt x="547" y="2326"/>
                    </a:cubicBezTo>
                    <a:cubicBezTo>
                      <a:pt x="547" y="2326"/>
                      <a:pt x="608" y="2296"/>
                      <a:pt x="638" y="2265"/>
                    </a:cubicBezTo>
                    <a:lnTo>
                      <a:pt x="638" y="2265"/>
                    </a:lnTo>
                    <a:cubicBezTo>
                      <a:pt x="621" y="2301"/>
                      <a:pt x="613" y="2316"/>
                      <a:pt x="622" y="2316"/>
                    </a:cubicBezTo>
                    <a:cubicBezTo>
                      <a:pt x="629" y="2316"/>
                      <a:pt x="644" y="2308"/>
                      <a:pt x="669" y="2296"/>
                    </a:cubicBezTo>
                    <a:lnTo>
                      <a:pt x="669" y="2296"/>
                    </a:lnTo>
                    <a:lnTo>
                      <a:pt x="638" y="2326"/>
                    </a:lnTo>
                    <a:cubicBezTo>
                      <a:pt x="638" y="2357"/>
                      <a:pt x="608" y="2387"/>
                      <a:pt x="699" y="2387"/>
                    </a:cubicBezTo>
                    <a:cubicBezTo>
                      <a:pt x="730" y="2417"/>
                      <a:pt x="760" y="2417"/>
                      <a:pt x="730" y="2448"/>
                    </a:cubicBezTo>
                    <a:cubicBezTo>
                      <a:pt x="730" y="2456"/>
                      <a:pt x="734" y="2460"/>
                      <a:pt x="742" y="2460"/>
                    </a:cubicBezTo>
                    <a:cubicBezTo>
                      <a:pt x="762" y="2460"/>
                      <a:pt x="807" y="2431"/>
                      <a:pt x="851" y="2387"/>
                    </a:cubicBezTo>
                    <a:lnTo>
                      <a:pt x="851" y="2387"/>
                    </a:lnTo>
                    <a:cubicBezTo>
                      <a:pt x="821" y="2417"/>
                      <a:pt x="821" y="2417"/>
                      <a:pt x="851" y="2448"/>
                    </a:cubicBezTo>
                    <a:cubicBezTo>
                      <a:pt x="882" y="2448"/>
                      <a:pt x="882" y="2448"/>
                      <a:pt x="851" y="2478"/>
                    </a:cubicBezTo>
                    <a:cubicBezTo>
                      <a:pt x="836" y="2508"/>
                      <a:pt x="828" y="2524"/>
                      <a:pt x="832" y="2524"/>
                    </a:cubicBezTo>
                    <a:cubicBezTo>
                      <a:pt x="836" y="2524"/>
                      <a:pt x="851" y="2508"/>
                      <a:pt x="882" y="2478"/>
                    </a:cubicBezTo>
                    <a:cubicBezTo>
                      <a:pt x="891" y="2460"/>
                      <a:pt x="897" y="2453"/>
                      <a:pt x="901" y="2453"/>
                    </a:cubicBezTo>
                    <a:cubicBezTo>
                      <a:pt x="912" y="2453"/>
                      <a:pt x="912" y="2496"/>
                      <a:pt x="912" y="2539"/>
                    </a:cubicBezTo>
                    <a:cubicBezTo>
                      <a:pt x="882" y="2569"/>
                      <a:pt x="912" y="2569"/>
                      <a:pt x="912" y="2569"/>
                    </a:cubicBezTo>
                    <a:lnTo>
                      <a:pt x="973" y="2569"/>
                    </a:lnTo>
                    <a:cubicBezTo>
                      <a:pt x="1003" y="2569"/>
                      <a:pt x="1003" y="2569"/>
                      <a:pt x="1034" y="2508"/>
                    </a:cubicBezTo>
                    <a:cubicBezTo>
                      <a:pt x="1051" y="2473"/>
                      <a:pt x="1059" y="2458"/>
                      <a:pt x="1068" y="2458"/>
                    </a:cubicBezTo>
                    <a:cubicBezTo>
                      <a:pt x="1074" y="2458"/>
                      <a:pt x="1082" y="2465"/>
                      <a:pt x="1094" y="2478"/>
                    </a:cubicBezTo>
                    <a:cubicBezTo>
                      <a:pt x="1094" y="2478"/>
                      <a:pt x="1094" y="2478"/>
                      <a:pt x="1094" y="2508"/>
                    </a:cubicBezTo>
                    <a:cubicBezTo>
                      <a:pt x="1094" y="2508"/>
                      <a:pt x="1094" y="2539"/>
                      <a:pt x="1094" y="2539"/>
                    </a:cubicBezTo>
                    <a:cubicBezTo>
                      <a:pt x="1125" y="2539"/>
                      <a:pt x="1125" y="2539"/>
                      <a:pt x="1125" y="2569"/>
                    </a:cubicBezTo>
                    <a:cubicBezTo>
                      <a:pt x="1125" y="2569"/>
                      <a:pt x="1125" y="2600"/>
                      <a:pt x="1125" y="2630"/>
                    </a:cubicBezTo>
                    <a:cubicBezTo>
                      <a:pt x="1155" y="2630"/>
                      <a:pt x="1186" y="2630"/>
                      <a:pt x="1155" y="2660"/>
                    </a:cubicBezTo>
                    <a:cubicBezTo>
                      <a:pt x="1186" y="2660"/>
                      <a:pt x="1186" y="2660"/>
                      <a:pt x="1186" y="2630"/>
                    </a:cubicBezTo>
                    <a:cubicBezTo>
                      <a:pt x="1186" y="2613"/>
                      <a:pt x="1196" y="2595"/>
                      <a:pt x="1210" y="2595"/>
                    </a:cubicBezTo>
                    <a:cubicBezTo>
                      <a:pt x="1221" y="2595"/>
                      <a:pt x="1234" y="2604"/>
                      <a:pt x="1246" y="2630"/>
                    </a:cubicBezTo>
                    <a:cubicBezTo>
                      <a:pt x="1277" y="2630"/>
                      <a:pt x="1307" y="2630"/>
                      <a:pt x="1307" y="2600"/>
                    </a:cubicBezTo>
                    <a:cubicBezTo>
                      <a:pt x="1307" y="2600"/>
                      <a:pt x="1307" y="2600"/>
                      <a:pt x="1307" y="2630"/>
                    </a:cubicBezTo>
                    <a:cubicBezTo>
                      <a:pt x="1307" y="2660"/>
                      <a:pt x="1307" y="2676"/>
                      <a:pt x="1311" y="2676"/>
                    </a:cubicBezTo>
                    <a:cubicBezTo>
                      <a:pt x="1315" y="2676"/>
                      <a:pt x="1322" y="2660"/>
                      <a:pt x="1338" y="2630"/>
                    </a:cubicBezTo>
                    <a:cubicBezTo>
                      <a:pt x="1353" y="2615"/>
                      <a:pt x="1360" y="2607"/>
                      <a:pt x="1364" y="2607"/>
                    </a:cubicBezTo>
                    <a:cubicBezTo>
                      <a:pt x="1368" y="2607"/>
                      <a:pt x="1368" y="2615"/>
                      <a:pt x="1368" y="2630"/>
                    </a:cubicBezTo>
                    <a:cubicBezTo>
                      <a:pt x="1368" y="2630"/>
                      <a:pt x="1368" y="2630"/>
                      <a:pt x="1398" y="2600"/>
                    </a:cubicBezTo>
                    <a:cubicBezTo>
                      <a:pt x="1398" y="2584"/>
                      <a:pt x="1398" y="2577"/>
                      <a:pt x="1402" y="2577"/>
                    </a:cubicBezTo>
                    <a:cubicBezTo>
                      <a:pt x="1406" y="2577"/>
                      <a:pt x="1414" y="2584"/>
                      <a:pt x="1429" y="2600"/>
                    </a:cubicBezTo>
                    <a:cubicBezTo>
                      <a:pt x="1429" y="2660"/>
                      <a:pt x="1429" y="2660"/>
                      <a:pt x="1429" y="2660"/>
                    </a:cubicBezTo>
                    <a:cubicBezTo>
                      <a:pt x="1444" y="2645"/>
                      <a:pt x="1482" y="2638"/>
                      <a:pt x="1516" y="2638"/>
                    </a:cubicBezTo>
                    <a:cubicBezTo>
                      <a:pt x="1550" y="2638"/>
                      <a:pt x="1581" y="2645"/>
                      <a:pt x="1581" y="2660"/>
                    </a:cubicBezTo>
                    <a:cubicBezTo>
                      <a:pt x="1611" y="2630"/>
                      <a:pt x="1611" y="2630"/>
                      <a:pt x="1611" y="2630"/>
                    </a:cubicBezTo>
                    <a:cubicBezTo>
                      <a:pt x="1611" y="2653"/>
                      <a:pt x="1616" y="2663"/>
                      <a:pt x="1621" y="2663"/>
                    </a:cubicBezTo>
                    <a:cubicBezTo>
                      <a:pt x="1629" y="2663"/>
                      <a:pt x="1639" y="2643"/>
                      <a:pt x="1641" y="2612"/>
                    </a:cubicBezTo>
                    <a:lnTo>
                      <a:pt x="1641" y="2612"/>
                    </a:lnTo>
                    <a:cubicBezTo>
                      <a:pt x="1641" y="2618"/>
                      <a:pt x="1642" y="2624"/>
                      <a:pt x="1642" y="2630"/>
                    </a:cubicBezTo>
                    <a:cubicBezTo>
                      <a:pt x="1642" y="2660"/>
                      <a:pt x="1642" y="2676"/>
                      <a:pt x="1645" y="2676"/>
                    </a:cubicBezTo>
                    <a:cubicBezTo>
                      <a:pt x="1649" y="2676"/>
                      <a:pt x="1657" y="2660"/>
                      <a:pt x="1672" y="2630"/>
                    </a:cubicBezTo>
                    <a:cubicBezTo>
                      <a:pt x="1672" y="2600"/>
                      <a:pt x="1672" y="2584"/>
                      <a:pt x="1676" y="2584"/>
                    </a:cubicBezTo>
                    <a:cubicBezTo>
                      <a:pt x="1680" y="2584"/>
                      <a:pt x="1687" y="2600"/>
                      <a:pt x="1702" y="2630"/>
                    </a:cubicBezTo>
                    <a:cubicBezTo>
                      <a:pt x="1720" y="2560"/>
                      <a:pt x="1727" y="2510"/>
                      <a:pt x="1736" y="2510"/>
                    </a:cubicBezTo>
                    <a:cubicBezTo>
                      <a:pt x="1743" y="2510"/>
                      <a:pt x="1750" y="2536"/>
                      <a:pt x="1763" y="2600"/>
                    </a:cubicBezTo>
                    <a:cubicBezTo>
                      <a:pt x="1763" y="2660"/>
                      <a:pt x="1763" y="2691"/>
                      <a:pt x="1794" y="2691"/>
                    </a:cubicBezTo>
                    <a:cubicBezTo>
                      <a:pt x="1794" y="2691"/>
                      <a:pt x="1794" y="2660"/>
                      <a:pt x="1794" y="2630"/>
                    </a:cubicBezTo>
                    <a:cubicBezTo>
                      <a:pt x="1778" y="2600"/>
                      <a:pt x="1778" y="2584"/>
                      <a:pt x="1786" y="2584"/>
                    </a:cubicBezTo>
                    <a:lnTo>
                      <a:pt x="1786" y="2584"/>
                    </a:lnTo>
                    <a:cubicBezTo>
                      <a:pt x="1794" y="2584"/>
                      <a:pt x="1809" y="2600"/>
                      <a:pt x="1824" y="2630"/>
                    </a:cubicBezTo>
                    <a:cubicBezTo>
                      <a:pt x="1841" y="2680"/>
                      <a:pt x="1857" y="2703"/>
                      <a:pt x="1869" y="2703"/>
                    </a:cubicBezTo>
                    <a:cubicBezTo>
                      <a:pt x="1879" y="2703"/>
                      <a:pt x="1885" y="2688"/>
                      <a:pt x="1885" y="2660"/>
                    </a:cubicBezTo>
                    <a:cubicBezTo>
                      <a:pt x="1901" y="2610"/>
                      <a:pt x="1918" y="2588"/>
                      <a:pt x="1930" y="2588"/>
                    </a:cubicBezTo>
                    <a:cubicBezTo>
                      <a:pt x="1939" y="2588"/>
                      <a:pt x="1945" y="2603"/>
                      <a:pt x="1945" y="2630"/>
                    </a:cubicBezTo>
                    <a:cubicBezTo>
                      <a:pt x="1945" y="2642"/>
                      <a:pt x="1945" y="2652"/>
                      <a:pt x="1945" y="2660"/>
                    </a:cubicBezTo>
                    <a:lnTo>
                      <a:pt x="2006" y="2660"/>
                    </a:lnTo>
                    <a:cubicBezTo>
                      <a:pt x="2006" y="2660"/>
                      <a:pt x="2006" y="2630"/>
                      <a:pt x="2006" y="2600"/>
                    </a:cubicBezTo>
                    <a:cubicBezTo>
                      <a:pt x="2023" y="2633"/>
                      <a:pt x="2040" y="2657"/>
                      <a:pt x="2051" y="2657"/>
                    </a:cubicBezTo>
                    <a:cubicBezTo>
                      <a:pt x="2061" y="2657"/>
                      <a:pt x="2067" y="2641"/>
                      <a:pt x="2067" y="2600"/>
                    </a:cubicBezTo>
                    <a:lnTo>
                      <a:pt x="2097" y="2600"/>
                    </a:lnTo>
                    <a:cubicBezTo>
                      <a:pt x="2097" y="2600"/>
                      <a:pt x="2097" y="2600"/>
                      <a:pt x="2097" y="2569"/>
                    </a:cubicBezTo>
                    <a:cubicBezTo>
                      <a:pt x="2097" y="2560"/>
                      <a:pt x="2100" y="2557"/>
                      <a:pt x="2104" y="2557"/>
                    </a:cubicBezTo>
                    <a:cubicBezTo>
                      <a:pt x="2113" y="2557"/>
                      <a:pt x="2128" y="2578"/>
                      <a:pt x="2128" y="2600"/>
                    </a:cubicBezTo>
                    <a:cubicBezTo>
                      <a:pt x="2139" y="2611"/>
                      <a:pt x="2150" y="2622"/>
                      <a:pt x="2158" y="2630"/>
                    </a:cubicBezTo>
                    <a:cubicBezTo>
                      <a:pt x="2158" y="2600"/>
                      <a:pt x="2158" y="2539"/>
                      <a:pt x="2158" y="2508"/>
                    </a:cubicBezTo>
                    <a:cubicBezTo>
                      <a:pt x="2158" y="2500"/>
                      <a:pt x="2161" y="2496"/>
                      <a:pt x="2165" y="2496"/>
                    </a:cubicBezTo>
                    <a:cubicBezTo>
                      <a:pt x="2173" y="2496"/>
                      <a:pt x="2189" y="2517"/>
                      <a:pt x="2189" y="2539"/>
                    </a:cubicBezTo>
                    <a:cubicBezTo>
                      <a:pt x="2189" y="2569"/>
                      <a:pt x="2189" y="2569"/>
                      <a:pt x="2249" y="2600"/>
                    </a:cubicBezTo>
                    <a:cubicBezTo>
                      <a:pt x="2249" y="2600"/>
                      <a:pt x="2280" y="2600"/>
                      <a:pt x="2249" y="2569"/>
                    </a:cubicBezTo>
                    <a:cubicBezTo>
                      <a:pt x="2249" y="2548"/>
                      <a:pt x="2280" y="2526"/>
                      <a:pt x="2298" y="2526"/>
                    </a:cubicBezTo>
                    <a:cubicBezTo>
                      <a:pt x="2305" y="2526"/>
                      <a:pt x="2310" y="2530"/>
                      <a:pt x="2310" y="2539"/>
                    </a:cubicBezTo>
                    <a:lnTo>
                      <a:pt x="2341" y="2539"/>
                    </a:lnTo>
                    <a:cubicBezTo>
                      <a:pt x="2341" y="2508"/>
                      <a:pt x="2341" y="2478"/>
                      <a:pt x="2341" y="2478"/>
                    </a:cubicBezTo>
                    <a:cubicBezTo>
                      <a:pt x="2341" y="2478"/>
                      <a:pt x="2371" y="2478"/>
                      <a:pt x="2371" y="2448"/>
                    </a:cubicBezTo>
                    <a:cubicBezTo>
                      <a:pt x="2371" y="2448"/>
                      <a:pt x="2371" y="2448"/>
                      <a:pt x="2401" y="2478"/>
                    </a:cubicBezTo>
                    <a:cubicBezTo>
                      <a:pt x="2385" y="2428"/>
                      <a:pt x="2377" y="2405"/>
                      <a:pt x="2379" y="2405"/>
                    </a:cubicBezTo>
                    <a:lnTo>
                      <a:pt x="2379" y="2405"/>
                    </a:lnTo>
                    <a:cubicBezTo>
                      <a:pt x="2380" y="2405"/>
                      <a:pt x="2388" y="2420"/>
                      <a:pt x="2401" y="2448"/>
                    </a:cubicBezTo>
                    <a:cubicBezTo>
                      <a:pt x="2417" y="2478"/>
                      <a:pt x="2424" y="2493"/>
                      <a:pt x="2428" y="2493"/>
                    </a:cubicBezTo>
                    <a:cubicBezTo>
                      <a:pt x="2432" y="2493"/>
                      <a:pt x="2432" y="2478"/>
                      <a:pt x="2432" y="2448"/>
                    </a:cubicBezTo>
                    <a:cubicBezTo>
                      <a:pt x="2432" y="2405"/>
                      <a:pt x="2432" y="2362"/>
                      <a:pt x="2443" y="2362"/>
                    </a:cubicBezTo>
                    <a:cubicBezTo>
                      <a:pt x="2447" y="2362"/>
                      <a:pt x="2453" y="2369"/>
                      <a:pt x="2462" y="2387"/>
                    </a:cubicBezTo>
                    <a:cubicBezTo>
                      <a:pt x="2462" y="2387"/>
                      <a:pt x="2462" y="2387"/>
                      <a:pt x="2462" y="2357"/>
                    </a:cubicBezTo>
                    <a:cubicBezTo>
                      <a:pt x="2487" y="2369"/>
                      <a:pt x="2502" y="2376"/>
                      <a:pt x="2509" y="2376"/>
                    </a:cubicBezTo>
                    <a:cubicBezTo>
                      <a:pt x="2518" y="2376"/>
                      <a:pt x="2510" y="2362"/>
                      <a:pt x="2493" y="2326"/>
                    </a:cubicBezTo>
                    <a:cubicBezTo>
                      <a:pt x="2493" y="2326"/>
                      <a:pt x="2493" y="2313"/>
                      <a:pt x="2502" y="2313"/>
                    </a:cubicBezTo>
                    <a:cubicBezTo>
                      <a:pt x="2506" y="2313"/>
                      <a:pt x="2513" y="2316"/>
                      <a:pt x="2523" y="2326"/>
                    </a:cubicBezTo>
                    <a:cubicBezTo>
                      <a:pt x="2531" y="2334"/>
                      <a:pt x="2541" y="2338"/>
                      <a:pt x="2552" y="2338"/>
                    </a:cubicBezTo>
                    <a:cubicBezTo>
                      <a:pt x="2579" y="2338"/>
                      <a:pt x="2606" y="2310"/>
                      <a:pt x="2584" y="2265"/>
                    </a:cubicBezTo>
                    <a:lnTo>
                      <a:pt x="2584" y="2265"/>
                    </a:lnTo>
                    <a:cubicBezTo>
                      <a:pt x="2593" y="2274"/>
                      <a:pt x="2602" y="2278"/>
                      <a:pt x="2609" y="2278"/>
                    </a:cubicBezTo>
                    <a:cubicBezTo>
                      <a:pt x="2627" y="2278"/>
                      <a:pt x="2636" y="2256"/>
                      <a:pt x="2614" y="2235"/>
                    </a:cubicBezTo>
                    <a:lnTo>
                      <a:pt x="2614" y="2205"/>
                    </a:lnTo>
                    <a:cubicBezTo>
                      <a:pt x="2614" y="2235"/>
                      <a:pt x="2645" y="2265"/>
                      <a:pt x="2675" y="2265"/>
                    </a:cubicBezTo>
                    <a:cubicBezTo>
                      <a:pt x="2675" y="2235"/>
                      <a:pt x="2675" y="2235"/>
                      <a:pt x="2645" y="2205"/>
                    </a:cubicBezTo>
                    <a:cubicBezTo>
                      <a:pt x="2614" y="2205"/>
                      <a:pt x="2614" y="2205"/>
                      <a:pt x="2645" y="2174"/>
                    </a:cubicBezTo>
                    <a:cubicBezTo>
                      <a:pt x="2645" y="2174"/>
                      <a:pt x="2675" y="2205"/>
                      <a:pt x="2705" y="2235"/>
                    </a:cubicBezTo>
                    <a:lnTo>
                      <a:pt x="2705" y="2205"/>
                    </a:lnTo>
                    <a:cubicBezTo>
                      <a:pt x="2645" y="2174"/>
                      <a:pt x="2675" y="2174"/>
                      <a:pt x="2675" y="2174"/>
                    </a:cubicBezTo>
                    <a:lnTo>
                      <a:pt x="2675" y="2174"/>
                    </a:lnTo>
                    <a:cubicBezTo>
                      <a:pt x="2705" y="2205"/>
                      <a:pt x="2736" y="2205"/>
                      <a:pt x="2736" y="2205"/>
                    </a:cubicBezTo>
                    <a:cubicBezTo>
                      <a:pt x="2721" y="2189"/>
                      <a:pt x="2721" y="2182"/>
                      <a:pt x="2724" y="2182"/>
                    </a:cubicBezTo>
                    <a:lnTo>
                      <a:pt x="2724" y="2182"/>
                    </a:lnTo>
                    <a:cubicBezTo>
                      <a:pt x="2728" y="2182"/>
                      <a:pt x="2736" y="2189"/>
                      <a:pt x="2736" y="2205"/>
                    </a:cubicBezTo>
                    <a:lnTo>
                      <a:pt x="2766" y="2205"/>
                    </a:lnTo>
                    <a:cubicBezTo>
                      <a:pt x="2758" y="2196"/>
                      <a:pt x="2747" y="2185"/>
                      <a:pt x="2736" y="2174"/>
                    </a:cubicBezTo>
                    <a:lnTo>
                      <a:pt x="2766" y="2174"/>
                    </a:lnTo>
                    <a:cubicBezTo>
                      <a:pt x="2766" y="2174"/>
                      <a:pt x="2766" y="2144"/>
                      <a:pt x="2736" y="2144"/>
                    </a:cubicBezTo>
                    <a:cubicBezTo>
                      <a:pt x="2705" y="2113"/>
                      <a:pt x="2705" y="2083"/>
                      <a:pt x="2705" y="2083"/>
                    </a:cubicBezTo>
                    <a:lnTo>
                      <a:pt x="2705" y="2083"/>
                    </a:lnTo>
                    <a:cubicBezTo>
                      <a:pt x="2727" y="2104"/>
                      <a:pt x="2733" y="2126"/>
                      <a:pt x="2746" y="2126"/>
                    </a:cubicBezTo>
                    <a:cubicBezTo>
                      <a:pt x="2751" y="2126"/>
                      <a:pt x="2757" y="2122"/>
                      <a:pt x="2766" y="2113"/>
                    </a:cubicBezTo>
                    <a:cubicBezTo>
                      <a:pt x="2766" y="2113"/>
                      <a:pt x="2797" y="2144"/>
                      <a:pt x="2797" y="2144"/>
                    </a:cubicBezTo>
                    <a:cubicBezTo>
                      <a:pt x="2806" y="2163"/>
                      <a:pt x="2812" y="2170"/>
                      <a:pt x="2817" y="2170"/>
                    </a:cubicBezTo>
                    <a:cubicBezTo>
                      <a:pt x="2827" y="2170"/>
                      <a:pt x="2827" y="2134"/>
                      <a:pt x="2827" y="2113"/>
                    </a:cubicBezTo>
                    <a:cubicBezTo>
                      <a:pt x="2791" y="2078"/>
                      <a:pt x="2787" y="2063"/>
                      <a:pt x="2796" y="2063"/>
                    </a:cubicBezTo>
                    <a:cubicBezTo>
                      <a:pt x="2802" y="2063"/>
                      <a:pt x="2814" y="2070"/>
                      <a:pt x="2827" y="2083"/>
                    </a:cubicBezTo>
                    <a:cubicBezTo>
                      <a:pt x="2842" y="2091"/>
                      <a:pt x="2852" y="2094"/>
                      <a:pt x="2856" y="2094"/>
                    </a:cubicBezTo>
                    <a:cubicBezTo>
                      <a:pt x="2869" y="2094"/>
                      <a:pt x="2835" y="2060"/>
                      <a:pt x="2766" y="1992"/>
                    </a:cubicBezTo>
                    <a:lnTo>
                      <a:pt x="2705" y="1931"/>
                    </a:lnTo>
                    <a:lnTo>
                      <a:pt x="2705" y="1931"/>
                    </a:lnTo>
                    <a:lnTo>
                      <a:pt x="2797" y="1992"/>
                    </a:lnTo>
                    <a:cubicBezTo>
                      <a:pt x="2842" y="2037"/>
                      <a:pt x="2865" y="2060"/>
                      <a:pt x="2873" y="2060"/>
                    </a:cubicBezTo>
                    <a:cubicBezTo>
                      <a:pt x="2880" y="2060"/>
                      <a:pt x="2873" y="2037"/>
                      <a:pt x="2857" y="1992"/>
                    </a:cubicBezTo>
                    <a:lnTo>
                      <a:pt x="2857" y="1992"/>
                    </a:lnTo>
                    <a:cubicBezTo>
                      <a:pt x="2866" y="2001"/>
                      <a:pt x="2875" y="2004"/>
                      <a:pt x="2883" y="2004"/>
                    </a:cubicBezTo>
                    <a:cubicBezTo>
                      <a:pt x="2903" y="2004"/>
                      <a:pt x="2918" y="1983"/>
                      <a:pt x="2918" y="1961"/>
                    </a:cubicBezTo>
                    <a:cubicBezTo>
                      <a:pt x="2949" y="1961"/>
                      <a:pt x="2949" y="1931"/>
                      <a:pt x="2918" y="1931"/>
                    </a:cubicBezTo>
                    <a:cubicBezTo>
                      <a:pt x="2918" y="1931"/>
                      <a:pt x="2918" y="1901"/>
                      <a:pt x="2918" y="1901"/>
                    </a:cubicBezTo>
                    <a:cubicBezTo>
                      <a:pt x="2936" y="1909"/>
                      <a:pt x="2949" y="1913"/>
                      <a:pt x="2956" y="1913"/>
                    </a:cubicBezTo>
                    <a:cubicBezTo>
                      <a:pt x="2974" y="1913"/>
                      <a:pt x="2961" y="1892"/>
                      <a:pt x="2918" y="1870"/>
                    </a:cubicBezTo>
                    <a:lnTo>
                      <a:pt x="2949" y="1870"/>
                    </a:lnTo>
                    <a:cubicBezTo>
                      <a:pt x="2957" y="1878"/>
                      <a:pt x="2963" y="1882"/>
                      <a:pt x="2968" y="1882"/>
                    </a:cubicBezTo>
                    <a:cubicBezTo>
                      <a:pt x="2983" y="1882"/>
                      <a:pt x="2995" y="1854"/>
                      <a:pt x="3040" y="1809"/>
                    </a:cubicBezTo>
                    <a:cubicBezTo>
                      <a:pt x="3070" y="1718"/>
                      <a:pt x="3070" y="1688"/>
                      <a:pt x="3009" y="1688"/>
                    </a:cubicBezTo>
                    <a:cubicBezTo>
                      <a:pt x="2966" y="1666"/>
                      <a:pt x="2954" y="1645"/>
                      <a:pt x="2972" y="1645"/>
                    </a:cubicBezTo>
                    <a:cubicBezTo>
                      <a:pt x="2979" y="1645"/>
                      <a:pt x="2992" y="1649"/>
                      <a:pt x="3009" y="1657"/>
                    </a:cubicBezTo>
                    <a:lnTo>
                      <a:pt x="3040" y="1657"/>
                    </a:lnTo>
                    <a:cubicBezTo>
                      <a:pt x="3040" y="1657"/>
                      <a:pt x="3070" y="1627"/>
                      <a:pt x="3101" y="1627"/>
                    </a:cubicBezTo>
                    <a:cubicBezTo>
                      <a:pt x="3161" y="1627"/>
                      <a:pt x="3131" y="1597"/>
                      <a:pt x="3101" y="1597"/>
                    </a:cubicBezTo>
                    <a:cubicBezTo>
                      <a:pt x="3131" y="1597"/>
                      <a:pt x="3192" y="1597"/>
                      <a:pt x="3131" y="1566"/>
                    </a:cubicBezTo>
                    <a:cubicBezTo>
                      <a:pt x="3101" y="1566"/>
                      <a:pt x="3101" y="1505"/>
                      <a:pt x="3161" y="1505"/>
                    </a:cubicBezTo>
                    <a:cubicBezTo>
                      <a:pt x="3161" y="1505"/>
                      <a:pt x="3161" y="1505"/>
                      <a:pt x="3161" y="1475"/>
                    </a:cubicBezTo>
                    <a:cubicBezTo>
                      <a:pt x="3131" y="1475"/>
                      <a:pt x="3131" y="1445"/>
                      <a:pt x="3131" y="1445"/>
                    </a:cubicBezTo>
                    <a:cubicBezTo>
                      <a:pt x="3131" y="1414"/>
                      <a:pt x="3131" y="1414"/>
                      <a:pt x="3192" y="1414"/>
                    </a:cubicBezTo>
                    <a:cubicBezTo>
                      <a:pt x="3222" y="1414"/>
                      <a:pt x="3222" y="1414"/>
                      <a:pt x="3192" y="1384"/>
                    </a:cubicBezTo>
                    <a:cubicBezTo>
                      <a:pt x="3192" y="1384"/>
                      <a:pt x="3131" y="1353"/>
                      <a:pt x="3131" y="1353"/>
                    </a:cubicBezTo>
                    <a:cubicBezTo>
                      <a:pt x="3131" y="1364"/>
                      <a:pt x="3121" y="1367"/>
                      <a:pt x="3106" y="1367"/>
                    </a:cubicBezTo>
                    <a:cubicBezTo>
                      <a:pt x="3077" y="1367"/>
                      <a:pt x="3030" y="1353"/>
                      <a:pt x="3009" y="1353"/>
                    </a:cubicBezTo>
                    <a:lnTo>
                      <a:pt x="3131" y="1353"/>
                    </a:lnTo>
                    <a:cubicBezTo>
                      <a:pt x="3070" y="1353"/>
                      <a:pt x="3040" y="1323"/>
                      <a:pt x="3040" y="1323"/>
                    </a:cubicBezTo>
                    <a:lnTo>
                      <a:pt x="3131" y="1323"/>
                    </a:lnTo>
                    <a:cubicBezTo>
                      <a:pt x="3161" y="1293"/>
                      <a:pt x="3161" y="1293"/>
                      <a:pt x="3161" y="1262"/>
                    </a:cubicBezTo>
                    <a:cubicBezTo>
                      <a:pt x="3161" y="1232"/>
                      <a:pt x="3161" y="1232"/>
                      <a:pt x="3131" y="1201"/>
                    </a:cubicBezTo>
                    <a:cubicBezTo>
                      <a:pt x="3192" y="1201"/>
                      <a:pt x="3192" y="1141"/>
                      <a:pt x="3131" y="1141"/>
                    </a:cubicBezTo>
                    <a:cubicBezTo>
                      <a:pt x="3101" y="1141"/>
                      <a:pt x="3101" y="1110"/>
                      <a:pt x="3131" y="1110"/>
                    </a:cubicBezTo>
                    <a:cubicBezTo>
                      <a:pt x="3161" y="1110"/>
                      <a:pt x="3161" y="1110"/>
                      <a:pt x="3131" y="1080"/>
                    </a:cubicBezTo>
                    <a:cubicBezTo>
                      <a:pt x="3101" y="1080"/>
                      <a:pt x="3131" y="1080"/>
                      <a:pt x="3161" y="1049"/>
                    </a:cubicBezTo>
                    <a:cubicBezTo>
                      <a:pt x="3222" y="1049"/>
                      <a:pt x="3222" y="1019"/>
                      <a:pt x="3192" y="1019"/>
                    </a:cubicBezTo>
                    <a:cubicBezTo>
                      <a:pt x="3131" y="1019"/>
                      <a:pt x="3131" y="989"/>
                      <a:pt x="3131" y="989"/>
                    </a:cubicBezTo>
                    <a:cubicBezTo>
                      <a:pt x="3101" y="958"/>
                      <a:pt x="3101" y="958"/>
                      <a:pt x="3070" y="958"/>
                    </a:cubicBezTo>
                    <a:cubicBezTo>
                      <a:pt x="3040" y="989"/>
                      <a:pt x="3009" y="989"/>
                      <a:pt x="3009" y="989"/>
                    </a:cubicBezTo>
                    <a:cubicBezTo>
                      <a:pt x="2949" y="958"/>
                      <a:pt x="3009" y="958"/>
                      <a:pt x="3009" y="958"/>
                    </a:cubicBezTo>
                    <a:cubicBezTo>
                      <a:pt x="3019" y="968"/>
                      <a:pt x="3026" y="972"/>
                      <a:pt x="3032" y="972"/>
                    </a:cubicBezTo>
                    <a:cubicBezTo>
                      <a:pt x="3043" y="972"/>
                      <a:pt x="3050" y="958"/>
                      <a:pt x="3070" y="958"/>
                    </a:cubicBezTo>
                    <a:cubicBezTo>
                      <a:pt x="3101" y="928"/>
                      <a:pt x="3101" y="928"/>
                      <a:pt x="3070" y="898"/>
                    </a:cubicBezTo>
                    <a:cubicBezTo>
                      <a:pt x="3070" y="898"/>
                      <a:pt x="3070" y="867"/>
                      <a:pt x="3070" y="867"/>
                    </a:cubicBezTo>
                    <a:cubicBezTo>
                      <a:pt x="3092" y="846"/>
                      <a:pt x="3098" y="824"/>
                      <a:pt x="3089" y="824"/>
                    </a:cubicBezTo>
                    <a:cubicBezTo>
                      <a:pt x="3085" y="824"/>
                      <a:pt x="3079" y="828"/>
                      <a:pt x="3070" y="837"/>
                    </a:cubicBezTo>
                    <a:cubicBezTo>
                      <a:pt x="3040" y="852"/>
                      <a:pt x="3025" y="860"/>
                      <a:pt x="3021" y="860"/>
                    </a:cubicBezTo>
                    <a:cubicBezTo>
                      <a:pt x="3017" y="860"/>
                      <a:pt x="3025" y="852"/>
                      <a:pt x="3040" y="837"/>
                    </a:cubicBezTo>
                    <a:cubicBezTo>
                      <a:pt x="3089" y="812"/>
                      <a:pt x="3058" y="727"/>
                      <a:pt x="3012" y="712"/>
                    </a:cubicBezTo>
                    <a:lnTo>
                      <a:pt x="3012" y="712"/>
                    </a:lnTo>
                    <a:cubicBezTo>
                      <a:pt x="3040" y="685"/>
                      <a:pt x="3040" y="684"/>
                      <a:pt x="3040" y="654"/>
                    </a:cubicBezTo>
                    <a:cubicBezTo>
                      <a:pt x="3009" y="654"/>
                      <a:pt x="2979" y="624"/>
                      <a:pt x="2949" y="594"/>
                    </a:cubicBezTo>
                    <a:cubicBezTo>
                      <a:pt x="2949" y="572"/>
                      <a:pt x="2933" y="551"/>
                      <a:pt x="2914" y="551"/>
                    </a:cubicBezTo>
                    <a:cubicBezTo>
                      <a:pt x="2906" y="551"/>
                      <a:pt x="2897" y="554"/>
                      <a:pt x="2888" y="563"/>
                    </a:cubicBezTo>
                    <a:cubicBezTo>
                      <a:pt x="2888" y="563"/>
                      <a:pt x="2888" y="563"/>
                      <a:pt x="2918" y="533"/>
                    </a:cubicBezTo>
                    <a:cubicBezTo>
                      <a:pt x="2949" y="533"/>
                      <a:pt x="2949" y="533"/>
                      <a:pt x="2949" y="502"/>
                    </a:cubicBezTo>
                    <a:cubicBezTo>
                      <a:pt x="2918" y="502"/>
                      <a:pt x="2888" y="533"/>
                      <a:pt x="2888" y="533"/>
                    </a:cubicBezTo>
                    <a:cubicBezTo>
                      <a:pt x="2873" y="548"/>
                      <a:pt x="2857" y="556"/>
                      <a:pt x="2850" y="556"/>
                    </a:cubicBezTo>
                    <a:cubicBezTo>
                      <a:pt x="2842" y="556"/>
                      <a:pt x="2842" y="548"/>
                      <a:pt x="2857" y="533"/>
                    </a:cubicBezTo>
                    <a:cubicBezTo>
                      <a:pt x="2857" y="488"/>
                      <a:pt x="2857" y="460"/>
                      <a:pt x="2834" y="460"/>
                    </a:cubicBezTo>
                    <a:cubicBezTo>
                      <a:pt x="2825" y="460"/>
                      <a:pt x="2813" y="464"/>
                      <a:pt x="2797" y="472"/>
                    </a:cubicBezTo>
                    <a:cubicBezTo>
                      <a:pt x="2766" y="502"/>
                      <a:pt x="2736" y="502"/>
                      <a:pt x="2736" y="502"/>
                    </a:cubicBezTo>
                    <a:cubicBezTo>
                      <a:pt x="2736" y="502"/>
                      <a:pt x="2736" y="502"/>
                      <a:pt x="2736" y="472"/>
                    </a:cubicBezTo>
                    <a:cubicBezTo>
                      <a:pt x="2746" y="462"/>
                      <a:pt x="2756" y="458"/>
                      <a:pt x="2765" y="458"/>
                    </a:cubicBezTo>
                    <a:cubicBezTo>
                      <a:pt x="2783" y="458"/>
                      <a:pt x="2797" y="472"/>
                      <a:pt x="2797" y="472"/>
                    </a:cubicBezTo>
                    <a:cubicBezTo>
                      <a:pt x="2797" y="442"/>
                      <a:pt x="2797" y="442"/>
                      <a:pt x="2827" y="411"/>
                    </a:cubicBezTo>
                    <a:cubicBezTo>
                      <a:pt x="2827" y="390"/>
                      <a:pt x="2842" y="368"/>
                      <a:pt x="2830" y="368"/>
                    </a:cubicBezTo>
                    <a:cubicBezTo>
                      <a:pt x="2824" y="368"/>
                      <a:pt x="2814" y="372"/>
                      <a:pt x="2797" y="381"/>
                    </a:cubicBezTo>
                    <a:cubicBezTo>
                      <a:pt x="2766" y="381"/>
                      <a:pt x="2766" y="381"/>
                      <a:pt x="2797" y="350"/>
                    </a:cubicBezTo>
                    <a:cubicBezTo>
                      <a:pt x="2736" y="350"/>
                      <a:pt x="2736" y="320"/>
                      <a:pt x="2736" y="290"/>
                    </a:cubicBezTo>
                    <a:cubicBezTo>
                      <a:pt x="2705" y="290"/>
                      <a:pt x="2705" y="290"/>
                      <a:pt x="2675" y="320"/>
                    </a:cubicBezTo>
                    <a:cubicBezTo>
                      <a:pt x="2690" y="290"/>
                      <a:pt x="2698" y="274"/>
                      <a:pt x="2694" y="274"/>
                    </a:cubicBezTo>
                    <a:lnTo>
                      <a:pt x="2694" y="274"/>
                    </a:lnTo>
                    <a:cubicBezTo>
                      <a:pt x="2690" y="274"/>
                      <a:pt x="2675" y="290"/>
                      <a:pt x="2645" y="320"/>
                    </a:cubicBezTo>
                    <a:cubicBezTo>
                      <a:pt x="2645" y="290"/>
                      <a:pt x="2645" y="290"/>
                      <a:pt x="2645" y="290"/>
                    </a:cubicBezTo>
                    <a:cubicBezTo>
                      <a:pt x="2645" y="259"/>
                      <a:pt x="2584" y="259"/>
                      <a:pt x="2523" y="259"/>
                    </a:cubicBezTo>
                    <a:cubicBezTo>
                      <a:pt x="2487" y="224"/>
                      <a:pt x="2462" y="209"/>
                      <a:pt x="2447" y="209"/>
                    </a:cubicBezTo>
                    <a:cubicBezTo>
                      <a:pt x="2437" y="209"/>
                      <a:pt x="2432" y="216"/>
                      <a:pt x="2432" y="229"/>
                    </a:cubicBezTo>
                    <a:cubicBezTo>
                      <a:pt x="2417" y="244"/>
                      <a:pt x="2409" y="252"/>
                      <a:pt x="2405" y="252"/>
                    </a:cubicBezTo>
                    <a:cubicBezTo>
                      <a:pt x="2401" y="252"/>
                      <a:pt x="2401" y="244"/>
                      <a:pt x="2401" y="229"/>
                    </a:cubicBezTo>
                    <a:cubicBezTo>
                      <a:pt x="2401" y="198"/>
                      <a:pt x="2401" y="168"/>
                      <a:pt x="2401" y="168"/>
                    </a:cubicBezTo>
                    <a:cubicBezTo>
                      <a:pt x="2371" y="168"/>
                      <a:pt x="2371" y="168"/>
                      <a:pt x="2371" y="138"/>
                    </a:cubicBezTo>
                    <a:cubicBezTo>
                      <a:pt x="2371" y="168"/>
                      <a:pt x="2371" y="168"/>
                      <a:pt x="2341" y="168"/>
                    </a:cubicBezTo>
                    <a:cubicBezTo>
                      <a:pt x="2327" y="195"/>
                      <a:pt x="2319" y="210"/>
                      <a:pt x="2315" y="210"/>
                    </a:cubicBezTo>
                    <a:cubicBezTo>
                      <a:pt x="2310" y="210"/>
                      <a:pt x="2310" y="188"/>
                      <a:pt x="2310" y="138"/>
                    </a:cubicBezTo>
                    <a:cubicBezTo>
                      <a:pt x="2332" y="116"/>
                      <a:pt x="2323" y="95"/>
                      <a:pt x="2316" y="95"/>
                    </a:cubicBezTo>
                    <a:lnTo>
                      <a:pt x="2316" y="95"/>
                    </a:lnTo>
                    <a:cubicBezTo>
                      <a:pt x="2313" y="95"/>
                      <a:pt x="2310" y="98"/>
                      <a:pt x="2310" y="107"/>
                    </a:cubicBezTo>
                    <a:cubicBezTo>
                      <a:pt x="2310" y="138"/>
                      <a:pt x="2280" y="138"/>
                      <a:pt x="2249" y="168"/>
                    </a:cubicBezTo>
                    <a:cubicBezTo>
                      <a:pt x="2249" y="168"/>
                      <a:pt x="2249" y="168"/>
                      <a:pt x="2249" y="138"/>
                    </a:cubicBezTo>
                    <a:cubicBezTo>
                      <a:pt x="2249" y="122"/>
                      <a:pt x="2234" y="115"/>
                      <a:pt x="2219" y="115"/>
                    </a:cubicBezTo>
                    <a:cubicBezTo>
                      <a:pt x="2204" y="115"/>
                      <a:pt x="2189" y="122"/>
                      <a:pt x="2189" y="138"/>
                    </a:cubicBezTo>
                    <a:cubicBezTo>
                      <a:pt x="2173" y="153"/>
                      <a:pt x="2166" y="160"/>
                      <a:pt x="2162" y="160"/>
                    </a:cubicBezTo>
                    <a:cubicBezTo>
                      <a:pt x="2158" y="160"/>
                      <a:pt x="2158" y="153"/>
                      <a:pt x="2158" y="138"/>
                    </a:cubicBezTo>
                    <a:cubicBezTo>
                      <a:pt x="2158" y="107"/>
                      <a:pt x="2158" y="107"/>
                      <a:pt x="2158" y="107"/>
                    </a:cubicBezTo>
                    <a:cubicBezTo>
                      <a:pt x="2149" y="116"/>
                      <a:pt x="2143" y="120"/>
                      <a:pt x="2139" y="120"/>
                    </a:cubicBezTo>
                    <a:cubicBezTo>
                      <a:pt x="2130" y="120"/>
                      <a:pt x="2137" y="98"/>
                      <a:pt x="2158" y="77"/>
                    </a:cubicBezTo>
                    <a:cubicBezTo>
                      <a:pt x="2158" y="46"/>
                      <a:pt x="2158" y="46"/>
                      <a:pt x="2128" y="46"/>
                    </a:cubicBezTo>
                    <a:cubicBezTo>
                      <a:pt x="2128" y="57"/>
                      <a:pt x="2121" y="60"/>
                      <a:pt x="2111" y="60"/>
                    </a:cubicBezTo>
                    <a:cubicBezTo>
                      <a:pt x="2091" y="60"/>
                      <a:pt x="2057" y="46"/>
                      <a:pt x="2037" y="46"/>
                    </a:cubicBezTo>
                    <a:cubicBezTo>
                      <a:pt x="1976" y="46"/>
                      <a:pt x="1976" y="77"/>
                      <a:pt x="1945" y="138"/>
                    </a:cubicBezTo>
                    <a:cubicBezTo>
                      <a:pt x="1945" y="107"/>
                      <a:pt x="1945" y="46"/>
                      <a:pt x="1945" y="46"/>
                    </a:cubicBezTo>
                    <a:cubicBezTo>
                      <a:pt x="1915" y="46"/>
                      <a:pt x="1915" y="77"/>
                      <a:pt x="1915" y="107"/>
                    </a:cubicBezTo>
                    <a:cubicBezTo>
                      <a:pt x="1915" y="122"/>
                      <a:pt x="1915" y="130"/>
                      <a:pt x="1911" y="130"/>
                    </a:cubicBezTo>
                    <a:cubicBezTo>
                      <a:pt x="1907" y="130"/>
                      <a:pt x="1900" y="122"/>
                      <a:pt x="1885" y="107"/>
                    </a:cubicBezTo>
                    <a:cubicBezTo>
                      <a:pt x="1885" y="92"/>
                      <a:pt x="1877" y="84"/>
                      <a:pt x="1869" y="84"/>
                    </a:cubicBezTo>
                    <a:cubicBezTo>
                      <a:pt x="1862" y="84"/>
                      <a:pt x="1854" y="92"/>
                      <a:pt x="1854" y="107"/>
                    </a:cubicBezTo>
                    <a:cubicBezTo>
                      <a:pt x="1854" y="107"/>
                      <a:pt x="1824" y="107"/>
                      <a:pt x="1824" y="46"/>
                    </a:cubicBezTo>
                    <a:cubicBezTo>
                      <a:pt x="1824" y="46"/>
                      <a:pt x="1824" y="47"/>
                      <a:pt x="1824" y="107"/>
                    </a:cubicBezTo>
                    <a:cubicBezTo>
                      <a:pt x="1824" y="122"/>
                      <a:pt x="1816" y="130"/>
                      <a:pt x="1809" y="130"/>
                    </a:cubicBezTo>
                    <a:cubicBezTo>
                      <a:pt x="1801" y="130"/>
                      <a:pt x="1794" y="122"/>
                      <a:pt x="1794" y="107"/>
                    </a:cubicBezTo>
                    <a:cubicBezTo>
                      <a:pt x="1794" y="49"/>
                      <a:pt x="1781" y="28"/>
                      <a:pt x="1772" y="28"/>
                    </a:cubicBezTo>
                    <a:cubicBezTo>
                      <a:pt x="1767" y="28"/>
                      <a:pt x="1763" y="35"/>
                      <a:pt x="1763" y="46"/>
                    </a:cubicBezTo>
                    <a:cubicBezTo>
                      <a:pt x="1763" y="107"/>
                      <a:pt x="1733" y="107"/>
                      <a:pt x="1733" y="107"/>
                    </a:cubicBezTo>
                    <a:cubicBezTo>
                      <a:pt x="1702" y="107"/>
                      <a:pt x="1702" y="107"/>
                      <a:pt x="1702" y="138"/>
                    </a:cubicBezTo>
                    <a:lnTo>
                      <a:pt x="1672" y="138"/>
                    </a:lnTo>
                    <a:cubicBezTo>
                      <a:pt x="1672" y="138"/>
                      <a:pt x="1672" y="107"/>
                      <a:pt x="1702" y="107"/>
                    </a:cubicBezTo>
                    <a:lnTo>
                      <a:pt x="1672" y="46"/>
                    </a:lnTo>
                    <a:cubicBezTo>
                      <a:pt x="1642" y="46"/>
                      <a:pt x="1642" y="46"/>
                      <a:pt x="1642" y="107"/>
                    </a:cubicBezTo>
                    <a:cubicBezTo>
                      <a:pt x="1642" y="138"/>
                      <a:pt x="1642" y="153"/>
                      <a:pt x="1638" y="153"/>
                    </a:cubicBezTo>
                    <a:cubicBezTo>
                      <a:pt x="1634" y="153"/>
                      <a:pt x="1626" y="138"/>
                      <a:pt x="1611" y="107"/>
                    </a:cubicBezTo>
                    <a:cubicBezTo>
                      <a:pt x="1611" y="80"/>
                      <a:pt x="1611" y="59"/>
                      <a:pt x="1611" y="46"/>
                    </a:cubicBezTo>
                    <a:cubicBezTo>
                      <a:pt x="1597" y="88"/>
                      <a:pt x="1590" y="104"/>
                      <a:pt x="1586" y="104"/>
                    </a:cubicBezTo>
                    <a:cubicBezTo>
                      <a:pt x="1581" y="104"/>
                      <a:pt x="1581" y="80"/>
                      <a:pt x="1581" y="46"/>
                    </a:cubicBezTo>
                    <a:cubicBezTo>
                      <a:pt x="1581" y="16"/>
                      <a:pt x="1581" y="1"/>
                      <a:pt x="1577" y="1"/>
                    </a:cubicBezTo>
                    <a:close/>
                    <a:moveTo>
                      <a:pt x="2797" y="2843"/>
                    </a:moveTo>
                    <a:cubicBezTo>
                      <a:pt x="2797" y="2843"/>
                      <a:pt x="2827" y="2873"/>
                      <a:pt x="2827" y="2904"/>
                    </a:cubicBezTo>
                    <a:cubicBezTo>
                      <a:pt x="2840" y="2916"/>
                      <a:pt x="2847" y="2924"/>
                      <a:pt x="2849" y="2924"/>
                    </a:cubicBezTo>
                    <a:cubicBezTo>
                      <a:pt x="2852" y="2924"/>
                      <a:pt x="2845" y="2909"/>
                      <a:pt x="2827" y="2873"/>
                    </a:cubicBezTo>
                    <a:cubicBezTo>
                      <a:pt x="2827" y="2843"/>
                      <a:pt x="2827" y="2843"/>
                      <a:pt x="2797" y="28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5"/>
              <p:cNvSpPr/>
              <p:nvPr/>
            </p:nvSpPr>
            <p:spPr>
              <a:xfrm>
                <a:off x="7810100" y="1752438"/>
                <a:ext cx="62925" cy="57000"/>
              </a:xfrm>
              <a:custGeom>
                <a:avLst/>
                <a:gdLst/>
                <a:ahLst/>
                <a:cxnLst/>
                <a:rect l="l" t="t" r="r" b="b"/>
                <a:pathLst>
                  <a:path w="2517" h="2280" extrusionOk="0">
                    <a:moveTo>
                      <a:pt x="1088" y="61"/>
                    </a:moveTo>
                    <a:cubicBezTo>
                      <a:pt x="1088" y="61"/>
                      <a:pt x="1088" y="61"/>
                      <a:pt x="1088" y="61"/>
                    </a:cubicBezTo>
                    <a:cubicBezTo>
                      <a:pt x="1088" y="61"/>
                      <a:pt x="1088" y="61"/>
                      <a:pt x="1088" y="61"/>
                    </a:cubicBezTo>
                    <a:close/>
                    <a:moveTo>
                      <a:pt x="1453" y="152"/>
                    </a:moveTo>
                    <a:cubicBezTo>
                      <a:pt x="1422" y="183"/>
                      <a:pt x="1422" y="213"/>
                      <a:pt x="1422" y="213"/>
                    </a:cubicBezTo>
                    <a:cubicBezTo>
                      <a:pt x="1392" y="213"/>
                      <a:pt x="1392" y="213"/>
                      <a:pt x="1422" y="183"/>
                    </a:cubicBezTo>
                    <a:cubicBezTo>
                      <a:pt x="1422" y="152"/>
                      <a:pt x="1422" y="152"/>
                      <a:pt x="1453" y="152"/>
                    </a:cubicBezTo>
                    <a:close/>
                    <a:moveTo>
                      <a:pt x="1738" y="221"/>
                    </a:moveTo>
                    <a:cubicBezTo>
                      <a:pt x="1734" y="221"/>
                      <a:pt x="1726" y="228"/>
                      <a:pt x="1726" y="243"/>
                    </a:cubicBezTo>
                    <a:cubicBezTo>
                      <a:pt x="1741" y="228"/>
                      <a:pt x="1741" y="221"/>
                      <a:pt x="1738" y="221"/>
                    </a:cubicBezTo>
                    <a:close/>
                    <a:moveTo>
                      <a:pt x="428" y="315"/>
                    </a:moveTo>
                    <a:cubicBezTo>
                      <a:pt x="424" y="315"/>
                      <a:pt x="432" y="329"/>
                      <a:pt x="450" y="365"/>
                    </a:cubicBezTo>
                    <a:cubicBezTo>
                      <a:pt x="457" y="372"/>
                      <a:pt x="463" y="376"/>
                      <a:pt x="470" y="377"/>
                    </a:cubicBezTo>
                    <a:lnTo>
                      <a:pt x="470" y="377"/>
                    </a:lnTo>
                    <a:cubicBezTo>
                      <a:pt x="467" y="368"/>
                      <a:pt x="460" y="355"/>
                      <a:pt x="450" y="335"/>
                    </a:cubicBezTo>
                    <a:cubicBezTo>
                      <a:pt x="437" y="322"/>
                      <a:pt x="430" y="315"/>
                      <a:pt x="428" y="315"/>
                    </a:cubicBezTo>
                    <a:close/>
                    <a:moveTo>
                      <a:pt x="1030" y="380"/>
                    </a:moveTo>
                    <a:cubicBezTo>
                      <a:pt x="1033" y="392"/>
                      <a:pt x="1041" y="409"/>
                      <a:pt x="1058" y="426"/>
                    </a:cubicBezTo>
                    <a:cubicBezTo>
                      <a:pt x="1048" y="407"/>
                      <a:pt x="1038" y="391"/>
                      <a:pt x="1030" y="380"/>
                    </a:cubicBezTo>
                    <a:close/>
                    <a:moveTo>
                      <a:pt x="1780" y="413"/>
                    </a:moveTo>
                    <a:cubicBezTo>
                      <a:pt x="1784" y="413"/>
                      <a:pt x="1787" y="417"/>
                      <a:pt x="1787" y="426"/>
                    </a:cubicBezTo>
                    <a:lnTo>
                      <a:pt x="1758" y="426"/>
                    </a:lnTo>
                    <a:cubicBezTo>
                      <a:pt x="1767" y="418"/>
                      <a:pt x="1775" y="413"/>
                      <a:pt x="1780" y="413"/>
                    </a:cubicBezTo>
                    <a:close/>
                    <a:moveTo>
                      <a:pt x="571" y="426"/>
                    </a:moveTo>
                    <a:cubicBezTo>
                      <a:pt x="571" y="426"/>
                      <a:pt x="571" y="426"/>
                      <a:pt x="602" y="456"/>
                    </a:cubicBezTo>
                    <a:cubicBezTo>
                      <a:pt x="602" y="471"/>
                      <a:pt x="602" y="479"/>
                      <a:pt x="598" y="479"/>
                    </a:cubicBezTo>
                    <a:cubicBezTo>
                      <a:pt x="594" y="479"/>
                      <a:pt x="586" y="471"/>
                      <a:pt x="571" y="456"/>
                    </a:cubicBezTo>
                    <a:cubicBezTo>
                      <a:pt x="571" y="426"/>
                      <a:pt x="571" y="426"/>
                      <a:pt x="571" y="426"/>
                    </a:cubicBezTo>
                    <a:close/>
                    <a:moveTo>
                      <a:pt x="450" y="456"/>
                    </a:moveTo>
                    <a:cubicBezTo>
                      <a:pt x="493" y="478"/>
                      <a:pt x="505" y="499"/>
                      <a:pt x="498" y="499"/>
                    </a:cubicBezTo>
                    <a:cubicBezTo>
                      <a:pt x="495" y="499"/>
                      <a:pt x="489" y="496"/>
                      <a:pt x="480" y="487"/>
                    </a:cubicBezTo>
                    <a:lnTo>
                      <a:pt x="480" y="487"/>
                    </a:lnTo>
                    <a:lnTo>
                      <a:pt x="510" y="517"/>
                    </a:lnTo>
                    <a:lnTo>
                      <a:pt x="480" y="517"/>
                    </a:lnTo>
                    <a:lnTo>
                      <a:pt x="480" y="487"/>
                    </a:lnTo>
                    <a:cubicBezTo>
                      <a:pt x="480" y="487"/>
                      <a:pt x="467" y="474"/>
                      <a:pt x="450" y="456"/>
                    </a:cubicBezTo>
                    <a:close/>
                    <a:moveTo>
                      <a:pt x="802" y="482"/>
                    </a:moveTo>
                    <a:lnTo>
                      <a:pt x="802" y="482"/>
                    </a:lnTo>
                    <a:cubicBezTo>
                      <a:pt x="804" y="482"/>
                      <a:pt x="814" y="499"/>
                      <a:pt x="814" y="517"/>
                    </a:cubicBezTo>
                    <a:cubicBezTo>
                      <a:pt x="802" y="491"/>
                      <a:pt x="800" y="482"/>
                      <a:pt x="802" y="482"/>
                    </a:cubicBezTo>
                    <a:close/>
                    <a:moveTo>
                      <a:pt x="1939" y="547"/>
                    </a:moveTo>
                    <a:cubicBezTo>
                      <a:pt x="1939" y="547"/>
                      <a:pt x="1914" y="560"/>
                      <a:pt x="1888" y="569"/>
                    </a:cubicBezTo>
                    <a:lnTo>
                      <a:pt x="1888" y="569"/>
                    </a:lnTo>
                    <a:cubicBezTo>
                      <a:pt x="1915" y="547"/>
                      <a:pt x="1939" y="547"/>
                      <a:pt x="1939" y="547"/>
                    </a:cubicBezTo>
                    <a:close/>
                    <a:moveTo>
                      <a:pt x="784" y="517"/>
                    </a:moveTo>
                    <a:cubicBezTo>
                      <a:pt x="814" y="547"/>
                      <a:pt x="814" y="547"/>
                      <a:pt x="814" y="547"/>
                    </a:cubicBezTo>
                    <a:cubicBezTo>
                      <a:pt x="814" y="563"/>
                      <a:pt x="814" y="570"/>
                      <a:pt x="811" y="570"/>
                    </a:cubicBezTo>
                    <a:cubicBezTo>
                      <a:pt x="807" y="570"/>
                      <a:pt x="799" y="563"/>
                      <a:pt x="784" y="547"/>
                    </a:cubicBezTo>
                    <a:cubicBezTo>
                      <a:pt x="784" y="547"/>
                      <a:pt x="754" y="517"/>
                      <a:pt x="784" y="517"/>
                    </a:cubicBezTo>
                    <a:close/>
                    <a:moveTo>
                      <a:pt x="450" y="578"/>
                    </a:moveTo>
                    <a:cubicBezTo>
                      <a:pt x="450" y="578"/>
                      <a:pt x="480" y="578"/>
                      <a:pt x="510" y="608"/>
                    </a:cubicBezTo>
                    <a:lnTo>
                      <a:pt x="480" y="608"/>
                    </a:lnTo>
                    <a:cubicBezTo>
                      <a:pt x="480" y="608"/>
                      <a:pt x="450" y="578"/>
                      <a:pt x="450" y="578"/>
                    </a:cubicBezTo>
                    <a:close/>
                    <a:moveTo>
                      <a:pt x="1635" y="608"/>
                    </a:moveTo>
                    <a:lnTo>
                      <a:pt x="1635" y="608"/>
                    </a:lnTo>
                    <a:cubicBezTo>
                      <a:pt x="1574" y="639"/>
                      <a:pt x="1574" y="639"/>
                      <a:pt x="1605" y="639"/>
                    </a:cubicBezTo>
                    <a:cubicBezTo>
                      <a:pt x="1615" y="628"/>
                      <a:pt x="1626" y="617"/>
                      <a:pt x="1635" y="608"/>
                    </a:cubicBezTo>
                    <a:close/>
                    <a:moveTo>
                      <a:pt x="676" y="712"/>
                    </a:moveTo>
                    <a:lnTo>
                      <a:pt x="676" y="712"/>
                    </a:lnTo>
                    <a:cubicBezTo>
                      <a:pt x="676" y="712"/>
                      <a:pt x="676" y="712"/>
                      <a:pt x="676" y="712"/>
                    </a:cubicBezTo>
                    <a:lnTo>
                      <a:pt x="676" y="712"/>
                    </a:lnTo>
                    <a:cubicBezTo>
                      <a:pt x="676" y="712"/>
                      <a:pt x="676" y="712"/>
                      <a:pt x="676" y="712"/>
                    </a:cubicBezTo>
                    <a:close/>
                    <a:moveTo>
                      <a:pt x="662" y="699"/>
                    </a:moveTo>
                    <a:cubicBezTo>
                      <a:pt x="662" y="712"/>
                      <a:pt x="668" y="719"/>
                      <a:pt x="672" y="719"/>
                    </a:cubicBezTo>
                    <a:cubicBezTo>
                      <a:pt x="674" y="719"/>
                      <a:pt x="676" y="717"/>
                      <a:pt x="676" y="712"/>
                    </a:cubicBezTo>
                    <a:lnTo>
                      <a:pt x="676" y="712"/>
                    </a:lnTo>
                    <a:cubicBezTo>
                      <a:pt x="676" y="712"/>
                      <a:pt x="676" y="712"/>
                      <a:pt x="676" y="712"/>
                    </a:cubicBezTo>
                    <a:cubicBezTo>
                      <a:pt x="675" y="712"/>
                      <a:pt x="671" y="708"/>
                      <a:pt x="662" y="699"/>
                    </a:cubicBezTo>
                    <a:close/>
                    <a:moveTo>
                      <a:pt x="1969" y="699"/>
                    </a:moveTo>
                    <a:lnTo>
                      <a:pt x="1939" y="730"/>
                    </a:lnTo>
                    <a:lnTo>
                      <a:pt x="1939" y="699"/>
                    </a:lnTo>
                    <a:close/>
                    <a:moveTo>
                      <a:pt x="298" y="760"/>
                    </a:moveTo>
                    <a:cubicBezTo>
                      <a:pt x="309" y="771"/>
                      <a:pt x="320" y="782"/>
                      <a:pt x="328" y="791"/>
                    </a:cubicBezTo>
                    <a:cubicBezTo>
                      <a:pt x="328" y="791"/>
                      <a:pt x="298" y="791"/>
                      <a:pt x="267" y="760"/>
                    </a:cubicBezTo>
                    <a:close/>
                    <a:moveTo>
                      <a:pt x="14" y="899"/>
                    </a:moveTo>
                    <a:cubicBezTo>
                      <a:pt x="0" y="899"/>
                      <a:pt x="14" y="912"/>
                      <a:pt x="55" y="912"/>
                    </a:cubicBezTo>
                    <a:cubicBezTo>
                      <a:pt x="34" y="902"/>
                      <a:pt x="21" y="899"/>
                      <a:pt x="14" y="899"/>
                    </a:cubicBezTo>
                    <a:close/>
                    <a:moveTo>
                      <a:pt x="115" y="882"/>
                    </a:moveTo>
                    <a:cubicBezTo>
                      <a:pt x="115" y="882"/>
                      <a:pt x="146" y="912"/>
                      <a:pt x="176" y="912"/>
                    </a:cubicBezTo>
                    <a:cubicBezTo>
                      <a:pt x="146" y="882"/>
                      <a:pt x="115" y="882"/>
                      <a:pt x="115" y="882"/>
                    </a:cubicBezTo>
                    <a:close/>
                    <a:moveTo>
                      <a:pt x="267" y="973"/>
                    </a:moveTo>
                    <a:lnTo>
                      <a:pt x="267" y="973"/>
                    </a:lnTo>
                    <a:cubicBezTo>
                      <a:pt x="267" y="973"/>
                      <a:pt x="328" y="973"/>
                      <a:pt x="358" y="1003"/>
                    </a:cubicBezTo>
                    <a:lnTo>
                      <a:pt x="328" y="1003"/>
                    </a:lnTo>
                    <a:cubicBezTo>
                      <a:pt x="298" y="973"/>
                      <a:pt x="267" y="973"/>
                      <a:pt x="267" y="973"/>
                    </a:cubicBezTo>
                    <a:close/>
                    <a:moveTo>
                      <a:pt x="1555" y="981"/>
                    </a:moveTo>
                    <a:cubicBezTo>
                      <a:pt x="1551" y="981"/>
                      <a:pt x="1559" y="988"/>
                      <a:pt x="1574" y="1003"/>
                    </a:cubicBezTo>
                    <a:lnTo>
                      <a:pt x="1605" y="1003"/>
                    </a:lnTo>
                    <a:cubicBezTo>
                      <a:pt x="1574" y="988"/>
                      <a:pt x="1559" y="981"/>
                      <a:pt x="1555" y="981"/>
                    </a:cubicBezTo>
                    <a:close/>
                    <a:moveTo>
                      <a:pt x="1880" y="1096"/>
                    </a:moveTo>
                    <a:lnTo>
                      <a:pt x="1880" y="1096"/>
                    </a:lnTo>
                    <a:cubicBezTo>
                      <a:pt x="1896" y="1099"/>
                      <a:pt x="1909" y="1106"/>
                      <a:pt x="1909" y="1125"/>
                    </a:cubicBezTo>
                    <a:lnTo>
                      <a:pt x="1880" y="1096"/>
                    </a:lnTo>
                    <a:close/>
                    <a:moveTo>
                      <a:pt x="2000" y="1125"/>
                    </a:moveTo>
                    <a:cubicBezTo>
                      <a:pt x="2020" y="1125"/>
                      <a:pt x="2040" y="1138"/>
                      <a:pt x="2043" y="1138"/>
                    </a:cubicBezTo>
                    <a:cubicBezTo>
                      <a:pt x="2044" y="1138"/>
                      <a:pt x="2040" y="1135"/>
                      <a:pt x="2030" y="1125"/>
                    </a:cubicBezTo>
                    <a:close/>
                    <a:moveTo>
                      <a:pt x="1848" y="1125"/>
                    </a:moveTo>
                    <a:cubicBezTo>
                      <a:pt x="1878" y="1155"/>
                      <a:pt x="1878" y="1155"/>
                      <a:pt x="1878" y="1155"/>
                    </a:cubicBezTo>
                    <a:cubicBezTo>
                      <a:pt x="1878" y="1155"/>
                      <a:pt x="1848" y="1155"/>
                      <a:pt x="1817" y="1125"/>
                    </a:cubicBezTo>
                    <a:close/>
                    <a:moveTo>
                      <a:pt x="419" y="1216"/>
                    </a:moveTo>
                    <a:cubicBezTo>
                      <a:pt x="399" y="1216"/>
                      <a:pt x="379" y="1230"/>
                      <a:pt x="367" y="1230"/>
                    </a:cubicBezTo>
                    <a:cubicBezTo>
                      <a:pt x="362" y="1230"/>
                      <a:pt x="358" y="1226"/>
                      <a:pt x="358" y="1216"/>
                    </a:cubicBezTo>
                    <a:close/>
                    <a:moveTo>
                      <a:pt x="1532" y="1233"/>
                    </a:moveTo>
                    <a:lnTo>
                      <a:pt x="1532" y="1233"/>
                    </a:lnTo>
                    <a:cubicBezTo>
                      <a:pt x="1530" y="1233"/>
                      <a:pt x="1534" y="1236"/>
                      <a:pt x="1544" y="1247"/>
                    </a:cubicBezTo>
                    <a:lnTo>
                      <a:pt x="1574" y="1247"/>
                    </a:lnTo>
                    <a:cubicBezTo>
                      <a:pt x="1554" y="1247"/>
                      <a:pt x="1534" y="1233"/>
                      <a:pt x="1532" y="1233"/>
                    </a:cubicBezTo>
                    <a:close/>
                    <a:moveTo>
                      <a:pt x="1878" y="1247"/>
                    </a:moveTo>
                    <a:cubicBezTo>
                      <a:pt x="1909" y="1277"/>
                      <a:pt x="1878" y="1277"/>
                      <a:pt x="1878" y="1277"/>
                    </a:cubicBezTo>
                    <a:cubicBezTo>
                      <a:pt x="1848" y="1277"/>
                      <a:pt x="1848" y="1277"/>
                      <a:pt x="1848" y="1247"/>
                    </a:cubicBezTo>
                    <a:close/>
                    <a:moveTo>
                      <a:pt x="1791" y="1345"/>
                    </a:moveTo>
                    <a:cubicBezTo>
                      <a:pt x="1795" y="1345"/>
                      <a:pt x="1802" y="1353"/>
                      <a:pt x="1817" y="1368"/>
                    </a:cubicBezTo>
                    <a:lnTo>
                      <a:pt x="1787" y="1368"/>
                    </a:lnTo>
                    <a:cubicBezTo>
                      <a:pt x="1787" y="1353"/>
                      <a:pt x="1787" y="1345"/>
                      <a:pt x="1791" y="1345"/>
                    </a:cubicBezTo>
                    <a:close/>
                    <a:moveTo>
                      <a:pt x="1374" y="1405"/>
                    </a:moveTo>
                    <a:lnTo>
                      <a:pt x="1374" y="1405"/>
                    </a:lnTo>
                    <a:cubicBezTo>
                      <a:pt x="1422" y="1429"/>
                      <a:pt x="1420" y="1429"/>
                      <a:pt x="1392" y="1429"/>
                    </a:cubicBezTo>
                    <a:cubicBezTo>
                      <a:pt x="1387" y="1419"/>
                      <a:pt x="1381" y="1411"/>
                      <a:pt x="1374" y="1405"/>
                    </a:cubicBezTo>
                    <a:close/>
                    <a:moveTo>
                      <a:pt x="1229" y="1436"/>
                    </a:moveTo>
                    <a:lnTo>
                      <a:pt x="1229" y="1436"/>
                    </a:lnTo>
                    <a:cubicBezTo>
                      <a:pt x="1225" y="1436"/>
                      <a:pt x="1225" y="1444"/>
                      <a:pt x="1240" y="1459"/>
                    </a:cubicBezTo>
                    <a:cubicBezTo>
                      <a:pt x="1240" y="1444"/>
                      <a:pt x="1232" y="1436"/>
                      <a:pt x="1229" y="1436"/>
                    </a:cubicBezTo>
                    <a:close/>
                    <a:moveTo>
                      <a:pt x="1606" y="1410"/>
                    </a:moveTo>
                    <a:cubicBezTo>
                      <a:pt x="1619" y="1418"/>
                      <a:pt x="1639" y="1433"/>
                      <a:pt x="1665" y="1459"/>
                    </a:cubicBezTo>
                    <a:cubicBezTo>
                      <a:pt x="1639" y="1433"/>
                      <a:pt x="1613" y="1430"/>
                      <a:pt x="1606" y="1410"/>
                    </a:cubicBezTo>
                    <a:close/>
                    <a:moveTo>
                      <a:pt x="966" y="1520"/>
                    </a:moveTo>
                    <a:cubicBezTo>
                      <a:pt x="966" y="1520"/>
                      <a:pt x="966" y="1520"/>
                      <a:pt x="966" y="1520"/>
                    </a:cubicBezTo>
                    <a:cubicBezTo>
                      <a:pt x="966" y="1520"/>
                      <a:pt x="966" y="1520"/>
                      <a:pt x="966" y="1520"/>
                    </a:cubicBezTo>
                    <a:close/>
                    <a:moveTo>
                      <a:pt x="643" y="1505"/>
                    </a:moveTo>
                    <a:cubicBezTo>
                      <a:pt x="640" y="1505"/>
                      <a:pt x="632" y="1520"/>
                      <a:pt x="632" y="1550"/>
                    </a:cubicBezTo>
                    <a:cubicBezTo>
                      <a:pt x="647" y="1520"/>
                      <a:pt x="647" y="1505"/>
                      <a:pt x="643" y="1505"/>
                    </a:cubicBezTo>
                    <a:close/>
                    <a:moveTo>
                      <a:pt x="632" y="1550"/>
                    </a:moveTo>
                    <a:cubicBezTo>
                      <a:pt x="632" y="1550"/>
                      <a:pt x="632" y="1550"/>
                      <a:pt x="632" y="1550"/>
                    </a:cubicBezTo>
                    <a:cubicBezTo>
                      <a:pt x="632" y="1550"/>
                      <a:pt x="632" y="1550"/>
                      <a:pt x="632" y="1550"/>
                    </a:cubicBezTo>
                    <a:close/>
                    <a:moveTo>
                      <a:pt x="632" y="1550"/>
                    </a:moveTo>
                    <a:cubicBezTo>
                      <a:pt x="632" y="1550"/>
                      <a:pt x="632" y="1550"/>
                      <a:pt x="632" y="1550"/>
                    </a:cubicBezTo>
                    <a:cubicBezTo>
                      <a:pt x="632" y="1550"/>
                      <a:pt x="632" y="1550"/>
                      <a:pt x="632" y="1550"/>
                    </a:cubicBezTo>
                    <a:close/>
                    <a:moveTo>
                      <a:pt x="541" y="1569"/>
                    </a:moveTo>
                    <a:cubicBezTo>
                      <a:pt x="541" y="1572"/>
                      <a:pt x="541" y="1574"/>
                      <a:pt x="541" y="1577"/>
                    </a:cubicBezTo>
                    <a:lnTo>
                      <a:pt x="541" y="1577"/>
                    </a:lnTo>
                    <a:cubicBezTo>
                      <a:pt x="544" y="1572"/>
                      <a:pt x="545" y="1569"/>
                      <a:pt x="541" y="1569"/>
                    </a:cubicBezTo>
                    <a:close/>
                    <a:moveTo>
                      <a:pt x="510" y="1550"/>
                    </a:moveTo>
                    <a:cubicBezTo>
                      <a:pt x="510" y="1550"/>
                      <a:pt x="510" y="1581"/>
                      <a:pt x="480" y="1581"/>
                    </a:cubicBezTo>
                    <a:cubicBezTo>
                      <a:pt x="480" y="1550"/>
                      <a:pt x="510" y="1550"/>
                      <a:pt x="510" y="1550"/>
                    </a:cubicBezTo>
                    <a:close/>
                    <a:moveTo>
                      <a:pt x="1424" y="1500"/>
                    </a:moveTo>
                    <a:cubicBezTo>
                      <a:pt x="1428" y="1500"/>
                      <a:pt x="1435" y="1515"/>
                      <a:pt x="1453" y="1550"/>
                    </a:cubicBezTo>
                    <a:lnTo>
                      <a:pt x="1483" y="1581"/>
                    </a:lnTo>
                    <a:cubicBezTo>
                      <a:pt x="1483" y="1589"/>
                      <a:pt x="1481" y="1593"/>
                      <a:pt x="1477" y="1593"/>
                    </a:cubicBezTo>
                    <a:cubicBezTo>
                      <a:pt x="1467" y="1593"/>
                      <a:pt x="1445" y="1565"/>
                      <a:pt x="1422" y="1520"/>
                    </a:cubicBezTo>
                    <a:cubicBezTo>
                      <a:pt x="1422" y="1507"/>
                      <a:pt x="1422" y="1500"/>
                      <a:pt x="1424" y="1500"/>
                    </a:cubicBezTo>
                    <a:close/>
                    <a:moveTo>
                      <a:pt x="1726" y="1581"/>
                    </a:moveTo>
                    <a:lnTo>
                      <a:pt x="1757" y="1611"/>
                    </a:lnTo>
                    <a:cubicBezTo>
                      <a:pt x="1757" y="1611"/>
                      <a:pt x="1757" y="1625"/>
                      <a:pt x="1748" y="1625"/>
                    </a:cubicBezTo>
                    <a:cubicBezTo>
                      <a:pt x="1743" y="1625"/>
                      <a:pt x="1736" y="1621"/>
                      <a:pt x="1726" y="1611"/>
                    </a:cubicBezTo>
                    <a:cubicBezTo>
                      <a:pt x="1726" y="1611"/>
                      <a:pt x="1726" y="1581"/>
                      <a:pt x="1726" y="1581"/>
                    </a:cubicBezTo>
                    <a:close/>
                    <a:moveTo>
                      <a:pt x="1331" y="1611"/>
                    </a:moveTo>
                    <a:lnTo>
                      <a:pt x="1331" y="1642"/>
                    </a:lnTo>
                    <a:cubicBezTo>
                      <a:pt x="1301" y="1611"/>
                      <a:pt x="1331" y="1611"/>
                      <a:pt x="1331" y="1611"/>
                    </a:cubicBezTo>
                    <a:close/>
                    <a:moveTo>
                      <a:pt x="1544" y="1581"/>
                    </a:moveTo>
                    <a:cubicBezTo>
                      <a:pt x="1574" y="1611"/>
                      <a:pt x="1605" y="1642"/>
                      <a:pt x="1605" y="1642"/>
                    </a:cubicBezTo>
                    <a:lnTo>
                      <a:pt x="1574" y="1642"/>
                    </a:lnTo>
                    <a:cubicBezTo>
                      <a:pt x="1574" y="1612"/>
                      <a:pt x="1544" y="1581"/>
                      <a:pt x="1544" y="1581"/>
                    </a:cubicBezTo>
                    <a:close/>
                    <a:moveTo>
                      <a:pt x="2456" y="1611"/>
                    </a:moveTo>
                    <a:lnTo>
                      <a:pt x="2456" y="1611"/>
                    </a:lnTo>
                    <a:cubicBezTo>
                      <a:pt x="2465" y="1621"/>
                      <a:pt x="2476" y="1631"/>
                      <a:pt x="2486" y="1642"/>
                    </a:cubicBezTo>
                    <a:cubicBezTo>
                      <a:pt x="2517" y="1642"/>
                      <a:pt x="2517" y="1642"/>
                      <a:pt x="2456" y="1611"/>
                    </a:cubicBezTo>
                    <a:close/>
                    <a:moveTo>
                      <a:pt x="966" y="1642"/>
                    </a:moveTo>
                    <a:lnTo>
                      <a:pt x="936" y="1702"/>
                    </a:lnTo>
                    <a:cubicBezTo>
                      <a:pt x="936" y="1683"/>
                      <a:pt x="936" y="1661"/>
                      <a:pt x="936" y="1642"/>
                    </a:cubicBezTo>
                    <a:close/>
                    <a:moveTo>
                      <a:pt x="662" y="1733"/>
                    </a:moveTo>
                    <a:cubicBezTo>
                      <a:pt x="662" y="1733"/>
                      <a:pt x="662" y="1733"/>
                      <a:pt x="662" y="1763"/>
                    </a:cubicBezTo>
                    <a:cubicBezTo>
                      <a:pt x="662" y="1763"/>
                      <a:pt x="632" y="1794"/>
                      <a:pt x="632" y="1794"/>
                    </a:cubicBezTo>
                    <a:lnTo>
                      <a:pt x="632" y="1763"/>
                    </a:lnTo>
                    <a:cubicBezTo>
                      <a:pt x="632" y="1733"/>
                      <a:pt x="662" y="1733"/>
                      <a:pt x="662" y="1733"/>
                    </a:cubicBezTo>
                    <a:close/>
                    <a:moveTo>
                      <a:pt x="1370" y="1632"/>
                    </a:moveTo>
                    <a:cubicBezTo>
                      <a:pt x="1372" y="1632"/>
                      <a:pt x="1379" y="1647"/>
                      <a:pt x="1392" y="1672"/>
                    </a:cubicBezTo>
                    <a:cubicBezTo>
                      <a:pt x="1422" y="1702"/>
                      <a:pt x="1422" y="1733"/>
                      <a:pt x="1422" y="1794"/>
                    </a:cubicBezTo>
                    <a:cubicBezTo>
                      <a:pt x="1422" y="1794"/>
                      <a:pt x="1422" y="1763"/>
                      <a:pt x="1392" y="1733"/>
                    </a:cubicBezTo>
                    <a:cubicBezTo>
                      <a:pt x="1374" y="1662"/>
                      <a:pt x="1367" y="1632"/>
                      <a:pt x="1370" y="1632"/>
                    </a:cubicBezTo>
                    <a:close/>
                    <a:moveTo>
                      <a:pt x="510" y="1794"/>
                    </a:moveTo>
                    <a:lnTo>
                      <a:pt x="510" y="1794"/>
                    </a:lnTo>
                    <a:cubicBezTo>
                      <a:pt x="510" y="1794"/>
                      <a:pt x="510" y="1794"/>
                      <a:pt x="510" y="1794"/>
                    </a:cubicBezTo>
                    <a:close/>
                    <a:moveTo>
                      <a:pt x="1513" y="1794"/>
                    </a:moveTo>
                    <a:cubicBezTo>
                      <a:pt x="1513" y="1794"/>
                      <a:pt x="1512" y="1794"/>
                      <a:pt x="1511" y="1794"/>
                    </a:cubicBezTo>
                    <a:lnTo>
                      <a:pt x="1511" y="1794"/>
                    </a:lnTo>
                    <a:cubicBezTo>
                      <a:pt x="1514" y="1797"/>
                      <a:pt x="1516" y="1800"/>
                      <a:pt x="1518" y="1803"/>
                    </a:cubicBezTo>
                    <a:lnTo>
                      <a:pt x="1518" y="1803"/>
                    </a:lnTo>
                    <a:cubicBezTo>
                      <a:pt x="1517" y="1800"/>
                      <a:pt x="1515" y="1797"/>
                      <a:pt x="1513" y="1794"/>
                    </a:cubicBezTo>
                    <a:close/>
                    <a:moveTo>
                      <a:pt x="1518" y="1803"/>
                    </a:moveTo>
                    <a:cubicBezTo>
                      <a:pt x="1527" y="1819"/>
                      <a:pt x="1532" y="1827"/>
                      <a:pt x="1533" y="1827"/>
                    </a:cubicBezTo>
                    <a:cubicBezTo>
                      <a:pt x="1534" y="1827"/>
                      <a:pt x="1530" y="1818"/>
                      <a:pt x="1518" y="1803"/>
                    </a:cubicBezTo>
                    <a:close/>
                    <a:moveTo>
                      <a:pt x="723" y="1794"/>
                    </a:moveTo>
                    <a:lnTo>
                      <a:pt x="723" y="1885"/>
                    </a:lnTo>
                    <a:cubicBezTo>
                      <a:pt x="693" y="1885"/>
                      <a:pt x="693" y="1854"/>
                      <a:pt x="723" y="1794"/>
                    </a:cubicBezTo>
                    <a:close/>
                    <a:moveTo>
                      <a:pt x="784" y="1946"/>
                    </a:moveTo>
                    <a:cubicBezTo>
                      <a:pt x="784" y="1967"/>
                      <a:pt x="784" y="1973"/>
                      <a:pt x="774" y="1975"/>
                    </a:cubicBezTo>
                    <a:lnTo>
                      <a:pt x="774" y="1975"/>
                    </a:lnTo>
                    <a:cubicBezTo>
                      <a:pt x="777" y="1967"/>
                      <a:pt x="780" y="1957"/>
                      <a:pt x="784" y="1946"/>
                    </a:cubicBezTo>
                    <a:close/>
                    <a:moveTo>
                      <a:pt x="1130" y="1903"/>
                    </a:moveTo>
                    <a:cubicBezTo>
                      <a:pt x="1121" y="1903"/>
                      <a:pt x="1127" y="1924"/>
                      <a:pt x="1149" y="1946"/>
                    </a:cubicBezTo>
                    <a:cubicBezTo>
                      <a:pt x="1149" y="1976"/>
                      <a:pt x="1149" y="1976"/>
                      <a:pt x="1149" y="1976"/>
                    </a:cubicBezTo>
                    <a:cubicBezTo>
                      <a:pt x="1179" y="1976"/>
                      <a:pt x="1179" y="1946"/>
                      <a:pt x="1179" y="1946"/>
                    </a:cubicBezTo>
                    <a:cubicBezTo>
                      <a:pt x="1149" y="1915"/>
                      <a:pt x="1149" y="1915"/>
                      <a:pt x="1149" y="1915"/>
                    </a:cubicBezTo>
                    <a:cubicBezTo>
                      <a:pt x="1140" y="1906"/>
                      <a:pt x="1134" y="1903"/>
                      <a:pt x="1130" y="1903"/>
                    </a:cubicBezTo>
                    <a:close/>
                    <a:moveTo>
                      <a:pt x="1331" y="0"/>
                    </a:moveTo>
                    <a:cubicBezTo>
                      <a:pt x="1331" y="0"/>
                      <a:pt x="1331" y="0"/>
                      <a:pt x="1301" y="31"/>
                    </a:cubicBezTo>
                    <a:cubicBezTo>
                      <a:pt x="1301" y="38"/>
                      <a:pt x="1301" y="48"/>
                      <a:pt x="1301" y="61"/>
                    </a:cubicBezTo>
                    <a:cubicBezTo>
                      <a:pt x="1301" y="31"/>
                      <a:pt x="1270" y="31"/>
                      <a:pt x="1270" y="31"/>
                    </a:cubicBezTo>
                    <a:cubicBezTo>
                      <a:pt x="1270" y="31"/>
                      <a:pt x="1240" y="61"/>
                      <a:pt x="1210" y="61"/>
                    </a:cubicBezTo>
                    <a:cubicBezTo>
                      <a:pt x="1149" y="61"/>
                      <a:pt x="1118" y="61"/>
                      <a:pt x="1149" y="122"/>
                    </a:cubicBezTo>
                    <a:cubicBezTo>
                      <a:pt x="1134" y="137"/>
                      <a:pt x="1134" y="145"/>
                      <a:pt x="1134" y="145"/>
                    </a:cubicBezTo>
                    <a:cubicBezTo>
                      <a:pt x="1134" y="145"/>
                      <a:pt x="1134" y="137"/>
                      <a:pt x="1118" y="122"/>
                    </a:cubicBezTo>
                    <a:cubicBezTo>
                      <a:pt x="1118" y="91"/>
                      <a:pt x="1118" y="84"/>
                      <a:pt x="1115" y="84"/>
                    </a:cubicBezTo>
                    <a:cubicBezTo>
                      <a:pt x="1111" y="84"/>
                      <a:pt x="1103" y="91"/>
                      <a:pt x="1088" y="91"/>
                    </a:cubicBezTo>
                    <a:cubicBezTo>
                      <a:pt x="1088" y="91"/>
                      <a:pt x="1088" y="91"/>
                      <a:pt x="1088" y="61"/>
                    </a:cubicBezTo>
                    <a:cubicBezTo>
                      <a:pt x="1088" y="91"/>
                      <a:pt x="1088" y="91"/>
                      <a:pt x="1058" y="91"/>
                    </a:cubicBezTo>
                    <a:cubicBezTo>
                      <a:pt x="1046" y="80"/>
                      <a:pt x="1035" y="69"/>
                      <a:pt x="1027" y="61"/>
                    </a:cubicBezTo>
                    <a:lnTo>
                      <a:pt x="1027" y="61"/>
                    </a:lnTo>
                    <a:cubicBezTo>
                      <a:pt x="1027" y="91"/>
                      <a:pt x="1027" y="91"/>
                      <a:pt x="1027" y="122"/>
                    </a:cubicBezTo>
                    <a:cubicBezTo>
                      <a:pt x="1027" y="122"/>
                      <a:pt x="997" y="122"/>
                      <a:pt x="997" y="91"/>
                    </a:cubicBezTo>
                    <a:cubicBezTo>
                      <a:pt x="997" y="83"/>
                      <a:pt x="995" y="80"/>
                      <a:pt x="991" y="80"/>
                    </a:cubicBezTo>
                    <a:cubicBezTo>
                      <a:pt x="983" y="80"/>
                      <a:pt x="966" y="108"/>
                      <a:pt x="966" y="152"/>
                    </a:cubicBezTo>
                    <a:cubicBezTo>
                      <a:pt x="936" y="122"/>
                      <a:pt x="936" y="122"/>
                      <a:pt x="936" y="122"/>
                    </a:cubicBezTo>
                    <a:cubicBezTo>
                      <a:pt x="936" y="131"/>
                      <a:pt x="936" y="134"/>
                      <a:pt x="935" y="134"/>
                    </a:cubicBezTo>
                    <a:cubicBezTo>
                      <a:pt x="933" y="134"/>
                      <a:pt x="927" y="113"/>
                      <a:pt x="906" y="91"/>
                    </a:cubicBezTo>
                    <a:cubicBezTo>
                      <a:pt x="906" y="61"/>
                      <a:pt x="906" y="61"/>
                      <a:pt x="875" y="61"/>
                    </a:cubicBezTo>
                    <a:cubicBezTo>
                      <a:pt x="875" y="91"/>
                      <a:pt x="875" y="91"/>
                      <a:pt x="845" y="122"/>
                    </a:cubicBezTo>
                    <a:cubicBezTo>
                      <a:pt x="814" y="122"/>
                      <a:pt x="814" y="152"/>
                      <a:pt x="845" y="213"/>
                    </a:cubicBezTo>
                    <a:lnTo>
                      <a:pt x="845" y="274"/>
                    </a:lnTo>
                    <a:lnTo>
                      <a:pt x="814" y="213"/>
                    </a:lnTo>
                    <a:cubicBezTo>
                      <a:pt x="814" y="183"/>
                      <a:pt x="784" y="152"/>
                      <a:pt x="784" y="152"/>
                    </a:cubicBezTo>
                    <a:cubicBezTo>
                      <a:pt x="754" y="152"/>
                      <a:pt x="784" y="183"/>
                      <a:pt x="784" y="213"/>
                    </a:cubicBezTo>
                    <a:cubicBezTo>
                      <a:pt x="769" y="198"/>
                      <a:pt x="761" y="190"/>
                      <a:pt x="757" y="190"/>
                    </a:cubicBezTo>
                    <a:cubicBezTo>
                      <a:pt x="754" y="190"/>
                      <a:pt x="754" y="198"/>
                      <a:pt x="754" y="213"/>
                    </a:cubicBezTo>
                    <a:cubicBezTo>
                      <a:pt x="754" y="213"/>
                      <a:pt x="754" y="227"/>
                      <a:pt x="745" y="227"/>
                    </a:cubicBezTo>
                    <a:cubicBezTo>
                      <a:pt x="740" y="227"/>
                      <a:pt x="733" y="223"/>
                      <a:pt x="723" y="213"/>
                    </a:cubicBezTo>
                    <a:cubicBezTo>
                      <a:pt x="723" y="213"/>
                      <a:pt x="723" y="213"/>
                      <a:pt x="723" y="243"/>
                    </a:cubicBezTo>
                    <a:cubicBezTo>
                      <a:pt x="710" y="218"/>
                      <a:pt x="698" y="208"/>
                      <a:pt x="687" y="208"/>
                    </a:cubicBezTo>
                    <a:cubicBezTo>
                      <a:pt x="673" y="208"/>
                      <a:pt x="662" y="226"/>
                      <a:pt x="662" y="243"/>
                    </a:cubicBezTo>
                    <a:cubicBezTo>
                      <a:pt x="693" y="274"/>
                      <a:pt x="693" y="274"/>
                      <a:pt x="693" y="274"/>
                    </a:cubicBezTo>
                    <a:cubicBezTo>
                      <a:pt x="662" y="274"/>
                      <a:pt x="662" y="274"/>
                      <a:pt x="693" y="304"/>
                    </a:cubicBezTo>
                    <a:lnTo>
                      <a:pt x="662" y="304"/>
                    </a:lnTo>
                    <a:cubicBezTo>
                      <a:pt x="662" y="304"/>
                      <a:pt x="662" y="274"/>
                      <a:pt x="662" y="274"/>
                    </a:cubicBezTo>
                    <a:lnTo>
                      <a:pt x="632" y="243"/>
                    </a:lnTo>
                    <a:cubicBezTo>
                      <a:pt x="632" y="274"/>
                      <a:pt x="602" y="274"/>
                      <a:pt x="632" y="304"/>
                    </a:cubicBezTo>
                    <a:cubicBezTo>
                      <a:pt x="621" y="293"/>
                      <a:pt x="610" y="282"/>
                      <a:pt x="602" y="274"/>
                    </a:cubicBezTo>
                    <a:lnTo>
                      <a:pt x="602" y="274"/>
                    </a:lnTo>
                    <a:cubicBezTo>
                      <a:pt x="614" y="300"/>
                      <a:pt x="616" y="309"/>
                      <a:pt x="612" y="309"/>
                    </a:cubicBezTo>
                    <a:cubicBezTo>
                      <a:pt x="606" y="309"/>
                      <a:pt x="589" y="291"/>
                      <a:pt x="571" y="274"/>
                    </a:cubicBezTo>
                    <a:cubicBezTo>
                      <a:pt x="558" y="247"/>
                      <a:pt x="550" y="231"/>
                      <a:pt x="549" y="231"/>
                    </a:cubicBezTo>
                    <a:lnTo>
                      <a:pt x="549" y="231"/>
                    </a:lnTo>
                    <a:cubicBezTo>
                      <a:pt x="547" y="231"/>
                      <a:pt x="554" y="254"/>
                      <a:pt x="571" y="304"/>
                    </a:cubicBezTo>
                    <a:cubicBezTo>
                      <a:pt x="541" y="304"/>
                      <a:pt x="541" y="335"/>
                      <a:pt x="510" y="365"/>
                    </a:cubicBezTo>
                    <a:cubicBezTo>
                      <a:pt x="510" y="365"/>
                      <a:pt x="497" y="379"/>
                      <a:pt x="479" y="379"/>
                    </a:cubicBezTo>
                    <a:cubicBezTo>
                      <a:pt x="476" y="379"/>
                      <a:pt x="473" y="378"/>
                      <a:pt x="470" y="377"/>
                    </a:cubicBezTo>
                    <a:lnTo>
                      <a:pt x="470" y="377"/>
                    </a:lnTo>
                    <a:cubicBezTo>
                      <a:pt x="477" y="395"/>
                      <a:pt x="470" y="395"/>
                      <a:pt x="450" y="395"/>
                    </a:cubicBezTo>
                    <a:cubicBezTo>
                      <a:pt x="419" y="395"/>
                      <a:pt x="450" y="426"/>
                      <a:pt x="450" y="456"/>
                    </a:cubicBezTo>
                    <a:cubicBezTo>
                      <a:pt x="440" y="447"/>
                      <a:pt x="430" y="436"/>
                      <a:pt x="419" y="426"/>
                    </a:cubicBezTo>
                    <a:cubicBezTo>
                      <a:pt x="389" y="426"/>
                      <a:pt x="359" y="396"/>
                      <a:pt x="358" y="395"/>
                    </a:cubicBezTo>
                    <a:lnTo>
                      <a:pt x="358" y="395"/>
                    </a:lnTo>
                    <a:cubicBezTo>
                      <a:pt x="359" y="396"/>
                      <a:pt x="360" y="397"/>
                      <a:pt x="389" y="426"/>
                    </a:cubicBezTo>
                    <a:cubicBezTo>
                      <a:pt x="389" y="456"/>
                      <a:pt x="389" y="456"/>
                      <a:pt x="389" y="456"/>
                    </a:cubicBezTo>
                    <a:cubicBezTo>
                      <a:pt x="389" y="456"/>
                      <a:pt x="389" y="456"/>
                      <a:pt x="419" y="487"/>
                    </a:cubicBezTo>
                    <a:cubicBezTo>
                      <a:pt x="419" y="517"/>
                      <a:pt x="419" y="517"/>
                      <a:pt x="419" y="517"/>
                    </a:cubicBezTo>
                    <a:lnTo>
                      <a:pt x="389" y="517"/>
                    </a:lnTo>
                    <a:cubicBezTo>
                      <a:pt x="358" y="517"/>
                      <a:pt x="358" y="517"/>
                      <a:pt x="358" y="487"/>
                    </a:cubicBezTo>
                    <a:cubicBezTo>
                      <a:pt x="328" y="487"/>
                      <a:pt x="298" y="457"/>
                      <a:pt x="298" y="456"/>
                    </a:cubicBezTo>
                    <a:lnTo>
                      <a:pt x="298" y="456"/>
                    </a:lnTo>
                    <a:cubicBezTo>
                      <a:pt x="298" y="457"/>
                      <a:pt x="328" y="487"/>
                      <a:pt x="328" y="487"/>
                    </a:cubicBezTo>
                    <a:cubicBezTo>
                      <a:pt x="328" y="517"/>
                      <a:pt x="237" y="639"/>
                      <a:pt x="206" y="639"/>
                    </a:cubicBezTo>
                    <a:cubicBezTo>
                      <a:pt x="176" y="639"/>
                      <a:pt x="176" y="669"/>
                      <a:pt x="206" y="669"/>
                    </a:cubicBezTo>
                    <a:cubicBezTo>
                      <a:pt x="237" y="699"/>
                      <a:pt x="206" y="730"/>
                      <a:pt x="176" y="760"/>
                    </a:cubicBezTo>
                    <a:cubicBezTo>
                      <a:pt x="176" y="791"/>
                      <a:pt x="146" y="821"/>
                      <a:pt x="176" y="821"/>
                    </a:cubicBezTo>
                    <a:cubicBezTo>
                      <a:pt x="176" y="821"/>
                      <a:pt x="176" y="851"/>
                      <a:pt x="176" y="851"/>
                    </a:cubicBezTo>
                    <a:cubicBezTo>
                      <a:pt x="176" y="851"/>
                      <a:pt x="176" y="882"/>
                      <a:pt x="176" y="882"/>
                    </a:cubicBezTo>
                    <a:cubicBezTo>
                      <a:pt x="206" y="912"/>
                      <a:pt x="206" y="912"/>
                      <a:pt x="176" y="912"/>
                    </a:cubicBezTo>
                    <a:cubicBezTo>
                      <a:pt x="206" y="912"/>
                      <a:pt x="206" y="943"/>
                      <a:pt x="206" y="943"/>
                    </a:cubicBezTo>
                    <a:cubicBezTo>
                      <a:pt x="206" y="943"/>
                      <a:pt x="206" y="943"/>
                      <a:pt x="176" y="912"/>
                    </a:cubicBezTo>
                    <a:lnTo>
                      <a:pt x="146" y="912"/>
                    </a:lnTo>
                    <a:cubicBezTo>
                      <a:pt x="146" y="927"/>
                      <a:pt x="146" y="935"/>
                      <a:pt x="134" y="935"/>
                    </a:cubicBezTo>
                    <a:cubicBezTo>
                      <a:pt x="123" y="935"/>
                      <a:pt x="100" y="927"/>
                      <a:pt x="55" y="912"/>
                    </a:cubicBezTo>
                    <a:lnTo>
                      <a:pt x="55" y="912"/>
                    </a:lnTo>
                    <a:lnTo>
                      <a:pt x="85" y="943"/>
                    </a:lnTo>
                    <a:cubicBezTo>
                      <a:pt x="24" y="943"/>
                      <a:pt x="85" y="973"/>
                      <a:pt x="115" y="973"/>
                    </a:cubicBezTo>
                    <a:cubicBezTo>
                      <a:pt x="55" y="973"/>
                      <a:pt x="55" y="973"/>
                      <a:pt x="115" y="1003"/>
                    </a:cubicBezTo>
                    <a:cubicBezTo>
                      <a:pt x="85" y="1003"/>
                      <a:pt x="85" y="1003"/>
                      <a:pt x="85" y="1034"/>
                    </a:cubicBezTo>
                    <a:cubicBezTo>
                      <a:pt x="115" y="1034"/>
                      <a:pt x="85" y="1095"/>
                      <a:pt x="85" y="1125"/>
                    </a:cubicBezTo>
                    <a:cubicBezTo>
                      <a:pt x="85" y="1175"/>
                      <a:pt x="85" y="1224"/>
                      <a:pt x="101" y="1224"/>
                    </a:cubicBezTo>
                    <a:cubicBezTo>
                      <a:pt x="105" y="1224"/>
                      <a:pt x="110" y="1222"/>
                      <a:pt x="115" y="1216"/>
                    </a:cubicBezTo>
                    <a:lnTo>
                      <a:pt x="115" y="1216"/>
                    </a:lnTo>
                    <a:cubicBezTo>
                      <a:pt x="115" y="1247"/>
                      <a:pt x="115" y="1247"/>
                      <a:pt x="85" y="1247"/>
                    </a:cubicBezTo>
                    <a:lnTo>
                      <a:pt x="115" y="1247"/>
                    </a:lnTo>
                    <a:cubicBezTo>
                      <a:pt x="85" y="1277"/>
                      <a:pt x="85" y="1277"/>
                      <a:pt x="85" y="1307"/>
                    </a:cubicBezTo>
                    <a:cubicBezTo>
                      <a:pt x="85" y="1307"/>
                      <a:pt x="115" y="1338"/>
                      <a:pt x="146" y="1338"/>
                    </a:cubicBezTo>
                    <a:cubicBezTo>
                      <a:pt x="85" y="1368"/>
                      <a:pt x="55" y="1398"/>
                      <a:pt x="115" y="1398"/>
                    </a:cubicBezTo>
                    <a:cubicBezTo>
                      <a:pt x="115" y="1398"/>
                      <a:pt x="115" y="1398"/>
                      <a:pt x="85" y="1429"/>
                    </a:cubicBezTo>
                    <a:cubicBezTo>
                      <a:pt x="85" y="1429"/>
                      <a:pt x="85" y="1429"/>
                      <a:pt x="115" y="1459"/>
                    </a:cubicBezTo>
                    <a:cubicBezTo>
                      <a:pt x="146" y="1459"/>
                      <a:pt x="146" y="1490"/>
                      <a:pt x="146" y="1490"/>
                    </a:cubicBezTo>
                    <a:lnTo>
                      <a:pt x="176" y="1490"/>
                    </a:lnTo>
                    <a:cubicBezTo>
                      <a:pt x="176" y="1520"/>
                      <a:pt x="176" y="1520"/>
                      <a:pt x="176" y="1520"/>
                    </a:cubicBezTo>
                    <a:cubicBezTo>
                      <a:pt x="146" y="1520"/>
                      <a:pt x="176" y="1550"/>
                      <a:pt x="206" y="1581"/>
                    </a:cubicBezTo>
                    <a:cubicBezTo>
                      <a:pt x="206" y="1642"/>
                      <a:pt x="237" y="1672"/>
                      <a:pt x="206" y="1702"/>
                    </a:cubicBezTo>
                    <a:cubicBezTo>
                      <a:pt x="206" y="1702"/>
                      <a:pt x="206" y="1702"/>
                      <a:pt x="237" y="1672"/>
                    </a:cubicBezTo>
                    <a:cubicBezTo>
                      <a:pt x="267" y="1657"/>
                      <a:pt x="282" y="1649"/>
                      <a:pt x="290" y="1649"/>
                    </a:cubicBezTo>
                    <a:cubicBezTo>
                      <a:pt x="298" y="1649"/>
                      <a:pt x="298" y="1657"/>
                      <a:pt x="298" y="1672"/>
                    </a:cubicBezTo>
                    <a:cubicBezTo>
                      <a:pt x="260" y="1710"/>
                      <a:pt x="257" y="1736"/>
                      <a:pt x="268" y="1736"/>
                    </a:cubicBezTo>
                    <a:cubicBezTo>
                      <a:pt x="274" y="1736"/>
                      <a:pt x="286" y="1726"/>
                      <a:pt x="298" y="1702"/>
                    </a:cubicBezTo>
                    <a:cubicBezTo>
                      <a:pt x="298" y="1733"/>
                      <a:pt x="298" y="1733"/>
                      <a:pt x="298" y="1733"/>
                    </a:cubicBezTo>
                    <a:cubicBezTo>
                      <a:pt x="272" y="1759"/>
                      <a:pt x="263" y="1768"/>
                      <a:pt x="265" y="1768"/>
                    </a:cubicBezTo>
                    <a:cubicBezTo>
                      <a:pt x="268" y="1768"/>
                      <a:pt x="293" y="1750"/>
                      <a:pt x="328" y="1733"/>
                    </a:cubicBezTo>
                    <a:lnTo>
                      <a:pt x="328" y="1733"/>
                    </a:lnTo>
                    <a:cubicBezTo>
                      <a:pt x="307" y="1754"/>
                      <a:pt x="300" y="1776"/>
                      <a:pt x="309" y="1776"/>
                    </a:cubicBezTo>
                    <a:cubicBezTo>
                      <a:pt x="313" y="1776"/>
                      <a:pt x="319" y="1772"/>
                      <a:pt x="328" y="1763"/>
                    </a:cubicBezTo>
                    <a:lnTo>
                      <a:pt x="328" y="1763"/>
                    </a:lnTo>
                    <a:cubicBezTo>
                      <a:pt x="328" y="1764"/>
                      <a:pt x="322" y="1769"/>
                      <a:pt x="267" y="1824"/>
                    </a:cubicBezTo>
                    <a:cubicBezTo>
                      <a:pt x="267" y="1854"/>
                      <a:pt x="237" y="1885"/>
                      <a:pt x="237" y="1885"/>
                    </a:cubicBezTo>
                    <a:cubicBezTo>
                      <a:pt x="237" y="1885"/>
                      <a:pt x="267" y="1854"/>
                      <a:pt x="298" y="1824"/>
                    </a:cubicBezTo>
                    <a:lnTo>
                      <a:pt x="298" y="1854"/>
                    </a:lnTo>
                    <a:cubicBezTo>
                      <a:pt x="298" y="1854"/>
                      <a:pt x="298" y="1854"/>
                      <a:pt x="328" y="1824"/>
                    </a:cubicBezTo>
                    <a:cubicBezTo>
                      <a:pt x="355" y="1797"/>
                      <a:pt x="358" y="1794"/>
                      <a:pt x="358" y="1794"/>
                    </a:cubicBezTo>
                    <a:lnTo>
                      <a:pt x="358" y="1794"/>
                    </a:lnTo>
                    <a:cubicBezTo>
                      <a:pt x="343" y="1809"/>
                      <a:pt x="343" y="1816"/>
                      <a:pt x="351" y="1816"/>
                    </a:cubicBezTo>
                    <a:cubicBezTo>
                      <a:pt x="358" y="1816"/>
                      <a:pt x="374" y="1809"/>
                      <a:pt x="389" y="1794"/>
                    </a:cubicBezTo>
                    <a:cubicBezTo>
                      <a:pt x="389" y="1763"/>
                      <a:pt x="419" y="1733"/>
                      <a:pt x="419" y="1733"/>
                    </a:cubicBezTo>
                    <a:cubicBezTo>
                      <a:pt x="419" y="1733"/>
                      <a:pt x="450" y="1702"/>
                      <a:pt x="450" y="1672"/>
                    </a:cubicBezTo>
                    <a:cubicBezTo>
                      <a:pt x="510" y="1611"/>
                      <a:pt x="541" y="1611"/>
                      <a:pt x="541" y="1581"/>
                    </a:cubicBezTo>
                    <a:cubicBezTo>
                      <a:pt x="541" y="1580"/>
                      <a:pt x="541" y="1578"/>
                      <a:pt x="541" y="1577"/>
                    </a:cubicBezTo>
                    <a:lnTo>
                      <a:pt x="541" y="1577"/>
                    </a:lnTo>
                    <a:cubicBezTo>
                      <a:pt x="533" y="1588"/>
                      <a:pt x="510" y="1611"/>
                      <a:pt x="480" y="1642"/>
                    </a:cubicBezTo>
                    <a:cubicBezTo>
                      <a:pt x="510" y="1611"/>
                      <a:pt x="510" y="1581"/>
                      <a:pt x="510" y="1581"/>
                    </a:cubicBezTo>
                    <a:cubicBezTo>
                      <a:pt x="527" y="1573"/>
                      <a:pt x="536" y="1569"/>
                      <a:pt x="541" y="1569"/>
                    </a:cubicBezTo>
                    <a:cubicBezTo>
                      <a:pt x="541" y="1569"/>
                      <a:pt x="541" y="1569"/>
                      <a:pt x="541" y="1569"/>
                    </a:cubicBezTo>
                    <a:lnTo>
                      <a:pt x="541" y="1569"/>
                    </a:lnTo>
                    <a:cubicBezTo>
                      <a:pt x="543" y="1538"/>
                      <a:pt x="552" y="1517"/>
                      <a:pt x="547" y="1517"/>
                    </a:cubicBezTo>
                    <a:lnTo>
                      <a:pt x="547" y="1517"/>
                    </a:lnTo>
                    <a:cubicBezTo>
                      <a:pt x="544" y="1517"/>
                      <a:pt x="534" y="1527"/>
                      <a:pt x="510" y="1550"/>
                    </a:cubicBezTo>
                    <a:cubicBezTo>
                      <a:pt x="541" y="1520"/>
                      <a:pt x="541" y="1490"/>
                      <a:pt x="510" y="1490"/>
                    </a:cubicBezTo>
                    <a:cubicBezTo>
                      <a:pt x="510" y="1459"/>
                      <a:pt x="510" y="1459"/>
                      <a:pt x="510" y="1429"/>
                    </a:cubicBezTo>
                    <a:cubicBezTo>
                      <a:pt x="537" y="1402"/>
                      <a:pt x="540" y="1399"/>
                      <a:pt x="541" y="1399"/>
                    </a:cubicBezTo>
                    <a:lnTo>
                      <a:pt x="541" y="1399"/>
                    </a:lnTo>
                    <a:cubicBezTo>
                      <a:pt x="531" y="1409"/>
                      <a:pt x="524" y="1412"/>
                      <a:pt x="519" y="1412"/>
                    </a:cubicBezTo>
                    <a:cubicBezTo>
                      <a:pt x="510" y="1412"/>
                      <a:pt x="510" y="1398"/>
                      <a:pt x="510" y="1398"/>
                    </a:cubicBezTo>
                    <a:cubicBezTo>
                      <a:pt x="480" y="1368"/>
                      <a:pt x="480" y="1338"/>
                      <a:pt x="450" y="1338"/>
                    </a:cubicBezTo>
                    <a:cubicBezTo>
                      <a:pt x="480" y="1338"/>
                      <a:pt x="480" y="1307"/>
                      <a:pt x="480" y="1307"/>
                    </a:cubicBezTo>
                    <a:lnTo>
                      <a:pt x="450" y="1307"/>
                    </a:lnTo>
                    <a:cubicBezTo>
                      <a:pt x="480" y="1307"/>
                      <a:pt x="480" y="1307"/>
                      <a:pt x="480" y="1277"/>
                    </a:cubicBezTo>
                    <a:lnTo>
                      <a:pt x="419" y="1277"/>
                    </a:lnTo>
                    <a:cubicBezTo>
                      <a:pt x="419" y="1277"/>
                      <a:pt x="419" y="1247"/>
                      <a:pt x="450" y="1247"/>
                    </a:cubicBezTo>
                    <a:cubicBezTo>
                      <a:pt x="480" y="1216"/>
                      <a:pt x="450" y="1216"/>
                      <a:pt x="419" y="1216"/>
                    </a:cubicBezTo>
                    <a:lnTo>
                      <a:pt x="450" y="1216"/>
                    </a:lnTo>
                    <a:lnTo>
                      <a:pt x="450" y="1186"/>
                    </a:lnTo>
                    <a:cubicBezTo>
                      <a:pt x="441" y="1195"/>
                      <a:pt x="434" y="1198"/>
                      <a:pt x="430" y="1198"/>
                    </a:cubicBezTo>
                    <a:cubicBezTo>
                      <a:pt x="419" y="1198"/>
                      <a:pt x="419" y="1177"/>
                      <a:pt x="419" y="1155"/>
                    </a:cubicBezTo>
                    <a:cubicBezTo>
                      <a:pt x="419" y="1125"/>
                      <a:pt x="419" y="1125"/>
                      <a:pt x="389" y="1125"/>
                    </a:cubicBezTo>
                    <a:cubicBezTo>
                      <a:pt x="358" y="1095"/>
                      <a:pt x="358" y="1095"/>
                      <a:pt x="389" y="1095"/>
                    </a:cubicBezTo>
                    <a:lnTo>
                      <a:pt x="480" y="1095"/>
                    </a:lnTo>
                    <a:cubicBezTo>
                      <a:pt x="480" y="1095"/>
                      <a:pt x="450" y="1064"/>
                      <a:pt x="389" y="1064"/>
                    </a:cubicBezTo>
                    <a:cubicBezTo>
                      <a:pt x="480" y="1064"/>
                      <a:pt x="450" y="1034"/>
                      <a:pt x="389" y="1003"/>
                    </a:cubicBezTo>
                    <a:lnTo>
                      <a:pt x="419" y="1003"/>
                    </a:lnTo>
                    <a:cubicBezTo>
                      <a:pt x="429" y="1013"/>
                      <a:pt x="436" y="1017"/>
                      <a:pt x="441" y="1017"/>
                    </a:cubicBezTo>
                    <a:cubicBezTo>
                      <a:pt x="450" y="1017"/>
                      <a:pt x="450" y="1003"/>
                      <a:pt x="450" y="1003"/>
                    </a:cubicBezTo>
                    <a:cubicBezTo>
                      <a:pt x="389" y="973"/>
                      <a:pt x="450" y="973"/>
                      <a:pt x="480" y="973"/>
                    </a:cubicBezTo>
                    <a:lnTo>
                      <a:pt x="510" y="973"/>
                    </a:lnTo>
                    <a:cubicBezTo>
                      <a:pt x="450" y="943"/>
                      <a:pt x="480" y="943"/>
                      <a:pt x="510" y="943"/>
                    </a:cubicBezTo>
                    <a:cubicBezTo>
                      <a:pt x="510" y="912"/>
                      <a:pt x="510" y="912"/>
                      <a:pt x="510" y="912"/>
                    </a:cubicBezTo>
                    <a:cubicBezTo>
                      <a:pt x="510" y="912"/>
                      <a:pt x="510" y="912"/>
                      <a:pt x="480" y="882"/>
                    </a:cubicBezTo>
                    <a:cubicBezTo>
                      <a:pt x="450" y="882"/>
                      <a:pt x="419" y="851"/>
                      <a:pt x="419" y="851"/>
                    </a:cubicBezTo>
                    <a:lnTo>
                      <a:pt x="450" y="851"/>
                    </a:lnTo>
                    <a:cubicBezTo>
                      <a:pt x="465" y="867"/>
                      <a:pt x="472" y="874"/>
                      <a:pt x="480" y="874"/>
                    </a:cubicBezTo>
                    <a:cubicBezTo>
                      <a:pt x="488" y="874"/>
                      <a:pt x="495" y="867"/>
                      <a:pt x="510" y="851"/>
                    </a:cubicBezTo>
                    <a:cubicBezTo>
                      <a:pt x="510" y="851"/>
                      <a:pt x="524" y="838"/>
                      <a:pt x="542" y="838"/>
                    </a:cubicBezTo>
                    <a:cubicBezTo>
                      <a:pt x="551" y="838"/>
                      <a:pt x="561" y="841"/>
                      <a:pt x="571" y="851"/>
                    </a:cubicBezTo>
                    <a:lnTo>
                      <a:pt x="541" y="821"/>
                    </a:lnTo>
                    <a:cubicBezTo>
                      <a:pt x="571" y="821"/>
                      <a:pt x="571" y="821"/>
                      <a:pt x="571" y="791"/>
                    </a:cubicBezTo>
                    <a:cubicBezTo>
                      <a:pt x="596" y="803"/>
                      <a:pt x="611" y="811"/>
                      <a:pt x="618" y="811"/>
                    </a:cubicBezTo>
                    <a:cubicBezTo>
                      <a:pt x="624" y="811"/>
                      <a:pt x="622" y="803"/>
                      <a:pt x="614" y="785"/>
                    </a:cubicBezTo>
                    <a:lnTo>
                      <a:pt x="614" y="785"/>
                    </a:lnTo>
                    <a:cubicBezTo>
                      <a:pt x="622" y="791"/>
                      <a:pt x="632" y="791"/>
                      <a:pt x="632" y="791"/>
                    </a:cubicBezTo>
                    <a:cubicBezTo>
                      <a:pt x="611" y="769"/>
                      <a:pt x="619" y="748"/>
                      <a:pt x="626" y="748"/>
                    </a:cubicBezTo>
                    <a:lnTo>
                      <a:pt x="626" y="748"/>
                    </a:lnTo>
                    <a:cubicBezTo>
                      <a:pt x="629" y="748"/>
                      <a:pt x="632" y="751"/>
                      <a:pt x="632" y="760"/>
                    </a:cubicBezTo>
                    <a:lnTo>
                      <a:pt x="662" y="760"/>
                    </a:lnTo>
                    <a:cubicBezTo>
                      <a:pt x="632" y="730"/>
                      <a:pt x="632" y="730"/>
                      <a:pt x="632" y="730"/>
                    </a:cubicBezTo>
                    <a:cubicBezTo>
                      <a:pt x="632" y="730"/>
                      <a:pt x="632" y="730"/>
                      <a:pt x="632" y="699"/>
                    </a:cubicBezTo>
                    <a:cubicBezTo>
                      <a:pt x="602" y="669"/>
                      <a:pt x="602" y="669"/>
                      <a:pt x="602" y="669"/>
                    </a:cubicBezTo>
                    <a:cubicBezTo>
                      <a:pt x="602" y="660"/>
                      <a:pt x="604" y="656"/>
                      <a:pt x="609" y="656"/>
                    </a:cubicBezTo>
                    <a:cubicBezTo>
                      <a:pt x="619" y="656"/>
                      <a:pt x="641" y="678"/>
                      <a:pt x="662" y="699"/>
                    </a:cubicBezTo>
                    <a:cubicBezTo>
                      <a:pt x="662" y="699"/>
                      <a:pt x="666" y="699"/>
                      <a:pt x="670" y="698"/>
                    </a:cubicBezTo>
                    <a:lnTo>
                      <a:pt x="670" y="698"/>
                    </a:lnTo>
                    <a:cubicBezTo>
                      <a:pt x="673" y="705"/>
                      <a:pt x="676" y="710"/>
                      <a:pt x="676" y="712"/>
                    </a:cubicBezTo>
                    <a:lnTo>
                      <a:pt x="676" y="712"/>
                    </a:lnTo>
                    <a:cubicBezTo>
                      <a:pt x="676" y="708"/>
                      <a:pt x="675" y="703"/>
                      <a:pt x="673" y="696"/>
                    </a:cubicBezTo>
                    <a:lnTo>
                      <a:pt x="673" y="696"/>
                    </a:lnTo>
                    <a:cubicBezTo>
                      <a:pt x="678" y="692"/>
                      <a:pt x="678" y="685"/>
                      <a:pt x="662" y="669"/>
                    </a:cubicBezTo>
                    <a:lnTo>
                      <a:pt x="662" y="669"/>
                    </a:lnTo>
                    <a:cubicBezTo>
                      <a:pt x="662" y="669"/>
                      <a:pt x="662" y="669"/>
                      <a:pt x="662" y="669"/>
                    </a:cubicBezTo>
                    <a:lnTo>
                      <a:pt x="693" y="639"/>
                    </a:lnTo>
                    <a:cubicBezTo>
                      <a:pt x="723" y="669"/>
                      <a:pt x="723" y="669"/>
                      <a:pt x="723" y="669"/>
                    </a:cubicBezTo>
                    <a:cubicBezTo>
                      <a:pt x="754" y="669"/>
                      <a:pt x="754" y="669"/>
                      <a:pt x="723" y="639"/>
                    </a:cubicBezTo>
                    <a:cubicBezTo>
                      <a:pt x="702" y="617"/>
                      <a:pt x="695" y="596"/>
                      <a:pt x="704" y="596"/>
                    </a:cubicBezTo>
                    <a:cubicBezTo>
                      <a:pt x="708" y="596"/>
                      <a:pt x="714" y="599"/>
                      <a:pt x="723" y="608"/>
                    </a:cubicBezTo>
                    <a:cubicBezTo>
                      <a:pt x="741" y="644"/>
                      <a:pt x="759" y="659"/>
                      <a:pt x="764" y="659"/>
                    </a:cubicBezTo>
                    <a:cubicBezTo>
                      <a:pt x="768" y="659"/>
                      <a:pt x="766" y="651"/>
                      <a:pt x="754" y="639"/>
                    </a:cubicBezTo>
                    <a:cubicBezTo>
                      <a:pt x="734" y="619"/>
                      <a:pt x="740" y="612"/>
                      <a:pt x="746" y="610"/>
                    </a:cubicBezTo>
                    <a:lnTo>
                      <a:pt x="746" y="610"/>
                    </a:lnTo>
                    <a:cubicBezTo>
                      <a:pt x="750" y="619"/>
                      <a:pt x="754" y="629"/>
                      <a:pt x="754" y="639"/>
                    </a:cubicBezTo>
                    <a:lnTo>
                      <a:pt x="754" y="608"/>
                    </a:lnTo>
                    <a:cubicBezTo>
                      <a:pt x="754" y="608"/>
                      <a:pt x="750" y="608"/>
                      <a:pt x="746" y="610"/>
                    </a:cubicBezTo>
                    <a:lnTo>
                      <a:pt x="746" y="610"/>
                    </a:lnTo>
                    <a:cubicBezTo>
                      <a:pt x="737" y="592"/>
                      <a:pt x="724" y="578"/>
                      <a:pt x="723" y="578"/>
                    </a:cubicBezTo>
                    <a:lnTo>
                      <a:pt x="723" y="578"/>
                    </a:lnTo>
                    <a:lnTo>
                      <a:pt x="754" y="608"/>
                    </a:lnTo>
                    <a:cubicBezTo>
                      <a:pt x="754" y="617"/>
                      <a:pt x="759" y="621"/>
                      <a:pt x="767" y="621"/>
                    </a:cubicBezTo>
                    <a:cubicBezTo>
                      <a:pt x="787" y="621"/>
                      <a:pt x="823" y="599"/>
                      <a:pt x="845" y="578"/>
                    </a:cubicBezTo>
                    <a:cubicBezTo>
                      <a:pt x="845" y="578"/>
                      <a:pt x="845" y="547"/>
                      <a:pt x="814" y="517"/>
                    </a:cubicBezTo>
                    <a:lnTo>
                      <a:pt x="814" y="517"/>
                    </a:lnTo>
                    <a:cubicBezTo>
                      <a:pt x="845" y="547"/>
                      <a:pt x="868" y="563"/>
                      <a:pt x="875" y="563"/>
                    </a:cubicBezTo>
                    <a:cubicBezTo>
                      <a:pt x="883" y="563"/>
                      <a:pt x="875" y="547"/>
                      <a:pt x="845" y="517"/>
                    </a:cubicBezTo>
                    <a:cubicBezTo>
                      <a:pt x="809" y="481"/>
                      <a:pt x="794" y="467"/>
                      <a:pt x="801" y="467"/>
                    </a:cubicBezTo>
                    <a:lnTo>
                      <a:pt x="801" y="467"/>
                    </a:lnTo>
                    <a:cubicBezTo>
                      <a:pt x="805" y="467"/>
                      <a:pt x="820" y="474"/>
                      <a:pt x="845" y="487"/>
                    </a:cubicBezTo>
                    <a:cubicBezTo>
                      <a:pt x="866" y="508"/>
                      <a:pt x="888" y="530"/>
                      <a:pt x="888" y="530"/>
                    </a:cubicBezTo>
                    <a:lnTo>
                      <a:pt x="888" y="530"/>
                    </a:lnTo>
                    <a:cubicBezTo>
                      <a:pt x="892" y="534"/>
                      <a:pt x="898" y="540"/>
                      <a:pt x="906" y="547"/>
                    </a:cubicBezTo>
                    <a:cubicBezTo>
                      <a:pt x="914" y="556"/>
                      <a:pt x="918" y="559"/>
                      <a:pt x="919" y="559"/>
                    </a:cubicBezTo>
                    <a:cubicBezTo>
                      <a:pt x="922" y="559"/>
                      <a:pt x="906" y="531"/>
                      <a:pt x="906" y="487"/>
                    </a:cubicBezTo>
                    <a:cubicBezTo>
                      <a:pt x="906" y="456"/>
                      <a:pt x="906" y="441"/>
                      <a:pt x="909" y="441"/>
                    </a:cubicBezTo>
                    <a:cubicBezTo>
                      <a:pt x="913" y="441"/>
                      <a:pt x="921" y="456"/>
                      <a:pt x="936" y="487"/>
                    </a:cubicBezTo>
                    <a:cubicBezTo>
                      <a:pt x="936" y="510"/>
                      <a:pt x="940" y="520"/>
                      <a:pt x="944" y="520"/>
                    </a:cubicBezTo>
                    <a:cubicBezTo>
                      <a:pt x="950" y="520"/>
                      <a:pt x="955" y="494"/>
                      <a:pt x="936" y="456"/>
                    </a:cubicBezTo>
                    <a:cubicBezTo>
                      <a:pt x="918" y="421"/>
                      <a:pt x="911" y="406"/>
                      <a:pt x="914" y="406"/>
                    </a:cubicBezTo>
                    <a:lnTo>
                      <a:pt x="914" y="406"/>
                    </a:lnTo>
                    <a:cubicBezTo>
                      <a:pt x="916" y="406"/>
                      <a:pt x="923" y="413"/>
                      <a:pt x="936" y="426"/>
                    </a:cubicBezTo>
                    <a:cubicBezTo>
                      <a:pt x="936" y="456"/>
                      <a:pt x="936" y="456"/>
                      <a:pt x="936" y="456"/>
                    </a:cubicBezTo>
                    <a:cubicBezTo>
                      <a:pt x="936" y="441"/>
                      <a:pt x="944" y="433"/>
                      <a:pt x="951" y="433"/>
                    </a:cubicBezTo>
                    <a:cubicBezTo>
                      <a:pt x="959" y="433"/>
                      <a:pt x="966" y="441"/>
                      <a:pt x="966" y="456"/>
                    </a:cubicBezTo>
                    <a:cubicBezTo>
                      <a:pt x="966" y="456"/>
                      <a:pt x="966" y="456"/>
                      <a:pt x="966" y="426"/>
                    </a:cubicBezTo>
                    <a:cubicBezTo>
                      <a:pt x="955" y="403"/>
                      <a:pt x="952" y="393"/>
                      <a:pt x="955" y="393"/>
                    </a:cubicBezTo>
                    <a:lnTo>
                      <a:pt x="955" y="393"/>
                    </a:lnTo>
                    <a:cubicBezTo>
                      <a:pt x="959" y="393"/>
                      <a:pt x="978" y="419"/>
                      <a:pt x="997" y="456"/>
                    </a:cubicBezTo>
                    <a:lnTo>
                      <a:pt x="997" y="426"/>
                    </a:lnTo>
                    <a:cubicBezTo>
                      <a:pt x="997" y="410"/>
                      <a:pt x="995" y="395"/>
                      <a:pt x="992" y="382"/>
                    </a:cubicBezTo>
                    <a:lnTo>
                      <a:pt x="992" y="382"/>
                    </a:lnTo>
                    <a:cubicBezTo>
                      <a:pt x="994" y="386"/>
                      <a:pt x="995" y="391"/>
                      <a:pt x="997" y="395"/>
                    </a:cubicBezTo>
                    <a:cubicBezTo>
                      <a:pt x="997" y="395"/>
                      <a:pt x="997" y="395"/>
                      <a:pt x="997" y="426"/>
                    </a:cubicBezTo>
                    <a:cubicBezTo>
                      <a:pt x="997" y="385"/>
                      <a:pt x="1003" y="368"/>
                      <a:pt x="1013" y="368"/>
                    </a:cubicBezTo>
                    <a:cubicBezTo>
                      <a:pt x="1018" y="368"/>
                      <a:pt x="1023" y="373"/>
                      <a:pt x="1030" y="380"/>
                    </a:cubicBezTo>
                    <a:lnTo>
                      <a:pt x="1030" y="380"/>
                    </a:lnTo>
                    <a:cubicBezTo>
                      <a:pt x="1027" y="371"/>
                      <a:pt x="1027" y="365"/>
                      <a:pt x="1027" y="365"/>
                    </a:cubicBezTo>
                    <a:lnTo>
                      <a:pt x="1027" y="365"/>
                    </a:lnTo>
                    <a:cubicBezTo>
                      <a:pt x="1027" y="365"/>
                      <a:pt x="1058" y="365"/>
                      <a:pt x="1058" y="395"/>
                    </a:cubicBezTo>
                    <a:cubicBezTo>
                      <a:pt x="1058" y="407"/>
                      <a:pt x="1062" y="419"/>
                      <a:pt x="1066" y="427"/>
                    </a:cubicBezTo>
                    <a:lnTo>
                      <a:pt x="1066" y="427"/>
                    </a:lnTo>
                    <a:cubicBezTo>
                      <a:pt x="1061" y="426"/>
                      <a:pt x="1058" y="426"/>
                      <a:pt x="1058" y="426"/>
                    </a:cubicBezTo>
                    <a:lnTo>
                      <a:pt x="1058" y="426"/>
                    </a:lnTo>
                    <a:cubicBezTo>
                      <a:pt x="1066" y="435"/>
                      <a:pt x="1070" y="438"/>
                      <a:pt x="1071" y="438"/>
                    </a:cubicBezTo>
                    <a:cubicBezTo>
                      <a:pt x="1072" y="438"/>
                      <a:pt x="1069" y="434"/>
                      <a:pt x="1066" y="427"/>
                    </a:cubicBezTo>
                    <a:lnTo>
                      <a:pt x="1066" y="427"/>
                    </a:lnTo>
                    <a:cubicBezTo>
                      <a:pt x="1075" y="429"/>
                      <a:pt x="1088" y="436"/>
                      <a:pt x="1088" y="456"/>
                    </a:cubicBezTo>
                    <a:lnTo>
                      <a:pt x="1118" y="456"/>
                    </a:lnTo>
                    <a:cubicBezTo>
                      <a:pt x="1103" y="441"/>
                      <a:pt x="1103" y="433"/>
                      <a:pt x="1107" y="433"/>
                    </a:cubicBezTo>
                    <a:lnTo>
                      <a:pt x="1107" y="433"/>
                    </a:lnTo>
                    <a:cubicBezTo>
                      <a:pt x="1111" y="433"/>
                      <a:pt x="1118" y="441"/>
                      <a:pt x="1118" y="456"/>
                    </a:cubicBezTo>
                    <a:cubicBezTo>
                      <a:pt x="1118" y="456"/>
                      <a:pt x="1118" y="456"/>
                      <a:pt x="1118" y="426"/>
                    </a:cubicBezTo>
                    <a:cubicBezTo>
                      <a:pt x="1118" y="426"/>
                      <a:pt x="1118" y="426"/>
                      <a:pt x="1149" y="456"/>
                    </a:cubicBezTo>
                    <a:cubicBezTo>
                      <a:pt x="1149" y="426"/>
                      <a:pt x="1149" y="426"/>
                      <a:pt x="1149" y="426"/>
                    </a:cubicBezTo>
                    <a:cubicBezTo>
                      <a:pt x="1149" y="395"/>
                      <a:pt x="1149" y="395"/>
                      <a:pt x="1149" y="395"/>
                    </a:cubicBezTo>
                    <a:cubicBezTo>
                      <a:pt x="1149" y="395"/>
                      <a:pt x="1179" y="426"/>
                      <a:pt x="1179" y="426"/>
                    </a:cubicBezTo>
                    <a:cubicBezTo>
                      <a:pt x="1179" y="426"/>
                      <a:pt x="1179" y="426"/>
                      <a:pt x="1179" y="395"/>
                    </a:cubicBezTo>
                    <a:cubicBezTo>
                      <a:pt x="1179" y="395"/>
                      <a:pt x="1210" y="426"/>
                      <a:pt x="1210" y="426"/>
                    </a:cubicBezTo>
                    <a:cubicBezTo>
                      <a:pt x="1240" y="426"/>
                      <a:pt x="1240" y="426"/>
                      <a:pt x="1240" y="395"/>
                    </a:cubicBezTo>
                    <a:cubicBezTo>
                      <a:pt x="1240" y="408"/>
                      <a:pt x="1240" y="418"/>
                      <a:pt x="1240" y="426"/>
                    </a:cubicBezTo>
                    <a:cubicBezTo>
                      <a:pt x="1240" y="395"/>
                      <a:pt x="1240" y="395"/>
                      <a:pt x="1270" y="395"/>
                    </a:cubicBezTo>
                    <a:cubicBezTo>
                      <a:pt x="1270" y="395"/>
                      <a:pt x="1270" y="395"/>
                      <a:pt x="1270" y="426"/>
                    </a:cubicBezTo>
                    <a:cubicBezTo>
                      <a:pt x="1283" y="400"/>
                      <a:pt x="1291" y="391"/>
                      <a:pt x="1295" y="391"/>
                    </a:cubicBezTo>
                    <a:cubicBezTo>
                      <a:pt x="1301" y="391"/>
                      <a:pt x="1301" y="408"/>
                      <a:pt x="1301" y="426"/>
                    </a:cubicBezTo>
                    <a:cubicBezTo>
                      <a:pt x="1301" y="426"/>
                      <a:pt x="1301" y="426"/>
                      <a:pt x="1301" y="395"/>
                    </a:cubicBezTo>
                    <a:cubicBezTo>
                      <a:pt x="1316" y="365"/>
                      <a:pt x="1324" y="350"/>
                      <a:pt x="1327" y="350"/>
                    </a:cubicBezTo>
                    <a:cubicBezTo>
                      <a:pt x="1331" y="350"/>
                      <a:pt x="1331" y="365"/>
                      <a:pt x="1331" y="395"/>
                    </a:cubicBezTo>
                    <a:cubicBezTo>
                      <a:pt x="1331" y="383"/>
                      <a:pt x="1336" y="375"/>
                      <a:pt x="1340" y="375"/>
                    </a:cubicBezTo>
                    <a:lnTo>
                      <a:pt x="1340" y="375"/>
                    </a:lnTo>
                    <a:cubicBezTo>
                      <a:pt x="1346" y="375"/>
                      <a:pt x="1349" y="390"/>
                      <a:pt x="1331" y="426"/>
                    </a:cubicBezTo>
                    <a:cubicBezTo>
                      <a:pt x="1331" y="456"/>
                      <a:pt x="1301" y="487"/>
                      <a:pt x="1301" y="487"/>
                    </a:cubicBezTo>
                    <a:cubicBezTo>
                      <a:pt x="1331" y="456"/>
                      <a:pt x="1331" y="456"/>
                      <a:pt x="1331" y="456"/>
                    </a:cubicBezTo>
                    <a:cubicBezTo>
                      <a:pt x="1331" y="441"/>
                      <a:pt x="1331" y="433"/>
                      <a:pt x="1335" y="433"/>
                    </a:cubicBezTo>
                    <a:cubicBezTo>
                      <a:pt x="1339" y="433"/>
                      <a:pt x="1346" y="441"/>
                      <a:pt x="1362" y="456"/>
                    </a:cubicBezTo>
                    <a:cubicBezTo>
                      <a:pt x="1362" y="456"/>
                      <a:pt x="1392" y="426"/>
                      <a:pt x="1392" y="426"/>
                    </a:cubicBezTo>
                    <a:cubicBezTo>
                      <a:pt x="1392" y="426"/>
                      <a:pt x="1392" y="426"/>
                      <a:pt x="1392" y="456"/>
                    </a:cubicBezTo>
                    <a:lnTo>
                      <a:pt x="1422" y="456"/>
                    </a:lnTo>
                    <a:cubicBezTo>
                      <a:pt x="1422" y="441"/>
                      <a:pt x="1430" y="433"/>
                      <a:pt x="1434" y="433"/>
                    </a:cubicBezTo>
                    <a:lnTo>
                      <a:pt x="1434" y="433"/>
                    </a:lnTo>
                    <a:cubicBezTo>
                      <a:pt x="1438" y="433"/>
                      <a:pt x="1438" y="441"/>
                      <a:pt x="1422" y="456"/>
                    </a:cubicBezTo>
                    <a:cubicBezTo>
                      <a:pt x="1449" y="429"/>
                      <a:pt x="1452" y="426"/>
                      <a:pt x="1453" y="426"/>
                    </a:cubicBezTo>
                    <a:lnTo>
                      <a:pt x="1453" y="426"/>
                    </a:lnTo>
                    <a:cubicBezTo>
                      <a:pt x="1431" y="447"/>
                      <a:pt x="1425" y="469"/>
                      <a:pt x="1434" y="469"/>
                    </a:cubicBezTo>
                    <a:cubicBezTo>
                      <a:pt x="1438" y="469"/>
                      <a:pt x="1444" y="465"/>
                      <a:pt x="1453" y="456"/>
                    </a:cubicBezTo>
                    <a:cubicBezTo>
                      <a:pt x="1453" y="441"/>
                      <a:pt x="1453" y="433"/>
                      <a:pt x="1457" y="433"/>
                    </a:cubicBezTo>
                    <a:cubicBezTo>
                      <a:pt x="1460" y="433"/>
                      <a:pt x="1468" y="441"/>
                      <a:pt x="1483" y="456"/>
                    </a:cubicBezTo>
                    <a:cubicBezTo>
                      <a:pt x="1457" y="482"/>
                      <a:pt x="1521" y="554"/>
                      <a:pt x="1558" y="554"/>
                    </a:cubicBezTo>
                    <a:cubicBezTo>
                      <a:pt x="1565" y="554"/>
                      <a:pt x="1570" y="552"/>
                      <a:pt x="1574" y="547"/>
                    </a:cubicBezTo>
                    <a:cubicBezTo>
                      <a:pt x="1574" y="547"/>
                      <a:pt x="1574" y="547"/>
                      <a:pt x="1574" y="578"/>
                    </a:cubicBezTo>
                    <a:cubicBezTo>
                      <a:pt x="1544" y="608"/>
                      <a:pt x="1574" y="608"/>
                      <a:pt x="1605" y="608"/>
                    </a:cubicBezTo>
                    <a:cubicBezTo>
                      <a:pt x="1615" y="598"/>
                      <a:pt x="1622" y="595"/>
                      <a:pt x="1626" y="595"/>
                    </a:cubicBezTo>
                    <a:cubicBezTo>
                      <a:pt x="1635" y="595"/>
                      <a:pt x="1635" y="608"/>
                      <a:pt x="1635" y="608"/>
                    </a:cubicBezTo>
                    <a:lnTo>
                      <a:pt x="1635" y="608"/>
                    </a:lnTo>
                    <a:cubicBezTo>
                      <a:pt x="1653" y="591"/>
                      <a:pt x="1665" y="578"/>
                      <a:pt x="1665" y="578"/>
                    </a:cubicBezTo>
                    <a:lnTo>
                      <a:pt x="1665" y="608"/>
                    </a:lnTo>
                    <a:cubicBezTo>
                      <a:pt x="1635" y="608"/>
                      <a:pt x="1605" y="639"/>
                      <a:pt x="1605" y="639"/>
                    </a:cubicBezTo>
                    <a:cubicBezTo>
                      <a:pt x="1635" y="623"/>
                      <a:pt x="1658" y="616"/>
                      <a:pt x="1665" y="616"/>
                    </a:cubicBezTo>
                    <a:cubicBezTo>
                      <a:pt x="1673" y="616"/>
                      <a:pt x="1665" y="623"/>
                      <a:pt x="1635" y="639"/>
                    </a:cubicBezTo>
                    <a:cubicBezTo>
                      <a:pt x="1605" y="654"/>
                      <a:pt x="1589" y="661"/>
                      <a:pt x="1593" y="661"/>
                    </a:cubicBezTo>
                    <a:cubicBezTo>
                      <a:pt x="1597" y="661"/>
                      <a:pt x="1620" y="654"/>
                      <a:pt x="1665" y="639"/>
                    </a:cubicBezTo>
                    <a:lnTo>
                      <a:pt x="1665" y="639"/>
                    </a:lnTo>
                    <a:cubicBezTo>
                      <a:pt x="1605" y="669"/>
                      <a:pt x="1605" y="669"/>
                      <a:pt x="1635" y="669"/>
                    </a:cubicBezTo>
                    <a:cubicBezTo>
                      <a:pt x="1605" y="699"/>
                      <a:pt x="1589" y="707"/>
                      <a:pt x="1589" y="707"/>
                    </a:cubicBezTo>
                    <a:cubicBezTo>
                      <a:pt x="1589" y="707"/>
                      <a:pt x="1605" y="699"/>
                      <a:pt x="1635" y="699"/>
                    </a:cubicBezTo>
                    <a:cubicBezTo>
                      <a:pt x="1653" y="690"/>
                      <a:pt x="1668" y="687"/>
                      <a:pt x="1679" y="687"/>
                    </a:cubicBezTo>
                    <a:cubicBezTo>
                      <a:pt x="1706" y="687"/>
                      <a:pt x="1708" y="708"/>
                      <a:pt x="1665" y="730"/>
                    </a:cubicBezTo>
                    <a:cubicBezTo>
                      <a:pt x="1665" y="730"/>
                      <a:pt x="1635" y="760"/>
                      <a:pt x="1635" y="791"/>
                    </a:cubicBezTo>
                    <a:cubicBezTo>
                      <a:pt x="1635" y="812"/>
                      <a:pt x="1635" y="834"/>
                      <a:pt x="1646" y="834"/>
                    </a:cubicBezTo>
                    <a:cubicBezTo>
                      <a:pt x="1650" y="834"/>
                      <a:pt x="1657" y="830"/>
                      <a:pt x="1665" y="821"/>
                    </a:cubicBezTo>
                    <a:cubicBezTo>
                      <a:pt x="1726" y="821"/>
                      <a:pt x="1726" y="821"/>
                      <a:pt x="1665" y="851"/>
                    </a:cubicBezTo>
                    <a:lnTo>
                      <a:pt x="1635" y="851"/>
                    </a:lnTo>
                    <a:cubicBezTo>
                      <a:pt x="1635" y="882"/>
                      <a:pt x="1635" y="882"/>
                      <a:pt x="1605" y="882"/>
                    </a:cubicBezTo>
                    <a:cubicBezTo>
                      <a:pt x="1665" y="882"/>
                      <a:pt x="1665" y="912"/>
                      <a:pt x="1635" y="912"/>
                    </a:cubicBezTo>
                    <a:cubicBezTo>
                      <a:pt x="1635" y="943"/>
                      <a:pt x="1635" y="943"/>
                      <a:pt x="1665" y="943"/>
                    </a:cubicBezTo>
                    <a:cubicBezTo>
                      <a:pt x="1696" y="973"/>
                      <a:pt x="1696" y="973"/>
                      <a:pt x="1665" y="973"/>
                    </a:cubicBezTo>
                    <a:cubicBezTo>
                      <a:pt x="1645" y="963"/>
                      <a:pt x="1628" y="959"/>
                      <a:pt x="1617" y="959"/>
                    </a:cubicBezTo>
                    <a:cubicBezTo>
                      <a:pt x="1595" y="959"/>
                      <a:pt x="1595" y="973"/>
                      <a:pt x="1635" y="973"/>
                    </a:cubicBezTo>
                    <a:lnTo>
                      <a:pt x="1605" y="973"/>
                    </a:lnTo>
                    <a:cubicBezTo>
                      <a:pt x="1574" y="973"/>
                      <a:pt x="1605" y="973"/>
                      <a:pt x="1635" y="1003"/>
                    </a:cubicBezTo>
                    <a:lnTo>
                      <a:pt x="1605" y="1003"/>
                    </a:lnTo>
                    <a:cubicBezTo>
                      <a:pt x="1605" y="1003"/>
                      <a:pt x="1605" y="1003"/>
                      <a:pt x="1665" y="1034"/>
                    </a:cubicBezTo>
                    <a:cubicBezTo>
                      <a:pt x="1696" y="1064"/>
                      <a:pt x="1696" y="1064"/>
                      <a:pt x="1696" y="1064"/>
                    </a:cubicBezTo>
                    <a:lnTo>
                      <a:pt x="1696" y="1064"/>
                    </a:lnTo>
                    <a:cubicBezTo>
                      <a:pt x="1665" y="1034"/>
                      <a:pt x="1665" y="1034"/>
                      <a:pt x="1635" y="1034"/>
                    </a:cubicBezTo>
                    <a:lnTo>
                      <a:pt x="1574" y="1034"/>
                    </a:lnTo>
                    <a:cubicBezTo>
                      <a:pt x="1665" y="1064"/>
                      <a:pt x="1665" y="1064"/>
                      <a:pt x="1635" y="1095"/>
                    </a:cubicBezTo>
                    <a:cubicBezTo>
                      <a:pt x="1635" y="1095"/>
                      <a:pt x="1635" y="1095"/>
                      <a:pt x="1605" y="1064"/>
                    </a:cubicBezTo>
                    <a:lnTo>
                      <a:pt x="1574" y="1064"/>
                    </a:lnTo>
                    <a:cubicBezTo>
                      <a:pt x="1574" y="1095"/>
                      <a:pt x="1665" y="1125"/>
                      <a:pt x="1726" y="1186"/>
                    </a:cubicBezTo>
                    <a:cubicBezTo>
                      <a:pt x="1696" y="1155"/>
                      <a:pt x="1665" y="1155"/>
                      <a:pt x="1665" y="1155"/>
                    </a:cubicBezTo>
                    <a:lnTo>
                      <a:pt x="1635" y="1125"/>
                    </a:lnTo>
                    <a:cubicBezTo>
                      <a:pt x="1597" y="1112"/>
                      <a:pt x="1575" y="1105"/>
                      <a:pt x="1567" y="1105"/>
                    </a:cubicBezTo>
                    <a:cubicBezTo>
                      <a:pt x="1554" y="1105"/>
                      <a:pt x="1569" y="1120"/>
                      <a:pt x="1605" y="1155"/>
                    </a:cubicBezTo>
                    <a:cubicBezTo>
                      <a:pt x="1589" y="1140"/>
                      <a:pt x="1574" y="1133"/>
                      <a:pt x="1567" y="1133"/>
                    </a:cubicBezTo>
                    <a:cubicBezTo>
                      <a:pt x="1559" y="1133"/>
                      <a:pt x="1559" y="1140"/>
                      <a:pt x="1574" y="1155"/>
                    </a:cubicBezTo>
                    <a:lnTo>
                      <a:pt x="1574" y="1155"/>
                    </a:lnTo>
                    <a:cubicBezTo>
                      <a:pt x="1574" y="1155"/>
                      <a:pt x="1574" y="1155"/>
                      <a:pt x="1544" y="1125"/>
                    </a:cubicBezTo>
                    <a:lnTo>
                      <a:pt x="1544" y="1125"/>
                    </a:lnTo>
                    <a:cubicBezTo>
                      <a:pt x="1544" y="1155"/>
                      <a:pt x="1544" y="1155"/>
                      <a:pt x="1574" y="1155"/>
                    </a:cubicBezTo>
                    <a:cubicBezTo>
                      <a:pt x="1605" y="1186"/>
                      <a:pt x="1574" y="1186"/>
                      <a:pt x="1574" y="1186"/>
                    </a:cubicBezTo>
                    <a:cubicBezTo>
                      <a:pt x="1574" y="1186"/>
                      <a:pt x="1574" y="1186"/>
                      <a:pt x="1605" y="1216"/>
                    </a:cubicBezTo>
                    <a:cubicBezTo>
                      <a:pt x="1635" y="1247"/>
                      <a:pt x="1665" y="1247"/>
                      <a:pt x="1665" y="1277"/>
                    </a:cubicBezTo>
                    <a:cubicBezTo>
                      <a:pt x="1665" y="1277"/>
                      <a:pt x="1665" y="1277"/>
                      <a:pt x="1605" y="1247"/>
                    </a:cubicBezTo>
                    <a:lnTo>
                      <a:pt x="1574" y="1247"/>
                    </a:lnTo>
                    <a:cubicBezTo>
                      <a:pt x="1585" y="1257"/>
                      <a:pt x="1595" y="1268"/>
                      <a:pt x="1605" y="1277"/>
                    </a:cubicBezTo>
                    <a:lnTo>
                      <a:pt x="1605" y="1277"/>
                    </a:lnTo>
                    <a:cubicBezTo>
                      <a:pt x="1605" y="1284"/>
                      <a:pt x="1606" y="1289"/>
                      <a:pt x="1608" y="1293"/>
                    </a:cubicBezTo>
                    <a:lnTo>
                      <a:pt x="1608" y="1293"/>
                    </a:lnTo>
                    <a:cubicBezTo>
                      <a:pt x="1588" y="1281"/>
                      <a:pt x="1561" y="1264"/>
                      <a:pt x="1544" y="1247"/>
                    </a:cubicBezTo>
                    <a:lnTo>
                      <a:pt x="1544" y="1247"/>
                    </a:lnTo>
                    <a:cubicBezTo>
                      <a:pt x="1565" y="1268"/>
                      <a:pt x="1572" y="1290"/>
                      <a:pt x="1563" y="1290"/>
                    </a:cubicBezTo>
                    <a:cubicBezTo>
                      <a:pt x="1559" y="1290"/>
                      <a:pt x="1553" y="1286"/>
                      <a:pt x="1544" y="1277"/>
                    </a:cubicBezTo>
                    <a:cubicBezTo>
                      <a:pt x="1544" y="1277"/>
                      <a:pt x="1544" y="1290"/>
                      <a:pt x="1535" y="1290"/>
                    </a:cubicBezTo>
                    <a:cubicBezTo>
                      <a:pt x="1530" y="1290"/>
                      <a:pt x="1524" y="1287"/>
                      <a:pt x="1513" y="1277"/>
                    </a:cubicBezTo>
                    <a:cubicBezTo>
                      <a:pt x="1513" y="1307"/>
                      <a:pt x="1513" y="1307"/>
                      <a:pt x="1483" y="1307"/>
                    </a:cubicBezTo>
                    <a:cubicBezTo>
                      <a:pt x="1453" y="1307"/>
                      <a:pt x="1453" y="1338"/>
                      <a:pt x="1483" y="1338"/>
                    </a:cubicBezTo>
                    <a:cubicBezTo>
                      <a:pt x="1483" y="1368"/>
                      <a:pt x="1544" y="1429"/>
                      <a:pt x="1574" y="1459"/>
                    </a:cubicBezTo>
                    <a:cubicBezTo>
                      <a:pt x="1605" y="1490"/>
                      <a:pt x="1605" y="1490"/>
                      <a:pt x="1574" y="1490"/>
                    </a:cubicBezTo>
                    <a:cubicBezTo>
                      <a:pt x="1574" y="1490"/>
                      <a:pt x="1544" y="1459"/>
                      <a:pt x="1513" y="1459"/>
                    </a:cubicBezTo>
                    <a:cubicBezTo>
                      <a:pt x="1513" y="1429"/>
                      <a:pt x="1513" y="1429"/>
                      <a:pt x="1513" y="1429"/>
                    </a:cubicBezTo>
                    <a:lnTo>
                      <a:pt x="1513" y="1398"/>
                    </a:lnTo>
                    <a:cubicBezTo>
                      <a:pt x="1483" y="1398"/>
                      <a:pt x="1453" y="1369"/>
                      <a:pt x="1453" y="1368"/>
                    </a:cubicBezTo>
                    <a:lnTo>
                      <a:pt x="1453" y="1368"/>
                    </a:lnTo>
                    <a:cubicBezTo>
                      <a:pt x="1453" y="1368"/>
                      <a:pt x="1453" y="1368"/>
                      <a:pt x="1453" y="1368"/>
                    </a:cubicBezTo>
                    <a:lnTo>
                      <a:pt x="1453" y="1368"/>
                    </a:lnTo>
                    <a:cubicBezTo>
                      <a:pt x="1443" y="1358"/>
                      <a:pt x="1436" y="1355"/>
                      <a:pt x="1431" y="1355"/>
                    </a:cubicBezTo>
                    <a:cubicBezTo>
                      <a:pt x="1422" y="1355"/>
                      <a:pt x="1422" y="1368"/>
                      <a:pt x="1422" y="1368"/>
                    </a:cubicBezTo>
                    <a:cubicBezTo>
                      <a:pt x="1392" y="1368"/>
                      <a:pt x="1392" y="1368"/>
                      <a:pt x="1362" y="1338"/>
                    </a:cubicBezTo>
                    <a:cubicBezTo>
                      <a:pt x="1362" y="1367"/>
                      <a:pt x="1362" y="1368"/>
                      <a:pt x="1362" y="1395"/>
                    </a:cubicBezTo>
                    <a:lnTo>
                      <a:pt x="1362" y="1395"/>
                    </a:lnTo>
                    <a:cubicBezTo>
                      <a:pt x="1349" y="1387"/>
                      <a:pt x="1335" y="1383"/>
                      <a:pt x="1324" y="1383"/>
                    </a:cubicBezTo>
                    <a:cubicBezTo>
                      <a:pt x="1301" y="1383"/>
                      <a:pt x="1286" y="1398"/>
                      <a:pt x="1301" y="1429"/>
                    </a:cubicBezTo>
                    <a:cubicBezTo>
                      <a:pt x="1292" y="1420"/>
                      <a:pt x="1283" y="1416"/>
                      <a:pt x="1276" y="1416"/>
                    </a:cubicBezTo>
                    <a:cubicBezTo>
                      <a:pt x="1258" y="1416"/>
                      <a:pt x="1249" y="1438"/>
                      <a:pt x="1270" y="1459"/>
                    </a:cubicBezTo>
                    <a:lnTo>
                      <a:pt x="1240" y="1459"/>
                    </a:lnTo>
                    <a:cubicBezTo>
                      <a:pt x="1240" y="1470"/>
                      <a:pt x="1240" y="1482"/>
                      <a:pt x="1240" y="1490"/>
                    </a:cubicBezTo>
                    <a:cubicBezTo>
                      <a:pt x="1240" y="1459"/>
                      <a:pt x="1210" y="1459"/>
                      <a:pt x="1210" y="1459"/>
                    </a:cubicBezTo>
                    <a:cubicBezTo>
                      <a:pt x="1179" y="1490"/>
                      <a:pt x="1179" y="1490"/>
                      <a:pt x="1179" y="1520"/>
                    </a:cubicBezTo>
                    <a:cubicBezTo>
                      <a:pt x="1179" y="1529"/>
                      <a:pt x="1179" y="1533"/>
                      <a:pt x="1178" y="1533"/>
                    </a:cubicBezTo>
                    <a:cubicBezTo>
                      <a:pt x="1177" y="1533"/>
                      <a:pt x="1170" y="1511"/>
                      <a:pt x="1149" y="1490"/>
                    </a:cubicBezTo>
                    <a:cubicBezTo>
                      <a:pt x="1149" y="1498"/>
                      <a:pt x="1149" y="1508"/>
                      <a:pt x="1149" y="1520"/>
                    </a:cubicBezTo>
                    <a:cubicBezTo>
                      <a:pt x="1149" y="1520"/>
                      <a:pt x="1149" y="1520"/>
                      <a:pt x="1149" y="1520"/>
                    </a:cubicBezTo>
                    <a:lnTo>
                      <a:pt x="1149" y="1520"/>
                    </a:lnTo>
                    <a:cubicBezTo>
                      <a:pt x="1167" y="1556"/>
                      <a:pt x="1174" y="1570"/>
                      <a:pt x="1171" y="1570"/>
                    </a:cubicBezTo>
                    <a:cubicBezTo>
                      <a:pt x="1169" y="1570"/>
                      <a:pt x="1162" y="1564"/>
                      <a:pt x="1150" y="1552"/>
                    </a:cubicBezTo>
                    <a:lnTo>
                      <a:pt x="1150" y="1552"/>
                    </a:lnTo>
                    <a:cubicBezTo>
                      <a:pt x="1152" y="1572"/>
                      <a:pt x="1159" y="1591"/>
                      <a:pt x="1179" y="1611"/>
                    </a:cubicBezTo>
                    <a:cubicBezTo>
                      <a:pt x="1179" y="1642"/>
                      <a:pt x="1179" y="1672"/>
                      <a:pt x="1179" y="1672"/>
                    </a:cubicBezTo>
                    <a:cubicBezTo>
                      <a:pt x="1149" y="1642"/>
                      <a:pt x="1149" y="1611"/>
                      <a:pt x="1149" y="1550"/>
                    </a:cubicBezTo>
                    <a:lnTo>
                      <a:pt x="1149" y="1550"/>
                    </a:lnTo>
                    <a:cubicBezTo>
                      <a:pt x="1149" y="1551"/>
                      <a:pt x="1150" y="1551"/>
                      <a:pt x="1150" y="1552"/>
                    </a:cubicBezTo>
                    <a:lnTo>
                      <a:pt x="1150" y="1552"/>
                    </a:lnTo>
                    <a:cubicBezTo>
                      <a:pt x="1149" y="1541"/>
                      <a:pt x="1149" y="1531"/>
                      <a:pt x="1149" y="1520"/>
                    </a:cubicBezTo>
                    <a:cubicBezTo>
                      <a:pt x="1149" y="1520"/>
                      <a:pt x="1149" y="1520"/>
                      <a:pt x="1149" y="1550"/>
                    </a:cubicBezTo>
                    <a:cubicBezTo>
                      <a:pt x="1149" y="1550"/>
                      <a:pt x="1149" y="1520"/>
                      <a:pt x="1118" y="1490"/>
                    </a:cubicBezTo>
                    <a:cubicBezTo>
                      <a:pt x="1118" y="1504"/>
                      <a:pt x="1118" y="1544"/>
                      <a:pt x="1118" y="1581"/>
                    </a:cubicBezTo>
                    <a:cubicBezTo>
                      <a:pt x="1118" y="1550"/>
                      <a:pt x="1088" y="1550"/>
                      <a:pt x="1088" y="1550"/>
                    </a:cubicBezTo>
                    <a:cubicBezTo>
                      <a:pt x="1058" y="1550"/>
                      <a:pt x="1058" y="1550"/>
                      <a:pt x="1088" y="1581"/>
                    </a:cubicBezTo>
                    <a:cubicBezTo>
                      <a:pt x="1088" y="1611"/>
                      <a:pt x="1088" y="1642"/>
                      <a:pt x="1088" y="1642"/>
                    </a:cubicBezTo>
                    <a:cubicBezTo>
                      <a:pt x="1088" y="1642"/>
                      <a:pt x="1088" y="1672"/>
                      <a:pt x="1088" y="1702"/>
                    </a:cubicBezTo>
                    <a:cubicBezTo>
                      <a:pt x="1088" y="1702"/>
                      <a:pt x="1088" y="1672"/>
                      <a:pt x="1058" y="1642"/>
                    </a:cubicBezTo>
                    <a:cubicBezTo>
                      <a:pt x="1058" y="1581"/>
                      <a:pt x="1027" y="1550"/>
                      <a:pt x="997" y="1550"/>
                    </a:cubicBezTo>
                    <a:cubicBezTo>
                      <a:pt x="997" y="1550"/>
                      <a:pt x="997" y="1550"/>
                      <a:pt x="966" y="1520"/>
                    </a:cubicBezTo>
                    <a:cubicBezTo>
                      <a:pt x="966" y="1520"/>
                      <a:pt x="966" y="1520"/>
                      <a:pt x="966" y="1550"/>
                    </a:cubicBezTo>
                    <a:cubicBezTo>
                      <a:pt x="951" y="1535"/>
                      <a:pt x="944" y="1528"/>
                      <a:pt x="940" y="1528"/>
                    </a:cubicBezTo>
                    <a:cubicBezTo>
                      <a:pt x="936" y="1528"/>
                      <a:pt x="936" y="1535"/>
                      <a:pt x="936" y="1550"/>
                    </a:cubicBezTo>
                    <a:cubicBezTo>
                      <a:pt x="922" y="1523"/>
                      <a:pt x="915" y="1508"/>
                      <a:pt x="911" y="1508"/>
                    </a:cubicBezTo>
                    <a:cubicBezTo>
                      <a:pt x="906" y="1508"/>
                      <a:pt x="906" y="1531"/>
                      <a:pt x="906" y="1581"/>
                    </a:cubicBezTo>
                    <a:cubicBezTo>
                      <a:pt x="906" y="1581"/>
                      <a:pt x="906" y="1581"/>
                      <a:pt x="875" y="1550"/>
                    </a:cubicBezTo>
                    <a:cubicBezTo>
                      <a:pt x="875" y="1558"/>
                      <a:pt x="875" y="1568"/>
                      <a:pt x="875" y="1581"/>
                    </a:cubicBezTo>
                    <a:cubicBezTo>
                      <a:pt x="857" y="1545"/>
                      <a:pt x="850" y="1531"/>
                      <a:pt x="847" y="1531"/>
                    </a:cubicBezTo>
                    <a:cubicBezTo>
                      <a:pt x="845" y="1531"/>
                      <a:pt x="845" y="1538"/>
                      <a:pt x="845" y="1550"/>
                    </a:cubicBezTo>
                    <a:cubicBezTo>
                      <a:pt x="845" y="1586"/>
                      <a:pt x="834" y="1601"/>
                      <a:pt x="826" y="1601"/>
                    </a:cubicBezTo>
                    <a:cubicBezTo>
                      <a:pt x="820" y="1601"/>
                      <a:pt x="814" y="1593"/>
                      <a:pt x="814" y="1581"/>
                    </a:cubicBezTo>
                    <a:cubicBezTo>
                      <a:pt x="814" y="1566"/>
                      <a:pt x="814" y="1558"/>
                      <a:pt x="811" y="1558"/>
                    </a:cubicBezTo>
                    <a:cubicBezTo>
                      <a:pt x="807" y="1558"/>
                      <a:pt x="799" y="1566"/>
                      <a:pt x="784" y="1581"/>
                    </a:cubicBezTo>
                    <a:cubicBezTo>
                      <a:pt x="784" y="1581"/>
                      <a:pt x="784" y="1611"/>
                      <a:pt x="754" y="1642"/>
                    </a:cubicBezTo>
                    <a:cubicBezTo>
                      <a:pt x="784" y="1642"/>
                      <a:pt x="784" y="1672"/>
                      <a:pt x="754" y="1702"/>
                    </a:cubicBezTo>
                    <a:cubicBezTo>
                      <a:pt x="754" y="1682"/>
                      <a:pt x="754" y="1649"/>
                      <a:pt x="754" y="1611"/>
                    </a:cubicBezTo>
                    <a:lnTo>
                      <a:pt x="723" y="1550"/>
                    </a:lnTo>
                    <a:lnTo>
                      <a:pt x="723" y="1581"/>
                    </a:lnTo>
                    <a:cubicBezTo>
                      <a:pt x="705" y="1616"/>
                      <a:pt x="698" y="1631"/>
                      <a:pt x="695" y="1631"/>
                    </a:cubicBezTo>
                    <a:cubicBezTo>
                      <a:pt x="693" y="1631"/>
                      <a:pt x="693" y="1624"/>
                      <a:pt x="693" y="1611"/>
                    </a:cubicBezTo>
                    <a:cubicBezTo>
                      <a:pt x="693" y="1581"/>
                      <a:pt x="693" y="1550"/>
                      <a:pt x="693" y="1550"/>
                    </a:cubicBezTo>
                    <a:lnTo>
                      <a:pt x="662" y="1581"/>
                    </a:lnTo>
                    <a:cubicBezTo>
                      <a:pt x="662" y="1594"/>
                      <a:pt x="662" y="1604"/>
                      <a:pt x="662" y="1611"/>
                    </a:cubicBezTo>
                    <a:cubicBezTo>
                      <a:pt x="662" y="1596"/>
                      <a:pt x="662" y="1588"/>
                      <a:pt x="659" y="1588"/>
                    </a:cubicBezTo>
                    <a:cubicBezTo>
                      <a:pt x="655" y="1588"/>
                      <a:pt x="647" y="1596"/>
                      <a:pt x="632" y="1611"/>
                    </a:cubicBezTo>
                    <a:cubicBezTo>
                      <a:pt x="632" y="1581"/>
                      <a:pt x="632" y="1581"/>
                      <a:pt x="632" y="1550"/>
                    </a:cubicBezTo>
                    <a:cubicBezTo>
                      <a:pt x="632" y="1566"/>
                      <a:pt x="632" y="1573"/>
                      <a:pt x="628" y="1573"/>
                    </a:cubicBezTo>
                    <a:cubicBezTo>
                      <a:pt x="624" y="1573"/>
                      <a:pt x="617" y="1566"/>
                      <a:pt x="602" y="1550"/>
                    </a:cubicBezTo>
                    <a:cubicBezTo>
                      <a:pt x="602" y="1611"/>
                      <a:pt x="571" y="1642"/>
                      <a:pt x="602" y="1642"/>
                    </a:cubicBezTo>
                    <a:cubicBezTo>
                      <a:pt x="602" y="1642"/>
                      <a:pt x="602" y="1642"/>
                      <a:pt x="602" y="1672"/>
                    </a:cubicBezTo>
                    <a:lnTo>
                      <a:pt x="571" y="1672"/>
                    </a:lnTo>
                    <a:cubicBezTo>
                      <a:pt x="571" y="1672"/>
                      <a:pt x="571" y="1672"/>
                      <a:pt x="541" y="1702"/>
                    </a:cubicBezTo>
                    <a:cubicBezTo>
                      <a:pt x="516" y="1752"/>
                      <a:pt x="511" y="1802"/>
                      <a:pt x="511" y="1802"/>
                    </a:cubicBezTo>
                    <a:cubicBezTo>
                      <a:pt x="510" y="1802"/>
                      <a:pt x="510" y="1799"/>
                      <a:pt x="510" y="1794"/>
                    </a:cubicBezTo>
                    <a:lnTo>
                      <a:pt x="510" y="1824"/>
                    </a:lnTo>
                    <a:cubicBezTo>
                      <a:pt x="510" y="1889"/>
                      <a:pt x="510" y="1919"/>
                      <a:pt x="515" y="1919"/>
                    </a:cubicBezTo>
                    <a:cubicBezTo>
                      <a:pt x="519" y="1919"/>
                      <a:pt x="527" y="1897"/>
                      <a:pt x="541" y="1854"/>
                    </a:cubicBezTo>
                    <a:cubicBezTo>
                      <a:pt x="541" y="1885"/>
                      <a:pt x="541" y="1885"/>
                      <a:pt x="541" y="1885"/>
                    </a:cubicBezTo>
                    <a:cubicBezTo>
                      <a:pt x="541" y="1885"/>
                      <a:pt x="541" y="1885"/>
                      <a:pt x="541" y="1915"/>
                    </a:cubicBezTo>
                    <a:cubicBezTo>
                      <a:pt x="541" y="1946"/>
                      <a:pt x="541" y="1976"/>
                      <a:pt x="541" y="1976"/>
                    </a:cubicBezTo>
                    <a:cubicBezTo>
                      <a:pt x="541" y="1976"/>
                      <a:pt x="541" y="1976"/>
                      <a:pt x="571" y="1946"/>
                    </a:cubicBezTo>
                    <a:cubicBezTo>
                      <a:pt x="586" y="1915"/>
                      <a:pt x="594" y="1900"/>
                      <a:pt x="598" y="1900"/>
                    </a:cubicBezTo>
                    <a:cubicBezTo>
                      <a:pt x="602" y="1900"/>
                      <a:pt x="602" y="1915"/>
                      <a:pt x="602" y="1946"/>
                    </a:cubicBezTo>
                    <a:cubicBezTo>
                      <a:pt x="602" y="1946"/>
                      <a:pt x="602" y="1946"/>
                      <a:pt x="632" y="1976"/>
                    </a:cubicBezTo>
                    <a:cubicBezTo>
                      <a:pt x="632" y="1976"/>
                      <a:pt x="632" y="1946"/>
                      <a:pt x="632" y="1885"/>
                    </a:cubicBezTo>
                    <a:cubicBezTo>
                      <a:pt x="650" y="1849"/>
                      <a:pt x="657" y="1834"/>
                      <a:pt x="660" y="1834"/>
                    </a:cubicBezTo>
                    <a:cubicBezTo>
                      <a:pt x="662" y="1834"/>
                      <a:pt x="662" y="1842"/>
                      <a:pt x="662" y="1854"/>
                    </a:cubicBezTo>
                    <a:cubicBezTo>
                      <a:pt x="662" y="1885"/>
                      <a:pt x="662" y="1946"/>
                      <a:pt x="662" y="1946"/>
                    </a:cubicBezTo>
                    <a:cubicBezTo>
                      <a:pt x="632" y="1976"/>
                      <a:pt x="662" y="1976"/>
                      <a:pt x="662" y="1976"/>
                    </a:cubicBezTo>
                    <a:cubicBezTo>
                      <a:pt x="662" y="1976"/>
                      <a:pt x="693" y="1976"/>
                      <a:pt x="693" y="1946"/>
                    </a:cubicBezTo>
                    <a:cubicBezTo>
                      <a:pt x="693" y="1946"/>
                      <a:pt x="693" y="1946"/>
                      <a:pt x="693" y="1976"/>
                    </a:cubicBezTo>
                    <a:cubicBezTo>
                      <a:pt x="693" y="1976"/>
                      <a:pt x="693" y="1976"/>
                      <a:pt x="693" y="2006"/>
                    </a:cubicBezTo>
                    <a:cubicBezTo>
                      <a:pt x="698" y="2012"/>
                      <a:pt x="704" y="2014"/>
                      <a:pt x="709" y="2014"/>
                    </a:cubicBezTo>
                    <a:cubicBezTo>
                      <a:pt x="732" y="2014"/>
                      <a:pt x="748" y="1965"/>
                      <a:pt x="723" y="1915"/>
                    </a:cubicBezTo>
                    <a:cubicBezTo>
                      <a:pt x="754" y="1915"/>
                      <a:pt x="754" y="1885"/>
                      <a:pt x="754" y="1885"/>
                    </a:cubicBezTo>
                    <a:cubicBezTo>
                      <a:pt x="754" y="1894"/>
                      <a:pt x="754" y="1905"/>
                      <a:pt x="754" y="1915"/>
                    </a:cubicBezTo>
                    <a:cubicBezTo>
                      <a:pt x="754" y="1941"/>
                      <a:pt x="754" y="1961"/>
                      <a:pt x="754" y="1976"/>
                    </a:cubicBezTo>
                    <a:lnTo>
                      <a:pt x="754" y="1976"/>
                    </a:lnTo>
                    <a:cubicBezTo>
                      <a:pt x="754" y="1976"/>
                      <a:pt x="754" y="1976"/>
                      <a:pt x="754" y="1976"/>
                    </a:cubicBezTo>
                    <a:cubicBezTo>
                      <a:pt x="754" y="1980"/>
                      <a:pt x="754" y="1983"/>
                      <a:pt x="755" y="1986"/>
                    </a:cubicBezTo>
                    <a:lnTo>
                      <a:pt x="755" y="1986"/>
                    </a:lnTo>
                    <a:cubicBezTo>
                      <a:pt x="756" y="1996"/>
                      <a:pt x="757" y="2001"/>
                      <a:pt x="760" y="2001"/>
                    </a:cubicBezTo>
                    <a:cubicBezTo>
                      <a:pt x="761" y="2001"/>
                      <a:pt x="762" y="2000"/>
                      <a:pt x="763" y="1997"/>
                    </a:cubicBezTo>
                    <a:lnTo>
                      <a:pt x="763" y="1997"/>
                    </a:lnTo>
                    <a:cubicBezTo>
                      <a:pt x="765" y="1998"/>
                      <a:pt x="767" y="1999"/>
                      <a:pt x="769" y="1999"/>
                    </a:cubicBezTo>
                    <a:cubicBezTo>
                      <a:pt x="776" y="1999"/>
                      <a:pt x="784" y="1991"/>
                      <a:pt x="784" y="1976"/>
                    </a:cubicBezTo>
                    <a:cubicBezTo>
                      <a:pt x="784" y="1976"/>
                      <a:pt x="814" y="1915"/>
                      <a:pt x="814" y="1885"/>
                    </a:cubicBezTo>
                    <a:cubicBezTo>
                      <a:pt x="814" y="1915"/>
                      <a:pt x="822" y="1930"/>
                      <a:pt x="830" y="1930"/>
                    </a:cubicBezTo>
                    <a:cubicBezTo>
                      <a:pt x="837" y="1930"/>
                      <a:pt x="845" y="1915"/>
                      <a:pt x="845" y="1885"/>
                    </a:cubicBezTo>
                    <a:lnTo>
                      <a:pt x="845" y="1915"/>
                    </a:lnTo>
                    <a:cubicBezTo>
                      <a:pt x="845" y="1937"/>
                      <a:pt x="845" y="1958"/>
                      <a:pt x="856" y="1958"/>
                    </a:cubicBezTo>
                    <a:cubicBezTo>
                      <a:pt x="860" y="1958"/>
                      <a:pt x="866" y="1955"/>
                      <a:pt x="875" y="1946"/>
                    </a:cubicBezTo>
                    <a:cubicBezTo>
                      <a:pt x="906" y="1946"/>
                      <a:pt x="936" y="1946"/>
                      <a:pt x="936" y="1976"/>
                    </a:cubicBezTo>
                    <a:cubicBezTo>
                      <a:pt x="936" y="1990"/>
                      <a:pt x="938" y="1996"/>
                      <a:pt x="940" y="1996"/>
                    </a:cubicBezTo>
                    <a:cubicBezTo>
                      <a:pt x="948" y="1996"/>
                      <a:pt x="966" y="1931"/>
                      <a:pt x="966" y="1885"/>
                    </a:cubicBezTo>
                    <a:cubicBezTo>
                      <a:pt x="966" y="1915"/>
                      <a:pt x="966" y="1915"/>
                      <a:pt x="997" y="1915"/>
                    </a:cubicBezTo>
                    <a:cubicBezTo>
                      <a:pt x="997" y="1915"/>
                      <a:pt x="997" y="1915"/>
                      <a:pt x="1027" y="1946"/>
                    </a:cubicBezTo>
                    <a:cubicBezTo>
                      <a:pt x="1027" y="1922"/>
                      <a:pt x="1032" y="1912"/>
                      <a:pt x="1037" y="1912"/>
                    </a:cubicBezTo>
                    <a:cubicBezTo>
                      <a:pt x="1046" y="1912"/>
                      <a:pt x="1058" y="1938"/>
                      <a:pt x="1058" y="1976"/>
                    </a:cubicBezTo>
                    <a:cubicBezTo>
                      <a:pt x="1058" y="2006"/>
                      <a:pt x="1058" y="2006"/>
                      <a:pt x="1088" y="2006"/>
                    </a:cubicBezTo>
                    <a:cubicBezTo>
                      <a:pt x="1088" y="1976"/>
                      <a:pt x="1088" y="1976"/>
                      <a:pt x="1118" y="1976"/>
                    </a:cubicBezTo>
                    <a:cubicBezTo>
                      <a:pt x="1149" y="1976"/>
                      <a:pt x="1149" y="1976"/>
                      <a:pt x="1118" y="1915"/>
                    </a:cubicBezTo>
                    <a:cubicBezTo>
                      <a:pt x="1118" y="1854"/>
                      <a:pt x="1118" y="1824"/>
                      <a:pt x="1118" y="1824"/>
                    </a:cubicBezTo>
                    <a:cubicBezTo>
                      <a:pt x="1149" y="1824"/>
                      <a:pt x="1149" y="1824"/>
                      <a:pt x="1149" y="1854"/>
                    </a:cubicBezTo>
                    <a:cubicBezTo>
                      <a:pt x="1149" y="1854"/>
                      <a:pt x="1149" y="1885"/>
                      <a:pt x="1179" y="1885"/>
                    </a:cubicBezTo>
                    <a:cubicBezTo>
                      <a:pt x="1179" y="1885"/>
                      <a:pt x="1179" y="1885"/>
                      <a:pt x="1179" y="1915"/>
                    </a:cubicBezTo>
                    <a:cubicBezTo>
                      <a:pt x="1179" y="1915"/>
                      <a:pt x="1210" y="1946"/>
                      <a:pt x="1210" y="1946"/>
                    </a:cubicBezTo>
                    <a:cubicBezTo>
                      <a:pt x="1240" y="1946"/>
                      <a:pt x="1240" y="1946"/>
                      <a:pt x="1270" y="1976"/>
                    </a:cubicBezTo>
                    <a:cubicBezTo>
                      <a:pt x="1270" y="1976"/>
                      <a:pt x="1270" y="1976"/>
                      <a:pt x="1270" y="1946"/>
                    </a:cubicBezTo>
                    <a:cubicBezTo>
                      <a:pt x="1249" y="1924"/>
                      <a:pt x="1243" y="1903"/>
                      <a:pt x="1251" y="1903"/>
                    </a:cubicBezTo>
                    <a:cubicBezTo>
                      <a:pt x="1255" y="1903"/>
                      <a:pt x="1261" y="1906"/>
                      <a:pt x="1270" y="1915"/>
                    </a:cubicBezTo>
                    <a:cubicBezTo>
                      <a:pt x="1301" y="1915"/>
                      <a:pt x="1331" y="1885"/>
                      <a:pt x="1301" y="1854"/>
                    </a:cubicBezTo>
                    <a:lnTo>
                      <a:pt x="1301" y="1854"/>
                    </a:lnTo>
                    <a:cubicBezTo>
                      <a:pt x="1301" y="1855"/>
                      <a:pt x="1304" y="1858"/>
                      <a:pt x="1331" y="1885"/>
                    </a:cubicBezTo>
                    <a:cubicBezTo>
                      <a:pt x="1346" y="1915"/>
                      <a:pt x="1354" y="1930"/>
                      <a:pt x="1358" y="1930"/>
                    </a:cubicBezTo>
                    <a:cubicBezTo>
                      <a:pt x="1362" y="1930"/>
                      <a:pt x="1362" y="1915"/>
                      <a:pt x="1362" y="1885"/>
                    </a:cubicBezTo>
                    <a:cubicBezTo>
                      <a:pt x="1346" y="1870"/>
                      <a:pt x="1346" y="1862"/>
                      <a:pt x="1350" y="1862"/>
                    </a:cubicBezTo>
                    <a:lnTo>
                      <a:pt x="1350" y="1862"/>
                    </a:lnTo>
                    <a:cubicBezTo>
                      <a:pt x="1354" y="1862"/>
                      <a:pt x="1362" y="1870"/>
                      <a:pt x="1362" y="1885"/>
                    </a:cubicBezTo>
                    <a:cubicBezTo>
                      <a:pt x="1362" y="1885"/>
                      <a:pt x="1362" y="1885"/>
                      <a:pt x="1362" y="1854"/>
                    </a:cubicBezTo>
                    <a:cubicBezTo>
                      <a:pt x="1362" y="1824"/>
                      <a:pt x="1362" y="1824"/>
                      <a:pt x="1392" y="1824"/>
                    </a:cubicBezTo>
                    <a:cubicBezTo>
                      <a:pt x="1392" y="1854"/>
                      <a:pt x="1392" y="1854"/>
                      <a:pt x="1422" y="1854"/>
                    </a:cubicBezTo>
                    <a:cubicBezTo>
                      <a:pt x="1422" y="1833"/>
                      <a:pt x="1453" y="1811"/>
                      <a:pt x="1481" y="1811"/>
                    </a:cubicBezTo>
                    <a:cubicBezTo>
                      <a:pt x="1493" y="1811"/>
                      <a:pt x="1505" y="1815"/>
                      <a:pt x="1513" y="1824"/>
                    </a:cubicBezTo>
                    <a:cubicBezTo>
                      <a:pt x="1484" y="1795"/>
                      <a:pt x="1483" y="1794"/>
                      <a:pt x="1511" y="1794"/>
                    </a:cubicBezTo>
                    <a:lnTo>
                      <a:pt x="1511" y="1794"/>
                    </a:lnTo>
                    <a:cubicBezTo>
                      <a:pt x="1504" y="1785"/>
                      <a:pt x="1494" y="1775"/>
                      <a:pt x="1483" y="1763"/>
                    </a:cubicBezTo>
                    <a:cubicBezTo>
                      <a:pt x="1468" y="1733"/>
                      <a:pt x="1460" y="1718"/>
                      <a:pt x="1464" y="1718"/>
                    </a:cubicBezTo>
                    <a:lnTo>
                      <a:pt x="1464" y="1718"/>
                    </a:lnTo>
                    <a:cubicBezTo>
                      <a:pt x="1468" y="1718"/>
                      <a:pt x="1483" y="1733"/>
                      <a:pt x="1513" y="1763"/>
                    </a:cubicBezTo>
                    <a:cubicBezTo>
                      <a:pt x="1498" y="1733"/>
                      <a:pt x="1498" y="1718"/>
                      <a:pt x="1506" y="1718"/>
                    </a:cubicBezTo>
                    <a:lnTo>
                      <a:pt x="1506" y="1718"/>
                    </a:lnTo>
                    <a:cubicBezTo>
                      <a:pt x="1513" y="1718"/>
                      <a:pt x="1529" y="1733"/>
                      <a:pt x="1544" y="1763"/>
                    </a:cubicBezTo>
                    <a:cubicBezTo>
                      <a:pt x="1507" y="1690"/>
                      <a:pt x="1493" y="1649"/>
                      <a:pt x="1507" y="1649"/>
                    </a:cubicBezTo>
                    <a:cubicBezTo>
                      <a:pt x="1517" y="1649"/>
                      <a:pt x="1538" y="1666"/>
                      <a:pt x="1574" y="1702"/>
                    </a:cubicBezTo>
                    <a:cubicBezTo>
                      <a:pt x="1604" y="1763"/>
                      <a:pt x="1635" y="1793"/>
                      <a:pt x="1635" y="1794"/>
                    </a:cubicBezTo>
                    <a:lnTo>
                      <a:pt x="1635" y="1794"/>
                    </a:lnTo>
                    <a:cubicBezTo>
                      <a:pt x="1635" y="1793"/>
                      <a:pt x="1605" y="1763"/>
                      <a:pt x="1605" y="1733"/>
                    </a:cubicBezTo>
                    <a:cubicBezTo>
                      <a:pt x="1569" y="1697"/>
                      <a:pt x="1554" y="1682"/>
                      <a:pt x="1560" y="1682"/>
                    </a:cubicBezTo>
                    <a:lnTo>
                      <a:pt x="1560" y="1682"/>
                    </a:lnTo>
                    <a:cubicBezTo>
                      <a:pt x="1565" y="1682"/>
                      <a:pt x="1580" y="1690"/>
                      <a:pt x="1605" y="1702"/>
                    </a:cubicBezTo>
                    <a:cubicBezTo>
                      <a:pt x="1646" y="1744"/>
                      <a:pt x="1668" y="1760"/>
                      <a:pt x="1678" y="1760"/>
                    </a:cubicBezTo>
                    <a:cubicBezTo>
                      <a:pt x="1690" y="1760"/>
                      <a:pt x="1682" y="1736"/>
                      <a:pt x="1665" y="1702"/>
                    </a:cubicBezTo>
                    <a:cubicBezTo>
                      <a:pt x="1665" y="1669"/>
                      <a:pt x="1665" y="1645"/>
                      <a:pt x="1670" y="1645"/>
                    </a:cubicBezTo>
                    <a:cubicBezTo>
                      <a:pt x="1675" y="1645"/>
                      <a:pt x="1682" y="1661"/>
                      <a:pt x="1696" y="1702"/>
                    </a:cubicBezTo>
                    <a:cubicBezTo>
                      <a:pt x="1711" y="1733"/>
                      <a:pt x="1719" y="1748"/>
                      <a:pt x="1722" y="1748"/>
                    </a:cubicBezTo>
                    <a:cubicBezTo>
                      <a:pt x="1726" y="1748"/>
                      <a:pt x="1726" y="1733"/>
                      <a:pt x="1726" y="1702"/>
                    </a:cubicBezTo>
                    <a:lnTo>
                      <a:pt x="1757" y="1702"/>
                    </a:lnTo>
                    <a:cubicBezTo>
                      <a:pt x="1757" y="1702"/>
                      <a:pt x="1726" y="1672"/>
                      <a:pt x="1726" y="1642"/>
                    </a:cubicBezTo>
                    <a:lnTo>
                      <a:pt x="1726" y="1642"/>
                    </a:lnTo>
                    <a:cubicBezTo>
                      <a:pt x="1744" y="1659"/>
                      <a:pt x="1771" y="1677"/>
                      <a:pt x="1780" y="1677"/>
                    </a:cubicBezTo>
                    <a:cubicBezTo>
                      <a:pt x="1786" y="1677"/>
                      <a:pt x="1782" y="1667"/>
                      <a:pt x="1757" y="1642"/>
                    </a:cubicBezTo>
                    <a:lnTo>
                      <a:pt x="1787" y="1611"/>
                    </a:lnTo>
                    <a:cubicBezTo>
                      <a:pt x="1787" y="1611"/>
                      <a:pt x="1787" y="1611"/>
                      <a:pt x="1757" y="1581"/>
                    </a:cubicBezTo>
                    <a:cubicBezTo>
                      <a:pt x="1757" y="1572"/>
                      <a:pt x="1759" y="1568"/>
                      <a:pt x="1764" y="1568"/>
                    </a:cubicBezTo>
                    <a:cubicBezTo>
                      <a:pt x="1774" y="1568"/>
                      <a:pt x="1796" y="1590"/>
                      <a:pt x="1817" y="1611"/>
                    </a:cubicBezTo>
                    <a:cubicBezTo>
                      <a:pt x="1838" y="1611"/>
                      <a:pt x="1858" y="1625"/>
                      <a:pt x="1860" y="1625"/>
                    </a:cubicBezTo>
                    <a:cubicBezTo>
                      <a:pt x="1861" y="1625"/>
                      <a:pt x="1858" y="1621"/>
                      <a:pt x="1848" y="1611"/>
                    </a:cubicBezTo>
                    <a:cubicBezTo>
                      <a:pt x="1817" y="1581"/>
                      <a:pt x="1787" y="1550"/>
                      <a:pt x="1787" y="1520"/>
                    </a:cubicBezTo>
                    <a:lnTo>
                      <a:pt x="1787" y="1520"/>
                    </a:lnTo>
                    <a:cubicBezTo>
                      <a:pt x="1795" y="1528"/>
                      <a:pt x="1806" y="1539"/>
                      <a:pt x="1817" y="1550"/>
                    </a:cubicBezTo>
                    <a:cubicBezTo>
                      <a:pt x="1848" y="1550"/>
                      <a:pt x="1848" y="1550"/>
                      <a:pt x="1878" y="1581"/>
                    </a:cubicBezTo>
                    <a:cubicBezTo>
                      <a:pt x="1878" y="1581"/>
                      <a:pt x="1878" y="1550"/>
                      <a:pt x="1848" y="1520"/>
                    </a:cubicBezTo>
                    <a:cubicBezTo>
                      <a:pt x="1817" y="1520"/>
                      <a:pt x="1848" y="1490"/>
                      <a:pt x="1878" y="1490"/>
                    </a:cubicBezTo>
                    <a:lnTo>
                      <a:pt x="1909" y="1490"/>
                    </a:lnTo>
                    <a:cubicBezTo>
                      <a:pt x="1909" y="1459"/>
                      <a:pt x="1878" y="1459"/>
                      <a:pt x="1878" y="1429"/>
                    </a:cubicBezTo>
                    <a:cubicBezTo>
                      <a:pt x="1878" y="1429"/>
                      <a:pt x="1878" y="1429"/>
                      <a:pt x="1848" y="1398"/>
                    </a:cubicBezTo>
                    <a:cubicBezTo>
                      <a:pt x="1848" y="1398"/>
                      <a:pt x="1817" y="1368"/>
                      <a:pt x="1817" y="1368"/>
                    </a:cubicBezTo>
                    <a:lnTo>
                      <a:pt x="1817" y="1368"/>
                    </a:lnTo>
                    <a:cubicBezTo>
                      <a:pt x="1817" y="1368"/>
                      <a:pt x="1848" y="1368"/>
                      <a:pt x="1848" y="1398"/>
                    </a:cubicBezTo>
                    <a:cubicBezTo>
                      <a:pt x="1878" y="1398"/>
                      <a:pt x="1878" y="1398"/>
                      <a:pt x="1909" y="1429"/>
                    </a:cubicBezTo>
                    <a:cubicBezTo>
                      <a:pt x="1873" y="1393"/>
                      <a:pt x="1858" y="1379"/>
                      <a:pt x="1864" y="1379"/>
                    </a:cubicBezTo>
                    <a:lnTo>
                      <a:pt x="1864" y="1379"/>
                    </a:lnTo>
                    <a:cubicBezTo>
                      <a:pt x="1869" y="1379"/>
                      <a:pt x="1883" y="1386"/>
                      <a:pt x="1909" y="1398"/>
                    </a:cubicBezTo>
                    <a:cubicBezTo>
                      <a:pt x="1939" y="1398"/>
                      <a:pt x="1939" y="1398"/>
                      <a:pt x="1909" y="1368"/>
                    </a:cubicBezTo>
                    <a:cubicBezTo>
                      <a:pt x="1887" y="1347"/>
                      <a:pt x="1866" y="1325"/>
                      <a:pt x="1876" y="1325"/>
                    </a:cubicBezTo>
                    <a:cubicBezTo>
                      <a:pt x="1881" y="1325"/>
                      <a:pt x="1891" y="1329"/>
                      <a:pt x="1909" y="1338"/>
                    </a:cubicBezTo>
                    <a:cubicBezTo>
                      <a:pt x="1909" y="1338"/>
                      <a:pt x="1909" y="1338"/>
                      <a:pt x="1878" y="1307"/>
                    </a:cubicBezTo>
                    <a:lnTo>
                      <a:pt x="1878" y="1307"/>
                    </a:lnTo>
                    <a:cubicBezTo>
                      <a:pt x="1903" y="1320"/>
                      <a:pt x="1923" y="1327"/>
                      <a:pt x="1934" y="1327"/>
                    </a:cubicBezTo>
                    <a:cubicBezTo>
                      <a:pt x="1949" y="1327"/>
                      <a:pt x="1944" y="1313"/>
                      <a:pt x="1909" y="1277"/>
                    </a:cubicBezTo>
                    <a:cubicBezTo>
                      <a:pt x="1939" y="1277"/>
                      <a:pt x="2000" y="1247"/>
                      <a:pt x="1909" y="1247"/>
                    </a:cubicBezTo>
                    <a:lnTo>
                      <a:pt x="1939" y="1216"/>
                    </a:lnTo>
                    <a:cubicBezTo>
                      <a:pt x="1969" y="1216"/>
                      <a:pt x="1969" y="1216"/>
                      <a:pt x="1939" y="1186"/>
                    </a:cubicBezTo>
                    <a:cubicBezTo>
                      <a:pt x="1909" y="1155"/>
                      <a:pt x="1909" y="1155"/>
                      <a:pt x="1909" y="1155"/>
                    </a:cubicBezTo>
                    <a:lnTo>
                      <a:pt x="2000" y="1155"/>
                    </a:lnTo>
                    <a:cubicBezTo>
                      <a:pt x="1995" y="1154"/>
                      <a:pt x="1991" y="1152"/>
                      <a:pt x="1987" y="1151"/>
                    </a:cubicBezTo>
                    <a:lnTo>
                      <a:pt x="1987" y="1151"/>
                    </a:lnTo>
                    <a:cubicBezTo>
                      <a:pt x="2000" y="1142"/>
                      <a:pt x="2000" y="1125"/>
                      <a:pt x="2000" y="1125"/>
                    </a:cubicBezTo>
                    <a:cubicBezTo>
                      <a:pt x="2000" y="1125"/>
                      <a:pt x="2000" y="1125"/>
                      <a:pt x="2000" y="1095"/>
                    </a:cubicBezTo>
                    <a:lnTo>
                      <a:pt x="1969" y="1095"/>
                    </a:lnTo>
                    <a:cubicBezTo>
                      <a:pt x="1939" y="1095"/>
                      <a:pt x="1909" y="1064"/>
                      <a:pt x="1909" y="1064"/>
                    </a:cubicBezTo>
                    <a:cubicBezTo>
                      <a:pt x="1929" y="1064"/>
                      <a:pt x="1949" y="1078"/>
                      <a:pt x="1960" y="1078"/>
                    </a:cubicBezTo>
                    <a:cubicBezTo>
                      <a:pt x="1966" y="1078"/>
                      <a:pt x="1969" y="1074"/>
                      <a:pt x="1969" y="1064"/>
                    </a:cubicBezTo>
                    <a:lnTo>
                      <a:pt x="2000" y="1064"/>
                    </a:lnTo>
                    <a:cubicBezTo>
                      <a:pt x="2020" y="1074"/>
                      <a:pt x="2034" y="1078"/>
                      <a:pt x="2041" y="1078"/>
                    </a:cubicBezTo>
                    <a:cubicBezTo>
                      <a:pt x="2057" y="1078"/>
                      <a:pt x="2050" y="1064"/>
                      <a:pt x="2030" y="1064"/>
                    </a:cubicBezTo>
                    <a:cubicBezTo>
                      <a:pt x="1939" y="1034"/>
                      <a:pt x="1969" y="1034"/>
                      <a:pt x="2030" y="1034"/>
                    </a:cubicBezTo>
                    <a:cubicBezTo>
                      <a:pt x="2091" y="1034"/>
                      <a:pt x="2030" y="1003"/>
                      <a:pt x="1939" y="1003"/>
                    </a:cubicBezTo>
                    <a:cubicBezTo>
                      <a:pt x="2061" y="1003"/>
                      <a:pt x="2061" y="1003"/>
                      <a:pt x="2000" y="973"/>
                    </a:cubicBezTo>
                    <a:cubicBezTo>
                      <a:pt x="2030" y="973"/>
                      <a:pt x="2030" y="973"/>
                      <a:pt x="2030" y="943"/>
                    </a:cubicBezTo>
                    <a:cubicBezTo>
                      <a:pt x="2030" y="912"/>
                      <a:pt x="2030" y="912"/>
                      <a:pt x="2000" y="912"/>
                    </a:cubicBezTo>
                    <a:lnTo>
                      <a:pt x="2000" y="882"/>
                    </a:lnTo>
                    <a:cubicBezTo>
                      <a:pt x="2030" y="882"/>
                      <a:pt x="2030" y="851"/>
                      <a:pt x="2030" y="791"/>
                    </a:cubicBezTo>
                    <a:cubicBezTo>
                      <a:pt x="2030" y="730"/>
                      <a:pt x="2030" y="730"/>
                      <a:pt x="1969" y="730"/>
                    </a:cubicBezTo>
                    <a:cubicBezTo>
                      <a:pt x="1939" y="740"/>
                      <a:pt x="1919" y="743"/>
                      <a:pt x="1909" y="743"/>
                    </a:cubicBezTo>
                    <a:cubicBezTo>
                      <a:pt x="1888" y="743"/>
                      <a:pt x="1909" y="730"/>
                      <a:pt x="1969" y="730"/>
                    </a:cubicBezTo>
                    <a:cubicBezTo>
                      <a:pt x="2000" y="730"/>
                      <a:pt x="2030" y="699"/>
                      <a:pt x="2000" y="699"/>
                    </a:cubicBezTo>
                    <a:lnTo>
                      <a:pt x="2030" y="699"/>
                    </a:lnTo>
                    <a:cubicBezTo>
                      <a:pt x="2066" y="664"/>
                      <a:pt x="2060" y="649"/>
                      <a:pt x="2042" y="649"/>
                    </a:cubicBezTo>
                    <a:cubicBezTo>
                      <a:pt x="2030" y="649"/>
                      <a:pt x="2012" y="656"/>
                      <a:pt x="2000" y="669"/>
                    </a:cubicBezTo>
                    <a:cubicBezTo>
                      <a:pt x="1939" y="669"/>
                      <a:pt x="1969" y="669"/>
                      <a:pt x="2000" y="639"/>
                    </a:cubicBezTo>
                    <a:cubicBezTo>
                      <a:pt x="2005" y="639"/>
                      <a:pt x="2011" y="638"/>
                      <a:pt x="2016" y="636"/>
                    </a:cubicBezTo>
                    <a:lnTo>
                      <a:pt x="2016" y="636"/>
                    </a:lnTo>
                    <a:cubicBezTo>
                      <a:pt x="2020" y="638"/>
                      <a:pt x="2025" y="639"/>
                      <a:pt x="2030" y="639"/>
                    </a:cubicBezTo>
                    <a:cubicBezTo>
                      <a:pt x="2040" y="628"/>
                      <a:pt x="2044" y="625"/>
                      <a:pt x="2043" y="625"/>
                    </a:cubicBezTo>
                    <a:lnTo>
                      <a:pt x="2043" y="625"/>
                    </a:lnTo>
                    <a:cubicBezTo>
                      <a:pt x="2041" y="625"/>
                      <a:pt x="2030" y="632"/>
                      <a:pt x="2016" y="636"/>
                    </a:cubicBezTo>
                    <a:lnTo>
                      <a:pt x="2016" y="636"/>
                    </a:lnTo>
                    <a:cubicBezTo>
                      <a:pt x="1992" y="629"/>
                      <a:pt x="1979" y="603"/>
                      <a:pt x="2030" y="578"/>
                    </a:cubicBezTo>
                    <a:cubicBezTo>
                      <a:pt x="2000" y="578"/>
                      <a:pt x="1969" y="578"/>
                      <a:pt x="1969" y="547"/>
                    </a:cubicBezTo>
                    <a:cubicBezTo>
                      <a:pt x="1969" y="547"/>
                      <a:pt x="1969" y="517"/>
                      <a:pt x="2000" y="517"/>
                    </a:cubicBezTo>
                    <a:cubicBezTo>
                      <a:pt x="2030" y="517"/>
                      <a:pt x="2030" y="487"/>
                      <a:pt x="2000" y="487"/>
                    </a:cubicBezTo>
                    <a:cubicBezTo>
                      <a:pt x="2000" y="487"/>
                      <a:pt x="1909" y="517"/>
                      <a:pt x="1909" y="517"/>
                    </a:cubicBezTo>
                    <a:cubicBezTo>
                      <a:pt x="1888" y="517"/>
                      <a:pt x="1868" y="531"/>
                      <a:pt x="1857" y="531"/>
                    </a:cubicBezTo>
                    <a:cubicBezTo>
                      <a:pt x="1851" y="531"/>
                      <a:pt x="1848" y="527"/>
                      <a:pt x="1848" y="517"/>
                    </a:cubicBezTo>
                    <a:lnTo>
                      <a:pt x="1878" y="517"/>
                    </a:lnTo>
                    <a:lnTo>
                      <a:pt x="1939" y="487"/>
                    </a:lnTo>
                    <a:lnTo>
                      <a:pt x="1909" y="487"/>
                    </a:lnTo>
                    <a:cubicBezTo>
                      <a:pt x="1939" y="456"/>
                      <a:pt x="1939" y="456"/>
                      <a:pt x="1939" y="456"/>
                    </a:cubicBezTo>
                    <a:cubicBezTo>
                      <a:pt x="1909" y="426"/>
                      <a:pt x="1909" y="426"/>
                      <a:pt x="1878" y="426"/>
                    </a:cubicBezTo>
                    <a:cubicBezTo>
                      <a:pt x="1921" y="404"/>
                      <a:pt x="1919" y="383"/>
                      <a:pt x="1892" y="383"/>
                    </a:cubicBezTo>
                    <a:cubicBezTo>
                      <a:pt x="1881" y="383"/>
                      <a:pt x="1866" y="387"/>
                      <a:pt x="1848" y="395"/>
                    </a:cubicBezTo>
                    <a:cubicBezTo>
                      <a:pt x="1817" y="395"/>
                      <a:pt x="1817" y="395"/>
                      <a:pt x="1848" y="365"/>
                    </a:cubicBezTo>
                    <a:lnTo>
                      <a:pt x="1848" y="365"/>
                    </a:lnTo>
                    <a:cubicBezTo>
                      <a:pt x="1839" y="374"/>
                      <a:pt x="1833" y="378"/>
                      <a:pt x="1829" y="378"/>
                    </a:cubicBezTo>
                    <a:cubicBezTo>
                      <a:pt x="1820" y="378"/>
                      <a:pt x="1826" y="356"/>
                      <a:pt x="1848" y="335"/>
                    </a:cubicBezTo>
                    <a:cubicBezTo>
                      <a:pt x="1861" y="322"/>
                      <a:pt x="1871" y="312"/>
                      <a:pt x="1878" y="304"/>
                    </a:cubicBezTo>
                    <a:lnTo>
                      <a:pt x="1878" y="304"/>
                    </a:lnTo>
                    <a:cubicBezTo>
                      <a:pt x="1817" y="304"/>
                      <a:pt x="1817" y="304"/>
                      <a:pt x="1817" y="274"/>
                    </a:cubicBezTo>
                    <a:cubicBezTo>
                      <a:pt x="1787" y="304"/>
                      <a:pt x="1787" y="304"/>
                      <a:pt x="1757" y="335"/>
                    </a:cubicBezTo>
                    <a:cubicBezTo>
                      <a:pt x="1726" y="335"/>
                      <a:pt x="1696" y="365"/>
                      <a:pt x="1696" y="365"/>
                    </a:cubicBezTo>
                    <a:cubicBezTo>
                      <a:pt x="1726" y="335"/>
                      <a:pt x="1726" y="335"/>
                      <a:pt x="1757" y="304"/>
                    </a:cubicBezTo>
                    <a:cubicBezTo>
                      <a:pt x="1757" y="274"/>
                      <a:pt x="1757" y="274"/>
                      <a:pt x="1757" y="274"/>
                    </a:cubicBezTo>
                    <a:lnTo>
                      <a:pt x="1726" y="243"/>
                    </a:lnTo>
                    <a:lnTo>
                      <a:pt x="1696" y="243"/>
                    </a:lnTo>
                    <a:cubicBezTo>
                      <a:pt x="1717" y="222"/>
                      <a:pt x="1694" y="187"/>
                      <a:pt x="1668" y="187"/>
                    </a:cubicBezTo>
                    <a:cubicBezTo>
                      <a:pt x="1657" y="187"/>
                      <a:pt x="1645" y="194"/>
                      <a:pt x="1635" y="213"/>
                    </a:cubicBezTo>
                    <a:cubicBezTo>
                      <a:pt x="1635" y="183"/>
                      <a:pt x="1635" y="183"/>
                      <a:pt x="1635" y="183"/>
                    </a:cubicBezTo>
                    <a:cubicBezTo>
                      <a:pt x="1665" y="152"/>
                      <a:pt x="1665" y="152"/>
                      <a:pt x="1635" y="122"/>
                    </a:cubicBezTo>
                    <a:cubicBezTo>
                      <a:pt x="1635" y="122"/>
                      <a:pt x="1622" y="135"/>
                      <a:pt x="1604" y="135"/>
                    </a:cubicBezTo>
                    <a:cubicBezTo>
                      <a:pt x="1595" y="135"/>
                      <a:pt x="1584" y="132"/>
                      <a:pt x="1574" y="122"/>
                    </a:cubicBezTo>
                    <a:cubicBezTo>
                      <a:pt x="1544" y="122"/>
                      <a:pt x="1544" y="122"/>
                      <a:pt x="1513" y="152"/>
                    </a:cubicBezTo>
                    <a:cubicBezTo>
                      <a:pt x="1513" y="152"/>
                      <a:pt x="1514" y="152"/>
                      <a:pt x="1544" y="122"/>
                    </a:cubicBezTo>
                    <a:cubicBezTo>
                      <a:pt x="1544" y="91"/>
                      <a:pt x="1544" y="91"/>
                      <a:pt x="1544" y="61"/>
                    </a:cubicBezTo>
                    <a:cubicBezTo>
                      <a:pt x="1544" y="61"/>
                      <a:pt x="1513" y="91"/>
                      <a:pt x="1513" y="122"/>
                    </a:cubicBezTo>
                    <a:cubicBezTo>
                      <a:pt x="1498" y="137"/>
                      <a:pt x="1491" y="145"/>
                      <a:pt x="1487" y="145"/>
                    </a:cubicBezTo>
                    <a:cubicBezTo>
                      <a:pt x="1483" y="145"/>
                      <a:pt x="1483" y="137"/>
                      <a:pt x="1483" y="122"/>
                    </a:cubicBezTo>
                    <a:cubicBezTo>
                      <a:pt x="1483" y="107"/>
                      <a:pt x="1475" y="99"/>
                      <a:pt x="1464" y="99"/>
                    </a:cubicBezTo>
                    <a:cubicBezTo>
                      <a:pt x="1453" y="99"/>
                      <a:pt x="1438" y="107"/>
                      <a:pt x="1422" y="122"/>
                    </a:cubicBezTo>
                    <a:cubicBezTo>
                      <a:pt x="1422" y="91"/>
                      <a:pt x="1422" y="91"/>
                      <a:pt x="1422" y="61"/>
                    </a:cubicBezTo>
                    <a:cubicBezTo>
                      <a:pt x="1422" y="44"/>
                      <a:pt x="1422" y="26"/>
                      <a:pt x="1416" y="26"/>
                    </a:cubicBezTo>
                    <a:cubicBezTo>
                      <a:pt x="1412" y="26"/>
                      <a:pt x="1405" y="35"/>
                      <a:pt x="1392" y="61"/>
                    </a:cubicBezTo>
                    <a:cubicBezTo>
                      <a:pt x="1392" y="61"/>
                      <a:pt x="1392" y="61"/>
                      <a:pt x="1392" y="31"/>
                    </a:cubicBezTo>
                    <a:cubicBezTo>
                      <a:pt x="1379" y="43"/>
                      <a:pt x="1367" y="51"/>
                      <a:pt x="1356" y="51"/>
                    </a:cubicBezTo>
                    <a:cubicBezTo>
                      <a:pt x="1342" y="51"/>
                      <a:pt x="1331" y="36"/>
                      <a:pt x="1331" y="0"/>
                    </a:cubicBezTo>
                    <a:close/>
                    <a:moveTo>
                      <a:pt x="541" y="2219"/>
                    </a:moveTo>
                    <a:cubicBezTo>
                      <a:pt x="541" y="2219"/>
                      <a:pt x="541" y="2250"/>
                      <a:pt x="541" y="2280"/>
                    </a:cubicBezTo>
                    <a:cubicBezTo>
                      <a:pt x="541" y="2280"/>
                      <a:pt x="541" y="2250"/>
                      <a:pt x="571" y="22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5"/>
              <p:cNvSpPr/>
              <p:nvPr/>
            </p:nvSpPr>
            <p:spPr>
              <a:xfrm>
                <a:off x="6176150" y="2015375"/>
                <a:ext cx="62650" cy="57900"/>
              </a:xfrm>
              <a:custGeom>
                <a:avLst/>
                <a:gdLst/>
                <a:ahLst/>
                <a:cxnLst/>
                <a:rect l="l" t="t" r="r" b="b"/>
                <a:pathLst>
                  <a:path w="2506" h="2316" extrusionOk="0">
                    <a:moveTo>
                      <a:pt x="943" y="158"/>
                    </a:moveTo>
                    <a:lnTo>
                      <a:pt x="943" y="158"/>
                    </a:lnTo>
                    <a:cubicBezTo>
                      <a:pt x="958" y="173"/>
                      <a:pt x="958" y="180"/>
                      <a:pt x="955" y="180"/>
                    </a:cubicBezTo>
                    <a:cubicBezTo>
                      <a:pt x="951" y="180"/>
                      <a:pt x="943" y="173"/>
                      <a:pt x="943" y="158"/>
                    </a:cubicBezTo>
                    <a:close/>
                    <a:moveTo>
                      <a:pt x="1430" y="158"/>
                    </a:moveTo>
                    <a:cubicBezTo>
                      <a:pt x="1430" y="188"/>
                      <a:pt x="1430" y="218"/>
                      <a:pt x="1399" y="218"/>
                    </a:cubicBezTo>
                    <a:cubicBezTo>
                      <a:pt x="1399" y="218"/>
                      <a:pt x="1399" y="218"/>
                      <a:pt x="1399" y="188"/>
                    </a:cubicBezTo>
                    <a:cubicBezTo>
                      <a:pt x="1429" y="158"/>
                      <a:pt x="1430" y="158"/>
                      <a:pt x="1430" y="158"/>
                    </a:cubicBezTo>
                    <a:close/>
                    <a:moveTo>
                      <a:pt x="1186" y="158"/>
                    </a:moveTo>
                    <a:cubicBezTo>
                      <a:pt x="1186" y="188"/>
                      <a:pt x="1186" y="249"/>
                      <a:pt x="1186" y="249"/>
                    </a:cubicBezTo>
                    <a:cubicBezTo>
                      <a:pt x="1186" y="188"/>
                      <a:pt x="1156" y="158"/>
                      <a:pt x="1186" y="158"/>
                    </a:cubicBezTo>
                    <a:close/>
                    <a:moveTo>
                      <a:pt x="1794" y="431"/>
                    </a:moveTo>
                    <a:lnTo>
                      <a:pt x="1764" y="462"/>
                    </a:lnTo>
                    <a:lnTo>
                      <a:pt x="1734" y="462"/>
                    </a:lnTo>
                    <a:cubicBezTo>
                      <a:pt x="1764" y="431"/>
                      <a:pt x="1764" y="431"/>
                      <a:pt x="1794" y="431"/>
                    </a:cubicBezTo>
                    <a:close/>
                    <a:moveTo>
                      <a:pt x="518" y="462"/>
                    </a:moveTo>
                    <a:lnTo>
                      <a:pt x="548" y="492"/>
                    </a:lnTo>
                    <a:lnTo>
                      <a:pt x="518" y="492"/>
                    </a:lnTo>
                    <a:lnTo>
                      <a:pt x="518" y="462"/>
                    </a:lnTo>
                    <a:close/>
                    <a:moveTo>
                      <a:pt x="575" y="439"/>
                    </a:moveTo>
                    <a:cubicBezTo>
                      <a:pt x="578" y="439"/>
                      <a:pt x="578" y="446"/>
                      <a:pt x="578" y="462"/>
                    </a:cubicBezTo>
                    <a:cubicBezTo>
                      <a:pt x="609" y="492"/>
                      <a:pt x="609" y="492"/>
                      <a:pt x="578" y="492"/>
                    </a:cubicBezTo>
                    <a:cubicBezTo>
                      <a:pt x="548" y="462"/>
                      <a:pt x="548" y="462"/>
                      <a:pt x="548" y="462"/>
                    </a:cubicBezTo>
                    <a:cubicBezTo>
                      <a:pt x="563" y="446"/>
                      <a:pt x="571" y="439"/>
                      <a:pt x="575" y="439"/>
                    </a:cubicBezTo>
                    <a:close/>
                    <a:moveTo>
                      <a:pt x="1034" y="462"/>
                    </a:moveTo>
                    <a:cubicBezTo>
                      <a:pt x="1034" y="492"/>
                      <a:pt x="1034" y="492"/>
                      <a:pt x="1065" y="492"/>
                    </a:cubicBezTo>
                    <a:lnTo>
                      <a:pt x="1034" y="462"/>
                    </a:lnTo>
                    <a:close/>
                    <a:moveTo>
                      <a:pt x="761" y="522"/>
                    </a:moveTo>
                    <a:lnTo>
                      <a:pt x="791" y="553"/>
                    </a:lnTo>
                    <a:cubicBezTo>
                      <a:pt x="791" y="583"/>
                      <a:pt x="791" y="583"/>
                      <a:pt x="791" y="583"/>
                    </a:cubicBezTo>
                    <a:cubicBezTo>
                      <a:pt x="791" y="583"/>
                      <a:pt x="791" y="583"/>
                      <a:pt x="761" y="553"/>
                    </a:cubicBezTo>
                    <a:cubicBezTo>
                      <a:pt x="761" y="553"/>
                      <a:pt x="761" y="522"/>
                      <a:pt x="761" y="522"/>
                    </a:cubicBezTo>
                    <a:close/>
                    <a:moveTo>
                      <a:pt x="1946" y="553"/>
                    </a:moveTo>
                    <a:cubicBezTo>
                      <a:pt x="1945" y="553"/>
                      <a:pt x="1885" y="583"/>
                      <a:pt x="1855" y="614"/>
                    </a:cubicBezTo>
                    <a:cubicBezTo>
                      <a:pt x="1825" y="614"/>
                      <a:pt x="1825" y="614"/>
                      <a:pt x="1855" y="583"/>
                    </a:cubicBezTo>
                    <a:cubicBezTo>
                      <a:pt x="1885" y="583"/>
                      <a:pt x="1945" y="553"/>
                      <a:pt x="1946" y="553"/>
                    </a:cubicBezTo>
                    <a:close/>
                    <a:moveTo>
                      <a:pt x="1642" y="614"/>
                    </a:moveTo>
                    <a:lnTo>
                      <a:pt x="1642" y="614"/>
                    </a:lnTo>
                    <a:cubicBezTo>
                      <a:pt x="1642" y="614"/>
                      <a:pt x="1625" y="614"/>
                      <a:pt x="1617" y="627"/>
                    </a:cubicBezTo>
                    <a:lnTo>
                      <a:pt x="1617" y="627"/>
                    </a:lnTo>
                    <a:cubicBezTo>
                      <a:pt x="1624" y="623"/>
                      <a:pt x="1632" y="619"/>
                      <a:pt x="1642" y="614"/>
                    </a:cubicBezTo>
                    <a:close/>
                    <a:moveTo>
                      <a:pt x="1617" y="627"/>
                    </a:moveTo>
                    <a:lnTo>
                      <a:pt x="1617" y="627"/>
                    </a:lnTo>
                    <a:cubicBezTo>
                      <a:pt x="1582" y="644"/>
                      <a:pt x="1587" y="644"/>
                      <a:pt x="1612" y="644"/>
                    </a:cubicBezTo>
                    <a:cubicBezTo>
                      <a:pt x="1612" y="636"/>
                      <a:pt x="1614" y="631"/>
                      <a:pt x="1617" y="627"/>
                    </a:cubicBezTo>
                    <a:close/>
                    <a:moveTo>
                      <a:pt x="187" y="661"/>
                    </a:moveTo>
                    <a:cubicBezTo>
                      <a:pt x="173" y="661"/>
                      <a:pt x="173" y="674"/>
                      <a:pt x="214" y="674"/>
                    </a:cubicBezTo>
                    <a:cubicBezTo>
                      <a:pt x="204" y="664"/>
                      <a:pt x="193" y="661"/>
                      <a:pt x="187" y="661"/>
                    </a:cubicBezTo>
                    <a:close/>
                    <a:moveTo>
                      <a:pt x="713" y="657"/>
                    </a:moveTo>
                    <a:cubicBezTo>
                      <a:pt x="721" y="666"/>
                      <a:pt x="727" y="673"/>
                      <a:pt x="731" y="679"/>
                    </a:cubicBezTo>
                    <a:lnTo>
                      <a:pt x="731" y="679"/>
                    </a:lnTo>
                    <a:cubicBezTo>
                      <a:pt x="731" y="678"/>
                      <a:pt x="730" y="676"/>
                      <a:pt x="730" y="674"/>
                    </a:cubicBezTo>
                    <a:cubicBezTo>
                      <a:pt x="723" y="667"/>
                      <a:pt x="717" y="661"/>
                      <a:pt x="713" y="657"/>
                    </a:cubicBezTo>
                    <a:close/>
                    <a:moveTo>
                      <a:pt x="731" y="679"/>
                    </a:moveTo>
                    <a:lnTo>
                      <a:pt x="731" y="679"/>
                    </a:lnTo>
                    <a:cubicBezTo>
                      <a:pt x="732" y="689"/>
                      <a:pt x="736" y="694"/>
                      <a:pt x="737" y="694"/>
                    </a:cubicBezTo>
                    <a:cubicBezTo>
                      <a:pt x="739" y="694"/>
                      <a:pt x="738" y="690"/>
                      <a:pt x="731" y="679"/>
                    </a:cubicBezTo>
                    <a:close/>
                    <a:moveTo>
                      <a:pt x="123" y="887"/>
                    </a:moveTo>
                    <a:cubicBezTo>
                      <a:pt x="123" y="918"/>
                      <a:pt x="153" y="918"/>
                      <a:pt x="183" y="918"/>
                    </a:cubicBezTo>
                    <a:cubicBezTo>
                      <a:pt x="153" y="887"/>
                      <a:pt x="123" y="887"/>
                      <a:pt x="123" y="887"/>
                    </a:cubicBezTo>
                    <a:close/>
                    <a:moveTo>
                      <a:pt x="275" y="978"/>
                    </a:moveTo>
                    <a:cubicBezTo>
                      <a:pt x="275" y="978"/>
                      <a:pt x="335" y="1009"/>
                      <a:pt x="366" y="1009"/>
                    </a:cubicBezTo>
                    <a:cubicBezTo>
                      <a:pt x="366" y="1024"/>
                      <a:pt x="366" y="1032"/>
                      <a:pt x="362" y="1032"/>
                    </a:cubicBezTo>
                    <a:cubicBezTo>
                      <a:pt x="358" y="1032"/>
                      <a:pt x="350" y="1024"/>
                      <a:pt x="335" y="1009"/>
                    </a:cubicBezTo>
                    <a:cubicBezTo>
                      <a:pt x="305" y="1009"/>
                      <a:pt x="275" y="978"/>
                      <a:pt x="275" y="978"/>
                    </a:cubicBezTo>
                    <a:close/>
                    <a:moveTo>
                      <a:pt x="1430" y="1100"/>
                    </a:moveTo>
                    <a:cubicBezTo>
                      <a:pt x="1430" y="1100"/>
                      <a:pt x="1430" y="1100"/>
                      <a:pt x="1460" y="1130"/>
                    </a:cubicBezTo>
                    <a:cubicBezTo>
                      <a:pt x="1460" y="1130"/>
                      <a:pt x="1460" y="1100"/>
                      <a:pt x="1460" y="1100"/>
                    </a:cubicBezTo>
                    <a:close/>
                    <a:moveTo>
                      <a:pt x="1825" y="1100"/>
                    </a:moveTo>
                    <a:cubicBezTo>
                      <a:pt x="1855" y="1100"/>
                      <a:pt x="1885" y="1130"/>
                      <a:pt x="1885" y="1130"/>
                    </a:cubicBezTo>
                    <a:lnTo>
                      <a:pt x="1855" y="1130"/>
                    </a:lnTo>
                    <a:lnTo>
                      <a:pt x="1825" y="1100"/>
                    </a:lnTo>
                    <a:close/>
                    <a:moveTo>
                      <a:pt x="1927" y="1147"/>
                    </a:moveTo>
                    <a:cubicBezTo>
                      <a:pt x="1929" y="1147"/>
                      <a:pt x="1934" y="1150"/>
                      <a:pt x="1942" y="1156"/>
                    </a:cubicBezTo>
                    <a:lnTo>
                      <a:pt x="1942" y="1156"/>
                    </a:lnTo>
                    <a:cubicBezTo>
                      <a:pt x="1928" y="1152"/>
                      <a:pt x="1924" y="1147"/>
                      <a:pt x="1927" y="1147"/>
                    </a:cubicBezTo>
                    <a:close/>
                    <a:moveTo>
                      <a:pt x="1806" y="1138"/>
                    </a:moveTo>
                    <a:cubicBezTo>
                      <a:pt x="1809" y="1138"/>
                      <a:pt x="1825" y="1146"/>
                      <a:pt x="1855" y="1161"/>
                    </a:cubicBezTo>
                    <a:lnTo>
                      <a:pt x="1825" y="1161"/>
                    </a:lnTo>
                    <a:cubicBezTo>
                      <a:pt x="1809" y="1146"/>
                      <a:pt x="1802" y="1138"/>
                      <a:pt x="1806" y="1138"/>
                    </a:cubicBezTo>
                    <a:close/>
                    <a:moveTo>
                      <a:pt x="92" y="1252"/>
                    </a:moveTo>
                    <a:cubicBezTo>
                      <a:pt x="72" y="1252"/>
                      <a:pt x="65" y="1265"/>
                      <a:pt x="81" y="1265"/>
                    </a:cubicBezTo>
                    <a:cubicBezTo>
                      <a:pt x="89" y="1265"/>
                      <a:pt x="102" y="1262"/>
                      <a:pt x="123" y="1252"/>
                    </a:cubicBezTo>
                    <a:close/>
                    <a:moveTo>
                      <a:pt x="1561" y="1283"/>
                    </a:moveTo>
                    <a:lnTo>
                      <a:pt x="1561" y="1283"/>
                    </a:lnTo>
                    <a:cubicBezTo>
                      <a:pt x="1588" y="1289"/>
                      <a:pt x="1612" y="1313"/>
                      <a:pt x="1612" y="1313"/>
                    </a:cubicBezTo>
                    <a:cubicBezTo>
                      <a:pt x="1612" y="1313"/>
                      <a:pt x="1587" y="1300"/>
                      <a:pt x="1561" y="1283"/>
                    </a:cubicBezTo>
                    <a:close/>
                    <a:moveTo>
                      <a:pt x="1582" y="1282"/>
                    </a:moveTo>
                    <a:lnTo>
                      <a:pt x="1582" y="1282"/>
                    </a:lnTo>
                    <a:cubicBezTo>
                      <a:pt x="1612" y="1313"/>
                      <a:pt x="1642" y="1313"/>
                      <a:pt x="1642" y="1313"/>
                    </a:cubicBezTo>
                    <a:lnTo>
                      <a:pt x="1612" y="1313"/>
                    </a:lnTo>
                    <a:cubicBezTo>
                      <a:pt x="1612" y="1313"/>
                      <a:pt x="1583" y="1284"/>
                      <a:pt x="1582" y="1282"/>
                    </a:cubicBezTo>
                    <a:close/>
                    <a:moveTo>
                      <a:pt x="1439" y="1360"/>
                    </a:moveTo>
                    <a:cubicBezTo>
                      <a:pt x="1430" y="1360"/>
                      <a:pt x="1430" y="1373"/>
                      <a:pt x="1430" y="1373"/>
                    </a:cubicBezTo>
                    <a:lnTo>
                      <a:pt x="1460" y="1373"/>
                    </a:lnTo>
                    <a:cubicBezTo>
                      <a:pt x="1450" y="1363"/>
                      <a:pt x="1443" y="1360"/>
                      <a:pt x="1439" y="1360"/>
                    </a:cubicBezTo>
                    <a:close/>
                    <a:moveTo>
                      <a:pt x="1646" y="1381"/>
                    </a:moveTo>
                    <a:cubicBezTo>
                      <a:pt x="1650" y="1381"/>
                      <a:pt x="1658" y="1389"/>
                      <a:pt x="1673" y="1404"/>
                    </a:cubicBezTo>
                    <a:lnTo>
                      <a:pt x="1642" y="1404"/>
                    </a:lnTo>
                    <a:cubicBezTo>
                      <a:pt x="1642" y="1389"/>
                      <a:pt x="1642" y="1381"/>
                      <a:pt x="1646" y="1381"/>
                    </a:cubicBezTo>
                    <a:close/>
                    <a:moveTo>
                      <a:pt x="1802" y="1360"/>
                    </a:moveTo>
                    <a:cubicBezTo>
                      <a:pt x="1808" y="1360"/>
                      <a:pt x="1815" y="1363"/>
                      <a:pt x="1825" y="1373"/>
                    </a:cubicBezTo>
                    <a:cubicBezTo>
                      <a:pt x="1825" y="1373"/>
                      <a:pt x="1855" y="1404"/>
                      <a:pt x="1855" y="1404"/>
                    </a:cubicBezTo>
                    <a:lnTo>
                      <a:pt x="1794" y="1404"/>
                    </a:lnTo>
                    <a:cubicBezTo>
                      <a:pt x="1764" y="1373"/>
                      <a:pt x="1764" y="1373"/>
                      <a:pt x="1764" y="1373"/>
                    </a:cubicBezTo>
                    <a:cubicBezTo>
                      <a:pt x="1784" y="1373"/>
                      <a:pt x="1791" y="1360"/>
                      <a:pt x="1802" y="1360"/>
                    </a:cubicBezTo>
                    <a:close/>
                    <a:moveTo>
                      <a:pt x="1601" y="1414"/>
                    </a:moveTo>
                    <a:cubicBezTo>
                      <a:pt x="1607" y="1414"/>
                      <a:pt x="1625" y="1429"/>
                      <a:pt x="1642" y="1465"/>
                    </a:cubicBezTo>
                    <a:cubicBezTo>
                      <a:pt x="1612" y="1465"/>
                      <a:pt x="1612" y="1434"/>
                      <a:pt x="1612" y="1434"/>
                    </a:cubicBezTo>
                    <a:cubicBezTo>
                      <a:pt x="1599" y="1422"/>
                      <a:pt x="1597" y="1414"/>
                      <a:pt x="1601" y="1414"/>
                    </a:cubicBezTo>
                    <a:close/>
                    <a:moveTo>
                      <a:pt x="1460" y="1373"/>
                    </a:moveTo>
                    <a:lnTo>
                      <a:pt x="1460" y="1373"/>
                    </a:lnTo>
                    <a:cubicBezTo>
                      <a:pt x="1490" y="1404"/>
                      <a:pt x="1521" y="1434"/>
                      <a:pt x="1551" y="1465"/>
                    </a:cubicBezTo>
                    <a:cubicBezTo>
                      <a:pt x="1564" y="1477"/>
                      <a:pt x="1574" y="1487"/>
                      <a:pt x="1582" y="1495"/>
                    </a:cubicBezTo>
                    <a:lnTo>
                      <a:pt x="1582" y="1495"/>
                    </a:lnTo>
                    <a:cubicBezTo>
                      <a:pt x="1551" y="1495"/>
                      <a:pt x="1551" y="1495"/>
                      <a:pt x="1521" y="1465"/>
                    </a:cubicBezTo>
                    <a:cubicBezTo>
                      <a:pt x="1490" y="1434"/>
                      <a:pt x="1490" y="1434"/>
                      <a:pt x="1490" y="1434"/>
                    </a:cubicBezTo>
                    <a:cubicBezTo>
                      <a:pt x="1490" y="1404"/>
                      <a:pt x="1460" y="1374"/>
                      <a:pt x="1460" y="1373"/>
                    </a:cubicBezTo>
                    <a:close/>
                    <a:moveTo>
                      <a:pt x="932" y="1533"/>
                    </a:moveTo>
                    <a:cubicBezTo>
                      <a:pt x="928" y="1533"/>
                      <a:pt x="928" y="1541"/>
                      <a:pt x="943" y="1556"/>
                    </a:cubicBezTo>
                    <a:cubicBezTo>
                      <a:pt x="943" y="1541"/>
                      <a:pt x="936" y="1533"/>
                      <a:pt x="932" y="1533"/>
                    </a:cubicBezTo>
                    <a:close/>
                    <a:moveTo>
                      <a:pt x="700" y="1556"/>
                    </a:moveTo>
                    <a:cubicBezTo>
                      <a:pt x="700" y="1556"/>
                      <a:pt x="700" y="1556"/>
                      <a:pt x="700" y="1586"/>
                    </a:cubicBezTo>
                    <a:cubicBezTo>
                      <a:pt x="730" y="1556"/>
                      <a:pt x="730" y="1556"/>
                      <a:pt x="700" y="1556"/>
                    </a:cubicBezTo>
                    <a:close/>
                    <a:moveTo>
                      <a:pt x="1432" y="1505"/>
                    </a:moveTo>
                    <a:cubicBezTo>
                      <a:pt x="1435" y="1505"/>
                      <a:pt x="1442" y="1520"/>
                      <a:pt x="1460" y="1556"/>
                    </a:cubicBezTo>
                    <a:lnTo>
                      <a:pt x="1490" y="1617"/>
                    </a:lnTo>
                    <a:cubicBezTo>
                      <a:pt x="1490" y="1617"/>
                      <a:pt x="1460" y="1586"/>
                      <a:pt x="1430" y="1525"/>
                    </a:cubicBezTo>
                    <a:cubicBezTo>
                      <a:pt x="1430" y="1513"/>
                      <a:pt x="1430" y="1505"/>
                      <a:pt x="1432" y="1505"/>
                    </a:cubicBezTo>
                    <a:close/>
                    <a:moveTo>
                      <a:pt x="540" y="1578"/>
                    </a:moveTo>
                    <a:cubicBezTo>
                      <a:pt x="555" y="1578"/>
                      <a:pt x="506" y="1622"/>
                      <a:pt x="457" y="1647"/>
                    </a:cubicBezTo>
                    <a:cubicBezTo>
                      <a:pt x="487" y="1617"/>
                      <a:pt x="518" y="1586"/>
                      <a:pt x="518" y="1586"/>
                    </a:cubicBezTo>
                    <a:cubicBezTo>
                      <a:pt x="529" y="1580"/>
                      <a:pt x="536" y="1578"/>
                      <a:pt x="540" y="1578"/>
                    </a:cubicBezTo>
                    <a:close/>
                    <a:moveTo>
                      <a:pt x="2436" y="1594"/>
                    </a:moveTo>
                    <a:cubicBezTo>
                      <a:pt x="2433" y="1594"/>
                      <a:pt x="2433" y="1601"/>
                      <a:pt x="2433" y="1617"/>
                    </a:cubicBezTo>
                    <a:cubicBezTo>
                      <a:pt x="2433" y="1617"/>
                      <a:pt x="2463" y="1647"/>
                      <a:pt x="2463" y="1647"/>
                    </a:cubicBezTo>
                    <a:cubicBezTo>
                      <a:pt x="2472" y="1656"/>
                      <a:pt x="2481" y="1660"/>
                      <a:pt x="2487" y="1660"/>
                    </a:cubicBezTo>
                    <a:cubicBezTo>
                      <a:pt x="2503" y="1660"/>
                      <a:pt x="2506" y="1638"/>
                      <a:pt x="2463" y="1617"/>
                    </a:cubicBezTo>
                    <a:cubicBezTo>
                      <a:pt x="2448" y="1601"/>
                      <a:pt x="2440" y="1594"/>
                      <a:pt x="2436" y="1594"/>
                    </a:cubicBezTo>
                    <a:close/>
                    <a:moveTo>
                      <a:pt x="1551" y="1617"/>
                    </a:moveTo>
                    <a:cubicBezTo>
                      <a:pt x="1582" y="1617"/>
                      <a:pt x="1582" y="1647"/>
                      <a:pt x="1582" y="1647"/>
                    </a:cubicBezTo>
                    <a:lnTo>
                      <a:pt x="1582" y="1677"/>
                    </a:lnTo>
                    <a:cubicBezTo>
                      <a:pt x="1551" y="1647"/>
                      <a:pt x="1551" y="1617"/>
                      <a:pt x="1551" y="1617"/>
                    </a:cubicBezTo>
                    <a:close/>
                    <a:moveTo>
                      <a:pt x="1065" y="1647"/>
                    </a:moveTo>
                    <a:lnTo>
                      <a:pt x="1065" y="1647"/>
                    </a:lnTo>
                    <a:cubicBezTo>
                      <a:pt x="1065" y="1647"/>
                      <a:pt x="1095" y="1677"/>
                      <a:pt x="1095" y="1708"/>
                    </a:cubicBezTo>
                    <a:cubicBezTo>
                      <a:pt x="1095" y="1708"/>
                      <a:pt x="1065" y="1677"/>
                      <a:pt x="1065" y="1647"/>
                    </a:cubicBezTo>
                    <a:close/>
                    <a:moveTo>
                      <a:pt x="639" y="1738"/>
                    </a:moveTo>
                    <a:cubicBezTo>
                      <a:pt x="670" y="1738"/>
                      <a:pt x="670" y="1738"/>
                      <a:pt x="639" y="1769"/>
                    </a:cubicBezTo>
                    <a:cubicBezTo>
                      <a:pt x="639" y="1738"/>
                      <a:pt x="639" y="1738"/>
                      <a:pt x="639" y="1738"/>
                    </a:cubicBezTo>
                    <a:close/>
                    <a:moveTo>
                      <a:pt x="1377" y="1665"/>
                    </a:moveTo>
                    <a:lnTo>
                      <a:pt x="1377" y="1665"/>
                    </a:lnTo>
                    <a:cubicBezTo>
                      <a:pt x="1378" y="1665"/>
                      <a:pt x="1385" y="1681"/>
                      <a:pt x="1399" y="1708"/>
                    </a:cubicBezTo>
                    <a:cubicBezTo>
                      <a:pt x="1399" y="1738"/>
                      <a:pt x="1430" y="1769"/>
                      <a:pt x="1430" y="1799"/>
                    </a:cubicBezTo>
                    <a:cubicBezTo>
                      <a:pt x="1430" y="1799"/>
                      <a:pt x="1399" y="1769"/>
                      <a:pt x="1399" y="1738"/>
                    </a:cubicBezTo>
                    <a:cubicBezTo>
                      <a:pt x="1382" y="1688"/>
                      <a:pt x="1375" y="1665"/>
                      <a:pt x="1377" y="1665"/>
                    </a:cubicBezTo>
                    <a:close/>
                    <a:moveTo>
                      <a:pt x="730" y="1769"/>
                    </a:moveTo>
                    <a:cubicBezTo>
                      <a:pt x="730" y="1769"/>
                      <a:pt x="730" y="1769"/>
                      <a:pt x="730" y="1799"/>
                    </a:cubicBezTo>
                    <a:cubicBezTo>
                      <a:pt x="730" y="1790"/>
                      <a:pt x="728" y="1786"/>
                      <a:pt x="724" y="1786"/>
                    </a:cubicBezTo>
                    <a:cubicBezTo>
                      <a:pt x="715" y="1786"/>
                      <a:pt x="700" y="1808"/>
                      <a:pt x="700" y="1829"/>
                    </a:cubicBezTo>
                    <a:cubicBezTo>
                      <a:pt x="700" y="1769"/>
                      <a:pt x="700" y="1769"/>
                      <a:pt x="730" y="1769"/>
                    </a:cubicBezTo>
                    <a:close/>
                    <a:moveTo>
                      <a:pt x="274" y="1829"/>
                    </a:moveTo>
                    <a:lnTo>
                      <a:pt x="274" y="1829"/>
                    </a:lnTo>
                    <a:cubicBezTo>
                      <a:pt x="244" y="1860"/>
                      <a:pt x="214" y="1890"/>
                      <a:pt x="244" y="1890"/>
                    </a:cubicBezTo>
                    <a:cubicBezTo>
                      <a:pt x="244" y="1890"/>
                      <a:pt x="244" y="1860"/>
                      <a:pt x="274" y="1829"/>
                    </a:cubicBezTo>
                    <a:close/>
                    <a:moveTo>
                      <a:pt x="1095" y="1860"/>
                    </a:moveTo>
                    <a:cubicBezTo>
                      <a:pt x="1095" y="1860"/>
                      <a:pt x="1095" y="1890"/>
                      <a:pt x="1095" y="1921"/>
                    </a:cubicBezTo>
                    <a:cubicBezTo>
                      <a:pt x="1065" y="1890"/>
                      <a:pt x="1095" y="1860"/>
                      <a:pt x="1095" y="1860"/>
                    </a:cubicBezTo>
                    <a:close/>
                    <a:moveTo>
                      <a:pt x="518" y="1860"/>
                    </a:moveTo>
                    <a:cubicBezTo>
                      <a:pt x="502" y="1905"/>
                      <a:pt x="502" y="1928"/>
                      <a:pt x="506" y="1928"/>
                    </a:cubicBezTo>
                    <a:cubicBezTo>
                      <a:pt x="510" y="1928"/>
                      <a:pt x="518" y="1905"/>
                      <a:pt x="518" y="1860"/>
                    </a:cubicBezTo>
                    <a:close/>
                    <a:moveTo>
                      <a:pt x="1126" y="1921"/>
                    </a:moveTo>
                    <a:cubicBezTo>
                      <a:pt x="1126" y="1929"/>
                      <a:pt x="1126" y="1940"/>
                      <a:pt x="1126" y="1951"/>
                    </a:cubicBezTo>
                    <a:cubicBezTo>
                      <a:pt x="1126" y="1981"/>
                      <a:pt x="1156" y="1981"/>
                      <a:pt x="1156" y="1981"/>
                    </a:cubicBezTo>
                    <a:cubicBezTo>
                      <a:pt x="1156" y="1981"/>
                      <a:pt x="1156" y="1951"/>
                      <a:pt x="1156" y="1951"/>
                    </a:cubicBezTo>
                    <a:cubicBezTo>
                      <a:pt x="1156" y="1921"/>
                      <a:pt x="1156" y="1921"/>
                      <a:pt x="1126" y="1921"/>
                    </a:cubicBezTo>
                    <a:close/>
                    <a:moveTo>
                      <a:pt x="1393" y="1"/>
                    </a:moveTo>
                    <a:cubicBezTo>
                      <a:pt x="1389" y="1"/>
                      <a:pt x="1382" y="10"/>
                      <a:pt x="1369" y="36"/>
                    </a:cubicBezTo>
                    <a:cubicBezTo>
                      <a:pt x="1369" y="51"/>
                      <a:pt x="1361" y="59"/>
                      <a:pt x="1354" y="59"/>
                    </a:cubicBezTo>
                    <a:cubicBezTo>
                      <a:pt x="1346" y="59"/>
                      <a:pt x="1338" y="51"/>
                      <a:pt x="1338" y="36"/>
                    </a:cubicBezTo>
                    <a:cubicBezTo>
                      <a:pt x="1308" y="36"/>
                      <a:pt x="1308" y="36"/>
                      <a:pt x="1308" y="66"/>
                    </a:cubicBezTo>
                    <a:cubicBezTo>
                      <a:pt x="1308" y="66"/>
                      <a:pt x="1308" y="66"/>
                      <a:pt x="1308" y="97"/>
                    </a:cubicBezTo>
                    <a:cubicBezTo>
                      <a:pt x="1308" y="51"/>
                      <a:pt x="1308" y="28"/>
                      <a:pt x="1304" y="28"/>
                    </a:cubicBezTo>
                    <a:cubicBezTo>
                      <a:pt x="1300" y="28"/>
                      <a:pt x="1293" y="51"/>
                      <a:pt x="1278" y="97"/>
                    </a:cubicBezTo>
                    <a:cubicBezTo>
                      <a:pt x="1278" y="66"/>
                      <a:pt x="1278" y="66"/>
                      <a:pt x="1278" y="66"/>
                    </a:cubicBezTo>
                    <a:cubicBezTo>
                      <a:pt x="1278" y="66"/>
                      <a:pt x="1217" y="97"/>
                      <a:pt x="1186" y="97"/>
                    </a:cubicBezTo>
                    <a:cubicBezTo>
                      <a:pt x="1156" y="97"/>
                      <a:pt x="1126" y="97"/>
                      <a:pt x="1126" y="127"/>
                    </a:cubicBezTo>
                    <a:cubicBezTo>
                      <a:pt x="1095" y="97"/>
                      <a:pt x="1095" y="97"/>
                      <a:pt x="1095" y="97"/>
                    </a:cubicBezTo>
                    <a:cubicBezTo>
                      <a:pt x="1095" y="97"/>
                      <a:pt x="1065" y="97"/>
                      <a:pt x="1065" y="66"/>
                    </a:cubicBezTo>
                    <a:cubicBezTo>
                      <a:pt x="1065" y="97"/>
                      <a:pt x="1065" y="97"/>
                      <a:pt x="1065" y="97"/>
                    </a:cubicBezTo>
                    <a:cubicBezTo>
                      <a:pt x="1065" y="82"/>
                      <a:pt x="1057" y="74"/>
                      <a:pt x="1050" y="74"/>
                    </a:cubicBezTo>
                    <a:cubicBezTo>
                      <a:pt x="1042" y="74"/>
                      <a:pt x="1034" y="82"/>
                      <a:pt x="1034" y="97"/>
                    </a:cubicBezTo>
                    <a:cubicBezTo>
                      <a:pt x="1034" y="75"/>
                      <a:pt x="1019" y="54"/>
                      <a:pt x="1010" y="54"/>
                    </a:cubicBezTo>
                    <a:cubicBezTo>
                      <a:pt x="1007" y="54"/>
                      <a:pt x="1004" y="58"/>
                      <a:pt x="1004" y="66"/>
                    </a:cubicBezTo>
                    <a:cubicBezTo>
                      <a:pt x="1034" y="97"/>
                      <a:pt x="1004" y="97"/>
                      <a:pt x="1004" y="127"/>
                    </a:cubicBezTo>
                    <a:cubicBezTo>
                      <a:pt x="1004" y="127"/>
                      <a:pt x="1004" y="127"/>
                      <a:pt x="1004" y="97"/>
                    </a:cubicBezTo>
                    <a:cubicBezTo>
                      <a:pt x="998" y="91"/>
                      <a:pt x="992" y="89"/>
                      <a:pt x="987" y="89"/>
                    </a:cubicBezTo>
                    <a:cubicBezTo>
                      <a:pt x="963" y="89"/>
                      <a:pt x="943" y="133"/>
                      <a:pt x="943" y="158"/>
                    </a:cubicBezTo>
                    <a:cubicBezTo>
                      <a:pt x="943" y="127"/>
                      <a:pt x="913" y="127"/>
                      <a:pt x="913" y="127"/>
                    </a:cubicBezTo>
                    <a:cubicBezTo>
                      <a:pt x="913" y="119"/>
                      <a:pt x="913" y="108"/>
                      <a:pt x="913" y="97"/>
                    </a:cubicBezTo>
                    <a:cubicBezTo>
                      <a:pt x="913" y="66"/>
                      <a:pt x="882" y="66"/>
                      <a:pt x="882" y="66"/>
                    </a:cubicBezTo>
                    <a:cubicBezTo>
                      <a:pt x="882" y="97"/>
                      <a:pt x="852" y="127"/>
                      <a:pt x="822" y="127"/>
                    </a:cubicBezTo>
                    <a:cubicBezTo>
                      <a:pt x="791" y="127"/>
                      <a:pt x="822" y="158"/>
                      <a:pt x="822" y="249"/>
                    </a:cubicBezTo>
                    <a:cubicBezTo>
                      <a:pt x="791" y="218"/>
                      <a:pt x="761" y="158"/>
                      <a:pt x="761" y="158"/>
                    </a:cubicBezTo>
                    <a:lnTo>
                      <a:pt x="761" y="158"/>
                    </a:lnTo>
                    <a:cubicBezTo>
                      <a:pt x="761" y="158"/>
                      <a:pt x="761" y="188"/>
                      <a:pt x="791" y="218"/>
                    </a:cubicBezTo>
                    <a:cubicBezTo>
                      <a:pt x="791" y="234"/>
                      <a:pt x="791" y="241"/>
                      <a:pt x="787" y="241"/>
                    </a:cubicBezTo>
                    <a:cubicBezTo>
                      <a:pt x="784" y="241"/>
                      <a:pt x="776" y="234"/>
                      <a:pt x="761" y="218"/>
                    </a:cubicBezTo>
                    <a:cubicBezTo>
                      <a:pt x="748" y="206"/>
                      <a:pt x="741" y="198"/>
                      <a:pt x="737" y="198"/>
                    </a:cubicBezTo>
                    <a:cubicBezTo>
                      <a:pt x="730" y="198"/>
                      <a:pt x="730" y="213"/>
                      <a:pt x="730" y="249"/>
                    </a:cubicBezTo>
                    <a:cubicBezTo>
                      <a:pt x="730" y="264"/>
                      <a:pt x="730" y="272"/>
                      <a:pt x="727" y="272"/>
                    </a:cubicBezTo>
                    <a:cubicBezTo>
                      <a:pt x="723" y="272"/>
                      <a:pt x="715" y="264"/>
                      <a:pt x="700" y="249"/>
                    </a:cubicBezTo>
                    <a:cubicBezTo>
                      <a:pt x="687" y="223"/>
                      <a:pt x="674" y="214"/>
                      <a:pt x="666" y="214"/>
                    </a:cubicBezTo>
                    <a:cubicBezTo>
                      <a:pt x="655" y="214"/>
                      <a:pt x="652" y="231"/>
                      <a:pt x="670" y="249"/>
                    </a:cubicBezTo>
                    <a:cubicBezTo>
                      <a:pt x="670" y="279"/>
                      <a:pt x="670" y="279"/>
                      <a:pt x="670" y="279"/>
                    </a:cubicBezTo>
                    <a:cubicBezTo>
                      <a:pt x="670" y="279"/>
                      <a:pt x="670" y="279"/>
                      <a:pt x="670" y="310"/>
                    </a:cubicBezTo>
                    <a:cubicBezTo>
                      <a:pt x="664" y="316"/>
                      <a:pt x="659" y="318"/>
                      <a:pt x="655" y="318"/>
                    </a:cubicBezTo>
                    <a:cubicBezTo>
                      <a:pt x="639" y="318"/>
                      <a:pt x="639" y="279"/>
                      <a:pt x="639" y="279"/>
                    </a:cubicBezTo>
                    <a:cubicBezTo>
                      <a:pt x="609" y="279"/>
                      <a:pt x="609" y="279"/>
                      <a:pt x="609" y="310"/>
                    </a:cubicBezTo>
                    <a:cubicBezTo>
                      <a:pt x="609" y="288"/>
                      <a:pt x="594" y="267"/>
                      <a:pt x="585" y="267"/>
                    </a:cubicBezTo>
                    <a:cubicBezTo>
                      <a:pt x="581" y="267"/>
                      <a:pt x="578" y="270"/>
                      <a:pt x="578" y="279"/>
                    </a:cubicBezTo>
                    <a:cubicBezTo>
                      <a:pt x="594" y="310"/>
                      <a:pt x="594" y="317"/>
                      <a:pt x="590" y="317"/>
                    </a:cubicBezTo>
                    <a:cubicBezTo>
                      <a:pt x="586" y="317"/>
                      <a:pt x="578" y="310"/>
                      <a:pt x="578" y="310"/>
                    </a:cubicBezTo>
                    <a:cubicBezTo>
                      <a:pt x="563" y="279"/>
                      <a:pt x="556" y="264"/>
                      <a:pt x="552" y="264"/>
                    </a:cubicBezTo>
                    <a:cubicBezTo>
                      <a:pt x="548" y="264"/>
                      <a:pt x="548" y="279"/>
                      <a:pt x="548" y="310"/>
                    </a:cubicBezTo>
                    <a:cubicBezTo>
                      <a:pt x="548" y="310"/>
                      <a:pt x="548" y="370"/>
                      <a:pt x="518" y="370"/>
                    </a:cubicBezTo>
                    <a:cubicBezTo>
                      <a:pt x="502" y="386"/>
                      <a:pt x="495" y="393"/>
                      <a:pt x="487" y="393"/>
                    </a:cubicBezTo>
                    <a:cubicBezTo>
                      <a:pt x="480" y="393"/>
                      <a:pt x="472" y="386"/>
                      <a:pt x="457" y="370"/>
                    </a:cubicBezTo>
                    <a:cubicBezTo>
                      <a:pt x="439" y="335"/>
                      <a:pt x="421" y="320"/>
                      <a:pt x="416" y="320"/>
                    </a:cubicBezTo>
                    <a:cubicBezTo>
                      <a:pt x="412" y="320"/>
                      <a:pt x="414" y="327"/>
                      <a:pt x="426" y="340"/>
                    </a:cubicBezTo>
                    <a:cubicBezTo>
                      <a:pt x="487" y="401"/>
                      <a:pt x="487" y="401"/>
                      <a:pt x="457" y="401"/>
                    </a:cubicBezTo>
                    <a:cubicBezTo>
                      <a:pt x="426" y="401"/>
                      <a:pt x="426" y="431"/>
                      <a:pt x="457" y="462"/>
                    </a:cubicBezTo>
                    <a:cubicBezTo>
                      <a:pt x="475" y="497"/>
                      <a:pt x="482" y="512"/>
                      <a:pt x="479" y="512"/>
                    </a:cubicBezTo>
                    <a:cubicBezTo>
                      <a:pt x="477" y="512"/>
                      <a:pt x="469" y="505"/>
                      <a:pt x="457" y="492"/>
                    </a:cubicBezTo>
                    <a:cubicBezTo>
                      <a:pt x="457" y="492"/>
                      <a:pt x="426" y="462"/>
                      <a:pt x="426" y="462"/>
                    </a:cubicBezTo>
                    <a:cubicBezTo>
                      <a:pt x="396" y="431"/>
                      <a:pt x="366" y="401"/>
                      <a:pt x="366" y="401"/>
                    </a:cubicBezTo>
                    <a:cubicBezTo>
                      <a:pt x="366" y="401"/>
                      <a:pt x="335" y="431"/>
                      <a:pt x="366" y="431"/>
                    </a:cubicBezTo>
                    <a:cubicBezTo>
                      <a:pt x="396" y="462"/>
                      <a:pt x="396" y="462"/>
                      <a:pt x="396" y="462"/>
                    </a:cubicBezTo>
                    <a:cubicBezTo>
                      <a:pt x="396" y="462"/>
                      <a:pt x="396" y="492"/>
                      <a:pt x="396" y="522"/>
                    </a:cubicBezTo>
                    <a:cubicBezTo>
                      <a:pt x="426" y="522"/>
                      <a:pt x="426" y="553"/>
                      <a:pt x="426" y="553"/>
                    </a:cubicBezTo>
                    <a:cubicBezTo>
                      <a:pt x="396" y="522"/>
                      <a:pt x="366" y="522"/>
                      <a:pt x="366" y="522"/>
                    </a:cubicBezTo>
                    <a:cubicBezTo>
                      <a:pt x="335" y="492"/>
                      <a:pt x="305" y="462"/>
                      <a:pt x="305" y="462"/>
                    </a:cubicBezTo>
                    <a:cubicBezTo>
                      <a:pt x="305" y="462"/>
                      <a:pt x="305" y="492"/>
                      <a:pt x="305" y="492"/>
                    </a:cubicBezTo>
                    <a:cubicBezTo>
                      <a:pt x="335" y="522"/>
                      <a:pt x="214" y="644"/>
                      <a:pt x="214" y="674"/>
                    </a:cubicBezTo>
                    <a:cubicBezTo>
                      <a:pt x="214" y="705"/>
                      <a:pt x="214" y="735"/>
                      <a:pt x="183" y="766"/>
                    </a:cubicBezTo>
                    <a:cubicBezTo>
                      <a:pt x="153" y="796"/>
                      <a:pt x="153" y="826"/>
                      <a:pt x="183" y="857"/>
                    </a:cubicBezTo>
                    <a:lnTo>
                      <a:pt x="153" y="857"/>
                    </a:lnTo>
                    <a:cubicBezTo>
                      <a:pt x="153" y="887"/>
                      <a:pt x="183" y="887"/>
                      <a:pt x="183" y="918"/>
                    </a:cubicBezTo>
                    <a:cubicBezTo>
                      <a:pt x="214" y="948"/>
                      <a:pt x="214" y="948"/>
                      <a:pt x="214" y="948"/>
                    </a:cubicBezTo>
                    <a:lnTo>
                      <a:pt x="183" y="948"/>
                    </a:lnTo>
                    <a:cubicBezTo>
                      <a:pt x="153" y="918"/>
                      <a:pt x="92" y="918"/>
                      <a:pt x="92" y="918"/>
                    </a:cubicBezTo>
                    <a:lnTo>
                      <a:pt x="92" y="918"/>
                    </a:lnTo>
                    <a:cubicBezTo>
                      <a:pt x="123" y="948"/>
                      <a:pt x="123" y="948"/>
                      <a:pt x="123" y="948"/>
                    </a:cubicBezTo>
                    <a:cubicBezTo>
                      <a:pt x="123" y="948"/>
                      <a:pt x="123" y="948"/>
                      <a:pt x="62" y="918"/>
                    </a:cubicBezTo>
                    <a:cubicBezTo>
                      <a:pt x="1" y="918"/>
                      <a:pt x="1" y="918"/>
                      <a:pt x="62" y="948"/>
                    </a:cubicBezTo>
                    <a:lnTo>
                      <a:pt x="92" y="948"/>
                    </a:lnTo>
                    <a:cubicBezTo>
                      <a:pt x="31" y="948"/>
                      <a:pt x="92" y="978"/>
                      <a:pt x="123" y="978"/>
                    </a:cubicBezTo>
                    <a:cubicBezTo>
                      <a:pt x="31" y="978"/>
                      <a:pt x="31" y="978"/>
                      <a:pt x="123" y="1009"/>
                    </a:cubicBezTo>
                    <a:lnTo>
                      <a:pt x="92" y="1009"/>
                    </a:lnTo>
                    <a:cubicBezTo>
                      <a:pt x="62" y="1009"/>
                      <a:pt x="62" y="1039"/>
                      <a:pt x="62" y="1039"/>
                    </a:cubicBezTo>
                    <a:cubicBezTo>
                      <a:pt x="92" y="1039"/>
                      <a:pt x="92" y="1100"/>
                      <a:pt x="92" y="1161"/>
                    </a:cubicBezTo>
                    <a:cubicBezTo>
                      <a:pt x="92" y="1191"/>
                      <a:pt x="92" y="1252"/>
                      <a:pt x="123" y="1252"/>
                    </a:cubicBezTo>
                    <a:cubicBezTo>
                      <a:pt x="138" y="1267"/>
                      <a:pt x="153" y="1267"/>
                      <a:pt x="157" y="1267"/>
                    </a:cubicBezTo>
                    <a:cubicBezTo>
                      <a:pt x="161" y="1267"/>
                      <a:pt x="153" y="1267"/>
                      <a:pt x="123" y="1282"/>
                    </a:cubicBezTo>
                    <a:cubicBezTo>
                      <a:pt x="92" y="1282"/>
                      <a:pt x="92" y="1282"/>
                      <a:pt x="92" y="1313"/>
                    </a:cubicBezTo>
                    <a:cubicBezTo>
                      <a:pt x="92" y="1334"/>
                      <a:pt x="92" y="1356"/>
                      <a:pt x="103" y="1356"/>
                    </a:cubicBezTo>
                    <a:cubicBezTo>
                      <a:pt x="107" y="1356"/>
                      <a:pt x="114" y="1352"/>
                      <a:pt x="123" y="1343"/>
                    </a:cubicBezTo>
                    <a:cubicBezTo>
                      <a:pt x="183" y="1343"/>
                      <a:pt x="183" y="1343"/>
                      <a:pt x="123" y="1373"/>
                    </a:cubicBezTo>
                    <a:cubicBezTo>
                      <a:pt x="62" y="1373"/>
                      <a:pt x="31" y="1404"/>
                      <a:pt x="123" y="1404"/>
                    </a:cubicBezTo>
                    <a:cubicBezTo>
                      <a:pt x="123" y="1434"/>
                      <a:pt x="123" y="1434"/>
                      <a:pt x="92" y="1434"/>
                    </a:cubicBezTo>
                    <a:cubicBezTo>
                      <a:pt x="92" y="1434"/>
                      <a:pt x="92" y="1465"/>
                      <a:pt x="123" y="1465"/>
                    </a:cubicBezTo>
                    <a:cubicBezTo>
                      <a:pt x="123" y="1465"/>
                      <a:pt x="123" y="1495"/>
                      <a:pt x="153" y="1495"/>
                    </a:cubicBezTo>
                    <a:cubicBezTo>
                      <a:pt x="153" y="1525"/>
                      <a:pt x="183" y="1525"/>
                      <a:pt x="183" y="1525"/>
                    </a:cubicBezTo>
                    <a:cubicBezTo>
                      <a:pt x="153" y="1525"/>
                      <a:pt x="153" y="1556"/>
                      <a:pt x="183" y="1617"/>
                    </a:cubicBezTo>
                    <a:cubicBezTo>
                      <a:pt x="214" y="1647"/>
                      <a:pt x="244" y="1677"/>
                      <a:pt x="214" y="1708"/>
                    </a:cubicBezTo>
                    <a:lnTo>
                      <a:pt x="244" y="1708"/>
                    </a:lnTo>
                    <a:cubicBezTo>
                      <a:pt x="257" y="1695"/>
                      <a:pt x="267" y="1685"/>
                      <a:pt x="275" y="1677"/>
                    </a:cubicBezTo>
                    <a:lnTo>
                      <a:pt x="275" y="1677"/>
                    </a:lnTo>
                    <a:cubicBezTo>
                      <a:pt x="256" y="1715"/>
                      <a:pt x="249" y="1741"/>
                      <a:pt x="260" y="1741"/>
                    </a:cubicBezTo>
                    <a:cubicBezTo>
                      <a:pt x="267" y="1741"/>
                      <a:pt x="282" y="1731"/>
                      <a:pt x="305" y="1708"/>
                    </a:cubicBezTo>
                    <a:lnTo>
                      <a:pt x="305" y="1708"/>
                    </a:lnTo>
                    <a:cubicBezTo>
                      <a:pt x="305" y="1738"/>
                      <a:pt x="305" y="1738"/>
                      <a:pt x="275" y="1738"/>
                    </a:cubicBezTo>
                    <a:cubicBezTo>
                      <a:pt x="259" y="1769"/>
                      <a:pt x="259" y="1784"/>
                      <a:pt x="271" y="1784"/>
                    </a:cubicBezTo>
                    <a:cubicBezTo>
                      <a:pt x="282" y="1784"/>
                      <a:pt x="305" y="1769"/>
                      <a:pt x="335" y="1738"/>
                    </a:cubicBezTo>
                    <a:lnTo>
                      <a:pt x="335" y="1738"/>
                    </a:lnTo>
                    <a:cubicBezTo>
                      <a:pt x="324" y="1749"/>
                      <a:pt x="313" y="1760"/>
                      <a:pt x="305" y="1769"/>
                    </a:cubicBezTo>
                    <a:lnTo>
                      <a:pt x="305" y="1769"/>
                    </a:lnTo>
                    <a:cubicBezTo>
                      <a:pt x="305" y="1799"/>
                      <a:pt x="305" y="1799"/>
                      <a:pt x="275" y="1829"/>
                    </a:cubicBezTo>
                    <a:lnTo>
                      <a:pt x="305" y="1860"/>
                    </a:lnTo>
                    <a:cubicBezTo>
                      <a:pt x="305" y="1860"/>
                      <a:pt x="305" y="1860"/>
                      <a:pt x="305" y="1829"/>
                    </a:cubicBezTo>
                    <a:cubicBezTo>
                      <a:pt x="320" y="1814"/>
                      <a:pt x="328" y="1807"/>
                      <a:pt x="332" y="1807"/>
                    </a:cubicBezTo>
                    <a:cubicBezTo>
                      <a:pt x="335" y="1807"/>
                      <a:pt x="335" y="1814"/>
                      <a:pt x="335" y="1829"/>
                    </a:cubicBezTo>
                    <a:cubicBezTo>
                      <a:pt x="335" y="1838"/>
                      <a:pt x="338" y="1842"/>
                      <a:pt x="342" y="1842"/>
                    </a:cubicBezTo>
                    <a:cubicBezTo>
                      <a:pt x="350" y="1842"/>
                      <a:pt x="366" y="1821"/>
                      <a:pt x="366" y="1799"/>
                    </a:cubicBezTo>
                    <a:cubicBezTo>
                      <a:pt x="396" y="1769"/>
                      <a:pt x="426" y="1738"/>
                      <a:pt x="426" y="1738"/>
                    </a:cubicBezTo>
                    <a:cubicBezTo>
                      <a:pt x="426" y="1738"/>
                      <a:pt x="426" y="1708"/>
                      <a:pt x="457" y="1677"/>
                    </a:cubicBezTo>
                    <a:cubicBezTo>
                      <a:pt x="487" y="1647"/>
                      <a:pt x="518" y="1617"/>
                      <a:pt x="548" y="1586"/>
                    </a:cubicBezTo>
                    <a:cubicBezTo>
                      <a:pt x="548" y="1565"/>
                      <a:pt x="563" y="1543"/>
                      <a:pt x="551" y="1543"/>
                    </a:cubicBezTo>
                    <a:cubicBezTo>
                      <a:pt x="545" y="1543"/>
                      <a:pt x="535" y="1547"/>
                      <a:pt x="518" y="1556"/>
                    </a:cubicBezTo>
                    <a:cubicBezTo>
                      <a:pt x="518" y="1525"/>
                      <a:pt x="518" y="1525"/>
                      <a:pt x="518" y="1495"/>
                    </a:cubicBezTo>
                    <a:cubicBezTo>
                      <a:pt x="487" y="1495"/>
                      <a:pt x="487" y="1465"/>
                      <a:pt x="518" y="1434"/>
                    </a:cubicBezTo>
                    <a:lnTo>
                      <a:pt x="548" y="1434"/>
                    </a:lnTo>
                    <a:cubicBezTo>
                      <a:pt x="518" y="1434"/>
                      <a:pt x="487" y="1434"/>
                      <a:pt x="487" y="1404"/>
                    </a:cubicBezTo>
                    <a:cubicBezTo>
                      <a:pt x="487" y="1382"/>
                      <a:pt x="487" y="1361"/>
                      <a:pt x="477" y="1361"/>
                    </a:cubicBezTo>
                    <a:cubicBezTo>
                      <a:pt x="472" y="1361"/>
                      <a:pt x="466" y="1365"/>
                      <a:pt x="457" y="1373"/>
                    </a:cubicBezTo>
                    <a:cubicBezTo>
                      <a:pt x="457" y="1343"/>
                      <a:pt x="426" y="1343"/>
                      <a:pt x="426" y="1343"/>
                    </a:cubicBezTo>
                    <a:cubicBezTo>
                      <a:pt x="457" y="1343"/>
                      <a:pt x="457" y="1343"/>
                      <a:pt x="457" y="1313"/>
                    </a:cubicBezTo>
                    <a:lnTo>
                      <a:pt x="457" y="1313"/>
                    </a:lnTo>
                    <a:cubicBezTo>
                      <a:pt x="447" y="1323"/>
                      <a:pt x="440" y="1326"/>
                      <a:pt x="435" y="1326"/>
                    </a:cubicBezTo>
                    <a:cubicBezTo>
                      <a:pt x="426" y="1326"/>
                      <a:pt x="426" y="1313"/>
                      <a:pt x="426" y="1313"/>
                    </a:cubicBezTo>
                    <a:lnTo>
                      <a:pt x="457" y="1313"/>
                    </a:lnTo>
                    <a:cubicBezTo>
                      <a:pt x="457" y="1282"/>
                      <a:pt x="457" y="1282"/>
                      <a:pt x="426" y="1282"/>
                    </a:cubicBezTo>
                    <a:cubicBezTo>
                      <a:pt x="426" y="1282"/>
                      <a:pt x="426" y="1252"/>
                      <a:pt x="457" y="1252"/>
                    </a:cubicBezTo>
                    <a:cubicBezTo>
                      <a:pt x="467" y="1242"/>
                      <a:pt x="470" y="1238"/>
                      <a:pt x="469" y="1238"/>
                    </a:cubicBezTo>
                    <a:lnTo>
                      <a:pt x="469" y="1238"/>
                    </a:lnTo>
                    <a:cubicBezTo>
                      <a:pt x="467" y="1238"/>
                      <a:pt x="447" y="1252"/>
                      <a:pt x="426" y="1252"/>
                    </a:cubicBezTo>
                    <a:lnTo>
                      <a:pt x="366" y="1252"/>
                    </a:lnTo>
                    <a:cubicBezTo>
                      <a:pt x="366" y="1252"/>
                      <a:pt x="396" y="1222"/>
                      <a:pt x="426" y="1222"/>
                    </a:cubicBezTo>
                    <a:lnTo>
                      <a:pt x="457" y="1222"/>
                    </a:lnTo>
                    <a:cubicBezTo>
                      <a:pt x="426" y="1222"/>
                      <a:pt x="426" y="1191"/>
                      <a:pt x="426" y="1161"/>
                    </a:cubicBezTo>
                    <a:cubicBezTo>
                      <a:pt x="426" y="1130"/>
                      <a:pt x="426" y="1130"/>
                      <a:pt x="396" y="1130"/>
                    </a:cubicBezTo>
                    <a:cubicBezTo>
                      <a:pt x="366" y="1130"/>
                      <a:pt x="366" y="1130"/>
                      <a:pt x="396" y="1100"/>
                    </a:cubicBezTo>
                    <a:cubicBezTo>
                      <a:pt x="335" y="1070"/>
                      <a:pt x="335" y="1070"/>
                      <a:pt x="396" y="1070"/>
                    </a:cubicBezTo>
                    <a:cubicBezTo>
                      <a:pt x="408" y="1075"/>
                      <a:pt x="417" y="1078"/>
                      <a:pt x="424" y="1078"/>
                    </a:cubicBezTo>
                    <a:cubicBezTo>
                      <a:pt x="455" y="1078"/>
                      <a:pt x="445" y="1033"/>
                      <a:pt x="396" y="1009"/>
                    </a:cubicBezTo>
                    <a:lnTo>
                      <a:pt x="426" y="1009"/>
                    </a:lnTo>
                    <a:cubicBezTo>
                      <a:pt x="442" y="1024"/>
                      <a:pt x="449" y="1032"/>
                      <a:pt x="453" y="1032"/>
                    </a:cubicBezTo>
                    <a:cubicBezTo>
                      <a:pt x="457" y="1032"/>
                      <a:pt x="457" y="1024"/>
                      <a:pt x="457" y="1009"/>
                    </a:cubicBezTo>
                    <a:cubicBezTo>
                      <a:pt x="396" y="978"/>
                      <a:pt x="426" y="978"/>
                      <a:pt x="457" y="978"/>
                    </a:cubicBezTo>
                    <a:cubicBezTo>
                      <a:pt x="472" y="994"/>
                      <a:pt x="480" y="1001"/>
                      <a:pt x="483" y="1001"/>
                    </a:cubicBezTo>
                    <a:cubicBezTo>
                      <a:pt x="487" y="1001"/>
                      <a:pt x="487" y="994"/>
                      <a:pt x="487" y="978"/>
                    </a:cubicBezTo>
                    <a:cubicBezTo>
                      <a:pt x="472" y="963"/>
                      <a:pt x="472" y="956"/>
                      <a:pt x="480" y="956"/>
                    </a:cubicBezTo>
                    <a:cubicBezTo>
                      <a:pt x="487" y="956"/>
                      <a:pt x="502" y="963"/>
                      <a:pt x="518" y="978"/>
                    </a:cubicBezTo>
                    <a:cubicBezTo>
                      <a:pt x="518" y="978"/>
                      <a:pt x="518" y="948"/>
                      <a:pt x="518" y="948"/>
                    </a:cubicBezTo>
                    <a:cubicBezTo>
                      <a:pt x="487" y="948"/>
                      <a:pt x="487" y="918"/>
                      <a:pt x="487" y="918"/>
                    </a:cubicBezTo>
                    <a:cubicBezTo>
                      <a:pt x="518" y="918"/>
                      <a:pt x="518" y="918"/>
                      <a:pt x="487" y="887"/>
                    </a:cubicBezTo>
                    <a:cubicBezTo>
                      <a:pt x="484" y="887"/>
                      <a:pt x="481" y="887"/>
                      <a:pt x="478" y="886"/>
                    </a:cubicBezTo>
                    <a:lnTo>
                      <a:pt x="478" y="886"/>
                    </a:lnTo>
                    <a:cubicBezTo>
                      <a:pt x="487" y="884"/>
                      <a:pt x="487" y="878"/>
                      <a:pt x="487" y="857"/>
                    </a:cubicBezTo>
                    <a:lnTo>
                      <a:pt x="548" y="857"/>
                    </a:lnTo>
                    <a:lnTo>
                      <a:pt x="518" y="826"/>
                    </a:lnTo>
                    <a:cubicBezTo>
                      <a:pt x="518" y="811"/>
                      <a:pt x="518" y="804"/>
                      <a:pt x="521" y="804"/>
                    </a:cubicBezTo>
                    <a:cubicBezTo>
                      <a:pt x="525" y="804"/>
                      <a:pt x="533" y="811"/>
                      <a:pt x="548" y="826"/>
                    </a:cubicBezTo>
                    <a:cubicBezTo>
                      <a:pt x="557" y="835"/>
                      <a:pt x="563" y="839"/>
                      <a:pt x="567" y="839"/>
                    </a:cubicBezTo>
                    <a:cubicBezTo>
                      <a:pt x="576" y="839"/>
                      <a:pt x="570" y="817"/>
                      <a:pt x="548" y="796"/>
                    </a:cubicBezTo>
                    <a:lnTo>
                      <a:pt x="578" y="796"/>
                    </a:lnTo>
                    <a:cubicBezTo>
                      <a:pt x="591" y="809"/>
                      <a:pt x="604" y="816"/>
                      <a:pt x="610" y="816"/>
                    </a:cubicBezTo>
                    <a:cubicBezTo>
                      <a:pt x="618" y="816"/>
                      <a:pt x="614" y="801"/>
                      <a:pt x="579" y="766"/>
                    </a:cubicBezTo>
                    <a:lnTo>
                      <a:pt x="579" y="766"/>
                    </a:lnTo>
                    <a:cubicBezTo>
                      <a:pt x="609" y="796"/>
                      <a:pt x="609" y="796"/>
                      <a:pt x="609" y="796"/>
                    </a:cubicBezTo>
                    <a:cubicBezTo>
                      <a:pt x="609" y="774"/>
                      <a:pt x="609" y="753"/>
                      <a:pt x="620" y="753"/>
                    </a:cubicBezTo>
                    <a:cubicBezTo>
                      <a:pt x="624" y="753"/>
                      <a:pt x="630" y="757"/>
                      <a:pt x="639" y="766"/>
                    </a:cubicBezTo>
                    <a:cubicBezTo>
                      <a:pt x="609" y="735"/>
                      <a:pt x="639" y="735"/>
                      <a:pt x="639" y="735"/>
                    </a:cubicBezTo>
                    <a:cubicBezTo>
                      <a:pt x="639" y="735"/>
                      <a:pt x="639" y="735"/>
                      <a:pt x="609" y="705"/>
                    </a:cubicBezTo>
                    <a:cubicBezTo>
                      <a:pt x="609" y="674"/>
                      <a:pt x="609" y="674"/>
                      <a:pt x="609" y="674"/>
                    </a:cubicBezTo>
                    <a:cubicBezTo>
                      <a:pt x="609" y="674"/>
                      <a:pt x="639" y="705"/>
                      <a:pt x="639" y="735"/>
                    </a:cubicBezTo>
                    <a:cubicBezTo>
                      <a:pt x="647" y="743"/>
                      <a:pt x="653" y="747"/>
                      <a:pt x="657" y="747"/>
                    </a:cubicBezTo>
                    <a:cubicBezTo>
                      <a:pt x="667" y="747"/>
                      <a:pt x="662" y="719"/>
                      <a:pt x="639" y="674"/>
                    </a:cubicBezTo>
                    <a:lnTo>
                      <a:pt x="639" y="674"/>
                    </a:lnTo>
                    <a:cubicBezTo>
                      <a:pt x="661" y="696"/>
                      <a:pt x="667" y="717"/>
                      <a:pt x="669" y="717"/>
                    </a:cubicBezTo>
                    <a:cubicBezTo>
                      <a:pt x="670" y="717"/>
                      <a:pt x="670" y="714"/>
                      <a:pt x="670" y="705"/>
                    </a:cubicBezTo>
                    <a:cubicBezTo>
                      <a:pt x="670" y="705"/>
                      <a:pt x="670" y="705"/>
                      <a:pt x="670" y="674"/>
                    </a:cubicBezTo>
                    <a:lnTo>
                      <a:pt x="700" y="674"/>
                    </a:lnTo>
                    <a:cubicBezTo>
                      <a:pt x="700" y="659"/>
                      <a:pt x="700" y="652"/>
                      <a:pt x="704" y="652"/>
                    </a:cubicBezTo>
                    <a:cubicBezTo>
                      <a:pt x="706" y="652"/>
                      <a:pt x="708" y="653"/>
                      <a:pt x="713" y="657"/>
                    </a:cubicBezTo>
                    <a:lnTo>
                      <a:pt x="713" y="657"/>
                    </a:lnTo>
                    <a:cubicBezTo>
                      <a:pt x="709" y="653"/>
                      <a:pt x="705" y="649"/>
                      <a:pt x="700" y="644"/>
                    </a:cubicBezTo>
                    <a:cubicBezTo>
                      <a:pt x="700" y="614"/>
                      <a:pt x="700" y="614"/>
                      <a:pt x="730" y="614"/>
                    </a:cubicBezTo>
                    <a:cubicBezTo>
                      <a:pt x="748" y="649"/>
                      <a:pt x="756" y="664"/>
                      <a:pt x="759" y="664"/>
                    </a:cubicBezTo>
                    <a:cubicBezTo>
                      <a:pt x="761" y="664"/>
                      <a:pt x="761" y="657"/>
                      <a:pt x="761" y="644"/>
                    </a:cubicBezTo>
                    <a:cubicBezTo>
                      <a:pt x="754" y="637"/>
                      <a:pt x="748" y="630"/>
                      <a:pt x="744" y="623"/>
                    </a:cubicBezTo>
                    <a:lnTo>
                      <a:pt x="744" y="623"/>
                    </a:lnTo>
                    <a:cubicBezTo>
                      <a:pt x="749" y="625"/>
                      <a:pt x="753" y="626"/>
                      <a:pt x="758" y="626"/>
                    </a:cubicBezTo>
                    <a:cubicBezTo>
                      <a:pt x="781" y="626"/>
                      <a:pt x="809" y="605"/>
                      <a:pt x="852" y="583"/>
                    </a:cubicBezTo>
                    <a:cubicBezTo>
                      <a:pt x="852" y="583"/>
                      <a:pt x="822" y="553"/>
                      <a:pt x="822" y="522"/>
                    </a:cubicBezTo>
                    <a:lnTo>
                      <a:pt x="822" y="522"/>
                    </a:lnTo>
                    <a:cubicBezTo>
                      <a:pt x="822" y="522"/>
                      <a:pt x="822" y="522"/>
                      <a:pt x="822" y="522"/>
                    </a:cubicBezTo>
                    <a:lnTo>
                      <a:pt x="822" y="522"/>
                    </a:lnTo>
                    <a:cubicBezTo>
                      <a:pt x="837" y="538"/>
                      <a:pt x="844" y="545"/>
                      <a:pt x="848" y="545"/>
                    </a:cubicBezTo>
                    <a:cubicBezTo>
                      <a:pt x="852" y="545"/>
                      <a:pt x="852" y="538"/>
                      <a:pt x="852" y="522"/>
                    </a:cubicBezTo>
                    <a:cubicBezTo>
                      <a:pt x="822" y="492"/>
                      <a:pt x="822" y="492"/>
                      <a:pt x="852" y="492"/>
                    </a:cubicBezTo>
                    <a:cubicBezTo>
                      <a:pt x="874" y="514"/>
                      <a:pt x="880" y="535"/>
                      <a:pt x="882" y="535"/>
                    </a:cubicBezTo>
                    <a:cubicBezTo>
                      <a:pt x="882" y="535"/>
                      <a:pt x="882" y="531"/>
                      <a:pt x="882" y="522"/>
                    </a:cubicBezTo>
                    <a:cubicBezTo>
                      <a:pt x="882" y="522"/>
                      <a:pt x="882" y="522"/>
                      <a:pt x="913" y="553"/>
                    </a:cubicBezTo>
                    <a:cubicBezTo>
                      <a:pt x="913" y="545"/>
                      <a:pt x="913" y="534"/>
                      <a:pt x="913" y="522"/>
                    </a:cubicBezTo>
                    <a:cubicBezTo>
                      <a:pt x="896" y="472"/>
                      <a:pt x="889" y="450"/>
                      <a:pt x="890" y="450"/>
                    </a:cubicBezTo>
                    <a:lnTo>
                      <a:pt x="890" y="450"/>
                    </a:lnTo>
                    <a:cubicBezTo>
                      <a:pt x="892" y="450"/>
                      <a:pt x="899" y="465"/>
                      <a:pt x="913" y="492"/>
                    </a:cubicBezTo>
                    <a:cubicBezTo>
                      <a:pt x="924" y="515"/>
                      <a:pt x="932" y="525"/>
                      <a:pt x="934" y="525"/>
                    </a:cubicBezTo>
                    <a:cubicBezTo>
                      <a:pt x="939" y="525"/>
                      <a:pt x="932" y="499"/>
                      <a:pt x="913" y="462"/>
                    </a:cubicBezTo>
                    <a:cubicBezTo>
                      <a:pt x="913" y="449"/>
                      <a:pt x="913" y="439"/>
                      <a:pt x="913" y="431"/>
                    </a:cubicBezTo>
                    <a:cubicBezTo>
                      <a:pt x="943" y="462"/>
                      <a:pt x="943" y="462"/>
                      <a:pt x="943" y="462"/>
                    </a:cubicBezTo>
                    <a:cubicBezTo>
                      <a:pt x="943" y="462"/>
                      <a:pt x="943" y="462"/>
                      <a:pt x="943" y="492"/>
                    </a:cubicBezTo>
                    <a:cubicBezTo>
                      <a:pt x="943" y="492"/>
                      <a:pt x="974" y="492"/>
                      <a:pt x="943" y="431"/>
                    </a:cubicBezTo>
                    <a:cubicBezTo>
                      <a:pt x="943" y="408"/>
                      <a:pt x="948" y="398"/>
                      <a:pt x="955" y="398"/>
                    </a:cubicBezTo>
                    <a:cubicBezTo>
                      <a:pt x="966" y="398"/>
                      <a:pt x="985" y="424"/>
                      <a:pt x="1004" y="462"/>
                    </a:cubicBezTo>
                    <a:lnTo>
                      <a:pt x="1004" y="431"/>
                    </a:lnTo>
                    <a:cubicBezTo>
                      <a:pt x="985" y="394"/>
                      <a:pt x="978" y="368"/>
                      <a:pt x="982" y="368"/>
                    </a:cubicBezTo>
                    <a:lnTo>
                      <a:pt x="982" y="368"/>
                    </a:lnTo>
                    <a:cubicBezTo>
                      <a:pt x="985" y="368"/>
                      <a:pt x="992" y="377"/>
                      <a:pt x="1003" y="398"/>
                    </a:cubicBezTo>
                    <a:lnTo>
                      <a:pt x="1003" y="398"/>
                    </a:lnTo>
                    <a:cubicBezTo>
                      <a:pt x="1002" y="398"/>
                      <a:pt x="1001" y="398"/>
                      <a:pt x="1001" y="398"/>
                    </a:cubicBezTo>
                    <a:cubicBezTo>
                      <a:pt x="994" y="398"/>
                      <a:pt x="992" y="408"/>
                      <a:pt x="1004" y="431"/>
                    </a:cubicBezTo>
                    <a:cubicBezTo>
                      <a:pt x="1004" y="401"/>
                      <a:pt x="1004" y="401"/>
                      <a:pt x="1004" y="401"/>
                    </a:cubicBezTo>
                    <a:cubicBezTo>
                      <a:pt x="1004" y="400"/>
                      <a:pt x="1003" y="399"/>
                      <a:pt x="1003" y="398"/>
                    </a:cubicBezTo>
                    <a:lnTo>
                      <a:pt x="1003" y="398"/>
                    </a:lnTo>
                    <a:cubicBezTo>
                      <a:pt x="1014" y="401"/>
                      <a:pt x="1034" y="426"/>
                      <a:pt x="1034" y="462"/>
                    </a:cubicBezTo>
                    <a:cubicBezTo>
                      <a:pt x="1034" y="451"/>
                      <a:pt x="1034" y="441"/>
                      <a:pt x="1034" y="431"/>
                    </a:cubicBezTo>
                    <a:cubicBezTo>
                      <a:pt x="1056" y="453"/>
                      <a:pt x="1062" y="474"/>
                      <a:pt x="1064" y="474"/>
                    </a:cubicBezTo>
                    <a:cubicBezTo>
                      <a:pt x="1065" y="474"/>
                      <a:pt x="1065" y="471"/>
                      <a:pt x="1065" y="462"/>
                    </a:cubicBezTo>
                    <a:cubicBezTo>
                      <a:pt x="1065" y="462"/>
                      <a:pt x="1065" y="462"/>
                      <a:pt x="1095" y="492"/>
                    </a:cubicBezTo>
                    <a:cubicBezTo>
                      <a:pt x="1095" y="492"/>
                      <a:pt x="1095" y="492"/>
                      <a:pt x="1095" y="462"/>
                    </a:cubicBezTo>
                    <a:cubicBezTo>
                      <a:pt x="1095" y="446"/>
                      <a:pt x="1095" y="439"/>
                      <a:pt x="1099" y="439"/>
                    </a:cubicBezTo>
                    <a:cubicBezTo>
                      <a:pt x="1103" y="439"/>
                      <a:pt x="1110" y="446"/>
                      <a:pt x="1126" y="462"/>
                    </a:cubicBezTo>
                    <a:cubicBezTo>
                      <a:pt x="1126" y="431"/>
                      <a:pt x="1126" y="431"/>
                      <a:pt x="1156" y="431"/>
                    </a:cubicBezTo>
                    <a:cubicBezTo>
                      <a:pt x="1156" y="401"/>
                      <a:pt x="1156" y="401"/>
                      <a:pt x="1156" y="401"/>
                    </a:cubicBezTo>
                    <a:cubicBezTo>
                      <a:pt x="1156" y="401"/>
                      <a:pt x="1156" y="431"/>
                      <a:pt x="1186" y="431"/>
                    </a:cubicBezTo>
                    <a:cubicBezTo>
                      <a:pt x="1186" y="431"/>
                      <a:pt x="1186" y="431"/>
                      <a:pt x="1186" y="401"/>
                    </a:cubicBezTo>
                    <a:cubicBezTo>
                      <a:pt x="1186" y="401"/>
                      <a:pt x="1186" y="431"/>
                      <a:pt x="1217" y="431"/>
                    </a:cubicBezTo>
                    <a:cubicBezTo>
                      <a:pt x="1217" y="431"/>
                      <a:pt x="1217" y="431"/>
                      <a:pt x="1217" y="401"/>
                    </a:cubicBezTo>
                    <a:cubicBezTo>
                      <a:pt x="1235" y="436"/>
                      <a:pt x="1242" y="451"/>
                      <a:pt x="1245" y="451"/>
                    </a:cubicBezTo>
                    <a:cubicBezTo>
                      <a:pt x="1247" y="451"/>
                      <a:pt x="1247" y="444"/>
                      <a:pt x="1247" y="431"/>
                    </a:cubicBezTo>
                    <a:cubicBezTo>
                      <a:pt x="1247" y="401"/>
                      <a:pt x="1247" y="401"/>
                      <a:pt x="1247" y="401"/>
                    </a:cubicBezTo>
                    <a:cubicBezTo>
                      <a:pt x="1278" y="401"/>
                      <a:pt x="1278" y="401"/>
                      <a:pt x="1247" y="431"/>
                    </a:cubicBezTo>
                    <a:lnTo>
                      <a:pt x="1278" y="431"/>
                    </a:lnTo>
                    <a:cubicBezTo>
                      <a:pt x="1278" y="406"/>
                      <a:pt x="1283" y="396"/>
                      <a:pt x="1289" y="396"/>
                    </a:cubicBezTo>
                    <a:cubicBezTo>
                      <a:pt x="1298" y="396"/>
                      <a:pt x="1308" y="414"/>
                      <a:pt x="1308" y="431"/>
                    </a:cubicBezTo>
                    <a:cubicBezTo>
                      <a:pt x="1308" y="424"/>
                      <a:pt x="1308" y="414"/>
                      <a:pt x="1308" y="401"/>
                    </a:cubicBezTo>
                    <a:cubicBezTo>
                      <a:pt x="1319" y="390"/>
                      <a:pt x="1326" y="383"/>
                      <a:pt x="1329" y="383"/>
                    </a:cubicBezTo>
                    <a:lnTo>
                      <a:pt x="1329" y="383"/>
                    </a:lnTo>
                    <a:cubicBezTo>
                      <a:pt x="1334" y="383"/>
                      <a:pt x="1327" y="404"/>
                      <a:pt x="1308" y="462"/>
                    </a:cubicBezTo>
                    <a:cubicBezTo>
                      <a:pt x="1308" y="472"/>
                      <a:pt x="1308" y="483"/>
                      <a:pt x="1308" y="492"/>
                    </a:cubicBezTo>
                    <a:cubicBezTo>
                      <a:pt x="1338" y="462"/>
                      <a:pt x="1338" y="462"/>
                      <a:pt x="1338" y="462"/>
                    </a:cubicBezTo>
                    <a:cubicBezTo>
                      <a:pt x="1338" y="462"/>
                      <a:pt x="1369" y="431"/>
                      <a:pt x="1369" y="431"/>
                    </a:cubicBezTo>
                    <a:cubicBezTo>
                      <a:pt x="1399" y="431"/>
                      <a:pt x="1399" y="431"/>
                      <a:pt x="1369" y="492"/>
                    </a:cubicBezTo>
                    <a:cubicBezTo>
                      <a:pt x="1399" y="492"/>
                      <a:pt x="1399" y="492"/>
                      <a:pt x="1399" y="462"/>
                    </a:cubicBezTo>
                    <a:cubicBezTo>
                      <a:pt x="1414" y="446"/>
                      <a:pt x="1422" y="439"/>
                      <a:pt x="1426" y="439"/>
                    </a:cubicBezTo>
                    <a:cubicBezTo>
                      <a:pt x="1430" y="439"/>
                      <a:pt x="1430" y="446"/>
                      <a:pt x="1430" y="462"/>
                    </a:cubicBezTo>
                    <a:cubicBezTo>
                      <a:pt x="1430" y="431"/>
                      <a:pt x="1460" y="431"/>
                      <a:pt x="1460" y="431"/>
                    </a:cubicBezTo>
                    <a:lnTo>
                      <a:pt x="1460" y="431"/>
                    </a:lnTo>
                    <a:cubicBezTo>
                      <a:pt x="1430" y="462"/>
                      <a:pt x="1399" y="492"/>
                      <a:pt x="1430" y="492"/>
                    </a:cubicBezTo>
                    <a:cubicBezTo>
                      <a:pt x="1460" y="462"/>
                      <a:pt x="1460" y="462"/>
                      <a:pt x="1460" y="462"/>
                    </a:cubicBezTo>
                    <a:cubicBezTo>
                      <a:pt x="1460" y="488"/>
                      <a:pt x="1527" y="559"/>
                      <a:pt x="1546" y="559"/>
                    </a:cubicBezTo>
                    <a:cubicBezTo>
                      <a:pt x="1549" y="559"/>
                      <a:pt x="1551" y="557"/>
                      <a:pt x="1551" y="553"/>
                    </a:cubicBezTo>
                    <a:cubicBezTo>
                      <a:pt x="1551" y="553"/>
                      <a:pt x="1582" y="583"/>
                      <a:pt x="1582" y="583"/>
                    </a:cubicBezTo>
                    <a:cubicBezTo>
                      <a:pt x="1521" y="614"/>
                      <a:pt x="1551" y="614"/>
                      <a:pt x="1582" y="614"/>
                    </a:cubicBezTo>
                    <a:lnTo>
                      <a:pt x="1673" y="614"/>
                    </a:lnTo>
                    <a:cubicBezTo>
                      <a:pt x="1642" y="644"/>
                      <a:pt x="1612" y="644"/>
                      <a:pt x="1612" y="644"/>
                    </a:cubicBezTo>
                    <a:cubicBezTo>
                      <a:pt x="1577" y="662"/>
                      <a:pt x="1562" y="679"/>
                      <a:pt x="1573" y="679"/>
                    </a:cubicBezTo>
                    <a:cubicBezTo>
                      <a:pt x="1582" y="679"/>
                      <a:pt x="1604" y="670"/>
                      <a:pt x="1642" y="644"/>
                    </a:cubicBezTo>
                    <a:cubicBezTo>
                      <a:pt x="1673" y="644"/>
                      <a:pt x="1673" y="644"/>
                      <a:pt x="1642" y="674"/>
                    </a:cubicBezTo>
                    <a:cubicBezTo>
                      <a:pt x="1703" y="674"/>
                      <a:pt x="1703" y="674"/>
                      <a:pt x="1642" y="705"/>
                    </a:cubicBezTo>
                    <a:cubicBezTo>
                      <a:pt x="1660" y="696"/>
                      <a:pt x="1673" y="692"/>
                      <a:pt x="1680" y="692"/>
                    </a:cubicBezTo>
                    <a:cubicBezTo>
                      <a:pt x="1698" y="692"/>
                      <a:pt x="1685" y="714"/>
                      <a:pt x="1642" y="735"/>
                    </a:cubicBezTo>
                    <a:lnTo>
                      <a:pt x="1612" y="735"/>
                    </a:lnTo>
                    <a:lnTo>
                      <a:pt x="1612" y="766"/>
                    </a:lnTo>
                    <a:lnTo>
                      <a:pt x="1642" y="735"/>
                    </a:lnTo>
                    <a:lnTo>
                      <a:pt x="1642" y="735"/>
                    </a:lnTo>
                    <a:cubicBezTo>
                      <a:pt x="1642" y="766"/>
                      <a:pt x="1612" y="796"/>
                      <a:pt x="1612" y="796"/>
                    </a:cubicBezTo>
                    <a:cubicBezTo>
                      <a:pt x="1642" y="857"/>
                      <a:pt x="1612" y="857"/>
                      <a:pt x="1673" y="857"/>
                    </a:cubicBezTo>
                    <a:cubicBezTo>
                      <a:pt x="1693" y="847"/>
                      <a:pt x="1706" y="843"/>
                      <a:pt x="1713" y="843"/>
                    </a:cubicBezTo>
                    <a:cubicBezTo>
                      <a:pt x="1727" y="843"/>
                      <a:pt x="1713" y="857"/>
                      <a:pt x="1673" y="857"/>
                    </a:cubicBezTo>
                    <a:cubicBezTo>
                      <a:pt x="1673" y="857"/>
                      <a:pt x="1612" y="857"/>
                      <a:pt x="1612" y="887"/>
                    </a:cubicBezTo>
                    <a:lnTo>
                      <a:pt x="1582" y="887"/>
                    </a:lnTo>
                    <a:cubicBezTo>
                      <a:pt x="1673" y="918"/>
                      <a:pt x="1642" y="918"/>
                      <a:pt x="1612" y="948"/>
                    </a:cubicBezTo>
                    <a:lnTo>
                      <a:pt x="1642" y="948"/>
                    </a:lnTo>
                    <a:cubicBezTo>
                      <a:pt x="1673" y="978"/>
                      <a:pt x="1673" y="978"/>
                      <a:pt x="1642" y="978"/>
                    </a:cubicBezTo>
                    <a:cubicBezTo>
                      <a:pt x="1631" y="978"/>
                      <a:pt x="1620" y="978"/>
                      <a:pt x="1613" y="980"/>
                    </a:cubicBezTo>
                    <a:lnTo>
                      <a:pt x="1613" y="980"/>
                    </a:lnTo>
                    <a:lnTo>
                      <a:pt x="1612" y="978"/>
                    </a:lnTo>
                    <a:cubicBezTo>
                      <a:pt x="1582" y="978"/>
                      <a:pt x="1612" y="1009"/>
                      <a:pt x="1642" y="1009"/>
                    </a:cubicBezTo>
                    <a:cubicBezTo>
                      <a:pt x="1673" y="1024"/>
                      <a:pt x="1688" y="1032"/>
                      <a:pt x="1684" y="1032"/>
                    </a:cubicBezTo>
                    <a:cubicBezTo>
                      <a:pt x="1680" y="1032"/>
                      <a:pt x="1658" y="1024"/>
                      <a:pt x="1612" y="1009"/>
                    </a:cubicBezTo>
                    <a:cubicBezTo>
                      <a:pt x="1566" y="994"/>
                      <a:pt x="1544" y="986"/>
                      <a:pt x="1536" y="986"/>
                    </a:cubicBezTo>
                    <a:cubicBezTo>
                      <a:pt x="1528" y="986"/>
                      <a:pt x="1536" y="994"/>
                      <a:pt x="1551" y="1009"/>
                    </a:cubicBezTo>
                    <a:cubicBezTo>
                      <a:pt x="1562" y="1009"/>
                      <a:pt x="1573" y="1013"/>
                      <a:pt x="1582" y="1017"/>
                    </a:cubicBezTo>
                    <a:lnTo>
                      <a:pt x="1582" y="1017"/>
                    </a:lnTo>
                    <a:cubicBezTo>
                      <a:pt x="1582" y="1039"/>
                      <a:pt x="1587" y="1039"/>
                      <a:pt x="1642" y="1039"/>
                    </a:cubicBezTo>
                    <a:cubicBezTo>
                      <a:pt x="1673" y="1070"/>
                      <a:pt x="1673" y="1070"/>
                      <a:pt x="1673" y="1070"/>
                    </a:cubicBezTo>
                    <a:cubicBezTo>
                      <a:pt x="1642" y="1070"/>
                      <a:pt x="1642" y="1070"/>
                      <a:pt x="1612" y="1039"/>
                    </a:cubicBezTo>
                    <a:cubicBezTo>
                      <a:pt x="1612" y="1039"/>
                      <a:pt x="1612" y="1039"/>
                      <a:pt x="1612" y="1070"/>
                    </a:cubicBezTo>
                    <a:cubicBezTo>
                      <a:pt x="1612" y="1070"/>
                      <a:pt x="1582" y="1070"/>
                      <a:pt x="1551" y="1039"/>
                    </a:cubicBezTo>
                    <a:cubicBezTo>
                      <a:pt x="1521" y="1039"/>
                      <a:pt x="1521" y="1039"/>
                      <a:pt x="1582" y="1070"/>
                    </a:cubicBezTo>
                    <a:cubicBezTo>
                      <a:pt x="1642" y="1070"/>
                      <a:pt x="1642" y="1070"/>
                      <a:pt x="1642" y="1100"/>
                    </a:cubicBezTo>
                    <a:lnTo>
                      <a:pt x="1612" y="1100"/>
                    </a:lnTo>
                    <a:cubicBezTo>
                      <a:pt x="1597" y="1085"/>
                      <a:pt x="1589" y="1077"/>
                      <a:pt x="1585" y="1077"/>
                    </a:cubicBezTo>
                    <a:cubicBezTo>
                      <a:pt x="1582" y="1077"/>
                      <a:pt x="1582" y="1085"/>
                      <a:pt x="1582" y="1100"/>
                    </a:cubicBezTo>
                    <a:cubicBezTo>
                      <a:pt x="1582" y="1100"/>
                      <a:pt x="1628" y="1146"/>
                      <a:pt x="1680" y="1178"/>
                    </a:cubicBezTo>
                    <a:lnTo>
                      <a:pt x="1680" y="1178"/>
                    </a:lnTo>
                    <a:cubicBezTo>
                      <a:pt x="1673" y="1180"/>
                      <a:pt x="1673" y="1191"/>
                      <a:pt x="1673" y="1191"/>
                    </a:cubicBezTo>
                    <a:cubicBezTo>
                      <a:pt x="1642" y="1161"/>
                      <a:pt x="1642" y="1161"/>
                      <a:pt x="1642" y="1161"/>
                    </a:cubicBezTo>
                    <a:lnTo>
                      <a:pt x="1612" y="1130"/>
                    </a:lnTo>
                    <a:cubicBezTo>
                      <a:pt x="1551" y="1130"/>
                      <a:pt x="1551" y="1130"/>
                      <a:pt x="1612" y="1161"/>
                    </a:cubicBezTo>
                    <a:cubicBezTo>
                      <a:pt x="1592" y="1161"/>
                      <a:pt x="1571" y="1147"/>
                      <a:pt x="1569" y="1147"/>
                    </a:cubicBezTo>
                    <a:lnTo>
                      <a:pt x="1569" y="1147"/>
                    </a:lnTo>
                    <a:cubicBezTo>
                      <a:pt x="1568" y="1147"/>
                      <a:pt x="1571" y="1151"/>
                      <a:pt x="1582" y="1161"/>
                    </a:cubicBezTo>
                    <a:lnTo>
                      <a:pt x="1521" y="1161"/>
                    </a:lnTo>
                    <a:cubicBezTo>
                      <a:pt x="1521" y="1161"/>
                      <a:pt x="1521" y="1161"/>
                      <a:pt x="1551" y="1191"/>
                    </a:cubicBezTo>
                    <a:lnTo>
                      <a:pt x="1582" y="1191"/>
                    </a:lnTo>
                    <a:cubicBezTo>
                      <a:pt x="1582" y="1191"/>
                      <a:pt x="1582" y="1222"/>
                      <a:pt x="1612" y="1222"/>
                    </a:cubicBezTo>
                    <a:cubicBezTo>
                      <a:pt x="1642" y="1252"/>
                      <a:pt x="1642" y="1282"/>
                      <a:pt x="1642" y="1282"/>
                    </a:cubicBezTo>
                    <a:cubicBezTo>
                      <a:pt x="1658" y="1297"/>
                      <a:pt x="1665" y="1305"/>
                      <a:pt x="1661" y="1305"/>
                    </a:cubicBezTo>
                    <a:cubicBezTo>
                      <a:pt x="1658" y="1305"/>
                      <a:pt x="1642" y="1297"/>
                      <a:pt x="1612" y="1282"/>
                    </a:cubicBezTo>
                    <a:cubicBezTo>
                      <a:pt x="1582" y="1252"/>
                      <a:pt x="1582" y="1252"/>
                      <a:pt x="1582" y="1252"/>
                    </a:cubicBezTo>
                    <a:lnTo>
                      <a:pt x="1551" y="1252"/>
                    </a:lnTo>
                    <a:cubicBezTo>
                      <a:pt x="1542" y="1243"/>
                      <a:pt x="1539" y="1239"/>
                      <a:pt x="1538" y="1239"/>
                    </a:cubicBezTo>
                    <a:lnTo>
                      <a:pt x="1538" y="1239"/>
                    </a:lnTo>
                    <a:cubicBezTo>
                      <a:pt x="1536" y="1239"/>
                      <a:pt x="1548" y="1257"/>
                      <a:pt x="1551" y="1276"/>
                    </a:cubicBezTo>
                    <a:lnTo>
                      <a:pt x="1551" y="1276"/>
                    </a:lnTo>
                    <a:cubicBezTo>
                      <a:pt x="1540" y="1269"/>
                      <a:pt x="1529" y="1260"/>
                      <a:pt x="1521" y="1252"/>
                    </a:cubicBezTo>
                    <a:lnTo>
                      <a:pt x="1521" y="1252"/>
                    </a:lnTo>
                    <a:cubicBezTo>
                      <a:pt x="1532" y="1263"/>
                      <a:pt x="1543" y="1274"/>
                      <a:pt x="1551" y="1282"/>
                    </a:cubicBezTo>
                    <a:lnTo>
                      <a:pt x="1551" y="1282"/>
                    </a:lnTo>
                    <a:cubicBezTo>
                      <a:pt x="1536" y="1297"/>
                      <a:pt x="1528" y="1305"/>
                      <a:pt x="1521" y="1305"/>
                    </a:cubicBezTo>
                    <a:cubicBezTo>
                      <a:pt x="1513" y="1305"/>
                      <a:pt x="1506" y="1298"/>
                      <a:pt x="1491" y="1283"/>
                    </a:cubicBezTo>
                    <a:lnTo>
                      <a:pt x="1491" y="1283"/>
                    </a:lnTo>
                    <a:cubicBezTo>
                      <a:pt x="1521" y="1313"/>
                      <a:pt x="1521" y="1313"/>
                      <a:pt x="1490" y="1313"/>
                    </a:cubicBezTo>
                    <a:cubicBezTo>
                      <a:pt x="1460" y="1297"/>
                      <a:pt x="1445" y="1290"/>
                      <a:pt x="1441" y="1290"/>
                    </a:cubicBezTo>
                    <a:cubicBezTo>
                      <a:pt x="1437" y="1290"/>
                      <a:pt x="1445" y="1297"/>
                      <a:pt x="1460" y="1313"/>
                    </a:cubicBezTo>
                    <a:cubicBezTo>
                      <a:pt x="1430" y="1313"/>
                      <a:pt x="1460" y="1343"/>
                      <a:pt x="1460" y="1373"/>
                    </a:cubicBezTo>
                    <a:cubicBezTo>
                      <a:pt x="1460" y="1404"/>
                      <a:pt x="1460" y="1404"/>
                      <a:pt x="1460" y="1404"/>
                    </a:cubicBezTo>
                    <a:cubicBezTo>
                      <a:pt x="1460" y="1404"/>
                      <a:pt x="1460" y="1373"/>
                      <a:pt x="1430" y="1373"/>
                    </a:cubicBezTo>
                    <a:lnTo>
                      <a:pt x="1399" y="1373"/>
                    </a:lnTo>
                    <a:cubicBezTo>
                      <a:pt x="1399" y="1373"/>
                      <a:pt x="1386" y="1387"/>
                      <a:pt x="1377" y="1387"/>
                    </a:cubicBezTo>
                    <a:cubicBezTo>
                      <a:pt x="1372" y="1387"/>
                      <a:pt x="1369" y="1384"/>
                      <a:pt x="1369" y="1373"/>
                    </a:cubicBezTo>
                    <a:cubicBezTo>
                      <a:pt x="1338" y="1373"/>
                      <a:pt x="1338" y="1373"/>
                      <a:pt x="1369" y="1404"/>
                    </a:cubicBezTo>
                    <a:cubicBezTo>
                      <a:pt x="1387" y="1439"/>
                      <a:pt x="1394" y="1454"/>
                      <a:pt x="1391" y="1454"/>
                    </a:cubicBezTo>
                    <a:cubicBezTo>
                      <a:pt x="1389" y="1454"/>
                      <a:pt x="1381" y="1447"/>
                      <a:pt x="1369" y="1434"/>
                    </a:cubicBezTo>
                    <a:cubicBezTo>
                      <a:pt x="1354" y="1404"/>
                      <a:pt x="1331" y="1389"/>
                      <a:pt x="1316" y="1389"/>
                    </a:cubicBezTo>
                    <a:cubicBezTo>
                      <a:pt x="1300" y="1389"/>
                      <a:pt x="1293" y="1404"/>
                      <a:pt x="1308" y="1434"/>
                    </a:cubicBezTo>
                    <a:lnTo>
                      <a:pt x="1278" y="1434"/>
                    </a:lnTo>
                    <a:cubicBezTo>
                      <a:pt x="1278" y="1425"/>
                      <a:pt x="1275" y="1422"/>
                      <a:pt x="1271" y="1422"/>
                    </a:cubicBezTo>
                    <a:cubicBezTo>
                      <a:pt x="1262" y="1422"/>
                      <a:pt x="1247" y="1443"/>
                      <a:pt x="1247" y="1465"/>
                    </a:cubicBezTo>
                    <a:cubicBezTo>
                      <a:pt x="1232" y="1449"/>
                      <a:pt x="1224" y="1442"/>
                      <a:pt x="1221" y="1442"/>
                    </a:cubicBezTo>
                    <a:cubicBezTo>
                      <a:pt x="1217" y="1442"/>
                      <a:pt x="1217" y="1449"/>
                      <a:pt x="1217" y="1465"/>
                    </a:cubicBezTo>
                    <a:cubicBezTo>
                      <a:pt x="1217" y="1486"/>
                      <a:pt x="1232" y="1508"/>
                      <a:pt x="1230" y="1508"/>
                    </a:cubicBezTo>
                    <a:cubicBezTo>
                      <a:pt x="1229" y="1508"/>
                      <a:pt x="1226" y="1504"/>
                      <a:pt x="1217" y="1495"/>
                    </a:cubicBezTo>
                    <a:cubicBezTo>
                      <a:pt x="1217" y="1485"/>
                      <a:pt x="1217" y="1482"/>
                      <a:pt x="1216" y="1482"/>
                    </a:cubicBezTo>
                    <a:cubicBezTo>
                      <a:pt x="1213" y="1482"/>
                      <a:pt x="1207" y="1495"/>
                      <a:pt x="1186" y="1495"/>
                    </a:cubicBezTo>
                    <a:cubicBezTo>
                      <a:pt x="1156" y="1495"/>
                      <a:pt x="1156" y="1495"/>
                      <a:pt x="1186" y="1525"/>
                    </a:cubicBezTo>
                    <a:cubicBezTo>
                      <a:pt x="1186" y="1534"/>
                      <a:pt x="1184" y="1538"/>
                      <a:pt x="1180" y="1538"/>
                    </a:cubicBezTo>
                    <a:cubicBezTo>
                      <a:pt x="1171" y="1538"/>
                      <a:pt x="1156" y="1517"/>
                      <a:pt x="1156" y="1495"/>
                    </a:cubicBezTo>
                    <a:cubicBezTo>
                      <a:pt x="1142" y="1468"/>
                      <a:pt x="1135" y="1453"/>
                      <a:pt x="1133" y="1453"/>
                    </a:cubicBezTo>
                    <a:lnTo>
                      <a:pt x="1133" y="1453"/>
                    </a:lnTo>
                    <a:cubicBezTo>
                      <a:pt x="1132" y="1453"/>
                      <a:pt x="1139" y="1475"/>
                      <a:pt x="1156" y="1525"/>
                    </a:cubicBezTo>
                    <a:cubicBezTo>
                      <a:pt x="1156" y="1538"/>
                      <a:pt x="1156" y="1548"/>
                      <a:pt x="1156" y="1556"/>
                    </a:cubicBezTo>
                    <a:cubicBezTo>
                      <a:pt x="1126" y="1525"/>
                      <a:pt x="1156" y="1525"/>
                      <a:pt x="1156" y="1525"/>
                    </a:cubicBezTo>
                    <a:cubicBezTo>
                      <a:pt x="1156" y="1525"/>
                      <a:pt x="1126" y="1495"/>
                      <a:pt x="1126" y="1465"/>
                    </a:cubicBezTo>
                    <a:cubicBezTo>
                      <a:pt x="1126" y="1465"/>
                      <a:pt x="1126" y="1465"/>
                      <a:pt x="1126" y="1495"/>
                    </a:cubicBezTo>
                    <a:cubicBezTo>
                      <a:pt x="1126" y="1495"/>
                      <a:pt x="1126" y="1495"/>
                      <a:pt x="1126" y="1525"/>
                    </a:cubicBezTo>
                    <a:cubicBezTo>
                      <a:pt x="1126" y="1586"/>
                      <a:pt x="1156" y="1617"/>
                      <a:pt x="1156" y="1647"/>
                    </a:cubicBezTo>
                    <a:cubicBezTo>
                      <a:pt x="1186" y="1677"/>
                      <a:pt x="1156" y="1677"/>
                      <a:pt x="1156" y="1677"/>
                    </a:cubicBezTo>
                    <a:cubicBezTo>
                      <a:pt x="1156" y="1647"/>
                      <a:pt x="1126" y="1617"/>
                      <a:pt x="1126" y="1586"/>
                    </a:cubicBezTo>
                    <a:cubicBezTo>
                      <a:pt x="1126" y="1586"/>
                      <a:pt x="1126" y="1556"/>
                      <a:pt x="1126" y="1525"/>
                    </a:cubicBezTo>
                    <a:cubicBezTo>
                      <a:pt x="1119" y="1511"/>
                      <a:pt x="1113" y="1505"/>
                      <a:pt x="1109" y="1505"/>
                    </a:cubicBezTo>
                    <a:cubicBezTo>
                      <a:pt x="1095" y="1505"/>
                      <a:pt x="1095" y="1570"/>
                      <a:pt x="1095" y="1617"/>
                    </a:cubicBezTo>
                    <a:cubicBezTo>
                      <a:pt x="1095" y="1617"/>
                      <a:pt x="1095" y="1617"/>
                      <a:pt x="1095" y="1586"/>
                    </a:cubicBezTo>
                    <a:cubicBezTo>
                      <a:pt x="1095" y="1556"/>
                      <a:pt x="1095" y="1556"/>
                      <a:pt x="1065" y="1556"/>
                    </a:cubicBezTo>
                    <a:cubicBezTo>
                      <a:pt x="1065" y="1556"/>
                      <a:pt x="1065" y="1556"/>
                      <a:pt x="1065" y="1586"/>
                    </a:cubicBezTo>
                    <a:cubicBezTo>
                      <a:pt x="1065" y="1617"/>
                      <a:pt x="1065" y="1647"/>
                      <a:pt x="1065" y="1647"/>
                    </a:cubicBezTo>
                    <a:cubicBezTo>
                      <a:pt x="1034" y="1586"/>
                      <a:pt x="1004" y="1556"/>
                      <a:pt x="1004" y="1556"/>
                    </a:cubicBezTo>
                    <a:cubicBezTo>
                      <a:pt x="974" y="1556"/>
                      <a:pt x="974" y="1556"/>
                      <a:pt x="974" y="1525"/>
                    </a:cubicBezTo>
                    <a:cubicBezTo>
                      <a:pt x="943" y="1525"/>
                      <a:pt x="943" y="1525"/>
                      <a:pt x="943" y="1556"/>
                    </a:cubicBezTo>
                    <a:cubicBezTo>
                      <a:pt x="933" y="1566"/>
                      <a:pt x="926" y="1569"/>
                      <a:pt x="922" y="1569"/>
                    </a:cubicBezTo>
                    <a:cubicBezTo>
                      <a:pt x="913" y="1569"/>
                      <a:pt x="913" y="1556"/>
                      <a:pt x="913" y="1556"/>
                    </a:cubicBezTo>
                    <a:cubicBezTo>
                      <a:pt x="899" y="1529"/>
                      <a:pt x="892" y="1513"/>
                      <a:pt x="890" y="1513"/>
                    </a:cubicBezTo>
                    <a:lnTo>
                      <a:pt x="890" y="1513"/>
                    </a:lnTo>
                    <a:cubicBezTo>
                      <a:pt x="889" y="1513"/>
                      <a:pt x="896" y="1536"/>
                      <a:pt x="913" y="1586"/>
                    </a:cubicBezTo>
                    <a:cubicBezTo>
                      <a:pt x="913" y="1647"/>
                      <a:pt x="913" y="1677"/>
                      <a:pt x="943" y="1677"/>
                    </a:cubicBezTo>
                    <a:lnTo>
                      <a:pt x="943" y="1708"/>
                    </a:lnTo>
                    <a:cubicBezTo>
                      <a:pt x="943" y="1708"/>
                      <a:pt x="913" y="1738"/>
                      <a:pt x="913" y="1769"/>
                    </a:cubicBezTo>
                    <a:cubicBezTo>
                      <a:pt x="913" y="1759"/>
                      <a:pt x="913" y="1749"/>
                      <a:pt x="913" y="1738"/>
                    </a:cubicBezTo>
                    <a:cubicBezTo>
                      <a:pt x="913" y="1708"/>
                      <a:pt x="913" y="1677"/>
                      <a:pt x="913" y="1647"/>
                    </a:cubicBezTo>
                    <a:cubicBezTo>
                      <a:pt x="913" y="1588"/>
                      <a:pt x="900" y="1555"/>
                      <a:pt x="891" y="1555"/>
                    </a:cubicBezTo>
                    <a:cubicBezTo>
                      <a:pt x="886" y="1555"/>
                      <a:pt x="882" y="1565"/>
                      <a:pt x="882" y="1586"/>
                    </a:cubicBezTo>
                    <a:cubicBezTo>
                      <a:pt x="867" y="1632"/>
                      <a:pt x="860" y="1655"/>
                      <a:pt x="856" y="1655"/>
                    </a:cubicBezTo>
                    <a:cubicBezTo>
                      <a:pt x="852" y="1655"/>
                      <a:pt x="852" y="1632"/>
                      <a:pt x="852" y="1586"/>
                    </a:cubicBezTo>
                    <a:cubicBezTo>
                      <a:pt x="852" y="1551"/>
                      <a:pt x="842" y="1536"/>
                      <a:pt x="833" y="1536"/>
                    </a:cubicBezTo>
                    <a:cubicBezTo>
                      <a:pt x="827" y="1536"/>
                      <a:pt x="822" y="1543"/>
                      <a:pt x="822" y="1556"/>
                    </a:cubicBezTo>
                    <a:cubicBezTo>
                      <a:pt x="822" y="1601"/>
                      <a:pt x="814" y="1617"/>
                      <a:pt x="806" y="1617"/>
                    </a:cubicBezTo>
                    <a:cubicBezTo>
                      <a:pt x="799" y="1617"/>
                      <a:pt x="791" y="1601"/>
                      <a:pt x="791" y="1586"/>
                    </a:cubicBezTo>
                    <a:cubicBezTo>
                      <a:pt x="791" y="1575"/>
                      <a:pt x="791" y="1564"/>
                      <a:pt x="791" y="1556"/>
                    </a:cubicBezTo>
                    <a:cubicBezTo>
                      <a:pt x="791" y="1556"/>
                      <a:pt x="761" y="1556"/>
                      <a:pt x="761" y="1586"/>
                    </a:cubicBezTo>
                    <a:lnTo>
                      <a:pt x="730" y="1586"/>
                    </a:lnTo>
                    <a:lnTo>
                      <a:pt x="761" y="1617"/>
                    </a:lnTo>
                    <a:cubicBezTo>
                      <a:pt x="761" y="1626"/>
                      <a:pt x="761" y="1636"/>
                      <a:pt x="761" y="1647"/>
                    </a:cubicBezTo>
                    <a:cubicBezTo>
                      <a:pt x="761" y="1647"/>
                      <a:pt x="761" y="1708"/>
                      <a:pt x="761" y="1738"/>
                    </a:cubicBezTo>
                    <a:cubicBezTo>
                      <a:pt x="761" y="1745"/>
                      <a:pt x="759" y="1749"/>
                      <a:pt x="757" y="1749"/>
                    </a:cubicBezTo>
                    <a:cubicBezTo>
                      <a:pt x="748" y="1749"/>
                      <a:pt x="730" y="1710"/>
                      <a:pt x="730" y="1617"/>
                    </a:cubicBezTo>
                    <a:cubicBezTo>
                      <a:pt x="730" y="1617"/>
                      <a:pt x="700" y="1617"/>
                      <a:pt x="700" y="1586"/>
                    </a:cubicBezTo>
                    <a:cubicBezTo>
                      <a:pt x="700" y="1599"/>
                      <a:pt x="700" y="1609"/>
                      <a:pt x="700" y="1617"/>
                    </a:cubicBezTo>
                    <a:cubicBezTo>
                      <a:pt x="700" y="1586"/>
                      <a:pt x="700" y="1571"/>
                      <a:pt x="696" y="1571"/>
                    </a:cubicBezTo>
                    <a:cubicBezTo>
                      <a:pt x="692" y="1571"/>
                      <a:pt x="685" y="1586"/>
                      <a:pt x="670" y="1617"/>
                    </a:cubicBezTo>
                    <a:cubicBezTo>
                      <a:pt x="670" y="1601"/>
                      <a:pt x="670" y="1594"/>
                      <a:pt x="666" y="1594"/>
                    </a:cubicBezTo>
                    <a:cubicBezTo>
                      <a:pt x="662" y="1594"/>
                      <a:pt x="654" y="1601"/>
                      <a:pt x="639" y="1617"/>
                    </a:cubicBezTo>
                    <a:cubicBezTo>
                      <a:pt x="639" y="1617"/>
                      <a:pt x="639" y="1617"/>
                      <a:pt x="639" y="1586"/>
                    </a:cubicBezTo>
                    <a:cubicBezTo>
                      <a:pt x="627" y="1599"/>
                      <a:pt x="619" y="1606"/>
                      <a:pt x="615" y="1606"/>
                    </a:cubicBezTo>
                    <a:cubicBezTo>
                      <a:pt x="609" y="1606"/>
                      <a:pt x="609" y="1591"/>
                      <a:pt x="609" y="1556"/>
                    </a:cubicBezTo>
                    <a:cubicBezTo>
                      <a:pt x="578" y="1617"/>
                      <a:pt x="578" y="1677"/>
                      <a:pt x="578" y="1677"/>
                    </a:cubicBezTo>
                    <a:cubicBezTo>
                      <a:pt x="578" y="1677"/>
                      <a:pt x="578" y="1677"/>
                      <a:pt x="578" y="1708"/>
                    </a:cubicBezTo>
                    <a:cubicBezTo>
                      <a:pt x="578" y="1708"/>
                      <a:pt x="565" y="1694"/>
                      <a:pt x="556" y="1694"/>
                    </a:cubicBezTo>
                    <a:cubicBezTo>
                      <a:pt x="551" y="1694"/>
                      <a:pt x="548" y="1698"/>
                      <a:pt x="548" y="1708"/>
                    </a:cubicBezTo>
                    <a:cubicBezTo>
                      <a:pt x="522" y="1760"/>
                      <a:pt x="496" y="1835"/>
                      <a:pt x="508" y="1835"/>
                    </a:cubicBezTo>
                    <a:cubicBezTo>
                      <a:pt x="511" y="1835"/>
                      <a:pt x="514" y="1834"/>
                      <a:pt x="518" y="1829"/>
                    </a:cubicBezTo>
                    <a:lnTo>
                      <a:pt x="518" y="1860"/>
                    </a:lnTo>
                    <a:cubicBezTo>
                      <a:pt x="534" y="1810"/>
                      <a:pt x="542" y="1787"/>
                      <a:pt x="545" y="1787"/>
                    </a:cubicBezTo>
                    <a:cubicBezTo>
                      <a:pt x="548" y="1787"/>
                      <a:pt x="548" y="1802"/>
                      <a:pt x="548" y="1829"/>
                    </a:cubicBezTo>
                    <a:cubicBezTo>
                      <a:pt x="518" y="1890"/>
                      <a:pt x="548" y="1890"/>
                      <a:pt x="548" y="1890"/>
                    </a:cubicBezTo>
                    <a:cubicBezTo>
                      <a:pt x="548" y="1890"/>
                      <a:pt x="548" y="1890"/>
                      <a:pt x="548" y="1921"/>
                    </a:cubicBezTo>
                    <a:cubicBezTo>
                      <a:pt x="548" y="1931"/>
                      <a:pt x="548" y="1942"/>
                      <a:pt x="548" y="1951"/>
                    </a:cubicBezTo>
                    <a:cubicBezTo>
                      <a:pt x="548" y="1940"/>
                      <a:pt x="552" y="1933"/>
                      <a:pt x="557" y="1933"/>
                    </a:cubicBezTo>
                    <a:cubicBezTo>
                      <a:pt x="566" y="1933"/>
                      <a:pt x="578" y="1954"/>
                      <a:pt x="578" y="2012"/>
                    </a:cubicBezTo>
                    <a:cubicBezTo>
                      <a:pt x="578" y="2004"/>
                      <a:pt x="578" y="1994"/>
                      <a:pt x="578" y="1981"/>
                    </a:cubicBezTo>
                    <a:cubicBezTo>
                      <a:pt x="594" y="1936"/>
                      <a:pt x="601" y="1913"/>
                      <a:pt x="605" y="1913"/>
                    </a:cubicBezTo>
                    <a:cubicBezTo>
                      <a:pt x="609" y="1913"/>
                      <a:pt x="609" y="1936"/>
                      <a:pt x="609" y="1981"/>
                    </a:cubicBezTo>
                    <a:cubicBezTo>
                      <a:pt x="639" y="1981"/>
                      <a:pt x="639" y="1951"/>
                      <a:pt x="639" y="1921"/>
                    </a:cubicBezTo>
                    <a:cubicBezTo>
                      <a:pt x="639" y="1938"/>
                      <a:pt x="639" y="1951"/>
                      <a:pt x="639" y="1951"/>
                    </a:cubicBezTo>
                    <a:cubicBezTo>
                      <a:pt x="639" y="1981"/>
                      <a:pt x="639" y="1981"/>
                      <a:pt x="670" y="1981"/>
                    </a:cubicBezTo>
                    <a:cubicBezTo>
                      <a:pt x="690" y="1981"/>
                      <a:pt x="683" y="1995"/>
                      <a:pt x="685" y="1995"/>
                    </a:cubicBezTo>
                    <a:cubicBezTo>
                      <a:pt x="687" y="1995"/>
                      <a:pt x="690" y="1992"/>
                      <a:pt x="700" y="1981"/>
                    </a:cubicBezTo>
                    <a:cubicBezTo>
                      <a:pt x="700" y="1981"/>
                      <a:pt x="700" y="1981"/>
                      <a:pt x="700" y="2012"/>
                    </a:cubicBezTo>
                    <a:cubicBezTo>
                      <a:pt x="706" y="2017"/>
                      <a:pt x="710" y="2020"/>
                      <a:pt x="714" y="2020"/>
                    </a:cubicBezTo>
                    <a:cubicBezTo>
                      <a:pt x="730" y="2020"/>
                      <a:pt x="730" y="1970"/>
                      <a:pt x="730" y="1921"/>
                    </a:cubicBezTo>
                    <a:cubicBezTo>
                      <a:pt x="730" y="1921"/>
                      <a:pt x="730" y="1890"/>
                      <a:pt x="730" y="1890"/>
                    </a:cubicBezTo>
                    <a:cubicBezTo>
                      <a:pt x="761" y="1860"/>
                      <a:pt x="761" y="1860"/>
                      <a:pt x="761" y="1860"/>
                    </a:cubicBezTo>
                    <a:cubicBezTo>
                      <a:pt x="761" y="1860"/>
                      <a:pt x="761" y="1890"/>
                      <a:pt x="761" y="1921"/>
                    </a:cubicBezTo>
                    <a:cubicBezTo>
                      <a:pt x="743" y="1975"/>
                      <a:pt x="746" y="2019"/>
                      <a:pt x="752" y="2019"/>
                    </a:cubicBezTo>
                    <a:cubicBezTo>
                      <a:pt x="756" y="2019"/>
                      <a:pt x="761" y="2000"/>
                      <a:pt x="761" y="1951"/>
                    </a:cubicBezTo>
                    <a:cubicBezTo>
                      <a:pt x="761" y="1981"/>
                      <a:pt x="761" y="1981"/>
                      <a:pt x="761" y="1981"/>
                    </a:cubicBezTo>
                    <a:cubicBezTo>
                      <a:pt x="761" y="2012"/>
                      <a:pt x="761" y="2027"/>
                      <a:pt x="765" y="2027"/>
                    </a:cubicBezTo>
                    <a:cubicBezTo>
                      <a:pt x="768" y="2027"/>
                      <a:pt x="776" y="2012"/>
                      <a:pt x="791" y="1981"/>
                    </a:cubicBezTo>
                    <a:cubicBezTo>
                      <a:pt x="791" y="1981"/>
                      <a:pt x="822" y="1921"/>
                      <a:pt x="822" y="1890"/>
                    </a:cubicBezTo>
                    <a:cubicBezTo>
                      <a:pt x="822" y="1903"/>
                      <a:pt x="822" y="1913"/>
                      <a:pt x="822" y="1921"/>
                    </a:cubicBezTo>
                    <a:cubicBezTo>
                      <a:pt x="822" y="1942"/>
                      <a:pt x="836" y="1977"/>
                      <a:pt x="855" y="1977"/>
                    </a:cubicBezTo>
                    <a:cubicBezTo>
                      <a:pt x="864" y="1977"/>
                      <a:pt x="873" y="1970"/>
                      <a:pt x="882" y="1951"/>
                    </a:cubicBezTo>
                    <a:cubicBezTo>
                      <a:pt x="913" y="1951"/>
                      <a:pt x="943" y="1951"/>
                      <a:pt x="943" y="2012"/>
                    </a:cubicBezTo>
                    <a:cubicBezTo>
                      <a:pt x="943" y="2016"/>
                      <a:pt x="943" y="2018"/>
                      <a:pt x="943" y="2018"/>
                    </a:cubicBezTo>
                    <a:cubicBezTo>
                      <a:pt x="944" y="2018"/>
                      <a:pt x="947" y="1943"/>
                      <a:pt x="974" y="1890"/>
                    </a:cubicBezTo>
                    <a:cubicBezTo>
                      <a:pt x="974" y="1921"/>
                      <a:pt x="974" y="1921"/>
                      <a:pt x="974" y="1921"/>
                    </a:cubicBezTo>
                    <a:cubicBezTo>
                      <a:pt x="1004" y="1921"/>
                      <a:pt x="1004" y="1921"/>
                      <a:pt x="1004" y="1951"/>
                    </a:cubicBezTo>
                    <a:cubicBezTo>
                      <a:pt x="1004" y="1928"/>
                      <a:pt x="1008" y="1918"/>
                      <a:pt x="1016" y="1918"/>
                    </a:cubicBezTo>
                    <a:cubicBezTo>
                      <a:pt x="1027" y="1918"/>
                      <a:pt x="1046" y="1944"/>
                      <a:pt x="1065" y="1981"/>
                    </a:cubicBezTo>
                    <a:cubicBezTo>
                      <a:pt x="1065" y="1994"/>
                      <a:pt x="1065" y="2004"/>
                      <a:pt x="1065" y="2012"/>
                    </a:cubicBezTo>
                    <a:cubicBezTo>
                      <a:pt x="1095" y="1981"/>
                      <a:pt x="1095" y="1981"/>
                      <a:pt x="1095" y="1981"/>
                    </a:cubicBezTo>
                    <a:cubicBezTo>
                      <a:pt x="1126" y="1981"/>
                      <a:pt x="1126" y="1981"/>
                      <a:pt x="1126" y="1921"/>
                    </a:cubicBezTo>
                    <a:cubicBezTo>
                      <a:pt x="1095" y="1860"/>
                      <a:pt x="1095" y="1860"/>
                      <a:pt x="1126" y="1860"/>
                    </a:cubicBezTo>
                    <a:cubicBezTo>
                      <a:pt x="1126" y="1860"/>
                      <a:pt x="1126" y="1860"/>
                      <a:pt x="1156" y="1890"/>
                    </a:cubicBezTo>
                    <a:cubicBezTo>
                      <a:pt x="1156" y="1890"/>
                      <a:pt x="1156" y="1921"/>
                      <a:pt x="1156" y="1921"/>
                    </a:cubicBezTo>
                    <a:cubicBezTo>
                      <a:pt x="1186" y="1921"/>
                      <a:pt x="1186" y="1921"/>
                      <a:pt x="1186" y="1951"/>
                    </a:cubicBezTo>
                    <a:cubicBezTo>
                      <a:pt x="1186" y="1951"/>
                      <a:pt x="1217" y="1981"/>
                      <a:pt x="1217" y="1981"/>
                    </a:cubicBezTo>
                    <a:cubicBezTo>
                      <a:pt x="1232" y="1966"/>
                      <a:pt x="1240" y="1959"/>
                      <a:pt x="1243" y="1959"/>
                    </a:cubicBezTo>
                    <a:cubicBezTo>
                      <a:pt x="1247" y="1959"/>
                      <a:pt x="1247" y="1966"/>
                      <a:pt x="1247" y="1981"/>
                    </a:cubicBezTo>
                    <a:cubicBezTo>
                      <a:pt x="1278" y="1981"/>
                      <a:pt x="1278" y="1981"/>
                      <a:pt x="1247" y="1951"/>
                    </a:cubicBezTo>
                    <a:cubicBezTo>
                      <a:pt x="1247" y="1930"/>
                      <a:pt x="1247" y="1908"/>
                      <a:pt x="1258" y="1908"/>
                    </a:cubicBezTo>
                    <a:cubicBezTo>
                      <a:pt x="1262" y="1908"/>
                      <a:pt x="1269" y="1912"/>
                      <a:pt x="1278" y="1921"/>
                    </a:cubicBezTo>
                    <a:cubicBezTo>
                      <a:pt x="1308" y="1921"/>
                      <a:pt x="1308" y="1921"/>
                      <a:pt x="1308" y="1890"/>
                    </a:cubicBezTo>
                    <a:cubicBezTo>
                      <a:pt x="1308" y="1898"/>
                      <a:pt x="1308" y="1908"/>
                      <a:pt x="1308" y="1921"/>
                    </a:cubicBezTo>
                    <a:cubicBezTo>
                      <a:pt x="1320" y="1944"/>
                      <a:pt x="1331" y="1954"/>
                      <a:pt x="1339" y="1954"/>
                    </a:cubicBezTo>
                    <a:cubicBezTo>
                      <a:pt x="1353" y="1954"/>
                      <a:pt x="1357" y="1928"/>
                      <a:pt x="1338" y="1890"/>
                    </a:cubicBezTo>
                    <a:cubicBezTo>
                      <a:pt x="1338" y="1875"/>
                      <a:pt x="1338" y="1867"/>
                      <a:pt x="1342" y="1867"/>
                    </a:cubicBezTo>
                    <a:cubicBezTo>
                      <a:pt x="1346" y="1867"/>
                      <a:pt x="1354" y="1875"/>
                      <a:pt x="1369" y="1890"/>
                    </a:cubicBezTo>
                    <a:cubicBezTo>
                      <a:pt x="1369" y="1890"/>
                      <a:pt x="1369" y="1890"/>
                      <a:pt x="1369" y="1860"/>
                    </a:cubicBezTo>
                    <a:cubicBezTo>
                      <a:pt x="1379" y="1870"/>
                      <a:pt x="1386" y="1873"/>
                      <a:pt x="1390" y="1873"/>
                    </a:cubicBezTo>
                    <a:cubicBezTo>
                      <a:pt x="1399" y="1873"/>
                      <a:pt x="1399" y="1860"/>
                      <a:pt x="1399" y="1860"/>
                    </a:cubicBezTo>
                    <a:cubicBezTo>
                      <a:pt x="1399" y="1838"/>
                      <a:pt x="1445" y="1817"/>
                      <a:pt x="1471" y="1817"/>
                    </a:cubicBezTo>
                    <a:cubicBezTo>
                      <a:pt x="1483" y="1817"/>
                      <a:pt x="1490" y="1821"/>
                      <a:pt x="1490" y="1829"/>
                    </a:cubicBezTo>
                    <a:cubicBezTo>
                      <a:pt x="1490" y="1799"/>
                      <a:pt x="1490" y="1799"/>
                      <a:pt x="1490" y="1799"/>
                    </a:cubicBezTo>
                    <a:cubicBezTo>
                      <a:pt x="1502" y="1822"/>
                      <a:pt x="1509" y="1832"/>
                      <a:pt x="1512" y="1832"/>
                    </a:cubicBezTo>
                    <a:cubicBezTo>
                      <a:pt x="1516" y="1832"/>
                      <a:pt x="1509" y="1806"/>
                      <a:pt x="1490" y="1769"/>
                    </a:cubicBezTo>
                    <a:cubicBezTo>
                      <a:pt x="1477" y="1741"/>
                      <a:pt x="1469" y="1726"/>
                      <a:pt x="1471" y="1726"/>
                    </a:cubicBezTo>
                    <a:lnTo>
                      <a:pt x="1471" y="1726"/>
                    </a:lnTo>
                    <a:cubicBezTo>
                      <a:pt x="1472" y="1726"/>
                      <a:pt x="1487" y="1749"/>
                      <a:pt x="1521" y="1799"/>
                    </a:cubicBezTo>
                    <a:cubicBezTo>
                      <a:pt x="1533" y="1812"/>
                      <a:pt x="1541" y="1819"/>
                      <a:pt x="1543" y="1819"/>
                    </a:cubicBezTo>
                    <a:cubicBezTo>
                      <a:pt x="1546" y="1819"/>
                      <a:pt x="1539" y="1804"/>
                      <a:pt x="1521" y="1769"/>
                    </a:cubicBezTo>
                    <a:cubicBezTo>
                      <a:pt x="1506" y="1738"/>
                      <a:pt x="1498" y="1723"/>
                      <a:pt x="1502" y="1723"/>
                    </a:cubicBezTo>
                    <a:lnTo>
                      <a:pt x="1502" y="1723"/>
                    </a:lnTo>
                    <a:cubicBezTo>
                      <a:pt x="1506" y="1723"/>
                      <a:pt x="1521" y="1738"/>
                      <a:pt x="1551" y="1769"/>
                    </a:cubicBezTo>
                    <a:cubicBezTo>
                      <a:pt x="1514" y="1695"/>
                      <a:pt x="1500" y="1655"/>
                      <a:pt x="1508" y="1655"/>
                    </a:cubicBezTo>
                    <a:lnTo>
                      <a:pt x="1508" y="1655"/>
                    </a:lnTo>
                    <a:cubicBezTo>
                      <a:pt x="1513" y="1655"/>
                      <a:pt x="1527" y="1672"/>
                      <a:pt x="1551" y="1708"/>
                    </a:cubicBezTo>
                    <a:cubicBezTo>
                      <a:pt x="1612" y="1769"/>
                      <a:pt x="1612" y="1799"/>
                      <a:pt x="1642" y="1799"/>
                    </a:cubicBezTo>
                    <a:cubicBezTo>
                      <a:pt x="1642" y="1799"/>
                      <a:pt x="1612" y="1769"/>
                      <a:pt x="1582" y="1738"/>
                    </a:cubicBezTo>
                    <a:cubicBezTo>
                      <a:pt x="1566" y="1708"/>
                      <a:pt x="1559" y="1693"/>
                      <a:pt x="1563" y="1693"/>
                    </a:cubicBezTo>
                    <a:lnTo>
                      <a:pt x="1563" y="1693"/>
                    </a:lnTo>
                    <a:cubicBezTo>
                      <a:pt x="1566" y="1693"/>
                      <a:pt x="1582" y="1708"/>
                      <a:pt x="1612" y="1738"/>
                    </a:cubicBezTo>
                    <a:cubicBezTo>
                      <a:pt x="1635" y="1761"/>
                      <a:pt x="1654" y="1771"/>
                      <a:pt x="1667" y="1771"/>
                    </a:cubicBezTo>
                    <a:cubicBezTo>
                      <a:pt x="1687" y="1771"/>
                      <a:pt x="1691" y="1745"/>
                      <a:pt x="1673" y="1708"/>
                    </a:cubicBezTo>
                    <a:cubicBezTo>
                      <a:pt x="1658" y="1677"/>
                      <a:pt x="1658" y="1662"/>
                      <a:pt x="1665" y="1662"/>
                    </a:cubicBezTo>
                    <a:cubicBezTo>
                      <a:pt x="1673" y="1662"/>
                      <a:pt x="1688" y="1677"/>
                      <a:pt x="1703" y="1708"/>
                    </a:cubicBezTo>
                    <a:cubicBezTo>
                      <a:pt x="1721" y="1743"/>
                      <a:pt x="1728" y="1758"/>
                      <a:pt x="1731" y="1758"/>
                    </a:cubicBezTo>
                    <a:cubicBezTo>
                      <a:pt x="1734" y="1758"/>
                      <a:pt x="1734" y="1751"/>
                      <a:pt x="1734" y="1738"/>
                    </a:cubicBezTo>
                    <a:cubicBezTo>
                      <a:pt x="1734" y="1708"/>
                      <a:pt x="1734" y="1708"/>
                      <a:pt x="1734" y="1708"/>
                    </a:cubicBezTo>
                    <a:cubicBezTo>
                      <a:pt x="1764" y="1708"/>
                      <a:pt x="1734" y="1677"/>
                      <a:pt x="1703" y="1647"/>
                    </a:cubicBezTo>
                    <a:lnTo>
                      <a:pt x="1703" y="1647"/>
                    </a:lnTo>
                    <a:cubicBezTo>
                      <a:pt x="1738" y="1665"/>
                      <a:pt x="1763" y="1682"/>
                      <a:pt x="1772" y="1682"/>
                    </a:cubicBezTo>
                    <a:cubicBezTo>
                      <a:pt x="1779" y="1682"/>
                      <a:pt x="1777" y="1673"/>
                      <a:pt x="1764" y="1647"/>
                    </a:cubicBezTo>
                    <a:cubicBezTo>
                      <a:pt x="1764" y="1619"/>
                      <a:pt x="1764" y="1617"/>
                      <a:pt x="1764" y="1594"/>
                    </a:cubicBezTo>
                    <a:lnTo>
                      <a:pt x="1764" y="1594"/>
                    </a:lnTo>
                    <a:cubicBezTo>
                      <a:pt x="1772" y="1598"/>
                      <a:pt x="1783" y="1606"/>
                      <a:pt x="1794" y="1617"/>
                    </a:cubicBezTo>
                    <a:cubicBezTo>
                      <a:pt x="1815" y="1617"/>
                      <a:pt x="1835" y="1630"/>
                      <a:pt x="1837" y="1630"/>
                    </a:cubicBezTo>
                    <a:cubicBezTo>
                      <a:pt x="1838" y="1630"/>
                      <a:pt x="1835" y="1627"/>
                      <a:pt x="1825" y="1617"/>
                    </a:cubicBezTo>
                    <a:cubicBezTo>
                      <a:pt x="1794" y="1586"/>
                      <a:pt x="1794" y="1556"/>
                      <a:pt x="1764" y="1525"/>
                    </a:cubicBezTo>
                    <a:cubicBezTo>
                      <a:pt x="1764" y="1517"/>
                      <a:pt x="1767" y="1513"/>
                      <a:pt x="1770" y="1513"/>
                    </a:cubicBezTo>
                    <a:cubicBezTo>
                      <a:pt x="1779" y="1513"/>
                      <a:pt x="1794" y="1534"/>
                      <a:pt x="1794" y="1556"/>
                    </a:cubicBezTo>
                    <a:cubicBezTo>
                      <a:pt x="1825" y="1586"/>
                      <a:pt x="1825" y="1586"/>
                      <a:pt x="1855" y="1586"/>
                    </a:cubicBezTo>
                    <a:cubicBezTo>
                      <a:pt x="1855" y="1586"/>
                      <a:pt x="1885" y="1556"/>
                      <a:pt x="1855" y="1556"/>
                    </a:cubicBezTo>
                    <a:cubicBezTo>
                      <a:pt x="1825" y="1525"/>
                      <a:pt x="1855" y="1495"/>
                      <a:pt x="1885" y="1495"/>
                    </a:cubicBezTo>
                    <a:cubicBezTo>
                      <a:pt x="1885" y="1495"/>
                      <a:pt x="1885" y="1465"/>
                      <a:pt x="1885" y="1465"/>
                    </a:cubicBezTo>
                    <a:cubicBezTo>
                      <a:pt x="1885" y="1465"/>
                      <a:pt x="1885" y="1434"/>
                      <a:pt x="1855" y="1434"/>
                    </a:cubicBezTo>
                    <a:cubicBezTo>
                      <a:pt x="1855" y="1419"/>
                      <a:pt x="1855" y="1411"/>
                      <a:pt x="1859" y="1411"/>
                    </a:cubicBezTo>
                    <a:cubicBezTo>
                      <a:pt x="1863" y="1411"/>
                      <a:pt x="1870" y="1419"/>
                      <a:pt x="1885" y="1434"/>
                    </a:cubicBezTo>
                    <a:cubicBezTo>
                      <a:pt x="1868" y="1399"/>
                      <a:pt x="1860" y="1384"/>
                      <a:pt x="1869" y="1384"/>
                    </a:cubicBezTo>
                    <a:cubicBezTo>
                      <a:pt x="1876" y="1384"/>
                      <a:pt x="1891" y="1391"/>
                      <a:pt x="1916" y="1404"/>
                    </a:cubicBezTo>
                    <a:cubicBezTo>
                      <a:pt x="1871" y="1359"/>
                      <a:pt x="1859" y="1331"/>
                      <a:pt x="1880" y="1331"/>
                    </a:cubicBezTo>
                    <a:cubicBezTo>
                      <a:pt x="1888" y="1331"/>
                      <a:pt x="1900" y="1335"/>
                      <a:pt x="1916" y="1343"/>
                    </a:cubicBezTo>
                    <a:cubicBezTo>
                      <a:pt x="1916" y="1343"/>
                      <a:pt x="1916" y="1343"/>
                      <a:pt x="1885" y="1313"/>
                    </a:cubicBezTo>
                    <a:lnTo>
                      <a:pt x="1885" y="1313"/>
                    </a:lnTo>
                    <a:cubicBezTo>
                      <a:pt x="1911" y="1325"/>
                      <a:pt x="1925" y="1333"/>
                      <a:pt x="1930" y="1333"/>
                    </a:cubicBezTo>
                    <a:cubicBezTo>
                      <a:pt x="1936" y="1333"/>
                      <a:pt x="1921" y="1318"/>
                      <a:pt x="1885" y="1282"/>
                    </a:cubicBezTo>
                    <a:lnTo>
                      <a:pt x="1855" y="1282"/>
                    </a:lnTo>
                    <a:cubicBezTo>
                      <a:pt x="1825" y="1282"/>
                      <a:pt x="1825" y="1282"/>
                      <a:pt x="1825" y="1252"/>
                    </a:cubicBezTo>
                    <a:cubicBezTo>
                      <a:pt x="1855" y="1252"/>
                      <a:pt x="1885" y="1282"/>
                      <a:pt x="1885" y="1282"/>
                    </a:cubicBezTo>
                    <a:cubicBezTo>
                      <a:pt x="1946" y="1282"/>
                      <a:pt x="1977" y="1252"/>
                      <a:pt x="1916" y="1252"/>
                    </a:cubicBezTo>
                    <a:lnTo>
                      <a:pt x="1916" y="1222"/>
                    </a:lnTo>
                    <a:lnTo>
                      <a:pt x="1946" y="1222"/>
                    </a:lnTo>
                    <a:lnTo>
                      <a:pt x="1916" y="1191"/>
                    </a:lnTo>
                    <a:lnTo>
                      <a:pt x="1946" y="1191"/>
                    </a:lnTo>
                    <a:cubicBezTo>
                      <a:pt x="1916" y="1191"/>
                      <a:pt x="1916" y="1161"/>
                      <a:pt x="1916" y="1161"/>
                    </a:cubicBezTo>
                    <a:lnTo>
                      <a:pt x="1977" y="1161"/>
                    </a:lnTo>
                    <a:cubicBezTo>
                      <a:pt x="1972" y="1161"/>
                      <a:pt x="1968" y="1161"/>
                      <a:pt x="1964" y="1160"/>
                    </a:cubicBezTo>
                    <a:lnTo>
                      <a:pt x="1964" y="1160"/>
                    </a:lnTo>
                    <a:cubicBezTo>
                      <a:pt x="1977" y="1159"/>
                      <a:pt x="1977" y="1153"/>
                      <a:pt x="1977" y="1130"/>
                    </a:cubicBezTo>
                    <a:lnTo>
                      <a:pt x="2037" y="1161"/>
                    </a:lnTo>
                    <a:cubicBezTo>
                      <a:pt x="2068" y="1161"/>
                      <a:pt x="2037" y="1130"/>
                      <a:pt x="2007" y="1130"/>
                    </a:cubicBezTo>
                    <a:cubicBezTo>
                      <a:pt x="2007" y="1100"/>
                      <a:pt x="2007" y="1100"/>
                      <a:pt x="1977" y="1100"/>
                    </a:cubicBezTo>
                    <a:cubicBezTo>
                      <a:pt x="1946" y="1100"/>
                      <a:pt x="1916" y="1100"/>
                      <a:pt x="1916" y="1070"/>
                    </a:cubicBezTo>
                    <a:lnTo>
                      <a:pt x="1916" y="1070"/>
                    </a:lnTo>
                    <a:cubicBezTo>
                      <a:pt x="1946" y="1100"/>
                      <a:pt x="1977" y="1100"/>
                      <a:pt x="1977" y="1100"/>
                    </a:cubicBezTo>
                    <a:cubicBezTo>
                      <a:pt x="1977" y="1090"/>
                      <a:pt x="1980" y="1086"/>
                      <a:pt x="1985" y="1086"/>
                    </a:cubicBezTo>
                    <a:cubicBezTo>
                      <a:pt x="1994" y="1086"/>
                      <a:pt x="2007" y="1100"/>
                      <a:pt x="2007" y="1100"/>
                    </a:cubicBezTo>
                    <a:cubicBezTo>
                      <a:pt x="2068" y="1100"/>
                      <a:pt x="2037" y="1070"/>
                      <a:pt x="2007" y="1070"/>
                    </a:cubicBezTo>
                    <a:cubicBezTo>
                      <a:pt x="1946" y="1039"/>
                      <a:pt x="1946" y="1039"/>
                      <a:pt x="2007" y="1039"/>
                    </a:cubicBezTo>
                    <a:cubicBezTo>
                      <a:pt x="2098" y="1039"/>
                      <a:pt x="2007" y="1039"/>
                      <a:pt x="1916" y="1009"/>
                    </a:cubicBezTo>
                    <a:cubicBezTo>
                      <a:pt x="2068" y="1009"/>
                      <a:pt x="2068" y="1009"/>
                      <a:pt x="2007" y="978"/>
                    </a:cubicBezTo>
                    <a:cubicBezTo>
                      <a:pt x="2037" y="978"/>
                      <a:pt x="2037" y="978"/>
                      <a:pt x="2037" y="948"/>
                    </a:cubicBezTo>
                    <a:cubicBezTo>
                      <a:pt x="2037" y="918"/>
                      <a:pt x="2037" y="918"/>
                      <a:pt x="2007" y="918"/>
                    </a:cubicBezTo>
                    <a:cubicBezTo>
                      <a:pt x="2068" y="887"/>
                      <a:pt x="2037" y="887"/>
                      <a:pt x="1977" y="887"/>
                    </a:cubicBezTo>
                    <a:lnTo>
                      <a:pt x="2007" y="887"/>
                    </a:lnTo>
                    <a:cubicBezTo>
                      <a:pt x="2037" y="887"/>
                      <a:pt x="2037" y="857"/>
                      <a:pt x="2037" y="796"/>
                    </a:cubicBezTo>
                    <a:cubicBezTo>
                      <a:pt x="2020" y="760"/>
                      <a:pt x="2012" y="746"/>
                      <a:pt x="1997" y="746"/>
                    </a:cubicBezTo>
                    <a:cubicBezTo>
                      <a:pt x="1986" y="746"/>
                      <a:pt x="1971" y="753"/>
                      <a:pt x="1946" y="766"/>
                    </a:cubicBezTo>
                    <a:cubicBezTo>
                      <a:pt x="1885" y="766"/>
                      <a:pt x="1885" y="766"/>
                      <a:pt x="1946" y="735"/>
                    </a:cubicBezTo>
                    <a:lnTo>
                      <a:pt x="1916" y="735"/>
                    </a:lnTo>
                    <a:cubicBezTo>
                      <a:pt x="1946" y="705"/>
                      <a:pt x="1977" y="705"/>
                      <a:pt x="1977" y="705"/>
                    </a:cubicBezTo>
                    <a:lnTo>
                      <a:pt x="1977" y="705"/>
                    </a:lnTo>
                    <a:lnTo>
                      <a:pt x="1946" y="735"/>
                    </a:lnTo>
                    <a:lnTo>
                      <a:pt x="1977" y="735"/>
                    </a:lnTo>
                    <a:cubicBezTo>
                      <a:pt x="1977" y="735"/>
                      <a:pt x="1977" y="705"/>
                      <a:pt x="2007" y="705"/>
                    </a:cubicBezTo>
                    <a:cubicBezTo>
                      <a:pt x="2068" y="674"/>
                      <a:pt x="2037" y="674"/>
                      <a:pt x="2007" y="674"/>
                    </a:cubicBezTo>
                    <a:cubicBezTo>
                      <a:pt x="1987" y="685"/>
                      <a:pt x="1977" y="688"/>
                      <a:pt x="1973" y="688"/>
                    </a:cubicBezTo>
                    <a:cubicBezTo>
                      <a:pt x="1967" y="688"/>
                      <a:pt x="1987" y="674"/>
                      <a:pt x="2007" y="674"/>
                    </a:cubicBezTo>
                    <a:cubicBezTo>
                      <a:pt x="2037" y="644"/>
                      <a:pt x="2068" y="644"/>
                      <a:pt x="2037" y="644"/>
                    </a:cubicBezTo>
                    <a:cubicBezTo>
                      <a:pt x="2007" y="644"/>
                      <a:pt x="1946" y="614"/>
                      <a:pt x="2007" y="583"/>
                    </a:cubicBezTo>
                    <a:cubicBezTo>
                      <a:pt x="1977" y="583"/>
                      <a:pt x="1977" y="583"/>
                      <a:pt x="1977" y="553"/>
                    </a:cubicBezTo>
                    <a:cubicBezTo>
                      <a:pt x="1977" y="553"/>
                      <a:pt x="1977" y="553"/>
                      <a:pt x="2007" y="522"/>
                    </a:cubicBezTo>
                    <a:lnTo>
                      <a:pt x="1977" y="522"/>
                    </a:lnTo>
                    <a:cubicBezTo>
                      <a:pt x="1977" y="512"/>
                      <a:pt x="1970" y="509"/>
                      <a:pt x="1961" y="509"/>
                    </a:cubicBezTo>
                    <a:cubicBezTo>
                      <a:pt x="1943" y="509"/>
                      <a:pt x="1916" y="522"/>
                      <a:pt x="1916" y="522"/>
                    </a:cubicBezTo>
                    <a:cubicBezTo>
                      <a:pt x="1885" y="553"/>
                      <a:pt x="1855" y="553"/>
                      <a:pt x="1855" y="553"/>
                    </a:cubicBezTo>
                    <a:lnTo>
                      <a:pt x="1885" y="522"/>
                    </a:lnTo>
                    <a:lnTo>
                      <a:pt x="1946" y="492"/>
                    </a:lnTo>
                    <a:lnTo>
                      <a:pt x="1916" y="492"/>
                    </a:lnTo>
                    <a:cubicBezTo>
                      <a:pt x="1946" y="492"/>
                      <a:pt x="1946" y="462"/>
                      <a:pt x="1916" y="462"/>
                    </a:cubicBezTo>
                    <a:cubicBezTo>
                      <a:pt x="1916" y="462"/>
                      <a:pt x="1916" y="448"/>
                      <a:pt x="1907" y="448"/>
                    </a:cubicBezTo>
                    <a:cubicBezTo>
                      <a:pt x="1902" y="448"/>
                      <a:pt x="1896" y="451"/>
                      <a:pt x="1885" y="462"/>
                    </a:cubicBezTo>
                    <a:cubicBezTo>
                      <a:pt x="1930" y="417"/>
                      <a:pt x="1926" y="389"/>
                      <a:pt x="1896" y="389"/>
                    </a:cubicBezTo>
                    <a:cubicBezTo>
                      <a:pt x="1885" y="389"/>
                      <a:pt x="1871" y="393"/>
                      <a:pt x="1855" y="401"/>
                    </a:cubicBezTo>
                    <a:cubicBezTo>
                      <a:pt x="1855" y="370"/>
                      <a:pt x="1855" y="370"/>
                      <a:pt x="1825" y="370"/>
                    </a:cubicBezTo>
                    <a:cubicBezTo>
                      <a:pt x="1833" y="362"/>
                      <a:pt x="1844" y="351"/>
                      <a:pt x="1855" y="340"/>
                    </a:cubicBezTo>
                    <a:cubicBezTo>
                      <a:pt x="1873" y="304"/>
                      <a:pt x="1880" y="290"/>
                      <a:pt x="1877" y="290"/>
                    </a:cubicBezTo>
                    <a:lnTo>
                      <a:pt x="1877" y="290"/>
                    </a:lnTo>
                    <a:cubicBezTo>
                      <a:pt x="1875" y="290"/>
                      <a:pt x="1868" y="297"/>
                      <a:pt x="1855" y="310"/>
                    </a:cubicBezTo>
                    <a:lnTo>
                      <a:pt x="1825" y="310"/>
                    </a:lnTo>
                    <a:cubicBezTo>
                      <a:pt x="1764" y="310"/>
                      <a:pt x="1764" y="310"/>
                      <a:pt x="1764" y="340"/>
                    </a:cubicBezTo>
                    <a:cubicBezTo>
                      <a:pt x="1753" y="351"/>
                      <a:pt x="1742" y="358"/>
                      <a:pt x="1732" y="363"/>
                    </a:cubicBezTo>
                    <a:lnTo>
                      <a:pt x="1732" y="363"/>
                    </a:lnTo>
                    <a:cubicBezTo>
                      <a:pt x="1734" y="358"/>
                      <a:pt x="1734" y="351"/>
                      <a:pt x="1734" y="340"/>
                    </a:cubicBezTo>
                    <a:cubicBezTo>
                      <a:pt x="1764" y="310"/>
                      <a:pt x="1764" y="279"/>
                      <a:pt x="1764" y="279"/>
                    </a:cubicBezTo>
                    <a:lnTo>
                      <a:pt x="1734" y="249"/>
                    </a:lnTo>
                    <a:cubicBezTo>
                      <a:pt x="1734" y="234"/>
                      <a:pt x="1734" y="226"/>
                      <a:pt x="1730" y="226"/>
                    </a:cubicBezTo>
                    <a:cubicBezTo>
                      <a:pt x="1727" y="226"/>
                      <a:pt x="1721" y="231"/>
                      <a:pt x="1711" y="241"/>
                    </a:cubicBezTo>
                    <a:lnTo>
                      <a:pt x="1711" y="241"/>
                    </a:lnTo>
                    <a:cubicBezTo>
                      <a:pt x="1709" y="214"/>
                      <a:pt x="1689" y="193"/>
                      <a:pt x="1663" y="193"/>
                    </a:cubicBezTo>
                    <a:cubicBezTo>
                      <a:pt x="1656" y="193"/>
                      <a:pt x="1649" y="195"/>
                      <a:pt x="1642" y="197"/>
                    </a:cubicBezTo>
                    <a:lnTo>
                      <a:pt x="1642" y="197"/>
                    </a:lnTo>
                    <a:cubicBezTo>
                      <a:pt x="1642" y="195"/>
                      <a:pt x="1642" y="192"/>
                      <a:pt x="1642" y="188"/>
                    </a:cubicBezTo>
                    <a:cubicBezTo>
                      <a:pt x="1673" y="158"/>
                      <a:pt x="1642" y="158"/>
                      <a:pt x="1642" y="158"/>
                    </a:cubicBezTo>
                    <a:lnTo>
                      <a:pt x="1582" y="158"/>
                    </a:lnTo>
                    <a:cubicBezTo>
                      <a:pt x="1566" y="142"/>
                      <a:pt x="1551" y="135"/>
                      <a:pt x="1540" y="135"/>
                    </a:cubicBezTo>
                    <a:cubicBezTo>
                      <a:pt x="1528" y="135"/>
                      <a:pt x="1521" y="142"/>
                      <a:pt x="1521" y="158"/>
                    </a:cubicBezTo>
                    <a:cubicBezTo>
                      <a:pt x="1521" y="158"/>
                      <a:pt x="1521" y="158"/>
                      <a:pt x="1521" y="127"/>
                    </a:cubicBezTo>
                    <a:cubicBezTo>
                      <a:pt x="1551" y="97"/>
                      <a:pt x="1551" y="97"/>
                      <a:pt x="1521" y="97"/>
                    </a:cubicBezTo>
                    <a:cubicBezTo>
                      <a:pt x="1521" y="97"/>
                      <a:pt x="1521" y="127"/>
                      <a:pt x="1490" y="158"/>
                    </a:cubicBezTo>
                    <a:cubicBezTo>
                      <a:pt x="1490" y="150"/>
                      <a:pt x="1490" y="140"/>
                      <a:pt x="1490" y="127"/>
                    </a:cubicBezTo>
                    <a:cubicBezTo>
                      <a:pt x="1490" y="112"/>
                      <a:pt x="1483" y="104"/>
                      <a:pt x="1471" y="104"/>
                    </a:cubicBezTo>
                    <a:cubicBezTo>
                      <a:pt x="1460" y="104"/>
                      <a:pt x="1445" y="112"/>
                      <a:pt x="1430" y="127"/>
                    </a:cubicBezTo>
                    <a:cubicBezTo>
                      <a:pt x="1430" y="127"/>
                      <a:pt x="1430" y="127"/>
                      <a:pt x="1430" y="97"/>
                    </a:cubicBezTo>
                    <a:cubicBezTo>
                      <a:pt x="1430" y="59"/>
                      <a:pt x="1430" y="33"/>
                      <a:pt x="1422" y="33"/>
                    </a:cubicBezTo>
                    <a:cubicBezTo>
                      <a:pt x="1418" y="33"/>
                      <a:pt x="1411" y="43"/>
                      <a:pt x="1399" y="66"/>
                    </a:cubicBezTo>
                    <a:cubicBezTo>
                      <a:pt x="1399" y="66"/>
                      <a:pt x="1399" y="66"/>
                      <a:pt x="1399" y="36"/>
                    </a:cubicBezTo>
                    <a:cubicBezTo>
                      <a:pt x="1399" y="19"/>
                      <a:pt x="1399" y="1"/>
                      <a:pt x="1393" y="1"/>
                    </a:cubicBezTo>
                    <a:close/>
                    <a:moveTo>
                      <a:pt x="548" y="2255"/>
                    </a:moveTo>
                    <a:lnTo>
                      <a:pt x="548" y="2255"/>
                    </a:lnTo>
                    <a:cubicBezTo>
                      <a:pt x="548" y="2255"/>
                      <a:pt x="518" y="2285"/>
                      <a:pt x="518" y="2316"/>
                    </a:cubicBezTo>
                    <a:cubicBezTo>
                      <a:pt x="548" y="2316"/>
                      <a:pt x="548" y="2285"/>
                      <a:pt x="548" y="22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5"/>
              <p:cNvSpPr/>
              <p:nvPr/>
            </p:nvSpPr>
            <p:spPr>
              <a:xfrm>
                <a:off x="4936025" y="2817925"/>
                <a:ext cx="72200" cy="80400"/>
              </a:xfrm>
              <a:custGeom>
                <a:avLst/>
                <a:gdLst/>
                <a:ahLst/>
                <a:cxnLst/>
                <a:rect l="l" t="t" r="r" b="b"/>
                <a:pathLst>
                  <a:path w="2888" h="3216" extrusionOk="0">
                    <a:moveTo>
                      <a:pt x="547" y="123"/>
                    </a:moveTo>
                    <a:cubicBezTo>
                      <a:pt x="517" y="123"/>
                      <a:pt x="547" y="153"/>
                      <a:pt x="578" y="184"/>
                    </a:cubicBezTo>
                    <a:cubicBezTo>
                      <a:pt x="547" y="153"/>
                      <a:pt x="547" y="123"/>
                      <a:pt x="547" y="123"/>
                    </a:cubicBezTo>
                    <a:close/>
                    <a:moveTo>
                      <a:pt x="1945" y="275"/>
                    </a:moveTo>
                    <a:cubicBezTo>
                      <a:pt x="1945" y="305"/>
                      <a:pt x="1915" y="305"/>
                      <a:pt x="1915" y="305"/>
                    </a:cubicBezTo>
                    <a:cubicBezTo>
                      <a:pt x="1915" y="305"/>
                      <a:pt x="1915" y="305"/>
                      <a:pt x="1945" y="275"/>
                    </a:cubicBezTo>
                    <a:close/>
                    <a:moveTo>
                      <a:pt x="1885" y="366"/>
                    </a:moveTo>
                    <a:cubicBezTo>
                      <a:pt x="1915" y="366"/>
                      <a:pt x="1854" y="427"/>
                      <a:pt x="1824" y="427"/>
                    </a:cubicBezTo>
                    <a:cubicBezTo>
                      <a:pt x="1824" y="427"/>
                      <a:pt x="1824" y="427"/>
                      <a:pt x="1854" y="397"/>
                    </a:cubicBezTo>
                    <a:cubicBezTo>
                      <a:pt x="1854" y="366"/>
                      <a:pt x="1885" y="366"/>
                      <a:pt x="1885" y="366"/>
                    </a:cubicBezTo>
                    <a:close/>
                    <a:moveTo>
                      <a:pt x="0" y="427"/>
                    </a:moveTo>
                    <a:lnTo>
                      <a:pt x="0" y="457"/>
                    </a:lnTo>
                    <a:cubicBezTo>
                      <a:pt x="0" y="457"/>
                      <a:pt x="31" y="457"/>
                      <a:pt x="61" y="488"/>
                    </a:cubicBezTo>
                    <a:cubicBezTo>
                      <a:pt x="61" y="488"/>
                      <a:pt x="31" y="457"/>
                      <a:pt x="0" y="427"/>
                    </a:cubicBezTo>
                    <a:close/>
                    <a:moveTo>
                      <a:pt x="2189" y="457"/>
                    </a:moveTo>
                    <a:cubicBezTo>
                      <a:pt x="2189" y="457"/>
                      <a:pt x="2219" y="457"/>
                      <a:pt x="2189" y="488"/>
                    </a:cubicBezTo>
                    <a:lnTo>
                      <a:pt x="2158" y="488"/>
                    </a:lnTo>
                    <a:cubicBezTo>
                      <a:pt x="2168" y="478"/>
                      <a:pt x="2178" y="468"/>
                      <a:pt x="2189" y="457"/>
                    </a:cubicBezTo>
                    <a:close/>
                    <a:moveTo>
                      <a:pt x="486" y="670"/>
                    </a:moveTo>
                    <a:cubicBezTo>
                      <a:pt x="517" y="670"/>
                      <a:pt x="517" y="701"/>
                      <a:pt x="517" y="701"/>
                    </a:cubicBezTo>
                    <a:lnTo>
                      <a:pt x="486" y="701"/>
                    </a:lnTo>
                    <a:cubicBezTo>
                      <a:pt x="486" y="701"/>
                      <a:pt x="456" y="670"/>
                      <a:pt x="456" y="670"/>
                    </a:cubicBezTo>
                    <a:close/>
                    <a:moveTo>
                      <a:pt x="426" y="761"/>
                    </a:moveTo>
                    <a:cubicBezTo>
                      <a:pt x="486" y="792"/>
                      <a:pt x="486" y="792"/>
                      <a:pt x="486" y="792"/>
                    </a:cubicBezTo>
                    <a:cubicBezTo>
                      <a:pt x="466" y="792"/>
                      <a:pt x="459" y="805"/>
                      <a:pt x="448" y="805"/>
                    </a:cubicBezTo>
                    <a:cubicBezTo>
                      <a:pt x="443" y="805"/>
                      <a:pt x="436" y="802"/>
                      <a:pt x="426" y="792"/>
                    </a:cubicBezTo>
                    <a:lnTo>
                      <a:pt x="395" y="792"/>
                    </a:lnTo>
                    <a:cubicBezTo>
                      <a:pt x="365" y="761"/>
                      <a:pt x="335" y="761"/>
                      <a:pt x="335" y="761"/>
                    </a:cubicBezTo>
                    <a:close/>
                    <a:moveTo>
                      <a:pt x="2401" y="792"/>
                    </a:moveTo>
                    <a:cubicBezTo>
                      <a:pt x="2401" y="792"/>
                      <a:pt x="2401" y="822"/>
                      <a:pt x="2371" y="822"/>
                    </a:cubicBezTo>
                    <a:cubicBezTo>
                      <a:pt x="2371" y="822"/>
                      <a:pt x="2371" y="792"/>
                      <a:pt x="2371" y="792"/>
                    </a:cubicBezTo>
                    <a:close/>
                    <a:moveTo>
                      <a:pt x="2523" y="944"/>
                    </a:moveTo>
                    <a:lnTo>
                      <a:pt x="2523" y="974"/>
                    </a:lnTo>
                    <a:cubicBezTo>
                      <a:pt x="2493" y="974"/>
                      <a:pt x="2493" y="974"/>
                      <a:pt x="2523" y="944"/>
                    </a:cubicBezTo>
                    <a:close/>
                    <a:moveTo>
                      <a:pt x="2553" y="1004"/>
                    </a:moveTo>
                    <a:cubicBezTo>
                      <a:pt x="2584" y="1035"/>
                      <a:pt x="2584" y="1035"/>
                      <a:pt x="2523" y="1035"/>
                    </a:cubicBezTo>
                    <a:cubicBezTo>
                      <a:pt x="2493" y="1035"/>
                      <a:pt x="2493" y="1035"/>
                      <a:pt x="2523" y="1004"/>
                    </a:cubicBezTo>
                    <a:close/>
                    <a:moveTo>
                      <a:pt x="2463" y="1265"/>
                    </a:moveTo>
                    <a:cubicBezTo>
                      <a:pt x="2472" y="1265"/>
                      <a:pt x="2482" y="1268"/>
                      <a:pt x="2493" y="1278"/>
                    </a:cubicBezTo>
                    <a:lnTo>
                      <a:pt x="2462" y="1278"/>
                    </a:lnTo>
                    <a:cubicBezTo>
                      <a:pt x="2452" y="1288"/>
                      <a:pt x="2442" y="1292"/>
                      <a:pt x="2433" y="1292"/>
                    </a:cubicBezTo>
                    <a:cubicBezTo>
                      <a:pt x="2415" y="1292"/>
                      <a:pt x="2401" y="1278"/>
                      <a:pt x="2401" y="1278"/>
                    </a:cubicBezTo>
                    <a:lnTo>
                      <a:pt x="2432" y="1278"/>
                    </a:lnTo>
                    <a:cubicBezTo>
                      <a:pt x="2432" y="1278"/>
                      <a:pt x="2445" y="1265"/>
                      <a:pt x="2463" y="1265"/>
                    </a:cubicBezTo>
                    <a:close/>
                    <a:moveTo>
                      <a:pt x="183" y="1308"/>
                    </a:moveTo>
                    <a:cubicBezTo>
                      <a:pt x="213" y="1308"/>
                      <a:pt x="243" y="1308"/>
                      <a:pt x="243" y="1339"/>
                    </a:cubicBezTo>
                    <a:cubicBezTo>
                      <a:pt x="243" y="1339"/>
                      <a:pt x="213" y="1339"/>
                      <a:pt x="183" y="1308"/>
                    </a:cubicBezTo>
                    <a:close/>
                    <a:moveTo>
                      <a:pt x="152" y="1369"/>
                    </a:moveTo>
                    <a:cubicBezTo>
                      <a:pt x="122" y="1369"/>
                      <a:pt x="122" y="1369"/>
                      <a:pt x="122" y="1400"/>
                    </a:cubicBezTo>
                    <a:lnTo>
                      <a:pt x="183" y="1400"/>
                    </a:lnTo>
                    <a:cubicBezTo>
                      <a:pt x="213" y="1369"/>
                      <a:pt x="183" y="1369"/>
                      <a:pt x="152" y="1369"/>
                    </a:cubicBezTo>
                    <a:close/>
                    <a:moveTo>
                      <a:pt x="486" y="1491"/>
                    </a:moveTo>
                    <a:cubicBezTo>
                      <a:pt x="517" y="1491"/>
                      <a:pt x="517" y="1521"/>
                      <a:pt x="517" y="1521"/>
                    </a:cubicBezTo>
                    <a:lnTo>
                      <a:pt x="578" y="1521"/>
                    </a:lnTo>
                    <a:cubicBezTo>
                      <a:pt x="578" y="1521"/>
                      <a:pt x="578" y="1521"/>
                      <a:pt x="547" y="1491"/>
                    </a:cubicBezTo>
                    <a:close/>
                    <a:moveTo>
                      <a:pt x="456" y="1764"/>
                    </a:moveTo>
                    <a:lnTo>
                      <a:pt x="426" y="1795"/>
                    </a:lnTo>
                    <a:lnTo>
                      <a:pt x="395" y="1764"/>
                    </a:lnTo>
                    <a:close/>
                    <a:moveTo>
                      <a:pt x="335" y="1825"/>
                    </a:moveTo>
                    <a:cubicBezTo>
                      <a:pt x="426" y="1825"/>
                      <a:pt x="426" y="1825"/>
                      <a:pt x="365" y="1856"/>
                    </a:cubicBezTo>
                    <a:lnTo>
                      <a:pt x="243" y="1856"/>
                    </a:lnTo>
                    <a:cubicBezTo>
                      <a:pt x="243" y="1856"/>
                      <a:pt x="243" y="1825"/>
                      <a:pt x="243" y="1825"/>
                    </a:cubicBezTo>
                    <a:close/>
                    <a:moveTo>
                      <a:pt x="547" y="1977"/>
                    </a:moveTo>
                    <a:cubicBezTo>
                      <a:pt x="578" y="1977"/>
                      <a:pt x="578" y="1977"/>
                      <a:pt x="517" y="2008"/>
                    </a:cubicBezTo>
                    <a:lnTo>
                      <a:pt x="456" y="2008"/>
                    </a:lnTo>
                    <a:cubicBezTo>
                      <a:pt x="456" y="2008"/>
                      <a:pt x="486" y="2008"/>
                      <a:pt x="547" y="1977"/>
                    </a:cubicBezTo>
                    <a:close/>
                    <a:moveTo>
                      <a:pt x="2705" y="2008"/>
                    </a:moveTo>
                    <a:cubicBezTo>
                      <a:pt x="2736" y="2008"/>
                      <a:pt x="2766" y="2008"/>
                      <a:pt x="2766" y="2038"/>
                    </a:cubicBezTo>
                    <a:cubicBezTo>
                      <a:pt x="2736" y="2038"/>
                      <a:pt x="2705" y="2008"/>
                      <a:pt x="2705" y="2008"/>
                    </a:cubicBezTo>
                    <a:close/>
                    <a:moveTo>
                      <a:pt x="456" y="2099"/>
                    </a:moveTo>
                    <a:cubicBezTo>
                      <a:pt x="426" y="2129"/>
                      <a:pt x="395" y="2129"/>
                      <a:pt x="365" y="2129"/>
                    </a:cubicBezTo>
                    <a:cubicBezTo>
                      <a:pt x="395" y="2099"/>
                      <a:pt x="456" y="2099"/>
                      <a:pt x="456" y="2099"/>
                    </a:cubicBezTo>
                    <a:close/>
                    <a:moveTo>
                      <a:pt x="2310" y="2220"/>
                    </a:moveTo>
                    <a:cubicBezTo>
                      <a:pt x="2310" y="2220"/>
                      <a:pt x="2314" y="2220"/>
                      <a:pt x="2321" y="2222"/>
                    </a:cubicBezTo>
                    <a:lnTo>
                      <a:pt x="2321" y="2222"/>
                    </a:lnTo>
                    <a:cubicBezTo>
                      <a:pt x="2318" y="2221"/>
                      <a:pt x="2314" y="2220"/>
                      <a:pt x="2310" y="2220"/>
                    </a:cubicBezTo>
                    <a:close/>
                    <a:moveTo>
                      <a:pt x="1094" y="2281"/>
                    </a:moveTo>
                    <a:cubicBezTo>
                      <a:pt x="1094" y="2281"/>
                      <a:pt x="1094" y="2281"/>
                      <a:pt x="1064" y="2311"/>
                    </a:cubicBezTo>
                    <a:lnTo>
                      <a:pt x="1094" y="2311"/>
                    </a:lnTo>
                    <a:cubicBezTo>
                      <a:pt x="1094" y="2281"/>
                      <a:pt x="1094" y="2281"/>
                      <a:pt x="1094" y="2281"/>
                    </a:cubicBezTo>
                    <a:close/>
                    <a:moveTo>
                      <a:pt x="669" y="2281"/>
                    </a:moveTo>
                    <a:cubicBezTo>
                      <a:pt x="699" y="2281"/>
                      <a:pt x="669" y="2311"/>
                      <a:pt x="608" y="2342"/>
                    </a:cubicBezTo>
                    <a:cubicBezTo>
                      <a:pt x="608" y="2311"/>
                      <a:pt x="608" y="2311"/>
                      <a:pt x="608" y="2311"/>
                    </a:cubicBezTo>
                    <a:cubicBezTo>
                      <a:pt x="638" y="2311"/>
                      <a:pt x="669" y="2281"/>
                      <a:pt x="669" y="2281"/>
                    </a:cubicBezTo>
                    <a:close/>
                    <a:moveTo>
                      <a:pt x="789" y="2291"/>
                    </a:moveTo>
                    <a:cubicBezTo>
                      <a:pt x="784" y="2318"/>
                      <a:pt x="760" y="2342"/>
                      <a:pt x="760" y="2342"/>
                    </a:cubicBezTo>
                    <a:cubicBezTo>
                      <a:pt x="760" y="2342"/>
                      <a:pt x="772" y="2317"/>
                      <a:pt x="789" y="2291"/>
                    </a:cubicBezTo>
                    <a:close/>
                    <a:moveTo>
                      <a:pt x="456" y="2342"/>
                    </a:moveTo>
                    <a:lnTo>
                      <a:pt x="426" y="2372"/>
                    </a:lnTo>
                    <a:cubicBezTo>
                      <a:pt x="426" y="2357"/>
                      <a:pt x="418" y="2357"/>
                      <a:pt x="414" y="2357"/>
                    </a:cubicBezTo>
                    <a:cubicBezTo>
                      <a:pt x="411" y="2357"/>
                      <a:pt x="411" y="2357"/>
                      <a:pt x="426" y="2342"/>
                    </a:cubicBezTo>
                    <a:close/>
                    <a:moveTo>
                      <a:pt x="1007" y="2387"/>
                    </a:moveTo>
                    <a:cubicBezTo>
                      <a:pt x="1003" y="2387"/>
                      <a:pt x="988" y="2403"/>
                      <a:pt x="973" y="2433"/>
                    </a:cubicBezTo>
                    <a:cubicBezTo>
                      <a:pt x="1003" y="2403"/>
                      <a:pt x="1011" y="2387"/>
                      <a:pt x="1007" y="2387"/>
                    </a:cubicBezTo>
                    <a:close/>
                    <a:moveTo>
                      <a:pt x="2645" y="2372"/>
                    </a:moveTo>
                    <a:cubicBezTo>
                      <a:pt x="2675" y="2403"/>
                      <a:pt x="2675" y="2403"/>
                      <a:pt x="2645" y="2433"/>
                    </a:cubicBezTo>
                    <a:cubicBezTo>
                      <a:pt x="2614" y="2403"/>
                      <a:pt x="2614" y="2372"/>
                      <a:pt x="2614" y="2372"/>
                    </a:cubicBezTo>
                    <a:close/>
                    <a:moveTo>
                      <a:pt x="730" y="2524"/>
                    </a:moveTo>
                    <a:cubicBezTo>
                      <a:pt x="730" y="2555"/>
                      <a:pt x="730" y="2555"/>
                      <a:pt x="730" y="2585"/>
                    </a:cubicBezTo>
                    <a:cubicBezTo>
                      <a:pt x="730" y="2585"/>
                      <a:pt x="716" y="2599"/>
                      <a:pt x="707" y="2599"/>
                    </a:cubicBezTo>
                    <a:cubicBezTo>
                      <a:pt x="703" y="2599"/>
                      <a:pt x="699" y="2595"/>
                      <a:pt x="699" y="2585"/>
                    </a:cubicBezTo>
                    <a:cubicBezTo>
                      <a:pt x="669" y="2585"/>
                      <a:pt x="699" y="2555"/>
                      <a:pt x="699" y="2555"/>
                    </a:cubicBezTo>
                    <a:cubicBezTo>
                      <a:pt x="730" y="2524"/>
                      <a:pt x="730" y="2524"/>
                      <a:pt x="730" y="2524"/>
                    </a:cubicBezTo>
                    <a:close/>
                    <a:moveTo>
                      <a:pt x="1781" y="2656"/>
                    </a:moveTo>
                    <a:cubicBezTo>
                      <a:pt x="1779" y="2656"/>
                      <a:pt x="1780" y="2662"/>
                      <a:pt x="1789" y="2672"/>
                    </a:cubicBezTo>
                    <a:lnTo>
                      <a:pt x="1789" y="2672"/>
                    </a:lnTo>
                    <a:cubicBezTo>
                      <a:pt x="1786" y="2661"/>
                      <a:pt x="1782" y="2656"/>
                      <a:pt x="1781" y="2656"/>
                    </a:cubicBezTo>
                    <a:close/>
                    <a:moveTo>
                      <a:pt x="1789" y="2672"/>
                    </a:moveTo>
                    <a:cubicBezTo>
                      <a:pt x="1791" y="2677"/>
                      <a:pt x="1792" y="2683"/>
                      <a:pt x="1793" y="2691"/>
                    </a:cubicBezTo>
                    <a:lnTo>
                      <a:pt x="1793" y="2691"/>
                    </a:lnTo>
                    <a:cubicBezTo>
                      <a:pt x="1793" y="2687"/>
                      <a:pt x="1794" y="2682"/>
                      <a:pt x="1794" y="2676"/>
                    </a:cubicBezTo>
                    <a:cubicBezTo>
                      <a:pt x="1792" y="2675"/>
                      <a:pt x="1790" y="2673"/>
                      <a:pt x="1789" y="2672"/>
                    </a:cubicBezTo>
                    <a:close/>
                    <a:moveTo>
                      <a:pt x="1945" y="2646"/>
                    </a:moveTo>
                    <a:lnTo>
                      <a:pt x="1945" y="2646"/>
                    </a:lnTo>
                    <a:cubicBezTo>
                      <a:pt x="1976" y="2676"/>
                      <a:pt x="1976" y="2707"/>
                      <a:pt x="1976" y="2707"/>
                    </a:cubicBezTo>
                    <a:cubicBezTo>
                      <a:pt x="1945" y="2676"/>
                      <a:pt x="1945" y="2646"/>
                      <a:pt x="1945" y="2646"/>
                    </a:cubicBezTo>
                    <a:close/>
                    <a:moveTo>
                      <a:pt x="851" y="2676"/>
                    </a:moveTo>
                    <a:cubicBezTo>
                      <a:pt x="882" y="2676"/>
                      <a:pt x="851" y="2707"/>
                      <a:pt x="851" y="2707"/>
                    </a:cubicBezTo>
                    <a:cubicBezTo>
                      <a:pt x="842" y="2716"/>
                      <a:pt x="839" y="2719"/>
                      <a:pt x="838" y="2719"/>
                    </a:cubicBezTo>
                    <a:cubicBezTo>
                      <a:pt x="836" y="2719"/>
                      <a:pt x="851" y="2698"/>
                      <a:pt x="851" y="2676"/>
                    </a:cubicBezTo>
                    <a:close/>
                    <a:moveTo>
                      <a:pt x="1043" y="2687"/>
                    </a:moveTo>
                    <a:cubicBezTo>
                      <a:pt x="1048" y="2687"/>
                      <a:pt x="1051" y="2701"/>
                      <a:pt x="1034" y="2737"/>
                    </a:cubicBezTo>
                    <a:cubicBezTo>
                      <a:pt x="1003" y="2767"/>
                      <a:pt x="1003" y="2767"/>
                      <a:pt x="1003" y="2767"/>
                    </a:cubicBezTo>
                    <a:cubicBezTo>
                      <a:pt x="1003" y="2767"/>
                      <a:pt x="1003" y="2737"/>
                      <a:pt x="1034" y="2707"/>
                    </a:cubicBezTo>
                    <a:cubicBezTo>
                      <a:pt x="1034" y="2694"/>
                      <a:pt x="1039" y="2687"/>
                      <a:pt x="1043" y="2687"/>
                    </a:cubicBezTo>
                    <a:close/>
                    <a:moveTo>
                      <a:pt x="1094" y="2737"/>
                    </a:moveTo>
                    <a:cubicBezTo>
                      <a:pt x="1064" y="2767"/>
                      <a:pt x="1064" y="2798"/>
                      <a:pt x="1064" y="2798"/>
                    </a:cubicBezTo>
                    <a:lnTo>
                      <a:pt x="1064" y="2767"/>
                    </a:lnTo>
                    <a:lnTo>
                      <a:pt x="1094" y="2737"/>
                    </a:lnTo>
                    <a:close/>
                    <a:moveTo>
                      <a:pt x="2128" y="2798"/>
                    </a:moveTo>
                    <a:cubicBezTo>
                      <a:pt x="2158" y="2828"/>
                      <a:pt x="2158" y="2859"/>
                      <a:pt x="2158" y="2859"/>
                    </a:cubicBezTo>
                    <a:lnTo>
                      <a:pt x="2128" y="2828"/>
                    </a:lnTo>
                    <a:lnTo>
                      <a:pt x="2128" y="2798"/>
                    </a:lnTo>
                    <a:close/>
                    <a:moveTo>
                      <a:pt x="1072" y="2859"/>
                    </a:moveTo>
                    <a:lnTo>
                      <a:pt x="1072" y="2859"/>
                    </a:lnTo>
                    <a:cubicBezTo>
                      <a:pt x="1064" y="2876"/>
                      <a:pt x="1064" y="2889"/>
                      <a:pt x="1064" y="2889"/>
                    </a:cubicBezTo>
                    <a:lnTo>
                      <a:pt x="1064" y="2889"/>
                    </a:lnTo>
                    <a:cubicBezTo>
                      <a:pt x="1064" y="2878"/>
                      <a:pt x="1068" y="2868"/>
                      <a:pt x="1072" y="2859"/>
                    </a:cubicBezTo>
                    <a:close/>
                    <a:moveTo>
                      <a:pt x="1003" y="2889"/>
                    </a:moveTo>
                    <a:lnTo>
                      <a:pt x="973" y="2919"/>
                    </a:lnTo>
                    <a:cubicBezTo>
                      <a:pt x="973" y="2928"/>
                      <a:pt x="975" y="2932"/>
                      <a:pt x="979" y="2932"/>
                    </a:cubicBezTo>
                    <a:cubicBezTo>
                      <a:pt x="988" y="2932"/>
                      <a:pt x="1003" y="2910"/>
                      <a:pt x="1003" y="2889"/>
                    </a:cubicBezTo>
                    <a:close/>
                    <a:moveTo>
                      <a:pt x="1642" y="2950"/>
                    </a:moveTo>
                    <a:cubicBezTo>
                      <a:pt x="1642" y="3011"/>
                      <a:pt x="1672" y="3041"/>
                      <a:pt x="1642" y="3041"/>
                    </a:cubicBezTo>
                    <a:lnTo>
                      <a:pt x="1642" y="3011"/>
                    </a:lnTo>
                    <a:lnTo>
                      <a:pt x="1642" y="2950"/>
                    </a:lnTo>
                    <a:close/>
                    <a:moveTo>
                      <a:pt x="1277" y="0"/>
                    </a:moveTo>
                    <a:cubicBezTo>
                      <a:pt x="1268" y="0"/>
                      <a:pt x="1257" y="10"/>
                      <a:pt x="1246" y="32"/>
                    </a:cubicBezTo>
                    <a:cubicBezTo>
                      <a:pt x="1216" y="32"/>
                      <a:pt x="1216" y="32"/>
                      <a:pt x="1216" y="1"/>
                    </a:cubicBezTo>
                    <a:cubicBezTo>
                      <a:pt x="1216" y="1"/>
                      <a:pt x="1186" y="1"/>
                      <a:pt x="1155" y="62"/>
                    </a:cubicBezTo>
                    <a:lnTo>
                      <a:pt x="1094" y="62"/>
                    </a:lnTo>
                    <a:cubicBezTo>
                      <a:pt x="1094" y="62"/>
                      <a:pt x="1064" y="93"/>
                      <a:pt x="1064" y="93"/>
                    </a:cubicBezTo>
                    <a:cubicBezTo>
                      <a:pt x="1049" y="77"/>
                      <a:pt x="1034" y="70"/>
                      <a:pt x="1015" y="70"/>
                    </a:cubicBezTo>
                    <a:cubicBezTo>
                      <a:pt x="996" y="70"/>
                      <a:pt x="973" y="77"/>
                      <a:pt x="942" y="93"/>
                    </a:cubicBezTo>
                    <a:cubicBezTo>
                      <a:pt x="851" y="123"/>
                      <a:pt x="821" y="123"/>
                      <a:pt x="790" y="123"/>
                    </a:cubicBezTo>
                    <a:cubicBezTo>
                      <a:pt x="790" y="123"/>
                      <a:pt x="760" y="123"/>
                      <a:pt x="790" y="153"/>
                    </a:cubicBezTo>
                    <a:cubicBezTo>
                      <a:pt x="790" y="189"/>
                      <a:pt x="790" y="204"/>
                      <a:pt x="784" y="204"/>
                    </a:cubicBezTo>
                    <a:cubicBezTo>
                      <a:pt x="780" y="204"/>
                      <a:pt x="773" y="196"/>
                      <a:pt x="760" y="184"/>
                    </a:cubicBezTo>
                    <a:cubicBezTo>
                      <a:pt x="748" y="161"/>
                      <a:pt x="737" y="151"/>
                      <a:pt x="727" y="151"/>
                    </a:cubicBezTo>
                    <a:cubicBezTo>
                      <a:pt x="711" y="151"/>
                      <a:pt x="699" y="177"/>
                      <a:pt x="699" y="214"/>
                    </a:cubicBezTo>
                    <a:lnTo>
                      <a:pt x="699" y="184"/>
                    </a:lnTo>
                    <a:cubicBezTo>
                      <a:pt x="690" y="166"/>
                      <a:pt x="681" y="159"/>
                      <a:pt x="674" y="159"/>
                    </a:cubicBezTo>
                    <a:cubicBezTo>
                      <a:pt x="656" y="159"/>
                      <a:pt x="647" y="202"/>
                      <a:pt x="669" y="245"/>
                    </a:cubicBezTo>
                    <a:cubicBezTo>
                      <a:pt x="658" y="233"/>
                      <a:pt x="647" y="222"/>
                      <a:pt x="638" y="214"/>
                    </a:cubicBezTo>
                    <a:lnTo>
                      <a:pt x="638" y="214"/>
                    </a:lnTo>
                    <a:cubicBezTo>
                      <a:pt x="626" y="227"/>
                      <a:pt x="619" y="234"/>
                      <a:pt x="612" y="234"/>
                    </a:cubicBezTo>
                    <a:cubicBezTo>
                      <a:pt x="603" y="234"/>
                      <a:pt x="595" y="219"/>
                      <a:pt x="578" y="184"/>
                    </a:cubicBezTo>
                    <a:lnTo>
                      <a:pt x="547" y="184"/>
                    </a:lnTo>
                    <a:cubicBezTo>
                      <a:pt x="547" y="184"/>
                      <a:pt x="547" y="214"/>
                      <a:pt x="547" y="245"/>
                    </a:cubicBezTo>
                    <a:cubicBezTo>
                      <a:pt x="575" y="245"/>
                      <a:pt x="577" y="270"/>
                      <a:pt x="555" y="274"/>
                    </a:cubicBezTo>
                    <a:lnTo>
                      <a:pt x="555" y="274"/>
                    </a:lnTo>
                    <a:cubicBezTo>
                      <a:pt x="551" y="267"/>
                      <a:pt x="549" y="262"/>
                      <a:pt x="548" y="262"/>
                    </a:cubicBezTo>
                    <a:cubicBezTo>
                      <a:pt x="547" y="262"/>
                      <a:pt x="547" y="266"/>
                      <a:pt x="547" y="275"/>
                    </a:cubicBezTo>
                    <a:cubicBezTo>
                      <a:pt x="550" y="275"/>
                      <a:pt x="552" y="275"/>
                      <a:pt x="555" y="274"/>
                    </a:cubicBezTo>
                    <a:lnTo>
                      <a:pt x="555" y="274"/>
                    </a:lnTo>
                    <a:cubicBezTo>
                      <a:pt x="559" y="282"/>
                      <a:pt x="566" y="294"/>
                      <a:pt x="578" y="305"/>
                    </a:cubicBezTo>
                    <a:cubicBezTo>
                      <a:pt x="608" y="336"/>
                      <a:pt x="608" y="336"/>
                      <a:pt x="608" y="366"/>
                    </a:cubicBezTo>
                    <a:cubicBezTo>
                      <a:pt x="608" y="366"/>
                      <a:pt x="638" y="366"/>
                      <a:pt x="669" y="397"/>
                    </a:cubicBezTo>
                    <a:cubicBezTo>
                      <a:pt x="699" y="457"/>
                      <a:pt x="730" y="488"/>
                      <a:pt x="760" y="518"/>
                    </a:cubicBezTo>
                    <a:cubicBezTo>
                      <a:pt x="790" y="518"/>
                      <a:pt x="821" y="518"/>
                      <a:pt x="790" y="488"/>
                    </a:cubicBezTo>
                    <a:lnTo>
                      <a:pt x="790" y="488"/>
                    </a:lnTo>
                    <a:cubicBezTo>
                      <a:pt x="790" y="506"/>
                      <a:pt x="788" y="513"/>
                      <a:pt x="783" y="513"/>
                    </a:cubicBezTo>
                    <a:cubicBezTo>
                      <a:pt x="773" y="513"/>
                      <a:pt x="751" y="470"/>
                      <a:pt x="730" y="427"/>
                    </a:cubicBezTo>
                    <a:cubicBezTo>
                      <a:pt x="714" y="397"/>
                      <a:pt x="707" y="381"/>
                      <a:pt x="711" y="381"/>
                    </a:cubicBezTo>
                    <a:lnTo>
                      <a:pt x="711" y="381"/>
                    </a:lnTo>
                    <a:cubicBezTo>
                      <a:pt x="714" y="381"/>
                      <a:pt x="730" y="397"/>
                      <a:pt x="760" y="427"/>
                    </a:cubicBezTo>
                    <a:cubicBezTo>
                      <a:pt x="760" y="427"/>
                      <a:pt x="790" y="457"/>
                      <a:pt x="790" y="488"/>
                    </a:cubicBezTo>
                    <a:cubicBezTo>
                      <a:pt x="790" y="488"/>
                      <a:pt x="790" y="427"/>
                      <a:pt x="790" y="427"/>
                    </a:cubicBezTo>
                    <a:cubicBezTo>
                      <a:pt x="790" y="427"/>
                      <a:pt x="821" y="457"/>
                      <a:pt x="821" y="457"/>
                    </a:cubicBezTo>
                    <a:cubicBezTo>
                      <a:pt x="836" y="473"/>
                      <a:pt x="844" y="480"/>
                      <a:pt x="851" y="480"/>
                    </a:cubicBezTo>
                    <a:cubicBezTo>
                      <a:pt x="859" y="480"/>
                      <a:pt x="866" y="473"/>
                      <a:pt x="882" y="457"/>
                    </a:cubicBezTo>
                    <a:cubicBezTo>
                      <a:pt x="922" y="457"/>
                      <a:pt x="936" y="444"/>
                      <a:pt x="949" y="444"/>
                    </a:cubicBezTo>
                    <a:cubicBezTo>
                      <a:pt x="956" y="444"/>
                      <a:pt x="963" y="447"/>
                      <a:pt x="973" y="457"/>
                    </a:cubicBezTo>
                    <a:cubicBezTo>
                      <a:pt x="1003" y="488"/>
                      <a:pt x="1003" y="488"/>
                      <a:pt x="1003" y="488"/>
                    </a:cubicBezTo>
                    <a:cubicBezTo>
                      <a:pt x="1003" y="457"/>
                      <a:pt x="1034" y="457"/>
                      <a:pt x="1064" y="427"/>
                    </a:cubicBezTo>
                    <a:cubicBezTo>
                      <a:pt x="1125" y="427"/>
                      <a:pt x="1186" y="427"/>
                      <a:pt x="1186" y="397"/>
                    </a:cubicBezTo>
                    <a:cubicBezTo>
                      <a:pt x="1186" y="427"/>
                      <a:pt x="1216" y="427"/>
                      <a:pt x="1216" y="427"/>
                    </a:cubicBezTo>
                    <a:cubicBezTo>
                      <a:pt x="1216" y="366"/>
                      <a:pt x="1246" y="366"/>
                      <a:pt x="1246" y="366"/>
                    </a:cubicBezTo>
                    <a:cubicBezTo>
                      <a:pt x="1246" y="427"/>
                      <a:pt x="1246" y="427"/>
                      <a:pt x="1277" y="427"/>
                    </a:cubicBezTo>
                    <a:cubicBezTo>
                      <a:pt x="1277" y="427"/>
                      <a:pt x="1307" y="427"/>
                      <a:pt x="1277" y="366"/>
                    </a:cubicBezTo>
                    <a:cubicBezTo>
                      <a:pt x="1307" y="366"/>
                      <a:pt x="1338" y="366"/>
                      <a:pt x="1368" y="427"/>
                    </a:cubicBezTo>
                    <a:cubicBezTo>
                      <a:pt x="1368" y="436"/>
                      <a:pt x="1371" y="440"/>
                      <a:pt x="1374" y="440"/>
                    </a:cubicBezTo>
                    <a:cubicBezTo>
                      <a:pt x="1383" y="440"/>
                      <a:pt x="1398" y="418"/>
                      <a:pt x="1398" y="397"/>
                    </a:cubicBezTo>
                    <a:cubicBezTo>
                      <a:pt x="1398" y="427"/>
                      <a:pt x="1398" y="427"/>
                      <a:pt x="1398" y="427"/>
                    </a:cubicBezTo>
                    <a:lnTo>
                      <a:pt x="1429" y="427"/>
                    </a:lnTo>
                    <a:cubicBezTo>
                      <a:pt x="1429" y="412"/>
                      <a:pt x="1436" y="404"/>
                      <a:pt x="1452" y="404"/>
                    </a:cubicBezTo>
                    <a:cubicBezTo>
                      <a:pt x="1467" y="404"/>
                      <a:pt x="1490" y="412"/>
                      <a:pt x="1520" y="427"/>
                    </a:cubicBezTo>
                    <a:cubicBezTo>
                      <a:pt x="1581" y="427"/>
                      <a:pt x="1611" y="427"/>
                      <a:pt x="1611" y="397"/>
                    </a:cubicBezTo>
                    <a:cubicBezTo>
                      <a:pt x="1611" y="384"/>
                      <a:pt x="1611" y="377"/>
                      <a:pt x="1613" y="377"/>
                    </a:cubicBezTo>
                    <a:cubicBezTo>
                      <a:pt x="1616" y="377"/>
                      <a:pt x="1624" y="391"/>
                      <a:pt x="1642" y="427"/>
                    </a:cubicBezTo>
                    <a:cubicBezTo>
                      <a:pt x="1642" y="456"/>
                      <a:pt x="1642" y="475"/>
                      <a:pt x="1642" y="488"/>
                    </a:cubicBezTo>
                    <a:cubicBezTo>
                      <a:pt x="1642" y="488"/>
                      <a:pt x="1672" y="457"/>
                      <a:pt x="1672" y="427"/>
                    </a:cubicBezTo>
                    <a:cubicBezTo>
                      <a:pt x="1687" y="397"/>
                      <a:pt x="1695" y="381"/>
                      <a:pt x="1699" y="381"/>
                    </a:cubicBezTo>
                    <a:cubicBezTo>
                      <a:pt x="1702" y="381"/>
                      <a:pt x="1702" y="397"/>
                      <a:pt x="1702" y="427"/>
                    </a:cubicBezTo>
                    <a:cubicBezTo>
                      <a:pt x="1684" y="465"/>
                      <a:pt x="1711" y="490"/>
                      <a:pt x="1742" y="490"/>
                    </a:cubicBezTo>
                    <a:cubicBezTo>
                      <a:pt x="1761" y="490"/>
                      <a:pt x="1782" y="481"/>
                      <a:pt x="1794" y="457"/>
                    </a:cubicBezTo>
                    <a:lnTo>
                      <a:pt x="1794" y="488"/>
                    </a:lnTo>
                    <a:cubicBezTo>
                      <a:pt x="1763" y="518"/>
                      <a:pt x="1763" y="518"/>
                      <a:pt x="1794" y="549"/>
                    </a:cubicBezTo>
                    <a:lnTo>
                      <a:pt x="1824" y="549"/>
                    </a:lnTo>
                    <a:cubicBezTo>
                      <a:pt x="1833" y="530"/>
                      <a:pt x="1843" y="523"/>
                      <a:pt x="1850" y="523"/>
                    </a:cubicBezTo>
                    <a:cubicBezTo>
                      <a:pt x="1867" y="523"/>
                      <a:pt x="1875" y="558"/>
                      <a:pt x="1854" y="579"/>
                    </a:cubicBezTo>
                    <a:cubicBezTo>
                      <a:pt x="1824" y="609"/>
                      <a:pt x="1824" y="609"/>
                      <a:pt x="1854" y="640"/>
                    </a:cubicBezTo>
                    <a:cubicBezTo>
                      <a:pt x="1873" y="621"/>
                      <a:pt x="1886" y="614"/>
                      <a:pt x="1894" y="614"/>
                    </a:cubicBezTo>
                    <a:cubicBezTo>
                      <a:pt x="1912" y="614"/>
                      <a:pt x="1906" y="649"/>
                      <a:pt x="1885" y="670"/>
                    </a:cubicBezTo>
                    <a:lnTo>
                      <a:pt x="1945" y="670"/>
                    </a:lnTo>
                    <a:cubicBezTo>
                      <a:pt x="1961" y="685"/>
                      <a:pt x="1968" y="693"/>
                      <a:pt x="1972" y="693"/>
                    </a:cubicBezTo>
                    <a:cubicBezTo>
                      <a:pt x="1976" y="693"/>
                      <a:pt x="1976" y="685"/>
                      <a:pt x="1976" y="670"/>
                    </a:cubicBezTo>
                    <a:cubicBezTo>
                      <a:pt x="1986" y="660"/>
                      <a:pt x="1997" y="649"/>
                      <a:pt x="2006" y="640"/>
                    </a:cubicBezTo>
                    <a:lnTo>
                      <a:pt x="2006" y="640"/>
                    </a:lnTo>
                    <a:cubicBezTo>
                      <a:pt x="2006" y="670"/>
                      <a:pt x="2006" y="701"/>
                      <a:pt x="2037" y="701"/>
                    </a:cubicBezTo>
                    <a:cubicBezTo>
                      <a:pt x="2067" y="731"/>
                      <a:pt x="2067" y="761"/>
                      <a:pt x="2037" y="792"/>
                    </a:cubicBezTo>
                    <a:lnTo>
                      <a:pt x="2067" y="761"/>
                    </a:lnTo>
                    <a:cubicBezTo>
                      <a:pt x="2097" y="761"/>
                      <a:pt x="2097" y="761"/>
                      <a:pt x="2067" y="792"/>
                    </a:cubicBezTo>
                    <a:cubicBezTo>
                      <a:pt x="2067" y="792"/>
                      <a:pt x="2067" y="822"/>
                      <a:pt x="2097" y="822"/>
                    </a:cubicBezTo>
                    <a:lnTo>
                      <a:pt x="2128" y="852"/>
                    </a:lnTo>
                    <a:cubicBezTo>
                      <a:pt x="2085" y="874"/>
                      <a:pt x="2072" y="895"/>
                      <a:pt x="2090" y="895"/>
                    </a:cubicBezTo>
                    <a:cubicBezTo>
                      <a:pt x="2097" y="895"/>
                      <a:pt x="2110" y="892"/>
                      <a:pt x="2128" y="883"/>
                    </a:cubicBezTo>
                    <a:cubicBezTo>
                      <a:pt x="2128" y="883"/>
                      <a:pt x="2128" y="913"/>
                      <a:pt x="2128" y="913"/>
                    </a:cubicBezTo>
                    <a:cubicBezTo>
                      <a:pt x="2158" y="913"/>
                      <a:pt x="2189" y="944"/>
                      <a:pt x="2158" y="944"/>
                    </a:cubicBezTo>
                    <a:lnTo>
                      <a:pt x="2158" y="974"/>
                    </a:lnTo>
                    <a:cubicBezTo>
                      <a:pt x="2168" y="964"/>
                      <a:pt x="2175" y="961"/>
                      <a:pt x="2180" y="961"/>
                    </a:cubicBezTo>
                    <a:cubicBezTo>
                      <a:pt x="2189" y="961"/>
                      <a:pt x="2189" y="974"/>
                      <a:pt x="2189" y="974"/>
                    </a:cubicBezTo>
                    <a:lnTo>
                      <a:pt x="2280" y="974"/>
                    </a:lnTo>
                    <a:cubicBezTo>
                      <a:pt x="2280" y="974"/>
                      <a:pt x="2249" y="1004"/>
                      <a:pt x="2219" y="1004"/>
                    </a:cubicBezTo>
                    <a:cubicBezTo>
                      <a:pt x="2179" y="1004"/>
                      <a:pt x="2179" y="1018"/>
                      <a:pt x="2201" y="1018"/>
                    </a:cubicBezTo>
                    <a:cubicBezTo>
                      <a:pt x="2212" y="1018"/>
                      <a:pt x="2229" y="1015"/>
                      <a:pt x="2249" y="1004"/>
                    </a:cubicBezTo>
                    <a:cubicBezTo>
                      <a:pt x="2341" y="1004"/>
                      <a:pt x="2341" y="1004"/>
                      <a:pt x="2249" y="1035"/>
                    </a:cubicBezTo>
                    <a:lnTo>
                      <a:pt x="2219" y="1035"/>
                    </a:lnTo>
                    <a:cubicBezTo>
                      <a:pt x="2219" y="1035"/>
                      <a:pt x="2233" y="1048"/>
                      <a:pt x="2251" y="1048"/>
                    </a:cubicBezTo>
                    <a:cubicBezTo>
                      <a:pt x="2260" y="1048"/>
                      <a:pt x="2270" y="1045"/>
                      <a:pt x="2280" y="1035"/>
                    </a:cubicBezTo>
                    <a:lnTo>
                      <a:pt x="2280" y="1065"/>
                    </a:lnTo>
                    <a:cubicBezTo>
                      <a:pt x="2249" y="1096"/>
                      <a:pt x="2249" y="1096"/>
                      <a:pt x="2249" y="1096"/>
                    </a:cubicBezTo>
                    <a:cubicBezTo>
                      <a:pt x="2310" y="1096"/>
                      <a:pt x="2310" y="1096"/>
                      <a:pt x="2280" y="1126"/>
                    </a:cubicBezTo>
                    <a:cubicBezTo>
                      <a:pt x="2260" y="1126"/>
                      <a:pt x="2253" y="1140"/>
                      <a:pt x="2269" y="1140"/>
                    </a:cubicBezTo>
                    <a:cubicBezTo>
                      <a:pt x="2276" y="1140"/>
                      <a:pt x="2290" y="1136"/>
                      <a:pt x="2310" y="1126"/>
                    </a:cubicBezTo>
                    <a:cubicBezTo>
                      <a:pt x="2341" y="1126"/>
                      <a:pt x="2341" y="1126"/>
                      <a:pt x="2310" y="1156"/>
                    </a:cubicBezTo>
                    <a:cubicBezTo>
                      <a:pt x="2307" y="1158"/>
                      <a:pt x="2304" y="1159"/>
                      <a:pt x="2301" y="1161"/>
                    </a:cubicBezTo>
                    <a:lnTo>
                      <a:pt x="2301" y="1161"/>
                    </a:lnTo>
                    <a:cubicBezTo>
                      <a:pt x="2294" y="1158"/>
                      <a:pt x="2287" y="1156"/>
                      <a:pt x="2280" y="1156"/>
                    </a:cubicBezTo>
                    <a:cubicBezTo>
                      <a:pt x="2265" y="1172"/>
                      <a:pt x="2257" y="1179"/>
                      <a:pt x="2261" y="1179"/>
                    </a:cubicBezTo>
                    <a:cubicBezTo>
                      <a:pt x="2264" y="1179"/>
                      <a:pt x="2277" y="1173"/>
                      <a:pt x="2301" y="1161"/>
                    </a:cubicBezTo>
                    <a:lnTo>
                      <a:pt x="2301" y="1161"/>
                    </a:lnTo>
                    <a:cubicBezTo>
                      <a:pt x="2323" y="1169"/>
                      <a:pt x="2341" y="1187"/>
                      <a:pt x="2341" y="1187"/>
                    </a:cubicBezTo>
                    <a:cubicBezTo>
                      <a:pt x="2361" y="1187"/>
                      <a:pt x="2381" y="1173"/>
                      <a:pt x="2392" y="1173"/>
                    </a:cubicBezTo>
                    <a:cubicBezTo>
                      <a:pt x="2398" y="1173"/>
                      <a:pt x="2401" y="1177"/>
                      <a:pt x="2401" y="1187"/>
                    </a:cubicBezTo>
                    <a:lnTo>
                      <a:pt x="2341" y="1187"/>
                    </a:lnTo>
                    <a:cubicBezTo>
                      <a:pt x="2310" y="1187"/>
                      <a:pt x="2341" y="1278"/>
                      <a:pt x="2341" y="1339"/>
                    </a:cubicBezTo>
                    <a:lnTo>
                      <a:pt x="2432" y="1339"/>
                    </a:lnTo>
                    <a:cubicBezTo>
                      <a:pt x="2452" y="1329"/>
                      <a:pt x="2462" y="1325"/>
                      <a:pt x="2466" y="1325"/>
                    </a:cubicBezTo>
                    <a:cubicBezTo>
                      <a:pt x="2472" y="1325"/>
                      <a:pt x="2452" y="1339"/>
                      <a:pt x="2432" y="1339"/>
                    </a:cubicBezTo>
                    <a:cubicBezTo>
                      <a:pt x="2378" y="1374"/>
                      <a:pt x="2356" y="1389"/>
                      <a:pt x="2365" y="1389"/>
                    </a:cubicBezTo>
                    <a:cubicBezTo>
                      <a:pt x="2372" y="1389"/>
                      <a:pt x="2394" y="1382"/>
                      <a:pt x="2432" y="1369"/>
                    </a:cubicBezTo>
                    <a:lnTo>
                      <a:pt x="2432" y="1369"/>
                    </a:lnTo>
                    <a:cubicBezTo>
                      <a:pt x="2401" y="1400"/>
                      <a:pt x="2401" y="1400"/>
                      <a:pt x="2432" y="1400"/>
                    </a:cubicBezTo>
                    <a:cubicBezTo>
                      <a:pt x="2442" y="1389"/>
                      <a:pt x="2449" y="1386"/>
                      <a:pt x="2452" y="1386"/>
                    </a:cubicBezTo>
                    <a:cubicBezTo>
                      <a:pt x="2459" y="1386"/>
                      <a:pt x="2452" y="1400"/>
                      <a:pt x="2432" y="1400"/>
                    </a:cubicBezTo>
                    <a:cubicBezTo>
                      <a:pt x="2401" y="1430"/>
                      <a:pt x="2371" y="1430"/>
                      <a:pt x="2401" y="1430"/>
                    </a:cubicBezTo>
                    <a:cubicBezTo>
                      <a:pt x="2401" y="1430"/>
                      <a:pt x="2401" y="1430"/>
                      <a:pt x="2371" y="1460"/>
                    </a:cubicBezTo>
                    <a:lnTo>
                      <a:pt x="2432" y="1460"/>
                    </a:lnTo>
                    <a:cubicBezTo>
                      <a:pt x="2493" y="1460"/>
                      <a:pt x="2493" y="1491"/>
                      <a:pt x="2432" y="1491"/>
                    </a:cubicBezTo>
                    <a:cubicBezTo>
                      <a:pt x="2371" y="1491"/>
                      <a:pt x="2401" y="1521"/>
                      <a:pt x="2462" y="1521"/>
                    </a:cubicBezTo>
                    <a:lnTo>
                      <a:pt x="2493" y="1521"/>
                    </a:lnTo>
                    <a:cubicBezTo>
                      <a:pt x="2462" y="1521"/>
                      <a:pt x="2462" y="1552"/>
                      <a:pt x="2462" y="1552"/>
                    </a:cubicBezTo>
                    <a:lnTo>
                      <a:pt x="2432" y="1552"/>
                    </a:lnTo>
                    <a:cubicBezTo>
                      <a:pt x="2432" y="1552"/>
                      <a:pt x="2432" y="1582"/>
                      <a:pt x="2493" y="1582"/>
                    </a:cubicBezTo>
                    <a:cubicBezTo>
                      <a:pt x="2553" y="1582"/>
                      <a:pt x="2523" y="1612"/>
                      <a:pt x="2462" y="1643"/>
                    </a:cubicBezTo>
                    <a:lnTo>
                      <a:pt x="2493" y="1643"/>
                    </a:lnTo>
                    <a:cubicBezTo>
                      <a:pt x="2553" y="1643"/>
                      <a:pt x="2584" y="1643"/>
                      <a:pt x="2523" y="1673"/>
                    </a:cubicBezTo>
                    <a:lnTo>
                      <a:pt x="2493" y="1673"/>
                    </a:lnTo>
                    <a:cubicBezTo>
                      <a:pt x="2553" y="1673"/>
                      <a:pt x="2523" y="1704"/>
                      <a:pt x="2462" y="1704"/>
                    </a:cubicBezTo>
                    <a:cubicBezTo>
                      <a:pt x="2432" y="1704"/>
                      <a:pt x="2432" y="1704"/>
                      <a:pt x="2432" y="1734"/>
                    </a:cubicBezTo>
                    <a:lnTo>
                      <a:pt x="2462" y="1734"/>
                    </a:lnTo>
                    <a:cubicBezTo>
                      <a:pt x="2477" y="1719"/>
                      <a:pt x="2493" y="1711"/>
                      <a:pt x="2504" y="1711"/>
                    </a:cubicBezTo>
                    <a:cubicBezTo>
                      <a:pt x="2515" y="1711"/>
                      <a:pt x="2523" y="1719"/>
                      <a:pt x="2523" y="1734"/>
                    </a:cubicBezTo>
                    <a:lnTo>
                      <a:pt x="2493" y="1734"/>
                    </a:lnTo>
                    <a:cubicBezTo>
                      <a:pt x="2462" y="1764"/>
                      <a:pt x="2432" y="1764"/>
                      <a:pt x="2462" y="1764"/>
                    </a:cubicBezTo>
                    <a:cubicBezTo>
                      <a:pt x="2462" y="1764"/>
                      <a:pt x="2462" y="1764"/>
                      <a:pt x="2432" y="1795"/>
                    </a:cubicBezTo>
                    <a:lnTo>
                      <a:pt x="2432" y="1825"/>
                    </a:lnTo>
                    <a:cubicBezTo>
                      <a:pt x="2432" y="1825"/>
                      <a:pt x="2432" y="1856"/>
                      <a:pt x="2462" y="1856"/>
                    </a:cubicBezTo>
                    <a:cubicBezTo>
                      <a:pt x="2462" y="1886"/>
                      <a:pt x="2462" y="1886"/>
                      <a:pt x="2432" y="1886"/>
                    </a:cubicBezTo>
                    <a:cubicBezTo>
                      <a:pt x="2462" y="1886"/>
                      <a:pt x="2462" y="1886"/>
                      <a:pt x="2462" y="1916"/>
                    </a:cubicBezTo>
                    <a:lnTo>
                      <a:pt x="2493" y="1916"/>
                    </a:lnTo>
                    <a:cubicBezTo>
                      <a:pt x="2493" y="1947"/>
                      <a:pt x="2462" y="1947"/>
                      <a:pt x="2462" y="1977"/>
                    </a:cubicBezTo>
                    <a:lnTo>
                      <a:pt x="2493" y="1977"/>
                    </a:lnTo>
                    <a:cubicBezTo>
                      <a:pt x="2493" y="2008"/>
                      <a:pt x="2462" y="2008"/>
                      <a:pt x="2432" y="2038"/>
                    </a:cubicBezTo>
                    <a:cubicBezTo>
                      <a:pt x="2432" y="2068"/>
                      <a:pt x="2432" y="2068"/>
                      <a:pt x="2462" y="2068"/>
                    </a:cubicBezTo>
                    <a:cubicBezTo>
                      <a:pt x="2523" y="2068"/>
                      <a:pt x="2530" y="2082"/>
                      <a:pt x="2509" y="2082"/>
                    </a:cubicBezTo>
                    <a:cubicBezTo>
                      <a:pt x="2499" y="2082"/>
                      <a:pt x="2482" y="2078"/>
                      <a:pt x="2462" y="2068"/>
                    </a:cubicBezTo>
                    <a:cubicBezTo>
                      <a:pt x="2401" y="2068"/>
                      <a:pt x="2401" y="2068"/>
                      <a:pt x="2432" y="2099"/>
                    </a:cubicBezTo>
                    <a:lnTo>
                      <a:pt x="2462" y="2099"/>
                    </a:lnTo>
                    <a:cubicBezTo>
                      <a:pt x="2432" y="2099"/>
                      <a:pt x="2432" y="2099"/>
                      <a:pt x="2462" y="2129"/>
                    </a:cubicBezTo>
                    <a:lnTo>
                      <a:pt x="2401" y="2129"/>
                    </a:lnTo>
                    <a:cubicBezTo>
                      <a:pt x="2462" y="2190"/>
                      <a:pt x="2432" y="2190"/>
                      <a:pt x="2401" y="2190"/>
                    </a:cubicBezTo>
                    <a:cubicBezTo>
                      <a:pt x="2401" y="2190"/>
                      <a:pt x="2401" y="2190"/>
                      <a:pt x="2432" y="2220"/>
                    </a:cubicBezTo>
                    <a:cubicBezTo>
                      <a:pt x="2447" y="2235"/>
                      <a:pt x="2455" y="2243"/>
                      <a:pt x="2451" y="2243"/>
                    </a:cubicBezTo>
                    <a:cubicBezTo>
                      <a:pt x="2447" y="2243"/>
                      <a:pt x="2432" y="2235"/>
                      <a:pt x="2401" y="2220"/>
                    </a:cubicBezTo>
                    <a:lnTo>
                      <a:pt x="2401" y="2220"/>
                    </a:lnTo>
                    <a:cubicBezTo>
                      <a:pt x="2423" y="2242"/>
                      <a:pt x="2414" y="2263"/>
                      <a:pt x="2396" y="2263"/>
                    </a:cubicBezTo>
                    <a:cubicBezTo>
                      <a:pt x="2389" y="2263"/>
                      <a:pt x="2380" y="2260"/>
                      <a:pt x="2371" y="2251"/>
                    </a:cubicBezTo>
                    <a:cubicBezTo>
                      <a:pt x="2352" y="2231"/>
                      <a:pt x="2332" y="2224"/>
                      <a:pt x="2321" y="2222"/>
                    </a:cubicBezTo>
                    <a:lnTo>
                      <a:pt x="2321" y="2222"/>
                    </a:lnTo>
                    <a:cubicBezTo>
                      <a:pt x="2341" y="2228"/>
                      <a:pt x="2341" y="2251"/>
                      <a:pt x="2341" y="2251"/>
                    </a:cubicBezTo>
                    <a:cubicBezTo>
                      <a:pt x="2371" y="2251"/>
                      <a:pt x="2341" y="2251"/>
                      <a:pt x="2341" y="2281"/>
                    </a:cubicBezTo>
                    <a:cubicBezTo>
                      <a:pt x="2341" y="2281"/>
                      <a:pt x="2341" y="2342"/>
                      <a:pt x="2341" y="2342"/>
                    </a:cubicBezTo>
                    <a:cubicBezTo>
                      <a:pt x="2341" y="2342"/>
                      <a:pt x="2327" y="2355"/>
                      <a:pt x="2309" y="2355"/>
                    </a:cubicBezTo>
                    <a:cubicBezTo>
                      <a:pt x="2300" y="2355"/>
                      <a:pt x="2290" y="2352"/>
                      <a:pt x="2280" y="2342"/>
                    </a:cubicBezTo>
                    <a:cubicBezTo>
                      <a:pt x="2280" y="2342"/>
                      <a:pt x="2280" y="2342"/>
                      <a:pt x="2280" y="2372"/>
                    </a:cubicBezTo>
                    <a:cubicBezTo>
                      <a:pt x="2301" y="2394"/>
                      <a:pt x="2292" y="2415"/>
                      <a:pt x="2285" y="2415"/>
                    </a:cubicBezTo>
                    <a:cubicBezTo>
                      <a:pt x="2282" y="2415"/>
                      <a:pt x="2280" y="2412"/>
                      <a:pt x="2280" y="2403"/>
                    </a:cubicBezTo>
                    <a:cubicBezTo>
                      <a:pt x="2280" y="2433"/>
                      <a:pt x="2280" y="2433"/>
                      <a:pt x="2280" y="2433"/>
                    </a:cubicBezTo>
                    <a:cubicBezTo>
                      <a:pt x="2260" y="2433"/>
                      <a:pt x="2239" y="2420"/>
                      <a:pt x="2237" y="2420"/>
                    </a:cubicBezTo>
                    <a:lnTo>
                      <a:pt x="2237" y="2420"/>
                    </a:lnTo>
                    <a:cubicBezTo>
                      <a:pt x="2236" y="2420"/>
                      <a:pt x="2239" y="2423"/>
                      <a:pt x="2249" y="2433"/>
                    </a:cubicBezTo>
                    <a:cubicBezTo>
                      <a:pt x="2249" y="2463"/>
                      <a:pt x="2249" y="2463"/>
                      <a:pt x="2249" y="2463"/>
                    </a:cubicBezTo>
                    <a:cubicBezTo>
                      <a:pt x="2219" y="2463"/>
                      <a:pt x="2006" y="2585"/>
                      <a:pt x="2006" y="2615"/>
                    </a:cubicBezTo>
                    <a:lnTo>
                      <a:pt x="1976" y="2615"/>
                    </a:lnTo>
                    <a:cubicBezTo>
                      <a:pt x="1964" y="2592"/>
                      <a:pt x="1953" y="2582"/>
                      <a:pt x="1943" y="2582"/>
                    </a:cubicBezTo>
                    <a:cubicBezTo>
                      <a:pt x="1927" y="2582"/>
                      <a:pt x="1915" y="2608"/>
                      <a:pt x="1915" y="2646"/>
                    </a:cubicBezTo>
                    <a:cubicBezTo>
                      <a:pt x="1915" y="2676"/>
                      <a:pt x="1915" y="2676"/>
                      <a:pt x="1915" y="2676"/>
                    </a:cubicBezTo>
                    <a:cubicBezTo>
                      <a:pt x="1897" y="2641"/>
                      <a:pt x="1879" y="2626"/>
                      <a:pt x="1868" y="2626"/>
                    </a:cubicBezTo>
                    <a:cubicBezTo>
                      <a:pt x="1860" y="2626"/>
                      <a:pt x="1854" y="2633"/>
                      <a:pt x="1854" y="2646"/>
                    </a:cubicBezTo>
                    <a:cubicBezTo>
                      <a:pt x="1842" y="2621"/>
                      <a:pt x="1834" y="2606"/>
                      <a:pt x="1830" y="2606"/>
                    </a:cubicBezTo>
                    <a:cubicBezTo>
                      <a:pt x="1824" y="2606"/>
                      <a:pt x="1824" y="2635"/>
                      <a:pt x="1824" y="2707"/>
                    </a:cubicBezTo>
                    <a:cubicBezTo>
                      <a:pt x="1824" y="2722"/>
                      <a:pt x="1824" y="2729"/>
                      <a:pt x="1820" y="2729"/>
                    </a:cubicBezTo>
                    <a:cubicBezTo>
                      <a:pt x="1816" y="2729"/>
                      <a:pt x="1809" y="2722"/>
                      <a:pt x="1794" y="2707"/>
                    </a:cubicBezTo>
                    <a:cubicBezTo>
                      <a:pt x="1794" y="2701"/>
                      <a:pt x="1793" y="2696"/>
                      <a:pt x="1793" y="2691"/>
                    </a:cubicBezTo>
                    <a:lnTo>
                      <a:pt x="1793" y="2691"/>
                    </a:lnTo>
                    <a:cubicBezTo>
                      <a:pt x="1791" y="2712"/>
                      <a:pt x="1785" y="2722"/>
                      <a:pt x="1778" y="2722"/>
                    </a:cubicBezTo>
                    <a:cubicBezTo>
                      <a:pt x="1771" y="2722"/>
                      <a:pt x="1763" y="2707"/>
                      <a:pt x="1763" y="2676"/>
                    </a:cubicBezTo>
                    <a:cubicBezTo>
                      <a:pt x="1748" y="2646"/>
                      <a:pt x="1740" y="2631"/>
                      <a:pt x="1737" y="2631"/>
                    </a:cubicBezTo>
                    <a:cubicBezTo>
                      <a:pt x="1733" y="2631"/>
                      <a:pt x="1733" y="2646"/>
                      <a:pt x="1733" y="2676"/>
                    </a:cubicBezTo>
                    <a:cubicBezTo>
                      <a:pt x="1733" y="2707"/>
                      <a:pt x="1725" y="2722"/>
                      <a:pt x="1718" y="2722"/>
                    </a:cubicBezTo>
                    <a:cubicBezTo>
                      <a:pt x="1710" y="2722"/>
                      <a:pt x="1702" y="2707"/>
                      <a:pt x="1702" y="2676"/>
                    </a:cubicBezTo>
                    <a:cubicBezTo>
                      <a:pt x="1682" y="2676"/>
                      <a:pt x="1675" y="2663"/>
                      <a:pt x="1673" y="2663"/>
                    </a:cubicBezTo>
                    <a:cubicBezTo>
                      <a:pt x="1672" y="2663"/>
                      <a:pt x="1672" y="2666"/>
                      <a:pt x="1672" y="2676"/>
                    </a:cubicBezTo>
                    <a:lnTo>
                      <a:pt x="1672" y="2646"/>
                    </a:lnTo>
                    <a:lnTo>
                      <a:pt x="1642" y="2646"/>
                    </a:lnTo>
                    <a:lnTo>
                      <a:pt x="1642" y="2676"/>
                    </a:lnTo>
                    <a:cubicBezTo>
                      <a:pt x="1642" y="2676"/>
                      <a:pt x="1611" y="2646"/>
                      <a:pt x="1550" y="2646"/>
                    </a:cubicBezTo>
                    <a:cubicBezTo>
                      <a:pt x="1520" y="2631"/>
                      <a:pt x="1497" y="2623"/>
                      <a:pt x="1482" y="2623"/>
                    </a:cubicBezTo>
                    <a:cubicBezTo>
                      <a:pt x="1467" y="2623"/>
                      <a:pt x="1459" y="2631"/>
                      <a:pt x="1459" y="2646"/>
                    </a:cubicBezTo>
                    <a:cubicBezTo>
                      <a:pt x="1429" y="2646"/>
                      <a:pt x="1429" y="2615"/>
                      <a:pt x="1429" y="2615"/>
                    </a:cubicBezTo>
                    <a:cubicBezTo>
                      <a:pt x="1398" y="2615"/>
                      <a:pt x="1398" y="2615"/>
                      <a:pt x="1398" y="2555"/>
                    </a:cubicBezTo>
                    <a:cubicBezTo>
                      <a:pt x="1381" y="2590"/>
                      <a:pt x="1352" y="2605"/>
                      <a:pt x="1332" y="2605"/>
                    </a:cubicBezTo>
                    <a:cubicBezTo>
                      <a:pt x="1318" y="2605"/>
                      <a:pt x="1307" y="2598"/>
                      <a:pt x="1307" y="2585"/>
                    </a:cubicBezTo>
                    <a:cubicBezTo>
                      <a:pt x="1307" y="2570"/>
                      <a:pt x="1307" y="2562"/>
                      <a:pt x="1303" y="2562"/>
                    </a:cubicBezTo>
                    <a:cubicBezTo>
                      <a:pt x="1300" y="2562"/>
                      <a:pt x="1292" y="2570"/>
                      <a:pt x="1277" y="2585"/>
                    </a:cubicBezTo>
                    <a:cubicBezTo>
                      <a:pt x="1262" y="2600"/>
                      <a:pt x="1254" y="2608"/>
                      <a:pt x="1250" y="2608"/>
                    </a:cubicBezTo>
                    <a:cubicBezTo>
                      <a:pt x="1246" y="2608"/>
                      <a:pt x="1246" y="2600"/>
                      <a:pt x="1246" y="2585"/>
                    </a:cubicBezTo>
                    <a:cubicBezTo>
                      <a:pt x="1246" y="2564"/>
                      <a:pt x="1246" y="2529"/>
                      <a:pt x="1236" y="2529"/>
                    </a:cubicBezTo>
                    <a:cubicBezTo>
                      <a:pt x="1232" y="2529"/>
                      <a:pt x="1225" y="2536"/>
                      <a:pt x="1216" y="2555"/>
                    </a:cubicBezTo>
                    <a:lnTo>
                      <a:pt x="1216" y="2524"/>
                    </a:lnTo>
                    <a:cubicBezTo>
                      <a:pt x="1216" y="2515"/>
                      <a:pt x="1216" y="2512"/>
                      <a:pt x="1215" y="2512"/>
                    </a:cubicBezTo>
                    <a:cubicBezTo>
                      <a:pt x="1213" y="2512"/>
                      <a:pt x="1207" y="2533"/>
                      <a:pt x="1186" y="2555"/>
                    </a:cubicBezTo>
                    <a:cubicBezTo>
                      <a:pt x="1173" y="2580"/>
                      <a:pt x="1166" y="2595"/>
                      <a:pt x="1163" y="2595"/>
                    </a:cubicBezTo>
                    <a:cubicBezTo>
                      <a:pt x="1160" y="2595"/>
                      <a:pt x="1168" y="2565"/>
                      <a:pt x="1186" y="2494"/>
                    </a:cubicBezTo>
                    <a:cubicBezTo>
                      <a:pt x="1203" y="2458"/>
                      <a:pt x="1211" y="2443"/>
                      <a:pt x="1208" y="2443"/>
                    </a:cubicBezTo>
                    <a:lnTo>
                      <a:pt x="1208" y="2443"/>
                    </a:lnTo>
                    <a:cubicBezTo>
                      <a:pt x="1206" y="2443"/>
                      <a:pt x="1198" y="2451"/>
                      <a:pt x="1186" y="2463"/>
                    </a:cubicBezTo>
                    <a:cubicBezTo>
                      <a:pt x="1186" y="2485"/>
                      <a:pt x="1170" y="2506"/>
                      <a:pt x="1161" y="2506"/>
                    </a:cubicBezTo>
                    <a:cubicBezTo>
                      <a:pt x="1158" y="2506"/>
                      <a:pt x="1155" y="2503"/>
                      <a:pt x="1155" y="2494"/>
                    </a:cubicBezTo>
                    <a:cubicBezTo>
                      <a:pt x="1155" y="2494"/>
                      <a:pt x="1155" y="2494"/>
                      <a:pt x="1125" y="2555"/>
                    </a:cubicBezTo>
                    <a:cubicBezTo>
                      <a:pt x="1115" y="2565"/>
                      <a:pt x="1108" y="2568"/>
                      <a:pt x="1103" y="2568"/>
                    </a:cubicBezTo>
                    <a:cubicBezTo>
                      <a:pt x="1094" y="2568"/>
                      <a:pt x="1094" y="2555"/>
                      <a:pt x="1094" y="2555"/>
                    </a:cubicBezTo>
                    <a:cubicBezTo>
                      <a:pt x="1094" y="2524"/>
                      <a:pt x="1094" y="2524"/>
                      <a:pt x="1125" y="2494"/>
                    </a:cubicBezTo>
                    <a:cubicBezTo>
                      <a:pt x="1094" y="2494"/>
                      <a:pt x="1125" y="2463"/>
                      <a:pt x="1125" y="2433"/>
                    </a:cubicBezTo>
                    <a:lnTo>
                      <a:pt x="1125" y="2433"/>
                    </a:lnTo>
                    <a:cubicBezTo>
                      <a:pt x="1117" y="2441"/>
                      <a:pt x="1107" y="2451"/>
                      <a:pt x="1094" y="2463"/>
                    </a:cubicBezTo>
                    <a:cubicBezTo>
                      <a:pt x="1077" y="2499"/>
                      <a:pt x="1069" y="2514"/>
                      <a:pt x="1066" y="2514"/>
                    </a:cubicBezTo>
                    <a:cubicBezTo>
                      <a:pt x="1064" y="2514"/>
                      <a:pt x="1064" y="2506"/>
                      <a:pt x="1064" y="2494"/>
                    </a:cubicBezTo>
                    <a:cubicBezTo>
                      <a:pt x="1064" y="2494"/>
                      <a:pt x="1034" y="2494"/>
                      <a:pt x="1064" y="2463"/>
                    </a:cubicBezTo>
                    <a:cubicBezTo>
                      <a:pt x="1094" y="2433"/>
                      <a:pt x="1094" y="2433"/>
                      <a:pt x="1064" y="2433"/>
                    </a:cubicBezTo>
                    <a:cubicBezTo>
                      <a:pt x="1064" y="2427"/>
                      <a:pt x="1061" y="2425"/>
                      <a:pt x="1056" y="2425"/>
                    </a:cubicBezTo>
                    <a:cubicBezTo>
                      <a:pt x="1032" y="2425"/>
                      <a:pt x="962" y="2475"/>
                      <a:pt x="912" y="2524"/>
                    </a:cubicBezTo>
                    <a:cubicBezTo>
                      <a:pt x="942" y="2494"/>
                      <a:pt x="942" y="2494"/>
                      <a:pt x="912" y="2494"/>
                    </a:cubicBezTo>
                    <a:cubicBezTo>
                      <a:pt x="942" y="2463"/>
                      <a:pt x="942" y="2463"/>
                      <a:pt x="973" y="2463"/>
                    </a:cubicBezTo>
                    <a:lnTo>
                      <a:pt x="973" y="2433"/>
                    </a:lnTo>
                    <a:cubicBezTo>
                      <a:pt x="942" y="2433"/>
                      <a:pt x="942" y="2433"/>
                      <a:pt x="942" y="2403"/>
                    </a:cubicBezTo>
                    <a:cubicBezTo>
                      <a:pt x="954" y="2391"/>
                      <a:pt x="961" y="2379"/>
                      <a:pt x="966" y="2371"/>
                    </a:cubicBezTo>
                    <a:lnTo>
                      <a:pt x="966" y="2371"/>
                    </a:lnTo>
                    <a:cubicBezTo>
                      <a:pt x="969" y="2372"/>
                      <a:pt x="973" y="2372"/>
                      <a:pt x="973" y="2372"/>
                    </a:cubicBezTo>
                    <a:cubicBezTo>
                      <a:pt x="973" y="2363"/>
                      <a:pt x="973" y="2360"/>
                      <a:pt x="972" y="2360"/>
                    </a:cubicBezTo>
                    <a:cubicBezTo>
                      <a:pt x="971" y="2360"/>
                      <a:pt x="969" y="2364"/>
                      <a:pt x="966" y="2371"/>
                    </a:cubicBezTo>
                    <a:lnTo>
                      <a:pt x="966" y="2371"/>
                    </a:lnTo>
                    <a:cubicBezTo>
                      <a:pt x="959" y="2369"/>
                      <a:pt x="953" y="2362"/>
                      <a:pt x="973" y="2342"/>
                    </a:cubicBezTo>
                    <a:cubicBezTo>
                      <a:pt x="973" y="2327"/>
                      <a:pt x="965" y="2319"/>
                      <a:pt x="958" y="2319"/>
                    </a:cubicBezTo>
                    <a:cubicBezTo>
                      <a:pt x="950" y="2319"/>
                      <a:pt x="942" y="2327"/>
                      <a:pt x="942" y="2342"/>
                    </a:cubicBezTo>
                    <a:cubicBezTo>
                      <a:pt x="927" y="2357"/>
                      <a:pt x="920" y="2365"/>
                      <a:pt x="912" y="2365"/>
                    </a:cubicBezTo>
                    <a:cubicBezTo>
                      <a:pt x="904" y="2365"/>
                      <a:pt x="897" y="2357"/>
                      <a:pt x="882" y="2342"/>
                    </a:cubicBezTo>
                    <a:cubicBezTo>
                      <a:pt x="882" y="2342"/>
                      <a:pt x="882" y="2342"/>
                      <a:pt x="851" y="2372"/>
                    </a:cubicBezTo>
                    <a:lnTo>
                      <a:pt x="851" y="2342"/>
                    </a:lnTo>
                    <a:cubicBezTo>
                      <a:pt x="821" y="2372"/>
                      <a:pt x="790" y="2403"/>
                      <a:pt x="790" y="2403"/>
                    </a:cubicBezTo>
                    <a:cubicBezTo>
                      <a:pt x="760" y="2403"/>
                      <a:pt x="760" y="2403"/>
                      <a:pt x="790" y="2342"/>
                    </a:cubicBezTo>
                    <a:cubicBezTo>
                      <a:pt x="821" y="2311"/>
                      <a:pt x="821" y="2311"/>
                      <a:pt x="821" y="2311"/>
                    </a:cubicBezTo>
                    <a:cubicBezTo>
                      <a:pt x="821" y="2311"/>
                      <a:pt x="821" y="2311"/>
                      <a:pt x="821" y="2281"/>
                    </a:cubicBezTo>
                    <a:cubicBezTo>
                      <a:pt x="831" y="2271"/>
                      <a:pt x="834" y="2268"/>
                      <a:pt x="833" y="2268"/>
                    </a:cubicBezTo>
                    <a:lnTo>
                      <a:pt x="833" y="2268"/>
                    </a:lnTo>
                    <a:cubicBezTo>
                      <a:pt x="831" y="2268"/>
                      <a:pt x="815" y="2279"/>
                      <a:pt x="796" y="2281"/>
                    </a:cubicBezTo>
                    <a:lnTo>
                      <a:pt x="796" y="2281"/>
                    </a:lnTo>
                    <a:cubicBezTo>
                      <a:pt x="804" y="2270"/>
                      <a:pt x="812" y="2259"/>
                      <a:pt x="821" y="2251"/>
                    </a:cubicBezTo>
                    <a:lnTo>
                      <a:pt x="821" y="2251"/>
                    </a:lnTo>
                    <a:cubicBezTo>
                      <a:pt x="806" y="2266"/>
                      <a:pt x="790" y="2273"/>
                      <a:pt x="779" y="2273"/>
                    </a:cubicBezTo>
                    <a:cubicBezTo>
                      <a:pt x="768" y="2273"/>
                      <a:pt x="760" y="2266"/>
                      <a:pt x="760" y="2251"/>
                    </a:cubicBezTo>
                    <a:cubicBezTo>
                      <a:pt x="760" y="2220"/>
                      <a:pt x="760" y="2220"/>
                      <a:pt x="790" y="2190"/>
                    </a:cubicBezTo>
                    <a:cubicBezTo>
                      <a:pt x="790" y="2180"/>
                      <a:pt x="787" y="2176"/>
                      <a:pt x="783" y="2176"/>
                    </a:cubicBezTo>
                    <a:cubicBezTo>
                      <a:pt x="774" y="2176"/>
                      <a:pt x="760" y="2190"/>
                      <a:pt x="760" y="2190"/>
                    </a:cubicBezTo>
                    <a:cubicBezTo>
                      <a:pt x="730" y="2190"/>
                      <a:pt x="730" y="2190"/>
                      <a:pt x="760" y="2159"/>
                    </a:cubicBezTo>
                    <a:cubicBezTo>
                      <a:pt x="775" y="2114"/>
                      <a:pt x="783" y="2099"/>
                      <a:pt x="779" y="2099"/>
                    </a:cubicBezTo>
                    <a:lnTo>
                      <a:pt x="779" y="2099"/>
                    </a:lnTo>
                    <a:cubicBezTo>
                      <a:pt x="775" y="2099"/>
                      <a:pt x="760" y="2114"/>
                      <a:pt x="730" y="2129"/>
                    </a:cubicBezTo>
                    <a:cubicBezTo>
                      <a:pt x="714" y="2129"/>
                      <a:pt x="699" y="2137"/>
                      <a:pt x="695" y="2137"/>
                    </a:cubicBezTo>
                    <a:cubicBezTo>
                      <a:pt x="692" y="2137"/>
                      <a:pt x="699" y="2129"/>
                      <a:pt x="730" y="2099"/>
                    </a:cubicBezTo>
                    <a:lnTo>
                      <a:pt x="669" y="2099"/>
                    </a:lnTo>
                    <a:cubicBezTo>
                      <a:pt x="638" y="2099"/>
                      <a:pt x="578" y="2129"/>
                      <a:pt x="547" y="2159"/>
                    </a:cubicBezTo>
                    <a:cubicBezTo>
                      <a:pt x="517" y="2175"/>
                      <a:pt x="502" y="2182"/>
                      <a:pt x="498" y="2182"/>
                    </a:cubicBezTo>
                    <a:cubicBezTo>
                      <a:pt x="494" y="2182"/>
                      <a:pt x="502" y="2175"/>
                      <a:pt x="517" y="2159"/>
                    </a:cubicBezTo>
                    <a:cubicBezTo>
                      <a:pt x="517" y="2159"/>
                      <a:pt x="547" y="2129"/>
                      <a:pt x="578" y="2099"/>
                    </a:cubicBezTo>
                    <a:lnTo>
                      <a:pt x="608" y="2099"/>
                    </a:lnTo>
                    <a:cubicBezTo>
                      <a:pt x="638" y="2099"/>
                      <a:pt x="669" y="2068"/>
                      <a:pt x="669" y="2068"/>
                    </a:cubicBezTo>
                    <a:cubicBezTo>
                      <a:pt x="699" y="2038"/>
                      <a:pt x="669" y="2038"/>
                      <a:pt x="638" y="2038"/>
                    </a:cubicBezTo>
                    <a:cubicBezTo>
                      <a:pt x="669" y="2038"/>
                      <a:pt x="669" y="2008"/>
                      <a:pt x="669" y="2008"/>
                    </a:cubicBezTo>
                    <a:cubicBezTo>
                      <a:pt x="669" y="1977"/>
                      <a:pt x="638" y="1947"/>
                      <a:pt x="669" y="1947"/>
                    </a:cubicBezTo>
                    <a:cubicBezTo>
                      <a:pt x="669" y="1916"/>
                      <a:pt x="669" y="1916"/>
                      <a:pt x="638" y="1916"/>
                    </a:cubicBezTo>
                    <a:cubicBezTo>
                      <a:pt x="635" y="1918"/>
                      <a:pt x="632" y="1919"/>
                      <a:pt x="629" y="1921"/>
                    </a:cubicBezTo>
                    <a:lnTo>
                      <a:pt x="629" y="1921"/>
                    </a:lnTo>
                    <a:cubicBezTo>
                      <a:pt x="668" y="1863"/>
                      <a:pt x="661" y="1795"/>
                      <a:pt x="608" y="1795"/>
                    </a:cubicBezTo>
                    <a:cubicBezTo>
                      <a:pt x="638" y="1764"/>
                      <a:pt x="608" y="1704"/>
                      <a:pt x="578" y="1704"/>
                    </a:cubicBezTo>
                    <a:cubicBezTo>
                      <a:pt x="608" y="1673"/>
                      <a:pt x="608" y="1673"/>
                      <a:pt x="578" y="1673"/>
                    </a:cubicBezTo>
                    <a:cubicBezTo>
                      <a:pt x="562" y="1658"/>
                      <a:pt x="540" y="1658"/>
                      <a:pt x="528" y="1658"/>
                    </a:cubicBezTo>
                    <a:cubicBezTo>
                      <a:pt x="517" y="1658"/>
                      <a:pt x="517" y="1658"/>
                      <a:pt x="547" y="1643"/>
                    </a:cubicBezTo>
                    <a:cubicBezTo>
                      <a:pt x="578" y="1643"/>
                      <a:pt x="578" y="1643"/>
                      <a:pt x="547" y="1612"/>
                    </a:cubicBezTo>
                    <a:cubicBezTo>
                      <a:pt x="547" y="1577"/>
                      <a:pt x="547" y="1562"/>
                      <a:pt x="541" y="1562"/>
                    </a:cubicBezTo>
                    <a:cubicBezTo>
                      <a:pt x="537" y="1562"/>
                      <a:pt x="529" y="1569"/>
                      <a:pt x="517" y="1582"/>
                    </a:cubicBezTo>
                    <a:cubicBezTo>
                      <a:pt x="486" y="1552"/>
                      <a:pt x="517" y="1552"/>
                      <a:pt x="547" y="1552"/>
                    </a:cubicBezTo>
                    <a:cubicBezTo>
                      <a:pt x="608" y="1552"/>
                      <a:pt x="608" y="1521"/>
                      <a:pt x="517" y="1521"/>
                    </a:cubicBezTo>
                    <a:cubicBezTo>
                      <a:pt x="456" y="1521"/>
                      <a:pt x="456" y="1521"/>
                      <a:pt x="486" y="1491"/>
                    </a:cubicBezTo>
                    <a:lnTo>
                      <a:pt x="395" y="1491"/>
                    </a:lnTo>
                    <a:cubicBezTo>
                      <a:pt x="426" y="1460"/>
                      <a:pt x="456" y="1460"/>
                      <a:pt x="486" y="1460"/>
                    </a:cubicBezTo>
                    <a:cubicBezTo>
                      <a:pt x="486" y="1476"/>
                      <a:pt x="494" y="1483"/>
                      <a:pt x="505" y="1483"/>
                    </a:cubicBezTo>
                    <a:cubicBezTo>
                      <a:pt x="517" y="1483"/>
                      <a:pt x="532" y="1476"/>
                      <a:pt x="547" y="1460"/>
                    </a:cubicBezTo>
                    <a:cubicBezTo>
                      <a:pt x="578" y="1460"/>
                      <a:pt x="517" y="1430"/>
                      <a:pt x="456" y="1430"/>
                    </a:cubicBezTo>
                    <a:lnTo>
                      <a:pt x="486" y="1430"/>
                    </a:lnTo>
                    <a:cubicBezTo>
                      <a:pt x="517" y="1430"/>
                      <a:pt x="517" y="1400"/>
                      <a:pt x="517" y="1400"/>
                    </a:cubicBezTo>
                    <a:cubicBezTo>
                      <a:pt x="517" y="1369"/>
                      <a:pt x="517" y="1369"/>
                      <a:pt x="486" y="1369"/>
                    </a:cubicBezTo>
                    <a:cubicBezTo>
                      <a:pt x="456" y="1369"/>
                      <a:pt x="426" y="1369"/>
                      <a:pt x="426" y="1339"/>
                    </a:cubicBezTo>
                    <a:cubicBezTo>
                      <a:pt x="426" y="1369"/>
                      <a:pt x="395" y="1369"/>
                      <a:pt x="335" y="1369"/>
                    </a:cubicBezTo>
                    <a:cubicBezTo>
                      <a:pt x="335" y="1369"/>
                      <a:pt x="395" y="1339"/>
                      <a:pt x="426" y="1339"/>
                    </a:cubicBezTo>
                    <a:cubicBezTo>
                      <a:pt x="486" y="1308"/>
                      <a:pt x="517" y="1308"/>
                      <a:pt x="517" y="1278"/>
                    </a:cubicBezTo>
                    <a:cubicBezTo>
                      <a:pt x="517" y="1248"/>
                      <a:pt x="517" y="1217"/>
                      <a:pt x="547" y="1217"/>
                    </a:cubicBezTo>
                    <a:cubicBezTo>
                      <a:pt x="578" y="1217"/>
                      <a:pt x="578" y="1187"/>
                      <a:pt x="517" y="1187"/>
                    </a:cubicBezTo>
                    <a:lnTo>
                      <a:pt x="547" y="1156"/>
                    </a:lnTo>
                    <a:cubicBezTo>
                      <a:pt x="517" y="1126"/>
                      <a:pt x="547" y="1126"/>
                      <a:pt x="547" y="1126"/>
                    </a:cubicBezTo>
                    <a:cubicBezTo>
                      <a:pt x="608" y="1096"/>
                      <a:pt x="608" y="1096"/>
                      <a:pt x="517" y="1096"/>
                    </a:cubicBezTo>
                    <a:cubicBezTo>
                      <a:pt x="486" y="1096"/>
                      <a:pt x="426" y="1096"/>
                      <a:pt x="426" y="1126"/>
                    </a:cubicBezTo>
                    <a:lnTo>
                      <a:pt x="426" y="1156"/>
                    </a:lnTo>
                    <a:lnTo>
                      <a:pt x="395" y="1096"/>
                    </a:lnTo>
                    <a:cubicBezTo>
                      <a:pt x="395" y="1096"/>
                      <a:pt x="365" y="1065"/>
                      <a:pt x="335" y="1065"/>
                    </a:cubicBezTo>
                    <a:lnTo>
                      <a:pt x="395" y="1065"/>
                    </a:lnTo>
                    <a:cubicBezTo>
                      <a:pt x="426" y="1096"/>
                      <a:pt x="456" y="1096"/>
                      <a:pt x="486" y="1096"/>
                    </a:cubicBezTo>
                    <a:cubicBezTo>
                      <a:pt x="547" y="1096"/>
                      <a:pt x="578" y="1065"/>
                      <a:pt x="517" y="1065"/>
                    </a:cubicBezTo>
                    <a:lnTo>
                      <a:pt x="547" y="1065"/>
                    </a:lnTo>
                    <a:cubicBezTo>
                      <a:pt x="608" y="1065"/>
                      <a:pt x="608" y="1065"/>
                      <a:pt x="517" y="1035"/>
                    </a:cubicBezTo>
                    <a:cubicBezTo>
                      <a:pt x="456" y="1004"/>
                      <a:pt x="456" y="1004"/>
                      <a:pt x="547" y="1004"/>
                    </a:cubicBezTo>
                    <a:cubicBezTo>
                      <a:pt x="608" y="1004"/>
                      <a:pt x="608" y="974"/>
                      <a:pt x="578" y="974"/>
                    </a:cubicBezTo>
                    <a:cubicBezTo>
                      <a:pt x="517" y="944"/>
                      <a:pt x="517" y="913"/>
                      <a:pt x="547" y="913"/>
                    </a:cubicBezTo>
                    <a:cubicBezTo>
                      <a:pt x="608" y="913"/>
                      <a:pt x="608" y="913"/>
                      <a:pt x="578" y="883"/>
                    </a:cubicBezTo>
                    <a:lnTo>
                      <a:pt x="578" y="883"/>
                    </a:lnTo>
                    <a:cubicBezTo>
                      <a:pt x="593" y="898"/>
                      <a:pt x="608" y="906"/>
                      <a:pt x="616" y="906"/>
                    </a:cubicBezTo>
                    <a:cubicBezTo>
                      <a:pt x="623" y="906"/>
                      <a:pt x="623" y="898"/>
                      <a:pt x="608" y="883"/>
                    </a:cubicBezTo>
                    <a:lnTo>
                      <a:pt x="638" y="883"/>
                    </a:lnTo>
                    <a:lnTo>
                      <a:pt x="608" y="852"/>
                    </a:lnTo>
                    <a:lnTo>
                      <a:pt x="578" y="883"/>
                    </a:lnTo>
                    <a:cubicBezTo>
                      <a:pt x="578" y="883"/>
                      <a:pt x="547" y="852"/>
                      <a:pt x="517" y="822"/>
                    </a:cubicBezTo>
                    <a:cubicBezTo>
                      <a:pt x="517" y="832"/>
                      <a:pt x="514" y="836"/>
                      <a:pt x="508" y="836"/>
                    </a:cubicBezTo>
                    <a:cubicBezTo>
                      <a:pt x="497" y="836"/>
                      <a:pt x="476" y="822"/>
                      <a:pt x="456" y="822"/>
                    </a:cubicBezTo>
                    <a:cubicBezTo>
                      <a:pt x="426" y="822"/>
                      <a:pt x="456" y="792"/>
                      <a:pt x="578" y="792"/>
                    </a:cubicBezTo>
                    <a:cubicBezTo>
                      <a:pt x="578" y="776"/>
                      <a:pt x="578" y="769"/>
                      <a:pt x="581" y="769"/>
                    </a:cubicBezTo>
                    <a:cubicBezTo>
                      <a:pt x="585" y="769"/>
                      <a:pt x="593" y="776"/>
                      <a:pt x="608" y="792"/>
                    </a:cubicBezTo>
                    <a:lnTo>
                      <a:pt x="638" y="792"/>
                    </a:lnTo>
                    <a:cubicBezTo>
                      <a:pt x="638" y="792"/>
                      <a:pt x="638" y="761"/>
                      <a:pt x="608" y="761"/>
                    </a:cubicBezTo>
                    <a:cubicBezTo>
                      <a:pt x="547" y="731"/>
                      <a:pt x="547" y="731"/>
                      <a:pt x="578" y="731"/>
                    </a:cubicBezTo>
                    <a:cubicBezTo>
                      <a:pt x="623" y="746"/>
                      <a:pt x="646" y="754"/>
                      <a:pt x="650" y="754"/>
                    </a:cubicBezTo>
                    <a:cubicBezTo>
                      <a:pt x="654" y="754"/>
                      <a:pt x="638" y="746"/>
                      <a:pt x="608" y="731"/>
                    </a:cubicBezTo>
                    <a:cubicBezTo>
                      <a:pt x="517" y="701"/>
                      <a:pt x="517" y="701"/>
                      <a:pt x="608" y="701"/>
                    </a:cubicBezTo>
                    <a:cubicBezTo>
                      <a:pt x="638" y="731"/>
                      <a:pt x="669" y="731"/>
                      <a:pt x="669" y="731"/>
                    </a:cubicBezTo>
                    <a:lnTo>
                      <a:pt x="638" y="701"/>
                    </a:lnTo>
                    <a:cubicBezTo>
                      <a:pt x="578" y="670"/>
                      <a:pt x="578" y="670"/>
                      <a:pt x="608" y="670"/>
                    </a:cubicBezTo>
                    <a:cubicBezTo>
                      <a:pt x="617" y="679"/>
                      <a:pt x="623" y="683"/>
                      <a:pt x="628" y="683"/>
                    </a:cubicBezTo>
                    <a:cubicBezTo>
                      <a:pt x="638" y="683"/>
                      <a:pt x="638" y="661"/>
                      <a:pt x="638" y="640"/>
                    </a:cubicBezTo>
                    <a:lnTo>
                      <a:pt x="669" y="640"/>
                    </a:lnTo>
                    <a:cubicBezTo>
                      <a:pt x="638" y="609"/>
                      <a:pt x="638" y="609"/>
                      <a:pt x="669" y="609"/>
                    </a:cubicBezTo>
                    <a:lnTo>
                      <a:pt x="699" y="609"/>
                    </a:lnTo>
                    <a:cubicBezTo>
                      <a:pt x="638" y="579"/>
                      <a:pt x="608" y="549"/>
                      <a:pt x="608" y="549"/>
                    </a:cubicBezTo>
                    <a:cubicBezTo>
                      <a:pt x="593" y="564"/>
                      <a:pt x="585" y="571"/>
                      <a:pt x="578" y="571"/>
                    </a:cubicBezTo>
                    <a:cubicBezTo>
                      <a:pt x="570" y="571"/>
                      <a:pt x="562" y="564"/>
                      <a:pt x="547" y="549"/>
                    </a:cubicBezTo>
                    <a:lnTo>
                      <a:pt x="578" y="549"/>
                    </a:lnTo>
                    <a:cubicBezTo>
                      <a:pt x="578" y="518"/>
                      <a:pt x="578" y="518"/>
                      <a:pt x="547" y="488"/>
                    </a:cubicBezTo>
                    <a:cubicBezTo>
                      <a:pt x="547" y="488"/>
                      <a:pt x="520" y="474"/>
                      <a:pt x="502" y="474"/>
                    </a:cubicBezTo>
                    <a:cubicBezTo>
                      <a:pt x="493" y="474"/>
                      <a:pt x="486" y="478"/>
                      <a:pt x="486" y="488"/>
                    </a:cubicBezTo>
                    <a:lnTo>
                      <a:pt x="456" y="488"/>
                    </a:lnTo>
                    <a:cubicBezTo>
                      <a:pt x="418" y="475"/>
                      <a:pt x="396" y="468"/>
                      <a:pt x="390" y="468"/>
                    </a:cubicBezTo>
                    <a:cubicBezTo>
                      <a:pt x="381" y="468"/>
                      <a:pt x="403" y="483"/>
                      <a:pt x="456" y="518"/>
                    </a:cubicBezTo>
                    <a:cubicBezTo>
                      <a:pt x="547" y="549"/>
                      <a:pt x="547" y="549"/>
                      <a:pt x="486" y="549"/>
                    </a:cubicBezTo>
                    <a:cubicBezTo>
                      <a:pt x="426" y="518"/>
                      <a:pt x="426" y="518"/>
                      <a:pt x="426" y="518"/>
                    </a:cubicBezTo>
                    <a:lnTo>
                      <a:pt x="365" y="518"/>
                    </a:lnTo>
                    <a:cubicBezTo>
                      <a:pt x="345" y="518"/>
                      <a:pt x="324" y="505"/>
                      <a:pt x="313" y="505"/>
                    </a:cubicBezTo>
                    <a:cubicBezTo>
                      <a:pt x="307" y="505"/>
                      <a:pt x="304" y="508"/>
                      <a:pt x="304" y="518"/>
                    </a:cubicBezTo>
                    <a:cubicBezTo>
                      <a:pt x="304" y="518"/>
                      <a:pt x="304" y="518"/>
                      <a:pt x="335" y="549"/>
                    </a:cubicBezTo>
                    <a:lnTo>
                      <a:pt x="304" y="549"/>
                    </a:lnTo>
                    <a:cubicBezTo>
                      <a:pt x="274" y="549"/>
                      <a:pt x="274" y="549"/>
                      <a:pt x="335" y="579"/>
                    </a:cubicBezTo>
                    <a:cubicBezTo>
                      <a:pt x="395" y="579"/>
                      <a:pt x="365" y="609"/>
                      <a:pt x="304" y="609"/>
                    </a:cubicBezTo>
                    <a:cubicBezTo>
                      <a:pt x="304" y="640"/>
                      <a:pt x="335" y="640"/>
                      <a:pt x="365" y="640"/>
                    </a:cubicBezTo>
                    <a:cubicBezTo>
                      <a:pt x="426" y="670"/>
                      <a:pt x="426" y="670"/>
                      <a:pt x="395" y="670"/>
                    </a:cubicBezTo>
                    <a:lnTo>
                      <a:pt x="304" y="670"/>
                    </a:lnTo>
                    <a:cubicBezTo>
                      <a:pt x="289" y="655"/>
                      <a:pt x="281" y="647"/>
                      <a:pt x="278" y="647"/>
                    </a:cubicBezTo>
                    <a:cubicBezTo>
                      <a:pt x="274" y="647"/>
                      <a:pt x="274" y="655"/>
                      <a:pt x="274" y="670"/>
                    </a:cubicBezTo>
                    <a:cubicBezTo>
                      <a:pt x="274" y="670"/>
                      <a:pt x="274" y="701"/>
                      <a:pt x="304" y="701"/>
                    </a:cubicBezTo>
                    <a:lnTo>
                      <a:pt x="274" y="701"/>
                    </a:lnTo>
                    <a:cubicBezTo>
                      <a:pt x="274" y="701"/>
                      <a:pt x="243" y="701"/>
                      <a:pt x="213" y="731"/>
                    </a:cubicBezTo>
                    <a:cubicBezTo>
                      <a:pt x="183" y="731"/>
                      <a:pt x="243" y="792"/>
                      <a:pt x="304" y="792"/>
                    </a:cubicBezTo>
                    <a:lnTo>
                      <a:pt x="335" y="792"/>
                    </a:lnTo>
                    <a:cubicBezTo>
                      <a:pt x="365" y="822"/>
                      <a:pt x="365" y="822"/>
                      <a:pt x="365" y="822"/>
                    </a:cubicBezTo>
                    <a:lnTo>
                      <a:pt x="304" y="822"/>
                    </a:lnTo>
                    <a:cubicBezTo>
                      <a:pt x="266" y="796"/>
                      <a:pt x="232" y="787"/>
                      <a:pt x="214" y="787"/>
                    </a:cubicBezTo>
                    <a:cubicBezTo>
                      <a:pt x="189" y="787"/>
                      <a:pt x="191" y="805"/>
                      <a:pt x="243" y="822"/>
                    </a:cubicBezTo>
                    <a:lnTo>
                      <a:pt x="213" y="822"/>
                    </a:lnTo>
                    <a:cubicBezTo>
                      <a:pt x="204" y="813"/>
                      <a:pt x="198" y="809"/>
                      <a:pt x="194" y="809"/>
                    </a:cubicBezTo>
                    <a:cubicBezTo>
                      <a:pt x="185" y="809"/>
                      <a:pt x="191" y="831"/>
                      <a:pt x="213" y="852"/>
                    </a:cubicBezTo>
                    <a:cubicBezTo>
                      <a:pt x="213" y="852"/>
                      <a:pt x="274" y="883"/>
                      <a:pt x="304" y="883"/>
                    </a:cubicBezTo>
                    <a:cubicBezTo>
                      <a:pt x="335" y="913"/>
                      <a:pt x="335" y="913"/>
                      <a:pt x="335" y="913"/>
                    </a:cubicBezTo>
                    <a:lnTo>
                      <a:pt x="304" y="913"/>
                    </a:lnTo>
                    <a:cubicBezTo>
                      <a:pt x="286" y="904"/>
                      <a:pt x="274" y="901"/>
                      <a:pt x="266" y="901"/>
                    </a:cubicBezTo>
                    <a:cubicBezTo>
                      <a:pt x="249" y="901"/>
                      <a:pt x="261" y="922"/>
                      <a:pt x="304" y="944"/>
                    </a:cubicBezTo>
                    <a:lnTo>
                      <a:pt x="274" y="944"/>
                    </a:lnTo>
                    <a:cubicBezTo>
                      <a:pt x="256" y="935"/>
                      <a:pt x="241" y="931"/>
                      <a:pt x="229" y="931"/>
                    </a:cubicBezTo>
                    <a:cubicBezTo>
                      <a:pt x="200" y="931"/>
                      <a:pt x="191" y="953"/>
                      <a:pt x="213" y="974"/>
                    </a:cubicBezTo>
                    <a:cubicBezTo>
                      <a:pt x="213" y="1034"/>
                      <a:pt x="184" y="1064"/>
                      <a:pt x="154" y="1065"/>
                    </a:cubicBezTo>
                    <a:lnTo>
                      <a:pt x="154" y="1065"/>
                    </a:lnTo>
                    <a:cubicBezTo>
                      <a:pt x="148" y="1060"/>
                      <a:pt x="144" y="1057"/>
                      <a:pt x="144" y="1057"/>
                    </a:cubicBezTo>
                    <a:lnTo>
                      <a:pt x="144" y="1057"/>
                    </a:lnTo>
                    <a:cubicBezTo>
                      <a:pt x="144" y="1057"/>
                      <a:pt x="146" y="1059"/>
                      <a:pt x="152" y="1065"/>
                    </a:cubicBezTo>
                    <a:cubicBezTo>
                      <a:pt x="153" y="1065"/>
                      <a:pt x="153" y="1065"/>
                      <a:pt x="154" y="1065"/>
                    </a:cubicBezTo>
                    <a:lnTo>
                      <a:pt x="154" y="1065"/>
                    </a:lnTo>
                    <a:cubicBezTo>
                      <a:pt x="171" y="1079"/>
                      <a:pt x="207" y="1108"/>
                      <a:pt x="243" y="1126"/>
                    </a:cubicBezTo>
                    <a:cubicBezTo>
                      <a:pt x="213" y="1126"/>
                      <a:pt x="213" y="1126"/>
                      <a:pt x="213" y="1156"/>
                    </a:cubicBezTo>
                    <a:cubicBezTo>
                      <a:pt x="213" y="1187"/>
                      <a:pt x="213" y="1187"/>
                      <a:pt x="183" y="1187"/>
                    </a:cubicBezTo>
                    <a:cubicBezTo>
                      <a:pt x="243" y="1217"/>
                      <a:pt x="213" y="1248"/>
                      <a:pt x="122" y="1248"/>
                    </a:cubicBezTo>
                    <a:cubicBezTo>
                      <a:pt x="113" y="1239"/>
                      <a:pt x="107" y="1235"/>
                      <a:pt x="102" y="1235"/>
                    </a:cubicBezTo>
                    <a:cubicBezTo>
                      <a:pt x="91" y="1235"/>
                      <a:pt x="91" y="1257"/>
                      <a:pt x="91" y="1278"/>
                    </a:cubicBezTo>
                    <a:cubicBezTo>
                      <a:pt x="122" y="1278"/>
                      <a:pt x="122" y="1308"/>
                      <a:pt x="122" y="1308"/>
                    </a:cubicBezTo>
                    <a:cubicBezTo>
                      <a:pt x="122" y="1339"/>
                      <a:pt x="122" y="1339"/>
                      <a:pt x="183" y="1369"/>
                    </a:cubicBezTo>
                    <a:cubicBezTo>
                      <a:pt x="274" y="1369"/>
                      <a:pt x="274" y="1369"/>
                      <a:pt x="243" y="1400"/>
                    </a:cubicBezTo>
                    <a:lnTo>
                      <a:pt x="213" y="1400"/>
                    </a:lnTo>
                    <a:cubicBezTo>
                      <a:pt x="213" y="1400"/>
                      <a:pt x="183" y="1430"/>
                      <a:pt x="183" y="1430"/>
                    </a:cubicBezTo>
                    <a:cubicBezTo>
                      <a:pt x="183" y="1430"/>
                      <a:pt x="183" y="1460"/>
                      <a:pt x="152" y="1460"/>
                    </a:cubicBezTo>
                    <a:cubicBezTo>
                      <a:pt x="152" y="1460"/>
                      <a:pt x="122" y="1460"/>
                      <a:pt x="122" y="1491"/>
                    </a:cubicBezTo>
                    <a:cubicBezTo>
                      <a:pt x="122" y="1521"/>
                      <a:pt x="122" y="1521"/>
                      <a:pt x="91" y="1521"/>
                    </a:cubicBezTo>
                    <a:cubicBezTo>
                      <a:pt x="91" y="1552"/>
                      <a:pt x="91" y="1552"/>
                      <a:pt x="122" y="1552"/>
                    </a:cubicBezTo>
                    <a:cubicBezTo>
                      <a:pt x="152" y="1552"/>
                      <a:pt x="183" y="1552"/>
                      <a:pt x="152" y="1582"/>
                    </a:cubicBezTo>
                    <a:cubicBezTo>
                      <a:pt x="152" y="1612"/>
                      <a:pt x="152" y="1643"/>
                      <a:pt x="183" y="1643"/>
                    </a:cubicBezTo>
                    <a:lnTo>
                      <a:pt x="152" y="1643"/>
                    </a:lnTo>
                    <a:cubicBezTo>
                      <a:pt x="91" y="1673"/>
                      <a:pt x="91" y="1673"/>
                      <a:pt x="152" y="1704"/>
                    </a:cubicBezTo>
                    <a:lnTo>
                      <a:pt x="183" y="1704"/>
                    </a:lnTo>
                    <a:cubicBezTo>
                      <a:pt x="183" y="1704"/>
                      <a:pt x="183" y="1734"/>
                      <a:pt x="213" y="1734"/>
                    </a:cubicBezTo>
                    <a:cubicBezTo>
                      <a:pt x="243" y="1734"/>
                      <a:pt x="243" y="1734"/>
                      <a:pt x="213" y="1764"/>
                    </a:cubicBezTo>
                    <a:cubicBezTo>
                      <a:pt x="183" y="1764"/>
                      <a:pt x="183" y="1764"/>
                      <a:pt x="183" y="1795"/>
                    </a:cubicBezTo>
                    <a:cubicBezTo>
                      <a:pt x="213" y="1795"/>
                      <a:pt x="243" y="1916"/>
                      <a:pt x="213" y="1947"/>
                    </a:cubicBezTo>
                    <a:lnTo>
                      <a:pt x="243" y="1947"/>
                    </a:lnTo>
                    <a:cubicBezTo>
                      <a:pt x="213" y="1962"/>
                      <a:pt x="205" y="1970"/>
                      <a:pt x="213" y="1970"/>
                    </a:cubicBezTo>
                    <a:cubicBezTo>
                      <a:pt x="221" y="1970"/>
                      <a:pt x="243" y="1962"/>
                      <a:pt x="274" y="1947"/>
                    </a:cubicBezTo>
                    <a:cubicBezTo>
                      <a:pt x="292" y="1938"/>
                      <a:pt x="304" y="1934"/>
                      <a:pt x="311" y="1934"/>
                    </a:cubicBezTo>
                    <a:cubicBezTo>
                      <a:pt x="327" y="1934"/>
                      <a:pt x="308" y="1956"/>
                      <a:pt x="243" y="1977"/>
                    </a:cubicBezTo>
                    <a:cubicBezTo>
                      <a:pt x="213" y="1992"/>
                      <a:pt x="198" y="2000"/>
                      <a:pt x="202" y="2000"/>
                    </a:cubicBezTo>
                    <a:cubicBezTo>
                      <a:pt x="205" y="2000"/>
                      <a:pt x="228" y="1992"/>
                      <a:pt x="274" y="1977"/>
                    </a:cubicBezTo>
                    <a:cubicBezTo>
                      <a:pt x="335" y="1977"/>
                      <a:pt x="335" y="1977"/>
                      <a:pt x="274" y="2008"/>
                    </a:cubicBezTo>
                    <a:cubicBezTo>
                      <a:pt x="213" y="2038"/>
                      <a:pt x="213" y="2038"/>
                      <a:pt x="274" y="2038"/>
                    </a:cubicBezTo>
                    <a:cubicBezTo>
                      <a:pt x="324" y="2025"/>
                      <a:pt x="364" y="2018"/>
                      <a:pt x="385" y="2018"/>
                    </a:cubicBezTo>
                    <a:cubicBezTo>
                      <a:pt x="414" y="2018"/>
                      <a:pt x="406" y="2033"/>
                      <a:pt x="335" y="2068"/>
                    </a:cubicBezTo>
                    <a:cubicBezTo>
                      <a:pt x="243" y="2099"/>
                      <a:pt x="243" y="2129"/>
                      <a:pt x="243" y="2129"/>
                    </a:cubicBezTo>
                    <a:cubicBezTo>
                      <a:pt x="243" y="2129"/>
                      <a:pt x="274" y="2129"/>
                      <a:pt x="304" y="2099"/>
                    </a:cubicBezTo>
                    <a:cubicBezTo>
                      <a:pt x="322" y="2090"/>
                      <a:pt x="335" y="2086"/>
                      <a:pt x="342" y="2086"/>
                    </a:cubicBezTo>
                    <a:cubicBezTo>
                      <a:pt x="360" y="2086"/>
                      <a:pt x="347" y="2108"/>
                      <a:pt x="304" y="2129"/>
                    </a:cubicBezTo>
                    <a:cubicBezTo>
                      <a:pt x="213" y="2190"/>
                      <a:pt x="243" y="2220"/>
                      <a:pt x="304" y="2220"/>
                    </a:cubicBezTo>
                    <a:cubicBezTo>
                      <a:pt x="395" y="2220"/>
                      <a:pt x="395" y="2251"/>
                      <a:pt x="335" y="2251"/>
                    </a:cubicBezTo>
                    <a:cubicBezTo>
                      <a:pt x="274" y="2281"/>
                      <a:pt x="274" y="2281"/>
                      <a:pt x="304" y="2281"/>
                    </a:cubicBezTo>
                    <a:cubicBezTo>
                      <a:pt x="304" y="2281"/>
                      <a:pt x="304" y="2311"/>
                      <a:pt x="335" y="2311"/>
                    </a:cubicBezTo>
                    <a:cubicBezTo>
                      <a:pt x="335" y="2327"/>
                      <a:pt x="342" y="2334"/>
                      <a:pt x="354" y="2334"/>
                    </a:cubicBezTo>
                    <a:cubicBezTo>
                      <a:pt x="358" y="2334"/>
                      <a:pt x="362" y="2333"/>
                      <a:pt x="367" y="2331"/>
                    </a:cubicBezTo>
                    <a:lnTo>
                      <a:pt x="367" y="2331"/>
                    </a:lnTo>
                    <a:cubicBezTo>
                      <a:pt x="344" y="2355"/>
                      <a:pt x="344" y="2381"/>
                      <a:pt x="367" y="2381"/>
                    </a:cubicBezTo>
                    <a:cubicBezTo>
                      <a:pt x="374" y="2381"/>
                      <a:pt x="384" y="2378"/>
                      <a:pt x="395" y="2372"/>
                    </a:cubicBezTo>
                    <a:cubicBezTo>
                      <a:pt x="395" y="2372"/>
                      <a:pt x="395" y="2403"/>
                      <a:pt x="395" y="2403"/>
                    </a:cubicBezTo>
                    <a:lnTo>
                      <a:pt x="426" y="2403"/>
                    </a:lnTo>
                    <a:cubicBezTo>
                      <a:pt x="444" y="2394"/>
                      <a:pt x="453" y="2390"/>
                      <a:pt x="458" y="2390"/>
                    </a:cubicBezTo>
                    <a:cubicBezTo>
                      <a:pt x="469" y="2390"/>
                      <a:pt x="447" y="2412"/>
                      <a:pt x="426" y="2433"/>
                    </a:cubicBezTo>
                    <a:cubicBezTo>
                      <a:pt x="404" y="2455"/>
                      <a:pt x="398" y="2476"/>
                      <a:pt x="407" y="2476"/>
                    </a:cubicBezTo>
                    <a:cubicBezTo>
                      <a:pt x="411" y="2476"/>
                      <a:pt x="417" y="2472"/>
                      <a:pt x="426" y="2463"/>
                    </a:cubicBezTo>
                    <a:cubicBezTo>
                      <a:pt x="426" y="2463"/>
                      <a:pt x="486" y="2463"/>
                      <a:pt x="517" y="2433"/>
                    </a:cubicBezTo>
                    <a:cubicBezTo>
                      <a:pt x="547" y="2433"/>
                      <a:pt x="517" y="2463"/>
                      <a:pt x="486" y="2463"/>
                    </a:cubicBezTo>
                    <a:cubicBezTo>
                      <a:pt x="456" y="2494"/>
                      <a:pt x="456" y="2494"/>
                      <a:pt x="456" y="2524"/>
                    </a:cubicBezTo>
                    <a:cubicBezTo>
                      <a:pt x="456" y="2524"/>
                      <a:pt x="456" y="2538"/>
                      <a:pt x="465" y="2538"/>
                    </a:cubicBezTo>
                    <a:cubicBezTo>
                      <a:pt x="470" y="2538"/>
                      <a:pt x="476" y="2534"/>
                      <a:pt x="486" y="2524"/>
                    </a:cubicBezTo>
                    <a:cubicBezTo>
                      <a:pt x="517" y="2524"/>
                      <a:pt x="547" y="2555"/>
                      <a:pt x="547" y="2585"/>
                    </a:cubicBezTo>
                    <a:lnTo>
                      <a:pt x="547" y="2615"/>
                    </a:lnTo>
                    <a:cubicBezTo>
                      <a:pt x="547" y="2615"/>
                      <a:pt x="561" y="2602"/>
                      <a:pt x="579" y="2602"/>
                    </a:cubicBezTo>
                    <a:cubicBezTo>
                      <a:pt x="588" y="2602"/>
                      <a:pt x="598" y="2605"/>
                      <a:pt x="608" y="2615"/>
                    </a:cubicBezTo>
                    <a:cubicBezTo>
                      <a:pt x="608" y="2615"/>
                      <a:pt x="608" y="2615"/>
                      <a:pt x="638" y="2585"/>
                    </a:cubicBezTo>
                    <a:cubicBezTo>
                      <a:pt x="638" y="2615"/>
                      <a:pt x="638" y="2615"/>
                      <a:pt x="638" y="2646"/>
                    </a:cubicBezTo>
                    <a:cubicBezTo>
                      <a:pt x="669" y="2646"/>
                      <a:pt x="669" y="2646"/>
                      <a:pt x="669" y="2676"/>
                    </a:cubicBezTo>
                    <a:cubicBezTo>
                      <a:pt x="699" y="2661"/>
                      <a:pt x="722" y="2653"/>
                      <a:pt x="733" y="2653"/>
                    </a:cubicBezTo>
                    <a:cubicBezTo>
                      <a:pt x="745" y="2653"/>
                      <a:pt x="745" y="2661"/>
                      <a:pt x="730" y="2676"/>
                    </a:cubicBezTo>
                    <a:cubicBezTo>
                      <a:pt x="730" y="2676"/>
                      <a:pt x="730" y="2690"/>
                      <a:pt x="739" y="2690"/>
                    </a:cubicBezTo>
                    <a:cubicBezTo>
                      <a:pt x="743" y="2690"/>
                      <a:pt x="750" y="2686"/>
                      <a:pt x="760" y="2676"/>
                    </a:cubicBezTo>
                    <a:lnTo>
                      <a:pt x="760" y="2676"/>
                    </a:lnTo>
                    <a:cubicBezTo>
                      <a:pt x="742" y="2712"/>
                      <a:pt x="735" y="2727"/>
                      <a:pt x="744" y="2727"/>
                    </a:cubicBezTo>
                    <a:cubicBezTo>
                      <a:pt x="751" y="2727"/>
                      <a:pt x="765" y="2719"/>
                      <a:pt x="790" y="2707"/>
                    </a:cubicBezTo>
                    <a:cubicBezTo>
                      <a:pt x="790" y="2707"/>
                      <a:pt x="804" y="2693"/>
                      <a:pt x="813" y="2693"/>
                    </a:cubicBezTo>
                    <a:cubicBezTo>
                      <a:pt x="817" y="2693"/>
                      <a:pt x="821" y="2696"/>
                      <a:pt x="821" y="2707"/>
                    </a:cubicBezTo>
                    <a:cubicBezTo>
                      <a:pt x="799" y="2750"/>
                      <a:pt x="808" y="2793"/>
                      <a:pt x="826" y="2793"/>
                    </a:cubicBezTo>
                    <a:cubicBezTo>
                      <a:pt x="833" y="2793"/>
                      <a:pt x="842" y="2785"/>
                      <a:pt x="851" y="2767"/>
                    </a:cubicBezTo>
                    <a:lnTo>
                      <a:pt x="882" y="2767"/>
                    </a:lnTo>
                    <a:cubicBezTo>
                      <a:pt x="882" y="2789"/>
                      <a:pt x="882" y="2810"/>
                      <a:pt x="892" y="2810"/>
                    </a:cubicBezTo>
                    <a:cubicBezTo>
                      <a:pt x="897" y="2810"/>
                      <a:pt x="903" y="2807"/>
                      <a:pt x="912" y="2798"/>
                    </a:cubicBezTo>
                    <a:lnTo>
                      <a:pt x="942" y="2767"/>
                    </a:lnTo>
                    <a:lnTo>
                      <a:pt x="942" y="2767"/>
                    </a:lnTo>
                    <a:cubicBezTo>
                      <a:pt x="912" y="2798"/>
                      <a:pt x="912" y="2828"/>
                      <a:pt x="912" y="2828"/>
                    </a:cubicBezTo>
                    <a:lnTo>
                      <a:pt x="942" y="2828"/>
                    </a:lnTo>
                    <a:cubicBezTo>
                      <a:pt x="942" y="2798"/>
                      <a:pt x="950" y="2790"/>
                      <a:pt x="958" y="2790"/>
                    </a:cubicBezTo>
                    <a:cubicBezTo>
                      <a:pt x="965" y="2790"/>
                      <a:pt x="973" y="2798"/>
                      <a:pt x="973" y="2798"/>
                    </a:cubicBezTo>
                    <a:cubicBezTo>
                      <a:pt x="973" y="2798"/>
                      <a:pt x="973" y="2828"/>
                      <a:pt x="942" y="2859"/>
                    </a:cubicBezTo>
                    <a:lnTo>
                      <a:pt x="973" y="2859"/>
                    </a:lnTo>
                    <a:cubicBezTo>
                      <a:pt x="991" y="2823"/>
                      <a:pt x="998" y="2808"/>
                      <a:pt x="1001" y="2808"/>
                    </a:cubicBezTo>
                    <a:cubicBezTo>
                      <a:pt x="1003" y="2808"/>
                      <a:pt x="1003" y="2816"/>
                      <a:pt x="1003" y="2828"/>
                    </a:cubicBezTo>
                    <a:cubicBezTo>
                      <a:pt x="973" y="2889"/>
                      <a:pt x="1003" y="2889"/>
                      <a:pt x="1003" y="2889"/>
                    </a:cubicBezTo>
                    <a:lnTo>
                      <a:pt x="1034" y="2889"/>
                    </a:lnTo>
                    <a:cubicBezTo>
                      <a:pt x="1034" y="2904"/>
                      <a:pt x="1041" y="2912"/>
                      <a:pt x="1049" y="2912"/>
                    </a:cubicBezTo>
                    <a:cubicBezTo>
                      <a:pt x="1056" y="2912"/>
                      <a:pt x="1064" y="2904"/>
                      <a:pt x="1064" y="2889"/>
                    </a:cubicBezTo>
                    <a:cubicBezTo>
                      <a:pt x="1064" y="2889"/>
                      <a:pt x="1064" y="2919"/>
                      <a:pt x="1064" y="2919"/>
                    </a:cubicBezTo>
                    <a:cubicBezTo>
                      <a:pt x="1049" y="2950"/>
                      <a:pt x="1049" y="2957"/>
                      <a:pt x="1056" y="2957"/>
                    </a:cubicBezTo>
                    <a:cubicBezTo>
                      <a:pt x="1064" y="2957"/>
                      <a:pt x="1079" y="2950"/>
                      <a:pt x="1094" y="2950"/>
                    </a:cubicBezTo>
                    <a:cubicBezTo>
                      <a:pt x="1125" y="2919"/>
                      <a:pt x="1140" y="2904"/>
                      <a:pt x="1144" y="2904"/>
                    </a:cubicBezTo>
                    <a:lnTo>
                      <a:pt x="1144" y="2904"/>
                    </a:lnTo>
                    <a:cubicBezTo>
                      <a:pt x="1148" y="2904"/>
                      <a:pt x="1140" y="2919"/>
                      <a:pt x="1125" y="2950"/>
                    </a:cubicBezTo>
                    <a:cubicBezTo>
                      <a:pt x="1116" y="2967"/>
                      <a:pt x="1115" y="2974"/>
                      <a:pt x="1118" y="2974"/>
                    </a:cubicBezTo>
                    <a:cubicBezTo>
                      <a:pt x="1126" y="2974"/>
                      <a:pt x="1164" y="2924"/>
                      <a:pt x="1186" y="2859"/>
                    </a:cubicBezTo>
                    <a:lnTo>
                      <a:pt x="1186" y="2859"/>
                    </a:lnTo>
                    <a:cubicBezTo>
                      <a:pt x="1167" y="2952"/>
                      <a:pt x="1160" y="2988"/>
                      <a:pt x="1171" y="2988"/>
                    </a:cubicBezTo>
                    <a:cubicBezTo>
                      <a:pt x="1178" y="2988"/>
                      <a:pt x="1192" y="2973"/>
                      <a:pt x="1216" y="2950"/>
                    </a:cubicBezTo>
                    <a:cubicBezTo>
                      <a:pt x="1231" y="2935"/>
                      <a:pt x="1239" y="2927"/>
                      <a:pt x="1243" y="2927"/>
                    </a:cubicBezTo>
                    <a:cubicBezTo>
                      <a:pt x="1246" y="2927"/>
                      <a:pt x="1246" y="2935"/>
                      <a:pt x="1246" y="2950"/>
                    </a:cubicBezTo>
                    <a:cubicBezTo>
                      <a:pt x="1216" y="2980"/>
                      <a:pt x="1246" y="2980"/>
                      <a:pt x="1246" y="3011"/>
                    </a:cubicBezTo>
                    <a:cubicBezTo>
                      <a:pt x="1277" y="3011"/>
                      <a:pt x="1307" y="3011"/>
                      <a:pt x="1307" y="2980"/>
                    </a:cubicBezTo>
                    <a:lnTo>
                      <a:pt x="1338" y="2980"/>
                    </a:lnTo>
                    <a:cubicBezTo>
                      <a:pt x="1326" y="3003"/>
                      <a:pt x="1323" y="3013"/>
                      <a:pt x="1326" y="3013"/>
                    </a:cubicBezTo>
                    <a:cubicBezTo>
                      <a:pt x="1330" y="3013"/>
                      <a:pt x="1349" y="2987"/>
                      <a:pt x="1368" y="2950"/>
                    </a:cubicBezTo>
                    <a:lnTo>
                      <a:pt x="1368" y="2980"/>
                    </a:lnTo>
                    <a:cubicBezTo>
                      <a:pt x="1368" y="3011"/>
                      <a:pt x="1368" y="3041"/>
                      <a:pt x="1459" y="3041"/>
                    </a:cubicBezTo>
                    <a:cubicBezTo>
                      <a:pt x="1550" y="3041"/>
                      <a:pt x="1550" y="3041"/>
                      <a:pt x="1581" y="2980"/>
                    </a:cubicBezTo>
                    <a:cubicBezTo>
                      <a:pt x="1581" y="2991"/>
                      <a:pt x="1581" y="3002"/>
                      <a:pt x="1581" y="3011"/>
                    </a:cubicBezTo>
                    <a:cubicBezTo>
                      <a:pt x="1581" y="3011"/>
                      <a:pt x="1611" y="3011"/>
                      <a:pt x="1611" y="3041"/>
                    </a:cubicBezTo>
                    <a:cubicBezTo>
                      <a:pt x="1639" y="3082"/>
                      <a:pt x="1654" y="3099"/>
                      <a:pt x="1662" y="3099"/>
                    </a:cubicBezTo>
                    <a:cubicBezTo>
                      <a:pt x="1672" y="3099"/>
                      <a:pt x="1672" y="3074"/>
                      <a:pt x="1672" y="3041"/>
                    </a:cubicBezTo>
                    <a:cubicBezTo>
                      <a:pt x="1659" y="3015"/>
                      <a:pt x="1657" y="3006"/>
                      <a:pt x="1659" y="3006"/>
                    </a:cubicBezTo>
                    <a:lnTo>
                      <a:pt x="1659" y="3006"/>
                    </a:lnTo>
                    <a:cubicBezTo>
                      <a:pt x="1662" y="3006"/>
                      <a:pt x="1672" y="3023"/>
                      <a:pt x="1672" y="3041"/>
                    </a:cubicBezTo>
                    <a:cubicBezTo>
                      <a:pt x="1694" y="3085"/>
                      <a:pt x="1700" y="3114"/>
                      <a:pt x="1702" y="3114"/>
                    </a:cubicBezTo>
                    <a:cubicBezTo>
                      <a:pt x="1702" y="3114"/>
                      <a:pt x="1702" y="3110"/>
                      <a:pt x="1702" y="3102"/>
                    </a:cubicBezTo>
                    <a:cubicBezTo>
                      <a:pt x="1702" y="3064"/>
                      <a:pt x="1726" y="3038"/>
                      <a:pt x="1743" y="3038"/>
                    </a:cubicBezTo>
                    <a:cubicBezTo>
                      <a:pt x="1754" y="3038"/>
                      <a:pt x="1763" y="3048"/>
                      <a:pt x="1763" y="3071"/>
                    </a:cubicBezTo>
                    <a:lnTo>
                      <a:pt x="1794" y="3071"/>
                    </a:lnTo>
                    <a:cubicBezTo>
                      <a:pt x="1794" y="3041"/>
                      <a:pt x="1824" y="3041"/>
                      <a:pt x="1824" y="3041"/>
                    </a:cubicBezTo>
                    <a:cubicBezTo>
                      <a:pt x="1854" y="3041"/>
                      <a:pt x="1854" y="3041"/>
                      <a:pt x="1885" y="3071"/>
                    </a:cubicBezTo>
                    <a:cubicBezTo>
                      <a:pt x="1915" y="3071"/>
                      <a:pt x="1915" y="3011"/>
                      <a:pt x="1915" y="3011"/>
                    </a:cubicBezTo>
                    <a:cubicBezTo>
                      <a:pt x="1915" y="2985"/>
                      <a:pt x="1915" y="2965"/>
                      <a:pt x="1915" y="2950"/>
                    </a:cubicBezTo>
                    <a:cubicBezTo>
                      <a:pt x="1945" y="3011"/>
                      <a:pt x="1945" y="3041"/>
                      <a:pt x="1945" y="3041"/>
                    </a:cubicBezTo>
                    <a:cubicBezTo>
                      <a:pt x="1945" y="3011"/>
                      <a:pt x="1945" y="3011"/>
                      <a:pt x="1945" y="2980"/>
                    </a:cubicBezTo>
                    <a:cubicBezTo>
                      <a:pt x="1976" y="3011"/>
                      <a:pt x="1976" y="3011"/>
                      <a:pt x="2006" y="3011"/>
                    </a:cubicBezTo>
                    <a:cubicBezTo>
                      <a:pt x="2006" y="3011"/>
                      <a:pt x="2037" y="3011"/>
                      <a:pt x="2037" y="2980"/>
                    </a:cubicBezTo>
                    <a:cubicBezTo>
                      <a:pt x="2048" y="3003"/>
                      <a:pt x="2064" y="3013"/>
                      <a:pt x="2080" y="3013"/>
                    </a:cubicBezTo>
                    <a:cubicBezTo>
                      <a:pt x="2105" y="3013"/>
                      <a:pt x="2128" y="2987"/>
                      <a:pt x="2128" y="2950"/>
                    </a:cubicBezTo>
                    <a:cubicBezTo>
                      <a:pt x="2106" y="2928"/>
                      <a:pt x="2100" y="2907"/>
                      <a:pt x="2109" y="2907"/>
                    </a:cubicBezTo>
                    <a:cubicBezTo>
                      <a:pt x="2113" y="2907"/>
                      <a:pt x="2119" y="2910"/>
                      <a:pt x="2128" y="2919"/>
                    </a:cubicBezTo>
                    <a:cubicBezTo>
                      <a:pt x="2143" y="2935"/>
                      <a:pt x="2151" y="2942"/>
                      <a:pt x="2154" y="2942"/>
                    </a:cubicBezTo>
                    <a:cubicBezTo>
                      <a:pt x="2158" y="2942"/>
                      <a:pt x="2158" y="2935"/>
                      <a:pt x="2158" y="2919"/>
                    </a:cubicBezTo>
                    <a:cubicBezTo>
                      <a:pt x="2158" y="2910"/>
                      <a:pt x="2158" y="2907"/>
                      <a:pt x="2159" y="2907"/>
                    </a:cubicBezTo>
                    <a:cubicBezTo>
                      <a:pt x="2161" y="2907"/>
                      <a:pt x="2167" y="2928"/>
                      <a:pt x="2189" y="2950"/>
                    </a:cubicBezTo>
                    <a:cubicBezTo>
                      <a:pt x="2204" y="2965"/>
                      <a:pt x="2219" y="2973"/>
                      <a:pt x="2230" y="2973"/>
                    </a:cubicBezTo>
                    <a:cubicBezTo>
                      <a:pt x="2242" y="2973"/>
                      <a:pt x="2249" y="2965"/>
                      <a:pt x="2249" y="2950"/>
                    </a:cubicBezTo>
                    <a:cubicBezTo>
                      <a:pt x="2249" y="2919"/>
                      <a:pt x="2249" y="2889"/>
                      <a:pt x="2280" y="2889"/>
                    </a:cubicBezTo>
                    <a:cubicBezTo>
                      <a:pt x="2280" y="2859"/>
                      <a:pt x="2280" y="2859"/>
                      <a:pt x="2249" y="2828"/>
                    </a:cubicBezTo>
                    <a:cubicBezTo>
                      <a:pt x="2249" y="2798"/>
                      <a:pt x="2219" y="2767"/>
                      <a:pt x="2219" y="2767"/>
                    </a:cubicBezTo>
                    <a:cubicBezTo>
                      <a:pt x="2219" y="2757"/>
                      <a:pt x="2222" y="2754"/>
                      <a:pt x="2227" y="2754"/>
                    </a:cubicBezTo>
                    <a:cubicBezTo>
                      <a:pt x="2236" y="2754"/>
                      <a:pt x="2249" y="2767"/>
                      <a:pt x="2249" y="2767"/>
                    </a:cubicBezTo>
                    <a:cubicBezTo>
                      <a:pt x="2249" y="2798"/>
                      <a:pt x="2249" y="2798"/>
                      <a:pt x="2280" y="2828"/>
                    </a:cubicBezTo>
                    <a:lnTo>
                      <a:pt x="2310" y="2828"/>
                    </a:lnTo>
                    <a:cubicBezTo>
                      <a:pt x="2341" y="2828"/>
                      <a:pt x="2341" y="2798"/>
                      <a:pt x="2371" y="2798"/>
                    </a:cubicBezTo>
                    <a:cubicBezTo>
                      <a:pt x="2380" y="2807"/>
                      <a:pt x="2386" y="2810"/>
                      <a:pt x="2391" y="2810"/>
                    </a:cubicBezTo>
                    <a:cubicBezTo>
                      <a:pt x="2400" y="2810"/>
                      <a:pt x="2401" y="2794"/>
                      <a:pt x="2401" y="2775"/>
                    </a:cubicBezTo>
                    <a:lnTo>
                      <a:pt x="2401" y="2775"/>
                    </a:lnTo>
                    <a:cubicBezTo>
                      <a:pt x="2403" y="2775"/>
                      <a:pt x="2405" y="2775"/>
                      <a:pt x="2406" y="2775"/>
                    </a:cubicBezTo>
                    <a:cubicBezTo>
                      <a:pt x="2460" y="2775"/>
                      <a:pt x="2512" y="2726"/>
                      <a:pt x="2462" y="2676"/>
                    </a:cubicBezTo>
                    <a:lnTo>
                      <a:pt x="2462" y="2676"/>
                    </a:lnTo>
                    <a:lnTo>
                      <a:pt x="2493" y="2707"/>
                    </a:lnTo>
                    <a:lnTo>
                      <a:pt x="2553" y="2707"/>
                    </a:lnTo>
                    <a:cubicBezTo>
                      <a:pt x="2553" y="2676"/>
                      <a:pt x="2553" y="2646"/>
                      <a:pt x="2584" y="2615"/>
                    </a:cubicBezTo>
                    <a:cubicBezTo>
                      <a:pt x="2614" y="2585"/>
                      <a:pt x="2614" y="2555"/>
                      <a:pt x="2584" y="2524"/>
                    </a:cubicBezTo>
                    <a:cubicBezTo>
                      <a:pt x="2614" y="2524"/>
                      <a:pt x="2614" y="2524"/>
                      <a:pt x="2645" y="2555"/>
                    </a:cubicBezTo>
                    <a:cubicBezTo>
                      <a:pt x="2645" y="2565"/>
                      <a:pt x="2645" y="2568"/>
                      <a:pt x="2646" y="2568"/>
                    </a:cubicBezTo>
                    <a:cubicBezTo>
                      <a:pt x="2648" y="2568"/>
                      <a:pt x="2655" y="2555"/>
                      <a:pt x="2675" y="2555"/>
                    </a:cubicBezTo>
                    <a:cubicBezTo>
                      <a:pt x="2675" y="2555"/>
                      <a:pt x="2645" y="2524"/>
                      <a:pt x="2614" y="2524"/>
                    </a:cubicBezTo>
                    <a:cubicBezTo>
                      <a:pt x="2584" y="2494"/>
                      <a:pt x="2584" y="2494"/>
                      <a:pt x="2645" y="2494"/>
                    </a:cubicBezTo>
                    <a:cubicBezTo>
                      <a:pt x="2675" y="2494"/>
                      <a:pt x="2705" y="2463"/>
                      <a:pt x="2675" y="2433"/>
                    </a:cubicBezTo>
                    <a:cubicBezTo>
                      <a:pt x="2675" y="2418"/>
                      <a:pt x="2675" y="2410"/>
                      <a:pt x="2679" y="2410"/>
                    </a:cubicBezTo>
                    <a:cubicBezTo>
                      <a:pt x="2683" y="2410"/>
                      <a:pt x="2690" y="2418"/>
                      <a:pt x="2705" y="2433"/>
                    </a:cubicBezTo>
                    <a:cubicBezTo>
                      <a:pt x="2736" y="2433"/>
                      <a:pt x="2797" y="2433"/>
                      <a:pt x="2736" y="2372"/>
                    </a:cubicBezTo>
                    <a:lnTo>
                      <a:pt x="2766" y="2372"/>
                    </a:lnTo>
                    <a:cubicBezTo>
                      <a:pt x="2786" y="2372"/>
                      <a:pt x="2807" y="2386"/>
                      <a:pt x="2809" y="2386"/>
                    </a:cubicBezTo>
                    <a:cubicBezTo>
                      <a:pt x="2810" y="2386"/>
                      <a:pt x="2807" y="2382"/>
                      <a:pt x="2797" y="2372"/>
                    </a:cubicBezTo>
                    <a:cubicBezTo>
                      <a:pt x="2766" y="2311"/>
                      <a:pt x="2766" y="2311"/>
                      <a:pt x="2827" y="2281"/>
                    </a:cubicBezTo>
                    <a:cubicBezTo>
                      <a:pt x="2827" y="2281"/>
                      <a:pt x="2827" y="2281"/>
                      <a:pt x="2797" y="2251"/>
                    </a:cubicBezTo>
                    <a:lnTo>
                      <a:pt x="2766" y="2251"/>
                    </a:lnTo>
                    <a:cubicBezTo>
                      <a:pt x="2827" y="2251"/>
                      <a:pt x="2827" y="2251"/>
                      <a:pt x="2766" y="2220"/>
                    </a:cubicBezTo>
                    <a:lnTo>
                      <a:pt x="2797" y="2220"/>
                    </a:lnTo>
                    <a:cubicBezTo>
                      <a:pt x="2797" y="2190"/>
                      <a:pt x="2797" y="2129"/>
                      <a:pt x="2797" y="2099"/>
                    </a:cubicBezTo>
                    <a:cubicBezTo>
                      <a:pt x="2827" y="2008"/>
                      <a:pt x="2827" y="1977"/>
                      <a:pt x="2797" y="1977"/>
                    </a:cubicBezTo>
                    <a:cubicBezTo>
                      <a:pt x="2766" y="1977"/>
                      <a:pt x="2766" y="1977"/>
                      <a:pt x="2797" y="1947"/>
                    </a:cubicBezTo>
                    <a:lnTo>
                      <a:pt x="2827" y="1947"/>
                    </a:lnTo>
                    <a:cubicBezTo>
                      <a:pt x="2827" y="1916"/>
                      <a:pt x="2827" y="1916"/>
                      <a:pt x="2857" y="1916"/>
                    </a:cubicBezTo>
                    <a:cubicBezTo>
                      <a:pt x="2827" y="1916"/>
                      <a:pt x="2827" y="1916"/>
                      <a:pt x="2827" y="1886"/>
                    </a:cubicBezTo>
                    <a:cubicBezTo>
                      <a:pt x="2766" y="1856"/>
                      <a:pt x="2766" y="1856"/>
                      <a:pt x="2827" y="1856"/>
                    </a:cubicBezTo>
                    <a:cubicBezTo>
                      <a:pt x="2833" y="1856"/>
                      <a:pt x="2838" y="1854"/>
                      <a:pt x="2844" y="1853"/>
                    </a:cubicBezTo>
                    <a:lnTo>
                      <a:pt x="2844" y="1853"/>
                    </a:lnTo>
                    <a:cubicBezTo>
                      <a:pt x="2847" y="1855"/>
                      <a:pt x="2852" y="1856"/>
                      <a:pt x="2857" y="1856"/>
                    </a:cubicBezTo>
                    <a:cubicBezTo>
                      <a:pt x="2867" y="1845"/>
                      <a:pt x="2871" y="1842"/>
                      <a:pt x="2870" y="1842"/>
                    </a:cubicBezTo>
                    <a:lnTo>
                      <a:pt x="2870" y="1842"/>
                    </a:lnTo>
                    <a:cubicBezTo>
                      <a:pt x="2868" y="1842"/>
                      <a:pt x="2857" y="1849"/>
                      <a:pt x="2844" y="1853"/>
                    </a:cubicBezTo>
                    <a:lnTo>
                      <a:pt x="2844" y="1853"/>
                    </a:lnTo>
                    <a:cubicBezTo>
                      <a:pt x="2826" y="1846"/>
                      <a:pt x="2822" y="1825"/>
                      <a:pt x="2797" y="1825"/>
                    </a:cubicBezTo>
                    <a:cubicBezTo>
                      <a:pt x="2797" y="1795"/>
                      <a:pt x="2797" y="1795"/>
                      <a:pt x="2827" y="1795"/>
                    </a:cubicBezTo>
                    <a:cubicBezTo>
                      <a:pt x="2857" y="1764"/>
                      <a:pt x="2827" y="1734"/>
                      <a:pt x="2797" y="1734"/>
                    </a:cubicBezTo>
                    <a:cubicBezTo>
                      <a:pt x="2766" y="1734"/>
                      <a:pt x="2766" y="1704"/>
                      <a:pt x="2797" y="1704"/>
                    </a:cubicBezTo>
                    <a:cubicBezTo>
                      <a:pt x="2827" y="1704"/>
                      <a:pt x="2827" y="1704"/>
                      <a:pt x="2827" y="1673"/>
                    </a:cubicBezTo>
                    <a:lnTo>
                      <a:pt x="2857" y="1673"/>
                    </a:lnTo>
                    <a:cubicBezTo>
                      <a:pt x="2888" y="1673"/>
                      <a:pt x="2888" y="1673"/>
                      <a:pt x="2888" y="1643"/>
                    </a:cubicBezTo>
                    <a:cubicBezTo>
                      <a:pt x="2857" y="1643"/>
                      <a:pt x="2827" y="1582"/>
                      <a:pt x="2827" y="1552"/>
                    </a:cubicBezTo>
                    <a:cubicBezTo>
                      <a:pt x="2827" y="1521"/>
                      <a:pt x="2797" y="1521"/>
                      <a:pt x="2736" y="1491"/>
                    </a:cubicBezTo>
                    <a:lnTo>
                      <a:pt x="2705" y="1491"/>
                    </a:lnTo>
                    <a:cubicBezTo>
                      <a:pt x="2766" y="1491"/>
                      <a:pt x="2827" y="1460"/>
                      <a:pt x="2827" y="1460"/>
                    </a:cubicBezTo>
                    <a:lnTo>
                      <a:pt x="2736" y="1460"/>
                    </a:lnTo>
                    <a:cubicBezTo>
                      <a:pt x="2705" y="1460"/>
                      <a:pt x="2705" y="1460"/>
                      <a:pt x="2736" y="1430"/>
                    </a:cubicBezTo>
                    <a:cubicBezTo>
                      <a:pt x="2766" y="1400"/>
                      <a:pt x="2766" y="1400"/>
                      <a:pt x="2736" y="1400"/>
                    </a:cubicBezTo>
                    <a:cubicBezTo>
                      <a:pt x="2736" y="1369"/>
                      <a:pt x="2736" y="1369"/>
                      <a:pt x="2766" y="1339"/>
                    </a:cubicBezTo>
                    <a:lnTo>
                      <a:pt x="2736" y="1339"/>
                    </a:lnTo>
                    <a:cubicBezTo>
                      <a:pt x="2726" y="1349"/>
                      <a:pt x="2719" y="1352"/>
                      <a:pt x="2716" y="1352"/>
                    </a:cubicBezTo>
                    <a:cubicBezTo>
                      <a:pt x="2709" y="1352"/>
                      <a:pt x="2716" y="1339"/>
                      <a:pt x="2736" y="1339"/>
                    </a:cubicBezTo>
                    <a:cubicBezTo>
                      <a:pt x="2797" y="1308"/>
                      <a:pt x="2766" y="1278"/>
                      <a:pt x="2736" y="1278"/>
                    </a:cubicBezTo>
                    <a:cubicBezTo>
                      <a:pt x="2726" y="1288"/>
                      <a:pt x="2719" y="1292"/>
                      <a:pt x="2714" y="1292"/>
                    </a:cubicBezTo>
                    <a:cubicBezTo>
                      <a:pt x="2705" y="1292"/>
                      <a:pt x="2705" y="1278"/>
                      <a:pt x="2705" y="1278"/>
                    </a:cubicBezTo>
                    <a:cubicBezTo>
                      <a:pt x="2705" y="1248"/>
                      <a:pt x="2705" y="1248"/>
                      <a:pt x="2675" y="1248"/>
                    </a:cubicBezTo>
                    <a:lnTo>
                      <a:pt x="2645" y="1248"/>
                    </a:lnTo>
                    <a:cubicBezTo>
                      <a:pt x="2645" y="1232"/>
                      <a:pt x="2652" y="1225"/>
                      <a:pt x="2664" y="1225"/>
                    </a:cubicBezTo>
                    <a:cubicBezTo>
                      <a:pt x="2675" y="1225"/>
                      <a:pt x="2690" y="1232"/>
                      <a:pt x="2705" y="1248"/>
                    </a:cubicBezTo>
                    <a:lnTo>
                      <a:pt x="2736" y="1217"/>
                    </a:lnTo>
                    <a:cubicBezTo>
                      <a:pt x="2705" y="1187"/>
                      <a:pt x="2705" y="1187"/>
                      <a:pt x="2675" y="1187"/>
                    </a:cubicBezTo>
                    <a:cubicBezTo>
                      <a:pt x="2686" y="1176"/>
                      <a:pt x="2697" y="1165"/>
                      <a:pt x="2705" y="1156"/>
                    </a:cubicBezTo>
                    <a:cubicBezTo>
                      <a:pt x="2645" y="1156"/>
                      <a:pt x="2675" y="1126"/>
                      <a:pt x="2705" y="1126"/>
                    </a:cubicBezTo>
                    <a:cubicBezTo>
                      <a:pt x="2766" y="1096"/>
                      <a:pt x="2766" y="1096"/>
                      <a:pt x="2675" y="1096"/>
                    </a:cubicBezTo>
                    <a:cubicBezTo>
                      <a:pt x="2675" y="1065"/>
                      <a:pt x="2614" y="1035"/>
                      <a:pt x="2614" y="1004"/>
                    </a:cubicBezTo>
                    <a:cubicBezTo>
                      <a:pt x="2614" y="974"/>
                      <a:pt x="2584" y="974"/>
                      <a:pt x="2614" y="944"/>
                    </a:cubicBezTo>
                    <a:cubicBezTo>
                      <a:pt x="2657" y="922"/>
                      <a:pt x="2670" y="901"/>
                      <a:pt x="2663" y="901"/>
                    </a:cubicBezTo>
                    <a:cubicBezTo>
                      <a:pt x="2660" y="901"/>
                      <a:pt x="2653" y="904"/>
                      <a:pt x="2645" y="913"/>
                    </a:cubicBezTo>
                    <a:cubicBezTo>
                      <a:pt x="2614" y="928"/>
                      <a:pt x="2599" y="936"/>
                      <a:pt x="2591" y="936"/>
                    </a:cubicBezTo>
                    <a:cubicBezTo>
                      <a:pt x="2584" y="936"/>
                      <a:pt x="2584" y="928"/>
                      <a:pt x="2584" y="913"/>
                    </a:cubicBezTo>
                    <a:cubicBezTo>
                      <a:pt x="2584" y="852"/>
                      <a:pt x="2553" y="852"/>
                      <a:pt x="2523" y="852"/>
                    </a:cubicBezTo>
                    <a:cubicBezTo>
                      <a:pt x="2523" y="883"/>
                      <a:pt x="2523" y="883"/>
                      <a:pt x="2523" y="883"/>
                    </a:cubicBezTo>
                    <a:cubicBezTo>
                      <a:pt x="2493" y="898"/>
                      <a:pt x="2477" y="906"/>
                      <a:pt x="2470" y="906"/>
                    </a:cubicBezTo>
                    <a:cubicBezTo>
                      <a:pt x="2462" y="906"/>
                      <a:pt x="2462" y="898"/>
                      <a:pt x="2462" y="883"/>
                    </a:cubicBezTo>
                    <a:cubicBezTo>
                      <a:pt x="2462" y="852"/>
                      <a:pt x="2493" y="852"/>
                      <a:pt x="2523" y="822"/>
                    </a:cubicBezTo>
                    <a:cubicBezTo>
                      <a:pt x="2553" y="822"/>
                      <a:pt x="2584" y="792"/>
                      <a:pt x="2584" y="792"/>
                    </a:cubicBezTo>
                    <a:cubicBezTo>
                      <a:pt x="2584" y="776"/>
                      <a:pt x="2584" y="769"/>
                      <a:pt x="2580" y="769"/>
                    </a:cubicBezTo>
                    <a:cubicBezTo>
                      <a:pt x="2576" y="769"/>
                      <a:pt x="2569" y="776"/>
                      <a:pt x="2553" y="792"/>
                    </a:cubicBezTo>
                    <a:lnTo>
                      <a:pt x="2432" y="792"/>
                    </a:lnTo>
                    <a:cubicBezTo>
                      <a:pt x="2462" y="761"/>
                      <a:pt x="2432" y="731"/>
                      <a:pt x="2432" y="731"/>
                    </a:cubicBezTo>
                    <a:lnTo>
                      <a:pt x="2462" y="731"/>
                    </a:lnTo>
                    <a:cubicBezTo>
                      <a:pt x="2493" y="701"/>
                      <a:pt x="2523" y="670"/>
                      <a:pt x="2523" y="670"/>
                    </a:cubicBezTo>
                    <a:lnTo>
                      <a:pt x="2493" y="670"/>
                    </a:lnTo>
                    <a:cubicBezTo>
                      <a:pt x="2491" y="672"/>
                      <a:pt x="2488" y="673"/>
                      <a:pt x="2485" y="673"/>
                    </a:cubicBezTo>
                    <a:cubicBezTo>
                      <a:pt x="2446" y="673"/>
                      <a:pt x="2339" y="486"/>
                      <a:pt x="2310" y="457"/>
                    </a:cubicBezTo>
                    <a:cubicBezTo>
                      <a:pt x="2310" y="436"/>
                      <a:pt x="2310" y="414"/>
                      <a:pt x="2299" y="414"/>
                    </a:cubicBezTo>
                    <a:cubicBezTo>
                      <a:pt x="2295" y="414"/>
                      <a:pt x="2289" y="418"/>
                      <a:pt x="2280" y="427"/>
                    </a:cubicBezTo>
                    <a:cubicBezTo>
                      <a:pt x="2272" y="435"/>
                      <a:pt x="2264" y="439"/>
                      <a:pt x="2255" y="439"/>
                    </a:cubicBezTo>
                    <a:cubicBezTo>
                      <a:pt x="2233" y="439"/>
                      <a:pt x="2211" y="411"/>
                      <a:pt x="2189" y="366"/>
                    </a:cubicBezTo>
                    <a:cubicBezTo>
                      <a:pt x="2146" y="345"/>
                      <a:pt x="2118" y="323"/>
                      <a:pt x="2095" y="323"/>
                    </a:cubicBezTo>
                    <a:cubicBezTo>
                      <a:pt x="2085" y="323"/>
                      <a:pt x="2076" y="327"/>
                      <a:pt x="2067" y="336"/>
                    </a:cubicBezTo>
                    <a:cubicBezTo>
                      <a:pt x="2067" y="336"/>
                      <a:pt x="2067" y="305"/>
                      <a:pt x="2037" y="305"/>
                    </a:cubicBezTo>
                    <a:lnTo>
                      <a:pt x="1976" y="305"/>
                    </a:lnTo>
                    <a:cubicBezTo>
                      <a:pt x="1966" y="315"/>
                      <a:pt x="1959" y="319"/>
                      <a:pt x="1956" y="319"/>
                    </a:cubicBezTo>
                    <a:cubicBezTo>
                      <a:pt x="1949" y="319"/>
                      <a:pt x="1956" y="305"/>
                      <a:pt x="1976" y="305"/>
                    </a:cubicBezTo>
                    <a:cubicBezTo>
                      <a:pt x="2006" y="275"/>
                      <a:pt x="2006" y="245"/>
                      <a:pt x="2006" y="245"/>
                    </a:cubicBezTo>
                    <a:cubicBezTo>
                      <a:pt x="2006" y="236"/>
                      <a:pt x="2004" y="232"/>
                      <a:pt x="1999" y="232"/>
                    </a:cubicBezTo>
                    <a:cubicBezTo>
                      <a:pt x="1988" y="232"/>
                      <a:pt x="1967" y="253"/>
                      <a:pt x="1945" y="275"/>
                    </a:cubicBezTo>
                    <a:cubicBezTo>
                      <a:pt x="1945" y="245"/>
                      <a:pt x="1975" y="215"/>
                      <a:pt x="1976" y="214"/>
                    </a:cubicBezTo>
                    <a:lnTo>
                      <a:pt x="1976" y="214"/>
                    </a:lnTo>
                    <a:cubicBezTo>
                      <a:pt x="1945" y="245"/>
                      <a:pt x="1945" y="245"/>
                      <a:pt x="1945" y="245"/>
                    </a:cubicBezTo>
                    <a:cubicBezTo>
                      <a:pt x="1945" y="214"/>
                      <a:pt x="1945" y="214"/>
                      <a:pt x="1976" y="153"/>
                    </a:cubicBezTo>
                    <a:cubicBezTo>
                      <a:pt x="1993" y="136"/>
                      <a:pt x="2001" y="118"/>
                      <a:pt x="1992" y="118"/>
                    </a:cubicBezTo>
                    <a:cubicBezTo>
                      <a:pt x="1986" y="118"/>
                      <a:pt x="1971" y="128"/>
                      <a:pt x="1945" y="153"/>
                    </a:cubicBezTo>
                    <a:lnTo>
                      <a:pt x="1915" y="184"/>
                    </a:lnTo>
                    <a:cubicBezTo>
                      <a:pt x="1928" y="158"/>
                      <a:pt x="1924" y="149"/>
                      <a:pt x="1916" y="149"/>
                    </a:cubicBezTo>
                    <a:cubicBezTo>
                      <a:pt x="1905" y="149"/>
                      <a:pt x="1885" y="166"/>
                      <a:pt x="1885" y="184"/>
                    </a:cubicBezTo>
                    <a:cubicBezTo>
                      <a:pt x="1885" y="153"/>
                      <a:pt x="1885" y="138"/>
                      <a:pt x="1881" y="138"/>
                    </a:cubicBezTo>
                    <a:cubicBezTo>
                      <a:pt x="1877" y="138"/>
                      <a:pt x="1869" y="153"/>
                      <a:pt x="1854" y="184"/>
                    </a:cubicBezTo>
                    <a:cubicBezTo>
                      <a:pt x="1842" y="196"/>
                      <a:pt x="1834" y="204"/>
                      <a:pt x="1830" y="204"/>
                    </a:cubicBezTo>
                    <a:cubicBezTo>
                      <a:pt x="1824" y="204"/>
                      <a:pt x="1824" y="189"/>
                      <a:pt x="1824" y="153"/>
                    </a:cubicBezTo>
                    <a:cubicBezTo>
                      <a:pt x="1824" y="123"/>
                      <a:pt x="1824" y="123"/>
                      <a:pt x="1794" y="123"/>
                    </a:cubicBezTo>
                    <a:cubicBezTo>
                      <a:pt x="1785" y="132"/>
                      <a:pt x="1773" y="136"/>
                      <a:pt x="1760" y="136"/>
                    </a:cubicBezTo>
                    <a:cubicBezTo>
                      <a:pt x="1727" y="136"/>
                      <a:pt x="1685" y="114"/>
                      <a:pt x="1642" y="93"/>
                    </a:cubicBezTo>
                    <a:cubicBezTo>
                      <a:pt x="1596" y="77"/>
                      <a:pt x="1558" y="70"/>
                      <a:pt x="1531" y="70"/>
                    </a:cubicBezTo>
                    <a:cubicBezTo>
                      <a:pt x="1505" y="70"/>
                      <a:pt x="1490" y="77"/>
                      <a:pt x="1490" y="93"/>
                    </a:cubicBezTo>
                    <a:cubicBezTo>
                      <a:pt x="1490" y="93"/>
                      <a:pt x="1490" y="93"/>
                      <a:pt x="1490" y="62"/>
                    </a:cubicBezTo>
                    <a:cubicBezTo>
                      <a:pt x="1490" y="50"/>
                      <a:pt x="1484" y="42"/>
                      <a:pt x="1478" y="42"/>
                    </a:cubicBezTo>
                    <a:cubicBezTo>
                      <a:pt x="1470" y="42"/>
                      <a:pt x="1459" y="57"/>
                      <a:pt x="1459" y="93"/>
                    </a:cubicBezTo>
                    <a:cubicBezTo>
                      <a:pt x="1442" y="110"/>
                      <a:pt x="1434" y="128"/>
                      <a:pt x="1431" y="128"/>
                    </a:cubicBezTo>
                    <a:cubicBezTo>
                      <a:pt x="1429" y="128"/>
                      <a:pt x="1429" y="118"/>
                      <a:pt x="1429" y="93"/>
                    </a:cubicBezTo>
                    <a:cubicBezTo>
                      <a:pt x="1459" y="62"/>
                      <a:pt x="1429" y="62"/>
                      <a:pt x="1398" y="62"/>
                    </a:cubicBezTo>
                    <a:cubicBezTo>
                      <a:pt x="1386" y="50"/>
                      <a:pt x="1368" y="42"/>
                      <a:pt x="1351" y="42"/>
                    </a:cubicBezTo>
                    <a:cubicBezTo>
                      <a:pt x="1328" y="42"/>
                      <a:pt x="1307" y="57"/>
                      <a:pt x="1307" y="93"/>
                    </a:cubicBezTo>
                    <a:cubicBezTo>
                      <a:pt x="1307" y="34"/>
                      <a:pt x="1294" y="0"/>
                      <a:pt x="1277" y="0"/>
                    </a:cubicBezTo>
                    <a:close/>
                    <a:moveTo>
                      <a:pt x="395" y="3132"/>
                    </a:moveTo>
                    <a:cubicBezTo>
                      <a:pt x="395" y="3132"/>
                      <a:pt x="365" y="3163"/>
                      <a:pt x="335" y="3193"/>
                    </a:cubicBezTo>
                    <a:cubicBezTo>
                      <a:pt x="319" y="3208"/>
                      <a:pt x="312" y="3216"/>
                      <a:pt x="316" y="3216"/>
                    </a:cubicBezTo>
                    <a:cubicBezTo>
                      <a:pt x="319" y="3216"/>
                      <a:pt x="335" y="3208"/>
                      <a:pt x="365" y="3193"/>
                    </a:cubicBezTo>
                    <a:cubicBezTo>
                      <a:pt x="395" y="3163"/>
                      <a:pt x="395" y="3163"/>
                      <a:pt x="395" y="3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5"/>
              <p:cNvSpPr/>
              <p:nvPr/>
            </p:nvSpPr>
            <p:spPr>
              <a:xfrm>
                <a:off x="3371400" y="4117350"/>
                <a:ext cx="85125" cy="81800"/>
              </a:xfrm>
              <a:custGeom>
                <a:avLst/>
                <a:gdLst/>
                <a:ahLst/>
                <a:cxnLst/>
                <a:rect l="l" t="t" r="r" b="b"/>
                <a:pathLst>
                  <a:path w="3405" h="3272" extrusionOk="0">
                    <a:moveTo>
                      <a:pt x="2128" y="122"/>
                    </a:moveTo>
                    <a:cubicBezTo>
                      <a:pt x="2115" y="148"/>
                      <a:pt x="2108" y="158"/>
                      <a:pt x="2106" y="158"/>
                    </a:cubicBezTo>
                    <a:cubicBezTo>
                      <a:pt x="2103" y="158"/>
                      <a:pt x="2111" y="140"/>
                      <a:pt x="2128" y="122"/>
                    </a:cubicBezTo>
                    <a:close/>
                    <a:moveTo>
                      <a:pt x="1885" y="153"/>
                    </a:moveTo>
                    <a:lnTo>
                      <a:pt x="1885" y="183"/>
                    </a:lnTo>
                    <a:cubicBezTo>
                      <a:pt x="1855" y="183"/>
                      <a:pt x="1855" y="183"/>
                      <a:pt x="1885" y="153"/>
                    </a:cubicBezTo>
                    <a:close/>
                    <a:moveTo>
                      <a:pt x="1946" y="183"/>
                    </a:moveTo>
                    <a:cubicBezTo>
                      <a:pt x="1976" y="183"/>
                      <a:pt x="1976" y="183"/>
                      <a:pt x="1946" y="214"/>
                    </a:cubicBezTo>
                    <a:cubicBezTo>
                      <a:pt x="1946" y="183"/>
                      <a:pt x="1946" y="183"/>
                      <a:pt x="1946" y="183"/>
                    </a:cubicBezTo>
                    <a:close/>
                    <a:moveTo>
                      <a:pt x="1946" y="214"/>
                    </a:moveTo>
                    <a:cubicBezTo>
                      <a:pt x="1946" y="229"/>
                      <a:pt x="1938" y="236"/>
                      <a:pt x="1934" y="236"/>
                    </a:cubicBezTo>
                    <a:cubicBezTo>
                      <a:pt x="1931" y="236"/>
                      <a:pt x="1931" y="229"/>
                      <a:pt x="1946" y="214"/>
                    </a:cubicBezTo>
                    <a:close/>
                    <a:moveTo>
                      <a:pt x="1286" y="170"/>
                    </a:moveTo>
                    <a:cubicBezTo>
                      <a:pt x="1291" y="170"/>
                      <a:pt x="1297" y="173"/>
                      <a:pt x="1307" y="183"/>
                    </a:cubicBezTo>
                    <a:lnTo>
                      <a:pt x="1307" y="214"/>
                    </a:lnTo>
                    <a:cubicBezTo>
                      <a:pt x="1307" y="235"/>
                      <a:pt x="1292" y="257"/>
                      <a:pt x="1283" y="257"/>
                    </a:cubicBezTo>
                    <a:cubicBezTo>
                      <a:pt x="1280" y="257"/>
                      <a:pt x="1277" y="253"/>
                      <a:pt x="1277" y="244"/>
                    </a:cubicBezTo>
                    <a:cubicBezTo>
                      <a:pt x="1277" y="244"/>
                      <a:pt x="1277" y="214"/>
                      <a:pt x="1277" y="183"/>
                    </a:cubicBezTo>
                    <a:cubicBezTo>
                      <a:pt x="1277" y="183"/>
                      <a:pt x="1277" y="170"/>
                      <a:pt x="1286" y="170"/>
                    </a:cubicBezTo>
                    <a:close/>
                    <a:moveTo>
                      <a:pt x="1037" y="358"/>
                    </a:moveTo>
                    <a:cubicBezTo>
                      <a:pt x="1044" y="358"/>
                      <a:pt x="1064" y="407"/>
                      <a:pt x="1064" y="457"/>
                    </a:cubicBezTo>
                    <a:cubicBezTo>
                      <a:pt x="1034" y="457"/>
                      <a:pt x="1034" y="457"/>
                      <a:pt x="1034" y="426"/>
                    </a:cubicBezTo>
                    <a:cubicBezTo>
                      <a:pt x="1034" y="396"/>
                      <a:pt x="1003" y="366"/>
                      <a:pt x="1034" y="366"/>
                    </a:cubicBezTo>
                    <a:cubicBezTo>
                      <a:pt x="1034" y="360"/>
                      <a:pt x="1035" y="358"/>
                      <a:pt x="1037" y="358"/>
                    </a:cubicBezTo>
                    <a:close/>
                    <a:moveTo>
                      <a:pt x="2098" y="396"/>
                    </a:moveTo>
                    <a:lnTo>
                      <a:pt x="2098" y="426"/>
                    </a:lnTo>
                    <a:cubicBezTo>
                      <a:pt x="2098" y="457"/>
                      <a:pt x="2067" y="457"/>
                      <a:pt x="2067" y="457"/>
                    </a:cubicBezTo>
                    <a:cubicBezTo>
                      <a:pt x="2067" y="457"/>
                      <a:pt x="2067" y="457"/>
                      <a:pt x="2067" y="426"/>
                    </a:cubicBezTo>
                    <a:cubicBezTo>
                      <a:pt x="2067" y="426"/>
                      <a:pt x="2098" y="396"/>
                      <a:pt x="2098" y="396"/>
                    </a:cubicBezTo>
                    <a:close/>
                    <a:moveTo>
                      <a:pt x="2888" y="578"/>
                    </a:moveTo>
                    <a:lnTo>
                      <a:pt x="2888" y="609"/>
                    </a:lnTo>
                    <a:cubicBezTo>
                      <a:pt x="2888" y="609"/>
                      <a:pt x="2858" y="639"/>
                      <a:pt x="2858" y="639"/>
                    </a:cubicBezTo>
                    <a:lnTo>
                      <a:pt x="2827" y="639"/>
                    </a:lnTo>
                    <a:cubicBezTo>
                      <a:pt x="2858" y="609"/>
                      <a:pt x="2888" y="578"/>
                      <a:pt x="2888" y="578"/>
                    </a:cubicBezTo>
                    <a:close/>
                    <a:moveTo>
                      <a:pt x="3101" y="882"/>
                    </a:moveTo>
                    <a:cubicBezTo>
                      <a:pt x="3131" y="882"/>
                      <a:pt x="3162" y="882"/>
                      <a:pt x="3162" y="913"/>
                    </a:cubicBezTo>
                    <a:lnTo>
                      <a:pt x="3101" y="913"/>
                    </a:lnTo>
                    <a:cubicBezTo>
                      <a:pt x="3070" y="913"/>
                      <a:pt x="3070" y="913"/>
                      <a:pt x="3101" y="882"/>
                    </a:cubicBezTo>
                    <a:close/>
                    <a:moveTo>
                      <a:pt x="3181" y="1437"/>
                    </a:moveTo>
                    <a:cubicBezTo>
                      <a:pt x="3184" y="1437"/>
                      <a:pt x="3192" y="1445"/>
                      <a:pt x="3192" y="1460"/>
                    </a:cubicBezTo>
                    <a:cubicBezTo>
                      <a:pt x="3177" y="1445"/>
                      <a:pt x="3177" y="1437"/>
                      <a:pt x="3181" y="1437"/>
                    </a:cubicBezTo>
                    <a:close/>
                    <a:moveTo>
                      <a:pt x="3010" y="1612"/>
                    </a:moveTo>
                    <a:lnTo>
                      <a:pt x="3010" y="1642"/>
                    </a:lnTo>
                    <a:cubicBezTo>
                      <a:pt x="2979" y="1642"/>
                      <a:pt x="2949" y="1612"/>
                      <a:pt x="2949" y="1612"/>
                    </a:cubicBezTo>
                    <a:close/>
                    <a:moveTo>
                      <a:pt x="335" y="1612"/>
                    </a:moveTo>
                    <a:lnTo>
                      <a:pt x="335" y="1612"/>
                    </a:lnTo>
                    <a:cubicBezTo>
                      <a:pt x="265" y="1629"/>
                      <a:pt x="245" y="1647"/>
                      <a:pt x="259" y="1647"/>
                    </a:cubicBezTo>
                    <a:cubicBezTo>
                      <a:pt x="269" y="1647"/>
                      <a:pt x="296" y="1638"/>
                      <a:pt x="335" y="1612"/>
                    </a:cubicBezTo>
                    <a:close/>
                    <a:moveTo>
                      <a:pt x="517" y="1673"/>
                    </a:moveTo>
                    <a:cubicBezTo>
                      <a:pt x="517" y="1703"/>
                      <a:pt x="517" y="1703"/>
                      <a:pt x="487" y="1703"/>
                    </a:cubicBezTo>
                    <a:cubicBezTo>
                      <a:pt x="487" y="1703"/>
                      <a:pt x="473" y="1717"/>
                      <a:pt x="464" y="1717"/>
                    </a:cubicBezTo>
                    <a:cubicBezTo>
                      <a:pt x="460" y="1717"/>
                      <a:pt x="456" y="1713"/>
                      <a:pt x="456" y="1703"/>
                    </a:cubicBezTo>
                    <a:lnTo>
                      <a:pt x="487" y="1673"/>
                    </a:lnTo>
                    <a:close/>
                    <a:moveTo>
                      <a:pt x="700" y="1703"/>
                    </a:moveTo>
                    <a:cubicBezTo>
                      <a:pt x="682" y="1720"/>
                      <a:pt x="669" y="1733"/>
                      <a:pt x="669" y="1733"/>
                    </a:cubicBezTo>
                    <a:cubicBezTo>
                      <a:pt x="669" y="1733"/>
                      <a:pt x="669" y="1703"/>
                      <a:pt x="700" y="1703"/>
                    </a:cubicBezTo>
                    <a:close/>
                    <a:moveTo>
                      <a:pt x="578" y="1764"/>
                    </a:moveTo>
                    <a:cubicBezTo>
                      <a:pt x="578" y="1764"/>
                      <a:pt x="578" y="1794"/>
                      <a:pt x="578" y="1794"/>
                    </a:cubicBezTo>
                    <a:lnTo>
                      <a:pt x="548" y="1794"/>
                    </a:lnTo>
                    <a:cubicBezTo>
                      <a:pt x="539" y="1802"/>
                      <a:pt x="528" y="1813"/>
                      <a:pt x="517" y="1825"/>
                    </a:cubicBezTo>
                    <a:cubicBezTo>
                      <a:pt x="517" y="1825"/>
                      <a:pt x="487" y="1855"/>
                      <a:pt x="487" y="1855"/>
                    </a:cubicBezTo>
                    <a:cubicBezTo>
                      <a:pt x="456" y="1855"/>
                      <a:pt x="487" y="1825"/>
                      <a:pt x="517" y="1794"/>
                    </a:cubicBezTo>
                    <a:cubicBezTo>
                      <a:pt x="578" y="1764"/>
                      <a:pt x="578" y="1764"/>
                      <a:pt x="578" y="1764"/>
                    </a:cubicBezTo>
                    <a:close/>
                    <a:moveTo>
                      <a:pt x="3131" y="1825"/>
                    </a:moveTo>
                    <a:cubicBezTo>
                      <a:pt x="3162" y="1825"/>
                      <a:pt x="3192" y="1855"/>
                      <a:pt x="3192" y="1855"/>
                    </a:cubicBezTo>
                    <a:cubicBezTo>
                      <a:pt x="3192" y="1855"/>
                      <a:pt x="3131" y="1825"/>
                      <a:pt x="3101" y="1825"/>
                    </a:cubicBezTo>
                    <a:close/>
                    <a:moveTo>
                      <a:pt x="61" y="1916"/>
                    </a:moveTo>
                    <a:lnTo>
                      <a:pt x="67" y="1922"/>
                    </a:lnTo>
                    <a:lnTo>
                      <a:pt x="67" y="1922"/>
                    </a:lnTo>
                    <a:cubicBezTo>
                      <a:pt x="71" y="1918"/>
                      <a:pt x="70" y="1916"/>
                      <a:pt x="61" y="1916"/>
                    </a:cubicBezTo>
                    <a:close/>
                    <a:moveTo>
                      <a:pt x="67" y="1922"/>
                    </a:moveTo>
                    <a:cubicBezTo>
                      <a:pt x="59" y="1931"/>
                      <a:pt x="22" y="1946"/>
                      <a:pt x="0" y="1946"/>
                    </a:cubicBezTo>
                    <a:lnTo>
                      <a:pt x="31" y="1946"/>
                    </a:lnTo>
                    <a:cubicBezTo>
                      <a:pt x="31" y="1956"/>
                      <a:pt x="34" y="1960"/>
                      <a:pt x="40" y="1960"/>
                    </a:cubicBezTo>
                    <a:cubicBezTo>
                      <a:pt x="51" y="1960"/>
                      <a:pt x="71" y="1946"/>
                      <a:pt x="92" y="1946"/>
                    </a:cubicBezTo>
                    <a:lnTo>
                      <a:pt x="67" y="1922"/>
                    </a:lnTo>
                    <a:close/>
                    <a:moveTo>
                      <a:pt x="456" y="2007"/>
                    </a:moveTo>
                    <a:cubicBezTo>
                      <a:pt x="436" y="2007"/>
                      <a:pt x="429" y="2020"/>
                      <a:pt x="436" y="2020"/>
                    </a:cubicBezTo>
                    <a:cubicBezTo>
                      <a:pt x="439" y="2020"/>
                      <a:pt x="446" y="2017"/>
                      <a:pt x="456" y="2007"/>
                    </a:cubicBezTo>
                    <a:close/>
                    <a:moveTo>
                      <a:pt x="2706" y="2037"/>
                    </a:moveTo>
                    <a:lnTo>
                      <a:pt x="2706" y="2037"/>
                    </a:lnTo>
                    <a:cubicBezTo>
                      <a:pt x="2736" y="2053"/>
                      <a:pt x="2744" y="2060"/>
                      <a:pt x="2740" y="2060"/>
                    </a:cubicBezTo>
                    <a:cubicBezTo>
                      <a:pt x="2736" y="2060"/>
                      <a:pt x="2721" y="2053"/>
                      <a:pt x="2706" y="2037"/>
                    </a:cubicBezTo>
                    <a:close/>
                    <a:moveTo>
                      <a:pt x="3040" y="2037"/>
                    </a:moveTo>
                    <a:cubicBezTo>
                      <a:pt x="3040" y="2037"/>
                      <a:pt x="3101" y="2068"/>
                      <a:pt x="3070" y="2068"/>
                    </a:cubicBezTo>
                    <a:lnTo>
                      <a:pt x="3040" y="2068"/>
                    </a:lnTo>
                    <a:lnTo>
                      <a:pt x="3040" y="2037"/>
                    </a:lnTo>
                    <a:close/>
                    <a:moveTo>
                      <a:pt x="2159" y="2098"/>
                    </a:moveTo>
                    <a:cubicBezTo>
                      <a:pt x="2159" y="2098"/>
                      <a:pt x="2159" y="2098"/>
                      <a:pt x="2159" y="2129"/>
                    </a:cubicBezTo>
                    <a:lnTo>
                      <a:pt x="2189" y="2129"/>
                    </a:lnTo>
                    <a:cubicBezTo>
                      <a:pt x="2159" y="2098"/>
                      <a:pt x="2159" y="2098"/>
                      <a:pt x="2159" y="2098"/>
                    </a:cubicBezTo>
                    <a:close/>
                    <a:moveTo>
                      <a:pt x="609" y="2189"/>
                    </a:moveTo>
                    <a:cubicBezTo>
                      <a:pt x="601" y="2189"/>
                      <a:pt x="599" y="2189"/>
                      <a:pt x="608" y="2189"/>
                    </a:cubicBezTo>
                    <a:cubicBezTo>
                      <a:pt x="609" y="2189"/>
                      <a:pt x="609" y="2189"/>
                      <a:pt x="609" y="2189"/>
                    </a:cubicBezTo>
                    <a:close/>
                    <a:moveTo>
                      <a:pt x="2402" y="2250"/>
                    </a:moveTo>
                    <a:cubicBezTo>
                      <a:pt x="2432" y="2281"/>
                      <a:pt x="2432" y="2281"/>
                      <a:pt x="2402" y="2281"/>
                    </a:cubicBezTo>
                    <a:cubicBezTo>
                      <a:pt x="2402" y="2265"/>
                      <a:pt x="2402" y="2258"/>
                      <a:pt x="2402" y="2250"/>
                    </a:cubicBezTo>
                    <a:close/>
                    <a:moveTo>
                      <a:pt x="1794" y="2281"/>
                    </a:moveTo>
                    <a:cubicBezTo>
                      <a:pt x="1794" y="2311"/>
                      <a:pt x="1763" y="2341"/>
                      <a:pt x="1763" y="2341"/>
                    </a:cubicBezTo>
                    <a:cubicBezTo>
                      <a:pt x="1763" y="2360"/>
                      <a:pt x="1763" y="2367"/>
                      <a:pt x="1764" y="2367"/>
                    </a:cubicBezTo>
                    <a:cubicBezTo>
                      <a:pt x="1766" y="2367"/>
                      <a:pt x="1773" y="2332"/>
                      <a:pt x="1794" y="2311"/>
                    </a:cubicBezTo>
                    <a:cubicBezTo>
                      <a:pt x="1794" y="2281"/>
                      <a:pt x="1794" y="2281"/>
                      <a:pt x="1794" y="2281"/>
                    </a:cubicBezTo>
                    <a:close/>
                    <a:moveTo>
                      <a:pt x="894" y="2328"/>
                    </a:moveTo>
                    <a:cubicBezTo>
                      <a:pt x="892" y="2328"/>
                      <a:pt x="872" y="2341"/>
                      <a:pt x="851" y="2341"/>
                    </a:cubicBezTo>
                    <a:cubicBezTo>
                      <a:pt x="821" y="2372"/>
                      <a:pt x="851" y="2372"/>
                      <a:pt x="851" y="2402"/>
                    </a:cubicBezTo>
                    <a:cubicBezTo>
                      <a:pt x="851" y="2402"/>
                      <a:pt x="882" y="2372"/>
                      <a:pt x="882" y="2372"/>
                    </a:cubicBezTo>
                    <a:cubicBezTo>
                      <a:pt x="912" y="2372"/>
                      <a:pt x="912" y="2341"/>
                      <a:pt x="882" y="2341"/>
                    </a:cubicBezTo>
                    <a:cubicBezTo>
                      <a:pt x="892" y="2331"/>
                      <a:pt x="895" y="2328"/>
                      <a:pt x="894" y="2328"/>
                    </a:cubicBezTo>
                    <a:close/>
                    <a:moveTo>
                      <a:pt x="1368" y="2341"/>
                    </a:moveTo>
                    <a:lnTo>
                      <a:pt x="1368" y="2372"/>
                    </a:lnTo>
                    <a:lnTo>
                      <a:pt x="1338" y="2402"/>
                    </a:lnTo>
                    <a:lnTo>
                      <a:pt x="1338" y="2372"/>
                    </a:lnTo>
                    <a:cubicBezTo>
                      <a:pt x="1338" y="2341"/>
                      <a:pt x="1368" y="2341"/>
                      <a:pt x="1368" y="2341"/>
                    </a:cubicBezTo>
                    <a:close/>
                    <a:moveTo>
                      <a:pt x="2591" y="2389"/>
                    </a:moveTo>
                    <a:cubicBezTo>
                      <a:pt x="2598" y="2389"/>
                      <a:pt x="2604" y="2402"/>
                      <a:pt x="2584" y="2402"/>
                    </a:cubicBezTo>
                    <a:cubicBezTo>
                      <a:pt x="2584" y="2392"/>
                      <a:pt x="2587" y="2389"/>
                      <a:pt x="2591" y="2389"/>
                    </a:cubicBezTo>
                    <a:close/>
                    <a:moveTo>
                      <a:pt x="2523" y="2372"/>
                    </a:moveTo>
                    <a:cubicBezTo>
                      <a:pt x="2554" y="2402"/>
                      <a:pt x="2554" y="2432"/>
                      <a:pt x="2554" y="2432"/>
                    </a:cubicBezTo>
                    <a:lnTo>
                      <a:pt x="2523" y="2402"/>
                    </a:lnTo>
                    <a:lnTo>
                      <a:pt x="2523" y="2372"/>
                    </a:lnTo>
                    <a:close/>
                    <a:moveTo>
                      <a:pt x="2452" y="2382"/>
                    </a:moveTo>
                    <a:cubicBezTo>
                      <a:pt x="2457" y="2382"/>
                      <a:pt x="2475" y="2397"/>
                      <a:pt x="2493" y="2432"/>
                    </a:cubicBezTo>
                    <a:cubicBezTo>
                      <a:pt x="2493" y="2463"/>
                      <a:pt x="2493" y="2463"/>
                      <a:pt x="2493" y="2463"/>
                    </a:cubicBezTo>
                    <a:cubicBezTo>
                      <a:pt x="2493" y="2463"/>
                      <a:pt x="2462" y="2432"/>
                      <a:pt x="2462" y="2402"/>
                    </a:cubicBezTo>
                    <a:cubicBezTo>
                      <a:pt x="2450" y="2390"/>
                      <a:pt x="2448" y="2382"/>
                      <a:pt x="2452" y="2382"/>
                    </a:cubicBezTo>
                    <a:close/>
                    <a:moveTo>
                      <a:pt x="1603" y="2382"/>
                    </a:moveTo>
                    <a:cubicBezTo>
                      <a:pt x="1606" y="2382"/>
                      <a:pt x="1599" y="2397"/>
                      <a:pt x="1581" y="2432"/>
                    </a:cubicBezTo>
                    <a:cubicBezTo>
                      <a:pt x="1581" y="2463"/>
                      <a:pt x="1551" y="2493"/>
                      <a:pt x="1551" y="2493"/>
                    </a:cubicBezTo>
                    <a:cubicBezTo>
                      <a:pt x="1551" y="2493"/>
                      <a:pt x="1581" y="2463"/>
                      <a:pt x="1581" y="2402"/>
                    </a:cubicBezTo>
                    <a:cubicBezTo>
                      <a:pt x="1594" y="2390"/>
                      <a:pt x="1601" y="2382"/>
                      <a:pt x="1603" y="2382"/>
                    </a:cubicBezTo>
                    <a:close/>
                    <a:moveTo>
                      <a:pt x="1976" y="2463"/>
                    </a:moveTo>
                    <a:cubicBezTo>
                      <a:pt x="2007" y="2463"/>
                      <a:pt x="2007" y="2463"/>
                      <a:pt x="2007" y="2493"/>
                    </a:cubicBezTo>
                    <a:lnTo>
                      <a:pt x="1976" y="2493"/>
                    </a:lnTo>
                    <a:lnTo>
                      <a:pt x="1976" y="2463"/>
                    </a:lnTo>
                    <a:close/>
                    <a:moveTo>
                      <a:pt x="1915" y="2463"/>
                    </a:moveTo>
                    <a:cubicBezTo>
                      <a:pt x="1915" y="2475"/>
                      <a:pt x="1915" y="2496"/>
                      <a:pt x="1915" y="2524"/>
                    </a:cubicBezTo>
                    <a:lnTo>
                      <a:pt x="1885" y="2524"/>
                    </a:lnTo>
                    <a:cubicBezTo>
                      <a:pt x="1885" y="2493"/>
                      <a:pt x="1885" y="2463"/>
                      <a:pt x="1915" y="2463"/>
                    </a:cubicBezTo>
                    <a:close/>
                    <a:moveTo>
                      <a:pt x="1388" y="2421"/>
                    </a:moveTo>
                    <a:cubicBezTo>
                      <a:pt x="1389" y="2421"/>
                      <a:pt x="1382" y="2436"/>
                      <a:pt x="1368" y="2463"/>
                    </a:cubicBezTo>
                    <a:cubicBezTo>
                      <a:pt x="1368" y="2493"/>
                      <a:pt x="1338" y="2524"/>
                      <a:pt x="1307" y="2554"/>
                    </a:cubicBezTo>
                    <a:cubicBezTo>
                      <a:pt x="1307" y="2554"/>
                      <a:pt x="1307" y="2524"/>
                      <a:pt x="1338" y="2493"/>
                    </a:cubicBezTo>
                    <a:cubicBezTo>
                      <a:pt x="1371" y="2443"/>
                      <a:pt x="1386" y="2421"/>
                      <a:pt x="1388" y="2421"/>
                    </a:cubicBezTo>
                    <a:close/>
                    <a:moveTo>
                      <a:pt x="2341" y="2524"/>
                    </a:moveTo>
                    <a:cubicBezTo>
                      <a:pt x="2341" y="2535"/>
                      <a:pt x="2341" y="2554"/>
                      <a:pt x="2341" y="2554"/>
                    </a:cubicBezTo>
                    <a:cubicBezTo>
                      <a:pt x="2310" y="2524"/>
                      <a:pt x="2310" y="2524"/>
                      <a:pt x="2341" y="2524"/>
                    </a:cubicBezTo>
                    <a:close/>
                    <a:moveTo>
                      <a:pt x="1642" y="2554"/>
                    </a:moveTo>
                    <a:cubicBezTo>
                      <a:pt x="1642" y="2584"/>
                      <a:pt x="1642" y="2615"/>
                      <a:pt x="1642" y="2615"/>
                    </a:cubicBezTo>
                    <a:lnTo>
                      <a:pt x="1611" y="2615"/>
                    </a:lnTo>
                    <a:cubicBezTo>
                      <a:pt x="1611" y="2584"/>
                      <a:pt x="1642" y="2554"/>
                      <a:pt x="1642" y="2554"/>
                    </a:cubicBezTo>
                    <a:close/>
                    <a:moveTo>
                      <a:pt x="2159" y="2554"/>
                    </a:moveTo>
                    <a:cubicBezTo>
                      <a:pt x="2159" y="2554"/>
                      <a:pt x="2189" y="2554"/>
                      <a:pt x="2189" y="2584"/>
                    </a:cubicBezTo>
                    <a:cubicBezTo>
                      <a:pt x="2189" y="2584"/>
                      <a:pt x="2189" y="2615"/>
                      <a:pt x="2189" y="2615"/>
                    </a:cubicBezTo>
                    <a:cubicBezTo>
                      <a:pt x="2159" y="2615"/>
                      <a:pt x="2159" y="2584"/>
                      <a:pt x="2159" y="2584"/>
                    </a:cubicBezTo>
                    <a:cubicBezTo>
                      <a:pt x="2128" y="2554"/>
                      <a:pt x="2159" y="2554"/>
                      <a:pt x="2159" y="2554"/>
                    </a:cubicBezTo>
                    <a:close/>
                    <a:moveTo>
                      <a:pt x="1824" y="2676"/>
                    </a:moveTo>
                    <a:lnTo>
                      <a:pt x="1824" y="2706"/>
                    </a:lnTo>
                    <a:cubicBezTo>
                      <a:pt x="1794" y="2706"/>
                      <a:pt x="1824" y="2676"/>
                      <a:pt x="1824" y="2676"/>
                    </a:cubicBezTo>
                    <a:close/>
                    <a:moveTo>
                      <a:pt x="1672" y="1"/>
                    </a:moveTo>
                    <a:cubicBezTo>
                      <a:pt x="1642" y="1"/>
                      <a:pt x="1642" y="62"/>
                      <a:pt x="1642" y="62"/>
                    </a:cubicBezTo>
                    <a:cubicBezTo>
                      <a:pt x="1642" y="62"/>
                      <a:pt x="1399" y="62"/>
                      <a:pt x="1368" y="92"/>
                    </a:cubicBezTo>
                    <a:cubicBezTo>
                      <a:pt x="1353" y="77"/>
                      <a:pt x="1338" y="69"/>
                      <a:pt x="1330" y="69"/>
                    </a:cubicBezTo>
                    <a:cubicBezTo>
                      <a:pt x="1323" y="69"/>
                      <a:pt x="1323" y="77"/>
                      <a:pt x="1338" y="92"/>
                    </a:cubicBezTo>
                    <a:cubicBezTo>
                      <a:pt x="1338" y="122"/>
                      <a:pt x="1277" y="122"/>
                      <a:pt x="1216" y="122"/>
                    </a:cubicBezTo>
                    <a:cubicBezTo>
                      <a:pt x="1155" y="153"/>
                      <a:pt x="1095" y="153"/>
                      <a:pt x="1125" y="183"/>
                    </a:cubicBezTo>
                    <a:cubicBezTo>
                      <a:pt x="1125" y="183"/>
                      <a:pt x="1095" y="214"/>
                      <a:pt x="1095" y="214"/>
                    </a:cubicBezTo>
                    <a:cubicBezTo>
                      <a:pt x="1064" y="214"/>
                      <a:pt x="1064" y="244"/>
                      <a:pt x="1064" y="244"/>
                    </a:cubicBezTo>
                    <a:cubicBezTo>
                      <a:pt x="1064" y="259"/>
                      <a:pt x="1057" y="267"/>
                      <a:pt x="1049" y="267"/>
                    </a:cubicBezTo>
                    <a:cubicBezTo>
                      <a:pt x="1041" y="267"/>
                      <a:pt x="1034" y="259"/>
                      <a:pt x="1034" y="244"/>
                    </a:cubicBezTo>
                    <a:cubicBezTo>
                      <a:pt x="1034" y="214"/>
                      <a:pt x="1034" y="183"/>
                      <a:pt x="1003" y="183"/>
                    </a:cubicBezTo>
                    <a:cubicBezTo>
                      <a:pt x="1003" y="183"/>
                      <a:pt x="1003" y="214"/>
                      <a:pt x="1003" y="244"/>
                    </a:cubicBezTo>
                    <a:cubicBezTo>
                      <a:pt x="1034" y="274"/>
                      <a:pt x="1034" y="305"/>
                      <a:pt x="1034" y="305"/>
                    </a:cubicBezTo>
                    <a:cubicBezTo>
                      <a:pt x="1003" y="305"/>
                      <a:pt x="1003" y="305"/>
                      <a:pt x="1003" y="274"/>
                    </a:cubicBezTo>
                    <a:cubicBezTo>
                      <a:pt x="973" y="244"/>
                      <a:pt x="973" y="214"/>
                      <a:pt x="973" y="214"/>
                    </a:cubicBezTo>
                    <a:cubicBezTo>
                      <a:pt x="973" y="244"/>
                      <a:pt x="973" y="244"/>
                      <a:pt x="973" y="244"/>
                    </a:cubicBezTo>
                    <a:cubicBezTo>
                      <a:pt x="973" y="244"/>
                      <a:pt x="973" y="244"/>
                      <a:pt x="943" y="183"/>
                    </a:cubicBezTo>
                    <a:cubicBezTo>
                      <a:pt x="927" y="153"/>
                      <a:pt x="912" y="138"/>
                      <a:pt x="905" y="138"/>
                    </a:cubicBezTo>
                    <a:cubicBezTo>
                      <a:pt x="897" y="138"/>
                      <a:pt x="897" y="153"/>
                      <a:pt x="912" y="183"/>
                    </a:cubicBezTo>
                    <a:lnTo>
                      <a:pt x="912" y="244"/>
                    </a:lnTo>
                    <a:cubicBezTo>
                      <a:pt x="893" y="225"/>
                      <a:pt x="883" y="218"/>
                      <a:pt x="878" y="218"/>
                    </a:cubicBezTo>
                    <a:cubicBezTo>
                      <a:pt x="867" y="218"/>
                      <a:pt x="882" y="253"/>
                      <a:pt x="882" y="274"/>
                    </a:cubicBezTo>
                    <a:cubicBezTo>
                      <a:pt x="870" y="251"/>
                      <a:pt x="863" y="241"/>
                      <a:pt x="859" y="241"/>
                    </a:cubicBezTo>
                    <a:cubicBezTo>
                      <a:pt x="851" y="241"/>
                      <a:pt x="851" y="267"/>
                      <a:pt x="851" y="305"/>
                    </a:cubicBezTo>
                    <a:cubicBezTo>
                      <a:pt x="836" y="290"/>
                      <a:pt x="829" y="282"/>
                      <a:pt x="821" y="282"/>
                    </a:cubicBezTo>
                    <a:cubicBezTo>
                      <a:pt x="813" y="282"/>
                      <a:pt x="806" y="290"/>
                      <a:pt x="791" y="305"/>
                    </a:cubicBezTo>
                    <a:cubicBezTo>
                      <a:pt x="791" y="335"/>
                      <a:pt x="730" y="366"/>
                      <a:pt x="669" y="426"/>
                    </a:cubicBezTo>
                    <a:cubicBezTo>
                      <a:pt x="608" y="487"/>
                      <a:pt x="578" y="518"/>
                      <a:pt x="608" y="548"/>
                    </a:cubicBezTo>
                    <a:lnTo>
                      <a:pt x="548" y="548"/>
                    </a:lnTo>
                    <a:cubicBezTo>
                      <a:pt x="555" y="556"/>
                      <a:pt x="565" y="566"/>
                      <a:pt x="578" y="578"/>
                    </a:cubicBezTo>
                    <a:cubicBezTo>
                      <a:pt x="578" y="594"/>
                      <a:pt x="586" y="601"/>
                      <a:pt x="586" y="601"/>
                    </a:cubicBezTo>
                    <a:cubicBezTo>
                      <a:pt x="586" y="601"/>
                      <a:pt x="578" y="594"/>
                      <a:pt x="548" y="578"/>
                    </a:cubicBezTo>
                    <a:cubicBezTo>
                      <a:pt x="548" y="569"/>
                      <a:pt x="545" y="566"/>
                      <a:pt x="540" y="566"/>
                    </a:cubicBezTo>
                    <a:cubicBezTo>
                      <a:pt x="530" y="566"/>
                      <a:pt x="508" y="587"/>
                      <a:pt x="487" y="609"/>
                    </a:cubicBezTo>
                    <a:cubicBezTo>
                      <a:pt x="487" y="639"/>
                      <a:pt x="456" y="670"/>
                      <a:pt x="487" y="670"/>
                    </a:cubicBezTo>
                    <a:cubicBezTo>
                      <a:pt x="487" y="700"/>
                      <a:pt x="487" y="700"/>
                      <a:pt x="487" y="700"/>
                    </a:cubicBezTo>
                    <a:cubicBezTo>
                      <a:pt x="464" y="677"/>
                      <a:pt x="440" y="667"/>
                      <a:pt x="422" y="667"/>
                    </a:cubicBezTo>
                    <a:cubicBezTo>
                      <a:pt x="393" y="667"/>
                      <a:pt x="377" y="693"/>
                      <a:pt x="396" y="730"/>
                    </a:cubicBezTo>
                    <a:lnTo>
                      <a:pt x="365" y="730"/>
                    </a:lnTo>
                    <a:cubicBezTo>
                      <a:pt x="365" y="730"/>
                      <a:pt x="365" y="730"/>
                      <a:pt x="365" y="791"/>
                    </a:cubicBezTo>
                    <a:lnTo>
                      <a:pt x="335" y="852"/>
                    </a:lnTo>
                    <a:cubicBezTo>
                      <a:pt x="335" y="852"/>
                      <a:pt x="365" y="882"/>
                      <a:pt x="365" y="882"/>
                    </a:cubicBezTo>
                    <a:cubicBezTo>
                      <a:pt x="365" y="913"/>
                      <a:pt x="365" y="913"/>
                      <a:pt x="365" y="913"/>
                    </a:cubicBezTo>
                    <a:cubicBezTo>
                      <a:pt x="360" y="907"/>
                      <a:pt x="354" y="905"/>
                      <a:pt x="348" y="905"/>
                    </a:cubicBezTo>
                    <a:cubicBezTo>
                      <a:pt x="324" y="905"/>
                      <a:pt x="299" y="954"/>
                      <a:pt x="274" y="1004"/>
                    </a:cubicBezTo>
                    <a:cubicBezTo>
                      <a:pt x="244" y="1065"/>
                      <a:pt x="244" y="1125"/>
                      <a:pt x="213" y="1125"/>
                    </a:cubicBezTo>
                    <a:cubicBezTo>
                      <a:pt x="213" y="1125"/>
                      <a:pt x="213" y="1156"/>
                      <a:pt x="244" y="1156"/>
                    </a:cubicBezTo>
                    <a:cubicBezTo>
                      <a:pt x="304" y="1186"/>
                      <a:pt x="304" y="1186"/>
                      <a:pt x="274" y="1186"/>
                    </a:cubicBezTo>
                    <a:cubicBezTo>
                      <a:pt x="183" y="1186"/>
                      <a:pt x="183" y="1247"/>
                      <a:pt x="244" y="1247"/>
                    </a:cubicBezTo>
                    <a:lnTo>
                      <a:pt x="213" y="1247"/>
                    </a:lnTo>
                    <a:cubicBezTo>
                      <a:pt x="152" y="1247"/>
                      <a:pt x="183" y="1277"/>
                      <a:pt x="244" y="1308"/>
                    </a:cubicBezTo>
                    <a:cubicBezTo>
                      <a:pt x="213" y="1308"/>
                      <a:pt x="183" y="1308"/>
                      <a:pt x="213" y="1338"/>
                    </a:cubicBezTo>
                    <a:lnTo>
                      <a:pt x="92" y="1338"/>
                    </a:lnTo>
                    <a:cubicBezTo>
                      <a:pt x="92" y="1369"/>
                      <a:pt x="122" y="1369"/>
                      <a:pt x="152" y="1369"/>
                    </a:cubicBezTo>
                    <a:cubicBezTo>
                      <a:pt x="152" y="1369"/>
                      <a:pt x="152" y="1399"/>
                      <a:pt x="183" y="1399"/>
                    </a:cubicBezTo>
                    <a:lnTo>
                      <a:pt x="213" y="1399"/>
                    </a:lnTo>
                    <a:cubicBezTo>
                      <a:pt x="193" y="1399"/>
                      <a:pt x="200" y="1413"/>
                      <a:pt x="215" y="1413"/>
                    </a:cubicBezTo>
                    <a:cubicBezTo>
                      <a:pt x="223" y="1413"/>
                      <a:pt x="233" y="1409"/>
                      <a:pt x="244" y="1399"/>
                    </a:cubicBezTo>
                    <a:cubicBezTo>
                      <a:pt x="274" y="1399"/>
                      <a:pt x="304" y="1399"/>
                      <a:pt x="304" y="1429"/>
                    </a:cubicBezTo>
                    <a:cubicBezTo>
                      <a:pt x="304" y="1429"/>
                      <a:pt x="365" y="1429"/>
                      <a:pt x="396" y="1399"/>
                    </a:cubicBezTo>
                    <a:lnTo>
                      <a:pt x="517" y="1399"/>
                    </a:lnTo>
                    <a:cubicBezTo>
                      <a:pt x="548" y="1369"/>
                      <a:pt x="578" y="1338"/>
                      <a:pt x="517" y="1338"/>
                    </a:cubicBezTo>
                    <a:cubicBezTo>
                      <a:pt x="517" y="1338"/>
                      <a:pt x="487" y="1338"/>
                      <a:pt x="487" y="1308"/>
                    </a:cubicBezTo>
                    <a:lnTo>
                      <a:pt x="517" y="1308"/>
                    </a:lnTo>
                    <a:cubicBezTo>
                      <a:pt x="548" y="1308"/>
                      <a:pt x="548" y="1277"/>
                      <a:pt x="578" y="1247"/>
                    </a:cubicBezTo>
                    <a:cubicBezTo>
                      <a:pt x="578" y="1217"/>
                      <a:pt x="578" y="1186"/>
                      <a:pt x="608" y="1186"/>
                    </a:cubicBezTo>
                    <a:lnTo>
                      <a:pt x="639" y="1186"/>
                    </a:lnTo>
                    <a:cubicBezTo>
                      <a:pt x="608" y="1156"/>
                      <a:pt x="639" y="1125"/>
                      <a:pt x="639" y="1095"/>
                    </a:cubicBezTo>
                    <a:cubicBezTo>
                      <a:pt x="669" y="1034"/>
                      <a:pt x="700" y="1004"/>
                      <a:pt x="669" y="974"/>
                    </a:cubicBezTo>
                    <a:cubicBezTo>
                      <a:pt x="700" y="974"/>
                      <a:pt x="700" y="974"/>
                      <a:pt x="700" y="943"/>
                    </a:cubicBezTo>
                    <a:cubicBezTo>
                      <a:pt x="700" y="913"/>
                      <a:pt x="700" y="913"/>
                      <a:pt x="700" y="913"/>
                    </a:cubicBezTo>
                    <a:lnTo>
                      <a:pt x="730" y="913"/>
                    </a:lnTo>
                    <a:cubicBezTo>
                      <a:pt x="760" y="913"/>
                      <a:pt x="760" y="882"/>
                      <a:pt x="730" y="882"/>
                    </a:cubicBezTo>
                    <a:cubicBezTo>
                      <a:pt x="730" y="882"/>
                      <a:pt x="760" y="822"/>
                      <a:pt x="791" y="822"/>
                    </a:cubicBezTo>
                    <a:cubicBezTo>
                      <a:pt x="800" y="830"/>
                      <a:pt x="806" y="834"/>
                      <a:pt x="810" y="834"/>
                    </a:cubicBezTo>
                    <a:cubicBezTo>
                      <a:pt x="818" y="834"/>
                      <a:pt x="812" y="813"/>
                      <a:pt x="791" y="791"/>
                    </a:cubicBezTo>
                    <a:cubicBezTo>
                      <a:pt x="760" y="761"/>
                      <a:pt x="730" y="730"/>
                      <a:pt x="760" y="730"/>
                    </a:cubicBezTo>
                    <a:cubicBezTo>
                      <a:pt x="760" y="730"/>
                      <a:pt x="760" y="761"/>
                      <a:pt x="791" y="791"/>
                    </a:cubicBezTo>
                    <a:lnTo>
                      <a:pt x="851" y="791"/>
                    </a:lnTo>
                    <a:cubicBezTo>
                      <a:pt x="821" y="761"/>
                      <a:pt x="851" y="730"/>
                      <a:pt x="882" y="700"/>
                    </a:cubicBezTo>
                    <a:cubicBezTo>
                      <a:pt x="943" y="639"/>
                      <a:pt x="943" y="639"/>
                      <a:pt x="912" y="609"/>
                    </a:cubicBezTo>
                    <a:cubicBezTo>
                      <a:pt x="912" y="594"/>
                      <a:pt x="912" y="586"/>
                      <a:pt x="916" y="586"/>
                    </a:cubicBezTo>
                    <a:cubicBezTo>
                      <a:pt x="920" y="586"/>
                      <a:pt x="927" y="594"/>
                      <a:pt x="943" y="609"/>
                    </a:cubicBezTo>
                    <a:cubicBezTo>
                      <a:pt x="996" y="644"/>
                      <a:pt x="1018" y="659"/>
                      <a:pt x="1027" y="659"/>
                    </a:cubicBezTo>
                    <a:cubicBezTo>
                      <a:pt x="1034" y="659"/>
                      <a:pt x="1034" y="652"/>
                      <a:pt x="1034" y="639"/>
                    </a:cubicBezTo>
                    <a:cubicBezTo>
                      <a:pt x="1034" y="639"/>
                      <a:pt x="1003" y="609"/>
                      <a:pt x="973" y="578"/>
                    </a:cubicBezTo>
                    <a:cubicBezTo>
                      <a:pt x="958" y="548"/>
                      <a:pt x="950" y="533"/>
                      <a:pt x="954" y="533"/>
                    </a:cubicBezTo>
                    <a:cubicBezTo>
                      <a:pt x="958" y="533"/>
                      <a:pt x="973" y="548"/>
                      <a:pt x="1003" y="578"/>
                    </a:cubicBezTo>
                    <a:cubicBezTo>
                      <a:pt x="1011" y="592"/>
                      <a:pt x="1019" y="598"/>
                      <a:pt x="1028" y="598"/>
                    </a:cubicBezTo>
                    <a:cubicBezTo>
                      <a:pt x="1059" y="598"/>
                      <a:pt x="1095" y="534"/>
                      <a:pt x="1095" y="487"/>
                    </a:cubicBezTo>
                    <a:lnTo>
                      <a:pt x="1095" y="518"/>
                    </a:lnTo>
                    <a:cubicBezTo>
                      <a:pt x="1125" y="548"/>
                      <a:pt x="1125" y="548"/>
                      <a:pt x="1155" y="548"/>
                    </a:cubicBezTo>
                    <a:cubicBezTo>
                      <a:pt x="1155" y="502"/>
                      <a:pt x="1163" y="487"/>
                      <a:pt x="1174" y="487"/>
                    </a:cubicBezTo>
                    <a:cubicBezTo>
                      <a:pt x="1186" y="487"/>
                      <a:pt x="1201" y="502"/>
                      <a:pt x="1216" y="518"/>
                    </a:cubicBezTo>
                    <a:cubicBezTo>
                      <a:pt x="1216" y="548"/>
                      <a:pt x="1216" y="548"/>
                      <a:pt x="1247" y="548"/>
                    </a:cubicBezTo>
                    <a:cubicBezTo>
                      <a:pt x="1247" y="522"/>
                      <a:pt x="1252" y="513"/>
                      <a:pt x="1261" y="513"/>
                    </a:cubicBezTo>
                    <a:cubicBezTo>
                      <a:pt x="1272" y="513"/>
                      <a:pt x="1290" y="530"/>
                      <a:pt x="1307" y="548"/>
                    </a:cubicBezTo>
                    <a:cubicBezTo>
                      <a:pt x="1307" y="487"/>
                      <a:pt x="1338" y="487"/>
                      <a:pt x="1338" y="487"/>
                    </a:cubicBezTo>
                    <a:cubicBezTo>
                      <a:pt x="1368" y="487"/>
                      <a:pt x="1368" y="487"/>
                      <a:pt x="1338" y="457"/>
                    </a:cubicBezTo>
                    <a:cubicBezTo>
                      <a:pt x="1338" y="446"/>
                      <a:pt x="1338" y="436"/>
                      <a:pt x="1338" y="426"/>
                    </a:cubicBezTo>
                    <a:cubicBezTo>
                      <a:pt x="1368" y="457"/>
                      <a:pt x="1368" y="457"/>
                      <a:pt x="1399" y="457"/>
                    </a:cubicBezTo>
                    <a:cubicBezTo>
                      <a:pt x="1459" y="457"/>
                      <a:pt x="1459" y="457"/>
                      <a:pt x="1490" y="487"/>
                    </a:cubicBezTo>
                    <a:lnTo>
                      <a:pt x="1490" y="457"/>
                    </a:lnTo>
                    <a:cubicBezTo>
                      <a:pt x="1505" y="472"/>
                      <a:pt x="1520" y="480"/>
                      <a:pt x="1532" y="480"/>
                    </a:cubicBezTo>
                    <a:cubicBezTo>
                      <a:pt x="1543" y="480"/>
                      <a:pt x="1551" y="472"/>
                      <a:pt x="1551" y="457"/>
                    </a:cubicBezTo>
                    <a:lnTo>
                      <a:pt x="1581" y="457"/>
                    </a:lnTo>
                    <a:cubicBezTo>
                      <a:pt x="1581" y="487"/>
                      <a:pt x="1589" y="502"/>
                      <a:pt x="1596" y="502"/>
                    </a:cubicBezTo>
                    <a:cubicBezTo>
                      <a:pt x="1604" y="502"/>
                      <a:pt x="1611" y="487"/>
                      <a:pt x="1611" y="457"/>
                    </a:cubicBezTo>
                    <a:cubicBezTo>
                      <a:pt x="1611" y="487"/>
                      <a:pt x="1611" y="487"/>
                      <a:pt x="1642" y="487"/>
                    </a:cubicBezTo>
                    <a:cubicBezTo>
                      <a:pt x="1642" y="472"/>
                      <a:pt x="1649" y="464"/>
                      <a:pt x="1657" y="464"/>
                    </a:cubicBezTo>
                    <a:cubicBezTo>
                      <a:pt x="1665" y="464"/>
                      <a:pt x="1672" y="472"/>
                      <a:pt x="1672" y="487"/>
                    </a:cubicBezTo>
                    <a:lnTo>
                      <a:pt x="1703" y="487"/>
                    </a:lnTo>
                    <a:cubicBezTo>
                      <a:pt x="1703" y="457"/>
                      <a:pt x="1703" y="457"/>
                      <a:pt x="1733" y="457"/>
                    </a:cubicBezTo>
                    <a:cubicBezTo>
                      <a:pt x="1733" y="457"/>
                      <a:pt x="1733" y="457"/>
                      <a:pt x="1763" y="426"/>
                    </a:cubicBezTo>
                    <a:cubicBezTo>
                      <a:pt x="1763" y="396"/>
                      <a:pt x="1763" y="396"/>
                      <a:pt x="1763" y="396"/>
                    </a:cubicBezTo>
                    <a:cubicBezTo>
                      <a:pt x="1794" y="396"/>
                      <a:pt x="1763" y="426"/>
                      <a:pt x="1763" y="457"/>
                    </a:cubicBezTo>
                    <a:cubicBezTo>
                      <a:pt x="1751" y="469"/>
                      <a:pt x="1749" y="477"/>
                      <a:pt x="1753" y="477"/>
                    </a:cubicBezTo>
                    <a:cubicBezTo>
                      <a:pt x="1758" y="477"/>
                      <a:pt x="1776" y="462"/>
                      <a:pt x="1794" y="426"/>
                    </a:cubicBezTo>
                    <a:lnTo>
                      <a:pt x="1794" y="426"/>
                    </a:lnTo>
                    <a:cubicBezTo>
                      <a:pt x="1794" y="448"/>
                      <a:pt x="1779" y="469"/>
                      <a:pt x="1780" y="469"/>
                    </a:cubicBezTo>
                    <a:cubicBezTo>
                      <a:pt x="1781" y="469"/>
                      <a:pt x="1785" y="466"/>
                      <a:pt x="1794" y="457"/>
                    </a:cubicBezTo>
                    <a:cubicBezTo>
                      <a:pt x="1794" y="457"/>
                      <a:pt x="1801" y="464"/>
                      <a:pt x="1809" y="464"/>
                    </a:cubicBezTo>
                    <a:cubicBezTo>
                      <a:pt x="1817" y="464"/>
                      <a:pt x="1824" y="457"/>
                      <a:pt x="1824" y="426"/>
                    </a:cubicBezTo>
                    <a:lnTo>
                      <a:pt x="1855" y="457"/>
                    </a:lnTo>
                    <a:cubicBezTo>
                      <a:pt x="1855" y="487"/>
                      <a:pt x="1855" y="487"/>
                      <a:pt x="1885" y="487"/>
                    </a:cubicBezTo>
                    <a:cubicBezTo>
                      <a:pt x="1885" y="500"/>
                      <a:pt x="1890" y="507"/>
                      <a:pt x="1896" y="507"/>
                    </a:cubicBezTo>
                    <a:cubicBezTo>
                      <a:pt x="1905" y="507"/>
                      <a:pt x="1915" y="492"/>
                      <a:pt x="1915" y="457"/>
                    </a:cubicBezTo>
                    <a:cubicBezTo>
                      <a:pt x="1915" y="442"/>
                      <a:pt x="1923" y="434"/>
                      <a:pt x="1931" y="434"/>
                    </a:cubicBezTo>
                    <a:cubicBezTo>
                      <a:pt x="1938" y="434"/>
                      <a:pt x="1946" y="442"/>
                      <a:pt x="1946" y="457"/>
                    </a:cubicBezTo>
                    <a:cubicBezTo>
                      <a:pt x="1927" y="494"/>
                      <a:pt x="1931" y="520"/>
                      <a:pt x="1938" y="520"/>
                    </a:cubicBezTo>
                    <a:cubicBezTo>
                      <a:pt x="1941" y="520"/>
                      <a:pt x="1946" y="510"/>
                      <a:pt x="1946" y="487"/>
                    </a:cubicBezTo>
                    <a:cubicBezTo>
                      <a:pt x="1946" y="457"/>
                      <a:pt x="1976" y="457"/>
                      <a:pt x="1976" y="457"/>
                    </a:cubicBezTo>
                    <a:lnTo>
                      <a:pt x="1976" y="457"/>
                    </a:lnTo>
                    <a:cubicBezTo>
                      <a:pt x="1946" y="518"/>
                      <a:pt x="2037" y="518"/>
                      <a:pt x="2128" y="548"/>
                    </a:cubicBezTo>
                    <a:cubicBezTo>
                      <a:pt x="2128" y="548"/>
                      <a:pt x="2159" y="518"/>
                      <a:pt x="2159" y="487"/>
                    </a:cubicBezTo>
                    <a:cubicBezTo>
                      <a:pt x="2159" y="536"/>
                      <a:pt x="2159" y="567"/>
                      <a:pt x="2163" y="567"/>
                    </a:cubicBezTo>
                    <a:cubicBezTo>
                      <a:pt x="2167" y="567"/>
                      <a:pt x="2175" y="544"/>
                      <a:pt x="2189" y="487"/>
                    </a:cubicBezTo>
                    <a:cubicBezTo>
                      <a:pt x="2189" y="523"/>
                      <a:pt x="2189" y="538"/>
                      <a:pt x="2195" y="538"/>
                    </a:cubicBezTo>
                    <a:cubicBezTo>
                      <a:pt x="2199" y="538"/>
                      <a:pt x="2207" y="530"/>
                      <a:pt x="2219" y="518"/>
                    </a:cubicBezTo>
                    <a:cubicBezTo>
                      <a:pt x="2219" y="539"/>
                      <a:pt x="2219" y="561"/>
                      <a:pt x="2219" y="561"/>
                    </a:cubicBezTo>
                    <a:cubicBezTo>
                      <a:pt x="2219" y="565"/>
                      <a:pt x="2219" y="571"/>
                      <a:pt x="2219" y="578"/>
                    </a:cubicBezTo>
                    <a:cubicBezTo>
                      <a:pt x="2219" y="594"/>
                      <a:pt x="2227" y="601"/>
                      <a:pt x="2238" y="601"/>
                    </a:cubicBezTo>
                    <a:cubicBezTo>
                      <a:pt x="2250" y="601"/>
                      <a:pt x="2265" y="594"/>
                      <a:pt x="2280" y="578"/>
                    </a:cubicBezTo>
                    <a:lnTo>
                      <a:pt x="2280" y="578"/>
                    </a:lnTo>
                    <a:cubicBezTo>
                      <a:pt x="2268" y="602"/>
                      <a:pt x="2270" y="611"/>
                      <a:pt x="2278" y="611"/>
                    </a:cubicBezTo>
                    <a:cubicBezTo>
                      <a:pt x="2292" y="611"/>
                      <a:pt x="2322" y="586"/>
                      <a:pt x="2341" y="548"/>
                    </a:cubicBezTo>
                    <a:cubicBezTo>
                      <a:pt x="2356" y="518"/>
                      <a:pt x="2364" y="502"/>
                      <a:pt x="2367" y="502"/>
                    </a:cubicBezTo>
                    <a:cubicBezTo>
                      <a:pt x="2371" y="502"/>
                      <a:pt x="2371" y="518"/>
                      <a:pt x="2371" y="548"/>
                    </a:cubicBezTo>
                    <a:cubicBezTo>
                      <a:pt x="2341" y="578"/>
                      <a:pt x="2371" y="578"/>
                      <a:pt x="2371" y="578"/>
                    </a:cubicBezTo>
                    <a:cubicBezTo>
                      <a:pt x="2371" y="578"/>
                      <a:pt x="2371" y="578"/>
                      <a:pt x="2371" y="609"/>
                    </a:cubicBezTo>
                    <a:cubicBezTo>
                      <a:pt x="2371" y="609"/>
                      <a:pt x="2371" y="609"/>
                      <a:pt x="2402" y="578"/>
                    </a:cubicBezTo>
                    <a:cubicBezTo>
                      <a:pt x="2410" y="570"/>
                      <a:pt x="2418" y="566"/>
                      <a:pt x="2425" y="566"/>
                    </a:cubicBezTo>
                    <a:cubicBezTo>
                      <a:pt x="2444" y="566"/>
                      <a:pt x="2454" y="595"/>
                      <a:pt x="2432" y="639"/>
                    </a:cubicBezTo>
                    <a:lnTo>
                      <a:pt x="2462" y="609"/>
                    </a:lnTo>
                    <a:cubicBezTo>
                      <a:pt x="2478" y="578"/>
                      <a:pt x="2493" y="563"/>
                      <a:pt x="2500" y="563"/>
                    </a:cubicBezTo>
                    <a:cubicBezTo>
                      <a:pt x="2508" y="563"/>
                      <a:pt x="2508" y="578"/>
                      <a:pt x="2493" y="609"/>
                    </a:cubicBezTo>
                    <a:lnTo>
                      <a:pt x="2493" y="639"/>
                    </a:lnTo>
                    <a:cubicBezTo>
                      <a:pt x="2504" y="616"/>
                      <a:pt x="2512" y="606"/>
                      <a:pt x="2514" y="606"/>
                    </a:cubicBezTo>
                    <a:cubicBezTo>
                      <a:pt x="2519" y="606"/>
                      <a:pt x="2512" y="632"/>
                      <a:pt x="2493" y="670"/>
                    </a:cubicBezTo>
                    <a:cubicBezTo>
                      <a:pt x="2514" y="648"/>
                      <a:pt x="2536" y="627"/>
                      <a:pt x="2547" y="627"/>
                    </a:cubicBezTo>
                    <a:cubicBezTo>
                      <a:pt x="2551" y="627"/>
                      <a:pt x="2554" y="630"/>
                      <a:pt x="2554" y="639"/>
                    </a:cubicBezTo>
                    <a:cubicBezTo>
                      <a:pt x="2554" y="639"/>
                      <a:pt x="2554" y="639"/>
                      <a:pt x="2554" y="670"/>
                    </a:cubicBezTo>
                    <a:cubicBezTo>
                      <a:pt x="2532" y="691"/>
                      <a:pt x="2526" y="713"/>
                      <a:pt x="2535" y="713"/>
                    </a:cubicBezTo>
                    <a:cubicBezTo>
                      <a:pt x="2538" y="713"/>
                      <a:pt x="2545" y="709"/>
                      <a:pt x="2554" y="700"/>
                    </a:cubicBezTo>
                    <a:lnTo>
                      <a:pt x="2554" y="700"/>
                    </a:lnTo>
                    <a:cubicBezTo>
                      <a:pt x="2553" y="700"/>
                      <a:pt x="2551" y="703"/>
                      <a:pt x="2523" y="730"/>
                    </a:cubicBezTo>
                    <a:cubicBezTo>
                      <a:pt x="2554" y="730"/>
                      <a:pt x="2554" y="761"/>
                      <a:pt x="2554" y="761"/>
                    </a:cubicBezTo>
                    <a:cubicBezTo>
                      <a:pt x="2569" y="746"/>
                      <a:pt x="2584" y="738"/>
                      <a:pt x="2592" y="738"/>
                    </a:cubicBezTo>
                    <a:cubicBezTo>
                      <a:pt x="2599" y="738"/>
                      <a:pt x="2599" y="746"/>
                      <a:pt x="2584" y="761"/>
                    </a:cubicBezTo>
                    <a:cubicBezTo>
                      <a:pt x="2584" y="761"/>
                      <a:pt x="2584" y="774"/>
                      <a:pt x="2593" y="774"/>
                    </a:cubicBezTo>
                    <a:cubicBezTo>
                      <a:pt x="2598" y="774"/>
                      <a:pt x="2604" y="771"/>
                      <a:pt x="2614" y="761"/>
                    </a:cubicBezTo>
                    <a:cubicBezTo>
                      <a:pt x="2645" y="761"/>
                      <a:pt x="2645" y="761"/>
                      <a:pt x="2614" y="791"/>
                    </a:cubicBezTo>
                    <a:cubicBezTo>
                      <a:pt x="2625" y="781"/>
                      <a:pt x="2631" y="778"/>
                      <a:pt x="2636" y="778"/>
                    </a:cubicBezTo>
                    <a:cubicBezTo>
                      <a:pt x="2645" y="778"/>
                      <a:pt x="2645" y="791"/>
                      <a:pt x="2645" y="791"/>
                    </a:cubicBezTo>
                    <a:lnTo>
                      <a:pt x="2675" y="791"/>
                    </a:lnTo>
                    <a:cubicBezTo>
                      <a:pt x="2706" y="761"/>
                      <a:pt x="2706" y="761"/>
                      <a:pt x="2706" y="761"/>
                    </a:cubicBezTo>
                    <a:cubicBezTo>
                      <a:pt x="2706" y="761"/>
                      <a:pt x="2706" y="822"/>
                      <a:pt x="2706" y="822"/>
                    </a:cubicBezTo>
                    <a:cubicBezTo>
                      <a:pt x="2706" y="822"/>
                      <a:pt x="2706" y="822"/>
                      <a:pt x="2736" y="791"/>
                    </a:cubicBezTo>
                    <a:cubicBezTo>
                      <a:pt x="2736" y="791"/>
                      <a:pt x="2744" y="784"/>
                      <a:pt x="2747" y="784"/>
                    </a:cubicBezTo>
                    <a:cubicBezTo>
                      <a:pt x="2751" y="784"/>
                      <a:pt x="2751" y="791"/>
                      <a:pt x="2736" y="822"/>
                    </a:cubicBezTo>
                    <a:cubicBezTo>
                      <a:pt x="2736" y="822"/>
                      <a:pt x="2736" y="852"/>
                      <a:pt x="2766" y="882"/>
                    </a:cubicBezTo>
                    <a:lnTo>
                      <a:pt x="2797" y="882"/>
                    </a:lnTo>
                    <a:cubicBezTo>
                      <a:pt x="2779" y="918"/>
                      <a:pt x="2772" y="933"/>
                      <a:pt x="2775" y="933"/>
                    </a:cubicBezTo>
                    <a:cubicBezTo>
                      <a:pt x="2777" y="933"/>
                      <a:pt x="2784" y="925"/>
                      <a:pt x="2797" y="913"/>
                    </a:cubicBezTo>
                    <a:cubicBezTo>
                      <a:pt x="2812" y="898"/>
                      <a:pt x="2820" y="890"/>
                      <a:pt x="2823" y="890"/>
                    </a:cubicBezTo>
                    <a:cubicBezTo>
                      <a:pt x="2827" y="890"/>
                      <a:pt x="2827" y="898"/>
                      <a:pt x="2827" y="913"/>
                    </a:cubicBezTo>
                    <a:cubicBezTo>
                      <a:pt x="2827" y="913"/>
                      <a:pt x="2827" y="913"/>
                      <a:pt x="2827" y="943"/>
                    </a:cubicBezTo>
                    <a:cubicBezTo>
                      <a:pt x="2888" y="943"/>
                      <a:pt x="2888" y="974"/>
                      <a:pt x="2858" y="1004"/>
                    </a:cubicBezTo>
                    <a:lnTo>
                      <a:pt x="2888" y="1004"/>
                    </a:lnTo>
                    <a:cubicBezTo>
                      <a:pt x="2918" y="1004"/>
                      <a:pt x="2949" y="1034"/>
                      <a:pt x="2888" y="1065"/>
                    </a:cubicBezTo>
                    <a:cubicBezTo>
                      <a:pt x="2858" y="1065"/>
                      <a:pt x="2827" y="1095"/>
                      <a:pt x="2827" y="1095"/>
                    </a:cubicBezTo>
                    <a:lnTo>
                      <a:pt x="2858" y="1095"/>
                    </a:lnTo>
                    <a:cubicBezTo>
                      <a:pt x="2873" y="1080"/>
                      <a:pt x="2880" y="1072"/>
                      <a:pt x="2884" y="1072"/>
                    </a:cubicBezTo>
                    <a:cubicBezTo>
                      <a:pt x="2888" y="1072"/>
                      <a:pt x="2888" y="1080"/>
                      <a:pt x="2888" y="1095"/>
                    </a:cubicBezTo>
                    <a:cubicBezTo>
                      <a:pt x="2888" y="1095"/>
                      <a:pt x="2949" y="1125"/>
                      <a:pt x="2949" y="1125"/>
                    </a:cubicBezTo>
                    <a:cubicBezTo>
                      <a:pt x="2949" y="1156"/>
                      <a:pt x="2949" y="1156"/>
                      <a:pt x="2918" y="1186"/>
                    </a:cubicBezTo>
                    <a:cubicBezTo>
                      <a:pt x="2918" y="1186"/>
                      <a:pt x="2918" y="1186"/>
                      <a:pt x="2949" y="1217"/>
                    </a:cubicBezTo>
                    <a:lnTo>
                      <a:pt x="2949" y="1247"/>
                    </a:lnTo>
                    <a:lnTo>
                      <a:pt x="3010" y="1247"/>
                    </a:lnTo>
                    <a:cubicBezTo>
                      <a:pt x="2949" y="1247"/>
                      <a:pt x="2918" y="1277"/>
                      <a:pt x="2949" y="1277"/>
                    </a:cubicBezTo>
                    <a:lnTo>
                      <a:pt x="3010" y="1277"/>
                    </a:lnTo>
                    <a:cubicBezTo>
                      <a:pt x="2979" y="1308"/>
                      <a:pt x="2949" y="1551"/>
                      <a:pt x="2979" y="1551"/>
                    </a:cubicBezTo>
                    <a:cubicBezTo>
                      <a:pt x="2979" y="1551"/>
                      <a:pt x="2979" y="1551"/>
                      <a:pt x="2979" y="1581"/>
                    </a:cubicBezTo>
                    <a:cubicBezTo>
                      <a:pt x="2888" y="1581"/>
                      <a:pt x="2918" y="1612"/>
                      <a:pt x="2949" y="1642"/>
                    </a:cubicBezTo>
                    <a:cubicBezTo>
                      <a:pt x="2979" y="1673"/>
                      <a:pt x="2979" y="1673"/>
                      <a:pt x="2979" y="1673"/>
                    </a:cubicBezTo>
                    <a:cubicBezTo>
                      <a:pt x="2918" y="1673"/>
                      <a:pt x="2888" y="1673"/>
                      <a:pt x="2918" y="1703"/>
                    </a:cubicBezTo>
                    <a:cubicBezTo>
                      <a:pt x="2979" y="1733"/>
                      <a:pt x="2979" y="1733"/>
                      <a:pt x="2918" y="1733"/>
                    </a:cubicBezTo>
                    <a:cubicBezTo>
                      <a:pt x="2893" y="1721"/>
                      <a:pt x="2878" y="1713"/>
                      <a:pt x="2876" y="1713"/>
                    </a:cubicBezTo>
                    <a:cubicBezTo>
                      <a:pt x="2873" y="1713"/>
                      <a:pt x="2895" y="1728"/>
                      <a:pt x="2949" y="1764"/>
                    </a:cubicBezTo>
                    <a:cubicBezTo>
                      <a:pt x="2979" y="1794"/>
                      <a:pt x="2979" y="1794"/>
                      <a:pt x="2918" y="1794"/>
                    </a:cubicBezTo>
                    <a:cubicBezTo>
                      <a:pt x="2888" y="1779"/>
                      <a:pt x="2873" y="1771"/>
                      <a:pt x="2869" y="1771"/>
                    </a:cubicBezTo>
                    <a:cubicBezTo>
                      <a:pt x="2865" y="1771"/>
                      <a:pt x="2873" y="1779"/>
                      <a:pt x="2888" y="1794"/>
                    </a:cubicBezTo>
                    <a:cubicBezTo>
                      <a:pt x="2827" y="1794"/>
                      <a:pt x="2827" y="1794"/>
                      <a:pt x="2858" y="1825"/>
                    </a:cubicBezTo>
                    <a:cubicBezTo>
                      <a:pt x="2901" y="1846"/>
                      <a:pt x="2913" y="1868"/>
                      <a:pt x="2895" y="1868"/>
                    </a:cubicBezTo>
                    <a:cubicBezTo>
                      <a:pt x="2888" y="1868"/>
                      <a:pt x="2875" y="1864"/>
                      <a:pt x="2858" y="1855"/>
                    </a:cubicBezTo>
                    <a:lnTo>
                      <a:pt x="2797" y="1855"/>
                    </a:lnTo>
                    <a:lnTo>
                      <a:pt x="2827" y="1885"/>
                    </a:lnTo>
                    <a:cubicBezTo>
                      <a:pt x="2827" y="1885"/>
                      <a:pt x="2766" y="1916"/>
                      <a:pt x="2736" y="1946"/>
                    </a:cubicBezTo>
                    <a:cubicBezTo>
                      <a:pt x="2706" y="2007"/>
                      <a:pt x="2675" y="2007"/>
                      <a:pt x="2706" y="2037"/>
                    </a:cubicBezTo>
                    <a:lnTo>
                      <a:pt x="2645" y="2037"/>
                    </a:lnTo>
                    <a:cubicBezTo>
                      <a:pt x="2645" y="2037"/>
                      <a:pt x="2631" y="2051"/>
                      <a:pt x="2622" y="2051"/>
                    </a:cubicBezTo>
                    <a:cubicBezTo>
                      <a:pt x="2618" y="2051"/>
                      <a:pt x="2614" y="2047"/>
                      <a:pt x="2614" y="2037"/>
                    </a:cubicBezTo>
                    <a:lnTo>
                      <a:pt x="2584" y="2037"/>
                    </a:lnTo>
                    <a:cubicBezTo>
                      <a:pt x="2629" y="2082"/>
                      <a:pt x="2608" y="2110"/>
                      <a:pt x="2582" y="2110"/>
                    </a:cubicBezTo>
                    <a:cubicBezTo>
                      <a:pt x="2572" y="2110"/>
                      <a:pt x="2562" y="2106"/>
                      <a:pt x="2554" y="2098"/>
                    </a:cubicBezTo>
                    <a:cubicBezTo>
                      <a:pt x="2554" y="2129"/>
                      <a:pt x="2523" y="2129"/>
                      <a:pt x="2523" y="2159"/>
                    </a:cubicBezTo>
                    <a:cubicBezTo>
                      <a:pt x="2511" y="2146"/>
                      <a:pt x="2493" y="2139"/>
                      <a:pt x="2478" y="2139"/>
                    </a:cubicBezTo>
                    <a:cubicBezTo>
                      <a:pt x="2468" y="2139"/>
                      <a:pt x="2459" y="2143"/>
                      <a:pt x="2455" y="2153"/>
                    </a:cubicBezTo>
                    <a:lnTo>
                      <a:pt x="2455" y="2153"/>
                    </a:lnTo>
                    <a:cubicBezTo>
                      <a:pt x="2450" y="2148"/>
                      <a:pt x="2446" y="2146"/>
                      <a:pt x="2444" y="2146"/>
                    </a:cubicBezTo>
                    <a:cubicBezTo>
                      <a:pt x="2435" y="2146"/>
                      <a:pt x="2441" y="2168"/>
                      <a:pt x="2462" y="2189"/>
                    </a:cubicBezTo>
                    <a:cubicBezTo>
                      <a:pt x="2478" y="2220"/>
                      <a:pt x="2485" y="2235"/>
                      <a:pt x="2481" y="2235"/>
                    </a:cubicBezTo>
                    <a:cubicBezTo>
                      <a:pt x="2478" y="2235"/>
                      <a:pt x="2462" y="2220"/>
                      <a:pt x="2432" y="2189"/>
                    </a:cubicBezTo>
                    <a:cubicBezTo>
                      <a:pt x="2414" y="2154"/>
                      <a:pt x="2407" y="2139"/>
                      <a:pt x="2404" y="2139"/>
                    </a:cubicBezTo>
                    <a:cubicBezTo>
                      <a:pt x="2402" y="2139"/>
                      <a:pt x="2402" y="2146"/>
                      <a:pt x="2402" y="2159"/>
                    </a:cubicBezTo>
                    <a:cubicBezTo>
                      <a:pt x="2402" y="2180"/>
                      <a:pt x="2417" y="2202"/>
                      <a:pt x="2415" y="2202"/>
                    </a:cubicBezTo>
                    <a:cubicBezTo>
                      <a:pt x="2414" y="2202"/>
                      <a:pt x="2411" y="2198"/>
                      <a:pt x="2402" y="2189"/>
                    </a:cubicBezTo>
                    <a:cubicBezTo>
                      <a:pt x="2402" y="2189"/>
                      <a:pt x="2379" y="2189"/>
                      <a:pt x="2393" y="2229"/>
                    </a:cubicBezTo>
                    <a:lnTo>
                      <a:pt x="2393" y="2229"/>
                    </a:lnTo>
                    <a:lnTo>
                      <a:pt x="2371" y="2250"/>
                    </a:lnTo>
                    <a:cubicBezTo>
                      <a:pt x="2371" y="2250"/>
                      <a:pt x="2341" y="2220"/>
                      <a:pt x="2341" y="2189"/>
                    </a:cubicBezTo>
                    <a:cubicBezTo>
                      <a:pt x="2328" y="2177"/>
                      <a:pt x="2321" y="2169"/>
                      <a:pt x="2319" y="2169"/>
                    </a:cubicBezTo>
                    <a:cubicBezTo>
                      <a:pt x="2316" y="2169"/>
                      <a:pt x="2323" y="2184"/>
                      <a:pt x="2341" y="2220"/>
                    </a:cubicBezTo>
                    <a:cubicBezTo>
                      <a:pt x="2371" y="2281"/>
                      <a:pt x="2371" y="2281"/>
                      <a:pt x="2341" y="2281"/>
                    </a:cubicBezTo>
                    <a:cubicBezTo>
                      <a:pt x="2341" y="2281"/>
                      <a:pt x="2341" y="2281"/>
                      <a:pt x="2310" y="2250"/>
                    </a:cubicBezTo>
                    <a:cubicBezTo>
                      <a:pt x="2310" y="2220"/>
                      <a:pt x="2310" y="2220"/>
                      <a:pt x="2280" y="2220"/>
                    </a:cubicBezTo>
                    <a:cubicBezTo>
                      <a:pt x="2280" y="2250"/>
                      <a:pt x="2280" y="2341"/>
                      <a:pt x="2280" y="2402"/>
                    </a:cubicBezTo>
                    <a:cubicBezTo>
                      <a:pt x="2280" y="2372"/>
                      <a:pt x="2250" y="2372"/>
                      <a:pt x="2250" y="2372"/>
                    </a:cubicBezTo>
                    <a:cubicBezTo>
                      <a:pt x="2250" y="2341"/>
                      <a:pt x="2250" y="2341"/>
                      <a:pt x="2250" y="2341"/>
                    </a:cubicBezTo>
                    <a:lnTo>
                      <a:pt x="2250" y="2311"/>
                    </a:lnTo>
                    <a:cubicBezTo>
                      <a:pt x="2234" y="2281"/>
                      <a:pt x="2227" y="2265"/>
                      <a:pt x="2223" y="2265"/>
                    </a:cubicBezTo>
                    <a:cubicBezTo>
                      <a:pt x="2219" y="2265"/>
                      <a:pt x="2219" y="2281"/>
                      <a:pt x="2219" y="2311"/>
                    </a:cubicBezTo>
                    <a:cubicBezTo>
                      <a:pt x="2198" y="2289"/>
                      <a:pt x="2192" y="2268"/>
                      <a:pt x="2190" y="2268"/>
                    </a:cubicBezTo>
                    <a:cubicBezTo>
                      <a:pt x="2189" y="2268"/>
                      <a:pt x="2189" y="2272"/>
                      <a:pt x="2189" y="2281"/>
                    </a:cubicBezTo>
                    <a:cubicBezTo>
                      <a:pt x="2189" y="2281"/>
                      <a:pt x="2189" y="2294"/>
                      <a:pt x="2180" y="2294"/>
                    </a:cubicBezTo>
                    <a:cubicBezTo>
                      <a:pt x="2175" y="2294"/>
                      <a:pt x="2169" y="2291"/>
                      <a:pt x="2159" y="2281"/>
                    </a:cubicBezTo>
                    <a:cubicBezTo>
                      <a:pt x="2159" y="2281"/>
                      <a:pt x="2128" y="2281"/>
                      <a:pt x="2159" y="2311"/>
                    </a:cubicBezTo>
                    <a:cubicBezTo>
                      <a:pt x="2159" y="2341"/>
                      <a:pt x="2159" y="2341"/>
                      <a:pt x="2128" y="2341"/>
                    </a:cubicBezTo>
                    <a:cubicBezTo>
                      <a:pt x="2128" y="2341"/>
                      <a:pt x="2128" y="2341"/>
                      <a:pt x="2128" y="2372"/>
                    </a:cubicBezTo>
                    <a:cubicBezTo>
                      <a:pt x="2128" y="2402"/>
                      <a:pt x="2128" y="2432"/>
                      <a:pt x="2098" y="2432"/>
                    </a:cubicBezTo>
                    <a:cubicBezTo>
                      <a:pt x="2098" y="2460"/>
                      <a:pt x="2098" y="2475"/>
                      <a:pt x="2095" y="2475"/>
                    </a:cubicBezTo>
                    <a:cubicBezTo>
                      <a:pt x="2092" y="2475"/>
                      <a:pt x="2087" y="2461"/>
                      <a:pt x="2077" y="2431"/>
                    </a:cubicBezTo>
                    <a:lnTo>
                      <a:pt x="2077" y="2431"/>
                    </a:lnTo>
                    <a:cubicBezTo>
                      <a:pt x="2098" y="2426"/>
                      <a:pt x="2098" y="2402"/>
                      <a:pt x="2098" y="2402"/>
                    </a:cubicBezTo>
                    <a:cubicBezTo>
                      <a:pt x="2098" y="2402"/>
                      <a:pt x="2067" y="2341"/>
                      <a:pt x="2067" y="2341"/>
                    </a:cubicBezTo>
                    <a:lnTo>
                      <a:pt x="2067" y="2372"/>
                    </a:lnTo>
                    <a:cubicBezTo>
                      <a:pt x="2067" y="2372"/>
                      <a:pt x="2037" y="2372"/>
                      <a:pt x="2037" y="2341"/>
                    </a:cubicBezTo>
                    <a:cubicBezTo>
                      <a:pt x="2037" y="2349"/>
                      <a:pt x="2037" y="2361"/>
                      <a:pt x="2037" y="2372"/>
                    </a:cubicBezTo>
                    <a:lnTo>
                      <a:pt x="2037" y="2463"/>
                    </a:lnTo>
                    <a:cubicBezTo>
                      <a:pt x="2037" y="2463"/>
                      <a:pt x="2007" y="2372"/>
                      <a:pt x="2007" y="2341"/>
                    </a:cubicBezTo>
                    <a:cubicBezTo>
                      <a:pt x="2007" y="2362"/>
                      <a:pt x="2007" y="2398"/>
                      <a:pt x="1997" y="2398"/>
                    </a:cubicBezTo>
                    <a:cubicBezTo>
                      <a:pt x="1992" y="2398"/>
                      <a:pt x="1986" y="2391"/>
                      <a:pt x="1976" y="2372"/>
                    </a:cubicBezTo>
                    <a:cubicBezTo>
                      <a:pt x="1976" y="2372"/>
                      <a:pt x="1946" y="2372"/>
                      <a:pt x="1946" y="2341"/>
                    </a:cubicBezTo>
                    <a:cubicBezTo>
                      <a:pt x="1931" y="2357"/>
                      <a:pt x="1923" y="2364"/>
                      <a:pt x="1915" y="2364"/>
                    </a:cubicBezTo>
                    <a:cubicBezTo>
                      <a:pt x="1908" y="2364"/>
                      <a:pt x="1900" y="2357"/>
                      <a:pt x="1885" y="2341"/>
                    </a:cubicBezTo>
                    <a:cubicBezTo>
                      <a:pt x="1870" y="2311"/>
                      <a:pt x="1862" y="2296"/>
                      <a:pt x="1858" y="2296"/>
                    </a:cubicBezTo>
                    <a:cubicBezTo>
                      <a:pt x="1855" y="2296"/>
                      <a:pt x="1855" y="2311"/>
                      <a:pt x="1855" y="2341"/>
                    </a:cubicBezTo>
                    <a:cubicBezTo>
                      <a:pt x="1846" y="2332"/>
                      <a:pt x="1839" y="2329"/>
                      <a:pt x="1834" y="2329"/>
                    </a:cubicBezTo>
                    <a:cubicBezTo>
                      <a:pt x="1822" y="2329"/>
                      <a:pt x="1815" y="2350"/>
                      <a:pt x="1794" y="2372"/>
                    </a:cubicBezTo>
                    <a:cubicBezTo>
                      <a:pt x="1794" y="2402"/>
                      <a:pt x="1794" y="2463"/>
                      <a:pt x="1794" y="2524"/>
                    </a:cubicBezTo>
                    <a:cubicBezTo>
                      <a:pt x="1794" y="2559"/>
                      <a:pt x="1794" y="2574"/>
                      <a:pt x="1788" y="2574"/>
                    </a:cubicBezTo>
                    <a:cubicBezTo>
                      <a:pt x="1783" y="2574"/>
                      <a:pt x="1776" y="2567"/>
                      <a:pt x="1763" y="2554"/>
                    </a:cubicBezTo>
                    <a:cubicBezTo>
                      <a:pt x="1763" y="2554"/>
                      <a:pt x="1763" y="2493"/>
                      <a:pt x="1763" y="2463"/>
                    </a:cubicBezTo>
                    <a:cubicBezTo>
                      <a:pt x="1763" y="2432"/>
                      <a:pt x="1763" y="2432"/>
                      <a:pt x="1763" y="2432"/>
                    </a:cubicBezTo>
                    <a:cubicBezTo>
                      <a:pt x="1763" y="2402"/>
                      <a:pt x="1794" y="2372"/>
                      <a:pt x="1763" y="2372"/>
                    </a:cubicBezTo>
                    <a:cubicBezTo>
                      <a:pt x="1763" y="2357"/>
                      <a:pt x="1763" y="2349"/>
                      <a:pt x="1760" y="2349"/>
                    </a:cubicBezTo>
                    <a:cubicBezTo>
                      <a:pt x="1756" y="2349"/>
                      <a:pt x="1748" y="2357"/>
                      <a:pt x="1733" y="2372"/>
                    </a:cubicBezTo>
                    <a:cubicBezTo>
                      <a:pt x="1733" y="2341"/>
                      <a:pt x="1733" y="2341"/>
                      <a:pt x="1703" y="2341"/>
                    </a:cubicBezTo>
                    <a:cubicBezTo>
                      <a:pt x="1703" y="2311"/>
                      <a:pt x="1672" y="2311"/>
                      <a:pt x="1672" y="2281"/>
                    </a:cubicBezTo>
                    <a:cubicBezTo>
                      <a:pt x="1642" y="2281"/>
                      <a:pt x="1642" y="2281"/>
                      <a:pt x="1642" y="2311"/>
                    </a:cubicBezTo>
                    <a:cubicBezTo>
                      <a:pt x="1624" y="2347"/>
                      <a:pt x="1617" y="2361"/>
                      <a:pt x="1614" y="2361"/>
                    </a:cubicBezTo>
                    <a:cubicBezTo>
                      <a:pt x="1611" y="2361"/>
                      <a:pt x="1611" y="2354"/>
                      <a:pt x="1611" y="2341"/>
                    </a:cubicBezTo>
                    <a:cubicBezTo>
                      <a:pt x="1633" y="2298"/>
                      <a:pt x="1594" y="2255"/>
                      <a:pt x="1558" y="2255"/>
                    </a:cubicBezTo>
                    <a:cubicBezTo>
                      <a:pt x="1543" y="2255"/>
                      <a:pt x="1529" y="2263"/>
                      <a:pt x="1520" y="2281"/>
                    </a:cubicBezTo>
                    <a:lnTo>
                      <a:pt x="1490" y="2281"/>
                    </a:lnTo>
                    <a:cubicBezTo>
                      <a:pt x="1490" y="2245"/>
                      <a:pt x="1479" y="2230"/>
                      <a:pt x="1465" y="2230"/>
                    </a:cubicBezTo>
                    <a:cubicBezTo>
                      <a:pt x="1454" y="2230"/>
                      <a:pt x="1442" y="2238"/>
                      <a:pt x="1429" y="2250"/>
                    </a:cubicBezTo>
                    <a:lnTo>
                      <a:pt x="1399" y="2220"/>
                    </a:lnTo>
                    <a:cubicBezTo>
                      <a:pt x="1399" y="2205"/>
                      <a:pt x="1399" y="2197"/>
                      <a:pt x="1395" y="2197"/>
                    </a:cubicBezTo>
                    <a:cubicBezTo>
                      <a:pt x="1391" y="2197"/>
                      <a:pt x="1383" y="2205"/>
                      <a:pt x="1368" y="2220"/>
                    </a:cubicBezTo>
                    <a:cubicBezTo>
                      <a:pt x="1368" y="2222"/>
                      <a:pt x="1368" y="2225"/>
                      <a:pt x="1368" y="2227"/>
                    </a:cubicBezTo>
                    <a:lnTo>
                      <a:pt x="1368" y="2227"/>
                    </a:lnTo>
                    <a:cubicBezTo>
                      <a:pt x="1366" y="2206"/>
                      <a:pt x="1360" y="2189"/>
                      <a:pt x="1338" y="2189"/>
                    </a:cubicBezTo>
                    <a:cubicBezTo>
                      <a:pt x="1325" y="2177"/>
                      <a:pt x="1318" y="2169"/>
                      <a:pt x="1311" y="2169"/>
                    </a:cubicBezTo>
                    <a:cubicBezTo>
                      <a:pt x="1302" y="2169"/>
                      <a:pt x="1295" y="2184"/>
                      <a:pt x="1277" y="2220"/>
                    </a:cubicBezTo>
                    <a:cubicBezTo>
                      <a:pt x="1247" y="2220"/>
                      <a:pt x="1247" y="2189"/>
                      <a:pt x="1277" y="2159"/>
                    </a:cubicBezTo>
                    <a:cubicBezTo>
                      <a:pt x="1291" y="2132"/>
                      <a:pt x="1298" y="2117"/>
                      <a:pt x="1297" y="2117"/>
                    </a:cubicBezTo>
                    <a:lnTo>
                      <a:pt x="1297" y="2117"/>
                    </a:lnTo>
                    <a:cubicBezTo>
                      <a:pt x="1295" y="2117"/>
                      <a:pt x="1280" y="2139"/>
                      <a:pt x="1247" y="2189"/>
                    </a:cubicBezTo>
                    <a:cubicBezTo>
                      <a:pt x="1231" y="2205"/>
                      <a:pt x="1216" y="2212"/>
                      <a:pt x="1209" y="2212"/>
                    </a:cubicBezTo>
                    <a:cubicBezTo>
                      <a:pt x="1201" y="2212"/>
                      <a:pt x="1201" y="2205"/>
                      <a:pt x="1216" y="2189"/>
                    </a:cubicBezTo>
                    <a:cubicBezTo>
                      <a:pt x="1216" y="2174"/>
                      <a:pt x="1224" y="2167"/>
                      <a:pt x="1231" y="2167"/>
                    </a:cubicBezTo>
                    <a:cubicBezTo>
                      <a:pt x="1239" y="2167"/>
                      <a:pt x="1247" y="2174"/>
                      <a:pt x="1247" y="2189"/>
                    </a:cubicBezTo>
                    <a:cubicBezTo>
                      <a:pt x="1247" y="2189"/>
                      <a:pt x="1247" y="2159"/>
                      <a:pt x="1277" y="2129"/>
                    </a:cubicBezTo>
                    <a:lnTo>
                      <a:pt x="1247" y="2129"/>
                    </a:lnTo>
                    <a:cubicBezTo>
                      <a:pt x="1247" y="2129"/>
                      <a:pt x="1247" y="2129"/>
                      <a:pt x="1216" y="2159"/>
                    </a:cubicBezTo>
                    <a:cubicBezTo>
                      <a:pt x="1186" y="2189"/>
                      <a:pt x="1186" y="2220"/>
                      <a:pt x="1155" y="2250"/>
                    </a:cubicBezTo>
                    <a:cubicBezTo>
                      <a:pt x="1155" y="2281"/>
                      <a:pt x="1155" y="2281"/>
                      <a:pt x="1125" y="2281"/>
                    </a:cubicBezTo>
                    <a:cubicBezTo>
                      <a:pt x="1125" y="2220"/>
                      <a:pt x="1155" y="2189"/>
                      <a:pt x="1186" y="2189"/>
                    </a:cubicBezTo>
                    <a:cubicBezTo>
                      <a:pt x="1186" y="2189"/>
                      <a:pt x="1216" y="2159"/>
                      <a:pt x="1216" y="2129"/>
                    </a:cubicBezTo>
                    <a:cubicBezTo>
                      <a:pt x="1224" y="2120"/>
                      <a:pt x="1224" y="2117"/>
                      <a:pt x="1218" y="2117"/>
                    </a:cubicBezTo>
                    <a:cubicBezTo>
                      <a:pt x="1207" y="2117"/>
                      <a:pt x="1179" y="2129"/>
                      <a:pt x="1155" y="2151"/>
                    </a:cubicBezTo>
                    <a:lnTo>
                      <a:pt x="1155" y="2151"/>
                    </a:lnTo>
                    <a:cubicBezTo>
                      <a:pt x="1155" y="2128"/>
                      <a:pt x="1152" y="2126"/>
                      <a:pt x="1125" y="2098"/>
                    </a:cubicBezTo>
                    <a:cubicBezTo>
                      <a:pt x="1125" y="2098"/>
                      <a:pt x="1125" y="2098"/>
                      <a:pt x="1095" y="2129"/>
                    </a:cubicBezTo>
                    <a:cubicBezTo>
                      <a:pt x="1064" y="2129"/>
                      <a:pt x="1064" y="2159"/>
                      <a:pt x="1034" y="2159"/>
                    </a:cubicBezTo>
                    <a:cubicBezTo>
                      <a:pt x="1064" y="2159"/>
                      <a:pt x="1034" y="2189"/>
                      <a:pt x="1003" y="2220"/>
                    </a:cubicBezTo>
                    <a:cubicBezTo>
                      <a:pt x="1003" y="2220"/>
                      <a:pt x="1034" y="2189"/>
                      <a:pt x="1034" y="2159"/>
                    </a:cubicBezTo>
                    <a:cubicBezTo>
                      <a:pt x="1064" y="2098"/>
                      <a:pt x="1064" y="2037"/>
                      <a:pt x="1034" y="2037"/>
                    </a:cubicBezTo>
                    <a:cubicBezTo>
                      <a:pt x="1034" y="2007"/>
                      <a:pt x="1003" y="2007"/>
                      <a:pt x="1034" y="1977"/>
                    </a:cubicBezTo>
                    <a:cubicBezTo>
                      <a:pt x="1019" y="1961"/>
                      <a:pt x="1011" y="1954"/>
                      <a:pt x="1003" y="1954"/>
                    </a:cubicBezTo>
                    <a:cubicBezTo>
                      <a:pt x="996" y="1954"/>
                      <a:pt x="988" y="1961"/>
                      <a:pt x="973" y="1977"/>
                    </a:cubicBezTo>
                    <a:cubicBezTo>
                      <a:pt x="973" y="1955"/>
                      <a:pt x="973" y="1934"/>
                      <a:pt x="962" y="1934"/>
                    </a:cubicBezTo>
                    <a:cubicBezTo>
                      <a:pt x="958" y="1934"/>
                      <a:pt x="952" y="1937"/>
                      <a:pt x="943" y="1946"/>
                    </a:cubicBezTo>
                    <a:cubicBezTo>
                      <a:pt x="934" y="1955"/>
                      <a:pt x="930" y="1959"/>
                      <a:pt x="929" y="1959"/>
                    </a:cubicBezTo>
                    <a:cubicBezTo>
                      <a:pt x="927" y="1959"/>
                      <a:pt x="943" y="1937"/>
                      <a:pt x="943" y="1916"/>
                    </a:cubicBezTo>
                    <a:cubicBezTo>
                      <a:pt x="956" y="1888"/>
                      <a:pt x="964" y="1873"/>
                      <a:pt x="962" y="1873"/>
                    </a:cubicBezTo>
                    <a:lnTo>
                      <a:pt x="962" y="1873"/>
                    </a:lnTo>
                    <a:cubicBezTo>
                      <a:pt x="961" y="1873"/>
                      <a:pt x="946" y="1896"/>
                      <a:pt x="912" y="1946"/>
                    </a:cubicBezTo>
                    <a:cubicBezTo>
                      <a:pt x="882" y="1977"/>
                      <a:pt x="882" y="2007"/>
                      <a:pt x="882" y="2007"/>
                    </a:cubicBezTo>
                    <a:lnTo>
                      <a:pt x="882" y="2037"/>
                    </a:lnTo>
                    <a:lnTo>
                      <a:pt x="851" y="2037"/>
                    </a:lnTo>
                    <a:cubicBezTo>
                      <a:pt x="851" y="2037"/>
                      <a:pt x="821" y="2037"/>
                      <a:pt x="791" y="2068"/>
                    </a:cubicBezTo>
                    <a:cubicBezTo>
                      <a:pt x="791" y="2068"/>
                      <a:pt x="777" y="2081"/>
                      <a:pt x="768" y="2081"/>
                    </a:cubicBezTo>
                    <a:cubicBezTo>
                      <a:pt x="764" y="2081"/>
                      <a:pt x="760" y="2078"/>
                      <a:pt x="760" y="2068"/>
                    </a:cubicBezTo>
                    <a:cubicBezTo>
                      <a:pt x="760" y="2068"/>
                      <a:pt x="791" y="2068"/>
                      <a:pt x="791" y="2037"/>
                    </a:cubicBezTo>
                    <a:cubicBezTo>
                      <a:pt x="821" y="2007"/>
                      <a:pt x="851" y="1977"/>
                      <a:pt x="882" y="1977"/>
                    </a:cubicBezTo>
                    <a:cubicBezTo>
                      <a:pt x="903" y="1934"/>
                      <a:pt x="910" y="1891"/>
                      <a:pt x="901" y="1891"/>
                    </a:cubicBezTo>
                    <a:cubicBezTo>
                      <a:pt x="897" y="1891"/>
                      <a:pt x="891" y="1898"/>
                      <a:pt x="882" y="1916"/>
                    </a:cubicBezTo>
                    <a:cubicBezTo>
                      <a:pt x="882" y="1916"/>
                      <a:pt x="882" y="1916"/>
                      <a:pt x="882" y="1885"/>
                    </a:cubicBezTo>
                    <a:cubicBezTo>
                      <a:pt x="897" y="1870"/>
                      <a:pt x="905" y="1863"/>
                      <a:pt x="901" y="1863"/>
                    </a:cubicBezTo>
                    <a:cubicBezTo>
                      <a:pt x="897" y="1863"/>
                      <a:pt x="882" y="1870"/>
                      <a:pt x="851" y="1885"/>
                    </a:cubicBezTo>
                    <a:cubicBezTo>
                      <a:pt x="826" y="1911"/>
                      <a:pt x="811" y="1920"/>
                      <a:pt x="805" y="1920"/>
                    </a:cubicBezTo>
                    <a:cubicBezTo>
                      <a:pt x="796" y="1920"/>
                      <a:pt x="804" y="1903"/>
                      <a:pt x="821" y="1885"/>
                    </a:cubicBezTo>
                    <a:cubicBezTo>
                      <a:pt x="866" y="1841"/>
                      <a:pt x="861" y="1813"/>
                      <a:pt x="844" y="1813"/>
                    </a:cubicBezTo>
                    <a:cubicBezTo>
                      <a:pt x="837" y="1813"/>
                      <a:pt x="829" y="1816"/>
                      <a:pt x="821" y="1825"/>
                    </a:cubicBezTo>
                    <a:cubicBezTo>
                      <a:pt x="812" y="1833"/>
                      <a:pt x="803" y="1837"/>
                      <a:pt x="796" y="1837"/>
                    </a:cubicBezTo>
                    <a:cubicBezTo>
                      <a:pt x="778" y="1837"/>
                      <a:pt x="769" y="1816"/>
                      <a:pt x="791" y="1794"/>
                    </a:cubicBezTo>
                    <a:cubicBezTo>
                      <a:pt x="791" y="1779"/>
                      <a:pt x="791" y="1771"/>
                      <a:pt x="787" y="1771"/>
                    </a:cubicBezTo>
                    <a:cubicBezTo>
                      <a:pt x="783" y="1771"/>
                      <a:pt x="775" y="1779"/>
                      <a:pt x="760" y="1794"/>
                    </a:cubicBezTo>
                    <a:cubicBezTo>
                      <a:pt x="791" y="1764"/>
                      <a:pt x="821" y="1733"/>
                      <a:pt x="791" y="1733"/>
                    </a:cubicBezTo>
                    <a:cubicBezTo>
                      <a:pt x="791" y="1733"/>
                      <a:pt x="760" y="1733"/>
                      <a:pt x="760" y="1764"/>
                    </a:cubicBezTo>
                    <a:cubicBezTo>
                      <a:pt x="760" y="1764"/>
                      <a:pt x="730" y="1794"/>
                      <a:pt x="700" y="1794"/>
                    </a:cubicBezTo>
                    <a:cubicBezTo>
                      <a:pt x="700" y="1794"/>
                      <a:pt x="669" y="1825"/>
                      <a:pt x="639" y="1855"/>
                    </a:cubicBezTo>
                    <a:cubicBezTo>
                      <a:pt x="608" y="1855"/>
                      <a:pt x="608" y="1825"/>
                      <a:pt x="700" y="1733"/>
                    </a:cubicBezTo>
                    <a:lnTo>
                      <a:pt x="715" y="1703"/>
                    </a:lnTo>
                    <a:lnTo>
                      <a:pt x="730" y="1703"/>
                    </a:lnTo>
                    <a:lnTo>
                      <a:pt x="730" y="1673"/>
                    </a:lnTo>
                    <a:lnTo>
                      <a:pt x="700" y="1673"/>
                    </a:lnTo>
                    <a:cubicBezTo>
                      <a:pt x="639" y="1703"/>
                      <a:pt x="639" y="1703"/>
                      <a:pt x="639" y="1703"/>
                    </a:cubicBezTo>
                    <a:cubicBezTo>
                      <a:pt x="674" y="1667"/>
                      <a:pt x="689" y="1653"/>
                      <a:pt x="683" y="1653"/>
                    </a:cubicBezTo>
                    <a:cubicBezTo>
                      <a:pt x="679" y="1653"/>
                      <a:pt x="664" y="1660"/>
                      <a:pt x="639" y="1673"/>
                    </a:cubicBezTo>
                    <a:cubicBezTo>
                      <a:pt x="669" y="1642"/>
                      <a:pt x="700" y="1612"/>
                      <a:pt x="669" y="1612"/>
                    </a:cubicBezTo>
                    <a:lnTo>
                      <a:pt x="639" y="1612"/>
                    </a:lnTo>
                    <a:cubicBezTo>
                      <a:pt x="624" y="1642"/>
                      <a:pt x="608" y="1650"/>
                      <a:pt x="601" y="1650"/>
                    </a:cubicBezTo>
                    <a:cubicBezTo>
                      <a:pt x="593" y="1650"/>
                      <a:pt x="593" y="1642"/>
                      <a:pt x="608" y="1642"/>
                    </a:cubicBezTo>
                    <a:cubicBezTo>
                      <a:pt x="639" y="1612"/>
                      <a:pt x="639" y="1612"/>
                      <a:pt x="608" y="1612"/>
                    </a:cubicBezTo>
                    <a:cubicBezTo>
                      <a:pt x="578" y="1581"/>
                      <a:pt x="578" y="1581"/>
                      <a:pt x="608" y="1551"/>
                    </a:cubicBezTo>
                    <a:lnTo>
                      <a:pt x="608" y="1551"/>
                    </a:lnTo>
                    <a:cubicBezTo>
                      <a:pt x="599" y="1560"/>
                      <a:pt x="593" y="1564"/>
                      <a:pt x="589" y="1564"/>
                    </a:cubicBezTo>
                    <a:cubicBezTo>
                      <a:pt x="581" y="1564"/>
                      <a:pt x="587" y="1542"/>
                      <a:pt x="608" y="1521"/>
                    </a:cubicBezTo>
                    <a:lnTo>
                      <a:pt x="578" y="1521"/>
                    </a:lnTo>
                    <a:cubicBezTo>
                      <a:pt x="517" y="1551"/>
                      <a:pt x="517" y="1581"/>
                      <a:pt x="517" y="1581"/>
                    </a:cubicBezTo>
                    <a:cubicBezTo>
                      <a:pt x="517" y="1581"/>
                      <a:pt x="517" y="1581"/>
                      <a:pt x="487" y="1612"/>
                    </a:cubicBezTo>
                    <a:lnTo>
                      <a:pt x="487" y="1581"/>
                    </a:lnTo>
                    <a:lnTo>
                      <a:pt x="426" y="1581"/>
                    </a:lnTo>
                    <a:cubicBezTo>
                      <a:pt x="406" y="1571"/>
                      <a:pt x="385" y="1568"/>
                      <a:pt x="369" y="1568"/>
                    </a:cubicBezTo>
                    <a:cubicBezTo>
                      <a:pt x="335" y="1568"/>
                      <a:pt x="314" y="1581"/>
                      <a:pt x="335" y="1581"/>
                    </a:cubicBezTo>
                    <a:lnTo>
                      <a:pt x="335" y="1612"/>
                    </a:lnTo>
                    <a:cubicBezTo>
                      <a:pt x="380" y="1597"/>
                      <a:pt x="403" y="1589"/>
                      <a:pt x="407" y="1589"/>
                    </a:cubicBezTo>
                    <a:cubicBezTo>
                      <a:pt x="411" y="1589"/>
                      <a:pt x="396" y="1597"/>
                      <a:pt x="365" y="1612"/>
                    </a:cubicBezTo>
                    <a:cubicBezTo>
                      <a:pt x="304" y="1642"/>
                      <a:pt x="304" y="1673"/>
                      <a:pt x="304" y="1673"/>
                    </a:cubicBezTo>
                    <a:cubicBezTo>
                      <a:pt x="335" y="1673"/>
                      <a:pt x="335" y="1673"/>
                      <a:pt x="304" y="1703"/>
                    </a:cubicBezTo>
                    <a:cubicBezTo>
                      <a:pt x="274" y="1703"/>
                      <a:pt x="244" y="1733"/>
                      <a:pt x="244" y="1764"/>
                    </a:cubicBezTo>
                    <a:cubicBezTo>
                      <a:pt x="244" y="1764"/>
                      <a:pt x="244" y="1764"/>
                      <a:pt x="274" y="1733"/>
                    </a:cubicBezTo>
                    <a:cubicBezTo>
                      <a:pt x="283" y="1724"/>
                      <a:pt x="289" y="1721"/>
                      <a:pt x="293" y="1721"/>
                    </a:cubicBezTo>
                    <a:cubicBezTo>
                      <a:pt x="302" y="1721"/>
                      <a:pt x="295" y="1742"/>
                      <a:pt x="274" y="1764"/>
                    </a:cubicBezTo>
                    <a:cubicBezTo>
                      <a:pt x="259" y="1779"/>
                      <a:pt x="251" y="1787"/>
                      <a:pt x="255" y="1787"/>
                    </a:cubicBezTo>
                    <a:cubicBezTo>
                      <a:pt x="259" y="1787"/>
                      <a:pt x="274" y="1779"/>
                      <a:pt x="304" y="1764"/>
                    </a:cubicBezTo>
                    <a:cubicBezTo>
                      <a:pt x="322" y="1755"/>
                      <a:pt x="335" y="1751"/>
                      <a:pt x="342" y="1751"/>
                    </a:cubicBezTo>
                    <a:cubicBezTo>
                      <a:pt x="360" y="1751"/>
                      <a:pt x="347" y="1773"/>
                      <a:pt x="304" y="1794"/>
                    </a:cubicBezTo>
                    <a:cubicBezTo>
                      <a:pt x="304" y="1794"/>
                      <a:pt x="304" y="1794"/>
                      <a:pt x="335" y="1825"/>
                    </a:cubicBezTo>
                    <a:cubicBezTo>
                      <a:pt x="335" y="1825"/>
                      <a:pt x="365" y="1794"/>
                      <a:pt x="396" y="1794"/>
                    </a:cubicBezTo>
                    <a:lnTo>
                      <a:pt x="396" y="1794"/>
                    </a:lnTo>
                    <a:cubicBezTo>
                      <a:pt x="378" y="1812"/>
                      <a:pt x="365" y="1825"/>
                      <a:pt x="365" y="1825"/>
                    </a:cubicBezTo>
                    <a:cubicBezTo>
                      <a:pt x="335" y="1855"/>
                      <a:pt x="335" y="1855"/>
                      <a:pt x="365" y="1855"/>
                    </a:cubicBezTo>
                    <a:cubicBezTo>
                      <a:pt x="365" y="1855"/>
                      <a:pt x="365" y="1868"/>
                      <a:pt x="374" y="1868"/>
                    </a:cubicBezTo>
                    <a:cubicBezTo>
                      <a:pt x="379" y="1868"/>
                      <a:pt x="385" y="1865"/>
                      <a:pt x="396" y="1855"/>
                    </a:cubicBezTo>
                    <a:lnTo>
                      <a:pt x="396" y="1855"/>
                    </a:lnTo>
                    <a:lnTo>
                      <a:pt x="365" y="1885"/>
                    </a:lnTo>
                    <a:cubicBezTo>
                      <a:pt x="365" y="1885"/>
                      <a:pt x="396" y="1916"/>
                      <a:pt x="365" y="1946"/>
                    </a:cubicBezTo>
                    <a:cubicBezTo>
                      <a:pt x="365" y="1957"/>
                      <a:pt x="373" y="1964"/>
                      <a:pt x="385" y="1964"/>
                    </a:cubicBezTo>
                    <a:cubicBezTo>
                      <a:pt x="406" y="1964"/>
                      <a:pt x="437" y="1943"/>
                      <a:pt x="456" y="1885"/>
                    </a:cubicBezTo>
                    <a:lnTo>
                      <a:pt x="487" y="1916"/>
                    </a:lnTo>
                    <a:cubicBezTo>
                      <a:pt x="487" y="1916"/>
                      <a:pt x="517" y="1885"/>
                      <a:pt x="517" y="1885"/>
                    </a:cubicBezTo>
                    <a:lnTo>
                      <a:pt x="548" y="1885"/>
                    </a:lnTo>
                    <a:cubicBezTo>
                      <a:pt x="548" y="1885"/>
                      <a:pt x="517" y="1916"/>
                      <a:pt x="487" y="1946"/>
                    </a:cubicBezTo>
                    <a:cubicBezTo>
                      <a:pt x="424" y="1967"/>
                      <a:pt x="404" y="2003"/>
                      <a:pt x="428" y="2003"/>
                    </a:cubicBezTo>
                    <a:cubicBezTo>
                      <a:pt x="439" y="2003"/>
                      <a:pt x="458" y="1995"/>
                      <a:pt x="487" y="1977"/>
                    </a:cubicBezTo>
                    <a:lnTo>
                      <a:pt x="487" y="1977"/>
                    </a:lnTo>
                    <a:lnTo>
                      <a:pt x="456" y="2007"/>
                    </a:lnTo>
                    <a:cubicBezTo>
                      <a:pt x="465" y="2016"/>
                      <a:pt x="477" y="2020"/>
                      <a:pt x="489" y="2020"/>
                    </a:cubicBezTo>
                    <a:cubicBezTo>
                      <a:pt x="517" y="2020"/>
                      <a:pt x="548" y="1998"/>
                      <a:pt x="548" y="1977"/>
                    </a:cubicBezTo>
                    <a:cubicBezTo>
                      <a:pt x="578" y="1946"/>
                      <a:pt x="578" y="1946"/>
                      <a:pt x="578" y="1946"/>
                    </a:cubicBezTo>
                    <a:cubicBezTo>
                      <a:pt x="608" y="1977"/>
                      <a:pt x="608" y="1977"/>
                      <a:pt x="578" y="1977"/>
                    </a:cubicBezTo>
                    <a:cubicBezTo>
                      <a:pt x="542" y="2012"/>
                      <a:pt x="538" y="2027"/>
                      <a:pt x="547" y="2027"/>
                    </a:cubicBezTo>
                    <a:cubicBezTo>
                      <a:pt x="553" y="2027"/>
                      <a:pt x="565" y="2020"/>
                      <a:pt x="578" y="2007"/>
                    </a:cubicBezTo>
                    <a:lnTo>
                      <a:pt x="578" y="2037"/>
                    </a:lnTo>
                    <a:cubicBezTo>
                      <a:pt x="548" y="2068"/>
                      <a:pt x="517" y="2098"/>
                      <a:pt x="578" y="2098"/>
                    </a:cubicBezTo>
                    <a:cubicBezTo>
                      <a:pt x="608" y="2128"/>
                      <a:pt x="638" y="2158"/>
                      <a:pt x="609" y="2189"/>
                    </a:cubicBezTo>
                    <a:lnTo>
                      <a:pt x="609" y="2189"/>
                    </a:lnTo>
                    <a:cubicBezTo>
                      <a:pt x="629" y="2187"/>
                      <a:pt x="687" y="2180"/>
                      <a:pt x="730" y="2159"/>
                    </a:cubicBezTo>
                    <a:lnTo>
                      <a:pt x="730" y="2159"/>
                    </a:lnTo>
                    <a:cubicBezTo>
                      <a:pt x="700" y="2189"/>
                      <a:pt x="700" y="2189"/>
                      <a:pt x="730" y="2189"/>
                    </a:cubicBezTo>
                    <a:cubicBezTo>
                      <a:pt x="730" y="2220"/>
                      <a:pt x="730" y="2220"/>
                      <a:pt x="730" y="2250"/>
                    </a:cubicBezTo>
                    <a:cubicBezTo>
                      <a:pt x="746" y="2242"/>
                      <a:pt x="758" y="2238"/>
                      <a:pt x="766" y="2238"/>
                    </a:cubicBezTo>
                    <a:cubicBezTo>
                      <a:pt x="786" y="2238"/>
                      <a:pt x="774" y="2266"/>
                      <a:pt x="730" y="2311"/>
                    </a:cubicBezTo>
                    <a:cubicBezTo>
                      <a:pt x="700" y="2341"/>
                      <a:pt x="730" y="2341"/>
                      <a:pt x="730" y="2341"/>
                    </a:cubicBezTo>
                    <a:cubicBezTo>
                      <a:pt x="760" y="2341"/>
                      <a:pt x="791" y="2341"/>
                      <a:pt x="791" y="2372"/>
                    </a:cubicBezTo>
                    <a:cubicBezTo>
                      <a:pt x="821" y="2372"/>
                      <a:pt x="821" y="2372"/>
                      <a:pt x="851" y="2311"/>
                    </a:cubicBezTo>
                    <a:cubicBezTo>
                      <a:pt x="821" y="2281"/>
                      <a:pt x="821" y="2281"/>
                      <a:pt x="821" y="2281"/>
                    </a:cubicBezTo>
                    <a:cubicBezTo>
                      <a:pt x="851" y="2250"/>
                      <a:pt x="882" y="2250"/>
                      <a:pt x="882" y="2250"/>
                    </a:cubicBezTo>
                    <a:cubicBezTo>
                      <a:pt x="912" y="2250"/>
                      <a:pt x="882" y="2281"/>
                      <a:pt x="851" y="2311"/>
                    </a:cubicBezTo>
                    <a:cubicBezTo>
                      <a:pt x="912" y="2281"/>
                      <a:pt x="912" y="2281"/>
                      <a:pt x="943" y="2281"/>
                    </a:cubicBezTo>
                    <a:cubicBezTo>
                      <a:pt x="943" y="2311"/>
                      <a:pt x="943" y="2311"/>
                      <a:pt x="912" y="2341"/>
                    </a:cubicBezTo>
                    <a:cubicBezTo>
                      <a:pt x="912" y="2341"/>
                      <a:pt x="912" y="2372"/>
                      <a:pt x="912" y="2372"/>
                    </a:cubicBezTo>
                    <a:cubicBezTo>
                      <a:pt x="943" y="2372"/>
                      <a:pt x="943" y="2372"/>
                      <a:pt x="912" y="2402"/>
                    </a:cubicBezTo>
                    <a:cubicBezTo>
                      <a:pt x="912" y="2402"/>
                      <a:pt x="912" y="2432"/>
                      <a:pt x="912" y="2463"/>
                    </a:cubicBezTo>
                    <a:cubicBezTo>
                      <a:pt x="943" y="2463"/>
                      <a:pt x="973" y="2493"/>
                      <a:pt x="943" y="2524"/>
                    </a:cubicBezTo>
                    <a:cubicBezTo>
                      <a:pt x="943" y="2524"/>
                      <a:pt x="943" y="2524"/>
                      <a:pt x="973" y="2493"/>
                    </a:cubicBezTo>
                    <a:cubicBezTo>
                      <a:pt x="991" y="2476"/>
                      <a:pt x="998" y="2458"/>
                      <a:pt x="1007" y="2458"/>
                    </a:cubicBezTo>
                    <a:cubicBezTo>
                      <a:pt x="1014" y="2458"/>
                      <a:pt x="1021" y="2468"/>
                      <a:pt x="1034" y="2493"/>
                    </a:cubicBezTo>
                    <a:cubicBezTo>
                      <a:pt x="1054" y="2493"/>
                      <a:pt x="1074" y="2507"/>
                      <a:pt x="1086" y="2507"/>
                    </a:cubicBezTo>
                    <a:cubicBezTo>
                      <a:pt x="1091" y="2507"/>
                      <a:pt x="1095" y="2503"/>
                      <a:pt x="1095" y="2493"/>
                    </a:cubicBezTo>
                    <a:cubicBezTo>
                      <a:pt x="1095" y="2493"/>
                      <a:pt x="1095" y="2493"/>
                      <a:pt x="1095" y="2524"/>
                    </a:cubicBezTo>
                    <a:cubicBezTo>
                      <a:pt x="1079" y="2554"/>
                      <a:pt x="1072" y="2569"/>
                      <a:pt x="1076" y="2569"/>
                    </a:cubicBezTo>
                    <a:cubicBezTo>
                      <a:pt x="1079" y="2569"/>
                      <a:pt x="1095" y="2554"/>
                      <a:pt x="1125" y="2524"/>
                    </a:cubicBezTo>
                    <a:cubicBezTo>
                      <a:pt x="1134" y="2515"/>
                      <a:pt x="1140" y="2511"/>
                      <a:pt x="1145" y="2511"/>
                    </a:cubicBezTo>
                    <a:cubicBezTo>
                      <a:pt x="1155" y="2511"/>
                      <a:pt x="1155" y="2533"/>
                      <a:pt x="1155" y="2554"/>
                    </a:cubicBezTo>
                    <a:cubicBezTo>
                      <a:pt x="1155" y="2554"/>
                      <a:pt x="1155" y="2554"/>
                      <a:pt x="1186" y="2524"/>
                    </a:cubicBezTo>
                    <a:cubicBezTo>
                      <a:pt x="1198" y="2511"/>
                      <a:pt x="1206" y="2504"/>
                      <a:pt x="1210" y="2504"/>
                    </a:cubicBezTo>
                    <a:cubicBezTo>
                      <a:pt x="1216" y="2504"/>
                      <a:pt x="1216" y="2518"/>
                      <a:pt x="1216" y="2554"/>
                    </a:cubicBezTo>
                    <a:cubicBezTo>
                      <a:pt x="1186" y="2584"/>
                      <a:pt x="1216" y="2584"/>
                      <a:pt x="1216" y="2584"/>
                    </a:cubicBezTo>
                    <a:cubicBezTo>
                      <a:pt x="1222" y="2579"/>
                      <a:pt x="1230" y="2576"/>
                      <a:pt x="1239" y="2576"/>
                    </a:cubicBezTo>
                    <a:cubicBezTo>
                      <a:pt x="1278" y="2576"/>
                      <a:pt x="1338" y="2621"/>
                      <a:pt x="1338" y="2645"/>
                    </a:cubicBezTo>
                    <a:cubicBezTo>
                      <a:pt x="1368" y="2615"/>
                      <a:pt x="1368" y="2615"/>
                      <a:pt x="1368" y="2615"/>
                    </a:cubicBezTo>
                    <a:cubicBezTo>
                      <a:pt x="1368" y="2638"/>
                      <a:pt x="1373" y="2648"/>
                      <a:pt x="1378" y="2648"/>
                    </a:cubicBezTo>
                    <a:cubicBezTo>
                      <a:pt x="1387" y="2648"/>
                      <a:pt x="1399" y="2622"/>
                      <a:pt x="1399" y="2584"/>
                    </a:cubicBezTo>
                    <a:cubicBezTo>
                      <a:pt x="1399" y="2557"/>
                      <a:pt x="1405" y="2542"/>
                      <a:pt x="1409" y="2542"/>
                    </a:cubicBezTo>
                    <a:cubicBezTo>
                      <a:pt x="1414" y="2542"/>
                      <a:pt x="1415" y="2565"/>
                      <a:pt x="1399" y="2615"/>
                    </a:cubicBezTo>
                    <a:cubicBezTo>
                      <a:pt x="1399" y="2665"/>
                      <a:pt x="1399" y="2688"/>
                      <a:pt x="1404" y="2688"/>
                    </a:cubicBezTo>
                    <a:cubicBezTo>
                      <a:pt x="1408" y="2688"/>
                      <a:pt x="1415" y="2673"/>
                      <a:pt x="1429" y="2645"/>
                    </a:cubicBezTo>
                    <a:cubicBezTo>
                      <a:pt x="1444" y="2615"/>
                      <a:pt x="1452" y="2600"/>
                      <a:pt x="1456" y="2600"/>
                    </a:cubicBezTo>
                    <a:cubicBezTo>
                      <a:pt x="1459" y="2600"/>
                      <a:pt x="1459" y="2615"/>
                      <a:pt x="1459" y="2645"/>
                    </a:cubicBezTo>
                    <a:cubicBezTo>
                      <a:pt x="1494" y="2577"/>
                      <a:pt x="1518" y="2537"/>
                      <a:pt x="1528" y="2537"/>
                    </a:cubicBezTo>
                    <a:cubicBezTo>
                      <a:pt x="1535" y="2537"/>
                      <a:pt x="1534" y="2562"/>
                      <a:pt x="1520" y="2615"/>
                    </a:cubicBezTo>
                    <a:cubicBezTo>
                      <a:pt x="1520" y="2706"/>
                      <a:pt x="1520" y="2736"/>
                      <a:pt x="1520" y="2736"/>
                    </a:cubicBezTo>
                    <a:cubicBezTo>
                      <a:pt x="1520" y="2736"/>
                      <a:pt x="1551" y="2706"/>
                      <a:pt x="1551" y="2676"/>
                    </a:cubicBezTo>
                    <a:cubicBezTo>
                      <a:pt x="1567" y="2726"/>
                      <a:pt x="1584" y="2748"/>
                      <a:pt x="1601" y="2748"/>
                    </a:cubicBezTo>
                    <a:cubicBezTo>
                      <a:pt x="1614" y="2748"/>
                      <a:pt x="1628" y="2733"/>
                      <a:pt x="1642" y="2706"/>
                    </a:cubicBezTo>
                    <a:cubicBezTo>
                      <a:pt x="1667" y="2693"/>
                      <a:pt x="1687" y="2686"/>
                      <a:pt x="1697" y="2686"/>
                    </a:cubicBezTo>
                    <a:cubicBezTo>
                      <a:pt x="1712" y="2686"/>
                      <a:pt x="1708" y="2701"/>
                      <a:pt x="1672" y="2736"/>
                    </a:cubicBezTo>
                    <a:cubicBezTo>
                      <a:pt x="1654" y="2772"/>
                      <a:pt x="1647" y="2787"/>
                      <a:pt x="1650" y="2787"/>
                    </a:cubicBezTo>
                    <a:cubicBezTo>
                      <a:pt x="1652" y="2787"/>
                      <a:pt x="1660" y="2779"/>
                      <a:pt x="1672" y="2767"/>
                    </a:cubicBezTo>
                    <a:lnTo>
                      <a:pt x="1733" y="2767"/>
                    </a:lnTo>
                    <a:cubicBezTo>
                      <a:pt x="1733" y="2767"/>
                      <a:pt x="1763" y="2736"/>
                      <a:pt x="1763" y="2706"/>
                    </a:cubicBezTo>
                    <a:cubicBezTo>
                      <a:pt x="1763" y="2744"/>
                      <a:pt x="1775" y="2770"/>
                      <a:pt x="1784" y="2770"/>
                    </a:cubicBezTo>
                    <a:cubicBezTo>
                      <a:pt x="1789" y="2770"/>
                      <a:pt x="1794" y="2760"/>
                      <a:pt x="1794" y="2736"/>
                    </a:cubicBezTo>
                    <a:lnTo>
                      <a:pt x="1824" y="2736"/>
                    </a:lnTo>
                    <a:cubicBezTo>
                      <a:pt x="1855" y="2736"/>
                      <a:pt x="1855" y="2736"/>
                      <a:pt x="1855" y="2706"/>
                    </a:cubicBezTo>
                    <a:cubicBezTo>
                      <a:pt x="1855" y="2697"/>
                      <a:pt x="1857" y="2693"/>
                      <a:pt x="1861" y="2693"/>
                    </a:cubicBezTo>
                    <a:cubicBezTo>
                      <a:pt x="1870" y="2693"/>
                      <a:pt x="1885" y="2715"/>
                      <a:pt x="1885" y="2736"/>
                    </a:cubicBezTo>
                    <a:cubicBezTo>
                      <a:pt x="1885" y="2758"/>
                      <a:pt x="1900" y="2779"/>
                      <a:pt x="1909" y="2779"/>
                    </a:cubicBezTo>
                    <a:cubicBezTo>
                      <a:pt x="1913" y="2779"/>
                      <a:pt x="1915" y="2776"/>
                      <a:pt x="1915" y="2767"/>
                    </a:cubicBezTo>
                    <a:cubicBezTo>
                      <a:pt x="1915" y="2736"/>
                      <a:pt x="1915" y="2706"/>
                      <a:pt x="1946" y="2676"/>
                    </a:cubicBezTo>
                    <a:cubicBezTo>
                      <a:pt x="1946" y="2684"/>
                      <a:pt x="1946" y="2695"/>
                      <a:pt x="1946" y="2706"/>
                    </a:cubicBezTo>
                    <a:cubicBezTo>
                      <a:pt x="1946" y="2736"/>
                      <a:pt x="1946" y="2736"/>
                      <a:pt x="1976" y="2767"/>
                    </a:cubicBezTo>
                    <a:cubicBezTo>
                      <a:pt x="1976" y="2767"/>
                      <a:pt x="2007" y="2767"/>
                      <a:pt x="2007" y="2736"/>
                    </a:cubicBezTo>
                    <a:cubicBezTo>
                      <a:pt x="2007" y="2721"/>
                      <a:pt x="2022" y="2714"/>
                      <a:pt x="2037" y="2714"/>
                    </a:cubicBezTo>
                    <a:cubicBezTo>
                      <a:pt x="2052" y="2714"/>
                      <a:pt x="2067" y="2721"/>
                      <a:pt x="2067" y="2736"/>
                    </a:cubicBezTo>
                    <a:lnTo>
                      <a:pt x="2098" y="2736"/>
                    </a:lnTo>
                    <a:cubicBezTo>
                      <a:pt x="2128" y="2736"/>
                      <a:pt x="2128" y="2706"/>
                      <a:pt x="2128" y="2706"/>
                    </a:cubicBezTo>
                    <a:cubicBezTo>
                      <a:pt x="2128" y="2706"/>
                      <a:pt x="2128" y="2706"/>
                      <a:pt x="2159" y="2645"/>
                    </a:cubicBezTo>
                    <a:cubicBezTo>
                      <a:pt x="2159" y="2645"/>
                      <a:pt x="2159" y="2645"/>
                      <a:pt x="2159" y="2676"/>
                    </a:cubicBezTo>
                    <a:cubicBezTo>
                      <a:pt x="2159" y="2645"/>
                      <a:pt x="2159" y="2630"/>
                      <a:pt x="2162" y="2630"/>
                    </a:cubicBezTo>
                    <a:cubicBezTo>
                      <a:pt x="2166" y="2630"/>
                      <a:pt x="2174" y="2645"/>
                      <a:pt x="2189" y="2676"/>
                    </a:cubicBezTo>
                    <a:cubicBezTo>
                      <a:pt x="2204" y="2706"/>
                      <a:pt x="2212" y="2721"/>
                      <a:pt x="2215" y="2721"/>
                    </a:cubicBezTo>
                    <a:cubicBezTo>
                      <a:pt x="2219" y="2721"/>
                      <a:pt x="2219" y="2706"/>
                      <a:pt x="2219" y="2676"/>
                    </a:cubicBezTo>
                    <a:cubicBezTo>
                      <a:pt x="2219" y="2691"/>
                      <a:pt x="2227" y="2698"/>
                      <a:pt x="2234" y="2698"/>
                    </a:cubicBezTo>
                    <a:cubicBezTo>
                      <a:pt x="2242" y="2698"/>
                      <a:pt x="2250" y="2691"/>
                      <a:pt x="2250" y="2676"/>
                    </a:cubicBezTo>
                    <a:cubicBezTo>
                      <a:pt x="2228" y="2633"/>
                      <a:pt x="2237" y="2590"/>
                      <a:pt x="2255" y="2590"/>
                    </a:cubicBezTo>
                    <a:cubicBezTo>
                      <a:pt x="2262" y="2590"/>
                      <a:pt x="2271" y="2597"/>
                      <a:pt x="2280" y="2615"/>
                    </a:cubicBezTo>
                    <a:cubicBezTo>
                      <a:pt x="2280" y="2615"/>
                      <a:pt x="2280" y="2615"/>
                      <a:pt x="2280" y="2584"/>
                    </a:cubicBezTo>
                    <a:cubicBezTo>
                      <a:pt x="2295" y="2615"/>
                      <a:pt x="2310" y="2630"/>
                      <a:pt x="2318" y="2630"/>
                    </a:cubicBezTo>
                    <a:cubicBezTo>
                      <a:pt x="2326" y="2630"/>
                      <a:pt x="2326" y="2615"/>
                      <a:pt x="2310" y="2584"/>
                    </a:cubicBezTo>
                    <a:cubicBezTo>
                      <a:pt x="2310" y="2584"/>
                      <a:pt x="2310" y="2571"/>
                      <a:pt x="2319" y="2571"/>
                    </a:cubicBezTo>
                    <a:cubicBezTo>
                      <a:pt x="2324" y="2571"/>
                      <a:pt x="2331" y="2574"/>
                      <a:pt x="2341" y="2584"/>
                    </a:cubicBezTo>
                    <a:cubicBezTo>
                      <a:pt x="2353" y="2597"/>
                      <a:pt x="2371" y="2604"/>
                      <a:pt x="2386" y="2604"/>
                    </a:cubicBezTo>
                    <a:cubicBezTo>
                      <a:pt x="2406" y="2604"/>
                      <a:pt x="2419" y="2590"/>
                      <a:pt x="2402" y="2554"/>
                    </a:cubicBezTo>
                    <a:lnTo>
                      <a:pt x="2432" y="2554"/>
                    </a:lnTo>
                    <a:cubicBezTo>
                      <a:pt x="2447" y="2569"/>
                      <a:pt x="2455" y="2577"/>
                      <a:pt x="2459" y="2577"/>
                    </a:cubicBezTo>
                    <a:cubicBezTo>
                      <a:pt x="2462" y="2577"/>
                      <a:pt x="2462" y="2569"/>
                      <a:pt x="2462" y="2554"/>
                    </a:cubicBezTo>
                    <a:lnTo>
                      <a:pt x="2462" y="2493"/>
                    </a:lnTo>
                    <a:cubicBezTo>
                      <a:pt x="2462" y="2524"/>
                      <a:pt x="2493" y="2554"/>
                      <a:pt x="2523" y="2554"/>
                    </a:cubicBezTo>
                    <a:cubicBezTo>
                      <a:pt x="2523" y="2554"/>
                      <a:pt x="2523" y="2554"/>
                      <a:pt x="2493" y="2524"/>
                    </a:cubicBezTo>
                    <a:cubicBezTo>
                      <a:pt x="2493" y="2493"/>
                      <a:pt x="2493" y="2493"/>
                      <a:pt x="2493" y="2493"/>
                    </a:cubicBezTo>
                    <a:cubicBezTo>
                      <a:pt x="2523" y="2493"/>
                      <a:pt x="2523" y="2524"/>
                      <a:pt x="2554" y="2554"/>
                    </a:cubicBezTo>
                    <a:cubicBezTo>
                      <a:pt x="2531" y="2510"/>
                      <a:pt x="2542" y="2481"/>
                      <a:pt x="2549" y="2481"/>
                    </a:cubicBezTo>
                    <a:cubicBezTo>
                      <a:pt x="2551" y="2481"/>
                      <a:pt x="2554" y="2485"/>
                      <a:pt x="2554" y="2493"/>
                    </a:cubicBezTo>
                    <a:cubicBezTo>
                      <a:pt x="2584" y="2524"/>
                      <a:pt x="2584" y="2524"/>
                      <a:pt x="2584" y="2524"/>
                    </a:cubicBezTo>
                    <a:cubicBezTo>
                      <a:pt x="2584" y="2514"/>
                      <a:pt x="2587" y="2510"/>
                      <a:pt x="2591" y="2510"/>
                    </a:cubicBezTo>
                    <a:cubicBezTo>
                      <a:pt x="2598" y="2510"/>
                      <a:pt x="2604" y="2524"/>
                      <a:pt x="2584" y="2524"/>
                    </a:cubicBezTo>
                    <a:lnTo>
                      <a:pt x="2614" y="2554"/>
                    </a:lnTo>
                    <a:cubicBezTo>
                      <a:pt x="2623" y="2563"/>
                      <a:pt x="2627" y="2567"/>
                      <a:pt x="2628" y="2567"/>
                    </a:cubicBezTo>
                    <a:cubicBezTo>
                      <a:pt x="2630" y="2567"/>
                      <a:pt x="2614" y="2545"/>
                      <a:pt x="2614" y="2524"/>
                    </a:cubicBezTo>
                    <a:cubicBezTo>
                      <a:pt x="2645" y="2524"/>
                      <a:pt x="2645" y="2493"/>
                      <a:pt x="2614" y="2493"/>
                    </a:cubicBezTo>
                    <a:cubicBezTo>
                      <a:pt x="2614" y="2463"/>
                      <a:pt x="2584" y="2432"/>
                      <a:pt x="2584" y="2402"/>
                    </a:cubicBezTo>
                    <a:lnTo>
                      <a:pt x="2584" y="2402"/>
                    </a:lnTo>
                    <a:cubicBezTo>
                      <a:pt x="2614" y="2432"/>
                      <a:pt x="2614" y="2463"/>
                      <a:pt x="2645" y="2463"/>
                    </a:cubicBezTo>
                    <a:cubicBezTo>
                      <a:pt x="2645" y="2463"/>
                      <a:pt x="2675" y="2493"/>
                      <a:pt x="2675" y="2493"/>
                    </a:cubicBezTo>
                    <a:cubicBezTo>
                      <a:pt x="2675" y="2517"/>
                      <a:pt x="2680" y="2526"/>
                      <a:pt x="2685" y="2526"/>
                    </a:cubicBezTo>
                    <a:cubicBezTo>
                      <a:pt x="2694" y="2526"/>
                      <a:pt x="2706" y="2500"/>
                      <a:pt x="2706" y="2463"/>
                    </a:cubicBezTo>
                    <a:cubicBezTo>
                      <a:pt x="2690" y="2432"/>
                      <a:pt x="2683" y="2417"/>
                      <a:pt x="2687" y="2417"/>
                    </a:cubicBezTo>
                    <a:cubicBezTo>
                      <a:pt x="2690" y="2417"/>
                      <a:pt x="2706" y="2432"/>
                      <a:pt x="2736" y="2463"/>
                    </a:cubicBezTo>
                    <a:cubicBezTo>
                      <a:pt x="2745" y="2480"/>
                      <a:pt x="2748" y="2487"/>
                      <a:pt x="2749" y="2487"/>
                    </a:cubicBezTo>
                    <a:cubicBezTo>
                      <a:pt x="2749" y="2487"/>
                      <a:pt x="2728" y="2437"/>
                      <a:pt x="2706" y="2372"/>
                    </a:cubicBezTo>
                    <a:lnTo>
                      <a:pt x="2706" y="2372"/>
                    </a:lnTo>
                    <a:cubicBezTo>
                      <a:pt x="2756" y="2422"/>
                      <a:pt x="2778" y="2444"/>
                      <a:pt x="2783" y="2444"/>
                    </a:cubicBezTo>
                    <a:cubicBezTo>
                      <a:pt x="2788" y="2444"/>
                      <a:pt x="2780" y="2429"/>
                      <a:pt x="2766" y="2402"/>
                    </a:cubicBezTo>
                    <a:cubicBezTo>
                      <a:pt x="2766" y="2366"/>
                      <a:pt x="2766" y="2352"/>
                      <a:pt x="2773" y="2352"/>
                    </a:cubicBezTo>
                    <a:cubicBezTo>
                      <a:pt x="2777" y="2352"/>
                      <a:pt x="2784" y="2359"/>
                      <a:pt x="2797" y="2372"/>
                    </a:cubicBezTo>
                    <a:cubicBezTo>
                      <a:pt x="2797" y="2387"/>
                      <a:pt x="2804" y="2394"/>
                      <a:pt x="2812" y="2394"/>
                    </a:cubicBezTo>
                    <a:cubicBezTo>
                      <a:pt x="2820" y="2394"/>
                      <a:pt x="2827" y="2387"/>
                      <a:pt x="2827" y="2372"/>
                    </a:cubicBezTo>
                    <a:cubicBezTo>
                      <a:pt x="2858" y="2372"/>
                      <a:pt x="2858" y="2372"/>
                      <a:pt x="2858" y="2341"/>
                    </a:cubicBezTo>
                    <a:cubicBezTo>
                      <a:pt x="2858" y="2341"/>
                      <a:pt x="2858" y="2311"/>
                      <a:pt x="2858" y="2311"/>
                    </a:cubicBezTo>
                    <a:cubicBezTo>
                      <a:pt x="2876" y="2330"/>
                      <a:pt x="2889" y="2337"/>
                      <a:pt x="2897" y="2337"/>
                    </a:cubicBezTo>
                    <a:cubicBezTo>
                      <a:pt x="2913" y="2337"/>
                      <a:pt x="2900" y="2301"/>
                      <a:pt x="2858" y="2281"/>
                    </a:cubicBezTo>
                    <a:lnTo>
                      <a:pt x="2888" y="2281"/>
                    </a:lnTo>
                    <a:cubicBezTo>
                      <a:pt x="2901" y="2293"/>
                      <a:pt x="2913" y="2300"/>
                      <a:pt x="2928" y="2300"/>
                    </a:cubicBezTo>
                    <a:cubicBezTo>
                      <a:pt x="2949" y="2300"/>
                      <a:pt x="2974" y="2286"/>
                      <a:pt x="3010" y="2250"/>
                    </a:cubicBezTo>
                    <a:cubicBezTo>
                      <a:pt x="3070" y="2159"/>
                      <a:pt x="3070" y="2159"/>
                      <a:pt x="3010" y="2129"/>
                    </a:cubicBezTo>
                    <a:cubicBezTo>
                      <a:pt x="2974" y="2093"/>
                      <a:pt x="2970" y="2078"/>
                      <a:pt x="2978" y="2078"/>
                    </a:cubicBezTo>
                    <a:cubicBezTo>
                      <a:pt x="2984" y="2078"/>
                      <a:pt x="2997" y="2086"/>
                      <a:pt x="3010" y="2098"/>
                    </a:cubicBezTo>
                    <a:cubicBezTo>
                      <a:pt x="3040" y="2129"/>
                      <a:pt x="3070" y="2129"/>
                      <a:pt x="3070" y="2129"/>
                    </a:cubicBezTo>
                    <a:cubicBezTo>
                      <a:pt x="3070" y="2129"/>
                      <a:pt x="3070" y="2115"/>
                      <a:pt x="3079" y="2115"/>
                    </a:cubicBezTo>
                    <a:cubicBezTo>
                      <a:pt x="3084" y="2115"/>
                      <a:pt x="3091" y="2118"/>
                      <a:pt x="3101" y="2129"/>
                    </a:cubicBezTo>
                    <a:cubicBezTo>
                      <a:pt x="3192" y="2129"/>
                      <a:pt x="3162" y="2098"/>
                      <a:pt x="3131" y="2098"/>
                    </a:cubicBezTo>
                    <a:cubicBezTo>
                      <a:pt x="3070" y="2068"/>
                      <a:pt x="3101" y="2068"/>
                      <a:pt x="3131" y="2068"/>
                    </a:cubicBezTo>
                    <a:cubicBezTo>
                      <a:pt x="3146" y="2083"/>
                      <a:pt x="3162" y="2091"/>
                      <a:pt x="3169" y="2091"/>
                    </a:cubicBezTo>
                    <a:cubicBezTo>
                      <a:pt x="3177" y="2091"/>
                      <a:pt x="3177" y="2083"/>
                      <a:pt x="3162" y="2068"/>
                    </a:cubicBezTo>
                    <a:cubicBezTo>
                      <a:pt x="3162" y="2043"/>
                      <a:pt x="3162" y="1999"/>
                      <a:pt x="3194" y="1999"/>
                    </a:cubicBezTo>
                    <a:cubicBezTo>
                      <a:pt x="3201" y="1999"/>
                      <a:pt x="3211" y="2001"/>
                      <a:pt x="3222" y="2007"/>
                    </a:cubicBezTo>
                    <a:cubicBezTo>
                      <a:pt x="3192" y="1977"/>
                      <a:pt x="3192" y="1946"/>
                      <a:pt x="3222" y="1946"/>
                    </a:cubicBezTo>
                    <a:cubicBezTo>
                      <a:pt x="3222" y="1916"/>
                      <a:pt x="3222" y="1916"/>
                      <a:pt x="3253" y="1916"/>
                    </a:cubicBezTo>
                    <a:cubicBezTo>
                      <a:pt x="3253" y="1885"/>
                      <a:pt x="3222" y="1855"/>
                      <a:pt x="3222" y="1855"/>
                    </a:cubicBezTo>
                    <a:cubicBezTo>
                      <a:pt x="3192" y="1855"/>
                      <a:pt x="3162" y="1825"/>
                      <a:pt x="3162" y="1825"/>
                    </a:cubicBezTo>
                    <a:lnTo>
                      <a:pt x="3192" y="1825"/>
                    </a:lnTo>
                    <a:cubicBezTo>
                      <a:pt x="3222" y="1825"/>
                      <a:pt x="3253" y="1855"/>
                      <a:pt x="3253" y="1855"/>
                    </a:cubicBezTo>
                    <a:cubicBezTo>
                      <a:pt x="3253" y="1825"/>
                      <a:pt x="3253" y="1825"/>
                      <a:pt x="3222" y="1825"/>
                    </a:cubicBezTo>
                    <a:cubicBezTo>
                      <a:pt x="3253" y="1825"/>
                      <a:pt x="3253" y="1794"/>
                      <a:pt x="3283" y="1794"/>
                    </a:cubicBezTo>
                    <a:cubicBezTo>
                      <a:pt x="3283" y="1764"/>
                      <a:pt x="3283" y="1733"/>
                      <a:pt x="3253" y="1733"/>
                    </a:cubicBezTo>
                    <a:cubicBezTo>
                      <a:pt x="3314" y="1733"/>
                      <a:pt x="3344" y="1673"/>
                      <a:pt x="3283" y="1642"/>
                    </a:cubicBezTo>
                    <a:cubicBezTo>
                      <a:pt x="3253" y="1642"/>
                      <a:pt x="3253" y="1642"/>
                      <a:pt x="3283" y="1612"/>
                    </a:cubicBezTo>
                    <a:cubicBezTo>
                      <a:pt x="3253" y="1581"/>
                      <a:pt x="3283" y="1581"/>
                      <a:pt x="3314" y="1581"/>
                    </a:cubicBezTo>
                    <a:cubicBezTo>
                      <a:pt x="3405" y="1581"/>
                      <a:pt x="3405" y="1581"/>
                      <a:pt x="3374" y="1551"/>
                    </a:cubicBezTo>
                    <a:cubicBezTo>
                      <a:pt x="3344" y="1521"/>
                      <a:pt x="3344" y="1521"/>
                      <a:pt x="3344" y="1490"/>
                    </a:cubicBezTo>
                    <a:cubicBezTo>
                      <a:pt x="3314" y="1460"/>
                      <a:pt x="3314" y="1460"/>
                      <a:pt x="3283" y="1460"/>
                    </a:cubicBezTo>
                    <a:cubicBezTo>
                      <a:pt x="3314" y="1429"/>
                      <a:pt x="3314" y="1429"/>
                      <a:pt x="3314" y="1399"/>
                    </a:cubicBezTo>
                    <a:lnTo>
                      <a:pt x="3314" y="1369"/>
                    </a:lnTo>
                    <a:cubicBezTo>
                      <a:pt x="3344" y="1338"/>
                      <a:pt x="3344" y="1338"/>
                      <a:pt x="3314" y="1338"/>
                    </a:cubicBezTo>
                    <a:lnTo>
                      <a:pt x="3283" y="1338"/>
                    </a:lnTo>
                    <a:cubicBezTo>
                      <a:pt x="3344" y="1308"/>
                      <a:pt x="3344" y="1186"/>
                      <a:pt x="3253" y="1186"/>
                    </a:cubicBezTo>
                    <a:lnTo>
                      <a:pt x="3283" y="1186"/>
                    </a:lnTo>
                    <a:cubicBezTo>
                      <a:pt x="3344" y="1186"/>
                      <a:pt x="3314" y="1186"/>
                      <a:pt x="3314" y="1156"/>
                    </a:cubicBezTo>
                    <a:cubicBezTo>
                      <a:pt x="3314" y="1156"/>
                      <a:pt x="3283" y="1125"/>
                      <a:pt x="3283" y="1095"/>
                    </a:cubicBezTo>
                    <a:cubicBezTo>
                      <a:pt x="3261" y="1051"/>
                      <a:pt x="3255" y="1022"/>
                      <a:pt x="3241" y="1022"/>
                    </a:cubicBezTo>
                    <a:cubicBezTo>
                      <a:pt x="3236" y="1022"/>
                      <a:pt x="3230" y="1026"/>
                      <a:pt x="3222" y="1034"/>
                    </a:cubicBezTo>
                    <a:cubicBezTo>
                      <a:pt x="3222" y="1004"/>
                      <a:pt x="3222" y="1004"/>
                      <a:pt x="3253" y="1004"/>
                    </a:cubicBezTo>
                    <a:cubicBezTo>
                      <a:pt x="3283" y="1004"/>
                      <a:pt x="3283" y="1004"/>
                      <a:pt x="3283" y="974"/>
                    </a:cubicBezTo>
                    <a:lnTo>
                      <a:pt x="3283" y="974"/>
                    </a:lnTo>
                    <a:cubicBezTo>
                      <a:pt x="3283" y="974"/>
                      <a:pt x="3253" y="974"/>
                      <a:pt x="3222" y="1004"/>
                    </a:cubicBezTo>
                    <a:cubicBezTo>
                      <a:pt x="3192" y="1004"/>
                      <a:pt x="3192" y="1004"/>
                      <a:pt x="3192" y="974"/>
                    </a:cubicBezTo>
                    <a:cubicBezTo>
                      <a:pt x="3222" y="943"/>
                      <a:pt x="3222" y="882"/>
                      <a:pt x="3162" y="882"/>
                    </a:cubicBezTo>
                    <a:cubicBezTo>
                      <a:pt x="3162" y="882"/>
                      <a:pt x="3162" y="882"/>
                      <a:pt x="3192" y="852"/>
                    </a:cubicBezTo>
                    <a:cubicBezTo>
                      <a:pt x="3213" y="830"/>
                      <a:pt x="3235" y="809"/>
                      <a:pt x="3213" y="809"/>
                    </a:cubicBezTo>
                    <a:cubicBezTo>
                      <a:pt x="3205" y="809"/>
                      <a:pt x="3188" y="813"/>
                      <a:pt x="3162" y="822"/>
                    </a:cubicBezTo>
                    <a:cubicBezTo>
                      <a:pt x="3162" y="791"/>
                      <a:pt x="3162" y="791"/>
                      <a:pt x="3192" y="791"/>
                    </a:cubicBezTo>
                    <a:cubicBezTo>
                      <a:pt x="3213" y="770"/>
                      <a:pt x="3235" y="748"/>
                      <a:pt x="3224" y="748"/>
                    </a:cubicBezTo>
                    <a:cubicBezTo>
                      <a:pt x="3220" y="748"/>
                      <a:pt x="3210" y="752"/>
                      <a:pt x="3192" y="761"/>
                    </a:cubicBezTo>
                    <a:cubicBezTo>
                      <a:pt x="3131" y="761"/>
                      <a:pt x="3131" y="730"/>
                      <a:pt x="3131" y="700"/>
                    </a:cubicBezTo>
                    <a:cubicBezTo>
                      <a:pt x="3131" y="700"/>
                      <a:pt x="3131" y="686"/>
                      <a:pt x="3122" y="686"/>
                    </a:cubicBezTo>
                    <a:cubicBezTo>
                      <a:pt x="3118" y="686"/>
                      <a:pt x="3111" y="690"/>
                      <a:pt x="3101" y="700"/>
                    </a:cubicBezTo>
                    <a:cubicBezTo>
                      <a:pt x="3099" y="701"/>
                      <a:pt x="3098" y="703"/>
                      <a:pt x="3097" y="704"/>
                    </a:cubicBezTo>
                    <a:lnTo>
                      <a:pt x="3097" y="704"/>
                    </a:lnTo>
                    <a:cubicBezTo>
                      <a:pt x="3113" y="687"/>
                      <a:pt x="3119" y="680"/>
                      <a:pt x="3115" y="680"/>
                    </a:cubicBezTo>
                    <a:cubicBezTo>
                      <a:pt x="3110" y="680"/>
                      <a:pt x="3096" y="687"/>
                      <a:pt x="3070" y="700"/>
                    </a:cubicBezTo>
                    <a:cubicBezTo>
                      <a:pt x="3070" y="670"/>
                      <a:pt x="3070" y="670"/>
                      <a:pt x="3070" y="670"/>
                    </a:cubicBezTo>
                    <a:cubicBezTo>
                      <a:pt x="3070" y="639"/>
                      <a:pt x="3010" y="639"/>
                      <a:pt x="2979" y="609"/>
                    </a:cubicBezTo>
                    <a:cubicBezTo>
                      <a:pt x="2935" y="564"/>
                      <a:pt x="2906" y="536"/>
                      <a:pt x="2895" y="536"/>
                    </a:cubicBezTo>
                    <a:cubicBezTo>
                      <a:pt x="2890" y="536"/>
                      <a:pt x="2888" y="540"/>
                      <a:pt x="2888" y="548"/>
                    </a:cubicBezTo>
                    <a:cubicBezTo>
                      <a:pt x="2858" y="548"/>
                      <a:pt x="2858" y="548"/>
                      <a:pt x="2858" y="518"/>
                    </a:cubicBezTo>
                    <a:cubicBezTo>
                      <a:pt x="2888" y="487"/>
                      <a:pt x="2858" y="487"/>
                      <a:pt x="2858" y="487"/>
                    </a:cubicBezTo>
                    <a:cubicBezTo>
                      <a:pt x="2858" y="487"/>
                      <a:pt x="2827" y="487"/>
                      <a:pt x="2858" y="457"/>
                    </a:cubicBezTo>
                    <a:lnTo>
                      <a:pt x="2827" y="457"/>
                    </a:lnTo>
                    <a:cubicBezTo>
                      <a:pt x="2827" y="442"/>
                      <a:pt x="2827" y="434"/>
                      <a:pt x="2823" y="434"/>
                    </a:cubicBezTo>
                    <a:cubicBezTo>
                      <a:pt x="2820" y="434"/>
                      <a:pt x="2812" y="442"/>
                      <a:pt x="2797" y="457"/>
                    </a:cubicBezTo>
                    <a:cubicBezTo>
                      <a:pt x="2821" y="432"/>
                      <a:pt x="2806" y="388"/>
                      <a:pt x="2800" y="388"/>
                    </a:cubicBezTo>
                    <a:cubicBezTo>
                      <a:pt x="2798" y="388"/>
                      <a:pt x="2797" y="390"/>
                      <a:pt x="2797" y="396"/>
                    </a:cubicBezTo>
                    <a:cubicBezTo>
                      <a:pt x="2797" y="426"/>
                      <a:pt x="2766" y="426"/>
                      <a:pt x="2736" y="457"/>
                    </a:cubicBezTo>
                    <a:cubicBezTo>
                      <a:pt x="2736" y="426"/>
                      <a:pt x="2736" y="426"/>
                      <a:pt x="2736" y="396"/>
                    </a:cubicBezTo>
                    <a:cubicBezTo>
                      <a:pt x="2736" y="381"/>
                      <a:pt x="2721" y="373"/>
                      <a:pt x="2702" y="373"/>
                    </a:cubicBezTo>
                    <a:cubicBezTo>
                      <a:pt x="2683" y="373"/>
                      <a:pt x="2660" y="381"/>
                      <a:pt x="2645" y="396"/>
                    </a:cubicBezTo>
                    <a:cubicBezTo>
                      <a:pt x="2675" y="366"/>
                      <a:pt x="2645" y="366"/>
                      <a:pt x="2645" y="335"/>
                    </a:cubicBezTo>
                    <a:cubicBezTo>
                      <a:pt x="2636" y="344"/>
                      <a:pt x="2632" y="348"/>
                      <a:pt x="2631" y="348"/>
                    </a:cubicBezTo>
                    <a:cubicBezTo>
                      <a:pt x="2630" y="348"/>
                      <a:pt x="2645" y="326"/>
                      <a:pt x="2645" y="305"/>
                    </a:cubicBezTo>
                    <a:cubicBezTo>
                      <a:pt x="2675" y="305"/>
                      <a:pt x="2675" y="274"/>
                      <a:pt x="2645" y="274"/>
                    </a:cubicBezTo>
                    <a:cubicBezTo>
                      <a:pt x="2635" y="285"/>
                      <a:pt x="2625" y="288"/>
                      <a:pt x="2614" y="288"/>
                    </a:cubicBezTo>
                    <a:cubicBezTo>
                      <a:pt x="2594" y="288"/>
                      <a:pt x="2574" y="274"/>
                      <a:pt x="2554" y="274"/>
                    </a:cubicBezTo>
                    <a:cubicBezTo>
                      <a:pt x="2545" y="266"/>
                      <a:pt x="2536" y="262"/>
                      <a:pt x="2526" y="262"/>
                    </a:cubicBezTo>
                    <a:cubicBezTo>
                      <a:pt x="2503" y="262"/>
                      <a:pt x="2475" y="283"/>
                      <a:pt x="2432" y="305"/>
                    </a:cubicBezTo>
                    <a:cubicBezTo>
                      <a:pt x="2462" y="274"/>
                      <a:pt x="2462" y="214"/>
                      <a:pt x="2462" y="214"/>
                    </a:cubicBezTo>
                    <a:lnTo>
                      <a:pt x="2462" y="214"/>
                    </a:lnTo>
                    <a:cubicBezTo>
                      <a:pt x="2462" y="214"/>
                      <a:pt x="2432" y="244"/>
                      <a:pt x="2432" y="274"/>
                    </a:cubicBezTo>
                    <a:cubicBezTo>
                      <a:pt x="2432" y="290"/>
                      <a:pt x="2424" y="297"/>
                      <a:pt x="2417" y="297"/>
                    </a:cubicBezTo>
                    <a:cubicBezTo>
                      <a:pt x="2409" y="297"/>
                      <a:pt x="2402" y="290"/>
                      <a:pt x="2402" y="274"/>
                    </a:cubicBezTo>
                    <a:cubicBezTo>
                      <a:pt x="2402" y="239"/>
                      <a:pt x="2391" y="224"/>
                      <a:pt x="2383" y="224"/>
                    </a:cubicBezTo>
                    <a:cubicBezTo>
                      <a:pt x="2376" y="224"/>
                      <a:pt x="2371" y="231"/>
                      <a:pt x="2371" y="244"/>
                    </a:cubicBezTo>
                    <a:cubicBezTo>
                      <a:pt x="2341" y="244"/>
                      <a:pt x="2341" y="244"/>
                      <a:pt x="2341" y="214"/>
                    </a:cubicBezTo>
                    <a:cubicBezTo>
                      <a:pt x="2341" y="214"/>
                      <a:pt x="2341" y="214"/>
                      <a:pt x="2310" y="244"/>
                    </a:cubicBezTo>
                    <a:cubicBezTo>
                      <a:pt x="2310" y="236"/>
                      <a:pt x="2310" y="226"/>
                      <a:pt x="2310" y="214"/>
                    </a:cubicBezTo>
                    <a:cubicBezTo>
                      <a:pt x="2310" y="178"/>
                      <a:pt x="2300" y="163"/>
                      <a:pt x="2291" y="163"/>
                    </a:cubicBezTo>
                    <a:cubicBezTo>
                      <a:pt x="2285" y="163"/>
                      <a:pt x="2280" y="171"/>
                      <a:pt x="2280" y="183"/>
                    </a:cubicBezTo>
                    <a:cubicBezTo>
                      <a:pt x="2250" y="214"/>
                      <a:pt x="2250" y="214"/>
                      <a:pt x="2250" y="214"/>
                    </a:cubicBezTo>
                    <a:cubicBezTo>
                      <a:pt x="2229" y="214"/>
                      <a:pt x="2223" y="200"/>
                      <a:pt x="2220" y="200"/>
                    </a:cubicBezTo>
                    <a:cubicBezTo>
                      <a:pt x="2219" y="200"/>
                      <a:pt x="2219" y="203"/>
                      <a:pt x="2219" y="214"/>
                    </a:cubicBezTo>
                    <a:lnTo>
                      <a:pt x="2189" y="214"/>
                    </a:lnTo>
                    <a:cubicBezTo>
                      <a:pt x="2189" y="214"/>
                      <a:pt x="2189" y="183"/>
                      <a:pt x="2219" y="183"/>
                    </a:cubicBezTo>
                    <a:lnTo>
                      <a:pt x="2219" y="153"/>
                    </a:lnTo>
                    <a:cubicBezTo>
                      <a:pt x="2189" y="153"/>
                      <a:pt x="2189" y="153"/>
                      <a:pt x="2159" y="183"/>
                    </a:cubicBezTo>
                    <a:cubicBezTo>
                      <a:pt x="2159" y="139"/>
                      <a:pt x="2159" y="111"/>
                      <a:pt x="2147" y="111"/>
                    </a:cubicBezTo>
                    <a:cubicBezTo>
                      <a:pt x="2142" y="111"/>
                      <a:pt x="2136" y="114"/>
                      <a:pt x="2128" y="122"/>
                    </a:cubicBezTo>
                    <a:cubicBezTo>
                      <a:pt x="2128" y="92"/>
                      <a:pt x="2128" y="77"/>
                      <a:pt x="2124" y="77"/>
                    </a:cubicBezTo>
                    <a:cubicBezTo>
                      <a:pt x="2121" y="77"/>
                      <a:pt x="2113" y="92"/>
                      <a:pt x="2098" y="122"/>
                    </a:cubicBezTo>
                    <a:cubicBezTo>
                      <a:pt x="2077" y="122"/>
                      <a:pt x="2044" y="136"/>
                      <a:pt x="2014" y="136"/>
                    </a:cubicBezTo>
                    <a:cubicBezTo>
                      <a:pt x="2000" y="136"/>
                      <a:pt x="1986" y="133"/>
                      <a:pt x="1976" y="122"/>
                    </a:cubicBezTo>
                    <a:cubicBezTo>
                      <a:pt x="1946" y="122"/>
                      <a:pt x="1915" y="122"/>
                      <a:pt x="1915" y="92"/>
                    </a:cubicBezTo>
                    <a:cubicBezTo>
                      <a:pt x="1932" y="42"/>
                      <a:pt x="1930" y="19"/>
                      <a:pt x="1925" y="19"/>
                    </a:cubicBezTo>
                    <a:cubicBezTo>
                      <a:pt x="1921" y="19"/>
                      <a:pt x="1915" y="34"/>
                      <a:pt x="1915" y="62"/>
                    </a:cubicBezTo>
                    <a:cubicBezTo>
                      <a:pt x="1915" y="122"/>
                      <a:pt x="1915" y="122"/>
                      <a:pt x="1885" y="122"/>
                    </a:cubicBezTo>
                    <a:cubicBezTo>
                      <a:pt x="1872" y="97"/>
                      <a:pt x="1859" y="87"/>
                      <a:pt x="1849" y="87"/>
                    </a:cubicBezTo>
                    <a:cubicBezTo>
                      <a:pt x="1834" y="87"/>
                      <a:pt x="1824" y="105"/>
                      <a:pt x="1824" y="122"/>
                    </a:cubicBezTo>
                    <a:cubicBezTo>
                      <a:pt x="1804" y="122"/>
                      <a:pt x="1797" y="136"/>
                      <a:pt x="1804" y="136"/>
                    </a:cubicBezTo>
                    <a:cubicBezTo>
                      <a:pt x="1807" y="136"/>
                      <a:pt x="1814" y="133"/>
                      <a:pt x="1824" y="122"/>
                    </a:cubicBezTo>
                    <a:lnTo>
                      <a:pt x="1824" y="122"/>
                    </a:lnTo>
                    <a:cubicBezTo>
                      <a:pt x="1824" y="173"/>
                      <a:pt x="1824" y="195"/>
                      <a:pt x="1819" y="195"/>
                    </a:cubicBezTo>
                    <a:cubicBezTo>
                      <a:pt x="1815" y="195"/>
                      <a:pt x="1807" y="180"/>
                      <a:pt x="1794" y="153"/>
                    </a:cubicBezTo>
                    <a:lnTo>
                      <a:pt x="1794" y="183"/>
                    </a:lnTo>
                    <a:lnTo>
                      <a:pt x="1763" y="183"/>
                    </a:lnTo>
                    <a:cubicBezTo>
                      <a:pt x="1763" y="183"/>
                      <a:pt x="1763" y="183"/>
                      <a:pt x="1763" y="153"/>
                    </a:cubicBezTo>
                    <a:lnTo>
                      <a:pt x="1794" y="153"/>
                    </a:lnTo>
                    <a:cubicBezTo>
                      <a:pt x="1794" y="153"/>
                      <a:pt x="1794" y="122"/>
                      <a:pt x="1794" y="92"/>
                    </a:cubicBezTo>
                    <a:cubicBezTo>
                      <a:pt x="1794" y="62"/>
                      <a:pt x="1794" y="31"/>
                      <a:pt x="1794" y="31"/>
                    </a:cubicBezTo>
                    <a:cubicBezTo>
                      <a:pt x="1763" y="31"/>
                      <a:pt x="1763" y="31"/>
                      <a:pt x="1763" y="62"/>
                    </a:cubicBezTo>
                    <a:cubicBezTo>
                      <a:pt x="1763" y="92"/>
                      <a:pt x="1763" y="92"/>
                      <a:pt x="1763" y="92"/>
                    </a:cubicBezTo>
                    <a:cubicBezTo>
                      <a:pt x="1733" y="92"/>
                      <a:pt x="1733" y="92"/>
                      <a:pt x="1703" y="122"/>
                    </a:cubicBezTo>
                    <a:cubicBezTo>
                      <a:pt x="1703" y="153"/>
                      <a:pt x="1703" y="153"/>
                      <a:pt x="1703" y="153"/>
                    </a:cubicBezTo>
                    <a:cubicBezTo>
                      <a:pt x="1672" y="122"/>
                      <a:pt x="1672" y="122"/>
                      <a:pt x="1672" y="122"/>
                    </a:cubicBezTo>
                    <a:lnTo>
                      <a:pt x="1672" y="92"/>
                    </a:lnTo>
                    <a:cubicBezTo>
                      <a:pt x="1672" y="62"/>
                      <a:pt x="1672" y="1"/>
                      <a:pt x="1672" y="1"/>
                    </a:cubicBezTo>
                    <a:close/>
                    <a:moveTo>
                      <a:pt x="2462" y="3192"/>
                    </a:moveTo>
                    <a:cubicBezTo>
                      <a:pt x="2462" y="3213"/>
                      <a:pt x="2462" y="3233"/>
                      <a:pt x="2462" y="3253"/>
                    </a:cubicBezTo>
                    <a:cubicBezTo>
                      <a:pt x="2462" y="3264"/>
                      <a:pt x="2467" y="3271"/>
                      <a:pt x="2470" y="3271"/>
                    </a:cubicBezTo>
                    <a:cubicBezTo>
                      <a:pt x="2477" y="3271"/>
                      <a:pt x="2482" y="3250"/>
                      <a:pt x="2462" y="31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5"/>
              <p:cNvSpPr/>
              <p:nvPr/>
            </p:nvSpPr>
            <p:spPr>
              <a:xfrm>
                <a:off x="6500625" y="884025"/>
                <a:ext cx="83625" cy="81075"/>
              </a:xfrm>
              <a:custGeom>
                <a:avLst/>
                <a:gdLst/>
                <a:ahLst/>
                <a:cxnLst/>
                <a:rect l="l" t="t" r="r" b="b"/>
                <a:pathLst>
                  <a:path w="3345" h="3243" extrusionOk="0">
                    <a:moveTo>
                      <a:pt x="2098" y="122"/>
                    </a:moveTo>
                    <a:cubicBezTo>
                      <a:pt x="2085" y="148"/>
                      <a:pt x="2078" y="157"/>
                      <a:pt x="2076" y="157"/>
                    </a:cubicBezTo>
                    <a:cubicBezTo>
                      <a:pt x="2073" y="157"/>
                      <a:pt x="2081" y="140"/>
                      <a:pt x="2098" y="122"/>
                    </a:cubicBezTo>
                    <a:close/>
                    <a:moveTo>
                      <a:pt x="1855" y="153"/>
                    </a:moveTo>
                    <a:lnTo>
                      <a:pt x="1855" y="183"/>
                    </a:lnTo>
                    <a:cubicBezTo>
                      <a:pt x="1825" y="183"/>
                      <a:pt x="1825" y="183"/>
                      <a:pt x="1855" y="153"/>
                    </a:cubicBezTo>
                    <a:close/>
                    <a:moveTo>
                      <a:pt x="1916" y="153"/>
                    </a:moveTo>
                    <a:cubicBezTo>
                      <a:pt x="1946" y="153"/>
                      <a:pt x="1946" y="153"/>
                      <a:pt x="1916" y="183"/>
                    </a:cubicBezTo>
                    <a:cubicBezTo>
                      <a:pt x="1916" y="153"/>
                      <a:pt x="1916" y="153"/>
                      <a:pt x="1916" y="153"/>
                    </a:cubicBezTo>
                    <a:close/>
                    <a:moveTo>
                      <a:pt x="1270" y="139"/>
                    </a:moveTo>
                    <a:cubicBezTo>
                      <a:pt x="1274" y="139"/>
                      <a:pt x="1278" y="143"/>
                      <a:pt x="1278" y="153"/>
                    </a:cubicBezTo>
                    <a:lnTo>
                      <a:pt x="1278" y="183"/>
                    </a:lnTo>
                    <a:cubicBezTo>
                      <a:pt x="1278" y="192"/>
                      <a:pt x="1278" y="203"/>
                      <a:pt x="1278" y="213"/>
                    </a:cubicBezTo>
                    <a:cubicBezTo>
                      <a:pt x="1278" y="213"/>
                      <a:pt x="1247" y="183"/>
                      <a:pt x="1247" y="153"/>
                    </a:cubicBezTo>
                    <a:cubicBezTo>
                      <a:pt x="1247" y="153"/>
                      <a:pt x="1261" y="139"/>
                      <a:pt x="1270" y="139"/>
                    </a:cubicBezTo>
                    <a:close/>
                    <a:moveTo>
                      <a:pt x="1642" y="153"/>
                    </a:moveTo>
                    <a:cubicBezTo>
                      <a:pt x="1642" y="153"/>
                      <a:pt x="1673" y="183"/>
                      <a:pt x="1642" y="213"/>
                    </a:cubicBezTo>
                    <a:cubicBezTo>
                      <a:pt x="1642" y="213"/>
                      <a:pt x="1642" y="183"/>
                      <a:pt x="1642" y="183"/>
                    </a:cubicBezTo>
                    <a:cubicBezTo>
                      <a:pt x="1642" y="183"/>
                      <a:pt x="1642" y="153"/>
                      <a:pt x="1642" y="153"/>
                    </a:cubicBezTo>
                    <a:close/>
                    <a:moveTo>
                      <a:pt x="974" y="244"/>
                    </a:moveTo>
                    <a:lnTo>
                      <a:pt x="974" y="244"/>
                    </a:lnTo>
                    <a:cubicBezTo>
                      <a:pt x="1004" y="274"/>
                      <a:pt x="1004" y="274"/>
                      <a:pt x="1004" y="274"/>
                    </a:cubicBezTo>
                    <a:cubicBezTo>
                      <a:pt x="974" y="274"/>
                      <a:pt x="974" y="274"/>
                      <a:pt x="974" y="244"/>
                    </a:cubicBezTo>
                    <a:close/>
                    <a:moveTo>
                      <a:pt x="1004" y="335"/>
                    </a:moveTo>
                    <a:cubicBezTo>
                      <a:pt x="1004" y="335"/>
                      <a:pt x="1034" y="396"/>
                      <a:pt x="1034" y="426"/>
                    </a:cubicBezTo>
                    <a:cubicBezTo>
                      <a:pt x="1034" y="426"/>
                      <a:pt x="1034" y="426"/>
                      <a:pt x="1004" y="396"/>
                    </a:cubicBezTo>
                    <a:cubicBezTo>
                      <a:pt x="1004" y="365"/>
                      <a:pt x="974" y="335"/>
                      <a:pt x="1004" y="335"/>
                    </a:cubicBezTo>
                    <a:close/>
                    <a:moveTo>
                      <a:pt x="1977" y="365"/>
                    </a:moveTo>
                    <a:lnTo>
                      <a:pt x="1977" y="396"/>
                    </a:lnTo>
                    <a:lnTo>
                      <a:pt x="1946" y="426"/>
                    </a:lnTo>
                    <a:cubicBezTo>
                      <a:pt x="1946" y="396"/>
                      <a:pt x="1946" y="365"/>
                      <a:pt x="1977" y="365"/>
                    </a:cubicBezTo>
                    <a:close/>
                    <a:moveTo>
                      <a:pt x="2889" y="578"/>
                    </a:moveTo>
                    <a:cubicBezTo>
                      <a:pt x="2858" y="609"/>
                      <a:pt x="2828" y="609"/>
                      <a:pt x="2828" y="609"/>
                    </a:cubicBezTo>
                    <a:cubicBezTo>
                      <a:pt x="2828" y="578"/>
                      <a:pt x="2858" y="578"/>
                      <a:pt x="2858" y="578"/>
                    </a:cubicBezTo>
                    <a:close/>
                    <a:moveTo>
                      <a:pt x="3196" y="738"/>
                    </a:moveTo>
                    <a:lnTo>
                      <a:pt x="3196" y="738"/>
                    </a:lnTo>
                    <a:cubicBezTo>
                      <a:pt x="3192" y="738"/>
                      <a:pt x="3177" y="745"/>
                      <a:pt x="3162" y="761"/>
                    </a:cubicBezTo>
                    <a:cubicBezTo>
                      <a:pt x="3192" y="745"/>
                      <a:pt x="3200" y="738"/>
                      <a:pt x="3196" y="738"/>
                    </a:cubicBezTo>
                    <a:close/>
                    <a:moveTo>
                      <a:pt x="457" y="1308"/>
                    </a:moveTo>
                    <a:lnTo>
                      <a:pt x="457" y="1308"/>
                    </a:lnTo>
                    <a:cubicBezTo>
                      <a:pt x="457" y="1308"/>
                      <a:pt x="470" y="1321"/>
                      <a:pt x="479" y="1330"/>
                    </a:cubicBezTo>
                    <a:lnTo>
                      <a:pt x="479" y="1330"/>
                    </a:lnTo>
                    <a:cubicBezTo>
                      <a:pt x="486" y="1327"/>
                      <a:pt x="482" y="1320"/>
                      <a:pt x="457" y="1308"/>
                    </a:cubicBezTo>
                    <a:close/>
                    <a:moveTo>
                      <a:pt x="3132" y="1520"/>
                    </a:moveTo>
                    <a:cubicBezTo>
                      <a:pt x="3162" y="1520"/>
                      <a:pt x="3192" y="1520"/>
                      <a:pt x="3192" y="1551"/>
                    </a:cubicBezTo>
                    <a:lnTo>
                      <a:pt x="3162" y="1551"/>
                    </a:lnTo>
                    <a:lnTo>
                      <a:pt x="3132" y="1520"/>
                    </a:lnTo>
                    <a:close/>
                    <a:moveTo>
                      <a:pt x="700" y="1642"/>
                    </a:moveTo>
                    <a:lnTo>
                      <a:pt x="700" y="1642"/>
                    </a:lnTo>
                    <a:cubicBezTo>
                      <a:pt x="700" y="1642"/>
                      <a:pt x="670" y="1642"/>
                      <a:pt x="670" y="1672"/>
                    </a:cubicBezTo>
                    <a:cubicBezTo>
                      <a:pt x="700" y="1672"/>
                      <a:pt x="700" y="1672"/>
                      <a:pt x="700" y="1642"/>
                    </a:cubicBezTo>
                    <a:close/>
                    <a:moveTo>
                      <a:pt x="700" y="1672"/>
                    </a:moveTo>
                    <a:lnTo>
                      <a:pt x="700" y="1672"/>
                    </a:lnTo>
                    <a:lnTo>
                      <a:pt x="700" y="1672"/>
                    </a:lnTo>
                    <a:close/>
                    <a:moveTo>
                      <a:pt x="700" y="1672"/>
                    </a:moveTo>
                    <a:lnTo>
                      <a:pt x="700" y="1672"/>
                    </a:lnTo>
                    <a:lnTo>
                      <a:pt x="700" y="1672"/>
                    </a:lnTo>
                    <a:close/>
                    <a:moveTo>
                      <a:pt x="483" y="1650"/>
                    </a:moveTo>
                    <a:cubicBezTo>
                      <a:pt x="487" y="1650"/>
                      <a:pt x="487" y="1657"/>
                      <a:pt x="487" y="1672"/>
                    </a:cubicBezTo>
                    <a:cubicBezTo>
                      <a:pt x="487" y="1672"/>
                      <a:pt x="487" y="1672"/>
                      <a:pt x="487" y="1703"/>
                    </a:cubicBezTo>
                    <a:lnTo>
                      <a:pt x="426" y="1703"/>
                    </a:lnTo>
                    <a:lnTo>
                      <a:pt x="457" y="1672"/>
                    </a:lnTo>
                    <a:cubicBezTo>
                      <a:pt x="472" y="1657"/>
                      <a:pt x="480" y="1650"/>
                      <a:pt x="483" y="1650"/>
                    </a:cubicBezTo>
                    <a:close/>
                    <a:moveTo>
                      <a:pt x="730" y="1733"/>
                    </a:moveTo>
                    <a:cubicBezTo>
                      <a:pt x="730" y="1733"/>
                      <a:pt x="730" y="1733"/>
                      <a:pt x="730" y="1764"/>
                    </a:cubicBezTo>
                    <a:cubicBezTo>
                      <a:pt x="761" y="1733"/>
                      <a:pt x="761" y="1733"/>
                      <a:pt x="730" y="1733"/>
                    </a:cubicBezTo>
                    <a:close/>
                    <a:moveTo>
                      <a:pt x="529" y="1771"/>
                    </a:moveTo>
                    <a:lnTo>
                      <a:pt x="529" y="1771"/>
                    </a:lnTo>
                    <a:cubicBezTo>
                      <a:pt x="525" y="1771"/>
                      <a:pt x="518" y="1779"/>
                      <a:pt x="518" y="1794"/>
                    </a:cubicBezTo>
                    <a:cubicBezTo>
                      <a:pt x="533" y="1779"/>
                      <a:pt x="533" y="1771"/>
                      <a:pt x="529" y="1771"/>
                    </a:cubicBezTo>
                    <a:close/>
                    <a:moveTo>
                      <a:pt x="871" y="1847"/>
                    </a:moveTo>
                    <a:cubicBezTo>
                      <a:pt x="869" y="1847"/>
                      <a:pt x="864" y="1849"/>
                      <a:pt x="857" y="1855"/>
                    </a:cubicBezTo>
                    <a:lnTo>
                      <a:pt x="857" y="1855"/>
                    </a:lnTo>
                    <a:cubicBezTo>
                      <a:pt x="869" y="1853"/>
                      <a:pt x="874" y="1847"/>
                      <a:pt x="871" y="1847"/>
                    </a:cubicBezTo>
                    <a:close/>
                    <a:moveTo>
                      <a:pt x="544" y="1744"/>
                    </a:moveTo>
                    <a:cubicBezTo>
                      <a:pt x="548" y="1744"/>
                      <a:pt x="548" y="1751"/>
                      <a:pt x="548" y="1764"/>
                    </a:cubicBezTo>
                    <a:cubicBezTo>
                      <a:pt x="548" y="1764"/>
                      <a:pt x="578" y="1764"/>
                      <a:pt x="548" y="1794"/>
                    </a:cubicBezTo>
                    <a:lnTo>
                      <a:pt x="518" y="1794"/>
                    </a:lnTo>
                    <a:cubicBezTo>
                      <a:pt x="487" y="1824"/>
                      <a:pt x="457" y="1855"/>
                      <a:pt x="457" y="1855"/>
                    </a:cubicBezTo>
                    <a:cubicBezTo>
                      <a:pt x="457" y="1824"/>
                      <a:pt x="457" y="1794"/>
                      <a:pt x="487" y="1794"/>
                    </a:cubicBezTo>
                    <a:cubicBezTo>
                      <a:pt x="523" y="1758"/>
                      <a:pt x="538" y="1744"/>
                      <a:pt x="544" y="1744"/>
                    </a:cubicBezTo>
                    <a:close/>
                    <a:moveTo>
                      <a:pt x="857" y="1855"/>
                    </a:moveTo>
                    <a:lnTo>
                      <a:pt x="857" y="1855"/>
                    </a:lnTo>
                    <a:cubicBezTo>
                      <a:pt x="855" y="1855"/>
                      <a:pt x="854" y="1855"/>
                      <a:pt x="852" y="1855"/>
                    </a:cubicBezTo>
                    <a:cubicBezTo>
                      <a:pt x="845" y="1861"/>
                      <a:pt x="840" y="1867"/>
                      <a:pt x="836" y="1871"/>
                    </a:cubicBezTo>
                    <a:lnTo>
                      <a:pt x="836" y="1871"/>
                    </a:lnTo>
                    <a:cubicBezTo>
                      <a:pt x="845" y="1864"/>
                      <a:pt x="851" y="1858"/>
                      <a:pt x="857" y="1855"/>
                    </a:cubicBezTo>
                    <a:close/>
                    <a:moveTo>
                      <a:pt x="62" y="1916"/>
                    </a:moveTo>
                    <a:cubicBezTo>
                      <a:pt x="62" y="1916"/>
                      <a:pt x="31" y="1916"/>
                      <a:pt x="1" y="1946"/>
                    </a:cubicBezTo>
                    <a:cubicBezTo>
                      <a:pt x="1" y="1946"/>
                      <a:pt x="31" y="1946"/>
                      <a:pt x="62" y="1916"/>
                    </a:cubicBezTo>
                    <a:close/>
                    <a:moveTo>
                      <a:pt x="3010" y="2007"/>
                    </a:moveTo>
                    <a:cubicBezTo>
                      <a:pt x="3040" y="2037"/>
                      <a:pt x="3071" y="2037"/>
                      <a:pt x="3040" y="2068"/>
                    </a:cubicBezTo>
                    <a:lnTo>
                      <a:pt x="3010" y="2037"/>
                    </a:lnTo>
                    <a:lnTo>
                      <a:pt x="3010" y="2007"/>
                    </a:lnTo>
                    <a:close/>
                    <a:moveTo>
                      <a:pt x="2945" y="2075"/>
                    </a:moveTo>
                    <a:lnTo>
                      <a:pt x="2945" y="2075"/>
                    </a:lnTo>
                    <a:cubicBezTo>
                      <a:pt x="2949" y="2075"/>
                      <a:pt x="2964" y="2083"/>
                      <a:pt x="2980" y="2098"/>
                    </a:cubicBezTo>
                    <a:cubicBezTo>
                      <a:pt x="2949" y="2083"/>
                      <a:pt x="2942" y="2075"/>
                      <a:pt x="2945" y="2075"/>
                    </a:cubicBezTo>
                    <a:close/>
                    <a:moveTo>
                      <a:pt x="2129" y="2068"/>
                    </a:moveTo>
                    <a:cubicBezTo>
                      <a:pt x="2129" y="2098"/>
                      <a:pt x="2129" y="2098"/>
                      <a:pt x="2129" y="2128"/>
                    </a:cubicBezTo>
                    <a:cubicBezTo>
                      <a:pt x="2129" y="2128"/>
                      <a:pt x="2159" y="2098"/>
                      <a:pt x="2159" y="2098"/>
                    </a:cubicBezTo>
                    <a:cubicBezTo>
                      <a:pt x="2129" y="2068"/>
                      <a:pt x="2129" y="2068"/>
                      <a:pt x="2129" y="2068"/>
                    </a:cubicBezTo>
                    <a:close/>
                    <a:moveTo>
                      <a:pt x="845" y="2237"/>
                    </a:moveTo>
                    <a:cubicBezTo>
                      <a:pt x="849" y="2237"/>
                      <a:pt x="852" y="2241"/>
                      <a:pt x="852" y="2250"/>
                    </a:cubicBezTo>
                    <a:cubicBezTo>
                      <a:pt x="882" y="2250"/>
                      <a:pt x="852" y="2280"/>
                      <a:pt x="822" y="2280"/>
                    </a:cubicBezTo>
                    <a:lnTo>
                      <a:pt x="791" y="2280"/>
                    </a:lnTo>
                    <a:cubicBezTo>
                      <a:pt x="813" y="2259"/>
                      <a:pt x="834" y="2237"/>
                      <a:pt x="845" y="2237"/>
                    </a:cubicBezTo>
                    <a:close/>
                    <a:moveTo>
                      <a:pt x="2372" y="2250"/>
                    </a:moveTo>
                    <a:cubicBezTo>
                      <a:pt x="2402" y="2280"/>
                      <a:pt x="2402" y="2280"/>
                      <a:pt x="2372" y="2280"/>
                    </a:cubicBezTo>
                    <a:cubicBezTo>
                      <a:pt x="2372" y="2265"/>
                      <a:pt x="2372" y="2258"/>
                      <a:pt x="2372" y="2250"/>
                    </a:cubicBezTo>
                    <a:close/>
                    <a:moveTo>
                      <a:pt x="1316" y="2328"/>
                    </a:moveTo>
                    <a:cubicBezTo>
                      <a:pt x="1325" y="2328"/>
                      <a:pt x="1338" y="2341"/>
                      <a:pt x="1338" y="2341"/>
                    </a:cubicBezTo>
                    <a:lnTo>
                      <a:pt x="1338" y="2372"/>
                    </a:lnTo>
                    <a:lnTo>
                      <a:pt x="1308" y="2372"/>
                    </a:lnTo>
                    <a:lnTo>
                      <a:pt x="1308" y="2341"/>
                    </a:lnTo>
                    <a:cubicBezTo>
                      <a:pt x="1308" y="2331"/>
                      <a:pt x="1311" y="2328"/>
                      <a:pt x="1316" y="2328"/>
                    </a:cubicBezTo>
                    <a:close/>
                    <a:moveTo>
                      <a:pt x="2037" y="2341"/>
                    </a:moveTo>
                    <a:cubicBezTo>
                      <a:pt x="2037" y="2372"/>
                      <a:pt x="2068" y="2402"/>
                      <a:pt x="2068" y="2402"/>
                    </a:cubicBezTo>
                    <a:cubicBezTo>
                      <a:pt x="2068" y="2402"/>
                      <a:pt x="2068" y="2372"/>
                      <a:pt x="2068" y="2372"/>
                    </a:cubicBezTo>
                    <a:cubicBezTo>
                      <a:pt x="2068" y="2372"/>
                      <a:pt x="2068" y="2341"/>
                      <a:pt x="2037" y="2341"/>
                    </a:cubicBezTo>
                    <a:close/>
                    <a:moveTo>
                      <a:pt x="2493" y="2341"/>
                    </a:moveTo>
                    <a:cubicBezTo>
                      <a:pt x="2524" y="2372"/>
                      <a:pt x="2524" y="2402"/>
                      <a:pt x="2524" y="2402"/>
                    </a:cubicBezTo>
                    <a:lnTo>
                      <a:pt x="2493" y="2372"/>
                    </a:lnTo>
                    <a:lnTo>
                      <a:pt x="2493" y="2341"/>
                    </a:lnTo>
                    <a:close/>
                    <a:moveTo>
                      <a:pt x="2422" y="2352"/>
                    </a:moveTo>
                    <a:cubicBezTo>
                      <a:pt x="2427" y="2352"/>
                      <a:pt x="2445" y="2366"/>
                      <a:pt x="2463" y="2402"/>
                    </a:cubicBezTo>
                    <a:cubicBezTo>
                      <a:pt x="2463" y="2432"/>
                      <a:pt x="2463" y="2432"/>
                      <a:pt x="2463" y="2432"/>
                    </a:cubicBezTo>
                    <a:cubicBezTo>
                      <a:pt x="2463" y="2432"/>
                      <a:pt x="2433" y="2402"/>
                      <a:pt x="2433" y="2372"/>
                    </a:cubicBezTo>
                    <a:cubicBezTo>
                      <a:pt x="2420" y="2359"/>
                      <a:pt x="2418" y="2352"/>
                      <a:pt x="2422" y="2352"/>
                    </a:cubicBezTo>
                    <a:close/>
                    <a:moveTo>
                      <a:pt x="1581" y="2372"/>
                    </a:moveTo>
                    <a:cubicBezTo>
                      <a:pt x="1581" y="2379"/>
                      <a:pt x="1581" y="2389"/>
                      <a:pt x="1581" y="2402"/>
                    </a:cubicBezTo>
                    <a:cubicBezTo>
                      <a:pt x="1551" y="2432"/>
                      <a:pt x="1521" y="2463"/>
                      <a:pt x="1521" y="2463"/>
                    </a:cubicBezTo>
                    <a:cubicBezTo>
                      <a:pt x="1521" y="2463"/>
                      <a:pt x="1551" y="2432"/>
                      <a:pt x="1581" y="2372"/>
                    </a:cubicBezTo>
                    <a:close/>
                    <a:moveTo>
                      <a:pt x="1946" y="2463"/>
                    </a:moveTo>
                    <a:cubicBezTo>
                      <a:pt x="1977" y="2463"/>
                      <a:pt x="1977" y="2463"/>
                      <a:pt x="1977" y="2493"/>
                    </a:cubicBezTo>
                    <a:lnTo>
                      <a:pt x="1946" y="2493"/>
                    </a:lnTo>
                    <a:lnTo>
                      <a:pt x="1946" y="2463"/>
                    </a:lnTo>
                    <a:close/>
                    <a:moveTo>
                      <a:pt x="1358" y="2390"/>
                    </a:moveTo>
                    <a:cubicBezTo>
                      <a:pt x="1360" y="2390"/>
                      <a:pt x="1352" y="2405"/>
                      <a:pt x="1338" y="2432"/>
                    </a:cubicBezTo>
                    <a:cubicBezTo>
                      <a:pt x="1338" y="2463"/>
                      <a:pt x="1338" y="2524"/>
                      <a:pt x="1308" y="2524"/>
                    </a:cubicBezTo>
                    <a:lnTo>
                      <a:pt x="1278" y="2524"/>
                    </a:lnTo>
                    <a:cubicBezTo>
                      <a:pt x="1278" y="2524"/>
                      <a:pt x="1308" y="2493"/>
                      <a:pt x="1308" y="2463"/>
                    </a:cubicBezTo>
                    <a:cubicBezTo>
                      <a:pt x="1341" y="2413"/>
                      <a:pt x="1356" y="2390"/>
                      <a:pt x="1358" y="2390"/>
                    </a:cubicBezTo>
                    <a:close/>
                    <a:moveTo>
                      <a:pt x="2311" y="2493"/>
                    </a:moveTo>
                    <a:cubicBezTo>
                      <a:pt x="2311" y="2493"/>
                      <a:pt x="2341" y="2524"/>
                      <a:pt x="2341" y="2524"/>
                    </a:cubicBezTo>
                    <a:cubicBezTo>
                      <a:pt x="2341" y="2534"/>
                      <a:pt x="2338" y="2537"/>
                      <a:pt x="2334" y="2537"/>
                    </a:cubicBezTo>
                    <a:cubicBezTo>
                      <a:pt x="2324" y="2537"/>
                      <a:pt x="2311" y="2524"/>
                      <a:pt x="2311" y="2524"/>
                    </a:cubicBezTo>
                    <a:cubicBezTo>
                      <a:pt x="2281" y="2493"/>
                      <a:pt x="2281" y="2493"/>
                      <a:pt x="2311" y="2493"/>
                    </a:cubicBezTo>
                    <a:close/>
                    <a:moveTo>
                      <a:pt x="1612" y="2524"/>
                    </a:moveTo>
                    <a:cubicBezTo>
                      <a:pt x="1612" y="2554"/>
                      <a:pt x="1612" y="2584"/>
                      <a:pt x="1612" y="2584"/>
                    </a:cubicBezTo>
                    <a:lnTo>
                      <a:pt x="1581" y="2584"/>
                    </a:lnTo>
                    <a:cubicBezTo>
                      <a:pt x="1612" y="2554"/>
                      <a:pt x="1612" y="2524"/>
                      <a:pt x="1612" y="2524"/>
                    </a:cubicBezTo>
                    <a:close/>
                    <a:moveTo>
                      <a:pt x="2129" y="2524"/>
                    </a:moveTo>
                    <a:cubicBezTo>
                      <a:pt x="2129" y="2524"/>
                      <a:pt x="2159" y="2524"/>
                      <a:pt x="2159" y="2554"/>
                    </a:cubicBezTo>
                    <a:cubicBezTo>
                      <a:pt x="2159" y="2554"/>
                      <a:pt x="2159" y="2584"/>
                      <a:pt x="2159" y="2584"/>
                    </a:cubicBezTo>
                    <a:cubicBezTo>
                      <a:pt x="2129" y="2584"/>
                      <a:pt x="2129" y="2554"/>
                      <a:pt x="2129" y="2554"/>
                    </a:cubicBezTo>
                    <a:cubicBezTo>
                      <a:pt x="2129" y="2524"/>
                      <a:pt x="2129" y="2524"/>
                      <a:pt x="2129" y="2524"/>
                    </a:cubicBezTo>
                    <a:close/>
                    <a:moveTo>
                      <a:pt x="1642" y="1"/>
                    </a:moveTo>
                    <a:cubicBezTo>
                      <a:pt x="1612" y="1"/>
                      <a:pt x="1612" y="31"/>
                      <a:pt x="1612" y="31"/>
                    </a:cubicBezTo>
                    <a:cubicBezTo>
                      <a:pt x="1612" y="61"/>
                      <a:pt x="1369" y="61"/>
                      <a:pt x="1338" y="61"/>
                    </a:cubicBezTo>
                    <a:cubicBezTo>
                      <a:pt x="1323" y="46"/>
                      <a:pt x="1308" y="39"/>
                      <a:pt x="1300" y="39"/>
                    </a:cubicBezTo>
                    <a:cubicBezTo>
                      <a:pt x="1293" y="39"/>
                      <a:pt x="1293" y="46"/>
                      <a:pt x="1308" y="61"/>
                    </a:cubicBezTo>
                    <a:cubicBezTo>
                      <a:pt x="1308" y="92"/>
                      <a:pt x="1247" y="122"/>
                      <a:pt x="1186" y="122"/>
                    </a:cubicBezTo>
                    <a:cubicBezTo>
                      <a:pt x="1126" y="122"/>
                      <a:pt x="1065" y="153"/>
                      <a:pt x="1095" y="183"/>
                    </a:cubicBezTo>
                    <a:lnTo>
                      <a:pt x="1065" y="183"/>
                    </a:lnTo>
                    <a:cubicBezTo>
                      <a:pt x="1034" y="183"/>
                      <a:pt x="1034" y="244"/>
                      <a:pt x="1034" y="244"/>
                    </a:cubicBezTo>
                    <a:cubicBezTo>
                      <a:pt x="1034" y="259"/>
                      <a:pt x="1027" y="267"/>
                      <a:pt x="1019" y="267"/>
                    </a:cubicBezTo>
                    <a:cubicBezTo>
                      <a:pt x="1012" y="267"/>
                      <a:pt x="1004" y="259"/>
                      <a:pt x="1004" y="244"/>
                    </a:cubicBezTo>
                    <a:cubicBezTo>
                      <a:pt x="1004" y="213"/>
                      <a:pt x="1004" y="183"/>
                      <a:pt x="974" y="183"/>
                    </a:cubicBezTo>
                    <a:cubicBezTo>
                      <a:pt x="974" y="183"/>
                      <a:pt x="974" y="213"/>
                      <a:pt x="974" y="244"/>
                    </a:cubicBezTo>
                    <a:cubicBezTo>
                      <a:pt x="943" y="213"/>
                      <a:pt x="943" y="183"/>
                      <a:pt x="943" y="183"/>
                    </a:cubicBezTo>
                    <a:lnTo>
                      <a:pt x="943" y="213"/>
                    </a:lnTo>
                    <a:cubicBezTo>
                      <a:pt x="943" y="244"/>
                      <a:pt x="943" y="244"/>
                      <a:pt x="943" y="244"/>
                    </a:cubicBezTo>
                    <a:cubicBezTo>
                      <a:pt x="943" y="244"/>
                      <a:pt x="943" y="244"/>
                      <a:pt x="913" y="183"/>
                    </a:cubicBezTo>
                    <a:cubicBezTo>
                      <a:pt x="898" y="153"/>
                      <a:pt x="882" y="137"/>
                      <a:pt x="875" y="137"/>
                    </a:cubicBezTo>
                    <a:cubicBezTo>
                      <a:pt x="867" y="137"/>
                      <a:pt x="867" y="153"/>
                      <a:pt x="882" y="183"/>
                    </a:cubicBezTo>
                    <a:lnTo>
                      <a:pt x="882" y="213"/>
                    </a:lnTo>
                    <a:cubicBezTo>
                      <a:pt x="868" y="199"/>
                      <a:pt x="858" y="193"/>
                      <a:pt x="853" y="193"/>
                    </a:cubicBezTo>
                    <a:cubicBezTo>
                      <a:pt x="834" y="193"/>
                      <a:pt x="852" y="251"/>
                      <a:pt x="852" y="274"/>
                    </a:cubicBezTo>
                    <a:cubicBezTo>
                      <a:pt x="837" y="244"/>
                      <a:pt x="829" y="229"/>
                      <a:pt x="825" y="229"/>
                    </a:cubicBezTo>
                    <a:cubicBezTo>
                      <a:pt x="822" y="229"/>
                      <a:pt x="822" y="244"/>
                      <a:pt x="822" y="274"/>
                    </a:cubicBezTo>
                    <a:cubicBezTo>
                      <a:pt x="852" y="305"/>
                      <a:pt x="852" y="305"/>
                      <a:pt x="822" y="305"/>
                    </a:cubicBezTo>
                    <a:cubicBezTo>
                      <a:pt x="791" y="274"/>
                      <a:pt x="791" y="274"/>
                      <a:pt x="761" y="274"/>
                    </a:cubicBezTo>
                    <a:cubicBezTo>
                      <a:pt x="761" y="305"/>
                      <a:pt x="700" y="365"/>
                      <a:pt x="639" y="396"/>
                    </a:cubicBezTo>
                    <a:cubicBezTo>
                      <a:pt x="578" y="457"/>
                      <a:pt x="548" y="517"/>
                      <a:pt x="578" y="517"/>
                    </a:cubicBezTo>
                    <a:cubicBezTo>
                      <a:pt x="563" y="533"/>
                      <a:pt x="556" y="540"/>
                      <a:pt x="548" y="540"/>
                    </a:cubicBezTo>
                    <a:cubicBezTo>
                      <a:pt x="540" y="540"/>
                      <a:pt x="533" y="533"/>
                      <a:pt x="518" y="517"/>
                    </a:cubicBezTo>
                    <a:cubicBezTo>
                      <a:pt x="509" y="508"/>
                      <a:pt x="502" y="505"/>
                      <a:pt x="500" y="505"/>
                    </a:cubicBezTo>
                    <a:lnTo>
                      <a:pt x="500" y="505"/>
                    </a:lnTo>
                    <a:cubicBezTo>
                      <a:pt x="492" y="505"/>
                      <a:pt x="505" y="526"/>
                      <a:pt x="548" y="548"/>
                    </a:cubicBezTo>
                    <a:cubicBezTo>
                      <a:pt x="548" y="569"/>
                      <a:pt x="563" y="591"/>
                      <a:pt x="551" y="591"/>
                    </a:cubicBezTo>
                    <a:cubicBezTo>
                      <a:pt x="545" y="591"/>
                      <a:pt x="535" y="587"/>
                      <a:pt x="518" y="578"/>
                    </a:cubicBezTo>
                    <a:cubicBezTo>
                      <a:pt x="518" y="563"/>
                      <a:pt x="510" y="555"/>
                      <a:pt x="499" y="555"/>
                    </a:cubicBezTo>
                    <a:cubicBezTo>
                      <a:pt x="487" y="555"/>
                      <a:pt x="472" y="563"/>
                      <a:pt x="457" y="578"/>
                    </a:cubicBezTo>
                    <a:cubicBezTo>
                      <a:pt x="457" y="609"/>
                      <a:pt x="426" y="639"/>
                      <a:pt x="457" y="669"/>
                    </a:cubicBezTo>
                    <a:cubicBezTo>
                      <a:pt x="432" y="657"/>
                      <a:pt x="406" y="649"/>
                      <a:pt x="388" y="649"/>
                    </a:cubicBezTo>
                    <a:cubicBezTo>
                      <a:pt x="361" y="649"/>
                      <a:pt x="348" y="664"/>
                      <a:pt x="366" y="700"/>
                    </a:cubicBezTo>
                    <a:cubicBezTo>
                      <a:pt x="366" y="715"/>
                      <a:pt x="366" y="723"/>
                      <a:pt x="362" y="723"/>
                    </a:cubicBezTo>
                    <a:cubicBezTo>
                      <a:pt x="358" y="723"/>
                      <a:pt x="350" y="715"/>
                      <a:pt x="335" y="700"/>
                    </a:cubicBezTo>
                    <a:cubicBezTo>
                      <a:pt x="335" y="730"/>
                      <a:pt x="335" y="730"/>
                      <a:pt x="335" y="761"/>
                    </a:cubicBezTo>
                    <a:lnTo>
                      <a:pt x="305" y="821"/>
                    </a:lnTo>
                    <a:cubicBezTo>
                      <a:pt x="305" y="852"/>
                      <a:pt x="335" y="882"/>
                      <a:pt x="335" y="882"/>
                    </a:cubicBezTo>
                    <a:cubicBezTo>
                      <a:pt x="305" y="882"/>
                      <a:pt x="274" y="913"/>
                      <a:pt x="244" y="1004"/>
                    </a:cubicBezTo>
                    <a:cubicBezTo>
                      <a:pt x="214" y="1065"/>
                      <a:pt x="214" y="1125"/>
                      <a:pt x="183" y="1125"/>
                    </a:cubicBezTo>
                    <a:cubicBezTo>
                      <a:pt x="183" y="1125"/>
                      <a:pt x="183" y="1125"/>
                      <a:pt x="214" y="1156"/>
                    </a:cubicBezTo>
                    <a:cubicBezTo>
                      <a:pt x="274" y="1156"/>
                      <a:pt x="274" y="1186"/>
                      <a:pt x="244" y="1186"/>
                    </a:cubicBezTo>
                    <a:cubicBezTo>
                      <a:pt x="153" y="1186"/>
                      <a:pt x="153" y="1216"/>
                      <a:pt x="214" y="1247"/>
                    </a:cubicBezTo>
                    <a:lnTo>
                      <a:pt x="183" y="1247"/>
                    </a:lnTo>
                    <a:cubicBezTo>
                      <a:pt x="122" y="1247"/>
                      <a:pt x="153" y="1277"/>
                      <a:pt x="214" y="1277"/>
                    </a:cubicBezTo>
                    <a:cubicBezTo>
                      <a:pt x="183" y="1308"/>
                      <a:pt x="153" y="1308"/>
                      <a:pt x="183" y="1308"/>
                    </a:cubicBezTo>
                    <a:cubicBezTo>
                      <a:pt x="183" y="1323"/>
                      <a:pt x="183" y="1330"/>
                      <a:pt x="176" y="1330"/>
                    </a:cubicBezTo>
                    <a:cubicBezTo>
                      <a:pt x="168" y="1330"/>
                      <a:pt x="153" y="1323"/>
                      <a:pt x="122" y="1308"/>
                    </a:cubicBezTo>
                    <a:cubicBezTo>
                      <a:pt x="92" y="1308"/>
                      <a:pt x="62" y="1308"/>
                      <a:pt x="62" y="1338"/>
                    </a:cubicBezTo>
                    <a:lnTo>
                      <a:pt x="122" y="1338"/>
                    </a:lnTo>
                    <a:lnTo>
                      <a:pt x="122" y="1368"/>
                    </a:lnTo>
                    <a:lnTo>
                      <a:pt x="153" y="1368"/>
                    </a:lnTo>
                    <a:cubicBezTo>
                      <a:pt x="183" y="1368"/>
                      <a:pt x="183" y="1399"/>
                      <a:pt x="183" y="1399"/>
                    </a:cubicBezTo>
                    <a:lnTo>
                      <a:pt x="366" y="1399"/>
                    </a:lnTo>
                    <a:cubicBezTo>
                      <a:pt x="426" y="1399"/>
                      <a:pt x="457" y="1399"/>
                      <a:pt x="487" y="1368"/>
                    </a:cubicBezTo>
                    <a:cubicBezTo>
                      <a:pt x="518" y="1338"/>
                      <a:pt x="548" y="1338"/>
                      <a:pt x="487" y="1338"/>
                    </a:cubicBezTo>
                    <a:cubicBezTo>
                      <a:pt x="487" y="1338"/>
                      <a:pt x="484" y="1334"/>
                      <a:pt x="479" y="1330"/>
                    </a:cubicBezTo>
                    <a:lnTo>
                      <a:pt x="479" y="1330"/>
                    </a:lnTo>
                    <a:cubicBezTo>
                      <a:pt x="477" y="1330"/>
                      <a:pt x="475" y="1330"/>
                      <a:pt x="472" y="1330"/>
                    </a:cubicBezTo>
                    <a:cubicBezTo>
                      <a:pt x="457" y="1330"/>
                      <a:pt x="426" y="1323"/>
                      <a:pt x="396" y="1308"/>
                    </a:cubicBezTo>
                    <a:lnTo>
                      <a:pt x="487" y="1308"/>
                    </a:lnTo>
                    <a:cubicBezTo>
                      <a:pt x="518" y="1308"/>
                      <a:pt x="518" y="1277"/>
                      <a:pt x="548" y="1247"/>
                    </a:cubicBezTo>
                    <a:cubicBezTo>
                      <a:pt x="548" y="1186"/>
                      <a:pt x="548" y="1156"/>
                      <a:pt x="578" y="1156"/>
                    </a:cubicBezTo>
                    <a:lnTo>
                      <a:pt x="609" y="1156"/>
                    </a:lnTo>
                    <a:cubicBezTo>
                      <a:pt x="578" y="1156"/>
                      <a:pt x="609" y="1125"/>
                      <a:pt x="609" y="1065"/>
                    </a:cubicBezTo>
                    <a:cubicBezTo>
                      <a:pt x="639" y="1034"/>
                      <a:pt x="670" y="973"/>
                      <a:pt x="639" y="973"/>
                    </a:cubicBezTo>
                    <a:cubicBezTo>
                      <a:pt x="639" y="943"/>
                      <a:pt x="639" y="943"/>
                      <a:pt x="639" y="943"/>
                    </a:cubicBezTo>
                    <a:cubicBezTo>
                      <a:pt x="649" y="953"/>
                      <a:pt x="656" y="956"/>
                      <a:pt x="661" y="956"/>
                    </a:cubicBezTo>
                    <a:cubicBezTo>
                      <a:pt x="670" y="956"/>
                      <a:pt x="670" y="943"/>
                      <a:pt x="670" y="943"/>
                    </a:cubicBezTo>
                    <a:cubicBezTo>
                      <a:pt x="670" y="913"/>
                      <a:pt x="670" y="913"/>
                      <a:pt x="670" y="913"/>
                    </a:cubicBezTo>
                    <a:lnTo>
                      <a:pt x="700" y="913"/>
                    </a:lnTo>
                    <a:cubicBezTo>
                      <a:pt x="730" y="882"/>
                      <a:pt x="730" y="882"/>
                      <a:pt x="700" y="852"/>
                    </a:cubicBezTo>
                    <a:cubicBezTo>
                      <a:pt x="700" y="852"/>
                      <a:pt x="730" y="821"/>
                      <a:pt x="761" y="821"/>
                    </a:cubicBezTo>
                    <a:cubicBezTo>
                      <a:pt x="791" y="821"/>
                      <a:pt x="791" y="791"/>
                      <a:pt x="761" y="791"/>
                    </a:cubicBezTo>
                    <a:cubicBezTo>
                      <a:pt x="730" y="761"/>
                      <a:pt x="700" y="730"/>
                      <a:pt x="730" y="730"/>
                    </a:cubicBezTo>
                    <a:cubicBezTo>
                      <a:pt x="730" y="730"/>
                      <a:pt x="730" y="761"/>
                      <a:pt x="761" y="761"/>
                    </a:cubicBezTo>
                    <a:cubicBezTo>
                      <a:pt x="791" y="791"/>
                      <a:pt x="791" y="791"/>
                      <a:pt x="791" y="791"/>
                    </a:cubicBezTo>
                    <a:lnTo>
                      <a:pt x="822" y="761"/>
                    </a:lnTo>
                    <a:cubicBezTo>
                      <a:pt x="791" y="761"/>
                      <a:pt x="822" y="730"/>
                      <a:pt x="852" y="700"/>
                    </a:cubicBezTo>
                    <a:cubicBezTo>
                      <a:pt x="913" y="639"/>
                      <a:pt x="913" y="639"/>
                      <a:pt x="882" y="609"/>
                    </a:cubicBezTo>
                    <a:cubicBezTo>
                      <a:pt x="882" y="578"/>
                      <a:pt x="882" y="578"/>
                      <a:pt x="913" y="578"/>
                    </a:cubicBezTo>
                    <a:cubicBezTo>
                      <a:pt x="966" y="614"/>
                      <a:pt x="988" y="629"/>
                      <a:pt x="997" y="629"/>
                    </a:cubicBezTo>
                    <a:cubicBezTo>
                      <a:pt x="1004" y="629"/>
                      <a:pt x="1004" y="621"/>
                      <a:pt x="1004" y="609"/>
                    </a:cubicBezTo>
                    <a:lnTo>
                      <a:pt x="1004" y="609"/>
                    </a:lnTo>
                    <a:cubicBezTo>
                      <a:pt x="1004" y="617"/>
                      <a:pt x="1001" y="621"/>
                      <a:pt x="997" y="621"/>
                    </a:cubicBezTo>
                    <a:cubicBezTo>
                      <a:pt x="986" y="621"/>
                      <a:pt x="965" y="600"/>
                      <a:pt x="943" y="578"/>
                    </a:cubicBezTo>
                    <a:cubicBezTo>
                      <a:pt x="925" y="543"/>
                      <a:pt x="918" y="528"/>
                      <a:pt x="927" y="528"/>
                    </a:cubicBezTo>
                    <a:cubicBezTo>
                      <a:pt x="934" y="528"/>
                      <a:pt x="948" y="535"/>
                      <a:pt x="974" y="548"/>
                    </a:cubicBezTo>
                    <a:cubicBezTo>
                      <a:pt x="982" y="566"/>
                      <a:pt x="994" y="573"/>
                      <a:pt x="1006" y="573"/>
                    </a:cubicBezTo>
                    <a:cubicBezTo>
                      <a:pt x="1034" y="573"/>
                      <a:pt x="1065" y="530"/>
                      <a:pt x="1065" y="487"/>
                    </a:cubicBezTo>
                    <a:lnTo>
                      <a:pt x="1065" y="517"/>
                    </a:lnTo>
                    <a:cubicBezTo>
                      <a:pt x="1080" y="533"/>
                      <a:pt x="1088" y="540"/>
                      <a:pt x="1095" y="540"/>
                    </a:cubicBezTo>
                    <a:cubicBezTo>
                      <a:pt x="1103" y="540"/>
                      <a:pt x="1110" y="533"/>
                      <a:pt x="1126" y="517"/>
                    </a:cubicBezTo>
                    <a:cubicBezTo>
                      <a:pt x="1126" y="492"/>
                      <a:pt x="1131" y="482"/>
                      <a:pt x="1140" y="482"/>
                    </a:cubicBezTo>
                    <a:cubicBezTo>
                      <a:pt x="1151" y="482"/>
                      <a:pt x="1169" y="500"/>
                      <a:pt x="1186" y="517"/>
                    </a:cubicBezTo>
                    <a:cubicBezTo>
                      <a:pt x="1186" y="548"/>
                      <a:pt x="1186" y="548"/>
                      <a:pt x="1217" y="548"/>
                    </a:cubicBezTo>
                    <a:cubicBezTo>
                      <a:pt x="1217" y="502"/>
                      <a:pt x="1224" y="487"/>
                      <a:pt x="1236" y="487"/>
                    </a:cubicBezTo>
                    <a:cubicBezTo>
                      <a:pt x="1247" y="487"/>
                      <a:pt x="1262" y="502"/>
                      <a:pt x="1278" y="517"/>
                    </a:cubicBezTo>
                    <a:cubicBezTo>
                      <a:pt x="1278" y="487"/>
                      <a:pt x="1308" y="487"/>
                      <a:pt x="1308" y="487"/>
                    </a:cubicBezTo>
                    <a:cubicBezTo>
                      <a:pt x="1338" y="487"/>
                      <a:pt x="1338" y="487"/>
                      <a:pt x="1308" y="457"/>
                    </a:cubicBezTo>
                    <a:cubicBezTo>
                      <a:pt x="1308" y="448"/>
                      <a:pt x="1308" y="437"/>
                      <a:pt x="1308" y="426"/>
                    </a:cubicBezTo>
                    <a:cubicBezTo>
                      <a:pt x="1323" y="441"/>
                      <a:pt x="1331" y="449"/>
                      <a:pt x="1338" y="449"/>
                    </a:cubicBezTo>
                    <a:cubicBezTo>
                      <a:pt x="1346" y="449"/>
                      <a:pt x="1354" y="441"/>
                      <a:pt x="1369" y="426"/>
                    </a:cubicBezTo>
                    <a:cubicBezTo>
                      <a:pt x="1430" y="426"/>
                      <a:pt x="1430" y="426"/>
                      <a:pt x="1460" y="457"/>
                    </a:cubicBezTo>
                    <a:lnTo>
                      <a:pt x="1460" y="426"/>
                    </a:lnTo>
                    <a:cubicBezTo>
                      <a:pt x="1475" y="441"/>
                      <a:pt x="1490" y="449"/>
                      <a:pt x="1502" y="449"/>
                    </a:cubicBezTo>
                    <a:cubicBezTo>
                      <a:pt x="1513" y="449"/>
                      <a:pt x="1521" y="441"/>
                      <a:pt x="1521" y="426"/>
                    </a:cubicBezTo>
                    <a:lnTo>
                      <a:pt x="1551" y="426"/>
                    </a:lnTo>
                    <a:cubicBezTo>
                      <a:pt x="1551" y="472"/>
                      <a:pt x="1559" y="495"/>
                      <a:pt x="1566" y="495"/>
                    </a:cubicBezTo>
                    <a:cubicBezTo>
                      <a:pt x="1574" y="495"/>
                      <a:pt x="1581" y="472"/>
                      <a:pt x="1581" y="426"/>
                    </a:cubicBezTo>
                    <a:cubicBezTo>
                      <a:pt x="1581" y="487"/>
                      <a:pt x="1581" y="487"/>
                      <a:pt x="1612" y="487"/>
                    </a:cubicBezTo>
                    <a:cubicBezTo>
                      <a:pt x="1612" y="461"/>
                      <a:pt x="1617" y="452"/>
                      <a:pt x="1624" y="452"/>
                    </a:cubicBezTo>
                    <a:cubicBezTo>
                      <a:pt x="1632" y="452"/>
                      <a:pt x="1642" y="469"/>
                      <a:pt x="1642" y="487"/>
                    </a:cubicBezTo>
                    <a:lnTo>
                      <a:pt x="1673" y="487"/>
                    </a:lnTo>
                    <a:cubicBezTo>
                      <a:pt x="1673" y="457"/>
                      <a:pt x="1673" y="457"/>
                      <a:pt x="1703" y="457"/>
                    </a:cubicBezTo>
                    <a:cubicBezTo>
                      <a:pt x="1703" y="457"/>
                      <a:pt x="1703" y="457"/>
                      <a:pt x="1733" y="426"/>
                    </a:cubicBezTo>
                    <a:cubicBezTo>
                      <a:pt x="1733" y="396"/>
                      <a:pt x="1733" y="396"/>
                      <a:pt x="1733" y="396"/>
                    </a:cubicBezTo>
                    <a:cubicBezTo>
                      <a:pt x="1764" y="396"/>
                      <a:pt x="1733" y="426"/>
                      <a:pt x="1733" y="457"/>
                    </a:cubicBezTo>
                    <a:cubicBezTo>
                      <a:pt x="1721" y="469"/>
                      <a:pt x="1719" y="477"/>
                      <a:pt x="1723" y="477"/>
                    </a:cubicBezTo>
                    <a:cubicBezTo>
                      <a:pt x="1728" y="477"/>
                      <a:pt x="1746" y="462"/>
                      <a:pt x="1764" y="426"/>
                    </a:cubicBezTo>
                    <a:lnTo>
                      <a:pt x="1764" y="426"/>
                    </a:lnTo>
                    <a:cubicBezTo>
                      <a:pt x="1764" y="448"/>
                      <a:pt x="1749" y="469"/>
                      <a:pt x="1751" y="469"/>
                    </a:cubicBezTo>
                    <a:cubicBezTo>
                      <a:pt x="1751" y="469"/>
                      <a:pt x="1755" y="466"/>
                      <a:pt x="1764" y="457"/>
                    </a:cubicBezTo>
                    <a:cubicBezTo>
                      <a:pt x="1764" y="457"/>
                      <a:pt x="1794" y="457"/>
                      <a:pt x="1794" y="426"/>
                    </a:cubicBezTo>
                    <a:lnTo>
                      <a:pt x="1825" y="426"/>
                    </a:lnTo>
                    <a:cubicBezTo>
                      <a:pt x="1825" y="457"/>
                      <a:pt x="1825" y="457"/>
                      <a:pt x="1855" y="487"/>
                    </a:cubicBezTo>
                    <a:cubicBezTo>
                      <a:pt x="1855" y="500"/>
                      <a:pt x="1860" y="507"/>
                      <a:pt x="1866" y="507"/>
                    </a:cubicBezTo>
                    <a:cubicBezTo>
                      <a:pt x="1875" y="507"/>
                      <a:pt x="1885" y="492"/>
                      <a:pt x="1885" y="457"/>
                    </a:cubicBezTo>
                    <a:cubicBezTo>
                      <a:pt x="1885" y="441"/>
                      <a:pt x="1893" y="434"/>
                      <a:pt x="1901" y="434"/>
                    </a:cubicBezTo>
                    <a:cubicBezTo>
                      <a:pt x="1908" y="434"/>
                      <a:pt x="1916" y="441"/>
                      <a:pt x="1916" y="457"/>
                    </a:cubicBezTo>
                    <a:cubicBezTo>
                      <a:pt x="1898" y="492"/>
                      <a:pt x="1901" y="507"/>
                      <a:pt x="1907" y="507"/>
                    </a:cubicBezTo>
                    <a:cubicBezTo>
                      <a:pt x="1911" y="507"/>
                      <a:pt x="1916" y="500"/>
                      <a:pt x="1916" y="487"/>
                    </a:cubicBezTo>
                    <a:cubicBezTo>
                      <a:pt x="1916" y="457"/>
                      <a:pt x="1946" y="457"/>
                      <a:pt x="1946" y="457"/>
                    </a:cubicBezTo>
                    <a:cubicBezTo>
                      <a:pt x="1946" y="487"/>
                      <a:pt x="2007" y="517"/>
                      <a:pt x="2098" y="548"/>
                    </a:cubicBezTo>
                    <a:cubicBezTo>
                      <a:pt x="2098" y="548"/>
                      <a:pt x="2129" y="517"/>
                      <a:pt x="2129" y="487"/>
                    </a:cubicBezTo>
                    <a:cubicBezTo>
                      <a:pt x="2129" y="533"/>
                      <a:pt x="2129" y="555"/>
                      <a:pt x="2132" y="555"/>
                    </a:cubicBezTo>
                    <a:cubicBezTo>
                      <a:pt x="2136" y="555"/>
                      <a:pt x="2144" y="533"/>
                      <a:pt x="2159" y="487"/>
                    </a:cubicBezTo>
                    <a:cubicBezTo>
                      <a:pt x="2159" y="502"/>
                      <a:pt x="2159" y="510"/>
                      <a:pt x="2163" y="510"/>
                    </a:cubicBezTo>
                    <a:cubicBezTo>
                      <a:pt x="2167" y="510"/>
                      <a:pt x="2174" y="502"/>
                      <a:pt x="2189" y="487"/>
                    </a:cubicBezTo>
                    <a:cubicBezTo>
                      <a:pt x="2189" y="531"/>
                      <a:pt x="2189" y="560"/>
                      <a:pt x="2189" y="560"/>
                    </a:cubicBezTo>
                    <a:cubicBezTo>
                      <a:pt x="2189" y="564"/>
                      <a:pt x="2189" y="570"/>
                      <a:pt x="2189" y="578"/>
                    </a:cubicBezTo>
                    <a:cubicBezTo>
                      <a:pt x="2189" y="587"/>
                      <a:pt x="2192" y="591"/>
                      <a:pt x="2196" y="591"/>
                    </a:cubicBezTo>
                    <a:cubicBezTo>
                      <a:pt x="2207" y="591"/>
                      <a:pt x="2229" y="569"/>
                      <a:pt x="2250" y="548"/>
                    </a:cubicBezTo>
                    <a:cubicBezTo>
                      <a:pt x="2262" y="525"/>
                      <a:pt x="2269" y="515"/>
                      <a:pt x="2272" y="515"/>
                    </a:cubicBezTo>
                    <a:lnTo>
                      <a:pt x="2272" y="515"/>
                    </a:lnTo>
                    <a:cubicBezTo>
                      <a:pt x="2276" y="515"/>
                      <a:pt x="2269" y="541"/>
                      <a:pt x="2250" y="578"/>
                    </a:cubicBezTo>
                    <a:cubicBezTo>
                      <a:pt x="2239" y="601"/>
                      <a:pt x="2240" y="611"/>
                      <a:pt x="2249" y="611"/>
                    </a:cubicBezTo>
                    <a:cubicBezTo>
                      <a:pt x="2262" y="611"/>
                      <a:pt x="2292" y="585"/>
                      <a:pt x="2311" y="548"/>
                    </a:cubicBezTo>
                    <a:cubicBezTo>
                      <a:pt x="2329" y="512"/>
                      <a:pt x="2336" y="497"/>
                      <a:pt x="2339" y="497"/>
                    </a:cubicBezTo>
                    <a:cubicBezTo>
                      <a:pt x="2341" y="497"/>
                      <a:pt x="2341" y="505"/>
                      <a:pt x="2341" y="517"/>
                    </a:cubicBezTo>
                    <a:cubicBezTo>
                      <a:pt x="2311" y="548"/>
                      <a:pt x="2341" y="548"/>
                      <a:pt x="2341" y="548"/>
                    </a:cubicBezTo>
                    <a:cubicBezTo>
                      <a:pt x="2341" y="548"/>
                      <a:pt x="2341" y="578"/>
                      <a:pt x="2341" y="609"/>
                    </a:cubicBezTo>
                    <a:cubicBezTo>
                      <a:pt x="2341" y="609"/>
                      <a:pt x="2341" y="609"/>
                      <a:pt x="2372" y="578"/>
                    </a:cubicBezTo>
                    <a:cubicBezTo>
                      <a:pt x="2381" y="560"/>
                      <a:pt x="2390" y="553"/>
                      <a:pt x="2397" y="553"/>
                    </a:cubicBezTo>
                    <a:cubicBezTo>
                      <a:pt x="2415" y="553"/>
                      <a:pt x="2424" y="596"/>
                      <a:pt x="2402" y="639"/>
                    </a:cubicBezTo>
                    <a:lnTo>
                      <a:pt x="2433" y="609"/>
                    </a:lnTo>
                    <a:cubicBezTo>
                      <a:pt x="2451" y="571"/>
                      <a:pt x="2470" y="545"/>
                      <a:pt x="2475" y="545"/>
                    </a:cubicBezTo>
                    <a:lnTo>
                      <a:pt x="2475" y="545"/>
                    </a:lnTo>
                    <a:cubicBezTo>
                      <a:pt x="2477" y="545"/>
                      <a:pt x="2475" y="555"/>
                      <a:pt x="2463" y="578"/>
                    </a:cubicBezTo>
                    <a:lnTo>
                      <a:pt x="2463" y="609"/>
                    </a:lnTo>
                    <a:cubicBezTo>
                      <a:pt x="2472" y="591"/>
                      <a:pt x="2478" y="583"/>
                      <a:pt x="2482" y="583"/>
                    </a:cubicBezTo>
                    <a:lnTo>
                      <a:pt x="2482" y="583"/>
                    </a:lnTo>
                    <a:cubicBezTo>
                      <a:pt x="2491" y="583"/>
                      <a:pt x="2484" y="626"/>
                      <a:pt x="2463" y="669"/>
                    </a:cubicBezTo>
                    <a:cubicBezTo>
                      <a:pt x="2493" y="639"/>
                      <a:pt x="2524" y="609"/>
                      <a:pt x="2524" y="609"/>
                    </a:cubicBezTo>
                    <a:cubicBezTo>
                      <a:pt x="2524" y="609"/>
                      <a:pt x="2524" y="609"/>
                      <a:pt x="2524" y="639"/>
                    </a:cubicBezTo>
                    <a:cubicBezTo>
                      <a:pt x="2502" y="683"/>
                      <a:pt x="2496" y="712"/>
                      <a:pt x="2506" y="712"/>
                    </a:cubicBezTo>
                    <a:cubicBezTo>
                      <a:pt x="2510" y="712"/>
                      <a:pt x="2516" y="708"/>
                      <a:pt x="2524" y="700"/>
                    </a:cubicBezTo>
                    <a:lnTo>
                      <a:pt x="2524" y="700"/>
                    </a:lnTo>
                    <a:cubicBezTo>
                      <a:pt x="2523" y="700"/>
                      <a:pt x="2520" y="703"/>
                      <a:pt x="2493" y="730"/>
                    </a:cubicBezTo>
                    <a:cubicBezTo>
                      <a:pt x="2524" y="730"/>
                      <a:pt x="2524" y="730"/>
                      <a:pt x="2524" y="761"/>
                    </a:cubicBezTo>
                    <a:cubicBezTo>
                      <a:pt x="2539" y="745"/>
                      <a:pt x="2554" y="738"/>
                      <a:pt x="2562" y="738"/>
                    </a:cubicBezTo>
                    <a:cubicBezTo>
                      <a:pt x="2569" y="738"/>
                      <a:pt x="2569" y="745"/>
                      <a:pt x="2554" y="761"/>
                    </a:cubicBezTo>
                    <a:lnTo>
                      <a:pt x="2585" y="761"/>
                    </a:lnTo>
                    <a:cubicBezTo>
                      <a:pt x="2615" y="761"/>
                      <a:pt x="2615" y="761"/>
                      <a:pt x="2585" y="791"/>
                    </a:cubicBezTo>
                    <a:cubicBezTo>
                      <a:pt x="2615" y="761"/>
                      <a:pt x="2615" y="761"/>
                      <a:pt x="2615" y="761"/>
                    </a:cubicBezTo>
                    <a:lnTo>
                      <a:pt x="2645" y="791"/>
                    </a:lnTo>
                    <a:cubicBezTo>
                      <a:pt x="2676" y="761"/>
                      <a:pt x="2676" y="761"/>
                      <a:pt x="2676" y="761"/>
                    </a:cubicBezTo>
                    <a:cubicBezTo>
                      <a:pt x="2676" y="761"/>
                      <a:pt x="2676" y="821"/>
                      <a:pt x="2676" y="821"/>
                    </a:cubicBezTo>
                    <a:cubicBezTo>
                      <a:pt x="2676" y="821"/>
                      <a:pt x="2676" y="821"/>
                      <a:pt x="2706" y="791"/>
                    </a:cubicBezTo>
                    <a:cubicBezTo>
                      <a:pt x="2706" y="791"/>
                      <a:pt x="2706" y="852"/>
                      <a:pt x="2737" y="852"/>
                    </a:cubicBezTo>
                    <a:cubicBezTo>
                      <a:pt x="2737" y="867"/>
                      <a:pt x="2737" y="875"/>
                      <a:pt x="2740" y="875"/>
                    </a:cubicBezTo>
                    <a:cubicBezTo>
                      <a:pt x="2744" y="875"/>
                      <a:pt x="2752" y="867"/>
                      <a:pt x="2767" y="852"/>
                    </a:cubicBezTo>
                    <a:lnTo>
                      <a:pt x="2767" y="852"/>
                    </a:lnTo>
                    <a:cubicBezTo>
                      <a:pt x="2737" y="913"/>
                      <a:pt x="2737" y="913"/>
                      <a:pt x="2767" y="913"/>
                    </a:cubicBezTo>
                    <a:cubicBezTo>
                      <a:pt x="2788" y="891"/>
                      <a:pt x="2795" y="885"/>
                      <a:pt x="2797" y="883"/>
                    </a:cubicBezTo>
                    <a:lnTo>
                      <a:pt x="2797" y="883"/>
                    </a:lnTo>
                    <a:cubicBezTo>
                      <a:pt x="2767" y="913"/>
                      <a:pt x="2767" y="913"/>
                      <a:pt x="2797" y="913"/>
                    </a:cubicBezTo>
                    <a:cubicBezTo>
                      <a:pt x="2797" y="913"/>
                      <a:pt x="2797" y="913"/>
                      <a:pt x="2797" y="943"/>
                    </a:cubicBezTo>
                    <a:cubicBezTo>
                      <a:pt x="2809" y="937"/>
                      <a:pt x="2818" y="935"/>
                      <a:pt x="2826" y="935"/>
                    </a:cubicBezTo>
                    <a:cubicBezTo>
                      <a:pt x="2857" y="935"/>
                      <a:pt x="2852" y="979"/>
                      <a:pt x="2828" y="1004"/>
                    </a:cubicBezTo>
                    <a:lnTo>
                      <a:pt x="2858" y="1004"/>
                    </a:lnTo>
                    <a:cubicBezTo>
                      <a:pt x="2889" y="1004"/>
                      <a:pt x="2919" y="1034"/>
                      <a:pt x="2858" y="1065"/>
                    </a:cubicBezTo>
                    <a:cubicBezTo>
                      <a:pt x="2855" y="1065"/>
                      <a:pt x="2852" y="1065"/>
                      <a:pt x="2848" y="1065"/>
                    </a:cubicBezTo>
                    <a:lnTo>
                      <a:pt x="2848" y="1065"/>
                    </a:lnTo>
                    <a:cubicBezTo>
                      <a:pt x="2844" y="1065"/>
                      <a:pt x="2837" y="1065"/>
                      <a:pt x="2828" y="1065"/>
                    </a:cubicBezTo>
                    <a:cubicBezTo>
                      <a:pt x="2828" y="1065"/>
                      <a:pt x="2828" y="1065"/>
                      <a:pt x="2797" y="1095"/>
                    </a:cubicBezTo>
                    <a:cubicBezTo>
                      <a:pt x="2797" y="1095"/>
                      <a:pt x="2822" y="1071"/>
                      <a:pt x="2848" y="1065"/>
                    </a:cubicBezTo>
                    <a:lnTo>
                      <a:pt x="2848" y="1065"/>
                    </a:lnTo>
                    <a:cubicBezTo>
                      <a:pt x="2858" y="1068"/>
                      <a:pt x="2858" y="1074"/>
                      <a:pt x="2858" y="1095"/>
                    </a:cubicBezTo>
                    <a:cubicBezTo>
                      <a:pt x="2858" y="1095"/>
                      <a:pt x="2919" y="1125"/>
                      <a:pt x="2919" y="1125"/>
                    </a:cubicBezTo>
                    <a:cubicBezTo>
                      <a:pt x="2919" y="1156"/>
                      <a:pt x="2919" y="1156"/>
                      <a:pt x="2889" y="1186"/>
                    </a:cubicBezTo>
                    <a:lnTo>
                      <a:pt x="2919" y="1186"/>
                    </a:lnTo>
                    <a:cubicBezTo>
                      <a:pt x="2949" y="1186"/>
                      <a:pt x="2949" y="1216"/>
                      <a:pt x="2919" y="1216"/>
                    </a:cubicBezTo>
                    <a:cubicBezTo>
                      <a:pt x="2949" y="1247"/>
                      <a:pt x="2980" y="1247"/>
                      <a:pt x="2980" y="1247"/>
                    </a:cubicBezTo>
                    <a:lnTo>
                      <a:pt x="2919" y="1247"/>
                    </a:lnTo>
                    <a:cubicBezTo>
                      <a:pt x="2980" y="1247"/>
                      <a:pt x="2980" y="1277"/>
                      <a:pt x="2980" y="1277"/>
                    </a:cubicBezTo>
                    <a:cubicBezTo>
                      <a:pt x="2949" y="1308"/>
                      <a:pt x="2919" y="1551"/>
                      <a:pt x="2949" y="1551"/>
                    </a:cubicBezTo>
                    <a:cubicBezTo>
                      <a:pt x="2949" y="1581"/>
                      <a:pt x="2949" y="1581"/>
                      <a:pt x="2949" y="1581"/>
                    </a:cubicBezTo>
                    <a:cubicBezTo>
                      <a:pt x="2941" y="1581"/>
                      <a:pt x="2934" y="1581"/>
                      <a:pt x="2927" y="1582"/>
                    </a:cubicBezTo>
                    <a:lnTo>
                      <a:pt x="2927" y="1582"/>
                    </a:lnTo>
                    <a:cubicBezTo>
                      <a:pt x="2925" y="1581"/>
                      <a:pt x="2922" y="1581"/>
                      <a:pt x="2919" y="1581"/>
                    </a:cubicBezTo>
                    <a:cubicBezTo>
                      <a:pt x="2919" y="1581"/>
                      <a:pt x="2919" y="1582"/>
                      <a:pt x="2920" y="1583"/>
                    </a:cubicBezTo>
                    <a:lnTo>
                      <a:pt x="2920" y="1583"/>
                    </a:lnTo>
                    <a:cubicBezTo>
                      <a:pt x="2923" y="1582"/>
                      <a:pt x="2925" y="1582"/>
                      <a:pt x="2927" y="1582"/>
                    </a:cubicBezTo>
                    <a:lnTo>
                      <a:pt x="2927" y="1582"/>
                    </a:lnTo>
                    <a:cubicBezTo>
                      <a:pt x="2955" y="1587"/>
                      <a:pt x="2980" y="1612"/>
                      <a:pt x="2980" y="1612"/>
                    </a:cubicBezTo>
                    <a:cubicBezTo>
                      <a:pt x="2953" y="1612"/>
                      <a:pt x="2927" y="1589"/>
                      <a:pt x="2920" y="1583"/>
                    </a:cubicBezTo>
                    <a:lnTo>
                      <a:pt x="2920" y="1583"/>
                    </a:lnTo>
                    <a:cubicBezTo>
                      <a:pt x="2866" y="1589"/>
                      <a:pt x="2892" y="1615"/>
                      <a:pt x="2919" y="1642"/>
                    </a:cubicBezTo>
                    <a:cubicBezTo>
                      <a:pt x="2949" y="1672"/>
                      <a:pt x="2949" y="1672"/>
                      <a:pt x="2949" y="1672"/>
                    </a:cubicBezTo>
                    <a:cubicBezTo>
                      <a:pt x="2931" y="1664"/>
                      <a:pt x="2916" y="1660"/>
                      <a:pt x="2904" y="1660"/>
                    </a:cubicBezTo>
                    <a:cubicBezTo>
                      <a:pt x="2876" y="1660"/>
                      <a:pt x="2867" y="1681"/>
                      <a:pt x="2889" y="1703"/>
                    </a:cubicBezTo>
                    <a:cubicBezTo>
                      <a:pt x="2828" y="1703"/>
                      <a:pt x="2828" y="1703"/>
                      <a:pt x="2919" y="1764"/>
                    </a:cubicBezTo>
                    <a:lnTo>
                      <a:pt x="2858" y="1764"/>
                    </a:lnTo>
                    <a:cubicBezTo>
                      <a:pt x="2901" y="1785"/>
                      <a:pt x="2914" y="1807"/>
                      <a:pt x="2896" y="1807"/>
                    </a:cubicBezTo>
                    <a:cubicBezTo>
                      <a:pt x="2889" y="1807"/>
                      <a:pt x="2876" y="1803"/>
                      <a:pt x="2858" y="1794"/>
                    </a:cubicBezTo>
                    <a:cubicBezTo>
                      <a:pt x="2833" y="1781"/>
                      <a:pt x="2818" y="1774"/>
                      <a:pt x="2812" y="1774"/>
                    </a:cubicBezTo>
                    <a:cubicBezTo>
                      <a:pt x="2803" y="1774"/>
                      <a:pt x="2810" y="1789"/>
                      <a:pt x="2828" y="1824"/>
                    </a:cubicBezTo>
                    <a:cubicBezTo>
                      <a:pt x="2871" y="1846"/>
                      <a:pt x="2883" y="1867"/>
                      <a:pt x="2865" y="1867"/>
                    </a:cubicBezTo>
                    <a:cubicBezTo>
                      <a:pt x="2858" y="1867"/>
                      <a:pt x="2846" y="1864"/>
                      <a:pt x="2828" y="1855"/>
                    </a:cubicBezTo>
                    <a:lnTo>
                      <a:pt x="2767" y="1855"/>
                    </a:lnTo>
                    <a:lnTo>
                      <a:pt x="2797" y="1885"/>
                    </a:lnTo>
                    <a:cubicBezTo>
                      <a:pt x="2797" y="1885"/>
                      <a:pt x="2737" y="1916"/>
                      <a:pt x="2706" y="1946"/>
                    </a:cubicBezTo>
                    <a:cubicBezTo>
                      <a:pt x="2676" y="2007"/>
                      <a:pt x="2645" y="2007"/>
                      <a:pt x="2676" y="2007"/>
                    </a:cubicBezTo>
                    <a:cubicBezTo>
                      <a:pt x="2711" y="2042"/>
                      <a:pt x="2716" y="2057"/>
                      <a:pt x="2707" y="2057"/>
                    </a:cubicBezTo>
                    <a:cubicBezTo>
                      <a:pt x="2701" y="2057"/>
                      <a:pt x="2688" y="2050"/>
                      <a:pt x="2676" y="2037"/>
                    </a:cubicBezTo>
                    <a:cubicBezTo>
                      <a:pt x="2676" y="2037"/>
                      <a:pt x="2649" y="2024"/>
                      <a:pt x="2631" y="2024"/>
                    </a:cubicBezTo>
                    <a:cubicBezTo>
                      <a:pt x="2622" y="2024"/>
                      <a:pt x="2615" y="2027"/>
                      <a:pt x="2615" y="2037"/>
                    </a:cubicBezTo>
                    <a:lnTo>
                      <a:pt x="2554" y="2037"/>
                    </a:lnTo>
                    <a:cubicBezTo>
                      <a:pt x="2599" y="2082"/>
                      <a:pt x="2578" y="2110"/>
                      <a:pt x="2552" y="2110"/>
                    </a:cubicBezTo>
                    <a:cubicBezTo>
                      <a:pt x="2542" y="2110"/>
                      <a:pt x="2532" y="2106"/>
                      <a:pt x="2524" y="2098"/>
                    </a:cubicBezTo>
                    <a:cubicBezTo>
                      <a:pt x="2524" y="2098"/>
                      <a:pt x="2493" y="2098"/>
                      <a:pt x="2493" y="2159"/>
                    </a:cubicBezTo>
                    <a:cubicBezTo>
                      <a:pt x="2481" y="2146"/>
                      <a:pt x="2463" y="2139"/>
                      <a:pt x="2449" y="2139"/>
                    </a:cubicBezTo>
                    <a:cubicBezTo>
                      <a:pt x="2438" y="2139"/>
                      <a:pt x="2429" y="2143"/>
                      <a:pt x="2426" y="2152"/>
                    </a:cubicBezTo>
                    <a:lnTo>
                      <a:pt x="2426" y="2152"/>
                    </a:lnTo>
                    <a:cubicBezTo>
                      <a:pt x="2420" y="2148"/>
                      <a:pt x="2416" y="2146"/>
                      <a:pt x="2414" y="2146"/>
                    </a:cubicBezTo>
                    <a:lnTo>
                      <a:pt x="2414" y="2146"/>
                    </a:lnTo>
                    <a:cubicBezTo>
                      <a:pt x="2405" y="2146"/>
                      <a:pt x="2411" y="2168"/>
                      <a:pt x="2433" y="2189"/>
                    </a:cubicBezTo>
                    <a:cubicBezTo>
                      <a:pt x="2446" y="2216"/>
                      <a:pt x="2454" y="2232"/>
                      <a:pt x="2452" y="2232"/>
                    </a:cubicBezTo>
                    <a:cubicBezTo>
                      <a:pt x="2451" y="2232"/>
                      <a:pt x="2436" y="2209"/>
                      <a:pt x="2402" y="2159"/>
                    </a:cubicBezTo>
                    <a:cubicBezTo>
                      <a:pt x="2384" y="2123"/>
                      <a:pt x="2377" y="2108"/>
                      <a:pt x="2374" y="2108"/>
                    </a:cubicBezTo>
                    <a:cubicBezTo>
                      <a:pt x="2372" y="2108"/>
                      <a:pt x="2372" y="2116"/>
                      <a:pt x="2372" y="2128"/>
                    </a:cubicBezTo>
                    <a:cubicBezTo>
                      <a:pt x="2372" y="2173"/>
                      <a:pt x="2388" y="2201"/>
                      <a:pt x="2385" y="2201"/>
                    </a:cubicBezTo>
                    <a:cubicBezTo>
                      <a:pt x="2384" y="2201"/>
                      <a:pt x="2380" y="2197"/>
                      <a:pt x="2372" y="2189"/>
                    </a:cubicBezTo>
                    <a:cubicBezTo>
                      <a:pt x="2372" y="2189"/>
                      <a:pt x="2353" y="2189"/>
                      <a:pt x="2360" y="2220"/>
                    </a:cubicBezTo>
                    <a:lnTo>
                      <a:pt x="2341" y="2220"/>
                    </a:lnTo>
                    <a:cubicBezTo>
                      <a:pt x="2341" y="2220"/>
                      <a:pt x="2311" y="2220"/>
                      <a:pt x="2311" y="2189"/>
                    </a:cubicBezTo>
                    <a:cubicBezTo>
                      <a:pt x="2298" y="2177"/>
                      <a:pt x="2291" y="2169"/>
                      <a:pt x="2289" y="2169"/>
                    </a:cubicBezTo>
                    <a:lnTo>
                      <a:pt x="2289" y="2169"/>
                    </a:lnTo>
                    <a:cubicBezTo>
                      <a:pt x="2286" y="2169"/>
                      <a:pt x="2293" y="2184"/>
                      <a:pt x="2311" y="2220"/>
                    </a:cubicBezTo>
                    <a:cubicBezTo>
                      <a:pt x="2341" y="2280"/>
                      <a:pt x="2341" y="2280"/>
                      <a:pt x="2311" y="2280"/>
                    </a:cubicBezTo>
                    <a:cubicBezTo>
                      <a:pt x="2311" y="2280"/>
                      <a:pt x="2311" y="2280"/>
                      <a:pt x="2281" y="2250"/>
                    </a:cubicBezTo>
                    <a:cubicBezTo>
                      <a:pt x="2281" y="2220"/>
                      <a:pt x="2281" y="2220"/>
                      <a:pt x="2250" y="2220"/>
                    </a:cubicBezTo>
                    <a:cubicBezTo>
                      <a:pt x="2250" y="2220"/>
                      <a:pt x="2250" y="2341"/>
                      <a:pt x="2250" y="2402"/>
                    </a:cubicBezTo>
                    <a:cubicBezTo>
                      <a:pt x="2250" y="2372"/>
                      <a:pt x="2220" y="2372"/>
                      <a:pt x="2220" y="2372"/>
                    </a:cubicBezTo>
                    <a:cubicBezTo>
                      <a:pt x="2220" y="2341"/>
                      <a:pt x="2220" y="2341"/>
                      <a:pt x="2220" y="2341"/>
                    </a:cubicBezTo>
                    <a:lnTo>
                      <a:pt x="2220" y="2311"/>
                    </a:lnTo>
                    <a:cubicBezTo>
                      <a:pt x="2205" y="2280"/>
                      <a:pt x="2197" y="2265"/>
                      <a:pt x="2193" y="2265"/>
                    </a:cubicBezTo>
                    <a:cubicBezTo>
                      <a:pt x="2189" y="2265"/>
                      <a:pt x="2189" y="2280"/>
                      <a:pt x="2189" y="2311"/>
                    </a:cubicBezTo>
                    <a:cubicBezTo>
                      <a:pt x="2168" y="2289"/>
                      <a:pt x="2162" y="2268"/>
                      <a:pt x="2160" y="2268"/>
                    </a:cubicBezTo>
                    <a:cubicBezTo>
                      <a:pt x="2159" y="2268"/>
                      <a:pt x="2159" y="2271"/>
                      <a:pt x="2159" y="2280"/>
                    </a:cubicBezTo>
                    <a:cubicBezTo>
                      <a:pt x="2159" y="2280"/>
                      <a:pt x="2159" y="2280"/>
                      <a:pt x="2129" y="2250"/>
                    </a:cubicBezTo>
                    <a:cubicBezTo>
                      <a:pt x="2129" y="2250"/>
                      <a:pt x="2098" y="2250"/>
                      <a:pt x="2129" y="2311"/>
                    </a:cubicBezTo>
                    <a:cubicBezTo>
                      <a:pt x="2129" y="2341"/>
                      <a:pt x="2129" y="2341"/>
                      <a:pt x="2098" y="2341"/>
                    </a:cubicBezTo>
                    <a:cubicBezTo>
                      <a:pt x="2098" y="2341"/>
                      <a:pt x="2098" y="2341"/>
                      <a:pt x="2098" y="2372"/>
                    </a:cubicBezTo>
                    <a:cubicBezTo>
                      <a:pt x="2098" y="2402"/>
                      <a:pt x="2098" y="2432"/>
                      <a:pt x="2068" y="2432"/>
                    </a:cubicBezTo>
                    <a:cubicBezTo>
                      <a:pt x="2068" y="2445"/>
                      <a:pt x="2068" y="2452"/>
                      <a:pt x="2066" y="2452"/>
                    </a:cubicBezTo>
                    <a:cubicBezTo>
                      <a:pt x="2063" y="2452"/>
                      <a:pt x="2055" y="2438"/>
                      <a:pt x="2037" y="2402"/>
                    </a:cubicBezTo>
                    <a:cubicBezTo>
                      <a:pt x="2037" y="2372"/>
                      <a:pt x="2037" y="2372"/>
                      <a:pt x="2037" y="2372"/>
                    </a:cubicBezTo>
                    <a:cubicBezTo>
                      <a:pt x="2037" y="2372"/>
                      <a:pt x="2007" y="2372"/>
                      <a:pt x="2007" y="2341"/>
                    </a:cubicBezTo>
                    <a:cubicBezTo>
                      <a:pt x="2007" y="2349"/>
                      <a:pt x="2007" y="2360"/>
                      <a:pt x="2007" y="2372"/>
                    </a:cubicBezTo>
                    <a:lnTo>
                      <a:pt x="2007" y="2432"/>
                    </a:lnTo>
                    <a:cubicBezTo>
                      <a:pt x="2007" y="2432"/>
                      <a:pt x="1977" y="2372"/>
                      <a:pt x="1977" y="2341"/>
                    </a:cubicBezTo>
                    <a:cubicBezTo>
                      <a:pt x="1977" y="2363"/>
                      <a:pt x="1977" y="2384"/>
                      <a:pt x="1966" y="2384"/>
                    </a:cubicBezTo>
                    <a:cubicBezTo>
                      <a:pt x="1961" y="2384"/>
                      <a:pt x="1955" y="2380"/>
                      <a:pt x="1946" y="2372"/>
                    </a:cubicBezTo>
                    <a:cubicBezTo>
                      <a:pt x="1946" y="2372"/>
                      <a:pt x="1916" y="2372"/>
                      <a:pt x="1916" y="2341"/>
                    </a:cubicBezTo>
                    <a:cubicBezTo>
                      <a:pt x="1901" y="2356"/>
                      <a:pt x="1893" y="2364"/>
                      <a:pt x="1885" y="2364"/>
                    </a:cubicBezTo>
                    <a:cubicBezTo>
                      <a:pt x="1878" y="2364"/>
                      <a:pt x="1870" y="2356"/>
                      <a:pt x="1855" y="2341"/>
                    </a:cubicBezTo>
                    <a:cubicBezTo>
                      <a:pt x="1840" y="2311"/>
                      <a:pt x="1832" y="2296"/>
                      <a:pt x="1828" y="2296"/>
                    </a:cubicBezTo>
                    <a:cubicBezTo>
                      <a:pt x="1825" y="2296"/>
                      <a:pt x="1825" y="2311"/>
                      <a:pt x="1825" y="2341"/>
                    </a:cubicBezTo>
                    <a:cubicBezTo>
                      <a:pt x="1816" y="2332"/>
                      <a:pt x="1809" y="2329"/>
                      <a:pt x="1804" y="2329"/>
                    </a:cubicBezTo>
                    <a:cubicBezTo>
                      <a:pt x="1792" y="2329"/>
                      <a:pt x="1785" y="2350"/>
                      <a:pt x="1764" y="2372"/>
                    </a:cubicBezTo>
                    <a:cubicBezTo>
                      <a:pt x="1764" y="2402"/>
                      <a:pt x="1764" y="2463"/>
                      <a:pt x="1764" y="2493"/>
                    </a:cubicBezTo>
                    <a:cubicBezTo>
                      <a:pt x="1764" y="2543"/>
                      <a:pt x="1764" y="2566"/>
                      <a:pt x="1759" y="2566"/>
                    </a:cubicBezTo>
                    <a:cubicBezTo>
                      <a:pt x="1755" y="2566"/>
                      <a:pt x="1747" y="2551"/>
                      <a:pt x="1733" y="2524"/>
                    </a:cubicBezTo>
                    <a:cubicBezTo>
                      <a:pt x="1733" y="2524"/>
                      <a:pt x="1733" y="2493"/>
                      <a:pt x="1733" y="2463"/>
                    </a:cubicBezTo>
                    <a:cubicBezTo>
                      <a:pt x="1733" y="2432"/>
                      <a:pt x="1733" y="2432"/>
                      <a:pt x="1733" y="2432"/>
                    </a:cubicBezTo>
                    <a:cubicBezTo>
                      <a:pt x="1733" y="2402"/>
                      <a:pt x="1764" y="2372"/>
                      <a:pt x="1733" y="2372"/>
                    </a:cubicBezTo>
                    <a:cubicBezTo>
                      <a:pt x="1733" y="2356"/>
                      <a:pt x="1733" y="2349"/>
                      <a:pt x="1730" y="2349"/>
                    </a:cubicBezTo>
                    <a:cubicBezTo>
                      <a:pt x="1726" y="2349"/>
                      <a:pt x="1718" y="2356"/>
                      <a:pt x="1703" y="2372"/>
                    </a:cubicBezTo>
                    <a:cubicBezTo>
                      <a:pt x="1703" y="2311"/>
                      <a:pt x="1703" y="2311"/>
                      <a:pt x="1673" y="2311"/>
                    </a:cubicBezTo>
                    <a:cubicBezTo>
                      <a:pt x="1673" y="2311"/>
                      <a:pt x="1642" y="2311"/>
                      <a:pt x="1642" y="2280"/>
                    </a:cubicBezTo>
                    <a:cubicBezTo>
                      <a:pt x="1612" y="2280"/>
                      <a:pt x="1612" y="2280"/>
                      <a:pt x="1612" y="2311"/>
                    </a:cubicBezTo>
                    <a:cubicBezTo>
                      <a:pt x="1594" y="2346"/>
                      <a:pt x="1587" y="2361"/>
                      <a:pt x="1584" y="2361"/>
                    </a:cubicBezTo>
                    <a:cubicBezTo>
                      <a:pt x="1581" y="2361"/>
                      <a:pt x="1581" y="2354"/>
                      <a:pt x="1581" y="2341"/>
                    </a:cubicBezTo>
                    <a:cubicBezTo>
                      <a:pt x="1605" y="2294"/>
                      <a:pt x="1557" y="2230"/>
                      <a:pt x="1519" y="2230"/>
                    </a:cubicBezTo>
                    <a:cubicBezTo>
                      <a:pt x="1508" y="2230"/>
                      <a:pt x="1497" y="2236"/>
                      <a:pt x="1490" y="2250"/>
                    </a:cubicBezTo>
                    <a:lnTo>
                      <a:pt x="1460" y="2250"/>
                    </a:lnTo>
                    <a:cubicBezTo>
                      <a:pt x="1460" y="2228"/>
                      <a:pt x="1445" y="2207"/>
                      <a:pt x="1425" y="2207"/>
                    </a:cubicBezTo>
                    <a:cubicBezTo>
                      <a:pt x="1417" y="2207"/>
                      <a:pt x="1408" y="2211"/>
                      <a:pt x="1399" y="2220"/>
                    </a:cubicBezTo>
                    <a:lnTo>
                      <a:pt x="1369" y="2220"/>
                    </a:lnTo>
                    <a:cubicBezTo>
                      <a:pt x="1369" y="2189"/>
                      <a:pt x="1369" y="2189"/>
                      <a:pt x="1338" y="2189"/>
                    </a:cubicBezTo>
                    <a:cubicBezTo>
                      <a:pt x="1338" y="2192"/>
                      <a:pt x="1338" y="2196"/>
                      <a:pt x="1337" y="2199"/>
                    </a:cubicBezTo>
                    <a:lnTo>
                      <a:pt x="1337" y="2199"/>
                    </a:lnTo>
                    <a:cubicBezTo>
                      <a:pt x="1335" y="2189"/>
                      <a:pt x="1329" y="2189"/>
                      <a:pt x="1308" y="2189"/>
                    </a:cubicBezTo>
                    <a:cubicBezTo>
                      <a:pt x="1293" y="2174"/>
                      <a:pt x="1285" y="2166"/>
                      <a:pt x="1278" y="2166"/>
                    </a:cubicBezTo>
                    <a:cubicBezTo>
                      <a:pt x="1270" y="2166"/>
                      <a:pt x="1262" y="2174"/>
                      <a:pt x="1247" y="2189"/>
                    </a:cubicBezTo>
                    <a:cubicBezTo>
                      <a:pt x="1238" y="2198"/>
                      <a:pt x="1232" y="2202"/>
                      <a:pt x="1228" y="2202"/>
                    </a:cubicBezTo>
                    <a:cubicBezTo>
                      <a:pt x="1219" y="2202"/>
                      <a:pt x="1226" y="2180"/>
                      <a:pt x="1247" y="2159"/>
                    </a:cubicBezTo>
                    <a:cubicBezTo>
                      <a:pt x="1262" y="2128"/>
                      <a:pt x="1270" y="2113"/>
                      <a:pt x="1266" y="2113"/>
                    </a:cubicBezTo>
                    <a:lnTo>
                      <a:pt x="1266" y="2113"/>
                    </a:lnTo>
                    <a:cubicBezTo>
                      <a:pt x="1262" y="2113"/>
                      <a:pt x="1247" y="2128"/>
                      <a:pt x="1217" y="2159"/>
                    </a:cubicBezTo>
                    <a:cubicBezTo>
                      <a:pt x="1199" y="2194"/>
                      <a:pt x="1181" y="2209"/>
                      <a:pt x="1176" y="2209"/>
                    </a:cubicBezTo>
                    <a:cubicBezTo>
                      <a:pt x="1172" y="2209"/>
                      <a:pt x="1174" y="2202"/>
                      <a:pt x="1186" y="2189"/>
                    </a:cubicBezTo>
                    <a:cubicBezTo>
                      <a:pt x="1186" y="2159"/>
                      <a:pt x="1186" y="2159"/>
                      <a:pt x="1217" y="2159"/>
                    </a:cubicBezTo>
                    <a:cubicBezTo>
                      <a:pt x="1217" y="2159"/>
                      <a:pt x="1217" y="2128"/>
                      <a:pt x="1247" y="2098"/>
                    </a:cubicBezTo>
                    <a:lnTo>
                      <a:pt x="1247" y="2098"/>
                    </a:lnTo>
                    <a:cubicBezTo>
                      <a:pt x="1247" y="2098"/>
                      <a:pt x="1244" y="2101"/>
                      <a:pt x="1217" y="2128"/>
                    </a:cubicBezTo>
                    <a:cubicBezTo>
                      <a:pt x="1217" y="2128"/>
                      <a:pt x="1217" y="2128"/>
                      <a:pt x="1186" y="2159"/>
                    </a:cubicBezTo>
                    <a:cubicBezTo>
                      <a:pt x="1156" y="2159"/>
                      <a:pt x="1126" y="2189"/>
                      <a:pt x="1126" y="2220"/>
                    </a:cubicBezTo>
                    <a:cubicBezTo>
                      <a:pt x="1126" y="2250"/>
                      <a:pt x="1118" y="2258"/>
                      <a:pt x="1110" y="2258"/>
                    </a:cubicBezTo>
                    <a:cubicBezTo>
                      <a:pt x="1103" y="2258"/>
                      <a:pt x="1095" y="2250"/>
                      <a:pt x="1095" y="2250"/>
                    </a:cubicBezTo>
                    <a:cubicBezTo>
                      <a:pt x="1095" y="2220"/>
                      <a:pt x="1126" y="2189"/>
                      <a:pt x="1156" y="2159"/>
                    </a:cubicBezTo>
                    <a:cubicBezTo>
                      <a:pt x="1156" y="2159"/>
                      <a:pt x="1186" y="2128"/>
                      <a:pt x="1186" y="2098"/>
                    </a:cubicBezTo>
                    <a:cubicBezTo>
                      <a:pt x="1192" y="2092"/>
                      <a:pt x="1194" y="2090"/>
                      <a:pt x="1192" y="2090"/>
                    </a:cubicBezTo>
                    <a:lnTo>
                      <a:pt x="1192" y="2090"/>
                    </a:lnTo>
                    <a:cubicBezTo>
                      <a:pt x="1184" y="2090"/>
                      <a:pt x="1120" y="2134"/>
                      <a:pt x="1095" y="2159"/>
                    </a:cubicBezTo>
                    <a:lnTo>
                      <a:pt x="1095" y="2128"/>
                    </a:lnTo>
                    <a:cubicBezTo>
                      <a:pt x="1126" y="2098"/>
                      <a:pt x="1126" y="2098"/>
                      <a:pt x="1095" y="2098"/>
                    </a:cubicBezTo>
                    <a:cubicBezTo>
                      <a:pt x="1095" y="2083"/>
                      <a:pt x="1095" y="2075"/>
                      <a:pt x="1091" y="2075"/>
                    </a:cubicBezTo>
                    <a:cubicBezTo>
                      <a:pt x="1088" y="2075"/>
                      <a:pt x="1080" y="2083"/>
                      <a:pt x="1065" y="2098"/>
                    </a:cubicBezTo>
                    <a:cubicBezTo>
                      <a:pt x="1034" y="2128"/>
                      <a:pt x="1034" y="2159"/>
                      <a:pt x="1004" y="2159"/>
                    </a:cubicBezTo>
                    <a:cubicBezTo>
                      <a:pt x="1034" y="2159"/>
                      <a:pt x="1004" y="2189"/>
                      <a:pt x="974" y="2220"/>
                    </a:cubicBezTo>
                    <a:cubicBezTo>
                      <a:pt x="974" y="2220"/>
                      <a:pt x="974" y="2189"/>
                      <a:pt x="1004" y="2128"/>
                    </a:cubicBezTo>
                    <a:cubicBezTo>
                      <a:pt x="1034" y="2068"/>
                      <a:pt x="1034" y="2037"/>
                      <a:pt x="1004" y="2007"/>
                    </a:cubicBezTo>
                    <a:cubicBezTo>
                      <a:pt x="1004" y="2007"/>
                      <a:pt x="974" y="1976"/>
                      <a:pt x="1004" y="1946"/>
                    </a:cubicBezTo>
                    <a:cubicBezTo>
                      <a:pt x="974" y="1946"/>
                      <a:pt x="974" y="1946"/>
                      <a:pt x="943" y="1976"/>
                    </a:cubicBezTo>
                    <a:lnTo>
                      <a:pt x="943" y="1946"/>
                    </a:lnTo>
                    <a:cubicBezTo>
                      <a:pt x="943" y="1931"/>
                      <a:pt x="943" y="1923"/>
                      <a:pt x="939" y="1923"/>
                    </a:cubicBezTo>
                    <a:cubicBezTo>
                      <a:pt x="936" y="1923"/>
                      <a:pt x="928" y="1931"/>
                      <a:pt x="913" y="1946"/>
                    </a:cubicBezTo>
                    <a:cubicBezTo>
                      <a:pt x="882" y="1946"/>
                      <a:pt x="913" y="1916"/>
                      <a:pt x="913" y="1916"/>
                    </a:cubicBezTo>
                    <a:cubicBezTo>
                      <a:pt x="926" y="1888"/>
                      <a:pt x="934" y="1873"/>
                      <a:pt x="933" y="1873"/>
                    </a:cubicBezTo>
                    <a:lnTo>
                      <a:pt x="933" y="1873"/>
                    </a:lnTo>
                    <a:cubicBezTo>
                      <a:pt x="931" y="1873"/>
                      <a:pt x="916" y="1896"/>
                      <a:pt x="882" y="1946"/>
                    </a:cubicBezTo>
                    <a:cubicBezTo>
                      <a:pt x="852" y="1946"/>
                      <a:pt x="822" y="2007"/>
                      <a:pt x="852" y="2007"/>
                    </a:cubicBezTo>
                    <a:lnTo>
                      <a:pt x="822" y="2037"/>
                    </a:lnTo>
                    <a:cubicBezTo>
                      <a:pt x="822" y="2027"/>
                      <a:pt x="818" y="2024"/>
                      <a:pt x="813" y="2024"/>
                    </a:cubicBezTo>
                    <a:cubicBezTo>
                      <a:pt x="801" y="2024"/>
                      <a:pt x="781" y="2037"/>
                      <a:pt x="761" y="2037"/>
                    </a:cubicBezTo>
                    <a:cubicBezTo>
                      <a:pt x="761" y="2037"/>
                      <a:pt x="730" y="2068"/>
                      <a:pt x="730" y="2068"/>
                    </a:cubicBezTo>
                    <a:cubicBezTo>
                      <a:pt x="730" y="2068"/>
                      <a:pt x="730" y="2037"/>
                      <a:pt x="761" y="2007"/>
                    </a:cubicBezTo>
                    <a:cubicBezTo>
                      <a:pt x="791" y="2007"/>
                      <a:pt x="822" y="1976"/>
                      <a:pt x="852" y="1946"/>
                    </a:cubicBezTo>
                    <a:cubicBezTo>
                      <a:pt x="871" y="1908"/>
                      <a:pt x="878" y="1882"/>
                      <a:pt x="874" y="1882"/>
                    </a:cubicBezTo>
                    <a:lnTo>
                      <a:pt x="874" y="1882"/>
                    </a:lnTo>
                    <a:cubicBezTo>
                      <a:pt x="871" y="1882"/>
                      <a:pt x="864" y="1892"/>
                      <a:pt x="852" y="1916"/>
                    </a:cubicBezTo>
                    <a:cubicBezTo>
                      <a:pt x="828" y="1892"/>
                      <a:pt x="823" y="1887"/>
                      <a:pt x="836" y="1871"/>
                    </a:cubicBezTo>
                    <a:lnTo>
                      <a:pt x="836" y="1871"/>
                    </a:lnTo>
                    <a:cubicBezTo>
                      <a:pt x="832" y="1875"/>
                      <a:pt x="827" y="1880"/>
                      <a:pt x="822" y="1885"/>
                    </a:cubicBezTo>
                    <a:cubicBezTo>
                      <a:pt x="796" y="1898"/>
                      <a:pt x="782" y="1905"/>
                      <a:pt x="775" y="1905"/>
                    </a:cubicBezTo>
                    <a:cubicBezTo>
                      <a:pt x="766" y="1905"/>
                      <a:pt x="773" y="1890"/>
                      <a:pt x="791" y="1855"/>
                    </a:cubicBezTo>
                    <a:cubicBezTo>
                      <a:pt x="836" y="1810"/>
                      <a:pt x="831" y="1782"/>
                      <a:pt x="814" y="1782"/>
                    </a:cubicBezTo>
                    <a:cubicBezTo>
                      <a:pt x="807" y="1782"/>
                      <a:pt x="799" y="1786"/>
                      <a:pt x="791" y="1794"/>
                    </a:cubicBezTo>
                    <a:cubicBezTo>
                      <a:pt x="766" y="1820"/>
                      <a:pt x="751" y="1829"/>
                      <a:pt x="742" y="1829"/>
                    </a:cubicBezTo>
                    <a:cubicBezTo>
                      <a:pt x="730" y="1829"/>
                      <a:pt x="730" y="1812"/>
                      <a:pt x="730" y="1794"/>
                    </a:cubicBezTo>
                    <a:cubicBezTo>
                      <a:pt x="761" y="1764"/>
                      <a:pt x="761" y="1764"/>
                      <a:pt x="730" y="1764"/>
                    </a:cubicBezTo>
                    <a:cubicBezTo>
                      <a:pt x="730" y="1764"/>
                      <a:pt x="700" y="1764"/>
                      <a:pt x="639" y="1794"/>
                    </a:cubicBezTo>
                    <a:cubicBezTo>
                      <a:pt x="670" y="1794"/>
                      <a:pt x="639" y="1824"/>
                      <a:pt x="609" y="1824"/>
                    </a:cubicBezTo>
                    <a:cubicBezTo>
                      <a:pt x="603" y="1830"/>
                      <a:pt x="599" y="1832"/>
                      <a:pt x="595" y="1832"/>
                    </a:cubicBezTo>
                    <a:cubicBezTo>
                      <a:pt x="580" y="1832"/>
                      <a:pt x="590" y="1783"/>
                      <a:pt x="639" y="1733"/>
                    </a:cubicBezTo>
                    <a:lnTo>
                      <a:pt x="700" y="1672"/>
                    </a:lnTo>
                    <a:lnTo>
                      <a:pt x="700" y="1672"/>
                    </a:lnTo>
                    <a:lnTo>
                      <a:pt x="639" y="1703"/>
                    </a:lnTo>
                    <a:cubicBezTo>
                      <a:pt x="639" y="1703"/>
                      <a:pt x="639" y="1703"/>
                      <a:pt x="670" y="1672"/>
                    </a:cubicBezTo>
                    <a:lnTo>
                      <a:pt x="670" y="1672"/>
                    </a:lnTo>
                    <a:cubicBezTo>
                      <a:pt x="639" y="1688"/>
                      <a:pt x="624" y="1695"/>
                      <a:pt x="616" y="1695"/>
                    </a:cubicBezTo>
                    <a:cubicBezTo>
                      <a:pt x="609" y="1695"/>
                      <a:pt x="609" y="1688"/>
                      <a:pt x="609" y="1672"/>
                    </a:cubicBezTo>
                    <a:cubicBezTo>
                      <a:pt x="652" y="1651"/>
                      <a:pt x="664" y="1629"/>
                      <a:pt x="647" y="1629"/>
                    </a:cubicBezTo>
                    <a:cubicBezTo>
                      <a:pt x="639" y="1629"/>
                      <a:pt x="627" y="1633"/>
                      <a:pt x="609" y="1642"/>
                    </a:cubicBezTo>
                    <a:cubicBezTo>
                      <a:pt x="639" y="1612"/>
                      <a:pt x="670" y="1612"/>
                      <a:pt x="639" y="1581"/>
                    </a:cubicBezTo>
                    <a:lnTo>
                      <a:pt x="639" y="1581"/>
                    </a:lnTo>
                    <a:lnTo>
                      <a:pt x="609" y="1612"/>
                    </a:lnTo>
                    <a:cubicBezTo>
                      <a:pt x="594" y="1627"/>
                      <a:pt x="578" y="1634"/>
                      <a:pt x="571" y="1634"/>
                    </a:cubicBezTo>
                    <a:cubicBezTo>
                      <a:pt x="563" y="1634"/>
                      <a:pt x="563" y="1627"/>
                      <a:pt x="578" y="1612"/>
                    </a:cubicBezTo>
                    <a:cubicBezTo>
                      <a:pt x="609" y="1581"/>
                      <a:pt x="609" y="1581"/>
                      <a:pt x="578" y="1581"/>
                    </a:cubicBezTo>
                    <a:cubicBezTo>
                      <a:pt x="548" y="1581"/>
                      <a:pt x="548" y="1581"/>
                      <a:pt x="578" y="1551"/>
                    </a:cubicBezTo>
                    <a:cubicBezTo>
                      <a:pt x="548" y="1551"/>
                      <a:pt x="548" y="1551"/>
                      <a:pt x="578" y="1520"/>
                    </a:cubicBezTo>
                    <a:cubicBezTo>
                      <a:pt x="609" y="1490"/>
                      <a:pt x="609" y="1490"/>
                      <a:pt x="548" y="1490"/>
                    </a:cubicBezTo>
                    <a:cubicBezTo>
                      <a:pt x="487" y="1551"/>
                      <a:pt x="487" y="1551"/>
                      <a:pt x="487" y="1551"/>
                    </a:cubicBezTo>
                    <a:cubicBezTo>
                      <a:pt x="487" y="1581"/>
                      <a:pt x="487" y="1581"/>
                      <a:pt x="457" y="1581"/>
                    </a:cubicBezTo>
                    <a:cubicBezTo>
                      <a:pt x="426" y="1551"/>
                      <a:pt x="426" y="1551"/>
                      <a:pt x="396" y="1551"/>
                    </a:cubicBezTo>
                    <a:cubicBezTo>
                      <a:pt x="376" y="1541"/>
                      <a:pt x="356" y="1537"/>
                      <a:pt x="340" y="1537"/>
                    </a:cubicBezTo>
                    <a:cubicBezTo>
                      <a:pt x="308" y="1537"/>
                      <a:pt x="295" y="1551"/>
                      <a:pt x="335" y="1551"/>
                    </a:cubicBezTo>
                    <a:lnTo>
                      <a:pt x="305" y="1581"/>
                    </a:lnTo>
                    <a:cubicBezTo>
                      <a:pt x="249" y="1619"/>
                      <a:pt x="227" y="1645"/>
                      <a:pt x="240" y="1645"/>
                    </a:cubicBezTo>
                    <a:cubicBezTo>
                      <a:pt x="249" y="1645"/>
                      <a:pt x="270" y="1635"/>
                      <a:pt x="305" y="1612"/>
                    </a:cubicBezTo>
                    <a:cubicBezTo>
                      <a:pt x="350" y="1581"/>
                      <a:pt x="373" y="1566"/>
                      <a:pt x="377" y="1566"/>
                    </a:cubicBezTo>
                    <a:lnTo>
                      <a:pt x="377" y="1566"/>
                    </a:lnTo>
                    <a:cubicBezTo>
                      <a:pt x="381" y="1566"/>
                      <a:pt x="366" y="1581"/>
                      <a:pt x="335" y="1612"/>
                    </a:cubicBezTo>
                    <a:cubicBezTo>
                      <a:pt x="274" y="1642"/>
                      <a:pt x="274" y="1642"/>
                      <a:pt x="274" y="1642"/>
                    </a:cubicBezTo>
                    <a:cubicBezTo>
                      <a:pt x="305" y="1672"/>
                      <a:pt x="305" y="1672"/>
                      <a:pt x="274" y="1672"/>
                    </a:cubicBezTo>
                    <a:cubicBezTo>
                      <a:pt x="244" y="1703"/>
                      <a:pt x="214" y="1733"/>
                      <a:pt x="214" y="1733"/>
                    </a:cubicBezTo>
                    <a:lnTo>
                      <a:pt x="244" y="1733"/>
                    </a:lnTo>
                    <a:cubicBezTo>
                      <a:pt x="253" y="1724"/>
                      <a:pt x="259" y="1721"/>
                      <a:pt x="262" y="1721"/>
                    </a:cubicBezTo>
                    <a:lnTo>
                      <a:pt x="262" y="1721"/>
                    </a:lnTo>
                    <a:cubicBezTo>
                      <a:pt x="269" y="1721"/>
                      <a:pt x="257" y="1742"/>
                      <a:pt x="214" y="1764"/>
                    </a:cubicBezTo>
                    <a:cubicBezTo>
                      <a:pt x="214" y="1779"/>
                      <a:pt x="214" y="1786"/>
                      <a:pt x="221" y="1786"/>
                    </a:cubicBezTo>
                    <a:cubicBezTo>
                      <a:pt x="229" y="1786"/>
                      <a:pt x="244" y="1779"/>
                      <a:pt x="274" y="1764"/>
                    </a:cubicBezTo>
                    <a:cubicBezTo>
                      <a:pt x="287" y="1751"/>
                      <a:pt x="300" y="1744"/>
                      <a:pt x="306" y="1744"/>
                    </a:cubicBezTo>
                    <a:cubicBezTo>
                      <a:pt x="314" y="1744"/>
                      <a:pt x="310" y="1758"/>
                      <a:pt x="274" y="1794"/>
                    </a:cubicBezTo>
                    <a:cubicBezTo>
                      <a:pt x="305" y="1794"/>
                      <a:pt x="335" y="1794"/>
                      <a:pt x="335" y="1764"/>
                    </a:cubicBezTo>
                    <a:cubicBezTo>
                      <a:pt x="366" y="1748"/>
                      <a:pt x="381" y="1741"/>
                      <a:pt x="388" y="1741"/>
                    </a:cubicBezTo>
                    <a:cubicBezTo>
                      <a:pt x="396" y="1741"/>
                      <a:pt x="396" y="1748"/>
                      <a:pt x="396" y="1764"/>
                    </a:cubicBezTo>
                    <a:cubicBezTo>
                      <a:pt x="366" y="1794"/>
                      <a:pt x="335" y="1794"/>
                      <a:pt x="335" y="1794"/>
                    </a:cubicBezTo>
                    <a:cubicBezTo>
                      <a:pt x="305" y="1824"/>
                      <a:pt x="305" y="1824"/>
                      <a:pt x="305" y="1855"/>
                    </a:cubicBezTo>
                    <a:lnTo>
                      <a:pt x="335" y="1855"/>
                    </a:lnTo>
                    <a:cubicBezTo>
                      <a:pt x="335" y="1885"/>
                      <a:pt x="305" y="1885"/>
                      <a:pt x="335" y="1885"/>
                    </a:cubicBezTo>
                    <a:cubicBezTo>
                      <a:pt x="335" y="1885"/>
                      <a:pt x="335" y="1885"/>
                      <a:pt x="335" y="1916"/>
                    </a:cubicBezTo>
                    <a:cubicBezTo>
                      <a:pt x="335" y="1928"/>
                      <a:pt x="346" y="1936"/>
                      <a:pt x="360" y="1936"/>
                    </a:cubicBezTo>
                    <a:cubicBezTo>
                      <a:pt x="380" y="1936"/>
                      <a:pt x="409" y="1921"/>
                      <a:pt x="426" y="1885"/>
                    </a:cubicBezTo>
                    <a:lnTo>
                      <a:pt x="487" y="1885"/>
                    </a:lnTo>
                    <a:cubicBezTo>
                      <a:pt x="487" y="1870"/>
                      <a:pt x="495" y="1862"/>
                      <a:pt x="502" y="1862"/>
                    </a:cubicBezTo>
                    <a:cubicBezTo>
                      <a:pt x="510" y="1862"/>
                      <a:pt x="518" y="1870"/>
                      <a:pt x="518" y="1885"/>
                    </a:cubicBezTo>
                    <a:cubicBezTo>
                      <a:pt x="518" y="1885"/>
                      <a:pt x="487" y="1885"/>
                      <a:pt x="457" y="1916"/>
                    </a:cubicBezTo>
                    <a:cubicBezTo>
                      <a:pt x="400" y="1953"/>
                      <a:pt x="379" y="1979"/>
                      <a:pt x="392" y="1979"/>
                    </a:cubicBezTo>
                    <a:cubicBezTo>
                      <a:pt x="400" y="1979"/>
                      <a:pt x="422" y="1969"/>
                      <a:pt x="457" y="1946"/>
                    </a:cubicBezTo>
                    <a:lnTo>
                      <a:pt x="457" y="1946"/>
                    </a:lnTo>
                    <a:lnTo>
                      <a:pt x="426" y="1976"/>
                    </a:lnTo>
                    <a:cubicBezTo>
                      <a:pt x="396" y="2007"/>
                      <a:pt x="396" y="2007"/>
                      <a:pt x="426" y="2007"/>
                    </a:cubicBezTo>
                    <a:cubicBezTo>
                      <a:pt x="457" y="2007"/>
                      <a:pt x="487" y="1976"/>
                      <a:pt x="518" y="1946"/>
                    </a:cubicBezTo>
                    <a:cubicBezTo>
                      <a:pt x="528" y="1936"/>
                      <a:pt x="535" y="1932"/>
                      <a:pt x="539" y="1932"/>
                    </a:cubicBezTo>
                    <a:cubicBezTo>
                      <a:pt x="548" y="1932"/>
                      <a:pt x="548" y="1946"/>
                      <a:pt x="548" y="1946"/>
                    </a:cubicBezTo>
                    <a:cubicBezTo>
                      <a:pt x="578" y="1946"/>
                      <a:pt x="578" y="1946"/>
                      <a:pt x="548" y="1976"/>
                    </a:cubicBezTo>
                    <a:cubicBezTo>
                      <a:pt x="513" y="1994"/>
                      <a:pt x="498" y="2011"/>
                      <a:pt x="504" y="2011"/>
                    </a:cubicBezTo>
                    <a:cubicBezTo>
                      <a:pt x="508" y="2011"/>
                      <a:pt x="522" y="2002"/>
                      <a:pt x="548" y="1976"/>
                    </a:cubicBezTo>
                    <a:lnTo>
                      <a:pt x="548" y="1976"/>
                    </a:lnTo>
                    <a:lnTo>
                      <a:pt x="518" y="2007"/>
                    </a:lnTo>
                    <a:cubicBezTo>
                      <a:pt x="518" y="2037"/>
                      <a:pt x="487" y="2068"/>
                      <a:pt x="548" y="2068"/>
                    </a:cubicBezTo>
                    <a:cubicBezTo>
                      <a:pt x="578" y="2098"/>
                      <a:pt x="609" y="2128"/>
                      <a:pt x="578" y="2159"/>
                    </a:cubicBezTo>
                    <a:cubicBezTo>
                      <a:pt x="570" y="2168"/>
                      <a:pt x="571" y="2171"/>
                      <a:pt x="579" y="2171"/>
                    </a:cubicBezTo>
                    <a:cubicBezTo>
                      <a:pt x="599" y="2171"/>
                      <a:pt x="657" y="2150"/>
                      <a:pt x="700" y="2128"/>
                    </a:cubicBezTo>
                    <a:lnTo>
                      <a:pt x="700" y="2128"/>
                    </a:lnTo>
                    <a:cubicBezTo>
                      <a:pt x="670" y="2159"/>
                      <a:pt x="670" y="2159"/>
                      <a:pt x="700" y="2189"/>
                    </a:cubicBezTo>
                    <a:cubicBezTo>
                      <a:pt x="700" y="2189"/>
                      <a:pt x="700" y="2189"/>
                      <a:pt x="700" y="2220"/>
                    </a:cubicBezTo>
                    <a:cubicBezTo>
                      <a:pt x="712" y="2214"/>
                      <a:pt x="721" y="2211"/>
                      <a:pt x="728" y="2211"/>
                    </a:cubicBezTo>
                    <a:cubicBezTo>
                      <a:pt x="759" y="2211"/>
                      <a:pt x="749" y="2256"/>
                      <a:pt x="700" y="2280"/>
                    </a:cubicBezTo>
                    <a:cubicBezTo>
                      <a:pt x="670" y="2311"/>
                      <a:pt x="700" y="2311"/>
                      <a:pt x="700" y="2341"/>
                    </a:cubicBezTo>
                    <a:cubicBezTo>
                      <a:pt x="710" y="2331"/>
                      <a:pt x="720" y="2328"/>
                      <a:pt x="729" y="2328"/>
                    </a:cubicBezTo>
                    <a:cubicBezTo>
                      <a:pt x="747" y="2328"/>
                      <a:pt x="761" y="2341"/>
                      <a:pt x="761" y="2341"/>
                    </a:cubicBezTo>
                    <a:cubicBezTo>
                      <a:pt x="773" y="2354"/>
                      <a:pt x="781" y="2361"/>
                      <a:pt x="787" y="2361"/>
                    </a:cubicBezTo>
                    <a:cubicBezTo>
                      <a:pt x="796" y="2361"/>
                      <a:pt x="804" y="2346"/>
                      <a:pt x="822" y="2311"/>
                    </a:cubicBezTo>
                    <a:cubicBezTo>
                      <a:pt x="857" y="2275"/>
                      <a:pt x="872" y="2260"/>
                      <a:pt x="878" y="2260"/>
                    </a:cubicBezTo>
                    <a:cubicBezTo>
                      <a:pt x="882" y="2260"/>
                      <a:pt x="882" y="2268"/>
                      <a:pt x="882" y="2280"/>
                    </a:cubicBezTo>
                    <a:cubicBezTo>
                      <a:pt x="913" y="2280"/>
                      <a:pt x="913" y="2280"/>
                      <a:pt x="882" y="2311"/>
                    </a:cubicBezTo>
                    <a:cubicBezTo>
                      <a:pt x="882" y="2302"/>
                      <a:pt x="880" y="2298"/>
                      <a:pt x="875" y="2298"/>
                    </a:cubicBezTo>
                    <a:cubicBezTo>
                      <a:pt x="865" y="2298"/>
                      <a:pt x="843" y="2320"/>
                      <a:pt x="822" y="2341"/>
                    </a:cubicBezTo>
                    <a:cubicBezTo>
                      <a:pt x="822" y="2372"/>
                      <a:pt x="822" y="2372"/>
                      <a:pt x="822" y="2372"/>
                    </a:cubicBezTo>
                    <a:cubicBezTo>
                      <a:pt x="832" y="2382"/>
                      <a:pt x="842" y="2385"/>
                      <a:pt x="851" y="2385"/>
                    </a:cubicBezTo>
                    <a:cubicBezTo>
                      <a:pt x="869" y="2385"/>
                      <a:pt x="882" y="2372"/>
                      <a:pt x="882" y="2372"/>
                    </a:cubicBezTo>
                    <a:cubicBezTo>
                      <a:pt x="882" y="2356"/>
                      <a:pt x="882" y="2349"/>
                      <a:pt x="882" y="2341"/>
                    </a:cubicBezTo>
                    <a:cubicBezTo>
                      <a:pt x="882" y="2372"/>
                      <a:pt x="913" y="2372"/>
                      <a:pt x="882" y="2402"/>
                    </a:cubicBezTo>
                    <a:cubicBezTo>
                      <a:pt x="882" y="2402"/>
                      <a:pt x="882" y="2432"/>
                      <a:pt x="882" y="2432"/>
                    </a:cubicBezTo>
                    <a:cubicBezTo>
                      <a:pt x="913" y="2463"/>
                      <a:pt x="913" y="2463"/>
                      <a:pt x="913" y="2493"/>
                    </a:cubicBezTo>
                    <a:cubicBezTo>
                      <a:pt x="913" y="2493"/>
                      <a:pt x="913" y="2493"/>
                      <a:pt x="943" y="2463"/>
                    </a:cubicBezTo>
                    <a:cubicBezTo>
                      <a:pt x="961" y="2445"/>
                      <a:pt x="968" y="2428"/>
                      <a:pt x="977" y="2428"/>
                    </a:cubicBezTo>
                    <a:cubicBezTo>
                      <a:pt x="984" y="2428"/>
                      <a:pt x="991" y="2437"/>
                      <a:pt x="1004" y="2463"/>
                    </a:cubicBezTo>
                    <a:cubicBezTo>
                      <a:pt x="1019" y="2478"/>
                      <a:pt x="1034" y="2486"/>
                      <a:pt x="1046" y="2486"/>
                    </a:cubicBezTo>
                    <a:cubicBezTo>
                      <a:pt x="1057" y="2486"/>
                      <a:pt x="1065" y="2478"/>
                      <a:pt x="1065" y="2463"/>
                    </a:cubicBezTo>
                    <a:cubicBezTo>
                      <a:pt x="1065" y="2463"/>
                      <a:pt x="1065" y="2463"/>
                      <a:pt x="1065" y="2493"/>
                    </a:cubicBezTo>
                    <a:cubicBezTo>
                      <a:pt x="1047" y="2529"/>
                      <a:pt x="1040" y="2543"/>
                      <a:pt x="1049" y="2543"/>
                    </a:cubicBezTo>
                    <a:cubicBezTo>
                      <a:pt x="1055" y="2543"/>
                      <a:pt x="1070" y="2536"/>
                      <a:pt x="1095" y="2524"/>
                    </a:cubicBezTo>
                    <a:cubicBezTo>
                      <a:pt x="1110" y="2508"/>
                      <a:pt x="1118" y="2501"/>
                      <a:pt x="1122" y="2501"/>
                    </a:cubicBezTo>
                    <a:cubicBezTo>
                      <a:pt x="1126" y="2501"/>
                      <a:pt x="1126" y="2508"/>
                      <a:pt x="1126" y="2524"/>
                    </a:cubicBezTo>
                    <a:lnTo>
                      <a:pt x="1156" y="2524"/>
                    </a:lnTo>
                    <a:cubicBezTo>
                      <a:pt x="1171" y="2508"/>
                      <a:pt x="1179" y="2501"/>
                      <a:pt x="1183" y="2501"/>
                    </a:cubicBezTo>
                    <a:cubicBezTo>
                      <a:pt x="1186" y="2501"/>
                      <a:pt x="1186" y="2508"/>
                      <a:pt x="1186" y="2524"/>
                    </a:cubicBezTo>
                    <a:cubicBezTo>
                      <a:pt x="1156" y="2554"/>
                      <a:pt x="1186" y="2554"/>
                      <a:pt x="1186" y="2554"/>
                    </a:cubicBezTo>
                    <a:cubicBezTo>
                      <a:pt x="1217" y="2554"/>
                      <a:pt x="1308" y="2584"/>
                      <a:pt x="1308" y="2615"/>
                    </a:cubicBezTo>
                    <a:cubicBezTo>
                      <a:pt x="1338" y="2584"/>
                      <a:pt x="1338" y="2584"/>
                      <a:pt x="1338" y="2584"/>
                    </a:cubicBezTo>
                    <a:cubicBezTo>
                      <a:pt x="1338" y="2625"/>
                      <a:pt x="1345" y="2642"/>
                      <a:pt x="1351" y="2642"/>
                    </a:cubicBezTo>
                    <a:cubicBezTo>
                      <a:pt x="1360" y="2642"/>
                      <a:pt x="1369" y="2618"/>
                      <a:pt x="1369" y="2584"/>
                    </a:cubicBezTo>
                    <a:lnTo>
                      <a:pt x="1369" y="2554"/>
                    </a:lnTo>
                    <a:cubicBezTo>
                      <a:pt x="1369" y="2529"/>
                      <a:pt x="1374" y="2514"/>
                      <a:pt x="1378" y="2514"/>
                    </a:cubicBezTo>
                    <a:lnTo>
                      <a:pt x="1378" y="2514"/>
                    </a:lnTo>
                    <a:cubicBezTo>
                      <a:pt x="1383" y="2514"/>
                      <a:pt x="1387" y="2543"/>
                      <a:pt x="1369" y="2615"/>
                    </a:cubicBezTo>
                    <a:cubicBezTo>
                      <a:pt x="1369" y="2645"/>
                      <a:pt x="1369" y="2660"/>
                      <a:pt x="1373" y="2660"/>
                    </a:cubicBezTo>
                    <a:cubicBezTo>
                      <a:pt x="1376" y="2660"/>
                      <a:pt x="1384" y="2645"/>
                      <a:pt x="1399" y="2615"/>
                    </a:cubicBezTo>
                    <a:cubicBezTo>
                      <a:pt x="1414" y="2584"/>
                      <a:pt x="1422" y="2569"/>
                      <a:pt x="1426" y="2569"/>
                    </a:cubicBezTo>
                    <a:cubicBezTo>
                      <a:pt x="1430" y="2569"/>
                      <a:pt x="1430" y="2584"/>
                      <a:pt x="1430" y="2615"/>
                    </a:cubicBezTo>
                    <a:cubicBezTo>
                      <a:pt x="1462" y="2551"/>
                      <a:pt x="1485" y="2512"/>
                      <a:pt x="1496" y="2512"/>
                    </a:cubicBezTo>
                    <a:lnTo>
                      <a:pt x="1496" y="2512"/>
                    </a:lnTo>
                    <a:cubicBezTo>
                      <a:pt x="1505" y="2512"/>
                      <a:pt x="1505" y="2543"/>
                      <a:pt x="1490" y="2615"/>
                    </a:cubicBezTo>
                    <a:cubicBezTo>
                      <a:pt x="1490" y="2675"/>
                      <a:pt x="1490" y="2706"/>
                      <a:pt x="1490" y="2706"/>
                    </a:cubicBezTo>
                    <a:cubicBezTo>
                      <a:pt x="1490" y="2706"/>
                      <a:pt x="1521" y="2675"/>
                      <a:pt x="1521" y="2645"/>
                    </a:cubicBezTo>
                    <a:cubicBezTo>
                      <a:pt x="1539" y="2716"/>
                      <a:pt x="1556" y="2746"/>
                      <a:pt x="1574" y="2746"/>
                    </a:cubicBezTo>
                    <a:cubicBezTo>
                      <a:pt x="1587" y="2746"/>
                      <a:pt x="1599" y="2731"/>
                      <a:pt x="1612" y="2706"/>
                    </a:cubicBezTo>
                    <a:cubicBezTo>
                      <a:pt x="1642" y="2675"/>
                      <a:pt x="1665" y="2660"/>
                      <a:pt x="1673" y="2660"/>
                    </a:cubicBezTo>
                    <a:cubicBezTo>
                      <a:pt x="1680" y="2660"/>
                      <a:pt x="1673" y="2675"/>
                      <a:pt x="1642" y="2706"/>
                    </a:cubicBezTo>
                    <a:cubicBezTo>
                      <a:pt x="1624" y="2741"/>
                      <a:pt x="1617" y="2756"/>
                      <a:pt x="1620" y="2756"/>
                    </a:cubicBezTo>
                    <a:cubicBezTo>
                      <a:pt x="1622" y="2756"/>
                      <a:pt x="1630" y="2749"/>
                      <a:pt x="1642" y="2736"/>
                    </a:cubicBezTo>
                    <a:lnTo>
                      <a:pt x="1703" y="2736"/>
                    </a:lnTo>
                    <a:cubicBezTo>
                      <a:pt x="1703" y="2736"/>
                      <a:pt x="1733" y="2706"/>
                      <a:pt x="1733" y="2675"/>
                    </a:cubicBezTo>
                    <a:cubicBezTo>
                      <a:pt x="1733" y="2734"/>
                      <a:pt x="1746" y="2768"/>
                      <a:pt x="1755" y="2768"/>
                    </a:cubicBezTo>
                    <a:cubicBezTo>
                      <a:pt x="1760" y="2768"/>
                      <a:pt x="1764" y="2758"/>
                      <a:pt x="1764" y="2736"/>
                    </a:cubicBezTo>
                    <a:lnTo>
                      <a:pt x="1794" y="2736"/>
                    </a:lnTo>
                    <a:cubicBezTo>
                      <a:pt x="1825" y="2736"/>
                      <a:pt x="1825" y="2736"/>
                      <a:pt x="1825" y="2675"/>
                    </a:cubicBezTo>
                    <a:cubicBezTo>
                      <a:pt x="1804" y="2675"/>
                      <a:pt x="1798" y="2689"/>
                      <a:pt x="1795" y="2689"/>
                    </a:cubicBezTo>
                    <a:cubicBezTo>
                      <a:pt x="1794" y="2689"/>
                      <a:pt x="1794" y="2686"/>
                      <a:pt x="1794" y="2675"/>
                    </a:cubicBezTo>
                    <a:cubicBezTo>
                      <a:pt x="1764" y="2675"/>
                      <a:pt x="1794" y="2645"/>
                      <a:pt x="1825" y="2645"/>
                    </a:cubicBezTo>
                    <a:lnTo>
                      <a:pt x="1825" y="2675"/>
                    </a:lnTo>
                    <a:cubicBezTo>
                      <a:pt x="1825" y="2667"/>
                      <a:pt x="1827" y="2664"/>
                      <a:pt x="1830" y="2664"/>
                    </a:cubicBezTo>
                    <a:cubicBezTo>
                      <a:pt x="1839" y="2664"/>
                      <a:pt x="1855" y="2692"/>
                      <a:pt x="1855" y="2736"/>
                    </a:cubicBezTo>
                    <a:cubicBezTo>
                      <a:pt x="1855" y="2758"/>
                      <a:pt x="1870" y="2779"/>
                      <a:pt x="1879" y="2779"/>
                    </a:cubicBezTo>
                    <a:cubicBezTo>
                      <a:pt x="1883" y="2779"/>
                      <a:pt x="1885" y="2776"/>
                      <a:pt x="1885" y="2767"/>
                    </a:cubicBezTo>
                    <a:cubicBezTo>
                      <a:pt x="1885" y="2736"/>
                      <a:pt x="1885" y="2675"/>
                      <a:pt x="1916" y="2645"/>
                    </a:cubicBezTo>
                    <a:cubicBezTo>
                      <a:pt x="1916" y="2653"/>
                      <a:pt x="1916" y="2664"/>
                      <a:pt x="1916" y="2675"/>
                    </a:cubicBezTo>
                    <a:cubicBezTo>
                      <a:pt x="1916" y="2736"/>
                      <a:pt x="1916" y="2736"/>
                      <a:pt x="1946" y="2767"/>
                    </a:cubicBezTo>
                    <a:cubicBezTo>
                      <a:pt x="1946" y="2767"/>
                      <a:pt x="1977" y="2767"/>
                      <a:pt x="1977" y="2736"/>
                    </a:cubicBezTo>
                    <a:cubicBezTo>
                      <a:pt x="1977" y="2701"/>
                      <a:pt x="1997" y="2686"/>
                      <a:pt x="2015" y="2686"/>
                    </a:cubicBezTo>
                    <a:cubicBezTo>
                      <a:pt x="2027" y="2686"/>
                      <a:pt x="2037" y="2693"/>
                      <a:pt x="2037" y="2706"/>
                    </a:cubicBezTo>
                    <a:lnTo>
                      <a:pt x="2068" y="2706"/>
                    </a:lnTo>
                    <a:cubicBezTo>
                      <a:pt x="2068" y="2706"/>
                      <a:pt x="2098" y="2675"/>
                      <a:pt x="2098" y="2675"/>
                    </a:cubicBezTo>
                    <a:cubicBezTo>
                      <a:pt x="2098" y="2675"/>
                      <a:pt x="2098" y="2675"/>
                      <a:pt x="2098" y="2645"/>
                    </a:cubicBezTo>
                    <a:cubicBezTo>
                      <a:pt x="2129" y="2645"/>
                      <a:pt x="2129" y="2645"/>
                      <a:pt x="2129" y="2675"/>
                    </a:cubicBezTo>
                    <a:cubicBezTo>
                      <a:pt x="2129" y="2645"/>
                      <a:pt x="2129" y="2630"/>
                      <a:pt x="2132" y="2630"/>
                    </a:cubicBezTo>
                    <a:cubicBezTo>
                      <a:pt x="2136" y="2630"/>
                      <a:pt x="2144" y="2645"/>
                      <a:pt x="2159" y="2675"/>
                    </a:cubicBezTo>
                    <a:cubicBezTo>
                      <a:pt x="2174" y="2660"/>
                      <a:pt x="2182" y="2653"/>
                      <a:pt x="2186" y="2653"/>
                    </a:cubicBezTo>
                    <a:cubicBezTo>
                      <a:pt x="2189" y="2653"/>
                      <a:pt x="2189" y="2660"/>
                      <a:pt x="2189" y="2675"/>
                    </a:cubicBezTo>
                    <a:cubicBezTo>
                      <a:pt x="2189" y="2688"/>
                      <a:pt x="2195" y="2695"/>
                      <a:pt x="2199" y="2695"/>
                    </a:cubicBezTo>
                    <a:cubicBezTo>
                      <a:pt x="2204" y="2695"/>
                      <a:pt x="2207" y="2681"/>
                      <a:pt x="2189" y="2645"/>
                    </a:cubicBezTo>
                    <a:cubicBezTo>
                      <a:pt x="2189" y="2608"/>
                      <a:pt x="2201" y="2582"/>
                      <a:pt x="2217" y="2582"/>
                    </a:cubicBezTo>
                    <a:cubicBezTo>
                      <a:pt x="2227" y="2582"/>
                      <a:pt x="2239" y="2591"/>
                      <a:pt x="2250" y="2615"/>
                    </a:cubicBezTo>
                    <a:cubicBezTo>
                      <a:pt x="2250" y="2615"/>
                      <a:pt x="2250" y="2615"/>
                      <a:pt x="2250" y="2584"/>
                    </a:cubicBezTo>
                    <a:cubicBezTo>
                      <a:pt x="2264" y="2612"/>
                      <a:pt x="2278" y="2627"/>
                      <a:pt x="2286" y="2627"/>
                    </a:cubicBezTo>
                    <a:cubicBezTo>
                      <a:pt x="2296" y="2627"/>
                      <a:pt x="2297" y="2604"/>
                      <a:pt x="2281" y="2554"/>
                    </a:cubicBezTo>
                    <a:cubicBezTo>
                      <a:pt x="2281" y="2554"/>
                      <a:pt x="2281" y="2540"/>
                      <a:pt x="2290" y="2540"/>
                    </a:cubicBezTo>
                    <a:cubicBezTo>
                      <a:pt x="2294" y="2540"/>
                      <a:pt x="2301" y="2544"/>
                      <a:pt x="2311" y="2554"/>
                    </a:cubicBezTo>
                    <a:cubicBezTo>
                      <a:pt x="2329" y="2571"/>
                      <a:pt x="2356" y="2589"/>
                      <a:pt x="2371" y="2589"/>
                    </a:cubicBezTo>
                    <a:cubicBezTo>
                      <a:pt x="2381" y="2589"/>
                      <a:pt x="2385" y="2580"/>
                      <a:pt x="2372" y="2554"/>
                    </a:cubicBezTo>
                    <a:lnTo>
                      <a:pt x="2402" y="2524"/>
                    </a:lnTo>
                    <a:cubicBezTo>
                      <a:pt x="2417" y="2539"/>
                      <a:pt x="2425" y="2546"/>
                      <a:pt x="2429" y="2546"/>
                    </a:cubicBezTo>
                    <a:cubicBezTo>
                      <a:pt x="2433" y="2546"/>
                      <a:pt x="2433" y="2539"/>
                      <a:pt x="2433" y="2524"/>
                    </a:cubicBezTo>
                    <a:lnTo>
                      <a:pt x="2433" y="2493"/>
                    </a:lnTo>
                    <a:cubicBezTo>
                      <a:pt x="2433" y="2524"/>
                      <a:pt x="2463" y="2554"/>
                      <a:pt x="2463" y="2554"/>
                    </a:cubicBezTo>
                    <a:cubicBezTo>
                      <a:pt x="2493" y="2554"/>
                      <a:pt x="2493" y="2554"/>
                      <a:pt x="2463" y="2524"/>
                    </a:cubicBezTo>
                    <a:cubicBezTo>
                      <a:pt x="2463" y="2493"/>
                      <a:pt x="2463" y="2493"/>
                      <a:pt x="2463" y="2463"/>
                    </a:cubicBezTo>
                    <a:cubicBezTo>
                      <a:pt x="2463" y="2463"/>
                      <a:pt x="2493" y="2493"/>
                      <a:pt x="2524" y="2524"/>
                    </a:cubicBezTo>
                    <a:cubicBezTo>
                      <a:pt x="2506" y="2488"/>
                      <a:pt x="2499" y="2473"/>
                      <a:pt x="2502" y="2473"/>
                    </a:cubicBezTo>
                    <a:lnTo>
                      <a:pt x="2502" y="2473"/>
                    </a:lnTo>
                    <a:cubicBezTo>
                      <a:pt x="2504" y="2473"/>
                      <a:pt x="2511" y="2481"/>
                      <a:pt x="2524" y="2493"/>
                    </a:cubicBezTo>
                    <a:cubicBezTo>
                      <a:pt x="2554" y="2524"/>
                      <a:pt x="2554" y="2524"/>
                      <a:pt x="2554" y="2524"/>
                    </a:cubicBezTo>
                    <a:cubicBezTo>
                      <a:pt x="2554" y="2508"/>
                      <a:pt x="2562" y="2501"/>
                      <a:pt x="2566" y="2501"/>
                    </a:cubicBezTo>
                    <a:lnTo>
                      <a:pt x="2566" y="2501"/>
                    </a:lnTo>
                    <a:cubicBezTo>
                      <a:pt x="2569" y="2501"/>
                      <a:pt x="2569" y="2508"/>
                      <a:pt x="2554" y="2524"/>
                    </a:cubicBezTo>
                    <a:lnTo>
                      <a:pt x="2585" y="2554"/>
                    </a:lnTo>
                    <a:cubicBezTo>
                      <a:pt x="2615" y="2554"/>
                      <a:pt x="2585" y="2524"/>
                      <a:pt x="2585" y="2493"/>
                    </a:cubicBezTo>
                    <a:cubicBezTo>
                      <a:pt x="2585" y="2493"/>
                      <a:pt x="2615" y="2493"/>
                      <a:pt x="2585" y="2463"/>
                    </a:cubicBezTo>
                    <a:cubicBezTo>
                      <a:pt x="2554" y="2432"/>
                      <a:pt x="2554" y="2402"/>
                      <a:pt x="2554" y="2402"/>
                    </a:cubicBezTo>
                    <a:lnTo>
                      <a:pt x="2554" y="2402"/>
                    </a:lnTo>
                    <a:cubicBezTo>
                      <a:pt x="2585" y="2432"/>
                      <a:pt x="2585" y="2463"/>
                      <a:pt x="2615" y="2463"/>
                    </a:cubicBezTo>
                    <a:cubicBezTo>
                      <a:pt x="2615" y="2463"/>
                      <a:pt x="2615" y="2493"/>
                      <a:pt x="2615" y="2493"/>
                    </a:cubicBezTo>
                    <a:cubicBezTo>
                      <a:pt x="2624" y="2512"/>
                      <a:pt x="2634" y="2519"/>
                      <a:pt x="2642" y="2519"/>
                    </a:cubicBezTo>
                    <a:cubicBezTo>
                      <a:pt x="2661" y="2519"/>
                      <a:pt x="2676" y="2484"/>
                      <a:pt x="2676" y="2463"/>
                    </a:cubicBezTo>
                    <a:cubicBezTo>
                      <a:pt x="2658" y="2427"/>
                      <a:pt x="2651" y="2412"/>
                      <a:pt x="2654" y="2412"/>
                    </a:cubicBezTo>
                    <a:lnTo>
                      <a:pt x="2654" y="2412"/>
                    </a:lnTo>
                    <a:cubicBezTo>
                      <a:pt x="2656" y="2412"/>
                      <a:pt x="2663" y="2420"/>
                      <a:pt x="2676" y="2432"/>
                    </a:cubicBezTo>
                    <a:cubicBezTo>
                      <a:pt x="2693" y="2449"/>
                      <a:pt x="2703" y="2457"/>
                      <a:pt x="2707" y="2457"/>
                    </a:cubicBezTo>
                    <a:cubicBezTo>
                      <a:pt x="2717" y="2457"/>
                      <a:pt x="2689" y="2407"/>
                      <a:pt x="2645" y="2341"/>
                    </a:cubicBezTo>
                    <a:lnTo>
                      <a:pt x="2615" y="2250"/>
                    </a:lnTo>
                    <a:lnTo>
                      <a:pt x="2676" y="2341"/>
                    </a:lnTo>
                    <a:cubicBezTo>
                      <a:pt x="2708" y="2406"/>
                      <a:pt x="2732" y="2437"/>
                      <a:pt x="2743" y="2437"/>
                    </a:cubicBezTo>
                    <a:cubicBezTo>
                      <a:pt x="2752" y="2437"/>
                      <a:pt x="2751" y="2414"/>
                      <a:pt x="2737" y="2372"/>
                    </a:cubicBezTo>
                    <a:cubicBezTo>
                      <a:pt x="2737" y="2356"/>
                      <a:pt x="2737" y="2349"/>
                      <a:pt x="2740" y="2349"/>
                    </a:cubicBezTo>
                    <a:cubicBezTo>
                      <a:pt x="2744" y="2349"/>
                      <a:pt x="2752" y="2356"/>
                      <a:pt x="2767" y="2372"/>
                    </a:cubicBezTo>
                    <a:cubicBezTo>
                      <a:pt x="2767" y="2387"/>
                      <a:pt x="2775" y="2394"/>
                      <a:pt x="2782" y="2394"/>
                    </a:cubicBezTo>
                    <a:cubicBezTo>
                      <a:pt x="2790" y="2394"/>
                      <a:pt x="2797" y="2387"/>
                      <a:pt x="2797" y="2372"/>
                    </a:cubicBezTo>
                    <a:cubicBezTo>
                      <a:pt x="2828" y="2341"/>
                      <a:pt x="2828" y="2341"/>
                      <a:pt x="2828" y="2311"/>
                    </a:cubicBezTo>
                    <a:cubicBezTo>
                      <a:pt x="2846" y="2320"/>
                      <a:pt x="2858" y="2323"/>
                      <a:pt x="2865" y="2323"/>
                    </a:cubicBezTo>
                    <a:cubicBezTo>
                      <a:pt x="2883" y="2323"/>
                      <a:pt x="2871" y="2302"/>
                      <a:pt x="2828" y="2280"/>
                    </a:cubicBezTo>
                    <a:cubicBezTo>
                      <a:pt x="2828" y="2280"/>
                      <a:pt x="2828" y="2250"/>
                      <a:pt x="2828" y="2250"/>
                    </a:cubicBezTo>
                    <a:lnTo>
                      <a:pt x="2858" y="2280"/>
                    </a:lnTo>
                    <a:cubicBezTo>
                      <a:pt x="2866" y="2288"/>
                      <a:pt x="2874" y="2292"/>
                      <a:pt x="2883" y="2292"/>
                    </a:cubicBezTo>
                    <a:cubicBezTo>
                      <a:pt x="2905" y="2292"/>
                      <a:pt x="2927" y="2264"/>
                      <a:pt x="2949" y="2220"/>
                    </a:cubicBezTo>
                    <a:cubicBezTo>
                      <a:pt x="3040" y="2159"/>
                      <a:pt x="3040" y="2159"/>
                      <a:pt x="2980" y="2098"/>
                    </a:cubicBezTo>
                    <a:lnTo>
                      <a:pt x="2980" y="2098"/>
                    </a:lnTo>
                    <a:cubicBezTo>
                      <a:pt x="2995" y="2113"/>
                      <a:pt x="3010" y="2121"/>
                      <a:pt x="3018" y="2121"/>
                    </a:cubicBezTo>
                    <a:cubicBezTo>
                      <a:pt x="3025" y="2121"/>
                      <a:pt x="3025" y="2113"/>
                      <a:pt x="3010" y="2098"/>
                    </a:cubicBezTo>
                    <a:lnTo>
                      <a:pt x="3071" y="2098"/>
                    </a:lnTo>
                    <a:cubicBezTo>
                      <a:pt x="3089" y="2107"/>
                      <a:pt x="3101" y="2111"/>
                      <a:pt x="3109" y="2111"/>
                    </a:cubicBezTo>
                    <a:cubicBezTo>
                      <a:pt x="3129" y="2111"/>
                      <a:pt x="3123" y="2089"/>
                      <a:pt x="3101" y="2068"/>
                    </a:cubicBezTo>
                    <a:cubicBezTo>
                      <a:pt x="3071" y="2052"/>
                      <a:pt x="3063" y="2045"/>
                      <a:pt x="3067" y="2045"/>
                    </a:cubicBezTo>
                    <a:lnTo>
                      <a:pt x="3067" y="2045"/>
                    </a:lnTo>
                    <a:cubicBezTo>
                      <a:pt x="3071" y="2045"/>
                      <a:pt x="3086" y="2052"/>
                      <a:pt x="3101" y="2068"/>
                    </a:cubicBezTo>
                    <a:lnTo>
                      <a:pt x="3132" y="2068"/>
                    </a:lnTo>
                    <a:cubicBezTo>
                      <a:pt x="3107" y="2043"/>
                      <a:pt x="3122" y="1998"/>
                      <a:pt x="3145" y="1998"/>
                    </a:cubicBezTo>
                    <a:cubicBezTo>
                      <a:pt x="3150" y="1998"/>
                      <a:pt x="3156" y="2001"/>
                      <a:pt x="3162" y="2007"/>
                    </a:cubicBezTo>
                    <a:cubicBezTo>
                      <a:pt x="3162" y="2007"/>
                      <a:pt x="3192" y="1976"/>
                      <a:pt x="3192" y="1976"/>
                    </a:cubicBezTo>
                    <a:cubicBezTo>
                      <a:pt x="3162" y="1976"/>
                      <a:pt x="3162" y="1946"/>
                      <a:pt x="3162" y="1916"/>
                    </a:cubicBezTo>
                    <a:cubicBezTo>
                      <a:pt x="3182" y="1916"/>
                      <a:pt x="3189" y="1902"/>
                      <a:pt x="3200" y="1902"/>
                    </a:cubicBezTo>
                    <a:cubicBezTo>
                      <a:pt x="3206" y="1902"/>
                      <a:pt x="3213" y="1905"/>
                      <a:pt x="3223" y="1916"/>
                    </a:cubicBezTo>
                    <a:cubicBezTo>
                      <a:pt x="3232" y="1924"/>
                      <a:pt x="3238" y="1928"/>
                      <a:pt x="3242" y="1928"/>
                    </a:cubicBezTo>
                    <a:cubicBezTo>
                      <a:pt x="3251" y="1928"/>
                      <a:pt x="3244" y="1907"/>
                      <a:pt x="3223" y="1885"/>
                    </a:cubicBezTo>
                    <a:cubicBezTo>
                      <a:pt x="3223" y="1885"/>
                      <a:pt x="3162" y="1855"/>
                      <a:pt x="3192" y="1824"/>
                    </a:cubicBezTo>
                    <a:cubicBezTo>
                      <a:pt x="3162" y="1824"/>
                      <a:pt x="3132" y="1795"/>
                      <a:pt x="3132" y="1794"/>
                    </a:cubicBezTo>
                    <a:lnTo>
                      <a:pt x="3132" y="1794"/>
                    </a:lnTo>
                    <a:cubicBezTo>
                      <a:pt x="3162" y="1824"/>
                      <a:pt x="3162" y="1855"/>
                      <a:pt x="3162" y="1855"/>
                    </a:cubicBezTo>
                    <a:cubicBezTo>
                      <a:pt x="3162" y="1855"/>
                      <a:pt x="3101" y="1824"/>
                      <a:pt x="3071" y="1794"/>
                    </a:cubicBezTo>
                    <a:lnTo>
                      <a:pt x="3162" y="1794"/>
                    </a:lnTo>
                    <a:cubicBezTo>
                      <a:pt x="3192" y="1824"/>
                      <a:pt x="3223" y="1824"/>
                      <a:pt x="3223" y="1824"/>
                    </a:cubicBezTo>
                    <a:cubicBezTo>
                      <a:pt x="3223" y="1824"/>
                      <a:pt x="3223" y="1824"/>
                      <a:pt x="3192" y="1794"/>
                    </a:cubicBezTo>
                    <a:cubicBezTo>
                      <a:pt x="3223" y="1794"/>
                      <a:pt x="3223" y="1794"/>
                      <a:pt x="3253" y="1764"/>
                    </a:cubicBezTo>
                    <a:cubicBezTo>
                      <a:pt x="3253" y="1764"/>
                      <a:pt x="3253" y="1733"/>
                      <a:pt x="3223" y="1703"/>
                    </a:cubicBezTo>
                    <a:cubicBezTo>
                      <a:pt x="3284" y="1703"/>
                      <a:pt x="3314" y="1642"/>
                      <a:pt x="3253" y="1642"/>
                    </a:cubicBezTo>
                    <a:cubicBezTo>
                      <a:pt x="3223" y="1612"/>
                      <a:pt x="3223" y="1612"/>
                      <a:pt x="3253" y="1612"/>
                    </a:cubicBezTo>
                    <a:cubicBezTo>
                      <a:pt x="3284" y="1612"/>
                      <a:pt x="3284" y="1612"/>
                      <a:pt x="3253" y="1581"/>
                    </a:cubicBezTo>
                    <a:cubicBezTo>
                      <a:pt x="3223" y="1581"/>
                      <a:pt x="3253" y="1581"/>
                      <a:pt x="3284" y="1551"/>
                    </a:cubicBezTo>
                    <a:lnTo>
                      <a:pt x="3344" y="1551"/>
                    </a:lnTo>
                    <a:cubicBezTo>
                      <a:pt x="3314" y="1520"/>
                      <a:pt x="3314" y="1490"/>
                      <a:pt x="3314" y="1490"/>
                    </a:cubicBezTo>
                    <a:cubicBezTo>
                      <a:pt x="3284" y="1460"/>
                      <a:pt x="3284" y="1460"/>
                      <a:pt x="3253" y="1460"/>
                    </a:cubicBezTo>
                    <a:cubicBezTo>
                      <a:pt x="3219" y="1460"/>
                      <a:pt x="3195" y="1450"/>
                      <a:pt x="3180" y="1442"/>
                    </a:cubicBezTo>
                    <a:lnTo>
                      <a:pt x="3180" y="1442"/>
                    </a:lnTo>
                    <a:cubicBezTo>
                      <a:pt x="3182" y="1443"/>
                      <a:pt x="3184" y="1443"/>
                      <a:pt x="3186" y="1443"/>
                    </a:cubicBezTo>
                    <a:cubicBezTo>
                      <a:pt x="3199" y="1443"/>
                      <a:pt x="3213" y="1429"/>
                      <a:pt x="3253" y="1429"/>
                    </a:cubicBezTo>
                    <a:cubicBezTo>
                      <a:pt x="3284" y="1429"/>
                      <a:pt x="3284" y="1399"/>
                      <a:pt x="3284" y="1399"/>
                    </a:cubicBezTo>
                    <a:lnTo>
                      <a:pt x="3284" y="1338"/>
                    </a:lnTo>
                    <a:cubicBezTo>
                      <a:pt x="3314" y="1308"/>
                      <a:pt x="3314" y="1308"/>
                      <a:pt x="3284" y="1308"/>
                    </a:cubicBezTo>
                    <a:lnTo>
                      <a:pt x="3253" y="1308"/>
                    </a:lnTo>
                    <a:cubicBezTo>
                      <a:pt x="3314" y="1308"/>
                      <a:pt x="3314" y="1186"/>
                      <a:pt x="3223" y="1186"/>
                    </a:cubicBezTo>
                    <a:lnTo>
                      <a:pt x="3253" y="1186"/>
                    </a:lnTo>
                    <a:cubicBezTo>
                      <a:pt x="3314" y="1186"/>
                      <a:pt x="3284" y="1156"/>
                      <a:pt x="3284" y="1125"/>
                    </a:cubicBezTo>
                    <a:cubicBezTo>
                      <a:pt x="3284" y="1125"/>
                      <a:pt x="3253" y="1095"/>
                      <a:pt x="3253" y="1065"/>
                    </a:cubicBezTo>
                    <a:cubicBezTo>
                      <a:pt x="3223" y="1034"/>
                      <a:pt x="3223" y="1004"/>
                      <a:pt x="3192" y="1004"/>
                    </a:cubicBezTo>
                    <a:cubicBezTo>
                      <a:pt x="3192" y="1004"/>
                      <a:pt x="3192" y="1004"/>
                      <a:pt x="3223" y="973"/>
                    </a:cubicBezTo>
                    <a:lnTo>
                      <a:pt x="3253" y="973"/>
                    </a:lnTo>
                    <a:cubicBezTo>
                      <a:pt x="3253" y="963"/>
                      <a:pt x="3250" y="960"/>
                      <a:pt x="3244" y="960"/>
                    </a:cubicBezTo>
                    <a:cubicBezTo>
                      <a:pt x="3233" y="960"/>
                      <a:pt x="3213" y="973"/>
                      <a:pt x="3192" y="973"/>
                    </a:cubicBezTo>
                    <a:cubicBezTo>
                      <a:pt x="3162" y="973"/>
                      <a:pt x="3162" y="973"/>
                      <a:pt x="3162" y="943"/>
                    </a:cubicBezTo>
                    <a:cubicBezTo>
                      <a:pt x="3192" y="913"/>
                      <a:pt x="3192" y="882"/>
                      <a:pt x="3132" y="882"/>
                    </a:cubicBezTo>
                    <a:cubicBezTo>
                      <a:pt x="3101" y="913"/>
                      <a:pt x="3071" y="913"/>
                      <a:pt x="3071" y="913"/>
                    </a:cubicBezTo>
                    <a:cubicBezTo>
                      <a:pt x="3071" y="882"/>
                      <a:pt x="3071" y="882"/>
                      <a:pt x="3101" y="882"/>
                    </a:cubicBezTo>
                    <a:cubicBezTo>
                      <a:pt x="3111" y="872"/>
                      <a:pt x="3118" y="869"/>
                      <a:pt x="3123" y="869"/>
                    </a:cubicBezTo>
                    <a:cubicBezTo>
                      <a:pt x="3132" y="869"/>
                      <a:pt x="3132" y="882"/>
                      <a:pt x="3132" y="882"/>
                    </a:cubicBezTo>
                    <a:cubicBezTo>
                      <a:pt x="3132" y="852"/>
                      <a:pt x="3132" y="852"/>
                      <a:pt x="3162" y="852"/>
                    </a:cubicBezTo>
                    <a:cubicBezTo>
                      <a:pt x="3192" y="821"/>
                      <a:pt x="3223" y="791"/>
                      <a:pt x="3132" y="791"/>
                    </a:cubicBezTo>
                    <a:cubicBezTo>
                      <a:pt x="3132" y="791"/>
                      <a:pt x="3132" y="791"/>
                      <a:pt x="3162" y="761"/>
                    </a:cubicBezTo>
                    <a:cubicBezTo>
                      <a:pt x="3101" y="761"/>
                      <a:pt x="3101" y="730"/>
                      <a:pt x="3101" y="669"/>
                    </a:cubicBezTo>
                    <a:cubicBezTo>
                      <a:pt x="3101" y="669"/>
                      <a:pt x="3101" y="669"/>
                      <a:pt x="3071" y="700"/>
                    </a:cubicBezTo>
                    <a:cubicBezTo>
                      <a:pt x="3051" y="700"/>
                      <a:pt x="3030" y="713"/>
                      <a:pt x="3028" y="713"/>
                    </a:cubicBezTo>
                    <a:cubicBezTo>
                      <a:pt x="3027" y="713"/>
                      <a:pt x="3030" y="710"/>
                      <a:pt x="3040" y="700"/>
                    </a:cubicBezTo>
                    <a:cubicBezTo>
                      <a:pt x="3010" y="700"/>
                      <a:pt x="3010" y="700"/>
                      <a:pt x="3040" y="669"/>
                    </a:cubicBezTo>
                    <a:cubicBezTo>
                      <a:pt x="3040" y="639"/>
                      <a:pt x="3040" y="639"/>
                      <a:pt x="3040" y="639"/>
                    </a:cubicBezTo>
                    <a:cubicBezTo>
                      <a:pt x="3040" y="639"/>
                      <a:pt x="2980" y="609"/>
                      <a:pt x="2949" y="578"/>
                    </a:cubicBezTo>
                    <a:cubicBezTo>
                      <a:pt x="2905" y="534"/>
                      <a:pt x="2877" y="505"/>
                      <a:pt x="2865" y="505"/>
                    </a:cubicBezTo>
                    <a:cubicBezTo>
                      <a:pt x="2860" y="505"/>
                      <a:pt x="2858" y="509"/>
                      <a:pt x="2858" y="517"/>
                    </a:cubicBezTo>
                    <a:cubicBezTo>
                      <a:pt x="2843" y="533"/>
                      <a:pt x="2835" y="540"/>
                      <a:pt x="2832" y="540"/>
                    </a:cubicBezTo>
                    <a:cubicBezTo>
                      <a:pt x="2828" y="540"/>
                      <a:pt x="2828" y="533"/>
                      <a:pt x="2828" y="517"/>
                    </a:cubicBezTo>
                    <a:cubicBezTo>
                      <a:pt x="2858" y="487"/>
                      <a:pt x="2828" y="487"/>
                      <a:pt x="2828" y="457"/>
                    </a:cubicBezTo>
                    <a:cubicBezTo>
                      <a:pt x="2828" y="457"/>
                      <a:pt x="2797" y="457"/>
                      <a:pt x="2828" y="426"/>
                    </a:cubicBezTo>
                    <a:lnTo>
                      <a:pt x="2828" y="426"/>
                    </a:lnTo>
                    <a:cubicBezTo>
                      <a:pt x="2797" y="457"/>
                      <a:pt x="2797" y="457"/>
                      <a:pt x="2797" y="457"/>
                    </a:cubicBezTo>
                    <a:cubicBezTo>
                      <a:pt x="2797" y="426"/>
                      <a:pt x="2797" y="426"/>
                      <a:pt x="2767" y="426"/>
                    </a:cubicBezTo>
                    <a:cubicBezTo>
                      <a:pt x="2788" y="405"/>
                      <a:pt x="2780" y="383"/>
                      <a:pt x="2772" y="383"/>
                    </a:cubicBezTo>
                    <a:lnTo>
                      <a:pt x="2772" y="383"/>
                    </a:lnTo>
                    <a:cubicBezTo>
                      <a:pt x="2770" y="383"/>
                      <a:pt x="2767" y="387"/>
                      <a:pt x="2767" y="396"/>
                    </a:cubicBezTo>
                    <a:cubicBezTo>
                      <a:pt x="2767" y="411"/>
                      <a:pt x="2759" y="411"/>
                      <a:pt x="2748" y="411"/>
                    </a:cubicBezTo>
                    <a:cubicBezTo>
                      <a:pt x="2737" y="411"/>
                      <a:pt x="2721" y="411"/>
                      <a:pt x="2706" y="426"/>
                    </a:cubicBezTo>
                    <a:cubicBezTo>
                      <a:pt x="2706" y="426"/>
                      <a:pt x="2706" y="426"/>
                      <a:pt x="2706" y="396"/>
                    </a:cubicBezTo>
                    <a:cubicBezTo>
                      <a:pt x="2706" y="365"/>
                      <a:pt x="2645" y="365"/>
                      <a:pt x="2615" y="365"/>
                    </a:cubicBezTo>
                    <a:cubicBezTo>
                      <a:pt x="2645" y="335"/>
                      <a:pt x="2615" y="335"/>
                      <a:pt x="2615" y="335"/>
                    </a:cubicBezTo>
                    <a:cubicBezTo>
                      <a:pt x="2606" y="344"/>
                      <a:pt x="2602" y="348"/>
                      <a:pt x="2602" y="348"/>
                    </a:cubicBezTo>
                    <a:cubicBezTo>
                      <a:pt x="2600" y="348"/>
                      <a:pt x="2615" y="326"/>
                      <a:pt x="2615" y="305"/>
                    </a:cubicBezTo>
                    <a:cubicBezTo>
                      <a:pt x="2645" y="274"/>
                      <a:pt x="2645" y="274"/>
                      <a:pt x="2615" y="244"/>
                    </a:cubicBezTo>
                    <a:cubicBezTo>
                      <a:pt x="2600" y="259"/>
                      <a:pt x="2585" y="267"/>
                      <a:pt x="2569" y="267"/>
                    </a:cubicBezTo>
                    <a:cubicBezTo>
                      <a:pt x="2554" y="267"/>
                      <a:pt x="2539" y="259"/>
                      <a:pt x="2524" y="244"/>
                    </a:cubicBezTo>
                    <a:cubicBezTo>
                      <a:pt x="2516" y="236"/>
                      <a:pt x="2507" y="232"/>
                      <a:pt x="2499" y="232"/>
                    </a:cubicBezTo>
                    <a:cubicBezTo>
                      <a:pt x="2475" y="232"/>
                      <a:pt x="2447" y="260"/>
                      <a:pt x="2402" y="305"/>
                    </a:cubicBezTo>
                    <a:cubicBezTo>
                      <a:pt x="2433" y="274"/>
                      <a:pt x="2433" y="213"/>
                      <a:pt x="2433" y="213"/>
                    </a:cubicBezTo>
                    <a:cubicBezTo>
                      <a:pt x="2433" y="205"/>
                      <a:pt x="2430" y="202"/>
                      <a:pt x="2427" y="202"/>
                    </a:cubicBezTo>
                    <a:cubicBezTo>
                      <a:pt x="2418" y="202"/>
                      <a:pt x="2402" y="230"/>
                      <a:pt x="2402" y="274"/>
                    </a:cubicBezTo>
                    <a:cubicBezTo>
                      <a:pt x="2402" y="283"/>
                      <a:pt x="2400" y="287"/>
                      <a:pt x="2396" y="287"/>
                    </a:cubicBezTo>
                    <a:cubicBezTo>
                      <a:pt x="2387" y="287"/>
                      <a:pt x="2372" y="265"/>
                      <a:pt x="2372" y="244"/>
                    </a:cubicBezTo>
                    <a:cubicBezTo>
                      <a:pt x="2372" y="229"/>
                      <a:pt x="2364" y="221"/>
                      <a:pt x="2357" y="221"/>
                    </a:cubicBezTo>
                    <a:cubicBezTo>
                      <a:pt x="2349" y="221"/>
                      <a:pt x="2341" y="229"/>
                      <a:pt x="2341" y="244"/>
                    </a:cubicBezTo>
                    <a:cubicBezTo>
                      <a:pt x="2311" y="213"/>
                      <a:pt x="2311" y="213"/>
                      <a:pt x="2311" y="183"/>
                    </a:cubicBezTo>
                    <a:cubicBezTo>
                      <a:pt x="2311" y="183"/>
                      <a:pt x="2311" y="183"/>
                      <a:pt x="2281" y="213"/>
                    </a:cubicBezTo>
                    <a:cubicBezTo>
                      <a:pt x="2281" y="169"/>
                      <a:pt x="2264" y="141"/>
                      <a:pt x="2256" y="141"/>
                    </a:cubicBezTo>
                    <a:cubicBezTo>
                      <a:pt x="2252" y="141"/>
                      <a:pt x="2250" y="145"/>
                      <a:pt x="2250" y="153"/>
                    </a:cubicBezTo>
                    <a:cubicBezTo>
                      <a:pt x="2220" y="183"/>
                      <a:pt x="2220" y="183"/>
                      <a:pt x="2220" y="183"/>
                    </a:cubicBezTo>
                    <a:cubicBezTo>
                      <a:pt x="2189" y="183"/>
                      <a:pt x="2189" y="183"/>
                      <a:pt x="2189" y="213"/>
                    </a:cubicBezTo>
                    <a:lnTo>
                      <a:pt x="2159" y="213"/>
                    </a:lnTo>
                    <a:cubicBezTo>
                      <a:pt x="2159" y="213"/>
                      <a:pt x="2159" y="183"/>
                      <a:pt x="2189" y="183"/>
                    </a:cubicBezTo>
                    <a:lnTo>
                      <a:pt x="2189" y="153"/>
                    </a:lnTo>
                    <a:cubicBezTo>
                      <a:pt x="2174" y="137"/>
                      <a:pt x="2167" y="130"/>
                      <a:pt x="2159" y="130"/>
                    </a:cubicBezTo>
                    <a:cubicBezTo>
                      <a:pt x="2151" y="130"/>
                      <a:pt x="2144" y="137"/>
                      <a:pt x="2129" y="153"/>
                    </a:cubicBezTo>
                    <a:cubicBezTo>
                      <a:pt x="2129" y="131"/>
                      <a:pt x="2129" y="110"/>
                      <a:pt x="2118" y="110"/>
                    </a:cubicBezTo>
                    <a:cubicBezTo>
                      <a:pt x="2113" y="110"/>
                      <a:pt x="2107" y="113"/>
                      <a:pt x="2098" y="122"/>
                    </a:cubicBezTo>
                    <a:cubicBezTo>
                      <a:pt x="2098" y="87"/>
                      <a:pt x="2098" y="72"/>
                      <a:pt x="2092" y="72"/>
                    </a:cubicBezTo>
                    <a:cubicBezTo>
                      <a:pt x="2088" y="72"/>
                      <a:pt x="2080" y="79"/>
                      <a:pt x="2068" y="92"/>
                    </a:cubicBezTo>
                    <a:cubicBezTo>
                      <a:pt x="2037" y="92"/>
                      <a:pt x="1977" y="122"/>
                      <a:pt x="1946" y="122"/>
                    </a:cubicBezTo>
                    <a:cubicBezTo>
                      <a:pt x="1916" y="122"/>
                      <a:pt x="1885" y="92"/>
                      <a:pt x="1885" y="61"/>
                    </a:cubicBezTo>
                    <a:cubicBezTo>
                      <a:pt x="1903" y="26"/>
                      <a:pt x="1900" y="11"/>
                      <a:pt x="1895" y="11"/>
                    </a:cubicBezTo>
                    <a:lnTo>
                      <a:pt x="1895" y="11"/>
                    </a:lnTo>
                    <a:cubicBezTo>
                      <a:pt x="1891" y="11"/>
                      <a:pt x="1885" y="18"/>
                      <a:pt x="1885" y="31"/>
                    </a:cubicBezTo>
                    <a:cubicBezTo>
                      <a:pt x="1885" y="92"/>
                      <a:pt x="1885" y="92"/>
                      <a:pt x="1855" y="92"/>
                    </a:cubicBezTo>
                    <a:cubicBezTo>
                      <a:pt x="1846" y="83"/>
                      <a:pt x="1837" y="79"/>
                      <a:pt x="1829" y="79"/>
                    </a:cubicBezTo>
                    <a:cubicBezTo>
                      <a:pt x="1809" y="79"/>
                      <a:pt x="1794" y="101"/>
                      <a:pt x="1794" y="122"/>
                    </a:cubicBezTo>
                    <a:cubicBezTo>
                      <a:pt x="1774" y="122"/>
                      <a:pt x="1767" y="136"/>
                      <a:pt x="1774" y="136"/>
                    </a:cubicBezTo>
                    <a:cubicBezTo>
                      <a:pt x="1777" y="136"/>
                      <a:pt x="1784" y="132"/>
                      <a:pt x="1794" y="122"/>
                    </a:cubicBezTo>
                    <a:lnTo>
                      <a:pt x="1794" y="122"/>
                    </a:lnTo>
                    <a:cubicBezTo>
                      <a:pt x="1794" y="158"/>
                      <a:pt x="1794" y="173"/>
                      <a:pt x="1788" y="173"/>
                    </a:cubicBezTo>
                    <a:cubicBezTo>
                      <a:pt x="1784" y="173"/>
                      <a:pt x="1776" y="165"/>
                      <a:pt x="1764" y="153"/>
                    </a:cubicBezTo>
                    <a:cubicBezTo>
                      <a:pt x="1733" y="153"/>
                      <a:pt x="1733" y="153"/>
                      <a:pt x="1733" y="122"/>
                    </a:cubicBezTo>
                    <a:lnTo>
                      <a:pt x="1764" y="122"/>
                    </a:lnTo>
                    <a:cubicBezTo>
                      <a:pt x="1764" y="113"/>
                      <a:pt x="1764" y="102"/>
                      <a:pt x="1764" y="92"/>
                    </a:cubicBezTo>
                    <a:cubicBezTo>
                      <a:pt x="1764" y="61"/>
                      <a:pt x="1764" y="1"/>
                      <a:pt x="1764" y="1"/>
                    </a:cubicBezTo>
                    <a:cubicBezTo>
                      <a:pt x="1733" y="1"/>
                      <a:pt x="1733" y="1"/>
                      <a:pt x="1733" y="31"/>
                    </a:cubicBezTo>
                    <a:cubicBezTo>
                      <a:pt x="1733" y="92"/>
                      <a:pt x="1733" y="92"/>
                      <a:pt x="1733" y="92"/>
                    </a:cubicBezTo>
                    <a:cubicBezTo>
                      <a:pt x="1718" y="92"/>
                      <a:pt x="1711" y="84"/>
                      <a:pt x="1703" y="84"/>
                    </a:cubicBezTo>
                    <a:cubicBezTo>
                      <a:pt x="1695" y="84"/>
                      <a:pt x="1688" y="92"/>
                      <a:pt x="1673" y="122"/>
                    </a:cubicBezTo>
                    <a:cubicBezTo>
                      <a:pt x="1673" y="153"/>
                      <a:pt x="1673" y="153"/>
                      <a:pt x="1673" y="153"/>
                    </a:cubicBezTo>
                    <a:cubicBezTo>
                      <a:pt x="1642" y="92"/>
                      <a:pt x="1642" y="92"/>
                      <a:pt x="1642" y="92"/>
                    </a:cubicBezTo>
                    <a:lnTo>
                      <a:pt x="1642" y="61"/>
                    </a:lnTo>
                    <a:cubicBezTo>
                      <a:pt x="1642" y="31"/>
                      <a:pt x="1642" y="1"/>
                      <a:pt x="1642" y="1"/>
                    </a:cubicBezTo>
                    <a:close/>
                    <a:moveTo>
                      <a:pt x="2433" y="3162"/>
                    </a:moveTo>
                    <a:cubicBezTo>
                      <a:pt x="2433" y="3162"/>
                      <a:pt x="2433" y="3192"/>
                      <a:pt x="2433" y="3223"/>
                    </a:cubicBezTo>
                    <a:cubicBezTo>
                      <a:pt x="2433" y="3235"/>
                      <a:pt x="2438" y="3243"/>
                      <a:pt x="2444" y="3243"/>
                    </a:cubicBezTo>
                    <a:cubicBezTo>
                      <a:pt x="2453" y="3243"/>
                      <a:pt x="2463" y="3228"/>
                      <a:pt x="2463" y="3192"/>
                    </a:cubicBezTo>
                    <a:cubicBezTo>
                      <a:pt x="2433" y="3162"/>
                      <a:pt x="2433" y="3162"/>
                      <a:pt x="2433" y="3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5"/>
              <p:cNvSpPr/>
              <p:nvPr/>
            </p:nvSpPr>
            <p:spPr>
              <a:xfrm>
                <a:off x="4841800" y="2931925"/>
                <a:ext cx="62325" cy="62850"/>
              </a:xfrm>
              <a:custGeom>
                <a:avLst/>
                <a:gdLst/>
                <a:ahLst/>
                <a:cxnLst/>
                <a:rect l="l" t="t" r="r" b="b"/>
                <a:pathLst>
                  <a:path w="2493" h="2514" extrusionOk="0">
                    <a:moveTo>
                      <a:pt x="1861" y="163"/>
                    </a:moveTo>
                    <a:cubicBezTo>
                      <a:pt x="1860" y="163"/>
                      <a:pt x="1856" y="169"/>
                      <a:pt x="1854" y="178"/>
                    </a:cubicBezTo>
                    <a:lnTo>
                      <a:pt x="1854" y="178"/>
                    </a:lnTo>
                    <a:cubicBezTo>
                      <a:pt x="1862" y="168"/>
                      <a:pt x="1863" y="163"/>
                      <a:pt x="1861" y="163"/>
                    </a:cubicBezTo>
                    <a:close/>
                    <a:moveTo>
                      <a:pt x="1398" y="122"/>
                    </a:moveTo>
                    <a:cubicBezTo>
                      <a:pt x="1398" y="138"/>
                      <a:pt x="1398" y="138"/>
                      <a:pt x="1398" y="138"/>
                    </a:cubicBezTo>
                    <a:cubicBezTo>
                      <a:pt x="1398" y="138"/>
                      <a:pt x="1398" y="138"/>
                      <a:pt x="1398" y="153"/>
                    </a:cubicBezTo>
                    <a:lnTo>
                      <a:pt x="1398" y="183"/>
                    </a:lnTo>
                    <a:cubicBezTo>
                      <a:pt x="1377" y="205"/>
                      <a:pt x="1371" y="226"/>
                      <a:pt x="1369" y="226"/>
                    </a:cubicBezTo>
                    <a:cubicBezTo>
                      <a:pt x="1368" y="226"/>
                      <a:pt x="1368" y="222"/>
                      <a:pt x="1368" y="214"/>
                    </a:cubicBezTo>
                    <a:cubicBezTo>
                      <a:pt x="1368" y="214"/>
                      <a:pt x="1398" y="153"/>
                      <a:pt x="1398" y="122"/>
                    </a:cubicBezTo>
                    <a:close/>
                    <a:moveTo>
                      <a:pt x="1854" y="178"/>
                    </a:moveTo>
                    <a:cubicBezTo>
                      <a:pt x="1849" y="187"/>
                      <a:pt x="1839" y="198"/>
                      <a:pt x="1824" y="214"/>
                    </a:cubicBezTo>
                    <a:cubicBezTo>
                      <a:pt x="1824" y="219"/>
                      <a:pt x="1824" y="223"/>
                      <a:pt x="1824" y="227"/>
                    </a:cubicBezTo>
                    <a:lnTo>
                      <a:pt x="1824" y="227"/>
                    </a:lnTo>
                    <a:cubicBezTo>
                      <a:pt x="1833" y="218"/>
                      <a:pt x="1844" y="204"/>
                      <a:pt x="1854" y="183"/>
                    </a:cubicBezTo>
                    <a:cubicBezTo>
                      <a:pt x="1854" y="181"/>
                      <a:pt x="1854" y="180"/>
                      <a:pt x="1854" y="178"/>
                    </a:cubicBezTo>
                    <a:close/>
                    <a:moveTo>
                      <a:pt x="1641" y="244"/>
                    </a:moveTo>
                    <a:lnTo>
                      <a:pt x="1641" y="244"/>
                    </a:lnTo>
                    <a:cubicBezTo>
                      <a:pt x="1611" y="244"/>
                      <a:pt x="1611" y="274"/>
                      <a:pt x="1611" y="305"/>
                    </a:cubicBezTo>
                    <a:cubicBezTo>
                      <a:pt x="1581" y="305"/>
                      <a:pt x="1611" y="274"/>
                      <a:pt x="1611" y="274"/>
                    </a:cubicBezTo>
                    <a:cubicBezTo>
                      <a:pt x="1611" y="274"/>
                      <a:pt x="1611" y="244"/>
                      <a:pt x="1641" y="244"/>
                    </a:cubicBezTo>
                    <a:close/>
                    <a:moveTo>
                      <a:pt x="1763" y="274"/>
                    </a:moveTo>
                    <a:lnTo>
                      <a:pt x="1763" y="305"/>
                    </a:lnTo>
                    <a:lnTo>
                      <a:pt x="1733" y="335"/>
                    </a:lnTo>
                    <a:lnTo>
                      <a:pt x="1733" y="305"/>
                    </a:lnTo>
                    <a:cubicBezTo>
                      <a:pt x="1733" y="305"/>
                      <a:pt x="1733" y="305"/>
                      <a:pt x="1763" y="274"/>
                    </a:cubicBezTo>
                    <a:close/>
                    <a:moveTo>
                      <a:pt x="1793" y="305"/>
                    </a:moveTo>
                    <a:cubicBezTo>
                      <a:pt x="1793" y="335"/>
                      <a:pt x="1793" y="335"/>
                      <a:pt x="1793" y="335"/>
                    </a:cubicBezTo>
                    <a:cubicBezTo>
                      <a:pt x="1778" y="350"/>
                      <a:pt x="1771" y="358"/>
                      <a:pt x="1767" y="358"/>
                    </a:cubicBezTo>
                    <a:cubicBezTo>
                      <a:pt x="1763" y="358"/>
                      <a:pt x="1763" y="350"/>
                      <a:pt x="1763" y="335"/>
                    </a:cubicBezTo>
                    <a:cubicBezTo>
                      <a:pt x="1793" y="305"/>
                      <a:pt x="1793" y="305"/>
                      <a:pt x="1793" y="305"/>
                    </a:cubicBezTo>
                    <a:close/>
                    <a:moveTo>
                      <a:pt x="1125" y="365"/>
                    </a:moveTo>
                    <a:cubicBezTo>
                      <a:pt x="1125" y="375"/>
                      <a:pt x="1128" y="384"/>
                      <a:pt x="1131" y="392"/>
                    </a:cubicBezTo>
                    <a:lnTo>
                      <a:pt x="1131" y="392"/>
                    </a:lnTo>
                    <a:cubicBezTo>
                      <a:pt x="1129" y="384"/>
                      <a:pt x="1127" y="375"/>
                      <a:pt x="1125" y="365"/>
                    </a:cubicBezTo>
                    <a:close/>
                    <a:moveTo>
                      <a:pt x="1131" y="392"/>
                    </a:moveTo>
                    <a:cubicBezTo>
                      <a:pt x="1144" y="444"/>
                      <a:pt x="1150" y="466"/>
                      <a:pt x="1153" y="466"/>
                    </a:cubicBezTo>
                    <a:cubicBezTo>
                      <a:pt x="1155" y="466"/>
                      <a:pt x="1155" y="451"/>
                      <a:pt x="1155" y="426"/>
                    </a:cubicBezTo>
                    <a:cubicBezTo>
                      <a:pt x="1155" y="426"/>
                      <a:pt x="1140" y="412"/>
                      <a:pt x="1131" y="392"/>
                    </a:cubicBezTo>
                    <a:close/>
                    <a:moveTo>
                      <a:pt x="2121" y="444"/>
                    </a:moveTo>
                    <a:cubicBezTo>
                      <a:pt x="2113" y="444"/>
                      <a:pt x="2097" y="466"/>
                      <a:pt x="2097" y="487"/>
                    </a:cubicBezTo>
                    <a:lnTo>
                      <a:pt x="2097" y="487"/>
                    </a:lnTo>
                    <a:cubicBezTo>
                      <a:pt x="2115" y="470"/>
                      <a:pt x="2128" y="457"/>
                      <a:pt x="2128" y="457"/>
                    </a:cubicBezTo>
                    <a:cubicBezTo>
                      <a:pt x="2128" y="448"/>
                      <a:pt x="2125" y="444"/>
                      <a:pt x="2121" y="444"/>
                    </a:cubicBezTo>
                    <a:close/>
                    <a:moveTo>
                      <a:pt x="1786" y="534"/>
                    </a:moveTo>
                    <a:cubicBezTo>
                      <a:pt x="1790" y="534"/>
                      <a:pt x="1793" y="538"/>
                      <a:pt x="1793" y="548"/>
                    </a:cubicBezTo>
                    <a:lnTo>
                      <a:pt x="1763" y="578"/>
                    </a:lnTo>
                    <a:lnTo>
                      <a:pt x="1733" y="578"/>
                    </a:lnTo>
                    <a:cubicBezTo>
                      <a:pt x="1733" y="578"/>
                      <a:pt x="1733" y="578"/>
                      <a:pt x="1763" y="548"/>
                    </a:cubicBezTo>
                    <a:cubicBezTo>
                      <a:pt x="1763" y="548"/>
                      <a:pt x="1777" y="534"/>
                      <a:pt x="1786" y="534"/>
                    </a:cubicBezTo>
                    <a:close/>
                    <a:moveTo>
                      <a:pt x="716" y="640"/>
                    </a:moveTo>
                    <a:cubicBezTo>
                      <a:pt x="719" y="641"/>
                      <a:pt x="721" y="642"/>
                      <a:pt x="722" y="642"/>
                    </a:cubicBezTo>
                    <a:cubicBezTo>
                      <a:pt x="723" y="642"/>
                      <a:pt x="724" y="641"/>
                      <a:pt x="724" y="641"/>
                    </a:cubicBezTo>
                    <a:lnTo>
                      <a:pt x="724" y="641"/>
                    </a:lnTo>
                    <a:cubicBezTo>
                      <a:pt x="722" y="640"/>
                      <a:pt x="719" y="640"/>
                      <a:pt x="716" y="640"/>
                    </a:cubicBezTo>
                    <a:close/>
                    <a:moveTo>
                      <a:pt x="699" y="609"/>
                    </a:moveTo>
                    <a:cubicBezTo>
                      <a:pt x="718" y="628"/>
                      <a:pt x="725" y="638"/>
                      <a:pt x="724" y="641"/>
                    </a:cubicBezTo>
                    <a:lnTo>
                      <a:pt x="724" y="641"/>
                    </a:lnTo>
                    <a:cubicBezTo>
                      <a:pt x="729" y="642"/>
                      <a:pt x="734" y="642"/>
                      <a:pt x="739" y="643"/>
                    </a:cubicBezTo>
                    <a:lnTo>
                      <a:pt x="739" y="643"/>
                    </a:lnTo>
                    <a:cubicBezTo>
                      <a:pt x="736" y="642"/>
                      <a:pt x="733" y="641"/>
                      <a:pt x="730" y="639"/>
                    </a:cubicBezTo>
                    <a:cubicBezTo>
                      <a:pt x="730" y="639"/>
                      <a:pt x="701" y="610"/>
                      <a:pt x="699" y="609"/>
                    </a:cubicBezTo>
                    <a:close/>
                    <a:moveTo>
                      <a:pt x="739" y="643"/>
                    </a:moveTo>
                    <a:cubicBezTo>
                      <a:pt x="753" y="650"/>
                      <a:pt x="760" y="653"/>
                      <a:pt x="762" y="653"/>
                    </a:cubicBezTo>
                    <a:cubicBezTo>
                      <a:pt x="765" y="653"/>
                      <a:pt x="756" y="647"/>
                      <a:pt x="739" y="643"/>
                    </a:cubicBezTo>
                    <a:close/>
                    <a:moveTo>
                      <a:pt x="2300" y="686"/>
                    </a:moveTo>
                    <a:cubicBezTo>
                      <a:pt x="2297" y="686"/>
                      <a:pt x="2290" y="690"/>
                      <a:pt x="2280" y="700"/>
                    </a:cubicBezTo>
                    <a:cubicBezTo>
                      <a:pt x="2300" y="700"/>
                      <a:pt x="2307" y="686"/>
                      <a:pt x="2300" y="686"/>
                    </a:cubicBezTo>
                    <a:close/>
                    <a:moveTo>
                      <a:pt x="0" y="821"/>
                    </a:moveTo>
                    <a:lnTo>
                      <a:pt x="0" y="852"/>
                    </a:lnTo>
                    <a:lnTo>
                      <a:pt x="91" y="852"/>
                    </a:lnTo>
                    <a:lnTo>
                      <a:pt x="91" y="821"/>
                    </a:lnTo>
                    <a:close/>
                    <a:moveTo>
                      <a:pt x="760" y="821"/>
                    </a:moveTo>
                    <a:lnTo>
                      <a:pt x="730" y="852"/>
                    </a:lnTo>
                    <a:lnTo>
                      <a:pt x="760" y="852"/>
                    </a:lnTo>
                    <a:lnTo>
                      <a:pt x="760" y="821"/>
                    </a:lnTo>
                    <a:close/>
                    <a:moveTo>
                      <a:pt x="2249" y="821"/>
                    </a:moveTo>
                    <a:cubicBezTo>
                      <a:pt x="2219" y="852"/>
                      <a:pt x="2189" y="852"/>
                      <a:pt x="2189" y="852"/>
                    </a:cubicBezTo>
                    <a:cubicBezTo>
                      <a:pt x="2219" y="821"/>
                      <a:pt x="2249" y="821"/>
                      <a:pt x="2249" y="821"/>
                    </a:cubicBezTo>
                    <a:close/>
                    <a:moveTo>
                      <a:pt x="608" y="852"/>
                    </a:moveTo>
                    <a:cubicBezTo>
                      <a:pt x="608" y="852"/>
                      <a:pt x="608" y="852"/>
                      <a:pt x="578" y="882"/>
                    </a:cubicBezTo>
                    <a:lnTo>
                      <a:pt x="578" y="857"/>
                    </a:lnTo>
                    <a:lnTo>
                      <a:pt x="578" y="857"/>
                    </a:lnTo>
                    <a:cubicBezTo>
                      <a:pt x="565" y="861"/>
                      <a:pt x="544" y="869"/>
                      <a:pt x="517" y="882"/>
                    </a:cubicBezTo>
                    <a:lnTo>
                      <a:pt x="456" y="882"/>
                    </a:lnTo>
                    <a:cubicBezTo>
                      <a:pt x="456" y="882"/>
                      <a:pt x="486" y="882"/>
                      <a:pt x="517" y="852"/>
                    </a:cubicBezTo>
                    <a:lnTo>
                      <a:pt x="578" y="852"/>
                    </a:lnTo>
                    <a:lnTo>
                      <a:pt x="578" y="857"/>
                    </a:lnTo>
                    <a:lnTo>
                      <a:pt x="578" y="857"/>
                    </a:lnTo>
                    <a:cubicBezTo>
                      <a:pt x="593" y="852"/>
                      <a:pt x="594" y="852"/>
                      <a:pt x="578" y="852"/>
                    </a:cubicBezTo>
                    <a:close/>
                    <a:moveTo>
                      <a:pt x="751" y="869"/>
                    </a:moveTo>
                    <a:cubicBezTo>
                      <a:pt x="746" y="869"/>
                      <a:pt x="740" y="872"/>
                      <a:pt x="730" y="882"/>
                    </a:cubicBezTo>
                    <a:cubicBezTo>
                      <a:pt x="740" y="882"/>
                      <a:pt x="751" y="879"/>
                      <a:pt x="759" y="875"/>
                    </a:cubicBezTo>
                    <a:lnTo>
                      <a:pt x="759" y="875"/>
                    </a:lnTo>
                    <a:cubicBezTo>
                      <a:pt x="760" y="879"/>
                      <a:pt x="760" y="882"/>
                      <a:pt x="760" y="882"/>
                    </a:cubicBezTo>
                    <a:cubicBezTo>
                      <a:pt x="770" y="872"/>
                      <a:pt x="773" y="869"/>
                      <a:pt x="772" y="869"/>
                    </a:cubicBezTo>
                    <a:lnTo>
                      <a:pt x="772" y="869"/>
                    </a:lnTo>
                    <a:cubicBezTo>
                      <a:pt x="771" y="869"/>
                      <a:pt x="766" y="872"/>
                      <a:pt x="759" y="875"/>
                    </a:cubicBezTo>
                    <a:lnTo>
                      <a:pt x="759" y="875"/>
                    </a:lnTo>
                    <a:cubicBezTo>
                      <a:pt x="758" y="872"/>
                      <a:pt x="755" y="869"/>
                      <a:pt x="751" y="869"/>
                    </a:cubicBezTo>
                    <a:close/>
                    <a:moveTo>
                      <a:pt x="2371" y="928"/>
                    </a:moveTo>
                    <a:cubicBezTo>
                      <a:pt x="2370" y="943"/>
                      <a:pt x="2365" y="943"/>
                      <a:pt x="2341" y="943"/>
                    </a:cubicBezTo>
                    <a:cubicBezTo>
                      <a:pt x="2353" y="937"/>
                      <a:pt x="2363" y="932"/>
                      <a:pt x="2371" y="928"/>
                    </a:cubicBezTo>
                    <a:close/>
                    <a:moveTo>
                      <a:pt x="715" y="1036"/>
                    </a:moveTo>
                    <a:lnTo>
                      <a:pt x="715" y="1036"/>
                    </a:lnTo>
                    <a:cubicBezTo>
                      <a:pt x="706" y="1043"/>
                      <a:pt x="699" y="1051"/>
                      <a:pt x="699" y="1065"/>
                    </a:cubicBezTo>
                    <a:lnTo>
                      <a:pt x="638" y="1065"/>
                    </a:lnTo>
                    <a:cubicBezTo>
                      <a:pt x="664" y="1065"/>
                      <a:pt x="690" y="1043"/>
                      <a:pt x="715" y="1036"/>
                    </a:cubicBezTo>
                    <a:close/>
                    <a:moveTo>
                      <a:pt x="912" y="1217"/>
                    </a:moveTo>
                    <a:lnTo>
                      <a:pt x="912" y="1217"/>
                    </a:lnTo>
                    <a:cubicBezTo>
                      <a:pt x="902" y="1222"/>
                      <a:pt x="893" y="1226"/>
                      <a:pt x="886" y="1229"/>
                    </a:cubicBezTo>
                    <a:lnTo>
                      <a:pt x="886" y="1229"/>
                    </a:lnTo>
                    <a:cubicBezTo>
                      <a:pt x="895" y="1217"/>
                      <a:pt x="912" y="1217"/>
                      <a:pt x="912" y="1217"/>
                    </a:cubicBezTo>
                    <a:close/>
                    <a:moveTo>
                      <a:pt x="586" y="1264"/>
                    </a:moveTo>
                    <a:cubicBezTo>
                      <a:pt x="577" y="1265"/>
                      <a:pt x="565" y="1269"/>
                      <a:pt x="547" y="1277"/>
                    </a:cubicBezTo>
                    <a:cubicBezTo>
                      <a:pt x="561" y="1277"/>
                      <a:pt x="575" y="1271"/>
                      <a:pt x="586" y="1264"/>
                    </a:cubicBezTo>
                    <a:close/>
                    <a:moveTo>
                      <a:pt x="912" y="1186"/>
                    </a:moveTo>
                    <a:cubicBezTo>
                      <a:pt x="912" y="1186"/>
                      <a:pt x="909" y="1189"/>
                      <a:pt x="882" y="1217"/>
                    </a:cubicBezTo>
                    <a:cubicBezTo>
                      <a:pt x="851" y="1217"/>
                      <a:pt x="821" y="1247"/>
                      <a:pt x="821" y="1277"/>
                    </a:cubicBezTo>
                    <a:lnTo>
                      <a:pt x="790" y="1277"/>
                    </a:lnTo>
                    <a:cubicBezTo>
                      <a:pt x="790" y="1247"/>
                      <a:pt x="821" y="1247"/>
                      <a:pt x="851" y="1217"/>
                    </a:cubicBezTo>
                    <a:cubicBezTo>
                      <a:pt x="851" y="1217"/>
                      <a:pt x="882" y="1217"/>
                      <a:pt x="912" y="1186"/>
                    </a:cubicBezTo>
                    <a:close/>
                    <a:moveTo>
                      <a:pt x="559" y="1285"/>
                    </a:moveTo>
                    <a:cubicBezTo>
                      <a:pt x="547" y="1285"/>
                      <a:pt x="532" y="1293"/>
                      <a:pt x="517" y="1308"/>
                    </a:cubicBezTo>
                    <a:cubicBezTo>
                      <a:pt x="486" y="1338"/>
                      <a:pt x="517" y="1338"/>
                      <a:pt x="517" y="1338"/>
                    </a:cubicBezTo>
                    <a:lnTo>
                      <a:pt x="547" y="1338"/>
                    </a:lnTo>
                    <a:cubicBezTo>
                      <a:pt x="578" y="1338"/>
                      <a:pt x="578" y="1308"/>
                      <a:pt x="578" y="1308"/>
                    </a:cubicBezTo>
                    <a:cubicBezTo>
                      <a:pt x="578" y="1293"/>
                      <a:pt x="570" y="1285"/>
                      <a:pt x="559" y="1285"/>
                    </a:cubicBezTo>
                    <a:close/>
                    <a:moveTo>
                      <a:pt x="903" y="1385"/>
                    </a:moveTo>
                    <a:cubicBezTo>
                      <a:pt x="912" y="1385"/>
                      <a:pt x="912" y="1399"/>
                      <a:pt x="912" y="1399"/>
                    </a:cubicBezTo>
                    <a:lnTo>
                      <a:pt x="882" y="1399"/>
                    </a:lnTo>
                    <a:cubicBezTo>
                      <a:pt x="892" y="1389"/>
                      <a:pt x="898" y="1385"/>
                      <a:pt x="903" y="1385"/>
                    </a:cubicBezTo>
                    <a:close/>
                    <a:moveTo>
                      <a:pt x="2177" y="1376"/>
                    </a:moveTo>
                    <a:cubicBezTo>
                      <a:pt x="2181" y="1376"/>
                      <a:pt x="2189" y="1384"/>
                      <a:pt x="2189" y="1399"/>
                    </a:cubicBezTo>
                    <a:cubicBezTo>
                      <a:pt x="2173" y="1384"/>
                      <a:pt x="2173" y="1376"/>
                      <a:pt x="2177" y="1376"/>
                    </a:cubicBezTo>
                    <a:close/>
                    <a:moveTo>
                      <a:pt x="1915" y="1369"/>
                    </a:moveTo>
                    <a:lnTo>
                      <a:pt x="1915" y="1369"/>
                    </a:lnTo>
                    <a:cubicBezTo>
                      <a:pt x="1945" y="1399"/>
                      <a:pt x="1976" y="1399"/>
                      <a:pt x="1976" y="1429"/>
                    </a:cubicBezTo>
                    <a:cubicBezTo>
                      <a:pt x="1946" y="1400"/>
                      <a:pt x="1916" y="1370"/>
                      <a:pt x="1915" y="1369"/>
                    </a:cubicBezTo>
                    <a:close/>
                    <a:moveTo>
                      <a:pt x="1182" y="1407"/>
                    </a:moveTo>
                    <a:cubicBezTo>
                      <a:pt x="1178" y="1407"/>
                      <a:pt x="1170" y="1414"/>
                      <a:pt x="1155" y="1429"/>
                    </a:cubicBezTo>
                    <a:cubicBezTo>
                      <a:pt x="1155" y="1460"/>
                      <a:pt x="1155" y="1460"/>
                      <a:pt x="1155" y="1460"/>
                    </a:cubicBezTo>
                    <a:cubicBezTo>
                      <a:pt x="1155" y="1460"/>
                      <a:pt x="1155" y="1429"/>
                      <a:pt x="1186" y="1429"/>
                    </a:cubicBezTo>
                    <a:cubicBezTo>
                      <a:pt x="1186" y="1414"/>
                      <a:pt x="1186" y="1407"/>
                      <a:pt x="1182" y="1407"/>
                    </a:cubicBezTo>
                    <a:close/>
                    <a:moveTo>
                      <a:pt x="1520" y="1460"/>
                    </a:moveTo>
                    <a:cubicBezTo>
                      <a:pt x="1520" y="1460"/>
                      <a:pt x="1520" y="1460"/>
                      <a:pt x="1520" y="1460"/>
                    </a:cubicBezTo>
                    <a:cubicBezTo>
                      <a:pt x="1520" y="1460"/>
                      <a:pt x="1520" y="1460"/>
                      <a:pt x="1520" y="1460"/>
                    </a:cubicBezTo>
                    <a:close/>
                    <a:moveTo>
                      <a:pt x="1641" y="1460"/>
                    </a:moveTo>
                    <a:cubicBezTo>
                      <a:pt x="1641" y="1460"/>
                      <a:pt x="1641" y="1460"/>
                      <a:pt x="1641" y="1460"/>
                    </a:cubicBezTo>
                    <a:cubicBezTo>
                      <a:pt x="1641" y="1460"/>
                      <a:pt x="1641" y="1460"/>
                      <a:pt x="1641" y="1460"/>
                    </a:cubicBezTo>
                    <a:close/>
                    <a:moveTo>
                      <a:pt x="1034" y="1460"/>
                    </a:moveTo>
                    <a:cubicBezTo>
                      <a:pt x="1064" y="1460"/>
                      <a:pt x="1064" y="1460"/>
                      <a:pt x="1004" y="1490"/>
                    </a:cubicBezTo>
                    <a:lnTo>
                      <a:pt x="1004" y="1490"/>
                    </a:lnTo>
                    <a:cubicBezTo>
                      <a:pt x="1012" y="1481"/>
                      <a:pt x="1022" y="1471"/>
                      <a:pt x="1034" y="1460"/>
                    </a:cubicBezTo>
                    <a:close/>
                    <a:moveTo>
                      <a:pt x="2128" y="1429"/>
                    </a:moveTo>
                    <a:cubicBezTo>
                      <a:pt x="2158" y="1460"/>
                      <a:pt x="2189" y="1460"/>
                      <a:pt x="2189" y="1490"/>
                    </a:cubicBezTo>
                    <a:lnTo>
                      <a:pt x="2158" y="1460"/>
                    </a:lnTo>
                    <a:lnTo>
                      <a:pt x="2128" y="1429"/>
                    </a:lnTo>
                    <a:close/>
                    <a:moveTo>
                      <a:pt x="1186" y="1460"/>
                    </a:moveTo>
                    <a:cubicBezTo>
                      <a:pt x="1186" y="1477"/>
                      <a:pt x="1175" y="1495"/>
                      <a:pt x="1173" y="1495"/>
                    </a:cubicBezTo>
                    <a:cubicBezTo>
                      <a:pt x="1171" y="1495"/>
                      <a:pt x="1173" y="1485"/>
                      <a:pt x="1186" y="1460"/>
                    </a:cubicBezTo>
                    <a:close/>
                    <a:moveTo>
                      <a:pt x="870" y="1445"/>
                    </a:moveTo>
                    <a:cubicBezTo>
                      <a:pt x="874" y="1445"/>
                      <a:pt x="866" y="1460"/>
                      <a:pt x="851" y="1490"/>
                    </a:cubicBezTo>
                    <a:cubicBezTo>
                      <a:pt x="821" y="1490"/>
                      <a:pt x="790" y="1521"/>
                      <a:pt x="760" y="1551"/>
                    </a:cubicBezTo>
                    <a:cubicBezTo>
                      <a:pt x="760" y="1551"/>
                      <a:pt x="760" y="1521"/>
                      <a:pt x="760" y="1521"/>
                    </a:cubicBezTo>
                    <a:cubicBezTo>
                      <a:pt x="760" y="1521"/>
                      <a:pt x="790" y="1521"/>
                      <a:pt x="821" y="1490"/>
                    </a:cubicBezTo>
                    <a:cubicBezTo>
                      <a:pt x="851" y="1460"/>
                      <a:pt x="866" y="1445"/>
                      <a:pt x="870" y="1445"/>
                    </a:cubicBezTo>
                    <a:close/>
                    <a:moveTo>
                      <a:pt x="998" y="1496"/>
                    </a:moveTo>
                    <a:cubicBezTo>
                      <a:pt x="973" y="1524"/>
                      <a:pt x="973" y="1551"/>
                      <a:pt x="973" y="1551"/>
                    </a:cubicBezTo>
                    <a:cubicBezTo>
                      <a:pt x="949" y="1551"/>
                      <a:pt x="962" y="1533"/>
                      <a:pt x="998" y="1496"/>
                    </a:cubicBezTo>
                    <a:close/>
                    <a:moveTo>
                      <a:pt x="833" y="1563"/>
                    </a:moveTo>
                    <a:cubicBezTo>
                      <a:pt x="840" y="1563"/>
                      <a:pt x="834" y="1575"/>
                      <a:pt x="815" y="1606"/>
                    </a:cubicBezTo>
                    <a:lnTo>
                      <a:pt x="815" y="1606"/>
                    </a:lnTo>
                    <a:lnTo>
                      <a:pt x="790" y="1581"/>
                    </a:lnTo>
                    <a:cubicBezTo>
                      <a:pt x="813" y="1570"/>
                      <a:pt x="827" y="1563"/>
                      <a:pt x="833" y="1563"/>
                    </a:cubicBezTo>
                    <a:close/>
                    <a:moveTo>
                      <a:pt x="1306" y="1583"/>
                    </a:moveTo>
                    <a:cubicBezTo>
                      <a:pt x="1303" y="1599"/>
                      <a:pt x="1296" y="1612"/>
                      <a:pt x="1277" y="1612"/>
                    </a:cubicBezTo>
                    <a:cubicBezTo>
                      <a:pt x="1277" y="1612"/>
                      <a:pt x="1300" y="1589"/>
                      <a:pt x="1306" y="1583"/>
                    </a:cubicBezTo>
                    <a:close/>
                    <a:moveTo>
                      <a:pt x="973" y="1612"/>
                    </a:moveTo>
                    <a:cubicBezTo>
                      <a:pt x="973" y="1642"/>
                      <a:pt x="942" y="1673"/>
                      <a:pt x="942" y="1673"/>
                    </a:cubicBezTo>
                    <a:lnTo>
                      <a:pt x="942" y="1642"/>
                    </a:lnTo>
                    <a:cubicBezTo>
                      <a:pt x="973" y="1642"/>
                      <a:pt x="973" y="1612"/>
                      <a:pt x="973" y="1612"/>
                    </a:cubicBezTo>
                    <a:close/>
                    <a:moveTo>
                      <a:pt x="1180" y="1612"/>
                    </a:moveTo>
                    <a:cubicBezTo>
                      <a:pt x="1176" y="1624"/>
                      <a:pt x="1169" y="1645"/>
                      <a:pt x="1155" y="1673"/>
                    </a:cubicBezTo>
                    <a:lnTo>
                      <a:pt x="1125" y="1673"/>
                    </a:lnTo>
                    <a:cubicBezTo>
                      <a:pt x="1153" y="1644"/>
                      <a:pt x="1155" y="1615"/>
                      <a:pt x="1180" y="1612"/>
                    </a:cubicBezTo>
                    <a:close/>
                    <a:moveTo>
                      <a:pt x="2128" y="1733"/>
                    </a:moveTo>
                    <a:cubicBezTo>
                      <a:pt x="2128" y="1748"/>
                      <a:pt x="2135" y="1756"/>
                      <a:pt x="2139" y="1756"/>
                    </a:cubicBezTo>
                    <a:cubicBezTo>
                      <a:pt x="2143" y="1756"/>
                      <a:pt x="2143" y="1748"/>
                      <a:pt x="2128" y="1733"/>
                    </a:cubicBezTo>
                    <a:close/>
                    <a:moveTo>
                      <a:pt x="1945" y="1703"/>
                    </a:moveTo>
                    <a:cubicBezTo>
                      <a:pt x="1945" y="1733"/>
                      <a:pt x="1976" y="1764"/>
                      <a:pt x="1945" y="1764"/>
                    </a:cubicBezTo>
                    <a:lnTo>
                      <a:pt x="1945" y="1733"/>
                    </a:lnTo>
                    <a:lnTo>
                      <a:pt x="1915" y="1703"/>
                    </a:lnTo>
                    <a:close/>
                    <a:moveTo>
                      <a:pt x="1034" y="1764"/>
                    </a:moveTo>
                    <a:lnTo>
                      <a:pt x="1034" y="1794"/>
                    </a:lnTo>
                    <a:cubicBezTo>
                      <a:pt x="1003" y="1794"/>
                      <a:pt x="1034" y="1764"/>
                      <a:pt x="1034" y="1764"/>
                    </a:cubicBezTo>
                    <a:close/>
                    <a:moveTo>
                      <a:pt x="1277" y="1764"/>
                    </a:moveTo>
                    <a:cubicBezTo>
                      <a:pt x="1277" y="1764"/>
                      <a:pt x="1307" y="1764"/>
                      <a:pt x="1277" y="1794"/>
                    </a:cubicBezTo>
                    <a:cubicBezTo>
                      <a:pt x="1277" y="1764"/>
                      <a:pt x="1277" y="1764"/>
                      <a:pt x="1277" y="1764"/>
                    </a:cubicBezTo>
                    <a:close/>
                    <a:moveTo>
                      <a:pt x="1492" y="1713"/>
                    </a:moveTo>
                    <a:cubicBezTo>
                      <a:pt x="1495" y="1713"/>
                      <a:pt x="1502" y="1728"/>
                      <a:pt x="1520" y="1764"/>
                    </a:cubicBezTo>
                    <a:cubicBezTo>
                      <a:pt x="1520" y="1794"/>
                      <a:pt x="1520" y="1794"/>
                      <a:pt x="1489" y="1794"/>
                    </a:cubicBezTo>
                    <a:cubicBezTo>
                      <a:pt x="1489" y="1794"/>
                      <a:pt x="1489" y="1764"/>
                      <a:pt x="1489" y="1733"/>
                    </a:cubicBezTo>
                    <a:cubicBezTo>
                      <a:pt x="1489" y="1721"/>
                      <a:pt x="1489" y="1713"/>
                      <a:pt x="1492" y="1713"/>
                    </a:cubicBezTo>
                    <a:close/>
                    <a:moveTo>
                      <a:pt x="1186" y="1"/>
                    </a:moveTo>
                    <a:lnTo>
                      <a:pt x="1186" y="31"/>
                    </a:lnTo>
                    <a:cubicBezTo>
                      <a:pt x="1176" y="12"/>
                      <a:pt x="1170" y="5"/>
                      <a:pt x="1165" y="5"/>
                    </a:cubicBezTo>
                    <a:cubicBezTo>
                      <a:pt x="1155" y="5"/>
                      <a:pt x="1155" y="41"/>
                      <a:pt x="1155" y="62"/>
                    </a:cubicBezTo>
                    <a:cubicBezTo>
                      <a:pt x="1140" y="31"/>
                      <a:pt x="1132" y="16"/>
                      <a:pt x="1129" y="16"/>
                    </a:cubicBezTo>
                    <a:cubicBezTo>
                      <a:pt x="1125" y="16"/>
                      <a:pt x="1125" y="31"/>
                      <a:pt x="1125" y="62"/>
                    </a:cubicBezTo>
                    <a:cubicBezTo>
                      <a:pt x="1094" y="31"/>
                      <a:pt x="1094" y="31"/>
                      <a:pt x="1094" y="31"/>
                    </a:cubicBezTo>
                    <a:cubicBezTo>
                      <a:pt x="1094" y="62"/>
                      <a:pt x="1034" y="92"/>
                      <a:pt x="1003" y="92"/>
                    </a:cubicBezTo>
                    <a:cubicBezTo>
                      <a:pt x="942" y="92"/>
                      <a:pt x="912" y="122"/>
                      <a:pt x="912" y="153"/>
                    </a:cubicBezTo>
                    <a:cubicBezTo>
                      <a:pt x="912" y="153"/>
                      <a:pt x="912" y="153"/>
                      <a:pt x="882" y="122"/>
                    </a:cubicBezTo>
                    <a:cubicBezTo>
                      <a:pt x="882" y="130"/>
                      <a:pt x="882" y="140"/>
                      <a:pt x="882" y="153"/>
                    </a:cubicBezTo>
                    <a:cubicBezTo>
                      <a:pt x="866" y="138"/>
                      <a:pt x="859" y="130"/>
                      <a:pt x="851" y="130"/>
                    </a:cubicBezTo>
                    <a:cubicBezTo>
                      <a:pt x="844" y="130"/>
                      <a:pt x="836" y="138"/>
                      <a:pt x="821" y="153"/>
                    </a:cubicBezTo>
                    <a:cubicBezTo>
                      <a:pt x="821" y="153"/>
                      <a:pt x="790" y="183"/>
                      <a:pt x="821" y="183"/>
                    </a:cubicBezTo>
                    <a:cubicBezTo>
                      <a:pt x="821" y="219"/>
                      <a:pt x="821" y="233"/>
                      <a:pt x="815" y="233"/>
                    </a:cubicBezTo>
                    <a:cubicBezTo>
                      <a:pt x="810" y="233"/>
                      <a:pt x="803" y="226"/>
                      <a:pt x="790" y="214"/>
                    </a:cubicBezTo>
                    <a:cubicBezTo>
                      <a:pt x="790" y="176"/>
                      <a:pt x="767" y="150"/>
                      <a:pt x="757" y="150"/>
                    </a:cubicBezTo>
                    <a:cubicBezTo>
                      <a:pt x="750" y="150"/>
                      <a:pt x="748" y="160"/>
                      <a:pt x="760" y="183"/>
                    </a:cubicBezTo>
                    <a:cubicBezTo>
                      <a:pt x="740" y="183"/>
                      <a:pt x="733" y="197"/>
                      <a:pt x="731" y="197"/>
                    </a:cubicBezTo>
                    <a:cubicBezTo>
                      <a:pt x="730" y="197"/>
                      <a:pt x="730" y="193"/>
                      <a:pt x="730" y="183"/>
                    </a:cubicBezTo>
                    <a:cubicBezTo>
                      <a:pt x="699" y="183"/>
                      <a:pt x="699" y="183"/>
                      <a:pt x="699" y="214"/>
                    </a:cubicBezTo>
                    <a:cubicBezTo>
                      <a:pt x="699" y="214"/>
                      <a:pt x="669" y="244"/>
                      <a:pt x="669" y="244"/>
                    </a:cubicBezTo>
                    <a:cubicBezTo>
                      <a:pt x="669" y="244"/>
                      <a:pt x="669" y="274"/>
                      <a:pt x="669" y="274"/>
                    </a:cubicBezTo>
                    <a:cubicBezTo>
                      <a:pt x="669" y="305"/>
                      <a:pt x="669" y="305"/>
                      <a:pt x="669" y="305"/>
                    </a:cubicBezTo>
                    <a:cubicBezTo>
                      <a:pt x="656" y="292"/>
                      <a:pt x="644" y="285"/>
                      <a:pt x="631" y="285"/>
                    </a:cubicBezTo>
                    <a:cubicBezTo>
                      <a:pt x="613" y="285"/>
                      <a:pt x="595" y="299"/>
                      <a:pt x="578" y="335"/>
                    </a:cubicBezTo>
                    <a:cubicBezTo>
                      <a:pt x="556" y="357"/>
                      <a:pt x="550" y="378"/>
                      <a:pt x="537" y="378"/>
                    </a:cubicBezTo>
                    <a:cubicBezTo>
                      <a:pt x="532" y="378"/>
                      <a:pt x="526" y="374"/>
                      <a:pt x="517" y="365"/>
                    </a:cubicBezTo>
                    <a:cubicBezTo>
                      <a:pt x="517" y="365"/>
                      <a:pt x="486" y="365"/>
                      <a:pt x="517" y="396"/>
                    </a:cubicBezTo>
                    <a:cubicBezTo>
                      <a:pt x="530" y="409"/>
                      <a:pt x="540" y="419"/>
                      <a:pt x="547" y="426"/>
                    </a:cubicBezTo>
                    <a:lnTo>
                      <a:pt x="547" y="426"/>
                    </a:lnTo>
                    <a:cubicBezTo>
                      <a:pt x="529" y="417"/>
                      <a:pt x="514" y="414"/>
                      <a:pt x="503" y="414"/>
                    </a:cubicBezTo>
                    <a:cubicBezTo>
                      <a:pt x="476" y="414"/>
                      <a:pt x="474" y="435"/>
                      <a:pt x="517" y="457"/>
                    </a:cubicBezTo>
                    <a:lnTo>
                      <a:pt x="486" y="457"/>
                    </a:lnTo>
                    <a:cubicBezTo>
                      <a:pt x="469" y="448"/>
                      <a:pt x="456" y="444"/>
                      <a:pt x="449" y="444"/>
                    </a:cubicBezTo>
                    <a:cubicBezTo>
                      <a:pt x="431" y="444"/>
                      <a:pt x="443" y="466"/>
                      <a:pt x="486" y="487"/>
                    </a:cubicBezTo>
                    <a:lnTo>
                      <a:pt x="456" y="487"/>
                    </a:lnTo>
                    <a:cubicBezTo>
                      <a:pt x="456" y="487"/>
                      <a:pt x="456" y="487"/>
                      <a:pt x="395" y="457"/>
                    </a:cubicBezTo>
                    <a:cubicBezTo>
                      <a:pt x="375" y="457"/>
                      <a:pt x="355" y="443"/>
                      <a:pt x="343" y="443"/>
                    </a:cubicBezTo>
                    <a:cubicBezTo>
                      <a:pt x="338" y="443"/>
                      <a:pt x="334" y="447"/>
                      <a:pt x="334" y="457"/>
                    </a:cubicBezTo>
                    <a:cubicBezTo>
                      <a:pt x="334" y="457"/>
                      <a:pt x="365" y="457"/>
                      <a:pt x="395" y="487"/>
                    </a:cubicBezTo>
                    <a:lnTo>
                      <a:pt x="365" y="487"/>
                    </a:lnTo>
                    <a:cubicBezTo>
                      <a:pt x="365" y="487"/>
                      <a:pt x="365" y="487"/>
                      <a:pt x="395" y="517"/>
                    </a:cubicBezTo>
                    <a:cubicBezTo>
                      <a:pt x="423" y="517"/>
                      <a:pt x="425" y="517"/>
                      <a:pt x="426" y="540"/>
                    </a:cubicBezTo>
                    <a:lnTo>
                      <a:pt x="426" y="540"/>
                    </a:lnTo>
                    <a:cubicBezTo>
                      <a:pt x="419" y="537"/>
                      <a:pt x="414" y="534"/>
                      <a:pt x="413" y="534"/>
                    </a:cubicBezTo>
                    <a:lnTo>
                      <a:pt x="413" y="534"/>
                    </a:lnTo>
                    <a:cubicBezTo>
                      <a:pt x="412" y="534"/>
                      <a:pt x="415" y="538"/>
                      <a:pt x="426" y="548"/>
                    </a:cubicBezTo>
                    <a:cubicBezTo>
                      <a:pt x="426" y="545"/>
                      <a:pt x="426" y="542"/>
                      <a:pt x="426" y="540"/>
                    </a:cubicBezTo>
                    <a:lnTo>
                      <a:pt x="426" y="540"/>
                    </a:lnTo>
                    <a:cubicBezTo>
                      <a:pt x="434" y="544"/>
                      <a:pt x="445" y="548"/>
                      <a:pt x="456" y="548"/>
                    </a:cubicBezTo>
                    <a:cubicBezTo>
                      <a:pt x="486" y="548"/>
                      <a:pt x="517" y="578"/>
                      <a:pt x="517" y="578"/>
                    </a:cubicBezTo>
                    <a:cubicBezTo>
                      <a:pt x="517" y="578"/>
                      <a:pt x="547" y="578"/>
                      <a:pt x="578" y="609"/>
                    </a:cubicBezTo>
                    <a:cubicBezTo>
                      <a:pt x="638" y="639"/>
                      <a:pt x="669" y="639"/>
                      <a:pt x="699" y="639"/>
                    </a:cubicBezTo>
                    <a:cubicBezTo>
                      <a:pt x="705" y="639"/>
                      <a:pt x="711" y="639"/>
                      <a:pt x="716" y="640"/>
                    </a:cubicBezTo>
                    <a:lnTo>
                      <a:pt x="716" y="640"/>
                    </a:lnTo>
                    <a:cubicBezTo>
                      <a:pt x="701" y="633"/>
                      <a:pt x="670" y="610"/>
                      <a:pt x="638" y="578"/>
                    </a:cubicBezTo>
                    <a:lnTo>
                      <a:pt x="638" y="578"/>
                    </a:lnTo>
                    <a:cubicBezTo>
                      <a:pt x="669" y="609"/>
                      <a:pt x="699" y="609"/>
                      <a:pt x="699" y="609"/>
                    </a:cubicBezTo>
                    <a:lnTo>
                      <a:pt x="730" y="609"/>
                    </a:lnTo>
                    <a:cubicBezTo>
                      <a:pt x="740" y="619"/>
                      <a:pt x="746" y="622"/>
                      <a:pt x="752" y="622"/>
                    </a:cubicBezTo>
                    <a:cubicBezTo>
                      <a:pt x="763" y="622"/>
                      <a:pt x="770" y="609"/>
                      <a:pt x="790" y="609"/>
                    </a:cubicBezTo>
                    <a:cubicBezTo>
                      <a:pt x="790" y="578"/>
                      <a:pt x="790" y="578"/>
                      <a:pt x="821" y="578"/>
                    </a:cubicBezTo>
                    <a:cubicBezTo>
                      <a:pt x="851" y="609"/>
                      <a:pt x="851" y="609"/>
                      <a:pt x="851" y="609"/>
                    </a:cubicBezTo>
                    <a:cubicBezTo>
                      <a:pt x="821" y="578"/>
                      <a:pt x="851" y="578"/>
                      <a:pt x="882" y="548"/>
                    </a:cubicBezTo>
                    <a:cubicBezTo>
                      <a:pt x="882" y="548"/>
                      <a:pt x="912" y="517"/>
                      <a:pt x="882" y="487"/>
                    </a:cubicBezTo>
                    <a:lnTo>
                      <a:pt x="882" y="487"/>
                    </a:lnTo>
                    <a:cubicBezTo>
                      <a:pt x="912" y="517"/>
                      <a:pt x="912" y="517"/>
                      <a:pt x="942" y="517"/>
                    </a:cubicBezTo>
                    <a:cubicBezTo>
                      <a:pt x="921" y="496"/>
                      <a:pt x="914" y="489"/>
                      <a:pt x="913" y="488"/>
                    </a:cubicBezTo>
                    <a:lnTo>
                      <a:pt x="913" y="488"/>
                    </a:lnTo>
                    <a:cubicBezTo>
                      <a:pt x="927" y="502"/>
                      <a:pt x="935" y="510"/>
                      <a:pt x="939" y="510"/>
                    </a:cubicBezTo>
                    <a:cubicBezTo>
                      <a:pt x="942" y="510"/>
                      <a:pt x="942" y="502"/>
                      <a:pt x="942" y="487"/>
                    </a:cubicBezTo>
                    <a:cubicBezTo>
                      <a:pt x="973" y="487"/>
                      <a:pt x="973" y="487"/>
                      <a:pt x="942" y="457"/>
                    </a:cubicBezTo>
                    <a:lnTo>
                      <a:pt x="942" y="457"/>
                    </a:lnTo>
                    <a:cubicBezTo>
                      <a:pt x="942" y="457"/>
                      <a:pt x="973" y="457"/>
                      <a:pt x="1003" y="487"/>
                    </a:cubicBezTo>
                    <a:cubicBezTo>
                      <a:pt x="1003" y="479"/>
                      <a:pt x="1003" y="468"/>
                      <a:pt x="1003" y="457"/>
                    </a:cubicBezTo>
                    <a:cubicBezTo>
                      <a:pt x="973" y="426"/>
                      <a:pt x="973" y="396"/>
                      <a:pt x="973" y="365"/>
                    </a:cubicBezTo>
                    <a:lnTo>
                      <a:pt x="973" y="365"/>
                    </a:lnTo>
                    <a:lnTo>
                      <a:pt x="1003" y="426"/>
                    </a:lnTo>
                    <a:cubicBezTo>
                      <a:pt x="1003" y="457"/>
                      <a:pt x="1003" y="457"/>
                      <a:pt x="1034" y="457"/>
                    </a:cubicBezTo>
                    <a:cubicBezTo>
                      <a:pt x="1003" y="426"/>
                      <a:pt x="1034" y="426"/>
                      <a:pt x="1064" y="426"/>
                    </a:cubicBezTo>
                    <a:cubicBezTo>
                      <a:pt x="1094" y="426"/>
                      <a:pt x="1094" y="426"/>
                      <a:pt x="1094" y="365"/>
                    </a:cubicBezTo>
                    <a:cubicBezTo>
                      <a:pt x="1094" y="350"/>
                      <a:pt x="1094" y="343"/>
                      <a:pt x="1098" y="343"/>
                    </a:cubicBezTo>
                    <a:cubicBezTo>
                      <a:pt x="1102" y="343"/>
                      <a:pt x="1110" y="350"/>
                      <a:pt x="1125" y="365"/>
                    </a:cubicBezTo>
                    <a:cubicBezTo>
                      <a:pt x="1125" y="335"/>
                      <a:pt x="1125" y="320"/>
                      <a:pt x="1129" y="320"/>
                    </a:cubicBezTo>
                    <a:cubicBezTo>
                      <a:pt x="1132" y="320"/>
                      <a:pt x="1140" y="335"/>
                      <a:pt x="1155" y="365"/>
                    </a:cubicBezTo>
                    <a:cubicBezTo>
                      <a:pt x="1155" y="389"/>
                      <a:pt x="1160" y="399"/>
                      <a:pt x="1167" y="399"/>
                    </a:cubicBezTo>
                    <a:cubicBezTo>
                      <a:pt x="1178" y="399"/>
                      <a:pt x="1197" y="373"/>
                      <a:pt x="1216" y="335"/>
                    </a:cubicBezTo>
                    <a:lnTo>
                      <a:pt x="1216" y="365"/>
                    </a:lnTo>
                    <a:cubicBezTo>
                      <a:pt x="1216" y="396"/>
                      <a:pt x="1216" y="396"/>
                      <a:pt x="1216" y="396"/>
                    </a:cubicBezTo>
                    <a:cubicBezTo>
                      <a:pt x="1229" y="370"/>
                      <a:pt x="1236" y="361"/>
                      <a:pt x="1240" y="361"/>
                    </a:cubicBezTo>
                    <a:cubicBezTo>
                      <a:pt x="1246" y="361"/>
                      <a:pt x="1246" y="378"/>
                      <a:pt x="1246" y="396"/>
                    </a:cubicBezTo>
                    <a:cubicBezTo>
                      <a:pt x="1246" y="457"/>
                      <a:pt x="1246" y="457"/>
                      <a:pt x="1246" y="457"/>
                    </a:cubicBezTo>
                    <a:cubicBezTo>
                      <a:pt x="1258" y="421"/>
                      <a:pt x="1270" y="409"/>
                      <a:pt x="1278" y="409"/>
                    </a:cubicBezTo>
                    <a:cubicBezTo>
                      <a:pt x="1291" y="409"/>
                      <a:pt x="1295" y="438"/>
                      <a:pt x="1277" y="457"/>
                    </a:cubicBezTo>
                    <a:lnTo>
                      <a:pt x="1307" y="457"/>
                    </a:lnTo>
                    <a:cubicBezTo>
                      <a:pt x="1307" y="426"/>
                      <a:pt x="1307" y="426"/>
                      <a:pt x="1307" y="426"/>
                    </a:cubicBezTo>
                    <a:cubicBezTo>
                      <a:pt x="1338" y="426"/>
                      <a:pt x="1338" y="426"/>
                      <a:pt x="1338" y="396"/>
                    </a:cubicBezTo>
                    <a:cubicBezTo>
                      <a:pt x="1338" y="365"/>
                      <a:pt x="1368" y="335"/>
                      <a:pt x="1368" y="335"/>
                    </a:cubicBezTo>
                    <a:lnTo>
                      <a:pt x="1368" y="365"/>
                    </a:lnTo>
                    <a:cubicBezTo>
                      <a:pt x="1338" y="396"/>
                      <a:pt x="1368" y="396"/>
                      <a:pt x="1368" y="396"/>
                    </a:cubicBezTo>
                    <a:cubicBezTo>
                      <a:pt x="1398" y="426"/>
                      <a:pt x="1398" y="426"/>
                      <a:pt x="1398" y="457"/>
                    </a:cubicBezTo>
                    <a:lnTo>
                      <a:pt x="1429" y="426"/>
                    </a:lnTo>
                    <a:cubicBezTo>
                      <a:pt x="1429" y="457"/>
                      <a:pt x="1429" y="457"/>
                      <a:pt x="1459" y="457"/>
                    </a:cubicBezTo>
                    <a:cubicBezTo>
                      <a:pt x="1444" y="487"/>
                      <a:pt x="1444" y="502"/>
                      <a:pt x="1451" y="502"/>
                    </a:cubicBezTo>
                    <a:cubicBezTo>
                      <a:pt x="1456" y="502"/>
                      <a:pt x="1463" y="497"/>
                      <a:pt x="1471" y="486"/>
                    </a:cubicBezTo>
                    <a:lnTo>
                      <a:pt x="1471" y="486"/>
                    </a:lnTo>
                    <a:cubicBezTo>
                      <a:pt x="1475" y="487"/>
                      <a:pt x="1481" y="487"/>
                      <a:pt x="1489" y="487"/>
                    </a:cubicBezTo>
                    <a:cubicBezTo>
                      <a:pt x="1489" y="478"/>
                      <a:pt x="1492" y="474"/>
                      <a:pt x="1495" y="474"/>
                    </a:cubicBezTo>
                    <a:cubicBezTo>
                      <a:pt x="1502" y="474"/>
                      <a:pt x="1511" y="496"/>
                      <a:pt x="1489" y="517"/>
                    </a:cubicBezTo>
                    <a:lnTo>
                      <a:pt x="1520" y="517"/>
                    </a:lnTo>
                    <a:cubicBezTo>
                      <a:pt x="1520" y="487"/>
                      <a:pt x="1520" y="487"/>
                      <a:pt x="1550" y="487"/>
                    </a:cubicBezTo>
                    <a:cubicBezTo>
                      <a:pt x="1550" y="487"/>
                      <a:pt x="1550" y="487"/>
                      <a:pt x="1581" y="457"/>
                    </a:cubicBezTo>
                    <a:cubicBezTo>
                      <a:pt x="1611" y="457"/>
                      <a:pt x="1581" y="487"/>
                      <a:pt x="1550" y="487"/>
                    </a:cubicBezTo>
                    <a:cubicBezTo>
                      <a:pt x="1535" y="502"/>
                      <a:pt x="1535" y="510"/>
                      <a:pt x="1543" y="510"/>
                    </a:cubicBezTo>
                    <a:cubicBezTo>
                      <a:pt x="1550" y="510"/>
                      <a:pt x="1565" y="502"/>
                      <a:pt x="1581" y="487"/>
                    </a:cubicBezTo>
                    <a:lnTo>
                      <a:pt x="1581" y="487"/>
                    </a:lnTo>
                    <a:cubicBezTo>
                      <a:pt x="1581" y="509"/>
                      <a:pt x="1565" y="530"/>
                      <a:pt x="1567" y="530"/>
                    </a:cubicBezTo>
                    <a:cubicBezTo>
                      <a:pt x="1568" y="530"/>
                      <a:pt x="1572" y="526"/>
                      <a:pt x="1581" y="517"/>
                    </a:cubicBezTo>
                    <a:cubicBezTo>
                      <a:pt x="1581" y="517"/>
                      <a:pt x="1581" y="517"/>
                      <a:pt x="1611" y="487"/>
                    </a:cubicBezTo>
                    <a:lnTo>
                      <a:pt x="1611" y="517"/>
                    </a:lnTo>
                    <a:cubicBezTo>
                      <a:pt x="1611" y="548"/>
                      <a:pt x="1611" y="548"/>
                      <a:pt x="1611" y="548"/>
                    </a:cubicBezTo>
                    <a:cubicBezTo>
                      <a:pt x="1611" y="563"/>
                      <a:pt x="1611" y="571"/>
                      <a:pt x="1615" y="571"/>
                    </a:cubicBezTo>
                    <a:cubicBezTo>
                      <a:pt x="1619" y="571"/>
                      <a:pt x="1626" y="563"/>
                      <a:pt x="1641" y="548"/>
                    </a:cubicBezTo>
                    <a:cubicBezTo>
                      <a:pt x="1657" y="533"/>
                      <a:pt x="1664" y="525"/>
                      <a:pt x="1668" y="525"/>
                    </a:cubicBezTo>
                    <a:cubicBezTo>
                      <a:pt x="1672" y="525"/>
                      <a:pt x="1672" y="533"/>
                      <a:pt x="1672" y="548"/>
                    </a:cubicBezTo>
                    <a:cubicBezTo>
                      <a:pt x="1702" y="548"/>
                      <a:pt x="1702" y="517"/>
                      <a:pt x="1702" y="517"/>
                    </a:cubicBezTo>
                    <a:lnTo>
                      <a:pt x="1702" y="548"/>
                    </a:lnTo>
                    <a:lnTo>
                      <a:pt x="1672" y="578"/>
                    </a:lnTo>
                    <a:lnTo>
                      <a:pt x="1672" y="548"/>
                    </a:lnTo>
                    <a:lnTo>
                      <a:pt x="1672" y="548"/>
                    </a:lnTo>
                    <a:cubicBezTo>
                      <a:pt x="1641" y="578"/>
                      <a:pt x="1702" y="609"/>
                      <a:pt x="1733" y="639"/>
                    </a:cubicBezTo>
                    <a:cubicBezTo>
                      <a:pt x="1733" y="648"/>
                      <a:pt x="1735" y="652"/>
                      <a:pt x="1740" y="652"/>
                    </a:cubicBezTo>
                    <a:cubicBezTo>
                      <a:pt x="1750" y="652"/>
                      <a:pt x="1772" y="630"/>
                      <a:pt x="1793" y="609"/>
                    </a:cubicBezTo>
                    <a:lnTo>
                      <a:pt x="1793" y="609"/>
                    </a:lnTo>
                    <a:cubicBezTo>
                      <a:pt x="1793" y="609"/>
                      <a:pt x="1793" y="609"/>
                      <a:pt x="1793" y="609"/>
                    </a:cubicBezTo>
                    <a:cubicBezTo>
                      <a:pt x="1806" y="596"/>
                      <a:pt x="1813" y="589"/>
                      <a:pt x="1816" y="589"/>
                    </a:cubicBezTo>
                    <a:lnTo>
                      <a:pt x="1816" y="589"/>
                    </a:lnTo>
                    <a:cubicBezTo>
                      <a:pt x="1819" y="589"/>
                      <a:pt x="1811" y="603"/>
                      <a:pt x="1793" y="639"/>
                    </a:cubicBezTo>
                    <a:cubicBezTo>
                      <a:pt x="1809" y="624"/>
                      <a:pt x="1816" y="616"/>
                      <a:pt x="1820" y="616"/>
                    </a:cubicBezTo>
                    <a:cubicBezTo>
                      <a:pt x="1824" y="616"/>
                      <a:pt x="1824" y="624"/>
                      <a:pt x="1824" y="639"/>
                    </a:cubicBezTo>
                    <a:cubicBezTo>
                      <a:pt x="1813" y="650"/>
                      <a:pt x="1802" y="661"/>
                      <a:pt x="1793" y="669"/>
                    </a:cubicBezTo>
                    <a:cubicBezTo>
                      <a:pt x="1793" y="669"/>
                      <a:pt x="1793" y="669"/>
                      <a:pt x="1793" y="700"/>
                    </a:cubicBezTo>
                    <a:cubicBezTo>
                      <a:pt x="1783" y="710"/>
                      <a:pt x="1780" y="713"/>
                      <a:pt x="1781" y="713"/>
                    </a:cubicBezTo>
                    <a:cubicBezTo>
                      <a:pt x="1783" y="713"/>
                      <a:pt x="1804" y="700"/>
                      <a:pt x="1824" y="700"/>
                    </a:cubicBezTo>
                    <a:cubicBezTo>
                      <a:pt x="1793" y="715"/>
                      <a:pt x="1793" y="723"/>
                      <a:pt x="1805" y="723"/>
                    </a:cubicBezTo>
                    <a:cubicBezTo>
                      <a:pt x="1816" y="723"/>
                      <a:pt x="1839" y="715"/>
                      <a:pt x="1854" y="700"/>
                    </a:cubicBezTo>
                    <a:cubicBezTo>
                      <a:pt x="1860" y="697"/>
                      <a:pt x="1866" y="694"/>
                      <a:pt x="1871" y="691"/>
                    </a:cubicBezTo>
                    <a:lnTo>
                      <a:pt x="1871" y="691"/>
                    </a:lnTo>
                    <a:cubicBezTo>
                      <a:pt x="1872" y="700"/>
                      <a:pt x="1885" y="700"/>
                      <a:pt x="1885" y="700"/>
                    </a:cubicBezTo>
                    <a:cubicBezTo>
                      <a:pt x="1885" y="700"/>
                      <a:pt x="1885" y="700"/>
                      <a:pt x="1854" y="730"/>
                    </a:cubicBezTo>
                    <a:lnTo>
                      <a:pt x="1885" y="730"/>
                    </a:lnTo>
                    <a:cubicBezTo>
                      <a:pt x="1902" y="721"/>
                      <a:pt x="1912" y="718"/>
                      <a:pt x="1917" y="718"/>
                    </a:cubicBezTo>
                    <a:cubicBezTo>
                      <a:pt x="1928" y="718"/>
                      <a:pt x="1906" y="739"/>
                      <a:pt x="1885" y="761"/>
                    </a:cubicBezTo>
                    <a:lnTo>
                      <a:pt x="1915" y="761"/>
                    </a:lnTo>
                    <a:cubicBezTo>
                      <a:pt x="1950" y="743"/>
                      <a:pt x="1975" y="726"/>
                      <a:pt x="1978" y="726"/>
                    </a:cubicBezTo>
                    <a:lnTo>
                      <a:pt x="1978" y="726"/>
                    </a:lnTo>
                    <a:cubicBezTo>
                      <a:pt x="1980" y="726"/>
                      <a:pt x="1972" y="734"/>
                      <a:pt x="1949" y="757"/>
                    </a:cubicBezTo>
                    <a:lnTo>
                      <a:pt x="1949" y="757"/>
                    </a:lnTo>
                    <a:cubicBezTo>
                      <a:pt x="1951" y="752"/>
                      <a:pt x="1950" y="749"/>
                      <a:pt x="1946" y="749"/>
                    </a:cubicBezTo>
                    <a:cubicBezTo>
                      <a:pt x="1941" y="749"/>
                      <a:pt x="1931" y="752"/>
                      <a:pt x="1915" y="761"/>
                    </a:cubicBezTo>
                    <a:lnTo>
                      <a:pt x="1945" y="761"/>
                    </a:lnTo>
                    <a:cubicBezTo>
                      <a:pt x="1947" y="759"/>
                      <a:pt x="1948" y="758"/>
                      <a:pt x="1949" y="757"/>
                    </a:cubicBezTo>
                    <a:lnTo>
                      <a:pt x="1949" y="757"/>
                    </a:lnTo>
                    <a:cubicBezTo>
                      <a:pt x="1945" y="768"/>
                      <a:pt x="1930" y="791"/>
                      <a:pt x="1915" y="821"/>
                    </a:cubicBezTo>
                    <a:cubicBezTo>
                      <a:pt x="1937" y="800"/>
                      <a:pt x="1943" y="778"/>
                      <a:pt x="1955" y="778"/>
                    </a:cubicBezTo>
                    <a:cubicBezTo>
                      <a:pt x="1961" y="778"/>
                      <a:pt x="1967" y="782"/>
                      <a:pt x="1976" y="791"/>
                    </a:cubicBezTo>
                    <a:lnTo>
                      <a:pt x="1945" y="791"/>
                    </a:lnTo>
                    <a:cubicBezTo>
                      <a:pt x="1924" y="813"/>
                      <a:pt x="1902" y="834"/>
                      <a:pt x="1902" y="834"/>
                    </a:cubicBezTo>
                    <a:lnTo>
                      <a:pt x="1902" y="834"/>
                    </a:lnTo>
                    <a:cubicBezTo>
                      <a:pt x="1898" y="838"/>
                      <a:pt x="1892" y="844"/>
                      <a:pt x="1885" y="852"/>
                    </a:cubicBezTo>
                    <a:cubicBezTo>
                      <a:pt x="1885" y="852"/>
                      <a:pt x="1885" y="852"/>
                      <a:pt x="1915" y="882"/>
                    </a:cubicBezTo>
                    <a:lnTo>
                      <a:pt x="1945" y="882"/>
                    </a:lnTo>
                    <a:cubicBezTo>
                      <a:pt x="1945" y="882"/>
                      <a:pt x="1945" y="882"/>
                      <a:pt x="1915" y="913"/>
                    </a:cubicBezTo>
                    <a:cubicBezTo>
                      <a:pt x="1930" y="897"/>
                      <a:pt x="1938" y="890"/>
                      <a:pt x="1942" y="890"/>
                    </a:cubicBezTo>
                    <a:cubicBezTo>
                      <a:pt x="1945" y="890"/>
                      <a:pt x="1945" y="897"/>
                      <a:pt x="1945" y="913"/>
                    </a:cubicBezTo>
                    <a:cubicBezTo>
                      <a:pt x="1976" y="882"/>
                      <a:pt x="1976" y="882"/>
                      <a:pt x="1976" y="882"/>
                    </a:cubicBezTo>
                    <a:cubicBezTo>
                      <a:pt x="1976" y="913"/>
                      <a:pt x="1976" y="913"/>
                      <a:pt x="1976" y="943"/>
                    </a:cubicBezTo>
                    <a:cubicBezTo>
                      <a:pt x="1976" y="943"/>
                      <a:pt x="1976" y="943"/>
                      <a:pt x="2006" y="913"/>
                    </a:cubicBezTo>
                    <a:lnTo>
                      <a:pt x="2006" y="913"/>
                    </a:lnTo>
                    <a:cubicBezTo>
                      <a:pt x="2006" y="943"/>
                      <a:pt x="1976" y="943"/>
                      <a:pt x="1976" y="973"/>
                    </a:cubicBezTo>
                    <a:lnTo>
                      <a:pt x="2006" y="973"/>
                    </a:lnTo>
                    <a:cubicBezTo>
                      <a:pt x="1945" y="1004"/>
                      <a:pt x="1945" y="1004"/>
                      <a:pt x="1976" y="1004"/>
                    </a:cubicBezTo>
                    <a:cubicBezTo>
                      <a:pt x="1991" y="989"/>
                      <a:pt x="1999" y="981"/>
                      <a:pt x="2002" y="981"/>
                    </a:cubicBezTo>
                    <a:cubicBezTo>
                      <a:pt x="2006" y="981"/>
                      <a:pt x="2006" y="989"/>
                      <a:pt x="2006" y="1004"/>
                    </a:cubicBezTo>
                    <a:lnTo>
                      <a:pt x="1976" y="1004"/>
                    </a:lnTo>
                    <a:lnTo>
                      <a:pt x="1976" y="1034"/>
                    </a:lnTo>
                    <a:cubicBezTo>
                      <a:pt x="1996" y="1024"/>
                      <a:pt x="2006" y="1021"/>
                      <a:pt x="2010" y="1021"/>
                    </a:cubicBezTo>
                    <a:cubicBezTo>
                      <a:pt x="2016" y="1021"/>
                      <a:pt x="1996" y="1034"/>
                      <a:pt x="1976" y="1034"/>
                    </a:cubicBezTo>
                    <a:cubicBezTo>
                      <a:pt x="1976" y="1034"/>
                      <a:pt x="1976" y="1065"/>
                      <a:pt x="2006" y="1065"/>
                    </a:cubicBezTo>
                    <a:cubicBezTo>
                      <a:pt x="2026" y="1065"/>
                      <a:pt x="2033" y="1078"/>
                      <a:pt x="2017" y="1078"/>
                    </a:cubicBezTo>
                    <a:cubicBezTo>
                      <a:pt x="2010" y="1078"/>
                      <a:pt x="1996" y="1075"/>
                      <a:pt x="1976" y="1065"/>
                    </a:cubicBezTo>
                    <a:lnTo>
                      <a:pt x="1915" y="1065"/>
                    </a:lnTo>
                    <a:lnTo>
                      <a:pt x="1945" y="1095"/>
                    </a:lnTo>
                    <a:lnTo>
                      <a:pt x="1976" y="1095"/>
                    </a:lnTo>
                    <a:cubicBezTo>
                      <a:pt x="1976" y="1095"/>
                      <a:pt x="2006" y="1125"/>
                      <a:pt x="2006" y="1125"/>
                    </a:cubicBezTo>
                    <a:lnTo>
                      <a:pt x="1976" y="1125"/>
                    </a:lnTo>
                    <a:cubicBezTo>
                      <a:pt x="1976" y="1125"/>
                      <a:pt x="1976" y="1156"/>
                      <a:pt x="2006" y="1156"/>
                    </a:cubicBezTo>
                    <a:cubicBezTo>
                      <a:pt x="2026" y="1156"/>
                      <a:pt x="2033" y="1169"/>
                      <a:pt x="2026" y="1169"/>
                    </a:cubicBezTo>
                    <a:cubicBezTo>
                      <a:pt x="2023" y="1169"/>
                      <a:pt x="2016" y="1166"/>
                      <a:pt x="2006" y="1156"/>
                    </a:cubicBezTo>
                    <a:lnTo>
                      <a:pt x="2006" y="1156"/>
                    </a:lnTo>
                    <a:cubicBezTo>
                      <a:pt x="2037" y="1186"/>
                      <a:pt x="2037" y="1186"/>
                      <a:pt x="2037" y="1186"/>
                    </a:cubicBezTo>
                    <a:lnTo>
                      <a:pt x="2006" y="1186"/>
                    </a:lnTo>
                    <a:cubicBezTo>
                      <a:pt x="2037" y="1186"/>
                      <a:pt x="2037" y="1217"/>
                      <a:pt x="2006" y="1217"/>
                    </a:cubicBezTo>
                    <a:cubicBezTo>
                      <a:pt x="1976" y="1217"/>
                      <a:pt x="1915" y="1308"/>
                      <a:pt x="1945" y="1338"/>
                    </a:cubicBezTo>
                    <a:cubicBezTo>
                      <a:pt x="1945" y="1338"/>
                      <a:pt x="1945" y="1369"/>
                      <a:pt x="1945" y="1369"/>
                    </a:cubicBezTo>
                    <a:cubicBezTo>
                      <a:pt x="1920" y="1343"/>
                      <a:pt x="1905" y="1333"/>
                      <a:pt x="1899" y="1333"/>
                    </a:cubicBezTo>
                    <a:cubicBezTo>
                      <a:pt x="1890" y="1333"/>
                      <a:pt x="1897" y="1351"/>
                      <a:pt x="1915" y="1369"/>
                    </a:cubicBezTo>
                    <a:cubicBezTo>
                      <a:pt x="1915" y="1369"/>
                      <a:pt x="1915" y="1369"/>
                      <a:pt x="1915" y="1369"/>
                    </a:cubicBezTo>
                    <a:lnTo>
                      <a:pt x="1915" y="1369"/>
                    </a:lnTo>
                    <a:cubicBezTo>
                      <a:pt x="1915" y="1369"/>
                      <a:pt x="1915" y="1369"/>
                      <a:pt x="1915" y="1369"/>
                    </a:cubicBezTo>
                    <a:lnTo>
                      <a:pt x="1915" y="1369"/>
                    </a:lnTo>
                    <a:cubicBezTo>
                      <a:pt x="1945" y="1399"/>
                      <a:pt x="1915" y="1399"/>
                      <a:pt x="1915" y="1399"/>
                    </a:cubicBezTo>
                    <a:cubicBezTo>
                      <a:pt x="1900" y="1384"/>
                      <a:pt x="1885" y="1376"/>
                      <a:pt x="1877" y="1376"/>
                    </a:cubicBezTo>
                    <a:cubicBezTo>
                      <a:pt x="1869" y="1376"/>
                      <a:pt x="1869" y="1384"/>
                      <a:pt x="1885" y="1399"/>
                    </a:cubicBezTo>
                    <a:cubicBezTo>
                      <a:pt x="1859" y="1386"/>
                      <a:pt x="1845" y="1379"/>
                      <a:pt x="1840" y="1379"/>
                    </a:cubicBezTo>
                    <a:cubicBezTo>
                      <a:pt x="1834" y="1379"/>
                      <a:pt x="1849" y="1394"/>
                      <a:pt x="1885" y="1429"/>
                    </a:cubicBezTo>
                    <a:cubicBezTo>
                      <a:pt x="1854" y="1414"/>
                      <a:pt x="1839" y="1407"/>
                      <a:pt x="1835" y="1407"/>
                    </a:cubicBezTo>
                    <a:cubicBezTo>
                      <a:pt x="1831" y="1407"/>
                      <a:pt x="1839" y="1414"/>
                      <a:pt x="1854" y="1429"/>
                    </a:cubicBezTo>
                    <a:cubicBezTo>
                      <a:pt x="1869" y="1460"/>
                      <a:pt x="1877" y="1475"/>
                      <a:pt x="1873" y="1475"/>
                    </a:cubicBezTo>
                    <a:cubicBezTo>
                      <a:pt x="1869" y="1475"/>
                      <a:pt x="1854" y="1460"/>
                      <a:pt x="1824" y="1429"/>
                    </a:cubicBezTo>
                    <a:lnTo>
                      <a:pt x="1824" y="1429"/>
                    </a:lnTo>
                    <a:cubicBezTo>
                      <a:pt x="1842" y="1465"/>
                      <a:pt x="1849" y="1480"/>
                      <a:pt x="1840" y="1480"/>
                    </a:cubicBezTo>
                    <a:cubicBezTo>
                      <a:pt x="1833" y="1480"/>
                      <a:pt x="1819" y="1472"/>
                      <a:pt x="1793" y="1460"/>
                    </a:cubicBezTo>
                    <a:lnTo>
                      <a:pt x="1733" y="1460"/>
                    </a:lnTo>
                    <a:cubicBezTo>
                      <a:pt x="1702" y="1460"/>
                      <a:pt x="1672" y="1460"/>
                      <a:pt x="1702" y="1490"/>
                    </a:cubicBezTo>
                    <a:cubicBezTo>
                      <a:pt x="1717" y="1521"/>
                      <a:pt x="1717" y="1536"/>
                      <a:pt x="1710" y="1536"/>
                    </a:cubicBezTo>
                    <a:cubicBezTo>
                      <a:pt x="1702" y="1536"/>
                      <a:pt x="1687" y="1521"/>
                      <a:pt x="1672" y="1490"/>
                    </a:cubicBezTo>
                    <a:cubicBezTo>
                      <a:pt x="1672" y="1490"/>
                      <a:pt x="1672" y="1477"/>
                      <a:pt x="1663" y="1477"/>
                    </a:cubicBezTo>
                    <a:cubicBezTo>
                      <a:pt x="1658" y="1477"/>
                      <a:pt x="1652" y="1480"/>
                      <a:pt x="1641" y="1490"/>
                    </a:cubicBezTo>
                    <a:cubicBezTo>
                      <a:pt x="1641" y="1490"/>
                      <a:pt x="1641" y="1490"/>
                      <a:pt x="1641" y="1460"/>
                    </a:cubicBezTo>
                    <a:cubicBezTo>
                      <a:pt x="1641" y="1495"/>
                      <a:pt x="1631" y="1510"/>
                      <a:pt x="1616" y="1510"/>
                    </a:cubicBezTo>
                    <a:cubicBezTo>
                      <a:pt x="1606" y="1510"/>
                      <a:pt x="1593" y="1503"/>
                      <a:pt x="1581" y="1490"/>
                    </a:cubicBezTo>
                    <a:cubicBezTo>
                      <a:pt x="1581" y="1490"/>
                      <a:pt x="1581" y="1490"/>
                      <a:pt x="1581" y="1521"/>
                    </a:cubicBezTo>
                    <a:cubicBezTo>
                      <a:pt x="1563" y="1503"/>
                      <a:pt x="1556" y="1485"/>
                      <a:pt x="1553" y="1485"/>
                    </a:cubicBezTo>
                    <a:cubicBezTo>
                      <a:pt x="1550" y="1485"/>
                      <a:pt x="1550" y="1495"/>
                      <a:pt x="1550" y="1521"/>
                    </a:cubicBezTo>
                    <a:lnTo>
                      <a:pt x="1520" y="1490"/>
                    </a:lnTo>
                    <a:cubicBezTo>
                      <a:pt x="1520" y="1477"/>
                      <a:pt x="1520" y="1467"/>
                      <a:pt x="1520" y="1460"/>
                    </a:cubicBezTo>
                    <a:cubicBezTo>
                      <a:pt x="1520" y="1481"/>
                      <a:pt x="1520" y="1503"/>
                      <a:pt x="1509" y="1503"/>
                    </a:cubicBezTo>
                    <a:cubicBezTo>
                      <a:pt x="1505" y="1503"/>
                      <a:pt x="1498" y="1499"/>
                      <a:pt x="1489" y="1490"/>
                    </a:cubicBezTo>
                    <a:cubicBezTo>
                      <a:pt x="1489" y="1490"/>
                      <a:pt x="1489" y="1490"/>
                      <a:pt x="1489" y="1521"/>
                    </a:cubicBezTo>
                    <a:cubicBezTo>
                      <a:pt x="1489" y="1521"/>
                      <a:pt x="1459" y="1490"/>
                      <a:pt x="1489" y="1460"/>
                    </a:cubicBezTo>
                    <a:cubicBezTo>
                      <a:pt x="1489" y="1447"/>
                      <a:pt x="1484" y="1440"/>
                      <a:pt x="1478" y="1440"/>
                    </a:cubicBezTo>
                    <a:cubicBezTo>
                      <a:pt x="1470" y="1440"/>
                      <a:pt x="1459" y="1455"/>
                      <a:pt x="1459" y="1490"/>
                    </a:cubicBezTo>
                    <a:cubicBezTo>
                      <a:pt x="1459" y="1503"/>
                      <a:pt x="1459" y="1513"/>
                      <a:pt x="1459" y="1521"/>
                    </a:cubicBezTo>
                    <a:cubicBezTo>
                      <a:pt x="1459" y="1490"/>
                      <a:pt x="1459" y="1490"/>
                      <a:pt x="1429" y="1490"/>
                    </a:cubicBezTo>
                    <a:cubicBezTo>
                      <a:pt x="1429" y="1490"/>
                      <a:pt x="1398" y="1581"/>
                      <a:pt x="1398" y="1642"/>
                    </a:cubicBezTo>
                    <a:cubicBezTo>
                      <a:pt x="1398" y="1612"/>
                      <a:pt x="1398" y="1612"/>
                      <a:pt x="1368" y="1612"/>
                    </a:cubicBezTo>
                    <a:cubicBezTo>
                      <a:pt x="1398" y="1581"/>
                      <a:pt x="1398" y="1581"/>
                      <a:pt x="1398" y="1581"/>
                    </a:cubicBezTo>
                    <a:lnTo>
                      <a:pt x="1398" y="1551"/>
                    </a:lnTo>
                    <a:cubicBezTo>
                      <a:pt x="1386" y="1564"/>
                      <a:pt x="1378" y="1571"/>
                      <a:pt x="1374" y="1571"/>
                    </a:cubicBezTo>
                    <a:cubicBezTo>
                      <a:pt x="1368" y="1571"/>
                      <a:pt x="1368" y="1556"/>
                      <a:pt x="1368" y="1521"/>
                    </a:cubicBezTo>
                    <a:cubicBezTo>
                      <a:pt x="1368" y="1509"/>
                      <a:pt x="1368" y="1498"/>
                      <a:pt x="1368" y="1490"/>
                    </a:cubicBezTo>
                    <a:cubicBezTo>
                      <a:pt x="1368" y="1490"/>
                      <a:pt x="1368" y="1490"/>
                      <a:pt x="1368" y="1460"/>
                    </a:cubicBezTo>
                    <a:cubicBezTo>
                      <a:pt x="1368" y="1460"/>
                      <a:pt x="1368" y="1460"/>
                      <a:pt x="1338" y="1490"/>
                    </a:cubicBezTo>
                    <a:cubicBezTo>
                      <a:pt x="1338" y="1521"/>
                      <a:pt x="1338" y="1521"/>
                      <a:pt x="1338" y="1521"/>
                    </a:cubicBezTo>
                    <a:cubicBezTo>
                      <a:pt x="1338" y="1521"/>
                      <a:pt x="1338" y="1521"/>
                      <a:pt x="1307" y="1551"/>
                    </a:cubicBezTo>
                    <a:cubicBezTo>
                      <a:pt x="1277" y="1581"/>
                      <a:pt x="1277" y="1612"/>
                      <a:pt x="1277" y="1612"/>
                    </a:cubicBezTo>
                    <a:cubicBezTo>
                      <a:pt x="1277" y="1604"/>
                      <a:pt x="1277" y="1594"/>
                      <a:pt x="1277" y="1581"/>
                    </a:cubicBezTo>
                    <a:cubicBezTo>
                      <a:pt x="1277" y="1551"/>
                      <a:pt x="1277" y="1551"/>
                      <a:pt x="1277" y="1551"/>
                    </a:cubicBezTo>
                    <a:cubicBezTo>
                      <a:pt x="1277" y="1551"/>
                      <a:pt x="1277" y="1538"/>
                      <a:pt x="1277" y="1521"/>
                    </a:cubicBezTo>
                    <a:cubicBezTo>
                      <a:pt x="1246" y="1551"/>
                      <a:pt x="1246" y="1612"/>
                      <a:pt x="1246" y="1612"/>
                    </a:cubicBezTo>
                    <a:cubicBezTo>
                      <a:pt x="1246" y="1581"/>
                      <a:pt x="1246" y="1521"/>
                      <a:pt x="1277" y="1490"/>
                    </a:cubicBezTo>
                    <a:lnTo>
                      <a:pt x="1277" y="1490"/>
                    </a:lnTo>
                    <a:cubicBezTo>
                      <a:pt x="1255" y="1512"/>
                      <a:pt x="1249" y="1533"/>
                      <a:pt x="1247" y="1533"/>
                    </a:cubicBezTo>
                    <a:cubicBezTo>
                      <a:pt x="1246" y="1533"/>
                      <a:pt x="1246" y="1529"/>
                      <a:pt x="1246" y="1521"/>
                    </a:cubicBezTo>
                    <a:cubicBezTo>
                      <a:pt x="1246" y="1521"/>
                      <a:pt x="1216" y="1521"/>
                      <a:pt x="1246" y="1490"/>
                    </a:cubicBezTo>
                    <a:cubicBezTo>
                      <a:pt x="1246" y="1480"/>
                      <a:pt x="1243" y="1477"/>
                      <a:pt x="1238" y="1477"/>
                    </a:cubicBezTo>
                    <a:cubicBezTo>
                      <a:pt x="1229" y="1477"/>
                      <a:pt x="1216" y="1490"/>
                      <a:pt x="1216" y="1490"/>
                    </a:cubicBezTo>
                    <a:cubicBezTo>
                      <a:pt x="1216" y="1482"/>
                      <a:pt x="1216" y="1472"/>
                      <a:pt x="1216" y="1460"/>
                    </a:cubicBezTo>
                    <a:cubicBezTo>
                      <a:pt x="1216" y="1429"/>
                      <a:pt x="1216" y="1414"/>
                      <a:pt x="1212" y="1414"/>
                    </a:cubicBezTo>
                    <a:cubicBezTo>
                      <a:pt x="1208" y="1414"/>
                      <a:pt x="1201" y="1429"/>
                      <a:pt x="1186" y="1460"/>
                    </a:cubicBezTo>
                    <a:cubicBezTo>
                      <a:pt x="1186" y="1451"/>
                      <a:pt x="1186" y="1447"/>
                      <a:pt x="1185" y="1447"/>
                    </a:cubicBezTo>
                    <a:cubicBezTo>
                      <a:pt x="1183" y="1447"/>
                      <a:pt x="1177" y="1469"/>
                      <a:pt x="1155" y="1490"/>
                    </a:cubicBezTo>
                    <a:cubicBezTo>
                      <a:pt x="1125" y="1490"/>
                      <a:pt x="1094" y="1551"/>
                      <a:pt x="1094" y="1581"/>
                    </a:cubicBezTo>
                    <a:cubicBezTo>
                      <a:pt x="1082" y="1594"/>
                      <a:pt x="1072" y="1604"/>
                      <a:pt x="1064" y="1612"/>
                    </a:cubicBezTo>
                    <a:cubicBezTo>
                      <a:pt x="1064" y="1612"/>
                      <a:pt x="1064" y="1581"/>
                      <a:pt x="1094" y="1551"/>
                    </a:cubicBezTo>
                    <a:cubicBezTo>
                      <a:pt x="1094" y="1521"/>
                      <a:pt x="1094" y="1521"/>
                      <a:pt x="1094" y="1521"/>
                    </a:cubicBezTo>
                    <a:cubicBezTo>
                      <a:pt x="1125" y="1490"/>
                      <a:pt x="1155" y="1460"/>
                      <a:pt x="1125" y="1460"/>
                    </a:cubicBezTo>
                    <a:cubicBezTo>
                      <a:pt x="1155" y="1429"/>
                      <a:pt x="1125" y="1429"/>
                      <a:pt x="1125" y="1429"/>
                    </a:cubicBezTo>
                    <a:cubicBezTo>
                      <a:pt x="1125" y="1399"/>
                      <a:pt x="1094" y="1399"/>
                      <a:pt x="1125" y="1369"/>
                    </a:cubicBezTo>
                    <a:lnTo>
                      <a:pt x="1125" y="1369"/>
                    </a:lnTo>
                    <a:cubicBezTo>
                      <a:pt x="1124" y="1369"/>
                      <a:pt x="1122" y="1372"/>
                      <a:pt x="1094" y="1399"/>
                    </a:cubicBezTo>
                    <a:cubicBezTo>
                      <a:pt x="1079" y="1414"/>
                      <a:pt x="1064" y="1422"/>
                      <a:pt x="1056" y="1422"/>
                    </a:cubicBezTo>
                    <a:cubicBezTo>
                      <a:pt x="1049" y="1422"/>
                      <a:pt x="1049" y="1414"/>
                      <a:pt x="1064" y="1399"/>
                    </a:cubicBezTo>
                    <a:cubicBezTo>
                      <a:pt x="1087" y="1376"/>
                      <a:pt x="1093" y="1318"/>
                      <a:pt x="1067" y="1318"/>
                    </a:cubicBezTo>
                    <a:cubicBezTo>
                      <a:pt x="1059" y="1318"/>
                      <a:pt x="1048" y="1324"/>
                      <a:pt x="1034" y="1338"/>
                    </a:cubicBezTo>
                    <a:cubicBezTo>
                      <a:pt x="1055" y="1317"/>
                      <a:pt x="1046" y="1295"/>
                      <a:pt x="1028" y="1295"/>
                    </a:cubicBezTo>
                    <a:cubicBezTo>
                      <a:pt x="1021" y="1295"/>
                      <a:pt x="1012" y="1299"/>
                      <a:pt x="1003" y="1308"/>
                    </a:cubicBezTo>
                    <a:cubicBezTo>
                      <a:pt x="1003" y="1308"/>
                      <a:pt x="1003" y="1308"/>
                      <a:pt x="1003" y="1277"/>
                    </a:cubicBezTo>
                    <a:cubicBezTo>
                      <a:pt x="1003" y="1262"/>
                      <a:pt x="1003" y="1255"/>
                      <a:pt x="999" y="1255"/>
                    </a:cubicBezTo>
                    <a:cubicBezTo>
                      <a:pt x="996" y="1255"/>
                      <a:pt x="988" y="1262"/>
                      <a:pt x="973" y="1277"/>
                    </a:cubicBezTo>
                    <a:cubicBezTo>
                      <a:pt x="943" y="1307"/>
                      <a:pt x="942" y="1308"/>
                      <a:pt x="942" y="1308"/>
                    </a:cubicBezTo>
                    <a:cubicBezTo>
                      <a:pt x="973" y="1277"/>
                      <a:pt x="973" y="1277"/>
                      <a:pt x="973" y="1247"/>
                    </a:cubicBezTo>
                    <a:cubicBezTo>
                      <a:pt x="958" y="1232"/>
                      <a:pt x="950" y="1224"/>
                      <a:pt x="942" y="1224"/>
                    </a:cubicBezTo>
                    <a:cubicBezTo>
                      <a:pt x="935" y="1224"/>
                      <a:pt x="927" y="1232"/>
                      <a:pt x="912" y="1247"/>
                    </a:cubicBezTo>
                    <a:cubicBezTo>
                      <a:pt x="882" y="1247"/>
                      <a:pt x="912" y="1247"/>
                      <a:pt x="942" y="1217"/>
                    </a:cubicBezTo>
                    <a:cubicBezTo>
                      <a:pt x="973" y="1201"/>
                      <a:pt x="988" y="1194"/>
                      <a:pt x="984" y="1194"/>
                    </a:cubicBezTo>
                    <a:cubicBezTo>
                      <a:pt x="982" y="1194"/>
                      <a:pt x="971" y="1197"/>
                      <a:pt x="950" y="1204"/>
                    </a:cubicBezTo>
                    <a:lnTo>
                      <a:pt x="950" y="1204"/>
                    </a:lnTo>
                    <a:cubicBezTo>
                      <a:pt x="957" y="1200"/>
                      <a:pt x="965" y="1194"/>
                      <a:pt x="973" y="1186"/>
                    </a:cubicBezTo>
                    <a:lnTo>
                      <a:pt x="912" y="1186"/>
                    </a:lnTo>
                    <a:cubicBezTo>
                      <a:pt x="921" y="1177"/>
                      <a:pt x="922" y="1174"/>
                      <a:pt x="917" y="1174"/>
                    </a:cubicBezTo>
                    <a:cubicBezTo>
                      <a:pt x="907" y="1174"/>
                      <a:pt x="864" y="1195"/>
                      <a:pt x="821" y="1217"/>
                    </a:cubicBezTo>
                    <a:cubicBezTo>
                      <a:pt x="821" y="1217"/>
                      <a:pt x="821" y="1217"/>
                      <a:pt x="851" y="1186"/>
                    </a:cubicBezTo>
                    <a:cubicBezTo>
                      <a:pt x="882" y="1186"/>
                      <a:pt x="882" y="1156"/>
                      <a:pt x="882" y="1156"/>
                    </a:cubicBezTo>
                    <a:lnTo>
                      <a:pt x="821" y="1156"/>
                    </a:lnTo>
                    <a:cubicBezTo>
                      <a:pt x="790" y="1186"/>
                      <a:pt x="760" y="1186"/>
                      <a:pt x="760" y="1186"/>
                    </a:cubicBezTo>
                    <a:cubicBezTo>
                      <a:pt x="760" y="1186"/>
                      <a:pt x="730" y="1217"/>
                      <a:pt x="699" y="1217"/>
                    </a:cubicBezTo>
                    <a:cubicBezTo>
                      <a:pt x="699" y="1217"/>
                      <a:pt x="730" y="1186"/>
                      <a:pt x="760" y="1186"/>
                    </a:cubicBezTo>
                    <a:cubicBezTo>
                      <a:pt x="821" y="1125"/>
                      <a:pt x="851" y="1095"/>
                      <a:pt x="821" y="1095"/>
                    </a:cubicBezTo>
                    <a:cubicBezTo>
                      <a:pt x="821" y="1065"/>
                      <a:pt x="821" y="1065"/>
                      <a:pt x="851" y="1034"/>
                    </a:cubicBezTo>
                    <a:lnTo>
                      <a:pt x="821" y="1034"/>
                    </a:lnTo>
                    <a:cubicBezTo>
                      <a:pt x="836" y="1019"/>
                      <a:pt x="844" y="1011"/>
                      <a:pt x="840" y="1011"/>
                    </a:cubicBezTo>
                    <a:cubicBezTo>
                      <a:pt x="836" y="1011"/>
                      <a:pt x="821" y="1019"/>
                      <a:pt x="790" y="1034"/>
                    </a:cubicBezTo>
                    <a:cubicBezTo>
                      <a:pt x="760" y="1034"/>
                      <a:pt x="790" y="1004"/>
                      <a:pt x="790" y="1004"/>
                    </a:cubicBezTo>
                    <a:cubicBezTo>
                      <a:pt x="821" y="989"/>
                      <a:pt x="836" y="981"/>
                      <a:pt x="832" y="981"/>
                    </a:cubicBezTo>
                    <a:cubicBezTo>
                      <a:pt x="829" y="981"/>
                      <a:pt x="817" y="985"/>
                      <a:pt x="793" y="993"/>
                    </a:cubicBezTo>
                    <a:lnTo>
                      <a:pt x="793" y="993"/>
                    </a:lnTo>
                    <a:cubicBezTo>
                      <a:pt x="793" y="992"/>
                      <a:pt x="793" y="991"/>
                      <a:pt x="791" y="991"/>
                    </a:cubicBezTo>
                    <a:cubicBezTo>
                      <a:pt x="788" y="991"/>
                      <a:pt x="778" y="995"/>
                      <a:pt x="760" y="1004"/>
                    </a:cubicBezTo>
                    <a:cubicBezTo>
                      <a:pt x="760" y="1004"/>
                      <a:pt x="760" y="1004"/>
                      <a:pt x="790" y="973"/>
                    </a:cubicBezTo>
                    <a:cubicBezTo>
                      <a:pt x="811" y="973"/>
                      <a:pt x="817" y="960"/>
                      <a:pt x="802" y="960"/>
                    </a:cubicBezTo>
                    <a:cubicBezTo>
                      <a:pt x="794" y="960"/>
                      <a:pt x="780" y="963"/>
                      <a:pt x="760" y="973"/>
                    </a:cubicBezTo>
                    <a:cubicBezTo>
                      <a:pt x="699" y="973"/>
                      <a:pt x="699" y="973"/>
                      <a:pt x="760" y="943"/>
                    </a:cubicBezTo>
                    <a:cubicBezTo>
                      <a:pt x="821" y="913"/>
                      <a:pt x="821" y="913"/>
                      <a:pt x="790" y="913"/>
                    </a:cubicBezTo>
                    <a:cubicBezTo>
                      <a:pt x="760" y="923"/>
                      <a:pt x="740" y="926"/>
                      <a:pt x="727" y="926"/>
                    </a:cubicBezTo>
                    <a:cubicBezTo>
                      <a:pt x="703" y="926"/>
                      <a:pt x="709" y="913"/>
                      <a:pt x="730" y="913"/>
                    </a:cubicBezTo>
                    <a:cubicBezTo>
                      <a:pt x="760" y="882"/>
                      <a:pt x="760" y="882"/>
                      <a:pt x="730" y="882"/>
                    </a:cubicBezTo>
                    <a:lnTo>
                      <a:pt x="669" y="882"/>
                    </a:lnTo>
                    <a:cubicBezTo>
                      <a:pt x="669" y="882"/>
                      <a:pt x="638" y="882"/>
                      <a:pt x="608" y="913"/>
                    </a:cubicBezTo>
                    <a:cubicBezTo>
                      <a:pt x="578" y="913"/>
                      <a:pt x="608" y="882"/>
                      <a:pt x="699" y="852"/>
                    </a:cubicBezTo>
                    <a:lnTo>
                      <a:pt x="760" y="821"/>
                    </a:lnTo>
                    <a:lnTo>
                      <a:pt x="730" y="821"/>
                    </a:lnTo>
                    <a:cubicBezTo>
                      <a:pt x="760" y="821"/>
                      <a:pt x="760" y="821"/>
                      <a:pt x="760" y="791"/>
                    </a:cubicBezTo>
                    <a:lnTo>
                      <a:pt x="730" y="791"/>
                    </a:lnTo>
                    <a:cubicBezTo>
                      <a:pt x="684" y="806"/>
                      <a:pt x="661" y="814"/>
                      <a:pt x="657" y="814"/>
                    </a:cubicBezTo>
                    <a:cubicBezTo>
                      <a:pt x="654" y="814"/>
                      <a:pt x="669" y="806"/>
                      <a:pt x="699" y="791"/>
                    </a:cubicBezTo>
                    <a:lnTo>
                      <a:pt x="669" y="791"/>
                    </a:lnTo>
                    <a:cubicBezTo>
                      <a:pt x="730" y="791"/>
                      <a:pt x="760" y="761"/>
                      <a:pt x="760" y="761"/>
                    </a:cubicBezTo>
                    <a:lnTo>
                      <a:pt x="699" y="761"/>
                    </a:lnTo>
                    <a:cubicBezTo>
                      <a:pt x="679" y="771"/>
                      <a:pt x="665" y="774"/>
                      <a:pt x="658" y="774"/>
                    </a:cubicBezTo>
                    <a:cubicBezTo>
                      <a:pt x="642" y="774"/>
                      <a:pt x="649" y="761"/>
                      <a:pt x="669" y="761"/>
                    </a:cubicBezTo>
                    <a:cubicBezTo>
                      <a:pt x="669" y="730"/>
                      <a:pt x="669" y="730"/>
                      <a:pt x="699" y="730"/>
                    </a:cubicBezTo>
                    <a:cubicBezTo>
                      <a:pt x="669" y="730"/>
                      <a:pt x="669" y="730"/>
                      <a:pt x="699" y="700"/>
                    </a:cubicBezTo>
                    <a:lnTo>
                      <a:pt x="608" y="700"/>
                    </a:lnTo>
                    <a:cubicBezTo>
                      <a:pt x="608" y="730"/>
                      <a:pt x="608" y="730"/>
                      <a:pt x="578" y="730"/>
                    </a:cubicBezTo>
                    <a:lnTo>
                      <a:pt x="578" y="700"/>
                    </a:lnTo>
                    <a:lnTo>
                      <a:pt x="547" y="700"/>
                    </a:lnTo>
                    <a:cubicBezTo>
                      <a:pt x="532" y="685"/>
                      <a:pt x="502" y="677"/>
                      <a:pt x="483" y="677"/>
                    </a:cubicBezTo>
                    <a:cubicBezTo>
                      <a:pt x="464" y="677"/>
                      <a:pt x="456" y="685"/>
                      <a:pt x="486" y="700"/>
                    </a:cubicBezTo>
                    <a:cubicBezTo>
                      <a:pt x="395" y="700"/>
                      <a:pt x="395" y="730"/>
                      <a:pt x="395" y="730"/>
                    </a:cubicBezTo>
                    <a:lnTo>
                      <a:pt x="365" y="730"/>
                    </a:lnTo>
                    <a:cubicBezTo>
                      <a:pt x="334" y="730"/>
                      <a:pt x="304" y="761"/>
                      <a:pt x="304" y="761"/>
                    </a:cubicBezTo>
                    <a:lnTo>
                      <a:pt x="334" y="761"/>
                    </a:lnTo>
                    <a:cubicBezTo>
                      <a:pt x="365" y="761"/>
                      <a:pt x="365" y="761"/>
                      <a:pt x="304" y="791"/>
                    </a:cubicBezTo>
                    <a:lnTo>
                      <a:pt x="334" y="791"/>
                    </a:lnTo>
                    <a:cubicBezTo>
                      <a:pt x="395" y="791"/>
                      <a:pt x="395" y="791"/>
                      <a:pt x="334" y="821"/>
                    </a:cubicBezTo>
                    <a:lnTo>
                      <a:pt x="456" y="821"/>
                    </a:lnTo>
                    <a:cubicBezTo>
                      <a:pt x="426" y="821"/>
                      <a:pt x="365" y="852"/>
                      <a:pt x="365" y="852"/>
                    </a:cubicBezTo>
                    <a:lnTo>
                      <a:pt x="334" y="852"/>
                    </a:lnTo>
                    <a:cubicBezTo>
                      <a:pt x="334" y="882"/>
                      <a:pt x="365" y="882"/>
                      <a:pt x="395" y="882"/>
                    </a:cubicBezTo>
                    <a:lnTo>
                      <a:pt x="365" y="882"/>
                    </a:lnTo>
                    <a:cubicBezTo>
                      <a:pt x="365" y="882"/>
                      <a:pt x="365" y="913"/>
                      <a:pt x="334" y="913"/>
                    </a:cubicBezTo>
                    <a:cubicBezTo>
                      <a:pt x="319" y="928"/>
                      <a:pt x="327" y="935"/>
                      <a:pt x="346" y="935"/>
                    </a:cubicBezTo>
                    <a:cubicBezTo>
                      <a:pt x="365" y="935"/>
                      <a:pt x="395" y="928"/>
                      <a:pt x="426" y="913"/>
                    </a:cubicBezTo>
                    <a:lnTo>
                      <a:pt x="486" y="913"/>
                    </a:lnTo>
                    <a:cubicBezTo>
                      <a:pt x="486" y="913"/>
                      <a:pt x="456" y="913"/>
                      <a:pt x="426" y="943"/>
                    </a:cubicBezTo>
                    <a:cubicBezTo>
                      <a:pt x="334" y="943"/>
                      <a:pt x="304" y="973"/>
                      <a:pt x="395" y="973"/>
                    </a:cubicBezTo>
                    <a:lnTo>
                      <a:pt x="365" y="973"/>
                    </a:lnTo>
                    <a:cubicBezTo>
                      <a:pt x="334" y="973"/>
                      <a:pt x="334" y="973"/>
                      <a:pt x="365" y="1004"/>
                    </a:cubicBezTo>
                    <a:cubicBezTo>
                      <a:pt x="365" y="1004"/>
                      <a:pt x="426" y="973"/>
                      <a:pt x="456" y="973"/>
                    </a:cubicBezTo>
                    <a:lnTo>
                      <a:pt x="517" y="973"/>
                    </a:lnTo>
                    <a:cubicBezTo>
                      <a:pt x="517" y="973"/>
                      <a:pt x="517" y="973"/>
                      <a:pt x="486" y="1004"/>
                    </a:cubicBezTo>
                    <a:cubicBezTo>
                      <a:pt x="426" y="1004"/>
                      <a:pt x="419" y="1017"/>
                      <a:pt x="439" y="1017"/>
                    </a:cubicBezTo>
                    <a:cubicBezTo>
                      <a:pt x="449" y="1017"/>
                      <a:pt x="466" y="1014"/>
                      <a:pt x="486" y="1004"/>
                    </a:cubicBezTo>
                    <a:lnTo>
                      <a:pt x="486" y="1004"/>
                    </a:lnTo>
                    <a:lnTo>
                      <a:pt x="456" y="1034"/>
                    </a:lnTo>
                    <a:cubicBezTo>
                      <a:pt x="426" y="1034"/>
                      <a:pt x="365" y="1034"/>
                      <a:pt x="426" y="1065"/>
                    </a:cubicBezTo>
                    <a:cubicBezTo>
                      <a:pt x="426" y="1095"/>
                      <a:pt x="426" y="1125"/>
                      <a:pt x="395" y="1125"/>
                    </a:cubicBezTo>
                    <a:cubicBezTo>
                      <a:pt x="380" y="1141"/>
                      <a:pt x="395" y="1148"/>
                      <a:pt x="422" y="1148"/>
                    </a:cubicBezTo>
                    <a:cubicBezTo>
                      <a:pt x="448" y="1148"/>
                      <a:pt x="486" y="1141"/>
                      <a:pt x="517" y="1125"/>
                    </a:cubicBezTo>
                    <a:lnTo>
                      <a:pt x="517" y="1125"/>
                    </a:lnTo>
                    <a:cubicBezTo>
                      <a:pt x="486" y="1156"/>
                      <a:pt x="486" y="1156"/>
                      <a:pt x="486" y="1156"/>
                    </a:cubicBezTo>
                    <a:cubicBezTo>
                      <a:pt x="517" y="1186"/>
                      <a:pt x="517" y="1186"/>
                      <a:pt x="486" y="1186"/>
                    </a:cubicBezTo>
                    <a:cubicBezTo>
                      <a:pt x="395" y="1217"/>
                      <a:pt x="395" y="1217"/>
                      <a:pt x="486" y="1217"/>
                    </a:cubicBezTo>
                    <a:cubicBezTo>
                      <a:pt x="504" y="1208"/>
                      <a:pt x="514" y="1204"/>
                      <a:pt x="518" y="1204"/>
                    </a:cubicBezTo>
                    <a:cubicBezTo>
                      <a:pt x="527" y="1204"/>
                      <a:pt x="499" y="1225"/>
                      <a:pt x="456" y="1247"/>
                    </a:cubicBezTo>
                    <a:cubicBezTo>
                      <a:pt x="426" y="1277"/>
                      <a:pt x="426" y="1277"/>
                      <a:pt x="426" y="1277"/>
                    </a:cubicBezTo>
                    <a:cubicBezTo>
                      <a:pt x="456" y="1277"/>
                      <a:pt x="486" y="1277"/>
                      <a:pt x="486" y="1308"/>
                    </a:cubicBezTo>
                    <a:cubicBezTo>
                      <a:pt x="486" y="1308"/>
                      <a:pt x="486" y="1308"/>
                      <a:pt x="547" y="1277"/>
                    </a:cubicBezTo>
                    <a:cubicBezTo>
                      <a:pt x="547" y="1247"/>
                      <a:pt x="547" y="1247"/>
                      <a:pt x="547" y="1247"/>
                    </a:cubicBezTo>
                    <a:cubicBezTo>
                      <a:pt x="567" y="1247"/>
                      <a:pt x="588" y="1233"/>
                      <a:pt x="599" y="1233"/>
                    </a:cubicBezTo>
                    <a:cubicBezTo>
                      <a:pt x="605" y="1233"/>
                      <a:pt x="608" y="1237"/>
                      <a:pt x="608" y="1247"/>
                    </a:cubicBezTo>
                    <a:cubicBezTo>
                      <a:pt x="608" y="1247"/>
                      <a:pt x="599" y="1256"/>
                      <a:pt x="586" y="1264"/>
                    </a:cubicBezTo>
                    <a:lnTo>
                      <a:pt x="586" y="1264"/>
                    </a:lnTo>
                    <a:cubicBezTo>
                      <a:pt x="587" y="1264"/>
                      <a:pt x="589" y="1264"/>
                      <a:pt x="590" y="1264"/>
                    </a:cubicBezTo>
                    <a:cubicBezTo>
                      <a:pt x="608" y="1264"/>
                      <a:pt x="608" y="1277"/>
                      <a:pt x="608" y="1277"/>
                    </a:cubicBezTo>
                    <a:cubicBezTo>
                      <a:pt x="608" y="1277"/>
                      <a:pt x="638" y="1277"/>
                      <a:pt x="608" y="1308"/>
                    </a:cubicBezTo>
                    <a:cubicBezTo>
                      <a:pt x="608" y="1308"/>
                      <a:pt x="578" y="1338"/>
                      <a:pt x="578" y="1338"/>
                    </a:cubicBezTo>
                    <a:cubicBezTo>
                      <a:pt x="578" y="1338"/>
                      <a:pt x="578" y="1338"/>
                      <a:pt x="547" y="1369"/>
                    </a:cubicBezTo>
                    <a:cubicBezTo>
                      <a:pt x="547" y="1369"/>
                      <a:pt x="517" y="1399"/>
                      <a:pt x="517" y="1399"/>
                    </a:cubicBezTo>
                    <a:cubicBezTo>
                      <a:pt x="547" y="1399"/>
                      <a:pt x="547" y="1429"/>
                      <a:pt x="517" y="1460"/>
                    </a:cubicBezTo>
                    <a:cubicBezTo>
                      <a:pt x="517" y="1460"/>
                      <a:pt x="517" y="1460"/>
                      <a:pt x="547" y="1429"/>
                    </a:cubicBezTo>
                    <a:cubicBezTo>
                      <a:pt x="562" y="1429"/>
                      <a:pt x="578" y="1422"/>
                      <a:pt x="589" y="1422"/>
                    </a:cubicBezTo>
                    <a:cubicBezTo>
                      <a:pt x="600" y="1422"/>
                      <a:pt x="608" y="1429"/>
                      <a:pt x="608" y="1460"/>
                    </a:cubicBezTo>
                    <a:cubicBezTo>
                      <a:pt x="608" y="1460"/>
                      <a:pt x="608" y="1473"/>
                      <a:pt x="617" y="1473"/>
                    </a:cubicBezTo>
                    <a:cubicBezTo>
                      <a:pt x="622" y="1473"/>
                      <a:pt x="628" y="1470"/>
                      <a:pt x="638" y="1460"/>
                    </a:cubicBezTo>
                    <a:lnTo>
                      <a:pt x="638" y="1460"/>
                    </a:lnTo>
                    <a:cubicBezTo>
                      <a:pt x="638" y="1460"/>
                      <a:pt x="635" y="1463"/>
                      <a:pt x="608" y="1490"/>
                    </a:cubicBezTo>
                    <a:cubicBezTo>
                      <a:pt x="587" y="1512"/>
                      <a:pt x="580" y="1533"/>
                      <a:pt x="600" y="1533"/>
                    </a:cubicBezTo>
                    <a:cubicBezTo>
                      <a:pt x="608" y="1533"/>
                      <a:pt x="621" y="1529"/>
                      <a:pt x="638" y="1521"/>
                    </a:cubicBezTo>
                    <a:lnTo>
                      <a:pt x="669" y="1521"/>
                    </a:lnTo>
                    <a:cubicBezTo>
                      <a:pt x="684" y="1505"/>
                      <a:pt x="692" y="1498"/>
                      <a:pt x="695" y="1498"/>
                    </a:cubicBezTo>
                    <a:cubicBezTo>
                      <a:pt x="699" y="1498"/>
                      <a:pt x="699" y="1505"/>
                      <a:pt x="699" y="1521"/>
                    </a:cubicBezTo>
                    <a:cubicBezTo>
                      <a:pt x="669" y="1551"/>
                      <a:pt x="669" y="1551"/>
                      <a:pt x="669" y="1551"/>
                    </a:cubicBezTo>
                    <a:cubicBezTo>
                      <a:pt x="699" y="1551"/>
                      <a:pt x="760" y="1612"/>
                      <a:pt x="730" y="1642"/>
                    </a:cubicBezTo>
                    <a:cubicBezTo>
                      <a:pt x="760" y="1612"/>
                      <a:pt x="760" y="1612"/>
                      <a:pt x="790" y="1612"/>
                    </a:cubicBezTo>
                    <a:cubicBezTo>
                      <a:pt x="765" y="1637"/>
                      <a:pt x="755" y="1647"/>
                      <a:pt x="758" y="1647"/>
                    </a:cubicBezTo>
                    <a:cubicBezTo>
                      <a:pt x="760" y="1647"/>
                      <a:pt x="778" y="1634"/>
                      <a:pt x="805" y="1620"/>
                    </a:cubicBezTo>
                    <a:lnTo>
                      <a:pt x="805" y="1620"/>
                    </a:lnTo>
                    <a:cubicBezTo>
                      <a:pt x="801" y="1627"/>
                      <a:pt x="796" y="1634"/>
                      <a:pt x="790" y="1642"/>
                    </a:cubicBezTo>
                    <a:cubicBezTo>
                      <a:pt x="773" y="1660"/>
                      <a:pt x="765" y="1677"/>
                      <a:pt x="774" y="1677"/>
                    </a:cubicBezTo>
                    <a:cubicBezTo>
                      <a:pt x="780" y="1677"/>
                      <a:pt x="795" y="1668"/>
                      <a:pt x="821" y="1642"/>
                    </a:cubicBezTo>
                    <a:cubicBezTo>
                      <a:pt x="833" y="1630"/>
                      <a:pt x="841" y="1622"/>
                      <a:pt x="843" y="1622"/>
                    </a:cubicBezTo>
                    <a:lnTo>
                      <a:pt x="843" y="1622"/>
                    </a:lnTo>
                    <a:cubicBezTo>
                      <a:pt x="846" y="1622"/>
                      <a:pt x="839" y="1637"/>
                      <a:pt x="821" y="1673"/>
                    </a:cubicBezTo>
                    <a:cubicBezTo>
                      <a:pt x="870" y="1624"/>
                      <a:pt x="901" y="1592"/>
                      <a:pt x="910" y="1592"/>
                    </a:cubicBezTo>
                    <a:cubicBezTo>
                      <a:pt x="918" y="1592"/>
                      <a:pt x="910" y="1616"/>
                      <a:pt x="882" y="1673"/>
                    </a:cubicBezTo>
                    <a:cubicBezTo>
                      <a:pt x="821" y="1703"/>
                      <a:pt x="821" y="1733"/>
                      <a:pt x="821" y="1764"/>
                    </a:cubicBezTo>
                    <a:cubicBezTo>
                      <a:pt x="821" y="1764"/>
                      <a:pt x="851" y="1733"/>
                      <a:pt x="882" y="1703"/>
                    </a:cubicBezTo>
                    <a:lnTo>
                      <a:pt x="882" y="1703"/>
                    </a:lnTo>
                    <a:cubicBezTo>
                      <a:pt x="862" y="1762"/>
                      <a:pt x="855" y="1795"/>
                      <a:pt x="869" y="1795"/>
                    </a:cubicBezTo>
                    <a:cubicBezTo>
                      <a:pt x="877" y="1795"/>
                      <a:pt x="890" y="1785"/>
                      <a:pt x="912" y="1764"/>
                    </a:cubicBezTo>
                    <a:cubicBezTo>
                      <a:pt x="937" y="1751"/>
                      <a:pt x="952" y="1744"/>
                      <a:pt x="958" y="1744"/>
                    </a:cubicBezTo>
                    <a:cubicBezTo>
                      <a:pt x="968" y="1744"/>
                      <a:pt x="960" y="1758"/>
                      <a:pt x="942" y="1794"/>
                    </a:cubicBezTo>
                    <a:cubicBezTo>
                      <a:pt x="882" y="1824"/>
                      <a:pt x="882" y="1824"/>
                      <a:pt x="912" y="1824"/>
                    </a:cubicBezTo>
                    <a:lnTo>
                      <a:pt x="942" y="1824"/>
                    </a:lnTo>
                    <a:cubicBezTo>
                      <a:pt x="942" y="1824"/>
                      <a:pt x="973" y="1824"/>
                      <a:pt x="973" y="1794"/>
                    </a:cubicBezTo>
                    <a:lnTo>
                      <a:pt x="973" y="1794"/>
                    </a:lnTo>
                    <a:cubicBezTo>
                      <a:pt x="973" y="1832"/>
                      <a:pt x="961" y="1858"/>
                      <a:pt x="967" y="1858"/>
                    </a:cubicBezTo>
                    <a:cubicBezTo>
                      <a:pt x="970" y="1858"/>
                      <a:pt x="980" y="1848"/>
                      <a:pt x="1003" y="1824"/>
                    </a:cubicBezTo>
                    <a:cubicBezTo>
                      <a:pt x="1003" y="1824"/>
                      <a:pt x="1003" y="1855"/>
                      <a:pt x="1003" y="1855"/>
                    </a:cubicBezTo>
                    <a:cubicBezTo>
                      <a:pt x="1034" y="1855"/>
                      <a:pt x="1034" y="1855"/>
                      <a:pt x="1034" y="1824"/>
                    </a:cubicBezTo>
                    <a:cubicBezTo>
                      <a:pt x="1042" y="1816"/>
                      <a:pt x="1049" y="1812"/>
                      <a:pt x="1052" y="1812"/>
                    </a:cubicBezTo>
                    <a:cubicBezTo>
                      <a:pt x="1061" y="1812"/>
                      <a:pt x="1055" y="1833"/>
                      <a:pt x="1034" y="1855"/>
                    </a:cubicBezTo>
                    <a:cubicBezTo>
                      <a:pt x="1034" y="1866"/>
                      <a:pt x="1034" y="1877"/>
                      <a:pt x="1034" y="1885"/>
                    </a:cubicBezTo>
                    <a:cubicBezTo>
                      <a:pt x="1064" y="1885"/>
                      <a:pt x="1094" y="1855"/>
                      <a:pt x="1094" y="1824"/>
                    </a:cubicBezTo>
                    <a:cubicBezTo>
                      <a:pt x="1103" y="1816"/>
                      <a:pt x="1110" y="1812"/>
                      <a:pt x="1113" y="1812"/>
                    </a:cubicBezTo>
                    <a:cubicBezTo>
                      <a:pt x="1122" y="1812"/>
                      <a:pt x="1116" y="1833"/>
                      <a:pt x="1094" y="1855"/>
                    </a:cubicBezTo>
                    <a:cubicBezTo>
                      <a:pt x="1094" y="1885"/>
                      <a:pt x="1094" y="1885"/>
                      <a:pt x="1094" y="1916"/>
                    </a:cubicBezTo>
                    <a:cubicBezTo>
                      <a:pt x="1094" y="1916"/>
                      <a:pt x="1094" y="1916"/>
                      <a:pt x="1125" y="1885"/>
                    </a:cubicBezTo>
                    <a:cubicBezTo>
                      <a:pt x="1125" y="1876"/>
                      <a:pt x="1130" y="1873"/>
                      <a:pt x="1137" y="1873"/>
                    </a:cubicBezTo>
                    <a:cubicBezTo>
                      <a:pt x="1153" y="1873"/>
                      <a:pt x="1177" y="1894"/>
                      <a:pt x="1155" y="1916"/>
                    </a:cubicBezTo>
                    <a:lnTo>
                      <a:pt x="1186" y="1916"/>
                    </a:lnTo>
                    <a:cubicBezTo>
                      <a:pt x="1186" y="1916"/>
                      <a:pt x="1216" y="1885"/>
                      <a:pt x="1216" y="1885"/>
                    </a:cubicBezTo>
                    <a:cubicBezTo>
                      <a:pt x="1216" y="1885"/>
                      <a:pt x="1216" y="1885"/>
                      <a:pt x="1246" y="1855"/>
                    </a:cubicBezTo>
                    <a:cubicBezTo>
                      <a:pt x="1246" y="1855"/>
                      <a:pt x="1246" y="1855"/>
                      <a:pt x="1246" y="1916"/>
                    </a:cubicBezTo>
                    <a:cubicBezTo>
                      <a:pt x="1246" y="1946"/>
                      <a:pt x="1246" y="1961"/>
                      <a:pt x="1250" y="1961"/>
                    </a:cubicBezTo>
                    <a:cubicBezTo>
                      <a:pt x="1254" y="1961"/>
                      <a:pt x="1262" y="1946"/>
                      <a:pt x="1277" y="1916"/>
                    </a:cubicBezTo>
                    <a:cubicBezTo>
                      <a:pt x="1295" y="1878"/>
                      <a:pt x="1314" y="1852"/>
                      <a:pt x="1319" y="1852"/>
                    </a:cubicBezTo>
                    <a:lnTo>
                      <a:pt x="1319" y="1852"/>
                    </a:lnTo>
                    <a:cubicBezTo>
                      <a:pt x="1321" y="1852"/>
                      <a:pt x="1319" y="1862"/>
                      <a:pt x="1307" y="1885"/>
                    </a:cubicBezTo>
                    <a:cubicBezTo>
                      <a:pt x="1307" y="1885"/>
                      <a:pt x="1338" y="1885"/>
                      <a:pt x="1338" y="1855"/>
                    </a:cubicBezTo>
                    <a:cubicBezTo>
                      <a:pt x="1338" y="1885"/>
                      <a:pt x="1338" y="1900"/>
                      <a:pt x="1341" y="1900"/>
                    </a:cubicBezTo>
                    <a:cubicBezTo>
                      <a:pt x="1345" y="1900"/>
                      <a:pt x="1353" y="1885"/>
                      <a:pt x="1368" y="1855"/>
                    </a:cubicBezTo>
                    <a:cubicBezTo>
                      <a:pt x="1386" y="1873"/>
                      <a:pt x="1405" y="1903"/>
                      <a:pt x="1416" y="1903"/>
                    </a:cubicBezTo>
                    <a:cubicBezTo>
                      <a:pt x="1424" y="1903"/>
                      <a:pt x="1429" y="1891"/>
                      <a:pt x="1429" y="1855"/>
                    </a:cubicBezTo>
                    <a:cubicBezTo>
                      <a:pt x="1446" y="1890"/>
                      <a:pt x="1454" y="1905"/>
                      <a:pt x="1457" y="1905"/>
                    </a:cubicBezTo>
                    <a:cubicBezTo>
                      <a:pt x="1459" y="1905"/>
                      <a:pt x="1459" y="1898"/>
                      <a:pt x="1459" y="1885"/>
                    </a:cubicBezTo>
                    <a:lnTo>
                      <a:pt x="1459" y="1824"/>
                    </a:lnTo>
                    <a:cubicBezTo>
                      <a:pt x="1459" y="1885"/>
                      <a:pt x="1489" y="1916"/>
                      <a:pt x="1489" y="1916"/>
                    </a:cubicBezTo>
                    <a:cubicBezTo>
                      <a:pt x="1489" y="1916"/>
                      <a:pt x="1489" y="1916"/>
                      <a:pt x="1489" y="1885"/>
                    </a:cubicBezTo>
                    <a:cubicBezTo>
                      <a:pt x="1489" y="1855"/>
                      <a:pt x="1489" y="1855"/>
                      <a:pt x="1489" y="1855"/>
                    </a:cubicBezTo>
                    <a:cubicBezTo>
                      <a:pt x="1520" y="1855"/>
                      <a:pt x="1520" y="1885"/>
                      <a:pt x="1520" y="1916"/>
                    </a:cubicBezTo>
                    <a:cubicBezTo>
                      <a:pt x="1520" y="1903"/>
                      <a:pt x="1520" y="1893"/>
                      <a:pt x="1520" y="1885"/>
                    </a:cubicBezTo>
                    <a:cubicBezTo>
                      <a:pt x="1520" y="1916"/>
                      <a:pt x="1550" y="1916"/>
                      <a:pt x="1550" y="1916"/>
                    </a:cubicBezTo>
                    <a:lnTo>
                      <a:pt x="1581" y="1916"/>
                    </a:lnTo>
                    <a:cubicBezTo>
                      <a:pt x="1581" y="1916"/>
                      <a:pt x="1581" y="1916"/>
                      <a:pt x="1581" y="1885"/>
                    </a:cubicBezTo>
                    <a:cubicBezTo>
                      <a:pt x="1611" y="1885"/>
                      <a:pt x="1611" y="1916"/>
                      <a:pt x="1611" y="1916"/>
                    </a:cubicBezTo>
                    <a:cubicBezTo>
                      <a:pt x="1611" y="1941"/>
                      <a:pt x="1616" y="1951"/>
                      <a:pt x="1623" y="1951"/>
                    </a:cubicBezTo>
                    <a:cubicBezTo>
                      <a:pt x="1631" y="1951"/>
                      <a:pt x="1641" y="1933"/>
                      <a:pt x="1641" y="1916"/>
                    </a:cubicBezTo>
                    <a:cubicBezTo>
                      <a:pt x="1641" y="1932"/>
                      <a:pt x="1644" y="1940"/>
                      <a:pt x="1646" y="1940"/>
                    </a:cubicBezTo>
                    <a:cubicBezTo>
                      <a:pt x="1652" y="1940"/>
                      <a:pt x="1660" y="1902"/>
                      <a:pt x="1651" y="1840"/>
                    </a:cubicBezTo>
                    <a:lnTo>
                      <a:pt x="1651" y="1840"/>
                    </a:lnTo>
                    <a:cubicBezTo>
                      <a:pt x="1662" y="1893"/>
                      <a:pt x="1668" y="1917"/>
                      <a:pt x="1675" y="1917"/>
                    </a:cubicBezTo>
                    <a:cubicBezTo>
                      <a:pt x="1682" y="1917"/>
                      <a:pt x="1689" y="1895"/>
                      <a:pt x="1702" y="1855"/>
                    </a:cubicBezTo>
                    <a:cubicBezTo>
                      <a:pt x="1702" y="1885"/>
                      <a:pt x="1733" y="1885"/>
                      <a:pt x="1733" y="1885"/>
                    </a:cubicBezTo>
                    <a:cubicBezTo>
                      <a:pt x="1763" y="1885"/>
                      <a:pt x="1763" y="1885"/>
                      <a:pt x="1763" y="1855"/>
                    </a:cubicBezTo>
                    <a:cubicBezTo>
                      <a:pt x="1775" y="1878"/>
                      <a:pt x="1782" y="1888"/>
                      <a:pt x="1785" y="1888"/>
                    </a:cubicBezTo>
                    <a:cubicBezTo>
                      <a:pt x="1789" y="1888"/>
                      <a:pt x="1782" y="1862"/>
                      <a:pt x="1763" y="1824"/>
                    </a:cubicBezTo>
                    <a:cubicBezTo>
                      <a:pt x="1763" y="1824"/>
                      <a:pt x="1793" y="1824"/>
                      <a:pt x="1793" y="1794"/>
                    </a:cubicBezTo>
                    <a:lnTo>
                      <a:pt x="1793" y="1824"/>
                    </a:lnTo>
                    <a:cubicBezTo>
                      <a:pt x="1793" y="1855"/>
                      <a:pt x="1824" y="1855"/>
                      <a:pt x="1885" y="1855"/>
                    </a:cubicBezTo>
                    <a:cubicBezTo>
                      <a:pt x="1908" y="1832"/>
                      <a:pt x="1931" y="1826"/>
                      <a:pt x="1927" y="1798"/>
                    </a:cubicBezTo>
                    <a:lnTo>
                      <a:pt x="1927" y="1798"/>
                    </a:lnTo>
                    <a:cubicBezTo>
                      <a:pt x="1931" y="1803"/>
                      <a:pt x="1936" y="1807"/>
                      <a:pt x="1939" y="1807"/>
                    </a:cubicBezTo>
                    <a:cubicBezTo>
                      <a:pt x="1943" y="1807"/>
                      <a:pt x="1945" y="1803"/>
                      <a:pt x="1945" y="1794"/>
                    </a:cubicBezTo>
                    <a:cubicBezTo>
                      <a:pt x="1945" y="1794"/>
                      <a:pt x="1945" y="1781"/>
                      <a:pt x="1954" y="1781"/>
                    </a:cubicBezTo>
                    <a:cubicBezTo>
                      <a:pt x="1959" y="1781"/>
                      <a:pt x="1966" y="1784"/>
                      <a:pt x="1976" y="1794"/>
                    </a:cubicBezTo>
                    <a:cubicBezTo>
                      <a:pt x="2002" y="1820"/>
                      <a:pt x="2011" y="1829"/>
                      <a:pt x="2013" y="1829"/>
                    </a:cubicBezTo>
                    <a:cubicBezTo>
                      <a:pt x="2016" y="1829"/>
                      <a:pt x="2006" y="1812"/>
                      <a:pt x="2006" y="1794"/>
                    </a:cubicBezTo>
                    <a:cubicBezTo>
                      <a:pt x="2026" y="1794"/>
                      <a:pt x="2033" y="1808"/>
                      <a:pt x="2035" y="1808"/>
                    </a:cubicBezTo>
                    <a:cubicBezTo>
                      <a:pt x="2037" y="1808"/>
                      <a:pt x="2037" y="1804"/>
                      <a:pt x="2037" y="1794"/>
                    </a:cubicBezTo>
                    <a:cubicBezTo>
                      <a:pt x="2015" y="1773"/>
                      <a:pt x="2024" y="1751"/>
                      <a:pt x="2042" y="1751"/>
                    </a:cubicBezTo>
                    <a:cubicBezTo>
                      <a:pt x="2049" y="1751"/>
                      <a:pt x="2058" y="1755"/>
                      <a:pt x="2067" y="1764"/>
                    </a:cubicBezTo>
                    <a:lnTo>
                      <a:pt x="2097" y="1764"/>
                    </a:lnTo>
                    <a:cubicBezTo>
                      <a:pt x="2067" y="1733"/>
                      <a:pt x="2067" y="1733"/>
                      <a:pt x="2097" y="1733"/>
                    </a:cubicBezTo>
                    <a:cubicBezTo>
                      <a:pt x="2097" y="1718"/>
                      <a:pt x="2097" y="1710"/>
                      <a:pt x="2101" y="1710"/>
                    </a:cubicBezTo>
                    <a:cubicBezTo>
                      <a:pt x="2105" y="1710"/>
                      <a:pt x="2113" y="1718"/>
                      <a:pt x="2128" y="1733"/>
                    </a:cubicBezTo>
                    <a:cubicBezTo>
                      <a:pt x="2128" y="1703"/>
                      <a:pt x="2097" y="1673"/>
                      <a:pt x="2097" y="1642"/>
                    </a:cubicBezTo>
                    <a:cubicBezTo>
                      <a:pt x="2067" y="1642"/>
                      <a:pt x="2067" y="1612"/>
                      <a:pt x="2067" y="1612"/>
                    </a:cubicBezTo>
                    <a:lnTo>
                      <a:pt x="2067" y="1612"/>
                    </a:lnTo>
                    <a:cubicBezTo>
                      <a:pt x="2067" y="1642"/>
                      <a:pt x="2097" y="1673"/>
                      <a:pt x="2097" y="1673"/>
                    </a:cubicBezTo>
                    <a:cubicBezTo>
                      <a:pt x="2097" y="1673"/>
                      <a:pt x="2037" y="1612"/>
                      <a:pt x="2037" y="1581"/>
                    </a:cubicBezTo>
                    <a:lnTo>
                      <a:pt x="2037" y="1581"/>
                    </a:lnTo>
                    <a:cubicBezTo>
                      <a:pt x="2037" y="1581"/>
                      <a:pt x="2037" y="1582"/>
                      <a:pt x="2067" y="1612"/>
                    </a:cubicBezTo>
                    <a:lnTo>
                      <a:pt x="2097" y="1612"/>
                    </a:lnTo>
                    <a:lnTo>
                      <a:pt x="2128" y="1673"/>
                    </a:lnTo>
                    <a:cubicBezTo>
                      <a:pt x="2128" y="1673"/>
                      <a:pt x="2158" y="1673"/>
                      <a:pt x="2128" y="1642"/>
                    </a:cubicBezTo>
                    <a:lnTo>
                      <a:pt x="2158" y="1642"/>
                    </a:lnTo>
                    <a:cubicBezTo>
                      <a:pt x="2189" y="1642"/>
                      <a:pt x="2189" y="1612"/>
                      <a:pt x="2158" y="1581"/>
                    </a:cubicBezTo>
                    <a:lnTo>
                      <a:pt x="2158" y="1581"/>
                    </a:lnTo>
                    <a:cubicBezTo>
                      <a:pt x="2177" y="1600"/>
                      <a:pt x="2193" y="1607"/>
                      <a:pt x="2204" y="1607"/>
                    </a:cubicBezTo>
                    <a:cubicBezTo>
                      <a:pt x="2229" y="1607"/>
                      <a:pt x="2231" y="1572"/>
                      <a:pt x="2189" y="1551"/>
                    </a:cubicBezTo>
                    <a:cubicBezTo>
                      <a:pt x="2189" y="1536"/>
                      <a:pt x="2189" y="1528"/>
                      <a:pt x="2192" y="1528"/>
                    </a:cubicBezTo>
                    <a:cubicBezTo>
                      <a:pt x="2196" y="1528"/>
                      <a:pt x="2204" y="1536"/>
                      <a:pt x="2219" y="1551"/>
                    </a:cubicBezTo>
                    <a:cubicBezTo>
                      <a:pt x="2249" y="1551"/>
                      <a:pt x="2249" y="1551"/>
                      <a:pt x="2219" y="1521"/>
                    </a:cubicBezTo>
                    <a:cubicBezTo>
                      <a:pt x="2209" y="1510"/>
                      <a:pt x="2205" y="1507"/>
                      <a:pt x="2207" y="1507"/>
                    </a:cubicBezTo>
                    <a:lnTo>
                      <a:pt x="2207" y="1507"/>
                    </a:lnTo>
                    <a:cubicBezTo>
                      <a:pt x="2209" y="1507"/>
                      <a:pt x="2229" y="1521"/>
                      <a:pt x="2249" y="1521"/>
                    </a:cubicBezTo>
                    <a:cubicBezTo>
                      <a:pt x="2280" y="1536"/>
                      <a:pt x="2295" y="1543"/>
                      <a:pt x="2303" y="1543"/>
                    </a:cubicBezTo>
                    <a:cubicBezTo>
                      <a:pt x="2310" y="1543"/>
                      <a:pt x="2310" y="1536"/>
                      <a:pt x="2310" y="1521"/>
                    </a:cubicBezTo>
                    <a:cubicBezTo>
                      <a:pt x="2280" y="1490"/>
                      <a:pt x="2280" y="1490"/>
                      <a:pt x="2280" y="1490"/>
                    </a:cubicBezTo>
                    <a:cubicBezTo>
                      <a:pt x="2280" y="1460"/>
                      <a:pt x="2280" y="1429"/>
                      <a:pt x="2249" y="1429"/>
                    </a:cubicBezTo>
                    <a:cubicBezTo>
                      <a:pt x="2230" y="1429"/>
                      <a:pt x="2211" y="1417"/>
                      <a:pt x="2199" y="1408"/>
                    </a:cubicBezTo>
                    <a:lnTo>
                      <a:pt x="2199" y="1408"/>
                    </a:lnTo>
                    <a:cubicBezTo>
                      <a:pt x="2208" y="1414"/>
                      <a:pt x="2213" y="1414"/>
                      <a:pt x="2219" y="1414"/>
                    </a:cubicBezTo>
                    <a:cubicBezTo>
                      <a:pt x="2227" y="1414"/>
                      <a:pt x="2234" y="1414"/>
                      <a:pt x="2249" y="1429"/>
                    </a:cubicBezTo>
                    <a:cubicBezTo>
                      <a:pt x="2280" y="1429"/>
                      <a:pt x="2280" y="1429"/>
                      <a:pt x="2280" y="1399"/>
                    </a:cubicBezTo>
                    <a:lnTo>
                      <a:pt x="2310" y="1399"/>
                    </a:lnTo>
                    <a:cubicBezTo>
                      <a:pt x="2341" y="1369"/>
                      <a:pt x="2341" y="1369"/>
                      <a:pt x="2310" y="1369"/>
                    </a:cubicBezTo>
                    <a:cubicBezTo>
                      <a:pt x="2297" y="1355"/>
                      <a:pt x="2295" y="1348"/>
                      <a:pt x="2295" y="1343"/>
                    </a:cubicBezTo>
                    <a:lnTo>
                      <a:pt x="2295" y="1343"/>
                    </a:lnTo>
                    <a:cubicBezTo>
                      <a:pt x="2298" y="1344"/>
                      <a:pt x="2301" y="1344"/>
                      <a:pt x="2304" y="1344"/>
                    </a:cubicBezTo>
                    <a:cubicBezTo>
                      <a:pt x="2347" y="1344"/>
                      <a:pt x="2362" y="1277"/>
                      <a:pt x="2310" y="1277"/>
                    </a:cubicBezTo>
                    <a:lnTo>
                      <a:pt x="2401" y="1277"/>
                    </a:lnTo>
                    <a:cubicBezTo>
                      <a:pt x="2401" y="1247"/>
                      <a:pt x="2371" y="1217"/>
                      <a:pt x="2371" y="1217"/>
                    </a:cubicBezTo>
                    <a:cubicBezTo>
                      <a:pt x="2371" y="1186"/>
                      <a:pt x="2371" y="1156"/>
                      <a:pt x="2341" y="1156"/>
                    </a:cubicBezTo>
                    <a:lnTo>
                      <a:pt x="2401" y="1156"/>
                    </a:lnTo>
                    <a:cubicBezTo>
                      <a:pt x="2401" y="1125"/>
                      <a:pt x="2371" y="1125"/>
                      <a:pt x="2341" y="1125"/>
                    </a:cubicBezTo>
                    <a:cubicBezTo>
                      <a:pt x="2371" y="1095"/>
                      <a:pt x="2401" y="1065"/>
                      <a:pt x="2341" y="1065"/>
                    </a:cubicBezTo>
                    <a:cubicBezTo>
                      <a:pt x="2341" y="1065"/>
                      <a:pt x="2341" y="1034"/>
                      <a:pt x="2401" y="1034"/>
                    </a:cubicBezTo>
                    <a:cubicBezTo>
                      <a:pt x="2432" y="1034"/>
                      <a:pt x="2462" y="1004"/>
                      <a:pt x="2401" y="1004"/>
                    </a:cubicBezTo>
                    <a:lnTo>
                      <a:pt x="2432" y="1004"/>
                    </a:lnTo>
                    <a:cubicBezTo>
                      <a:pt x="2462" y="973"/>
                      <a:pt x="2493" y="973"/>
                      <a:pt x="2432" y="973"/>
                    </a:cubicBezTo>
                    <a:cubicBezTo>
                      <a:pt x="2401" y="973"/>
                      <a:pt x="2401" y="943"/>
                      <a:pt x="2432" y="943"/>
                    </a:cubicBezTo>
                    <a:cubicBezTo>
                      <a:pt x="2432" y="913"/>
                      <a:pt x="2401" y="913"/>
                      <a:pt x="2371" y="913"/>
                    </a:cubicBezTo>
                    <a:cubicBezTo>
                      <a:pt x="2371" y="913"/>
                      <a:pt x="2371" y="913"/>
                      <a:pt x="2371" y="913"/>
                    </a:cubicBezTo>
                    <a:lnTo>
                      <a:pt x="2371" y="913"/>
                    </a:lnTo>
                    <a:cubicBezTo>
                      <a:pt x="2364" y="913"/>
                      <a:pt x="2353" y="913"/>
                      <a:pt x="2341" y="913"/>
                    </a:cubicBezTo>
                    <a:cubicBezTo>
                      <a:pt x="2330" y="923"/>
                      <a:pt x="2324" y="926"/>
                      <a:pt x="2320" y="926"/>
                    </a:cubicBezTo>
                    <a:cubicBezTo>
                      <a:pt x="2314" y="926"/>
                      <a:pt x="2320" y="913"/>
                      <a:pt x="2341" y="913"/>
                    </a:cubicBezTo>
                    <a:cubicBezTo>
                      <a:pt x="2371" y="913"/>
                      <a:pt x="2371" y="882"/>
                      <a:pt x="2371" y="882"/>
                    </a:cubicBezTo>
                    <a:cubicBezTo>
                      <a:pt x="2371" y="882"/>
                      <a:pt x="2341" y="852"/>
                      <a:pt x="2310" y="821"/>
                    </a:cubicBezTo>
                    <a:cubicBezTo>
                      <a:pt x="2310" y="761"/>
                      <a:pt x="2310" y="761"/>
                      <a:pt x="2280" y="761"/>
                    </a:cubicBezTo>
                    <a:cubicBezTo>
                      <a:pt x="2249" y="776"/>
                      <a:pt x="2234" y="783"/>
                      <a:pt x="2230" y="783"/>
                    </a:cubicBezTo>
                    <a:cubicBezTo>
                      <a:pt x="2227" y="783"/>
                      <a:pt x="2234" y="776"/>
                      <a:pt x="2249" y="761"/>
                    </a:cubicBezTo>
                    <a:cubicBezTo>
                      <a:pt x="2280" y="730"/>
                      <a:pt x="2280" y="730"/>
                      <a:pt x="2280" y="730"/>
                    </a:cubicBezTo>
                    <a:cubicBezTo>
                      <a:pt x="2280" y="730"/>
                      <a:pt x="2280" y="700"/>
                      <a:pt x="2310" y="700"/>
                    </a:cubicBezTo>
                    <a:lnTo>
                      <a:pt x="2280" y="700"/>
                    </a:lnTo>
                    <a:cubicBezTo>
                      <a:pt x="2255" y="712"/>
                      <a:pt x="2240" y="720"/>
                      <a:pt x="2233" y="720"/>
                    </a:cubicBezTo>
                    <a:cubicBezTo>
                      <a:pt x="2224" y="720"/>
                      <a:pt x="2232" y="705"/>
                      <a:pt x="2249" y="669"/>
                    </a:cubicBezTo>
                    <a:cubicBezTo>
                      <a:pt x="2280" y="669"/>
                      <a:pt x="2310" y="639"/>
                      <a:pt x="2280" y="639"/>
                    </a:cubicBezTo>
                    <a:cubicBezTo>
                      <a:pt x="2249" y="669"/>
                      <a:pt x="2249" y="669"/>
                      <a:pt x="2219" y="669"/>
                    </a:cubicBezTo>
                    <a:cubicBezTo>
                      <a:pt x="2219" y="669"/>
                      <a:pt x="2219" y="669"/>
                      <a:pt x="2249" y="639"/>
                    </a:cubicBezTo>
                    <a:cubicBezTo>
                      <a:pt x="2249" y="609"/>
                      <a:pt x="2219" y="609"/>
                      <a:pt x="2189" y="609"/>
                    </a:cubicBezTo>
                    <a:cubicBezTo>
                      <a:pt x="2219" y="609"/>
                      <a:pt x="2219" y="578"/>
                      <a:pt x="2189" y="578"/>
                    </a:cubicBezTo>
                    <a:cubicBezTo>
                      <a:pt x="2197" y="570"/>
                      <a:pt x="2208" y="559"/>
                      <a:pt x="2219" y="548"/>
                    </a:cubicBezTo>
                    <a:cubicBezTo>
                      <a:pt x="2249" y="548"/>
                      <a:pt x="2249" y="548"/>
                      <a:pt x="2249" y="517"/>
                    </a:cubicBezTo>
                    <a:lnTo>
                      <a:pt x="2249" y="517"/>
                    </a:lnTo>
                    <a:cubicBezTo>
                      <a:pt x="2240" y="526"/>
                      <a:pt x="2232" y="530"/>
                      <a:pt x="2223" y="530"/>
                    </a:cubicBezTo>
                    <a:cubicBezTo>
                      <a:pt x="2204" y="530"/>
                      <a:pt x="2189" y="509"/>
                      <a:pt x="2189" y="487"/>
                    </a:cubicBezTo>
                    <a:cubicBezTo>
                      <a:pt x="2180" y="478"/>
                      <a:pt x="2171" y="474"/>
                      <a:pt x="2161" y="474"/>
                    </a:cubicBezTo>
                    <a:cubicBezTo>
                      <a:pt x="2138" y="474"/>
                      <a:pt x="2110" y="496"/>
                      <a:pt x="2067" y="517"/>
                    </a:cubicBezTo>
                    <a:cubicBezTo>
                      <a:pt x="2077" y="507"/>
                      <a:pt x="2088" y="497"/>
                      <a:pt x="2097" y="488"/>
                    </a:cubicBezTo>
                    <a:lnTo>
                      <a:pt x="2097" y="488"/>
                    </a:lnTo>
                    <a:cubicBezTo>
                      <a:pt x="2085" y="500"/>
                      <a:pt x="2077" y="507"/>
                      <a:pt x="2073" y="507"/>
                    </a:cubicBezTo>
                    <a:cubicBezTo>
                      <a:pt x="2067" y="507"/>
                      <a:pt x="2067" y="492"/>
                      <a:pt x="2067" y="457"/>
                    </a:cubicBezTo>
                    <a:cubicBezTo>
                      <a:pt x="2082" y="441"/>
                      <a:pt x="2082" y="434"/>
                      <a:pt x="2075" y="434"/>
                    </a:cubicBezTo>
                    <a:cubicBezTo>
                      <a:pt x="2067" y="434"/>
                      <a:pt x="2052" y="441"/>
                      <a:pt x="2037" y="457"/>
                    </a:cubicBezTo>
                    <a:cubicBezTo>
                      <a:pt x="2037" y="457"/>
                      <a:pt x="2037" y="426"/>
                      <a:pt x="2067" y="426"/>
                    </a:cubicBezTo>
                    <a:cubicBezTo>
                      <a:pt x="2067" y="411"/>
                      <a:pt x="2067" y="403"/>
                      <a:pt x="2063" y="403"/>
                    </a:cubicBezTo>
                    <a:cubicBezTo>
                      <a:pt x="2059" y="403"/>
                      <a:pt x="2052" y="411"/>
                      <a:pt x="2037" y="426"/>
                    </a:cubicBezTo>
                    <a:cubicBezTo>
                      <a:pt x="2021" y="441"/>
                      <a:pt x="2014" y="449"/>
                      <a:pt x="2010" y="449"/>
                    </a:cubicBezTo>
                    <a:cubicBezTo>
                      <a:pt x="2006" y="449"/>
                      <a:pt x="2006" y="441"/>
                      <a:pt x="2006" y="426"/>
                    </a:cubicBezTo>
                    <a:cubicBezTo>
                      <a:pt x="2067" y="366"/>
                      <a:pt x="2037" y="365"/>
                      <a:pt x="2037" y="365"/>
                    </a:cubicBezTo>
                    <a:lnTo>
                      <a:pt x="2037" y="365"/>
                    </a:lnTo>
                    <a:cubicBezTo>
                      <a:pt x="2006" y="396"/>
                      <a:pt x="2006" y="396"/>
                      <a:pt x="1976" y="396"/>
                    </a:cubicBezTo>
                    <a:cubicBezTo>
                      <a:pt x="1976" y="396"/>
                      <a:pt x="1976" y="382"/>
                      <a:pt x="1967" y="382"/>
                    </a:cubicBezTo>
                    <a:cubicBezTo>
                      <a:pt x="1962" y="382"/>
                      <a:pt x="1956" y="386"/>
                      <a:pt x="1945" y="396"/>
                    </a:cubicBezTo>
                    <a:cubicBezTo>
                      <a:pt x="1945" y="396"/>
                      <a:pt x="1976" y="365"/>
                      <a:pt x="1976" y="365"/>
                    </a:cubicBezTo>
                    <a:lnTo>
                      <a:pt x="1976" y="335"/>
                    </a:lnTo>
                    <a:cubicBezTo>
                      <a:pt x="1976" y="335"/>
                      <a:pt x="1976" y="335"/>
                      <a:pt x="1945" y="365"/>
                    </a:cubicBezTo>
                    <a:cubicBezTo>
                      <a:pt x="1920" y="378"/>
                      <a:pt x="1905" y="385"/>
                      <a:pt x="1901" y="385"/>
                    </a:cubicBezTo>
                    <a:cubicBezTo>
                      <a:pt x="1895" y="385"/>
                      <a:pt x="1910" y="371"/>
                      <a:pt x="1945" y="335"/>
                    </a:cubicBezTo>
                    <a:cubicBezTo>
                      <a:pt x="1945" y="335"/>
                      <a:pt x="1976" y="305"/>
                      <a:pt x="1945" y="305"/>
                    </a:cubicBezTo>
                    <a:cubicBezTo>
                      <a:pt x="1961" y="274"/>
                      <a:pt x="1968" y="259"/>
                      <a:pt x="1964" y="259"/>
                    </a:cubicBezTo>
                    <a:lnTo>
                      <a:pt x="1964" y="259"/>
                    </a:lnTo>
                    <a:cubicBezTo>
                      <a:pt x="1961" y="259"/>
                      <a:pt x="1945" y="274"/>
                      <a:pt x="1915" y="305"/>
                    </a:cubicBezTo>
                    <a:cubicBezTo>
                      <a:pt x="1915" y="290"/>
                      <a:pt x="1900" y="290"/>
                      <a:pt x="1885" y="290"/>
                    </a:cubicBezTo>
                    <a:cubicBezTo>
                      <a:pt x="1869" y="290"/>
                      <a:pt x="1854" y="290"/>
                      <a:pt x="1854" y="274"/>
                    </a:cubicBezTo>
                    <a:cubicBezTo>
                      <a:pt x="1829" y="249"/>
                      <a:pt x="1825" y="245"/>
                      <a:pt x="1824" y="227"/>
                    </a:cubicBezTo>
                    <a:lnTo>
                      <a:pt x="1824" y="227"/>
                    </a:lnTo>
                    <a:cubicBezTo>
                      <a:pt x="1806" y="244"/>
                      <a:pt x="1793" y="244"/>
                      <a:pt x="1793" y="244"/>
                    </a:cubicBezTo>
                    <a:cubicBezTo>
                      <a:pt x="1793" y="218"/>
                      <a:pt x="1788" y="209"/>
                      <a:pt x="1779" y="209"/>
                    </a:cubicBezTo>
                    <a:cubicBezTo>
                      <a:pt x="1768" y="209"/>
                      <a:pt x="1750" y="226"/>
                      <a:pt x="1733" y="244"/>
                    </a:cubicBezTo>
                    <a:lnTo>
                      <a:pt x="1763" y="244"/>
                    </a:lnTo>
                    <a:cubicBezTo>
                      <a:pt x="1727" y="280"/>
                      <a:pt x="1713" y="294"/>
                      <a:pt x="1707" y="294"/>
                    </a:cubicBezTo>
                    <a:cubicBezTo>
                      <a:pt x="1702" y="294"/>
                      <a:pt x="1702" y="287"/>
                      <a:pt x="1702" y="274"/>
                    </a:cubicBezTo>
                    <a:lnTo>
                      <a:pt x="1672" y="274"/>
                    </a:lnTo>
                    <a:cubicBezTo>
                      <a:pt x="1672" y="274"/>
                      <a:pt x="1672" y="274"/>
                      <a:pt x="1702" y="244"/>
                    </a:cubicBezTo>
                    <a:lnTo>
                      <a:pt x="1702" y="274"/>
                    </a:lnTo>
                    <a:cubicBezTo>
                      <a:pt x="1702" y="244"/>
                      <a:pt x="1733" y="214"/>
                      <a:pt x="1733" y="214"/>
                    </a:cubicBezTo>
                    <a:cubicBezTo>
                      <a:pt x="1763" y="183"/>
                      <a:pt x="1763" y="153"/>
                      <a:pt x="1763" y="122"/>
                    </a:cubicBezTo>
                    <a:lnTo>
                      <a:pt x="1763" y="122"/>
                    </a:lnTo>
                    <a:cubicBezTo>
                      <a:pt x="1763" y="122"/>
                      <a:pt x="1763" y="123"/>
                      <a:pt x="1733" y="153"/>
                    </a:cubicBezTo>
                    <a:cubicBezTo>
                      <a:pt x="1733" y="183"/>
                      <a:pt x="1733" y="183"/>
                      <a:pt x="1733" y="183"/>
                    </a:cubicBezTo>
                    <a:cubicBezTo>
                      <a:pt x="1702" y="183"/>
                      <a:pt x="1702" y="183"/>
                      <a:pt x="1702" y="214"/>
                    </a:cubicBezTo>
                    <a:cubicBezTo>
                      <a:pt x="1672" y="244"/>
                      <a:pt x="1672" y="244"/>
                      <a:pt x="1672" y="244"/>
                    </a:cubicBezTo>
                    <a:cubicBezTo>
                      <a:pt x="1672" y="183"/>
                      <a:pt x="1672" y="183"/>
                      <a:pt x="1672" y="183"/>
                    </a:cubicBezTo>
                    <a:lnTo>
                      <a:pt x="1672" y="153"/>
                    </a:lnTo>
                    <a:cubicBezTo>
                      <a:pt x="1702" y="122"/>
                      <a:pt x="1702" y="92"/>
                      <a:pt x="1702" y="92"/>
                    </a:cubicBezTo>
                    <a:lnTo>
                      <a:pt x="1702" y="92"/>
                    </a:lnTo>
                    <a:cubicBezTo>
                      <a:pt x="1702" y="92"/>
                      <a:pt x="1672" y="122"/>
                      <a:pt x="1672" y="122"/>
                    </a:cubicBezTo>
                    <a:cubicBezTo>
                      <a:pt x="1672" y="127"/>
                      <a:pt x="1669" y="129"/>
                      <a:pt x="1663" y="129"/>
                    </a:cubicBezTo>
                    <a:cubicBezTo>
                      <a:pt x="1631" y="129"/>
                      <a:pt x="1516" y="62"/>
                      <a:pt x="1489" y="62"/>
                    </a:cubicBezTo>
                    <a:cubicBezTo>
                      <a:pt x="1489" y="46"/>
                      <a:pt x="1482" y="39"/>
                      <a:pt x="1474" y="39"/>
                    </a:cubicBezTo>
                    <a:cubicBezTo>
                      <a:pt x="1467" y="39"/>
                      <a:pt x="1459" y="46"/>
                      <a:pt x="1459" y="62"/>
                    </a:cubicBezTo>
                    <a:cubicBezTo>
                      <a:pt x="1459" y="72"/>
                      <a:pt x="1456" y="75"/>
                      <a:pt x="1450" y="75"/>
                    </a:cubicBezTo>
                    <a:cubicBezTo>
                      <a:pt x="1439" y="75"/>
                      <a:pt x="1419" y="62"/>
                      <a:pt x="1398" y="62"/>
                    </a:cubicBezTo>
                    <a:cubicBezTo>
                      <a:pt x="1338" y="62"/>
                      <a:pt x="1307" y="62"/>
                      <a:pt x="1307" y="92"/>
                    </a:cubicBezTo>
                    <a:lnTo>
                      <a:pt x="1277" y="92"/>
                    </a:lnTo>
                    <a:cubicBezTo>
                      <a:pt x="1277" y="86"/>
                      <a:pt x="1275" y="83"/>
                      <a:pt x="1274" y="83"/>
                    </a:cubicBezTo>
                    <a:cubicBezTo>
                      <a:pt x="1266" y="83"/>
                      <a:pt x="1246" y="122"/>
                      <a:pt x="1246" y="122"/>
                    </a:cubicBezTo>
                    <a:cubicBezTo>
                      <a:pt x="1246" y="62"/>
                      <a:pt x="1246" y="31"/>
                      <a:pt x="1246" y="31"/>
                    </a:cubicBezTo>
                    <a:cubicBezTo>
                      <a:pt x="1216" y="31"/>
                      <a:pt x="1216" y="62"/>
                      <a:pt x="1216" y="92"/>
                    </a:cubicBezTo>
                    <a:cubicBezTo>
                      <a:pt x="1216" y="81"/>
                      <a:pt x="1216" y="71"/>
                      <a:pt x="1216" y="62"/>
                    </a:cubicBezTo>
                    <a:cubicBezTo>
                      <a:pt x="1186" y="62"/>
                      <a:pt x="1186" y="62"/>
                      <a:pt x="1186" y="1"/>
                    </a:cubicBezTo>
                    <a:close/>
                    <a:moveTo>
                      <a:pt x="1246" y="2432"/>
                    </a:moveTo>
                    <a:cubicBezTo>
                      <a:pt x="1246" y="2432"/>
                      <a:pt x="1216" y="2463"/>
                      <a:pt x="1216" y="2493"/>
                    </a:cubicBezTo>
                    <a:cubicBezTo>
                      <a:pt x="1216" y="2506"/>
                      <a:pt x="1216" y="2513"/>
                      <a:pt x="1218" y="2513"/>
                    </a:cubicBezTo>
                    <a:cubicBezTo>
                      <a:pt x="1221" y="2513"/>
                      <a:pt x="1229" y="2498"/>
                      <a:pt x="1246" y="2463"/>
                    </a:cubicBezTo>
                    <a:cubicBezTo>
                      <a:pt x="1246" y="2432"/>
                      <a:pt x="1246" y="2432"/>
                      <a:pt x="1246" y="24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5"/>
              <p:cNvSpPr/>
              <p:nvPr/>
            </p:nvSpPr>
            <p:spPr>
              <a:xfrm>
                <a:off x="8351725" y="3197900"/>
                <a:ext cx="62350" cy="62825"/>
              </a:xfrm>
              <a:custGeom>
                <a:avLst/>
                <a:gdLst/>
                <a:ahLst/>
                <a:cxnLst/>
                <a:rect l="l" t="t" r="r" b="b"/>
                <a:pathLst>
                  <a:path w="2494" h="2513" extrusionOk="0">
                    <a:moveTo>
                      <a:pt x="1247" y="122"/>
                    </a:moveTo>
                    <a:cubicBezTo>
                      <a:pt x="1247" y="137"/>
                      <a:pt x="1239" y="145"/>
                      <a:pt x="1236" y="145"/>
                    </a:cubicBezTo>
                    <a:cubicBezTo>
                      <a:pt x="1232" y="145"/>
                      <a:pt x="1232" y="137"/>
                      <a:pt x="1247" y="122"/>
                    </a:cubicBezTo>
                    <a:close/>
                    <a:moveTo>
                      <a:pt x="1399" y="122"/>
                    </a:moveTo>
                    <a:lnTo>
                      <a:pt x="1399" y="152"/>
                    </a:lnTo>
                    <a:cubicBezTo>
                      <a:pt x="1378" y="173"/>
                      <a:pt x="1372" y="209"/>
                      <a:pt x="1370" y="209"/>
                    </a:cubicBezTo>
                    <a:cubicBezTo>
                      <a:pt x="1369" y="209"/>
                      <a:pt x="1369" y="201"/>
                      <a:pt x="1369" y="183"/>
                    </a:cubicBezTo>
                    <a:cubicBezTo>
                      <a:pt x="1369" y="183"/>
                      <a:pt x="1369" y="152"/>
                      <a:pt x="1399" y="122"/>
                    </a:cubicBezTo>
                    <a:close/>
                    <a:moveTo>
                      <a:pt x="1853" y="163"/>
                    </a:moveTo>
                    <a:cubicBezTo>
                      <a:pt x="1850" y="163"/>
                      <a:pt x="1842" y="177"/>
                      <a:pt x="1825" y="213"/>
                    </a:cubicBezTo>
                    <a:cubicBezTo>
                      <a:pt x="1832" y="205"/>
                      <a:pt x="1842" y="195"/>
                      <a:pt x="1855" y="183"/>
                    </a:cubicBezTo>
                    <a:cubicBezTo>
                      <a:pt x="1855" y="170"/>
                      <a:pt x="1855" y="163"/>
                      <a:pt x="1853" y="163"/>
                    </a:cubicBezTo>
                    <a:close/>
                    <a:moveTo>
                      <a:pt x="1794" y="304"/>
                    </a:moveTo>
                    <a:cubicBezTo>
                      <a:pt x="1794" y="335"/>
                      <a:pt x="1794" y="335"/>
                      <a:pt x="1764" y="335"/>
                    </a:cubicBezTo>
                    <a:cubicBezTo>
                      <a:pt x="1794" y="304"/>
                      <a:pt x="1794" y="304"/>
                      <a:pt x="1794" y="304"/>
                    </a:cubicBezTo>
                    <a:close/>
                    <a:moveTo>
                      <a:pt x="1369" y="335"/>
                    </a:moveTo>
                    <a:lnTo>
                      <a:pt x="1340" y="363"/>
                    </a:lnTo>
                    <a:lnTo>
                      <a:pt x="1340" y="363"/>
                    </a:lnTo>
                    <a:cubicBezTo>
                      <a:pt x="1342" y="347"/>
                      <a:pt x="1349" y="335"/>
                      <a:pt x="1369" y="335"/>
                    </a:cubicBezTo>
                    <a:close/>
                    <a:moveTo>
                      <a:pt x="1125" y="426"/>
                    </a:moveTo>
                    <a:cubicBezTo>
                      <a:pt x="1125" y="443"/>
                      <a:pt x="1125" y="456"/>
                      <a:pt x="1125" y="456"/>
                    </a:cubicBezTo>
                    <a:cubicBezTo>
                      <a:pt x="1136" y="466"/>
                      <a:pt x="1142" y="473"/>
                      <a:pt x="1145" y="473"/>
                    </a:cubicBezTo>
                    <a:cubicBezTo>
                      <a:pt x="1148" y="473"/>
                      <a:pt x="1142" y="460"/>
                      <a:pt x="1125" y="426"/>
                    </a:cubicBezTo>
                    <a:close/>
                    <a:moveTo>
                      <a:pt x="988" y="473"/>
                    </a:moveTo>
                    <a:cubicBezTo>
                      <a:pt x="998" y="488"/>
                      <a:pt x="1002" y="499"/>
                      <a:pt x="1003" y="499"/>
                    </a:cubicBezTo>
                    <a:cubicBezTo>
                      <a:pt x="1004" y="499"/>
                      <a:pt x="1004" y="495"/>
                      <a:pt x="1004" y="487"/>
                    </a:cubicBezTo>
                    <a:cubicBezTo>
                      <a:pt x="998" y="481"/>
                      <a:pt x="993" y="477"/>
                      <a:pt x="988" y="473"/>
                    </a:cubicBezTo>
                    <a:close/>
                    <a:moveTo>
                      <a:pt x="1561" y="506"/>
                    </a:moveTo>
                    <a:cubicBezTo>
                      <a:pt x="1555" y="511"/>
                      <a:pt x="1550" y="514"/>
                      <a:pt x="1546" y="517"/>
                    </a:cubicBezTo>
                    <a:lnTo>
                      <a:pt x="1546" y="517"/>
                    </a:lnTo>
                    <a:cubicBezTo>
                      <a:pt x="1548" y="517"/>
                      <a:pt x="1549" y="517"/>
                      <a:pt x="1551" y="517"/>
                    </a:cubicBezTo>
                    <a:cubicBezTo>
                      <a:pt x="1555" y="513"/>
                      <a:pt x="1558" y="509"/>
                      <a:pt x="1561" y="506"/>
                    </a:cubicBezTo>
                    <a:close/>
                    <a:moveTo>
                      <a:pt x="1546" y="517"/>
                    </a:moveTo>
                    <a:cubicBezTo>
                      <a:pt x="1534" y="518"/>
                      <a:pt x="1529" y="525"/>
                      <a:pt x="1532" y="525"/>
                    </a:cubicBezTo>
                    <a:cubicBezTo>
                      <a:pt x="1534" y="525"/>
                      <a:pt x="1539" y="523"/>
                      <a:pt x="1546" y="517"/>
                    </a:cubicBezTo>
                    <a:close/>
                    <a:moveTo>
                      <a:pt x="1654" y="525"/>
                    </a:moveTo>
                    <a:lnTo>
                      <a:pt x="1654" y="525"/>
                    </a:lnTo>
                    <a:cubicBezTo>
                      <a:pt x="1657" y="525"/>
                      <a:pt x="1657" y="532"/>
                      <a:pt x="1642" y="547"/>
                    </a:cubicBezTo>
                    <a:cubicBezTo>
                      <a:pt x="1642" y="532"/>
                      <a:pt x="1650" y="525"/>
                      <a:pt x="1654" y="525"/>
                    </a:cubicBezTo>
                    <a:close/>
                    <a:moveTo>
                      <a:pt x="1703" y="517"/>
                    </a:moveTo>
                    <a:lnTo>
                      <a:pt x="1703" y="547"/>
                    </a:lnTo>
                    <a:lnTo>
                      <a:pt x="1673" y="547"/>
                    </a:lnTo>
                    <a:cubicBezTo>
                      <a:pt x="1673" y="517"/>
                      <a:pt x="1703" y="517"/>
                      <a:pt x="1703" y="517"/>
                    </a:cubicBezTo>
                    <a:close/>
                    <a:moveTo>
                      <a:pt x="1794" y="517"/>
                    </a:moveTo>
                    <a:lnTo>
                      <a:pt x="1764" y="547"/>
                    </a:lnTo>
                    <a:cubicBezTo>
                      <a:pt x="1764" y="547"/>
                      <a:pt x="1764" y="517"/>
                      <a:pt x="1794" y="517"/>
                    </a:cubicBezTo>
                    <a:close/>
                    <a:moveTo>
                      <a:pt x="609" y="578"/>
                    </a:moveTo>
                    <a:cubicBezTo>
                      <a:pt x="639" y="608"/>
                      <a:pt x="670" y="608"/>
                      <a:pt x="670" y="608"/>
                    </a:cubicBezTo>
                    <a:cubicBezTo>
                      <a:pt x="695" y="621"/>
                      <a:pt x="699" y="628"/>
                      <a:pt x="691" y="628"/>
                    </a:cubicBezTo>
                    <a:cubicBezTo>
                      <a:pt x="680" y="628"/>
                      <a:pt x="644" y="613"/>
                      <a:pt x="609" y="578"/>
                    </a:cubicBezTo>
                    <a:close/>
                    <a:moveTo>
                      <a:pt x="457" y="669"/>
                    </a:moveTo>
                    <a:cubicBezTo>
                      <a:pt x="448" y="669"/>
                      <a:pt x="449" y="669"/>
                      <a:pt x="456" y="670"/>
                    </a:cubicBezTo>
                    <a:lnTo>
                      <a:pt x="456" y="670"/>
                    </a:lnTo>
                    <a:lnTo>
                      <a:pt x="457" y="669"/>
                    </a:lnTo>
                    <a:close/>
                    <a:moveTo>
                      <a:pt x="1946" y="748"/>
                    </a:moveTo>
                    <a:cubicBezTo>
                      <a:pt x="1942" y="748"/>
                      <a:pt x="1932" y="752"/>
                      <a:pt x="1916" y="760"/>
                    </a:cubicBezTo>
                    <a:lnTo>
                      <a:pt x="1943" y="760"/>
                    </a:lnTo>
                    <a:cubicBezTo>
                      <a:pt x="1949" y="752"/>
                      <a:pt x="1951" y="748"/>
                      <a:pt x="1946" y="748"/>
                    </a:cubicBezTo>
                    <a:close/>
                    <a:moveTo>
                      <a:pt x="730" y="760"/>
                    </a:moveTo>
                    <a:lnTo>
                      <a:pt x="701" y="789"/>
                    </a:lnTo>
                    <a:lnTo>
                      <a:pt x="701" y="789"/>
                    </a:lnTo>
                    <a:cubicBezTo>
                      <a:pt x="718" y="786"/>
                      <a:pt x="730" y="779"/>
                      <a:pt x="730" y="760"/>
                    </a:cubicBezTo>
                    <a:close/>
                    <a:moveTo>
                      <a:pt x="569" y="777"/>
                    </a:moveTo>
                    <a:cubicBezTo>
                      <a:pt x="578" y="777"/>
                      <a:pt x="578" y="790"/>
                      <a:pt x="578" y="790"/>
                    </a:cubicBezTo>
                    <a:lnTo>
                      <a:pt x="548" y="790"/>
                    </a:lnTo>
                    <a:cubicBezTo>
                      <a:pt x="558" y="780"/>
                      <a:pt x="565" y="777"/>
                      <a:pt x="569" y="777"/>
                    </a:cubicBezTo>
                    <a:close/>
                    <a:moveTo>
                      <a:pt x="1" y="821"/>
                    </a:moveTo>
                    <a:cubicBezTo>
                      <a:pt x="1" y="836"/>
                      <a:pt x="8" y="844"/>
                      <a:pt x="20" y="844"/>
                    </a:cubicBezTo>
                    <a:cubicBezTo>
                      <a:pt x="31" y="844"/>
                      <a:pt x="46" y="836"/>
                      <a:pt x="62" y="821"/>
                    </a:cubicBezTo>
                    <a:close/>
                    <a:moveTo>
                      <a:pt x="2220" y="829"/>
                    </a:moveTo>
                    <a:lnTo>
                      <a:pt x="2220" y="829"/>
                    </a:lnTo>
                    <a:cubicBezTo>
                      <a:pt x="2202" y="838"/>
                      <a:pt x="2189" y="851"/>
                      <a:pt x="2189" y="851"/>
                    </a:cubicBezTo>
                    <a:lnTo>
                      <a:pt x="2189" y="851"/>
                    </a:lnTo>
                    <a:cubicBezTo>
                      <a:pt x="2200" y="841"/>
                      <a:pt x="2210" y="834"/>
                      <a:pt x="2220" y="829"/>
                    </a:cubicBezTo>
                    <a:close/>
                    <a:moveTo>
                      <a:pt x="761" y="821"/>
                    </a:moveTo>
                    <a:lnTo>
                      <a:pt x="700" y="851"/>
                    </a:lnTo>
                    <a:cubicBezTo>
                      <a:pt x="700" y="851"/>
                      <a:pt x="730" y="851"/>
                      <a:pt x="761" y="821"/>
                    </a:cubicBezTo>
                    <a:lnTo>
                      <a:pt x="761" y="821"/>
                    </a:lnTo>
                    <a:lnTo>
                      <a:pt x="761" y="821"/>
                    </a:lnTo>
                    <a:close/>
                    <a:moveTo>
                      <a:pt x="578" y="851"/>
                    </a:moveTo>
                    <a:cubicBezTo>
                      <a:pt x="578" y="851"/>
                      <a:pt x="578" y="851"/>
                      <a:pt x="548" y="882"/>
                    </a:cubicBezTo>
                    <a:lnTo>
                      <a:pt x="548" y="859"/>
                    </a:lnTo>
                    <a:lnTo>
                      <a:pt x="548" y="859"/>
                    </a:lnTo>
                    <a:cubicBezTo>
                      <a:pt x="540" y="863"/>
                      <a:pt x="529" y="871"/>
                      <a:pt x="518" y="882"/>
                    </a:cubicBezTo>
                    <a:lnTo>
                      <a:pt x="457" y="882"/>
                    </a:lnTo>
                    <a:cubicBezTo>
                      <a:pt x="457" y="882"/>
                      <a:pt x="487" y="851"/>
                      <a:pt x="518" y="851"/>
                    </a:cubicBezTo>
                    <a:lnTo>
                      <a:pt x="548" y="851"/>
                    </a:lnTo>
                    <a:lnTo>
                      <a:pt x="548" y="859"/>
                    </a:lnTo>
                    <a:lnTo>
                      <a:pt x="548" y="859"/>
                    </a:lnTo>
                    <a:cubicBezTo>
                      <a:pt x="562" y="851"/>
                      <a:pt x="567" y="851"/>
                      <a:pt x="548" y="851"/>
                    </a:cubicBezTo>
                    <a:close/>
                    <a:moveTo>
                      <a:pt x="833" y="983"/>
                    </a:moveTo>
                    <a:cubicBezTo>
                      <a:pt x="831" y="983"/>
                      <a:pt x="816" y="991"/>
                      <a:pt x="791" y="1003"/>
                    </a:cubicBezTo>
                    <a:cubicBezTo>
                      <a:pt x="791" y="1003"/>
                      <a:pt x="781" y="1013"/>
                      <a:pt x="778" y="1022"/>
                    </a:cubicBezTo>
                    <a:lnTo>
                      <a:pt x="778" y="1022"/>
                    </a:lnTo>
                    <a:cubicBezTo>
                      <a:pt x="819" y="995"/>
                      <a:pt x="836" y="983"/>
                      <a:pt x="833" y="983"/>
                    </a:cubicBezTo>
                    <a:close/>
                    <a:moveTo>
                      <a:pt x="811" y="1020"/>
                    </a:moveTo>
                    <a:cubicBezTo>
                      <a:pt x="808" y="1020"/>
                      <a:pt x="801" y="1024"/>
                      <a:pt x="791" y="1034"/>
                    </a:cubicBezTo>
                    <a:cubicBezTo>
                      <a:pt x="811" y="1034"/>
                      <a:pt x="818" y="1020"/>
                      <a:pt x="811" y="1020"/>
                    </a:cubicBezTo>
                    <a:close/>
                    <a:moveTo>
                      <a:pt x="913" y="1186"/>
                    </a:moveTo>
                    <a:cubicBezTo>
                      <a:pt x="912" y="1186"/>
                      <a:pt x="911" y="1187"/>
                      <a:pt x="911" y="1188"/>
                    </a:cubicBezTo>
                    <a:lnTo>
                      <a:pt x="911" y="1188"/>
                    </a:lnTo>
                    <a:cubicBezTo>
                      <a:pt x="922" y="1186"/>
                      <a:pt x="925" y="1186"/>
                      <a:pt x="913" y="1186"/>
                    </a:cubicBezTo>
                    <a:close/>
                    <a:moveTo>
                      <a:pt x="976" y="1196"/>
                    </a:moveTo>
                    <a:cubicBezTo>
                      <a:pt x="975" y="1196"/>
                      <a:pt x="966" y="1201"/>
                      <a:pt x="952" y="1211"/>
                    </a:cubicBezTo>
                    <a:lnTo>
                      <a:pt x="952" y="1211"/>
                    </a:lnTo>
                    <a:cubicBezTo>
                      <a:pt x="971" y="1202"/>
                      <a:pt x="978" y="1196"/>
                      <a:pt x="976" y="1196"/>
                    </a:cubicBezTo>
                    <a:close/>
                    <a:moveTo>
                      <a:pt x="943" y="1186"/>
                    </a:moveTo>
                    <a:cubicBezTo>
                      <a:pt x="932" y="1197"/>
                      <a:pt x="921" y="1204"/>
                      <a:pt x="911" y="1208"/>
                    </a:cubicBezTo>
                    <a:lnTo>
                      <a:pt x="911" y="1208"/>
                    </a:lnTo>
                    <a:cubicBezTo>
                      <a:pt x="910" y="1205"/>
                      <a:pt x="908" y="1203"/>
                      <a:pt x="904" y="1203"/>
                    </a:cubicBezTo>
                    <a:cubicBezTo>
                      <a:pt x="899" y="1203"/>
                      <a:pt x="892" y="1206"/>
                      <a:pt x="882" y="1216"/>
                    </a:cubicBezTo>
                    <a:cubicBezTo>
                      <a:pt x="882" y="1216"/>
                      <a:pt x="895" y="1216"/>
                      <a:pt x="911" y="1208"/>
                    </a:cubicBezTo>
                    <a:lnTo>
                      <a:pt x="911" y="1208"/>
                    </a:lnTo>
                    <a:cubicBezTo>
                      <a:pt x="913" y="1212"/>
                      <a:pt x="913" y="1216"/>
                      <a:pt x="913" y="1216"/>
                    </a:cubicBezTo>
                    <a:cubicBezTo>
                      <a:pt x="940" y="1189"/>
                      <a:pt x="943" y="1186"/>
                      <a:pt x="943" y="1186"/>
                    </a:cubicBezTo>
                    <a:close/>
                    <a:moveTo>
                      <a:pt x="952" y="1211"/>
                    </a:moveTo>
                    <a:cubicBezTo>
                      <a:pt x="949" y="1213"/>
                      <a:pt x="946" y="1214"/>
                      <a:pt x="943" y="1216"/>
                    </a:cubicBezTo>
                    <a:cubicBezTo>
                      <a:pt x="936" y="1223"/>
                      <a:pt x="930" y="1229"/>
                      <a:pt x="924" y="1236"/>
                    </a:cubicBezTo>
                    <a:lnTo>
                      <a:pt x="924" y="1236"/>
                    </a:lnTo>
                    <a:cubicBezTo>
                      <a:pt x="935" y="1226"/>
                      <a:pt x="944" y="1218"/>
                      <a:pt x="952" y="1211"/>
                    </a:cubicBezTo>
                    <a:close/>
                    <a:moveTo>
                      <a:pt x="600" y="1233"/>
                    </a:moveTo>
                    <a:cubicBezTo>
                      <a:pt x="605" y="1233"/>
                      <a:pt x="609" y="1236"/>
                      <a:pt x="609" y="1246"/>
                    </a:cubicBezTo>
                    <a:cubicBezTo>
                      <a:pt x="609" y="1246"/>
                      <a:pt x="578" y="1277"/>
                      <a:pt x="548" y="1277"/>
                    </a:cubicBezTo>
                    <a:cubicBezTo>
                      <a:pt x="548" y="1246"/>
                      <a:pt x="548" y="1246"/>
                      <a:pt x="548" y="1246"/>
                    </a:cubicBezTo>
                    <a:cubicBezTo>
                      <a:pt x="568" y="1246"/>
                      <a:pt x="589" y="1233"/>
                      <a:pt x="600" y="1233"/>
                    </a:cubicBezTo>
                    <a:close/>
                    <a:moveTo>
                      <a:pt x="1894" y="1333"/>
                    </a:moveTo>
                    <a:cubicBezTo>
                      <a:pt x="1891" y="1333"/>
                      <a:pt x="1898" y="1350"/>
                      <a:pt x="1916" y="1368"/>
                    </a:cubicBezTo>
                    <a:cubicBezTo>
                      <a:pt x="1903" y="1342"/>
                      <a:pt x="1896" y="1333"/>
                      <a:pt x="1894" y="1333"/>
                    </a:cubicBezTo>
                    <a:close/>
                    <a:moveTo>
                      <a:pt x="1946" y="1390"/>
                    </a:moveTo>
                    <a:lnTo>
                      <a:pt x="1946" y="1390"/>
                    </a:lnTo>
                    <a:cubicBezTo>
                      <a:pt x="1964" y="1398"/>
                      <a:pt x="1977" y="1398"/>
                      <a:pt x="1977" y="1398"/>
                    </a:cubicBezTo>
                    <a:cubicBezTo>
                      <a:pt x="1966" y="1398"/>
                      <a:pt x="1955" y="1395"/>
                      <a:pt x="1946" y="1390"/>
                    </a:cubicBezTo>
                    <a:close/>
                    <a:moveTo>
                      <a:pt x="2167" y="1385"/>
                    </a:moveTo>
                    <a:cubicBezTo>
                      <a:pt x="2176" y="1385"/>
                      <a:pt x="2189" y="1398"/>
                      <a:pt x="2189" y="1398"/>
                    </a:cubicBezTo>
                    <a:cubicBezTo>
                      <a:pt x="2189" y="1411"/>
                      <a:pt x="2189" y="1418"/>
                      <a:pt x="2193" y="1422"/>
                    </a:cubicBezTo>
                    <a:lnTo>
                      <a:pt x="2193" y="1422"/>
                    </a:lnTo>
                    <a:cubicBezTo>
                      <a:pt x="2174" y="1413"/>
                      <a:pt x="2159" y="1398"/>
                      <a:pt x="2159" y="1398"/>
                    </a:cubicBezTo>
                    <a:cubicBezTo>
                      <a:pt x="2159" y="1388"/>
                      <a:pt x="2162" y="1385"/>
                      <a:pt x="2167" y="1385"/>
                    </a:cubicBezTo>
                    <a:close/>
                    <a:moveTo>
                      <a:pt x="873" y="1385"/>
                    </a:moveTo>
                    <a:cubicBezTo>
                      <a:pt x="882" y="1385"/>
                      <a:pt x="882" y="1398"/>
                      <a:pt x="882" y="1398"/>
                    </a:cubicBezTo>
                    <a:lnTo>
                      <a:pt x="852" y="1429"/>
                    </a:lnTo>
                    <a:lnTo>
                      <a:pt x="852" y="1398"/>
                    </a:lnTo>
                    <a:cubicBezTo>
                      <a:pt x="862" y="1388"/>
                      <a:pt x="869" y="1385"/>
                      <a:pt x="873" y="1385"/>
                    </a:cubicBezTo>
                    <a:close/>
                    <a:moveTo>
                      <a:pt x="1137" y="1436"/>
                    </a:moveTo>
                    <a:cubicBezTo>
                      <a:pt x="1133" y="1436"/>
                      <a:pt x="1125" y="1444"/>
                      <a:pt x="1125" y="1459"/>
                    </a:cubicBezTo>
                    <a:cubicBezTo>
                      <a:pt x="1141" y="1444"/>
                      <a:pt x="1141" y="1436"/>
                      <a:pt x="1137" y="1436"/>
                    </a:cubicBezTo>
                    <a:close/>
                    <a:moveTo>
                      <a:pt x="1186" y="1398"/>
                    </a:moveTo>
                    <a:lnTo>
                      <a:pt x="1186" y="1398"/>
                    </a:lnTo>
                    <a:cubicBezTo>
                      <a:pt x="1186" y="1399"/>
                      <a:pt x="1183" y="1402"/>
                      <a:pt x="1156" y="1429"/>
                    </a:cubicBezTo>
                    <a:cubicBezTo>
                      <a:pt x="1156" y="1459"/>
                      <a:pt x="1156" y="1459"/>
                      <a:pt x="1156" y="1459"/>
                    </a:cubicBezTo>
                    <a:cubicBezTo>
                      <a:pt x="1156" y="1459"/>
                      <a:pt x="1156" y="1429"/>
                      <a:pt x="1186" y="1398"/>
                    </a:cubicBezTo>
                    <a:close/>
                    <a:moveTo>
                      <a:pt x="1460" y="1459"/>
                    </a:moveTo>
                    <a:cubicBezTo>
                      <a:pt x="1460" y="1459"/>
                      <a:pt x="1460" y="1459"/>
                      <a:pt x="1460" y="1459"/>
                    </a:cubicBezTo>
                    <a:cubicBezTo>
                      <a:pt x="1460" y="1459"/>
                      <a:pt x="1460" y="1459"/>
                      <a:pt x="1460" y="1459"/>
                    </a:cubicBezTo>
                    <a:close/>
                    <a:moveTo>
                      <a:pt x="1460" y="1459"/>
                    </a:moveTo>
                    <a:cubicBezTo>
                      <a:pt x="1460" y="1459"/>
                      <a:pt x="1460" y="1459"/>
                      <a:pt x="1460" y="1459"/>
                    </a:cubicBezTo>
                    <a:cubicBezTo>
                      <a:pt x="1460" y="1459"/>
                      <a:pt x="1460" y="1459"/>
                      <a:pt x="1460" y="1459"/>
                    </a:cubicBezTo>
                    <a:close/>
                    <a:moveTo>
                      <a:pt x="2129" y="1429"/>
                    </a:moveTo>
                    <a:cubicBezTo>
                      <a:pt x="2159" y="1459"/>
                      <a:pt x="2189" y="1459"/>
                      <a:pt x="2189" y="1490"/>
                    </a:cubicBezTo>
                    <a:lnTo>
                      <a:pt x="2129" y="1459"/>
                    </a:lnTo>
                    <a:lnTo>
                      <a:pt x="2129" y="1429"/>
                    </a:lnTo>
                    <a:close/>
                    <a:moveTo>
                      <a:pt x="1490" y="1490"/>
                    </a:moveTo>
                    <a:cubicBezTo>
                      <a:pt x="1490" y="1490"/>
                      <a:pt x="1490" y="1490"/>
                      <a:pt x="1490" y="1490"/>
                    </a:cubicBezTo>
                    <a:cubicBezTo>
                      <a:pt x="1490" y="1490"/>
                      <a:pt x="1490" y="1490"/>
                      <a:pt x="1490" y="1490"/>
                    </a:cubicBezTo>
                    <a:close/>
                    <a:moveTo>
                      <a:pt x="871" y="1444"/>
                    </a:moveTo>
                    <a:lnTo>
                      <a:pt x="871" y="1444"/>
                    </a:lnTo>
                    <a:cubicBezTo>
                      <a:pt x="875" y="1444"/>
                      <a:pt x="867" y="1459"/>
                      <a:pt x="852" y="1490"/>
                    </a:cubicBezTo>
                    <a:cubicBezTo>
                      <a:pt x="822" y="1490"/>
                      <a:pt x="791" y="1520"/>
                      <a:pt x="761" y="1550"/>
                    </a:cubicBezTo>
                    <a:cubicBezTo>
                      <a:pt x="761" y="1550"/>
                      <a:pt x="761" y="1520"/>
                      <a:pt x="761" y="1520"/>
                    </a:cubicBezTo>
                    <a:cubicBezTo>
                      <a:pt x="761" y="1520"/>
                      <a:pt x="791" y="1520"/>
                      <a:pt x="822" y="1490"/>
                    </a:cubicBezTo>
                    <a:cubicBezTo>
                      <a:pt x="852" y="1459"/>
                      <a:pt x="867" y="1444"/>
                      <a:pt x="871" y="1444"/>
                    </a:cubicBezTo>
                    <a:close/>
                    <a:moveTo>
                      <a:pt x="1247" y="1520"/>
                    </a:moveTo>
                    <a:lnTo>
                      <a:pt x="1247" y="1520"/>
                    </a:lnTo>
                    <a:cubicBezTo>
                      <a:pt x="1247" y="1538"/>
                      <a:pt x="1237" y="1555"/>
                      <a:pt x="1234" y="1555"/>
                    </a:cubicBezTo>
                    <a:cubicBezTo>
                      <a:pt x="1232" y="1555"/>
                      <a:pt x="1234" y="1546"/>
                      <a:pt x="1247" y="1520"/>
                    </a:cubicBezTo>
                    <a:close/>
                    <a:moveTo>
                      <a:pt x="2007" y="1581"/>
                    </a:moveTo>
                    <a:cubicBezTo>
                      <a:pt x="2037" y="1581"/>
                      <a:pt x="2037" y="1581"/>
                      <a:pt x="2037" y="1611"/>
                    </a:cubicBezTo>
                    <a:cubicBezTo>
                      <a:pt x="2026" y="1600"/>
                      <a:pt x="2015" y="1589"/>
                      <a:pt x="2007" y="1581"/>
                    </a:cubicBezTo>
                    <a:close/>
                    <a:moveTo>
                      <a:pt x="1217" y="1611"/>
                    </a:moveTo>
                    <a:cubicBezTo>
                      <a:pt x="1217" y="1611"/>
                      <a:pt x="1217" y="1611"/>
                      <a:pt x="1217" y="1642"/>
                    </a:cubicBezTo>
                    <a:lnTo>
                      <a:pt x="1186" y="1642"/>
                    </a:lnTo>
                    <a:lnTo>
                      <a:pt x="1217" y="1611"/>
                    </a:lnTo>
                    <a:close/>
                    <a:moveTo>
                      <a:pt x="1396" y="1581"/>
                    </a:moveTo>
                    <a:cubicBezTo>
                      <a:pt x="1387" y="1602"/>
                      <a:pt x="1378" y="1623"/>
                      <a:pt x="1369" y="1642"/>
                    </a:cubicBezTo>
                    <a:cubicBezTo>
                      <a:pt x="1369" y="1611"/>
                      <a:pt x="1369" y="1611"/>
                      <a:pt x="1369" y="1611"/>
                    </a:cubicBezTo>
                    <a:cubicBezTo>
                      <a:pt x="1369" y="1587"/>
                      <a:pt x="1388" y="1582"/>
                      <a:pt x="1396" y="1581"/>
                    </a:cubicBezTo>
                    <a:close/>
                    <a:moveTo>
                      <a:pt x="974" y="1611"/>
                    </a:moveTo>
                    <a:cubicBezTo>
                      <a:pt x="974" y="1633"/>
                      <a:pt x="958" y="1654"/>
                      <a:pt x="949" y="1654"/>
                    </a:cubicBezTo>
                    <a:cubicBezTo>
                      <a:pt x="946" y="1654"/>
                      <a:pt x="943" y="1650"/>
                      <a:pt x="943" y="1642"/>
                    </a:cubicBezTo>
                    <a:cubicBezTo>
                      <a:pt x="943" y="1611"/>
                      <a:pt x="973" y="1611"/>
                      <a:pt x="974" y="1611"/>
                    </a:cubicBezTo>
                    <a:close/>
                    <a:moveTo>
                      <a:pt x="1170" y="1573"/>
                    </a:moveTo>
                    <a:cubicBezTo>
                      <a:pt x="1185" y="1573"/>
                      <a:pt x="1181" y="1622"/>
                      <a:pt x="1156" y="1672"/>
                    </a:cubicBezTo>
                    <a:lnTo>
                      <a:pt x="1125" y="1672"/>
                    </a:lnTo>
                    <a:cubicBezTo>
                      <a:pt x="1156" y="1642"/>
                      <a:pt x="1156" y="1581"/>
                      <a:pt x="1156" y="1581"/>
                    </a:cubicBezTo>
                    <a:cubicBezTo>
                      <a:pt x="1161" y="1575"/>
                      <a:pt x="1166" y="1573"/>
                      <a:pt x="1170" y="1573"/>
                    </a:cubicBezTo>
                    <a:close/>
                    <a:moveTo>
                      <a:pt x="1551" y="1733"/>
                    </a:moveTo>
                    <a:cubicBezTo>
                      <a:pt x="1551" y="1763"/>
                      <a:pt x="1551" y="1794"/>
                      <a:pt x="1551" y="1794"/>
                    </a:cubicBezTo>
                    <a:lnTo>
                      <a:pt x="1521" y="1763"/>
                    </a:lnTo>
                    <a:lnTo>
                      <a:pt x="1521" y="1733"/>
                    </a:lnTo>
                    <a:close/>
                    <a:moveTo>
                      <a:pt x="1921" y="1789"/>
                    </a:moveTo>
                    <a:cubicBezTo>
                      <a:pt x="1918" y="1791"/>
                      <a:pt x="1916" y="1794"/>
                      <a:pt x="1916" y="1794"/>
                    </a:cubicBezTo>
                    <a:cubicBezTo>
                      <a:pt x="1925" y="1802"/>
                      <a:pt x="1928" y="1806"/>
                      <a:pt x="1929" y="1806"/>
                    </a:cubicBezTo>
                    <a:cubicBezTo>
                      <a:pt x="1930" y="1806"/>
                      <a:pt x="1926" y="1799"/>
                      <a:pt x="1921" y="1789"/>
                    </a:cubicBezTo>
                    <a:close/>
                    <a:moveTo>
                      <a:pt x="1034" y="1763"/>
                    </a:moveTo>
                    <a:lnTo>
                      <a:pt x="1034" y="1794"/>
                    </a:lnTo>
                    <a:cubicBezTo>
                      <a:pt x="1014" y="1794"/>
                      <a:pt x="1007" y="1807"/>
                      <a:pt x="1005" y="1807"/>
                    </a:cubicBezTo>
                    <a:cubicBezTo>
                      <a:pt x="1004" y="1807"/>
                      <a:pt x="1004" y="1804"/>
                      <a:pt x="1004" y="1794"/>
                    </a:cubicBezTo>
                    <a:cubicBezTo>
                      <a:pt x="1004" y="1794"/>
                      <a:pt x="1034" y="1763"/>
                      <a:pt x="1034" y="1763"/>
                    </a:cubicBezTo>
                    <a:close/>
                    <a:moveTo>
                      <a:pt x="1268" y="1750"/>
                    </a:moveTo>
                    <a:cubicBezTo>
                      <a:pt x="1277" y="1750"/>
                      <a:pt x="1277" y="1763"/>
                      <a:pt x="1277" y="1763"/>
                    </a:cubicBezTo>
                    <a:cubicBezTo>
                      <a:pt x="1277" y="1763"/>
                      <a:pt x="1277" y="1763"/>
                      <a:pt x="1277" y="1794"/>
                    </a:cubicBezTo>
                    <a:cubicBezTo>
                      <a:pt x="1277" y="1794"/>
                      <a:pt x="1277" y="1824"/>
                      <a:pt x="1277" y="1824"/>
                    </a:cubicBezTo>
                    <a:cubicBezTo>
                      <a:pt x="1247" y="1824"/>
                      <a:pt x="1247" y="1763"/>
                      <a:pt x="1247" y="1763"/>
                    </a:cubicBezTo>
                    <a:cubicBezTo>
                      <a:pt x="1257" y="1753"/>
                      <a:pt x="1264" y="1750"/>
                      <a:pt x="1268" y="1750"/>
                    </a:cubicBezTo>
                    <a:close/>
                    <a:moveTo>
                      <a:pt x="1399" y="1763"/>
                    </a:moveTo>
                    <a:cubicBezTo>
                      <a:pt x="1399" y="1763"/>
                      <a:pt x="1399" y="1824"/>
                      <a:pt x="1399" y="1824"/>
                    </a:cubicBezTo>
                    <a:cubicBezTo>
                      <a:pt x="1399" y="1834"/>
                      <a:pt x="1399" y="1837"/>
                      <a:pt x="1398" y="1837"/>
                    </a:cubicBezTo>
                    <a:cubicBezTo>
                      <a:pt x="1396" y="1837"/>
                      <a:pt x="1389" y="1824"/>
                      <a:pt x="1369" y="1824"/>
                    </a:cubicBezTo>
                    <a:cubicBezTo>
                      <a:pt x="1369" y="1763"/>
                      <a:pt x="1369" y="1763"/>
                      <a:pt x="1399" y="1763"/>
                    </a:cubicBezTo>
                    <a:close/>
                    <a:moveTo>
                      <a:pt x="1186" y="0"/>
                    </a:moveTo>
                    <a:lnTo>
                      <a:pt x="1156" y="31"/>
                    </a:lnTo>
                    <a:cubicBezTo>
                      <a:pt x="1156" y="41"/>
                      <a:pt x="1156" y="52"/>
                      <a:pt x="1156" y="61"/>
                    </a:cubicBezTo>
                    <a:cubicBezTo>
                      <a:pt x="1141" y="31"/>
                      <a:pt x="1133" y="15"/>
                      <a:pt x="1129" y="15"/>
                    </a:cubicBezTo>
                    <a:cubicBezTo>
                      <a:pt x="1125" y="15"/>
                      <a:pt x="1125" y="31"/>
                      <a:pt x="1125" y="61"/>
                    </a:cubicBezTo>
                    <a:cubicBezTo>
                      <a:pt x="1095" y="31"/>
                      <a:pt x="1095" y="31"/>
                      <a:pt x="1095" y="31"/>
                    </a:cubicBezTo>
                    <a:cubicBezTo>
                      <a:pt x="1065" y="61"/>
                      <a:pt x="1034" y="91"/>
                      <a:pt x="974" y="91"/>
                    </a:cubicBezTo>
                    <a:cubicBezTo>
                      <a:pt x="943" y="91"/>
                      <a:pt x="882" y="122"/>
                      <a:pt x="913" y="152"/>
                    </a:cubicBezTo>
                    <a:cubicBezTo>
                      <a:pt x="913" y="152"/>
                      <a:pt x="913" y="152"/>
                      <a:pt x="882" y="122"/>
                    </a:cubicBezTo>
                    <a:cubicBezTo>
                      <a:pt x="870" y="109"/>
                      <a:pt x="862" y="102"/>
                      <a:pt x="860" y="102"/>
                    </a:cubicBezTo>
                    <a:lnTo>
                      <a:pt x="860" y="102"/>
                    </a:lnTo>
                    <a:cubicBezTo>
                      <a:pt x="857" y="102"/>
                      <a:pt x="865" y="117"/>
                      <a:pt x="882" y="152"/>
                    </a:cubicBezTo>
                    <a:cubicBezTo>
                      <a:pt x="867" y="137"/>
                      <a:pt x="860" y="129"/>
                      <a:pt x="852" y="129"/>
                    </a:cubicBezTo>
                    <a:cubicBezTo>
                      <a:pt x="844" y="129"/>
                      <a:pt x="837" y="137"/>
                      <a:pt x="822" y="152"/>
                    </a:cubicBezTo>
                    <a:cubicBezTo>
                      <a:pt x="791" y="152"/>
                      <a:pt x="791" y="183"/>
                      <a:pt x="791" y="183"/>
                    </a:cubicBezTo>
                    <a:cubicBezTo>
                      <a:pt x="809" y="218"/>
                      <a:pt x="816" y="233"/>
                      <a:pt x="813" y="233"/>
                    </a:cubicBezTo>
                    <a:cubicBezTo>
                      <a:pt x="811" y="233"/>
                      <a:pt x="804" y="226"/>
                      <a:pt x="791" y="213"/>
                    </a:cubicBezTo>
                    <a:cubicBezTo>
                      <a:pt x="772" y="175"/>
                      <a:pt x="754" y="149"/>
                      <a:pt x="742" y="149"/>
                    </a:cubicBezTo>
                    <a:cubicBezTo>
                      <a:pt x="735" y="149"/>
                      <a:pt x="730" y="159"/>
                      <a:pt x="730" y="183"/>
                    </a:cubicBezTo>
                    <a:cubicBezTo>
                      <a:pt x="730" y="183"/>
                      <a:pt x="730" y="196"/>
                      <a:pt x="721" y="196"/>
                    </a:cubicBezTo>
                    <a:cubicBezTo>
                      <a:pt x="717" y="196"/>
                      <a:pt x="710" y="193"/>
                      <a:pt x="700" y="183"/>
                    </a:cubicBezTo>
                    <a:cubicBezTo>
                      <a:pt x="700" y="183"/>
                      <a:pt x="700" y="183"/>
                      <a:pt x="700" y="213"/>
                    </a:cubicBezTo>
                    <a:cubicBezTo>
                      <a:pt x="700" y="213"/>
                      <a:pt x="670" y="243"/>
                      <a:pt x="670" y="243"/>
                    </a:cubicBezTo>
                    <a:cubicBezTo>
                      <a:pt x="639" y="243"/>
                      <a:pt x="670" y="274"/>
                      <a:pt x="670" y="274"/>
                    </a:cubicBezTo>
                    <a:lnTo>
                      <a:pt x="670" y="304"/>
                    </a:lnTo>
                    <a:cubicBezTo>
                      <a:pt x="657" y="292"/>
                      <a:pt x="644" y="284"/>
                      <a:pt x="632" y="284"/>
                    </a:cubicBezTo>
                    <a:cubicBezTo>
                      <a:pt x="614" y="284"/>
                      <a:pt x="596" y="299"/>
                      <a:pt x="578" y="335"/>
                    </a:cubicBezTo>
                    <a:cubicBezTo>
                      <a:pt x="557" y="356"/>
                      <a:pt x="535" y="378"/>
                      <a:pt x="514" y="378"/>
                    </a:cubicBezTo>
                    <a:cubicBezTo>
                      <a:pt x="505" y="378"/>
                      <a:pt x="496" y="374"/>
                      <a:pt x="487" y="365"/>
                    </a:cubicBezTo>
                    <a:lnTo>
                      <a:pt x="487" y="365"/>
                    </a:lnTo>
                    <a:cubicBezTo>
                      <a:pt x="488" y="365"/>
                      <a:pt x="490" y="368"/>
                      <a:pt x="518" y="395"/>
                    </a:cubicBezTo>
                    <a:cubicBezTo>
                      <a:pt x="553" y="431"/>
                      <a:pt x="568" y="446"/>
                      <a:pt x="562" y="446"/>
                    </a:cubicBezTo>
                    <a:cubicBezTo>
                      <a:pt x="558" y="446"/>
                      <a:pt x="543" y="438"/>
                      <a:pt x="518" y="426"/>
                    </a:cubicBezTo>
                    <a:cubicBezTo>
                      <a:pt x="500" y="417"/>
                      <a:pt x="487" y="413"/>
                      <a:pt x="480" y="413"/>
                    </a:cubicBezTo>
                    <a:cubicBezTo>
                      <a:pt x="462" y="413"/>
                      <a:pt x="475" y="435"/>
                      <a:pt x="518" y="456"/>
                    </a:cubicBezTo>
                    <a:lnTo>
                      <a:pt x="487" y="456"/>
                    </a:lnTo>
                    <a:cubicBezTo>
                      <a:pt x="469" y="447"/>
                      <a:pt x="457" y="444"/>
                      <a:pt x="449" y="444"/>
                    </a:cubicBezTo>
                    <a:cubicBezTo>
                      <a:pt x="432" y="444"/>
                      <a:pt x="444" y="465"/>
                      <a:pt x="487" y="487"/>
                    </a:cubicBezTo>
                    <a:lnTo>
                      <a:pt x="457" y="487"/>
                    </a:lnTo>
                    <a:cubicBezTo>
                      <a:pt x="442" y="502"/>
                      <a:pt x="434" y="509"/>
                      <a:pt x="426" y="509"/>
                    </a:cubicBezTo>
                    <a:cubicBezTo>
                      <a:pt x="419" y="509"/>
                      <a:pt x="411" y="502"/>
                      <a:pt x="396" y="487"/>
                    </a:cubicBezTo>
                    <a:cubicBezTo>
                      <a:pt x="335" y="456"/>
                      <a:pt x="335" y="456"/>
                      <a:pt x="305" y="456"/>
                    </a:cubicBezTo>
                    <a:cubicBezTo>
                      <a:pt x="305" y="456"/>
                      <a:pt x="335" y="487"/>
                      <a:pt x="366" y="487"/>
                    </a:cubicBezTo>
                    <a:cubicBezTo>
                      <a:pt x="366" y="487"/>
                      <a:pt x="366" y="517"/>
                      <a:pt x="396" y="517"/>
                    </a:cubicBezTo>
                    <a:cubicBezTo>
                      <a:pt x="416" y="517"/>
                      <a:pt x="423" y="530"/>
                      <a:pt x="425" y="539"/>
                    </a:cubicBezTo>
                    <a:lnTo>
                      <a:pt x="425" y="539"/>
                    </a:lnTo>
                    <a:cubicBezTo>
                      <a:pt x="419" y="536"/>
                      <a:pt x="415" y="534"/>
                      <a:pt x="414" y="534"/>
                    </a:cubicBezTo>
                    <a:lnTo>
                      <a:pt x="414" y="534"/>
                    </a:lnTo>
                    <a:cubicBezTo>
                      <a:pt x="413" y="534"/>
                      <a:pt x="416" y="537"/>
                      <a:pt x="426" y="547"/>
                    </a:cubicBezTo>
                    <a:cubicBezTo>
                      <a:pt x="426" y="547"/>
                      <a:pt x="426" y="544"/>
                      <a:pt x="425" y="539"/>
                    </a:cubicBezTo>
                    <a:lnTo>
                      <a:pt x="425" y="539"/>
                    </a:lnTo>
                    <a:cubicBezTo>
                      <a:pt x="433" y="543"/>
                      <a:pt x="445" y="547"/>
                      <a:pt x="457" y="547"/>
                    </a:cubicBezTo>
                    <a:cubicBezTo>
                      <a:pt x="487" y="578"/>
                      <a:pt x="518" y="578"/>
                      <a:pt x="518" y="578"/>
                    </a:cubicBezTo>
                    <a:cubicBezTo>
                      <a:pt x="518" y="578"/>
                      <a:pt x="548" y="608"/>
                      <a:pt x="578" y="608"/>
                    </a:cubicBezTo>
                    <a:cubicBezTo>
                      <a:pt x="639" y="639"/>
                      <a:pt x="670" y="639"/>
                      <a:pt x="700" y="639"/>
                    </a:cubicBezTo>
                    <a:cubicBezTo>
                      <a:pt x="720" y="639"/>
                      <a:pt x="754" y="652"/>
                      <a:pt x="756" y="652"/>
                    </a:cubicBezTo>
                    <a:cubicBezTo>
                      <a:pt x="757" y="652"/>
                      <a:pt x="751" y="649"/>
                      <a:pt x="730" y="639"/>
                    </a:cubicBezTo>
                    <a:cubicBezTo>
                      <a:pt x="730" y="639"/>
                      <a:pt x="700" y="608"/>
                      <a:pt x="700" y="608"/>
                    </a:cubicBezTo>
                    <a:lnTo>
                      <a:pt x="730" y="608"/>
                    </a:lnTo>
                    <a:cubicBezTo>
                      <a:pt x="740" y="618"/>
                      <a:pt x="747" y="622"/>
                      <a:pt x="752" y="622"/>
                    </a:cubicBezTo>
                    <a:cubicBezTo>
                      <a:pt x="761" y="622"/>
                      <a:pt x="761" y="608"/>
                      <a:pt x="761" y="608"/>
                    </a:cubicBezTo>
                    <a:cubicBezTo>
                      <a:pt x="776" y="593"/>
                      <a:pt x="784" y="585"/>
                      <a:pt x="791" y="585"/>
                    </a:cubicBezTo>
                    <a:cubicBezTo>
                      <a:pt x="799" y="585"/>
                      <a:pt x="806" y="593"/>
                      <a:pt x="822" y="608"/>
                    </a:cubicBezTo>
                    <a:lnTo>
                      <a:pt x="852" y="608"/>
                    </a:lnTo>
                    <a:cubicBezTo>
                      <a:pt x="822" y="578"/>
                      <a:pt x="852" y="578"/>
                      <a:pt x="852" y="547"/>
                    </a:cubicBezTo>
                    <a:cubicBezTo>
                      <a:pt x="882" y="547"/>
                      <a:pt x="913" y="517"/>
                      <a:pt x="882" y="487"/>
                    </a:cubicBezTo>
                    <a:lnTo>
                      <a:pt x="882" y="487"/>
                    </a:lnTo>
                    <a:cubicBezTo>
                      <a:pt x="913" y="517"/>
                      <a:pt x="913" y="517"/>
                      <a:pt x="913" y="517"/>
                    </a:cubicBezTo>
                    <a:cubicBezTo>
                      <a:pt x="913" y="487"/>
                      <a:pt x="913" y="487"/>
                      <a:pt x="913" y="487"/>
                    </a:cubicBezTo>
                    <a:cubicBezTo>
                      <a:pt x="943" y="517"/>
                      <a:pt x="943" y="517"/>
                      <a:pt x="943" y="517"/>
                    </a:cubicBezTo>
                    <a:cubicBezTo>
                      <a:pt x="943" y="487"/>
                      <a:pt x="943" y="487"/>
                      <a:pt x="943" y="456"/>
                    </a:cubicBezTo>
                    <a:cubicBezTo>
                      <a:pt x="943" y="456"/>
                      <a:pt x="964" y="456"/>
                      <a:pt x="988" y="473"/>
                    </a:cubicBezTo>
                    <a:lnTo>
                      <a:pt x="988" y="473"/>
                    </a:lnTo>
                    <a:cubicBezTo>
                      <a:pt x="984" y="468"/>
                      <a:pt x="979" y="462"/>
                      <a:pt x="974" y="456"/>
                    </a:cubicBezTo>
                    <a:cubicBezTo>
                      <a:pt x="974" y="426"/>
                      <a:pt x="974" y="395"/>
                      <a:pt x="974" y="395"/>
                    </a:cubicBezTo>
                    <a:lnTo>
                      <a:pt x="1004" y="456"/>
                    </a:lnTo>
                    <a:cubicBezTo>
                      <a:pt x="1004" y="487"/>
                      <a:pt x="1004" y="487"/>
                      <a:pt x="1004" y="487"/>
                    </a:cubicBezTo>
                    <a:cubicBezTo>
                      <a:pt x="1004" y="487"/>
                      <a:pt x="1034" y="456"/>
                      <a:pt x="1034" y="456"/>
                    </a:cubicBezTo>
                    <a:cubicBezTo>
                      <a:pt x="1004" y="426"/>
                      <a:pt x="1034" y="426"/>
                      <a:pt x="1065" y="426"/>
                    </a:cubicBezTo>
                    <a:cubicBezTo>
                      <a:pt x="1095" y="426"/>
                      <a:pt x="1095" y="426"/>
                      <a:pt x="1095" y="395"/>
                    </a:cubicBezTo>
                    <a:cubicBezTo>
                      <a:pt x="1095" y="383"/>
                      <a:pt x="1095" y="373"/>
                      <a:pt x="1095" y="365"/>
                    </a:cubicBezTo>
                    <a:cubicBezTo>
                      <a:pt x="1108" y="390"/>
                      <a:pt x="1118" y="410"/>
                      <a:pt x="1125" y="426"/>
                    </a:cubicBezTo>
                    <a:lnTo>
                      <a:pt x="1125" y="426"/>
                    </a:lnTo>
                    <a:cubicBezTo>
                      <a:pt x="1125" y="406"/>
                      <a:pt x="1125" y="381"/>
                      <a:pt x="1125" y="365"/>
                    </a:cubicBezTo>
                    <a:cubicBezTo>
                      <a:pt x="1137" y="398"/>
                      <a:pt x="1148" y="411"/>
                      <a:pt x="1158" y="411"/>
                    </a:cubicBezTo>
                    <a:cubicBezTo>
                      <a:pt x="1174" y="411"/>
                      <a:pt x="1186" y="373"/>
                      <a:pt x="1186" y="335"/>
                    </a:cubicBezTo>
                    <a:lnTo>
                      <a:pt x="1186" y="365"/>
                    </a:lnTo>
                    <a:cubicBezTo>
                      <a:pt x="1186" y="395"/>
                      <a:pt x="1186" y="395"/>
                      <a:pt x="1217" y="395"/>
                    </a:cubicBezTo>
                    <a:cubicBezTo>
                      <a:pt x="1217" y="372"/>
                      <a:pt x="1221" y="362"/>
                      <a:pt x="1227" y="362"/>
                    </a:cubicBezTo>
                    <a:cubicBezTo>
                      <a:pt x="1235" y="362"/>
                      <a:pt x="1247" y="388"/>
                      <a:pt x="1247" y="426"/>
                    </a:cubicBezTo>
                    <a:cubicBezTo>
                      <a:pt x="1247" y="456"/>
                      <a:pt x="1247" y="456"/>
                      <a:pt x="1247" y="456"/>
                    </a:cubicBezTo>
                    <a:cubicBezTo>
                      <a:pt x="1260" y="430"/>
                      <a:pt x="1267" y="421"/>
                      <a:pt x="1272" y="421"/>
                    </a:cubicBezTo>
                    <a:cubicBezTo>
                      <a:pt x="1277" y="421"/>
                      <a:pt x="1277" y="439"/>
                      <a:pt x="1277" y="456"/>
                    </a:cubicBezTo>
                    <a:cubicBezTo>
                      <a:pt x="1308" y="426"/>
                      <a:pt x="1308" y="426"/>
                      <a:pt x="1308" y="426"/>
                    </a:cubicBezTo>
                    <a:cubicBezTo>
                      <a:pt x="1338" y="426"/>
                      <a:pt x="1338" y="426"/>
                      <a:pt x="1338" y="395"/>
                    </a:cubicBezTo>
                    <a:cubicBezTo>
                      <a:pt x="1338" y="390"/>
                      <a:pt x="1338" y="385"/>
                      <a:pt x="1338" y="380"/>
                    </a:cubicBezTo>
                    <a:lnTo>
                      <a:pt x="1338" y="380"/>
                    </a:lnTo>
                    <a:cubicBezTo>
                      <a:pt x="1339" y="405"/>
                      <a:pt x="1343" y="426"/>
                      <a:pt x="1369" y="426"/>
                    </a:cubicBezTo>
                    <a:cubicBezTo>
                      <a:pt x="1399" y="426"/>
                      <a:pt x="1399" y="426"/>
                      <a:pt x="1399" y="456"/>
                    </a:cubicBezTo>
                    <a:lnTo>
                      <a:pt x="1399" y="426"/>
                    </a:lnTo>
                    <a:cubicBezTo>
                      <a:pt x="1399" y="447"/>
                      <a:pt x="1414" y="469"/>
                      <a:pt x="1423" y="469"/>
                    </a:cubicBezTo>
                    <a:cubicBezTo>
                      <a:pt x="1427" y="469"/>
                      <a:pt x="1429" y="465"/>
                      <a:pt x="1429" y="456"/>
                    </a:cubicBezTo>
                    <a:lnTo>
                      <a:pt x="1460" y="456"/>
                    </a:lnTo>
                    <a:cubicBezTo>
                      <a:pt x="1460" y="487"/>
                      <a:pt x="1460" y="487"/>
                      <a:pt x="1460" y="487"/>
                    </a:cubicBezTo>
                    <a:cubicBezTo>
                      <a:pt x="1490" y="487"/>
                      <a:pt x="1521" y="487"/>
                      <a:pt x="1490" y="517"/>
                    </a:cubicBezTo>
                    <a:cubicBezTo>
                      <a:pt x="1521" y="487"/>
                      <a:pt x="1521" y="487"/>
                      <a:pt x="1521" y="487"/>
                    </a:cubicBezTo>
                    <a:lnTo>
                      <a:pt x="1551" y="487"/>
                    </a:lnTo>
                    <a:cubicBezTo>
                      <a:pt x="1581" y="456"/>
                      <a:pt x="1581" y="456"/>
                      <a:pt x="1581" y="456"/>
                    </a:cubicBezTo>
                    <a:lnTo>
                      <a:pt x="1581" y="456"/>
                    </a:lnTo>
                    <a:cubicBezTo>
                      <a:pt x="1581" y="456"/>
                      <a:pt x="1581" y="479"/>
                      <a:pt x="1561" y="506"/>
                    </a:cubicBezTo>
                    <a:lnTo>
                      <a:pt x="1561" y="506"/>
                    </a:lnTo>
                    <a:cubicBezTo>
                      <a:pt x="1567" y="501"/>
                      <a:pt x="1574" y="494"/>
                      <a:pt x="1581" y="487"/>
                    </a:cubicBezTo>
                    <a:lnTo>
                      <a:pt x="1581" y="487"/>
                    </a:lnTo>
                    <a:cubicBezTo>
                      <a:pt x="1570" y="498"/>
                      <a:pt x="1559" y="509"/>
                      <a:pt x="1551" y="517"/>
                    </a:cubicBezTo>
                    <a:lnTo>
                      <a:pt x="1551" y="517"/>
                    </a:lnTo>
                    <a:cubicBezTo>
                      <a:pt x="1551" y="517"/>
                      <a:pt x="1581" y="517"/>
                      <a:pt x="1581" y="487"/>
                    </a:cubicBezTo>
                    <a:lnTo>
                      <a:pt x="1581" y="487"/>
                    </a:lnTo>
                    <a:cubicBezTo>
                      <a:pt x="1581" y="487"/>
                      <a:pt x="1581" y="487"/>
                      <a:pt x="1581" y="487"/>
                    </a:cubicBezTo>
                    <a:lnTo>
                      <a:pt x="1612" y="517"/>
                    </a:lnTo>
                    <a:cubicBezTo>
                      <a:pt x="1581" y="547"/>
                      <a:pt x="1612" y="547"/>
                      <a:pt x="1612" y="547"/>
                    </a:cubicBezTo>
                    <a:cubicBezTo>
                      <a:pt x="1597" y="563"/>
                      <a:pt x="1597" y="570"/>
                      <a:pt x="1604" y="570"/>
                    </a:cubicBezTo>
                    <a:cubicBezTo>
                      <a:pt x="1612" y="570"/>
                      <a:pt x="1627" y="563"/>
                      <a:pt x="1642" y="547"/>
                    </a:cubicBezTo>
                    <a:lnTo>
                      <a:pt x="1642" y="547"/>
                    </a:lnTo>
                    <a:cubicBezTo>
                      <a:pt x="1624" y="583"/>
                      <a:pt x="1617" y="598"/>
                      <a:pt x="1620" y="598"/>
                    </a:cubicBezTo>
                    <a:cubicBezTo>
                      <a:pt x="1622" y="598"/>
                      <a:pt x="1630" y="590"/>
                      <a:pt x="1642" y="578"/>
                    </a:cubicBezTo>
                    <a:cubicBezTo>
                      <a:pt x="1642" y="547"/>
                      <a:pt x="1673" y="547"/>
                      <a:pt x="1673" y="547"/>
                    </a:cubicBezTo>
                    <a:lnTo>
                      <a:pt x="1673" y="547"/>
                    </a:lnTo>
                    <a:cubicBezTo>
                      <a:pt x="1642" y="577"/>
                      <a:pt x="1672" y="608"/>
                      <a:pt x="1732" y="667"/>
                    </a:cubicBezTo>
                    <a:lnTo>
                      <a:pt x="1732" y="667"/>
                    </a:lnTo>
                    <a:cubicBezTo>
                      <a:pt x="1729" y="676"/>
                      <a:pt x="1731" y="681"/>
                      <a:pt x="1736" y="681"/>
                    </a:cubicBezTo>
                    <a:cubicBezTo>
                      <a:pt x="1746" y="681"/>
                      <a:pt x="1767" y="666"/>
                      <a:pt x="1794" y="639"/>
                    </a:cubicBezTo>
                    <a:lnTo>
                      <a:pt x="1794" y="639"/>
                    </a:lnTo>
                    <a:cubicBezTo>
                      <a:pt x="1794" y="660"/>
                      <a:pt x="1779" y="681"/>
                      <a:pt x="1781" y="681"/>
                    </a:cubicBezTo>
                    <a:cubicBezTo>
                      <a:pt x="1782" y="681"/>
                      <a:pt x="1785" y="678"/>
                      <a:pt x="1793" y="670"/>
                    </a:cubicBezTo>
                    <a:lnTo>
                      <a:pt x="1793" y="670"/>
                    </a:lnTo>
                    <a:cubicBezTo>
                      <a:pt x="1791" y="672"/>
                      <a:pt x="1785" y="678"/>
                      <a:pt x="1764" y="699"/>
                    </a:cubicBezTo>
                    <a:cubicBezTo>
                      <a:pt x="1764" y="709"/>
                      <a:pt x="1764" y="713"/>
                      <a:pt x="1765" y="713"/>
                    </a:cubicBezTo>
                    <a:cubicBezTo>
                      <a:pt x="1767" y="713"/>
                      <a:pt x="1774" y="699"/>
                      <a:pt x="1794" y="699"/>
                    </a:cubicBezTo>
                    <a:cubicBezTo>
                      <a:pt x="1825" y="684"/>
                      <a:pt x="1840" y="677"/>
                      <a:pt x="1844" y="677"/>
                    </a:cubicBezTo>
                    <a:lnTo>
                      <a:pt x="1844" y="677"/>
                    </a:lnTo>
                    <a:cubicBezTo>
                      <a:pt x="1847" y="677"/>
                      <a:pt x="1840" y="684"/>
                      <a:pt x="1825" y="699"/>
                    </a:cubicBezTo>
                    <a:cubicBezTo>
                      <a:pt x="1799" y="725"/>
                      <a:pt x="1789" y="734"/>
                      <a:pt x="1792" y="734"/>
                    </a:cubicBezTo>
                    <a:cubicBezTo>
                      <a:pt x="1795" y="734"/>
                      <a:pt x="1820" y="717"/>
                      <a:pt x="1855" y="699"/>
                    </a:cubicBezTo>
                    <a:cubicBezTo>
                      <a:pt x="1855" y="699"/>
                      <a:pt x="1885" y="699"/>
                      <a:pt x="1855" y="730"/>
                    </a:cubicBezTo>
                    <a:lnTo>
                      <a:pt x="1885" y="730"/>
                    </a:lnTo>
                    <a:cubicBezTo>
                      <a:pt x="1903" y="721"/>
                      <a:pt x="1913" y="717"/>
                      <a:pt x="1918" y="717"/>
                    </a:cubicBezTo>
                    <a:cubicBezTo>
                      <a:pt x="1928" y="717"/>
                      <a:pt x="1907" y="739"/>
                      <a:pt x="1885" y="760"/>
                    </a:cubicBezTo>
                    <a:lnTo>
                      <a:pt x="1916" y="760"/>
                    </a:lnTo>
                    <a:cubicBezTo>
                      <a:pt x="1933" y="743"/>
                      <a:pt x="1951" y="725"/>
                      <a:pt x="1957" y="725"/>
                    </a:cubicBezTo>
                    <a:lnTo>
                      <a:pt x="1957" y="725"/>
                    </a:lnTo>
                    <a:cubicBezTo>
                      <a:pt x="1961" y="725"/>
                      <a:pt x="1959" y="734"/>
                      <a:pt x="1946" y="760"/>
                    </a:cubicBezTo>
                    <a:lnTo>
                      <a:pt x="1943" y="760"/>
                    </a:lnTo>
                    <a:cubicBezTo>
                      <a:pt x="1934" y="772"/>
                      <a:pt x="1913" y="794"/>
                      <a:pt x="1885" y="821"/>
                    </a:cubicBezTo>
                    <a:cubicBezTo>
                      <a:pt x="1916" y="790"/>
                      <a:pt x="1946" y="790"/>
                      <a:pt x="1946" y="790"/>
                    </a:cubicBezTo>
                    <a:cubicBezTo>
                      <a:pt x="1946" y="790"/>
                      <a:pt x="1946" y="790"/>
                      <a:pt x="1946" y="821"/>
                    </a:cubicBezTo>
                    <a:cubicBezTo>
                      <a:pt x="1934" y="821"/>
                      <a:pt x="1923" y="825"/>
                      <a:pt x="1915" y="829"/>
                    </a:cubicBezTo>
                    <a:lnTo>
                      <a:pt x="1915" y="829"/>
                    </a:lnTo>
                    <a:cubicBezTo>
                      <a:pt x="1916" y="824"/>
                      <a:pt x="1916" y="821"/>
                      <a:pt x="1916" y="821"/>
                    </a:cubicBezTo>
                    <a:lnTo>
                      <a:pt x="1916" y="821"/>
                    </a:lnTo>
                    <a:cubicBezTo>
                      <a:pt x="1906" y="831"/>
                      <a:pt x="1902" y="834"/>
                      <a:pt x="1903" y="834"/>
                    </a:cubicBezTo>
                    <a:cubicBezTo>
                      <a:pt x="1904" y="834"/>
                      <a:pt x="1909" y="832"/>
                      <a:pt x="1915" y="829"/>
                    </a:cubicBezTo>
                    <a:lnTo>
                      <a:pt x="1915" y="829"/>
                    </a:lnTo>
                    <a:cubicBezTo>
                      <a:pt x="1912" y="838"/>
                      <a:pt x="1905" y="851"/>
                      <a:pt x="1885" y="851"/>
                    </a:cubicBezTo>
                    <a:cubicBezTo>
                      <a:pt x="1885" y="851"/>
                      <a:pt x="1885" y="882"/>
                      <a:pt x="1885" y="882"/>
                    </a:cubicBezTo>
                    <a:cubicBezTo>
                      <a:pt x="1896" y="872"/>
                      <a:pt x="1902" y="868"/>
                      <a:pt x="1907" y="868"/>
                    </a:cubicBezTo>
                    <a:cubicBezTo>
                      <a:pt x="1916" y="868"/>
                      <a:pt x="1916" y="882"/>
                      <a:pt x="1916" y="882"/>
                    </a:cubicBezTo>
                    <a:lnTo>
                      <a:pt x="1946" y="882"/>
                    </a:lnTo>
                    <a:cubicBezTo>
                      <a:pt x="1946" y="882"/>
                      <a:pt x="1946" y="882"/>
                      <a:pt x="1916" y="912"/>
                    </a:cubicBezTo>
                    <a:cubicBezTo>
                      <a:pt x="1926" y="902"/>
                      <a:pt x="1933" y="899"/>
                      <a:pt x="1937" y="899"/>
                    </a:cubicBezTo>
                    <a:cubicBezTo>
                      <a:pt x="1946" y="899"/>
                      <a:pt x="1946" y="912"/>
                      <a:pt x="1946" y="912"/>
                    </a:cubicBezTo>
                    <a:cubicBezTo>
                      <a:pt x="1961" y="897"/>
                      <a:pt x="1969" y="889"/>
                      <a:pt x="1973" y="889"/>
                    </a:cubicBezTo>
                    <a:cubicBezTo>
                      <a:pt x="1977" y="889"/>
                      <a:pt x="1977" y="897"/>
                      <a:pt x="1977" y="912"/>
                    </a:cubicBezTo>
                    <a:cubicBezTo>
                      <a:pt x="1977" y="912"/>
                      <a:pt x="1946" y="942"/>
                      <a:pt x="1946" y="942"/>
                    </a:cubicBezTo>
                    <a:cubicBezTo>
                      <a:pt x="1977" y="942"/>
                      <a:pt x="1977" y="942"/>
                      <a:pt x="2007" y="912"/>
                    </a:cubicBezTo>
                    <a:cubicBezTo>
                      <a:pt x="2007" y="912"/>
                      <a:pt x="2037" y="912"/>
                      <a:pt x="2007" y="942"/>
                    </a:cubicBezTo>
                    <a:cubicBezTo>
                      <a:pt x="2007" y="942"/>
                      <a:pt x="1977" y="942"/>
                      <a:pt x="1977" y="973"/>
                    </a:cubicBezTo>
                    <a:lnTo>
                      <a:pt x="2007" y="973"/>
                    </a:lnTo>
                    <a:cubicBezTo>
                      <a:pt x="1946" y="1003"/>
                      <a:pt x="1946" y="1003"/>
                      <a:pt x="1977" y="1003"/>
                    </a:cubicBezTo>
                    <a:lnTo>
                      <a:pt x="1977" y="1034"/>
                    </a:lnTo>
                    <a:cubicBezTo>
                      <a:pt x="2037" y="1034"/>
                      <a:pt x="2007" y="1034"/>
                      <a:pt x="1977" y="1064"/>
                    </a:cubicBezTo>
                    <a:lnTo>
                      <a:pt x="2007" y="1064"/>
                    </a:lnTo>
                    <a:cubicBezTo>
                      <a:pt x="2037" y="1064"/>
                      <a:pt x="2037" y="1094"/>
                      <a:pt x="1977" y="1094"/>
                    </a:cubicBezTo>
                    <a:cubicBezTo>
                      <a:pt x="1977" y="1094"/>
                      <a:pt x="2007" y="1125"/>
                      <a:pt x="2007" y="1125"/>
                    </a:cubicBezTo>
                    <a:cubicBezTo>
                      <a:pt x="2007" y="1125"/>
                      <a:pt x="2007" y="1138"/>
                      <a:pt x="1998" y="1138"/>
                    </a:cubicBezTo>
                    <a:cubicBezTo>
                      <a:pt x="1993" y="1138"/>
                      <a:pt x="1987" y="1135"/>
                      <a:pt x="1977" y="1125"/>
                    </a:cubicBezTo>
                    <a:lnTo>
                      <a:pt x="1977" y="1125"/>
                    </a:lnTo>
                    <a:cubicBezTo>
                      <a:pt x="1977" y="1155"/>
                      <a:pt x="1977" y="1155"/>
                      <a:pt x="2007" y="1155"/>
                    </a:cubicBezTo>
                    <a:cubicBezTo>
                      <a:pt x="2027" y="1155"/>
                      <a:pt x="2034" y="1169"/>
                      <a:pt x="2018" y="1169"/>
                    </a:cubicBezTo>
                    <a:cubicBezTo>
                      <a:pt x="2010" y="1169"/>
                      <a:pt x="1997" y="1165"/>
                      <a:pt x="1977" y="1155"/>
                    </a:cubicBezTo>
                    <a:lnTo>
                      <a:pt x="1977" y="1186"/>
                    </a:lnTo>
                    <a:cubicBezTo>
                      <a:pt x="2007" y="1186"/>
                      <a:pt x="2007" y="1216"/>
                      <a:pt x="2007" y="1216"/>
                    </a:cubicBezTo>
                    <a:cubicBezTo>
                      <a:pt x="1977" y="1216"/>
                      <a:pt x="1916" y="1307"/>
                      <a:pt x="1946" y="1338"/>
                    </a:cubicBezTo>
                    <a:cubicBezTo>
                      <a:pt x="1916" y="1338"/>
                      <a:pt x="1916" y="1368"/>
                      <a:pt x="1916" y="1368"/>
                    </a:cubicBezTo>
                    <a:cubicBezTo>
                      <a:pt x="1916" y="1398"/>
                      <a:pt x="1916" y="1398"/>
                      <a:pt x="1916" y="1398"/>
                    </a:cubicBezTo>
                    <a:cubicBezTo>
                      <a:pt x="1885" y="1383"/>
                      <a:pt x="1870" y="1376"/>
                      <a:pt x="1866" y="1376"/>
                    </a:cubicBezTo>
                    <a:lnTo>
                      <a:pt x="1866" y="1376"/>
                    </a:lnTo>
                    <a:cubicBezTo>
                      <a:pt x="1863" y="1376"/>
                      <a:pt x="1870" y="1383"/>
                      <a:pt x="1885" y="1398"/>
                    </a:cubicBezTo>
                    <a:cubicBezTo>
                      <a:pt x="1901" y="1429"/>
                      <a:pt x="1908" y="1444"/>
                      <a:pt x="1904" y="1444"/>
                    </a:cubicBezTo>
                    <a:cubicBezTo>
                      <a:pt x="1901" y="1444"/>
                      <a:pt x="1886" y="1429"/>
                      <a:pt x="1857" y="1400"/>
                    </a:cubicBezTo>
                    <a:lnTo>
                      <a:pt x="1857" y="1400"/>
                    </a:lnTo>
                    <a:cubicBezTo>
                      <a:pt x="1864" y="1408"/>
                      <a:pt x="1874" y="1417"/>
                      <a:pt x="1885" y="1429"/>
                    </a:cubicBezTo>
                    <a:cubicBezTo>
                      <a:pt x="1885" y="1459"/>
                      <a:pt x="1885" y="1459"/>
                      <a:pt x="1885" y="1459"/>
                    </a:cubicBezTo>
                    <a:cubicBezTo>
                      <a:pt x="1873" y="1446"/>
                      <a:pt x="1863" y="1436"/>
                      <a:pt x="1855" y="1429"/>
                    </a:cubicBezTo>
                    <a:lnTo>
                      <a:pt x="1855" y="1429"/>
                    </a:lnTo>
                    <a:cubicBezTo>
                      <a:pt x="1870" y="1459"/>
                      <a:pt x="1878" y="1474"/>
                      <a:pt x="1874" y="1474"/>
                    </a:cubicBezTo>
                    <a:cubicBezTo>
                      <a:pt x="1870" y="1474"/>
                      <a:pt x="1855" y="1459"/>
                      <a:pt x="1825" y="1429"/>
                    </a:cubicBezTo>
                    <a:lnTo>
                      <a:pt x="1825" y="1429"/>
                    </a:lnTo>
                    <a:cubicBezTo>
                      <a:pt x="1843" y="1466"/>
                      <a:pt x="1851" y="1492"/>
                      <a:pt x="1839" y="1492"/>
                    </a:cubicBezTo>
                    <a:cubicBezTo>
                      <a:pt x="1832" y="1492"/>
                      <a:pt x="1817" y="1482"/>
                      <a:pt x="1794" y="1459"/>
                    </a:cubicBezTo>
                    <a:lnTo>
                      <a:pt x="1703" y="1459"/>
                    </a:lnTo>
                    <a:cubicBezTo>
                      <a:pt x="1673" y="1459"/>
                      <a:pt x="1673" y="1459"/>
                      <a:pt x="1673" y="1490"/>
                    </a:cubicBezTo>
                    <a:cubicBezTo>
                      <a:pt x="1691" y="1527"/>
                      <a:pt x="1699" y="1553"/>
                      <a:pt x="1694" y="1553"/>
                    </a:cubicBezTo>
                    <a:cubicBezTo>
                      <a:pt x="1691" y="1553"/>
                      <a:pt x="1684" y="1543"/>
                      <a:pt x="1673" y="1520"/>
                    </a:cubicBezTo>
                    <a:cubicBezTo>
                      <a:pt x="1673" y="1520"/>
                      <a:pt x="1642" y="1490"/>
                      <a:pt x="1642" y="1490"/>
                    </a:cubicBezTo>
                    <a:cubicBezTo>
                      <a:pt x="1642" y="1490"/>
                      <a:pt x="1642" y="1490"/>
                      <a:pt x="1612" y="1459"/>
                    </a:cubicBezTo>
                    <a:lnTo>
                      <a:pt x="1612" y="1459"/>
                    </a:lnTo>
                    <a:cubicBezTo>
                      <a:pt x="1630" y="1495"/>
                      <a:pt x="1627" y="1510"/>
                      <a:pt x="1615" y="1510"/>
                    </a:cubicBezTo>
                    <a:cubicBezTo>
                      <a:pt x="1607" y="1510"/>
                      <a:pt x="1594" y="1502"/>
                      <a:pt x="1581" y="1490"/>
                    </a:cubicBezTo>
                    <a:cubicBezTo>
                      <a:pt x="1581" y="1490"/>
                      <a:pt x="1581" y="1490"/>
                      <a:pt x="1581" y="1520"/>
                    </a:cubicBezTo>
                    <a:cubicBezTo>
                      <a:pt x="1581" y="1535"/>
                      <a:pt x="1581" y="1543"/>
                      <a:pt x="1578" y="1543"/>
                    </a:cubicBezTo>
                    <a:cubicBezTo>
                      <a:pt x="1574" y="1543"/>
                      <a:pt x="1566" y="1535"/>
                      <a:pt x="1551" y="1520"/>
                    </a:cubicBezTo>
                    <a:cubicBezTo>
                      <a:pt x="1551" y="1502"/>
                      <a:pt x="1541" y="1485"/>
                      <a:pt x="1532" y="1485"/>
                    </a:cubicBezTo>
                    <a:cubicBezTo>
                      <a:pt x="1526" y="1485"/>
                      <a:pt x="1521" y="1494"/>
                      <a:pt x="1521" y="1520"/>
                    </a:cubicBezTo>
                    <a:cubicBezTo>
                      <a:pt x="1521" y="1511"/>
                      <a:pt x="1521" y="1501"/>
                      <a:pt x="1521" y="1490"/>
                    </a:cubicBezTo>
                    <a:cubicBezTo>
                      <a:pt x="1521" y="1477"/>
                      <a:pt x="1521" y="1467"/>
                      <a:pt x="1521" y="1459"/>
                    </a:cubicBezTo>
                    <a:cubicBezTo>
                      <a:pt x="1499" y="1481"/>
                      <a:pt x="1493" y="1502"/>
                      <a:pt x="1491" y="1502"/>
                    </a:cubicBezTo>
                    <a:cubicBezTo>
                      <a:pt x="1490" y="1502"/>
                      <a:pt x="1490" y="1498"/>
                      <a:pt x="1490" y="1490"/>
                    </a:cubicBezTo>
                    <a:cubicBezTo>
                      <a:pt x="1490" y="1490"/>
                      <a:pt x="1490" y="1490"/>
                      <a:pt x="1490" y="1520"/>
                    </a:cubicBezTo>
                    <a:cubicBezTo>
                      <a:pt x="1460" y="1520"/>
                      <a:pt x="1460" y="1490"/>
                      <a:pt x="1460" y="1459"/>
                    </a:cubicBezTo>
                    <a:cubicBezTo>
                      <a:pt x="1460" y="1467"/>
                      <a:pt x="1460" y="1477"/>
                      <a:pt x="1460" y="1490"/>
                    </a:cubicBezTo>
                    <a:cubicBezTo>
                      <a:pt x="1460" y="1550"/>
                      <a:pt x="1460" y="1550"/>
                      <a:pt x="1460" y="1550"/>
                    </a:cubicBezTo>
                    <a:cubicBezTo>
                      <a:pt x="1429" y="1550"/>
                      <a:pt x="1429" y="1550"/>
                      <a:pt x="1429" y="1520"/>
                    </a:cubicBezTo>
                    <a:cubicBezTo>
                      <a:pt x="1429" y="1490"/>
                      <a:pt x="1429" y="1490"/>
                      <a:pt x="1429" y="1490"/>
                    </a:cubicBezTo>
                    <a:cubicBezTo>
                      <a:pt x="1429" y="1490"/>
                      <a:pt x="1417" y="1528"/>
                      <a:pt x="1399" y="1572"/>
                    </a:cubicBezTo>
                    <a:lnTo>
                      <a:pt x="1399" y="1572"/>
                    </a:lnTo>
                    <a:lnTo>
                      <a:pt x="1399" y="1550"/>
                    </a:lnTo>
                    <a:cubicBezTo>
                      <a:pt x="1399" y="1520"/>
                      <a:pt x="1399" y="1505"/>
                      <a:pt x="1395" y="1505"/>
                    </a:cubicBezTo>
                    <a:cubicBezTo>
                      <a:pt x="1391" y="1505"/>
                      <a:pt x="1384" y="1520"/>
                      <a:pt x="1369" y="1550"/>
                    </a:cubicBezTo>
                    <a:cubicBezTo>
                      <a:pt x="1369" y="1523"/>
                      <a:pt x="1369" y="1502"/>
                      <a:pt x="1369" y="1490"/>
                    </a:cubicBezTo>
                    <a:cubicBezTo>
                      <a:pt x="1369" y="1490"/>
                      <a:pt x="1369" y="1490"/>
                      <a:pt x="1369" y="1459"/>
                    </a:cubicBezTo>
                    <a:cubicBezTo>
                      <a:pt x="1369" y="1459"/>
                      <a:pt x="1338" y="1459"/>
                      <a:pt x="1338" y="1490"/>
                    </a:cubicBezTo>
                    <a:cubicBezTo>
                      <a:pt x="1338" y="1520"/>
                      <a:pt x="1338" y="1520"/>
                      <a:pt x="1338" y="1520"/>
                    </a:cubicBezTo>
                    <a:cubicBezTo>
                      <a:pt x="1338" y="1520"/>
                      <a:pt x="1308" y="1520"/>
                      <a:pt x="1308" y="1550"/>
                    </a:cubicBezTo>
                    <a:cubicBezTo>
                      <a:pt x="1277" y="1581"/>
                      <a:pt x="1277" y="1611"/>
                      <a:pt x="1277" y="1611"/>
                    </a:cubicBezTo>
                    <a:cubicBezTo>
                      <a:pt x="1265" y="1624"/>
                      <a:pt x="1258" y="1631"/>
                      <a:pt x="1255" y="1631"/>
                    </a:cubicBezTo>
                    <a:cubicBezTo>
                      <a:pt x="1252" y="1631"/>
                      <a:pt x="1260" y="1616"/>
                      <a:pt x="1277" y="1581"/>
                    </a:cubicBezTo>
                    <a:cubicBezTo>
                      <a:pt x="1277" y="1550"/>
                      <a:pt x="1277" y="1550"/>
                      <a:pt x="1277" y="1550"/>
                    </a:cubicBezTo>
                    <a:cubicBezTo>
                      <a:pt x="1277" y="1550"/>
                      <a:pt x="1277" y="1550"/>
                      <a:pt x="1277" y="1520"/>
                    </a:cubicBezTo>
                    <a:cubicBezTo>
                      <a:pt x="1277" y="1474"/>
                      <a:pt x="1277" y="1452"/>
                      <a:pt x="1274" y="1452"/>
                    </a:cubicBezTo>
                    <a:cubicBezTo>
                      <a:pt x="1270" y="1452"/>
                      <a:pt x="1262" y="1474"/>
                      <a:pt x="1247" y="1520"/>
                    </a:cubicBezTo>
                    <a:cubicBezTo>
                      <a:pt x="1217" y="1520"/>
                      <a:pt x="1217" y="1520"/>
                      <a:pt x="1217" y="1490"/>
                    </a:cubicBezTo>
                    <a:cubicBezTo>
                      <a:pt x="1217" y="1505"/>
                      <a:pt x="1209" y="1512"/>
                      <a:pt x="1205" y="1512"/>
                    </a:cubicBezTo>
                    <a:cubicBezTo>
                      <a:pt x="1201" y="1512"/>
                      <a:pt x="1201" y="1505"/>
                      <a:pt x="1217" y="1490"/>
                    </a:cubicBezTo>
                    <a:lnTo>
                      <a:pt x="1217" y="1490"/>
                    </a:lnTo>
                    <a:cubicBezTo>
                      <a:pt x="1217" y="1490"/>
                      <a:pt x="1217" y="1490"/>
                      <a:pt x="1217" y="1490"/>
                    </a:cubicBezTo>
                    <a:cubicBezTo>
                      <a:pt x="1217" y="1439"/>
                      <a:pt x="1217" y="1417"/>
                      <a:pt x="1212" y="1417"/>
                    </a:cubicBezTo>
                    <a:cubicBezTo>
                      <a:pt x="1207" y="1417"/>
                      <a:pt x="1200" y="1432"/>
                      <a:pt x="1186" y="1459"/>
                    </a:cubicBezTo>
                    <a:cubicBezTo>
                      <a:pt x="1186" y="1450"/>
                      <a:pt x="1186" y="1447"/>
                      <a:pt x="1186" y="1447"/>
                    </a:cubicBezTo>
                    <a:cubicBezTo>
                      <a:pt x="1184" y="1447"/>
                      <a:pt x="1177" y="1468"/>
                      <a:pt x="1156" y="1490"/>
                    </a:cubicBezTo>
                    <a:cubicBezTo>
                      <a:pt x="1125" y="1520"/>
                      <a:pt x="1095" y="1581"/>
                      <a:pt x="1065" y="1611"/>
                    </a:cubicBezTo>
                    <a:cubicBezTo>
                      <a:pt x="1050" y="1642"/>
                      <a:pt x="1042" y="1657"/>
                      <a:pt x="1038" y="1657"/>
                    </a:cubicBezTo>
                    <a:cubicBezTo>
                      <a:pt x="1034" y="1657"/>
                      <a:pt x="1034" y="1642"/>
                      <a:pt x="1034" y="1611"/>
                    </a:cubicBezTo>
                    <a:cubicBezTo>
                      <a:pt x="1034" y="1611"/>
                      <a:pt x="1065" y="1581"/>
                      <a:pt x="1065" y="1550"/>
                    </a:cubicBezTo>
                    <a:cubicBezTo>
                      <a:pt x="1095" y="1520"/>
                      <a:pt x="1095" y="1520"/>
                      <a:pt x="1095" y="1520"/>
                    </a:cubicBezTo>
                    <a:lnTo>
                      <a:pt x="1095" y="1550"/>
                    </a:lnTo>
                    <a:cubicBezTo>
                      <a:pt x="1125" y="1520"/>
                      <a:pt x="1125" y="1490"/>
                      <a:pt x="1125" y="1459"/>
                    </a:cubicBezTo>
                    <a:cubicBezTo>
                      <a:pt x="1125" y="1429"/>
                      <a:pt x="1125" y="1429"/>
                      <a:pt x="1125" y="1429"/>
                    </a:cubicBezTo>
                    <a:cubicBezTo>
                      <a:pt x="1125" y="1429"/>
                      <a:pt x="1095" y="1398"/>
                      <a:pt x="1125" y="1368"/>
                    </a:cubicBezTo>
                    <a:cubicBezTo>
                      <a:pt x="1095" y="1368"/>
                      <a:pt x="1095" y="1368"/>
                      <a:pt x="1095" y="1398"/>
                    </a:cubicBezTo>
                    <a:cubicBezTo>
                      <a:pt x="1082" y="1411"/>
                      <a:pt x="1072" y="1421"/>
                      <a:pt x="1065" y="1429"/>
                    </a:cubicBezTo>
                    <a:lnTo>
                      <a:pt x="1065" y="1429"/>
                    </a:lnTo>
                    <a:cubicBezTo>
                      <a:pt x="1090" y="1379"/>
                      <a:pt x="1094" y="1330"/>
                      <a:pt x="1062" y="1330"/>
                    </a:cubicBezTo>
                    <a:cubicBezTo>
                      <a:pt x="1055" y="1330"/>
                      <a:pt x="1045" y="1332"/>
                      <a:pt x="1034" y="1338"/>
                    </a:cubicBezTo>
                    <a:cubicBezTo>
                      <a:pt x="1034" y="1316"/>
                      <a:pt x="1034" y="1295"/>
                      <a:pt x="1024" y="1295"/>
                    </a:cubicBezTo>
                    <a:cubicBezTo>
                      <a:pt x="1019" y="1295"/>
                      <a:pt x="1013" y="1298"/>
                      <a:pt x="1004" y="1307"/>
                    </a:cubicBezTo>
                    <a:lnTo>
                      <a:pt x="974" y="1307"/>
                    </a:lnTo>
                    <a:cubicBezTo>
                      <a:pt x="1004" y="1277"/>
                      <a:pt x="1004" y="1277"/>
                      <a:pt x="974" y="1277"/>
                    </a:cubicBezTo>
                    <a:cubicBezTo>
                      <a:pt x="962" y="1288"/>
                      <a:pt x="951" y="1299"/>
                      <a:pt x="943" y="1307"/>
                    </a:cubicBezTo>
                    <a:lnTo>
                      <a:pt x="943" y="1307"/>
                    </a:lnTo>
                    <a:cubicBezTo>
                      <a:pt x="974" y="1277"/>
                      <a:pt x="974" y="1277"/>
                      <a:pt x="943" y="1246"/>
                    </a:cubicBezTo>
                    <a:cubicBezTo>
                      <a:pt x="943" y="1246"/>
                      <a:pt x="943" y="1246"/>
                      <a:pt x="913" y="1277"/>
                    </a:cubicBezTo>
                    <a:cubicBezTo>
                      <a:pt x="889" y="1277"/>
                      <a:pt x="902" y="1258"/>
                      <a:pt x="924" y="1236"/>
                    </a:cubicBezTo>
                    <a:lnTo>
                      <a:pt x="924" y="1236"/>
                    </a:lnTo>
                    <a:cubicBezTo>
                      <a:pt x="920" y="1239"/>
                      <a:pt x="916" y="1243"/>
                      <a:pt x="913" y="1246"/>
                    </a:cubicBezTo>
                    <a:cubicBezTo>
                      <a:pt x="892" y="1257"/>
                      <a:pt x="876" y="1260"/>
                      <a:pt x="863" y="1260"/>
                    </a:cubicBezTo>
                    <a:cubicBezTo>
                      <a:pt x="838" y="1260"/>
                      <a:pt x="832" y="1246"/>
                      <a:pt x="852" y="1246"/>
                    </a:cubicBezTo>
                    <a:cubicBezTo>
                      <a:pt x="882" y="1216"/>
                      <a:pt x="882" y="1216"/>
                      <a:pt x="882" y="1216"/>
                    </a:cubicBezTo>
                    <a:cubicBezTo>
                      <a:pt x="852" y="1216"/>
                      <a:pt x="822" y="1246"/>
                      <a:pt x="791" y="1277"/>
                    </a:cubicBezTo>
                    <a:cubicBezTo>
                      <a:pt x="781" y="1287"/>
                      <a:pt x="774" y="1290"/>
                      <a:pt x="770" y="1290"/>
                    </a:cubicBezTo>
                    <a:cubicBezTo>
                      <a:pt x="761" y="1290"/>
                      <a:pt x="761" y="1277"/>
                      <a:pt x="761" y="1277"/>
                    </a:cubicBezTo>
                    <a:cubicBezTo>
                      <a:pt x="791" y="1246"/>
                      <a:pt x="822" y="1246"/>
                      <a:pt x="852" y="1216"/>
                    </a:cubicBezTo>
                    <a:cubicBezTo>
                      <a:pt x="852" y="1216"/>
                      <a:pt x="881" y="1216"/>
                      <a:pt x="911" y="1188"/>
                    </a:cubicBezTo>
                    <a:lnTo>
                      <a:pt x="911" y="1188"/>
                    </a:lnTo>
                    <a:cubicBezTo>
                      <a:pt x="894" y="1191"/>
                      <a:pt x="858" y="1198"/>
                      <a:pt x="822" y="1216"/>
                    </a:cubicBezTo>
                    <a:cubicBezTo>
                      <a:pt x="822" y="1216"/>
                      <a:pt x="822" y="1216"/>
                      <a:pt x="852" y="1186"/>
                    </a:cubicBezTo>
                    <a:cubicBezTo>
                      <a:pt x="882" y="1186"/>
                      <a:pt x="852" y="1186"/>
                      <a:pt x="852" y="1155"/>
                    </a:cubicBezTo>
                    <a:lnTo>
                      <a:pt x="822" y="1155"/>
                    </a:lnTo>
                    <a:cubicBezTo>
                      <a:pt x="800" y="1177"/>
                      <a:pt x="779" y="1198"/>
                      <a:pt x="768" y="1198"/>
                    </a:cubicBezTo>
                    <a:cubicBezTo>
                      <a:pt x="763" y="1198"/>
                      <a:pt x="761" y="1195"/>
                      <a:pt x="761" y="1186"/>
                    </a:cubicBezTo>
                    <a:cubicBezTo>
                      <a:pt x="822" y="1155"/>
                      <a:pt x="822" y="1125"/>
                      <a:pt x="822" y="1094"/>
                    </a:cubicBezTo>
                    <a:cubicBezTo>
                      <a:pt x="822" y="1094"/>
                      <a:pt x="822" y="1064"/>
                      <a:pt x="852" y="1064"/>
                    </a:cubicBezTo>
                    <a:cubicBezTo>
                      <a:pt x="852" y="1049"/>
                      <a:pt x="852" y="1041"/>
                      <a:pt x="848" y="1041"/>
                    </a:cubicBezTo>
                    <a:cubicBezTo>
                      <a:pt x="844" y="1041"/>
                      <a:pt x="837" y="1049"/>
                      <a:pt x="822" y="1064"/>
                    </a:cubicBezTo>
                    <a:lnTo>
                      <a:pt x="791" y="1034"/>
                    </a:lnTo>
                    <a:cubicBezTo>
                      <a:pt x="778" y="1034"/>
                      <a:pt x="776" y="1028"/>
                      <a:pt x="778" y="1022"/>
                    </a:cubicBezTo>
                    <a:lnTo>
                      <a:pt x="778" y="1022"/>
                    </a:lnTo>
                    <a:cubicBezTo>
                      <a:pt x="773" y="1026"/>
                      <a:pt x="767" y="1029"/>
                      <a:pt x="761" y="1034"/>
                    </a:cubicBezTo>
                    <a:cubicBezTo>
                      <a:pt x="730" y="1034"/>
                      <a:pt x="700" y="1064"/>
                      <a:pt x="700" y="1064"/>
                    </a:cubicBezTo>
                    <a:lnTo>
                      <a:pt x="670" y="1064"/>
                    </a:lnTo>
                    <a:cubicBezTo>
                      <a:pt x="670" y="1064"/>
                      <a:pt x="639" y="1064"/>
                      <a:pt x="609" y="1094"/>
                    </a:cubicBezTo>
                    <a:lnTo>
                      <a:pt x="578" y="1094"/>
                    </a:lnTo>
                    <a:cubicBezTo>
                      <a:pt x="578" y="1094"/>
                      <a:pt x="609" y="1064"/>
                      <a:pt x="639" y="1064"/>
                    </a:cubicBezTo>
                    <a:cubicBezTo>
                      <a:pt x="670" y="1064"/>
                      <a:pt x="700" y="1034"/>
                      <a:pt x="730" y="1034"/>
                    </a:cubicBezTo>
                    <a:cubicBezTo>
                      <a:pt x="773" y="1012"/>
                      <a:pt x="801" y="991"/>
                      <a:pt x="792" y="991"/>
                    </a:cubicBezTo>
                    <a:cubicBezTo>
                      <a:pt x="789" y="991"/>
                      <a:pt x="779" y="994"/>
                      <a:pt x="761" y="1003"/>
                    </a:cubicBezTo>
                    <a:cubicBezTo>
                      <a:pt x="761" y="1003"/>
                      <a:pt x="761" y="1003"/>
                      <a:pt x="791" y="973"/>
                    </a:cubicBezTo>
                    <a:lnTo>
                      <a:pt x="761" y="973"/>
                    </a:lnTo>
                    <a:cubicBezTo>
                      <a:pt x="822" y="942"/>
                      <a:pt x="822" y="912"/>
                      <a:pt x="761" y="912"/>
                    </a:cubicBezTo>
                    <a:cubicBezTo>
                      <a:pt x="740" y="922"/>
                      <a:pt x="727" y="926"/>
                      <a:pt x="719" y="926"/>
                    </a:cubicBezTo>
                    <a:cubicBezTo>
                      <a:pt x="703" y="926"/>
                      <a:pt x="710" y="912"/>
                      <a:pt x="730" y="912"/>
                    </a:cubicBezTo>
                    <a:cubicBezTo>
                      <a:pt x="761" y="882"/>
                      <a:pt x="761" y="882"/>
                      <a:pt x="730" y="882"/>
                    </a:cubicBezTo>
                    <a:lnTo>
                      <a:pt x="670" y="882"/>
                    </a:lnTo>
                    <a:cubicBezTo>
                      <a:pt x="670" y="882"/>
                      <a:pt x="639" y="912"/>
                      <a:pt x="609" y="912"/>
                    </a:cubicBezTo>
                    <a:cubicBezTo>
                      <a:pt x="548" y="912"/>
                      <a:pt x="578" y="882"/>
                      <a:pt x="700" y="851"/>
                    </a:cubicBezTo>
                    <a:cubicBezTo>
                      <a:pt x="700" y="851"/>
                      <a:pt x="700" y="821"/>
                      <a:pt x="730" y="821"/>
                    </a:cubicBezTo>
                    <a:lnTo>
                      <a:pt x="670" y="821"/>
                    </a:lnTo>
                    <a:cubicBezTo>
                      <a:pt x="761" y="790"/>
                      <a:pt x="761" y="790"/>
                      <a:pt x="670" y="790"/>
                    </a:cubicBezTo>
                    <a:cubicBezTo>
                      <a:pt x="673" y="790"/>
                      <a:pt x="677" y="790"/>
                      <a:pt x="681" y="790"/>
                    </a:cubicBezTo>
                    <a:lnTo>
                      <a:pt x="681" y="790"/>
                    </a:lnTo>
                    <a:cubicBezTo>
                      <a:pt x="686" y="790"/>
                      <a:pt x="693" y="790"/>
                      <a:pt x="700" y="790"/>
                    </a:cubicBezTo>
                    <a:lnTo>
                      <a:pt x="701" y="789"/>
                    </a:lnTo>
                    <a:lnTo>
                      <a:pt x="701" y="789"/>
                    </a:lnTo>
                    <a:cubicBezTo>
                      <a:pt x="695" y="790"/>
                      <a:pt x="688" y="790"/>
                      <a:pt x="681" y="790"/>
                    </a:cubicBezTo>
                    <a:lnTo>
                      <a:pt x="681" y="790"/>
                    </a:lnTo>
                    <a:cubicBezTo>
                      <a:pt x="640" y="790"/>
                      <a:pt x="643" y="787"/>
                      <a:pt x="670" y="760"/>
                    </a:cubicBezTo>
                    <a:cubicBezTo>
                      <a:pt x="670" y="730"/>
                      <a:pt x="670" y="730"/>
                      <a:pt x="700" y="730"/>
                    </a:cubicBezTo>
                    <a:cubicBezTo>
                      <a:pt x="730" y="699"/>
                      <a:pt x="730" y="699"/>
                      <a:pt x="700" y="699"/>
                    </a:cubicBezTo>
                    <a:cubicBezTo>
                      <a:pt x="639" y="699"/>
                      <a:pt x="609" y="699"/>
                      <a:pt x="609" y="730"/>
                    </a:cubicBezTo>
                    <a:lnTo>
                      <a:pt x="578" y="730"/>
                    </a:lnTo>
                    <a:cubicBezTo>
                      <a:pt x="578" y="699"/>
                      <a:pt x="578" y="699"/>
                      <a:pt x="548" y="699"/>
                    </a:cubicBezTo>
                    <a:cubicBezTo>
                      <a:pt x="526" y="678"/>
                      <a:pt x="473" y="671"/>
                      <a:pt x="456" y="670"/>
                    </a:cubicBezTo>
                    <a:lnTo>
                      <a:pt x="456" y="670"/>
                    </a:lnTo>
                    <a:lnTo>
                      <a:pt x="426" y="699"/>
                    </a:lnTo>
                    <a:lnTo>
                      <a:pt x="457" y="699"/>
                    </a:lnTo>
                    <a:cubicBezTo>
                      <a:pt x="396" y="699"/>
                      <a:pt x="396" y="730"/>
                      <a:pt x="396" y="730"/>
                    </a:cubicBezTo>
                    <a:lnTo>
                      <a:pt x="366" y="730"/>
                    </a:lnTo>
                    <a:cubicBezTo>
                      <a:pt x="335" y="730"/>
                      <a:pt x="305" y="760"/>
                      <a:pt x="305" y="760"/>
                    </a:cubicBezTo>
                    <a:lnTo>
                      <a:pt x="335" y="760"/>
                    </a:lnTo>
                    <a:cubicBezTo>
                      <a:pt x="366" y="760"/>
                      <a:pt x="366" y="760"/>
                      <a:pt x="305" y="790"/>
                    </a:cubicBezTo>
                    <a:lnTo>
                      <a:pt x="335" y="790"/>
                    </a:lnTo>
                    <a:cubicBezTo>
                      <a:pt x="396" y="790"/>
                      <a:pt x="396" y="790"/>
                      <a:pt x="335" y="821"/>
                    </a:cubicBezTo>
                    <a:lnTo>
                      <a:pt x="426" y="821"/>
                    </a:lnTo>
                    <a:cubicBezTo>
                      <a:pt x="396" y="821"/>
                      <a:pt x="366" y="851"/>
                      <a:pt x="366" y="851"/>
                    </a:cubicBezTo>
                    <a:lnTo>
                      <a:pt x="335" y="851"/>
                    </a:lnTo>
                    <a:cubicBezTo>
                      <a:pt x="335" y="882"/>
                      <a:pt x="335" y="882"/>
                      <a:pt x="366" y="882"/>
                    </a:cubicBezTo>
                    <a:lnTo>
                      <a:pt x="335" y="882"/>
                    </a:lnTo>
                    <a:cubicBezTo>
                      <a:pt x="335" y="882"/>
                      <a:pt x="335" y="912"/>
                      <a:pt x="305" y="912"/>
                    </a:cubicBezTo>
                    <a:cubicBezTo>
                      <a:pt x="290" y="927"/>
                      <a:pt x="305" y="935"/>
                      <a:pt x="331" y="935"/>
                    </a:cubicBezTo>
                    <a:cubicBezTo>
                      <a:pt x="358" y="935"/>
                      <a:pt x="396" y="927"/>
                      <a:pt x="426" y="912"/>
                    </a:cubicBezTo>
                    <a:lnTo>
                      <a:pt x="487" y="912"/>
                    </a:lnTo>
                    <a:cubicBezTo>
                      <a:pt x="487" y="912"/>
                      <a:pt x="457" y="942"/>
                      <a:pt x="426" y="942"/>
                    </a:cubicBezTo>
                    <a:cubicBezTo>
                      <a:pt x="335" y="942"/>
                      <a:pt x="305" y="973"/>
                      <a:pt x="396" y="973"/>
                    </a:cubicBezTo>
                    <a:lnTo>
                      <a:pt x="366" y="973"/>
                    </a:lnTo>
                    <a:cubicBezTo>
                      <a:pt x="335" y="973"/>
                      <a:pt x="335" y="973"/>
                      <a:pt x="366" y="1003"/>
                    </a:cubicBezTo>
                    <a:cubicBezTo>
                      <a:pt x="366" y="1003"/>
                      <a:pt x="426" y="1003"/>
                      <a:pt x="457" y="973"/>
                    </a:cubicBezTo>
                    <a:lnTo>
                      <a:pt x="487" y="973"/>
                    </a:lnTo>
                    <a:cubicBezTo>
                      <a:pt x="487" y="973"/>
                      <a:pt x="487" y="973"/>
                      <a:pt x="457" y="1003"/>
                    </a:cubicBezTo>
                    <a:cubicBezTo>
                      <a:pt x="416" y="1003"/>
                      <a:pt x="403" y="1017"/>
                      <a:pt x="416" y="1017"/>
                    </a:cubicBezTo>
                    <a:cubicBezTo>
                      <a:pt x="423" y="1017"/>
                      <a:pt x="437" y="1013"/>
                      <a:pt x="457" y="1003"/>
                    </a:cubicBezTo>
                    <a:lnTo>
                      <a:pt x="457" y="1003"/>
                    </a:lnTo>
                    <a:lnTo>
                      <a:pt x="426" y="1034"/>
                    </a:lnTo>
                    <a:cubicBezTo>
                      <a:pt x="396" y="1034"/>
                      <a:pt x="366" y="1064"/>
                      <a:pt x="426" y="1064"/>
                    </a:cubicBezTo>
                    <a:cubicBezTo>
                      <a:pt x="426" y="1094"/>
                      <a:pt x="426" y="1125"/>
                      <a:pt x="396" y="1125"/>
                    </a:cubicBezTo>
                    <a:cubicBezTo>
                      <a:pt x="381" y="1140"/>
                      <a:pt x="396" y="1148"/>
                      <a:pt x="423" y="1148"/>
                    </a:cubicBezTo>
                    <a:cubicBezTo>
                      <a:pt x="449" y="1148"/>
                      <a:pt x="487" y="1140"/>
                      <a:pt x="518" y="1125"/>
                    </a:cubicBezTo>
                    <a:lnTo>
                      <a:pt x="518" y="1125"/>
                    </a:lnTo>
                    <a:cubicBezTo>
                      <a:pt x="487" y="1155"/>
                      <a:pt x="487" y="1155"/>
                      <a:pt x="487" y="1155"/>
                    </a:cubicBezTo>
                    <a:cubicBezTo>
                      <a:pt x="487" y="1186"/>
                      <a:pt x="487" y="1186"/>
                      <a:pt x="457" y="1216"/>
                    </a:cubicBezTo>
                    <a:cubicBezTo>
                      <a:pt x="483" y="1207"/>
                      <a:pt x="500" y="1203"/>
                      <a:pt x="508" y="1203"/>
                    </a:cubicBezTo>
                    <a:cubicBezTo>
                      <a:pt x="528" y="1203"/>
                      <a:pt x="500" y="1225"/>
                      <a:pt x="457" y="1246"/>
                    </a:cubicBezTo>
                    <a:cubicBezTo>
                      <a:pt x="426" y="1277"/>
                      <a:pt x="426" y="1277"/>
                      <a:pt x="426" y="1277"/>
                    </a:cubicBezTo>
                    <a:cubicBezTo>
                      <a:pt x="457" y="1277"/>
                      <a:pt x="457" y="1277"/>
                      <a:pt x="487" y="1307"/>
                    </a:cubicBezTo>
                    <a:cubicBezTo>
                      <a:pt x="487" y="1322"/>
                      <a:pt x="487" y="1330"/>
                      <a:pt x="495" y="1330"/>
                    </a:cubicBezTo>
                    <a:cubicBezTo>
                      <a:pt x="496" y="1330"/>
                      <a:pt x="496" y="1330"/>
                      <a:pt x="497" y="1330"/>
                    </a:cubicBezTo>
                    <a:lnTo>
                      <a:pt x="497" y="1330"/>
                    </a:lnTo>
                    <a:cubicBezTo>
                      <a:pt x="501" y="1334"/>
                      <a:pt x="507" y="1338"/>
                      <a:pt x="518" y="1338"/>
                    </a:cubicBezTo>
                    <a:lnTo>
                      <a:pt x="548" y="1338"/>
                    </a:lnTo>
                    <a:cubicBezTo>
                      <a:pt x="578" y="1307"/>
                      <a:pt x="578" y="1307"/>
                      <a:pt x="548" y="1307"/>
                    </a:cubicBezTo>
                    <a:cubicBezTo>
                      <a:pt x="608" y="1277"/>
                      <a:pt x="609" y="1277"/>
                      <a:pt x="609" y="1277"/>
                    </a:cubicBezTo>
                    <a:lnTo>
                      <a:pt x="609" y="1277"/>
                    </a:lnTo>
                    <a:cubicBezTo>
                      <a:pt x="609" y="1277"/>
                      <a:pt x="608" y="1277"/>
                      <a:pt x="578" y="1307"/>
                    </a:cubicBezTo>
                    <a:cubicBezTo>
                      <a:pt x="578" y="1307"/>
                      <a:pt x="548" y="1338"/>
                      <a:pt x="578" y="1338"/>
                    </a:cubicBezTo>
                    <a:cubicBezTo>
                      <a:pt x="578" y="1338"/>
                      <a:pt x="578" y="1338"/>
                      <a:pt x="548" y="1368"/>
                    </a:cubicBezTo>
                    <a:cubicBezTo>
                      <a:pt x="548" y="1368"/>
                      <a:pt x="518" y="1398"/>
                      <a:pt x="518" y="1398"/>
                    </a:cubicBezTo>
                    <a:cubicBezTo>
                      <a:pt x="518" y="1429"/>
                      <a:pt x="548" y="1429"/>
                      <a:pt x="518" y="1459"/>
                    </a:cubicBezTo>
                    <a:cubicBezTo>
                      <a:pt x="518" y="1459"/>
                      <a:pt x="518" y="1459"/>
                      <a:pt x="548" y="1429"/>
                    </a:cubicBezTo>
                    <a:cubicBezTo>
                      <a:pt x="563" y="1429"/>
                      <a:pt x="578" y="1421"/>
                      <a:pt x="586" y="1421"/>
                    </a:cubicBezTo>
                    <a:cubicBezTo>
                      <a:pt x="594" y="1421"/>
                      <a:pt x="594" y="1429"/>
                      <a:pt x="578" y="1459"/>
                    </a:cubicBezTo>
                    <a:cubicBezTo>
                      <a:pt x="599" y="1459"/>
                      <a:pt x="605" y="1473"/>
                      <a:pt x="617" y="1473"/>
                    </a:cubicBezTo>
                    <a:cubicBezTo>
                      <a:pt x="622" y="1473"/>
                      <a:pt x="629" y="1469"/>
                      <a:pt x="639" y="1459"/>
                    </a:cubicBezTo>
                    <a:lnTo>
                      <a:pt x="639" y="1459"/>
                    </a:lnTo>
                    <a:cubicBezTo>
                      <a:pt x="639" y="1460"/>
                      <a:pt x="636" y="1463"/>
                      <a:pt x="609" y="1490"/>
                    </a:cubicBezTo>
                    <a:cubicBezTo>
                      <a:pt x="566" y="1511"/>
                      <a:pt x="568" y="1533"/>
                      <a:pt x="595" y="1533"/>
                    </a:cubicBezTo>
                    <a:cubicBezTo>
                      <a:pt x="606" y="1533"/>
                      <a:pt x="621" y="1529"/>
                      <a:pt x="639" y="1520"/>
                    </a:cubicBezTo>
                    <a:lnTo>
                      <a:pt x="670" y="1520"/>
                    </a:lnTo>
                    <a:cubicBezTo>
                      <a:pt x="670" y="1550"/>
                      <a:pt x="670" y="1550"/>
                      <a:pt x="670" y="1550"/>
                    </a:cubicBezTo>
                    <a:cubicBezTo>
                      <a:pt x="700" y="1550"/>
                      <a:pt x="761" y="1611"/>
                      <a:pt x="730" y="1642"/>
                    </a:cubicBezTo>
                    <a:cubicBezTo>
                      <a:pt x="760" y="1612"/>
                      <a:pt x="761" y="1611"/>
                      <a:pt x="761" y="1611"/>
                    </a:cubicBezTo>
                    <a:lnTo>
                      <a:pt x="761" y="1611"/>
                    </a:lnTo>
                    <a:cubicBezTo>
                      <a:pt x="748" y="1637"/>
                      <a:pt x="746" y="1646"/>
                      <a:pt x="750" y="1646"/>
                    </a:cubicBezTo>
                    <a:cubicBezTo>
                      <a:pt x="756" y="1646"/>
                      <a:pt x="774" y="1629"/>
                      <a:pt x="791" y="1611"/>
                    </a:cubicBezTo>
                    <a:cubicBezTo>
                      <a:pt x="818" y="1584"/>
                      <a:pt x="834" y="1569"/>
                      <a:pt x="836" y="1569"/>
                    </a:cubicBezTo>
                    <a:lnTo>
                      <a:pt x="836" y="1569"/>
                    </a:lnTo>
                    <a:cubicBezTo>
                      <a:pt x="840" y="1569"/>
                      <a:pt x="825" y="1591"/>
                      <a:pt x="791" y="1642"/>
                    </a:cubicBezTo>
                    <a:cubicBezTo>
                      <a:pt x="816" y="1629"/>
                      <a:pt x="831" y="1622"/>
                      <a:pt x="838" y="1622"/>
                    </a:cubicBezTo>
                    <a:cubicBezTo>
                      <a:pt x="847" y="1622"/>
                      <a:pt x="839" y="1636"/>
                      <a:pt x="822" y="1672"/>
                    </a:cubicBezTo>
                    <a:cubicBezTo>
                      <a:pt x="870" y="1623"/>
                      <a:pt x="902" y="1592"/>
                      <a:pt x="911" y="1592"/>
                    </a:cubicBezTo>
                    <a:cubicBezTo>
                      <a:pt x="919" y="1592"/>
                      <a:pt x="911" y="1615"/>
                      <a:pt x="882" y="1672"/>
                    </a:cubicBezTo>
                    <a:cubicBezTo>
                      <a:pt x="822" y="1702"/>
                      <a:pt x="822" y="1733"/>
                      <a:pt x="822" y="1763"/>
                    </a:cubicBezTo>
                    <a:cubicBezTo>
                      <a:pt x="822" y="1763"/>
                      <a:pt x="852" y="1733"/>
                      <a:pt x="852" y="1702"/>
                    </a:cubicBezTo>
                    <a:cubicBezTo>
                      <a:pt x="882" y="1672"/>
                      <a:pt x="898" y="1657"/>
                      <a:pt x="901" y="1657"/>
                    </a:cubicBezTo>
                    <a:lnTo>
                      <a:pt x="901" y="1657"/>
                    </a:lnTo>
                    <a:cubicBezTo>
                      <a:pt x="905" y="1657"/>
                      <a:pt x="898" y="1672"/>
                      <a:pt x="882" y="1702"/>
                    </a:cubicBezTo>
                    <a:cubicBezTo>
                      <a:pt x="843" y="1761"/>
                      <a:pt x="842" y="1795"/>
                      <a:pt x="862" y="1795"/>
                    </a:cubicBezTo>
                    <a:cubicBezTo>
                      <a:pt x="873" y="1795"/>
                      <a:pt x="891" y="1785"/>
                      <a:pt x="913" y="1763"/>
                    </a:cubicBezTo>
                    <a:cubicBezTo>
                      <a:pt x="938" y="1751"/>
                      <a:pt x="953" y="1743"/>
                      <a:pt x="957" y="1743"/>
                    </a:cubicBezTo>
                    <a:cubicBezTo>
                      <a:pt x="963" y="1743"/>
                      <a:pt x="948" y="1758"/>
                      <a:pt x="913" y="1794"/>
                    </a:cubicBezTo>
                    <a:cubicBezTo>
                      <a:pt x="882" y="1824"/>
                      <a:pt x="882" y="1824"/>
                      <a:pt x="913" y="1824"/>
                    </a:cubicBezTo>
                    <a:lnTo>
                      <a:pt x="943" y="1824"/>
                    </a:lnTo>
                    <a:cubicBezTo>
                      <a:pt x="943" y="1833"/>
                      <a:pt x="946" y="1837"/>
                      <a:pt x="949" y="1837"/>
                    </a:cubicBezTo>
                    <a:cubicBezTo>
                      <a:pt x="952" y="1837"/>
                      <a:pt x="954" y="1835"/>
                      <a:pt x="957" y="1833"/>
                    </a:cubicBezTo>
                    <a:lnTo>
                      <a:pt x="957" y="1833"/>
                    </a:lnTo>
                    <a:cubicBezTo>
                      <a:pt x="952" y="1848"/>
                      <a:pt x="952" y="1857"/>
                      <a:pt x="959" y="1857"/>
                    </a:cubicBezTo>
                    <a:cubicBezTo>
                      <a:pt x="966" y="1857"/>
                      <a:pt x="981" y="1847"/>
                      <a:pt x="1004" y="1824"/>
                    </a:cubicBezTo>
                    <a:cubicBezTo>
                      <a:pt x="1004" y="1854"/>
                      <a:pt x="1004" y="1854"/>
                      <a:pt x="1004" y="1854"/>
                    </a:cubicBezTo>
                    <a:cubicBezTo>
                      <a:pt x="1004" y="1854"/>
                      <a:pt x="1004" y="1854"/>
                      <a:pt x="1034" y="1824"/>
                    </a:cubicBezTo>
                    <a:cubicBezTo>
                      <a:pt x="1043" y="1815"/>
                      <a:pt x="1047" y="1811"/>
                      <a:pt x="1048" y="1811"/>
                    </a:cubicBezTo>
                    <a:lnTo>
                      <a:pt x="1048" y="1811"/>
                    </a:lnTo>
                    <a:cubicBezTo>
                      <a:pt x="1050" y="1811"/>
                      <a:pt x="1034" y="1833"/>
                      <a:pt x="1034" y="1854"/>
                    </a:cubicBezTo>
                    <a:cubicBezTo>
                      <a:pt x="1034" y="1872"/>
                      <a:pt x="1034" y="1901"/>
                      <a:pt x="1034" y="1915"/>
                    </a:cubicBezTo>
                    <a:cubicBezTo>
                      <a:pt x="1065" y="1885"/>
                      <a:pt x="1095" y="1854"/>
                      <a:pt x="1095" y="1824"/>
                    </a:cubicBezTo>
                    <a:cubicBezTo>
                      <a:pt x="1104" y="1815"/>
                      <a:pt x="1110" y="1811"/>
                      <a:pt x="1114" y="1811"/>
                    </a:cubicBezTo>
                    <a:lnTo>
                      <a:pt x="1114" y="1811"/>
                    </a:lnTo>
                    <a:cubicBezTo>
                      <a:pt x="1123" y="1811"/>
                      <a:pt x="1117" y="1833"/>
                      <a:pt x="1095" y="1854"/>
                    </a:cubicBezTo>
                    <a:cubicBezTo>
                      <a:pt x="1095" y="1885"/>
                      <a:pt x="1095" y="1885"/>
                      <a:pt x="1095" y="1915"/>
                    </a:cubicBezTo>
                    <a:cubicBezTo>
                      <a:pt x="1095" y="1915"/>
                      <a:pt x="1095" y="1915"/>
                      <a:pt x="1125" y="1885"/>
                    </a:cubicBezTo>
                    <a:cubicBezTo>
                      <a:pt x="1125" y="1876"/>
                      <a:pt x="1128" y="1872"/>
                      <a:pt x="1132" y="1872"/>
                    </a:cubicBezTo>
                    <a:cubicBezTo>
                      <a:pt x="1141" y="1872"/>
                      <a:pt x="1156" y="1894"/>
                      <a:pt x="1156" y="1915"/>
                    </a:cubicBezTo>
                    <a:lnTo>
                      <a:pt x="1186" y="1915"/>
                    </a:lnTo>
                    <a:cubicBezTo>
                      <a:pt x="1186" y="1915"/>
                      <a:pt x="1217" y="1885"/>
                      <a:pt x="1217" y="1885"/>
                    </a:cubicBezTo>
                    <a:cubicBezTo>
                      <a:pt x="1217" y="1885"/>
                      <a:pt x="1217" y="1885"/>
                      <a:pt x="1247" y="1854"/>
                    </a:cubicBezTo>
                    <a:cubicBezTo>
                      <a:pt x="1247" y="1885"/>
                      <a:pt x="1247" y="1885"/>
                      <a:pt x="1247" y="1915"/>
                    </a:cubicBezTo>
                    <a:cubicBezTo>
                      <a:pt x="1262" y="1900"/>
                      <a:pt x="1270" y="1892"/>
                      <a:pt x="1274" y="1892"/>
                    </a:cubicBezTo>
                    <a:cubicBezTo>
                      <a:pt x="1277" y="1892"/>
                      <a:pt x="1277" y="1900"/>
                      <a:pt x="1277" y="1915"/>
                    </a:cubicBezTo>
                    <a:cubicBezTo>
                      <a:pt x="1296" y="1878"/>
                      <a:pt x="1315" y="1852"/>
                      <a:pt x="1319" y="1852"/>
                    </a:cubicBezTo>
                    <a:lnTo>
                      <a:pt x="1319" y="1852"/>
                    </a:lnTo>
                    <a:cubicBezTo>
                      <a:pt x="1322" y="1852"/>
                      <a:pt x="1319" y="1862"/>
                      <a:pt x="1308" y="1885"/>
                    </a:cubicBezTo>
                    <a:cubicBezTo>
                      <a:pt x="1308" y="1885"/>
                      <a:pt x="1338" y="1885"/>
                      <a:pt x="1338" y="1854"/>
                    </a:cubicBezTo>
                    <a:cubicBezTo>
                      <a:pt x="1338" y="1885"/>
                      <a:pt x="1338" y="1900"/>
                      <a:pt x="1342" y="1900"/>
                    </a:cubicBezTo>
                    <a:cubicBezTo>
                      <a:pt x="1346" y="1900"/>
                      <a:pt x="1353" y="1885"/>
                      <a:pt x="1369" y="1854"/>
                    </a:cubicBezTo>
                    <a:cubicBezTo>
                      <a:pt x="1369" y="1892"/>
                      <a:pt x="1392" y="1918"/>
                      <a:pt x="1410" y="1918"/>
                    </a:cubicBezTo>
                    <a:cubicBezTo>
                      <a:pt x="1421" y="1918"/>
                      <a:pt x="1429" y="1908"/>
                      <a:pt x="1429" y="1885"/>
                    </a:cubicBezTo>
                    <a:cubicBezTo>
                      <a:pt x="1429" y="1900"/>
                      <a:pt x="1437" y="1908"/>
                      <a:pt x="1445" y="1908"/>
                    </a:cubicBezTo>
                    <a:cubicBezTo>
                      <a:pt x="1452" y="1908"/>
                      <a:pt x="1460" y="1900"/>
                      <a:pt x="1460" y="1885"/>
                    </a:cubicBezTo>
                    <a:lnTo>
                      <a:pt x="1460" y="1854"/>
                    </a:lnTo>
                    <a:cubicBezTo>
                      <a:pt x="1460" y="1885"/>
                      <a:pt x="1460" y="1915"/>
                      <a:pt x="1490" y="1915"/>
                    </a:cubicBezTo>
                    <a:lnTo>
                      <a:pt x="1521" y="1915"/>
                    </a:lnTo>
                    <a:cubicBezTo>
                      <a:pt x="1521" y="1902"/>
                      <a:pt x="1521" y="1892"/>
                      <a:pt x="1521" y="1885"/>
                    </a:cubicBezTo>
                    <a:cubicBezTo>
                      <a:pt x="1521" y="1915"/>
                      <a:pt x="1521" y="1915"/>
                      <a:pt x="1551" y="1915"/>
                    </a:cubicBezTo>
                    <a:cubicBezTo>
                      <a:pt x="1581" y="1915"/>
                      <a:pt x="1581" y="1915"/>
                      <a:pt x="1581" y="1885"/>
                    </a:cubicBezTo>
                    <a:cubicBezTo>
                      <a:pt x="1551" y="1854"/>
                      <a:pt x="1551" y="1824"/>
                      <a:pt x="1581" y="1824"/>
                    </a:cubicBezTo>
                    <a:cubicBezTo>
                      <a:pt x="1581" y="1854"/>
                      <a:pt x="1581" y="1885"/>
                      <a:pt x="1581" y="1885"/>
                    </a:cubicBezTo>
                    <a:cubicBezTo>
                      <a:pt x="1581" y="1885"/>
                      <a:pt x="1581" y="1915"/>
                      <a:pt x="1581" y="1915"/>
                    </a:cubicBezTo>
                    <a:cubicBezTo>
                      <a:pt x="1581" y="1941"/>
                      <a:pt x="1587" y="1950"/>
                      <a:pt x="1593" y="1950"/>
                    </a:cubicBezTo>
                    <a:cubicBezTo>
                      <a:pt x="1602" y="1950"/>
                      <a:pt x="1612" y="1933"/>
                      <a:pt x="1612" y="1915"/>
                    </a:cubicBezTo>
                    <a:cubicBezTo>
                      <a:pt x="1612" y="1885"/>
                      <a:pt x="1619" y="1870"/>
                      <a:pt x="1627" y="1870"/>
                    </a:cubicBezTo>
                    <a:cubicBezTo>
                      <a:pt x="1635" y="1870"/>
                      <a:pt x="1642" y="1885"/>
                      <a:pt x="1642" y="1915"/>
                    </a:cubicBezTo>
                    <a:cubicBezTo>
                      <a:pt x="1642" y="1891"/>
                      <a:pt x="1642" y="1848"/>
                      <a:pt x="1642" y="1794"/>
                    </a:cubicBezTo>
                    <a:cubicBezTo>
                      <a:pt x="1659" y="1879"/>
                      <a:pt x="1667" y="1917"/>
                      <a:pt x="1670" y="1917"/>
                    </a:cubicBezTo>
                    <a:cubicBezTo>
                      <a:pt x="1673" y="1917"/>
                      <a:pt x="1673" y="1894"/>
                      <a:pt x="1673" y="1854"/>
                    </a:cubicBezTo>
                    <a:cubicBezTo>
                      <a:pt x="1688" y="1839"/>
                      <a:pt x="1695" y="1832"/>
                      <a:pt x="1699" y="1832"/>
                    </a:cubicBezTo>
                    <a:cubicBezTo>
                      <a:pt x="1703" y="1832"/>
                      <a:pt x="1703" y="1839"/>
                      <a:pt x="1703" y="1854"/>
                    </a:cubicBezTo>
                    <a:cubicBezTo>
                      <a:pt x="1703" y="1885"/>
                      <a:pt x="1703" y="1885"/>
                      <a:pt x="1733" y="1885"/>
                    </a:cubicBezTo>
                    <a:cubicBezTo>
                      <a:pt x="1733" y="1885"/>
                      <a:pt x="1764" y="1885"/>
                      <a:pt x="1733" y="1854"/>
                    </a:cubicBezTo>
                    <a:lnTo>
                      <a:pt x="1764" y="1854"/>
                    </a:lnTo>
                    <a:cubicBezTo>
                      <a:pt x="1775" y="1878"/>
                      <a:pt x="1783" y="1887"/>
                      <a:pt x="1785" y="1887"/>
                    </a:cubicBezTo>
                    <a:cubicBezTo>
                      <a:pt x="1790" y="1887"/>
                      <a:pt x="1783" y="1862"/>
                      <a:pt x="1764" y="1824"/>
                    </a:cubicBezTo>
                    <a:cubicBezTo>
                      <a:pt x="1764" y="1824"/>
                      <a:pt x="1764" y="1824"/>
                      <a:pt x="1764" y="1794"/>
                    </a:cubicBezTo>
                    <a:lnTo>
                      <a:pt x="1794" y="1824"/>
                    </a:lnTo>
                    <a:cubicBezTo>
                      <a:pt x="1794" y="1854"/>
                      <a:pt x="1794" y="1854"/>
                      <a:pt x="1855" y="1854"/>
                    </a:cubicBezTo>
                    <a:cubicBezTo>
                      <a:pt x="1916" y="1824"/>
                      <a:pt x="1916" y="1824"/>
                      <a:pt x="1885" y="1763"/>
                    </a:cubicBezTo>
                    <a:cubicBezTo>
                      <a:pt x="1870" y="1733"/>
                      <a:pt x="1863" y="1718"/>
                      <a:pt x="1866" y="1718"/>
                    </a:cubicBezTo>
                    <a:lnTo>
                      <a:pt x="1866" y="1718"/>
                    </a:lnTo>
                    <a:cubicBezTo>
                      <a:pt x="1870" y="1718"/>
                      <a:pt x="1885" y="1733"/>
                      <a:pt x="1916" y="1763"/>
                    </a:cubicBezTo>
                    <a:cubicBezTo>
                      <a:pt x="1916" y="1772"/>
                      <a:pt x="1918" y="1781"/>
                      <a:pt x="1921" y="1789"/>
                    </a:cubicBezTo>
                    <a:lnTo>
                      <a:pt x="1921" y="1789"/>
                    </a:lnTo>
                    <a:cubicBezTo>
                      <a:pt x="1926" y="1785"/>
                      <a:pt x="1933" y="1780"/>
                      <a:pt x="1938" y="1780"/>
                    </a:cubicBezTo>
                    <a:cubicBezTo>
                      <a:pt x="1943" y="1780"/>
                      <a:pt x="1946" y="1783"/>
                      <a:pt x="1946" y="1794"/>
                    </a:cubicBezTo>
                    <a:cubicBezTo>
                      <a:pt x="1972" y="1819"/>
                      <a:pt x="1987" y="1829"/>
                      <a:pt x="1993" y="1829"/>
                    </a:cubicBezTo>
                    <a:cubicBezTo>
                      <a:pt x="2002" y="1829"/>
                      <a:pt x="1994" y="1811"/>
                      <a:pt x="1977" y="1794"/>
                    </a:cubicBezTo>
                    <a:cubicBezTo>
                      <a:pt x="1964" y="1768"/>
                      <a:pt x="1962" y="1758"/>
                      <a:pt x="1964" y="1758"/>
                    </a:cubicBezTo>
                    <a:lnTo>
                      <a:pt x="1964" y="1758"/>
                    </a:lnTo>
                    <a:cubicBezTo>
                      <a:pt x="1966" y="1758"/>
                      <a:pt x="1977" y="1776"/>
                      <a:pt x="1977" y="1794"/>
                    </a:cubicBezTo>
                    <a:cubicBezTo>
                      <a:pt x="1997" y="1794"/>
                      <a:pt x="2017" y="1807"/>
                      <a:pt x="2019" y="1807"/>
                    </a:cubicBezTo>
                    <a:cubicBezTo>
                      <a:pt x="2020" y="1807"/>
                      <a:pt x="2017" y="1804"/>
                      <a:pt x="2007" y="1794"/>
                    </a:cubicBezTo>
                    <a:cubicBezTo>
                      <a:pt x="2007" y="1772"/>
                      <a:pt x="2007" y="1751"/>
                      <a:pt x="2028" y="1751"/>
                    </a:cubicBezTo>
                    <a:cubicBezTo>
                      <a:pt x="2037" y="1751"/>
                      <a:pt x="2050" y="1754"/>
                      <a:pt x="2068" y="1763"/>
                    </a:cubicBezTo>
                    <a:cubicBezTo>
                      <a:pt x="2037" y="1733"/>
                      <a:pt x="2068" y="1733"/>
                      <a:pt x="2068" y="1733"/>
                    </a:cubicBezTo>
                    <a:cubicBezTo>
                      <a:pt x="2083" y="1718"/>
                      <a:pt x="2091" y="1710"/>
                      <a:pt x="2094" y="1710"/>
                    </a:cubicBezTo>
                    <a:cubicBezTo>
                      <a:pt x="2098" y="1710"/>
                      <a:pt x="2098" y="1718"/>
                      <a:pt x="2098" y="1733"/>
                    </a:cubicBezTo>
                    <a:cubicBezTo>
                      <a:pt x="2113" y="1748"/>
                      <a:pt x="2121" y="1756"/>
                      <a:pt x="2125" y="1756"/>
                    </a:cubicBezTo>
                    <a:cubicBezTo>
                      <a:pt x="2129" y="1756"/>
                      <a:pt x="2129" y="1748"/>
                      <a:pt x="2129" y="1733"/>
                    </a:cubicBezTo>
                    <a:cubicBezTo>
                      <a:pt x="2129" y="1733"/>
                      <a:pt x="2098" y="1672"/>
                      <a:pt x="2098" y="1672"/>
                    </a:cubicBezTo>
                    <a:cubicBezTo>
                      <a:pt x="2068" y="1642"/>
                      <a:pt x="2037" y="1611"/>
                      <a:pt x="2068" y="1611"/>
                    </a:cubicBezTo>
                    <a:lnTo>
                      <a:pt x="2098" y="1642"/>
                    </a:lnTo>
                    <a:lnTo>
                      <a:pt x="2098" y="1642"/>
                    </a:lnTo>
                    <a:cubicBezTo>
                      <a:pt x="2108" y="1652"/>
                      <a:pt x="2118" y="1655"/>
                      <a:pt x="2127" y="1655"/>
                    </a:cubicBezTo>
                    <a:cubicBezTo>
                      <a:pt x="2145" y="1655"/>
                      <a:pt x="2159" y="1642"/>
                      <a:pt x="2159" y="1642"/>
                    </a:cubicBezTo>
                    <a:cubicBezTo>
                      <a:pt x="2159" y="1642"/>
                      <a:pt x="2189" y="1611"/>
                      <a:pt x="2159" y="1581"/>
                    </a:cubicBezTo>
                    <a:lnTo>
                      <a:pt x="2159" y="1581"/>
                    </a:lnTo>
                    <a:cubicBezTo>
                      <a:pt x="2182" y="1604"/>
                      <a:pt x="2201" y="1614"/>
                      <a:pt x="2212" y="1614"/>
                    </a:cubicBezTo>
                    <a:cubicBezTo>
                      <a:pt x="2230" y="1614"/>
                      <a:pt x="2227" y="1588"/>
                      <a:pt x="2189" y="1550"/>
                    </a:cubicBezTo>
                    <a:cubicBezTo>
                      <a:pt x="2220" y="1550"/>
                      <a:pt x="2220" y="1550"/>
                      <a:pt x="2220" y="1520"/>
                    </a:cubicBezTo>
                    <a:cubicBezTo>
                      <a:pt x="2210" y="1510"/>
                      <a:pt x="2206" y="1506"/>
                      <a:pt x="2207" y="1506"/>
                    </a:cubicBezTo>
                    <a:lnTo>
                      <a:pt x="2207" y="1506"/>
                    </a:lnTo>
                    <a:cubicBezTo>
                      <a:pt x="2210" y="1506"/>
                      <a:pt x="2230" y="1520"/>
                      <a:pt x="2250" y="1520"/>
                    </a:cubicBezTo>
                    <a:cubicBezTo>
                      <a:pt x="2281" y="1535"/>
                      <a:pt x="2296" y="1543"/>
                      <a:pt x="2300" y="1543"/>
                    </a:cubicBezTo>
                    <a:cubicBezTo>
                      <a:pt x="2303" y="1543"/>
                      <a:pt x="2296" y="1535"/>
                      <a:pt x="2281" y="1520"/>
                    </a:cubicBezTo>
                    <a:cubicBezTo>
                      <a:pt x="2281" y="1490"/>
                      <a:pt x="2281" y="1490"/>
                      <a:pt x="2281" y="1490"/>
                    </a:cubicBezTo>
                    <a:cubicBezTo>
                      <a:pt x="2250" y="1459"/>
                      <a:pt x="2250" y="1459"/>
                      <a:pt x="2220" y="1429"/>
                    </a:cubicBezTo>
                    <a:cubicBezTo>
                      <a:pt x="2217" y="1429"/>
                      <a:pt x="2214" y="1429"/>
                      <a:pt x="2211" y="1428"/>
                    </a:cubicBezTo>
                    <a:lnTo>
                      <a:pt x="2211" y="1428"/>
                    </a:lnTo>
                    <a:cubicBezTo>
                      <a:pt x="2220" y="1429"/>
                      <a:pt x="2233" y="1429"/>
                      <a:pt x="2250" y="1429"/>
                    </a:cubicBezTo>
                    <a:lnTo>
                      <a:pt x="2281" y="1429"/>
                    </a:lnTo>
                    <a:cubicBezTo>
                      <a:pt x="2281" y="1398"/>
                      <a:pt x="2281" y="1398"/>
                      <a:pt x="2281" y="1398"/>
                    </a:cubicBezTo>
                    <a:cubicBezTo>
                      <a:pt x="2341" y="1398"/>
                      <a:pt x="2341" y="1368"/>
                      <a:pt x="2311" y="1368"/>
                    </a:cubicBezTo>
                    <a:cubicBezTo>
                      <a:pt x="2296" y="1353"/>
                      <a:pt x="2288" y="1353"/>
                      <a:pt x="2284" y="1353"/>
                    </a:cubicBezTo>
                    <a:cubicBezTo>
                      <a:pt x="2281" y="1353"/>
                      <a:pt x="2281" y="1353"/>
                      <a:pt x="2281" y="1338"/>
                    </a:cubicBezTo>
                    <a:lnTo>
                      <a:pt x="2281" y="1338"/>
                    </a:lnTo>
                    <a:cubicBezTo>
                      <a:pt x="2292" y="1343"/>
                      <a:pt x="2303" y="1346"/>
                      <a:pt x="2312" y="1346"/>
                    </a:cubicBezTo>
                    <a:cubicBezTo>
                      <a:pt x="2350" y="1346"/>
                      <a:pt x="2360" y="1301"/>
                      <a:pt x="2311" y="1277"/>
                    </a:cubicBezTo>
                    <a:lnTo>
                      <a:pt x="2372" y="1277"/>
                    </a:lnTo>
                    <a:cubicBezTo>
                      <a:pt x="2372" y="1246"/>
                      <a:pt x="2341" y="1216"/>
                      <a:pt x="2372" y="1216"/>
                    </a:cubicBezTo>
                    <a:cubicBezTo>
                      <a:pt x="2372" y="1186"/>
                      <a:pt x="2372" y="1155"/>
                      <a:pt x="2341" y="1155"/>
                    </a:cubicBezTo>
                    <a:lnTo>
                      <a:pt x="2402" y="1155"/>
                    </a:lnTo>
                    <a:cubicBezTo>
                      <a:pt x="2402" y="1125"/>
                      <a:pt x="2372" y="1125"/>
                      <a:pt x="2341" y="1125"/>
                    </a:cubicBezTo>
                    <a:cubicBezTo>
                      <a:pt x="2372" y="1094"/>
                      <a:pt x="2372" y="1064"/>
                      <a:pt x="2341" y="1064"/>
                    </a:cubicBezTo>
                    <a:cubicBezTo>
                      <a:pt x="2341" y="1064"/>
                      <a:pt x="2341" y="1064"/>
                      <a:pt x="2372" y="1034"/>
                    </a:cubicBezTo>
                    <a:cubicBezTo>
                      <a:pt x="2402" y="1034"/>
                      <a:pt x="2433" y="1034"/>
                      <a:pt x="2372" y="1003"/>
                    </a:cubicBezTo>
                    <a:lnTo>
                      <a:pt x="2402" y="1003"/>
                    </a:lnTo>
                    <a:cubicBezTo>
                      <a:pt x="2463" y="1003"/>
                      <a:pt x="2493" y="973"/>
                      <a:pt x="2402" y="973"/>
                    </a:cubicBezTo>
                    <a:cubicBezTo>
                      <a:pt x="2372" y="973"/>
                      <a:pt x="2372" y="942"/>
                      <a:pt x="2402" y="942"/>
                    </a:cubicBezTo>
                    <a:cubicBezTo>
                      <a:pt x="2402" y="942"/>
                      <a:pt x="2402" y="929"/>
                      <a:pt x="2393" y="929"/>
                    </a:cubicBezTo>
                    <a:cubicBezTo>
                      <a:pt x="2389" y="929"/>
                      <a:pt x="2382" y="932"/>
                      <a:pt x="2372" y="942"/>
                    </a:cubicBezTo>
                    <a:lnTo>
                      <a:pt x="2341" y="942"/>
                    </a:lnTo>
                    <a:cubicBezTo>
                      <a:pt x="2402" y="912"/>
                      <a:pt x="2402" y="912"/>
                      <a:pt x="2341" y="912"/>
                    </a:cubicBezTo>
                    <a:cubicBezTo>
                      <a:pt x="2331" y="922"/>
                      <a:pt x="2324" y="926"/>
                      <a:pt x="2321" y="926"/>
                    </a:cubicBezTo>
                    <a:cubicBezTo>
                      <a:pt x="2314" y="926"/>
                      <a:pt x="2321" y="912"/>
                      <a:pt x="2341" y="912"/>
                    </a:cubicBezTo>
                    <a:cubicBezTo>
                      <a:pt x="2372" y="912"/>
                      <a:pt x="2372" y="882"/>
                      <a:pt x="2372" y="882"/>
                    </a:cubicBezTo>
                    <a:cubicBezTo>
                      <a:pt x="2372" y="882"/>
                      <a:pt x="2341" y="851"/>
                      <a:pt x="2311" y="821"/>
                    </a:cubicBezTo>
                    <a:cubicBezTo>
                      <a:pt x="2311" y="790"/>
                      <a:pt x="2281" y="760"/>
                      <a:pt x="2250" y="760"/>
                    </a:cubicBezTo>
                    <a:cubicBezTo>
                      <a:pt x="2281" y="730"/>
                      <a:pt x="2281" y="730"/>
                      <a:pt x="2281" y="730"/>
                    </a:cubicBezTo>
                    <a:cubicBezTo>
                      <a:pt x="2281" y="730"/>
                      <a:pt x="2281" y="730"/>
                      <a:pt x="2311" y="699"/>
                    </a:cubicBezTo>
                    <a:lnTo>
                      <a:pt x="2250" y="699"/>
                    </a:lnTo>
                    <a:cubicBezTo>
                      <a:pt x="2270" y="699"/>
                      <a:pt x="2277" y="686"/>
                      <a:pt x="2270" y="686"/>
                    </a:cubicBezTo>
                    <a:cubicBezTo>
                      <a:pt x="2267" y="686"/>
                      <a:pt x="2260" y="689"/>
                      <a:pt x="2250" y="699"/>
                    </a:cubicBezTo>
                    <a:cubicBezTo>
                      <a:pt x="2261" y="688"/>
                      <a:pt x="2272" y="677"/>
                      <a:pt x="2281" y="669"/>
                    </a:cubicBezTo>
                    <a:lnTo>
                      <a:pt x="2220" y="669"/>
                    </a:lnTo>
                    <a:cubicBezTo>
                      <a:pt x="2189" y="669"/>
                      <a:pt x="2189" y="669"/>
                      <a:pt x="2220" y="639"/>
                    </a:cubicBezTo>
                    <a:cubicBezTo>
                      <a:pt x="2250" y="608"/>
                      <a:pt x="2220" y="608"/>
                      <a:pt x="2189" y="608"/>
                    </a:cubicBezTo>
                    <a:cubicBezTo>
                      <a:pt x="2174" y="623"/>
                      <a:pt x="2167" y="631"/>
                      <a:pt x="2163" y="631"/>
                    </a:cubicBezTo>
                    <a:cubicBezTo>
                      <a:pt x="2159" y="631"/>
                      <a:pt x="2159" y="623"/>
                      <a:pt x="2159" y="608"/>
                    </a:cubicBezTo>
                    <a:cubicBezTo>
                      <a:pt x="2189" y="608"/>
                      <a:pt x="2189" y="578"/>
                      <a:pt x="2189" y="578"/>
                    </a:cubicBezTo>
                    <a:lnTo>
                      <a:pt x="2189" y="578"/>
                    </a:lnTo>
                    <a:cubicBezTo>
                      <a:pt x="2197" y="570"/>
                      <a:pt x="2209" y="558"/>
                      <a:pt x="2220" y="547"/>
                    </a:cubicBezTo>
                    <a:cubicBezTo>
                      <a:pt x="2250" y="547"/>
                      <a:pt x="2250" y="547"/>
                      <a:pt x="2220" y="517"/>
                    </a:cubicBezTo>
                    <a:cubicBezTo>
                      <a:pt x="2211" y="526"/>
                      <a:pt x="2205" y="530"/>
                      <a:pt x="2199" y="530"/>
                    </a:cubicBezTo>
                    <a:cubicBezTo>
                      <a:pt x="2187" y="530"/>
                      <a:pt x="2180" y="508"/>
                      <a:pt x="2159" y="487"/>
                    </a:cubicBezTo>
                    <a:cubicBezTo>
                      <a:pt x="2159" y="487"/>
                      <a:pt x="2129" y="487"/>
                      <a:pt x="2068" y="517"/>
                    </a:cubicBezTo>
                    <a:cubicBezTo>
                      <a:pt x="2098" y="487"/>
                      <a:pt x="2129" y="456"/>
                      <a:pt x="2129" y="456"/>
                    </a:cubicBezTo>
                    <a:cubicBezTo>
                      <a:pt x="2129" y="447"/>
                      <a:pt x="2126" y="444"/>
                      <a:pt x="2121" y="444"/>
                    </a:cubicBezTo>
                    <a:cubicBezTo>
                      <a:pt x="2111" y="444"/>
                      <a:pt x="2089" y="465"/>
                      <a:pt x="2068" y="487"/>
                    </a:cubicBezTo>
                    <a:cubicBezTo>
                      <a:pt x="2055" y="499"/>
                      <a:pt x="2048" y="506"/>
                      <a:pt x="2046" y="506"/>
                    </a:cubicBezTo>
                    <a:cubicBezTo>
                      <a:pt x="2043" y="506"/>
                      <a:pt x="2050" y="492"/>
                      <a:pt x="2068" y="456"/>
                    </a:cubicBezTo>
                    <a:cubicBezTo>
                      <a:pt x="2068" y="441"/>
                      <a:pt x="2068" y="433"/>
                      <a:pt x="2064" y="433"/>
                    </a:cubicBezTo>
                    <a:cubicBezTo>
                      <a:pt x="2060" y="433"/>
                      <a:pt x="2053" y="441"/>
                      <a:pt x="2037" y="456"/>
                    </a:cubicBezTo>
                    <a:cubicBezTo>
                      <a:pt x="2037" y="456"/>
                      <a:pt x="2037" y="426"/>
                      <a:pt x="2037" y="426"/>
                    </a:cubicBezTo>
                    <a:cubicBezTo>
                      <a:pt x="2037" y="411"/>
                      <a:pt x="2037" y="403"/>
                      <a:pt x="2034" y="403"/>
                    </a:cubicBezTo>
                    <a:cubicBezTo>
                      <a:pt x="2030" y="403"/>
                      <a:pt x="2022" y="411"/>
                      <a:pt x="2007" y="426"/>
                    </a:cubicBezTo>
                    <a:cubicBezTo>
                      <a:pt x="2037" y="365"/>
                      <a:pt x="2037" y="365"/>
                      <a:pt x="2007" y="365"/>
                    </a:cubicBezTo>
                    <a:cubicBezTo>
                      <a:pt x="1977" y="395"/>
                      <a:pt x="1977" y="395"/>
                      <a:pt x="1977" y="395"/>
                    </a:cubicBezTo>
                    <a:cubicBezTo>
                      <a:pt x="1977" y="395"/>
                      <a:pt x="1977" y="382"/>
                      <a:pt x="1968" y="382"/>
                    </a:cubicBezTo>
                    <a:cubicBezTo>
                      <a:pt x="1963" y="382"/>
                      <a:pt x="1956" y="385"/>
                      <a:pt x="1946" y="395"/>
                    </a:cubicBezTo>
                    <a:lnTo>
                      <a:pt x="1916" y="395"/>
                    </a:lnTo>
                    <a:cubicBezTo>
                      <a:pt x="1916" y="395"/>
                      <a:pt x="1946" y="365"/>
                      <a:pt x="1946" y="365"/>
                    </a:cubicBezTo>
                    <a:lnTo>
                      <a:pt x="1977" y="335"/>
                    </a:lnTo>
                    <a:cubicBezTo>
                      <a:pt x="1946" y="335"/>
                      <a:pt x="1946" y="335"/>
                      <a:pt x="1916" y="365"/>
                    </a:cubicBezTo>
                    <a:cubicBezTo>
                      <a:pt x="1903" y="378"/>
                      <a:pt x="1896" y="385"/>
                      <a:pt x="1894" y="385"/>
                    </a:cubicBezTo>
                    <a:cubicBezTo>
                      <a:pt x="1891" y="385"/>
                      <a:pt x="1898" y="370"/>
                      <a:pt x="1916" y="335"/>
                    </a:cubicBezTo>
                    <a:cubicBezTo>
                      <a:pt x="1946" y="335"/>
                      <a:pt x="1977" y="304"/>
                      <a:pt x="1946" y="304"/>
                    </a:cubicBezTo>
                    <a:cubicBezTo>
                      <a:pt x="1920" y="330"/>
                      <a:pt x="1911" y="339"/>
                      <a:pt x="1909" y="339"/>
                    </a:cubicBezTo>
                    <a:cubicBezTo>
                      <a:pt x="1906" y="339"/>
                      <a:pt x="1916" y="322"/>
                      <a:pt x="1916" y="304"/>
                    </a:cubicBezTo>
                    <a:cubicBezTo>
                      <a:pt x="1901" y="289"/>
                      <a:pt x="1885" y="289"/>
                      <a:pt x="1874" y="289"/>
                    </a:cubicBezTo>
                    <a:cubicBezTo>
                      <a:pt x="1863" y="289"/>
                      <a:pt x="1855" y="289"/>
                      <a:pt x="1855" y="274"/>
                    </a:cubicBezTo>
                    <a:cubicBezTo>
                      <a:pt x="1825" y="243"/>
                      <a:pt x="1794" y="243"/>
                      <a:pt x="1825" y="213"/>
                    </a:cubicBezTo>
                    <a:lnTo>
                      <a:pt x="1825" y="213"/>
                    </a:lnTo>
                    <a:cubicBezTo>
                      <a:pt x="1794" y="243"/>
                      <a:pt x="1794" y="243"/>
                      <a:pt x="1794" y="243"/>
                    </a:cubicBezTo>
                    <a:cubicBezTo>
                      <a:pt x="1794" y="218"/>
                      <a:pt x="1789" y="208"/>
                      <a:pt x="1780" y="208"/>
                    </a:cubicBezTo>
                    <a:cubicBezTo>
                      <a:pt x="1769" y="208"/>
                      <a:pt x="1751" y="226"/>
                      <a:pt x="1733" y="243"/>
                    </a:cubicBezTo>
                    <a:cubicBezTo>
                      <a:pt x="1716" y="279"/>
                      <a:pt x="1708" y="294"/>
                      <a:pt x="1705" y="294"/>
                    </a:cubicBezTo>
                    <a:cubicBezTo>
                      <a:pt x="1703" y="294"/>
                      <a:pt x="1703" y="286"/>
                      <a:pt x="1703" y="274"/>
                    </a:cubicBezTo>
                    <a:cubicBezTo>
                      <a:pt x="1703" y="243"/>
                      <a:pt x="1703" y="213"/>
                      <a:pt x="1733" y="213"/>
                    </a:cubicBezTo>
                    <a:cubicBezTo>
                      <a:pt x="1764" y="183"/>
                      <a:pt x="1764" y="152"/>
                      <a:pt x="1764" y="122"/>
                    </a:cubicBezTo>
                    <a:lnTo>
                      <a:pt x="1764" y="122"/>
                    </a:lnTo>
                    <a:cubicBezTo>
                      <a:pt x="1764" y="122"/>
                      <a:pt x="1733" y="122"/>
                      <a:pt x="1733" y="152"/>
                    </a:cubicBezTo>
                    <a:cubicBezTo>
                      <a:pt x="1703" y="183"/>
                      <a:pt x="1703" y="183"/>
                      <a:pt x="1703" y="183"/>
                    </a:cubicBezTo>
                    <a:cubicBezTo>
                      <a:pt x="1703" y="183"/>
                      <a:pt x="1703" y="183"/>
                      <a:pt x="1673" y="213"/>
                    </a:cubicBezTo>
                    <a:cubicBezTo>
                      <a:pt x="1673" y="243"/>
                      <a:pt x="1673" y="243"/>
                      <a:pt x="1642" y="243"/>
                    </a:cubicBezTo>
                    <a:cubicBezTo>
                      <a:pt x="1673" y="183"/>
                      <a:pt x="1642" y="183"/>
                      <a:pt x="1642" y="183"/>
                    </a:cubicBezTo>
                    <a:lnTo>
                      <a:pt x="1673" y="152"/>
                    </a:lnTo>
                    <a:cubicBezTo>
                      <a:pt x="1673" y="122"/>
                      <a:pt x="1703" y="91"/>
                      <a:pt x="1703" y="91"/>
                    </a:cubicBezTo>
                    <a:cubicBezTo>
                      <a:pt x="1673" y="91"/>
                      <a:pt x="1673" y="122"/>
                      <a:pt x="1673" y="122"/>
                    </a:cubicBezTo>
                    <a:cubicBezTo>
                      <a:pt x="1673" y="126"/>
                      <a:pt x="1670" y="128"/>
                      <a:pt x="1664" y="128"/>
                    </a:cubicBezTo>
                    <a:cubicBezTo>
                      <a:pt x="1632" y="128"/>
                      <a:pt x="1516" y="61"/>
                      <a:pt x="1490" y="61"/>
                    </a:cubicBezTo>
                    <a:cubicBezTo>
                      <a:pt x="1490" y="46"/>
                      <a:pt x="1483" y="38"/>
                      <a:pt x="1475" y="38"/>
                    </a:cubicBezTo>
                    <a:cubicBezTo>
                      <a:pt x="1467" y="38"/>
                      <a:pt x="1460" y="46"/>
                      <a:pt x="1460" y="61"/>
                    </a:cubicBezTo>
                    <a:cubicBezTo>
                      <a:pt x="1460" y="71"/>
                      <a:pt x="1456" y="74"/>
                      <a:pt x="1450" y="74"/>
                    </a:cubicBezTo>
                    <a:cubicBezTo>
                      <a:pt x="1436" y="74"/>
                      <a:pt x="1409" y="61"/>
                      <a:pt x="1369" y="61"/>
                    </a:cubicBezTo>
                    <a:cubicBezTo>
                      <a:pt x="1338" y="61"/>
                      <a:pt x="1308" y="61"/>
                      <a:pt x="1308" y="91"/>
                    </a:cubicBezTo>
                    <a:lnTo>
                      <a:pt x="1277" y="91"/>
                    </a:lnTo>
                    <a:cubicBezTo>
                      <a:pt x="1277" y="85"/>
                      <a:pt x="1276" y="83"/>
                      <a:pt x="1274" y="83"/>
                    </a:cubicBezTo>
                    <a:cubicBezTo>
                      <a:pt x="1267" y="83"/>
                      <a:pt x="1247" y="122"/>
                      <a:pt x="1247" y="122"/>
                    </a:cubicBezTo>
                    <a:cubicBezTo>
                      <a:pt x="1247" y="61"/>
                      <a:pt x="1247" y="31"/>
                      <a:pt x="1247" y="31"/>
                    </a:cubicBezTo>
                    <a:cubicBezTo>
                      <a:pt x="1217" y="31"/>
                      <a:pt x="1217" y="61"/>
                      <a:pt x="1217" y="91"/>
                    </a:cubicBezTo>
                    <a:cubicBezTo>
                      <a:pt x="1217" y="61"/>
                      <a:pt x="1217" y="31"/>
                      <a:pt x="1217" y="31"/>
                    </a:cubicBezTo>
                    <a:cubicBezTo>
                      <a:pt x="1217" y="61"/>
                      <a:pt x="1186" y="61"/>
                      <a:pt x="1186" y="61"/>
                    </a:cubicBezTo>
                    <a:cubicBezTo>
                      <a:pt x="1186" y="61"/>
                      <a:pt x="1186" y="61"/>
                      <a:pt x="1186" y="0"/>
                    </a:cubicBezTo>
                    <a:close/>
                    <a:moveTo>
                      <a:pt x="1247" y="2432"/>
                    </a:moveTo>
                    <a:cubicBezTo>
                      <a:pt x="1247" y="2432"/>
                      <a:pt x="1217" y="2462"/>
                      <a:pt x="1217" y="2493"/>
                    </a:cubicBezTo>
                    <a:cubicBezTo>
                      <a:pt x="1217" y="2505"/>
                      <a:pt x="1217" y="2513"/>
                      <a:pt x="1219" y="2513"/>
                    </a:cubicBezTo>
                    <a:cubicBezTo>
                      <a:pt x="1222" y="2513"/>
                      <a:pt x="1229" y="2498"/>
                      <a:pt x="1247" y="2462"/>
                    </a:cubicBezTo>
                    <a:cubicBezTo>
                      <a:pt x="1247" y="2432"/>
                      <a:pt x="1247" y="2432"/>
                      <a:pt x="1247" y="24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5"/>
              <p:cNvSpPr/>
              <p:nvPr/>
            </p:nvSpPr>
            <p:spPr>
              <a:xfrm>
                <a:off x="4019625" y="3125850"/>
                <a:ext cx="62250" cy="57475"/>
              </a:xfrm>
              <a:custGeom>
                <a:avLst/>
                <a:gdLst/>
                <a:ahLst/>
                <a:cxnLst/>
                <a:rect l="l" t="t" r="r" b="b"/>
                <a:pathLst>
                  <a:path w="2490" h="2299" extrusionOk="0">
                    <a:moveTo>
                      <a:pt x="1186" y="171"/>
                    </a:moveTo>
                    <a:cubicBezTo>
                      <a:pt x="1186" y="201"/>
                      <a:pt x="1186" y="231"/>
                      <a:pt x="1186" y="231"/>
                    </a:cubicBezTo>
                    <a:cubicBezTo>
                      <a:pt x="1155" y="201"/>
                      <a:pt x="1155" y="171"/>
                      <a:pt x="1186" y="171"/>
                    </a:cubicBezTo>
                    <a:close/>
                    <a:moveTo>
                      <a:pt x="1425" y="148"/>
                    </a:moveTo>
                    <a:cubicBezTo>
                      <a:pt x="1429" y="148"/>
                      <a:pt x="1429" y="155"/>
                      <a:pt x="1429" y="171"/>
                    </a:cubicBezTo>
                    <a:cubicBezTo>
                      <a:pt x="1429" y="201"/>
                      <a:pt x="1398" y="231"/>
                      <a:pt x="1398" y="231"/>
                    </a:cubicBezTo>
                    <a:cubicBezTo>
                      <a:pt x="1398" y="231"/>
                      <a:pt x="1398" y="231"/>
                      <a:pt x="1398" y="171"/>
                    </a:cubicBezTo>
                    <a:cubicBezTo>
                      <a:pt x="1414" y="155"/>
                      <a:pt x="1421" y="148"/>
                      <a:pt x="1425" y="148"/>
                    </a:cubicBezTo>
                    <a:close/>
                    <a:moveTo>
                      <a:pt x="578" y="292"/>
                    </a:moveTo>
                    <a:lnTo>
                      <a:pt x="578" y="292"/>
                    </a:lnTo>
                    <a:cubicBezTo>
                      <a:pt x="590" y="318"/>
                      <a:pt x="592" y="327"/>
                      <a:pt x="590" y="327"/>
                    </a:cubicBezTo>
                    <a:cubicBezTo>
                      <a:pt x="588" y="327"/>
                      <a:pt x="578" y="310"/>
                      <a:pt x="578" y="292"/>
                    </a:cubicBezTo>
                    <a:close/>
                    <a:moveTo>
                      <a:pt x="1763" y="414"/>
                    </a:moveTo>
                    <a:lnTo>
                      <a:pt x="1763" y="444"/>
                    </a:lnTo>
                    <a:lnTo>
                      <a:pt x="1702" y="444"/>
                    </a:lnTo>
                    <a:cubicBezTo>
                      <a:pt x="1733" y="444"/>
                      <a:pt x="1763" y="414"/>
                      <a:pt x="1763" y="414"/>
                    </a:cubicBezTo>
                    <a:close/>
                    <a:moveTo>
                      <a:pt x="547" y="444"/>
                    </a:moveTo>
                    <a:cubicBezTo>
                      <a:pt x="578" y="444"/>
                      <a:pt x="578" y="444"/>
                      <a:pt x="578" y="475"/>
                    </a:cubicBezTo>
                    <a:cubicBezTo>
                      <a:pt x="547" y="444"/>
                      <a:pt x="547" y="444"/>
                      <a:pt x="547" y="444"/>
                    </a:cubicBezTo>
                    <a:close/>
                    <a:moveTo>
                      <a:pt x="942" y="444"/>
                    </a:moveTo>
                    <a:cubicBezTo>
                      <a:pt x="942" y="444"/>
                      <a:pt x="942" y="444"/>
                      <a:pt x="942" y="475"/>
                    </a:cubicBezTo>
                    <a:cubicBezTo>
                      <a:pt x="942" y="475"/>
                      <a:pt x="973" y="475"/>
                      <a:pt x="942" y="444"/>
                    </a:cubicBezTo>
                    <a:close/>
                    <a:moveTo>
                      <a:pt x="1034" y="444"/>
                    </a:moveTo>
                    <a:cubicBezTo>
                      <a:pt x="1034" y="475"/>
                      <a:pt x="1034" y="475"/>
                      <a:pt x="1064" y="475"/>
                    </a:cubicBezTo>
                    <a:lnTo>
                      <a:pt x="1034" y="444"/>
                    </a:lnTo>
                    <a:close/>
                    <a:moveTo>
                      <a:pt x="456" y="475"/>
                    </a:moveTo>
                    <a:cubicBezTo>
                      <a:pt x="436" y="475"/>
                      <a:pt x="443" y="488"/>
                      <a:pt x="449" y="488"/>
                    </a:cubicBezTo>
                    <a:cubicBezTo>
                      <a:pt x="453" y="488"/>
                      <a:pt x="456" y="485"/>
                      <a:pt x="456" y="475"/>
                    </a:cubicBezTo>
                    <a:close/>
                    <a:moveTo>
                      <a:pt x="578" y="475"/>
                    </a:moveTo>
                    <a:lnTo>
                      <a:pt x="578" y="475"/>
                    </a:lnTo>
                    <a:cubicBezTo>
                      <a:pt x="593" y="490"/>
                      <a:pt x="593" y="497"/>
                      <a:pt x="589" y="497"/>
                    </a:cubicBezTo>
                    <a:cubicBezTo>
                      <a:pt x="585" y="497"/>
                      <a:pt x="578" y="490"/>
                      <a:pt x="578" y="475"/>
                    </a:cubicBezTo>
                    <a:close/>
                    <a:moveTo>
                      <a:pt x="547" y="475"/>
                    </a:moveTo>
                    <a:lnTo>
                      <a:pt x="547" y="505"/>
                    </a:lnTo>
                    <a:cubicBezTo>
                      <a:pt x="547" y="505"/>
                      <a:pt x="547" y="505"/>
                      <a:pt x="517" y="475"/>
                    </a:cubicBezTo>
                    <a:close/>
                    <a:moveTo>
                      <a:pt x="760" y="505"/>
                    </a:moveTo>
                    <a:lnTo>
                      <a:pt x="790" y="535"/>
                    </a:lnTo>
                    <a:cubicBezTo>
                      <a:pt x="790" y="566"/>
                      <a:pt x="790" y="566"/>
                      <a:pt x="790" y="566"/>
                    </a:cubicBezTo>
                    <a:cubicBezTo>
                      <a:pt x="790" y="566"/>
                      <a:pt x="790" y="566"/>
                      <a:pt x="760" y="535"/>
                    </a:cubicBezTo>
                    <a:cubicBezTo>
                      <a:pt x="760" y="535"/>
                      <a:pt x="760" y="505"/>
                      <a:pt x="760" y="505"/>
                    </a:cubicBezTo>
                    <a:close/>
                    <a:moveTo>
                      <a:pt x="730" y="566"/>
                    </a:moveTo>
                    <a:lnTo>
                      <a:pt x="730" y="595"/>
                    </a:lnTo>
                    <a:lnTo>
                      <a:pt x="730" y="595"/>
                    </a:lnTo>
                    <a:cubicBezTo>
                      <a:pt x="716" y="578"/>
                      <a:pt x="710" y="566"/>
                      <a:pt x="730" y="566"/>
                    </a:cubicBezTo>
                    <a:close/>
                    <a:moveTo>
                      <a:pt x="426" y="566"/>
                    </a:moveTo>
                    <a:cubicBezTo>
                      <a:pt x="426" y="566"/>
                      <a:pt x="439" y="579"/>
                      <a:pt x="456" y="596"/>
                    </a:cubicBezTo>
                    <a:cubicBezTo>
                      <a:pt x="456" y="596"/>
                      <a:pt x="426" y="596"/>
                      <a:pt x="426" y="566"/>
                    </a:cubicBezTo>
                    <a:close/>
                    <a:moveTo>
                      <a:pt x="1915" y="566"/>
                    </a:moveTo>
                    <a:cubicBezTo>
                      <a:pt x="1915" y="566"/>
                      <a:pt x="1854" y="566"/>
                      <a:pt x="1824" y="596"/>
                    </a:cubicBezTo>
                    <a:cubicBezTo>
                      <a:pt x="1824" y="596"/>
                      <a:pt x="1824" y="596"/>
                      <a:pt x="1854" y="566"/>
                    </a:cubicBezTo>
                    <a:close/>
                    <a:moveTo>
                      <a:pt x="730" y="657"/>
                    </a:moveTo>
                    <a:cubicBezTo>
                      <a:pt x="723" y="657"/>
                      <a:pt x="719" y="657"/>
                      <a:pt x="715" y="657"/>
                    </a:cubicBezTo>
                    <a:lnTo>
                      <a:pt x="715" y="657"/>
                    </a:lnTo>
                    <a:cubicBezTo>
                      <a:pt x="722" y="671"/>
                      <a:pt x="725" y="677"/>
                      <a:pt x="727" y="677"/>
                    </a:cubicBezTo>
                    <a:cubicBezTo>
                      <a:pt x="730" y="677"/>
                      <a:pt x="730" y="669"/>
                      <a:pt x="730" y="657"/>
                    </a:cubicBezTo>
                    <a:close/>
                    <a:moveTo>
                      <a:pt x="2040" y="665"/>
                    </a:moveTo>
                    <a:cubicBezTo>
                      <a:pt x="2037" y="665"/>
                      <a:pt x="2021" y="672"/>
                      <a:pt x="2006" y="687"/>
                    </a:cubicBezTo>
                    <a:cubicBezTo>
                      <a:pt x="2037" y="672"/>
                      <a:pt x="2044" y="665"/>
                      <a:pt x="2040" y="665"/>
                    </a:cubicBezTo>
                    <a:close/>
                    <a:moveTo>
                      <a:pt x="274" y="748"/>
                    </a:moveTo>
                    <a:lnTo>
                      <a:pt x="304" y="778"/>
                    </a:lnTo>
                    <a:cubicBezTo>
                      <a:pt x="326" y="800"/>
                      <a:pt x="332" y="821"/>
                      <a:pt x="323" y="821"/>
                    </a:cubicBezTo>
                    <a:cubicBezTo>
                      <a:pt x="319" y="821"/>
                      <a:pt x="313" y="818"/>
                      <a:pt x="304" y="809"/>
                    </a:cubicBezTo>
                    <a:cubicBezTo>
                      <a:pt x="304" y="809"/>
                      <a:pt x="274" y="778"/>
                      <a:pt x="274" y="778"/>
                    </a:cubicBezTo>
                    <a:cubicBezTo>
                      <a:pt x="274" y="778"/>
                      <a:pt x="243" y="748"/>
                      <a:pt x="274" y="748"/>
                    </a:cubicBezTo>
                    <a:close/>
                    <a:moveTo>
                      <a:pt x="274" y="961"/>
                    </a:moveTo>
                    <a:cubicBezTo>
                      <a:pt x="274" y="961"/>
                      <a:pt x="300" y="974"/>
                      <a:pt x="326" y="991"/>
                    </a:cubicBezTo>
                    <a:lnTo>
                      <a:pt x="326" y="991"/>
                    </a:lnTo>
                    <a:cubicBezTo>
                      <a:pt x="299" y="991"/>
                      <a:pt x="274" y="988"/>
                      <a:pt x="274" y="961"/>
                    </a:cubicBezTo>
                    <a:close/>
                    <a:moveTo>
                      <a:pt x="1550" y="991"/>
                    </a:moveTo>
                    <a:cubicBezTo>
                      <a:pt x="1520" y="991"/>
                      <a:pt x="1520" y="991"/>
                      <a:pt x="1581" y="1022"/>
                    </a:cubicBezTo>
                    <a:cubicBezTo>
                      <a:pt x="1611" y="1022"/>
                      <a:pt x="1581" y="1022"/>
                      <a:pt x="1550" y="991"/>
                    </a:cubicBezTo>
                    <a:close/>
                    <a:moveTo>
                      <a:pt x="1531" y="1039"/>
                    </a:moveTo>
                    <a:cubicBezTo>
                      <a:pt x="1528" y="1039"/>
                      <a:pt x="1532" y="1044"/>
                      <a:pt x="1546" y="1048"/>
                    </a:cubicBezTo>
                    <a:lnTo>
                      <a:pt x="1546" y="1048"/>
                    </a:lnTo>
                    <a:cubicBezTo>
                      <a:pt x="1538" y="1041"/>
                      <a:pt x="1533" y="1039"/>
                      <a:pt x="1531" y="1039"/>
                    </a:cubicBezTo>
                    <a:close/>
                    <a:moveTo>
                      <a:pt x="1546" y="1048"/>
                    </a:moveTo>
                    <a:cubicBezTo>
                      <a:pt x="1547" y="1049"/>
                      <a:pt x="1549" y="1050"/>
                      <a:pt x="1550" y="1052"/>
                    </a:cubicBezTo>
                    <a:lnTo>
                      <a:pt x="1581" y="1052"/>
                    </a:lnTo>
                    <a:cubicBezTo>
                      <a:pt x="1565" y="1052"/>
                      <a:pt x="1554" y="1050"/>
                      <a:pt x="1546" y="1048"/>
                    </a:cubicBezTo>
                    <a:close/>
                    <a:moveTo>
                      <a:pt x="1824" y="1082"/>
                    </a:moveTo>
                    <a:lnTo>
                      <a:pt x="1824" y="1082"/>
                    </a:lnTo>
                    <a:cubicBezTo>
                      <a:pt x="1854" y="1113"/>
                      <a:pt x="1885" y="1113"/>
                      <a:pt x="1885" y="1113"/>
                    </a:cubicBezTo>
                    <a:lnTo>
                      <a:pt x="1854" y="1113"/>
                    </a:lnTo>
                    <a:lnTo>
                      <a:pt x="1824" y="1082"/>
                    </a:lnTo>
                    <a:close/>
                    <a:moveTo>
                      <a:pt x="1792" y="1130"/>
                    </a:moveTo>
                    <a:cubicBezTo>
                      <a:pt x="1804" y="1130"/>
                      <a:pt x="1824" y="1133"/>
                      <a:pt x="1854" y="1143"/>
                    </a:cubicBezTo>
                    <a:lnTo>
                      <a:pt x="1824" y="1143"/>
                    </a:lnTo>
                    <a:cubicBezTo>
                      <a:pt x="1783" y="1143"/>
                      <a:pt x="1770" y="1130"/>
                      <a:pt x="1792" y="1130"/>
                    </a:cubicBezTo>
                    <a:close/>
                    <a:moveTo>
                      <a:pt x="1550" y="1143"/>
                    </a:moveTo>
                    <a:cubicBezTo>
                      <a:pt x="1532" y="1143"/>
                      <a:pt x="1536" y="1143"/>
                      <a:pt x="1549" y="1150"/>
                    </a:cubicBezTo>
                    <a:lnTo>
                      <a:pt x="1549" y="1150"/>
                    </a:lnTo>
                    <a:cubicBezTo>
                      <a:pt x="1550" y="1147"/>
                      <a:pt x="1550" y="1143"/>
                      <a:pt x="1550" y="1143"/>
                    </a:cubicBezTo>
                    <a:close/>
                    <a:moveTo>
                      <a:pt x="1581" y="1265"/>
                    </a:moveTo>
                    <a:cubicBezTo>
                      <a:pt x="1611" y="1295"/>
                      <a:pt x="1641" y="1295"/>
                      <a:pt x="1641" y="1295"/>
                    </a:cubicBezTo>
                    <a:lnTo>
                      <a:pt x="1611" y="1295"/>
                    </a:lnTo>
                    <a:cubicBezTo>
                      <a:pt x="1611" y="1295"/>
                      <a:pt x="1582" y="1266"/>
                      <a:pt x="1581" y="1265"/>
                    </a:cubicBezTo>
                    <a:close/>
                    <a:moveTo>
                      <a:pt x="1429" y="1356"/>
                    </a:moveTo>
                    <a:lnTo>
                      <a:pt x="1429" y="1356"/>
                    </a:lnTo>
                    <a:cubicBezTo>
                      <a:pt x="1429" y="1356"/>
                      <a:pt x="1429" y="1356"/>
                      <a:pt x="1429" y="1356"/>
                    </a:cubicBezTo>
                    <a:close/>
                    <a:moveTo>
                      <a:pt x="1417" y="1364"/>
                    </a:moveTo>
                    <a:cubicBezTo>
                      <a:pt x="1414" y="1364"/>
                      <a:pt x="1414" y="1371"/>
                      <a:pt x="1429" y="1386"/>
                    </a:cubicBezTo>
                    <a:cubicBezTo>
                      <a:pt x="1429" y="1371"/>
                      <a:pt x="1421" y="1364"/>
                      <a:pt x="1417" y="1364"/>
                    </a:cubicBezTo>
                    <a:close/>
                    <a:moveTo>
                      <a:pt x="1429" y="1356"/>
                    </a:moveTo>
                    <a:lnTo>
                      <a:pt x="1429" y="1386"/>
                    </a:lnTo>
                    <a:lnTo>
                      <a:pt x="1459" y="1386"/>
                    </a:lnTo>
                    <a:cubicBezTo>
                      <a:pt x="1459" y="1386"/>
                      <a:pt x="1429" y="1386"/>
                      <a:pt x="1429" y="1356"/>
                    </a:cubicBezTo>
                    <a:close/>
                    <a:moveTo>
                      <a:pt x="1824" y="1356"/>
                    </a:moveTo>
                    <a:cubicBezTo>
                      <a:pt x="1824" y="1356"/>
                      <a:pt x="1854" y="1386"/>
                      <a:pt x="1824" y="1386"/>
                    </a:cubicBezTo>
                    <a:lnTo>
                      <a:pt x="1793" y="1386"/>
                    </a:lnTo>
                    <a:cubicBezTo>
                      <a:pt x="1763" y="1356"/>
                      <a:pt x="1763" y="1356"/>
                      <a:pt x="1763" y="1356"/>
                    </a:cubicBezTo>
                    <a:close/>
                    <a:moveTo>
                      <a:pt x="1611" y="1417"/>
                    </a:moveTo>
                    <a:lnTo>
                      <a:pt x="1611" y="1417"/>
                    </a:lnTo>
                    <a:cubicBezTo>
                      <a:pt x="1619" y="1425"/>
                      <a:pt x="1630" y="1436"/>
                      <a:pt x="1641" y="1447"/>
                    </a:cubicBezTo>
                    <a:lnTo>
                      <a:pt x="1641" y="1478"/>
                    </a:lnTo>
                    <a:cubicBezTo>
                      <a:pt x="1611" y="1447"/>
                      <a:pt x="1581" y="1417"/>
                      <a:pt x="1611" y="1417"/>
                    </a:cubicBezTo>
                    <a:close/>
                    <a:moveTo>
                      <a:pt x="1429" y="1508"/>
                    </a:moveTo>
                    <a:cubicBezTo>
                      <a:pt x="1436" y="1516"/>
                      <a:pt x="1446" y="1526"/>
                      <a:pt x="1459" y="1538"/>
                    </a:cubicBezTo>
                    <a:lnTo>
                      <a:pt x="1490" y="1599"/>
                    </a:lnTo>
                    <a:cubicBezTo>
                      <a:pt x="1459" y="1599"/>
                      <a:pt x="1459" y="1569"/>
                      <a:pt x="1429" y="1508"/>
                    </a:cubicBezTo>
                    <a:close/>
                    <a:moveTo>
                      <a:pt x="503" y="1602"/>
                    </a:moveTo>
                    <a:lnTo>
                      <a:pt x="503" y="1602"/>
                    </a:lnTo>
                    <a:cubicBezTo>
                      <a:pt x="489" y="1611"/>
                      <a:pt x="472" y="1621"/>
                      <a:pt x="456" y="1630"/>
                    </a:cubicBezTo>
                    <a:cubicBezTo>
                      <a:pt x="473" y="1612"/>
                      <a:pt x="491" y="1605"/>
                      <a:pt x="503" y="1602"/>
                    </a:cubicBezTo>
                    <a:close/>
                    <a:moveTo>
                      <a:pt x="1733" y="1599"/>
                    </a:moveTo>
                    <a:cubicBezTo>
                      <a:pt x="1733" y="1599"/>
                      <a:pt x="1763" y="1630"/>
                      <a:pt x="1733" y="1630"/>
                    </a:cubicBezTo>
                    <a:cubicBezTo>
                      <a:pt x="1733" y="1630"/>
                      <a:pt x="1702" y="1599"/>
                      <a:pt x="1702" y="1599"/>
                    </a:cubicBezTo>
                    <a:close/>
                    <a:moveTo>
                      <a:pt x="1810" y="1613"/>
                    </a:moveTo>
                    <a:cubicBezTo>
                      <a:pt x="1814" y="1619"/>
                      <a:pt x="1818" y="1624"/>
                      <a:pt x="1824" y="1630"/>
                    </a:cubicBezTo>
                    <a:cubicBezTo>
                      <a:pt x="1849" y="1630"/>
                      <a:pt x="1833" y="1630"/>
                      <a:pt x="1810" y="1613"/>
                    </a:cubicBezTo>
                    <a:close/>
                    <a:moveTo>
                      <a:pt x="2401" y="1599"/>
                    </a:moveTo>
                    <a:cubicBezTo>
                      <a:pt x="2401" y="1599"/>
                      <a:pt x="2432" y="1630"/>
                      <a:pt x="2462" y="1630"/>
                    </a:cubicBezTo>
                    <a:cubicBezTo>
                      <a:pt x="2471" y="1638"/>
                      <a:pt x="2477" y="1642"/>
                      <a:pt x="2481" y="1642"/>
                    </a:cubicBezTo>
                    <a:cubicBezTo>
                      <a:pt x="2490" y="1642"/>
                      <a:pt x="2484" y="1621"/>
                      <a:pt x="2462" y="1599"/>
                    </a:cubicBezTo>
                    <a:close/>
                    <a:moveTo>
                      <a:pt x="1307" y="1599"/>
                    </a:moveTo>
                    <a:lnTo>
                      <a:pt x="1338" y="1630"/>
                    </a:lnTo>
                    <a:lnTo>
                      <a:pt x="1338" y="1660"/>
                    </a:lnTo>
                    <a:lnTo>
                      <a:pt x="1307" y="1630"/>
                    </a:lnTo>
                    <a:cubicBezTo>
                      <a:pt x="1307" y="1599"/>
                      <a:pt x="1307" y="1599"/>
                      <a:pt x="1307" y="1599"/>
                    </a:cubicBezTo>
                    <a:close/>
                    <a:moveTo>
                      <a:pt x="1550" y="1599"/>
                    </a:moveTo>
                    <a:lnTo>
                      <a:pt x="1550" y="1599"/>
                    </a:lnTo>
                    <a:cubicBezTo>
                      <a:pt x="1581" y="1630"/>
                      <a:pt x="1581" y="1660"/>
                      <a:pt x="1581" y="1660"/>
                    </a:cubicBezTo>
                    <a:cubicBezTo>
                      <a:pt x="1550" y="1630"/>
                      <a:pt x="1550" y="1599"/>
                      <a:pt x="1550" y="1599"/>
                    </a:cubicBezTo>
                    <a:close/>
                    <a:moveTo>
                      <a:pt x="1064" y="1660"/>
                    </a:moveTo>
                    <a:cubicBezTo>
                      <a:pt x="1064" y="1660"/>
                      <a:pt x="1064" y="1673"/>
                      <a:pt x="1072" y="1690"/>
                    </a:cubicBezTo>
                    <a:cubicBezTo>
                      <a:pt x="1068" y="1681"/>
                      <a:pt x="1064" y="1671"/>
                      <a:pt x="1064" y="1660"/>
                    </a:cubicBezTo>
                    <a:close/>
                    <a:moveTo>
                      <a:pt x="713" y="1769"/>
                    </a:moveTo>
                    <a:cubicBezTo>
                      <a:pt x="712" y="1769"/>
                      <a:pt x="708" y="1773"/>
                      <a:pt x="699" y="1782"/>
                    </a:cubicBezTo>
                    <a:lnTo>
                      <a:pt x="707" y="1782"/>
                    </a:lnTo>
                    <a:cubicBezTo>
                      <a:pt x="710" y="1774"/>
                      <a:pt x="713" y="1769"/>
                      <a:pt x="713" y="1769"/>
                    </a:cubicBezTo>
                    <a:close/>
                    <a:moveTo>
                      <a:pt x="942" y="1660"/>
                    </a:moveTo>
                    <a:lnTo>
                      <a:pt x="942" y="1690"/>
                    </a:lnTo>
                    <a:cubicBezTo>
                      <a:pt x="912" y="1690"/>
                      <a:pt x="912" y="1721"/>
                      <a:pt x="912" y="1782"/>
                    </a:cubicBezTo>
                    <a:cubicBezTo>
                      <a:pt x="912" y="1767"/>
                      <a:pt x="912" y="1746"/>
                      <a:pt x="912" y="1721"/>
                    </a:cubicBezTo>
                    <a:cubicBezTo>
                      <a:pt x="912" y="1700"/>
                      <a:pt x="912" y="1680"/>
                      <a:pt x="912" y="1660"/>
                    </a:cubicBezTo>
                    <a:close/>
                    <a:moveTo>
                      <a:pt x="1376" y="1648"/>
                    </a:moveTo>
                    <a:cubicBezTo>
                      <a:pt x="1377" y="1648"/>
                      <a:pt x="1385" y="1663"/>
                      <a:pt x="1398" y="1690"/>
                    </a:cubicBezTo>
                    <a:cubicBezTo>
                      <a:pt x="1398" y="1721"/>
                      <a:pt x="1429" y="1751"/>
                      <a:pt x="1429" y="1782"/>
                    </a:cubicBezTo>
                    <a:lnTo>
                      <a:pt x="1398" y="1782"/>
                    </a:lnTo>
                    <a:cubicBezTo>
                      <a:pt x="1398" y="1782"/>
                      <a:pt x="1398" y="1751"/>
                      <a:pt x="1398" y="1721"/>
                    </a:cubicBezTo>
                    <a:cubicBezTo>
                      <a:pt x="1382" y="1671"/>
                      <a:pt x="1374" y="1648"/>
                      <a:pt x="1376" y="1648"/>
                    </a:cubicBezTo>
                    <a:close/>
                    <a:moveTo>
                      <a:pt x="699" y="1751"/>
                    </a:moveTo>
                    <a:cubicBezTo>
                      <a:pt x="730" y="1751"/>
                      <a:pt x="730" y="1751"/>
                      <a:pt x="730" y="1782"/>
                    </a:cubicBezTo>
                    <a:lnTo>
                      <a:pt x="707" y="1782"/>
                    </a:lnTo>
                    <a:cubicBezTo>
                      <a:pt x="703" y="1790"/>
                      <a:pt x="699" y="1801"/>
                      <a:pt x="699" y="1812"/>
                    </a:cubicBezTo>
                    <a:cubicBezTo>
                      <a:pt x="699" y="1751"/>
                      <a:pt x="699" y="1751"/>
                      <a:pt x="699" y="1751"/>
                    </a:cubicBezTo>
                    <a:close/>
                    <a:moveTo>
                      <a:pt x="274" y="1842"/>
                    </a:moveTo>
                    <a:cubicBezTo>
                      <a:pt x="243" y="1842"/>
                      <a:pt x="213" y="1873"/>
                      <a:pt x="213" y="1873"/>
                    </a:cubicBezTo>
                    <a:cubicBezTo>
                      <a:pt x="243" y="1873"/>
                      <a:pt x="243" y="1873"/>
                      <a:pt x="274" y="1842"/>
                    </a:cubicBezTo>
                    <a:close/>
                    <a:moveTo>
                      <a:pt x="1094" y="1842"/>
                    </a:moveTo>
                    <a:cubicBezTo>
                      <a:pt x="1094" y="1842"/>
                      <a:pt x="1094" y="1873"/>
                      <a:pt x="1094" y="1903"/>
                    </a:cubicBezTo>
                    <a:lnTo>
                      <a:pt x="1064" y="1903"/>
                    </a:lnTo>
                    <a:cubicBezTo>
                      <a:pt x="1064" y="1873"/>
                      <a:pt x="1094" y="1842"/>
                      <a:pt x="1094" y="1842"/>
                    </a:cubicBezTo>
                    <a:close/>
                    <a:moveTo>
                      <a:pt x="517" y="1842"/>
                    </a:moveTo>
                    <a:cubicBezTo>
                      <a:pt x="502" y="1888"/>
                      <a:pt x="502" y="1911"/>
                      <a:pt x="505" y="1911"/>
                    </a:cubicBezTo>
                    <a:cubicBezTo>
                      <a:pt x="509" y="1911"/>
                      <a:pt x="517" y="1888"/>
                      <a:pt x="517" y="1842"/>
                    </a:cubicBezTo>
                    <a:close/>
                    <a:moveTo>
                      <a:pt x="1125" y="1903"/>
                    </a:moveTo>
                    <a:cubicBezTo>
                      <a:pt x="1125" y="1911"/>
                      <a:pt x="1125" y="1922"/>
                      <a:pt x="1125" y="1934"/>
                    </a:cubicBezTo>
                    <a:cubicBezTo>
                      <a:pt x="1125" y="1964"/>
                      <a:pt x="1125" y="1964"/>
                      <a:pt x="1155" y="1964"/>
                    </a:cubicBezTo>
                    <a:cubicBezTo>
                      <a:pt x="1155" y="1964"/>
                      <a:pt x="1155" y="1934"/>
                      <a:pt x="1155" y="1934"/>
                    </a:cubicBezTo>
                    <a:cubicBezTo>
                      <a:pt x="1155" y="1903"/>
                      <a:pt x="1125" y="1903"/>
                      <a:pt x="1125" y="1903"/>
                    </a:cubicBezTo>
                    <a:close/>
                    <a:moveTo>
                      <a:pt x="1391" y="1"/>
                    </a:moveTo>
                    <a:cubicBezTo>
                      <a:pt x="1387" y="1"/>
                      <a:pt x="1380" y="13"/>
                      <a:pt x="1368" y="49"/>
                    </a:cubicBezTo>
                    <a:cubicBezTo>
                      <a:pt x="1368" y="58"/>
                      <a:pt x="1365" y="62"/>
                      <a:pt x="1362" y="62"/>
                    </a:cubicBezTo>
                    <a:cubicBezTo>
                      <a:pt x="1353" y="62"/>
                      <a:pt x="1338" y="40"/>
                      <a:pt x="1338" y="19"/>
                    </a:cubicBezTo>
                    <a:cubicBezTo>
                      <a:pt x="1307" y="19"/>
                      <a:pt x="1307" y="19"/>
                      <a:pt x="1307" y="49"/>
                    </a:cubicBezTo>
                    <a:cubicBezTo>
                      <a:pt x="1307" y="79"/>
                      <a:pt x="1307" y="79"/>
                      <a:pt x="1307" y="79"/>
                    </a:cubicBezTo>
                    <a:cubicBezTo>
                      <a:pt x="1307" y="49"/>
                      <a:pt x="1307" y="34"/>
                      <a:pt x="1303" y="34"/>
                    </a:cubicBezTo>
                    <a:cubicBezTo>
                      <a:pt x="1300" y="34"/>
                      <a:pt x="1292" y="49"/>
                      <a:pt x="1277" y="79"/>
                    </a:cubicBezTo>
                    <a:cubicBezTo>
                      <a:pt x="1277" y="49"/>
                      <a:pt x="1277" y="49"/>
                      <a:pt x="1277" y="49"/>
                    </a:cubicBezTo>
                    <a:cubicBezTo>
                      <a:pt x="1277" y="49"/>
                      <a:pt x="1216" y="79"/>
                      <a:pt x="1186" y="79"/>
                    </a:cubicBezTo>
                    <a:cubicBezTo>
                      <a:pt x="1155" y="79"/>
                      <a:pt x="1125" y="79"/>
                      <a:pt x="1125" y="110"/>
                    </a:cubicBezTo>
                    <a:cubicBezTo>
                      <a:pt x="1094" y="79"/>
                      <a:pt x="1094" y="79"/>
                      <a:pt x="1094" y="79"/>
                    </a:cubicBezTo>
                    <a:cubicBezTo>
                      <a:pt x="1094" y="79"/>
                      <a:pt x="1087" y="87"/>
                      <a:pt x="1079" y="87"/>
                    </a:cubicBezTo>
                    <a:cubicBezTo>
                      <a:pt x="1072" y="87"/>
                      <a:pt x="1064" y="79"/>
                      <a:pt x="1064" y="49"/>
                    </a:cubicBezTo>
                    <a:cubicBezTo>
                      <a:pt x="1064" y="110"/>
                      <a:pt x="1064" y="110"/>
                      <a:pt x="1064" y="110"/>
                    </a:cubicBezTo>
                    <a:cubicBezTo>
                      <a:pt x="1064" y="84"/>
                      <a:pt x="1059" y="75"/>
                      <a:pt x="1052" y="75"/>
                    </a:cubicBezTo>
                    <a:cubicBezTo>
                      <a:pt x="1044" y="75"/>
                      <a:pt x="1034" y="92"/>
                      <a:pt x="1034" y="110"/>
                    </a:cubicBezTo>
                    <a:cubicBezTo>
                      <a:pt x="1034" y="88"/>
                      <a:pt x="1018" y="67"/>
                      <a:pt x="1009" y="67"/>
                    </a:cubicBezTo>
                    <a:cubicBezTo>
                      <a:pt x="1006" y="67"/>
                      <a:pt x="1003" y="70"/>
                      <a:pt x="1003" y="79"/>
                    </a:cubicBezTo>
                    <a:cubicBezTo>
                      <a:pt x="1034" y="110"/>
                      <a:pt x="1003" y="110"/>
                      <a:pt x="1003" y="140"/>
                    </a:cubicBezTo>
                    <a:cubicBezTo>
                      <a:pt x="1003" y="140"/>
                      <a:pt x="1003" y="140"/>
                      <a:pt x="1003" y="110"/>
                    </a:cubicBezTo>
                    <a:cubicBezTo>
                      <a:pt x="994" y="101"/>
                      <a:pt x="985" y="97"/>
                      <a:pt x="977" y="97"/>
                    </a:cubicBezTo>
                    <a:cubicBezTo>
                      <a:pt x="958" y="97"/>
                      <a:pt x="942" y="119"/>
                      <a:pt x="942" y="140"/>
                    </a:cubicBezTo>
                    <a:cubicBezTo>
                      <a:pt x="964" y="162"/>
                      <a:pt x="955" y="183"/>
                      <a:pt x="948" y="183"/>
                    </a:cubicBezTo>
                    <a:cubicBezTo>
                      <a:pt x="945" y="183"/>
                      <a:pt x="942" y="179"/>
                      <a:pt x="942" y="171"/>
                    </a:cubicBezTo>
                    <a:cubicBezTo>
                      <a:pt x="942" y="140"/>
                      <a:pt x="912" y="140"/>
                      <a:pt x="912" y="140"/>
                    </a:cubicBezTo>
                    <a:cubicBezTo>
                      <a:pt x="912" y="132"/>
                      <a:pt x="912" y="121"/>
                      <a:pt x="912" y="110"/>
                    </a:cubicBezTo>
                    <a:cubicBezTo>
                      <a:pt x="912" y="79"/>
                      <a:pt x="882" y="79"/>
                      <a:pt x="882" y="79"/>
                    </a:cubicBezTo>
                    <a:cubicBezTo>
                      <a:pt x="882" y="110"/>
                      <a:pt x="851" y="110"/>
                      <a:pt x="821" y="110"/>
                    </a:cubicBezTo>
                    <a:cubicBezTo>
                      <a:pt x="790" y="140"/>
                      <a:pt x="821" y="171"/>
                      <a:pt x="821" y="231"/>
                    </a:cubicBezTo>
                    <a:cubicBezTo>
                      <a:pt x="790" y="201"/>
                      <a:pt x="760" y="140"/>
                      <a:pt x="760" y="140"/>
                    </a:cubicBezTo>
                    <a:lnTo>
                      <a:pt x="760" y="140"/>
                    </a:lnTo>
                    <a:cubicBezTo>
                      <a:pt x="760" y="171"/>
                      <a:pt x="760" y="201"/>
                      <a:pt x="790" y="231"/>
                    </a:cubicBezTo>
                    <a:cubicBezTo>
                      <a:pt x="790" y="247"/>
                      <a:pt x="790" y="254"/>
                      <a:pt x="787" y="254"/>
                    </a:cubicBezTo>
                    <a:cubicBezTo>
                      <a:pt x="783" y="254"/>
                      <a:pt x="775" y="247"/>
                      <a:pt x="760" y="231"/>
                    </a:cubicBezTo>
                    <a:cubicBezTo>
                      <a:pt x="745" y="216"/>
                      <a:pt x="737" y="209"/>
                      <a:pt x="733" y="209"/>
                    </a:cubicBezTo>
                    <a:cubicBezTo>
                      <a:pt x="730" y="209"/>
                      <a:pt x="730" y="216"/>
                      <a:pt x="730" y="231"/>
                    </a:cubicBezTo>
                    <a:lnTo>
                      <a:pt x="699" y="231"/>
                    </a:lnTo>
                    <a:cubicBezTo>
                      <a:pt x="699" y="231"/>
                      <a:pt x="699" y="231"/>
                      <a:pt x="730" y="262"/>
                    </a:cubicBezTo>
                    <a:cubicBezTo>
                      <a:pt x="730" y="277"/>
                      <a:pt x="730" y="285"/>
                      <a:pt x="726" y="285"/>
                    </a:cubicBezTo>
                    <a:cubicBezTo>
                      <a:pt x="722" y="285"/>
                      <a:pt x="714" y="277"/>
                      <a:pt x="699" y="262"/>
                    </a:cubicBezTo>
                    <a:cubicBezTo>
                      <a:pt x="681" y="226"/>
                      <a:pt x="664" y="211"/>
                      <a:pt x="658" y="211"/>
                    </a:cubicBezTo>
                    <a:cubicBezTo>
                      <a:pt x="654" y="211"/>
                      <a:pt x="656" y="219"/>
                      <a:pt x="669" y="231"/>
                    </a:cubicBezTo>
                    <a:cubicBezTo>
                      <a:pt x="669" y="262"/>
                      <a:pt x="669" y="292"/>
                      <a:pt x="669" y="292"/>
                    </a:cubicBezTo>
                    <a:cubicBezTo>
                      <a:pt x="669" y="292"/>
                      <a:pt x="669" y="292"/>
                      <a:pt x="669" y="323"/>
                    </a:cubicBezTo>
                    <a:cubicBezTo>
                      <a:pt x="638" y="323"/>
                      <a:pt x="638" y="292"/>
                      <a:pt x="638" y="292"/>
                    </a:cubicBezTo>
                    <a:lnTo>
                      <a:pt x="638" y="262"/>
                    </a:lnTo>
                    <a:cubicBezTo>
                      <a:pt x="608" y="262"/>
                      <a:pt x="608" y="292"/>
                      <a:pt x="608" y="323"/>
                    </a:cubicBezTo>
                    <a:cubicBezTo>
                      <a:pt x="587" y="301"/>
                      <a:pt x="580" y="280"/>
                      <a:pt x="578" y="280"/>
                    </a:cubicBezTo>
                    <a:cubicBezTo>
                      <a:pt x="578" y="280"/>
                      <a:pt x="578" y="283"/>
                      <a:pt x="578" y="292"/>
                    </a:cubicBezTo>
                    <a:cubicBezTo>
                      <a:pt x="564" y="265"/>
                      <a:pt x="556" y="250"/>
                      <a:pt x="552" y="250"/>
                    </a:cubicBezTo>
                    <a:cubicBezTo>
                      <a:pt x="547" y="250"/>
                      <a:pt x="547" y="272"/>
                      <a:pt x="547" y="323"/>
                    </a:cubicBezTo>
                    <a:cubicBezTo>
                      <a:pt x="547" y="323"/>
                      <a:pt x="547" y="353"/>
                      <a:pt x="517" y="383"/>
                    </a:cubicBezTo>
                    <a:lnTo>
                      <a:pt x="456" y="383"/>
                    </a:lnTo>
                    <a:cubicBezTo>
                      <a:pt x="438" y="348"/>
                      <a:pt x="420" y="333"/>
                      <a:pt x="415" y="333"/>
                    </a:cubicBezTo>
                    <a:cubicBezTo>
                      <a:pt x="411" y="333"/>
                      <a:pt x="413" y="340"/>
                      <a:pt x="426" y="353"/>
                    </a:cubicBezTo>
                    <a:cubicBezTo>
                      <a:pt x="486" y="414"/>
                      <a:pt x="456" y="414"/>
                      <a:pt x="456" y="414"/>
                    </a:cubicBezTo>
                    <a:cubicBezTo>
                      <a:pt x="426" y="414"/>
                      <a:pt x="426" y="444"/>
                      <a:pt x="456" y="475"/>
                    </a:cubicBezTo>
                    <a:cubicBezTo>
                      <a:pt x="486" y="505"/>
                      <a:pt x="486" y="505"/>
                      <a:pt x="456" y="505"/>
                    </a:cubicBezTo>
                    <a:cubicBezTo>
                      <a:pt x="456" y="505"/>
                      <a:pt x="426" y="475"/>
                      <a:pt x="426" y="444"/>
                    </a:cubicBezTo>
                    <a:cubicBezTo>
                      <a:pt x="395" y="414"/>
                      <a:pt x="365" y="414"/>
                      <a:pt x="365" y="414"/>
                    </a:cubicBezTo>
                    <a:cubicBezTo>
                      <a:pt x="365" y="414"/>
                      <a:pt x="334" y="414"/>
                      <a:pt x="365" y="444"/>
                    </a:cubicBezTo>
                    <a:cubicBezTo>
                      <a:pt x="395" y="475"/>
                      <a:pt x="395" y="475"/>
                      <a:pt x="395" y="475"/>
                    </a:cubicBezTo>
                    <a:cubicBezTo>
                      <a:pt x="395" y="475"/>
                      <a:pt x="365" y="475"/>
                      <a:pt x="395" y="505"/>
                    </a:cubicBezTo>
                    <a:cubicBezTo>
                      <a:pt x="426" y="535"/>
                      <a:pt x="426" y="535"/>
                      <a:pt x="395" y="535"/>
                    </a:cubicBezTo>
                    <a:lnTo>
                      <a:pt x="365" y="535"/>
                    </a:lnTo>
                    <a:cubicBezTo>
                      <a:pt x="365" y="520"/>
                      <a:pt x="365" y="520"/>
                      <a:pt x="361" y="520"/>
                    </a:cubicBezTo>
                    <a:cubicBezTo>
                      <a:pt x="357" y="520"/>
                      <a:pt x="350" y="520"/>
                      <a:pt x="334" y="505"/>
                    </a:cubicBezTo>
                    <a:cubicBezTo>
                      <a:pt x="334" y="475"/>
                      <a:pt x="304" y="475"/>
                      <a:pt x="304" y="475"/>
                    </a:cubicBezTo>
                    <a:cubicBezTo>
                      <a:pt x="304" y="475"/>
                      <a:pt x="304" y="505"/>
                      <a:pt x="304" y="505"/>
                    </a:cubicBezTo>
                    <a:cubicBezTo>
                      <a:pt x="334" y="535"/>
                      <a:pt x="213" y="657"/>
                      <a:pt x="213" y="657"/>
                    </a:cubicBezTo>
                    <a:cubicBezTo>
                      <a:pt x="182" y="657"/>
                      <a:pt x="152" y="657"/>
                      <a:pt x="182" y="687"/>
                    </a:cubicBezTo>
                    <a:cubicBezTo>
                      <a:pt x="213" y="718"/>
                      <a:pt x="213" y="718"/>
                      <a:pt x="182" y="778"/>
                    </a:cubicBezTo>
                    <a:cubicBezTo>
                      <a:pt x="152" y="809"/>
                      <a:pt x="152" y="839"/>
                      <a:pt x="182" y="839"/>
                    </a:cubicBezTo>
                    <a:cubicBezTo>
                      <a:pt x="182" y="839"/>
                      <a:pt x="152" y="870"/>
                      <a:pt x="152" y="870"/>
                    </a:cubicBezTo>
                    <a:cubicBezTo>
                      <a:pt x="152" y="870"/>
                      <a:pt x="182" y="900"/>
                      <a:pt x="182" y="900"/>
                    </a:cubicBezTo>
                    <a:lnTo>
                      <a:pt x="122" y="900"/>
                    </a:lnTo>
                    <a:cubicBezTo>
                      <a:pt x="122" y="900"/>
                      <a:pt x="152" y="930"/>
                      <a:pt x="182" y="930"/>
                    </a:cubicBezTo>
                    <a:lnTo>
                      <a:pt x="213" y="930"/>
                    </a:lnTo>
                    <a:cubicBezTo>
                      <a:pt x="198" y="946"/>
                      <a:pt x="190" y="953"/>
                      <a:pt x="182" y="953"/>
                    </a:cubicBezTo>
                    <a:cubicBezTo>
                      <a:pt x="175" y="953"/>
                      <a:pt x="167" y="946"/>
                      <a:pt x="152" y="930"/>
                    </a:cubicBezTo>
                    <a:lnTo>
                      <a:pt x="122" y="930"/>
                    </a:lnTo>
                    <a:cubicBezTo>
                      <a:pt x="122" y="946"/>
                      <a:pt x="122" y="953"/>
                      <a:pt x="114" y="953"/>
                    </a:cubicBezTo>
                    <a:cubicBezTo>
                      <a:pt x="106" y="953"/>
                      <a:pt x="91" y="946"/>
                      <a:pt x="61" y="930"/>
                    </a:cubicBezTo>
                    <a:lnTo>
                      <a:pt x="61" y="930"/>
                    </a:lnTo>
                    <a:lnTo>
                      <a:pt x="91" y="961"/>
                    </a:lnTo>
                    <a:cubicBezTo>
                      <a:pt x="0" y="961"/>
                      <a:pt x="61" y="991"/>
                      <a:pt x="122" y="991"/>
                    </a:cubicBezTo>
                    <a:cubicBezTo>
                      <a:pt x="31" y="991"/>
                      <a:pt x="31" y="991"/>
                      <a:pt x="91" y="1022"/>
                    </a:cubicBezTo>
                    <a:cubicBezTo>
                      <a:pt x="61" y="1022"/>
                      <a:pt x="61" y="1022"/>
                      <a:pt x="61" y="1052"/>
                    </a:cubicBezTo>
                    <a:cubicBezTo>
                      <a:pt x="91" y="1052"/>
                      <a:pt x="91" y="1082"/>
                      <a:pt x="91" y="1143"/>
                    </a:cubicBezTo>
                    <a:cubicBezTo>
                      <a:pt x="91" y="1204"/>
                      <a:pt x="91" y="1234"/>
                      <a:pt x="122" y="1234"/>
                    </a:cubicBezTo>
                    <a:cubicBezTo>
                      <a:pt x="122" y="1234"/>
                      <a:pt x="122" y="1234"/>
                      <a:pt x="91" y="1265"/>
                    </a:cubicBezTo>
                    <a:lnTo>
                      <a:pt x="122" y="1265"/>
                    </a:lnTo>
                    <a:cubicBezTo>
                      <a:pt x="91" y="1265"/>
                      <a:pt x="91" y="1295"/>
                      <a:pt x="91" y="1326"/>
                    </a:cubicBezTo>
                    <a:cubicBezTo>
                      <a:pt x="91" y="1326"/>
                      <a:pt x="91" y="1356"/>
                      <a:pt x="122" y="1356"/>
                    </a:cubicBezTo>
                    <a:cubicBezTo>
                      <a:pt x="61" y="1356"/>
                      <a:pt x="31" y="1417"/>
                      <a:pt x="122" y="1417"/>
                    </a:cubicBezTo>
                    <a:cubicBezTo>
                      <a:pt x="122" y="1417"/>
                      <a:pt x="122" y="1417"/>
                      <a:pt x="91" y="1447"/>
                    </a:cubicBezTo>
                    <a:lnTo>
                      <a:pt x="122" y="1447"/>
                    </a:lnTo>
                    <a:cubicBezTo>
                      <a:pt x="122" y="1478"/>
                      <a:pt x="122" y="1478"/>
                      <a:pt x="122" y="1508"/>
                    </a:cubicBezTo>
                    <a:lnTo>
                      <a:pt x="182" y="1508"/>
                    </a:lnTo>
                    <a:cubicBezTo>
                      <a:pt x="152" y="1538"/>
                      <a:pt x="152" y="1569"/>
                      <a:pt x="182" y="1599"/>
                    </a:cubicBezTo>
                    <a:cubicBezTo>
                      <a:pt x="213" y="1660"/>
                      <a:pt x="243" y="1690"/>
                      <a:pt x="213" y="1690"/>
                    </a:cubicBezTo>
                    <a:cubicBezTo>
                      <a:pt x="213" y="1690"/>
                      <a:pt x="213" y="1704"/>
                      <a:pt x="222" y="1704"/>
                    </a:cubicBezTo>
                    <a:cubicBezTo>
                      <a:pt x="226" y="1704"/>
                      <a:pt x="233" y="1700"/>
                      <a:pt x="243" y="1690"/>
                    </a:cubicBezTo>
                    <a:cubicBezTo>
                      <a:pt x="274" y="1675"/>
                      <a:pt x="289" y="1668"/>
                      <a:pt x="293" y="1668"/>
                    </a:cubicBezTo>
                    <a:cubicBezTo>
                      <a:pt x="296" y="1668"/>
                      <a:pt x="289" y="1675"/>
                      <a:pt x="274" y="1690"/>
                    </a:cubicBezTo>
                    <a:cubicBezTo>
                      <a:pt x="252" y="1712"/>
                      <a:pt x="246" y="1733"/>
                      <a:pt x="266" y="1733"/>
                    </a:cubicBezTo>
                    <a:cubicBezTo>
                      <a:pt x="271" y="1733"/>
                      <a:pt x="279" y="1732"/>
                      <a:pt x="289" y="1728"/>
                    </a:cubicBezTo>
                    <a:lnTo>
                      <a:pt x="289" y="1728"/>
                    </a:lnTo>
                    <a:cubicBezTo>
                      <a:pt x="288" y="1732"/>
                      <a:pt x="285" y="1739"/>
                      <a:pt x="274" y="1751"/>
                    </a:cubicBezTo>
                    <a:cubicBezTo>
                      <a:pt x="258" y="1766"/>
                      <a:pt x="258" y="1774"/>
                      <a:pt x="270" y="1774"/>
                    </a:cubicBezTo>
                    <a:cubicBezTo>
                      <a:pt x="281" y="1774"/>
                      <a:pt x="304" y="1766"/>
                      <a:pt x="334" y="1751"/>
                    </a:cubicBezTo>
                    <a:lnTo>
                      <a:pt x="334" y="1751"/>
                    </a:lnTo>
                    <a:cubicBezTo>
                      <a:pt x="304" y="1782"/>
                      <a:pt x="274" y="1782"/>
                      <a:pt x="304" y="1782"/>
                    </a:cubicBezTo>
                    <a:cubicBezTo>
                      <a:pt x="304" y="1782"/>
                      <a:pt x="304" y="1782"/>
                      <a:pt x="274" y="1842"/>
                    </a:cubicBezTo>
                    <a:lnTo>
                      <a:pt x="304" y="1842"/>
                    </a:lnTo>
                    <a:cubicBezTo>
                      <a:pt x="334" y="1812"/>
                      <a:pt x="334" y="1812"/>
                      <a:pt x="334" y="1812"/>
                    </a:cubicBezTo>
                    <a:cubicBezTo>
                      <a:pt x="334" y="1821"/>
                      <a:pt x="334" y="1825"/>
                      <a:pt x="335" y="1825"/>
                    </a:cubicBezTo>
                    <a:cubicBezTo>
                      <a:pt x="337" y="1825"/>
                      <a:pt x="343" y="1803"/>
                      <a:pt x="365" y="1782"/>
                    </a:cubicBezTo>
                    <a:cubicBezTo>
                      <a:pt x="386" y="1760"/>
                      <a:pt x="393" y="1739"/>
                      <a:pt x="405" y="1739"/>
                    </a:cubicBezTo>
                    <a:cubicBezTo>
                      <a:pt x="410" y="1739"/>
                      <a:pt x="417" y="1742"/>
                      <a:pt x="426" y="1751"/>
                    </a:cubicBezTo>
                    <a:cubicBezTo>
                      <a:pt x="426" y="1751"/>
                      <a:pt x="426" y="1721"/>
                      <a:pt x="456" y="1690"/>
                    </a:cubicBezTo>
                    <a:cubicBezTo>
                      <a:pt x="486" y="1630"/>
                      <a:pt x="517" y="1599"/>
                      <a:pt x="547" y="1569"/>
                    </a:cubicBezTo>
                    <a:cubicBezTo>
                      <a:pt x="547" y="1551"/>
                      <a:pt x="547" y="1534"/>
                      <a:pt x="541" y="1534"/>
                    </a:cubicBezTo>
                    <a:cubicBezTo>
                      <a:pt x="537" y="1534"/>
                      <a:pt x="530" y="1543"/>
                      <a:pt x="517" y="1569"/>
                    </a:cubicBezTo>
                    <a:lnTo>
                      <a:pt x="486" y="1569"/>
                    </a:lnTo>
                    <a:cubicBezTo>
                      <a:pt x="486" y="1569"/>
                      <a:pt x="517" y="1538"/>
                      <a:pt x="517" y="1538"/>
                    </a:cubicBezTo>
                    <a:cubicBezTo>
                      <a:pt x="517" y="1508"/>
                      <a:pt x="517" y="1508"/>
                      <a:pt x="517" y="1508"/>
                    </a:cubicBezTo>
                    <a:cubicBezTo>
                      <a:pt x="486" y="1478"/>
                      <a:pt x="486" y="1478"/>
                      <a:pt x="517" y="1447"/>
                    </a:cubicBezTo>
                    <a:cubicBezTo>
                      <a:pt x="545" y="1419"/>
                      <a:pt x="547" y="1417"/>
                      <a:pt x="547" y="1417"/>
                    </a:cubicBezTo>
                    <a:lnTo>
                      <a:pt x="547" y="1417"/>
                    </a:lnTo>
                    <a:cubicBezTo>
                      <a:pt x="538" y="1426"/>
                      <a:pt x="529" y="1429"/>
                      <a:pt x="521" y="1429"/>
                    </a:cubicBezTo>
                    <a:cubicBezTo>
                      <a:pt x="502" y="1429"/>
                      <a:pt x="486" y="1408"/>
                      <a:pt x="486" y="1386"/>
                    </a:cubicBezTo>
                    <a:cubicBezTo>
                      <a:pt x="486" y="1356"/>
                      <a:pt x="456" y="1356"/>
                      <a:pt x="426" y="1356"/>
                    </a:cubicBezTo>
                    <a:cubicBezTo>
                      <a:pt x="456" y="1326"/>
                      <a:pt x="456" y="1326"/>
                      <a:pt x="456" y="1326"/>
                    </a:cubicBezTo>
                    <a:lnTo>
                      <a:pt x="426" y="1326"/>
                    </a:lnTo>
                    <a:cubicBezTo>
                      <a:pt x="456" y="1295"/>
                      <a:pt x="456" y="1295"/>
                      <a:pt x="456" y="1295"/>
                    </a:cubicBezTo>
                    <a:lnTo>
                      <a:pt x="426" y="1295"/>
                    </a:lnTo>
                    <a:cubicBezTo>
                      <a:pt x="426" y="1295"/>
                      <a:pt x="426" y="1265"/>
                      <a:pt x="456" y="1234"/>
                    </a:cubicBezTo>
                    <a:lnTo>
                      <a:pt x="456" y="1204"/>
                    </a:lnTo>
                    <a:cubicBezTo>
                      <a:pt x="426" y="1204"/>
                      <a:pt x="426" y="1204"/>
                      <a:pt x="426" y="1174"/>
                    </a:cubicBezTo>
                    <a:cubicBezTo>
                      <a:pt x="426" y="1143"/>
                      <a:pt x="426" y="1113"/>
                      <a:pt x="395" y="1113"/>
                    </a:cubicBezTo>
                    <a:cubicBezTo>
                      <a:pt x="486" y="1113"/>
                      <a:pt x="486" y="1113"/>
                      <a:pt x="456" y="1082"/>
                    </a:cubicBezTo>
                    <a:lnTo>
                      <a:pt x="395" y="1082"/>
                    </a:lnTo>
                    <a:cubicBezTo>
                      <a:pt x="456" y="1082"/>
                      <a:pt x="456" y="1052"/>
                      <a:pt x="365" y="1022"/>
                    </a:cubicBezTo>
                    <a:lnTo>
                      <a:pt x="456" y="1022"/>
                    </a:lnTo>
                    <a:cubicBezTo>
                      <a:pt x="413" y="1000"/>
                      <a:pt x="416" y="979"/>
                      <a:pt x="432" y="979"/>
                    </a:cubicBezTo>
                    <a:cubicBezTo>
                      <a:pt x="438" y="979"/>
                      <a:pt x="447" y="982"/>
                      <a:pt x="456" y="991"/>
                    </a:cubicBezTo>
                    <a:lnTo>
                      <a:pt x="486" y="991"/>
                    </a:lnTo>
                    <a:cubicBezTo>
                      <a:pt x="456" y="961"/>
                      <a:pt x="486" y="961"/>
                      <a:pt x="517" y="961"/>
                    </a:cubicBezTo>
                    <a:cubicBezTo>
                      <a:pt x="486" y="930"/>
                      <a:pt x="486" y="930"/>
                      <a:pt x="486" y="930"/>
                    </a:cubicBezTo>
                    <a:cubicBezTo>
                      <a:pt x="517" y="930"/>
                      <a:pt x="517" y="900"/>
                      <a:pt x="486" y="900"/>
                    </a:cubicBezTo>
                    <a:cubicBezTo>
                      <a:pt x="456" y="870"/>
                      <a:pt x="426" y="870"/>
                      <a:pt x="426" y="870"/>
                    </a:cubicBezTo>
                    <a:lnTo>
                      <a:pt x="456" y="870"/>
                    </a:lnTo>
                    <a:cubicBezTo>
                      <a:pt x="471" y="885"/>
                      <a:pt x="479" y="892"/>
                      <a:pt x="483" y="892"/>
                    </a:cubicBezTo>
                    <a:cubicBezTo>
                      <a:pt x="486" y="892"/>
                      <a:pt x="486" y="885"/>
                      <a:pt x="486" y="870"/>
                    </a:cubicBezTo>
                    <a:cubicBezTo>
                      <a:pt x="502" y="854"/>
                      <a:pt x="509" y="847"/>
                      <a:pt x="517" y="847"/>
                    </a:cubicBezTo>
                    <a:cubicBezTo>
                      <a:pt x="524" y="847"/>
                      <a:pt x="532" y="854"/>
                      <a:pt x="547" y="870"/>
                    </a:cubicBezTo>
                    <a:lnTo>
                      <a:pt x="517" y="839"/>
                    </a:lnTo>
                    <a:cubicBezTo>
                      <a:pt x="517" y="824"/>
                      <a:pt x="517" y="816"/>
                      <a:pt x="521" y="816"/>
                    </a:cubicBezTo>
                    <a:cubicBezTo>
                      <a:pt x="524" y="816"/>
                      <a:pt x="532" y="824"/>
                      <a:pt x="547" y="839"/>
                    </a:cubicBezTo>
                    <a:cubicBezTo>
                      <a:pt x="578" y="839"/>
                      <a:pt x="578" y="839"/>
                      <a:pt x="547" y="809"/>
                    </a:cubicBezTo>
                    <a:lnTo>
                      <a:pt x="578" y="809"/>
                    </a:lnTo>
                    <a:cubicBezTo>
                      <a:pt x="590" y="821"/>
                      <a:pt x="603" y="829"/>
                      <a:pt x="609" y="829"/>
                    </a:cubicBezTo>
                    <a:cubicBezTo>
                      <a:pt x="618" y="829"/>
                      <a:pt x="613" y="814"/>
                      <a:pt x="578" y="779"/>
                    </a:cubicBezTo>
                    <a:lnTo>
                      <a:pt x="578" y="779"/>
                    </a:lnTo>
                    <a:cubicBezTo>
                      <a:pt x="608" y="809"/>
                      <a:pt x="608" y="809"/>
                      <a:pt x="608" y="809"/>
                    </a:cubicBezTo>
                    <a:cubicBezTo>
                      <a:pt x="608" y="787"/>
                      <a:pt x="608" y="766"/>
                      <a:pt x="619" y="766"/>
                    </a:cubicBezTo>
                    <a:cubicBezTo>
                      <a:pt x="623" y="766"/>
                      <a:pt x="630" y="770"/>
                      <a:pt x="638" y="778"/>
                    </a:cubicBezTo>
                    <a:cubicBezTo>
                      <a:pt x="608" y="748"/>
                      <a:pt x="638" y="748"/>
                      <a:pt x="638" y="748"/>
                    </a:cubicBezTo>
                    <a:cubicBezTo>
                      <a:pt x="638" y="748"/>
                      <a:pt x="638" y="718"/>
                      <a:pt x="608" y="718"/>
                    </a:cubicBezTo>
                    <a:cubicBezTo>
                      <a:pt x="608" y="687"/>
                      <a:pt x="608" y="657"/>
                      <a:pt x="608" y="657"/>
                    </a:cubicBezTo>
                    <a:cubicBezTo>
                      <a:pt x="608" y="657"/>
                      <a:pt x="638" y="687"/>
                      <a:pt x="638" y="718"/>
                    </a:cubicBezTo>
                    <a:cubicBezTo>
                      <a:pt x="651" y="730"/>
                      <a:pt x="658" y="738"/>
                      <a:pt x="661" y="738"/>
                    </a:cubicBezTo>
                    <a:cubicBezTo>
                      <a:pt x="664" y="738"/>
                      <a:pt x="656" y="723"/>
                      <a:pt x="638" y="687"/>
                    </a:cubicBezTo>
                    <a:lnTo>
                      <a:pt x="638" y="687"/>
                    </a:lnTo>
                    <a:cubicBezTo>
                      <a:pt x="660" y="709"/>
                      <a:pt x="666" y="730"/>
                      <a:pt x="668" y="730"/>
                    </a:cubicBezTo>
                    <a:cubicBezTo>
                      <a:pt x="669" y="730"/>
                      <a:pt x="669" y="727"/>
                      <a:pt x="669" y="718"/>
                    </a:cubicBezTo>
                    <a:cubicBezTo>
                      <a:pt x="669" y="718"/>
                      <a:pt x="669" y="687"/>
                      <a:pt x="669" y="687"/>
                    </a:cubicBezTo>
                    <a:lnTo>
                      <a:pt x="669" y="657"/>
                    </a:lnTo>
                    <a:cubicBezTo>
                      <a:pt x="699" y="687"/>
                      <a:pt x="699" y="687"/>
                      <a:pt x="699" y="687"/>
                    </a:cubicBezTo>
                    <a:cubicBezTo>
                      <a:pt x="699" y="663"/>
                      <a:pt x="699" y="658"/>
                      <a:pt x="715" y="657"/>
                    </a:cubicBezTo>
                    <a:lnTo>
                      <a:pt x="715" y="657"/>
                    </a:lnTo>
                    <a:cubicBezTo>
                      <a:pt x="711" y="649"/>
                      <a:pt x="706" y="639"/>
                      <a:pt x="699" y="627"/>
                    </a:cubicBezTo>
                    <a:cubicBezTo>
                      <a:pt x="699" y="611"/>
                      <a:pt x="699" y="604"/>
                      <a:pt x="703" y="604"/>
                    </a:cubicBezTo>
                    <a:cubicBezTo>
                      <a:pt x="707" y="604"/>
                      <a:pt x="714" y="611"/>
                      <a:pt x="730" y="627"/>
                    </a:cubicBezTo>
                    <a:cubicBezTo>
                      <a:pt x="730" y="627"/>
                      <a:pt x="730" y="627"/>
                      <a:pt x="730" y="657"/>
                    </a:cubicBezTo>
                    <a:cubicBezTo>
                      <a:pt x="742" y="669"/>
                      <a:pt x="750" y="677"/>
                      <a:pt x="752" y="677"/>
                    </a:cubicBezTo>
                    <a:cubicBezTo>
                      <a:pt x="755" y="677"/>
                      <a:pt x="747" y="662"/>
                      <a:pt x="730" y="627"/>
                    </a:cubicBezTo>
                    <a:lnTo>
                      <a:pt x="730" y="627"/>
                    </a:lnTo>
                    <a:cubicBezTo>
                      <a:pt x="739" y="635"/>
                      <a:pt x="747" y="639"/>
                      <a:pt x="757" y="639"/>
                    </a:cubicBezTo>
                    <a:cubicBezTo>
                      <a:pt x="780" y="639"/>
                      <a:pt x="808" y="618"/>
                      <a:pt x="851" y="596"/>
                    </a:cubicBezTo>
                    <a:cubicBezTo>
                      <a:pt x="851" y="596"/>
                      <a:pt x="821" y="566"/>
                      <a:pt x="821" y="535"/>
                    </a:cubicBezTo>
                    <a:lnTo>
                      <a:pt x="821" y="535"/>
                    </a:lnTo>
                    <a:cubicBezTo>
                      <a:pt x="848" y="563"/>
                      <a:pt x="863" y="578"/>
                      <a:pt x="866" y="578"/>
                    </a:cubicBezTo>
                    <a:cubicBezTo>
                      <a:pt x="869" y="578"/>
                      <a:pt x="854" y="555"/>
                      <a:pt x="821" y="505"/>
                    </a:cubicBezTo>
                    <a:lnTo>
                      <a:pt x="821" y="505"/>
                    </a:lnTo>
                    <a:cubicBezTo>
                      <a:pt x="836" y="520"/>
                      <a:pt x="844" y="528"/>
                      <a:pt x="847" y="528"/>
                    </a:cubicBezTo>
                    <a:cubicBezTo>
                      <a:pt x="851" y="528"/>
                      <a:pt x="851" y="520"/>
                      <a:pt x="851" y="505"/>
                    </a:cubicBezTo>
                    <a:cubicBezTo>
                      <a:pt x="873" y="526"/>
                      <a:pt x="879" y="548"/>
                      <a:pt x="881" y="548"/>
                    </a:cubicBezTo>
                    <a:cubicBezTo>
                      <a:pt x="882" y="548"/>
                      <a:pt x="882" y="544"/>
                      <a:pt x="882" y="535"/>
                    </a:cubicBezTo>
                    <a:cubicBezTo>
                      <a:pt x="882" y="535"/>
                      <a:pt x="882" y="535"/>
                      <a:pt x="912" y="566"/>
                    </a:cubicBezTo>
                    <a:cubicBezTo>
                      <a:pt x="912" y="566"/>
                      <a:pt x="912" y="535"/>
                      <a:pt x="912" y="505"/>
                    </a:cubicBezTo>
                    <a:cubicBezTo>
                      <a:pt x="924" y="528"/>
                      <a:pt x="931" y="538"/>
                      <a:pt x="934" y="538"/>
                    </a:cubicBezTo>
                    <a:cubicBezTo>
                      <a:pt x="938" y="538"/>
                      <a:pt x="931" y="512"/>
                      <a:pt x="912" y="475"/>
                    </a:cubicBezTo>
                    <a:cubicBezTo>
                      <a:pt x="912" y="462"/>
                      <a:pt x="912" y="452"/>
                      <a:pt x="912" y="444"/>
                    </a:cubicBezTo>
                    <a:cubicBezTo>
                      <a:pt x="922" y="454"/>
                      <a:pt x="929" y="458"/>
                      <a:pt x="933" y="458"/>
                    </a:cubicBezTo>
                    <a:cubicBezTo>
                      <a:pt x="942" y="458"/>
                      <a:pt x="942" y="444"/>
                      <a:pt x="942" y="444"/>
                    </a:cubicBezTo>
                    <a:cubicBezTo>
                      <a:pt x="942" y="421"/>
                      <a:pt x="947" y="411"/>
                      <a:pt x="954" y="411"/>
                    </a:cubicBezTo>
                    <a:cubicBezTo>
                      <a:pt x="966" y="411"/>
                      <a:pt x="984" y="437"/>
                      <a:pt x="1003" y="475"/>
                    </a:cubicBezTo>
                    <a:lnTo>
                      <a:pt x="1003" y="444"/>
                    </a:lnTo>
                    <a:cubicBezTo>
                      <a:pt x="984" y="385"/>
                      <a:pt x="977" y="352"/>
                      <a:pt x="982" y="352"/>
                    </a:cubicBezTo>
                    <a:cubicBezTo>
                      <a:pt x="985" y="352"/>
                      <a:pt x="992" y="362"/>
                      <a:pt x="1003" y="383"/>
                    </a:cubicBezTo>
                    <a:cubicBezTo>
                      <a:pt x="1003" y="387"/>
                      <a:pt x="1003" y="390"/>
                      <a:pt x="1003" y="393"/>
                    </a:cubicBezTo>
                    <a:lnTo>
                      <a:pt x="1003" y="393"/>
                    </a:lnTo>
                    <a:cubicBezTo>
                      <a:pt x="998" y="385"/>
                      <a:pt x="993" y="381"/>
                      <a:pt x="992" y="381"/>
                    </a:cubicBezTo>
                    <a:cubicBezTo>
                      <a:pt x="989" y="381"/>
                      <a:pt x="992" y="391"/>
                      <a:pt x="1003" y="414"/>
                    </a:cubicBezTo>
                    <a:cubicBezTo>
                      <a:pt x="1003" y="414"/>
                      <a:pt x="1003" y="414"/>
                      <a:pt x="1003" y="393"/>
                    </a:cubicBezTo>
                    <a:lnTo>
                      <a:pt x="1003" y="393"/>
                    </a:lnTo>
                    <a:cubicBezTo>
                      <a:pt x="1011" y="404"/>
                      <a:pt x="1022" y="422"/>
                      <a:pt x="1034" y="444"/>
                    </a:cubicBezTo>
                    <a:cubicBezTo>
                      <a:pt x="1034" y="414"/>
                      <a:pt x="1003" y="383"/>
                      <a:pt x="1034" y="383"/>
                    </a:cubicBezTo>
                    <a:cubicBezTo>
                      <a:pt x="1034" y="383"/>
                      <a:pt x="1034" y="383"/>
                      <a:pt x="1034" y="414"/>
                    </a:cubicBezTo>
                    <a:cubicBezTo>
                      <a:pt x="1055" y="435"/>
                      <a:pt x="1061" y="457"/>
                      <a:pt x="1063" y="457"/>
                    </a:cubicBezTo>
                    <a:cubicBezTo>
                      <a:pt x="1064" y="457"/>
                      <a:pt x="1064" y="453"/>
                      <a:pt x="1064" y="444"/>
                    </a:cubicBezTo>
                    <a:cubicBezTo>
                      <a:pt x="1064" y="444"/>
                      <a:pt x="1064" y="444"/>
                      <a:pt x="1094" y="475"/>
                    </a:cubicBezTo>
                    <a:cubicBezTo>
                      <a:pt x="1094" y="475"/>
                      <a:pt x="1125" y="475"/>
                      <a:pt x="1125" y="444"/>
                    </a:cubicBezTo>
                    <a:lnTo>
                      <a:pt x="1155" y="444"/>
                    </a:lnTo>
                    <a:cubicBezTo>
                      <a:pt x="1155" y="414"/>
                      <a:pt x="1155" y="414"/>
                      <a:pt x="1155" y="414"/>
                    </a:cubicBezTo>
                    <a:cubicBezTo>
                      <a:pt x="1155" y="414"/>
                      <a:pt x="1155" y="444"/>
                      <a:pt x="1186" y="444"/>
                    </a:cubicBezTo>
                    <a:cubicBezTo>
                      <a:pt x="1186" y="444"/>
                      <a:pt x="1186" y="444"/>
                      <a:pt x="1186" y="383"/>
                    </a:cubicBezTo>
                    <a:cubicBezTo>
                      <a:pt x="1186" y="383"/>
                      <a:pt x="1186" y="444"/>
                      <a:pt x="1216" y="444"/>
                    </a:cubicBezTo>
                    <a:cubicBezTo>
                      <a:pt x="1216" y="444"/>
                      <a:pt x="1216" y="444"/>
                      <a:pt x="1216" y="383"/>
                    </a:cubicBezTo>
                    <a:cubicBezTo>
                      <a:pt x="1235" y="441"/>
                      <a:pt x="1242" y="462"/>
                      <a:pt x="1245" y="462"/>
                    </a:cubicBezTo>
                    <a:cubicBezTo>
                      <a:pt x="1246" y="462"/>
                      <a:pt x="1246" y="455"/>
                      <a:pt x="1246" y="444"/>
                    </a:cubicBezTo>
                    <a:cubicBezTo>
                      <a:pt x="1246" y="383"/>
                      <a:pt x="1246" y="383"/>
                      <a:pt x="1246" y="383"/>
                    </a:cubicBezTo>
                    <a:cubicBezTo>
                      <a:pt x="1277" y="383"/>
                      <a:pt x="1277" y="383"/>
                      <a:pt x="1246" y="444"/>
                    </a:cubicBezTo>
                    <a:lnTo>
                      <a:pt x="1277" y="444"/>
                    </a:lnTo>
                    <a:cubicBezTo>
                      <a:pt x="1277" y="408"/>
                      <a:pt x="1281" y="396"/>
                      <a:pt x="1287" y="396"/>
                    </a:cubicBezTo>
                    <a:cubicBezTo>
                      <a:pt x="1296" y="396"/>
                      <a:pt x="1307" y="426"/>
                      <a:pt x="1307" y="444"/>
                    </a:cubicBezTo>
                    <a:cubicBezTo>
                      <a:pt x="1307" y="437"/>
                      <a:pt x="1307" y="427"/>
                      <a:pt x="1307" y="414"/>
                    </a:cubicBezTo>
                    <a:cubicBezTo>
                      <a:pt x="1320" y="401"/>
                      <a:pt x="1327" y="394"/>
                      <a:pt x="1329" y="394"/>
                    </a:cubicBezTo>
                    <a:cubicBezTo>
                      <a:pt x="1332" y="394"/>
                      <a:pt x="1325" y="409"/>
                      <a:pt x="1307" y="444"/>
                    </a:cubicBezTo>
                    <a:cubicBezTo>
                      <a:pt x="1307" y="455"/>
                      <a:pt x="1307" y="465"/>
                      <a:pt x="1307" y="475"/>
                    </a:cubicBezTo>
                    <a:cubicBezTo>
                      <a:pt x="1338" y="444"/>
                      <a:pt x="1338" y="444"/>
                      <a:pt x="1338" y="444"/>
                    </a:cubicBezTo>
                    <a:cubicBezTo>
                      <a:pt x="1338" y="454"/>
                      <a:pt x="1341" y="458"/>
                      <a:pt x="1345" y="458"/>
                    </a:cubicBezTo>
                    <a:cubicBezTo>
                      <a:pt x="1354" y="458"/>
                      <a:pt x="1368" y="444"/>
                      <a:pt x="1368" y="444"/>
                    </a:cubicBezTo>
                    <a:cubicBezTo>
                      <a:pt x="1398" y="444"/>
                      <a:pt x="1398" y="444"/>
                      <a:pt x="1368" y="475"/>
                    </a:cubicBezTo>
                    <a:cubicBezTo>
                      <a:pt x="1368" y="475"/>
                      <a:pt x="1368" y="474"/>
                      <a:pt x="1398" y="444"/>
                    </a:cubicBezTo>
                    <a:cubicBezTo>
                      <a:pt x="1419" y="444"/>
                      <a:pt x="1426" y="444"/>
                      <a:pt x="1428" y="454"/>
                    </a:cubicBezTo>
                    <a:lnTo>
                      <a:pt x="1428" y="454"/>
                    </a:lnTo>
                    <a:cubicBezTo>
                      <a:pt x="1424" y="472"/>
                      <a:pt x="1414" y="487"/>
                      <a:pt x="1415" y="487"/>
                    </a:cubicBezTo>
                    <a:cubicBezTo>
                      <a:pt x="1416" y="487"/>
                      <a:pt x="1420" y="483"/>
                      <a:pt x="1429" y="475"/>
                    </a:cubicBezTo>
                    <a:cubicBezTo>
                      <a:pt x="1444" y="459"/>
                      <a:pt x="1452" y="452"/>
                      <a:pt x="1455" y="452"/>
                    </a:cubicBezTo>
                    <a:cubicBezTo>
                      <a:pt x="1459" y="452"/>
                      <a:pt x="1459" y="459"/>
                      <a:pt x="1459" y="475"/>
                    </a:cubicBezTo>
                    <a:cubicBezTo>
                      <a:pt x="1459" y="475"/>
                      <a:pt x="1531" y="571"/>
                      <a:pt x="1547" y="571"/>
                    </a:cubicBezTo>
                    <a:cubicBezTo>
                      <a:pt x="1549" y="571"/>
                      <a:pt x="1550" y="569"/>
                      <a:pt x="1550" y="566"/>
                    </a:cubicBezTo>
                    <a:lnTo>
                      <a:pt x="1581" y="566"/>
                    </a:lnTo>
                    <a:cubicBezTo>
                      <a:pt x="1581" y="596"/>
                      <a:pt x="1581" y="596"/>
                      <a:pt x="1581" y="596"/>
                    </a:cubicBezTo>
                    <a:cubicBezTo>
                      <a:pt x="1520" y="627"/>
                      <a:pt x="1550" y="627"/>
                      <a:pt x="1581" y="627"/>
                    </a:cubicBezTo>
                    <a:cubicBezTo>
                      <a:pt x="1596" y="611"/>
                      <a:pt x="1611" y="604"/>
                      <a:pt x="1622" y="604"/>
                    </a:cubicBezTo>
                    <a:cubicBezTo>
                      <a:pt x="1626" y="604"/>
                      <a:pt x="1628" y="604"/>
                      <a:pt x="1631" y="605"/>
                    </a:cubicBezTo>
                    <a:lnTo>
                      <a:pt x="1631" y="605"/>
                    </a:lnTo>
                    <a:cubicBezTo>
                      <a:pt x="1637" y="600"/>
                      <a:pt x="1641" y="596"/>
                      <a:pt x="1641" y="596"/>
                    </a:cubicBezTo>
                    <a:lnTo>
                      <a:pt x="1641" y="596"/>
                    </a:lnTo>
                    <a:cubicBezTo>
                      <a:pt x="1641" y="603"/>
                      <a:pt x="1640" y="608"/>
                      <a:pt x="1638" y="612"/>
                    </a:cubicBezTo>
                    <a:lnTo>
                      <a:pt x="1638" y="612"/>
                    </a:lnTo>
                    <a:cubicBezTo>
                      <a:pt x="1636" y="609"/>
                      <a:pt x="1634" y="607"/>
                      <a:pt x="1631" y="605"/>
                    </a:cubicBezTo>
                    <a:lnTo>
                      <a:pt x="1631" y="605"/>
                    </a:lnTo>
                    <a:cubicBezTo>
                      <a:pt x="1619" y="614"/>
                      <a:pt x="1600" y="627"/>
                      <a:pt x="1581" y="627"/>
                    </a:cubicBezTo>
                    <a:lnTo>
                      <a:pt x="1611" y="627"/>
                    </a:lnTo>
                    <a:cubicBezTo>
                      <a:pt x="1611" y="627"/>
                      <a:pt x="1630" y="627"/>
                      <a:pt x="1638" y="612"/>
                    </a:cubicBezTo>
                    <a:lnTo>
                      <a:pt x="1638" y="612"/>
                    </a:lnTo>
                    <a:cubicBezTo>
                      <a:pt x="1640" y="615"/>
                      <a:pt x="1641" y="620"/>
                      <a:pt x="1641" y="627"/>
                    </a:cubicBezTo>
                    <a:cubicBezTo>
                      <a:pt x="1581" y="657"/>
                      <a:pt x="1581" y="657"/>
                      <a:pt x="1611" y="657"/>
                    </a:cubicBezTo>
                    <a:cubicBezTo>
                      <a:pt x="1581" y="672"/>
                      <a:pt x="1565" y="680"/>
                      <a:pt x="1569" y="680"/>
                    </a:cubicBezTo>
                    <a:cubicBezTo>
                      <a:pt x="1573" y="680"/>
                      <a:pt x="1596" y="672"/>
                      <a:pt x="1641" y="657"/>
                    </a:cubicBezTo>
                    <a:lnTo>
                      <a:pt x="1641" y="657"/>
                    </a:lnTo>
                    <a:cubicBezTo>
                      <a:pt x="1581" y="687"/>
                      <a:pt x="1581" y="687"/>
                      <a:pt x="1611" y="687"/>
                    </a:cubicBezTo>
                    <a:cubicBezTo>
                      <a:pt x="1657" y="672"/>
                      <a:pt x="1679" y="665"/>
                      <a:pt x="1683" y="665"/>
                    </a:cubicBezTo>
                    <a:cubicBezTo>
                      <a:pt x="1687" y="665"/>
                      <a:pt x="1672" y="672"/>
                      <a:pt x="1641" y="687"/>
                    </a:cubicBezTo>
                    <a:cubicBezTo>
                      <a:pt x="1581" y="718"/>
                      <a:pt x="1581" y="718"/>
                      <a:pt x="1641" y="718"/>
                    </a:cubicBezTo>
                    <a:cubicBezTo>
                      <a:pt x="1662" y="708"/>
                      <a:pt x="1675" y="704"/>
                      <a:pt x="1682" y="704"/>
                    </a:cubicBezTo>
                    <a:cubicBezTo>
                      <a:pt x="1696" y="704"/>
                      <a:pt x="1682" y="718"/>
                      <a:pt x="1641" y="718"/>
                    </a:cubicBezTo>
                    <a:cubicBezTo>
                      <a:pt x="1641" y="748"/>
                      <a:pt x="1611" y="748"/>
                      <a:pt x="1641" y="748"/>
                    </a:cubicBezTo>
                    <a:cubicBezTo>
                      <a:pt x="1641" y="748"/>
                      <a:pt x="1611" y="778"/>
                      <a:pt x="1611" y="809"/>
                    </a:cubicBezTo>
                    <a:cubicBezTo>
                      <a:pt x="1611" y="839"/>
                      <a:pt x="1611" y="839"/>
                      <a:pt x="1641" y="839"/>
                    </a:cubicBezTo>
                    <a:cubicBezTo>
                      <a:pt x="1733" y="839"/>
                      <a:pt x="1733" y="839"/>
                      <a:pt x="1641" y="870"/>
                    </a:cubicBezTo>
                    <a:lnTo>
                      <a:pt x="1611" y="870"/>
                    </a:lnTo>
                    <a:cubicBezTo>
                      <a:pt x="1611" y="870"/>
                      <a:pt x="1611" y="900"/>
                      <a:pt x="1581" y="900"/>
                    </a:cubicBezTo>
                    <a:cubicBezTo>
                      <a:pt x="1641" y="900"/>
                      <a:pt x="1641" y="930"/>
                      <a:pt x="1611" y="930"/>
                    </a:cubicBezTo>
                    <a:cubicBezTo>
                      <a:pt x="1611" y="930"/>
                      <a:pt x="1611" y="961"/>
                      <a:pt x="1641" y="961"/>
                    </a:cubicBezTo>
                    <a:cubicBezTo>
                      <a:pt x="1611" y="961"/>
                      <a:pt x="1550" y="991"/>
                      <a:pt x="1641" y="991"/>
                    </a:cubicBezTo>
                    <a:lnTo>
                      <a:pt x="1581" y="991"/>
                    </a:lnTo>
                    <a:cubicBezTo>
                      <a:pt x="1550" y="991"/>
                      <a:pt x="1581" y="991"/>
                      <a:pt x="1611" y="1022"/>
                    </a:cubicBezTo>
                    <a:lnTo>
                      <a:pt x="1581" y="1022"/>
                    </a:lnTo>
                    <a:cubicBezTo>
                      <a:pt x="1581" y="1022"/>
                      <a:pt x="1581" y="1022"/>
                      <a:pt x="1641" y="1052"/>
                    </a:cubicBezTo>
                    <a:cubicBezTo>
                      <a:pt x="1672" y="1052"/>
                      <a:pt x="1672" y="1082"/>
                      <a:pt x="1672" y="1082"/>
                    </a:cubicBezTo>
                    <a:cubicBezTo>
                      <a:pt x="1641" y="1052"/>
                      <a:pt x="1641" y="1052"/>
                      <a:pt x="1611" y="1052"/>
                    </a:cubicBezTo>
                    <a:lnTo>
                      <a:pt x="1581" y="1052"/>
                    </a:lnTo>
                    <a:cubicBezTo>
                      <a:pt x="1641" y="1082"/>
                      <a:pt x="1641" y="1082"/>
                      <a:pt x="1641" y="1082"/>
                    </a:cubicBezTo>
                    <a:cubicBezTo>
                      <a:pt x="1641" y="1082"/>
                      <a:pt x="1641" y="1096"/>
                      <a:pt x="1632" y="1096"/>
                    </a:cubicBezTo>
                    <a:cubicBezTo>
                      <a:pt x="1628" y="1096"/>
                      <a:pt x="1621" y="1093"/>
                      <a:pt x="1611" y="1082"/>
                    </a:cubicBezTo>
                    <a:lnTo>
                      <a:pt x="1550" y="1082"/>
                    </a:lnTo>
                    <a:cubicBezTo>
                      <a:pt x="1550" y="1082"/>
                      <a:pt x="1641" y="1143"/>
                      <a:pt x="1702" y="1174"/>
                    </a:cubicBezTo>
                    <a:lnTo>
                      <a:pt x="1672" y="1174"/>
                    </a:lnTo>
                    <a:cubicBezTo>
                      <a:pt x="1641" y="1174"/>
                      <a:pt x="1641" y="1174"/>
                      <a:pt x="1641" y="1143"/>
                    </a:cubicBezTo>
                    <a:lnTo>
                      <a:pt x="1611" y="1143"/>
                    </a:lnTo>
                    <a:cubicBezTo>
                      <a:pt x="1611" y="1174"/>
                      <a:pt x="1611" y="1174"/>
                      <a:pt x="1581" y="1174"/>
                    </a:cubicBezTo>
                    <a:cubicBezTo>
                      <a:pt x="1569" y="1162"/>
                      <a:pt x="1557" y="1155"/>
                      <a:pt x="1549" y="1150"/>
                    </a:cubicBezTo>
                    <a:lnTo>
                      <a:pt x="1549" y="1150"/>
                    </a:lnTo>
                    <a:cubicBezTo>
                      <a:pt x="1548" y="1154"/>
                      <a:pt x="1546" y="1157"/>
                      <a:pt x="1541" y="1157"/>
                    </a:cubicBezTo>
                    <a:cubicBezTo>
                      <a:pt x="1537" y="1157"/>
                      <a:pt x="1530" y="1153"/>
                      <a:pt x="1520" y="1143"/>
                    </a:cubicBezTo>
                    <a:lnTo>
                      <a:pt x="1520" y="1143"/>
                    </a:lnTo>
                    <a:cubicBezTo>
                      <a:pt x="1520" y="1143"/>
                      <a:pt x="1520" y="1174"/>
                      <a:pt x="1550" y="1174"/>
                    </a:cubicBezTo>
                    <a:cubicBezTo>
                      <a:pt x="1581" y="1204"/>
                      <a:pt x="1581" y="1204"/>
                      <a:pt x="1581" y="1204"/>
                    </a:cubicBezTo>
                    <a:cubicBezTo>
                      <a:pt x="1550" y="1204"/>
                      <a:pt x="1550" y="1204"/>
                      <a:pt x="1581" y="1234"/>
                    </a:cubicBezTo>
                    <a:cubicBezTo>
                      <a:pt x="1611" y="1234"/>
                      <a:pt x="1641" y="1265"/>
                      <a:pt x="1641" y="1265"/>
                    </a:cubicBezTo>
                    <a:cubicBezTo>
                      <a:pt x="1657" y="1280"/>
                      <a:pt x="1664" y="1288"/>
                      <a:pt x="1660" y="1288"/>
                    </a:cubicBezTo>
                    <a:cubicBezTo>
                      <a:pt x="1657" y="1288"/>
                      <a:pt x="1641" y="1280"/>
                      <a:pt x="1611" y="1265"/>
                    </a:cubicBezTo>
                    <a:lnTo>
                      <a:pt x="1581" y="1265"/>
                    </a:lnTo>
                    <a:cubicBezTo>
                      <a:pt x="1581" y="1265"/>
                      <a:pt x="1550" y="1265"/>
                      <a:pt x="1520" y="1234"/>
                    </a:cubicBezTo>
                    <a:cubicBezTo>
                      <a:pt x="1490" y="1234"/>
                      <a:pt x="1520" y="1265"/>
                      <a:pt x="1550" y="1265"/>
                    </a:cubicBezTo>
                    <a:cubicBezTo>
                      <a:pt x="1581" y="1295"/>
                      <a:pt x="1611" y="1326"/>
                      <a:pt x="1611" y="1326"/>
                    </a:cubicBezTo>
                    <a:cubicBezTo>
                      <a:pt x="1611" y="1326"/>
                      <a:pt x="1550" y="1265"/>
                      <a:pt x="1520" y="1265"/>
                    </a:cubicBezTo>
                    <a:cubicBezTo>
                      <a:pt x="1550" y="1295"/>
                      <a:pt x="1581" y="1295"/>
                      <a:pt x="1520" y="1295"/>
                    </a:cubicBezTo>
                    <a:lnTo>
                      <a:pt x="1490" y="1295"/>
                    </a:lnTo>
                    <a:cubicBezTo>
                      <a:pt x="1505" y="1310"/>
                      <a:pt x="1512" y="1318"/>
                      <a:pt x="1508" y="1318"/>
                    </a:cubicBezTo>
                    <a:cubicBezTo>
                      <a:pt x="1505" y="1318"/>
                      <a:pt x="1490" y="1310"/>
                      <a:pt x="1459" y="1295"/>
                    </a:cubicBezTo>
                    <a:cubicBezTo>
                      <a:pt x="1434" y="1283"/>
                      <a:pt x="1419" y="1275"/>
                      <a:pt x="1415" y="1275"/>
                    </a:cubicBezTo>
                    <a:cubicBezTo>
                      <a:pt x="1409" y="1275"/>
                      <a:pt x="1423" y="1290"/>
                      <a:pt x="1459" y="1326"/>
                    </a:cubicBezTo>
                    <a:cubicBezTo>
                      <a:pt x="1450" y="1317"/>
                      <a:pt x="1447" y="1313"/>
                      <a:pt x="1446" y="1313"/>
                    </a:cubicBezTo>
                    <a:cubicBezTo>
                      <a:pt x="1444" y="1313"/>
                      <a:pt x="1459" y="1335"/>
                      <a:pt x="1459" y="1356"/>
                    </a:cubicBezTo>
                    <a:cubicBezTo>
                      <a:pt x="1490" y="1386"/>
                      <a:pt x="1520" y="1447"/>
                      <a:pt x="1550" y="1478"/>
                    </a:cubicBezTo>
                    <a:cubicBezTo>
                      <a:pt x="1611" y="1508"/>
                      <a:pt x="1611" y="1508"/>
                      <a:pt x="1550" y="1508"/>
                    </a:cubicBezTo>
                    <a:cubicBezTo>
                      <a:pt x="1550" y="1508"/>
                      <a:pt x="1520" y="1478"/>
                      <a:pt x="1520" y="1447"/>
                    </a:cubicBezTo>
                    <a:cubicBezTo>
                      <a:pt x="1490" y="1447"/>
                      <a:pt x="1490" y="1417"/>
                      <a:pt x="1490" y="1417"/>
                    </a:cubicBezTo>
                    <a:cubicBezTo>
                      <a:pt x="1459" y="1386"/>
                      <a:pt x="1459" y="1386"/>
                      <a:pt x="1429" y="1386"/>
                    </a:cubicBezTo>
                    <a:cubicBezTo>
                      <a:pt x="1414" y="1371"/>
                      <a:pt x="1406" y="1364"/>
                      <a:pt x="1402" y="1364"/>
                    </a:cubicBezTo>
                    <a:cubicBezTo>
                      <a:pt x="1398" y="1364"/>
                      <a:pt x="1398" y="1371"/>
                      <a:pt x="1398" y="1386"/>
                    </a:cubicBezTo>
                    <a:cubicBezTo>
                      <a:pt x="1398" y="1386"/>
                      <a:pt x="1368" y="1386"/>
                      <a:pt x="1338" y="1356"/>
                    </a:cubicBezTo>
                    <a:lnTo>
                      <a:pt x="1338" y="1356"/>
                    </a:lnTo>
                    <a:cubicBezTo>
                      <a:pt x="1338" y="1356"/>
                      <a:pt x="1338" y="1386"/>
                      <a:pt x="1368" y="1386"/>
                    </a:cubicBezTo>
                    <a:cubicBezTo>
                      <a:pt x="1386" y="1422"/>
                      <a:pt x="1393" y="1437"/>
                      <a:pt x="1390" y="1437"/>
                    </a:cubicBezTo>
                    <a:cubicBezTo>
                      <a:pt x="1388" y="1437"/>
                      <a:pt x="1381" y="1429"/>
                      <a:pt x="1368" y="1417"/>
                    </a:cubicBezTo>
                    <a:cubicBezTo>
                      <a:pt x="1355" y="1404"/>
                      <a:pt x="1338" y="1397"/>
                      <a:pt x="1323" y="1397"/>
                    </a:cubicBezTo>
                    <a:cubicBezTo>
                      <a:pt x="1303" y="1397"/>
                      <a:pt x="1289" y="1412"/>
                      <a:pt x="1307" y="1447"/>
                    </a:cubicBezTo>
                    <a:lnTo>
                      <a:pt x="1277" y="1447"/>
                    </a:lnTo>
                    <a:cubicBezTo>
                      <a:pt x="1262" y="1432"/>
                      <a:pt x="1254" y="1424"/>
                      <a:pt x="1250" y="1424"/>
                    </a:cubicBezTo>
                    <a:cubicBezTo>
                      <a:pt x="1246" y="1424"/>
                      <a:pt x="1246" y="1432"/>
                      <a:pt x="1246" y="1447"/>
                    </a:cubicBezTo>
                    <a:cubicBezTo>
                      <a:pt x="1246" y="1447"/>
                      <a:pt x="1246" y="1447"/>
                      <a:pt x="1246" y="1478"/>
                    </a:cubicBezTo>
                    <a:cubicBezTo>
                      <a:pt x="1231" y="1462"/>
                      <a:pt x="1224" y="1455"/>
                      <a:pt x="1220" y="1455"/>
                    </a:cubicBezTo>
                    <a:cubicBezTo>
                      <a:pt x="1216" y="1455"/>
                      <a:pt x="1216" y="1462"/>
                      <a:pt x="1216" y="1478"/>
                    </a:cubicBezTo>
                    <a:cubicBezTo>
                      <a:pt x="1216" y="1499"/>
                      <a:pt x="1231" y="1521"/>
                      <a:pt x="1229" y="1521"/>
                    </a:cubicBezTo>
                    <a:cubicBezTo>
                      <a:pt x="1229" y="1521"/>
                      <a:pt x="1225" y="1517"/>
                      <a:pt x="1216" y="1508"/>
                    </a:cubicBezTo>
                    <a:cubicBezTo>
                      <a:pt x="1216" y="1478"/>
                      <a:pt x="1186" y="1478"/>
                      <a:pt x="1186" y="1478"/>
                    </a:cubicBezTo>
                    <a:cubicBezTo>
                      <a:pt x="1155" y="1478"/>
                      <a:pt x="1155" y="1478"/>
                      <a:pt x="1186" y="1508"/>
                    </a:cubicBezTo>
                    <a:cubicBezTo>
                      <a:pt x="1173" y="1534"/>
                      <a:pt x="1165" y="1543"/>
                      <a:pt x="1161" y="1543"/>
                    </a:cubicBezTo>
                    <a:cubicBezTo>
                      <a:pt x="1155" y="1543"/>
                      <a:pt x="1155" y="1526"/>
                      <a:pt x="1155" y="1508"/>
                    </a:cubicBezTo>
                    <a:cubicBezTo>
                      <a:pt x="1141" y="1466"/>
                      <a:pt x="1133" y="1443"/>
                      <a:pt x="1132" y="1443"/>
                    </a:cubicBezTo>
                    <a:lnTo>
                      <a:pt x="1132" y="1443"/>
                    </a:lnTo>
                    <a:cubicBezTo>
                      <a:pt x="1131" y="1443"/>
                      <a:pt x="1139" y="1473"/>
                      <a:pt x="1155" y="1538"/>
                    </a:cubicBezTo>
                    <a:cubicBezTo>
                      <a:pt x="1155" y="1551"/>
                      <a:pt x="1155" y="1561"/>
                      <a:pt x="1155" y="1569"/>
                    </a:cubicBezTo>
                    <a:cubicBezTo>
                      <a:pt x="1125" y="1538"/>
                      <a:pt x="1125" y="1538"/>
                      <a:pt x="1155" y="1538"/>
                    </a:cubicBezTo>
                    <a:cubicBezTo>
                      <a:pt x="1155" y="1538"/>
                      <a:pt x="1125" y="1508"/>
                      <a:pt x="1125" y="1478"/>
                    </a:cubicBezTo>
                    <a:cubicBezTo>
                      <a:pt x="1125" y="1478"/>
                      <a:pt x="1125" y="1478"/>
                      <a:pt x="1125" y="1508"/>
                    </a:cubicBezTo>
                    <a:cubicBezTo>
                      <a:pt x="1125" y="1508"/>
                      <a:pt x="1125" y="1508"/>
                      <a:pt x="1125" y="1538"/>
                    </a:cubicBezTo>
                    <a:cubicBezTo>
                      <a:pt x="1125" y="1569"/>
                      <a:pt x="1125" y="1599"/>
                      <a:pt x="1155" y="1630"/>
                    </a:cubicBezTo>
                    <a:cubicBezTo>
                      <a:pt x="1155" y="1660"/>
                      <a:pt x="1155" y="1660"/>
                      <a:pt x="1155" y="1660"/>
                    </a:cubicBezTo>
                    <a:cubicBezTo>
                      <a:pt x="1125" y="1630"/>
                      <a:pt x="1125" y="1599"/>
                      <a:pt x="1125" y="1569"/>
                    </a:cubicBezTo>
                    <a:cubicBezTo>
                      <a:pt x="1125" y="1569"/>
                      <a:pt x="1125" y="1538"/>
                      <a:pt x="1094" y="1508"/>
                    </a:cubicBezTo>
                    <a:cubicBezTo>
                      <a:pt x="1094" y="1519"/>
                      <a:pt x="1094" y="1540"/>
                      <a:pt x="1094" y="1569"/>
                    </a:cubicBezTo>
                    <a:cubicBezTo>
                      <a:pt x="1094" y="1538"/>
                      <a:pt x="1064" y="1538"/>
                      <a:pt x="1064" y="1538"/>
                    </a:cubicBezTo>
                    <a:cubicBezTo>
                      <a:pt x="1064" y="1538"/>
                      <a:pt x="1064" y="1569"/>
                      <a:pt x="1064" y="1599"/>
                    </a:cubicBezTo>
                    <a:cubicBezTo>
                      <a:pt x="1064" y="1630"/>
                      <a:pt x="1064" y="1660"/>
                      <a:pt x="1064" y="1660"/>
                    </a:cubicBezTo>
                    <a:cubicBezTo>
                      <a:pt x="1034" y="1599"/>
                      <a:pt x="1003" y="1569"/>
                      <a:pt x="1003" y="1569"/>
                    </a:cubicBezTo>
                    <a:cubicBezTo>
                      <a:pt x="973" y="1569"/>
                      <a:pt x="973" y="1569"/>
                      <a:pt x="973" y="1538"/>
                    </a:cubicBezTo>
                    <a:cubicBezTo>
                      <a:pt x="942" y="1538"/>
                      <a:pt x="942" y="1538"/>
                      <a:pt x="942" y="1569"/>
                    </a:cubicBezTo>
                    <a:cubicBezTo>
                      <a:pt x="942" y="1554"/>
                      <a:pt x="935" y="1546"/>
                      <a:pt x="927" y="1546"/>
                    </a:cubicBezTo>
                    <a:cubicBezTo>
                      <a:pt x="920" y="1546"/>
                      <a:pt x="912" y="1554"/>
                      <a:pt x="912" y="1569"/>
                    </a:cubicBezTo>
                    <a:cubicBezTo>
                      <a:pt x="898" y="1541"/>
                      <a:pt x="891" y="1526"/>
                      <a:pt x="889" y="1526"/>
                    </a:cubicBezTo>
                    <a:cubicBezTo>
                      <a:pt x="888" y="1526"/>
                      <a:pt x="895" y="1549"/>
                      <a:pt x="912" y="1599"/>
                    </a:cubicBezTo>
                    <a:cubicBezTo>
                      <a:pt x="912" y="1610"/>
                      <a:pt x="912" y="1620"/>
                      <a:pt x="912" y="1630"/>
                    </a:cubicBezTo>
                    <a:cubicBezTo>
                      <a:pt x="893" y="1592"/>
                      <a:pt x="886" y="1566"/>
                      <a:pt x="883" y="1566"/>
                    </a:cubicBezTo>
                    <a:cubicBezTo>
                      <a:pt x="882" y="1566"/>
                      <a:pt x="882" y="1576"/>
                      <a:pt x="882" y="1599"/>
                    </a:cubicBezTo>
                    <a:cubicBezTo>
                      <a:pt x="882" y="1599"/>
                      <a:pt x="882" y="1599"/>
                      <a:pt x="882" y="1569"/>
                    </a:cubicBezTo>
                    <a:cubicBezTo>
                      <a:pt x="882" y="1556"/>
                      <a:pt x="876" y="1549"/>
                      <a:pt x="870" y="1549"/>
                    </a:cubicBezTo>
                    <a:cubicBezTo>
                      <a:pt x="862" y="1549"/>
                      <a:pt x="851" y="1564"/>
                      <a:pt x="851" y="1599"/>
                    </a:cubicBezTo>
                    <a:cubicBezTo>
                      <a:pt x="833" y="1564"/>
                      <a:pt x="826" y="1549"/>
                      <a:pt x="823" y="1549"/>
                    </a:cubicBezTo>
                    <a:cubicBezTo>
                      <a:pt x="821" y="1549"/>
                      <a:pt x="821" y="1556"/>
                      <a:pt x="821" y="1569"/>
                    </a:cubicBezTo>
                    <a:cubicBezTo>
                      <a:pt x="821" y="1604"/>
                      <a:pt x="810" y="1619"/>
                      <a:pt x="802" y="1619"/>
                    </a:cubicBezTo>
                    <a:cubicBezTo>
                      <a:pt x="796" y="1619"/>
                      <a:pt x="790" y="1612"/>
                      <a:pt x="790" y="1599"/>
                    </a:cubicBezTo>
                    <a:cubicBezTo>
                      <a:pt x="790" y="1578"/>
                      <a:pt x="790" y="1556"/>
                      <a:pt x="780" y="1556"/>
                    </a:cubicBezTo>
                    <a:cubicBezTo>
                      <a:pt x="775" y="1556"/>
                      <a:pt x="769" y="1560"/>
                      <a:pt x="760" y="1569"/>
                    </a:cubicBezTo>
                    <a:cubicBezTo>
                      <a:pt x="760" y="1569"/>
                      <a:pt x="760" y="1569"/>
                      <a:pt x="760" y="1599"/>
                    </a:cubicBezTo>
                    <a:cubicBezTo>
                      <a:pt x="760" y="1599"/>
                      <a:pt x="760" y="1630"/>
                      <a:pt x="760" y="1660"/>
                    </a:cubicBezTo>
                    <a:cubicBezTo>
                      <a:pt x="760" y="1660"/>
                      <a:pt x="760" y="1690"/>
                      <a:pt x="760" y="1721"/>
                    </a:cubicBezTo>
                    <a:cubicBezTo>
                      <a:pt x="760" y="1728"/>
                      <a:pt x="758" y="1732"/>
                      <a:pt x="755" y="1732"/>
                    </a:cubicBezTo>
                    <a:cubicBezTo>
                      <a:pt x="747" y="1732"/>
                      <a:pt x="730" y="1698"/>
                      <a:pt x="730" y="1630"/>
                    </a:cubicBezTo>
                    <a:lnTo>
                      <a:pt x="730" y="1599"/>
                    </a:lnTo>
                    <a:lnTo>
                      <a:pt x="760" y="1599"/>
                    </a:lnTo>
                    <a:cubicBezTo>
                      <a:pt x="760" y="1569"/>
                      <a:pt x="760" y="1569"/>
                      <a:pt x="730" y="1569"/>
                    </a:cubicBezTo>
                    <a:lnTo>
                      <a:pt x="730" y="1538"/>
                    </a:lnTo>
                    <a:lnTo>
                      <a:pt x="699" y="1630"/>
                    </a:lnTo>
                    <a:cubicBezTo>
                      <a:pt x="699" y="1584"/>
                      <a:pt x="699" y="1561"/>
                      <a:pt x="695" y="1561"/>
                    </a:cubicBezTo>
                    <a:cubicBezTo>
                      <a:pt x="692" y="1561"/>
                      <a:pt x="684" y="1584"/>
                      <a:pt x="669" y="1630"/>
                    </a:cubicBezTo>
                    <a:cubicBezTo>
                      <a:pt x="669" y="1604"/>
                      <a:pt x="669" y="1584"/>
                      <a:pt x="669" y="1569"/>
                    </a:cubicBezTo>
                    <a:cubicBezTo>
                      <a:pt x="652" y="1619"/>
                      <a:pt x="645" y="1642"/>
                      <a:pt x="641" y="1642"/>
                    </a:cubicBezTo>
                    <a:cubicBezTo>
                      <a:pt x="638" y="1642"/>
                      <a:pt x="638" y="1626"/>
                      <a:pt x="638" y="1599"/>
                    </a:cubicBezTo>
                    <a:cubicBezTo>
                      <a:pt x="608" y="1599"/>
                      <a:pt x="608" y="1599"/>
                      <a:pt x="608" y="1569"/>
                    </a:cubicBezTo>
                    <a:cubicBezTo>
                      <a:pt x="608" y="1554"/>
                      <a:pt x="608" y="1546"/>
                      <a:pt x="604" y="1546"/>
                    </a:cubicBezTo>
                    <a:cubicBezTo>
                      <a:pt x="600" y="1546"/>
                      <a:pt x="593" y="1554"/>
                      <a:pt x="578" y="1569"/>
                    </a:cubicBezTo>
                    <a:cubicBezTo>
                      <a:pt x="578" y="1630"/>
                      <a:pt x="578" y="1660"/>
                      <a:pt x="578" y="1660"/>
                    </a:cubicBezTo>
                    <a:cubicBezTo>
                      <a:pt x="578" y="1660"/>
                      <a:pt x="578" y="1660"/>
                      <a:pt x="578" y="1690"/>
                    </a:cubicBezTo>
                    <a:cubicBezTo>
                      <a:pt x="547" y="1690"/>
                      <a:pt x="547" y="1690"/>
                      <a:pt x="547" y="1721"/>
                    </a:cubicBezTo>
                    <a:cubicBezTo>
                      <a:pt x="522" y="1770"/>
                      <a:pt x="498" y="1820"/>
                      <a:pt x="506" y="1820"/>
                    </a:cubicBezTo>
                    <a:cubicBezTo>
                      <a:pt x="508" y="1820"/>
                      <a:pt x="511" y="1818"/>
                      <a:pt x="517" y="1812"/>
                    </a:cubicBezTo>
                    <a:lnTo>
                      <a:pt x="517" y="1842"/>
                    </a:lnTo>
                    <a:cubicBezTo>
                      <a:pt x="534" y="1792"/>
                      <a:pt x="541" y="1770"/>
                      <a:pt x="544" y="1770"/>
                    </a:cubicBezTo>
                    <a:cubicBezTo>
                      <a:pt x="547" y="1770"/>
                      <a:pt x="547" y="1785"/>
                      <a:pt x="547" y="1812"/>
                    </a:cubicBezTo>
                    <a:cubicBezTo>
                      <a:pt x="517" y="1873"/>
                      <a:pt x="547" y="1873"/>
                      <a:pt x="547" y="1873"/>
                    </a:cubicBezTo>
                    <a:cubicBezTo>
                      <a:pt x="547" y="1873"/>
                      <a:pt x="547" y="1873"/>
                      <a:pt x="547" y="1903"/>
                    </a:cubicBezTo>
                    <a:cubicBezTo>
                      <a:pt x="547" y="1919"/>
                      <a:pt x="547" y="1944"/>
                      <a:pt x="547" y="1964"/>
                    </a:cubicBezTo>
                    <a:cubicBezTo>
                      <a:pt x="547" y="1951"/>
                      <a:pt x="552" y="1944"/>
                      <a:pt x="559" y="1944"/>
                    </a:cubicBezTo>
                    <a:cubicBezTo>
                      <a:pt x="567" y="1944"/>
                      <a:pt x="578" y="1959"/>
                      <a:pt x="578" y="1994"/>
                    </a:cubicBezTo>
                    <a:cubicBezTo>
                      <a:pt x="578" y="1987"/>
                      <a:pt x="578" y="1977"/>
                      <a:pt x="578" y="1964"/>
                    </a:cubicBezTo>
                    <a:cubicBezTo>
                      <a:pt x="578" y="1934"/>
                      <a:pt x="585" y="1918"/>
                      <a:pt x="593" y="1918"/>
                    </a:cubicBezTo>
                    <a:cubicBezTo>
                      <a:pt x="600" y="1918"/>
                      <a:pt x="608" y="1934"/>
                      <a:pt x="608" y="1964"/>
                    </a:cubicBezTo>
                    <a:cubicBezTo>
                      <a:pt x="638" y="1964"/>
                      <a:pt x="638" y="1934"/>
                      <a:pt x="638" y="1903"/>
                    </a:cubicBezTo>
                    <a:cubicBezTo>
                      <a:pt x="638" y="1921"/>
                      <a:pt x="638" y="1934"/>
                      <a:pt x="638" y="1934"/>
                    </a:cubicBezTo>
                    <a:cubicBezTo>
                      <a:pt x="638" y="1964"/>
                      <a:pt x="638" y="1964"/>
                      <a:pt x="638" y="1964"/>
                    </a:cubicBezTo>
                    <a:cubicBezTo>
                      <a:pt x="654" y="1964"/>
                      <a:pt x="661" y="1972"/>
                      <a:pt x="665" y="1972"/>
                    </a:cubicBezTo>
                    <a:cubicBezTo>
                      <a:pt x="669" y="1972"/>
                      <a:pt x="669" y="1964"/>
                      <a:pt x="669" y="1934"/>
                    </a:cubicBezTo>
                    <a:cubicBezTo>
                      <a:pt x="669" y="1964"/>
                      <a:pt x="669" y="1964"/>
                      <a:pt x="669" y="1994"/>
                    </a:cubicBezTo>
                    <a:cubicBezTo>
                      <a:pt x="669" y="1994"/>
                      <a:pt x="699" y="1994"/>
                      <a:pt x="699" y="2025"/>
                    </a:cubicBezTo>
                    <a:cubicBezTo>
                      <a:pt x="699" y="2030"/>
                      <a:pt x="700" y="2033"/>
                      <a:pt x="702" y="2033"/>
                    </a:cubicBezTo>
                    <a:cubicBezTo>
                      <a:pt x="709" y="2033"/>
                      <a:pt x="730" y="1983"/>
                      <a:pt x="730" y="1934"/>
                    </a:cubicBezTo>
                    <a:cubicBezTo>
                      <a:pt x="730" y="1934"/>
                      <a:pt x="730" y="1873"/>
                      <a:pt x="730" y="1873"/>
                    </a:cubicBezTo>
                    <a:cubicBezTo>
                      <a:pt x="760" y="1842"/>
                      <a:pt x="760" y="1842"/>
                      <a:pt x="760" y="1842"/>
                    </a:cubicBezTo>
                    <a:cubicBezTo>
                      <a:pt x="760" y="1842"/>
                      <a:pt x="760" y="1903"/>
                      <a:pt x="760" y="1934"/>
                    </a:cubicBezTo>
                    <a:cubicBezTo>
                      <a:pt x="742" y="1987"/>
                      <a:pt x="745" y="2019"/>
                      <a:pt x="751" y="2019"/>
                    </a:cubicBezTo>
                    <a:cubicBezTo>
                      <a:pt x="755" y="2019"/>
                      <a:pt x="760" y="2002"/>
                      <a:pt x="760" y="1964"/>
                    </a:cubicBezTo>
                    <a:cubicBezTo>
                      <a:pt x="760" y="1964"/>
                      <a:pt x="760" y="1964"/>
                      <a:pt x="760" y="1994"/>
                    </a:cubicBezTo>
                    <a:cubicBezTo>
                      <a:pt x="760" y="2010"/>
                      <a:pt x="760" y="2017"/>
                      <a:pt x="764" y="2017"/>
                    </a:cubicBezTo>
                    <a:cubicBezTo>
                      <a:pt x="768" y="2017"/>
                      <a:pt x="775" y="2010"/>
                      <a:pt x="790" y="1994"/>
                    </a:cubicBezTo>
                    <a:cubicBezTo>
                      <a:pt x="790" y="1994"/>
                      <a:pt x="790" y="1934"/>
                      <a:pt x="790" y="1903"/>
                    </a:cubicBezTo>
                    <a:cubicBezTo>
                      <a:pt x="790" y="1873"/>
                      <a:pt x="821" y="1873"/>
                      <a:pt x="821" y="1873"/>
                    </a:cubicBezTo>
                    <a:cubicBezTo>
                      <a:pt x="821" y="1873"/>
                      <a:pt x="821" y="1873"/>
                      <a:pt x="821" y="1903"/>
                    </a:cubicBezTo>
                    <a:cubicBezTo>
                      <a:pt x="821" y="1916"/>
                      <a:pt x="821" y="1926"/>
                      <a:pt x="821" y="1934"/>
                    </a:cubicBezTo>
                    <a:cubicBezTo>
                      <a:pt x="821" y="1955"/>
                      <a:pt x="836" y="1977"/>
                      <a:pt x="856" y="1977"/>
                    </a:cubicBezTo>
                    <a:cubicBezTo>
                      <a:pt x="864" y="1977"/>
                      <a:pt x="873" y="1973"/>
                      <a:pt x="882" y="1964"/>
                    </a:cubicBezTo>
                    <a:cubicBezTo>
                      <a:pt x="912" y="1964"/>
                      <a:pt x="912" y="1964"/>
                      <a:pt x="912" y="1994"/>
                    </a:cubicBezTo>
                    <a:cubicBezTo>
                      <a:pt x="912" y="2000"/>
                      <a:pt x="913" y="2002"/>
                      <a:pt x="915" y="2002"/>
                    </a:cubicBezTo>
                    <a:cubicBezTo>
                      <a:pt x="923" y="2002"/>
                      <a:pt x="948" y="1953"/>
                      <a:pt x="973" y="1903"/>
                    </a:cubicBezTo>
                    <a:cubicBezTo>
                      <a:pt x="973" y="1934"/>
                      <a:pt x="973" y="1934"/>
                      <a:pt x="973" y="1934"/>
                    </a:cubicBezTo>
                    <a:cubicBezTo>
                      <a:pt x="1003" y="1934"/>
                      <a:pt x="1003" y="1934"/>
                      <a:pt x="1003" y="1964"/>
                    </a:cubicBezTo>
                    <a:cubicBezTo>
                      <a:pt x="1003" y="1930"/>
                      <a:pt x="1007" y="1917"/>
                      <a:pt x="1014" y="1917"/>
                    </a:cubicBezTo>
                    <a:cubicBezTo>
                      <a:pt x="1026" y="1917"/>
                      <a:pt x="1045" y="1956"/>
                      <a:pt x="1064" y="1994"/>
                    </a:cubicBezTo>
                    <a:cubicBezTo>
                      <a:pt x="1064" y="2025"/>
                      <a:pt x="1064" y="2025"/>
                      <a:pt x="1064" y="2025"/>
                    </a:cubicBezTo>
                    <a:cubicBezTo>
                      <a:pt x="1094" y="1994"/>
                      <a:pt x="1094" y="1964"/>
                      <a:pt x="1094" y="1964"/>
                    </a:cubicBezTo>
                    <a:cubicBezTo>
                      <a:pt x="1125" y="1964"/>
                      <a:pt x="1125" y="1964"/>
                      <a:pt x="1125" y="1903"/>
                    </a:cubicBezTo>
                    <a:cubicBezTo>
                      <a:pt x="1094" y="1842"/>
                      <a:pt x="1094" y="1842"/>
                      <a:pt x="1125" y="1842"/>
                    </a:cubicBezTo>
                    <a:cubicBezTo>
                      <a:pt x="1125" y="1842"/>
                      <a:pt x="1125" y="1842"/>
                      <a:pt x="1125" y="1873"/>
                    </a:cubicBezTo>
                    <a:cubicBezTo>
                      <a:pt x="1125" y="1873"/>
                      <a:pt x="1155" y="1903"/>
                      <a:pt x="1155" y="1903"/>
                    </a:cubicBezTo>
                    <a:cubicBezTo>
                      <a:pt x="1155" y="1903"/>
                      <a:pt x="1186" y="1903"/>
                      <a:pt x="1186" y="1934"/>
                    </a:cubicBezTo>
                    <a:cubicBezTo>
                      <a:pt x="1186" y="1934"/>
                      <a:pt x="1186" y="1964"/>
                      <a:pt x="1216" y="1964"/>
                    </a:cubicBezTo>
                    <a:cubicBezTo>
                      <a:pt x="1216" y="1964"/>
                      <a:pt x="1246" y="1964"/>
                      <a:pt x="1246" y="1994"/>
                    </a:cubicBezTo>
                    <a:cubicBezTo>
                      <a:pt x="1246" y="1994"/>
                      <a:pt x="1246" y="1994"/>
                      <a:pt x="1246" y="1964"/>
                    </a:cubicBezTo>
                    <a:cubicBezTo>
                      <a:pt x="1246" y="1919"/>
                      <a:pt x="1246" y="1891"/>
                      <a:pt x="1258" y="1891"/>
                    </a:cubicBezTo>
                    <a:cubicBezTo>
                      <a:pt x="1263" y="1891"/>
                      <a:pt x="1269" y="1895"/>
                      <a:pt x="1277" y="1903"/>
                    </a:cubicBezTo>
                    <a:cubicBezTo>
                      <a:pt x="1277" y="1903"/>
                      <a:pt x="1307" y="1903"/>
                      <a:pt x="1307" y="1873"/>
                    </a:cubicBezTo>
                    <a:cubicBezTo>
                      <a:pt x="1307" y="1873"/>
                      <a:pt x="1307" y="1873"/>
                      <a:pt x="1307" y="1903"/>
                    </a:cubicBezTo>
                    <a:cubicBezTo>
                      <a:pt x="1321" y="1930"/>
                      <a:pt x="1334" y="1945"/>
                      <a:pt x="1343" y="1945"/>
                    </a:cubicBezTo>
                    <a:cubicBezTo>
                      <a:pt x="1353" y="1945"/>
                      <a:pt x="1354" y="1923"/>
                      <a:pt x="1338" y="1873"/>
                    </a:cubicBezTo>
                    <a:cubicBezTo>
                      <a:pt x="1338" y="1858"/>
                      <a:pt x="1338" y="1850"/>
                      <a:pt x="1341" y="1850"/>
                    </a:cubicBezTo>
                    <a:cubicBezTo>
                      <a:pt x="1345" y="1850"/>
                      <a:pt x="1353" y="1858"/>
                      <a:pt x="1368" y="1873"/>
                    </a:cubicBezTo>
                    <a:cubicBezTo>
                      <a:pt x="1368" y="1873"/>
                      <a:pt x="1368" y="1873"/>
                      <a:pt x="1368" y="1842"/>
                    </a:cubicBezTo>
                    <a:cubicBezTo>
                      <a:pt x="1398" y="1873"/>
                      <a:pt x="1398" y="1873"/>
                      <a:pt x="1398" y="1873"/>
                    </a:cubicBezTo>
                    <a:cubicBezTo>
                      <a:pt x="1398" y="1842"/>
                      <a:pt x="1459" y="1812"/>
                      <a:pt x="1490" y="1812"/>
                    </a:cubicBezTo>
                    <a:cubicBezTo>
                      <a:pt x="1490" y="1782"/>
                      <a:pt x="1490" y="1782"/>
                      <a:pt x="1490" y="1782"/>
                    </a:cubicBezTo>
                    <a:cubicBezTo>
                      <a:pt x="1501" y="1805"/>
                      <a:pt x="1508" y="1815"/>
                      <a:pt x="1511" y="1815"/>
                    </a:cubicBezTo>
                    <a:cubicBezTo>
                      <a:pt x="1515" y="1815"/>
                      <a:pt x="1508" y="1789"/>
                      <a:pt x="1490" y="1751"/>
                    </a:cubicBezTo>
                    <a:lnTo>
                      <a:pt x="1459" y="1751"/>
                    </a:lnTo>
                    <a:cubicBezTo>
                      <a:pt x="1444" y="1736"/>
                      <a:pt x="1444" y="1721"/>
                      <a:pt x="1455" y="1721"/>
                    </a:cubicBezTo>
                    <a:cubicBezTo>
                      <a:pt x="1467" y="1721"/>
                      <a:pt x="1490" y="1736"/>
                      <a:pt x="1520" y="1782"/>
                    </a:cubicBezTo>
                    <a:cubicBezTo>
                      <a:pt x="1502" y="1746"/>
                      <a:pt x="1495" y="1731"/>
                      <a:pt x="1504" y="1731"/>
                    </a:cubicBezTo>
                    <a:cubicBezTo>
                      <a:pt x="1510" y="1731"/>
                      <a:pt x="1525" y="1739"/>
                      <a:pt x="1550" y="1751"/>
                    </a:cubicBezTo>
                    <a:cubicBezTo>
                      <a:pt x="1516" y="1683"/>
                      <a:pt x="1501" y="1643"/>
                      <a:pt x="1505" y="1643"/>
                    </a:cubicBezTo>
                    <a:cubicBezTo>
                      <a:pt x="1509" y="1643"/>
                      <a:pt x="1524" y="1667"/>
                      <a:pt x="1550" y="1721"/>
                    </a:cubicBezTo>
                    <a:cubicBezTo>
                      <a:pt x="1611" y="1782"/>
                      <a:pt x="1611" y="1782"/>
                      <a:pt x="1641" y="1782"/>
                    </a:cubicBezTo>
                    <a:cubicBezTo>
                      <a:pt x="1641" y="1782"/>
                      <a:pt x="1611" y="1751"/>
                      <a:pt x="1581" y="1721"/>
                    </a:cubicBezTo>
                    <a:cubicBezTo>
                      <a:pt x="1565" y="1706"/>
                      <a:pt x="1558" y="1698"/>
                      <a:pt x="1562" y="1698"/>
                    </a:cubicBezTo>
                    <a:cubicBezTo>
                      <a:pt x="1565" y="1698"/>
                      <a:pt x="1581" y="1706"/>
                      <a:pt x="1611" y="1721"/>
                    </a:cubicBezTo>
                    <a:cubicBezTo>
                      <a:pt x="1641" y="1751"/>
                      <a:pt x="1664" y="1766"/>
                      <a:pt x="1676" y="1766"/>
                    </a:cubicBezTo>
                    <a:cubicBezTo>
                      <a:pt x="1687" y="1766"/>
                      <a:pt x="1687" y="1751"/>
                      <a:pt x="1672" y="1721"/>
                    </a:cubicBezTo>
                    <a:cubicBezTo>
                      <a:pt x="1653" y="1683"/>
                      <a:pt x="1658" y="1657"/>
                      <a:pt x="1671" y="1657"/>
                    </a:cubicBezTo>
                    <a:cubicBezTo>
                      <a:pt x="1679" y="1657"/>
                      <a:pt x="1691" y="1667"/>
                      <a:pt x="1702" y="1690"/>
                    </a:cubicBezTo>
                    <a:cubicBezTo>
                      <a:pt x="1720" y="1726"/>
                      <a:pt x="1727" y="1741"/>
                      <a:pt x="1731" y="1741"/>
                    </a:cubicBezTo>
                    <a:cubicBezTo>
                      <a:pt x="1733" y="1741"/>
                      <a:pt x="1733" y="1733"/>
                      <a:pt x="1733" y="1721"/>
                    </a:cubicBezTo>
                    <a:cubicBezTo>
                      <a:pt x="1733" y="1721"/>
                      <a:pt x="1733" y="1690"/>
                      <a:pt x="1733" y="1690"/>
                    </a:cubicBezTo>
                    <a:cubicBezTo>
                      <a:pt x="1763" y="1690"/>
                      <a:pt x="1733" y="1660"/>
                      <a:pt x="1702" y="1630"/>
                    </a:cubicBezTo>
                    <a:lnTo>
                      <a:pt x="1702" y="1630"/>
                    </a:lnTo>
                    <a:cubicBezTo>
                      <a:pt x="1733" y="1660"/>
                      <a:pt x="1755" y="1675"/>
                      <a:pt x="1767" y="1675"/>
                    </a:cubicBezTo>
                    <a:cubicBezTo>
                      <a:pt x="1778" y="1675"/>
                      <a:pt x="1778" y="1660"/>
                      <a:pt x="1763" y="1630"/>
                    </a:cubicBezTo>
                    <a:cubicBezTo>
                      <a:pt x="1763" y="1630"/>
                      <a:pt x="1763" y="1630"/>
                      <a:pt x="1763" y="1599"/>
                    </a:cubicBezTo>
                    <a:cubicBezTo>
                      <a:pt x="1753" y="1589"/>
                      <a:pt x="1750" y="1586"/>
                      <a:pt x="1751" y="1586"/>
                    </a:cubicBezTo>
                    <a:cubicBezTo>
                      <a:pt x="1753" y="1586"/>
                      <a:pt x="1773" y="1599"/>
                      <a:pt x="1793" y="1599"/>
                    </a:cubicBezTo>
                    <a:cubicBezTo>
                      <a:pt x="1799" y="1605"/>
                      <a:pt x="1805" y="1609"/>
                      <a:pt x="1810" y="1613"/>
                    </a:cubicBezTo>
                    <a:lnTo>
                      <a:pt x="1810" y="1613"/>
                    </a:lnTo>
                    <a:cubicBezTo>
                      <a:pt x="1792" y="1588"/>
                      <a:pt x="1788" y="1563"/>
                      <a:pt x="1763" y="1538"/>
                    </a:cubicBezTo>
                    <a:cubicBezTo>
                      <a:pt x="1763" y="1523"/>
                      <a:pt x="1771" y="1516"/>
                      <a:pt x="1778" y="1516"/>
                    </a:cubicBezTo>
                    <a:cubicBezTo>
                      <a:pt x="1786" y="1516"/>
                      <a:pt x="1793" y="1523"/>
                      <a:pt x="1793" y="1538"/>
                    </a:cubicBezTo>
                    <a:cubicBezTo>
                      <a:pt x="1824" y="1569"/>
                      <a:pt x="1824" y="1569"/>
                      <a:pt x="1854" y="1569"/>
                    </a:cubicBezTo>
                    <a:cubicBezTo>
                      <a:pt x="1854" y="1569"/>
                      <a:pt x="1885" y="1569"/>
                      <a:pt x="1854" y="1538"/>
                    </a:cubicBezTo>
                    <a:cubicBezTo>
                      <a:pt x="1833" y="1517"/>
                      <a:pt x="1842" y="1495"/>
                      <a:pt x="1859" y="1495"/>
                    </a:cubicBezTo>
                    <a:cubicBezTo>
                      <a:pt x="1867" y="1495"/>
                      <a:pt x="1876" y="1499"/>
                      <a:pt x="1885" y="1508"/>
                    </a:cubicBezTo>
                    <a:cubicBezTo>
                      <a:pt x="1885" y="1508"/>
                      <a:pt x="1885" y="1478"/>
                      <a:pt x="1885" y="1478"/>
                    </a:cubicBezTo>
                    <a:cubicBezTo>
                      <a:pt x="1885" y="1478"/>
                      <a:pt x="1885" y="1447"/>
                      <a:pt x="1885" y="1447"/>
                    </a:cubicBezTo>
                    <a:cubicBezTo>
                      <a:pt x="1885" y="1447"/>
                      <a:pt x="1885" y="1447"/>
                      <a:pt x="1854" y="1417"/>
                    </a:cubicBezTo>
                    <a:lnTo>
                      <a:pt x="1885" y="1417"/>
                    </a:lnTo>
                    <a:cubicBezTo>
                      <a:pt x="1869" y="1402"/>
                      <a:pt x="1862" y="1394"/>
                      <a:pt x="1866" y="1394"/>
                    </a:cubicBezTo>
                    <a:cubicBezTo>
                      <a:pt x="1869" y="1394"/>
                      <a:pt x="1885" y="1402"/>
                      <a:pt x="1915" y="1417"/>
                    </a:cubicBezTo>
                    <a:cubicBezTo>
                      <a:pt x="1885" y="1386"/>
                      <a:pt x="1885" y="1386"/>
                      <a:pt x="1915" y="1386"/>
                    </a:cubicBezTo>
                    <a:cubicBezTo>
                      <a:pt x="1872" y="1365"/>
                      <a:pt x="1859" y="1343"/>
                      <a:pt x="1877" y="1343"/>
                    </a:cubicBezTo>
                    <a:cubicBezTo>
                      <a:pt x="1885" y="1343"/>
                      <a:pt x="1897" y="1347"/>
                      <a:pt x="1915" y="1356"/>
                    </a:cubicBezTo>
                    <a:cubicBezTo>
                      <a:pt x="1915" y="1356"/>
                      <a:pt x="1915" y="1356"/>
                      <a:pt x="1885" y="1326"/>
                    </a:cubicBezTo>
                    <a:lnTo>
                      <a:pt x="1885" y="1326"/>
                    </a:lnTo>
                    <a:cubicBezTo>
                      <a:pt x="1902" y="1335"/>
                      <a:pt x="1915" y="1338"/>
                      <a:pt x="1922" y="1338"/>
                    </a:cubicBezTo>
                    <a:cubicBezTo>
                      <a:pt x="1940" y="1338"/>
                      <a:pt x="1928" y="1317"/>
                      <a:pt x="1885" y="1295"/>
                    </a:cubicBezTo>
                    <a:cubicBezTo>
                      <a:pt x="1945" y="1295"/>
                      <a:pt x="1976" y="1265"/>
                      <a:pt x="1915" y="1234"/>
                    </a:cubicBezTo>
                    <a:cubicBezTo>
                      <a:pt x="1945" y="1234"/>
                      <a:pt x="1976" y="1234"/>
                      <a:pt x="1945" y="1204"/>
                    </a:cubicBezTo>
                    <a:lnTo>
                      <a:pt x="1976" y="1204"/>
                    </a:lnTo>
                    <a:cubicBezTo>
                      <a:pt x="1976" y="1204"/>
                      <a:pt x="1976" y="1204"/>
                      <a:pt x="1945" y="1174"/>
                    </a:cubicBezTo>
                    <a:lnTo>
                      <a:pt x="1915" y="1174"/>
                    </a:lnTo>
                    <a:cubicBezTo>
                      <a:pt x="1915" y="1164"/>
                      <a:pt x="1918" y="1160"/>
                      <a:pt x="1924" y="1160"/>
                    </a:cubicBezTo>
                    <a:cubicBezTo>
                      <a:pt x="1935" y="1160"/>
                      <a:pt x="1956" y="1174"/>
                      <a:pt x="1976" y="1174"/>
                    </a:cubicBezTo>
                    <a:cubicBezTo>
                      <a:pt x="1915" y="1143"/>
                      <a:pt x="1915" y="1143"/>
                      <a:pt x="1945" y="1143"/>
                    </a:cubicBezTo>
                    <a:lnTo>
                      <a:pt x="2006" y="1143"/>
                    </a:lnTo>
                    <a:cubicBezTo>
                      <a:pt x="2006" y="1143"/>
                      <a:pt x="2006" y="1113"/>
                      <a:pt x="2006" y="1113"/>
                    </a:cubicBezTo>
                    <a:lnTo>
                      <a:pt x="1976" y="1113"/>
                    </a:lnTo>
                    <a:cubicBezTo>
                      <a:pt x="1915" y="1082"/>
                      <a:pt x="1915" y="1082"/>
                      <a:pt x="1915" y="1082"/>
                    </a:cubicBezTo>
                    <a:lnTo>
                      <a:pt x="2006" y="1082"/>
                    </a:lnTo>
                    <a:cubicBezTo>
                      <a:pt x="2024" y="1091"/>
                      <a:pt x="2034" y="1095"/>
                      <a:pt x="2038" y="1095"/>
                    </a:cubicBezTo>
                    <a:cubicBezTo>
                      <a:pt x="2049" y="1095"/>
                      <a:pt x="2028" y="1074"/>
                      <a:pt x="2006" y="1052"/>
                    </a:cubicBezTo>
                    <a:cubicBezTo>
                      <a:pt x="2097" y="1052"/>
                      <a:pt x="2006" y="1022"/>
                      <a:pt x="1915" y="991"/>
                    </a:cubicBezTo>
                    <a:lnTo>
                      <a:pt x="1915" y="991"/>
                    </a:lnTo>
                    <a:cubicBezTo>
                      <a:pt x="1991" y="1006"/>
                      <a:pt x="2029" y="1014"/>
                      <a:pt x="2040" y="1014"/>
                    </a:cubicBezTo>
                    <a:cubicBezTo>
                      <a:pt x="2052" y="1014"/>
                      <a:pt x="2037" y="1006"/>
                      <a:pt x="2006" y="991"/>
                    </a:cubicBezTo>
                    <a:cubicBezTo>
                      <a:pt x="1976" y="961"/>
                      <a:pt x="1976" y="961"/>
                      <a:pt x="2006" y="961"/>
                    </a:cubicBezTo>
                    <a:lnTo>
                      <a:pt x="2037" y="961"/>
                    </a:lnTo>
                    <a:cubicBezTo>
                      <a:pt x="2037" y="930"/>
                      <a:pt x="2037" y="930"/>
                      <a:pt x="2006" y="930"/>
                    </a:cubicBezTo>
                    <a:lnTo>
                      <a:pt x="2006" y="900"/>
                    </a:lnTo>
                    <a:cubicBezTo>
                      <a:pt x="2047" y="900"/>
                      <a:pt x="2047" y="887"/>
                      <a:pt x="2024" y="887"/>
                    </a:cubicBezTo>
                    <a:cubicBezTo>
                      <a:pt x="2013" y="887"/>
                      <a:pt x="1996" y="890"/>
                      <a:pt x="1976" y="900"/>
                    </a:cubicBezTo>
                    <a:lnTo>
                      <a:pt x="1976" y="870"/>
                    </a:lnTo>
                    <a:lnTo>
                      <a:pt x="2006" y="870"/>
                    </a:lnTo>
                    <a:cubicBezTo>
                      <a:pt x="2037" y="870"/>
                      <a:pt x="2037" y="870"/>
                      <a:pt x="2037" y="809"/>
                    </a:cubicBezTo>
                    <a:cubicBezTo>
                      <a:pt x="2006" y="748"/>
                      <a:pt x="2006" y="748"/>
                      <a:pt x="1945" y="748"/>
                    </a:cubicBezTo>
                    <a:cubicBezTo>
                      <a:pt x="1976" y="748"/>
                      <a:pt x="2006" y="718"/>
                      <a:pt x="1976" y="718"/>
                    </a:cubicBezTo>
                    <a:lnTo>
                      <a:pt x="1915" y="718"/>
                    </a:lnTo>
                    <a:cubicBezTo>
                      <a:pt x="1935" y="718"/>
                      <a:pt x="1956" y="704"/>
                      <a:pt x="1967" y="704"/>
                    </a:cubicBezTo>
                    <a:cubicBezTo>
                      <a:pt x="1972" y="704"/>
                      <a:pt x="1976" y="708"/>
                      <a:pt x="1976" y="718"/>
                    </a:cubicBezTo>
                    <a:cubicBezTo>
                      <a:pt x="1976" y="718"/>
                      <a:pt x="1976" y="718"/>
                      <a:pt x="2006" y="687"/>
                    </a:cubicBezTo>
                    <a:cubicBezTo>
                      <a:pt x="1945" y="687"/>
                      <a:pt x="1976" y="687"/>
                      <a:pt x="2006" y="657"/>
                    </a:cubicBezTo>
                    <a:cubicBezTo>
                      <a:pt x="2011" y="657"/>
                      <a:pt x="2016" y="656"/>
                      <a:pt x="2021" y="655"/>
                    </a:cubicBezTo>
                    <a:lnTo>
                      <a:pt x="2021" y="655"/>
                    </a:lnTo>
                    <a:cubicBezTo>
                      <a:pt x="2027" y="656"/>
                      <a:pt x="2032" y="657"/>
                      <a:pt x="2037" y="657"/>
                    </a:cubicBezTo>
                    <a:cubicBezTo>
                      <a:pt x="2047" y="647"/>
                      <a:pt x="2050" y="643"/>
                      <a:pt x="2049" y="643"/>
                    </a:cubicBezTo>
                    <a:cubicBezTo>
                      <a:pt x="2047" y="643"/>
                      <a:pt x="2035" y="651"/>
                      <a:pt x="2021" y="655"/>
                    </a:cubicBezTo>
                    <a:lnTo>
                      <a:pt x="2021" y="655"/>
                    </a:lnTo>
                    <a:cubicBezTo>
                      <a:pt x="1990" y="648"/>
                      <a:pt x="1955" y="622"/>
                      <a:pt x="2006" y="596"/>
                    </a:cubicBezTo>
                    <a:cubicBezTo>
                      <a:pt x="2006" y="596"/>
                      <a:pt x="2006" y="596"/>
                      <a:pt x="2006" y="566"/>
                    </a:cubicBezTo>
                    <a:cubicBezTo>
                      <a:pt x="1996" y="576"/>
                      <a:pt x="1989" y="579"/>
                      <a:pt x="1985" y="579"/>
                    </a:cubicBezTo>
                    <a:cubicBezTo>
                      <a:pt x="1976" y="579"/>
                      <a:pt x="1976" y="566"/>
                      <a:pt x="1976" y="566"/>
                    </a:cubicBezTo>
                    <a:cubicBezTo>
                      <a:pt x="1976" y="566"/>
                      <a:pt x="1945" y="535"/>
                      <a:pt x="1976" y="535"/>
                    </a:cubicBezTo>
                    <a:cubicBezTo>
                      <a:pt x="2037" y="535"/>
                      <a:pt x="2006" y="505"/>
                      <a:pt x="1976" y="505"/>
                    </a:cubicBezTo>
                    <a:cubicBezTo>
                      <a:pt x="1976" y="505"/>
                      <a:pt x="1915" y="535"/>
                      <a:pt x="1915" y="535"/>
                    </a:cubicBezTo>
                    <a:lnTo>
                      <a:pt x="1885" y="535"/>
                    </a:lnTo>
                    <a:lnTo>
                      <a:pt x="1945" y="505"/>
                    </a:lnTo>
                    <a:cubicBezTo>
                      <a:pt x="1945" y="505"/>
                      <a:pt x="1945" y="491"/>
                      <a:pt x="1936" y="491"/>
                    </a:cubicBezTo>
                    <a:cubicBezTo>
                      <a:pt x="1932" y="491"/>
                      <a:pt x="1925" y="495"/>
                      <a:pt x="1915" y="505"/>
                    </a:cubicBezTo>
                    <a:cubicBezTo>
                      <a:pt x="1945" y="475"/>
                      <a:pt x="1915" y="475"/>
                      <a:pt x="1915" y="444"/>
                    </a:cubicBezTo>
                    <a:lnTo>
                      <a:pt x="1885" y="444"/>
                    </a:lnTo>
                    <a:cubicBezTo>
                      <a:pt x="1906" y="423"/>
                      <a:pt x="1912" y="401"/>
                      <a:pt x="1893" y="401"/>
                    </a:cubicBezTo>
                    <a:cubicBezTo>
                      <a:pt x="1885" y="401"/>
                      <a:pt x="1872" y="405"/>
                      <a:pt x="1854" y="414"/>
                    </a:cubicBezTo>
                    <a:cubicBezTo>
                      <a:pt x="1824" y="414"/>
                      <a:pt x="1824" y="414"/>
                      <a:pt x="1824" y="383"/>
                    </a:cubicBezTo>
                    <a:cubicBezTo>
                      <a:pt x="1793" y="383"/>
                      <a:pt x="1824" y="383"/>
                      <a:pt x="1854" y="353"/>
                    </a:cubicBezTo>
                    <a:cubicBezTo>
                      <a:pt x="1885" y="292"/>
                      <a:pt x="1885" y="292"/>
                      <a:pt x="1854" y="292"/>
                    </a:cubicBezTo>
                    <a:cubicBezTo>
                      <a:pt x="1844" y="302"/>
                      <a:pt x="1837" y="306"/>
                      <a:pt x="1832" y="306"/>
                    </a:cubicBezTo>
                    <a:cubicBezTo>
                      <a:pt x="1820" y="306"/>
                      <a:pt x="1814" y="292"/>
                      <a:pt x="1793" y="292"/>
                    </a:cubicBezTo>
                    <a:cubicBezTo>
                      <a:pt x="1763" y="323"/>
                      <a:pt x="1763" y="292"/>
                      <a:pt x="1763" y="353"/>
                    </a:cubicBezTo>
                    <a:cubicBezTo>
                      <a:pt x="1733" y="353"/>
                      <a:pt x="1702" y="383"/>
                      <a:pt x="1702" y="383"/>
                    </a:cubicBezTo>
                    <a:cubicBezTo>
                      <a:pt x="1733" y="353"/>
                      <a:pt x="1733" y="353"/>
                      <a:pt x="1733" y="323"/>
                    </a:cubicBezTo>
                    <a:cubicBezTo>
                      <a:pt x="1763" y="292"/>
                      <a:pt x="1763" y="292"/>
                      <a:pt x="1733" y="292"/>
                    </a:cubicBezTo>
                    <a:lnTo>
                      <a:pt x="1733" y="262"/>
                    </a:lnTo>
                    <a:cubicBezTo>
                      <a:pt x="1733" y="231"/>
                      <a:pt x="1733" y="231"/>
                      <a:pt x="1702" y="231"/>
                    </a:cubicBezTo>
                    <a:cubicBezTo>
                      <a:pt x="1702" y="262"/>
                      <a:pt x="1702" y="262"/>
                      <a:pt x="1672" y="262"/>
                    </a:cubicBezTo>
                    <a:cubicBezTo>
                      <a:pt x="1709" y="224"/>
                      <a:pt x="1701" y="198"/>
                      <a:pt x="1674" y="198"/>
                    </a:cubicBezTo>
                    <a:cubicBezTo>
                      <a:pt x="1658" y="198"/>
                      <a:pt x="1634" y="208"/>
                      <a:pt x="1611" y="231"/>
                    </a:cubicBezTo>
                    <a:cubicBezTo>
                      <a:pt x="1641" y="201"/>
                      <a:pt x="1611" y="201"/>
                      <a:pt x="1641" y="201"/>
                    </a:cubicBezTo>
                    <a:cubicBezTo>
                      <a:pt x="1641" y="171"/>
                      <a:pt x="1641" y="171"/>
                      <a:pt x="1641" y="140"/>
                    </a:cubicBezTo>
                    <a:cubicBezTo>
                      <a:pt x="1641" y="140"/>
                      <a:pt x="1614" y="154"/>
                      <a:pt x="1596" y="154"/>
                    </a:cubicBezTo>
                    <a:cubicBezTo>
                      <a:pt x="1587" y="154"/>
                      <a:pt x="1581" y="150"/>
                      <a:pt x="1581" y="140"/>
                    </a:cubicBezTo>
                    <a:cubicBezTo>
                      <a:pt x="1550" y="140"/>
                      <a:pt x="1520" y="140"/>
                      <a:pt x="1520" y="171"/>
                    </a:cubicBezTo>
                    <a:cubicBezTo>
                      <a:pt x="1520" y="140"/>
                      <a:pt x="1520" y="140"/>
                      <a:pt x="1520" y="110"/>
                    </a:cubicBezTo>
                    <a:cubicBezTo>
                      <a:pt x="1550" y="110"/>
                      <a:pt x="1550" y="79"/>
                      <a:pt x="1520" y="79"/>
                    </a:cubicBezTo>
                    <a:cubicBezTo>
                      <a:pt x="1520" y="79"/>
                      <a:pt x="1520" y="110"/>
                      <a:pt x="1490" y="140"/>
                    </a:cubicBezTo>
                    <a:cubicBezTo>
                      <a:pt x="1490" y="119"/>
                      <a:pt x="1474" y="97"/>
                      <a:pt x="1455" y="97"/>
                    </a:cubicBezTo>
                    <a:cubicBezTo>
                      <a:pt x="1447" y="97"/>
                      <a:pt x="1438" y="101"/>
                      <a:pt x="1429" y="110"/>
                    </a:cubicBezTo>
                    <a:cubicBezTo>
                      <a:pt x="1429" y="110"/>
                      <a:pt x="1429" y="110"/>
                      <a:pt x="1429" y="79"/>
                    </a:cubicBezTo>
                    <a:cubicBezTo>
                      <a:pt x="1429" y="62"/>
                      <a:pt x="1429" y="44"/>
                      <a:pt x="1423" y="44"/>
                    </a:cubicBezTo>
                    <a:cubicBezTo>
                      <a:pt x="1419" y="44"/>
                      <a:pt x="1411" y="54"/>
                      <a:pt x="1398" y="79"/>
                    </a:cubicBezTo>
                    <a:cubicBezTo>
                      <a:pt x="1368" y="79"/>
                      <a:pt x="1368" y="79"/>
                      <a:pt x="1398" y="49"/>
                    </a:cubicBezTo>
                    <a:cubicBezTo>
                      <a:pt x="1398" y="31"/>
                      <a:pt x="1398" y="1"/>
                      <a:pt x="1391" y="1"/>
                    </a:cubicBezTo>
                    <a:close/>
                    <a:moveTo>
                      <a:pt x="547" y="2237"/>
                    </a:moveTo>
                    <a:lnTo>
                      <a:pt x="547" y="2237"/>
                    </a:lnTo>
                    <a:cubicBezTo>
                      <a:pt x="547" y="2237"/>
                      <a:pt x="517" y="2268"/>
                      <a:pt x="517" y="2298"/>
                    </a:cubicBezTo>
                    <a:cubicBezTo>
                      <a:pt x="547" y="2298"/>
                      <a:pt x="547" y="2268"/>
                      <a:pt x="547" y="22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 name="Google Shape;895;p45"/>
            <p:cNvGrpSpPr/>
            <p:nvPr/>
          </p:nvGrpSpPr>
          <p:grpSpPr>
            <a:xfrm>
              <a:off x="5335491" y="1112632"/>
              <a:ext cx="924761" cy="728571"/>
              <a:chOff x="7197475" y="1039425"/>
              <a:chExt cx="873900" cy="688500"/>
            </a:xfrm>
          </p:grpSpPr>
          <p:sp>
            <p:nvSpPr>
              <p:cNvPr id="896" name="Google Shape;896;p45"/>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5"/>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5"/>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19" name="Google Shape;1019;p49"/>
          <p:cNvSpPr/>
          <p:nvPr/>
        </p:nvSpPr>
        <p:spPr>
          <a:xfrm flipH="1">
            <a:off x="6073925" y="1353917"/>
            <a:ext cx="24" cy="24"/>
          </a:xfrm>
          <a:custGeom>
            <a:avLst/>
            <a:gdLst/>
            <a:ahLst/>
            <a:cxnLst/>
            <a:rect l="l" t="t" r="r" b="b"/>
            <a:pathLst>
              <a:path w="1" h="1" fill="none" extrusionOk="0">
                <a:moveTo>
                  <a:pt x="0"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9"/>
          <p:cNvSpPr txBox="1">
            <a:spLocks noGrp="1"/>
          </p:cNvSpPr>
          <p:nvPr>
            <p:ph type="title"/>
          </p:nvPr>
        </p:nvSpPr>
        <p:spPr>
          <a:xfrm>
            <a:off x="609868" y="219869"/>
            <a:ext cx="7836410" cy="65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l-GR" dirty="0">
                <a:solidFill>
                  <a:schemeClr val="tx1"/>
                </a:solidFill>
                <a:latin typeface="+mj-lt"/>
              </a:rPr>
              <a:t>Πώς αλλάζει η κοινωνία - </a:t>
            </a:r>
            <a:r>
              <a:rPr lang="el-GR" dirty="0" err="1">
                <a:solidFill>
                  <a:schemeClr val="tx1"/>
                </a:solidFill>
                <a:latin typeface="+mj-lt"/>
              </a:rPr>
              <a:t>ψηφιοποίηση</a:t>
            </a:r>
            <a:endParaRPr lang="el-GR" dirty="0">
              <a:solidFill>
                <a:schemeClr val="tx1"/>
              </a:solidFill>
              <a:latin typeface="+mj-lt"/>
            </a:endParaRPr>
          </a:p>
        </p:txBody>
      </p:sp>
      <p:sp>
        <p:nvSpPr>
          <p:cNvPr id="1078" name="Google Shape;1078;p49"/>
          <p:cNvSpPr/>
          <p:nvPr/>
        </p:nvSpPr>
        <p:spPr>
          <a:xfrm flipH="1">
            <a:off x="8039192" y="2075152"/>
            <a:ext cx="24" cy="24"/>
          </a:xfrm>
          <a:custGeom>
            <a:avLst/>
            <a:gdLst/>
            <a:ahLst/>
            <a:cxnLst/>
            <a:rect l="l" t="t" r="r" b="b"/>
            <a:pathLst>
              <a:path w="1" h="1" fill="none" extrusionOk="0">
                <a:moveTo>
                  <a:pt x="1"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Sous-titre 2">
            <a:extLst>
              <a:ext uri="{FF2B5EF4-FFF2-40B4-BE49-F238E27FC236}">
                <a16:creationId xmlns:a16="http://schemas.microsoft.com/office/drawing/2014/main" id="{E4473288-2D67-4434-9334-2475E4C2ACF5}"/>
              </a:ext>
            </a:extLst>
          </p:cNvPr>
          <p:cNvSpPr>
            <a:spLocks noGrp="1"/>
          </p:cNvSpPr>
          <p:nvPr>
            <p:ph type="subTitle" idx="1"/>
          </p:nvPr>
        </p:nvSpPr>
        <p:spPr>
          <a:xfrm>
            <a:off x="516834" y="1272208"/>
            <a:ext cx="3177341" cy="3056855"/>
          </a:xfrm>
        </p:spPr>
        <p:txBody>
          <a:bodyPr/>
          <a:lstStyle/>
          <a:p>
            <a:pPr marL="114300" indent="0"/>
            <a:r>
              <a:rPr lang="el-GR" sz="1800">
                <a:latin typeface="DM Sans" panose="020B0604020202020204" charset="0"/>
                <a:ea typeface="Old Standard TT"/>
                <a:cs typeface="Old Standard TT"/>
              </a:rPr>
              <a:t>Η επίδραση της τεχνολογίας αποτελεί τη βάση για την ψηφιακή μεταβίβαση της:</a:t>
            </a:r>
          </a:p>
          <a:p>
            <a:pPr>
              <a:buFont typeface="Arial" panose="020B0604020202020204" pitchFamily="34" charset="0"/>
              <a:buChar char="•"/>
            </a:pPr>
            <a:r>
              <a:rPr lang="el-GR" sz="1800">
                <a:latin typeface="DM Sans" panose="020B0604020202020204" charset="0"/>
                <a:ea typeface="Old Standard TT"/>
                <a:cs typeface="Old Standard TT"/>
              </a:rPr>
              <a:t>οικονομίας:</a:t>
            </a:r>
          </a:p>
          <a:p>
            <a:pPr>
              <a:buFont typeface="Arial" panose="020B0604020202020204" pitchFamily="34" charset="0"/>
              <a:buChar char="•"/>
            </a:pPr>
            <a:r>
              <a:rPr lang="el-GR" sz="1800">
                <a:latin typeface="DM Sans" panose="020B0604020202020204" charset="0"/>
                <a:ea typeface="Old Standard TT"/>
                <a:cs typeface="Old Standard TT"/>
              </a:rPr>
              <a:t>παραγωγής:</a:t>
            </a:r>
          </a:p>
          <a:p>
            <a:pPr>
              <a:buFont typeface="Arial" panose="020B0604020202020204" pitchFamily="34" charset="0"/>
              <a:buChar char="•"/>
            </a:pPr>
            <a:r>
              <a:rPr lang="el-GR" sz="1800">
                <a:latin typeface="DM Sans" panose="020B0604020202020204" charset="0"/>
                <a:ea typeface="Old Standard TT"/>
                <a:cs typeface="Old Standard TT"/>
              </a:rPr>
              <a:t>κοινωνικής ζωής:</a:t>
            </a:r>
          </a:p>
        </p:txBody>
      </p:sp>
      <p:pic>
        <p:nvPicPr>
          <p:cNvPr id="2" name="Εικόνα 1">
            <a:extLst>
              <a:ext uri="{FF2B5EF4-FFF2-40B4-BE49-F238E27FC236}">
                <a16:creationId xmlns:a16="http://schemas.microsoft.com/office/drawing/2014/main" id="{A12F3DDE-529F-432C-8E5E-3FF35EF50615}"/>
              </a:ext>
            </a:extLst>
          </p:cNvPr>
          <p:cNvPicPr>
            <a:picLocks noChangeAspect="1"/>
          </p:cNvPicPr>
          <p:nvPr/>
        </p:nvPicPr>
        <p:blipFill>
          <a:blip r:embed="rId3"/>
          <a:stretch>
            <a:fillRect/>
          </a:stretch>
        </p:blipFill>
        <p:spPr>
          <a:xfrm>
            <a:off x="4123036" y="986676"/>
            <a:ext cx="3901778" cy="2621507"/>
          </a:xfrm>
          <a:prstGeom prst="rect">
            <a:avLst/>
          </a:prstGeom>
        </p:spPr>
      </p:pic>
    </p:spTree>
    <p:extLst>
      <p:ext uri="{BB962C8B-B14F-4D97-AF65-F5344CB8AC3E}">
        <p14:creationId xmlns:p14="http://schemas.microsoft.com/office/powerpoint/2010/main" val="325706782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56"/>
        <p:cNvGrpSpPr/>
        <p:nvPr/>
      </p:nvGrpSpPr>
      <p:grpSpPr>
        <a:xfrm>
          <a:off x="0" y="0"/>
          <a:ext cx="0" cy="0"/>
          <a:chOff x="0" y="0"/>
          <a:chExt cx="0" cy="0"/>
        </a:xfrm>
      </p:grpSpPr>
      <p:sp>
        <p:nvSpPr>
          <p:cNvPr id="1157" name="Google Shape;1157;p51"/>
          <p:cNvSpPr txBox="1">
            <a:spLocks noGrp="1"/>
          </p:cNvSpPr>
          <p:nvPr>
            <p:ph type="title"/>
          </p:nvPr>
        </p:nvSpPr>
        <p:spPr>
          <a:xfrm>
            <a:off x="226326" y="635960"/>
            <a:ext cx="4997608" cy="50533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sz="6600" cap="all"/>
              <a:t>ΠΕΡΙΛΗΨΗ</a:t>
            </a:r>
          </a:p>
        </p:txBody>
      </p:sp>
      <p:sp>
        <p:nvSpPr>
          <p:cNvPr id="18" name="TextBox 17">
            <a:extLst>
              <a:ext uri="{FF2B5EF4-FFF2-40B4-BE49-F238E27FC236}">
                <a16:creationId xmlns:a16="http://schemas.microsoft.com/office/drawing/2014/main" id="{2E9A3990-A07A-459B-AE92-C34B129AE2E3}"/>
              </a:ext>
            </a:extLst>
          </p:cNvPr>
          <p:cNvSpPr txBox="1"/>
          <p:nvPr/>
        </p:nvSpPr>
        <p:spPr>
          <a:xfrm>
            <a:off x="235936" y="1835723"/>
            <a:ext cx="4892655" cy="2163669"/>
          </a:xfrm>
          <a:prstGeom prst="rect">
            <a:avLst/>
          </a:prstGeom>
          <a:noFill/>
        </p:spPr>
        <p:txBody>
          <a:bodyPr wrap="square">
            <a:spAutoFit/>
          </a:bodyPr>
          <a:lstStyle/>
          <a:p>
            <a:pPr marL="285750" indent="-285750">
              <a:lnSpc>
                <a:spcPct val="90000"/>
              </a:lnSpc>
              <a:spcBef>
                <a:spcPts val="0"/>
              </a:spcBef>
              <a:spcAft>
                <a:spcPts val="600"/>
              </a:spcAft>
              <a:buFont typeface="Arial" panose="020B0604020202020204" pitchFamily="34" charset="0"/>
              <a:buChar char="•"/>
            </a:pPr>
            <a:r>
              <a:rPr lang="el-GR" sz="1800" dirty="0">
                <a:latin typeface="DM Sans" panose="020B0604020202020204" charset="0"/>
                <a:ea typeface="Calibri" panose="020F0502020204030204" pitchFamily="34" charset="0"/>
              </a:rPr>
              <a:t>Η ενεργή συμμετοχή δίνει τη δυνατότητα διαμόρφωσης του περιβάλλοντος όπου ζούμε και καθορισμού των κανόνων που επηρεάζουν τη ζωή μας. </a:t>
            </a:r>
          </a:p>
          <a:p>
            <a:pPr marL="285750" indent="-285750">
              <a:lnSpc>
                <a:spcPct val="90000"/>
              </a:lnSpc>
              <a:spcBef>
                <a:spcPts val="0"/>
              </a:spcBef>
              <a:spcAft>
                <a:spcPts val="600"/>
              </a:spcAft>
              <a:buFont typeface="Arial" panose="020B0604020202020204" pitchFamily="34" charset="0"/>
              <a:buChar char="•"/>
            </a:pPr>
            <a:r>
              <a:rPr lang="el-GR" sz="1800" dirty="0">
                <a:latin typeface="DM Sans" panose="020B0604020202020204" charset="0"/>
                <a:ea typeface="Calibri" panose="020F0502020204030204" pitchFamily="34" charset="0"/>
              </a:rPr>
              <a:t>Η διαδικτυακή ενεργή συμμετοχή μπορεί να πάρει πολλές μορφές. Κάποιες από αυτές είναι η επικοινωνία, οι διαδικτυακές κοινωνίες και η ίση κατανομή δύναμης και επιρροής μεταξύ των χρηστών.</a:t>
            </a:r>
          </a:p>
        </p:txBody>
      </p:sp>
      <p:grpSp>
        <p:nvGrpSpPr>
          <p:cNvPr id="85" name="Google Shape;3157;p79">
            <a:extLst>
              <a:ext uri="{FF2B5EF4-FFF2-40B4-BE49-F238E27FC236}">
                <a16:creationId xmlns:a16="http://schemas.microsoft.com/office/drawing/2014/main" id="{4A9852CE-E740-47C9-BBE1-82735C80BC9C}"/>
              </a:ext>
            </a:extLst>
          </p:cNvPr>
          <p:cNvGrpSpPr/>
          <p:nvPr/>
        </p:nvGrpSpPr>
        <p:grpSpPr>
          <a:xfrm>
            <a:off x="5455510" y="1501434"/>
            <a:ext cx="3688490" cy="2485599"/>
            <a:chOff x="4495918" y="1450341"/>
            <a:chExt cx="3688490" cy="2485599"/>
          </a:xfrm>
        </p:grpSpPr>
        <p:sp>
          <p:nvSpPr>
            <p:cNvPr id="86" name="Google Shape;3158;p79">
              <a:extLst>
                <a:ext uri="{FF2B5EF4-FFF2-40B4-BE49-F238E27FC236}">
                  <a16:creationId xmlns:a16="http://schemas.microsoft.com/office/drawing/2014/main" id="{D5BF64CD-1A74-42A8-9A17-9F1784F03B5F}"/>
                </a:ext>
              </a:extLst>
            </p:cNvPr>
            <p:cNvSpPr/>
            <p:nvPr/>
          </p:nvSpPr>
          <p:spPr>
            <a:xfrm flipH="1">
              <a:off x="6148204" y="2069322"/>
              <a:ext cx="33196" cy="31599"/>
            </a:xfrm>
            <a:custGeom>
              <a:avLst/>
              <a:gdLst/>
              <a:ahLst/>
              <a:cxnLst/>
              <a:rect l="l" t="t" r="r" b="b"/>
              <a:pathLst>
                <a:path w="1247" h="1187" extrusionOk="0">
                  <a:moveTo>
                    <a:pt x="274" y="1"/>
                  </a:moveTo>
                  <a:lnTo>
                    <a:pt x="0" y="1186"/>
                  </a:lnTo>
                  <a:lnTo>
                    <a:pt x="0" y="1186"/>
                  </a:lnTo>
                  <a:lnTo>
                    <a:pt x="1247" y="183"/>
                  </a:ln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159;p79">
              <a:extLst>
                <a:ext uri="{FF2B5EF4-FFF2-40B4-BE49-F238E27FC236}">
                  <a16:creationId xmlns:a16="http://schemas.microsoft.com/office/drawing/2014/main" id="{B007C639-4A43-472A-8446-8772FE54415C}"/>
                </a:ext>
              </a:extLst>
            </p:cNvPr>
            <p:cNvSpPr/>
            <p:nvPr/>
          </p:nvSpPr>
          <p:spPr>
            <a:xfrm flipH="1">
              <a:off x="6148204" y="1964144"/>
              <a:ext cx="64768" cy="56382"/>
            </a:xfrm>
            <a:custGeom>
              <a:avLst/>
              <a:gdLst/>
              <a:ahLst/>
              <a:cxnLst/>
              <a:rect l="l" t="t" r="r" b="b"/>
              <a:pathLst>
                <a:path w="2433" h="2118" extrusionOk="0">
                  <a:moveTo>
                    <a:pt x="31" y="1"/>
                  </a:moveTo>
                  <a:cubicBezTo>
                    <a:pt x="31" y="1"/>
                    <a:pt x="31" y="31"/>
                    <a:pt x="31" y="61"/>
                  </a:cubicBezTo>
                  <a:cubicBezTo>
                    <a:pt x="31" y="31"/>
                    <a:pt x="62" y="1"/>
                    <a:pt x="31" y="1"/>
                  </a:cubicBezTo>
                  <a:close/>
                  <a:moveTo>
                    <a:pt x="822" y="213"/>
                  </a:moveTo>
                  <a:cubicBezTo>
                    <a:pt x="822" y="213"/>
                    <a:pt x="822" y="231"/>
                    <a:pt x="808" y="253"/>
                  </a:cubicBezTo>
                  <a:lnTo>
                    <a:pt x="808" y="253"/>
                  </a:lnTo>
                  <a:cubicBezTo>
                    <a:pt x="813" y="251"/>
                    <a:pt x="818" y="248"/>
                    <a:pt x="822" y="244"/>
                  </a:cubicBezTo>
                  <a:cubicBezTo>
                    <a:pt x="822" y="244"/>
                    <a:pt x="822" y="213"/>
                    <a:pt x="822" y="213"/>
                  </a:cubicBezTo>
                  <a:close/>
                  <a:moveTo>
                    <a:pt x="911" y="254"/>
                  </a:moveTo>
                  <a:cubicBezTo>
                    <a:pt x="908" y="254"/>
                    <a:pt x="900" y="269"/>
                    <a:pt x="882" y="304"/>
                  </a:cubicBezTo>
                  <a:cubicBezTo>
                    <a:pt x="882" y="316"/>
                    <a:pt x="882" y="323"/>
                    <a:pt x="882" y="327"/>
                  </a:cubicBezTo>
                  <a:cubicBezTo>
                    <a:pt x="890" y="320"/>
                    <a:pt x="898" y="304"/>
                    <a:pt x="913" y="274"/>
                  </a:cubicBezTo>
                  <a:cubicBezTo>
                    <a:pt x="913" y="261"/>
                    <a:pt x="913" y="254"/>
                    <a:pt x="911" y="254"/>
                  </a:cubicBezTo>
                  <a:close/>
                  <a:moveTo>
                    <a:pt x="882" y="327"/>
                  </a:moveTo>
                  <a:cubicBezTo>
                    <a:pt x="882" y="327"/>
                    <a:pt x="882" y="327"/>
                    <a:pt x="882" y="327"/>
                  </a:cubicBezTo>
                  <a:lnTo>
                    <a:pt x="882" y="327"/>
                  </a:lnTo>
                  <a:cubicBezTo>
                    <a:pt x="882" y="327"/>
                    <a:pt x="882" y="327"/>
                    <a:pt x="882" y="327"/>
                  </a:cubicBezTo>
                  <a:close/>
                  <a:moveTo>
                    <a:pt x="62" y="335"/>
                  </a:moveTo>
                  <a:cubicBezTo>
                    <a:pt x="62" y="352"/>
                    <a:pt x="52" y="370"/>
                    <a:pt x="43" y="381"/>
                  </a:cubicBezTo>
                  <a:lnTo>
                    <a:pt x="43" y="381"/>
                  </a:lnTo>
                  <a:cubicBezTo>
                    <a:pt x="48" y="367"/>
                    <a:pt x="54" y="351"/>
                    <a:pt x="62" y="335"/>
                  </a:cubicBezTo>
                  <a:close/>
                  <a:moveTo>
                    <a:pt x="817" y="370"/>
                  </a:moveTo>
                  <a:cubicBezTo>
                    <a:pt x="814" y="380"/>
                    <a:pt x="810" y="385"/>
                    <a:pt x="809" y="385"/>
                  </a:cubicBezTo>
                  <a:cubicBezTo>
                    <a:pt x="807" y="385"/>
                    <a:pt x="809" y="380"/>
                    <a:pt x="817" y="370"/>
                  </a:cubicBezTo>
                  <a:close/>
                  <a:moveTo>
                    <a:pt x="639" y="335"/>
                  </a:moveTo>
                  <a:lnTo>
                    <a:pt x="639" y="365"/>
                  </a:lnTo>
                  <a:cubicBezTo>
                    <a:pt x="618" y="387"/>
                    <a:pt x="612" y="408"/>
                    <a:pt x="610" y="408"/>
                  </a:cubicBezTo>
                  <a:cubicBezTo>
                    <a:pt x="609" y="408"/>
                    <a:pt x="609" y="405"/>
                    <a:pt x="609" y="396"/>
                  </a:cubicBezTo>
                  <a:cubicBezTo>
                    <a:pt x="609" y="396"/>
                    <a:pt x="639" y="365"/>
                    <a:pt x="639" y="335"/>
                  </a:cubicBezTo>
                  <a:close/>
                  <a:moveTo>
                    <a:pt x="822" y="396"/>
                  </a:moveTo>
                  <a:lnTo>
                    <a:pt x="822" y="426"/>
                  </a:lnTo>
                  <a:cubicBezTo>
                    <a:pt x="791" y="396"/>
                    <a:pt x="791" y="396"/>
                    <a:pt x="822" y="396"/>
                  </a:cubicBezTo>
                  <a:close/>
                  <a:moveTo>
                    <a:pt x="974" y="396"/>
                  </a:moveTo>
                  <a:cubicBezTo>
                    <a:pt x="974" y="396"/>
                    <a:pt x="974" y="396"/>
                    <a:pt x="943" y="426"/>
                  </a:cubicBezTo>
                  <a:cubicBezTo>
                    <a:pt x="943" y="396"/>
                    <a:pt x="974" y="396"/>
                    <a:pt x="974" y="396"/>
                  </a:cubicBezTo>
                  <a:close/>
                  <a:moveTo>
                    <a:pt x="761" y="426"/>
                  </a:moveTo>
                  <a:cubicBezTo>
                    <a:pt x="761" y="435"/>
                    <a:pt x="761" y="446"/>
                    <a:pt x="761" y="456"/>
                  </a:cubicBezTo>
                  <a:cubicBezTo>
                    <a:pt x="730" y="456"/>
                    <a:pt x="761" y="426"/>
                    <a:pt x="761" y="426"/>
                  </a:cubicBezTo>
                  <a:close/>
                  <a:moveTo>
                    <a:pt x="852" y="396"/>
                  </a:moveTo>
                  <a:lnTo>
                    <a:pt x="852" y="426"/>
                  </a:lnTo>
                  <a:cubicBezTo>
                    <a:pt x="852" y="411"/>
                    <a:pt x="852" y="403"/>
                    <a:pt x="856" y="403"/>
                  </a:cubicBezTo>
                  <a:cubicBezTo>
                    <a:pt x="860" y="403"/>
                    <a:pt x="867" y="411"/>
                    <a:pt x="882" y="426"/>
                  </a:cubicBezTo>
                  <a:cubicBezTo>
                    <a:pt x="882" y="426"/>
                    <a:pt x="882" y="426"/>
                    <a:pt x="852" y="456"/>
                  </a:cubicBezTo>
                  <a:cubicBezTo>
                    <a:pt x="852" y="456"/>
                    <a:pt x="852" y="456"/>
                    <a:pt x="852" y="426"/>
                  </a:cubicBezTo>
                  <a:cubicBezTo>
                    <a:pt x="822" y="426"/>
                    <a:pt x="822" y="426"/>
                    <a:pt x="852" y="396"/>
                  </a:cubicBezTo>
                  <a:close/>
                  <a:moveTo>
                    <a:pt x="518" y="396"/>
                  </a:moveTo>
                  <a:cubicBezTo>
                    <a:pt x="518" y="396"/>
                    <a:pt x="487" y="456"/>
                    <a:pt x="487" y="487"/>
                  </a:cubicBezTo>
                  <a:cubicBezTo>
                    <a:pt x="487" y="487"/>
                    <a:pt x="487" y="487"/>
                    <a:pt x="487" y="456"/>
                  </a:cubicBezTo>
                  <a:cubicBezTo>
                    <a:pt x="487" y="426"/>
                    <a:pt x="518" y="396"/>
                    <a:pt x="518" y="396"/>
                  </a:cubicBezTo>
                  <a:close/>
                  <a:moveTo>
                    <a:pt x="487" y="487"/>
                  </a:moveTo>
                  <a:cubicBezTo>
                    <a:pt x="487" y="502"/>
                    <a:pt x="487" y="502"/>
                    <a:pt x="484" y="502"/>
                  </a:cubicBezTo>
                  <a:cubicBezTo>
                    <a:pt x="482" y="502"/>
                    <a:pt x="481" y="502"/>
                    <a:pt x="478" y="503"/>
                  </a:cubicBezTo>
                  <a:lnTo>
                    <a:pt x="478" y="503"/>
                  </a:lnTo>
                  <a:cubicBezTo>
                    <a:pt x="482" y="498"/>
                    <a:pt x="485" y="492"/>
                    <a:pt x="487" y="487"/>
                  </a:cubicBezTo>
                  <a:close/>
                  <a:moveTo>
                    <a:pt x="1372" y="534"/>
                  </a:moveTo>
                  <a:cubicBezTo>
                    <a:pt x="1369" y="534"/>
                    <a:pt x="1359" y="537"/>
                    <a:pt x="1338" y="548"/>
                  </a:cubicBezTo>
                  <a:cubicBezTo>
                    <a:pt x="1359" y="548"/>
                    <a:pt x="1379" y="534"/>
                    <a:pt x="1372" y="534"/>
                  </a:cubicBezTo>
                  <a:close/>
                  <a:moveTo>
                    <a:pt x="701" y="651"/>
                  </a:moveTo>
                  <a:cubicBezTo>
                    <a:pt x="701" y="651"/>
                    <a:pt x="701" y="651"/>
                    <a:pt x="701" y="651"/>
                  </a:cubicBezTo>
                  <a:lnTo>
                    <a:pt x="701" y="651"/>
                  </a:lnTo>
                  <a:cubicBezTo>
                    <a:pt x="701" y="651"/>
                    <a:pt x="701" y="651"/>
                    <a:pt x="701" y="651"/>
                  </a:cubicBezTo>
                  <a:close/>
                  <a:moveTo>
                    <a:pt x="700" y="639"/>
                  </a:moveTo>
                  <a:cubicBezTo>
                    <a:pt x="687" y="651"/>
                    <a:pt x="685" y="659"/>
                    <a:pt x="689" y="659"/>
                  </a:cubicBezTo>
                  <a:cubicBezTo>
                    <a:pt x="692" y="659"/>
                    <a:pt x="696" y="656"/>
                    <a:pt x="701" y="651"/>
                  </a:cubicBezTo>
                  <a:lnTo>
                    <a:pt x="701" y="651"/>
                  </a:lnTo>
                  <a:cubicBezTo>
                    <a:pt x="701" y="651"/>
                    <a:pt x="701" y="651"/>
                    <a:pt x="701" y="651"/>
                  </a:cubicBezTo>
                  <a:cubicBezTo>
                    <a:pt x="700" y="651"/>
                    <a:pt x="700" y="648"/>
                    <a:pt x="700" y="639"/>
                  </a:cubicBezTo>
                  <a:close/>
                  <a:moveTo>
                    <a:pt x="670" y="669"/>
                  </a:moveTo>
                  <a:cubicBezTo>
                    <a:pt x="670" y="669"/>
                    <a:pt x="670" y="669"/>
                    <a:pt x="670" y="669"/>
                  </a:cubicBezTo>
                  <a:cubicBezTo>
                    <a:pt x="670" y="669"/>
                    <a:pt x="670" y="669"/>
                    <a:pt x="670" y="669"/>
                  </a:cubicBezTo>
                  <a:close/>
                  <a:moveTo>
                    <a:pt x="1308" y="669"/>
                  </a:moveTo>
                  <a:cubicBezTo>
                    <a:pt x="1308" y="700"/>
                    <a:pt x="1278" y="730"/>
                    <a:pt x="1278" y="730"/>
                  </a:cubicBezTo>
                  <a:cubicBezTo>
                    <a:pt x="1278" y="730"/>
                    <a:pt x="1278" y="730"/>
                    <a:pt x="1278" y="700"/>
                  </a:cubicBezTo>
                  <a:cubicBezTo>
                    <a:pt x="1308" y="669"/>
                    <a:pt x="1308" y="669"/>
                    <a:pt x="1308" y="669"/>
                  </a:cubicBezTo>
                  <a:close/>
                  <a:moveTo>
                    <a:pt x="852" y="700"/>
                  </a:moveTo>
                  <a:cubicBezTo>
                    <a:pt x="852" y="721"/>
                    <a:pt x="837" y="743"/>
                    <a:pt x="839" y="743"/>
                  </a:cubicBezTo>
                  <a:cubicBezTo>
                    <a:pt x="839" y="743"/>
                    <a:pt x="843" y="739"/>
                    <a:pt x="852" y="730"/>
                  </a:cubicBezTo>
                  <a:cubicBezTo>
                    <a:pt x="852" y="700"/>
                    <a:pt x="852" y="700"/>
                    <a:pt x="852" y="700"/>
                  </a:cubicBezTo>
                  <a:close/>
                  <a:moveTo>
                    <a:pt x="943" y="760"/>
                  </a:moveTo>
                  <a:cubicBezTo>
                    <a:pt x="913" y="760"/>
                    <a:pt x="913" y="760"/>
                    <a:pt x="913" y="791"/>
                  </a:cubicBezTo>
                  <a:lnTo>
                    <a:pt x="943" y="760"/>
                  </a:lnTo>
                  <a:close/>
                  <a:moveTo>
                    <a:pt x="1612" y="852"/>
                  </a:moveTo>
                  <a:cubicBezTo>
                    <a:pt x="1585" y="852"/>
                    <a:pt x="1582" y="852"/>
                    <a:pt x="1582" y="874"/>
                  </a:cubicBezTo>
                  <a:lnTo>
                    <a:pt x="1582" y="874"/>
                  </a:lnTo>
                  <a:cubicBezTo>
                    <a:pt x="1599" y="865"/>
                    <a:pt x="1612" y="852"/>
                    <a:pt x="1612" y="852"/>
                  </a:cubicBezTo>
                  <a:close/>
                  <a:moveTo>
                    <a:pt x="1217" y="943"/>
                  </a:moveTo>
                  <a:cubicBezTo>
                    <a:pt x="1197" y="943"/>
                    <a:pt x="1190" y="956"/>
                    <a:pt x="1197" y="956"/>
                  </a:cubicBezTo>
                  <a:cubicBezTo>
                    <a:pt x="1200" y="956"/>
                    <a:pt x="1207" y="953"/>
                    <a:pt x="1217" y="943"/>
                  </a:cubicBezTo>
                  <a:close/>
                  <a:moveTo>
                    <a:pt x="2421" y="981"/>
                  </a:moveTo>
                  <a:cubicBezTo>
                    <a:pt x="2417" y="981"/>
                    <a:pt x="2402" y="988"/>
                    <a:pt x="2372" y="1004"/>
                  </a:cubicBezTo>
                  <a:cubicBezTo>
                    <a:pt x="2341" y="1034"/>
                    <a:pt x="2341" y="1034"/>
                    <a:pt x="2341" y="1034"/>
                  </a:cubicBezTo>
                  <a:cubicBezTo>
                    <a:pt x="2341" y="1034"/>
                    <a:pt x="2372" y="1004"/>
                    <a:pt x="2402" y="1004"/>
                  </a:cubicBezTo>
                  <a:cubicBezTo>
                    <a:pt x="2417" y="988"/>
                    <a:pt x="2425" y="981"/>
                    <a:pt x="2421" y="981"/>
                  </a:cubicBezTo>
                  <a:close/>
                  <a:moveTo>
                    <a:pt x="1706" y="1044"/>
                  </a:moveTo>
                  <a:cubicBezTo>
                    <a:pt x="1704" y="1044"/>
                    <a:pt x="1696" y="1049"/>
                    <a:pt x="1682" y="1060"/>
                  </a:cubicBezTo>
                  <a:lnTo>
                    <a:pt x="1682" y="1060"/>
                  </a:lnTo>
                  <a:cubicBezTo>
                    <a:pt x="1700" y="1050"/>
                    <a:pt x="1707" y="1044"/>
                    <a:pt x="1706" y="1044"/>
                  </a:cubicBezTo>
                  <a:close/>
                  <a:moveTo>
                    <a:pt x="1338" y="1042"/>
                  </a:moveTo>
                  <a:lnTo>
                    <a:pt x="1338" y="1042"/>
                  </a:lnTo>
                  <a:cubicBezTo>
                    <a:pt x="1321" y="1051"/>
                    <a:pt x="1308" y="1064"/>
                    <a:pt x="1308" y="1064"/>
                  </a:cubicBezTo>
                  <a:lnTo>
                    <a:pt x="1308" y="1064"/>
                  </a:lnTo>
                  <a:cubicBezTo>
                    <a:pt x="1319" y="1054"/>
                    <a:pt x="1329" y="1047"/>
                    <a:pt x="1338" y="1042"/>
                  </a:cubicBezTo>
                  <a:close/>
                  <a:moveTo>
                    <a:pt x="1682" y="1060"/>
                  </a:moveTo>
                  <a:lnTo>
                    <a:pt x="1682" y="1060"/>
                  </a:lnTo>
                  <a:cubicBezTo>
                    <a:pt x="1679" y="1061"/>
                    <a:pt x="1676" y="1063"/>
                    <a:pt x="1673" y="1064"/>
                  </a:cubicBezTo>
                  <a:lnTo>
                    <a:pt x="1676" y="1064"/>
                  </a:lnTo>
                  <a:cubicBezTo>
                    <a:pt x="1678" y="1063"/>
                    <a:pt x="1680" y="1061"/>
                    <a:pt x="1682" y="1060"/>
                  </a:cubicBezTo>
                  <a:close/>
                  <a:moveTo>
                    <a:pt x="1335" y="1095"/>
                  </a:moveTo>
                  <a:cubicBezTo>
                    <a:pt x="1333" y="1096"/>
                    <a:pt x="1331" y="1098"/>
                    <a:pt x="1329" y="1099"/>
                  </a:cubicBezTo>
                  <a:lnTo>
                    <a:pt x="1329" y="1099"/>
                  </a:lnTo>
                  <a:cubicBezTo>
                    <a:pt x="1332" y="1098"/>
                    <a:pt x="1335" y="1096"/>
                    <a:pt x="1338" y="1095"/>
                  </a:cubicBezTo>
                  <a:cubicBezTo>
                    <a:pt x="1337" y="1095"/>
                    <a:pt x="1336" y="1095"/>
                    <a:pt x="1335" y="1095"/>
                  </a:cubicBezTo>
                  <a:close/>
                  <a:moveTo>
                    <a:pt x="1329" y="1099"/>
                  </a:moveTo>
                  <a:cubicBezTo>
                    <a:pt x="1311" y="1109"/>
                    <a:pt x="1304" y="1115"/>
                    <a:pt x="1305" y="1115"/>
                  </a:cubicBezTo>
                  <a:cubicBezTo>
                    <a:pt x="1307" y="1115"/>
                    <a:pt x="1316" y="1110"/>
                    <a:pt x="1329" y="1099"/>
                  </a:cubicBezTo>
                  <a:close/>
                  <a:moveTo>
                    <a:pt x="1798" y="1112"/>
                  </a:moveTo>
                  <a:cubicBezTo>
                    <a:pt x="1794" y="1112"/>
                    <a:pt x="1784" y="1115"/>
                    <a:pt x="1764" y="1125"/>
                  </a:cubicBezTo>
                  <a:cubicBezTo>
                    <a:pt x="1784" y="1125"/>
                    <a:pt x="1804" y="1112"/>
                    <a:pt x="1798" y="1112"/>
                  </a:cubicBezTo>
                  <a:close/>
                  <a:moveTo>
                    <a:pt x="1807" y="1142"/>
                  </a:moveTo>
                  <a:cubicBezTo>
                    <a:pt x="1804" y="1142"/>
                    <a:pt x="1784" y="1156"/>
                    <a:pt x="1764" y="1156"/>
                  </a:cubicBezTo>
                  <a:lnTo>
                    <a:pt x="1794" y="1156"/>
                  </a:lnTo>
                  <a:cubicBezTo>
                    <a:pt x="1804" y="1145"/>
                    <a:pt x="1808" y="1142"/>
                    <a:pt x="1807" y="1142"/>
                  </a:cubicBezTo>
                  <a:close/>
                  <a:moveTo>
                    <a:pt x="1734" y="1156"/>
                  </a:moveTo>
                  <a:cubicBezTo>
                    <a:pt x="1723" y="1166"/>
                    <a:pt x="1712" y="1173"/>
                    <a:pt x="1703" y="1177"/>
                  </a:cubicBezTo>
                  <a:lnTo>
                    <a:pt x="1703" y="1177"/>
                  </a:lnTo>
                  <a:cubicBezTo>
                    <a:pt x="1720" y="1169"/>
                    <a:pt x="1733" y="1156"/>
                    <a:pt x="1734" y="1156"/>
                  </a:cubicBezTo>
                  <a:close/>
                  <a:moveTo>
                    <a:pt x="1794" y="1186"/>
                  </a:moveTo>
                  <a:cubicBezTo>
                    <a:pt x="1794" y="1186"/>
                    <a:pt x="1794" y="1186"/>
                    <a:pt x="1764" y="1216"/>
                  </a:cubicBezTo>
                  <a:lnTo>
                    <a:pt x="1734" y="1216"/>
                  </a:lnTo>
                  <a:cubicBezTo>
                    <a:pt x="1734" y="1216"/>
                    <a:pt x="1738" y="1212"/>
                    <a:pt x="1744" y="1207"/>
                  </a:cubicBezTo>
                  <a:lnTo>
                    <a:pt x="1744" y="1207"/>
                  </a:lnTo>
                  <a:cubicBezTo>
                    <a:pt x="1744" y="1208"/>
                    <a:pt x="1744" y="1209"/>
                    <a:pt x="1745" y="1209"/>
                  </a:cubicBezTo>
                  <a:cubicBezTo>
                    <a:pt x="1749" y="1209"/>
                    <a:pt x="1764" y="1201"/>
                    <a:pt x="1794" y="1186"/>
                  </a:cubicBezTo>
                  <a:close/>
                  <a:moveTo>
                    <a:pt x="1420" y="1268"/>
                  </a:moveTo>
                  <a:cubicBezTo>
                    <a:pt x="1414" y="1270"/>
                    <a:pt x="1407" y="1273"/>
                    <a:pt x="1399" y="1277"/>
                  </a:cubicBezTo>
                  <a:cubicBezTo>
                    <a:pt x="1410" y="1277"/>
                    <a:pt x="1417" y="1273"/>
                    <a:pt x="1420" y="1268"/>
                  </a:cubicBezTo>
                  <a:close/>
                  <a:moveTo>
                    <a:pt x="1703" y="1216"/>
                  </a:moveTo>
                  <a:lnTo>
                    <a:pt x="1673" y="1247"/>
                  </a:lnTo>
                  <a:lnTo>
                    <a:pt x="1703" y="1247"/>
                  </a:lnTo>
                  <a:cubicBezTo>
                    <a:pt x="1703" y="1247"/>
                    <a:pt x="1673" y="1247"/>
                    <a:pt x="1642" y="1277"/>
                  </a:cubicBezTo>
                  <a:cubicBezTo>
                    <a:pt x="1633" y="1286"/>
                    <a:pt x="1627" y="1290"/>
                    <a:pt x="1624" y="1290"/>
                  </a:cubicBezTo>
                  <a:cubicBezTo>
                    <a:pt x="1617" y="1290"/>
                    <a:pt x="1630" y="1268"/>
                    <a:pt x="1673" y="1247"/>
                  </a:cubicBezTo>
                  <a:lnTo>
                    <a:pt x="1642" y="1247"/>
                  </a:lnTo>
                  <a:cubicBezTo>
                    <a:pt x="1673" y="1216"/>
                    <a:pt x="1703" y="1216"/>
                    <a:pt x="1703" y="1216"/>
                  </a:cubicBezTo>
                  <a:close/>
                  <a:moveTo>
                    <a:pt x="1490" y="1308"/>
                  </a:moveTo>
                  <a:cubicBezTo>
                    <a:pt x="1460" y="1338"/>
                    <a:pt x="1430" y="1338"/>
                    <a:pt x="1460" y="1338"/>
                  </a:cubicBezTo>
                  <a:lnTo>
                    <a:pt x="1490" y="1308"/>
                  </a:lnTo>
                  <a:close/>
                  <a:moveTo>
                    <a:pt x="1673" y="1429"/>
                  </a:moveTo>
                  <a:cubicBezTo>
                    <a:pt x="1673" y="1429"/>
                    <a:pt x="1648" y="1442"/>
                    <a:pt x="1622" y="1451"/>
                  </a:cubicBezTo>
                  <a:lnTo>
                    <a:pt x="1622" y="1451"/>
                  </a:lnTo>
                  <a:cubicBezTo>
                    <a:pt x="1649" y="1429"/>
                    <a:pt x="1673" y="1429"/>
                    <a:pt x="1673" y="1429"/>
                  </a:cubicBezTo>
                  <a:close/>
                  <a:moveTo>
                    <a:pt x="1703" y="1429"/>
                  </a:moveTo>
                  <a:lnTo>
                    <a:pt x="1703" y="1459"/>
                  </a:lnTo>
                  <a:cubicBezTo>
                    <a:pt x="1673" y="1459"/>
                    <a:pt x="1673" y="1459"/>
                    <a:pt x="1703" y="1429"/>
                  </a:cubicBezTo>
                  <a:close/>
                  <a:moveTo>
                    <a:pt x="1713" y="1481"/>
                  </a:moveTo>
                  <a:lnTo>
                    <a:pt x="1713" y="1481"/>
                  </a:lnTo>
                  <a:cubicBezTo>
                    <a:pt x="1707" y="1486"/>
                    <a:pt x="1703" y="1490"/>
                    <a:pt x="1703" y="1490"/>
                  </a:cubicBezTo>
                  <a:cubicBezTo>
                    <a:pt x="1683" y="1490"/>
                    <a:pt x="1689" y="1490"/>
                    <a:pt x="1713" y="1481"/>
                  </a:cubicBezTo>
                  <a:close/>
                  <a:moveTo>
                    <a:pt x="1813" y="1467"/>
                  </a:moveTo>
                  <a:cubicBezTo>
                    <a:pt x="1817" y="1467"/>
                    <a:pt x="1810" y="1475"/>
                    <a:pt x="1794" y="1490"/>
                  </a:cubicBezTo>
                  <a:cubicBezTo>
                    <a:pt x="1794" y="1490"/>
                    <a:pt x="1764" y="1520"/>
                    <a:pt x="1734" y="1520"/>
                  </a:cubicBezTo>
                  <a:lnTo>
                    <a:pt x="1703" y="1520"/>
                  </a:lnTo>
                  <a:cubicBezTo>
                    <a:pt x="1726" y="1513"/>
                    <a:pt x="1749" y="1505"/>
                    <a:pt x="1764" y="1490"/>
                  </a:cubicBezTo>
                  <a:cubicBezTo>
                    <a:pt x="1794" y="1475"/>
                    <a:pt x="1810" y="1467"/>
                    <a:pt x="1813" y="1467"/>
                  </a:cubicBezTo>
                  <a:close/>
                  <a:moveTo>
                    <a:pt x="1886" y="1520"/>
                  </a:moveTo>
                  <a:cubicBezTo>
                    <a:pt x="1855" y="1520"/>
                    <a:pt x="1825" y="1551"/>
                    <a:pt x="1825" y="1551"/>
                  </a:cubicBezTo>
                  <a:lnTo>
                    <a:pt x="1825" y="1520"/>
                  </a:lnTo>
                  <a:close/>
                  <a:moveTo>
                    <a:pt x="1693" y="1602"/>
                  </a:moveTo>
                  <a:cubicBezTo>
                    <a:pt x="1685" y="1606"/>
                    <a:pt x="1682" y="1609"/>
                    <a:pt x="1683" y="1610"/>
                  </a:cubicBezTo>
                  <a:lnTo>
                    <a:pt x="1683" y="1610"/>
                  </a:lnTo>
                  <a:cubicBezTo>
                    <a:pt x="1690" y="1608"/>
                    <a:pt x="1693" y="1605"/>
                    <a:pt x="1693" y="1602"/>
                  </a:cubicBezTo>
                  <a:close/>
                  <a:moveTo>
                    <a:pt x="1946" y="1611"/>
                  </a:moveTo>
                  <a:cubicBezTo>
                    <a:pt x="1946" y="1611"/>
                    <a:pt x="1916" y="1642"/>
                    <a:pt x="1886" y="1642"/>
                  </a:cubicBezTo>
                  <a:lnTo>
                    <a:pt x="1855" y="1642"/>
                  </a:lnTo>
                  <a:cubicBezTo>
                    <a:pt x="1855" y="1611"/>
                    <a:pt x="1916" y="1611"/>
                    <a:pt x="1946" y="1611"/>
                  </a:cubicBezTo>
                  <a:close/>
                  <a:moveTo>
                    <a:pt x="1825" y="1733"/>
                  </a:moveTo>
                  <a:cubicBezTo>
                    <a:pt x="1794" y="1763"/>
                    <a:pt x="1764" y="1763"/>
                    <a:pt x="1734" y="1763"/>
                  </a:cubicBezTo>
                  <a:cubicBezTo>
                    <a:pt x="1734" y="1763"/>
                    <a:pt x="1734" y="1763"/>
                    <a:pt x="1735" y="1762"/>
                  </a:cubicBezTo>
                  <a:lnTo>
                    <a:pt x="1735" y="1762"/>
                  </a:lnTo>
                  <a:cubicBezTo>
                    <a:pt x="1724" y="1763"/>
                    <a:pt x="1714" y="1763"/>
                    <a:pt x="1703" y="1763"/>
                  </a:cubicBezTo>
                  <a:cubicBezTo>
                    <a:pt x="1734" y="1748"/>
                    <a:pt x="1749" y="1741"/>
                    <a:pt x="1753" y="1741"/>
                  </a:cubicBezTo>
                  <a:lnTo>
                    <a:pt x="1753" y="1741"/>
                  </a:lnTo>
                  <a:cubicBezTo>
                    <a:pt x="1756" y="1741"/>
                    <a:pt x="1749" y="1748"/>
                    <a:pt x="1735" y="1762"/>
                  </a:cubicBezTo>
                  <a:lnTo>
                    <a:pt x="1735" y="1762"/>
                  </a:lnTo>
                  <a:cubicBezTo>
                    <a:pt x="1755" y="1760"/>
                    <a:pt x="1774" y="1753"/>
                    <a:pt x="1794" y="1733"/>
                  </a:cubicBezTo>
                  <a:close/>
                  <a:moveTo>
                    <a:pt x="2007" y="1763"/>
                  </a:moveTo>
                  <a:cubicBezTo>
                    <a:pt x="1992" y="1779"/>
                    <a:pt x="1992" y="1786"/>
                    <a:pt x="2000" y="1786"/>
                  </a:cubicBezTo>
                  <a:cubicBezTo>
                    <a:pt x="2007" y="1786"/>
                    <a:pt x="2022" y="1779"/>
                    <a:pt x="2037" y="1763"/>
                  </a:cubicBezTo>
                  <a:close/>
                  <a:moveTo>
                    <a:pt x="1673" y="1855"/>
                  </a:moveTo>
                  <a:cubicBezTo>
                    <a:pt x="1673" y="1870"/>
                    <a:pt x="1673" y="1877"/>
                    <a:pt x="1677" y="1877"/>
                  </a:cubicBezTo>
                  <a:cubicBezTo>
                    <a:pt x="1680" y="1877"/>
                    <a:pt x="1688" y="1870"/>
                    <a:pt x="1703" y="1855"/>
                  </a:cubicBezTo>
                  <a:close/>
                  <a:moveTo>
                    <a:pt x="2090" y="1963"/>
                  </a:moveTo>
                  <a:cubicBezTo>
                    <a:pt x="2085" y="1963"/>
                    <a:pt x="2070" y="1966"/>
                    <a:pt x="2042" y="1975"/>
                  </a:cubicBezTo>
                  <a:lnTo>
                    <a:pt x="2042" y="1975"/>
                  </a:lnTo>
                  <a:cubicBezTo>
                    <a:pt x="2080" y="1971"/>
                    <a:pt x="2099" y="1963"/>
                    <a:pt x="2090" y="1963"/>
                  </a:cubicBezTo>
                  <a:close/>
                  <a:moveTo>
                    <a:pt x="1886" y="1946"/>
                  </a:moveTo>
                  <a:cubicBezTo>
                    <a:pt x="1912" y="1946"/>
                    <a:pt x="1892" y="1969"/>
                    <a:pt x="1825" y="1975"/>
                  </a:cubicBezTo>
                  <a:lnTo>
                    <a:pt x="1825" y="1975"/>
                  </a:lnTo>
                  <a:cubicBezTo>
                    <a:pt x="1826" y="1946"/>
                    <a:pt x="1856" y="1946"/>
                    <a:pt x="1886" y="1946"/>
                  </a:cubicBezTo>
                  <a:close/>
                  <a:moveTo>
                    <a:pt x="2039" y="1975"/>
                  </a:moveTo>
                  <a:cubicBezTo>
                    <a:pt x="2038" y="1975"/>
                    <a:pt x="2038" y="1976"/>
                    <a:pt x="2037" y="1976"/>
                  </a:cubicBezTo>
                  <a:lnTo>
                    <a:pt x="2007" y="1976"/>
                  </a:lnTo>
                  <a:cubicBezTo>
                    <a:pt x="2019" y="1976"/>
                    <a:pt x="2029" y="1976"/>
                    <a:pt x="2039" y="1975"/>
                  </a:cubicBezTo>
                  <a:close/>
                  <a:moveTo>
                    <a:pt x="1916" y="2007"/>
                  </a:moveTo>
                  <a:cubicBezTo>
                    <a:pt x="1886" y="2022"/>
                    <a:pt x="1870" y="2029"/>
                    <a:pt x="1863" y="2029"/>
                  </a:cubicBezTo>
                  <a:cubicBezTo>
                    <a:pt x="1855" y="2029"/>
                    <a:pt x="1855" y="2022"/>
                    <a:pt x="1855" y="2007"/>
                  </a:cubicBezTo>
                  <a:close/>
                  <a:moveTo>
                    <a:pt x="1734" y="2007"/>
                  </a:moveTo>
                  <a:cubicBezTo>
                    <a:pt x="1703" y="2007"/>
                    <a:pt x="1703" y="2007"/>
                    <a:pt x="1703" y="2037"/>
                  </a:cubicBezTo>
                  <a:lnTo>
                    <a:pt x="1734" y="2007"/>
                  </a:lnTo>
                  <a:close/>
                  <a:moveTo>
                    <a:pt x="1762" y="2008"/>
                  </a:moveTo>
                  <a:cubicBezTo>
                    <a:pt x="1746" y="2011"/>
                    <a:pt x="1734" y="2018"/>
                    <a:pt x="1734" y="2037"/>
                  </a:cubicBezTo>
                  <a:lnTo>
                    <a:pt x="1762" y="2008"/>
                  </a:lnTo>
                  <a:close/>
                  <a:moveTo>
                    <a:pt x="2416" y="2024"/>
                  </a:moveTo>
                  <a:cubicBezTo>
                    <a:pt x="2395" y="2024"/>
                    <a:pt x="2362" y="2037"/>
                    <a:pt x="2341" y="2037"/>
                  </a:cubicBezTo>
                  <a:lnTo>
                    <a:pt x="2433" y="2037"/>
                  </a:lnTo>
                  <a:cubicBezTo>
                    <a:pt x="2433" y="2027"/>
                    <a:pt x="2426" y="2024"/>
                    <a:pt x="2416" y="2024"/>
                  </a:cubicBezTo>
                  <a:close/>
                  <a:moveTo>
                    <a:pt x="2148" y="2045"/>
                  </a:moveTo>
                  <a:cubicBezTo>
                    <a:pt x="2144" y="2045"/>
                    <a:pt x="2129" y="2052"/>
                    <a:pt x="2098" y="2067"/>
                  </a:cubicBezTo>
                  <a:lnTo>
                    <a:pt x="2129" y="2067"/>
                  </a:lnTo>
                  <a:cubicBezTo>
                    <a:pt x="2144" y="2052"/>
                    <a:pt x="2151" y="2045"/>
                    <a:pt x="2148" y="2045"/>
                  </a:cubicBezTo>
                  <a:close/>
                  <a:moveTo>
                    <a:pt x="123" y="92"/>
                  </a:moveTo>
                  <a:cubicBezTo>
                    <a:pt x="123" y="92"/>
                    <a:pt x="123" y="92"/>
                    <a:pt x="92" y="122"/>
                  </a:cubicBezTo>
                  <a:cubicBezTo>
                    <a:pt x="92" y="135"/>
                    <a:pt x="92" y="145"/>
                    <a:pt x="92" y="152"/>
                  </a:cubicBezTo>
                  <a:cubicBezTo>
                    <a:pt x="92" y="122"/>
                    <a:pt x="85" y="107"/>
                    <a:pt x="77" y="107"/>
                  </a:cubicBezTo>
                  <a:cubicBezTo>
                    <a:pt x="69" y="107"/>
                    <a:pt x="62" y="122"/>
                    <a:pt x="62" y="152"/>
                  </a:cubicBezTo>
                  <a:cubicBezTo>
                    <a:pt x="62" y="131"/>
                    <a:pt x="62" y="110"/>
                    <a:pt x="51" y="110"/>
                  </a:cubicBezTo>
                  <a:cubicBezTo>
                    <a:pt x="47" y="110"/>
                    <a:pt x="40" y="113"/>
                    <a:pt x="31" y="122"/>
                  </a:cubicBezTo>
                  <a:cubicBezTo>
                    <a:pt x="31" y="113"/>
                    <a:pt x="29" y="110"/>
                    <a:pt x="26" y="110"/>
                  </a:cubicBezTo>
                  <a:cubicBezTo>
                    <a:pt x="19" y="110"/>
                    <a:pt x="10" y="131"/>
                    <a:pt x="31" y="152"/>
                  </a:cubicBezTo>
                  <a:cubicBezTo>
                    <a:pt x="31" y="183"/>
                    <a:pt x="31" y="213"/>
                    <a:pt x="1" y="213"/>
                  </a:cubicBezTo>
                  <a:lnTo>
                    <a:pt x="1" y="274"/>
                  </a:lnTo>
                  <a:cubicBezTo>
                    <a:pt x="1" y="335"/>
                    <a:pt x="1" y="365"/>
                    <a:pt x="31" y="426"/>
                  </a:cubicBezTo>
                  <a:cubicBezTo>
                    <a:pt x="31" y="426"/>
                    <a:pt x="31" y="424"/>
                    <a:pt x="32" y="421"/>
                  </a:cubicBezTo>
                  <a:lnTo>
                    <a:pt x="32" y="421"/>
                  </a:lnTo>
                  <a:cubicBezTo>
                    <a:pt x="32" y="421"/>
                    <a:pt x="32" y="421"/>
                    <a:pt x="32" y="421"/>
                  </a:cubicBezTo>
                  <a:cubicBezTo>
                    <a:pt x="33" y="421"/>
                    <a:pt x="34" y="417"/>
                    <a:pt x="35" y="411"/>
                  </a:cubicBezTo>
                  <a:lnTo>
                    <a:pt x="35" y="411"/>
                  </a:lnTo>
                  <a:cubicBezTo>
                    <a:pt x="39" y="403"/>
                    <a:pt x="47" y="396"/>
                    <a:pt x="62" y="396"/>
                  </a:cubicBezTo>
                  <a:cubicBezTo>
                    <a:pt x="62" y="396"/>
                    <a:pt x="62" y="426"/>
                    <a:pt x="62" y="426"/>
                  </a:cubicBezTo>
                  <a:cubicBezTo>
                    <a:pt x="62" y="456"/>
                    <a:pt x="62" y="456"/>
                    <a:pt x="92" y="456"/>
                  </a:cubicBezTo>
                  <a:cubicBezTo>
                    <a:pt x="92" y="456"/>
                    <a:pt x="92" y="456"/>
                    <a:pt x="92" y="487"/>
                  </a:cubicBezTo>
                  <a:cubicBezTo>
                    <a:pt x="92" y="517"/>
                    <a:pt x="123" y="517"/>
                    <a:pt x="123" y="517"/>
                  </a:cubicBezTo>
                  <a:cubicBezTo>
                    <a:pt x="123" y="502"/>
                    <a:pt x="123" y="494"/>
                    <a:pt x="126" y="494"/>
                  </a:cubicBezTo>
                  <a:cubicBezTo>
                    <a:pt x="130" y="494"/>
                    <a:pt x="138" y="502"/>
                    <a:pt x="153" y="517"/>
                  </a:cubicBezTo>
                  <a:cubicBezTo>
                    <a:pt x="183" y="517"/>
                    <a:pt x="183" y="517"/>
                    <a:pt x="183" y="487"/>
                  </a:cubicBezTo>
                  <a:lnTo>
                    <a:pt x="214" y="487"/>
                  </a:lnTo>
                  <a:cubicBezTo>
                    <a:pt x="214" y="517"/>
                    <a:pt x="214" y="517"/>
                    <a:pt x="244" y="517"/>
                  </a:cubicBezTo>
                  <a:cubicBezTo>
                    <a:pt x="244" y="517"/>
                    <a:pt x="244" y="517"/>
                    <a:pt x="244" y="487"/>
                  </a:cubicBezTo>
                  <a:cubicBezTo>
                    <a:pt x="244" y="487"/>
                    <a:pt x="275" y="487"/>
                    <a:pt x="275" y="517"/>
                  </a:cubicBezTo>
                  <a:cubicBezTo>
                    <a:pt x="275" y="507"/>
                    <a:pt x="275" y="496"/>
                    <a:pt x="275" y="487"/>
                  </a:cubicBezTo>
                  <a:cubicBezTo>
                    <a:pt x="305" y="456"/>
                    <a:pt x="305" y="426"/>
                    <a:pt x="305" y="426"/>
                  </a:cubicBezTo>
                  <a:cubicBezTo>
                    <a:pt x="305" y="426"/>
                    <a:pt x="305" y="456"/>
                    <a:pt x="305" y="487"/>
                  </a:cubicBezTo>
                  <a:cubicBezTo>
                    <a:pt x="275" y="517"/>
                    <a:pt x="275" y="517"/>
                    <a:pt x="305" y="548"/>
                  </a:cubicBezTo>
                  <a:cubicBezTo>
                    <a:pt x="305" y="517"/>
                    <a:pt x="335" y="517"/>
                    <a:pt x="335" y="517"/>
                  </a:cubicBezTo>
                  <a:cubicBezTo>
                    <a:pt x="366" y="517"/>
                    <a:pt x="366" y="517"/>
                    <a:pt x="396" y="487"/>
                  </a:cubicBezTo>
                  <a:cubicBezTo>
                    <a:pt x="396" y="533"/>
                    <a:pt x="396" y="562"/>
                    <a:pt x="396" y="578"/>
                  </a:cubicBezTo>
                  <a:cubicBezTo>
                    <a:pt x="396" y="578"/>
                    <a:pt x="396" y="548"/>
                    <a:pt x="427" y="517"/>
                  </a:cubicBezTo>
                  <a:lnTo>
                    <a:pt x="427" y="517"/>
                  </a:lnTo>
                  <a:cubicBezTo>
                    <a:pt x="415" y="540"/>
                    <a:pt x="417" y="550"/>
                    <a:pt x="425" y="550"/>
                  </a:cubicBezTo>
                  <a:cubicBezTo>
                    <a:pt x="432" y="550"/>
                    <a:pt x="444" y="543"/>
                    <a:pt x="457" y="530"/>
                  </a:cubicBezTo>
                  <a:lnTo>
                    <a:pt x="457" y="530"/>
                  </a:lnTo>
                  <a:cubicBezTo>
                    <a:pt x="458" y="548"/>
                    <a:pt x="462" y="548"/>
                    <a:pt x="487" y="548"/>
                  </a:cubicBezTo>
                  <a:cubicBezTo>
                    <a:pt x="487" y="578"/>
                    <a:pt x="487" y="578"/>
                    <a:pt x="487" y="578"/>
                  </a:cubicBezTo>
                  <a:cubicBezTo>
                    <a:pt x="487" y="542"/>
                    <a:pt x="492" y="530"/>
                    <a:pt x="496" y="530"/>
                  </a:cubicBezTo>
                  <a:lnTo>
                    <a:pt x="496" y="530"/>
                  </a:lnTo>
                  <a:cubicBezTo>
                    <a:pt x="502" y="530"/>
                    <a:pt x="506" y="560"/>
                    <a:pt x="487" y="578"/>
                  </a:cubicBezTo>
                  <a:cubicBezTo>
                    <a:pt x="487" y="608"/>
                    <a:pt x="487" y="608"/>
                    <a:pt x="487" y="608"/>
                  </a:cubicBezTo>
                  <a:cubicBezTo>
                    <a:pt x="500" y="583"/>
                    <a:pt x="508" y="573"/>
                    <a:pt x="512" y="573"/>
                  </a:cubicBezTo>
                  <a:cubicBezTo>
                    <a:pt x="518" y="573"/>
                    <a:pt x="518" y="591"/>
                    <a:pt x="518" y="608"/>
                  </a:cubicBezTo>
                  <a:cubicBezTo>
                    <a:pt x="518" y="608"/>
                    <a:pt x="518" y="608"/>
                    <a:pt x="518" y="639"/>
                  </a:cubicBezTo>
                  <a:cubicBezTo>
                    <a:pt x="548" y="608"/>
                    <a:pt x="548" y="608"/>
                    <a:pt x="548" y="608"/>
                  </a:cubicBezTo>
                  <a:cubicBezTo>
                    <a:pt x="548" y="608"/>
                    <a:pt x="548" y="608"/>
                    <a:pt x="548" y="578"/>
                  </a:cubicBezTo>
                  <a:cubicBezTo>
                    <a:pt x="579" y="548"/>
                    <a:pt x="579" y="517"/>
                    <a:pt x="579" y="517"/>
                  </a:cubicBezTo>
                  <a:lnTo>
                    <a:pt x="579" y="548"/>
                  </a:lnTo>
                  <a:cubicBezTo>
                    <a:pt x="579" y="578"/>
                    <a:pt x="579" y="578"/>
                    <a:pt x="579" y="578"/>
                  </a:cubicBezTo>
                  <a:cubicBezTo>
                    <a:pt x="609" y="578"/>
                    <a:pt x="609" y="608"/>
                    <a:pt x="609" y="639"/>
                  </a:cubicBezTo>
                  <a:lnTo>
                    <a:pt x="609" y="608"/>
                  </a:lnTo>
                  <a:cubicBezTo>
                    <a:pt x="609" y="624"/>
                    <a:pt x="609" y="631"/>
                    <a:pt x="613" y="631"/>
                  </a:cubicBezTo>
                  <a:cubicBezTo>
                    <a:pt x="616" y="631"/>
                    <a:pt x="624" y="624"/>
                    <a:pt x="639" y="608"/>
                  </a:cubicBezTo>
                  <a:lnTo>
                    <a:pt x="639" y="608"/>
                  </a:lnTo>
                  <a:cubicBezTo>
                    <a:pt x="639" y="608"/>
                    <a:pt x="639" y="608"/>
                    <a:pt x="639" y="608"/>
                  </a:cubicBezTo>
                  <a:cubicBezTo>
                    <a:pt x="639" y="639"/>
                    <a:pt x="639" y="639"/>
                    <a:pt x="639" y="639"/>
                  </a:cubicBezTo>
                  <a:cubicBezTo>
                    <a:pt x="670" y="639"/>
                    <a:pt x="670" y="639"/>
                    <a:pt x="670" y="669"/>
                  </a:cubicBezTo>
                  <a:cubicBezTo>
                    <a:pt x="670" y="639"/>
                    <a:pt x="670" y="639"/>
                    <a:pt x="700" y="639"/>
                  </a:cubicBezTo>
                  <a:cubicBezTo>
                    <a:pt x="700" y="639"/>
                    <a:pt x="700" y="639"/>
                    <a:pt x="700" y="608"/>
                  </a:cubicBezTo>
                  <a:cubicBezTo>
                    <a:pt x="729" y="580"/>
                    <a:pt x="730" y="578"/>
                    <a:pt x="730" y="578"/>
                  </a:cubicBezTo>
                  <a:lnTo>
                    <a:pt x="730" y="578"/>
                  </a:lnTo>
                  <a:cubicBezTo>
                    <a:pt x="730" y="578"/>
                    <a:pt x="700" y="609"/>
                    <a:pt x="700" y="639"/>
                  </a:cubicBezTo>
                  <a:cubicBezTo>
                    <a:pt x="700" y="639"/>
                    <a:pt x="704" y="639"/>
                    <a:pt x="709" y="638"/>
                  </a:cubicBezTo>
                  <a:lnTo>
                    <a:pt x="709" y="638"/>
                  </a:lnTo>
                  <a:cubicBezTo>
                    <a:pt x="705" y="645"/>
                    <a:pt x="702" y="650"/>
                    <a:pt x="701" y="651"/>
                  </a:cubicBezTo>
                  <a:lnTo>
                    <a:pt x="701" y="651"/>
                  </a:lnTo>
                  <a:cubicBezTo>
                    <a:pt x="705" y="647"/>
                    <a:pt x="710" y="642"/>
                    <a:pt x="715" y="635"/>
                  </a:cubicBezTo>
                  <a:lnTo>
                    <a:pt x="715" y="635"/>
                  </a:lnTo>
                  <a:cubicBezTo>
                    <a:pt x="722" y="632"/>
                    <a:pt x="730" y="624"/>
                    <a:pt x="730" y="608"/>
                  </a:cubicBezTo>
                  <a:lnTo>
                    <a:pt x="730" y="608"/>
                  </a:lnTo>
                  <a:cubicBezTo>
                    <a:pt x="730" y="608"/>
                    <a:pt x="730" y="608"/>
                    <a:pt x="730" y="608"/>
                  </a:cubicBezTo>
                  <a:cubicBezTo>
                    <a:pt x="730" y="669"/>
                    <a:pt x="730" y="669"/>
                    <a:pt x="730" y="669"/>
                  </a:cubicBezTo>
                  <a:cubicBezTo>
                    <a:pt x="730" y="682"/>
                    <a:pt x="730" y="689"/>
                    <a:pt x="733" y="689"/>
                  </a:cubicBezTo>
                  <a:cubicBezTo>
                    <a:pt x="736" y="689"/>
                    <a:pt x="743" y="675"/>
                    <a:pt x="760" y="640"/>
                  </a:cubicBezTo>
                  <a:lnTo>
                    <a:pt x="760" y="640"/>
                  </a:lnTo>
                  <a:cubicBezTo>
                    <a:pt x="743" y="675"/>
                    <a:pt x="736" y="689"/>
                    <a:pt x="739" y="689"/>
                  </a:cubicBezTo>
                  <a:cubicBezTo>
                    <a:pt x="741" y="689"/>
                    <a:pt x="748" y="682"/>
                    <a:pt x="761" y="669"/>
                  </a:cubicBezTo>
                  <a:lnTo>
                    <a:pt x="761" y="639"/>
                  </a:lnTo>
                  <a:cubicBezTo>
                    <a:pt x="761" y="647"/>
                    <a:pt x="763" y="656"/>
                    <a:pt x="766" y="663"/>
                  </a:cubicBezTo>
                  <a:lnTo>
                    <a:pt x="766" y="663"/>
                  </a:lnTo>
                  <a:cubicBezTo>
                    <a:pt x="791" y="635"/>
                    <a:pt x="791" y="608"/>
                    <a:pt x="791" y="608"/>
                  </a:cubicBezTo>
                  <a:lnTo>
                    <a:pt x="791" y="639"/>
                  </a:lnTo>
                  <a:lnTo>
                    <a:pt x="767" y="663"/>
                  </a:lnTo>
                  <a:lnTo>
                    <a:pt x="767" y="663"/>
                  </a:lnTo>
                  <a:cubicBezTo>
                    <a:pt x="767" y="663"/>
                    <a:pt x="767" y="663"/>
                    <a:pt x="766" y="663"/>
                  </a:cubicBezTo>
                  <a:lnTo>
                    <a:pt x="766" y="663"/>
                  </a:lnTo>
                  <a:cubicBezTo>
                    <a:pt x="765" y="665"/>
                    <a:pt x="763" y="667"/>
                    <a:pt x="761" y="669"/>
                  </a:cubicBezTo>
                  <a:lnTo>
                    <a:pt x="767" y="663"/>
                  </a:lnTo>
                  <a:lnTo>
                    <a:pt x="767" y="663"/>
                  </a:lnTo>
                  <a:cubicBezTo>
                    <a:pt x="775" y="684"/>
                    <a:pt x="791" y="700"/>
                    <a:pt x="791" y="700"/>
                  </a:cubicBezTo>
                  <a:cubicBezTo>
                    <a:pt x="822" y="700"/>
                    <a:pt x="822" y="669"/>
                    <a:pt x="852" y="639"/>
                  </a:cubicBezTo>
                  <a:lnTo>
                    <a:pt x="852" y="639"/>
                  </a:lnTo>
                  <a:cubicBezTo>
                    <a:pt x="842" y="649"/>
                    <a:pt x="835" y="652"/>
                    <a:pt x="831" y="652"/>
                  </a:cubicBezTo>
                  <a:cubicBezTo>
                    <a:pt x="822" y="652"/>
                    <a:pt x="822" y="639"/>
                    <a:pt x="822" y="639"/>
                  </a:cubicBezTo>
                  <a:cubicBezTo>
                    <a:pt x="822" y="639"/>
                    <a:pt x="822" y="639"/>
                    <a:pt x="822" y="608"/>
                  </a:cubicBezTo>
                  <a:cubicBezTo>
                    <a:pt x="822" y="608"/>
                    <a:pt x="835" y="595"/>
                    <a:pt x="844" y="595"/>
                  </a:cubicBezTo>
                  <a:cubicBezTo>
                    <a:pt x="849" y="595"/>
                    <a:pt x="852" y="598"/>
                    <a:pt x="852" y="608"/>
                  </a:cubicBezTo>
                  <a:lnTo>
                    <a:pt x="852" y="639"/>
                  </a:lnTo>
                  <a:cubicBezTo>
                    <a:pt x="852" y="669"/>
                    <a:pt x="852" y="669"/>
                    <a:pt x="852" y="669"/>
                  </a:cubicBezTo>
                  <a:cubicBezTo>
                    <a:pt x="852" y="691"/>
                    <a:pt x="837" y="712"/>
                    <a:pt x="839" y="712"/>
                  </a:cubicBezTo>
                  <a:cubicBezTo>
                    <a:pt x="839" y="712"/>
                    <a:pt x="843" y="709"/>
                    <a:pt x="852" y="700"/>
                  </a:cubicBezTo>
                  <a:lnTo>
                    <a:pt x="852" y="700"/>
                  </a:lnTo>
                  <a:cubicBezTo>
                    <a:pt x="852" y="700"/>
                    <a:pt x="852" y="700"/>
                    <a:pt x="852" y="700"/>
                  </a:cubicBezTo>
                  <a:cubicBezTo>
                    <a:pt x="882" y="669"/>
                    <a:pt x="898" y="654"/>
                    <a:pt x="901" y="654"/>
                  </a:cubicBezTo>
                  <a:lnTo>
                    <a:pt x="901" y="654"/>
                  </a:lnTo>
                  <a:cubicBezTo>
                    <a:pt x="905" y="654"/>
                    <a:pt x="898" y="669"/>
                    <a:pt x="882" y="700"/>
                  </a:cubicBezTo>
                  <a:lnTo>
                    <a:pt x="882" y="700"/>
                  </a:lnTo>
                  <a:cubicBezTo>
                    <a:pt x="891" y="691"/>
                    <a:pt x="902" y="681"/>
                    <a:pt x="913" y="669"/>
                  </a:cubicBezTo>
                  <a:lnTo>
                    <a:pt x="913" y="669"/>
                  </a:lnTo>
                  <a:cubicBezTo>
                    <a:pt x="913" y="669"/>
                    <a:pt x="913" y="700"/>
                    <a:pt x="882" y="700"/>
                  </a:cubicBezTo>
                  <a:lnTo>
                    <a:pt x="913" y="700"/>
                  </a:lnTo>
                  <a:cubicBezTo>
                    <a:pt x="936" y="676"/>
                    <a:pt x="946" y="666"/>
                    <a:pt x="948" y="666"/>
                  </a:cubicBezTo>
                  <a:lnTo>
                    <a:pt x="948" y="666"/>
                  </a:lnTo>
                  <a:cubicBezTo>
                    <a:pt x="950" y="666"/>
                    <a:pt x="932" y="692"/>
                    <a:pt x="913" y="730"/>
                  </a:cubicBezTo>
                  <a:lnTo>
                    <a:pt x="943" y="700"/>
                  </a:lnTo>
                  <a:cubicBezTo>
                    <a:pt x="961" y="664"/>
                    <a:pt x="979" y="649"/>
                    <a:pt x="984" y="649"/>
                  </a:cubicBezTo>
                  <a:cubicBezTo>
                    <a:pt x="988" y="649"/>
                    <a:pt x="986" y="657"/>
                    <a:pt x="974" y="669"/>
                  </a:cubicBezTo>
                  <a:cubicBezTo>
                    <a:pt x="943" y="700"/>
                    <a:pt x="943" y="700"/>
                    <a:pt x="943" y="700"/>
                  </a:cubicBezTo>
                  <a:cubicBezTo>
                    <a:pt x="951" y="691"/>
                    <a:pt x="957" y="688"/>
                    <a:pt x="961" y="688"/>
                  </a:cubicBezTo>
                  <a:cubicBezTo>
                    <a:pt x="971" y="688"/>
                    <a:pt x="966" y="716"/>
                    <a:pt x="943" y="760"/>
                  </a:cubicBezTo>
                  <a:lnTo>
                    <a:pt x="974" y="700"/>
                  </a:lnTo>
                  <a:cubicBezTo>
                    <a:pt x="974" y="700"/>
                    <a:pt x="974" y="700"/>
                    <a:pt x="974" y="730"/>
                  </a:cubicBezTo>
                  <a:cubicBezTo>
                    <a:pt x="952" y="751"/>
                    <a:pt x="946" y="773"/>
                    <a:pt x="944" y="773"/>
                  </a:cubicBezTo>
                  <a:cubicBezTo>
                    <a:pt x="943" y="773"/>
                    <a:pt x="943" y="769"/>
                    <a:pt x="943" y="760"/>
                  </a:cubicBezTo>
                  <a:cubicBezTo>
                    <a:pt x="943" y="760"/>
                    <a:pt x="943" y="760"/>
                    <a:pt x="943" y="791"/>
                  </a:cubicBezTo>
                  <a:lnTo>
                    <a:pt x="1004" y="791"/>
                  </a:lnTo>
                  <a:cubicBezTo>
                    <a:pt x="1004" y="800"/>
                    <a:pt x="1004" y="811"/>
                    <a:pt x="1004" y="821"/>
                  </a:cubicBezTo>
                  <a:cubicBezTo>
                    <a:pt x="1004" y="821"/>
                    <a:pt x="1004" y="821"/>
                    <a:pt x="1034" y="791"/>
                  </a:cubicBezTo>
                  <a:cubicBezTo>
                    <a:pt x="1034" y="791"/>
                    <a:pt x="1034" y="821"/>
                    <a:pt x="1034" y="821"/>
                  </a:cubicBezTo>
                  <a:cubicBezTo>
                    <a:pt x="1034" y="836"/>
                    <a:pt x="1034" y="844"/>
                    <a:pt x="1038" y="844"/>
                  </a:cubicBezTo>
                  <a:cubicBezTo>
                    <a:pt x="1042" y="844"/>
                    <a:pt x="1049" y="837"/>
                    <a:pt x="1064" y="822"/>
                  </a:cubicBezTo>
                  <a:lnTo>
                    <a:pt x="1064" y="822"/>
                  </a:lnTo>
                  <a:cubicBezTo>
                    <a:pt x="1062" y="824"/>
                    <a:pt x="1056" y="830"/>
                    <a:pt x="1034" y="852"/>
                  </a:cubicBezTo>
                  <a:cubicBezTo>
                    <a:pt x="1034" y="864"/>
                    <a:pt x="1034" y="872"/>
                    <a:pt x="1037" y="872"/>
                  </a:cubicBezTo>
                  <a:cubicBezTo>
                    <a:pt x="1040" y="872"/>
                    <a:pt x="1047" y="857"/>
                    <a:pt x="1065" y="821"/>
                  </a:cubicBezTo>
                  <a:cubicBezTo>
                    <a:pt x="1065" y="836"/>
                    <a:pt x="1065" y="844"/>
                    <a:pt x="1069" y="844"/>
                  </a:cubicBezTo>
                  <a:cubicBezTo>
                    <a:pt x="1072" y="844"/>
                    <a:pt x="1080" y="837"/>
                    <a:pt x="1095" y="822"/>
                  </a:cubicBezTo>
                  <a:lnTo>
                    <a:pt x="1095" y="822"/>
                  </a:lnTo>
                  <a:cubicBezTo>
                    <a:pt x="1093" y="824"/>
                    <a:pt x="1087" y="830"/>
                    <a:pt x="1065" y="852"/>
                  </a:cubicBezTo>
                  <a:cubicBezTo>
                    <a:pt x="1083" y="843"/>
                    <a:pt x="1093" y="839"/>
                    <a:pt x="1098" y="839"/>
                  </a:cubicBezTo>
                  <a:cubicBezTo>
                    <a:pt x="1110" y="839"/>
                    <a:pt x="1095" y="860"/>
                    <a:pt x="1095" y="882"/>
                  </a:cubicBezTo>
                  <a:cubicBezTo>
                    <a:pt x="1095" y="882"/>
                    <a:pt x="1095" y="882"/>
                    <a:pt x="1124" y="853"/>
                  </a:cubicBezTo>
                  <a:lnTo>
                    <a:pt x="1124" y="853"/>
                  </a:lnTo>
                  <a:cubicBezTo>
                    <a:pt x="1090" y="888"/>
                    <a:pt x="1075" y="902"/>
                    <a:pt x="1081" y="902"/>
                  </a:cubicBezTo>
                  <a:cubicBezTo>
                    <a:pt x="1086" y="902"/>
                    <a:pt x="1100" y="895"/>
                    <a:pt x="1126" y="882"/>
                  </a:cubicBezTo>
                  <a:lnTo>
                    <a:pt x="1126" y="882"/>
                  </a:lnTo>
                  <a:cubicBezTo>
                    <a:pt x="1118" y="890"/>
                    <a:pt x="1108" y="900"/>
                    <a:pt x="1095" y="912"/>
                  </a:cubicBezTo>
                  <a:cubicBezTo>
                    <a:pt x="1095" y="943"/>
                    <a:pt x="1065" y="943"/>
                    <a:pt x="1065" y="943"/>
                  </a:cubicBezTo>
                  <a:lnTo>
                    <a:pt x="1095" y="943"/>
                  </a:lnTo>
                  <a:cubicBezTo>
                    <a:pt x="1126" y="912"/>
                    <a:pt x="1126" y="912"/>
                    <a:pt x="1126" y="912"/>
                  </a:cubicBezTo>
                  <a:lnTo>
                    <a:pt x="1156" y="912"/>
                  </a:lnTo>
                  <a:cubicBezTo>
                    <a:pt x="1156" y="912"/>
                    <a:pt x="1186" y="912"/>
                    <a:pt x="1156" y="943"/>
                  </a:cubicBezTo>
                  <a:lnTo>
                    <a:pt x="1186" y="943"/>
                  </a:lnTo>
                  <a:cubicBezTo>
                    <a:pt x="1197" y="933"/>
                    <a:pt x="1203" y="929"/>
                    <a:pt x="1208" y="929"/>
                  </a:cubicBezTo>
                  <a:cubicBezTo>
                    <a:pt x="1217" y="929"/>
                    <a:pt x="1217" y="943"/>
                    <a:pt x="1217" y="943"/>
                  </a:cubicBezTo>
                  <a:lnTo>
                    <a:pt x="1247" y="943"/>
                  </a:lnTo>
                  <a:cubicBezTo>
                    <a:pt x="1217" y="973"/>
                    <a:pt x="1278" y="1034"/>
                    <a:pt x="1308" y="1034"/>
                  </a:cubicBezTo>
                  <a:cubicBezTo>
                    <a:pt x="1278" y="1064"/>
                    <a:pt x="1278" y="1072"/>
                    <a:pt x="1289" y="1072"/>
                  </a:cubicBezTo>
                  <a:cubicBezTo>
                    <a:pt x="1300" y="1072"/>
                    <a:pt x="1323" y="1064"/>
                    <a:pt x="1338" y="1064"/>
                  </a:cubicBezTo>
                  <a:cubicBezTo>
                    <a:pt x="1338" y="1034"/>
                    <a:pt x="1368" y="1034"/>
                    <a:pt x="1369" y="1034"/>
                  </a:cubicBezTo>
                  <a:lnTo>
                    <a:pt x="1369" y="1034"/>
                  </a:lnTo>
                  <a:cubicBezTo>
                    <a:pt x="1369" y="1034"/>
                    <a:pt x="1369" y="1034"/>
                    <a:pt x="1369" y="1034"/>
                  </a:cubicBezTo>
                  <a:lnTo>
                    <a:pt x="1369" y="1034"/>
                  </a:lnTo>
                  <a:cubicBezTo>
                    <a:pt x="1310" y="1093"/>
                    <a:pt x="1308" y="1095"/>
                    <a:pt x="1335" y="1095"/>
                  </a:cubicBezTo>
                  <a:lnTo>
                    <a:pt x="1335" y="1095"/>
                  </a:lnTo>
                  <a:cubicBezTo>
                    <a:pt x="1345" y="1087"/>
                    <a:pt x="1356" y="1077"/>
                    <a:pt x="1369" y="1064"/>
                  </a:cubicBezTo>
                  <a:lnTo>
                    <a:pt x="1369" y="1064"/>
                  </a:lnTo>
                  <a:cubicBezTo>
                    <a:pt x="1351" y="1100"/>
                    <a:pt x="1344" y="1115"/>
                    <a:pt x="1347" y="1115"/>
                  </a:cubicBezTo>
                  <a:cubicBezTo>
                    <a:pt x="1349" y="1115"/>
                    <a:pt x="1356" y="1107"/>
                    <a:pt x="1369" y="1095"/>
                  </a:cubicBezTo>
                  <a:cubicBezTo>
                    <a:pt x="1381" y="1082"/>
                    <a:pt x="1394" y="1075"/>
                    <a:pt x="1400" y="1075"/>
                  </a:cubicBezTo>
                  <a:cubicBezTo>
                    <a:pt x="1409" y="1075"/>
                    <a:pt x="1404" y="1090"/>
                    <a:pt x="1369" y="1125"/>
                  </a:cubicBezTo>
                  <a:lnTo>
                    <a:pt x="1369" y="1156"/>
                  </a:lnTo>
                  <a:lnTo>
                    <a:pt x="1399" y="1156"/>
                  </a:lnTo>
                  <a:cubicBezTo>
                    <a:pt x="1399" y="1156"/>
                    <a:pt x="1369" y="1186"/>
                    <a:pt x="1369" y="1216"/>
                  </a:cubicBezTo>
                  <a:cubicBezTo>
                    <a:pt x="1384" y="1232"/>
                    <a:pt x="1392" y="1239"/>
                    <a:pt x="1399" y="1239"/>
                  </a:cubicBezTo>
                  <a:cubicBezTo>
                    <a:pt x="1407" y="1239"/>
                    <a:pt x="1414" y="1232"/>
                    <a:pt x="1429" y="1217"/>
                  </a:cubicBezTo>
                  <a:lnTo>
                    <a:pt x="1429" y="1217"/>
                  </a:lnTo>
                  <a:cubicBezTo>
                    <a:pt x="1425" y="1221"/>
                    <a:pt x="1399" y="1247"/>
                    <a:pt x="1399" y="1247"/>
                  </a:cubicBezTo>
                  <a:cubicBezTo>
                    <a:pt x="1419" y="1247"/>
                    <a:pt x="1426" y="1259"/>
                    <a:pt x="1420" y="1268"/>
                  </a:cubicBezTo>
                  <a:lnTo>
                    <a:pt x="1420" y="1268"/>
                  </a:lnTo>
                  <a:cubicBezTo>
                    <a:pt x="1427" y="1266"/>
                    <a:pt x="1433" y="1265"/>
                    <a:pt x="1438" y="1265"/>
                  </a:cubicBezTo>
                  <a:cubicBezTo>
                    <a:pt x="1457" y="1265"/>
                    <a:pt x="1451" y="1286"/>
                    <a:pt x="1430" y="1308"/>
                  </a:cubicBezTo>
                  <a:cubicBezTo>
                    <a:pt x="1430" y="1308"/>
                    <a:pt x="1430" y="1308"/>
                    <a:pt x="1460" y="1277"/>
                  </a:cubicBezTo>
                  <a:cubicBezTo>
                    <a:pt x="1490" y="1277"/>
                    <a:pt x="1490" y="1277"/>
                    <a:pt x="1460" y="1308"/>
                  </a:cubicBezTo>
                  <a:cubicBezTo>
                    <a:pt x="1440" y="1308"/>
                    <a:pt x="1433" y="1321"/>
                    <a:pt x="1449" y="1321"/>
                  </a:cubicBezTo>
                  <a:cubicBezTo>
                    <a:pt x="1457" y="1321"/>
                    <a:pt x="1470" y="1318"/>
                    <a:pt x="1490" y="1308"/>
                  </a:cubicBezTo>
                  <a:lnTo>
                    <a:pt x="1490" y="1308"/>
                  </a:lnTo>
                  <a:lnTo>
                    <a:pt x="1490" y="1308"/>
                  </a:lnTo>
                  <a:cubicBezTo>
                    <a:pt x="1516" y="1295"/>
                    <a:pt x="1530" y="1288"/>
                    <a:pt x="1532" y="1288"/>
                  </a:cubicBezTo>
                  <a:lnTo>
                    <a:pt x="1532" y="1288"/>
                  </a:lnTo>
                  <a:cubicBezTo>
                    <a:pt x="1536" y="1288"/>
                    <a:pt x="1513" y="1302"/>
                    <a:pt x="1460" y="1338"/>
                  </a:cubicBezTo>
                  <a:cubicBezTo>
                    <a:pt x="1399" y="1368"/>
                    <a:pt x="1399" y="1368"/>
                    <a:pt x="1430" y="1368"/>
                  </a:cubicBezTo>
                  <a:cubicBezTo>
                    <a:pt x="1445" y="1353"/>
                    <a:pt x="1460" y="1346"/>
                    <a:pt x="1468" y="1346"/>
                  </a:cubicBezTo>
                  <a:lnTo>
                    <a:pt x="1468" y="1346"/>
                  </a:lnTo>
                  <a:cubicBezTo>
                    <a:pt x="1475" y="1346"/>
                    <a:pt x="1475" y="1353"/>
                    <a:pt x="1460" y="1368"/>
                  </a:cubicBezTo>
                  <a:cubicBezTo>
                    <a:pt x="1430" y="1399"/>
                    <a:pt x="1430" y="1399"/>
                    <a:pt x="1430" y="1399"/>
                  </a:cubicBezTo>
                  <a:cubicBezTo>
                    <a:pt x="1453" y="1376"/>
                    <a:pt x="1476" y="1370"/>
                    <a:pt x="1485" y="1356"/>
                  </a:cubicBezTo>
                  <a:lnTo>
                    <a:pt x="1485" y="1356"/>
                  </a:lnTo>
                  <a:cubicBezTo>
                    <a:pt x="1494" y="1351"/>
                    <a:pt x="1505" y="1346"/>
                    <a:pt x="1521" y="1338"/>
                  </a:cubicBezTo>
                  <a:cubicBezTo>
                    <a:pt x="1521" y="1368"/>
                    <a:pt x="1551" y="1368"/>
                    <a:pt x="1521" y="1368"/>
                  </a:cubicBezTo>
                  <a:cubicBezTo>
                    <a:pt x="1490" y="1399"/>
                    <a:pt x="1490" y="1399"/>
                    <a:pt x="1490" y="1399"/>
                  </a:cubicBezTo>
                  <a:cubicBezTo>
                    <a:pt x="1490" y="1399"/>
                    <a:pt x="1582" y="1368"/>
                    <a:pt x="1642" y="1338"/>
                  </a:cubicBezTo>
                  <a:lnTo>
                    <a:pt x="1642" y="1338"/>
                  </a:lnTo>
                  <a:cubicBezTo>
                    <a:pt x="1612" y="1368"/>
                    <a:pt x="1612" y="1368"/>
                    <a:pt x="1612" y="1368"/>
                  </a:cubicBezTo>
                  <a:lnTo>
                    <a:pt x="1582" y="1368"/>
                  </a:lnTo>
                  <a:lnTo>
                    <a:pt x="1551" y="1399"/>
                  </a:lnTo>
                  <a:cubicBezTo>
                    <a:pt x="1521" y="1429"/>
                    <a:pt x="1490" y="1429"/>
                    <a:pt x="1521" y="1429"/>
                  </a:cubicBezTo>
                  <a:lnTo>
                    <a:pt x="1490" y="1429"/>
                  </a:lnTo>
                  <a:cubicBezTo>
                    <a:pt x="1506" y="1444"/>
                    <a:pt x="1513" y="1452"/>
                    <a:pt x="1521" y="1452"/>
                  </a:cubicBezTo>
                  <a:cubicBezTo>
                    <a:pt x="1528" y="1452"/>
                    <a:pt x="1536" y="1444"/>
                    <a:pt x="1551" y="1429"/>
                  </a:cubicBezTo>
                  <a:lnTo>
                    <a:pt x="1612" y="1429"/>
                  </a:lnTo>
                  <a:cubicBezTo>
                    <a:pt x="1612" y="1399"/>
                    <a:pt x="1673" y="1399"/>
                    <a:pt x="1673" y="1399"/>
                  </a:cubicBezTo>
                  <a:cubicBezTo>
                    <a:pt x="1703" y="1399"/>
                    <a:pt x="1703" y="1399"/>
                    <a:pt x="1642" y="1429"/>
                  </a:cubicBezTo>
                  <a:cubicBezTo>
                    <a:pt x="1615" y="1429"/>
                    <a:pt x="1612" y="1429"/>
                    <a:pt x="1612" y="1451"/>
                  </a:cubicBezTo>
                  <a:lnTo>
                    <a:pt x="1612" y="1451"/>
                  </a:lnTo>
                  <a:cubicBezTo>
                    <a:pt x="1629" y="1442"/>
                    <a:pt x="1642" y="1429"/>
                    <a:pt x="1642" y="1429"/>
                  </a:cubicBezTo>
                  <a:lnTo>
                    <a:pt x="1642" y="1429"/>
                  </a:lnTo>
                  <a:cubicBezTo>
                    <a:pt x="1642" y="1429"/>
                    <a:pt x="1629" y="1442"/>
                    <a:pt x="1620" y="1451"/>
                  </a:cubicBezTo>
                  <a:lnTo>
                    <a:pt x="1620" y="1451"/>
                  </a:lnTo>
                  <a:cubicBezTo>
                    <a:pt x="1618" y="1452"/>
                    <a:pt x="1615" y="1453"/>
                    <a:pt x="1612" y="1454"/>
                  </a:cubicBezTo>
                  <a:lnTo>
                    <a:pt x="1612" y="1454"/>
                  </a:lnTo>
                  <a:cubicBezTo>
                    <a:pt x="1612" y="1453"/>
                    <a:pt x="1612" y="1452"/>
                    <a:pt x="1612" y="1451"/>
                  </a:cubicBezTo>
                  <a:lnTo>
                    <a:pt x="1612" y="1451"/>
                  </a:lnTo>
                  <a:cubicBezTo>
                    <a:pt x="1603" y="1456"/>
                    <a:pt x="1592" y="1459"/>
                    <a:pt x="1582" y="1459"/>
                  </a:cubicBezTo>
                  <a:cubicBezTo>
                    <a:pt x="1590" y="1459"/>
                    <a:pt x="1601" y="1457"/>
                    <a:pt x="1612" y="1454"/>
                  </a:cubicBezTo>
                  <a:lnTo>
                    <a:pt x="1612" y="1454"/>
                  </a:lnTo>
                  <a:cubicBezTo>
                    <a:pt x="1612" y="1456"/>
                    <a:pt x="1612" y="1457"/>
                    <a:pt x="1612" y="1459"/>
                  </a:cubicBezTo>
                  <a:lnTo>
                    <a:pt x="1582" y="1459"/>
                  </a:lnTo>
                  <a:cubicBezTo>
                    <a:pt x="1521" y="1490"/>
                    <a:pt x="1521" y="1490"/>
                    <a:pt x="1582" y="1490"/>
                  </a:cubicBezTo>
                  <a:cubicBezTo>
                    <a:pt x="1593" y="1479"/>
                    <a:pt x="1604" y="1472"/>
                    <a:pt x="1612" y="1467"/>
                  </a:cubicBezTo>
                  <a:lnTo>
                    <a:pt x="1612" y="1467"/>
                  </a:lnTo>
                  <a:cubicBezTo>
                    <a:pt x="1612" y="1490"/>
                    <a:pt x="1609" y="1490"/>
                    <a:pt x="1582" y="1490"/>
                  </a:cubicBezTo>
                  <a:cubicBezTo>
                    <a:pt x="1551" y="1520"/>
                    <a:pt x="1612" y="1520"/>
                    <a:pt x="1612" y="1520"/>
                  </a:cubicBezTo>
                  <a:cubicBezTo>
                    <a:pt x="1551" y="1551"/>
                    <a:pt x="1551" y="1551"/>
                    <a:pt x="1612" y="1551"/>
                  </a:cubicBezTo>
                  <a:cubicBezTo>
                    <a:pt x="1627" y="1535"/>
                    <a:pt x="1642" y="1528"/>
                    <a:pt x="1646" y="1528"/>
                  </a:cubicBezTo>
                  <a:lnTo>
                    <a:pt x="1646" y="1528"/>
                  </a:lnTo>
                  <a:cubicBezTo>
                    <a:pt x="1650" y="1528"/>
                    <a:pt x="1642" y="1535"/>
                    <a:pt x="1612" y="1551"/>
                  </a:cubicBezTo>
                  <a:lnTo>
                    <a:pt x="1642" y="1551"/>
                  </a:lnTo>
                  <a:cubicBezTo>
                    <a:pt x="1658" y="1535"/>
                    <a:pt x="1680" y="1528"/>
                    <a:pt x="1703" y="1520"/>
                  </a:cubicBezTo>
                  <a:lnTo>
                    <a:pt x="1703" y="1520"/>
                  </a:lnTo>
                  <a:cubicBezTo>
                    <a:pt x="1673" y="1551"/>
                    <a:pt x="1642" y="1551"/>
                    <a:pt x="1642" y="1551"/>
                  </a:cubicBezTo>
                  <a:cubicBezTo>
                    <a:pt x="1612" y="1581"/>
                    <a:pt x="1612" y="1581"/>
                    <a:pt x="1612" y="1581"/>
                  </a:cubicBezTo>
                  <a:cubicBezTo>
                    <a:pt x="1612" y="1611"/>
                    <a:pt x="1612" y="1611"/>
                    <a:pt x="1582" y="1611"/>
                  </a:cubicBezTo>
                  <a:cubicBezTo>
                    <a:pt x="1582" y="1627"/>
                    <a:pt x="1589" y="1634"/>
                    <a:pt x="1601" y="1634"/>
                  </a:cubicBezTo>
                  <a:cubicBezTo>
                    <a:pt x="1612" y="1634"/>
                    <a:pt x="1627" y="1627"/>
                    <a:pt x="1642" y="1611"/>
                  </a:cubicBezTo>
                  <a:cubicBezTo>
                    <a:pt x="1663" y="1601"/>
                    <a:pt x="1676" y="1598"/>
                    <a:pt x="1684" y="1598"/>
                  </a:cubicBezTo>
                  <a:cubicBezTo>
                    <a:pt x="1690" y="1598"/>
                    <a:pt x="1692" y="1600"/>
                    <a:pt x="1693" y="1602"/>
                  </a:cubicBezTo>
                  <a:lnTo>
                    <a:pt x="1693" y="1602"/>
                  </a:lnTo>
                  <a:cubicBezTo>
                    <a:pt x="1701" y="1598"/>
                    <a:pt x="1714" y="1591"/>
                    <a:pt x="1734" y="1581"/>
                  </a:cubicBezTo>
                  <a:lnTo>
                    <a:pt x="1794" y="1581"/>
                  </a:lnTo>
                  <a:cubicBezTo>
                    <a:pt x="1794" y="1581"/>
                    <a:pt x="1764" y="1581"/>
                    <a:pt x="1703" y="1611"/>
                  </a:cubicBezTo>
                  <a:cubicBezTo>
                    <a:pt x="1692" y="1611"/>
                    <a:pt x="1685" y="1611"/>
                    <a:pt x="1683" y="1610"/>
                  </a:cubicBezTo>
                  <a:lnTo>
                    <a:pt x="1683" y="1610"/>
                  </a:lnTo>
                  <a:cubicBezTo>
                    <a:pt x="1681" y="1611"/>
                    <a:pt x="1677" y="1611"/>
                    <a:pt x="1673" y="1611"/>
                  </a:cubicBezTo>
                  <a:cubicBezTo>
                    <a:pt x="1612" y="1642"/>
                    <a:pt x="1582" y="1672"/>
                    <a:pt x="1642" y="1672"/>
                  </a:cubicBezTo>
                  <a:cubicBezTo>
                    <a:pt x="1612" y="1703"/>
                    <a:pt x="1612" y="1703"/>
                    <a:pt x="1642" y="1703"/>
                  </a:cubicBezTo>
                  <a:cubicBezTo>
                    <a:pt x="1612" y="1733"/>
                    <a:pt x="1612" y="1733"/>
                    <a:pt x="1642" y="1733"/>
                  </a:cubicBezTo>
                  <a:cubicBezTo>
                    <a:pt x="1658" y="1748"/>
                    <a:pt x="1665" y="1756"/>
                    <a:pt x="1673" y="1756"/>
                  </a:cubicBezTo>
                  <a:cubicBezTo>
                    <a:pt x="1680" y="1756"/>
                    <a:pt x="1688" y="1748"/>
                    <a:pt x="1703" y="1733"/>
                  </a:cubicBezTo>
                  <a:cubicBezTo>
                    <a:pt x="1734" y="1733"/>
                    <a:pt x="1703" y="1763"/>
                    <a:pt x="1673" y="1763"/>
                  </a:cubicBezTo>
                  <a:cubicBezTo>
                    <a:pt x="1658" y="1779"/>
                    <a:pt x="1665" y="1786"/>
                    <a:pt x="1684" y="1786"/>
                  </a:cubicBezTo>
                  <a:cubicBezTo>
                    <a:pt x="1703" y="1786"/>
                    <a:pt x="1734" y="1779"/>
                    <a:pt x="1764" y="1763"/>
                  </a:cubicBezTo>
                  <a:lnTo>
                    <a:pt x="1764" y="1763"/>
                  </a:lnTo>
                  <a:cubicBezTo>
                    <a:pt x="1764" y="1763"/>
                    <a:pt x="1764" y="1764"/>
                    <a:pt x="1734" y="1794"/>
                  </a:cubicBezTo>
                  <a:lnTo>
                    <a:pt x="1794" y="1794"/>
                  </a:lnTo>
                  <a:cubicBezTo>
                    <a:pt x="1794" y="1794"/>
                    <a:pt x="1807" y="1794"/>
                    <a:pt x="1825" y="1785"/>
                  </a:cubicBezTo>
                  <a:lnTo>
                    <a:pt x="1825" y="1785"/>
                  </a:lnTo>
                  <a:cubicBezTo>
                    <a:pt x="1815" y="1790"/>
                    <a:pt x="1805" y="1794"/>
                    <a:pt x="1794" y="1794"/>
                  </a:cubicBezTo>
                  <a:cubicBezTo>
                    <a:pt x="1734" y="1824"/>
                    <a:pt x="1703" y="1824"/>
                    <a:pt x="1703" y="1855"/>
                  </a:cubicBezTo>
                  <a:lnTo>
                    <a:pt x="1703" y="1885"/>
                  </a:lnTo>
                  <a:cubicBezTo>
                    <a:pt x="1673" y="1900"/>
                    <a:pt x="1658" y="1908"/>
                    <a:pt x="1661" y="1908"/>
                  </a:cubicBezTo>
                  <a:cubicBezTo>
                    <a:pt x="1665" y="1908"/>
                    <a:pt x="1688" y="1900"/>
                    <a:pt x="1734" y="1885"/>
                  </a:cubicBezTo>
                  <a:cubicBezTo>
                    <a:pt x="1794" y="1885"/>
                    <a:pt x="1825" y="1885"/>
                    <a:pt x="1825" y="1855"/>
                  </a:cubicBezTo>
                  <a:lnTo>
                    <a:pt x="1946" y="1855"/>
                  </a:lnTo>
                  <a:cubicBezTo>
                    <a:pt x="1946" y="1855"/>
                    <a:pt x="1916" y="1855"/>
                    <a:pt x="1886" y="1885"/>
                  </a:cubicBezTo>
                  <a:lnTo>
                    <a:pt x="1794" y="1885"/>
                  </a:lnTo>
                  <a:cubicBezTo>
                    <a:pt x="1703" y="1885"/>
                    <a:pt x="1673" y="1915"/>
                    <a:pt x="1764" y="1915"/>
                  </a:cubicBezTo>
                  <a:cubicBezTo>
                    <a:pt x="1703" y="1946"/>
                    <a:pt x="1703" y="1946"/>
                    <a:pt x="1734" y="1946"/>
                  </a:cubicBezTo>
                  <a:lnTo>
                    <a:pt x="1764" y="1946"/>
                  </a:lnTo>
                  <a:cubicBezTo>
                    <a:pt x="1744" y="1946"/>
                    <a:pt x="1737" y="1959"/>
                    <a:pt x="1744" y="1959"/>
                  </a:cubicBezTo>
                  <a:cubicBezTo>
                    <a:pt x="1747" y="1959"/>
                    <a:pt x="1754" y="1956"/>
                    <a:pt x="1764" y="1946"/>
                  </a:cubicBezTo>
                  <a:lnTo>
                    <a:pt x="1764" y="1946"/>
                  </a:lnTo>
                  <a:cubicBezTo>
                    <a:pt x="1733" y="1976"/>
                    <a:pt x="1703" y="1976"/>
                    <a:pt x="1734" y="1976"/>
                  </a:cubicBezTo>
                  <a:lnTo>
                    <a:pt x="1794" y="1976"/>
                  </a:lnTo>
                  <a:lnTo>
                    <a:pt x="1794" y="1976"/>
                  </a:lnTo>
                  <a:lnTo>
                    <a:pt x="1794" y="1976"/>
                  </a:lnTo>
                  <a:cubicBezTo>
                    <a:pt x="1794" y="1976"/>
                    <a:pt x="1764" y="1976"/>
                    <a:pt x="1734" y="2007"/>
                  </a:cubicBezTo>
                  <a:lnTo>
                    <a:pt x="1794" y="1976"/>
                  </a:lnTo>
                  <a:lnTo>
                    <a:pt x="1794" y="1976"/>
                  </a:lnTo>
                  <a:cubicBezTo>
                    <a:pt x="1794" y="2007"/>
                    <a:pt x="1794" y="2007"/>
                    <a:pt x="1764" y="2007"/>
                  </a:cubicBezTo>
                  <a:lnTo>
                    <a:pt x="1794" y="2007"/>
                  </a:lnTo>
                  <a:cubicBezTo>
                    <a:pt x="1791" y="2007"/>
                    <a:pt x="1787" y="2007"/>
                    <a:pt x="1783" y="2007"/>
                  </a:cubicBezTo>
                  <a:lnTo>
                    <a:pt x="1783" y="2007"/>
                  </a:lnTo>
                  <a:cubicBezTo>
                    <a:pt x="1778" y="2007"/>
                    <a:pt x="1771" y="2007"/>
                    <a:pt x="1764" y="2007"/>
                  </a:cubicBezTo>
                  <a:lnTo>
                    <a:pt x="1762" y="2008"/>
                  </a:lnTo>
                  <a:lnTo>
                    <a:pt x="1762" y="2008"/>
                  </a:lnTo>
                  <a:cubicBezTo>
                    <a:pt x="1769" y="2007"/>
                    <a:pt x="1776" y="2007"/>
                    <a:pt x="1783" y="2007"/>
                  </a:cubicBezTo>
                  <a:lnTo>
                    <a:pt x="1783" y="2007"/>
                  </a:lnTo>
                  <a:cubicBezTo>
                    <a:pt x="1824" y="2007"/>
                    <a:pt x="1821" y="2010"/>
                    <a:pt x="1794" y="2037"/>
                  </a:cubicBezTo>
                  <a:lnTo>
                    <a:pt x="1764" y="2037"/>
                  </a:lnTo>
                  <a:cubicBezTo>
                    <a:pt x="1794" y="2037"/>
                    <a:pt x="1794" y="2037"/>
                    <a:pt x="1764" y="2067"/>
                  </a:cubicBezTo>
                  <a:lnTo>
                    <a:pt x="1886" y="2067"/>
                  </a:lnTo>
                  <a:lnTo>
                    <a:pt x="1886" y="2037"/>
                  </a:lnTo>
                  <a:lnTo>
                    <a:pt x="1916" y="2037"/>
                  </a:lnTo>
                  <a:lnTo>
                    <a:pt x="1886" y="2067"/>
                  </a:lnTo>
                  <a:lnTo>
                    <a:pt x="1916" y="2067"/>
                  </a:lnTo>
                  <a:cubicBezTo>
                    <a:pt x="1916" y="2103"/>
                    <a:pt x="1937" y="2118"/>
                    <a:pt x="1948" y="2118"/>
                  </a:cubicBezTo>
                  <a:cubicBezTo>
                    <a:pt x="1956" y="2118"/>
                    <a:pt x="1959" y="2110"/>
                    <a:pt x="1946" y="2098"/>
                  </a:cubicBezTo>
                  <a:lnTo>
                    <a:pt x="2007" y="2098"/>
                  </a:lnTo>
                  <a:cubicBezTo>
                    <a:pt x="2007" y="2067"/>
                    <a:pt x="2007" y="2067"/>
                    <a:pt x="2068" y="2067"/>
                  </a:cubicBezTo>
                  <a:lnTo>
                    <a:pt x="2098" y="2067"/>
                  </a:lnTo>
                  <a:cubicBezTo>
                    <a:pt x="2007" y="2067"/>
                    <a:pt x="2007" y="2037"/>
                    <a:pt x="2098" y="2037"/>
                  </a:cubicBezTo>
                  <a:lnTo>
                    <a:pt x="2037" y="2037"/>
                  </a:lnTo>
                  <a:cubicBezTo>
                    <a:pt x="2098" y="2037"/>
                    <a:pt x="2098" y="2037"/>
                    <a:pt x="2098" y="2007"/>
                  </a:cubicBezTo>
                  <a:cubicBezTo>
                    <a:pt x="2098" y="2007"/>
                    <a:pt x="2098" y="2007"/>
                    <a:pt x="2129" y="1976"/>
                  </a:cubicBezTo>
                  <a:lnTo>
                    <a:pt x="2037" y="1976"/>
                  </a:lnTo>
                  <a:cubicBezTo>
                    <a:pt x="2039" y="1976"/>
                    <a:pt x="2041" y="1975"/>
                    <a:pt x="2042" y="1975"/>
                  </a:cubicBezTo>
                  <a:lnTo>
                    <a:pt x="2042" y="1975"/>
                  </a:lnTo>
                  <a:cubicBezTo>
                    <a:pt x="2041" y="1975"/>
                    <a:pt x="2040" y="1975"/>
                    <a:pt x="2039" y="1975"/>
                  </a:cubicBezTo>
                  <a:lnTo>
                    <a:pt x="2039" y="1975"/>
                  </a:lnTo>
                  <a:cubicBezTo>
                    <a:pt x="2053" y="1961"/>
                    <a:pt x="2060" y="1961"/>
                    <a:pt x="2064" y="1961"/>
                  </a:cubicBezTo>
                  <a:cubicBezTo>
                    <a:pt x="2068" y="1961"/>
                    <a:pt x="2068" y="1961"/>
                    <a:pt x="2068" y="1946"/>
                  </a:cubicBezTo>
                  <a:lnTo>
                    <a:pt x="1977" y="1946"/>
                  </a:lnTo>
                  <a:cubicBezTo>
                    <a:pt x="2017" y="1946"/>
                    <a:pt x="2031" y="1932"/>
                    <a:pt x="2017" y="1932"/>
                  </a:cubicBezTo>
                  <a:cubicBezTo>
                    <a:pt x="2010" y="1932"/>
                    <a:pt x="1997" y="1936"/>
                    <a:pt x="1977" y="1946"/>
                  </a:cubicBezTo>
                  <a:lnTo>
                    <a:pt x="2007" y="1915"/>
                  </a:lnTo>
                  <a:lnTo>
                    <a:pt x="2037" y="1915"/>
                  </a:lnTo>
                  <a:cubicBezTo>
                    <a:pt x="2037" y="1885"/>
                    <a:pt x="2037" y="1885"/>
                    <a:pt x="2068" y="1885"/>
                  </a:cubicBezTo>
                  <a:cubicBezTo>
                    <a:pt x="2098" y="1855"/>
                    <a:pt x="2037" y="1855"/>
                    <a:pt x="1977" y="1855"/>
                  </a:cubicBezTo>
                  <a:lnTo>
                    <a:pt x="2007" y="1855"/>
                  </a:lnTo>
                  <a:cubicBezTo>
                    <a:pt x="2007" y="1824"/>
                    <a:pt x="2007" y="1824"/>
                    <a:pt x="2037" y="1824"/>
                  </a:cubicBezTo>
                  <a:cubicBezTo>
                    <a:pt x="1977" y="1824"/>
                    <a:pt x="2007" y="1824"/>
                    <a:pt x="2068" y="1794"/>
                  </a:cubicBezTo>
                  <a:lnTo>
                    <a:pt x="2098" y="1794"/>
                  </a:lnTo>
                  <a:cubicBezTo>
                    <a:pt x="2068" y="1794"/>
                    <a:pt x="2068" y="1794"/>
                    <a:pt x="2068" y="1763"/>
                  </a:cubicBezTo>
                  <a:cubicBezTo>
                    <a:pt x="2068" y="1763"/>
                    <a:pt x="2068" y="1763"/>
                    <a:pt x="2007" y="1794"/>
                  </a:cubicBezTo>
                  <a:lnTo>
                    <a:pt x="1946" y="1794"/>
                  </a:lnTo>
                  <a:cubicBezTo>
                    <a:pt x="1946" y="1794"/>
                    <a:pt x="1946" y="1763"/>
                    <a:pt x="1977" y="1763"/>
                  </a:cubicBezTo>
                  <a:lnTo>
                    <a:pt x="2007" y="1763"/>
                  </a:lnTo>
                  <a:cubicBezTo>
                    <a:pt x="2007" y="1763"/>
                    <a:pt x="2007" y="1733"/>
                    <a:pt x="2037" y="1733"/>
                  </a:cubicBezTo>
                  <a:lnTo>
                    <a:pt x="2068" y="1733"/>
                  </a:lnTo>
                  <a:cubicBezTo>
                    <a:pt x="2068" y="1703"/>
                    <a:pt x="2037" y="1703"/>
                    <a:pt x="2098" y="1703"/>
                  </a:cubicBezTo>
                  <a:lnTo>
                    <a:pt x="2007" y="1703"/>
                  </a:lnTo>
                  <a:cubicBezTo>
                    <a:pt x="2007" y="1672"/>
                    <a:pt x="2007" y="1672"/>
                    <a:pt x="1977" y="1672"/>
                  </a:cubicBezTo>
                  <a:lnTo>
                    <a:pt x="2007" y="1672"/>
                  </a:lnTo>
                  <a:cubicBezTo>
                    <a:pt x="2068" y="1642"/>
                    <a:pt x="2068" y="1642"/>
                    <a:pt x="2007" y="1642"/>
                  </a:cubicBezTo>
                  <a:cubicBezTo>
                    <a:pt x="1997" y="1652"/>
                    <a:pt x="1990" y="1655"/>
                    <a:pt x="1987" y="1655"/>
                  </a:cubicBezTo>
                  <a:cubicBezTo>
                    <a:pt x="1980" y="1655"/>
                    <a:pt x="1987" y="1642"/>
                    <a:pt x="2007" y="1642"/>
                  </a:cubicBezTo>
                  <a:lnTo>
                    <a:pt x="1977" y="1642"/>
                  </a:lnTo>
                  <a:cubicBezTo>
                    <a:pt x="2007" y="1611"/>
                    <a:pt x="2007" y="1611"/>
                    <a:pt x="2007" y="1611"/>
                  </a:cubicBezTo>
                  <a:cubicBezTo>
                    <a:pt x="1977" y="1611"/>
                    <a:pt x="1946" y="1581"/>
                    <a:pt x="1977" y="1581"/>
                  </a:cubicBezTo>
                  <a:lnTo>
                    <a:pt x="1946" y="1581"/>
                  </a:lnTo>
                  <a:cubicBezTo>
                    <a:pt x="1977" y="1566"/>
                    <a:pt x="1984" y="1558"/>
                    <a:pt x="1977" y="1558"/>
                  </a:cubicBezTo>
                  <a:cubicBezTo>
                    <a:pt x="1969" y="1558"/>
                    <a:pt x="1946" y="1566"/>
                    <a:pt x="1916" y="1581"/>
                  </a:cubicBezTo>
                  <a:cubicBezTo>
                    <a:pt x="1898" y="1590"/>
                    <a:pt x="1886" y="1594"/>
                    <a:pt x="1879" y="1594"/>
                  </a:cubicBezTo>
                  <a:cubicBezTo>
                    <a:pt x="1863" y="1594"/>
                    <a:pt x="1882" y="1572"/>
                    <a:pt x="1946" y="1551"/>
                  </a:cubicBezTo>
                  <a:lnTo>
                    <a:pt x="1946" y="1551"/>
                  </a:lnTo>
                  <a:cubicBezTo>
                    <a:pt x="1896" y="1563"/>
                    <a:pt x="1861" y="1571"/>
                    <a:pt x="1846" y="1571"/>
                  </a:cubicBezTo>
                  <a:cubicBezTo>
                    <a:pt x="1826" y="1571"/>
                    <a:pt x="1845" y="1556"/>
                    <a:pt x="1916" y="1520"/>
                  </a:cubicBezTo>
                  <a:cubicBezTo>
                    <a:pt x="1929" y="1520"/>
                    <a:pt x="1940" y="1519"/>
                    <a:pt x="1950" y="1517"/>
                  </a:cubicBezTo>
                  <a:lnTo>
                    <a:pt x="1950" y="1517"/>
                  </a:lnTo>
                  <a:cubicBezTo>
                    <a:pt x="1949" y="1518"/>
                    <a:pt x="1947" y="1519"/>
                    <a:pt x="1946" y="1520"/>
                  </a:cubicBezTo>
                  <a:cubicBezTo>
                    <a:pt x="1948" y="1519"/>
                    <a:pt x="1950" y="1518"/>
                    <a:pt x="1952" y="1516"/>
                  </a:cubicBezTo>
                  <a:lnTo>
                    <a:pt x="1952" y="1516"/>
                  </a:lnTo>
                  <a:cubicBezTo>
                    <a:pt x="1989" y="1508"/>
                    <a:pt x="2007" y="1490"/>
                    <a:pt x="2007" y="1490"/>
                  </a:cubicBezTo>
                  <a:lnTo>
                    <a:pt x="2007" y="1490"/>
                  </a:lnTo>
                  <a:cubicBezTo>
                    <a:pt x="2007" y="1490"/>
                    <a:pt x="1997" y="1490"/>
                    <a:pt x="1983" y="1495"/>
                  </a:cubicBezTo>
                  <a:lnTo>
                    <a:pt x="1983" y="1495"/>
                  </a:lnTo>
                  <a:cubicBezTo>
                    <a:pt x="2036" y="1459"/>
                    <a:pt x="2028" y="1459"/>
                    <a:pt x="1977" y="1459"/>
                  </a:cubicBezTo>
                  <a:cubicBezTo>
                    <a:pt x="1946" y="1470"/>
                    <a:pt x="1926" y="1473"/>
                    <a:pt x="1915" y="1473"/>
                  </a:cubicBezTo>
                  <a:cubicBezTo>
                    <a:pt x="1892" y="1473"/>
                    <a:pt x="1906" y="1459"/>
                    <a:pt x="1946" y="1459"/>
                  </a:cubicBezTo>
                  <a:cubicBezTo>
                    <a:pt x="2037" y="1429"/>
                    <a:pt x="2037" y="1429"/>
                    <a:pt x="1977" y="1429"/>
                  </a:cubicBezTo>
                  <a:lnTo>
                    <a:pt x="1916" y="1429"/>
                  </a:lnTo>
                  <a:cubicBezTo>
                    <a:pt x="1977" y="1429"/>
                    <a:pt x="2007" y="1399"/>
                    <a:pt x="1946" y="1399"/>
                  </a:cubicBezTo>
                  <a:cubicBezTo>
                    <a:pt x="1957" y="1388"/>
                    <a:pt x="1969" y="1376"/>
                    <a:pt x="1977" y="1368"/>
                  </a:cubicBezTo>
                  <a:cubicBezTo>
                    <a:pt x="1946" y="1368"/>
                    <a:pt x="1886" y="1399"/>
                    <a:pt x="1855" y="1399"/>
                  </a:cubicBezTo>
                  <a:cubicBezTo>
                    <a:pt x="1825" y="1399"/>
                    <a:pt x="1855" y="1399"/>
                    <a:pt x="1886" y="1368"/>
                  </a:cubicBezTo>
                  <a:cubicBezTo>
                    <a:pt x="1916" y="1368"/>
                    <a:pt x="1916" y="1368"/>
                    <a:pt x="1946" y="1338"/>
                  </a:cubicBezTo>
                  <a:lnTo>
                    <a:pt x="1916" y="1338"/>
                  </a:lnTo>
                  <a:cubicBezTo>
                    <a:pt x="1907" y="1347"/>
                    <a:pt x="1901" y="1351"/>
                    <a:pt x="1897" y="1351"/>
                  </a:cubicBezTo>
                  <a:cubicBezTo>
                    <a:pt x="1888" y="1351"/>
                    <a:pt x="1894" y="1329"/>
                    <a:pt x="1916" y="1308"/>
                  </a:cubicBezTo>
                  <a:lnTo>
                    <a:pt x="1886" y="1308"/>
                  </a:lnTo>
                  <a:cubicBezTo>
                    <a:pt x="1886" y="1308"/>
                    <a:pt x="1886" y="1308"/>
                    <a:pt x="1855" y="1338"/>
                  </a:cubicBezTo>
                  <a:cubicBezTo>
                    <a:pt x="1855" y="1308"/>
                    <a:pt x="1825" y="1308"/>
                    <a:pt x="1855" y="1308"/>
                  </a:cubicBezTo>
                  <a:cubicBezTo>
                    <a:pt x="1825" y="1308"/>
                    <a:pt x="1825" y="1308"/>
                    <a:pt x="1855" y="1277"/>
                  </a:cubicBezTo>
                  <a:lnTo>
                    <a:pt x="1855" y="1277"/>
                  </a:lnTo>
                  <a:cubicBezTo>
                    <a:pt x="1825" y="1292"/>
                    <a:pt x="1802" y="1300"/>
                    <a:pt x="1794" y="1300"/>
                  </a:cubicBezTo>
                  <a:cubicBezTo>
                    <a:pt x="1787" y="1300"/>
                    <a:pt x="1794" y="1292"/>
                    <a:pt x="1825" y="1277"/>
                  </a:cubicBezTo>
                  <a:lnTo>
                    <a:pt x="1794" y="1277"/>
                  </a:lnTo>
                  <a:cubicBezTo>
                    <a:pt x="1816" y="1256"/>
                    <a:pt x="1822" y="1234"/>
                    <a:pt x="1802" y="1234"/>
                  </a:cubicBezTo>
                  <a:cubicBezTo>
                    <a:pt x="1794" y="1234"/>
                    <a:pt x="1782" y="1238"/>
                    <a:pt x="1764" y="1247"/>
                  </a:cubicBezTo>
                  <a:cubicBezTo>
                    <a:pt x="1790" y="1221"/>
                    <a:pt x="1794" y="1217"/>
                    <a:pt x="1775" y="1216"/>
                  </a:cubicBezTo>
                  <a:lnTo>
                    <a:pt x="1775" y="1216"/>
                  </a:lnTo>
                  <a:cubicBezTo>
                    <a:pt x="1787" y="1209"/>
                    <a:pt x="1794" y="1201"/>
                    <a:pt x="1794" y="1186"/>
                  </a:cubicBezTo>
                  <a:cubicBezTo>
                    <a:pt x="1775" y="1186"/>
                    <a:pt x="1756" y="1198"/>
                    <a:pt x="1744" y="1207"/>
                  </a:cubicBezTo>
                  <a:lnTo>
                    <a:pt x="1744" y="1207"/>
                  </a:lnTo>
                  <a:cubicBezTo>
                    <a:pt x="1746" y="1204"/>
                    <a:pt x="1753" y="1197"/>
                    <a:pt x="1764" y="1186"/>
                  </a:cubicBezTo>
                  <a:cubicBezTo>
                    <a:pt x="1764" y="1186"/>
                    <a:pt x="1764" y="1156"/>
                    <a:pt x="1764" y="1156"/>
                  </a:cubicBezTo>
                  <a:lnTo>
                    <a:pt x="1734" y="1156"/>
                  </a:lnTo>
                  <a:cubicBezTo>
                    <a:pt x="1734" y="1156"/>
                    <a:pt x="1764" y="1125"/>
                    <a:pt x="1764" y="1125"/>
                  </a:cubicBezTo>
                  <a:cubicBezTo>
                    <a:pt x="1789" y="1113"/>
                    <a:pt x="1793" y="1105"/>
                    <a:pt x="1783" y="1105"/>
                  </a:cubicBezTo>
                  <a:lnTo>
                    <a:pt x="1783" y="1105"/>
                  </a:lnTo>
                  <a:cubicBezTo>
                    <a:pt x="1769" y="1105"/>
                    <a:pt x="1726" y="1120"/>
                    <a:pt x="1673" y="1156"/>
                  </a:cubicBezTo>
                  <a:cubicBezTo>
                    <a:pt x="1726" y="1120"/>
                    <a:pt x="1748" y="1105"/>
                    <a:pt x="1745" y="1105"/>
                  </a:cubicBezTo>
                  <a:lnTo>
                    <a:pt x="1745" y="1105"/>
                  </a:lnTo>
                  <a:cubicBezTo>
                    <a:pt x="1743" y="1105"/>
                    <a:pt x="1728" y="1113"/>
                    <a:pt x="1703" y="1125"/>
                  </a:cubicBezTo>
                  <a:cubicBezTo>
                    <a:pt x="1673" y="1125"/>
                    <a:pt x="1673" y="1125"/>
                    <a:pt x="1703" y="1095"/>
                  </a:cubicBezTo>
                  <a:cubicBezTo>
                    <a:pt x="1734" y="1095"/>
                    <a:pt x="1734" y="1095"/>
                    <a:pt x="1734" y="1064"/>
                  </a:cubicBezTo>
                  <a:lnTo>
                    <a:pt x="1676" y="1064"/>
                  </a:lnTo>
                  <a:cubicBezTo>
                    <a:pt x="1666" y="1072"/>
                    <a:pt x="1655" y="1082"/>
                    <a:pt x="1642" y="1095"/>
                  </a:cubicBezTo>
                  <a:cubicBezTo>
                    <a:pt x="1642" y="1095"/>
                    <a:pt x="1642" y="1064"/>
                    <a:pt x="1642" y="1064"/>
                  </a:cubicBezTo>
                  <a:lnTo>
                    <a:pt x="1673" y="1064"/>
                  </a:lnTo>
                  <a:cubicBezTo>
                    <a:pt x="1703" y="1034"/>
                    <a:pt x="1703" y="1034"/>
                    <a:pt x="1673" y="1004"/>
                  </a:cubicBezTo>
                  <a:cubicBezTo>
                    <a:pt x="1673" y="988"/>
                    <a:pt x="1673" y="981"/>
                    <a:pt x="1665" y="981"/>
                  </a:cubicBezTo>
                  <a:cubicBezTo>
                    <a:pt x="1658" y="981"/>
                    <a:pt x="1642" y="988"/>
                    <a:pt x="1612" y="1004"/>
                  </a:cubicBezTo>
                  <a:lnTo>
                    <a:pt x="1582" y="1034"/>
                  </a:lnTo>
                  <a:lnTo>
                    <a:pt x="1582" y="1004"/>
                  </a:lnTo>
                  <a:cubicBezTo>
                    <a:pt x="1612" y="1004"/>
                    <a:pt x="1642" y="974"/>
                    <a:pt x="1642" y="973"/>
                  </a:cubicBezTo>
                  <a:lnTo>
                    <a:pt x="1642" y="973"/>
                  </a:lnTo>
                  <a:lnTo>
                    <a:pt x="1612" y="1004"/>
                  </a:lnTo>
                  <a:cubicBezTo>
                    <a:pt x="1642" y="973"/>
                    <a:pt x="1673" y="973"/>
                    <a:pt x="1642" y="973"/>
                  </a:cubicBezTo>
                  <a:cubicBezTo>
                    <a:pt x="1642" y="973"/>
                    <a:pt x="1642" y="973"/>
                    <a:pt x="1673" y="943"/>
                  </a:cubicBezTo>
                  <a:cubicBezTo>
                    <a:pt x="1688" y="928"/>
                    <a:pt x="1688" y="920"/>
                    <a:pt x="1680" y="920"/>
                  </a:cubicBezTo>
                  <a:cubicBezTo>
                    <a:pt x="1673" y="920"/>
                    <a:pt x="1658" y="928"/>
                    <a:pt x="1642" y="943"/>
                  </a:cubicBezTo>
                  <a:cubicBezTo>
                    <a:pt x="1653" y="932"/>
                    <a:pt x="1665" y="921"/>
                    <a:pt x="1673" y="912"/>
                  </a:cubicBezTo>
                  <a:cubicBezTo>
                    <a:pt x="1658" y="912"/>
                    <a:pt x="1642" y="920"/>
                    <a:pt x="1635" y="920"/>
                  </a:cubicBezTo>
                  <a:cubicBezTo>
                    <a:pt x="1627" y="920"/>
                    <a:pt x="1627" y="912"/>
                    <a:pt x="1642" y="882"/>
                  </a:cubicBezTo>
                  <a:lnTo>
                    <a:pt x="1642" y="882"/>
                  </a:lnTo>
                  <a:cubicBezTo>
                    <a:pt x="1632" y="892"/>
                    <a:pt x="1625" y="895"/>
                    <a:pt x="1621" y="895"/>
                  </a:cubicBezTo>
                  <a:cubicBezTo>
                    <a:pt x="1612" y="895"/>
                    <a:pt x="1612" y="882"/>
                    <a:pt x="1612" y="882"/>
                  </a:cubicBezTo>
                  <a:cubicBezTo>
                    <a:pt x="1612" y="882"/>
                    <a:pt x="1612" y="882"/>
                    <a:pt x="1642" y="852"/>
                  </a:cubicBezTo>
                  <a:lnTo>
                    <a:pt x="1642" y="852"/>
                  </a:lnTo>
                  <a:cubicBezTo>
                    <a:pt x="1642" y="852"/>
                    <a:pt x="1582" y="882"/>
                    <a:pt x="1582" y="882"/>
                  </a:cubicBezTo>
                  <a:cubicBezTo>
                    <a:pt x="1551" y="912"/>
                    <a:pt x="1521" y="912"/>
                    <a:pt x="1521" y="912"/>
                  </a:cubicBezTo>
                  <a:lnTo>
                    <a:pt x="1551" y="882"/>
                  </a:lnTo>
                  <a:cubicBezTo>
                    <a:pt x="1562" y="882"/>
                    <a:pt x="1572" y="878"/>
                    <a:pt x="1582" y="874"/>
                  </a:cubicBezTo>
                  <a:lnTo>
                    <a:pt x="1582" y="874"/>
                  </a:lnTo>
                  <a:cubicBezTo>
                    <a:pt x="1582" y="876"/>
                    <a:pt x="1582" y="879"/>
                    <a:pt x="1582" y="882"/>
                  </a:cubicBezTo>
                  <a:cubicBezTo>
                    <a:pt x="1582" y="879"/>
                    <a:pt x="1582" y="876"/>
                    <a:pt x="1582" y="874"/>
                  </a:cubicBezTo>
                  <a:lnTo>
                    <a:pt x="1582" y="874"/>
                  </a:lnTo>
                  <a:cubicBezTo>
                    <a:pt x="1582" y="874"/>
                    <a:pt x="1582" y="874"/>
                    <a:pt x="1582" y="874"/>
                  </a:cubicBezTo>
                  <a:lnTo>
                    <a:pt x="1582" y="874"/>
                  </a:lnTo>
                  <a:cubicBezTo>
                    <a:pt x="1582" y="851"/>
                    <a:pt x="1582" y="848"/>
                    <a:pt x="1582" y="821"/>
                  </a:cubicBezTo>
                  <a:cubicBezTo>
                    <a:pt x="1582" y="821"/>
                    <a:pt x="1582" y="821"/>
                    <a:pt x="1551" y="852"/>
                  </a:cubicBezTo>
                  <a:cubicBezTo>
                    <a:pt x="1587" y="816"/>
                    <a:pt x="1591" y="801"/>
                    <a:pt x="1576" y="801"/>
                  </a:cubicBezTo>
                  <a:cubicBezTo>
                    <a:pt x="1566" y="801"/>
                    <a:pt x="1546" y="809"/>
                    <a:pt x="1521" y="821"/>
                  </a:cubicBezTo>
                  <a:cubicBezTo>
                    <a:pt x="1551" y="791"/>
                    <a:pt x="1551" y="791"/>
                    <a:pt x="1521" y="791"/>
                  </a:cubicBezTo>
                  <a:cubicBezTo>
                    <a:pt x="1529" y="783"/>
                    <a:pt x="1540" y="772"/>
                    <a:pt x="1551" y="760"/>
                  </a:cubicBezTo>
                  <a:cubicBezTo>
                    <a:pt x="1582" y="730"/>
                    <a:pt x="1582" y="730"/>
                    <a:pt x="1551" y="730"/>
                  </a:cubicBezTo>
                  <a:cubicBezTo>
                    <a:pt x="1521" y="760"/>
                    <a:pt x="1521" y="760"/>
                    <a:pt x="1521" y="760"/>
                  </a:cubicBezTo>
                  <a:cubicBezTo>
                    <a:pt x="1490" y="760"/>
                    <a:pt x="1490" y="760"/>
                    <a:pt x="1490" y="791"/>
                  </a:cubicBezTo>
                  <a:cubicBezTo>
                    <a:pt x="1479" y="802"/>
                    <a:pt x="1468" y="809"/>
                    <a:pt x="1458" y="813"/>
                  </a:cubicBezTo>
                  <a:lnTo>
                    <a:pt x="1458" y="813"/>
                  </a:lnTo>
                  <a:cubicBezTo>
                    <a:pt x="1460" y="809"/>
                    <a:pt x="1460" y="802"/>
                    <a:pt x="1460" y="791"/>
                  </a:cubicBezTo>
                  <a:cubicBezTo>
                    <a:pt x="1490" y="760"/>
                    <a:pt x="1490" y="760"/>
                    <a:pt x="1490" y="760"/>
                  </a:cubicBezTo>
                  <a:lnTo>
                    <a:pt x="1490" y="730"/>
                  </a:lnTo>
                  <a:cubicBezTo>
                    <a:pt x="1490" y="715"/>
                    <a:pt x="1490" y="707"/>
                    <a:pt x="1487" y="707"/>
                  </a:cubicBezTo>
                  <a:cubicBezTo>
                    <a:pt x="1483" y="707"/>
                    <a:pt x="1475" y="715"/>
                    <a:pt x="1460" y="730"/>
                  </a:cubicBezTo>
                  <a:cubicBezTo>
                    <a:pt x="1460" y="730"/>
                    <a:pt x="1460" y="730"/>
                    <a:pt x="1430" y="760"/>
                  </a:cubicBezTo>
                  <a:cubicBezTo>
                    <a:pt x="1473" y="716"/>
                    <a:pt x="1470" y="688"/>
                    <a:pt x="1441" y="688"/>
                  </a:cubicBezTo>
                  <a:lnTo>
                    <a:pt x="1441" y="688"/>
                  </a:lnTo>
                  <a:cubicBezTo>
                    <a:pt x="1460" y="669"/>
                    <a:pt x="1460" y="669"/>
                    <a:pt x="1460" y="669"/>
                  </a:cubicBezTo>
                  <a:cubicBezTo>
                    <a:pt x="1460" y="659"/>
                    <a:pt x="1457" y="656"/>
                    <a:pt x="1451" y="656"/>
                  </a:cubicBezTo>
                  <a:cubicBezTo>
                    <a:pt x="1440" y="656"/>
                    <a:pt x="1419" y="669"/>
                    <a:pt x="1399" y="669"/>
                  </a:cubicBezTo>
                  <a:cubicBezTo>
                    <a:pt x="1399" y="654"/>
                    <a:pt x="1399" y="646"/>
                    <a:pt x="1395" y="646"/>
                  </a:cubicBezTo>
                  <a:cubicBezTo>
                    <a:pt x="1392" y="646"/>
                    <a:pt x="1384" y="654"/>
                    <a:pt x="1369" y="669"/>
                  </a:cubicBezTo>
                  <a:lnTo>
                    <a:pt x="1369" y="669"/>
                  </a:lnTo>
                  <a:cubicBezTo>
                    <a:pt x="1369" y="669"/>
                    <a:pt x="1369" y="669"/>
                    <a:pt x="1399" y="639"/>
                  </a:cubicBezTo>
                  <a:cubicBezTo>
                    <a:pt x="1399" y="608"/>
                    <a:pt x="1399" y="608"/>
                    <a:pt x="1399" y="608"/>
                  </a:cubicBezTo>
                  <a:cubicBezTo>
                    <a:pt x="1399" y="608"/>
                    <a:pt x="1369" y="639"/>
                    <a:pt x="1369" y="669"/>
                  </a:cubicBezTo>
                  <a:cubicBezTo>
                    <a:pt x="1338" y="669"/>
                    <a:pt x="1338" y="669"/>
                    <a:pt x="1338" y="639"/>
                  </a:cubicBezTo>
                  <a:cubicBezTo>
                    <a:pt x="1338" y="639"/>
                    <a:pt x="1338" y="639"/>
                    <a:pt x="1338" y="608"/>
                  </a:cubicBezTo>
                  <a:cubicBezTo>
                    <a:pt x="1360" y="587"/>
                    <a:pt x="1366" y="565"/>
                    <a:pt x="1357" y="565"/>
                  </a:cubicBezTo>
                  <a:cubicBezTo>
                    <a:pt x="1354" y="565"/>
                    <a:pt x="1347" y="569"/>
                    <a:pt x="1338" y="578"/>
                  </a:cubicBezTo>
                  <a:cubicBezTo>
                    <a:pt x="1338" y="578"/>
                    <a:pt x="1338" y="578"/>
                    <a:pt x="1338" y="548"/>
                  </a:cubicBezTo>
                  <a:lnTo>
                    <a:pt x="1308" y="548"/>
                  </a:lnTo>
                  <a:cubicBezTo>
                    <a:pt x="1278" y="578"/>
                    <a:pt x="1308" y="578"/>
                    <a:pt x="1278" y="578"/>
                  </a:cubicBezTo>
                  <a:cubicBezTo>
                    <a:pt x="1308" y="548"/>
                    <a:pt x="1278" y="548"/>
                    <a:pt x="1278" y="548"/>
                  </a:cubicBezTo>
                  <a:lnTo>
                    <a:pt x="1247" y="548"/>
                  </a:lnTo>
                  <a:cubicBezTo>
                    <a:pt x="1232" y="532"/>
                    <a:pt x="1224" y="525"/>
                    <a:pt x="1217" y="525"/>
                  </a:cubicBezTo>
                  <a:cubicBezTo>
                    <a:pt x="1209" y="525"/>
                    <a:pt x="1202" y="532"/>
                    <a:pt x="1186" y="548"/>
                  </a:cubicBezTo>
                  <a:cubicBezTo>
                    <a:pt x="1217" y="517"/>
                    <a:pt x="1217" y="517"/>
                    <a:pt x="1186" y="517"/>
                  </a:cubicBezTo>
                  <a:cubicBezTo>
                    <a:pt x="1186" y="517"/>
                    <a:pt x="1186" y="517"/>
                    <a:pt x="1217" y="487"/>
                  </a:cubicBezTo>
                  <a:lnTo>
                    <a:pt x="1186" y="487"/>
                  </a:lnTo>
                  <a:cubicBezTo>
                    <a:pt x="1207" y="487"/>
                    <a:pt x="1213" y="473"/>
                    <a:pt x="1207" y="473"/>
                  </a:cubicBezTo>
                  <a:cubicBezTo>
                    <a:pt x="1203" y="473"/>
                    <a:pt x="1197" y="477"/>
                    <a:pt x="1186" y="487"/>
                  </a:cubicBezTo>
                  <a:cubicBezTo>
                    <a:pt x="1186" y="465"/>
                    <a:pt x="1202" y="444"/>
                    <a:pt x="1200" y="444"/>
                  </a:cubicBezTo>
                  <a:lnTo>
                    <a:pt x="1200" y="444"/>
                  </a:lnTo>
                  <a:cubicBezTo>
                    <a:pt x="1199" y="444"/>
                    <a:pt x="1195" y="448"/>
                    <a:pt x="1186" y="456"/>
                  </a:cubicBezTo>
                  <a:cubicBezTo>
                    <a:pt x="1156" y="487"/>
                    <a:pt x="1156" y="487"/>
                    <a:pt x="1156" y="517"/>
                  </a:cubicBezTo>
                  <a:cubicBezTo>
                    <a:pt x="1126" y="517"/>
                    <a:pt x="1126" y="517"/>
                    <a:pt x="1156" y="487"/>
                  </a:cubicBezTo>
                  <a:cubicBezTo>
                    <a:pt x="1156" y="472"/>
                    <a:pt x="1148" y="464"/>
                    <a:pt x="1141" y="464"/>
                  </a:cubicBezTo>
                  <a:cubicBezTo>
                    <a:pt x="1133" y="464"/>
                    <a:pt x="1126" y="472"/>
                    <a:pt x="1126" y="487"/>
                  </a:cubicBezTo>
                  <a:cubicBezTo>
                    <a:pt x="1126" y="456"/>
                    <a:pt x="1126" y="456"/>
                    <a:pt x="1126" y="456"/>
                  </a:cubicBezTo>
                  <a:cubicBezTo>
                    <a:pt x="1117" y="465"/>
                    <a:pt x="1113" y="469"/>
                    <a:pt x="1112" y="469"/>
                  </a:cubicBezTo>
                  <a:cubicBezTo>
                    <a:pt x="1110" y="469"/>
                    <a:pt x="1126" y="448"/>
                    <a:pt x="1126" y="426"/>
                  </a:cubicBezTo>
                  <a:cubicBezTo>
                    <a:pt x="1153" y="399"/>
                    <a:pt x="1156" y="396"/>
                    <a:pt x="1156" y="396"/>
                  </a:cubicBezTo>
                  <a:lnTo>
                    <a:pt x="1156" y="396"/>
                  </a:lnTo>
                  <a:cubicBezTo>
                    <a:pt x="1146" y="406"/>
                    <a:pt x="1139" y="409"/>
                    <a:pt x="1134" y="409"/>
                  </a:cubicBezTo>
                  <a:cubicBezTo>
                    <a:pt x="1122" y="409"/>
                    <a:pt x="1115" y="396"/>
                    <a:pt x="1095" y="396"/>
                  </a:cubicBezTo>
                  <a:cubicBezTo>
                    <a:pt x="1095" y="396"/>
                    <a:pt x="1065" y="426"/>
                    <a:pt x="1034" y="487"/>
                  </a:cubicBezTo>
                  <a:lnTo>
                    <a:pt x="1004" y="517"/>
                  </a:lnTo>
                  <a:lnTo>
                    <a:pt x="1034" y="456"/>
                  </a:lnTo>
                  <a:cubicBezTo>
                    <a:pt x="1034" y="426"/>
                    <a:pt x="1065" y="396"/>
                    <a:pt x="1065" y="396"/>
                  </a:cubicBezTo>
                  <a:cubicBezTo>
                    <a:pt x="1065" y="387"/>
                    <a:pt x="1065" y="383"/>
                    <a:pt x="1064" y="383"/>
                  </a:cubicBezTo>
                  <a:cubicBezTo>
                    <a:pt x="1062" y="383"/>
                    <a:pt x="1056" y="405"/>
                    <a:pt x="1034" y="426"/>
                  </a:cubicBezTo>
                  <a:cubicBezTo>
                    <a:pt x="1004" y="426"/>
                    <a:pt x="1004" y="426"/>
                    <a:pt x="1034" y="396"/>
                  </a:cubicBezTo>
                  <a:lnTo>
                    <a:pt x="1034" y="396"/>
                  </a:lnTo>
                  <a:cubicBezTo>
                    <a:pt x="1032" y="398"/>
                    <a:pt x="1026" y="404"/>
                    <a:pt x="1004" y="426"/>
                  </a:cubicBezTo>
                  <a:cubicBezTo>
                    <a:pt x="1004" y="426"/>
                    <a:pt x="1004" y="426"/>
                    <a:pt x="1004" y="396"/>
                  </a:cubicBezTo>
                  <a:cubicBezTo>
                    <a:pt x="1022" y="360"/>
                    <a:pt x="1029" y="345"/>
                    <a:pt x="1026" y="345"/>
                  </a:cubicBezTo>
                  <a:lnTo>
                    <a:pt x="1026" y="345"/>
                  </a:lnTo>
                  <a:cubicBezTo>
                    <a:pt x="1024" y="345"/>
                    <a:pt x="1017" y="353"/>
                    <a:pt x="1004" y="365"/>
                  </a:cubicBezTo>
                  <a:cubicBezTo>
                    <a:pt x="1004" y="396"/>
                    <a:pt x="974" y="396"/>
                    <a:pt x="974" y="396"/>
                  </a:cubicBezTo>
                  <a:lnTo>
                    <a:pt x="974" y="365"/>
                  </a:lnTo>
                  <a:cubicBezTo>
                    <a:pt x="974" y="365"/>
                    <a:pt x="974" y="352"/>
                    <a:pt x="965" y="352"/>
                  </a:cubicBezTo>
                  <a:cubicBezTo>
                    <a:pt x="960" y="352"/>
                    <a:pt x="953" y="355"/>
                    <a:pt x="943" y="365"/>
                  </a:cubicBezTo>
                  <a:cubicBezTo>
                    <a:pt x="965" y="344"/>
                    <a:pt x="971" y="322"/>
                    <a:pt x="962" y="322"/>
                  </a:cubicBezTo>
                  <a:cubicBezTo>
                    <a:pt x="958" y="322"/>
                    <a:pt x="952" y="326"/>
                    <a:pt x="943" y="335"/>
                  </a:cubicBezTo>
                  <a:lnTo>
                    <a:pt x="882" y="335"/>
                  </a:lnTo>
                  <a:cubicBezTo>
                    <a:pt x="882" y="335"/>
                    <a:pt x="882" y="335"/>
                    <a:pt x="882" y="327"/>
                  </a:cubicBezTo>
                  <a:lnTo>
                    <a:pt x="882" y="327"/>
                  </a:lnTo>
                  <a:cubicBezTo>
                    <a:pt x="875" y="335"/>
                    <a:pt x="867" y="335"/>
                    <a:pt x="852" y="335"/>
                  </a:cubicBezTo>
                  <a:cubicBezTo>
                    <a:pt x="852" y="320"/>
                    <a:pt x="852" y="310"/>
                    <a:pt x="852" y="305"/>
                  </a:cubicBezTo>
                  <a:lnTo>
                    <a:pt x="852" y="305"/>
                  </a:lnTo>
                  <a:cubicBezTo>
                    <a:pt x="852" y="305"/>
                    <a:pt x="852" y="305"/>
                    <a:pt x="852" y="304"/>
                  </a:cubicBezTo>
                  <a:cubicBezTo>
                    <a:pt x="852" y="294"/>
                    <a:pt x="852" y="283"/>
                    <a:pt x="852" y="274"/>
                  </a:cubicBezTo>
                  <a:cubicBezTo>
                    <a:pt x="822" y="304"/>
                    <a:pt x="822" y="304"/>
                    <a:pt x="822" y="304"/>
                  </a:cubicBezTo>
                  <a:cubicBezTo>
                    <a:pt x="822" y="304"/>
                    <a:pt x="822" y="304"/>
                    <a:pt x="791" y="335"/>
                  </a:cubicBezTo>
                  <a:cubicBezTo>
                    <a:pt x="791" y="317"/>
                    <a:pt x="791" y="304"/>
                    <a:pt x="791" y="304"/>
                  </a:cubicBezTo>
                  <a:cubicBezTo>
                    <a:pt x="791" y="304"/>
                    <a:pt x="791" y="304"/>
                    <a:pt x="791" y="274"/>
                  </a:cubicBezTo>
                  <a:cubicBezTo>
                    <a:pt x="799" y="267"/>
                    <a:pt x="804" y="260"/>
                    <a:pt x="808" y="253"/>
                  </a:cubicBezTo>
                  <a:lnTo>
                    <a:pt x="808" y="253"/>
                  </a:lnTo>
                  <a:cubicBezTo>
                    <a:pt x="801" y="256"/>
                    <a:pt x="792" y="257"/>
                    <a:pt x="783" y="257"/>
                  </a:cubicBezTo>
                  <a:cubicBezTo>
                    <a:pt x="754" y="257"/>
                    <a:pt x="720" y="244"/>
                    <a:pt x="700" y="244"/>
                  </a:cubicBezTo>
                  <a:cubicBezTo>
                    <a:pt x="690" y="254"/>
                    <a:pt x="683" y="257"/>
                    <a:pt x="678" y="257"/>
                  </a:cubicBezTo>
                  <a:cubicBezTo>
                    <a:pt x="666" y="257"/>
                    <a:pt x="660" y="244"/>
                    <a:pt x="639" y="244"/>
                  </a:cubicBezTo>
                  <a:cubicBezTo>
                    <a:pt x="609" y="244"/>
                    <a:pt x="609" y="244"/>
                    <a:pt x="579" y="274"/>
                  </a:cubicBezTo>
                  <a:cubicBezTo>
                    <a:pt x="579" y="274"/>
                    <a:pt x="579" y="274"/>
                    <a:pt x="579" y="244"/>
                  </a:cubicBezTo>
                  <a:cubicBezTo>
                    <a:pt x="579" y="244"/>
                    <a:pt x="548" y="274"/>
                    <a:pt x="548" y="274"/>
                  </a:cubicBezTo>
                  <a:cubicBezTo>
                    <a:pt x="548" y="244"/>
                    <a:pt x="579" y="213"/>
                    <a:pt x="579" y="213"/>
                  </a:cubicBezTo>
                  <a:cubicBezTo>
                    <a:pt x="548" y="213"/>
                    <a:pt x="548" y="244"/>
                    <a:pt x="548" y="274"/>
                  </a:cubicBezTo>
                  <a:cubicBezTo>
                    <a:pt x="548" y="264"/>
                    <a:pt x="548" y="253"/>
                    <a:pt x="548" y="244"/>
                  </a:cubicBezTo>
                  <a:cubicBezTo>
                    <a:pt x="548" y="244"/>
                    <a:pt x="548" y="244"/>
                    <a:pt x="548" y="183"/>
                  </a:cubicBezTo>
                  <a:lnTo>
                    <a:pt x="518" y="213"/>
                  </a:lnTo>
                  <a:cubicBezTo>
                    <a:pt x="530" y="177"/>
                    <a:pt x="532" y="165"/>
                    <a:pt x="531" y="165"/>
                  </a:cubicBezTo>
                  <a:lnTo>
                    <a:pt x="531" y="165"/>
                  </a:lnTo>
                  <a:cubicBezTo>
                    <a:pt x="529" y="165"/>
                    <a:pt x="518" y="195"/>
                    <a:pt x="518" y="213"/>
                  </a:cubicBezTo>
                  <a:cubicBezTo>
                    <a:pt x="518" y="183"/>
                    <a:pt x="518" y="168"/>
                    <a:pt x="514" y="168"/>
                  </a:cubicBezTo>
                  <a:cubicBezTo>
                    <a:pt x="510" y="168"/>
                    <a:pt x="503" y="183"/>
                    <a:pt x="487" y="213"/>
                  </a:cubicBezTo>
                  <a:cubicBezTo>
                    <a:pt x="487" y="183"/>
                    <a:pt x="487" y="183"/>
                    <a:pt x="487" y="183"/>
                  </a:cubicBezTo>
                  <a:cubicBezTo>
                    <a:pt x="487" y="198"/>
                    <a:pt x="480" y="206"/>
                    <a:pt x="468" y="206"/>
                  </a:cubicBezTo>
                  <a:cubicBezTo>
                    <a:pt x="457" y="206"/>
                    <a:pt x="442" y="198"/>
                    <a:pt x="427" y="183"/>
                  </a:cubicBezTo>
                  <a:cubicBezTo>
                    <a:pt x="396" y="183"/>
                    <a:pt x="366" y="183"/>
                    <a:pt x="366" y="213"/>
                  </a:cubicBezTo>
                  <a:cubicBezTo>
                    <a:pt x="366" y="213"/>
                    <a:pt x="366" y="213"/>
                    <a:pt x="366" y="183"/>
                  </a:cubicBezTo>
                  <a:cubicBezTo>
                    <a:pt x="366" y="170"/>
                    <a:pt x="366" y="163"/>
                    <a:pt x="364" y="163"/>
                  </a:cubicBezTo>
                  <a:cubicBezTo>
                    <a:pt x="361" y="163"/>
                    <a:pt x="357" y="171"/>
                    <a:pt x="348" y="188"/>
                  </a:cubicBezTo>
                  <a:lnTo>
                    <a:pt x="348" y="188"/>
                  </a:lnTo>
                  <a:cubicBezTo>
                    <a:pt x="345" y="183"/>
                    <a:pt x="335" y="183"/>
                    <a:pt x="335" y="183"/>
                  </a:cubicBezTo>
                  <a:cubicBezTo>
                    <a:pt x="320" y="168"/>
                    <a:pt x="313" y="160"/>
                    <a:pt x="309" y="160"/>
                  </a:cubicBezTo>
                  <a:cubicBezTo>
                    <a:pt x="305" y="160"/>
                    <a:pt x="305" y="168"/>
                    <a:pt x="305" y="183"/>
                  </a:cubicBezTo>
                  <a:cubicBezTo>
                    <a:pt x="305" y="145"/>
                    <a:pt x="305" y="119"/>
                    <a:pt x="298" y="119"/>
                  </a:cubicBezTo>
                  <a:cubicBezTo>
                    <a:pt x="293" y="119"/>
                    <a:pt x="286" y="129"/>
                    <a:pt x="275" y="152"/>
                  </a:cubicBezTo>
                  <a:cubicBezTo>
                    <a:pt x="275" y="152"/>
                    <a:pt x="275" y="152"/>
                    <a:pt x="275" y="122"/>
                  </a:cubicBezTo>
                  <a:cubicBezTo>
                    <a:pt x="275" y="122"/>
                    <a:pt x="275" y="122"/>
                    <a:pt x="244" y="152"/>
                  </a:cubicBezTo>
                  <a:lnTo>
                    <a:pt x="214" y="152"/>
                  </a:lnTo>
                  <a:cubicBezTo>
                    <a:pt x="214" y="152"/>
                    <a:pt x="214" y="183"/>
                    <a:pt x="214" y="183"/>
                  </a:cubicBezTo>
                  <a:cubicBezTo>
                    <a:pt x="214" y="152"/>
                    <a:pt x="183" y="152"/>
                    <a:pt x="153" y="152"/>
                  </a:cubicBezTo>
                  <a:cubicBezTo>
                    <a:pt x="123" y="122"/>
                    <a:pt x="123" y="122"/>
                    <a:pt x="123" y="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160;p79">
              <a:extLst>
                <a:ext uri="{FF2B5EF4-FFF2-40B4-BE49-F238E27FC236}">
                  <a16:creationId xmlns:a16="http://schemas.microsoft.com/office/drawing/2014/main" id="{FA0ABBA5-E9B9-4758-A32C-FD1BA7636B03}"/>
                </a:ext>
              </a:extLst>
            </p:cNvPr>
            <p:cNvSpPr/>
            <p:nvPr/>
          </p:nvSpPr>
          <p:spPr>
            <a:xfrm flipH="1">
              <a:off x="6166811" y="1984376"/>
              <a:ext cx="26727" cy="37242"/>
            </a:xfrm>
            <a:custGeom>
              <a:avLst/>
              <a:gdLst/>
              <a:ahLst/>
              <a:cxnLst/>
              <a:rect l="l" t="t" r="r" b="b"/>
              <a:pathLst>
                <a:path w="1004" h="1399" extrusionOk="0">
                  <a:moveTo>
                    <a:pt x="700" y="0"/>
                  </a:moveTo>
                  <a:cubicBezTo>
                    <a:pt x="669" y="0"/>
                    <a:pt x="669" y="0"/>
                    <a:pt x="730" y="31"/>
                  </a:cubicBezTo>
                  <a:lnTo>
                    <a:pt x="700" y="0"/>
                  </a:lnTo>
                  <a:close/>
                  <a:moveTo>
                    <a:pt x="669" y="31"/>
                  </a:moveTo>
                  <a:cubicBezTo>
                    <a:pt x="650" y="31"/>
                    <a:pt x="667" y="43"/>
                    <a:pt x="698" y="60"/>
                  </a:cubicBezTo>
                  <a:lnTo>
                    <a:pt x="698" y="60"/>
                  </a:lnTo>
                  <a:lnTo>
                    <a:pt x="669" y="31"/>
                  </a:lnTo>
                  <a:close/>
                  <a:moveTo>
                    <a:pt x="31" y="31"/>
                  </a:moveTo>
                  <a:cubicBezTo>
                    <a:pt x="0" y="31"/>
                    <a:pt x="0" y="31"/>
                    <a:pt x="31" y="61"/>
                  </a:cubicBezTo>
                  <a:lnTo>
                    <a:pt x="61" y="61"/>
                  </a:lnTo>
                  <a:cubicBezTo>
                    <a:pt x="61" y="61"/>
                    <a:pt x="61" y="61"/>
                    <a:pt x="31" y="31"/>
                  </a:cubicBezTo>
                  <a:close/>
                  <a:moveTo>
                    <a:pt x="698" y="60"/>
                  </a:moveTo>
                  <a:lnTo>
                    <a:pt x="700" y="61"/>
                  </a:lnTo>
                  <a:lnTo>
                    <a:pt x="701" y="61"/>
                  </a:lnTo>
                  <a:cubicBezTo>
                    <a:pt x="700" y="61"/>
                    <a:pt x="699" y="60"/>
                    <a:pt x="698" y="60"/>
                  </a:cubicBezTo>
                  <a:close/>
                  <a:moveTo>
                    <a:pt x="675" y="58"/>
                  </a:moveTo>
                  <a:cubicBezTo>
                    <a:pt x="673" y="58"/>
                    <a:pt x="682" y="66"/>
                    <a:pt x="700" y="80"/>
                  </a:cubicBezTo>
                  <a:lnTo>
                    <a:pt x="700" y="80"/>
                  </a:lnTo>
                  <a:cubicBezTo>
                    <a:pt x="701" y="89"/>
                    <a:pt x="705" y="91"/>
                    <a:pt x="716" y="91"/>
                  </a:cubicBezTo>
                  <a:lnTo>
                    <a:pt x="716" y="91"/>
                  </a:lnTo>
                  <a:cubicBezTo>
                    <a:pt x="718" y="93"/>
                    <a:pt x="720" y="94"/>
                    <a:pt x="722" y="95"/>
                  </a:cubicBezTo>
                  <a:lnTo>
                    <a:pt x="722" y="95"/>
                  </a:lnTo>
                  <a:cubicBezTo>
                    <a:pt x="720" y="94"/>
                    <a:pt x="719" y="93"/>
                    <a:pt x="719" y="91"/>
                  </a:cubicBezTo>
                  <a:lnTo>
                    <a:pt x="719" y="91"/>
                  </a:lnTo>
                  <a:cubicBezTo>
                    <a:pt x="722" y="92"/>
                    <a:pt x="726" y="92"/>
                    <a:pt x="730" y="92"/>
                  </a:cubicBezTo>
                  <a:cubicBezTo>
                    <a:pt x="722" y="86"/>
                    <a:pt x="715" y="82"/>
                    <a:pt x="709" y="78"/>
                  </a:cubicBezTo>
                  <a:lnTo>
                    <a:pt x="709" y="78"/>
                  </a:lnTo>
                  <a:cubicBezTo>
                    <a:pt x="703" y="68"/>
                    <a:pt x="700" y="61"/>
                    <a:pt x="700" y="61"/>
                  </a:cubicBezTo>
                  <a:lnTo>
                    <a:pt x="700" y="61"/>
                  </a:lnTo>
                  <a:cubicBezTo>
                    <a:pt x="700" y="65"/>
                    <a:pt x="700" y="69"/>
                    <a:pt x="700" y="72"/>
                  </a:cubicBezTo>
                  <a:lnTo>
                    <a:pt x="700" y="72"/>
                  </a:lnTo>
                  <a:cubicBezTo>
                    <a:pt x="685" y="63"/>
                    <a:pt x="677" y="58"/>
                    <a:pt x="675" y="58"/>
                  </a:cubicBezTo>
                  <a:close/>
                  <a:moveTo>
                    <a:pt x="608" y="92"/>
                  </a:moveTo>
                  <a:cubicBezTo>
                    <a:pt x="639" y="122"/>
                    <a:pt x="639" y="122"/>
                    <a:pt x="639" y="122"/>
                  </a:cubicBezTo>
                  <a:cubicBezTo>
                    <a:pt x="639" y="92"/>
                    <a:pt x="639" y="92"/>
                    <a:pt x="608" y="92"/>
                  </a:cubicBezTo>
                  <a:close/>
                  <a:moveTo>
                    <a:pt x="671" y="123"/>
                  </a:moveTo>
                  <a:lnTo>
                    <a:pt x="671" y="123"/>
                  </a:lnTo>
                  <a:cubicBezTo>
                    <a:pt x="685" y="138"/>
                    <a:pt x="695" y="147"/>
                    <a:pt x="699" y="152"/>
                  </a:cubicBezTo>
                  <a:lnTo>
                    <a:pt x="700" y="152"/>
                  </a:lnTo>
                  <a:cubicBezTo>
                    <a:pt x="700" y="152"/>
                    <a:pt x="700" y="152"/>
                    <a:pt x="671" y="123"/>
                  </a:cubicBezTo>
                  <a:close/>
                  <a:moveTo>
                    <a:pt x="693" y="152"/>
                  </a:moveTo>
                  <a:cubicBezTo>
                    <a:pt x="698" y="155"/>
                    <a:pt x="701" y="157"/>
                    <a:pt x="702" y="157"/>
                  </a:cubicBezTo>
                  <a:cubicBezTo>
                    <a:pt x="703" y="157"/>
                    <a:pt x="702" y="156"/>
                    <a:pt x="699" y="152"/>
                  </a:cubicBezTo>
                  <a:close/>
                  <a:moveTo>
                    <a:pt x="700" y="183"/>
                  </a:moveTo>
                  <a:cubicBezTo>
                    <a:pt x="760" y="213"/>
                    <a:pt x="760" y="213"/>
                    <a:pt x="730" y="213"/>
                  </a:cubicBezTo>
                  <a:cubicBezTo>
                    <a:pt x="730" y="213"/>
                    <a:pt x="730" y="213"/>
                    <a:pt x="700" y="183"/>
                  </a:cubicBezTo>
                  <a:close/>
                  <a:moveTo>
                    <a:pt x="669" y="244"/>
                  </a:moveTo>
                  <a:lnTo>
                    <a:pt x="700" y="274"/>
                  </a:lnTo>
                  <a:lnTo>
                    <a:pt x="700" y="274"/>
                  </a:lnTo>
                  <a:cubicBezTo>
                    <a:pt x="684" y="266"/>
                    <a:pt x="669" y="259"/>
                    <a:pt x="669" y="244"/>
                  </a:cubicBezTo>
                  <a:close/>
                  <a:moveTo>
                    <a:pt x="943" y="274"/>
                  </a:moveTo>
                  <a:lnTo>
                    <a:pt x="973" y="304"/>
                  </a:lnTo>
                  <a:lnTo>
                    <a:pt x="1004" y="304"/>
                  </a:lnTo>
                  <a:lnTo>
                    <a:pt x="943" y="274"/>
                  </a:lnTo>
                  <a:close/>
                  <a:moveTo>
                    <a:pt x="640" y="275"/>
                  </a:moveTo>
                  <a:lnTo>
                    <a:pt x="640" y="275"/>
                  </a:lnTo>
                  <a:cubicBezTo>
                    <a:pt x="647" y="280"/>
                    <a:pt x="653" y="284"/>
                    <a:pt x="659" y="289"/>
                  </a:cubicBezTo>
                  <a:lnTo>
                    <a:pt x="659" y="289"/>
                  </a:lnTo>
                  <a:cubicBezTo>
                    <a:pt x="659" y="288"/>
                    <a:pt x="658" y="285"/>
                    <a:pt x="656" y="280"/>
                  </a:cubicBezTo>
                  <a:lnTo>
                    <a:pt x="656" y="280"/>
                  </a:lnTo>
                  <a:cubicBezTo>
                    <a:pt x="697" y="311"/>
                    <a:pt x="718" y="329"/>
                    <a:pt x="716" y="329"/>
                  </a:cubicBezTo>
                  <a:cubicBezTo>
                    <a:pt x="714" y="329"/>
                    <a:pt x="696" y="317"/>
                    <a:pt x="659" y="289"/>
                  </a:cubicBezTo>
                  <a:lnTo>
                    <a:pt x="659" y="289"/>
                  </a:lnTo>
                  <a:cubicBezTo>
                    <a:pt x="658" y="289"/>
                    <a:pt x="658" y="289"/>
                    <a:pt x="658" y="289"/>
                  </a:cubicBezTo>
                  <a:cubicBezTo>
                    <a:pt x="656" y="289"/>
                    <a:pt x="650" y="284"/>
                    <a:pt x="640" y="275"/>
                  </a:cubicBezTo>
                  <a:close/>
                  <a:moveTo>
                    <a:pt x="943" y="304"/>
                  </a:moveTo>
                  <a:lnTo>
                    <a:pt x="973" y="335"/>
                  </a:lnTo>
                  <a:cubicBezTo>
                    <a:pt x="1004" y="335"/>
                    <a:pt x="973" y="335"/>
                    <a:pt x="943" y="304"/>
                  </a:cubicBezTo>
                  <a:close/>
                  <a:moveTo>
                    <a:pt x="760" y="213"/>
                  </a:moveTo>
                  <a:lnTo>
                    <a:pt x="821" y="244"/>
                  </a:lnTo>
                  <a:lnTo>
                    <a:pt x="882" y="304"/>
                  </a:lnTo>
                  <a:cubicBezTo>
                    <a:pt x="895" y="317"/>
                    <a:pt x="906" y="327"/>
                    <a:pt x="915" y="335"/>
                  </a:cubicBezTo>
                  <a:lnTo>
                    <a:pt x="943" y="335"/>
                  </a:lnTo>
                  <a:cubicBezTo>
                    <a:pt x="943" y="335"/>
                    <a:pt x="929" y="335"/>
                    <a:pt x="929" y="344"/>
                  </a:cubicBezTo>
                  <a:lnTo>
                    <a:pt x="929" y="344"/>
                  </a:lnTo>
                  <a:cubicBezTo>
                    <a:pt x="927" y="342"/>
                    <a:pt x="924" y="341"/>
                    <a:pt x="921" y="339"/>
                  </a:cubicBezTo>
                  <a:lnTo>
                    <a:pt x="921" y="339"/>
                  </a:lnTo>
                  <a:cubicBezTo>
                    <a:pt x="924" y="342"/>
                    <a:pt x="927" y="344"/>
                    <a:pt x="929" y="345"/>
                  </a:cubicBezTo>
                  <a:lnTo>
                    <a:pt x="929" y="345"/>
                  </a:lnTo>
                  <a:cubicBezTo>
                    <a:pt x="929" y="345"/>
                    <a:pt x="929" y="344"/>
                    <a:pt x="929" y="344"/>
                  </a:cubicBezTo>
                  <a:lnTo>
                    <a:pt x="929" y="344"/>
                  </a:lnTo>
                  <a:cubicBezTo>
                    <a:pt x="942" y="351"/>
                    <a:pt x="947" y="355"/>
                    <a:pt x="945" y="355"/>
                  </a:cubicBezTo>
                  <a:cubicBezTo>
                    <a:pt x="944" y="355"/>
                    <a:pt x="938" y="352"/>
                    <a:pt x="929" y="345"/>
                  </a:cubicBezTo>
                  <a:lnTo>
                    <a:pt x="929" y="345"/>
                  </a:lnTo>
                  <a:cubicBezTo>
                    <a:pt x="929" y="346"/>
                    <a:pt x="929" y="346"/>
                    <a:pt x="930" y="346"/>
                  </a:cubicBezTo>
                  <a:lnTo>
                    <a:pt x="930" y="346"/>
                  </a:lnTo>
                  <a:cubicBezTo>
                    <a:pt x="924" y="343"/>
                    <a:pt x="918" y="339"/>
                    <a:pt x="912" y="335"/>
                  </a:cubicBezTo>
                  <a:lnTo>
                    <a:pt x="912" y="335"/>
                  </a:lnTo>
                  <a:cubicBezTo>
                    <a:pt x="916" y="336"/>
                    <a:pt x="919" y="338"/>
                    <a:pt x="921" y="339"/>
                  </a:cubicBezTo>
                  <a:lnTo>
                    <a:pt x="921" y="339"/>
                  </a:lnTo>
                  <a:cubicBezTo>
                    <a:pt x="919" y="338"/>
                    <a:pt x="918" y="336"/>
                    <a:pt x="915" y="335"/>
                  </a:cubicBezTo>
                  <a:lnTo>
                    <a:pt x="912" y="335"/>
                  </a:lnTo>
                  <a:cubicBezTo>
                    <a:pt x="882" y="304"/>
                    <a:pt x="852" y="304"/>
                    <a:pt x="852" y="304"/>
                  </a:cubicBezTo>
                  <a:lnTo>
                    <a:pt x="821" y="274"/>
                  </a:lnTo>
                  <a:cubicBezTo>
                    <a:pt x="821" y="274"/>
                    <a:pt x="821" y="244"/>
                    <a:pt x="791" y="244"/>
                  </a:cubicBezTo>
                  <a:lnTo>
                    <a:pt x="760" y="213"/>
                  </a:lnTo>
                  <a:close/>
                  <a:moveTo>
                    <a:pt x="930" y="346"/>
                  </a:moveTo>
                  <a:cubicBezTo>
                    <a:pt x="941" y="354"/>
                    <a:pt x="951" y="360"/>
                    <a:pt x="959" y="366"/>
                  </a:cubicBezTo>
                  <a:lnTo>
                    <a:pt x="959" y="366"/>
                  </a:lnTo>
                  <a:cubicBezTo>
                    <a:pt x="964" y="366"/>
                    <a:pt x="966" y="367"/>
                    <a:pt x="965" y="370"/>
                  </a:cubicBezTo>
                  <a:lnTo>
                    <a:pt x="965" y="370"/>
                  </a:lnTo>
                  <a:cubicBezTo>
                    <a:pt x="963" y="368"/>
                    <a:pt x="961" y="367"/>
                    <a:pt x="959" y="366"/>
                  </a:cubicBezTo>
                  <a:lnTo>
                    <a:pt x="959" y="366"/>
                  </a:lnTo>
                  <a:cubicBezTo>
                    <a:pt x="955" y="365"/>
                    <a:pt x="950" y="365"/>
                    <a:pt x="943" y="365"/>
                  </a:cubicBezTo>
                  <a:cubicBezTo>
                    <a:pt x="934" y="357"/>
                    <a:pt x="931" y="351"/>
                    <a:pt x="930" y="346"/>
                  </a:cubicBezTo>
                  <a:close/>
                  <a:moveTo>
                    <a:pt x="544" y="382"/>
                  </a:moveTo>
                  <a:cubicBezTo>
                    <a:pt x="537" y="382"/>
                    <a:pt x="558" y="396"/>
                    <a:pt x="578" y="396"/>
                  </a:cubicBezTo>
                  <a:cubicBezTo>
                    <a:pt x="558" y="385"/>
                    <a:pt x="548" y="382"/>
                    <a:pt x="544" y="382"/>
                  </a:cubicBezTo>
                  <a:close/>
                  <a:moveTo>
                    <a:pt x="544" y="373"/>
                  </a:moveTo>
                  <a:cubicBezTo>
                    <a:pt x="540" y="373"/>
                    <a:pt x="548" y="380"/>
                    <a:pt x="578" y="396"/>
                  </a:cubicBezTo>
                  <a:cubicBezTo>
                    <a:pt x="563" y="380"/>
                    <a:pt x="548" y="373"/>
                    <a:pt x="544" y="373"/>
                  </a:cubicBezTo>
                  <a:close/>
                  <a:moveTo>
                    <a:pt x="639" y="365"/>
                  </a:moveTo>
                  <a:cubicBezTo>
                    <a:pt x="669" y="396"/>
                    <a:pt x="669" y="396"/>
                    <a:pt x="669" y="396"/>
                  </a:cubicBezTo>
                  <a:cubicBezTo>
                    <a:pt x="669" y="396"/>
                    <a:pt x="639" y="396"/>
                    <a:pt x="639" y="365"/>
                  </a:cubicBezTo>
                  <a:close/>
                  <a:moveTo>
                    <a:pt x="894" y="390"/>
                  </a:moveTo>
                  <a:lnTo>
                    <a:pt x="902" y="406"/>
                  </a:lnTo>
                  <a:lnTo>
                    <a:pt x="902" y="406"/>
                  </a:lnTo>
                  <a:lnTo>
                    <a:pt x="923" y="416"/>
                  </a:lnTo>
                  <a:lnTo>
                    <a:pt x="923" y="416"/>
                  </a:lnTo>
                  <a:cubicBezTo>
                    <a:pt x="920" y="410"/>
                    <a:pt x="910" y="400"/>
                    <a:pt x="894" y="390"/>
                  </a:cubicBezTo>
                  <a:close/>
                  <a:moveTo>
                    <a:pt x="700" y="396"/>
                  </a:moveTo>
                  <a:cubicBezTo>
                    <a:pt x="719" y="396"/>
                    <a:pt x="739" y="408"/>
                    <a:pt x="751" y="417"/>
                  </a:cubicBezTo>
                  <a:lnTo>
                    <a:pt x="751" y="417"/>
                  </a:lnTo>
                  <a:cubicBezTo>
                    <a:pt x="738" y="413"/>
                    <a:pt x="721" y="406"/>
                    <a:pt x="700" y="396"/>
                  </a:cubicBezTo>
                  <a:close/>
                  <a:moveTo>
                    <a:pt x="483" y="412"/>
                  </a:moveTo>
                  <a:cubicBezTo>
                    <a:pt x="477" y="412"/>
                    <a:pt x="497" y="426"/>
                    <a:pt x="517" y="426"/>
                  </a:cubicBezTo>
                  <a:cubicBezTo>
                    <a:pt x="497" y="416"/>
                    <a:pt x="487" y="412"/>
                    <a:pt x="483" y="412"/>
                  </a:cubicBezTo>
                  <a:close/>
                  <a:moveTo>
                    <a:pt x="487" y="396"/>
                  </a:moveTo>
                  <a:cubicBezTo>
                    <a:pt x="456" y="396"/>
                    <a:pt x="487" y="396"/>
                    <a:pt x="517" y="426"/>
                  </a:cubicBezTo>
                  <a:lnTo>
                    <a:pt x="487" y="396"/>
                  </a:lnTo>
                  <a:close/>
                  <a:moveTo>
                    <a:pt x="905" y="411"/>
                  </a:moveTo>
                  <a:lnTo>
                    <a:pt x="912" y="426"/>
                  </a:lnTo>
                  <a:cubicBezTo>
                    <a:pt x="918" y="426"/>
                    <a:pt x="921" y="425"/>
                    <a:pt x="923" y="423"/>
                  </a:cubicBezTo>
                  <a:lnTo>
                    <a:pt x="923" y="423"/>
                  </a:lnTo>
                  <a:cubicBezTo>
                    <a:pt x="925" y="424"/>
                    <a:pt x="926" y="425"/>
                    <a:pt x="927" y="426"/>
                  </a:cubicBezTo>
                  <a:lnTo>
                    <a:pt x="943" y="426"/>
                  </a:lnTo>
                  <a:lnTo>
                    <a:pt x="923" y="416"/>
                  </a:lnTo>
                  <a:lnTo>
                    <a:pt x="923" y="416"/>
                  </a:lnTo>
                  <a:cubicBezTo>
                    <a:pt x="925" y="419"/>
                    <a:pt x="925" y="421"/>
                    <a:pt x="923" y="423"/>
                  </a:cubicBezTo>
                  <a:lnTo>
                    <a:pt x="923" y="423"/>
                  </a:lnTo>
                  <a:cubicBezTo>
                    <a:pt x="918" y="419"/>
                    <a:pt x="912" y="415"/>
                    <a:pt x="905" y="411"/>
                  </a:cubicBezTo>
                  <a:close/>
                  <a:moveTo>
                    <a:pt x="669" y="396"/>
                  </a:moveTo>
                  <a:cubicBezTo>
                    <a:pt x="669" y="396"/>
                    <a:pt x="700" y="396"/>
                    <a:pt x="730" y="426"/>
                  </a:cubicBezTo>
                  <a:lnTo>
                    <a:pt x="740" y="436"/>
                  </a:lnTo>
                  <a:lnTo>
                    <a:pt x="740" y="436"/>
                  </a:lnTo>
                  <a:cubicBezTo>
                    <a:pt x="724" y="430"/>
                    <a:pt x="710" y="426"/>
                    <a:pt x="700" y="426"/>
                  </a:cubicBezTo>
                  <a:cubicBezTo>
                    <a:pt x="687" y="413"/>
                    <a:pt x="677" y="403"/>
                    <a:pt x="669" y="396"/>
                  </a:cubicBezTo>
                  <a:close/>
                  <a:moveTo>
                    <a:pt x="912" y="426"/>
                  </a:moveTo>
                  <a:cubicBezTo>
                    <a:pt x="912" y="426"/>
                    <a:pt x="912" y="426"/>
                    <a:pt x="912" y="426"/>
                  </a:cubicBezTo>
                  <a:lnTo>
                    <a:pt x="912" y="426"/>
                  </a:lnTo>
                  <a:cubicBezTo>
                    <a:pt x="938" y="439"/>
                    <a:pt x="952" y="446"/>
                    <a:pt x="954" y="446"/>
                  </a:cubicBezTo>
                  <a:cubicBezTo>
                    <a:pt x="956" y="446"/>
                    <a:pt x="948" y="440"/>
                    <a:pt x="927" y="426"/>
                  </a:cubicBezTo>
                  <a:close/>
                  <a:moveTo>
                    <a:pt x="548" y="456"/>
                  </a:moveTo>
                  <a:cubicBezTo>
                    <a:pt x="558" y="456"/>
                    <a:pt x="569" y="460"/>
                    <a:pt x="578" y="465"/>
                  </a:cubicBezTo>
                  <a:lnTo>
                    <a:pt x="578" y="465"/>
                  </a:lnTo>
                  <a:cubicBezTo>
                    <a:pt x="561" y="456"/>
                    <a:pt x="548" y="456"/>
                    <a:pt x="548" y="456"/>
                  </a:cubicBezTo>
                  <a:close/>
                  <a:moveTo>
                    <a:pt x="534" y="470"/>
                  </a:moveTo>
                  <a:lnTo>
                    <a:pt x="534" y="470"/>
                  </a:lnTo>
                  <a:cubicBezTo>
                    <a:pt x="539" y="472"/>
                    <a:pt x="544" y="474"/>
                    <a:pt x="549" y="476"/>
                  </a:cubicBezTo>
                  <a:lnTo>
                    <a:pt x="549" y="476"/>
                  </a:lnTo>
                  <a:cubicBezTo>
                    <a:pt x="549" y="476"/>
                    <a:pt x="549" y="476"/>
                    <a:pt x="548" y="476"/>
                  </a:cubicBezTo>
                  <a:cubicBezTo>
                    <a:pt x="545" y="476"/>
                    <a:pt x="540" y="474"/>
                    <a:pt x="534" y="470"/>
                  </a:cubicBezTo>
                  <a:close/>
                  <a:moveTo>
                    <a:pt x="639" y="456"/>
                  </a:moveTo>
                  <a:lnTo>
                    <a:pt x="639" y="456"/>
                  </a:lnTo>
                  <a:cubicBezTo>
                    <a:pt x="648" y="466"/>
                    <a:pt x="659" y="476"/>
                    <a:pt x="669" y="487"/>
                  </a:cubicBezTo>
                  <a:lnTo>
                    <a:pt x="669" y="487"/>
                  </a:lnTo>
                  <a:cubicBezTo>
                    <a:pt x="639" y="456"/>
                    <a:pt x="608" y="456"/>
                    <a:pt x="608" y="456"/>
                  </a:cubicBezTo>
                  <a:close/>
                  <a:moveTo>
                    <a:pt x="825" y="494"/>
                  </a:moveTo>
                  <a:cubicBezTo>
                    <a:pt x="829" y="494"/>
                    <a:pt x="836" y="502"/>
                    <a:pt x="852" y="517"/>
                  </a:cubicBezTo>
                  <a:lnTo>
                    <a:pt x="852" y="517"/>
                  </a:lnTo>
                  <a:cubicBezTo>
                    <a:pt x="840" y="506"/>
                    <a:pt x="829" y="499"/>
                    <a:pt x="823" y="496"/>
                  </a:cubicBezTo>
                  <a:lnTo>
                    <a:pt x="823" y="496"/>
                  </a:lnTo>
                  <a:cubicBezTo>
                    <a:pt x="823" y="495"/>
                    <a:pt x="824" y="494"/>
                    <a:pt x="825" y="494"/>
                  </a:cubicBezTo>
                  <a:close/>
                  <a:moveTo>
                    <a:pt x="782" y="509"/>
                  </a:moveTo>
                  <a:cubicBezTo>
                    <a:pt x="782" y="509"/>
                    <a:pt x="782" y="509"/>
                    <a:pt x="782" y="509"/>
                  </a:cubicBezTo>
                  <a:lnTo>
                    <a:pt x="782" y="509"/>
                  </a:lnTo>
                  <a:cubicBezTo>
                    <a:pt x="784" y="511"/>
                    <a:pt x="787" y="514"/>
                    <a:pt x="791" y="517"/>
                  </a:cubicBezTo>
                  <a:cubicBezTo>
                    <a:pt x="791" y="517"/>
                    <a:pt x="790" y="517"/>
                    <a:pt x="782" y="509"/>
                  </a:cubicBezTo>
                  <a:close/>
                  <a:moveTo>
                    <a:pt x="456" y="517"/>
                  </a:moveTo>
                  <a:cubicBezTo>
                    <a:pt x="487" y="532"/>
                    <a:pt x="494" y="540"/>
                    <a:pt x="491" y="540"/>
                  </a:cubicBezTo>
                  <a:cubicBezTo>
                    <a:pt x="487" y="540"/>
                    <a:pt x="472" y="532"/>
                    <a:pt x="456" y="517"/>
                  </a:cubicBezTo>
                  <a:close/>
                  <a:moveTo>
                    <a:pt x="507" y="569"/>
                  </a:moveTo>
                  <a:lnTo>
                    <a:pt x="507" y="569"/>
                  </a:lnTo>
                  <a:cubicBezTo>
                    <a:pt x="522" y="574"/>
                    <a:pt x="537" y="578"/>
                    <a:pt x="548" y="578"/>
                  </a:cubicBezTo>
                  <a:lnTo>
                    <a:pt x="517" y="578"/>
                  </a:lnTo>
                  <a:cubicBezTo>
                    <a:pt x="514" y="575"/>
                    <a:pt x="511" y="572"/>
                    <a:pt x="507" y="569"/>
                  </a:cubicBezTo>
                  <a:close/>
                  <a:moveTo>
                    <a:pt x="769" y="556"/>
                  </a:moveTo>
                  <a:cubicBezTo>
                    <a:pt x="779" y="566"/>
                    <a:pt x="785" y="572"/>
                    <a:pt x="791" y="578"/>
                  </a:cubicBezTo>
                  <a:lnTo>
                    <a:pt x="804" y="578"/>
                  </a:lnTo>
                  <a:cubicBezTo>
                    <a:pt x="793" y="571"/>
                    <a:pt x="781" y="564"/>
                    <a:pt x="769" y="556"/>
                  </a:cubicBezTo>
                  <a:close/>
                  <a:moveTo>
                    <a:pt x="822" y="571"/>
                  </a:moveTo>
                  <a:cubicBezTo>
                    <a:pt x="821" y="574"/>
                    <a:pt x="821" y="578"/>
                    <a:pt x="821" y="578"/>
                  </a:cubicBezTo>
                  <a:cubicBezTo>
                    <a:pt x="840" y="578"/>
                    <a:pt x="836" y="578"/>
                    <a:pt x="822" y="571"/>
                  </a:cubicBezTo>
                  <a:close/>
                  <a:moveTo>
                    <a:pt x="365" y="578"/>
                  </a:moveTo>
                  <a:cubicBezTo>
                    <a:pt x="341" y="578"/>
                    <a:pt x="336" y="578"/>
                    <a:pt x="365" y="593"/>
                  </a:cubicBezTo>
                  <a:lnTo>
                    <a:pt x="365" y="593"/>
                  </a:lnTo>
                  <a:cubicBezTo>
                    <a:pt x="365" y="589"/>
                    <a:pt x="365" y="584"/>
                    <a:pt x="365" y="578"/>
                  </a:cubicBezTo>
                  <a:close/>
                  <a:moveTo>
                    <a:pt x="804" y="578"/>
                  </a:moveTo>
                  <a:cubicBezTo>
                    <a:pt x="810" y="582"/>
                    <a:pt x="816" y="585"/>
                    <a:pt x="821" y="589"/>
                  </a:cubicBezTo>
                  <a:lnTo>
                    <a:pt x="821" y="589"/>
                  </a:lnTo>
                  <a:lnTo>
                    <a:pt x="821" y="593"/>
                  </a:lnTo>
                  <a:lnTo>
                    <a:pt x="821" y="593"/>
                  </a:lnTo>
                  <a:lnTo>
                    <a:pt x="852" y="608"/>
                  </a:lnTo>
                  <a:cubicBezTo>
                    <a:pt x="882" y="624"/>
                    <a:pt x="897" y="631"/>
                    <a:pt x="901" y="631"/>
                  </a:cubicBezTo>
                  <a:cubicBezTo>
                    <a:pt x="905" y="631"/>
                    <a:pt x="897" y="624"/>
                    <a:pt x="882" y="608"/>
                  </a:cubicBezTo>
                  <a:cubicBezTo>
                    <a:pt x="852" y="608"/>
                    <a:pt x="821" y="578"/>
                    <a:pt x="821" y="578"/>
                  </a:cubicBezTo>
                  <a:close/>
                  <a:moveTo>
                    <a:pt x="517" y="608"/>
                  </a:moveTo>
                  <a:lnTo>
                    <a:pt x="548" y="639"/>
                  </a:lnTo>
                  <a:cubicBezTo>
                    <a:pt x="517" y="608"/>
                    <a:pt x="487" y="608"/>
                    <a:pt x="487" y="608"/>
                  </a:cubicBezTo>
                  <a:close/>
                  <a:moveTo>
                    <a:pt x="791" y="608"/>
                  </a:moveTo>
                  <a:cubicBezTo>
                    <a:pt x="802" y="608"/>
                    <a:pt x="813" y="612"/>
                    <a:pt x="821" y="616"/>
                  </a:cubicBezTo>
                  <a:lnTo>
                    <a:pt x="821" y="616"/>
                  </a:lnTo>
                  <a:cubicBezTo>
                    <a:pt x="829" y="621"/>
                    <a:pt x="840" y="628"/>
                    <a:pt x="852" y="639"/>
                  </a:cubicBezTo>
                  <a:cubicBezTo>
                    <a:pt x="882" y="639"/>
                    <a:pt x="882" y="639"/>
                    <a:pt x="821" y="608"/>
                  </a:cubicBezTo>
                  <a:close/>
                  <a:moveTo>
                    <a:pt x="426" y="639"/>
                  </a:moveTo>
                  <a:cubicBezTo>
                    <a:pt x="456" y="669"/>
                    <a:pt x="487" y="669"/>
                    <a:pt x="487" y="669"/>
                  </a:cubicBezTo>
                  <a:cubicBezTo>
                    <a:pt x="456" y="669"/>
                    <a:pt x="456" y="669"/>
                    <a:pt x="426" y="639"/>
                  </a:cubicBezTo>
                  <a:close/>
                  <a:moveTo>
                    <a:pt x="787" y="639"/>
                  </a:moveTo>
                  <a:cubicBezTo>
                    <a:pt x="789" y="647"/>
                    <a:pt x="799" y="658"/>
                    <a:pt x="821" y="669"/>
                  </a:cubicBezTo>
                  <a:cubicBezTo>
                    <a:pt x="791" y="639"/>
                    <a:pt x="791" y="639"/>
                    <a:pt x="791" y="639"/>
                  </a:cubicBezTo>
                  <a:close/>
                  <a:moveTo>
                    <a:pt x="271" y="686"/>
                  </a:moveTo>
                  <a:cubicBezTo>
                    <a:pt x="264" y="686"/>
                    <a:pt x="284" y="699"/>
                    <a:pt x="304" y="699"/>
                  </a:cubicBezTo>
                  <a:cubicBezTo>
                    <a:pt x="284" y="689"/>
                    <a:pt x="274" y="686"/>
                    <a:pt x="271" y="686"/>
                  </a:cubicBezTo>
                  <a:close/>
                  <a:moveTo>
                    <a:pt x="335" y="669"/>
                  </a:moveTo>
                  <a:cubicBezTo>
                    <a:pt x="335" y="669"/>
                    <a:pt x="335" y="669"/>
                    <a:pt x="365" y="699"/>
                  </a:cubicBezTo>
                  <a:lnTo>
                    <a:pt x="396" y="699"/>
                  </a:lnTo>
                  <a:cubicBezTo>
                    <a:pt x="382" y="699"/>
                    <a:pt x="375" y="694"/>
                    <a:pt x="371" y="687"/>
                  </a:cubicBezTo>
                  <a:lnTo>
                    <a:pt x="371" y="687"/>
                  </a:lnTo>
                  <a:lnTo>
                    <a:pt x="335" y="669"/>
                  </a:lnTo>
                  <a:close/>
                  <a:moveTo>
                    <a:pt x="730" y="699"/>
                  </a:moveTo>
                  <a:cubicBezTo>
                    <a:pt x="738" y="703"/>
                    <a:pt x="744" y="707"/>
                    <a:pt x="750" y="709"/>
                  </a:cubicBezTo>
                  <a:lnTo>
                    <a:pt x="750" y="709"/>
                  </a:lnTo>
                  <a:cubicBezTo>
                    <a:pt x="751" y="705"/>
                    <a:pt x="743" y="699"/>
                    <a:pt x="730" y="699"/>
                  </a:cubicBezTo>
                  <a:close/>
                  <a:moveTo>
                    <a:pt x="750" y="709"/>
                  </a:moveTo>
                  <a:cubicBezTo>
                    <a:pt x="749" y="711"/>
                    <a:pt x="747" y="713"/>
                    <a:pt x="741" y="713"/>
                  </a:cubicBezTo>
                  <a:cubicBezTo>
                    <a:pt x="741" y="713"/>
                    <a:pt x="741" y="713"/>
                    <a:pt x="740" y="713"/>
                  </a:cubicBezTo>
                  <a:lnTo>
                    <a:pt x="740" y="713"/>
                  </a:lnTo>
                  <a:cubicBezTo>
                    <a:pt x="759" y="719"/>
                    <a:pt x="769" y="722"/>
                    <a:pt x="772" y="722"/>
                  </a:cubicBezTo>
                  <a:cubicBezTo>
                    <a:pt x="775" y="722"/>
                    <a:pt x="767" y="718"/>
                    <a:pt x="750" y="709"/>
                  </a:cubicBezTo>
                  <a:close/>
                  <a:moveTo>
                    <a:pt x="426" y="699"/>
                  </a:moveTo>
                  <a:cubicBezTo>
                    <a:pt x="456" y="699"/>
                    <a:pt x="487" y="730"/>
                    <a:pt x="487" y="730"/>
                  </a:cubicBezTo>
                  <a:lnTo>
                    <a:pt x="456" y="730"/>
                  </a:lnTo>
                  <a:cubicBezTo>
                    <a:pt x="426" y="699"/>
                    <a:pt x="426" y="699"/>
                    <a:pt x="426" y="699"/>
                  </a:cubicBezTo>
                  <a:close/>
                  <a:moveTo>
                    <a:pt x="456" y="782"/>
                  </a:moveTo>
                  <a:cubicBezTo>
                    <a:pt x="474" y="791"/>
                    <a:pt x="487" y="791"/>
                    <a:pt x="487" y="791"/>
                  </a:cubicBezTo>
                  <a:cubicBezTo>
                    <a:pt x="476" y="791"/>
                    <a:pt x="466" y="787"/>
                    <a:pt x="456" y="782"/>
                  </a:cubicBezTo>
                  <a:close/>
                  <a:moveTo>
                    <a:pt x="278" y="798"/>
                  </a:moveTo>
                  <a:cubicBezTo>
                    <a:pt x="274" y="798"/>
                    <a:pt x="274" y="806"/>
                    <a:pt x="274" y="821"/>
                  </a:cubicBezTo>
                  <a:lnTo>
                    <a:pt x="304" y="821"/>
                  </a:lnTo>
                  <a:cubicBezTo>
                    <a:pt x="289" y="806"/>
                    <a:pt x="282" y="798"/>
                    <a:pt x="278" y="798"/>
                  </a:cubicBezTo>
                  <a:close/>
                  <a:moveTo>
                    <a:pt x="274" y="851"/>
                  </a:moveTo>
                  <a:cubicBezTo>
                    <a:pt x="274" y="851"/>
                    <a:pt x="299" y="864"/>
                    <a:pt x="325" y="873"/>
                  </a:cubicBezTo>
                  <a:lnTo>
                    <a:pt x="325" y="873"/>
                  </a:lnTo>
                  <a:cubicBezTo>
                    <a:pt x="298" y="851"/>
                    <a:pt x="274" y="851"/>
                    <a:pt x="274" y="851"/>
                  </a:cubicBezTo>
                  <a:close/>
                  <a:moveTo>
                    <a:pt x="700" y="852"/>
                  </a:moveTo>
                  <a:cubicBezTo>
                    <a:pt x="700" y="852"/>
                    <a:pt x="703" y="855"/>
                    <a:pt x="730" y="882"/>
                  </a:cubicBezTo>
                  <a:lnTo>
                    <a:pt x="760" y="882"/>
                  </a:lnTo>
                  <a:cubicBezTo>
                    <a:pt x="760" y="882"/>
                    <a:pt x="730" y="882"/>
                    <a:pt x="700" y="852"/>
                  </a:cubicBezTo>
                  <a:close/>
                  <a:moveTo>
                    <a:pt x="225" y="920"/>
                  </a:moveTo>
                  <a:cubicBezTo>
                    <a:pt x="221" y="920"/>
                    <a:pt x="228" y="927"/>
                    <a:pt x="244" y="943"/>
                  </a:cubicBezTo>
                  <a:lnTo>
                    <a:pt x="274" y="943"/>
                  </a:lnTo>
                  <a:cubicBezTo>
                    <a:pt x="244" y="927"/>
                    <a:pt x="228" y="920"/>
                    <a:pt x="225" y="920"/>
                  </a:cubicBezTo>
                  <a:close/>
                  <a:moveTo>
                    <a:pt x="365" y="912"/>
                  </a:moveTo>
                  <a:lnTo>
                    <a:pt x="396" y="943"/>
                  </a:lnTo>
                  <a:cubicBezTo>
                    <a:pt x="365" y="943"/>
                    <a:pt x="365" y="912"/>
                    <a:pt x="365" y="912"/>
                  </a:cubicBezTo>
                  <a:close/>
                  <a:moveTo>
                    <a:pt x="244" y="943"/>
                  </a:moveTo>
                  <a:cubicBezTo>
                    <a:pt x="244" y="943"/>
                    <a:pt x="244" y="943"/>
                    <a:pt x="274" y="973"/>
                  </a:cubicBezTo>
                  <a:lnTo>
                    <a:pt x="304" y="973"/>
                  </a:lnTo>
                  <a:cubicBezTo>
                    <a:pt x="274" y="943"/>
                    <a:pt x="244" y="943"/>
                    <a:pt x="244" y="943"/>
                  </a:cubicBezTo>
                  <a:close/>
                  <a:moveTo>
                    <a:pt x="396" y="973"/>
                  </a:moveTo>
                  <a:cubicBezTo>
                    <a:pt x="396" y="973"/>
                    <a:pt x="426" y="973"/>
                    <a:pt x="456" y="1003"/>
                  </a:cubicBezTo>
                  <a:lnTo>
                    <a:pt x="426" y="1003"/>
                  </a:lnTo>
                  <a:lnTo>
                    <a:pt x="396" y="973"/>
                  </a:lnTo>
                  <a:close/>
                  <a:moveTo>
                    <a:pt x="639" y="1003"/>
                  </a:moveTo>
                  <a:cubicBezTo>
                    <a:pt x="659" y="1003"/>
                    <a:pt x="679" y="1017"/>
                    <a:pt x="682" y="1017"/>
                  </a:cubicBezTo>
                  <a:cubicBezTo>
                    <a:pt x="683" y="1017"/>
                    <a:pt x="679" y="1014"/>
                    <a:pt x="669" y="1003"/>
                  </a:cubicBezTo>
                  <a:close/>
                  <a:moveTo>
                    <a:pt x="254" y="1020"/>
                  </a:moveTo>
                  <a:cubicBezTo>
                    <a:pt x="247" y="1020"/>
                    <a:pt x="254" y="1034"/>
                    <a:pt x="274" y="1034"/>
                  </a:cubicBezTo>
                  <a:cubicBezTo>
                    <a:pt x="264" y="1024"/>
                    <a:pt x="257" y="1020"/>
                    <a:pt x="254" y="1020"/>
                  </a:cubicBezTo>
                  <a:close/>
                  <a:moveTo>
                    <a:pt x="396" y="1034"/>
                  </a:moveTo>
                  <a:lnTo>
                    <a:pt x="426" y="1064"/>
                  </a:lnTo>
                  <a:cubicBezTo>
                    <a:pt x="426" y="1064"/>
                    <a:pt x="396" y="1034"/>
                    <a:pt x="365" y="1034"/>
                  </a:cubicBezTo>
                  <a:close/>
                  <a:moveTo>
                    <a:pt x="608" y="1064"/>
                  </a:moveTo>
                  <a:cubicBezTo>
                    <a:pt x="622" y="1064"/>
                    <a:pt x="629" y="1070"/>
                    <a:pt x="633" y="1077"/>
                  </a:cubicBezTo>
                  <a:lnTo>
                    <a:pt x="633" y="1077"/>
                  </a:lnTo>
                  <a:cubicBezTo>
                    <a:pt x="627" y="1073"/>
                    <a:pt x="618" y="1069"/>
                    <a:pt x="608" y="1064"/>
                  </a:cubicBezTo>
                  <a:close/>
                  <a:moveTo>
                    <a:pt x="578" y="1216"/>
                  </a:moveTo>
                  <a:cubicBezTo>
                    <a:pt x="578" y="1216"/>
                    <a:pt x="578" y="1216"/>
                    <a:pt x="578" y="1216"/>
                  </a:cubicBezTo>
                  <a:lnTo>
                    <a:pt x="578" y="1216"/>
                  </a:lnTo>
                  <a:cubicBezTo>
                    <a:pt x="578" y="1216"/>
                    <a:pt x="578" y="1216"/>
                    <a:pt x="578" y="1216"/>
                  </a:cubicBezTo>
                  <a:close/>
                  <a:moveTo>
                    <a:pt x="616" y="1229"/>
                  </a:moveTo>
                  <a:cubicBezTo>
                    <a:pt x="629" y="1237"/>
                    <a:pt x="639" y="1247"/>
                    <a:pt x="639" y="1247"/>
                  </a:cubicBezTo>
                  <a:cubicBezTo>
                    <a:pt x="664" y="1247"/>
                    <a:pt x="668" y="1247"/>
                    <a:pt x="616" y="1229"/>
                  </a:cubicBezTo>
                  <a:close/>
                  <a:moveTo>
                    <a:pt x="608" y="1277"/>
                  </a:moveTo>
                  <a:cubicBezTo>
                    <a:pt x="603" y="1277"/>
                    <a:pt x="598" y="1278"/>
                    <a:pt x="595" y="1280"/>
                  </a:cubicBezTo>
                  <a:lnTo>
                    <a:pt x="595" y="1280"/>
                  </a:lnTo>
                  <a:cubicBezTo>
                    <a:pt x="608" y="1284"/>
                    <a:pt x="619" y="1291"/>
                    <a:pt x="621" y="1291"/>
                  </a:cubicBezTo>
                  <a:cubicBezTo>
                    <a:pt x="622" y="1291"/>
                    <a:pt x="619" y="1287"/>
                    <a:pt x="608" y="1277"/>
                  </a:cubicBezTo>
                  <a:close/>
                  <a:moveTo>
                    <a:pt x="487" y="1338"/>
                  </a:moveTo>
                  <a:cubicBezTo>
                    <a:pt x="507" y="1348"/>
                    <a:pt x="510" y="1351"/>
                    <a:pt x="504" y="1351"/>
                  </a:cubicBezTo>
                  <a:cubicBezTo>
                    <a:pt x="490" y="1351"/>
                    <a:pt x="436" y="1338"/>
                    <a:pt x="396" y="1338"/>
                  </a:cubicBezTo>
                  <a:close/>
                  <a:moveTo>
                    <a:pt x="730" y="31"/>
                  </a:moveTo>
                  <a:lnTo>
                    <a:pt x="730" y="31"/>
                  </a:lnTo>
                  <a:cubicBezTo>
                    <a:pt x="730" y="31"/>
                    <a:pt x="743" y="44"/>
                    <a:pt x="752" y="61"/>
                  </a:cubicBezTo>
                  <a:lnTo>
                    <a:pt x="701" y="61"/>
                  </a:lnTo>
                  <a:cubicBezTo>
                    <a:pt x="718" y="70"/>
                    <a:pt x="739" y="81"/>
                    <a:pt x="760" y="92"/>
                  </a:cubicBezTo>
                  <a:cubicBezTo>
                    <a:pt x="760" y="92"/>
                    <a:pt x="760" y="92"/>
                    <a:pt x="760" y="92"/>
                  </a:cubicBezTo>
                  <a:lnTo>
                    <a:pt x="760" y="92"/>
                  </a:lnTo>
                  <a:lnTo>
                    <a:pt x="791" y="122"/>
                  </a:lnTo>
                  <a:lnTo>
                    <a:pt x="781" y="102"/>
                  </a:lnTo>
                  <a:lnTo>
                    <a:pt x="781" y="102"/>
                  </a:lnTo>
                  <a:cubicBezTo>
                    <a:pt x="821" y="122"/>
                    <a:pt x="817" y="122"/>
                    <a:pt x="791" y="122"/>
                  </a:cubicBezTo>
                  <a:cubicBezTo>
                    <a:pt x="791" y="122"/>
                    <a:pt x="791" y="122"/>
                    <a:pt x="791" y="122"/>
                  </a:cubicBezTo>
                  <a:lnTo>
                    <a:pt x="791" y="122"/>
                  </a:lnTo>
                  <a:cubicBezTo>
                    <a:pt x="821" y="152"/>
                    <a:pt x="821" y="152"/>
                    <a:pt x="821" y="152"/>
                  </a:cubicBezTo>
                  <a:lnTo>
                    <a:pt x="760" y="122"/>
                  </a:lnTo>
                  <a:cubicBezTo>
                    <a:pt x="749" y="111"/>
                    <a:pt x="738" y="104"/>
                    <a:pt x="731" y="102"/>
                  </a:cubicBezTo>
                  <a:lnTo>
                    <a:pt x="731" y="102"/>
                  </a:lnTo>
                  <a:cubicBezTo>
                    <a:pt x="728" y="100"/>
                    <a:pt x="725" y="98"/>
                    <a:pt x="722" y="95"/>
                  </a:cubicBezTo>
                  <a:lnTo>
                    <a:pt x="722" y="95"/>
                  </a:lnTo>
                  <a:cubicBezTo>
                    <a:pt x="723" y="98"/>
                    <a:pt x="725" y="100"/>
                    <a:pt x="727" y="102"/>
                  </a:cubicBezTo>
                  <a:lnTo>
                    <a:pt x="727" y="102"/>
                  </a:lnTo>
                  <a:cubicBezTo>
                    <a:pt x="721" y="104"/>
                    <a:pt x="727" y="119"/>
                    <a:pt x="760" y="152"/>
                  </a:cubicBezTo>
                  <a:lnTo>
                    <a:pt x="730" y="122"/>
                  </a:lnTo>
                  <a:cubicBezTo>
                    <a:pt x="715" y="107"/>
                    <a:pt x="707" y="99"/>
                    <a:pt x="703" y="99"/>
                  </a:cubicBezTo>
                  <a:cubicBezTo>
                    <a:pt x="700" y="99"/>
                    <a:pt x="700" y="107"/>
                    <a:pt x="700" y="122"/>
                  </a:cubicBezTo>
                  <a:cubicBezTo>
                    <a:pt x="700" y="122"/>
                    <a:pt x="700" y="122"/>
                    <a:pt x="669" y="92"/>
                  </a:cubicBezTo>
                  <a:cubicBezTo>
                    <a:pt x="639" y="92"/>
                    <a:pt x="700" y="122"/>
                    <a:pt x="730" y="152"/>
                  </a:cubicBezTo>
                  <a:lnTo>
                    <a:pt x="700" y="152"/>
                  </a:lnTo>
                  <a:cubicBezTo>
                    <a:pt x="700" y="152"/>
                    <a:pt x="700" y="152"/>
                    <a:pt x="700" y="152"/>
                  </a:cubicBezTo>
                  <a:lnTo>
                    <a:pt x="700" y="152"/>
                  </a:lnTo>
                  <a:cubicBezTo>
                    <a:pt x="710" y="163"/>
                    <a:pt x="713" y="166"/>
                    <a:pt x="712" y="166"/>
                  </a:cubicBezTo>
                  <a:cubicBezTo>
                    <a:pt x="710" y="166"/>
                    <a:pt x="689" y="152"/>
                    <a:pt x="669" y="152"/>
                  </a:cubicBezTo>
                  <a:lnTo>
                    <a:pt x="693" y="152"/>
                  </a:lnTo>
                  <a:cubicBezTo>
                    <a:pt x="682" y="146"/>
                    <a:pt x="663" y="134"/>
                    <a:pt x="639" y="122"/>
                  </a:cubicBezTo>
                  <a:lnTo>
                    <a:pt x="639" y="122"/>
                  </a:lnTo>
                  <a:cubicBezTo>
                    <a:pt x="639" y="122"/>
                    <a:pt x="639" y="122"/>
                    <a:pt x="700" y="183"/>
                  </a:cubicBezTo>
                  <a:lnTo>
                    <a:pt x="669" y="183"/>
                  </a:lnTo>
                  <a:cubicBezTo>
                    <a:pt x="669" y="183"/>
                    <a:pt x="669" y="183"/>
                    <a:pt x="639" y="152"/>
                  </a:cubicBezTo>
                  <a:lnTo>
                    <a:pt x="608" y="152"/>
                  </a:lnTo>
                  <a:cubicBezTo>
                    <a:pt x="639" y="183"/>
                    <a:pt x="669" y="183"/>
                    <a:pt x="639" y="183"/>
                  </a:cubicBezTo>
                  <a:cubicBezTo>
                    <a:pt x="639" y="183"/>
                    <a:pt x="639" y="183"/>
                    <a:pt x="669" y="213"/>
                  </a:cubicBezTo>
                  <a:cubicBezTo>
                    <a:pt x="669" y="228"/>
                    <a:pt x="669" y="236"/>
                    <a:pt x="665" y="236"/>
                  </a:cubicBezTo>
                  <a:cubicBezTo>
                    <a:pt x="662" y="236"/>
                    <a:pt x="654" y="228"/>
                    <a:pt x="639" y="213"/>
                  </a:cubicBezTo>
                  <a:lnTo>
                    <a:pt x="608" y="213"/>
                  </a:lnTo>
                  <a:lnTo>
                    <a:pt x="639" y="244"/>
                  </a:lnTo>
                  <a:cubicBezTo>
                    <a:pt x="621" y="235"/>
                    <a:pt x="611" y="231"/>
                    <a:pt x="607" y="231"/>
                  </a:cubicBezTo>
                  <a:cubicBezTo>
                    <a:pt x="600" y="231"/>
                    <a:pt x="618" y="246"/>
                    <a:pt x="648" y="263"/>
                  </a:cubicBezTo>
                  <a:lnTo>
                    <a:pt x="648" y="263"/>
                  </a:lnTo>
                  <a:cubicBezTo>
                    <a:pt x="652" y="270"/>
                    <a:pt x="655" y="276"/>
                    <a:pt x="656" y="280"/>
                  </a:cubicBezTo>
                  <a:lnTo>
                    <a:pt x="656" y="280"/>
                  </a:lnTo>
                  <a:cubicBezTo>
                    <a:pt x="643" y="269"/>
                    <a:pt x="626" y="257"/>
                    <a:pt x="608" y="244"/>
                  </a:cubicBezTo>
                  <a:lnTo>
                    <a:pt x="608" y="244"/>
                  </a:lnTo>
                  <a:cubicBezTo>
                    <a:pt x="622" y="257"/>
                    <a:pt x="632" y="267"/>
                    <a:pt x="640" y="275"/>
                  </a:cubicBezTo>
                  <a:lnTo>
                    <a:pt x="640" y="275"/>
                  </a:lnTo>
                  <a:cubicBezTo>
                    <a:pt x="640" y="275"/>
                    <a:pt x="639" y="274"/>
                    <a:pt x="639" y="274"/>
                  </a:cubicBezTo>
                  <a:cubicBezTo>
                    <a:pt x="578" y="244"/>
                    <a:pt x="548" y="214"/>
                    <a:pt x="548" y="213"/>
                  </a:cubicBezTo>
                  <a:lnTo>
                    <a:pt x="548" y="213"/>
                  </a:lnTo>
                  <a:lnTo>
                    <a:pt x="608" y="274"/>
                  </a:lnTo>
                  <a:lnTo>
                    <a:pt x="608" y="274"/>
                  </a:lnTo>
                  <a:cubicBezTo>
                    <a:pt x="563" y="244"/>
                    <a:pt x="540" y="228"/>
                    <a:pt x="536" y="228"/>
                  </a:cubicBezTo>
                  <a:lnTo>
                    <a:pt x="536" y="228"/>
                  </a:lnTo>
                  <a:cubicBezTo>
                    <a:pt x="532" y="228"/>
                    <a:pt x="548" y="244"/>
                    <a:pt x="578" y="274"/>
                  </a:cubicBezTo>
                  <a:lnTo>
                    <a:pt x="548" y="244"/>
                  </a:lnTo>
                  <a:lnTo>
                    <a:pt x="578" y="304"/>
                  </a:lnTo>
                  <a:lnTo>
                    <a:pt x="578" y="304"/>
                  </a:lnTo>
                  <a:cubicBezTo>
                    <a:pt x="560" y="269"/>
                    <a:pt x="542" y="254"/>
                    <a:pt x="537" y="254"/>
                  </a:cubicBezTo>
                  <a:cubicBezTo>
                    <a:pt x="533" y="254"/>
                    <a:pt x="535" y="261"/>
                    <a:pt x="548" y="274"/>
                  </a:cubicBezTo>
                  <a:cubicBezTo>
                    <a:pt x="527" y="274"/>
                    <a:pt x="507" y="260"/>
                    <a:pt x="505" y="260"/>
                  </a:cubicBezTo>
                  <a:lnTo>
                    <a:pt x="505" y="260"/>
                  </a:lnTo>
                  <a:cubicBezTo>
                    <a:pt x="504" y="260"/>
                    <a:pt x="507" y="264"/>
                    <a:pt x="517" y="274"/>
                  </a:cubicBezTo>
                  <a:lnTo>
                    <a:pt x="562" y="304"/>
                  </a:lnTo>
                  <a:lnTo>
                    <a:pt x="562" y="304"/>
                  </a:lnTo>
                  <a:cubicBezTo>
                    <a:pt x="546" y="303"/>
                    <a:pt x="541" y="298"/>
                    <a:pt x="518" y="275"/>
                  </a:cubicBezTo>
                  <a:lnTo>
                    <a:pt x="518" y="275"/>
                  </a:lnTo>
                  <a:cubicBezTo>
                    <a:pt x="520" y="276"/>
                    <a:pt x="526" y="283"/>
                    <a:pt x="548" y="304"/>
                  </a:cubicBezTo>
                  <a:cubicBezTo>
                    <a:pt x="563" y="320"/>
                    <a:pt x="563" y="327"/>
                    <a:pt x="555" y="327"/>
                  </a:cubicBezTo>
                  <a:cubicBezTo>
                    <a:pt x="548" y="327"/>
                    <a:pt x="532" y="320"/>
                    <a:pt x="517" y="304"/>
                  </a:cubicBezTo>
                  <a:lnTo>
                    <a:pt x="517" y="304"/>
                  </a:lnTo>
                  <a:lnTo>
                    <a:pt x="548" y="335"/>
                  </a:lnTo>
                  <a:lnTo>
                    <a:pt x="548" y="335"/>
                  </a:lnTo>
                  <a:lnTo>
                    <a:pt x="548" y="335"/>
                  </a:lnTo>
                  <a:cubicBezTo>
                    <a:pt x="578" y="365"/>
                    <a:pt x="578" y="365"/>
                    <a:pt x="548" y="365"/>
                  </a:cubicBezTo>
                  <a:cubicBezTo>
                    <a:pt x="560" y="371"/>
                    <a:pt x="570" y="377"/>
                    <a:pt x="578" y="380"/>
                  </a:cubicBezTo>
                  <a:lnTo>
                    <a:pt x="578" y="380"/>
                  </a:lnTo>
                  <a:lnTo>
                    <a:pt x="578" y="396"/>
                  </a:lnTo>
                  <a:lnTo>
                    <a:pt x="578" y="411"/>
                  </a:lnTo>
                  <a:lnTo>
                    <a:pt x="578" y="411"/>
                  </a:lnTo>
                  <a:lnTo>
                    <a:pt x="548" y="396"/>
                  </a:lnTo>
                  <a:lnTo>
                    <a:pt x="548" y="426"/>
                  </a:lnTo>
                  <a:cubicBezTo>
                    <a:pt x="578" y="426"/>
                    <a:pt x="578" y="456"/>
                    <a:pt x="578" y="456"/>
                  </a:cubicBezTo>
                  <a:lnTo>
                    <a:pt x="519" y="427"/>
                  </a:lnTo>
                  <a:lnTo>
                    <a:pt x="519" y="427"/>
                  </a:lnTo>
                  <a:cubicBezTo>
                    <a:pt x="548" y="441"/>
                    <a:pt x="563" y="449"/>
                    <a:pt x="567" y="449"/>
                  </a:cubicBezTo>
                  <a:cubicBezTo>
                    <a:pt x="570" y="449"/>
                    <a:pt x="563" y="441"/>
                    <a:pt x="548" y="426"/>
                  </a:cubicBezTo>
                  <a:lnTo>
                    <a:pt x="517" y="426"/>
                  </a:lnTo>
                  <a:cubicBezTo>
                    <a:pt x="545" y="453"/>
                    <a:pt x="553" y="468"/>
                    <a:pt x="552" y="474"/>
                  </a:cubicBezTo>
                  <a:lnTo>
                    <a:pt x="552" y="474"/>
                  </a:lnTo>
                  <a:cubicBezTo>
                    <a:pt x="539" y="467"/>
                    <a:pt x="527" y="461"/>
                    <a:pt x="517" y="456"/>
                  </a:cubicBezTo>
                  <a:cubicBezTo>
                    <a:pt x="499" y="447"/>
                    <a:pt x="489" y="444"/>
                    <a:pt x="486" y="444"/>
                  </a:cubicBezTo>
                  <a:cubicBezTo>
                    <a:pt x="482" y="444"/>
                    <a:pt x="497" y="454"/>
                    <a:pt x="529" y="468"/>
                  </a:cubicBezTo>
                  <a:lnTo>
                    <a:pt x="529" y="468"/>
                  </a:lnTo>
                  <a:cubicBezTo>
                    <a:pt x="547" y="487"/>
                    <a:pt x="543" y="487"/>
                    <a:pt x="517" y="487"/>
                  </a:cubicBezTo>
                  <a:cubicBezTo>
                    <a:pt x="499" y="478"/>
                    <a:pt x="489" y="474"/>
                    <a:pt x="486" y="474"/>
                  </a:cubicBezTo>
                  <a:cubicBezTo>
                    <a:pt x="477" y="474"/>
                    <a:pt x="505" y="496"/>
                    <a:pt x="548" y="517"/>
                  </a:cubicBezTo>
                  <a:cubicBezTo>
                    <a:pt x="517" y="517"/>
                    <a:pt x="487" y="487"/>
                    <a:pt x="487" y="487"/>
                  </a:cubicBezTo>
                  <a:lnTo>
                    <a:pt x="456" y="487"/>
                  </a:lnTo>
                  <a:cubicBezTo>
                    <a:pt x="456" y="502"/>
                    <a:pt x="456" y="510"/>
                    <a:pt x="464" y="517"/>
                  </a:cubicBezTo>
                  <a:lnTo>
                    <a:pt x="456" y="517"/>
                  </a:lnTo>
                  <a:cubicBezTo>
                    <a:pt x="436" y="507"/>
                    <a:pt x="426" y="504"/>
                    <a:pt x="423" y="504"/>
                  </a:cubicBezTo>
                  <a:lnTo>
                    <a:pt x="423" y="504"/>
                  </a:lnTo>
                  <a:cubicBezTo>
                    <a:pt x="416" y="504"/>
                    <a:pt x="436" y="517"/>
                    <a:pt x="456" y="517"/>
                  </a:cubicBezTo>
                  <a:cubicBezTo>
                    <a:pt x="436" y="517"/>
                    <a:pt x="416" y="504"/>
                    <a:pt x="414" y="504"/>
                  </a:cubicBezTo>
                  <a:lnTo>
                    <a:pt x="414" y="504"/>
                  </a:lnTo>
                  <a:cubicBezTo>
                    <a:pt x="413" y="504"/>
                    <a:pt x="416" y="507"/>
                    <a:pt x="426" y="517"/>
                  </a:cubicBezTo>
                  <a:cubicBezTo>
                    <a:pt x="426" y="517"/>
                    <a:pt x="440" y="531"/>
                    <a:pt x="431" y="531"/>
                  </a:cubicBezTo>
                  <a:cubicBezTo>
                    <a:pt x="426" y="531"/>
                    <a:pt x="416" y="527"/>
                    <a:pt x="396" y="517"/>
                  </a:cubicBezTo>
                  <a:lnTo>
                    <a:pt x="396" y="517"/>
                  </a:lnTo>
                  <a:cubicBezTo>
                    <a:pt x="396" y="517"/>
                    <a:pt x="396" y="517"/>
                    <a:pt x="396" y="517"/>
                  </a:cubicBezTo>
                  <a:cubicBezTo>
                    <a:pt x="365" y="517"/>
                    <a:pt x="365" y="517"/>
                    <a:pt x="396" y="548"/>
                  </a:cubicBezTo>
                  <a:lnTo>
                    <a:pt x="430" y="565"/>
                  </a:lnTo>
                  <a:lnTo>
                    <a:pt x="430" y="565"/>
                  </a:lnTo>
                  <a:cubicBezTo>
                    <a:pt x="421" y="567"/>
                    <a:pt x="414" y="578"/>
                    <a:pt x="396" y="578"/>
                  </a:cubicBezTo>
                  <a:lnTo>
                    <a:pt x="426" y="578"/>
                  </a:lnTo>
                  <a:cubicBezTo>
                    <a:pt x="365" y="578"/>
                    <a:pt x="365" y="578"/>
                    <a:pt x="426" y="608"/>
                  </a:cubicBezTo>
                  <a:cubicBezTo>
                    <a:pt x="436" y="618"/>
                    <a:pt x="440" y="622"/>
                    <a:pt x="438" y="622"/>
                  </a:cubicBezTo>
                  <a:cubicBezTo>
                    <a:pt x="436" y="622"/>
                    <a:pt x="416" y="608"/>
                    <a:pt x="396" y="608"/>
                  </a:cubicBezTo>
                  <a:cubicBezTo>
                    <a:pt x="383" y="602"/>
                    <a:pt x="373" y="597"/>
                    <a:pt x="365" y="593"/>
                  </a:cubicBezTo>
                  <a:lnTo>
                    <a:pt x="365" y="593"/>
                  </a:lnTo>
                  <a:cubicBezTo>
                    <a:pt x="365" y="608"/>
                    <a:pt x="365" y="608"/>
                    <a:pt x="365" y="608"/>
                  </a:cubicBezTo>
                  <a:cubicBezTo>
                    <a:pt x="396" y="639"/>
                    <a:pt x="396" y="639"/>
                    <a:pt x="426" y="639"/>
                  </a:cubicBezTo>
                  <a:lnTo>
                    <a:pt x="396" y="639"/>
                  </a:lnTo>
                  <a:cubicBezTo>
                    <a:pt x="426" y="639"/>
                    <a:pt x="396" y="639"/>
                    <a:pt x="426" y="669"/>
                  </a:cubicBezTo>
                  <a:cubicBezTo>
                    <a:pt x="396" y="654"/>
                    <a:pt x="373" y="646"/>
                    <a:pt x="365" y="646"/>
                  </a:cubicBezTo>
                  <a:cubicBezTo>
                    <a:pt x="358" y="646"/>
                    <a:pt x="365" y="654"/>
                    <a:pt x="396" y="669"/>
                  </a:cubicBezTo>
                  <a:lnTo>
                    <a:pt x="365" y="669"/>
                  </a:lnTo>
                  <a:cubicBezTo>
                    <a:pt x="365" y="669"/>
                    <a:pt x="365" y="679"/>
                    <a:pt x="371" y="687"/>
                  </a:cubicBezTo>
                  <a:lnTo>
                    <a:pt x="371" y="687"/>
                  </a:lnTo>
                  <a:lnTo>
                    <a:pt x="396" y="699"/>
                  </a:lnTo>
                  <a:cubicBezTo>
                    <a:pt x="365" y="699"/>
                    <a:pt x="365" y="699"/>
                    <a:pt x="365" y="730"/>
                  </a:cubicBezTo>
                  <a:cubicBezTo>
                    <a:pt x="365" y="730"/>
                    <a:pt x="365" y="730"/>
                    <a:pt x="335" y="699"/>
                  </a:cubicBezTo>
                  <a:cubicBezTo>
                    <a:pt x="324" y="699"/>
                    <a:pt x="313" y="699"/>
                    <a:pt x="306" y="701"/>
                  </a:cubicBezTo>
                  <a:lnTo>
                    <a:pt x="306" y="701"/>
                  </a:lnTo>
                  <a:lnTo>
                    <a:pt x="305" y="700"/>
                  </a:lnTo>
                  <a:lnTo>
                    <a:pt x="305" y="700"/>
                  </a:lnTo>
                  <a:cubicBezTo>
                    <a:pt x="305" y="700"/>
                    <a:pt x="306" y="701"/>
                    <a:pt x="306" y="701"/>
                  </a:cubicBezTo>
                  <a:lnTo>
                    <a:pt x="306" y="701"/>
                  </a:lnTo>
                  <a:cubicBezTo>
                    <a:pt x="295" y="703"/>
                    <a:pt x="296" y="710"/>
                    <a:pt x="327" y="726"/>
                  </a:cubicBezTo>
                  <a:lnTo>
                    <a:pt x="327" y="726"/>
                  </a:lnTo>
                  <a:cubicBezTo>
                    <a:pt x="327" y="730"/>
                    <a:pt x="320" y="730"/>
                    <a:pt x="304" y="730"/>
                  </a:cubicBezTo>
                  <a:lnTo>
                    <a:pt x="335" y="730"/>
                  </a:lnTo>
                  <a:cubicBezTo>
                    <a:pt x="365" y="730"/>
                    <a:pt x="365" y="730"/>
                    <a:pt x="365" y="760"/>
                  </a:cubicBezTo>
                  <a:cubicBezTo>
                    <a:pt x="365" y="791"/>
                    <a:pt x="365" y="791"/>
                    <a:pt x="396" y="791"/>
                  </a:cubicBezTo>
                  <a:lnTo>
                    <a:pt x="304" y="791"/>
                  </a:lnTo>
                  <a:cubicBezTo>
                    <a:pt x="335" y="791"/>
                    <a:pt x="335" y="791"/>
                    <a:pt x="365" y="821"/>
                  </a:cubicBezTo>
                  <a:cubicBezTo>
                    <a:pt x="345" y="821"/>
                    <a:pt x="325" y="808"/>
                    <a:pt x="322" y="808"/>
                  </a:cubicBezTo>
                  <a:lnTo>
                    <a:pt x="322" y="808"/>
                  </a:lnTo>
                  <a:cubicBezTo>
                    <a:pt x="321" y="808"/>
                    <a:pt x="325" y="811"/>
                    <a:pt x="335" y="821"/>
                  </a:cubicBezTo>
                  <a:cubicBezTo>
                    <a:pt x="345" y="831"/>
                    <a:pt x="348" y="835"/>
                    <a:pt x="347" y="835"/>
                  </a:cubicBezTo>
                  <a:cubicBezTo>
                    <a:pt x="345" y="835"/>
                    <a:pt x="325" y="821"/>
                    <a:pt x="304" y="821"/>
                  </a:cubicBezTo>
                  <a:cubicBezTo>
                    <a:pt x="274" y="851"/>
                    <a:pt x="304" y="851"/>
                    <a:pt x="365" y="882"/>
                  </a:cubicBezTo>
                  <a:cubicBezTo>
                    <a:pt x="354" y="882"/>
                    <a:pt x="339" y="878"/>
                    <a:pt x="325" y="873"/>
                  </a:cubicBezTo>
                  <a:lnTo>
                    <a:pt x="325" y="873"/>
                  </a:lnTo>
                  <a:cubicBezTo>
                    <a:pt x="328" y="876"/>
                    <a:pt x="331" y="879"/>
                    <a:pt x="335" y="882"/>
                  </a:cubicBezTo>
                  <a:lnTo>
                    <a:pt x="304" y="882"/>
                  </a:lnTo>
                  <a:cubicBezTo>
                    <a:pt x="335" y="912"/>
                    <a:pt x="335" y="912"/>
                    <a:pt x="335" y="912"/>
                  </a:cubicBezTo>
                  <a:cubicBezTo>
                    <a:pt x="315" y="912"/>
                    <a:pt x="294" y="899"/>
                    <a:pt x="292" y="899"/>
                  </a:cubicBezTo>
                  <a:lnTo>
                    <a:pt x="292" y="899"/>
                  </a:lnTo>
                  <a:cubicBezTo>
                    <a:pt x="291" y="899"/>
                    <a:pt x="294" y="902"/>
                    <a:pt x="304" y="912"/>
                  </a:cubicBezTo>
                  <a:cubicBezTo>
                    <a:pt x="274" y="897"/>
                    <a:pt x="259" y="889"/>
                    <a:pt x="255" y="889"/>
                  </a:cubicBezTo>
                  <a:lnTo>
                    <a:pt x="255" y="889"/>
                  </a:lnTo>
                  <a:cubicBezTo>
                    <a:pt x="251" y="889"/>
                    <a:pt x="259" y="897"/>
                    <a:pt x="274" y="912"/>
                  </a:cubicBezTo>
                  <a:cubicBezTo>
                    <a:pt x="274" y="912"/>
                    <a:pt x="304" y="943"/>
                    <a:pt x="304" y="943"/>
                  </a:cubicBezTo>
                  <a:cubicBezTo>
                    <a:pt x="274" y="943"/>
                    <a:pt x="304" y="973"/>
                    <a:pt x="335" y="973"/>
                  </a:cubicBezTo>
                  <a:cubicBezTo>
                    <a:pt x="365" y="1003"/>
                    <a:pt x="365" y="1003"/>
                    <a:pt x="365" y="1003"/>
                  </a:cubicBezTo>
                  <a:lnTo>
                    <a:pt x="304" y="1003"/>
                  </a:lnTo>
                  <a:cubicBezTo>
                    <a:pt x="304" y="988"/>
                    <a:pt x="304" y="988"/>
                    <a:pt x="301" y="988"/>
                  </a:cubicBezTo>
                  <a:cubicBezTo>
                    <a:pt x="297" y="988"/>
                    <a:pt x="289" y="988"/>
                    <a:pt x="274" y="973"/>
                  </a:cubicBezTo>
                  <a:lnTo>
                    <a:pt x="244" y="973"/>
                  </a:lnTo>
                  <a:cubicBezTo>
                    <a:pt x="274" y="973"/>
                    <a:pt x="274" y="1034"/>
                    <a:pt x="274" y="1034"/>
                  </a:cubicBezTo>
                  <a:cubicBezTo>
                    <a:pt x="304" y="1034"/>
                    <a:pt x="274" y="1064"/>
                    <a:pt x="274" y="1064"/>
                  </a:cubicBezTo>
                  <a:cubicBezTo>
                    <a:pt x="274" y="1064"/>
                    <a:pt x="274" y="1064"/>
                    <a:pt x="304" y="1095"/>
                  </a:cubicBezTo>
                  <a:lnTo>
                    <a:pt x="335" y="1095"/>
                  </a:lnTo>
                  <a:cubicBezTo>
                    <a:pt x="365" y="1125"/>
                    <a:pt x="365" y="1125"/>
                    <a:pt x="365" y="1125"/>
                  </a:cubicBezTo>
                  <a:lnTo>
                    <a:pt x="335" y="1125"/>
                  </a:lnTo>
                  <a:cubicBezTo>
                    <a:pt x="304" y="1095"/>
                    <a:pt x="274" y="1095"/>
                    <a:pt x="274" y="1095"/>
                  </a:cubicBezTo>
                  <a:lnTo>
                    <a:pt x="244" y="1095"/>
                  </a:lnTo>
                  <a:cubicBezTo>
                    <a:pt x="183" y="1095"/>
                    <a:pt x="244" y="1095"/>
                    <a:pt x="274" y="1125"/>
                  </a:cubicBezTo>
                  <a:lnTo>
                    <a:pt x="244" y="1125"/>
                  </a:lnTo>
                  <a:cubicBezTo>
                    <a:pt x="274" y="1125"/>
                    <a:pt x="274" y="1155"/>
                    <a:pt x="274" y="1155"/>
                  </a:cubicBezTo>
                  <a:cubicBezTo>
                    <a:pt x="274" y="1186"/>
                    <a:pt x="274" y="1186"/>
                    <a:pt x="304" y="1186"/>
                  </a:cubicBezTo>
                  <a:lnTo>
                    <a:pt x="244" y="1186"/>
                  </a:lnTo>
                  <a:cubicBezTo>
                    <a:pt x="244" y="1186"/>
                    <a:pt x="244" y="1196"/>
                    <a:pt x="250" y="1205"/>
                  </a:cubicBezTo>
                  <a:lnTo>
                    <a:pt x="250" y="1205"/>
                  </a:lnTo>
                  <a:cubicBezTo>
                    <a:pt x="232" y="1197"/>
                    <a:pt x="219" y="1193"/>
                    <a:pt x="213" y="1193"/>
                  </a:cubicBezTo>
                  <a:cubicBezTo>
                    <a:pt x="206" y="1193"/>
                    <a:pt x="213" y="1201"/>
                    <a:pt x="244" y="1216"/>
                  </a:cubicBezTo>
                  <a:cubicBezTo>
                    <a:pt x="244" y="1216"/>
                    <a:pt x="244" y="1247"/>
                    <a:pt x="244" y="1247"/>
                  </a:cubicBezTo>
                  <a:lnTo>
                    <a:pt x="274" y="1247"/>
                  </a:lnTo>
                  <a:cubicBezTo>
                    <a:pt x="244" y="1247"/>
                    <a:pt x="244" y="1247"/>
                    <a:pt x="244" y="1277"/>
                  </a:cubicBezTo>
                  <a:lnTo>
                    <a:pt x="183" y="1277"/>
                  </a:lnTo>
                  <a:lnTo>
                    <a:pt x="213" y="1307"/>
                  </a:lnTo>
                  <a:lnTo>
                    <a:pt x="183" y="1307"/>
                  </a:lnTo>
                  <a:cubicBezTo>
                    <a:pt x="213" y="1338"/>
                    <a:pt x="213" y="1338"/>
                    <a:pt x="213" y="1338"/>
                  </a:cubicBezTo>
                  <a:lnTo>
                    <a:pt x="244" y="1338"/>
                  </a:lnTo>
                  <a:cubicBezTo>
                    <a:pt x="274" y="1338"/>
                    <a:pt x="304" y="1368"/>
                    <a:pt x="304" y="1368"/>
                  </a:cubicBezTo>
                  <a:lnTo>
                    <a:pt x="365" y="1368"/>
                  </a:lnTo>
                  <a:cubicBezTo>
                    <a:pt x="426" y="1399"/>
                    <a:pt x="456" y="1399"/>
                    <a:pt x="487" y="1399"/>
                  </a:cubicBezTo>
                  <a:cubicBezTo>
                    <a:pt x="517" y="1399"/>
                    <a:pt x="578" y="1399"/>
                    <a:pt x="487" y="1368"/>
                  </a:cubicBezTo>
                  <a:lnTo>
                    <a:pt x="608" y="1368"/>
                  </a:lnTo>
                  <a:cubicBezTo>
                    <a:pt x="578" y="1368"/>
                    <a:pt x="578" y="1338"/>
                    <a:pt x="578" y="1338"/>
                  </a:cubicBezTo>
                  <a:cubicBezTo>
                    <a:pt x="578" y="1338"/>
                    <a:pt x="608" y="1307"/>
                    <a:pt x="578" y="1307"/>
                  </a:cubicBezTo>
                  <a:cubicBezTo>
                    <a:pt x="578" y="1307"/>
                    <a:pt x="578" y="1287"/>
                    <a:pt x="595" y="1280"/>
                  </a:cubicBezTo>
                  <a:lnTo>
                    <a:pt x="595" y="1280"/>
                  </a:lnTo>
                  <a:cubicBezTo>
                    <a:pt x="589" y="1278"/>
                    <a:pt x="584" y="1277"/>
                    <a:pt x="578" y="1277"/>
                  </a:cubicBezTo>
                  <a:lnTo>
                    <a:pt x="608" y="1277"/>
                  </a:lnTo>
                  <a:cubicBezTo>
                    <a:pt x="578" y="1277"/>
                    <a:pt x="578" y="1247"/>
                    <a:pt x="578" y="1247"/>
                  </a:cubicBezTo>
                  <a:cubicBezTo>
                    <a:pt x="608" y="1247"/>
                    <a:pt x="608" y="1247"/>
                    <a:pt x="578" y="1216"/>
                  </a:cubicBezTo>
                  <a:lnTo>
                    <a:pt x="578" y="1216"/>
                  </a:lnTo>
                  <a:cubicBezTo>
                    <a:pt x="596" y="1225"/>
                    <a:pt x="606" y="1229"/>
                    <a:pt x="609" y="1229"/>
                  </a:cubicBezTo>
                  <a:cubicBezTo>
                    <a:pt x="611" y="1229"/>
                    <a:pt x="611" y="1228"/>
                    <a:pt x="611" y="1227"/>
                  </a:cubicBezTo>
                  <a:lnTo>
                    <a:pt x="611" y="1227"/>
                  </a:lnTo>
                  <a:cubicBezTo>
                    <a:pt x="613" y="1228"/>
                    <a:pt x="614" y="1228"/>
                    <a:pt x="616" y="1229"/>
                  </a:cubicBezTo>
                  <a:lnTo>
                    <a:pt x="616" y="1229"/>
                  </a:lnTo>
                  <a:cubicBezTo>
                    <a:pt x="614" y="1228"/>
                    <a:pt x="612" y="1227"/>
                    <a:pt x="610" y="1225"/>
                  </a:cubicBezTo>
                  <a:lnTo>
                    <a:pt x="610" y="1225"/>
                  </a:lnTo>
                  <a:cubicBezTo>
                    <a:pt x="604" y="1219"/>
                    <a:pt x="580" y="1202"/>
                    <a:pt x="548" y="1186"/>
                  </a:cubicBezTo>
                  <a:lnTo>
                    <a:pt x="669" y="1186"/>
                  </a:lnTo>
                  <a:cubicBezTo>
                    <a:pt x="639" y="1171"/>
                    <a:pt x="631" y="1163"/>
                    <a:pt x="635" y="1163"/>
                  </a:cubicBezTo>
                  <a:lnTo>
                    <a:pt x="635" y="1163"/>
                  </a:lnTo>
                  <a:cubicBezTo>
                    <a:pt x="639" y="1163"/>
                    <a:pt x="654" y="1171"/>
                    <a:pt x="669" y="1186"/>
                  </a:cubicBezTo>
                  <a:cubicBezTo>
                    <a:pt x="639" y="1155"/>
                    <a:pt x="639" y="1155"/>
                    <a:pt x="639" y="1155"/>
                  </a:cubicBezTo>
                  <a:lnTo>
                    <a:pt x="608" y="1155"/>
                  </a:lnTo>
                  <a:lnTo>
                    <a:pt x="548" y="1125"/>
                  </a:lnTo>
                  <a:lnTo>
                    <a:pt x="578" y="1125"/>
                  </a:lnTo>
                  <a:cubicBezTo>
                    <a:pt x="588" y="1135"/>
                    <a:pt x="595" y="1139"/>
                    <a:pt x="599" y="1139"/>
                  </a:cubicBezTo>
                  <a:cubicBezTo>
                    <a:pt x="608" y="1139"/>
                    <a:pt x="608" y="1125"/>
                    <a:pt x="608" y="1125"/>
                  </a:cubicBezTo>
                  <a:cubicBezTo>
                    <a:pt x="639" y="1125"/>
                    <a:pt x="639" y="1125"/>
                    <a:pt x="608" y="1095"/>
                  </a:cubicBezTo>
                  <a:lnTo>
                    <a:pt x="639" y="1095"/>
                  </a:lnTo>
                  <a:cubicBezTo>
                    <a:pt x="639" y="1095"/>
                    <a:pt x="639" y="1085"/>
                    <a:pt x="633" y="1077"/>
                  </a:cubicBezTo>
                  <a:lnTo>
                    <a:pt x="633" y="1077"/>
                  </a:lnTo>
                  <a:cubicBezTo>
                    <a:pt x="647" y="1084"/>
                    <a:pt x="655" y="1087"/>
                    <a:pt x="658" y="1087"/>
                  </a:cubicBezTo>
                  <a:cubicBezTo>
                    <a:pt x="662" y="1087"/>
                    <a:pt x="654" y="1079"/>
                    <a:pt x="639" y="1064"/>
                  </a:cubicBezTo>
                  <a:cubicBezTo>
                    <a:pt x="664" y="1064"/>
                    <a:pt x="668" y="1064"/>
                    <a:pt x="634" y="1047"/>
                  </a:cubicBezTo>
                  <a:lnTo>
                    <a:pt x="634" y="1047"/>
                  </a:lnTo>
                  <a:cubicBezTo>
                    <a:pt x="633" y="1047"/>
                    <a:pt x="632" y="1047"/>
                    <a:pt x="631" y="1047"/>
                  </a:cubicBezTo>
                  <a:cubicBezTo>
                    <a:pt x="625" y="1047"/>
                    <a:pt x="619" y="1044"/>
                    <a:pt x="608" y="1034"/>
                  </a:cubicBezTo>
                  <a:lnTo>
                    <a:pt x="608" y="1034"/>
                  </a:lnTo>
                  <a:lnTo>
                    <a:pt x="608" y="1034"/>
                  </a:lnTo>
                  <a:lnTo>
                    <a:pt x="608" y="1034"/>
                  </a:lnTo>
                  <a:cubicBezTo>
                    <a:pt x="619" y="1039"/>
                    <a:pt x="627" y="1043"/>
                    <a:pt x="634" y="1047"/>
                  </a:cubicBezTo>
                  <a:lnTo>
                    <a:pt x="634" y="1047"/>
                  </a:lnTo>
                  <a:cubicBezTo>
                    <a:pt x="644" y="1045"/>
                    <a:pt x="651" y="1034"/>
                    <a:pt x="669" y="1034"/>
                  </a:cubicBezTo>
                  <a:cubicBezTo>
                    <a:pt x="669" y="1034"/>
                    <a:pt x="639" y="1003"/>
                    <a:pt x="608" y="1003"/>
                  </a:cubicBezTo>
                  <a:lnTo>
                    <a:pt x="639" y="1003"/>
                  </a:lnTo>
                  <a:cubicBezTo>
                    <a:pt x="700" y="1003"/>
                    <a:pt x="669" y="1003"/>
                    <a:pt x="608" y="973"/>
                  </a:cubicBezTo>
                  <a:cubicBezTo>
                    <a:pt x="578" y="958"/>
                    <a:pt x="570" y="950"/>
                    <a:pt x="578" y="950"/>
                  </a:cubicBezTo>
                  <a:lnTo>
                    <a:pt x="578" y="950"/>
                  </a:lnTo>
                  <a:cubicBezTo>
                    <a:pt x="586" y="950"/>
                    <a:pt x="608" y="958"/>
                    <a:pt x="639" y="973"/>
                  </a:cubicBezTo>
                  <a:lnTo>
                    <a:pt x="608" y="943"/>
                  </a:lnTo>
                  <a:cubicBezTo>
                    <a:pt x="588" y="933"/>
                    <a:pt x="581" y="929"/>
                    <a:pt x="584" y="929"/>
                  </a:cubicBezTo>
                  <a:lnTo>
                    <a:pt x="584" y="929"/>
                  </a:lnTo>
                  <a:cubicBezTo>
                    <a:pt x="587" y="929"/>
                    <a:pt x="609" y="936"/>
                    <a:pt x="636" y="940"/>
                  </a:cubicBezTo>
                  <a:lnTo>
                    <a:pt x="636" y="940"/>
                  </a:lnTo>
                  <a:cubicBezTo>
                    <a:pt x="637" y="941"/>
                    <a:pt x="638" y="942"/>
                    <a:pt x="639" y="943"/>
                  </a:cubicBezTo>
                  <a:cubicBezTo>
                    <a:pt x="659" y="943"/>
                    <a:pt x="679" y="956"/>
                    <a:pt x="682" y="956"/>
                  </a:cubicBezTo>
                  <a:cubicBezTo>
                    <a:pt x="683" y="956"/>
                    <a:pt x="679" y="953"/>
                    <a:pt x="670" y="943"/>
                  </a:cubicBezTo>
                  <a:lnTo>
                    <a:pt x="670" y="943"/>
                  </a:lnTo>
                  <a:lnTo>
                    <a:pt x="700" y="973"/>
                  </a:lnTo>
                  <a:cubicBezTo>
                    <a:pt x="700" y="973"/>
                    <a:pt x="700" y="943"/>
                    <a:pt x="700" y="943"/>
                  </a:cubicBezTo>
                  <a:lnTo>
                    <a:pt x="669" y="943"/>
                  </a:lnTo>
                  <a:lnTo>
                    <a:pt x="669" y="912"/>
                  </a:lnTo>
                  <a:cubicBezTo>
                    <a:pt x="669" y="912"/>
                    <a:pt x="669" y="912"/>
                    <a:pt x="639" y="882"/>
                  </a:cubicBezTo>
                  <a:lnTo>
                    <a:pt x="639" y="882"/>
                  </a:lnTo>
                  <a:cubicBezTo>
                    <a:pt x="669" y="897"/>
                    <a:pt x="692" y="905"/>
                    <a:pt x="703" y="905"/>
                  </a:cubicBezTo>
                  <a:cubicBezTo>
                    <a:pt x="715" y="905"/>
                    <a:pt x="715" y="897"/>
                    <a:pt x="700" y="882"/>
                  </a:cubicBezTo>
                  <a:cubicBezTo>
                    <a:pt x="669" y="867"/>
                    <a:pt x="662" y="859"/>
                    <a:pt x="665" y="859"/>
                  </a:cubicBezTo>
                  <a:lnTo>
                    <a:pt x="665" y="859"/>
                  </a:lnTo>
                  <a:cubicBezTo>
                    <a:pt x="669" y="859"/>
                    <a:pt x="684" y="867"/>
                    <a:pt x="700" y="882"/>
                  </a:cubicBezTo>
                  <a:lnTo>
                    <a:pt x="669" y="851"/>
                  </a:lnTo>
                  <a:cubicBezTo>
                    <a:pt x="649" y="851"/>
                    <a:pt x="642" y="838"/>
                    <a:pt x="658" y="838"/>
                  </a:cubicBezTo>
                  <a:cubicBezTo>
                    <a:pt x="666" y="838"/>
                    <a:pt x="679" y="841"/>
                    <a:pt x="700" y="851"/>
                  </a:cubicBezTo>
                  <a:cubicBezTo>
                    <a:pt x="700" y="851"/>
                    <a:pt x="669" y="821"/>
                    <a:pt x="669" y="821"/>
                  </a:cubicBezTo>
                  <a:cubicBezTo>
                    <a:pt x="700" y="821"/>
                    <a:pt x="700" y="821"/>
                    <a:pt x="730" y="851"/>
                  </a:cubicBezTo>
                  <a:cubicBezTo>
                    <a:pt x="730" y="851"/>
                    <a:pt x="730" y="821"/>
                    <a:pt x="700" y="821"/>
                  </a:cubicBezTo>
                  <a:cubicBezTo>
                    <a:pt x="730" y="821"/>
                    <a:pt x="700" y="821"/>
                    <a:pt x="669" y="791"/>
                  </a:cubicBezTo>
                  <a:lnTo>
                    <a:pt x="669" y="791"/>
                  </a:lnTo>
                  <a:cubicBezTo>
                    <a:pt x="669" y="791"/>
                    <a:pt x="669" y="791"/>
                    <a:pt x="669" y="791"/>
                  </a:cubicBezTo>
                  <a:cubicBezTo>
                    <a:pt x="700" y="791"/>
                    <a:pt x="730" y="760"/>
                    <a:pt x="700" y="760"/>
                  </a:cubicBezTo>
                  <a:lnTo>
                    <a:pt x="700" y="730"/>
                  </a:lnTo>
                  <a:cubicBezTo>
                    <a:pt x="730" y="745"/>
                    <a:pt x="738" y="753"/>
                    <a:pt x="738" y="753"/>
                  </a:cubicBezTo>
                  <a:cubicBezTo>
                    <a:pt x="738" y="753"/>
                    <a:pt x="730" y="745"/>
                    <a:pt x="730" y="730"/>
                  </a:cubicBezTo>
                  <a:cubicBezTo>
                    <a:pt x="682" y="706"/>
                    <a:pt x="672" y="701"/>
                    <a:pt x="700" y="700"/>
                  </a:cubicBezTo>
                  <a:lnTo>
                    <a:pt x="700" y="700"/>
                  </a:lnTo>
                  <a:cubicBezTo>
                    <a:pt x="701" y="701"/>
                    <a:pt x="706" y="706"/>
                    <a:pt x="730" y="730"/>
                  </a:cubicBezTo>
                  <a:cubicBezTo>
                    <a:pt x="760" y="730"/>
                    <a:pt x="760" y="730"/>
                    <a:pt x="700" y="700"/>
                  </a:cubicBezTo>
                  <a:lnTo>
                    <a:pt x="700" y="700"/>
                  </a:lnTo>
                  <a:cubicBezTo>
                    <a:pt x="700" y="700"/>
                    <a:pt x="700" y="700"/>
                    <a:pt x="700" y="700"/>
                  </a:cubicBezTo>
                  <a:lnTo>
                    <a:pt x="700" y="700"/>
                  </a:lnTo>
                  <a:cubicBezTo>
                    <a:pt x="700" y="700"/>
                    <a:pt x="700" y="699"/>
                    <a:pt x="700" y="699"/>
                  </a:cubicBezTo>
                  <a:lnTo>
                    <a:pt x="700" y="699"/>
                  </a:lnTo>
                  <a:cubicBezTo>
                    <a:pt x="700" y="700"/>
                    <a:pt x="700" y="700"/>
                    <a:pt x="700" y="700"/>
                  </a:cubicBezTo>
                  <a:lnTo>
                    <a:pt x="700" y="700"/>
                  </a:lnTo>
                  <a:cubicBezTo>
                    <a:pt x="700" y="700"/>
                    <a:pt x="700" y="700"/>
                    <a:pt x="700" y="700"/>
                  </a:cubicBezTo>
                  <a:lnTo>
                    <a:pt x="700" y="700"/>
                  </a:lnTo>
                  <a:cubicBezTo>
                    <a:pt x="719" y="709"/>
                    <a:pt x="732" y="713"/>
                    <a:pt x="740" y="713"/>
                  </a:cubicBezTo>
                  <a:lnTo>
                    <a:pt x="740" y="713"/>
                  </a:lnTo>
                  <a:cubicBezTo>
                    <a:pt x="730" y="710"/>
                    <a:pt x="716" y="705"/>
                    <a:pt x="700" y="700"/>
                  </a:cubicBezTo>
                  <a:lnTo>
                    <a:pt x="700" y="700"/>
                  </a:lnTo>
                  <a:cubicBezTo>
                    <a:pt x="708" y="699"/>
                    <a:pt x="718" y="699"/>
                    <a:pt x="730" y="699"/>
                  </a:cubicBezTo>
                  <a:cubicBezTo>
                    <a:pt x="687" y="678"/>
                    <a:pt x="674" y="657"/>
                    <a:pt x="692" y="657"/>
                  </a:cubicBezTo>
                  <a:cubicBezTo>
                    <a:pt x="700" y="657"/>
                    <a:pt x="712" y="660"/>
                    <a:pt x="730" y="669"/>
                  </a:cubicBezTo>
                  <a:lnTo>
                    <a:pt x="791" y="669"/>
                  </a:lnTo>
                  <a:cubicBezTo>
                    <a:pt x="791" y="669"/>
                    <a:pt x="791" y="669"/>
                    <a:pt x="760" y="639"/>
                  </a:cubicBezTo>
                  <a:lnTo>
                    <a:pt x="787" y="639"/>
                  </a:lnTo>
                  <a:cubicBezTo>
                    <a:pt x="784" y="631"/>
                    <a:pt x="789" y="626"/>
                    <a:pt x="797" y="626"/>
                  </a:cubicBezTo>
                  <a:cubicBezTo>
                    <a:pt x="803" y="626"/>
                    <a:pt x="812" y="630"/>
                    <a:pt x="821" y="639"/>
                  </a:cubicBezTo>
                  <a:cubicBezTo>
                    <a:pt x="821" y="639"/>
                    <a:pt x="821" y="639"/>
                    <a:pt x="791" y="608"/>
                  </a:cubicBezTo>
                  <a:lnTo>
                    <a:pt x="791" y="608"/>
                  </a:lnTo>
                  <a:cubicBezTo>
                    <a:pt x="806" y="624"/>
                    <a:pt x="821" y="631"/>
                    <a:pt x="825" y="631"/>
                  </a:cubicBezTo>
                  <a:cubicBezTo>
                    <a:pt x="829" y="631"/>
                    <a:pt x="821" y="624"/>
                    <a:pt x="791" y="608"/>
                  </a:cubicBezTo>
                  <a:lnTo>
                    <a:pt x="791" y="608"/>
                  </a:lnTo>
                  <a:cubicBezTo>
                    <a:pt x="791" y="608"/>
                    <a:pt x="791" y="608"/>
                    <a:pt x="791" y="608"/>
                  </a:cubicBezTo>
                  <a:cubicBezTo>
                    <a:pt x="760" y="593"/>
                    <a:pt x="745" y="586"/>
                    <a:pt x="749" y="586"/>
                  </a:cubicBezTo>
                  <a:lnTo>
                    <a:pt x="749" y="586"/>
                  </a:lnTo>
                  <a:cubicBezTo>
                    <a:pt x="753" y="586"/>
                    <a:pt x="776" y="593"/>
                    <a:pt x="821" y="608"/>
                  </a:cubicBezTo>
                  <a:lnTo>
                    <a:pt x="821" y="593"/>
                  </a:lnTo>
                  <a:lnTo>
                    <a:pt x="821" y="593"/>
                  </a:lnTo>
                  <a:lnTo>
                    <a:pt x="791" y="578"/>
                  </a:lnTo>
                  <a:lnTo>
                    <a:pt x="791" y="578"/>
                  </a:lnTo>
                  <a:cubicBezTo>
                    <a:pt x="791" y="578"/>
                    <a:pt x="791" y="578"/>
                    <a:pt x="791" y="578"/>
                  </a:cubicBezTo>
                  <a:lnTo>
                    <a:pt x="791" y="578"/>
                  </a:lnTo>
                  <a:cubicBezTo>
                    <a:pt x="767" y="578"/>
                    <a:pt x="762" y="559"/>
                    <a:pt x="761" y="551"/>
                  </a:cubicBezTo>
                  <a:lnTo>
                    <a:pt x="761" y="551"/>
                  </a:lnTo>
                  <a:cubicBezTo>
                    <a:pt x="763" y="553"/>
                    <a:pt x="766" y="554"/>
                    <a:pt x="769" y="556"/>
                  </a:cubicBezTo>
                  <a:lnTo>
                    <a:pt x="769" y="556"/>
                  </a:lnTo>
                  <a:cubicBezTo>
                    <a:pt x="766" y="553"/>
                    <a:pt x="763" y="551"/>
                    <a:pt x="760" y="548"/>
                  </a:cubicBezTo>
                  <a:lnTo>
                    <a:pt x="760" y="548"/>
                  </a:lnTo>
                  <a:cubicBezTo>
                    <a:pt x="760" y="548"/>
                    <a:pt x="760" y="549"/>
                    <a:pt x="761" y="551"/>
                  </a:cubicBezTo>
                  <a:lnTo>
                    <a:pt x="761" y="551"/>
                  </a:lnTo>
                  <a:cubicBezTo>
                    <a:pt x="740" y="539"/>
                    <a:pt x="718" y="526"/>
                    <a:pt x="700" y="517"/>
                  </a:cubicBezTo>
                  <a:lnTo>
                    <a:pt x="730" y="517"/>
                  </a:lnTo>
                  <a:cubicBezTo>
                    <a:pt x="760" y="548"/>
                    <a:pt x="760" y="548"/>
                    <a:pt x="760" y="548"/>
                  </a:cubicBezTo>
                  <a:lnTo>
                    <a:pt x="791" y="548"/>
                  </a:lnTo>
                  <a:cubicBezTo>
                    <a:pt x="802" y="559"/>
                    <a:pt x="814" y="566"/>
                    <a:pt x="822" y="571"/>
                  </a:cubicBezTo>
                  <a:lnTo>
                    <a:pt x="822" y="571"/>
                  </a:lnTo>
                  <a:cubicBezTo>
                    <a:pt x="824" y="568"/>
                    <a:pt x="826" y="564"/>
                    <a:pt x="830" y="564"/>
                  </a:cubicBezTo>
                  <a:cubicBezTo>
                    <a:pt x="835" y="564"/>
                    <a:pt x="841" y="568"/>
                    <a:pt x="852" y="578"/>
                  </a:cubicBezTo>
                  <a:cubicBezTo>
                    <a:pt x="852" y="578"/>
                    <a:pt x="882" y="578"/>
                    <a:pt x="852" y="548"/>
                  </a:cubicBezTo>
                  <a:lnTo>
                    <a:pt x="821" y="548"/>
                  </a:lnTo>
                  <a:cubicBezTo>
                    <a:pt x="821" y="548"/>
                    <a:pt x="821" y="548"/>
                    <a:pt x="791" y="517"/>
                  </a:cubicBezTo>
                  <a:cubicBezTo>
                    <a:pt x="760" y="517"/>
                    <a:pt x="730" y="487"/>
                    <a:pt x="730" y="487"/>
                  </a:cubicBezTo>
                  <a:lnTo>
                    <a:pt x="730" y="487"/>
                  </a:lnTo>
                  <a:cubicBezTo>
                    <a:pt x="730" y="487"/>
                    <a:pt x="755" y="499"/>
                    <a:pt x="781" y="508"/>
                  </a:cubicBezTo>
                  <a:lnTo>
                    <a:pt x="781" y="508"/>
                  </a:lnTo>
                  <a:cubicBezTo>
                    <a:pt x="754" y="487"/>
                    <a:pt x="730" y="487"/>
                    <a:pt x="730" y="487"/>
                  </a:cubicBezTo>
                  <a:lnTo>
                    <a:pt x="730" y="487"/>
                  </a:lnTo>
                  <a:cubicBezTo>
                    <a:pt x="730" y="487"/>
                    <a:pt x="730" y="487"/>
                    <a:pt x="730" y="487"/>
                  </a:cubicBezTo>
                  <a:cubicBezTo>
                    <a:pt x="715" y="472"/>
                    <a:pt x="707" y="464"/>
                    <a:pt x="711" y="464"/>
                  </a:cubicBezTo>
                  <a:lnTo>
                    <a:pt x="711" y="464"/>
                  </a:lnTo>
                  <a:cubicBezTo>
                    <a:pt x="715" y="464"/>
                    <a:pt x="730" y="472"/>
                    <a:pt x="760" y="487"/>
                  </a:cubicBezTo>
                  <a:cubicBezTo>
                    <a:pt x="771" y="497"/>
                    <a:pt x="778" y="504"/>
                    <a:pt x="782" y="509"/>
                  </a:cubicBezTo>
                  <a:lnTo>
                    <a:pt x="782" y="509"/>
                  </a:lnTo>
                  <a:cubicBezTo>
                    <a:pt x="782" y="508"/>
                    <a:pt x="781" y="508"/>
                    <a:pt x="781" y="508"/>
                  </a:cubicBezTo>
                  <a:lnTo>
                    <a:pt x="781" y="508"/>
                  </a:lnTo>
                  <a:cubicBezTo>
                    <a:pt x="784" y="511"/>
                    <a:pt x="787" y="514"/>
                    <a:pt x="791" y="517"/>
                  </a:cubicBezTo>
                  <a:cubicBezTo>
                    <a:pt x="811" y="517"/>
                    <a:pt x="831" y="531"/>
                    <a:pt x="834" y="531"/>
                  </a:cubicBezTo>
                  <a:cubicBezTo>
                    <a:pt x="835" y="531"/>
                    <a:pt x="831" y="527"/>
                    <a:pt x="821" y="517"/>
                  </a:cubicBezTo>
                  <a:lnTo>
                    <a:pt x="821" y="517"/>
                  </a:lnTo>
                  <a:cubicBezTo>
                    <a:pt x="821" y="517"/>
                    <a:pt x="821" y="517"/>
                    <a:pt x="821" y="517"/>
                  </a:cubicBezTo>
                  <a:cubicBezTo>
                    <a:pt x="821" y="510"/>
                    <a:pt x="821" y="504"/>
                    <a:pt x="822" y="500"/>
                  </a:cubicBezTo>
                  <a:lnTo>
                    <a:pt x="822" y="500"/>
                  </a:lnTo>
                  <a:cubicBezTo>
                    <a:pt x="827" y="504"/>
                    <a:pt x="836" y="510"/>
                    <a:pt x="852" y="517"/>
                  </a:cubicBezTo>
                  <a:cubicBezTo>
                    <a:pt x="882" y="517"/>
                    <a:pt x="852" y="517"/>
                    <a:pt x="821" y="487"/>
                  </a:cubicBezTo>
                  <a:lnTo>
                    <a:pt x="882" y="487"/>
                  </a:lnTo>
                  <a:cubicBezTo>
                    <a:pt x="839" y="465"/>
                    <a:pt x="826" y="444"/>
                    <a:pt x="833" y="444"/>
                  </a:cubicBezTo>
                  <a:cubicBezTo>
                    <a:pt x="836" y="444"/>
                    <a:pt x="843" y="447"/>
                    <a:pt x="852" y="456"/>
                  </a:cubicBezTo>
                  <a:cubicBezTo>
                    <a:pt x="882" y="472"/>
                    <a:pt x="905" y="479"/>
                    <a:pt x="912" y="479"/>
                  </a:cubicBezTo>
                  <a:cubicBezTo>
                    <a:pt x="920" y="479"/>
                    <a:pt x="912" y="472"/>
                    <a:pt x="882" y="456"/>
                  </a:cubicBezTo>
                  <a:lnTo>
                    <a:pt x="882" y="456"/>
                  </a:lnTo>
                  <a:cubicBezTo>
                    <a:pt x="882" y="456"/>
                    <a:pt x="882" y="456"/>
                    <a:pt x="882" y="456"/>
                  </a:cubicBezTo>
                  <a:lnTo>
                    <a:pt x="912" y="426"/>
                  </a:lnTo>
                  <a:cubicBezTo>
                    <a:pt x="912" y="426"/>
                    <a:pt x="912" y="426"/>
                    <a:pt x="882" y="396"/>
                  </a:cubicBezTo>
                  <a:lnTo>
                    <a:pt x="882" y="396"/>
                  </a:lnTo>
                  <a:cubicBezTo>
                    <a:pt x="890" y="401"/>
                    <a:pt x="898" y="406"/>
                    <a:pt x="905" y="411"/>
                  </a:cubicBezTo>
                  <a:lnTo>
                    <a:pt x="905" y="411"/>
                  </a:lnTo>
                  <a:lnTo>
                    <a:pt x="902" y="406"/>
                  </a:lnTo>
                  <a:lnTo>
                    <a:pt x="902" y="406"/>
                  </a:lnTo>
                  <a:lnTo>
                    <a:pt x="882" y="396"/>
                  </a:lnTo>
                  <a:lnTo>
                    <a:pt x="882" y="396"/>
                  </a:lnTo>
                  <a:cubicBezTo>
                    <a:pt x="882" y="396"/>
                    <a:pt x="882" y="396"/>
                    <a:pt x="882" y="396"/>
                  </a:cubicBezTo>
                  <a:lnTo>
                    <a:pt x="852" y="365"/>
                  </a:lnTo>
                  <a:lnTo>
                    <a:pt x="852" y="365"/>
                  </a:lnTo>
                  <a:cubicBezTo>
                    <a:pt x="854" y="366"/>
                    <a:pt x="857" y="368"/>
                    <a:pt x="859" y="369"/>
                  </a:cubicBezTo>
                  <a:lnTo>
                    <a:pt x="859" y="369"/>
                  </a:lnTo>
                  <a:cubicBezTo>
                    <a:pt x="859" y="373"/>
                    <a:pt x="867" y="380"/>
                    <a:pt x="882" y="396"/>
                  </a:cubicBezTo>
                  <a:lnTo>
                    <a:pt x="882" y="382"/>
                  </a:lnTo>
                  <a:lnTo>
                    <a:pt x="882" y="382"/>
                  </a:lnTo>
                  <a:cubicBezTo>
                    <a:pt x="886" y="384"/>
                    <a:pt x="890" y="387"/>
                    <a:pt x="894" y="390"/>
                  </a:cubicBezTo>
                  <a:lnTo>
                    <a:pt x="894" y="390"/>
                  </a:lnTo>
                  <a:lnTo>
                    <a:pt x="882" y="365"/>
                  </a:lnTo>
                  <a:lnTo>
                    <a:pt x="852" y="365"/>
                  </a:lnTo>
                  <a:lnTo>
                    <a:pt x="836" y="350"/>
                  </a:lnTo>
                  <a:lnTo>
                    <a:pt x="836" y="350"/>
                  </a:lnTo>
                  <a:cubicBezTo>
                    <a:pt x="852" y="358"/>
                    <a:pt x="867" y="365"/>
                    <a:pt x="882" y="365"/>
                  </a:cubicBezTo>
                  <a:lnTo>
                    <a:pt x="821" y="335"/>
                  </a:lnTo>
                  <a:lnTo>
                    <a:pt x="821" y="335"/>
                  </a:lnTo>
                  <a:cubicBezTo>
                    <a:pt x="882" y="365"/>
                    <a:pt x="912" y="365"/>
                    <a:pt x="912" y="365"/>
                  </a:cubicBezTo>
                  <a:cubicBezTo>
                    <a:pt x="912" y="365"/>
                    <a:pt x="912" y="365"/>
                    <a:pt x="943" y="396"/>
                  </a:cubicBezTo>
                  <a:cubicBezTo>
                    <a:pt x="957" y="381"/>
                    <a:pt x="964" y="374"/>
                    <a:pt x="965" y="370"/>
                  </a:cubicBezTo>
                  <a:lnTo>
                    <a:pt x="965" y="370"/>
                  </a:lnTo>
                  <a:cubicBezTo>
                    <a:pt x="976" y="377"/>
                    <a:pt x="983" y="380"/>
                    <a:pt x="985" y="380"/>
                  </a:cubicBezTo>
                  <a:cubicBezTo>
                    <a:pt x="988" y="380"/>
                    <a:pt x="973" y="365"/>
                    <a:pt x="943" y="335"/>
                  </a:cubicBezTo>
                  <a:lnTo>
                    <a:pt x="943" y="335"/>
                  </a:lnTo>
                  <a:cubicBezTo>
                    <a:pt x="973" y="350"/>
                    <a:pt x="988" y="358"/>
                    <a:pt x="992" y="358"/>
                  </a:cubicBezTo>
                  <a:cubicBezTo>
                    <a:pt x="996" y="358"/>
                    <a:pt x="988" y="350"/>
                    <a:pt x="973" y="335"/>
                  </a:cubicBezTo>
                  <a:cubicBezTo>
                    <a:pt x="912" y="304"/>
                    <a:pt x="912" y="304"/>
                    <a:pt x="943" y="304"/>
                  </a:cubicBezTo>
                  <a:cubicBezTo>
                    <a:pt x="943" y="304"/>
                    <a:pt x="912" y="304"/>
                    <a:pt x="912" y="274"/>
                  </a:cubicBezTo>
                  <a:lnTo>
                    <a:pt x="852" y="244"/>
                  </a:lnTo>
                  <a:cubicBezTo>
                    <a:pt x="839" y="231"/>
                    <a:pt x="837" y="224"/>
                    <a:pt x="845" y="224"/>
                  </a:cubicBezTo>
                  <a:cubicBezTo>
                    <a:pt x="857" y="224"/>
                    <a:pt x="889" y="238"/>
                    <a:pt x="943" y="274"/>
                  </a:cubicBezTo>
                  <a:lnTo>
                    <a:pt x="973" y="274"/>
                  </a:lnTo>
                  <a:cubicBezTo>
                    <a:pt x="943" y="244"/>
                    <a:pt x="912" y="213"/>
                    <a:pt x="912" y="213"/>
                  </a:cubicBezTo>
                  <a:lnTo>
                    <a:pt x="882" y="183"/>
                  </a:lnTo>
                  <a:lnTo>
                    <a:pt x="852" y="183"/>
                  </a:lnTo>
                  <a:cubicBezTo>
                    <a:pt x="882" y="183"/>
                    <a:pt x="852" y="183"/>
                    <a:pt x="852" y="152"/>
                  </a:cubicBezTo>
                  <a:lnTo>
                    <a:pt x="852" y="152"/>
                  </a:lnTo>
                  <a:cubicBezTo>
                    <a:pt x="852" y="152"/>
                    <a:pt x="852" y="152"/>
                    <a:pt x="852" y="152"/>
                  </a:cubicBezTo>
                  <a:cubicBezTo>
                    <a:pt x="858" y="146"/>
                    <a:pt x="860" y="138"/>
                    <a:pt x="860" y="130"/>
                  </a:cubicBezTo>
                  <a:lnTo>
                    <a:pt x="860" y="130"/>
                  </a:lnTo>
                  <a:cubicBezTo>
                    <a:pt x="866" y="135"/>
                    <a:pt x="869" y="137"/>
                    <a:pt x="871" y="137"/>
                  </a:cubicBezTo>
                  <a:cubicBezTo>
                    <a:pt x="874" y="137"/>
                    <a:pt x="867" y="122"/>
                    <a:pt x="852" y="92"/>
                  </a:cubicBezTo>
                  <a:lnTo>
                    <a:pt x="847" y="92"/>
                  </a:lnTo>
                  <a:cubicBezTo>
                    <a:pt x="847" y="91"/>
                    <a:pt x="846" y="90"/>
                    <a:pt x="846" y="89"/>
                  </a:cubicBezTo>
                  <a:lnTo>
                    <a:pt x="846" y="89"/>
                  </a:lnTo>
                  <a:cubicBezTo>
                    <a:pt x="848" y="90"/>
                    <a:pt x="850" y="91"/>
                    <a:pt x="852" y="92"/>
                  </a:cubicBezTo>
                  <a:cubicBezTo>
                    <a:pt x="846" y="86"/>
                    <a:pt x="843" y="83"/>
                    <a:pt x="843" y="83"/>
                  </a:cubicBezTo>
                  <a:lnTo>
                    <a:pt x="843" y="83"/>
                  </a:lnTo>
                  <a:cubicBezTo>
                    <a:pt x="842" y="83"/>
                    <a:pt x="844" y="85"/>
                    <a:pt x="846" y="89"/>
                  </a:cubicBezTo>
                  <a:lnTo>
                    <a:pt x="846" y="89"/>
                  </a:lnTo>
                  <a:cubicBezTo>
                    <a:pt x="791" y="61"/>
                    <a:pt x="791" y="61"/>
                    <a:pt x="791" y="61"/>
                  </a:cubicBezTo>
                  <a:lnTo>
                    <a:pt x="760" y="61"/>
                  </a:lnTo>
                  <a:cubicBezTo>
                    <a:pt x="753" y="54"/>
                    <a:pt x="743" y="44"/>
                    <a:pt x="73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161;p79">
              <a:extLst>
                <a:ext uri="{FF2B5EF4-FFF2-40B4-BE49-F238E27FC236}">
                  <a16:creationId xmlns:a16="http://schemas.microsoft.com/office/drawing/2014/main" id="{C7BA2341-F954-45F5-A1D0-4FC4051EE2B1}"/>
                </a:ext>
              </a:extLst>
            </p:cNvPr>
            <p:cNvSpPr/>
            <p:nvPr/>
          </p:nvSpPr>
          <p:spPr>
            <a:xfrm flipH="1">
              <a:off x="6423301" y="2697381"/>
              <a:ext cx="148117" cy="790125"/>
            </a:xfrm>
            <a:custGeom>
              <a:avLst/>
              <a:gdLst/>
              <a:ahLst/>
              <a:cxnLst/>
              <a:rect l="l" t="t" r="r" b="b"/>
              <a:pathLst>
                <a:path w="5564" h="29681" extrusionOk="0">
                  <a:moveTo>
                    <a:pt x="4773" y="451"/>
                  </a:moveTo>
                  <a:lnTo>
                    <a:pt x="4742" y="512"/>
                  </a:lnTo>
                  <a:cubicBezTo>
                    <a:pt x="4742" y="542"/>
                    <a:pt x="4773" y="542"/>
                    <a:pt x="4803" y="542"/>
                  </a:cubicBezTo>
                  <a:lnTo>
                    <a:pt x="4834" y="512"/>
                  </a:lnTo>
                  <a:cubicBezTo>
                    <a:pt x="4803" y="512"/>
                    <a:pt x="4773" y="481"/>
                    <a:pt x="4773" y="451"/>
                  </a:cubicBezTo>
                  <a:close/>
                  <a:moveTo>
                    <a:pt x="5259" y="633"/>
                  </a:moveTo>
                  <a:cubicBezTo>
                    <a:pt x="5290" y="633"/>
                    <a:pt x="5290" y="664"/>
                    <a:pt x="5290" y="694"/>
                  </a:cubicBezTo>
                  <a:cubicBezTo>
                    <a:pt x="5290" y="724"/>
                    <a:pt x="5290" y="724"/>
                    <a:pt x="5229" y="724"/>
                  </a:cubicBezTo>
                  <a:cubicBezTo>
                    <a:pt x="5229" y="724"/>
                    <a:pt x="5229" y="694"/>
                    <a:pt x="5229" y="664"/>
                  </a:cubicBezTo>
                  <a:lnTo>
                    <a:pt x="5259" y="633"/>
                  </a:lnTo>
                  <a:close/>
                  <a:moveTo>
                    <a:pt x="5168" y="1028"/>
                  </a:moveTo>
                  <a:cubicBezTo>
                    <a:pt x="5229" y="1028"/>
                    <a:pt x="5229" y="1028"/>
                    <a:pt x="5229" y="1089"/>
                  </a:cubicBezTo>
                  <a:cubicBezTo>
                    <a:pt x="5229" y="1120"/>
                    <a:pt x="5198" y="1150"/>
                    <a:pt x="5168" y="1150"/>
                  </a:cubicBezTo>
                  <a:lnTo>
                    <a:pt x="5198" y="1120"/>
                  </a:lnTo>
                  <a:cubicBezTo>
                    <a:pt x="5219" y="1120"/>
                    <a:pt x="5212" y="1106"/>
                    <a:pt x="5187" y="1106"/>
                  </a:cubicBezTo>
                  <a:cubicBezTo>
                    <a:pt x="5175" y="1106"/>
                    <a:pt x="5158" y="1109"/>
                    <a:pt x="5138" y="1120"/>
                  </a:cubicBezTo>
                  <a:cubicBezTo>
                    <a:pt x="5107" y="1120"/>
                    <a:pt x="5077" y="1089"/>
                    <a:pt x="5077" y="1089"/>
                  </a:cubicBezTo>
                  <a:cubicBezTo>
                    <a:pt x="5077" y="1059"/>
                    <a:pt x="5138" y="1028"/>
                    <a:pt x="5168" y="1028"/>
                  </a:cubicBezTo>
                  <a:close/>
                  <a:moveTo>
                    <a:pt x="5381" y="1180"/>
                  </a:moveTo>
                  <a:lnTo>
                    <a:pt x="5320" y="1211"/>
                  </a:lnTo>
                  <a:lnTo>
                    <a:pt x="5320" y="1241"/>
                  </a:lnTo>
                  <a:cubicBezTo>
                    <a:pt x="5350" y="1241"/>
                    <a:pt x="5350" y="1241"/>
                    <a:pt x="5350" y="1211"/>
                  </a:cubicBezTo>
                  <a:lnTo>
                    <a:pt x="5381" y="1180"/>
                  </a:lnTo>
                  <a:close/>
                  <a:moveTo>
                    <a:pt x="4742" y="2974"/>
                  </a:moveTo>
                  <a:cubicBezTo>
                    <a:pt x="4773" y="2974"/>
                    <a:pt x="4773" y="3065"/>
                    <a:pt x="4773" y="3095"/>
                  </a:cubicBezTo>
                  <a:cubicBezTo>
                    <a:pt x="4773" y="3106"/>
                    <a:pt x="4769" y="3113"/>
                    <a:pt x="4762" y="3113"/>
                  </a:cubicBezTo>
                  <a:cubicBezTo>
                    <a:pt x="4751" y="3113"/>
                    <a:pt x="4731" y="3092"/>
                    <a:pt x="4712" y="3034"/>
                  </a:cubicBezTo>
                  <a:lnTo>
                    <a:pt x="4742" y="2974"/>
                  </a:lnTo>
                  <a:close/>
                  <a:moveTo>
                    <a:pt x="4651" y="3186"/>
                  </a:moveTo>
                  <a:cubicBezTo>
                    <a:pt x="4621" y="3186"/>
                    <a:pt x="4621" y="3217"/>
                    <a:pt x="4621" y="3278"/>
                  </a:cubicBezTo>
                  <a:cubicBezTo>
                    <a:pt x="4621" y="3308"/>
                    <a:pt x="4621" y="3338"/>
                    <a:pt x="4621" y="3338"/>
                  </a:cubicBezTo>
                  <a:cubicBezTo>
                    <a:pt x="4632" y="3344"/>
                    <a:pt x="4642" y="3347"/>
                    <a:pt x="4649" y="3347"/>
                  </a:cubicBezTo>
                  <a:cubicBezTo>
                    <a:pt x="4682" y="3347"/>
                    <a:pt x="4682" y="3302"/>
                    <a:pt x="4682" y="3278"/>
                  </a:cubicBezTo>
                  <a:cubicBezTo>
                    <a:pt x="4712" y="3217"/>
                    <a:pt x="4712" y="3186"/>
                    <a:pt x="4651" y="3186"/>
                  </a:cubicBezTo>
                  <a:close/>
                  <a:moveTo>
                    <a:pt x="4651" y="4706"/>
                  </a:moveTo>
                  <a:cubicBezTo>
                    <a:pt x="4682" y="4706"/>
                    <a:pt x="4651" y="4767"/>
                    <a:pt x="4651" y="4797"/>
                  </a:cubicBezTo>
                  <a:lnTo>
                    <a:pt x="4621" y="4797"/>
                  </a:lnTo>
                  <a:lnTo>
                    <a:pt x="4590" y="4737"/>
                  </a:lnTo>
                  <a:lnTo>
                    <a:pt x="4651" y="4706"/>
                  </a:lnTo>
                  <a:close/>
                  <a:moveTo>
                    <a:pt x="4438" y="4797"/>
                  </a:moveTo>
                  <a:cubicBezTo>
                    <a:pt x="4438" y="4797"/>
                    <a:pt x="4469" y="4828"/>
                    <a:pt x="4499" y="4889"/>
                  </a:cubicBezTo>
                  <a:cubicBezTo>
                    <a:pt x="4590" y="4949"/>
                    <a:pt x="4590" y="4949"/>
                    <a:pt x="4530" y="4949"/>
                  </a:cubicBezTo>
                  <a:cubicBezTo>
                    <a:pt x="4499" y="4949"/>
                    <a:pt x="4469" y="4949"/>
                    <a:pt x="4438" y="4858"/>
                  </a:cubicBezTo>
                  <a:cubicBezTo>
                    <a:pt x="4438" y="4828"/>
                    <a:pt x="4438" y="4797"/>
                    <a:pt x="4438" y="4797"/>
                  </a:cubicBezTo>
                  <a:close/>
                  <a:moveTo>
                    <a:pt x="4445" y="5637"/>
                  </a:moveTo>
                  <a:cubicBezTo>
                    <a:pt x="4457" y="5637"/>
                    <a:pt x="4485" y="5665"/>
                    <a:pt x="4530" y="5709"/>
                  </a:cubicBezTo>
                  <a:cubicBezTo>
                    <a:pt x="4547" y="5745"/>
                    <a:pt x="4555" y="5760"/>
                    <a:pt x="4546" y="5760"/>
                  </a:cubicBezTo>
                  <a:cubicBezTo>
                    <a:pt x="4539" y="5760"/>
                    <a:pt x="4524" y="5752"/>
                    <a:pt x="4499" y="5740"/>
                  </a:cubicBezTo>
                  <a:cubicBezTo>
                    <a:pt x="4469" y="5709"/>
                    <a:pt x="4438" y="5648"/>
                    <a:pt x="4438" y="5648"/>
                  </a:cubicBezTo>
                  <a:cubicBezTo>
                    <a:pt x="4438" y="5640"/>
                    <a:pt x="4441" y="5637"/>
                    <a:pt x="4445" y="5637"/>
                  </a:cubicBezTo>
                  <a:close/>
                  <a:moveTo>
                    <a:pt x="4286" y="5922"/>
                  </a:moveTo>
                  <a:cubicBezTo>
                    <a:pt x="4347" y="5922"/>
                    <a:pt x="4347" y="5952"/>
                    <a:pt x="4347" y="5952"/>
                  </a:cubicBezTo>
                  <a:lnTo>
                    <a:pt x="4347" y="5983"/>
                  </a:lnTo>
                  <a:cubicBezTo>
                    <a:pt x="4317" y="5983"/>
                    <a:pt x="4286" y="5983"/>
                    <a:pt x="4286" y="5952"/>
                  </a:cubicBezTo>
                  <a:lnTo>
                    <a:pt x="4286" y="5922"/>
                  </a:lnTo>
                  <a:close/>
                  <a:moveTo>
                    <a:pt x="4469" y="6439"/>
                  </a:moveTo>
                  <a:cubicBezTo>
                    <a:pt x="4438" y="6439"/>
                    <a:pt x="4469" y="6439"/>
                    <a:pt x="4499" y="6469"/>
                  </a:cubicBezTo>
                  <a:lnTo>
                    <a:pt x="4530" y="6469"/>
                  </a:lnTo>
                  <a:cubicBezTo>
                    <a:pt x="4499" y="6469"/>
                    <a:pt x="4469" y="6439"/>
                    <a:pt x="4469" y="6439"/>
                  </a:cubicBezTo>
                  <a:close/>
                  <a:moveTo>
                    <a:pt x="4115" y="6585"/>
                  </a:moveTo>
                  <a:cubicBezTo>
                    <a:pt x="4135" y="6585"/>
                    <a:pt x="4135" y="6656"/>
                    <a:pt x="4135" y="6682"/>
                  </a:cubicBezTo>
                  <a:lnTo>
                    <a:pt x="4104" y="6682"/>
                  </a:lnTo>
                  <a:cubicBezTo>
                    <a:pt x="4104" y="6652"/>
                    <a:pt x="4074" y="6591"/>
                    <a:pt x="4104" y="6591"/>
                  </a:cubicBezTo>
                  <a:cubicBezTo>
                    <a:pt x="4108" y="6586"/>
                    <a:pt x="4112" y="6585"/>
                    <a:pt x="4115" y="6585"/>
                  </a:cubicBezTo>
                  <a:close/>
                  <a:moveTo>
                    <a:pt x="4226" y="6925"/>
                  </a:moveTo>
                  <a:cubicBezTo>
                    <a:pt x="4256" y="6925"/>
                    <a:pt x="4286" y="6925"/>
                    <a:pt x="4286" y="6955"/>
                  </a:cubicBezTo>
                  <a:cubicBezTo>
                    <a:pt x="4308" y="6977"/>
                    <a:pt x="4299" y="6998"/>
                    <a:pt x="4271" y="6998"/>
                  </a:cubicBezTo>
                  <a:cubicBezTo>
                    <a:pt x="4259" y="6998"/>
                    <a:pt x="4243" y="6995"/>
                    <a:pt x="4226" y="6986"/>
                  </a:cubicBezTo>
                  <a:cubicBezTo>
                    <a:pt x="4226" y="6955"/>
                    <a:pt x="4226" y="6955"/>
                    <a:pt x="4226" y="6925"/>
                  </a:cubicBezTo>
                  <a:close/>
                  <a:moveTo>
                    <a:pt x="4256" y="7229"/>
                  </a:moveTo>
                  <a:lnTo>
                    <a:pt x="4226" y="7259"/>
                  </a:lnTo>
                  <a:cubicBezTo>
                    <a:pt x="4226" y="7295"/>
                    <a:pt x="4226" y="7310"/>
                    <a:pt x="4220" y="7310"/>
                  </a:cubicBezTo>
                  <a:cubicBezTo>
                    <a:pt x="4215" y="7310"/>
                    <a:pt x="4208" y="7302"/>
                    <a:pt x="4195" y="7290"/>
                  </a:cubicBezTo>
                  <a:lnTo>
                    <a:pt x="4195" y="7259"/>
                  </a:lnTo>
                  <a:lnTo>
                    <a:pt x="4256" y="7229"/>
                  </a:lnTo>
                  <a:close/>
                  <a:moveTo>
                    <a:pt x="4013" y="7807"/>
                  </a:moveTo>
                  <a:cubicBezTo>
                    <a:pt x="4043" y="7807"/>
                    <a:pt x="4043" y="7837"/>
                    <a:pt x="4043" y="7837"/>
                  </a:cubicBezTo>
                  <a:cubicBezTo>
                    <a:pt x="4043" y="7898"/>
                    <a:pt x="4043" y="7928"/>
                    <a:pt x="3983" y="7928"/>
                  </a:cubicBezTo>
                  <a:cubicBezTo>
                    <a:pt x="3983" y="7928"/>
                    <a:pt x="3952" y="7898"/>
                    <a:pt x="3983" y="7867"/>
                  </a:cubicBezTo>
                  <a:cubicBezTo>
                    <a:pt x="3983" y="7837"/>
                    <a:pt x="4013" y="7807"/>
                    <a:pt x="4013" y="7807"/>
                  </a:cubicBezTo>
                  <a:close/>
                  <a:moveTo>
                    <a:pt x="3253" y="8141"/>
                  </a:moveTo>
                  <a:cubicBezTo>
                    <a:pt x="3223" y="8141"/>
                    <a:pt x="3223" y="8171"/>
                    <a:pt x="3283" y="8232"/>
                  </a:cubicBezTo>
                  <a:cubicBezTo>
                    <a:pt x="3314" y="8232"/>
                    <a:pt x="3314" y="8232"/>
                    <a:pt x="3314" y="8202"/>
                  </a:cubicBezTo>
                  <a:cubicBezTo>
                    <a:pt x="3314" y="8202"/>
                    <a:pt x="3283" y="8141"/>
                    <a:pt x="3253" y="8141"/>
                  </a:cubicBezTo>
                  <a:close/>
                  <a:moveTo>
                    <a:pt x="4400" y="8273"/>
                  </a:moveTo>
                  <a:cubicBezTo>
                    <a:pt x="4398" y="8273"/>
                    <a:pt x="4390" y="8280"/>
                    <a:pt x="4378" y="8293"/>
                  </a:cubicBezTo>
                  <a:cubicBezTo>
                    <a:pt x="4347" y="8323"/>
                    <a:pt x="4347" y="8354"/>
                    <a:pt x="4347" y="8354"/>
                  </a:cubicBezTo>
                  <a:cubicBezTo>
                    <a:pt x="4360" y="8366"/>
                    <a:pt x="4367" y="8374"/>
                    <a:pt x="4372" y="8374"/>
                  </a:cubicBezTo>
                  <a:cubicBezTo>
                    <a:pt x="4378" y="8374"/>
                    <a:pt x="4378" y="8359"/>
                    <a:pt x="4378" y="8323"/>
                  </a:cubicBezTo>
                  <a:cubicBezTo>
                    <a:pt x="4395" y="8288"/>
                    <a:pt x="4403" y="8273"/>
                    <a:pt x="4400" y="8273"/>
                  </a:cubicBezTo>
                  <a:close/>
                  <a:moveTo>
                    <a:pt x="3938" y="8455"/>
                  </a:moveTo>
                  <a:cubicBezTo>
                    <a:pt x="3947" y="8455"/>
                    <a:pt x="3940" y="8470"/>
                    <a:pt x="3922" y="8506"/>
                  </a:cubicBezTo>
                  <a:cubicBezTo>
                    <a:pt x="3922" y="8536"/>
                    <a:pt x="3891" y="8536"/>
                    <a:pt x="3891" y="8536"/>
                  </a:cubicBezTo>
                  <a:cubicBezTo>
                    <a:pt x="3861" y="8536"/>
                    <a:pt x="3891" y="8506"/>
                    <a:pt x="3891" y="8475"/>
                  </a:cubicBezTo>
                  <a:cubicBezTo>
                    <a:pt x="3917" y="8463"/>
                    <a:pt x="3931" y="8455"/>
                    <a:pt x="3938" y="8455"/>
                  </a:cubicBezTo>
                  <a:close/>
                  <a:moveTo>
                    <a:pt x="4096" y="9106"/>
                  </a:moveTo>
                  <a:cubicBezTo>
                    <a:pt x="4093" y="9118"/>
                    <a:pt x="4089" y="9125"/>
                    <a:pt x="4091" y="9125"/>
                  </a:cubicBezTo>
                  <a:cubicBezTo>
                    <a:pt x="4092" y="9125"/>
                    <a:pt x="4096" y="9122"/>
                    <a:pt x="4104" y="9114"/>
                  </a:cubicBezTo>
                  <a:cubicBezTo>
                    <a:pt x="4101" y="9111"/>
                    <a:pt x="4099" y="9108"/>
                    <a:pt x="4096" y="9106"/>
                  </a:cubicBezTo>
                  <a:close/>
                  <a:moveTo>
                    <a:pt x="3891" y="9083"/>
                  </a:moveTo>
                  <a:cubicBezTo>
                    <a:pt x="3922" y="9083"/>
                    <a:pt x="3922" y="9114"/>
                    <a:pt x="3861" y="9144"/>
                  </a:cubicBezTo>
                  <a:cubicBezTo>
                    <a:pt x="3831" y="9144"/>
                    <a:pt x="3831" y="9144"/>
                    <a:pt x="3831" y="9114"/>
                  </a:cubicBezTo>
                  <a:cubicBezTo>
                    <a:pt x="3831" y="9114"/>
                    <a:pt x="3861" y="9083"/>
                    <a:pt x="3891" y="9083"/>
                  </a:cubicBezTo>
                  <a:close/>
                  <a:moveTo>
                    <a:pt x="3831" y="9326"/>
                  </a:moveTo>
                  <a:lnTo>
                    <a:pt x="3861" y="9357"/>
                  </a:lnTo>
                  <a:lnTo>
                    <a:pt x="3831" y="9387"/>
                  </a:lnTo>
                  <a:cubicBezTo>
                    <a:pt x="3800" y="9387"/>
                    <a:pt x="3770" y="9387"/>
                    <a:pt x="3770" y="9357"/>
                  </a:cubicBezTo>
                  <a:lnTo>
                    <a:pt x="3831" y="9326"/>
                  </a:lnTo>
                  <a:close/>
                  <a:moveTo>
                    <a:pt x="3375" y="11576"/>
                  </a:moveTo>
                  <a:lnTo>
                    <a:pt x="3405" y="11606"/>
                  </a:lnTo>
                  <a:lnTo>
                    <a:pt x="3405" y="11667"/>
                  </a:lnTo>
                  <a:cubicBezTo>
                    <a:pt x="3344" y="11636"/>
                    <a:pt x="3314" y="11636"/>
                    <a:pt x="3344" y="11606"/>
                  </a:cubicBezTo>
                  <a:lnTo>
                    <a:pt x="3375" y="11576"/>
                  </a:lnTo>
                  <a:close/>
                  <a:moveTo>
                    <a:pt x="3209" y="12430"/>
                  </a:moveTo>
                  <a:cubicBezTo>
                    <a:pt x="3229" y="12430"/>
                    <a:pt x="3263" y="12457"/>
                    <a:pt x="3283" y="12457"/>
                  </a:cubicBezTo>
                  <a:cubicBezTo>
                    <a:pt x="3283" y="12487"/>
                    <a:pt x="3283" y="12487"/>
                    <a:pt x="3253" y="12487"/>
                  </a:cubicBezTo>
                  <a:cubicBezTo>
                    <a:pt x="3223" y="12487"/>
                    <a:pt x="3192" y="12457"/>
                    <a:pt x="3192" y="12457"/>
                  </a:cubicBezTo>
                  <a:cubicBezTo>
                    <a:pt x="3192" y="12437"/>
                    <a:pt x="3199" y="12430"/>
                    <a:pt x="3209" y="12430"/>
                  </a:cubicBezTo>
                  <a:close/>
                  <a:moveTo>
                    <a:pt x="3344" y="13035"/>
                  </a:moveTo>
                  <a:cubicBezTo>
                    <a:pt x="3375" y="13065"/>
                    <a:pt x="3405" y="13095"/>
                    <a:pt x="3405" y="13095"/>
                  </a:cubicBezTo>
                  <a:lnTo>
                    <a:pt x="3405" y="13126"/>
                  </a:lnTo>
                  <a:cubicBezTo>
                    <a:pt x="3375" y="13126"/>
                    <a:pt x="3344" y="13126"/>
                    <a:pt x="3344" y="13095"/>
                  </a:cubicBezTo>
                  <a:lnTo>
                    <a:pt x="3344" y="13035"/>
                  </a:lnTo>
                  <a:close/>
                  <a:moveTo>
                    <a:pt x="3101" y="13460"/>
                  </a:moveTo>
                  <a:lnTo>
                    <a:pt x="3131" y="13521"/>
                  </a:lnTo>
                  <a:lnTo>
                    <a:pt x="3131" y="13551"/>
                  </a:lnTo>
                  <a:cubicBezTo>
                    <a:pt x="3101" y="13551"/>
                    <a:pt x="3071" y="13551"/>
                    <a:pt x="3071" y="13491"/>
                  </a:cubicBezTo>
                  <a:lnTo>
                    <a:pt x="3101" y="13460"/>
                  </a:lnTo>
                  <a:close/>
                  <a:moveTo>
                    <a:pt x="2684" y="15910"/>
                  </a:moveTo>
                  <a:cubicBezTo>
                    <a:pt x="2706" y="15910"/>
                    <a:pt x="2706" y="15931"/>
                    <a:pt x="2706" y="15953"/>
                  </a:cubicBezTo>
                  <a:cubicBezTo>
                    <a:pt x="2706" y="16013"/>
                    <a:pt x="2706" y="16013"/>
                    <a:pt x="2676" y="16013"/>
                  </a:cubicBezTo>
                  <a:cubicBezTo>
                    <a:pt x="2645" y="16013"/>
                    <a:pt x="2645" y="15953"/>
                    <a:pt x="2645" y="15922"/>
                  </a:cubicBezTo>
                  <a:cubicBezTo>
                    <a:pt x="2663" y="15913"/>
                    <a:pt x="2676" y="15910"/>
                    <a:pt x="2684" y="15910"/>
                  </a:cubicBezTo>
                  <a:close/>
                  <a:moveTo>
                    <a:pt x="2432" y="17351"/>
                  </a:moveTo>
                  <a:cubicBezTo>
                    <a:pt x="2463" y="17351"/>
                    <a:pt x="2493" y="17381"/>
                    <a:pt x="2493" y="17381"/>
                  </a:cubicBezTo>
                  <a:lnTo>
                    <a:pt x="2493" y="17412"/>
                  </a:lnTo>
                  <a:cubicBezTo>
                    <a:pt x="2463" y="17412"/>
                    <a:pt x="2432" y="17412"/>
                    <a:pt x="2432" y="17381"/>
                  </a:cubicBezTo>
                  <a:lnTo>
                    <a:pt x="2432" y="17351"/>
                  </a:lnTo>
                  <a:close/>
                  <a:moveTo>
                    <a:pt x="2128" y="20299"/>
                  </a:moveTo>
                  <a:cubicBezTo>
                    <a:pt x="2159" y="20330"/>
                    <a:pt x="2159" y="20360"/>
                    <a:pt x="2159" y="20360"/>
                  </a:cubicBezTo>
                  <a:cubicBezTo>
                    <a:pt x="2159" y="20390"/>
                    <a:pt x="2159" y="20390"/>
                    <a:pt x="2128" y="20390"/>
                  </a:cubicBezTo>
                  <a:cubicBezTo>
                    <a:pt x="2128" y="20390"/>
                    <a:pt x="2098" y="20390"/>
                    <a:pt x="2098" y="20330"/>
                  </a:cubicBezTo>
                  <a:lnTo>
                    <a:pt x="2128" y="20299"/>
                  </a:lnTo>
                  <a:close/>
                  <a:moveTo>
                    <a:pt x="2128" y="20800"/>
                  </a:moveTo>
                  <a:lnTo>
                    <a:pt x="2128" y="20800"/>
                  </a:lnTo>
                  <a:cubicBezTo>
                    <a:pt x="2126" y="20806"/>
                    <a:pt x="2125" y="20811"/>
                    <a:pt x="2123" y="20816"/>
                  </a:cubicBezTo>
                  <a:lnTo>
                    <a:pt x="2123" y="20816"/>
                  </a:lnTo>
                  <a:cubicBezTo>
                    <a:pt x="2125" y="20816"/>
                    <a:pt x="2126" y="20816"/>
                    <a:pt x="2128" y="20816"/>
                  </a:cubicBezTo>
                  <a:lnTo>
                    <a:pt x="2128" y="20800"/>
                  </a:lnTo>
                  <a:close/>
                  <a:moveTo>
                    <a:pt x="1831" y="20948"/>
                  </a:moveTo>
                  <a:cubicBezTo>
                    <a:pt x="1835" y="20948"/>
                    <a:pt x="1842" y="20955"/>
                    <a:pt x="1855" y="20968"/>
                  </a:cubicBezTo>
                  <a:cubicBezTo>
                    <a:pt x="1885" y="21029"/>
                    <a:pt x="1885" y="21059"/>
                    <a:pt x="1855" y="21059"/>
                  </a:cubicBezTo>
                  <a:cubicBezTo>
                    <a:pt x="1794" y="21029"/>
                    <a:pt x="1794" y="21029"/>
                    <a:pt x="1824" y="20998"/>
                  </a:cubicBezTo>
                  <a:cubicBezTo>
                    <a:pt x="1824" y="20963"/>
                    <a:pt x="1824" y="20948"/>
                    <a:pt x="1831" y="20948"/>
                  </a:cubicBezTo>
                  <a:close/>
                  <a:moveTo>
                    <a:pt x="1642" y="21120"/>
                  </a:moveTo>
                  <a:cubicBezTo>
                    <a:pt x="1640" y="21121"/>
                    <a:pt x="1639" y="21123"/>
                    <a:pt x="1637" y="21124"/>
                  </a:cubicBezTo>
                  <a:lnTo>
                    <a:pt x="1637" y="21124"/>
                  </a:lnTo>
                  <a:cubicBezTo>
                    <a:pt x="1642" y="21123"/>
                    <a:pt x="1649" y="21121"/>
                    <a:pt x="1657" y="21121"/>
                  </a:cubicBezTo>
                  <a:lnTo>
                    <a:pt x="1657" y="21121"/>
                  </a:lnTo>
                  <a:cubicBezTo>
                    <a:pt x="1652" y="21120"/>
                    <a:pt x="1647" y="21120"/>
                    <a:pt x="1642" y="21120"/>
                  </a:cubicBezTo>
                  <a:close/>
                  <a:moveTo>
                    <a:pt x="1637" y="21124"/>
                  </a:moveTo>
                  <a:cubicBezTo>
                    <a:pt x="1624" y="21128"/>
                    <a:pt x="1620" y="21133"/>
                    <a:pt x="1623" y="21133"/>
                  </a:cubicBezTo>
                  <a:cubicBezTo>
                    <a:pt x="1625" y="21133"/>
                    <a:pt x="1630" y="21131"/>
                    <a:pt x="1637" y="21124"/>
                  </a:cubicBezTo>
                  <a:close/>
                  <a:moveTo>
                    <a:pt x="1794" y="21211"/>
                  </a:moveTo>
                  <a:lnTo>
                    <a:pt x="1794" y="21272"/>
                  </a:lnTo>
                  <a:cubicBezTo>
                    <a:pt x="1794" y="21302"/>
                    <a:pt x="1794" y="21302"/>
                    <a:pt x="1764" y="21302"/>
                  </a:cubicBezTo>
                  <a:lnTo>
                    <a:pt x="1764" y="21241"/>
                  </a:lnTo>
                  <a:lnTo>
                    <a:pt x="1794" y="21211"/>
                  </a:lnTo>
                  <a:close/>
                  <a:moveTo>
                    <a:pt x="1672" y="21485"/>
                  </a:moveTo>
                  <a:cubicBezTo>
                    <a:pt x="1672" y="21500"/>
                    <a:pt x="1680" y="21507"/>
                    <a:pt x="1684" y="21507"/>
                  </a:cubicBezTo>
                  <a:cubicBezTo>
                    <a:pt x="1688" y="21507"/>
                    <a:pt x="1688" y="21500"/>
                    <a:pt x="1672" y="21485"/>
                  </a:cubicBezTo>
                  <a:close/>
                  <a:moveTo>
                    <a:pt x="1733" y="21576"/>
                  </a:moveTo>
                  <a:lnTo>
                    <a:pt x="1733" y="21606"/>
                  </a:lnTo>
                  <a:cubicBezTo>
                    <a:pt x="1733" y="21637"/>
                    <a:pt x="1733" y="21637"/>
                    <a:pt x="1703" y="21637"/>
                  </a:cubicBezTo>
                  <a:lnTo>
                    <a:pt x="1703" y="21606"/>
                  </a:lnTo>
                  <a:lnTo>
                    <a:pt x="1733" y="21576"/>
                  </a:lnTo>
                  <a:close/>
                  <a:moveTo>
                    <a:pt x="1733" y="21941"/>
                  </a:moveTo>
                  <a:lnTo>
                    <a:pt x="1733" y="21971"/>
                  </a:lnTo>
                  <a:cubicBezTo>
                    <a:pt x="1733" y="22001"/>
                    <a:pt x="1703" y="22001"/>
                    <a:pt x="1703" y="22001"/>
                  </a:cubicBezTo>
                  <a:cubicBezTo>
                    <a:pt x="1703" y="22001"/>
                    <a:pt x="1672" y="22001"/>
                    <a:pt x="1672" y="21971"/>
                  </a:cubicBezTo>
                  <a:cubicBezTo>
                    <a:pt x="1672" y="21971"/>
                    <a:pt x="1703" y="21941"/>
                    <a:pt x="1733" y="21941"/>
                  </a:cubicBezTo>
                  <a:close/>
                  <a:moveTo>
                    <a:pt x="1460" y="23308"/>
                  </a:moveTo>
                  <a:cubicBezTo>
                    <a:pt x="1460" y="23369"/>
                    <a:pt x="1490" y="23399"/>
                    <a:pt x="1460" y="23399"/>
                  </a:cubicBezTo>
                  <a:cubicBezTo>
                    <a:pt x="1460" y="23399"/>
                    <a:pt x="1429" y="23399"/>
                    <a:pt x="1399" y="23339"/>
                  </a:cubicBezTo>
                  <a:cubicBezTo>
                    <a:pt x="1399" y="23339"/>
                    <a:pt x="1399" y="23308"/>
                    <a:pt x="1399" y="23308"/>
                  </a:cubicBezTo>
                  <a:close/>
                  <a:moveTo>
                    <a:pt x="1320" y="24491"/>
                  </a:moveTo>
                  <a:cubicBezTo>
                    <a:pt x="1345" y="24491"/>
                    <a:pt x="1368" y="24517"/>
                    <a:pt x="1368" y="24555"/>
                  </a:cubicBezTo>
                  <a:cubicBezTo>
                    <a:pt x="1368" y="24590"/>
                    <a:pt x="1368" y="24605"/>
                    <a:pt x="1362" y="24605"/>
                  </a:cubicBezTo>
                  <a:cubicBezTo>
                    <a:pt x="1358" y="24605"/>
                    <a:pt x="1351" y="24598"/>
                    <a:pt x="1338" y="24585"/>
                  </a:cubicBezTo>
                  <a:cubicBezTo>
                    <a:pt x="1308" y="24585"/>
                    <a:pt x="1277" y="24555"/>
                    <a:pt x="1277" y="24524"/>
                  </a:cubicBezTo>
                  <a:cubicBezTo>
                    <a:pt x="1289" y="24501"/>
                    <a:pt x="1305" y="24491"/>
                    <a:pt x="1320" y="24491"/>
                  </a:cubicBezTo>
                  <a:close/>
                  <a:moveTo>
                    <a:pt x="365" y="29387"/>
                  </a:moveTo>
                  <a:cubicBezTo>
                    <a:pt x="396" y="29387"/>
                    <a:pt x="457" y="29418"/>
                    <a:pt x="426" y="29448"/>
                  </a:cubicBezTo>
                  <a:cubicBezTo>
                    <a:pt x="452" y="29486"/>
                    <a:pt x="456" y="29503"/>
                    <a:pt x="448" y="29503"/>
                  </a:cubicBezTo>
                  <a:cubicBezTo>
                    <a:pt x="436" y="29503"/>
                    <a:pt x="401" y="29471"/>
                    <a:pt x="365" y="29418"/>
                  </a:cubicBezTo>
                  <a:cubicBezTo>
                    <a:pt x="305" y="29387"/>
                    <a:pt x="305" y="29387"/>
                    <a:pt x="365" y="29387"/>
                  </a:cubicBezTo>
                  <a:close/>
                  <a:moveTo>
                    <a:pt x="5315" y="1"/>
                  </a:moveTo>
                  <a:cubicBezTo>
                    <a:pt x="5300" y="1"/>
                    <a:pt x="5290" y="17"/>
                    <a:pt x="5290" y="56"/>
                  </a:cubicBezTo>
                  <a:lnTo>
                    <a:pt x="5259" y="86"/>
                  </a:lnTo>
                  <a:cubicBezTo>
                    <a:pt x="5246" y="82"/>
                    <a:pt x="5234" y="80"/>
                    <a:pt x="5224" y="80"/>
                  </a:cubicBezTo>
                  <a:cubicBezTo>
                    <a:pt x="5162" y="80"/>
                    <a:pt x="5155" y="147"/>
                    <a:pt x="5259" y="147"/>
                  </a:cubicBezTo>
                  <a:cubicBezTo>
                    <a:pt x="5350" y="177"/>
                    <a:pt x="5350" y="177"/>
                    <a:pt x="5259" y="208"/>
                  </a:cubicBezTo>
                  <a:cubicBezTo>
                    <a:pt x="5241" y="199"/>
                    <a:pt x="5229" y="195"/>
                    <a:pt x="5220" y="195"/>
                  </a:cubicBezTo>
                  <a:cubicBezTo>
                    <a:pt x="5198" y="195"/>
                    <a:pt x="5198" y="217"/>
                    <a:pt x="5198" y="238"/>
                  </a:cubicBezTo>
                  <a:cubicBezTo>
                    <a:pt x="5198" y="274"/>
                    <a:pt x="5198" y="288"/>
                    <a:pt x="5192" y="288"/>
                  </a:cubicBezTo>
                  <a:cubicBezTo>
                    <a:pt x="5188" y="288"/>
                    <a:pt x="5181" y="281"/>
                    <a:pt x="5168" y="268"/>
                  </a:cubicBezTo>
                  <a:cubicBezTo>
                    <a:pt x="5138" y="268"/>
                    <a:pt x="5077" y="299"/>
                    <a:pt x="5077" y="329"/>
                  </a:cubicBezTo>
                  <a:cubicBezTo>
                    <a:pt x="5077" y="360"/>
                    <a:pt x="5077" y="360"/>
                    <a:pt x="5107" y="390"/>
                  </a:cubicBezTo>
                  <a:cubicBezTo>
                    <a:pt x="5113" y="384"/>
                    <a:pt x="5118" y="382"/>
                    <a:pt x="5121" y="382"/>
                  </a:cubicBezTo>
                  <a:cubicBezTo>
                    <a:pt x="5135" y="382"/>
                    <a:pt x="5126" y="426"/>
                    <a:pt x="5077" y="451"/>
                  </a:cubicBezTo>
                  <a:cubicBezTo>
                    <a:pt x="5016" y="481"/>
                    <a:pt x="5016" y="481"/>
                    <a:pt x="5077" y="481"/>
                  </a:cubicBezTo>
                  <a:cubicBezTo>
                    <a:pt x="5168" y="512"/>
                    <a:pt x="5138" y="572"/>
                    <a:pt x="5077" y="603"/>
                  </a:cubicBezTo>
                  <a:cubicBezTo>
                    <a:pt x="5077" y="603"/>
                    <a:pt x="5077" y="633"/>
                    <a:pt x="5046" y="664"/>
                  </a:cubicBezTo>
                  <a:cubicBezTo>
                    <a:pt x="5046" y="694"/>
                    <a:pt x="5077" y="694"/>
                    <a:pt x="5107" y="694"/>
                  </a:cubicBezTo>
                  <a:cubicBezTo>
                    <a:pt x="5198" y="724"/>
                    <a:pt x="5198" y="724"/>
                    <a:pt x="5138" y="755"/>
                  </a:cubicBezTo>
                  <a:cubicBezTo>
                    <a:pt x="5107" y="785"/>
                    <a:pt x="5077" y="785"/>
                    <a:pt x="5077" y="785"/>
                  </a:cubicBezTo>
                  <a:cubicBezTo>
                    <a:pt x="5071" y="779"/>
                    <a:pt x="5066" y="777"/>
                    <a:pt x="5062" y="777"/>
                  </a:cubicBezTo>
                  <a:cubicBezTo>
                    <a:pt x="5045" y="777"/>
                    <a:pt x="5041" y="821"/>
                    <a:pt x="5016" y="846"/>
                  </a:cubicBezTo>
                  <a:cubicBezTo>
                    <a:pt x="5016" y="876"/>
                    <a:pt x="5016" y="937"/>
                    <a:pt x="5046" y="937"/>
                  </a:cubicBezTo>
                  <a:lnTo>
                    <a:pt x="5016" y="937"/>
                  </a:lnTo>
                  <a:cubicBezTo>
                    <a:pt x="5016" y="968"/>
                    <a:pt x="4986" y="968"/>
                    <a:pt x="5016" y="968"/>
                  </a:cubicBezTo>
                  <a:cubicBezTo>
                    <a:pt x="5016" y="968"/>
                    <a:pt x="4986" y="998"/>
                    <a:pt x="4955" y="1089"/>
                  </a:cubicBezTo>
                  <a:cubicBezTo>
                    <a:pt x="4913" y="1131"/>
                    <a:pt x="4929" y="1189"/>
                    <a:pt x="4974" y="1189"/>
                  </a:cubicBezTo>
                  <a:cubicBezTo>
                    <a:pt x="4994" y="1189"/>
                    <a:pt x="5019" y="1178"/>
                    <a:pt x="5046" y="1150"/>
                  </a:cubicBezTo>
                  <a:lnTo>
                    <a:pt x="5046" y="1211"/>
                  </a:lnTo>
                  <a:cubicBezTo>
                    <a:pt x="5016" y="1241"/>
                    <a:pt x="5046" y="1241"/>
                    <a:pt x="5046" y="1241"/>
                  </a:cubicBezTo>
                  <a:cubicBezTo>
                    <a:pt x="5107" y="1241"/>
                    <a:pt x="5077" y="1272"/>
                    <a:pt x="5077" y="1302"/>
                  </a:cubicBezTo>
                  <a:lnTo>
                    <a:pt x="5016" y="1302"/>
                  </a:lnTo>
                  <a:cubicBezTo>
                    <a:pt x="4989" y="1284"/>
                    <a:pt x="4965" y="1277"/>
                    <a:pt x="4947" y="1277"/>
                  </a:cubicBezTo>
                  <a:cubicBezTo>
                    <a:pt x="4902" y="1277"/>
                    <a:pt x="4891" y="1320"/>
                    <a:pt x="4955" y="1363"/>
                  </a:cubicBezTo>
                  <a:lnTo>
                    <a:pt x="4925" y="1363"/>
                  </a:lnTo>
                  <a:cubicBezTo>
                    <a:pt x="4894" y="1363"/>
                    <a:pt x="4894" y="1393"/>
                    <a:pt x="4925" y="1484"/>
                  </a:cubicBezTo>
                  <a:cubicBezTo>
                    <a:pt x="4894" y="1515"/>
                    <a:pt x="4955" y="1545"/>
                    <a:pt x="5016" y="1545"/>
                  </a:cubicBezTo>
                  <a:cubicBezTo>
                    <a:pt x="5046" y="1575"/>
                    <a:pt x="5016" y="1606"/>
                    <a:pt x="5016" y="1606"/>
                  </a:cubicBezTo>
                  <a:cubicBezTo>
                    <a:pt x="5016" y="1636"/>
                    <a:pt x="5016" y="1636"/>
                    <a:pt x="4986" y="1636"/>
                  </a:cubicBezTo>
                  <a:cubicBezTo>
                    <a:pt x="4977" y="1632"/>
                    <a:pt x="4970" y="1630"/>
                    <a:pt x="4964" y="1630"/>
                  </a:cubicBezTo>
                  <a:cubicBezTo>
                    <a:pt x="4926" y="1630"/>
                    <a:pt x="4933" y="1701"/>
                    <a:pt x="4986" y="1727"/>
                  </a:cubicBezTo>
                  <a:lnTo>
                    <a:pt x="4925" y="1727"/>
                  </a:lnTo>
                  <a:cubicBezTo>
                    <a:pt x="4894" y="1727"/>
                    <a:pt x="4864" y="1758"/>
                    <a:pt x="4864" y="1940"/>
                  </a:cubicBezTo>
                  <a:cubicBezTo>
                    <a:pt x="4834" y="2092"/>
                    <a:pt x="4834" y="2183"/>
                    <a:pt x="4803" y="2183"/>
                  </a:cubicBezTo>
                  <a:cubicBezTo>
                    <a:pt x="4773" y="2183"/>
                    <a:pt x="4803" y="2335"/>
                    <a:pt x="4864" y="2396"/>
                  </a:cubicBezTo>
                  <a:cubicBezTo>
                    <a:pt x="4834" y="2396"/>
                    <a:pt x="4834" y="2427"/>
                    <a:pt x="4803" y="2518"/>
                  </a:cubicBezTo>
                  <a:cubicBezTo>
                    <a:pt x="4803" y="2609"/>
                    <a:pt x="4803" y="2609"/>
                    <a:pt x="4773" y="2609"/>
                  </a:cubicBezTo>
                  <a:cubicBezTo>
                    <a:pt x="4745" y="2582"/>
                    <a:pt x="4730" y="2567"/>
                    <a:pt x="4725" y="2567"/>
                  </a:cubicBezTo>
                  <a:cubicBezTo>
                    <a:pt x="4718" y="2567"/>
                    <a:pt x="4726" y="2589"/>
                    <a:pt x="4742" y="2639"/>
                  </a:cubicBezTo>
                  <a:cubicBezTo>
                    <a:pt x="4797" y="2666"/>
                    <a:pt x="4778" y="2766"/>
                    <a:pt x="4709" y="2766"/>
                  </a:cubicBezTo>
                  <a:cubicBezTo>
                    <a:pt x="4701" y="2766"/>
                    <a:pt x="4692" y="2764"/>
                    <a:pt x="4682" y="2761"/>
                  </a:cubicBezTo>
                  <a:cubicBezTo>
                    <a:pt x="4651" y="2761"/>
                    <a:pt x="4651" y="2791"/>
                    <a:pt x="4651" y="2882"/>
                  </a:cubicBezTo>
                  <a:cubicBezTo>
                    <a:pt x="4682" y="2913"/>
                    <a:pt x="4651" y="2974"/>
                    <a:pt x="4651" y="3034"/>
                  </a:cubicBezTo>
                  <a:cubicBezTo>
                    <a:pt x="4621" y="3156"/>
                    <a:pt x="4621" y="3156"/>
                    <a:pt x="4682" y="3156"/>
                  </a:cubicBezTo>
                  <a:cubicBezTo>
                    <a:pt x="4773" y="3186"/>
                    <a:pt x="4742" y="3217"/>
                    <a:pt x="4742" y="3278"/>
                  </a:cubicBezTo>
                  <a:cubicBezTo>
                    <a:pt x="4742" y="3308"/>
                    <a:pt x="4742" y="3338"/>
                    <a:pt x="4682" y="3338"/>
                  </a:cubicBezTo>
                  <a:cubicBezTo>
                    <a:pt x="4682" y="3338"/>
                    <a:pt x="4651" y="3369"/>
                    <a:pt x="4651" y="3399"/>
                  </a:cubicBezTo>
                  <a:cubicBezTo>
                    <a:pt x="4651" y="3430"/>
                    <a:pt x="4651" y="3460"/>
                    <a:pt x="4590" y="3460"/>
                  </a:cubicBezTo>
                  <a:cubicBezTo>
                    <a:pt x="4590" y="3460"/>
                    <a:pt x="4560" y="3490"/>
                    <a:pt x="4560" y="3582"/>
                  </a:cubicBezTo>
                  <a:cubicBezTo>
                    <a:pt x="4530" y="3642"/>
                    <a:pt x="4530" y="3703"/>
                    <a:pt x="4499" y="3703"/>
                  </a:cubicBezTo>
                  <a:cubicBezTo>
                    <a:pt x="4499" y="3734"/>
                    <a:pt x="4499" y="3734"/>
                    <a:pt x="4530" y="3734"/>
                  </a:cubicBezTo>
                  <a:cubicBezTo>
                    <a:pt x="4560" y="3734"/>
                    <a:pt x="4590" y="3794"/>
                    <a:pt x="4530" y="3916"/>
                  </a:cubicBezTo>
                  <a:cubicBezTo>
                    <a:pt x="4530" y="3977"/>
                    <a:pt x="4499" y="4098"/>
                    <a:pt x="4530" y="4098"/>
                  </a:cubicBezTo>
                  <a:cubicBezTo>
                    <a:pt x="4530" y="4129"/>
                    <a:pt x="4530" y="4129"/>
                    <a:pt x="4499" y="4129"/>
                  </a:cubicBezTo>
                  <a:cubicBezTo>
                    <a:pt x="4438" y="4129"/>
                    <a:pt x="4408" y="4189"/>
                    <a:pt x="4469" y="4281"/>
                  </a:cubicBezTo>
                  <a:cubicBezTo>
                    <a:pt x="4499" y="4281"/>
                    <a:pt x="4499" y="4311"/>
                    <a:pt x="4469" y="4341"/>
                  </a:cubicBezTo>
                  <a:cubicBezTo>
                    <a:pt x="4469" y="4341"/>
                    <a:pt x="4438" y="4372"/>
                    <a:pt x="4469" y="4402"/>
                  </a:cubicBezTo>
                  <a:cubicBezTo>
                    <a:pt x="4499" y="4463"/>
                    <a:pt x="4499" y="4463"/>
                    <a:pt x="4469" y="4524"/>
                  </a:cubicBezTo>
                  <a:cubicBezTo>
                    <a:pt x="4438" y="4524"/>
                    <a:pt x="4408" y="4554"/>
                    <a:pt x="4408" y="4585"/>
                  </a:cubicBezTo>
                  <a:cubicBezTo>
                    <a:pt x="4438" y="4676"/>
                    <a:pt x="4378" y="5041"/>
                    <a:pt x="4317" y="5071"/>
                  </a:cubicBezTo>
                  <a:cubicBezTo>
                    <a:pt x="4347" y="5132"/>
                    <a:pt x="4347" y="5132"/>
                    <a:pt x="4347" y="5162"/>
                  </a:cubicBezTo>
                  <a:cubicBezTo>
                    <a:pt x="4286" y="5162"/>
                    <a:pt x="4317" y="5223"/>
                    <a:pt x="4378" y="5223"/>
                  </a:cubicBezTo>
                  <a:lnTo>
                    <a:pt x="4378" y="5193"/>
                  </a:lnTo>
                  <a:lnTo>
                    <a:pt x="4378" y="5162"/>
                  </a:lnTo>
                  <a:cubicBezTo>
                    <a:pt x="4432" y="5162"/>
                    <a:pt x="4438" y="5258"/>
                    <a:pt x="4374" y="5258"/>
                  </a:cubicBezTo>
                  <a:cubicBezTo>
                    <a:pt x="4366" y="5258"/>
                    <a:pt x="4357" y="5257"/>
                    <a:pt x="4347" y="5253"/>
                  </a:cubicBezTo>
                  <a:cubicBezTo>
                    <a:pt x="4256" y="5284"/>
                    <a:pt x="4256" y="5284"/>
                    <a:pt x="4317" y="5314"/>
                  </a:cubicBezTo>
                  <a:cubicBezTo>
                    <a:pt x="4378" y="5375"/>
                    <a:pt x="4378" y="5405"/>
                    <a:pt x="4317" y="5436"/>
                  </a:cubicBezTo>
                  <a:cubicBezTo>
                    <a:pt x="4226" y="5436"/>
                    <a:pt x="4226" y="5436"/>
                    <a:pt x="4286" y="5466"/>
                  </a:cubicBezTo>
                  <a:cubicBezTo>
                    <a:pt x="4395" y="5548"/>
                    <a:pt x="4431" y="5653"/>
                    <a:pt x="4329" y="5653"/>
                  </a:cubicBezTo>
                  <a:cubicBezTo>
                    <a:pt x="4317" y="5653"/>
                    <a:pt x="4303" y="5652"/>
                    <a:pt x="4286" y="5648"/>
                  </a:cubicBezTo>
                  <a:cubicBezTo>
                    <a:pt x="4226" y="5648"/>
                    <a:pt x="4195" y="5679"/>
                    <a:pt x="4195" y="5709"/>
                  </a:cubicBezTo>
                  <a:cubicBezTo>
                    <a:pt x="4195" y="5740"/>
                    <a:pt x="4226" y="5740"/>
                    <a:pt x="4256" y="5740"/>
                  </a:cubicBezTo>
                  <a:cubicBezTo>
                    <a:pt x="4272" y="5732"/>
                    <a:pt x="4284" y="5728"/>
                    <a:pt x="4291" y="5728"/>
                  </a:cubicBezTo>
                  <a:cubicBezTo>
                    <a:pt x="4310" y="5728"/>
                    <a:pt x="4292" y="5756"/>
                    <a:pt x="4226" y="5800"/>
                  </a:cubicBezTo>
                  <a:cubicBezTo>
                    <a:pt x="4135" y="5892"/>
                    <a:pt x="4104" y="5983"/>
                    <a:pt x="4165" y="6074"/>
                  </a:cubicBezTo>
                  <a:cubicBezTo>
                    <a:pt x="4187" y="6183"/>
                    <a:pt x="4193" y="6276"/>
                    <a:pt x="4172" y="6276"/>
                  </a:cubicBezTo>
                  <a:cubicBezTo>
                    <a:pt x="4164" y="6276"/>
                    <a:pt x="4152" y="6261"/>
                    <a:pt x="4135" y="6226"/>
                  </a:cubicBezTo>
                  <a:cubicBezTo>
                    <a:pt x="4104" y="6180"/>
                    <a:pt x="4089" y="6158"/>
                    <a:pt x="4085" y="6158"/>
                  </a:cubicBezTo>
                  <a:lnTo>
                    <a:pt x="4085" y="6158"/>
                  </a:lnTo>
                  <a:cubicBezTo>
                    <a:pt x="4081" y="6158"/>
                    <a:pt x="4089" y="6180"/>
                    <a:pt x="4104" y="6226"/>
                  </a:cubicBezTo>
                  <a:cubicBezTo>
                    <a:pt x="4104" y="6287"/>
                    <a:pt x="4074" y="6378"/>
                    <a:pt x="4074" y="6408"/>
                  </a:cubicBezTo>
                  <a:cubicBezTo>
                    <a:pt x="4074" y="6439"/>
                    <a:pt x="4104" y="6469"/>
                    <a:pt x="4135" y="6469"/>
                  </a:cubicBezTo>
                  <a:cubicBezTo>
                    <a:pt x="4043" y="6500"/>
                    <a:pt x="4013" y="6560"/>
                    <a:pt x="4074" y="6652"/>
                  </a:cubicBezTo>
                  <a:cubicBezTo>
                    <a:pt x="4043" y="6682"/>
                    <a:pt x="4043" y="6712"/>
                    <a:pt x="4043" y="6712"/>
                  </a:cubicBezTo>
                  <a:cubicBezTo>
                    <a:pt x="4043" y="6743"/>
                    <a:pt x="4043" y="6743"/>
                    <a:pt x="4074" y="6804"/>
                  </a:cubicBezTo>
                  <a:cubicBezTo>
                    <a:pt x="4104" y="6834"/>
                    <a:pt x="4074" y="6864"/>
                    <a:pt x="4013" y="6895"/>
                  </a:cubicBezTo>
                  <a:cubicBezTo>
                    <a:pt x="3983" y="6925"/>
                    <a:pt x="3952" y="6955"/>
                    <a:pt x="3983" y="6955"/>
                  </a:cubicBezTo>
                  <a:cubicBezTo>
                    <a:pt x="4013" y="6955"/>
                    <a:pt x="4043" y="7047"/>
                    <a:pt x="4043" y="7077"/>
                  </a:cubicBezTo>
                  <a:cubicBezTo>
                    <a:pt x="4065" y="7099"/>
                    <a:pt x="4056" y="7120"/>
                    <a:pt x="4038" y="7120"/>
                  </a:cubicBezTo>
                  <a:cubicBezTo>
                    <a:pt x="4031" y="7120"/>
                    <a:pt x="4022" y="7116"/>
                    <a:pt x="4013" y="7107"/>
                  </a:cubicBezTo>
                  <a:cubicBezTo>
                    <a:pt x="3983" y="7107"/>
                    <a:pt x="3983" y="7107"/>
                    <a:pt x="3952" y="7168"/>
                  </a:cubicBezTo>
                  <a:cubicBezTo>
                    <a:pt x="3922" y="7199"/>
                    <a:pt x="3922" y="7259"/>
                    <a:pt x="3952" y="7259"/>
                  </a:cubicBezTo>
                  <a:cubicBezTo>
                    <a:pt x="3983" y="7259"/>
                    <a:pt x="3952" y="7472"/>
                    <a:pt x="3922" y="7503"/>
                  </a:cubicBezTo>
                  <a:cubicBezTo>
                    <a:pt x="3922" y="7503"/>
                    <a:pt x="3922" y="7533"/>
                    <a:pt x="3891" y="7594"/>
                  </a:cubicBezTo>
                  <a:cubicBezTo>
                    <a:pt x="3891" y="7624"/>
                    <a:pt x="3922" y="7655"/>
                    <a:pt x="3922" y="7685"/>
                  </a:cubicBezTo>
                  <a:cubicBezTo>
                    <a:pt x="3922" y="7685"/>
                    <a:pt x="3922" y="7715"/>
                    <a:pt x="3952" y="7776"/>
                  </a:cubicBezTo>
                  <a:cubicBezTo>
                    <a:pt x="3922" y="7807"/>
                    <a:pt x="3922" y="7837"/>
                    <a:pt x="3891" y="7837"/>
                  </a:cubicBezTo>
                  <a:cubicBezTo>
                    <a:pt x="3952" y="7867"/>
                    <a:pt x="3952" y="7867"/>
                    <a:pt x="3891" y="7898"/>
                  </a:cubicBezTo>
                  <a:cubicBezTo>
                    <a:pt x="3831" y="7898"/>
                    <a:pt x="3831" y="7898"/>
                    <a:pt x="3861" y="7928"/>
                  </a:cubicBezTo>
                  <a:cubicBezTo>
                    <a:pt x="3891" y="7989"/>
                    <a:pt x="3891" y="7989"/>
                    <a:pt x="3861" y="7989"/>
                  </a:cubicBezTo>
                  <a:cubicBezTo>
                    <a:pt x="3831" y="7989"/>
                    <a:pt x="3831" y="8019"/>
                    <a:pt x="3861" y="8050"/>
                  </a:cubicBezTo>
                  <a:cubicBezTo>
                    <a:pt x="3915" y="8077"/>
                    <a:pt x="3921" y="8176"/>
                    <a:pt x="3879" y="8176"/>
                  </a:cubicBezTo>
                  <a:cubicBezTo>
                    <a:pt x="3874" y="8176"/>
                    <a:pt x="3868" y="8175"/>
                    <a:pt x="3861" y="8171"/>
                  </a:cubicBezTo>
                  <a:lnTo>
                    <a:pt x="3861" y="8171"/>
                  </a:lnTo>
                  <a:cubicBezTo>
                    <a:pt x="3861" y="8171"/>
                    <a:pt x="3861" y="8202"/>
                    <a:pt x="3891" y="8262"/>
                  </a:cubicBezTo>
                  <a:cubicBezTo>
                    <a:pt x="3952" y="8293"/>
                    <a:pt x="3952" y="8293"/>
                    <a:pt x="3861" y="8293"/>
                  </a:cubicBezTo>
                  <a:cubicBezTo>
                    <a:pt x="3800" y="8323"/>
                    <a:pt x="3800" y="8354"/>
                    <a:pt x="3861" y="8384"/>
                  </a:cubicBezTo>
                  <a:cubicBezTo>
                    <a:pt x="3861" y="8384"/>
                    <a:pt x="3891" y="8445"/>
                    <a:pt x="3831" y="8475"/>
                  </a:cubicBezTo>
                  <a:cubicBezTo>
                    <a:pt x="3802" y="8532"/>
                    <a:pt x="3747" y="8721"/>
                    <a:pt x="3790" y="8721"/>
                  </a:cubicBezTo>
                  <a:cubicBezTo>
                    <a:pt x="3793" y="8721"/>
                    <a:pt x="3796" y="8720"/>
                    <a:pt x="3800" y="8718"/>
                  </a:cubicBezTo>
                  <a:lnTo>
                    <a:pt x="3800" y="8779"/>
                  </a:lnTo>
                  <a:cubicBezTo>
                    <a:pt x="3739" y="8840"/>
                    <a:pt x="3739" y="8870"/>
                    <a:pt x="3770" y="8931"/>
                  </a:cubicBezTo>
                  <a:lnTo>
                    <a:pt x="3800" y="8962"/>
                  </a:lnTo>
                  <a:cubicBezTo>
                    <a:pt x="3770" y="8962"/>
                    <a:pt x="3709" y="8992"/>
                    <a:pt x="3709" y="9022"/>
                  </a:cubicBezTo>
                  <a:cubicBezTo>
                    <a:pt x="3709" y="9053"/>
                    <a:pt x="3709" y="9053"/>
                    <a:pt x="3739" y="9053"/>
                  </a:cubicBezTo>
                  <a:cubicBezTo>
                    <a:pt x="3748" y="9045"/>
                    <a:pt x="3753" y="9041"/>
                    <a:pt x="3758" y="9041"/>
                  </a:cubicBezTo>
                  <a:cubicBezTo>
                    <a:pt x="3770" y="9041"/>
                    <a:pt x="3770" y="9069"/>
                    <a:pt x="3770" y="9114"/>
                  </a:cubicBezTo>
                  <a:cubicBezTo>
                    <a:pt x="3770" y="9144"/>
                    <a:pt x="3739" y="9174"/>
                    <a:pt x="3709" y="9174"/>
                  </a:cubicBezTo>
                  <a:lnTo>
                    <a:pt x="3679" y="9205"/>
                  </a:lnTo>
                  <a:cubicBezTo>
                    <a:pt x="3739" y="9205"/>
                    <a:pt x="3739" y="9235"/>
                    <a:pt x="3709" y="9235"/>
                  </a:cubicBezTo>
                  <a:cubicBezTo>
                    <a:pt x="3679" y="9266"/>
                    <a:pt x="3679" y="9296"/>
                    <a:pt x="3679" y="9326"/>
                  </a:cubicBezTo>
                  <a:cubicBezTo>
                    <a:pt x="3699" y="9326"/>
                    <a:pt x="3679" y="9340"/>
                    <a:pt x="3672" y="9340"/>
                  </a:cubicBezTo>
                  <a:cubicBezTo>
                    <a:pt x="3668" y="9340"/>
                    <a:pt x="3668" y="9336"/>
                    <a:pt x="3679" y="9326"/>
                  </a:cubicBezTo>
                  <a:lnTo>
                    <a:pt x="3618" y="9326"/>
                  </a:lnTo>
                  <a:cubicBezTo>
                    <a:pt x="3587" y="9357"/>
                    <a:pt x="3618" y="9357"/>
                    <a:pt x="3648" y="9387"/>
                  </a:cubicBezTo>
                  <a:cubicBezTo>
                    <a:pt x="3648" y="9387"/>
                    <a:pt x="3648" y="9418"/>
                    <a:pt x="3648" y="9448"/>
                  </a:cubicBezTo>
                  <a:cubicBezTo>
                    <a:pt x="3648" y="9469"/>
                    <a:pt x="3648" y="9491"/>
                    <a:pt x="3659" y="9491"/>
                  </a:cubicBezTo>
                  <a:cubicBezTo>
                    <a:pt x="3663" y="9491"/>
                    <a:pt x="3670" y="9487"/>
                    <a:pt x="3679" y="9478"/>
                  </a:cubicBezTo>
                  <a:cubicBezTo>
                    <a:pt x="3709" y="9478"/>
                    <a:pt x="3739" y="9509"/>
                    <a:pt x="3739" y="9539"/>
                  </a:cubicBezTo>
                  <a:cubicBezTo>
                    <a:pt x="3760" y="9539"/>
                    <a:pt x="3753" y="9553"/>
                    <a:pt x="3746" y="9553"/>
                  </a:cubicBezTo>
                  <a:cubicBezTo>
                    <a:pt x="3743" y="9553"/>
                    <a:pt x="3739" y="9549"/>
                    <a:pt x="3739" y="9539"/>
                  </a:cubicBezTo>
                  <a:cubicBezTo>
                    <a:pt x="3719" y="9539"/>
                    <a:pt x="3699" y="9526"/>
                    <a:pt x="3679" y="9526"/>
                  </a:cubicBezTo>
                  <a:cubicBezTo>
                    <a:pt x="3668" y="9526"/>
                    <a:pt x="3658" y="9529"/>
                    <a:pt x="3648" y="9539"/>
                  </a:cubicBezTo>
                  <a:cubicBezTo>
                    <a:pt x="3648" y="9570"/>
                    <a:pt x="3641" y="9577"/>
                    <a:pt x="3633" y="9577"/>
                  </a:cubicBezTo>
                  <a:cubicBezTo>
                    <a:pt x="3625" y="9577"/>
                    <a:pt x="3618" y="9570"/>
                    <a:pt x="3618" y="9570"/>
                  </a:cubicBezTo>
                  <a:cubicBezTo>
                    <a:pt x="3612" y="9567"/>
                    <a:pt x="3608" y="9566"/>
                    <a:pt x="3603" y="9566"/>
                  </a:cubicBezTo>
                  <a:cubicBezTo>
                    <a:pt x="3562" y="9566"/>
                    <a:pt x="3587" y="9694"/>
                    <a:pt x="3587" y="9721"/>
                  </a:cubicBezTo>
                  <a:cubicBezTo>
                    <a:pt x="3648" y="9813"/>
                    <a:pt x="3648" y="9843"/>
                    <a:pt x="3587" y="9843"/>
                  </a:cubicBezTo>
                  <a:cubicBezTo>
                    <a:pt x="3579" y="9839"/>
                    <a:pt x="3572" y="9837"/>
                    <a:pt x="3567" y="9837"/>
                  </a:cubicBezTo>
                  <a:cubicBezTo>
                    <a:pt x="3536" y="9837"/>
                    <a:pt x="3569" y="9912"/>
                    <a:pt x="3648" y="9965"/>
                  </a:cubicBezTo>
                  <a:lnTo>
                    <a:pt x="3739" y="9995"/>
                  </a:lnTo>
                  <a:lnTo>
                    <a:pt x="3648" y="9995"/>
                  </a:lnTo>
                  <a:cubicBezTo>
                    <a:pt x="3527" y="9995"/>
                    <a:pt x="3527" y="9995"/>
                    <a:pt x="3557" y="10117"/>
                  </a:cubicBezTo>
                  <a:cubicBezTo>
                    <a:pt x="3576" y="10174"/>
                    <a:pt x="3583" y="10196"/>
                    <a:pt x="3578" y="10196"/>
                  </a:cubicBezTo>
                  <a:cubicBezTo>
                    <a:pt x="3575" y="10196"/>
                    <a:pt x="3568" y="10189"/>
                    <a:pt x="3557" y="10177"/>
                  </a:cubicBezTo>
                  <a:cubicBezTo>
                    <a:pt x="3527" y="10177"/>
                    <a:pt x="3527" y="10208"/>
                    <a:pt x="3496" y="10329"/>
                  </a:cubicBezTo>
                  <a:cubicBezTo>
                    <a:pt x="3466" y="10421"/>
                    <a:pt x="3466" y="10451"/>
                    <a:pt x="3496" y="10451"/>
                  </a:cubicBezTo>
                  <a:cubicBezTo>
                    <a:pt x="3496" y="10451"/>
                    <a:pt x="3496" y="10512"/>
                    <a:pt x="3496" y="10542"/>
                  </a:cubicBezTo>
                  <a:cubicBezTo>
                    <a:pt x="3444" y="10542"/>
                    <a:pt x="3437" y="10609"/>
                    <a:pt x="3493" y="10609"/>
                  </a:cubicBezTo>
                  <a:cubicBezTo>
                    <a:pt x="3502" y="10609"/>
                    <a:pt x="3514" y="10607"/>
                    <a:pt x="3527" y="10603"/>
                  </a:cubicBezTo>
                  <a:lnTo>
                    <a:pt x="3527" y="10603"/>
                  </a:lnTo>
                  <a:cubicBezTo>
                    <a:pt x="3527" y="10603"/>
                    <a:pt x="3496" y="10633"/>
                    <a:pt x="3496" y="10664"/>
                  </a:cubicBezTo>
                  <a:lnTo>
                    <a:pt x="3466" y="10664"/>
                  </a:lnTo>
                  <a:cubicBezTo>
                    <a:pt x="3435" y="10664"/>
                    <a:pt x="3435" y="10725"/>
                    <a:pt x="3375" y="11028"/>
                  </a:cubicBezTo>
                  <a:cubicBezTo>
                    <a:pt x="3314" y="11332"/>
                    <a:pt x="3314" y="11363"/>
                    <a:pt x="3375" y="11363"/>
                  </a:cubicBezTo>
                  <a:cubicBezTo>
                    <a:pt x="3435" y="11424"/>
                    <a:pt x="3435" y="11454"/>
                    <a:pt x="3375" y="11454"/>
                  </a:cubicBezTo>
                  <a:cubicBezTo>
                    <a:pt x="3344" y="11454"/>
                    <a:pt x="3283" y="11454"/>
                    <a:pt x="3344" y="11484"/>
                  </a:cubicBezTo>
                  <a:cubicBezTo>
                    <a:pt x="3344" y="11484"/>
                    <a:pt x="3314" y="11545"/>
                    <a:pt x="3283" y="11576"/>
                  </a:cubicBezTo>
                  <a:cubicBezTo>
                    <a:pt x="3192" y="11667"/>
                    <a:pt x="3223" y="11697"/>
                    <a:pt x="3253" y="11728"/>
                  </a:cubicBezTo>
                  <a:cubicBezTo>
                    <a:pt x="3280" y="11719"/>
                    <a:pt x="3293" y="11715"/>
                    <a:pt x="3299" y="11715"/>
                  </a:cubicBezTo>
                  <a:cubicBezTo>
                    <a:pt x="3311" y="11715"/>
                    <a:pt x="3275" y="11736"/>
                    <a:pt x="3253" y="11758"/>
                  </a:cubicBezTo>
                  <a:cubicBezTo>
                    <a:pt x="3223" y="11788"/>
                    <a:pt x="3162" y="11819"/>
                    <a:pt x="3192" y="11819"/>
                  </a:cubicBezTo>
                  <a:cubicBezTo>
                    <a:pt x="3223" y="11849"/>
                    <a:pt x="3223" y="12062"/>
                    <a:pt x="3162" y="12062"/>
                  </a:cubicBezTo>
                  <a:cubicBezTo>
                    <a:pt x="3162" y="12062"/>
                    <a:pt x="3162" y="12092"/>
                    <a:pt x="3162" y="12123"/>
                  </a:cubicBezTo>
                  <a:cubicBezTo>
                    <a:pt x="3192" y="12123"/>
                    <a:pt x="3162" y="12214"/>
                    <a:pt x="3162" y="12275"/>
                  </a:cubicBezTo>
                  <a:cubicBezTo>
                    <a:pt x="3162" y="12336"/>
                    <a:pt x="3131" y="12366"/>
                    <a:pt x="3101" y="12366"/>
                  </a:cubicBezTo>
                  <a:cubicBezTo>
                    <a:pt x="3093" y="12358"/>
                    <a:pt x="3087" y="12354"/>
                    <a:pt x="3083" y="12354"/>
                  </a:cubicBezTo>
                  <a:cubicBezTo>
                    <a:pt x="3073" y="12354"/>
                    <a:pt x="3079" y="12382"/>
                    <a:pt x="3101" y="12427"/>
                  </a:cubicBezTo>
                  <a:cubicBezTo>
                    <a:pt x="3101" y="12457"/>
                    <a:pt x="3162" y="12518"/>
                    <a:pt x="3131" y="12548"/>
                  </a:cubicBezTo>
                  <a:cubicBezTo>
                    <a:pt x="3192" y="12548"/>
                    <a:pt x="3192" y="12609"/>
                    <a:pt x="3192" y="12639"/>
                  </a:cubicBezTo>
                  <a:lnTo>
                    <a:pt x="3162" y="12639"/>
                  </a:lnTo>
                  <a:cubicBezTo>
                    <a:pt x="3131" y="12639"/>
                    <a:pt x="3101" y="12609"/>
                    <a:pt x="3101" y="12609"/>
                  </a:cubicBezTo>
                  <a:lnTo>
                    <a:pt x="3101" y="12609"/>
                  </a:lnTo>
                  <a:cubicBezTo>
                    <a:pt x="3101" y="12639"/>
                    <a:pt x="3101" y="12700"/>
                    <a:pt x="3131" y="12700"/>
                  </a:cubicBezTo>
                  <a:cubicBezTo>
                    <a:pt x="3071" y="12731"/>
                    <a:pt x="3071" y="12761"/>
                    <a:pt x="3071" y="12822"/>
                  </a:cubicBezTo>
                  <a:cubicBezTo>
                    <a:pt x="3040" y="12883"/>
                    <a:pt x="3040" y="12974"/>
                    <a:pt x="3071" y="13004"/>
                  </a:cubicBezTo>
                  <a:cubicBezTo>
                    <a:pt x="2979" y="13035"/>
                    <a:pt x="2949" y="13247"/>
                    <a:pt x="3010" y="13278"/>
                  </a:cubicBezTo>
                  <a:cubicBezTo>
                    <a:pt x="3040" y="13278"/>
                    <a:pt x="3040" y="13339"/>
                    <a:pt x="3010" y="13339"/>
                  </a:cubicBezTo>
                  <a:cubicBezTo>
                    <a:pt x="2979" y="13369"/>
                    <a:pt x="2979" y="13369"/>
                    <a:pt x="2979" y="13430"/>
                  </a:cubicBezTo>
                  <a:cubicBezTo>
                    <a:pt x="3010" y="13460"/>
                    <a:pt x="2979" y="13491"/>
                    <a:pt x="2949" y="13521"/>
                  </a:cubicBezTo>
                  <a:cubicBezTo>
                    <a:pt x="2858" y="13551"/>
                    <a:pt x="2858" y="13582"/>
                    <a:pt x="2888" y="13612"/>
                  </a:cubicBezTo>
                  <a:cubicBezTo>
                    <a:pt x="2919" y="13703"/>
                    <a:pt x="2888" y="13764"/>
                    <a:pt x="2888" y="13794"/>
                  </a:cubicBezTo>
                  <a:cubicBezTo>
                    <a:pt x="2911" y="13863"/>
                    <a:pt x="2917" y="13897"/>
                    <a:pt x="2931" y="13897"/>
                  </a:cubicBezTo>
                  <a:cubicBezTo>
                    <a:pt x="2936" y="13897"/>
                    <a:pt x="2941" y="13893"/>
                    <a:pt x="2949" y="13886"/>
                  </a:cubicBezTo>
                  <a:cubicBezTo>
                    <a:pt x="2979" y="13886"/>
                    <a:pt x="3010" y="13916"/>
                    <a:pt x="3010" y="13916"/>
                  </a:cubicBezTo>
                  <a:cubicBezTo>
                    <a:pt x="3025" y="13962"/>
                    <a:pt x="3025" y="13977"/>
                    <a:pt x="3021" y="13977"/>
                  </a:cubicBezTo>
                  <a:cubicBezTo>
                    <a:pt x="3017" y="13977"/>
                    <a:pt x="3010" y="13962"/>
                    <a:pt x="3010" y="13946"/>
                  </a:cubicBezTo>
                  <a:cubicBezTo>
                    <a:pt x="2997" y="13921"/>
                    <a:pt x="2990" y="13911"/>
                    <a:pt x="2983" y="13911"/>
                  </a:cubicBezTo>
                  <a:cubicBezTo>
                    <a:pt x="2974" y="13911"/>
                    <a:pt x="2967" y="13929"/>
                    <a:pt x="2949" y="13946"/>
                  </a:cubicBezTo>
                  <a:cubicBezTo>
                    <a:pt x="2888" y="13977"/>
                    <a:pt x="2888" y="14038"/>
                    <a:pt x="2888" y="14068"/>
                  </a:cubicBezTo>
                  <a:cubicBezTo>
                    <a:pt x="2888" y="14098"/>
                    <a:pt x="2858" y="14190"/>
                    <a:pt x="2858" y="14220"/>
                  </a:cubicBezTo>
                  <a:cubicBezTo>
                    <a:pt x="2797" y="14311"/>
                    <a:pt x="2797" y="14342"/>
                    <a:pt x="2827" y="14372"/>
                  </a:cubicBezTo>
                  <a:lnTo>
                    <a:pt x="2858" y="14372"/>
                  </a:lnTo>
                  <a:cubicBezTo>
                    <a:pt x="2797" y="14372"/>
                    <a:pt x="2736" y="14767"/>
                    <a:pt x="2797" y="14828"/>
                  </a:cubicBezTo>
                  <a:lnTo>
                    <a:pt x="2767" y="14798"/>
                  </a:lnTo>
                  <a:cubicBezTo>
                    <a:pt x="2736" y="14798"/>
                    <a:pt x="2706" y="14828"/>
                    <a:pt x="2706" y="14919"/>
                  </a:cubicBezTo>
                  <a:cubicBezTo>
                    <a:pt x="2706" y="14950"/>
                    <a:pt x="2706" y="15102"/>
                    <a:pt x="2706" y="15193"/>
                  </a:cubicBezTo>
                  <a:cubicBezTo>
                    <a:pt x="2676" y="15345"/>
                    <a:pt x="2645" y="15436"/>
                    <a:pt x="2676" y="15436"/>
                  </a:cubicBezTo>
                  <a:cubicBezTo>
                    <a:pt x="2676" y="15466"/>
                    <a:pt x="2676" y="15466"/>
                    <a:pt x="2645" y="15466"/>
                  </a:cubicBezTo>
                  <a:cubicBezTo>
                    <a:pt x="2636" y="15457"/>
                    <a:pt x="2630" y="15454"/>
                    <a:pt x="2625" y="15454"/>
                  </a:cubicBezTo>
                  <a:cubicBezTo>
                    <a:pt x="2615" y="15454"/>
                    <a:pt x="2615" y="15475"/>
                    <a:pt x="2615" y="15497"/>
                  </a:cubicBezTo>
                  <a:cubicBezTo>
                    <a:pt x="2584" y="15527"/>
                    <a:pt x="2645" y="15557"/>
                    <a:pt x="2676" y="15557"/>
                  </a:cubicBezTo>
                  <a:cubicBezTo>
                    <a:pt x="2706" y="15557"/>
                    <a:pt x="2706" y="15588"/>
                    <a:pt x="2645" y="15649"/>
                  </a:cubicBezTo>
                  <a:cubicBezTo>
                    <a:pt x="2615" y="15709"/>
                    <a:pt x="2584" y="15861"/>
                    <a:pt x="2584" y="15922"/>
                  </a:cubicBezTo>
                  <a:cubicBezTo>
                    <a:pt x="2584" y="15983"/>
                    <a:pt x="2584" y="16013"/>
                    <a:pt x="2554" y="16013"/>
                  </a:cubicBezTo>
                  <a:cubicBezTo>
                    <a:pt x="2524" y="16044"/>
                    <a:pt x="2463" y="16105"/>
                    <a:pt x="2524" y="16165"/>
                  </a:cubicBezTo>
                  <a:cubicBezTo>
                    <a:pt x="2524" y="16196"/>
                    <a:pt x="2524" y="16196"/>
                    <a:pt x="2493" y="16196"/>
                  </a:cubicBezTo>
                  <a:cubicBezTo>
                    <a:pt x="2432" y="16226"/>
                    <a:pt x="2402" y="16226"/>
                    <a:pt x="2463" y="16287"/>
                  </a:cubicBezTo>
                  <a:cubicBezTo>
                    <a:pt x="2493" y="16348"/>
                    <a:pt x="2463" y="16439"/>
                    <a:pt x="2432" y="16530"/>
                  </a:cubicBezTo>
                  <a:cubicBezTo>
                    <a:pt x="2432" y="16560"/>
                    <a:pt x="2432" y="16591"/>
                    <a:pt x="2463" y="16591"/>
                  </a:cubicBezTo>
                  <a:lnTo>
                    <a:pt x="2493" y="16591"/>
                  </a:lnTo>
                  <a:cubicBezTo>
                    <a:pt x="2402" y="16621"/>
                    <a:pt x="2402" y="16621"/>
                    <a:pt x="2463" y="16682"/>
                  </a:cubicBezTo>
                  <a:cubicBezTo>
                    <a:pt x="2493" y="16682"/>
                    <a:pt x="2493" y="16712"/>
                    <a:pt x="2463" y="16712"/>
                  </a:cubicBezTo>
                  <a:cubicBezTo>
                    <a:pt x="2432" y="16743"/>
                    <a:pt x="2432" y="16773"/>
                    <a:pt x="2432" y="16773"/>
                  </a:cubicBezTo>
                  <a:cubicBezTo>
                    <a:pt x="2402" y="16804"/>
                    <a:pt x="2402" y="16986"/>
                    <a:pt x="2372" y="17168"/>
                  </a:cubicBezTo>
                  <a:cubicBezTo>
                    <a:pt x="2341" y="17442"/>
                    <a:pt x="2311" y="17533"/>
                    <a:pt x="2341" y="17533"/>
                  </a:cubicBezTo>
                  <a:cubicBezTo>
                    <a:pt x="2372" y="17594"/>
                    <a:pt x="2372" y="17594"/>
                    <a:pt x="2341" y="17624"/>
                  </a:cubicBezTo>
                  <a:cubicBezTo>
                    <a:pt x="2311" y="17655"/>
                    <a:pt x="2280" y="17685"/>
                    <a:pt x="2280" y="17716"/>
                  </a:cubicBezTo>
                  <a:cubicBezTo>
                    <a:pt x="2280" y="17746"/>
                    <a:pt x="2280" y="17776"/>
                    <a:pt x="2250" y="17776"/>
                  </a:cubicBezTo>
                  <a:cubicBezTo>
                    <a:pt x="2280" y="17807"/>
                    <a:pt x="2280" y="17807"/>
                    <a:pt x="2250" y="17837"/>
                  </a:cubicBezTo>
                  <a:cubicBezTo>
                    <a:pt x="2220" y="17837"/>
                    <a:pt x="2220" y="17867"/>
                    <a:pt x="2250" y="17928"/>
                  </a:cubicBezTo>
                  <a:cubicBezTo>
                    <a:pt x="2311" y="17959"/>
                    <a:pt x="2311" y="17959"/>
                    <a:pt x="2250" y="17959"/>
                  </a:cubicBezTo>
                  <a:cubicBezTo>
                    <a:pt x="2224" y="17959"/>
                    <a:pt x="2176" y="18026"/>
                    <a:pt x="2181" y="18026"/>
                  </a:cubicBezTo>
                  <a:cubicBezTo>
                    <a:pt x="2182" y="18026"/>
                    <a:pt x="2185" y="18024"/>
                    <a:pt x="2189" y="18019"/>
                  </a:cubicBezTo>
                  <a:cubicBezTo>
                    <a:pt x="2220" y="18019"/>
                    <a:pt x="2220" y="18080"/>
                    <a:pt x="2250" y="18141"/>
                  </a:cubicBezTo>
                  <a:cubicBezTo>
                    <a:pt x="2250" y="18171"/>
                    <a:pt x="2220" y="18202"/>
                    <a:pt x="2189" y="18202"/>
                  </a:cubicBezTo>
                  <a:cubicBezTo>
                    <a:pt x="2159" y="18232"/>
                    <a:pt x="2159" y="18415"/>
                    <a:pt x="2189" y="18445"/>
                  </a:cubicBezTo>
                  <a:cubicBezTo>
                    <a:pt x="2213" y="18445"/>
                    <a:pt x="2218" y="18484"/>
                    <a:pt x="2204" y="18484"/>
                  </a:cubicBezTo>
                  <a:cubicBezTo>
                    <a:pt x="2200" y="18484"/>
                    <a:pt x="2195" y="18481"/>
                    <a:pt x="2189" y="18475"/>
                  </a:cubicBezTo>
                  <a:cubicBezTo>
                    <a:pt x="2159" y="18475"/>
                    <a:pt x="2128" y="18506"/>
                    <a:pt x="2128" y="18536"/>
                  </a:cubicBezTo>
                  <a:cubicBezTo>
                    <a:pt x="2146" y="18572"/>
                    <a:pt x="2143" y="18587"/>
                    <a:pt x="2131" y="18587"/>
                  </a:cubicBezTo>
                  <a:cubicBezTo>
                    <a:pt x="2123" y="18587"/>
                    <a:pt x="2111" y="18579"/>
                    <a:pt x="2098" y="18567"/>
                  </a:cubicBezTo>
                  <a:cubicBezTo>
                    <a:pt x="2090" y="18559"/>
                    <a:pt x="2085" y="18555"/>
                    <a:pt x="2080" y="18555"/>
                  </a:cubicBezTo>
                  <a:cubicBezTo>
                    <a:pt x="2066" y="18555"/>
                    <a:pt x="2060" y="18589"/>
                    <a:pt x="2037" y="18658"/>
                  </a:cubicBezTo>
                  <a:cubicBezTo>
                    <a:pt x="2068" y="18688"/>
                    <a:pt x="2037" y="18810"/>
                    <a:pt x="2037" y="18931"/>
                  </a:cubicBezTo>
                  <a:cubicBezTo>
                    <a:pt x="2007" y="19114"/>
                    <a:pt x="2037" y="19144"/>
                    <a:pt x="2068" y="19235"/>
                  </a:cubicBezTo>
                  <a:lnTo>
                    <a:pt x="2128" y="19266"/>
                  </a:lnTo>
                  <a:lnTo>
                    <a:pt x="1976" y="19266"/>
                  </a:lnTo>
                  <a:cubicBezTo>
                    <a:pt x="1976" y="19326"/>
                    <a:pt x="2007" y="19326"/>
                    <a:pt x="2037" y="19326"/>
                  </a:cubicBezTo>
                  <a:cubicBezTo>
                    <a:pt x="2068" y="19326"/>
                    <a:pt x="2068" y="19357"/>
                    <a:pt x="2007" y="19418"/>
                  </a:cubicBezTo>
                  <a:cubicBezTo>
                    <a:pt x="1976" y="19478"/>
                    <a:pt x="1946" y="19539"/>
                    <a:pt x="1976" y="19570"/>
                  </a:cubicBezTo>
                  <a:cubicBezTo>
                    <a:pt x="1976" y="19600"/>
                    <a:pt x="1976" y="19630"/>
                    <a:pt x="1916" y="19661"/>
                  </a:cubicBezTo>
                  <a:cubicBezTo>
                    <a:pt x="1916" y="19691"/>
                    <a:pt x="1916" y="19691"/>
                    <a:pt x="1946" y="19722"/>
                  </a:cubicBezTo>
                  <a:cubicBezTo>
                    <a:pt x="1976" y="19722"/>
                    <a:pt x="1976" y="19752"/>
                    <a:pt x="1946" y="19782"/>
                  </a:cubicBezTo>
                  <a:cubicBezTo>
                    <a:pt x="1885" y="19813"/>
                    <a:pt x="1855" y="19904"/>
                    <a:pt x="1885" y="19904"/>
                  </a:cubicBezTo>
                  <a:cubicBezTo>
                    <a:pt x="1916" y="19904"/>
                    <a:pt x="1916" y="19965"/>
                    <a:pt x="1916" y="19995"/>
                  </a:cubicBezTo>
                  <a:cubicBezTo>
                    <a:pt x="1885" y="20026"/>
                    <a:pt x="1885" y="20056"/>
                    <a:pt x="1916" y="20086"/>
                  </a:cubicBezTo>
                  <a:cubicBezTo>
                    <a:pt x="1916" y="20117"/>
                    <a:pt x="1916" y="20178"/>
                    <a:pt x="1916" y="20178"/>
                  </a:cubicBezTo>
                  <a:cubicBezTo>
                    <a:pt x="1916" y="20183"/>
                    <a:pt x="1915" y="20186"/>
                    <a:pt x="1913" y="20186"/>
                  </a:cubicBezTo>
                  <a:cubicBezTo>
                    <a:pt x="1905" y="20186"/>
                    <a:pt x="1885" y="20141"/>
                    <a:pt x="1885" y="20117"/>
                  </a:cubicBezTo>
                  <a:lnTo>
                    <a:pt x="1855" y="20147"/>
                  </a:lnTo>
                  <a:cubicBezTo>
                    <a:pt x="1824" y="20208"/>
                    <a:pt x="1824" y="20269"/>
                    <a:pt x="1855" y="20299"/>
                  </a:cubicBezTo>
                  <a:cubicBezTo>
                    <a:pt x="1916" y="20330"/>
                    <a:pt x="1916" y="20330"/>
                    <a:pt x="1855" y="20330"/>
                  </a:cubicBezTo>
                  <a:cubicBezTo>
                    <a:pt x="1824" y="20330"/>
                    <a:pt x="1764" y="20360"/>
                    <a:pt x="1794" y="20390"/>
                  </a:cubicBezTo>
                  <a:cubicBezTo>
                    <a:pt x="1839" y="20435"/>
                    <a:pt x="1834" y="20463"/>
                    <a:pt x="1817" y="20463"/>
                  </a:cubicBezTo>
                  <a:cubicBezTo>
                    <a:pt x="1810" y="20463"/>
                    <a:pt x="1802" y="20459"/>
                    <a:pt x="1794" y="20451"/>
                  </a:cubicBezTo>
                  <a:cubicBezTo>
                    <a:pt x="1775" y="20442"/>
                    <a:pt x="1762" y="20435"/>
                    <a:pt x="1754" y="20435"/>
                  </a:cubicBezTo>
                  <a:cubicBezTo>
                    <a:pt x="1736" y="20435"/>
                    <a:pt x="1743" y="20468"/>
                    <a:pt x="1764" y="20573"/>
                  </a:cubicBezTo>
                  <a:cubicBezTo>
                    <a:pt x="1764" y="20633"/>
                    <a:pt x="1764" y="20785"/>
                    <a:pt x="1733" y="20877"/>
                  </a:cubicBezTo>
                  <a:cubicBezTo>
                    <a:pt x="1733" y="21029"/>
                    <a:pt x="1703" y="21089"/>
                    <a:pt x="1672" y="21120"/>
                  </a:cubicBezTo>
                  <a:cubicBezTo>
                    <a:pt x="1667" y="21120"/>
                    <a:pt x="1661" y="21120"/>
                    <a:pt x="1657" y="21121"/>
                  </a:cubicBezTo>
                  <a:lnTo>
                    <a:pt x="1657" y="21121"/>
                  </a:lnTo>
                  <a:cubicBezTo>
                    <a:pt x="1703" y="21126"/>
                    <a:pt x="1700" y="21161"/>
                    <a:pt x="1672" y="21272"/>
                  </a:cubicBezTo>
                  <a:cubicBezTo>
                    <a:pt x="1612" y="21363"/>
                    <a:pt x="1642" y="21454"/>
                    <a:pt x="1672" y="21485"/>
                  </a:cubicBezTo>
                  <a:cubicBezTo>
                    <a:pt x="1672" y="21454"/>
                    <a:pt x="1672" y="21424"/>
                    <a:pt x="1672" y="21424"/>
                  </a:cubicBezTo>
                  <a:cubicBezTo>
                    <a:pt x="1733" y="21424"/>
                    <a:pt x="1733" y="21454"/>
                    <a:pt x="1703" y="21515"/>
                  </a:cubicBezTo>
                  <a:cubicBezTo>
                    <a:pt x="1688" y="21545"/>
                    <a:pt x="1672" y="21553"/>
                    <a:pt x="1657" y="21553"/>
                  </a:cubicBezTo>
                  <a:cubicBezTo>
                    <a:pt x="1642" y="21553"/>
                    <a:pt x="1627" y="21545"/>
                    <a:pt x="1612" y="21545"/>
                  </a:cubicBezTo>
                  <a:cubicBezTo>
                    <a:pt x="1581" y="21545"/>
                    <a:pt x="1551" y="21576"/>
                    <a:pt x="1551" y="21606"/>
                  </a:cubicBezTo>
                  <a:cubicBezTo>
                    <a:pt x="1529" y="21628"/>
                    <a:pt x="1523" y="21649"/>
                    <a:pt x="1543" y="21649"/>
                  </a:cubicBezTo>
                  <a:cubicBezTo>
                    <a:pt x="1551" y="21649"/>
                    <a:pt x="1563" y="21645"/>
                    <a:pt x="1581" y="21637"/>
                  </a:cubicBezTo>
                  <a:cubicBezTo>
                    <a:pt x="1612" y="21667"/>
                    <a:pt x="1612" y="21667"/>
                    <a:pt x="1581" y="21697"/>
                  </a:cubicBezTo>
                  <a:cubicBezTo>
                    <a:pt x="1581" y="21728"/>
                    <a:pt x="1581" y="21758"/>
                    <a:pt x="1612" y="21789"/>
                  </a:cubicBezTo>
                  <a:cubicBezTo>
                    <a:pt x="1642" y="21819"/>
                    <a:pt x="1642" y="21849"/>
                    <a:pt x="1612" y="21880"/>
                  </a:cubicBezTo>
                  <a:cubicBezTo>
                    <a:pt x="1581" y="21910"/>
                    <a:pt x="1581" y="21971"/>
                    <a:pt x="1581" y="21971"/>
                  </a:cubicBezTo>
                  <a:lnTo>
                    <a:pt x="1551" y="21971"/>
                  </a:lnTo>
                  <a:cubicBezTo>
                    <a:pt x="1490" y="21971"/>
                    <a:pt x="1460" y="22001"/>
                    <a:pt x="1460" y="22001"/>
                  </a:cubicBezTo>
                  <a:cubicBezTo>
                    <a:pt x="1460" y="22032"/>
                    <a:pt x="1490" y="22032"/>
                    <a:pt x="1490" y="22032"/>
                  </a:cubicBezTo>
                  <a:cubicBezTo>
                    <a:pt x="1520" y="22032"/>
                    <a:pt x="1368" y="22883"/>
                    <a:pt x="1338" y="22974"/>
                  </a:cubicBezTo>
                  <a:cubicBezTo>
                    <a:pt x="1311" y="23028"/>
                    <a:pt x="1284" y="23131"/>
                    <a:pt x="1321" y="23131"/>
                  </a:cubicBezTo>
                  <a:cubicBezTo>
                    <a:pt x="1326" y="23131"/>
                    <a:pt x="1332" y="23129"/>
                    <a:pt x="1338" y="23126"/>
                  </a:cubicBezTo>
                  <a:cubicBezTo>
                    <a:pt x="1368" y="23126"/>
                    <a:pt x="1338" y="23308"/>
                    <a:pt x="1277" y="23521"/>
                  </a:cubicBezTo>
                  <a:cubicBezTo>
                    <a:pt x="1247" y="23764"/>
                    <a:pt x="1217" y="23916"/>
                    <a:pt x="1247" y="23947"/>
                  </a:cubicBezTo>
                  <a:cubicBezTo>
                    <a:pt x="1247" y="23947"/>
                    <a:pt x="1217" y="23977"/>
                    <a:pt x="1217" y="24038"/>
                  </a:cubicBezTo>
                  <a:cubicBezTo>
                    <a:pt x="1217" y="24099"/>
                    <a:pt x="1217" y="24190"/>
                    <a:pt x="1217" y="24220"/>
                  </a:cubicBezTo>
                  <a:cubicBezTo>
                    <a:pt x="1238" y="24242"/>
                    <a:pt x="1244" y="24263"/>
                    <a:pt x="1235" y="24263"/>
                  </a:cubicBezTo>
                  <a:cubicBezTo>
                    <a:pt x="1232" y="24263"/>
                    <a:pt x="1225" y="24259"/>
                    <a:pt x="1217" y="24251"/>
                  </a:cubicBezTo>
                  <a:cubicBezTo>
                    <a:pt x="1186" y="24251"/>
                    <a:pt x="1156" y="24251"/>
                    <a:pt x="1125" y="24281"/>
                  </a:cubicBezTo>
                  <a:cubicBezTo>
                    <a:pt x="1125" y="24342"/>
                    <a:pt x="1156" y="24342"/>
                    <a:pt x="1186" y="24342"/>
                  </a:cubicBezTo>
                  <a:cubicBezTo>
                    <a:pt x="1217" y="24372"/>
                    <a:pt x="1217" y="24403"/>
                    <a:pt x="1217" y="24403"/>
                  </a:cubicBezTo>
                  <a:cubicBezTo>
                    <a:pt x="1217" y="24433"/>
                    <a:pt x="1217" y="24433"/>
                    <a:pt x="1186" y="24433"/>
                  </a:cubicBezTo>
                  <a:cubicBezTo>
                    <a:pt x="1156" y="24433"/>
                    <a:pt x="1125" y="24403"/>
                    <a:pt x="1125" y="24403"/>
                  </a:cubicBezTo>
                  <a:lnTo>
                    <a:pt x="1095" y="24463"/>
                  </a:lnTo>
                  <a:cubicBezTo>
                    <a:pt x="1156" y="24463"/>
                    <a:pt x="1125" y="24494"/>
                    <a:pt x="1125" y="24494"/>
                  </a:cubicBezTo>
                  <a:cubicBezTo>
                    <a:pt x="1125" y="24524"/>
                    <a:pt x="1125" y="24524"/>
                    <a:pt x="1065" y="24524"/>
                  </a:cubicBezTo>
                  <a:cubicBezTo>
                    <a:pt x="1048" y="24516"/>
                    <a:pt x="1036" y="24512"/>
                    <a:pt x="1029" y="24512"/>
                  </a:cubicBezTo>
                  <a:cubicBezTo>
                    <a:pt x="1008" y="24512"/>
                    <a:pt x="1020" y="24540"/>
                    <a:pt x="1065" y="24585"/>
                  </a:cubicBezTo>
                  <a:lnTo>
                    <a:pt x="1065" y="24646"/>
                  </a:lnTo>
                  <a:cubicBezTo>
                    <a:pt x="1004" y="24676"/>
                    <a:pt x="1065" y="24767"/>
                    <a:pt x="1065" y="24798"/>
                  </a:cubicBezTo>
                  <a:cubicBezTo>
                    <a:pt x="1004" y="24828"/>
                    <a:pt x="1004" y="24858"/>
                    <a:pt x="1065" y="24919"/>
                  </a:cubicBezTo>
                  <a:cubicBezTo>
                    <a:pt x="1095" y="24919"/>
                    <a:pt x="1095" y="24950"/>
                    <a:pt x="1034" y="24980"/>
                  </a:cubicBezTo>
                  <a:cubicBezTo>
                    <a:pt x="1004" y="25010"/>
                    <a:pt x="1004" y="25041"/>
                    <a:pt x="973" y="25102"/>
                  </a:cubicBezTo>
                  <a:cubicBezTo>
                    <a:pt x="1004" y="25162"/>
                    <a:pt x="943" y="25406"/>
                    <a:pt x="913" y="25679"/>
                  </a:cubicBezTo>
                  <a:cubicBezTo>
                    <a:pt x="852" y="25983"/>
                    <a:pt x="791" y="26196"/>
                    <a:pt x="821" y="26196"/>
                  </a:cubicBezTo>
                  <a:cubicBezTo>
                    <a:pt x="821" y="26226"/>
                    <a:pt x="821" y="26226"/>
                    <a:pt x="791" y="26257"/>
                  </a:cubicBezTo>
                  <a:cubicBezTo>
                    <a:pt x="761" y="26257"/>
                    <a:pt x="761" y="26287"/>
                    <a:pt x="821" y="26348"/>
                  </a:cubicBezTo>
                  <a:cubicBezTo>
                    <a:pt x="821" y="26378"/>
                    <a:pt x="852" y="26378"/>
                    <a:pt x="791" y="26378"/>
                  </a:cubicBezTo>
                  <a:cubicBezTo>
                    <a:pt x="761" y="26378"/>
                    <a:pt x="761" y="26439"/>
                    <a:pt x="730" y="26561"/>
                  </a:cubicBezTo>
                  <a:cubicBezTo>
                    <a:pt x="700" y="26682"/>
                    <a:pt x="669" y="26804"/>
                    <a:pt x="700" y="26834"/>
                  </a:cubicBezTo>
                  <a:cubicBezTo>
                    <a:pt x="718" y="26870"/>
                    <a:pt x="725" y="26885"/>
                    <a:pt x="722" y="26885"/>
                  </a:cubicBezTo>
                  <a:cubicBezTo>
                    <a:pt x="720" y="26885"/>
                    <a:pt x="712" y="26877"/>
                    <a:pt x="700" y="26865"/>
                  </a:cubicBezTo>
                  <a:cubicBezTo>
                    <a:pt x="691" y="26856"/>
                    <a:pt x="683" y="26853"/>
                    <a:pt x="675" y="26853"/>
                  </a:cubicBezTo>
                  <a:cubicBezTo>
                    <a:pt x="624" y="26853"/>
                    <a:pt x="582" y="27003"/>
                    <a:pt x="609" y="27108"/>
                  </a:cubicBezTo>
                  <a:cubicBezTo>
                    <a:pt x="609" y="27138"/>
                    <a:pt x="609" y="27169"/>
                    <a:pt x="578" y="27169"/>
                  </a:cubicBezTo>
                  <a:cubicBezTo>
                    <a:pt x="578" y="27199"/>
                    <a:pt x="548" y="27229"/>
                    <a:pt x="578" y="27351"/>
                  </a:cubicBezTo>
                  <a:cubicBezTo>
                    <a:pt x="578" y="27381"/>
                    <a:pt x="548" y="27503"/>
                    <a:pt x="517" y="27594"/>
                  </a:cubicBezTo>
                  <a:cubicBezTo>
                    <a:pt x="517" y="27655"/>
                    <a:pt x="517" y="27716"/>
                    <a:pt x="517" y="27716"/>
                  </a:cubicBezTo>
                  <a:lnTo>
                    <a:pt x="517" y="27746"/>
                  </a:lnTo>
                  <a:cubicBezTo>
                    <a:pt x="487" y="27746"/>
                    <a:pt x="457" y="27928"/>
                    <a:pt x="396" y="28172"/>
                  </a:cubicBezTo>
                  <a:cubicBezTo>
                    <a:pt x="365" y="28415"/>
                    <a:pt x="305" y="28628"/>
                    <a:pt x="274" y="28658"/>
                  </a:cubicBezTo>
                  <a:cubicBezTo>
                    <a:pt x="274" y="28658"/>
                    <a:pt x="274" y="28688"/>
                    <a:pt x="274" y="28719"/>
                  </a:cubicBezTo>
                  <a:cubicBezTo>
                    <a:pt x="335" y="28780"/>
                    <a:pt x="335" y="28810"/>
                    <a:pt x="305" y="28840"/>
                  </a:cubicBezTo>
                  <a:cubicBezTo>
                    <a:pt x="218" y="28869"/>
                    <a:pt x="214" y="28979"/>
                    <a:pt x="239" y="29043"/>
                  </a:cubicBezTo>
                  <a:lnTo>
                    <a:pt x="239" y="29043"/>
                  </a:lnTo>
                  <a:cubicBezTo>
                    <a:pt x="232" y="29038"/>
                    <a:pt x="223" y="29032"/>
                    <a:pt x="213" y="29023"/>
                  </a:cubicBezTo>
                  <a:cubicBezTo>
                    <a:pt x="153" y="29053"/>
                    <a:pt x="153" y="29175"/>
                    <a:pt x="213" y="29205"/>
                  </a:cubicBezTo>
                  <a:cubicBezTo>
                    <a:pt x="183" y="29235"/>
                    <a:pt x="153" y="29266"/>
                    <a:pt x="153" y="29327"/>
                  </a:cubicBezTo>
                  <a:cubicBezTo>
                    <a:pt x="153" y="29342"/>
                    <a:pt x="153" y="29349"/>
                    <a:pt x="145" y="29349"/>
                  </a:cubicBezTo>
                  <a:cubicBezTo>
                    <a:pt x="137" y="29349"/>
                    <a:pt x="122" y="29342"/>
                    <a:pt x="92" y="29327"/>
                  </a:cubicBezTo>
                  <a:cubicBezTo>
                    <a:pt x="61" y="29327"/>
                    <a:pt x="31" y="29327"/>
                    <a:pt x="31" y="29357"/>
                  </a:cubicBezTo>
                  <a:cubicBezTo>
                    <a:pt x="1" y="29387"/>
                    <a:pt x="61" y="29387"/>
                    <a:pt x="92" y="29418"/>
                  </a:cubicBezTo>
                  <a:lnTo>
                    <a:pt x="61" y="29479"/>
                  </a:lnTo>
                  <a:cubicBezTo>
                    <a:pt x="61" y="29479"/>
                    <a:pt x="61" y="29509"/>
                    <a:pt x="92" y="29509"/>
                  </a:cubicBezTo>
                  <a:cubicBezTo>
                    <a:pt x="122" y="29539"/>
                    <a:pt x="122" y="29570"/>
                    <a:pt x="122" y="29600"/>
                  </a:cubicBezTo>
                  <a:cubicBezTo>
                    <a:pt x="102" y="29600"/>
                    <a:pt x="95" y="29614"/>
                    <a:pt x="111" y="29614"/>
                  </a:cubicBezTo>
                  <a:cubicBezTo>
                    <a:pt x="119" y="29614"/>
                    <a:pt x="132" y="29610"/>
                    <a:pt x="153" y="29600"/>
                  </a:cubicBezTo>
                  <a:cubicBezTo>
                    <a:pt x="183" y="29600"/>
                    <a:pt x="213" y="29631"/>
                    <a:pt x="183" y="29661"/>
                  </a:cubicBezTo>
                  <a:lnTo>
                    <a:pt x="274" y="29661"/>
                  </a:lnTo>
                  <a:cubicBezTo>
                    <a:pt x="299" y="29674"/>
                    <a:pt x="319" y="29681"/>
                    <a:pt x="336" y="29681"/>
                  </a:cubicBezTo>
                  <a:cubicBezTo>
                    <a:pt x="360" y="29681"/>
                    <a:pt x="378" y="29666"/>
                    <a:pt x="396" y="29631"/>
                  </a:cubicBezTo>
                  <a:cubicBezTo>
                    <a:pt x="457" y="29479"/>
                    <a:pt x="517" y="29387"/>
                    <a:pt x="457" y="29387"/>
                  </a:cubicBezTo>
                  <a:cubicBezTo>
                    <a:pt x="457" y="29387"/>
                    <a:pt x="426" y="29327"/>
                    <a:pt x="426" y="29296"/>
                  </a:cubicBezTo>
                  <a:cubicBezTo>
                    <a:pt x="457" y="29266"/>
                    <a:pt x="487" y="29235"/>
                    <a:pt x="487" y="29235"/>
                  </a:cubicBezTo>
                  <a:cubicBezTo>
                    <a:pt x="490" y="29238"/>
                    <a:pt x="492" y="29239"/>
                    <a:pt x="495" y="29239"/>
                  </a:cubicBezTo>
                  <a:cubicBezTo>
                    <a:pt x="523" y="29239"/>
                    <a:pt x="550" y="29098"/>
                    <a:pt x="578" y="28931"/>
                  </a:cubicBezTo>
                  <a:cubicBezTo>
                    <a:pt x="609" y="28719"/>
                    <a:pt x="639" y="28628"/>
                    <a:pt x="700" y="28597"/>
                  </a:cubicBezTo>
                  <a:cubicBezTo>
                    <a:pt x="730" y="28567"/>
                    <a:pt x="730" y="28536"/>
                    <a:pt x="730" y="28536"/>
                  </a:cubicBezTo>
                  <a:cubicBezTo>
                    <a:pt x="700" y="28536"/>
                    <a:pt x="730" y="28324"/>
                    <a:pt x="791" y="28080"/>
                  </a:cubicBezTo>
                  <a:cubicBezTo>
                    <a:pt x="852" y="27837"/>
                    <a:pt x="882" y="27594"/>
                    <a:pt x="852" y="27594"/>
                  </a:cubicBezTo>
                  <a:lnTo>
                    <a:pt x="882" y="27503"/>
                  </a:lnTo>
                  <a:cubicBezTo>
                    <a:pt x="886" y="27507"/>
                    <a:pt x="890" y="27509"/>
                    <a:pt x="893" y="27509"/>
                  </a:cubicBezTo>
                  <a:cubicBezTo>
                    <a:pt x="913" y="27509"/>
                    <a:pt x="917" y="27434"/>
                    <a:pt x="943" y="27381"/>
                  </a:cubicBezTo>
                  <a:cubicBezTo>
                    <a:pt x="913" y="27290"/>
                    <a:pt x="943" y="27229"/>
                    <a:pt x="943" y="27229"/>
                  </a:cubicBezTo>
                  <a:cubicBezTo>
                    <a:pt x="973" y="27229"/>
                    <a:pt x="973" y="27199"/>
                    <a:pt x="973" y="27138"/>
                  </a:cubicBezTo>
                  <a:cubicBezTo>
                    <a:pt x="1004" y="27077"/>
                    <a:pt x="1004" y="27047"/>
                    <a:pt x="973" y="27017"/>
                  </a:cubicBezTo>
                  <a:cubicBezTo>
                    <a:pt x="973" y="26986"/>
                    <a:pt x="1034" y="26743"/>
                    <a:pt x="1095" y="26652"/>
                  </a:cubicBezTo>
                  <a:cubicBezTo>
                    <a:pt x="1125" y="26621"/>
                    <a:pt x="1095" y="26591"/>
                    <a:pt x="1065" y="26530"/>
                  </a:cubicBezTo>
                  <a:cubicBezTo>
                    <a:pt x="1034" y="26530"/>
                    <a:pt x="1004" y="26500"/>
                    <a:pt x="1034" y="26469"/>
                  </a:cubicBezTo>
                  <a:lnTo>
                    <a:pt x="1095" y="26469"/>
                  </a:lnTo>
                  <a:cubicBezTo>
                    <a:pt x="1108" y="26482"/>
                    <a:pt x="1115" y="26489"/>
                    <a:pt x="1119" y="26489"/>
                  </a:cubicBezTo>
                  <a:cubicBezTo>
                    <a:pt x="1125" y="26489"/>
                    <a:pt x="1125" y="26475"/>
                    <a:pt x="1125" y="26439"/>
                  </a:cubicBezTo>
                  <a:lnTo>
                    <a:pt x="1125" y="26378"/>
                  </a:lnTo>
                  <a:cubicBezTo>
                    <a:pt x="1095" y="26378"/>
                    <a:pt x="1125" y="26196"/>
                    <a:pt x="1186" y="25953"/>
                  </a:cubicBezTo>
                  <a:cubicBezTo>
                    <a:pt x="1247" y="25649"/>
                    <a:pt x="1277" y="25527"/>
                    <a:pt x="1247" y="25527"/>
                  </a:cubicBezTo>
                  <a:cubicBezTo>
                    <a:pt x="1217" y="25527"/>
                    <a:pt x="1217" y="25466"/>
                    <a:pt x="1277" y="25375"/>
                  </a:cubicBezTo>
                  <a:cubicBezTo>
                    <a:pt x="1399" y="25193"/>
                    <a:pt x="1399" y="25193"/>
                    <a:pt x="1368" y="25162"/>
                  </a:cubicBezTo>
                  <a:lnTo>
                    <a:pt x="1368" y="25162"/>
                  </a:lnTo>
                  <a:cubicBezTo>
                    <a:pt x="1368" y="25173"/>
                    <a:pt x="1365" y="25176"/>
                    <a:pt x="1359" y="25176"/>
                  </a:cubicBezTo>
                  <a:cubicBezTo>
                    <a:pt x="1348" y="25176"/>
                    <a:pt x="1328" y="25162"/>
                    <a:pt x="1308" y="25162"/>
                  </a:cubicBezTo>
                  <a:cubicBezTo>
                    <a:pt x="1247" y="25162"/>
                    <a:pt x="1247" y="25132"/>
                    <a:pt x="1308" y="25102"/>
                  </a:cubicBezTo>
                  <a:cubicBezTo>
                    <a:pt x="1399" y="25102"/>
                    <a:pt x="1460" y="24585"/>
                    <a:pt x="1399" y="24555"/>
                  </a:cubicBezTo>
                  <a:lnTo>
                    <a:pt x="1429" y="24555"/>
                  </a:lnTo>
                  <a:cubicBezTo>
                    <a:pt x="1460" y="24555"/>
                    <a:pt x="1460" y="24524"/>
                    <a:pt x="1490" y="24372"/>
                  </a:cubicBezTo>
                  <a:cubicBezTo>
                    <a:pt x="1520" y="24311"/>
                    <a:pt x="1520" y="24281"/>
                    <a:pt x="1520" y="24281"/>
                  </a:cubicBezTo>
                  <a:cubicBezTo>
                    <a:pt x="1460" y="24281"/>
                    <a:pt x="1520" y="24068"/>
                    <a:pt x="1551" y="24068"/>
                  </a:cubicBezTo>
                  <a:cubicBezTo>
                    <a:pt x="1581" y="24038"/>
                    <a:pt x="1581" y="24038"/>
                    <a:pt x="1612" y="23977"/>
                  </a:cubicBezTo>
                  <a:cubicBezTo>
                    <a:pt x="1555" y="23865"/>
                    <a:pt x="1603" y="23700"/>
                    <a:pt x="1659" y="23700"/>
                  </a:cubicBezTo>
                  <a:cubicBezTo>
                    <a:pt x="1663" y="23700"/>
                    <a:pt x="1668" y="23701"/>
                    <a:pt x="1672" y="23703"/>
                  </a:cubicBezTo>
                  <a:cubicBezTo>
                    <a:pt x="1672" y="23703"/>
                    <a:pt x="1672" y="23673"/>
                    <a:pt x="1672" y="23612"/>
                  </a:cubicBezTo>
                  <a:cubicBezTo>
                    <a:pt x="1642" y="23582"/>
                    <a:pt x="1672" y="23521"/>
                    <a:pt x="1672" y="23491"/>
                  </a:cubicBezTo>
                  <a:cubicBezTo>
                    <a:pt x="1672" y="23398"/>
                    <a:pt x="1690" y="23358"/>
                    <a:pt x="1671" y="23358"/>
                  </a:cubicBezTo>
                  <a:cubicBezTo>
                    <a:pt x="1666" y="23358"/>
                    <a:pt x="1656" y="23362"/>
                    <a:pt x="1642" y="23369"/>
                  </a:cubicBezTo>
                  <a:cubicBezTo>
                    <a:pt x="1612" y="23369"/>
                    <a:pt x="1581" y="23369"/>
                    <a:pt x="1581" y="23339"/>
                  </a:cubicBezTo>
                  <a:lnTo>
                    <a:pt x="1642" y="23339"/>
                  </a:lnTo>
                  <a:cubicBezTo>
                    <a:pt x="1672" y="23339"/>
                    <a:pt x="1672" y="23248"/>
                    <a:pt x="1703" y="23096"/>
                  </a:cubicBezTo>
                  <a:cubicBezTo>
                    <a:pt x="1733" y="22913"/>
                    <a:pt x="1764" y="22852"/>
                    <a:pt x="1794" y="22822"/>
                  </a:cubicBezTo>
                  <a:lnTo>
                    <a:pt x="1764" y="22792"/>
                  </a:lnTo>
                  <a:cubicBezTo>
                    <a:pt x="1733" y="22731"/>
                    <a:pt x="1733" y="22700"/>
                    <a:pt x="1764" y="22700"/>
                  </a:cubicBezTo>
                  <a:cubicBezTo>
                    <a:pt x="1824" y="22670"/>
                    <a:pt x="1855" y="22548"/>
                    <a:pt x="1824" y="22457"/>
                  </a:cubicBezTo>
                  <a:cubicBezTo>
                    <a:pt x="1824" y="22427"/>
                    <a:pt x="1824" y="22396"/>
                    <a:pt x="1824" y="22396"/>
                  </a:cubicBezTo>
                  <a:cubicBezTo>
                    <a:pt x="1916" y="22366"/>
                    <a:pt x="1916" y="22275"/>
                    <a:pt x="1855" y="22214"/>
                  </a:cubicBezTo>
                  <a:lnTo>
                    <a:pt x="1855" y="22214"/>
                  </a:lnTo>
                  <a:cubicBezTo>
                    <a:pt x="1866" y="22220"/>
                    <a:pt x="1876" y="22222"/>
                    <a:pt x="1883" y="22222"/>
                  </a:cubicBezTo>
                  <a:cubicBezTo>
                    <a:pt x="1916" y="22222"/>
                    <a:pt x="1916" y="22178"/>
                    <a:pt x="1916" y="22153"/>
                  </a:cubicBezTo>
                  <a:cubicBezTo>
                    <a:pt x="1885" y="22092"/>
                    <a:pt x="1916" y="21941"/>
                    <a:pt x="1946" y="21941"/>
                  </a:cubicBezTo>
                  <a:lnTo>
                    <a:pt x="1946" y="21910"/>
                  </a:lnTo>
                  <a:cubicBezTo>
                    <a:pt x="1946" y="21880"/>
                    <a:pt x="1946" y="21849"/>
                    <a:pt x="1946" y="21819"/>
                  </a:cubicBezTo>
                  <a:cubicBezTo>
                    <a:pt x="1946" y="21758"/>
                    <a:pt x="1946" y="21728"/>
                    <a:pt x="1946" y="21697"/>
                  </a:cubicBezTo>
                  <a:cubicBezTo>
                    <a:pt x="1916" y="21667"/>
                    <a:pt x="1916" y="21606"/>
                    <a:pt x="1916" y="21606"/>
                  </a:cubicBezTo>
                  <a:cubicBezTo>
                    <a:pt x="1916" y="21600"/>
                    <a:pt x="1917" y="21598"/>
                    <a:pt x="1919" y="21598"/>
                  </a:cubicBezTo>
                  <a:cubicBezTo>
                    <a:pt x="1927" y="21598"/>
                    <a:pt x="1952" y="21642"/>
                    <a:pt x="1976" y="21667"/>
                  </a:cubicBezTo>
                  <a:cubicBezTo>
                    <a:pt x="1983" y="21680"/>
                    <a:pt x="1988" y="21686"/>
                    <a:pt x="1992" y="21686"/>
                  </a:cubicBezTo>
                  <a:cubicBezTo>
                    <a:pt x="2005" y="21686"/>
                    <a:pt x="2000" y="21610"/>
                    <a:pt x="1976" y="21515"/>
                  </a:cubicBezTo>
                  <a:cubicBezTo>
                    <a:pt x="1944" y="21450"/>
                    <a:pt x="1929" y="21420"/>
                    <a:pt x="1931" y="21420"/>
                  </a:cubicBezTo>
                  <a:lnTo>
                    <a:pt x="1931" y="21420"/>
                  </a:lnTo>
                  <a:cubicBezTo>
                    <a:pt x="1933" y="21420"/>
                    <a:pt x="1948" y="21442"/>
                    <a:pt x="1976" y="21485"/>
                  </a:cubicBezTo>
                  <a:cubicBezTo>
                    <a:pt x="1995" y="21503"/>
                    <a:pt x="2013" y="21533"/>
                    <a:pt x="2018" y="21533"/>
                  </a:cubicBezTo>
                  <a:cubicBezTo>
                    <a:pt x="2021" y="21533"/>
                    <a:pt x="2019" y="21520"/>
                    <a:pt x="2007" y="21485"/>
                  </a:cubicBezTo>
                  <a:cubicBezTo>
                    <a:pt x="2007" y="21485"/>
                    <a:pt x="2007" y="21424"/>
                    <a:pt x="1976" y="21424"/>
                  </a:cubicBezTo>
                  <a:lnTo>
                    <a:pt x="2007" y="21302"/>
                  </a:lnTo>
                  <a:cubicBezTo>
                    <a:pt x="2068" y="21241"/>
                    <a:pt x="2068" y="21211"/>
                    <a:pt x="2068" y="21181"/>
                  </a:cubicBezTo>
                  <a:cubicBezTo>
                    <a:pt x="2037" y="21150"/>
                    <a:pt x="2037" y="21150"/>
                    <a:pt x="2068" y="21120"/>
                  </a:cubicBezTo>
                  <a:cubicBezTo>
                    <a:pt x="2098" y="21120"/>
                    <a:pt x="2128" y="21089"/>
                    <a:pt x="2037" y="21059"/>
                  </a:cubicBezTo>
                  <a:cubicBezTo>
                    <a:pt x="2037" y="21029"/>
                    <a:pt x="2037" y="20998"/>
                    <a:pt x="2068" y="20968"/>
                  </a:cubicBezTo>
                  <a:cubicBezTo>
                    <a:pt x="2128" y="20968"/>
                    <a:pt x="2128" y="20937"/>
                    <a:pt x="2098" y="20937"/>
                  </a:cubicBezTo>
                  <a:cubicBezTo>
                    <a:pt x="2068" y="20877"/>
                    <a:pt x="2098" y="20846"/>
                    <a:pt x="2098" y="20846"/>
                  </a:cubicBezTo>
                  <a:cubicBezTo>
                    <a:pt x="2099" y="20848"/>
                    <a:pt x="2101" y="20848"/>
                    <a:pt x="2102" y="20848"/>
                  </a:cubicBezTo>
                  <a:cubicBezTo>
                    <a:pt x="2108" y="20848"/>
                    <a:pt x="2115" y="20837"/>
                    <a:pt x="2123" y="20816"/>
                  </a:cubicBezTo>
                  <a:lnTo>
                    <a:pt x="2123" y="20816"/>
                  </a:lnTo>
                  <a:cubicBezTo>
                    <a:pt x="2066" y="20816"/>
                    <a:pt x="2038" y="20814"/>
                    <a:pt x="2068" y="20755"/>
                  </a:cubicBezTo>
                  <a:lnTo>
                    <a:pt x="2098" y="20725"/>
                  </a:lnTo>
                  <a:lnTo>
                    <a:pt x="2128" y="20785"/>
                  </a:lnTo>
                  <a:lnTo>
                    <a:pt x="2128" y="20800"/>
                  </a:lnTo>
                  <a:lnTo>
                    <a:pt x="2128" y="20800"/>
                  </a:lnTo>
                  <a:cubicBezTo>
                    <a:pt x="2161" y="20700"/>
                    <a:pt x="2205" y="20461"/>
                    <a:pt x="2250" y="20238"/>
                  </a:cubicBezTo>
                  <a:cubicBezTo>
                    <a:pt x="2250" y="20208"/>
                    <a:pt x="2220" y="20147"/>
                    <a:pt x="2189" y="20147"/>
                  </a:cubicBezTo>
                  <a:cubicBezTo>
                    <a:pt x="2128" y="20147"/>
                    <a:pt x="2159" y="20147"/>
                    <a:pt x="2189" y="20117"/>
                  </a:cubicBezTo>
                  <a:cubicBezTo>
                    <a:pt x="2267" y="20117"/>
                    <a:pt x="2301" y="20050"/>
                    <a:pt x="2232" y="20050"/>
                  </a:cubicBezTo>
                  <a:cubicBezTo>
                    <a:pt x="2221" y="20050"/>
                    <a:pt x="2207" y="20052"/>
                    <a:pt x="2189" y="20056"/>
                  </a:cubicBezTo>
                  <a:cubicBezTo>
                    <a:pt x="2164" y="20069"/>
                    <a:pt x="2149" y="20076"/>
                    <a:pt x="2147" y="20076"/>
                  </a:cubicBezTo>
                  <a:cubicBezTo>
                    <a:pt x="2144" y="20076"/>
                    <a:pt x="2166" y="20061"/>
                    <a:pt x="2220" y="20026"/>
                  </a:cubicBezTo>
                  <a:cubicBezTo>
                    <a:pt x="2250" y="19995"/>
                    <a:pt x="2250" y="19995"/>
                    <a:pt x="2220" y="19934"/>
                  </a:cubicBezTo>
                  <a:cubicBezTo>
                    <a:pt x="2189" y="19934"/>
                    <a:pt x="2189" y="19904"/>
                    <a:pt x="2220" y="19904"/>
                  </a:cubicBezTo>
                  <a:cubicBezTo>
                    <a:pt x="2280" y="19874"/>
                    <a:pt x="2311" y="19843"/>
                    <a:pt x="2280" y="19843"/>
                  </a:cubicBezTo>
                  <a:cubicBezTo>
                    <a:pt x="2280" y="19843"/>
                    <a:pt x="2280" y="19813"/>
                    <a:pt x="2311" y="19782"/>
                  </a:cubicBezTo>
                  <a:cubicBezTo>
                    <a:pt x="2372" y="19752"/>
                    <a:pt x="2341" y="19722"/>
                    <a:pt x="2311" y="19661"/>
                  </a:cubicBezTo>
                  <a:cubicBezTo>
                    <a:pt x="2267" y="19595"/>
                    <a:pt x="2270" y="19545"/>
                    <a:pt x="2287" y="19545"/>
                  </a:cubicBezTo>
                  <a:cubicBezTo>
                    <a:pt x="2294" y="19545"/>
                    <a:pt x="2302" y="19553"/>
                    <a:pt x="2311" y="19570"/>
                  </a:cubicBezTo>
                  <a:cubicBezTo>
                    <a:pt x="2316" y="19572"/>
                    <a:pt x="2321" y="19574"/>
                    <a:pt x="2326" y="19574"/>
                  </a:cubicBezTo>
                  <a:cubicBezTo>
                    <a:pt x="2371" y="19574"/>
                    <a:pt x="2366" y="19443"/>
                    <a:pt x="2311" y="19387"/>
                  </a:cubicBezTo>
                  <a:cubicBezTo>
                    <a:pt x="2280" y="19357"/>
                    <a:pt x="2280" y="19357"/>
                    <a:pt x="2311" y="19357"/>
                  </a:cubicBezTo>
                  <a:cubicBezTo>
                    <a:pt x="2341" y="19357"/>
                    <a:pt x="2341" y="19326"/>
                    <a:pt x="2341" y="19326"/>
                  </a:cubicBezTo>
                  <a:cubicBezTo>
                    <a:pt x="2341" y="19302"/>
                    <a:pt x="2341" y="19257"/>
                    <a:pt x="2357" y="19257"/>
                  </a:cubicBezTo>
                  <a:cubicBezTo>
                    <a:pt x="2361" y="19257"/>
                    <a:pt x="2366" y="19260"/>
                    <a:pt x="2372" y="19266"/>
                  </a:cubicBezTo>
                  <a:cubicBezTo>
                    <a:pt x="2372" y="19266"/>
                    <a:pt x="2402" y="19205"/>
                    <a:pt x="2372" y="19144"/>
                  </a:cubicBezTo>
                  <a:cubicBezTo>
                    <a:pt x="2311" y="19053"/>
                    <a:pt x="2372" y="18962"/>
                    <a:pt x="2432" y="18931"/>
                  </a:cubicBezTo>
                  <a:lnTo>
                    <a:pt x="2402" y="18871"/>
                  </a:lnTo>
                  <a:cubicBezTo>
                    <a:pt x="2372" y="18810"/>
                    <a:pt x="2341" y="18779"/>
                    <a:pt x="2402" y="18779"/>
                  </a:cubicBezTo>
                  <a:cubicBezTo>
                    <a:pt x="2422" y="18779"/>
                    <a:pt x="2442" y="18793"/>
                    <a:pt x="2445" y="18793"/>
                  </a:cubicBezTo>
                  <a:cubicBezTo>
                    <a:pt x="2446" y="18793"/>
                    <a:pt x="2442" y="18789"/>
                    <a:pt x="2432" y="18779"/>
                  </a:cubicBezTo>
                  <a:cubicBezTo>
                    <a:pt x="2372" y="18749"/>
                    <a:pt x="2432" y="18627"/>
                    <a:pt x="2493" y="18627"/>
                  </a:cubicBezTo>
                  <a:cubicBezTo>
                    <a:pt x="2524" y="18627"/>
                    <a:pt x="2524" y="18627"/>
                    <a:pt x="2524" y="18597"/>
                  </a:cubicBezTo>
                  <a:lnTo>
                    <a:pt x="2493" y="18597"/>
                  </a:lnTo>
                  <a:cubicBezTo>
                    <a:pt x="2463" y="18567"/>
                    <a:pt x="2432" y="18567"/>
                    <a:pt x="2432" y="18536"/>
                  </a:cubicBezTo>
                  <a:cubicBezTo>
                    <a:pt x="2463" y="18506"/>
                    <a:pt x="2463" y="18475"/>
                    <a:pt x="2493" y="18475"/>
                  </a:cubicBezTo>
                  <a:cubicBezTo>
                    <a:pt x="2524" y="18445"/>
                    <a:pt x="2554" y="18415"/>
                    <a:pt x="2524" y="18415"/>
                  </a:cubicBezTo>
                  <a:cubicBezTo>
                    <a:pt x="2524" y="18415"/>
                    <a:pt x="2554" y="18384"/>
                    <a:pt x="2584" y="18354"/>
                  </a:cubicBezTo>
                  <a:cubicBezTo>
                    <a:pt x="2584" y="18323"/>
                    <a:pt x="2584" y="18293"/>
                    <a:pt x="2615" y="18202"/>
                  </a:cubicBezTo>
                  <a:cubicBezTo>
                    <a:pt x="2584" y="18171"/>
                    <a:pt x="2584" y="18111"/>
                    <a:pt x="2615" y="18111"/>
                  </a:cubicBezTo>
                  <a:cubicBezTo>
                    <a:pt x="2615" y="18111"/>
                    <a:pt x="2645" y="18019"/>
                    <a:pt x="2615" y="17989"/>
                  </a:cubicBezTo>
                  <a:cubicBezTo>
                    <a:pt x="2615" y="17928"/>
                    <a:pt x="2615" y="17898"/>
                    <a:pt x="2645" y="17898"/>
                  </a:cubicBezTo>
                  <a:cubicBezTo>
                    <a:pt x="2706" y="17898"/>
                    <a:pt x="2706" y="17898"/>
                    <a:pt x="2676" y="17867"/>
                  </a:cubicBezTo>
                  <a:cubicBezTo>
                    <a:pt x="2645" y="17837"/>
                    <a:pt x="2645" y="17807"/>
                    <a:pt x="2645" y="17776"/>
                  </a:cubicBezTo>
                  <a:cubicBezTo>
                    <a:pt x="2645" y="17746"/>
                    <a:pt x="2645" y="17716"/>
                    <a:pt x="2645" y="17716"/>
                  </a:cubicBezTo>
                  <a:cubicBezTo>
                    <a:pt x="2615" y="17716"/>
                    <a:pt x="2615" y="17716"/>
                    <a:pt x="2645" y="17685"/>
                  </a:cubicBezTo>
                  <a:cubicBezTo>
                    <a:pt x="2645" y="17624"/>
                    <a:pt x="2676" y="17533"/>
                    <a:pt x="2706" y="17503"/>
                  </a:cubicBezTo>
                  <a:cubicBezTo>
                    <a:pt x="2706" y="17445"/>
                    <a:pt x="2706" y="17424"/>
                    <a:pt x="2698" y="17424"/>
                  </a:cubicBezTo>
                  <a:cubicBezTo>
                    <a:pt x="2694" y="17424"/>
                    <a:pt x="2687" y="17431"/>
                    <a:pt x="2676" y="17442"/>
                  </a:cubicBezTo>
                  <a:cubicBezTo>
                    <a:pt x="2676" y="17453"/>
                    <a:pt x="2671" y="17460"/>
                    <a:pt x="2668" y="17460"/>
                  </a:cubicBezTo>
                  <a:cubicBezTo>
                    <a:pt x="2661" y="17460"/>
                    <a:pt x="2656" y="17439"/>
                    <a:pt x="2676" y="17381"/>
                  </a:cubicBezTo>
                  <a:cubicBezTo>
                    <a:pt x="2706" y="17351"/>
                    <a:pt x="2736" y="17260"/>
                    <a:pt x="2767" y="17168"/>
                  </a:cubicBezTo>
                  <a:cubicBezTo>
                    <a:pt x="2797" y="17016"/>
                    <a:pt x="2797" y="17016"/>
                    <a:pt x="2767" y="17016"/>
                  </a:cubicBezTo>
                  <a:cubicBezTo>
                    <a:pt x="2748" y="17023"/>
                    <a:pt x="2734" y="17025"/>
                    <a:pt x="2723" y="17025"/>
                  </a:cubicBezTo>
                  <a:cubicBezTo>
                    <a:pt x="2679" y="17025"/>
                    <a:pt x="2694" y="16986"/>
                    <a:pt x="2767" y="16986"/>
                  </a:cubicBezTo>
                  <a:cubicBezTo>
                    <a:pt x="2827" y="16925"/>
                    <a:pt x="2858" y="16895"/>
                    <a:pt x="2797" y="16864"/>
                  </a:cubicBezTo>
                  <a:cubicBezTo>
                    <a:pt x="2797" y="16834"/>
                    <a:pt x="2797" y="16834"/>
                    <a:pt x="2797" y="16804"/>
                  </a:cubicBezTo>
                  <a:cubicBezTo>
                    <a:pt x="2827" y="16804"/>
                    <a:pt x="2827" y="16773"/>
                    <a:pt x="2797" y="16682"/>
                  </a:cubicBezTo>
                  <a:cubicBezTo>
                    <a:pt x="2827" y="16652"/>
                    <a:pt x="2827" y="16652"/>
                    <a:pt x="2858" y="16652"/>
                  </a:cubicBezTo>
                  <a:cubicBezTo>
                    <a:pt x="2858" y="16652"/>
                    <a:pt x="2858" y="16621"/>
                    <a:pt x="2858" y="16591"/>
                  </a:cubicBezTo>
                  <a:cubicBezTo>
                    <a:pt x="2797" y="16530"/>
                    <a:pt x="2888" y="16317"/>
                    <a:pt x="2919" y="16287"/>
                  </a:cubicBezTo>
                  <a:cubicBezTo>
                    <a:pt x="2919" y="16287"/>
                    <a:pt x="2919" y="16257"/>
                    <a:pt x="2888" y="16196"/>
                  </a:cubicBezTo>
                  <a:cubicBezTo>
                    <a:pt x="2827" y="16165"/>
                    <a:pt x="2858" y="16135"/>
                    <a:pt x="2919" y="16135"/>
                  </a:cubicBezTo>
                  <a:cubicBezTo>
                    <a:pt x="2979" y="16135"/>
                    <a:pt x="2979" y="16135"/>
                    <a:pt x="2919" y="16105"/>
                  </a:cubicBezTo>
                  <a:cubicBezTo>
                    <a:pt x="2891" y="16076"/>
                    <a:pt x="2914" y="15919"/>
                    <a:pt x="2966" y="15919"/>
                  </a:cubicBezTo>
                  <a:cubicBezTo>
                    <a:pt x="2970" y="15919"/>
                    <a:pt x="2975" y="15920"/>
                    <a:pt x="2979" y="15922"/>
                  </a:cubicBezTo>
                  <a:cubicBezTo>
                    <a:pt x="3010" y="15953"/>
                    <a:pt x="3040" y="15953"/>
                    <a:pt x="3040" y="15953"/>
                  </a:cubicBezTo>
                  <a:cubicBezTo>
                    <a:pt x="3010" y="15892"/>
                    <a:pt x="3040" y="15861"/>
                    <a:pt x="3040" y="15861"/>
                  </a:cubicBezTo>
                  <a:cubicBezTo>
                    <a:pt x="2979" y="15861"/>
                    <a:pt x="3010" y="15831"/>
                    <a:pt x="3010" y="15740"/>
                  </a:cubicBezTo>
                  <a:cubicBezTo>
                    <a:pt x="3040" y="15649"/>
                    <a:pt x="3010" y="15497"/>
                    <a:pt x="3040" y="15436"/>
                  </a:cubicBezTo>
                  <a:cubicBezTo>
                    <a:pt x="3040" y="15375"/>
                    <a:pt x="3071" y="15253"/>
                    <a:pt x="3101" y="15223"/>
                  </a:cubicBezTo>
                  <a:cubicBezTo>
                    <a:pt x="3101" y="15193"/>
                    <a:pt x="3101" y="15162"/>
                    <a:pt x="3101" y="15102"/>
                  </a:cubicBezTo>
                  <a:cubicBezTo>
                    <a:pt x="3071" y="15041"/>
                    <a:pt x="3071" y="14980"/>
                    <a:pt x="3101" y="14980"/>
                  </a:cubicBezTo>
                  <a:lnTo>
                    <a:pt x="3131" y="14950"/>
                  </a:lnTo>
                  <a:cubicBezTo>
                    <a:pt x="3101" y="14889"/>
                    <a:pt x="3101" y="14828"/>
                    <a:pt x="3101" y="14828"/>
                  </a:cubicBezTo>
                  <a:lnTo>
                    <a:pt x="3101" y="14828"/>
                  </a:lnTo>
                  <a:cubicBezTo>
                    <a:pt x="3109" y="14836"/>
                    <a:pt x="3120" y="14840"/>
                    <a:pt x="3130" y="14840"/>
                  </a:cubicBezTo>
                  <a:cubicBezTo>
                    <a:pt x="3157" y="14840"/>
                    <a:pt x="3184" y="14812"/>
                    <a:pt x="3162" y="14767"/>
                  </a:cubicBezTo>
                  <a:cubicBezTo>
                    <a:pt x="3131" y="14767"/>
                    <a:pt x="3131" y="14737"/>
                    <a:pt x="3131" y="14676"/>
                  </a:cubicBezTo>
                  <a:cubicBezTo>
                    <a:pt x="3192" y="14615"/>
                    <a:pt x="3375" y="13460"/>
                    <a:pt x="3344" y="13460"/>
                  </a:cubicBezTo>
                  <a:cubicBezTo>
                    <a:pt x="3344" y="13460"/>
                    <a:pt x="3344" y="13399"/>
                    <a:pt x="3375" y="13339"/>
                  </a:cubicBezTo>
                  <a:cubicBezTo>
                    <a:pt x="3375" y="13308"/>
                    <a:pt x="3375" y="13247"/>
                    <a:pt x="3375" y="13247"/>
                  </a:cubicBezTo>
                  <a:cubicBezTo>
                    <a:pt x="3466" y="13247"/>
                    <a:pt x="3435" y="13065"/>
                    <a:pt x="3435" y="12943"/>
                  </a:cubicBezTo>
                  <a:cubicBezTo>
                    <a:pt x="3405" y="12913"/>
                    <a:pt x="3405" y="12883"/>
                    <a:pt x="3435" y="12852"/>
                  </a:cubicBezTo>
                  <a:cubicBezTo>
                    <a:pt x="3496" y="12852"/>
                    <a:pt x="3496" y="12761"/>
                    <a:pt x="3496" y="12670"/>
                  </a:cubicBezTo>
                  <a:cubicBezTo>
                    <a:pt x="3435" y="12639"/>
                    <a:pt x="3435" y="12609"/>
                    <a:pt x="3496" y="12609"/>
                  </a:cubicBezTo>
                  <a:cubicBezTo>
                    <a:pt x="3557" y="12609"/>
                    <a:pt x="3557" y="12548"/>
                    <a:pt x="3496" y="12457"/>
                  </a:cubicBezTo>
                  <a:cubicBezTo>
                    <a:pt x="3466" y="12427"/>
                    <a:pt x="3466" y="12427"/>
                    <a:pt x="3496" y="12396"/>
                  </a:cubicBezTo>
                  <a:cubicBezTo>
                    <a:pt x="3557" y="12366"/>
                    <a:pt x="3587" y="12336"/>
                    <a:pt x="3557" y="12336"/>
                  </a:cubicBezTo>
                  <a:cubicBezTo>
                    <a:pt x="3496" y="12275"/>
                    <a:pt x="3496" y="12244"/>
                    <a:pt x="3557" y="12214"/>
                  </a:cubicBezTo>
                  <a:cubicBezTo>
                    <a:pt x="3648" y="12184"/>
                    <a:pt x="3648" y="12184"/>
                    <a:pt x="3587" y="12123"/>
                  </a:cubicBezTo>
                  <a:cubicBezTo>
                    <a:pt x="3527" y="12062"/>
                    <a:pt x="3557" y="11940"/>
                    <a:pt x="3618" y="11910"/>
                  </a:cubicBezTo>
                  <a:cubicBezTo>
                    <a:pt x="3618" y="11880"/>
                    <a:pt x="3648" y="11849"/>
                    <a:pt x="3618" y="11849"/>
                  </a:cubicBezTo>
                  <a:lnTo>
                    <a:pt x="3679" y="11819"/>
                  </a:lnTo>
                  <a:cubicBezTo>
                    <a:pt x="3679" y="11788"/>
                    <a:pt x="3679" y="11758"/>
                    <a:pt x="3679" y="11758"/>
                  </a:cubicBezTo>
                  <a:lnTo>
                    <a:pt x="3648" y="11728"/>
                  </a:lnTo>
                  <a:cubicBezTo>
                    <a:pt x="3648" y="11697"/>
                    <a:pt x="3709" y="11515"/>
                    <a:pt x="3770" y="11272"/>
                  </a:cubicBezTo>
                  <a:cubicBezTo>
                    <a:pt x="3822" y="10932"/>
                    <a:pt x="3829" y="10839"/>
                    <a:pt x="3811" y="10839"/>
                  </a:cubicBezTo>
                  <a:cubicBezTo>
                    <a:pt x="3808" y="10839"/>
                    <a:pt x="3804" y="10842"/>
                    <a:pt x="3800" y="10846"/>
                  </a:cubicBezTo>
                  <a:cubicBezTo>
                    <a:pt x="3709" y="10846"/>
                    <a:pt x="3739" y="10785"/>
                    <a:pt x="3800" y="10755"/>
                  </a:cubicBezTo>
                  <a:cubicBezTo>
                    <a:pt x="3800" y="10725"/>
                    <a:pt x="3861" y="10664"/>
                    <a:pt x="3861" y="10603"/>
                  </a:cubicBezTo>
                  <a:cubicBezTo>
                    <a:pt x="3891" y="10542"/>
                    <a:pt x="3891" y="10451"/>
                    <a:pt x="3922" y="10451"/>
                  </a:cubicBezTo>
                  <a:lnTo>
                    <a:pt x="3922" y="10421"/>
                  </a:lnTo>
                  <a:cubicBezTo>
                    <a:pt x="3891" y="10360"/>
                    <a:pt x="3922" y="10147"/>
                    <a:pt x="3952" y="10025"/>
                  </a:cubicBezTo>
                  <a:cubicBezTo>
                    <a:pt x="3983" y="9965"/>
                    <a:pt x="3983" y="9934"/>
                    <a:pt x="3952" y="9873"/>
                  </a:cubicBezTo>
                  <a:cubicBezTo>
                    <a:pt x="3952" y="9782"/>
                    <a:pt x="3952" y="9782"/>
                    <a:pt x="3983" y="9752"/>
                  </a:cubicBezTo>
                  <a:cubicBezTo>
                    <a:pt x="4013" y="9752"/>
                    <a:pt x="4074" y="9570"/>
                    <a:pt x="4013" y="9539"/>
                  </a:cubicBezTo>
                  <a:lnTo>
                    <a:pt x="4043" y="9509"/>
                  </a:lnTo>
                  <a:cubicBezTo>
                    <a:pt x="4104" y="9478"/>
                    <a:pt x="4074" y="9448"/>
                    <a:pt x="4043" y="9448"/>
                  </a:cubicBezTo>
                  <a:cubicBezTo>
                    <a:pt x="3983" y="9418"/>
                    <a:pt x="3983" y="9387"/>
                    <a:pt x="4074" y="9387"/>
                  </a:cubicBezTo>
                  <a:cubicBezTo>
                    <a:pt x="4135" y="9387"/>
                    <a:pt x="4165" y="9357"/>
                    <a:pt x="4104" y="9357"/>
                  </a:cubicBezTo>
                  <a:cubicBezTo>
                    <a:pt x="4104" y="9296"/>
                    <a:pt x="4074" y="9266"/>
                    <a:pt x="4104" y="9235"/>
                  </a:cubicBezTo>
                  <a:cubicBezTo>
                    <a:pt x="4104" y="9205"/>
                    <a:pt x="4104" y="9174"/>
                    <a:pt x="4043" y="9144"/>
                  </a:cubicBezTo>
                  <a:cubicBezTo>
                    <a:pt x="4013" y="9144"/>
                    <a:pt x="4013" y="9114"/>
                    <a:pt x="4043" y="9083"/>
                  </a:cubicBezTo>
                  <a:cubicBezTo>
                    <a:pt x="4071" y="9083"/>
                    <a:pt x="4073" y="9083"/>
                    <a:pt x="4096" y="9106"/>
                  </a:cubicBezTo>
                  <a:lnTo>
                    <a:pt x="4096" y="9106"/>
                  </a:lnTo>
                  <a:cubicBezTo>
                    <a:pt x="4100" y="9093"/>
                    <a:pt x="4104" y="9075"/>
                    <a:pt x="4104" y="9053"/>
                  </a:cubicBezTo>
                  <a:cubicBezTo>
                    <a:pt x="4104" y="9022"/>
                    <a:pt x="4165" y="8962"/>
                    <a:pt x="4195" y="8962"/>
                  </a:cubicBezTo>
                  <a:cubicBezTo>
                    <a:pt x="4217" y="8940"/>
                    <a:pt x="4223" y="8919"/>
                    <a:pt x="4203" y="8919"/>
                  </a:cubicBezTo>
                  <a:cubicBezTo>
                    <a:pt x="4195" y="8919"/>
                    <a:pt x="4183" y="8922"/>
                    <a:pt x="4165" y="8931"/>
                  </a:cubicBezTo>
                  <a:cubicBezTo>
                    <a:pt x="4104" y="8901"/>
                    <a:pt x="4104" y="8901"/>
                    <a:pt x="4104" y="8840"/>
                  </a:cubicBezTo>
                  <a:cubicBezTo>
                    <a:pt x="4104" y="8810"/>
                    <a:pt x="4104" y="8779"/>
                    <a:pt x="4165" y="8779"/>
                  </a:cubicBezTo>
                  <a:cubicBezTo>
                    <a:pt x="4195" y="8779"/>
                    <a:pt x="4195" y="8779"/>
                    <a:pt x="4195" y="8718"/>
                  </a:cubicBezTo>
                  <a:cubicBezTo>
                    <a:pt x="4226" y="8597"/>
                    <a:pt x="4135" y="8475"/>
                    <a:pt x="4074" y="8445"/>
                  </a:cubicBezTo>
                  <a:cubicBezTo>
                    <a:pt x="4013" y="8414"/>
                    <a:pt x="4013" y="8414"/>
                    <a:pt x="4074" y="8414"/>
                  </a:cubicBezTo>
                  <a:cubicBezTo>
                    <a:pt x="4104" y="8414"/>
                    <a:pt x="4135" y="8384"/>
                    <a:pt x="4135" y="8323"/>
                  </a:cubicBezTo>
                  <a:cubicBezTo>
                    <a:pt x="4114" y="8323"/>
                    <a:pt x="4121" y="8310"/>
                    <a:pt x="4128" y="8310"/>
                  </a:cubicBezTo>
                  <a:cubicBezTo>
                    <a:pt x="4131" y="8310"/>
                    <a:pt x="4135" y="8313"/>
                    <a:pt x="4135" y="8323"/>
                  </a:cubicBezTo>
                  <a:cubicBezTo>
                    <a:pt x="4165" y="8354"/>
                    <a:pt x="4165" y="8384"/>
                    <a:pt x="4135" y="8414"/>
                  </a:cubicBezTo>
                  <a:lnTo>
                    <a:pt x="4195" y="8414"/>
                  </a:lnTo>
                  <a:cubicBezTo>
                    <a:pt x="4256" y="8384"/>
                    <a:pt x="4256" y="8354"/>
                    <a:pt x="4195" y="8323"/>
                  </a:cubicBezTo>
                  <a:cubicBezTo>
                    <a:pt x="4165" y="8262"/>
                    <a:pt x="4165" y="8262"/>
                    <a:pt x="4226" y="8232"/>
                  </a:cubicBezTo>
                  <a:cubicBezTo>
                    <a:pt x="4256" y="8202"/>
                    <a:pt x="4286" y="8171"/>
                    <a:pt x="4256" y="8171"/>
                  </a:cubicBezTo>
                  <a:cubicBezTo>
                    <a:pt x="4256" y="8171"/>
                    <a:pt x="4256" y="8111"/>
                    <a:pt x="4317" y="8080"/>
                  </a:cubicBezTo>
                  <a:cubicBezTo>
                    <a:pt x="4317" y="8019"/>
                    <a:pt x="4317" y="7959"/>
                    <a:pt x="4286" y="7959"/>
                  </a:cubicBezTo>
                  <a:cubicBezTo>
                    <a:pt x="4256" y="7959"/>
                    <a:pt x="4256" y="7928"/>
                    <a:pt x="4286" y="7898"/>
                  </a:cubicBezTo>
                  <a:cubicBezTo>
                    <a:pt x="4286" y="7867"/>
                    <a:pt x="4286" y="7837"/>
                    <a:pt x="4256" y="7807"/>
                  </a:cubicBezTo>
                  <a:cubicBezTo>
                    <a:pt x="4226" y="7807"/>
                    <a:pt x="4195" y="7776"/>
                    <a:pt x="4195" y="7715"/>
                  </a:cubicBezTo>
                  <a:cubicBezTo>
                    <a:pt x="4195" y="7693"/>
                    <a:pt x="4195" y="7677"/>
                    <a:pt x="4196" y="7664"/>
                  </a:cubicBezTo>
                  <a:lnTo>
                    <a:pt x="4196" y="7664"/>
                  </a:lnTo>
                  <a:cubicBezTo>
                    <a:pt x="4201" y="7691"/>
                    <a:pt x="4226" y="7715"/>
                    <a:pt x="4226" y="7715"/>
                  </a:cubicBezTo>
                  <a:cubicBezTo>
                    <a:pt x="4226" y="7715"/>
                    <a:pt x="4256" y="7715"/>
                    <a:pt x="4256" y="7685"/>
                  </a:cubicBezTo>
                  <a:lnTo>
                    <a:pt x="4286" y="7624"/>
                  </a:lnTo>
                  <a:cubicBezTo>
                    <a:pt x="4259" y="7624"/>
                    <a:pt x="4207" y="7649"/>
                    <a:pt x="4197" y="7654"/>
                  </a:cubicBezTo>
                  <a:lnTo>
                    <a:pt x="4197" y="7654"/>
                  </a:lnTo>
                  <a:cubicBezTo>
                    <a:pt x="4201" y="7621"/>
                    <a:pt x="4214" y="7615"/>
                    <a:pt x="4256" y="7594"/>
                  </a:cubicBezTo>
                  <a:cubicBezTo>
                    <a:pt x="4286" y="7594"/>
                    <a:pt x="4286" y="7563"/>
                    <a:pt x="4317" y="7533"/>
                  </a:cubicBezTo>
                  <a:cubicBezTo>
                    <a:pt x="4317" y="7533"/>
                    <a:pt x="4317" y="7503"/>
                    <a:pt x="4347" y="7472"/>
                  </a:cubicBezTo>
                  <a:cubicBezTo>
                    <a:pt x="4378" y="7442"/>
                    <a:pt x="4347" y="7442"/>
                    <a:pt x="4317" y="7442"/>
                  </a:cubicBezTo>
                  <a:cubicBezTo>
                    <a:pt x="4286" y="7442"/>
                    <a:pt x="4256" y="7411"/>
                    <a:pt x="4256" y="7411"/>
                  </a:cubicBezTo>
                  <a:cubicBezTo>
                    <a:pt x="4256" y="7390"/>
                    <a:pt x="4302" y="7368"/>
                    <a:pt x="4339" y="7368"/>
                  </a:cubicBezTo>
                  <a:cubicBezTo>
                    <a:pt x="4355" y="7368"/>
                    <a:pt x="4369" y="7372"/>
                    <a:pt x="4378" y="7381"/>
                  </a:cubicBezTo>
                  <a:cubicBezTo>
                    <a:pt x="4438" y="7351"/>
                    <a:pt x="4438" y="7351"/>
                    <a:pt x="4378" y="7320"/>
                  </a:cubicBezTo>
                  <a:cubicBezTo>
                    <a:pt x="4347" y="7320"/>
                    <a:pt x="4317" y="7290"/>
                    <a:pt x="4347" y="7229"/>
                  </a:cubicBezTo>
                  <a:cubicBezTo>
                    <a:pt x="4378" y="7168"/>
                    <a:pt x="4378" y="7077"/>
                    <a:pt x="4408" y="7077"/>
                  </a:cubicBezTo>
                  <a:cubicBezTo>
                    <a:pt x="4469" y="7047"/>
                    <a:pt x="4438" y="7016"/>
                    <a:pt x="4438" y="7016"/>
                  </a:cubicBezTo>
                  <a:cubicBezTo>
                    <a:pt x="4408" y="6986"/>
                    <a:pt x="4408" y="6955"/>
                    <a:pt x="4469" y="6834"/>
                  </a:cubicBezTo>
                  <a:cubicBezTo>
                    <a:pt x="4560" y="6682"/>
                    <a:pt x="4560" y="6682"/>
                    <a:pt x="4499" y="6682"/>
                  </a:cubicBezTo>
                  <a:cubicBezTo>
                    <a:pt x="4469" y="6682"/>
                    <a:pt x="4438" y="6652"/>
                    <a:pt x="4499" y="6652"/>
                  </a:cubicBezTo>
                  <a:cubicBezTo>
                    <a:pt x="4530" y="6621"/>
                    <a:pt x="4499" y="6560"/>
                    <a:pt x="4499" y="6500"/>
                  </a:cubicBezTo>
                  <a:cubicBezTo>
                    <a:pt x="4469" y="6439"/>
                    <a:pt x="4408" y="6439"/>
                    <a:pt x="4378" y="6439"/>
                  </a:cubicBezTo>
                  <a:cubicBezTo>
                    <a:pt x="4286" y="6439"/>
                    <a:pt x="4286" y="6439"/>
                    <a:pt x="4347" y="6348"/>
                  </a:cubicBezTo>
                  <a:cubicBezTo>
                    <a:pt x="4347" y="6326"/>
                    <a:pt x="4362" y="6305"/>
                    <a:pt x="4382" y="6305"/>
                  </a:cubicBezTo>
                  <a:cubicBezTo>
                    <a:pt x="4390" y="6305"/>
                    <a:pt x="4399" y="6308"/>
                    <a:pt x="4408" y="6317"/>
                  </a:cubicBezTo>
                  <a:cubicBezTo>
                    <a:pt x="4438" y="6317"/>
                    <a:pt x="4438" y="6348"/>
                    <a:pt x="4438" y="6348"/>
                  </a:cubicBezTo>
                  <a:lnTo>
                    <a:pt x="4438" y="6378"/>
                  </a:lnTo>
                  <a:cubicBezTo>
                    <a:pt x="4469" y="6378"/>
                    <a:pt x="4499" y="6378"/>
                    <a:pt x="4530" y="6317"/>
                  </a:cubicBezTo>
                  <a:cubicBezTo>
                    <a:pt x="4560" y="6287"/>
                    <a:pt x="4560" y="6256"/>
                    <a:pt x="4530" y="6256"/>
                  </a:cubicBezTo>
                  <a:cubicBezTo>
                    <a:pt x="4560" y="6226"/>
                    <a:pt x="4590" y="6165"/>
                    <a:pt x="4590" y="6074"/>
                  </a:cubicBezTo>
                  <a:cubicBezTo>
                    <a:pt x="4590" y="6013"/>
                    <a:pt x="4621" y="5922"/>
                    <a:pt x="4651" y="5892"/>
                  </a:cubicBezTo>
                  <a:cubicBezTo>
                    <a:pt x="4682" y="5800"/>
                    <a:pt x="4682" y="5770"/>
                    <a:pt x="4651" y="5770"/>
                  </a:cubicBezTo>
                  <a:cubicBezTo>
                    <a:pt x="4590" y="5770"/>
                    <a:pt x="4590" y="5740"/>
                    <a:pt x="4621" y="5740"/>
                  </a:cubicBezTo>
                  <a:cubicBezTo>
                    <a:pt x="4682" y="5709"/>
                    <a:pt x="4803" y="5253"/>
                    <a:pt x="4742" y="5223"/>
                  </a:cubicBezTo>
                  <a:cubicBezTo>
                    <a:pt x="4742" y="5223"/>
                    <a:pt x="4742" y="5193"/>
                    <a:pt x="4742" y="5132"/>
                  </a:cubicBezTo>
                  <a:cubicBezTo>
                    <a:pt x="4803" y="5071"/>
                    <a:pt x="4834" y="4858"/>
                    <a:pt x="4803" y="4828"/>
                  </a:cubicBezTo>
                  <a:cubicBezTo>
                    <a:pt x="4803" y="4828"/>
                    <a:pt x="4803" y="4797"/>
                    <a:pt x="4834" y="4737"/>
                  </a:cubicBezTo>
                  <a:cubicBezTo>
                    <a:pt x="4864" y="4645"/>
                    <a:pt x="4864" y="4615"/>
                    <a:pt x="4834" y="4585"/>
                  </a:cubicBezTo>
                  <a:cubicBezTo>
                    <a:pt x="4822" y="4574"/>
                    <a:pt x="4811" y="4562"/>
                    <a:pt x="4803" y="4554"/>
                  </a:cubicBezTo>
                  <a:cubicBezTo>
                    <a:pt x="4864" y="4554"/>
                    <a:pt x="4864" y="4463"/>
                    <a:pt x="4894" y="4341"/>
                  </a:cubicBezTo>
                  <a:cubicBezTo>
                    <a:pt x="4894" y="4236"/>
                    <a:pt x="4894" y="4204"/>
                    <a:pt x="4884" y="4204"/>
                  </a:cubicBezTo>
                  <a:cubicBezTo>
                    <a:pt x="4880" y="4204"/>
                    <a:pt x="4873" y="4210"/>
                    <a:pt x="4864" y="4220"/>
                  </a:cubicBezTo>
                  <a:cubicBezTo>
                    <a:pt x="4864" y="4111"/>
                    <a:pt x="4880" y="4096"/>
                    <a:pt x="4899" y="4096"/>
                  </a:cubicBezTo>
                  <a:cubicBezTo>
                    <a:pt x="4907" y="4096"/>
                    <a:pt x="4916" y="4098"/>
                    <a:pt x="4925" y="4098"/>
                  </a:cubicBezTo>
                  <a:cubicBezTo>
                    <a:pt x="4936" y="4104"/>
                    <a:pt x="4945" y="4106"/>
                    <a:pt x="4952" y="4106"/>
                  </a:cubicBezTo>
                  <a:cubicBezTo>
                    <a:pt x="4983" y="4106"/>
                    <a:pt x="4969" y="4057"/>
                    <a:pt x="4894" y="4007"/>
                  </a:cubicBezTo>
                  <a:cubicBezTo>
                    <a:pt x="4834" y="3977"/>
                    <a:pt x="4864" y="3916"/>
                    <a:pt x="4894" y="3916"/>
                  </a:cubicBezTo>
                  <a:cubicBezTo>
                    <a:pt x="4925" y="3916"/>
                    <a:pt x="4925" y="3946"/>
                    <a:pt x="4925" y="3977"/>
                  </a:cubicBezTo>
                  <a:cubicBezTo>
                    <a:pt x="4925" y="3977"/>
                    <a:pt x="4955" y="3977"/>
                    <a:pt x="4986" y="4007"/>
                  </a:cubicBezTo>
                  <a:cubicBezTo>
                    <a:pt x="4986" y="3946"/>
                    <a:pt x="4986" y="3946"/>
                    <a:pt x="4955" y="3916"/>
                  </a:cubicBezTo>
                  <a:cubicBezTo>
                    <a:pt x="4955" y="3916"/>
                    <a:pt x="4955" y="3886"/>
                    <a:pt x="4925" y="3855"/>
                  </a:cubicBezTo>
                  <a:cubicBezTo>
                    <a:pt x="4925" y="3820"/>
                    <a:pt x="4904" y="3805"/>
                    <a:pt x="4881" y="3805"/>
                  </a:cubicBezTo>
                  <a:cubicBezTo>
                    <a:pt x="4864" y="3805"/>
                    <a:pt x="4846" y="3812"/>
                    <a:pt x="4834" y="3825"/>
                  </a:cubicBezTo>
                  <a:cubicBezTo>
                    <a:pt x="4825" y="3834"/>
                    <a:pt x="4818" y="3837"/>
                    <a:pt x="4814" y="3837"/>
                  </a:cubicBezTo>
                  <a:cubicBezTo>
                    <a:pt x="4803" y="3837"/>
                    <a:pt x="4803" y="3816"/>
                    <a:pt x="4803" y="3794"/>
                  </a:cubicBezTo>
                  <a:cubicBezTo>
                    <a:pt x="4839" y="3759"/>
                    <a:pt x="4864" y="3744"/>
                    <a:pt x="4885" y="3744"/>
                  </a:cubicBezTo>
                  <a:cubicBezTo>
                    <a:pt x="4900" y="3744"/>
                    <a:pt x="4912" y="3751"/>
                    <a:pt x="4925" y="3764"/>
                  </a:cubicBezTo>
                  <a:cubicBezTo>
                    <a:pt x="4894" y="3794"/>
                    <a:pt x="4955" y="3794"/>
                    <a:pt x="4986" y="3825"/>
                  </a:cubicBezTo>
                  <a:cubicBezTo>
                    <a:pt x="5016" y="3825"/>
                    <a:pt x="4986" y="3642"/>
                    <a:pt x="4925" y="3582"/>
                  </a:cubicBezTo>
                  <a:lnTo>
                    <a:pt x="4955" y="3582"/>
                  </a:lnTo>
                  <a:cubicBezTo>
                    <a:pt x="4986" y="3582"/>
                    <a:pt x="4986" y="3521"/>
                    <a:pt x="5016" y="3460"/>
                  </a:cubicBezTo>
                  <a:cubicBezTo>
                    <a:pt x="5016" y="3399"/>
                    <a:pt x="5016" y="3338"/>
                    <a:pt x="4986" y="3338"/>
                  </a:cubicBezTo>
                  <a:cubicBezTo>
                    <a:pt x="4955" y="3338"/>
                    <a:pt x="4925" y="3338"/>
                    <a:pt x="4925" y="3308"/>
                  </a:cubicBezTo>
                  <a:cubicBezTo>
                    <a:pt x="4925" y="3338"/>
                    <a:pt x="4894" y="3338"/>
                    <a:pt x="4864" y="3338"/>
                  </a:cubicBezTo>
                  <a:cubicBezTo>
                    <a:pt x="4864" y="3338"/>
                    <a:pt x="4894" y="3247"/>
                    <a:pt x="4955" y="3217"/>
                  </a:cubicBezTo>
                  <a:cubicBezTo>
                    <a:pt x="5016" y="3186"/>
                    <a:pt x="5077" y="3095"/>
                    <a:pt x="5077" y="2974"/>
                  </a:cubicBezTo>
                  <a:cubicBezTo>
                    <a:pt x="5107" y="2913"/>
                    <a:pt x="5107" y="2791"/>
                    <a:pt x="5168" y="2761"/>
                  </a:cubicBezTo>
                  <a:cubicBezTo>
                    <a:pt x="5168" y="2700"/>
                    <a:pt x="5168" y="2670"/>
                    <a:pt x="5138" y="2639"/>
                  </a:cubicBezTo>
                  <a:lnTo>
                    <a:pt x="5138" y="2579"/>
                  </a:lnTo>
                  <a:cubicBezTo>
                    <a:pt x="5198" y="2548"/>
                    <a:pt x="5198" y="2487"/>
                    <a:pt x="5168" y="2487"/>
                  </a:cubicBezTo>
                  <a:cubicBezTo>
                    <a:pt x="5138" y="2427"/>
                    <a:pt x="5168" y="2396"/>
                    <a:pt x="5198" y="2366"/>
                  </a:cubicBezTo>
                  <a:cubicBezTo>
                    <a:pt x="5234" y="2330"/>
                    <a:pt x="5249" y="2315"/>
                    <a:pt x="5236" y="2315"/>
                  </a:cubicBezTo>
                  <a:cubicBezTo>
                    <a:pt x="5228" y="2315"/>
                    <a:pt x="5206" y="2323"/>
                    <a:pt x="5168" y="2335"/>
                  </a:cubicBezTo>
                  <a:cubicBezTo>
                    <a:pt x="5138" y="2335"/>
                    <a:pt x="5077" y="2396"/>
                    <a:pt x="5077" y="2427"/>
                  </a:cubicBezTo>
                  <a:lnTo>
                    <a:pt x="5046" y="2518"/>
                  </a:lnTo>
                  <a:lnTo>
                    <a:pt x="5046" y="2427"/>
                  </a:lnTo>
                  <a:cubicBezTo>
                    <a:pt x="5046" y="2396"/>
                    <a:pt x="5016" y="2305"/>
                    <a:pt x="4986" y="2305"/>
                  </a:cubicBezTo>
                  <a:cubicBezTo>
                    <a:pt x="4986" y="2305"/>
                    <a:pt x="4955" y="2305"/>
                    <a:pt x="4986" y="2275"/>
                  </a:cubicBezTo>
                  <a:lnTo>
                    <a:pt x="5046" y="2275"/>
                  </a:lnTo>
                  <a:cubicBezTo>
                    <a:pt x="5077" y="2305"/>
                    <a:pt x="5107" y="2335"/>
                    <a:pt x="5138" y="2335"/>
                  </a:cubicBezTo>
                  <a:cubicBezTo>
                    <a:pt x="5198" y="2305"/>
                    <a:pt x="5259" y="2214"/>
                    <a:pt x="5198" y="2183"/>
                  </a:cubicBezTo>
                  <a:cubicBezTo>
                    <a:pt x="5198" y="2153"/>
                    <a:pt x="5198" y="2153"/>
                    <a:pt x="5229" y="2123"/>
                  </a:cubicBezTo>
                  <a:cubicBezTo>
                    <a:pt x="5259" y="2123"/>
                    <a:pt x="5259" y="2092"/>
                    <a:pt x="5198" y="2062"/>
                  </a:cubicBezTo>
                  <a:cubicBezTo>
                    <a:pt x="5138" y="2001"/>
                    <a:pt x="5168" y="1971"/>
                    <a:pt x="5229" y="1940"/>
                  </a:cubicBezTo>
                  <a:cubicBezTo>
                    <a:pt x="5320" y="1879"/>
                    <a:pt x="5320" y="1758"/>
                    <a:pt x="5290" y="1758"/>
                  </a:cubicBezTo>
                  <a:cubicBezTo>
                    <a:pt x="5229" y="1727"/>
                    <a:pt x="5259" y="1636"/>
                    <a:pt x="5290" y="1606"/>
                  </a:cubicBezTo>
                  <a:cubicBezTo>
                    <a:pt x="5320" y="1575"/>
                    <a:pt x="5350" y="1545"/>
                    <a:pt x="5320" y="1484"/>
                  </a:cubicBezTo>
                  <a:cubicBezTo>
                    <a:pt x="5350" y="1484"/>
                    <a:pt x="5381" y="1484"/>
                    <a:pt x="5350" y="1423"/>
                  </a:cubicBezTo>
                  <a:cubicBezTo>
                    <a:pt x="5350" y="1423"/>
                    <a:pt x="5350" y="1410"/>
                    <a:pt x="5341" y="1410"/>
                  </a:cubicBezTo>
                  <a:cubicBezTo>
                    <a:pt x="5337" y="1410"/>
                    <a:pt x="5330" y="1413"/>
                    <a:pt x="5320" y="1423"/>
                  </a:cubicBezTo>
                  <a:cubicBezTo>
                    <a:pt x="5320" y="1423"/>
                    <a:pt x="5290" y="1393"/>
                    <a:pt x="5259" y="1332"/>
                  </a:cubicBezTo>
                  <a:cubicBezTo>
                    <a:pt x="5259" y="1363"/>
                    <a:pt x="5252" y="1370"/>
                    <a:pt x="5240" y="1370"/>
                  </a:cubicBezTo>
                  <a:cubicBezTo>
                    <a:pt x="5229" y="1370"/>
                    <a:pt x="5214" y="1363"/>
                    <a:pt x="5198" y="1363"/>
                  </a:cubicBezTo>
                  <a:cubicBezTo>
                    <a:pt x="5168" y="1363"/>
                    <a:pt x="5229" y="1241"/>
                    <a:pt x="5320" y="1180"/>
                  </a:cubicBezTo>
                  <a:lnTo>
                    <a:pt x="5411" y="1120"/>
                  </a:lnTo>
                  <a:lnTo>
                    <a:pt x="5350" y="1120"/>
                  </a:lnTo>
                  <a:cubicBezTo>
                    <a:pt x="5350" y="1059"/>
                    <a:pt x="5350" y="1028"/>
                    <a:pt x="5381" y="1028"/>
                  </a:cubicBezTo>
                  <a:cubicBezTo>
                    <a:pt x="5393" y="1041"/>
                    <a:pt x="5401" y="1048"/>
                    <a:pt x="5405" y="1048"/>
                  </a:cubicBezTo>
                  <a:cubicBezTo>
                    <a:pt x="5411" y="1048"/>
                    <a:pt x="5411" y="1034"/>
                    <a:pt x="5411" y="998"/>
                  </a:cubicBezTo>
                  <a:cubicBezTo>
                    <a:pt x="5411" y="998"/>
                    <a:pt x="5442" y="968"/>
                    <a:pt x="5411" y="968"/>
                  </a:cubicBezTo>
                  <a:cubicBezTo>
                    <a:pt x="5320" y="968"/>
                    <a:pt x="5320" y="968"/>
                    <a:pt x="5381" y="937"/>
                  </a:cubicBezTo>
                  <a:cubicBezTo>
                    <a:pt x="5442" y="907"/>
                    <a:pt x="5442" y="876"/>
                    <a:pt x="5381" y="816"/>
                  </a:cubicBezTo>
                  <a:cubicBezTo>
                    <a:pt x="5320" y="816"/>
                    <a:pt x="5320" y="816"/>
                    <a:pt x="5411" y="785"/>
                  </a:cubicBezTo>
                  <a:cubicBezTo>
                    <a:pt x="5442" y="785"/>
                    <a:pt x="5472" y="755"/>
                    <a:pt x="5472" y="724"/>
                  </a:cubicBezTo>
                  <a:lnTo>
                    <a:pt x="5442" y="724"/>
                  </a:lnTo>
                  <a:cubicBezTo>
                    <a:pt x="5381" y="724"/>
                    <a:pt x="5381" y="694"/>
                    <a:pt x="5411" y="664"/>
                  </a:cubicBezTo>
                  <a:cubicBezTo>
                    <a:pt x="5442" y="664"/>
                    <a:pt x="5472" y="633"/>
                    <a:pt x="5442" y="542"/>
                  </a:cubicBezTo>
                  <a:cubicBezTo>
                    <a:pt x="5442" y="481"/>
                    <a:pt x="5472" y="451"/>
                    <a:pt x="5502" y="451"/>
                  </a:cubicBezTo>
                  <a:cubicBezTo>
                    <a:pt x="5563" y="451"/>
                    <a:pt x="5563" y="451"/>
                    <a:pt x="5502" y="420"/>
                  </a:cubicBezTo>
                  <a:cubicBezTo>
                    <a:pt x="5472" y="360"/>
                    <a:pt x="5472" y="360"/>
                    <a:pt x="5502" y="299"/>
                  </a:cubicBezTo>
                  <a:cubicBezTo>
                    <a:pt x="5563" y="268"/>
                    <a:pt x="5563" y="268"/>
                    <a:pt x="5533" y="238"/>
                  </a:cubicBezTo>
                  <a:cubicBezTo>
                    <a:pt x="5502" y="238"/>
                    <a:pt x="5480" y="230"/>
                    <a:pt x="5461" y="230"/>
                  </a:cubicBezTo>
                  <a:cubicBezTo>
                    <a:pt x="5442" y="230"/>
                    <a:pt x="5426" y="238"/>
                    <a:pt x="5411" y="268"/>
                  </a:cubicBezTo>
                  <a:cubicBezTo>
                    <a:pt x="5411" y="299"/>
                    <a:pt x="5411" y="299"/>
                    <a:pt x="5381" y="299"/>
                  </a:cubicBezTo>
                  <a:cubicBezTo>
                    <a:pt x="5381" y="299"/>
                    <a:pt x="5381" y="238"/>
                    <a:pt x="5411" y="208"/>
                  </a:cubicBezTo>
                  <a:cubicBezTo>
                    <a:pt x="5411" y="177"/>
                    <a:pt x="5411" y="147"/>
                    <a:pt x="5381" y="86"/>
                  </a:cubicBezTo>
                  <a:cubicBezTo>
                    <a:pt x="5363" y="33"/>
                    <a:pt x="5335" y="1"/>
                    <a:pt x="5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162;p79">
              <a:extLst>
                <a:ext uri="{FF2B5EF4-FFF2-40B4-BE49-F238E27FC236}">
                  <a16:creationId xmlns:a16="http://schemas.microsoft.com/office/drawing/2014/main" id="{2E6DB699-D770-4675-AECF-73B551122C4D}"/>
                </a:ext>
              </a:extLst>
            </p:cNvPr>
            <p:cNvSpPr/>
            <p:nvPr/>
          </p:nvSpPr>
          <p:spPr>
            <a:xfrm flipH="1">
              <a:off x="4526665" y="2044725"/>
              <a:ext cx="998511" cy="1409905"/>
            </a:xfrm>
            <a:custGeom>
              <a:avLst/>
              <a:gdLst/>
              <a:ahLst/>
              <a:cxnLst/>
              <a:rect l="l" t="t" r="r" b="b"/>
              <a:pathLst>
                <a:path w="37509" h="52963" extrusionOk="0">
                  <a:moveTo>
                    <a:pt x="34466" y="339"/>
                  </a:moveTo>
                  <a:cubicBezTo>
                    <a:pt x="34346" y="339"/>
                    <a:pt x="34287" y="384"/>
                    <a:pt x="34287" y="408"/>
                  </a:cubicBezTo>
                  <a:cubicBezTo>
                    <a:pt x="34287" y="423"/>
                    <a:pt x="34309" y="431"/>
                    <a:pt x="34359" y="431"/>
                  </a:cubicBezTo>
                  <a:cubicBezTo>
                    <a:pt x="34408" y="431"/>
                    <a:pt x="34484" y="423"/>
                    <a:pt x="34591" y="408"/>
                  </a:cubicBezTo>
                  <a:cubicBezTo>
                    <a:pt x="34682" y="408"/>
                    <a:pt x="34773" y="378"/>
                    <a:pt x="34773" y="378"/>
                  </a:cubicBezTo>
                  <a:cubicBezTo>
                    <a:pt x="34773" y="347"/>
                    <a:pt x="34682" y="347"/>
                    <a:pt x="34560" y="347"/>
                  </a:cubicBezTo>
                  <a:cubicBezTo>
                    <a:pt x="34525" y="342"/>
                    <a:pt x="34494" y="339"/>
                    <a:pt x="34466" y="339"/>
                  </a:cubicBezTo>
                  <a:close/>
                  <a:moveTo>
                    <a:pt x="34033" y="366"/>
                  </a:moveTo>
                  <a:cubicBezTo>
                    <a:pt x="34063" y="366"/>
                    <a:pt x="34028" y="401"/>
                    <a:pt x="33892" y="469"/>
                  </a:cubicBezTo>
                  <a:cubicBezTo>
                    <a:pt x="33800" y="499"/>
                    <a:pt x="33709" y="560"/>
                    <a:pt x="33709" y="560"/>
                  </a:cubicBezTo>
                  <a:cubicBezTo>
                    <a:pt x="33709" y="530"/>
                    <a:pt x="33892" y="408"/>
                    <a:pt x="33983" y="378"/>
                  </a:cubicBezTo>
                  <a:cubicBezTo>
                    <a:pt x="34006" y="370"/>
                    <a:pt x="34023" y="366"/>
                    <a:pt x="34033" y="366"/>
                  </a:cubicBezTo>
                  <a:close/>
                  <a:moveTo>
                    <a:pt x="37357" y="2749"/>
                  </a:moveTo>
                  <a:cubicBezTo>
                    <a:pt x="37387" y="2749"/>
                    <a:pt x="37387" y="2870"/>
                    <a:pt x="37387" y="2992"/>
                  </a:cubicBezTo>
                  <a:lnTo>
                    <a:pt x="37357" y="2961"/>
                  </a:lnTo>
                  <a:cubicBezTo>
                    <a:pt x="37326" y="2931"/>
                    <a:pt x="37326" y="2901"/>
                    <a:pt x="37326" y="2870"/>
                  </a:cubicBezTo>
                  <a:lnTo>
                    <a:pt x="37357" y="2749"/>
                  </a:lnTo>
                  <a:close/>
                  <a:moveTo>
                    <a:pt x="29577" y="3276"/>
                  </a:moveTo>
                  <a:cubicBezTo>
                    <a:pt x="29565" y="3276"/>
                    <a:pt x="29550" y="3291"/>
                    <a:pt x="29515" y="3326"/>
                  </a:cubicBezTo>
                  <a:lnTo>
                    <a:pt x="29423" y="3387"/>
                  </a:lnTo>
                  <a:lnTo>
                    <a:pt x="29515" y="3357"/>
                  </a:lnTo>
                  <a:lnTo>
                    <a:pt x="29606" y="3296"/>
                  </a:lnTo>
                  <a:cubicBezTo>
                    <a:pt x="29593" y="3283"/>
                    <a:pt x="29586" y="3276"/>
                    <a:pt x="29577" y="3276"/>
                  </a:cubicBezTo>
                  <a:close/>
                  <a:moveTo>
                    <a:pt x="37174" y="3053"/>
                  </a:moveTo>
                  <a:cubicBezTo>
                    <a:pt x="37174" y="3053"/>
                    <a:pt x="37205" y="3174"/>
                    <a:pt x="37205" y="3265"/>
                  </a:cubicBezTo>
                  <a:cubicBezTo>
                    <a:pt x="37253" y="3434"/>
                    <a:pt x="37263" y="3488"/>
                    <a:pt x="37235" y="3488"/>
                  </a:cubicBezTo>
                  <a:cubicBezTo>
                    <a:pt x="37227" y="3488"/>
                    <a:pt x="37217" y="3484"/>
                    <a:pt x="37205" y="3478"/>
                  </a:cubicBezTo>
                  <a:cubicBezTo>
                    <a:pt x="37174" y="3478"/>
                    <a:pt x="37144" y="3448"/>
                    <a:pt x="37144" y="3265"/>
                  </a:cubicBezTo>
                  <a:cubicBezTo>
                    <a:pt x="37174" y="3174"/>
                    <a:pt x="37174" y="3053"/>
                    <a:pt x="37174" y="3053"/>
                  </a:cubicBezTo>
                  <a:close/>
                  <a:moveTo>
                    <a:pt x="29545" y="3539"/>
                  </a:moveTo>
                  <a:lnTo>
                    <a:pt x="29484" y="3600"/>
                  </a:lnTo>
                  <a:cubicBezTo>
                    <a:pt x="29480" y="3595"/>
                    <a:pt x="29475" y="3593"/>
                    <a:pt x="29469" y="3593"/>
                  </a:cubicBezTo>
                  <a:cubicBezTo>
                    <a:pt x="29444" y="3593"/>
                    <a:pt x="29418" y="3636"/>
                    <a:pt x="29453" y="3636"/>
                  </a:cubicBezTo>
                  <a:cubicBezTo>
                    <a:pt x="29461" y="3636"/>
                    <a:pt x="29471" y="3635"/>
                    <a:pt x="29484" y="3630"/>
                  </a:cubicBezTo>
                  <a:cubicBezTo>
                    <a:pt x="29515" y="3661"/>
                    <a:pt x="29545" y="3691"/>
                    <a:pt x="29545" y="3691"/>
                  </a:cubicBezTo>
                  <a:cubicBezTo>
                    <a:pt x="29478" y="3735"/>
                    <a:pt x="29411" y="3764"/>
                    <a:pt x="29369" y="3764"/>
                  </a:cubicBezTo>
                  <a:cubicBezTo>
                    <a:pt x="29353" y="3764"/>
                    <a:pt x="29340" y="3760"/>
                    <a:pt x="29332" y="3752"/>
                  </a:cubicBezTo>
                  <a:cubicBezTo>
                    <a:pt x="29241" y="3752"/>
                    <a:pt x="29241" y="3752"/>
                    <a:pt x="29393" y="3630"/>
                  </a:cubicBezTo>
                  <a:cubicBezTo>
                    <a:pt x="29454" y="3569"/>
                    <a:pt x="29545" y="3539"/>
                    <a:pt x="29545" y="3539"/>
                  </a:cubicBezTo>
                  <a:close/>
                  <a:moveTo>
                    <a:pt x="28627" y="4248"/>
                  </a:moveTo>
                  <a:cubicBezTo>
                    <a:pt x="28633" y="4248"/>
                    <a:pt x="28633" y="4256"/>
                    <a:pt x="28633" y="4268"/>
                  </a:cubicBezTo>
                  <a:cubicBezTo>
                    <a:pt x="28633" y="4268"/>
                    <a:pt x="28572" y="4360"/>
                    <a:pt x="28512" y="4420"/>
                  </a:cubicBezTo>
                  <a:lnTo>
                    <a:pt x="28420" y="4451"/>
                  </a:lnTo>
                  <a:cubicBezTo>
                    <a:pt x="28390" y="4420"/>
                    <a:pt x="28481" y="4360"/>
                    <a:pt x="28542" y="4299"/>
                  </a:cubicBezTo>
                  <a:cubicBezTo>
                    <a:pt x="28595" y="4263"/>
                    <a:pt x="28617" y="4248"/>
                    <a:pt x="28627" y="4248"/>
                  </a:cubicBezTo>
                  <a:close/>
                  <a:moveTo>
                    <a:pt x="28694" y="4816"/>
                  </a:moveTo>
                  <a:lnTo>
                    <a:pt x="28633" y="4876"/>
                  </a:lnTo>
                  <a:cubicBezTo>
                    <a:pt x="28633" y="4876"/>
                    <a:pt x="28572" y="4968"/>
                    <a:pt x="28572" y="4968"/>
                  </a:cubicBezTo>
                  <a:lnTo>
                    <a:pt x="28663" y="4907"/>
                  </a:lnTo>
                  <a:cubicBezTo>
                    <a:pt x="28724" y="4846"/>
                    <a:pt x="28724" y="4846"/>
                    <a:pt x="28694" y="4816"/>
                  </a:cubicBezTo>
                  <a:close/>
                  <a:moveTo>
                    <a:pt x="36045" y="5096"/>
                  </a:moveTo>
                  <a:cubicBezTo>
                    <a:pt x="36050" y="5096"/>
                    <a:pt x="36011" y="5152"/>
                    <a:pt x="35989" y="5241"/>
                  </a:cubicBezTo>
                  <a:cubicBezTo>
                    <a:pt x="35925" y="5321"/>
                    <a:pt x="35894" y="5359"/>
                    <a:pt x="35885" y="5359"/>
                  </a:cubicBezTo>
                  <a:cubicBezTo>
                    <a:pt x="35876" y="5359"/>
                    <a:pt x="35883" y="5329"/>
                    <a:pt x="35898" y="5272"/>
                  </a:cubicBezTo>
                  <a:cubicBezTo>
                    <a:pt x="35958" y="5180"/>
                    <a:pt x="36019" y="5120"/>
                    <a:pt x="36019" y="5120"/>
                  </a:cubicBezTo>
                  <a:cubicBezTo>
                    <a:pt x="36036" y="5103"/>
                    <a:pt x="36043" y="5096"/>
                    <a:pt x="36045" y="5096"/>
                  </a:cubicBezTo>
                  <a:close/>
                  <a:moveTo>
                    <a:pt x="35320" y="5484"/>
                  </a:moveTo>
                  <a:lnTo>
                    <a:pt x="35320" y="5484"/>
                  </a:lnTo>
                  <a:cubicBezTo>
                    <a:pt x="35351" y="5515"/>
                    <a:pt x="35290" y="5575"/>
                    <a:pt x="35290" y="5575"/>
                  </a:cubicBezTo>
                  <a:lnTo>
                    <a:pt x="35199" y="5636"/>
                  </a:lnTo>
                  <a:cubicBezTo>
                    <a:pt x="35199" y="5606"/>
                    <a:pt x="35168" y="5606"/>
                    <a:pt x="35259" y="5545"/>
                  </a:cubicBezTo>
                  <a:lnTo>
                    <a:pt x="35320" y="5484"/>
                  </a:lnTo>
                  <a:close/>
                  <a:moveTo>
                    <a:pt x="33725" y="6542"/>
                  </a:moveTo>
                  <a:cubicBezTo>
                    <a:pt x="33731" y="6542"/>
                    <a:pt x="33735" y="6544"/>
                    <a:pt x="33740" y="6548"/>
                  </a:cubicBezTo>
                  <a:cubicBezTo>
                    <a:pt x="33746" y="6545"/>
                    <a:pt x="33751" y="6543"/>
                    <a:pt x="33753" y="6543"/>
                  </a:cubicBezTo>
                  <a:cubicBezTo>
                    <a:pt x="33774" y="6543"/>
                    <a:pt x="33669" y="6646"/>
                    <a:pt x="33588" y="6700"/>
                  </a:cubicBezTo>
                  <a:lnTo>
                    <a:pt x="33588" y="6670"/>
                  </a:lnTo>
                  <a:cubicBezTo>
                    <a:pt x="33640" y="6617"/>
                    <a:pt x="33693" y="6542"/>
                    <a:pt x="33725" y="6542"/>
                  </a:cubicBezTo>
                  <a:close/>
                  <a:moveTo>
                    <a:pt x="33192" y="7156"/>
                  </a:moveTo>
                  <a:cubicBezTo>
                    <a:pt x="33223" y="7186"/>
                    <a:pt x="33253" y="7186"/>
                    <a:pt x="33162" y="7247"/>
                  </a:cubicBezTo>
                  <a:cubicBezTo>
                    <a:pt x="33130" y="7296"/>
                    <a:pt x="33088" y="7327"/>
                    <a:pt x="33062" y="7327"/>
                  </a:cubicBezTo>
                  <a:cubicBezTo>
                    <a:pt x="33038" y="7327"/>
                    <a:pt x="33026" y="7304"/>
                    <a:pt x="33040" y="7247"/>
                  </a:cubicBezTo>
                  <a:cubicBezTo>
                    <a:pt x="33132" y="7217"/>
                    <a:pt x="33132" y="7217"/>
                    <a:pt x="33192" y="7156"/>
                  </a:cubicBezTo>
                  <a:close/>
                  <a:moveTo>
                    <a:pt x="32554" y="7703"/>
                  </a:moveTo>
                  <a:lnTo>
                    <a:pt x="32463" y="7764"/>
                  </a:lnTo>
                  <a:cubicBezTo>
                    <a:pt x="32410" y="7800"/>
                    <a:pt x="32387" y="7814"/>
                    <a:pt x="32378" y="7814"/>
                  </a:cubicBezTo>
                  <a:cubicBezTo>
                    <a:pt x="32372" y="7814"/>
                    <a:pt x="32372" y="7807"/>
                    <a:pt x="32372" y="7794"/>
                  </a:cubicBezTo>
                  <a:lnTo>
                    <a:pt x="32433" y="7734"/>
                  </a:lnTo>
                  <a:lnTo>
                    <a:pt x="32554" y="7703"/>
                  </a:lnTo>
                  <a:close/>
                  <a:moveTo>
                    <a:pt x="31702" y="8419"/>
                  </a:moveTo>
                  <a:cubicBezTo>
                    <a:pt x="31666" y="8419"/>
                    <a:pt x="31612" y="8433"/>
                    <a:pt x="31612" y="8433"/>
                  </a:cubicBezTo>
                  <a:cubicBezTo>
                    <a:pt x="31551" y="8493"/>
                    <a:pt x="31581" y="8493"/>
                    <a:pt x="31581" y="8493"/>
                  </a:cubicBezTo>
                  <a:cubicBezTo>
                    <a:pt x="31581" y="8493"/>
                    <a:pt x="31581" y="8501"/>
                    <a:pt x="31593" y="8501"/>
                  </a:cubicBezTo>
                  <a:cubicBezTo>
                    <a:pt x="31604" y="8501"/>
                    <a:pt x="31627" y="8493"/>
                    <a:pt x="31673" y="8463"/>
                  </a:cubicBezTo>
                  <a:lnTo>
                    <a:pt x="31733" y="8433"/>
                  </a:lnTo>
                  <a:cubicBezTo>
                    <a:pt x="31733" y="8423"/>
                    <a:pt x="31720" y="8419"/>
                    <a:pt x="31702" y="8419"/>
                  </a:cubicBezTo>
                  <a:close/>
                  <a:moveTo>
                    <a:pt x="31126" y="8585"/>
                  </a:moveTo>
                  <a:cubicBezTo>
                    <a:pt x="31156" y="8585"/>
                    <a:pt x="31095" y="8645"/>
                    <a:pt x="31095" y="8645"/>
                  </a:cubicBezTo>
                  <a:cubicBezTo>
                    <a:pt x="31021" y="8695"/>
                    <a:pt x="30946" y="8745"/>
                    <a:pt x="30921" y="8745"/>
                  </a:cubicBezTo>
                  <a:cubicBezTo>
                    <a:pt x="30916" y="8745"/>
                    <a:pt x="30913" y="8742"/>
                    <a:pt x="30913" y="8737"/>
                  </a:cubicBezTo>
                  <a:cubicBezTo>
                    <a:pt x="30913" y="8737"/>
                    <a:pt x="30882" y="8706"/>
                    <a:pt x="30974" y="8645"/>
                  </a:cubicBezTo>
                  <a:cubicBezTo>
                    <a:pt x="31034" y="8615"/>
                    <a:pt x="31126" y="8585"/>
                    <a:pt x="31126" y="8585"/>
                  </a:cubicBezTo>
                  <a:close/>
                  <a:moveTo>
                    <a:pt x="29727" y="8737"/>
                  </a:moveTo>
                  <a:cubicBezTo>
                    <a:pt x="29697" y="8737"/>
                    <a:pt x="29636" y="8767"/>
                    <a:pt x="29575" y="8889"/>
                  </a:cubicBezTo>
                  <a:cubicBezTo>
                    <a:pt x="29588" y="8901"/>
                    <a:pt x="29595" y="8909"/>
                    <a:pt x="29604" y="8909"/>
                  </a:cubicBezTo>
                  <a:cubicBezTo>
                    <a:pt x="29616" y="8909"/>
                    <a:pt x="29631" y="8894"/>
                    <a:pt x="29667" y="8858"/>
                  </a:cubicBezTo>
                  <a:cubicBezTo>
                    <a:pt x="29697" y="8858"/>
                    <a:pt x="29727" y="8767"/>
                    <a:pt x="29727" y="8737"/>
                  </a:cubicBezTo>
                  <a:close/>
                  <a:moveTo>
                    <a:pt x="30182" y="9492"/>
                  </a:moveTo>
                  <a:cubicBezTo>
                    <a:pt x="30192" y="9492"/>
                    <a:pt x="30191" y="9501"/>
                    <a:pt x="30153" y="9527"/>
                  </a:cubicBezTo>
                  <a:cubicBezTo>
                    <a:pt x="30135" y="9509"/>
                    <a:pt x="30168" y="9492"/>
                    <a:pt x="30182" y="9492"/>
                  </a:cubicBezTo>
                  <a:close/>
                  <a:moveTo>
                    <a:pt x="30519" y="9578"/>
                  </a:moveTo>
                  <a:lnTo>
                    <a:pt x="30519" y="9578"/>
                  </a:lnTo>
                  <a:cubicBezTo>
                    <a:pt x="30517" y="9578"/>
                    <a:pt x="30495" y="9593"/>
                    <a:pt x="30457" y="9618"/>
                  </a:cubicBezTo>
                  <a:cubicBezTo>
                    <a:pt x="30366" y="9648"/>
                    <a:pt x="30305" y="9709"/>
                    <a:pt x="30305" y="9709"/>
                  </a:cubicBezTo>
                  <a:cubicBezTo>
                    <a:pt x="30305" y="9722"/>
                    <a:pt x="30305" y="9729"/>
                    <a:pt x="30311" y="9729"/>
                  </a:cubicBezTo>
                  <a:cubicBezTo>
                    <a:pt x="30320" y="9729"/>
                    <a:pt x="30343" y="9714"/>
                    <a:pt x="30396" y="9679"/>
                  </a:cubicBezTo>
                  <a:cubicBezTo>
                    <a:pt x="30485" y="9608"/>
                    <a:pt x="30522" y="9578"/>
                    <a:pt x="30519" y="9578"/>
                  </a:cubicBezTo>
                  <a:close/>
                  <a:moveTo>
                    <a:pt x="29725" y="9632"/>
                  </a:moveTo>
                  <a:cubicBezTo>
                    <a:pt x="29741" y="9632"/>
                    <a:pt x="29707" y="9659"/>
                    <a:pt x="29606" y="9740"/>
                  </a:cubicBezTo>
                  <a:cubicBezTo>
                    <a:pt x="29560" y="9770"/>
                    <a:pt x="29537" y="9778"/>
                    <a:pt x="29526" y="9778"/>
                  </a:cubicBezTo>
                  <a:cubicBezTo>
                    <a:pt x="29515" y="9778"/>
                    <a:pt x="29515" y="9770"/>
                    <a:pt x="29515" y="9770"/>
                  </a:cubicBezTo>
                  <a:cubicBezTo>
                    <a:pt x="29484" y="9740"/>
                    <a:pt x="29575" y="9709"/>
                    <a:pt x="29667" y="9648"/>
                  </a:cubicBezTo>
                  <a:cubicBezTo>
                    <a:pt x="29697" y="9638"/>
                    <a:pt x="29717" y="9632"/>
                    <a:pt x="29725" y="9632"/>
                  </a:cubicBezTo>
                  <a:close/>
                  <a:moveTo>
                    <a:pt x="28406" y="10729"/>
                  </a:moveTo>
                  <a:cubicBezTo>
                    <a:pt x="28424" y="10729"/>
                    <a:pt x="28441" y="10733"/>
                    <a:pt x="28451" y="10743"/>
                  </a:cubicBezTo>
                  <a:cubicBezTo>
                    <a:pt x="28481" y="10743"/>
                    <a:pt x="28420" y="10803"/>
                    <a:pt x="28299" y="10834"/>
                  </a:cubicBezTo>
                  <a:cubicBezTo>
                    <a:pt x="28268" y="10803"/>
                    <a:pt x="28268" y="10803"/>
                    <a:pt x="28329" y="10743"/>
                  </a:cubicBezTo>
                  <a:cubicBezTo>
                    <a:pt x="28329" y="10743"/>
                    <a:pt x="28370" y="10729"/>
                    <a:pt x="28406" y="10729"/>
                  </a:cubicBezTo>
                  <a:close/>
                  <a:moveTo>
                    <a:pt x="27812" y="11168"/>
                  </a:moveTo>
                  <a:lnTo>
                    <a:pt x="27812" y="11168"/>
                  </a:lnTo>
                  <a:cubicBezTo>
                    <a:pt x="27831" y="11187"/>
                    <a:pt x="27804" y="11216"/>
                    <a:pt x="27795" y="11216"/>
                  </a:cubicBezTo>
                  <a:cubicBezTo>
                    <a:pt x="27788" y="11216"/>
                    <a:pt x="27789" y="11204"/>
                    <a:pt x="27812" y="11168"/>
                  </a:cubicBezTo>
                  <a:close/>
                  <a:moveTo>
                    <a:pt x="27995" y="11199"/>
                  </a:moveTo>
                  <a:lnTo>
                    <a:pt x="27934" y="11290"/>
                  </a:lnTo>
                  <a:lnTo>
                    <a:pt x="27904" y="11351"/>
                  </a:lnTo>
                  <a:cubicBezTo>
                    <a:pt x="27873" y="11320"/>
                    <a:pt x="27843" y="11320"/>
                    <a:pt x="27904" y="11229"/>
                  </a:cubicBezTo>
                  <a:lnTo>
                    <a:pt x="27995" y="11199"/>
                  </a:lnTo>
                  <a:close/>
                  <a:moveTo>
                    <a:pt x="25472" y="16822"/>
                  </a:moveTo>
                  <a:lnTo>
                    <a:pt x="25472" y="16943"/>
                  </a:lnTo>
                  <a:lnTo>
                    <a:pt x="25442" y="17035"/>
                  </a:lnTo>
                  <a:cubicBezTo>
                    <a:pt x="25411" y="17004"/>
                    <a:pt x="25381" y="17004"/>
                    <a:pt x="25411" y="16913"/>
                  </a:cubicBezTo>
                  <a:lnTo>
                    <a:pt x="25472" y="16822"/>
                  </a:lnTo>
                  <a:close/>
                  <a:moveTo>
                    <a:pt x="24633" y="19062"/>
                  </a:moveTo>
                  <a:cubicBezTo>
                    <a:pt x="24654" y="19062"/>
                    <a:pt x="24661" y="19111"/>
                    <a:pt x="24682" y="19132"/>
                  </a:cubicBezTo>
                  <a:cubicBezTo>
                    <a:pt x="24662" y="19190"/>
                    <a:pt x="24655" y="19211"/>
                    <a:pt x="24645" y="19211"/>
                  </a:cubicBezTo>
                  <a:cubicBezTo>
                    <a:pt x="24639" y="19211"/>
                    <a:pt x="24632" y="19204"/>
                    <a:pt x="24621" y="19193"/>
                  </a:cubicBezTo>
                  <a:cubicBezTo>
                    <a:pt x="24590" y="19193"/>
                    <a:pt x="24590" y="19101"/>
                    <a:pt x="24590" y="19101"/>
                  </a:cubicBezTo>
                  <a:cubicBezTo>
                    <a:pt x="24610" y="19073"/>
                    <a:pt x="24623" y="19062"/>
                    <a:pt x="24633" y="19062"/>
                  </a:cubicBezTo>
                  <a:close/>
                  <a:moveTo>
                    <a:pt x="24317" y="20621"/>
                  </a:moveTo>
                  <a:cubicBezTo>
                    <a:pt x="24347" y="20652"/>
                    <a:pt x="24347" y="20743"/>
                    <a:pt x="24347" y="20743"/>
                  </a:cubicBezTo>
                  <a:lnTo>
                    <a:pt x="24317" y="20834"/>
                  </a:lnTo>
                  <a:cubicBezTo>
                    <a:pt x="24287" y="20834"/>
                    <a:pt x="24256" y="20804"/>
                    <a:pt x="24287" y="20712"/>
                  </a:cubicBezTo>
                  <a:lnTo>
                    <a:pt x="24317" y="20621"/>
                  </a:lnTo>
                  <a:close/>
                  <a:moveTo>
                    <a:pt x="23739" y="21746"/>
                  </a:moveTo>
                  <a:lnTo>
                    <a:pt x="23739" y="21837"/>
                  </a:lnTo>
                  <a:lnTo>
                    <a:pt x="23679" y="21928"/>
                  </a:lnTo>
                  <a:cubicBezTo>
                    <a:pt x="23648" y="21928"/>
                    <a:pt x="23618" y="21928"/>
                    <a:pt x="23679" y="21837"/>
                  </a:cubicBezTo>
                  <a:lnTo>
                    <a:pt x="23739" y="21746"/>
                  </a:lnTo>
                  <a:close/>
                  <a:moveTo>
                    <a:pt x="21401" y="28049"/>
                  </a:moveTo>
                  <a:cubicBezTo>
                    <a:pt x="21428" y="28049"/>
                    <a:pt x="21422" y="28119"/>
                    <a:pt x="21399" y="28190"/>
                  </a:cubicBezTo>
                  <a:cubicBezTo>
                    <a:pt x="21338" y="28372"/>
                    <a:pt x="21338" y="28372"/>
                    <a:pt x="21308" y="28372"/>
                  </a:cubicBezTo>
                  <a:cubicBezTo>
                    <a:pt x="21277" y="28342"/>
                    <a:pt x="21338" y="28159"/>
                    <a:pt x="21369" y="28068"/>
                  </a:cubicBezTo>
                  <a:cubicBezTo>
                    <a:pt x="21382" y="28054"/>
                    <a:pt x="21393" y="28049"/>
                    <a:pt x="21401" y="28049"/>
                  </a:cubicBezTo>
                  <a:close/>
                  <a:moveTo>
                    <a:pt x="20031" y="31807"/>
                  </a:moveTo>
                  <a:cubicBezTo>
                    <a:pt x="20061" y="31807"/>
                    <a:pt x="20061" y="31928"/>
                    <a:pt x="20061" y="31928"/>
                  </a:cubicBezTo>
                  <a:lnTo>
                    <a:pt x="20031" y="32020"/>
                  </a:lnTo>
                  <a:cubicBezTo>
                    <a:pt x="20001" y="31989"/>
                    <a:pt x="19970" y="31989"/>
                    <a:pt x="20001" y="31898"/>
                  </a:cubicBezTo>
                  <a:lnTo>
                    <a:pt x="20031" y="31807"/>
                  </a:lnTo>
                  <a:close/>
                  <a:moveTo>
                    <a:pt x="17447" y="39497"/>
                  </a:moveTo>
                  <a:cubicBezTo>
                    <a:pt x="17478" y="39497"/>
                    <a:pt x="17447" y="39588"/>
                    <a:pt x="17447" y="39588"/>
                  </a:cubicBezTo>
                  <a:cubicBezTo>
                    <a:pt x="17417" y="39679"/>
                    <a:pt x="17417" y="39679"/>
                    <a:pt x="17387" y="39679"/>
                  </a:cubicBezTo>
                  <a:cubicBezTo>
                    <a:pt x="17387" y="39679"/>
                    <a:pt x="17356" y="39649"/>
                    <a:pt x="17387" y="39558"/>
                  </a:cubicBezTo>
                  <a:lnTo>
                    <a:pt x="17447" y="39497"/>
                  </a:lnTo>
                  <a:close/>
                  <a:moveTo>
                    <a:pt x="17083" y="40591"/>
                  </a:moveTo>
                  <a:lnTo>
                    <a:pt x="17083" y="40682"/>
                  </a:lnTo>
                  <a:lnTo>
                    <a:pt x="17022" y="40774"/>
                  </a:lnTo>
                  <a:cubicBezTo>
                    <a:pt x="16992" y="40774"/>
                    <a:pt x="16961" y="40774"/>
                    <a:pt x="17022" y="40682"/>
                  </a:cubicBezTo>
                  <a:lnTo>
                    <a:pt x="17083" y="40591"/>
                  </a:lnTo>
                  <a:close/>
                  <a:moveTo>
                    <a:pt x="16622" y="41170"/>
                  </a:moveTo>
                  <a:cubicBezTo>
                    <a:pt x="16627" y="41170"/>
                    <a:pt x="16627" y="41192"/>
                    <a:pt x="16627" y="41229"/>
                  </a:cubicBezTo>
                  <a:cubicBezTo>
                    <a:pt x="16627" y="41335"/>
                    <a:pt x="16604" y="41418"/>
                    <a:pt x="16578" y="41418"/>
                  </a:cubicBezTo>
                  <a:cubicBezTo>
                    <a:pt x="16574" y="41418"/>
                    <a:pt x="16570" y="41416"/>
                    <a:pt x="16566" y="41412"/>
                  </a:cubicBezTo>
                  <a:cubicBezTo>
                    <a:pt x="16536" y="41412"/>
                    <a:pt x="16536" y="41412"/>
                    <a:pt x="16566" y="41321"/>
                  </a:cubicBezTo>
                  <a:cubicBezTo>
                    <a:pt x="16602" y="41214"/>
                    <a:pt x="16616" y="41170"/>
                    <a:pt x="16622" y="41170"/>
                  </a:cubicBezTo>
                  <a:close/>
                  <a:moveTo>
                    <a:pt x="16384" y="41868"/>
                  </a:moveTo>
                  <a:lnTo>
                    <a:pt x="16353" y="41959"/>
                  </a:lnTo>
                  <a:cubicBezTo>
                    <a:pt x="16323" y="42050"/>
                    <a:pt x="16323" y="42050"/>
                    <a:pt x="16292" y="42050"/>
                  </a:cubicBezTo>
                  <a:lnTo>
                    <a:pt x="16323" y="41959"/>
                  </a:lnTo>
                  <a:lnTo>
                    <a:pt x="16384" y="41868"/>
                  </a:lnTo>
                  <a:close/>
                  <a:moveTo>
                    <a:pt x="16049" y="42628"/>
                  </a:moveTo>
                  <a:lnTo>
                    <a:pt x="16049" y="42628"/>
                  </a:lnTo>
                  <a:cubicBezTo>
                    <a:pt x="16019" y="42673"/>
                    <a:pt x="16011" y="42696"/>
                    <a:pt x="16015" y="42696"/>
                  </a:cubicBezTo>
                  <a:cubicBezTo>
                    <a:pt x="16019" y="42696"/>
                    <a:pt x="16034" y="42673"/>
                    <a:pt x="16049" y="42628"/>
                  </a:cubicBezTo>
                  <a:close/>
                  <a:moveTo>
                    <a:pt x="16049" y="42780"/>
                  </a:moveTo>
                  <a:lnTo>
                    <a:pt x="16019" y="42871"/>
                  </a:lnTo>
                  <a:cubicBezTo>
                    <a:pt x="15988" y="42962"/>
                    <a:pt x="15988" y="42962"/>
                    <a:pt x="15958" y="42962"/>
                  </a:cubicBezTo>
                  <a:lnTo>
                    <a:pt x="15988" y="42871"/>
                  </a:lnTo>
                  <a:lnTo>
                    <a:pt x="16049" y="42780"/>
                  </a:lnTo>
                  <a:close/>
                  <a:moveTo>
                    <a:pt x="15761" y="43716"/>
                  </a:moveTo>
                  <a:cubicBezTo>
                    <a:pt x="15766" y="43716"/>
                    <a:pt x="15771" y="43718"/>
                    <a:pt x="15776" y="43722"/>
                  </a:cubicBezTo>
                  <a:lnTo>
                    <a:pt x="15745" y="43813"/>
                  </a:lnTo>
                  <a:cubicBezTo>
                    <a:pt x="15727" y="43868"/>
                    <a:pt x="15709" y="43879"/>
                    <a:pt x="15697" y="43879"/>
                  </a:cubicBezTo>
                  <a:cubicBezTo>
                    <a:pt x="15689" y="43879"/>
                    <a:pt x="15685" y="43874"/>
                    <a:pt x="15685" y="43874"/>
                  </a:cubicBezTo>
                  <a:cubicBezTo>
                    <a:pt x="15685" y="43874"/>
                    <a:pt x="15654" y="43874"/>
                    <a:pt x="15685" y="43783"/>
                  </a:cubicBezTo>
                  <a:cubicBezTo>
                    <a:pt x="15685" y="43783"/>
                    <a:pt x="15729" y="43716"/>
                    <a:pt x="15761" y="43716"/>
                  </a:cubicBezTo>
                  <a:close/>
                  <a:moveTo>
                    <a:pt x="14408" y="47309"/>
                  </a:moveTo>
                  <a:cubicBezTo>
                    <a:pt x="14408" y="47430"/>
                    <a:pt x="14408" y="47521"/>
                    <a:pt x="14378" y="47521"/>
                  </a:cubicBezTo>
                  <a:cubicBezTo>
                    <a:pt x="14378" y="47521"/>
                    <a:pt x="14347" y="47491"/>
                    <a:pt x="14347" y="47400"/>
                  </a:cubicBezTo>
                  <a:cubicBezTo>
                    <a:pt x="14347" y="47400"/>
                    <a:pt x="14347" y="47309"/>
                    <a:pt x="14378" y="47309"/>
                  </a:cubicBezTo>
                  <a:close/>
                  <a:moveTo>
                    <a:pt x="322" y="49268"/>
                  </a:moveTo>
                  <a:cubicBezTo>
                    <a:pt x="341" y="49268"/>
                    <a:pt x="390" y="49292"/>
                    <a:pt x="456" y="49345"/>
                  </a:cubicBezTo>
                  <a:cubicBezTo>
                    <a:pt x="578" y="49406"/>
                    <a:pt x="578" y="49406"/>
                    <a:pt x="517" y="49436"/>
                  </a:cubicBezTo>
                  <a:cubicBezTo>
                    <a:pt x="505" y="49436"/>
                    <a:pt x="498" y="49441"/>
                    <a:pt x="489" y="49441"/>
                  </a:cubicBezTo>
                  <a:cubicBezTo>
                    <a:pt x="477" y="49441"/>
                    <a:pt x="462" y="49430"/>
                    <a:pt x="426" y="49375"/>
                  </a:cubicBezTo>
                  <a:cubicBezTo>
                    <a:pt x="323" y="49307"/>
                    <a:pt x="298" y="49268"/>
                    <a:pt x="322" y="49268"/>
                  </a:cubicBezTo>
                  <a:close/>
                  <a:moveTo>
                    <a:pt x="12789" y="50184"/>
                  </a:moveTo>
                  <a:cubicBezTo>
                    <a:pt x="12817" y="50184"/>
                    <a:pt x="12819" y="50245"/>
                    <a:pt x="12736" y="50348"/>
                  </a:cubicBezTo>
                  <a:cubicBezTo>
                    <a:pt x="12698" y="50406"/>
                    <a:pt x="12683" y="50427"/>
                    <a:pt x="12671" y="50427"/>
                  </a:cubicBezTo>
                  <a:cubicBezTo>
                    <a:pt x="12663" y="50427"/>
                    <a:pt x="12656" y="50420"/>
                    <a:pt x="12645" y="50409"/>
                  </a:cubicBezTo>
                  <a:cubicBezTo>
                    <a:pt x="12615" y="50379"/>
                    <a:pt x="12675" y="50287"/>
                    <a:pt x="12736" y="50227"/>
                  </a:cubicBezTo>
                  <a:cubicBezTo>
                    <a:pt x="12756" y="50197"/>
                    <a:pt x="12775" y="50184"/>
                    <a:pt x="12789" y="50184"/>
                  </a:cubicBezTo>
                  <a:close/>
                  <a:moveTo>
                    <a:pt x="34732" y="0"/>
                  </a:moveTo>
                  <a:cubicBezTo>
                    <a:pt x="34621" y="0"/>
                    <a:pt x="34560" y="22"/>
                    <a:pt x="34560" y="43"/>
                  </a:cubicBezTo>
                  <a:cubicBezTo>
                    <a:pt x="34560" y="74"/>
                    <a:pt x="34560" y="104"/>
                    <a:pt x="34439" y="104"/>
                  </a:cubicBezTo>
                  <a:cubicBezTo>
                    <a:pt x="34560" y="104"/>
                    <a:pt x="34560" y="135"/>
                    <a:pt x="34560" y="165"/>
                  </a:cubicBezTo>
                  <a:cubicBezTo>
                    <a:pt x="34560" y="165"/>
                    <a:pt x="34499" y="165"/>
                    <a:pt x="34439" y="135"/>
                  </a:cubicBezTo>
                  <a:lnTo>
                    <a:pt x="34226" y="135"/>
                  </a:lnTo>
                  <a:cubicBezTo>
                    <a:pt x="34168" y="126"/>
                    <a:pt x="34107" y="120"/>
                    <a:pt x="34041" y="120"/>
                  </a:cubicBezTo>
                  <a:cubicBezTo>
                    <a:pt x="33868" y="120"/>
                    <a:pt x="33662" y="163"/>
                    <a:pt x="33375" y="317"/>
                  </a:cubicBezTo>
                  <a:cubicBezTo>
                    <a:pt x="33192" y="408"/>
                    <a:pt x="32919" y="621"/>
                    <a:pt x="32828" y="651"/>
                  </a:cubicBezTo>
                  <a:cubicBezTo>
                    <a:pt x="32676" y="773"/>
                    <a:pt x="32585" y="834"/>
                    <a:pt x="32615" y="864"/>
                  </a:cubicBezTo>
                  <a:lnTo>
                    <a:pt x="32463" y="986"/>
                  </a:lnTo>
                  <a:cubicBezTo>
                    <a:pt x="32372" y="1016"/>
                    <a:pt x="32220" y="1138"/>
                    <a:pt x="32220" y="1168"/>
                  </a:cubicBezTo>
                  <a:cubicBezTo>
                    <a:pt x="32159" y="1259"/>
                    <a:pt x="32068" y="1290"/>
                    <a:pt x="32007" y="1350"/>
                  </a:cubicBezTo>
                  <a:cubicBezTo>
                    <a:pt x="31794" y="1411"/>
                    <a:pt x="31794" y="1411"/>
                    <a:pt x="31946" y="1411"/>
                  </a:cubicBezTo>
                  <a:cubicBezTo>
                    <a:pt x="31950" y="1415"/>
                    <a:pt x="31957" y="1417"/>
                    <a:pt x="31965" y="1417"/>
                  </a:cubicBezTo>
                  <a:cubicBezTo>
                    <a:pt x="32017" y="1417"/>
                    <a:pt x="32141" y="1342"/>
                    <a:pt x="32220" y="1290"/>
                  </a:cubicBezTo>
                  <a:lnTo>
                    <a:pt x="32433" y="1107"/>
                  </a:lnTo>
                  <a:lnTo>
                    <a:pt x="32433" y="1107"/>
                  </a:lnTo>
                  <a:lnTo>
                    <a:pt x="32250" y="1320"/>
                  </a:lnTo>
                  <a:cubicBezTo>
                    <a:pt x="32159" y="1381"/>
                    <a:pt x="32037" y="1533"/>
                    <a:pt x="32037" y="1563"/>
                  </a:cubicBezTo>
                  <a:cubicBezTo>
                    <a:pt x="32037" y="1563"/>
                    <a:pt x="32068" y="1594"/>
                    <a:pt x="32007" y="1654"/>
                  </a:cubicBezTo>
                  <a:cubicBezTo>
                    <a:pt x="32007" y="1654"/>
                    <a:pt x="31977" y="1624"/>
                    <a:pt x="31946" y="1594"/>
                  </a:cubicBezTo>
                  <a:cubicBezTo>
                    <a:pt x="32007" y="1502"/>
                    <a:pt x="31977" y="1472"/>
                    <a:pt x="31977" y="1442"/>
                  </a:cubicBezTo>
                  <a:lnTo>
                    <a:pt x="31977" y="1442"/>
                  </a:lnTo>
                  <a:cubicBezTo>
                    <a:pt x="31855" y="1472"/>
                    <a:pt x="31612" y="1624"/>
                    <a:pt x="31642" y="1654"/>
                  </a:cubicBezTo>
                  <a:cubicBezTo>
                    <a:pt x="31581" y="1715"/>
                    <a:pt x="31581" y="1715"/>
                    <a:pt x="31460" y="1776"/>
                  </a:cubicBezTo>
                  <a:cubicBezTo>
                    <a:pt x="31460" y="1771"/>
                    <a:pt x="31457" y="1768"/>
                    <a:pt x="31452" y="1768"/>
                  </a:cubicBezTo>
                  <a:cubicBezTo>
                    <a:pt x="31429" y="1768"/>
                    <a:pt x="31363" y="1823"/>
                    <a:pt x="31338" y="1898"/>
                  </a:cubicBezTo>
                  <a:cubicBezTo>
                    <a:pt x="31308" y="2019"/>
                    <a:pt x="31217" y="2080"/>
                    <a:pt x="31126" y="2080"/>
                  </a:cubicBezTo>
                  <a:cubicBezTo>
                    <a:pt x="30913" y="2141"/>
                    <a:pt x="30609" y="2384"/>
                    <a:pt x="30639" y="2414"/>
                  </a:cubicBezTo>
                  <a:cubicBezTo>
                    <a:pt x="30670" y="2475"/>
                    <a:pt x="30457" y="2657"/>
                    <a:pt x="30366" y="2688"/>
                  </a:cubicBezTo>
                  <a:cubicBezTo>
                    <a:pt x="30274" y="2718"/>
                    <a:pt x="30183" y="2779"/>
                    <a:pt x="30122" y="2870"/>
                  </a:cubicBezTo>
                  <a:cubicBezTo>
                    <a:pt x="30122" y="2863"/>
                    <a:pt x="30115" y="2859"/>
                    <a:pt x="30103" y="2859"/>
                  </a:cubicBezTo>
                  <a:cubicBezTo>
                    <a:pt x="30067" y="2859"/>
                    <a:pt x="29993" y="2893"/>
                    <a:pt x="29970" y="2961"/>
                  </a:cubicBezTo>
                  <a:cubicBezTo>
                    <a:pt x="29970" y="2961"/>
                    <a:pt x="29912" y="3000"/>
                    <a:pt x="29935" y="3000"/>
                  </a:cubicBezTo>
                  <a:cubicBezTo>
                    <a:pt x="29941" y="3000"/>
                    <a:pt x="29952" y="2998"/>
                    <a:pt x="29970" y="2992"/>
                  </a:cubicBezTo>
                  <a:lnTo>
                    <a:pt x="29970" y="2992"/>
                  </a:lnTo>
                  <a:cubicBezTo>
                    <a:pt x="29970" y="2992"/>
                    <a:pt x="29910" y="3083"/>
                    <a:pt x="29879" y="3144"/>
                  </a:cubicBezTo>
                  <a:cubicBezTo>
                    <a:pt x="29905" y="3118"/>
                    <a:pt x="29925" y="3109"/>
                    <a:pt x="29940" y="3109"/>
                  </a:cubicBezTo>
                  <a:cubicBezTo>
                    <a:pt x="29960" y="3109"/>
                    <a:pt x="29970" y="3126"/>
                    <a:pt x="29970" y="3144"/>
                  </a:cubicBezTo>
                  <a:cubicBezTo>
                    <a:pt x="30001" y="3174"/>
                    <a:pt x="29667" y="3387"/>
                    <a:pt x="29454" y="3417"/>
                  </a:cubicBezTo>
                  <a:lnTo>
                    <a:pt x="29271" y="3509"/>
                  </a:lnTo>
                  <a:cubicBezTo>
                    <a:pt x="29302" y="3509"/>
                    <a:pt x="29332" y="3539"/>
                    <a:pt x="29332" y="3539"/>
                  </a:cubicBezTo>
                  <a:cubicBezTo>
                    <a:pt x="29258" y="3589"/>
                    <a:pt x="29204" y="3638"/>
                    <a:pt x="29170" y="3638"/>
                  </a:cubicBezTo>
                  <a:cubicBezTo>
                    <a:pt x="29162" y="3638"/>
                    <a:pt x="29155" y="3636"/>
                    <a:pt x="29150" y="3630"/>
                  </a:cubicBezTo>
                  <a:cubicBezTo>
                    <a:pt x="29137" y="3618"/>
                    <a:pt x="29130" y="3610"/>
                    <a:pt x="29121" y="3610"/>
                  </a:cubicBezTo>
                  <a:cubicBezTo>
                    <a:pt x="29109" y="3610"/>
                    <a:pt x="29094" y="3625"/>
                    <a:pt x="29059" y="3661"/>
                  </a:cubicBezTo>
                  <a:cubicBezTo>
                    <a:pt x="29059" y="3661"/>
                    <a:pt x="28967" y="3721"/>
                    <a:pt x="28998" y="3752"/>
                  </a:cubicBezTo>
                  <a:cubicBezTo>
                    <a:pt x="29028" y="3813"/>
                    <a:pt x="29028" y="3813"/>
                    <a:pt x="28937" y="3843"/>
                  </a:cubicBezTo>
                  <a:cubicBezTo>
                    <a:pt x="28815" y="3843"/>
                    <a:pt x="28755" y="3904"/>
                    <a:pt x="28724" y="4025"/>
                  </a:cubicBezTo>
                  <a:cubicBezTo>
                    <a:pt x="28755" y="4086"/>
                    <a:pt x="28755" y="4086"/>
                    <a:pt x="28633" y="4086"/>
                  </a:cubicBezTo>
                  <a:cubicBezTo>
                    <a:pt x="28625" y="4078"/>
                    <a:pt x="28612" y="4074"/>
                    <a:pt x="28597" y="4074"/>
                  </a:cubicBezTo>
                  <a:cubicBezTo>
                    <a:pt x="28556" y="4074"/>
                    <a:pt x="28495" y="4102"/>
                    <a:pt x="28451" y="4147"/>
                  </a:cubicBezTo>
                  <a:lnTo>
                    <a:pt x="28451" y="4177"/>
                  </a:lnTo>
                  <a:cubicBezTo>
                    <a:pt x="28512" y="4238"/>
                    <a:pt x="28420" y="4299"/>
                    <a:pt x="28329" y="4329"/>
                  </a:cubicBezTo>
                  <a:cubicBezTo>
                    <a:pt x="28324" y="4324"/>
                    <a:pt x="28318" y="4322"/>
                    <a:pt x="28311" y="4322"/>
                  </a:cubicBezTo>
                  <a:cubicBezTo>
                    <a:pt x="28277" y="4322"/>
                    <a:pt x="28218" y="4385"/>
                    <a:pt x="28116" y="4512"/>
                  </a:cubicBezTo>
                  <a:cubicBezTo>
                    <a:pt x="27990" y="4612"/>
                    <a:pt x="27906" y="4671"/>
                    <a:pt x="27864" y="4671"/>
                  </a:cubicBezTo>
                  <a:cubicBezTo>
                    <a:pt x="27855" y="4671"/>
                    <a:pt x="27848" y="4669"/>
                    <a:pt x="27843" y="4664"/>
                  </a:cubicBezTo>
                  <a:cubicBezTo>
                    <a:pt x="27830" y="4638"/>
                    <a:pt x="27823" y="4624"/>
                    <a:pt x="27816" y="4624"/>
                  </a:cubicBezTo>
                  <a:cubicBezTo>
                    <a:pt x="27807" y="4624"/>
                    <a:pt x="27800" y="4653"/>
                    <a:pt x="27782" y="4724"/>
                  </a:cubicBezTo>
                  <a:cubicBezTo>
                    <a:pt x="27721" y="4816"/>
                    <a:pt x="27721" y="4816"/>
                    <a:pt x="27539" y="4907"/>
                  </a:cubicBezTo>
                  <a:cubicBezTo>
                    <a:pt x="27448" y="4937"/>
                    <a:pt x="27448" y="4937"/>
                    <a:pt x="27387" y="5028"/>
                  </a:cubicBezTo>
                  <a:cubicBezTo>
                    <a:pt x="27422" y="5046"/>
                    <a:pt x="27437" y="5063"/>
                    <a:pt x="27461" y="5063"/>
                  </a:cubicBezTo>
                  <a:cubicBezTo>
                    <a:pt x="27478" y="5063"/>
                    <a:pt x="27500" y="5054"/>
                    <a:pt x="27539" y="5028"/>
                  </a:cubicBezTo>
                  <a:cubicBezTo>
                    <a:pt x="27574" y="4993"/>
                    <a:pt x="27589" y="4978"/>
                    <a:pt x="27601" y="4978"/>
                  </a:cubicBezTo>
                  <a:cubicBezTo>
                    <a:pt x="27610" y="4978"/>
                    <a:pt x="27617" y="4985"/>
                    <a:pt x="27630" y="4998"/>
                  </a:cubicBezTo>
                  <a:cubicBezTo>
                    <a:pt x="27630" y="4998"/>
                    <a:pt x="27569" y="5059"/>
                    <a:pt x="27478" y="5120"/>
                  </a:cubicBezTo>
                  <a:cubicBezTo>
                    <a:pt x="27417" y="5180"/>
                    <a:pt x="27326" y="5241"/>
                    <a:pt x="27204" y="5393"/>
                  </a:cubicBezTo>
                  <a:cubicBezTo>
                    <a:pt x="27132" y="5484"/>
                    <a:pt x="27114" y="5542"/>
                    <a:pt x="27136" y="5542"/>
                  </a:cubicBezTo>
                  <a:cubicBezTo>
                    <a:pt x="27152" y="5542"/>
                    <a:pt x="27186" y="5515"/>
                    <a:pt x="27235" y="5454"/>
                  </a:cubicBezTo>
                  <a:lnTo>
                    <a:pt x="27326" y="5423"/>
                  </a:lnTo>
                  <a:cubicBezTo>
                    <a:pt x="27338" y="5435"/>
                    <a:pt x="27353" y="5440"/>
                    <a:pt x="27369" y="5440"/>
                  </a:cubicBezTo>
                  <a:cubicBezTo>
                    <a:pt x="27437" y="5440"/>
                    <a:pt x="27527" y="5351"/>
                    <a:pt x="27478" y="5302"/>
                  </a:cubicBezTo>
                  <a:cubicBezTo>
                    <a:pt x="27417" y="5211"/>
                    <a:pt x="27417" y="5211"/>
                    <a:pt x="27539" y="5211"/>
                  </a:cubicBezTo>
                  <a:cubicBezTo>
                    <a:pt x="27557" y="5229"/>
                    <a:pt x="27574" y="5236"/>
                    <a:pt x="27592" y="5236"/>
                  </a:cubicBezTo>
                  <a:cubicBezTo>
                    <a:pt x="27635" y="5236"/>
                    <a:pt x="27678" y="5193"/>
                    <a:pt x="27721" y="5150"/>
                  </a:cubicBezTo>
                  <a:cubicBezTo>
                    <a:pt x="27775" y="5114"/>
                    <a:pt x="27797" y="5100"/>
                    <a:pt x="27806" y="5100"/>
                  </a:cubicBezTo>
                  <a:cubicBezTo>
                    <a:pt x="27812" y="5100"/>
                    <a:pt x="27812" y="5107"/>
                    <a:pt x="27812" y="5120"/>
                  </a:cubicBezTo>
                  <a:cubicBezTo>
                    <a:pt x="27843" y="5120"/>
                    <a:pt x="27934" y="5089"/>
                    <a:pt x="28025" y="5028"/>
                  </a:cubicBezTo>
                  <a:cubicBezTo>
                    <a:pt x="28086" y="4968"/>
                    <a:pt x="28086" y="4968"/>
                    <a:pt x="28086" y="4937"/>
                  </a:cubicBezTo>
                  <a:lnTo>
                    <a:pt x="28086" y="4937"/>
                  </a:lnTo>
                  <a:cubicBezTo>
                    <a:pt x="28062" y="4949"/>
                    <a:pt x="28049" y="4954"/>
                    <a:pt x="28044" y="4954"/>
                  </a:cubicBezTo>
                  <a:cubicBezTo>
                    <a:pt x="28023" y="4954"/>
                    <a:pt x="28140" y="4870"/>
                    <a:pt x="28238" y="4846"/>
                  </a:cubicBezTo>
                  <a:cubicBezTo>
                    <a:pt x="28329" y="4816"/>
                    <a:pt x="28329" y="4816"/>
                    <a:pt x="28299" y="4755"/>
                  </a:cubicBezTo>
                  <a:cubicBezTo>
                    <a:pt x="28268" y="4724"/>
                    <a:pt x="28420" y="4603"/>
                    <a:pt x="28542" y="4603"/>
                  </a:cubicBezTo>
                  <a:cubicBezTo>
                    <a:pt x="28542" y="4603"/>
                    <a:pt x="28603" y="4542"/>
                    <a:pt x="28694" y="4481"/>
                  </a:cubicBezTo>
                  <a:cubicBezTo>
                    <a:pt x="28755" y="4420"/>
                    <a:pt x="28724" y="4390"/>
                    <a:pt x="28724" y="4360"/>
                  </a:cubicBezTo>
                  <a:cubicBezTo>
                    <a:pt x="28663" y="4299"/>
                    <a:pt x="28663" y="4299"/>
                    <a:pt x="28785" y="4268"/>
                  </a:cubicBezTo>
                  <a:cubicBezTo>
                    <a:pt x="28815" y="4258"/>
                    <a:pt x="28836" y="4255"/>
                    <a:pt x="28849" y="4255"/>
                  </a:cubicBezTo>
                  <a:cubicBezTo>
                    <a:pt x="28876" y="4255"/>
                    <a:pt x="28876" y="4268"/>
                    <a:pt x="28876" y="4268"/>
                  </a:cubicBezTo>
                  <a:cubicBezTo>
                    <a:pt x="28882" y="4274"/>
                    <a:pt x="28889" y="4277"/>
                    <a:pt x="28899" y="4277"/>
                  </a:cubicBezTo>
                  <a:cubicBezTo>
                    <a:pt x="28939" y="4277"/>
                    <a:pt x="29009" y="4227"/>
                    <a:pt x="29059" y="4177"/>
                  </a:cubicBezTo>
                  <a:cubicBezTo>
                    <a:pt x="29150" y="4116"/>
                    <a:pt x="29302" y="3995"/>
                    <a:pt x="29271" y="3965"/>
                  </a:cubicBezTo>
                  <a:lnTo>
                    <a:pt x="29271" y="3965"/>
                  </a:lnTo>
                  <a:lnTo>
                    <a:pt x="29302" y="3995"/>
                  </a:lnTo>
                  <a:cubicBezTo>
                    <a:pt x="29363" y="3934"/>
                    <a:pt x="29393" y="3964"/>
                    <a:pt x="29363" y="3934"/>
                  </a:cubicBezTo>
                  <a:cubicBezTo>
                    <a:pt x="29363" y="3934"/>
                    <a:pt x="29454" y="3873"/>
                    <a:pt x="29606" y="3782"/>
                  </a:cubicBezTo>
                  <a:cubicBezTo>
                    <a:pt x="29753" y="3709"/>
                    <a:pt x="29900" y="3536"/>
                    <a:pt x="29808" y="3536"/>
                  </a:cubicBezTo>
                  <a:cubicBezTo>
                    <a:pt x="29786" y="3536"/>
                    <a:pt x="29750" y="3546"/>
                    <a:pt x="29697" y="3569"/>
                  </a:cubicBezTo>
                  <a:lnTo>
                    <a:pt x="29788" y="3509"/>
                  </a:lnTo>
                  <a:cubicBezTo>
                    <a:pt x="29849" y="3448"/>
                    <a:pt x="29849" y="3448"/>
                    <a:pt x="29849" y="3448"/>
                  </a:cubicBezTo>
                  <a:cubicBezTo>
                    <a:pt x="29819" y="3417"/>
                    <a:pt x="29879" y="3357"/>
                    <a:pt x="29970" y="3296"/>
                  </a:cubicBezTo>
                  <a:cubicBezTo>
                    <a:pt x="29970" y="3296"/>
                    <a:pt x="30001" y="3326"/>
                    <a:pt x="30001" y="3357"/>
                  </a:cubicBezTo>
                  <a:cubicBezTo>
                    <a:pt x="30001" y="3396"/>
                    <a:pt x="30017" y="3413"/>
                    <a:pt x="30039" y="3413"/>
                  </a:cubicBezTo>
                  <a:cubicBezTo>
                    <a:pt x="30086" y="3413"/>
                    <a:pt x="30163" y="3338"/>
                    <a:pt x="30183" y="3235"/>
                  </a:cubicBezTo>
                  <a:lnTo>
                    <a:pt x="30214" y="3265"/>
                  </a:lnTo>
                  <a:cubicBezTo>
                    <a:pt x="30214" y="3270"/>
                    <a:pt x="30216" y="3273"/>
                    <a:pt x="30221" y="3273"/>
                  </a:cubicBezTo>
                  <a:cubicBezTo>
                    <a:pt x="30245" y="3273"/>
                    <a:pt x="30325" y="3210"/>
                    <a:pt x="30426" y="3083"/>
                  </a:cubicBezTo>
                  <a:cubicBezTo>
                    <a:pt x="30518" y="3022"/>
                    <a:pt x="30548" y="2931"/>
                    <a:pt x="30518" y="2901"/>
                  </a:cubicBezTo>
                  <a:cubicBezTo>
                    <a:pt x="30487" y="2870"/>
                    <a:pt x="30578" y="2809"/>
                    <a:pt x="30578" y="2809"/>
                  </a:cubicBezTo>
                  <a:cubicBezTo>
                    <a:pt x="30614" y="2774"/>
                    <a:pt x="30629" y="2759"/>
                    <a:pt x="30641" y="2759"/>
                  </a:cubicBezTo>
                  <a:cubicBezTo>
                    <a:pt x="30650" y="2759"/>
                    <a:pt x="30657" y="2766"/>
                    <a:pt x="30670" y="2779"/>
                  </a:cubicBezTo>
                  <a:cubicBezTo>
                    <a:pt x="30675" y="2790"/>
                    <a:pt x="30685" y="2795"/>
                    <a:pt x="30697" y="2795"/>
                  </a:cubicBezTo>
                  <a:cubicBezTo>
                    <a:pt x="30753" y="2795"/>
                    <a:pt x="30863" y="2696"/>
                    <a:pt x="30913" y="2597"/>
                  </a:cubicBezTo>
                  <a:lnTo>
                    <a:pt x="30913" y="2627"/>
                  </a:lnTo>
                  <a:cubicBezTo>
                    <a:pt x="30918" y="2633"/>
                    <a:pt x="30926" y="2636"/>
                    <a:pt x="30937" y="2636"/>
                  </a:cubicBezTo>
                  <a:cubicBezTo>
                    <a:pt x="30986" y="2636"/>
                    <a:pt x="31101" y="2566"/>
                    <a:pt x="31399" y="2293"/>
                  </a:cubicBezTo>
                  <a:cubicBezTo>
                    <a:pt x="31681" y="2067"/>
                    <a:pt x="31884" y="1894"/>
                    <a:pt x="31937" y="1894"/>
                  </a:cubicBezTo>
                  <a:cubicBezTo>
                    <a:pt x="31941" y="1894"/>
                    <a:pt x="31944" y="1895"/>
                    <a:pt x="31946" y="1898"/>
                  </a:cubicBezTo>
                  <a:cubicBezTo>
                    <a:pt x="31948" y="1899"/>
                    <a:pt x="31950" y="1900"/>
                    <a:pt x="31952" y="1900"/>
                  </a:cubicBezTo>
                  <a:cubicBezTo>
                    <a:pt x="31999" y="1900"/>
                    <a:pt x="32226" y="1617"/>
                    <a:pt x="32341" y="1472"/>
                  </a:cubicBezTo>
                  <a:cubicBezTo>
                    <a:pt x="32347" y="1477"/>
                    <a:pt x="32353" y="1480"/>
                    <a:pt x="32360" y="1480"/>
                  </a:cubicBezTo>
                  <a:cubicBezTo>
                    <a:pt x="32395" y="1480"/>
                    <a:pt x="32459" y="1421"/>
                    <a:pt x="32585" y="1320"/>
                  </a:cubicBezTo>
                  <a:cubicBezTo>
                    <a:pt x="32757" y="1191"/>
                    <a:pt x="32807" y="1153"/>
                    <a:pt x="32822" y="1153"/>
                  </a:cubicBezTo>
                  <a:cubicBezTo>
                    <a:pt x="32828" y="1153"/>
                    <a:pt x="32828" y="1159"/>
                    <a:pt x="32828" y="1168"/>
                  </a:cubicBezTo>
                  <a:cubicBezTo>
                    <a:pt x="32814" y="1208"/>
                    <a:pt x="32807" y="1230"/>
                    <a:pt x="32813" y="1230"/>
                  </a:cubicBezTo>
                  <a:cubicBezTo>
                    <a:pt x="32820" y="1230"/>
                    <a:pt x="32850" y="1193"/>
                    <a:pt x="32919" y="1107"/>
                  </a:cubicBezTo>
                  <a:cubicBezTo>
                    <a:pt x="32945" y="1005"/>
                    <a:pt x="33121" y="881"/>
                    <a:pt x="33194" y="881"/>
                  </a:cubicBezTo>
                  <a:cubicBezTo>
                    <a:pt x="33208" y="881"/>
                    <a:pt x="33218" y="885"/>
                    <a:pt x="33223" y="895"/>
                  </a:cubicBezTo>
                  <a:cubicBezTo>
                    <a:pt x="33228" y="900"/>
                    <a:pt x="33234" y="902"/>
                    <a:pt x="33242" y="902"/>
                  </a:cubicBezTo>
                  <a:cubicBezTo>
                    <a:pt x="33278" y="902"/>
                    <a:pt x="33345" y="843"/>
                    <a:pt x="33496" y="743"/>
                  </a:cubicBezTo>
                  <a:cubicBezTo>
                    <a:pt x="33557" y="682"/>
                    <a:pt x="33740" y="591"/>
                    <a:pt x="33922" y="530"/>
                  </a:cubicBezTo>
                  <a:cubicBezTo>
                    <a:pt x="34195" y="439"/>
                    <a:pt x="34195" y="469"/>
                    <a:pt x="34165" y="378"/>
                  </a:cubicBezTo>
                  <a:cubicBezTo>
                    <a:pt x="34165" y="317"/>
                    <a:pt x="34256" y="287"/>
                    <a:pt x="34469" y="287"/>
                  </a:cubicBezTo>
                  <a:cubicBezTo>
                    <a:pt x="34515" y="271"/>
                    <a:pt x="34568" y="264"/>
                    <a:pt x="34610" y="264"/>
                  </a:cubicBezTo>
                  <a:cubicBezTo>
                    <a:pt x="34651" y="264"/>
                    <a:pt x="34682" y="271"/>
                    <a:pt x="34682" y="287"/>
                  </a:cubicBezTo>
                  <a:cubicBezTo>
                    <a:pt x="34682" y="287"/>
                    <a:pt x="34773" y="317"/>
                    <a:pt x="34864" y="347"/>
                  </a:cubicBezTo>
                  <a:cubicBezTo>
                    <a:pt x="34955" y="347"/>
                    <a:pt x="35077" y="347"/>
                    <a:pt x="35047" y="378"/>
                  </a:cubicBezTo>
                  <a:cubicBezTo>
                    <a:pt x="35047" y="378"/>
                    <a:pt x="35077" y="408"/>
                    <a:pt x="35138" y="408"/>
                  </a:cubicBezTo>
                  <a:cubicBezTo>
                    <a:pt x="35168" y="439"/>
                    <a:pt x="35229" y="439"/>
                    <a:pt x="35320" y="469"/>
                  </a:cubicBezTo>
                  <a:cubicBezTo>
                    <a:pt x="35533" y="530"/>
                    <a:pt x="35685" y="591"/>
                    <a:pt x="35685" y="621"/>
                  </a:cubicBezTo>
                  <a:cubicBezTo>
                    <a:pt x="35738" y="657"/>
                    <a:pt x="35760" y="671"/>
                    <a:pt x="35770" y="671"/>
                  </a:cubicBezTo>
                  <a:cubicBezTo>
                    <a:pt x="35776" y="671"/>
                    <a:pt x="35776" y="664"/>
                    <a:pt x="35776" y="651"/>
                  </a:cubicBezTo>
                  <a:cubicBezTo>
                    <a:pt x="35784" y="644"/>
                    <a:pt x="35797" y="638"/>
                    <a:pt x="35817" y="638"/>
                  </a:cubicBezTo>
                  <a:cubicBezTo>
                    <a:pt x="35877" y="638"/>
                    <a:pt x="35996" y="689"/>
                    <a:pt x="36202" y="895"/>
                  </a:cubicBezTo>
                  <a:cubicBezTo>
                    <a:pt x="36345" y="980"/>
                    <a:pt x="36542" y="1201"/>
                    <a:pt x="36590" y="1201"/>
                  </a:cubicBezTo>
                  <a:cubicBezTo>
                    <a:pt x="36593" y="1201"/>
                    <a:pt x="36595" y="1200"/>
                    <a:pt x="36597" y="1198"/>
                  </a:cubicBezTo>
                  <a:cubicBezTo>
                    <a:pt x="36658" y="1290"/>
                    <a:pt x="36658" y="1290"/>
                    <a:pt x="36627" y="1290"/>
                  </a:cubicBezTo>
                  <a:cubicBezTo>
                    <a:pt x="36566" y="1350"/>
                    <a:pt x="36688" y="1472"/>
                    <a:pt x="36840" y="1624"/>
                  </a:cubicBezTo>
                  <a:cubicBezTo>
                    <a:pt x="36870" y="1624"/>
                    <a:pt x="36901" y="1685"/>
                    <a:pt x="36901" y="1806"/>
                  </a:cubicBezTo>
                  <a:cubicBezTo>
                    <a:pt x="36901" y="1806"/>
                    <a:pt x="36962" y="1898"/>
                    <a:pt x="37022" y="1958"/>
                  </a:cubicBezTo>
                  <a:cubicBezTo>
                    <a:pt x="37083" y="2050"/>
                    <a:pt x="37083" y="2050"/>
                    <a:pt x="37083" y="2262"/>
                  </a:cubicBezTo>
                  <a:cubicBezTo>
                    <a:pt x="37053" y="2262"/>
                    <a:pt x="37083" y="2354"/>
                    <a:pt x="37083" y="2445"/>
                  </a:cubicBezTo>
                  <a:cubicBezTo>
                    <a:pt x="37113" y="2536"/>
                    <a:pt x="37174" y="2870"/>
                    <a:pt x="37113" y="3174"/>
                  </a:cubicBezTo>
                  <a:cubicBezTo>
                    <a:pt x="37083" y="3478"/>
                    <a:pt x="36931" y="3752"/>
                    <a:pt x="36901" y="3782"/>
                  </a:cubicBezTo>
                  <a:cubicBezTo>
                    <a:pt x="36901" y="3904"/>
                    <a:pt x="36901" y="3873"/>
                    <a:pt x="36840" y="3964"/>
                  </a:cubicBezTo>
                  <a:cubicBezTo>
                    <a:pt x="36749" y="4025"/>
                    <a:pt x="36718" y="4116"/>
                    <a:pt x="36779" y="4147"/>
                  </a:cubicBezTo>
                  <a:lnTo>
                    <a:pt x="36840" y="4086"/>
                  </a:lnTo>
                  <a:lnTo>
                    <a:pt x="36870" y="3995"/>
                  </a:lnTo>
                  <a:lnTo>
                    <a:pt x="36870" y="3995"/>
                  </a:lnTo>
                  <a:cubicBezTo>
                    <a:pt x="36925" y="4022"/>
                    <a:pt x="36807" y="4247"/>
                    <a:pt x="36717" y="4247"/>
                  </a:cubicBezTo>
                  <a:cubicBezTo>
                    <a:pt x="36707" y="4247"/>
                    <a:pt x="36697" y="4244"/>
                    <a:pt x="36688" y="4238"/>
                  </a:cubicBezTo>
                  <a:cubicBezTo>
                    <a:pt x="36597" y="4268"/>
                    <a:pt x="36597" y="4268"/>
                    <a:pt x="36566" y="4390"/>
                  </a:cubicBezTo>
                  <a:cubicBezTo>
                    <a:pt x="36566" y="4512"/>
                    <a:pt x="36506" y="4572"/>
                    <a:pt x="36384" y="4603"/>
                  </a:cubicBezTo>
                  <a:cubicBezTo>
                    <a:pt x="36359" y="4578"/>
                    <a:pt x="36344" y="4563"/>
                    <a:pt x="36333" y="4563"/>
                  </a:cubicBezTo>
                  <a:cubicBezTo>
                    <a:pt x="36318" y="4563"/>
                    <a:pt x="36311" y="4592"/>
                    <a:pt x="36293" y="4664"/>
                  </a:cubicBezTo>
                  <a:cubicBezTo>
                    <a:pt x="36245" y="4853"/>
                    <a:pt x="36105" y="5006"/>
                    <a:pt x="36003" y="5006"/>
                  </a:cubicBezTo>
                  <a:cubicBezTo>
                    <a:pt x="35974" y="5006"/>
                    <a:pt x="35948" y="4994"/>
                    <a:pt x="35928" y="4968"/>
                  </a:cubicBezTo>
                  <a:cubicBezTo>
                    <a:pt x="35919" y="4959"/>
                    <a:pt x="35905" y="4955"/>
                    <a:pt x="35887" y="4955"/>
                  </a:cubicBezTo>
                  <a:cubicBezTo>
                    <a:pt x="35844" y="4955"/>
                    <a:pt x="35780" y="4976"/>
                    <a:pt x="35715" y="4998"/>
                  </a:cubicBezTo>
                  <a:cubicBezTo>
                    <a:pt x="35624" y="5059"/>
                    <a:pt x="35654" y="5089"/>
                    <a:pt x="35685" y="5120"/>
                  </a:cubicBezTo>
                  <a:cubicBezTo>
                    <a:pt x="35776" y="5120"/>
                    <a:pt x="35715" y="5180"/>
                    <a:pt x="35533" y="5241"/>
                  </a:cubicBezTo>
                  <a:cubicBezTo>
                    <a:pt x="35229" y="5332"/>
                    <a:pt x="35077" y="5454"/>
                    <a:pt x="34864" y="5667"/>
                  </a:cubicBezTo>
                  <a:cubicBezTo>
                    <a:pt x="34680" y="5850"/>
                    <a:pt x="34524" y="5993"/>
                    <a:pt x="34497" y="5993"/>
                  </a:cubicBezTo>
                  <a:cubicBezTo>
                    <a:pt x="34483" y="5993"/>
                    <a:pt x="34500" y="5959"/>
                    <a:pt x="34560" y="5879"/>
                  </a:cubicBezTo>
                  <a:lnTo>
                    <a:pt x="34560" y="5879"/>
                  </a:lnTo>
                  <a:cubicBezTo>
                    <a:pt x="34378" y="5971"/>
                    <a:pt x="34226" y="6092"/>
                    <a:pt x="34165" y="6153"/>
                  </a:cubicBezTo>
                  <a:cubicBezTo>
                    <a:pt x="34074" y="6214"/>
                    <a:pt x="34013" y="6305"/>
                    <a:pt x="34044" y="6305"/>
                  </a:cubicBezTo>
                  <a:cubicBezTo>
                    <a:pt x="33922" y="6335"/>
                    <a:pt x="33740" y="6427"/>
                    <a:pt x="33618" y="6579"/>
                  </a:cubicBezTo>
                  <a:cubicBezTo>
                    <a:pt x="33557" y="6639"/>
                    <a:pt x="33466" y="6700"/>
                    <a:pt x="33466" y="6700"/>
                  </a:cubicBezTo>
                  <a:cubicBezTo>
                    <a:pt x="33405" y="6761"/>
                    <a:pt x="33405" y="6761"/>
                    <a:pt x="33344" y="6822"/>
                  </a:cubicBezTo>
                  <a:cubicBezTo>
                    <a:pt x="33284" y="6913"/>
                    <a:pt x="33192" y="6943"/>
                    <a:pt x="33071" y="6974"/>
                  </a:cubicBezTo>
                  <a:cubicBezTo>
                    <a:pt x="32980" y="7004"/>
                    <a:pt x="32888" y="7034"/>
                    <a:pt x="32919" y="7065"/>
                  </a:cubicBezTo>
                  <a:cubicBezTo>
                    <a:pt x="32919" y="7095"/>
                    <a:pt x="32797" y="7247"/>
                    <a:pt x="32737" y="7308"/>
                  </a:cubicBezTo>
                  <a:cubicBezTo>
                    <a:pt x="32701" y="7361"/>
                    <a:pt x="32656" y="7393"/>
                    <a:pt x="32636" y="7393"/>
                  </a:cubicBezTo>
                  <a:cubicBezTo>
                    <a:pt x="32621" y="7393"/>
                    <a:pt x="32620" y="7377"/>
                    <a:pt x="32645" y="7338"/>
                  </a:cubicBezTo>
                  <a:cubicBezTo>
                    <a:pt x="32634" y="7327"/>
                    <a:pt x="32627" y="7320"/>
                    <a:pt x="32614" y="7320"/>
                  </a:cubicBezTo>
                  <a:cubicBezTo>
                    <a:pt x="32590" y="7320"/>
                    <a:pt x="32548" y="7341"/>
                    <a:pt x="32433" y="7399"/>
                  </a:cubicBezTo>
                  <a:cubicBezTo>
                    <a:pt x="32372" y="7460"/>
                    <a:pt x="32189" y="7582"/>
                    <a:pt x="32220" y="7612"/>
                  </a:cubicBezTo>
                  <a:cubicBezTo>
                    <a:pt x="32250" y="7642"/>
                    <a:pt x="31764" y="7977"/>
                    <a:pt x="31673" y="8007"/>
                  </a:cubicBezTo>
                  <a:cubicBezTo>
                    <a:pt x="31673" y="8007"/>
                    <a:pt x="31581" y="8068"/>
                    <a:pt x="31521" y="8129"/>
                  </a:cubicBezTo>
                  <a:cubicBezTo>
                    <a:pt x="31429" y="8189"/>
                    <a:pt x="31369" y="8250"/>
                    <a:pt x="31308" y="8311"/>
                  </a:cubicBezTo>
                  <a:cubicBezTo>
                    <a:pt x="31308" y="8311"/>
                    <a:pt x="31217" y="8372"/>
                    <a:pt x="31156" y="8463"/>
                  </a:cubicBezTo>
                  <a:cubicBezTo>
                    <a:pt x="31106" y="8513"/>
                    <a:pt x="31036" y="8562"/>
                    <a:pt x="31012" y="8562"/>
                  </a:cubicBezTo>
                  <a:cubicBezTo>
                    <a:pt x="31007" y="8562"/>
                    <a:pt x="31004" y="8560"/>
                    <a:pt x="31004" y="8554"/>
                  </a:cubicBezTo>
                  <a:cubicBezTo>
                    <a:pt x="30943" y="8645"/>
                    <a:pt x="30943" y="8645"/>
                    <a:pt x="30822" y="8645"/>
                  </a:cubicBezTo>
                  <a:cubicBezTo>
                    <a:pt x="30810" y="8634"/>
                    <a:pt x="30803" y="8627"/>
                    <a:pt x="30797" y="8627"/>
                  </a:cubicBezTo>
                  <a:cubicBezTo>
                    <a:pt x="30787" y="8627"/>
                    <a:pt x="30780" y="8648"/>
                    <a:pt x="30761" y="8706"/>
                  </a:cubicBezTo>
                  <a:cubicBezTo>
                    <a:pt x="30700" y="8797"/>
                    <a:pt x="30700" y="8797"/>
                    <a:pt x="30609" y="8828"/>
                  </a:cubicBezTo>
                  <a:cubicBezTo>
                    <a:pt x="30603" y="8822"/>
                    <a:pt x="30595" y="8820"/>
                    <a:pt x="30586" y="8820"/>
                  </a:cubicBezTo>
                  <a:cubicBezTo>
                    <a:pt x="30548" y="8820"/>
                    <a:pt x="30493" y="8864"/>
                    <a:pt x="30518" y="8889"/>
                  </a:cubicBezTo>
                  <a:cubicBezTo>
                    <a:pt x="30491" y="8994"/>
                    <a:pt x="30329" y="9144"/>
                    <a:pt x="30246" y="9144"/>
                  </a:cubicBezTo>
                  <a:cubicBezTo>
                    <a:pt x="30233" y="9144"/>
                    <a:pt x="30222" y="9140"/>
                    <a:pt x="30214" y="9132"/>
                  </a:cubicBezTo>
                  <a:cubicBezTo>
                    <a:pt x="30214" y="9132"/>
                    <a:pt x="30153" y="9193"/>
                    <a:pt x="30092" y="9284"/>
                  </a:cubicBezTo>
                  <a:cubicBezTo>
                    <a:pt x="30074" y="9355"/>
                    <a:pt x="30067" y="9384"/>
                    <a:pt x="30052" y="9384"/>
                  </a:cubicBezTo>
                  <a:cubicBezTo>
                    <a:pt x="30041" y="9384"/>
                    <a:pt x="30026" y="9370"/>
                    <a:pt x="30001" y="9345"/>
                  </a:cubicBezTo>
                  <a:cubicBezTo>
                    <a:pt x="29879" y="9345"/>
                    <a:pt x="29819" y="9405"/>
                    <a:pt x="29788" y="9496"/>
                  </a:cubicBezTo>
                  <a:cubicBezTo>
                    <a:pt x="29788" y="9496"/>
                    <a:pt x="29727" y="9588"/>
                    <a:pt x="29606" y="9618"/>
                  </a:cubicBezTo>
                  <a:cubicBezTo>
                    <a:pt x="29454" y="9709"/>
                    <a:pt x="28967" y="10013"/>
                    <a:pt x="29059" y="10013"/>
                  </a:cubicBezTo>
                  <a:lnTo>
                    <a:pt x="28907" y="10135"/>
                  </a:lnTo>
                  <a:cubicBezTo>
                    <a:pt x="28755" y="10226"/>
                    <a:pt x="28663" y="10287"/>
                    <a:pt x="28633" y="10378"/>
                  </a:cubicBezTo>
                  <a:lnTo>
                    <a:pt x="28572" y="10469"/>
                  </a:lnTo>
                  <a:cubicBezTo>
                    <a:pt x="28564" y="10461"/>
                    <a:pt x="28552" y="10457"/>
                    <a:pt x="28537" y="10457"/>
                  </a:cubicBezTo>
                  <a:cubicBezTo>
                    <a:pt x="28495" y="10457"/>
                    <a:pt x="28434" y="10485"/>
                    <a:pt x="28390" y="10530"/>
                  </a:cubicBezTo>
                  <a:cubicBezTo>
                    <a:pt x="28329" y="10591"/>
                    <a:pt x="28329" y="10591"/>
                    <a:pt x="28329" y="10621"/>
                  </a:cubicBezTo>
                  <a:cubicBezTo>
                    <a:pt x="28346" y="10616"/>
                    <a:pt x="28357" y="10613"/>
                    <a:pt x="28365" y="10613"/>
                  </a:cubicBezTo>
                  <a:cubicBezTo>
                    <a:pt x="28398" y="10613"/>
                    <a:pt x="28348" y="10663"/>
                    <a:pt x="28299" y="10712"/>
                  </a:cubicBezTo>
                  <a:cubicBezTo>
                    <a:pt x="28249" y="10762"/>
                    <a:pt x="28179" y="10812"/>
                    <a:pt x="28139" y="10812"/>
                  </a:cubicBezTo>
                  <a:cubicBezTo>
                    <a:pt x="28130" y="10812"/>
                    <a:pt x="28122" y="10809"/>
                    <a:pt x="28116" y="10803"/>
                  </a:cubicBezTo>
                  <a:lnTo>
                    <a:pt x="28056" y="10895"/>
                  </a:lnTo>
                  <a:cubicBezTo>
                    <a:pt x="28086" y="10925"/>
                    <a:pt x="28025" y="10986"/>
                    <a:pt x="28025" y="10986"/>
                  </a:cubicBezTo>
                  <a:cubicBezTo>
                    <a:pt x="27934" y="11016"/>
                    <a:pt x="27873" y="11107"/>
                    <a:pt x="27812" y="11168"/>
                  </a:cubicBezTo>
                  <a:lnTo>
                    <a:pt x="27782" y="11138"/>
                  </a:lnTo>
                  <a:cubicBezTo>
                    <a:pt x="27691" y="11199"/>
                    <a:pt x="27721" y="11229"/>
                    <a:pt x="27752" y="11259"/>
                  </a:cubicBezTo>
                  <a:lnTo>
                    <a:pt x="27630" y="11411"/>
                  </a:lnTo>
                  <a:cubicBezTo>
                    <a:pt x="27583" y="11458"/>
                    <a:pt x="27537" y="11523"/>
                    <a:pt x="27559" y="11523"/>
                  </a:cubicBezTo>
                  <a:cubicBezTo>
                    <a:pt x="27565" y="11523"/>
                    <a:pt x="27578" y="11517"/>
                    <a:pt x="27600" y="11503"/>
                  </a:cubicBezTo>
                  <a:cubicBezTo>
                    <a:pt x="27630" y="11503"/>
                    <a:pt x="27660" y="11533"/>
                    <a:pt x="27600" y="11624"/>
                  </a:cubicBezTo>
                  <a:cubicBezTo>
                    <a:pt x="27620" y="11624"/>
                    <a:pt x="27586" y="11651"/>
                    <a:pt x="27579" y="11651"/>
                  </a:cubicBezTo>
                  <a:cubicBezTo>
                    <a:pt x="27576" y="11651"/>
                    <a:pt x="27579" y="11644"/>
                    <a:pt x="27600" y="11624"/>
                  </a:cubicBezTo>
                  <a:cubicBezTo>
                    <a:pt x="27584" y="11609"/>
                    <a:pt x="27569" y="11594"/>
                    <a:pt x="27554" y="11594"/>
                  </a:cubicBezTo>
                  <a:cubicBezTo>
                    <a:pt x="27539" y="11594"/>
                    <a:pt x="27524" y="11609"/>
                    <a:pt x="27508" y="11655"/>
                  </a:cubicBezTo>
                  <a:cubicBezTo>
                    <a:pt x="27472" y="11709"/>
                    <a:pt x="27446" y="11720"/>
                    <a:pt x="27432" y="11720"/>
                  </a:cubicBezTo>
                  <a:cubicBezTo>
                    <a:pt x="27422" y="11720"/>
                    <a:pt x="27417" y="11715"/>
                    <a:pt x="27417" y="11715"/>
                  </a:cubicBezTo>
                  <a:cubicBezTo>
                    <a:pt x="27417" y="11698"/>
                    <a:pt x="27414" y="11691"/>
                    <a:pt x="27407" y="11691"/>
                  </a:cubicBezTo>
                  <a:cubicBezTo>
                    <a:pt x="27370" y="11691"/>
                    <a:pt x="27235" y="11971"/>
                    <a:pt x="27235" y="12050"/>
                  </a:cubicBezTo>
                  <a:cubicBezTo>
                    <a:pt x="27184" y="12229"/>
                    <a:pt x="27154" y="12300"/>
                    <a:pt x="27110" y="12300"/>
                  </a:cubicBezTo>
                  <a:cubicBezTo>
                    <a:pt x="27101" y="12300"/>
                    <a:pt x="27093" y="12298"/>
                    <a:pt x="27083" y="12293"/>
                  </a:cubicBezTo>
                  <a:cubicBezTo>
                    <a:pt x="27079" y="12291"/>
                    <a:pt x="27075" y="12290"/>
                    <a:pt x="27071" y="12290"/>
                  </a:cubicBezTo>
                  <a:cubicBezTo>
                    <a:pt x="27019" y="12290"/>
                    <a:pt x="26996" y="12483"/>
                    <a:pt x="27053" y="12597"/>
                  </a:cubicBezTo>
                  <a:lnTo>
                    <a:pt x="27113" y="12718"/>
                  </a:lnTo>
                  <a:lnTo>
                    <a:pt x="27022" y="12688"/>
                  </a:lnTo>
                  <a:cubicBezTo>
                    <a:pt x="26870" y="12718"/>
                    <a:pt x="26870" y="12718"/>
                    <a:pt x="26809" y="13022"/>
                  </a:cubicBezTo>
                  <a:cubicBezTo>
                    <a:pt x="26779" y="13205"/>
                    <a:pt x="26779" y="13205"/>
                    <a:pt x="26749" y="13205"/>
                  </a:cubicBezTo>
                  <a:cubicBezTo>
                    <a:pt x="26718" y="13205"/>
                    <a:pt x="26688" y="13296"/>
                    <a:pt x="26597" y="13569"/>
                  </a:cubicBezTo>
                  <a:cubicBezTo>
                    <a:pt x="26505" y="13813"/>
                    <a:pt x="26445" y="13904"/>
                    <a:pt x="26475" y="13934"/>
                  </a:cubicBezTo>
                  <a:lnTo>
                    <a:pt x="26414" y="14117"/>
                  </a:lnTo>
                  <a:cubicBezTo>
                    <a:pt x="26336" y="14169"/>
                    <a:pt x="26302" y="14311"/>
                    <a:pt x="26353" y="14311"/>
                  </a:cubicBezTo>
                  <a:cubicBezTo>
                    <a:pt x="26361" y="14311"/>
                    <a:pt x="26371" y="14307"/>
                    <a:pt x="26384" y="14299"/>
                  </a:cubicBezTo>
                  <a:lnTo>
                    <a:pt x="26384" y="14299"/>
                  </a:lnTo>
                  <a:lnTo>
                    <a:pt x="26323" y="14481"/>
                  </a:lnTo>
                  <a:lnTo>
                    <a:pt x="26293" y="14481"/>
                  </a:lnTo>
                  <a:cubicBezTo>
                    <a:pt x="26291" y="14479"/>
                    <a:pt x="26288" y="14478"/>
                    <a:pt x="26286" y="14478"/>
                  </a:cubicBezTo>
                  <a:cubicBezTo>
                    <a:pt x="26253" y="14478"/>
                    <a:pt x="26183" y="14683"/>
                    <a:pt x="25928" y="15363"/>
                  </a:cubicBezTo>
                  <a:cubicBezTo>
                    <a:pt x="25624" y="16184"/>
                    <a:pt x="25594" y="16275"/>
                    <a:pt x="25654" y="16305"/>
                  </a:cubicBezTo>
                  <a:cubicBezTo>
                    <a:pt x="25681" y="16411"/>
                    <a:pt x="25661" y="16493"/>
                    <a:pt x="25616" y="16493"/>
                  </a:cubicBezTo>
                  <a:cubicBezTo>
                    <a:pt x="25609" y="16493"/>
                    <a:pt x="25602" y="16491"/>
                    <a:pt x="25594" y="16487"/>
                  </a:cubicBezTo>
                  <a:cubicBezTo>
                    <a:pt x="25589" y="16483"/>
                    <a:pt x="25584" y="16481"/>
                    <a:pt x="25577" y="16481"/>
                  </a:cubicBezTo>
                  <a:cubicBezTo>
                    <a:pt x="25540" y="16481"/>
                    <a:pt x="25476" y="16548"/>
                    <a:pt x="25502" y="16548"/>
                  </a:cubicBezTo>
                  <a:cubicBezTo>
                    <a:pt x="25502" y="16548"/>
                    <a:pt x="25442" y="16731"/>
                    <a:pt x="25381" y="16822"/>
                  </a:cubicBezTo>
                  <a:cubicBezTo>
                    <a:pt x="25229" y="17065"/>
                    <a:pt x="25229" y="17156"/>
                    <a:pt x="25259" y="17187"/>
                  </a:cubicBezTo>
                  <a:cubicBezTo>
                    <a:pt x="25285" y="17170"/>
                    <a:pt x="25298" y="17162"/>
                    <a:pt x="25303" y="17162"/>
                  </a:cubicBezTo>
                  <a:cubicBezTo>
                    <a:pt x="25316" y="17162"/>
                    <a:pt x="25273" y="17212"/>
                    <a:pt x="25229" y="17278"/>
                  </a:cubicBezTo>
                  <a:cubicBezTo>
                    <a:pt x="25168" y="17339"/>
                    <a:pt x="25077" y="17430"/>
                    <a:pt x="25107" y="17430"/>
                  </a:cubicBezTo>
                  <a:cubicBezTo>
                    <a:pt x="25107" y="17548"/>
                    <a:pt x="24963" y="18069"/>
                    <a:pt x="24900" y="18069"/>
                  </a:cubicBezTo>
                  <a:cubicBezTo>
                    <a:pt x="24898" y="18069"/>
                    <a:pt x="24896" y="18069"/>
                    <a:pt x="24894" y="18068"/>
                  </a:cubicBezTo>
                  <a:lnTo>
                    <a:pt x="24834" y="18250"/>
                  </a:lnTo>
                  <a:cubicBezTo>
                    <a:pt x="24864" y="18281"/>
                    <a:pt x="24773" y="18463"/>
                    <a:pt x="24712" y="18646"/>
                  </a:cubicBezTo>
                  <a:cubicBezTo>
                    <a:pt x="24659" y="18805"/>
                    <a:pt x="24629" y="18894"/>
                    <a:pt x="24602" y="18894"/>
                  </a:cubicBezTo>
                  <a:cubicBezTo>
                    <a:pt x="24598" y="18894"/>
                    <a:pt x="24594" y="18893"/>
                    <a:pt x="24590" y="18889"/>
                  </a:cubicBezTo>
                  <a:cubicBezTo>
                    <a:pt x="24590" y="18864"/>
                    <a:pt x="24588" y="18853"/>
                    <a:pt x="24584" y="18853"/>
                  </a:cubicBezTo>
                  <a:cubicBezTo>
                    <a:pt x="24574" y="18853"/>
                    <a:pt x="24552" y="18938"/>
                    <a:pt x="24530" y="19071"/>
                  </a:cubicBezTo>
                  <a:cubicBezTo>
                    <a:pt x="24499" y="19162"/>
                    <a:pt x="24530" y="19284"/>
                    <a:pt x="24469" y="19375"/>
                  </a:cubicBezTo>
                  <a:cubicBezTo>
                    <a:pt x="24499" y="19375"/>
                    <a:pt x="24499" y="19497"/>
                    <a:pt x="24469" y="19588"/>
                  </a:cubicBezTo>
                  <a:lnTo>
                    <a:pt x="24438" y="19557"/>
                  </a:lnTo>
                  <a:lnTo>
                    <a:pt x="24378" y="19557"/>
                  </a:lnTo>
                  <a:cubicBezTo>
                    <a:pt x="24347" y="19649"/>
                    <a:pt x="24317" y="19740"/>
                    <a:pt x="24347" y="19740"/>
                  </a:cubicBezTo>
                  <a:cubicBezTo>
                    <a:pt x="24287" y="19831"/>
                    <a:pt x="24256" y="19922"/>
                    <a:pt x="24195" y="20074"/>
                  </a:cubicBezTo>
                  <a:cubicBezTo>
                    <a:pt x="24135" y="20257"/>
                    <a:pt x="24043" y="20439"/>
                    <a:pt x="24043" y="20560"/>
                  </a:cubicBezTo>
                  <a:cubicBezTo>
                    <a:pt x="23952" y="20621"/>
                    <a:pt x="23770" y="21168"/>
                    <a:pt x="23800" y="21290"/>
                  </a:cubicBezTo>
                  <a:cubicBezTo>
                    <a:pt x="23831" y="21290"/>
                    <a:pt x="23770" y="21381"/>
                    <a:pt x="23709" y="21472"/>
                  </a:cubicBezTo>
                  <a:cubicBezTo>
                    <a:pt x="23648" y="21533"/>
                    <a:pt x="23648" y="21533"/>
                    <a:pt x="23648" y="21655"/>
                  </a:cubicBezTo>
                  <a:cubicBezTo>
                    <a:pt x="23648" y="21746"/>
                    <a:pt x="23587" y="21837"/>
                    <a:pt x="23527" y="21898"/>
                  </a:cubicBezTo>
                  <a:cubicBezTo>
                    <a:pt x="23435" y="21959"/>
                    <a:pt x="23405" y="22050"/>
                    <a:pt x="23405" y="22171"/>
                  </a:cubicBezTo>
                  <a:cubicBezTo>
                    <a:pt x="23344" y="22354"/>
                    <a:pt x="23283" y="22536"/>
                    <a:pt x="23253" y="22627"/>
                  </a:cubicBezTo>
                  <a:cubicBezTo>
                    <a:pt x="23229" y="22772"/>
                    <a:pt x="23205" y="22859"/>
                    <a:pt x="23226" y="22859"/>
                  </a:cubicBezTo>
                  <a:cubicBezTo>
                    <a:pt x="23232" y="22859"/>
                    <a:pt x="23240" y="22853"/>
                    <a:pt x="23253" y="22840"/>
                  </a:cubicBezTo>
                  <a:cubicBezTo>
                    <a:pt x="23283" y="22840"/>
                    <a:pt x="23283" y="22931"/>
                    <a:pt x="23283" y="22931"/>
                  </a:cubicBezTo>
                  <a:cubicBezTo>
                    <a:pt x="23267" y="23049"/>
                    <a:pt x="23250" y="23092"/>
                    <a:pt x="23243" y="23092"/>
                  </a:cubicBezTo>
                  <a:cubicBezTo>
                    <a:pt x="23238" y="23092"/>
                    <a:pt x="23239" y="23063"/>
                    <a:pt x="23253" y="23023"/>
                  </a:cubicBezTo>
                  <a:cubicBezTo>
                    <a:pt x="23266" y="22945"/>
                    <a:pt x="23268" y="22917"/>
                    <a:pt x="23261" y="22917"/>
                  </a:cubicBezTo>
                  <a:lnTo>
                    <a:pt x="23261" y="22917"/>
                  </a:lnTo>
                  <a:cubicBezTo>
                    <a:pt x="23252" y="22917"/>
                    <a:pt x="23227" y="22970"/>
                    <a:pt x="23192" y="23023"/>
                  </a:cubicBezTo>
                  <a:cubicBezTo>
                    <a:pt x="23131" y="23083"/>
                    <a:pt x="23040" y="23266"/>
                    <a:pt x="23010" y="23357"/>
                  </a:cubicBezTo>
                  <a:cubicBezTo>
                    <a:pt x="22979" y="23448"/>
                    <a:pt x="22919" y="23630"/>
                    <a:pt x="22888" y="23722"/>
                  </a:cubicBezTo>
                  <a:cubicBezTo>
                    <a:pt x="22767" y="23965"/>
                    <a:pt x="22736" y="24056"/>
                    <a:pt x="22767" y="24086"/>
                  </a:cubicBezTo>
                  <a:lnTo>
                    <a:pt x="22797" y="24086"/>
                  </a:lnTo>
                  <a:cubicBezTo>
                    <a:pt x="22676" y="24147"/>
                    <a:pt x="22311" y="25150"/>
                    <a:pt x="22341" y="25272"/>
                  </a:cubicBezTo>
                  <a:lnTo>
                    <a:pt x="22311" y="25272"/>
                  </a:lnTo>
                  <a:cubicBezTo>
                    <a:pt x="22307" y="25268"/>
                    <a:pt x="22303" y="25266"/>
                    <a:pt x="22299" y="25266"/>
                  </a:cubicBezTo>
                  <a:cubicBezTo>
                    <a:pt x="22272" y="25266"/>
                    <a:pt x="22242" y="25356"/>
                    <a:pt x="22189" y="25515"/>
                  </a:cubicBezTo>
                  <a:cubicBezTo>
                    <a:pt x="22159" y="25606"/>
                    <a:pt x="22068" y="25971"/>
                    <a:pt x="21946" y="26244"/>
                  </a:cubicBezTo>
                  <a:cubicBezTo>
                    <a:pt x="21824" y="26609"/>
                    <a:pt x="21733" y="26883"/>
                    <a:pt x="21764" y="26913"/>
                  </a:cubicBezTo>
                  <a:cubicBezTo>
                    <a:pt x="21744" y="26971"/>
                    <a:pt x="21737" y="26992"/>
                    <a:pt x="21727" y="26992"/>
                  </a:cubicBezTo>
                  <a:cubicBezTo>
                    <a:pt x="21721" y="26992"/>
                    <a:pt x="21714" y="26985"/>
                    <a:pt x="21703" y="26974"/>
                  </a:cubicBezTo>
                  <a:cubicBezTo>
                    <a:pt x="21703" y="26947"/>
                    <a:pt x="21700" y="26936"/>
                    <a:pt x="21695" y="26936"/>
                  </a:cubicBezTo>
                  <a:cubicBezTo>
                    <a:pt x="21682" y="26936"/>
                    <a:pt x="21655" y="27001"/>
                    <a:pt x="21612" y="27065"/>
                  </a:cubicBezTo>
                  <a:cubicBezTo>
                    <a:pt x="21581" y="27156"/>
                    <a:pt x="21612" y="27156"/>
                    <a:pt x="21642" y="27187"/>
                  </a:cubicBezTo>
                  <a:cubicBezTo>
                    <a:pt x="21672" y="27187"/>
                    <a:pt x="21642" y="27278"/>
                    <a:pt x="21551" y="27430"/>
                  </a:cubicBezTo>
                  <a:cubicBezTo>
                    <a:pt x="21460" y="27612"/>
                    <a:pt x="21308" y="27977"/>
                    <a:pt x="21277" y="28159"/>
                  </a:cubicBezTo>
                  <a:cubicBezTo>
                    <a:pt x="21247" y="28251"/>
                    <a:pt x="21217" y="28342"/>
                    <a:pt x="21186" y="28342"/>
                  </a:cubicBezTo>
                  <a:cubicBezTo>
                    <a:pt x="21125" y="28433"/>
                    <a:pt x="21034" y="28585"/>
                    <a:pt x="21034" y="28798"/>
                  </a:cubicBezTo>
                  <a:cubicBezTo>
                    <a:pt x="20996" y="28855"/>
                    <a:pt x="20982" y="28877"/>
                    <a:pt x="20969" y="28877"/>
                  </a:cubicBezTo>
                  <a:cubicBezTo>
                    <a:pt x="20961" y="28877"/>
                    <a:pt x="20954" y="28870"/>
                    <a:pt x="20943" y="28858"/>
                  </a:cubicBezTo>
                  <a:cubicBezTo>
                    <a:pt x="20882" y="28950"/>
                    <a:pt x="20852" y="28950"/>
                    <a:pt x="20882" y="29041"/>
                  </a:cubicBezTo>
                  <a:cubicBezTo>
                    <a:pt x="20852" y="29254"/>
                    <a:pt x="20761" y="29527"/>
                    <a:pt x="20669" y="29679"/>
                  </a:cubicBezTo>
                  <a:cubicBezTo>
                    <a:pt x="20609" y="29770"/>
                    <a:pt x="20578" y="29862"/>
                    <a:pt x="20609" y="29892"/>
                  </a:cubicBezTo>
                  <a:lnTo>
                    <a:pt x="20639" y="29892"/>
                  </a:lnTo>
                  <a:cubicBezTo>
                    <a:pt x="20548" y="29953"/>
                    <a:pt x="20548" y="29953"/>
                    <a:pt x="20578" y="30074"/>
                  </a:cubicBezTo>
                  <a:cubicBezTo>
                    <a:pt x="20609" y="30074"/>
                    <a:pt x="20578" y="30165"/>
                    <a:pt x="20548" y="30165"/>
                  </a:cubicBezTo>
                  <a:cubicBezTo>
                    <a:pt x="20487" y="30257"/>
                    <a:pt x="20457" y="30348"/>
                    <a:pt x="20457" y="30348"/>
                  </a:cubicBezTo>
                  <a:cubicBezTo>
                    <a:pt x="20426" y="30439"/>
                    <a:pt x="20274" y="30895"/>
                    <a:pt x="20122" y="31351"/>
                  </a:cubicBezTo>
                  <a:cubicBezTo>
                    <a:pt x="19849" y="32080"/>
                    <a:pt x="19758" y="32324"/>
                    <a:pt x="19788" y="32354"/>
                  </a:cubicBezTo>
                  <a:cubicBezTo>
                    <a:pt x="19788" y="32445"/>
                    <a:pt x="19788" y="32445"/>
                    <a:pt x="19727" y="32536"/>
                  </a:cubicBezTo>
                  <a:cubicBezTo>
                    <a:pt x="19636" y="32597"/>
                    <a:pt x="19606" y="32688"/>
                    <a:pt x="19575" y="32779"/>
                  </a:cubicBezTo>
                  <a:cubicBezTo>
                    <a:pt x="19545" y="32871"/>
                    <a:pt x="19514" y="32962"/>
                    <a:pt x="19484" y="32962"/>
                  </a:cubicBezTo>
                  <a:cubicBezTo>
                    <a:pt x="19484" y="33053"/>
                    <a:pt x="19484" y="33053"/>
                    <a:pt x="19454" y="33144"/>
                  </a:cubicBezTo>
                  <a:cubicBezTo>
                    <a:pt x="19423" y="33144"/>
                    <a:pt x="19393" y="33235"/>
                    <a:pt x="19393" y="33327"/>
                  </a:cubicBezTo>
                  <a:cubicBezTo>
                    <a:pt x="19413" y="33408"/>
                    <a:pt x="19420" y="33435"/>
                    <a:pt x="19404" y="33435"/>
                  </a:cubicBezTo>
                  <a:cubicBezTo>
                    <a:pt x="19396" y="33435"/>
                    <a:pt x="19383" y="33428"/>
                    <a:pt x="19362" y="33418"/>
                  </a:cubicBezTo>
                  <a:cubicBezTo>
                    <a:pt x="19335" y="33418"/>
                    <a:pt x="19212" y="33610"/>
                    <a:pt x="19228" y="33610"/>
                  </a:cubicBezTo>
                  <a:cubicBezTo>
                    <a:pt x="19230" y="33610"/>
                    <a:pt x="19234" y="33607"/>
                    <a:pt x="19241" y="33600"/>
                  </a:cubicBezTo>
                  <a:lnTo>
                    <a:pt x="19241" y="33600"/>
                  </a:lnTo>
                  <a:cubicBezTo>
                    <a:pt x="19271" y="33600"/>
                    <a:pt x="19210" y="33783"/>
                    <a:pt x="19210" y="33904"/>
                  </a:cubicBezTo>
                  <a:cubicBezTo>
                    <a:pt x="19184" y="33983"/>
                    <a:pt x="19158" y="34062"/>
                    <a:pt x="19131" y="34062"/>
                  </a:cubicBezTo>
                  <a:cubicBezTo>
                    <a:pt x="19127" y="34062"/>
                    <a:pt x="19123" y="34060"/>
                    <a:pt x="19119" y="34056"/>
                  </a:cubicBezTo>
                  <a:cubicBezTo>
                    <a:pt x="19058" y="34147"/>
                    <a:pt x="18906" y="34603"/>
                    <a:pt x="18906" y="34725"/>
                  </a:cubicBezTo>
                  <a:cubicBezTo>
                    <a:pt x="18937" y="34725"/>
                    <a:pt x="18906" y="34816"/>
                    <a:pt x="18876" y="34816"/>
                  </a:cubicBezTo>
                  <a:cubicBezTo>
                    <a:pt x="18872" y="34812"/>
                    <a:pt x="18868" y="34810"/>
                    <a:pt x="18864" y="34810"/>
                  </a:cubicBezTo>
                  <a:cubicBezTo>
                    <a:pt x="18838" y="34810"/>
                    <a:pt x="18811" y="34889"/>
                    <a:pt x="18785" y="34968"/>
                  </a:cubicBezTo>
                  <a:cubicBezTo>
                    <a:pt x="18785" y="35049"/>
                    <a:pt x="18771" y="35063"/>
                    <a:pt x="18753" y="35063"/>
                  </a:cubicBezTo>
                  <a:cubicBezTo>
                    <a:pt x="18744" y="35063"/>
                    <a:pt x="18734" y="35059"/>
                    <a:pt x="18724" y="35059"/>
                  </a:cubicBezTo>
                  <a:cubicBezTo>
                    <a:pt x="18724" y="35021"/>
                    <a:pt x="18721" y="35004"/>
                    <a:pt x="18715" y="35004"/>
                  </a:cubicBezTo>
                  <a:cubicBezTo>
                    <a:pt x="18702" y="35004"/>
                    <a:pt x="18675" y="35086"/>
                    <a:pt x="18633" y="35211"/>
                  </a:cubicBezTo>
                  <a:cubicBezTo>
                    <a:pt x="18603" y="35333"/>
                    <a:pt x="18481" y="35697"/>
                    <a:pt x="18390" y="35971"/>
                  </a:cubicBezTo>
                  <a:cubicBezTo>
                    <a:pt x="18207" y="36427"/>
                    <a:pt x="18207" y="36518"/>
                    <a:pt x="18207" y="36731"/>
                  </a:cubicBezTo>
                  <a:lnTo>
                    <a:pt x="18238" y="36822"/>
                  </a:lnTo>
                  <a:lnTo>
                    <a:pt x="18177" y="36822"/>
                  </a:lnTo>
                  <a:cubicBezTo>
                    <a:pt x="18171" y="36816"/>
                    <a:pt x="18162" y="36814"/>
                    <a:pt x="18153" y="36814"/>
                  </a:cubicBezTo>
                  <a:cubicBezTo>
                    <a:pt x="18114" y="36814"/>
                    <a:pt x="18055" y="36853"/>
                    <a:pt x="18055" y="36853"/>
                  </a:cubicBezTo>
                  <a:cubicBezTo>
                    <a:pt x="18025" y="36944"/>
                    <a:pt x="18055" y="36974"/>
                    <a:pt x="18086" y="36974"/>
                  </a:cubicBezTo>
                  <a:cubicBezTo>
                    <a:pt x="18116" y="37004"/>
                    <a:pt x="18086" y="37096"/>
                    <a:pt x="17964" y="37248"/>
                  </a:cubicBezTo>
                  <a:cubicBezTo>
                    <a:pt x="17873" y="37430"/>
                    <a:pt x="17843" y="37521"/>
                    <a:pt x="17843" y="37612"/>
                  </a:cubicBezTo>
                  <a:cubicBezTo>
                    <a:pt x="17812" y="37704"/>
                    <a:pt x="17782" y="37795"/>
                    <a:pt x="17721" y="37886"/>
                  </a:cubicBezTo>
                  <a:cubicBezTo>
                    <a:pt x="17691" y="37977"/>
                    <a:pt x="17691" y="37977"/>
                    <a:pt x="17721" y="37977"/>
                  </a:cubicBezTo>
                  <a:cubicBezTo>
                    <a:pt x="17751" y="37977"/>
                    <a:pt x="17721" y="38068"/>
                    <a:pt x="17630" y="38160"/>
                  </a:cubicBezTo>
                  <a:cubicBezTo>
                    <a:pt x="17539" y="38220"/>
                    <a:pt x="17447" y="38494"/>
                    <a:pt x="17478" y="38494"/>
                  </a:cubicBezTo>
                  <a:cubicBezTo>
                    <a:pt x="17508" y="38524"/>
                    <a:pt x="17478" y="38615"/>
                    <a:pt x="17447" y="38707"/>
                  </a:cubicBezTo>
                  <a:cubicBezTo>
                    <a:pt x="17417" y="38798"/>
                    <a:pt x="17387" y="38889"/>
                    <a:pt x="17387" y="38980"/>
                  </a:cubicBezTo>
                  <a:lnTo>
                    <a:pt x="17295" y="39163"/>
                  </a:lnTo>
                  <a:cubicBezTo>
                    <a:pt x="17287" y="39189"/>
                    <a:pt x="17280" y="39200"/>
                    <a:pt x="17277" y="39200"/>
                  </a:cubicBezTo>
                  <a:cubicBezTo>
                    <a:pt x="17270" y="39200"/>
                    <a:pt x="17283" y="39136"/>
                    <a:pt x="17326" y="39071"/>
                  </a:cubicBezTo>
                  <a:lnTo>
                    <a:pt x="17326" y="39071"/>
                  </a:lnTo>
                  <a:lnTo>
                    <a:pt x="17235" y="39132"/>
                  </a:lnTo>
                  <a:cubicBezTo>
                    <a:pt x="17174" y="39315"/>
                    <a:pt x="17144" y="39406"/>
                    <a:pt x="17144" y="39527"/>
                  </a:cubicBezTo>
                  <a:cubicBezTo>
                    <a:pt x="17164" y="39608"/>
                    <a:pt x="17171" y="39635"/>
                    <a:pt x="17155" y="39635"/>
                  </a:cubicBezTo>
                  <a:cubicBezTo>
                    <a:pt x="17147" y="39635"/>
                    <a:pt x="17133" y="39629"/>
                    <a:pt x="17113" y="39619"/>
                  </a:cubicBezTo>
                  <a:cubicBezTo>
                    <a:pt x="17109" y="39614"/>
                    <a:pt x="17104" y="39613"/>
                    <a:pt x="17099" y="39613"/>
                  </a:cubicBezTo>
                  <a:cubicBezTo>
                    <a:pt x="17068" y="39613"/>
                    <a:pt x="17022" y="39692"/>
                    <a:pt x="17022" y="39770"/>
                  </a:cubicBezTo>
                  <a:cubicBezTo>
                    <a:pt x="17048" y="39876"/>
                    <a:pt x="17006" y="39959"/>
                    <a:pt x="16955" y="39959"/>
                  </a:cubicBezTo>
                  <a:cubicBezTo>
                    <a:pt x="16947" y="39959"/>
                    <a:pt x="16939" y="39957"/>
                    <a:pt x="16931" y="39953"/>
                  </a:cubicBezTo>
                  <a:cubicBezTo>
                    <a:pt x="16931" y="39922"/>
                    <a:pt x="16931" y="39902"/>
                    <a:pt x="16927" y="39902"/>
                  </a:cubicBezTo>
                  <a:cubicBezTo>
                    <a:pt x="16921" y="39902"/>
                    <a:pt x="16900" y="39983"/>
                    <a:pt x="16840" y="40226"/>
                  </a:cubicBezTo>
                  <a:cubicBezTo>
                    <a:pt x="16779" y="40409"/>
                    <a:pt x="16688" y="40804"/>
                    <a:pt x="16566" y="41077"/>
                  </a:cubicBezTo>
                  <a:cubicBezTo>
                    <a:pt x="16444" y="41442"/>
                    <a:pt x="16384" y="41625"/>
                    <a:pt x="16323" y="41685"/>
                  </a:cubicBezTo>
                  <a:cubicBezTo>
                    <a:pt x="16314" y="41681"/>
                    <a:pt x="16305" y="41679"/>
                    <a:pt x="16296" y="41679"/>
                  </a:cubicBezTo>
                  <a:cubicBezTo>
                    <a:pt x="16262" y="41679"/>
                    <a:pt x="16236" y="41707"/>
                    <a:pt x="16249" y="41707"/>
                  </a:cubicBezTo>
                  <a:cubicBezTo>
                    <a:pt x="16255" y="41707"/>
                    <a:pt x="16269" y="41701"/>
                    <a:pt x="16292" y="41685"/>
                  </a:cubicBezTo>
                  <a:lnTo>
                    <a:pt x="16292" y="41685"/>
                  </a:lnTo>
                  <a:cubicBezTo>
                    <a:pt x="16353" y="41716"/>
                    <a:pt x="16292" y="41807"/>
                    <a:pt x="16201" y="42081"/>
                  </a:cubicBezTo>
                  <a:cubicBezTo>
                    <a:pt x="16080" y="42324"/>
                    <a:pt x="16049" y="42506"/>
                    <a:pt x="16049" y="42628"/>
                  </a:cubicBezTo>
                  <a:lnTo>
                    <a:pt x="16110" y="42445"/>
                  </a:lnTo>
                  <a:lnTo>
                    <a:pt x="16110" y="42445"/>
                  </a:lnTo>
                  <a:cubicBezTo>
                    <a:pt x="16171" y="42476"/>
                    <a:pt x="16140" y="42567"/>
                    <a:pt x="16049" y="42719"/>
                  </a:cubicBezTo>
                  <a:cubicBezTo>
                    <a:pt x="16011" y="42777"/>
                    <a:pt x="15984" y="42798"/>
                    <a:pt x="15963" y="42798"/>
                  </a:cubicBezTo>
                  <a:cubicBezTo>
                    <a:pt x="15950" y="42798"/>
                    <a:pt x="15939" y="42791"/>
                    <a:pt x="15928" y="42780"/>
                  </a:cubicBezTo>
                  <a:cubicBezTo>
                    <a:pt x="15897" y="42780"/>
                    <a:pt x="15836" y="42871"/>
                    <a:pt x="15806" y="42962"/>
                  </a:cubicBezTo>
                  <a:cubicBezTo>
                    <a:pt x="15785" y="43026"/>
                    <a:pt x="15763" y="43091"/>
                    <a:pt x="15774" y="43091"/>
                  </a:cubicBezTo>
                  <a:cubicBezTo>
                    <a:pt x="15778" y="43091"/>
                    <a:pt x="15788" y="43080"/>
                    <a:pt x="15806" y="43053"/>
                  </a:cubicBezTo>
                  <a:cubicBezTo>
                    <a:pt x="15836" y="43053"/>
                    <a:pt x="15836" y="43053"/>
                    <a:pt x="15806" y="43144"/>
                  </a:cubicBezTo>
                  <a:cubicBezTo>
                    <a:pt x="15776" y="43236"/>
                    <a:pt x="15745" y="43327"/>
                    <a:pt x="15745" y="43448"/>
                  </a:cubicBezTo>
                  <a:cubicBezTo>
                    <a:pt x="15776" y="43448"/>
                    <a:pt x="15745" y="43540"/>
                    <a:pt x="15715" y="43631"/>
                  </a:cubicBezTo>
                  <a:cubicBezTo>
                    <a:pt x="15624" y="43722"/>
                    <a:pt x="15563" y="43904"/>
                    <a:pt x="15563" y="43904"/>
                  </a:cubicBezTo>
                  <a:lnTo>
                    <a:pt x="15533" y="43874"/>
                  </a:lnTo>
                  <a:cubicBezTo>
                    <a:pt x="15502" y="43874"/>
                    <a:pt x="15441" y="43935"/>
                    <a:pt x="15441" y="43935"/>
                  </a:cubicBezTo>
                  <a:cubicBezTo>
                    <a:pt x="15411" y="44026"/>
                    <a:pt x="15441" y="44056"/>
                    <a:pt x="15441" y="44056"/>
                  </a:cubicBezTo>
                  <a:cubicBezTo>
                    <a:pt x="15441" y="44056"/>
                    <a:pt x="15411" y="44178"/>
                    <a:pt x="15320" y="44391"/>
                  </a:cubicBezTo>
                  <a:cubicBezTo>
                    <a:pt x="15259" y="44603"/>
                    <a:pt x="15168" y="44877"/>
                    <a:pt x="15046" y="45181"/>
                  </a:cubicBezTo>
                  <a:cubicBezTo>
                    <a:pt x="14833" y="45758"/>
                    <a:pt x="14621" y="46366"/>
                    <a:pt x="14560" y="46518"/>
                  </a:cubicBezTo>
                  <a:cubicBezTo>
                    <a:pt x="14481" y="46649"/>
                    <a:pt x="14403" y="46871"/>
                    <a:pt x="14421" y="46871"/>
                  </a:cubicBezTo>
                  <a:cubicBezTo>
                    <a:pt x="14424" y="46871"/>
                    <a:pt x="14430" y="46865"/>
                    <a:pt x="14438" y="46853"/>
                  </a:cubicBezTo>
                  <a:lnTo>
                    <a:pt x="14438" y="46853"/>
                  </a:lnTo>
                  <a:cubicBezTo>
                    <a:pt x="14469" y="46883"/>
                    <a:pt x="14317" y="47339"/>
                    <a:pt x="14074" y="47886"/>
                  </a:cubicBezTo>
                  <a:cubicBezTo>
                    <a:pt x="13800" y="48494"/>
                    <a:pt x="13526" y="48920"/>
                    <a:pt x="13587" y="48920"/>
                  </a:cubicBezTo>
                  <a:cubicBezTo>
                    <a:pt x="13587" y="48920"/>
                    <a:pt x="13526" y="49011"/>
                    <a:pt x="13405" y="49163"/>
                  </a:cubicBezTo>
                  <a:cubicBezTo>
                    <a:pt x="13314" y="49345"/>
                    <a:pt x="13222" y="49527"/>
                    <a:pt x="13162" y="49588"/>
                  </a:cubicBezTo>
                  <a:cubicBezTo>
                    <a:pt x="13139" y="49622"/>
                    <a:pt x="13117" y="49655"/>
                    <a:pt x="13101" y="49679"/>
                  </a:cubicBezTo>
                  <a:cubicBezTo>
                    <a:pt x="13086" y="49664"/>
                    <a:pt x="13070" y="49649"/>
                    <a:pt x="13051" y="49649"/>
                  </a:cubicBezTo>
                  <a:cubicBezTo>
                    <a:pt x="13032" y="49649"/>
                    <a:pt x="13010" y="49664"/>
                    <a:pt x="12979" y="49710"/>
                  </a:cubicBezTo>
                  <a:cubicBezTo>
                    <a:pt x="12858" y="49862"/>
                    <a:pt x="12888" y="49862"/>
                    <a:pt x="12919" y="49892"/>
                  </a:cubicBezTo>
                  <a:cubicBezTo>
                    <a:pt x="12919" y="49923"/>
                    <a:pt x="12858" y="49983"/>
                    <a:pt x="12858" y="49983"/>
                  </a:cubicBezTo>
                  <a:cubicBezTo>
                    <a:pt x="12819" y="50041"/>
                    <a:pt x="12805" y="50062"/>
                    <a:pt x="12792" y="50062"/>
                  </a:cubicBezTo>
                  <a:cubicBezTo>
                    <a:pt x="12785" y="50062"/>
                    <a:pt x="12778" y="50055"/>
                    <a:pt x="12767" y="50044"/>
                  </a:cubicBezTo>
                  <a:cubicBezTo>
                    <a:pt x="12736" y="50014"/>
                    <a:pt x="12736" y="49983"/>
                    <a:pt x="12736" y="49983"/>
                  </a:cubicBezTo>
                  <a:lnTo>
                    <a:pt x="12645" y="50075"/>
                  </a:lnTo>
                  <a:cubicBezTo>
                    <a:pt x="12675" y="50105"/>
                    <a:pt x="12615" y="50166"/>
                    <a:pt x="12615" y="50166"/>
                  </a:cubicBezTo>
                  <a:cubicBezTo>
                    <a:pt x="12579" y="50201"/>
                    <a:pt x="12564" y="50216"/>
                    <a:pt x="12546" y="50216"/>
                  </a:cubicBezTo>
                  <a:cubicBezTo>
                    <a:pt x="12533" y="50216"/>
                    <a:pt x="12518" y="50209"/>
                    <a:pt x="12493" y="50196"/>
                  </a:cubicBezTo>
                  <a:cubicBezTo>
                    <a:pt x="12486" y="50182"/>
                    <a:pt x="12478" y="50176"/>
                    <a:pt x="12468" y="50176"/>
                  </a:cubicBezTo>
                  <a:cubicBezTo>
                    <a:pt x="12437" y="50176"/>
                    <a:pt x="12395" y="50247"/>
                    <a:pt x="12371" y="50318"/>
                  </a:cubicBezTo>
                  <a:lnTo>
                    <a:pt x="12250" y="50500"/>
                  </a:lnTo>
                  <a:cubicBezTo>
                    <a:pt x="12128" y="50500"/>
                    <a:pt x="12037" y="50682"/>
                    <a:pt x="11976" y="50774"/>
                  </a:cubicBezTo>
                  <a:cubicBezTo>
                    <a:pt x="11855" y="50774"/>
                    <a:pt x="11794" y="50834"/>
                    <a:pt x="11763" y="50956"/>
                  </a:cubicBezTo>
                  <a:cubicBezTo>
                    <a:pt x="11763" y="50986"/>
                    <a:pt x="11703" y="51047"/>
                    <a:pt x="11581" y="51078"/>
                  </a:cubicBezTo>
                  <a:cubicBezTo>
                    <a:pt x="11490" y="51108"/>
                    <a:pt x="11429" y="51169"/>
                    <a:pt x="11247" y="51260"/>
                  </a:cubicBezTo>
                  <a:cubicBezTo>
                    <a:pt x="11186" y="51351"/>
                    <a:pt x="10608" y="51746"/>
                    <a:pt x="9879" y="52020"/>
                  </a:cubicBezTo>
                  <a:cubicBezTo>
                    <a:pt x="9089" y="52354"/>
                    <a:pt x="8481" y="52445"/>
                    <a:pt x="8481" y="52476"/>
                  </a:cubicBezTo>
                  <a:cubicBezTo>
                    <a:pt x="8435" y="52491"/>
                    <a:pt x="8412" y="52499"/>
                    <a:pt x="8390" y="52499"/>
                  </a:cubicBezTo>
                  <a:cubicBezTo>
                    <a:pt x="8367" y="52499"/>
                    <a:pt x="8344" y="52491"/>
                    <a:pt x="8298" y="52476"/>
                  </a:cubicBezTo>
                  <a:cubicBezTo>
                    <a:pt x="8298" y="52468"/>
                    <a:pt x="8292" y="52464"/>
                    <a:pt x="8280" y="52464"/>
                  </a:cubicBezTo>
                  <a:cubicBezTo>
                    <a:pt x="8249" y="52464"/>
                    <a:pt x="8183" y="52492"/>
                    <a:pt x="8116" y="52537"/>
                  </a:cubicBezTo>
                  <a:cubicBezTo>
                    <a:pt x="8060" y="52574"/>
                    <a:pt x="8038" y="52600"/>
                    <a:pt x="8023" y="52600"/>
                  </a:cubicBezTo>
                  <a:cubicBezTo>
                    <a:pt x="8013" y="52600"/>
                    <a:pt x="8006" y="52590"/>
                    <a:pt x="7994" y="52567"/>
                  </a:cubicBezTo>
                  <a:cubicBezTo>
                    <a:pt x="7994" y="52547"/>
                    <a:pt x="7974" y="52540"/>
                    <a:pt x="7932" y="52540"/>
                  </a:cubicBezTo>
                  <a:cubicBezTo>
                    <a:pt x="7849" y="52540"/>
                    <a:pt x="7680" y="52567"/>
                    <a:pt x="7417" y="52567"/>
                  </a:cubicBezTo>
                  <a:cubicBezTo>
                    <a:pt x="7265" y="52597"/>
                    <a:pt x="7113" y="52597"/>
                    <a:pt x="6961" y="52597"/>
                  </a:cubicBezTo>
                  <a:cubicBezTo>
                    <a:pt x="6839" y="52597"/>
                    <a:pt x="6748" y="52597"/>
                    <a:pt x="6748" y="52628"/>
                  </a:cubicBezTo>
                  <a:cubicBezTo>
                    <a:pt x="6642" y="52643"/>
                    <a:pt x="6589" y="52651"/>
                    <a:pt x="6573" y="52651"/>
                  </a:cubicBezTo>
                  <a:cubicBezTo>
                    <a:pt x="6558" y="52651"/>
                    <a:pt x="6581" y="52643"/>
                    <a:pt x="6627" y="52628"/>
                  </a:cubicBezTo>
                  <a:cubicBezTo>
                    <a:pt x="6687" y="52597"/>
                    <a:pt x="6596" y="52567"/>
                    <a:pt x="6444" y="52537"/>
                  </a:cubicBezTo>
                  <a:cubicBezTo>
                    <a:pt x="6343" y="52537"/>
                    <a:pt x="6228" y="52523"/>
                    <a:pt x="6118" y="52523"/>
                  </a:cubicBezTo>
                  <a:cubicBezTo>
                    <a:pt x="6063" y="52523"/>
                    <a:pt x="6009" y="52526"/>
                    <a:pt x="5958" y="52537"/>
                  </a:cubicBezTo>
                  <a:cubicBezTo>
                    <a:pt x="5867" y="52537"/>
                    <a:pt x="5776" y="52506"/>
                    <a:pt x="5776" y="52476"/>
                  </a:cubicBezTo>
                  <a:cubicBezTo>
                    <a:pt x="5684" y="52445"/>
                    <a:pt x="5563" y="52445"/>
                    <a:pt x="5289" y="52415"/>
                  </a:cubicBezTo>
                  <a:cubicBezTo>
                    <a:pt x="5198" y="52385"/>
                    <a:pt x="4803" y="52293"/>
                    <a:pt x="4620" y="52233"/>
                  </a:cubicBezTo>
                  <a:cubicBezTo>
                    <a:pt x="4438" y="52172"/>
                    <a:pt x="4256" y="52141"/>
                    <a:pt x="4256" y="52141"/>
                  </a:cubicBezTo>
                  <a:lnTo>
                    <a:pt x="4165" y="52111"/>
                  </a:lnTo>
                  <a:cubicBezTo>
                    <a:pt x="4165" y="52081"/>
                    <a:pt x="3709" y="51929"/>
                    <a:pt x="3101" y="51564"/>
                  </a:cubicBezTo>
                  <a:cubicBezTo>
                    <a:pt x="2523" y="51230"/>
                    <a:pt x="2067" y="50865"/>
                    <a:pt x="2006" y="50774"/>
                  </a:cubicBezTo>
                  <a:cubicBezTo>
                    <a:pt x="2006" y="50774"/>
                    <a:pt x="1946" y="50713"/>
                    <a:pt x="1824" y="50682"/>
                  </a:cubicBezTo>
                  <a:cubicBezTo>
                    <a:pt x="1733" y="50652"/>
                    <a:pt x="1642" y="50591"/>
                    <a:pt x="1611" y="50500"/>
                  </a:cubicBezTo>
                  <a:cubicBezTo>
                    <a:pt x="1581" y="50379"/>
                    <a:pt x="1307" y="50105"/>
                    <a:pt x="1186" y="50075"/>
                  </a:cubicBezTo>
                  <a:lnTo>
                    <a:pt x="1216" y="50044"/>
                  </a:lnTo>
                  <a:cubicBezTo>
                    <a:pt x="1186" y="49953"/>
                    <a:pt x="1003" y="49740"/>
                    <a:pt x="882" y="49710"/>
                  </a:cubicBezTo>
                  <a:cubicBezTo>
                    <a:pt x="851" y="49619"/>
                    <a:pt x="821" y="49527"/>
                    <a:pt x="730" y="49467"/>
                  </a:cubicBezTo>
                  <a:cubicBezTo>
                    <a:pt x="669" y="49375"/>
                    <a:pt x="669" y="49375"/>
                    <a:pt x="730" y="49345"/>
                  </a:cubicBezTo>
                  <a:cubicBezTo>
                    <a:pt x="760" y="49315"/>
                    <a:pt x="760" y="49284"/>
                    <a:pt x="730" y="49224"/>
                  </a:cubicBezTo>
                  <a:cubicBezTo>
                    <a:pt x="699" y="49178"/>
                    <a:pt x="677" y="49163"/>
                    <a:pt x="658" y="49163"/>
                  </a:cubicBezTo>
                  <a:cubicBezTo>
                    <a:pt x="639" y="49163"/>
                    <a:pt x="623" y="49178"/>
                    <a:pt x="608" y="49193"/>
                  </a:cubicBezTo>
                  <a:cubicBezTo>
                    <a:pt x="608" y="49193"/>
                    <a:pt x="547" y="49102"/>
                    <a:pt x="517" y="49011"/>
                  </a:cubicBezTo>
                  <a:cubicBezTo>
                    <a:pt x="517" y="49011"/>
                    <a:pt x="472" y="48944"/>
                    <a:pt x="440" y="48944"/>
                  </a:cubicBezTo>
                  <a:cubicBezTo>
                    <a:pt x="435" y="48944"/>
                    <a:pt x="430" y="48946"/>
                    <a:pt x="426" y="48950"/>
                  </a:cubicBezTo>
                  <a:cubicBezTo>
                    <a:pt x="422" y="48954"/>
                    <a:pt x="417" y="48956"/>
                    <a:pt x="412" y="48956"/>
                  </a:cubicBezTo>
                  <a:cubicBezTo>
                    <a:pt x="380" y="48956"/>
                    <a:pt x="331" y="48877"/>
                    <a:pt x="304" y="48798"/>
                  </a:cubicBezTo>
                  <a:cubicBezTo>
                    <a:pt x="323" y="48798"/>
                    <a:pt x="297" y="48765"/>
                    <a:pt x="280" y="48765"/>
                  </a:cubicBezTo>
                  <a:cubicBezTo>
                    <a:pt x="269" y="48765"/>
                    <a:pt x="262" y="48780"/>
                    <a:pt x="274" y="48828"/>
                  </a:cubicBezTo>
                  <a:cubicBezTo>
                    <a:pt x="262" y="48828"/>
                    <a:pt x="250" y="48833"/>
                    <a:pt x="235" y="48833"/>
                  </a:cubicBezTo>
                  <a:cubicBezTo>
                    <a:pt x="214" y="48833"/>
                    <a:pt x="189" y="48822"/>
                    <a:pt x="152" y="48768"/>
                  </a:cubicBezTo>
                  <a:cubicBezTo>
                    <a:pt x="152" y="48768"/>
                    <a:pt x="122" y="48798"/>
                    <a:pt x="92" y="48798"/>
                  </a:cubicBezTo>
                  <a:cubicBezTo>
                    <a:pt x="31" y="48828"/>
                    <a:pt x="0" y="48859"/>
                    <a:pt x="92" y="49041"/>
                  </a:cubicBezTo>
                  <a:cubicBezTo>
                    <a:pt x="264" y="49385"/>
                    <a:pt x="409" y="49621"/>
                    <a:pt x="476" y="49621"/>
                  </a:cubicBezTo>
                  <a:cubicBezTo>
                    <a:pt x="480" y="49621"/>
                    <a:pt x="483" y="49620"/>
                    <a:pt x="487" y="49619"/>
                  </a:cubicBezTo>
                  <a:cubicBezTo>
                    <a:pt x="487" y="49619"/>
                    <a:pt x="578" y="49679"/>
                    <a:pt x="639" y="49771"/>
                  </a:cubicBezTo>
                  <a:cubicBezTo>
                    <a:pt x="699" y="49831"/>
                    <a:pt x="730" y="49953"/>
                    <a:pt x="730" y="49953"/>
                  </a:cubicBezTo>
                  <a:cubicBezTo>
                    <a:pt x="699" y="49953"/>
                    <a:pt x="973" y="50287"/>
                    <a:pt x="1307" y="50652"/>
                  </a:cubicBezTo>
                  <a:cubicBezTo>
                    <a:pt x="1763" y="51078"/>
                    <a:pt x="2006" y="51230"/>
                    <a:pt x="2067" y="51321"/>
                  </a:cubicBezTo>
                  <a:cubicBezTo>
                    <a:pt x="2128" y="51412"/>
                    <a:pt x="2219" y="51473"/>
                    <a:pt x="2219" y="51473"/>
                  </a:cubicBezTo>
                  <a:cubicBezTo>
                    <a:pt x="2219" y="51472"/>
                    <a:pt x="2220" y="51471"/>
                    <a:pt x="2222" y="51471"/>
                  </a:cubicBezTo>
                  <a:cubicBezTo>
                    <a:pt x="2260" y="51471"/>
                    <a:pt x="2761" y="51820"/>
                    <a:pt x="3374" y="52141"/>
                  </a:cubicBezTo>
                  <a:cubicBezTo>
                    <a:pt x="3966" y="52423"/>
                    <a:pt x="4611" y="52601"/>
                    <a:pt x="4701" y="52601"/>
                  </a:cubicBezTo>
                  <a:cubicBezTo>
                    <a:pt x="4708" y="52601"/>
                    <a:pt x="4712" y="52600"/>
                    <a:pt x="4712" y="52597"/>
                  </a:cubicBezTo>
                  <a:cubicBezTo>
                    <a:pt x="4803" y="52628"/>
                    <a:pt x="4894" y="52658"/>
                    <a:pt x="4894" y="52658"/>
                  </a:cubicBezTo>
                  <a:cubicBezTo>
                    <a:pt x="4894" y="52689"/>
                    <a:pt x="5107" y="52749"/>
                    <a:pt x="5289" y="52780"/>
                  </a:cubicBezTo>
                  <a:cubicBezTo>
                    <a:pt x="5502" y="52810"/>
                    <a:pt x="5715" y="52841"/>
                    <a:pt x="5715" y="52841"/>
                  </a:cubicBezTo>
                  <a:cubicBezTo>
                    <a:pt x="5684" y="52871"/>
                    <a:pt x="5806" y="52901"/>
                    <a:pt x="5988" y="52901"/>
                  </a:cubicBezTo>
                  <a:cubicBezTo>
                    <a:pt x="6095" y="52917"/>
                    <a:pt x="6171" y="52924"/>
                    <a:pt x="6220" y="52924"/>
                  </a:cubicBezTo>
                  <a:cubicBezTo>
                    <a:pt x="6269" y="52924"/>
                    <a:pt x="6292" y="52917"/>
                    <a:pt x="6292" y="52901"/>
                  </a:cubicBezTo>
                  <a:cubicBezTo>
                    <a:pt x="6414" y="52932"/>
                    <a:pt x="7113" y="52932"/>
                    <a:pt x="7417" y="52962"/>
                  </a:cubicBezTo>
                  <a:cubicBezTo>
                    <a:pt x="7538" y="52962"/>
                    <a:pt x="7630" y="52932"/>
                    <a:pt x="7721" y="52901"/>
                  </a:cubicBezTo>
                  <a:cubicBezTo>
                    <a:pt x="7721" y="52871"/>
                    <a:pt x="7812" y="52810"/>
                    <a:pt x="7934" y="52810"/>
                  </a:cubicBezTo>
                  <a:cubicBezTo>
                    <a:pt x="7934" y="52810"/>
                    <a:pt x="7934" y="52841"/>
                    <a:pt x="7934" y="52871"/>
                  </a:cubicBezTo>
                  <a:cubicBezTo>
                    <a:pt x="7842" y="52901"/>
                    <a:pt x="7842" y="52901"/>
                    <a:pt x="8025" y="52901"/>
                  </a:cubicBezTo>
                  <a:cubicBezTo>
                    <a:pt x="8146" y="52871"/>
                    <a:pt x="8238" y="52871"/>
                    <a:pt x="8238" y="52871"/>
                  </a:cubicBezTo>
                  <a:cubicBezTo>
                    <a:pt x="8238" y="52810"/>
                    <a:pt x="8754" y="52749"/>
                    <a:pt x="9423" y="52537"/>
                  </a:cubicBezTo>
                  <a:cubicBezTo>
                    <a:pt x="9849" y="52415"/>
                    <a:pt x="10152" y="52293"/>
                    <a:pt x="10304" y="52202"/>
                  </a:cubicBezTo>
                  <a:cubicBezTo>
                    <a:pt x="10487" y="52111"/>
                    <a:pt x="10548" y="52081"/>
                    <a:pt x="10548" y="52050"/>
                  </a:cubicBezTo>
                  <a:cubicBezTo>
                    <a:pt x="10517" y="52020"/>
                    <a:pt x="10608" y="51990"/>
                    <a:pt x="10912" y="51868"/>
                  </a:cubicBezTo>
                  <a:cubicBezTo>
                    <a:pt x="11460" y="51655"/>
                    <a:pt x="11490" y="51625"/>
                    <a:pt x="11551" y="51564"/>
                  </a:cubicBezTo>
                  <a:lnTo>
                    <a:pt x="11551" y="51564"/>
                  </a:lnTo>
                  <a:cubicBezTo>
                    <a:pt x="11512" y="51590"/>
                    <a:pt x="11484" y="51599"/>
                    <a:pt x="11465" y="51599"/>
                  </a:cubicBezTo>
                  <a:cubicBezTo>
                    <a:pt x="11439" y="51599"/>
                    <a:pt x="11429" y="51582"/>
                    <a:pt x="11429" y="51564"/>
                  </a:cubicBezTo>
                  <a:cubicBezTo>
                    <a:pt x="11399" y="51503"/>
                    <a:pt x="11460" y="51442"/>
                    <a:pt x="11581" y="51442"/>
                  </a:cubicBezTo>
                  <a:cubicBezTo>
                    <a:pt x="11583" y="51444"/>
                    <a:pt x="11586" y="51445"/>
                    <a:pt x="11590" y="51445"/>
                  </a:cubicBezTo>
                  <a:cubicBezTo>
                    <a:pt x="11650" y="51445"/>
                    <a:pt x="11935" y="51242"/>
                    <a:pt x="12219" y="50986"/>
                  </a:cubicBezTo>
                  <a:cubicBezTo>
                    <a:pt x="12523" y="50713"/>
                    <a:pt x="12797" y="50409"/>
                    <a:pt x="12797" y="50348"/>
                  </a:cubicBezTo>
                  <a:lnTo>
                    <a:pt x="12827" y="50379"/>
                  </a:lnTo>
                  <a:cubicBezTo>
                    <a:pt x="12831" y="50382"/>
                    <a:pt x="12835" y="50384"/>
                    <a:pt x="12840" y="50384"/>
                  </a:cubicBezTo>
                  <a:cubicBezTo>
                    <a:pt x="12875" y="50384"/>
                    <a:pt x="12951" y="50281"/>
                    <a:pt x="13192" y="50014"/>
                  </a:cubicBezTo>
                  <a:cubicBezTo>
                    <a:pt x="13314" y="49862"/>
                    <a:pt x="13374" y="49771"/>
                    <a:pt x="13374" y="49771"/>
                  </a:cubicBezTo>
                  <a:cubicBezTo>
                    <a:pt x="13345" y="49741"/>
                    <a:pt x="13687" y="49283"/>
                    <a:pt x="13736" y="49283"/>
                  </a:cubicBezTo>
                  <a:cubicBezTo>
                    <a:pt x="13737" y="49283"/>
                    <a:pt x="13738" y="49283"/>
                    <a:pt x="13739" y="49284"/>
                  </a:cubicBezTo>
                  <a:cubicBezTo>
                    <a:pt x="13830" y="49224"/>
                    <a:pt x="13830" y="49224"/>
                    <a:pt x="13922" y="49041"/>
                  </a:cubicBezTo>
                  <a:cubicBezTo>
                    <a:pt x="14043" y="48737"/>
                    <a:pt x="14286" y="48312"/>
                    <a:pt x="14317" y="48312"/>
                  </a:cubicBezTo>
                  <a:cubicBezTo>
                    <a:pt x="14317" y="48312"/>
                    <a:pt x="14347" y="48220"/>
                    <a:pt x="14408" y="48129"/>
                  </a:cubicBezTo>
                  <a:cubicBezTo>
                    <a:pt x="14408" y="48038"/>
                    <a:pt x="14499" y="47825"/>
                    <a:pt x="14529" y="47734"/>
                  </a:cubicBezTo>
                  <a:cubicBezTo>
                    <a:pt x="14621" y="47529"/>
                    <a:pt x="14643" y="47426"/>
                    <a:pt x="14624" y="47426"/>
                  </a:cubicBezTo>
                  <a:cubicBezTo>
                    <a:pt x="14617" y="47426"/>
                    <a:pt x="14605" y="47438"/>
                    <a:pt x="14590" y="47461"/>
                  </a:cubicBezTo>
                  <a:cubicBezTo>
                    <a:pt x="14560" y="47430"/>
                    <a:pt x="14529" y="47430"/>
                    <a:pt x="14590" y="47339"/>
                  </a:cubicBezTo>
                  <a:cubicBezTo>
                    <a:pt x="14592" y="47341"/>
                    <a:pt x="14594" y="47341"/>
                    <a:pt x="14596" y="47341"/>
                  </a:cubicBezTo>
                  <a:cubicBezTo>
                    <a:pt x="14633" y="47341"/>
                    <a:pt x="14748" y="47077"/>
                    <a:pt x="14864" y="46731"/>
                  </a:cubicBezTo>
                  <a:cubicBezTo>
                    <a:pt x="15046" y="46275"/>
                    <a:pt x="15107" y="46093"/>
                    <a:pt x="15168" y="46002"/>
                  </a:cubicBezTo>
                  <a:lnTo>
                    <a:pt x="15168" y="45910"/>
                  </a:lnTo>
                  <a:cubicBezTo>
                    <a:pt x="15168" y="45819"/>
                    <a:pt x="15198" y="45728"/>
                    <a:pt x="15229" y="45728"/>
                  </a:cubicBezTo>
                  <a:cubicBezTo>
                    <a:pt x="15289" y="45637"/>
                    <a:pt x="15441" y="45302"/>
                    <a:pt x="15472" y="45090"/>
                  </a:cubicBezTo>
                  <a:lnTo>
                    <a:pt x="15533" y="44907"/>
                  </a:lnTo>
                  <a:cubicBezTo>
                    <a:pt x="15624" y="44847"/>
                    <a:pt x="15745" y="44573"/>
                    <a:pt x="15715" y="44451"/>
                  </a:cubicBezTo>
                  <a:lnTo>
                    <a:pt x="15715" y="44451"/>
                  </a:lnTo>
                  <a:cubicBezTo>
                    <a:pt x="15719" y="44455"/>
                    <a:pt x="15723" y="44457"/>
                    <a:pt x="15727" y="44457"/>
                  </a:cubicBezTo>
                  <a:cubicBezTo>
                    <a:pt x="15753" y="44457"/>
                    <a:pt x="15780" y="44378"/>
                    <a:pt x="15806" y="44299"/>
                  </a:cubicBezTo>
                  <a:cubicBezTo>
                    <a:pt x="15836" y="44087"/>
                    <a:pt x="15988" y="43752"/>
                    <a:pt x="16019" y="43752"/>
                  </a:cubicBezTo>
                  <a:lnTo>
                    <a:pt x="16049" y="43661"/>
                  </a:lnTo>
                  <a:cubicBezTo>
                    <a:pt x="16049" y="43570"/>
                    <a:pt x="16080" y="43479"/>
                    <a:pt x="16110" y="43388"/>
                  </a:cubicBezTo>
                  <a:cubicBezTo>
                    <a:pt x="16140" y="43296"/>
                    <a:pt x="16171" y="43205"/>
                    <a:pt x="16171" y="43084"/>
                  </a:cubicBezTo>
                  <a:cubicBezTo>
                    <a:pt x="16171" y="42992"/>
                    <a:pt x="16201" y="42901"/>
                    <a:pt x="16201" y="42901"/>
                  </a:cubicBezTo>
                  <a:cubicBezTo>
                    <a:pt x="16210" y="42875"/>
                    <a:pt x="16216" y="42864"/>
                    <a:pt x="16220" y="42864"/>
                  </a:cubicBezTo>
                  <a:cubicBezTo>
                    <a:pt x="16232" y="42864"/>
                    <a:pt x="16232" y="42936"/>
                    <a:pt x="16232" y="43023"/>
                  </a:cubicBezTo>
                  <a:cubicBezTo>
                    <a:pt x="16225" y="43064"/>
                    <a:pt x="16224" y="43082"/>
                    <a:pt x="16228" y="43082"/>
                  </a:cubicBezTo>
                  <a:cubicBezTo>
                    <a:pt x="16240" y="43082"/>
                    <a:pt x="16306" y="42864"/>
                    <a:pt x="16353" y="42628"/>
                  </a:cubicBezTo>
                  <a:cubicBezTo>
                    <a:pt x="16370" y="42462"/>
                    <a:pt x="16377" y="42387"/>
                    <a:pt x="16381" y="42387"/>
                  </a:cubicBezTo>
                  <a:cubicBezTo>
                    <a:pt x="16384" y="42387"/>
                    <a:pt x="16384" y="42440"/>
                    <a:pt x="16384" y="42536"/>
                  </a:cubicBezTo>
                  <a:cubicBezTo>
                    <a:pt x="16384" y="42609"/>
                    <a:pt x="16384" y="42670"/>
                    <a:pt x="16390" y="42670"/>
                  </a:cubicBezTo>
                  <a:cubicBezTo>
                    <a:pt x="16394" y="42670"/>
                    <a:pt x="16402" y="42641"/>
                    <a:pt x="16414" y="42567"/>
                  </a:cubicBezTo>
                  <a:cubicBezTo>
                    <a:pt x="16414" y="42567"/>
                    <a:pt x="16475" y="42384"/>
                    <a:pt x="16444" y="42354"/>
                  </a:cubicBezTo>
                  <a:lnTo>
                    <a:pt x="16536" y="42081"/>
                  </a:lnTo>
                  <a:cubicBezTo>
                    <a:pt x="16627" y="41929"/>
                    <a:pt x="16657" y="41837"/>
                    <a:pt x="16688" y="41746"/>
                  </a:cubicBezTo>
                  <a:cubicBezTo>
                    <a:pt x="16718" y="41625"/>
                    <a:pt x="16718" y="41625"/>
                    <a:pt x="16779" y="41564"/>
                  </a:cubicBezTo>
                  <a:cubicBezTo>
                    <a:pt x="16809" y="41564"/>
                    <a:pt x="16840" y="41473"/>
                    <a:pt x="16779" y="41442"/>
                  </a:cubicBezTo>
                  <a:cubicBezTo>
                    <a:pt x="16779" y="41351"/>
                    <a:pt x="16809" y="41260"/>
                    <a:pt x="16870" y="41199"/>
                  </a:cubicBezTo>
                  <a:cubicBezTo>
                    <a:pt x="16931" y="41199"/>
                    <a:pt x="16961" y="41108"/>
                    <a:pt x="16931" y="41108"/>
                  </a:cubicBezTo>
                  <a:cubicBezTo>
                    <a:pt x="16931" y="41017"/>
                    <a:pt x="16961" y="40926"/>
                    <a:pt x="16961" y="40926"/>
                  </a:cubicBezTo>
                  <a:cubicBezTo>
                    <a:pt x="16992" y="40926"/>
                    <a:pt x="17083" y="40713"/>
                    <a:pt x="17174" y="40409"/>
                  </a:cubicBezTo>
                  <a:cubicBezTo>
                    <a:pt x="17295" y="40105"/>
                    <a:pt x="17447" y="39710"/>
                    <a:pt x="17599" y="39284"/>
                  </a:cubicBezTo>
                  <a:cubicBezTo>
                    <a:pt x="17630" y="39193"/>
                    <a:pt x="17630" y="39102"/>
                    <a:pt x="17599" y="39102"/>
                  </a:cubicBezTo>
                  <a:cubicBezTo>
                    <a:pt x="17539" y="39071"/>
                    <a:pt x="17569" y="39071"/>
                    <a:pt x="17630" y="39011"/>
                  </a:cubicBezTo>
                  <a:cubicBezTo>
                    <a:pt x="17734" y="38958"/>
                    <a:pt x="17817" y="38816"/>
                    <a:pt x="17760" y="38816"/>
                  </a:cubicBezTo>
                  <a:cubicBezTo>
                    <a:pt x="17751" y="38816"/>
                    <a:pt x="17738" y="38820"/>
                    <a:pt x="17721" y="38828"/>
                  </a:cubicBezTo>
                  <a:cubicBezTo>
                    <a:pt x="17674" y="38852"/>
                    <a:pt x="17645" y="38866"/>
                    <a:pt x="17636" y="38866"/>
                  </a:cubicBezTo>
                  <a:cubicBezTo>
                    <a:pt x="17622" y="38866"/>
                    <a:pt x="17658" y="38830"/>
                    <a:pt x="17751" y="38737"/>
                  </a:cubicBezTo>
                  <a:cubicBezTo>
                    <a:pt x="17812" y="38646"/>
                    <a:pt x="17812" y="38646"/>
                    <a:pt x="17812" y="38555"/>
                  </a:cubicBezTo>
                  <a:cubicBezTo>
                    <a:pt x="17786" y="38529"/>
                    <a:pt x="17805" y="38457"/>
                    <a:pt x="17830" y="38457"/>
                  </a:cubicBezTo>
                  <a:cubicBezTo>
                    <a:pt x="17834" y="38457"/>
                    <a:pt x="17838" y="38459"/>
                    <a:pt x="17843" y="38463"/>
                  </a:cubicBezTo>
                  <a:cubicBezTo>
                    <a:pt x="17903" y="38372"/>
                    <a:pt x="17964" y="38281"/>
                    <a:pt x="17934" y="38281"/>
                  </a:cubicBezTo>
                  <a:cubicBezTo>
                    <a:pt x="17934" y="38281"/>
                    <a:pt x="17964" y="38190"/>
                    <a:pt x="18055" y="38099"/>
                  </a:cubicBezTo>
                  <a:cubicBezTo>
                    <a:pt x="18116" y="38038"/>
                    <a:pt x="18116" y="37916"/>
                    <a:pt x="18116" y="37825"/>
                  </a:cubicBezTo>
                  <a:cubicBezTo>
                    <a:pt x="18138" y="37608"/>
                    <a:pt x="18160" y="37499"/>
                    <a:pt x="18181" y="37499"/>
                  </a:cubicBezTo>
                  <a:cubicBezTo>
                    <a:pt x="18190" y="37499"/>
                    <a:pt x="18199" y="37517"/>
                    <a:pt x="18207" y="37552"/>
                  </a:cubicBezTo>
                  <a:cubicBezTo>
                    <a:pt x="18211" y="37565"/>
                    <a:pt x="18215" y="37571"/>
                    <a:pt x="18220" y="37571"/>
                  </a:cubicBezTo>
                  <a:cubicBezTo>
                    <a:pt x="18263" y="37571"/>
                    <a:pt x="18359" y="37177"/>
                    <a:pt x="18359" y="37096"/>
                  </a:cubicBezTo>
                  <a:cubicBezTo>
                    <a:pt x="18329" y="36974"/>
                    <a:pt x="18329" y="36974"/>
                    <a:pt x="18359" y="36974"/>
                  </a:cubicBezTo>
                  <a:cubicBezTo>
                    <a:pt x="18364" y="36978"/>
                    <a:pt x="18368" y="36980"/>
                    <a:pt x="18372" y="36980"/>
                  </a:cubicBezTo>
                  <a:cubicBezTo>
                    <a:pt x="18398" y="36980"/>
                    <a:pt x="18420" y="36913"/>
                    <a:pt x="18420" y="36913"/>
                  </a:cubicBezTo>
                  <a:cubicBezTo>
                    <a:pt x="18451" y="36822"/>
                    <a:pt x="18481" y="36731"/>
                    <a:pt x="18511" y="36731"/>
                  </a:cubicBezTo>
                  <a:cubicBezTo>
                    <a:pt x="18511" y="36731"/>
                    <a:pt x="18542" y="36640"/>
                    <a:pt x="18572" y="36457"/>
                  </a:cubicBezTo>
                  <a:cubicBezTo>
                    <a:pt x="18572" y="36245"/>
                    <a:pt x="18724" y="35971"/>
                    <a:pt x="18815" y="35910"/>
                  </a:cubicBezTo>
                  <a:lnTo>
                    <a:pt x="18846" y="35728"/>
                  </a:lnTo>
                  <a:cubicBezTo>
                    <a:pt x="18815" y="35606"/>
                    <a:pt x="18815" y="35515"/>
                    <a:pt x="18876" y="35515"/>
                  </a:cubicBezTo>
                  <a:lnTo>
                    <a:pt x="18906" y="35545"/>
                  </a:lnTo>
                  <a:cubicBezTo>
                    <a:pt x="18876" y="35424"/>
                    <a:pt x="19058" y="35090"/>
                    <a:pt x="19119" y="35090"/>
                  </a:cubicBezTo>
                  <a:cubicBezTo>
                    <a:pt x="19130" y="35101"/>
                    <a:pt x="19137" y="35108"/>
                    <a:pt x="19143" y="35108"/>
                  </a:cubicBezTo>
                  <a:cubicBezTo>
                    <a:pt x="19154" y="35108"/>
                    <a:pt x="19161" y="35087"/>
                    <a:pt x="19180" y="35029"/>
                  </a:cubicBezTo>
                  <a:lnTo>
                    <a:pt x="19150" y="34998"/>
                  </a:lnTo>
                  <a:cubicBezTo>
                    <a:pt x="19119" y="34998"/>
                    <a:pt x="19089" y="34998"/>
                    <a:pt x="19119" y="34907"/>
                  </a:cubicBezTo>
                  <a:cubicBezTo>
                    <a:pt x="19150" y="34816"/>
                    <a:pt x="19180" y="34725"/>
                    <a:pt x="19210" y="34725"/>
                  </a:cubicBezTo>
                  <a:cubicBezTo>
                    <a:pt x="19271" y="34634"/>
                    <a:pt x="19332" y="34573"/>
                    <a:pt x="19302" y="34542"/>
                  </a:cubicBezTo>
                  <a:cubicBezTo>
                    <a:pt x="19302" y="34542"/>
                    <a:pt x="19362" y="34451"/>
                    <a:pt x="19423" y="34390"/>
                  </a:cubicBezTo>
                  <a:cubicBezTo>
                    <a:pt x="19454" y="34299"/>
                    <a:pt x="19484" y="34208"/>
                    <a:pt x="19545" y="34026"/>
                  </a:cubicBezTo>
                  <a:cubicBezTo>
                    <a:pt x="19545" y="33913"/>
                    <a:pt x="19597" y="33749"/>
                    <a:pt x="19629" y="33749"/>
                  </a:cubicBezTo>
                  <a:cubicBezTo>
                    <a:pt x="19631" y="33749"/>
                    <a:pt x="19634" y="33750"/>
                    <a:pt x="19636" y="33752"/>
                  </a:cubicBezTo>
                  <a:cubicBezTo>
                    <a:pt x="19636" y="33752"/>
                    <a:pt x="19727" y="33570"/>
                    <a:pt x="19727" y="33479"/>
                  </a:cubicBezTo>
                  <a:cubicBezTo>
                    <a:pt x="19788" y="33296"/>
                    <a:pt x="19818" y="33205"/>
                    <a:pt x="19849" y="33205"/>
                  </a:cubicBezTo>
                  <a:cubicBezTo>
                    <a:pt x="19879" y="33205"/>
                    <a:pt x="19879" y="33205"/>
                    <a:pt x="19879" y="33114"/>
                  </a:cubicBezTo>
                  <a:cubicBezTo>
                    <a:pt x="19849" y="33114"/>
                    <a:pt x="19879" y="33023"/>
                    <a:pt x="19910" y="32931"/>
                  </a:cubicBezTo>
                  <a:lnTo>
                    <a:pt x="19970" y="32749"/>
                  </a:lnTo>
                  <a:cubicBezTo>
                    <a:pt x="19940" y="32719"/>
                    <a:pt x="19940" y="32719"/>
                    <a:pt x="19970" y="32628"/>
                  </a:cubicBezTo>
                  <a:cubicBezTo>
                    <a:pt x="20031" y="32536"/>
                    <a:pt x="20153" y="32293"/>
                    <a:pt x="20183" y="32202"/>
                  </a:cubicBezTo>
                  <a:cubicBezTo>
                    <a:pt x="20245" y="32016"/>
                    <a:pt x="20265" y="31957"/>
                    <a:pt x="20252" y="31957"/>
                  </a:cubicBezTo>
                  <a:cubicBezTo>
                    <a:pt x="20246" y="31957"/>
                    <a:pt x="20233" y="31970"/>
                    <a:pt x="20213" y="31989"/>
                  </a:cubicBezTo>
                  <a:cubicBezTo>
                    <a:pt x="20201" y="32027"/>
                    <a:pt x="20188" y="32049"/>
                    <a:pt x="20184" y="32049"/>
                  </a:cubicBezTo>
                  <a:cubicBezTo>
                    <a:pt x="20179" y="32049"/>
                    <a:pt x="20190" y="32005"/>
                    <a:pt x="20244" y="31898"/>
                  </a:cubicBezTo>
                  <a:cubicBezTo>
                    <a:pt x="20274" y="31807"/>
                    <a:pt x="20426" y="31564"/>
                    <a:pt x="20517" y="31290"/>
                  </a:cubicBezTo>
                  <a:cubicBezTo>
                    <a:pt x="20639" y="30925"/>
                    <a:pt x="20639" y="30925"/>
                    <a:pt x="20609" y="30925"/>
                  </a:cubicBezTo>
                  <a:cubicBezTo>
                    <a:pt x="20587" y="30939"/>
                    <a:pt x="20573" y="30945"/>
                    <a:pt x="20564" y="30945"/>
                  </a:cubicBezTo>
                  <a:cubicBezTo>
                    <a:pt x="20535" y="30945"/>
                    <a:pt x="20569" y="30881"/>
                    <a:pt x="20639" y="30834"/>
                  </a:cubicBezTo>
                  <a:cubicBezTo>
                    <a:pt x="20791" y="30682"/>
                    <a:pt x="20821" y="30591"/>
                    <a:pt x="20791" y="30561"/>
                  </a:cubicBezTo>
                  <a:cubicBezTo>
                    <a:pt x="20791" y="30469"/>
                    <a:pt x="20791" y="30469"/>
                    <a:pt x="20821" y="30378"/>
                  </a:cubicBezTo>
                  <a:cubicBezTo>
                    <a:pt x="20852" y="30378"/>
                    <a:pt x="20882" y="30287"/>
                    <a:pt x="20913" y="30105"/>
                  </a:cubicBezTo>
                  <a:cubicBezTo>
                    <a:pt x="20943" y="30014"/>
                    <a:pt x="20943" y="30014"/>
                    <a:pt x="20973" y="30014"/>
                  </a:cubicBezTo>
                  <a:lnTo>
                    <a:pt x="21034" y="29831"/>
                  </a:lnTo>
                  <a:cubicBezTo>
                    <a:pt x="21065" y="29649"/>
                    <a:pt x="21277" y="29102"/>
                    <a:pt x="21338" y="29010"/>
                  </a:cubicBezTo>
                  <a:cubicBezTo>
                    <a:pt x="21338" y="29010"/>
                    <a:pt x="21369" y="28919"/>
                    <a:pt x="21369" y="28828"/>
                  </a:cubicBezTo>
                  <a:cubicBezTo>
                    <a:pt x="21369" y="28722"/>
                    <a:pt x="21391" y="28640"/>
                    <a:pt x="21437" y="28640"/>
                  </a:cubicBezTo>
                  <a:cubicBezTo>
                    <a:pt x="21444" y="28640"/>
                    <a:pt x="21452" y="28642"/>
                    <a:pt x="21460" y="28646"/>
                  </a:cubicBezTo>
                  <a:cubicBezTo>
                    <a:pt x="21480" y="28656"/>
                    <a:pt x="21493" y="28663"/>
                    <a:pt x="21501" y="28663"/>
                  </a:cubicBezTo>
                  <a:cubicBezTo>
                    <a:pt x="21517" y="28663"/>
                    <a:pt x="21510" y="28636"/>
                    <a:pt x="21490" y="28555"/>
                  </a:cubicBezTo>
                  <a:cubicBezTo>
                    <a:pt x="21490" y="28474"/>
                    <a:pt x="21609" y="28109"/>
                    <a:pt x="21657" y="28109"/>
                  </a:cubicBezTo>
                  <a:cubicBezTo>
                    <a:pt x="21664" y="28109"/>
                    <a:pt x="21669" y="28115"/>
                    <a:pt x="21672" y="28129"/>
                  </a:cubicBezTo>
                  <a:lnTo>
                    <a:pt x="21733" y="28129"/>
                  </a:lnTo>
                  <a:cubicBezTo>
                    <a:pt x="21733" y="28038"/>
                    <a:pt x="21764" y="27947"/>
                    <a:pt x="21764" y="27947"/>
                  </a:cubicBezTo>
                  <a:cubicBezTo>
                    <a:pt x="21733" y="27947"/>
                    <a:pt x="21794" y="27855"/>
                    <a:pt x="21885" y="27582"/>
                  </a:cubicBezTo>
                  <a:cubicBezTo>
                    <a:pt x="21946" y="27399"/>
                    <a:pt x="22037" y="27004"/>
                    <a:pt x="22128" y="26822"/>
                  </a:cubicBezTo>
                  <a:cubicBezTo>
                    <a:pt x="22189" y="26640"/>
                    <a:pt x="22280" y="26366"/>
                    <a:pt x="22341" y="26305"/>
                  </a:cubicBezTo>
                  <a:cubicBezTo>
                    <a:pt x="22372" y="26214"/>
                    <a:pt x="22402" y="26123"/>
                    <a:pt x="22463" y="25910"/>
                  </a:cubicBezTo>
                  <a:cubicBezTo>
                    <a:pt x="22463" y="25826"/>
                    <a:pt x="22515" y="25664"/>
                    <a:pt x="22547" y="25664"/>
                  </a:cubicBezTo>
                  <a:cubicBezTo>
                    <a:pt x="22549" y="25664"/>
                    <a:pt x="22552" y="25665"/>
                    <a:pt x="22554" y="25667"/>
                  </a:cubicBezTo>
                  <a:lnTo>
                    <a:pt x="22584" y="25576"/>
                  </a:lnTo>
                  <a:cubicBezTo>
                    <a:pt x="22615" y="25363"/>
                    <a:pt x="22645" y="25272"/>
                    <a:pt x="22645" y="25272"/>
                  </a:cubicBezTo>
                  <a:cubicBezTo>
                    <a:pt x="22649" y="25276"/>
                    <a:pt x="22654" y="25278"/>
                    <a:pt x="22659" y="25278"/>
                  </a:cubicBezTo>
                  <a:cubicBezTo>
                    <a:pt x="22691" y="25278"/>
                    <a:pt x="22736" y="25199"/>
                    <a:pt x="22736" y="25120"/>
                  </a:cubicBezTo>
                  <a:cubicBezTo>
                    <a:pt x="22706" y="25089"/>
                    <a:pt x="22767" y="24998"/>
                    <a:pt x="22828" y="24816"/>
                  </a:cubicBezTo>
                  <a:cubicBezTo>
                    <a:pt x="22858" y="24725"/>
                    <a:pt x="23162" y="23934"/>
                    <a:pt x="23435" y="23174"/>
                  </a:cubicBezTo>
                  <a:cubicBezTo>
                    <a:pt x="23587" y="22779"/>
                    <a:pt x="23739" y="22415"/>
                    <a:pt x="23831" y="22141"/>
                  </a:cubicBezTo>
                  <a:cubicBezTo>
                    <a:pt x="23891" y="21989"/>
                    <a:pt x="23922" y="21867"/>
                    <a:pt x="23952" y="21776"/>
                  </a:cubicBezTo>
                  <a:cubicBezTo>
                    <a:pt x="23983" y="21716"/>
                    <a:pt x="23983" y="21655"/>
                    <a:pt x="23983" y="21655"/>
                  </a:cubicBezTo>
                  <a:cubicBezTo>
                    <a:pt x="23983" y="21655"/>
                    <a:pt x="24013" y="21564"/>
                    <a:pt x="24074" y="21381"/>
                  </a:cubicBezTo>
                  <a:cubicBezTo>
                    <a:pt x="24104" y="21290"/>
                    <a:pt x="24195" y="21108"/>
                    <a:pt x="24195" y="21108"/>
                  </a:cubicBezTo>
                  <a:cubicBezTo>
                    <a:pt x="24197" y="21109"/>
                    <a:pt x="24199" y="21109"/>
                    <a:pt x="24201" y="21109"/>
                  </a:cubicBezTo>
                  <a:cubicBezTo>
                    <a:pt x="24264" y="21109"/>
                    <a:pt x="24380" y="20672"/>
                    <a:pt x="24438" y="20378"/>
                  </a:cubicBezTo>
                  <a:cubicBezTo>
                    <a:pt x="24438" y="20287"/>
                    <a:pt x="24469" y="20196"/>
                    <a:pt x="24530" y="20105"/>
                  </a:cubicBezTo>
                  <a:cubicBezTo>
                    <a:pt x="24533" y="20106"/>
                    <a:pt x="24536" y="20107"/>
                    <a:pt x="24539" y="20107"/>
                  </a:cubicBezTo>
                  <a:cubicBezTo>
                    <a:pt x="24600" y="20107"/>
                    <a:pt x="24683" y="19850"/>
                    <a:pt x="24712" y="19649"/>
                  </a:cubicBezTo>
                  <a:cubicBezTo>
                    <a:pt x="24682" y="19557"/>
                    <a:pt x="24712" y="19466"/>
                    <a:pt x="24773" y="19466"/>
                  </a:cubicBezTo>
                  <a:cubicBezTo>
                    <a:pt x="24777" y="19468"/>
                    <a:pt x="24782" y="19470"/>
                    <a:pt x="24787" y="19470"/>
                  </a:cubicBezTo>
                  <a:cubicBezTo>
                    <a:pt x="24846" y="19470"/>
                    <a:pt x="24923" y="19299"/>
                    <a:pt x="24894" y="19101"/>
                  </a:cubicBezTo>
                  <a:cubicBezTo>
                    <a:pt x="24894" y="19010"/>
                    <a:pt x="24894" y="19010"/>
                    <a:pt x="24955" y="18919"/>
                  </a:cubicBezTo>
                  <a:cubicBezTo>
                    <a:pt x="25046" y="18858"/>
                    <a:pt x="25077" y="18767"/>
                    <a:pt x="25046" y="18737"/>
                  </a:cubicBezTo>
                  <a:cubicBezTo>
                    <a:pt x="25016" y="18646"/>
                    <a:pt x="25046" y="18554"/>
                    <a:pt x="25138" y="18494"/>
                  </a:cubicBezTo>
                  <a:cubicBezTo>
                    <a:pt x="25290" y="18311"/>
                    <a:pt x="25290" y="18311"/>
                    <a:pt x="25259" y="18220"/>
                  </a:cubicBezTo>
                  <a:cubicBezTo>
                    <a:pt x="25229" y="18098"/>
                    <a:pt x="25350" y="17734"/>
                    <a:pt x="25442" y="17673"/>
                  </a:cubicBezTo>
                  <a:cubicBezTo>
                    <a:pt x="25472" y="17582"/>
                    <a:pt x="25563" y="17491"/>
                    <a:pt x="25533" y="17491"/>
                  </a:cubicBezTo>
                  <a:lnTo>
                    <a:pt x="25594" y="17399"/>
                  </a:lnTo>
                  <a:lnTo>
                    <a:pt x="25654" y="17217"/>
                  </a:lnTo>
                  <a:lnTo>
                    <a:pt x="25624" y="17217"/>
                  </a:lnTo>
                  <a:cubicBezTo>
                    <a:pt x="25654" y="17126"/>
                    <a:pt x="25897" y="16579"/>
                    <a:pt x="26110" y="15940"/>
                  </a:cubicBezTo>
                  <a:cubicBezTo>
                    <a:pt x="26434" y="15076"/>
                    <a:pt x="26543" y="14836"/>
                    <a:pt x="26499" y="14836"/>
                  </a:cubicBezTo>
                  <a:cubicBezTo>
                    <a:pt x="26493" y="14836"/>
                    <a:pt x="26485" y="14839"/>
                    <a:pt x="26475" y="14846"/>
                  </a:cubicBezTo>
                  <a:cubicBezTo>
                    <a:pt x="26462" y="14855"/>
                    <a:pt x="26453" y="14858"/>
                    <a:pt x="26447" y="14858"/>
                  </a:cubicBezTo>
                  <a:cubicBezTo>
                    <a:pt x="26409" y="14858"/>
                    <a:pt x="26488" y="14716"/>
                    <a:pt x="26566" y="14664"/>
                  </a:cubicBezTo>
                  <a:cubicBezTo>
                    <a:pt x="26597" y="14573"/>
                    <a:pt x="26688" y="14421"/>
                    <a:pt x="26749" y="14238"/>
                  </a:cubicBezTo>
                  <a:cubicBezTo>
                    <a:pt x="26809" y="14056"/>
                    <a:pt x="26901" y="13873"/>
                    <a:pt x="26931" y="13873"/>
                  </a:cubicBezTo>
                  <a:lnTo>
                    <a:pt x="26961" y="13782"/>
                  </a:lnTo>
                  <a:cubicBezTo>
                    <a:pt x="26961" y="13600"/>
                    <a:pt x="27144" y="13022"/>
                    <a:pt x="27296" y="12810"/>
                  </a:cubicBezTo>
                  <a:cubicBezTo>
                    <a:pt x="27356" y="12627"/>
                    <a:pt x="27387" y="12566"/>
                    <a:pt x="27448" y="12384"/>
                  </a:cubicBezTo>
                  <a:cubicBezTo>
                    <a:pt x="27508" y="12202"/>
                    <a:pt x="27508" y="12202"/>
                    <a:pt x="27569" y="12141"/>
                  </a:cubicBezTo>
                  <a:cubicBezTo>
                    <a:pt x="27600" y="12141"/>
                    <a:pt x="27904" y="11715"/>
                    <a:pt x="27873" y="11685"/>
                  </a:cubicBezTo>
                  <a:lnTo>
                    <a:pt x="27934" y="11624"/>
                  </a:lnTo>
                  <a:cubicBezTo>
                    <a:pt x="28025" y="11563"/>
                    <a:pt x="28056" y="11503"/>
                    <a:pt x="28025" y="11472"/>
                  </a:cubicBezTo>
                  <a:cubicBezTo>
                    <a:pt x="27964" y="11411"/>
                    <a:pt x="28025" y="11351"/>
                    <a:pt x="28177" y="11351"/>
                  </a:cubicBezTo>
                  <a:cubicBezTo>
                    <a:pt x="28183" y="11356"/>
                    <a:pt x="28190" y="11359"/>
                    <a:pt x="28197" y="11359"/>
                  </a:cubicBezTo>
                  <a:cubicBezTo>
                    <a:pt x="28227" y="11359"/>
                    <a:pt x="28263" y="11314"/>
                    <a:pt x="28238" y="11290"/>
                  </a:cubicBezTo>
                  <a:cubicBezTo>
                    <a:pt x="28268" y="11229"/>
                    <a:pt x="28329" y="11138"/>
                    <a:pt x="28390" y="11077"/>
                  </a:cubicBezTo>
                  <a:cubicBezTo>
                    <a:pt x="28451" y="11016"/>
                    <a:pt x="28542" y="10955"/>
                    <a:pt x="28481" y="10895"/>
                  </a:cubicBezTo>
                  <a:cubicBezTo>
                    <a:pt x="28451" y="10895"/>
                    <a:pt x="28512" y="10803"/>
                    <a:pt x="28603" y="10743"/>
                  </a:cubicBezTo>
                  <a:lnTo>
                    <a:pt x="28603" y="10743"/>
                  </a:lnTo>
                  <a:cubicBezTo>
                    <a:pt x="28603" y="10773"/>
                    <a:pt x="28603" y="10773"/>
                    <a:pt x="28572" y="10864"/>
                  </a:cubicBezTo>
                  <a:cubicBezTo>
                    <a:pt x="28597" y="10840"/>
                    <a:pt x="28639" y="10797"/>
                    <a:pt x="28694" y="10743"/>
                  </a:cubicBezTo>
                  <a:cubicBezTo>
                    <a:pt x="28746" y="10690"/>
                    <a:pt x="28889" y="10615"/>
                    <a:pt x="28928" y="10615"/>
                  </a:cubicBezTo>
                  <a:cubicBezTo>
                    <a:pt x="28934" y="10615"/>
                    <a:pt x="28937" y="10617"/>
                    <a:pt x="28937" y="10621"/>
                  </a:cubicBezTo>
                  <a:cubicBezTo>
                    <a:pt x="29028" y="10591"/>
                    <a:pt x="29089" y="10530"/>
                    <a:pt x="28998" y="10530"/>
                  </a:cubicBezTo>
                  <a:cubicBezTo>
                    <a:pt x="28967" y="10500"/>
                    <a:pt x="28937" y="10500"/>
                    <a:pt x="29089" y="10378"/>
                  </a:cubicBezTo>
                  <a:cubicBezTo>
                    <a:pt x="29163" y="10328"/>
                    <a:pt x="29218" y="10279"/>
                    <a:pt x="29252" y="10279"/>
                  </a:cubicBezTo>
                  <a:cubicBezTo>
                    <a:pt x="29259" y="10279"/>
                    <a:pt x="29266" y="10281"/>
                    <a:pt x="29271" y="10287"/>
                  </a:cubicBezTo>
                  <a:cubicBezTo>
                    <a:pt x="29282" y="10297"/>
                    <a:pt x="29288" y="10304"/>
                    <a:pt x="29298" y="10304"/>
                  </a:cubicBezTo>
                  <a:cubicBezTo>
                    <a:pt x="29319" y="10304"/>
                    <a:pt x="29352" y="10277"/>
                    <a:pt x="29454" y="10196"/>
                  </a:cubicBezTo>
                  <a:cubicBezTo>
                    <a:pt x="29697" y="10044"/>
                    <a:pt x="29849" y="9770"/>
                    <a:pt x="29910" y="9679"/>
                  </a:cubicBezTo>
                  <a:cubicBezTo>
                    <a:pt x="29849" y="9618"/>
                    <a:pt x="29849" y="9618"/>
                    <a:pt x="29970" y="9618"/>
                  </a:cubicBezTo>
                  <a:cubicBezTo>
                    <a:pt x="29976" y="9624"/>
                    <a:pt x="29983" y="9626"/>
                    <a:pt x="29990" y="9626"/>
                  </a:cubicBezTo>
                  <a:cubicBezTo>
                    <a:pt x="30024" y="9626"/>
                    <a:pt x="30078" y="9577"/>
                    <a:pt x="30153" y="9527"/>
                  </a:cubicBezTo>
                  <a:lnTo>
                    <a:pt x="30153" y="9527"/>
                  </a:lnTo>
                  <a:cubicBezTo>
                    <a:pt x="30183" y="9557"/>
                    <a:pt x="30092" y="9618"/>
                    <a:pt x="30001" y="9679"/>
                  </a:cubicBezTo>
                  <a:lnTo>
                    <a:pt x="30031" y="9679"/>
                  </a:lnTo>
                  <a:cubicBezTo>
                    <a:pt x="30153" y="9679"/>
                    <a:pt x="30214" y="9618"/>
                    <a:pt x="30274" y="9527"/>
                  </a:cubicBezTo>
                  <a:cubicBezTo>
                    <a:pt x="30335" y="9436"/>
                    <a:pt x="30335" y="9436"/>
                    <a:pt x="30426" y="9405"/>
                  </a:cubicBezTo>
                  <a:cubicBezTo>
                    <a:pt x="30518" y="9375"/>
                    <a:pt x="30609" y="9345"/>
                    <a:pt x="30609" y="9314"/>
                  </a:cubicBezTo>
                  <a:cubicBezTo>
                    <a:pt x="30609" y="9314"/>
                    <a:pt x="30761" y="9193"/>
                    <a:pt x="30852" y="9162"/>
                  </a:cubicBezTo>
                  <a:cubicBezTo>
                    <a:pt x="31004" y="9071"/>
                    <a:pt x="31095" y="9010"/>
                    <a:pt x="31065" y="8980"/>
                  </a:cubicBezTo>
                  <a:cubicBezTo>
                    <a:pt x="31034" y="8949"/>
                    <a:pt x="31126" y="8889"/>
                    <a:pt x="31217" y="8828"/>
                  </a:cubicBezTo>
                  <a:cubicBezTo>
                    <a:pt x="31278" y="8767"/>
                    <a:pt x="31369" y="8737"/>
                    <a:pt x="31338" y="8706"/>
                  </a:cubicBezTo>
                  <a:cubicBezTo>
                    <a:pt x="31308" y="8676"/>
                    <a:pt x="31369" y="8585"/>
                    <a:pt x="31521" y="8463"/>
                  </a:cubicBezTo>
                  <a:cubicBezTo>
                    <a:pt x="31673" y="8341"/>
                    <a:pt x="31673" y="8341"/>
                    <a:pt x="31794" y="8341"/>
                  </a:cubicBezTo>
                  <a:cubicBezTo>
                    <a:pt x="31794" y="8341"/>
                    <a:pt x="31885" y="8311"/>
                    <a:pt x="31977" y="8250"/>
                  </a:cubicBezTo>
                  <a:cubicBezTo>
                    <a:pt x="31977" y="8250"/>
                    <a:pt x="32037" y="8189"/>
                    <a:pt x="32129" y="8159"/>
                  </a:cubicBezTo>
                  <a:cubicBezTo>
                    <a:pt x="32250" y="8129"/>
                    <a:pt x="32220" y="8098"/>
                    <a:pt x="32189" y="8068"/>
                  </a:cubicBezTo>
                  <a:lnTo>
                    <a:pt x="32159" y="8007"/>
                  </a:lnTo>
                  <a:cubicBezTo>
                    <a:pt x="32212" y="7971"/>
                    <a:pt x="32266" y="7957"/>
                    <a:pt x="32307" y="7957"/>
                  </a:cubicBezTo>
                  <a:cubicBezTo>
                    <a:pt x="32336" y="7957"/>
                    <a:pt x="32359" y="7964"/>
                    <a:pt x="32372" y="7977"/>
                  </a:cubicBezTo>
                  <a:cubicBezTo>
                    <a:pt x="32493" y="7977"/>
                    <a:pt x="32493" y="7977"/>
                    <a:pt x="32463" y="7916"/>
                  </a:cubicBezTo>
                  <a:cubicBezTo>
                    <a:pt x="32433" y="7886"/>
                    <a:pt x="32493" y="7825"/>
                    <a:pt x="32676" y="7734"/>
                  </a:cubicBezTo>
                  <a:cubicBezTo>
                    <a:pt x="32812" y="7625"/>
                    <a:pt x="32948" y="7516"/>
                    <a:pt x="32997" y="7516"/>
                  </a:cubicBezTo>
                  <a:cubicBezTo>
                    <a:pt x="33002" y="7516"/>
                    <a:pt x="33007" y="7518"/>
                    <a:pt x="33010" y="7521"/>
                  </a:cubicBezTo>
                  <a:cubicBezTo>
                    <a:pt x="33101" y="7490"/>
                    <a:pt x="33162" y="7399"/>
                    <a:pt x="33162" y="7399"/>
                  </a:cubicBezTo>
                  <a:cubicBezTo>
                    <a:pt x="33223" y="7338"/>
                    <a:pt x="33284" y="7278"/>
                    <a:pt x="33557" y="7126"/>
                  </a:cubicBezTo>
                  <a:cubicBezTo>
                    <a:pt x="33983" y="6882"/>
                    <a:pt x="33983" y="6882"/>
                    <a:pt x="33922" y="6852"/>
                  </a:cubicBezTo>
                  <a:cubicBezTo>
                    <a:pt x="33922" y="6822"/>
                    <a:pt x="33892" y="6791"/>
                    <a:pt x="34013" y="6791"/>
                  </a:cubicBezTo>
                  <a:cubicBezTo>
                    <a:pt x="34104" y="6761"/>
                    <a:pt x="34165" y="6670"/>
                    <a:pt x="34317" y="6518"/>
                  </a:cubicBezTo>
                  <a:cubicBezTo>
                    <a:pt x="34378" y="6457"/>
                    <a:pt x="34317" y="6396"/>
                    <a:pt x="34317" y="6366"/>
                  </a:cubicBezTo>
                  <a:cubicBezTo>
                    <a:pt x="34256" y="6305"/>
                    <a:pt x="34256" y="6305"/>
                    <a:pt x="34439" y="6214"/>
                  </a:cubicBezTo>
                  <a:cubicBezTo>
                    <a:pt x="34530" y="6183"/>
                    <a:pt x="34621" y="6153"/>
                    <a:pt x="34651" y="6153"/>
                  </a:cubicBezTo>
                  <a:cubicBezTo>
                    <a:pt x="34651" y="6183"/>
                    <a:pt x="34591" y="6244"/>
                    <a:pt x="34591" y="6244"/>
                  </a:cubicBezTo>
                  <a:lnTo>
                    <a:pt x="34499" y="6305"/>
                  </a:lnTo>
                  <a:cubicBezTo>
                    <a:pt x="34513" y="6319"/>
                    <a:pt x="34521" y="6332"/>
                    <a:pt x="34538" y="6332"/>
                  </a:cubicBezTo>
                  <a:cubicBezTo>
                    <a:pt x="34560" y="6332"/>
                    <a:pt x="34598" y="6311"/>
                    <a:pt x="34682" y="6244"/>
                  </a:cubicBezTo>
                  <a:cubicBezTo>
                    <a:pt x="34803" y="6214"/>
                    <a:pt x="34864" y="6153"/>
                    <a:pt x="34834" y="6123"/>
                  </a:cubicBezTo>
                  <a:cubicBezTo>
                    <a:pt x="34955" y="6092"/>
                    <a:pt x="35107" y="6001"/>
                    <a:pt x="35259" y="5879"/>
                  </a:cubicBezTo>
                  <a:cubicBezTo>
                    <a:pt x="35411" y="5758"/>
                    <a:pt x="35654" y="5575"/>
                    <a:pt x="35746" y="5545"/>
                  </a:cubicBezTo>
                  <a:cubicBezTo>
                    <a:pt x="35898" y="5454"/>
                    <a:pt x="35989" y="5393"/>
                    <a:pt x="35958" y="5363"/>
                  </a:cubicBezTo>
                  <a:cubicBezTo>
                    <a:pt x="35934" y="5313"/>
                    <a:pt x="35970" y="5263"/>
                    <a:pt x="36000" y="5263"/>
                  </a:cubicBezTo>
                  <a:cubicBezTo>
                    <a:pt x="36007" y="5263"/>
                    <a:pt x="36014" y="5266"/>
                    <a:pt x="36019" y="5272"/>
                  </a:cubicBezTo>
                  <a:cubicBezTo>
                    <a:pt x="36050" y="5272"/>
                    <a:pt x="36141" y="5241"/>
                    <a:pt x="36262" y="5150"/>
                  </a:cubicBezTo>
                  <a:cubicBezTo>
                    <a:pt x="36293" y="5120"/>
                    <a:pt x="36384" y="5089"/>
                    <a:pt x="36445" y="5059"/>
                  </a:cubicBezTo>
                  <a:cubicBezTo>
                    <a:pt x="36475" y="5028"/>
                    <a:pt x="36506" y="4998"/>
                    <a:pt x="36566" y="4968"/>
                  </a:cubicBezTo>
                  <a:lnTo>
                    <a:pt x="36688" y="4846"/>
                  </a:lnTo>
                  <a:cubicBezTo>
                    <a:pt x="36962" y="4572"/>
                    <a:pt x="37174" y="4208"/>
                    <a:pt x="37174" y="4147"/>
                  </a:cubicBezTo>
                  <a:cubicBezTo>
                    <a:pt x="37174" y="4147"/>
                    <a:pt x="37235" y="4056"/>
                    <a:pt x="37265" y="3964"/>
                  </a:cubicBezTo>
                  <a:cubicBezTo>
                    <a:pt x="37326" y="3843"/>
                    <a:pt x="37417" y="3630"/>
                    <a:pt x="37448" y="3448"/>
                  </a:cubicBezTo>
                  <a:cubicBezTo>
                    <a:pt x="37509" y="3235"/>
                    <a:pt x="37509" y="3022"/>
                    <a:pt x="37509" y="2961"/>
                  </a:cubicBezTo>
                  <a:cubicBezTo>
                    <a:pt x="37509" y="2961"/>
                    <a:pt x="37509" y="2870"/>
                    <a:pt x="37509" y="2627"/>
                  </a:cubicBezTo>
                  <a:cubicBezTo>
                    <a:pt x="37509" y="2414"/>
                    <a:pt x="37509" y="2293"/>
                    <a:pt x="37448" y="2202"/>
                  </a:cubicBezTo>
                  <a:cubicBezTo>
                    <a:pt x="37387" y="2080"/>
                    <a:pt x="37357" y="2080"/>
                    <a:pt x="37387" y="2080"/>
                  </a:cubicBezTo>
                  <a:cubicBezTo>
                    <a:pt x="37417" y="2080"/>
                    <a:pt x="37387" y="1837"/>
                    <a:pt x="37174" y="1442"/>
                  </a:cubicBezTo>
                  <a:cubicBezTo>
                    <a:pt x="37038" y="1189"/>
                    <a:pt x="36977" y="1110"/>
                    <a:pt x="36958" y="1110"/>
                  </a:cubicBezTo>
                  <a:cubicBezTo>
                    <a:pt x="36947" y="1110"/>
                    <a:pt x="36951" y="1135"/>
                    <a:pt x="36962" y="1168"/>
                  </a:cubicBezTo>
                  <a:cubicBezTo>
                    <a:pt x="36688" y="834"/>
                    <a:pt x="36688" y="834"/>
                    <a:pt x="36718" y="803"/>
                  </a:cubicBezTo>
                  <a:lnTo>
                    <a:pt x="36718" y="803"/>
                  </a:lnTo>
                  <a:cubicBezTo>
                    <a:pt x="36729" y="806"/>
                    <a:pt x="36738" y="807"/>
                    <a:pt x="36745" y="807"/>
                  </a:cubicBezTo>
                  <a:cubicBezTo>
                    <a:pt x="36812" y="807"/>
                    <a:pt x="36674" y="682"/>
                    <a:pt x="36536" y="682"/>
                  </a:cubicBezTo>
                  <a:cubicBezTo>
                    <a:pt x="36414" y="651"/>
                    <a:pt x="36232" y="530"/>
                    <a:pt x="36232" y="499"/>
                  </a:cubicBezTo>
                  <a:cubicBezTo>
                    <a:pt x="36238" y="494"/>
                    <a:pt x="36245" y="491"/>
                    <a:pt x="36255" y="491"/>
                  </a:cubicBezTo>
                  <a:cubicBezTo>
                    <a:pt x="36296" y="491"/>
                    <a:pt x="36370" y="541"/>
                    <a:pt x="36445" y="591"/>
                  </a:cubicBezTo>
                  <a:cubicBezTo>
                    <a:pt x="36445" y="591"/>
                    <a:pt x="36475" y="591"/>
                    <a:pt x="36475" y="560"/>
                  </a:cubicBezTo>
                  <a:cubicBezTo>
                    <a:pt x="36384" y="499"/>
                    <a:pt x="36384" y="469"/>
                    <a:pt x="36293" y="439"/>
                  </a:cubicBezTo>
                  <a:cubicBezTo>
                    <a:pt x="36293" y="439"/>
                    <a:pt x="36171" y="378"/>
                    <a:pt x="36080" y="347"/>
                  </a:cubicBezTo>
                  <a:cubicBezTo>
                    <a:pt x="36050" y="340"/>
                    <a:pt x="36025" y="336"/>
                    <a:pt x="36006" y="336"/>
                  </a:cubicBezTo>
                  <a:cubicBezTo>
                    <a:pt x="35951" y="336"/>
                    <a:pt x="35951" y="370"/>
                    <a:pt x="36019" y="439"/>
                  </a:cubicBezTo>
                  <a:cubicBezTo>
                    <a:pt x="36042" y="472"/>
                    <a:pt x="36043" y="485"/>
                    <a:pt x="36032" y="485"/>
                  </a:cubicBezTo>
                  <a:cubicBezTo>
                    <a:pt x="36013" y="485"/>
                    <a:pt x="35955" y="447"/>
                    <a:pt x="35898" y="408"/>
                  </a:cubicBezTo>
                  <a:cubicBezTo>
                    <a:pt x="35758" y="315"/>
                    <a:pt x="35743" y="276"/>
                    <a:pt x="35798" y="276"/>
                  </a:cubicBezTo>
                  <a:cubicBezTo>
                    <a:pt x="35815" y="276"/>
                    <a:pt x="35839" y="279"/>
                    <a:pt x="35867" y="287"/>
                  </a:cubicBezTo>
                  <a:cubicBezTo>
                    <a:pt x="35894" y="296"/>
                    <a:pt x="35913" y="299"/>
                    <a:pt x="35927" y="299"/>
                  </a:cubicBezTo>
                  <a:cubicBezTo>
                    <a:pt x="35961" y="299"/>
                    <a:pt x="35967" y="278"/>
                    <a:pt x="35989" y="256"/>
                  </a:cubicBezTo>
                  <a:cubicBezTo>
                    <a:pt x="35989" y="256"/>
                    <a:pt x="35867" y="195"/>
                    <a:pt x="35715" y="165"/>
                  </a:cubicBezTo>
                  <a:cubicBezTo>
                    <a:pt x="35626" y="129"/>
                    <a:pt x="35527" y="115"/>
                    <a:pt x="35447" y="115"/>
                  </a:cubicBezTo>
                  <a:cubicBezTo>
                    <a:pt x="35391" y="115"/>
                    <a:pt x="35345" y="122"/>
                    <a:pt x="35320" y="135"/>
                  </a:cubicBezTo>
                  <a:lnTo>
                    <a:pt x="35320" y="104"/>
                  </a:lnTo>
                  <a:cubicBezTo>
                    <a:pt x="35351" y="74"/>
                    <a:pt x="35107" y="13"/>
                    <a:pt x="34895" y="13"/>
                  </a:cubicBezTo>
                  <a:cubicBezTo>
                    <a:pt x="34832" y="4"/>
                    <a:pt x="34778" y="0"/>
                    <a:pt x="34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163;p79">
              <a:extLst>
                <a:ext uri="{FF2B5EF4-FFF2-40B4-BE49-F238E27FC236}">
                  <a16:creationId xmlns:a16="http://schemas.microsoft.com/office/drawing/2014/main" id="{2C88BBDC-2A45-4565-858A-C334CCCD3688}"/>
                </a:ext>
              </a:extLst>
            </p:cNvPr>
            <p:cNvSpPr/>
            <p:nvPr/>
          </p:nvSpPr>
          <p:spPr>
            <a:xfrm flipH="1">
              <a:off x="6236451" y="2303450"/>
              <a:ext cx="633543" cy="601438"/>
            </a:xfrm>
            <a:custGeom>
              <a:avLst/>
              <a:gdLst/>
              <a:ahLst/>
              <a:cxnLst/>
              <a:rect l="l" t="t" r="r" b="b"/>
              <a:pathLst>
                <a:path w="23799" h="22593" extrusionOk="0">
                  <a:moveTo>
                    <a:pt x="12994" y="1"/>
                  </a:moveTo>
                  <a:cubicBezTo>
                    <a:pt x="12980" y="1"/>
                    <a:pt x="12954" y="15"/>
                    <a:pt x="12919" y="51"/>
                  </a:cubicBezTo>
                  <a:cubicBezTo>
                    <a:pt x="12919" y="81"/>
                    <a:pt x="12919" y="81"/>
                    <a:pt x="12980" y="81"/>
                  </a:cubicBezTo>
                  <a:cubicBezTo>
                    <a:pt x="12980" y="81"/>
                    <a:pt x="13010" y="51"/>
                    <a:pt x="13010" y="21"/>
                  </a:cubicBezTo>
                  <a:cubicBezTo>
                    <a:pt x="13010" y="8"/>
                    <a:pt x="13005" y="1"/>
                    <a:pt x="12994" y="1"/>
                  </a:cubicBezTo>
                  <a:close/>
                  <a:moveTo>
                    <a:pt x="23041" y="264"/>
                  </a:moveTo>
                  <a:cubicBezTo>
                    <a:pt x="22980" y="264"/>
                    <a:pt x="22980" y="294"/>
                    <a:pt x="22980" y="325"/>
                  </a:cubicBezTo>
                  <a:lnTo>
                    <a:pt x="23041" y="325"/>
                  </a:lnTo>
                  <a:cubicBezTo>
                    <a:pt x="23041" y="325"/>
                    <a:pt x="23071" y="294"/>
                    <a:pt x="23071" y="264"/>
                  </a:cubicBezTo>
                  <a:close/>
                  <a:moveTo>
                    <a:pt x="15151" y="615"/>
                  </a:moveTo>
                  <a:cubicBezTo>
                    <a:pt x="15161" y="615"/>
                    <a:pt x="15168" y="618"/>
                    <a:pt x="15168" y="629"/>
                  </a:cubicBezTo>
                  <a:cubicBezTo>
                    <a:pt x="15199" y="629"/>
                    <a:pt x="15107" y="659"/>
                    <a:pt x="15077" y="659"/>
                  </a:cubicBezTo>
                  <a:lnTo>
                    <a:pt x="15077" y="629"/>
                  </a:lnTo>
                  <a:cubicBezTo>
                    <a:pt x="15097" y="629"/>
                    <a:pt x="15131" y="615"/>
                    <a:pt x="15151" y="615"/>
                  </a:cubicBezTo>
                  <a:close/>
                  <a:moveTo>
                    <a:pt x="19484" y="568"/>
                  </a:moveTo>
                  <a:cubicBezTo>
                    <a:pt x="19424" y="568"/>
                    <a:pt x="19393" y="598"/>
                    <a:pt x="19393" y="598"/>
                  </a:cubicBezTo>
                  <a:cubicBezTo>
                    <a:pt x="19393" y="659"/>
                    <a:pt x="19424" y="659"/>
                    <a:pt x="19484" y="659"/>
                  </a:cubicBezTo>
                  <a:cubicBezTo>
                    <a:pt x="19509" y="667"/>
                    <a:pt x="19529" y="671"/>
                    <a:pt x="19545" y="671"/>
                  </a:cubicBezTo>
                  <a:cubicBezTo>
                    <a:pt x="19590" y="671"/>
                    <a:pt x="19606" y="643"/>
                    <a:pt x="19606" y="598"/>
                  </a:cubicBezTo>
                  <a:cubicBezTo>
                    <a:pt x="19606" y="568"/>
                    <a:pt x="19576" y="568"/>
                    <a:pt x="19484" y="568"/>
                  </a:cubicBezTo>
                  <a:close/>
                  <a:moveTo>
                    <a:pt x="19879" y="659"/>
                  </a:moveTo>
                  <a:cubicBezTo>
                    <a:pt x="19879" y="689"/>
                    <a:pt x="19788" y="720"/>
                    <a:pt x="19758" y="720"/>
                  </a:cubicBezTo>
                  <a:cubicBezTo>
                    <a:pt x="19697" y="720"/>
                    <a:pt x="19697" y="659"/>
                    <a:pt x="19788" y="659"/>
                  </a:cubicBezTo>
                  <a:close/>
                  <a:moveTo>
                    <a:pt x="12676" y="706"/>
                  </a:moveTo>
                  <a:cubicBezTo>
                    <a:pt x="12696" y="706"/>
                    <a:pt x="12716" y="720"/>
                    <a:pt x="12736" y="720"/>
                  </a:cubicBezTo>
                  <a:cubicBezTo>
                    <a:pt x="12797" y="750"/>
                    <a:pt x="12797" y="750"/>
                    <a:pt x="12706" y="750"/>
                  </a:cubicBezTo>
                  <a:cubicBezTo>
                    <a:pt x="12645" y="750"/>
                    <a:pt x="12645" y="720"/>
                    <a:pt x="12645" y="720"/>
                  </a:cubicBezTo>
                  <a:cubicBezTo>
                    <a:pt x="12655" y="710"/>
                    <a:pt x="12666" y="706"/>
                    <a:pt x="12676" y="706"/>
                  </a:cubicBezTo>
                  <a:close/>
                  <a:moveTo>
                    <a:pt x="16080" y="689"/>
                  </a:moveTo>
                  <a:cubicBezTo>
                    <a:pt x="16080" y="720"/>
                    <a:pt x="16019" y="750"/>
                    <a:pt x="16019" y="750"/>
                  </a:cubicBezTo>
                  <a:lnTo>
                    <a:pt x="15989" y="750"/>
                  </a:lnTo>
                  <a:cubicBezTo>
                    <a:pt x="15989" y="720"/>
                    <a:pt x="15989" y="689"/>
                    <a:pt x="16019" y="689"/>
                  </a:cubicBezTo>
                  <a:close/>
                  <a:moveTo>
                    <a:pt x="11581" y="750"/>
                  </a:moveTo>
                  <a:cubicBezTo>
                    <a:pt x="11581" y="765"/>
                    <a:pt x="11574" y="773"/>
                    <a:pt x="11570" y="773"/>
                  </a:cubicBezTo>
                  <a:cubicBezTo>
                    <a:pt x="11566" y="773"/>
                    <a:pt x="11566" y="765"/>
                    <a:pt x="11581" y="750"/>
                  </a:cubicBezTo>
                  <a:close/>
                  <a:moveTo>
                    <a:pt x="17509" y="659"/>
                  </a:moveTo>
                  <a:cubicBezTo>
                    <a:pt x="17509" y="659"/>
                    <a:pt x="17478" y="689"/>
                    <a:pt x="17417" y="720"/>
                  </a:cubicBezTo>
                  <a:cubicBezTo>
                    <a:pt x="17367" y="770"/>
                    <a:pt x="17345" y="793"/>
                    <a:pt x="17335" y="793"/>
                  </a:cubicBezTo>
                  <a:cubicBezTo>
                    <a:pt x="17326" y="793"/>
                    <a:pt x="17326" y="777"/>
                    <a:pt x="17326" y="750"/>
                  </a:cubicBezTo>
                  <a:cubicBezTo>
                    <a:pt x="17326" y="720"/>
                    <a:pt x="17326" y="689"/>
                    <a:pt x="17417" y="659"/>
                  </a:cubicBezTo>
                  <a:close/>
                  <a:moveTo>
                    <a:pt x="22342" y="689"/>
                  </a:moveTo>
                  <a:cubicBezTo>
                    <a:pt x="22402" y="689"/>
                    <a:pt x="22433" y="720"/>
                    <a:pt x="22433" y="750"/>
                  </a:cubicBezTo>
                  <a:cubicBezTo>
                    <a:pt x="22493" y="811"/>
                    <a:pt x="22493" y="811"/>
                    <a:pt x="22402" y="811"/>
                  </a:cubicBezTo>
                  <a:cubicBezTo>
                    <a:pt x="22342" y="811"/>
                    <a:pt x="22281" y="811"/>
                    <a:pt x="22281" y="781"/>
                  </a:cubicBezTo>
                  <a:lnTo>
                    <a:pt x="22342" y="781"/>
                  </a:lnTo>
                  <a:cubicBezTo>
                    <a:pt x="22342" y="789"/>
                    <a:pt x="22347" y="793"/>
                    <a:pt x="22353" y="793"/>
                  </a:cubicBezTo>
                  <a:cubicBezTo>
                    <a:pt x="22367" y="793"/>
                    <a:pt x="22385" y="772"/>
                    <a:pt x="22342" y="750"/>
                  </a:cubicBezTo>
                  <a:lnTo>
                    <a:pt x="22342" y="689"/>
                  </a:lnTo>
                  <a:close/>
                  <a:moveTo>
                    <a:pt x="22949" y="750"/>
                  </a:moveTo>
                  <a:lnTo>
                    <a:pt x="22980" y="781"/>
                  </a:lnTo>
                  <a:cubicBezTo>
                    <a:pt x="22980" y="811"/>
                    <a:pt x="22949" y="811"/>
                    <a:pt x="22889" y="811"/>
                  </a:cubicBezTo>
                  <a:cubicBezTo>
                    <a:pt x="22828" y="811"/>
                    <a:pt x="22828" y="811"/>
                    <a:pt x="22828" y="781"/>
                  </a:cubicBezTo>
                  <a:cubicBezTo>
                    <a:pt x="22828" y="781"/>
                    <a:pt x="22889" y="750"/>
                    <a:pt x="22949" y="750"/>
                  </a:cubicBezTo>
                  <a:close/>
                  <a:moveTo>
                    <a:pt x="14347" y="811"/>
                  </a:moveTo>
                  <a:lnTo>
                    <a:pt x="14378" y="841"/>
                  </a:lnTo>
                  <a:lnTo>
                    <a:pt x="14347" y="841"/>
                  </a:lnTo>
                  <a:cubicBezTo>
                    <a:pt x="14287" y="841"/>
                    <a:pt x="14287" y="841"/>
                    <a:pt x="14287" y="811"/>
                  </a:cubicBezTo>
                  <a:close/>
                  <a:moveTo>
                    <a:pt x="14803" y="781"/>
                  </a:moveTo>
                  <a:cubicBezTo>
                    <a:pt x="14803" y="811"/>
                    <a:pt x="14803" y="841"/>
                    <a:pt x="14743" y="841"/>
                  </a:cubicBezTo>
                  <a:cubicBezTo>
                    <a:pt x="14734" y="849"/>
                    <a:pt x="14724" y="853"/>
                    <a:pt x="14715" y="853"/>
                  </a:cubicBezTo>
                  <a:cubicBezTo>
                    <a:pt x="14688" y="853"/>
                    <a:pt x="14668" y="825"/>
                    <a:pt x="14712" y="781"/>
                  </a:cubicBezTo>
                  <a:close/>
                  <a:moveTo>
                    <a:pt x="17600" y="811"/>
                  </a:moveTo>
                  <a:lnTo>
                    <a:pt x="17661" y="841"/>
                  </a:lnTo>
                  <a:cubicBezTo>
                    <a:pt x="17661" y="872"/>
                    <a:pt x="17600" y="872"/>
                    <a:pt x="17569" y="872"/>
                  </a:cubicBezTo>
                  <a:lnTo>
                    <a:pt x="17569" y="841"/>
                  </a:lnTo>
                  <a:lnTo>
                    <a:pt x="17600" y="811"/>
                  </a:lnTo>
                  <a:close/>
                  <a:moveTo>
                    <a:pt x="11946" y="811"/>
                  </a:moveTo>
                  <a:cubicBezTo>
                    <a:pt x="11946" y="811"/>
                    <a:pt x="12007" y="841"/>
                    <a:pt x="12007" y="872"/>
                  </a:cubicBezTo>
                  <a:cubicBezTo>
                    <a:pt x="12007" y="884"/>
                    <a:pt x="12002" y="892"/>
                    <a:pt x="11991" y="892"/>
                  </a:cubicBezTo>
                  <a:cubicBezTo>
                    <a:pt x="11977" y="892"/>
                    <a:pt x="11951" y="877"/>
                    <a:pt x="11916" y="841"/>
                  </a:cubicBezTo>
                  <a:cubicBezTo>
                    <a:pt x="11916" y="811"/>
                    <a:pt x="11916" y="811"/>
                    <a:pt x="11946" y="811"/>
                  </a:cubicBezTo>
                  <a:close/>
                  <a:moveTo>
                    <a:pt x="16414" y="781"/>
                  </a:moveTo>
                  <a:cubicBezTo>
                    <a:pt x="16475" y="781"/>
                    <a:pt x="16414" y="811"/>
                    <a:pt x="16384" y="872"/>
                  </a:cubicBezTo>
                  <a:cubicBezTo>
                    <a:pt x="16343" y="899"/>
                    <a:pt x="16320" y="914"/>
                    <a:pt x="16311" y="914"/>
                  </a:cubicBezTo>
                  <a:cubicBezTo>
                    <a:pt x="16299" y="914"/>
                    <a:pt x="16306" y="892"/>
                    <a:pt x="16323" y="841"/>
                  </a:cubicBezTo>
                  <a:cubicBezTo>
                    <a:pt x="16384" y="811"/>
                    <a:pt x="16414" y="781"/>
                    <a:pt x="16414" y="781"/>
                  </a:cubicBezTo>
                  <a:close/>
                  <a:moveTo>
                    <a:pt x="11642" y="841"/>
                  </a:moveTo>
                  <a:lnTo>
                    <a:pt x="11703" y="872"/>
                  </a:lnTo>
                  <a:lnTo>
                    <a:pt x="11642" y="902"/>
                  </a:lnTo>
                  <a:lnTo>
                    <a:pt x="11612" y="933"/>
                  </a:lnTo>
                  <a:cubicBezTo>
                    <a:pt x="11612" y="872"/>
                    <a:pt x="11581" y="841"/>
                    <a:pt x="11642" y="841"/>
                  </a:cubicBezTo>
                  <a:close/>
                  <a:moveTo>
                    <a:pt x="22190" y="963"/>
                  </a:moveTo>
                  <a:cubicBezTo>
                    <a:pt x="22190" y="993"/>
                    <a:pt x="22190" y="993"/>
                    <a:pt x="22250" y="993"/>
                  </a:cubicBezTo>
                  <a:lnTo>
                    <a:pt x="22281" y="993"/>
                  </a:lnTo>
                  <a:lnTo>
                    <a:pt x="22250" y="963"/>
                  </a:lnTo>
                  <a:close/>
                  <a:moveTo>
                    <a:pt x="12980" y="1145"/>
                  </a:moveTo>
                  <a:cubicBezTo>
                    <a:pt x="12980" y="1176"/>
                    <a:pt x="12980" y="1176"/>
                    <a:pt x="13010" y="1176"/>
                  </a:cubicBezTo>
                  <a:cubicBezTo>
                    <a:pt x="13101" y="1176"/>
                    <a:pt x="13101" y="1176"/>
                    <a:pt x="13071" y="1145"/>
                  </a:cubicBezTo>
                  <a:close/>
                  <a:moveTo>
                    <a:pt x="8907" y="1632"/>
                  </a:moveTo>
                  <a:lnTo>
                    <a:pt x="8876" y="1692"/>
                  </a:lnTo>
                  <a:lnTo>
                    <a:pt x="8815" y="1723"/>
                  </a:lnTo>
                  <a:cubicBezTo>
                    <a:pt x="8815" y="1692"/>
                    <a:pt x="8815" y="1662"/>
                    <a:pt x="8846" y="1632"/>
                  </a:cubicBezTo>
                  <a:close/>
                  <a:moveTo>
                    <a:pt x="7915" y="2142"/>
                  </a:moveTo>
                  <a:cubicBezTo>
                    <a:pt x="7934" y="2142"/>
                    <a:pt x="7934" y="2213"/>
                    <a:pt x="7934" y="2240"/>
                  </a:cubicBezTo>
                  <a:cubicBezTo>
                    <a:pt x="7919" y="2255"/>
                    <a:pt x="7911" y="2262"/>
                    <a:pt x="7904" y="2262"/>
                  </a:cubicBezTo>
                  <a:cubicBezTo>
                    <a:pt x="7896" y="2262"/>
                    <a:pt x="7888" y="2255"/>
                    <a:pt x="7873" y="2240"/>
                  </a:cubicBezTo>
                  <a:cubicBezTo>
                    <a:pt x="7873" y="2209"/>
                    <a:pt x="7904" y="2148"/>
                    <a:pt x="7904" y="2148"/>
                  </a:cubicBezTo>
                  <a:cubicBezTo>
                    <a:pt x="7908" y="2144"/>
                    <a:pt x="7911" y="2142"/>
                    <a:pt x="7915" y="2142"/>
                  </a:cubicBezTo>
                  <a:close/>
                  <a:moveTo>
                    <a:pt x="6870" y="2999"/>
                  </a:moveTo>
                  <a:lnTo>
                    <a:pt x="6870" y="3060"/>
                  </a:lnTo>
                  <a:lnTo>
                    <a:pt x="6840" y="3091"/>
                  </a:lnTo>
                  <a:cubicBezTo>
                    <a:pt x="6809" y="3060"/>
                    <a:pt x="6809" y="3030"/>
                    <a:pt x="6840" y="2999"/>
                  </a:cubicBezTo>
                  <a:close/>
                  <a:moveTo>
                    <a:pt x="4832" y="5332"/>
                  </a:moveTo>
                  <a:cubicBezTo>
                    <a:pt x="4863" y="5332"/>
                    <a:pt x="4858" y="5376"/>
                    <a:pt x="4834" y="5401"/>
                  </a:cubicBezTo>
                  <a:cubicBezTo>
                    <a:pt x="4773" y="5461"/>
                    <a:pt x="4773" y="5461"/>
                    <a:pt x="4742" y="5461"/>
                  </a:cubicBezTo>
                  <a:cubicBezTo>
                    <a:pt x="4742" y="5431"/>
                    <a:pt x="4773" y="5370"/>
                    <a:pt x="4803" y="5340"/>
                  </a:cubicBezTo>
                  <a:cubicBezTo>
                    <a:pt x="4815" y="5334"/>
                    <a:pt x="4824" y="5332"/>
                    <a:pt x="4832" y="5332"/>
                  </a:cubicBezTo>
                  <a:close/>
                  <a:moveTo>
                    <a:pt x="4013" y="6981"/>
                  </a:moveTo>
                  <a:cubicBezTo>
                    <a:pt x="4043" y="6981"/>
                    <a:pt x="4043" y="7042"/>
                    <a:pt x="4043" y="7042"/>
                  </a:cubicBezTo>
                  <a:lnTo>
                    <a:pt x="4043" y="7103"/>
                  </a:lnTo>
                  <a:cubicBezTo>
                    <a:pt x="3983" y="7072"/>
                    <a:pt x="3983" y="7072"/>
                    <a:pt x="3983" y="7012"/>
                  </a:cubicBezTo>
                  <a:lnTo>
                    <a:pt x="4013" y="6981"/>
                  </a:lnTo>
                  <a:close/>
                  <a:moveTo>
                    <a:pt x="3281" y="10736"/>
                  </a:moveTo>
                  <a:cubicBezTo>
                    <a:pt x="3278" y="10749"/>
                    <a:pt x="3275" y="10761"/>
                    <a:pt x="3271" y="10774"/>
                  </a:cubicBezTo>
                  <a:lnTo>
                    <a:pt x="3271" y="10774"/>
                  </a:lnTo>
                  <a:cubicBezTo>
                    <a:pt x="3275" y="10768"/>
                    <a:pt x="3279" y="10760"/>
                    <a:pt x="3283" y="10750"/>
                  </a:cubicBezTo>
                  <a:cubicBezTo>
                    <a:pt x="3283" y="10750"/>
                    <a:pt x="3283" y="10745"/>
                    <a:pt x="3281" y="10736"/>
                  </a:cubicBezTo>
                  <a:close/>
                  <a:moveTo>
                    <a:pt x="3162" y="11237"/>
                  </a:moveTo>
                  <a:lnTo>
                    <a:pt x="3134" y="11250"/>
                  </a:lnTo>
                  <a:lnTo>
                    <a:pt x="3134" y="11250"/>
                  </a:lnTo>
                  <a:cubicBezTo>
                    <a:pt x="3126" y="11274"/>
                    <a:pt x="3119" y="11294"/>
                    <a:pt x="3112" y="11312"/>
                  </a:cubicBezTo>
                  <a:lnTo>
                    <a:pt x="3112" y="11312"/>
                  </a:lnTo>
                  <a:cubicBezTo>
                    <a:pt x="3123" y="11328"/>
                    <a:pt x="3143" y="11328"/>
                    <a:pt x="3162" y="11328"/>
                  </a:cubicBezTo>
                  <a:lnTo>
                    <a:pt x="3162" y="11297"/>
                  </a:lnTo>
                  <a:lnTo>
                    <a:pt x="3162" y="11237"/>
                  </a:lnTo>
                  <a:close/>
                  <a:moveTo>
                    <a:pt x="2856" y="11521"/>
                  </a:moveTo>
                  <a:cubicBezTo>
                    <a:pt x="2858" y="11521"/>
                    <a:pt x="2858" y="11528"/>
                    <a:pt x="2858" y="11541"/>
                  </a:cubicBezTo>
                  <a:cubicBezTo>
                    <a:pt x="2888" y="11601"/>
                    <a:pt x="2888" y="11632"/>
                    <a:pt x="2858" y="11632"/>
                  </a:cubicBezTo>
                  <a:cubicBezTo>
                    <a:pt x="2827" y="11632"/>
                    <a:pt x="2827" y="11632"/>
                    <a:pt x="2827" y="11571"/>
                  </a:cubicBezTo>
                  <a:cubicBezTo>
                    <a:pt x="2845" y="11535"/>
                    <a:pt x="2853" y="11521"/>
                    <a:pt x="2856" y="11521"/>
                  </a:cubicBezTo>
                  <a:close/>
                  <a:moveTo>
                    <a:pt x="2615" y="11723"/>
                  </a:moveTo>
                  <a:cubicBezTo>
                    <a:pt x="2611" y="11725"/>
                    <a:pt x="2608" y="11726"/>
                    <a:pt x="2606" y="11727"/>
                  </a:cubicBezTo>
                  <a:lnTo>
                    <a:pt x="2606" y="11727"/>
                  </a:lnTo>
                  <a:cubicBezTo>
                    <a:pt x="2610" y="11726"/>
                    <a:pt x="2614" y="11726"/>
                    <a:pt x="2618" y="11725"/>
                  </a:cubicBezTo>
                  <a:lnTo>
                    <a:pt x="2618" y="11725"/>
                  </a:lnTo>
                  <a:cubicBezTo>
                    <a:pt x="2617" y="11724"/>
                    <a:pt x="2616" y="11724"/>
                    <a:pt x="2615" y="11723"/>
                  </a:cubicBezTo>
                  <a:close/>
                  <a:moveTo>
                    <a:pt x="2606" y="11727"/>
                  </a:moveTo>
                  <a:cubicBezTo>
                    <a:pt x="2589" y="11731"/>
                    <a:pt x="2579" y="11736"/>
                    <a:pt x="2582" y="11736"/>
                  </a:cubicBezTo>
                  <a:cubicBezTo>
                    <a:pt x="2584" y="11736"/>
                    <a:pt x="2591" y="11734"/>
                    <a:pt x="2606" y="11727"/>
                  </a:cubicBezTo>
                  <a:close/>
                  <a:moveTo>
                    <a:pt x="2797" y="11845"/>
                  </a:moveTo>
                  <a:lnTo>
                    <a:pt x="2797" y="11905"/>
                  </a:lnTo>
                  <a:cubicBezTo>
                    <a:pt x="2767" y="11936"/>
                    <a:pt x="2767" y="11936"/>
                    <a:pt x="2736" y="11936"/>
                  </a:cubicBezTo>
                  <a:lnTo>
                    <a:pt x="2736" y="11905"/>
                  </a:lnTo>
                  <a:lnTo>
                    <a:pt x="2797" y="11845"/>
                  </a:lnTo>
                  <a:close/>
                  <a:moveTo>
                    <a:pt x="2584" y="12179"/>
                  </a:moveTo>
                  <a:cubicBezTo>
                    <a:pt x="2584" y="12209"/>
                    <a:pt x="2592" y="12224"/>
                    <a:pt x="2596" y="12224"/>
                  </a:cubicBezTo>
                  <a:cubicBezTo>
                    <a:pt x="2600" y="12224"/>
                    <a:pt x="2600" y="12209"/>
                    <a:pt x="2584" y="12179"/>
                  </a:cubicBezTo>
                  <a:close/>
                  <a:moveTo>
                    <a:pt x="2675" y="12300"/>
                  </a:moveTo>
                  <a:lnTo>
                    <a:pt x="2675" y="12361"/>
                  </a:lnTo>
                  <a:cubicBezTo>
                    <a:pt x="2675" y="12392"/>
                    <a:pt x="2675" y="12392"/>
                    <a:pt x="2645" y="12392"/>
                  </a:cubicBezTo>
                  <a:lnTo>
                    <a:pt x="2645" y="12331"/>
                  </a:lnTo>
                  <a:lnTo>
                    <a:pt x="2675" y="12300"/>
                  </a:lnTo>
                  <a:close/>
                  <a:moveTo>
                    <a:pt x="2645" y="12756"/>
                  </a:moveTo>
                  <a:lnTo>
                    <a:pt x="2645" y="12817"/>
                  </a:lnTo>
                  <a:cubicBezTo>
                    <a:pt x="2615" y="12848"/>
                    <a:pt x="2584" y="12848"/>
                    <a:pt x="2584" y="12848"/>
                  </a:cubicBezTo>
                  <a:cubicBezTo>
                    <a:pt x="2584" y="12848"/>
                    <a:pt x="2554" y="12848"/>
                    <a:pt x="2554" y="12787"/>
                  </a:cubicBezTo>
                  <a:cubicBezTo>
                    <a:pt x="2554" y="12787"/>
                    <a:pt x="2615" y="12756"/>
                    <a:pt x="2645" y="12756"/>
                  </a:cubicBezTo>
                  <a:close/>
                  <a:moveTo>
                    <a:pt x="2117" y="14511"/>
                  </a:moveTo>
                  <a:cubicBezTo>
                    <a:pt x="2119" y="14511"/>
                    <a:pt x="2122" y="14513"/>
                    <a:pt x="2128" y="14519"/>
                  </a:cubicBezTo>
                  <a:lnTo>
                    <a:pt x="2159" y="14519"/>
                  </a:lnTo>
                  <a:cubicBezTo>
                    <a:pt x="2189" y="14580"/>
                    <a:pt x="2220" y="14611"/>
                    <a:pt x="2189" y="14611"/>
                  </a:cubicBezTo>
                  <a:cubicBezTo>
                    <a:pt x="2189" y="14611"/>
                    <a:pt x="2159" y="14611"/>
                    <a:pt x="2128" y="14550"/>
                  </a:cubicBezTo>
                  <a:cubicBezTo>
                    <a:pt x="2128" y="14550"/>
                    <a:pt x="2109" y="14511"/>
                    <a:pt x="2117" y="14511"/>
                  </a:cubicBezTo>
                  <a:close/>
                  <a:moveTo>
                    <a:pt x="1895" y="16007"/>
                  </a:moveTo>
                  <a:cubicBezTo>
                    <a:pt x="1921" y="16007"/>
                    <a:pt x="1946" y="16041"/>
                    <a:pt x="1946" y="16100"/>
                  </a:cubicBezTo>
                  <a:cubicBezTo>
                    <a:pt x="1946" y="16136"/>
                    <a:pt x="1946" y="16150"/>
                    <a:pt x="1940" y="16150"/>
                  </a:cubicBezTo>
                  <a:cubicBezTo>
                    <a:pt x="1936" y="16150"/>
                    <a:pt x="1928" y="16143"/>
                    <a:pt x="1916" y="16130"/>
                  </a:cubicBezTo>
                  <a:cubicBezTo>
                    <a:pt x="1885" y="16130"/>
                    <a:pt x="1855" y="16070"/>
                    <a:pt x="1855" y="16039"/>
                  </a:cubicBezTo>
                  <a:cubicBezTo>
                    <a:pt x="1866" y="16018"/>
                    <a:pt x="1880" y="16007"/>
                    <a:pt x="1895" y="16007"/>
                  </a:cubicBezTo>
                  <a:close/>
                  <a:moveTo>
                    <a:pt x="18907" y="537"/>
                  </a:moveTo>
                  <a:cubicBezTo>
                    <a:pt x="18876" y="537"/>
                    <a:pt x="18876" y="537"/>
                    <a:pt x="18876" y="568"/>
                  </a:cubicBezTo>
                  <a:cubicBezTo>
                    <a:pt x="18876" y="589"/>
                    <a:pt x="18846" y="611"/>
                    <a:pt x="18764" y="611"/>
                  </a:cubicBezTo>
                  <a:cubicBezTo>
                    <a:pt x="18730" y="611"/>
                    <a:pt x="18687" y="607"/>
                    <a:pt x="18633" y="598"/>
                  </a:cubicBezTo>
                  <a:cubicBezTo>
                    <a:pt x="18542" y="598"/>
                    <a:pt x="18420" y="598"/>
                    <a:pt x="18420" y="629"/>
                  </a:cubicBezTo>
                  <a:cubicBezTo>
                    <a:pt x="18360" y="629"/>
                    <a:pt x="18360" y="629"/>
                    <a:pt x="18360" y="598"/>
                  </a:cubicBezTo>
                  <a:cubicBezTo>
                    <a:pt x="18360" y="568"/>
                    <a:pt x="18337" y="553"/>
                    <a:pt x="18303" y="553"/>
                  </a:cubicBezTo>
                  <a:cubicBezTo>
                    <a:pt x="18268" y="553"/>
                    <a:pt x="18223" y="568"/>
                    <a:pt x="18177" y="598"/>
                  </a:cubicBezTo>
                  <a:cubicBezTo>
                    <a:pt x="18177" y="613"/>
                    <a:pt x="18170" y="621"/>
                    <a:pt x="18155" y="621"/>
                  </a:cubicBezTo>
                  <a:cubicBezTo>
                    <a:pt x="18139" y="621"/>
                    <a:pt x="18117" y="613"/>
                    <a:pt x="18086" y="598"/>
                  </a:cubicBezTo>
                  <a:cubicBezTo>
                    <a:pt x="18086" y="598"/>
                    <a:pt x="18056" y="598"/>
                    <a:pt x="17995" y="629"/>
                  </a:cubicBezTo>
                  <a:cubicBezTo>
                    <a:pt x="17980" y="644"/>
                    <a:pt x="17972" y="651"/>
                    <a:pt x="17957" y="651"/>
                  </a:cubicBezTo>
                  <a:cubicBezTo>
                    <a:pt x="17942" y="651"/>
                    <a:pt x="17919" y="644"/>
                    <a:pt x="17873" y="629"/>
                  </a:cubicBezTo>
                  <a:cubicBezTo>
                    <a:pt x="17873" y="598"/>
                    <a:pt x="17813" y="598"/>
                    <a:pt x="17782" y="598"/>
                  </a:cubicBezTo>
                  <a:cubicBezTo>
                    <a:pt x="17737" y="613"/>
                    <a:pt x="17585" y="621"/>
                    <a:pt x="17440" y="621"/>
                  </a:cubicBezTo>
                  <a:cubicBezTo>
                    <a:pt x="17296" y="621"/>
                    <a:pt x="17159" y="613"/>
                    <a:pt x="17144" y="598"/>
                  </a:cubicBezTo>
                  <a:cubicBezTo>
                    <a:pt x="17083" y="629"/>
                    <a:pt x="17083" y="629"/>
                    <a:pt x="17053" y="629"/>
                  </a:cubicBezTo>
                  <a:cubicBezTo>
                    <a:pt x="17029" y="605"/>
                    <a:pt x="17011" y="595"/>
                    <a:pt x="16996" y="595"/>
                  </a:cubicBezTo>
                  <a:cubicBezTo>
                    <a:pt x="16973" y="595"/>
                    <a:pt x="16961" y="621"/>
                    <a:pt x="16961" y="659"/>
                  </a:cubicBezTo>
                  <a:lnTo>
                    <a:pt x="17053" y="659"/>
                  </a:lnTo>
                  <a:cubicBezTo>
                    <a:pt x="17053" y="686"/>
                    <a:pt x="17022" y="701"/>
                    <a:pt x="16988" y="701"/>
                  </a:cubicBezTo>
                  <a:cubicBezTo>
                    <a:pt x="16947" y="701"/>
                    <a:pt x="16901" y="679"/>
                    <a:pt x="16901" y="629"/>
                  </a:cubicBezTo>
                  <a:cubicBezTo>
                    <a:pt x="16885" y="598"/>
                    <a:pt x="16878" y="583"/>
                    <a:pt x="16866" y="583"/>
                  </a:cubicBezTo>
                  <a:cubicBezTo>
                    <a:pt x="16855" y="583"/>
                    <a:pt x="16840" y="598"/>
                    <a:pt x="16809" y="629"/>
                  </a:cubicBezTo>
                  <a:cubicBezTo>
                    <a:pt x="16794" y="659"/>
                    <a:pt x="16772" y="674"/>
                    <a:pt x="16749" y="674"/>
                  </a:cubicBezTo>
                  <a:cubicBezTo>
                    <a:pt x="16726" y="674"/>
                    <a:pt x="16703" y="659"/>
                    <a:pt x="16688" y="629"/>
                  </a:cubicBezTo>
                  <a:cubicBezTo>
                    <a:pt x="16688" y="598"/>
                    <a:pt x="16688" y="583"/>
                    <a:pt x="16680" y="583"/>
                  </a:cubicBezTo>
                  <a:cubicBezTo>
                    <a:pt x="16673" y="583"/>
                    <a:pt x="16658" y="598"/>
                    <a:pt x="16627" y="629"/>
                  </a:cubicBezTo>
                  <a:cubicBezTo>
                    <a:pt x="16576" y="697"/>
                    <a:pt x="16515" y="736"/>
                    <a:pt x="16472" y="736"/>
                  </a:cubicBezTo>
                  <a:cubicBezTo>
                    <a:pt x="16438" y="736"/>
                    <a:pt x="16414" y="712"/>
                    <a:pt x="16414" y="659"/>
                  </a:cubicBezTo>
                  <a:cubicBezTo>
                    <a:pt x="16414" y="598"/>
                    <a:pt x="16354" y="568"/>
                    <a:pt x="16323" y="568"/>
                  </a:cubicBezTo>
                  <a:cubicBezTo>
                    <a:pt x="16262" y="568"/>
                    <a:pt x="16262" y="598"/>
                    <a:pt x="16262" y="629"/>
                  </a:cubicBezTo>
                  <a:cubicBezTo>
                    <a:pt x="16293" y="659"/>
                    <a:pt x="16293" y="674"/>
                    <a:pt x="16274" y="674"/>
                  </a:cubicBezTo>
                  <a:cubicBezTo>
                    <a:pt x="16255" y="674"/>
                    <a:pt x="16217" y="659"/>
                    <a:pt x="16171" y="629"/>
                  </a:cubicBezTo>
                  <a:cubicBezTo>
                    <a:pt x="16104" y="578"/>
                    <a:pt x="16047" y="556"/>
                    <a:pt x="15983" y="556"/>
                  </a:cubicBezTo>
                  <a:cubicBezTo>
                    <a:pt x="15931" y="556"/>
                    <a:pt x="15875" y="571"/>
                    <a:pt x="15806" y="598"/>
                  </a:cubicBezTo>
                  <a:cubicBezTo>
                    <a:pt x="15715" y="629"/>
                    <a:pt x="15639" y="644"/>
                    <a:pt x="15601" y="644"/>
                  </a:cubicBezTo>
                  <a:cubicBezTo>
                    <a:pt x="15563" y="644"/>
                    <a:pt x="15563" y="629"/>
                    <a:pt x="15624" y="598"/>
                  </a:cubicBezTo>
                  <a:cubicBezTo>
                    <a:pt x="15677" y="563"/>
                    <a:pt x="15700" y="548"/>
                    <a:pt x="15690" y="548"/>
                  </a:cubicBezTo>
                  <a:cubicBezTo>
                    <a:pt x="15684" y="548"/>
                    <a:pt x="15662" y="555"/>
                    <a:pt x="15624" y="568"/>
                  </a:cubicBezTo>
                  <a:lnTo>
                    <a:pt x="15411" y="568"/>
                  </a:lnTo>
                  <a:cubicBezTo>
                    <a:pt x="15351" y="568"/>
                    <a:pt x="15320" y="598"/>
                    <a:pt x="15320" y="629"/>
                  </a:cubicBezTo>
                  <a:cubicBezTo>
                    <a:pt x="15283" y="591"/>
                    <a:pt x="15233" y="565"/>
                    <a:pt x="15180" y="565"/>
                  </a:cubicBezTo>
                  <a:cubicBezTo>
                    <a:pt x="15147" y="565"/>
                    <a:pt x="15112" y="575"/>
                    <a:pt x="15077" y="598"/>
                  </a:cubicBezTo>
                  <a:lnTo>
                    <a:pt x="14986" y="598"/>
                  </a:lnTo>
                  <a:cubicBezTo>
                    <a:pt x="14955" y="598"/>
                    <a:pt x="14955" y="598"/>
                    <a:pt x="14895" y="629"/>
                  </a:cubicBezTo>
                  <a:cubicBezTo>
                    <a:pt x="14886" y="637"/>
                    <a:pt x="14874" y="641"/>
                    <a:pt x="14862" y="641"/>
                  </a:cubicBezTo>
                  <a:cubicBezTo>
                    <a:pt x="14831" y="641"/>
                    <a:pt x="14794" y="620"/>
                    <a:pt x="14773" y="598"/>
                  </a:cubicBezTo>
                  <a:cubicBezTo>
                    <a:pt x="14731" y="577"/>
                    <a:pt x="14704" y="542"/>
                    <a:pt x="14691" y="542"/>
                  </a:cubicBezTo>
                  <a:cubicBezTo>
                    <a:pt x="14685" y="542"/>
                    <a:pt x="14682" y="549"/>
                    <a:pt x="14682" y="568"/>
                  </a:cubicBezTo>
                  <a:cubicBezTo>
                    <a:pt x="14682" y="598"/>
                    <a:pt x="14591" y="629"/>
                    <a:pt x="14530" y="659"/>
                  </a:cubicBezTo>
                  <a:cubicBezTo>
                    <a:pt x="14521" y="668"/>
                    <a:pt x="14509" y="672"/>
                    <a:pt x="14499" y="672"/>
                  </a:cubicBezTo>
                  <a:cubicBezTo>
                    <a:pt x="14474" y="672"/>
                    <a:pt x="14456" y="650"/>
                    <a:pt x="14499" y="629"/>
                  </a:cubicBezTo>
                  <a:cubicBezTo>
                    <a:pt x="14499" y="598"/>
                    <a:pt x="14499" y="598"/>
                    <a:pt x="14408" y="568"/>
                  </a:cubicBezTo>
                  <a:cubicBezTo>
                    <a:pt x="14347" y="568"/>
                    <a:pt x="14256" y="568"/>
                    <a:pt x="14256" y="598"/>
                  </a:cubicBezTo>
                  <a:cubicBezTo>
                    <a:pt x="14256" y="613"/>
                    <a:pt x="14188" y="621"/>
                    <a:pt x="14116" y="621"/>
                  </a:cubicBezTo>
                  <a:cubicBezTo>
                    <a:pt x="14043" y="621"/>
                    <a:pt x="13967" y="613"/>
                    <a:pt x="13952" y="598"/>
                  </a:cubicBezTo>
                  <a:lnTo>
                    <a:pt x="13861" y="598"/>
                  </a:lnTo>
                  <a:cubicBezTo>
                    <a:pt x="13800" y="598"/>
                    <a:pt x="13770" y="629"/>
                    <a:pt x="13709" y="629"/>
                  </a:cubicBezTo>
                  <a:cubicBezTo>
                    <a:pt x="13709" y="629"/>
                    <a:pt x="13679" y="629"/>
                    <a:pt x="13618" y="659"/>
                  </a:cubicBezTo>
                  <a:cubicBezTo>
                    <a:pt x="13588" y="659"/>
                    <a:pt x="13527" y="659"/>
                    <a:pt x="13527" y="629"/>
                  </a:cubicBezTo>
                  <a:cubicBezTo>
                    <a:pt x="13520" y="643"/>
                    <a:pt x="13514" y="653"/>
                    <a:pt x="13510" y="661"/>
                  </a:cubicBezTo>
                  <a:lnTo>
                    <a:pt x="13510" y="661"/>
                  </a:lnTo>
                  <a:cubicBezTo>
                    <a:pt x="13515" y="660"/>
                    <a:pt x="13520" y="659"/>
                    <a:pt x="13527" y="659"/>
                  </a:cubicBezTo>
                  <a:cubicBezTo>
                    <a:pt x="13557" y="689"/>
                    <a:pt x="13618" y="720"/>
                    <a:pt x="13618" y="720"/>
                  </a:cubicBezTo>
                  <a:cubicBezTo>
                    <a:pt x="13618" y="750"/>
                    <a:pt x="13557" y="750"/>
                    <a:pt x="13557" y="750"/>
                  </a:cubicBezTo>
                  <a:cubicBezTo>
                    <a:pt x="13527" y="750"/>
                    <a:pt x="13466" y="750"/>
                    <a:pt x="13466" y="720"/>
                  </a:cubicBezTo>
                  <a:cubicBezTo>
                    <a:pt x="13466" y="720"/>
                    <a:pt x="13466" y="691"/>
                    <a:pt x="13486" y="673"/>
                  </a:cubicBezTo>
                  <a:lnTo>
                    <a:pt x="13486" y="673"/>
                  </a:lnTo>
                  <a:cubicBezTo>
                    <a:pt x="13488" y="674"/>
                    <a:pt x="13491" y="674"/>
                    <a:pt x="13493" y="674"/>
                  </a:cubicBezTo>
                  <a:cubicBezTo>
                    <a:pt x="13499" y="674"/>
                    <a:pt x="13504" y="670"/>
                    <a:pt x="13510" y="661"/>
                  </a:cubicBezTo>
                  <a:lnTo>
                    <a:pt x="13510" y="661"/>
                  </a:lnTo>
                  <a:cubicBezTo>
                    <a:pt x="13500" y="663"/>
                    <a:pt x="13492" y="667"/>
                    <a:pt x="13486" y="673"/>
                  </a:cubicBezTo>
                  <a:lnTo>
                    <a:pt x="13486" y="673"/>
                  </a:lnTo>
                  <a:cubicBezTo>
                    <a:pt x="13475" y="668"/>
                    <a:pt x="13461" y="654"/>
                    <a:pt x="13436" y="629"/>
                  </a:cubicBezTo>
                  <a:cubicBezTo>
                    <a:pt x="13436" y="598"/>
                    <a:pt x="13436" y="583"/>
                    <a:pt x="13432" y="583"/>
                  </a:cubicBezTo>
                  <a:cubicBezTo>
                    <a:pt x="13428" y="583"/>
                    <a:pt x="13420" y="598"/>
                    <a:pt x="13405" y="629"/>
                  </a:cubicBezTo>
                  <a:cubicBezTo>
                    <a:pt x="13375" y="644"/>
                    <a:pt x="13360" y="651"/>
                    <a:pt x="13348" y="651"/>
                  </a:cubicBezTo>
                  <a:cubicBezTo>
                    <a:pt x="13337" y="651"/>
                    <a:pt x="13329" y="644"/>
                    <a:pt x="13314" y="629"/>
                  </a:cubicBezTo>
                  <a:cubicBezTo>
                    <a:pt x="13314" y="598"/>
                    <a:pt x="13299" y="583"/>
                    <a:pt x="13284" y="583"/>
                  </a:cubicBezTo>
                  <a:cubicBezTo>
                    <a:pt x="13268" y="583"/>
                    <a:pt x="13253" y="598"/>
                    <a:pt x="13253" y="629"/>
                  </a:cubicBezTo>
                  <a:cubicBezTo>
                    <a:pt x="13234" y="666"/>
                    <a:pt x="13169" y="692"/>
                    <a:pt x="13122" y="692"/>
                  </a:cubicBezTo>
                  <a:cubicBezTo>
                    <a:pt x="13093" y="692"/>
                    <a:pt x="13071" y="682"/>
                    <a:pt x="13071" y="659"/>
                  </a:cubicBezTo>
                  <a:cubicBezTo>
                    <a:pt x="13071" y="659"/>
                    <a:pt x="13040" y="659"/>
                    <a:pt x="12980" y="689"/>
                  </a:cubicBezTo>
                  <a:cubicBezTo>
                    <a:pt x="12964" y="720"/>
                    <a:pt x="12957" y="735"/>
                    <a:pt x="12953" y="735"/>
                  </a:cubicBezTo>
                  <a:cubicBezTo>
                    <a:pt x="12949" y="735"/>
                    <a:pt x="12949" y="720"/>
                    <a:pt x="12949" y="689"/>
                  </a:cubicBezTo>
                  <a:cubicBezTo>
                    <a:pt x="12919" y="659"/>
                    <a:pt x="12896" y="644"/>
                    <a:pt x="12873" y="644"/>
                  </a:cubicBezTo>
                  <a:cubicBezTo>
                    <a:pt x="12850" y="644"/>
                    <a:pt x="12828" y="659"/>
                    <a:pt x="12797" y="689"/>
                  </a:cubicBezTo>
                  <a:cubicBezTo>
                    <a:pt x="12797" y="689"/>
                    <a:pt x="12784" y="703"/>
                    <a:pt x="12757" y="703"/>
                  </a:cubicBezTo>
                  <a:cubicBezTo>
                    <a:pt x="12743" y="703"/>
                    <a:pt x="12726" y="699"/>
                    <a:pt x="12706" y="689"/>
                  </a:cubicBezTo>
                  <a:cubicBezTo>
                    <a:pt x="12653" y="672"/>
                    <a:pt x="12540" y="654"/>
                    <a:pt x="12465" y="654"/>
                  </a:cubicBezTo>
                  <a:cubicBezTo>
                    <a:pt x="12410" y="654"/>
                    <a:pt x="12376" y="664"/>
                    <a:pt x="12402" y="689"/>
                  </a:cubicBezTo>
                  <a:lnTo>
                    <a:pt x="12311" y="720"/>
                  </a:lnTo>
                  <a:cubicBezTo>
                    <a:pt x="12265" y="705"/>
                    <a:pt x="12227" y="697"/>
                    <a:pt x="12197" y="697"/>
                  </a:cubicBezTo>
                  <a:cubicBezTo>
                    <a:pt x="12167" y="697"/>
                    <a:pt x="12144" y="705"/>
                    <a:pt x="12129" y="720"/>
                  </a:cubicBezTo>
                  <a:lnTo>
                    <a:pt x="12098" y="750"/>
                  </a:lnTo>
                  <a:cubicBezTo>
                    <a:pt x="12098" y="720"/>
                    <a:pt x="12037" y="689"/>
                    <a:pt x="12007" y="689"/>
                  </a:cubicBezTo>
                  <a:cubicBezTo>
                    <a:pt x="11946" y="720"/>
                    <a:pt x="11946" y="720"/>
                    <a:pt x="11946" y="750"/>
                  </a:cubicBezTo>
                  <a:cubicBezTo>
                    <a:pt x="12007" y="781"/>
                    <a:pt x="11946" y="781"/>
                    <a:pt x="11916" y="781"/>
                  </a:cubicBezTo>
                  <a:cubicBezTo>
                    <a:pt x="11855" y="781"/>
                    <a:pt x="11825" y="750"/>
                    <a:pt x="11825" y="720"/>
                  </a:cubicBezTo>
                  <a:lnTo>
                    <a:pt x="11764" y="720"/>
                  </a:lnTo>
                  <a:cubicBezTo>
                    <a:pt x="11764" y="778"/>
                    <a:pt x="11752" y="799"/>
                    <a:pt x="11743" y="799"/>
                  </a:cubicBezTo>
                  <a:cubicBezTo>
                    <a:pt x="11737" y="799"/>
                    <a:pt x="11733" y="792"/>
                    <a:pt x="11733" y="781"/>
                  </a:cubicBezTo>
                  <a:cubicBezTo>
                    <a:pt x="11673" y="750"/>
                    <a:pt x="11642" y="750"/>
                    <a:pt x="11581" y="750"/>
                  </a:cubicBezTo>
                  <a:lnTo>
                    <a:pt x="11581" y="720"/>
                  </a:lnTo>
                  <a:cubicBezTo>
                    <a:pt x="11564" y="711"/>
                    <a:pt x="11554" y="707"/>
                    <a:pt x="11548" y="707"/>
                  </a:cubicBezTo>
                  <a:cubicBezTo>
                    <a:pt x="11536" y="707"/>
                    <a:pt x="11551" y="729"/>
                    <a:pt x="11551" y="750"/>
                  </a:cubicBezTo>
                  <a:cubicBezTo>
                    <a:pt x="11551" y="750"/>
                    <a:pt x="11490" y="781"/>
                    <a:pt x="11460" y="781"/>
                  </a:cubicBezTo>
                  <a:cubicBezTo>
                    <a:pt x="11399" y="781"/>
                    <a:pt x="11369" y="781"/>
                    <a:pt x="11399" y="811"/>
                  </a:cubicBezTo>
                  <a:cubicBezTo>
                    <a:pt x="11429" y="841"/>
                    <a:pt x="11429" y="872"/>
                    <a:pt x="11369" y="872"/>
                  </a:cubicBezTo>
                  <a:cubicBezTo>
                    <a:pt x="11369" y="882"/>
                    <a:pt x="11365" y="885"/>
                    <a:pt x="11362" y="885"/>
                  </a:cubicBezTo>
                  <a:cubicBezTo>
                    <a:pt x="11355" y="885"/>
                    <a:pt x="11348" y="872"/>
                    <a:pt x="11369" y="872"/>
                  </a:cubicBezTo>
                  <a:cubicBezTo>
                    <a:pt x="11369" y="841"/>
                    <a:pt x="11369" y="811"/>
                    <a:pt x="11308" y="811"/>
                  </a:cubicBezTo>
                  <a:cubicBezTo>
                    <a:pt x="11298" y="821"/>
                    <a:pt x="11291" y="824"/>
                    <a:pt x="11286" y="824"/>
                  </a:cubicBezTo>
                  <a:cubicBezTo>
                    <a:pt x="11277" y="824"/>
                    <a:pt x="11277" y="811"/>
                    <a:pt x="11277" y="811"/>
                  </a:cubicBezTo>
                  <a:cubicBezTo>
                    <a:pt x="11287" y="782"/>
                    <a:pt x="11275" y="771"/>
                    <a:pt x="11254" y="771"/>
                  </a:cubicBezTo>
                  <a:cubicBezTo>
                    <a:pt x="11208" y="771"/>
                    <a:pt x="11116" y="821"/>
                    <a:pt x="11095" y="841"/>
                  </a:cubicBezTo>
                  <a:cubicBezTo>
                    <a:pt x="11045" y="892"/>
                    <a:pt x="11013" y="914"/>
                    <a:pt x="10995" y="914"/>
                  </a:cubicBezTo>
                  <a:cubicBezTo>
                    <a:pt x="10980" y="914"/>
                    <a:pt x="10974" y="899"/>
                    <a:pt x="10974" y="872"/>
                  </a:cubicBezTo>
                  <a:cubicBezTo>
                    <a:pt x="10967" y="858"/>
                    <a:pt x="10958" y="852"/>
                    <a:pt x="10949" y="852"/>
                  </a:cubicBezTo>
                  <a:cubicBezTo>
                    <a:pt x="10917" y="852"/>
                    <a:pt x="10875" y="923"/>
                    <a:pt x="10852" y="993"/>
                  </a:cubicBezTo>
                  <a:lnTo>
                    <a:pt x="10822" y="1115"/>
                  </a:lnTo>
                  <a:lnTo>
                    <a:pt x="10791" y="993"/>
                  </a:lnTo>
                  <a:cubicBezTo>
                    <a:pt x="10761" y="948"/>
                    <a:pt x="10746" y="925"/>
                    <a:pt x="10723" y="925"/>
                  </a:cubicBezTo>
                  <a:cubicBezTo>
                    <a:pt x="10700" y="925"/>
                    <a:pt x="10670" y="948"/>
                    <a:pt x="10609" y="993"/>
                  </a:cubicBezTo>
                  <a:cubicBezTo>
                    <a:pt x="10578" y="1009"/>
                    <a:pt x="10563" y="1016"/>
                    <a:pt x="10552" y="1016"/>
                  </a:cubicBezTo>
                  <a:cubicBezTo>
                    <a:pt x="10540" y="1016"/>
                    <a:pt x="10533" y="1009"/>
                    <a:pt x="10518" y="993"/>
                  </a:cubicBezTo>
                  <a:cubicBezTo>
                    <a:pt x="10518" y="984"/>
                    <a:pt x="10515" y="981"/>
                    <a:pt x="10507" y="981"/>
                  </a:cubicBezTo>
                  <a:cubicBezTo>
                    <a:pt x="10489" y="981"/>
                    <a:pt x="10443" y="1002"/>
                    <a:pt x="10335" y="1024"/>
                  </a:cubicBezTo>
                  <a:cubicBezTo>
                    <a:pt x="10214" y="1054"/>
                    <a:pt x="10183" y="1084"/>
                    <a:pt x="10183" y="1115"/>
                  </a:cubicBezTo>
                  <a:cubicBezTo>
                    <a:pt x="10183" y="1115"/>
                    <a:pt x="10153" y="1115"/>
                    <a:pt x="10092" y="1145"/>
                  </a:cubicBezTo>
                  <a:cubicBezTo>
                    <a:pt x="10074" y="1127"/>
                    <a:pt x="10054" y="1120"/>
                    <a:pt x="10036" y="1120"/>
                  </a:cubicBezTo>
                  <a:cubicBezTo>
                    <a:pt x="9993" y="1120"/>
                    <a:pt x="9967" y="1163"/>
                    <a:pt x="10031" y="1206"/>
                  </a:cubicBezTo>
                  <a:lnTo>
                    <a:pt x="9940" y="1206"/>
                  </a:lnTo>
                  <a:lnTo>
                    <a:pt x="9910" y="1176"/>
                  </a:lnTo>
                  <a:cubicBezTo>
                    <a:pt x="9910" y="1176"/>
                    <a:pt x="9818" y="1176"/>
                    <a:pt x="9484" y="1297"/>
                  </a:cubicBezTo>
                  <a:cubicBezTo>
                    <a:pt x="9119" y="1449"/>
                    <a:pt x="9059" y="1480"/>
                    <a:pt x="9089" y="1540"/>
                  </a:cubicBezTo>
                  <a:cubicBezTo>
                    <a:pt x="9089" y="1578"/>
                    <a:pt x="9066" y="1604"/>
                    <a:pt x="9041" y="1604"/>
                  </a:cubicBezTo>
                  <a:cubicBezTo>
                    <a:pt x="9025" y="1604"/>
                    <a:pt x="9009" y="1594"/>
                    <a:pt x="8998" y="1571"/>
                  </a:cubicBezTo>
                  <a:cubicBezTo>
                    <a:pt x="8998" y="1556"/>
                    <a:pt x="8983" y="1548"/>
                    <a:pt x="8967" y="1548"/>
                  </a:cubicBezTo>
                  <a:cubicBezTo>
                    <a:pt x="8952" y="1548"/>
                    <a:pt x="8937" y="1556"/>
                    <a:pt x="8937" y="1571"/>
                  </a:cubicBezTo>
                  <a:cubicBezTo>
                    <a:pt x="8937" y="1571"/>
                    <a:pt x="8876" y="1601"/>
                    <a:pt x="8815" y="1601"/>
                  </a:cubicBezTo>
                  <a:cubicBezTo>
                    <a:pt x="8663" y="1601"/>
                    <a:pt x="8633" y="1632"/>
                    <a:pt x="8663" y="1662"/>
                  </a:cubicBezTo>
                  <a:cubicBezTo>
                    <a:pt x="8694" y="1692"/>
                    <a:pt x="8694" y="1700"/>
                    <a:pt x="8679" y="1700"/>
                  </a:cubicBezTo>
                  <a:cubicBezTo>
                    <a:pt x="8663" y="1700"/>
                    <a:pt x="8633" y="1692"/>
                    <a:pt x="8603" y="1692"/>
                  </a:cubicBezTo>
                  <a:cubicBezTo>
                    <a:pt x="8582" y="1692"/>
                    <a:pt x="8549" y="1679"/>
                    <a:pt x="8528" y="1679"/>
                  </a:cubicBezTo>
                  <a:cubicBezTo>
                    <a:pt x="8518" y="1679"/>
                    <a:pt x="8511" y="1682"/>
                    <a:pt x="8511" y="1692"/>
                  </a:cubicBezTo>
                  <a:cubicBezTo>
                    <a:pt x="8486" y="1743"/>
                    <a:pt x="8332" y="1858"/>
                    <a:pt x="8265" y="1858"/>
                  </a:cubicBezTo>
                  <a:cubicBezTo>
                    <a:pt x="8252" y="1858"/>
                    <a:pt x="8243" y="1854"/>
                    <a:pt x="8238" y="1844"/>
                  </a:cubicBezTo>
                  <a:cubicBezTo>
                    <a:pt x="8238" y="1844"/>
                    <a:pt x="8208" y="1875"/>
                    <a:pt x="8147" y="1905"/>
                  </a:cubicBezTo>
                  <a:cubicBezTo>
                    <a:pt x="8177" y="1905"/>
                    <a:pt x="8086" y="1966"/>
                    <a:pt x="8025" y="2027"/>
                  </a:cubicBezTo>
                  <a:cubicBezTo>
                    <a:pt x="7961" y="2048"/>
                    <a:pt x="7927" y="2070"/>
                    <a:pt x="7901" y="2070"/>
                  </a:cubicBezTo>
                  <a:cubicBezTo>
                    <a:pt x="7891" y="2070"/>
                    <a:pt x="7882" y="2066"/>
                    <a:pt x="7873" y="2057"/>
                  </a:cubicBezTo>
                  <a:cubicBezTo>
                    <a:pt x="7884" y="2036"/>
                    <a:pt x="7887" y="2026"/>
                    <a:pt x="7884" y="2026"/>
                  </a:cubicBezTo>
                  <a:cubicBezTo>
                    <a:pt x="7878" y="2026"/>
                    <a:pt x="7852" y="2059"/>
                    <a:pt x="7812" y="2118"/>
                  </a:cubicBezTo>
                  <a:cubicBezTo>
                    <a:pt x="7782" y="2118"/>
                    <a:pt x="7752" y="2209"/>
                    <a:pt x="7721" y="2240"/>
                  </a:cubicBezTo>
                  <a:cubicBezTo>
                    <a:pt x="7752" y="2270"/>
                    <a:pt x="7721" y="2331"/>
                    <a:pt x="7691" y="2331"/>
                  </a:cubicBezTo>
                  <a:lnTo>
                    <a:pt x="7660" y="2300"/>
                  </a:lnTo>
                  <a:cubicBezTo>
                    <a:pt x="7660" y="2300"/>
                    <a:pt x="7630" y="2270"/>
                    <a:pt x="7630" y="2270"/>
                  </a:cubicBezTo>
                  <a:cubicBezTo>
                    <a:pt x="7600" y="2270"/>
                    <a:pt x="7569" y="2300"/>
                    <a:pt x="7569" y="2331"/>
                  </a:cubicBezTo>
                  <a:cubicBezTo>
                    <a:pt x="7508" y="2331"/>
                    <a:pt x="7478" y="2361"/>
                    <a:pt x="7417" y="2392"/>
                  </a:cubicBezTo>
                  <a:cubicBezTo>
                    <a:pt x="7326" y="2452"/>
                    <a:pt x="7265" y="2513"/>
                    <a:pt x="7235" y="2574"/>
                  </a:cubicBezTo>
                  <a:cubicBezTo>
                    <a:pt x="7229" y="2571"/>
                    <a:pt x="7223" y="2570"/>
                    <a:pt x="7215" y="2570"/>
                  </a:cubicBezTo>
                  <a:cubicBezTo>
                    <a:pt x="7138" y="2570"/>
                    <a:pt x="6961" y="2704"/>
                    <a:pt x="6961" y="2787"/>
                  </a:cubicBezTo>
                  <a:cubicBezTo>
                    <a:pt x="6961" y="2817"/>
                    <a:pt x="6931" y="2847"/>
                    <a:pt x="6870" y="2847"/>
                  </a:cubicBezTo>
                  <a:cubicBezTo>
                    <a:pt x="6840" y="2847"/>
                    <a:pt x="6840" y="2847"/>
                    <a:pt x="6809" y="2878"/>
                  </a:cubicBezTo>
                  <a:cubicBezTo>
                    <a:pt x="6809" y="2939"/>
                    <a:pt x="6749" y="2939"/>
                    <a:pt x="6688" y="2939"/>
                  </a:cubicBezTo>
                  <a:cubicBezTo>
                    <a:pt x="6597" y="2939"/>
                    <a:pt x="6566" y="2969"/>
                    <a:pt x="6566" y="2999"/>
                  </a:cubicBezTo>
                  <a:cubicBezTo>
                    <a:pt x="6505" y="3091"/>
                    <a:pt x="6445" y="3151"/>
                    <a:pt x="6414" y="3182"/>
                  </a:cubicBezTo>
                  <a:cubicBezTo>
                    <a:pt x="6384" y="3273"/>
                    <a:pt x="6323" y="3303"/>
                    <a:pt x="6384" y="3303"/>
                  </a:cubicBezTo>
                  <a:cubicBezTo>
                    <a:pt x="6414" y="3334"/>
                    <a:pt x="6414" y="3364"/>
                    <a:pt x="6414" y="3364"/>
                  </a:cubicBezTo>
                  <a:cubicBezTo>
                    <a:pt x="6384" y="3410"/>
                    <a:pt x="6369" y="3425"/>
                    <a:pt x="6365" y="3425"/>
                  </a:cubicBezTo>
                  <a:cubicBezTo>
                    <a:pt x="6361" y="3425"/>
                    <a:pt x="6369" y="3410"/>
                    <a:pt x="6384" y="3395"/>
                  </a:cubicBezTo>
                  <a:cubicBezTo>
                    <a:pt x="6399" y="3364"/>
                    <a:pt x="6399" y="3357"/>
                    <a:pt x="6388" y="3357"/>
                  </a:cubicBezTo>
                  <a:cubicBezTo>
                    <a:pt x="6376" y="3357"/>
                    <a:pt x="6353" y="3364"/>
                    <a:pt x="6323" y="3364"/>
                  </a:cubicBezTo>
                  <a:cubicBezTo>
                    <a:pt x="6262" y="3364"/>
                    <a:pt x="6201" y="3425"/>
                    <a:pt x="6171" y="3455"/>
                  </a:cubicBezTo>
                  <a:cubicBezTo>
                    <a:pt x="6141" y="3486"/>
                    <a:pt x="6080" y="3547"/>
                    <a:pt x="6049" y="3577"/>
                  </a:cubicBezTo>
                  <a:cubicBezTo>
                    <a:pt x="5928" y="3668"/>
                    <a:pt x="5897" y="3699"/>
                    <a:pt x="5928" y="3729"/>
                  </a:cubicBezTo>
                  <a:cubicBezTo>
                    <a:pt x="5872" y="3729"/>
                    <a:pt x="5559" y="4037"/>
                    <a:pt x="5533" y="4158"/>
                  </a:cubicBezTo>
                  <a:lnTo>
                    <a:pt x="5533" y="4158"/>
                  </a:lnTo>
                  <a:lnTo>
                    <a:pt x="5533" y="4154"/>
                  </a:lnTo>
                  <a:cubicBezTo>
                    <a:pt x="5525" y="4147"/>
                    <a:pt x="5517" y="4143"/>
                    <a:pt x="5509" y="4143"/>
                  </a:cubicBezTo>
                  <a:cubicBezTo>
                    <a:pt x="5485" y="4143"/>
                    <a:pt x="5457" y="4177"/>
                    <a:pt x="5411" y="4246"/>
                  </a:cubicBezTo>
                  <a:cubicBezTo>
                    <a:pt x="5381" y="4276"/>
                    <a:pt x="5290" y="4428"/>
                    <a:pt x="5198" y="4550"/>
                  </a:cubicBezTo>
                  <a:cubicBezTo>
                    <a:pt x="5107" y="4671"/>
                    <a:pt x="5016" y="4793"/>
                    <a:pt x="5046" y="4823"/>
                  </a:cubicBezTo>
                  <a:cubicBezTo>
                    <a:pt x="5031" y="4838"/>
                    <a:pt x="5024" y="4846"/>
                    <a:pt x="5016" y="4846"/>
                  </a:cubicBezTo>
                  <a:cubicBezTo>
                    <a:pt x="5008" y="4846"/>
                    <a:pt x="5001" y="4838"/>
                    <a:pt x="4986" y="4823"/>
                  </a:cubicBezTo>
                  <a:cubicBezTo>
                    <a:pt x="4986" y="4804"/>
                    <a:pt x="4983" y="4797"/>
                    <a:pt x="4978" y="4797"/>
                  </a:cubicBezTo>
                  <a:cubicBezTo>
                    <a:pt x="4967" y="4797"/>
                    <a:pt x="4946" y="4833"/>
                    <a:pt x="4925" y="4854"/>
                  </a:cubicBezTo>
                  <a:cubicBezTo>
                    <a:pt x="4925" y="4884"/>
                    <a:pt x="4955" y="4914"/>
                    <a:pt x="4955" y="4914"/>
                  </a:cubicBezTo>
                  <a:cubicBezTo>
                    <a:pt x="4986" y="4945"/>
                    <a:pt x="4986" y="4975"/>
                    <a:pt x="4894" y="5036"/>
                  </a:cubicBezTo>
                  <a:cubicBezTo>
                    <a:pt x="4803" y="5097"/>
                    <a:pt x="4712" y="5249"/>
                    <a:pt x="4682" y="5340"/>
                  </a:cubicBezTo>
                  <a:cubicBezTo>
                    <a:pt x="4682" y="5364"/>
                    <a:pt x="4662" y="5409"/>
                    <a:pt x="4638" y="5409"/>
                  </a:cubicBezTo>
                  <a:cubicBezTo>
                    <a:pt x="4632" y="5409"/>
                    <a:pt x="4627" y="5406"/>
                    <a:pt x="4621" y="5401"/>
                  </a:cubicBezTo>
                  <a:cubicBezTo>
                    <a:pt x="4560" y="5431"/>
                    <a:pt x="4499" y="5492"/>
                    <a:pt x="4499" y="5583"/>
                  </a:cubicBezTo>
                  <a:cubicBezTo>
                    <a:pt x="4481" y="5619"/>
                    <a:pt x="4474" y="5633"/>
                    <a:pt x="4471" y="5633"/>
                  </a:cubicBezTo>
                  <a:cubicBezTo>
                    <a:pt x="4469" y="5633"/>
                    <a:pt x="4469" y="5626"/>
                    <a:pt x="4469" y="5613"/>
                  </a:cubicBezTo>
                  <a:cubicBezTo>
                    <a:pt x="4408" y="5644"/>
                    <a:pt x="4378" y="5613"/>
                    <a:pt x="4408" y="5705"/>
                  </a:cubicBezTo>
                  <a:cubicBezTo>
                    <a:pt x="4408" y="5796"/>
                    <a:pt x="4347" y="5917"/>
                    <a:pt x="4256" y="5978"/>
                  </a:cubicBezTo>
                  <a:cubicBezTo>
                    <a:pt x="4226" y="6009"/>
                    <a:pt x="4226" y="6069"/>
                    <a:pt x="4256" y="6069"/>
                  </a:cubicBezTo>
                  <a:cubicBezTo>
                    <a:pt x="4286" y="6100"/>
                    <a:pt x="4317" y="6100"/>
                    <a:pt x="4286" y="6100"/>
                  </a:cubicBezTo>
                  <a:cubicBezTo>
                    <a:pt x="4195" y="6100"/>
                    <a:pt x="4195" y="6100"/>
                    <a:pt x="4226" y="6161"/>
                  </a:cubicBezTo>
                  <a:cubicBezTo>
                    <a:pt x="4247" y="6182"/>
                    <a:pt x="4253" y="6204"/>
                    <a:pt x="4245" y="6204"/>
                  </a:cubicBezTo>
                  <a:cubicBezTo>
                    <a:pt x="4241" y="6204"/>
                    <a:pt x="4235" y="6200"/>
                    <a:pt x="4226" y="6191"/>
                  </a:cubicBezTo>
                  <a:cubicBezTo>
                    <a:pt x="4165" y="6221"/>
                    <a:pt x="4134" y="6282"/>
                    <a:pt x="4134" y="6282"/>
                  </a:cubicBezTo>
                  <a:cubicBezTo>
                    <a:pt x="4134" y="6313"/>
                    <a:pt x="4074" y="6525"/>
                    <a:pt x="3983" y="6738"/>
                  </a:cubicBezTo>
                  <a:cubicBezTo>
                    <a:pt x="3831" y="7072"/>
                    <a:pt x="3800" y="7224"/>
                    <a:pt x="3831" y="7224"/>
                  </a:cubicBezTo>
                  <a:cubicBezTo>
                    <a:pt x="3831" y="7285"/>
                    <a:pt x="3831" y="7285"/>
                    <a:pt x="3800" y="7316"/>
                  </a:cubicBezTo>
                  <a:cubicBezTo>
                    <a:pt x="3770" y="7346"/>
                    <a:pt x="3739" y="7376"/>
                    <a:pt x="3739" y="7437"/>
                  </a:cubicBezTo>
                  <a:cubicBezTo>
                    <a:pt x="3715" y="7462"/>
                    <a:pt x="3710" y="7506"/>
                    <a:pt x="3693" y="7506"/>
                  </a:cubicBezTo>
                  <a:cubicBezTo>
                    <a:pt x="3689" y="7506"/>
                    <a:pt x="3684" y="7504"/>
                    <a:pt x="3679" y="7498"/>
                  </a:cubicBezTo>
                  <a:cubicBezTo>
                    <a:pt x="3679" y="7559"/>
                    <a:pt x="3679" y="7559"/>
                    <a:pt x="3679" y="7589"/>
                  </a:cubicBezTo>
                  <a:cubicBezTo>
                    <a:pt x="3648" y="7589"/>
                    <a:pt x="3618" y="7620"/>
                    <a:pt x="3648" y="7680"/>
                  </a:cubicBezTo>
                  <a:cubicBezTo>
                    <a:pt x="3709" y="7741"/>
                    <a:pt x="3709" y="7741"/>
                    <a:pt x="3618" y="7741"/>
                  </a:cubicBezTo>
                  <a:cubicBezTo>
                    <a:pt x="3614" y="7738"/>
                    <a:pt x="3611" y="7736"/>
                    <a:pt x="3607" y="7736"/>
                  </a:cubicBezTo>
                  <a:cubicBezTo>
                    <a:pt x="3579" y="7736"/>
                    <a:pt x="3541" y="7807"/>
                    <a:pt x="3550" y="7807"/>
                  </a:cubicBezTo>
                  <a:cubicBezTo>
                    <a:pt x="3551" y="7807"/>
                    <a:pt x="3554" y="7805"/>
                    <a:pt x="3557" y="7802"/>
                  </a:cubicBezTo>
                  <a:cubicBezTo>
                    <a:pt x="3587" y="7802"/>
                    <a:pt x="3587" y="7893"/>
                    <a:pt x="3587" y="7954"/>
                  </a:cubicBezTo>
                  <a:cubicBezTo>
                    <a:pt x="3587" y="7978"/>
                    <a:pt x="3587" y="8023"/>
                    <a:pt x="3571" y="8023"/>
                  </a:cubicBezTo>
                  <a:cubicBezTo>
                    <a:pt x="3567" y="8023"/>
                    <a:pt x="3563" y="8020"/>
                    <a:pt x="3557" y="8015"/>
                  </a:cubicBezTo>
                  <a:cubicBezTo>
                    <a:pt x="3496" y="8075"/>
                    <a:pt x="3496" y="8288"/>
                    <a:pt x="3496" y="8349"/>
                  </a:cubicBezTo>
                  <a:cubicBezTo>
                    <a:pt x="3520" y="8349"/>
                    <a:pt x="3525" y="8388"/>
                    <a:pt x="3511" y="8388"/>
                  </a:cubicBezTo>
                  <a:cubicBezTo>
                    <a:pt x="3507" y="8388"/>
                    <a:pt x="3502" y="8386"/>
                    <a:pt x="3496" y="8379"/>
                  </a:cubicBezTo>
                  <a:cubicBezTo>
                    <a:pt x="3466" y="8379"/>
                    <a:pt x="3466" y="8440"/>
                    <a:pt x="3435" y="8471"/>
                  </a:cubicBezTo>
                  <a:cubicBezTo>
                    <a:pt x="3453" y="8506"/>
                    <a:pt x="3450" y="8521"/>
                    <a:pt x="3438" y="8521"/>
                  </a:cubicBezTo>
                  <a:cubicBezTo>
                    <a:pt x="3430" y="8521"/>
                    <a:pt x="3418" y="8514"/>
                    <a:pt x="3405" y="8501"/>
                  </a:cubicBezTo>
                  <a:cubicBezTo>
                    <a:pt x="3397" y="8493"/>
                    <a:pt x="3392" y="8490"/>
                    <a:pt x="3387" y="8490"/>
                  </a:cubicBezTo>
                  <a:cubicBezTo>
                    <a:pt x="3373" y="8490"/>
                    <a:pt x="3367" y="8524"/>
                    <a:pt x="3344" y="8592"/>
                  </a:cubicBezTo>
                  <a:cubicBezTo>
                    <a:pt x="3375" y="8653"/>
                    <a:pt x="3314" y="8805"/>
                    <a:pt x="3283" y="8957"/>
                  </a:cubicBezTo>
                  <a:cubicBezTo>
                    <a:pt x="3253" y="9170"/>
                    <a:pt x="3253" y="9231"/>
                    <a:pt x="3314" y="9322"/>
                  </a:cubicBezTo>
                  <a:lnTo>
                    <a:pt x="3344" y="9382"/>
                  </a:lnTo>
                  <a:lnTo>
                    <a:pt x="3283" y="9382"/>
                  </a:lnTo>
                  <a:cubicBezTo>
                    <a:pt x="3273" y="9372"/>
                    <a:pt x="3260" y="9369"/>
                    <a:pt x="3246" y="9369"/>
                  </a:cubicBezTo>
                  <a:cubicBezTo>
                    <a:pt x="3219" y="9369"/>
                    <a:pt x="3192" y="9382"/>
                    <a:pt x="3192" y="9382"/>
                  </a:cubicBezTo>
                  <a:cubicBezTo>
                    <a:pt x="3162" y="9443"/>
                    <a:pt x="3192" y="9443"/>
                    <a:pt x="3223" y="9443"/>
                  </a:cubicBezTo>
                  <a:cubicBezTo>
                    <a:pt x="3253" y="9443"/>
                    <a:pt x="3253" y="9504"/>
                    <a:pt x="3192" y="9595"/>
                  </a:cubicBezTo>
                  <a:cubicBezTo>
                    <a:pt x="3162" y="9656"/>
                    <a:pt x="3131" y="9717"/>
                    <a:pt x="3162" y="9747"/>
                  </a:cubicBezTo>
                  <a:cubicBezTo>
                    <a:pt x="3162" y="9808"/>
                    <a:pt x="3131" y="9838"/>
                    <a:pt x="3101" y="9869"/>
                  </a:cubicBezTo>
                  <a:cubicBezTo>
                    <a:pt x="3071" y="9930"/>
                    <a:pt x="3071" y="9930"/>
                    <a:pt x="3131" y="9930"/>
                  </a:cubicBezTo>
                  <a:cubicBezTo>
                    <a:pt x="3162" y="9930"/>
                    <a:pt x="3131" y="9990"/>
                    <a:pt x="3101" y="10021"/>
                  </a:cubicBezTo>
                  <a:cubicBezTo>
                    <a:pt x="3010" y="10051"/>
                    <a:pt x="2979" y="10173"/>
                    <a:pt x="3010" y="10203"/>
                  </a:cubicBezTo>
                  <a:cubicBezTo>
                    <a:pt x="3040" y="10203"/>
                    <a:pt x="3040" y="10234"/>
                    <a:pt x="3040" y="10294"/>
                  </a:cubicBezTo>
                  <a:cubicBezTo>
                    <a:pt x="3010" y="10325"/>
                    <a:pt x="3010" y="10386"/>
                    <a:pt x="3040" y="10416"/>
                  </a:cubicBezTo>
                  <a:cubicBezTo>
                    <a:pt x="3010" y="10477"/>
                    <a:pt x="3010" y="10507"/>
                    <a:pt x="3010" y="10507"/>
                  </a:cubicBezTo>
                  <a:cubicBezTo>
                    <a:pt x="3010" y="10526"/>
                    <a:pt x="3007" y="10533"/>
                    <a:pt x="3003" y="10533"/>
                  </a:cubicBezTo>
                  <a:cubicBezTo>
                    <a:pt x="2994" y="10533"/>
                    <a:pt x="2979" y="10498"/>
                    <a:pt x="2979" y="10477"/>
                  </a:cubicBezTo>
                  <a:lnTo>
                    <a:pt x="2949" y="10507"/>
                  </a:lnTo>
                  <a:cubicBezTo>
                    <a:pt x="2919" y="10598"/>
                    <a:pt x="2919" y="10629"/>
                    <a:pt x="2919" y="10689"/>
                  </a:cubicBezTo>
                  <a:cubicBezTo>
                    <a:pt x="2954" y="10725"/>
                    <a:pt x="2969" y="10740"/>
                    <a:pt x="2963" y="10740"/>
                  </a:cubicBezTo>
                  <a:cubicBezTo>
                    <a:pt x="2959" y="10740"/>
                    <a:pt x="2944" y="10732"/>
                    <a:pt x="2919" y="10720"/>
                  </a:cubicBezTo>
                  <a:cubicBezTo>
                    <a:pt x="2888" y="10720"/>
                    <a:pt x="2858" y="10750"/>
                    <a:pt x="2858" y="10811"/>
                  </a:cubicBezTo>
                  <a:cubicBezTo>
                    <a:pt x="2919" y="10872"/>
                    <a:pt x="2888" y="10902"/>
                    <a:pt x="2858" y="10902"/>
                  </a:cubicBezTo>
                  <a:cubicBezTo>
                    <a:pt x="2836" y="10880"/>
                    <a:pt x="2822" y="10866"/>
                    <a:pt x="2813" y="10866"/>
                  </a:cubicBezTo>
                  <a:cubicBezTo>
                    <a:pt x="2797" y="10866"/>
                    <a:pt x="2797" y="10908"/>
                    <a:pt x="2797" y="11024"/>
                  </a:cubicBezTo>
                  <a:cubicBezTo>
                    <a:pt x="2797" y="11115"/>
                    <a:pt x="2767" y="11297"/>
                    <a:pt x="2736" y="11419"/>
                  </a:cubicBezTo>
                  <a:cubicBezTo>
                    <a:pt x="2706" y="11601"/>
                    <a:pt x="2675" y="11693"/>
                    <a:pt x="2645" y="11723"/>
                  </a:cubicBezTo>
                  <a:cubicBezTo>
                    <a:pt x="2635" y="11723"/>
                    <a:pt x="2626" y="11724"/>
                    <a:pt x="2618" y="11725"/>
                  </a:cubicBezTo>
                  <a:lnTo>
                    <a:pt x="2618" y="11725"/>
                  </a:lnTo>
                  <a:cubicBezTo>
                    <a:pt x="2674" y="11755"/>
                    <a:pt x="2644" y="11786"/>
                    <a:pt x="2615" y="11905"/>
                  </a:cubicBezTo>
                  <a:cubicBezTo>
                    <a:pt x="2554" y="12027"/>
                    <a:pt x="2584" y="12148"/>
                    <a:pt x="2584" y="12179"/>
                  </a:cubicBezTo>
                  <a:cubicBezTo>
                    <a:pt x="2615" y="12148"/>
                    <a:pt x="2615" y="12088"/>
                    <a:pt x="2615" y="12088"/>
                  </a:cubicBezTo>
                  <a:cubicBezTo>
                    <a:pt x="2675" y="12118"/>
                    <a:pt x="2675" y="12148"/>
                    <a:pt x="2615" y="12240"/>
                  </a:cubicBezTo>
                  <a:cubicBezTo>
                    <a:pt x="2615" y="12270"/>
                    <a:pt x="2607" y="12278"/>
                    <a:pt x="2592" y="12278"/>
                  </a:cubicBezTo>
                  <a:cubicBezTo>
                    <a:pt x="2577" y="12278"/>
                    <a:pt x="2554" y="12270"/>
                    <a:pt x="2524" y="12270"/>
                  </a:cubicBezTo>
                  <a:cubicBezTo>
                    <a:pt x="2493" y="12270"/>
                    <a:pt x="2463" y="12300"/>
                    <a:pt x="2463" y="12361"/>
                  </a:cubicBezTo>
                  <a:cubicBezTo>
                    <a:pt x="2441" y="12383"/>
                    <a:pt x="2435" y="12404"/>
                    <a:pt x="2444" y="12404"/>
                  </a:cubicBezTo>
                  <a:cubicBezTo>
                    <a:pt x="2448" y="12404"/>
                    <a:pt x="2454" y="12401"/>
                    <a:pt x="2463" y="12392"/>
                  </a:cubicBezTo>
                  <a:cubicBezTo>
                    <a:pt x="2493" y="12392"/>
                    <a:pt x="2493" y="12392"/>
                    <a:pt x="2493" y="12452"/>
                  </a:cubicBezTo>
                  <a:cubicBezTo>
                    <a:pt x="2493" y="12483"/>
                    <a:pt x="2463" y="12544"/>
                    <a:pt x="2493" y="12604"/>
                  </a:cubicBezTo>
                  <a:cubicBezTo>
                    <a:pt x="2524" y="12604"/>
                    <a:pt x="2524" y="12635"/>
                    <a:pt x="2493" y="12696"/>
                  </a:cubicBezTo>
                  <a:cubicBezTo>
                    <a:pt x="2463" y="12726"/>
                    <a:pt x="2432" y="12817"/>
                    <a:pt x="2432" y="12817"/>
                  </a:cubicBezTo>
                  <a:lnTo>
                    <a:pt x="2402" y="12817"/>
                  </a:lnTo>
                  <a:cubicBezTo>
                    <a:pt x="2396" y="12811"/>
                    <a:pt x="2390" y="12809"/>
                    <a:pt x="2384" y="12809"/>
                  </a:cubicBezTo>
                  <a:cubicBezTo>
                    <a:pt x="2361" y="12809"/>
                    <a:pt x="2341" y="12848"/>
                    <a:pt x="2341" y="12848"/>
                  </a:cubicBezTo>
                  <a:cubicBezTo>
                    <a:pt x="2311" y="12878"/>
                    <a:pt x="2372" y="12878"/>
                    <a:pt x="2372" y="12878"/>
                  </a:cubicBezTo>
                  <a:cubicBezTo>
                    <a:pt x="2402" y="12908"/>
                    <a:pt x="2128" y="13942"/>
                    <a:pt x="2098" y="14094"/>
                  </a:cubicBezTo>
                  <a:cubicBezTo>
                    <a:pt x="2043" y="14149"/>
                    <a:pt x="2012" y="14280"/>
                    <a:pt x="2053" y="14280"/>
                  </a:cubicBezTo>
                  <a:cubicBezTo>
                    <a:pt x="2057" y="14280"/>
                    <a:pt x="2062" y="14279"/>
                    <a:pt x="2068" y="14276"/>
                  </a:cubicBezTo>
                  <a:cubicBezTo>
                    <a:pt x="2098" y="14276"/>
                    <a:pt x="2037" y="14489"/>
                    <a:pt x="1976" y="14763"/>
                  </a:cubicBezTo>
                  <a:cubicBezTo>
                    <a:pt x="1885" y="15066"/>
                    <a:pt x="1824" y="15279"/>
                    <a:pt x="1855" y="15279"/>
                  </a:cubicBezTo>
                  <a:cubicBezTo>
                    <a:pt x="1855" y="15279"/>
                    <a:pt x="1855" y="15340"/>
                    <a:pt x="1824" y="15431"/>
                  </a:cubicBezTo>
                  <a:cubicBezTo>
                    <a:pt x="1824" y="15522"/>
                    <a:pt x="1824" y="15614"/>
                    <a:pt x="1824" y="15644"/>
                  </a:cubicBezTo>
                  <a:cubicBezTo>
                    <a:pt x="1824" y="15688"/>
                    <a:pt x="1824" y="15717"/>
                    <a:pt x="1812" y="15717"/>
                  </a:cubicBezTo>
                  <a:cubicBezTo>
                    <a:pt x="1808" y="15717"/>
                    <a:pt x="1802" y="15713"/>
                    <a:pt x="1794" y="15705"/>
                  </a:cubicBezTo>
                  <a:cubicBezTo>
                    <a:pt x="1779" y="15705"/>
                    <a:pt x="1764" y="15697"/>
                    <a:pt x="1752" y="15697"/>
                  </a:cubicBezTo>
                  <a:cubicBezTo>
                    <a:pt x="1741" y="15697"/>
                    <a:pt x="1733" y="15705"/>
                    <a:pt x="1733" y="15735"/>
                  </a:cubicBezTo>
                  <a:cubicBezTo>
                    <a:pt x="1703" y="15826"/>
                    <a:pt x="1733" y="15826"/>
                    <a:pt x="1764" y="15826"/>
                  </a:cubicBezTo>
                  <a:cubicBezTo>
                    <a:pt x="1794" y="15857"/>
                    <a:pt x="1794" y="15887"/>
                    <a:pt x="1794" y="15887"/>
                  </a:cubicBezTo>
                  <a:cubicBezTo>
                    <a:pt x="1764" y="15918"/>
                    <a:pt x="1764" y="15918"/>
                    <a:pt x="1733" y="15918"/>
                  </a:cubicBezTo>
                  <a:lnTo>
                    <a:pt x="1672" y="15918"/>
                  </a:lnTo>
                  <a:lnTo>
                    <a:pt x="1672" y="15948"/>
                  </a:lnTo>
                  <a:cubicBezTo>
                    <a:pt x="1703" y="15978"/>
                    <a:pt x="1703" y="16009"/>
                    <a:pt x="1703" y="16009"/>
                  </a:cubicBezTo>
                  <a:cubicBezTo>
                    <a:pt x="1672" y="16039"/>
                    <a:pt x="1672" y="16039"/>
                    <a:pt x="1612" y="16039"/>
                  </a:cubicBezTo>
                  <a:cubicBezTo>
                    <a:pt x="1551" y="16039"/>
                    <a:pt x="1551" y="16070"/>
                    <a:pt x="1581" y="16130"/>
                  </a:cubicBezTo>
                  <a:lnTo>
                    <a:pt x="1612" y="16221"/>
                  </a:lnTo>
                  <a:cubicBezTo>
                    <a:pt x="1520" y="16252"/>
                    <a:pt x="1581" y="16343"/>
                    <a:pt x="1581" y="16404"/>
                  </a:cubicBezTo>
                  <a:cubicBezTo>
                    <a:pt x="1520" y="16434"/>
                    <a:pt x="1520" y="16465"/>
                    <a:pt x="1551" y="16525"/>
                  </a:cubicBezTo>
                  <a:cubicBezTo>
                    <a:pt x="1581" y="16556"/>
                    <a:pt x="1581" y="16586"/>
                    <a:pt x="1551" y="16617"/>
                  </a:cubicBezTo>
                  <a:cubicBezTo>
                    <a:pt x="1490" y="16677"/>
                    <a:pt x="1490" y="16708"/>
                    <a:pt x="1460" y="16799"/>
                  </a:cubicBezTo>
                  <a:cubicBezTo>
                    <a:pt x="1490" y="16860"/>
                    <a:pt x="1399" y="17164"/>
                    <a:pt x="1308" y="17498"/>
                  </a:cubicBezTo>
                  <a:cubicBezTo>
                    <a:pt x="1217" y="17893"/>
                    <a:pt x="1156" y="18167"/>
                    <a:pt x="1186" y="18167"/>
                  </a:cubicBezTo>
                  <a:cubicBezTo>
                    <a:pt x="1186" y="18228"/>
                    <a:pt x="1186" y="18228"/>
                    <a:pt x="1125" y="18258"/>
                  </a:cubicBezTo>
                  <a:cubicBezTo>
                    <a:pt x="1095" y="18258"/>
                    <a:pt x="1095" y="18288"/>
                    <a:pt x="1156" y="18349"/>
                  </a:cubicBezTo>
                  <a:cubicBezTo>
                    <a:pt x="1156" y="18410"/>
                    <a:pt x="1186" y="18410"/>
                    <a:pt x="1125" y="18410"/>
                  </a:cubicBezTo>
                  <a:cubicBezTo>
                    <a:pt x="1121" y="18406"/>
                    <a:pt x="1118" y="18404"/>
                    <a:pt x="1114" y="18404"/>
                  </a:cubicBezTo>
                  <a:cubicBezTo>
                    <a:pt x="1087" y="18404"/>
                    <a:pt x="1061" y="18494"/>
                    <a:pt x="1034" y="18653"/>
                  </a:cubicBezTo>
                  <a:cubicBezTo>
                    <a:pt x="1004" y="18775"/>
                    <a:pt x="943" y="18957"/>
                    <a:pt x="973" y="18957"/>
                  </a:cubicBezTo>
                  <a:cubicBezTo>
                    <a:pt x="991" y="19028"/>
                    <a:pt x="999" y="19058"/>
                    <a:pt x="995" y="19058"/>
                  </a:cubicBezTo>
                  <a:cubicBezTo>
                    <a:pt x="993" y="19058"/>
                    <a:pt x="986" y="19043"/>
                    <a:pt x="973" y="19018"/>
                  </a:cubicBezTo>
                  <a:cubicBezTo>
                    <a:pt x="966" y="19011"/>
                    <a:pt x="958" y="19007"/>
                    <a:pt x="950" y="19007"/>
                  </a:cubicBezTo>
                  <a:cubicBezTo>
                    <a:pt x="892" y="19007"/>
                    <a:pt x="825" y="19188"/>
                    <a:pt x="852" y="19322"/>
                  </a:cubicBezTo>
                  <a:cubicBezTo>
                    <a:pt x="852" y="19352"/>
                    <a:pt x="852" y="19413"/>
                    <a:pt x="821" y="19413"/>
                  </a:cubicBezTo>
                  <a:cubicBezTo>
                    <a:pt x="791" y="19443"/>
                    <a:pt x="791" y="19474"/>
                    <a:pt x="791" y="19626"/>
                  </a:cubicBezTo>
                  <a:cubicBezTo>
                    <a:pt x="791" y="19687"/>
                    <a:pt x="730" y="19839"/>
                    <a:pt x="700" y="19930"/>
                  </a:cubicBezTo>
                  <a:cubicBezTo>
                    <a:pt x="700" y="20021"/>
                    <a:pt x="700" y="20112"/>
                    <a:pt x="700" y="20112"/>
                  </a:cubicBezTo>
                  <a:cubicBezTo>
                    <a:pt x="700" y="20151"/>
                    <a:pt x="687" y="20177"/>
                    <a:pt x="686" y="20184"/>
                  </a:cubicBezTo>
                  <a:lnTo>
                    <a:pt x="686" y="20184"/>
                  </a:lnTo>
                  <a:cubicBezTo>
                    <a:pt x="653" y="20230"/>
                    <a:pt x="597" y="20425"/>
                    <a:pt x="517" y="20690"/>
                  </a:cubicBezTo>
                  <a:cubicBezTo>
                    <a:pt x="457" y="20994"/>
                    <a:pt x="396" y="21267"/>
                    <a:pt x="335" y="21298"/>
                  </a:cubicBezTo>
                  <a:cubicBezTo>
                    <a:pt x="335" y="21298"/>
                    <a:pt x="335" y="21358"/>
                    <a:pt x="365" y="21389"/>
                  </a:cubicBezTo>
                  <a:cubicBezTo>
                    <a:pt x="396" y="21450"/>
                    <a:pt x="396" y="21510"/>
                    <a:pt x="365" y="21541"/>
                  </a:cubicBezTo>
                  <a:cubicBezTo>
                    <a:pt x="274" y="21571"/>
                    <a:pt x="244" y="21753"/>
                    <a:pt x="274" y="21814"/>
                  </a:cubicBezTo>
                  <a:lnTo>
                    <a:pt x="244" y="21784"/>
                  </a:lnTo>
                  <a:cubicBezTo>
                    <a:pt x="183" y="21814"/>
                    <a:pt x="183" y="21966"/>
                    <a:pt x="244" y="22027"/>
                  </a:cubicBezTo>
                  <a:cubicBezTo>
                    <a:pt x="183" y="22057"/>
                    <a:pt x="153" y="22088"/>
                    <a:pt x="183" y="22149"/>
                  </a:cubicBezTo>
                  <a:cubicBezTo>
                    <a:pt x="153" y="22179"/>
                    <a:pt x="153" y="22179"/>
                    <a:pt x="92" y="22179"/>
                  </a:cubicBezTo>
                  <a:cubicBezTo>
                    <a:pt x="77" y="22179"/>
                    <a:pt x="61" y="22171"/>
                    <a:pt x="50" y="22171"/>
                  </a:cubicBezTo>
                  <a:cubicBezTo>
                    <a:pt x="39" y="22171"/>
                    <a:pt x="31" y="22179"/>
                    <a:pt x="31" y="22209"/>
                  </a:cubicBezTo>
                  <a:cubicBezTo>
                    <a:pt x="1" y="22240"/>
                    <a:pt x="31" y="22240"/>
                    <a:pt x="61" y="22270"/>
                  </a:cubicBezTo>
                  <a:cubicBezTo>
                    <a:pt x="61" y="22270"/>
                    <a:pt x="61" y="22301"/>
                    <a:pt x="61" y="22331"/>
                  </a:cubicBezTo>
                  <a:cubicBezTo>
                    <a:pt x="61" y="22331"/>
                    <a:pt x="31" y="22392"/>
                    <a:pt x="61" y="22392"/>
                  </a:cubicBezTo>
                  <a:cubicBezTo>
                    <a:pt x="92" y="22392"/>
                    <a:pt x="92" y="22453"/>
                    <a:pt x="92" y="22483"/>
                  </a:cubicBezTo>
                  <a:cubicBezTo>
                    <a:pt x="68" y="22483"/>
                    <a:pt x="63" y="22522"/>
                    <a:pt x="93" y="22522"/>
                  </a:cubicBezTo>
                  <a:cubicBezTo>
                    <a:pt x="100" y="22522"/>
                    <a:pt x="110" y="22519"/>
                    <a:pt x="122" y="22513"/>
                  </a:cubicBezTo>
                  <a:cubicBezTo>
                    <a:pt x="153" y="22513"/>
                    <a:pt x="183" y="22513"/>
                    <a:pt x="153" y="22574"/>
                  </a:cubicBezTo>
                  <a:lnTo>
                    <a:pt x="244" y="22574"/>
                  </a:lnTo>
                  <a:cubicBezTo>
                    <a:pt x="266" y="22585"/>
                    <a:pt x="284" y="22592"/>
                    <a:pt x="300" y="22592"/>
                  </a:cubicBezTo>
                  <a:cubicBezTo>
                    <a:pt x="327" y="22592"/>
                    <a:pt x="346" y="22571"/>
                    <a:pt x="365" y="22513"/>
                  </a:cubicBezTo>
                  <a:cubicBezTo>
                    <a:pt x="398" y="22459"/>
                    <a:pt x="427" y="22409"/>
                    <a:pt x="447" y="22365"/>
                  </a:cubicBezTo>
                  <a:lnTo>
                    <a:pt x="447" y="22365"/>
                  </a:lnTo>
                  <a:cubicBezTo>
                    <a:pt x="449" y="22365"/>
                    <a:pt x="451" y="22366"/>
                    <a:pt x="452" y="22366"/>
                  </a:cubicBezTo>
                  <a:cubicBezTo>
                    <a:pt x="462" y="22366"/>
                    <a:pt x="468" y="22353"/>
                    <a:pt x="464" y="22328"/>
                  </a:cubicBezTo>
                  <a:lnTo>
                    <a:pt x="464" y="22328"/>
                  </a:lnTo>
                  <a:cubicBezTo>
                    <a:pt x="459" y="22339"/>
                    <a:pt x="454" y="22352"/>
                    <a:pt x="447" y="22365"/>
                  </a:cubicBezTo>
                  <a:lnTo>
                    <a:pt x="447" y="22365"/>
                  </a:lnTo>
                  <a:cubicBezTo>
                    <a:pt x="432" y="22359"/>
                    <a:pt x="411" y="22329"/>
                    <a:pt x="396" y="22270"/>
                  </a:cubicBezTo>
                  <a:cubicBezTo>
                    <a:pt x="360" y="22235"/>
                    <a:pt x="345" y="22220"/>
                    <a:pt x="352" y="22220"/>
                  </a:cubicBezTo>
                  <a:cubicBezTo>
                    <a:pt x="356" y="22220"/>
                    <a:pt x="371" y="22227"/>
                    <a:pt x="396" y="22240"/>
                  </a:cubicBezTo>
                  <a:cubicBezTo>
                    <a:pt x="426" y="22240"/>
                    <a:pt x="457" y="22240"/>
                    <a:pt x="457" y="22301"/>
                  </a:cubicBezTo>
                  <a:cubicBezTo>
                    <a:pt x="460" y="22311"/>
                    <a:pt x="462" y="22320"/>
                    <a:pt x="464" y="22328"/>
                  </a:cubicBezTo>
                  <a:lnTo>
                    <a:pt x="464" y="22328"/>
                  </a:lnTo>
                  <a:cubicBezTo>
                    <a:pt x="487" y="22268"/>
                    <a:pt x="489" y="22226"/>
                    <a:pt x="457" y="22209"/>
                  </a:cubicBezTo>
                  <a:cubicBezTo>
                    <a:pt x="457" y="22209"/>
                    <a:pt x="426" y="22149"/>
                    <a:pt x="457" y="22118"/>
                  </a:cubicBezTo>
                  <a:cubicBezTo>
                    <a:pt x="457" y="22057"/>
                    <a:pt x="487" y="22027"/>
                    <a:pt x="487" y="22027"/>
                  </a:cubicBezTo>
                  <a:cubicBezTo>
                    <a:pt x="489" y="22029"/>
                    <a:pt x="492" y="22030"/>
                    <a:pt x="494" y="22030"/>
                  </a:cubicBezTo>
                  <a:cubicBezTo>
                    <a:pt x="526" y="22030"/>
                    <a:pt x="583" y="21857"/>
                    <a:pt x="639" y="21632"/>
                  </a:cubicBezTo>
                  <a:cubicBezTo>
                    <a:pt x="700" y="21389"/>
                    <a:pt x="730" y="21237"/>
                    <a:pt x="761" y="21206"/>
                  </a:cubicBezTo>
                  <a:cubicBezTo>
                    <a:pt x="821" y="21176"/>
                    <a:pt x="821" y="21146"/>
                    <a:pt x="821" y="21146"/>
                  </a:cubicBezTo>
                  <a:cubicBezTo>
                    <a:pt x="791" y="21115"/>
                    <a:pt x="852" y="20872"/>
                    <a:pt x="943" y="20538"/>
                  </a:cubicBezTo>
                  <a:cubicBezTo>
                    <a:pt x="1004" y="20234"/>
                    <a:pt x="1095" y="19930"/>
                    <a:pt x="1065" y="19930"/>
                  </a:cubicBezTo>
                  <a:cubicBezTo>
                    <a:pt x="1065" y="19869"/>
                    <a:pt x="1065" y="19839"/>
                    <a:pt x="1065" y="19839"/>
                  </a:cubicBezTo>
                  <a:cubicBezTo>
                    <a:pt x="1095" y="19839"/>
                    <a:pt x="1125" y="19747"/>
                    <a:pt x="1156" y="19656"/>
                  </a:cubicBezTo>
                  <a:cubicBezTo>
                    <a:pt x="1125" y="19565"/>
                    <a:pt x="1156" y="19474"/>
                    <a:pt x="1156" y="19474"/>
                  </a:cubicBezTo>
                  <a:cubicBezTo>
                    <a:pt x="1161" y="19479"/>
                    <a:pt x="1166" y="19482"/>
                    <a:pt x="1172" y="19482"/>
                  </a:cubicBezTo>
                  <a:cubicBezTo>
                    <a:pt x="1196" y="19482"/>
                    <a:pt x="1217" y="19427"/>
                    <a:pt x="1217" y="19352"/>
                  </a:cubicBezTo>
                  <a:cubicBezTo>
                    <a:pt x="1247" y="19261"/>
                    <a:pt x="1247" y="19231"/>
                    <a:pt x="1217" y="19231"/>
                  </a:cubicBezTo>
                  <a:cubicBezTo>
                    <a:pt x="1247" y="19170"/>
                    <a:pt x="1308" y="18866"/>
                    <a:pt x="1368" y="18744"/>
                  </a:cubicBezTo>
                  <a:cubicBezTo>
                    <a:pt x="1429" y="18714"/>
                    <a:pt x="1399" y="18653"/>
                    <a:pt x="1368" y="18592"/>
                  </a:cubicBezTo>
                  <a:cubicBezTo>
                    <a:pt x="1338" y="18592"/>
                    <a:pt x="1338" y="18532"/>
                    <a:pt x="1338" y="18501"/>
                  </a:cubicBezTo>
                  <a:lnTo>
                    <a:pt x="1399" y="18501"/>
                  </a:lnTo>
                  <a:cubicBezTo>
                    <a:pt x="1413" y="18528"/>
                    <a:pt x="1420" y="18544"/>
                    <a:pt x="1424" y="18544"/>
                  </a:cubicBezTo>
                  <a:cubicBezTo>
                    <a:pt x="1429" y="18544"/>
                    <a:pt x="1429" y="18521"/>
                    <a:pt x="1429" y="18471"/>
                  </a:cubicBezTo>
                  <a:cubicBezTo>
                    <a:pt x="1460" y="18440"/>
                    <a:pt x="1460" y="18380"/>
                    <a:pt x="1460" y="18380"/>
                  </a:cubicBezTo>
                  <a:cubicBezTo>
                    <a:pt x="1429" y="18380"/>
                    <a:pt x="1490" y="18167"/>
                    <a:pt x="1551" y="17832"/>
                  </a:cubicBezTo>
                  <a:cubicBezTo>
                    <a:pt x="1672" y="17437"/>
                    <a:pt x="1703" y="17316"/>
                    <a:pt x="1672" y="17316"/>
                  </a:cubicBezTo>
                  <a:cubicBezTo>
                    <a:pt x="1642" y="17285"/>
                    <a:pt x="1642" y="17255"/>
                    <a:pt x="1703" y="17133"/>
                  </a:cubicBezTo>
                  <a:cubicBezTo>
                    <a:pt x="1855" y="16890"/>
                    <a:pt x="1855" y="16890"/>
                    <a:pt x="1855" y="16829"/>
                  </a:cubicBezTo>
                  <a:lnTo>
                    <a:pt x="1855" y="16829"/>
                  </a:lnTo>
                  <a:cubicBezTo>
                    <a:pt x="1840" y="16860"/>
                    <a:pt x="1824" y="16867"/>
                    <a:pt x="1809" y="16867"/>
                  </a:cubicBezTo>
                  <a:cubicBezTo>
                    <a:pt x="1794" y="16867"/>
                    <a:pt x="1779" y="16860"/>
                    <a:pt x="1764" y="16860"/>
                  </a:cubicBezTo>
                  <a:cubicBezTo>
                    <a:pt x="1703" y="16860"/>
                    <a:pt x="1703" y="16799"/>
                    <a:pt x="1794" y="16769"/>
                  </a:cubicBezTo>
                  <a:cubicBezTo>
                    <a:pt x="1795" y="16769"/>
                    <a:pt x="1797" y="16770"/>
                    <a:pt x="1798" y="16770"/>
                  </a:cubicBezTo>
                  <a:cubicBezTo>
                    <a:pt x="1860" y="16770"/>
                    <a:pt x="1976" y="16129"/>
                    <a:pt x="1946" y="16070"/>
                  </a:cubicBezTo>
                  <a:lnTo>
                    <a:pt x="1976" y="16070"/>
                  </a:lnTo>
                  <a:cubicBezTo>
                    <a:pt x="2007" y="16070"/>
                    <a:pt x="2007" y="16039"/>
                    <a:pt x="2068" y="15857"/>
                  </a:cubicBezTo>
                  <a:cubicBezTo>
                    <a:pt x="2068" y="15766"/>
                    <a:pt x="2098" y="15735"/>
                    <a:pt x="2098" y="15735"/>
                  </a:cubicBezTo>
                  <a:cubicBezTo>
                    <a:pt x="2037" y="15705"/>
                    <a:pt x="2128" y="15462"/>
                    <a:pt x="2159" y="15462"/>
                  </a:cubicBezTo>
                  <a:cubicBezTo>
                    <a:pt x="2189" y="15431"/>
                    <a:pt x="2189" y="15431"/>
                    <a:pt x="2220" y="15340"/>
                  </a:cubicBezTo>
                  <a:cubicBezTo>
                    <a:pt x="2189" y="15188"/>
                    <a:pt x="2280" y="14975"/>
                    <a:pt x="2311" y="14975"/>
                  </a:cubicBezTo>
                  <a:cubicBezTo>
                    <a:pt x="2311" y="14975"/>
                    <a:pt x="2311" y="14945"/>
                    <a:pt x="2341" y="14884"/>
                  </a:cubicBezTo>
                  <a:cubicBezTo>
                    <a:pt x="2311" y="14854"/>
                    <a:pt x="2341" y="14763"/>
                    <a:pt x="2341" y="14702"/>
                  </a:cubicBezTo>
                  <a:cubicBezTo>
                    <a:pt x="2363" y="14613"/>
                    <a:pt x="2369" y="14556"/>
                    <a:pt x="2359" y="14556"/>
                  </a:cubicBezTo>
                  <a:cubicBezTo>
                    <a:pt x="2355" y="14556"/>
                    <a:pt x="2349" y="14564"/>
                    <a:pt x="2341" y="14580"/>
                  </a:cubicBezTo>
                  <a:cubicBezTo>
                    <a:pt x="2311" y="14550"/>
                    <a:pt x="2280" y="14550"/>
                    <a:pt x="2280" y="14519"/>
                  </a:cubicBezTo>
                  <a:lnTo>
                    <a:pt x="2311" y="14519"/>
                  </a:lnTo>
                  <a:cubicBezTo>
                    <a:pt x="2341" y="14519"/>
                    <a:pt x="2372" y="14398"/>
                    <a:pt x="2432" y="14215"/>
                  </a:cubicBezTo>
                  <a:cubicBezTo>
                    <a:pt x="2493" y="14003"/>
                    <a:pt x="2493" y="13911"/>
                    <a:pt x="2554" y="13881"/>
                  </a:cubicBezTo>
                  <a:lnTo>
                    <a:pt x="2524" y="13820"/>
                  </a:lnTo>
                  <a:cubicBezTo>
                    <a:pt x="2493" y="13759"/>
                    <a:pt x="2524" y="13729"/>
                    <a:pt x="2554" y="13729"/>
                  </a:cubicBezTo>
                  <a:cubicBezTo>
                    <a:pt x="2584" y="13699"/>
                    <a:pt x="2645" y="13516"/>
                    <a:pt x="2615" y="13425"/>
                  </a:cubicBezTo>
                  <a:cubicBezTo>
                    <a:pt x="2645" y="13364"/>
                    <a:pt x="2645" y="13334"/>
                    <a:pt x="2645" y="13334"/>
                  </a:cubicBezTo>
                  <a:cubicBezTo>
                    <a:pt x="2706" y="13304"/>
                    <a:pt x="2736" y="13182"/>
                    <a:pt x="2706" y="13121"/>
                  </a:cubicBezTo>
                  <a:cubicBezTo>
                    <a:pt x="2736" y="13121"/>
                    <a:pt x="2736" y="13091"/>
                    <a:pt x="2736" y="13030"/>
                  </a:cubicBezTo>
                  <a:cubicBezTo>
                    <a:pt x="2736" y="12939"/>
                    <a:pt x="2797" y="12756"/>
                    <a:pt x="2827" y="12756"/>
                  </a:cubicBezTo>
                  <a:lnTo>
                    <a:pt x="2827" y="12726"/>
                  </a:lnTo>
                  <a:cubicBezTo>
                    <a:pt x="2797" y="12665"/>
                    <a:pt x="2827" y="12635"/>
                    <a:pt x="2827" y="12574"/>
                  </a:cubicBezTo>
                  <a:cubicBezTo>
                    <a:pt x="2827" y="12544"/>
                    <a:pt x="2858" y="12483"/>
                    <a:pt x="2827" y="12452"/>
                  </a:cubicBezTo>
                  <a:cubicBezTo>
                    <a:pt x="2797" y="12392"/>
                    <a:pt x="2827" y="12361"/>
                    <a:pt x="2827" y="12361"/>
                  </a:cubicBezTo>
                  <a:cubicBezTo>
                    <a:pt x="2827" y="12343"/>
                    <a:pt x="2830" y="12336"/>
                    <a:pt x="2834" y="12336"/>
                  </a:cubicBezTo>
                  <a:cubicBezTo>
                    <a:pt x="2843" y="12336"/>
                    <a:pt x="2858" y="12379"/>
                    <a:pt x="2858" y="12422"/>
                  </a:cubicBezTo>
                  <a:cubicBezTo>
                    <a:pt x="2864" y="12441"/>
                    <a:pt x="2871" y="12450"/>
                    <a:pt x="2877" y="12450"/>
                  </a:cubicBezTo>
                  <a:cubicBezTo>
                    <a:pt x="2898" y="12450"/>
                    <a:pt x="2912" y="12335"/>
                    <a:pt x="2888" y="12240"/>
                  </a:cubicBezTo>
                  <a:cubicBezTo>
                    <a:pt x="2871" y="12154"/>
                    <a:pt x="2864" y="12117"/>
                    <a:pt x="2866" y="12117"/>
                  </a:cubicBezTo>
                  <a:lnTo>
                    <a:pt x="2866" y="12117"/>
                  </a:lnTo>
                  <a:cubicBezTo>
                    <a:pt x="2868" y="12117"/>
                    <a:pt x="2875" y="12139"/>
                    <a:pt x="2888" y="12179"/>
                  </a:cubicBezTo>
                  <a:cubicBezTo>
                    <a:pt x="2905" y="12212"/>
                    <a:pt x="2912" y="12236"/>
                    <a:pt x="2916" y="12236"/>
                  </a:cubicBezTo>
                  <a:cubicBezTo>
                    <a:pt x="2919" y="12236"/>
                    <a:pt x="2919" y="12220"/>
                    <a:pt x="2919" y="12179"/>
                  </a:cubicBezTo>
                  <a:cubicBezTo>
                    <a:pt x="2919" y="12179"/>
                    <a:pt x="2949" y="12088"/>
                    <a:pt x="2919" y="12088"/>
                  </a:cubicBezTo>
                  <a:lnTo>
                    <a:pt x="2949" y="11966"/>
                  </a:lnTo>
                  <a:cubicBezTo>
                    <a:pt x="3010" y="11875"/>
                    <a:pt x="3010" y="11845"/>
                    <a:pt x="3010" y="11784"/>
                  </a:cubicBezTo>
                  <a:cubicBezTo>
                    <a:pt x="3010" y="11723"/>
                    <a:pt x="3010" y="11723"/>
                    <a:pt x="3040" y="11693"/>
                  </a:cubicBezTo>
                  <a:cubicBezTo>
                    <a:pt x="3046" y="11699"/>
                    <a:pt x="3051" y="11701"/>
                    <a:pt x="3055" y="11701"/>
                  </a:cubicBezTo>
                  <a:cubicBezTo>
                    <a:pt x="3068" y="11701"/>
                    <a:pt x="3058" y="11662"/>
                    <a:pt x="3010" y="11662"/>
                  </a:cubicBezTo>
                  <a:cubicBezTo>
                    <a:pt x="3010" y="11601"/>
                    <a:pt x="3010" y="11541"/>
                    <a:pt x="3040" y="11510"/>
                  </a:cubicBezTo>
                  <a:cubicBezTo>
                    <a:pt x="3058" y="11516"/>
                    <a:pt x="3073" y="11519"/>
                    <a:pt x="3084" y="11519"/>
                  </a:cubicBezTo>
                  <a:cubicBezTo>
                    <a:pt x="3130" y="11519"/>
                    <a:pt x="3125" y="11480"/>
                    <a:pt x="3101" y="11480"/>
                  </a:cubicBezTo>
                  <a:cubicBezTo>
                    <a:pt x="3071" y="11419"/>
                    <a:pt x="3071" y="11389"/>
                    <a:pt x="3071" y="11389"/>
                  </a:cubicBezTo>
                  <a:cubicBezTo>
                    <a:pt x="3079" y="11389"/>
                    <a:pt x="3093" y="11361"/>
                    <a:pt x="3112" y="11312"/>
                  </a:cubicBezTo>
                  <a:lnTo>
                    <a:pt x="3112" y="11312"/>
                  </a:lnTo>
                  <a:cubicBezTo>
                    <a:pt x="3105" y="11304"/>
                    <a:pt x="3101" y="11289"/>
                    <a:pt x="3101" y="11267"/>
                  </a:cubicBezTo>
                  <a:lnTo>
                    <a:pt x="3134" y="11250"/>
                  </a:lnTo>
                  <a:lnTo>
                    <a:pt x="3134" y="11250"/>
                  </a:lnTo>
                  <a:cubicBezTo>
                    <a:pt x="3174" y="11136"/>
                    <a:pt x="3224" y="10962"/>
                    <a:pt x="3271" y="10774"/>
                  </a:cubicBezTo>
                  <a:lnTo>
                    <a:pt x="3271" y="10774"/>
                  </a:lnTo>
                  <a:cubicBezTo>
                    <a:pt x="3262" y="10793"/>
                    <a:pt x="3256" y="10801"/>
                    <a:pt x="3249" y="10801"/>
                  </a:cubicBezTo>
                  <a:cubicBezTo>
                    <a:pt x="3243" y="10801"/>
                    <a:pt x="3235" y="10793"/>
                    <a:pt x="3223" y="10781"/>
                  </a:cubicBezTo>
                  <a:cubicBezTo>
                    <a:pt x="3223" y="10781"/>
                    <a:pt x="3192" y="10781"/>
                    <a:pt x="3223" y="10750"/>
                  </a:cubicBezTo>
                  <a:lnTo>
                    <a:pt x="3253" y="10689"/>
                  </a:lnTo>
                  <a:cubicBezTo>
                    <a:pt x="3270" y="10707"/>
                    <a:pt x="3278" y="10724"/>
                    <a:pt x="3281" y="10736"/>
                  </a:cubicBezTo>
                  <a:lnTo>
                    <a:pt x="3281" y="10736"/>
                  </a:lnTo>
                  <a:cubicBezTo>
                    <a:pt x="3292" y="10690"/>
                    <a:pt x="3303" y="10644"/>
                    <a:pt x="3314" y="10598"/>
                  </a:cubicBezTo>
                  <a:cubicBezTo>
                    <a:pt x="3314" y="10538"/>
                    <a:pt x="3314" y="10507"/>
                    <a:pt x="3283" y="10507"/>
                  </a:cubicBezTo>
                  <a:cubicBezTo>
                    <a:pt x="3192" y="10477"/>
                    <a:pt x="3253" y="10477"/>
                    <a:pt x="3283" y="10446"/>
                  </a:cubicBezTo>
                  <a:cubicBezTo>
                    <a:pt x="3362" y="10420"/>
                    <a:pt x="3395" y="10349"/>
                    <a:pt x="3345" y="10349"/>
                  </a:cubicBezTo>
                  <a:cubicBezTo>
                    <a:pt x="3337" y="10349"/>
                    <a:pt x="3327" y="10351"/>
                    <a:pt x="3314" y="10355"/>
                  </a:cubicBezTo>
                  <a:cubicBezTo>
                    <a:pt x="3276" y="10368"/>
                    <a:pt x="3254" y="10375"/>
                    <a:pt x="3247" y="10375"/>
                  </a:cubicBezTo>
                  <a:cubicBezTo>
                    <a:pt x="3238" y="10375"/>
                    <a:pt x="3260" y="10360"/>
                    <a:pt x="3314" y="10325"/>
                  </a:cubicBezTo>
                  <a:cubicBezTo>
                    <a:pt x="3344" y="10264"/>
                    <a:pt x="3344" y="10264"/>
                    <a:pt x="3344" y="10234"/>
                  </a:cubicBezTo>
                  <a:cubicBezTo>
                    <a:pt x="3314" y="10234"/>
                    <a:pt x="3314" y="10173"/>
                    <a:pt x="3344" y="10173"/>
                  </a:cubicBezTo>
                  <a:cubicBezTo>
                    <a:pt x="3405" y="10142"/>
                    <a:pt x="3435" y="10112"/>
                    <a:pt x="3405" y="10112"/>
                  </a:cubicBezTo>
                  <a:cubicBezTo>
                    <a:pt x="3405" y="10112"/>
                    <a:pt x="3405" y="10051"/>
                    <a:pt x="3466" y="10021"/>
                  </a:cubicBezTo>
                  <a:cubicBezTo>
                    <a:pt x="3496" y="9990"/>
                    <a:pt x="3466" y="9930"/>
                    <a:pt x="3466" y="9869"/>
                  </a:cubicBezTo>
                  <a:cubicBezTo>
                    <a:pt x="3444" y="9780"/>
                    <a:pt x="3438" y="9723"/>
                    <a:pt x="3460" y="9723"/>
                  </a:cubicBezTo>
                  <a:cubicBezTo>
                    <a:pt x="3468" y="9723"/>
                    <a:pt x="3480" y="9731"/>
                    <a:pt x="3496" y="9747"/>
                  </a:cubicBezTo>
                  <a:cubicBezTo>
                    <a:pt x="3503" y="9754"/>
                    <a:pt x="3509" y="9757"/>
                    <a:pt x="3514" y="9757"/>
                  </a:cubicBezTo>
                  <a:cubicBezTo>
                    <a:pt x="3557" y="9757"/>
                    <a:pt x="3554" y="9562"/>
                    <a:pt x="3527" y="9534"/>
                  </a:cubicBezTo>
                  <a:cubicBezTo>
                    <a:pt x="3466" y="9474"/>
                    <a:pt x="3466" y="9474"/>
                    <a:pt x="3496" y="9474"/>
                  </a:cubicBezTo>
                  <a:cubicBezTo>
                    <a:pt x="3527" y="9474"/>
                    <a:pt x="3527" y="9443"/>
                    <a:pt x="3527" y="9443"/>
                  </a:cubicBezTo>
                  <a:cubicBezTo>
                    <a:pt x="3557" y="9382"/>
                    <a:pt x="3557" y="9352"/>
                    <a:pt x="3587" y="9352"/>
                  </a:cubicBezTo>
                  <a:cubicBezTo>
                    <a:pt x="3587" y="9352"/>
                    <a:pt x="3587" y="9291"/>
                    <a:pt x="3587" y="9200"/>
                  </a:cubicBezTo>
                  <a:cubicBezTo>
                    <a:pt x="3557" y="9109"/>
                    <a:pt x="3618" y="8987"/>
                    <a:pt x="3679" y="8957"/>
                  </a:cubicBezTo>
                  <a:lnTo>
                    <a:pt x="3679" y="8866"/>
                  </a:lnTo>
                  <a:cubicBezTo>
                    <a:pt x="3629" y="8816"/>
                    <a:pt x="3600" y="8766"/>
                    <a:pt x="3624" y="8766"/>
                  </a:cubicBezTo>
                  <a:cubicBezTo>
                    <a:pt x="3629" y="8766"/>
                    <a:pt x="3637" y="8769"/>
                    <a:pt x="3648" y="8775"/>
                  </a:cubicBezTo>
                  <a:lnTo>
                    <a:pt x="3679" y="8775"/>
                  </a:lnTo>
                  <a:cubicBezTo>
                    <a:pt x="3650" y="8718"/>
                    <a:pt x="3700" y="8558"/>
                    <a:pt x="3756" y="8558"/>
                  </a:cubicBezTo>
                  <a:cubicBezTo>
                    <a:pt x="3761" y="8558"/>
                    <a:pt x="3765" y="8559"/>
                    <a:pt x="3770" y="8562"/>
                  </a:cubicBezTo>
                  <a:cubicBezTo>
                    <a:pt x="3800" y="8562"/>
                    <a:pt x="3800" y="8562"/>
                    <a:pt x="3831" y="8531"/>
                  </a:cubicBezTo>
                  <a:lnTo>
                    <a:pt x="3800" y="8531"/>
                  </a:lnTo>
                  <a:cubicBezTo>
                    <a:pt x="3770" y="8501"/>
                    <a:pt x="3709" y="8501"/>
                    <a:pt x="3739" y="8471"/>
                  </a:cubicBezTo>
                  <a:cubicBezTo>
                    <a:pt x="3739" y="8410"/>
                    <a:pt x="3739" y="8379"/>
                    <a:pt x="3800" y="8379"/>
                  </a:cubicBezTo>
                  <a:cubicBezTo>
                    <a:pt x="3831" y="8349"/>
                    <a:pt x="3861" y="8319"/>
                    <a:pt x="3831" y="8288"/>
                  </a:cubicBezTo>
                  <a:cubicBezTo>
                    <a:pt x="3831" y="8288"/>
                    <a:pt x="3861" y="8258"/>
                    <a:pt x="3891" y="8227"/>
                  </a:cubicBezTo>
                  <a:cubicBezTo>
                    <a:pt x="3891" y="8197"/>
                    <a:pt x="3922" y="8136"/>
                    <a:pt x="3922" y="8045"/>
                  </a:cubicBezTo>
                  <a:cubicBezTo>
                    <a:pt x="3922" y="8015"/>
                    <a:pt x="3922" y="7924"/>
                    <a:pt x="3952" y="7924"/>
                  </a:cubicBezTo>
                  <a:cubicBezTo>
                    <a:pt x="3952" y="7924"/>
                    <a:pt x="3983" y="7832"/>
                    <a:pt x="3983" y="7802"/>
                  </a:cubicBezTo>
                  <a:cubicBezTo>
                    <a:pt x="4013" y="7711"/>
                    <a:pt x="4013" y="7680"/>
                    <a:pt x="4043" y="7680"/>
                  </a:cubicBezTo>
                  <a:cubicBezTo>
                    <a:pt x="4074" y="7680"/>
                    <a:pt x="4074" y="7680"/>
                    <a:pt x="4074" y="7650"/>
                  </a:cubicBezTo>
                  <a:cubicBezTo>
                    <a:pt x="4043" y="7620"/>
                    <a:pt x="4043" y="7589"/>
                    <a:pt x="4043" y="7559"/>
                  </a:cubicBezTo>
                  <a:cubicBezTo>
                    <a:pt x="4074" y="7498"/>
                    <a:pt x="4074" y="7468"/>
                    <a:pt x="4074" y="7468"/>
                  </a:cubicBezTo>
                  <a:cubicBezTo>
                    <a:pt x="4043" y="7468"/>
                    <a:pt x="4043" y="7468"/>
                    <a:pt x="4074" y="7407"/>
                  </a:cubicBezTo>
                  <a:cubicBezTo>
                    <a:pt x="4074" y="7376"/>
                    <a:pt x="4134" y="7255"/>
                    <a:pt x="4165" y="7224"/>
                  </a:cubicBezTo>
                  <a:cubicBezTo>
                    <a:pt x="4185" y="7143"/>
                    <a:pt x="4205" y="7116"/>
                    <a:pt x="4199" y="7116"/>
                  </a:cubicBezTo>
                  <a:cubicBezTo>
                    <a:pt x="4195" y="7116"/>
                    <a:pt x="4185" y="7123"/>
                    <a:pt x="4165" y="7133"/>
                  </a:cubicBezTo>
                  <a:cubicBezTo>
                    <a:pt x="4157" y="7141"/>
                    <a:pt x="4149" y="7145"/>
                    <a:pt x="4143" y="7145"/>
                  </a:cubicBezTo>
                  <a:cubicBezTo>
                    <a:pt x="4127" y="7145"/>
                    <a:pt x="4129" y="7117"/>
                    <a:pt x="4195" y="7072"/>
                  </a:cubicBezTo>
                  <a:cubicBezTo>
                    <a:pt x="4195" y="7042"/>
                    <a:pt x="4286" y="6920"/>
                    <a:pt x="4347" y="6799"/>
                  </a:cubicBezTo>
                  <a:cubicBezTo>
                    <a:pt x="4408" y="6647"/>
                    <a:pt x="4408" y="6647"/>
                    <a:pt x="4378" y="6647"/>
                  </a:cubicBezTo>
                  <a:cubicBezTo>
                    <a:pt x="4286" y="6647"/>
                    <a:pt x="4317" y="6616"/>
                    <a:pt x="4378" y="6586"/>
                  </a:cubicBezTo>
                  <a:cubicBezTo>
                    <a:pt x="4499" y="6556"/>
                    <a:pt x="4499" y="6495"/>
                    <a:pt x="4469" y="6495"/>
                  </a:cubicBezTo>
                  <a:cubicBezTo>
                    <a:pt x="4469" y="6434"/>
                    <a:pt x="4469" y="6434"/>
                    <a:pt x="4469" y="6404"/>
                  </a:cubicBezTo>
                  <a:cubicBezTo>
                    <a:pt x="4499" y="6404"/>
                    <a:pt x="4530" y="6373"/>
                    <a:pt x="4530" y="6282"/>
                  </a:cubicBezTo>
                  <a:cubicBezTo>
                    <a:pt x="4560" y="6252"/>
                    <a:pt x="4560" y="6252"/>
                    <a:pt x="4590" y="6252"/>
                  </a:cubicBezTo>
                  <a:cubicBezTo>
                    <a:pt x="4590" y="6252"/>
                    <a:pt x="4590" y="6221"/>
                    <a:pt x="4621" y="6191"/>
                  </a:cubicBezTo>
                  <a:cubicBezTo>
                    <a:pt x="4621" y="6069"/>
                    <a:pt x="4773" y="5857"/>
                    <a:pt x="4803" y="5826"/>
                  </a:cubicBezTo>
                  <a:cubicBezTo>
                    <a:pt x="4803" y="5826"/>
                    <a:pt x="4834" y="5796"/>
                    <a:pt x="4834" y="5735"/>
                  </a:cubicBezTo>
                  <a:cubicBezTo>
                    <a:pt x="4789" y="5691"/>
                    <a:pt x="4793" y="5662"/>
                    <a:pt x="4823" y="5662"/>
                  </a:cubicBezTo>
                  <a:cubicBezTo>
                    <a:pt x="4834" y="5662"/>
                    <a:pt x="4848" y="5666"/>
                    <a:pt x="4864" y="5674"/>
                  </a:cubicBezTo>
                  <a:cubicBezTo>
                    <a:pt x="4886" y="5685"/>
                    <a:pt x="4900" y="5692"/>
                    <a:pt x="4908" y="5692"/>
                  </a:cubicBezTo>
                  <a:cubicBezTo>
                    <a:pt x="4921" y="5692"/>
                    <a:pt x="4914" y="5671"/>
                    <a:pt x="4894" y="5613"/>
                  </a:cubicBezTo>
                  <a:cubicBezTo>
                    <a:pt x="4894" y="5587"/>
                    <a:pt x="4984" y="5449"/>
                    <a:pt x="5029" y="5449"/>
                  </a:cubicBezTo>
                  <a:cubicBezTo>
                    <a:pt x="5036" y="5449"/>
                    <a:pt x="5042" y="5453"/>
                    <a:pt x="5046" y="5461"/>
                  </a:cubicBezTo>
                  <a:cubicBezTo>
                    <a:pt x="5077" y="5492"/>
                    <a:pt x="5107" y="5492"/>
                    <a:pt x="5107" y="5492"/>
                  </a:cubicBezTo>
                  <a:cubicBezTo>
                    <a:pt x="5077" y="5431"/>
                    <a:pt x="5107" y="5401"/>
                    <a:pt x="5107" y="5401"/>
                  </a:cubicBezTo>
                  <a:cubicBezTo>
                    <a:pt x="5077" y="5370"/>
                    <a:pt x="5107" y="5340"/>
                    <a:pt x="5168" y="5249"/>
                  </a:cubicBezTo>
                  <a:cubicBezTo>
                    <a:pt x="5229" y="5158"/>
                    <a:pt x="5290" y="5006"/>
                    <a:pt x="5350" y="4945"/>
                  </a:cubicBezTo>
                  <a:cubicBezTo>
                    <a:pt x="5411" y="4854"/>
                    <a:pt x="5472" y="4762"/>
                    <a:pt x="5533" y="4732"/>
                  </a:cubicBezTo>
                  <a:cubicBezTo>
                    <a:pt x="5563" y="4702"/>
                    <a:pt x="5593" y="4671"/>
                    <a:pt x="5624" y="4580"/>
                  </a:cubicBezTo>
                  <a:cubicBezTo>
                    <a:pt x="5624" y="4554"/>
                    <a:pt x="5669" y="4483"/>
                    <a:pt x="5681" y="4483"/>
                  </a:cubicBezTo>
                  <a:cubicBezTo>
                    <a:pt x="5683" y="4483"/>
                    <a:pt x="5685" y="4485"/>
                    <a:pt x="5685" y="4489"/>
                  </a:cubicBezTo>
                  <a:lnTo>
                    <a:pt x="5715" y="4458"/>
                  </a:lnTo>
                  <a:cubicBezTo>
                    <a:pt x="5745" y="4367"/>
                    <a:pt x="5776" y="4337"/>
                    <a:pt x="5776" y="4337"/>
                  </a:cubicBezTo>
                  <a:cubicBezTo>
                    <a:pt x="5806" y="4337"/>
                    <a:pt x="5867" y="4337"/>
                    <a:pt x="5867" y="4276"/>
                  </a:cubicBezTo>
                  <a:cubicBezTo>
                    <a:pt x="5837" y="4276"/>
                    <a:pt x="5867" y="4246"/>
                    <a:pt x="5928" y="4154"/>
                  </a:cubicBezTo>
                  <a:cubicBezTo>
                    <a:pt x="5989" y="4154"/>
                    <a:pt x="6232" y="3850"/>
                    <a:pt x="6505" y="3607"/>
                  </a:cubicBezTo>
                  <a:cubicBezTo>
                    <a:pt x="6627" y="3486"/>
                    <a:pt x="6779" y="3364"/>
                    <a:pt x="6870" y="3273"/>
                  </a:cubicBezTo>
                  <a:cubicBezTo>
                    <a:pt x="6961" y="3182"/>
                    <a:pt x="7052" y="3121"/>
                    <a:pt x="7052" y="3121"/>
                  </a:cubicBezTo>
                  <a:cubicBezTo>
                    <a:pt x="7052" y="3121"/>
                    <a:pt x="7083" y="3091"/>
                    <a:pt x="7144" y="3030"/>
                  </a:cubicBezTo>
                  <a:cubicBezTo>
                    <a:pt x="7174" y="2999"/>
                    <a:pt x="7265" y="2939"/>
                    <a:pt x="7265" y="2939"/>
                  </a:cubicBezTo>
                  <a:cubicBezTo>
                    <a:pt x="7270" y="2948"/>
                    <a:pt x="7278" y="2952"/>
                    <a:pt x="7288" y="2952"/>
                  </a:cubicBezTo>
                  <a:cubicBezTo>
                    <a:pt x="7316" y="2952"/>
                    <a:pt x="7362" y="2918"/>
                    <a:pt x="7411" y="2871"/>
                  </a:cubicBezTo>
                  <a:lnTo>
                    <a:pt x="7411" y="2871"/>
                  </a:lnTo>
                  <a:cubicBezTo>
                    <a:pt x="7413" y="2874"/>
                    <a:pt x="7415" y="2876"/>
                    <a:pt x="7417" y="2878"/>
                  </a:cubicBezTo>
                  <a:lnTo>
                    <a:pt x="7448" y="2847"/>
                  </a:lnTo>
                  <a:cubicBezTo>
                    <a:pt x="7448" y="2847"/>
                    <a:pt x="7459" y="2836"/>
                    <a:pt x="7461" y="2820"/>
                  </a:cubicBezTo>
                  <a:lnTo>
                    <a:pt x="7461" y="2820"/>
                  </a:lnTo>
                  <a:cubicBezTo>
                    <a:pt x="7444" y="2838"/>
                    <a:pt x="7428" y="2855"/>
                    <a:pt x="7411" y="2871"/>
                  </a:cubicBezTo>
                  <a:lnTo>
                    <a:pt x="7411" y="2871"/>
                  </a:lnTo>
                  <a:cubicBezTo>
                    <a:pt x="7387" y="2843"/>
                    <a:pt x="7389" y="2817"/>
                    <a:pt x="7417" y="2817"/>
                  </a:cubicBezTo>
                  <a:lnTo>
                    <a:pt x="7448" y="2787"/>
                  </a:lnTo>
                  <a:cubicBezTo>
                    <a:pt x="7459" y="2798"/>
                    <a:pt x="7462" y="2810"/>
                    <a:pt x="7461" y="2820"/>
                  </a:cubicBezTo>
                  <a:lnTo>
                    <a:pt x="7461" y="2820"/>
                  </a:lnTo>
                  <a:cubicBezTo>
                    <a:pt x="7489" y="2789"/>
                    <a:pt x="7516" y="2757"/>
                    <a:pt x="7539" y="2726"/>
                  </a:cubicBezTo>
                  <a:cubicBezTo>
                    <a:pt x="7539" y="2695"/>
                    <a:pt x="7569" y="2665"/>
                    <a:pt x="7630" y="2635"/>
                  </a:cubicBezTo>
                  <a:cubicBezTo>
                    <a:pt x="7638" y="2652"/>
                    <a:pt x="7652" y="2659"/>
                    <a:pt x="7668" y="2659"/>
                  </a:cubicBezTo>
                  <a:cubicBezTo>
                    <a:pt x="7709" y="2659"/>
                    <a:pt x="7769" y="2609"/>
                    <a:pt x="7812" y="2543"/>
                  </a:cubicBezTo>
                  <a:cubicBezTo>
                    <a:pt x="7812" y="2506"/>
                    <a:pt x="7836" y="2480"/>
                    <a:pt x="7861" y="2480"/>
                  </a:cubicBezTo>
                  <a:cubicBezTo>
                    <a:pt x="7876" y="2480"/>
                    <a:pt x="7892" y="2490"/>
                    <a:pt x="7904" y="2513"/>
                  </a:cubicBezTo>
                  <a:cubicBezTo>
                    <a:pt x="7912" y="2529"/>
                    <a:pt x="7922" y="2537"/>
                    <a:pt x="7933" y="2537"/>
                  </a:cubicBezTo>
                  <a:cubicBezTo>
                    <a:pt x="7964" y="2537"/>
                    <a:pt x="8003" y="2481"/>
                    <a:pt x="8025" y="2392"/>
                  </a:cubicBezTo>
                  <a:cubicBezTo>
                    <a:pt x="8056" y="2331"/>
                    <a:pt x="8056" y="2331"/>
                    <a:pt x="8086" y="2331"/>
                  </a:cubicBezTo>
                  <a:cubicBezTo>
                    <a:pt x="8132" y="2346"/>
                    <a:pt x="8162" y="2354"/>
                    <a:pt x="8177" y="2354"/>
                  </a:cubicBezTo>
                  <a:cubicBezTo>
                    <a:pt x="8192" y="2354"/>
                    <a:pt x="8192" y="2346"/>
                    <a:pt x="8177" y="2331"/>
                  </a:cubicBezTo>
                  <a:cubicBezTo>
                    <a:pt x="8200" y="2262"/>
                    <a:pt x="8223" y="2228"/>
                    <a:pt x="8258" y="2228"/>
                  </a:cubicBezTo>
                  <a:cubicBezTo>
                    <a:pt x="8270" y="2228"/>
                    <a:pt x="8284" y="2232"/>
                    <a:pt x="8299" y="2240"/>
                  </a:cubicBezTo>
                  <a:cubicBezTo>
                    <a:pt x="8343" y="2251"/>
                    <a:pt x="8371" y="2258"/>
                    <a:pt x="8389" y="2258"/>
                  </a:cubicBezTo>
                  <a:cubicBezTo>
                    <a:pt x="8420" y="2258"/>
                    <a:pt x="8420" y="2237"/>
                    <a:pt x="8420" y="2179"/>
                  </a:cubicBezTo>
                  <a:cubicBezTo>
                    <a:pt x="8420" y="2126"/>
                    <a:pt x="8534" y="2051"/>
                    <a:pt x="8623" y="2051"/>
                  </a:cubicBezTo>
                  <a:cubicBezTo>
                    <a:pt x="8637" y="2051"/>
                    <a:pt x="8651" y="2053"/>
                    <a:pt x="8663" y="2057"/>
                  </a:cubicBezTo>
                  <a:cubicBezTo>
                    <a:pt x="8694" y="2057"/>
                    <a:pt x="8755" y="2057"/>
                    <a:pt x="8724" y="2027"/>
                  </a:cubicBezTo>
                  <a:lnTo>
                    <a:pt x="8785" y="2027"/>
                  </a:lnTo>
                  <a:cubicBezTo>
                    <a:pt x="8815" y="2027"/>
                    <a:pt x="8846" y="1996"/>
                    <a:pt x="8846" y="1996"/>
                  </a:cubicBezTo>
                  <a:lnTo>
                    <a:pt x="8846" y="1966"/>
                  </a:lnTo>
                  <a:cubicBezTo>
                    <a:pt x="8846" y="1966"/>
                    <a:pt x="8937" y="1936"/>
                    <a:pt x="9028" y="1875"/>
                  </a:cubicBezTo>
                  <a:cubicBezTo>
                    <a:pt x="9119" y="1844"/>
                    <a:pt x="9271" y="1814"/>
                    <a:pt x="9423" y="1753"/>
                  </a:cubicBezTo>
                  <a:cubicBezTo>
                    <a:pt x="9849" y="1571"/>
                    <a:pt x="9940" y="1540"/>
                    <a:pt x="9879" y="1540"/>
                  </a:cubicBezTo>
                  <a:cubicBezTo>
                    <a:pt x="9842" y="1503"/>
                    <a:pt x="9862" y="1477"/>
                    <a:pt x="9898" y="1477"/>
                  </a:cubicBezTo>
                  <a:cubicBezTo>
                    <a:pt x="9920" y="1477"/>
                    <a:pt x="9947" y="1487"/>
                    <a:pt x="9970" y="1510"/>
                  </a:cubicBezTo>
                  <a:cubicBezTo>
                    <a:pt x="10001" y="1480"/>
                    <a:pt x="10092" y="1480"/>
                    <a:pt x="10183" y="1480"/>
                  </a:cubicBezTo>
                  <a:cubicBezTo>
                    <a:pt x="10248" y="1458"/>
                    <a:pt x="10312" y="1437"/>
                    <a:pt x="10344" y="1437"/>
                  </a:cubicBezTo>
                  <a:cubicBezTo>
                    <a:pt x="10358" y="1437"/>
                    <a:pt x="10366" y="1440"/>
                    <a:pt x="10366" y="1449"/>
                  </a:cubicBezTo>
                  <a:lnTo>
                    <a:pt x="10396" y="1449"/>
                  </a:lnTo>
                  <a:cubicBezTo>
                    <a:pt x="10446" y="1349"/>
                    <a:pt x="10643" y="1290"/>
                    <a:pt x="10778" y="1290"/>
                  </a:cubicBezTo>
                  <a:cubicBezTo>
                    <a:pt x="10806" y="1290"/>
                    <a:pt x="10831" y="1292"/>
                    <a:pt x="10852" y="1297"/>
                  </a:cubicBezTo>
                  <a:cubicBezTo>
                    <a:pt x="10943" y="1267"/>
                    <a:pt x="10974" y="1267"/>
                    <a:pt x="11065" y="1206"/>
                  </a:cubicBezTo>
                  <a:cubicBezTo>
                    <a:pt x="11100" y="1170"/>
                    <a:pt x="11115" y="1156"/>
                    <a:pt x="11133" y="1156"/>
                  </a:cubicBezTo>
                  <a:cubicBezTo>
                    <a:pt x="11146" y="1156"/>
                    <a:pt x="11161" y="1163"/>
                    <a:pt x="11186" y="1176"/>
                  </a:cubicBezTo>
                  <a:cubicBezTo>
                    <a:pt x="11186" y="1185"/>
                    <a:pt x="11210" y="1188"/>
                    <a:pt x="11242" y="1188"/>
                  </a:cubicBezTo>
                  <a:cubicBezTo>
                    <a:pt x="11320" y="1188"/>
                    <a:pt x="11451" y="1167"/>
                    <a:pt x="11429" y="1145"/>
                  </a:cubicBezTo>
                  <a:lnTo>
                    <a:pt x="11490" y="1145"/>
                  </a:lnTo>
                  <a:cubicBezTo>
                    <a:pt x="11508" y="1154"/>
                    <a:pt x="11523" y="1158"/>
                    <a:pt x="11536" y="1158"/>
                  </a:cubicBezTo>
                  <a:cubicBezTo>
                    <a:pt x="11566" y="1158"/>
                    <a:pt x="11581" y="1136"/>
                    <a:pt x="11581" y="1115"/>
                  </a:cubicBezTo>
                  <a:cubicBezTo>
                    <a:pt x="11568" y="1088"/>
                    <a:pt x="11573" y="1073"/>
                    <a:pt x="11587" y="1073"/>
                  </a:cubicBezTo>
                  <a:cubicBezTo>
                    <a:pt x="11606" y="1073"/>
                    <a:pt x="11639" y="1095"/>
                    <a:pt x="11673" y="1145"/>
                  </a:cubicBezTo>
                  <a:cubicBezTo>
                    <a:pt x="11673" y="1181"/>
                    <a:pt x="11683" y="1196"/>
                    <a:pt x="11692" y="1196"/>
                  </a:cubicBezTo>
                  <a:cubicBezTo>
                    <a:pt x="11698" y="1196"/>
                    <a:pt x="11703" y="1188"/>
                    <a:pt x="11703" y="1176"/>
                  </a:cubicBezTo>
                  <a:cubicBezTo>
                    <a:pt x="11725" y="1131"/>
                    <a:pt x="11764" y="1103"/>
                    <a:pt x="11795" y="1103"/>
                  </a:cubicBezTo>
                  <a:cubicBezTo>
                    <a:pt x="11806" y="1103"/>
                    <a:pt x="11816" y="1107"/>
                    <a:pt x="11825" y="1115"/>
                  </a:cubicBezTo>
                  <a:cubicBezTo>
                    <a:pt x="11885" y="1115"/>
                    <a:pt x="11916" y="1115"/>
                    <a:pt x="11916" y="1054"/>
                  </a:cubicBezTo>
                  <a:cubicBezTo>
                    <a:pt x="11916" y="993"/>
                    <a:pt x="11946" y="993"/>
                    <a:pt x="12007" y="993"/>
                  </a:cubicBezTo>
                  <a:cubicBezTo>
                    <a:pt x="12007" y="1024"/>
                    <a:pt x="12007" y="1024"/>
                    <a:pt x="11946" y="1054"/>
                  </a:cubicBezTo>
                  <a:cubicBezTo>
                    <a:pt x="11936" y="1064"/>
                    <a:pt x="11933" y="1068"/>
                    <a:pt x="11936" y="1068"/>
                  </a:cubicBezTo>
                  <a:cubicBezTo>
                    <a:pt x="11943" y="1068"/>
                    <a:pt x="11977" y="1054"/>
                    <a:pt x="12037" y="1054"/>
                  </a:cubicBezTo>
                  <a:cubicBezTo>
                    <a:pt x="12098" y="1054"/>
                    <a:pt x="12189" y="1084"/>
                    <a:pt x="12189" y="1115"/>
                  </a:cubicBezTo>
                  <a:cubicBezTo>
                    <a:pt x="12200" y="1126"/>
                    <a:pt x="12216" y="1133"/>
                    <a:pt x="12227" y="1133"/>
                  </a:cubicBezTo>
                  <a:cubicBezTo>
                    <a:pt x="12248" y="1133"/>
                    <a:pt x="12258" y="1112"/>
                    <a:pt x="12220" y="1054"/>
                  </a:cubicBezTo>
                  <a:cubicBezTo>
                    <a:pt x="12220" y="993"/>
                    <a:pt x="12220" y="993"/>
                    <a:pt x="12311" y="993"/>
                  </a:cubicBezTo>
                  <a:cubicBezTo>
                    <a:pt x="12341" y="993"/>
                    <a:pt x="12402" y="993"/>
                    <a:pt x="12402" y="1024"/>
                  </a:cubicBezTo>
                  <a:cubicBezTo>
                    <a:pt x="12402" y="1054"/>
                    <a:pt x="12402" y="1054"/>
                    <a:pt x="12493" y="1054"/>
                  </a:cubicBezTo>
                  <a:cubicBezTo>
                    <a:pt x="12615" y="1054"/>
                    <a:pt x="12736" y="963"/>
                    <a:pt x="12797" y="872"/>
                  </a:cubicBezTo>
                  <a:cubicBezTo>
                    <a:pt x="12797" y="841"/>
                    <a:pt x="12797" y="826"/>
                    <a:pt x="12801" y="826"/>
                  </a:cubicBezTo>
                  <a:cubicBezTo>
                    <a:pt x="12805" y="826"/>
                    <a:pt x="12812" y="841"/>
                    <a:pt x="12828" y="872"/>
                  </a:cubicBezTo>
                  <a:cubicBezTo>
                    <a:pt x="12828" y="902"/>
                    <a:pt x="12888" y="902"/>
                    <a:pt x="12919" y="902"/>
                  </a:cubicBezTo>
                  <a:cubicBezTo>
                    <a:pt x="12919" y="892"/>
                    <a:pt x="12926" y="889"/>
                    <a:pt x="12932" y="889"/>
                  </a:cubicBezTo>
                  <a:cubicBezTo>
                    <a:pt x="12946" y="889"/>
                    <a:pt x="12959" y="902"/>
                    <a:pt x="12919" y="902"/>
                  </a:cubicBezTo>
                  <a:cubicBezTo>
                    <a:pt x="12919" y="933"/>
                    <a:pt x="12888" y="933"/>
                    <a:pt x="12828" y="963"/>
                  </a:cubicBezTo>
                  <a:lnTo>
                    <a:pt x="12828" y="993"/>
                  </a:lnTo>
                  <a:cubicBezTo>
                    <a:pt x="12858" y="1024"/>
                    <a:pt x="12881" y="1039"/>
                    <a:pt x="12900" y="1039"/>
                  </a:cubicBezTo>
                  <a:cubicBezTo>
                    <a:pt x="12919" y="1039"/>
                    <a:pt x="12934" y="1024"/>
                    <a:pt x="12949" y="993"/>
                  </a:cubicBezTo>
                  <a:cubicBezTo>
                    <a:pt x="12985" y="958"/>
                    <a:pt x="13000" y="943"/>
                    <a:pt x="13012" y="943"/>
                  </a:cubicBezTo>
                  <a:cubicBezTo>
                    <a:pt x="13020" y="943"/>
                    <a:pt x="13028" y="950"/>
                    <a:pt x="13040" y="963"/>
                  </a:cubicBezTo>
                  <a:cubicBezTo>
                    <a:pt x="13085" y="1007"/>
                    <a:pt x="13113" y="1036"/>
                    <a:pt x="13125" y="1036"/>
                  </a:cubicBezTo>
                  <a:cubicBezTo>
                    <a:pt x="13129" y="1036"/>
                    <a:pt x="13132" y="1032"/>
                    <a:pt x="13132" y="1024"/>
                  </a:cubicBezTo>
                  <a:cubicBezTo>
                    <a:pt x="13132" y="1024"/>
                    <a:pt x="13223" y="1024"/>
                    <a:pt x="13284" y="1054"/>
                  </a:cubicBezTo>
                  <a:cubicBezTo>
                    <a:pt x="13375" y="1054"/>
                    <a:pt x="13405" y="1054"/>
                    <a:pt x="13405" y="1024"/>
                  </a:cubicBezTo>
                  <a:cubicBezTo>
                    <a:pt x="13405" y="993"/>
                    <a:pt x="13466" y="993"/>
                    <a:pt x="13496" y="993"/>
                  </a:cubicBezTo>
                  <a:cubicBezTo>
                    <a:pt x="13557" y="993"/>
                    <a:pt x="13588" y="993"/>
                    <a:pt x="13588" y="933"/>
                  </a:cubicBezTo>
                  <a:cubicBezTo>
                    <a:pt x="13588" y="902"/>
                    <a:pt x="13648" y="872"/>
                    <a:pt x="13740" y="872"/>
                  </a:cubicBezTo>
                  <a:cubicBezTo>
                    <a:pt x="13777" y="859"/>
                    <a:pt x="13799" y="852"/>
                    <a:pt x="13815" y="852"/>
                  </a:cubicBezTo>
                  <a:cubicBezTo>
                    <a:pt x="13832" y="852"/>
                    <a:pt x="13840" y="862"/>
                    <a:pt x="13852" y="884"/>
                  </a:cubicBezTo>
                  <a:lnTo>
                    <a:pt x="13852" y="884"/>
                  </a:lnTo>
                  <a:cubicBezTo>
                    <a:pt x="13840" y="877"/>
                    <a:pt x="13831" y="872"/>
                    <a:pt x="13831" y="872"/>
                  </a:cubicBezTo>
                  <a:cubicBezTo>
                    <a:pt x="13800" y="872"/>
                    <a:pt x="13800" y="902"/>
                    <a:pt x="13800" y="902"/>
                  </a:cubicBezTo>
                  <a:cubicBezTo>
                    <a:pt x="13800" y="902"/>
                    <a:pt x="13800" y="933"/>
                    <a:pt x="13831" y="933"/>
                  </a:cubicBezTo>
                  <a:lnTo>
                    <a:pt x="13868" y="933"/>
                  </a:lnTo>
                  <a:cubicBezTo>
                    <a:pt x="13885" y="963"/>
                    <a:pt x="13928" y="963"/>
                    <a:pt x="13952" y="963"/>
                  </a:cubicBezTo>
                  <a:cubicBezTo>
                    <a:pt x="13952" y="963"/>
                    <a:pt x="14013" y="963"/>
                    <a:pt x="14043" y="993"/>
                  </a:cubicBezTo>
                  <a:cubicBezTo>
                    <a:pt x="14061" y="1002"/>
                    <a:pt x="14074" y="1006"/>
                    <a:pt x="14083" y="1006"/>
                  </a:cubicBezTo>
                  <a:cubicBezTo>
                    <a:pt x="14104" y="1006"/>
                    <a:pt x="14104" y="984"/>
                    <a:pt x="14104" y="963"/>
                  </a:cubicBezTo>
                  <a:lnTo>
                    <a:pt x="14104" y="872"/>
                  </a:lnTo>
                  <a:cubicBezTo>
                    <a:pt x="14135" y="872"/>
                    <a:pt x="14195" y="963"/>
                    <a:pt x="14195" y="993"/>
                  </a:cubicBezTo>
                  <a:cubicBezTo>
                    <a:pt x="14211" y="1024"/>
                    <a:pt x="14218" y="1039"/>
                    <a:pt x="14222" y="1039"/>
                  </a:cubicBezTo>
                  <a:cubicBezTo>
                    <a:pt x="14226" y="1039"/>
                    <a:pt x="14226" y="1024"/>
                    <a:pt x="14226" y="993"/>
                  </a:cubicBezTo>
                  <a:cubicBezTo>
                    <a:pt x="14226" y="972"/>
                    <a:pt x="14256" y="950"/>
                    <a:pt x="14306" y="950"/>
                  </a:cubicBezTo>
                  <a:cubicBezTo>
                    <a:pt x="14327" y="950"/>
                    <a:pt x="14351" y="954"/>
                    <a:pt x="14378" y="963"/>
                  </a:cubicBezTo>
                  <a:cubicBezTo>
                    <a:pt x="14469" y="963"/>
                    <a:pt x="14560" y="963"/>
                    <a:pt x="14560" y="993"/>
                  </a:cubicBezTo>
                  <a:cubicBezTo>
                    <a:pt x="14570" y="1003"/>
                    <a:pt x="14584" y="1007"/>
                    <a:pt x="14597" y="1007"/>
                  </a:cubicBezTo>
                  <a:cubicBezTo>
                    <a:pt x="14624" y="1007"/>
                    <a:pt x="14651" y="993"/>
                    <a:pt x="14651" y="993"/>
                  </a:cubicBezTo>
                  <a:cubicBezTo>
                    <a:pt x="14667" y="978"/>
                    <a:pt x="14689" y="971"/>
                    <a:pt x="14724" y="971"/>
                  </a:cubicBezTo>
                  <a:cubicBezTo>
                    <a:pt x="14758" y="971"/>
                    <a:pt x="14803" y="978"/>
                    <a:pt x="14864" y="993"/>
                  </a:cubicBezTo>
                  <a:cubicBezTo>
                    <a:pt x="14986" y="1024"/>
                    <a:pt x="15047" y="1039"/>
                    <a:pt x="15077" y="1039"/>
                  </a:cubicBezTo>
                  <a:cubicBezTo>
                    <a:pt x="15107" y="1039"/>
                    <a:pt x="15107" y="1024"/>
                    <a:pt x="15107" y="993"/>
                  </a:cubicBezTo>
                  <a:cubicBezTo>
                    <a:pt x="15107" y="976"/>
                    <a:pt x="15107" y="958"/>
                    <a:pt x="15113" y="958"/>
                  </a:cubicBezTo>
                  <a:cubicBezTo>
                    <a:pt x="15117" y="958"/>
                    <a:pt x="15125" y="968"/>
                    <a:pt x="15138" y="993"/>
                  </a:cubicBezTo>
                  <a:cubicBezTo>
                    <a:pt x="15156" y="1002"/>
                    <a:pt x="15171" y="1006"/>
                    <a:pt x="15186" y="1006"/>
                  </a:cubicBezTo>
                  <a:cubicBezTo>
                    <a:pt x="15222" y="1006"/>
                    <a:pt x="15256" y="984"/>
                    <a:pt x="15320" y="963"/>
                  </a:cubicBezTo>
                  <a:cubicBezTo>
                    <a:pt x="15381" y="933"/>
                    <a:pt x="15381" y="872"/>
                    <a:pt x="15381" y="811"/>
                  </a:cubicBezTo>
                  <a:cubicBezTo>
                    <a:pt x="15381" y="775"/>
                    <a:pt x="15381" y="761"/>
                    <a:pt x="15399" y="761"/>
                  </a:cubicBezTo>
                  <a:cubicBezTo>
                    <a:pt x="15412" y="761"/>
                    <a:pt x="15434" y="768"/>
                    <a:pt x="15472" y="781"/>
                  </a:cubicBezTo>
                  <a:cubicBezTo>
                    <a:pt x="15502" y="781"/>
                    <a:pt x="15563" y="811"/>
                    <a:pt x="15563" y="872"/>
                  </a:cubicBezTo>
                  <a:cubicBezTo>
                    <a:pt x="15563" y="902"/>
                    <a:pt x="15502" y="902"/>
                    <a:pt x="15502" y="902"/>
                  </a:cubicBezTo>
                  <a:lnTo>
                    <a:pt x="15472" y="902"/>
                  </a:lnTo>
                  <a:cubicBezTo>
                    <a:pt x="15472" y="933"/>
                    <a:pt x="15472" y="963"/>
                    <a:pt x="15563" y="963"/>
                  </a:cubicBezTo>
                  <a:cubicBezTo>
                    <a:pt x="15578" y="978"/>
                    <a:pt x="15601" y="986"/>
                    <a:pt x="15620" y="986"/>
                  </a:cubicBezTo>
                  <a:cubicBezTo>
                    <a:pt x="15639" y="986"/>
                    <a:pt x="15654" y="978"/>
                    <a:pt x="15654" y="963"/>
                  </a:cubicBezTo>
                  <a:cubicBezTo>
                    <a:pt x="15685" y="993"/>
                    <a:pt x="15776" y="993"/>
                    <a:pt x="15867" y="993"/>
                  </a:cubicBezTo>
                  <a:cubicBezTo>
                    <a:pt x="15958" y="993"/>
                    <a:pt x="16110" y="993"/>
                    <a:pt x="16141" y="1024"/>
                  </a:cubicBezTo>
                  <a:cubicBezTo>
                    <a:pt x="16232" y="1024"/>
                    <a:pt x="16293" y="1024"/>
                    <a:pt x="16293" y="993"/>
                  </a:cubicBezTo>
                  <a:cubicBezTo>
                    <a:pt x="16293" y="958"/>
                    <a:pt x="16303" y="943"/>
                    <a:pt x="16312" y="943"/>
                  </a:cubicBezTo>
                  <a:cubicBezTo>
                    <a:pt x="16318" y="943"/>
                    <a:pt x="16323" y="950"/>
                    <a:pt x="16323" y="963"/>
                  </a:cubicBezTo>
                  <a:cubicBezTo>
                    <a:pt x="16361" y="1000"/>
                    <a:pt x="16596" y="1026"/>
                    <a:pt x="16784" y="1026"/>
                  </a:cubicBezTo>
                  <a:cubicBezTo>
                    <a:pt x="16900" y="1026"/>
                    <a:pt x="16999" y="1017"/>
                    <a:pt x="17022" y="993"/>
                  </a:cubicBezTo>
                  <a:lnTo>
                    <a:pt x="17113" y="993"/>
                  </a:lnTo>
                  <a:cubicBezTo>
                    <a:pt x="17159" y="1009"/>
                    <a:pt x="17250" y="1016"/>
                    <a:pt x="17334" y="1016"/>
                  </a:cubicBezTo>
                  <a:cubicBezTo>
                    <a:pt x="17417" y="1016"/>
                    <a:pt x="17493" y="1009"/>
                    <a:pt x="17509" y="993"/>
                  </a:cubicBezTo>
                  <a:lnTo>
                    <a:pt x="17661" y="993"/>
                  </a:lnTo>
                  <a:cubicBezTo>
                    <a:pt x="17706" y="1024"/>
                    <a:pt x="17737" y="1039"/>
                    <a:pt x="17763" y="1039"/>
                  </a:cubicBezTo>
                  <a:cubicBezTo>
                    <a:pt x="17790" y="1039"/>
                    <a:pt x="17813" y="1024"/>
                    <a:pt x="17843" y="993"/>
                  </a:cubicBezTo>
                  <a:cubicBezTo>
                    <a:pt x="17864" y="972"/>
                    <a:pt x="17871" y="950"/>
                    <a:pt x="17873" y="950"/>
                  </a:cubicBezTo>
                  <a:cubicBezTo>
                    <a:pt x="17873" y="950"/>
                    <a:pt x="17873" y="954"/>
                    <a:pt x="17873" y="963"/>
                  </a:cubicBezTo>
                  <a:cubicBezTo>
                    <a:pt x="17873" y="993"/>
                    <a:pt x="17965" y="993"/>
                    <a:pt x="18147" y="993"/>
                  </a:cubicBezTo>
                  <a:cubicBezTo>
                    <a:pt x="18329" y="993"/>
                    <a:pt x="18329" y="993"/>
                    <a:pt x="18299" y="963"/>
                  </a:cubicBezTo>
                  <a:cubicBezTo>
                    <a:pt x="18348" y="955"/>
                    <a:pt x="18384" y="951"/>
                    <a:pt x="18410" y="951"/>
                  </a:cubicBezTo>
                  <a:cubicBezTo>
                    <a:pt x="18481" y="951"/>
                    <a:pt x="18481" y="979"/>
                    <a:pt x="18481" y="1024"/>
                  </a:cubicBezTo>
                  <a:cubicBezTo>
                    <a:pt x="18456" y="1049"/>
                    <a:pt x="18457" y="1064"/>
                    <a:pt x="18471" y="1064"/>
                  </a:cubicBezTo>
                  <a:cubicBezTo>
                    <a:pt x="18491" y="1064"/>
                    <a:pt x="18537" y="1034"/>
                    <a:pt x="18572" y="963"/>
                  </a:cubicBezTo>
                  <a:cubicBezTo>
                    <a:pt x="18590" y="927"/>
                    <a:pt x="18629" y="913"/>
                    <a:pt x="18658" y="913"/>
                  </a:cubicBezTo>
                  <a:cubicBezTo>
                    <a:pt x="18678" y="913"/>
                    <a:pt x="18694" y="920"/>
                    <a:pt x="18694" y="933"/>
                  </a:cubicBezTo>
                  <a:cubicBezTo>
                    <a:pt x="18694" y="993"/>
                    <a:pt x="18664" y="993"/>
                    <a:pt x="18603" y="993"/>
                  </a:cubicBezTo>
                  <a:lnTo>
                    <a:pt x="18603" y="1054"/>
                  </a:lnTo>
                  <a:cubicBezTo>
                    <a:pt x="18664" y="1054"/>
                    <a:pt x="18664" y="1054"/>
                    <a:pt x="18694" y="1024"/>
                  </a:cubicBezTo>
                  <a:cubicBezTo>
                    <a:pt x="18694" y="1024"/>
                    <a:pt x="18755" y="1024"/>
                    <a:pt x="18785" y="963"/>
                  </a:cubicBezTo>
                  <a:cubicBezTo>
                    <a:pt x="18846" y="933"/>
                    <a:pt x="18846" y="902"/>
                    <a:pt x="18785" y="872"/>
                  </a:cubicBezTo>
                  <a:cubicBezTo>
                    <a:pt x="18755" y="841"/>
                    <a:pt x="18785" y="841"/>
                    <a:pt x="18846" y="841"/>
                  </a:cubicBezTo>
                  <a:cubicBezTo>
                    <a:pt x="18937" y="872"/>
                    <a:pt x="18937" y="902"/>
                    <a:pt x="18876" y="933"/>
                  </a:cubicBezTo>
                  <a:cubicBezTo>
                    <a:pt x="18846" y="933"/>
                    <a:pt x="18846" y="963"/>
                    <a:pt x="18846" y="993"/>
                  </a:cubicBezTo>
                  <a:cubicBezTo>
                    <a:pt x="18846" y="1007"/>
                    <a:pt x="18858" y="1013"/>
                    <a:pt x="18876" y="1013"/>
                  </a:cubicBezTo>
                  <a:cubicBezTo>
                    <a:pt x="18937" y="1013"/>
                    <a:pt x="19073" y="949"/>
                    <a:pt x="19120" y="902"/>
                  </a:cubicBezTo>
                  <a:lnTo>
                    <a:pt x="19120" y="933"/>
                  </a:lnTo>
                  <a:cubicBezTo>
                    <a:pt x="19120" y="963"/>
                    <a:pt x="19211" y="963"/>
                    <a:pt x="19302" y="963"/>
                  </a:cubicBezTo>
                  <a:cubicBezTo>
                    <a:pt x="19393" y="963"/>
                    <a:pt x="19424" y="963"/>
                    <a:pt x="19424" y="933"/>
                  </a:cubicBezTo>
                  <a:cubicBezTo>
                    <a:pt x="19424" y="902"/>
                    <a:pt x="19424" y="872"/>
                    <a:pt x="19484" y="872"/>
                  </a:cubicBezTo>
                  <a:cubicBezTo>
                    <a:pt x="19424" y="872"/>
                    <a:pt x="19424" y="841"/>
                    <a:pt x="19424" y="811"/>
                  </a:cubicBezTo>
                  <a:lnTo>
                    <a:pt x="19424" y="811"/>
                  </a:lnTo>
                  <a:cubicBezTo>
                    <a:pt x="19424" y="811"/>
                    <a:pt x="19515" y="841"/>
                    <a:pt x="19576" y="872"/>
                  </a:cubicBezTo>
                  <a:cubicBezTo>
                    <a:pt x="19667" y="963"/>
                    <a:pt x="19758" y="993"/>
                    <a:pt x="19940" y="993"/>
                  </a:cubicBezTo>
                  <a:cubicBezTo>
                    <a:pt x="20031" y="993"/>
                    <a:pt x="20153" y="993"/>
                    <a:pt x="20214" y="1024"/>
                  </a:cubicBezTo>
                  <a:cubicBezTo>
                    <a:pt x="20305" y="1024"/>
                    <a:pt x="20335" y="1024"/>
                    <a:pt x="20335" y="993"/>
                  </a:cubicBezTo>
                  <a:lnTo>
                    <a:pt x="20427" y="993"/>
                  </a:lnTo>
                  <a:cubicBezTo>
                    <a:pt x="20457" y="1009"/>
                    <a:pt x="20495" y="1016"/>
                    <a:pt x="20525" y="1016"/>
                  </a:cubicBezTo>
                  <a:cubicBezTo>
                    <a:pt x="20556" y="1016"/>
                    <a:pt x="20579" y="1009"/>
                    <a:pt x="20579" y="993"/>
                  </a:cubicBezTo>
                  <a:cubicBezTo>
                    <a:pt x="20589" y="983"/>
                    <a:pt x="20602" y="980"/>
                    <a:pt x="20617" y="980"/>
                  </a:cubicBezTo>
                  <a:cubicBezTo>
                    <a:pt x="20646" y="980"/>
                    <a:pt x="20680" y="993"/>
                    <a:pt x="20700" y="993"/>
                  </a:cubicBezTo>
                  <a:cubicBezTo>
                    <a:pt x="20741" y="1021"/>
                    <a:pt x="20764" y="1036"/>
                    <a:pt x="20773" y="1036"/>
                  </a:cubicBezTo>
                  <a:cubicBezTo>
                    <a:pt x="20785" y="1036"/>
                    <a:pt x="20778" y="1013"/>
                    <a:pt x="20761" y="963"/>
                  </a:cubicBezTo>
                  <a:cubicBezTo>
                    <a:pt x="20761" y="933"/>
                    <a:pt x="20670" y="902"/>
                    <a:pt x="20609" y="902"/>
                  </a:cubicBezTo>
                  <a:lnTo>
                    <a:pt x="20487" y="902"/>
                  </a:lnTo>
                  <a:lnTo>
                    <a:pt x="20609" y="872"/>
                  </a:lnTo>
                  <a:cubicBezTo>
                    <a:pt x="20670" y="872"/>
                    <a:pt x="20761" y="841"/>
                    <a:pt x="20761" y="781"/>
                  </a:cubicBezTo>
                  <a:cubicBezTo>
                    <a:pt x="20761" y="781"/>
                    <a:pt x="20761" y="750"/>
                    <a:pt x="20791" y="750"/>
                  </a:cubicBezTo>
                  <a:lnTo>
                    <a:pt x="20791" y="811"/>
                  </a:lnTo>
                  <a:cubicBezTo>
                    <a:pt x="20761" y="872"/>
                    <a:pt x="20761" y="902"/>
                    <a:pt x="20761" y="933"/>
                  </a:cubicBezTo>
                  <a:cubicBezTo>
                    <a:pt x="20780" y="970"/>
                    <a:pt x="20845" y="996"/>
                    <a:pt x="20892" y="996"/>
                  </a:cubicBezTo>
                  <a:cubicBezTo>
                    <a:pt x="20921" y="996"/>
                    <a:pt x="20943" y="986"/>
                    <a:pt x="20943" y="963"/>
                  </a:cubicBezTo>
                  <a:cubicBezTo>
                    <a:pt x="20974" y="963"/>
                    <a:pt x="20974" y="963"/>
                    <a:pt x="21034" y="993"/>
                  </a:cubicBezTo>
                  <a:cubicBezTo>
                    <a:pt x="21034" y="1006"/>
                    <a:pt x="21040" y="1013"/>
                    <a:pt x="21050" y="1013"/>
                  </a:cubicBezTo>
                  <a:cubicBezTo>
                    <a:pt x="21065" y="1013"/>
                    <a:pt x="21090" y="999"/>
                    <a:pt x="21126" y="963"/>
                  </a:cubicBezTo>
                  <a:cubicBezTo>
                    <a:pt x="21141" y="933"/>
                    <a:pt x="21164" y="917"/>
                    <a:pt x="21186" y="917"/>
                  </a:cubicBezTo>
                  <a:cubicBezTo>
                    <a:pt x="21209" y="917"/>
                    <a:pt x="21232" y="933"/>
                    <a:pt x="21247" y="963"/>
                  </a:cubicBezTo>
                  <a:cubicBezTo>
                    <a:pt x="21301" y="999"/>
                    <a:pt x="21385" y="1013"/>
                    <a:pt x="21446" y="1013"/>
                  </a:cubicBezTo>
                  <a:cubicBezTo>
                    <a:pt x="21490" y="1013"/>
                    <a:pt x="21521" y="1006"/>
                    <a:pt x="21521" y="993"/>
                  </a:cubicBezTo>
                  <a:cubicBezTo>
                    <a:pt x="21521" y="958"/>
                    <a:pt x="21573" y="943"/>
                    <a:pt x="21622" y="943"/>
                  </a:cubicBezTo>
                  <a:cubicBezTo>
                    <a:pt x="21657" y="943"/>
                    <a:pt x="21691" y="950"/>
                    <a:pt x="21703" y="963"/>
                  </a:cubicBezTo>
                  <a:cubicBezTo>
                    <a:pt x="21734" y="978"/>
                    <a:pt x="21756" y="986"/>
                    <a:pt x="21779" y="986"/>
                  </a:cubicBezTo>
                  <a:cubicBezTo>
                    <a:pt x="21802" y="986"/>
                    <a:pt x="21825" y="978"/>
                    <a:pt x="21855" y="963"/>
                  </a:cubicBezTo>
                  <a:cubicBezTo>
                    <a:pt x="21855" y="984"/>
                    <a:pt x="21870" y="1006"/>
                    <a:pt x="21901" y="1006"/>
                  </a:cubicBezTo>
                  <a:cubicBezTo>
                    <a:pt x="21913" y="1006"/>
                    <a:pt x="21929" y="1002"/>
                    <a:pt x="21946" y="993"/>
                  </a:cubicBezTo>
                  <a:cubicBezTo>
                    <a:pt x="21946" y="993"/>
                    <a:pt x="21977" y="993"/>
                    <a:pt x="21946" y="963"/>
                  </a:cubicBezTo>
                  <a:cubicBezTo>
                    <a:pt x="21946" y="963"/>
                    <a:pt x="21977" y="933"/>
                    <a:pt x="22038" y="902"/>
                  </a:cubicBezTo>
                  <a:cubicBezTo>
                    <a:pt x="21977" y="902"/>
                    <a:pt x="21977" y="872"/>
                    <a:pt x="21977" y="841"/>
                  </a:cubicBezTo>
                  <a:cubicBezTo>
                    <a:pt x="21977" y="834"/>
                    <a:pt x="21988" y="830"/>
                    <a:pt x="22007" y="830"/>
                  </a:cubicBezTo>
                  <a:cubicBezTo>
                    <a:pt x="22062" y="830"/>
                    <a:pt x="22182" y="864"/>
                    <a:pt x="22250" y="933"/>
                  </a:cubicBezTo>
                  <a:lnTo>
                    <a:pt x="22342" y="993"/>
                  </a:lnTo>
                  <a:lnTo>
                    <a:pt x="22342" y="933"/>
                  </a:lnTo>
                  <a:cubicBezTo>
                    <a:pt x="22402" y="933"/>
                    <a:pt x="22433" y="933"/>
                    <a:pt x="22433" y="963"/>
                  </a:cubicBezTo>
                  <a:cubicBezTo>
                    <a:pt x="22433" y="993"/>
                    <a:pt x="22433" y="993"/>
                    <a:pt x="22493" y="993"/>
                  </a:cubicBezTo>
                  <a:cubicBezTo>
                    <a:pt x="22493" y="993"/>
                    <a:pt x="22524" y="993"/>
                    <a:pt x="22524" y="963"/>
                  </a:cubicBezTo>
                  <a:cubicBezTo>
                    <a:pt x="22524" y="927"/>
                    <a:pt x="22524" y="913"/>
                    <a:pt x="22536" y="913"/>
                  </a:cubicBezTo>
                  <a:cubicBezTo>
                    <a:pt x="22545" y="913"/>
                    <a:pt x="22559" y="920"/>
                    <a:pt x="22585" y="933"/>
                  </a:cubicBezTo>
                  <a:cubicBezTo>
                    <a:pt x="22600" y="963"/>
                    <a:pt x="22623" y="978"/>
                    <a:pt x="22645" y="978"/>
                  </a:cubicBezTo>
                  <a:cubicBezTo>
                    <a:pt x="22668" y="978"/>
                    <a:pt x="22691" y="963"/>
                    <a:pt x="22706" y="933"/>
                  </a:cubicBezTo>
                  <a:cubicBezTo>
                    <a:pt x="22706" y="902"/>
                    <a:pt x="22706" y="887"/>
                    <a:pt x="22714" y="887"/>
                  </a:cubicBezTo>
                  <a:cubicBezTo>
                    <a:pt x="22721" y="887"/>
                    <a:pt x="22737" y="902"/>
                    <a:pt x="22767" y="933"/>
                  </a:cubicBezTo>
                  <a:cubicBezTo>
                    <a:pt x="22767" y="963"/>
                    <a:pt x="22797" y="993"/>
                    <a:pt x="22858" y="993"/>
                  </a:cubicBezTo>
                  <a:lnTo>
                    <a:pt x="22858" y="963"/>
                  </a:lnTo>
                  <a:cubicBezTo>
                    <a:pt x="22858" y="927"/>
                    <a:pt x="22869" y="913"/>
                    <a:pt x="22890" y="913"/>
                  </a:cubicBezTo>
                  <a:cubicBezTo>
                    <a:pt x="22904" y="913"/>
                    <a:pt x="22924" y="920"/>
                    <a:pt x="22949" y="933"/>
                  </a:cubicBezTo>
                  <a:cubicBezTo>
                    <a:pt x="22949" y="948"/>
                    <a:pt x="22957" y="955"/>
                    <a:pt x="22976" y="955"/>
                  </a:cubicBezTo>
                  <a:cubicBezTo>
                    <a:pt x="22995" y="955"/>
                    <a:pt x="23025" y="948"/>
                    <a:pt x="23071" y="933"/>
                  </a:cubicBezTo>
                  <a:cubicBezTo>
                    <a:pt x="23162" y="933"/>
                    <a:pt x="23223" y="933"/>
                    <a:pt x="23223" y="963"/>
                  </a:cubicBezTo>
                  <a:cubicBezTo>
                    <a:pt x="23223" y="993"/>
                    <a:pt x="23223" y="1009"/>
                    <a:pt x="23227" y="1009"/>
                  </a:cubicBezTo>
                  <a:cubicBezTo>
                    <a:pt x="23231" y="1009"/>
                    <a:pt x="23238" y="993"/>
                    <a:pt x="23253" y="963"/>
                  </a:cubicBezTo>
                  <a:cubicBezTo>
                    <a:pt x="23284" y="948"/>
                    <a:pt x="23299" y="940"/>
                    <a:pt x="23318" y="940"/>
                  </a:cubicBezTo>
                  <a:cubicBezTo>
                    <a:pt x="23337" y="940"/>
                    <a:pt x="23360" y="948"/>
                    <a:pt x="23405" y="963"/>
                  </a:cubicBezTo>
                  <a:cubicBezTo>
                    <a:pt x="23421" y="978"/>
                    <a:pt x="23428" y="986"/>
                    <a:pt x="23440" y="986"/>
                  </a:cubicBezTo>
                  <a:cubicBezTo>
                    <a:pt x="23451" y="986"/>
                    <a:pt x="23466" y="978"/>
                    <a:pt x="23497" y="963"/>
                  </a:cubicBezTo>
                  <a:cubicBezTo>
                    <a:pt x="23497" y="902"/>
                    <a:pt x="23497" y="872"/>
                    <a:pt x="23436" y="872"/>
                  </a:cubicBezTo>
                  <a:cubicBezTo>
                    <a:pt x="23405" y="872"/>
                    <a:pt x="23405" y="872"/>
                    <a:pt x="23405" y="841"/>
                  </a:cubicBezTo>
                  <a:lnTo>
                    <a:pt x="23497" y="841"/>
                  </a:lnTo>
                  <a:cubicBezTo>
                    <a:pt x="23527" y="841"/>
                    <a:pt x="23588" y="841"/>
                    <a:pt x="23679" y="811"/>
                  </a:cubicBezTo>
                  <a:cubicBezTo>
                    <a:pt x="23784" y="785"/>
                    <a:pt x="23798" y="714"/>
                    <a:pt x="23742" y="714"/>
                  </a:cubicBezTo>
                  <a:cubicBezTo>
                    <a:pt x="23733" y="714"/>
                    <a:pt x="23722" y="716"/>
                    <a:pt x="23709" y="720"/>
                  </a:cubicBezTo>
                  <a:lnTo>
                    <a:pt x="23649" y="689"/>
                  </a:lnTo>
                  <a:cubicBezTo>
                    <a:pt x="23649" y="644"/>
                    <a:pt x="23626" y="621"/>
                    <a:pt x="23603" y="621"/>
                  </a:cubicBezTo>
                  <a:cubicBezTo>
                    <a:pt x="23580" y="621"/>
                    <a:pt x="23557" y="644"/>
                    <a:pt x="23557" y="689"/>
                  </a:cubicBezTo>
                  <a:cubicBezTo>
                    <a:pt x="23557" y="740"/>
                    <a:pt x="23557" y="762"/>
                    <a:pt x="23552" y="762"/>
                  </a:cubicBezTo>
                  <a:cubicBezTo>
                    <a:pt x="23548" y="762"/>
                    <a:pt x="23541" y="747"/>
                    <a:pt x="23527" y="720"/>
                  </a:cubicBezTo>
                  <a:cubicBezTo>
                    <a:pt x="23527" y="659"/>
                    <a:pt x="23466" y="659"/>
                    <a:pt x="23436" y="659"/>
                  </a:cubicBezTo>
                  <a:cubicBezTo>
                    <a:pt x="23375" y="659"/>
                    <a:pt x="23375" y="659"/>
                    <a:pt x="23375" y="629"/>
                  </a:cubicBezTo>
                  <a:cubicBezTo>
                    <a:pt x="23375" y="598"/>
                    <a:pt x="23345" y="568"/>
                    <a:pt x="23284" y="568"/>
                  </a:cubicBezTo>
                  <a:cubicBezTo>
                    <a:pt x="23253" y="568"/>
                    <a:pt x="23253" y="568"/>
                    <a:pt x="23253" y="598"/>
                  </a:cubicBezTo>
                  <a:cubicBezTo>
                    <a:pt x="23266" y="611"/>
                    <a:pt x="23258" y="618"/>
                    <a:pt x="23242" y="618"/>
                  </a:cubicBezTo>
                  <a:cubicBezTo>
                    <a:pt x="23219" y="618"/>
                    <a:pt x="23180" y="603"/>
                    <a:pt x="23162" y="568"/>
                  </a:cubicBezTo>
                  <a:cubicBezTo>
                    <a:pt x="23137" y="555"/>
                    <a:pt x="23122" y="548"/>
                    <a:pt x="23114" y="548"/>
                  </a:cubicBezTo>
                  <a:cubicBezTo>
                    <a:pt x="23101" y="548"/>
                    <a:pt x="23101" y="563"/>
                    <a:pt x="23101" y="598"/>
                  </a:cubicBezTo>
                  <a:cubicBezTo>
                    <a:pt x="23101" y="629"/>
                    <a:pt x="23079" y="644"/>
                    <a:pt x="23052" y="644"/>
                  </a:cubicBezTo>
                  <a:cubicBezTo>
                    <a:pt x="23025" y="644"/>
                    <a:pt x="22995" y="629"/>
                    <a:pt x="22980" y="598"/>
                  </a:cubicBezTo>
                  <a:lnTo>
                    <a:pt x="22889" y="598"/>
                  </a:lnTo>
                  <a:cubicBezTo>
                    <a:pt x="22828" y="598"/>
                    <a:pt x="22828" y="629"/>
                    <a:pt x="22828" y="659"/>
                  </a:cubicBezTo>
                  <a:cubicBezTo>
                    <a:pt x="22828" y="695"/>
                    <a:pt x="22828" y="709"/>
                    <a:pt x="22822" y="709"/>
                  </a:cubicBezTo>
                  <a:cubicBezTo>
                    <a:pt x="22817" y="709"/>
                    <a:pt x="22810" y="702"/>
                    <a:pt x="22797" y="689"/>
                  </a:cubicBezTo>
                  <a:cubicBezTo>
                    <a:pt x="22737" y="659"/>
                    <a:pt x="22737" y="629"/>
                    <a:pt x="22737" y="629"/>
                  </a:cubicBezTo>
                  <a:cubicBezTo>
                    <a:pt x="22737" y="598"/>
                    <a:pt x="22706" y="598"/>
                    <a:pt x="22645" y="598"/>
                  </a:cubicBezTo>
                  <a:cubicBezTo>
                    <a:pt x="22615" y="598"/>
                    <a:pt x="22524" y="598"/>
                    <a:pt x="22524" y="629"/>
                  </a:cubicBezTo>
                  <a:lnTo>
                    <a:pt x="22524" y="598"/>
                  </a:lnTo>
                  <a:cubicBezTo>
                    <a:pt x="22483" y="598"/>
                    <a:pt x="22470" y="585"/>
                    <a:pt x="22465" y="585"/>
                  </a:cubicBezTo>
                  <a:cubicBezTo>
                    <a:pt x="22463" y="585"/>
                    <a:pt x="22463" y="588"/>
                    <a:pt x="22463" y="598"/>
                  </a:cubicBezTo>
                  <a:cubicBezTo>
                    <a:pt x="22463" y="598"/>
                    <a:pt x="22433" y="598"/>
                    <a:pt x="22342" y="568"/>
                  </a:cubicBezTo>
                  <a:cubicBezTo>
                    <a:pt x="22325" y="562"/>
                    <a:pt x="22306" y="560"/>
                    <a:pt x="22287" y="560"/>
                  </a:cubicBezTo>
                  <a:cubicBezTo>
                    <a:pt x="22205" y="560"/>
                    <a:pt x="22126" y="609"/>
                    <a:pt x="22250" y="659"/>
                  </a:cubicBezTo>
                  <a:lnTo>
                    <a:pt x="22190" y="659"/>
                  </a:lnTo>
                  <a:cubicBezTo>
                    <a:pt x="22159" y="659"/>
                    <a:pt x="22159" y="689"/>
                    <a:pt x="22159" y="689"/>
                  </a:cubicBezTo>
                  <a:cubicBezTo>
                    <a:pt x="22159" y="720"/>
                    <a:pt x="22098" y="720"/>
                    <a:pt x="22068" y="720"/>
                  </a:cubicBezTo>
                  <a:lnTo>
                    <a:pt x="22068" y="659"/>
                  </a:lnTo>
                  <a:cubicBezTo>
                    <a:pt x="22086" y="606"/>
                    <a:pt x="22062" y="574"/>
                    <a:pt x="22034" y="574"/>
                  </a:cubicBezTo>
                  <a:cubicBezTo>
                    <a:pt x="22013" y="574"/>
                    <a:pt x="21989" y="590"/>
                    <a:pt x="21977" y="629"/>
                  </a:cubicBezTo>
                  <a:lnTo>
                    <a:pt x="21977" y="598"/>
                  </a:lnTo>
                  <a:cubicBezTo>
                    <a:pt x="21977" y="583"/>
                    <a:pt x="21962" y="575"/>
                    <a:pt x="21935" y="575"/>
                  </a:cubicBezTo>
                  <a:cubicBezTo>
                    <a:pt x="21908" y="575"/>
                    <a:pt x="21870" y="583"/>
                    <a:pt x="21825" y="598"/>
                  </a:cubicBezTo>
                  <a:cubicBezTo>
                    <a:pt x="21794" y="598"/>
                    <a:pt x="21734" y="659"/>
                    <a:pt x="21734" y="689"/>
                  </a:cubicBezTo>
                  <a:cubicBezTo>
                    <a:pt x="21734" y="720"/>
                    <a:pt x="21703" y="720"/>
                    <a:pt x="21703" y="720"/>
                  </a:cubicBezTo>
                  <a:cubicBezTo>
                    <a:pt x="21642" y="720"/>
                    <a:pt x="21642" y="720"/>
                    <a:pt x="21642" y="689"/>
                  </a:cubicBezTo>
                  <a:cubicBezTo>
                    <a:pt x="21642" y="659"/>
                    <a:pt x="21620" y="644"/>
                    <a:pt x="21593" y="644"/>
                  </a:cubicBezTo>
                  <a:cubicBezTo>
                    <a:pt x="21566" y="644"/>
                    <a:pt x="21536" y="659"/>
                    <a:pt x="21521" y="689"/>
                  </a:cubicBezTo>
                  <a:lnTo>
                    <a:pt x="21521" y="659"/>
                  </a:lnTo>
                  <a:cubicBezTo>
                    <a:pt x="21521" y="637"/>
                    <a:pt x="21490" y="616"/>
                    <a:pt x="21397" y="616"/>
                  </a:cubicBezTo>
                  <a:cubicBezTo>
                    <a:pt x="21359" y="616"/>
                    <a:pt x="21310" y="620"/>
                    <a:pt x="21247" y="629"/>
                  </a:cubicBezTo>
                  <a:cubicBezTo>
                    <a:pt x="21065" y="629"/>
                    <a:pt x="20913" y="629"/>
                    <a:pt x="20913" y="598"/>
                  </a:cubicBezTo>
                  <a:cubicBezTo>
                    <a:pt x="20913" y="593"/>
                    <a:pt x="20907" y="590"/>
                    <a:pt x="20896" y="590"/>
                  </a:cubicBezTo>
                  <a:cubicBezTo>
                    <a:pt x="20849" y="590"/>
                    <a:pt x="20714" y="640"/>
                    <a:pt x="20639" y="689"/>
                  </a:cubicBezTo>
                  <a:cubicBezTo>
                    <a:pt x="20639" y="659"/>
                    <a:pt x="20609" y="659"/>
                    <a:pt x="20518" y="659"/>
                  </a:cubicBezTo>
                  <a:cubicBezTo>
                    <a:pt x="20366" y="659"/>
                    <a:pt x="20366" y="659"/>
                    <a:pt x="20366" y="629"/>
                  </a:cubicBezTo>
                  <a:cubicBezTo>
                    <a:pt x="20396" y="598"/>
                    <a:pt x="20411" y="583"/>
                    <a:pt x="20408" y="583"/>
                  </a:cubicBezTo>
                  <a:lnTo>
                    <a:pt x="20408" y="583"/>
                  </a:lnTo>
                  <a:cubicBezTo>
                    <a:pt x="20404" y="583"/>
                    <a:pt x="20381" y="598"/>
                    <a:pt x="20335" y="629"/>
                  </a:cubicBezTo>
                  <a:cubicBezTo>
                    <a:pt x="20312" y="652"/>
                    <a:pt x="20280" y="662"/>
                    <a:pt x="20249" y="662"/>
                  </a:cubicBezTo>
                  <a:cubicBezTo>
                    <a:pt x="20199" y="662"/>
                    <a:pt x="20153" y="636"/>
                    <a:pt x="20153" y="598"/>
                  </a:cubicBezTo>
                  <a:cubicBezTo>
                    <a:pt x="20153" y="537"/>
                    <a:pt x="20092" y="537"/>
                    <a:pt x="20001" y="537"/>
                  </a:cubicBezTo>
                  <a:cubicBezTo>
                    <a:pt x="19986" y="568"/>
                    <a:pt x="19955" y="575"/>
                    <a:pt x="19917" y="575"/>
                  </a:cubicBezTo>
                  <a:cubicBezTo>
                    <a:pt x="19879" y="575"/>
                    <a:pt x="19834" y="568"/>
                    <a:pt x="19788" y="568"/>
                  </a:cubicBezTo>
                  <a:cubicBezTo>
                    <a:pt x="19636" y="568"/>
                    <a:pt x="19636" y="568"/>
                    <a:pt x="19636" y="659"/>
                  </a:cubicBezTo>
                  <a:cubicBezTo>
                    <a:pt x="19636" y="720"/>
                    <a:pt x="19606" y="720"/>
                    <a:pt x="19515" y="720"/>
                  </a:cubicBezTo>
                  <a:cubicBezTo>
                    <a:pt x="19454" y="720"/>
                    <a:pt x="19424" y="720"/>
                    <a:pt x="19424" y="689"/>
                  </a:cubicBezTo>
                  <a:cubicBezTo>
                    <a:pt x="19424" y="689"/>
                    <a:pt x="19363" y="629"/>
                    <a:pt x="19332" y="629"/>
                  </a:cubicBezTo>
                  <a:cubicBezTo>
                    <a:pt x="19272" y="629"/>
                    <a:pt x="19241" y="629"/>
                    <a:pt x="19241" y="598"/>
                  </a:cubicBezTo>
                  <a:cubicBezTo>
                    <a:pt x="19241" y="598"/>
                    <a:pt x="19180" y="568"/>
                    <a:pt x="19089" y="568"/>
                  </a:cubicBezTo>
                  <a:cubicBezTo>
                    <a:pt x="18998" y="568"/>
                    <a:pt x="18907" y="568"/>
                    <a:pt x="18907" y="5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164;p79">
              <a:extLst>
                <a:ext uri="{FF2B5EF4-FFF2-40B4-BE49-F238E27FC236}">
                  <a16:creationId xmlns:a16="http://schemas.microsoft.com/office/drawing/2014/main" id="{03BD8381-1958-41B5-BB60-C2AEACC65A36}"/>
                </a:ext>
              </a:extLst>
            </p:cNvPr>
            <p:cNvSpPr/>
            <p:nvPr/>
          </p:nvSpPr>
          <p:spPr>
            <a:xfrm flipH="1">
              <a:off x="5884420" y="2070946"/>
              <a:ext cx="356849" cy="430002"/>
            </a:xfrm>
            <a:custGeom>
              <a:avLst/>
              <a:gdLst/>
              <a:ahLst/>
              <a:cxnLst/>
              <a:rect l="l" t="t" r="r" b="b"/>
              <a:pathLst>
                <a:path w="13405" h="16153" extrusionOk="0">
                  <a:moveTo>
                    <a:pt x="2345" y="224"/>
                  </a:moveTo>
                  <a:cubicBezTo>
                    <a:pt x="2360" y="224"/>
                    <a:pt x="2385" y="256"/>
                    <a:pt x="2401" y="305"/>
                  </a:cubicBezTo>
                  <a:cubicBezTo>
                    <a:pt x="2462" y="365"/>
                    <a:pt x="2462" y="365"/>
                    <a:pt x="2401" y="365"/>
                  </a:cubicBezTo>
                  <a:cubicBezTo>
                    <a:pt x="2371" y="335"/>
                    <a:pt x="2341" y="335"/>
                    <a:pt x="2341" y="305"/>
                  </a:cubicBezTo>
                  <a:cubicBezTo>
                    <a:pt x="2326" y="248"/>
                    <a:pt x="2332" y="224"/>
                    <a:pt x="2345" y="224"/>
                  </a:cubicBezTo>
                  <a:close/>
                  <a:moveTo>
                    <a:pt x="12675" y="5411"/>
                  </a:moveTo>
                  <a:lnTo>
                    <a:pt x="12675" y="5472"/>
                  </a:lnTo>
                  <a:cubicBezTo>
                    <a:pt x="12675" y="5502"/>
                    <a:pt x="12706" y="5502"/>
                    <a:pt x="12736" y="5502"/>
                  </a:cubicBezTo>
                  <a:lnTo>
                    <a:pt x="12736" y="5472"/>
                  </a:lnTo>
                  <a:cubicBezTo>
                    <a:pt x="12736" y="5472"/>
                    <a:pt x="12706" y="5411"/>
                    <a:pt x="12675" y="5411"/>
                  </a:cubicBezTo>
                  <a:close/>
                  <a:moveTo>
                    <a:pt x="13192" y="5533"/>
                  </a:moveTo>
                  <a:cubicBezTo>
                    <a:pt x="13222" y="5533"/>
                    <a:pt x="13222" y="5594"/>
                    <a:pt x="13222" y="5624"/>
                  </a:cubicBezTo>
                  <a:cubicBezTo>
                    <a:pt x="13222" y="5654"/>
                    <a:pt x="13222" y="5654"/>
                    <a:pt x="13161" y="5654"/>
                  </a:cubicBezTo>
                  <a:cubicBezTo>
                    <a:pt x="13161" y="5654"/>
                    <a:pt x="13131" y="5624"/>
                    <a:pt x="13161" y="5594"/>
                  </a:cubicBezTo>
                  <a:lnTo>
                    <a:pt x="13192" y="5533"/>
                  </a:lnTo>
                  <a:close/>
                  <a:moveTo>
                    <a:pt x="1003" y="5685"/>
                  </a:moveTo>
                  <a:cubicBezTo>
                    <a:pt x="1034" y="5685"/>
                    <a:pt x="1034" y="5745"/>
                    <a:pt x="1034" y="5776"/>
                  </a:cubicBezTo>
                  <a:cubicBezTo>
                    <a:pt x="1034" y="5787"/>
                    <a:pt x="1025" y="5794"/>
                    <a:pt x="1014" y="5794"/>
                  </a:cubicBezTo>
                  <a:cubicBezTo>
                    <a:pt x="993" y="5794"/>
                    <a:pt x="962" y="5773"/>
                    <a:pt x="942" y="5715"/>
                  </a:cubicBezTo>
                  <a:cubicBezTo>
                    <a:pt x="973" y="5685"/>
                    <a:pt x="973" y="5685"/>
                    <a:pt x="1003" y="5685"/>
                  </a:cubicBezTo>
                  <a:close/>
                  <a:moveTo>
                    <a:pt x="13167" y="6001"/>
                  </a:moveTo>
                  <a:cubicBezTo>
                    <a:pt x="13188" y="6001"/>
                    <a:pt x="13181" y="6022"/>
                    <a:pt x="13161" y="6080"/>
                  </a:cubicBezTo>
                  <a:cubicBezTo>
                    <a:pt x="13161" y="6110"/>
                    <a:pt x="13161" y="6141"/>
                    <a:pt x="13131" y="6141"/>
                  </a:cubicBezTo>
                  <a:lnTo>
                    <a:pt x="13131" y="6110"/>
                  </a:lnTo>
                  <a:cubicBezTo>
                    <a:pt x="13151" y="6110"/>
                    <a:pt x="13145" y="6097"/>
                    <a:pt x="13129" y="6097"/>
                  </a:cubicBezTo>
                  <a:cubicBezTo>
                    <a:pt x="13121" y="6097"/>
                    <a:pt x="13111" y="6100"/>
                    <a:pt x="13101" y="6110"/>
                  </a:cubicBezTo>
                  <a:cubicBezTo>
                    <a:pt x="13070" y="6110"/>
                    <a:pt x="13040" y="6080"/>
                    <a:pt x="13040" y="6080"/>
                  </a:cubicBezTo>
                  <a:cubicBezTo>
                    <a:pt x="13040" y="6049"/>
                    <a:pt x="13070" y="6019"/>
                    <a:pt x="13101" y="6019"/>
                  </a:cubicBezTo>
                  <a:cubicBezTo>
                    <a:pt x="13134" y="6008"/>
                    <a:pt x="13155" y="6001"/>
                    <a:pt x="13167" y="6001"/>
                  </a:cubicBezTo>
                  <a:close/>
                  <a:moveTo>
                    <a:pt x="13344" y="6171"/>
                  </a:moveTo>
                  <a:lnTo>
                    <a:pt x="13283" y="6201"/>
                  </a:lnTo>
                  <a:lnTo>
                    <a:pt x="13283" y="6232"/>
                  </a:lnTo>
                  <a:cubicBezTo>
                    <a:pt x="13313" y="6232"/>
                    <a:pt x="13313" y="6232"/>
                    <a:pt x="13344" y="6201"/>
                  </a:cubicBezTo>
                  <a:lnTo>
                    <a:pt x="13344" y="6171"/>
                  </a:lnTo>
                  <a:close/>
                  <a:moveTo>
                    <a:pt x="760" y="7022"/>
                  </a:moveTo>
                  <a:cubicBezTo>
                    <a:pt x="760" y="7022"/>
                    <a:pt x="790" y="7022"/>
                    <a:pt x="790" y="7083"/>
                  </a:cubicBezTo>
                  <a:cubicBezTo>
                    <a:pt x="790" y="7083"/>
                    <a:pt x="821" y="7113"/>
                    <a:pt x="790" y="7113"/>
                  </a:cubicBezTo>
                  <a:lnTo>
                    <a:pt x="760" y="7113"/>
                  </a:lnTo>
                  <a:cubicBezTo>
                    <a:pt x="730" y="7053"/>
                    <a:pt x="730" y="7022"/>
                    <a:pt x="760" y="7022"/>
                  </a:cubicBezTo>
                  <a:close/>
                  <a:moveTo>
                    <a:pt x="12827" y="8238"/>
                  </a:moveTo>
                  <a:cubicBezTo>
                    <a:pt x="12858" y="8238"/>
                    <a:pt x="12888" y="8329"/>
                    <a:pt x="12888" y="8360"/>
                  </a:cubicBezTo>
                  <a:cubicBezTo>
                    <a:pt x="12888" y="8372"/>
                    <a:pt x="12877" y="8379"/>
                    <a:pt x="12865" y="8379"/>
                  </a:cubicBezTo>
                  <a:cubicBezTo>
                    <a:pt x="12848" y="8379"/>
                    <a:pt x="12827" y="8365"/>
                    <a:pt x="12827" y="8329"/>
                  </a:cubicBezTo>
                  <a:cubicBezTo>
                    <a:pt x="12827" y="8268"/>
                    <a:pt x="12827" y="8238"/>
                    <a:pt x="12827" y="8238"/>
                  </a:cubicBezTo>
                  <a:close/>
                  <a:moveTo>
                    <a:pt x="395" y="8572"/>
                  </a:moveTo>
                  <a:cubicBezTo>
                    <a:pt x="395" y="8572"/>
                    <a:pt x="426" y="8603"/>
                    <a:pt x="395" y="8633"/>
                  </a:cubicBezTo>
                  <a:cubicBezTo>
                    <a:pt x="395" y="8633"/>
                    <a:pt x="365" y="8663"/>
                    <a:pt x="334" y="8663"/>
                  </a:cubicBezTo>
                  <a:lnTo>
                    <a:pt x="334" y="8633"/>
                  </a:lnTo>
                  <a:cubicBezTo>
                    <a:pt x="365" y="8572"/>
                    <a:pt x="395" y="8572"/>
                    <a:pt x="395" y="8572"/>
                  </a:cubicBezTo>
                  <a:close/>
                  <a:moveTo>
                    <a:pt x="12766" y="8481"/>
                  </a:moveTo>
                  <a:cubicBezTo>
                    <a:pt x="12736" y="8481"/>
                    <a:pt x="12736" y="8511"/>
                    <a:pt x="12736" y="8603"/>
                  </a:cubicBezTo>
                  <a:cubicBezTo>
                    <a:pt x="12736" y="8633"/>
                    <a:pt x="12766" y="8663"/>
                    <a:pt x="12766" y="8663"/>
                  </a:cubicBezTo>
                  <a:cubicBezTo>
                    <a:pt x="12772" y="8669"/>
                    <a:pt x="12777" y="8672"/>
                    <a:pt x="12781" y="8672"/>
                  </a:cubicBezTo>
                  <a:cubicBezTo>
                    <a:pt x="12797" y="8672"/>
                    <a:pt x="12797" y="8627"/>
                    <a:pt x="12797" y="8603"/>
                  </a:cubicBezTo>
                  <a:cubicBezTo>
                    <a:pt x="12827" y="8511"/>
                    <a:pt x="12797" y="8481"/>
                    <a:pt x="12766" y="8481"/>
                  </a:cubicBezTo>
                  <a:close/>
                  <a:moveTo>
                    <a:pt x="376" y="9066"/>
                  </a:moveTo>
                  <a:lnTo>
                    <a:pt x="376" y="9066"/>
                  </a:lnTo>
                  <a:cubicBezTo>
                    <a:pt x="369" y="9070"/>
                    <a:pt x="365" y="9077"/>
                    <a:pt x="365" y="9089"/>
                  </a:cubicBezTo>
                  <a:lnTo>
                    <a:pt x="376" y="9066"/>
                  </a:lnTo>
                  <a:close/>
                  <a:moveTo>
                    <a:pt x="384" y="9104"/>
                  </a:moveTo>
                  <a:lnTo>
                    <a:pt x="384" y="9104"/>
                  </a:lnTo>
                  <a:cubicBezTo>
                    <a:pt x="380" y="9104"/>
                    <a:pt x="380" y="9119"/>
                    <a:pt x="395" y="9150"/>
                  </a:cubicBezTo>
                  <a:cubicBezTo>
                    <a:pt x="395" y="9119"/>
                    <a:pt x="388" y="9104"/>
                    <a:pt x="384" y="9104"/>
                  </a:cubicBezTo>
                  <a:close/>
                  <a:moveTo>
                    <a:pt x="365" y="9393"/>
                  </a:moveTo>
                  <a:lnTo>
                    <a:pt x="365" y="9454"/>
                  </a:lnTo>
                  <a:lnTo>
                    <a:pt x="334" y="9484"/>
                  </a:lnTo>
                  <a:lnTo>
                    <a:pt x="334" y="9454"/>
                  </a:lnTo>
                  <a:cubicBezTo>
                    <a:pt x="334" y="9393"/>
                    <a:pt x="334" y="9393"/>
                    <a:pt x="365" y="9393"/>
                  </a:cubicBezTo>
                  <a:close/>
                  <a:moveTo>
                    <a:pt x="504" y="9531"/>
                  </a:moveTo>
                  <a:lnTo>
                    <a:pt x="504" y="9531"/>
                  </a:lnTo>
                  <a:cubicBezTo>
                    <a:pt x="504" y="9531"/>
                    <a:pt x="501" y="9533"/>
                    <a:pt x="497" y="9535"/>
                  </a:cubicBezTo>
                  <a:lnTo>
                    <a:pt x="497" y="9535"/>
                  </a:lnTo>
                  <a:cubicBezTo>
                    <a:pt x="503" y="9533"/>
                    <a:pt x="505" y="9531"/>
                    <a:pt x="504" y="9531"/>
                  </a:cubicBezTo>
                  <a:close/>
                  <a:moveTo>
                    <a:pt x="334" y="9697"/>
                  </a:moveTo>
                  <a:cubicBezTo>
                    <a:pt x="365" y="9697"/>
                    <a:pt x="365" y="9697"/>
                    <a:pt x="365" y="9727"/>
                  </a:cubicBezTo>
                  <a:cubicBezTo>
                    <a:pt x="365" y="9785"/>
                    <a:pt x="365" y="9806"/>
                    <a:pt x="357" y="9806"/>
                  </a:cubicBezTo>
                  <a:cubicBezTo>
                    <a:pt x="353" y="9806"/>
                    <a:pt x="346" y="9799"/>
                    <a:pt x="334" y="9788"/>
                  </a:cubicBezTo>
                  <a:cubicBezTo>
                    <a:pt x="304" y="9727"/>
                    <a:pt x="304" y="9697"/>
                    <a:pt x="334" y="9697"/>
                  </a:cubicBezTo>
                  <a:close/>
                  <a:moveTo>
                    <a:pt x="91" y="10031"/>
                  </a:moveTo>
                  <a:cubicBezTo>
                    <a:pt x="122" y="10031"/>
                    <a:pt x="152" y="10031"/>
                    <a:pt x="152" y="10062"/>
                  </a:cubicBezTo>
                  <a:lnTo>
                    <a:pt x="122" y="10122"/>
                  </a:lnTo>
                  <a:lnTo>
                    <a:pt x="91" y="10062"/>
                  </a:lnTo>
                  <a:lnTo>
                    <a:pt x="91" y="10031"/>
                  </a:lnTo>
                  <a:close/>
                  <a:moveTo>
                    <a:pt x="12858" y="10214"/>
                  </a:moveTo>
                  <a:cubicBezTo>
                    <a:pt x="12888" y="10214"/>
                    <a:pt x="12888" y="10244"/>
                    <a:pt x="12888" y="10274"/>
                  </a:cubicBezTo>
                  <a:lnTo>
                    <a:pt x="12858" y="10274"/>
                  </a:lnTo>
                  <a:lnTo>
                    <a:pt x="12827" y="10244"/>
                  </a:lnTo>
                  <a:lnTo>
                    <a:pt x="12858" y="10214"/>
                  </a:lnTo>
                  <a:close/>
                  <a:moveTo>
                    <a:pt x="12675" y="10305"/>
                  </a:moveTo>
                  <a:lnTo>
                    <a:pt x="12736" y="10396"/>
                  </a:lnTo>
                  <a:cubicBezTo>
                    <a:pt x="12827" y="10487"/>
                    <a:pt x="12827" y="10487"/>
                    <a:pt x="12766" y="10487"/>
                  </a:cubicBezTo>
                  <a:cubicBezTo>
                    <a:pt x="12736" y="10457"/>
                    <a:pt x="12706" y="10457"/>
                    <a:pt x="12675" y="10366"/>
                  </a:cubicBezTo>
                  <a:cubicBezTo>
                    <a:pt x="12675" y="10335"/>
                    <a:pt x="12675" y="10305"/>
                    <a:pt x="12675" y="10305"/>
                  </a:cubicBezTo>
                  <a:close/>
                  <a:moveTo>
                    <a:pt x="228" y="10540"/>
                  </a:moveTo>
                  <a:cubicBezTo>
                    <a:pt x="236" y="10540"/>
                    <a:pt x="243" y="10548"/>
                    <a:pt x="243" y="10578"/>
                  </a:cubicBezTo>
                  <a:lnTo>
                    <a:pt x="213" y="10609"/>
                  </a:lnTo>
                  <a:cubicBezTo>
                    <a:pt x="183" y="10609"/>
                    <a:pt x="183" y="10578"/>
                    <a:pt x="183" y="10578"/>
                  </a:cubicBezTo>
                  <a:cubicBezTo>
                    <a:pt x="183" y="10548"/>
                    <a:pt x="183" y="10548"/>
                    <a:pt x="213" y="10548"/>
                  </a:cubicBezTo>
                  <a:cubicBezTo>
                    <a:pt x="213" y="10548"/>
                    <a:pt x="221" y="10540"/>
                    <a:pt x="228" y="10540"/>
                  </a:cubicBezTo>
                  <a:close/>
                  <a:moveTo>
                    <a:pt x="12684" y="11282"/>
                  </a:moveTo>
                  <a:cubicBezTo>
                    <a:pt x="12697" y="11282"/>
                    <a:pt x="12724" y="11317"/>
                    <a:pt x="12766" y="11338"/>
                  </a:cubicBezTo>
                  <a:cubicBezTo>
                    <a:pt x="12766" y="11396"/>
                    <a:pt x="12766" y="11417"/>
                    <a:pt x="12751" y="11417"/>
                  </a:cubicBezTo>
                  <a:cubicBezTo>
                    <a:pt x="12742" y="11417"/>
                    <a:pt x="12728" y="11410"/>
                    <a:pt x="12706" y="11399"/>
                  </a:cubicBezTo>
                  <a:cubicBezTo>
                    <a:pt x="12675" y="11338"/>
                    <a:pt x="12675" y="11308"/>
                    <a:pt x="12675" y="11308"/>
                  </a:cubicBezTo>
                  <a:cubicBezTo>
                    <a:pt x="12675" y="11289"/>
                    <a:pt x="12678" y="11282"/>
                    <a:pt x="12684" y="11282"/>
                  </a:cubicBezTo>
                  <a:close/>
                  <a:moveTo>
                    <a:pt x="12493" y="11581"/>
                  </a:moveTo>
                  <a:cubicBezTo>
                    <a:pt x="12523" y="11581"/>
                    <a:pt x="12554" y="11642"/>
                    <a:pt x="12554" y="11642"/>
                  </a:cubicBezTo>
                  <a:lnTo>
                    <a:pt x="12523" y="11673"/>
                  </a:lnTo>
                  <a:cubicBezTo>
                    <a:pt x="12493" y="11673"/>
                    <a:pt x="12462" y="11673"/>
                    <a:pt x="12493" y="11612"/>
                  </a:cubicBezTo>
                  <a:lnTo>
                    <a:pt x="12493" y="11581"/>
                  </a:lnTo>
                  <a:close/>
                  <a:moveTo>
                    <a:pt x="12554" y="12220"/>
                  </a:moveTo>
                  <a:lnTo>
                    <a:pt x="12614" y="12250"/>
                  </a:lnTo>
                  <a:lnTo>
                    <a:pt x="12614" y="12250"/>
                  </a:lnTo>
                  <a:lnTo>
                    <a:pt x="12584" y="12220"/>
                  </a:lnTo>
                  <a:close/>
                  <a:moveTo>
                    <a:pt x="12175" y="12321"/>
                  </a:moveTo>
                  <a:cubicBezTo>
                    <a:pt x="12187" y="12321"/>
                    <a:pt x="12182" y="12379"/>
                    <a:pt x="12158" y="12402"/>
                  </a:cubicBezTo>
                  <a:lnTo>
                    <a:pt x="12128" y="12402"/>
                  </a:lnTo>
                  <a:cubicBezTo>
                    <a:pt x="12153" y="12378"/>
                    <a:pt x="12137" y="12333"/>
                    <a:pt x="12147" y="12333"/>
                  </a:cubicBezTo>
                  <a:cubicBezTo>
                    <a:pt x="12149" y="12333"/>
                    <a:pt x="12153" y="12336"/>
                    <a:pt x="12158" y="12341"/>
                  </a:cubicBezTo>
                  <a:cubicBezTo>
                    <a:pt x="12166" y="12327"/>
                    <a:pt x="12171" y="12321"/>
                    <a:pt x="12175" y="12321"/>
                  </a:cubicBezTo>
                  <a:close/>
                  <a:moveTo>
                    <a:pt x="12189" y="12706"/>
                  </a:moveTo>
                  <a:cubicBezTo>
                    <a:pt x="12219" y="12706"/>
                    <a:pt x="12250" y="12736"/>
                    <a:pt x="12219" y="12767"/>
                  </a:cubicBezTo>
                  <a:cubicBezTo>
                    <a:pt x="12219" y="12797"/>
                    <a:pt x="12212" y="12812"/>
                    <a:pt x="12196" y="12812"/>
                  </a:cubicBezTo>
                  <a:cubicBezTo>
                    <a:pt x="12181" y="12812"/>
                    <a:pt x="12158" y="12797"/>
                    <a:pt x="12128" y="12767"/>
                  </a:cubicBezTo>
                  <a:lnTo>
                    <a:pt x="12189" y="12706"/>
                  </a:lnTo>
                  <a:close/>
                  <a:moveTo>
                    <a:pt x="12067" y="13040"/>
                  </a:moveTo>
                  <a:lnTo>
                    <a:pt x="12037" y="13101"/>
                  </a:lnTo>
                  <a:cubicBezTo>
                    <a:pt x="12037" y="13116"/>
                    <a:pt x="12037" y="13124"/>
                    <a:pt x="12033" y="13124"/>
                  </a:cubicBezTo>
                  <a:cubicBezTo>
                    <a:pt x="12029" y="13124"/>
                    <a:pt x="12022" y="13116"/>
                    <a:pt x="12006" y="13101"/>
                  </a:cubicBezTo>
                  <a:lnTo>
                    <a:pt x="12006" y="13071"/>
                  </a:lnTo>
                  <a:lnTo>
                    <a:pt x="12067" y="13040"/>
                  </a:lnTo>
                  <a:close/>
                  <a:moveTo>
                    <a:pt x="11856" y="13483"/>
                  </a:moveTo>
                  <a:cubicBezTo>
                    <a:pt x="11838" y="13483"/>
                    <a:pt x="11824" y="13496"/>
                    <a:pt x="11824" y="13496"/>
                  </a:cubicBezTo>
                  <a:cubicBezTo>
                    <a:pt x="11794" y="13527"/>
                    <a:pt x="11824" y="13557"/>
                    <a:pt x="11824" y="13557"/>
                  </a:cubicBezTo>
                  <a:cubicBezTo>
                    <a:pt x="11824" y="13557"/>
                    <a:pt x="11854" y="13557"/>
                    <a:pt x="11885" y="13527"/>
                  </a:cubicBezTo>
                  <a:lnTo>
                    <a:pt x="11885" y="13496"/>
                  </a:lnTo>
                  <a:cubicBezTo>
                    <a:pt x="11875" y="13486"/>
                    <a:pt x="11865" y="13483"/>
                    <a:pt x="11856" y="13483"/>
                  </a:cubicBezTo>
                  <a:close/>
                  <a:moveTo>
                    <a:pt x="10695" y="13485"/>
                  </a:moveTo>
                  <a:cubicBezTo>
                    <a:pt x="10688" y="13485"/>
                    <a:pt x="10677" y="13519"/>
                    <a:pt x="10699" y="13588"/>
                  </a:cubicBezTo>
                  <a:lnTo>
                    <a:pt x="10730" y="13588"/>
                  </a:lnTo>
                  <a:cubicBezTo>
                    <a:pt x="10730" y="13588"/>
                    <a:pt x="10730" y="13527"/>
                    <a:pt x="10699" y="13496"/>
                  </a:cubicBezTo>
                  <a:cubicBezTo>
                    <a:pt x="10699" y="13489"/>
                    <a:pt x="10698" y="13485"/>
                    <a:pt x="10695" y="13485"/>
                  </a:cubicBezTo>
                  <a:close/>
                  <a:moveTo>
                    <a:pt x="11581" y="13557"/>
                  </a:moveTo>
                  <a:cubicBezTo>
                    <a:pt x="11581" y="13588"/>
                    <a:pt x="11581" y="13618"/>
                    <a:pt x="11581" y="13618"/>
                  </a:cubicBezTo>
                  <a:cubicBezTo>
                    <a:pt x="11559" y="13639"/>
                    <a:pt x="11538" y="13661"/>
                    <a:pt x="11516" y="13661"/>
                  </a:cubicBezTo>
                  <a:cubicBezTo>
                    <a:pt x="11508" y="13661"/>
                    <a:pt x="11499" y="13657"/>
                    <a:pt x="11490" y="13648"/>
                  </a:cubicBezTo>
                  <a:cubicBezTo>
                    <a:pt x="11490" y="13648"/>
                    <a:pt x="11459" y="13648"/>
                    <a:pt x="11490" y="13618"/>
                  </a:cubicBezTo>
                  <a:cubicBezTo>
                    <a:pt x="11520" y="13588"/>
                    <a:pt x="11581" y="13557"/>
                    <a:pt x="11581" y="13557"/>
                  </a:cubicBezTo>
                  <a:close/>
                  <a:moveTo>
                    <a:pt x="1773" y="13605"/>
                  </a:moveTo>
                  <a:cubicBezTo>
                    <a:pt x="1778" y="13605"/>
                    <a:pt x="1785" y="13609"/>
                    <a:pt x="1793" y="13618"/>
                  </a:cubicBezTo>
                  <a:lnTo>
                    <a:pt x="1824" y="13648"/>
                  </a:lnTo>
                  <a:cubicBezTo>
                    <a:pt x="1793" y="13679"/>
                    <a:pt x="1763" y="13679"/>
                    <a:pt x="1763" y="13679"/>
                  </a:cubicBezTo>
                  <a:lnTo>
                    <a:pt x="1733" y="13648"/>
                  </a:lnTo>
                  <a:cubicBezTo>
                    <a:pt x="1754" y="13627"/>
                    <a:pt x="1760" y="13605"/>
                    <a:pt x="1773" y="13605"/>
                  </a:cubicBezTo>
                  <a:close/>
                  <a:moveTo>
                    <a:pt x="11338" y="14051"/>
                  </a:moveTo>
                  <a:cubicBezTo>
                    <a:pt x="11345" y="14051"/>
                    <a:pt x="11353" y="14059"/>
                    <a:pt x="11338" y="14074"/>
                  </a:cubicBezTo>
                  <a:cubicBezTo>
                    <a:pt x="11323" y="14059"/>
                    <a:pt x="11330" y="14051"/>
                    <a:pt x="11338" y="14051"/>
                  </a:cubicBezTo>
                  <a:close/>
                  <a:moveTo>
                    <a:pt x="11064" y="14135"/>
                  </a:moveTo>
                  <a:cubicBezTo>
                    <a:pt x="11095" y="14135"/>
                    <a:pt x="11095" y="14135"/>
                    <a:pt x="11034" y="14195"/>
                  </a:cubicBezTo>
                  <a:cubicBezTo>
                    <a:pt x="11024" y="14206"/>
                    <a:pt x="11017" y="14209"/>
                    <a:pt x="11012" y="14209"/>
                  </a:cubicBezTo>
                  <a:cubicBezTo>
                    <a:pt x="11003" y="14209"/>
                    <a:pt x="11003" y="14195"/>
                    <a:pt x="11003" y="14195"/>
                  </a:cubicBezTo>
                  <a:cubicBezTo>
                    <a:pt x="10973" y="14165"/>
                    <a:pt x="11034" y="14165"/>
                    <a:pt x="11064" y="14135"/>
                  </a:cubicBezTo>
                  <a:close/>
                  <a:moveTo>
                    <a:pt x="11551" y="14226"/>
                  </a:moveTo>
                  <a:cubicBezTo>
                    <a:pt x="11520" y="14256"/>
                    <a:pt x="11520" y="14287"/>
                    <a:pt x="11520" y="14287"/>
                  </a:cubicBezTo>
                  <a:cubicBezTo>
                    <a:pt x="11520" y="14302"/>
                    <a:pt x="11520" y="14309"/>
                    <a:pt x="11524" y="14309"/>
                  </a:cubicBezTo>
                  <a:cubicBezTo>
                    <a:pt x="11528" y="14309"/>
                    <a:pt x="11535" y="14302"/>
                    <a:pt x="11551" y="14287"/>
                  </a:cubicBezTo>
                  <a:cubicBezTo>
                    <a:pt x="11611" y="14226"/>
                    <a:pt x="11611" y="14226"/>
                    <a:pt x="11551" y="14226"/>
                  </a:cubicBezTo>
                  <a:close/>
                  <a:moveTo>
                    <a:pt x="10517" y="14651"/>
                  </a:moveTo>
                  <a:cubicBezTo>
                    <a:pt x="10517" y="14651"/>
                    <a:pt x="10578" y="14651"/>
                    <a:pt x="10578" y="14682"/>
                  </a:cubicBezTo>
                  <a:cubicBezTo>
                    <a:pt x="10599" y="14703"/>
                    <a:pt x="10590" y="14725"/>
                    <a:pt x="10562" y="14725"/>
                  </a:cubicBezTo>
                  <a:cubicBezTo>
                    <a:pt x="10550" y="14725"/>
                    <a:pt x="10535" y="14721"/>
                    <a:pt x="10517" y="14712"/>
                  </a:cubicBezTo>
                  <a:cubicBezTo>
                    <a:pt x="10487" y="14682"/>
                    <a:pt x="10487" y="14682"/>
                    <a:pt x="10517" y="14651"/>
                  </a:cubicBezTo>
                  <a:close/>
                  <a:moveTo>
                    <a:pt x="2969" y="14704"/>
                  </a:moveTo>
                  <a:cubicBezTo>
                    <a:pt x="3001" y="14704"/>
                    <a:pt x="3046" y="14748"/>
                    <a:pt x="3070" y="14773"/>
                  </a:cubicBezTo>
                  <a:cubicBezTo>
                    <a:pt x="3100" y="14803"/>
                    <a:pt x="3040" y="14803"/>
                    <a:pt x="3009" y="14803"/>
                  </a:cubicBezTo>
                  <a:cubicBezTo>
                    <a:pt x="2918" y="14743"/>
                    <a:pt x="2918" y="14743"/>
                    <a:pt x="2949" y="14712"/>
                  </a:cubicBezTo>
                  <a:cubicBezTo>
                    <a:pt x="2954" y="14706"/>
                    <a:pt x="2961" y="14704"/>
                    <a:pt x="2969" y="14704"/>
                  </a:cubicBezTo>
                  <a:close/>
                  <a:moveTo>
                    <a:pt x="10335" y="14834"/>
                  </a:moveTo>
                  <a:lnTo>
                    <a:pt x="10335" y="14864"/>
                  </a:lnTo>
                  <a:lnTo>
                    <a:pt x="10304" y="14895"/>
                  </a:lnTo>
                  <a:cubicBezTo>
                    <a:pt x="10274" y="14864"/>
                    <a:pt x="10243" y="14864"/>
                    <a:pt x="10274" y="14834"/>
                  </a:cubicBezTo>
                  <a:close/>
                  <a:moveTo>
                    <a:pt x="10122" y="14895"/>
                  </a:moveTo>
                  <a:cubicBezTo>
                    <a:pt x="10122" y="14910"/>
                    <a:pt x="10114" y="14917"/>
                    <a:pt x="10111" y="14917"/>
                  </a:cubicBezTo>
                  <a:cubicBezTo>
                    <a:pt x="10107" y="14917"/>
                    <a:pt x="10107" y="14910"/>
                    <a:pt x="10122" y="14895"/>
                  </a:cubicBezTo>
                  <a:close/>
                  <a:moveTo>
                    <a:pt x="7873" y="15746"/>
                  </a:moveTo>
                  <a:lnTo>
                    <a:pt x="7842" y="15806"/>
                  </a:lnTo>
                  <a:lnTo>
                    <a:pt x="7812" y="15806"/>
                  </a:lnTo>
                  <a:cubicBezTo>
                    <a:pt x="7781" y="15776"/>
                    <a:pt x="7781" y="15746"/>
                    <a:pt x="7842" y="15746"/>
                  </a:cubicBezTo>
                  <a:close/>
                  <a:moveTo>
                    <a:pt x="5654" y="15776"/>
                  </a:moveTo>
                  <a:lnTo>
                    <a:pt x="5684" y="15837"/>
                  </a:lnTo>
                  <a:lnTo>
                    <a:pt x="5623" y="15867"/>
                  </a:lnTo>
                  <a:lnTo>
                    <a:pt x="5593" y="15837"/>
                  </a:lnTo>
                  <a:cubicBezTo>
                    <a:pt x="5593" y="15806"/>
                    <a:pt x="5593" y="15776"/>
                    <a:pt x="5654" y="15776"/>
                  </a:cubicBezTo>
                  <a:close/>
                  <a:moveTo>
                    <a:pt x="6870" y="15806"/>
                  </a:moveTo>
                  <a:cubicBezTo>
                    <a:pt x="6900" y="15806"/>
                    <a:pt x="6870" y="15867"/>
                    <a:pt x="6870" y="15928"/>
                  </a:cubicBezTo>
                  <a:cubicBezTo>
                    <a:pt x="6809" y="15928"/>
                    <a:pt x="6809" y="15928"/>
                    <a:pt x="6809" y="15867"/>
                  </a:cubicBezTo>
                  <a:cubicBezTo>
                    <a:pt x="6809" y="15837"/>
                    <a:pt x="6870" y="15806"/>
                    <a:pt x="6870" y="15806"/>
                  </a:cubicBezTo>
                  <a:close/>
                  <a:moveTo>
                    <a:pt x="6160" y="16099"/>
                  </a:moveTo>
                  <a:cubicBezTo>
                    <a:pt x="6145" y="16100"/>
                    <a:pt x="6130" y="16100"/>
                    <a:pt x="6116" y="16100"/>
                  </a:cubicBezTo>
                  <a:cubicBezTo>
                    <a:pt x="6114" y="16100"/>
                    <a:pt x="6112" y="16100"/>
                    <a:pt x="6110" y="16100"/>
                  </a:cubicBezTo>
                  <a:lnTo>
                    <a:pt x="6110" y="16100"/>
                  </a:lnTo>
                  <a:cubicBezTo>
                    <a:pt x="6110" y="16103"/>
                    <a:pt x="6110" y="16107"/>
                    <a:pt x="6110" y="16110"/>
                  </a:cubicBezTo>
                  <a:lnTo>
                    <a:pt x="6140" y="16110"/>
                  </a:lnTo>
                  <a:cubicBezTo>
                    <a:pt x="6140" y="16110"/>
                    <a:pt x="6149" y="16106"/>
                    <a:pt x="6160" y="16099"/>
                  </a:cubicBezTo>
                  <a:close/>
                  <a:moveTo>
                    <a:pt x="2493" y="1"/>
                  </a:moveTo>
                  <a:cubicBezTo>
                    <a:pt x="2432" y="1"/>
                    <a:pt x="2401" y="1"/>
                    <a:pt x="2341" y="62"/>
                  </a:cubicBezTo>
                  <a:cubicBezTo>
                    <a:pt x="2249" y="213"/>
                    <a:pt x="2189" y="305"/>
                    <a:pt x="2249" y="335"/>
                  </a:cubicBezTo>
                  <a:cubicBezTo>
                    <a:pt x="2249" y="335"/>
                    <a:pt x="2280" y="365"/>
                    <a:pt x="2280" y="426"/>
                  </a:cubicBezTo>
                  <a:cubicBezTo>
                    <a:pt x="2249" y="457"/>
                    <a:pt x="2219" y="487"/>
                    <a:pt x="2219" y="487"/>
                  </a:cubicBezTo>
                  <a:cubicBezTo>
                    <a:pt x="2189" y="487"/>
                    <a:pt x="2158" y="639"/>
                    <a:pt x="2097" y="821"/>
                  </a:cubicBezTo>
                  <a:cubicBezTo>
                    <a:pt x="2037" y="1065"/>
                    <a:pt x="2006" y="1156"/>
                    <a:pt x="1976" y="1186"/>
                  </a:cubicBezTo>
                  <a:cubicBezTo>
                    <a:pt x="1915" y="1217"/>
                    <a:pt x="1915" y="1277"/>
                    <a:pt x="1915" y="1277"/>
                  </a:cubicBezTo>
                  <a:cubicBezTo>
                    <a:pt x="1945" y="1277"/>
                    <a:pt x="1885" y="1490"/>
                    <a:pt x="1824" y="1764"/>
                  </a:cubicBezTo>
                  <a:cubicBezTo>
                    <a:pt x="1733" y="2037"/>
                    <a:pt x="1672" y="2311"/>
                    <a:pt x="1702" y="2311"/>
                  </a:cubicBezTo>
                  <a:cubicBezTo>
                    <a:pt x="1702" y="2372"/>
                    <a:pt x="1672" y="2402"/>
                    <a:pt x="1672" y="2402"/>
                  </a:cubicBezTo>
                  <a:cubicBezTo>
                    <a:pt x="1642" y="2402"/>
                    <a:pt x="1642" y="2463"/>
                    <a:pt x="1611" y="2554"/>
                  </a:cubicBezTo>
                  <a:cubicBezTo>
                    <a:pt x="1611" y="2615"/>
                    <a:pt x="1611" y="2706"/>
                    <a:pt x="1611" y="2706"/>
                  </a:cubicBezTo>
                  <a:cubicBezTo>
                    <a:pt x="1581" y="2706"/>
                    <a:pt x="1550" y="2736"/>
                    <a:pt x="1550" y="2797"/>
                  </a:cubicBezTo>
                  <a:cubicBezTo>
                    <a:pt x="1520" y="2888"/>
                    <a:pt x="1520" y="2919"/>
                    <a:pt x="1550" y="2949"/>
                  </a:cubicBezTo>
                  <a:cubicBezTo>
                    <a:pt x="1520" y="2979"/>
                    <a:pt x="1459" y="3253"/>
                    <a:pt x="1398" y="3344"/>
                  </a:cubicBezTo>
                  <a:cubicBezTo>
                    <a:pt x="1368" y="3375"/>
                    <a:pt x="1368" y="3435"/>
                    <a:pt x="1398" y="3466"/>
                  </a:cubicBezTo>
                  <a:cubicBezTo>
                    <a:pt x="1429" y="3496"/>
                    <a:pt x="1459" y="3527"/>
                    <a:pt x="1429" y="3557"/>
                  </a:cubicBezTo>
                  <a:lnTo>
                    <a:pt x="1368" y="3557"/>
                  </a:lnTo>
                  <a:cubicBezTo>
                    <a:pt x="1368" y="3530"/>
                    <a:pt x="1368" y="3515"/>
                    <a:pt x="1365" y="3515"/>
                  </a:cubicBezTo>
                  <a:cubicBezTo>
                    <a:pt x="1362" y="3515"/>
                    <a:pt x="1354" y="3537"/>
                    <a:pt x="1338" y="3587"/>
                  </a:cubicBezTo>
                  <a:cubicBezTo>
                    <a:pt x="1338" y="3618"/>
                    <a:pt x="1307" y="3648"/>
                    <a:pt x="1307" y="3648"/>
                  </a:cubicBezTo>
                  <a:cubicBezTo>
                    <a:pt x="1338" y="3679"/>
                    <a:pt x="1307" y="3861"/>
                    <a:pt x="1216" y="4135"/>
                  </a:cubicBezTo>
                  <a:cubicBezTo>
                    <a:pt x="1125" y="4469"/>
                    <a:pt x="1094" y="4590"/>
                    <a:pt x="1125" y="4590"/>
                  </a:cubicBezTo>
                  <a:cubicBezTo>
                    <a:pt x="1155" y="4621"/>
                    <a:pt x="1155" y="4651"/>
                    <a:pt x="1094" y="4773"/>
                  </a:cubicBezTo>
                  <a:cubicBezTo>
                    <a:pt x="942" y="4955"/>
                    <a:pt x="942" y="4955"/>
                    <a:pt x="973" y="5016"/>
                  </a:cubicBezTo>
                  <a:cubicBezTo>
                    <a:pt x="973" y="4986"/>
                    <a:pt x="1003" y="4986"/>
                    <a:pt x="1034" y="4986"/>
                  </a:cubicBezTo>
                  <a:cubicBezTo>
                    <a:pt x="1094" y="5016"/>
                    <a:pt x="1094" y="5046"/>
                    <a:pt x="1003" y="5077"/>
                  </a:cubicBezTo>
                  <a:cubicBezTo>
                    <a:pt x="1002" y="5076"/>
                    <a:pt x="1000" y="5076"/>
                    <a:pt x="998" y="5076"/>
                  </a:cubicBezTo>
                  <a:cubicBezTo>
                    <a:pt x="936" y="5076"/>
                    <a:pt x="822" y="5625"/>
                    <a:pt x="882" y="5685"/>
                  </a:cubicBezTo>
                  <a:lnTo>
                    <a:pt x="851" y="5685"/>
                  </a:lnTo>
                  <a:cubicBezTo>
                    <a:pt x="821" y="5685"/>
                    <a:pt x="821" y="5715"/>
                    <a:pt x="760" y="5867"/>
                  </a:cubicBezTo>
                  <a:cubicBezTo>
                    <a:pt x="760" y="5958"/>
                    <a:pt x="730" y="5989"/>
                    <a:pt x="730" y="5989"/>
                  </a:cubicBezTo>
                  <a:cubicBezTo>
                    <a:pt x="790" y="5989"/>
                    <a:pt x="699" y="6232"/>
                    <a:pt x="669" y="6232"/>
                  </a:cubicBezTo>
                  <a:cubicBezTo>
                    <a:pt x="638" y="6262"/>
                    <a:pt x="638" y="6262"/>
                    <a:pt x="608" y="6323"/>
                  </a:cubicBezTo>
                  <a:cubicBezTo>
                    <a:pt x="638" y="6445"/>
                    <a:pt x="578" y="6627"/>
                    <a:pt x="547" y="6627"/>
                  </a:cubicBezTo>
                  <a:cubicBezTo>
                    <a:pt x="547" y="6627"/>
                    <a:pt x="517" y="6657"/>
                    <a:pt x="517" y="6718"/>
                  </a:cubicBezTo>
                  <a:cubicBezTo>
                    <a:pt x="547" y="6749"/>
                    <a:pt x="517" y="6840"/>
                    <a:pt x="517" y="6870"/>
                  </a:cubicBezTo>
                  <a:cubicBezTo>
                    <a:pt x="494" y="6963"/>
                    <a:pt x="470" y="7003"/>
                    <a:pt x="488" y="7003"/>
                  </a:cubicBezTo>
                  <a:cubicBezTo>
                    <a:pt x="493" y="7003"/>
                    <a:pt x="503" y="6999"/>
                    <a:pt x="517" y="6992"/>
                  </a:cubicBezTo>
                  <a:cubicBezTo>
                    <a:pt x="547" y="7022"/>
                    <a:pt x="578" y="7022"/>
                    <a:pt x="578" y="7053"/>
                  </a:cubicBezTo>
                  <a:lnTo>
                    <a:pt x="547" y="7053"/>
                  </a:lnTo>
                  <a:cubicBezTo>
                    <a:pt x="517" y="7053"/>
                    <a:pt x="486" y="7144"/>
                    <a:pt x="426" y="7296"/>
                  </a:cubicBezTo>
                  <a:cubicBezTo>
                    <a:pt x="395" y="7508"/>
                    <a:pt x="365" y="7569"/>
                    <a:pt x="304" y="7600"/>
                  </a:cubicBezTo>
                  <a:lnTo>
                    <a:pt x="334" y="7660"/>
                  </a:lnTo>
                  <a:cubicBezTo>
                    <a:pt x="359" y="7685"/>
                    <a:pt x="364" y="7729"/>
                    <a:pt x="349" y="7729"/>
                  </a:cubicBezTo>
                  <a:cubicBezTo>
                    <a:pt x="345" y="7729"/>
                    <a:pt x="340" y="7727"/>
                    <a:pt x="334" y="7721"/>
                  </a:cubicBezTo>
                  <a:cubicBezTo>
                    <a:pt x="274" y="7752"/>
                    <a:pt x="243" y="7904"/>
                    <a:pt x="243" y="7995"/>
                  </a:cubicBezTo>
                  <a:cubicBezTo>
                    <a:pt x="243" y="8056"/>
                    <a:pt x="243" y="8086"/>
                    <a:pt x="243" y="8086"/>
                  </a:cubicBezTo>
                  <a:cubicBezTo>
                    <a:pt x="152" y="8116"/>
                    <a:pt x="122" y="8238"/>
                    <a:pt x="183" y="8299"/>
                  </a:cubicBezTo>
                  <a:cubicBezTo>
                    <a:pt x="152" y="8299"/>
                    <a:pt x="152" y="8329"/>
                    <a:pt x="122" y="8360"/>
                  </a:cubicBezTo>
                  <a:cubicBezTo>
                    <a:pt x="152" y="8451"/>
                    <a:pt x="122" y="8633"/>
                    <a:pt x="91" y="8633"/>
                  </a:cubicBezTo>
                  <a:lnTo>
                    <a:pt x="61" y="8663"/>
                  </a:lnTo>
                  <a:cubicBezTo>
                    <a:pt x="91" y="8724"/>
                    <a:pt x="91" y="8755"/>
                    <a:pt x="91" y="8785"/>
                  </a:cubicBezTo>
                  <a:cubicBezTo>
                    <a:pt x="91" y="8846"/>
                    <a:pt x="91" y="8876"/>
                    <a:pt x="122" y="8937"/>
                  </a:cubicBezTo>
                  <a:cubicBezTo>
                    <a:pt x="152" y="8967"/>
                    <a:pt x="122" y="9028"/>
                    <a:pt x="122" y="9028"/>
                  </a:cubicBezTo>
                  <a:cubicBezTo>
                    <a:pt x="122" y="9034"/>
                    <a:pt x="121" y="9036"/>
                    <a:pt x="119" y="9036"/>
                  </a:cubicBezTo>
                  <a:cubicBezTo>
                    <a:pt x="110" y="9036"/>
                    <a:pt x="86" y="8992"/>
                    <a:pt x="61" y="8967"/>
                  </a:cubicBezTo>
                  <a:cubicBezTo>
                    <a:pt x="61" y="8946"/>
                    <a:pt x="59" y="8936"/>
                    <a:pt x="57" y="8936"/>
                  </a:cubicBezTo>
                  <a:lnTo>
                    <a:pt x="57" y="8936"/>
                  </a:lnTo>
                  <a:cubicBezTo>
                    <a:pt x="52" y="8936"/>
                    <a:pt x="45" y="9034"/>
                    <a:pt x="91" y="9150"/>
                  </a:cubicBezTo>
                  <a:cubicBezTo>
                    <a:pt x="124" y="9215"/>
                    <a:pt x="139" y="9245"/>
                    <a:pt x="137" y="9245"/>
                  </a:cubicBezTo>
                  <a:cubicBezTo>
                    <a:pt x="135" y="9245"/>
                    <a:pt x="120" y="9223"/>
                    <a:pt x="91" y="9180"/>
                  </a:cubicBezTo>
                  <a:cubicBezTo>
                    <a:pt x="75" y="9147"/>
                    <a:pt x="58" y="9123"/>
                    <a:pt x="51" y="9123"/>
                  </a:cubicBezTo>
                  <a:cubicBezTo>
                    <a:pt x="46" y="9123"/>
                    <a:pt x="47" y="9139"/>
                    <a:pt x="61" y="9180"/>
                  </a:cubicBezTo>
                  <a:cubicBezTo>
                    <a:pt x="61" y="9180"/>
                    <a:pt x="31" y="9271"/>
                    <a:pt x="61" y="9271"/>
                  </a:cubicBezTo>
                  <a:cubicBezTo>
                    <a:pt x="61" y="9302"/>
                    <a:pt x="61" y="9332"/>
                    <a:pt x="61" y="9393"/>
                  </a:cubicBezTo>
                  <a:cubicBezTo>
                    <a:pt x="31" y="9484"/>
                    <a:pt x="31" y="9515"/>
                    <a:pt x="31" y="9545"/>
                  </a:cubicBezTo>
                  <a:cubicBezTo>
                    <a:pt x="61" y="9606"/>
                    <a:pt x="61" y="9606"/>
                    <a:pt x="31" y="9636"/>
                  </a:cubicBezTo>
                  <a:cubicBezTo>
                    <a:pt x="0" y="9636"/>
                    <a:pt x="0" y="9697"/>
                    <a:pt x="61" y="9697"/>
                  </a:cubicBezTo>
                  <a:cubicBezTo>
                    <a:pt x="91" y="9727"/>
                    <a:pt x="91" y="9758"/>
                    <a:pt x="61" y="9818"/>
                  </a:cubicBezTo>
                  <a:cubicBezTo>
                    <a:pt x="0" y="9818"/>
                    <a:pt x="0" y="9849"/>
                    <a:pt x="31" y="9849"/>
                  </a:cubicBezTo>
                  <a:cubicBezTo>
                    <a:pt x="61" y="9910"/>
                    <a:pt x="61" y="9940"/>
                    <a:pt x="61" y="9940"/>
                  </a:cubicBezTo>
                  <a:cubicBezTo>
                    <a:pt x="31" y="9940"/>
                    <a:pt x="61" y="10335"/>
                    <a:pt x="122" y="10700"/>
                  </a:cubicBezTo>
                  <a:cubicBezTo>
                    <a:pt x="122" y="10761"/>
                    <a:pt x="152" y="10791"/>
                    <a:pt x="213" y="10791"/>
                  </a:cubicBezTo>
                  <a:cubicBezTo>
                    <a:pt x="238" y="10779"/>
                    <a:pt x="248" y="10771"/>
                    <a:pt x="248" y="10771"/>
                  </a:cubicBezTo>
                  <a:lnTo>
                    <a:pt x="248" y="10771"/>
                  </a:lnTo>
                  <a:cubicBezTo>
                    <a:pt x="249" y="10771"/>
                    <a:pt x="231" y="10786"/>
                    <a:pt x="213" y="10822"/>
                  </a:cubicBezTo>
                  <a:cubicBezTo>
                    <a:pt x="143" y="10868"/>
                    <a:pt x="127" y="10933"/>
                    <a:pt x="164" y="10933"/>
                  </a:cubicBezTo>
                  <a:cubicBezTo>
                    <a:pt x="175" y="10933"/>
                    <a:pt x="192" y="10927"/>
                    <a:pt x="213" y="10913"/>
                  </a:cubicBezTo>
                  <a:cubicBezTo>
                    <a:pt x="240" y="10885"/>
                    <a:pt x="255" y="10870"/>
                    <a:pt x="261" y="10870"/>
                  </a:cubicBezTo>
                  <a:cubicBezTo>
                    <a:pt x="268" y="10870"/>
                    <a:pt x="260" y="10893"/>
                    <a:pt x="243" y="10943"/>
                  </a:cubicBezTo>
                  <a:cubicBezTo>
                    <a:pt x="213" y="11004"/>
                    <a:pt x="213" y="11004"/>
                    <a:pt x="243" y="11034"/>
                  </a:cubicBezTo>
                  <a:cubicBezTo>
                    <a:pt x="274" y="11034"/>
                    <a:pt x="274" y="11065"/>
                    <a:pt x="243" y="11065"/>
                  </a:cubicBezTo>
                  <a:cubicBezTo>
                    <a:pt x="243" y="11114"/>
                    <a:pt x="223" y="11164"/>
                    <a:pt x="232" y="11164"/>
                  </a:cubicBezTo>
                  <a:cubicBezTo>
                    <a:pt x="234" y="11164"/>
                    <a:pt x="238" y="11161"/>
                    <a:pt x="243" y="11156"/>
                  </a:cubicBezTo>
                  <a:lnTo>
                    <a:pt x="243" y="11156"/>
                  </a:lnTo>
                  <a:cubicBezTo>
                    <a:pt x="243" y="11156"/>
                    <a:pt x="243" y="11217"/>
                    <a:pt x="213" y="11247"/>
                  </a:cubicBezTo>
                  <a:cubicBezTo>
                    <a:pt x="213" y="11308"/>
                    <a:pt x="243" y="11338"/>
                    <a:pt x="304" y="11369"/>
                  </a:cubicBezTo>
                  <a:cubicBezTo>
                    <a:pt x="374" y="11462"/>
                    <a:pt x="390" y="11501"/>
                    <a:pt x="367" y="11501"/>
                  </a:cubicBezTo>
                  <a:cubicBezTo>
                    <a:pt x="360" y="11501"/>
                    <a:pt x="349" y="11497"/>
                    <a:pt x="334" y="11490"/>
                  </a:cubicBezTo>
                  <a:cubicBezTo>
                    <a:pt x="328" y="11488"/>
                    <a:pt x="323" y="11487"/>
                    <a:pt x="319" y="11487"/>
                  </a:cubicBezTo>
                  <a:cubicBezTo>
                    <a:pt x="255" y="11487"/>
                    <a:pt x="341" y="11675"/>
                    <a:pt x="426" y="11703"/>
                  </a:cubicBezTo>
                  <a:cubicBezTo>
                    <a:pt x="486" y="11703"/>
                    <a:pt x="486" y="11703"/>
                    <a:pt x="456" y="11733"/>
                  </a:cubicBezTo>
                  <a:cubicBezTo>
                    <a:pt x="426" y="11733"/>
                    <a:pt x="456" y="11764"/>
                    <a:pt x="456" y="11764"/>
                  </a:cubicBezTo>
                  <a:cubicBezTo>
                    <a:pt x="456" y="11825"/>
                    <a:pt x="486" y="11855"/>
                    <a:pt x="456" y="11855"/>
                  </a:cubicBezTo>
                  <a:cubicBezTo>
                    <a:pt x="456" y="11855"/>
                    <a:pt x="456" y="11885"/>
                    <a:pt x="517" y="11977"/>
                  </a:cubicBezTo>
                  <a:cubicBezTo>
                    <a:pt x="608" y="12007"/>
                    <a:pt x="638" y="12159"/>
                    <a:pt x="608" y="12220"/>
                  </a:cubicBezTo>
                  <a:lnTo>
                    <a:pt x="669" y="12281"/>
                  </a:lnTo>
                  <a:cubicBezTo>
                    <a:pt x="730" y="12281"/>
                    <a:pt x="790" y="12311"/>
                    <a:pt x="730" y="12341"/>
                  </a:cubicBezTo>
                  <a:cubicBezTo>
                    <a:pt x="699" y="12372"/>
                    <a:pt x="669" y="12372"/>
                    <a:pt x="699" y="12372"/>
                  </a:cubicBezTo>
                  <a:cubicBezTo>
                    <a:pt x="760" y="12372"/>
                    <a:pt x="821" y="12524"/>
                    <a:pt x="760" y="12554"/>
                  </a:cubicBezTo>
                  <a:cubicBezTo>
                    <a:pt x="730" y="12584"/>
                    <a:pt x="730" y="12584"/>
                    <a:pt x="760" y="12615"/>
                  </a:cubicBezTo>
                  <a:lnTo>
                    <a:pt x="790" y="12615"/>
                  </a:lnTo>
                  <a:cubicBezTo>
                    <a:pt x="806" y="12600"/>
                    <a:pt x="821" y="12592"/>
                    <a:pt x="832" y="12592"/>
                  </a:cubicBezTo>
                  <a:cubicBezTo>
                    <a:pt x="844" y="12592"/>
                    <a:pt x="851" y="12600"/>
                    <a:pt x="851" y="12615"/>
                  </a:cubicBezTo>
                  <a:cubicBezTo>
                    <a:pt x="882" y="12645"/>
                    <a:pt x="912" y="12676"/>
                    <a:pt x="882" y="12706"/>
                  </a:cubicBezTo>
                  <a:cubicBezTo>
                    <a:pt x="851" y="12767"/>
                    <a:pt x="851" y="12797"/>
                    <a:pt x="882" y="12797"/>
                  </a:cubicBezTo>
                  <a:cubicBezTo>
                    <a:pt x="882" y="12797"/>
                    <a:pt x="912" y="12828"/>
                    <a:pt x="882" y="12888"/>
                  </a:cubicBezTo>
                  <a:cubicBezTo>
                    <a:pt x="912" y="12919"/>
                    <a:pt x="942" y="12949"/>
                    <a:pt x="973" y="13040"/>
                  </a:cubicBezTo>
                  <a:cubicBezTo>
                    <a:pt x="1034" y="13040"/>
                    <a:pt x="1064" y="13132"/>
                    <a:pt x="1064" y="13132"/>
                  </a:cubicBezTo>
                  <a:cubicBezTo>
                    <a:pt x="1064" y="13132"/>
                    <a:pt x="1094" y="13223"/>
                    <a:pt x="1155" y="13223"/>
                  </a:cubicBezTo>
                  <a:cubicBezTo>
                    <a:pt x="1186" y="13284"/>
                    <a:pt x="1216" y="13344"/>
                    <a:pt x="1186" y="13344"/>
                  </a:cubicBezTo>
                  <a:cubicBezTo>
                    <a:pt x="1155" y="13375"/>
                    <a:pt x="1155" y="13375"/>
                    <a:pt x="1216" y="13375"/>
                  </a:cubicBezTo>
                  <a:cubicBezTo>
                    <a:pt x="1246" y="13375"/>
                    <a:pt x="1277" y="13405"/>
                    <a:pt x="1307" y="13436"/>
                  </a:cubicBezTo>
                  <a:cubicBezTo>
                    <a:pt x="1307" y="13466"/>
                    <a:pt x="1338" y="13496"/>
                    <a:pt x="1338" y="13496"/>
                  </a:cubicBezTo>
                  <a:cubicBezTo>
                    <a:pt x="1368" y="13496"/>
                    <a:pt x="1368" y="13496"/>
                    <a:pt x="1398" y="13527"/>
                  </a:cubicBezTo>
                  <a:cubicBezTo>
                    <a:pt x="1429" y="13557"/>
                    <a:pt x="1490" y="13679"/>
                    <a:pt x="1490" y="13709"/>
                  </a:cubicBezTo>
                  <a:cubicBezTo>
                    <a:pt x="1547" y="13767"/>
                    <a:pt x="1568" y="13788"/>
                    <a:pt x="1576" y="13788"/>
                  </a:cubicBezTo>
                  <a:cubicBezTo>
                    <a:pt x="1581" y="13788"/>
                    <a:pt x="1581" y="13781"/>
                    <a:pt x="1581" y="13770"/>
                  </a:cubicBezTo>
                  <a:cubicBezTo>
                    <a:pt x="1567" y="13743"/>
                    <a:pt x="1566" y="13728"/>
                    <a:pt x="1571" y="13728"/>
                  </a:cubicBezTo>
                  <a:cubicBezTo>
                    <a:pt x="1578" y="13728"/>
                    <a:pt x="1594" y="13750"/>
                    <a:pt x="1611" y="13800"/>
                  </a:cubicBezTo>
                  <a:cubicBezTo>
                    <a:pt x="1642" y="13831"/>
                    <a:pt x="1702" y="13952"/>
                    <a:pt x="1763" y="14043"/>
                  </a:cubicBezTo>
                  <a:cubicBezTo>
                    <a:pt x="1844" y="14125"/>
                    <a:pt x="1871" y="14152"/>
                    <a:pt x="1889" y="14152"/>
                  </a:cubicBezTo>
                  <a:cubicBezTo>
                    <a:pt x="1898" y="14152"/>
                    <a:pt x="1905" y="14145"/>
                    <a:pt x="1915" y="14135"/>
                  </a:cubicBezTo>
                  <a:cubicBezTo>
                    <a:pt x="1927" y="14111"/>
                    <a:pt x="1938" y="14102"/>
                    <a:pt x="1947" y="14102"/>
                  </a:cubicBezTo>
                  <a:cubicBezTo>
                    <a:pt x="1960" y="14102"/>
                    <a:pt x="1964" y="14127"/>
                    <a:pt x="1945" y="14165"/>
                  </a:cubicBezTo>
                  <a:cubicBezTo>
                    <a:pt x="1969" y="14258"/>
                    <a:pt x="1992" y="14298"/>
                    <a:pt x="2002" y="14298"/>
                  </a:cubicBezTo>
                  <a:cubicBezTo>
                    <a:pt x="2005" y="14298"/>
                    <a:pt x="2006" y="14294"/>
                    <a:pt x="2006" y="14287"/>
                  </a:cubicBezTo>
                  <a:cubicBezTo>
                    <a:pt x="2067" y="14287"/>
                    <a:pt x="2067" y="14287"/>
                    <a:pt x="2097" y="14317"/>
                  </a:cubicBezTo>
                  <a:cubicBezTo>
                    <a:pt x="2067" y="14347"/>
                    <a:pt x="2097" y="14378"/>
                    <a:pt x="2189" y="14408"/>
                  </a:cubicBezTo>
                  <a:cubicBezTo>
                    <a:pt x="2219" y="14439"/>
                    <a:pt x="2219" y="14439"/>
                    <a:pt x="2189" y="14469"/>
                  </a:cubicBezTo>
                  <a:cubicBezTo>
                    <a:pt x="2189" y="14469"/>
                    <a:pt x="2249" y="14499"/>
                    <a:pt x="2280" y="14530"/>
                  </a:cubicBezTo>
                  <a:cubicBezTo>
                    <a:pt x="2371" y="14530"/>
                    <a:pt x="2553" y="14712"/>
                    <a:pt x="2553" y="14773"/>
                  </a:cubicBezTo>
                  <a:cubicBezTo>
                    <a:pt x="2553" y="14773"/>
                    <a:pt x="2584" y="14803"/>
                    <a:pt x="2645" y="14803"/>
                  </a:cubicBezTo>
                  <a:cubicBezTo>
                    <a:pt x="2671" y="14794"/>
                    <a:pt x="2693" y="14791"/>
                    <a:pt x="2708" y="14791"/>
                  </a:cubicBezTo>
                  <a:cubicBezTo>
                    <a:pt x="2746" y="14791"/>
                    <a:pt x="2748" y="14812"/>
                    <a:pt x="2705" y="14834"/>
                  </a:cubicBezTo>
                  <a:cubicBezTo>
                    <a:pt x="2688" y="14869"/>
                    <a:pt x="2680" y="14884"/>
                    <a:pt x="2689" y="14884"/>
                  </a:cubicBezTo>
                  <a:cubicBezTo>
                    <a:pt x="2696" y="14884"/>
                    <a:pt x="2711" y="14877"/>
                    <a:pt x="2736" y="14864"/>
                  </a:cubicBezTo>
                  <a:cubicBezTo>
                    <a:pt x="2797" y="14864"/>
                    <a:pt x="2979" y="14986"/>
                    <a:pt x="2918" y="15016"/>
                  </a:cubicBezTo>
                  <a:lnTo>
                    <a:pt x="2857" y="15047"/>
                  </a:lnTo>
                  <a:cubicBezTo>
                    <a:pt x="2918" y="15047"/>
                    <a:pt x="2949" y="15077"/>
                    <a:pt x="2949" y="15077"/>
                  </a:cubicBezTo>
                  <a:cubicBezTo>
                    <a:pt x="2957" y="15069"/>
                    <a:pt x="2965" y="15065"/>
                    <a:pt x="2975" y="15065"/>
                  </a:cubicBezTo>
                  <a:cubicBezTo>
                    <a:pt x="3002" y="15065"/>
                    <a:pt x="3042" y="15093"/>
                    <a:pt x="3131" y="15138"/>
                  </a:cubicBezTo>
                  <a:cubicBezTo>
                    <a:pt x="3192" y="15199"/>
                    <a:pt x="3344" y="15259"/>
                    <a:pt x="3435" y="15290"/>
                  </a:cubicBezTo>
                  <a:cubicBezTo>
                    <a:pt x="3496" y="15350"/>
                    <a:pt x="3617" y="15381"/>
                    <a:pt x="3648" y="15442"/>
                  </a:cubicBezTo>
                  <a:cubicBezTo>
                    <a:pt x="3678" y="15472"/>
                    <a:pt x="3708" y="15472"/>
                    <a:pt x="3800" y="15502"/>
                  </a:cubicBezTo>
                  <a:cubicBezTo>
                    <a:pt x="3817" y="15494"/>
                    <a:pt x="3838" y="15490"/>
                    <a:pt x="3857" y="15490"/>
                  </a:cubicBezTo>
                  <a:cubicBezTo>
                    <a:pt x="3903" y="15490"/>
                    <a:pt x="3943" y="15511"/>
                    <a:pt x="3921" y="15533"/>
                  </a:cubicBezTo>
                  <a:lnTo>
                    <a:pt x="3952" y="15563"/>
                  </a:lnTo>
                  <a:lnTo>
                    <a:pt x="4104" y="15563"/>
                  </a:lnTo>
                  <a:cubicBezTo>
                    <a:pt x="4079" y="15588"/>
                    <a:pt x="4094" y="15632"/>
                    <a:pt x="4133" y="15632"/>
                  </a:cubicBezTo>
                  <a:cubicBezTo>
                    <a:pt x="4142" y="15632"/>
                    <a:pt x="4153" y="15630"/>
                    <a:pt x="4164" y="15624"/>
                  </a:cubicBezTo>
                  <a:cubicBezTo>
                    <a:pt x="4164" y="15615"/>
                    <a:pt x="4170" y="15611"/>
                    <a:pt x="4178" y="15611"/>
                  </a:cubicBezTo>
                  <a:cubicBezTo>
                    <a:pt x="4200" y="15611"/>
                    <a:pt x="4243" y="15633"/>
                    <a:pt x="4286" y="15654"/>
                  </a:cubicBezTo>
                  <a:cubicBezTo>
                    <a:pt x="4316" y="15685"/>
                    <a:pt x="4681" y="15806"/>
                    <a:pt x="5015" y="15928"/>
                  </a:cubicBezTo>
                  <a:cubicBezTo>
                    <a:pt x="5198" y="15958"/>
                    <a:pt x="5380" y="15989"/>
                    <a:pt x="5502" y="16019"/>
                  </a:cubicBezTo>
                  <a:cubicBezTo>
                    <a:pt x="5583" y="16019"/>
                    <a:pt x="5650" y="16033"/>
                    <a:pt x="5686" y="16033"/>
                  </a:cubicBezTo>
                  <a:cubicBezTo>
                    <a:pt x="5704" y="16033"/>
                    <a:pt x="5715" y="16029"/>
                    <a:pt x="5715" y="16019"/>
                  </a:cubicBezTo>
                  <a:cubicBezTo>
                    <a:pt x="5715" y="16019"/>
                    <a:pt x="5745" y="16050"/>
                    <a:pt x="5836" y="16050"/>
                  </a:cubicBezTo>
                  <a:lnTo>
                    <a:pt x="5958" y="16050"/>
                  </a:lnTo>
                  <a:cubicBezTo>
                    <a:pt x="5958" y="16084"/>
                    <a:pt x="6027" y="16099"/>
                    <a:pt x="6110" y="16100"/>
                  </a:cubicBezTo>
                  <a:lnTo>
                    <a:pt x="6110" y="16100"/>
                  </a:lnTo>
                  <a:cubicBezTo>
                    <a:pt x="6110" y="16073"/>
                    <a:pt x="6117" y="16050"/>
                    <a:pt x="6170" y="16050"/>
                  </a:cubicBezTo>
                  <a:lnTo>
                    <a:pt x="6201" y="16050"/>
                  </a:lnTo>
                  <a:cubicBezTo>
                    <a:pt x="6201" y="16068"/>
                    <a:pt x="6178" y="16087"/>
                    <a:pt x="6160" y="16099"/>
                  </a:cubicBezTo>
                  <a:lnTo>
                    <a:pt x="6160" y="16099"/>
                  </a:lnTo>
                  <a:cubicBezTo>
                    <a:pt x="6207" y="16096"/>
                    <a:pt x="6254" y="16090"/>
                    <a:pt x="6292" y="16080"/>
                  </a:cubicBezTo>
                  <a:cubicBezTo>
                    <a:pt x="6322" y="16065"/>
                    <a:pt x="6345" y="16057"/>
                    <a:pt x="6368" y="16057"/>
                  </a:cubicBezTo>
                  <a:cubicBezTo>
                    <a:pt x="6391" y="16057"/>
                    <a:pt x="6414" y="16065"/>
                    <a:pt x="6444" y="16080"/>
                  </a:cubicBezTo>
                  <a:cubicBezTo>
                    <a:pt x="6444" y="16116"/>
                    <a:pt x="6486" y="16130"/>
                    <a:pt x="6539" y="16130"/>
                  </a:cubicBezTo>
                  <a:cubicBezTo>
                    <a:pt x="6576" y="16130"/>
                    <a:pt x="6619" y="16123"/>
                    <a:pt x="6657" y="16110"/>
                  </a:cubicBezTo>
                  <a:cubicBezTo>
                    <a:pt x="6673" y="16077"/>
                    <a:pt x="6690" y="16053"/>
                    <a:pt x="6702" y="16053"/>
                  </a:cubicBezTo>
                  <a:cubicBezTo>
                    <a:pt x="6711" y="16053"/>
                    <a:pt x="6718" y="16069"/>
                    <a:pt x="6718" y="16110"/>
                  </a:cubicBezTo>
                  <a:cubicBezTo>
                    <a:pt x="6718" y="16138"/>
                    <a:pt x="6736" y="16153"/>
                    <a:pt x="6765" y="16153"/>
                  </a:cubicBezTo>
                  <a:cubicBezTo>
                    <a:pt x="6800" y="16153"/>
                    <a:pt x="6850" y="16130"/>
                    <a:pt x="6900" y="16080"/>
                  </a:cubicBezTo>
                  <a:cubicBezTo>
                    <a:pt x="6915" y="16050"/>
                    <a:pt x="6923" y="16034"/>
                    <a:pt x="6934" y="16034"/>
                  </a:cubicBezTo>
                  <a:cubicBezTo>
                    <a:pt x="6946" y="16034"/>
                    <a:pt x="6961" y="16050"/>
                    <a:pt x="6991" y="16080"/>
                  </a:cubicBezTo>
                  <a:cubicBezTo>
                    <a:pt x="7009" y="16116"/>
                    <a:pt x="7027" y="16130"/>
                    <a:pt x="7038" y="16130"/>
                  </a:cubicBezTo>
                  <a:cubicBezTo>
                    <a:pt x="7047" y="16130"/>
                    <a:pt x="7052" y="16123"/>
                    <a:pt x="7052" y="16110"/>
                  </a:cubicBezTo>
                  <a:cubicBezTo>
                    <a:pt x="7085" y="16060"/>
                    <a:pt x="7110" y="16038"/>
                    <a:pt x="7135" y="16038"/>
                  </a:cubicBezTo>
                  <a:cubicBezTo>
                    <a:pt x="7155" y="16038"/>
                    <a:pt x="7177" y="16053"/>
                    <a:pt x="7204" y="16080"/>
                  </a:cubicBezTo>
                  <a:cubicBezTo>
                    <a:pt x="7234" y="16110"/>
                    <a:pt x="7257" y="16126"/>
                    <a:pt x="7276" y="16126"/>
                  </a:cubicBezTo>
                  <a:cubicBezTo>
                    <a:pt x="7295" y="16126"/>
                    <a:pt x="7310" y="16110"/>
                    <a:pt x="7326" y="16080"/>
                  </a:cubicBezTo>
                  <a:cubicBezTo>
                    <a:pt x="7344" y="16042"/>
                    <a:pt x="7410" y="16016"/>
                    <a:pt x="7471" y="16016"/>
                  </a:cubicBezTo>
                  <a:cubicBezTo>
                    <a:pt x="7509" y="16016"/>
                    <a:pt x="7545" y="16026"/>
                    <a:pt x="7569" y="16050"/>
                  </a:cubicBezTo>
                  <a:cubicBezTo>
                    <a:pt x="7589" y="16050"/>
                    <a:pt x="7623" y="16063"/>
                    <a:pt x="7643" y="16063"/>
                  </a:cubicBezTo>
                  <a:cubicBezTo>
                    <a:pt x="7653" y="16063"/>
                    <a:pt x="7660" y="16060"/>
                    <a:pt x="7660" y="16050"/>
                  </a:cubicBezTo>
                  <a:lnTo>
                    <a:pt x="7690" y="16080"/>
                  </a:lnTo>
                  <a:lnTo>
                    <a:pt x="7781" y="16050"/>
                  </a:lnTo>
                  <a:lnTo>
                    <a:pt x="7781" y="16019"/>
                  </a:lnTo>
                  <a:cubicBezTo>
                    <a:pt x="7812" y="16019"/>
                    <a:pt x="8085" y="15989"/>
                    <a:pt x="8359" y="15928"/>
                  </a:cubicBezTo>
                  <a:cubicBezTo>
                    <a:pt x="8815" y="15837"/>
                    <a:pt x="8906" y="15776"/>
                    <a:pt x="8845" y="15776"/>
                  </a:cubicBezTo>
                  <a:cubicBezTo>
                    <a:pt x="8808" y="15738"/>
                    <a:pt x="8828" y="15712"/>
                    <a:pt x="8864" y="15712"/>
                  </a:cubicBezTo>
                  <a:cubicBezTo>
                    <a:pt x="8886" y="15712"/>
                    <a:pt x="8913" y="15722"/>
                    <a:pt x="8936" y="15746"/>
                  </a:cubicBezTo>
                  <a:cubicBezTo>
                    <a:pt x="8952" y="15730"/>
                    <a:pt x="8982" y="15730"/>
                    <a:pt x="9020" y="15730"/>
                  </a:cubicBezTo>
                  <a:cubicBezTo>
                    <a:pt x="9058" y="15730"/>
                    <a:pt x="9104" y="15730"/>
                    <a:pt x="9149" y="15715"/>
                  </a:cubicBezTo>
                  <a:cubicBezTo>
                    <a:pt x="9198" y="15691"/>
                    <a:pt x="9268" y="15646"/>
                    <a:pt x="9292" y="15646"/>
                  </a:cubicBezTo>
                  <a:cubicBezTo>
                    <a:pt x="9298" y="15646"/>
                    <a:pt x="9301" y="15649"/>
                    <a:pt x="9301" y="15654"/>
                  </a:cubicBezTo>
                  <a:lnTo>
                    <a:pt x="9362" y="15654"/>
                  </a:lnTo>
                  <a:cubicBezTo>
                    <a:pt x="9392" y="15563"/>
                    <a:pt x="9636" y="15442"/>
                    <a:pt x="9757" y="15411"/>
                  </a:cubicBezTo>
                  <a:cubicBezTo>
                    <a:pt x="9848" y="15381"/>
                    <a:pt x="9879" y="15350"/>
                    <a:pt x="9940" y="15290"/>
                  </a:cubicBezTo>
                  <a:cubicBezTo>
                    <a:pt x="10000" y="15229"/>
                    <a:pt x="10000" y="15229"/>
                    <a:pt x="10061" y="15229"/>
                  </a:cubicBezTo>
                  <a:cubicBezTo>
                    <a:pt x="10061" y="15232"/>
                    <a:pt x="10064" y="15234"/>
                    <a:pt x="10069" y="15234"/>
                  </a:cubicBezTo>
                  <a:cubicBezTo>
                    <a:pt x="10111" y="15234"/>
                    <a:pt x="10301" y="15134"/>
                    <a:pt x="10274" y="15107"/>
                  </a:cubicBezTo>
                  <a:lnTo>
                    <a:pt x="10335" y="15107"/>
                  </a:lnTo>
                  <a:cubicBezTo>
                    <a:pt x="10395" y="15107"/>
                    <a:pt x="10395" y="15047"/>
                    <a:pt x="10395" y="15016"/>
                  </a:cubicBezTo>
                  <a:cubicBezTo>
                    <a:pt x="10358" y="14979"/>
                    <a:pt x="10355" y="14953"/>
                    <a:pt x="10380" y="14953"/>
                  </a:cubicBezTo>
                  <a:cubicBezTo>
                    <a:pt x="10395" y="14953"/>
                    <a:pt x="10421" y="14963"/>
                    <a:pt x="10456" y="14986"/>
                  </a:cubicBezTo>
                  <a:cubicBezTo>
                    <a:pt x="10482" y="15011"/>
                    <a:pt x="10502" y="15021"/>
                    <a:pt x="10515" y="15021"/>
                  </a:cubicBezTo>
                  <a:cubicBezTo>
                    <a:pt x="10532" y="15021"/>
                    <a:pt x="10535" y="15003"/>
                    <a:pt x="10517" y="14986"/>
                  </a:cubicBezTo>
                  <a:cubicBezTo>
                    <a:pt x="10547" y="14955"/>
                    <a:pt x="10547" y="14895"/>
                    <a:pt x="10608" y="14895"/>
                  </a:cubicBezTo>
                  <a:cubicBezTo>
                    <a:pt x="10639" y="14864"/>
                    <a:pt x="10669" y="14834"/>
                    <a:pt x="10639" y="14773"/>
                  </a:cubicBezTo>
                  <a:cubicBezTo>
                    <a:pt x="10608" y="14773"/>
                    <a:pt x="10669" y="14743"/>
                    <a:pt x="10699" y="14712"/>
                  </a:cubicBezTo>
                  <a:cubicBezTo>
                    <a:pt x="10699" y="14743"/>
                    <a:pt x="10699" y="14743"/>
                    <a:pt x="10699" y="14773"/>
                  </a:cubicBezTo>
                  <a:cubicBezTo>
                    <a:pt x="10691" y="14782"/>
                    <a:pt x="10687" y="14786"/>
                    <a:pt x="10688" y="14786"/>
                  </a:cubicBezTo>
                  <a:cubicBezTo>
                    <a:pt x="10689" y="14786"/>
                    <a:pt x="10717" y="14764"/>
                    <a:pt x="10760" y="14743"/>
                  </a:cubicBezTo>
                  <a:cubicBezTo>
                    <a:pt x="10782" y="14721"/>
                    <a:pt x="10834" y="14700"/>
                    <a:pt x="10873" y="14700"/>
                  </a:cubicBezTo>
                  <a:cubicBezTo>
                    <a:pt x="10889" y="14700"/>
                    <a:pt x="10903" y="14703"/>
                    <a:pt x="10912" y="14712"/>
                  </a:cubicBezTo>
                  <a:cubicBezTo>
                    <a:pt x="10973" y="14712"/>
                    <a:pt x="11003" y="14682"/>
                    <a:pt x="10912" y="14651"/>
                  </a:cubicBezTo>
                  <a:cubicBezTo>
                    <a:pt x="10882" y="14621"/>
                    <a:pt x="10882" y="14621"/>
                    <a:pt x="10943" y="14560"/>
                  </a:cubicBezTo>
                  <a:cubicBezTo>
                    <a:pt x="10973" y="14499"/>
                    <a:pt x="11003" y="14499"/>
                    <a:pt x="11034" y="14499"/>
                  </a:cubicBezTo>
                  <a:cubicBezTo>
                    <a:pt x="11034" y="14512"/>
                    <a:pt x="11034" y="14519"/>
                    <a:pt x="11040" y="14519"/>
                  </a:cubicBezTo>
                  <a:cubicBezTo>
                    <a:pt x="11049" y="14519"/>
                    <a:pt x="11072" y="14505"/>
                    <a:pt x="11125" y="14469"/>
                  </a:cubicBezTo>
                  <a:cubicBezTo>
                    <a:pt x="11216" y="14378"/>
                    <a:pt x="11247" y="14226"/>
                    <a:pt x="11216" y="14165"/>
                  </a:cubicBezTo>
                  <a:cubicBezTo>
                    <a:pt x="11181" y="14129"/>
                    <a:pt x="11176" y="14115"/>
                    <a:pt x="11191" y="14115"/>
                  </a:cubicBezTo>
                  <a:cubicBezTo>
                    <a:pt x="11201" y="14115"/>
                    <a:pt x="11221" y="14122"/>
                    <a:pt x="11247" y="14135"/>
                  </a:cubicBezTo>
                  <a:cubicBezTo>
                    <a:pt x="11277" y="14135"/>
                    <a:pt x="11307" y="14104"/>
                    <a:pt x="11338" y="14074"/>
                  </a:cubicBezTo>
                  <a:lnTo>
                    <a:pt x="11338" y="14074"/>
                  </a:lnTo>
                  <a:cubicBezTo>
                    <a:pt x="11338" y="14104"/>
                    <a:pt x="11338" y="14135"/>
                    <a:pt x="11307" y="14165"/>
                  </a:cubicBezTo>
                  <a:lnTo>
                    <a:pt x="11307" y="14195"/>
                  </a:lnTo>
                  <a:cubicBezTo>
                    <a:pt x="11399" y="14195"/>
                    <a:pt x="11429" y="14165"/>
                    <a:pt x="11399" y="14104"/>
                  </a:cubicBezTo>
                  <a:cubicBezTo>
                    <a:pt x="11399" y="14043"/>
                    <a:pt x="11399" y="14043"/>
                    <a:pt x="11459" y="14043"/>
                  </a:cubicBezTo>
                  <a:cubicBezTo>
                    <a:pt x="11520" y="14013"/>
                    <a:pt x="11581" y="14013"/>
                    <a:pt x="11551" y="13983"/>
                  </a:cubicBezTo>
                  <a:cubicBezTo>
                    <a:pt x="11551" y="13983"/>
                    <a:pt x="11611" y="13922"/>
                    <a:pt x="11642" y="13922"/>
                  </a:cubicBezTo>
                  <a:cubicBezTo>
                    <a:pt x="11702" y="13861"/>
                    <a:pt x="11733" y="13800"/>
                    <a:pt x="11702" y="13800"/>
                  </a:cubicBezTo>
                  <a:cubicBezTo>
                    <a:pt x="11672" y="13770"/>
                    <a:pt x="11702" y="13740"/>
                    <a:pt x="11733" y="13709"/>
                  </a:cubicBezTo>
                  <a:cubicBezTo>
                    <a:pt x="11763" y="13679"/>
                    <a:pt x="11794" y="13648"/>
                    <a:pt x="11763" y="13618"/>
                  </a:cubicBezTo>
                  <a:cubicBezTo>
                    <a:pt x="11733" y="13588"/>
                    <a:pt x="11733" y="13527"/>
                    <a:pt x="11794" y="13466"/>
                  </a:cubicBezTo>
                  <a:cubicBezTo>
                    <a:pt x="11794" y="13375"/>
                    <a:pt x="11794" y="13375"/>
                    <a:pt x="11885" y="13375"/>
                  </a:cubicBezTo>
                  <a:cubicBezTo>
                    <a:pt x="11894" y="13384"/>
                    <a:pt x="11900" y="13387"/>
                    <a:pt x="11905" y="13387"/>
                  </a:cubicBezTo>
                  <a:cubicBezTo>
                    <a:pt x="11918" y="13387"/>
                    <a:pt x="11924" y="13366"/>
                    <a:pt x="11946" y="13344"/>
                  </a:cubicBezTo>
                  <a:cubicBezTo>
                    <a:pt x="11946" y="13344"/>
                    <a:pt x="11976" y="13314"/>
                    <a:pt x="12037" y="13284"/>
                  </a:cubicBezTo>
                  <a:cubicBezTo>
                    <a:pt x="12098" y="13253"/>
                    <a:pt x="12067" y="13253"/>
                    <a:pt x="12037" y="13223"/>
                  </a:cubicBezTo>
                  <a:cubicBezTo>
                    <a:pt x="12006" y="13223"/>
                    <a:pt x="11976" y="13192"/>
                    <a:pt x="11976" y="13192"/>
                  </a:cubicBezTo>
                  <a:cubicBezTo>
                    <a:pt x="12006" y="13162"/>
                    <a:pt x="12067" y="13162"/>
                    <a:pt x="12098" y="13162"/>
                  </a:cubicBezTo>
                  <a:cubicBezTo>
                    <a:pt x="12189" y="13162"/>
                    <a:pt x="12189" y="13162"/>
                    <a:pt x="12128" y="13132"/>
                  </a:cubicBezTo>
                  <a:cubicBezTo>
                    <a:pt x="12098" y="13132"/>
                    <a:pt x="12098" y="13071"/>
                    <a:pt x="12158" y="13010"/>
                  </a:cubicBezTo>
                  <a:cubicBezTo>
                    <a:pt x="12189" y="12949"/>
                    <a:pt x="12250" y="12858"/>
                    <a:pt x="12250" y="12858"/>
                  </a:cubicBezTo>
                  <a:cubicBezTo>
                    <a:pt x="12310" y="12858"/>
                    <a:pt x="12310" y="12797"/>
                    <a:pt x="12310" y="12797"/>
                  </a:cubicBezTo>
                  <a:cubicBezTo>
                    <a:pt x="12280" y="12736"/>
                    <a:pt x="12310" y="12706"/>
                    <a:pt x="12402" y="12615"/>
                  </a:cubicBezTo>
                  <a:cubicBezTo>
                    <a:pt x="12554" y="12433"/>
                    <a:pt x="12554" y="12433"/>
                    <a:pt x="12493" y="12402"/>
                  </a:cubicBezTo>
                  <a:cubicBezTo>
                    <a:pt x="12462" y="12402"/>
                    <a:pt x="12432" y="12402"/>
                    <a:pt x="12493" y="12372"/>
                  </a:cubicBezTo>
                  <a:cubicBezTo>
                    <a:pt x="12554" y="12341"/>
                    <a:pt x="12523" y="12311"/>
                    <a:pt x="12523" y="12220"/>
                  </a:cubicBezTo>
                  <a:cubicBezTo>
                    <a:pt x="12523" y="12159"/>
                    <a:pt x="12462" y="12129"/>
                    <a:pt x="12432" y="12129"/>
                  </a:cubicBezTo>
                  <a:cubicBezTo>
                    <a:pt x="12371" y="12098"/>
                    <a:pt x="12371" y="12098"/>
                    <a:pt x="12432" y="12037"/>
                  </a:cubicBezTo>
                  <a:cubicBezTo>
                    <a:pt x="12432" y="12007"/>
                    <a:pt x="12493" y="11977"/>
                    <a:pt x="12523" y="11977"/>
                  </a:cubicBezTo>
                  <a:cubicBezTo>
                    <a:pt x="12554" y="11977"/>
                    <a:pt x="12523" y="12037"/>
                    <a:pt x="12523" y="12037"/>
                  </a:cubicBezTo>
                  <a:lnTo>
                    <a:pt x="12523" y="12068"/>
                  </a:lnTo>
                  <a:cubicBezTo>
                    <a:pt x="12535" y="12068"/>
                    <a:pt x="12547" y="12073"/>
                    <a:pt x="12560" y="12073"/>
                  </a:cubicBezTo>
                  <a:cubicBezTo>
                    <a:pt x="12578" y="12073"/>
                    <a:pt x="12596" y="12062"/>
                    <a:pt x="12614" y="12007"/>
                  </a:cubicBezTo>
                  <a:cubicBezTo>
                    <a:pt x="12645" y="11977"/>
                    <a:pt x="12675" y="11946"/>
                    <a:pt x="12645" y="11916"/>
                  </a:cubicBezTo>
                  <a:cubicBezTo>
                    <a:pt x="12675" y="11885"/>
                    <a:pt x="12706" y="11825"/>
                    <a:pt x="12736" y="11733"/>
                  </a:cubicBezTo>
                  <a:cubicBezTo>
                    <a:pt x="12766" y="11642"/>
                    <a:pt x="12797" y="11521"/>
                    <a:pt x="12827" y="11490"/>
                  </a:cubicBezTo>
                  <a:cubicBezTo>
                    <a:pt x="12858" y="11399"/>
                    <a:pt x="12858" y="11369"/>
                    <a:pt x="12827" y="11369"/>
                  </a:cubicBezTo>
                  <a:cubicBezTo>
                    <a:pt x="12766" y="11338"/>
                    <a:pt x="12766" y="11308"/>
                    <a:pt x="12797" y="11308"/>
                  </a:cubicBezTo>
                  <a:cubicBezTo>
                    <a:pt x="12888" y="11277"/>
                    <a:pt x="13009" y="10730"/>
                    <a:pt x="12949" y="10700"/>
                  </a:cubicBezTo>
                  <a:cubicBezTo>
                    <a:pt x="12949" y="10700"/>
                    <a:pt x="12949" y="10639"/>
                    <a:pt x="12949" y="10609"/>
                  </a:cubicBezTo>
                  <a:cubicBezTo>
                    <a:pt x="13009" y="10518"/>
                    <a:pt x="13040" y="10274"/>
                    <a:pt x="13009" y="10244"/>
                  </a:cubicBezTo>
                  <a:cubicBezTo>
                    <a:pt x="13009" y="10244"/>
                    <a:pt x="13009" y="10214"/>
                    <a:pt x="13009" y="10122"/>
                  </a:cubicBezTo>
                  <a:cubicBezTo>
                    <a:pt x="13040" y="10031"/>
                    <a:pt x="13070" y="10001"/>
                    <a:pt x="13040" y="9970"/>
                  </a:cubicBezTo>
                  <a:cubicBezTo>
                    <a:pt x="13009" y="9910"/>
                    <a:pt x="12979" y="9910"/>
                    <a:pt x="13009" y="9910"/>
                  </a:cubicBezTo>
                  <a:cubicBezTo>
                    <a:pt x="13040" y="9910"/>
                    <a:pt x="13040" y="9849"/>
                    <a:pt x="13040" y="9697"/>
                  </a:cubicBezTo>
                  <a:cubicBezTo>
                    <a:pt x="13059" y="9581"/>
                    <a:pt x="13066" y="9539"/>
                    <a:pt x="13061" y="9539"/>
                  </a:cubicBezTo>
                  <a:lnTo>
                    <a:pt x="13061" y="9539"/>
                  </a:lnTo>
                  <a:cubicBezTo>
                    <a:pt x="13058" y="9539"/>
                    <a:pt x="13051" y="9553"/>
                    <a:pt x="13040" y="9575"/>
                  </a:cubicBezTo>
                  <a:cubicBezTo>
                    <a:pt x="13009" y="9393"/>
                    <a:pt x="13040" y="9393"/>
                    <a:pt x="13070" y="9393"/>
                  </a:cubicBezTo>
                  <a:cubicBezTo>
                    <a:pt x="13085" y="9408"/>
                    <a:pt x="13096" y="9413"/>
                    <a:pt x="13103" y="9413"/>
                  </a:cubicBezTo>
                  <a:cubicBezTo>
                    <a:pt x="13126" y="9413"/>
                    <a:pt x="13109" y="9355"/>
                    <a:pt x="13040" y="9332"/>
                  </a:cubicBezTo>
                  <a:cubicBezTo>
                    <a:pt x="12979" y="9271"/>
                    <a:pt x="12979" y="9211"/>
                    <a:pt x="13040" y="9211"/>
                  </a:cubicBezTo>
                  <a:cubicBezTo>
                    <a:pt x="13070" y="9211"/>
                    <a:pt x="13070" y="9241"/>
                    <a:pt x="13040" y="9271"/>
                  </a:cubicBezTo>
                  <a:cubicBezTo>
                    <a:pt x="13040" y="9271"/>
                    <a:pt x="13101" y="9302"/>
                    <a:pt x="13131" y="9302"/>
                  </a:cubicBezTo>
                  <a:cubicBezTo>
                    <a:pt x="13131" y="9241"/>
                    <a:pt x="13131" y="9241"/>
                    <a:pt x="13101" y="9211"/>
                  </a:cubicBezTo>
                  <a:cubicBezTo>
                    <a:pt x="13101" y="9211"/>
                    <a:pt x="13101" y="9180"/>
                    <a:pt x="13070" y="9119"/>
                  </a:cubicBezTo>
                  <a:cubicBezTo>
                    <a:pt x="13055" y="9104"/>
                    <a:pt x="13040" y="9097"/>
                    <a:pt x="13025" y="9097"/>
                  </a:cubicBezTo>
                  <a:cubicBezTo>
                    <a:pt x="13009" y="9097"/>
                    <a:pt x="12994" y="9104"/>
                    <a:pt x="12979" y="9119"/>
                  </a:cubicBezTo>
                  <a:cubicBezTo>
                    <a:pt x="12961" y="9128"/>
                    <a:pt x="12949" y="9132"/>
                    <a:pt x="12941" y="9132"/>
                  </a:cubicBezTo>
                  <a:cubicBezTo>
                    <a:pt x="12921" y="9132"/>
                    <a:pt x="12927" y="9110"/>
                    <a:pt x="12949" y="9089"/>
                  </a:cubicBezTo>
                  <a:cubicBezTo>
                    <a:pt x="12965" y="9039"/>
                    <a:pt x="12982" y="9016"/>
                    <a:pt x="12999" y="9016"/>
                  </a:cubicBezTo>
                  <a:cubicBezTo>
                    <a:pt x="13013" y="9016"/>
                    <a:pt x="13026" y="9031"/>
                    <a:pt x="13040" y="9059"/>
                  </a:cubicBezTo>
                  <a:cubicBezTo>
                    <a:pt x="13040" y="9089"/>
                    <a:pt x="13070" y="9089"/>
                    <a:pt x="13101" y="9089"/>
                  </a:cubicBezTo>
                  <a:cubicBezTo>
                    <a:pt x="13131" y="9089"/>
                    <a:pt x="13070" y="8876"/>
                    <a:pt x="13009" y="8846"/>
                  </a:cubicBezTo>
                  <a:lnTo>
                    <a:pt x="13040" y="8846"/>
                  </a:lnTo>
                  <a:cubicBezTo>
                    <a:pt x="13101" y="8846"/>
                    <a:pt x="13101" y="8785"/>
                    <a:pt x="13101" y="8694"/>
                  </a:cubicBezTo>
                  <a:cubicBezTo>
                    <a:pt x="13101" y="8603"/>
                    <a:pt x="13101" y="8572"/>
                    <a:pt x="13070" y="8572"/>
                  </a:cubicBezTo>
                  <a:cubicBezTo>
                    <a:pt x="13040" y="8572"/>
                    <a:pt x="13009" y="8572"/>
                    <a:pt x="13009" y="8511"/>
                  </a:cubicBezTo>
                  <a:cubicBezTo>
                    <a:pt x="13009" y="8572"/>
                    <a:pt x="12979" y="8572"/>
                    <a:pt x="12949" y="8572"/>
                  </a:cubicBezTo>
                  <a:cubicBezTo>
                    <a:pt x="12949" y="8572"/>
                    <a:pt x="12979" y="8481"/>
                    <a:pt x="13009" y="8451"/>
                  </a:cubicBezTo>
                  <a:cubicBezTo>
                    <a:pt x="13101" y="8360"/>
                    <a:pt x="13131" y="8299"/>
                    <a:pt x="13161" y="8147"/>
                  </a:cubicBezTo>
                  <a:cubicBezTo>
                    <a:pt x="13161" y="8056"/>
                    <a:pt x="13161" y="7934"/>
                    <a:pt x="13192" y="7904"/>
                  </a:cubicBezTo>
                  <a:cubicBezTo>
                    <a:pt x="13222" y="7812"/>
                    <a:pt x="13222" y="7782"/>
                    <a:pt x="13192" y="7782"/>
                  </a:cubicBezTo>
                  <a:lnTo>
                    <a:pt x="13192" y="7691"/>
                  </a:lnTo>
                  <a:cubicBezTo>
                    <a:pt x="13222" y="7660"/>
                    <a:pt x="13222" y="7569"/>
                    <a:pt x="13192" y="7569"/>
                  </a:cubicBezTo>
                  <a:cubicBezTo>
                    <a:pt x="13161" y="7539"/>
                    <a:pt x="13192" y="7508"/>
                    <a:pt x="13222" y="7478"/>
                  </a:cubicBezTo>
                  <a:cubicBezTo>
                    <a:pt x="13261" y="7420"/>
                    <a:pt x="13275" y="7399"/>
                    <a:pt x="13257" y="7399"/>
                  </a:cubicBezTo>
                  <a:cubicBezTo>
                    <a:pt x="13246" y="7399"/>
                    <a:pt x="13225" y="7406"/>
                    <a:pt x="13192" y="7417"/>
                  </a:cubicBezTo>
                  <a:cubicBezTo>
                    <a:pt x="13131" y="7417"/>
                    <a:pt x="13101" y="7508"/>
                    <a:pt x="13101" y="7539"/>
                  </a:cubicBezTo>
                  <a:lnTo>
                    <a:pt x="13101" y="7660"/>
                  </a:lnTo>
                  <a:lnTo>
                    <a:pt x="13070" y="7539"/>
                  </a:lnTo>
                  <a:cubicBezTo>
                    <a:pt x="13070" y="7508"/>
                    <a:pt x="13040" y="7417"/>
                    <a:pt x="13009" y="7417"/>
                  </a:cubicBezTo>
                  <a:cubicBezTo>
                    <a:pt x="13009" y="7417"/>
                    <a:pt x="12979" y="7417"/>
                    <a:pt x="12979" y="7356"/>
                  </a:cubicBezTo>
                  <a:lnTo>
                    <a:pt x="12979" y="7356"/>
                  </a:lnTo>
                  <a:cubicBezTo>
                    <a:pt x="12979" y="7356"/>
                    <a:pt x="13010" y="7356"/>
                    <a:pt x="13040" y="7387"/>
                  </a:cubicBezTo>
                  <a:cubicBezTo>
                    <a:pt x="13070" y="7417"/>
                    <a:pt x="13101" y="7417"/>
                    <a:pt x="13131" y="7417"/>
                  </a:cubicBezTo>
                  <a:cubicBezTo>
                    <a:pt x="13222" y="7387"/>
                    <a:pt x="13253" y="7265"/>
                    <a:pt x="13192" y="7265"/>
                  </a:cubicBezTo>
                  <a:cubicBezTo>
                    <a:pt x="13192" y="7235"/>
                    <a:pt x="13192" y="7235"/>
                    <a:pt x="13222" y="7204"/>
                  </a:cubicBezTo>
                  <a:cubicBezTo>
                    <a:pt x="13253" y="7204"/>
                    <a:pt x="13253" y="7144"/>
                    <a:pt x="13192" y="7113"/>
                  </a:cubicBezTo>
                  <a:cubicBezTo>
                    <a:pt x="13131" y="7053"/>
                    <a:pt x="13131" y="7022"/>
                    <a:pt x="13222" y="6992"/>
                  </a:cubicBezTo>
                  <a:cubicBezTo>
                    <a:pt x="13283" y="6931"/>
                    <a:pt x="13283" y="6749"/>
                    <a:pt x="13253" y="6749"/>
                  </a:cubicBezTo>
                  <a:cubicBezTo>
                    <a:pt x="13192" y="6749"/>
                    <a:pt x="13192" y="6627"/>
                    <a:pt x="13253" y="6597"/>
                  </a:cubicBezTo>
                  <a:cubicBezTo>
                    <a:pt x="13283" y="6566"/>
                    <a:pt x="13283" y="6505"/>
                    <a:pt x="13253" y="6475"/>
                  </a:cubicBezTo>
                  <a:cubicBezTo>
                    <a:pt x="13283" y="6475"/>
                    <a:pt x="13313" y="6445"/>
                    <a:pt x="13283" y="6384"/>
                  </a:cubicBezTo>
                  <a:cubicBezTo>
                    <a:pt x="13283" y="6384"/>
                    <a:pt x="13283" y="6370"/>
                    <a:pt x="13274" y="6370"/>
                  </a:cubicBezTo>
                  <a:cubicBezTo>
                    <a:pt x="13270" y="6370"/>
                    <a:pt x="13263" y="6374"/>
                    <a:pt x="13253" y="6384"/>
                  </a:cubicBezTo>
                  <a:lnTo>
                    <a:pt x="13192" y="6323"/>
                  </a:lnTo>
                  <a:cubicBezTo>
                    <a:pt x="13192" y="6353"/>
                    <a:pt x="13161" y="6353"/>
                    <a:pt x="13131" y="6353"/>
                  </a:cubicBezTo>
                  <a:cubicBezTo>
                    <a:pt x="13101" y="6353"/>
                    <a:pt x="13131" y="6171"/>
                    <a:pt x="13253" y="6110"/>
                  </a:cubicBezTo>
                  <a:lnTo>
                    <a:pt x="13313" y="6049"/>
                  </a:lnTo>
                  <a:lnTo>
                    <a:pt x="13253" y="6049"/>
                  </a:lnTo>
                  <a:cubicBezTo>
                    <a:pt x="13253" y="5989"/>
                    <a:pt x="13253" y="5958"/>
                    <a:pt x="13283" y="5958"/>
                  </a:cubicBezTo>
                  <a:cubicBezTo>
                    <a:pt x="13313" y="5958"/>
                    <a:pt x="13313" y="5958"/>
                    <a:pt x="13344" y="5928"/>
                  </a:cubicBezTo>
                  <a:cubicBezTo>
                    <a:pt x="13344" y="5928"/>
                    <a:pt x="13344" y="5897"/>
                    <a:pt x="13313" y="5867"/>
                  </a:cubicBezTo>
                  <a:cubicBezTo>
                    <a:pt x="13222" y="5867"/>
                    <a:pt x="13222" y="5867"/>
                    <a:pt x="13283" y="5837"/>
                  </a:cubicBezTo>
                  <a:cubicBezTo>
                    <a:pt x="13344" y="5806"/>
                    <a:pt x="13344" y="5776"/>
                    <a:pt x="13283" y="5715"/>
                  </a:cubicBezTo>
                  <a:cubicBezTo>
                    <a:pt x="13222" y="5715"/>
                    <a:pt x="13222" y="5715"/>
                    <a:pt x="13283" y="5685"/>
                  </a:cubicBezTo>
                  <a:cubicBezTo>
                    <a:pt x="13313" y="5685"/>
                    <a:pt x="13344" y="5654"/>
                    <a:pt x="13344" y="5624"/>
                  </a:cubicBezTo>
                  <a:lnTo>
                    <a:pt x="13313" y="5594"/>
                  </a:lnTo>
                  <a:cubicBezTo>
                    <a:pt x="13253" y="5594"/>
                    <a:pt x="13253" y="5563"/>
                    <a:pt x="13283" y="5533"/>
                  </a:cubicBezTo>
                  <a:cubicBezTo>
                    <a:pt x="13344" y="5533"/>
                    <a:pt x="13344" y="5472"/>
                    <a:pt x="13313" y="5411"/>
                  </a:cubicBezTo>
                  <a:cubicBezTo>
                    <a:pt x="13313" y="5320"/>
                    <a:pt x="13313" y="5290"/>
                    <a:pt x="13344" y="5290"/>
                  </a:cubicBezTo>
                  <a:cubicBezTo>
                    <a:pt x="13405" y="5290"/>
                    <a:pt x="13405" y="5290"/>
                    <a:pt x="13344" y="5259"/>
                  </a:cubicBezTo>
                  <a:cubicBezTo>
                    <a:pt x="13313" y="5198"/>
                    <a:pt x="13313" y="5198"/>
                    <a:pt x="13374" y="5138"/>
                  </a:cubicBezTo>
                  <a:cubicBezTo>
                    <a:pt x="13405" y="5107"/>
                    <a:pt x="13405" y="5107"/>
                    <a:pt x="13374" y="5046"/>
                  </a:cubicBezTo>
                  <a:cubicBezTo>
                    <a:pt x="13313" y="5046"/>
                    <a:pt x="13283" y="5046"/>
                    <a:pt x="13283" y="5077"/>
                  </a:cubicBezTo>
                  <a:cubicBezTo>
                    <a:pt x="13253" y="5107"/>
                    <a:pt x="13253" y="5107"/>
                    <a:pt x="13222" y="5107"/>
                  </a:cubicBezTo>
                  <a:cubicBezTo>
                    <a:pt x="13222" y="5107"/>
                    <a:pt x="13222" y="5077"/>
                    <a:pt x="13253" y="5046"/>
                  </a:cubicBezTo>
                  <a:cubicBezTo>
                    <a:pt x="13253" y="5016"/>
                    <a:pt x="13253" y="4955"/>
                    <a:pt x="13222" y="4864"/>
                  </a:cubicBezTo>
                  <a:cubicBezTo>
                    <a:pt x="13222" y="4851"/>
                    <a:pt x="13212" y="4844"/>
                    <a:pt x="13202" y="4844"/>
                  </a:cubicBezTo>
                  <a:cubicBezTo>
                    <a:pt x="13188" y="4844"/>
                    <a:pt x="13174" y="4859"/>
                    <a:pt x="13192" y="4894"/>
                  </a:cubicBezTo>
                  <a:lnTo>
                    <a:pt x="13131" y="4955"/>
                  </a:lnTo>
                  <a:cubicBezTo>
                    <a:pt x="13118" y="4951"/>
                    <a:pt x="13107" y="4949"/>
                    <a:pt x="13098" y="4949"/>
                  </a:cubicBezTo>
                  <a:cubicBezTo>
                    <a:pt x="13042" y="4949"/>
                    <a:pt x="13053" y="5016"/>
                    <a:pt x="13131" y="5016"/>
                  </a:cubicBezTo>
                  <a:cubicBezTo>
                    <a:pt x="13222" y="5016"/>
                    <a:pt x="13222" y="5016"/>
                    <a:pt x="13161" y="5077"/>
                  </a:cubicBezTo>
                  <a:cubicBezTo>
                    <a:pt x="13150" y="5071"/>
                    <a:pt x="13140" y="5069"/>
                    <a:pt x="13133" y="5069"/>
                  </a:cubicBezTo>
                  <a:cubicBezTo>
                    <a:pt x="13101" y="5069"/>
                    <a:pt x="13101" y="5113"/>
                    <a:pt x="13101" y="5138"/>
                  </a:cubicBezTo>
                  <a:cubicBezTo>
                    <a:pt x="13101" y="5168"/>
                    <a:pt x="13101" y="5168"/>
                    <a:pt x="13040" y="5168"/>
                  </a:cubicBezTo>
                  <a:cubicBezTo>
                    <a:pt x="13009" y="5168"/>
                    <a:pt x="12979" y="5198"/>
                    <a:pt x="12979" y="5259"/>
                  </a:cubicBezTo>
                  <a:cubicBezTo>
                    <a:pt x="12979" y="5290"/>
                    <a:pt x="12979" y="5290"/>
                    <a:pt x="13009" y="5290"/>
                  </a:cubicBezTo>
                  <a:cubicBezTo>
                    <a:pt x="13015" y="5284"/>
                    <a:pt x="13020" y="5281"/>
                    <a:pt x="13023" y="5281"/>
                  </a:cubicBezTo>
                  <a:cubicBezTo>
                    <a:pt x="13038" y="5281"/>
                    <a:pt x="13028" y="5326"/>
                    <a:pt x="12979" y="5350"/>
                  </a:cubicBezTo>
                  <a:cubicBezTo>
                    <a:pt x="12918" y="5411"/>
                    <a:pt x="12918" y="5411"/>
                    <a:pt x="13009" y="5411"/>
                  </a:cubicBezTo>
                  <a:cubicBezTo>
                    <a:pt x="13070" y="5411"/>
                    <a:pt x="13070" y="5502"/>
                    <a:pt x="12979" y="5533"/>
                  </a:cubicBezTo>
                  <a:cubicBezTo>
                    <a:pt x="12979" y="5533"/>
                    <a:pt x="12979" y="5563"/>
                    <a:pt x="12979" y="5594"/>
                  </a:cubicBezTo>
                  <a:cubicBezTo>
                    <a:pt x="12979" y="5654"/>
                    <a:pt x="13009" y="5654"/>
                    <a:pt x="13040" y="5654"/>
                  </a:cubicBezTo>
                  <a:cubicBezTo>
                    <a:pt x="13101" y="5654"/>
                    <a:pt x="13101" y="5654"/>
                    <a:pt x="13070" y="5685"/>
                  </a:cubicBezTo>
                  <a:cubicBezTo>
                    <a:pt x="13040" y="5715"/>
                    <a:pt x="13009" y="5715"/>
                    <a:pt x="13009" y="5715"/>
                  </a:cubicBezTo>
                  <a:cubicBezTo>
                    <a:pt x="12979" y="5715"/>
                    <a:pt x="12979" y="5776"/>
                    <a:pt x="12979" y="5806"/>
                  </a:cubicBezTo>
                  <a:cubicBezTo>
                    <a:pt x="12949" y="5837"/>
                    <a:pt x="12949" y="5928"/>
                    <a:pt x="12979" y="5928"/>
                  </a:cubicBezTo>
                  <a:lnTo>
                    <a:pt x="12949" y="5928"/>
                  </a:lnTo>
                  <a:cubicBezTo>
                    <a:pt x="12949" y="5958"/>
                    <a:pt x="12918" y="5958"/>
                    <a:pt x="12949" y="5958"/>
                  </a:cubicBezTo>
                  <a:cubicBezTo>
                    <a:pt x="12949" y="5958"/>
                    <a:pt x="12949" y="5989"/>
                    <a:pt x="12918" y="6080"/>
                  </a:cubicBezTo>
                  <a:cubicBezTo>
                    <a:pt x="12873" y="6125"/>
                    <a:pt x="12895" y="6204"/>
                    <a:pt x="12947" y="6204"/>
                  </a:cubicBezTo>
                  <a:cubicBezTo>
                    <a:pt x="12965" y="6204"/>
                    <a:pt x="12986" y="6194"/>
                    <a:pt x="13009" y="6171"/>
                  </a:cubicBezTo>
                  <a:lnTo>
                    <a:pt x="13009" y="6201"/>
                  </a:lnTo>
                  <a:cubicBezTo>
                    <a:pt x="13009" y="6232"/>
                    <a:pt x="13040" y="6232"/>
                    <a:pt x="13040" y="6232"/>
                  </a:cubicBezTo>
                  <a:cubicBezTo>
                    <a:pt x="13070" y="6232"/>
                    <a:pt x="13070" y="6293"/>
                    <a:pt x="13040" y="6323"/>
                  </a:cubicBezTo>
                  <a:lnTo>
                    <a:pt x="12979" y="6323"/>
                  </a:lnTo>
                  <a:cubicBezTo>
                    <a:pt x="12957" y="6308"/>
                    <a:pt x="12939" y="6303"/>
                    <a:pt x="12925" y="6303"/>
                  </a:cubicBezTo>
                  <a:cubicBezTo>
                    <a:pt x="12880" y="6303"/>
                    <a:pt x="12879" y="6361"/>
                    <a:pt x="12949" y="6384"/>
                  </a:cubicBezTo>
                  <a:lnTo>
                    <a:pt x="12918" y="6384"/>
                  </a:lnTo>
                  <a:cubicBezTo>
                    <a:pt x="12888" y="6384"/>
                    <a:pt x="12888" y="6414"/>
                    <a:pt x="12918" y="6505"/>
                  </a:cubicBezTo>
                  <a:cubicBezTo>
                    <a:pt x="12918" y="6536"/>
                    <a:pt x="12979" y="6597"/>
                    <a:pt x="13009" y="6597"/>
                  </a:cubicBezTo>
                  <a:cubicBezTo>
                    <a:pt x="13040" y="6597"/>
                    <a:pt x="13040" y="6627"/>
                    <a:pt x="13040" y="6627"/>
                  </a:cubicBezTo>
                  <a:cubicBezTo>
                    <a:pt x="13040" y="6688"/>
                    <a:pt x="13040" y="6688"/>
                    <a:pt x="12979" y="6688"/>
                  </a:cubicBezTo>
                  <a:cubicBezTo>
                    <a:pt x="12971" y="6684"/>
                    <a:pt x="12963" y="6682"/>
                    <a:pt x="12957" y="6682"/>
                  </a:cubicBezTo>
                  <a:cubicBezTo>
                    <a:pt x="12919" y="6682"/>
                    <a:pt x="12927" y="6753"/>
                    <a:pt x="12979" y="6779"/>
                  </a:cubicBezTo>
                  <a:lnTo>
                    <a:pt x="12949" y="6779"/>
                  </a:lnTo>
                  <a:cubicBezTo>
                    <a:pt x="12918" y="6779"/>
                    <a:pt x="12888" y="6809"/>
                    <a:pt x="12888" y="7022"/>
                  </a:cubicBezTo>
                  <a:cubicBezTo>
                    <a:pt x="12888" y="7174"/>
                    <a:pt x="12858" y="7296"/>
                    <a:pt x="12827" y="7296"/>
                  </a:cubicBezTo>
                  <a:cubicBezTo>
                    <a:pt x="12797" y="7296"/>
                    <a:pt x="12858" y="7448"/>
                    <a:pt x="12918" y="7539"/>
                  </a:cubicBezTo>
                  <a:cubicBezTo>
                    <a:pt x="12888" y="7539"/>
                    <a:pt x="12888" y="7569"/>
                    <a:pt x="12888" y="7660"/>
                  </a:cubicBezTo>
                  <a:cubicBezTo>
                    <a:pt x="12858" y="7782"/>
                    <a:pt x="12858" y="7782"/>
                    <a:pt x="12827" y="7782"/>
                  </a:cubicBezTo>
                  <a:cubicBezTo>
                    <a:pt x="12800" y="7755"/>
                    <a:pt x="12785" y="7740"/>
                    <a:pt x="12782" y="7740"/>
                  </a:cubicBezTo>
                  <a:lnTo>
                    <a:pt x="12782" y="7740"/>
                  </a:lnTo>
                  <a:cubicBezTo>
                    <a:pt x="12779" y="7740"/>
                    <a:pt x="12794" y="7762"/>
                    <a:pt x="12827" y="7812"/>
                  </a:cubicBezTo>
                  <a:cubicBezTo>
                    <a:pt x="12881" y="7867"/>
                    <a:pt x="12863" y="7969"/>
                    <a:pt x="12815" y="7969"/>
                  </a:cubicBezTo>
                  <a:cubicBezTo>
                    <a:pt x="12810" y="7969"/>
                    <a:pt x="12803" y="7968"/>
                    <a:pt x="12797" y="7964"/>
                  </a:cubicBezTo>
                  <a:cubicBezTo>
                    <a:pt x="12736" y="7964"/>
                    <a:pt x="12736" y="8025"/>
                    <a:pt x="12736" y="8086"/>
                  </a:cubicBezTo>
                  <a:cubicBezTo>
                    <a:pt x="12766" y="8147"/>
                    <a:pt x="12766" y="8208"/>
                    <a:pt x="12766" y="8299"/>
                  </a:cubicBezTo>
                  <a:cubicBezTo>
                    <a:pt x="12736" y="8420"/>
                    <a:pt x="12736" y="8420"/>
                    <a:pt x="12827" y="8420"/>
                  </a:cubicBezTo>
                  <a:cubicBezTo>
                    <a:pt x="12888" y="8420"/>
                    <a:pt x="12888" y="8451"/>
                    <a:pt x="12858" y="8542"/>
                  </a:cubicBezTo>
                  <a:cubicBezTo>
                    <a:pt x="12858" y="8572"/>
                    <a:pt x="12858" y="8633"/>
                    <a:pt x="12827" y="8633"/>
                  </a:cubicBezTo>
                  <a:cubicBezTo>
                    <a:pt x="12827" y="8633"/>
                    <a:pt x="12797" y="8663"/>
                    <a:pt x="12797" y="8694"/>
                  </a:cubicBezTo>
                  <a:cubicBezTo>
                    <a:pt x="12797" y="8724"/>
                    <a:pt x="12797" y="8785"/>
                    <a:pt x="12766" y="8785"/>
                  </a:cubicBezTo>
                  <a:cubicBezTo>
                    <a:pt x="12766" y="8785"/>
                    <a:pt x="12706" y="8815"/>
                    <a:pt x="12706" y="8876"/>
                  </a:cubicBezTo>
                  <a:cubicBezTo>
                    <a:pt x="12706" y="8967"/>
                    <a:pt x="12706" y="9059"/>
                    <a:pt x="12675" y="9059"/>
                  </a:cubicBezTo>
                  <a:cubicBezTo>
                    <a:pt x="12675" y="9089"/>
                    <a:pt x="12675" y="9089"/>
                    <a:pt x="12706" y="9089"/>
                  </a:cubicBezTo>
                  <a:cubicBezTo>
                    <a:pt x="12736" y="9089"/>
                    <a:pt x="12766" y="9119"/>
                    <a:pt x="12706" y="9302"/>
                  </a:cubicBezTo>
                  <a:cubicBezTo>
                    <a:pt x="12706" y="9363"/>
                    <a:pt x="12706" y="9484"/>
                    <a:pt x="12736" y="9484"/>
                  </a:cubicBezTo>
                  <a:cubicBezTo>
                    <a:pt x="12736" y="9515"/>
                    <a:pt x="12736" y="9515"/>
                    <a:pt x="12675" y="9515"/>
                  </a:cubicBezTo>
                  <a:cubicBezTo>
                    <a:pt x="12614" y="9515"/>
                    <a:pt x="12614" y="9606"/>
                    <a:pt x="12675" y="9697"/>
                  </a:cubicBezTo>
                  <a:cubicBezTo>
                    <a:pt x="12706" y="9697"/>
                    <a:pt x="12706" y="9727"/>
                    <a:pt x="12675" y="9758"/>
                  </a:cubicBezTo>
                  <a:cubicBezTo>
                    <a:pt x="12675" y="9758"/>
                    <a:pt x="12675" y="9818"/>
                    <a:pt x="12706" y="9849"/>
                  </a:cubicBezTo>
                  <a:cubicBezTo>
                    <a:pt x="12736" y="9879"/>
                    <a:pt x="12736" y="9879"/>
                    <a:pt x="12675" y="9970"/>
                  </a:cubicBezTo>
                  <a:cubicBezTo>
                    <a:pt x="12645" y="9970"/>
                    <a:pt x="12645" y="10001"/>
                    <a:pt x="12645" y="10031"/>
                  </a:cubicBezTo>
                  <a:cubicBezTo>
                    <a:pt x="12675" y="10122"/>
                    <a:pt x="12614" y="10578"/>
                    <a:pt x="12584" y="10609"/>
                  </a:cubicBezTo>
                  <a:cubicBezTo>
                    <a:pt x="12614" y="10639"/>
                    <a:pt x="12614" y="10639"/>
                    <a:pt x="12614" y="10670"/>
                  </a:cubicBezTo>
                  <a:cubicBezTo>
                    <a:pt x="12523" y="10700"/>
                    <a:pt x="12554" y="10761"/>
                    <a:pt x="12614" y="10761"/>
                  </a:cubicBezTo>
                  <a:lnTo>
                    <a:pt x="12645" y="10730"/>
                  </a:lnTo>
                  <a:lnTo>
                    <a:pt x="12645" y="10670"/>
                  </a:lnTo>
                  <a:lnTo>
                    <a:pt x="12645" y="10670"/>
                  </a:lnTo>
                  <a:cubicBezTo>
                    <a:pt x="12699" y="10697"/>
                    <a:pt x="12681" y="10796"/>
                    <a:pt x="12612" y="10796"/>
                  </a:cubicBezTo>
                  <a:cubicBezTo>
                    <a:pt x="12603" y="10796"/>
                    <a:pt x="12594" y="10794"/>
                    <a:pt x="12584" y="10791"/>
                  </a:cubicBezTo>
                  <a:cubicBezTo>
                    <a:pt x="12523" y="10822"/>
                    <a:pt x="12523" y="10822"/>
                    <a:pt x="12584" y="10882"/>
                  </a:cubicBezTo>
                  <a:cubicBezTo>
                    <a:pt x="12645" y="10913"/>
                    <a:pt x="12614" y="10974"/>
                    <a:pt x="12554" y="11004"/>
                  </a:cubicBezTo>
                  <a:cubicBezTo>
                    <a:pt x="12528" y="10991"/>
                    <a:pt x="12514" y="10984"/>
                    <a:pt x="12509" y="10984"/>
                  </a:cubicBezTo>
                  <a:cubicBezTo>
                    <a:pt x="12503" y="10984"/>
                    <a:pt x="12518" y="10999"/>
                    <a:pt x="12554" y="11034"/>
                  </a:cubicBezTo>
                  <a:cubicBezTo>
                    <a:pt x="12664" y="11117"/>
                    <a:pt x="12674" y="11251"/>
                    <a:pt x="12583" y="11251"/>
                  </a:cubicBezTo>
                  <a:cubicBezTo>
                    <a:pt x="12574" y="11251"/>
                    <a:pt x="12564" y="11250"/>
                    <a:pt x="12554" y="11247"/>
                  </a:cubicBezTo>
                  <a:cubicBezTo>
                    <a:pt x="12537" y="11239"/>
                    <a:pt x="12521" y="11235"/>
                    <a:pt x="12506" y="11235"/>
                  </a:cubicBezTo>
                  <a:cubicBezTo>
                    <a:pt x="12465" y="11235"/>
                    <a:pt x="12432" y="11263"/>
                    <a:pt x="12432" y="11308"/>
                  </a:cubicBezTo>
                  <a:cubicBezTo>
                    <a:pt x="12402" y="11338"/>
                    <a:pt x="12462" y="11338"/>
                    <a:pt x="12493" y="11338"/>
                  </a:cubicBezTo>
                  <a:cubicBezTo>
                    <a:pt x="12554" y="11338"/>
                    <a:pt x="12554" y="11369"/>
                    <a:pt x="12462" y="11429"/>
                  </a:cubicBezTo>
                  <a:cubicBezTo>
                    <a:pt x="12341" y="11521"/>
                    <a:pt x="12310" y="11581"/>
                    <a:pt x="12341" y="11733"/>
                  </a:cubicBezTo>
                  <a:cubicBezTo>
                    <a:pt x="12363" y="11842"/>
                    <a:pt x="12338" y="11935"/>
                    <a:pt x="12322" y="11935"/>
                  </a:cubicBezTo>
                  <a:cubicBezTo>
                    <a:pt x="12315" y="11935"/>
                    <a:pt x="12310" y="11920"/>
                    <a:pt x="12310" y="11885"/>
                  </a:cubicBezTo>
                  <a:cubicBezTo>
                    <a:pt x="12277" y="11835"/>
                    <a:pt x="12262" y="11813"/>
                    <a:pt x="12260" y="11813"/>
                  </a:cubicBezTo>
                  <a:lnTo>
                    <a:pt x="12260" y="11813"/>
                  </a:lnTo>
                  <a:cubicBezTo>
                    <a:pt x="12259" y="11813"/>
                    <a:pt x="12266" y="11828"/>
                    <a:pt x="12280" y="11855"/>
                  </a:cubicBezTo>
                  <a:cubicBezTo>
                    <a:pt x="12250" y="11946"/>
                    <a:pt x="12219" y="12007"/>
                    <a:pt x="12189" y="12068"/>
                  </a:cubicBezTo>
                  <a:cubicBezTo>
                    <a:pt x="12189" y="12098"/>
                    <a:pt x="12189" y="12129"/>
                    <a:pt x="12219" y="12159"/>
                  </a:cubicBezTo>
                  <a:cubicBezTo>
                    <a:pt x="12158" y="12159"/>
                    <a:pt x="12098" y="12220"/>
                    <a:pt x="12128" y="12341"/>
                  </a:cubicBezTo>
                  <a:lnTo>
                    <a:pt x="12098" y="12402"/>
                  </a:lnTo>
                  <a:cubicBezTo>
                    <a:pt x="12067" y="12433"/>
                    <a:pt x="12067" y="12433"/>
                    <a:pt x="12098" y="12493"/>
                  </a:cubicBezTo>
                  <a:cubicBezTo>
                    <a:pt x="12098" y="12524"/>
                    <a:pt x="12037" y="12554"/>
                    <a:pt x="12006" y="12584"/>
                  </a:cubicBezTo>
                  <a:cubicBezTo>
                    <a:pt x="11946" y="12584"/>
                    <a:pt x="11915" y="12615"/>
                    <a:pt x="11946" y="12645"/>
                  </a:cubicBezTo>
                  <a:cubicBezTo>
                    <a:pt x="11976" y="12645"/>
                    <a:pt x="11976" y="12736"/>
                    <a:pt x="11976" y="12797"/>
                  </a:cubicBezTo>
                  <a:cubicBezTo>
                    <a:pt x="11976" y="12815"/>
                    <a:pt x="11966" y="12832"/>
                    <a:pt x="11951" y="12832"/>
                  </a:cubicBezTo>
                  <a:cubicBezTo>
                    <a:pt x="11941" y="12832"/>
                    <a:pt x="11928" y="12823"/>
                    <a:pt x="11915" y="12797"/>
                  </a:cubicBezTo>
                  <a:cubicBezTo>
                    <a:pt x="11885" y="12797"/>
                    <a:pt x="11885" y="12797"/>
                    <a:pt x="11824" y="12858"/>
                  </a:cubicBezTo>
                  <a:cubicBezTo>
                    <a:pt x="11794" y="12888"/>
                    <a:pt x="11763" y="12949"/>
                    <a:pt x="11794" y="12980"/>
                  </a:cubicBezTo>
                  <a:cubicBezTo>
                    <a:pt x="11824" y="12980"/>
                    <a:pt x="11702" y="13192"/>
                    <a:pt x="11642" y="13192"/>
                  </a:cubicBezTo>
                  <a:cubicBezTo>
                    <a:pt x="11642" y="13192"/>
                    <a:pt x="11611" y="13223"/>
                    <a:pt x="11611" y="13253"/>
                  </a:cubicBezTo>
                  <a:cubicBezTo>
                    <a:pt x="11581" y="13284"/>
                    <a:pt x="11581" y="13344"/>
                    <a:pt x="11551" y="13375"/>
                  </a:cubicBezTo>
                  <a:cubicBezTo>
                    <a:pt x="11551" y="13375"/>
                    <a:pt x="11520" y="13405"/>
                    <a:pt x="11551" y="13466"/>
                  </a:cubicBezTo>
                  <a:cubicBezTo>
                    <a:pt x="11520" y="13496"/>
                    <a:pt x="11490" y="13527"/>
                    <a:pt x="11459" y="13527"/>
                  </a:cubicBezTo>
                  <a:cubicBezTo>
                    <a:pt x="11490" y="13588"/>
                    <a:pt x="11490" y="13588"/>
                    <a:pt x="11399" y="13588"/>
                  </a:cubicBezTo>
                  <a:cubicBezTo>
                    <a:pt x="11385" y="13560"/>
                    <a:pt x="11377" y="13545"/>
                    <a:pt x="11376" y="13545"/>
                  </a:cubicBezTo>
                  <a:lnTo>
                    <a:pt x="11376" y="13545"/>
                  </a:lnTo>
                  <a:cubicBezTo>
                    <a:pt x="11374" y="13545"/>
                    <a:pt x="11382" y="13568"/>
                    <a:pt x="11399" y="13618"/>
                  </a:cubicBezTo>
                  <a:cubicBezTo>
                    <a:pt x="11399" y="13648"/>
                    <a:pt x="11399" y="13648"/>
                    <a:pt x="11338" y="13679"/>
                  </a:cubicBezTo>
                  <a:cubicBezTo>
                    <a:pt x="11329" y="13670"/>
                    <a:pt x="11320" y="13666"/>
                    <a:pt x="11313" y="13666"/>
                  </a:cubicBezTo>
                  <a:cubicBezTo>
                    <a:pt x="11295" y="13666"/>
                    <a:pt x="11286" y="13688"/>
                    <a:pt x="11307" y="13709"/>
                  </a:cubicBezTo>
                  <a:cubicBezTo>
                    <a:pt x="11332" y="13758"/>
                    <a:pt x="11297" y="13847"/>
                    <a:pt x="11250" y="13847"/>
                  </a:cubicBezTo>
                  <a:cubicBezTo>
                    <a:pt x="11239" y="13847"/>
                    <a:pt x="11228" y="13842"/>
                    <a:pt x="11216" y="13831"/>
                  </a:cubicBezTo>
                  <a:cubicBezTo>
                    <a:pt x="11216" y="13831"/>
                    <a:pt x="11186" y="13861"/>
                    <a:pt x="11186" y="13922"/>
                  </a:cubicBezTo>
                  <a:cubicBezTo>
                    <a:pt x="11202" y="13972"/>
                    <a:pt x="11210" y="13995"/>
                    <a:pt x="11203" y="13995"/>
                  </a:cubicBezTo>
                  <a:cubicBezTo>
                    <a:pt x="11198" y="13995"/>
                    <a:pt x="11183" y="13980"/>
                    <a:pt x="11155" y="13952"/>
                  </a:cubicBezTo>
                  <a:cubicBezTo>
                    <a:pt x="11095" y="13952"/>
                    <a:pt x="11064" y="13983"/>
                    <a:pt x="11095" y="14043"/>
                  </a:cubicBezTo>
                  <a:cubicBezTo>
                    <a:pt x="11095" y="14043"/>
                    <a:pt x="11095" y="14104"/>
                    <a:pt x="11034" y="14104"/>
                  </a:cubicBezTo>
                  <a:cubicBezTo>
                    <a:pt x="10943" y="14135"/>
                    <a:pt x="10760" y="14256"/>
                    <a:pt x="10821" y="14287"/>
                  </a:cubicBezTo>
                  <a:lnTo>
                    <a:pt x="10760" y="14347"/>
                  </a:lnTo>
                  <a:cubicBezTo>
                    <a:pt x="10669" y="14378"/>
                    <a:pt x="10639" y="14408"/>
                    <a:pt x="10639" y="14469"/>
                  </a:cubicBezTo>
                  <a:lnTo>
                    <a:pt x="10639" y="14499"/>
                  </a:lnTo>
                  <a:cubicBezTo>
                    <a:pt x="10623" y="14484"/>
                    <a:pt x="10601" y="14477"/>
                    <a:pt x="10578" y="14477"/>
                  </a:cubicBezTo>
                  <a:cubicBezTo>
                    <a:pt x="10555" y="14477"/>
                    <a:pt x="10532" y="14484"/>
                    <a:pt x="10517" y="14499"/>
                  </a:cubicBezTo>
                  <a:cubicBezTo>
                    <a:pt x="10487" y="14530"/>
                    <a:pt x="10487" y="14530"/>
                    <a:pt x="10517" y="14560"/>
                  </a:cubicBezTo>
                  <a:cubicBezTo>
                    <a:pt x="10578" y="14560"/>
                    <a:pt x="10517" y="14591"/>
                    <a:pt x="10487" y="14591"/>
                  </a:cubicBezTo>
                  <a:cubicBezTo>
                    <a:pt x="10471" y="14606"/>
                    <a:pt x="10456" y="14613"/>
                    <a:pt x="10441" y="14613"/>
                  </a:cubicBezTo>
                  <a:cubicBezTo>
                    <a:pt x="10426" y="14613"/>
                    <a:pt x="10411" y="14606"/>
                    <a:pt x="10395" y="14591"/>
                  </a:cubicBezTo>
                  <a:lnTo>
                    <a:pt x="10365" y="14621"/>
                  </a:lnTo>
                  <a:cubicBezTo>
                    <a:pt x="10395" y="14682"/>
                    <a:pt x="10365" y="14682"/>
                    <a:pt x="10335" y="14682"/>
                  </a:cubicBezTo>
                  <a:cubicBezTo>
                    <a:pt x="10326" y="14673"/>
                    <a:pt x="10317" y="14669"/>
                    <a:pt x="10307" y="14669"/>
                  </a:cubicBezTo>
                  <a:cubicBezTo>
                    <a:pt x="10284" y="14669"/>
                    <a:pt x="10256" y="14691"/>
                    <a:pt x="10213" y="14712"/>
                  </a:cubicBezTo>
                  <a:cubicBezTo>
                    <a:pt x="10228" y="14727"/>
                    <a:pt x="10221" y="14735"/>
                    <a:pt x="10213" y="14735"/>
                  </a:cubicBezTo>
                  <a:cubicBezTo>
                    <a:pt x="10205" y="14735"/>
                    <a:pt x="10198" y="14727"/>
                    <a:pt x="10213" y="14712"/>
                  </a:cubicBezTo>
                  <a:lnTo>
                    <a:pt x="10213" y="14682"/>
                  </a:lnTo>
                  <a:cubicBezTo>
                    <a:pt x="10152" y="14682"/>
                    <a:pt x="10183" y="14712"/>
                    <a:pt x="10183" y="14743"/>
                  </a:cubicBezTo>
                  <a:cubicBezTo>
                    <a:pt x="10183" y="14743"/>
                    <a:pt x="10152" y="14773"/>
                    <a:pt x="10122" y="14773"/>
                  </a:cubicBezTo>
                  <a:cubicBezTo>
                    <a:pt x="10092" y="14803"/>
                    <a:pt x="10061" y="14834"/>
                    <a:pt x="10122" y="14834"/>
                  </a:cubicBezTo>
                  <a:cubicBezTo>
                    <a:pt x="10122" y="14864"/>
                    <a:pt x="10152" y="14895"/>
                    <a:pt x="10122" y="14895"/>
                  </a:cubicBezTo>
                  <a:cubicBezTo>
                    <a:pt x="10092" y="14895"/>
                    <a:pt x="10092" y="14864"/>
                    <a:pt x="10031" y="14864"/>
                  </a:cubicBezTo>
                  <a:cubicBezTo>
                    <a:pt x="10021" y="14874"/>
                    <a:pt x="10014" y="14878"/>
                    <a:pt x="10009" y="14878"/>
                  </a:cubicBezTo>
                  <a:cubicBezTo>
                    <a:pt x="10000" y="14878"/>
                    <a:pt x="10000" y="14864"/>
                    <a:pt x="10000" y="14864"/>
                  </a:cubicBezTo>
                  <a:cubicBezTo>
                    <a:pt x="10000" y="14850"/>
                    <a:pt x="9994" y="14844"/>
                    <a:pt x="9983" y="14844"/>
                  </a:cubicBezTo>
                  <a:cubicBezTo>
                    <a:pt x="9949" y="14844"/>
                    <a:pt x="9872" y="14909"/>
                    <a:pt x="9848" y="14955"/>
                  </a:cubicBezTo>
                  <a:cubicBezTo>
                    <a:pt x="9829" y="15014"/>
                    <a:pt x="9809" y="15048"/>
                    <a:pt x="9789" y="15048"/>
                  </a:cubicBezTo>
                  <a:cubicBezTo>
                    <a:pt x="9779" y="15048"/>
                    <a:pt x="9768" y="15038"/>
                    <a:pt x="9757" y="15016"/>
                  </a:cubicBezTo>
                  <a:cubicBezTo>
                    <a:pt x="9750" y="15003"/>
                    <a:pt x="9742" y="14997"/>
                    <a:pt x="9734" y="14997"/>
                  </a:cubicBezTo>
                  <a:cubicBezTo>
                    <a:pt x="9704" y="14997"/>
                    <a:pt x="9673" y="15073"/>
                    <a:pt x="9696" y="15168"/>
                  </a:cubicBezTo>
                  <a:lnTo>
                    <a:pt x="9696" y="15259"/>
                  </a:lnTo>
                  <a:lnTo>
                    <a:pt x="9636" y="15168"/>
                  </a:lnTo>
                  <a:cubicBezTo>
                    <a:pt x="9593" y="15126"/>
                    <a:pt x="9571" y="15103"/>
                    <a:pt x="9552" y="15103"/>
                  </a:cubicBezTo>
                  <a:cubicBezTo>
                    <a:pt x="9531" y="15103"/>
                    <a:pt x="9516" y="15133"/>
                    <a:pt x="9484" y="15199"/>
                  </a:cubicBezTo>
                  <a:cubicBezTo>
                    <a:pt x="9448" y="15234"/>
                    <a:pt x="9433" y="15249"/>
                    <a:pt x="9421" y="15249"/>
                  </a:cubicBezTo>
                  <a:cubicBezTo>
                    <a:pt x="9412" y="15249"/>
                    <a:pt x="9405" y="15242"/>
                    <a:pt x="9392" y="15229"/>
                  </a:cubicBezTo>
                  <a:cubicBezTo>
                    <a:pt x="9392" y="15216"/>
                    <a:pt x="9387" y="15209"/>
                    <a:pt x="9372" y="15209"/>
                  </a:cubicBezTo>
                  <a:cubicBezTo>
                    <a:pt x="9352" y="15209"/>
                    <a:pt x="9312" y="15224"/>
                    <a:pt x="9240" y="15259"/>
                  </a:cubicBezTo>
                  <a:cubicBezTo>
                    <a:pt x="9119" y="15320"/>
                    <a:pt x="9088" y="15320"/>
                    <a:pt x="9088" y="15350"/>
                  </a:cubicBezTo>
                  <a:cubicBezTo>
                    <a:pt x="9088" y="15350"/>
                    <a:pt x="9058" y="15381"/>
                    <a:pt x="9028" y="15381"/>
                  </a:cubicBezTo>
                  <a:cubicBezTo>
                    <a:pt x="9011" y="15373"/>
                    <a:pt x="8995" y="15369"/>
                    <a:pt x="8981" y="15369"/>
                  </a:cubicBezTo>
                  <a:cubicBezTo>
                    <a:pt x="8943" y="15369"/>
                    <a:pt x="8922" y="15397"/>
                    <a:pt x="8967" y="15442"/>
                  </a:cubicBezTo>
                  <a:cubicBezTo>
                    <a:pt x="8967" y="15442"/>
                    <a:pt x="8936" y="15442"/>
                    <a:pt x="8876" y="15472"/>
                  </a:cubicBezTo>
                  <a:lnTo>
                    <a:pt x="8876" y="15442"/>
                  </a:lnTo>
                  <a:cubicBezTo>
                    <a:pt x="8876" y="15434"/>
                    <a:pt x="8870" y="15430"/>
                    <a:pt x="8857" y="15430"/>
                  </a:cubicBezTo>
                  <a:cubicBezTo>
                    <a:pt x="8817" y="15430"/>
                    <a:pt x="8709" y="15464"/>
                    <a:pt x="8481" y="15533"/>
                  </a:cubicBezTo>
                  <a:cubicBezTo>
                    <a:pt x="8146" y="15624"/>
                    <a:pt x="8085" y="15624"/>
                    <a:pt x="8116" y="15685"/>
                  </a:cubicBezTo>
                  <a:cubicBezTo>
                    <a:pt x="8097" y="15722"/>
                    <a:pt x="8067" y="15748"/>
                    <a:pt x="8046" y="15748"/>
                  </a:cubicBezTo>
                  <a:cubicBezTo>
                    <a:pt x="8033" y="15748"/>
                    <a:pt x="8025" y="15738"/>
                    <a:pt x="8025" y="15715"/>
                  </a:cubicBezTo>
                  <a:cubicBezTo>
                    <a:pt x="8025" y="15680"/>
                    <a:pt x="8004" y="15665"/>
                    <a:pt x="7993" y="15665"/>
                  </a:cubicBezTo>
                  <a:cubicBezTo>
                    <a:pt x="7985" y="15665"/>
                    <a:pt x="7982" y="15672"/>
                    <a:pt x="7994" y="15685"/>
                  </a:cubicBezTo>
                  <a:cubicBezTo>
                    <a:pt x="7994" y="15685"/>
                    <a:pt x="7903" y="15685"/>
                    <a:pt x="7842" y="15654"/>
                  </a:cubicBezTo>
                  <a:cubicBezTo>
                    <a:pt x="7807" y="15646"/>
                    <a:pt x="7779" y="15642"/>
                    <a:pt x="7757" y="15642"/>
                  </a:cubicBezTo>
                  <a:cubicBezTo>
                    <a:pt x="7705" y="15642"/>
                    <a:pt x="7690" y="15663"/>
                    <a:pt x="7690" y="15685"/>
                  </a:cubicBezTo>
                  <a:cubicBezTo>
                    <a:pt x="7716" y="15711"/>
                    <a:pt x="7720" y="15720"/>
                    <a:pt x="7714" y="15720"/>
                  </a:cubicBezTo>
                  <a:cubicBezTo>
                    <a:pt x="7705" y="15720"/>
                    <a:pt x="7677" y="15702"/>
                    <a:pt x="7660" y="15685"/>
                  </a:cubicBezTo>
                  <a:cubicBezTo>
                    <a:pt x="7625" y="15667"/>
                    <a:pt x="7600" y="15650"/>
                    <a:pt x="7585" y="15650"/>
                  </a:cubicBezTo>
                  <a:cubicBezTo>
                    <a:pt x="7574" y="15650"/>
                    <a:pt x="7569" y="15659"/>
                    <a:pt x="7569" y="15685"/>
                  </a:cubicBezTo>
                  <a:cubicBezTo>
                    <a:pt x="7548" y="15706"/>
                    <a:pt x="7425" y="15741"/>
                    <a:pt x="7352" y="15741"/>
                  </a:cubicBezTo>
                  <a:cubicBezTo>
                    <a:pt x="7318" y="15741"/>
                    <a:pt x="7295" y="15734"/>
                    <a:pt x="7295" y="15715"/>
                  </a:cubicBezTo>
                  <a:lnTo>
                    <a:pt x="7204" y="15715"/>
                  </a:lnTo>
                  <a:cubicBezTo>
                    <a:pt x="7204" y="15746"/>
                    <a:pt x="7143" y="15746"/>
                    <a:pt x="7052" y="15746"/>
                  </a:cubicBezTo>
                  <a:cubicBezTo>
                    <a:pt x="6961" y="15746"/>
                    <a:pt x="6930" y="15746"/>
                    <a:pt x="6930" y="15715"/>
                  </a:cubicBezTo>
                  <a:cubicBezTo>
                    <a:pt x="6946" y="15700"/>
                    <a:pt x="6946" y="15692"/>
                    <a:pt x="6930" y="15692"/>
                  </a:cubicBezTo>
                  <a:cubicBezTo>
                    <a:pt x="6915" y="15692"/>
                    <a:pt x="6885" y="15700"/>
                    <a:pt x="6839" y="15715"/>
                  </a:cubicBezTo>
                  <a:cubicBezTo>
                    <a:pt x="6809" y="15715"/>
                    <a:pt x="6778" y="15806"/>
                    <a:pt x="6718" y="15806"/>
                  </a:cubicBezTo>
                  <a:cubicBezTo>
                    <a:pt x="6718" y="15837"/>
                    <a:pt x="6687" y="15867"/>
                    <a:pt x="6657" y="15867"/>
                  </a:cubicBezTo>
                  <a:lnTo>
                    <a:pt x="6657" y="15837"/>
                  </a:lnTo>
                  <a:lnTo>
                    <a:pt x="6657" y="15776"/>
                  </a:lnTo>
                  <a:cubicBezTo>
                    <a:pt x="6596" y="15776"/>
                    <a:pt x="6566" y="15776"/>
                    <a:pt x="6566" y="15806"/>
                  </a:cubicBezTo>
                  <a:cubicBezTo>
                    <a:pt x="6535" y="15776"/>
                    <a:pt x="6474" y="15776"/>
                    <a:pt x="6414" y="15746"/>
                  </a:cubicBezTo>
                  <a:cubicBezTo>
                    <a:pt x="6322" y="15746"/>
                    <a:pt x="6262" y="15746"/>
                    <a:pt x="6201" y="15776"/>
                  </a:cubicBezTo>
                  <a:cubicBezTo>
                    <a:pt x="6182" y="15738"/>
                    <a:pt x="6082" y="15712"/>
                    <a:pt x="6001" y="15712"/>
                  </a:cubicBezTo>
                  <a:cubicBezTo>
                    <a:pt x="5951" y="15712"/>
                    <a:pt x="5909" y="15722"/>
                    <a:pt x="5897" y="15746"/>
                  </a:cubicBezTo>
                  <a:cubicBezTo>
                    <a:pt x="5897" y="15761"/>
                    <a:pt x="5882" y="15768"/>
                    <a:pt x="5863" y="15768"/>
                  </a:cubicBezTo>
                  <a:cubicBezTo>
                    <a:pt x="5844" y="15768"/>
                    <a:pt x="5821" y="15761"/>
                    <a:pt x="5806" y="15746"/>
                  </a:cubicBezTo>
                  <a:cubicBezTo>
                    <a:pt x="5788" y="15710"/>
                    <a:pt x="5781" y="15695"/>
                    <a:pt x="5765" y="15695"/>
                  </a:cubicBezTo>
                  <a:cubicBezTo>
                    <a:pt x="5754" y="15695"/>
                    <a:pt x="5740" y="15703"/>
                    <a:pt x="5715" y="15715"/>
                  </a:cubicBezTo>
                  <a:cubicBezTo>
                    <a:pt x="5706" y="15724"/>
                    <a:pt x="5697" y="15728"/>
                    <a:pt x="5688" y="15728"/>
                  </a:cubicBezTo>
                  <a:cubicBezTo>
                    <a:pt x="5666" y="15728"/>
                    <a:pt x="5645" y="15706"/>
                    <a:pt x="5623" y="15685"/>
                  </a:cubicBezTo>
                  <a:cubicBezTo>
                    <a:pt x="5604" y="15627"/>
                    <a:pt x="5585" y="15606"/>
                    <a:pt x="5558" y="15606"/>
                  </a:cubicBezTo>
                  <a:cubicBezTo>
                    <a:pt x="5542" y="15606"/>
                    <a:pt x="5524" y="15613"/>
                    <a:pt x="5502" y="15624"/>
                  </a:cubicBezTo>
                  <a:lnTo>
                    <a:pt x="5289" y="15624"/>
                  </a:lnTo>
                  <a:cubicBezTo>
                    <a:pt x="5228" y="15624"/>
                    <a:pt x="5167" y="15624"/>
                    <a:pt x="5198" y="15654"/>
                  </a:cubicBezTo>
                  <a:cubicBezTo>
                    <a:pt x="5198" y="15685"/>
                    <a:pt x="5167" y="15715"/>
                    <a:pt x="5167" y="15715"/>
                  </a:cubicBezTo>
                  <a:cubicBezTo>
                    <a:pt x="5148" y="15722"/>
                    <a:pt x="5133" y="15724"/>
                    <a:pt x="5121" y="15724"/>
                  </a:cubicBezTo>
                  <a:cubicBezTo>
                    <a:pt x="5089" y="15724"/>
                    <a:pt x="5083" y="15706"/>
                    <a:pt x="5092" y="15706"/>
                  </a:cubicBezTo>
                  <a:cubicBezTo>
                    <a:pt x="5095" y="15706"/>
                    <a:pt x="5100" y="15709"/>
                    <a:pt x="5107" y="15715"/>
                  </a:cubicBezTo>
                  <a:cubicBezTo>
                    <a:pt x="5198" y="15685"/>
                    <a:pt x="5167" y="15685"/>
                    <a:pt x="5137" y="15654"/>
                  </a:cubicBezTo>
                  <a:cubicBezTo>
                    <a:pt x="5107" y="15594"/>
                    <a:pt x="5015" y="15594"/>
                    <a:pt x="4985" y="15563"/>
                  </a:cubicBezTo>
                  <a:cubicBezTo>
                    <a:pt x="4955" y="15563"/>
                    <a:pt x="4863" y="15533"/>
                    <a:pt x="4833" y="15533"/>
                  </a:cubicBezTo>
                  <a:cubicBezTo>
                    <a:pt x="4744" y="15488"/>
                    <a:pt x="4704" y="15460"/>
                    <a:pt x="4689" y="15460"/>
                  </a:cubicBezTo>
                  <a:cubicBezTo>
                    <a:pt x="4683" y="15460"/>
                    <a:pt x="4681" y="15464"/>
                    <a:pt x="4681" y="15472"/>
                  </a:cubicBezTo>
                  <a:cubicBezTo>
                    <a:pt x="4663" y="15508"/>
                    <a:pt x="4656" y="15522"/>
                    <a:pt x="4653" y="15522"/>
                  </a:cubicBezTo>
                  <a:cubicBezTo>
                    <a:pt x="4651" y="15522"/>
                    <a:pt x="4651" y="15515"/>
                    <a:pt x="4651" y="15502"/>
                  </a:cubicBezTo>
                  <a:cubicBezTo>
                    <a:pt x="4651" y="15447"/>
                    <a:pt x="4298" y="15316"/>
                    <a:pt x="4189" y="15316"/>
                  </a:cubicBezTo>
                  <a:cubicBezTo>
                    <a:pt x="4178" y="15316"/>
                    <a:pt x="4170" y="15317"/>
                    <a:pt x="4164" y="15320"/>
                  </a:cubicBezTo>
                  <a:lnTo>
                    <a:pt x="4195" y="15290"/>
                  </a:lnTo>
                  <a:cubicBezTo>
                    <a:pt x="4195" y="15259"/>
                    <a:pt x="4164" y="15259"/>
                    <a:pt x="4073" y="15229"/>
                  </a:cubicBezTo>
                  <a:cubicBezTo>
                    <a:pt x="4043" y="15199"/>
                    <a:pt x="3891" y="15168"/>
                    <a:pt x="3769" y="15107"/>
                  </a:cubicBezTo>
                  <a:cubicBezTo>
                    <a:pt x="3678" y="15039"/>
                    <a:pt x="3587" y="15005"/>
                    <a:pt x="3547" y="15005"/>
                  </a:cubicBezTo>
                  <a:cubicBezTo>
                    <a:pt x="3534" y="15005"/>
                    <a:pt x="3526" y="15009"/>
                    <a:pt x="3526" y="15016"/>
                  </a:cubicBezTo>
                  <a:cubicBezTo>
                    <a:pt x="3465" y="14986"/>
                    <a:pt x="3465" y="14986"/>
                    <a:pt x="3496" y="14955"/>
                  </a:cubicBezTo>
                  <a:cubicBezTo>
                    <a:pt x="3556" y="14955"/>
                    <a:pt x="3496" y="14925"/>
                    <a:pt x="3465" y="14925"/>
                  </a:cubicBezTo>
                  <a:cubicBezTo>
                    <a:pt x="3456" y="14916"/>
                    <a:pt x="3450" y="14912"/>
                    <a:pt x="3445" y="14912"/>
                  </a:cubicBezTo>
                  <a:cubicBezTo>
                    <a:pt x="3432" y="14912"/>
                    <a:pt x="3426" y="14934"/>
                    <a:pt x="3404" y="14955"/>
                  </a:cubicBezTo>
                  <a:cubicBezTo>
                    <a:pt x="3404" y="14963"/>
                    <a:pt x="3400" y="14967"/>
                    <a:pt x="3393" y="14967"/>
                  </a:cubicBezTo>
                  <a:cubicBezTo>
                    <a:pt x="3374" y="14967"/>
                    <a:pt x="3336" y="14939"/>
                    <a:pt x="3313" y="14895"/>
                  </a:cubicBezTo>
                  <a:cubicBezTo>
                    <a:pt x="3252" y="14803"/>
                    <a:pt x="3131" y="14712"/>
                    <a:pt x="3040" y="14712"/>
                  </a:cubicBezTo>
                  <a:cubicBezTo>
                    <a:pt x="3009" y="14682"/>
                    <a:pt x="2979" y="14651"/>
                    <a:pt x="2979" y="14621"/>
                  </a:cubicBezTo>
                  <a:cubicBezTo>
                    <a:pt x="2979" y="14591"/>
                    <a:pt x="2918" y="14499"/>
                    <a:pt x="2827" y="14499"/>
                  </a:cubicBezTo>
                  <a:cubicBezTo>
                    <a:pt x="2797" y="14469"/>
                    <a:pt x="2797" y="14469"/>
                    <a:pt x="2827" y="14469"/>
                  </a:cubicBezTo>
                  <a:cubicBezTo>
                    <a:pt x="2805" y="14425"/>
                    <a:pt x="2815" y="14396"/>
                    <a:pt x="2798" y="14396"/>
                  </a:cubicBezTo>
                  <a:cubicBezTo>
                    <a:pt x="2792" y="14396"/>
                    <a:pt x="2782" y="14400"/>
                    <a:pt x="2766" y="14408"/>
                  </a:cubicBezTo>
                  <a:cubicBezTo>
                    <a:pt x="2675" y="14378"/>
                    <a:pt x="2584" y="14317"/>
                    <a:pt x="2523" y="14226"/>
                  </a:cubicBezTo>
                  <a:cubicBezTo>
                    <a:pt x="2501" y="14204"/>
                    <a:pt x="2480" y="14183"/>
                    <a:pt x="2469" y="14183"/>
                  </a:cubicBezTo>
                  <a:cubicBezTo>
                    <a:pt x="2465" y="14183"/>
                    <a:pt x="2462" y="14187"/>
                    <a:pt x="2462" y="14195"/>
                  </a:cubicBezTo>
                  <a:cubicBezTo>
                    <a:pt x="2451" y="14207"/>
                    <a:pt x="2440" y="14218"/>
                    <a:pt x="2432" y="14226"/>
                  </a:cubicBezTo>
                  <a:lnTo>
                    <a:pt x="2432" y="14226"/>
                  </a:lnTo>
                  <a:cubicBezTo>
                    <a:pt x="2432" y="14168"/>
                    <a:pt x="2432" y="14147"/>
                    <a:pt x="2416" y="14147"/>
                  </a:cubicBezTo>
                  <a:cubicBezTo>
                    <a:pt x="2407" y="14147"/>
                    <a:pt x="2393" y="14154"/>
                    <a:pt x="2371" y="14165"/>
                  </a:cubicBezTo>
                  <a:cubicBezTo>
                    <a:pt x="2362" y="14174"/>
                    <a:pt x="2353" y="14178"/>
                    <a:pt x="2346" y="14178"/>
                  </a:cubicBezTo>
                  <a:cubicBezTo>
                    <a:pt x="2328" y="14178"/>
                    <a:pt x="2319" y="14156"/>
                    <a:pt x="2341" y="14135"/>
                  </a:cubicBezTo>
                  <a:cubicBezTo>
                    <a:pt x="2341" y="14074"/>
                    <a:pt x="2310" y="14043"/>
                    <a:pt x="2310" y="14043"/>
                  </a:cubicBezTo>
                  <a:cubicBezTo>
                    <a:pt x="2280" y="14013"/>
                    <a:pt x="2128" y="13922"/>
                    <a:pt x="1976" y="13770"/>
                  </a:cubicBezTo>
                  <a:cubicBezTo>
                    <a:pt x="1763" y="13527"/>
                    <a:pt x="1702" y="13436"/>
                    <a:pt x="1672" y="13436"/>
                  </a:cubicBezTo>
                  <a:cubicBezTo>
                    <a:pt x="1611" y="13436"/>
                    <a:pt x="1611" y="13436"/>
                    <a:pt x="1611" y="13375"/>
                  </a:cubicBezTo>
                  <a:cubicBezTo>
                    <a:pt x="1611" y="13314"/>
                    <a:pt x="1611" y="13284"/>
                    <a:pt x="1581" y="13253"/>
                  </a:cubicBezTo>
                  <a:cubicBezTo>
                    <a:pt x="1550" y="13223"/>
                    <a:pt x="1520" y="13192"/>
                    <a:pt x="1550" y="13162"/>
                  </a:cubicBezTo>
                  <a:cubicBezTo>
                    <a:pt x="1520" y="13162"/>
                    <a:pt x="1520" y="13162"/>
                    <a:pt x="1490" y="13132"/>
                  </a:cubicBezTo>
                  <a:cubicBezTo>
                    <a:pt x="1520" y="13101"/>
                    <a:pt x="1490" y="13071"/>
                    <a:pt x="1429" y="13040"/>
                  </a:cubicBezTo>
                  <a:cubicBezTo>
                    <a:pt x="1404" y="13053"/>
                    <a:pt x="1389" y="13060"/>
                    <a:pt x="1384" y="13060"/>
                  </a:cubicBezTo>
                  <a:cubicBezTo>
                    <a:pt x="1378" y="13060"/>
                    <a:pt x="1393" y="13046"/>
                    <a:pt x="1429" y="13010"/>
                  </a:cubicBezTo>
                  <a:cubicBezTo>
                    <a:pt x="1453" y="13010"/>
                    <a:pt x="1419" y="12932"/>
                    <a:pt x="1404" y="12932"/>
                  </a:cubicBezTo>
                  <a:cubicBezTo>
                    <a:pt x="1401" y="12932"/>
                    <a:pt x="1398" y="12937"/>
                    <a:pt x="1398" y="12949"/>
                  </a:cubicBezTo>
                  <a:cubicBezTo>
                    <a:pt x="1368" y="12949"/>
                    <a:pt x="1338" y="12888"/>
                    <a:pt x="1277" y="12858"/>
                  </a:cubicBezTo>
                  <a:cubicBezTo>
                    <a:pt x="1246" y="12828"/>
                    <a:pt x="1246" y="12797"/>
                    <a:pt x="1277" y="12797"/>
                  </a:cubicBezTo>
                  <a:cubicBezTo>
                    <a:pt x="1277" y="12736"/>
                    <a:pt x="1155" y="12584"/>
                    <a:pt x="1094" y="12554"/>
                  </a:cubicBezTo>
                  <a:cubicBezTo>
                    <a:pt x="1064" y="12554"/>
                    <a:pt x="1064" y="12524"/>
                    <a:pt x="1094" y="12524"/>
                  </a:cubicBezTo>
                  <a:cubicBezTo>
                    <a:pt x="1125" y="12493"/>
                    <a:pt x="1094" y="12463"/>
                    <a:pt x="1094" y="12433"/>
                  </a:cubicBezTo>
                  <a:cubicBezTo>
                    <a:pt x="1034" y="12402"/>
                    <a:pt x="1064" y="12402"/>
                    <a:pt x="1094" y="12372"/>
                  </a:cubicBezTo>
                  <a:cubicBezTo>
                    <a:pt x="1111" y="12380"/>
                    <a:pt x="1120" y="12384"/>
                    <a:pt x="1125" y="12384"/>
                  </a:cubicBezTo>
                  <a:cubicBezTo>
                    <a:pt x="1139" y="12384"/>
                    <a:pt x="1117" y="12355"/>
                    <a:pt x="1094" y="12311"/>
                  </a:cubicBezTo>
                  <a:cubicBezTo>
                    <a:pt x="1034" y="12281"/>
                    <a:pt x="973" y="12129"/>
                    <a:pt x="942" y="12007"/>
                  </a:cubicBezTo>
                  <a:cubicBezTo>
                    <a:pt x="851" y="11825"/>
                    <a:pt x="790" y="11794"/>
                    <a:pt x="730" y="11764"/>
                  </a:cubicBezTo>
                  <a:lnTo>
                    <a:pt x="638" y="11733"/>
                  </a:lnTo>
                  <a:lnTo>
                    <a:pt x="699" y="11703"/>
                  </a:lnTo>
                  <a:cubicBezTo>
                    <a:pt x="730" y="11703"/>
                    <a:pt x="790" y="11642"/>
                    <a:pt x="790" y="11642"/>
                  </a:cubicBezTo>
                  <a:cubicBezTo>
                    <a:pt x="760" y="11612"/>
                    <a:pt x="730" y="11612"/>
                    <a:pt x="699" y="11612"/>
                  </a:cubicBezTo>
                  <a:cubicBezTo>
                    <a:pt x="694" y="11617"/>
                    <a:pt x="689" y="11620"/>
                    <a:pt x="686" y="11620"/>
                  </a:cubicBezTo>
                  <a:cubicBezTo>
                    <a:pt x="669" y="11620"/>
                    <a:pt x="669" y="11565"/>
                    <a:pt x="669" y="11490"/>
                  </a:cubicBezTo>
                  <a:cubicBezTo>
                    <a:pt x="669" y="11429"/>
                    <a:pt x="669" y="11369"/>
                    <a:pt x="638" y="11338"/>
                  </a:cubicBezTo>
                  <a:cubicBezTo>
                    <a:pt x="608" y="11308"/>
                    <a:pt x="608" y="11277"/>
                    <a:pt x="638" y="11217"/>
                  </a:cubicBezTo>
                  <a:cubicBezTo>
                    <a:pt x="608" y="11186"/>
                    <a:pt x="608" y="11186"/>
                    <a:pt x="578" y="11186"/>
                  </a:cubicBezTo>
                  <a:cubicBezTo>
                    <a:pt x="547" y="11186"/>
                    <a:pt x="547" y="11156"/>
                    <a:pt x="578" y="11126"/>
                  </a:cubicBezTo>
                  <a:cubicBezTo>
                    <a:pt x="608" y="11065"/>
                    <a:pt x="608" y="10943"/>
                    <a:pt x="578" y="10943"/>
                  </a:cubicBezTo>
                  <a:cubicBezTo>
                    <a:pt x="547" y="10943"/>
                    <a:pt x="517" y="10913"/>
                    <a:pt x="517" y="10882"/>
                  </a:cubicBezTo>
                  <a:cubicBezTo>
                    <a:pt x="517" y="10852"/>
                    <a:pt x="486" y="10791"/>
                    <a:pt x="456" y="10761"/>
                  </a:cubicBezTo>
                  <a:cubicBezTo>
                    <a:pt x="456" y="10730"/>
                    <a:pt x="456" y="10670"/>
                    <a:pt x="456" y="10670"/>
                  </a:cubicBezTo>
                  <a:cubicBezTo>
                    <a:pt x="448" y="10661"/>
                    <a:pt x="446" y="10658"/>
                    <a:pt x="448" y="10658"/>
                  </a:cubicBezTo>
                  <a:cubicBezTo>
                    <a:pt x="454" y="10658"/>
                    <a:pt x="486" y="10686"/>
                    <a:pt x="486" y="10730"/>
                  </a:cubicBezTo>
                  <a:lnTo>
                    <a:pt x="517" y="10670"/>
                  </a:lnTo>
                  <a:cubicBezTo>
                    <a:pt x="486" y="10578"/>
                    <a:pt x="486" y="10548"/>
                    <a:pt x="456" y="10518"/>
                  </a:cubicBezTo>
                  <a:cubicBezTo>
                    <a:pt x="395" y="10487"/>
                    <a:pt x="395" y="10487"/>
                    <a:pt x="456" y="10487"/>
                  </a:cubicBezTo>
                  <a:cubicBezTo>
                    <a:pt x="486" y="10457"/>
                    <a:pt x="517" y="10426"/>
                    <a:pt x="486" y="10396"/>
                  </a:cubicBezTo>
                  <a:cubicBezTo>
                    <a:pt x="395" y="10366"/>
                    <a:pt x="426" y="10305"/>
                    <a:pt x="456" y="10305"/>
                  </a:cubicBezTo>
                  <a:cubicBezTo>
                    <a:pt x="484" y="10314"/>
                    <a:pt x="504" y="10321"/>
                    <a:pt x="514" y="10321"/>
                  </a:cubicBezTo>
                  <a:cubicBezTo>
                    <a:pt x="539" y="10321"/>
                    <a:pt x="519" y="10288"/>
                    <a:pt x="456" y="10183"/>
                  </a:cubicBezTo>
                  <a:cubicBezTo>
                    <a:pt x="456" y="10092"/>
                    <a:pt x="395" y="9940"/>
                    <a:pt x="395" y="9818"/>
                  </a:cubicBezTo>
                  <a:cubicBezTo>
                    <a:pt x="395" y="9667"/>
                    <a:pt x="395" y="9575"/>
                    <a:pt x="426" y="9545"/>
                  </a:cubicBezTo>
                  <a:cubicBezTo>
                    <a:pt x="438" y="9545"/>
                    <a:pt x="448" y="9544"/>
                    <a:pt x="457" y="9544"/>
                  </a:cubicBezTo>
                  <a:lnTo>
                    <a:pt x="457" y="9544"/>
                  </a:lnTo>
                  <a:cubicBezTo>
                    <a:pt x="466" y="9545"/>
                    <a:pt x="476" y="9545"/>
                    <a:pt x="486" y="9545"/>
                  </a:cubicBezTo>
                  <a:cubicBezTo>
                    <a:pt x="491" y="9541"/>
                    <a:pt x="495" y="9537"/>
                    <a:pt x="497" y="9535"/>
                  </a:cubicBezTo>
                  <a:lnTo>
                    <a:pt x="497" y="9535"/>
                  </a:lnTo>
                  <a:cubicBezTo>
                    <a:pt x="490" y="9538"/>
                    <a:pt x="478" y="9542"/>
                    <a:pt x="457" y="9544"/>
                  </a:cubicBezTo>
                  <a:lnTo>
                    <a:pt x="457" y="9544"/>
                  </a:lnTo>
                  <a:cubicBezTo>
                    <a:pt x="395" y="9536"/>
                    <a:pt x="395" y="9500"/>
                    <a:pt x="395" y="9393"/>
                  </a:cubicBezTo>
                  <a:cubicBezTo>
                    <a:pt x="456" y="9271"/>
                    <a:pt x="426" y="9180"/>
                    <a:pt x="395" y="9150"/>
                  </a:cubicBezTo>
                  <a:cubicBezTo>
                    <a:pt x="395" y="9180"/>
                    <a:pt x="395" y="9211"/>
                    <a:pt x="395" y="9211"/>
                  </a:cubicBezTo>
                  <a:cubicBezTo>
                    <a:pt x="334" y="9211"/>
                    <a:pt x="334" y="9180"/>
                    <a:pt x="365" y="9089"/>
                  </a:cubicBezTo>
                  <a:lnTo>
                    <a:pt x="365" y="9028"/>
                  </a:lnTo>
                  <a:cubicBezTo>
                    <a:pt x="365" y="8998"/>
                    <a:pt x="365" y="8998"/>
                    <a:pt x="395" y="8998"/>
                  </a:cubicBezTo>
                  <a:lnTo>
                    <a:pt x="395" y="9028"/>
                  </a:lnTo>
                  <a:lnTo>
                    <a:pt x="376" y="9066"/>
                  </a:lnTo>
                  <a:lnTo>
                    <a:pt x="376" y="9066"/>
                  </a:lnTo>
                  <a:cubicBezTo>
                    <a:pt x="388" y="9059"/>
                    <a:pt x="407" y="9059"/>
                    <a:pt x="426" y="9059"/>
                  </a:cubicBezTo>
                  <a:cubicBezTo>
                    <a:pt x="486" y="9059"/>
                    <a:pt x="517" y="9028"/>
                    <a:pt x="517" y="8998"/>
                  </a:cubicBezTo>
                  <a:cubicBezTo>
                    <a:pt x="517" y="8953"/>
                    <a:pt x="517" y="8925"/>
                    <a:pt x="505" y="8925"/>
                  </a:cubicBezTo>
                  <a:cubicBezTo>
                    <a:pt x="501" y="8925"/>
                    <a:pt x="495" y="8929"/>
                    <a:pt x="486" y="8937"/>
                  </a:cubicBezTo>
                  <a:cubicBezTo>
                    <a:pt x="456" y="8937"/>
                    <a:pt x="456" y="8937"/>
                    <a:pt x="456" y="8907"/>
                  </a:cubicBezTo>
                  <a:cubicBezTo>
                    <a:pt x="456" y="8846"/>
                    <a:pt x="456" y="8815"/>
                    <a:pt x="426" y="8755"/>
                  </a:cubicBezTo>
                  <a:cubicBezTo>
                    <a:pt x="395" y="8755"/>
                    <a:pt x="395" y="8724"/>
                    <a:pt x="426" y="8694"/>
                  </a:cubicBezTo>
                  <a:cubicBezTo>
                    <a:pt x="456" y="8663"/>
                    <a:pt x="456" y="8572"/>
                    <a:pt x="456" y="8572"/>
                  </a:cubicBezTo>
                  <a:lnTo>
                    <a:pt x="517" y="8572"/>
                  </a:lnTo>
                  <a:cubicBezTo>
                    <a:pt x="547" y="8572"/>
                    <a:pt x="578" y="8542"/>
                    <a:pt x="578" y="8542"/>
                  </a:cubicBezTo>
                  <a:cubicBezTo>
                    <a:pt x="578" y="8511"/>
                    <a:pt x="547" y="8511"/>
                    <a:pt x="547" y="8511"/>
                  </a:cubicBezTo>
                  <a:cubicBezTo>
                    <a:pt x="547" y="8511"/>
                    <a:pt x="578" y="8268"/>
                    <a:pt x="638" y="8025"/>
                  </a:cubicBezTo>
                  <a:cubicBezTo>
                    <a:pt x="699" y="7782"/>
                    <a:pt x="760" y="7508"/>
                    <a:pt x="760" y="7448"/>
                  </a:cubicBezTo>
                  <a:cubicBezTo>
                    <a:pt x="814" y="7393"/>
                    <a:pt x="844" y="7291"/>
                    <a:pt x="829" y="7291"/>
                  </a:cubicBezTo>
                  <a:cubicBezTo>
                    <a:pt x="827" y="7291"/>
                    <a:pt x="824" y="7292"/>
                    <a:pt x="821" y="7296"/>
                  </a:cubicBezTo>
                  <a:cubicBezTo>
                    <a:pt x="790" y="7296"/>
                    <a:pt x="851" y="7083"/>
                    <a:pt x="882" y="6870"/>
                  </a:cubicBezTo>
                  <a:cubicBezTo>
                    <a:pt x="973" y="6597"/>
                    <a:pt x="1003" y="6414"/>
                    <a:pt x="973" y="6384"/>
                  </a:cubicBezTo>
                  <a:cubicBezTo>
                    <a:pt x="973" y="6384"/>
                    <a:pt x="1003" y="6353"/>
                    <a:pt x="1003" y="6262"/>
                  </a:cubicBezTo>
                  <a:cubicBezTo>
                    <a:pt x="1034" y="6201"/>
                    <a:pt x="1034" y="6110"/>
                    <a:pt x="1034" y="6080"/>
                  </a:cubicBezTo>
                  <a:cubicBezTo>
                    <a:pt x="1015" y="6042"/>
                    <a:pt x="1019" y="6016"/>
                    <a:pt x="1025" y="6016"/>
                  </a:cubicBezTo>
                  <a:cubicBezTo>
                    <a:pt x="1029" y="6016"/>
                    <a:pt x="1034" y="6026"/>
                    <a:pt x="1034" y="6049"/>
                  </a:cubicBezTo>
                  <a:cubicBezTo>
                    <a:pt x="1064" y="6049"/>
                    <a:pt x="1125" y="6049"/>
                    <a:pt x="1125" y="6019"/>
                  </a:cubicBezTo>
                  <a:cubicBezTo>
                    <a:pt x="1125" y="5928"/>
                    <a:pt x="1094" y="5928"/>
                    <a:pt x="1064" y="5928"/>
                  </a:cubicBezTo>
                  <a:cubicBezTo>
                    <a:pt x="1034" y="5897"/>
                    <a:pt x="1064" y="5867"/>
                    <a:pt x="1064" y="5867"/>
                  </a:cubicBezTo>
                  <a:cubicBezTo>
                    <a:pt x="1064" y="5837"/>
                    <a:pt x="1064" y="5837"/>
                    <a:pt x="1094" y="5837"/>
                  </a:cubicBezTo>
                  <a:cubicBezTo>
                    <a:pt x="1125" y="5837"/>
                    <a:pt x="1155" y="5867"/>
                    <a:pt x="1155" y="5867"/>
                  </a:cubicBezTo>
                  <a:lnTo>
                    <a:pt x="1186" y="5806"/>
                  </a:lnTo>
                  <a:cubicBezTo>
                    <a:pt x="1155" y="5806"/>
                    <a:pt x="1155" y="5776"/>
                    <a:pt x="1155" y="5776"/>
                  </a:cubicBezTo>
                  <a:cubicBezTo>
                    <a:pt x="1155" y="5745"/>
                    <a:pt x="1155" y="5745"/>
                    <a:pt x="1216" y="5745"/>
                  </a:cubicBezTo>
                  <a:cubicBezTo>
                    <a:pt x="1228" y="5751"/>
                    <a:pt x="1238" y="5754"/>
                    <a:pt x="1247" y="5754"/>
                  </a:cubicBezTo>
                  <a:cubicBezTo>
                    <a:pt x="1285" y="5754"/>
                    <a:pt x="1296" y="5709"/>
                    <a:pt x="1246" y="5685"/>
                  </a:cubicBezTo>
                  <a:lnTo>
                    <a:pt x="1216" y="5594"/>
                  </a:lnTo>
                  <a:cubicBezTo>
                    <a:pt x="1307" y="5563"/>
                    <a:pt x="1246" y="5472"/>
                    <a:pt x="1246" y="5411"/>
                  </a:cubicBezTo>
                  <a:cubicBezTo>
                    <a:pt x="1307" y="5411"/>
                    <a:pt x="1307" y="5350"/>
                    <a:pt x="1277" y="5320"/>
                  </a:cubicBezTo>
                  <a:cubicBezTo>
                    <a:pt x="1246" y="5290"/>
                    <a:pt x="1246" y="5259"/>
                    <a:pt x="1277" y="5229"/>
                  </a:cubicBezTo>
                  <a:cubicBezTo>
                    <a:pt x="1338" y="5198"/>
                    <a:pt x="1338" y="5168"/>
                    <a:pt x="1368" y="5077"/>
                  </a:cubicBezTo>
                  <a:cubicBezTo>
                    <a:pt x="1338" y="5046"/>
                    <a:pt x="1398" y="4773"/>
                    <a:pt x="1490" y="4469"/>
                  </a:cubicBezTo>
                  <a:cubicBezTo>
                    <a:pt x="1581" y="4104"/>
                    <a:pt x="1642" y="3891"/>
                    <a:pt x="1611" y="3861"/>
                  </a:cubicBezTo>
                  <a:cubicBezTo>
                    <a:pt x="1611" y="3831"/>
                    <a:pt x="1611" y="3831"/>
                    <a:pt x="1672" y="3800"/>
                  </a:cubicBezTo>
                  <a:cubicBezTo>
                    <a:pt x="1702" y="3800"/>
                    <a:pt x="1702" y="3770"/>
                    <a:pt x="1642" y="3709"/>
                  </a:cubicBezTo>
                  <a:cubicBezTo>
                    <a:pt x="1642" y="3687"/>
                    <a:pt x="1626" y="3666"/>
                    <a:pt x="1639" y="3666"/>
                  </a:cubicBezTo>
                  <a:cubicBezTo>
                    <a:pt x="1644" y="3666"/>
                    <a:pt x="1654" y="3670"/>
                    <a:pt x="1672" y="3679"/>
                  </a:cubicBezTo>
                  <a:cubicBezTo>
                    <a:pt x="1702" y="3679"/>
                    <a:pt x="1702" y="3618"/>
                    <a:pt x="1763" y="3466"/>
                  </a:cubicBezTo>
                  <a:cubicBezTo>
                    <a:pt x="1793" y="3344"/>
                    <a:pt x="1824" y="3192"/>
                    <a:pt x="1793" y="3192"/>
                  </a:cubicBezTo>
                  <a:cubicBezTo>
                    <a:pt x="1793" y="3164"/>
                    <a:pt x="1793" y="3144"/>
                    <a:pt x="1793" y="3131"/>
                  </a:cubicBezTo>
                  <a:cubicBezTo>
                    <a:pt x="1802" y="3140"/>
                    <a:pt x="1811" y="3144"/>
                    <a:pt x="1820" y="3144"/>
                  </a:cubicBezTo>
                  <a:cubicBezTo>
                    <a:pt x="1877" y="3144"/>
                    <a:pt x="1941" y="2993"/>
                    <a:pt x="1915" y="2888"/>
                  </a:cubicBezTo>
                  <a:cubicBezTo>
                    <a:pt x="1915" y="2828"/>
                    <a:pt x="1915" y="2797"/>
                    <a:pt x="1945" y="2797"/>
                  </a:cubicBezTo>
                  <a:cubicBezTo>
                    <a:pt x="1976" y="2767"/>
                    <a:pt x="1976" y="2736"/>
                    <a:pt x="1976" y="2615"/>
                  </a:cubicBezTo>
                  <a:cubicBezTo>
                    <a:pt x="1976" y="2584"/>
                    <a:pt x="2037" y="2402"/>
                    <a:pt x="2037" y="2341"/>
                  </a:cubicBezTo>
                  <a:cubicBezTo>
                    <a:pt x="2067" y="2250"/>
                    <a:pt x="2067" y="2189"/>
                    <a:pt x="2067" y="2189"/>
                  </a:cubicBezTo>
                  <a:cubicBezTo>
                    <a:pt x="2067" y="2162"/>
                    <a:pt x="2067" y="2141"/>
                    <a:pt x="2067" y="2128"/>
                  </a:cubicBezTo>
                  <a:cubicBezTo>
                    <a:pt x="2069" y="2130"/>
                    <a:pt x="2071" y="2131"/>
                    <a:pt x="2073" y="2131"/>
                  </a:cubicBezTo>
                  <a:cubicBezTo>
                    <a:pt x="2105" y="2131"/>
                    <a:pt x="2162" y="1929"/>
                    <a:pt x="2219" y="1672"/>
                  </a:cubicBezTo>
                  <a:cubicBezTo>
                    <a:pt x="2280" y="1399"/>
                    <a:pt x="2341" y="1186"/>
                    <a:pt x="2401" y="1156"/>
                  </a:cubicBezTo>
                  <a:cubicBezTo>
                    <a:pt x="2401" y="1156"/>
                    <a:pt x="2401" y="1125"/>
                    <a:pt x="2371" y="1065"/>
                  </a:cubicBezTo>
                  <a:cubicBezTo>
                    <a:pt x="2341" y="1004"/>
                    <a:pt x="2341" y="973"/>
                    <a:pt x="2371" y="943"/>
                  </a:cubicBezTo>
                  <a:cubicBezTo>
                    <a:pt x="2462" y="913"/>
                    <a:pt x="2493" y="761"/>
                    <a:pt x="2432" y="700"/>
                  </a:cubicBezTo>
                  <a:lnTo>
                    <a:pt x="2462" y="700"/>
                  </a:lnTo>
                  <a:cubicBezTo>
                    <a:pt x="2553" y="700"/>
                    <a:pt x="2553" y="578"/>
                    <a:pt x="2493" y="517"/>
                  </a:cubicBezTo>
                  <a:cubicBezTo>
                    <a:pt x="2523" y="487"/>
                    <a:pt x="2584" y="457"/>
                    <a:pt x="2553" y="396"/>
                  </a:cubicBezTo>
                  <a:cubicBezTo>
                    <a:pt x="2553" y="381"/>
                    <a:pt x="2553" y="373"/>
                    <a:pt x="2561" y="373"/>
                  </a:cubicBezTo>
                  <a:cubicBezTo>
                    <a:pt x="2569" y="373"/>
                    <a:pt x="2584" y="381"/>
                    <a:pt x="2614" y="396"/>
                  </a:cubicBezTo>
                  <a:cubicBezTo>
                    <a:pt x="2645" y="396"/>
                    <a:pt x="2705" y="396"/>
                    <a:pt x="2705" y="365"/>
                  </a:cubicBezTo>
                  <a:cubicBezTo>
                    <a:pt x="2705" y="335"/>
                    <a:pt x="2675" y="305"/>
                    <a:pt x="2645" y="305"/>
                  </a:cubicBezTo>
                  <a:cubicBezTo>
                    <a:pt x="2645" y="305"/>
                    <a:pt x="2645" y="274"/>
                    <a:pt x="2675" y="213"/>
                  </a:cubicBezTo>
                  <a:cubicBezTo>
                    <a:pt x="2675" y="213"/>
                    <a:pt x="2675" y="183"/>
                    <a:pt x="2645" y="183"/>
                  </a:cubicBezTo>
                  <a:cubicBezTo>
                    <a:pt x="2614" y="183"/>
                    <a:pt x="2614" y="122"/>
                    <a:pt x="2645" y="92"/>
                  </a:cubicBezTo>
                  <a:cubicBezTo>
                    <a:pt x="2665" y="92"/>
                    <a:pt x="2658" y="78"/>
                    <a:pt x="2642" y="78"/>
                  </a:cubicBezTo>
                  <a:cubicBezTo>
                    <a:pt x="2634" y="78"/>
                    <a:pt x="2624" y="82"/>
                    <a:pt x="2614" y="92"/>
                  </a:cubicBezTo>
                  <a:cubicBezTo>
                    <a:pt x="2584" y="92"/>
                    <a:pt x="2523" y="62"/>
                    <a:pt x="2553" y="31"/>
                  </a:cubicBezTo>
                  <a:cubicBezTo>
                    <a:pt x="2553" y="31"/>
                    <a:pt x="2523" y="31"/>
                    <a:pt x="2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165;p79">
              <a:extLst>
                <a:ext uri="{FF2B5EF4-FFF2-40B4-BE49-F238E27FC236}">
                  <a16:creationId xmlns:a16="http://schemas.microsoft.com/office/drawing/2014/main" id="{AA04C2DD-8A2F-4A18-B14A-0B350120D697}"/>
                </a:ext>
              </a:extLst>
            </p:cNvPr>
            <p:cNvSpPr/>
            <p:nvPr/>
          </p:nvSpPr>
          <p:spPr>
            <a:xfrm flipH="1">
              <a:off x="5886843" y="1982646"/>
              <a:ext cx="25103" cy="36550"/>
            </a:xfrm>
            <a:custGeom>
              <a:avLst/>
              <a:gdLst/>
              <a:ahLst/>
              <a:cxnLst/>
              <a:rect l="l" t="t" r="r" b="b"/>
              <a:pathLst>
                <a:path w="943" h="1373" extrusionOk="0">
                  <a:moveTo>
                    <a:pt x="487" y="1"/>
                  </a:moveTo>
                  <a:cubicBezTo>
                    <a:pt x="274" y="1"/>
                    <a:pt x="119" y="147"/>
                    <a:pt x="91" y="369"/>
                  </a:cubicBezTo>
                  <a:lnTo>
                    <a:pt x="31" y="916"/>
                  </a:lnTo>
                  <a:cubicBezTo>
                    <a:pt x="0" y="1129"/>
                    <a:pt x="152" y="1342"/>
                    <a:pt x="395" y="1372"/>
                  </a:cubicBezTo>
                  <a:lnTo>
                    <a:pt x="426" y="1372"/>
                  </a:lnTo>
                  <a:cubicBezTo>
                    <a:pt x="638" y="1372"/>
                    <a:pt x="821" y="1220"/>
                    <a:pt x="851" y="1008"/>
                  </a:cubicBezTo>
                  <a:lnTo>
                    <a:pt x="912" y="461"/>
                  </a:lnTo>
                  <a:cubicBezTo>
                    <a:pt x="942" y="248"/>
                    <a:pt x="790" y="35"/>
                    <a:pt x="547" y="5"/>
                  </a:cubicBezTo>
                  <a:cubicBezTo>
                    <a:pt x="527" y="2"/>
                    <a:pt x="506"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166;p79">
              <a:extLst>
                <a:ext uri="{FF2B5EF4-FFF2-40B4-BE49-F238E27FC236}">
                  <a16:creationId xmlns:a16="http://schemas.microsoft.com/office/drawing/2014/main" id="{54A77030-457E-40D8-9D68-5330B4CE67D6}"/>
                </a:ext>
              </a:extLst>
            </p:cNvPr>
            <p:cNvSpPr/>
            <p:nvPr/>
          </p:nvSpPr>
          <p:spPr>
            <a:xfrm flipH="1">
              <a:off x="5808366" y="1870733"/>
              <a:ext cx="126208" cy="345082"/>
            </a:xfrm>
            <a:custGeom>
              <a:avLst/>
              <a:gdLst/>
              <a:ahLst/>
              <a:cxnLst/>
              <a:rect l="l" t="t" r="r" b="b"/>
              <a:pathLst>
                <a:path w="4741" h="12963" extrusionOk="0">
                  <a:moveTo>
                    <a:pt x="2841" y="82"/>
                  </a:moveTo>
                  <a:cubicBezTo>
                    <a:pt x="2856" y="82"/>
                    <a:pt x="2887" y="90"/>
                    <a:pt x="2917" y="105"/>
                  </a:cubicBezTo>
                  <a:cubicBezTo>
                    <a:pt x="3008" y="105"/>
                    <a:pt x="3008" y="105"/>
                    <a:pt x="2917" y="136"/>
                  </a:cubicBezTo>
                  <a:cubicBezTo>
                    <a:pt x="2887" y="136"/>
                    <a:pt x="2856" y="136"/>
                    <a:pt x="2856" y="105"/>
                  </a:cubicBezTo>
                  <a:cubicBezTo>
                    <a:pt x="2826" y="90"/>
                    <a:pt x="2826" y="82"/>
                    <a:pt x="2841" y="82"/>
                  </a:cubicBezTo>
                  <a:close/>
                  <a:moveTo>
                    <a:pt x="3277" y="2767"/>
                  </a:moveTo>
                  <a:cubicBezTo>
                    <a:pt x="3297" y="2767"/>
                    <a:pt x="3312" y="2789"/>
                    <a:pt x="3312" y="2810"/>
                  </a:cubicBezTo>
                  <a:cubicBezTo>
                    <a:pt x="3312" y="2810"/>
                    <a:pt x="3251" y="2810"/>
                    <a:pt x="3221" y="2780"/>
                  </a:cubicBezTo>
                  <a:lnTo>
                    <a:pt x="3251" y="2780"/>
                  </a:lnTo>
                  <a:cubicBezTo>
                    <a:pt x="3260" y="2771"/>
                    <a:pt x="3269" y="2767"/>
                    <a:pt x="3277" y="2767"/>
                  </a:cubicBezTo>
                  <a:close/>
                  <a:moveTo>
                    <a:pt x="3434" y="3388"/>
                  </a:moveTo>
                  <a:cubicBezTo>
                    <a:pt x="3434" y="3388"/>
                    <a:pt x="3464" y="3388"/>
                    <a:pt x="3495" y="3418"/>
                  </a:cubicBezTo>
                  <a:lnTo>
                    <a:pt x="3464" y="3449"/>
                  </a:lnTo>
                  <a:cubicBezTo>
                    <a:pt x="3434" y="3418"/>
                    <a:pt x="3403" y="3418"/>
                    <a:pt x="3434" y="3388"/>
                  </a:cubicBezTo>
                  <a:close/>
                  <a:moveTo>
                    <a:pt x="3578" y="4165"/>
                  </a:moveTo>
                  <a:cubicBezTo>
                    <a:pt x="3582" y="4165"/>
                    <a:pt x="3586" y="4168"/>
                    <a:pt x="3586" y="4178"/>
                  </a:cubicBezTo>
                  <a:cubicBezTo>
                    <a:pt x="3586" y="4178"/>
                    <a:pt x="3555" y="4209"/>
                    <a:pt x="3525" y="4209"/>
                  </a:cubicBezTo>
                  <a:lnTo>
                    <a:pt x="3525" y="4178"/>
                  </a:lnTo>
                  <a:lnTo>
                    <a:pt x="3555" y="4178"/>
                  </a:lnTo>
                  <a:cubicBezTo>
                    <a:pt x="3555" y="4178"/>
                    <a:pt x="3569" y="4165"/>
                    <a:pt x="3578" y="4165"/>
                  </a:cubicBezTo>
                  <a:close/>
                  <a:moveTo>
                    <a:pt x="3647" y="4361"/>
                  </a:moveTo>
                  <a:lnTo>
                    <a:pt x="3616" y="4391"/>
                  </a:lnTo>
                  <a:lnTo>
                    <a:pt x="3616" y="4361"/>
                  </a:lnTo>
                  <a:close/>
                  <a:moveTo>
                    <a:pt x="3670" y="4438"/>
                  </a:moveTo>
                  <a:cubicBezTo>
                    <a:pt x="3663" y="4438"/>
                    <a:pt x="3657" y="4452"/>
                    <a:pt x="3677" y="4452"/>
                  </a:cubicBezTo>
                  <a:cubicBezTo>
                    <a:pt x="3677" y="4442"/>
                    <a:pt x="3674" y="4438"/>
                    <a:pt x="3670" y="4438"/>
                  </a:cubicBezTo>
                  <a:close/>
                  <a:moveTo>
                    <a:pt x="3677" y="4543"/>
                  </a:moveTo>
                  <a:lnTo>
                    <a:pt x="3647" y="4573"/>
                  </a:lnTo>
                  <a:cubicBezTo>
                    <a:pt x="3647" y="4543"/>
                    <a:pt x="3647" y="4543"/>
                    <a:pt x="3677" y="4543"/>
                  </a:cubicBezTo>
                  <a:close/>
                  <a:moveTo>
                    <a:pt x="3818" y="4621"/>
                  </a:moveTo>
                  <a:lnTo>
                    <a:pt x="3818" y="4621"/>
                  </a:lnTo>
                  <a:cubicBezTo>
                    <a:pt x="3816" y="4621"/>
                    <a:pt x="3811" y="4623"/>
                    <a:pt x="3803" y="4630"/>
                  </a:cubicBezTo>
                  <a:lnTo>
                    <a:pt x="3803" y="4630"/>
                  </a:lnTo>
                  <a:cubicBezTo>
                    <a:pt x="3816" y="4626"/>
                    <a:pt x="3821" y="4621"/>
                    <a:pt x="3818" y="4621"/>
                  </a:cubicBezTo>
                  <a:close/>
                  <a:moveTo>
                    <a:pt x="3647" y="4665"/>
                  </a:moveTo>
                  <a:cubicBezTo>
                    <a:pt x="3677" y="4665"/>
                    <a:pt x="3677" y="4665"/>
                    <a:pt x="3677" y="4695"/>
                  </a:cubicBezTo>
                  <a:cubicBezTo>
                    <a:pt x="3707" y="4725"/>
                    <a:pt x="3707" y="4725"/>
                    <a:pt x="3647" y="4725"/>
                  </a:cubicBezTo>
                  <a:cubicBezTo>
                    <a:pt x="3616" y="4695"/>
                    <a:pt x="3616" y="4665"/>
                    <a:pt x="3647" y="4665"/>
                  </a:cubicBezTo>
                  <a:close/>
                  <a:moveTo>
                    <a:pt x="3434" y="4847"/>
                  </a:moveTo>
                  <a:cubicBezTo>
                    <a:pt x="3495" y="4847"/>
                    <a:pt x="3525" y="4847"/>
                    <a:pt x="3525" y="4877"/>
                  </a:cubicBezTo>
                  <a:lnTo>
                    <a:pt x="3495" y="4908"/>
                  </a:lnTo>
                  <a:lnTo>
                    <a:pt x="3464" y="4877"/>
                  </a:lnTo>
                  <a:lnTo>
                    <a:pt x="3434" y="4847"/>
                  </a:lnTo>
                  <a:close/>
                  <a:moveTo>
                    <a:pt x="3578" y="5077"/>
                  </a:moveTo>
                  <a:cubicBezTo>
                    <a:pt x="3582" y="5077"/>
                    <a:pt x="3586" y="5080"/>
                    <a:pt x="3586" y="5090"/>
                  </a:cubicBezTo>
                  <a:lnTo>
                    <a:pt x="3555" y="5120"/>
                  </a:lnTo>
                  <a:cubicBezTo>
                    <a:pt x="3525" y="5120"/>
                    <a:pt x="3525" y="5090"/>
                    <a:pt x="3525" y="5090"/>
                  </a:cubicBezTo>
                  <a:lnTo>
                    <a:pt x="3555" y="5090"/>
                  </a:lnTo>
                  <a:cubicBezTo>
                    <a:pt x="3555" y="5090"/>
                    <a:pt x="3569" y="5077"/>
                    <a:pt x="3578" y="5077"/>
                  </a:cubicBezTo>
                  <a:close/>
                  <a:moveTo>
                    <a:pt x="3981" y="6671"/>
                  </a:moveTo>
                  <a:lnTo>
                    <a:pt x="3981" y="6701"/>
                  </a:lnTo>
                  <a:lnTo>
                    <a:pt x="3890" y="6701"/>
                  </a:lnTo>
                  <a:lnTo>
                    <a:pt x="3890" y="6671"/>
                  </a:lnTo>
                  <a:close/>
                  <a:moveTo>
                    <a:pt x="4072" y="7431"/>
                  </a:moveTo>
                  <a:cubicBezTo>
                    <a:pt x="4103" y="7431"/>
                    <a:pt x="4103" y="7461"/>
                    <a:pt x="4103" y="7461"/>
                  </a:cubicBezTo>
                  <a:cubicBezTo>
                    <a:pt x="4087" y="7476"/>
                    <a:pt x="4072" y="7484"/>
                    <a:pt x="4061" y="7484"/>
                  </a:cubicBezTo>
                  <a:cubicBezTo>
                    <a:pt x="4049" y="7484"/>
                    <a:pt x="4042" y="7476"/>
                    <a:pt x="4042" y="7461"/>
                  </a:cubicBezTo>
                  <a:cubicBezTo>
                    <a:pt x="4042" y="7431"/>
                    <a:pt x="4042" y="7431"/>
                    <a:pt x="4072" y="7431"/>
                  </a:cubicBezTo>
                  <a:close/>
                  <a:moveTo>
                    <a:pt x="4236" y="8776"/>
                  </a:moveTo>
                  <a:cubicBezTo>
                    <a:pt x="4247" y="8776"/>
                    <a:pt x="4255" y="8783"/>
                    <a:pt x="4255" y="8798"/>
                  </a:cubicBezTo>
                  <a:lnTo>
                    <a:pt x="4224" y="8829"/>
                  </a:lnTo>
                  <a:lnTo>
                    <a:pt x="4194" y="8798"/>
                  </a:lnTo>
                  <a:cubicBezTo>
                    <a:pt x="4209" y="8783"/>
                    <a:pt x="4224" y="8776"/>
                    <a:pt x="4236" y="8776"/>
                  </a:cubicBezTo>
                  <a:close/>
                  <a:moveTo>
                    <a:pt x="4094" y="9058"/>
                  </a:moveTo>
                  <a:cubicBezTo>
                    <a:pt x="4099" y="9058"/>
                    <a:pt x="4103" y="9062"/>
                    <a:pt x="4103" y="9072"/>
                  </a:cubicBezTo>
                  <a:lnTo>
                    <a:pt x="4103" y="9102"/>
                  </a:lnTo>
                  <a:cubicBezTo>
                    <a:pt x="4072" y="9102"/>
                    <a:pt x="4042" y="9072"/>
                    <a:pt x="4042" y="9072"/>
                  </a:cubicBezTo>
                  <a:cubicBezTo>
                    <a:pt x="4062" y="9072"/>
                    <a:pt x="4082" y="9058"/>
                    <a:pt x="4094" y="9058"/>
                  </a:cubicBezTo>
                  <a:close/>
                  <a:moveTo>
                    <a:pt x="4406" y="9345"/>
                  </a:moveTo>
                  <a:cubicBezTo>
                    <a:pt x="4406" y="9376"/>
                    <a:pt x="4346" y="9376"/>
                    <a:pt x="4315" y="9376"/>
                  </a:cubicBezTo>
                  <a:cubicBezTo>
                    <a:pt x="4285" y="9345"/>
                    <a:pt x="4285" y="9345"/>
                    <a:pt x="4346" y="9345"/>
                  </a:cubicBezTo>
                  <a:close/>
                  <a:moveTo>
                    <a:pt x="4467" y="9801"/>
                  </a:moveTo>
                  <a:lnTo>
                    <a:pt x="4437" y="9832"/>
                  </a:lnTo>
                  <a:lnTo>
                    <a:pt x="4406" y="9832"/>
                  </a:lnTo>
                  <a:lnTo>
                    <a:pt x="4376" y="9801"/>
                  </a:lnTo>
                  <a:close/>
                  <a:moveTo>
                    <a:pt x="4427" y="10943"/>
                  </a:moveTo>
                  <a:cubicBezTo>
                    <a:pt x="4423" y="10943"/>
                    <a:pt x="4417" y="10946"/>
                    <a:pt x="4406" y="10956"/>
                  </a:cubicBezTo>
                  <a:cubicBezTo>
                    <a:pt x="4427" y="10956"/>
                    <a:pt x="4434" y="10943"/>
                    <a:pt x="4427" y="10943"/>
                  </a:cubicBezTo>
                  <a:close/>
                  <a:moveTo>
                    <a:pt x="4255" y="10956"/>
                  </a:moveTo>
                  <a:cubicBezTo>
                    <a:pt x="4285" y="10956"/>
                    <a:pt x="4346" y="10987"/>
                    <a:pt x="4315" y="10987"/>
                  </a:cubicBezTo>
                  <a:lnTo>
                    <a:pt x="4255" y="10987"/>
                  </a:lnTo>
                  <a:lnTo>
                    <a:pt x="4255" y="10956"/>
                  </a:lnTo>
                  <a:close/>
                  <a:moveTo>
                    <a:pt x="3742" y="11238"/>
                  </a:moveTo>
                  <a:cubicBezTo>
                    <a:pt x="3738" y="11238"/>
                    <a:pt x="3738" y="11245"/>
                    <a:pt x="3738" y="11260"/>
                  </a:cubicBezTo>
                  <a:cubicBezTo>
                    <a:pt x="3707" y="11260"/>
                    <a:pt x="3707" y="11260"/>
                    <a:pt x="3738" y="11291"/>
                  </a:cubicBezTo>
                  <a:cubicBezTo>
                    <a:pt x="3768" y="11260"/>
                    <a:pt x="3768" y="11260"/>
                    <a:pt x="3768" y="11260"/>
                  </a:cubicBezTo>
                  <a:cubicBezTo>
                    <a:pt x="3753" y="11245"/>
                    <a:pt x="3745" y="11238"/>
                    <a:pt x="3742" y="11238"/>
                  </a:cubicBezTo>
                  <a:close/>
                  <a:moveTo>
                    <a:pt x="4194" y="11382"/>
                  </a:moveTo>
                  <a:cubicBezTo>
                    <a:pt x="4224" y="11412"/>
                    <a:pt x="4163" y="11412"/>
                    <a:pt x="4163" y="11412"/>
                  </a:cubicBezTo>
                  <a:cubicBezTo>
                    <a:pt x="4133" y="11412"/>
                    <a:pt x="4133" y="11412"/>
                    <a:pt x="4133" y="11382"/>
                  </a:cubicBezTo>
                  <a:close/>
                  <a:moveTo>
                    <a:pt x="3746" y="11612"/>
                  </a:moveTo>
                  <a:cubicBezTo>
                    <a:pt x="3741" y="11612"/>
                    <a:pt x="3738" y="11615"/>
                    <a:pt x="3738" y="11625"/>
                  </a:cubicBezTo>
                  <a:cubicBezTo>
                    <a:pt x="3738" y="11656"/>
                    <a:pt x="3799" y="11656"/>
                    <a:pt x="3799" y="11656"/>
                  </a:cubicBezTo>
                  <a:cubicBezTo>
                    <a:pt x="3799" y="11656"/>
                    <a:pt x="3768" y="11625"/>
                    <a:pt x="3768" y="11625"/>
                  </a:cubicBezTo>
                  <a:cubicBezTo>
                    <a:pt x="3768" y="11625"/>
                    <a:pt x="3755" y="11612"/>
                    <a:pt x="3746" y="11612"/>
                  </a:cubicBezTo>
                  <a:close/>
                  <a:moveTo>
                    <a:pt x="3982" y="11642"/>
                  </a:moveTo>
                  <a:cubicBezTo>
                    <a:pt x="3991" y="11642"/>
                    <a:pt x="4001" y="11645"/>
                    <a:pt x="4011" y="11656"/>
                  </a:cubicBezTo>
                  <a:cubicBezTo>
                    <a:pt x="4011" y="11656"/>
                    <a:pt x="4011" y="11686"/>
                    <a:pt x="4011" y="11686"/>
                  </a:cubicBezTo>
                  <a:cubicBezTo>
                    <a:pt x="4011" y="11696"/>
                    <a:pt x="4008" y="11699"/>
                    <a:pt x="4003" y="11699"/>
                  </a:cubicBezTo>
                  <a:cubicBezTo>
                    <a:pt x="3994" y="11699"/>
                    <a:pt x="3981" y="11686"/>
                    <a:pt x="3981" y="11686"/>
                  </a:cubicBezTo>
                  <a:cubicBezTo>
                    <a:pt x="3951" y="11686"/>
                    <a:pt x="3951" y="11656"/>
                    <a:pt x="3951" y="11656"/>
                  </a:cubicBezTo>
                  <a:cubicBezTo>
                    <a:pt x="3951" y="11656"/>
                    <a:pt x="3964" y="11642"/>
                    <a:pt x="3982" y="11642"/>
                  </a:cubicBezTo>
                  <a:close/>
                  <a:moveTo>
                    <a:pt x="3707" y="11808"/>
                  </a:moveTo>
                  <a:lnTo>
                    <a:pt x="3677" y="11838"/>
                  </a:lnTo>
                  <a:lnTo>
                    <a:pt x="3647" y="11808"/>
                  </a:lnTo>
                  <a:close/>
                  <a:moveTo>
                    <a:pt x="4653" y="11815"/>
                  </a:moveTo>
                  <a:cubicBezTo>
                    <a:pt x="4650" y="11815"/>
                    <a:pt x="4650" y="11823"/>
                    <a:pt x="4650" y="11838"/>
                  </a:cubicBezTo>
                  <a:cubicBezTo>
                    <a:pt x="4650" y="11838"/>
                    <a:pt x="4650" y="11868"/>
                    <a:pt x="4680" y="11899"/>
                  </a:cubicBezTo>
                  <a:cubicBezTo>
                    <a:pt x="4710" y="11899"/>
                    <a:pt x="4741" y="11899"/>
                    <a:pt x="4680" y="11838"/>
                  </a:cubicBezTo>
                  <a:cubicBezTo>
                    <a:pt x="4665" y="11823"/>
                    <a:pt x="4657" y="11815"/>
                    <a:pt x="4653" y="11815"/>
                  </a:cubicBezTo>
                  <a:close/>
                  <a:moveTo>
                    <a:pt x="3561" y="11887"/>
                  </a:moveTo>
                  <a:cubicBezTo>
                    <a:pt x="3572" y="11887"/>
                    <a:pt x="3594" y="11915"/>
                    <a:pt x="3616" y="11959"/>
                  </a:cubicBezTo>
                  <a:lnTo>
                    <a:pt x="3586" y="11959"/>
                  </a:lnTo>
                  <a:cubicBezTo>
                    <a:pt x="3555" y="11929"/>
                    <a:pt x="3555" y="11929"/>
                    <a:pt x="3555" y="11899"/>
                  </a:cubicBezTo>
                  <a:cubicBezTo>
                    <a:pt x="3555" y="11891"/>
                    <a:pt x="3558" y="11887"/>
                    <a:pt x="3561" y="11887"/>
                  </a:cubicBezTo>
                  <a:close/>
                  <a:moveTo>
                    <a:pt x="3251" y="11899"/>
                  </a:moveTo>
                  <a:cubicBezTo>
                    <a:pt x="3282" y="11929"/>
                    <a:pt x="3282" y="11959"/>
                    <a:pt x="3282" y="11959"/>
                  </a:cubicBezTo>
                  <a:cubicBezTo>
                    <a:pt x="3291" y="11968"/>
                    <a:pt x="3294" y="11972"/>
                    <a:pt x="3295" y="11972"/>
                  </a:cubicBezTo>
                  <a:cubicBezTo>
                    <a:pt x="3297" y="11972"/>
                    <a:pt x="3282" y="11951"/>
                    <a:pt x="3282" y="11929"/>
                  </a:cubicBezTo>
                  <a:cubicBezTo>
                    <a:pt x="3255" y="11902"/>
                    <a:pt x="3252" y="11899"/>
                    <a:pt x="3251" y="11899"/>
                  </a:cubicBezTo>
                  <a:close/>
                  <a:moveTo>
                    <a:pt x="3586" y="12142"/>
                  </a:moveTo>
                  <a:lnTo>
                    <a:pt x="3586" y="12172"/>
                  </a:lnTo>
                  <a:cubicBezTo>
                    <a:pt x="3586" y="12172"/>
                    <a:pt x="3586" y="12186"/>
                    <a:pt x="3577" y="12186"/>
                  </a:cubicBezTo>
                  <a:cubicBezTo>
                    <a:pt x="3573" y="12186"/>
                    <a:pt x="3566" y="12183"/>
                    <a:pt x="3557" y="12174"/>
                  </a:cubicBezTo>
                  <a:lnTo>
                    <a:pt x="3557" y="12174"/>
                  </a:lnTo>
                  <a:cubicBezTo>
                    <a:pt x="3560" y="12163"/>
                    <a:pt x="3568" y="12142"/>
                    <a:pt x="3586" y="12142"/>
                  </a:cubicBezTo>
                  <a:close/>
                  <a:moveTo>
                    <a:pt x="607" y="12233"/>
                  </a:moveTo>
                  <a:lnTo>
                    <a:pt x="637" y="12263"/>
                  </a:lnTo>
                  <a:lnTo>
                    <a:pt x="668" y="12263"/>
                  </a:lnTo>
                  <a:cubicBezTo>
                    <a:pt x="668" y="12233"/>
                    <a:pt x="668" y="12233"/>
                    <a:pt x="637" y="12233"/>
                  </a:cubicBezTo>
                  <a:close/>
                  <a:moveTo>
                    <a:pt x="3034" y="12130"/>
                  </a:moveTo>
                  <a:cubicBezTo>
                    <a:pt x="3039" y="12130"/>
                    <a:pt x="3039" y="12152"/>
                    <a:pt x="3039" y="12203"/>
                  </a:cubicBezTo>
                  <a:cubicBezTo>
                    <a:pt x="3039" y="12233"/>
                    <a:pt x="3039" y="12263"/>
                    <a:pt x="3039" y="12263"/>
                  </a:cubicBezTo>
                  <a:cubicBezTo>
                    <a:pt x="3008" y="12263"/>
                    <a:pt x="3008" y="12233"/>
                    <a:pt x="3008" y="12172"/>
                  </a:cubicBezTo>
                  <a:cubicBezTo>
                    <a:pt x="3022" y="12145"/>
                    <a:pt x="3029" y="12130"/>
                    <a:pt x="3034" y="12130"/>
                  </a:cubicBezTo>
                  <a:close/>
                  <a:moveTo>
                    <a:pt x="3191" y="12233"/>
                  </a:moveTo>
                  <a:cubicBezTo>
                    <a:pt x="3221" y="12263"/>
                    <a:pt x="3221" y="12294"/>
                    <a:pt x="3221" y="12294"/>
                  </a:cubicBezTo>
                  <a:lnTo>
                    <a:pt x="3191" y="12294"/>
                  </a:lnTo>
                  <a:cubicBezTo>
                    <a:pt x="3191" y="12263"/>
                    <a:pt x="3191" y="12233"/>
                    <a:pt x="3191" y="12233"/>
                  </a:cubicBezTo>
                  <a:close/>
                  <a:moveTo>
                    <a:pt x="2613" y="12294"/>
                  </a:moveTo>
                  <a:lnTo>
                    <a:pt x="2613" y="12324"/>
                  </a:lnTo>
                  <a:lnTo>
                    <a:pt x="2583" y="12355"/>
                  </a:lnTo>
                  <a:lnTo>
                    <a:pt x="2583" y="12324"/>
                  </a:lnTo>
                  <a:cubicBezTo>
                    <a:pt x="2552" y="12294"/>
                    <a:pt x="2583" y="12294"/>
                    <a:pt x="2613" y="12294"/>
                  </a:cubicBezTo>
                  <a:close/>
                  <a:moveTo>
                    <a:pt x="364" y="12415"/>
                  </a:moveTo>
                  <a:cubicBezTo>
                    <a:pt x="394" y="12415"/>
                    <a:pt x="394" y="12415"/>
                    <a:pt x="394" y="12446"/>
                  </a:cubicBezTo>
                  <a:cubicBezTo>
                    <a:pt x="394" y="12446"/>
                    <a:pt x="364" y="12476"/>
                    <a:pt x="364" y="12476"/>
                  </a:cubicBezTo>
                  <a:lnTo>
                    <a:pt x="333" y="12446"/>
                  </a:lnTo>
                  <a:cubicBezTo>
                    <a:pt x="333" y="12415"/>
                    <a:pt x="364" y="12415"/>
                    <a:pt x="364" y="12415"/>
                  </a:cubicBezTo>
                  <a:close/>
                  <a:moveTo>
                    <a:pt x="2679" y="12343"/>
                  </a:moveTo>
                  <a:cubicBezTo>
                    <a:pt x="2683" y="12343"/>
                    <a:pt x="2691" y="12358"/>
                    <a:pt x="2704" y="12385"/>
                  </a:cubicBezTo>
                  <a:cubicBezTo>
                    <a:pt x="2704" y="12415"/>
                    <a:pt x="2704" y="12446"/>
                    <a:pt x="2674" y="12476"/>
                  </a:cubicBezTo>
                  <a:lnTo>
                    <a:pt x="2644" y="12476"/>
                  </a:lnTo>
                  <a:cubicBezTo>
                    <a:pt x="2644" y="12476"/>
                    <a:pt x="2644" y="12446"/>
                    <a:pt x="2674" y="12415"/>
                  </a:cubicBezTo>
                  <a:cubicBezTo>
                    <a:pt x="2674" y="12365"/>
                    <a:pt x="2674" y="12343"/>
                    <a:pt x="2679" y="12343"/>
                  </a:cubicBezTo>
                  <a:close/>
                  <a:moveTo>
                    <a:pt x="2826" y="12408"/>
                  </a:moveTo>
                  <a:cubicBezTo>
                    <a:pt x="2837" y="12408"/>
                    <a:pt x="2849" y="12420"/>
                    <a:pt x="2854" y="12446"/>
                  </a:cubicBezTo>
                  <a:lnTo>
                    <a:pt x="2826" y="12446"/>
                  </a:lnTo>
                  <a:lnTo>
                    <a:pt x="2796" y="12476"/>
                  </a:lnTo>
                  <a:cubicBezTo>
                    <a:pt x="2796" y="12431"/>
                    <a:pt x="2811" y="12408"/>
                    <a:pt x="2826" y="12408"/>
                  </a:cubicBezTo>
                  <a:close/>
                  <a:moveTo>
                    <a:pt x="577" y="12415"/>
                  </a:moveTo>
                  <a:cubicBezTo>
                    <a:pt x="607" y="12415"/>
                    <a:pt x="637" y="12415"/>
                    <a:pt x="637" y="12446"/>
                  </a:cubicBezTo>
                  <a:lnTo>
                    <a:pt x="607" y="12446"/>
                  </a:lnTo>
                  <a:cubicBezTo>
                    <a:pt x="607" y="12437"/>
                    <a:pt x="604" y="12433"/>
                    <a:pt x="601" y="12433"/>
                  </a:cubicBezTo>
                  <a:cubicBezTo>
                    <a:pt x="594" y="12433"/>
                    <a:pt x="586" y="12455"/>
                    <a:pt x="607" y="12476"/>
                  </a:cubicBezTo>
                  <a:lnTo>
                    <a:pt x="607" y="12537"/>
                  </a:lnTo>
                  <a:cubicBezTo>
                    <a:pt x="577" y="12537"/>
                    <a:pt x="577" y="12507"/>
                    <a:pt x="577" y="12476"/>
                  </a:cubicBezTo>
                  <a:cubicBezTo>
                    <a:pt x="546" y="12415"/>
                    <a:pt x="546" y="12415"/>
                    <a:pt x="577" y="12415"/>
                  </a:cubicBezTo>
                  <a:close/>
                  <a:moveTo>
                    <a:pt x="1701" y="12476"/>
                  </a:moveTo>
                  <a:cubicBezTo>
                    <a:pt x="1732" y="12476"/>
                    <a:pt x="1732" y="12507"/>
                    <a:pt x="1701" y="12537"/>
                  </a:cubicBezTo>
                  <a:lnTo>
                    <a:pt x="1640" y="12537"/>
                  </a:lnTo>
                  <a:cubicBezTo>
                    <a:pt x="1640" y="12507"/>
                    <a:pt x="1701" y="12476"/>
                    <a:pt x="1701" y="12476"/>
                  </a:cubicBezTo>
                  <a:close/>
                  <a:moveTo>
                    <a:pt x="1797" y="12524"/>
                  </a:moveTo>
                  <a:cubicBezTo>
                    <a:pt x="1777" y="12524"/>
                    <a:pt x="1762" y="12546"/>
                    <a:pt x="1762" y="12567"/>
                  </a:cubicBezTo>
                  <a:cubicBezTo>
                    <a:pt x="1762" y="12603"/>
                    <a:pt x="1772" y="12618"/>
                    <a:pt x="1787" y="12618"/>
                  </a:cubicBezTo>
                  <a:cubicBezTo>
                    <a:pt x="1798" y="12618"/>
                    <a:pt x="1810" y="12610"/>
                    <a:pt x="1823" y="12598"/>
                  </a:cubicBezTo>
                  <a:cubicBezTo>
                    <a:pt x="1853" y="12598"/>
                    <a:pt x="1853" y="12567"/>
                    <a:pt x="1853" y="12567"/>
                  </a:cubicBezTo>
                  <a:cubicBezTo>
                    <a:pt x="1853" y="12537"/>
                    <a:pt x="1853" y="12537"/>
                    <a:pt x="1823" y="12537"/>
                  </a:cubicBezTo>
                  <a:cubicBezTo>
                    <a:pt x="1814" y="12528"/>
                    <a:pt x="1805" y="12524"/>
                    <a:pt x="1797" y="12524"/>
                  </a:cubicBezTo>
                  <a:close/>
                  <a:moveTo>
                    <a:pt x="3097" y="1"/>
                  </a:moveTo>
                  <a:cubicBezTo>
                    <a:pt x="3089" y="1"/>
                    <a:pt x="3079" y="4"/>
                    <a:pt x="3069" y="14"/>
                  </a:cubicBezTo>
                  <a:lnTo>
                    <a:pt x="2947" y="14"/>
                  </a:lnTo>
                  <a:cubicBezTo>
                    <a:pt x="2887" y="14"/>
                    <a:pt x="2826" y="14"/>
                    <a:pt x="2826" y="75"/>
                  </a:cubicBezTo>
                  <a:cubicBezTo>
                    <a:pt x="2801" y="150"/>
                    <a:pt x="2776" y="204"/>
                    <a:pt x="2802" y="204"/>
                  </a:cubicBezTo>
                  <a:cubicBezTo>
                    <a:pt x="2807" y="204"/>
                    <a:pt x="2815" y="202"/>
                    <a:pt x="2826" y="196"/>
                  </a:cubicBezTo>
                  <a:cubicBezTo>
                    <a:pt x="2826" y="196"/>
                    <a:pt x="2856" y="227"/>
                    <a:pt x="2856" y="227"/>
                  </a:cubicBezTo>
                  <a:cubicBezTo>
                    <a:pt x="2856" y="257"/>
                    <a:pt x="2826" y="288"/>
                    <a:pt x="2826" y="288"/>
                  </a:cubicBezTo>
                  <a:cubicBezTo>
                    <a:pt x="2796" y="288"/>
                    <a:pt x="2826" y="348"/>
                    <a:pt x="2826" y="470"/>
                  </a:cubicBezTo>
                  <a:cubicBezTo>
                    <a:pt x="2856" y="561"/>
                    <a:pt x="2856" y="622"/>
                    <a:pt x="2826" y="652"/>
                  </a:cubicBezTo>
                  <a:cubicBezTo>
                    <a:pt x="2796" y="683"/>
                    <a:pt x="2796" y="683"/>
                    <a:pt x="2796" y="683"/>
                  </a:cubicBezTo>
                  <a:cubicBezTo>
                    <a:pt x="2826" y="683"/>
                    <a:pt x="2826" y="804"/>
                    <a:pt x="2856" y="926"/>
                  </a:cubicBezTo>
                  <a:cubicBezTo>
                    <a:pt x="2887" y="1078"/>
                    <a:pt x="2887" y="1199"/>
                    <a:pt x="2917" y="1199"/>
                  </a:cubicBezTo>
                  <a:cubicBezTo>
                    <a:pt x="2917" y="1230"/>
                    <a:pt x="2917" y="1230"/>
                    <a:pt x="2917" y="1230"/>
                  </a:cubicBezTo>
                  <a:cubicBezTo>
                    <a:pt x="2887" y="1230"/>
                    <a:pt x="2887" y="1291"/>
                    <a:pt x="2917" y="1321"/>
                  </a:cubicBezTo>
                  <a:cubicBezTo>
                    <a:pt x="2947" y="1351"/>
                    <a:pt x="2947" y="1382"/>
                    <a:pt x="2947" y="1382"/>
                  </a:cubicBezTo>
                  <a:cubicBezTo>
                    <a:pt x="2917" y="1382"/>
                    <a:pt x="2917" y="1412"/>
                    <a:pt x="2917" y="1443"/>
                  </a:cubicBezTo>
                  <a:cubicBezTo>
                    <a:pt x="2917" y="1503"/>
                    <a:pt x="2917" y="1503"/>
                    <a:pt x="2947" y="1503"/>
                  </a:cubicBezTo>
                  <a:cubicBezTo>
                    <a:pt x="2947" y="1534"/>
                    <a:pt x="2978" y="1655"/>
                    <a:pt x="2947" y="1716"/>
                  </a:cubicBezTo>
                  <a:cubicBezTo>
                    <a:pt x="2917" y="1747"/>
                    <a:pt x="2947" y="1747"/>
                    <a:pt x="2978" y="1777"/>
                  </a:cubicBezTo>
                  <a:cubicBezTo>
                    <a:pt x="3008" y="1777"/>
                    <a:pt x="3069" y="1777"/>
                    <a:pt x="3069" y="1807"/>
                  </a:cubicBezTo>
                  <a:lnTo>
                    <a:pt x="2978" y="1807"/>
                  </a:lnTo>
                  <a:cubicBezTo>
                    <a:pt x="2947" y="1807"/>
                    <a:pt x="2947" y="1807"/>
                    <a:pt x="2947" y="1838"/>
                  </a:cubicBezTo>
                  <a:cubicBezTo>
                    <a:pt x="2978" y="1868"/>
                    <a:pt x="2978" y="1868"/>
                    <a:pt x="2978" y="1868"/>
                  </a:cubicBezTo>
                  <a:cubicBezTo>
                    <a:pt x="3008" y="1868"/>
                    <a:pt x="3008" y="1959"/>
                    <a:pt x="3039" y="2111"/>
                  </a:cubicBezTo>
                  <a:cubicBezTo>
                    <a:pt x="3039" y="2263"/>
                    <a:pt x="3039" y="2324"/>
                    <a:pt x="3099" y="2324"/>
                  </a:cubicBezTo>
                  <a:cubicBezTo>
                    <a:pt x="3130" y="2324"/>
                    <a:pt x="3130" y="2324"/>
                    <a:pt x="3099" y="2385"/>
                  </a:cubicBezTo>
                  <a:cubicBezTo>
                    <a:pt x="3008" y="2537"/>
                    <a:pt x="3008" y="2537"/>
                    <a:pt x="3039" y="2537"/>
                  </a:cubicBezTo>
                  <a:cubicBezTo>
                    <a:pt x="3039" y="2537"/>
                    <a:pt x="3069" y="2506"/>
                    <a:pt x="3099" y="2506"/>
                  </a:cubicBezTo>
                  <a:cubicBezTo>
                    <a:pt x="3160" y="2506"/>
                    <a:pt x="3191" y="2537"/>
                    <a:pt x="3099" y="2567"/>
                  </a:cubicBezTo>
                  <a:cubicBezTo>
                    <a:pt x="3039" y="2567"/>
                    <a:pt x="3130" y="2841"/>
                    <a:pt x="3191" y="2841"/>
                  </a:cubicBezTo>
                  <a:lnTo>
                    <a:pt x="3160" y="2871"/>
                  </a:lnTo>
                  <a:cubicBezTo>
                    <a:pt x="3130" y="2871"/>
                    <a:pt x="3130" y="2871"/>
                    <a:pt x="3130" y="2962"/>
                  </a:cubicBezTo>
                  <a:cubicBezTo>
                    <a:pt x="3130" y="2993"/>
                    <a:pt x="3130" y="3023"/>
                    <a:pt x="3130" y="3023"/>
                  </a:cubicBezTo>
                  <a:cubicBezTo>
                    <a:pt x="3137" y="3020"/>
                    <a:pt x="3143" y="3018"/>
                    <a:pt x="3148" y="3018"/>
                  </a:cubicBezTo>
                  <a:cubicBezTo>
                    <a:pt x="3190" y="3018"/>
                    <a:pt x="3187" y="3114"/>
                    <a:pt x="3160" y="3114"/>
                  </a:cubicBezTo>
                  <a:cubicBezTo>
                    <a:pt x="3130" y="3145"/>
                    <a:pt x="3130" y="3145"/>
                    <a:pt x="3130" y="3175"/>
                  </a:cubicBezTo>
                  <a:cubicBezTo>
                    <a:pt x="3191" y="3236"/>
                    <a:pt x="3191" y="3327"/>
                    <a:pt x="3160" y="3327"/>
                  </a:cubicBezTo>
                  <a:cubicBezTo>
                    <a:pt x="3160" y="3327"/>
                    <a:pt x="3160" y="3358"/>
                    <a:pt x="3160" y="3388"/>
                  </a:cubicBezTo>
                  <a:cubicBezTo>
                    <a:pt x="3191" y="3388"/>
                    <a:pt x="3191" y="3418"/>
                    <a:pt x="3191" y="3449"/>
                  </a:cubicBezTo>
                  <a:cubicBezTo>
                    <a:pt x="3191" y="3493"/>
                    <a:pt x="3191" y="3521"/>
                    <a:pt x="3203" y="3521"/>
                  </a:cubicBezTo>
                  <a:cubicBezTo>
                    <a:pt x="3207" y="3521"/>
                    <a:pt x="3213" y="3518"/>
                    <a:pt x="3221" y="3510"/>
                  </a:cubicBezTo>
                  <a:lnTo>
                    <a:pt x="3251" y="3510"/>
                  </a:lnTo>
                  <a:cubicBezTo>
                    <a:pt x="3221" y="3510"/>
                    <a:pt x="3251" y="3570"/>
                    <a:pt x="3251" y="3661"/>
                  </a:cubicBezTo>
                  <a:cubicBezTo>
                    <a:pt x="3251" y="3753"/>
                    <a:pt x="3251" y="3783"/>
                    <a:pt x="3221" y="3813"/>
                  </a:cubicBezTo>
                  <a:lnTo>
                    <a:pt x="3282" y="3844"/>
                  </a:lnTo>
                  <a:cubicBezTo>
                    <a:pt x="3312" y="3844"/>
                    <a:pt x="3312" y="3874"/>
                    <a:pt x="3282" y="3874"/>
                  </a:cubicBezTo>
                  <a:cubicBezTo>
                    <a:pt x="3251" y="3905"/>
                    <a:pt x="3251" y="3965"/>
                    <a:pt x="3282" y="3996"/>
                  </a:cubicBezTo>
                  <a:cubicBezTo>
                    <a:pt x="3282" y="4026"/>
                    <a:pt x="3282" y="4026"/>
                    <a:pt x="3282" y="4026"/>
                  </a:cubicBezTo>
                  <a:cubicBezTo>
                    <a:pt x="3221" y="4057"/>
                    <a:pt x="3221" y="4117"/>
                    <a:pt x="3312" y="4148"/>
                  </a:cubicBezTo>
                  <a:cubicBezTo>
                    <a:pt x="3282" y="4148"/>
                    <a:pt x="3282" y="4148"/>
                    <a:pt x="3282" y="4178"/>
                  </a:cubicBezTo>
                  <a:cubicBezTo>
                    <a:pt x="3312" y="4209"/>
                    <a:pt x="3312" y="4300"/>
                    <a:pt x="3282" y="4300"/>
                  </a:cubicBezTo>
                  <a:cubicBezTo>
                    <a:pt x="3343" y="4330"/>
                    <a:pt x="3343" y="4330"/>
                    <a:pt x="3343" y="4361"/>
                  </a:cubicBezTo>
                  <a:cubicBezTo>
                    <a:pt x="3343" y="4391"/>
                    <a:pt x="3343" y="4391"/>
                    <a:pt x="3373" y="4421"/>
                  </a:cubicBezTo>
                  <a:cubicBezTo>
                    <a:pt x="3403" y="4421"/>
                    <a:pt x="3403" y="4452"/>
                    <a:pt x="3403" y="4452"/>
                  </a:cubicBezTo>
                  <a:cubicBezTo>
                    <a:pt x="3403" y="4462"/>
                    <a:pt x="3400" y="4465"/>
                    <a:pt x="3394" y="4465"/>
                  </a:cubicBezTo>
                  <a:cubicBezTo>
                    <a:pt x="3383" y="4465"/>
                    <a:pt x="3363" y="4452"/>
                    <a:pt x="3343" y="4452"/>
                  </a:cubicBezTo>
                  <a:cubicBezTo>
                    <a:pt x="3334" y="4434"/>
                    <a:pt x="3327" y="4427"/>
                    <a:pt x="3325" y="4427"/>
                  </a:cubicBezTo>
                  <a:lnTo>
                    <a:pt x="3325" y="4427"/>
                  </a:lnTo>
                  <a:cubicBezTo>
                    <a:pt x="3317" y="4427"/>
                    <a:pt x="3330" y="4470"/>
                    <a:pt x="3373" y="4513"/>
                  </a:cubicBezTo>
                  <a:cubicBezTo>
                    <a:pt x="3426" y="4548"/>
                    <a:pt x="3449" y="4563"/>
                    <a:pt x="3439" y="4563"/>
                  </a:cubicBezTo>
                  <a:cubicBezTo>
                    <a:pt x="3433" y="4563"/>
                    <a:pt x="3411" y="4556"/>
                    <a:pt x="3373" y="4543"/>
                  </a:cubicBezTo>
                  <a:cubicBezTo>
                    <a:pt x="3358" y="4528"/>
                    <a:pt x="3343" y="4520"/>
                    <a:pt x="3335" y="4520"/>
                  </a:cubicBezTo>
                  <a:cubicBezTo>
                    <a:pt x="3327" y="4520"/>
                    <a:pt x="3327" y="4528"/>
                    <a:pt x="3343" y="4543"/>
                  </a:cubicBezTo>
                  <a:cubicBezTo>
                    <a:pt x="3343" y="4543"/>
                    <a:pt x="3343" y="4573"/>
                    <a:pt x="3403" y="4573"/>
                  </a:cubicBezTo>
                  <a:lnTo>
                    <a:pt x="3403" y="4634"/>
                  </a:lnTo>
                  <a:cubicBezTo>
                    <a:pt x="3373" y="4665"/>
                    <a:pt x="3373" y="4695"/>
                    <a:pt x="3373" y="4695"/>
                  </a:cubicBezTo>
                  <a:cubicBezTo>
                    <a:pt x="3403" y="4725"/>
                    <a:pt x="3403" y="4725"/>
                    <a:pt x="3373" y="4756"/>
                  </a:cubicBezTo>
                  <a:lnTo>
                    <a:pt x="3403" y="4756"/>
                  </a:lnTo>
                  <a:cubicBezTo>
                    <a:pt x="3434" y="4786"/>
                    <a:pt x="3464" y="4786"/>
                    <a:pt x="3434" y="4817"/>
                  </a:cubicBezTo>
                  <a:cubicBezTo>
                    <a:pt x="3343" y="4817"/>
                    <a:pt x="3343" y="4847"/>
                    <a:pt x="3403" y="4847"/>
                  </a:cubicBezTo>
                  <a:cubicBezTo>
                    <a:pt x="3434" y="4847"/>
                    <a:pt x="3434" y="4877"/>
                    <a:pt x="3434" y="4877"/>
                  </a:cubicBezTo>
                  <a:cubicBezTo>
                    <a:pt x="3403" y="4877"/>
                    <a:pt x="3403" y="5060"/>
                    <a:pt x="3434" y="5212"/>
                  </a:cubicBezTo>
                  <a:cubicBezTo>
                    <a:pt x="3434" y="5242"/>
                    <a:pt x="3464" y="5242"/>
                    <a:pt x="3495" y="5242"/>
                  </a:cubicBezTo>
                  <a:cubicBezTo>
                    <a:pt x="3586" y="5242"/>
                    <a:pt x="3555" y="5242"/>
                    <a:pt x="3525" y="5272"/>
                  </a:cubicBezTo>
                  <a:cubicBezTo>
                    <a:pt x="3439" y="5294"/>
                    <a:pt x="3429" y="5315"/>
                    <a:pt x="3463" y="5315"/>
                  </a:cubicBezTo>
                  <a:cubicBezTo>
                    <a:pt x="3477" y="5315"/>
                    <a:pt x="3498" y="5312"/>
                    <a:pt x="3525" y="5303"/>
                  </a:cubicBezTo>
                  <a:cubicBezTo>
                    <a:pt x="3550" y="5290"/>
                    <a:pt x="3565" y="5283"/>
                    <a:pt x="3569" y="5283"/>
                  </a:cubicBezTo>
                  <a:cubicBezTo>
                    <a:pt x="3575" y="5283"/>
                    <a:pt x="3561" y="5298"/>
                    <a:pt x="3525" y="5333"/>
                  </a:cubicBezTo>
                  <a:cubicBezTo>
                    <a:pt x="3495" y="5364"/>
                    <a:pt x="3495" y="5364"/>
                    <a:pt x="3525" y="5364"/>
                  </a:cubicBezTo>
                  <a:cubicBezTo>
                    <a:pt x="3555" y="5364"/>
                    <a:pt x="3555" y="5394"/>
                    <a:pt x="3525" y="5394"/>
                  </a:cubicBezTo>
                  <a:cubicBezTo>
                    <a:pt x="3495" y="5394"/>
                    <a:pt x="3464" y="5424"/>
                    <a:pt x="3495" y="5424"/>
                  </a:cubicBezTo>
                  <a:cubicBezTo>
                    <a:pt x="3495" y="5424"/>
                    <a:pt x="3495" y="5455"/>
                    <a:pt x="3464" y="5455"/>
                  </a:cubicBezTo>
                  <a:cubicBezTo>
                    <a:pt x="3434" y="5485"/>
                    <a:pt x="3464" y="5516"/>
                    <a:pt x="3525" y="5516"/>
                  </a:cubicBezTo>
                  <a:cubicBezTo>
                    <a:pt x="3586" y="5576"/>
                    <a:pt x="3586" y="5576"/>
                    <a:pt x="3525" y="5576"/>
                  </a:cubicBezTo>
                  <a:cubicBezTo>
                    <a:pt x="3464" y="5576"/>
                    <a:pt x="3495" y="5668"/>
                    <a:pt x="3555" y="5668"/>
                  </a:cubicBezTo>
                  <a:cubicBezTo>
                    <a:pt x="3647" y="5668"/>
                    <a:pt x="3647" y="5668"/>
                    <a:pt x="3586" y="5698"/>
                  </a:cubicBezTo>
                  <a:lnTo>
                    <a:pt x="3555" y="5698"/>
                  </a:lnTo>
                  <a:cubicBezTo>
                    <a:pt x="3586" y="5728"/>
                    <a:pt x="3586" y="5759"/>
                    <a:pt x="3555" y="5759"/>
                  </a:cubicBezTo>
                  <a:cubicBezTo>
                    <a:pt x="3555" y="5759"/>
                    <a:pt x="3555" y="5759"/>
                    <a:pt x="3586" y="5789"/>
                  </a:cubicBezTo>
                  <a:cubicBezTo>
                    <a:pt x="3647" y="5820"/>
                    <a:pt x="3616" y="5880"/>
                    <a:pt x="3555" y="5911"/>
                  </a:cubicBezTo>
                  <a:lnTo>
                    <a:pt x="3586" y="5941"/>
                  </a:lnTo>
                  <a:cubicBezTo>
                    <a:pt x="3677" y="5972"/>
                    <a:pt x="3707" y="5972"/>
                    <a:pt x="3647" y="6002"/>
                  </a:cubicBezTo>
                  <a:lnTo>
                    <a:pt x="3616" y="6002"/>
                  </a:lnTo>
                  <a:cubicBezTo>
                    <a:pt x="3677" y="6002"/>
                    <a:pt x="3647" y="6093"/>
                    <a:pt x="3586" y="6093"/>
                  </a:cubicBezTo>
                  <a:cubicBezTo>
                    <a:pt x="3555" y="6093"/>
                    <a:pt x="3555" y="6093"/>
                    <a:pt x="3555" y="6124"/>
                  </a:cubicBezTo>
                  <a:lnTo>
                    <a:pt x="3586" y="6124"/>
                  </a:lnTo>
                  <a:cubicBezTo>
                    <a:pt x="3601" y="6108"/>
                    <a:pt x="3616" y="6101"/>
                    <a:pt x="3628" y="6101"/>
                  </a:cubicBezTo>
                  <a:cubicBezTo>
                    <a:pt x="3639" y="6101"/>
                    <a:pt x="3647" y="6108"/>
                    <a:pt x="3647" y="6124"/>
                  </a:cubicBezTo>
                  <a:cubicBezTo>
                    <a:pt x="3647" y="6154"/>
                    <a:pt x="3647" y="6154"/>
                    <a:pt x="3616" y="6154"/>
                  </a:cubicBezTo>
                  <a:cubicBezTo>
                    <a:pt x="3586" y="6184"/>
                    <a:pt x="3555" y="6215"/>
                    <a:pt x="3616" y="6215"/>
                  </a:cubicBezTo>
                  <a:cubicBezTo>
                    <a:pt x="3616" y="6215"/>
                    <a:pt x="3616" y="6215"/>
                    <a:pt x="3586" y="6245"/>
                  </a:cubicBezTo>
                  <a:cubicBezTo>
                    <a:pt x="3586" y="6276"/>
                    <a:pt x="3586" y="6276"/>
                    <a:pt x="3586" y="6336"/>
                  </a:cubicBezTo>
                  <a:cubicBezTo>
                    <a:pt x="3616" y="6336"/>
                    <a:pt x="3616" y="6367"/>
                    <a:pt x="3586" y="6367"/>
                  </a:cubicBezTo>
                  <a:cubicBezTo>
                    <a:pt x="3586" y="6367"/>
                    <a:pt x="3586" y="6427"/>
                    <a:pt x="3616" y="6427"/>
                  </a:cubicBezTo>
                  <a:cubicBezTo>
                    <a:pt x="3647" y="6458"/>
                    <a:pt x="3647" y="6488"/>
                    <a:pt x="3616" y="6488"/>
                  </a:cubicBezTo>
                  <a:cubicBezTo>
                    <a:pt x="3555" y="6488"/>
                    <a:pt x="3555" y="6488"/>
                    <a:pt x="3616" y="6519"/>
                  </a:cubicBezTo>
                  <a:cubicBezTo>
                    <a:pt x="3647" y="6519"/>
                    <a:pt x="3647" y="6519"/>
                    <a:pt x="3647" y="6549"/>
                  </a:cubicBezTo>
                  <a:cubicBezTo>
                    <a:pt x="3647" y="6579"/>
                    <a:pt x="3647" y="6579"/>
                    <a:pt x="3647" y="6579"/>
                  </a:cubicBezTo>
                  <a:cubicBezTo>
                    <a:pt x="3677" y="6579"/>
                    <a:pt x="3677" y="6579"/>
                    <a:pt x="3677" y="6610"/>
                  </a:cubicBezTo>
                  <a:cubicBezTo>
                    <a:pt x="3677" y="6610"/>
                    <a:pt x="3647" y="6671"/>
                    <a:pt x="3677" y="6701"/>
                  </a:cubicBezTo>
                  <a:cubicBezTo>
                    <a:pt x="3677" y="6737"/>
                    <a:pt x="3677" y="6751"/>
                    <a:pt x="3683" y="6751"/>
                  </a:cubicBezTo>
                  <a:cubicBezTo>
                    <a:pt x="3687" y="6751"/>
                    <a:pt x="3695" y="6744"/>
                    <a:pt x="3707" y="6731"/>
                  </a:cubicBezTo>
                  <a:cubicBezTo>
                    <a:pt x="3707" y="6719"/>
                    <a:pt x="3713" y="6711"/>
                    <a:pt x="3717" y="6711"/>
                  </a:cubicBezTo>
                  <a:lnTo>
                    <a:pt x="3717" y="6711"/>
                  </a:lnTo>
                  <a:cubicBezTo>
                    <a:pt x="3722" y="6711"/>
                    <a:pt x="3725" y="6726"/>
                    <a:pt x="3707" y="6762"/>
                  </a:cubicBezTo>
                  <a:cubicBezTo>
                    <a:pt x="3707" y="6762"/>
                    <a:pt x="3677" y="6823"/>
                    <a:pt x="3677" y="6883"/>
                  </a:cubicBezTo>
                  <a:cubicBezTo>
                    <a:pt x="3707" y="6975"/>
                    <a:pt x="3707" y="6975"/>
                    <a:pt x="3738" y="6975"/>
                  </a:cubicBezTo>
                  <a:cubicBezTo>
                    <a:pt x="3693" y="7019"/>
                    <a:pt x="3681" y="7047"/>
                    <a:pt x="3690" y="7047"/>
                  </a:cubicBezTo>
                  <a:cubicBezTo>
                    <a:pt x="3693" y="7047"/>
                    <a:pt x="3699" y="7044"/>
                    <a:pt x="3707" y="7035"/>
                  </a:cubicBezTo>
                  <a:cubicBezTo>
                    <a:pt x="3738" y="7066"/>
                    <a:pt x="3738" y="7066"/>
                    <a:pt x="3738" y="7066"/>
                  </a:cubicBezTo>
                  <a:cubicBezTo>
                    <a:pt x="3707" y="7096"/>
                    <a:pt x="3707" y="7096"/>
                    <a:pt x="3768" y="7127"/>
                  </a:cubicBezTo>
                  <a:cubicBezTo>
                    <a:pt x="3768" y="7157"/>
                    <a:pt x="3768" y="7157"/>
                    <a:pt x="3738" y="7157"/>
                  </a:cubicBezTo>
                  <a:cubicBezTo>
                    <a:pt x="3738" y="7157"/>
                    <a:pt x="3738" y="7187"/>
                    <a:pt x="3738" y="7187"/>
                  </a:cubicBezTo>
                  <a:cubicBezTo>
                    <a:pt x="3799" y="7218"/>
                    <a:pt x="3768" y="7339"/>
                    <a:pt x="3738" y="7370"/>
                  </a:cubicBezTo>
                  <a:cubicBezTo>
                    <a:pt x="3738" y="7370"/>
                    <a:pt x="3768" y="7400"/>
                    <a:pt x="3799" y="7400"/>
                  </a:cubicBezTo>
                  <a:cubicBezTo>
                    <a:pt x="3859" y="7400"/>
                    <a:pt x="3859" y="7431"/>
                    <a:pt x="3799" y="7431"/>
                  </a:cubicBezTo>
                  <a:cubicBezTo>
                    <a:pt x="3738" y="7461"/>
                    <a:pt x="3738" y="7461"/>
                    <a:pt x="3799" y="7461"/>
                  </a:cubicBezTo>
                  <a:cubicBezTo>
                    <a:pt x="3826" y="7461"/>
                    <a:pt x="3829" y="7557"/>
                    <a:pt x="3786" y="7557"/>
                  </a:cubicBezTo>
                  <a:cubicBezTo>
                    <a:pt x="3781" y="7557"/>
                    <a:pt x="3775" y="7555"/>
                    <a:pt x="3768" y="7552"/>
                  </a:cubicBezTo>
                  <a:cubicBezTo>
                    <a:pt x="3738" y="7552"/>
                    <a:pt x="3707" y="7583"/>
                    <a:pt x="3707" y="7583"/>
                  </a:cubicBezTo>
                  <a:cubicBezTo>
                    <a:pt x="3738" y="7583"/>
                    <a:pt x="3738" y="7613"/>
                    <a:pt x="3738" y="7613"/>
                  </a:cubicBezTo>
                  <a:cubicBezTo>
                    <a:pt x="3799" y="7613"/>
                    <a:pt x="3799" y="7613"/>
                    <a:pt x="3799" y="7674"/>
                  </a:cubicBezTo>
                  <a:cubicBezTo>
                    <a:pt x="3799" y="7704"/>
                    <a:pt x="3829" y="7795"/>
                    <a:pt x="3859" y="7826"/>
                  </a:cubicBezTo>
                  <a:cubicBezTo>
                    <a:pt x="3859" y="7856"/>
                    <a:pt x="3859" y="7917"/>
                    <a:pt x="3829" y="7947"/>
                  </a:cubicBezTo>
                  <a:cubicBezTo>
                    <a:pt x="3829" y="7978"/>
                    <a:pt x="3829" y="7978"/>
                    <a:pt x="3859" y="8008"/>
                  </a:cubicBezTo>
                  <a:cubicBezTo>
                    <a:pt x="3890" y="8038"/>
                    <a:pt x="3920" y="8069"/>
                    <a:pt x="3890" y="8069"/>
                  </a:cubicBezTo>
                  <a:lnTo>
                    <a:pt x="3890" y="8099"/>
                  </a:lnTo>
                  <a:cubicBezTo>
                    <a:pt x="3920" y="8130"/>
                    <a:pt x="3920" y="8160"/>
                    <a:pt x="3920" y="8160"/>
                  </a:cubicBezTo>
                  <a:cubicBezTo>
                    <a:pt x="3890" y="8160"/>
                    <a:pt x="3859" y="8190"/>
                    <a:pt x="3890" y="8190"/>
                  </a:cubicBezTo>
                  <a:cubicBezTo>
                    <a:pt x="3920" y="8190"/>
                    <a:pt x="3920" y="8190"/>
                    <a:pt x="3920" y="8251"/>
                  </a:cubicBezTo>
                  <a:cubicBezTo>
                    <a:pt x="3890" y="8282"/>
                    <a:pt x="3981" y="8920"/>
                    <a:pt x="4011" y="8920"/>
                  </a:cubicBezTo>
                  <a:cubicBezTo>
                    <a:pt x="4011" y="8920"/>
                    <a:pt x="4011" y="8920"/>
                    <a:pt x="4011" y="8981"/>
                  </a:cubicBezTo>
                  <a:cubicBezTo>
                    <a:pt x="4011" y="8981"/>
                    <a:pt x="4042" y="9011"/>
                    <a:pt x="4042" y="9011"/>
                  </a:cubicBezTo>
                  <a:cubicBezTo>
                    <a:pt x="3951" y="9042"/>
                    <a:pt x="4011" y="9133"/>
                    <a:pt x="4042" y="9163"/>
                  </a:cubicBezTo>
                  <a:cubicBezTo>
                    <a:pt x="4072" y="9193"/>
                    <a:pt x="4072" y="9224"/>
                    <a:pt x="4072" y="9224"/>
                  </a:cubicBezTo>
                  <a:cubicBezTo>
                    <a:pt x="4011" y="9254"/>
                    <a:pt x="4042" y="9285"/>
                    <a:pt x="4072" y="9345"/>
                  </a:cubicBezTo>
                  <a:cubicBezTo>
                    <a:pt x="4133" y="9345"/>
                    <a:pt x="4133" y="9345"/>
                    <a:pt x="4072" y="9376"/>
                  </a:cubicBezTo>
                  <a:cubicBezTo>
                    <a:pt x="4011" y="9376"/>
                    <a:pt x="4011" y="9406"/>
                    <a:pt x="4103" y="9437"/>
                  </a:cubicBezTo>
                  <a:cubicBezTo>
                    <a:pt x="4133" y="9467"/>
                    <a:pt x="4133" y="9467"/>
                    <a:pt x="4103" y="9467"/>
                  </a:cubicBezTo>
                  <a:cubicBezTo>
                    <a:pt x="4042" y="9497"/>
                    <a:pt x="4042" y="9528"/>
                    <a:pt x="4103" y="9528"/>
                  </a:cubicBezTo>
                  <a:cubicBezTo>
                    <a:pt x="4163" y="9528"/>
                    <a:pt x="4163" y="9558"/>
                    <a:pt x="4103" y="9589"/>
                  </a:cubicBezTo>
                  <a:cubicBezTo>
                    <a:pt x="4042" y="9619"/>
                    <a:pt x="4042" y="9619"/>
                    <a:pt x="4103" y="9649"/>
                  </a:cubicBezTo>
                  <a:cubicBezTo>
                    <a:pt x="4163" y="9649"/>
                    <a:pt x="4194" y="9710"/>
                    <a:pt x="4133" y="9741"/>
                  </a:cubicBezTo>
                  <a:cubicBezTo>
                    <a:pt x="4133" y="9771"/>
                    <a:pt x="4103" y="9801"/>
                    <a:pt x="4133" y="9801"/>
                  </a:cubicBezTo>
                  <a:lnTo>
                    <a:pt x="4103" y="9801"/>
                  </a:lnTo>
                  <a:cubicBezTo>
                    <a:pt x="4103" y="9832"/>
                    <a:pt x="4103" y="9862"/>
                    <a:pt x="4103" y="9862"/>
                  </a:cubicBezTo>
                  <a:lnTo>
                    <a:pt x="4133" y="9832"/>
                  </a:lnTo>
                  <a:lnTo>
                    <a:pt x="4133" y="9832"/>
                  </a:lnTo>
                  <a:cubicBezTo>
                    <a:pt x="4133" y="9862"/>
                    <a:pt x="4103" y="9984"/>
                    <a:pt x="4133" y="10105"/>
                  </a:cubicBezTo>
                  <a:cubicBezTo>
                    <a:pt x="4157" y="10248"/>
                    <a:pt x="4143" y="10298"/>
                    <a:pt x="4151" y="10298"/>
                  </a:cubicBezTo>
                  <a:cubicBezTo>
                    <a:pt x="4153" y="10298"/>
                    <a:pt x="4157" y="10294"/>
                    <a:pt x="4163" y="10288"/>
                  </a:cubicBezTo>
                  <a:cubicBezTo>
                    <a:pt x="4255" y="10288"/>
                    <a:pt x="4255" y="10318"/>
                    <a:pt x="4163" y="10318"/>
                  </a:cubicBezTo>
                  <a:cubicBezTo>
                    <a:pt x="4163" y="10349"/>
                    <a:pt x="4133" y="10379"/>
                    <a:pt x="4133" y="10409"/>
                  </a:cubicBezTo>
                  <a:cubicBezTo>
                    <a:pt x="4133" y="10440"/>
                    <a:pt x="4133" y="10470"/>
                    <a:pt x="4103" y="10470"/>
                  </a:cubicBezTo>
                  <a:cubicBezTo>
                    <a:pt x="4163" y="10500"/>
                    <a:pt x="4163" y="10622"/>
                    <a:pt x="4133" y="10652"/>
                  </a:cubicBezTo>
                  <a:cubicBezTo>
                    <a:pt x="4103" y="10683"/>
                    <a:pt x="4103" y="10683"/>
                    <a:pt x="4133" y="10744"/>
                  </a:cubicBezTo>
                  <a:cubicBezTo>
                    <a:pt x="4163" y="10774"/>
                    <a:pt x="4163" y="10774"/>
                    <a:pt x="4133" y="10774"/>
                  </a:cubicBezTo>
                  <a:cubicBezTo>
                    <a:pt x="4103" y="10774"/>
                    <a:pt x="4042" y="10865"/>
                    <a:pt x="4103" y="10865"/>
                  </a:cubicBezTo>
                  <a:lnTo>
                    <a:pt x="4072" y="10865"/>
                  </a:lnTo>
                  <a:cubicBezTo>
                    <a:pt x="4011" y="10865"/>
                    <a:pt x="4042" y="10896"/>
                    <a:pt x="4072" y="10926"/>
                  </a:cubicBezTo>
                  <a:cubicBezTo>
                    <a:pt x="4133" y="10926"/>
                    <a:pt x="4140" y="10940"/>
                    <a:pt x="4110" y="10940"/>
                  </a:cubicBezTo>
                  <a:cubicBezTo>
                    <a:pt x="4096" y="10940"/>
                    <a:pt x="4072" y="10936"/>
                    <a:pt x="4042" y="10926"/>
                  </a:cubicBezTo>
                  <a:cubicBezTo>
                    <a:pt x="4021" y="10916"/>
                    <a:pt x="4008" y="10913"/>
                    <a:pt x="4000" y="10913"/>
                  </a:cubicBezTo>
                  <a:cubicBezTo>
                    <a:pt x="3984" y="10913"/>
                    <a:pt x="3991" y="10926"/>
                    <a:pt x="4011" y="10926"/>
                  </a:cubicBezTo>
                  <a:cubicBezTo>
                    <a:pt x="4042" y="10956"/>
                    <a:pt x="4072" y="10987"/>
                    <a:pt x="4011" y="10987"/>
                  </a:cubicBezTo>
                  <a:cubicBezTo>
                    <a:pt x="4011" y="11017"/>
                    <a:pt x="4011" y="11017"/>
                    <a:pt x="4072" y="11048"/>
                  </a:cubicBezTo>
                  <a:cubicBezTo>
                    <a:pt x="4103" y="11048"/>
                    <a:pt x="4103" y="11078"/>
                    <a:pt x="4072" y="11078"/>
                  </a:cubicBezTo>
                  <a:cubicBezTo>
                    <a:pt x="4042" y="11078"/>
                    <a:pt x="4042" y="11078"/>
                    <a:pt x="4042" y="11048"/>
                  </a:cubicBezTo>
                  <a:cubicBezTo>
                    <a:pt x="4042" y="11039"/>
                    <a:pt x="4042" y="11035"/>
                    <a:pt x="4041" y="11035"/>
                  </a:cubicBezTo>
                  <a:cubicBezTo>
                    <a:pt x="4039" y="11035"/>
                    <a:pt x="4033" y="11057"/>
                    <a:pt x="4011" y="11078"/>
                  </a:cubicBezTo>
                  <a:cubicBezTo>
                    <a:pt x="4011" y="11078"/>
                    <a:pt x="3998" y="11092"/>
                    <a:pt x="3980" y="11092"/>
                  </a:cubicBezTo>
                  <a:cubicBezTo>
                    <a:pt x="3971" y="11092"/>
                    <a:pt x="3961" y="11088"/>
                    <a:pt x="3951" y="11078"/>
                  </a:cubicBezTo>
                  <a:cubicBezTo>
                    <a:pt x="3890" y="11078"/>
                    <a:pt x="3890" y="11108"/>
                    <a:pt x="3951" y="11108"/>
                  </a:cubicBezTo>
                  <a:cubicBezTo>
                    <a:pt x="4011" y="11139"/>
                    <a:pt x="4011" y="11139"/>
                    <a:pt x="4011" y="11169"/>
                  </a:cubicBezTo>
                  <a:cubicBezTo>
                    <a:pt x="4011" y="11200"/>
                    <a:pt x="3981" y="11200"/>
                    <a:pt x="3951" y="11200"/>
                  </a:cubicBezTo>
                  <a:cubicBezTo>
                    <a:pt x="3935" y="11184"/>
                    <a:pt x="3935" y="11177"/>
                    <a:pt x="3935" y="11177"/>
                  </a:cubicBezTo>
                  <a:cubicBezTo>
                    <a:pt x="3935" y="11177"/>
                    <a:pt x="3935" y="11184"/>
                    <a:pt x="3920" y="11200"/>
                  </a:cubicBezTo>
                  <a:cubicBezTo>
                    <a:pt x="3890" y="11230"/>
                    <a:pt x="3951" y="11321"/>
                    <a:pt x="4011" y="11382"/>
                  </a:cubicBezTo>
                  <a:cubicBezTo>
                    <a:pt x="4042" y="11397"/>
                    <a:pt x="4057" y="11405"/>
                    <a:pt x="4053" y="11405"/>
                  </a:cubicBezTo>
                  <a:cubicBezTo>
                    <a:pt x="4049" y="11405"/>
                    <a:pt x="4027" y="11397"/>
                    <a:pt x="3981" y="11382"/>
                  </a:cubicBezTo>
                  <a:cubicBezTo>
                    <a:pt x="3981" y="11382"/>
                    <a:pt x="3951" y="11382"/>
                    <a:pt x="3951" y="11412"/>
                  </a:cubicBezTo>
                  <a:cubicBezTo>
                    <a:pt x="3920" y="11382"/>
                    <a:pt x="3920" y="11382"/>
                    <a:pt x="3951" y="11352"/>
                  </a:cubicBezTo>
                  <a:lnTo>
                    <a:pt x="3920" y="11352"/>
                  </a:lnTo>
                  <a:cubicBezTo>
                    <a:pt x="3895" y="11339"/>
                    <a:pt x="3875" y="11332"/>
                    <a:pt x="3865" y="11332"/>
                  </a:cubicBezTo>
                  <a:cubicBezTo>
                    <a:pt x="3850" y="11332"/>
                    <a:pt x="3854" y="11346"/>
                    <a:pt x="3890" y="11382"/>
                  </a:cubicBezTo>
                  <a:cubicBezTo>
                    <a:pt x="3920" y="11412"/>
                    <a:pt x="3920" y="11412"/>
                    <a:pt x="3859" y="11412"/>
                  </a:cubicBezTo>
                  <a:cubicBezTo>
                    <a:pt x="3839" y="11412"/>
                    <a:pt x="3819" y="11399"/>
                    <a:pt x="3817" y="11399"/>
                  </a:cubicBezTo>
                  <a:lnTo>
                    <a:pt x="3817" y="11399"/>
                  </a:lnTo>
                  <a:cubicBezTo>
                    <a:pt x="3815" y="11399"/>
                    <a:pt x="3819" y="11402"/>
                    <a:pt x="3829" y="11412"/>
                  </a:cubicBezTo>
                  <a:cubicBezTo>
                    <a:pt x="3829" y="11412"/>
                    <a:pt x="3799" y="11443"/>
                    <a:pt x="3768" y="11443"/>
                  </a:cubicBezTo>
                  <a:cubicBezTo>
                    <a:pt x="3738" y="11443"/>
                    <a:pt x="3738" y="11473"/>
                    <a:pt x="3768" y="11504"/>
                  </a:cubicBezTo>
                  <a:cubicBezTo>
                    <a:pt x="3799" y="11504"/>
                    <a:pt x="3799" y="11534"/>
                    <a:pt x="3768" y="11534"/>
                  </a:cubicBezTo>
                  <a:cubicBezTo>
                    <a:pt x="3768" y="11534"/>
                    <a:pt x="3768" y="11564"/>
                    <a:pt x="3768" y="11595"/>
                  </a:cubicBezTo>
                  <a:cubicBezTo>
                    <a:pt x="3799" y="11595"/>
                    <a:pt x="3829" y="11625"/>
                    <a:pt x="3799" y="11656"/>
                  </a:cubicBezTo>
                  <a:cubicBezTo>
                    <a:pt x="3799" y="11691"/>
                    <a:pt x="3799" y="11706"/>
                    <a:pt x="3786" y="11706"/>
                  </a:cubicBezTo>
                  <a:cubicBezTo>
                    <a:pt x="3778" y="11706"/>
                    <a:pt x="3763" y="11699"/>
                    <a:pt x="3738" y="11686"/>
                  </a:cubicBezTo>
                  <a:cubicBezTo>
                    <a:pt x="3723" y="11671"/>
                    <a:pt x="3715" y="11663"/>
                    <a:pt x="3711" y="11663"/>
                  </a:cubicBezTo>
                  <a:cubicBezTo>
                    <a:pt x="3707" y="11663"/>
                    <a:pt x="3707" y="11671"/>
                    <a:pt x="3707" y="11686"/>
                  </a:cubicBezTo>
                  <a:lnTo>
                    <a:pt x="3647" y="11686"/>
                  </a:lnTo>
                  <a:cubicBezTo>
                    <a:pt x="3638" y="11677"/>
                    <a:pt x="3634" y="11673"/>
                    <a:pt x="3633" y="11673"/>
                  </a:cubicBezTo>
                  <a:lnTo>
                    <a:pt x="3633" y="11673"/>
                  </a:lnTo>
                  <a:cubicBezTo>
                    <a:pt x="3631" y="11673"/>
                    <a:pt x="3647" y="11695"/>
                    <a:pt x="3647" y="11716"/>
                  </a:cubicBezTo>
                  <a:lnTo>
                    <a:pt x="3707" y="11747"/>
                  </a:lnTo>
                  <a:cubicBezTo>
                    <a:pt x="3707" y="11753"/>
                    <a:pt x="3705" y="11755"/>
                    <a:pt x="3701" y="11755"/>
                  </a:cubicBezTo>
                  <a:cubicBezTo>
                    <a:pt x="3684" y="11755"/>
                    <a:pt x="3641" y="11716"/>
                    <a:pt x="3616" y="11716"/>
                  </a:cubicBezTo>
                  <a:cubicBezTo>
                    <a:pt x="3586" y="11686"/>
                    <a:pt x="3571" y="11671"/>
                    <a:pt x="3567" y="11671"/>
                  </a:cubicBezTo>
                  <a:lnTo>
                    <a:pt x="3567" y="11671"/>
                  </a:lnTo>
                  <a:cubicBezTo>
                    <a:pt x="3563" y="11671"/>
                    <a:pt x="3571" y="11686"/>
                    <a:pt x="3586" y="11716"/>
                  </a:cubicBezTo>
                  <a:cubicBezTo>
                    <a:pt x="3616" y="11747"/>
                    <a:pt x="3616" y="11777"/>
                    <a:pt x="3586" y="11777"/>
                  </a:cubicBezTo>
                  <a:cubicBezTo>
                    <a:pt x="3571" y="11792"/>
                    <a:pt x="3555" y="11800"/>
                    <a:pt x="3544" y="11800"/>
                  </a:cubicBezTo>
                  <a:cubicBezTo>
                    <a:pt x="3533" y="11800"/>
                    <a:pt x="3525" y="11792"/>
                    <a:pt x="3525" y="11777"/>
                  </a:cubicBezTo>
                  <a:cubicBezTo>
                    <a:pt x="3495" y="11777"/>
                    <a:pt x="3495" y="11808"/>
                    <a:pt x="3495" y="11808"/>
                  </a:cubicBezTo>
                  <a:cubicBezTo>
                    <a:pt x="3495" y="11838"/>
                    <a:pt x="3495" y="11868"/>
                    <a:pt x="3434" y="11868"/>
                  </a:cubicBezTo>
                  <a:cubicBezTo>
                    <a:pt x="3383" y="11856"/>
                    <a:pt x="3359" y="11848"/>
                    <a:pt x="3350" y="11848"/>
                  </a:cubicBezTo>
                  <a:cubicBezTo>
                    <a:pt x="3337" y="11848"/>
                    <a:pt x="3355" y="11863"/>
                    <a:pt x="3373" y="11899"/>
                  </a:cubicBezTo>
                  <a:cubicBezTo>
                    <a:pt x="3373" y="11916"/>
                    <a:pt x="3383" y="11934"/>
                    <a:pt x="3380" y="11934"/>
                  </a:cubicBezTo>
                  <a:cubicBezTo>
                    <a:pt x="3378" y="11934"/>
                    <a:pt x="3368" y="11924"/>
                    <a:pt x="3343" y="11899"/>
                  </a:cubicBezTo>
                  <a:cubicBezTo>
                    <a:pt x="3312" y="11899"/>
                    <a:pt x="3312" y="11929"/>
                    <a:pt x="3312" y="11959"/>
                  </a:cubicBezTo>
                  <a:cubicBezTo>
                    <a:pt x="3312" y="11990"/>
                    <a:pt x="3343" y="12051"/>
                    <a:pt x="3373" y="12081"/>
                  </a:cubicBezTo>
                  <a:cubicBezTo>
                    <a:pt x="3403" y="12142"/>
                    <a:pt x="3403" y="12142"/>
                    <a:pt x="3343" y="12142"/>
                  </a:cubicBezTo>
                  <a:cubicBezTo>
                    <a:pt x="3343" y="12142"/>
                    <a:pt x="3312" y="12111"/>
                    <a:pt x="3282" y="12081"/>
                  </a:cubicBezTo>
                  <a:cubicBezTo>
                    <a:pt x="3282" y="12051"/>
                    <a:pt x="3282" y="12051"/>
                    <a:pt x="3282" y="12051"/>
                  </a:cubicBezTo>
                  <a:lnTo>
                    <a:pt x="3312" y="12051"/>
                  </a:lnTo>
                  <a:cubicBezTo>
                    <a:pt x="3291" y="12029"/>
                    <a:pt x="3284" y="12008"/>
                    <a:pt x="3272" y="12008"/>
                  </a:cubicBezTo>
                  <a:cubicBezTo>
                    <a:pt x="3267" y="12008"/>
                    <a:pt x="3260" y="12011"/>
                    <a:pt x="3251" y="12020"/>
                  </a:cubicBezTo>
                  <a:cubicBezTo>
                    <a:pt x="3236" y="12005"/>
                    <a:pt x="3221" y="11997"/>
                    <a:pt x="3213" y="11997"/>
                  </a:cubicBezTo>
                  <a:cubicBezTo>
                    <a:pt x="3206" y="11997"/>
                    <a:pt x="3206" y="12005"/>
                    <a:pt x="3221" y="12020"/>
                  </a:cubicBezTo>
                  <a:cubicBezTo>
                    <a:pt x="3211" y="12010"/>
                    <a:pt x="3201" y="12007"/>
                    <a:pt x="3191" y="12007"/>
                  </a:cubicBezTo>
                  <a:cubicBezTo>
                    <a:pt x="3170" y="12007"/>
                    <a:pt x="3150" y="12020"/>
                    <a:pt x="3130" y="12020"/>
                  </a:cubicBezTo>
                  <a:cubicBezTo>
                    <a:pt x="3115" y="12035"/>
                    <a:pt x="3099" y="12043"/>
                    <a:pt x="3084" y="12043"/>
                  </a:cubicBezTo>
                  <a:cubicBezTo>
                    <a:pt x="3069" y="12043"/>
                    <a:pt x="3054" y="12035"/>
                    <a:pt x="3039" y="12020"/>
                  </a:cubicBezTo>
                  <a:cubicBezTo>
                    <a:pt x="3008" y="12051"/>
                    <a:pt x="2978" y="12051"/>
                    <a:pt x="3008" y="12081"/>
                  </a:cubicBezTo>
                  <a:cubicBezTo>
                    <a:pt x="3026" y="12117"/>
                    <a:pt x="3023" y="12131"/>
                    <a:pt x="3017" y="12131"/>
                  </a:cubicBezTo>
                  <a:cubicBezTo>
                    <a:pt x="3013" y="12131"/>
                    <a:pt x="3008" y="12124"/>
                    <a:pt x="3008" y="12111"/>
                  </a:cubicBezTo>
                  <a:cubicBezTo>
                    <a:pt x="2985" y="12088"/>
                    <a:pt x="2944" y="12078"/>
                    <a:pt x="2902" y="12078"/>
                  </a:cubicBezTo>
                  <a:cubicBezTo>
                    <a:pt x="2835" y="12078"/>
                    <a:pt x="2765" y="12104"/>
                    <a:pt x="2765" y="12142"/>
                  </a:cubicBezTo>
                  <a:lnTo>
                    <a:pt x="2735" y="12142"/>
                  </a:lnTo>
                  <a:cubicBezTo>
                    <a:pt x="2726" y="12133"/>
                    <a:pt x="2712" y="12129"/>
                    <a:pt x="2695" y="12129"/>
                  </a:cubicBezTo>
                  <a:cubicBezTo>
                    <a:pt x="2656" y="12129"/>
                    <a:pt x="2604" y="12151"/>
                    <a:pt x="2583" y="12172"/>
                  </a:cubicBezTo>
                  <a:lnTo>
                    <a:pt x="2552" y="12172"/>
                  </a:lnTo>
                  <a:cubicBezTo>
                    <a:pt x="2522" y="12157"/>
                    <a:pt x="2507" y="12149"/>
                    <a:pt x="2495" y="12149"/>
                  </a:cubicBezTo>
                  <a:cubicBezTo>
                    <a:pt x="2484" y="12149"/>
                    <a:pt x="2476" y="12157"/>
                    <a:pt x="2461" y="12172"/>
                  </a:cubicBezTo>
                  <a:cubicBezTo>
                    <a:pt x="2461" y="12181"/>
                    <a:pt x="2461" y="12192"/>
                    <a:pt x="2461" y="12203"/>
                  </a:cubicBezTo>
                  <a:cubicBezTo>
                    <a:pt x="2461" y="12187"/>
                    <a:pt x="2454" y="12180"/>
                    <a:pt x="2438" y="12180"/>
                  </a:cubicBezTo>
                  <a:cubicBezTo>
                    <a:pt x="2423" y="12180"/>
                    <a:pt x="2400" y="12187"/>
                    <a:pt x="2370" y="12203"/>
                  </a:cubicBezTo>
                  <a:cubicBezTo>
                    <a:pt x="2279" y="12203"/>
                    <a:pt x="2279" y="12203"/>
                    <a:pt x="2309" y="12233"/>
                  </a:cubicBezTo>
                  <a:cubicBezTo>
                    <a:pt x="2282" y="12242"/>
                    <a:pt x="2264" y="12246"/>
                    <a:pt x="2250" y="12246"/>
                  </a:cubicBezTo>
                  <a:cubicBezTo>
                    <a:pt x="2218" y="12246"/>
                    <a:pt x="2218" y="12224"/>
                    <a:pt x="2218" y="12203"/>
                  </a:cubicBezTo>
                  <a:cubicBezTo>
                    <a:pt x="2232" y="12175"/>
                    <a:pt x="2233" y="12160"/>
                    <a:pt x="2228" y="12160"/>
                  </a:cubicBezTo>
                  <a:cubicBezTo>
                    <a:pt x="2221" y="12160"/>
                    <a:pt x="2204" y="12183"/>
                    <a:pt x="2188" y="12233"/>
                  </a:cubicBezTo>
                  <a:cubicBezTo>
                    <a:pt x="2170" y="12269"/>
                    <a:pt x="2152" y="12283"/>
                    <a:pt x="2140" y="12283"/>
                  </a:cubicBezTo>
                  <a:cubicBezTo>
                    <a:pt x="2132" y="12283"/>
                    <a:pt x="2127" y="12276"/>
                    <a:pt x="2127" y="12263"/>
                  </a:cubicBezTo>
                  <a:cubicBezTo>
                    <a:pt x="2127" y="12233"/>
                    <a:pt x="2157" y="12233"/>
                    <a:pt x="2157" y="12233"/>
                  </a:cubicBezTo>
                  <a:lnTo>
                    <a:pt x="2157" y="12172"/>
                  </a:lnTo>
                  <a:cubicBezTo>
                    <a:pt x="2157" y="12172"/>
                    <a:pt x="2157" y="12172"/>
                    <a:pt x="2127" y="12203"/>
                  </a:cubicBezTo>
                  <a:cubicBezTo>
                    <a:pt x="2127" y="12203"/>
                    <a:pt x="2127" y="12203"/>
                    <a:pt x="2096" y="12233"/>
                  </a:cubicBezTo>
                  <a:cubicBezTo>
                    <a:pt x="2066" y="12263"/>
                    <a:pt x="2066" y="12294"/>
                    <a:pt x="2096" y="12324"/>
                  </a:cubicBezTo>
                  <a:cubicBezTo>
                    <a:pt x="2127" y="12355"/>
                    <a:pt x="2096" y="12355"/>
                    <a:pt x="2066" y="12355"/>
                  </a:cubicBezTo>
                  <a:cubicBezTo>
                    <a:pt x="2036" y="12324"/>
                    <a:pt x="2036" y="12294"/>
                    <a:pt x="2066" y="12263"/>
                  </a:cubicBezTo>
                  <a:cubicBezTo>
                    <a:pt x="2066" y="12263"/>
                    <a:pt x="2066" y="12233"/>
                    <a:pt x="2066" y="12203"/>
                  </a:cubicBezTo>
                  <a:cubicBezTo>
                    <a:pt x="2066" y="12197"/>
                    <a:pt x="2063" y="12195"/>
                    <a:pt x="2058" y="12195"/>
                  </a:cubicBezTo>
                  <a:cubicBezTo>
                    <a:pt x="2036" y="12195"/>
                    <a:pt x="1975" y="12244"/>
                    <a:pt x="1975" y="12294"/>
                  </a:cubicBezTo>
                  <a:lnTo>
                    <a:pt x="1975" y="12263"/>
                  </a:lnTo>
                  <a:cubicBezTo>
                    <a:pt x="1975" y="12233"/>
                    <a:pt x="1914" y="12233"/>
                    <a:pt x="1884" y="12233"/>
                  </a:cubicBezTo>
                  <a:cubicBezTo>
                    <a:pt x="1853" y="12233"/>
                    <a:pt x="1823" y="12233"/>
                    <a:pt x="1823" y="12263"/>
                  </a:cubicBezTo>
                  <a:cubicBezTo>
                    <a:pt x="1823" y="12294"/>
                    <a:pt x="1823" y="12324"/>
                    <a:pt x="1823" y="12324"/>
                  </a:cubicBezTo>
                  <a:cubicBezTo>
                    <a:pt x="1823" y="12324"/>
                    <a:pt x="1823" y="12385"/>
                    <a:pt x="1823" y="12415"/>
                  </a:cubicBezTo>
                  <a:cubicBezTo>
                    <a:pt x="1823" y="12415"/>
                    <a:pt x="1792" y="12355"/>
                    <a:pt x="1762" y="12324"/>
                  </a:cubicBezTo>
                  <a:cubicBezTo>
                    <a:pt x="1732" y="12263"/>
                    <a:pt x="1701" y="12233"/>
                    <a:pt x="1610" y="12233"/>
                  </a:cubicBezTo>
                  <a:cubicBezTo>
                    <a:pt x="1580" y="12233"/>
                    <a:pt x="1519" y="12233"/>
                    <a:pt x="1488" y="12203"/>
                  </a:cubicBezTo>
                  <a:cubicBezTo>
                    <a:pt x="1458" y="12203"/>
                    <a:pt x="1428" y="12203"/>
                    <a:pt x="1428" y="12233"/>
                  </a:cubicBezTo>
                  <a:lnTo>
                    <a:pt x="1397" y="12233"/>
                  </a:lnTo>
                  <a:cubicBezTo>
                    <a:pt x="1382" y="12218"/>
                    <a:pt x="1367" y="12210"/>
                    <a:pt x="1356" y="12210"/>
                  </a:cubicBezTo>
                  <a:cubicBezTo>
                    <a:pt x="1344" y="12210"/>
                    <a:pt x="1337" y="12218"/>
                    <a:pt x="1337" y="12233"/>
                  </a:cubicBezTo>
                  <a:cubicBezTo>
                    <a:pt x="1337" y="12253"/>
                    <a:pt x="1333" y="12260"/>
                    <a:pt x="1328" y="12260"/>
                  </a:cubicBezTo>
                  <a:cubicBezTo>
                    <a:pt x="1316" y="12260"/>
                    <a:pt x="1296" y="12233"/>
                    <a:pt x="1276" y="12233"/>
                  </a:cubicBezTo>
                  <a:cubicBezTo>
                    <a:pt x="1263" y="12208"/>
                    <a:pt x="1256" y="12193"/>
                    <a:pt x="1254" y="12193"/>
                  </a:cubicBezTo>
                  <a:lnTo>
                    <a:pt x="1254" y="12193"/>
                  </a:lnTo>
                  <a:cubicBezTo>
                    <a:pt x="1251" y="12193"/>
                    <a:pt x="1258" y="12223"/>
                    <a:pt x="1276" y="12294"/>
                  </a:cubicBezTo>
                  <a:cubicBezTo>
                    <a:pt x="1276" y="12324"/>
                    <a:pt x="1306" y="12355"/>
                    <a:pt x="1337" y="12355"/>
                  </a:cubicBezTo>
                  <a:lnTo>
                    <a:pt x="1397" y="12355"/>
                  </a:lnTo>
                  <a:lnTo>
                    <a:pt x="1337" y="12385"/>
                  </a:lnTo>
                  <a:cubicBezTo>
                    <a:pt x="1306" y="12385"/>
                    <a:pt x="1276" y="12415"/>
                    <a:pt x="1276" y="12446"/>
                  </a:cubicBezTo>
                  <a:cubicBezTo>
                    <a:pt x="1276" y="12446"/>
                    <a:pt x="1276" y="12476"/>
                    <a:pt x="1245" y="12476"/>
                  </a:cubicBezTo>
                  <a:lnTo>
                    <a:pt x="1245" y="12415"/>
                  </a:lnTo>
                  <a:cubicBezTo>
                    <a:pt x="1276" y="12385"/>
                    <a:pt x="1276" y="12355"/>
                    <a:pt x="1276" y="12324"/>
                  </a:cubicBezTo>
                  <a:cubicBezTo>
                    <a:pt x="1257" y="12287"/>
                    <a:pt x="1227" y="12261"/>
                    <a:pt x="1206" y="12261"/>
                  </a:cubicBezTo>
                  <a:cubicBezTo>
                    <a:pt x="1193" y="12261"/>
                    <a:pt x="1185" y="12271"/>
                    <a:pt x="1185" y="12294"/>
                  </a:cubicBezTo>
                  <a:cubicBezTo>
                    <a:pt x="1185" y="12294"/>
                    <a:pt x="1185" y="12294"/>
                    <a:pt x="1154" y="12263"/>
                  </a:cubicBezTo>
                  <a:cubicBezTo>
                    <a:pt x="1154" y="12251"/>
                    <a:pt x="1149" y="12243"/>
                    <a:pt x="1143" y="12243"/>
                  </a:cubicBezTo>
                  <a:cubicBezTo>
                    <a:pt x="1134" y="12243"/>
                    <a:pt x="1124" y="12258"/>
                    <a:pt x="1124" y="12294"/>
                  </a:cubicBezTo>
                  <a:cubicBezTo>
                    <a:pt x="1109" y="12324"/>
                    <a:pt x="1101" y="12339"/>
                    <a:pt x="1093" y="12339"/>
                  </a:cubicBezTo>
                  <a:cubicBezTo>
                    <a:pt x="1086" y="12339"/>
                    <a:pt x="1078" y="12324"/>
                    <a:pt x="1063" y="12294"/>
                  </a:cubicBezTo>
                  <a:cubicBezTo>
                    <a:pt x="1045" y="12258"/>
                    <a:pt x="1006" y="12243"/>
                    <a:pt x="978" y="12243"/>
                  </a:cubicBezTo>
                  <a:cubicBezTo>
                    <a:pt x="957" y="12243"/>
                    <a:pt x="941" y="12251"/>
                    <a:pt x="941" y="12263"/>
                  </a:cubicBezTo>
                  <a:cubicBezTo>
                    <a:pt x="941" y="12299"/>
                    <a:pt x="921" y="12314"/>
                    <a:pt x="903" y="12314"/>
                  </a:cubicBezTo>
                  <a:cubicBezTo>
                    <a:pt x="891" y="12314"/>
                    <a:pt x="881" y="12306"/>
                    <a:pt x="881" y="12294"/>
                  </a:cubicBezTo>
                  <a:cubicBezTo>
                    <a:pt x="865" y="12279"/>
                    <a:pt x="850" y="12271"/>
                    <a:pt x="839" y="12271"/>
                  </a:cubicBezTo>
                  <a:cubicBezTo>
                    <a:pt x="827" y="12271"/>
                    <a:pt x="820" y="12279"/>
                    <a:pt x="820" y="12294"/>
                  </a:cubicBezTo>
                  <a:cubicBezTo>
                    <a:pt x="820" y="12272"/>
                    <a:pt x="805" y="12251"/>
                    <a:pt x="785" y="12251"/>
                  </a:cubicBezTo>
                  <a:cubicBezTo>
                    <a:pt x="777" y="12251"/>
                    <a:pt x="768" y="12255"/>
                    <a:pt x="759" y="12263"/>
                  </a:cubicBezTo>
                  <a:cubicBezTo>
                    <a:pt x="759" y="12263"/>
                    <a:pt x="759" y="12263"/>
                    <a:pt x="759" y="12294"/>
                  </a:cubicBezTo>
                  <a:lnTo>
                    <a:pt x="729" y="12355"/>
                  </a:lnTo>
                  <a:cubicBezTo>
                    <a:pt x="759" y="12355"/>
                    <a:pt x="759" y="12385"/>
                    <a:pt x="759" y="12415"/>
                  </a:cubicBezTo>
                  <a:cubicBezTo>
                    <a:pt x="759" y="12423"/>
                    <a:pt x="753" y="12427"/>
                    <a:pt x="744" y="12427"/>
                  </a:cubicBezTo>
                  <a:cubicBezTo>
                    <a:pt x="717" y="12427"/>
                    <a:pt x="660" y="12393"/>
                    <a:pt x="637" y="12324"/>
                  </a:cubicBezTo>
                  <a:lnTo>
                    <a:pt x="607" y="12263"/>
                  </a:lnTo>
                  <a:lnTo>
                    <a:pt x="607" y="12324"/>
                  </a:lnTo>
                  <a:cubicBezTo>
                    <a:pt x="577" y="12324"/>
                    <a:pt x="546" y="12324"/>
                    <a:pt x="546" y="12294"/>
                  </a:cubicBezTo>
                  <a:cubicBezTo>
                    <a:pt x="546" y="12263"/>
                    <a:pt x="546" y="12263"/>
                    <a:pt x="546" y="12263"/>
                  </a:cubicBezTo>
                  <a:cubicBezTo>
                    <a:pt x="546" y="12263"/>
                    <a:pt x="516" y="12263"/>
                    <a:pt x="516" y="12294"/>
                  </a:cubicBezTo>
                  <a:cubicBezTo>
                    <a:pt x="516" y="12329"/>
                    <a:pt x="516" y="12344"/>
                    <a:pt x="510" y="12344"/>
                  </a:cubicBezTo>
                  <a:cubicBezTo>
                    <a:pt x="505" y="12344"/>
                    <a:pt x="498" y="12337"/>
                    <a:pt x="485" y="12324"/>
                  </a:cubicBezTo>
                  <a:cubicBezTo>
                    <a:pt x="485" y="12294"/>
                    <a:pt x="478" y="12279"/>
                    <a:pt x="470" y="12279"/>
                  </a:cubicBezTo>
                  <a:cubicBezTo>
                    <a:pt x="463" y="12279"/>
                    <a:pt x="455" y="12294"/>
                    <a:pt x="455" y="12324"/>
                  </a:cubicBezTo>
                  <a:cubicBezTo>
                    <a:pt x="455" y="12355"/>
                    <a:pt x="455" y="12370"/>
                    <a:pt x="451" y="12370"/>
                  </a:cubicBezTo>
                  <a:cubicBezTo>
                    <a:pt x="447" y="12370"/>
                    <a:pt x="440" y="12355"/>
                    <a:pt x="425" y="12324"/>
                  </a:cubicBezTo>
                  <a:cubicBezTo>
                    <a:pt x="425" y="12294"/>
                    <a:pt x="394" y="12263"/>
                    <a:pt x="394" y="12263"/>
                  </a:cubicBezTo>
                  <a:lnTo>
                    <a:pt x="394" y="12294"/>
                  </a:lnTo>
                  <a:cubicBezTo>
                    <a:pt x="394" y="12329"/>
                    <a:pt x="384" y="12344"/>
                    <a:pt x="369" y="12344"/>
                  </a:cubicBezTo>
                  <a:cubicBezTo>
                    <a:pt x="359" y="12344"/>
                    <a:pt x="346" y="12337"/>
                    <a:pt x="333" y="12324"/>
                  </a:cubicBezTo>
                  <a:cubicBezTo>
                    <a:pt x="333" y="12309"/>
                    <a:pt x="333" y="12301"/>
                    <a:pt x="326" y="12301"/>
                  </a:cubicBezTo>
                  <a:cubicBezTo>
                    <a:pt x="318" y="12301"/>
                    <a:pt x="303" y="12309"/>
                    <a:pt x="273" y="12324"/>
                  </a:cubicBezTo>
                  <a:cubicBezTo>
                    <a:pt x="242" y="12324"/>
                    <a:pt x="242" y="12324"/>
                    <a:pt x="242" y="12294"/>
                  </a:cubicBezTo>
                  <a:cubicBezTo>
                    <a:pt x="242" y="12263"/>
                    <a:pt x="242" y="12248"/>
                    <a:pt x="238" y="12248"/>
                  </a:cubicBezTo>
                  <a:cubicBezTo>
                    <a:pt x="235" y="12248"/>
                    <a:pt x="227" y="12263"/>
                    <a:pt x="212" y="12294"/>
                  </a:cubicBezTo>
                  <a:cubicBezTo>
                    <a:pt x="197" y="12309"/>
                    <a:pt x="189" y="12317"/>
                    <a:pt x="181" y="12317"/>
                  </a:cubicBezTo>
                  <a:cubicBezTo>
                    <a:pt x="174" y="12317"/>
                    <a:pt x="166" y="12309"/>
                    <a:pt x="151" y="12294"/>
                  </a:cubicBezTo>
                  <a:cubicBezTo>
                    <a:pt x="136" y="12279"/>
                    <a:pt x="128" y="12271"/>
                    <a:pt x="124" y="12271"/>
                  </a:cubicBezTo>
                  <a:cubicBezTo>
                    <a:pt x="121" y="12271"/>
                    <a:pt x="121" y="12279"/>
                    <a:pt x="121" y="12294"/>
                  </a:cubicBezTo>
                  <a:cubicBezTo>
                    <a:pt x="121" y="12355"/>
                    <a:pt x="121" y="12385"/>
                    <a:pt x="151" y="12385"/>
                  </a:cubicBezTo>
                  <a:cubicBezTo>
                    <a:pt x="151" y="12385"/>
                    <a:pt x="151" y="12385"/>
                    <a:pt x="151" y="12446"/>
                  </a:cubicBezTo>
                  <a:lnTo>
                    <a:pt x="121" y="12446"/>
                  </a:lnTo>
                  <a:cubicBezTo>
                    <a:pt x="90" y="12446"/>
                    <a:pt x="90" y="12446"/>
                    <a:pt x="30" y="12476"/>
                  </a:cubicBezTo>
                  <a:cubicBezTo>
                    <a:pt x="5" y="12476"/>
                    <a:pt x="0" y="12515"/>
                    <a:pt x="15" y="12515"/>
                  </a:cubicBezTo>
                  <a:cubicBezTo>
                    <a:pt x="19" y="12515"/>
                    <a:pt x="23" y="12513"/>
                    <a:pt x="30" y="12507"/>
                  </a:cubicBezTo>
                  <a:lnTo>
                    <a:pt x="60" y="12537"/>
                  </a:lnTo>
                  <a:cubicBezTo>
                    <a:pt x="60" y="12583"/>
                    <a:pt x="67" y="12605"/>
                    <a:pt x="75" y="12605"/>
                  </a:cubicBezTo>
                  <a:cubicBezTo>
                    <a:pt x="83" y="12605"/>
                    <a:pt x="90" y="12583"/>
                    <a:pt x="90" y="12537"/>
                  </a:cubicBezTo>
                  <a:cubicBezTo>
                    <a:pt x="90" y="12487"/>
                    <a:pt x="90" y="12464"/>
                    <a:pt x="95" y="12464"/>
                  </a:cubicBezTo>
                  <a:cubicBezTo>
                    <a:pt x="100" y="12464"/>
                    <a:pt x="107" y="12479"/>
                    <a:pt x="121" y="12507"/>
                  </a:cubicBezTo>
                  <a:cubicBezTo>
                    <a:pt x="121" y="12567"/>
                    <a:pt x="121" y="12567"/>
                    <a:pt x="151" y="12567"/>
                  </a:cubicBezTo>
                  <a:cubicBezTo>
                    <a:pt x="181" y="12567"/>
                    <a:pt x="181" y="12567"/>
                    <a:pt x="181" y="12598"/>
                  </a:cubicBezTo>
                  <a:cubicBezTo>
                    <a:pt x="181" y="12628"/>
                    <a:pt x="181" y="12659"/>
                    <a:pt x="212" y="12659"/>
                  </a:cubicBezTo>
                  <a:cubicBezTo>
                    <a:pt x="242" y="12659"/>
                    <a:pt x="242" y="12659"/>
                    <a:pt x="242" y="12628"/>
                  </a:cubicBezTo>
                  <a:cubicBezTo>
                    <a:pt x="230" y="12616"/>
                    <a:pt x="228" y="12608"/>
                    <a:pt x="231" y="12608"/>
                  </a:cubicBezTo>
                  <a:cubicBezTo>
                    <a:pt x="237" y="12608"/>
                    <a:pt x="255" y="12623"/>
                    <a:pt x="273" y="12659"/>
                  </a:cubicBezTo>
                  <a:cubicBezTo>
                    <a:pt x="273" y="12651"/>
                    <a:pt x="273" y="12641"/>
                    <a:pt x="273" y="12628"/>
                  </a:cubicBezTo>
                  <a:cubicBezTo>
                    <a:pt x="273" y="12598"/>
                    <a:pt x="288" y="12583"/>
                    <a:pt x="303" y="12583"/>
                  </a:cubicBezTo>
                  <a:cubicBezTo>
                    <a:pt x="318" y="12583"/>
                    <a:pt x="333" y="12598"/>
                    <a:pt x="333" y="12628"/>
                  </a:cubicBezTo>
                  <a:lnTo>
                    <a:pt x="394" y="12628"/>
                  </a:lnTo>
                  <a:cubicBezTo>
                    <a:pt x="394" y="12628"/>
                    <a:pt x="394" y="12598"/>
                    <a:pt x="394" y="12567"/>
                  </a:cubicBezTo>
                  <a:cubicBezTo>
                    <a:pt x="394" y="12532"/>
                    <a:pt x="394" y="12517"/>
                    <a:pt x="400" y="12517"/>
                  </a:cubicBezTo>
                  <a:cubicBezTo>
                    <a:pt x="405" y="12517"/>
                    <a:pt x="412" y="12524"/>
                    <a:pt x="425" y="12537"/>
                  </a:cubicBezTo>
                  <a:cubicBezTo>
                    <a:pt x="425" y="12567"/>
                    <a:pt x="425" y="12598"/>
                    <a:pt x="425" y="12598"/>
                  </a:cubicBezTo>
                  <a:cubicBezTo>
                    <a:pt x="425" y="12628"/>
                    <a:pt x="455" y="12628"/>
                    <a:pt x="485" y="12628"/>
                  </a:cubicBezTo>
                  <a:cubicBezTo>
                    <a:pt x="485" y="12628"/>
                    <a:pt x="546" y="12628"/>
                    <a:pt x="546" y="12598"/>
                  </a:cubicBezTo>
                  <a:lnTo>
                    <a:pt x="546" y="12628"/>
                  </a:lnTo>
                  <a:cubicBezTo>
                    <a:pt x="546" y="12628"/>
                    <a:pt x="577" y="12628"/>
                    <a:pt x="607" y="12659"/>
                  </a:cubicBezTo>
                  <a:cubicBezTo>
                    <a:pt x="613" y="12664"/>
                    <a:pt x="619" y="12667"/>
                    <a:pt x="626" y="12667"/>
                  </a:cubicBezTo>
                  <a:cubicBezTo>
                    <a:pt x="656" y="12667"/>
                    <a:pt x="687" y="12617"/>
                    <a:pt x="637" y="12567"/>
                  </a:cubicBezTo>
                  <a:lnTo>
                    <a:pt x="668" y="12567"/>
                  </a:lnTo>
                  <a:cubicBezTo>
                    <a:pt x="698" y="12567"/>
                    <a:pt x="698" y="12537"/>
                    <a:pt x="698" y="12537"/>
                  </a:cubicBezTo>
                  <a:cubicBezTo>
                    <a:pt x="698" y="12507"/>
                    <a:pt x="698" y="12507"/>
                    <a:pt x="729" y="12507"/>
                  </a:cubicBezTo>
                  <a:lnTo>
                    <a:pt x="729" y="12567"/>
                  </a:lnTo>
                  <a:cubicBezTo>
                    <a:pt x="711" y="12620"/>
                    <a:pt x="724" y="12653"/>
                    <a:pt x="738" y="12653"/>
                  </a:cubicBezTo>
                  <a:cubicBezTo>
                    <a:pt x="748" y="12653"/>
                    <a:pt x="759" y="12636"/>
                    <a:pt x="759" y="12598"/>
                  </a:cubicBezTo>
                  <a:lnTo>
                    <a:pt x="759" y="12628"/>
                  </a:lnTo>
                  <a:cubicBezTo>
                    <a:pt x="759" y="12643"/>
                    <a:pt x="767" y="12651"/>
                    <a:pt x="778" y="12651"/>
                  </a:cubicBezTo>
                  <a:cubicBezTo>
                    <a:pt x="789" y="12651"/>
                    <a:pt x="805" y="12643"/>
                    <a:pt x="820" y="12628"/>
                  </a:cubicBezTo>
                  <a:cubicBezTo>
                    <a:pt x="850" y="12628"/>
                    <a:pt x="850" y="12567"/>
                    <a:pt x="850" y="12537"/>
                  </a:cubicBezTo>
                  <a:cubicBezTo>
                    <a:pt x="850" y="12507"/>
                    <a:pt x="881" y="12507"/>
                    <a:pt x="881" y="12507"/>
                  </a:cubicBezTo>
                  <a:cubicBezTo>
                    <a:pt x="881" y="12507"/>
                    <a:pt x="881" y="12507"/>
                    <a:pt x="881" y="12537"/>
                  </a:cubicBezTo>
                  <a:cubicBezTo>
                    <a:pt x="881" y="12567"/>
                    <a:pt x="896" y="12583"/>
                    <a:pt x="911" y="12583"/>
                  </a:cubicBezTo>
                  <a:cubicBezTo>
                    <a:pt x="926" y="12583"/>
                    <a:pt x="941" y="12567"/>
                    <a:pt x="941" y="12537"/>
                  </a:cubicBezTo>
                  <a:lnTo>
                    <a:pt x="941" y="12567"/>
                  </a:lnTo>
                  <a:cubicBezTo>
                    <a:pt x="941" y="12589"/>
                    <a:pt x="957" y="12610"/>
                    <a:pt x="998" y="12610"/>
                  </a:cubicBezTo>
                  <a:cubicBezTo>
                    <a:pt x="1015" y="12610"/>
                    <a:pt x="1036" y="12607"/>
                    <a:pt x="1063" y="12598"/>
                  </a:cubicBezTo>
                  <a:cubicBezTo>
                    <a:pt x="1154" y="12598"/>
                    <a:pt x="1215" y="12598"/>
                    <a:pt x="1215" y="12628"/>
                  </a:cubicBezTo>
                  <a:cubicBezTo>
                    <a:pt x="1215" y="12634"/>
                    <a:pt x="1217" y="12636"/>
                    <a:pt x="1221" y="12636"/>
                  </a:cubicBezTo>
                  <a:cubicBezTo>
                    <a:pt x="1236" y="12636"/>
                    <a:pt x="1281" y="12587"/>
                    <a:pt x="1306" y="12537"/>
                  </a:cubicBezTo>
                  <a:cubicBezTo>
                    <a:pt x="1306" y="12567"/>
                    <a:pt x="1337" y="12567"/>
                    <a:pt x="1367" y="12567"/>
                  </a:cubicBezTo>
                  <a:cubicBezTo>
                    <a:pt x="1428" y="12567"/>
                    <a:pt x="1428" y="12567"/>
                    <a:pt x="1428" y="12598"/>
                  </a:cubicBezTo>
                  <a:cubicBezTo>
                    <a:pt x="1428" y="12628"/>
                    <a:pt x="1428" y="12643"/>
                    <a:pt x="1432" y="12643"/>
                  </a:cubicBezTo>
                  <a:cubicBezTo>
                    <a:pt x="1435" y="12643"/>
                    <a:pt x="1443" y="12628"/>
                    <a:pt x="1458" y="12598"/>
                  </a:cubicBezTo>
                  <a:cubicBezTo>
                    <a:pt x="1458" y="12575"/>
                    <a:pt x="1467" y="12565"/>
                    <a:pt x="1478" y="12565"/>
                  </a:cubicBezTo>
                  <a:cubicBezTo>
                    <a:pt x="1496" y="12565"/>
                    <a:pt x="1519" y="12591"/>
                    <a:pt x="1519" y="12628"/>
                  </a:cubicBezTo>
                  <a:cubicBezTo>
                    <a:pt x="1519" y="12659"/>
                    <a:pt x="1549" y="12659"/>
                    <a:pt x="1580" y="12659"/>
                  </a:cubicBezTo>
                  <a:cubicBezTo>
                    <a:pt x="1610" y="12628"/>
                    <a:pt x="1640" y="12628"/>
                    <a:pt x="1671" y="12628"/>
                  </a:cubicBezTo>
                  <a:cubicBezTo>
                    <a:pt x="1732" y="12628"/>
                    <a:pt x="1732" y="12628"/>
                    <a:pt x="1732" y="12537"/>
                  </a:cubicBezTo>
                  <a:cubicBezTo>
                    <a:pt x="1732" y="12476"/>
                    <a:pt x="1762" y="12476"/>
                    <a:pt x="1792" y="12476"/>
                  </a:cubicBezTo>
                  <a:cubicBezTo>
                    <a:pt x="1823" y="12476"/>
                    <a:pt x="1823" y="12476"/>
                    <a:pt x="1823" y="12507"/>
                  </a:cubicBezTo>
                  <a:cubicBezTo>
                    <a:pt x="1823" y="12507"/>
                    <a:pt x="1853" y="12537"/>
                    <a:pt x="1884" y="12537"/>
                  </a:cubicBezTo>
                  <a:cubicBezTo>
                    <a:pt x="1884" y="12537"/>
                    <a:pt x="1914" y="12537"/>
                    <a:pt x="1914" y="12567"/>
                  </a:cubicBezTo>
                  <a:cubicBezTo>
                    <a:pt x="1914" y="12567"/>
                    <a:pt x="1914" y="12606"/>
                    <a:pt x="1945" y="12606"/>
                  </a:cubicBezTo>
                  <a:cubicBezTo>
                    <a:pt x="1953" y="12606"/>
                    <a:pt x="1963" y="12604"/>
                    <a:pt x="1975" y="12598"/>
                  </a:cubicBezTo>
                  <a:cubicBezTo>
                    <a:pt x="2005" y="12598"/>
                    <a:pt x="2036" y="12598"/>
                    <a:pt x="2036" y="12628"/>
                  </a:cubicBezTo>
                  <a:cubicBezTo>
                    <a:pt x="2066" y="12628"/>
                    <a:pt x="2066" y="12628"/>
                    <a:pt x="2066" y="12598"/>
                  </a:cubicBezTo>
                  <a:cubicBezTo>
                    <a:pt x="2066" y="12576"/>
                    <a:pt x="2066" y="12555"/>
                    <a:pt x="2098" y="12555"/>
                  </a:cubicBezTo>
                  <a:cubicBezTo>
                    <a:pt x="2112" y="12555"/>
                    <a:pt x="2130" y="12558"/>
                    <a:pt x="2157" y="12567"/>
                  </a:cubicBezTo>
                  <a:cubicBezTo>
                    <a:pt x="2188" y="12567"/>
                    <a:pt x="2248" y="12567"/>
                    <a:pt x="2248" y="12537"/>
                  </a:cubicBezTo>
                  <a:cubicBezTo>
                    <a:pt x="2279" y="12537"/>
                    <a:pt x="2279" y="12537"/>
                    <a:pt x="2279" y="12567"/>
                  </a:cubicBezTo>
                  <a:cubicBezTo>
                    <a:pt x="2279" y="12598"/>
                    <a:pt x="2286" y="12613"/>
                    <a:pt x="2298" y="12613"/>
                  </a:cubicBezTo>
                  <a:cubicBezTo>
                    <a:pt x="2309" y="12613"/>
                    <a:pt x="2324" y="12598"/>
                    <a:pt x="2340" y="12567"/>
                  </a:cubicBezTo>
                  <a:cubicBezTo>
                    <a:pt x="2340" y="12552"/>
                    <a:pt x="2347" y="12545"/>
                    <a:pt x="2355" y="12545"/>
                  </a:cubicBezTo>
                  <a:cubicBezTo>
                    <a:pt x="2362" y="12545"/>
                    <a:pt x="2370" y="12552"/>
                    <a:pt x="2370" y="12567"/>
                  </a:cubicBezTo>
                  <a:cubicBezTo>
                    <a:pt x="2370" y="12567"/>
                    <a:pt x="2400" y="12567"/>
                    <a:pt x="2431" y="12537"/>
                  </a:cubicBezTo>
                  <a:cubicBezTo>
                    <a:pt x="2431" y="12522"/>
                    <a:pt x="2431" y="12514"/>
                    <a:pt x="2438" y="12514"/>
                  </a:cubicBezTo>
                  <a:cubicBezTo>
                    <a:pt x="2446" y="12514"/>
                    <a:pt x="2461" y="12522"/>
                    <a:pt x="2492" y="12537"/>
                  </a:cubicBezTo>
                  <a:cubicBezTo>
                    <a:pt x="2492" y="12567"/>
                    <a:pt x="2492" y="12567"/>
                    <a:pt x="2522" y="12567"/>
                  </a:cubicBezTo>
                  <a:cubicBezTo>
                    <a:pt x="2543" y="12546"/>
                    <a:pt x="2656" y="12524"/>
                    <a:pt x="2731" y="12524"/>
                  </a:cubicBezTo>
                  <a:cubicBezTo>
                    <a:pt x="2762" y="12524"/>
                    <a:pt x="2787" y="12528"/>
                    <a:pt x="2796" y="12537"/>
                  </a:cubicBezTo>
                  <a:cubicBezTo>
                    <a:pt x="2796" y="12507"/>
                    <a:pt x="2796" y="12507"/>
                    <a:pt x="2826" y="12507"/>
                  </a:cubicBezTo>
                  <a:cubicBezTo>
                    <a:pt x="2835" y="12524"/>
                    <a:pt x="2841" y="12532"/>
                    <a:pt x="2846" y="12532"/>
                  </a:cubicBezTo>
                  <a:cubicBezTo>
                    <a:pt x="2854" y="12532"/>
                    <a:pt x="2856" y="12504"/>
                    <a:pt x="2856" y="12471"/>
                  </a:cubicBezTo>
                  <a:lnTo>
                    <a:pt x="2856" y="12471"/>
                  </a:lnTo>
                  <a:cubicBezTo>
                    <a:pt x="2856" y="12472"/>
                    <a:pt x="2856" y="12474"/>
                    <a:pt x="2856" y="12476"/>
                  </a:cubicBezTo>
                  <a:cubicBezTo>
                    <a:pt x="2887" y="12507"/>
                    <a:pt x="2902" y="12522"/>
                    <a:pt x="2909" y="12522"/>
                  </a:cubicBezTo>
                  <a:cubicBezTo>
                    <a:pt x="2917" y="12522"/>
                    <a:pt x="2917" y="12507"/>
                    <a:pt x="2917" y="12476"/>
                  </a:cubicBezTo>
                  <a:cubicBezTo>
                    <a:pt x="2917" y="12439"/>
                    <a:pt x="2917" y="12413"/>
                    <a:pt x="2924" y="12413"/>
                  </a:cubicBezTo>
                  <a:cubicBezTo>
                    <a:pt x="2929" y="12413"/>
                    <a:pt x="2936" y="12423"/>
                    <a:pt x="2947" y="12446"/>
                  </a:cubicBezTo>
                  <a:cubicBezTo>
                    <a:pt x="2963" y="12476"/>
                    <a:pt x="2970" y="12491"/>
                    <a:pt x="2974" y="12491"/>
                  </a:cubicBezTo>
                  <a:cubicBezTo>
                    <a:pt x="2978" y="12491"/>
                    <a:pt x="2978" y="12476"/>
                    <a:pt x="2978" y="12446"/>
                  </a:cubicBezTo>
                  <a:cubicBezTo>
                    <a:pt x="2978" y="12371"/>
                    <a:pt x="2989" y="12319"/>
                    <a:pt x="3013" y="12319"/>
                  </a:cubicBezTo>
                  <a:cubicBezTo>
                    <a:pt x="3027" y="12319"/>
                    <a:pt x="3046" y="12339"/>
                    <a:pt x="3069" y="12385"/>
                  </a:cubicBezTo>
                  <a:cubicBezTo>
                    <a:pt x="3069" y="12446"/>
                    <a:pt x="3099" y="12476"/>
                    <a:pt x="3130" y="12476"/>
                  </a:cubicBezTo>
                  <a:cubicBezTo>
                    <a:pt x="3160" y="12476"/>
                    <a:pt x="3130" y="12446"/>
                    <a:pt x="3130" y="12415"/>
                  </a:cubicBezTo>
                  <a:cubicBezTo>
                    <a:pt x="3094" y="12380"/>
                    <a:pt x="3090" y="12365"/>
                    <a:pt x="3105" y="12365"/>
                  </a:cubicBezTo>
                  <a:cubicBezTo>
                    <a:pt x="3115" y="12365"/>
                    <a:pt x="3135" y="12372"/>
                    <a:pt x="3160" y="12385"/>
                  </a:cubicBezTo>
                  <a:cubicBezTo>
                    <a:pt x="3201" y="12412"/>
                    <a:pt x="3230" y="12427"/>
                    <a:pt x="3252" y="12427"/>
                  </a:cubicBezTo>
                  <a:cubicBezTo>
                    <a:pt x="3279" y="12427"/>
                    <a:pt x="3296" y="12405"/>
                    <a:pt x="3312" y="12355"/>
                  </a:cubicBezTo>
                  <a:cubicBezTo>
                    <a:pt x="3330" y="12302"/>
                    <a:pt x="3358" y="12269"/>
                    <a:pt x="3372" y="12269"/>
                  </a:cubicBezTo>
                  <a:cubicBezTo>
                    <a:pt x="3382" y="12269"/>
                    <a:pt x="3386" y="12286"/>
                    <a:pt x="3373" y="12324"/>
                  </a:cubicBezTo>
                  <a:cubicBezTo>
                    <a:pt x="3373" y="12374"/>
                    <a:pt x="3373" y="12397"/>
                    <a:pt x="3378" y="12397"/>
                  </a:cubicBezTo>
                  <a:cubicBezTo>
                    <a:pt x="3382" y="12397"/>
                    <a:pt x="3390" y="12382"/>
                    <a:pt x="3403" y="12355"/>
                  </a:cubicBezTo>
                  <a:cubicBezTo>
                    <a:pt x="3434" y="12324"/>
                    <a:pt x="3464" y="12324"/>
                    <a:pt x="3464" y="12324"/>
                  </a:cubicBezTo>
                  <a:cubicBezTo>
                    <a:pt x="3495" y="12294"/>
                    <a:pt x="3495" y="12263"/>
                    <a:pt x="3464" y="12233"/>
                  </a:cubicBezTo>
                  <a:lnTo>
                    <a:pt x="3464" y="12233"/>
                  </a:lnTo>
                  <a:cubicBezTo>
                    <a:pt x="3492" y="12260"/>
                    <a:pt x="3519" y="12275"/>
                    <a:pt x="3541" y="12275"/>
                  </a:cubicBezTo>
                  <a:cubicBezTo>
                    <a:pt x="3567" y="12275"/>
                    <a:pt x="3586" y="12253"/>
                    <a:pt x="3586" y="12203"/>
                  </a:cubicBezTo>
                  <a:lnTo>
                    <a:pt x="3616" y="12203"/>
                  </a:lnTo>
                  <a:cubicBezTo>
                    <a:pt x="3616" y="12172"/>
                    <a:pt x="3616" y="12172"/>
                    <a:pt x="3616" y="12142"/>
                  </a:cubicBezTo>
                  <a:cubicBezTo>
                    <a:pt x="3616" y="12127"/>
                    <a:pt x="3624" y="12119"/>
                    <a:pt x="3635" y="12119"/>
                  </a:cubicBezTo>
                  <a:cubicBezTo>
                    <a:pt x="3647" y="12119"/>
                    <a:pt x="3662" y="12127"/>
                    <a:pt x="3677" y="12142"/>
                  </a:cubicBezTo>
                  <a:cubicBezTo>
                    <a:pt x="3697" y="12142"/>
                    <a:pt x="3731" y="12155"/>
                    <a:pt x="3742" y="12155"/>
                  </a:cubicBezTo>
                  <a:cubicBezTo>
                    <a:pt x="3748" y="12155"/>
                    <a:pt x="3748" y="12152"/>
                    <a:pt x="3738" y="12142"/>
                  </a:cubicBezTo>
                  <a:cubicBezTo>
                    <a:pt x="3707" y="12111"/>
                    <a:pt x="3738" y="12051"/>
                    <a:pt x="3707" y="12020"/>
                  </a:cubicBezTo>
                  <a:cubicBezTo>
                    <a:pt x="3707" y="12005"/>
                    <a:pt x="3715" y="11997"/>
                    <a:pt x="3726" y="11997"/>
                  </a:cubicBezTo>
                  <a:cubicBezTo>
                    <a:pt x="3738" y="11997"/>
                    <a:pt x="3753" y="12005"/>
                    <a:pt x="3768" y="12020"/>
                  </a:cubicBezTo>
                  <a:cubicBezTo>
                    <a:pt x="3768" y="12051"/>
                    <a:pt x="3768" y="12051"/>
                    <a:pt x="3829" y="12051"/>
                  </a:cubicBezTo>
                  <a:cubicBezTo>
                    <a:pt x="3829" y="12051"/>
                    <a:pt x="3859" y="12020"/>
                    <a:pt x="3859" y="11990"/>
                  </a:cubicBezTo>
                  <a:cubicBezTo>
                    <a:pt x="3829" y="11959"/>
                    <a:pt x="3920" y="11899"/>
                    <a:pt x="3951" y="11899"/>
                  </a:cubicBezTo>
                  <a:cubicBezTo>
                    <a:pt x="3951" y="11899"/>
                    <a:pt x="3951" y="11868"/>
                    <a:pt x="3981" y="11868"/>
                  </a:cubicBezTo>
                  <a:cubicBezTo>
                    <a:pt x="3981" y="11868"/>
                    <a:pt x="3981" y="11808"/>
                    <a:pt x="3981" y="11808"/>
                  </a:cubicBezTo>
                  <a:cubicBezTo>
                    <a:pt x="3981" y="11808"/>
                    <a:pt x="4011" y="11777"/>
                    <a:pt x="3981" y="11747"/>
                  </a:cubicBezTo>
                  <a:cubicBezTo>
                    <a:pt x="4001" y="11747"/>
                    <a:pt x="4008" y="11733"/>
                    <a:pt x="4019" y="11733"/>
                  </a:cubicBezTo>
                  <a:cubicBezTo>
                    <a:pt x="4025" y="11733"/>
                    <a:pt x="4032" y="11737"/>
                    <a:pt x="4042" y="11747"/>
                  </a:cubicBezTo>
                  <a:cubicBezTo>
                    <a:pt x="4024" y="11711"/>
                    <a:pt x="4017" y="11696"/>
                    <a:pt x="4026" y="11696"/>
                  </a:cubicBezTo>
                  <a:cubicBezTo>
                    <a:pt x="4032" y="11696"/>
                    <a:pt x="4047" y="11704"/>
                    <a:pt x="4072" y="11716"/>
                  </a:cubicBezTo>
                  <a:cubicBezTo>
                    <a:pt x="4072" y="11681"/>
                    <a:pt x="4072" y="11666"/>
                    <a:pt x="4078" y="11666"/>
                  </a:cubicBezTo>
                  <a:cubicBezTo>
                    <a:pt x="4083" y="11666"/>
                    <a:pt x="4090" y="11673"/>
                    <a:pt x="4103" y="11686"/>
                  </a:cubicBezTo>
                  <a:cubicBezTo>
                    <a:pt x="4133" y="11686"/>
                    <a:pt x="4133" y="11686"/>
                    <a:pt x="4103" y="11656"/>
                  </a:cubicBezTo>
                  <a:cubicBezTo>
                    <a:pt x="4078" y="11606"/>
                    <a:pt x="4073" y="11556"/>
                    <a:pt x="4105" y="11556"/>
                  </a:cubicBezTo>
                  <a:cubicBezTo>
                    <a:pt x="4113" y="11556"/>
                    <a:pt x="4122" y="11559"/>
                    <a:pt x="4133" y="11564"/>
                  </a:cubicBezTo>
                  <a:cubicBezTo>
                    <a:pt x="4133" y="11564"/>
                    <a:pt x="4133" y="11564"/>
                    <a:pt x="4133" y="11534"/>
                  </a:cubicBezTo>
                  <a:cubicBezTo>
                    <a:pt x="4097" y="11498"/>
                    <a:pt x="4083" y="11484"/>
                    <a:pt x="4089" y="11484"/>
                  </a:cubicBezTo>
                  <a:cubicBezTo>
                    <a:pt x="4093" y="11484"/>
                    <a:pt x="4108" y="11491"/>
                    <a:pt x="4133" y="11504"/>
                  </a:cubicBezTo>
                  <a:cubicBezTo>
                    <a:pt x="4151" y="11512"/>
                    <a:pt x="4166" y="11516"/>
                    <a:pt x="4177" y="11516"/>
                  </a:cubicBezTo>
                  <a:cubicBezTo>
                    <a:pt x="4204" y="11516"/>
                    <a:pt x="4206" y="11495"/>
                    <a:pt x="4163" y="11473"/>
                  </a:cubicBezTo>
                  <a:cubicBezTo>
                    <a:pt x="4163" y="11473"/>
                    <a:pt x="4133" y="11443"/>
                    <a:pt x="4194" y="11443"/>
                  </a:cubicBezTo>
                  <a:cubicBezTo>
                    <a:pt x="4224" y="11412"/>
                    <a:pt x="4315" y="11321"/>
                    <a:pt x="4255" y="11321"/>
                  </a:cubicBezTo>
                  <a:lnTo>
                    <a:pt x="4255" y="11291"/>
                  </a:lnTo>
                  <a:cubicBezTo>
                    <a:pt x="4315" y="11260"/>
                    <a:pt x="4315" y="11260"/>
                    <a:pt x="4285" y="11230"/>
                  </a:cubicBezTo>
                  <a:lnTo>
                    <a:pt x="4255" y="11200"/>
                  </a:lnTo>
                  <a:cubicBezTo>
                    <a:pt x="4285" y="11200"/>
                    <a:pt x="4346" y="11200"/>
                    <a:pt x="4346" y="11169"/>
                  </a:cubicBezTo>
                  <a:cubicBezTo>
                    <a:pt x="4346" y="11169"/>
                    <a:pt x="4346" y="11169"/>
                    <a:pt x="4315" y="11139"/>
                  </a:cubicBezTo>
                  <a:cubicBezTo>
                    <a:pt x="4306" y="11148"/>
                    <a:pt x="4300" y="11151"/>
                    <a:pt x="4296" y="11151"/>
                  </a:cubicBezTo>
                  <a:cubicBezTo>
                    <a:pt x="4285" y="11151"/>
                    <a:pt x="4285" y="11130"/>
                    <a:pt x="4285" y="11108"/>
                  </a:cubicBezTo>
                  <a:lnTo>
                    <a:pt x="4224" y="11108"/>
                  </a:lnTo>
                  <a:cubicBezTo>
                    <a:pt x="4194" y="11108"/>
                    <a:pt x="4194" y="11078"/>
                    <a:pt x="4255" y="11078"/>
                  </a:cubicBezTo>
                  <a:cubicBezTo>
                    <a:pt x="4285" y="11108"/>
                    <a:pt x="4285" y="11108"/>
                    <a:pt x="4285" y="11108"/>
                  </a:cubicBezTo>
                  <a:lnTo>
                    <a:pt x="4376" y="11108"/>
                  </a:lnTo>
                  <a:lnTo>
                    <a:pt x="4376" y="11078"/>
                  </a:lnTo>
                  <a:cubicBezTo>
                    <a:pt x="4315" y="11078"/>
                    <a:pt x="4315" y="11048"/>
                    <a:pt x="4346" y="11048"/>
                  </a:cubicBezTo>
                  <a:cubicBezTo>
                    <a:pt x="4406" y="11048"/>
                    <a:pt x="4406" y="11048"/>
                    <a:pt x="4406" y="11017"/>
                  </a:cubicBezTo>
                  <a:cubicBezTo>
                    <a:pt x="4386" y="11017"/>
                    <a:pt x="4393" y="11004"/>
                    <a:pt x="4400" y="11004"/>
                  </a:cubicBezTo>
                  <a:cubicBezTo>
                    <a:pt x="4403" y="11004"/>
                    <a:pt x="4406" y="11007"/>
                    <a:pt x="4406" y="11017"/>
                  </a:cubicBezTo>
                  <a:cubicBezTo>
                    <a:pt x="4406" y="11017"/>
                    <a:pt x="4406" y="10987"/>
                    <a:pt x="4406" y="10956"/>
                  </a:cubicBezTo>
                  <a:cubicBezTo>
                    <a:pt x="4376" y="10926"/>
                    <a:pt x="4315" y="10926"/>
                    <a:pt x="4346" y="10896"/>
                  </a:cubicBezTo>
                  <a:lnTo>
                    <a:pt x="4346" y="10896"/>
                  </a:lnTo>
                  <a:cubicBezTo>
                    <a:pt x="4361" y="10911"/>
                    <a:pt x="4376" y="10918"/>
                    <a:pt x="4387" y="10918"/>
                  </a:cubicBezTo>
                  <a:cubicBezTo>
                    <a:pt x="4399" y="10918"/>
                    <a:pt x="4406" y="10911"/>
                    <a:pt x="4406" y="10896"/>
                  </a:cubicBezTo>
                  <a:lnTo>
                    <a:pt x="4437" y="10896"/>
                  </a:lnTo>
                  <a:cubicBezTo>
                    <a:pt x="4448" y="10901"/>
                    <a:pt x="4458" y="10904"/>
                    <a:pt x="4465" y="10904"/>
                  </a:cubicBezTo>
                  <a:cubicBezTo>
                    <a:pt x="4497" y="10904"/>
                    <a:pt x="4492" y="10859"/>
                    <a:pt x="4467" y="10835"/>
                  </a:cubicBezTo>
                  <a:cubicBezTo>
                    <a:pt x="4406" y="10774"/>
                    <a:pt x="4406" y="10774"/>
                    <a:pt x="4467" y="10774"/>
                  </a:cubicBezTo>
                  <a:cubicBezTo>
                    <a:pt x="4528" y="10774"/>
                    <a:pt x="4467" y="10744"/>
                    <a:pt x="4376" y="10713"/>
                  </a:cubicBezTo>
                  <a:lnTo>
                    <a:pt x="4285" y="10652"/>
                  </a:lnTo>
                  <a:lnTo>
                    <a:pt x="4376" y="10683"/>
                  </a:lnTo>
                  <a:cubicBezTo>
                    <a:pt x="4528" y="10683"/>
                    <a:pt x="4528" y="10683"/>
                    <a:pt x="4467" y="10622"/>
                  </a:cubicBezTo>
                  <a:cubicBezTo>
                    <a:pt x="4449" y="10586"/>
                    <a:pt x="4442" y="10572"/>
                    <a:pt x="4445" y="10572"/>
                  </a:cubicBezTo>
                  <a:lnTo>
                    <a:pt x="4445" y="10572"/>
                  </a:lnTo>
                  <a:cubicBezTo>
                    <a:pt x="4447" y="10572"/>
                    <a:pt x="4455" y="10579"/>
                    <a:pt x="4467" y="10592"/>
                  </a:cubicBezTo>
                  <a:cubicBezTo>
                    <a:pt x="4498" y="10592"/>
                    <a:pt x="4498" y="10561"/>
                    <a:pt x="4498" y="10500"/>
                  </a:cubicBezTo>
                  <a:cubicBezTo>
                    <a:pt x="4528" y="10440"/>
                    <a:pt x="4528" y="10440"/>
                    <a:pt x="4498" y="10440"/>
                  </a:cubicBezTo>
                  <a:lnTo>
                    <a:pt x="4498" y="10379"/>
                  </a:lnTo>
                  <a:cubicBezTo>
                    <a:pt x="4558" y="10379"/>
                    <a:pt x="4528" y="10349"/>
                    <a:pt x="4437" y="10349"/>
                  </a:cubicBezTo>
                  <a:lnTo>
                    <a:pt x="4437" y="10318"/>
                  </a:lnTo>
                  <a:lnTo>
                    <a:pt x="4498" y="10318"/>
                  </a:lnTo>
                  <a:cubicBezTo>
                    <a:pt x="4528" y="10318"/>
                    <a:pt x="4528" y="10288"/>
                    <a:pt x="4498" y="10136"/>
                  </a:cubicBezTo>
                  <a:cubicBezTo>
                    <a:pt x="4498" y="9993"/>
                    <a:pt x="4498" y="9943"/>
                    <a:pt x="4468" y="9943"/>
                  </a:cubicBezTo>
                  <a:cubicBezTo>
                    <a:pt x="4460" y="9943"/>
                    <a:pt x="4450" y="9947"/>
                    <a:pt x="4437" y="9953"/>
                  </a:cubicBezTo>
                  <a:cubicBezTo>
                    <a:pt x="4346" y="9953"/>
                    <a:pt x="4346" y="9923"/>
                    <a:pt x="4406" y="9923"/>
                  </a:cubicBezTo>
                  <a:cubicBezTo>
                    <a:pt x="4467" y="9893"/>
                    <a:pt x="4498" y="9893"/>
                    <a:pt x="4437" y="9893"/>
                  </a:cubicBezTo>
                  <a:cubicBezTo>
                    <a:pt x="4437" y="9893"/>
                    <a:pt x="4437" y="9862"/>
                    <a:pt x="4467" y="9832"/>
                  </a:cubicBezTo>
                  <a:cubicBezTo>
                    <a:pt x="4528" y="9771"/>
                    <a:pt x="4498" y="9741"/>
                    <a:pt x="4467" y="9741"/>
                  </a:cubicBezTo>
                  <a:cubicBezTo>
                    <a:pt x="4447" y="9751"/>
                    <a:pt x="4437" y="9754"/>
                    <a:pt x="4434" y="9754"/>
                  </a:cubicBezTo>
                  <a:cubicBezTo>
                    <a:pt x="4427" y="9754"/>
                    <a:pt x="4447" y="9741"/>
                    <a:pt x="4467" y="9741"/>
                  </a:cubicBezTo>
                  <a:cubicBezTo>
                    <a:pt x="4498" y="9710"/>
                    <a:pt x="4528" y="9680"/>
                    <a:pt x="4498" y="9680"/>
                  </a:cubicBezTo>
                  <a:cubicBezTo>
                    <a:pt x="4467" y="9680"/>
                    <a:pt x="4406" y="9558"/>
                    <a:pt x="4467" y="9558"/>
                  </a:cubicBezTo>
                  <a:cubicBezTo>
                    <a:pt x="4467" y="9558"/>
                    <a:pt x="4467" y="9528"/>
                    <a:pt x="4467" y="9528"/>
                  </a:cubicBezTo>
                  <a:cubicBezTo>
                    <a:pt x="4437" y="9528"/>
                    <a:pt x="4437" y="9497"/>
                    <a:pt x="4437" y="9437"/>
                  </a:cubicBezTo>
                  <a:cubicBezTo>
                    <a:pt x="4437" y="9406"/>
                    <a:pt x="4437" y="9376"/>
                    <a:pt x="4467" y="9376"/>
                  </a:cubicBezTo>
                  <a:cubicBezTo>
                    <a:pt x="4476" y="9385"/>
                    <a:pt x="4482" y="9388"/>
                    <a:pt x="4486" y="9388"/>
                  </a:cubicBezTo>
                  <a:cubicBezTo>
                    <a:pt x="4495" y="9388"/>
                    <a:pt x="4489" y="9367"/>
                    <a:pt x="4467" y="9345"/>
                  </a:cubicBezTo>
                  <a:cubicBezTo>
                    <a:pt x="4437" y="9315"/>
                    <a:pt x="4376" y="9315"/>
                    <a:pt x="4376" y="9315"/>
                  </a:cubicBezTo>
                  <a:cubicBezTo>
                    <a:pt x="4346" y="9315"/>
                    <a:pt x="4315" y="9285"/>
                    <a:pt x="4315" y="9285"/>
                  </a:cubicBezTo>
                  <a:lnTo>
                    <a:pt x="4346" y="9285"/>
                  </a:lnTo>
                  <a:cubicBezTo>
                    <a:pt x="4376" y="9254"/>
                    <a:pt x="4406" y="9254"/>
                    <a:pt x="4406" y="9254"/>
                  </a:cubicBezTo>
                  <a:cubicBezTo>
                    <a:pt x="4406" y="9254"/>
                    <a:pt x="4406" y="9224"/>
                    <a:pt x="4376" y="9224"/>
                  </a:cubicBezTo>
                  <a:cubicBezTo>
                    <a:pt x="4406" y="9193"/>
                    <a:pt x="4406" y="9193"/>
                    <a:pt x="4406" y="9133"/>
                  </a:cubicBezTo>
                  <a:cubicBezTo>
                    <a:pt x="4406" y="9102"/>
                    <a:pt x="4376" y="9072"/>
                    <a:pt x="4346" y="9042"/>
                  </a:cubicBezTo>
                  <a:cubicBezTo>
                    <a:pt x="4406" y="9011"/>
                    <a:pt x="4406" y="8920"/>
                    <a:pt x="4346" y="8890"/>
                  </a:cubicBezTo>
                  <a:cubicBezTo>
                    <a:pt x="4328" y="8898"/>
                    <a:pt x="4315" y="8902"/>
                    <a:pt x="4307" y="8902"/>
                  </a:cubicBezTo>
                  <a:cubicBezTo>
                    <a:pt x="4288" y="8902"/>
                    <a:pt x="4294" y="8881"/>
                    <a:pt x="4315" y="8859"/>
                  </a:cubicBezTo>
                  <a:cubicBezTo>
                    <a:pt x="4346" y="8829"/>
                    <a:pt x="4346" y="8829"/>
                    <a:pt x="4315" y="8829"/>
                  </a:cubicBezTo>
                  <a:cubicBezTo>
                    <a:pt x="4285" y="8798"/>
                    <a:pt x="4315" y="8798"/>
                    <a:pt x="4346" y="8768"/>
                  </a:cubicBezTo>
                  <a:cubicBezTo>
                    <a:pt x="4406" y="8738"/>
                    <a:pt x="4406" y="8707"/>
                    <a:pt x="4376" y="8707"/>
                  </a:cubicBezTo>
                  <a:cubicBezTo>
                    <a:pt x="4346" y="8677"/>
                    <a:pt x="4346" y="8646"/>
                    <a:pt x="4346" y="8616"/>
                  </a:cubicBezTo>
                  <a:cubicBezTo>
                    <a:pt x="4303" y="8594"/>
                    <a:pt x="4290" y="8573"/>
                    <a:pt x="4276" y="8573"/>
                  </a:cubicBezTo>
                  <a:cubicBezTo>
                    <a:pt x="4270" y="8573"/>
                    <a:pt x="4263" y="8577"/>
                    <a:pt x="4255" y="8586"/>
                  </a:cubicBezTo>
                  <a:lnTo>
                    <a:pt x="4194" y="8586"/>
                  </a:lnTo>
                  <a:cubicBezTo>
                    <a:pt x="4163" y="8555"/>
                    <a:pt x="4194" y="8555"/>
                    <a:pt x="4194" y="8555"/>
                  </a:cubicBezTo>
                  <a:cubicBezTo>
                    <a:pt x="4209" y="8570"/>
                    <a:pt x="4217" y="8578"/>
                    <a:pt x="4224" y="8578"/>
                  </a:cubicBezTo>
                  <a:cubicBezTo>
                    <a:pt x="4232" y="8578"/>
                    <a:pt x="4239" y="8570"/>
                    <a:pt x="4255" y="8555"/>
                  </a:cubicBezTo>
                  <a:cubicBezTo>
                    <a:pt x="4285" y="8525"/>
                    <a:pt x="4285" y="8494"/>
                    <a:pt x="4285" y="8464"/>
                  </a:cubicBezTo>
                  <a:cubicBezTo>
                    <a:pt x="4285" y="8464"/>
                    <a:pt x="4285" y="8403"/>
                    <a:pt x="4285" y="8403"/>
                  </a:cubicBezTo>
                  <a:cubicBezTo>
                    <a:pt x="4285" y="8342"/>
                    <a:pt x="4285" y="8312"/>
                    <a:pt x="4255" y="8312"/>
                  </a:cubicBezTo>
                  <a:cubicBezTo>
                    <a:pt x="4224" y="8327"/>
                    <a:pt x="4209" y="8335"/>
                    <a:pt x="4205" y="8335"/>
                  </a:cubicBezTo>
                  <a:cubicBezTo>
                    <a:pt x="4201" y="8335"/>
                    <a:pt x="4209" y="8327"/>
                    <a:pt x="4224" y="8312"/>
                  </a:cubicBezTo>
                  <a:cubicBezTo>
                    <a:pt x="4285" y="8282"/>
                    <a:pt x="4255" y="8069"/>
                    <a:pt x="4194" y="8069"/>
                  </a:cubicBezTo>
                  <a:lnTo>
                    <a:pt x="4224" y="8069"/>
                  </a:lnTo>
                  <a:cubicBezTo>
                    <a:pt x="4255" y="8069"/>
                    <a:pt x="4255" y="8038"/>
                    <a:pt x="4255" y="8008"/>
                  </a:cubicBezTo>
                  <a:cubicBezTo>
                    <a:pt x="4255" y="7978"/>
                    <a:pt x="4224" y="7917"/>
                    <a:pt x="4194" y="7856"/>
                  </a:cubicBezTo>
                  <a:cubicBezTo>
                    <a:pt x="4194" y="7795"/>
                    <a:pt x="4194" y="7734"/>
                    <a:pt x="4163" y="7734"/>
                  </a:cubicBezTo>
                  <a:cubicBezTo>
                    <a:pt x="4163" y="7704"/>
                    <a:pt x="4163" y="7704"/>
                    <a:pt x="4194" y="7704"/>
                  </a:cubicBezTo>
                  <a:cubicBezTo>
                    <a:pt x="4203" y="7713"/>
                    <a:pt x="4209" y="7717"/>
                    <a:pt x="4213" y="7717"/>
                  </a:cubicBezTo>
                  <a:cubicBezTo>
                    <a:pt x="4224" y="7717"/>
                    <a:pt x="4224" y="7695"/>
                    <a:pt x="4224" y="7674"/>
                  </a:cubicBezTo>
                  <a:lnTo>
                    <a:pt x="4163" y="7674"/>
                  </a:lnTo>
                  <a:cubicBezTo>
                    <a:pt x="4103" y="7674"/>
                    <a:pt x="4103" y="7674"/>
                    <a:pt x="4133" y="7613"/>
                  </a:cubicBezTo>
                  <a:cubicBezTo>
                    <a:pt x="4163" y="7583"/>
                    <a:pt x="4163" y="7491"/>
                    <a:pt x="4133" y="7461"/>
                  </a:cubicBezTo>
                  <a:cubicBezTo>
                    <a:pt x="4133" y="7461"/>
                    <a:pt x="4133" y="7431"/>
                    <a:pt x="4163" y="7431"/>
                  </a:cubicBezTo>
                  <a:cubicBezTo>
                    <a:pt x="4194" y="7400"/>
                    <a:pt x="4194" y="7370"/>
                    <a:pt x="4133" y="7339"/>
                  </a:cubicBezTo>
                  <a:cubicBezTo>
                    <a:pt x="4133" y="7309"/>
                    <a:pt x="4133" y="7309"/>
                    <a:pt x="4163" y="7309"/>
                  </a:cubicBezTo>
                  <a:cubicBezTo>
                    <a:pt x="4194" y="7279"/>
                    <a:pt x="4224" y="7279"/>
                    <a:pt x="4163" y="7279"/>
                  </a:cubicBezTo>
                  <a:cubicBezTo>
                    <a:pt x="4133" y="7248"/>
                    <a:pt x="4133" y="7187"/>
                    <a:pt x="4163" y="7127"/>
                  </a:cubicBezTo>
                  <a:cubicBezTo>
                    <a:pt x="4133" y="7127"/>
                    <a:pt x="4133" y="7096"/>
                    <a:pt x="4103" y="7096"/>
                  </a:cubicBezTo>
                  <a:cubicBezTo>
                    <a:pt x="4082" y="7096"/>
                    <a:pt x="4062" y="7110"/>
                    <a:pt x="4060" y="7110"/>
                  </a:cubicBezTo>
                  <a:cubicBezTo>
                    <a:pt x="4059" y="7110"/>
                    <a:pt x="4062" y="7106"/>
                    <a:pt x="4072" y="7096"/>
                  </a:cubicBezTo>
                  <a:cubicBezTo>
                    <a:pt x="4133" y="7066"/>
                    <a:pt x="4133" y="7066"/>
                    <a:pt x="4072" y="7066"/>
                  </a:cubicBezTo>
                  <a:cubicBezTo>
                    <a:pt x="4103" y="7035"/>
                    <a:pt x="4103" y="7005"/>
                    <a:pt x="4103" y="7005"/>
                  </a:cubicBezTo>
                  <a:cubicBezTo>
                    <a:pt x="4103" y="7005"/>
                    <a:pt x="4042" y="6914"/>
                    <a:pt x="4042" y="6792"/>
                  </a:cubicBezTo>
                  <a:cubicBezTo>
                    <a:pt x="4011" y="6640"/>
                    <a:pt x="4011" y="6610"/>
                    <a:pt x="3981" y="6610"/>
                  </a:cubicBezTo>
                  <a:cubicBezTo>
                    <a:pt x="3951" y="6579"/>
                    <a:pt x="3951" y="6579"/>
                    <a:pt x="3981" y="6549"/>
                  </a:cubicBezTo>
                  <a:cubicBezTo>
                    <a:pt x="4011" y="6549"/>
                    <a:pt x="4011" y="6519"/>
                    <a:pt x="4011" y="6488"/>
                  </a:cubicBezTo>
                  <a:cubicBezTo>
                    <a:pt x="4011" y="6488"/>
                    <a:pt x="4011" y="6458"/>
                    <a:pt x="4042" y="6458"/>
                  </a:cubicBezTo>
                  <a:cubicBezTo>
                    <a:pt x="4011" y="6458"/>
                    <a:pt x="4011" y="6458"/>
                    <a:pt x="3981" y="6427"/>
                  </a:cubicBezTo>
                  <a:cubicBezTo>
                    <a:pt x="4042" y="6427"/>
                    <a:pt x="4011" y="6397"/>
                    <a:pt x="3981" y="6397"/>
                  </a:cubicBezTo>
                  <a:cubicBezTo>
                    <a:pt x="3920" y="6367"/>
                    <a:pt x="3920" y="6367"/>
                    <a:pt x="3981" y="6367"/>
                  </a:cubicBezTo>
                  <a:cubicBezTo>
                    <a:pt x="4005" y="6367"/>
                    <a:pt x="4030" y="6328"/>
                    <a:pt x="4023" y="6328"/>
                  </a:cubicBezTo>
                  <a:lnTo>
                    <a:pt x="4023" y="6328"/>
                  </a:lnTo>
                  <a:cubicBezTo>
                    <a:pt x="4021" y="6328"/>
                    <a:pt x="4017" y="6330"/>
                    <a:pt x="4011" y="6336"/>
                  </a:cubicBezTo>
                  <a:cubicBezTo>
                    <a:pt x="3981" y="6336"/>
                    <a:pt x="3981" y="6306"/>
                    <a:pt x="3951" y="6276"/>
                  </a:cubicBezTo>
                  <a:cubicBezTo>
                    <a:pt x="3951" y="6245"/>
                    <a:pt x="3951" y="6245"/>
                    <a:pt x="3981" y="6245"/>
                  </a:cubicBezTo>
                  <a:cubicBezTo>
                    <a:pt x="4011" y="6215"/>
                    <a:pt x="3951" y="6124"/>
                    <a:pt x="3920" y="6093"/>
                  </a:cubicBezTo>
                  <a:cubicBezTo>
                    <a:pt x="3910" y="6103"/>
                    <a:pt x="3903" y="6107"/>
                    <a:pt x="3900" y="6107"/>
                  </a:cubicBezTo>
                  <a:cubicBezTo>
                    <a:pt x="3893" y="6107"/>
                    <a:pt x="3900" y="6093"/>
                    <a:pt x="3920" y="6093"/>
                  </a:cubicBezTo>
                  <a:cubicBezTo>
                    <a:pt x="3951" y="6093"/>
                    <a:pt x="3951" y="6063"/>
                    <a:pt x="3951" y="6032"/>
                  </a:cubicBezTo>
                  <a:lnTo>
                    <a:pt x="3981" y="6032"/>
                  </a:lnTo>
                  <a:cubicBezTo>
                    <a:pt x="4011" y="6032"/>
                    <a:pt x="4011" y="6032"/>
                    <a:pt x="4011" y="5972"/>
                  </a:cubicBezTo>
                  <a:cubicBezTo>
                    <a:pt x="3951" y="5972"/>
                    <a:pt x="3951" y="5880"/>
                    <a:pt x="3951" y="5820"/>
                  </a:cubicBezTo>
                  <a:cubicBezTo>
                    <a:pt x="3920" y="5728"/>
                    <a:pt x="3890" y="5728"/>
                    <a:pt x="3829" y="5698"/>
                  </a:cubicBezTo>
                  <a:lnTo>
                    <a:pt x="3768" y="5698"/>
                  </a:lnTo>
                  <a:lnTo>
                    <a:pt x="3829" y="5668"/>
                  </a:lnTo>
                  <a:cubicBezTo>
                    <a:pt x="3859" y="5668"/>
                    <a:pt x="3920" y="5637"/>
                    <a:pt x="3920" y="5637"/>
                  </a:cubicBezTo>
                  <a:cubicBezTo>
                    <a:pt x="3920" y="5627"/>
                    <a:pt x="3917" y="5624"/>
                    <a:pt x="3911" y="5624"/>
                  </a:cubicBezTo>
                  <a:cubicBezTo>
                    <a:pt x="3900" y="5624"/>
                    <a:pt x="3880" y="5637"/>
                    <a:pt x="3859" y="5637"/>
                  </a:cubicBezTo>
                  <a:cubicBezTo>
                    <a:pt x="3829" y="5637"/>
                    <a:pt x="3829" y="5607"/>
                    <a:pt x="3829" y="5576"/>
                  </a:cubicBezTo>
                  <a:cubicBezTo>
                    <a:pt x="3859" y="5516"/>
                    <a:pt x="3859" y="5516"/>
                    <a:pt x="3829" y="5485"/>
                  </a:cubicBezTo>
                  <a:cubicBezTo>
                    <a:pt x="3829" y="5485"/>
                    <a:pt x="3829" y="5455"/>
                    <a:pt x="3859" y="5424"/>
                  </a:cubicBezTo>
                  <a:lnTo>
                    <a:pt x="3829" y="5424"/>
                  </a:lnTo>
                  <a:cubicBezTo>
                    <a:pt x="3799" y="5424"/>
                    <a:pt x="3799" y="5394"/>
                    <a:pt x="3829" y="5394"/>
                  </a:cubicBezTo>
                  <a:cubicBezTo>
                    <a:pt x="3890" y="5364"/>
                    <a:pt x="3890" y="5303"/>
                    <a:pt x="3859" y="5303"/>
                  </a:cubicBezTo>
                  <a:cubicBezTo>
                    <a:pt x="3799" y="5303"/>
                    <a:pt x="3799" y="5272"/>
                    <a:pt x="3799" y="5272"/>
                  </a:cubicBezTo>
                  <a:cubicBezTo>
                    <a:pt x="3799" y="5242"/>
                    <a:pt x="3799" y="5242"/>
                    <a:pt x="3768" y="5212"/>
                  </a:cubicBezTo>
                  <a:cubicBezTo>
                    <a:pt x="3768" y="5181"/>
                    <a:pt x="3768" y="5181"/>
                    <a:pt x="3768" y="5181"/>
                  </a:cubicBezTo>
                  <a:cubicBezTo>
                    <a:pt x="3768" y="5171"/>
                    <a:pt x="3772" y="5168"/>
                    <a:pt x="3776" y="5168"/>
                  </a:cubicBezTo>
                  <a:cubicBezTo>
                    <a:pt x="3785" y="5168"/>
                    <a:pt x="3799" y="5181"/>
                    <a:pt x="3799" y="5181"/>
                  </a:cubicBezTo>
                  <a:lnTo>
                    <a:pt x="3829" y="5181"/>
                  </a:lnTo>
                  <a:cubicBezTo>
                    <a:pt x="3829" y="5120"/>
                    <a:pt x="3829" y="5120"/>
                    <a:pt x="3799" y="5090"/>
                  </a:cubicBezTo>
                  <a:cubicBezTo>
                    <a:pt x="3829" y="5060"/>
                    <a:pt x="3859" y="5060"/>
                    <a:pt x="3799" y="5029"/>
                  </a:cubicBezTo>
                  <a:cubicBezTo>
                    <a:pt x="3738" y="5029"/>
                    <a:pt x="3768" y="4999"/>
                    <a:pt x="3799" y="4999"/>
                  </a:cubicBezTo>
                  <a:cubicBezTo>
                    <a:pt x="3890" y="4999"/>
                    <a:pt x="3890" y="4999"/>
                    <a:pt x="3799" y="4938"/>
                  </a:cubicBezTo>
                  <a:cubicBezTo>
                    <a:pt x="3799" y="4908"/>
                    <a:pt x="3768" y="4817"/>
                    <a:pt x="3738" y="4786"/>
                  </a:cubicBezTo>
                  <a:cubicBezTo>
                    <a:pt x="3738" y="4695"/>
                    <a:pt x="3738" y="4665"/>
                    <a:pt x="3768" y="4634"/>
                  </a:cubicBezTo>
                  <a:cubicBezTo>
                    <a:pt x="3771" y="4634"/>
                    <a:pt x="3774" y="4634"/>
                    <a:pt x="3776" y="4634"/>
                  </a:cubicBezTo>
                  <a:lnTo>
                    <a:pt x="3776" y="4634"/>
                  </a:lnTo>
                  <a:cubicBezTo>
                    <a:pt x="3782" y="4634"/>
                    <a:pt x="3790" y="4634"/>
                    <a:pt x="3799" y="4634"/>
                  </a:cubicBezTo>
                  <a:cubicBezTo>
                    <a:pt x="3800" y="4633"/>
                    <a:pt x="3802" y="4631"/>
                    <a:pt x="3803" y="4630"/>
                  </a:cubicBezTo>
                  <a:lnTo>
                    <a:pt x="3803" y="4630"/>
                  </a:lnTo>
                  <a:cubicBezTo>
                    <a:pt x="3797" y="4632"/>
                    <a:pt x="3788" y="4633"/>
                    <a:pt x="3776" y="4634"/>
                  </a:cubicBezTo>
                  <a:lnTo>
                    <a:pt x="3776" y="4634"/>
                  </a:lnTo>
                  <a:cubicBezTo>
                    <a:pt x="3737" y="4633"/>
                    <a:pt x="3733" y="4625"/>
                    <a:pt x="3707" y="4573"/>
                  </a:cubicBezTo>
                  <a:cubicBezTo>
                    <a:pt x="3738" y="4513"/>
                    <a:pt x="3707" y="4482"/>
                    <a:pt x="3677" y="4452"/>
                  </a:cubicBezTo>
                  <a:cubicBezTo>
                    <a:pt x="3677" y="4482"/>
                    <a:pt x="3677" y="4482"/>
                    <a:pt x="3677" y="4482"/>
                  </a:cubicBezTo>
                  <a:cubicBezTo>
                    <a:pt x="3659" y="4491"/>
                    <a:pt x="3647" y="4495"/>
                    <a:pt x="3638" y="4495"/>
                  </a:cubicBezTo>
                  <a:cubicBezTo>
                    <a:pt x="3619" y="4495"/>
                    <a:pt x="3625" y="4473"/>
                    <a:pt x="3647" y="4452"/>
                  </a:cubicBezTo>
                  <a:cubicBezTo>
                    <a:pt x="3647" y="4421"/>
                    <a:pt x="3677" y="4421"/>
                    <a:pt x="3707" y="4421"/>
                  </a:cubicBezTo>
                  <a:cubicBezTo>
                    <a:pt x="3738" y="4421"/>
                    <a:pt x="3768" y="4391"/>
                    <a:pt x="3768" y="4361"/>
                  </a:cubicBezTo>
                  <a:cubicBezTo>
                    <a:pt x="3768" y="4345"/>
                    <a:pt x="3768" y="4338"/>
                    <a:pt x="3764" y="4338"/>
                  </a:cubicBezTo>
                  <a:cubicBezTo>
                    <a:pt x="3761" y="4338"/>
                    <a:pt x="3753" y="4345"/>
                    <a:pt x="3738" y="4361"/>
                  </a:cubicBezTo>
                  <a:cubicBezTo>
                    <a:pt x="3707" y="4361"/>
                    <a:pt x="3707" y="4361"/>
                    <a:pt x="3707" y="4330"/>
                  </a:cubicBezTo>
                  <a:cubicBezTo>
                    <a:pt x="3707" y="4300"/>
                    <a:pt x="3707" y="4300"/>
                    <a:pt x="3647" y="4269"/>
                  </a:cubicBezTo>
                  <a:cubicBezTo>
                    <a:pt x="3616" y="4269"/>
                    <a:pt x="3616" y="4269"/>
                    <a:pt x="3616" y="4239"/>
                  </a:cubicBezTo>
                  <a:cubicBezTo>
                    <a:pt x="3647" y="4209"/>
                    <a:pt x="3647" y="4178"/>
                    <a:pt x="3647" y="4178"/>
                  </a:cubicBezTo>
                  <a:lnTo>
                    <a:pt x="3677" y="4178"/>
                  </a:lnTo>
                  <a:cubicBezTo>
                    <a:pt x="3707" y="4178"/>
                    <a:pt x="3738" y="4148"/>
                    <a:pt x="3738" y="4148"/>
                  </a:cubicBezTo>
                  <a:lnTo>
                    <a:pt x="3707" y="4148"/>
                  </a:lnTo>
                  <a:cubicBezTo>
                    <a:pt x="3677" y="4148"/>
                    <a:pt x="3616" y="3692"/>
                    <a:pt x="3616" y="3631"/>
                  </a:cubicBezTo>
                  <a:cubicBezTo>
                    <a:pt x="3647" y="3570"/>
                    <a:pt x="3647" y="3540"/>
                    <a:pt x="3616" y="3540"/>
                  </a:cubicBezTo>
                  <a:cubicBezTo>
                    <a:pt x="3586" y="3540"/>
                    <a:pt x="3555" y="3449"/>
                    <a:pt x="3555" y="3358"/>
                  </a:cubicBezTo>
                  <a:cubicBezTo>
                    <a:pt x="3525" y="3206"/>
                    <a:pt x="3525" y="3114"/>
                    <a:pt x="3495" y="3114"/>
                  </a:cubicBezTo>
                  <a:cubicBezTo>
                    <a:pt x="3495" y="3114"/>
                    <a:pt x="3495" y="3114"/>
                    <a:pt x="3495" y="3054"/>
                  </a:cubicBezTo>
                  <a:cubicBezTo>
                    <a:pt x="3495" y="3023"/>
                    <a:pt x="3434" y="2993"/>
                    <a:pt x="3434" y="2962"/>
                  </a:cubicBezTo>
                  <a:cubicBezTo>
                    <a:pt x="3414" y="2962"/>
                    <a:pt x="3407" y="2949"/>
                    <a:pt x="3414" y="2949"/>
                  </a:cubicBezTo>
                  <a:cubicBezTo>
                    <a:pt x="3417" y="2949"/>
                    <a:pt x="3424" y="2952"/>
                    <a:pt x="3434" y="2962"/>
                  </a:cubicBezTo>
                  <a:cubicBezTo>
                    <a:pt x="3464" y="2962"/>
                    <a:pt x="3495" y="2932"/>
                    <a:pt x="3495" y="2932"/>
                  </a:cubicBezTo>
                  <a:cubicBezTo>
                    <a:pt x="3495" y="2902"/>
                    <a:pt x="3464" y="2902"/>
                    <a:pt x="3434" y="2902"/>
                  </a:cubicBezTo>
                  <a:cubicBezTo>
                    <a:pt x="3403" y="2902"/>
                    <a:pt x="3403" y="2871"/>
                    <a:pt x="3403" y="2871"/>
                  </a:cubicBezTo>
                  <a:lnTo>
                    <a:pt x="3434" y="2871"/>
                  </a:lnTo>
                  <a:cubicBezTo>
                    <a:pt x="3464" y="2841"/>
                    <a:pt x="3495" y="2841"/>
                    <a:pt x="3495" y="2841"/>
                  </a:cubicBezTo>
                  <a:cubicBezTo>
                    <a:pt x="3464" y="2841"/>
                    <a:pt x="3464" y="2810"/>
                    <a:pt x="3464" y="2810"/>
                  </a:cubicBezTo>
                  <a:cubicBezTo>
                    <a:pt x="3464" y="2810"/>
                    <a:pt x="3464" y="2810"/>
                    <a:pt x="3525" y="2780"/>
                  </a:cubicBezTo>
                  <a:cubicBezTo>
                    <a:pt x="3586" y="2780"/>
                    <a:pt x="3586" y="2750"/>
                    <a:pt x="3525" y="2750"/>
                  </a:cubicBezTo>
                  <a:lnTo>
                    <a:pt x="3464" y="2719"/>
                  </a:lnTo>
                  <a:cubicBezTo>
                    <a:pt x="3555" y="2689"/>
                    <a:pt x="3464" y="2658"/>
                    <a:pt x="3434" y="2658"/>
                  </a:cubicBezTo>
                  <a:cubicBezTo>
                    <a:pt x="3495" y="2628"/>
                    <a:pt x="3495" y="2598"/>
                    <a:pt x="3434" y="2598"/>
                  </a:cubicBezTo>
                  <a:cubicBezTo>
                    <a:pt x="3403" y="2598"/>
                    <a:pt x="3403" y="2567"/>
                    <a:pt x="3434" y="2537"/>
                  </a:cubicBezTo>
                  <a:cubicBezTo>
                    <a:pt x="3464" y="2537"/>
                    <a:pt x="3464" y="2506"/>
                    <a:pt x="3434" y="2476"/>
                  </a:cubicBezTo>
                  <a:cubicBezTo>
                    <a:pt x="3403" y="2446"/>
                    <a:pt x="3403" y="2324"/>
                    <a:pt x="3373" y="2172"/>
                  </a:cubicBezTo>
                  <a:cubicBezTo>
                    <a:pt x="3346" y="2009"/>
                    <a:pt x="3343" y="1894"/>
                    <a:pt x="3321" y="1894"/>
                  </a:cubicBezTo>
                  <a:cubicBezTo>
                    <a:pt x="3318" y="1894"/>
                    <a:pt x="3315" y="1895"/>
                    <a:pt x="3312" y="1899"/>
                  </a:cubicBezTo>
                  <a:cubicBezTo>
                    <a:pt x="3312" y="1868"/>
                    <a:pt x="3312" y="1868"/>
                    <a:pt x="3343" y="1838"/>
                  </a:cubicBezTo>
                  <a:cubicBezTo>
                    <a:pt x="3373" y="1838"/>
                    <a:pt x="3373" y="1838"/>
                    <a:pt x="3282" y="1807"/>
                  </a:cubicBezTo>
                  <a:cubicBezTo>
                    <a:pt x="3312" y="1777"/>
                    <a:pt x="3312" y="1747"/>
                    <a:pt x="3312" y="1686"/>
                  </a:cubicBezTo>
                  <a:cubicBezTo>
                    <a:pt x="3312" y="1625"/>
                    <a:pt x="3282" y="1534"/>
                    <a:pt x="3251" y="1534"/>
                  </a:cubicBezTo>
                  <a:cubicBezTo>
                    <a:pt x="3312" y="1534"/>
                    <a:pt x="3343" y="1443"/>
                    <a:pt x="3282" y="1382"/>
                  </a:cubicBezTo>
                  <a:cubicBezTo>
                    <a:pt x="3282" y="1382"/>
                    <a:pt x="3282" y="1351"/>
                    <a:pt x="3312" y="1351"/>
                  </a:cubicBezTo>
                  <a:cubicBezTo>
                    <a:pt x="3282" y="1321"/>
                    <a:pt x="3282" y="1321"/>
                    <a:pt x="3251" y="1260"/>
                  </a:cubicBezTo>
                  <a:cubicBezTo>
                    <a:pt x="3251" y="1230"/>
                    <a:pt x="3251" y="1169"/>
                    <a:pt x="3251" y="1139"/>
                  </a:cubicBezTo>
                  <a:cubicBezTo>
                    <a:pt x="3221" y="1078"/>
                    <a:pt x="3191" y="1047"/>
                    <a:pt x="3191" y="1047"/>
                  </a:cubicBezTo>
                  <a:cubicBezTo>
                    <a:pt x="3221" y="1017"/>
                    <a:pt x="3221" y="926"/>
                    <a:pt x="3191" y="804"/>
                  </a:cubicBezTo>
                  <a:cubicBezTo>
                    <a:pt x="3191" y="652"/>
                    <a:pt x="3160" y="561"/>
                    <a:pt x="3191" y="531"/>
                  </a:cubicBezTo>
                  <a:cubicBezTo>
                    <a:pt x="3191" y="531"/>
                    <a:pt x="3191" y="500"/>
                    <a:pt x="3160" y="500"/>
                  </a:cubicBezTo>
                  <a:cubicBezTo>
                    <a:pt x="3099" y="470"/>
                    <a:pt x="3099" y="470"/>
                    <a:pt x="3130" y="440"/>
                  </a:cubicBezTo>
                  <a:cubicBezTo>
                    <a:pt x="3191" y="409"/>
                    <a:pt x="3160" y="348"/>
                    <a:pt x="3099" y="318"/>
                  </a:cubicBezTo>
                  <a:lnTo>
                    <a:pt x="3130" y="318"/>
                  </a:lnTo>
                  <a:cubicBezTo>
                    <a:pt x="3191" y="288"/>
                    <a:pt x="3160" y="227"/>
                    <a:pt x="3099" y="227"/>
                  </a:cubicBezTo>
                  <a:cubicBezTo>
                    <a:pt x="3130" y="196"/>
                    <a:pt x="3160" y="196"/>
                    <a:pt x="3130" y="166"/>
                  </a:cubicBezTo>
                  <a:cubicBezTo>
                    <a:pt x="3130" y="136"/>
                    <a:pt x="3130" y="136"/>
                    <a:pt x="3191" y="136"/>
                  </a:cubicBezTo>
                  <a:cubicBezTo>
                    <a:pt x="3221" y="136"/>
                    <a:pt x="3251" y="136"/>
                    <a:pt x="3251" y="105"/>
                  </a:cubicBezTo>
                  <a:lnTo>
                    <a:pt x="3191" y="105"/>
                  </a:lnTo>
                  <a:cubicBezTo>
                    <a:pt x="3191" y="105"/>
                    <a:pt x="3191" y="75"/>
                    <a:pt x="3191" y="75"/>
                  </a:cubicBezTo>
                  <a:cubicBezTo>
                    <a:pt x="3191" y="75"/>
                    <a:pt x="3160" y="44"/>
                    <a:pt x="3130" y="44"/>
                  </a:cubicBezTo>
                  <a:cubicBezTo>
                    <a:pt x="3099" y="44"/>
                    <a:pt x="3099" y="44"/>
                    <a:pt x="3099" y="14"/>
                  </a:cubicBezTo>
                  <a:cubicBezTo>
                    <a:pt x="3120" y="14"/>
                    <a:pt x="3113" y="1"/>
                    <a:pt x="3097" y="1"/>
                  </a:cubicBezTo>
                  <a:close/>
                  <a:moveTo>
                    <a:pt x="333" y="12902"/>
                  </a:moveTo>
                  <a:cubicBezTo>
                    <a:pt x="333" y="12902"/>
                    <a:pt x="303" y="12932"/>
                    <a:pt x="303" y="12963"/>
                  </a:cubicBezTo>
                  <a:lnTo>
                    <a:pt x="333" y="12963"/>
                  </a:lnTo>
                  <a:cubicBezTo>
                    <a:pt x="364" y="12963"/>
                    <a:pt x="364" y="12932"/>
                    <a:pt x="364" y="12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167;p79">
              <a:extLst>
                <a:ext uri="{FF2B5EF4-FFF2-40B4-BE49-F238E27FC236}">
                  <a16:creationId xmlns:a16="http://schemas.microsoft.com/office/drawing/2014/main" id="{1AA8FA55-2F2F-4BBA-9407-59A3DBD5E10E}"/>
                </a:ext>
              </a:extLst>
            </p:cNvPr>
            <p:cNvSpPr/>
            <p:nvPr/>
          </p:nvSpPr>
          <p:spPr>
            <a:xfrm flipH="1">
              <a:off x="5506542" y="3404290"/>
              <a:ext cx="754959" cy="98603"/>
            </a:xfrm>
            <a:custGeom>
              <a:avLst/>
              <a:gdLst/>
              <a:ahLst/>
              <a:cxnLst/>
              <a:rect l="l" t="t" r="r" b="b"/>
              <a:pathLst>
                <a:path w="28360" h="3704" extrusionOk="0">
                  <a:moveTo>
                    <a:pt x="15919" y="16"/>
                  </a:moveTo>
                  <a:cubicBezTo>
                    <a:pt x="15914" y="16"/>
                    <a:pt x="15919" y="22"/>
                    <a:pt x="15945" y="31"/>
                  </a:cubicBezTo>
                  <a:lnTo>
                    <a:pt x="15945" y="31"/>
                  </a:lnTo>
                  <a:cubicBezTo>
                    <a:pt x="15935" y="21"/>
                    <a:pt x="15923" y="16"/>
                    <a:pt x="15919" y="16"/>
                  </a:cubicBezTo>
                  <a:close/>
                  <a:moveTo>
                    <a:pt x="15945" y="31"/>
                  </a:moveTo>
                  <a:lnTo>
                    <a:pt x="15945" y="31"/>
                  </a:lnTo>
                  <a:cubicBezTo>
                    <a:pt x="15949" y="37"/>
                    <a:pt x="15953" y="43"/>
                    <a:pt x="15956" y="51"/>
                  </a:cubicBezTo>
                  <a:lnTo>
                    <a:pt x="15956" y="51"/>
                  </a:lnTo>
                  <a:cubicBezTo>
                    <a:pt x="15957" y="46"/>
                    <a:pt x="15958" y="41"/>
                    <a:pt x="15958" y="36"/>
                  </a:cubicBezTo>
                  <a:cubicBezTo>
                    <a:pt x="15953" y="34"/>
                    <a:pt x="15949" y="33"/>
                    <a:pt x="15945" y="31"/>
                  </a:cubicBezTo>
                  <a:close/>
                  <a:moveTo>
                    <a:pt x="15228" y="127"/>
                  </a:moveTo>
                  <a:cubicBezTo>
                    <a:pt x="15188" y="127"/>
                    <a:pt x="15174" y="141"/>
                    <a:pt x="15188" y="141"/>
                  </a:cubicBezTo>
                  <a:cubicBezTo>
                    <a:pt x="15195" y="141"/>
                    <a:pt x="15208" y="137"/>
                    <a:pt x="15228" y="127"/>
                  </a:cubicBezTo>
                  <a:close/>
                  <a:moveTo>
                    <a:pt x="15046" y="188"/>
                  </a:moveTo>
                  <a:lnTo>
                    <a:pt x="15137" y="218"/>
                  </a:lnTo>
                  <a:lnTo>
                    <a:pt x="15046" y="218"/>
                  </a:lnTo>
                  <a:cubicBezTo>
                    <a:pt x="14985" y="218"/>
                    <a:pt x="14985" y="218"/>
                    <a:pt x="14985" y="188"/>
                  </a:cubicBezTo>
                  <a:close/>
                  <a:moveTo>
                    <a:pt x="15776" y="188"/>
                  </a:moveTo>
                  <a:lnTo>
                    <a:pt x="15836" y="218"/>
                  </a:lnTo>
                  <a:lnTo>
                    <a:pt x="15776" y="218"/>
                  </a:lnTo>
                  <a:cubicBezTo>
                    <a:pt x="15715" y="218"/>
                    <a:pt x="15715" y="218"/>
                    <a:pt x="15715" y="188"/>
                  </a:cubicBezTo>
                  <a:close/>
                  <a:moveTo>
                    <a:pt x="26840" y="158"/>
                  </a:moveTo>
                  <a:cubicBezTo>
                    <a:pt x="26913" y="182"/>
                    <a:pt x="26868" y="227"/>
                    <a:pt x="26816" y="227"/>
                  </a:cubicBezTo>
                  <a:cubicBezTo>
                    <a:pt x="26803" y="227"/>
                    <a:pt x="26790" y="224"/>
                    <a:pt x="26779" y="218"/>
                  </a:cubicBezTo>
                  <a:cubicBezTo>
                    <a:pt x="26627" y="218"/>
                    <a:pt x="26627" y="218"/>
                    <a:pt x="26627" y="188"/>
                  </a:cubicBezTo>
                  <a:cubicBezTo>
                    <a:pt x="26627" y="158"/>
                    <a:pt x="26779" y="158"/>
                    <a:pt x="26840" y="158"/>
                  </a:cubicBezTo>
                  <a:close/>
                  <a:moveTo>
                    <a:pt x="16292" y="188"/>
                  </a:moveTo>
                  <a:cubicBezTo>
                    <a:pt x="16414" y="188"/>
                    <a:pt x="16414" y="188"/>
                    <a:pt x="16353" y="218"/>
                  </a:cubicBezTo>
                  <a:cubicBezTo>
                    <a:pt x="16323" y="234"/>
                    <a:pt x="16285" y="241"/>
                    <a:pt x="16254" y="241"/>
                  </a:cubicBezTo>
                  <a:cubicBezTo>
                    <a:pt x="16224" y="241"/>
                    <a:pt x="16201" y="234"/>
                    <a:pt x="16201" y="218"/>
                  </a:cubicBezTo>
                  <a:cubicBezTo>
                    <a:pt x="16201" y="188"/>
                    <a:pt x="16201" y="188"/>
                    <a:pt x="16292" y="188"/>
                  </a:cubicBezTo>
                  <a:close/>
                  <a:moveTo>
                    <a:pt x="23891" y="188"/>
                  </a:moveTo>
                  <a:cubicBezTo>
                    <a:pt x="23891" y="218"/>
                    <a:pt x="23800" y="249"/>
                    <a:pt x="23800" y="249"/>
                  </a:cubicBezTo>
                  <a:lnTo>
                    <a:pt x="23739" y="249"/>
                  </a:lnTo>
                  <a:cubicBezTo>
                    <a:pt x="23739" y="218"/>
                    <a:pt x="23739" y="188"/>
                    <a:pt x="23800" y="188"/>
                  </a:cubicBezTo>
                  <a:close/>
                  <a:moveTo>
                    <a:pt x="14317" y="218"/>
                  </a:moveTo>
                  <a:cubicBezTo>
                    <a:pt x="14317" y="218"/>
                    <a:pt x="14408" y="249"/>
                    <a:pt x="14408" y="279"/>
                  </a:cubicBezTo>
                  <a:lnTo>
                    <a:pt x="14317" y="279"/>
                  </a:lnTo>
                  <a:cubicBezTo>
                    <a:pt x="14256" y="279"/>
                    <a:pt x="14256" y="249"/>
                    <a:pt x="14256" y="249"/>
                  </a:cubicBezTo>
                  <a:cubicBezTo>
                    <a:pt x="14256" y="249"/>
                    <a:pt x="14256" y="218"/>
                    <a:pt x="14317" y="218"/>
                  </a:cubicBezTo>
                  <a:close/>
                  <a:moveTo>
                    <a:pt x="11474" y="205"/>
                  </a:moveTo>
                  <a:cubicBezTo>
                    <a:pt x="11483" y="205"/>
                    <a:pt x="11490" y="208"/>
                    <a:pt x="11490" y="218"/>
                  </a:cubicBezTo>
                  <a:lnTo>
                    <a:pt x="11490" y="249"/>
                  </a:lnTo>
                  <a:cubicBezTo>
                    <a:pt x="11447" y="270"/>
                    <a:pt x="11404" y="292"/>
                    <a:pt x="11382" y="292"/>
                  </a:cubicBezTo>
                  <a:cubicBezTo>
                    <a:pt x="11373" y="292"/>
                    <a:pt x="11368" y="288"/>
                    <a:pt x="11368" y="279"/>
                  </a:cubicBezTo>
                  <a:cubicBezTo>
                    <a:pt x="11368" y="279"/>
                    <a:pt x="11368" y="249"/>
                    <a:pt x="11429" y="218"/>
                  </a:cubicBezTo>
                  <a:cubicBezTo>
                    <a:pt x="11429" y="218"/>
                    <a:pt x="11456" y="205"/>
                    <a:pt x="11474" y="205"/>
                  </a:cubicBezTo>
                  <a:close/>
                  <a:moveTo>
                    <a:pt x="9028" y="310"/>
                  </a:moveTo>
                  <a:cubicBezTo>
                    <a:pt x="9119" y="310"/>
                    <a:pt x="9119" y="370"/>
                    <a:pt x="8967" y="401"/>
                  </a:cubicBezTo>
                  <a:cubicBezTo>
                    <a:pt x="8906" y="401"/>
                    <a:pt x="8906" y="401"/>
                    <a:pt x="8906" y="370"/>
                  </a:cubicBezTo>
                  <a:cubicBezTo>
                    <a:pt x="8906" y="340"/>
                    <a:pt x="8967" y="310"/>
                    <a:pt x="9028" y="310"/>
                  </a:cubicBezTo>
                  <a:close/>
                  <a:moveTo>
                    <a:pt x="17721" y="370"/>
                  </a:moveTo>
                  <a:lnTo>
                    <a:pt x="17812" y="401"/>
                  </a:lnTo>
                  <a:cubicBezTo>
                    <a:pt x="17812" y="431"/>
                    <a:pt x="17721" y="431"/>
                    <a:pt x="17721" y="431"/>
                  </a:cubicBezTo>
                  <a:cubicBezTo>
                    <a:pt x="17660" y="431"/>
                    <a:pt x="17660" y="431"/>
                    <a:pt x="17660" y="401"/>
                  </a:cubicBezTo>
                  <a:cubicBezTo>
                    <a:pt x="17660" y="401"/>
                    <a:pt x="17660" y="370"/>
                    <a:pt x="17721" y="370"/>
                  </a:cubicBezTo>
                  <a:close/>
                  <a:moveTo>
                    <a:pt x="16870" y="401"/>
                  </a:moveTo>
                  <a:lnTo>
                    <a:pt x="16931" y="431"/>
                  </a:lnTo>
                  <a:lnTo>
                    <a:pt x="16870" y="462"/>
                  </a:lnTo>
                  <a:lnTo>
                    <a:pt x="16779" y="462"/>
                  </a:lnTo>
                  <a:cubicBezTo>
                    <a:pt x="16779" y="431"/>
                    <a:pt x="16779" y="401"/>
                    <a:pt x="16870" y="401"/>
                  </a:cubicBezTo>
                  <a:close/>
                  <a:moveTo>
                    <a:pt x="17204" y="2528"/>
                  </a:moveTo>
                  <a:cubicBezTo>
                    <a:pt x="17052" y="2528"/>
                    <a:pt x="17052" y="2528"/>
                    <a:pt x="17113" y="2559"/>
                  </a:cubicBezTo>
                  <a:lnTo>
                    <a:pt x="17265" y="2559"/>
                  </a:lnTo>
                  <a:cubicBezTo>
                    <a:pt x="17265" y="2528"/>
                    <a:pt x="17265" y="2528"/>
                    <a:pt x="17204" y="2528"/>
                  </a:cubicBezTo>
                  <a:close/>
                  <a:moveTo>
                    <a:pt x="2432" y="2711"/>
                  </a:moveTo>
                  <a:lnTo>
                    <a:pt x="2493" y="2741"/>
                  </a:lnTo>
                  <a:lnTo>
                    <a:pt x="2553" y="2741"/>
                  </a:lnTo>
                  <a:cubicBezTo>
                    <a:pt x="2553" y="2711"/>
                    <a:pt x="2553" y="2711"/>
                    <a:pt x="2493" y="2711"/>
                  </a:cubicBezTo>
                  <a:close/>
                  <a:moveTo>
                    <a:pt x="352" y="2571"/>
                  </a:moveTo>
                  <a:cubicBezTo>
                    <a:pt x="359" y="2571"/>
                    <a:pt x="373" y="2578"/>
                    <a:pt x="395" y="2589"/>
                  </a:cubicBezTo>
                  <a:cubicBezTo>
                    <a:pt x="426" y="2589"/>
                    <a:pt x="456" y="2589"/>
                    <a:pt x="426" y="2650"/>
                  </a:cubicBezTo>
                  <a:cubicBezTo>
                    <a:pt x="435" y="2672"/>
                    <a:pt x="441" y="2690"/>
                    <a:pt x="445" y="2705"/>
                  </a:cubicBezTo>
                  <a:lnTo>
                    <a:pt x="445" y="2705"/>
                  </a:lnTo>
                  <a:cubicBezTo>
                    <a:pt x="439" y="2706"/>
                    <a:pt x="433" y="2709"/>
                    <a:pt x="426" y="2711"/>
                  </a:cubicBezTo>
                  <a:cubicBezTo>
                    <a:pt x="426" y="2723"/>
                    <a:pt x="426" y="2734"/>
                    <a:pt x="426" y="2743"/>
                  </a:cubicBezTo>
                  <a:lnTo>
                    <a:pt x="426" y="2743"/>
                  </a:lnTo>
                  <a:cubicBezTo>
                    <a:pt x="410" y="2728"/>
                    <a:pt x="388" y="2695"/>
                    <a:pt x="365" y="2650"/>
                  </a:cubicBezTo>
                  <a:cubicBezTo>
                    <a:pt x="346" y="2592"/>
                    <a:pt x="339" y="2571"/>
                    <a:pt x="352" y="2571"/>
                  </a:cubicBezTo>
                  <a:close/>
                  <a:moveTo>
                    <a:pt x="27174" y="2711"/>
                  </a:moveTo>
                  <a:cubicBezTo>
                    <a:pt x="27174" y="2741"/>
                    <a:pt x="27174" y="2772"/>
                    <a:pt x="27113" y="2772"/>
                  </a:cubicBezTo>
                  <a:lnTo>
                    <a:pt x="27022" y="2772"/>
                  </a:lnTo>
                  <a:cubicBezTo>
                    <a:pt x="27022" y="2741"/>
                    <a:pt x="27113" y="2711"/>
                    <a:pt x="27113" y="2711"/>
                  </a:cubicBezTo>
                  <a:close/>
                  <a:moveTo>
                    <a:pt x="15806" y="2741"/>
                  </a:moveTo>
                  <a:cubicBezTo>
                    <a:pt x="15806" y="2772"/>
                    <a:pt x="15897" y="2802"/>
                    <a:pt x="15897" y="2802"/>
                  </a:cubicBezTo>
                  <a:cubicBezTo>
                    <a:pt x="15958" y="2802"/>
                    <a:pt x="15958" y="2772"/>
                    <a:pt x="15958" y="2772"/>
                  </a:cubicBezTo>
                  <a:cubicBezTo>
                    <a:pt x="15958" y="2772"/>
                    <a:pt x="15958" y="2741"/>
                    <a:pt x="15897" y="2741"/>
                  </a:cubicBezTo>
                  <a:close/>
                  <a:moveTo>
                    <a:pt x="458" y="2794"/>
                  </a:moveTo>
                  <a:lnTo>
                    <a:pt x="458" y="2794"/>
                  </a:lnTo>
                  <a:cubicBezTo>
                    <a:pt x="472" y="2799"/>
                    <a:pt x="490" y="2802"/>
                    <a:pt x="517" y="2802"/>
                  </a:cubicBezTo>
                  <a:cubicBezTo>
                    <a:pt x="578" y="2802"/>
                    <a:pt x="578" y="2802"/>
                    <a:pt x="578" y="2832"/>
                  </a:cubicBezTo>
                  <a:lnTo>
                    <a:pt x="450" y="2832"/>
                  </a:lnTo>
                  <a:cubicBezTo>
                    <a:pt x="453" y="2819"/>
                    <a:pt x="456" y="2807"/>
                    <a:pt x="458" y="2794"/>
                  </a:cubicBezTo>
                  <a:close/>
                  <a:moveTo>
                    <a:pt x="15077" y="2832"/>
                  </a:moveTo>
                  <a:cubicBezTo>
                    <a:pt x="15168" y="2832"/>
                    <a:pt x="15168" y="2832"/>
                    <a:pt x="15168" y="2863"/>
                  </a:cubicBezTo>
                  <a:lnTo>
                    <a:pt x="15077" y="2863"/>
                  </a:lnTo>
                  <a:lnTo>
                    <a:pt x="15016" y="2832"/>
                  </a:lnTo>
                  <a:close/>
                  <a:moveTo>
                    <a:pt x="9940" y="2832"/>
                  </a:moveTo>
                  <a:lnTo>
                    <a:pt x="9940" y="2863"/>
                  </a:lnTo>
                  <a:lnTo>
                    <a:pt x="9879" y="2893"/>
                  </a:lnTo>
                  <a:lnTo>
                    <a:pt x="9788" y="2863"/>
                  </a:lnTo>
                  <a:cubicBezTo>
                    <a:pt x="9788" y="2832"/>
                    <a:pt x="9879" y="2832"/>
                    <a:pt x="9940" y="2832"/>
                  </a:cubicBezTo>
                  <a:close/>
                  <a:moveTo>
                    <a:pt x="11941" y="2782"/>
                  </a:moveTo>
                  <a:cubicBezTo>
                    <a:pt x="11966" y="2782"/>
                    <a:pt x="11951" y="2797"/>
                    <a:pt x="11915" y="2832"/>
                  </a:cubicBezTo>
                  <a:cubicBezTo>
                    <a:pt x="11824" y="2863"/>
                    <a:pt x="11763" y="2893"/>
                    <a:pt x="11763" y="2893"/>
                  </a:cubicBezTo>
                  <a:cubicBezTo>
                    <a:pt x="11672" y="2893"/>
                    <a:pt x="11763" y="2863"/>
                    <a:pt x="11824" y="2802"/>
                  </a:cubicBezTo>
                  <a:cubicBezTo>
                    <a:pt x="11887" y="2789"/>
                    <a:pt x="11924" y="2782"/>
                    <a:pt x="11941" y="2782"/>
                  </a:cubicBezTo>
                  <a:close/>
                  <a:moveTo>
                    <a:pt x="14490" y="2820"/>
                  </a:moveTo>
                  <a:cubicBezTo>
                    <a:pt x="14535" y="2820"/>
                    <a:pt x="14566" y="2849"/>
                    <a:pt x="14499" y="2893"/>
                  </a:cubicBezTo>
                  <a:lnTo>
                    <a:pt x="14347" y="2893"/>
                  </a:lnTo>
                  <a:cubicBezTo>
                    <a:pt x="14347" y="2863"/>
                    <a:pt x="14347" y="2832"/>
                    <a:pt x="14438" y="2832"/>
                  </a:cubicBezTo>
                  <a:cubicBezTo>
                    <a:pt x="14454" y="2824"/>
                    <a:pt x="14473" y="2820"/>
                    <a:pt x="14490" y="2820"/>
                  </a:cubicBezTo>
                  <a:close/>
                  <a:moveTo>
                    <a:pt x="1490" y="2863"/>
                  </a:moveTo>
                  <a:cubicBezTo>
                    <a:pt x="1550" y="2863"/>
                    <a:pt x="1550" y="2863"/>
                    <a:pt x="1550" y="2893"/>
                  </a:cubicBezTo>
                  <a:cubicBezTo>
                    <a:pt x="1550" y="2893"/>
                    <a:pt x="1490" y="2924"/>
                    <a:pt x="1398" y="2924"/>
                  </a:cubicBezTo>
                  <a:lnTo>
                    <a:pt x="1338" y="2893"/>
                  </a:lnTo>
                  <a:cubicBezTo>
                    <a:pt x="1338" y="2863"/>
                    <a:pt x="1398" y="2863"/>
                    <a:pt x="1490" y="2863"/>
                  </a:cubicBezTo>
                  <a:close/>
                  <a:moveTo>
                    <a:pt x="20889" y="368"/>
                  </a:moveTo>
                  <a:cubicBezTo>
                    <a:pt x="20904" y="368"/>
                    <a:pt x="20912" y="378"/>
                    <a:pt x="20912" y="401"/>
                  </a:cubicBezTo>
                  <a:lnTo>
                    <a:pt x="20912" y="431"/>
                  </a:lnTo>
                  <a:cubicBezTo>
                    <a:pt x="20947" y="408"/>
                    <a:pt x="21009" y="398"/>
                    <a:pt x="21071" y="398"/>
                  </a:cubicBezTo>
                  <a:cubicBezTo>
                    <a:pt x="21173" y="398"/>
                    <a:pt x="21277" y="424"/>
                    <a:pt x="21277" y="462"/>
                  </a:cubicBezTo>
                  <a:cubicBezTo>
                    <a:pt x="21277" y="492"/>
                    <a:pt x="21277" y="492"/>
                    <a:pt x="21368" y="492"/>
                  </a:cubicBezTo>
                  <a:lnTo>
                    <a:pt x="21368" y="462"/>
                  </a:lnTo>
                  <a:cubicBezTo>
                    <a:pt x="21368" y="431"/>
                    <a:pt x="21368" y="401"/>
                    <a:pt x="21429" y="401"/>
                  </a:cubicBezTo>
                  <a:cubicBezTo>
                    <a:pt x="21490" y="401"/>
                    <a:pt x="21581" y="401"/>
                    <a:pt x="21581" y="431"/>
                  </a:cubicBezTo>
                  <a:cubicBezTo>
                    <a:pt x="21624" y="453"/>
                    <a:pt x="21667" y="474"/>
                    <a:pt x="21689" y="474"/>
                  </a:cubicBezTo>
                  <a:cubicBezTo>
                    <a:pt x="21698" y="474"/>
                    <a:pt x="21703" y="470"/>
                    <a:pt x="21703" y="462"/>
                  </a:cubicBezTo>
                  <a:cubicBezTo>
                    <a:pt x="21703" y="462"/>
                    <a:pt x="21794" y="462"/>
                    <a:pt x="21855" y="492"/>
                  </a:cubicBezTo>
                  <a:lnTo>
                    <a:pt x="22159" y="492"/>
                  </a:lnTo>
                  <a:cubicBezTo>
                    <a:pt x="22189" y="477"/>
                    <a:pt x="22242" y="469"/>
                    <a:pt x="22288" y="469"/>
                  </a:cubicBezTo>
                  <a:cubicBezTo>
                    <a:pt x="22333" y="469"/>
                    <a:pt x="22371" y="477"/>
                    <a:pt x="22371" y="492"/>
                  </a:cubicBezTo>
                  <a:cubicBezTo>
                    <a:pt x="22371" y="492"/>
                    <a:pt x="22523" y="492"/>
                    <a:pt x="22584" y="462"/>
                  </a:cubicBezTo>
                  <a:cubicBezTo>
                    <a:pt x="22736" y="462"/>
                    <a:pt x="22797" y="462"/>
                    <a:pt x="22797" y="522"/>
                  </a:cubicBezTo>
                  <a:cubicBezTo>
                    <a:pt x="22797" y="538"/>
                    <a:pt x="22797" y="545"/>
                    <a:pt x="22805" y="545"/>
                  </a:cubicBezTo>
                  <a:cubicBezTo>
                    <a:pt x="22812" y="545"/>
                    <a:pt x="22827" y="538"/>
                    <a:pt x="22858" y="522"/>
                  </a:cubicBezTo>
                  <a:cubicBezTo>
                    <a:pt x="22858" y="462"/>
                    <a:pt x="22949" y="462"/>
                    <a:pt x="23010" y="462"/>
                  </a:cubicBezTo>
                  <a:lnTo>
                    <a:pt x="23162" y="462"/>
                  </a:lnTo>
                  <a:cubicBezTo>
                    <a:pt x="23162" y="431"/>
                    <a:pt x="23162" y="431"/>
                    <a:pt x="23223" y="431"/>
                  </a:cubicBezTo>
                  <a:cubicBezTo>
                    <a:pt x="23314" y="431"/>
                    <a:pt x="23527" y="462"/>
                    <a:pt x="23587" y="462"/>
                  </a:cubicBezTo>
                  <a:cubicBezTo>
                    <a:pt x="23800" y="462"/>
                    <a:pt x="23800" y="462"/>
                    <a:pt x="23739" y="431"/>
                  </a:cubicBezTo>
                  <a:cubicBezTo>
                    <a:pt x="23699" y="431"/>
                    <a:pt x="23685" y="418"/>
                    <a:pt x="23717" y="418"/>
                  </a:cubicBezTo>
                  <a:cubicBezTo>
                    <a:pt x="23733" y="418"/>
                    <a:pt x="23760" y="421"/>
                    <a:pt x="23800" y="431"/>
                  </a:cubicBezTo>
                  <a:cubicBezTo>
                    <a:pt x="23891" y="431"/>
                    <a:pt x="24104" y="462"/>
                    <a:pt x="24317" y="462"/>
                  </a:cubicBezTo>
                  <a:cubicBezTo>
                    <a:pt x="24590" y="462"/>
                    <a:pt x="24590" y="462"/>
                    <a:pt x="24590" y="431"/>
                  </a:cubicBezTo>
                  <a:cubicBezTo>
                    <a:pt x="24560" y="401"/>
                    <a:pt x="24560" y="386"/>
                    <a:pt x="24579" y="386"/>
                  </a:cubicBezTo>
                  <a:cubicBezTo>
                    <a:pt x="24598" y="386"/>
                    <a:pt x="24636" y="401"/>
                    <a:pt x="24682" y="431"/>
                  </a:cubicBezTo>
                  <a:cubicBezTo>
                    <a:pt x="24778" y="489"/>
                    <a:pt x="24838" y="510"/>
                    <a:pt x="24868" y="510"/>
                  </a:cubicBezTo>
                  <a:cubicBezTo>
                    <a:pt x="24886" y="510"/>
                    <a:pt x="24894" y="503"/>
                    <a:pt x="24894" y="492"/>
                  </a:cubicBezTo>
                  <a:cubicBezTo>
                    <a:pt x="24955" y="431"/>
                    <a:pt x="24955" y="431"/>
                    <a:pt x="25046" y="431"/>
                  </a:cubicBezTo>
                  <a:cubicBezTo>
                    <a:pt x="25046" y="462"/>
                    <a:pt x="25062" y="477"/>
                    <a:pt x="25096" y="477"/>
                  </a:cubicBezTo>
                  <a:cubicBezTo>
                    <a:pt x="25130" y="477"/>
                    <a:pt x="25183" y="462"/>
                    <a:pt x="25259" y="431"/>
                  </a:cubicBezTo>
                  <a:cubicBezTo>
                    <a:pt x="25320" y="431"/>
                    <a:pt x="25320" y="431"/>
                    <a:pt x="25320" y="492"/>
                  </a:cubicBezTo>
                  <a:lnTo>
                    <a:pt x="25472" y="492"/>
                  </a:lnTo>
                  <a:cubicBezTo>
                    <a:pt x="25531" y="456"/>
                    <a:pt x="25633" y="444"/>
                    <a:pt x="25739" y="444"/>
                  </a:cubicBezTo>
                  <a:cubicBezTo>
                    <a:pt x="25902" y="444"/>
                    <a:pt x="26073" y="473"/>
                    <a:pt x="26110" y="492"/>
                  </a:cubicBezTo>
                  <a:cubicBezTo>
                    <a:pt x="26110" y="492"/>
                    <a:pt x="26201" y="492"/>
                    <a:pt x="26262" y="462"/>
                  </a:cubicBezTo>
                  <a:cubicBezTo>
                    <a:pt x="26293" y="416"/>
                    <a:pt x="26331" y="393"/>
                    <a:pt x="26361" y="393"/>
                  </a:cubicBezTo>
                  <a:cubicBezTo>
                    <a:pt x="26391" y="393"/>
                    <a:pt x="26414" y="416"/>
                    <a:pt x="26414" y="462"/>
                  </a:cubicBezTo>
                  <a:cubicBezTo>
                    <a:pt x="26414" y="492"/>
                    <a:pt x="26414" y="507"/>
                    <a:pt x="26422" y="507"/>
                  </a:cubicBezTo>
                  <a:cubicBezTo>
                    <a:pt x="26429" y="507"/>
                    <a:pt x="26445" y="492"/>
                    <a:pt x="26475" y="462"/>
                  </a:cubicBezTo>
                  <a:cubicBezTo>
                    <a:pt x="26510" y="438"/>
                    <a:pt x="26580" y="428"/>
                    <a:pt x="26650" y="428"/>
                  </a:cubicBezTo>
                  <a:cubicBezTo>
                    <a:pt x="26764" y="428"/>
                    <a:pt x="26877" y="454"/>
                    <a:pt x="26840" y="492"/>
                  </a:cubicBezTo>
                  <a:lnTo>
                    <a:pt x="26840" y="553"/>
                  </a:lnTo>
                  <a:cubicBezTo>
                    <a:pt x="26900" y="522"/>
                    <a:pt x="26992" y="522"/>
                    <a:pt x="26992" y="522"/>
                  </a:cubicBezTo>
                  <a:cubicBezTo>
                    <a:pt x="26992" y="492"/>
                    <a:pt x="27052" y="492"/>
                    <a:pt x="27265" y="492"/>
                  </a:cubicBezTo>
                  <a:cubicBezTo>
                    <a:pt x="27356" y="492"/>
                    <a:pt x="27448" y="462"/>
                    <a:pt x="27569" y="462"/>
                  </a:cubicBezTo>
                  <a:lnTo>
                    <a:pt x="27782" y="462"/>
                  </a:lnTo>
                  <a:cubicBezTo>
                    <a:pt x="27843" y="462"/>
                    <a:pt x="27904" y="462"/>
                    <a:pt x="27873" y="492"/>
                  </a:cubicBezTo>
                  <a:lnTo>
                    <a:pt x="27904" y="492"/>
                  </a:lnTo>
                  <a:cubicBezTo>
                    <a:pt x="27904" y="492"/>
                    <a:pt x="27904" y="522"/>
                    <a:pt x="27934" y="522"/>
                  </a:cubicBezTo>
                  <a:cubicBezTo>
                    <a:pt x="27964" y="522"/>
                    <a:pt x="27964" y="583"/>
                    <a:pt x="27934" y="583"/>
                  </a:cubicBezTo>
                  <a:lnTo>
                    <a:pt x="27934" y="614"/>
                  </a:lnTo>
                  <a:cubicBezTo>
                    <a:pt x="27934" y="614"/>
                    <a:pt x="27964" y="705"/>
                    <a:pt x="27964" y="735"/>
                  </a:cubicBezTo>
                  <a:cubicBezTo>
                    <a:pt x="27964" y="766"/>
                    <a:pt x="27964" y="796"/>
                    <a:pt x="27964" y="796"/>
                  </a:cubicBezTo>
                  <a:cubicBezTo>
                    <a:pt x="27934" y="796"/>
                    <a:pt x="27904" y="857"/>
                    <a:pt x="27934" y="948"/>
                  </a:cubicBezTo>
                  <a:cubicBezTo>
                    <a:pt x="27964" y="948"/>
                    <a:pt x="27964" y="1009"/>
                    <a:pt x="27964" y="1161"/>
                  </a:cubicBezTo>
                  <a:cubicBezTo>
                    <a:pt x="27934" y="1191"/>
                    <a:pt x="27934" y="1495"/>
                    <a:pt x="27934" y="1890"/>
                  </a:cubicBezTo>
                  <a:cubicBezTo>
                    <a:pt x="27934" y="2133"/>
                    <a:pt x="27934" y="2437"/>
                    <a:pt x="27934" y="2680"/>
                  </a:cubicBezTo>
                  <a:cubicBezTo>
                    <a:pt x="27843" y="2680"/>
                    <a:pt x="27752" y="2680"/>
                    <a:pt x="27752" y="2711"/>
                  </a:cubicBezTo>
                  <a:lnTo>
                    <a:pt x="27326" y="2711"/>
                  </a:lnTo>
                  <a:cubicBezTo>
                    <a:pt x="27326" y="2685"/>
                    <a:pt x="27261" y="2676"/>
                    <a:pt x="27170" y="2676"/>
                  </a:cubicBezTo>
                  <a:cubicBezTo>
                    <a:pt x="27045" y="2676"/>
                    <a:pt x="26871" y="2693"/>
                    <a:pt x="26748" y="2711"/>
                  </a:cubicBezTo>
                  <a:cubicBezTo>
                    <a:pt x="26657" y="2741"/>
                    <a:pt x="26596" y="2741"/>
                    <a:pt x="26505" y="2741"/>
                  </a:cubicBezTo>
                  <a:cubicBezTo>
                    <a:pt x="26505" y="2704"/>
                    <a:pt x="26424" y="2678"/>
                    <a:pt x="26333" y="2678"/>
                  </a:cubicBezTo>
                  <a:cubicBezTo>
                    <a:pt x="26277" y="2678"/>
                    <a:pt x="26217" y="2688"/>
                    <a:pt x="26171" y="2711"/>
                  </a:cubicBezTo>
                  <a:cubicBezTo>
                    <a:pt x="26125" y="2741"/>
                    <a:pt x="26087" y="2756"/>
                    <a:pt x="26061" y="2756"/>
                  </a:cubicBezTo>
                  <a:cubicBezTo>
                    <a:pt x="26034" y="2756"/>
                    <a:pt x="26019" y="2741"/>
                    <a:pt x="26019" y="2711"/>
                  </a:cubicBezTo>
                  <a:cubicBezTo>
                    <a:pt x="26019" y="2669"/>
                    <a:pt x="25986" y="2646"/>
                    <a:pt x="25936" y="2646"/>
                  </a:cubicBezTo>
                  <a:cubicBezTo>
                    <a:pt x="25878" y="2646"/>
                    <a:pt x="25796" y="2676"/>
                    <a:pt x="25715" y="2741"/>
                  </a:cubicBezTo>
                  <a:cubicBezTo>
                    <a:pt x="25685" y="2756"/>
                    <a:pt x="25669" y="2764"/>
                    <a:pt x="25654" y="2764"/>
                  </a:cubicBezTo>
                  <a:cubicBezTo>
                    <a:pt x="25639" y="2764"/>
                    <a:pt x="25624" y="2756"/>
                    <a:pt x="25593" y="2741"/>
                  </a:cubicBezTo>
                  <a:cubicBezTo>
                    <a:pt x="25536" y="2683"/>
                    <a:pt x="25490" y="2662"/>
                    <a:pt x="25464" y="2662"/>
                  </a:cubicBezTo>
                  <a:cubicBezTo>
                    <a:pt x="25450" y="2662"/>
                    <a:pt x="25441" y="2669"/>
                    <a:pt x="25441" y="2680"/>
                  </a:cubicBezTo>
                  <a:cubicBezTo>
                    <a:pt x="25396" y="2726"/>
                    <a:pt x="25358" y="2749"/>
                    <a:pt x="25324" y="2749"/>
                  </a:cubicBezTo>
                  <a:cubicBezTo>
                    <a:pt x="25289" y="2749"/>
                    <a:pt x="25259" y="2726"/>
                    <a:pt x="25229" y="2680"/>
                  </a:cubicBezTo>
                  <a:cubicBezTo>
                    <a:pt x="25153" y="2650"/>
                    <a:pt x="25115" y="2635"/>
                    <a:pt x="25088" y="2635"/>
                  </a:cubicBezTo>
                  <a:cubicBezTo>
                    <a:pt x="25062" y="2635"/>
                    <a:pt x="25046" y="2650"/>
                    <a:pt x="25016" y="2680"/>
                  </a:cubicBezTo>
                  <a:cubicBezTo>
                    <a:pt x="24970" y="2726"/>
                    <a:pt x="24879" y="2749"/>
                    <a:pt x="24788" y="2749"/>
                  </a:cubicBezTo>
                  <a:cubicBezTo>
                    <a:pt x="24697" y="2749"/>
                    <a:pt x="24606" y="2726"/>
                    <a:pt x="24560" y="2680"/>
                  </a:cubicBezTo>
                  <a:cubicBezTo>
                    <a:pt x="24519" y="2680"/>
                    <a:pt x="24479" y="2667"/>
                    <a:pt x="24456" y="2667"/>
                  </a:cubicBezTo>
                  <a:cubicBezTo>
                    <a:pt x="24445" y="2667"/>
                    <a:pt x="24438" y="2670"/>
                    <a:pt x="24438" y="2680"/>
                  </a:cubicBezTo>
                  <a:lnTo>
                    <a:pt x="24347" y="2650"/>
                  </a:lnTo>
                  <a:lnTo>
                    <a:pt x="24195" y="2650"/>
                  </a:lnTo>
                  <a:lnTo>
                    <a:pt x="24195" y="2680"/>
                  </a:lnTo>
                  <a:cubicBezTo>
                    <a:pt x="24134" y="2680"/>
                    <a:pt x="23709" y="2650"/>
                    <a:pt x="23192" y="2650"/>
                  </a:cubicBezTo>
                  <a:cubicBezTo>
                    <a:pt x="22402" y="2650"/>
                    <a:pt x="22250" y="2650"/>
                    <a:pt x="22311" y="2680"/>
                  </a:cubicBezTo>
                  <a:cubicBezTo>
                    <a:pt x="22356" y="2711"/>
                    <a:pt x="22341" y="2726"/>
                    <a:pt x="22307" y="2726"/>
                  </a:cubicBezTo>
                  <a:cubicBezTo>
                    <a:pt x="22273" y="2726"/>
                    <a:pt x="22220" y="2711"/>
                    <a:pt x="22189" y="2680"/>
                  </a:cubicBezTo>
                  <a:cubicBezTo>
                    <a:pt x="22098" y="2680"/>
                    <a:pt x="21976" y="2650"/>
                    <a:pt x="21824" y="2650"/>
                  </a:cubicBezTo>
                  <a:cubicBezTo>
                    <a:pt x="21672" y="2650"/>
                    <a:pt x="21520" y="2650"/>
                    <a:pt x="21520" y="2620"/>
                  </a:cubicBezTo>
                  <a:lnTo>
                    <a:pt x="21460" y="2620"/>
                  </a:lnTo>
                  <a:cubicBezTo>
                    <a:pt x="21371" y="2655"/>
                    <a:pt x="21188" y="2670"/>
                    <a:pt x="21009" y="2670"/>
                  </a:cubicBezTo>
                  <a:cubicBezTo>
                    <a:pt x="20882" y="2670"/>
                    <a:pt x="20757" y="2663"/>
                    <a:pt x="20669" y="2650"/>
                  </a:cubicBezTo>
                  <a:cubicBezTo>
                    <a:pt x="20517" y="2650"/>
                    <a:pt x="20457" y="2650"/>
                    <a:pt x="20305" y="2680"/>
                  </a:cubicBezTo>
                  <a:cubicBezTo>
                    <a:pt x="20229" y="2696"/>
                    <a:pt x="20191" y="2703"/>
                    <a:pt x="20164" y="2703"/>
                  </a:cubicBezTo>
                  <a:cubicBezTo>
                    <a:pt x="20137" y="2703"/>
                    <a:pt x="20122" y="2696"/>
                    <a:pt x="20092" y="2680"/>
                  </a:cubicBezTo>
                  <a:cubicBezTo>
                    <a:pt x="20092" y="2663"/>
                    <a:pt x="19940" y="2645"/>
                    <a:pt x="19811" y="2645"/>
                  </a:cubicBezTo>
                  <a:cubicBezTo>
                    <a:pt x="19717" y="2645"/>
                    <a:pt x="19636" y="2655"/>
                    <a:pt x="19636" y="2680"/>
                  </a:cubicBezTo>
                  <a:lnTo>
                    <a:pt x="19575" y="2650"/>
                  </a:lnTo>
                  <a:cubicBezTo>
                    <a:pt x="19557" y="2641"/>
                    <a:pt x="19537" y="2637"/>
                    <a:pt x="19517" y="2637"/>
                  </a:cubicBezTo>
                  <a:cubicBezTo>
                    <a:pt x="19469" y="2637"/>
                    <a:pt x="19423" y="2659"/>
                    <a:pt x="19423" y="2680"/>
                  </a:cubicBezTo>
                  <a:cubicBezTo>
                    <a:pt x="19423" y="2708"/>
                    <a:pt x="19411" y="2723"/>
                    <a:pt x="19392" y="2723"/>
                  </a:cubicBezTo>
                  <a:cubicBezTo>
                    <a:pt x="19368" y="2723"/>
                    <a:pt x="19335" y="2700"/>
                    <a:pt x="19302" y="2650"/>
                  </a:cubicBezTo>
                  <a:cubicBezTo>
                    <a:pt x="19302" y="2614"/>
                    <a:pt x="19270" y="2600"/>
                    <a:pt x="19244" y="2600"/>
                  </a:cubicBezTo>
                  <a:cubicBezTo>
                    <a:pt x="19226" y="2600"/>
                    <a:pt x="19210" y="2607"/>
                    <a:pt x="19210" y="2620"/>
                  </a:cubicBezTo>
                  <a:cubicBezTo>
                    <a:pt x="19167" y="2641"/>
                    <a:pt x="19109" y="2663"/>
                    <a:pt x="19057" y="2663"/>
                  </a:cubicBezTo>
                  <a:cubicBezTo>
                    <a:pt x="19036" y="2663"/>
                    <a:pt x="19015" y="2659"/>
                    <a:pt x="18998" y="2650"/>
                  </a:cubicBezTo>
                  <a:cubicBezTo>
                    <a:pt x="18937" y="2650"/>
                    <a:pt x="18846" y="2650"/>
                    <a:pt x="18846" y="2711"/>
                  </a:cubicBezTo>
                  <a:cubicBezTo>
                    <a:pt x="18846" y="2741"/>
                    <a:pt x="18785" y="2741"/>
                    <a:pt x="18724" y="2741"/>
                  </a:cubicBezTo>
                  <a:cubicBezTo>
                    <a:pt x="18724" y="2711"/>
                    <a:pt x="18724" y="2711"/>
                    <a:pt x="18785" y="2680"/>
                  </a:cubicBezTo>
                  <a:lnTo>
                    <a:pt x="18633" y="2680"/>
                  </a:lnTo>
                  <a:cubicBezTo>
                    <a:pt x="18572" y="2680"/>
                    <a:pt x="18420" y="2650"/>
                    <a:pt x="18420" y="2620"/>
                  </a:cubicBezTo>
                  <a:cubicBezTo>
                    <a:pt x="18393" y="2592"/>
                    <a:pt x="18359" y="2577"/>
                    <a:pt x="18339" y="2577"/>
                  </a:cubicBezTo>
                  <a:cubicBezTo>
                    <a:pt x="18314" y="2577"/>
                    <a:pt x="18309" y="2600"/>
                    <a:pt x="18359" y="2650"/>
                  </a:cubicBezTo>
                  <a:cubicBezTo>
                    <a:pt x="18359" y="2711"/>
                    <a:pt x="18359" y="2711"/>
                    <a:pt x="18207" y="2711"/>
                  </a:cubicBezTo>
                  <a:cubicBezTo>
                    <a:pt x="18146" y="2711"/>
                    <a:pt x="18055" y="2711"/>
                    <a:pt x="18055" y="2680"/>
                  </a:cubicBezTo>
                  <a:cubicBezTo>
                    <a:pt x="18055" y="2650"/>
                    <a:pt x="18055" y="2650"/>
                    <a:pt x="17903" y="2650"/>
                  </a:cubicBezTo>
                  <a:cubicBezTo>
                    <a:pt x="17691" y="2650"/>
                    <a:pt x="17478" y="2741"/>
                    <a:pt x="17417" y="2802"/>
                  </a:cubicBezTo>
                  <a:cubicBezTo>
                    <a:pt x="17417" y="2832"/>
                    <a:pt x="17417" y="2848"/>
                    <a:pt x="17406" y="2848"/>
                  </a:cubicBezTo>
                  <a:cubicBezTo>
                    <a:pt x="17394" y="2848"/>
                    <a:pt x="17371" y="2832"/>
                    <a:pt x="17326" y="2802"/>
                  </a:cubicBezTo>
                  <a:cubicBezTo>
                    <a:pt x="17326" y="2772"/>
                    <a:pt x="17265" y="2772"/>
                    <a:pt x="17204" y="2772"/>
                  </a:cubicBezTo>
                  <a:cubicBezTo>
                    <a:pt x="17204" y="2782"/>
                    <a:pt x="17194" y="2785"/>
                    <a:pt x="17184" y="2785"/>
                  </a:cubicBezTo>
                  <a:cubicBezTo>
                    <a:pt x="17164" y="2785"/>
                    <a:pt x="17143" y="2772"/>
                    <a:pt x="17204" y="2772"/>
                  </a:cubicBezTo>
                  <a:cubicBezTo>
                    <a:pt x="17204" y="2741"/>
                    <a:pt x="17265" y="2741"/>
                    <a:pt x="17326" y="2741"/>
                  </a:cubicBezTo>
                  <a:lnTo>
                    <a:pt x="17326" y="2711"/>
                  </a:lnTo>
                  <a:cubicBezTo>
                    <a:pt x="17295" y="2665"/>
                    <a:pt x="17265" y="2642"/>
                    <a:pt x="17231" y="2642"/>
                  </a:cubicBezTo>
                  <a:cubicBezTo>
                    <a:pt x="17197" y="2642"/>
                    <a:pt x="17159" y="2665"/>
                    <a:pt x="17113" y="2711"/>
                  </a:cubicBezTo>
                  <a:cubicBezTo>
                    <a:pt x="17083" y="2726"/>
                    <a:pt x="17067" y="2734"/>
                    <a:pt x="17048" y="2734"/>
                  </a:cubicBezTo>
                  <a:cubicBezTo>
                    <a:pt x="17029" y="2734"/>
                    <a:pt x="17007" y="2726"/>
                    <a:pt x="16961" y="2711"/>
                  </a:cubicBezTo>
                  <a:cubicBezTo>
                    <a:pt x="16917" y="2666"/>
                    <a:pt x="16872" y="2638"/>
                    <a:pt x="16851" y="2638"/>
                  </a:cubicBezTo>
                  <a:cubicBezTo>
                    <a:pt x="16844" y="2638"/>
                    <a:pt x="16839" y="2642"/>
                    <a:pt x="16839" y="2650"/>
                  </a:cubicBezTo>
                  <a:cubicBezTo>
                    <a:pt x="16839" y="2650"/>
                    <a:pt x="16687" y="2650"/>
                    <a:pt x="16627" y="2620"/>
                  </a:cubicBezTo>
                  <a:cubicBezTo>
                    <a:pt x="16475" y="2620"/>
                    <a:pt x="16384" y="2620"/>
                    <a:pt x="16384" y="2650"/>
                  </a:cubicBezTo>
                  <a:cubicBezTo>
                    <a:pt x="16384" y="2680"/>
                    <a:pt x="16323" y="2680"/>
                    <a:pt x="16262" y="2680"/>
                  </a:cubicBezTo>
                  <a:cubicBezTo>
                    <a:pt x="16171" y="2680"/>
                    <a:pt x="16110" y="2680"/>
                    <a:pt x="16110" y="2741"/>
                  </a:cubicBezTo>
                  <a:cubicBezTo>
                    <a:pt x="16110" y="2772"/>
                    <a:pt x="16049" y="2802"/>
                    <a:pt x="15897" y="2802"/>
                  </a:cubicBezTo>
                  <a:cubicBezTo>
                    <a:pt x="15834" y="2815"/>
                    <a:pt x="15797" y="2822"/>
                    <a:pt x="15771" y="2822"/>
                  </a:cubicBezTo>
                  <a:cubicBezTo>
                    <a:pt x="15735" y="2822"/>
                    <a:pt x="15720" y="2807"/>
                    <a:pt x="15684" y="2772"/>
                  </a:cubicBezTo>
                  <a:cubicBezTo>
                    <a:pt x="15684" y="2711"/>
                    <a:pt x="15593" y="2711"/>
                    <a:pt x="15532" y="2711"/>
                  </a:cubicBezTo>
                  <a:cubicBezTo>
                    <a:pt x="15532" y="2711"/>
                    <a:pt x="15472" y="2711"/>
                    <a:pt x="15380" y="2680"/>
                  </a:cubicBezTo>
                  <a:cubicBezTo>
                    <a:pt x="15363" y="2672"/>
                    <a:pt x="15350" y="2668"/>
                    <a:pt x="15341" y="2668"/>
                  </a:cubicBezTo>
                  <a:cubicBezTo>
                    <a:pt x="15320" y="2668"/>
                    <a:pt x="15320" y="2689"/>
                    <a:pt x="15320" y="2711"/>
                  </a:cubicBezTo>
                  <a:lnTo>
                    <a:pt x="15320" y="2802"/>
                  </a:lnTo>
                  <a:cubicBezTo>
                    <a:pt x="15228" y="2802"/>
                    <a:pt x="15168" y="2711"/>
                    <a:pt x="15168" y="2680"/>
                  </a:cubicBezTo>
                  <a:cubicBezTo>
                    <a:pt x="15137" y="2650"/>
                    <a:pt x="15122" y="2635"/>
                    <a:pt x="15115" y="2635"/>
                  </a:cubicBezTo>
                  <a:cubicBezTo>
                    <a:pt x="15107" y="2635"/>
                    <a:pt x="15107" y="2650"/>
                    <a:pt x="15107" y="2680"/>
                  </a:cubicBezTo>
                  <a:cubicBezTo>
                    <a:pt x="15107" y="2702"/>
                    <a:pt x="15061" y="2723"/>
                    <a:pt x="14992" y="2723"/>
                  </a:cubicBezTo>
                  <a:cubicBezTo>
                    <a:pt x="14963" y="2723"/>
                    <a:pt x="14930" y="2720"/>
                    <a:pt x="14894" y="2711"/>
                  </a:cubicBezTo>
                  <a:cubicBezTo>
                    <a:pt x="14742" y="2711"/>
                    <a:pt x="14590" y="2711"/>
                    <a:pt x="14590" y="2680"/>
                  </a:cubicBezTo>
                  <a:cubicBezTo>
                    <a:pt x="14570" y="2670"/>
                    <a:pt x="14546" y="2667"/>
                    <a:pt x="14524" y="2667"/>
                  </a:cubicBezTo>
                  <a:cubicBezTo>
                    <a:pt x="14479" y="2667"/>
                    <a:pt x="14438" y="2680"/>
                    <a:pt x="14438" y="2680"/>
                  </a:cubicBezTo>
                  <a:cubicBezTo>
                    <a:pt x="14408" y="2696"/>
                    <a:pt x="14377" y="2703"/>
                    <a:pt x="14324" y="2703"/>
                  </a:cubicBezTo>
                  <a:cubicBezTo>
                    <a:pt x="14271" y="2703"/>
                    <a:pt x="14195" y="2696"/>
                    <a:pt x="14073" y="2680"/>
                  </a:cubicBezTo>
                  <a:cubicBezTo>
                    <a:pt x="13906" y="2650"/>
                    <a:pt x="13823" y="2635"/>
                    <a:pt x="13781" y="2635"/>
                  </a:cubicBezTo>
                  <a:cubicBezTo>
                    <a:pt x="13739" y="2635"/>
                    <a:pt x="13739" y="2650"/>
                    <a:pt x="13739" y="2680"/>
                  </a:cubicBezTo>
                  <a:cubicBezTo>
                    <a:pt x="13739" y="2698"/>
                    <a:pt x="13739" y="2716"/>
                    <a:pt x="13722" y="2716"/>
                  </a:cubicBezTo>
                  <a:cubicBezTo>
                    <a:pt x="13709" y="2716"/>
                    <a:pt x="13686" y="2706"/>
                    <a:pt x="13648" y="2680"/>
                  </a:cubicBezTo>
                  <a:cubicBezTo>
                    <a:pt x="13630" y="2672"/>
                    <a:pt x="13610" y="2668"/>
                    <a:pt x="13587" y="2668"/>
                  </a:cubicBezTo>
                  <a:cubicBezTo>
                    <a:pt x="13531" y="2668"/>
                    <a:pt x="13460" y="2689"/>
                    <a:pt x="13374" y="2711"/>
                  </a:cubicBezTo>
                  <a:cubicBezTo>
                    <a:pt x="13283" y="2741"/>
                    <a:pt x="13283" y="2802"/>
                    <a:pt x="13283" y="2863"/>
                  </a:cubicBezTo>
                  <a:cubicBezTo>
                    <a:pt x="13283" y="2898"/>
                    <a:pt x="13283" y="2913"/>
                    <a:pt x="13253" y="2913"/>
                  </a:cubicBezTo>
                  <a:cubicBezTo>
                    <a:pt x="13231" y="2913"/>
                    <a:pt x="13194" y="2906"/>
                    <a:pt x="13131" y="2893"/>
                  </a:cubicBezTo>
                  <a:cubicBezTo>
                    <a:pt x="13070" y="2893"/>
                    <a:pt x="13010" y="2863"/>
                    <a:pt x="13010" y="2802"/>
                  </a:cubicBezTo>
                  <a:cubicBezTo>
                    <a:pt x="13010" y="2772"/>
                    <a:pt x="13070" y="2772"/>
                    <a:pt x="13070" y="2772"/>
                  </a:cubicBezTo>
                  <a:lnTo>
                    <a:pt x="13131" y="2772"/>
                  </a:lnTo>
                  <a:cubicBezTo>
                    <a:pt x="13131" y="2741"/>
                    <a:pt x="13131" y="2711"/>
                    <a:pt x="13010" y="2711"/>
                  </a:cubicBezTo>
                  <a:cubicBezTo>
                    <a:pt x="12964" y="2696"/>
                    <a:pt x="12926" y="2688"/>
                    <a:pt x="12899" y="2688"/>
                  </a:cubicBezTo>
                  <a:cubicBezTo>
                    <a:pt x="12873" y="2688"/>
                    <a:pt x="12858" y="2696"/>
                    <a:pt x="12858" y="2711"/>
                  </a:cubicBezTo>
                  <a:cubicBezTo>
                    <a:pt x="12797" y="2680"/>
                    <a:pt x="12645" y="2680"/>
                    <a:pt x="12493" y="2680"/>
                  </a:cubicBezTo>
                  <a:cubicBezTo>
                    <a:pt x="12341" y="2680"/>
                    <a:pt x="12128" y="2680"/>
                    <a:pt x="12067" y="2650"/>
                  </a:cubicBezTo>
                  <a:cubicBezTo>
                    <a:pt x="11915" y="2650"/>
                    <a:pt x="11855" y="2650"/>
                    <a:pt x="11855" y="2680"/>
                  </a:cubicBezTo>
                  <a:cubicBezTo>
                    <a:pt x="11855" y="2716"/>
                    <a:pt x="11823" y="2731"/>
                    <a:pt x="11797" y="2731"/>
                  </a:cubicBezTo>
                  <a:cubicBezTo>
                    <a:pt x="11779" y="2731"/>
                    <a:pt x="11763" y="2723"/>
                    <a:pt x="11763" y="2711"/>
                  </a:cubicBezTo>
                  <a:cubicBezTo>
                    <a:pt x="11726" y="2673"/>
                    <a:pt x="11352" y="2647"/>
                    <a:pt x="11057" y="2647"/>
                  </a:cubicBezTo>
                  <a:cubicBezTo>
                    <a:pt x="10875" y="2647"/>
                    <a:pt x="10723" y="2657"/>
                    <a:pt x="10700" y="2680"/>
                  </a:cubicBezTo>
                  <a:lnTo>
                    <a:pt x="10548" y="2680"/>
                  </a:lnTo>
                  <a:cubicBezTo>
                    <a:pt x="10472" y="2665"/>
                    <a:pt x="10327" y="2658"/>
                    <a:pt x="10190" y="2658"/>
                  </a:cubicBezTo>
                  <a:cubicBezTo>
                    <a:pt x="10054" y="2658"/>
                    <a:pt x="9924" y="2665"/>
                    <a:pt x="9879" y="2680"/>
                  </a:cubicBezTo>
                  <a:lnTo>
                    <a:pt x="9666" y="2680"/>
                  </a:lnTo>
                  <a:cubicBezTo>
                    <a:pt x="9605" y="2665"/>
                    <a:pt x="9552" y="2658"/>
                    <a:pt x="9507" y="2658"/>
                  </a:cubicBezTo>
                  <a:cubicBezTo>
                    <a:pt x="9461" y="2658"/>
                    <a:pt x="9423" y="2665"/>
                    <a:pt x="9393" y="2680"/>
                  </a:cubicBezTo>
                  <a:cubicBezTo>
                    <a:pt x="9328" y="2702"/>
                    <a:pt x="9309" y="2723"/>
                    <a:pt x="9304" y="2723"/>
                  </a:cubicBezTo>
                  <a:cubicBezTo>
                    <a:pt x="9301" y="2723"/>
                    <a:pt x="9301" y="2720"/>
                    <a:pt x="9301" y="2711"/>
                  </a:cubicBezTo>
                  <a:cubicBezTo>
                    <a:pt x="9301" y="2680"/>
                    <a:pt x="9180" y="2680"/>
                    <a:pt x="8876" y="2680"/>
                  </a:cubicBezTo>
                  <a:cubicBezTo>
                    <a:pt x="8602" y="2680"/>
                    <a:pt x="8602" y="2680"/>
                    <a:pt x="8663" y="2711"/>
                  </a:cubicBezTo>
                  <a:cubicBezTo>
                    <a:pt x="8583" y="2720"/>
                    <a:pt x="8526" y="2723"/>
                    <a:pt x="8486" y="2723"/>
                  </a:cubicBezTo>
                  <a:cubicBezTo>
                    <a:pt x="8389" y="2723"/>
                    <a:pt x="8389" y="2702"/>
                    <a:pt x="8389" y="2680"/>
                  </a:cubicBezTo>
                  <a:cubicBezTo>
                    <a:pt x="8418" y="2638"/>
                    <a:pt x="8400" y="2615"/>
                    <a:pt x="8367" y="2615"/>
                  </a:cubicBezTo>
                  <a:cubicBezTo>
                    <a:pt x="8329" y="2615"/>
                    <a:pt x="8270" y="2646"/>
                    <a:pt x="8237" y="2711"/>
                  </a:cubicBezTo>
                  <a:cubicBezTo>
                    <a:pt x="8184" y="2746"/>
                    <a:pt x="8120" y="2761"/>
                    <a:pt x="8076" y="2761"/>
                  </a:cubicBezTo>
                  <a:cubicBezTo>
                    <a:pt x="8046" y="2761"/>
                    <a:pt x="8025" y="2754"/>
                    <a:pt x="8025" y="2741"/>
                  </a:cubicBezTo>
                  <a:cubicBezTo>
                    <a:pt x="8025" y="2711"/>
                    <a:pt x="8086" y="2711"/>
                    <a:pt x="8146" y="2711"/>
                  </a:cubicBezTo>
                  <a:lnTo>
                    <a:pt x="8146" y="2620"/>
                  </a:lnTo>
                  <a:cubicBezTo>
                    <a:pt x="8086" y="2620"/>
                    <a:pt x="8086" y="2620"/>
                    <a:pt x="8025" y="2680"/>
                  </a:cubicBezTo>
                  <a:cubicBezTo>
                    <a:pt x="8025" y="2680"/>
                    <a:pt x="7934" y="2680"/>
                    <a:pt x="7873" y="2711"/>
                  </a:cubicBezTo>
                  <a:cubicBezTo>
                    <a:pt x="7812" y="2741"/>
                    <a:pt x="7812" y="2772"/>
                    <a:pt x="7873" y="2802"/>
                  </a:cubicBezTo>
                  <a:cubicBezTo>
                    <a:pt x="7934" y="2832"/>
                    <a:pt x="7873" y="2832"/>
                    <a:pt x="7812" y="2832"/>
                  </a:cubicBezTo>
                  <a:cubicBezTo>
                    <a:pt x="7660" y="2802"/>
                    <a:pt x="7660" y="2772"/>
                    <a:pt x="7721" y="2741"/>
                  </a:cubicBezTo>
                  <a:cubicBezTo>
                    <a:pt x="7812" y="2741"/>
                    <a:pt x="7812" y="2711"/>
                    <a:pt x="7812" y="2680"/>
                  </a:cubicBezTo>
                  <a:cubicBezTo>
                    <a:pt x="7812" y="2675"/>
                    <a:pt x="7800" y="2672"/>
                    <a:pt x="7779" y="2672"/>
                  </a:cubicBezTo>
                  <a:cubicBezTo>
                    <a:pt x="7687" y="2672"/>
                    <a:pt x="7430" y="2722"/>
                    <a:pt x="7356" y="2772"/>
                  </a:cubicBezTo>
                  <a:lnTo>
                    <a:pt x="7356" y="2741"/>
                  </a:lnTo>
                  <a:cubicBezTo>
                    <a:pt x="7356" y="2711"/>
                    <a:pt x="7204" y="2711"/>
                    <a:pt x="7082" y="2711"/>
                  </a:cubicBezTo>
                  <a:cubicBezTo>
                    <a:pt x="6930" y="2711"/>
                    <a:pt x="6870" y="2711"/>
                    <a:pt x="6870" y="2741"/>
                  </a:cubicBezTo>
                  <a:cubicBezTo>
                    <a:pt x="6870" y="2772"/>
                    <a:pt x="6870" y="2802"/>
                    <a:pt x="6778" y="2802"/>
                  </a:cubicBezTo>
                  <a:cubicBezTo>
                    <a:pt x="6870" y="2802"/>
                    <a:pt x="6870" y="2832"/>
                    <a:pt x="6870" y="2863"/>
                  </a:cubicBezTo>
                  <a:cubicBezTo>
                    <a:pt x="6870" y="2863"/>
                    <a:pt x="6718" y="2832"/>
                    <a:pt x="6627" y="2802"/>
                  </a:cubicBezTo>
                  <a:cubicBezTo>
                    <a:pt x="6505" y="2741"/>
                    <a:pt x="6353" y="2680"/>
                    <a:pt x="6049" y="2680"/>
                  </a:cubicBezTo>
                  <a:cubicBezTo>
                    <a:pt x="5927" y="2680"/>
                    <a:pt x="5715" y="2680"/>
                    <a:pt x="5623" y="2650"/>
                  </a:cubicBezTo>
                  <a:cubicBezTo>
                    <a:pt x="5471" y="2650"/>
                    <a:pt x="5411" y="2650"/>
                    <a:pt x="5411" y="2680"/>
                  </a:cubicBezTo>
                  <a:lnTo>
                    <a:pt x="5259" y="2680"/>
                  </a:lnTo>
                  <a:cubicBezTo>
                    <a:pt x="5228" y="2665"/>
                    <a:pt x="5175" y="2658"/>
                    <a:pt x="5130" y="2658"/>
                  </a:cubicBezTo>
                  <a:cubicBezTo>
                    <a:pt x="5084" y="2658"/>
                    <a:pt x="5046" y="2665"/>
                    <a:pt x="5046" y="2680"/>
                  </a:cubicBezTo>
                  <a:cubicBezTo>
                    <a:pt x="5026" y="2691"/>
                    <a:pt x="5002" y="2694"/>
                    <a:pt x="4977" y="2694"/>
                  </a:cubicBezTo>
                  <a:cubicBezTo>
                    <a:pt x="4928" y="2694"/>
                    <a:pt x="4874" y="2680"/>
                    <a:pt x="4833" y="2680"/>
                  </a:cubicBezTo>
                  <a:cubicBezTo>
                    <a:pt x="4765" y="2653"/>
                    <a:pt x="4727" y="2638"/>
                    <a:pt x="4715" y="2638"/>
                  </a:cubicBezTo>
                  <a:cubicBezTo>
                    <a:pt x="4700" y="2638"/>
                    <a:pt x="4722" y="2661"/>
                    <a:pt x="4772" y="2711"/>
                  </a:cubicBezTo>
                  <a:cubicBezTo>
                    <a:pt x="4772" y="2741"/>
                    <a:pt x="4894" y="2772"/>
                    <a:pt x="4985" y="2802"/>
                  </a:cubicBezTo>
                  <a:lnTo>
                    <a:pt x="5198" y="2802"/>
                  </a:lnTo>
                  <a:lnTo>
                    <a:pt x="4985" y="2832"/>
                  </a:lnTo>
                  <a:cubicBezTo>
                    <a:pt x="4894" y="2832"/>
                    <a:pt x="4772" y="2863"/>
                    <a:pt x="4772" y="2893"/>
                  </a:cubicBezTo>
                  <a:cubicBezTo>
                    <a:pt x="4772" y="2893"/>
                    <a:pt x="4772" y="2924"/>
                    <a:pt x="4681" y="2924"/>
                  </a:cubicBezTo>
                  <a:lnTo>
                    <a:pt x="4681" y="2863"/>
                  </a:lnTo>
                  <a:cubicBezTo>
                    <a:pt x="4772" y="2832"/>
                    <a:pt x="4772" y="2802"/>
                    <a:pt x="4772" y="2741"/>
                  </a:cubicBezTo>
                  <a:cubicBezTo>
                    <a:pt x="4716" y="2704"/>
                    <a:pt x="4613" y="2678"/>
                    <a:pt x="4543" y="2678"/>
                  </a:cubicBezTo>
                  <a:cubicBezTo>
                    <a:pt x="4499" y="2678"/>
                    <a:pt x="4468" y="2688"/>
                    <a:pt x="4468" y="2711"/>
                  </a:cubicBezTo>
                  <a:cubicBezTo>
                    <a:pt x="4408" y="2711"/>
                    <a:pt x="4408" y="2711"/>
                    <a:pt x="4316" y="2680"/>
                  </a:cubicBezTo>
                  <a:cubicBezTo>
                    <a:pt x="4316" y="2668"/>
                    <a:pt x="4306" y="2660"/>
                    <a:pt x="4289" y="2660"/>
                  </a:cubicBezTo>
                  <a:cubicBezTo>
                    <a:pt x="4266" y="2660"/>
                    <a:pt x="4230" y="2675"/>
                    <a:pt x="4195" y="2711"/>
                  </a:cubicBezTo>
                  <a:cubicBezTo>
                    <a:pt x="4149" y="2741"/>
                    <a:pt x="4111" y="2756"/>
                    <a:pt x="4077" y="2756"/>
                  </a:cubicBezTo>
                  <a:cubicBezTo>
                    <a:pt x="4043" y="2756"/>
                    <a:pt x="4012" y="2741"/>
                    <a:pt x="3982" y="2711"/>
                  </a:cubicBezTo>
                  <a:cubicBezTo>
                    <a:pt x="3893" y="2675"/>
                    <a:pt x="3752" y="2660"/>
                    <a:pt x="3650" y="2660"/>
                  </a:cubicBezTo>
                  <a:cubicBezTo>
                    <a:pt x="3578" y="2660"/>
                    <a:pt x="3526" y="2668"/>
                    <a:pt x="3526" y="2680"/>
                  </a:cubicBezTo>
                  <a:cubicBezTo>
                    <a:pt x="3526" y="2716"/>
                    <a:pt x="3453" y="2731"/>
                    <a:pt x="3380" y="2731"/>
                  </a:cubicBezTo>
                  <a:cubicBezTo>
                    <a:pt x="3329" y="2731"/>
                    <a:pt x="3278" y="2723"/>
                    <a:pt x="3253" y="2711"/>
                  </a:cubicBezTo>
                  <a:cubicBezTo>
                    <a:pt x="3207" y="2696"/>
                    <a:pt x="3169" y="2688"/>
                    <a:pt x="3135" y="2688"/>
                  </a:cubicBezTo>
                  <a:cubicBezTo>
                    <a:pt x="3101" y="2688"/>
                    <a:pt x="3070" y="2696"/>
                    <a:pt x="3040" y="2711"/>
                  </a:cubicBezTo>
                  <a:cubicBezTo>
                    <a:pt x="3040" y="2689"/>
                    <a:pt x="2994" y="2668"/>
                    <a:pt x="2946" y="2668"/>
                  </a:cubicBezTo>
                  <a:cubicBezTo>
                    <a:pt x="2926" y="2668"/>
                    <a:pt x="2906" y="2672"/>
                    <a:pt x="2888" y="2680"/>
                  </a:cubicBezTo>
                  <a:cubicBezTo>
                    <a:pt x="2888" y="2680"/>
                    <a:pt x="2827" y="2680"/>
                    <a:pt x="2888" y="2711"/>
                  </a:cubicBezTo>
                  <a:cubicBezTo>
                    <a:pt x="2888" y="2711"/>
                    <a:pt x="2827" y="2741"/>
                    <a:pt x="2736" y="2772"/>
                  </a:cubicBezTo>
                  <a:cubicBezTo>
                    <a:pt x="2827" y="2772"/>
                    <a:pt x="2827" y="2802"/>
                    <a:pt x="2827" y="2832"/>
                  </a:cubicBezTo>
                  <a:cubicBezTo>
                    <a:pt x="2827" y="2849"/>
                    <a:pt x="2803" y="2857"/>
                    <a:pt x="2766" y="2857"/>
                  </a:cubicBezTo>
                  <a:cubicBezTo>
                    <a:pt x="2669" y="2857"/>
                    <a:pt x="2481" y="2807"/>
                    <a:pt x="2371" y="2741"/>
                  </a:cubicBezTo>
                  <a:lnTo>
                    <a:pt x="2250" y="2680"/>
                  </a:lnTo>
                  <a:lnTo>
                    <a:pt x="2250" y="2741"/>
                  </a:lnTo>
                  <a:cubicBezTo>
                    <a:pt x="2158" y="2741"/>
                    <a:pt x="2098" y="2741"/>
                    <a:pt x="2098" y="2711"/>
                  </a:cubicBezTo>
                  <a:cubicBezTo>
                    <a:pt x="2098" y="2680"/>
                    <a:pt x="2098" y="2680"/>
                    <a:pt x="2006" y="2680"/>
                  </a:cubicBezTo>
                  <a:cubicBezTo>
                    <a:pt x="2006" y="2680"/>
                    <a:pt x="1946" y="2680"/>
                    <a:pt x="1946" y="2711"/>
                  </a:cubicBezTo>
                  <a:cubicBezTo>
                    <a:pt x="1946" y="2746"/>
                    <a:pt x="1946" y="2761"/>
                    <a:pt x="1933" y="2761"/>
                  </a:cubicBezTo>
                  <a:cubicBezTo>
                    <a:pt x="1925" y="2761"/>
                    <a:pt x="1910" y="2754"/>
                    <a:pt x="1885" y="2741"/>
                  </a:cubicBezTo>
                  <a:cubicBezTo>
                    <a:pt x="1839" y="2711"/>
                    <a:pt x="1801" y="2696"/>
                    <a:pt x="1767" y="2696"/>
                  </a:cubicBezTo>
                  <a:cubicBezTo>
                    <a:pt x="1733" y="2696"/>
                    <a:pt x="1702" y="2711"/>
                    <a:pt x="1672" y="2741"/>
                  </a:cubicBezTo>
                  <a:cubicBezTo>
                    <a:pt x="1672" y="2772"/>
                    <a:pt x="1672" y="2787"/>
                    <a:pt x="1661" y="2787"/>
                  </a:cubicBezTo>
                  <a:cubicBezTo>
                    <a:pt x="1649" y="2787"/>
                    <a:pt x="1626" y="2772"/>
                    <a:pt x="1581" y="2741"/>
                  </a:cubicBezTo>
                  <a:cubicBezTo>
                    <a:pt x="1581" y="2711"/>
                    <a:pt x="1520" y="2680"/>
                    <a:pt x="1429" y="2680"/>
                  </a:cubicBezTo>
                  <a:lnTo>
                    <a:pt x="1429" y="2711"/>
                  </a:lnTo>
                  <a:cubicBezTo>
                    <a:pt x="1429" y="2746"/>
                    <a:pt x="1408" y="2761"/>
                    <a:pt x="1378" y="2761"/>
                  </a:cubicBezTo>
                  <a:cubicBezTo>
                    <a:pt x="1358" y="2761"/>
                    <a:pt x="1332" y="2754"/>
                    <a:pt x="1307" y="2741"/>
                  </a:cubicBezTo>
                  <a:cubicBezTo>
                    <a:pt x="1307" y="2726"/>
                    <a:pt x="1284" y="2718"/>
                    <a:pt x="1246" y="2718"/>
                  </a:cubicBezTo>
                  <a:cubicBezTo>
                    <a:pt x="1208" y="2718"/>
                    <a:pt x="1155" y="2726"/>
                    <a:pt x="1094" y="2741"/>
                  </a:cubicBezTo>
                  <a:cubicBezTo>
                    <a:pt x="943" y="2741"/>
                    <a:pt x="851" y="2741"/>
                    <a:pt x="851" y="2711"/>
                  </a:cubicBezTo>
                  <a:cubicBezTo>
                    <a:pt x="851" y="2680"/>
                    <a:pt x="851" y="2665"/>
                    <a:pt x="844" y="2665"/>
                  </a:cubicBezTo>
                  <a:cubicBezTo>
                    <a:pt x="836" y="2665"/>
                    <a:pt x="821" y="2680"/>
                    <a:pt x="791" y="2711"/>
                  </a:cubicBezTo>
                  <a:cubicBezTo>
                    <a:pt x="760" y="2726"/>
                    <a:pt x="745" y="2734"/>
                    <a:pt x="718" y="2734"/>
                  </a:cubicBezTo>
                  <a:cubicBezTo>
                    <a:pt x="692" y="2734"/>
                    <a:pt x="654" y="2726"/>
                    <a:pt x="578" y="2711"/>
                  </a:cubicBezTo>
                  <a:cubicBezTo>
                    <a:pt x="547" y="2696"/>
                    <a:pt x="532" y="2688"/>
                    <a:pt x="513" y="2688"/>
                  </a:cubicBezTo>
                  <a:cubicBezTo>
                    <a:pt x="505" y="2688"/>
                    <a:pt x="495" y="2690"/>
                    <a:pt x="483" y="2693"/>
                  </a:cubicBezTo>
                  <a:lnTo>
                    <a:pt x="483" y="2693"/>
                  </a:lnTo>
                  <a:cubicBezTo>
                    <a:pt x="507" y="2600"/>
                    <a:pt x="520" y="2545"/>
                    <a:pt x="487" y="2528"/>
                  </a:cubicBezTo>
                  <a:cubicBezTo>
                    <a:pt x="487" y="2528"/>
                    <a:pt x="456" y="2468"/>
                    <a:pt x="487" y="2407"/>
                  </a:cubicBezTo>
                  <a:cubicBezTo>
                    <a:pt x="487" y="2346"/>
                    <a:pt x="547" y="2285"/>
                    <a:pt x="547" y="2285"/>
                  </a:cubicBezTo>
                  <a:cubicBezTo>
                    <a:pt x="578" y="2285"/>
                    <a:pt x="639" y="2042"/>
                    <a:pt x="791" y="1769"/>
                  </a:cubicBezTo>
                  <a:cubicBezTo>
                    <a:pt x="1003" y="1465"/>
                    <a:pt x="1125" y="1343"/>
                    <a:pt x="1186" y="1313"/>
                  </a:cubicBezTo>
                  <a:cubicBezTo>
                    <a:pt x="1277" y="1282"/>
                    <a:pt x="1307" y="1252"/>
                    <a:pt x="1307" y="1252"/>
                  </a:cubicBezTo>
                  <a:cubicBezTo>
                    <a:pt x="1277" y="1221"/>
                    <a:pt x="1550" y="948"/>
                    <a:pt x="1946" y="766"/>
                  </a:cubicBezTo>
                  <a:cubicBezTo>
                    <a:pt x="2341" y="553"/>
                    <a:pt x="2766" y="522"/>
                    <a:pt x="2766" y="492"/>
                  </a:cubicBezTo>
                  <a:lnTo>
                    <a:pt x="2888" y="492"/>
                  </a:lnTo>
                  <a:cubicBezTo>
                    <a:pt x="2888" y="502"/>
                    <a:pt x="2901" y="505"/>
                    <a:pt x="2925" y="505"/>
                  </a:cubicBezTo>
                  <a:cubicBezTo>
                    <a:pt x="2972" y="505"/>
                    <a:pt x="3060" y="492"/>
                    <a:pt x="3161" y="492"/>
                  </a:cubicBezTo>
                  <a:cubicBezTo>
                    <a:pt x="3283" y="462"/>
                    <a:pt x="3435" y="462"/>
                    <a:pt x="3435" y="462"/>
                  </a:cubicBezTo>
                  <a:cubicBezTo>
                    <a:pt x="3435" y="492"/>
                    <a:pt x="3496" y="492"/>
                    <a:pt x="3648" y="492"/>
                  </a:cubicBezTo>
                  <a:cubicBezTo>
                    <a:pt x="3800" y="492"/>
                    <a:pt x="3860" y="492"/>
                    <a:pt x="3860" y="462"/>
                  </a:cubicBezTo>
                  <a:cubicBezTo>
                    <a:pt x="3952" y="462"/>
                    <a:pt x="4438" y="492"/>
                    <a:pt x="4651" y="522"/>
                  </a:cubicBezTo>
                  <a:cubicBezTo>
                    <a:pt x="4677" y="531"/>
                    <a:pt x="4702" y="535"/>
                    <a:pt x="4725" y="535"/>
                  </a:cubicBezTo>
                  <a:cubicBezTo>
                    <a:pt x="4780" y="535"/>
                    <a:pt x="4829" y="513"/>
                    <a:pt x="4894" y="492"/>
                  </a:cubicBezTo>
                  <a:cubicBezTo>
                    <a:pt x="4894" y="431"/>
                    <a:pt x="4955" y="401"/>
                    <a:pt x="5016" y="401"/>
                  </a:cubicBezTo>
                  <a:lnTo>
                    <a:pt x="5016" y="492"/>
                  </a:lnTo>
                  <a:cubicBezTo>
                    <a:pt x="4955" y="522"/>
                    <a:pt x="4955" y="522"/>
                    <a:pt x="5107" y="522"/>
                  </a:cubicBezTo>
                  <a:lnTo>
                    <a:pt x="5228" y="522"/>
                  </a:lnTo>
                  <a:cubicBezTo>
                    <a:pt x="5228" y="492"/>
                    <a:pt x="5593" y="492"/>
                    <a:pt x="6110" y="492"/>
                  </a:cubicBezTo>
                  <a:cubicBezTo>
                    <a:pt x="6748" y="492"/>
                    <a:pt x="6991" y="492"/>
                    <a:pt x="6991" y="462"/>
                  </a:cubicBezTo>
                  <a:cubicBezTo>
                    <a:pt x="6991" y="446"/>
                    <a:pt x="7006" y="439"/>
                    <a:pt x="7048" y="439"/>
                  </a:cubicBezTo>
                  <a:cubicBezTo>
                    <a:pt x="7090" y="439"/>
                    <a:pt x="7158" y="446"/>
                    <a:pt x="7265" y="462"/>
                  </a:cubicBezTo>
                  <a:cubicBezTo>
                    <a:pt x="7535" y="519"/>
                    <a:pt x="7633" y="541"/>
                    <a:pt x="7693" y="541"/>
                  </a:cubicBezTo>
                  <a:cubicBezTo>
                    <a:pt x="7727" y="541"/>
                    <a:pt x="7748" y="533"/>
                    <a:pt x="7782" y="522"/>
                  </a:cubicBezTo>
                  <a:cubicBezTo>
                    <a:pt x="7690" y="522"/>
                    <a:pt x="7690" y="492"/>
                    <a:pt x="7690" y="462"/>
                  </a:cubicBezTo>
                  <a:cubicBezTo>
                    <a:pt x="7690" y="431"/>
                    <a:pt x="7713" y="416"/>
                    <a:pt x="7744" y="416"/>
                  </a:cubicBezTo>
                  <a:cubicBezTo>
                    <a:pt x="7774" y="416"/>
                    <a:pt x="7812" y="431"/>
                    <a:pt x="7842" y="462"/>
                  </a:cubicBezTo>
                  <a:cubicBezTo>
                    <a:pt x="7842" y="485"/>
                    <a:pt x="8002" y="495"/>
                    <a:pt x="8203" y="495"/>
                  </a:cubicBezTo>
                  <a:cubicBezTo>
                    <a:pt x="8527" y="495"/>
                    <a:pt x="8960" y="469"/>
                    <a:pt x="8997" y="431"/>
                  </a:cubicBezTo>
                  <a:lnTo>
                    <a:pt x="8997" y="462"/>
                  </a:lnTo>
                  <a:cubicBezTo>
                    <a:pt x="8997" y="492"/>
                    <a:pt x="9089" y="492"/>
                    <a:pt x="9362" y="492"/>
                  </a:cubicBezTo>
                  <a:lnTo>
                    <a:pt x="9575" y="492"/>
                  </a:lnTo>
                  <a:cubicBezTo>
                    <a:pt x="9575" y="466"/>
                    <a:pt x="9656" y="457"/>
                    <a:pt x="9750" y="457"/>
                  </a:cubicBezTo>
                  <a:cubicBezTo>
                    <a:pt x="9879" y="457"/>
                    <a:pt x="10031" y="474"/>
                    <a:pt x="10031" y="492"/>
                  </a:cubicBezTo>
                  <a:cubicBezTo>
                    <a:pt x="10092" y="522"/>
                    <a:pt x="10092" y="522"/>
                    <a:pt x="10244" y="522"/>
                  </a:cubicBezTo>
                  <a:cubicBezTo>
                    <a:pt x="10334" y="497"/>
                    <a:pt x="10451" y="487"/>
                    <a:pt x="10556" y="487"/>
                  </a:cubicBezTo>
                  <a:cubicBezTo>
                    <a:pt x="10700" y="487"/>
                    <a:pt x="10821" y="505"/>
                    <a:pt x="10821" y="522"/>
                  </a:cubicBezTo>
                  <a:lnTo>
                    <a:pt x="10943" y="522"/>
                  </a:lnTo>
                  <a:cubicBezTo>
                    <a:pt x="11034" y="492"/>
                    <a:pt x="11186" y="492"/>
                    <a:pt x="11247" y="492"/>
                  </a:cubicBezTo>
                  <a:cubicBezTo>
                    <a:pt x="11459" y="492"/>
                    <a:pt x="11520" y="492"/>
                    <a:pt x="11459" y="462"/>
                  </a:cubicBezTo>
                  <a:cubicBezTo>
                    <a:pt x="11459" y="431"/>
                    <a:pt x="11459" y="401"/>
                    <a:pt x="11520" y="401"/>
                  </a:cubicBezTo>
                  <a:lnTo>
                    <a:pt x="11520" y="431"/>
                  </a:lnTo>
                  <a:cubicBezTo>
                    <a:pt x="11520" y="462"/>
                    <a:pt x="11763" y="462"/>
                    <a:pt x="12037" y="462"/>
                  </a:cubicBezTo>
                  <a:cubicBezTo>
                    <a:pt x="12402" y="462"/>
                    <a:pt x="12554" y="462"/>
                    <a:pt x="12614" y="522"/>
                  </a:cubicBezTo>
                  <a:lnTo>
                    <a:pt x="12675" y="462"/>
                  </a:lnTo>
                  <a:cubicBezTo>
                    <a:pt x="12721" y="446"/>
                    <a:pt x="12759" y="439"/>
                    <a:pt x="12785" y="439"/>
                  </a:cubicBezTo>
                  <a:cubicBezTo>
                    <a:pt x="12812" y="439"/>
                    <a:pt x="12827" y="446"/>
                    <a:pt x="12827" y="462"/>
                  </a:cubicBezTo>
                  <a:cubicBezTo>
                    <a:pt x="12873" y="492"/>
                    <a:pt x="12964" y="507"/>
                    <a:pt x="13063" y="507"/>
                  </a:cubicBezTo>
                  <a:cubicBezTo>
                    <a:pt x="13162" y="507"/>
                    <a:pt x="13268" y="492"/>
                    <a:pt x="13344" y="462"/>
                  </a:cubicBezTo>
                  <a:lnTo>
                    <a:pt x="13496" y="462"/>
                  </a:lnTo>
                  <a:cubicBezTo>
                    <a:pt x="13526" y="507"/>
                    <a:pt x="13595" y="530"/>
                    <a:pt x="13663" y="530"/>
                  </a:cubicBezTo>
                  <a:cubicBezTo>
                    <a:pt x="13732" y="530"/>
                    <a:pt x="13800" y="507"/>
                    <a:pt x="13830" y="462"/>
                  </a:cubicBezTo>
                  <a:cubicBezTo>
                    <a:pt x="13830" y="522"/>
                    <a:pt x="13921" y="522"/>
                    <a:pt x="13982" y="522"/>
                  </a:cubicBezTo>
                  <a:cubicBezTo>
                    <a:pt x="14047" y="497"/>
                    <a:pt x="14132" y="487"/>
                    <a:pt x="14210" y="487"/>
                  </a:cubicBezTo>
                  <a:cubicBezTo>
                    <a:pt x="14317" y="487"/>
                    <a:pt x="14408" y="505"/>
                    <a:pt x="14408" y="522"/>
                  </a:cubicBezTo>
                  <a:lnTo>
                    <a:pt x="14499" y="522"/>
                  </a:lnTo>
                  <a:cubicBezTo>
                    <a:pt x="14535" y="487"/>
                    <a:pt x="14581" y="472"/>
                    <a:pt x="14625" y="472"/>
                  </a:cubicBezTo>
                  <a:cubicBezTo>
                    <a:pt x="14656" y="472"/>
                    <a:pt x="14687" y="479"/>
                    <a:pt x="14712" y="492"/>
                  </a:cubicBezTo>
                  <a:cubicBezTo>
                    <a:pt x="14773" y="492"/>
                    <a:pt x="14864" y="492"/>
                    <a:pt x="14925" y="462"/>
                  </a:cubicBezTo>
                  <a:cubicBezTo>
                    <a:pt x="14985" y="401"/>
                    <a:pt x="15077" y="401"/>
                    <a:pt x="15077" y="401"/>
                  </a:cubicBezTo>
                  <a:cubicBezTo>
                    <a:pt x="15137" y="401"/>
                    <a:pt x="15077" y="462"/>
                    <a:pt x="14985" y="492"/>
                  </a:cubicBezTo>
                  <a:cubicBezTo>
                    <a:pt x="14935" y="505"/>
                    <a:pt x="14942" y="512"/>
                    <a:pt x="14983" y="512"/>
                  </a:cubicBezTo>
                  <a:cubicBezTo>
                    <a:pt x="15040" y="512"/>
                    <a:pt x="15165" y="497"/>
                    <a:pt x="15289" y="462"/>
                  </a:cubicBezTo>
                  <a:cubicBezTo>
                    <a:pt x="15396" y="416"/>
                    <a:pt x="15449" y="393"/>
                    <a:pt x="15456" y="393"/>
                  </a:cubicBezTo>
                  <a:cubicBezTo>
                    <a:pt x="15464" y="393"/>
                    <a:pt x="15426" y="416"/>
                    <a:pt x="15350" y="462"/>
                  </a:cubicBezTo>
                  <a:cubicBezTo>
                    <a:pt x="15307" y="483"/>
                    <a:pt x="15264" y="505"/>
                    <a:pt x="15286" y="505"/>
                  </a:cubicBezTo>
                  <a:cubicBezTo>
                    <a:pt x="15294" y="505"/>
                    <a:pt x="15314" y="501"/>
                    <a:pt x="15350" y="492"/>
                  </a:cubicBezTo>
                  <a:cubicBezTo>
                    <a:pt x="15350" y="492"/>
                    <a:pt x="15502" y="492"/>
                    <a:pt x="15502" y="462"/>
                  </a:cubicBezTo>
                  <a:lnTo>
                    <a:pt x="15715" y="462"/>
                  </a:lnTo>
                  <a:cubicBezTo>
                    <a:pt x="15867" y="492"/>
                    <a:pt x="15928" y="492"/>
                    <a:pt x="16019" y="492"/>
                  </a:cubicBezTo>
                  <a:cubicBezTo>
                    <a:pt x="16049" y="477"/>
                    <a:pt x="16064" y="469"/>
                    <a:pt x="16080" y="469"/>
                  </a:cubicBezTo>
                  <a:cubicBezTo>
                    <a:pt x="16095" y="469"/>
                    <a:pt x="16110" y="477"/>
                    <a:pt x="16140" y="492"/>
                  </a:cubicBezTo>
                  <a:cubicBezTo>
                    <a:pt x="16140" y="505"/>
                    <a:pt x="16156" y="512"/>
                    <a:pt x="16174" y="512"/>
                  </a:cubicBezTo>
                  <a:cubicBezTo>
                    <a:pt x="16200" y="512"/>
                    <a:pt x="16232" y="497"/>
                    <a:pt x="16232" y="462"/>
                  </a:cubicBezTo>
                  <a:cubicBezTo>
                    <a:pt x="16262" y="431"/>
                    <a:pt x="16300" y="416"/>
                    <a:pt x="16338" y="416"/>
                  </a:cubicBezTo>
                  <a:cubicBezTo>
                    <a:pt x="16376" y="416"/>
                    <a:pt x="16414" y="431"/>
                    <a:pt x="16444" y="462"/>
                  </a:cubicBezTo>
                  <a:cubicBezTo>
                    <a:pt x="16444" y="497"/>
                    <a:pt x="16465" y="512"/>
                    <a:pt x="16482" y="512"/>
                  </a:cubicBezTo>
                  <a:cubicBezTo>
                    <a:pt x="16495" y="512"/>
                    <a:pt x="16505" y="505"/>
                    <a:pt x="16505" y="492"/>
                  </a:cubicBezTo>
                  <a:cubicBezTo>
                    <a:pt x="16596" y="462"/>
                    <a:pt x="16657" y="462"/>
                    <a:pt x="16657" y="462"/>
                  </a:cubicBezTo>
                  <a:cubicBezTo>
                    <a:pt x="16657" y="492"/>
                    <a:pt x="17295" y="492"/>
                    <a:pt x="17964" y="492"/>
                  </a:cubicBezTo>
                  <a:cubicBezTo>
                    <a:pt x="18025" y="492"/>
                    <a:pt x="18116" y="462"/>
                    <a:pt x="18116" y="431"/>
                  </a:cubicBezTo>
                  <a:cubicBezTo>
                    <a:pt x="18116" y="405"/>
                    <a:pt x="18116" y="396"/>
                    <a:pt x="18121" y="396"/>
                  </a:cubicBezTo>
                  <a:cubicBezTo>
                    <a:pt x="18127" y="396"/>
                    <a:pt x="18142" y="414"/>
                    <a:pt x="18177" y="431"/>
                  </a:cubicBezTo>
                  <a:cubicBezTo>
                    <a:pt x="18207" y="477"/>
                    <a:pt x="18260" y="500"/>
                    <a:pt x="18298" y="500"/>
                  </a:cubicBezTo>
                  <a:cubicBezTo>
                    <a:pt x="18336" y="500"/>
                    <a:pt x="18359" y="477"/>
                    <a:pt x="18329" y="431"/>
                  </a:cubicBezTo>
                  <a:cubicBezTo>
                    <a:pt x="18283" y="401"/>
                    <a:pt x="18260" y="386"/>
                    <a:pt x="18268" y="386"/>
                  </a:cubicBezTo>
                  <a:cubicBezTo>
                    <a:pt x="18276" y="386"/>
                    <a:pt x="18314" y="401"/>
                    <a:pt x="18390" y="431"/>
                  </a:cubicBezTo>
                  <a:cubicBezTo>
                    <a:pt x="18435" y="446"/>
                    <a:pt x="18458" y="454"/>
                    <a:pt x="18477" y="454"/>
                  </a:cubicBezTo>
                  <a:cubicBezTo>
                    <a:pt x="18496" y="454"/>
                    <a:pt x="18511" y="446"/>
                    <a:pt x="18542" y="431"/>
                  </a:cubicBezTo>
                  <a:cubicBezTo>
                    <a:pt x="18542" y="416"/>
                    <a:pt x="18557" y="408"/>
                    <a:pt x="18572" y="408"/>
                  </a:cubicBezTo>
                  <a:cubicBezTo>
                    <a:pt x="18587" y="408"/>
                    <a:pt x="18602" y="416"/>
                    <a:pt x="18602" y="431"/>
                  </a:cubicBezTo>
                  <a:cubicBezTo>
                    <a:pt x="18667" y="453"/>
                    <a:pt x="18716" y="474"/>
                    <a:pt x="18740" y="474"/>
                  </a:cubicBezTo>
                  <a:cubicBezTo>
                    <a:pt x="18749" y="474"/>
                    <a:pt x="18754" y="470"/>
                    <a:pt x="18754" y="462"/>
                  </a:cubicBezTo>
                  <a:cubicBezTo>
                    <a:pt x="18754" y="462"/>
                    <a:pt x="18815" y="462"/>
                    <a:pt x="18906" y="492"/>
                  </a:cubicBezTo>
                  <a:cubicBezTo>
                    <a:pt x="18924" y="501"/>
                    <a:pt x="18945" y="505"/>
                    <a:pt x="18966" y="505"/>
                  </a:cubicBezTo>
                  <a:cubicBezTo>
                    <a:pt x="19018" y="505"/>
                    <a:pt x="19076" y="483"/>
                    <a:pt x="19119" y="462"/>
                  </a:cubicBezTo>
                  <a:cubicBezTo>
                    <a:pt x="19226" y="431"/>
                    <a:pt x="19294" y="416"/>
                    <a:pt x="19328" y="416"/>
                  </a:cubicBezTo>
                  <a:cubicBezTo>
                    <a:pt x="19362" y="416"/>
                    <a:pt x="19362" y="431"/>
                    <a:pt x="19332" y="462"/>
                  </a:cubicBezTo>
                  <a:cubicBezTo>
                    <a:pt x="19309" y="485"/>
                    <a:pt x="19348" y="495"/>
                    <a:pt x="19408" y="495"/>
                  </a:cubicBezTo>
                  <a:cubicBezTo>
                    <a:pt x="19505" y="495"/>
                    <a:pt x="19659" y="469"/>
                    <a:pt x="19697" y="431"/>
                  </a:cubicBezTo>
                  <a:cubicBezTo>
                    <a:pt x="19732" y="396"/>
                    <a:pt x="19747" y="381"/>
                    <a:pt x="19753" y="381"/>
                  </a:cubicBezTo>
                  <a:cubicBezTo>
                    <a:pt x="19757" y="381"/>
                    <a:pt x="19757" y="388"/>
                    <a:pt x="19757" y="401"/>
                  </a:cubicBezTo>
                  <a:cubicBezTo>
                    <a:pt x="19757" y="431"/>
                    <a:pt x="19849" y="431"/>
                    <a:pt x="19849" y="431"/>
                  </a:cubicBezTo>
                  <a:cubicBezTo>
                    <a:pt x="19909" y="431"/>
                    <a:pt x="19970" y="431"/>
                    <a:pt x="19970" y="462"/>
                  </a:cubicBezTo>
                  <a:cubicBezTo>
                    <a:pt x="19970" y="462"/>
                    <a:pt x="20061" y="462"/>
                    <a:pt x="20213" y="431"/>
                  </a:cubicBezTo>
                  <a:cubicBezTo>
                    <a:pt x="20260" y="408"/>
                    <a:pt x="20320" y="398"/>
                    <a:pt x="20381" y="398"/>
                  </a:cubicBezTo>
                  <a:cubicBezTo>
                    <a:pt x="20480" y="398"/>
                    <a:pt x="20583" y="424"/>
                    <a:pt x="20639" y="462"/>
                  </a:cubicBezTo>
                  <a:lnTo>
                    <a:pt x="20791" y="431"/>
                  </a:lnTo>
                  <a:cubicBezTo>
                    <a:pt x="20828" y="394"/>
                    <a:pt x="20866" y="368"/>
                    <a:pt x="20889" y="368"/>
                  </a:cubicBezTo>
                  <a:close/>
                  <a:moveTo>
                    <a:pt x="18884" y="2873"/>
                  </a:moveTo>
                  <a:cubicBezTo>
                    <a:pt x="18916" y="2873"/>
                    <a:pt x="18962" y="2888"/>
                    <a:pt x="18998" y="2924"/>
                  </a:cubicBezTo>
                  <a:cubicBezTo>
                    <a:pt x="18998" y="2954"/>
                    <a:pt x="18998" y="2954"/>
                    <a:pt x="18937" y="2954"/>
                  </a:cubicBezTo>
                  <a:cubicBezTo>
                    <a:pt x="18937" y="2954"/>
                    <a:pt x="18846" y="2924"/>
                    <a:pt x="18846" y="2893"/>
                  </a:cubicBezTo>
                  <a:cubicBezTo>
                    <a:pt x="18846" y="2881"/>
                    <a:pt x="18861" y="2873"/>
                    <a:pt x="18884" y="2873"/>
                  </a:cubicBezTo>
                  <a:close/>
                  <a:moveTo>
                    <a:pt x="19514" y="2893"/>
                  </a:moveTo>
                  <a:cubicBezTo>
                    <a:pt x="19514" y="2924"/>
                    <a:pt x="19514" y="2954"/>
                    <a:pt x="19423" y="2954"/>
                  </a:cubicBezTo>
                  <a:lnTo>
                    <a:pt x="19362" y="2924"/>
                  </a:lnTo>
                  <a:lnTo>
                    <a:pt x="19423" y="2893"/>
                  </a:lnTo>
                  <a:close/>
                  <a:moveTo>
                    <a:pt x="2280" y="2863"/>
                  </a:moveTo>
                  <a:cubicBezTo>
                    <a:pt x="2341" y="2863"/>
                    <a:pt x="2402" y="2863"/>
                    <a:pt x="2402" y="2893"/>
                  </a:cubicBezTo>
                  <a:lnTo>
                    <a:pt x="2341" y="2893"/>
                  </a:lnTo>
                  <a:cubicBezTo>
                    <a:pt x="2341" y="2884"/>
                    <a:pt x="2335" y="2881"/>
                    <a:pt x="2330" y="2881"/>
                  </a:cubicBezTo>
                  <a:cubicBezTo>
                    <a:pt x="2316" y="2881"/>
                    <a:pt x="2298" y="2902"/>
                    <a:pt x="2341" y="2924"/>
                  </a:cubicBezTo>
                  <a:lnTo>
                    <a:pt x="2341" y="2984"/>
                  </a:lnTo>
                  <a:cubicBezTo>
                    <a:pt x="2280" y="2984"/>
                    <a:pt x="2189" y="2954"/>
                    <a:pt x="2189" y="2924"/>
                  </a:cubicBezTo>
                  <a:cubicBezTo>
                    <a:pt x="2128" y="2863"/>
                    <a:pt x="2128" y="2863"/>
                    <a:pt x="2280" y="2863"/>
                  </a:cubicBezTo>
                  <a:close/>
                  <a:moveTo>
                    <a:pt x="12493" y="2924"/>
                  </a:moveTo>
                  <a:cubicBezTo>
                    <a:pt x="12493" y="2954"/>
                    <a:pt x="12493" y="2984"/>
                    <a:pt x="12402" y="2984"/>
                  </a:cubicBezTo>
                  <a:lnTo>
                    <a:pt x="12341" y="2984"/>
                  </a:lnTo>
                  <a:cubicBezTo>
                    <a:pt x="12341" y="2954"/>
                    <a:pt x="12402" y="2924"/>
                    <a:pt x="12402" y="2924"/>
                  </a:cubicBezTo>
                  <a:close/>
                  <a:moveTo>
                    <a:pt x="28025" y="2924"/>
                  </a:moveTo>
                  <a:cubicBezTo>
                    <a:pt x="28055" y="2954"/>
                    <a:pt x="28055" y="2984"/>
                    <a:pt x="27995" y="2984"/>
                  </a:cubicBezTo>
                  <a:lnTo>
                    <a:pt x="27934" y="2954"/>
                  </a:lnTo>
                  <a:lnTo>
                    <a:pt x="27964" y="2924"/>
                  </a:lnTo>
                  <a:close/>
                  <a:moveTo>
                    <a:pt x="17691" y="2954"/>
                  </a:moveTo>
                  <a:cubicBezTo>
                    <a:pt x="17751" y="2954"/>
                    <a:pt x="17751" y="2984"/>
                    <a:pt x="17751" y="2984"/>
                  </a:cubicBezTo>
                  <a:cubicBezTo>
                    <a:pt x="17751" y="2995"/>
                    <a:pt x="17745" y="2998"/>
                    <a:pt x="17733" y="2998"/>
                  </a:cubicBezTo>
                  <a:cubicBezTo>
                    <a:pt x="17711" y="2998"/>
                    <a:pt x="17670" y="2984"/>
                    <a:pt x="17630" y="2984"/>
                  </a:cubicBezTo>
                  <a:cubicBezTo>
                    <a:pt x="17539" y="2954"/>
                    <a:pt x="17539" y="2954"/>
                    <a:pt x="17691" y="2954"/>
                  </a:cubicBezTo>
                  <a:close/>
                  <a:moveTo>
                    <a:pt x="10291" y="2881"/>
                  </a:moveTo>
                  <a:cubicBezTo>
                    <a:pt x="10304" y="2881"/>
                    <a:pt x="10304" y="2896"/>
                    <a:pt x="10304" y="2924"/>
                  </a:cubicBezTo>
                  <a:cubicBezTo>
                    <a:pt x="10304" y="2954"/>
                    <a:pt x="10304" y="2984"/>
                    <a:pt x="10152" y="3015"/>
                  </a:cubicBezTo>
                  <a:lnTo>
                    <a:pt x="10031" y="3015"/>
                  </a:lnTo>
                  <a:cubicBezTo>
                    <a:pt x="10031" y="3015"/>
                    <a:pt x="10092" y="2984"/>
                    <a:pt x="10152" y="2954"/>
                  </a:cubicBezTo>
                  <a:cubicBezTo>
                    <a:pt x="10236" y="2904"/>
                    <a:pt x="10274" y="2881"/>
                    <a:pt x="10291" y="2881"/>
                  </a:cubicBezTo>
                  <a:close/>
                  <a:moveTo>
                    <a:pt x="16323" y="2954"/>
                  </a:moveTo>
                  <a:cubicBezTo>
                    <a:pt x="16384" y="2954"/>
                    <a:pt x="16475" y="2954"/>
                    <a:pt x="16475" y="2984"/>
                  </a:cubicBezTo>
                  <a:cubicBezTo>
                    <a:pt x="16475" y="2984"/>
                    <a:pt x="16475" y="3015"/>
                    <a:pt x="16384" y="3015"/>
                  </a:cubicBezTo>
                  <a:cubicBezTo>
                    <a:pt x="16323" y="3015"/>
                    <a:pt x="16232" y="2984"/>
                    <a:pt x="16232" y="2984"/>
                  </a:cubicBezTo>
                  <a:cubicBezTo>
                    <a:pt x="16232" y="2954"/>
                    <a:pt x="16323" y="2954"/>
                    <a:pt x="16323" y="2954"/>
                  </a:cubicBezTo>
                  <a:close/>
                  <a:moveTo>
                    <a:pt x="6475" y="2984"/>
                  </a:moveTo>
                  <a:cubicBezTo>
                    <a:pt x="6535" y="2984"/>
                    <a:pt x="6535" y="3015"/>
                    <a:pt x="6383" y="3045"/>
                  </a:cubicBezTo>
                  <a:lnTo>
                    <a:pt x="6262" y="3045"/>
                  </a:lnTo>
                  <a:cubicBezTo>
                    <a:pt x="6262" y="3015"/>
                    <a:pt x="6383" y="2984"/>
                    <a:pt x="6475" y="2984"/>
                  </a:cubicBezTo>
                  <a:close/>
                  <a:moveTo>
                    <a:pt x="24195" y="2984"/>
                  </a:moveTo>
                  <a:cubicBezTo>
                    <a:pt x="24195" y="3015"/>
                    <a:pt x="24195" y="3045"/>
                    <a:pt x="24134" y="3045"/>
                  </a:cubicBezTo>
                  <a:lnTo>
                    <a:pt x="24074" y="3015"/>
                  </a:lnTo>
                  <a:lnTo>
                    <a:pt x="24134" y="2984"/>
                  </a:lnTo>
                  <a:close/>
                  <a:moveTo>
                    <a:pt x="25867" y="2954"/>
                  </a:moveTo>
                  <a:cubicBezTo>
                    <a:pt x="25958" y="2954"/>
                    <a:pt x="25958" y="2954"/>
                    <a:pt x="25958" y="2984"/>
                  </a:cubicBezTo>
                  <a:cubicBezTo>
                    <a:pt x="25958" y="3015"/>
                    <a:pt x="25867" y="3045"/>
                    <a:pt x="25867" y="3045"/>
                  </a:cubicBezTo>
                  <a:cubicBezTo>
                    <a:pt x="25806" y="3045"/>
                    <a:pt x="25867" y="2984"/>
                    <a:pt x="25867" y="2954"/>
                  </a:cubicBezTo>
                  <a:close/>
                  <a:moveTo>
                    <a:pt x="13921" y="3045"/>
                  </a:moveTo>
                  <a:lnTo>
                    <a:pt x="13921" y="3076"/>
                  </a:lnTo>
                  <a:cubicBezTo>
                    <a:pt x="13881" y="3076"/>
                    <a:pt x="13827" y="3089"/>
                    <a:pt x="13795" y="3089"/>
                  </a:cubicBezTo>
                  <a:cubicBezTo>
                    <a:pt x="13780" y="3089"/>
                    <a:pt x="13769" y="3086"/>
                    <a:pt x="13769" y="3076"/>
                  </a:cubicBezTo>
                  <a:cubicBezTo>
                    <a:pt x="13709" y="3076"/>
                    <a:pt x="13861" y="3045"/>
                    <a:pt x="13921" y="3045"/>
                  </a:cubicBezTo>
                  <a:close/>
                  <a:moveTo>
                    <a:pt x="6789" y="3033"/>
                  </a:moveTo>
                  <a:cubicBezTo>
                    <a:pt x="6718" y="3033"/>
                    <a:pt x="6687" y="3054"/>
                    <a:pt x="6687" y="3076"/>
                  </a:cubicBezTo>
                  <a:cubicBezTo>
                    <a:pt x="6687" y="3106"/>
                    <a:pt x="6748" y="3106"/>
                    <a:pt x="6900" y="3106"/>
                  </a:cubicBezTo>
                  <a:cubicBezTo>
                    <a:pt x="6961" y="3106"/>
                    <a:pt x="7052" y="3076"/>
                    <a:pt x="7052" y="3076"/>
                  </a:cubicBezTo>
                  <a:cubicBezTo>
                    <a:pt x="7052" y="3045"/>
                    <a:pt x="6961" y="3045"/>
                    <a:pt x="6900" y="3045"/>
                  </a:cubicBezTo>
                  <a:cubicBezTo>
                    <a:pt x="6856" y="3036"/>
                    <a:pt x="6819" y="3033"/>
                    <a:pt x="6789" y="3033"/>
                  </a:cubicBezTo>
                  <a:close/>
                  <a:moveTo>
                    <a:pt x="26073" y="1"/>
                  </a:moveTo>
                  <a:cubicBezTo>
                    <a:pt x="26059" y="1"/>
                    <a:pt x="26045" y="10"/>
                    <a:pt x="26019" y="36"/>
                  </a:cubicBezTo>
                  <a:cubicBezTo>
                    <a:pt x="25943" y="51"/>
                    <a:pt x="25852" y="59"/>
                    <a:pt x="25761" y="59"/>
                  </a:cubicBezTo>
                  <a:cubicBezTo>
                    <a:pt x="25669" y="59"/>
                    <a:pt x="25578" y="51"/>
                    <a:pt x="25502" y="36"/>
                  </a:cubicBezTo>
                  <a:cubicBezTo>
                    <a:pt x="25441" y="36"/>
                    <a:pt x="25350" y="36"/>
                    <a:pt x="25350" y="66"/>
                  </a:cubicBezTo>
                  <a:lnTo>
                    <a:pt x="25350" y="97"/>
                  </a:lnTo>
                  <a:cubicBezTo>
                    <a:pt x="25320" y="66"/>
                    <a:pt x="25305" y="51"/>
                    <a:pt x="25286" y="51"/>
                  </a:cubicBezTo>
                  <a:cubicBezTo>
                    <a:pt x="25267" y="51"/>
                    <a:pt x="25244" y="66"/>
                    <a:pt x="25198" y="97"/>
                  </a:cubicBezTo>
                  <a:cubicBezTo>
                    <a:pt x="25198" y="127"/>
                    <a:pt x="25183" y="142"/>
                    <a:pt x="25168" y="142"/>
                  </a:cubicBezTo>
                  <a:cubicBezTo>
                    <a:pt x="25153" y="142"/>
                    <a:pt x="25137" y="127"/>
                    <a:pt x="25137" y="97"/>
                  </a:cubicBezTo>
                  <a:cubicBezTo>
                    <a:pt x="25077" y="66"/>
                    <a:pt x="24986" y="66"/>
                    <a:pt x="24986" y="66"/>
                  </a:cubicBezTo>
                  <a:cubicBezTo>
                    <a:pt x="24925" y="66"/>
                    <a:pt x="24560" y="97"/>
                    <a:pt x="24195" y="97"/>
                  </a:cubicBezTo>
                  <a:cubicBezTo>
                    <a:pt x="23618" y="97"/>
                    <a:pt x="23405" y="97"/>
                    <a:pt x="23405" y="127"/>
                  </a:cubicBezTo>
                  <a:cubicBezTo>
                    <a:pt x="23359" y="142"/>
                    <a:pt x="23337" y="150"/>
                    <a:pt x="23318" y="150"/>
                  </a:cubicBezTo>
                  <a:cubicBezTo>
                    <a:pt x="23299" y="150"/>
                    <a:pt x="23283" y="142"/>
                    <a:pt x="23253" y="127"/>
                  </a:cubicBezTo>
                  <a:cubicBezTo>
                    <a:pt x="23192" y="97"/>
                    <a:pt x="23101" y="97"/>
                    <a:pt x="23040" y="97"/>
                  </a:cubicBezTo>
                  <a:cubicBezTo>
                    <a:pt x="22979" y="97"/>
                    <a:pt x="22888" y="97"/>
                    <a:pt x="22888" y="66"/>
                  </a:cubicBezTo>
                  <a:cubicBezTo>
                    <a:pt x="22827" y="97"/>
                    <a:pt x="22827" y="97"/>
                    <a:pt x="22736" y="97"/>
                  </a:cubicBezTo>
                  <a:cubicBezTo>
                    <a:pt x="22736" y="82"/>
                    <a:pt x="22721" y="74"/>
                    <a:pt x="22698" y="74"/>
                  </a:cubicBezTo>
                  <a:cubicBezTo>
                    <a:pt x="22675" y="74"/>
                    <a:pt x="22645" y="82"/>
                    <a:pt x="22615" y="97"/>
                  </a:cubicBezTo>
                  <a:cubicBezTo>
                    <a:pt x="22569" y="127"/>
                    <a:pt x="22546" y="142"/>
                    <a:pt x="22535" y="142"/>
                  </a:cubicBezTo>
                  <a:cubicBezTo>
                    <a:pt x="22523" y="142"/>
                    <a:pt x="22523" y="127"/>
                    <a:pt x="22523" y="97"/>
                  </a:cubicBezTo>
                  <a:cubicBezTo>
                    <a:pt x="22523" y="75"/>
                    <a:pt x="22417" y="54"/>
                    <a:pt x="22387" y="54"/>
                  </a:cubicBezTo>
                  <a:cubicBezTo>
                    <a:pt x="22375" y="54"/>
                    <a:pt x="22375" y="58"/>
                    <a:pt x="22402" y="66"/>
                  </a:cubicBezTo>
                  <a:cubicBezTo>
                    <a:pt x="22402" y="97"/>
                    <a:pt x="22250" y="97"/>
                    <a:pt x="22159" y="127"/>
                  </a:cubicBezTo>
                  <a:cubicBezTo>
                    <a:pt x="22098" y="127"/>
                    <a:pt x="22037" y="127"/>
                    <a:pt x="22037" y="97"/>
                  </a:cubicBezTo>
                  <a:cubicBezTo>
                    <a:pt x="22010" y="88"/>
                    <a:pt x="21960" y="84"/>
                    <a:pt x="21901" y="84"/>
                  </a:cubicBezTo>
                  <a:cubicBezTo>
                    <a:pt x="21758" y="84"/>
                    <a:pt x="21563" y="106"/>
                    <a:pt x="21520" y="127"/>
                  </a:cubicBezTo>
                  <a:cubicBezTo>
                    <a:pt x="21520" y="142"/>
                    <a:pt x="21505" y="150"/>
                    <a:pt x="21490" y="150"/>
                  </a:cubicBezTo>
                  <a:cubicBezTo>
                    <a:pt x="21475" y="150"/>
                    <a:pt x="21460" y="142"/>
                    <a:pt x="21460" y="127"/>
                  </a:cubicBezTo>
                  <a:cubicBezTo>
                    <a:pt x="21460" y="97"/>
                    <a:pt x="21368" y="97"/>
                    <a:pt x="21308" y="97"/>
                  </a:cubicBezTo>
                  <a:cubicBezTo>
                    <a:pt x="21281" y="106"/>
                    <a:pt x="21262" y="109"/>
                    <a:pt x="21249" y="109"/>
                  </a:cubicBezTo>
                  <a:cubicBezTo>
                    <a:pt x="21216" y="109"/>
                    <a:pt x="21216" y="88"/>
                    <a:pt x="21216" y="66"/>
                  </a:cubicBezTo>
                  <a:cubicBezTo>
                    <a:pt x="21308" y="36"/>
                    <a:pt x="21216" y="36"/>
                    <a:pt x="21095" y="36"/>
                  </a:cubicBezTo>
                  <a:cubicBezTo>
                    <a:pt x="21004" y="66"/>
                    <a:pt x="20730" y="66"/>
                    <a:pt x="20517" y="66"/>
                  </a:cubicBezTo>
                  <a:cubicBezTo>
                    <a:pt x="20153" y="66"/>
                    <a:pt x="20061" y="97"/>
                    <a:pt x="19909" y="158"/>
                  </a:cubicBezTo>
                  <a:lnTo>
                    <a:pt x="19849" y="218"/>
                  </a:lnTo>
                  <a:lnTo>
                    <a:pt x="19849" y="158"/>
                  </a:lnTo>
                  <a:cubicBezTo>
                    <a:pt x="19849" y="127"/>
                    <a:pt x="19788" y="66"/>
                    <a:pt x="19788" y="66"/>
                  </a:cubicBezTo>
                  <a:cubicBezTo>
                    <a:pt x="19697" y="66"/>
                    <a:pt x="19697" y="97"/>
                    <a:pt x="19697" y="127"/>
                  </a:cubicBezTo>
                  <a:cubicBezTo>
                    <a:pt x="19697" y="142"/>
                    <a:pt x="19681" y="150"/>
                    <a:pt x="19647" y="150"/>
                  </a:cubicBezTo>
                  <a:cubicBezTo>
                    <a:pt x="19613" y="150"/>
                    <a:pt x="19560" y="142"/>
                    <a:pt x="19484" y="127"/>
                  </a:cubicBezTo>
                  <a:cubicBezTo>
                    <a:pt x="19408" y="112"/>
                    <a:pt x="19355" y="104"/>
                    <a:pt x="19313" y="104"/>
                  </a:cubicBezTo>
                  <a:cubicBezTo>
                    <a:pt x="19271" y="104"/>
                    <a:pt x="19241" y="112"/>
                    <a:pt x="19210" y="127"/>
                  </a:cubicBezTo>
                  <a:cubicBezTo>
                    <a:pt x="19119" y="127"/>
                    <a:pt x="19058" y="127"/>
                    <a:pt x="18998" y="97"/>
                  </a:cubicBezTo>
                  <a:cubicBezTo>
                    <a:pt x="18906" y="97"/>
                    <a:pt x="18906" y="97"/>
                    <a:pt x="18906" y="127"/>
                  </a:cubicBezTo>
                  <a:cubicBezTo>
                    <a:pt x="18906" y="142"/>
                    <a:pt x="18891" y="150"/>
                    <a:pt x="18865" y="150"/>
                  </a:cubicBezTo>
                  <a:cubicBezTo>
                    <a:pt x="18838" y="150"/>
                    <a:pt x="18800" y="142"/>
                    <a:pt x="18754" y="127"/>
                  </a:cubicBezTo>
                  <a:cubicBezTo>
                    <a:pt x="18719" y="92"/>
                    <a:pt x="18631" y="77"/>
                    <a:pt x="18564" y="77"/>
                  </a:cubicBezTo>
                  <a:cubicBezTo>
                    <a:pt x="18517" y="77"/>
                    <a:pt x="18481" y="84"/>
                    <a:pt x="18481" y="97"/>
                  </a:cubicBezTo>
                  <a:cubicBezTo>
                    <a:pt x="18481" y="127"/>
                    <a:pt x="18420" y="127"/>
                    <a:pt x="18329" y="127"/>
                  </a:cubicBezTo>
                  <a:cubicBezTo>
                    <a:pt x="18268" y="127"/>
                    <a:pt x="18177" y="127"/>
                    <a:pt x="18116" y="158"/>
                  </a:cubicBezTo>
                  <a:lnTo>
                    <a:pt x="17964" y="158"/>
                  </a:lnTo>
                  <a:cubicBezTo>
                    <a:pt x="17903" y="158"/>
                    <a:pt x="17964" y="127"/>
                    <a:pt x="18055" y="127"/>
                  </a:cubicBezTo>
                  <a:lnTo>
                    <a:pt x="17964" y="97"/>
                  </a:lnTo>
                  <a:cubicBezTo>
                    <a:pt x="17843" y="97"/>
                    <a:pt x="17751" y="97"/>
                    <a:pt x="17691" y="127"/>
                  </a:cubicBezTo>
                  <a:cubicBezTo>
                    <a:pt x="17645" y="158"/>
                    <a:pt x="17622" y="173"/>
                    <a:pt x="17611" y="173"/>
                  </a:cubicBezTo>
                  <a:cubicBezTo>
                    <a:pt x="17599" y="173"/>
                    <a:pt x="17599" y="158"/>
                    <a:pt x="17599" y="127"/>
                  </a:cubicBezTo>
                  <a:cubicBezTo>
                    <a:pt x="17599" y="83"/>
                    <a:pt x="17567" y="55"/>
                    <a:pt x="17525" y="55"/>
                  </a:cubicBezTo>
                  <a:cubicBezTo>
                    <a:pt x="17510" y="55"/>
                    <a:pt x="17494" y="58"/>
                    <a:pt x="17478" y="66"/>
                  </a:cubicBezTo>
                  <a:cubicBezTo>
                    <a:pt x="17437" y="108"/>
                    <a:pt x="17402" y="124"/>
                    <a:pt x="17376" y="124"/>
                  </a:cubicBezTo>
                  <a:cubicBezTo>
                    <a:pt x="17344" y="124"/>
                    <a:pt x="17326" y="100"/>
                    <a:pt x="17326" y="66"/>
                  </a:cubicBezTo>
                  <a:cubicBezTo>
                    <a:pt x="17356" y="36"/>
                    <a:pt x="17371" y="21"/>
                    <a:pt x="17345" y="21"/>
                  </a:cubicBezTo>
                  <a:cubicBezTo>
                    <a:pt x="17318" y="21"/>
                    <a:pt x="17250" y="36"/>
                    <a:pt x="17113" y="66"/>
                  </a:cubicBezTo>
                  <a:cubicBezTo>
                    <a:pt x="16961" y="66"/>
                    <a:pt x="16687" y="97"/>
                    <a:pt x="16444" y="97"/>
                  </a:cubicBezTo>
                  <a:cubicBezTo>
                    <a:pt x="16171" y="97"/>
                    <a:pt x="16019" y="97"/>
                    <a:pt x="15958" y="66"/>
                  </a:cubicBezTo>
                  <a:cubicBezTo>
                    <a:pt x="15958" y="61"/>
                    <a:pt x="15957" y="56"/>
                    <a:pt x="15956" y="51"/>
                  </a:cubicBezTo>
                  <a:lnTo>
                    <a:pt x="15956" y="51"/>
                  </a:lnTo>
                  <a:cubicBezTo>
                    <a:pt x="15941" y="97"/>
                    <a:pt x="15848" y="97"/>
                    <a:pt x="15654" y="97"/>
                  </a:cubicBezTo>
                  <a:cubicBezTo>
                    <a:pt x="15592" y="88"/>
                    <a:pt x="15535" y="84"/>
                    <a:pt x="15483" y="84"/>
                  </a:cubicBezTo>
                  <a:cubicBezTo>
                    <a:pt x="15360" y="84"/>
                    <a:pt x="15271" y="106"/>
                    <a:pt x="15228" y="127"/>
                  </a:cubicBezTo>
                  <a:lnTo>
                    <a:pt x="15380" y="127"/>
                  </a:lnTo>
                  <a:cubicBezTo>
                    <a:pt x="15380" y="163"/>
                    <a:pt x="15349" y="178"/>
                    <a:pt x="15299" y="178"/>
                  </a:cubicBezTo>
                  <a:cubicBezTo>
                    <a:pt x="15263" y="178"/>
                    <a:pt x="15218" y="170"/>
                    <a:pt x="15168" y="158"/>
                  </a:cubicBezTo>
                  <a:cubicBezTo>
                    <a:pt x="15077" y="158"/>
                    <a:pt x="15077" y="127"/>
                    <a:pt x="15077" y="97"/>
                  </a:cubicBezTo>
                  <a:cubicBezTo>
                    <a:pt x="15077" y="66"/>
                    <a:pt x="15016" y="36"/>
                    <a:pt x="14925" y="36"/>
                  </a:cubicBezTo>
                  <a:cubicBezTo>
                    <a:pt x="14864" y="36"/>
                    <a:pt x="14803" y="36"/>
                    <a:pt x="14864" y="66"/>
                  </a:cubicBezTo>
                  <a:cubicBezTo>
                    <a:pt x="14864" y="97"/>
                    <a:pt x="14864" y="97"/>
                    <a:pt x="14803" y="97"/>
                  </a:cubicBezTo>
                  <a:cubicBezTo>
                    <a:pt x="14712" y="97"/>
                    <a:pt x="14651" y="97"/>
                    <a:pt x="14590" y="127"/>
                  </a:cubicBezTo>
                  <a:cubicBezTo>
                    <a:pt x="14590" y="158"/>
                    <a:pt x="14499" y="158"/>
                    <a:pt x="14438" y="158"/>
                  </a:cubicBezTo>
                  <a:cubicBezTo>
                    <a:pt x="14347" y="127"/>
                    <a:pt x="14225" y="127"/>
                    <a:pt x="14225" y="127"/>
                  </a:cubicBezTo>
                  <a:lnTo>
                    <a:pt x="14225" y="97"/>
                  </a:lnTo>
                  <a:cubicBezTo>
                    <a:pt x="14225" y="66"/>
                    <a:pt x="14134" y="36"/>
                    <a:pt x="14134" y="36"/>
                  </a:cubicBezTo>
                  <a:cubicBezTo>
                    <a:pt x="14073" y="36"/>
                    <a:pt x="14073" y="66"/>
                    <a:pt x="14073" y="66"/>
                  </a:cubicBezTo>
                  <a:cubicBezTo>
                    <a:pt x="14073" y="66"/>
                    <a:pt x="13952" y="97"/>
                    <a:pt x="13800" y="97"/>
                  </a:cubicBezTo>
                  <a:lnTo>
                    <a:pt x="12128" y="97"/>
                  </a:lnTo>
                  <a:cubicBezTo>
                    <a:pt x="12052" y="82"/>
                    <a:pt x="11961" y="74"/>
                    <a:pt x="11896" y="74"/>
                  </a:cubicBezTo>
                  <a:cubicBezTo>
                    <a:pt x="11832" y="74"/>
                    <a:pt x="11794" y="82"/>
                    <a:pt x="11824" y="97"/>
                  </a:cubicBezTo>
                  <a:cubicBezTo>
                    <a:pt x="11824" y="127"/>
                    <a:pt x="11459" y="127"/>
                    <a:pt x="11034" y="127"/>
                  </a:cubicBezTo>
                  <a:cubicBezTo>
                    <a:pt x="10517" y="127"/>
                    <a:pt x="10152" y="127"/>
                    <a:pt x="10152" y="158"/>
                  </a:cubicBezTo>
                  <a:lnTo>
                    <a:pt x="9940" y="158"/>
                  </a:lnTo>
                  <a:cubicBezTo>
                    <a:pt x="9788" y="158"/>
                    <a:pt x="9666" y="188"/>
                    <a:pt x="9575" y="188"/>
                  </a:cubicBezTo>
                  <a:cubicBezTo>
                    <a:pt x="9544" y="203"/>
                    <a:pt x="9514" y="211"/>
                    <a:pt x="9499" y="211"/>
                  </a:cubicBezTo>
                  <a:cubicBezTo>
                    <a:pt x="9484" y="211"/>
                    <a:pt x="9484" y="203"/>
                    <a:pt x="9514" y="188"/>
                  </a:cubicBezTo>
                  <a:cubicBezTo>
                    <a:pt x="9514" y="158"/>
                    <a:pt x="9514" y="127"/>
                    <a:pt x="9453" y="127"/>
                  </a:cubicBezTo>
                  <a:cubicBezTo>
                    <a:pt x="9301" y="127"/>
                    <a:pt x="9301" y="158"/>
                    <a:pt x="9301" y="188"/>
                  </a:cubicBezTo>
                  <a:cubicBezTo>
                    <a:pt x="9301" y="218"/>
                    <a:pt x="9210" y="218"/>
                    <a:pt x="9210" y="218"/>
                  </a:cubicBezTo>
                  <a:cubicBezTo>
                    <a:pt x="9149" y="218"/>
                    <a:pt x="9149" y="218"/>
                    <a:pt x="9149" y="188"/>
                  </a:cubicBezTo>
                  <a:lnTo>
                    <a:pt x="9149" y="127"/>
                  </a:lnTo>
                  <a:lnTo>
                    <a:pt x="9089" y="127"/>
                  </a:lnTo>
                  <a:cubicBezTo>
                    <a:pt x="9089" y="158"/>
                    <a:pt x="8997" y="158"/>
                    <a:pt x="8997" y="158"/>
                  </a:cubicBezTo>
                  <a:cubicBezTo>
                    <a:pt x="8937" y="158"/>
                    <a:pt x="8937" y="158"/>
                    <a:pt x="8937" y="97"/>
                  </a:cubicBezTo>
                  <a:cubicBezTo>
                    <a:pt x="8937" y="66"/>
                    <a:pt x="8921" y="51"/>
                    <a:pt x="8895" y="51"/>
                  </a:cubicBezTo>
                  <a:cubicBezTo>
                    <a:pt x="8868" y="51"/>
                    <a:pt x="8830" y="66"/>
                    <a:pt x="8785" y="97"/>
                  </a:cubicBezTo>
                  <a:lnTo>
                    <a:pt x="8633" y="127"/>
                  </a:lnTo>
                  <a:cubicBezTo>
                    <a:pt x="8614" y="108"/>
                    <a:pt x="8586" y="101"/>
                    <a:pt x="8555" y="101"/>
                  </a:cubicBezTo>
                  <a:cubicBezTo>
                    <a:pt x="8486" y="101"/>
                    <a:pt x="8401" y="137"/>
                    <a:pt x="8359" y="158"/>
                  </a:cubicBezTo>
                  <a:cubicBezTo>
                    <a:pt x="8329" y="127"/>
                    <a:pt x="8291" y="112"/>
                    <a:pt x="8253" y="112"/>
                  </a:cubicBezTo>
                  <a:cubicBezTo>
                    <a:pt x="8215" y="112"/>
                    <a:pt x="8177" y="127"/>
                    <a:pt x="8146" y="158"/>
                  </a:cubicBezTo>
                  <a:cubicBezTo>
                    <a:pt x="8146" y="173"/>
                    <a:pt x="8123" y="180"/>
                    <a:pt x="8093" y="180"/>
                  </a:cubicBezTo>
                  <a:cubicBezTo>
                    <a:pt x="8063" y="180"/>
                    <a:pt x="8025" y="173"/>
                    <a:pt x="7994" y="158"/>
                  </a:cubicBezTo>
                  <a:cubicBezTo>
                    <a:pt x="7934" y="127"/>
                    <a:pt x="7842" y="127"/>
                    <a:pt x="7721" y="127"/>
                  </a:cubicBezTo>
                  <a:cubicBezTo>
                    <a:pt x="7630" y="158"/>
                    <a:pt x="7113" y="158"/>
                    <a:pt x="6535" y="158"/>
                  </a:cubicBezTo>
                  <a:cubicBezTo>
                    <a:pt x="5897" y="158"/>
                    <a:pt x="5471" y="158"/>
                    <a:pt x="5471" y="188"/>
                  </a:cubicBezTo>
                  <a:cubicBezTo>
                    <a:pt x="5380" y="188"/>
                    <a:pt x="5380" y="188"/>
                    <a:pt x="5319" y="158"/>
                  </a:cubicBezTo>
                  <a:cubicBezTo>
                    <a:pt x="5319" y="145"/>
                    <a:pt x="5309" y="138"/>
                    <a:pt x="5290" y="138"/>
                  </a:cubicBezTo>
                  <a:cubicBezTo>
                    <a:pt x="5264" y="138"/>
                    <a:pt x="5221" y="152"/>
                    <a:pt x="5168" y="188"/>
                  </a:cubicBezTo>
                  <a:cubicBezTo>
                    <a:pt x="5132" y="206"/>
                    <a:pt x="5118" y="223"/>
                    <a:pt x="5111" y="223"/>
                  </a:cubicBezTo>
                  <a:cubicBezTo>
                    <a:pt x="5107" y="223"/>
                    <a:pt x="5107" y="214"/>
                    <a:pt x="5107" y="188"/>
                  </a:cubicBezTo>
                  <a:cubicBezTo>
                    <a:pt x="5107" y="158"/>
                    <a:pt x="4955" y="158"/>
                    <a:pt x="4681" y="158"/>
                  </a:cubicBezTo>
                  <a:cubicBezTo>
                    <a:pt x="4438" y="158"/>
                    <a:pt x="4164" y="158"/>
                    <a:pt x="4164" y="188"/>
                  </a:cubicBezTo>
                  <a:cubicBezTo>
                    <a:pt x="4088" y="203"/>
                    <a:pt x="4050" y="211"/>
                    <a:pt x="4039" y="211"/>
                  </a:cubicBezTo>
                  <a:cubicBezTo>
                    <a:pt x="4028" y="211"/>
                    <a:pt x="4043" y="203"/>
                    <a:pt x="4073" y="188"/>
                  </a:cubicBezTo>
                  <a:cubicBezTo>
                    <a:pt x="4131" y="150"/>
                    <a:pt x="4006" y="111"/>
                    <a:pt x="3853" y="111"/>
                  </a:cubicBezTo>
                  <a:cubicBezTo>
                    <a:pt x="3764" y="111"/>
                    <a:pt x="3665" y="124"/>
                    <a:pt x="3587" y="158"/>
                  </a:cubicBezTo>
                  <a:cubicBezTo>
                    <a:pt x="3496" y="158"/>
                    <a:pt x="3435" y="158"/>
                    <a:pt x="3435" y="97"/>
                  </a:cubicBezTo>
                  <a:cubicBezTo>
                    <a:pt x="3374" y="97"/>
                    <a:pt x="3283" y="97"/>
                    <a:pt x="3070" y="127"/>
                  </a:cubicBezTo>
                  <a:cubicBezTo>
                    <a:pt x="3009" y="158"/>
                    <a:pt x="2736" y="158"/>
                    <a:pt x="2584" y="188"/>
                  </a:cubicBezTo>
                  <a:cubicBezTo>
                    <a:pt x="2523" y="188"/>
                    <a:pt x="2462" y="218"/>
                    <a:pt x="2402" y="249"/>
                  </a:cubicBezTo>
                  <a:cubicBezTo>
                    <a:pt x="2341" y="249"/>
                    <a:pt x="2310" y="279"/>
                    <a:pt x="2310" y="279"/>
                  </a:cubicBezTo>
                  <a:cubicBezTo>
                    <a:pt x="2270" y="279"/>
                    <a:pt x="2229" y="293"/>
                    <a:pt x="2225" y="293"/>
                  </a:cubicBezTo>
                  <a:cubicBezTo>
                    <a:pt x="2223" y="293"/>
                    <a:pt x="2229" y="289"/>
                    <a:pt x="2250" y="279"/>
                  </a:cubicBezTo>
                  <a:cubicBezTo>
                    <a:pt x="2250" y="276"/>
                    <a:pt x="2244" y="274"/>
                    <a:pt x="2234" y="274"/>
                  </a:cubicBezTo>
                  <a:cubicBezTo>
                    <a:pt x="2161" y="274"/>
                    <a:pt x="1837" y="373"/>
                    <a:pt x="1490" y="614"/>
                  </a:cubicBezTo>
                  <a:cubicBezTo>
                    <a:pt x="1064" y="857"/>
                    <a:pt x="791" y="1221"/>
                    <a:pt x="730" y="1252"/>
                  </a:cubicBezTo>
                  <a:cubicBezTo>
                    <a:pt x="730" y="1252"/>
                    <a:pt x="669" y="1313"/>
                    <a:pt x="669" y="1373"/>
                  </a:cubicBezTo>
                  <a:cubicBezTo>
                    <a:pt x="669" y="1465"/>
                    <a:pt x="639" y="1525"/>
                    <a:pt x="578" y="1556"/>
                  </a:cubicBezTo>
                  <a:cubicBezTo>
                    <a:pt x="487" y="1586"/>
                    <a:pt x="335" y="1860"/>
                    <a:pt x="395" y="1951"/>
                  </a:cubicBezTo>
                  <a:lnTo>
                    <a:pt x="365" y="1921"/>
                  </a:lnTo>
                  <a:cubicBezTo>
                    <a:pt x="274" y="1951"/>
                    <a:pt x="213" y="2164"/>
                    <a:pt x="274" y="2255"/>
                  </a:cubicBezTo>
                  <a:cubicBezTo>
                    <a:pt x="213" y="2316"/>
                    <a:pt x="152" y="2376"/>
                    <a:pt x="183" y="2468"/>
                  </a:cubicBezTo>
                  <a:cubicBezTo>
                    <a:pt x="152" y="2528"/>
                    <a:pt x="183" y="2528"/>
                    <a:pt x="91" y="2528"/>
                  </a:cubicBezTo>
                  <a:cubicBezTo>
                    <a:pt x="80" y="2517"/>
                    <a:pt x="69" y="2510"/>
                    <a:pt x="60" y="2510"/>
                  </a:cubicBezTo>
                  <a:cubicBezTo>
                    <a:pt x="43" y="2510"/>
                    <a:pt x="31" y="2531"/>
                    <a:pt x="31" y="2589"/>
                  </a:cubicBezTo>
                  <a:cubicBezTo>
                    <a:pt x="0" y="2650"/>
                    <a:pt x="61" y="2650"/>
                    <a:pt x="91" y="2650"/>
                  </a:cubicBezTo>
                  <a:cubicBezTo>
                    <a:pt x="91" y="2650"/>
                    <a:pt x="61" y="2741"/>
                    <a:pt x="61" y="2802"/>
                  </a:cubicBezTo>
                  <a:cubicBezTo>
                    <a:pt x="61" y="2802"/>
                    <a:pt x="61" y="2863"/>
                    <a:pt x="91" y="2893"/>
                  </a:cubicBezTo>
                  <a:cubicBezTo>
                    <a:pt x="94" y="2893"/>
                    <a:pt x="97" y="2894"/>
                    <a:pt x="99" y="2895"/>
                  </a:cubicBezTo>
                  <a:lnTo>
                    <a:pt x="99" y="2895"/>
                  </a:lnTo>
                  <a:cubicBezTo>
                    <a:pt x="50" y="2932"/>
                    <a:pt x="52" y="2962"/>
                    <a:pt x="114" y="2962"/>
                  </a:cubicBezTo>
                  <a:cubicBezTo>
                    <a:pt x="116" y="2962"/>
                    <a:pt x="119" y="2962"/>
                    <a:pt x="121" y="2962"/>
                  </a:cubicBezTo>
                  <a:lnTo>
                    <a:pt x="121" y="2962"/>
                  </a:lnTo>
                  <a:cubicBezTo>
                    <a:pt x="122" y="2979"/>
                    <a:pt x="122" y="2997"/>
                    <a:pt x="122" y="3015"/>
                  </a:cubicBezTo>
                  <a:cubicBezTo>
                    <a:pt x="102" y="3015"/>
                    <a:pt x="108" y="3055"/>
                    <a:pt x="124" y="3055"/>
                  </a:cubicBezTo>
                  <a:cubicBezTo>
                    <a:pt x="132" y="3055"/>
                    <a:pt x="142" y="3045"/>
                    <a:pt x="152" y="3015"/>
                  </a:cubicBezTo>
                  <a:cubicBezTo>
                    <a:pt x="183" y="3015"/>
                    <a:pt x="213" y="3015"/>
                    <a:pt x="213" y="3106"/>
                  </a:cubicBezTo>
                  <a:lnTo>
                    <a:pt x="274" y="3106"/>
                  </a:lnTo>
                  <a:cubicBezTo>
                    <a:pt x="335" y="3106"/>
                    <a:pt x="365" y="3106"/>
                    <a:pt x="426" y="2984"/>
                  </a:cubicBezTo>
                  <a:cubicBezTo>
                    <a:pt x="428" y="2966"/>
                    <a:pt x="430" y="2948"/>
                    <a:pt x="433" y="2931"/>
                  </a:cubicBezTo>
                  <a:lnTo>
                    <a:pt x="433" y="2931"/>
                  </a:lnTo>
                  <a:cubicBezTo>
                    <a:pt x="439" y="2937"/>
                    <a:pt x="447" y="2945"/>
                    <a:pt x="456" y="2954"/>
                  </a:cubicBezTo>
                  <a:cubicBezTo>
                    <a:pt x="456" y="3015"/>
                    <a:pt x="517" y="3015"/>
                    <a:pt x="608" y="3015"/>
                  </a:cubicBezTo>
                  <a:cubicBezTo>
                    <a:pt x="669" y="3015"/>
                    <a:pt x="669" y="3015"/>
                    <a:pt x="669" y="3045"/>
                  </a:cubicBezTo>
                  <a:cubicBezTo>
                    <a:pt x="669" y="3076"/>
                    <a:pt x="760" y="3106"/>
                    <a:pt x="821" y="3136"/>
                  </a:cubicBezTo>
                  <a:cubicBezTo>
                    <a:pt x="882" y="3136"/>
                    <a:pt x="882" y="3136"/>
                    <a:pt x="882" y="3076"/>
                  </a:cubicBezTo>
                  <a:cubicBezTo>
                    <a:pt x="859" y="3064"/>
                    <a:pt x="866" y="3057"/>
                    <a:pt x="886" y="3057"/>
                  </a:cubicBezTo>
                  <a:cubicBezTo>
                    <a:pt x="920" y="3057"/>
                    <a:pt x="995" y="3079"/>
                    <a:pt x="1034" y="3136"/>
                  </a:cubicBezTo>
                  <a:cubicBezTo>
                    <a:pt x="1056" y="3148"/>
                    <a:pt x="1070" y="3155"/>
                    <a:pt x="1079" y="3155"/>
                  </a:cubicBezTo>
                  <a:cubicBezTo>
                    <a:pt x="1094" y="3155"/>
                    <a:pt x="1094" y="3133"/>
                    <a:pt x="1094" y="3076"/>
                  </a:cubicBezTo>
                  <a:cubicBezTo>
                    <a:pt x="1094" y="3045"/>
                    <a:pt x="1132" y="3030"/>
                    <a:pt x="1182" y="3030"/>
                  </a:cubicBezTo>
                  <a:cubicBezTo>
                    <a:pt x="1231" y="3030"/>
                    <a:pt x="1292" y="3045"/>
                    <a:pt x="1338" y="3076"/>
                  </a:cubicBezTo>
                  <a:lnTo>
                    <a:pt x="1459" y="3076"/>
                  </a:lnTo>
                  <a:cubicBezTo>
                    <a:pt x="1550" y="3076"/>
                    <a:pt x="1550" y="3045"/>
                    <a:pt x="1550" y="3015"/>
                  </a:cubicBezTo>
                  <a:cubicBezTo>
                    <a:pt x="1550" y="2979"/>
                    <a:pt x="1550" y="2964"/>
                    <a:pt x="1563" y="2964"/>
                  </a:cubicBezTo>
                  <a:cubicBezTo>
                    <a:pt x="1571" y="2964"/>
                    <a:pt x="1586" y="2972"/>
                    <a:pt x="1611" y="2984"/>
                  </a:cubicBezTo>
                  <a:cubicBezTo>
                    <a:pt x="1672" y="3015"/>
                    <a:pt x="1672" y="3045"/>
                    <a:pt x="1672" y="3045"/>
                  </a:cubicBezTo>
                  <a:cubicBezTo>
                    <a:pt x="1672" y="3076"/>
                    <a:pt x="1763" y="3076"/>
                    <a:pt x="1824" y="3076"/>
                  </a:cubicBezTo>
                  <a:cubicBezTo>
                    <a:pt x="1915" y="3076"/>
                    <a:pt x="2037" y="3076"/>
                    <a:pt x="2037" y="3045"/>
                  </a:cubicBezTo>
                  <a:lnTo>
                    <a:pt x="2037" y="3106"/>
                  </a:lnTo>
                  <a:cubicBezTo>
                    <a:pt x="2098" y="3106"/>
                    <a:pt x="2118" y="3119"/>
                    <a:pt x="2125" y="3119"/>
                  </a:cubicBezTo>
                  <a:cubicBezTo>
                    <a:pt x="2128" y="3119"/>
                    <a:pt x="2128" y="3116"/>
                    <a:pt x="2128" y="3106"/>
                  </a:cubicBezTo>
                  <a:cubicBezTo>
                    <a:pt x="2128" y="3106"/>
                    <a:pt x="2189" y="3106"/>
                    <a:pt x="2341" y="3136"/>
                  </a:cubicBezTo>
                  <a:cubicBezTo>
                    <a:pt x="2368" y="3142"/>
                    <a:pt x="2396" y="3144"/>
                    <a:pt x="2424" y="3144"/>
                  </a:cubicBezTo>
                  <a:cubicBezTo>
                    <a:pt x="2555" y="3144"/>
                    <a:pt x="2668" y="3090"/>
                    <a:pt x="2493" y="3015"/>
                  </a:cubicBezTo>
                  <a:lnTo>
                    <a:pt x="2553" y="3015"/>
                  </a:lnTo>
                  <a:cubicBezTo>
                    <a:pt x="2614" y="3015"/>
                    <a:pt x="2614" y="2984"/>
                    <a:pt x="2614" y="2984"/>
                  </a:cubicBezTo>
                  <a:cubicBezTo>
                    <a:pt x="2614" y="2954"/>
                    <a:pt x="2705" y="2954"/>
                    <a:pt x="2766" y="2954"/>
                  </a:cubicBezTo>
                  <a:lnTo>
                    <a:pt x="2766" y="3015"/>
                  </a:lnTo>
                  <a:cubicBezTo>
                    <a:pt x="2732" y="3083"/>
                    <a:pt x="2755" y="3123"/>
                    <a:pt x="2799" y="3123"/>
                  </a:cubicBezTo>
                  <a:cubicBezTo>
                    <a:pt x="2832" y="3123"/>
                    <a:pt x="2878" y="3098"/>
                    <a:pt x="2918" y="3045"/>
                  </a:cubicBezTo>
                  <a:lnTo>
                    <a:pt x="2918" y="3106"/>
                  </a:lnTo>
                  <a:cubicBezTo>
                    <a:pt x="2918" y="3121"/>
                    <a:pt x="2933" y="3129"/>
                    <a:pt x="2968" y="3129"/>
                  </a:cubicBezTo>
                  <a:cubicBezTo>
                    <a:pt x="3002" y="3129"/>
                    <a:pt x="3055" y="3121"/>
                    <a:pt x="3131" y="3106"/>
                  </a:cubicBezTo>
                  <a:cubicBezTo>
                    <a:pt x="3192" y="3106"/>
                    <a:pt x="3283" y="3015"/>
                    <a:pt x="3283" y="2984"/>
                  </a:cubicBezTo>
                  <a:cubicBezTo>
                    <a:pt x="3283" y="2954"/>
                    <a:pt x="3344" y="2954"/>
                    <a:pt x="3344" y="2954"/>
                  </a:cubicBezTo>
                  <a:cubicBezTo>
                    <a:pt x="3435" y="2954"/>
                    <a:pt x="3435" y="2954"/>
                    <a:pt x="3435" y="2984"/>
                  </a:cubicBezTo>
                  <a:cubicBezTo>
                    <a:pt x="3435" y="3015"/>
                    <a:pt x="3465" y="3030"/>
                    <a:pt x="3507" y="3030"/>
                  </a:cubicBezTo>
                  <a:cubicBezTo>
                    <a:pt x="3549" y="3030"/>
                    <a:pt x="3602" y="3015"/>
                    <a:pt x="3648" y="2984"/>
                  </a:cubicBezTo>
                  <a:lnTo>
                    <a:pt x="3648" y="3015"/>
                  </a:lnTo>
                  <a:cubicBezTo>
                    <a:pt x="3648" y="3059"/>
                    <a:pt x="3680" y="3088"/>
                    <a:pt x="3841" y="3088"/>
                  </a:cubicBezTo>
                  <a:cubicBezTo>
                    <a:pt x="3900" y="3088"/>
                    <a:pt x="3976" y="3084"/>
                    <a:pt x="4073" y="3076"/>
                  </a:cubicBezTo>
                  <a:cubicBezTo>
                    <a:pt x="4377" y="3076"/>
                    <a:pt x="4590" y="3076"/>
                    <a:pt x="4590" y="3106"/>
                  </a:cubicBezTo>
                  <a:cubicBezTo>
                    <a:pt x="4590" y="3111"/>
                    <a:pt x="4599" y="3114"/>
                    <a:pt x="4614" y="3114"/>
                  </a:cubicBezTo>
                  <a:cubicBezTo>
                    <a:pt x="4683" y="3114"/>
                    <a:pt x="4890" y="3059"/>
                    <a:pt x="5016" y="2984"/>
                  </a:cubicBezTo>
                  <a:cubicBezTo>
                    <a:pt x="5016" y="3015"/>
                    <a:pt x="5076" y="3015"/>
                    <a:pt x="5228" y="3015"/>
                  </a:cubicBezTo>
                  <a:cubicBezTo>
                    <a:pt x="5441" y="3015"/>
                    <a:pt x="5441" y="3015"/>
                    <a:pt x="5441" y="3076"/>
                  </a:cubicBezTo>
                  <a:cubicBezTo>
                    <a:pt x="5411" y="3106"/>
                    <a:pt x="5395" y="3121"/>
                    <a:pt x="5407" y="3121"/>
                  </a:cubicBezTo>
                  <a:cubicBezTo>
                    <a:pt x="5418" y="3121"/>
                    <a:pt x="5456" y="3106"/>
                    <a:pt x="5532" y="3076"/>
                  </a:cubicBezTo>
                  <a:cubicBezTo>
                    <a:pt x="5555" y="3042"/>
                    <a:pt x="5597" y="3029"/>
                    <a:pt x="5643" y="3029"/>
                  </a:cubicBezTo>
                  <a:cubicBezTo>
                    <a:pt x="5721" y="3029"/>
                    <a:pt x="5806" y="3068"/>
                    <a:pt x="5806" y="3106"/>
                  </a:cubicBezTo>
                  <a:cubicBezTo>
                    <a:pt x="5806" y="3136"/>
                    <a:pt x="5897" y="3136"/>
                    <a:pt x="6019" y="3136"/>
                  </a:cubicBezTo>
                  <a:cubicBezTo>
                    <a:pt x="6110" y="3106"/>
                    <a:pt x="6231" y="3106"/>
                    <a:pt x="6383" y="3106"/>
                  </a:cubicBezTo>
                  <a:cubicBezTo>
                    <a:pt x="6596" y="3106"/>
                    <a:pt x="6596" y="3106"/>
                    <a:pt x="6596" y="3045"/>
                  </a:cubicBezTo>
                  <a:cubicBezTo>
                    <a:pt x="6596" y="2984"/>
                    <a:pt x="6687" y="2984"/>
                    <a:pt x="6809" y="2984"/>
                  </a:cubicBezTo>
                  <a:cubicBezTo>
                    <a:pt x="6900" y="2984"/>
                    <a:pt x="6961" y="2984"/>
                    <a:pt x="6961" y="3015"/>
                  </a:cubicBezTo>
                  <a:cubicBezTo>
                    <a:pt x="6961" y="3015"/>
                    <a:pt x="7052" y="3045"/>
                    <a:pt x="7113" y="3045"/>
                  </a:cubicBezTo>
                  <a:cubicBezTo>
                    <a:pt x="7174" y="3045"/>
                    <a:pt x="7265" y="3045"/>
                    <a:pt x="7265" y="3076"/>
                  </a:cubicBezTo>
                  <a:cubicBezTo>
                    <a:pt x="7265" y="3076"/>
                    <a:pt x="7326" y="3106"/>
                    <a:pt x="7478" y="3106"/>
                  </a:cubicBezTo>
                  <a:cubicBezTo>
                    <a:pt x="7630" y="3106"/>
                    <a:pt x="7751" y="3106"/>
                    <a:pt x="7751" y="3136"/>
                  </a:cubicBezTo>
                  <a:cubicBezTo>
                    <a:pt x="7842" y="3136"/>
                    <a:pt x="7842" y="3136"/>
                    <a:pt x="7842" y="3106"/>
                  </a:cubicBezTo>
                  <a:cubicBezTo>
                    <a:pt x="7842" y="3084"/>
                    <a:pt x="7873" y="3063"/>
                    <a:pt x="7998" y="3063"/>
                  </a:cubicBezTo>
                  <a:cubicBezTo>
                    <a:pt x="8050" y="3063"/>
                    <a:pt x="8118" y="3067"/>
                    <a:pt x="8207" y="3076"/>
                  </a:cubicBezTo>
                  <a:cubicBezTo>
                    <a:pt x="8329" y="3076"/>
                    <a:pt x="8541" y="3076"/>
                    <a:pt x="8541" y="3045"/>
                  </a:cubicBezTo>
                  <a:cubicBezTo>
                    <a:pt x="8633" y="3045"/>
                    <a:pt x="8633" y="3045"/>
                    <a:pt x="8633" y="3076"/>
                  </a:cubicBezTo>
                  <a:cubicBezTo>
                    <a:pt x="8633" y="3106"/>
                    <a:pt x="8671" y="3121"/>
                    <a:pt x="8724" y="3121"/>
                  </a:cubicBezTo>
                  <a:cubicBezTo>
                    <a:pt x="8777" y="3121"/>
                    <a:pt x="8845" y="3106"/>
                    <a:pt x="8906" y="3076"/>
                  </a:cubicBezTo>
                  <a:cubicBezTo>
                    <a:pt x="8906" y="3060"/>
                    <a:pt x="8929" y="3053"/>
                    <a:pt x="8959" y="3053"/>
                  </a:cubicBezTo>
                  <a:cubicBezTo>
                    <a:pt x="8990" y="3053"/>
                    <a:pt x="9028" y="3060"/>
                    <a:pt x="9058" y="3076"/>
                  </a:cubicBezTo>
                  <a:cubicBezTo>
                    <a:pt x="9058" y="3076"/>
                    <a:pt x="9119" y="3076"/>
                    <a:pt x="9210" y="3045"/>
                  </a:cubicBezTo>
                  <a:cubicBezTo>
                    <a:pt x="9241" y="3030"/>
                    <a:pt x="9256" y="3022"/>
                    <a:pt x="9282" y="3022"/>
                  </a:cubicBezTo>
                  <a:cubicBezTo>
                    <a:pt x="9309" y="3022"/>
                    <a:pt x="9347" y="3030"/>
                    <a:pt x="9423" y="3045"/>
                  </a:cubicBezTo>
                  <a:cubicBezTo>
                    <a:pt x="9423" y="3076"/>
                    <a:pt x="9484" y="3076"/>
                    <a:pt x="9575" y="3076"/>
                  </a:cubicBezTo>
                  <a:cubicBezTo>
                    <a:pt x="9636" y="3060"/>
                    <a:pt x="9871" y="3053"/>
                    <a:pt x="10099" y="3053"/>
                  </a:cubicBezTo>
                  <a:cubicBezTo>
                    <a:pt x="10327" y="3053"/>
                    <a:pt x="10548" y="3060"/>
                    <a:pt x="10578" y="3076"/>
                  </a:cubicBezTo>
                  <a:cubicBezTo>
                    <a:pt x="10639" y="3045"/>
                    <a:pt x="10639" y="3045"/>
                    <a:pt x="10730" y="3045"/>
                  </a:cubicBezTo>
                  <a:cubicBezTo>
                    <a:pt x="10753" y="3068"/>
                    <a:pt x="10781" y="3078"/>
                    <a:pt x="10806" y="3078"/>
                  </a:cubicBezTo>
                  <a:cubicBezTo>
                    <a:pt x="10847" y="3078"/>
                    <a:pt x="10882" y="3052"/>
                    <a:pt x="10882" y="3015"/>
                  </a:cubicBezTo>
                  <a:lnTo>
                    <a:pt x="10730" y="3015"/>
                  </a:lnTo>
                  <a:cubicBezTo>
                    <a:pt x="10730" y="2987"/>
                    <a:pt x="10773" y="2972"/>
                    <a:pt x="10820" y="2972"/>
                  </a:cubicBezTo>
                  <a:cubicBezTo>
                    <a:pt x="10878" y="2972"/>
                    <a:pt x="10943" y="2995"/>
                    <a:pt x="10943" y="3045"/>
                  </a:cubicBezTo>
                  <a:cubicBezTo>
                    <a:pt x="10973" y="3076"/>
                    <a:pt x="10988" y="3091"/>
                    <a:pt x="11007" y="3091"/>
                  </a:cubicBezTo>
                  <a:cubicBezTo>
                    <a:pt x="11026" y="3091"/>
                    <a:pt x="11049" y="3076"/>
                    <a:pt x="11095" y="3045"/>
                  </a:cubicBezTo>
                  <a:cubicBezTo>
                    <a:pt x="11125" y="3015"/>
                    <a:pt x="11155" y="3000"/>
                    <a:pt x="11190" y="3000"/>
                  </a:cubicBezTo>
                  <a:cubicBezTo>
                    <a:pt x="11224" y="3000"/>
                    <a:pt x="11262" y="3015"/>
                    <a:pt x="11307" y="3045"/>
                  </a:cubicBezTo>
                  <a:cubicBezTo>
                    <a:pt x="11307" y="3076"/>
                    <a:pt x="11307" y="3091"/>
                    <a:pt x="11315" y="3091"/>
                  </a:cubicBezTo>
                  <a:cubicBezTo>
                    <a:pt x="11323" y="3091"/>
                    <a:pt x="11338" y="3076"/>
                    <a:pt x="11368" y="3045"/>
                  </a:cubicBezTo>
                  <a:cubicBezTo>
                    <a:pt x="11454" y="2977"/>
                    <a:pt x="11558" y="2937"/>
                    <a:pt x="11633" y="2937"/>
                  </a:cubicBezTo>
                  <a:cubicBezTo>
                    <a:pt x="11692" y="2937"/>
                    <a:pt x="11733" y="2961"/>
                    <a:pt x="11733" y="3015"/>
                  </a:cubicBezTo>
                  <a:cubicBezTo>
                    <a:pt x="11733" y="3076"/>
                    <a:pt x="11794" y="3106"/>
                    <a:pt x="11885" y="3106"/>
                  </a:cubicBezTo>
                  <a:cubicBezTo>
                    <a:pt x="11946" y="3106"/>
                    <a:pt x="11946" y="3076"/>
                    <a:pt x="11946" y="3045"/>
                  </a:cubicBezTo>
                  <a:cubicBezTo>
                    <a:pt x="11915" y="3015"/>
                    <a:pt x="11915" y="3000"/>
                    <a:pt x="11942" y="3000"/>
                  </a:cubicBezTo>
                  <a:cubicBezTo>
                    <a:pt x="11969" y="3000"/>
                    <a:pt x="12022" y="3015"/>
                    <a:pt x="12098" y="3045"/>
                  </a:cubicBezTo>
                  <a:cubicBezTo>
                    <a:pt x="12212" y="3110"/>
                    <a:pt x="12308" y="3141"/>
                    <a:pt x="12406" y="3141"/>
                  </a:cubicBezTo>
                  <a:cubicBezTo>
                    <a:pt x="12491" y="3141"/>
                    <a:pt x="12577" y="3118"/>
                    <a:pt x="12675" y="3076"/>
                  </a:cubicBezTo>
                  <a:cubicBezTo>
                    <a:pt x="12812" y="3045"/>
                    <a:pt x="12941" y="3030"/>
                    <a:pt x="13006" y="3030"/>
                  </a:cubicBezTo>
                  <a:cubicBezTo>
                    <a:pt x="13070" y="3030"/>
                    <a:pt x="13070" y="3045"/>
                    <a:pt x="12949" y="3076"/>
                  </a:cubicBezTo>
                  <a:cubicBezTo>
                    <a:pt x="12872" y="3133"/>
                    <a:pt x="12844" y="3155"/>
                    <a:pt x="12864" y="3155"/>
                  </a:cubicBezTo>
                  <a:cubicBezTo>
                    <a:pt x="12876" y="3155"/>
                    <a:pt x="12904" y="3148"/>
                    <a:pt x="12949" y="3136"/>
                  </a:cubicBezTo>
                  <a:lnTo>
                    <a:pt x="13314" y="3136"/>
                  </a:lnTo>
                  <a:cubicBezTo>
                    <a:pt x="13405" y="3136"/>
                    <a:pt x="13466" y="3076"/>
                    <a:pt x="13466" y="3045"/>
                  </a:cubicBezTo>
                  <a:cubicBezTo>
                    <a:pt x="13505" y="3104"/>
                    <a:pt x="13582" y="3138"/>
                    <a:pt x="13673" y="3138"/>
                  </a:cubicBezTo>
                  <a:cubicBezTo>
                    <a:pt x="13723" y="3138"/>
                    <a:pt x="13776" y="3128"/>
                    <a:pt x="13830" y="3106"/>
                  </a:cubicBezTo>
                  <a:lnTo>
                    <a:pt x="13982" y="3106"/>
                  </a:lnTo>
                  <a:cubicBezTo>
                    <a:pt x="14043" y="3106"/>
                    <a:pt x="14043" y="3106"/>
                    <a:pt x="14104" y="3045"/>
                  </a:cubicBezTo>
                  <a:cubicBezTo>
                    <a:pt x="14128" y="3037"/>
                    <a:pt x="14151" y="3033"/>
                    <a:pt x="14172" y="3033"/>
                  </a:cubicBezTo>
                  <a:cubicBezTo>
                    <a:pt x="14230" y="3033"/>
                    <a:pt x="14280" y="3061"/>
                    <a:pt x="14347" y="3106"/>
                  </a:cubicBezTo>
                  <a:cubicBezTo>
                    <a:pt x="14390" y="3127"/>
                    <a:pt x="14433" y="3149"/>
                    <a:pt x="14454" y="3149"/>
                  </a:cubicBezTo>
                  <a:cubicBezTo>
                    <a:pt x="14463" y="3149"/>
                    <a:pt x="14469" y="3145"/>
                    <a:pt x="14469" y="3136"/>
                  </a:cubicBezTo>
                  <a:cubicBezTo>
                    <a:pt x="14469" y="3106"/>
                    <a:pt x="14621" y="3076"/>
                    <a:pt x="14712" y="3015"/>
                  </a:cubicBezTo>
                  <a:cubicBezTo>
                    <a:pt x="14728" y="3007"/>
                    <a:pt x="14744" y="3003"/>
                    <a:pt x="14758" y="3003"/>
                  </a:cubicBezTo>
                  <a:cubicBezTo>
                    <a:pt x="14796" y="3003"/>
                    <a:pt x="14817" y="3031"/>
                    <a:pt x="14773" y="3076"/>
                  </a:cubicBezTo>
                  <a:cubicBezTo>
                    <a:pt x="14773" y="3106"/>
                    <a:pt x="14773" y="3106"/>
                    <a:pt x="14925" y="3136"/>
                  </a:cubicBezTo>
                  <a:cubicBezTo>
                    <a:pt x="14985" y="3136"/>
                    <a:pt x="15137" y="3136"/>
                    <a:pt x="15137" y="3106"/>
                  </a:cubicBezTo>
                  <a:cubicBezTo>
                    <a:pt x="15137" y="3091"/>
                    <a:pt x="15244" y="3083"/>
                    <a:pt x="15358" y="3083"/>
                  </a:cubicBezTo>
                  <a:cubicBezTo>
                    <a:pt x="15472" y="3083"/>
                    <a:pt x="15593" y="3091"/>
                    <a:pt x="15624" y="3106"/>
                  </a:cubicBezTo>
                  <a:lnTo>
                    <a:pt x="15776" y="3106"/>
                  </a:lnTo>
                  <a:cubicBezTo>
                    <a:pt x="15867" y="3106"/>
                    <a:pt x="15928" y="3076"/>
                    <a:pt x="15988" y="3076"/>
                  </a:cubicBezTo>
                  <a:cubicBezTo>
                    <a:pt x="15988" y="3076"/>
                    <a:pt x="16080" y="3076"/>
                    <a:pt x="16140" y="3045"/>
                  </a:cubicBezTo>
                  <a:cubicBezTo>
                    <a:pt x="16201" y="3045"/>
                    <a:pt x="16292" y="3045"/>
                    <a:pt x="16292" y="3076"/>
                  </a:cubicBezTo>
                  <a:cubicBezTo>
                    <a:pt x="16323" y="3045"/>
                    <a:pt x="16338" y="3030"/>
                    <a:pt x="16357" y="3030"/>
                  </a:cubicBezTo>
                  <a:cubicBezTo>
                    <a:pt x="16376" y="3030"/>
                    <a:pt x="16399" y="3045"/>
                    <a:pt x="16444" y="3076"/>
                  </a:cubicBezTo>
                  <a:cubicBezTo>
                    <a:pt x="16444" y="3106"/>
                    <a:pt x="16444" y="3121"/>
                    <a:pt x="16452" y="3121"/>
                  </a:cubicBezTo>
                  <a:cubicBezTo>
                    <a:pt x="16460" y="3121"/>
                    <a:pt x="16475" y="3106"/>
                    <a:pt x="16505" y="3076"/>
                  </a:cubicBezTo>
                  <a:cubicBezTo>
                    <a:pt x="16536" y="3060"/>
                    <a:pt x="16551" y="3053"/>
                    <a:pt x="16570" y="3053"/>
                  </a:cubicBezTo>
                  <a:cubicBezTo>
                    <a:pt x="16589" y="3053"/>
                    <a:pt x="16611" y="3060"/>
                    <a:pt x="16657" y="3076"/>
                  </a:cubicBezTo>
                  <a:cubicBezTo>
                    <a:pt x="16657" y="3091"/>
                    <a:pt x="16672" y="3098"/>
                    <a:pt x="16687" y="3098"/>
                  </a:cubicBezTo>
                  <a:cubicBezTo>
                    <a:pt x="16703" y="3098"/>
                    <a:pt x="16718" y="3091"/>
                    <a:pt x="16718" y="3076"/>
                  </a:cubicBezTo>
                  <a:cubicBezTo>
                    <a:pt x="16756" y="3037"/>
                    <a:pt x="16868" y="2999"/>
                    <a:pt x="16944" y="2999"/>
                  </a:cubicBezTo>
                  <a:cubicBezTo>
                    <a:pt x="16989" y="2999"/>
                    <a:pt x="17022" y="3012"/>
                    <a:pt x="17022" y="3045"/>
                  </a:cubicBezTo>
                  <a:cubicBezTo>
                    <a:pt x="17022" y="3045"/>
                    <a:pt x="17083" y="3045"/>
                    <a:pt x="17143" y="3015"/>
                  </a:cubicBezTo>
                  <a:cubicBezTo>
                    <a:pt x="17189" y="2969"/>
                    <a:pt x="17212" y="2946"/>
                    <a:pt x="17223" y="2946"/>
                  </a:cubicBezTo>
                  <a:cubicBezTo>
                    <a:pt x="17235" y="2946"/>
                    <a:pt x="17235" y="2969"/>
                    <a:pt x="17235" y="3015"/>
                  </a:cubicBezTo>
                  <a:cubicBezTo>
                    <a:pt x="17265" y="3045"/>
                    <a:pt x="17295" y="3060"/>
                    <a:pt x="17330" y="3060"/>
                  </a:cubicBezTo>
                  <a:cubicBezTo>
                    <a:pt x="17364" y="3060"/>
                    <a:pt x="17402" y="3045"/>
                    <a:pt x="17447" y="3015"/>
                  </a:cubicBezTo>
                  <a:cubicBezTo>
                    <a:pt x="17447" y="3015"/>
                    <a:pt x="17474" y="2988"/>
                    <a:pt x="17519" y="2988"/>
                  </a:cubicBezTo>
                  <a:cubicBezTo>
                    <a:pt x="17542" y="2988"/>
                    <a:pt x="17569" y="2995"/>
                    <a:pt x="17599" y="3015"/>
                  </a:cubicBezTo>
                  <a:cubicBezTo>
                    <a:pt x="17670" y="3032"/>
                    <a:pt x="17851" y="3050"/>
                    <a:pt x="17975" y="3050"/>
                  </a:cubicBezTo>
                  <a:cubicBezTo>
                    <a:pt x="18065" y="3050"/>
                    <a:pt x="18124" y="3040"/>
                    <a:pt x="18086" y="3015"/>
                  </a:cubicBezTo>
                  <a:lnTo>
                    <a:pt x="18238" y="3015"/>
                  </a:lnTo>
                  <a:cubicBezTo>
                    <a:pt x="18314" y="3030"/>
                    <a:pt x="18367" y="3038"/>
                    <a:pt x="18409" y="3038"/>
                  </a:cubicBezTo>
                  <a:cubicBezTo>
                    <a:pt x="18450" y="3038"/>
                    <a:pt x="18481" y="3030"/>
                    <a:pt x="18511" y="3015"/>
                  </a:cubicBezTo>
                  <a:lnTo>
                    <a:pt x="18602" y="2954"/>
                  </a:lnTo>
                  <a:cubicBezTo>
                    <a:pt x="18602" y="3015"/>
                    <a:pt x="18663" y="3045"/>
                    <a:pt x="18754" y="3045"/>
                  </a:cubicBezTo>
                  <a:cubicBezTo>
                    <a:pt x="18815" y="3045"/>
                    <a:pt x="18815" y="3045"/>
                    <a:pt x="18815" y="2984"/>
                  </a:cubicBezTo>
                  <a:cubicBezTo>
                    <a:pt x="18754" y="2954"/>
                    <a:pt x="18815" y="2954"/>
                    <a:pt x="18876" y="2954"/>
                  </a:cubicBezTo>
                  <a:cubicBezTo>
                    <a:pt x="18967" y="2954"/>
                    <a:pt x="19028" y="2984"/>
                    <a:pt x="19028" y="3045"/>
                  </a:cubicBezTo>
                  <a:lnTo>
                    <a:pt x="19089" y="3045"/>
                  </a:lnTo>
                  <a:cubicBezTo>
                    <a:pt x="19089" y="2987"/>
                    <a:pt x="19125" y="2966"/>
                    <a:pt x="19152" y="2966"/>
                  </a:cubicBezTo>
                  <a:cubicBezTo>
                    <a:pt x="19168" y="2966"/>
                    <a:pt x="19180" y="2973"/>
                    <a:pt x="19180" y="2984"/>
                  </a:cubicBezTo>
                  <a:cubicBezTo>
                    <a:pt x="19241" y="3045"/>
                    <a:pt x="19332" y="3045"/>
                    <a:pt x="19393" y="3045"/>
                  </a:cubicBezTo>
                  <a:cubicBezTo>
                    <a:pt x="19393" y="3025"/>
                    <a:pt x="19399" y="3018"/>
                    <a:pt x="19406" y="3018"/>
                  </a:cubicBezTo>
                  <a:cubicBezTo>
                    <a:pt x="19420" y="3018"/>
                    <a:pt x="19433" y="3045"/>
                    <a:pt x="19393" y="3045"/>
                  </a:cubicBezTo>
                  <a:lnTo>
                    <a:pt x="19393" y="3076"/>
                  </a:lnTo>
                  <a:cubicBezTo>
                    <a:pt x="19411" y="3084"/>
                    <a:pt x="19423" y="3088"/>
                    <a:pt x="19432" y="3088"/>
                  </a:cubicBezTo>
                  <a:cubicBezTo>
                    <a:pt x="19453" y="3088"/>
                    <a:pt x="19453" y="3067"/>
                    <a:pt x="19453" y="3045"/>
                  </a:cubicBezTo>
                  <a:lnTo>
                    <a:pt x="19605" y="3045"/>
                  </a:lnTo>
                  <a:cubicBezTo>
                    <a:pt x="19666" y="3045"/>
                    <a:pt x="19757" y="3045"/>
                    <a:pt x="19666" y="2984"/>
                  </a:cubicBezTo>
                  <a:cubicBezTo>
                    <a:pt x="19666" y="2954"/>
                    <a:pt x="19666" y="2924"/>
                    <a:pt x="19757" y="2924"/>
                  </a:cubicBezTo>
                  <a:cubicBezTo>
                    <a:pt x="19757" y="2913"/>
                    <a:pt x="19764" y="2910"/>
                    <a:pt x="19771" y="2910"/>
                  </a:cubicBezTo>
                  <a:cubicBezTo>
                    <a:pt x="19784" y="2910"/>
                    <a:pt x="19798" y="2924"/>
                    <a:pt x="19757" y="2924"/>
                  </a:cubicBezTo>
                  <a:cubicBezTo>
                    <a:pt x="19757" y="2954"/>
                    <a:pt x="19757" y="2984"/>
                    <a:pt x="19818" y="2984"/>
                  </a:cubicBezTo>
                  <a:cubicBezTo>
                    <a:pt x="19909" y="2984"/>
                    <a:pt x="19909" y="3045"/>
                    <a:pt x="19909" y="3045"/>
                  </a:cubicBezTo>
                  <a:cubicBezTo>
                    <a:pt x="19871" y="3071"/>
                    <a:pt x="19903" y="3080"/>
                    <a:pt x="19957" y="3080"/>
                  </a:cubicBezTo>
                  <a:cubicBezTo>
                    <a:pt x="20032" y="3080"/>
                    <a:pt x="20148" y="3063"/>
                    <a:pt x="20183" y="3045"/>
                  </a:cubicBezTo>
                  <a:cubicBezTo>
                    <a:pt x="20259" y="3000"/>
                    <a:pt x="20312" y="2977"/>
                    <a:pt x="20346" y="2977"/>
                  </a:cubicBezTo>
                  <a:cubicBezTo>
                    <a:pt x="20381" y="2977"/>
                    <a:pt x="20396" y="3000"/>
                    <a:pt x="20396" y="3045"/>
                  </a:cubicBezTo>
                  <a:cubicBezTo>
                    <a:pt x="20396" y="3061"/>
                    <a:pt x="20407" y="3069"/>
                    <a:pt x="20424" y="3069"/>
                  </a:cubicBezTo>
                  <a:cubicBezTo>
                    <a:pt x="20471" y="3069"/>
                    <a:pt x="20564" y="3013"/>
                    <a:pt x="20609" y="2924"/>
                  </a:cubicBezTo>
                  <a:lnTo>
                    <a:pt x="20700" y="2832"/>
                  </a:lnTo>
                  <a:lnTo>
                    <a:pt x="20700" y="2924"/>
                  </a:lnTo>
                  <a:cubicBezTo>
                    <a:pt x="20737" y="3017"/>
                    <a:pt x="20751" y="3053"/>
                    <a:pt x="20806" y="3053"/>
                  </a:cubicBezTo>
                  <a:cubicBezTo>
                    <a:pt x="20840" y="3053"/>
                    <a:pt x="20891" y="3038"/>
                    <a:pt x="20973" y="3015"/>
                  </a:cubicBezTo>
                  <a:cubicBezTo>
                    <a:pt x="21049" y="2984"/>
                    <a:pt x="21087" y="2969"/>
                    <a:pt x="21106" y="2969"/>
                  </a:cubicBezTo>
                  <a:cubicBezTo>
                    <a:pt x="21125" y="2969"/>
                    <a:pt x="21125" y="2984"/>
                    <a:pt x="21125" y="3015"/>
                  </a:cubicBezTo>
                  <a:cubicBezTo>
                    <a:pt x="21125" y="3045"/>
                    <a:pt x="21186" y="3045"/>
                    <a:pt x="21429" y="3045"/>
                  </a:cubicBezTo>
                  <a:cubicBezTo>
                    <a:pt x="21642" y="3045"/>
                    <a:pt x="21703" y="3045"/>
                    <a:pt x="21703" y="3015"/>
                  </a:cubicBezTo>
                  <a:lnTo>
                    <a:pt x="21855" y="3015"/>
                  </a:lnTo>
                  <a:cubicBezTo>
                    <a:pt x="21878" y="3038"/>
                    <a:pt x="21914" y="3048"/>
                    <a:pt x="21947" y="3048"/>
                  </a:cubicBezTo>
                  <a:cubicBezTo>
                    <a:pt x="22001" y="3048"/>
                    <a:pt x="22044" y="3022"/>
                    <a:pt x="22007" y="2984"/>
                  </a:cubicBezTo>
                  <a:lnTo>
                    <a:pt x="22128" y="2984"/>
                  </a:lnTo>
                  <a:lnTo>
                    <a:pt x="22128" y="3015"/>
                  </a:lnTo>
                  <a:cubicBezTo>
                    <a:pt x="22128" y="3045"/>
                    <a:pt x="22280" y="3045"/>
                    <a:pt x="22858" y="3045"/>
                  </a:cubicBezTo>
                  <a:cubicBezTo>
                    <a:pt x="23496" y="3045"/>
                    <a:pt x="23587" y="3045"/>
                    <a:pt x="23587" y="2984"/>
                  </a:cubicBezTo>
                  <a:cubicBezTo>
                    <a:pt x="23618" y="2954"/>
                    <a:pt x="23656" y="2939"/>
                    <a:pt x="23686" y="2939"/>
                  </a:cubicBezTo>
                  <a:cubicBezTo>
                    <a:pt x="23716" y="2939"/>
                    <a:pt x="23739" y="2954"/>
                    <a:pt x="23739" y="2984"/>
                  </a:cubicBezTo>
                  <a:cubicBezTo>
                    <a:pt x="23739" y="3006"/>
                    <a:pt x="23770" y="3027"/>
                    <a:pt x="23787" y="3027"/>
                  </a:cubicBezTo>
                  <a:cubicBezTo>
                    <a:pt x="23795" y="3027"/>
                    <a:pt x="23800" y="3024"/>
                    <a:pt x="23800" y="3015"/>
                  </a:cubicBezTo>
                  <a:cubicBezTo>
                    <a:pt x="23800" y="3015"/>
                    <a:pt x="23952" y="3015"/>
                    <a:pt x="24013" y="3045"/>
                  </a:cubicBezTo>
                  <a:cubicBezTo>
                    <a:pt x="24103" y="3071"/>
                    <a:pt x="24171" y="3080"/>
                    <a:pt x="24220" y="3080"/>
                  </a:cubicBezTo>
                  <a:cubicBezTo>
                    <a:pt x="24286" y="3080"/>
                    <a:pt x="24317" y="3063"/>
                    <a:pt x="24317" y="3045"/>
                  </a:cubicBezTo>
                  <a:cubicBezTo>
                    <a:pt x="24278" y="3019"/>
                    <a:pt x="24272" y="3010"/>
                    <a:pt x="24283" y="3010"/>
                  </a:cubicBezTo>
                  <a:cubicBezTo>
                    <a:pt x="24297" y="3010"/>
                    <a:pt x="24343" y="3028"/>
                    <a:pt x="24378" y="3045"/>
                  </a:cubicBezTo>
                  <a:cubicBezTo>
                    <a:pt x="24421" y="3067"/>
                    <a:pt x="24479" y="3088"/>
                    <a:pt x="24509" y="3088"/>
                  </a:cubicBezTo>
                  <a:cubicBezTo>
                    <a:pt x="24522" y="3088"/>
                    <a:pt x="24530" y="3084"/>
                    <a:pt x="24530" y="3076"/>
                  </a:cubicBezTo>
                  <a:cubicBezTo>
                    <a:pt x="24565" y="3058"/>
                    <a:pt x="24731" y="3040"/>
                    <a:pt x="24860" y="3040"/>
                  </a:cubicBezTo>
                  <a:cubicBezTo>
                    <a:pt x="24955" y="3040"/>
                    <a:pt x="25029" y="3050"/>
                    <a:pt x="25016" y="3076"/>
                  </a:cubicBezTo>
                  <a:lnTo>
                    <a:pt x="25168" y="3076"/>
                  </a:lnTo>
                  <a:cubicBezTo>
                    <a:pt x="25168" y="3045"/>
                    <a:pt x="25320" y="3045"/>
                    <a:pt x="25472" y="3045"/>
                  </a:cubicBezTo>
                  <a:cubicBezTo>
                    <a:pt x="25593" y="3045"/>
                    <a:pt x="25685" y="3045"/>
                    <a:pt x="25685" y="3076"/>
                  </a:cubicBezTo>
                  <a:cubicBezTo>
                    <a:pt x="25639" y="3091"/>
                    <a:pt x="25639" y="3098"/>
                    <a:pt x="25669" y="3098"/>
                  </a:cubicBezTo>
                  <a:cubicBezTo>
                    <a:pt x="25700" y="3098"/>
                    <a:pt x="25761" y="3091"/>
                    <a:pt x="25837" y="3076"/>
                  </a:cubicBezTo>
                  <a:cubicBezTo>
                    <a:pt x="25897" y="3076"/>
                    <a:pt x="25958" y="3015"/>
                    <a:pt x="26049" y="3015"/>
                  </a:cubicBezTo>
                  <a:cubicBezTo>
                    <a:pt x="26049" y="2984"/>
                    <a:pt x="26110" y="2954"/>
                    <a:pt x="26171" y="2954"/>
                  </a:cubicBezTo>
                  <a:lnTo>
                    <a:pt x="26171" y="2984"/>
                  </a:lnTo>
                  <a:lnTo>
                    <a:pt x="26171" y="3045"/>
                  </a:lnTo>
                  <a:cubicBezTo>
                    <a:pt x="26262" y="3045"/>
                    <a:pt x="26323" y="3045"/>
                    <a:pt x="26323" y="3015"/>
                  </a:cubicBezTo>
                  <a:cubicBezTo>
                    <a:pt x="26414" y="3045"/>
                    <a:pt x="26475" y="3045"/>
                    <a:pt x="26627" y="3045"/>
                  </a:cubicBezTo>
                  <a:cubicBezTo>
                    <a:pt x="26748" y="3045"/>
                    <a:pt x="26900" y="3045"/>
                    <a:pt x="26992" y="3015"/>
                  </a:cubicBezTo>
                  <a:cubicBezTo>
                    <a:pt x="27022" y="3045"/>
                    <a:pt x="27144" y="3060"/>
                    <a:pt x="27269" y="3060"/>
                  </a:cubicBezTo>
                  <a:cubicBezTo>
                    <a:pt x="27394" y="3060"/>
                    <a:pt x="27524" y="3045"/>
                    <a:pt x="27569" y="3015"/>
                  </a:cubicBezTo>
                  <a:cubicBezTo>
                    <a:pt x="27569" y="3000"/>
                    <a:pt x="27584" y="2992"/>
                    <a:pt x="27607" y="2992"/>
                  </a:cubicBezTo>
                  <a:cubicBezTo>
                    <a:pt x="27630" y="2992"/>
                    <a:pt x="27660" y="3000"/>
                    <a:pt x="27691" y="3015"/>
                  </a:cubicBezTo>
                  <a:cubicBezTo>
                    <a:pt x="27736" y="3030"/>
                    <a:pt x="27759" y="3038"/>
                    <a:pt x="27778" y="3038"/>
                  </a:cubicBezTo>
                  <a:cubicBezTo>
                    <a:pt x="27797" y="3038"/>
                    <a:pt x="27812" y="3030"/>
                    <a:pt x="27843" y="3015"/>
                  </a:cubicBezTo>
                  <a:cubicBezTo>
                    <a:pt x="27861" y="3006"/>
                    <a:pt x="27878" y="3002"/>
                    <a:pt x="27897" y="3002"/>
                  </a:cubicBezTo>
                  <a:cubicBezTo>
                    <a:pt x="27942" y="3002"/>
                    <a:pt x="27991" y="3024"/>
                    <a:pt x="28055" y="3045"/>
                  </a:cubicBezTo>
                  <a:cubicBezTo>
                    <a:pt x="28113" y="3103"/>
                    <a:pt x="28171" y="3124"/>
                    <a:pt x="28221" y="3124"/>
                  </a:cubicBezTo>
                  <a:cubicBezTo>
                    <a:pt x="28250" y="3124"/>
                    <a:pt x="28276" y="3117"/>
                    <a:pt x="28299" y="3106"/>
                  </a:cubicBezTo>
                  <a:cubicBezTo>
                    <a:pt x="28299" y="3076"/>
                    <a:pt x="28329" y="3076"/>
                    <a:pt x="28359" y="3076"/>
                  </a:cubicBezTo>
                  <a:cubicBezTo>
                    <a:pt x="28359" y="2954"/>
                    <a:pt x="28359" y="2863"/>
                    <a:pt x="28359" y="2802"/>
                  </a:cubicBezTo>
                  <a:cubicBezTo>
                    <a:pt x="28314" y="2689"/>
                    <a:pt x="28319" y="2627"/>
                    <a:pt x="28300" y="2627"/>
                  </a:cubicBezTo>
                  <a:cubicBezTo>
                    <a:pt x="28294" y="2627"/>
                    <a:pt x="28284" y="2634"/>
                    <a:pt x="28268" y="2650"/>
                  </a:cubicBezTo>
                  <a:cubicBezTo>
                    <a:pt x="28238" y="2620"/>
                    <a:pt x="28207" y="2559"/>
                    <a:pt x="28207" y="2559"/>
                  </a:cubicBezTo>
                  <a:cubicBezTo>
                    <a:pt x="28190" y="2506"/>
                    <a:pt x="28193" y="2473"/>
                    <a:pt x="28198" y="2473"/>
                  </a:cubicBezTo>
                  <a:lnTo>
                    <a:pt x="28198" y="2473"/>
                  </a:lnTo>
                  <a:cubicBezTo>
                    <a:pt x="28202" y="2473"/>
                    <a:pt x="28207" y="2490"/>
                    <a:pt x="28207" y="2528"/>
                  </a:cubicBezTo>
                  <a:cubicBezTo>
                    <a:pt x="28221" y="2570"/>
                    <a:pt x="28229" y="2586"/>
                    <a:pt x="28236" y="2586"/>
                  </a:cubicBezTo>
                  <a:cubicBezTo>
                    <a:pt x="28244" y="2586"/>
                    <a:pt x="28252" y="2562"/>
                    <a:pt x="28268" y="2528"/>
                  </a:cubicBezTo>
                  <a:cubicBezTo>
                    <a:pt x="28329" y="2468"/>
                    <a:pt x="28329" y="2316"/>
                    <a:pt x="28329" y="2225"/>
                  </a:cubicBezTo>
                  <a:lnTo>
                    <a:pt x="28329" y="1951"/>
                  </a:lnTo>
                  <a:cubicBezTo>
                    <a:pt x="28359" y="1738"/>
                    <a:pt x="28359" y="1647"/>
                    <a:pt x="28329" y="1647"/>
                  </a:cubicBezTo>
                  <a:lnTo>
                    <a:pt x="28268" y="1647"/>
                  </a:lnTo>
                  <a:cubicBezTo>
                    <a:pt x="28359" y="1586"/>
                    <a:pt x="28359" y="796"/>
                    <a:pt x="28299" y="705"/>
                  </a:cubicBezTo>
                  <a:lnTo>
                    <a:pt x="28329" y="705"/>
                  </a:lnTo>
                  <a:cubicBezTo>
                    <a:pt x="28359" y="705"/>
                    <a:pt x="28359" y="644"/>
                    <a:pt x="28359" y="492"/>
                  </a:cubicBezTo>
                  <a:cubicBezTo>
                    <a:pt x="28359" y="462"/>
                    <a:pt x="28329" y="249"/>
                    <a:pt x="28329" y="97"/>
                  </a:cubicBezTo>
                  <a:lnTo>
                    <a:pt x="28207" y="97"/>
                  </a:lnTo>
                  <a:cubicBezTo>
                    <a:pt x="27934" y="97"/>
                    <a:pt x="27752" y="97"/>
                    <a:pt x="27752" y="127"/>
                  </a:cubicBezTo>
                  <a:cubicBezTo>
                    <a:pt x="27660" y="127"/>
                    <a:pt x="27660" y="127"/>
                    <a:pt x="27660" y="97"/>
                  </a:cubicBezTo>
                  <a:cubicBezTo>
                    <a:pt x="27752" y="36"/>
                    <a:pt x="27660" y="36"/>
                    <a:pt x="27600" y="36"/>
                  </a:cubicBezTo>
                  <a:cubicBezTo>
                    <a:pt x="27508" y="36"/>
                    <a:pt x="27508" y="97"/>
                    <a:pt x="27508" y="127"/>
                  </a:cubicBezTo>
                  <a:cubicBezTo>
                    <a:pt x="27508" y="142"/>
                    <a:pt x="27493" y="150"/>
                    <a:pt x="27459" y="150"/>
                  </a:cubicBezTo>
                  <a:cubicBezTo>
                    <a:pt x="27425" y="150"/>
                    <a:pt x="27372" y="142"/>
                    <a:pt x="27296" y="127"/>
                  </a:cubicBezTo>
                  <a:cubicBezTo>
                    <a:pt x="27224" y="92"/>
                    <a:pt x="27091" y="77"/>
                    <a:pt x="26961" y="77"/>
                  </a:cubicBezTo>
                  <a:cubicBezTo>
                    <a:pt x="26870" y="77"/>
                    <a:pt x="26781" y="84"/>
                    <a:pt x="26718" y="97"/>
                  </a:cubicBezTo>
                  <a:cubicBezTo>
                    <a:pt x="26657" y="97"/>
                    <a:pt x="26596" y="97"/>
                    <a:pt x="26596" y="66"/>
                  </a:cubicBezTo>
                  <a:cubicBezTo>
                    <a:pt x="26544" y="49"/>
                    <a:pt x="26471" y="31"/>
                    <a:pt x="26395" y="31"/>
                  </a:cubicBezTo>
                  <a:cubicBezTo>
                    <a:pt x="26340" y="31"/>
                    <a:pt x="26283" y="41"/>
                    <a:pt x="26232" y="66"/>
                  </a:cubicBezTo>
                  <a:cubicBezTo>
                    <a:pt x="26141" y="66"/>
                    <a:pt x="26141" y="66"/>
                    <a:pt x="26141" y="36"/>
                  </a:cubicBezTo>
                  <a:cubicBezTo>
                    <a:pt x="26105" y="18"/>
                    <a:pt x="26091" y="1"/>
                    <a:pt x="26073" y="1"/>
                  </a:cubicBezTo>
                  <a:close/>
                  <a:moveTo>
                    <a:pt x="1246" y="3349"/>
                  </a:moveTo>
                  <a:cubicBezTo>
                    <a:pt x="1246" y="3349"/>
                    <a:pt x="1186" y="3380"/>
                    <a:pt x="1186" y="3410"/>
                  </a:cubicBezTo>
                  <a:lnTo>
                    <a:pt x="1246" y="3410"/>
                  </a:lnTo>
                  <a:cubicBezTo>
                    <a:pt x="1338" y="3410"/>
                    <a:pt x="1338" y="3380"/>
                    <a:pt x="1338" y="3349"/>
                  </a:cubicBezTo>
                  <a:close/>
                  <a:moveTo>
                    <a:pt x="17235" y="3592"/>
                  </a:moveTo>
                  <a:cubicBezTo>
                    <a:pt x="17235" y="3623"/>
                    <a:pt x="17174" y="3653"/>
                    <a:pt x="17174" y="3683"/>
                  </a:cubicBezTo>
                  <a:cubicBezTo>
                    <a:pt x="17174" y="3696"/>
                    <a:pt x="17184" y="3703"/>
                    <a:pt x="17203" y="3703"/>
                  </a:cubicBezTo>
                  <a:cubicBezTo>
                    <a:pt x="17229" y="3703"/>
                    <a:pt x="17272" y="3689"/>
                    <a:pt x="17326" y="3653"/>
                  </a:cubicBezTo>
                  <a:cubicBezTo>
                    <a:pt x="17326" y="3592"/>
                    <a:pt x="17326" y="3592"/>
                    <a:pt x="17235" y="35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168;p79">
              <a:extLst>
                <a:ext uri="{FF2B5EF4-FFF2-40B4-BE49-F238E27FC236}">
                  <a16:creationId xmlns:a16="http://schemas.microsoft.com/office/drawing/2014/main" id="{963163E2-255D-4125-9CB0-06BD52242302}"/>
                </a:ext>
              </a:extLst>
            </p:cNvPr>
            <p:cNvSpPr/>
            <p:nvPr/>
          </p:nvSpPr>
          <p:spPr>
            <a:xfrm flipH="1">
              <a:off x="4648853" y="2838843"/>
              <a:ext cx="1115029" cy="648131"/>
            </a:xfrm>
            <a:custGeom>
              <a:avLst/>
              <a:gdLst/>
              <a:ahLst/>
              <a:cxnLst/>
              <a:rect l="l" t="t" r="r" b="b"/>
              <a:pathLst>
                <a:path w="41886" h="24347" extrusionOk="0">
                  <a:moveTo>
                    <a:pt x="7964" y="0"/>
                  </a:moveTo>
                  <a:cubicBezTo>
                    <a:pt x="7083" y="0"/>
                    <a:pt x="6323" y="578"/>
                    <a:pt x="6110" y="1429"/>
                  </a:cubicBezTo>
                  <a:lnTo>
                    <a:pt x="1" y="24347"/>
                  </a:lnTo>
                  <a:lnTo>
                    <a:pt x="35655" y="24347"/>
                  </a:lnTo>
                  <a:lnTo>
                    <a:pt x="41612" y="1976"/>
                  </a:lnTo>
                  <a:cubicBezTo>
                    <a:pt x="41886" y="973"/>
                    <a:pt x="41126" y="0"/>
                    <a:pt x="400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169;p79">
              <a:extLst>
                <a:ext uri="{FF2B5EF4-FFF2-40B4-BE49-F238E27FC236}">
                  <a16:creationId xmlns:a16="http://schemas.microsoft.com/office/drawing/2014/main" id="{E9597B1A-5C1C-496B-95F4-AC4B9D23CB00}"/>
                </a:ext>
              </a:extLst>
            </p:cNvPr>
            <p:cNvSpPr/>
            <p:nvPr/>
          </p:nvSpPr>
          <p:spPr>
            <a:xfrm flipH="1">
              <a:off x="5857720" y="1944738"/>
              <a:ext cx="67989" cy="19513"/>
            </a:xfrm>
            <a:custGeom>
              <a:avLst/>
              <a:gdLst/>
              <a:ahLst/>
              <a:cxnLst/>
              <a:rect l="l" t="t" r="r" b="b"/>
              <a:pathLst>
                <a:path w="2554" h="733" extrusionOk="0">
                  <a:moveTo>
                    <a:pt x="1837" y="162"/>
                  </a:moveTo>
                  <a:cubicBezTo>
                    <a:pt x="1836" y="162"/>
                    <a:pt x="1832" y="167"/>
                    <a:pt x="1829" y="178"/>
                  </a:cubicBezTo>
                  <a:lnTo>
                    <a:pt x="1829" y="178"/>
                  </a:lnTo>
                  <a:cubicBezTo>
                    <a:pt x="1837" y="168"/>
                    <a:pt x="1839" y="162"/>
                    <a:pt x="1837" y="162"/>
                  </a:cubicBezTo>
                  <a:close/>
                  <a:moveTo>
                    <a:pt x="1976" y="182"/>
                  </a:moveTo>
                  <a:lnTo>
                    <a:pt x="1976" y="182"/>
                  </a:lnTo>
                  <a:cubicBezTo>
                    <a:pt x="1976" y="182"/>
                    <a:pt x="1976" y="182"/>
                    <a:pt x="1976" y="182"/>
                  </a:cubicBezTo>
                  <a:close/>
                  <a:moveTo>
                    <a:pt x="1829" y="178"/>
                  </a:moveTo>
                  <a:cubicBezTo>
                    <a:pt x="1827" y="179"/>
                    <a:pt x="1826" y="181"/>
                    <a:pt x="1824" y="182"/>
                  </a:cubicBezTo>
                  <a:cubicBezTo>
                    <a:pt x="1824" y="190"/>
                    <a:pt x="1824" y="196"/>
                    <a:pt x="1825" y="200"/>
                  </a:cubicBezTo>
                  <a:lnTo>
                    <a:pt x="1825" y="200"/>
                  </a:lnTo>
                  <a:cubicBezTo>
                    <a:pt x="1825" y="191"/>
                    <a:pt x="1827" y="183"/>
                    <a:pt x="1829" y="178"/>
                  </a:cubicBezTo>
                  <a:close/>
                  <a:moveTo>
                    <a:pt x="1623" y="213"/>
                  </a:moveTo>
                  <a:cubicBezTo>
                    <a:pt x="1621" y="213"/>
                    <a:pt x="1618" y="213"/>
                    <a:pt x="1615" y="213"/>
                  </a:cubicBezTo>
                  <a:lnTo>
                    <a:pt x="1615" y="213"/>
                  </a:lnTo>
                  <a:cubicBezTo>
                    <a:pt x="1616" y="215"/>
                    <a:pt x="1617" y="216"/>
                    <a:pt x="1619" y="216"/>
                  </a:cubicBezTo>
                  <a:cubicBezTo>
                    <a:pt x="1620" y="216"/>
                    <a:pt x="1622" y="215"/>
                    <a:pt x="1623" y="213"/>
                  </a:cubicBezTo>
                  <a:close/>
                  <a:moveTo>
                    <a:pt x="487" y="182"/>
                  </a:moveTo>
                  <a:cubicBezTo>
                    <a:pt x="487" y="190"/>
                    <a:pt x="487" y="200"/>
                    <a:pt x="487" y="213"/>
                  </a:cubicBezTo>
                  <a:cubicBezTo>
                    <a:pt x="487" y="243"/>
                    <a:pt x="487" y="274"/>
                    <a:pt x="487" y="274"/>
                  </a:cubicBezTo>
                  <a:cubicBezTo>
                    <a:pt x="456" y="274"/>
                    <a:pt x="487" y="243"/>
                    <a:pt x="487" y="182"/>
                  </a:cubicBezTo>
                  <a:close/>
                  <a:moveTo>
                    <a:pt x="1794" y="213"/>
                  </a:moveTo>
                  <a:cubicBezTo>
                    <a:pt x="1794" y="243"/>
                    <a:pt x="1763" y="274"/>
                    <a:pt x="1763" y="274"/>
                  </a:cubicBezTo>
                  <a:lnTo>
                    <a:pt x="1763" y="243"/>
                  </a:lnTo>
                  <a:lnTo>
                    <a:pt x="1794" y="213"/>
                  </a:lnTo>
                  <a:close/>
                  <a:moveTo>
                    <a:pt x="2210" y="195"/>
                  </a:moveTo>
                  <a:cubicBezTo>
                    <a:pt x="2207" y="195"/>
                    <a:pt x="2200" y="202"/>
                    <a:pt x="2189" y="213"/>
                  </a:cubicBezTo>
                  <a:cubicBezTo>
                    <a:pt x="2189" y="213"/>
                    <a:pt x="2189" y="243"/>
                    <a:pt x="2189" y="274"/>
                  </a:cubicBezTo>
                  <a:cubicBezTo>
                    <a:pt x="2208" y="216"/>
                    <a:pt x="2215" y="195"/>
                    <a:pt x="2210" y="195"/>
                  </a:cubicBezTo>
                  <a:close/>
                  <a:moveTo>
                    <a:pt x="61" y="274"/>
                  </a:moveTo>
                  <a:cubicBezTo>
                    <a:pt x="61" y="274"/>
                    <a:pt x="61" y="274"/>
                    <a:pt x="61" y="304"/>
                  </a:cubicBezTo>
                  <a:cubicBezTo>
                    <a:pt x="31" y="274"/>
                    <a:pt x="61" y="274"/>
                    <a:pt x="61" y="274"/>
                  </a:cubicBezTo>
                  <a:close/>
                  <a:moveTo>
                    <a:pt x="517" y="304"/>
                  </a:moveTo>
                  <a:cubicBezTo>
                    <a:pt x="517" y="334"/>
                    <a:pt x="517" y="365"/>
                    <a:pt x="487" y="365"/>
                  </a:cubicBezTo>
                  <a:cubicBezTo>
                    <a:pt x="487" y="334"/>
                    <a:pt x="487" y="304"/>
                    <a:pt x="487" y="304"/>
                  </a:cubicBezTo>
                  <a:close/>
                  <a:moveTo>
                    <a:pt x="730" y="334"/>
                  </a:moveTo>
                  <a:cubicBezTo>
                    <a:pt x="730" y="334"/>
                    <a:pt x="730" y="365"/>
                    <a:pt x="730" y="365"/>
                  </a:cubicBezTo>
                  <a:cubicBezTo>
                    <a:pt x="730" y="375"/>
                    <a:pt x="727" y="378"/>
                    <a:pt x="722" y="378"/>
                  </a:cubicBezTo>
                  <a:cubicBezTo>
                    <a:pt x="713" y="378"/>
                    <a:pt x="700" y="365"/>
                    <a:pt x="700" y="365"/>
                  </a:cubicBezTo>
                  <a:cubicBezTo>
                    <a:pt x="700" y="334"/>
                    <a:pt x="700" y="334"/>
                    <a:pt x="730" y="334"/>
                  </a:cubicBezTo>
                  <a:close/>
                  <a:moveTo>
                    <a:pt x="423" y="262"/>
                  </a:moveTo>
                  <a:cubicBezTo>
                    <a:pt x="426" y="262"/>
                    <a:pt x="426" y="277"/>
                    <a:pt x="426" y="304"/>
                  </a:cubicBezTo>
                  <a:cubicBezTo>
                    <a:pt x="426" y="334"/>
                    <a:pt x="426" y="365"/>
                    <a:pt x="396" y="395"/>
                  </a:cubicBezTo>
                  <a:cubicBezTo>
                    <a:pt x="396" y="395"/>
                    <a:pt x="396" y="365"/>
                    <a:pt x="396" y="334"/>
                  </a:cubicBezTo>
                  <a:cubicBezTo>
                    <a:pt x="412" y="284"/>
                    <a:pt x="420" y="262"/>
                    <a:pt x="423" y="262"/>
                  </a:cubicBezTo>
                  <a:close/>
                  <a:moveTo>
                    <a:pt x="1034" y="334"/>
                  </a:moveTo>
                  <a:cubicBezTo>
                    <a:pt x="1064" y="334"/>
                    <a:pt x="1064" y="334"/>
                    <a:pt x="1034" y="395"/>
                  </a:cubicBezTo>
                  <a:cubicBezTo>
                    <a:pt x="1034" y="377"/>
                    <a:pt x="1034" y="355"/>
                    <a:pt x="1034" y="334"/>
                  </a:cubicBezTo>
                  <a:close/>
                  <a:moveTo>
                    <a:pt x="1155" y="334"/>
                  </a:moveTo>
                  <a:cubicBezTo>
                    <a:pt x="1125" y="365"/>
                    <a:pt x="1125" y="395"/>
                    <a:pt x="1125" y="395"/>
                  </a:cubicBezTo>
                  <a:lnTo>
                    <a:pt x="1125" y="365"/>
                  </a:lnTo>
                  <a:lnTo>
                    <a:pt x="1125" y="334"/>
                  </a:lnTo>
                  <a:close/>
                  <a:moveTo>
                    <a:pt x="440" y="361"/>
                  </a:moveTo>
                  <a:cubicBezTo>
                    <a:pt x="446" y="361"/>
                    <a:pt x="453" y="381"/>
                    <a:pt x="456" y="426"/>
                  </a:cubicBezTo>
                  <a:lnTo>
                    <a:pt x="426" y="426"/>
                  </a:lnTo>
                  <a:cubicBezTo>
                    <a:pt x="426" y="383"/>
                    <a:pt x="433" y="361"/>
                    <a:pt x="440" y="361"/>
                  </a:cubicBezTo>
                  <a:close/>
                  <a:moveTo>
                    <a:pt x="2098" y="334"/>
                  </a:moveTo>
                  <a:cubicBezTo>
                    <a:pt x="2098" y="334"/>
                    <a:pt x="2098" y="334"/>
                    <a:pt x="2098" y="365"/>
                  </a:cubicBezTo>
                  <a:cubicBezTo>
                    <a:pt x="2098" y="395"/>
                    <a:pt x="2067" y="426"/>
                    <a:pt x="2067" y="426"/>
                  </a:cubicBezTo>
                  <a:cubicBezTo>
                    <a:pt x="2067" y="426"/>
                    <a:pt x="2067" y="365"/>
                    <a:pt x="2098" y="334"/>
                  </a:cubicBezTo>
                  <a:close/>
                  <a:moveTo>
                    <a:pt x="2515" y="435"/>
                  </a:moveTo>
                  <a:cubicBezTo>
                    <a:pt x="2510" y="442"/>
                    <a:pt x="2506" y="451"/>
                    <a:pt x="2514" y="455"/>
                  </a:cubicBezTo>
                  <a:lnTo>
                    <a:pt x="2514" y="455"/>
                  </a:lnTo>
                  <a:cubicBezTo>
                    <a:pt x="2516" y="446"/>
                    <a:pt x="2516" y="439"/>
                    <a:pt x="2515" y="435"/>
                  </a:cubicBezTo>
                  <a:close/>
                  <a:moveTo>
                    <a:pt x="213" y="456"/>
                  </a:moveTo>
                  <a:cubicBezTo>
                    <a:pt x="213" y="456"/>
                    <a:pt x="213" y="456"/>
                    <a:pt x="213" y="456"/>
                  </a:cubicBezTo>
                  <a:cubicBezTo>
                    <a:pt x="213" y="456"/>
                    <a:pt x="213" y="456"/>
                    <a:pt x="213" y="456"/>
                  </a:cubicBezTo>
                  <a:close/>
                  <a:moveTo>
                    <a:pt x="456" y="456"/>
                  </a:moveTo>
                  <a:cubicBezTo>
                    <a:pt x="456" y="456"/>
                    <a:pt x="456" y="456"/>
                    <a:pt x="456" y="456"/>
                  </a:cubicBezTo>
                  <a:cubicBezTo>
                    <a:pt x="456" y="456"/>
                    <a:pt x="456" y="456"/>
                    <a:pt x="456" y="456"/>
                  </a:cubicBezTo>
                  <a:close/>
                  <a:moveTo>
                    <a:pt x="1855" y="395"/>
                  </a:moveTo>
                  <a:cubicBezTo>
                    <a:pt x="1855" y="395"/>
                    <a:pt x="1855" y="426"/>
                    <a:pt x="1855" y="426"/>
                  </a:cubicBezTo>
                  <a:cubicBezTo>
                    <a:pt x="1855" y="426"/>
                    <a:pt x="1855" y="456"/>
                    <a:pt x="1824" y="456"/>
                  </a:cubicBezTo>
                  <a:cubicBezTo>
                    <a:pt x="1824" y="456"/>
                    <a:pt x="1855" y="426"/>
                    <a:pt x="1855" y="395"/>
                  </a:cubicBezTo>
                  <a:close/>
                  <a:moveTo>
                    <a:pt x="0" y="395"/>
                  </a:moveTo>
                  <a:cubicBezTo>
                    <a:pt x="0" y="441"/>
                    <a:pt x="8" y="464"/>
                    <a:pt x="12" y="464"/>
                  </a:cubicBezTo>
                  <a:cubicBezTo>
                    <a:pt x="16" y="464"/>
                    <a:pt x="16" y="441"/>
                    <a:pt x="0" y="395"/>
                  </a:cubicBezTo>
                  <a:close/>
                  <a:moveTo>
                    <a:pt x="1814" y="457"/>
                  </a:moveTo>
                  <a:lnTo>
                    <a:pt x="1814" y="457"/>
                  </a:lnTo>
                  <a:cubicBezTo>
                    <a:pt x="1813" y="461"/>
                    <a:pt x="1811" y="465"/>
                    <a:pt x="1809" y="470"/>
                  </a:cubicBezTo>
                  <a:lnTo>
                    <a:pt x="1809" y="470"/>
                  </a:lnTo>
                  <a:cubicBezTo>
                    <a:pt x="1817" y="462"/>
                    <a:pt x="1819" y="459"/>
                    <a:pt x="1814" y="457"/>
                  </a:cubicBezTo>
                  <a:close/>
                  <a:moveTo>
                    <a:pt x="1975" y="413"/>
                  </a:moveTo>
                  <a:cubicBezTo>
                    <a:pt x="1976" y="413"/>
                    <a:pt x="1976" y="417"/>
                    <a:pt x="1976" y="426"/>
                  </a:cubicBezTo>
                  <a:cubicBezTo>
                    <a:pt x="1976" y="426"/>
                    <a:pt x="1946" y="456"/>
                    <a:pt x="1946" y="486"/>
                  </a:cubicBezTo>
                  <a:lnTo>
                    <a:pt x="1946" y="456"/>
                  </a:lnTo>
                  <a:cubicBezTo>
                    <a:pt x="1967" y="434"/>
                    <a:pt x="1974" y="413"/>
                    <a:pt x="1975" y="413"/>
                  </a:cubicBezTo>
                  <a:close/>
                  <a:moveTo>
                    <a:pt x="1814" y="503"/>
                  </a:moveTo>
                  <a:cubicBezTo>
                    <a:pt x="1811" y="503"/>
                    <a:pt x="1804" y="507"/>
                    <a:pt x="1794" y="517"/>
                  </a:cubicBezTo>
                  <a:cubicBezTo>
                    <a:pt x="1814" y="517"/>
                    <a:pt x="1821" y="503"/>
                    <a:pt x="1814" y="503"/>
                  </a:cubicBezTo>
                  <a:close/>
                  <a:moveTo>
                    <a:pt x="1581" y="547"/>
                  </a:moveTo>
                  <a:cubicBezTo>
                    <a:pt x="1551" y="578"/>
                    <a:pt x="1551" y="578"/>
                    <a:pt x="1581" y="578"/>
                  </a:cubicBezTo>
                  <a:cubicBezTo>
                    <a:pt x="1581" y="547"/>
                    <a:pt x="1581" y="547"/>
                    <a:pt x="1581" y="547"/>
                  </a:cubicBezTo>
                  <a:close/>
                  <a:moveTo>
                    <a:pt x="2232" y="542"/>
                  </a:moveTo>
                  <a:cubicBezTo>
                    <a:pt x="2234" y="542"/>
                    <a:pt x="2232" y="552"/>
                    <a:pt x="2219" y="578"/>
                  </a:cubicBezTo>
                  <a:cubicBezTo>
                    <a:pt x="2219" y="560"/>
                    <a:pt x="2229" y="542"/>
                    <a:pt x="2232" y="542"/>
                  </a:cubicBezTo>
                  <a:close/>
                  <a:moveTo>
                    <a:pt x="760" y="0"/>
                  </a:moveTo>
                  <a:cubicBezTo>
                    <a:pt x="760" y="8"/>
                    <a:pt x="760" y="18"/>
                    <a:pt x="760" y="30"/>
                  </a:cubicBezTo>
                  <a:cubicBezTo>
                    <a:pt x="760" y="30"/>
                    <a:pt x="730" y="122"/>
                    <a:pt x="730" y="182"/>
                  </a:cubicBezTo>
                  <a:cubicBezTo>
                    <a:pt x="730" y="152"/>
                    <a:pt x="730" y="152"/>
                    <a:pt x="730" y="152"/>
                  </a:cubicBezTo>
                  <a:cubicBezTo>
                    <a:pt x="730" y="122"/>
                    <a:pt x="730" y="122"/>
                    <a:pt x="730" y="122"/>
                  </a:cubicBezTo>
                  <a:lnTo>
                    <a:pt x="730" y="91"/>
                  </a:lnTo>
                  <a:cubicBezTo>
                    <a:pt x="730" y="106"/>
                    <a:pt x="730" y="114"/>
                    <a:pt x="726" y="114"/>
                  </a:cubicBezTo>
                  <a:cubicBezTo>
                    <a:pt x="722" y="114"/>
                    <a:pt x="715" y="106"/>
                    <a:pt x="700" y="91"/>
                  </a:cubicBezTo>
                  <a:cubicBezTo>
                    <a:pt x="700" y="80"/>
                    <a:pt x="700" y="69"/>
                    <a:pt x="700" y="61"/>
                  </a:cubicBezTo>
                  <a:cubicBezTo>
                    <a:pt x="700" y="91"/>
                    <a:pt x="700" y="91"/>
                    <a:pt x="669" y="91"/>
                  </a:cubicBezTo>
                  <a:cubicBezTo>
                    <a:pt x="669" y="91"/>
                    <a:pt x="669" y="91"/>
                    <a:pt x="669" y="122"/>
                  </a:cubicBezTo>
                  <a:cubicBezTo>
                    <a:pt x="669" y="132"/>
                    <a:pt x="669" y="143"/>
                    <a:pt x="669" y="152"/>
                  </a:cubicBezTo>
                  <a:cubicBezTo>
                    <a:pt x="669" y="122"/>
                    <a:pt x="639" y="122"/>
                    <a:pt x="639" y="122"/>
                  </a:cubicBezTo>
                  <a:cubicBezTo>
                    <a:pt x="608" y="122"/>
                    <a:pt x="608" y="122"/>
                    <a:pt x="608" y="61"/>
                  </a:cubicBezTo>
                  <a:cubicBezTo>
                    <a:pt x="608" y="91"/>
                    <a:pt x="608" y="106"/>
                    <a:pt x="605" y="106"/>
                  </a:cubicBezTo>
                  <a:cubicBezTo>
                    <a:pt x="601" y="106"/>
                    <a:pt x="593" y="91"/>
                    <a:pt x="578" y="61"/>
                  </a:cubicBezTo>
                  <a:cubicBezTo>
                    <a:pt x="578" y="52"/>
                    <a:pt x="578" y="48"/>
                    <a:pt x="577" y="48"/>
                  </a:cubicBezTo>
                  <a:cubicBezTo>
                    <a:pt x="575" y="48"/>
                    <a:pt x="569" y="70"/>
                    <a:pt x="548" y="91"/>
                  </a:cubicBezTo>
                  <a:cubicBezTo>
                    <a:pt x="517" y="61"/>
                    <a:pt x="517" y="61"/>
                    <a:pt x="517" y="61"/>
                  </a:cubicBezTo>
                  <a:cubicBezTo>
                    <a:pt x="517" y="61"/>
                    <a:pt x="517" y="61"/>
                    <a:pt x="487" y="30"/>
                  </a:cubicBezTo>
                  <a:cubicBezTo>
                    <a:pt x="487" y="30"/>
                    <a:pt x="487" y="30"/>
                    <a:pt x="487" y="61"/>
                  </a:cubicBezTo>
                  <a:cubicBezTo>
                    <a:pt x="487" y="73"/>
                    <a:pt x="487" y="84"/>
                    <a:pt x="487" y="91"/>
                  </a:cubicBezTo>
                  <a:cubicBezTo>
                    <a:pt x="487" y="54"/>
                    <a:pt x="475" y="28"/>
                    <a:pt x="466" y="28"/>
                  </a:cubicBezTo>
                  <a:cubicBezTo>
                    <a:pt x="461" y="28"/>
                    <a:pt x="456" y="38"/>
                    <a:pt x="456" y="61"/>
                  </a:cubicBezTo>
                  <a:lnTo>
                    <a:pt x="426" y="61"/>
                  </a:lnTo>
                  <a:cubicBezTo>
                    <a:pt x="426" y="46"/>
                    <a:pt x="418" y="38"/>
                    <a:pt x="411" y="38"/>
                  </a:cubicBezTo>
                  <a:cubicBezTo>
                    <a:pt x="403" y="38"/>
                    <a:pt x="396" y="46"/>
                    <a:pt x="396" y="61"/>
                  </a:cubicBezTo>
                  <a:cubicBezTo>
                    <a:pt x="396" y="72"/>
                    <a:pt x="396" y="83"/>
                    <a:pt x="396" y="91"/>
                  </a:cubicBezTo>
                  <a:cubicBezTo>
                    <a:pt x="396" y="61"/>
                    <a:pt x="365" y="61"/>
                    <a:pt x="365" y="61"/>
                  </a:cubicBezTo>
                  <a:cubicBezTo>
                    <a:pt x="365" y="61"/>
                    <a:pt x="365" y="61"/>
                    <a:pt x="365" y="91"/>
                  </a:cubicBezTo>
                  <a:cubicBezTo>
                    <a:pt x="356" y="100"/>
                    <a:pt x="350" y="104"/>
                    <a:pt x="346" y="104"/>
                  </a:cubicBezTo>
                  <a:cubicBezTo>
                    <a:pt x="335" y="104"/>
                    <a:pt x="335" y="82"/>
                    <a:pt x="335" y="61"/>
                  </a:cubicBezTo>
                  <a:cubicBezTo>
                    <a:pt x="335" y="57"/>
                    <a:pt x="334" y="55"/>
                    <a:pt x="333" y="55"/>
                  </a:cubicBezTo>
                  <a:cubicBezTo>
                    <a:pt x="327" y="55"/>
                    <a:pt x="304" y="130"/>
                    <a:pt x="304" y="182"/>
                  </a:cubicBezTo>
                  <a:lnTo>
                    <a:pt x="304" y="152"/>
                  </a:lnTo>
                  <a:cubicBezTo>
                    <a:pt x="304" y="91"/>
                    <a:pt x="304" y="91"/>
                    <a:pt x="304" y="91"/>
                  </a:cubicBezTo>
                  <a:cubicBezTo>
                    <a:pt x="274" y="91"/>
                    <a:pt x="274" y="91"/>
                    <a:pt x="274" y="152"/>
                  </a:cubicBezTo>
                  <a:cubicBezTo>
                    <a:pt x="274" y="182"/>
                    <a:pt x="274" y="213"/>
                    <a:pt x="274" y="213"/>
                  </a:cubicBezTo>
                  <a:cubicBezTo>
                    <a:pt x="274" y="152"/>
                    <a:pt x="274" y="91"/>
                    <a:pt x="244" y="91"/>
                  </a:cubicBezTo>
                  <a:cubicBezTo>
                    <a:pt x="244" y="91"/>
                    <a:pt x="244" y="91"/>
                    <a:pt x="213" y="61"/>
                  </a:cubicBezTo>
                  <a:cubicBezTo>
                    <a:pt x="213" y="61"/>
                    <a:pt x="213" y="61"/>
                    <a:pt x="213" y="91"/>
                  </a:cubicBezTo>
                  <a:cubicBezTo>
                    <a:pt x="213" y="111"/>
                    <a:pt x="210" y="118"/>
                    <a:pt x="205" y="118"/>
                  </a:cubicBezTo>
                  <a:cubicBezTo>
                    <a:pt x="196" y="118"/>
                    <a:pt x="183" y="91"/>
                    <a:pt x="183" y="91"/>
                  </a:cubicBezTo>
                  <a:cubicBezTo>
                    <a:pt x="183" y="107"/>
                    <a:pt x="183" y="127"/>
                    <a:pt x="183" y="152"/>
                  </a:cubicBezTo>
                  <a:cubicBezTo>
                    <a:pt x="183" y="182"/>
                    <a:pt x="213" y="213"/>
                    <a:pt x="213" y="213"/>
                  </a:cubicBezTo>
                  <a:lnTo>
                    <a:pt x="213" y="243"/>
                  </a:lnTo>
                  <a:cubicBezTo>
                    <a:pt x="213" y="243"/>
                    <a:pt x="213" y="256"/>
                    <a:pt x="213" y="274"/>
                  </a:cubicBezTo>
                  <a:cubicBezTo>
                    <a:pt x="213" y="243"/>
                    <a:pt x="213" y="213"/>
                    <a:pt x="183" y="182"/>
                  </a:cubicBezTo>
                  <a:cubicBezTo>
                    <a:pt x="183" y="172"/>
                    <a:pt x="183" y="162"/>
                    <a:pt x="183" y="152"/>
                  </a:cubicBezTo>
                  <a:cubicBezTo>
                    <a:pt x="183" y="182"/>
                    <a:pt x="175" y="198"/>
                    <a:pt x="168" y="198"/>
                  </a:cubicBezTo>
                  <a:cubicBezTo>
                    <a:pt x="160" y="198"/>
                    <a:pt x="152" y="182"/>
                    <a:pt x="152" y="152"/>
                  </a:cubicBezTo>
                  <a:cubicBezTo>
                    <a:pt x="152" y="123"/>
                    <a:pt x="152" y="104"/>
                    <a:pt x="152" y="91"/>
                  </a:cubicBezTo>
                  <a:cubicBezTo>
                    <a:pt x="152" y="149"/>
                    <a:pt x="152" y="170"/>
                    <a:pt x="145" y="170"/>
                  </a:cubicBezTo>
                  <a:cubicBezTo>
                    <a:pt x="140" y="170"/>
                    <a:pt x="133" y="163"/>
                    <a:pt x="122" y="152"/>
                  </a:cubicBezTo>
                  <a:lnTo>
                    <a:pt x="122" y="213"/>
                  </a:lnTo>
                  <a:cubicBezTo>
                    <a:pt x="122" y="213"/>
                    <a:pt x="122" y="243"/>
                    <a:pt x="122" y="274"/>
                  </a:cubicBezTo>
                  <a:cubicBezTo>
                    <a:pt x="122" y="281"/>
                    <a:pt x="122" y="285"/>
                    <a:pt x="122" y="285"/>
                  </a:cubicBezTo>
                  <a:cubicBezTo>
                    <a:pt x="120" y="285"/>
                    <a:pt x="114" y="251"/>
                    <a:pt x="92" y="182"/>
                  </a:cubicBezTo>
                  <a:cubicBezTo>
                    <a:pt x="76" y="137"/>
                    <a:pt x="69" y="114"/>
                    <a:pt x="65" y="114"/>
                  </a:cubicBezTo>
                  <a:cubicBezTo>
                    <a:pt x="61" y="114"/>
                    <a:pt x="61" y="137"/>
                    <a:pt x="61" y="182"/>
                  </a:cubicBezTo>
                  <a:cubicBezTo>
                    <a:pt x="31" y="182"/>
                    <a:pt x="31" y="182"/>
                    <a:pt x="31" y="152"/>
                  </a:cubicBezTo>
                  <a:cubicBezTo>
                    <a:pt x="31" y="213"/>
                    <a:pt x="31" y="243"/>
                    <a:pt x="31" y="243"/>
                  </a:cubicBezTo>
                  <a:cubicBezTo>
                    <a:pt x="31" y="243"/>
                    <a:pt x="31" y="243"/>
                    <a:pt x="31" y="274"/>
                  </a:cubicBezTo>
                  <a:cubicBezTo>
                    <a:pt x="31" y="274"/>
                    <a:pt x="31" y="274"/>
                    <a:pt x="31" y="304"/>
                  </a:cubicBezTo>
                  <a:cubicBezTo>
                    <a:pt x="11" y="323"/>
                    <a:pt x="4" y="355"/>
                    <a:pt x="2" y="368"/>
                  </a:cubicBezTo>
                  <a:lnTo>
                    <a:pt x="2" y="368"/>
                  </a:lnTo>
                  <a:cubicBezTo>
                    <a:pt x="1" y="367"/>
                    <a:pt x="1" y="366"/>
                    <a:pt x="0" y="365"/>
                  </a:cubicBezTo>
                  <a:lnTo>
                    <a:pt x="0" y="365"/>
                  </a:lnTo>
                  <a:cubicBezTo>
                    <a:pt x="0" y="371"/>
                    <a:pt x="0" y="373"/>
                    <a:pt x="1" y="373"/>
                  </a:cubicBezTo>
                  <a:cubicBezTo>
                    <a:pt x="1" y="373"/>
                    <a:pt x="1" y="371"/>
                    <a:pt x="2" y="368"/>
                  </a:cubicBezTo>
                  <a:lnTo>
                    <a:pt x="2" y="368"/>
                  </a:lnTo>
                  <a:cubicBezTo>
                    <a:pt x="31" y="426"/>
                    <a:pt x="31" y="426"/>
                    <a:pt x="31" y="426"/>
                  </a:cubicBezTo>
                  <a:cubicBezTo>
                    <a:pt x="31" y="426"/>
                    <a:pt x="31" y="426"/>
                    <a:pt x="31" y="456"/>
                  </a:cubicBezTo>
                  <a:cubicBezTo>
                    <a:pt x="31" y="467"/>
                    <a:pt x="31" y="477"/>
                    <a:pt x="31" y="486"/>
                  </a:cubicBezTo>
                  <a:cubicBezTo>
                    <a:pt x="31" y="474"/>
                    <a:pt x="31" y="466"/>
                    <a:pt x="33" y="466"/>
                  </a:cubicBezTo>
                  <a:cubicBezTo>
                    <a:pt x="36" y="466"/>
                    <a:pt x="43" y="481"/>
                    <a:pt x="61" y="517"/>
                  </a:cubicBezTo>
                  <a:cubicBezTo>
                    <a:pt x="61" y="509"/>
                    <a:pt x="61" y="499"/>
                    <a:pt x="61" y="486"/>
                  </a:cubicBezTo>
                  <a:cubicBezTo>
                    <a:pt x="46" y="456"/>
                    <a:pt x="46" y="441"/>
                    <a:pt x="50" y="441"/>
                  </a:cubicBezTo>
                  <a:lnTo>
                    <a:pt x="50" y="441"/>
                  </a:lnTo>
                  <a:cubicBezTo>
                    <a:pt x="54" y="441"/>
                    <a:pt x="61" y="456"/>
                    <a:pt x="61" y="486"/>
                  </a:cubicBezTo>
                  <a:cubicBezTo>
                    <a:pt x="92" y="486"/>
                    <a:pt x="92" y="486"/>
                    <a:pt x="92" y="456"/>
                  </a:cubicBezTo>
                  <a:cubicBezTo>
                    <a:pt x="92" y="471"/>
                    <a:pt x="92" y="471"/>
                    <a:pt x="92" y="471"/>
                  </a:cubicBezTo>
                  <a:cubicBezTo>
                    <a:pt x="92" y="471"/>
                    <a:pt x="92" y="471"/>
                    <a:pt x="92" y="486"/>
                  </a:cubicBezTo>
                  <a:cubicBezTo>
                    <a:pt x="92" y="486"/>
                    <a:pt x="92" y="486"/>
                    <a:pt x="92" y="517"/>
                  </a:cubicBezTo>
                  <a:cubicBezTo>
                    <a:pt x="97" y="522"/>
                    <a:pt x="102" y="525"/>
                    <a:pt x="105" y="525"/>
                  </a:cubicBezTo>
                  <a:cubicBezTo>
                    <a:pt x="121" y="525"/>
                    <a:pt x="116" y="475"/>
                    <a:pt x="92" y="426"/>
                  </a:cubicBezTo>
                  <a:cubicBezTo>
                    <a:pt x="122" y="426"/>
                    <a:pt x="92" y="395"/>
                    <a:pt x="92" y="395"/>
                  </a:cubicBezTo>
                  <a:cubicBezTo>
                    <a:pt x="92" y="365"/>
                    <a:pt x="92" y="365"/>
                    <a:pt x="122" y="365"/>
                  </a:cubicBezTo>
                  <a:cubicBezTo>
                    <a:pt x="122" y="365"/>
                    <a:pt x="122" y="378"/>
                    <a:pt x="122" y="395"/>
                  </a:cubicBezTo>
                  <a:cubicBezTo>
                    <a:pt x="137" y="426"/>
                    <a:pt x="145" y="441"/>
                    <a:pt x="149" y="441"/>
                  </a:cubicBezTo>
                  <a:cubicBezTo>
                    <a:pt x="152" y="441"/>
                    <a:pt x="152" y="426"/>
                    <a:pt x="152" y="395"/>
                  </a:cubicBezTo>
                  <a:lnTo>
                    <a:pt x="152" y="426"/>
                  </a:lnTo>
                  <a:cubicBezTo>
                    <a:pt x="152" y="437"/>
                    <a:pt x="152" y="448"/>
                    <a:pt x="152" y="456"/>
                  </a:cubicBezTo>
                  <a:cubicBezTo>
                    <a:pt x="183" y="456"/>
                    <a:pt x="183" y="456"/>
                    <a:pt x="183" y="486"/>
                  </a:cubicBezTo>
                  <a:cubicBezTo>
                    <a:pt x="183" y="492"/>
                    <a:pt x="184" y="494"/>
                    <a:pt x="186" y="494"/>
                  </a:cubicBezTo>
                  <a:cubicBezTo>
                    <a:pt x="193" y="494"/>
                    <a:pt x="213" y="445"/>
                    <a:pt x="213" y="395"/>
                  </a:cubicBezTo>
                  <a:cubicBezTo>
                    <a:pt x="213" y="426"/>
                    <a:pt x="213" y="426"/>
                    <a:pt x="213" y="426"/>
                  </a:cubicBezTo>
                  <a:cubicBezTo>
                    <a:pt x="213" y="426"/>
                    <a:pt x="213" y="426"/>
                    <a:pt x="213" y="456"/>
                  </a:cubicBezTo>
                  <a:cubicBezTo>
                    <a:pt x="213" y="433"/>
                    <a:pt x="218" y="423"/>
                    <a:pt x="223" y="423"/>
                  </a:cubicBezTo>
                  <a:cubicBezTo>
                    <a:pt x="232" y="423"/>
                    <a:pt x="244" y="449"/>
                    <a:pt x="244" y="486"/>
                  </a:cubicBezTo>
                  <a:cubicBezTo>
                    <a:pt x="244" y="517"/>
                    <a:pt x="244" y="517"/>
                    <a:pt x="244" y="517"/>
                  </a:cubicBezTo>
                  <a:cubicBezTo>
                    <a:pt x="244" y="486"/>
                    <a:pt x="244" y="486"/>
                    <a:pt x="274" y="486"/>
                  </a:cubicBezTo>
                  <a:cubicBezTo>
                    <a:pt x="274" y="486"/>
                    <a:pt x="274" y="486"/>
                    <a:pt x="274" y="426"/>
                  </a:cubicBezTo>
                  <a:lnTo>
                    <a:pt x="244" y="426"/>
                  </a:lnTo>
                  <a:cubicBezTo>
                    <a:pt x="244" y="395"/>
                    <a:pt x="244" y="365"/>
                    <a:pt x="274" y="365"/>
                  </a:cubicBezTo>
                  <a:cubicBezTo>
                    <a:pt x="274" y="365"/>
                    <a:pt x="274" y="378"/>
                    <a:pt x="274" y="395"/>
                  </a:cubicBezTo>
                  <a:cubicBezTo>
                    <a:pt x="274" y="395"/>
                    <a:pt x="274" y="426"/>
                    <a:pt x="304" y="426"/>
                  </a:cubicBezTo>
                  <a:cubicBezTo>
                    <a:pt x="304" y="426"/>
                    <a:pt x="304" y="426"/>
                    <a:pt x="304" y="456"/>
                  </a:cubicBezTo>
                  <a:cubicBezTo>
                    <a:pt x="304" y="456"/>
                    <a:pt x="304" y="517"/>
                    <a:pt x="304" y="517"/>
                  </a:cubicBezTo>
                  <a:cubicBezTo>
                    <a:pt x="304" y="517"/>
                    <a:pt x="335" y="517"/>
                    <a:pt x="335" y="547"/>
                  </a:cubicBezTo>
                  <a:cubicBezTo>
                    <a:pt x="335" y="547"/>
                    <a:pt x="335" y="547"/>
                    <a:pt x="335" y="517"/>
                  </a:cubicBezTo>
                  <a:cubicBezTo>
                    <a:pt x="335" y="505"/>
                    <a:pt x="335" y="495"/>
                    <a:pt x="335" y="486"/>
                  </a:cubicBezTo>
                  <a:cubicBezTo>
                    <a:pt x="335" y="486"/>
                    <a:pt x="365" y="486"/>
                    <a:pt x="365" y="456"/>
                  </a:cubicBezTo>
                  <a:cubicBezTo>
                    <a:pt x="380" y="426"/>
                    <a:pt x="388" y="410"/>
                    <a:pt x="392" y="410"/>
                  </a:cubicBezTo>
                  <a:cubicBezTo>
                    <a:pt x="396" y="410"/>
                    <a:pt x="396" y="426"/>
                    <a:pt x="396" y="456"/>
                  </a:cubicBezTo>
                  <a:cubicBezTo>
                    <a:pt x="396" y="486"/>
                    <a:pt x="396" y="486"/>
                    <a:pt x="396" y="486"/>
                  </a:cubicBezTo>
                  <a:cubicBezTo>
                    <a:pt x="396" y="471"/>
                    <a:pt x="403" y="464"/>
                    <a:pt x="411" y="464"/>
                  </a:cubicBezTo>
                  <a:cubicBezTo>
                    <a:pt x="418" y="464"/>
                    <a:pt x="426" y="471"/>
                    <a:pt x="426" y="486"/>
                  </a:cubicBezTo>
                  <a:lnTo>
                    <a:pt x="426" y="456"/>
                  </a:lnTo>
                  <a:cubicBezTo>
                    <a:pt x="438" y="479"/>
                    <a:pt x="445" y="489"/>
                    <a:pt x="449" y="489"/>
                  </a:cubicBezTo>
                  <a:cubicBezTo>
                    <a:pt x="455" y="489"/>
                    <a:pt x="456" y="473"/>
                    <a:pt x="456" y="447"/>
                  </a:cubicBezTo>
                  <a:lnTo>
                    <a:pt x="456" y="447"/>
                  </a:lnTo>
                  <a:cubicBezTo>
                    <a:pt x="456" y="450"/>
                    <a:pt x="456" y="453"/>
                    <a:pt x="456" y="456"/>
                  </a:cubicBezTo>
                  <a:cubicBezTo>
                    <a:pt x="456" y="372"/>
                    <a:pt x="466" y="326"/>
                    <a:pt x="474" y="326"/>
                  </a:cubicBezTo>
                  <a:cubicBezTo>
                    <a:pt x="481" y="326"/>
                    <a:pt x="487" y="357"/>
                    <a:pt x="487" y="426"/>
                  </a:cubicBezTo>
                  <a:cubicBezTo>
                    <a:pt x="487" y="437"/>
                    <a:pt x="487" y="447"/>
                    <a:pt x="487" y="456"/>
                  </a:cubicBezTo>
                  <a:cubicBezTo>
                    <a:pt x="504" y="506"/>
                    <a:pt x="511" y="529"/>
                    <a:pt x="514" y="529"/>
                  </a:cubicBezTo>
                  <a:cubicBezTo>
                    <a:pt x="517" y="529"/>
                    <a:pt x="517" y="514"/>
                    <a:pt x="517" y="486"/>
                  </a:cubicBezTo>
                  <a:cubicBezTo>
                    <a:pt x="517" y="456"/>
                    <a:pt x="525" y="441"/>
                    <a:pt x="529" y="441"/>
                  </a:cubicBezTo>
                  <a:lnTo>
                    <a:pt x="529" y="441"/>
                  </a:lnTo>
                  <a:cubicBezTo>
                    <a:pt x="532" y="441"/>
                    <a:pt x="532" y="456"/>
                    <a:pt x="517" y="486"/>
                  </a:cubicBezTo>
                  <a:cubicBezTo>
                    <a:pt x="517" y="499"/>
                    <a:pt x="517" y="509"/>
                    <a:pt x="517" y="517"/>
                  </a:cubicBezTo>
                  <a:lnTo>
                    <a:pt x="548" y="517"/>
                  </a:lnTo>
                  <a:cubicBezTo>
                    <a:pt x="548" y="517"/>
                    <a:pt x="548" y="486"/>
                    <a:pt x="548" y="456"/>
                  </a:cubicBezTo>
                  <a:cubicBezTo>
                    <a:pt x="548" y="456"/>
                    <a:pt x="548" y="426"/>
                    <a:pt x="578" y="426"/>
                  </a:cubicBezTo>
                  <a:lnTo>
                    <a:pt x="578" y="456"/>
                  </a:lnTo>
                  <a:cubicBezTo>
                    <a:pt x="558" y="456"/>
                    <a:pt x="551" y="469"/>
                    <a:pt x="549" y="469"/>
                  </a:cubicBezTo>
                  <a:cubicBezTo>
                    <a:pt x="548" y="469"/>
                    <a:pt x="548" y="466"/>
                    <a:pt x="548" y="457"/>
                  </a:cubicBezTo>
                  <a:lnTo>
                    <a:pt x="548" y="457"/>
                  </a:lnTo>
                  <a:cubicBezTo>
                    <a:pt x="548" y="494"/>
                    <a:pt x="548" y="519"/>
                    <a:pt x="555" y="519"/>
                  </a:cubicBezTo>
                  <a:cubicBezTo>
                    <a:pt x="559" y="519"/>
                    <a:pt x="566" y="510"/>
                    <a:pt x="578" y="486"/>
                  </a:cubicBezTo>
                  <a:cubicBezTo>
                    <a:pt x="599" y="508"/>
                    <a:pt x="606" y="529"/>
                    <a:pt x="608" y="529"/>
                  </a:cubicBezTo>
                  <a:cubicBezTo>
                    <a:pt x="608" y="529"/>
                    <a:pt x="608" y="526"/>
                    <a:pt x="608" y="517"/>
                  </a:cubicBezTo>
                  <a:cubicBezTo>
                    <a:pt x="608" y="507"/>
                    <a:pt x="608" y="496"/>
                    <a:pt x="608" y="486"/>
                  </a:cubicBezTo>
                  <a:cubicBezTo>
                    <a:pt x="608" y="471"/>
                    <a:pt x="616" y="464"/>
                    <a:pt x="624" y="464"/>
                  </a:cubicBezTo>
                  <a:cubicBezTo>
                    <a:pt x="631" y="464"/>
                    <a:pt x="639" y="471"/>
                    <a:pt x="639" y="486"/>
                  </a:cubicBezTo>
                  <a:cubicBezTo>
                    <a:pt x="639" y="486"/>
                    <a:pt x="669" y="456"/>
                    <a:pt x="669" y="456"/>
                  </a:cubicBezTo>
                  <a:cubicBezTo>
                    <a:pt x="669" y="441"/>
                    <a:pt x="669" y="433"/>
                    <a:pt x="673" y="433"/>
                  </a:cubicBezTo>
                  <a:cubicBezTo>
                    <a:pt x="677" y="433"/>
                    <a:pt x="684" y="441"/>
                    <a:pt x="700" y="456"/>
                  </a:cubicBezTo>
                  <a:cubicBezTo>
                    <a:pt x="700" y="426"/>
                    <a:pt x="700" y="403"/>
                    <a:pt x="700" y="395"/>
                  </a:cubicBezTo>
                  <a:cubicBezTo>
                    <a:pt x="700" y="426"/>
                    <a:pt x="707" y="441"/>
                    <a:pt x="715" y="441"/>
                  </a:cubicBezTo>
                  <a:cubicBezTo>
                    <a:pt x="722" y="441"/>
                    <a:pt x="730" y="426"/>
                    <a:pt x="730" y="395"/>
                  </a:cubicBezTo>
                  <a:cubicBezTo>
                    <a:pt x="730" y="413"/>
                    <a:pt x="740" y="430"/>
                    <a:pt x="749" y="430"/>
                  </a:cubicBezTo>
                  <a:cubicBezTo>
                    <a:pt x="755" y="430"/>
                    <a:pt x="760" y="421"/>
                    <a:pt x="760" y="395"/>
                  </a:cubicBezTo>
                  <a:cubicBezTo>
                    <a:pt x="760" y="413"/>
                    <a:pt x="760" y="426"/>
                    <a:pt x="760" y="426"/>
                  </a:cubicBezTo>
                  <a:cubicBezTo>
                    <a:pt x="791" y="426"/>
                    <a:pt x="791" y="426"/>
                    <a:pt x="791" y="395"/>
                  </a:cubicBezTo>
                  <a:cubicBezTo>
                    <a:pt x="791" y="404"/>
                    <a:pt x="791" y="415"/>
                    <a:pt x="791" y="426"/>
                  </a:cubicBezTo>
                  <a:lnTo>
                    <a:pt x="821" y="426"/>
                  </a:lnTo>
                  <a:cubicBezTo>
                    <a:pt x="836" y="395"/>
                    <a:pt x="844" y="380"/>
                    <a:pt x="848" y="380"/>
                  </a:cubicBezTo>
                  <a:cubicBezTo>
                    <a:pt x="852" y="380"/>
                    <a:pt x="852" y="395"/>
                    <a:pt x="852" y="426"/>
                  </a:cubicBezTo>
                  <a:cubicBezTo>
                    <a:pt x="852" y="401"/>
                    <a:pt x="852" y="368"/>
                    <a:pt x="852" y="334"/>
                  </a:cubicBezTo>
                  <a:cubicBezTo>
                    <a:pt x="852" y="420"/>
                    <a:pt x="852" y="457"/>
                    <a:pt x="857" y="457"/>
                  </a:cubicBezTo>
                  <a:cubicBezTo>
                    <a:pt x="861" y="457"/>
                    <a:pt x="869" y="435"/>
                    <a:pt x="882" y="395"/>
                  </a:cubicBezTo>
                  <a:cubicBezTo>
                    <a:pt x="882" y="456"/>
                    <a:pt x="882" y="456"/>
                    <a:pt x="882" y="456"/>
                  </a:cubicBezTo>
                  <a:cubicBezTo>
                    <a:pt x="882" y="456"/>
                    <a:pt x="912" y="456"/>
                    <a:pt x="912" y="426"/>
                  </a:cubicBezTo>
                  <a:cubicBezTo>
                    <a:pt x="912" y="456"/>
                    <a:pt x="912" y="456"/>
                    <a:pt x="943" y="456"/>
                  </a:cubicBezTo>
                  <a:cubicBezTo>
                    <a:pt x="973" y="456"/>
                    <a:pt x="973" y="456"/>
                    <a:pt x="973" y="395"/>
                  </a:cubicBezTo>
                  <a:cubicBezTo>
                    <a:pt x="988" y="365"/>
                    <a:pt x="996" y="350"/>
                    <a:pt x="1000" y="350"/>
                  </a:cubicBezTo>
                  <a:cubicBezTo>
                    <a:pt x="1004" y="350"/>
                    <a:pt x="1004" y="365"/>
                    <a:pt x="1004" y="395"/>
                  </a:cubicBezTo>
                  <a:cubicBezTo>
                    <a:pt x="982" y="417"/>
                    <a:pt x="991" y="438"/>
                    <a:pt x="998" y="438"/>
                  </a:cubicBezTo>
                  <a:cubicBezTo>
                    <a:pt x="1001" y="438"/>
                    <a:pt x="1004" y="434"/>
                    <a:pt x="1004" y="426"/>
                  </a:cubicBezTo>
                  <a:cubicBezTo>
                    <a:pt x="1004" y="431"/>
                    <a:pt x="1004" y="440"/>
                    <a:pt x="1004" y="456"/>
                  </a:cubicBezTo>
                  <a:cubicBezTo>
                    <a:pt x="1004" y="467"/>
                    <a:pt x="1004" y="478"/>
                    <a:pt x="1004" y="486"/>
                  </a:cubicBezTo>
                  <a:cubicBezTo>
                    <a:pt x="1021" y="469"/>
                    <a:pt x="1028" y="451"/>
                    <a:pt x="1032" y="451"/>
                  </a:cubicBezTo>
                  <a:cubicBezTo>
                    <a:pt x="1034" y="451"/>
                    <a:pt x="1034" y="461"/>
                    <a:pt x="1034" y="486"/>
                  </a:cubicBezTo>
                  <a:cubicBezTo>
                    <a:pt x="1034" y="456"/>
                    <a:pt x="1034" y="456"/>
                    <a:pt x="1064" y="456"/>
                  </a:cubicBezTo>
                  <a:cubicBezTo>
                    <a:pt x="1064" y="456"/>
                    <a:pt x="1064" y="456"/>
                    <a:pt x="1064" y="517"/>
                  </a:cubicBezTo>
                  <a:cubicBezTo>
                    <a:pt x="1064" y="517"/>
                    <a:pt x="1064" y="426"/>
                    <a:pt x="1095" y="426"/>
                  </a:cubicBezTo>
                  <a:cubicBezTo>
                    <a:pt x="1095" y="466"/>
                    <a:pt x="1095" y="486"/>
                    <a:pt x="1095" y="486"/>
                  </a:cubicBezTo>
                  <a:cubicBezTo>
                    <a:pt x="1095" y="486"/>
                    <a:pt x="1095" y="486"/>
                    <a:pt x="1125" y="456"/>
                  </a:cubicBezTo>
                  <a:cubicBezTo>
                    <a:pt x="1140" y="441"/>
                    <a:pt x="1148" y="433"/>
                    <a:pt x="1152" y="433"/>
                  </a:cubicBezTo>
                  <a:cubicBezTo>
                    <a:pt x="1155" y="433"/>
                    <a:pt x="1155" y="441"/>
                    <a:pt x="1155" y="456"/>
                  </a:cubicBezTo>
                  <a:cubicBezTo>
                    <a:pt x="1155" y="464"/>
                    <a:pt x="1155" y="475"/>
                    <a:pt x="1155" y="486"/>
                  </a:cubicBezTo>
                  <a:cubicBezTo>
                    <a:pt x="1155" y="499"/>
                    <a:pt x="1155" y="509"/>
                    <a:pt x="1155" y="517"/>
                  </a:cubicBezTo>
                  <a:cubicBezTo>
                    <a:pt x="1155" y="486"/>
                    <a:pt x="1186" y="486"/>
                    <a:pt x="1186" y="486"/>
                  </a:cubicBezTo>
                  <a:cubicBezTo>
                    <a:pt x="1186" y="456"/>
                    <a:pt x="1186" y="456"/>
                    <a:pt x="1186" y="426"/>
                  </a:cubicBezTo>
                  <a:cubicBezTo>
                    <a:pt x="1186" y="456"/>
                    <a:pt x="1216" y="456"/>
                    <a:pt x="1216" y="456"/>
                  </a:cubicBezTo>
                  <a:cubicBezTo>
                    <a:pt x="1228" y="444"/>
                    <a:pt x="1236" y="441"/>
                    <a:pt x="1240" y="441"/>
                  </a:cubicBezTo>
                  <a:lnTo>
                    <a:pt x="1240" y="441"/>
                  </a:lnTo>
                  <a:cubicBezTo>
                    <a:pt x="1231" y="466"/>
                    <a:pt x="1233" y="483"/>
                    <a:pt x="1242" y="483"/>
                  </a:cubicBezTo>
                  <a:cubicBezTo>
                    <a:pt x="1250" y="483"/>
                    <a:pt x="1263" y="467"/>
                    <a:pt x="1277" y="426"/>
                  </a:cubicBezTo>
                  <a:cubicBezTo>
                    <a:pt x="1277" y="456"/>
                    <a:pt x="1277" y="456"/>
                    <a:pt x="1277" y="486"/>
                  </a:cubicBezTo>
                  <a:cubicBezTo>
                    <a:pt x="1277" y="517"/>
                    <a:pt x="1277" y="517"/>
                    <a:pt x="1277" y="517"/>
                  </a:cubicBezTo>
                  <a:cubicBezTo>
                    <a:pt x="1277" y="517"/>
                    <a:pt x="1277" y="486"/>
                    <a:pt x="1307" y="486"/>
                  </a:cubicBezTo>
                  <a:cubicBezTo>
                    <a:pt x="1307" y="486"/>
                    <a:pt x="1307" y="486"/>
                    <a:pt x="1307" y="456"/>
                  </a:cubicBezTo>
                  <a:cubicBezTo>
                    <a:pt x="1338" y="456"/>
                    <a:pt x="1338" y="456"/>
                    <a:pt x="1307" y="486"/>
                  </a:cubicBezTo>
                  <a:cubicBezTo>
                    <a:pt x="1307" y="517"/>
                    <a:pt x="1307" y="517"/>
                    <a:pt x="1307" y="517"/>
                  </a:cubicBezTo>
                  <a:cubicBezTo>
                    <a:pt x="1338" y="517"/>
                    <a:pt x="1338" y="486"/>
                    <a:pt x="1338" y="456"/>
                  </a:cubicBezTo>
                  <a:cubicBezTo>
                    <a:pt x="1338" y="471"/>
                    <a:pt x="1338" y="479"/>
                    <a:pt x="1342" y="479"/>
                  </a:cubicBezTo>
                  <a:cubicBezTo>
                    <a:pt x="1345" y="479"/>
                    <a:pt x="1353" y="471"/>
                    <a:pt x="1368" y="456"/>
                  </a:cubicBezTo>
                  <a:cubicBezTo>
                    <a:pt x="1368" y="456"/>
                    <a:pt x="1368" y="456"/>
                    <a:pt x="1368" y="486"/>
                  </a:cubicBezTo>
                  <a:cubicBezTo>
                    <a:pt x="1368" y="486"/>
                    <a:pt x="1368" y="486"/>
                    <a:pt x="1368" y="547"/>
                  </a:cubicBezTo>
                  <a:cubicBezTo>
                    <a:pt x="1383" y="532"/>
                    <a:pt x="1391" y="524"/>
                    <a:pt x="1395" y="524"/>
                  </a:cubicBezTo>
                  <a:cubicBezTo>
                    <a:pt x="1399" y="524"/>
                    <a:pt x="1399" y="532"/>
                    <a:pt x="1399" y="547"/>
                  </a:cubicBezTo>
                  <a:cubicBezTo>
                    <a:pt x="1399" y="547"/>
                    <a:pt x="1399" y="547"/>
                    <a:pt x="1399" y="517"/>
                  </a:cubicBezTo>
                  <a:cubicBezTo>
                    <a:pt x="1429" y="487"/>
                    <a:pt x="1429" y="486"/>
                    <a:pt x="1429" y="486"/>
                  </a:cubicBezTo>
                  <a:lnTo>
                    <a:pt x="1429" y="486"/>
                  </a:lnTo>
                  <a:cubicBezTo>
                    <a:pt x="1429" y="486"/>
                    <a:pt x="1429" y="486"/>
                    <a:pt x="1429" y="486"/>
                  </a:cubicBezTo>
                  <a:lnTo>
                    <a:pt x="1429" y="517"/>
                  </a:lnTo>
                  <a:cubicBezTo>
                    <a:pt x="1429" y="517"/>
                    <a:pt x="1459" y="486"/>
                    <a:pt x="1459" y="486"/>
                  </a:cubicBezTo>
                  <a:cubicBezTo>
                    <a:pt x="1490" y="486"/>
                    <a:pt x="1490" y="486"/>
                    <a:pt x="1490" y="456"/>
                  </a:cubicBezTo>
                  <a:cubicBezTo>
                    <a:pt x="1490" y="486"/>
                    <a:pt x="1490" y="486"/>
                    <a:pt x="1490" y="486"/>
                  </a:cubicBezTo>
                  <a:cubicBezTo>
                    <a:pt x="1520" y="486"/>
                    <a:pt x="1520" y="486"/>
                    <a:pt x="1490" y="517"/>
                  </a:cubicBezTo>
                  <a:cubicBezTo>
                    <a:pt x="1520" y="486"/>
                    <a:pt x="1520" y="486"/>
                    <a:pt x="1520" y="486"/>
                  </a:cubicBezTo>
                  <a:cubicBezTo>
                    <a:pt x="1520" y="497"/>
                    <a:pt x="1520" y="509"/>
                    <a:pt x="1520" y="517"/>
                  </a:cubicBezTo>
                  <a:cubicBezTo>
                    <a:pt x="1520" y="486"/>
                    <a:pt x="1520" y="486"/>
                    <a:pt x="1551" y="456"/>
                  </a:cubicBezTo>
                  <a:cubicBezTo>
                    <a:pt x="1551" y="456"/>
                    <a:pt x="1551" y="456"/>
                    <a:pt x="1551" y="486"/>
                  </a:cubicBezTo>
                  <a:cubicBezTo>
                    <a:pt x="1551" y="495"/>
                    <a:pt x="1551" y="499"/>
                    <a:pt x="1551" y="499"/>
                  </a:cubicBezTo>
                  <a:cubicBezTo>
                    <a:pt x="1553" y="499"/>
                    <a:pt x="1560" y="477"/>
                    <a:pt x="1581" y="456"/>
                  </a:cubicBezTo>
                  <a:cubicBezTo>
                    <a:pt x="1581" y="517"/>
                    <a:pt x="1581" y="517"/>
                    <a:pt x="1581" y="517"/>
                  </a:cubicBezTo>
                  <a:cubicBezTo>
                    <a:pt x="1581" y="525"/>
                    <a:pt x="1581" y="536"/>
                    <a:pt x="1581" y="547"/>
                  </a:cubicBezTo>
                  <a:cubicBezTo>
                    <a:pt x="1611" y="547"/>
                    <a:pt x="1611" y="517"/>
                    <a:pt x="1642" y="456"/>
                  </a:cubicBezTo>
                  <a:lnTo>
                    <a:pt x="1642" y="456"/>
                  </a:lnTo>
                  <a:cubicBezTo>
                    <a:pt x="1642" y="486"/>
                    <a:pt x="1611" y="547"/>
                    <a:pt x="1611" y="547"/>
                  </a:cubicBezTo>
                  <a:cubicBezTo>
                    <a:pt x="1611" y="547"/>
                    <a:pt x="1642" y="517"/>
                    <a:pt x="1642" y="486"/>
                  </a:cubicBezTo>
                  <a:cubicBezTo>
                    <a:pt x="1672" y="486"/>
                    <a:pt x="1672" y="486"/>
                    <a:pt x="1672" y="517"/>
                  </a:cubicBezTo>
                  <a:cubicBezTo>
                    <a:pt x="1703" y="517"/>
                    <a:pt x="1703" y="517"/>
                    <a:pt x="1703" y="486"/>
                  </a:cubicBezTo>
                  <a:cubicBezTo>
                    <a:pt x="1703" y="486"/>
                    <a:pt x="1703" y="517"/>
                    <a:pt x="1703" y="517"/>
                  </a:cubicBezTo>
                  <a:cubicBezTo>
                    <a:pt x="1703" y="528"/>
                    <a:pt x="1703" y="539"/>
                    <a:pt x="1703" y="547"/>
                  </a:cubicBezTo>
                  <a:cubicBezTo>
                    <a:pt x="1715" y="521"/>
                    <a:pt x="1723" y="512"/>
                    <a:pt x="1727" y="512"/>
                  </a:cubicBezTo>
                  <a:cubicBezTo>
                    <a:pt x="1733" y="512"/>
                    <a:pt x="1733" y="530"/>
                    <a:pt x="1733" y="547"/>
                  </a:cubicBezTo>
                  <a:cubicBezTo>
                    <a:pt x="1733" y="547"/>
                    <a:pt x="1763" y="517"/>
                    <a:pt x="1763" y="517"/>
                  </a:cubicBezTo>
                  <a:cubicBezTo>
                    <a:pt x="1763" y="517"/>
                    <a:pt x="1763" y="517"/>
                    <a:pt x="1763" y="547"/>
                  </a:cubicBezTo>
                  <a:cubicBezTo>
                    <a:pt x="1763" y="560"/>
                    <a:pt x="1763" y="570"/>
                    <a:pt x="1763" y="578"/>
                  </a:cubicBezTo>
                  <a:cubicBezTo>
                    <a:pt x="1763" y="517"/>
                    <a:pt x="1763" y="517"/>
                    <a:pt x="1794" y="517"/>
                  </a:cubicBezTo>
                  <a:cubicBezTo>
                    <a:pt x="1800" y="497"/>
                    <a:pt x="1805" y="482"/>
                    <a:pt x="1809" y="470"/>
                  </a:cubicBezTo>
                  <a:lnTo>
                    <a:pt x="1809" y="470"/>
                  </a:lnTo>
                  <a:cubicBezTo>
                    <a:pt x="1806" y="474"/>
                    <a:pt x="1801" y="480"/>
                    <a:pt x="1794" y="486"/>
                  </a:cubicBezTo>
                  <a:lnTo>
                    <a:pt x="1763" y="486"/>
                  </a:lnTo>
                  <a:lnTo>
                    <a:pt x="1794" y="456"/>
                  </a:lnTo>
                  <a:cubicBezTo>
                    <a:pt x="1804" y="456"/>
                    <a:pt x="1811" y="456"/>
                    <a:pt x="1814" y="457"/>
                  </a:cubicBezTo>
                  <a:lnTo>
                    <a:pt x="1814" y="457"/>
                  </a:lnTo>
                  <a:cubicBezTo>
                    <a:pt x="1818" y="448"/>
                    <a:pt x="1820" y="444"/>
                    <a:pt x="1821" y="444"/>
                  </a:cubicBezTo>
                  <a:cubicBezTo>
                    <a:pt x="1824" y="444"/>
                    <a:pt x="1824" y="459"/>
                    <a:pt x="1824" y="486"/>
                  </a:cubicBezTo>
                  <a:cubicBezTo>
                    <a:pt x="1824" y="486"/>
                    <a:pt x="1824" y="517"/>
                    <a:pt x="1794" y="547"/>
                  </a:cubicBezTo>
                  <a:cubicBezTo>
                    <a:pt x="1794" y="578"/>
                    <a:pt x="1794" y="608"/>
                    <a:pt x="1794" y="608"/>
                  </a:cubicBezTo>
                  <a:cubicBezTo>
                    <a:pt x="1794" y="608"/>
                    <a:pt x="1794" y="608"/>
                    <a:pt x="1824" y="578"/>
                  </a:cubicBezTo>
                  <a:cubicBezTo>
                    <a:pt x="1824" y="547"/>
                    <a:pt x="1824" y="547"/>
                    <a:pt x="1824" y="547"/>
                  </a:cubicBezTo>
                  <a:cubicBezTo>
                    <a:pt x="1824" y="547"/>
                    <a:pt x="1824" y="547"/>
                    <a:pt x="1824" y="517"/>
                  </a:cubicBezTo>
                  <a:cubicBezTo>
                    <a:pt x="1855" y="486"/>
                    <a:pt x="1855" y="486"/>
                    <a:pt x="1855" y="486"/>
                  </a:cubicBezTo>
                  <a:cubicBezTo>
                    <a:pt x="1855" y="517"/>
                    <a:pt x="1855" y="517"/>
                    <a:pt x="1855" y="517"/>
                  </a:cubicBezTo>
                  <a:cubicBezTo>
                    <a:pt x="1855" y="532"/>
                    <a:pt x="1855" y="532"/>
                    <a:pt x="1855" y="532"/>
                  </a:cubicBezTo>
                  <a:cubicBezTo>
                    <a:pt x="1855" y="532"/>
                    <a:pt x="1855" y="532"/>
                    <a:pt x="1855" y="547"/>
                  </a:cubicBezTo>
                  <a:cubicBezTo>
                    <a:pt x="1824" y="578"/>
                    <a:pt x="1824" y="608"/>
                    <a:pt x="1824" y="608"/>
                  </a:cubicBezTo>
                  <a:cubicBezTo>
                    <a:pt x="1824" y="608"/>
                    <a:pt x="1855" y="578"/>
                    <a:pt x="1855" y="578"/>
                  </a:cubicBezTo>
                  <a:cubicBezTo>
                    <a:pt x="1855" y="567"/>
                    <a:pt x="1861" y="564"/>
                    <a:pt x="1870" y="564"/>
                  </a:cubicBezTo>
                  <a:cubicBezTo>
                    <a:pt x="1888" y="564"/>
                    <a:pt x="1915" y="578"/>
                    <a:pt x="1915" y="578"/>
                  </a:cubicBezTo>
                  <a:cubicBezTo>
                    <a:pt x="1915" y="593"/>
                    <a:pt x="1923" y="600"/>
                    <a:pt x="1931" y="600"/>
                  </a:cubicBezTo>
                  <a:cubicBezTo>
                    <a:pt x="1938" y="600"/>
                    <a:pt x="1946" y="593"/>
                    <a:pt x="1946" y="578"/>
                  </a:cubicBezTo>
                  <a:cubicBezTo>
                    <a:pt x="1946" y="547"/>
                    <a:pt x="1946" y="547"/>
                    <a:pt x="1976" y="547"/>
                  </a:cubicBezTo>
                  <a:cubicBezTo>
                    <a:pt x="1991" y="547"/>
                    <a:pt x="1999" y="555"/>
                    <a:pt x="2003" y="555"/>
                  </a:cubicBezTo>
                  <a:cubicBezTo>
                    <a:pt x="2007" y="555"/>
                    <a:pt x="2007" y="547"/>
                    <a:pt x="2007" y="517"/>
                  </a:cubicBezTo>
                  <a:cubicBezTo>
                    <a:pt x="2007" y="517"/>
                    <a:pt x="2007" y="517"/>
                    <a:pt x="2037" y="547"/>
                  </a:cubicBezTo>
                  <a:cubicBezTo>
                    <a:pt x="2037" y="565"/>
                    <a:pt x="2037" y="578"/>
                    <a:pt x="2037" y="578"/>
                  </a:cubicBezTo>
                  <a:cubicBezTo>
                    <a:pt x="2037" y="578"/>
                    <a:pt x="2067" y="547"/>
                    <a:pt x="2067" y="517"/>
                  </a:cubicBezTo>
                  <a:cubicBezTo>
                    <a:pt x="2067" y="547"/>
                    <a:pt x="2067" y="578"/>
                    <a:pt x="2067" y="578"/>
                  </a:cubicBezTo>
                  <a:cubicBezTo>
                    <a:pt x="2067" y="596"/>
                    <a:pt x="2067" y="604"/>
                    <a:pt x="2068" y="604"/>
                  </a:cubicBezTo>
                  <a:cubicBezTo>
                    <a:pt x="2070" y="604"/>
                    <a:pt x="2077" y="568"/>
                    <a:pt x="2098" y="547"/>
                  </a:cubicBezTo>
                  <a:lnTo>
                    <a:pt x="2098" y="547"/>
                  </a:lnTo>
                  <a:cubicBezTo>
                    <a:pt x="2081" y="597"/>
                    <a:pt x="2074" y="620"/>
                    <a:pt x="2075" y="620"/>
                  </a:cubicBezTo>
                  <a:cubicBezTo>
                    <a:pt x="2077" y="620"/>
                    <a:pt x="2084" y="605"/>
                    <a:pt x="2098" y="578"/>
                  </a:cubicBezTo>
                  <a:cubicBezTo>
                    <a:pt x="2098" y="608"/>
                    <a:pt x="2098" y="608"/>
                    <a:pt x="2098" y="608"/>
                  </a:cubicBezTo>
                  <a:cubicBezTo>
                    <a:pt x="2128" y="578"/>
                    <a:pt x="2128" y="578"/>
                    <a:pt x="2159" y="578"/>
                  </a:cubicBezTo>
                  <a:cubicBezTo>
                    <a:pt x="2174" y="593"/>
                    <a:pt x="2181" y="600"/>
                    <a:pt x="2189" y="600"/>
                  </a:cubicBezTo>
                  <a:cubicBezTo>
                    <a:pt x="2197" y="600"/>
                    <a:pt x="2204" y="593"/>
                    <a:pt x="2219" y="578"/>
                  </a:cubicBezTo>
                  <a:lnTo>
                    <a:pt x="2219" y="578"/>
                  </a:lnTo>
                  <a:cubicBezTo>
                    <a:pt x="2202" y="613"/>
                    <a:pt x="2194" y="628"/>
                    <a:pt x="2197" y="628"/>
                  </a:cubicBezTo>
                  <a:cubicBezTo>
                    <a:pt x="2199" y="628"/>
                    <a:pt x="2207" y="621"/>
                    <a:pt x="2219" y="608"/>
                  </a:cubicBezTo>
                  <a:cubicBezTo>
                    <a:pt x="2250" y="608"/>
                    <a:pt x="2250" y="608"/>
                    <a:pt x="2250" y="578"/>
                  </a:cubicBezTo>
                  <a:cubicBezTo>
                    <a:pt x="2250" y="621"/>
                    <a:pt x="2250" y="664"/>
                    <a:pt x="2260" y="664"/>
                  </a:cubicBezTo>
                  <a:cubicBezTo>
                    <a:pt x="2265" y="664"/>
                    <a:pt x="2271" y="656"/>
                    <a:pt x="2280" y="638"/>
                  </a:cubicBezTo>
                  <a:lnTo>
                    <a:pt x="2311" y="638"/>
                  </a:lnTo>
                  <a:cubicBezTo>
                    <a:pt x="2311" y="638"/>
                    <a:pt x="2341" y="608"/>
                    <a:pt x="2341" y="608"/>
                  </a:cubicBezTo>
                  <a:cubicBezTo>
                    <a:pt x="2341" y="638"/>
                    <a:pt x="2341" y="669"/>
                    <a:pt x="2371" y="669"/>
                  </a:cubicBezTo>
                  <a:cubicBezTo>
                    <a:pt x="2371" y="669"/>
                    <a:pt x="2402" y="669"/>
                    <a:pt x="2371" y="699"/>
                  </a:cubicBezTo>
                  <a:cubicBezTo>
                    <a:pt x="2371" y="699"/>
                    <a:pt x="2402" y="699"/>
                    <a:pt x="2402" y="669"/>
                  </a:cubicBezTo>
                  <a:cubicBezTo>
                    <a:pt x="2420" y="633"/>
                    <a:pt x="2427" y="618"/>
                    <a:pt x="2430" y="618"/>
                  </a:cubicBezTo>
                  <a:cubicBezTo>
                    <a:pt x="2432" y="618"/>
                    <a:pt x="2432" y="626"/>
                    <a:pt x="2432" y="638"/>
                  </a:cubicBezTo>
                  <a:cubicBezTo>
                    <a:pt x="2415" y="689"/>
                    <a:pt x="2408" y="711"/>
                    <a:pt x="2410" y="711"/>
                  </a:cubicBezTo>
                  <a:cubicBezTo>
                    <a:pt x="2411" y="711"/>
                    <a:pt x="2418" y="696"/>
                    <a:pt x="2432" y="669"/>
                  </a:cubicBezTo>
                  <a:lnTo>
                    <a:pt x="2432" y="669"/>
                  </a:lnTo>
                  <a:cubicBezTo>
                    <a:pt x="2432" y="684"/>
                    <a:pt x="2430" y="698"/>
                    <a:pt x="2428" y="708"/>
                  </a:cubicBezTo>
                  <a:lnTo>
                    <a:pt x="2428" y="708"/>
                  </a:lnTo>
                  <a:cubicBezTo>
                    <a:pt x="2429" y="705"/>
                    <a:pt x="2430" y="702"/>
                    <a:pt x="2432" y="699"/>
                  </a:cubicBezTo>
                  <a:cubicBezTo>
                    <a:pt x="2432" y="699"/>
                    <a:pt x="2432" y="699"/>
                    <a:pt x="2432" y="730"/>
                  </a:cubicBezTo>
                  <a:cubicBezTo>
                    <a:pt x="2454" y="708"/>
                    <a:pt x="2460" y="702"/>
                    <a:pt x="2462" y="700"/>
                  </a:cubicBezTo>
                  <a:lnTo>
                    <a:pt x="2462" y="700"/>
                  </a:lnTo>
                  <a:cubicBezTo>
                    <a:pt x="2453" y="708"/>
                    <a:pt x="2450" y="712"/>
                    <a:pt x="2449" y="712"/>
                  </a:cubicBezTo>
                  <a:cubicBezTo>
                    <a:pt x="2447" y="712"/>
                    <a:pt x="2463" y="690"/>
                    <a:pt x="2463" y="669"/>
                  </a:cubicBezTo>
                  <a:cubicBezTo>
                    <a:pt x="2493" y="638"/>
                    <a:pt x="2493" y="608"/>
                    <a:pt x="2493" y="608"/>
                  </a:cubicBezTo>
                  <a:cubicBezTo>
                    <a:pt x="2493" y="608"/>
                    <a:pt x="2493" y="578"/>
                    <a:pt x="2523" y="547"/>
                  </a:cubicBezTo>
                  <a:cubicBezTo>
                    <a:pt x="2523" y="486"/>
                    <a:pt x="2554" y="456"/>
                    <a:pt x="2554" y="426"/>
                  </a:cubicBezTo>
                  <a:cubicBezTo>
                    <a:pt x="2554" y="408"/>
                    <a:pt x="2554" y="390"/>
                    <a:pt x="2548" y="390"/>
                  </a:cubicBezTo>
                  <a:cubicBezTo>
                    <a:pt x="2544" y="390"/>
                    <a:pt x="2536" y="400"/>
                    <a:pt x="2523" y="426"/>
                  </a:cubicBezTo>
                  <a:cubicBezTo>
                    <a:pt x="2523" y="426"/>
                    <a:pt x="2523" y="456"/>
                    <a:pt x="2523" y="456"/>
                  </a:cubicBezTo>
                  <a:cubicBezTo>
                    <a:pt x="2519" y="456"/>
                    <a:pt x="2516" y="455"/>
                    <a:pt x="2514" y="455"/>
                  </a:cubicBezTo>
                  <a:lnTo>
                    <a:pt x="2514" y="455"/>
                  </a:lnTo>
                  <a:cubicBezTo>
                    <a:pt x="2511" y="471"/>
                    <a:pt x="2504" y="494"/>
                    <a:pt x="2493" y="517"/>
                  </a:cubicBezTo>
                  <a:cubicBezTo>
                    <a:pt x="2493" y="486"/>
                    <a:pt x="2493" y="456"/>
                    <a:pt x="2493" y="456"/>
                  </a:cubicBezTo>
                  <a:cubicBezTo>
                    <a:pt x="2502" y="438"/>
                    <a:pt x="2508" y="431"/>
                    <a:pt x="2512" y="431"/>
                  </a:cubicBezTo>
                  <a:lnTo>
                    <a:pt x="2512" y="431"/>
                  </a:lnTo>
                  <a:cubicBezTo>
                    <a:pt x="2514" y="431"/>
                    <a:pt x="2515" y="432"/>
                    <a:pt x="2515" y="435"/>
                  </a:cubicBezTo>
                  <a:lnTo>
                    <a:pt x="2515" y="435"/>
                  </a:lnTo>
                  <a:cubicBezTo>
                    <a:pt x="2519" y="430"/>
                    <a:pt x="2523" y="426"/>
                    <a:pt x="2523" y="426"/>
                  </a:cubicBezTo>
                  <a:cubicBezTo>
                    <a:pt x="2523" y="395"/>
                    <a:pt x="2523" y="365"/>
                    <a:pt x="2493" y="365"/>
                  </a:cubicBezTo>
                  <a:cubicBezTo>
                    <a:pt x="2493" y="365"/>
                    <a:pt x="2463" y="365"/>
                    <a:pt x="2493" y="334"/>
                  </a:cubicBezTo>
                  <a:cubicBezTo>
                    <a:pt x="2493" y="304"/>
                    <a:pt x="2493" y="304"/>
                    <a:pt x="2493" y="304"/>
                  </a:cubicBezTo>
                  <a:cubicBezTo>
                    <a:pt x="2483" y="314"/>
                    <a:pt x="2476" y="317"/>
                    <a:pt x="2470" y="317"/>
                  </a:cubicBezTo>
                  <a:cubicBezTo>
                    <a:pt x="2459" y="317"/>
                    <a:pt x="2452" y="304"/>
                    <a:pt x="2432" y="304"/>
                  </a:cubicBezTo>
                  <a:cubicBezTo>
                    <a:pt x="2432" y="304"/>
                    <a:pt x="2402" y="304"/>
                    <a:pt x="2402" y="334"/>
                  </a:cubicBezTo>
                  <a:lnTo>
                    <a:pt x="2371" y="334"/>
                  </a:lnTo>
                  <a:cubicBezTo>
                    <a:pt x="2402" y="304"/>
                    <a:pt x="2371" y="274"/>
                    <a:pt x="2371" y="274"/>
                  </a:cubicBezTo>
                  <a:cubicBezTo>
                    <a:pt x="2341" y="274"/>
                    <a:pt x="2341" y="274"/>
                    <a:pt x="2341" y="304"/>
                  </a:cubicBezTo>
                  <a:cubicBezTo>
                    <a:pt x="2341" y="304"/>
                    <a:pt x="2311" y="304"/>
                    <a:pt x="2311" y="274"/>
                  </a:cubicBezTo>
                  <a:cubicBezTo>
                    <a:pt x="2311" y="282"/>
                    <a:pt x="2311" y="293"/>
                    <a:pt x="2311" y="304"/>
                  </a:cubicBezTo>
                  <a:cubicBezTo>
                    <a:pt x="2280" y="334"/>
                    <a:pt x="2280" y="365"/>
                    <a:pt x="2280" y="365"/>
                  </a:cubicBezTo>
                  <a:cubicBezTo>
                    <a:pt x="2280" y="365"/>
                    <a:pt x="2280" y="334"/>
                    <a:pt x="2280" y="274"/>
                  </a:cubicBezTo>
                  <a:cubicBezTo>
                    <a:pt x="2311" y="243"/>
                    <a:pt x="2311" y="243"/>
                    <a:pt x="2311" y="243"/>
                  </a:cubicBezTo>
                  <a:lnTo>
                    <a:pt x="2280" y="243"/>
                  </a:lnTo>
                  <a:cubicBezTo>
                    <a:pt x="2280" y="274"/>
                    <a:pt x="2280" y="274"/>
                    <a:pt x="2250" y="274"/>
                  </a:cubicBezTo>
                  <a:cubicBezTo>
                    <a:pt x="2229" y="274"/>
                    <a:pt x="2223" y="260"/>
                    <a:pt x="2220" y="260"/>
                  </a:cubicBezTo>
                  <a:cubicBezTo>
                    <a:pt x="2219" y="260"/>
                    <a:pt x="2219" y="263"/>
                    <a:pt x="2219" y="274"/>
                  </a:cubicBezTo>
                  <a:cubicBezTo>
                    <a:pt x="2204" y="289"/>
                    <a:pt x="2197" y="296"/>
                    <a:pt x="2193" y="296"/>
                  </a:cubicBezTo>
                  <a:cubicBezTo>
                    <a:pt x="2189" y="296"/>
                    <a:pt x="2189" y="289"/>
                    <a:pt x="2189" y="274"/>
                  </a:cubicBezTo>
                  <a:cubicBezTo>
                    <a:pt x="2174" y="304"/>
                    <a:pt x="2166" y="319"/>
                    <a:pt x="2162" y="319"/>
                  </a:cubicBezTo>
                  <a:cubicBezTo>
                    <a:pt x="2159" y="319"/>
                    <a:pt x="2159" y="304"/>
                    <a:pt x="2159" y="274"/>
                  </a:cubicBezTo>
                  <a:cubicBezTo>
                    <a:pt x="2174" y="243"/>
                    <a:pt x="2166" y="228"/>
                    <a:pt x="2155" y="228"/>
                  </a:cubicBezTo>
                  <a:cubicBezTo>
                    <a:pt x="2143" y="228"/>
                    <a:pt x="2128" y="243"/>
                    <a:pt x="2128" y="274"/>
                  </a:cubicBezTo>
                  <a:cubicBezTo>
                    <a:pt x="2128" y="274"/>
                    <a:pt x="2128" y="274"/>
                    <a:pt x="2128" y="243"/>
                  </a:cubicBezTo>
                  <a:cubicBezTo>
                    <a:pt x="2128" y="213"/>
                    <a:pt x="2128" y="213"/>
                    <a:pt x="2128" y="213"/>
                  </a:cubicBezTo>
                  <a:lnTo>
                    <a:pt x="2098" y="213"/>
                  </a:lnTo>
                  <a:cubicBezTo>
                    <a:pt x="2098" y="182"/>
                    <a:pt x="2098" y="182"/>
                    <a:pt x="2098" y="182"/>
                  </a:cubicBezTo>
                  <a:cubicBezTo>
                    <a:pt x="2088" y="201"/>
                    <a:pt x="2082" y="208"/>
                    <a:pt x="2077" y="208"/>
                  </a:cubicBezTo>
                  <a:cubicBezTo>
                    <a:pt x="2067" y="208"/>
                    <a:pt x="2067" y="173"/>
                    <a:pt x="2067" y="152"/>
                  </a:cubicBezTo>
                  <a:cubicBezTo>
                    <a:pt x="2037" y="182"/>
                    <a:pt x="2037" y="182"/>
                    <a:pt x="2037" y="182"/>
                  </a:cubicBezTo>
                  <a:cubicBezTo>
                    <a:pt x="2037" y="182"/>
                    <a:pt x="2037" y="182"/>
                    <a:pt x="2037" y="213"/>
                  </a:cubicBezTo>
                  <a:cubicBezTo>
                    <a:pt x="2007" y="243"/>
                    <a:pt x="2007" y="274"/>
                    <a:pt x="2007" y="274"/>
                  </a:cubicBezTo>
                  <a:lnTo>
                    <a:pt x="2007" y="243"/>
                  </a:lnTo>
                  <a:cubicBezTo>
                    <a:pt x="2037" y="213"/>
                    <a:pt x="2007" y="213"/>
                    <a:pt x="2007" y="213"/>
                  </a:cubicBezTo>
                  <a:cubicBezTo>
                    <a:pt x="1976" y="213"/>
                    <a:pt x="1976" y="213"/>
                    <a:pt x="1976" y="182"/>
                  </a:cubicBezTo>
                  <a:lnTo>
                    <a:pt x="1976" y="213"/>
                  </a:lnTo>
                  <a:cubicBezTo>
                    <a:pt x="1976" y="198"/>
                    <a:pt x="1976" y="190"/>
                    <a:pt x="1972" y="190"/>
                  </a:cubicBezTo>
                  <a:cubicBezTo>
                    <a:pt x="1969" y="190"/>
                    <a:pt x="1961" y="198"/>
                    <a:pt x="1946" y="213"/>
                  </a:cubicBezTo>
                  <a:cubicBezTo>
                    <a:pt x="1946" y="179"/>
                    <a:pt x="1946" y="155"/>
                    <a:pt x="1941" y="155"/>
                  </a:cubicBezTo>
                  <a:cubicBezTo>
                    <a:pt x="1939" y="155"/>
                    <a:pt x="1938" y="157"/>
                    <a:pt x="1936" y="161"/>
                  </a:cubicBezTo>
                  <a:lnTo>
                    <a:pt x="1936" y="161"/>
                  </a:lnTo>
                  <a:cubicBezTo>
                    <a:pt x="1932" y="155"/>
                    <a:pt x="1925" y="152"/>
                    <a:pt x="1915" y="152"/>
                  </a:cubicBezTo>
                  <a:cubicBezTo>
                    <a:pt x="1885" y="182"/>
                    <a:pt x="1885" y="182"/>
                    <a:pt x="1885" y="182"/>
                  </a:cubicBezTo>
                  <a:cubicBezTo>
                    <a:pt x="1885" y="182"/>
                    <a:pt x="1885" y="182"/>
                    <a:pt x="1885" y="213"/>
                  </a:cubicBezTo>
                  <a:lnTo>
                    <a:pt x="1855" y="243"/>
                  </a:lnTo>
                  <a:cubicBezTo>
                    <a:pt x="1855" y="243"/>
                    <a:pt x="1885" y="213"/>
                    <a:pt x="1885" y="182"/>
                  </a:cubicBezTo>
                  <a:cubicBezTo>
                    <a:pt x="1885" y="170"/>
                    <a:pt x="1885" y="162"/>
                    <a:pt x="1883" y="162"/>
                  </a:cubicBezTo>
                  <a:cubicBezTo>
                    <a:pt x="1880" y="162"/>
                    <a:pt x="1872" y="177"/>
                    <a:pt x="1855" y="213"/>
                  </a:cubicBezTo>
                  <a:cubicBezTo>
                    <a:pt x="1855" y="191"/>
                    <a:pt x="1870" y="170"/>
                    <a:pt x="1868" y="170"/>
                  </a:cubicBezTo>
                  <a:lnTo>
                    <a:pt x="1868" y="170"/>
                  </a:lnTo>
                  <a:cubicBezTo>
                    <a:pt x="1867" y="170"/>
                    <a:pt x="1864" y="173"/>
                    <a:pt x="1855" y="182"/>
                  </a:cubicBezTo>
                  <a:cubicBezTo>
                    <a:pt x="1839" y="198"/>
                    <a:pt x="1832" y="205"/>
                    <a:pt x="1828" y="205"/>
                  </a:cubicBezTo>
                  <a:cubicBezTo>
                    <a:pt x="1826" y="205"/>
                    <a:pt x="1825" y="203"/>
                    <a:pt x="1825" y="200"/>
                  </a:cubicBezTo>
                  <a:lnTo>
                    <a:pt x="1825" y="200"/>
                  </a:lnTo>
                  <a:cubicBezTo>
                    <a:pt x="1824" y="204"/>
                    <a:pt x="1824" y="208"/>
                    <a:pt x="1824" y="213"/>
                  </a:cubicBezTo>
                  <a:cubicBezTo>
                    <a:pt x="1824" y="182"/>
                    <a:pt x="1794" y="152"/>
                    <a:pt x="1763" y="152"/>
                  </a:cubicBezTo>
                  <a:cubicBezTo>
                    <a:pt x="1763" y="152"/>
                    <a:pt x="1763" y="182"/>
                    <a:pt x="1733" y="213"/>
                  </a:cubicBezTo>
                  <a:cubicBezTo>
                    <a:pt x="1733" y="202"/>
                    <a:pt x="1733" y="191"/>
                    <a:pt x="1733" y="182"/>
                  </a:cubicBezTo>
                  <a:cubicBezTo>
                    <a:pt x="1733" y="182"/>
                    <a:pt x="1703" y="182"/>
                    <a:pt x="1733" y="152"/>
                  </a:cubicBezTo>
                  <a:cubicBezTo>
                    <a:pt x="1733" y="143"/>
                    <a:pt x="1730" y="139"/>
                    <a:pt x="1727" y="139"/>
                  </a:cubicBezTo>
                  <a:cubicBezTo>
                    <a:pt x="1718" y="139"/>
                    <a:pt x="1703" y="161"/>
                    <a:pt x="1703" y="182"/>
                  </a:cubicBezTo>
                  <a:cubicBezTo>
                    <a:pt x="1703" y="159"/>
                    <a:pt x="1703" y="149"/>
                    <a:pt x="1701" y="149"/>
                  </a:cubicBezTo>
                  <a:cubicBezTo>
                    <a:pt x="1698" y="149"/>
                    <a:pt x="1691" y="175"/>
                    <a:pt x="1672" y="213"/>
                  </a:cubicBezTo>
                  <a:cubicBezTo>
                    <a:pt x="1661" y="234"/>
                    <a:pt x="1655" y="244"/>
                    <a:pt x="1650" y="244"/>
                  </a:cubicBezTo>
                  <a:cubicBezTo>
                    <a:pt x="1642" y="244"/>
                    <a:pt x="1642" y="211"/>
                    <a:pt x="1642" y="152"/>
                  </a:cubicBezTo>
                  <a:lnTo>
                    <a:pt x="1642" y="182"/>
                  </a:lnTo>
                  <a:cubicBezTo>
                    <a:pt x="1642" y="182"/>
                    <a:pt x="1642" y="182"/>
                    <a:pt x="1642" y="182"/>
                  </a:cubicBezTo>
                  <a:lnTo>
                    <a:pt x="1642" y="182"/>
                  </a:lnTo>
                  <a:cubicBezTo>
                    <a:pt x="1634" y="199"/>
                    <a:pt x="1628" y="208"/>
                    <a:pt x="1623" y="213"/>
                  </a:cubicBezTo>
                  <a:lnTo>
                    <a:pt x="1623" y="213"/>
                  </a:lnTo>
                  <a:cubicBezTo>
                    <a:pt x="1625" y="213"/>
                    <a:pt x="1627" y="213"/>
                    <a:pt x="1628" y="212"/>
                  </a:cubicBezTo>
                  <a:lnTo>
                    <a:pt x="1628" y="212"/>
                  </a:lnTo>
                  <a:cubicBezTo>
                    <a:pt x="1619" y="233"/>
                    <a:pt x="1615" y="246"/>
                    <a:pt x="1613" y="246"/>
                  </a:cubicBezTo>
                  <a:cubicBezTo>
                    <a:pt x="1611" y="246"/>
                    <a:pt x="1611" y="236"/>
                    <a:pt x="1611" y="213"/>
                  </a:cubicBezTo>
                  <a:cubicBezTo>
                    <a:pt x="1613" y="213"/>
                    <a:pt x="1614" y="213"/>
                    <a:pt x="1615" y="213"/>
                  </a:cubicBezTo>
                  <a:lnTo>
                    <a:pt x="1615" y="213"/>
                  </a:lnTo>
                  <a:cubicBezTo>
                    <a:pt x="1611" y="205"/>
                    <a:pt x="1611" y="182"/>
                    <a:pt x="1611" y="152"/>
                  </a:cubicBezTo>
                  <a:lnTo>
                    <a:pt x="1611" y="122"/>
                  </a:lnTo>
                  <a:lnTo>
                    <a:pt x="1581" y="122"/>
                  </a:lnTo>
                  <a:cubicBezTo>
                    <a:pt x="1551" y="122"/>
                    <a:pt x="1551" y="122"/>
                    <a:pt x="1581" y="91"/>
                  </a:cubicBezTo>
                  <a:cubicBezTo>
                    <a:pt x="1581" y="76"/>
                    <a:pt x="1581" y="68"/>
                    <a:pt x="1577" y="68"/>
                  </a:cubicBezTo>
                  <a:cubicBezTo>
                    <a:pt x="1573" y="68"/>
                    <a:pt x="1566" y="76"/>
                    <a:pt x="1551" y="91"/>
                  </a:cubicBezTo>
                  <a:cubicBezTo>
                    <a:pt x="1551" y="122"/>
                    <a:pt x="1551" y="122"/>
                    <a:pt x="1551" y="122"/>
                  </a:cubicBezTo>
                  <a:cubicBezTo>
                    <a:pt x="1551" y="152"/>
                    <a:pt x="1551" y="152"/>
                    <a:pt x="1551" y="152"/>
                  </a:cubicBezTo>
                  <a:cubicBezTo>
                    <a:pt x="1520" y="152"/>
                    <a:pt x="1520" y="122"/>
                    <a:pt x="1520" y="122"/>
                  </a:cubicBezTo>
                  <a:cubicBezTo>
                    <a:pt x="1520" y="122"/>
                    <a:pt x="1520" y="122"/>
                    <a:pt x="1520" y="152"/>
                  </a:cubicBezTo>
                  <a:cubicBezTo>
                    <a:pt x="1520" y="152"/>
                    <a:pt x="1490" y="122"/>
                    <a:pt x="1490" y="122"/>
                  </a:cubicBezTo>
                  <a:cubicBezTo>
                    <a:pt x="1490" y="122"/>
                    <a:pt x="1490" y="122"/>
                    <a:pt x="1490" y="152"/>
                  </a:cubicBezTo>
                  <a:cubicBezTo>
                    <a:pt x="1490" y="116"/>
                    <a:pt x="1490" y="102"/>
                    <a:pt x="1484" y="102"/>
                  </a:cubicBezTo>
                  <a:cubicBezTo>
                    <a:pt x="1479" y="102"/>
                    <a:pt x="1472" y="109"/>
                    <a:pt x="1459" y="122"/>
                  </a:cubicBezTo>
                  <a:cubicBezTo>
                    <a:pt x="1459" y="114"/>
                    <a:pt x="1459" y="104"/>
                    <a:pt x="1459" y="91"/>
                  </a:cubicBezTo>
                  <a:cubicBezTo>
                    <a:pt x="1448" y="127"/>
                    <a:pt x="1440" y="139"/>
                    <a:pt x="1436" y="139"/>
                  </a:cubicBezTo>
                  <a:cubicBezTo>
                    <a:pt x="1429" y="139"/>
                    <a:pt x="1429" y="110"/>
                    <a:pt x="1429" y="91"/>
                  </a:cubicBezTo>
                  <a:cubicBezTo>
                    <a:pt x="1429" y="91"/>
                    <a:pt x="1429" y="91"/>
                    <a:pt x="1399" y="122"/>
                  </a:cubicBezTo>
                  <a:cubicBezTo>
                    <a:pt x="1399" y="134"/>
                    <a:pt x="1393" y="142"/>
                    <a:pt x="1389" y="142"/>
                  </a:cubicBezTo>
                  <a:cubicBezTo>
                    <a:pt x="1384" y="142"/>
                    <a:pt x="1381" y="127"/>
                    <a:pt x="1399" y="91"/>
                  </a:cubicBezTo>
                  <a:cubicBezTo>
                    <a:pt x="1399" y="61"/>
                    <a:pt x="1399" y="30"/>
                    <a:pt x="1399" y="30"/>
                  </a:cubicBezTo>
                  <a:cubicBezTo>
                    <a:pt x="1399" y="61"/>
                    <a:pt x="1368" y="61"/>
                    <a:pt x="1368" y="61"/>
                  </a:cubicBezTo>
                  <a:cubicBezTo>
                    <a:pt x="1368" y="91"/>
                    <a:pt x="1368" y="91"/>
                    <a:pt x="1368" y="91"/>
                  </a:cubicBezTo>
                  <a:cubicBezTo>
                    <a:pt x="1368" y="91"/>
                    <a:pt x="1338" y="122"/>
                    <a:pt x="1338" y="122"/>
                  </a:cubicBezTo>
                  <a:cubicBezTo>
                    <a:pt x="1338" y="122"/>
                    <a:pt x="1338" y="122"/>
                    <a:pt x="1338" y="91"/>
                  </a:cubicBezTo>
                  <a:cubicBezTo>
                    <a:pt x="1307" y="91"/>
                    <a:pt x="1307" y="91"/>
                    <a:pt x="1307" y="122"/>
                  </a:cubicBezTo>
                  <a:cubicBezTo>
                    <a:pt x="1307" y="114"/>
                    <a:pt x="1307" y="104"/>
                    <a:pt x="1307" y="91"/>
                  </a:cubicBezTo>
                  <a:lnTo>
                    <a:pt x="1277" y="122"/>
                  </a:lnTo>
                  <a:cubicBezTo>
                    <a:pt x="1277" y="106"/>
                    <a:pt x="1247" y="99"/>
                    <a:pt x="1216" y="99"/>
                  </a:cubicBezTo>
                  <a:cubicBezTo>
                    <a:pt x="1186" y="99"/>
                    <a:pt x="1155" y="106"/>
                    <a:pt x="1155" y="122"/>
                  </a:cubicBezTo>
                  <a:cubicBezTo>
                    <a:pt x="1155" y="96"/>
                    <a:pt x="1150" y="86"/>
                    <a:pt x="1144" y="86"/>
                  </a:cubicBezTo>
                  <a:cubicBezTo>
                    <a:pt x="1135" y="86"/>
                    <a:pt x="1125" y="104"/>
                    <a:pt x="1125" y="122"/>
                  </a:cubicBezTo>
                  <a:cubicBezTo>
                    <a:pt x="1125" y="152"/>
                    <a:pt x="1125" y="152"/>
                    <a:pt x="1125" y="152"/>
                  </a:cubicBezTo>
                  <a:cubicBezTo>
                    <a:pt x="1125" y="144"/>
                    <a:pt x="1125" y="136"/>
                    <a:pt x="1125" y="130"/>
                  </a:cubicBezTo>
                  <a:lnTo>
                    <a:pt x="1125" y="130"/>
                  </a:lnTo>
                  <a:cubicBezTo>
                    <a:pt x="1125" y="157"/>
                    <a:pt x="1122" y="182"/>
                    <a:pt x="1095" y="182"/>
                  </a:cubicBezTo>
                  <a:cubicBezTo>
                    <a:pt x="1121" y="156"/>
                    <a:pt x="1125" y="129"/>
                    <a:pt x="1125" y="123"/>
                  </a:cubicBezTo>
                  <a:lnTo>
                    <a:pt x="1125" y="123"/>
                  </a:lnTo>
                  <a:cubicBezTo>
                    <a:pt x="1125" y="125"/>
                    <a:pt x="1125" y="127"/>
                    <a:pt x="1125" y="130"/>
                  </a:cubicBezTo>
                  <a:lnTo>
                    <a:pt x="1125" y="130"/>
                  </a:lnTo>
                  <a:cubicBezTo>
                    <a:pt x="1125" y="127"/>
                    <a:pt x="1125" y="124"/>
                    <a:pt x="1125" y="122"/>
                  </a:cubicBezTo>
                  <a:lnTo>
                    <a:pt x="1125" y="122"/>
                  </a:lnTo>
                  <a:cubicBezTo>
                    <a:pt x="1125" y="122"/>
                    <a:pt x="1125" y="122"/>
                    <a:pt x="1125" y="123"/>
                  </a:cubicBezTo>
                  <a:lnTo>
                    <a:pt x="1125" y="123"/>
                  </a:lnTo>
                  <a:cubicBezTo>
                    <a:pt x="1125" y="87"/>
                    <a:pt x="1124" y="73"/>
                    <a:pt x="1117" y="73"/>
                  </a:cubicBezTo>
                  <a:cubicBezTo>
                    <a:pt x="1113" y="73"/>
                    <a:pt x="1106" y="80"/>
                    <a:pt x="1095" y="91"/>
                  </a:cubicBezTo>
                  <a:cubicBezTo>
                    <a:pt x="1095" y="103"/>
                    <a:pt x="1095" y="113"/>
                    <a:pt x="1095" y="122"/>
                  </a:cubicBezTo>
                  <a:cubicBezTo>
                    <a:pt x="1080" y="152"/>
                    <a:pt x="1072" y="167"/>
                    <a:pt x="1068" y="167"/>
                  </a:cubicBezTo>
                  <a:cubicBezTo>
                    <a:pt x="1064" y="167"/>
                    <a:pt x="1064" y="152"/>
                    <a:pt x="1064" y="122"/>
                  </a:cubicBezTo>
                  <a:cubicBezTo>
                    <a:pt x="1064" y="114"/>
                    <a:pt x="1064" y="104"/>
                    <a:pt x="1064" y="91"/>
                  </a:cubicBezTo>
                  <a:cubicBezTo>
                    <a:pt x="1049" y="122"/>
                    <a:pt x="1042" y="137"/>
                    <a:pt x="1038" y="137"/>
                  </a:cubicBezTo>
                  <a:cubicBezTo>
                    <a:pt x="1034" y="137"/>
                    <a:pt x="1034" y="122"/>
                    <a:pt x="1034" y="91"/>
                  </a:cubicBezTo>
                  <a:lnTo>
                    <a:pt x="1034" y="61"/>
                  </a:lnTo>
                  <a:lnTo>
                    <a:pt x="1004" y="91"/>
                  </a:lnTo>
                  <a:cubicBezTo>
                    <a:pt x="1004" y="91"/>
                    <a:pt x="1004" y="61"/>
                    <a:pt x="973" y="61"/>
                  </a:cubicBezTo>
                  <a:cubicBezTo>
                    <a:pt x="943" y="61"/>
                    <a:pt x="943" y="61"/>
                    <a:pt x="943" y="91"/>
                  </a:cubicBezTo>
                  <a:cubicBezTo>
                    <a:pt x="912" y="91"/>
                    <a:pt x="912" y="61"/>
                    <a:pt x="912" y="61"/>
                  </a:cubicBezTo>
                  <a:cubicBezTo>
                    <a:pt x="912" y="61"/>
                    <a:pt x="912" y="61"/>
                    <a:pt x="912" y="30"/>
                  </a:cubicBezTo>
                  <a:cubicBezTo>
                    <a:pt x="897" y="61"/>
                    <a:pt x="890" y="76"/>
                    <a:pt x="882" y="76"/>
                  </a:cubicBezTo>
                  <a:cubicBezTo>
                    <a:pt x="874" y="76"/>
                    <a:pt x="867" y="61"/>
                    <a:pt x="852" y="30"/>
                  </a:cubicBezTo>
                  <a:cubicBezTo>
                    <a:pt x="852" y="30"/>
                    <a:pt x="852" y="30"/>
                    <a:pt x="852" y="61"/>
                  </a:cubicBezTo>
                  <a:cubicBezTo>
                    <a:pt x="852" y="43"/>
                    <a:pt x="841" y="26"/>
                    <a:pt x="833" y="26"/>
                  </a:cubicBezTo>
                  <a:cubicBezTo>
                    <a:pt x="827" y="26"/>
                    <a:pt x="821" y="35"/>
                    <a:pt x="821" y="61"/>
                  </a:cubicBezTo>
                  <a:cubicBezTo>
                    <a:pt x="821" y="52"/>
                    <a:pt x="821" y="42"/>
                    <a:pt x="821" y="30"/>
                  </a:cubicBezTo>
                  <a:cubicBezTo>
                    <a:pt x="821" y="18"/>
                    <a:pt x="821" y="8"/>
                    <a:pt x="821" y="0"/>
                  </a:cubicBezTo>
                  <a:cubicBezTo>
                    <a:pt x="821" y="22"/>
                    <a:pt x="806" y="43"/>
                    <a:pt x="797" y="43"/>
                  </a:cubicBezTo>
                  <a:cubicBezTo>
                    <a:pt x="793" y="43"/>
                    <a:pt x="791" y="39"/>
                    <a:pt x="791" y="30"/>
                  </a:cubicBezTo>
                  <a:cubicBezTo>
                    <a:pt x="791" y="30"/>
                    <a:pt x="791" y="30"/>
                    <a:pt x="791" y="61"/>
                  </a:cubicBezTo>
                  <a:cubicBezTo>
                    <a:pt x="791" y="61"/>
                    <a:pt x="760" y="30"/>
                    <a:pt x="760" y="0"/>
                  </a:cubicBezTo>
                  <a:close/>
                  <a:moveTo>
                    <a:pt x="2428" y="708"/>
                  </a:moveTo>
                  <a:lnTo>
                    <a:pt x="2428" y="708"/>
                  </a:lnTo>
                  <a:cubicBezTo>
                    <a:pt x="2420" y="725"/>
                    <a:pt x="2418" y="732"/>
                    <a:pt x="2419" y="732"/>
                  </a:cubicBezTo>
                  <a:cubicBezTo>
                    <a:pt x="2420" y="732"/>
                    <a:pt x="2424" y="723"/>
                    <a:pt x="2428" y="7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170;p79">
              <a:extLst>
                <a:ext uri="{FF2B5EF4-FFF2-40B4-BE49-F238E27FC236}">
                  <a16:creationId xmlns:a16="http://schemas.microsoft.com/office/drawing/2014/main" id="{6294D3D5-B10C-495A-9EDA-39248FFF3577}"/>
                </a:ext>
              </a:extLst>
            </p:cNvPr>
            <p:cNvSpPr/>
            <p:nvPr/>
          </p:nvSpPr>
          <p:spPr>
            <a:xfrm flipH="1">
              <a:off x="5966146" y="1937444"/>
              <a:ext cx="67989" cy="23479"/>
            </a:xfrm>
            <a:custGeom>
              <a:avLst/>
              <a:gdLst/>
              <a:ahLst/>
              <a:cxnLst/>
              <a:rect l="l" t="t" r="r" b="b"/>
              <a:pathLst>
                <a:path w="2554" h="882" extrusionOk="0">
                  <a:moveTo>
                    <a:pt x="608" y="92"/>
                  </a:moveTo>
                  <a:cubicBezTo>
                    <a:pt x="608" y="92"/>
                    <a:pt x="608" y="92"/>
                    <a:pt x="608" y="92"/>
                  </a:cubicBezTo>
                  <a:cubicBezTo>
                    <a:pt x="608" y="92"/>
                    <a:pt x="608" y="92"/>
                    <a:pt x="608" y="92"/>
                  </a:cubicBezTo>
                  <a:close/>
                  <a:moveTo>
                    <a:pt x="1686" y="89"/>
                  </a:moveTo>
                  <a:cubicBezTo>
                    <a:pt x="1685" y="89"/>
                    <a:pt x="1680" y="98"/>
                    <a:pt x="1677" y="113"/>
                  </a:cubicBezTo>
                  <a:lnTo>
                    <a:pt x="1677" y="113"/>
                  </a:lnTo>
                  <a:cubicBezTo>
                    <a:pt x="1685" y="96"/>
                    <a:pt x="1686" y="89"/>
                    <a:pt x="1686" y="89"/>
                  </a:cubicBezTo>
                  <a:close/>
                  <a:moveTo>
                    <a:pt x="1868" y="102"/>
                  </a:moveTo>
                  <a:cubicBezTo>
                    <a:pt x="1866" y="102"/>
                    <a:pt x="1862" y="107"/>
                    <a:pt x="1859" y="117"/>
                  </a:cubicBezTo>
                  <a:lnTo>
                    <a:pt x="1859" y="117"/>
                  </a:lnTo>
                  <a:cubicBezTo>
                    <a:pt x="1868" y="108"/>
                    <a:pt x="1869" y="102"/>
                    <a:pt x="1868" y="102"/>
                  </a:cubicBezTo>
                  <a:close/>
                  <a:moveTo>
                    <a:pt x="730" y="61"/>
                  </a:moveTo>
                  <a:cubicBezTo>
                    <a:pt x="760" y="122"/>
                    <a:pt x="760" y="122"/>
                    <a:pt x="730" y="122"/>
                  </a:cubicBezTo>
                  <a:cubicBezTo>
                    <a:pt x="730" y="122"/>
                    <a:pt x="730" y="122"/>
                    <a:pt x="730" y="92"/>
                  </a:cubicBezTo>
                  <a:cubicBezTo>
                    <a:pt x="730" y="79"/>
                    <a:pt x="730" y="69"/>
                    <a:pt x="730" y="61"/>
                  </a:cubicBezTo>
                  <a:close/>
                  <a:moveTo>
                    <a:pt x="1803" y="102"/>
                  </a:moveTo>
                  <a:cubicBezTo>
                    <a:pt x="1799" y="102"/>
                    <a:pt x="1794" y="109"/>
                    <a:pt x="1794" y="122"/>
                  </a:cubicBezTo>
                  <a:cubicBezTo>
                    <a:pt x="1794" y="152"/>
                    <a:pt x="1794" y="152"/>
                    <a:pt x="1794" y="152"/>
                  </a:cubicBezTo>
                  <a:cubicBezTo>
                    <a:pt x="1812" y="117"/>
                    <a:pt x="1809" y="102"/>
                    <a:pt x="1803" y="102"/>
                  </a:cubicBezTo>
                  <a:close/>
                  <a:moveTo>
                    <a:pt x="1859" y="117"/>
                  </a:moveTo>
                  <a:cubicBezTo>
                    <a:pt x="1858" y="119"/>
                    <a:pt x="1856" y="120"/>
                    <a:pt x="1855" y="122"/>
                  </a:cubicBezTo>
                  <a:cubicBezTo>
                    <a:pt x="1855" y="133"/>
                    <a:pt x="1855" y="143"/>
                    <a:pt x="1855" y="152"/>
                  </a:cubicBezTo>
                  <a:cubicBezTo>
                    <a:pt x="1855" y="137"/>
                    <a:pt x="1857" y="126"/>
                    <a:pt x="1859" y="117"/>
                  </a:cubicBezTo>
                  <a:close/>
                  <a:moveTo>
                    <a:pt x="2493" y="183"/>
                  </a:moveTo>
                  <a:cubicBezTo>
                    <a:pt x="2493" y="183"/>
                    <a:pt x="2493" y="183"/>
                    <a:pt x="2493" y="183"/>
                  </a:cubicBezTo>
                  <a:cubicBezTo>
                    <a:pt x="2493" y="183"/>
                    <a:pt x="2493" y="183"/>
                    <a:pt x="2493" y="183"/>
                  </a:cubicBezTo>
                  <a:close/>
                  <a:moveTo>
                    <a:pt x="609" y="123"/>
                  </a:moveTo>
                  <a:cubicBezTo>
                    <a:pt x="639" y="183"/>
                    <a:pt x="639" y="213"/>
                    <a:pt x="639" y="213"/>
                  </a:cubicBezTo>
                  <a:cubicBezTo>
                    <a:pt x="616" y="213"/>
                    <a:pt x="610" y="161"/>
                    <a:pt x="609" y="123"/>
                  </a:cubicBezTo>
                  <a:close/>
                  <a:moveTo>
                    <a:pt x="2311" y="183"/>
                  </a:moveTo>
                  <a:cubicBezTo>
                    <a:pt x="2311" y="213"/>
                    <a:pt x="2280" y="244"/>
                    <a:pt x="2280" y="244"/>
                  </a:cubicBezTo>
                  <a:cubicBezTo>
                    <a:pt x="2280" y="244"/>
                    <a:pt x="2280" y="213"/>
                    <a:pt x="2311" y="183"/>
                  </a:cubicBezTo>
                  <a:close/>
                  <a:moveTo>
                    <a:pt x="608" y="244"/>
                  </a:moveTo>
                  <a:cubicBezTo>
                    <a:pt x="639" y="244"/>
                    <a:pt x="639" y="244"/>
                    <a:pt x="639" y="274"/>
                  </a:cubicBezTo>
                  <a:lnTo>
                    <a:pt x="608" y="244"/>
                  </a:lnTo>
                  <a:close/>
                  <a:moveTo>
                    <a:pt x="426" y="244"/>
                  </a:moveTo>
                  <a:lnTo>
                    <a:pt x="426" y="274"/>
                  </a:lnTo>
                  <a:lnTo>
                    <a:pt x="426" y="304"/>
                  </a:lnTo>
                  <a:lnTo>
                    <a:pt x="396" y="274"/>
                  </a:lnTo>
                  <a:cubicBezTo>
                    <a:pt x="396" y="244"/>
                    <a:pt x="396" y="244"/>
                    <a:pt x="426" y="244"/>
                  </a:cubicBezTo>
                  <a:close/>
                  <a:moveTo>
                    <a:pt x="106" y="338"/>
                  </a:moveTo>
                  <a:lnTo>
                    <a:pt x="106" y="338"/>
                  </a:lnTo>
                  <a:cubicBezTo>
                    <a:pt x="110" y="343"/>
                    <a:pt x="113" y="346"/>
                    <a:pt x="116" y="346"/>
                  </a:cubicBezTo>
                  <a:lnTo>
                    <a:pt x="116" y="346"/>
                  </a:lnTo>
                  <a:cubicBezTo>
                    <a:pt x="113" y="342"/>
                    <a:pt x="109" y="340"/>
                    <a:pt x="106" y="338"/>
                  </a:cubicBezTo>
                  <a:close/>
                  <a:moveTo>
                    <a:pt x="821" y="274"/>
                  </a:moveTo>
                  <a:cubicBezTo>
                    <a:pt x="821" y="335"/>
                    <a:pt x="821" y="365"/>
                    <a:pt x="821" y="365"/>
                  </a:cubicBezTo>
                  <a:lnTo>
                    <a:pt x="791" y="335"/>
                  </a:lnTo>
                  <a:cubicBezTo>
                    <a:pt x="791" y="320"/>
                    <a:pt x="791" y="300"/>
                    <a:pt x="791" y="274"/>
                  </a:cubicBezTo>
                  <a:close/>
                  <a:moveTo>
                    <a:pt x="1885" y="335"/>
                  </a:moveTo>
                  <a:cubicBezTo>
                    <a:pt x="1885" y="335"/>
                    <a:pt x="1885" y="365"/>
                    <a:pt x="1885" y="365"/>
                  </a:cubicBezTo>
                  <a:cubicBezTo>
                    <a:pt x="1885" y="365"/>
                    <a:pt x="1885" y="396"/>
                    <a:pt x="1855" y="396"/>
                  </a:cubicBezTo>
                  <a:cubicBezTo>
                    <a:pt x="1855" y="396"/>
                    <a:pt x="1885" y="365"/>
                    <a:pt x="1885" y="335"/>
                  </a:cubicBezTo>
                  <a:close/>
                  <a:moveTo>
                    <a:pt x="669" y="335"/>
                  </a:moveTo>
                  <a:cubicBezTo>
                    <a:pt x="669" y="335"/>
                    <a:pt x="700" y="335"/>
                    <a:pt x="700" y="396"/>
                  </a:cubicBezTo>
                  <a:lnTo>
                    <a:pt x="700" y="426"/>
                  </a:lnTo>
                  <a:cubicBezTo>
                    <a:pt x="700" y="426"/>
                    <a:pt x="669" y="396"/>
                    <a:pt x="669" y="396"/>
                  </a:cubicBezTo>
                  <a:lnTo>
                    <a:pt x="669" y="335"/>
                  </a:lnTo>
                  <a:close/>
                  <a:moveTo>
                    <a:pt x="1794" y="396"/>
                  </a:moveTo>
                  <a:cubicBezTo>
                    <a:pt x="1824" y="396"/>
                    <a:pt x="1824" y="396"/>
                    <a:pt x="1794" y="426"/>
                  </a:cubicBezTo>
                  <a:lnTo>
                    <a:pt x="1794" y="396"/>
                  </a:lnTo>
                  <a:close/>
                  <a:moveTo>
                    <a:pt x="1824" y="396"/>
                  </a:moveTo>
                  <a:cubicBezTo>
                    <a:pt x="1855" y="396"/>
                    <a:pt x="1855" y="396"/>
                    <a:pt x="1824" y="426"/>
                  </a:cubicBezTo>
                  <a:lnTo>
                    <a:pt x="1824" y="396"/>
                  </a:lnTo>
                  <a:close/>
                  <a:moveTo>
                    <a:pt x="2006" y="353"/>
                  </a:moveTo>
                  <a:cubicBezTo>
                    <a:pt x="2007" y="353"/>
                    <a:pt x="2007" y="356"/>
                    <a:pt x="2007" y="365"/>
                  </a:cubicBezTo>
                  <a:cubicBezTo>
                    <a:pt x="2007" y="365"/>
                    <a:pt x="1976" y="396"/>
                    <a:pt x="1976" y="426"/>
                  </a:cubicBezTo>
                  <a:lnTo>
                    <a:pt x="1976" y="396"/>
                  </a:lnTo>
                  <a:cubicBezTo>
                    <a:pt x="1998" y="374"/>
                    <a:pt x="2004" y="353"/>
                    <a:pt x="2006" y="353"/>
                  </a:cubicBezTo>
                  <a:close/>
                  <a:moveTo>
                    <a:pt x="426" y="335"/>
                  </a:moveTo>
                  <a:cubicBezTo>
                    <a:pt x="456" y="396"/>
                    <a:pt x="456" y="426"/>
                    <a:pt x="456" y="456"/>
                  </a:cubicBezTo>
                  <a:lnTo>
                    <a:pt x="426" y="456"/>
                  </a:lnTo>
                  <a:lnTo>
                    <a:pt x="426" y="396"/>
                  </a:lnTo>
                  <a:cubicBezTo>
                    <a:pt x="426" y="370"/>
                    <a:pt x="426" y="350"/>
                    <a:pt x="426" y="335"/>
                  </a:cubicBezTo>
                  <a:close/>
                  <a:moveTo>
                    <a:pt x="760" y="426"/>
                  </a:moveTo>
                  <a:cubicBezTo>
                    <a:pt x="760" y="444"/>
                    <a:pt x="770" y="461"/>
                    <a:pt x="773" y="461"/>
                  </a:cubicBezTo>
                  <a:cubicBezTo>
                    <a:pt x="775" y="461"/>
                    <a:pt x="773" y="452"/>
                    <a:pt x="760" y="426"/>
                  </a:cubicBezTo>
                  <a:close/>
                  <a:moveTo>
                    <a:pt x="335" y="548"/>
                  </a:moveTo>
                  <a:cubicBezTo>
                    <a:pt x="335" y="548"/>
                    <a:pt x="335" y="548"/>
                    <a:pt x="335" y="548"/>
                  </a:cubicBezTo>
                  <a:cubicBezTo>
                    <a:pt x="335" y="548"/>
                    <a:pt x="335" y="548"/>
                    <a:pt x="335" y="548"/>
                  </a:cubicBezTo>
                  <a:close/>
                  <a:moveTo>
                    <a:pt x="609" y="524"/>
                  </a:moveTo>
                  <a:lnTo>
                    <a:pt x="609" y="524"/>
                  </a:lnTo>
                  <a:cubicBezTo>
                    <a:pt x="608" y="532"/>
                    <a:pt x="608" y="540"/>
                    <a:pt x="608" y="548"/>
                  </a:cubicBezTo>
                  <a:cubicBezTo>
                    <a:pt x="617" y="556"/>
                    <a:pt x="621" y="560"/>
                    <a:pt x="622" y="560"/>
                  </a:cubicBezTo>
                  <a:cubicBezTo>
                    <a:pt x="623" y="560"/>
                    <a:pt x="611" y="543"/>
                    <a:pt x="609" y="524"/>
                  </a:cubicBezTo>
                  <a:close/>
                  <a:moveTo>
                    <a:pt x="1822" y="491"/>
                  </a:moveTo>
                  <a:cubicBezTo>
                    <a:pt x="1819" y="498"/>
                    <a:pt x="1811" y="512"/>
                    <a:pt x="1794" y="548"/>
                  </a:cubicBezTo>
                  <a:cubicBezTo>
                    <a:pt x="1794" y="560"/>
                    <a:pt x="1794" y="568"/>
                    <a:pt x="1796" y="568"/>
                  </a:cubicBezTo>
                  <a:cubicBezTo>
                    <a:pt x="1799" y="568"/>
                    <a:pt x="1806" y="553"/>
                    <a:pt x="1824" y="517"/>
                  </a:cubicBezTo>
                  <a:cubicBezTo>
                    <a:pt x="1824" y="507"/>
                    <a:pt x="1823" y="498"/>
                    <a:pt x="1822" y="491"/>
                  </a:cubicBezTo>
                  <a:close/>
                  <a:moveTo>
                    <a:pt x="335" y="548"/>
                  </a:moveTo>
                  <a:cubicBezTo>
                    <a:pt x="335" y="548"/>
                    <a:pt x="335" y="548"/>
                    <a:pt x="335" y="578"/>
                  </a:cubicBezTo>
                  <a:cubicBezTo>
                    <a:pt x="365" y="578"/>
                    <a:pt x="365" y="578"/>
                    <a:pt x="335" y="548"/>
                  </a:cubicBezTo>
                  <a:close/>
                  <a:moveTo>
                    <a:pt x="2458" y="587"/>
                  </a:moveTo>
                  <a:cubicBezTo>
                    <a:pt x="2450" y="604"/>
                    <a:pt x="2448" y="611"/>
                    <a:pt x="2449" y="611"/>
                  </a:cubicBezTo>
                  <a:cubicBezTo>
                    <a:pt x="2450" y="611"/>
                    <a:pt x="2455" y="602"/>
                    <a:pt x="2458" y="587"/>
                  </a:cubicBezTo>
                  <a:close/>
                  <a:moveTo>
                    <a:pt x="730" y="0"/>
                  </a:moveTo>
                  <a:cubicBezTo>
                    <a:pt x="730" y="8"/>
                    <a:pt x="730" y="18"/>
                    <a:pt x="730" y="31"/>
                  </a:cubicBezTo>
                  <a:cubicBezTo>
                    <a:pt x="730" y="31"/>
                    <a:pt x="700" y="152"/>
                    <a:pt x="700" y="213"/>
                  </a:cubicBezTo>
                  <a:cubicBezTo>
                    <a:pt x="700" y="183"/>
                    <a:pt x="700" y="183"/>
                    <a:pt x="700" y="183"/>
                  </a:cubicBezTo>
                  <a:cubicBezTo>
                    <a:pt x="700" y="152"/>
                    <a:pt x="700" y="152"/>
                    <a:pt x="700" y="152"/>
                  </a:cubicBezTo>
                  <a:lnTo>
                    <a:pt x="700" y="92"/>
                  </a:lnTo>
                  <a:cubicBezTo>
                    <a:pt x="678" y="70"/>
                    <a:pt x="672" y="49"/>
                    <a:pt x="670" y="49"/>
                  </a:cubicBezTo>
                  <a:cubicBezTo>
                    <a:pt x="669" y="49"/>
                    <a:pt x="669" y="52"/>
                    <a:pt x="669" y="61"/>
                  </a:cubicBezTo>
                  <a:cubicBezTo>
                    <a:pt x="669" y="92"/>
                    <a:pt x="669" y="92"/>
                    <a:pt x="669" y="92"/>
                  </a:cubicBezTo>
                  <a:cubicBezTo>
                    <a:pt x="639" y="92"/>
                    <a:pt x="639" y="92"/>
                    <a:pt x="639" y="152"/>
                  </a:cubicBezTo>
                  <a:cubicBezTo>
                    <a:pt x="639" y="122"/>
                    <a:pt x="639" y="122"/>
                    <a:pt x="639" y="122"/>
                  </a:cubicBezTo>
                  <a:cubicBezTo>
                    <a:pt x="639" y="122"/>
                    <a:pt x="639" y="122"/>
                    <a:pt x="608" y="92"/>
                  </a:cubicBezTo>
                  <a:lnTo>
                    <a:pt x="608" y="92"/>
                  </a:lnTo>
                  <a:cubicBezTo>
                    <a:pt x="608" y="103"/>
                    <a:pt x="608" y="114"/>
                    <a:pt x="608" y="122"/>
                  </a:cubicBezTo>
                  <a:cubicBezTo>
                    <a:pt x="608" y="122"/>
                    <a:pt x="578" y="122"/>
                    <a:pt x="578" y="92"/>
                  </a:cubicBezTo>
                  <a:cubicBezTo>
                    <a:pt x="563" y="61"/>
                    <a:pt x="555" y="46"/>
                    <a:pt x="551" y="46"/>
                  </a:cubicBezTo>
                  <a:cubicBezTo>
                    <a:pt x="548" y="46"/>
                    <a:pt x="548" y="61"/>
                    <a:pt x="548" y="92"/>
                  </a:cubicBezTo>
                  <a:cubicBezTo>
                    <a:pt x="548" y="122"/>
                    <a:pt x="548" y="152"/>
                    <a:pt x="548" y="152"/>
                  </a:cubicBezTo>
                  <a:cubicBezTo>
                    <a:pt x="548" y="202"/>
                    <a:pt x="548" y="249"/>
                    <a:pt x="548" y="274"/>
                  </a:cubicBezTo>
                  <a:cubicBezTo>
                    <a:pt x="548" y="287"/>
                    <a:pt x="548" y="297"/>
                    <a:pt x="548" y="304"/>
                  </a:cubicBezTo>
                  <a:cubicBezTo>
                    <a:pt x="548" y="304"/>
                    <a:pt x="517" y="274"/>
                    <a:pt x="517" y="244"/>
                  </a:cubicBezTo>
                  <a:cubicBezTo>
                    <a:pt x="517" y="213"/>
                    <a:pt x="517" y="213"/>
                    <a:pt x="517" y="213"/>
                  </a:cubicBezTo>
                  <a:cubicBezTo>
                    <a:pt x="517" y="183"/>
                    <a:pt x="517" y="152"/>
                    <a:pt x="517" y="152"/>
                  </a:cubicBezTo>
                  <a:cubicBezTo>
                    <a:pt x="517" y="92"/>
                    <a:pt x="487" y="92"/>
                    <a:pt x="487" y="92"/>
                  </a:cubicBezTo>
                  <a:cubicBezTo>
                    <a:pt x="487" y="92"/>
                    <a:pt x="487" y="92"/>
                    <a:pt x="456" y="61"/>
                  </a:cubicBezTo>
                  <a:cubicBezTo>
                    <a:pt x="456" y="61"/>
                    <a:pt x="456" y="61"/>
                    <a:pt x="456" y="92"/>
                  </a:cubicBezTo>
                  <a:cubicBezTo>
                    <a:pt x="456" y="120"/>
                    <a:pt x="456" y="140"/>
                    <a:pt x="456" y="152"/>
                  </a:cubicBezTo>
                  <a:cubicBezTo>
                    <a:pt x="456" y="99"/>
                    <a:pt x="436" y="67"/>
                    <a:pt x="425" y="67"/>
                  </a:cubicBezTo>
                  <a:cubicBezTo>
                    <a:pt x="417" y="67"/>
                    <a:pt x="413" y="84"/>
                    <a:pt x="426" y="122"/>
                  </a:cubicBezTo>
                  <a:lnTo>
                    <a:pt x="396" y="122"/>
                  </a:lnTo>
                  <a:cubicBezTo>
                    <a:pt x="396" y="92"/>
                    <a:pt x="388" y="76"/>
                    <a:pt x="380" y="76"/>
                  </a:cubicBezTo>
                  <a:cubicBezTo>
                    <a:pt x="373" y="76"/>
                    <a:pt x="365" y="92"/>
                    <a:pt x="365" y="122"/>
                  </a:cubicBezTo>
                  <a:cubicBezTo>
                    <a:pt x="365" y="133"/>
                    <a:pt x="365" y="144"/>
                    <a:pt x="365" y="152"/>
                  </a:cubicBezTo>
                  <a:cubicBezTo>
                    <a:pt x="365" y="122"/>
                    <a:pt x="365" y="122"/>
                    <a:pt x="335" y="122"/>
                  </a:cubicBezTo>
                  <a:cubicBezTo>
                    <a:pt x="335" y="122"/>
                    <a:pt x="335" y="122"/>
                    <a:pt x="335" y="152"/>
                  </a:cubicBezTo>
                  <a:cubicBezTo>
                    <a:pt x="335" y="161"/>
                    <a:pt x="332" y="165"/>
                    <a:pt x="328" y="165"/>
                  </a:cubicBezTo>
                  <a:cubicBezTo>
                    <a:pt x="320" y="165"/>
                    <a:pt x="304" y="144"/>
                    <a:pt x="304" y="122"/>
                  </a:cubicBezTo>
                  <a:cubicBezTo>
                    <a:pt x="304" y="131"/>
                    <a:pt x="304" y="141"/>
                    <a:pt x="304" y="152"/>
                  </a:cubicBezTo>
                  <a:cubicBezTo>
                    <a:pt x="304" y="163"/>
                    <a:pt x="304" y="173"/>
                    <a:pt x="304" y="183"/>
                  </a:cubicBezTo>
                  <a:cubicBezTo>
                    <a:pt x="304" y="183"/>
                    <a:pt x="304" y="152"/>
                    <a:pt x="274" y="122"/>
                  </a:cubicBezTo>
                  <a:cubicBezTo>
                    <a:pt x="274" y="129"/>
                    <a:pt x="274" y="140"/>
                    <a:pt x="274" y="152"/>
                  </a:cubicBezTo>
                  <a:cubicBezTo>
                    <a:pt x="244" y="152"/>
                    <a:pt x="244" y="152"/>
                    <a:pt x="244" y="183"/>
                  </a:cubicBezTo>
                  <a:cubicBezTo>
                    <a:pt x="274" y="213"/>
                    <a:pt x="274" y="244"/>
                    <a:pt x="274" y="244"/>
                  </a:cubicBezTo>
                  <a:cubicBezTo>
                    <a:pt x="274" y="244"/>
                    <a:pt x="274" y="274"/>
                    <a:pt x="274" y="304"/>
                  </a:cubicBezTo>
                  <a:cubicBezTo>
                    <a:pt x="274" y="304"/>
                    <a:pt x="274" y="274"/>
                    <a:pt x="244" y="244"/>
                  </a:cubicBezTo>
                  <a:cubicBezTo>
                    <a:pt x="244" y="183"/>
                    <a:pt x="244" y="152"/>
                    <a:pt x="213" y="152"/>
                  </a:cubicBezTo>
                  <a:cubicBezTo>
                    <a:pt x="213" y="152"/>
                    <a:pt x="213" y="152"/>
                    <a:pt x="183" y="122"/>
                  </a:cubicBezTo>
                  <a:cubicBezTo>
                    <a:pt x="183" y="122"/>
                    <a:pt x="183" y="122"/>
                    <a:pt x="183" y="152"/>
                  </a:cubicBezTo>
                  <a:cubicBezTo>
                    <a:pt x="169" y="125"/>
                    <a:pt x="162" y="110"/>
                    <a:pt x="160" y="110"/>
                  </a:cubicBezTo>
                  <a:lnTo>
                    <a:pt x="160" y="110"/>
                  </a:lnTo>
                  <a:cubicBezTo>
                    <a:pt x="159" y="110"/>
                    <a:pt x="166" y="133"/>
                    <a:pt x="183" y="183"/>
                  </a:cubicBezTo>
                  <a:cubicBezTo>
                    <a:pt x="183" y="193"/>
                    <a:pt x="183" y="204"/>
                    <a:pt x="183" y="213"/>
                  </a:cubicBezTo>
                  <a:cubicBezTo>
                    <a:pt x="164" y="176"/>
                    <a:pt x="157" y="150"/>
                    <a:pt x="154" y="150"/>
                  </a:cubicBezTo>
                  <a:cubicBezTo>
                    <a:pt x="152" y="150"/>
                    <a:pt x="152" y="160"/>
                    <a:pt x="152" y="183"/>
                  </a:cubicBezTo>
                  <a:cubicBezTo>
                    <a:pt x="135" y="147"/>
                    <a:pt x="127" y="132"/>
                    <a:pt x="124" y="132"/>
                  </a:cubicBezTo>
                  <a:cubicBezTo>
                    <a:pt x="122" y="132"/>
                    <a:pt x="122" y="140"/>
                    <a:pt x="122" y="152"/>
                  </a:cubicBezTo>
                  <a:cubicBezTo>
                    <a:pt x="122" y="165"/>
                    <a:pt x="122" y="175"/>
                    <a:pt x="122" y="183"/>
                  </a:cubicBezTo>
                  <a:cubicBezTo>
                    <a:pt x="107" y="168"/>
                    <a:pt x="99" y="160"/>
                    <a:pt x="95" y="160"/>
                  </a:cubicBezTo>
                  <a:cubicBezTo>
                    <a:pt x="92" y="160"/>
                    <a:pt x="92" y="168"/>
                    <a:pt x="92" y="183"/>
                  </a:cubicBezTo>
                  <a:lnTo>
                    <a:pt x="92" y="213"/>
                  </a:lnTo>
                  <a:cubicBezTo>
                    <a:pt x="92" y="213"/>
                    <a:pt x="92" y="244"/>
                    <a:pt x="92" y="274"/>
                  </a:cubicBezTo>
                  <a:cubicBezTo>
                    <a:pt x="92" y="274"/>
                    <a:pt x="92" y="304"/>
                    <a:pt x="122" y="335"/>
                  </a:cubicBezTo>
                  <a:cubicBezTo>
                    <a:pt x="122" y="342"/>
                    <a:pt x="120" y="346"/>
                    <a:pt x="117" y="346"/>
                  </a:cubicBezTo>
                  <a:cubicBezTo>
                    <a:pt x="117" y="346"/>
                    <a:pt x="116" y="346"/>
                    <a:pt x="116" y="346"/>
                  </a:cubicBezTo>
                  <a:lnTo>
                    <a:pt x="116" y="346"/>
                  </a:lnTo>
                  <a:cubicBezTo>
                    <a:pt x="120" y="351"/>
                    <a:pt x="122" y="357"/>
                    <a:pt x="122" y="365"/>
                  </a:cubicBezTo>
                  <a:cubicBezTo>
                    <a:pt x="113" y="356"/>
                    <a:pt x="107" y="353"/>
                    <a:pt x="103" y="353"/>
                  </a:cubicBezTo>
                  <a:cubicBezTo>
                    <a:pt x="102" y="353"/>
                    <a:pt x="101" y="353"/>
                    <a:pt x="101" y="353"/>
                  </a:cubicBezTo>
                  <a:lnTo>
                    <a:pt x="101" y="353"/>
                  </a:lnTo>
                  <a:cubicBezTo>
                    <a:pt x="92" y="335"/>
                    <a:pt x="92" y="335"/>
                    <a:pt x="92" y="335"/>
                  </a:cubicBezTo>
                  <a:lnTo>
                    <a:pt x="92" y="335"/>
                  </a:lnTo>
                  <a:cubicBezTo>
                    <a:pt x="92" y="335"/>
                    <a:pt x="98" y="335"/>
                    <a:pt x="106" y="338"/>
                  </a:cubicBezTo>
                  <a:lnTo>
                    <a:pt x="106" y="338"/>
                  </a:lnTo>
                  <a:cubicBezTo>
                    <a:pt x="94" y="324"/>
                    <a:pt x="78" y="293"/>
                    <a:pt x="61" y="244"/>
                  </a:cubicBezTo>
                  <a:cubicBezTo>
                    <a:pt x="46" y="213"/>
                    <a:pt x="38" y="198"/>
                    <a:pt x="35" y="198"/>
                  </a:cubicBezTo>
                  <a:cubicBezTo>
                    <a:pt x="31" y="198"/>
                    <a:pt x="31" y="213"/>
                    <a:pt x="31" y="244"/>
                  </a:cubicBezTo>
                  <a:cubicBezTo>
                    <a:pt x="0" y="244"/>
                    <a:pt x="0" y="244"/>
                    <a:pt x="0" y="213"/>
                  </a:cubicBezTo>
                  <a:cubicBezTo>
                    <a:pt x="0" y="274"/>
                    <a:pt x="0" y="304"/>
                    <a:pt x="0" y="304"/>
                  </a:cubicBezTo>
                  <a:cubicBezTo>
                    <a:pt x="0" y="304"/>
                    <a:pt x="0" y="304"/>
                    <a:pt x="0" y="335"/>
                  </a:cubicBezTo>
                  <a:cubicBezTo>
                    <a:pt x="0" y="335"/>
                    <a:pt x="0" y="335"/>
                    <a:pt x="0" y="365"/>
                  </a:cubicBezTo>
                  <a:cubicBezTo>
                    <a:pt x="25" y="390"/>
                    <a:pt x="30" y="434"/>
                    <a:pt x="31" y="434"/>
                  </a:cubicBezTo>
                  <a:cubicBezTo>
                    <a:pt x="31" y="434"/>
                    <a:pt x="31" y="432"/>
                    <a:pt x="31" y="426"/>
                  </a:cubicBezTo>
                  <a:cubicBezTo>
                    <a:pt x="61" y="487"/>
                    <a:pt x="61" y="487"/>
                    <a:pt x="61" y="487"/>
                  </a:cubicBezTo>
                  <a:cubicBezTo>
                    <a:pt x="61" y="487"/>
                    <a:pt x="61" y="487"/>
                    <a:pt x="61" y="517"/>
                  </a:cubicBezTo>
                  <a:cubicBezTo>
                    <a:pt x="61" y="578"/>
                    <a:pt x="92" y="608"/>
                    <a:pt x="92" y="608"/>
                  </a:cubicBezTo>
                  <a:cubicBezTo>
                    <a:pt x="92" y="597"/>
                    <a:pt x="92" y="577"/>
                    <a:pt x="92" y="548"/>
                  </a:cubicBezTo>
                  <a:cubicBezTo>
                    <a:pt x="76" y="517"/>
                    <a:pt x="76" y="502"/>
                    <a:pt x="80" y="502"/>
                  </a:cubicBezTo>
                  <a:lnTo>
                    <a:pt x="80" y="502"/>
                  </a:lnTo>
                  <a:cubicBezTo>
                    <a:pt x="84" y="502"/>
                    <a:pt x="92" y="517"/>
                    <a:pt x="92" y="548"/>
                  </a:cubicBezTo>
                  <a:cubicBezTo>
                    <a:pt x="92" y="548"/>
                    <a:pt x="92" y="535"/>
                    <a:pt x="92" y="517"/>
                  </a:cubicBezTo>
                  <a:cubicBezTo>
                    <a:pt x="92" y="548"/>
                    <a:pt x="92" y="548"/>
                    <a:pt x="122" y="548"/>
                  </a:cubicBezTo>
                  <a:cubicBezTo>
                    <a:pt x="122" y="548"/>
                    <a:pt x="122" y="548"/>
                    <a:pt x="122" y="578"/>
                  </a:cubicBezTo>
                  <a:cubicBezTo>
                    <a:pt x="128" y="584"/>
                    <a:pt x="132" y="586"/>
                    <a:pt x="136" y="586"/>
                  </a:cubicBezTo>
                  <a:cubicBezTo>
                    <a:pt x="151" y="586"/>
                    <a:pt x="147" y="536"/>
                    <a:pt x="122" y="487"/>
                  </a:cubicBezTo>
                  <a:cubicBezTo>
                    <a:pt x="122" y="487"/>
                    <a:pt x="122" y="456"/>
                    <a:pt x="122" y="456"/>
                  </a:cubicBezTo>
                  <a:cubicBezTo>
                    <a:pt x="122" y="456"/>
                    <a:pt x="122" y="443"/>
                    <a:pt x="122" y="426"/>
                  </a:cubicBezTo>
                  <a:cubicBezTo>
                    <a:pt x="122" y="426"/>
                    <a:pt x="122" y="456"/>
                    <a:pt x="152" y="487"/>
                  </a:cubicBezTo>
                  <a:cubicBezTo>
                    <a:pt x="152" y="476"/>
                    <a:pt x="152" y="465"/>
                    <a:pt x="152" y="456"/>
                  </a:cubicBezTo>
                  <a:cubicBezTo>
                    <a:pt x="168" y="487"/>
                    <a:pt x="175" y="502"/>
                    <a:pt x="179" y="502"/>
                  </a:cubicBezTo>
                  <a:cubicBezTo>
                    <a:pt x="183" y="502"/>
                    <a:pt x="183" y="487"/>
                    <a:pt x="183" y="456"/>
                  </a:cubicBezTo>
                  <a:lnTo>
                    <a:pt x="183" y="487"/>
                  </a:lnTo>
                  <a:cubicBezTo>
                    <a:pt x="183" y="498"/>
                    <a:pt x="183" y="509"/>
                    <a:pt x="183" y="517"/>
                  </a:cubicBezTo>
                  <a:cubicBezTo>
                    <a:pt x="213" y="517"/>
                    <a:pt x="213" y="517"/>
                    <a:pt x="213" y="548"/>
                  </a:cubicBezTo>
                  <a:cubicBezTo>
                    <a:pt x="213" y="530"/>
                    <a:pt x="213" y="484"/>
                    <a:pt x="213" y="426"/>
                  </a:cubicBezTo>
                  <a:cubicBezTo>
                    <a:pt x="213" y="487"/>
                    <a:pt x="244" y="487"/>
                    <a:pt x="244" y="487"/>
                  </a:cubicBezTo>
                  <a:cubicBezTo>
                    <a:pt x="244" y="487"/>
                    <a:pt x="244" y="487"/>
                    <a:pt x="244" y="517"/>
                  </a:cubicBezTo>
                  <a:cubicBezTo>
                    <a:pt x="244" y="494"/>
                    <a:pt x="244" y="484"/>
                    <a:pt x="245" y="484"/>
                  </a:cubicBezTo>
                  <a:cubicBezTo>
                    <a:pt x="248" y="484"/>
                    <a:pt x="255" y="510"/>
                    <a:pt x="274" y="548"/>
                  </a:cubicBezTo>
                  <a:cubicBezTo>
                    <a:pt x="304" y="548"/>
                    <a:pt x="304" y="548"/>
                    <a:pt x="274" y="487"/>
                  </a:cubicBezTo>
                  <a:lnTo>
                    <a:pt x="304" y="487"/>
                  </a:lnTo>
                  <a:cubicBezTo>
                    <a:pt x="304" y="456"/>
                    <a:pt x="304" y="426"/>
                    <a:pt x="274" y="426"/>
                  </a:cubicBezTo>
                  <a:cubicBezTo>
                    <a:pt x="274" y="396"/>
                    <a:pt x="274" y="396"/>
                    <a:pt x="274" y="396"/>
                  </a:cubicBezTo>
                  <a:cubicBezTo>
                    <a:pt x="304" y="396"/>
                    <a:pt x="304" y="396"/>
                    <a:pt x="304" y="456"/>
                  </a:cubicBezTo>
                  <a:cubicBezTo>
                    <a:pt x="304" y="456"/>
                    <a:pt x="304" y="487"/>
                    <a:pt x="304" y="487"/>
                  </a:cubicBezTo>
                  <a:cubicBezTo>
                    <a:pt x="304" y="495"/>
                    <a:pt x="304" y="506"/>
                    <a:pt x="304" y="517"/>
                  </a:cubicBezTo>
                  <a:cubicBezTo>
                    <a:pt x="304" y="548"/>
                    <a:pt x="304" y="548"/>
                    <a:pt x="304" y="548"/>
                  </a:cubicBezTo>
                  <a:cubicBezTo>
                    <a:pt x="335" y="548"/>
                    <a:pt x="335" y="517"/>
                    <a:pt x="335" y="517"/>
                  </a:cubicBezTo>
                  <a:cubicBezTo>
                    <a:pt x="335" y="517"/>
                    <a:pt x="335" y="548"/>
                    <a:pt x="335" y="548"/>
                  </a:cubicBezTo>
                  <a:cubicBezTo>
                    <a:pt x="335" y="526"/>
                    <a:pt x="335" y="505"/>
                    <a:pt x="346" y="505"/>
                  </a:cubicBezTo>
                  <a:cubicBezTo>
                    <a:pt x="350" y="505"/>
                    <a:pt x="356" y="508"/>
                    <a:pt x="365" y="517"/>
                  </a:cubicBezTo>
                  <a:cubicBezTo>
                    <a:pt x="380" y="548"/>
                    <a:pt x="388" y="563"/>
                    <a:pt x="392" y="563"/>
                  </a:cubicBezTo>
                  <a:cubicBezTo>
                    <a:pt x="396" y="563"/>
                    <a:pt x="396" y="548"/>
                    <a:pt x="396" y="517"/>
                  </a:cubicBezTo>
                  <a:cubicBezTo>
                    <a:pt x="396" y="517"/>
                    <a:pt x="396" y="517"/>
                    <a:pt x="396" y="487"/>
                  </a:cubicBezTo>
                  <a:cubicBezTo>
                    <a:pt x="426" y="517"/>
                    <a:pt x="426" y="517"/>
                    <a:pt x="426" y="517"/>
                  </a:cubicBezTo>
                  <a:cubicBezTo>
                    <a:pt x="426" y="502"/>
                    <a:pt x="434" y="494"/>
                    <a:pt x="441" y="494"/>
                  </a:cubicBezTo>
                  <a:cubicBezTo>
                    <a:pt x="449" y="494"/>
                    <a:pt x="456" y="502"/>
                    <a:pt x="456" y="517"/>
                  </a:cubicBezTo>
                  <a:cubicBezTo>
                    <a:pt x="456" y="512"/>
                    <a:pt x="456" y="502"/>
                    <a:pt x="456" y="487"/>
                  </a:cubicBezTo>
                  <a:cubicBezTo>
                    <a:pt x="472" y="517"/>
                    <a:pt x="479" y="532"/>
                    <a:pt x="483" y="532"/>
                  </a:cubicBezTo>
                  <a:cubicBezTo>
                    <a:pt x="487" y="532"/>
                    <a:pt x="487" y="517"/>
                    <a:pt x="487" y="487"/>
                  </a:cubicBezTo>
                  <a:cubicBezTo>
                    <a:pt x="487" y="476"/>
                    <a:pt x="487" y="466"/>
                    <a:pt x="487" y="456"/>
                  </a:cubicBezTo>
                  <a:cubicBezTo>
                    <a:pt x="517" y="517"/>
                    <a:pt x="517" y="548"/>
                    <a:pt x="517" y="548"/>
                  </a:cubicBezTo>
                  <a:cubicBezTo>
                    <a:pt x="517" y="548"/>
                    <a:pt x="517" y="517"/>
                    <a:pt x="517" y="487"/>
                  </a:cubicBezTo>
                  <a:cubicBezTo>
                    <a:pt x="534" y="537"/>
                    <a:pt x="541" y="560"/>
                    <a:pt x="545" y="560"/>
                  </a:cubicBezTo>
                  <a:cubicBezTo>
                    <a:pt x="548" y="560"/>
                    <a:pt x="548" y="545"/>
                    <a:pt x="548" y="517"/>
                  </a:cubicBezTo>
                  <a:cubicBezTo>
                    <a:pt x="548" y="530"/>
                    <a:pt x="548" y="540"/>
                    <a:pt x="548" y="548"/>
                  </a:cubicBezTo>
                  <a:lnTo>
                    <a:pt x="578" y="548"/>
                  </a:lnTo>
                  <a:cubicBezTo>
                    <a:pt x="578" y="543"/>
                    <a:pt x="578" y="532"/>
                    <a:pt x="578" y="517"/>
                  </a:cubicBezTo>
                  <a:lnTo>
                    <a:pt x="608" y="517"/>
                  </a:lnTo>
                  <a:cubicBezTo>
                    <a:pt x="608" y="520"/>
                    <a:pt x="609" y="522"/>
                    <a:pt x="609" y="524"/>
                  </a:cubicBezTo>
                  <a:lnTo>
                    <a:pt x="609" y="524"/>
                  </a:lnTo>
                  <a:cubicBezTo>
                    <a:pt x="610" y="502"/>
                    <a:pt x="616" y="479"/>
                    <a:pt x="639" y="456"/>
                  </a:cubicBezTo>
                  <a:cubicBezTo>
                    <a:pt x="639" y="465"/>
                    <a:pt x="639" y="476"/>
                    <a:pt x="639" y="487"/>
                  </a:cubicBezTo>
                  <a:cubicBezTo>
                    <a:pt x="639" y="502"/>
                    <a:pt x="639" y="510"/>
                    <a:pt x="639" y="517"/>
                  </a:cubicBezTo>
                  <a:cubicBezTo>
                    <a:pt x="639" y="502"/>
                    <a:pt x="646" y="494"/>
                    <a:pt x="654" y="494"/>
                  </a:cubicBezTo>
                  <a:cubicBezTo>
                    <a:pt x="662" y="494"/>
                    <a:pt x="669" y="502"/>
                    <a:pt x="669" y="517"/>
                  </a:cubicBezTo>
                  <a:cubicBezTo>
                    <a:pt x="669" y="517"/>
                    <a:pt x="669" y="487"/>
                    <a:pt x="669" y="487"/>
                  </a:cubicBezTo>
                  <a:cubicBezTo>
                    <a:pt x="669" y="487"/>
                    <a:pt x="700" y="487"/>
                    <a:pt x="700" y="456"/>
                  </a:cubicBezTo>
                  <a:cubicBezTo>
                    <a:pt x="700" y="464"/>
                    <a:pt x="700" y="474"/>
                    <a:pt x="700" y="487"/>
                  </a:cubicBezTo>
                  <a:cubicBezTo>
                    <a:pt x="700" y="502"/>
                    <a:pt x="707" y="510"/>
                    <a:pt x="715" y="510"/>
                  </a:cubicBezTo>
                  <a:cubicBezTo>
                    <a:pt x="722" y="510"/>
                    <a:pt x="730" y="502"/>
                    <a:pt x="730" y="487"/>
                  </a:cubicBezTo>
                  <a:cubicBezTo>
                    <a:pt x="730" y="456"/>
                    <a:pt x="730" y="434"/>
                    <a:pt x="730" y="426"/>
                  </a:cubicBezTo>
                  <a:cubicBezTo>
                    <a:pt x="730" y="426"/>
                    <a:pt x="730" y="399"/>
                    <a:pt x="739" y="399"/>
                  </a:cubicBezTo>
                  <a:cubicBezTo>
                    <a:pt x="743" y="399"/>
                    <a:pt x="750" y="406"/>
                    <a:pt x="760" y="426"/>
                  </a:cubicBezTo>
                  <a:lnTo>
                    <a:pt x="821" y="426"/>
                  </a:lnTo>
                  <a:cubicBezTo>
                    <a:pt x="803" y="390"/>
                    <a:pt x="806" y="376"/>
                    <a:pt x="812" y="376"/>
                  </a:cubicBezTo>
                  <a:cubicBezTo>
                    <a:pt x="816" y="376"/>
                    <a:pt x="821" y="383"/>
                    <a:pt x="821" y="396"/>
                  </a:cubicBezTo>
                  <a:cubicBezTo>
                    <a:pt x="821" y="426"/>
                    <a:pt x="821" y="426"/>
                    <a:pt x="821" y="426"/>
                  </a:cubicBezTo>
                  <a:cubicBezTo>
                    <a:pt x="821" y="467"/>
                    <a:pt x="827" y="484"/>
                    <a:pt x="834" y="484"/>
                  </a:cubicBezTo>
                  <a:cubicBezTo>
                    <a:pt x="842" y="484"/>
                    <a:pt x="852" y="459"/>
                    <a:pt x="852" y="426"/>
                  </a:cubicBezTo>
                  <a:cubicBezTo>
                    <a:pt x="852" y="402"/>
                    <a:pt x="852" y="368"/>
                    <a:pt x="852" y="335"/>
                  </a:cubicBezTo>
                  <a:cubicBezTo>
                    <a:pt x="869" y="420"/>
                    <a:pt x="876" y="458"/>
                    <a:pt x="879" y="458"/>
                  </a:cubicBezTo>
                  <a:cubicBezTo>
                    <a:pt x="882" y="458"/>
                    <a:pt x="882" y="435"/>
                    <a:pt x="882" y="396"/>
                  </a:cubicBezTo>
                  <a:cubicBezTo>
                    <a:pt x="882" y="456"/>
                    <a:pt x="882" y="456"/>
                    <a:pt x="912" y="456"/>
                  </a:cubicBezTo>
                  <a:cubicBezTo>
                    <a:pt x="912" y="450"/>
                    <a:pt x="912" y="418"/>
                    <a:pt x="912" y="365"/>
                  </a:cubicBezTo>
                  <a:lnTo>
                    <a:pt x="943" y="365"/>
                  </a:lnTo>
                  <a:lnTo>
                    <a:pt x="943" y="426"/>
                  </a:lnTo>
                  <a:cubicBezTo>
                    <a:pt x="943" y="456"/>
                    <a:pt x="943" y="456"/>
                    <a:pt x="973" y="456"/>
                  </a:cubicBezTo>
                  <a:cubicBezTo>
                    <a:pt x="973" y="456"/>
                    <a:pt x="1003" y="456"/>
                    <a:pt x="973" y="396"/>
                  </a:cubicBezTo>
                  <a:cubicBezTo>
                    <a:pt x="988" y="350"/>
                    <a:pt x="996" y="327"/>
                    <a:pt x="1000" y="327"/>
                  </a:cubicBezTo>
                  <a:cubicBezTo>
                    <a:pt x="1003" y="327"/>
                    <a:pt x="1003" y="350"/>
                    <a:pt x="1003" y="396"/>
                  </a:cubicBezTo>
                  <a:cubicBezTo>
                    <a:pt x="1003" y="417"/>
                    <a:pt x="1003" y="439"/>
                    <a:pt x="1003" y="439"/>
                  </a:cubicBezTo>
                  <a:cubicBezTo>
                    <a:pt x="1003" y="443"/>
                    <a:pt x="1003" y="449"/>
                    <a:pt x="1003" y="456"/>
                  </a:cubicBezTo>
                  <a:cubicBezTo>
                    <a:pt x="1003" y="431"/>
                    <a:pt x="1003" y="421"/>
                    <a:pt x="1006" y="421"/>
                  </a:cubicBezTo>
                  <a:cubicBezTo>
                    <a:pt x="1009" y="421"/>
                    <a:pt x="1016" y="439"/>
                    <a:pt x="1034" y="456"/>
                  </a:cubicBezTo>
                  <a:cubicBezTo>
                    <a:pt x="1034" y="468"/>
                    <a:pt x="1034" y="479"/>
                    <a:pt x="1034" y="487"/>
                  </a:cubicBezTo>
                  <a:lnTo>
                    <a:pt x="1064" y="487"/>
                  </a:lnTo>
                  <a:cubicBezTo>
                    <a:pt x="1064" y="502"/>
                    <a:pt x="1064" y="510"/>
                    <a:pt x="1068" y="510"/>
                  </a:cubicBezTo>
                  <a:cubicBezTo>
                    <a:pt x="1072" y="510"/>
                    <a:pt x="1079" y="502"/>
                    <a:pt x="1095" y="487"/>
                  </a:cubicBezTo>
                  <a:cubicBezTo>
                    <a:pt x="1095" y="487"/>
                    <a:pt x="1095" y="426"/>
                    <a:pt x="1095" y="426"/>
                  </a:cubicBezTo>
                  <a:cubicBezTo>
                    <a:pt x="1095" y="456"/>
                    <a:pt x="1095" y="456"/>
                    <a:pt x="1125" y="456"/>
                  </a:cubicBezTo>
                  <a:cubicBezTo>
                    <a:pt x="1125" y="456"/>
                    <a:pt x="1125" y="456"/>
                    <a:pt x="1125" y="426"/>
                  </a:cubicBezTo>
                  <a:cubicBezTo>
                    <a:pt x="1125" y="456"/>
                    <a:pt x="1133" y="472"/>
                    <a:pt x="1140" y="472"/>
                  </a:cubicBezTo>
                  <a:cubicBezTo>
                    <a:pt x="1148" y="472"/>
                    <a:pt x="1155" y="456"/>
                    <a:pt x="1155" y="426"/>
                  </a:cubicBezTo>
                  <a:cubicBezTo>
                    <a:pt x="1164" y="417"/>
                    <a:pt x="1171" y="413"/>
                    <a:pt x="1175" y="413"/>
                  </a:cubicBezTo>
                  <a:cubicBezTo>
                    <a:pt x="1186" y="413"/>
                    <a:pt x="1186" y="435"/>
                    <a:pt x="1186" y="456"/>
                  </a:cubicBezTo>
                  <a:cubicBezTo>
                    <a:pt x="1186" y="468"/>
                    <a:pt x="1186" y="478"/>
                    <a:pt x="1186" y="487"/>
                  </a:cubicBezTo>
                  <a:cubicBezTo>
                    <a:pt x="1216" y="426"/>
                    <a:pt x="1216" y="456"/>
                    <a:pt x="1216" y="396"/>
                  </a:cubicBezTo>
                  <a:cubicBezTo>
                    <a:pt x="1216" y="456"/>
                    <a:pt x="1216" y="456"/>
                    <a:pt x="1216" y="456"/>
                  </a:cubicBezTo>
                  <a:lnTo>
                    <a:pt x="1247" y="456"/>
                  </a:lnTo>
                  <a:lnTo>
                    <a:pt x="1247" y="396"/>
                  </a:lnTo>
                  <a:cubicBezTo>
                    <a:pt x="1247" y="446"/>
                    <a:pt x="1256" y="468"/>
                    <a:pt x="1264" y="468"/>
                  </a:cubicBezTo>
                  <a:cubicBezTo>
                    <a:pt x="1271" y="468"/>
                    <a:pt x="1277" y="453"/>
                    <a:pt x="1277" y="426"/>
                  </a:cubicBezTo>
                  <a:lnTo>
                    <a:pt x="1277" y="456"/>
                  </a:lnTo>
                  <a:cubicBezTo>
                    <a:pt x="1277" y="487"/>
                    <a:pt x="1277" y="487"/>
                    <a:pt x="1307" y="487"/>
                  </a:cubicBezTo>
                  <a:cubicBezTo>
                    <a:pt x="1307" y="487"/>
                    <a:pt x="1307" y="456"/>
                    <a:pt x="1307" y="456"/>
                  </a:cubicBezTo>
                  <a:cubicBezTo>
                    <a:pt x="1338" y="456"/>
                    <a:pt x="1338" y="456"/>
                    <a:pt x="1338" y="426"/>
                  </a:cubicBezTo>
                  <a:cubicBezTo>
                    <a:pt x="1338" y="411"/>
                    <a:pt x="1338" y="403"/>
                    <a:pt x="1342" y="403"/>
                  </a:cubicBezTo>
                  <a:cubicBezTo>
                    <a:pt x="1345" y="403"/>
                    <a:pt x="1353" y="411"/>
                    <a:pt x="1368" y="426"/>
                  </a:cubicBezTo>
                  <a:cubicBezTo>
                    <a:pt x="1368" y="426"/>
                    <a:pt x="1399" y="426"/>
                    <a:pt x="1368" y="456"/>
                  </a:cubicBezTo>
                  <a:cubicBezTo>
                    <a:pt x="1368" y="474"/>
                    <a:pt x="1378" y="491"/>
                    <a:pt x="1387" y="491"/>
                  </a:cubicBezTo>
                  <a:cubicBezTo>
                    <a:pt x="1393" y="491"/>
                    <a:pt x="1399" y="482"/>
                    <a:pt x="1399" y="456"/>
                  </a:cubicBezTo>
                  <a:cubicBezTo>
                    <a:pt x="1399" y="456"/>
                    <a:pt x="1399" y="456"/>
                    <a:pt x="1399" y="487"/>
                  </a:cubicBezTo>
                  <a:cubicBezTo>
                    <a:pt x="1399" y="474"/>
                    <a:pt x="1404" y="467"/>
                    <a:pt x="1410" y="467"/>
                  </a:cubicBezTo>
                  <a:cubicBezTo>
                    <a:pt x="1419" y="467"/>
                    <a:pt x="1429" y="482"/>
                    <a:pt x="1429" y="517"/>
                  </a:cubicBezTo>
                  <a:cubicBezTo>
                    <a:pt x="1429" y="517"/>
                    <a:pt x="1429" y="517"/>
                    <a:pt x="1429" y="494"/>
                  </a:cubicBezTo>
                  <a:cubicBezTo>
                    <a:pt x="1429" y="494"/>
                    <a:pt x="1429" y="472"/>
                    <a:pt x="1429" y="426"/>
                  </a:cubicBezTo>
                  <a:cubicBezTo>
                    <a:pt x="1429" y="487"/>
                    <a:pt x="1459" y="487"/>
                    <a:pt x="1459" y="487"/>
                  </a:cubicBezTo>
                  <a:cubicBezTo>
                    <a:pt x="1459" y="487"/>
                    <a:pt x="1459" y="456"/>
                    <a:pt x="1490" y="456"/>
                  </a:cubicBezTo>
                  <a:cubicBezTo>
                    <a:pt x="1490" y="456"/>
                    <a:pt x="1520" y="456"/>
                    <a:pt x="1520" y="426"/>
                  </a:cubicBezTo>
                  <a:cubicBezTo>
                    <a:pt x="1520" y="456"/>
                    <a:pt x="1520" y="456"/>
                    <a:pt x="1520" y="456"/>
                  </a:cubicBezTo>
                  <a:cubicBezTo>
                    <a:pt x="1520" y="456"/>
                    <a:pt x="1551" y="456"/>
                    <a:pt x="1520" y="487"/>
                  </a:cubicBezTo>
                  <a:cubicBezTo>
                    <a:pt x="1551" y="456"/>
                    <a:pt x="1551" y="456"/>
                    <a:pt x="1551" y="456"/>
                  </a:cubicBezTo>
                  <a:cubicBezTo>
                    <a:pt x="1551" y="468"/>
                    <a:pt x="1551" y="479"/>
                    <a:pt x="1551" y="487"/>
                  </a:cubicBezTo>
                  <a:cubicBezTo>
                    <a:pt x="1551" y="456"/>
                    <a:pt x="1551" y="456"/>
                    <a:pt x="1581" y="426"/>
                  </a:cubicBezTo>
                  <a:cubicBezTo>
                    <a:pt x="1581" y="426"/>
                    <a:pt x="1581" y="426"/>
                    <a:pt x="1581" y="456"/>
                  </a:cubicBezTo>
                  <a:cubicBezTo>
                    <a:pt x="1581" y="465"/>
                    <a:pt x="1581" y="469"/>
                    <a:pt x="1582" y="469"/>
                  </a:cubicBezTo>
                  <a:cubicBezTo>
                    <a:pt x="1584" y="469"/>
                    <a:pt x="1590" y="447"/>
                    <a:pt x="1611" y="426"/>
                  </a:cubicBezTo>
                  <a:cubicBezTo>
                    <a:pt x="1611" y="456"/>
                    <a:pt x="1611" y="456"/>
                    <a:pt x="1611" y="456"/>
                  </a:cubicBezTo>
                  <a:cubicBezTo>
                    <a:pt x="1611" y="465"/>
                    <a:pt x="1611" y="476"/>
                    <a:pt x="1611" y="487"/>
                  </a:cubicBezTo>
                  <a:cubicBezTo>
                    <a:pt x="1611" y="548"/>
                    <a:pt x="1611" y="548"/>
                    <a:pt x="1611" y="548"/>
                  </a:cubicBezTo>
                  <a:cubicBezTo>
                    <a:pt x="1611" y="517"/>
                    <a:pt x="1619" y="510"/>
                    <a:pt x="1627" y="510"/>
                  </a:cubicBezTo>
                  <a:cubicBezTo>
                    <a:pt x="1634" y="510"/>
                    <a:pt x="1642" y="517"/>
                    <a:pt x="1642" y="517"/>
                  </a:cubicBezTo>
                  <a:cubicBezTo>
                    <a:pt x="1642" y="517"/>
                    <a:pt x="1642" y="487"/>
                    <a:pt x="1672" y="396"/>
                  </a:cubicBezTo>
                  <a:cubicBezTo>
                    <a:pt x="1672" y="417"/>
                    <a:pt x="1672" y="438"/>
                    <a:pt x="1672" y="456"/>
                  </a:cubicBezTo>
                  <a:cubicBezTo>
                    <a:pt x="1672" y="472"/>
                    <a:pt x="1672" y="479"/>
                    <a:pt x="1676" y="479"/>
                  </a:cubicBezTo>
                  <a:cubicBezTo>
                    <a:pt x="1680" y="479"/>
                    <a:pt x="1687" y="472"/>
                    <a:pt x="1703" y="456"/>
                  </a:cubicBezTo>
                  <a:cubicBezTo>
                    <a:pt x="1703" y="469"/>
                    <a:pt x="1703" y="479"/>
                    <a:pt x="1703" y="487"/>
                  </a:cubicBezTo>
                  <a:cubicBezTo>
                    <a:pt x="1703" y="456"/>
                    <a:pt x="1733" y="456"/>
                    <a:pt x="1733" y="456"/>
                  </a:cubicBezTo>
                  <a:cubicBezTo>
                    <a:pt x="1748" y="426"/>
                    <a:pt x="1756" y="411"/>
                    <a:pt x="1760" y="411"/>
                  </a:cubicBezTo>
                  <a:cubicBezTo>
                    <a:pt x="1763" y="411"/>
                    <a:pt x="1763" y="426"/>
                    <a:pt x="1763" y="456"/>
                  </a:cubicBezTo>
                  <a:cubicBezTo>
                    <a:pt x="1742" y="478"/>
                    <a:pt x="1736" y="499"/>
                    <a:pt x="1745" y="499"/>
                  </a:cubicBezTo>
                  <a:cubicBezTo>
                    <a:pt x="1748" y="499"/>
                    <a:pt x="1754" y="496"/>
                    <a:pt x="1763" y="487"/>
                  </a:cubicBezTo>
                  <a:lnTo>
                    <a:pt x="1763" y="487"/>
                  </a:lnTo>
                  <a:cubicBezTo>
                    <a:pt x="1763" y="487"/>
                    <a:pt x="1763" y="487"/>
                    <a:pt x="1763" y="487"/>
                  </a:cubicBezTo>
                  <a:cubicBezTo>
                    <a:pt x="1763" y="487"/>
                    <a:pt x="1794" y="456"/>
                    <a:pt x="1794" y="456"/>
                  </a:cubicBezTo>
                  <a:cubicBezTo>
                    <a:pt x="1794" y="456"/>
                    <a:pt x="1815" y="456"/>
                    <a:pt x="1822" y="491"/>
                  </a:cubicBezTo>
                  <a:lnTo>
                    <a:pt x="1822" y="491"/>
                  </a:lnTo>
                  <a:cubicBezTo>
                    <a:pt x="1824" y="487"/>
                    <a:pt x="1824" y="487"/>
                    <a:pt x="1824" y="487"/>
                  </a:cubicBezTo>
                  <a:cubicBezTo>
                    <a:pt x="1824" y="496"/>
                    <a:pt x="1827" y="499"/>
                    <a:pt x="1830" y="499"/>
                  </a:cubicBezTo>
                  <a:cubicBezTo>
                    <a:pt x="1839" y="499"/>
                    <a:pt x="1855" y="478"/>
                    <a:pt x="1855" y="456"/>
                  </a:cubicBezTo>
                  <a:cubicBezTo>
                    <a:pt x="1855" y="466"/>
                    <a:pt x="1855" y="476"/>
                    <a:pt x="1855" y="487"/>
                  </a:cubicBezTo>
                  <a:cubicBezTo>
                    <a:pt x="1855" y="487"/>
                    <a:pt x="1855" y="487"/>
                    <a:pt x="1885" y="456"/>
                  </a:cubicBezTo>
                  <a:cubicBezTo>
                    <a:pt x="1885" y="487"/>
                    <a:pt x="1885" y="487"/>
                    <a:pt x="1885" y="487"/>
                  </a:cubicBezTo>
                  <a:cubicBezTo>
                    <a:pt x="1885" y="497"/>
                    <a:pt x="1885" y="508"/>
                    <a:pt x="1885" y="517"/>
                  </a:cubicBezTo>
                  <a:cubicBezTo>
                    <a:pt x="1885" y="507"/>
                    <a:pt x="1892" y="504"/>
                    <a:pt x="1902" y="504"/>
                  </a:cubicBezTo>
                  <a:cubicBezTo>
                    <a:pt x="1922" y="504"/>
                    <a:pt x="1956" y="517"/>
                    <a:pt x="1976" y="517"/>
                  </a:cubicBezTo>
                  <a:cubicBezTo>
                    <a:pt x="1976" y="487"/>
                    <a:pt x="2007" y="487"/>
                    <a:pt x="2007" y="487"/>
                  </a:cubicBezTo>
                  <a:cubicBezTo>
                    <a:pt x="2037" y="487"/>
                    <a:pt x="2037" y="487"/>
                    <a:pt x="2037" y="456"/>
                  </a:cubicBezTo>
                  <a:lnTo>
                    <a:pt x="2067" y="456"/>
                  </a:lnTo>
                  <a:cubicBezTo>
                    <a:pt x="2067" y="497"/>
                    <a:pt x="2067" y="517"/>
                    <a:pt x="2067" y="517"/>
                  </a:cubicBezTo>
                  <a:cubicBezTo>
                    <a:pt x="2067" y="517"/>
                    <a:pt x="2098" y="487"/>
                    <a:pt x="2098" y="426"/>
                  </a:cubicBezTo>
                  <a:cubicBezTo>
                    <a:pt x="2098" y="434"/>
                    <a:pt x="2098" y="444"/>
                    <a:pt x="2098" y="456"/>
                  </a:cubicBezTo>
                  <a:cubicBezTo>
                    <a:pt x="2098" y="487"/>
                    <a:pt x="2067" y="517"/>
                    <a:pt x="2067" y="517"/>
                  </a:cubicBezTo>
                  <a:lnTo>
                    <a:pt x="2098" y="517"/>
                  </a:lnTo>
                  <a:cubicBezTo>
                    <a:pt x="2098" y="536"/>
                    <a:pt x="2098" y="543"/>
                    <a:pt x="2099" y="543"/>
                  </a:cubicBezTo>
                  <a:cubicBezTo>
                    <a:pt x="2101" y="543"/>
                    <a:pt x="2107" y="508"/>
                    <a:pt x="2128" y="487"/>
                  </a:cubicBezTo>
                  <a:cubicBezTo>
                    <a:pt x="2128" y="517"/>
                    <a:pt x="2128" y="517"/>
                    <a:pt x="2128" y="517"/>
                  </a:cubicBezTo>
                  <a:cubicBezTo>
                    <a:pt x="2128" y="487"/>
                    <a:pt x="2159" y="487"/>
                    <a:pt x="2189" y="487"/>
                  </a:cubicBezTo>
                  <a:cubicBezTo>
                    <a:pt x="2204" y="502"/>
                    <a:pt x="2212" y="510"/>
                    <a:pt x="2216" y="510"/>
                  </a:cubicBezTo>
                  <a:cubicBezTo>
                    <a:pt x="2219" y="510"/>
                    <a:pt x="2219" y="502"/>
                    <a:pt x="2219" y="487"/>
                  </a:cubicBezTo>
                  <a:cubicBezTo>
                    <a:pt x="2219" y="487"/>
                    <a:pt x="2219" y="487"/>
                    <a:pt x="2219" y="517"/>
                  </a:cubicBezTo>
                  <a:cubicBezTo>
                    <a:pt x="2219" y="530"/>
                    <a:pt x="2219" y="537"/>
                    <a:pt x="2221" y="537"/>
                  </a:cubicBezTo>
                  <a:cubicBezTo>
                    <a:pt x="2225" y="537"/>
                    <a:pt x="2232" y="522"/>
                    <a:pt x="2250" y="487"/>
                  </a:cubicBezTo>
                  <a:cubicBezTo>
                    <a:pt x="2250" y="517"/>
                    <a:pt x="2250" y="517"/>
                    <a:pt x="2250" y="517"/>
                  </a:cubicBezTo>
                  <a:cubicBezTo>
                    <a:pt x="2250" y="517"/>
                    <a:pt x="2280" y="517"/>
                    <a:pt x="2280" y="487"/>
                  </a:cubicBezTo>
                  <a:cubicBezTo>
                    <a:pt x="2280" y="530"/>
                    <a:pt x="2280" y="573"/>
                    <a:pt x="2291" y="573"/>
                  </a:cubicBezTo>
                  <a:cubicBezTo>
                    <a:pt x="2295" y="573"/>
                    <a:pt x="2302" y="565"/>
                    <a:pt x="2311" y="548"/>
                  </a:cubicBezTo>
                  <a:lnTo>
                    <a:pt x="2341" y="548"/>
                  </a:lnTo>
                  <a:cubicBezTo>
                    <a:pt x="2341" y="548"/>
                    <a:pt x="2341" y="517"/>
                    <a:pt x="2341" y="517"/>
                  </a:cubicBezTo>
                  <a:lnTo>
                    <a:pt x="2371" y="517"/>
                  </a:lnTo>
                  <a:cubicBezTo>
                    <a:pt x="2341" y="548"/>
                    <a:pt x="2371" y="548"/>
                    <a:pt x="2371" y="548"/>
                  </a:cubicBezTo>
                  <a:cubicBezTo>
                    <a:pt x="2402" y="578"/>
                    <a:pt x="2432" y="578"/>
                    <a:pt x="2402" y="608"/>
                  </a:cubicBezTo>
                  <a:cubicBezTo>
                    <a:pt x="2402" y="608"/>
                    <a:pt x="2432" y="608"/>
                    <a:pt x="2432" y="578"/>
                  </a:cubicBezTo>
                  <a:cubicBezTo>
                    <a:pt x="2432" y="565"/>
                    <a:pt x="2432" y="555"/>
                    <a:pt x="2432" y="548"/>
                  </a:cubicBezTo>
                  <a:cubicBezTo>
                    <a:pt x="2432" y="578"/>
                    <a:pt x="2432" y="593"/>
                    <a:pt x="2436" y="593"/>
                  </a:cubicBezTo>
                  <a:cubicBezTo>
                    <a:pt x="2440" y="593"/>
                    <a:pt x="2447" y="578"/>
                    <a:pt x="2462" y="548"/>
                  </a:cubicBezTo>
                  <a:lnTo>
                    <a:pt x="2462" y="548"/>
                  </a:lnTo>
                  <a:cubicBezTo>
                    <a:pt x="2462" y="563"/>
                    <a:pt x="2461" y="576"/>
                    <a:pt x="2458" y="587"/>
                  </a:cubicBezTo>
                  <a:lnTo>
                    <a:pt x="2458" y="587"/>
                  </a:lnTo>
                  <a:cubicBezTo>
                    <a:pt x="2459" y="584"/>
                    <a:pt x="2461" y="581"/>
                    <a:pt x="2462" y="578"/>
                  </a:cubicBezTo>
                  <a:cubicBezTo>
                    <a:pt x="2462" y="578"/>
                    <a:pt x="2462" y="578"/>
                    <a:pt x="2462" y="639"/>
                  </a:cubicBezTo>
                  <a:cubicBezTo>
                    <a:pt x="2462" y="639"/>
                    <a:pt x="2462" y="639"/>
                    <a:pt x="2493" y="608"/>
                  </a:cubicBezTo>
                  <a:cubicBezTo>
                    <a:pt x="2493" y="601"/>
                    <a:pt x="2493" y="595"/>
                    <a:pt x="2493" y="591"/>
                  </a:cubicBezTo>
                  <a:cubicBezTo>
                    <a:pt x="2493" y="591"/>
                    <a:pt x="2493" y="569"/>
                    <a:pt x="2493" y="548"/>
                  </a:cubicBezTo>
                  <a:cubicBezTo>
                    <a:pt x="2523" y="517"/>
                    <a:pt x="2523" y="487"/>
                    <a:pt x="2523" y="487"/>
                  </a:cubicBezTo>
                  <a:cubicBezTo>
                    <a:pt x="2523" y="487"/>
                    <a:pt x="2523" y="456"/>
                    <a:pt x="2554" y="426"/>
                  </a:cubicBezTo>
                  <a:cubicBezTo>
                    <a:pt x="2554" y="365"/>
                    <a:pt x="2554" y="335"/>
                    <a:pt x="2554" y="304"/>
                  </a:cubicBezTo>
                  <a:cubicBezTo>
                    <a:pt x="2554" y="304"/>
                    <a:pt x="2542" y="316"/>
                    <a:pt x="2533" y="325"/>
                  </a:cubicBezTo>
                  <a:lnTo>
                    <a:pt x="2533" y="325"/>
                  </a:lnTo>
                  <a:cubicBezTo>
                    <a:pt x="2536" y="315"/>
                    <a:pt x="2537" y="310"/>
                    <a:pt x="2537" y="310"/>
                  </a:cubicBezTo>
                  <a:lnTo>
                    <a:pt x="2537" y="310"/>
                  </a:lnTo>
                  <a:cubicBezTo>
                    <a:pt x="2536" y="310"/>
                    <a:pt x="2532" y="317"/>
                    <a:pt x="2523" y="335"/>
                  </a:cubicBezTo>
                  <a:cubicBezTo>
                    <a:pt x="2523" y="335"/>
                    <a:pt x="2528" y="330"/>
                    <a:pt x="2533" y="325"/>
                  </a:cubicBezTo>
                  <a:lnTo>
                    <a:pt x="2533" y="325"/>
                  </a:lnTo>
                  <a:cubicBezTo>
                    <a:pt x="2529" y="341"/>
                    <a:pt x="2523" y="368"/>
                    <a:pt x="2523" y="396"/>
                  </a:cubicBezTo>
                  <a:cubicBezTo>
                    <a:pt x="2523" y="365"/>
                    <a:pt x="2523" y="335"/>
                    <a:pt x="2523" y="335"/>
                  </a:cubicBezTo>
                  <a:cubicBezTo>
                    <a:pt x="2523" y="335"/>
                    <a:pt x="2523" y="304"/>
                    <a:pt x="2523" y="304"/>
                  </a:cubicBezTo>
                  <a:cubicBezTo>
                    <a:pt x="2554" y="274"/>
                    <a:pt x="2523" y="244"/>
                    <a:pt x="2523" y="244"/>
                  </a:cubicBezTo>
                  <a:cubicBezTo>
                    <a:pt x="2493" y="244"/>
                    <a:pt x="2493" y="244"/>
                    <a:pt x="2493" y="213"/>
                  </a:cubicBezTo>
                  <a:cubicBezTo>
                    <a:pt x="2493" y="183"/>
                    <a:pt x="2493" y="183"/>
                    <a:pt x="2493" y="183"/>
                  </a:cubicBezTo>
                  <a:cubicBezTo>
                    <a:pt x="2493" y="198"/>
                    <a:pt x="2485" y="206"/>
                    <a:pt x="2474" y="206"/>
                  </a:cubicBezTo>
                  <a:cubicBezTo>
                    <a:pt x="2462" y="206"/>
                    <a:pt x="2447" y="198"/>
                    <a:pt x="2432" y="183"/>
                  </a:cubicBezTo>
                  <a:cubicBezTo>
                    <a:pt x="2432" y="183"/>
                    <a:pt x="2402" y="183"/>
                    <a:pt x="2402" y="213"/>
                  </a:cubicBezTo>
                  <a:cubicBezTo>
                    <a:pt x="2402" y="183"/>
                    <a:pt x="2402" y="183"/>
                    <a:pt x="2371" y="183"/>
                  </a:cubicBezTo>
                  <a:cubicBezTo>
                    <a:pt x="2341" y="183"/>
                    <a:pt x="2341" y="183"/>
                    <a:pt x="2341" y="213"/>
                  </a:cubicBezTo>
                  <a:cubicBezTo>
                    <a:pt x="2341" y="213"/>
                    <a:pt x="2311" y="183"/>
                    <a:pt x="2311" y="152"/>
                  </a:cubicBezTo>
                  <a:lnTo>
                    <a:pt x="2280" y="152"/>
                  </a:lnTo>
                  <a:cubicBezTo>
                    <a:pt x="2280" y="183"/>
                    <a:pt x="2280" y="183"/>
                    <a:pt x="2250" y="183"/>
                  </a:cubicBezTo>
                  <a:cubicBezTo>
                    <a:pt x="2219" y="183"/>
                    <a:pt x="2219" y="183"/>
                    <a:pt x="2219" y="213"/>
                  </a:cubicBezTo>
                  <a:cubicBezTo>
                    <a:pt x="2204" y="228"/>
                    <a:pt x="2197" y="236"/>
                    <a:pt x="2193" y="236"/>
                  </a:cubicBezTo>
                  <a:cubicBezTo>
                    <a:pt x="2189" y="236"/>
                    <a:pt x="2189" y="228"/>
                    <a:pt x="2189" y="213"/>
                  </a:cubicBezTo>
                  <a:cubicBezTo>
                    <a:pt x="2189" y="202"/>
                    <a:pt x="2189" y="192"/>
                    <a:pt x="2189" y="183"/>
                  </a:cubicBezTo>
                  <a:cubicBezTo>
                    <a:pt x="2189" y="160"/>
                    <a:pt x="2180" y="150"/>
                    <a:pt x="2169" y="150"/>
                  </a:cubicBezTo>
                  <a:cubicBezTo>
                    <a:pt x="2151" y="150"/>
                    <a:pt x="2128" y="176"/>
                    <a:pt x="2128" y="213"/>
                  </a:cubicBezTo>
                  <a:cubicBezTo>
                    <a:pt x="2128" y="198"/>
                    <a:pt x="2128" y="198"/>
                    <a:pt x="2128" y="198"/>
                  </a:cubicBezTo>
                  <a:cubicBezTo>
                    <a:pt x="2128" y="198"/>
                    <a:pt x="2128" y="198"/>
                    <a:pt x="2128" y="183"/>
                  </a:cubicBezTo>
                  <a:cubicBezTo>
                    <a:pt x="2128" y="152"/>
                    <a:pt x="2128" y="152"/>
                    <a:pt x="2128" y="152"/>
                  </a:cubicBezTo>
                  <a:cubicBezTo>
                    <a:pt x="2098" y="152"/>
                    <a:pt x="2098" y="122"/>
                    <a:pt x="2098" y="122"/>
                  </a:cubicBezTo>
                  <a:cubicBezTo>
                    <a:pt x="2098" y="92"/>
                    <a:pt x="2098" y="92"/>
                    <a:pt x="2098" y="92"/>
                  </a:cubicBezTo>
                  <a:cubicBezTo>
                    <a:pt x="2085" y="117"/>
                    <a:pt x="2077" y="127"/>
                    <a:pt x="2073" y="127"/>
                  </a:cubicBezTo>
                  <a:cubicBezTo>
                    <a:pt x="2067" y="127"/>
                    <a:pt x="2067" y="109"/>
                    <a:pt x="2067" y="92"/>
                  </a:cubicBezTo>
                  <a:cubicBezTo>
                    <a:pt x="2037" y="122"/>
                    <a:pt x="2037" y="122"/>
                    <a:pt x="2037" y="122"/>
                  </a:cubicBezTo>
                  <a:cubicBezTo>
                    <a:pt x="2037" y="122"/>
                    <a:pt x="2037" y="122"/>
                    <a:pt x="2037" y="152"/>
                  </a:cubicBezTo>
                  <a:cubicBezTo>
                    <a:pt x="2007" y="183"/>
                    <a:pt x="2007" y="213"/>
                    <a:pt x="2007" y="213"/>
                  </a:cubicBezTo>
                  <a:lnTo>
                    <a:pt x="2007" y="183"/>
                  </a:lnTo>
                  <a:cubicBezTo>
                    <a:pt x="2007" y="152"/>
                    <a:pt x="2007" y="152"/>
                    <a:pt x="2007" y="152"/>
                  </a:cubicBezTo>
                  <a:cubicBezTo>
                    <a:pt x="1976" y="152"/>
                    <a:pt x="1976" y="152"/>
                    <a:pt x="1976" y="122"/>
                  </a:cubicBezTo>
                  <a:lnTo>
                    <a:pt x="1976" y="152"/>
                  </a:lnTo>
                  <a:cubicBezTo>
                    <a:pt x="1976" y="117"/>
                    <a:pt x="1966" y="102"/>
                    <a:pt x="1957" y="102"/>
                  </a:cubicBezTo>
                  <a:cubicBezTo>
                    <a:pt x="1951" y="102"/>
                    <a:pt x="1946" y="109"/>
                    <a:pt x="1946" y="122"/>
                  </a:cubicBezTo>
                  <a:cubicBezTo>
                    <a:pt x="1946" y="92"/>
                    <a:pt x="1946" y="76"/>
                    <a:pt x="1942" y="76"/>
                  </a:cubicBezTo>
                  <a:cubicBezTo>
                    <a:pt x="1938" y="76"/>
                    <a:pt x="1931" y="92"/>
                    <a:pt x="1915" y="122"/>
                  </a:cubicBezTo>
                  <a:cubicBezTo>
                    <a:pt x="1915" y="92"/>
                    <a:pt x="1915" y="92"/>
                    <a:pt x="1915" y="92"/>
                  </a:cubicBezTo>
                  <a:cubicBezTo>
                    <a:pt x="1915" y="107"/>
                    <a:pt x="1908" y="114"/>
                    <a:pt x="1904" y="114"/>
                  </a:cubicBezTo>
                  <a:cubicBezTo>
                    <a:pt x="1900" y="114"/>
                    <a:pt x="1900" y="107"/>
                    <a:pt x="1915" y="92"/>
                  </a:cubicBezTo>
                  <a:lnTo>
                    <a:pt x="1915" y="92"/>
                  </a:lnTo>
                  <a:cubicBezTo>
                    <a:pt x="1915" y="92"/>
                    <a:pt x="1915" y="92"/>
                    <a:pt x="1915" y="92"/>
                  </a:cubicBezTo>
                  <a:lnTo>
                    <a:pt x="1885" y="92"/>
                  </a:lnTo>
                  <a:cubicBezTo>
                    <a:pt x="1885" y="122"/>
                    <a:pt x="1885" y="122"/>
                    <a:pt x="1885" y="122"/>
                  </a:cubicBezTo>
                  <a:cubicBezTo>
                    <a:pt x="1885" y="122"/>
                    <a:pt x="1885" y="122"/>
                    <a:pt x="1855" y="152"/>
                  </a:cubicBezTo>
                  <a:lnTo>
                    <a:pt x="1824" y="152"/>
                  </a:lnTo>
                  <a:cubicBezTo>
                    <a:pt x="1809" y="168"/>
                    <a:pt x="1801" y="175"/>
                    <a:pt x="1798" y="175"/>
                  </a:cubicBezTo>
                  <a:cubicBezTo>
                    <a:pt x="1794" y="175"/>
                    <a:pt x="1794" y="168"/>
                    <a:pt x="1794" y="152"/>
                  </a:cubicBezTo>
                  <a:cubicBezTo>
                    <a:pt x="1794" y="92"/>
                    <a:pt x="1763" y="92"/>
                    <a:pt x="1733" y="92"/>
                  </a:cubicBezTo>
                  <a:cubicBezTo>
                    <a:pt x="1733" y="102"/>
                    <a:pt x="1733" y="122"/>
                    <a:pt x="1733" y="152"/>
                  </a:cubicBezTo>
                  <a:cubicBezTo>
                    <a:pt x="1718" y="183"/>
                    <a:pt x="1710" y="198"/>
                    <a:pt x="1706" y="198"/>
                  </a:cubicBezTo>
                  <a:cubicBezTo>
                    <a:pt x="1703" y="198"/>
                    <a:pt x="1703" y="183"/>
                    <a:pt x="1703" y="152"/>
                  </a:cubicBezTo>
                  <a:cubicBezTo>
                    <a:pt x="1703" y="141"/>
                    <a:pt x="1703" y="130"/>
                    <a:pt x="1703" y="122"/>
                  </a:cubicBezTo>
                  <a:cubicBezTo>
                    <a:pt x="1703" y="122"/>
                    <a:pt x="1703" y="122"/>
                    <a:pt x="1703" y="92"/>
                  </a:cubicBezTo>
                  <a:cubicBezTo>
                    <a:pt x="1703" y="83"/>
                    <a:pt x="1703" y="79"/>
                    <a:pt x="1702" y="79"/>
                  </a:cubicBezTo>
                  <a:cubicBezTo>
                    <a:pt x="1700" y="79"/>
                    <a:pt x="1694" y="98"/>
                    <a:pt x="1675" y="119"/>
                  </a:cubicBezTo>
                  <a:lnTo>
                    <a:pt x="1675" y="119"/>
                  </a:lnTo>
                  <a:cubicBezTo>
                    <a:pt x="1676" y="117"/>
                    <a:pt x="1676" y="115"/>
                    <a:pt x="1677" y="113"/>
                  </a:cubicBezTo>
                  <a:lnTo>
                    <a:pt x="1677" y="113"/>
                  </a:lnTo>
                  <a:cubicBezTo>
                    <a:pt x="1675" y="116"/>
                    <a:pt x="1674" y="119"/>
                    <a:pt x="1672" y="122"/>
                  </a:cubicBezTo>
                  <a:cubicBezTo>
                    <a:pt x="1673" y="121"/>
                    <a:pt x="1674" y="120"/>
                    <a:pt x="1675" y="119"/>
                  </a:cubicBezTo>
                  <a:lnTo>
                    <a:pt x="1675" y="119"/>
                  </a:lnTo>
                  <a:cubicBezTo>
                    <a:pt x="1674" y="128"/>
                    <a:pt x="1672" y="140"/>
                    <a:pt x="1672" y="152"/>
                  </a:cubicBezTo>
                  <a:cubicBezTo>
                    <a:pt x="1654" y="188"/>
                    <a:pt x="1647" y="203"/>
                    <a:pt x="1644" y="203"/>
                  </a:cubicBezTo>
                  <a:cubicBezTo>
                    <a:pt x="1642" y="203"/>
                    <a:pt x="1642" y="195"/>
                    <a:pt x="1642" y="183"/>
                  </a:cubicBezTo>
                  <a:cubicBezTo>
                    <a:pt x="1642" y="152"/>
                    <a:pt x="1642" y="152"/>
                    <a:pt x="1642" y="152"/>
                  </a:cubicBezTo>
                  <a:cubicBezTo>
                    <a:pt x="1630" y="176"/>
                    <a:pt x="1623" y="186"/>
                    <a:pt x="1619" y="186"/>
                  </a:cubicBezTo>
                  <a:cubicBezTo>
                    <a:pt x="1611" y="186"/>
                    <a:pt x="1611" y="160"/>
                    <a:pt x="1611" y="122"/>
                  </a:cubicBezTo>
                  <a:lnTo>
                    <a:pt x="1611" y="152"/>
                  </a:lnTo>
                  <a:cubicBezTo>
                    <a:pt x="1611" y="174"/>
                    <a:pt x="1608" y="184"/>
                    <a:pt x="1604" y="184"/>
                  </a:cubicBezTo>
                  <a:cubicBezTo>
                    <a:pt x="1598" y="184"/>
                    <a:pt x="1592" y="151"/>
                    <a:pt x="1611" y="92"/>
                  </a:cubicBezTo>
                  <a:cubicBezTo>
                    <a:pt x="1611" y="61"/>
                    <a:pt x="1611" y="61"/>
                    <a:pt x="1611" y="61"/>
                  </a:cubicBezTo>
                  <a:lnTo>
                    <a:pt x="1581" y="92"/>
                  </a:lnTo>
                  <a:cubicBezTo>
                    <a:pt x="1581" y="92"/>
                    <a:pt x="1581" y="92"/>
                    <a:pt x="1581" y="61"/>
                  </a:cubicBezTo>
                  <a:lnTo>
                    <a:pt x="1551" y="61"/>
                  </a:lnTo>
                  <a:cubicBezTo>
                    <a:pt x="1551" y="46"/>
                    <a:pt x="1551" y="38"/>
                    <a:pt x="1547" y="38"/>
                  </a:cubicBezTo>
                  <a:cubicBezTo>
                    <a:pt x="1543" y="38"/>
                    <a:pt x="1535" y="46"/>
                    <a:pt x="1520" y="61"/>
                  </a:cubicBezTo>
                  <a:cubicBezTo>
                    <a:pt x="1520" y="92"/>
                    <a:pt x="1520" y="92"/>
                    <a:pt x="1520" y="92"/>
                  </a:cubicBezTo>
                  <a:lnTo>
                    <a:pt x="1520" y="122"/>
                  </a:lnTo>
                  <a:cubicBezTo>
                    <a:pt x="1520" y="122"/>
                    <a:pt x="1490" y="92"/>
                    <a:pt x="1490" y="92"/>
                  </a:cubicBezTo>
                  <a:cubicBezTo>
                    <a:pt x="1490" y="92"/>
                    <a:pt x="1490" y="92"/>
                    <a:pt x="1490" y="122"/>
                  </a:cubicBezTo>
                  <a:cubicBezTo>
                    <a:pt x="1490" y="122"/>
                    <a:pt x="1490" y="92"/>
                    <a:pt x="1459" y="92"/>
                  </a:cubicBezTo>
                  <a:cubicBezTo>
                    <a:pt x="1429" y="122"/>
                    <a:pt x="1429" y="122"/>
                    <a:pt x="1429" y="122"/>
                  </a:cubicBezTo>
                  <a:cubicBezTo>
                    <a:pt x="1429" y="122"/>
                    <a:pt x="1429" y="122"/>
                    <a:pt x="1429" y="61"/>
                  </a:cubicBezTo>
                  <a:cubicBezTo>
                    <a:pt x="1417" y="97"/>
                    <a:pt x="1410" y="109"/>
                    <a:pt x="1405" y="109"/>
                  </a:cubicBezTo>
                  <a:cubicBezTo>
                    <a:pt x="1399" y="109"/>
                    <a:pt x="1399" y="80"/>
                    <a:pt x="1399" y="61"/>
                  </a:cubicBezTo>
                  <a:cubicBezTo>
                    <a:pt x="1399" y="61"/>
                    <a:pt x="1399" y="61"/>
                    <a:pt x="1399" y="92"/>
                  </a:cubicBezTo>
                  <a:cubicBezTo>
                    <a:pt x="1383" y="122"/>
                    <a:pt x="1376" y="137"/>
                    <a:pt x="1372" y="137"/>
                  </a:cubicBezTo>
                  <a:cubicBezTo>
                    <a:pt x="1368" y="137"/>
                    <a:pt x="1368" y="122"/>
                    <a:pt x="1368" y="92"/>
                  </a:cubicBezTo>
                  <a:cubicBezTo>
                    <a:pt x="1368" y="84"/>
                    <a:pt x="1368" y="74"/>
                    <a:pt x="1368" y="61"/>
                  </a:cubicBezTo>
                  <a:cubicBezTo>
                    <a:pt x="1368" y="51"/>
                    <a:pt x="1368" y="40"/>
                    <a:pt x="1368" y="31"/>
                  </a:cubicBezTo>
                  <a:cubicBezTo>
                    <a:pt x="1368" y="61"/>
                    <a:pt x="1368" y="61"/>
                    <a:pt x="1338" y="61"/>
                  </a:cubicBezTo>
                  <a:cubicBezTo>
                    <a:pt x="1338" y="61"/>
                    <a:pt x="1338" y="92"/>
                    <a:pt x="1307" y="92"/>
                  </a:cubicBezTo>
                  <a:cubicBezTo>
                    <a:pt x="1307" y="92"/>
                    <a:pt x="1307" y="92"/>
                    <a:pt x="1307" y="61"/>
                  </a:cubicBezTo>
                  <a:cubicBezTo>
                    <a:pt x="1307" y="61"/>
                    <a:pt x="1307" y="61"/>
                    <a:pt x="1277" y="92"/>
                  </a:cubicBezTo>
                  <a:cubicBezTo>
                    <a:pt x="1277" y="122"/>
                    <a:pt x="1277" y="122"/>
                    <a:pt x="1277" y="122"/>
                  </a:cubicBezTo>
                  <a:cubicBezTo>
                    <a:pt x="1277" y="101"/>
                    <a:pt x="1277" y="79"/>
                    <a:pt x="1266" y="79"/>
                  </a:cubicBezTo>
                  <a:cubicBezTo>
                    <a:pt x="1262" y="79"/>
                    <a:pt x="1256" y="83"/>
                    <a:pt x="1247" y="92"/>
                  </a:cubicBezTo>
                  <a:cubicBezTo>
                    <a:pt x="1247" y="122"/>
                    <a:pt x="1247" y="122"/>
                    <a:pt x="1247" y="122"/>
                  </a:cubicBezTo>
                  <a:cubicBezTo>
                    <a:pt x="1247" y="101"/>
                    <a:pt x="1201" y="79"/>
                    <a:pt x="1174" y="79"/>
                  </a:cubicBezTo>
                  <a:cubicBezTo>
                    <a:pt x="1163" y="79"/>
                    <a:pt x="1155" y="83"/>
                    <a:pt x="1155" y="92"/>
                  </a:cubicBezTo>
                  <a:lnTo>
                    <a:pt x="1125" y="92"/>
                  </a:lnTo>
                  <a:cubicBezTo>
                    <a:pt x="1125" y="66"/>
                    <a:pt x="1125" y="57"/>
                    <a:pt x="1123" y="57"/>
                  </a:cubicBezTo>
                  <a:cubicBezTo>
                    <a:pt x="1120" y="57"/>
                    <a:pt x="1112" y="74"/>
                    <a:pt x="1095" y="92"/>
                  </a:cubicBezTo>
                  <a:cubicBezTo>
                    <a:pt x="1095" y="122"/>
                    <a:pt x="1095" y="122"/>
                    <a:pt x="1095" y="122"/>
                  </a:cubicBezTo>
                  <a:cubicBezTo>
                    <a:pt x="1095" y="86"/>
                    <a:pt x="1095" y="72"/>
                    <a:pt x="1089" y="72"/>
                  </a:cubicBezTo>
                  <a:cubicBezTo>
                    <a:pt x="1084" y="72"/>
                    <a:pt x="1077" y="79"/>
                    <a:pt x="1064" y="92"/>
                  </a:cubicBezTo>
                  <a:cubicBezTo>
                    <a:pt x="1064" y="104"/>
                    <a:pt x="1064" y="115"/>
                    <a:pt x="1064" y="122"/>
                  </a:cubicBezTo>
                  <a:cubicBezTo>
                    <a:pt x="1046" y="86"/>
                    <a:pt x="1039" y="72"/>
                    <a:pt x="1036" y="72"/>
                  </a:cubicBezTo>
                  <a:cubicBezTo>
                    <a:pt x="1034" y="72"/>
                    <a:pt x="1034" y="79"/>
                    <a:pt x="1034" y="92"/>
                  </a:cubicBezTo>
                  <a:cubicBezTo>
                    <a:pt x="1034" y="122"/>
                    <a:pt x="1026" y="137"/>
                    <a:pt x="1019" y="137"/>
                  </a:cubicBezTo>
                  <a:cubicBezTo>
                    <a:pt x="1011" y="137"/>
                    <a:pt x="1003" y="122"/>
                    <a:pt x="1003" y="92"/>
                  </a:cubicBezTo>
                  <a:cubicBezTo>
                    <a:pt x="973" y="92"/>
                    <a:pt x="973" y="61"/>
                    <a:pt x="943" y="61"/>
                  </a:cubicBezTo>
                  <a:cubicBezTo>
                    <a:pt x="912" y="61"/>
                    <a:pt x="912" y="61"/>
                    <a:pt x="912" y="92"/>
                  </a:cubicBezTo>
                  <a:cubicBezTo>
                    <a:pt x="912" y="92"/>
                    <a:pt x="882" y="61"/>
                    <a:pt x="882" y="61"/>
                  </a:cubicBezTo>
                  <a:cubicBezTo>
                    <a:pt x="882" y="61"/>
                    <a:pt x="882" y="61"/>
                    <a:pt x="882" y="31"/>
                  </a:cubicBezTo>
                  <a:cubicBezTo>
                    <a:pt x="882" y="66"/>
                    <a:pt x="871" y="81"/>
                    <a:pt x="863" y="81"/>
                  </a:cubicBezTo>
                  <a:cubicBezTo>
                    <a:pt x="857" y="81"/>
                    <a:pt x="852" y="74"/>
                    <a:pt x="852" y="61"/>
                  </a:cubicBezTo>
                  <a:cubicBezTo>
                    <a:pt x="821" y="61"/>
                    <a:pt x="821" y="61"/>
                    <a:pt x="821" y="92"/>
                  </a:cubicBezTo>
                  <a:cubicBezTo>
                    <a:pt x="821" y="58"/>
                    <a:pt x="812" y="34"/>
                    <a:pt x="804" y="34"/>
                  </a:cubicBezTo>
                  <a:cubicBezTo>
                    <a:pt x="797" y="34"/>
                    <a:pt x="791" y="50"/>
                    <a:pt x="791" y="92"/>
                  </a:cubicBezTo>
                  <a:cubicBezTo>
                    <a:pt x="791" y="76"/>
                    <a:pt x="791" y="56"/>
                    <a:pt x="791" y="31"/>
                  </a:cubicBezTo>
                  <a:cubicBezTo>
                    <a:pt x="791" y="18"/>
                    <a:pt x="791" y="8"/>
                    <a:pt x="791" y="0"/>
                  </a:cubicBezTo>
                  <a:cubicBezTo>
                    <a:pt x="769" y="22"/>
                    <a:pt x="763" y="43"/>
                    <a:pt x="761" y="43"/>
                  </a:cubicBezTo>
                  <a:cubicBezTo>
                    <a:pt x="760" y="43"/>
                    <a:pt x="760" y="40"/>
                    <a:pt x="760" y="31"/>
                  </a:cubicBezTo>
                  <a:cubicBezTo>
                    <a:pt x="760" y="31"/>
                    <a:pt x="760" y="31"/>
                    <a:pt x="760" y="92"/>
                  </a:cubicBezTo>
                  <a:cubicBezTo>
                    <a:pt x="760" y="92"/>
                    <a:pt x="730" y="31"/>
                    <a:pt x="730" y="0"/>
                  </a:cubicBezTo>
                  <a:close/>
                  <a:moveTo>
                    <a:pt x="2462" y="639"/>
                  </a:moveTo>
                  <a:cubicBezTo>
                    <a:pt x="2462" y="669"/>
                    <a:pt x="2432" y="730"/>
                    <a:pt x="2462" y="730"/>
                  </a:cubicBezTo>
                  <a:cubicBezTo>
                    <a:pt x="2462" y="730"/>
                    <a:pt x="2462" y="700"/>
                    <a:pt x="2462" y="639"/>
                  </a:cubicBezTo>
                  <a:close/>
                  <a:moveTo>
                    <a:pt x="122" y="821"/>
                  </a:moveTo>
                  <a:cubicBezTo>
                    <a:pt x="122" y="821"/>
                    <a:pt x="152" y="852"/>
                    <a:pt x="152" y="882"/>
                  </a:cubicBezTo>
                  <a:cubicBezTo>
                    <a:pt x="152" y="882"/>
                    <a:pt x="152" y="852"/>
                    <a:pt x="152" y="8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171;p79">
              <a:extLst>
                <a:ext uri="{FF2B5EF4-FFF2-40B4-BE49-F238E27FC236}">
                  <a16:creationId xmlns:a16="http://schemas.microsoft.com/office/drawing/2014/main" id="{0D723086-C455-432D-9AE3-F0BDE4EA8E7A}"/>
                </a:ext>
              </a:extLst>
            </p:cNvPr>
            <p:cNvSpPr/>
            <p:nvPr/>
          </p:nvSpPr>
          <p:spPr>
            <a:xfrm flipH="1">
              <a:off x="5991222" y="1971332"/>
              <a:ext cx="25103" cy="36523"/>
            </a:xfrm>
            <a:custGeom>
              <a:avLst/>
              <a:gdLst/>
              <a:ahLst/>
              <a:cxnLst/>
              <a:rect l="l" t="t" r="r" b="b"/>
              <a:pathLst>
                <a:path w="943" h="1372" extrusionOk="0">
                  <a:moveTo>
                    <a:pt x="486" y="0"/>
                  </a:moveTo>
                  <a:cubicBezTo>
                    <a:pt x="269" y="0"/>
                    <a:pt x="89" y="146"/>
                    <a:pt x="61" y="369"/>
                  </a:cubicBezTo>
                  <a:lnTo>
                    <a:pt x="0" y="916"/>
                  </a:lnTo>
                  <a:cubicBezTo>
                    <a:pt x="0" y="1129"/>
                    <a:pt x="152" y="1341"/>
                    <a:pt x="395" y="1372"/>
                  </a:cubicBezTo>
                  <a:lnTo>
                    <a:pt x="426" y="1372"/>
                  </a:lnTo>
                  <a:cubicBezTo>
                    <a:pt x="638" y="1372"/>
                    <a:pt x="821" y="1220"/>
                    <a:pt x="851" y="1007"/>
                  </a:cubicBezTo>
                  <a:lnTo>
                    <a:pt x="912" y="460"/>
                  </a:lnTo>
                  <a:cubicBezTo>
                    <a:pt x="942" y="247"/>
                    <a:pt x="760" y="34"/>
                    <a:pt x="547" y="4"/>
                  </a:cubicBezTo>
                  <a:cubicBezTo>
                    <a:pt x="527" y="1"/>
                    <a:pt x="506" y="0"/>
                    <a:pt x="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172;p79">
              <a:extLst>
                <a:ext uri="{FF2B5EF4-FFF2-40B4-BE49-F238E27FC236}">
                  <a16:creationId xmlns:a16="http://schemas.microsoft.com/office/drawing/2014/main" id="{9B8334EE-670A-40FD-857F-53D0C6812E7D}"/>
                </a:ext>
              </a:extLst>
            </p:cNvPr>
            <p:cNvSpPr/>
            <p:nvPr/>
          </p:nvSpPr>
          <p:spPr>
            <a:xfrm flipH="1">
              <a:off x="5926481" y="1966567"/>
              <a:ext cx="39691" cy="78158"/>
            </a:xfrm>
            <a:custGeom>
              <a:avLst/>
              <a:gdLst/>
              <a:ahLst/>
              <a:cxnLst/>
              <a:rect l="l" t="t" r="r" b="b"/>
              <a:pathLst>
                <a:path w="1491" h="2936" extrusionOk="0">
                  <a:moveTo>
                    <a:pt x="669" y="1"/>
                  </a:moveTo>
                  <a:lnTo>
                    <a:pt x="669" y="31"/>
                  </a:lnTo>
                  <a:lnTo>
                    <a:pt x="761" y="31"/>
                  </a:lnTo>
                  <a:cubicBezTo>
                    <a:pt x="761" y="31"/>
                    <a:pt x="730" y="31"/>
                    <a:pt x="669" y="1"/>
                  </a:cubicBezTo>
                  <a:close/>
                  <a:moveTo>
                    <a:pt x="1046" y="39"/>
                  </a:moveTo>
                  <a:lnTo>
                    <a:pt x="1046" y="39"/>
                  </a:lnTo>
                  <a:cubicBezTo>
                    <a:pt x="1042" y="39"/>
                    <a:pt x="1065" y="46"/>
                    <a:pt x="1125" y="61"/>
                  </a:cubicBezTo>
                  <a:cubicBezTo>
                    <a:pt x="1080" y="46"/>
                    <a:pt x="1049" y="39"/>
                    <a:pt x="1046" y="39"/>
                  </a:cubicBezTo>
                  <a:close/>
                  <a:moveTo>
                    <a:pt x="1156" y="122"/>
                  </a:moveTo>
                  <a:lnTo>
                    <a:pt x="1186" y="153"/>
                  </a:lnTo>
                  <a:cubicBezTo>
                    <a:pt x="1186" y="153"/>
                    <a:pt x="1156" y="153"/>
                    <a:pt x="1156" y="122"/>
                  </a:cubicBezTo>
                  <a:close/>
                  <a:moveTo>
                    <a:pt x="1095" y="153"/>
                  </a:moveTo>
                  <a:cubicBezTo>
                    <a:pt x="1095" y="153"/>
                    <a:pt x="1125" y="153"/>
                    <a:pt x="1156" y="183"/>
                  </a:cubicBezTo>
                  <a:cubicBezTo>
                    <a:pt x="1125" y="183"/>
                    <a:pt x="1095" y="153"/>
                    <a:pt x="1095" y="153"/>
                  </a:cubicBezTo>
                  <a:close/>
                  <a:moveTo>
                    <a:pt x="1095" y="183"/>
                  </a:moveTo>
                  <a:cubicBezTo>
                    <a:pt x="1125" y="183"/>
                    <a:pt x="1125" y="183"/>
                    <a:pt x="1125" y="213"/>
                  </a:cubicBezTo>
                  <a:cubicBezTo>
                    <a:pt x="1125" y="213"/>
                    <a:pt x="1095" y="183"/>
                    <a:pt x="1065" y="183"/>
                  </a:cubicBezTo>
                  <a:close/>
                  <a:moveTo>
                    <a:pt x="1368" y="244"/>
                  </a:moveTo>
                  <a:cubicBezTo>
                    <a:pt x="1389" y="244"/>
                    <a:pt x="1409" y="257"/>
                    <a:pt x="1411" y="257"/>
                  </a:cubicBezTo>
                  <a:cubicBezTo>
                    <a:pt x="1412" y="257"/>
                    <a:pt x="1409" y="254"/>
                    <a:pt x="1399" y="244"/>
                  </a:cubicBezTo>
                  <a:close/>
                  <a:moveTo>
                    <a:pt x="1349" y="261"/>
                  </a:moveTo>
                  <a:lnTo>
                    <a:pt x="1349" y="261"/>
                  </a:lnTo>
                  <a:cubicBezTo>
                    <a:pt x="1351" y="261"/>
                    <a:pt x="1356" y="263"/>
                    <a:pt x="1364" y="270"/>
                  </a:cubicBezTo>
                  <a:lnTo>
                    <a:pt x="1364" y="270"/>
                  </a:lnTo>
                  <a:cubicBezTo>
                    <a:pt x="1351" y="266"/>
                    <a:pt x="1347" y="261"/>
                    <a:pt x="1349" y="261"/>
                  </a:cubicBezTo>
                  <a:close/>
                  <a:moveTo>
                    <a:pt x="1368" y="305"/>
                  </a:moveTo>
                  <a:cubicBezTo>
                    <a:pt x="1399" y="320"/>
                    <a:pt x="1414" y="327"/>
                    <a:pt x="1418" y="327"/>
                  </a:cubicBezTo>
                  <a:cubicBezTo>
                    <a:pt x="1422" y="327"/>
                    <a:pt x="1414" y="320"/>
                    <a:pt x="1399" y="305"/>
                  </a:cubicBezTo>
                  <a:close/>
                  <a:moveTo>
                    <a:pt x="1217" y="305"/>
                  </a:moveTo>
                  <a:cubicBezTo>
                    <a:pt x="1247" y="305"/>
                    <a:pt x="1277" y="335"/>
                    <a:pt x="1308" y="335"/>
                  </a:cubicBezTo>
                  <a:lnTo>
                    <a:pt x="1247" y="335"/>
                  </a:lnTo>
                  <a:cubicBezTo>
                    <a:pt x="1247" y="335"/>
                    <a:pt x="1217" y="305"/>
                    <a:pt x="1186" y="305"/>
                  </a:cubicBezTo>
                  <a:close/>
                  <a:moveTo>
                    <a:pt x="1004" y="365"/>
                  </a:moveTo>
                  <a:cubicBezTo>
                    <a:pt x="1004" y="368"/>
                    <a:pt x="1004" y="371"/>
                    <a:pt x="1004" y="373"/>
                  </a:cubicBezTo>
                  <a:lnTo>
                    <a:pt x="1004" y="373"/>
                  </a:lnTo>
                  <a:cubicBezTo>
                    <a:pt x="996" y="370"/>
                    <a:pt x="984" y="365"/>
                    <a:pt x="973" y="365"/>
                  </a:cubicBezTo>
                  <a:close/>
                  <a:moveTo>
                    <a:pt x="902" y="474"/>
                  </a:moveTo>
                  <a:cubicBezTo>
                    <a:pt x="889" y="474"/>
                    <a:pt x="902" y="487"/>
                    <a:pt x="943" y="487"/>
                  </a:cubicBezTo>
                  <a:cubicBezTo>
                    <a:pt x="923" y="477"/>
                    <a:pt x="909" y="474"/>
                    <a:pt x="902" y="474"/>
                  </a:cubicBezTo>
                  <a:close/>
                  <a:moveTo>
                    <a:pt x="1308" y="459"/>
                  </a:moveTo>
                  <a:lnTo>
                    <a:pt x="1308" y="459"/>
                  </a:lnTo>
                  <a:cubicBezTo>
                    <a:pt x="1309" y="487"/>
                    <a:pt x="1339" y="487"/>
                    <a:pt x="1368" y="487"/>
                  </a:cubicBezTo>
                  <a:cubicBezTo>
                    <a:pt x="1420" y="487"/>
                    <a:pt x="1363" y="465"/>
                    <a:pt x="1308" y="459"/>
                  </a:cubicBezTo>
                  <a:close/>
                  <a:moveTo>
                    <a:pt x="1338" y="487"/>
                  </a:moveTo>
                  <a:cubicBezTo>
                    <a:pt x="1338" y="487"/>
                    <a:pt x="1368" y="517"/>
                    <a:pt x="1399" y="517"/>
                  </a:cubicBezTo>
                  <a:cubicBezTo>
                    <a:pt x="1399" y="487"/>
                    <a:pt x="1399" y="487"/>
                    <a:pt x="1368" y="487"/>
                  </a:cubicBezTo>
                  <a:close/>
                  <a:moveTo>
                    <a:pt x="1065" y="548"/>
                  </a:moveTo>
                  <a:cubicBezTo>
                    <a:pt x="1156" y="578"/>
                    <a:pt x="1156" y="578"/>
                    <a:pt x="1095" y="578"/>
                  </a:cubicBezTo>
                  <a:cubicBezTo>
                    <a:pt x="1065" y="578"/>
                    <a:pt x="1034" y="548"/>
                    <a:pt x="1004" y="548"/>
                  </a:cubicBezTo>
                  <a:close/>
                  <a:moveTo>
                    <a:pt x="1004" y="578"/>
                  </a:moveTo>
                  <a:cubicBezTo>
                    <a:pt x="1057" y="605"/>
                    <a:pt x="1064" y="608"/>
                    <a:pt x="1004" y="609"/>
                  </a:cubicBezTo>
                  <a:lnTo>
                    <a:pt x="1004" y="609"/>
                  </a:lnTo>
                  <a:lnTo>
                    <a:pt x="1004" y="578"/>
                  </a:lnTo>
                  <a:close/>
                  <a:moveTo>
                    <a:pt x="1217" y="639"/>
                  </a:moveTo>
                  <a:cubicBezTo>
                    <a:pt x="1232" y="654"/>
                    <a:pt x="1239" y="662"/>
                    <a:pt x="1236" y="662"/>
                  </a:cubicBezTo>
                  <a:cubicBezTo>
                    <a:pt x="1232" y="662"/>
                    <a:pt x="1217" y="654"/>
                    <a:pt x="1186" y="639"/>
                  </a:cubicBezTo>
                  <a:close/>
                  <a:moveTo>
                    <a:pt x="1156" y="761"/>
                  </a:moveTo>
                  <a:cubicBezTo>
                    <a:pt x="1186" y="776"/>
                    <a:pt x="1186" y="783"/>
                    <a:pt x="1171" y="783"/>
                  </a:cubicBezTo>
                  <a:cubicBezTo>
                    <a:pt x="1156" y="783"/>
                    <a:pt x="1125" y="776"/>
                    <a:pt x="1095" y="761"/>
                  </a:cubicBezTo>
                  <a:close/>
                  <a:moveTo>
                    <a:pt x="1156" y="791"/>
                  </a:moveTo>
                  <a:cubicBezTo>
                    <a:pt x="1156" y="821"/>
                    <a:pt x="1156" y="821"/>
                    <a:pt x="1125" y="821"/>
                  </a:cubicBezTo>
                  <a:lnTo>
                    <a:pt x="1125" y="791"/>
                  </a:lnTo>
                  <a:close/>
                  <a:moveTo>
                    <a:pt x="1065" y="852"/>
                  </a:moveTo>
                  <a:cubicBezTo>
                    <a:pt x="1065" y="882"/>
                    <a:pt x="1065" y="882"/>
                    <a:pt x="1034" y="882"/>
                  </a:cubicBezTo>
                  <a:lnTo>
                    <a:pt x="1004" y="882"/>
                  </a:lnTo>
                  <a:cubicBezTo>
                    <a:pt x="1004" y="852"/>
                    <a:pt x="1034" y="852"/>
                    <a:pt x="1034" y="852"/>
                  </a:cubicBezTo>
                  <a:close/>
                  <a:moveTo>
                    <a:pt x="1486" y="890"/>
                  </a:moveTo>
                  <a:cubicBezTo>
                    <a:pt x="1482" y="890"/>
                    <a:pt x="1475" y="897"/>
                    <a:pt x="1460" y="913"/>
                  </a:cubicBezTo>
                  <a:lnTo>
                    <a:pt x="1490" y="913"/>
                  </a:lnTo>
                  <a:cubicBezTo>
                    <a:pt x="1490" y="897"/>
                    <a:pt x="1490" y="890"/>
                    <a:pt x="1486" y="890"/>
                  </a:cubicBezTo>
                  <a:close/>
                  <a:moveTo>
                    <a:pt x="1044" y="934"/>
                  </a:moveTo>
                  <a:lnTo>
                    <a:pt x="1044" y="934"/>
                  </a:lnTo>
                  <a:cubicBezTo>
                    <a:pt x="1041" y="936"/>
                    <a:pt x="1038" y="939"/>
                    <a:pt x="1034" y="943"/>
                  </a:cubicBezTo>
                  <a:lnTo>
                    <a:pt x="1034" y="943"/>
                  </a:lnTo>
                  <a:cubicBezTo>
                    <a:pt x="1051" y="942"/>
                    <a:pt x="1054" y="940"/>
                    <a:pt x="1044" y="934"/>
                  </a:cubicBezTo>
                  <a:close/>
                  <a:moveTo>
                    <a:pt x="1247" y="913"/>
                  </a:moveTo>
                  <a:cubicBezTo>
                    <a:pt x="1277" y="913"/>
                    <a:pt x="1277" y="943"/>
                    <a:pt x="1277" y="943"/>
                  </a:cubicBezTo>
                  <a:lnTo>
                    <a:pt x="1217" y="943"/>
                  </a:lnTo>
                  <a:cubicBezTo>
                    <a:pt x="1247" y="943"/>
                    <a:pt x="1247" y="943"/>
                    <a:pt x="1247" y="913"/>
                  </a:cubicBezTo>
                  <a:close/>
                  <a:moveTo>
                    <a:pt x="1095" y="1004"/>
                  </a:moveTo>
                  <a:lnTo>
                    <a:pt x="1125" y="1034"/>
                  </a:lnTo>
                  <a:lnTo>
                    <a:pt x="1065" y="1034"/>
                  </a:lnTo>
                  <a:lnTo>
                    <a:pt x="1095" y="1004"/>
                  </a:lnTo>
                  <a:close/>
                  <a:moveTo>
                    <a:pt x="1156" y="1429"/>
                  </a:moveTo>
                  <a:cubicBezTo>
                    <a:pt x="1095" y="1460"/>
                    <a:pt x="1065" y="1460"/>
                    <a:pt x="1065" y="1460"/>
                  </a:cubicBezTo>
                  <a:lnTo>
                    <a:pt x="1095" y="1429"/>
                  </a:lnTo>
                  <a:close/>
                  <a:moveTo>
                    <a:pt x="1034" y="1703"/>
                  </a:moveTo>
                  <a:cubicBezTo>
                    <a:pt x="1034" y="1713"/>
                    <a:pt x="1038" y="1716"/>
                    <a:pt x="1043" y="1716"/>
                  </a:cubicBezTo>
                  <a:cubicBezTo>
                    <a:pt x="1054" y="1716"/>
                    <a:pt x="1075" y="1703"/>
                    <a:pt x="1095" y="1703"/>
                  </a:cubicBezTo>
                  <a:close/>
                  <a:moveTo>
                    <a:pt x="1186" y="1703"/>
                  </a:moveTo>
                  <a:cubicBezTo>
                    <a:pt x="1186" y="1733"/>
                    <a:pt x="1186" y="1733"/>
                    <a:pt x="1156" y="1733"/>
                  </a:cubicBezTo>
                  <a:cubicBezTo>
                    <a:pt x="1125" y="1733"/>
                    <a:pt x="1125" y="1733"/>
                    <a:pt x="1125" y="1703"/>
                  </a:cubicBezTo>
                  <a:close/>
                  <a:moveTo>
                    <a:pt x="1156" y="1885"/>
                  </a:moveTo>
                  <a:cubicBezTo>
                    <a:pt x="1186" y="1885"/>
                    <a:pt x="1217" y="1916"/>
                    <a:pt x="1217" y="1916"/>
                  </a:cubicBezTo>
                  <a:cubicBezTo>
                    <a:pt x="1186" y="1916"/>
                    <a:pt x="1156" y="1916"/>
                    <a:pt x="1156" y="1885"/>
                  </a:cubicBezTo>
                  <a:close/>
                  <a:moveTo>
                    <a:pt x="821" y="2311"/>
                  </a:moveTo>
                  <a:cubicBezTo>
                    <a:pt x="821" y="2311"/>
                    <a:pt x="821" y="2311"/>
                    <a:pt x="852" y="2341"/>
                  </a:cubicBezTo>
                  <a:lnTo>
                    <a:pt x="882" y="2341"/>
                  </a:lnTo>
                  <a:cubicBezTo>
                    <a:pt x="852" y="2311"/>
                    <a:pt x="852" y="2311"/>
                    <a:pt x="821" y="2311"/>
                  </a:cubicBezTo>
                  <a:close/>
                  <a:moveTo>
                    <a:pt x="970" y="2318"/>
                  </a:moveTo>
                  <a:cubicBezTo>
                    <a:pt x="973" y="2318"/>
                    <a:pt x="973" y="2326"/>
                    <a:pt x="973" y="2341"/>
                  </a:cubicBezTo>
                  <a:cubicBezTo>
                    <a:pt x="1004" y="2372"/>
                    <a:pt x="1004" y="2372"/>
                    <a:pt x="973" y="2372"/>
                  </a:cubicBezTo>
                  <a:cubicBezTo>
                    <a:pt x="943" y="2341"/>
                    <a:pt x="943" y="2341"/>
                    <a:pt x="943" y="2341"/>
                  </a:cubicBezTo>
                  <a:lnTo>
                    <a:pt x="943" y="2372"/>
                  </a:lnTo>
                  <a:cubicBezTo>
                    <a:pt x="943" y="2372"/>
                    <a:pt x="943" y="2372"/>
                    <a:pt x="913" y="2341"/>
                  </a:cubicBezTo>
                  <a:lnTo>
                    <a:pt x="943" y="2341"/>
                  </a:lnTo>
                  <a:cubicBezTo>
                    <a:pt x="958" y="2326"/>
                    <a:pt x="966" y="2318"/>
                    <a:pt x="970" y="2318"/>
                  </a:cubicBezTo>
                  <a:close/>
                  <a:moveTo>
                    <a:pt x="1186" y="2372"/>
                  </a:moveTo>
                  <a:cubicBezTo>
                    <a:pt x="1217" y="2402"/>
                    <a:pt x="1217" y="2402"/>
                    <a:pt x="1217" y="2402"/>
                  </a:cubicBezTo>
                  <a:cubicBezTo>
                    <a:pt x="1186" y="2402"/>
                    <a:pt x="1186" y="2402"/>
                    <a:pt x="1186" y="2372"/>
                  </a:cubicBezTo>
                  <a:close/>
                  <a:moveTo>
                    <a:pt x="31" y="2402"/>
                  </a:moveTo>
                  <a:cubicBezTo>
                    <a:pt x="1" y="2402"/>
                    <a:pt x="1" y="2432"/>
                    <a:pt x="31" y="2463"/>
                  </a:cubicBezTo>
                  <a:cubicBezTo>
                    <a:pt x="31" y="2432"/>
                    <a:pt x="31" y="2402"/>
                    <a:pt x="31" y="2402"/>
                  </a:cubicBezTo>
                  <a:close/>
                  <a:moveTo>
                    <a:pt x="1186" y="2463"/>
                  </a:moveTo>
                  <a:lnTo>
                    <a:pt x="1186" y="2493"/>
                  </a:lnTo>
                  <a:cubicBezTo>
                    <a:pt x="1176" y="2483"/>
                    <a:pt x="1165" y="2472"/>
                    <a:pt x="1156" y="2463"/>
                  </a:cubicBezTo>
                  <a:close/>
                  <a:moveTo>
                    <a:pt x="609" y="2493"/>
                  </a:moveTo>
                  <a:cubicBezTo>
                    <a:pt x="578" y="2493"/>
                    <a:pt x="578" y="2524"/>
                    <a:pt x="609" y="2554"/>
                  </a:cubicBezTo>
                  <a:cubicBezTo>
                    <a:pt x="609" y="2524"/>
                    <a:pt x="609" y="2493"/>
                    <a:pt x="609" y="2493"/>
                  </a:cubicBezTo>
                  <a:close/>
                  <a:moveTo>
                    <a:pt x="1186" y="2524"/>
                  </a:moveTo>
                  <a:cubicBezTo>
                    <a:pt x="1187" y="2524"/>
                    <a:pt x="1190" y="2528"/>
                    <a:pt x="1217" y="2554"/>
                  </a:cubicBezTo>
                  <a:cubicBezTo>
                    <a:pt x="1218" y="2554"/>
                    <a:pt x="1220" y="2554"/>
                    <a:pt x="1221" y="2554"/>
                  </a:cubicBezTo>
                  <a:lnTo>
                    <a:pt x="1221" y="2554"/>
                  </a:lnTo>
                  <a:cubicBezTo>
                    <a:pt x="1213" y="2549"/>
                    <a:pt x="1202" y="2539"/>
                    <a:pt x="1186" y="2524"/>
                  </a:cubicBezTo>
                  <a:close/>
                  <a:moveTo>
                    <a:pt x="1221" y="2554"/>
                  </a:moveTo>
                  <a:cubicBezTo>
                    <a:pt x="1229" y="2560"/>
                    <a:pt x="1234" y="2562"/>
                    <a:pt x="1236" y="2562"/>
                  </a:cubicBezTo>
                  <a:cubicBezTo>
                    <a:pt x="1239" y="2562"/>
                    <a:pt x="1233" y="2555"/>
                    <a:pt x="1221" y="2554"/>
                  </a:cubicBezTo>
                  <a:close/>
                  <a:moveTo>
                    <a:pt x="700" y="2524"/>
                  </a:moveTo>
                  <a:lnTo>
                    <a:pt x="730" y="2554"/>
                  </a:lnTo>
                  <a:cubicBezTo>
                    <a:pt x="730" y="2565"/>
                    <a:pt x="730" y="2576"/>
                    <a:pt x="730" y="2584"/>
                  </a:cubicBezTo>
                  <a:cubicBezTo>
                    <a:pt x="730" y="2584"/>
                    <a:pt x="700" y="2554"/>
                    <a:pt x="700" y="2524"/>
                  </a:cubicBezTo>
                  <a:close/>
                  <a:moveTo>
                    <a:pt x="973" y="61"/>
                  </a:moveTo>
                  <a:cubicBezTo>
                    <a:pt x="943" y="61"/>
                    <a:pt x="943" y="61"/>
                    <a:pt x="1004" y="92"/>
                  </a:cubicBezTo>
                  <a:cubicBezTo>
                    <a:pt x="1044" y="92"/>
                    <a:pt x="1058" y="105"/>
                    <a:pt x="1044" y="105"/>
                  </a:cubicBezTo>
                  <a:cubicBezTo>
                    <a:pt x="1038" y="105"/>
                    <a:pt x="1024" y="102"/>
                    <a:pt x="1004" y="92"/>
                  </a:cubicBezTo>
                  <a:lnTo>
                    <a:pt x="1004" y="92"/>
                  </a:lnTo>
                  <a:cubicBezTo>
                    <a:pt x="1004" y="122"/>
                    <a:pt x="1034" y="122"/>
                    <a:pt x="1065" y="122"/>
                  </a:cubicBezTo>
                  <a:lnTo>
                    <a:pt x="1004" y="122"/>
                  </a:lnTo>
                  <a:cubicBezTo>
                    <a:pt x="1004" y="137"/>
                    <a:pt x="996" y="137"/>
                    <a:pt x="992" y="137"/>
                  </a:cubicBezTo>
                  <a:cubicBezTo>
                    <a:pt x="989" y="137"/>
                    <a:pt x="989" y="137"/>
                    <a:pt x="1004" y="153"/>
                  </a:cubicBezTo>
                  <a:lnTo>
                    <a:pt x="973" y="153"/>
                  </a:lnTo>
                  <a:cubicBezTo>
                    <a:pt x="951" y="153"/>
                    <a:pt x="945" y="157"/>
                    <a:pt x="951" y="162"/>
                  </a:cubicBezTo>
                  <a:lnTo>
                    <a:pt x="951" y="162"/>
                  </a:lnTo>
                  <a:cubicBezTo>
                    <a:pt x="952" y="163"/>
                    <a:pt x="953" y="164"/>
                    <a:pt x="955" y="165"/>
                  </a:cubicBezTo>
                  <a:lnTo>
                    <a:pt x="955" y="165"/>
                  </a:lnTo>
                  <a:cubicBezTo>
                    <a:pt x="957" y="166"/>
                    <a:pt x="959" y="167"/>
                    <a:pt x="962" y="168"/>
                  </a:cubicBezTo>
                  <a:lnTo>
                    <a:pt x="962" y="168"/>
                  </a:lnTo>
                  <a:cubicBezTo>
                    <a:pt x="970" y="171"/>
                    <a:pt x="984" y="177"/>
                    <a:pt x="1004" y="183"/>
                  </a:cubicBezTo>
                  <a:lnTo>
                    <a:pt x="973" y="183"/>
                  </a:lnTo>
                  <a:cubicBezTo>
                    <a:pt x="973" y="183"/>
                    <a:pt x="1034" y="213"/>
                    <a:pt x="1065" y="213"/>
                  </a:cubicBezTo>
                  <a:cubicBezTo>
                    <a:pt x="1095" y="213"/>
                    <a:pt x="1095" y="244"/>
                    <a:pt x="1095" y="244"/>
                  </a:cubicBezTo>
                  <a:cubicBezTo>
                    <a:pt x="1095" y="244"/>
                    <a:pt x="1095" y="244"/>
                    <a:pt x="1065" y="213"/>
                  </a:cubicBezTo>
                  <a:cubicBezTo>
                    <a:pt x="1004" y="213"/>
                    <a:pt x="1004" y="213"/>
                    <a:pt x="1065" y="244"/>
                  </a:cubicBezTo>
                  <a:lnTo>
                    <a:pt x="1034" y="244"/>
                  </a:lnTo>
                  <a:cubicBezTo>
                    <a:pt x="1019" y="229"/>
                    <a:pt x="1004" y="221"/>
                    <a:pt x="996" y="221"/>
                  </a:cubicBezTo>
                  <a:cubicBezTo>
                    <a:pt x="989" y="221"/>
                    <a:pt x="989" y="229"/>
                    <a:pt x="1004" y="244"/>
                  </a:cubicBezTo>
                  <a:cubicBezTo>
                    <a:pt x="1004" y="265"/>
                    <a:pt x="989" y="271"/>
                    <a:pt x="970" y="273"/>
                  </a:cubicBezTo>
                  <a:lnTo>
                    <a:pt x="970" y="273"/>
                  </a:lnTo>
                  <a:cubicBezTo>
                    <a:pt x="954" y="266"/>
                    <a:pt x="942" y="262"/>
                    <a:pt x="937" y="262"/>
                  </a:cubicBezTo>
                  <a:cubicBezTo>
                    <a:pt x="933" y="262"/>
                    <a:pt x="934" y="265"/>
                    <a:pt x="943" y="274"/>
                  </a:cubicBezTo>
                  <a:cubicBezTo>
                    <a:pt x="952" y="274"/>
                    <a:pt x="962" y="274"/>
                    <a:pt x="970" y="273"/>
                  </a:cubicBezTo>
                  <a:lnTo>
                    <a:pt x="970" y="273"/>
                  </a:lnTo>
                  <a:cubicBezTo>
                    <a:pt x="988" y="282"/>
                    <a:pt x="1011" y="293"/>
                    <a:pt x="1034" y="305"/>
                  </a:cubicBezTo>
                  <a:lnTo>
                    <a:pt x="973" y="305"/>
                  </a:lnTo>
                  <a:cubicBezTo>
                    <a:pt x="1034" y="335"/>
                    <a:pt x="1004" y="335"/>
                    <a:pt x="943" y="335"/>
                  </a:cubicBezTo>
                  <a:cubicBezTo>
                    <a:pt x="933" y="325"/>
                    <a:pt x="926" y="322"/>
                    <a:pt x="922" y="322"/>
                  </a:cubicBezTo>
                  <a:cubicBezTo>
                    <a:pt x="913" y="322"/>
                    <a:pt x="913" y="335"/>
                    <a:pt x="913" y="335"/>
                  </a:cubicBezTo>
                  <a:cubicBezTo>
                    <a:pt x="943" y="335"/>
                    <a:pt x="943" y="335"/>
                    <a:pt x="943" y="365"/>
                  </a:cubicBezTo>
                  <a:cubicBezTo>
                    <a:pt x="943" y="365"/>
                    <a:pt x="973" y="396"/>
                    <a:pt x="973" y="396"/>
                  </a:cubicBezTo>
                  <a:cubicBezTo>
                    <a:pt x="1001" y="396"/>
                    <a:pt x="1003" y="396"/>
                    <a:pt x="1004" y="373"/>
                  </a:cubicBezTo>
                  <a:lnTo>
                    <a:pt x="1004" y="373"/>
                  </a:lnTo>
                  <a:cubicBezTo>
                    <a:pt x="1010" y="376"/>
                    <a:pt x="1015" y="379"/>
                    <a:pt x="1016" y="379"/>
                  </a:cubicBezTo>
                  <a:cubicBezTo>
                    <a:pt x="1017" y="379"/>
                    <a:pt x="1014" y="376"/>
                    <a:pt x="1004" y="365"/>
                  </a:cubicBezTo>
                  <a:lnTo>
                    <a:pt x="1004" y="365"/>
                  </a:lnTo>
                  <a:cubicBezTo>
                    <a:pt x="1065" y="396"/>
                    <a:pt x="1065" y="396"/>
                    <a:pt x="1065" y="396"/>
                  </a:cubicBezTo>
                  <a:lnTo>
                    <a:pt x="943" y="396"/>
                  </a:lnTo>
                  <a:cubicBezTo>
                    <a:pt x="943" y="426"/>
                    <a:pt x="943" y="426"/>
                    <a:pt x="913" y="426"/>
                  </a:cubicBezTo>
                  <a:lnTo>
                    <a:pt x="943" y="426"/>
                  </a:lnTo>
                  <a:cubicBezTo>
                    <a:pt x="973" y="426"/>
                    <a:pt x="1004" y="426"/>
                    <a:pt x="973" y="457"/>
                  </a:cubicBezTo>
                  <a:cubicBezTo>
                    <a:pt x="973" y="457"/>
                    <a:pt x="943" y="457"/>
                    <a:pt x="1004" y="487"/>
                  </a:cubicBezTo>
                  <a:lnTo>
                    <a:pt x="943" y="487"/>
                  </a:lnTo>
                  <a:cubicBezTo>
                    <a:pt x="943" y="487"/>
                    <a:pt x="943" y="487"/>
                    <a:pt x="973" y="517"/>
                  </a:cubicBezTo>
                  <a:lnTo>
                    <a:pt x="943" y="517"/>
                  </a:lnTo>
                  <a:cubicBezTo>
                    <a:pt x="973" y="548"/>
                    <a:pt x="973" y="578"/>
                    <a:pt x="943" y="578"/>
                  </a:cubicBezTo>
                  <a:lnTo>
                    <a:pt x="973" y="578"/>
                  </a:lnTo>
                  <a:cubicBezTo>
                    <a:pt x="913" y="578"/>
                    <a:pt x="943" y="578"/>
                    <a:pt x="1004" y="609"/>
                  </a:cubicBezTo>
                  <a:lnTo>
                    <a:pt x="1004" y="609"/>
                  </a:lnTo>
                  <a:cubicBezTo>
                    <a:pt x="995" y="609"/>
                    <a:pt x="985" y="609"/>
                    <a:pt x="973" y="609"/>
                  </a:cubicBezTo>
                  <a:cubicBezTo>
                    <a:pt x="1095" y="639"/>
                    <a:pt x="1125" y="639"/>
                    <a:pt x="1004" y="639"/>
                  </a:cubicBezTo>
                  <a:lnTo>
                    <a:pt x="973" y="639"/>
                  </a:lnTo>
                  <a:cubicBezTo>
                    <a:pt x="1034" y="639"/>
                    <a:pt x="1034" y="639"/>
                    <a:pt x="973" y="669"/>
                  </a:cubicBezTo>
                  <a:lnTo>
                    <a:pt x="913" y="669"/>
                  </a:lnTo>
                  <a:cubicBezTo>
                    <a:pt x="973" y="700"/>
                    <a:pt x="973" y="700"/>
                    <a:pt x="913" y="700"/>
                  </a:cubicBezTo>
                  <a:lnTo>
                    <a:pt x="882" y="700"/>
                  </a:lnTo>
                  <a:cubicBezTo>
                    <a:pt x="882" y="700"/>
                    <a:pt x="882" y="700"/>
                    <a:pt x="882" y="730"/>
                  </a:cubicBezTo>
                  <a:lnTo>
                    <a:pt x="943" y="730"/>
                  </a:lnTo>
                  <a:cubicBezTo>
                    <a:pt x="882" y="730"/>
                    <a:pt x="852" y="730"/>
                    <a:pt x="913" y="761"/>
                  </a:cubicBezTo>
                  <a:cubicBezTo>
                    <a:pt x="882" y="791"/>
                    <a:pt x="852" y="791"/>
                    <a:pt x="882" y="791"/>
                  </a:cubicBezTo>
                  <a:lnTo>
                    <a:pt x="943" y="791"/>
                  </a:lnTo>
                  <a:cubicBezTo>
                    <a:pt x="913" y="791"/>
                    <a:pt x="913" y="791"/>
                    <a:pt x="882" y="821"/>
                  </a:cubicBezTo>
                  <a:lnTo>
                    <a:pt x="913" y="821"/>
                  </a:lnTo>
                  <a:cubicBezTo>
                    <a:pt x="943" y="821"/>
                    <a:pt x="943" y="852"/>
                    <a:pt x="913" y="852"/>
                  </a:cubicBezTo>
                  <a:lnTo>
                    <a:pt x="943" y="852"/>
                  </a:lnTo>
                  <a:cubicBezTo>
                    <a:pt x="943" y="852"/>
                    <a:pt x="943" y="882"/>
                    <a:pt x="973" y="882"/>
                  </a:cubicBezTo>
                  <a:lnTo>
                    <a:pt x="943" y="882"/>
                  </a:lnTo>
                  <a:cubicBezTo>
                    <a:pt x="882" y="882"/>
                    <a:pt x="882" y="913"/>
                    <a:pt x="943" y="913"/>
                  </a:cubicBezTo>
                  <a:lnTo>
                    <a:pt x="1004" y="913"/>
                  </a:lnTo>
                  <a:cubicBezTo>
                    <a:pt x="1023" y="922"/>
                    <a:pt x="1037" y="929"/>
                    <a:pt x="1044" y="934"/>
                  </a:cubicBezTo>
                  <a:lnTo>
                    <a:pt x="1044" y="934"/>
                  </a:lnTo>
                  <a:cubicBezTo>
                    <a:pt x="1053" y="925"/>
                    <a:pt x="1058" y="920"/>
                    <a:pt x="1061" y="920"/>
                  </a:cubicBezTo>
                  <a:cubicBezTo>
                    <a:pt x="1065" y="920"/>
                    <a:pt x="1065" y="928"/>
                    <a:pt x="1065" y="943"/>
                  </a:cubicBezTo>
                  <a:lnTo>
                    <a:pt x="1034" y="943"/>
                  </a:lnTo>
                  <a:cubicBezTo>
                    <a:pt x="1034" y="943"/>
                    <a:pt x="1034" y="943"/>
                    <a:pt x="1034" y="943"/>
                  </a:cubicBezTo>
                  <a:lnTo>
                    <a:pt x="1034" y="943"/>
                  </a:lnTo>
                  <a:cubicBezTo>
                    <a:pt x="1027" y="943"/>
                    <a:pt x="1017" y="943"/>
                    <a:pt x="1004" y="943"/>
                  </a:cubicBezTo>
                  <a:cubicBezTo>
                    <a:pt x="973" y="943"/>
                    <a:pt x="913" y="973"/>
                    <a:pt x="1004" y="973"/>
                  </a:cubicBezTo>
                  <a:cubicBezTo>
                    <a:pt x="973" y="973"/>
                    <a:pt x="973" y="1004"/>
                    <a:pt x="1004" y="1004"/>
                  </a:cubicBezTo>
                  <a:cubicBezTo>
                    <a:pt x="1034" y="1004"/>
                    <a:pt x="1034" y="1004"/>
                    <a:pt x="1034" y="1034"/>
                  </a:cubicBezTo>
                  <a:lnTo>
                    <a:pt x="1004" y="1034"/>
                  </a:lnTo>
                  <a:cubicBezTo>
                    <a:pt x="973" y="1034"/>
                    <a:pt x="973" y="1034"/>
                    <a:pt x="973" y="1065"/>
                  </a:cubicBezTo>
                  <a:cubicBezTo>
                    <a:pt x="913" y="1065"/>
                    <a:pt x="943" y="1095"/>
                    <a:pt x="973" y="1095"/>
                  </a:cubicBezTo>
                  <a:cubicBezTo>
                    <a:pt x="933" y="1095"/>
                    <a:pt x="946" y="1108"/>
                    <a:pt x="987" y="1108"/>
                  </a:cubicBezTo>
                  <a:cubicBezTo>
                    <a:pt x="1007" y="1108"/>
                    <a:pt x="1034" y="1105"/>
                    <a:pt x="1065" y="1095"/>
                  </a:cubicBezTo>
                  <a:lnTo>
                    <a:pt x="1156" y="1095"/>
                  </a:lnTo>
                  <a:lnTo>
                    <a:pt x="1065" y="1125"/>
                  </a:lnTo>
                  <a:lnTo>
                    <a:pt x="1004" y="1125"/>
                  </a:lnTo>
                  <a:cubicBezTo>
                    <a:pt x="973" y="1156"/>
                    <a:pt x="973" y="1156"/>
                    <a:pt x="973" y="1156"/>
                  </a:cubicBezTo>
                  <a:cubicBezTo>
                    <a:pt x="973" y="1156"/>
                    <a:pt x="973" y="1169"/>
                    <a:pt x="982" y="1169"/>
                  </a:cubicBezTo>
                  <a:cubicBezTo>
                    <a:pt x="987" y="1169"/>
                    <a:pt x="994" y="1166"/>
                    <a:pt x="1004" y="1156"/>
                  </a:cubicBezTo>
                  <a:lnTo>
                    <a:pt x="1004" y="1186"/>
                  </a:lnTo>
                  <a:cubicBezTo>
                    <a:pt x="973" y="1186"/>
                    <a:pt x="973" y="1217"/>
                    <a:pt x="973" y="1247"/>
                  </a:cubicBezTo>
                  <a:cubicBezTo>
                    <a:pt x="973" y="1271"/>
                    <a:pt x="973" y="1276"/>
                    <a:pt x="1004" y="1277"/>
                  </a:cubicBezTo>
                  <a:lnTo>
                    <a:pt x="1004" y="1277"/>
                  </a:lnTo>
                  <a:lnTo>
                    <a:pt x="1034" y="1247"/>
                  </a:lnTo>
                  <a:lnTo>
                    <a:pt x="1065" y="1247"/>
                  </a:lnTo>
                  <a:cubicBezTo>
                    <a:pt x="1040" y="1272"/>
                    <a:pt x="1015" y="1276"/>
                    <a:pt x="1007" y="1277"/>
                  </a:cubicBezTo>
                  <a:lnTo>
                    <a:pt x="1007" y="1277"/>
                  </a:lnTo>
                  <a:cubicBezTo>
                    <a:pt x="1006" y="1277"/>
                    <a:pt x="1005" y="1277"/>
                    <a:pt x="1004" y="1277"/>
                  </a:cubicBezTo>
                  <a:lnTo>
                    <a:pt x="1004" y="1277"/>
                  </a:lnTo>
                  <a:lnTo>
                    <a:pt x="1004" y="1277"/>
                  </a:lnTo>
                  <a:cubicBezTo>
                    <a:pt x="1004" y="1277"/>
                    <a:pt x="1005" y="1277"/>
                    <a:pt x="1007" y="1277"/>
                  </a:cubicBezTo>
                  <a:lnTo>
                    <a:pt x="1007" y="1277"/>
                  </a:lnTo>
                  <a:cubicBezTo>
                    <a:pt x="1014" y="1277"/>
                    <a:pt x="1023" y="1277"/>
                    <a:pt x="1034" y="1277"/>
                  </a:cubicBezTo>
                  <a:cubicBezTo>
                    <a:pt x="1054" y="1267"/>
                    <a:pt x="1068" y="1264"/>
                    <a:pt x="1075" y="1264"/>
                  </a:cubicBezTo>
                  <a:cubicBezTo>
                    <a:pt x="1088" y="1264"/>
                    <a:pt x="1075" y="1277"/>
                    <a:pt x="1034" y="1277"/>
                  </a:cubicBezTo>
                  <a:lnTo>
                    <a:pt x="1004" y="1277"/>
                  </a:lnTo>
                  <a:cubicBezTo>
                    <a:pt x="1004" y="1277"/>
                    <a:pt x="1004" y="1277"/>
                    <a:pt x="973" y="1308"/>
                  </a:cubicBezTo>
                  <a:cubicBezTo>
                    <a:pt x="943" y="1308"/>
                    <a:pt x="913" y="1338"/>
                    <a:pt x="943" y="1338"/>
                  </a:cubicBezTo>
                  <a:lnTo>
                    <a:pt x="943" y="1368"/>
                  </a:lnTo>
                  <a:lnTo>
                    <a:pt x="973" y="1368"/>
                  </a:lnTo>
                  <a:cubicBezTo>
                    <a:pt x="973" y="1368"/>
                    <a:pt x="973" y="1368"/>
                    <a:pt x="943" y="1399"/>
                  </a:cubicBezTo>
                  <a:lnTo>
                    <a:pt x="1004" y="1399"/>
                  </a:lnTo>
                  <a:cubicBezTo>
                    <a:pt x="973" y="1429"/>
                    <a:pt x="973" y="1429"/>
                    <a:pt x="973" y="1429"/>
                  </a:cubicBezTo>
                  <a:lnTo>
                    <a:pt x="1004" y="1429"/>
                  </a:lnTo>
                  <a:cubicBezTo>
                    <a:pt x="961" y="1451"/>
                    <a:pt x="948" y="1472"/>
                    <a:pt x="966" y="1472"/>
                  </a:cubicBezTo>
                  <a:cubicBezTo>
                    <a:pt x="973" y="1472"/>
                    <a:pt x="986" y="1469"/>
                    <a:pt x="1004" y="1460"/>
                  </a:cubicBezTo>
                  <a:cubicBezTo>
                    <a:pt x="1034" y="1460"/>
                    <a:pt x="1034" y="1460"/>
                    <a:pt x="1004" y="1490"/>
                  </a:cubicBezTo>
                  <a:lnTo>
                    <a:pt x="973" y="1490"/>
                  </a:lnTo>
                  <a:cubicBezTo>
                    <a:pt x="913" y="1520"/>
                    <a:pt x="913" y="1520"/>
                    <a:pt x="943" y="1520"/>
                  </a:cubicBezTo>
                  <a:lnTo>
                    <a:pt x="1065" y="1520"/>
                  </a:lnTo>
                  <a:cubicBezTo>
                    <a:pt x="1034" y="1551"/>
                    <a:pt x="1034" y="1551"/>
                    <a:pt x="1034" y="1551"/>
                  </a:cubicBezTo>
                  <a:lnTo>
                    <a:pt x="1034" y="1581"/>
                  </a:lnTo>
                  <a:lnTo>
                    <a:pt x="1065" y="1581"/>
                  </a:lnTo>
                  <a:cubicBezTo>
                    <a:pt x="1016" y="1581"/>
                    <a:pt x="1006" y="1620"/>
                    <a:pt x="1035" y="1620"/>
                  </a:cubicBezTo>
                  <a:cubicBezTo>
                    <a:pt x="1043" y="1620"/>
                    <a:pt x="1052" y="1618"/>
                    <a:pt x="1065" y="1612"/>
                  </a:cubicBezTo>
                  <a:lnTo>
                    <a:pt x="1065" y="1612"/>
                  </a:lnTo>
                  <a:cubicBezTo>
                    <a:pt x="1034" y="1642"/>
                    <a:pt x="1065" y="1642"/>
                    <a:pt x="1034" y="1642"/>
                  </a:cubicBezTo>
                  <a:lnTo>
                    <a:pt x="1004" y="1642"/>
                  </a:lnTo>
                  <a:cubicBezTo>
                    <a:pt x="1004" y="1642"/>
                    <a:pt x="1034" y="1672"/>
                    <a:pt x="1034" y="1672"/>
                  </a:cubicBezTo>
                  <a:cubicBezTo>
                    <a:pt x="1034" y="1703"/>
                    <a:pt x="1034" y="1703"/>
                    <a:pt x="1095" y="1703"/>
                  </a:cubicBezTo>
                  <a:cubicBezTo>
                    <a:pt x="1065" y="1733"/>
                    <a:pt x="1065" y="1733"/>
                    <a:pt x="1095" y="1764"/>
                  </a:cubicBezTo>
                  <a:lnTo>
                    <a:pt x="1065" y="1764"/>
                  </a:lnTo>
                  <a:cubicBezTo>
                    <a:pt x="1034" y="1764"/>
                    <a:pt x="1004" y="1794"/>
                    <a:pt x="1065" y="1794"/>
                  </a:cubicBezTo>
                  <a:lnTo>
                    <a:pt x="1034" y="1794"/>
                  </a:lnTo>
                  <a:cubicBezTo>
                    <a:pt x="1065" y="1794"/>
                    <a:pt x="1065" y="1824"/>
                    <a:pt x="1034" y="1824"/>
                  </a:cubicBezTo>
                  <a:lnTo>
                    <a:pt x="1095" y="1824"/>
                  </a:lnTo>
                  <a:cubicBezTo>
                    <a:pt x="1125" y="1824"/>
                    <a:pt x="1125" y="1855"/>
                    <a:pt x="1095" y="1855"/>
                  </a:cubicBezTo>
                  <a:lnTo>
                    <a:pt x="1065" y="1855"/>
                  </a:lnTo>
                  <a:cubicBezTo>
                    <a:pt x="1065" y="1855"/>
                    <a:pt x="1095" y="1885"/>
                    <a:pt x="1095" y="1885"/>
                  </a:cubicBezTo>
                  <a:cubicBezTo>
                    <a:pt x="1095" y="1916"/>
                    <a:pt x="1095" y="1946"/>
                    <a:pt x="1125" y="1946"/>
                  </a:cubicBezTo>
                  <a:lnTo>
                    <a:pt x="1095" y="1946"/>
                  </a:lnTo>
                  <a:cubicBezTo>
                    <a:pt x="1095" y="1961"/>
                    <a:pt x="1095" y="1969"/>
                    <a:pt x="1091" y="1969"/>
                  </a:cubicBezTo>
                  <a:cubicBezTo>
                    <a:pt x="1087" y="1969"/>
                    <a:pt x="1080" y="1961"/>
                    <a:pt x="1065" y="1947"/>
                  </a:cubicBezTo>
                  <a:lnTo>
                    <a:pt x="1065" y="1947"/>
                  </a:lnTo>
                  <a:cubicBezTo>
                    <a:pt x="1095" y="1976"/>
                    <a:pt x="1095" y="1976"/>
                    <a:pt x="1095" y="1976"/>
                  </a:cubicBezTo>
                  <a:lnTo>
                    <a:pt x="1034" y="1976"/>
                  </a:lnTo>
                  <a:cubicBezTo>
                    <a:pt x="1065" y="2007"/>
                    <a:pt x="1065" y="2007"/>
                    <a:pt x="1095" y="2007"/>
                  </a:cubicBezTo>
                  <a:lnTo>
                    <a:pt x="1065" y="2007"/>
                  </a:lnTo>
                  <a:cubicBezTo>
                    <a:pt x="1034" y="2007"/>
                    <a:pt x="1065" y="2037"/>
                    <a:pt x="1095" y="2037"/>
                  </a:cubicBezTo>
                  <a:cubicBezTo>
                    <a:pt x="1125" y="2068"/>
                    <a:pt x="1125" y="2068"/>
                    <a:pt x="1095" y="2068"/>
                  </a:cubicBezTo>
                  <a:cubicBezTo>
                    <a:pt x="1068" y="2040"/>
                    <a:pt x="1065" y="2038"/>
                    <a:pt x="1065" y="2037"/>
                  </a:cubicBezTo>
                  <a:lnTo>
                    <a:pt x="1065" y="2037"/>
                  </a:lnTo>
                  <a:cubicBezTo>
                    <a:pt x="1080" y="2052"/>
                    <a:pt x="1080" y="2060"/>
                    <a:pt x="1072" y="2060"/>
                  </a:cubicBezTo>
                  <a:cubicBezTo>
                    <a:pt x="1065" y="2060"/>
                    <a:pt x="1049" y="2052"/>
                    <a:pt x="1034" y="2037"/>
                  </a:cubicBezTo>
                  <a:lnTo>
                    <a:pt x="1004" y="2037"/>
                  </a:lnTo>
                  <a:cubicBezTo>
                    <a:pt x="1034" y="2068"/>
                    <a:pt x="1004" y="2068"/>
                    <a:pt x="1004" y="2068"/>
                  </a:cubicBezTo>
                  <a:cubicBezTo>
                    <a:pt x="1004" y="2098"/>
                    <a:pt x="1034" y="2098"/>
                    <a:pt x="1095" y="2159"/>
                  </a:cubicBezTo>
                  <a:cubicBezTo>
                    <a:pt x="1065" y="2128"/>
                    <a:pt x="1004" y="2098"/>
                    <a:pt x="1004" y="2098"/>
                  </a:cubicBezTo>
                  <a:lnTo>
                    <a:pt x="1004" y="2098"/>
                  </a:lnTo>
                  <a:cubicBezTo>
                    <a:pt x="1004" y="2128"/>
                    <a:pt x="1034" y="2128"/>
                    <a:pt x="1065" y="2159"/>
                  </a:cubicBezTo>
                  <a:lnTo>
                    <a:pt x="1034" y="2159"/>
                  </a:lnTo>
                  <a:cubicBezTo>
                    <a:pt x="1034" y="2174"/>
                    <a:pt x="1034" y="2182"/>
                    <a:pt x="1030" y="2182"/>
                  </a:cubicBezTo>
                  <a:cubicBezTo>
                    <a:pt x="1027" y="2182"/>
                    <a:pt x="1019" y="2174"/>
                    <a:pt x="1004" y="2159"/>
                  </a:cubicBezTo>
                  <a:lnTo>
                    <a:pt x="1004" y="2159"/>
                  </a:lnTo>
                  <a:cubicBezTo>
                    <a:pt x="1006" y="2161"/>
                    <a:pt x="1012" y="2167"/>
                    <a:pt x="1034" y="2189"/>
                  </a:cubicBezTo>
                  <a:cubicBezTo>
                    <a:pt x="1004" y="2174"/>
                    <a:pt x="989" y="2166"/>
                    <a:pt x="981" y="2166"/>
                  </a:cubicBezTo>
                  <a:cubicBezTo>
                    <a:pt x="973" y="2166"/>
                    <a:pt x="973" y="2174"/>
                    <a:pt x="973" y="2189"/>
                  </a:cubicBezTo>
                  <a:cubicBezTo>
                    <a:pt x="1004" y="2220"/>
                    <a:pt x="1004" y="2220"/>
                    <a:pt x="1004" y="2220"/>
                  </a:cubicBezTo>
                  <a:lnTo>
                    <a:pt x="973" y="2220"/>
                  </a:lnTo>
                  <a:cubicBezTo>
                    <a:pt x="973" y="2220"/>
                    <a:pt x="973" y="2220"/>
                    <a:pt x="973" y="2250"/>
                  </a:cubicBezTo>
                  <a:cubicBezTo>
                    <a:pt x="954" y="2230"/>
                    <a:pt x="947" y="2223"/>
                    <a:pt x="944" y="2221"/>
                  </a:cubicBezTo>
                  <a:lnTo>
                    <a:pt x="944" y="2221"/>
                  </a:lnTo>
                  <a:cubicBezTo>
                    <a:pt x="974" y="2250"/>
                    <a:pt x="981" y="2258"/>
                    <a:pt x="977" y="2258"/>
                  </a:cubicBezTo>
                  <a:cubicBezTo>
                    <a:pt x="973" y="2258"/>
                    <a:pt x="958" y="2250"/>
                    <a:pt x="943" y="2250"/>
                  </a:cubicBezTo>
                  <a:cubicBezTo>
                    <a:pt x="943" y="2250"/>
                    <a:pt x="943" y="2280"/>
                    <a:pt x="943" y="2311"/>
                  </a:cubicBezTo>
                  <a:cubicBezTo>
                    <a:pt x="943" y="2311"/>
                    <a:pt x="913" y="2311"/>
                    <a:pt x="882" y="2280"/>
                  </a:cubicBezTo>
                  <a:lnTo>
                    <a:pt x="882" y="2280"/>
                  </a:lnTo>
                  <a:cubicBezTo>
                    <a:pt x="913" y="2311"/>
                    <a:pt x="913" y="2311"/>
                    <a:pt x="913" y="2311"/>
                  </a:cubicBezTo>
                  <a:cubicBezTo>
                    <a:pt x="882" y="2311"/>
                    <a:pt x="882" y="2341"/>
                    <a:pt x="913" y="2372"/>
                  </a:cubicBezTo>
                  <a:cubicBezTo>
                    <a:pt x="973" y="2402"/>
                    <a:pt x="973" y="2402"/>
                    <a:pt x="943" y="2402"/>
                  </a:cubicBezTo>
                  <a:cubicBezTo>
                    <a:pt x="913" y="2402"/>
                    <a:pt x="913" y="2372"/>
                    <a:pt x="882" y="2341"/>
                  </a:cubicBezTo>
                  <a:cubicBezTo>
                    <a:pt x="882" y="2372"/>
                    <a:pt x="852" y="2372"/>
                    <a:pt x="882" y="2402"/>
                  </a:cubicBezTo>
                  <a:cubicBezTo>
                    <a:pt x="913" y="2402"/>
                    <a:pt x="913" y="2432"/>
                    <a:pt x="882" y="2432"/>
                  </a:cubicBezTo>
                  <a:cubicBezTo>
                    <a:pt x="882" y="2432"/>
                    <a:pt x="913" y="2463"/>
                    <a:pt x="913" y="2493"/>
                  </a:cubicBezTo>
                  <a:cubicBezTo>
                    <a:pt x="913" y="2493"/>
                    <a:pt x="882" y="2463"/>
                    <a:pt x="882" y="2463"/>
                  </a:cubicBezTo>
                  <a:cubicBezTo>
                    <a:pt x="882" y="2463"/>
                    <a:pt x="882" y="2432"/>
                    <a:pt x="882" y="2432"/>
                  </a:cubicBezTo>
                  <a:cubicBezTo>
                    <a:pt x="882" y="2402"/>
                    <a:pt x="852" y="2402"/>
                    <a:pt x="852" y="2402"/>
                  </a:cubicBezTo>
                  <a:cubicBezTo>
                    <a:pt x="852" y="2387"/>
                    <a:pt x="852" y="2387"/>
                    <a:pt x="852" y="2387"/>
                  </a:cubicBezTo>
                  <a:cubicBezTo>
                    <a:pt x="852" y="2387"/>
                    <a:pt x="852" y="2387"/>
                    <a:pt x="852" y="2372"/>
                  </a:cubicBezTo>
                  <a:cubicBezTo>
                    <a:pt x="841" y="2361"/>
                    <a:pt x="831" y="2350"/>
                    <a:pt x="821" y="2341"/>
                  </a:cubicBezTo>
                  <a:lnTo>
                    <a:pt x="821" y="2341"/>
                  </a:lnTo>
                  <a:cubicBezTo>
                    <a:pt x="852" y="2372"/>
                    <a:pt x="761" y="2432"/>
                    <a:pt x="730" y="2432"/>
                  </a:cubicBezTo>
                  <a:cubicBezTo>
                    <a:pt x="730" y="2463"/>
                    <a:pt x="700" y="2463"/>
                    <a:pt x="700" y="2463"/>
                  </a:cubicBezTo>
                  <a:cubicBezTo>
                    <a:pt x="669" y="2493"/>
                    <a:pt x="639" y="2493"/>
                    <a:pt x="639" y="2524"/>
                  </a:cubicBezTo>
                  <a:cubicBezTo>
                    <a:pt x="639" y="2524"/>
                    <a:pt x="609" y="2554"/>
                    <a:pt x="609" y="2554"/>
                  </a:cubicBezTo>
                  <a:cubicBezTo>
                    <a:pt x="609" y="2584"/>
                    <a:pt x="609" y="2584"/>
                    <a:pt x="609" y="2584"/>
                  </a:cubicBezTo>
                  <a:cubicBezTo>
                    <a:pt x="609" y="2584"/>
                    <a:pt x="609" y="2584"/>
                    <a:pt x="578" y="2554"/>
                  </a:cubicBezTo>
                  <a:cubicBezTo>
                    <a:pt x="578" y="2543"/>
                    <a:pt x="578" y="2533"/>
                    <a:pt x="578" y="2524"/>
                  </a:cubicBezTo>
                  <a:cubicBezTo>
                    <a:pt x="578" y="2524"/>
                    <a:pt x="578" y="2524"/>
                    <a:pt x="548" y="2463"/>
                  </a:cubicBezTo>
                  <a:lnTo>
                    <a:pt x="548" y="2493"/>
                  </a:lnTo>
                  <a:cubicBezTo>
                    <a:pt x="538" y="2474"/>
                    <a:pt x="535" y="2467"/>
                    <a:pt x="534" y="2467"/>
                  </a:cubicBezTo>
                  <a:lnTo>
                    <a:pt x="534" y="2467"/>
                  </a:lnTo>
                  <a:cubicBezTo>
                    <a:pt x="533" y="2467"/>
                    <a:pt x="548" y="2503"/>
                    <a:pt x="548" y="2524"/>
                  </a:cubicBezTo>
                  <a:cubicBezTo>
                    <a:pt x="533" y="2493"/>
                    <a:pt x="525" y="2478"/>
                    <a:pt x="521" y="2478"/>
                  </a:cubicBezTo>
                  <a:cubicBezTo>
                    <a:pt x="517" y="2478"/>
                    <a:pt x="517" y="2493"/>
                    <a:pt x="517" y="2524"/>
                  </a:cubicBezTo>
                  <a:cubicBezTo>
                    <a:pt x="517" y="2493"/>
                    <a:pt x="487" y="2493"/>
                    <a:pt x="487" y="2493"/>
                  </a:cubicBezTo>
                  <a:cubicBezTo>
                    <a:pt x="487" y="2524"/>
                    <a:pt x="457" y="2524"/>
                    <a:pt x="426" y="2524"/>
                  </a:cubicBezTo>
                  <a:cubicBezTo>
                    <a:pt x="396" y="2524"/>
                    <a:pt x="365" y="2524"/>
                    <a:pt x="365" y="2554"/>
                  </a:cubicBezTo>
                  <a:cubicBezTo>
                    <a:pt x="365" y="2524"/>
                    <a:pt x="335" y="2524"/>
                    <a:pt x="335" y="2524"/>
                  </a:cubicBezTo>
                  <a:cubicBezTo>
                    <a:pt x="335" y="2524"/>
                    <a:pt x="305" y="2524"/>
                    <a:pt x="305" y="2554"/>
                  </a:cubicBezTo>
                  <a:cubicBezTo>
                    <a:pt x="305" y="2516"/>
                    <a:pt x="293" y="2490"/>
                    <a:pt x="284" y="2490"/>
                  </a:cubicBezTo>
                  <a:cubicBezTo>
                    <a:pt x="279" y="2490"/>
                    <a:pt x="274" y="2500"/>
                    <a:pt x="274" y="2524"/>
                  </a:cubicBezTo>
                  <a:cubicBezTo>
                    <a:pt x="274" y="2524"/>
                    <a:pt x="274" y="2524"/>
                    <a:pt x="274" y="2493"/>
                  </a:cubicBezTo>
                  <a:cubicBezTo>
                    <a:pt x="274" y="2493"/>
                    <a:pt x="274" y="2493"/>
                    <a:pt x="244" y="2524"/>
                  </a:cubicBezTo>
                  <a:lnTo>
                    <a:pt x="213" y="2524"/>
                  </a:lnTo>
                  <a:cubicBezTo>
                    <a:pt x="213" y="2524"/>
                    <a:pt x="213" y="2554"/>
                    <a:pt x="213" y="2554"/>
                  </a:cubicBezTo>
                  <a:cubicBezTo>
                    <a:pt x="213" y="2524"/>
                    <a:pt x="183" y="2524"/>
                    <a:pt x="153" y="2524"/>
                  </a:cubicBezTo>
                  <a:cubicBezTo>
                    <a:pt x="122" y="2524"/>
                    <a:pt x="122" y="2524"/>
                    <a:pt x="92" y="2493"/>
                  </a:cubicBezTo>
                  <a:cubicBezTo>
                    <a:pt x="92" y="2493"/>
                    <a:pt x="92" y="2493"/>
                    <a:pt x="92" y="2524"/>
                  </a:cubicBezTo>
                  <a:cubicBezTo>
                    <a:pt x="92" y="2536"/>
                    <a:pt x="92" y="2546"/>
                    <a:pt x="92" y="2554"/>
                  </a:cubicBezTo>
                  <a:cubicBezTo>
                    <a:pt x="92" y="2524"/>
                    <a:pt x="84" y="2508"/>
                    <a:pt x="77" y="2508"/>
                  </a:cubicBezTo>
                  <a:cubicBezTo>
                    <a:pt x="69" y="2508"/>
                    <a:pt x="61" y="2524"/>
                    <a:pt x="61" y="2554"/>
                  </a:cubicBezTo>
                  <a:lnTo>
                    <a:pt x="61" y="2524"/>
                  </a:lnTo>
                  <a:cubicBezTo>
                    <a:pt x="61" y="2500"/>
                    <a:pt x="61" y="2490"/>
                    <a:pt x="60" y="2490"/>
                  </a:cubicBezTo>
                  <a:cubicBezTo>
                    <a:pt x="57" y="2490"/>
                    <a:pt x="50" y="2516"/>
                    <a:pt x="31" y="2554"/>
                  </a:cubicBezTo>
                  <a:cubicBezTo>
                    <a:pt x="31" y="2543"/>
                    <a:pt x="31" y="2532"/>
                    <a:pt x="31" y="2524"/>
                  </a:cubicBezTo>
                  <a:cubicBezTo>
                    <a:pt x="31" y="2524"/>
                    <a:pt x="31" y="2524"/>
                    <a:pt x="31" y="2463"/>
                  </a:cubicBezTo>
                  <a:lnTo>
                    <a:pt x="1" y="2463"/>
                  </a:lnTo>
                  <a:cubicBezTo>
                    <a:pt x="1" y="2463"/>
                    <a:pt x="1" y="2463"/>
                    <a:pt x="1" y="2493"/>
                  </a:cubicBezTo>
                  <a:cubicBezTo>
                    <a:pt x="1" y="2524"/>
                    <a:pt x="1" y="2524"/>
                    <a:pt x="1" y="2524"/>
                  </a:cubicBezTo>
                  <a:cubicBezTo>
                    <a:pt x="1" y="2532"/>
                    <a:pt x="1" y="2543"/>
                    <a:pt x="1" y="2554"/>
                  </a:cubicBezTo>
                  <a:cubicBezTo>
                    <a:pt x="1" y="2584"/>
                    <a:pt x="1" y="2615"/>
                    <a:pt x="1" y="2615"/>
                  </a:cubicBezTo>
                  <a:cubicBezTo>
                    <a:pt x="1" y="2615"/>
                    <a:pt x="1" y="2676"/>
                    <a:pt x="1" y="2706"/>
                  </a:cubicBezTo>
                  <a:cubicBezTo>
                    <a:pt x="1" y="2767"/>
                    <a:pt x="1" y="2797"/>
                    <a:pt x="1" y="2827"/>
                  </a:cubicBezTo>
                  <a:cubicBezTo>
                    <a:pt x="18" y="2845"/>
                    <a:pt x="26" y="2863"/>
                    <a:pt x="29" y="2863"/>
                  </a:cubicBezTo>
                  <a:cubicBezTo>
                    <a:pt x="31" y="2863"/>
                    <a:pt x="31" y="2853"/>
                    <a:pt x="31" y="2827"/>
                  </a:cubicBezTo>
                  <a:cubicBezTo>
                    <a:pt x="31" y="2827"/>
                    <a:pt x="31" y="2797"/>
                    <a:pt x="61" y="2797"/>
                  </a:cubicBezTo>
                  <a:cubicBezTo>
                    <a:pt x="61" y="2797"/>
                    <a:pt x="61" y="2827"/>
                    <a:pt x="61" y="2827"/>
                  </a:cubicBezTo>
                  <a:cubicBezTo>
                    <a:pt x="61" y="2858"/>
                    <a:pt x="61" y="2858"/>
                    <a:pt x="92" y="2858"/>
                  </a:cubicBezTo>
                  <a:cubicBezTo>
                    <a:pt x="122" y="2858"/>
                    <a:pt x="122" y="2858"/>
                    <a:pt x="122" y="2888"/>
                  </a:cubicBezTo>
                  <a:cubicBezTo>
                    <a:pt x="122" y="2919"/>
                    <a:pt x="122" y="2919"/>
                    <a:pt x="122" y="2919"/>
                  </a:cubicBezTo>
                  <a:cubicBezTo>
                    <a:pt x="122" y="2888"/>
                    <a:pt x="153" y="2888"/>
                    <a:pt x="183" y="2888"/>
                  </a:cubicBezTo>
                  <a:cubicBezTo>
                    <a:pt x="213" y="2888"/>
                    <a:pt x="244" y="2888"/>
                    <a:pt x="244" y="2858"/>
                  </a:cubicBezTo>
                  <a:cubicBezTo>
                    <a:pt x="244" y="2888"/>
                    <a:pt x="244" y="2888"/>
                    <a:pt x="274" y="2888"/>
                  </a:cubicBezTo>
                  <a:cubicBezTo>
                    <a:pt x="305" y="2888"/>
                    <a:pt x="305" y="2888"/>
                    <a:pt x="305" y="2858"/>
                  </a:cubicBezTo>
                  <a:cubicBezTo>
                    <a:pt x="305" y="2858"/>
                    <a:pt x="335" y="2858"/>
                    <a:pt x="335" y="2888"/>
                  </a:cubicBezTo>
                  <a:cubicBezTo>
                    <a:pt x="335" y="2907"/>
                    <a:pt x="335" y="2914"/>
                    <a:pt x="336" y="2914"/>
                  </a:cubicBezTo>
                  <a:cubicBezTo>
                    <a:pt x="338" y="2914"/>
                    <a:pt x="344" y="2879"/>
                    <a:pt x="365" y="2858"/>
                  </a:cubicBezTo>
                  <a:cubicBezTo>
                    <a:pt x="365" y="2888"/>
                    <a:pt x="365" y="2888"/>
                    <a:pt x="365" y="2888"/>
                  </a:cubicBezTo>
                  <a:cubicBezTo>
                    <a:pt x="365" y="2858"/>
                    <a:pt x="396" y="2858"/>
                    <a:pt x="426" y="2858"/>
                  </a:cubicBezTo>
                  <a:cubicBezTo>
                    <a:pt x="457" y="2858"/>
                    <a:pt x="457" y="2858"/>
                    <a:pt x="457" y="2827"/>
                  </a:cubicBezTo>
                  <a:cubicBezTo>
                    <a:pt x="457" y="2812"/>
                    <a:pt x="457" y="2805"/>
                    <a:pt x="460" y="2805"/>
                  </a:cubicBezTo>
                  <a:cubicBezTo>
                    <a:pt x="464" y="2805"/>
                    <a:pt x="472" y="2812"/>
                    <a:pt x="487" y="2827"/>
                  </a:cubicBezTo>
                  <a:cubicBezTo>
                    <a:pt x="507" y="2909"/>
                    <a:pt x="514" y="2936"/>
                    <a:pt x="516" y="2936"/>
                  </a:cubicBezTo>
                  <a:cubicBezTo>
                    <a:pt x="517" y="2936"/>
                    <a:pt x="517" y="2929"/>
                    <a:pt x="517" y="2919"/>
                  </a:cubicBezTo>
                  <a:cubicBezTo>
                    <a:pt x="517" y="2919"/>
                    <a:pt x="517" y="2858"/>
                    <a:pt x="517" y="2827"/>
                  </a:cubicBezTo>
                  <a:cubicBezTo>
                    <a:pt x="517" y="2861"/>
                    <a:pt x="530" y="2874"/>
                    <a:pt x="545" y="2874"/>
                  </a:cubicBezTo>
                  <a:cubicBezTo>
                    <a:pt x="572" y="2874"/>
                    <a:pt x="609" y="2836"/>
                    <a:pt x="609" y="2797"/>
                  </a:cubicBezTo>
                  <a:cubicBezTo>
                    <a:pt x="609" y="2812"/>
                    <a:pt x="609" y="2812"/>
                    <a:pt x="609" y="2812"/>
                  </a:cubicBezTo>
                  <a:cubicBezTo>
                    <a:pt x="609" y="2812"/>
                    <a:pt x="609" y="2812"/>
                    <a:pt x="609" y="2827"/>
                  </a:cubicBezTo>
                  <a:cubicBezTo>
                    <a:pt x="609" y="2858"/>
                    <a:pt x="639" y="2858"/>
                    <a:pt x="669" y="2858"/>
                  </a:cubicBezTo>
                  <a:cubicBezTo>
                    <a:pt x="669" y="2832"/>
                    <a:pt x="675" y="2823"/>
                    <a:pt x="681" y="2823"/>
                  </a:cubicBezTo>
                  <a:cubicBezTo>
                    <a:pt x="690" y="2823"/>
                    <a:pt x="700" y="2840"/>
                    <a:pt x="700" y="2858"/>
                  </a:cubicBezTo>
                  <a:cubicBezTo>
                    <a:pt x="730" y="2888"/>
                    <a:pt x="730" y="2888"/>
                    <a:pt x="730" y="2888"/>
                  </a:cubicBezTo>
                  <a:cubicBezTo>
                    <a:pt x="730" y="2853"/>
                    <a:pt x="751" y="2838"/>
                    <a:pt x="768" y="2838"/>
                  </a:cubicBezTo>
                  <a:cubicBezTo>
                    <a:pt x="781" y="2838"/>
                    <a:pt x="791" y="2845"/>
                    <a:pt x="791" y="2858"/>
                  </a:cubicBezTo>
                  <a:lnTo>
                    <a:pt x="821" y="2858"/>
                  </a:lnTo>
                  <a:cubicBezTo>
                    <a:pt x="791" y="2827"/>
                    <a:pt x="821" y="2827"/>
                    <a:pt x="821" y="2827"/>
                  </a:cubicBezTo>
                  <a:cubicBezTo>
                    <a:pt x="852" y="2827"/>
                    <a:pt x="852" y="2827"/>
                    <a:pt x="821" y="2797"/>
                  </a:cubicBezTo>
                  <a:cubicBezTo>
                    <a:pt x="821" y="2767"/>
                    <a:pt x="791" y="2736"/>
                    <a:pt x="821" y="2736"/>
                  </a:cubicBezTo>
                  <a:lnTo>
                    <a:pt x="821" y="2767"/>
                  </a:lnTo>
                  <a:cubicBezTo>
                    <a:pt x="821" y="2777"/>
                    <a:pt x="825" y="2780"/>
                    <a:pt x="830" y="2780"/>
                  </a:cubicBezTo>
                  <a:cubicBezTo>
                    <a:pt x="842" y="2780"/>
                    <a:pt x="862" y="2767"/>
                    <a:pt x="882" y="2767"/>
                  </a:cubicBezTo>
                  <a:cubicBezTo>
                    <a:pt x="902" y="2767"/>
                    <a:pt x="909" y="2753"/>
                    <a:pt x="920" y="2753"/>
                  </a:cubicBezTo>
                  <a:cubicBezTo>
                    <a:pt x="926" y="2753"/>
                    <a:pt x="933" y="2757"/>
                    <a:pt x="943" y="2767"/>
                  </a:cubicBezTo>
                  <a:lnTo>
                    <a:pt x="943" y="2736"/>
                  </a:lnTo>
                  <a:cubicBezTo>
                    <a:pt x="956" y="2749"/>
                    <a:pt x="963" y="2756"/>
                    <a:pt x="967" y="2756"/>
                  </a:cubicBezTo>
                  <a:cubicBezTo>
                    <a:pt x="973" y="2756"/>
                    <a:pt x="973" y="2742"/>
                    <a:pt x="973" y="2706"/>
                  </a:cubicBezTo>
                  <a:lnTo>
                    <a:pt x="1004" y="2706"/>
                  </a:lnTo>
                  <a:cubicBezTo>
                    <a:pt x="1019" y="2736"/>
                    <a:pt x="1034" y="2751"/>
                    <a:pt x="1038" y="2751"/>
                  </a:cubicBezTo>
                  <a:cubicBezTo>
                    <a:pt x="1042" y="2751"/>
                    <a:pt x="1034" y="2736"/>
                    <a:pt x="1004" y="2706"/>
                  </a:cubicBezTo>
                  <a:lnTo>
                    <a:pt x="1004" y="2706"/>
                  </a:lnTo>
                  <a:cubicBezTo>
                    <a:pt x="1014" y="2716"/>
                    <a:pt x="1021" y="2719"/>
                    <a:pt x="1025" y="2719"/>
                  </a:cubicBezTo>
                  <a:cubicBezTo>
                    <a:pt x="1034" y="2719"/>
                    <a:pt x="1034" y="2706"/>
                    <a:pt x="1034" y="2706"/>
                  </a:cubicBezTo>
                  <a:cubicBezTo>
                    <a:pt x="1034" y="2691"/>
                    <a:pt x="1042" y="2683"/>
                    <a:pt x="1053" y="2683"/>
                  </a:cubicBezTo>
                  <a:cubicBezTo>
                    <a:pt x="1065" y="2683"/>
                    <a:pt x="1080" y="2691"/>
                    <a:pt x="1095" y="2706"/>
                  </a:cubicBezTo>
                  <a:lnTo>
                    <a:pt x="1095" y="2676"/>
                  </a:lnTo>
                  <a:cubicBezTo>
                    <a:pt x="1065" y="2645"/>
                    <a:pt x="1065" y="2645"/>
                    <a:pt x="1095" y="2645"/>
                  </a:cubicBezTo>
                  <a:cubicBezTo>
                    <a:pt x="1095" y="2645"/>
                    <a:pt x="1095" y="2645"/>
                    <a:pt x="1065" y="2615"/>
                  </a:cubicBezTo>
                  <a:cubicBezTo>
                    <a:pt x="1065" y="2584"/>
                    <a:pt x="1065" y="2584"/>
                    <a:pt x="1065" y="2584"/>
                  </a:cubicBezTo>
                  <a:cubicBezTo>
                    <a:pt x="1065" y="2584"/>
                    <a:pt x="1095" y="2615"/>
                    <a:pt x="1095" y="2645"/>
                  </a:cubicBezTo>
                  <a:cubicBezTo>
                    <a:pt x="1103" y="2653"/>
                    <a:pt x="1109" y="2657"/>
                    <a:pt x="1113" y="2657"/>
                  </a:cubicBezTo>
                  <a:cubicBezTo>
                    <a:pt x="1123" y="2657"/>
                    <a:pt x="1117" y="2629"/>
                    <a:pt x="1095" y="2584"/>
                  </a:cubicBezTo>
                  <a:lnTo>
                    <a:pt x="1095" y="2584"/>
                  </a:lnTo>
                  <a:cubicBezTo>
                    <a:pt x="1106" y="2595"/>
                    <a:pt x="1117" y="2607"/>
                    <a:pt x="1125" y="2615"/>
                  </a:cubicBezTo>
                  <a:cubicBezTo>
                    <a:pt x="1125" y="2615"/>
                    <a:pt x="1156" y="2615"/>
                    <a:pt x="1125" y="2584"/>
                  </a:cubicBezTo>
                  <a:lnTo>
                    <a:pt x="1125" y="2554"/>
                  </a:lnTo>
                  <a:cubicBezTo>
                    <a:pt x="1156" y="2584"/>
                    <a:pt x="1186" y="2584"/>
                    <a:pt x="1186" y="2584"/>
                  </a:cubicBezTo>
                  <a:cubicBezTo>
                    <a:pt x="1156" y="2554"/>
                    <a:pt x="1156" y="2554"/>
                    <a:pt x="1186" y="2554"/>
                  </a:cubicBezTo>
                  <a:cubicBezTo>
                    <a:pt x="1178" y="2546"/>
                    <a:pt x="1168" y="2536"/>
                    <a:pt x="1156" y="2524"/>
                  </a:cubicBezTo>
                  <a:cubicBezTo>
                    <a:pt x="1156" y="2524"/>
                    <a:pt x="1156" y="2510"/>
                    <a:pt x="1165" y="2510"/>
                  </a:cubicBezTo>
                  <a:cubicBezTo>
                    <a:pt x="1169" y="2510"/>
                    <a:pt x="1176" y="2513"/>
                    <a:pt x="1186" y="2524"/>
                  </a:cubicBezTo>
                  <a:cubicBezTo>
                    <a:pt x="1217" y="2524"/>
                    <a:pt x="1277" y="2493"/>
                    <a:pt x="1308" y="2432"/>
                  </a:cubicBezTo>
                  <a:cubicBezTo>
                    <a:pt x="1308" y="2432"/>
                    <a:pt x="1297" y="2422"/>
                    <a:pt x="1282" y="2413"/>
                  </a:cubicBezTo>
                  <a:lnTo>
                    <a:pt x="1282" y="2413"/>
                  </a:lnTo>
                  <a:cubicBezTo>
                    <a:pt x="1302" y="2419"/>
                    <a:pt x="1316" y="2422"/>
                    <a:pt x="1325" y="2422"/>
                  </a:cubicBezTo>
                  <a:cubicBezTo>
                    <a:pt x="1342" y="2422"/>
                    <a:pt x="1331" y="2407"/>
                    <a:pt x="1277" y="2372"/>
                  </a:cubicBezTo>
                  <a:lnTo>
                    <a:pt x="1338" y="2372"/>
                  </a:lnTo>
                  <a:cubicBezTo>
                    <a:pt x="1368" y="2372"/>
                    <a:pt x="1368" y="2372"/>
                    <a:pt x="1338" y="2341"/>
                  </a:cubicBezTo>
                  <a:cubicBezTo>
                    <a:pt x="1302" y="2306"/>
                    <a:pt x="1288" y="2291"/>
                    <a:pt x="1294" y="2291"/>
                  </a:cubicBezTo>
                  <a:cubicBezTo>
                    <a:pt x="1298" y="2291"/>
                    <a:pt x="1313" y="2298"/>
                    <a:pt x="1338" y="2311"/>
                  </a:cubicBezTo>
                  <a:cubicBezTo>
                    <a:pt x="1357" y="2330"/>
                    <a:pt x="1370" y="2337"/>
                    <a:pt x="1377" y="2337"/>
                  </a:cubicBezTo>
                  <a:cubicBezTo>
                    <a:pt x="1393" y="2337"/>
                    <a:pt x="1380" y="2301"/>
                    <a:pt x="1338" y="2280"/>
                  </a:cubicBezTo>
                  <a:cubicBezTo>
                    <a:pt x="1277" y="2250"/>
                    <a:pt x="1277" y="2250"/>
                    <a:pt x="1308" y="2250"/>
                  </a:cubicBezTo>
                  <a:cubicBezTo>
                    <a:pt x="1338" y="2280"/>
                    <a:pt x="1338" y="2280"/>
                    <a:pt x="1338" y="2280"/>
                  </a:cubicBezTo>
                  <a:cubicBezTo>
                    <a:pt x="1338" y="2280"/>
                    <a:pt x="1338" y="2267"/>
                    <a:pt x="1347" y="2267"/>
                  </a:cubicBezTo>
                  <a:cubicBezTo>
                    <a:pt x="1352" y="2267"/>
                    <a:pt x="1358" y="2270"/>
                    <a:pt x="1368" y="2280"/>
                  </a:cubicBezTo>
                  <a:cubicBezTo>
                    <a:pt x="1368" y="2280"/>
                    <a:pt x="1368" y="2280"/>
                    <a:pt x="1338" y="2250"/>
                  </a:cubicBezTo>
                  <a:cubicBezTo>
                    <a:pt x="1308" y="2220"/>
                    <a:pt x="1338" y="2220"/>
                    <a:pt x="1399" y="2220"/>
                  </a:cubicBezTo>
                  <a:lnTo>
                    <a:pt x="1368" y="2189"/>
                  </a:lnTo>
                  <a:cubicBezTo>
                    <a:pt x="1308" y="2159"/>
                    <a:pt x="1338" y="2159"/>
                    <a:pt x="1399" y="2159"/>
                  </a:cubicBezTo>
                  <a:cubicBezTo>
                    <a:pt x="1414" y="2174"/>
                    <a:pt x="1422" y="2182"/>
                    <a:pt x="1429" y="2182"/>
                  </a:cubicBezTo>
                  <a:cubicBezTo>
                    <a:pt x="1437" y="2182"/>
                    <a:pt x="1444" y="2174"/>
                    <a:pt x="1460" y="2159"/>
                  </a:cubicBezTo>
                  <a:lnTo>
                    <a:pt x="1429" y="2159"/>
                  </a:lnTo>
                  <a:cubicBezTo>
                    <a:pt x="1399" y="2159"/>
                    <a:pt x="1368" y="2128"/>
                    <a:pt x="1368" y="2128"/>
                  </a:cubicBezTo>
                  <a:lnTo>
                    <a:pt x="1460" y="2128"/>
                  </a:lnTo>
                  <a:cubicBezTo>
                    <a:pt x="1460" y="2128"/>
                    <a:pt x="1460" y="2128"/>
                    <a:pt x="1460" y="2098"/>
                  </a:cubicBezTo>
                  <a:cubicBezTo>
                    <a:pt x="1429" y="2098"/>
                    <a:pt x="1429" y="2068"/>
                    <a:pt x="1460" y="2068"/>
                  </a:cubicBezTo>
                  <a:lnTo>
                    <a:pt x="1429" y="2068"/>
                  </a:lnTo>
                  <a:cubicBezTo>
                    <a:pt x="1460" y="2037"/>
                    <a:pt x="1460" y="2037"/>
                    <a:pt x="1490" y="2037"/>
                  </a:cubicBezTo>
                  <a:cubicBezTo>
                    <a:pt x="1460" y="2037"/>
                    <a:pt x="1460" y="2037"/>
                    <a:pt x="1460" y="2007"/>
                  </a:cubicBezTo>
                  <a:lnTo>
                    <a:pt x="1429" y="2007"/>
                  </a:lnTo>
                  <a:cubicBezTo>
                    <a:pt x="1429" y="1976"/>
                    <a:pt x="1460" y="1976"/>
                    <a:pt x="1460" y="1976"/>
                  </a:cubicBezTo>
                  <a:cubicBezTo>
                    <a:pt x="1460" y="1946"/>
                    <a:pt x="1460" y="1946"/>
                    <a:pt x="1429" y="1946"/>
                  </a:cubicBezTo>
                  <a:cubicBezTo>
                    <a:pt x="1429" y="1946"/>
                    <a:pt x="1460" y="1916"/>
                    <a:pt x="1460" y="1916"/>
                  </a:cubicBezTo>
                  <a:cubicBezTo>
                    <a:pt x="1460" y="1885"/>
                    <a:pt x="1460" y="1885"/>
                    <a:pt x="1429" y="1885"/>
                  </a:cubicBezTo>
                  <a:cubicBezTo>
                    <a:pt x="1490" y="1855"/>
                    <a:pt x="1490" y="1855"/>
                    <a:pt x="1460" y="1855"/>
                  </a:cubicBezTo>
                  <a:lnTo>
                    <a:pt x="1429" y="1855"/>
                  </a:lnTo>
                  <a:cubicBezTo>
                    <a:pt x="1460" y="1855"/>
                    <a:pt x="1460" y="1824"/>
                    <a:pt x="1429" y="1824"/>
                  </a:cubicBezTo>
                  <a:lnTo>
                    <a:pt x="1460" y="1824"/>
                  </a:lnTo>
                  <a:lnTo>
                    <a:pt x="1460" y="1794"/>
                  </a:lnTo>
                  <a:cubicBezTo>
                    <a:pt x="1399" y="1794"/>
                    <a:pt x="1429" y="1764"/>
                    <a:pt x="1460" y="1733"/>
                  </a:cubicBezTo>
                  <a:lnTo>
                    <a:pt x="1429" y="1733"/>
                  </a:lnTo>
                  <a:cubicBezTo>
                    <a:pt x="1399" y="1703"/>
                    <a:pt x="1399" y="1703"/>
                    <a:pt x="1460" y="1672"/>
                  </a:cubicBezTo>
                  <a:lnTo>
                    <a:pt x="1490" y="1672"/>
                  </a:lnTo>
                  <a:cubicBezTo>
                    <a:pt x="1460" y="1672"/>
                    <a:pt x="1460" y="1672"/>
                    <a:pt x="1460" y="1642"/>
                  </a:cubicBezTo>
                  <a:cubicBezTo>
                    <a:pt x="1429" y="1612"/>
                    <a:pt x="1399" y="1612"/>
                    <a:pt x="1399" y="1612"/>
                  </a:cubicBezTo>
                  <a:cubicBezTo>
                    <a:pt x="1399" y="1612"/>
                    <a:pt x="1399" y="1581"/>
                    <a:pt x="1429" y="1581"/>
                  </a:cubicBezTo>
                  <a:lnTo>
                    <a:pt x="1399" y="1581"/>
                  </a:lnTo>
                  <a:cubicBezTo>
                    <a:pt x="1368" y="1581"/>
                    <a:pt x="1368" y="1581"/>
                    <a:pt x="1399" y="1551"/>
                  </a:cubicBezTo>
                  <a:cubicBezTo>
                    <a:pt x="1368" y="1551"/>
                    <a:pt x="1368" y="1551"/>
                    <a:pt x="1368" y="1520"/>
                  </a:cubicBezTo>
                  <a:cubicBezTo>
                    <a:pt x="1396" y="1520"/>
                    <a:pt x="1399" y="1424"/>
                    <a:pt x="1377" y="1424"/>
                  </a:cubicBezTo>
                  <a:cubicBezTo>
                    <a:pt x="1375" y="1424"/>
                    <a:pt x="1372" y="1426"/>
                    <a:pt x="1368" y="1429"/>
                  </a:cubicBezTo>
                  <a:lnTo>
                    <a:pt x="1368" y="1399"/>
                  </a:lnTo>
                  <a:cubicBezTo>
                    <a:pt x="1429" y="1368"/>
                    <a:pt x="1399" y="1368"/>
                    <a:pt x="1368" y="1368"/>
                  </a:cubicBezTo>
                  <a:lnTo>
                    <a:pt x="1308" y="1368"/>
                  </a:lnTo>
                  <a:cubicBezTo>
                    <a:pt x="1399" y="1338"/>
                    <a:pt x="1399" y="1338"/>
                    <a:pt x="1338" y="1338"/>
                  </a:cubicBezTo>
                  <a:cubicBezTo>
                    <a:pt x="1399" y="1338"/>
                    <a:pt x="1419" y="1325"/>
                    <a:pt x="1390" y="1325"/>
                  </a:cubicBezTo>
                  <a:cubicBezTo>
                    <a:pt x="1375" y="1325"/>
                    <a:pt x="1348" y="1328"/>
                    <a:pt x="1308" y="1338"/>
                  </a:cubicBezTo>
                  <a:cubicBezTo>
                    <a:pt x="1277" y="1338"/>
                    <a:pt x="1277" y="1338"/>
                    <a:pt x="1308" y="1308"/>
                  </a:cubicBezTo>
                  <a:lnTo>
                    <a:pt x="1338" y="1308"/>
                  </a:lnTo>
                  <a:cubicBezTo>
                    <a:pt x="1429" y="1277"/>
                    <a:pt x="1429" y="1277"/>
                    <a:pt x="1338" y="1277"/>
                  </a:cubicBezTo>
                  <a:cubicBezTo>
                    <a:pt x="1338" y="1247"/>
                    <a:pt x="1399" y="1247"/>
                    <a:pt x="1338" y="1247"/>
                  </a:cubicBezTo>
                  <a:cubicBezTo>
                    <a:pt x="1338" y="1247"/>
                    <a:pt x="1368" y="1217"/>
                    <a:pt x="1368" y="1186"/>
                  </a:cubicBezTo>
                  <a:cubicBezTo>
                    <a:pt x="1368" y="1156"/>
                    <a:pt x="1368" y="1156"/>
                    <a:pt x="1338" y="1156"/>
                  </a:cubicBezTo>
                  <a:cubicBezTo>
                    <a:pt x="1338" y="1156"/>
                    <a:pt x="1368" y="1125"/>
                    <a:pt x="1368" y="1125"/>
                  </a:cubicBezTo>
                  <a:lnTo>
                    <a:pt x="1429" y="1125"/>
                  </a:lnTo>
                  <a:cubicBezTo>
                    <a:pt x="1338" y="1125"/>
                    <a:pt x="1338" y="1095"/>
                    <a:pt x="1368" y="1065"/>
                  </a:cubicBezTo>
                  <a:lnTo>
                    <a:pt x="1338" y="1065"/>
                  </a:lnTo>
                  <a:cubicBezTo>
                    <a:pt x="1368" y="1034"/>
                    <a:pt x="1399" y="1034"/>
                    <a:pt x="1338" y="1034"/>
                  </a:cubicBezTo>
                  <a:cubicBezTo>
                    <a:pt x="1277" y="1034"/>
                    <a:pt x="1277" y="1034"/>
                    <a:pt x="1368" y="1004"/>
                  </a:cubicBezTo>
                  <a:lnTo>
                    <a:pt x="1338" y="1004"/>
                  </a:lnTo>
                  <a:cubicBezTo>
                    <a:pt x="1338" y="973"/>
                    <a:pt x="1368" y="973"/>
                    <a:pt x="1399" y="973"/>
                  </a:cubicBezTo>
                  <a:lnTo>
                    <a:pt x="1338" y="973"/>
                  </a:lnTo>
                  <a:cubicBezTo>
                    <a:pt x="1368" y="973"/>
                    <a:pt x="1368" y="973"/>
                    <a:pt x="1368" y="943"/>
                  </a:cubicBezTo>
                  <a:lnTo>
                    <a:pt x="1308" y="943"/>
                  </a:lnTo>
                  <a:cubicBezTo>
                    <a:pt x="1399" y="943"/>
                    <a:pt x="1399" y="913"/>
                    <a:pt x="1308" y="913"/>
                  </a:cubicBezTo>
                  <a:lnTo>
                    <a:pt x="1368" y="913"/>
                  </a:lnTo>
                  <a:cubicBezTo>
                    <a:pt x="1368" y="913"/>
                    <a:pt x="1368" y="913"/>
                    <a:pt x="1399" y="882"/>
                  </a:cubicBezTo>
                  <a:lnTo>
                    <a:pt x="1277" y="882"/>
                  </a:lnTo>
                  <a:cubicBezTo>
                    <a:pt x="1247" y="882"/>
                    <a:pt x="1217" y="852"/>
                    <a:pt x="1217" y="852"/>
                  </a:cubicBezTo>
                  <a:lnTo>
                    <a:pt x="1277" y="852"/>
                  </a:lnTo>
                  <a:cubicBezTo>
                    <a:pt x="1277" y="852"/>
                    <a:pt x="1277" y="821"/>
                    <a:pt x="1338" y="821"/>
                  </a:cubicBezTo>
                  <a:lnTo>
                    <a:pt x="1308" y="821"/>
                  </a:lnTo>
                  <a:cubicBezTo>
                    <a:pt x="1308" y="791"/>
                    <a:pt x="1308" y="791"/>
                    <a:pt x="1338" y="791"/>
                  </a:cubicBezTo>
                  <a:cubicBezTo>
                    <a:pt x="1308" y="791"/>
                    <a:pt x="1308" y="791"/>
                    <a:pt x="1338" y="761"/>
                  </a:cubicBezTo>
                  <a:cubicBezTo>
                    <a:pt x="1368" y="761"/>
                    <a:pt x="1338" y="761"/>
                    <a:pt x="1308" y="730"/>
                  </a:cubicBezTo>
                  <a:cubicBezTo>
                    <a:pt x="1338" y="730"/>
                    <a:pt x="1338" y="700"/>
                    <a:pt x="1338" y="700"/>
                  </a:cubicBezTo>
                  <a:cubicBezTo>
                    <a:pt x="1338" y="700"/>
                    <a:pt x="1338" y="700"/>
                    <a:pt x="1368" y="669"/>
                  </a:cubicBezTo>
                  <a:lnTo>
                    <a:pt x="1308" y="669"/>
                  </a:lnTo>
                  <a:cubicBezTo>
                    <a:pt x="1368" y="669"/>
                    <a:pt x="1429" y="639"/>
                    <a:pt x="1368" y="609"/>
                  </a:cubicBezTo>
                  <a:cubicBezTo>
                    <a:pt x="1399" y="609"/>
                    <a:pt x="1399" y="578"/>
                    <a:pt x="1368" y="578"/>
                  </a:cubicBezTo>
                  <a:cubicBezTo>
                    <a:pt x="1399" y="578"/>
                    <a:pt x="1399" y="578"/>
                    <a:pt x="1368" y="548"/>
                  </a:cubicBezTo>
                  <a:cubicBezTo>
                    <a:pt x="1368" y="517"/>
                    <a:pt x="1368" y="517"/>
                    <a:pt x="1338" y="517"/>
                  </a:cubicBezTo>
                  <a:cubicBezTo>
                    <a:pt x="1277" y="487"/>
                    <a:pt x="1277" y="487"/>
                    <a:pt x="1308" y="487"/>
                  </a:cubicBezTo>
                  <a:lnTo>
                    <a:pt x="1338" y="487"/>
                  </a:lnTo>
                  <a:cubicBezTo>
                    <a:pt x="1308" y="487"/>
                    <a:pt x="1277" y="457"/>
                    <a:pt x="1247" y="457"/>
                  </a:cubicBezTo>
                  <a:lnTo>
                    <a:pt x="1277" y="457"/>
                  </a:lnTo>
                  <a:cubicBezTo>
                    <a:pt x="1287" y="457"/>
                    <a:pt x="1297" y="457"/>
                    <a:pt x="1308" y="459"/>
                  </a:cubicBezTo>
                  <a:lnTo>
                    <a:pt x="1308" y="459"/>
                  </a:lnTo>
                  <a:cubicBezTo>
                    <a:pt x="1308" y="458"/>
                    <a:pt x="1308" y="457"/>
                    <a:pt x="1308" y="457"/>
                  </a:cubicBezTo>
                  <a:lnTo>
                    <a:pt x="1368" y="457"/>
                  </a:lnTo>
                  <a:cubicBezTo>
                    <a:pt x="1368" y="426"/>
                    <a:pt x="1368" y="426"/>
                    <a:pt x="1338" y="426"/>
                  </a:cubicBezTo>
                  <a:lnTo>
                    <a:pt x="1247" y="426"/>
                  </a:lnTo>
                  <a:cubicBezTo>
                    <a:pt x="1247" y="426"/>
                    <a:pt x="1217" y="426"/>
                    <a:pt x="1186" y="396"/>
                  </a:cubicBezTo>
                  <a:lnTo>
                    <a:pt x="1277" y="396"/>
                  </a:lnTo>
                  <a:cubicBezTo>
                    <a:pt x="1298" y="406"/>
                    <a:pt x="1314" y="409"/>
                    <a:pt x="1328" y="409"/>
                  </a:cubicBezTo>
                  <a:cubicBezTo>
                    <a:pt x="1355" y="409"/>
                    <a:pt x="1368" y="396"/>
                    <a:pt x="1368" y="396"/>
                  </a:cubicBezTo>
                  <a:lnTo>
                    <a:pt x="1399" y="396"/>
                  </a:lnTo>
                  <a:cubicBezTo>
                    <a:pt x="1399" y="365"/>
                    <a:pt x="1399" y="365"/>
                    <a:pt x="1368" y="365"/>
                  </a:cubicBezTo>
                  <a:cubicBezTo>
                    <a:pt x="1399" y="365"/>
                    <a:pt x="1399" y="365"/>
                    <a:pt x="1368" y="335"/>
                  </a:cubicBezTo>
                  <a:lnTo>
                    <a:pt x="1308" y="335"/>
                  </a:lnTo>
                  <a:cubicBezTo>
                    <a:pt x="1368" y="335"/>
                    <a:pt x="1429" y="335"/>
                    <a:pt x="1338" y="305"/>
                  </a:cubicBezTo>
                  <a:lnTo>
                    <a:pt x="1368" y="305"/>
                  </a:lnTo>
                  <a:cubicBezTo>
                    <a:pt x="1308" y="305"/>
                    <a:pt x="1287" y="291"/>
                    <a:pt x="1308" y="291"/>
                  </a:cubicBezTo>
                  <a:cubicBezTo>
                    <a:pt x="1318" y="291"/>
                    <a:pt x="1338" y="295"/>
                    <a:pt x="1368" y="305"/>
                  </a:cubicBezTo>
                  <a:cubicBezTo>
                    <a:pt x="1429" y="305"/>
                    <a:pt x="1429" y="274"/>
                    <a:pt x="1399" y="274"/>
                  </a:cubicBezTo>
                  <a:cubicBezTo>
                    <a:pt x="1394" y="274"/>
                    <a:pt x="1390" y="274"/>
                    <a:pt x="1386" y="274"/>
                  </a:cubicBezTo>
                  <a:lnTo>
                    <a:pt x="1386" y="274"/>
                  </a:lnTo>
                  <a:cubicBezTo>
                    <a:pt x="1397" y="272"/>
                    <a:pt x="1391" y="266"/>
                    <a:pt x="1368" y="244"/>
                  </a:cubicBezTo>
                  <a:lnTo>
                    <a:pt x="1338" y="213"/>
                  </a:lnTo>
                  <a:lnTo>
                    <a:pt x="1338" y="235"/>
                  </a:lnTo>
                  <a:lnTo>
                    <a:pt x="1338" y="235"/>
                  </a:lnTo>
                  <a:cubicBezTo>
                    <a:pt x="1329" y="231"/>
                    <a:pt x="1318" y="224"/>
                    <a:pt x="1308" y="213"/>
                  </a:cubicBezTo>
                  <a:lnTo>
                    <a:pt x="1247" y="213"/>
                  </a:lnTo>
                  <a:cubicBezTo>
                    <a:pt x="1227" y="213"/>
                    <a:pt x="1233" y="200"/>
                    <a:pt x="1267" y="200"/>
                  </a:cubicBezTo>
                  <a:cubicBezTo>
                    <a:pt x="1284" y="200"/>
                    <a:pt x="1308" y="203"/>
                    <a:pt x="1338" y="213"/>
                  </a:cubicBezTo>
                  <a:cubicBezTo>
                    <a:pt x="1338" y="213"/>
                    <a:pt x="1338" y="200"/>
                    <a:pt x="1347" y="200"/>
                  </a:cubicBezTo>
                  <a:cubicBezTo>
                    <a:pt x="1352" y="200"/>
                    <a:pt x="1358" y="203"/>
                    <a:pt x="1368" y="213"/>
                  </a:cubicBezTo>
                  <a:lnTo>
                    <a:pt x="1399" y="213"/>
                  </a:lnTo>
                  <a:cubicBezTo>
                    <a:pt x="1399" y="213"/>
                    <a:pt x="1399" y="213"/>
                    <a:pt x="1368" y="183"/>
                  </a:cubicBezTo>
                  <a:lnTo>
                    <a:pt x="1399" y="183"/>
                  </a:lnTo>
                  <a:cubicBezTo>
                    <a:pt x="1338" y="153"/>
                    <a:pt x="1338" y="153"/>
                    <a:pt x="1368" y="153"/>
                  </a:cubicBezTo>
                  <a:cubicBezTo>
                    <a:pt x="1368" y="137"/>
                    <a:pt x="1368" y="130"/>
                    <a:pt x="1372" y="130"/>
                  </a:cubicBezTo>
                  <a:cubicBezTo>
                    <a:pt x="1376" y="130"/>
                    <a:pt x="1384" y="137"/>
                    <a:pt x="1399" y="153"/>
                  </a:cubicBezTo>
                  <a:cubicBezTo>
                    <a:pt x="1460" y="153"/>
                    <a:pt x="1460" y="153"/>
                    <a:pt x="1399" y="122"/>
                  </a:cubicBezTo>
                  <a:cubicBezTo>
                    <a:pt x="1338" y="92"/>
                    <a:pt x="1308" y="92"/>
                    <a:pt x="1308" y="92"/>
                  </a:cubicBezTo>
                  <a:lnTo>
                    <a:pt x="1277" y="92"/>
                  </a:lnTo>
                  <a:cubicBezTo>
                    <a:pt x="1277" y="92"/>
                    <a:pt x="1277" y="92"/>
                    <a:pt x="1247" y="61"/>
                  </a:cubicBezTo>
                  <a:lnTo>
                    <a:pt x="1125" y="61"/>
                  </a:lnTo>
                  <a:cubicBezTo>
                    <a:pt x="1217" y="92"/>
                    <a:pt x="1217" y="92"/>
                    <a:pt x="1156" y="92"/>
                  </a:cubicBezTo>
                  <a:cubicBezTo>
                    <a:pt x="1065" y="61"/>
                    <a:pt x="1065" y="61"/>
                    <a:pt x="1065" y="61"/>
                  </a:cubicBezTo>
                  <a:cubicBezTo>
                    <a:pt x="1065" y="77"/>
                    <a:pt x="1065" y="84"/>
                    <a:pt x="1061" y="84"/>
                  </a:cubicBezTo>
                  <a:cubicBezTo>
                    <a:pt x="1057" y="84"/>
                    <a:pt x="1049" y="77"/>
                    <a:pt x="1034" y="61"/>
                  </a:cubicBezTo>
                  <a:lnTo>
                    <a:pt x="1004" y="61"/>
                  </a:lnTo>
                  <a:cubicBezTo>
                    <a:pt x="1019" y="77"/>
                    <a:pt x="1027" y="84"/>
                    <a:pt x="1023" y="84"/>
                  </a:cubicBezTo>
                  <a:cubicBezTo>
                    <a:pt x="1019" y="84"/>
                    <a:pt x="1004" y="77"/>
                    <a:pt x="973"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173;p79">
              <a:extLst>
                <a:ext uri="{FF2B5EF4-FFF2-40B4-BE49-F238E27FC236}">
                  <a16:creationId xmlns:a16="http://schemas.microsoft.com/office/drawing/2014/main" id="{6BBBA64B-2E9E-485E-985C-0FA0A4156AD2}"/>
                </a:ext>
              </a:extLst>
            </p:cNvPr>
            <p:cNvSpPr/>
            <p:nvPr/>
          </p:nvSpPr>
          <p:spPr>
            <a:xfrm flipH="1">
              <a:off x="5119771" y="3112316"/>
              <a:ext cx="122215" cy="111700"/>
            </a:xfrm>
            <a:custGeom>
              <a:avLst/>
              <a:gdLst/>
              <a:ahLst/>
              <a:cxnLst/>
              <a:rect l="l" t="t" r="r" b="b"/>
              <a:pathLst>
                <a:path w="4591" h="4196" extrusionOk="0">
                  <a:moveTo>
                    <a:pt x="2645" y="1"/>
                  </a:moveTo>
                  <a:cubicBezTo>
                    <a:pt x="1490" y="1"/>
                    <a:pt x="396" y="943"/>
                    <a:pt x="183" y="2098"/>
                  </a:cubicBezTo>
                  <a:cubicBezTo>
                    <a:pt x="1" y="3253"/>
                    <a:pt x="761" y="4195"/>
                    <a:pt x="1916" y="4195"/>
                  </a:cubicBezTo>
                  <a:cubicBezTo>
                    <a:pt x="3071" y="4195"/>
                    <a:pt x="4195" y="3253"/>
                    <a:pt x="4378" y="2098"/>
                  </a:cubicBezTo>
                  <a:cubicBezTo>
                    <a:pt x="4591" y="943"/>
                    <a:pt x="3831" y="1"/>
                    <a:pt x="26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174;p79">
              <a:extLst>
                <a:ext uri="{FF2B5EF4-FFF2-40B4-BE49-F238E27FC236}">
                  <a16:creationId xmlns:a16="http://schemas.microsoft.com/office/drawing/2014/main" id="{A02D4017-B869-4E68-BCA8-ABFA2AE51BF8}"/>
                </a:ext>
              </a:extLst>
            </p:cNvPr>
            <p:cNvSpPr/>
            <p:nvPr/>
          </p:nvSpPr>
          <p:spPr>
            <a:xfrm flipH="1">
              <a:off x="4495918" y="3471587"/>
              <a:ext cx="531613" cy="31306"/>
            </a:xfrm>
            <a:custGeom>
              <a:avLst/>
              <a:gdLst/>
              <a:ahLst/>
              <a:cxnLst/>
              <a:rect l="l" t="t" r="r" b="b"/>
              <a:pathLst>
                <a:path w="19970" h="1176" extrusionOk="0">
                  <a:moveTo>
                    <a:pt x="5593" y="0"/>
                  </a:moveTo>
                  <a:cubicBezTo>
                    <a:pt x="5562" y="0"/>
                    <a:pt x="5562" y="0"/>
                    <a:pt x="5593" y="31"/>
                  </a:cubicBezTo>
                  <a:lnTo>
                    <a:pt x="5623" y="31"/>
                  </a:lnTo>
                  <a:cubicBezTo>
                    <a:pt x="5623" y="0"/>
                    <a:pt x="5623" y="0"/>
                    <a:pt x="5593" y="0"/>
                  </a:cubicBezTo>
                  <a:close/>
                  <a:moveTo>
                    <a:pt x="790" y="183"/>
                  </a:moveTo>
                  <a:lnTo>
                    <a:pt x="820" y="213"/>
                  </a:lnTo>
                  <a:cubicBezTo>
                    <a:pt x="820" y="183"/>
                    <a:pt x="820" y="183"/>
                    <a:pt x="820" y="183"/>
                  </a:cubicBezTo>
                  <a:close/>
                  <a:moveTo>
                    <a:pt x="8875" y="183"/>
                  </a:moveTo>
                  <a:cubicBezTo>
                    <a:pt x="8875" y="213"/>
                    <a:pt x="8875" y="244"/>
                    <a:pt x="8845" y="244"/>
                  </a:cubicBezTo>
                  <a:lnTo>
                    <a:pt x="8814" y="244"/>
                  </a:lnTo>
                  <a:cubicBezTo>
                    <a:pt x="8814" y="213"/>
                    <a:pt x="8845" y="183"/>
                    <a:pt x="8845" y="183"/>
                  </a:cubicBezTo>
                  <a:close/>
                  <a:moveTo>
                    <a:pt x="14043" y="183"/>
                  </a:moveTo>
                  <a:cubicBezTo>
                    <a:pt x="14043" y="213"/>
                    <a:pt x="14043" y="244"/>
                    <a:pt x="14043" y="244"/>
                  </a:cubicBezTo>
                  <a:lnTo>
                    <a:pt x="14012" y="213"/>
                  </a:lnTo>
                  <a:lnTo>
                    <a:pt x="14043" y="183"/>
                  </a:lnTo>
                  <a:close/>
                  <a:moveTo>
                    <a:pt x="13739" y="213"/>
                  </a:moveTo>
                  <a:cubicBezTo>
                    <a:pt x="13769" y="213"/>
                    <a:pt x="13769" y="213"/>
                    <a:pt x="13769" y="244"/>
                  </a:cubicBezTo>
                  <a:cubicBezTo>
                    <a:pt x="13769" y="244"/>
                    <a:pt x="13769" y="274"/>
                    <a:pt x="13739" y="274"/>
                  </a:cubicBezTo>
                  <a:lnTo>
                    <a:pt x="13739" y="244"/>
                  </a:lnTo>
                  <a:cubicBezTo>
                    <a:pt x="13739" y="213"/>
                    <a:pt x="13739" y="213"/>
                    <a:pt x="13739" y="213"/>
                  </a:cubicBezTo>
                  <a:close/>
                  <a:moveTo>
                    <a:pt x="4924" y="304"/>
                  </a:moveTo>
                  <a:cubicBezTo>
                    <a:pt x="4954" y="304"/>
                    <a:pt x="4954" y="304"/>
                    <a:pt x="4954" y="335"/>
                  </a:cubicBezTo>
                  <a:lnTo>
                    <a:pt x="4924" y="335"/>
                  </a:lnTo>
                  <a:lnTo>
                    <a:pt x="4893" y="304"/>
                  </a:lnTo>
                  <a:close/>
                  <a:moveTo>
                    <a:pt x="16596" y="244"/>
                  </a:moveTo>
                  <a:cubicBezTo>
                    <a:pt x="16626" y="244"/>
                    <a:pt x="16626" y="244"/>
                    <a:pt x="16626" y="274"/>
                  </a:cubicBezTo>
                  <a:cubicBezTo>
                    <a:pt x="16626" y="304"/>
                    <a:pt x="16596" y="335"/>
                    <a:pt x="16565" y="335"/>
                  </a:cubicBezTo>
                  <a:cubicBezTo>
                    <a:pt x="16565" y="335"/>
                    <a:pt x="16565" y="274"/>
                    <a:pt x="16596" y="244"/>
                  </a:cubicBezTo>
                  <a:close/>
                  <a:moveTo>
                    <a:pt x="19947" y="218"/>
                  </a:moveTo>
                  <a:cubicBezTo>
                    <a:pt x="19964" y="218"/>
                    <a:pt x="19952" y="261"/>
                    <a:pt x="19909" y="304"/>
                  </a:cubicBezTo>
                  <a:cubicBezTo>
                    <a:pt x="19894" y="335"/>
                    <a:pt x="19886" y="350"/>
                    <a:pt x="19882" y="350"/>
                  </a:cubicBezTo>
                  <a:cubicBezTo>
                    <a:pt x="19878" y="350"/>
                    <a:pt x="19878" y="335"/>
                    <a:pt x="19878" y="304"/>
                  </a:cubicBezTo>
                  <a:cubicBezTo>
                    <a:pt x="19878" y="274"/>
                    <a:pt x="19878" y="244"/>
                    <a:pt x="19909" y="244"/>
                  </a:cubicBezTo>
                  <a:cubicBezTo>
                    <a:pt x="19927" y="226"/>
                    <a:pt x="19939" y="218"/>
                    <a:pt x="19947" y="218"/>
                  </a:cubicBezTo>
                  <a:close/>
                  <a:moveTo>
                    <a:pt x="3252" y="304"/>
                  </a:moveTo>
                  <a:lnTo>
                    <a:pt x="3252" y="335"/>
                  </a:lnTo>
                  <a:lnTo>
                    <a:pt x="3222" y="365"/>
                  </a:lnTo>
                  <a:lnTo>
                    <a:pt x="3191" y="335"/>
                  </a:lnTo>
                  <a:cubicBezTo>
                    <a:pt x="3191" y="304"/>
                    <a:pt x="3222" y="304"/>
                    <a:pt x="3252" y="304"/>
                  </a:cubicBezTo>
                  <a:close/>
                  <a:moveTo>
                    <a:pt x="3884" y="254"/>
                  </a:moveTo>
                  <a:cubicBezTo>
                    <a:pt x="3890" y="254"/>
                    <a:pt x="3890" y="269"/>
                    <a:pt x="3890" y="304"/>
                  </a:cubicBezTo>
                  <a:cubicBezTo>
                    <a:pt x="3860" y="335"/>
                    <a:pt x="3830" y="365"/>
                    <a:pt x="3830" y="365"/>
                  </a:cubicBezTo>
                  <a:cubicBezTo>
                    <a:pt x="3799" y="365"/>
                    <a:pt x="3830" y="335"/>
                    <a:pt x="3860" y="274"/>
                  </a:cubicBezTo>
                  <a:cubicBezTo>
                    <a:pt x="3873" y="261"/>
                    <a:pt x="3880" y="254"/>
                    <a:pt x="3884" y="254"/>
                  </a:cubicBezTo>
                  <a:close/>
                  <a:moveTo>
                    <a:pt x="4729" y="292"/>
                  </a:moveTo>
                  <a:cubicBezTo>
                    <a:pt x="4741" y="292"/>
                    <a:pt x="4741" y="321"/>
                    <a:pt x="4741" y="365"/>
                  </a:cubicBezTo>
                  <a:lnTo>
                    <a:pt x="4681" y="365"/>
                  </a:lnTo>
                  <a:cubicBezTo>
                    <a:pt x="4681" y="335"/>
                    <a:pt x="4681" y="304"/>
                    <a:pt x="4711" y="304"/>
                  </a:cubicBezTo>
                  <a:cubicBezTo>
                    <a:pt x="4719" y="296"/>
                    <a:pt x="4725" y="292"/>
                    <a:pt x="4729" y="292"/>
                  </a:cubicBezTo>
                  <a:close/>
                  <a:moveTo>
                    <a:pt x="486" y="335"/>
                  </a:moveTo>
                  <a:cubicBezTo>
                    <a:pt x="516" y="335"/>
                    <a:pt x="516" y="335"/>
                    <a:pt x="516" y="365"/>
                  </a:cubicBezTo>
                  <a:cubicBezTo>
                    <a:pt x="516" y="365"/>
                    <a:pt x="486" y="396"/>
                    <a:pt x="456" y="396"/>
                  </a:cubicBezTo>
                  <a:lnTo>
                    <a:pt x="425" y="365"/>
                  </a:lnTo>
                  <a:cubicBezTo>
                    <a:pt x="425" y="335"/>
                    <a:pt x="456" y="335"/>
                    <a:pt x="486" y="335"/>
                  </a:cubicBezTo>
                  <a:close/>
                  <a:moveTo>
                    <a:pt x="9412" y="382"/>
                  </a:moveTo>
                  <a:cubicBezTo>
                    <a:pt x="9419" y="382"/>
                    <a:pt x="9412" y="396"/>
                    <a:pt x="9392" y="396"/>
                  </a:cubicBezTo>
                  <a:cubicBezTo>
                    <a:pt x="9402" y="385"/>
                    <a:pt x="9409" y="382"/>
                    <a:pt x="9412" y="382"/>
                  </a:cubicBezTo>
                  <a:close/>
                  <a:moveTo>
                    <a:pt x="6153" y="345"/>
                  </a:moveTo>
                  <a:cubicBezTo>
                    <a:pt x="6165" y="345"/>
                    <a:pt x="6183" y="360"/>
                    <a:pt x="6200" y="396"/>
                  </a:cubicBezTo>
                  <a:cubicBezTo>
                    <a:pt x="6200" y="426"/>
                    <a:pt x="6200" y="426"/>
                    <a:pt x="6170" y="426"/>
                  </a:cubicBezTo>
                  <a:cubicBezTo>
                    <a:pt x="6170" y="426"/>
                    <a:pt x="6140" y="396"/>
                    <a:pt x="6140" y="365"/>
                  </a:cubicBezTo>
                  <a:cubicBezTo>
                    <a:pt x="6140" y="353"/>
                    <a:pt x="6145" y="345"/>
                    <a:pt x="6153" y="345"/>
                  </a:cubicBezTo>
                  <a:close/>
                  <a:moveTo>
                    <a:pt x="6352" y="365"/>
                  </a:moveTo>
                  <a:cubicBezTo>
                    <a:pt x="6352" y="396"/>
                    <a:pt x="6352" y="426"/>
                    <a:pt x="6322" y="426"/>
                  </a:cubicBezTo>
                  <a:lnTo>
                    <a:pt x="6322" y="396"/>
                  </a:lnTo>
                  <a:lnTo>
                    <a:pt x="6322" y="365"/>
                  </a:lnTo>
                  <a:close/>
                  <a:moveTo>
                    <a:pt x="14863" y="365"/>
                  </a:moveTo>
                  <a:cubicBezTo>
                    <a:pt x="14894" y="365"/>
                    <a:pt x="14894" y="396"/>
                    <a:pt x="14894" y="396"/>
                  </a:cubicBezTo>
                  <a:cubicBezTo>
                    <a:pt x="14894" y="396"/>
                    <a:pt x="14894" y="426"/>
                    <a:pt x="14863" y="426"/>
                  </a:cubicBezTo>
                  <a:cubicBezTo>
                    <a:pt x="14863" y="426"/>
                    <a:pt x="14833" y="396"/>
                    <a:pt x="14833" y="365"/>
                  </a:cubicBezTo>
                  <a:close/>
                  <a:moveTo>
                    <a:pt x="15829" y="353"/>
                  </a:moveTo>
                  <a:cubicBezTo>
                    <a:pt x="15833" y="353"/>
                    <a:pt x="15836" y="356"/>
                    <a:pt x="15836" y="365"/>
                  </a:cubicBezTo>
                  <a:cubicBezTo>
                    <a:pt x="15836" y="365"/>
                    <a:pt x="15836" y="396"/>
                    <a:pt x="15805" y="426"/>
                  </a:cubicBezTo>
                  <a:cubicBezTo>
                    <a:pt x="15805" y="426"/>
                    <a:pt x="15792" y="440"/>
                    <a:pt x="15783" y="440"/>
                  </a:cubicBezTo>
                  <a:cubicBezTo>
                    <a:pt x="15778" y="440"/>
                    <a:pt x="15775" y="436"/>
                    <a:pt x="15775" y="426"/>
                  </a:cubicBezTo>
                  <a:lnTo>
                    <a:pt x="15775" y="396"/>
                  </a:lnTo>
                  <a:cubicBezTo>
                    <a:pt x="15797" y="374"/>
                    <a:pt x="15818" y="353"/>
                    <a:pt x="15829" y="353"/>
                  </a:cubicBezTo>
                  <a:close/>
                  <a:moveTo>
                    <a:pt x="729" y="335"/>
                  </a:moveTo>
                  <a:cubicBezTo>
                    <a:pt x="760" y="335"/>
                    <a:pt x="790" y="335"/>
                    <a:pt x="790" y="365"/>
                  </a:cubicBezTo>
                  <a:lnTo>
                    <a:pt x="760" y="365"/>
                  </a:lnTo>
                  <a:cubicBezTo>
                    <a:pt x="760" y="356"/>
                    <a:pt x="757" y="353"/>
                    <a:pt x="754" y="353"/>
                  </a:cubicBezTo>
                  <a:cubicBezTo>
                    <a:pt x="747" y="353"/>
                    <a:pt x="738" y="374"/>
                    <a:pt x="760" y="396"/>
                  </a:cubicBezTo>
                  <a:lnTo>
                    <a:pt x="760" y="456"/>
                  </a:lnTo>
                  <a:cubicBezTo>
                    <a:pt x="729" y="456"/>
                    <a:pt x="729" y="426"/>
                    <a:pt x="729" y="396"/>
                  </a:cubicBezTo>
                  <a:cubicBezTo>
                    <a:pt x="699" y="335"/>
                    <a:pt x="699" y="335"/>
                    <a:pt x="729" y="335"/>
                  </a:cubicBezTo>
                  <a:close/>
                  <a:moveTo>
                    <a:pt x="4073" y="396"/>
                  </a:moveTo>
                  <a:cubicBezTo>
                    <a:pt x="4073" y="426"/>
                    <a:pt x="4073" y="456"/>
                    <a:pt x="4042" y="456"/>
                  </a:cubicBezTo>
                  <a:lnTo>
                    <a:pt x="4012" y="456"/>
                  </a:lnTo>
                  <a:cubicBezTo>
                    <a:pt x="4012" y="426"/>
                    <a:pt x="4042" y="396"/>
                    <a:pt x="4042" y="396"/>
                  </a:cubicBezTo>
                  <a:close/>
                  <a:moveTo>
                    <a:pt x="9179" y="396"/>
                  </a:moveTo>
                  <a:cubicBezTo>
                    <a:pt x="9179" y="426"/>
                    <a:pt x="9179" y="456"/>
                    <a:pt x="9149" y="456"/>
                  </a:cubicBezTo>
                  <a:lnTo>
                    <a:pt x="9118" y="426"/>
                  </a:lnTo>
                  <a:lnTo>
                    <a:pt x="9149" y="396"/>
                  </a:lnTo>
                  <a:close/>
                  <a:moveTo>
                    <a:pt x="11793" y="396"/>
                  </a:moveTo>
                  <a:cubicBezTo>
                    <a:pt x="11793" y="426"/>
                    <a:pt x="11793" y="456"/>
                    <a:pt x="11763" y="456"/>
                  </a:cubicBezTo>
                  <a:lnTo>
                    <a:pt x="11732" y="456"/>
                  </a:lnTo>
                  <a:cubicBezTo>
                    <a:pt x="11732" y="426"/>
                    <a:pt x="11763" y="396"/>
                    <a:pt x="11763" y="396"/>
                  </a:cubicBezTo>
                  <a:close/>
                  <a:moveTo>
                    <a:pt x="14236" y="380"/>
                  </a:moveTo>
                  <a:cubicBezTo>
                    <a:pt x="14248" y="380"/>
                    <a:pt x="14255" y="396"/>
                    <a:pt x="14255" y="426"/>
                  </a:cubicBezTo>
                  <a:cubicBezTo>
                    <a:pt x="14255" y="456"/>
                    <a:pt x="14255" y="456"/>
                    <a:pt x="14225" y="456"/>
                  </a:cubicBezTo>
                  <a:cubicBezTo>
                    <a:pt x="14164" y="426"/>
                    <a:pt x="14164" y="426"/>
                    <a:pt x="14194" y="426"/>
                  </a:cubicBezTo>
                  <a:cubicBezTo>
                    <a:pt x="14210" y="396"/>
                    <a:pt x="14225" y="380"/>
                    <a:pt x="14236" y="380"/>
                  </a:cubicBezTo>
                  <a:close/>
                  <a:moveTo>
                    <a:pt x="14377" y="426"/>
                  </a:moveTo>
                  <a:cubicBezTo>
                    <a:pt x="14407" y="426"/>
                    <a:pt x="14407" y="426"/>
                    <a:pt x="14407" y="456"/>
                  </a:cubicBezTo>
                  <a:lnTo>
                    <a:pt x="14377" y="456"/>
                  </a:lnTo>
                  <a:lnTo>
                    <a:pt x="14377" y="426"/>
                  </a:lnTo>
                  <a:close/>
                  <a:moveTo>
                    <a:pt x="14488" y="443"/>
                  </a:moveTo>
                  <a:cubicBezTo>
                    <a:pt x="14485" y="443"/>
                    <a:pt x="14478" y="446"/>
                    <a:pt x="14468" y="456"/>
                  </a:cubicBezTo>
                  <a:cubicBezTo>
                    <a:pt x="14488" y="456"/>
                    <a:pt x="14495" y="443"/>
                    <a:pt x="14488" y="443"/>
                  </a:cubicBezTo>
                  <a:close/>
                  <a:moveTo>
                    <a:pt x="14620" y="426"/>
                  </a:moveTo>
                  <a:cubicBezTo>
                    <a:pt x="14650" y="426"/>
                    <a:pt x="14650" y="426"/>
                    <a:pt x="14650" y="456"/>
                  </a:cubicBezTo>
                  <a:lnTo>
                    <a:pt x="14620" y="456"/>
                  </a:lnTo>
                  <a:lnTo>
                    <a:pt x="14590" y="426"/>
                  </a:lnTo>
                  <a:close/>
                  <a:moveTo>
                    <a:pt x="5775" y="426"/>
                  </a:moveTo>
                  <a:cubicBezTo>
                    <a:pt x="5805" y="426"/>
                    <a:pt x="5805" y="456"/>
                    <a:pt x="5805" y="456"/>
                  </a:cubicBezTo>
                  <a:cubicBezTo>
                    <a:pt x="5805" y="467"/>
                    <a:pt x="5802" y="470"/>
                    <a:pt x="5796" y="470"/>
                  </a:cubicBezTo>
                  <a:cubicBezTo>
                    <a:pt x="5785" y="470"/>
                    <a:pt x="5765" y="456"/>
                    <a:pt x="5744" y="456"/>
                  </a:cubicBezTo>
                  <a:cubicBezTo>
                    <a:pt x="5714" y="426"/>
                    <a:pt x="5714" y="426"/>
                    <a:pt x="5775" y="426"/>
                  </a:cubicBezTo>
                  <a:close/>
                  <a:moveTo>
                    <a:pt x="10790" y="396"/>
                  </a:moveTo>
                  <a:cubicBezTo>
                    <a:pt x="10851" y="396"/>
                    <a:pt x="10851" y="396"/>
                    <a:pt x="10851" y="426"/>
                  </a:cubicBezTo>
                  <a:cubicBezTo>
                    <a:pt x="10851" y="462"/>
                    <a:pt x="10830" y="476"/>
                    <a:pt x="10807" y="476"/>
                  </a:cubicBezTo>
                  <a:cubicBezTo>
                    <a:pt x="10790" y="476"/>
                    <a:pt x="10772" y="469"/>
                    <a:pt x="10760" y="456"/>
                  </a:cubicBezTo>
                  <a:cubicBezTo>
                    <a:pt x="10760" y="426"/>
                    <a:pt x="10760" y="396"/>
                    <a:pt x="10790" y="396"/>
                  </a:cubicBezTo>
                  <a:close/>
                  <a:moveTo>
                    <a:pt x="3368" y="353"/>
                  </a:moveTo>
                  <a:cubicBezTo>
                    <a:pt x="3374" y="353"/>
                    <a:pt x="3374" y="368"/>
                    <a:pt x="3374" y="396"/>
                  </a:cubicBezTo>
                  <a:cubicBezTo>
                    <a:pt x="3374" y="426"/>
                    <a:pt x="3374" y="456"/>
                    <a:pt x="3313" y="487"/>
                  </a:cubicBezTo>
                  <a:lnTo>
                    <a:pt x="3252" y="487"/>
                  </a:lnTo>
                  <a:cubicBezTo>
                    <a:pt x="3252" y="487"/>
                    <a:pt x="3282" y="456"/>
                    <a:pt x="3313" y="426"/>
                  </a:cubicBezTo>
                  <a:cubicBezTo>
                    <a:pt x="3346" y="376"/>
                    <a:pt x="3361" y="353"/>
                    <a:pt x="3368" y="353"/>
                  </a:cubicBezTo>
                  <a:close/>
                  <a:moveTo>
                    <a:pt x="5319" y="426"/>
                  </a:moveTo>
                  <a:cubicBezTo>
                    <a:pt x="5349" y="426"/>
                    <a:pt x="5380" y="426"/>
                    <a:pt x="5380" y="456"/>
                  </a:cubicBezTo>
                  <a:cubicBezTo>
                    <a:pt x="5380" y="456"/>
                    <a:pt x="5380" y="487"/>
                    <a:pt x="5349" y="487"/>
                  </a:cubicBezTo>
                  <a:cubicBezTo>
                    <a:pt x="5319" y="487"/>
                    <a:pt x="5289" y="456"/>
                    <a:pt x="5289" y="456"/>
                  </a:cubicBezTo>
                  <a:cubicBezTo>
                    <a:pt x="5289" y="426"/>
                    <a:pt x="5319" y="426"/>
                    <a:pt x="5319" y="426"/>
                  </a:cubicBezTo>
                  <a:close/>
                  <a:moveTo>
                    <a:pt x="2097" y="456"/>
                  </a:moveTo>
                  <a:cubicBezTo>
                    <a:pt x="2127" y="456"/>
                    <a:pt x="2127" y="487"/>
                    <a:pt x="2097" y="517"/>
                  </a:cubicBezTo>
                  <a:lnTo>
                    <a:pt x="2036" y="517"/>
                  </a:lnTo>
                  <a:cubicBezTo>
                    <a:pt x="2036" y="487"/>
                    <a:pt x="2097" y="456"/>
                    <a:pt x="2097" y="456"/>
                  </a:cubicBezTo>
                  <a:close/>
                  <a:moveTo>
                    <a:pt x="8450" y="487"/>
                  </a:moveTo>
                  <a:cubicBezTo>
                    <a:pt x="8445" y="487"/>
                    <a:pt x="8441" y="488"/>
                    <a:pt x="8437" y="491"/>
                  </a:cubicBezTo>
                  <a:lnTo>
                    <a:pt x="8437" y="491"/>
                  </a:lnTo>
                  <a:cubicBezTo>
                    <a:pt x="8435" y="506"/>
                    <a:pt x="8437" y="517"/>
                    <a:pt x="8450" y="517"/>
                  </a:cubicBezTo>
                  <a:cubicBezTo>
                    <a:pt x="8450" y="517"/>
                    <a:pt x="8450" y="504"/>
                    <a:pt x="8450" y="487"/>
                  </a:cubicBezTo>
                  <a:close/>
                  <a:moveTo>
                    <a:pt x="4529" y="517"/>
                  </a:moveTo>
                  <a:lnTo>
                    <a:pt x="4529" y="548"/>
                  </a:lnTo>
                  <a:cubicBezTo>
                    <a:pt x="4529" y="548"/>
                    <a:pt x="4515" y="561"/>
                    <a:pt x="4506" y="561"/>
                  </a:cubicBezTo>
                  <a:cubicBezTo>
                    <a:pt x="4502" y="561"/>
                    <a:pt x="4498" y="558"/>
                    <a:pt x="4498" y="548"/>
                  </a:cubicBezTo>
                  <a:cubicBezTo>
                    <a:pt x="4468" y="548"/>
                    <a:pt x="4529" y="517"/>
                    <a:pt x="4529" y="517"/>
                  </a:cubicBezTo>
                  <a:close/>
                  <a:moveTo>
                    <a:pt x="2223" y="505"/>
                  </a:moveTo>
                  <a:cubicBezTo>
                    <a:pt x="2203" y="505"/>
                    <a:pt x="2188" y="526"/>
                    <a:pt x="2188" y="548"/>
                  </a:cubicBezTo>
                  <a:cubicBezTo>
                    <a:pt x="2188" y="578"/>
                    <a:pt x="2219" y="578"/>
                    <a:pt x="2249" y="578"/>
                  </a:cubicBezTo>
                  <a:cubicBezTo>
                    <a:pt x="2279" y="578"/>
                    <a:pt x="2310" y="548"/>
                    <a:pt x="2310" y="548"/>
                  </a:cubicBezTo>
                  <a:cubicBezTo>
                    <a:pt x="2310" y="517"/>
                    <a:pt x="2279" y="517"/>
                    <a:pt x="2249" y="517"/>
                  </a:cubicBezTo>
                  <a:cubicBezTo>
                    <a:pt x="2240" y="508"/>
                    <a:pt x="2231" y="505"/>
                    <a:pt x="2223" y="505"/>
                  </a:cubicBezTo>
                  <a:close/>
                  <a:moveTo>
                    <a:pt x="5954" y="41"/>
                  </a:moveTo>
                  <a:cubicBezTo>
                    <a:pt x="5942" y="41"/>
                    <a:pt x="5939" y="56"/>
                    <a:pt x="5957" y="92"/>
                  </a:cubicBezTo>
                  <a:cubicBezTo>
                    <a:pt x="5957" y="152"/>
                    <a:pt x="5957" y="152"/>
                    <a:pt x="5896" y="152"/>
                  </a:cubicBezTo>
                  <a:cubicBezTo>
                    <a:pt x="5896" y="152"/>
                    <a:pt x="5866" y="152"/>
                    <a:pt x="5866" y="122"/>
                  </a:cubicBezTo>
                  <a:cubicBezTo>
                    <a:pt x="5866" y="92"/>
                    <a:pt x="5866" y="92"/>
                    <a:pt x="5805" y="92"/>
                  </a:cubicBezTo>
                  <a:cubicBezTo>
                    <a:pt x="5744" y="92"/>
                    <a:pt x="5684" y="183"/>
                    <a:pt x="5653" y="244"/>
                  </a:cubicBezTo>
                  <a:cubicBezTo>
                    <a:pt x="5653" y="289"/>
                    <a:pt x="5653" y="312"/>
                    <a:pt x="5649" y="312"/>
                  </a:cubicBezTo>
                  <a:cubicBezTo>
                    <a:pt x="5646" y="312"/>
                    <a:pt x="5638" y="289"/>
                    <a:pt x="5623" y="244"/>
                  </a:cubicBezTo>
                  <a:cubicBezTo>
                    <a:pt x="5623" y="213"/>
                    <a:pt x="5593" y="213"/>
                    <a:pt x="5593" y="213"/>
                  </a:cubicBezTo>
                  <a:cubicBezTo>
                    <a:pt x="5593" y="223"/>
                    <a:pt x="5589" y="227"/>
                    <a:pt x="5586" y="227"/>
                  </a:cubicBezTo>
                  <a:cubicBezTo>
                    <a:pt x="5579" y="227"/>
                    <a:pt x="5572" y="213"/>
                    <a:pt x="5593" y="213"/>
                  </a:cubicBezTo>
                  <a:cubicBezTo>
                    <a:pt x="5593" y="183"/>
                    <a:pt x="5593" y="183"/>
                    <a:pt x="5623" y="183"/>
                  </a:cubicBezTo>
                  <a:lnTo>
                    <a:pt x="5623" y="152"/>
                  </a:lnTo>
                  <a:cubicBezTo>
                    <a:pt x="5608" y="122"/>
                    <a:pt x="5600" y="107"/>
                    <a:pt x="5593" y="107"/>
                  </a:cubicBezTo>
                  <a:cubicBezTo>
                    <a:pt x="5585" y="107"/>
                    <a:pt x="5577" y="122"/>
                    <a:pt x="5562" y="152"/>
                  </a:cubicBezTo>
                  <a:cubicBezTo>
                    <a:pt x="5547" y="168"/>
                    <a:pt x="5539" y="175"/>
                    <a:pt x="5532" y="175"/>
                  </a:cubicBezTo>
                  <a:cubicBezTo>
                    <a:pt x="5524" y="175"/>
                    <a:pt x="5517" y="168"/>
                    <a:pt x="5501" y="152"/>
                  </a:cubicBezTo>
                  <a:cubicBezTo>
                    <a:pt x="5501" y="131"/>
                    <a:pt x="5486" y="109"/>
                    <a:pt x="5477" y="109"/>
                  </a:cubicBezTo>
                  <a:cubicBezTo>
                    <a:pt x="5474" y="109"/>
                    <a:pt x="5471" y="113"/>
                    <a:pt x="5471" y="122"/>
                  </a:cubicBezTo>
                  <a:cubicBezTo>
                    <a:pt x="5471" y="122"/>
                    <a:pt x="5410" y="122"/>
                    <a:pt x="5380" y="92"/>
                  </a:cubicBezTo>
                  <a:cubicBezTo>
                    <a:pt x="5349" y="92"/>
                    <a:pt x="5319" y="92"/>
                    <a:pt x="5319" y="122"/>
                  </a:cubicBezTo>
                  <a:cubicBezTo>
                    <a:pt x="5319" y="152"/>
                    <a:pt x="5289" y="152"/>
                    <a:pt x="5289" y="152"/>
                  </a:cubicBezTo>
                  <a:cubicBezTo>
                    <a:pt x="5258" y="152"/>
                    <a:pt x="5228" y="152"/>
                    <a:pt x="5228" y="183"/>
                  </a:cubicBezTo>
                  <a:cubicBezTo>
                    <a:pt x="5228" y="203"/>
                    <a:pt x="5214" y="224"/>
                    <a:pt x="5196" y="235"/>
                  </a:cubicBezTo>
                  <a:lnTo>
                    <a:pt x="5196" y="235"/>
                  </a:lnTo>
                  <a:cubicBezTo>
                    <a:pt x="5193" y="226"/>
                    <a:pt x="5187" y="213"/>
                    <a:pt x="5167" y="213"/>
                  </a:cubicBezTo>
                  <a:cubicBezTo>
                    <a:pt x="5167" y="224"/>
                    <a:pt x="5167" y="234"/>
                    <a:pt x="5167" y="244"/>
                  </a:cubicBezTo>
                  <a:cubicBezTo>
                    <a:pt x="5142" y="256"/>
                    <a:pt x="5127" y="264"/>
                    <a:pt x="5116" y="264"/>
                  </a:cubicBezTo>
                  <a:cubicBezTo>
                    <a:pt x="5101" y="264"/>
                    <a:pt x="5094" y="249"/>
                    <a:pt x="5076" y="213"/>
                  </a:cubicBezTo>
                  <a:cubicBezTo>
                    <a:pt x="5076" y="183"/>
                    <a:pt x="5076" y="183"/>
                    <a:pt x="5045" y="183"/>
                  </a:cubicBezTo>
                  <a:cubicBezTo>
                    <a:pt x="5045" y="183"/>
                    <a:pt x="5015" y="183"/>
                    <a:pt x="4985" y="152"/>
                  </a:cubicBezTo>
                  <a:cubicBezTo>
                    <a:pt x="4985" y="161"/>
                    <a:pt x="4985" y="172"/>
                    <a:pt x="4985" y="183"/>
                  </a:cubicBezTo>
                  <a:lnTo>
                    <a:pt x="4985" y="244"/>
                  </a:lnTo>
                  <a:cubicBezTo>
                    <a:pt x="4954" y="244"/>
                    <a:pt x="4924" y="183"/>
                    <a:pt x="4924" y="152"/>
                  </a:cubicBezTo>
                  <a:cubicBezTo>
                    <a:pt x="4909" y="122"/>
                    <a:pt x="4901" y="107"/>
                    <a:pt x="4897" y="107"/>
                  </a:cubicBezTo>
                  <a:cubicBezTo>
                    <a:pt x="4893" y="107"/>
                    <a:pt x="4893" y="122"/>
                    <a:pt x="4893" y="152"/>
                  </a:cubicBezTo>
                  <a:cubicBezTo>
                    <a:pt x="4893" y="174"/>
                    <a:pt x="4893" y="195"/>
                    <a:pt x="4872" y="195"/>
                  </a:cubicBezTo>
                  <a:cubicBezTo>
                    <a:pt x="4863" y="195"/>
                    <a:pt x="4850" y="192"/>
                    <a:pt x="4833" y="183"/>
                  </a:cubicBezTo>
                  <a:cubicBezTo>
                    <a:pt x="4772" y="183"/>
                    <a:pt x="4741" y="183"/>
                    <a:pt x="4741" y="152"/>
                  </a:cubicBezTo>
                  <a:cubicBezTo>
                    <a:pt x="4731" y="142"/>
                    <a:pt x="4721" y="139"/>
                    <a:pt x="4712" y="139"/>
                  </a:cubicBezTo>
                  <a:cubicBezTo>
                    <a:pt x="4694" y="139"/>
                    <a:pt x="4681" y="152"/>
                    <a:pt x="4681" y="152"/>
                  </a:cubicBezTo>
                  <a:cubicBezTo>
                    <a:pt x="4681" y="168"/>
                    <a:pt x="4673" y="175"/>
                    <a:pt x="4654" y="175"/>
                  </a:cubicBezTo>
                  <a:cubicBezTo>
                    <a:pt x="4635" y="175"/>
                    <a:pt x="4605" y="168"/>
                    <a:pt x="4559" y="152"/>
                  </a:cubicBezTo>
                  <a:cubicBezTo>
                    <a:pt x="4513" y="122"/>
                    <a:pt x="4491" y="107"/>
                    <a:pt x="4479" y="107"/>
                  </a:cubicBezTo>
                  <a:cubicBezTo>
                    <a:pt x="4468" y="107"/>
                    <a:pt x="4468" y="122"/>
                    <a:pt x="4468" y="152"/>
                  </a:cubicBezTo>
                  <a:cubicBezTo>
                    <a:pt x="4468" y="170"/>
                    <a:pt x="4468" y="188"/>
                    <a:pt x="4462" y="188"/>
                  </a:cubicBezTo>
                  <a:cubicBezTo>
                    <a:pt x="4458" y="188"/>
                    <a:pt x="4450" y="178"/>
                    <a:pt x="4437" y="152"/>
                  </a:cubicBezTo>
                  <a:cubicBezTo>
                    <a:pt x="4429" y="144"/>
                    <a:pt x="4420" y="140"/>
                    <a:pt x="4411" y="140"/>
                  </a:cubicBezTo>
                  <a:cubicBezTo>
                    <a:pt x="4389" y="140"/>
                    <a:pt x="4368" y="161"/>
                    <a:pt x="4346" y="183"/>
                  </a:cubicBezTo>
                  <a:cubicBezTo>
                    <a:pt x="4316" y="213"/>
                    <a:pt x="4316" y="274"/>
                    <a:pt x="4316" y="304"/>
                  </a:cubicBezTo>
                  <a:cubicBezTo>
                    <a:pt x="4316" y="340"/>
                    <a:pt x="4316" y="355"/>
                    <a:pt x="4304" y="355"/>
                  </a:cubicBezTo>
                  <a:cubicBezTo>
                    <a:pt x="4295" y="355"/>
                    <a:pt x="4280" y="347"/>
                    <a:pt x="4255" y="335"/>
                  </a:cubicBezTo>
                  <a:cubicBezTo>
                    <a:pt x="4255" y="335"/>
                    <a:pt x="4225" y="304"/>
                    <a:pt x="4225" y="274"/>
                  </a:cubicBezTo>
                  <a:cubicBezTo>
                    <a:pt x="4225" y="244"/>
                    <a:pt x="4255" y="244"/>
                    <a:pt x="4255" y="244"/>
                  </a:cubicBezTo>
                  <a:cubicBezTo>
                    <a:pt x="4255" y="213"/>
                    <a:pt x="4255" y="183"/>
                    <a:pt x="4225" y="183"/>
                  </a:cubicBezTo>
                  <a:cubicBezTo>
                    <a:pt x="4209" y="168"/>
                    <a:pt x="4194" y="160"/>
                    <a:pt x="4183" y="160"/>
                  </a:cubicBezTo>
                  <a:cubicBezTo>
                    <a:pt x="4172" y="160"/>
                    <a:pt x="4164" y="168"/>
                    <a:pt x="4164" y="183"/>
                  </a:cubicBezTo>
                  <a:cubicBezTo>
                    <a:pt x="4164" y="152"/>
                    <a:pt x="4103" y="152"/>
                    <a:pt x="4073" y="152"/>
                  </a:cubicBezTo>
                  <a:cubicBezTo>
                    <a:pt x="4012" y="152"/>
                    <a:pt x="3951" y="152"/>
                    <a:pt x="3921" y="122"/>
                  </a:cubicBezTo>
                  <a:cubicBezTo>
                    <a:pt x="3860" y="122"/>
                    <a:pt x="3860" y="122"/>
                    <a:pt x="3860" y="152"/>
                  </a:cubicBezTo>
                  <a:cubicBezTo>
                    <a:pt x="3860" y="188"/>
                    <a:pt x="3850" y="203"/>
                    <a:pt x="3841" y="203"/>
                  </a:cubicBezTo>
                  <a:cubicBezTo>
                    <a:pt x="3835" y="203"/>
                    <a:pt x="3830" y="195"/>
                    <a:pt x="3830" y="183"/>
                  </a:cubicBezTo>
                  <a:cubicBezTo>
                    <a:pt x="3808" y="140"/>
                    <a:pt x="3650" y="97"/>
                    <a:pt x="3548" y="97"/>
                  </a:cubicBezTo>
                  <a:cubicBezTo>
                    <a:pt x="3506" y="97"/>
                    <a:pt x="3474" y="104"/>
                    <a:pt x="3465" y="122"/>
                  </a:cubicBezTo>
                  <a:lnTo>
                    <a:pt x="3434" y="122"/>
                  </a:lnTo>
                  <a:cubicBezTo>
                    <a:pt x="3404" y="107"/>
                    <a:pt x="3351" y="99"/>
                    <a:pt x="3305" y="99"/>
                  </a:cubicBezTo>
                  <a:cubicBezTo>
                    <a:pt x="3260" y="99"/>
                    <a:pt x="3222" y="107"/>
                    <a:pt x="3222" y="122"/>
                  </a:cubicBezTo>
                  <a:lnTo>
                    <a:pt x="3130" y="122"/>
                  </a:lnTo>
                  <a:cubicBezTo>
                    <a:pt x="3115" y="107"/>
                    <a:pt x="3100" y="99"/>
                    <a:pt x="3085" y="99"/>
                  </a:cubicBezTo>
                  <a:cubicBezTo>
                    <a:pt x="3070" y="99"/>
                    <a:pt x="3054" y="107"/>
                    <a:pt x="3039" y="122"/>
                  </a:cubicBezTo>
                  <a:cubicBezTo>
                    <a:pt x="3018" y="144"/>
                    <a:pt x="3011" y="165"/>
                    <a:pt x="3010" y="165"/>
                  </a:cubicBezTo>
                  <a:cubicBezTo>
                    <a:pt x="3009" y="165"/>
                    <a:pt x="3009" y="161"/>
                    <a:pt x="3009" y="152"/>
                  </a:cubicBezTo>
                  <a:cubicBezTo>
                    <a:pt x="3009" y="122"/>
                    <a:pt x="2978" y="122"/>
                    <a:pt x="2887" y="122"/>
                  </a:cubicBezTo>
                  <a:cubicBezTo>
                    <a:pt x="2796" y="122"/>
                    <a:pt x="2796" y="122"/>
                    <a:pt x="2796" y="152"/>
                  </a:cubicBezTo>
                  <a:cubicBezTo>
                    <a:pt x="2769" y="161"/>
                    <a:pt x="2751" y="165"/>
                    <a:pt x="2737" y="165"/>
                  </a:cubicBezTo>
                  <a:cubicBezTo>
                    <a:pt x="2705" y="165"/>
                    <a:pt x="2705" y="144"/>
                    <a:pt x="2705" y="122"/>
                  </a:cubicBezTo>
                  <a:cubicBezTo>
                    <a:pt x="2719" y="95"/>
                    <a:pt x="2720" y="80"/>
                    <a:pt x="2715" y="80"/>
                  </a:cubicBezTo>
                  <a:cubicBezTo>
                    <a:pt x="2708" y="80"/>
                    <a:pt x="2691" y="102"/>
                    <a:pt x="2675" y="152"/>
                  </a:cubicBezTo>
                  <a:cubicBezTo>
                    <a:pt x="2657" y="188"/>
                    <a:pt x="2628" y="203"/>
                    <a:pt x="2608" y="203"/>
                  </a:cubicBezTo>
                  <a:cubicBezTo>
                    <a:pt x="2594" y="203"/>
                    <a:pt x="2583" y="195"/>
                    <a:pt x="2583" y="183"/>
                  </a:cubicBezTo>
                  <a:cubicBezTo>
                    <a:pt x="2583" y="152"/>
                    <a:pt x="2614" y="152"/>
                    <a:pt x="2644" y="152"/>
                  </a:cubicBezTo>
                  <a:lnTo>
                    <a:pt x="2644" y="92"/>
                  </a:lnTo>
                  <a:cubicBezTo>
                    <a:pt x="2614" y="92"/>
                    <a:pt x="2614" y="92"/>
                    <a:pt x="2583" y="122"/>
                  </a:cubicBezTo>
                  <a:cubicBezTo>
                    <a:pt x="2583" y="122"/>
                    <a:pt x="2583" y="122"/>
                    <a:pt x="2553" y="152"/>
                  </a:cubicBezTo>
                  <a:cubicBezTo>
                    <a:pt x="2523" y="183"/>
                    <a:pt x="2523" y="213"/>
                    <a:pt x="2553" y="244"/>
                  </a:cubicBezTo>
                  <a:cubicBezTo>
                    <a:pt x="2583" y="304"/>
                    <a:pt x="2553" y="304"/>
                    <a:pt x="2523" y="304"/>
                  </a:cubicBezTo>
                  <a:cubicBezTo>
                    <a:pt x="2492" y="244"/>
                    <a:pt x="2492" y="213"/>
                    <a:pt x="2492" y="183"/>
                  </a:cubicBezTo>
                  <a:cubicBezTo>
                    <a:pt x="2523" y="183"/>
                    <a:pt x="2523" y="152"/>
                    <a:pt x="2523" y="122"/>
                  </a:cubicBezTo>
                  <a:cubicBezTo>
                    <a:pt x="2523" y="116"/>
                    <a:pt x="2518" y="114"/>
                    <a:pt x="2512" y="114"/>
                  </a:cubicBezTo>
                  <a:cubicBezTo>
                    <a:pt x="2482" y="114"/>
                    <a:pt x="2401" y="164"/>
                    <a:pt x="2401" y="213"/>
                  </a:cubicBezTo>
                  <a:lnTo>
                    <a:pt x="2401" y="183"/>
                  </a:lnTo>
                  <a:cubicBezTo>
                    <a:pt x="2401" y="152"/>
                    <a:pt x="2340" y="152"/>
                    <a:pt x="2279" y="152"/>
                  </a:cubicBezTo>
                  <a:cubicBezTo>
                    <a:pt x="2249" y="152"/>
                    <a:pt x="2219" y="152"/>
                    <a:pt x="2219" y="183"/>
                  </a:cubicBezTo>
                  <a:cubicBezTo>
                    <a:pt x="2219" y="213"/>
                    <a:pt x="2219" y="244"/>
                    <a:pt x="2188" y="244"/>
                  </a:cubicBezTo>
                  <a:cubicBezTo>
                    <a:pt x="2219" y="244"/>
                    <a:pt x="2219" y="274"/>
                    <a:pt x="2219" y="304"/>
                  </a:cubicBezTo>
                  <a:cubicBezTo>
                    <a:pt x="2219" y="304"/>
                    <a:pt x="2188" y="274"/>
                    <a:pt x="2158" y="244"/>
                  </a:cubicBezTo>
                  <a:cubicBezTo>
                    <a:pt x="2097" y="183"/>
                    <a:pt x="2067" y="152"/>
                    <a:pt x="1945" y="152"/>
                  </a:cubicBezTo>
                  <a:cubicBezTo>
                    <a:pt x="1915" y="152"/>
                    <a:pt x="1854" y="152"/>
                    <a:pt x="1823" y="122"/>
                  </a:cubicBezTo>
                  <a:cubicBezTo>
                    <a:pt x="1763" y="122"/>
                    <a:pt x="1732" y="122"/>
                    <a:pt x="1732" y="152"/>
                  </a:cubicBezTo>
                  <a:lnTo>
                    <a:pt x="1702" y="152"/>
                  </a:lnTo>
                  <a:cubicBezTo>
                    <a:pt x="1687" y="137"/>
                    <a:pt x="1671" y="130"/>
                    <a:pt x="1660" y="130"/>
                  </a:cubicBezTo>
                  <a:cubicBezTo>
                    <a:pt x="1649" y="130"/>
                    <a:pt x="1641" y="137"/>
                    <a:pt x="1641" y="152"/>
                  </a:cubicBezTo>
                  <a:cubicBezTo>
                    <a:pt x="1631" y="163"/>
                    <a:pt x="1621" y="166"/>
                    <a:pt x="1611" y="166"/>
                  </a:cubicBezTo>
                  <a:cubicBezTo>
                    <a:pt x="1590" y="166"/>
                    <a:pt x="1570" y="152"/>
                    <a:pt x="1550" y="152"/>
                  </a:cubicBezTo>
                  <a:cubicBezTo>
                    <a:pt x="1536" y="125"/>
                    <a:pt x="1529" y="110"/>
                    <a:pt x="1525" y="110"/>
                  </a:cubicBezTo>
                  <a:cubicBezTo>
                    <a:pt x="1519" y="110"/>
                    <a:pt x="1519" y="133"/>
                    <a:pt x="1519" y="183"/>
                  </a:cubicBezTo>
                  <a:cubicBezTo>
                    <a:pt x="1519" y="213"/>
                    <a:pt x="1580" y="244"/>
                    <a:pt x="1611" y="244"/>
                  </a:cubicBezTo>
                  <a:lnTo>
                    <a:pt x="1671" y="244"/>
                  </a:lnTo>
                  <a:lnTo>
                    <a:pt x="1611" y="274"/>
                  </a:lnTo>
                  <a:cubicBezTo>
                    <a:pt x="1580" y="274"/>
                    <a:pt x="1519" y="304"/>
                    <a:pt x="1519" y="335"/>
                  </a:cubicBezTo>
                  <a:lnTo>
                    <a:pt x="1519" y="304"/>
                  </a:lnTo>
                  <a:cubicBezTo>
                    <a:pt x="1519" y="274"/>
                    <a:pt x="1519" y="244"/>
                    <a:pt x="1519" y="213"/>
                  </a:cubicBezTo>
                  <a:cubicBezTo>
                    <a:pt x="1519" y="176"/>
                    <a:pt x="1485" y="150"/>
                    <a:pt x="1458" y="150"/>
                  </a:cubicBezTo>
                  <a:cubicBezTo>
                    <a:pt x="1442" y="150"/>
                    <a:pt x="1428" y="160"/>
                    <a:pt x="1428" y="183"/>
                  </a:cubicBezTo>
                  <a:cubicBezTo>
                    <a:pt x="1428" y="183"/>
                    <a:pt x="1428" y="183"/>
                    <a:pt x="1398" y="152"/>
                  </a:cubicBezTo>
                  <a:cubicBezTo>
                    <a:pt x="1398" y="140"/>
                    <a:pt x="1393" y="132"/>
                    <a:pt x="1384" y="132"/>
                  </a:cubicBezTo>
                  <a:cubicBezTo>
                    <a:pt x="1373" y="132"/>
                    <a:pt x="1355" y="147"/>
                    <a:pt x="1337" y="183"/>
                  </a:cubicBezTo>
                  <a:cubicBezTo>
                    <a:pt x="1337" y="213"/>
                    <a:pt x="1330" y="228"/>
                    <a:pt x="1318" y="228"/>
                  </a:cubicBezTo>
                  <a:cubicBezTo>
                    <a:pt x="1307" y="228"/>
                    <a:pt x="1292" y="213"/>
                    <a:pt x="1276" y="183"/>
                  </a:cubicBezTo>
                  <a:cubicBezTo>
                    <a:pt x="1241" y="147"/>
                    <a:pt x="1195" y="132"/>
                    <a:pt x="1163" y="132"/>
                  </a:cubicBezTo>
                  <a:cubicBezTo>
                    <a:pt x="1140" y="132"/>
                    <a:pt x="1124" y="140"/>
                    <a:pt x="1124" y="152"/>
                  </a:cubicBezTo>
                  <a:cubicBezTo>
                    <a:pt x="1124" y="188"/>
                    <a:pt x="1103" y="203"/>
                    <a:pt x="1080" y="203"/>
                  </a:cubicBezTo>
                  <a:cubicBezTo>
                    <a:pt x="1064" y="203"/>
                    <a:pt x="1046" y="195"/>
                    <a:pt x="1033" y="183"/>
                  </a:cubicBezTo>
                  <a:cubicBezTo>
                    <a:pt x="1018" y="168"/>
                    <a:pt x="1010" y="160"/>
                    <a:pt x="1003" y="160"/>
                  </a:cubicBezTo>
                  <a:cubicBezTo>
                    <a:pt x="995" y="160"/>
                    <a:pt x="988" y="168"/>
                    <a:pt x="972" y="183"/>
                  </a:cubicBezTo>
                  <a:cubicBezTo>
                    <a:pt x="972" y="161"/>
                    <a:pt x="957" y="140"/>
                    <a:pt x="938" y="140"/>
                  </a:cubicBezTo>
                  <a:cubicBezTo>
                    <a:pt x="929" y="140"/>
                    <a:pt x="920" y="144"/>
                    <a:pt x="912" y="152"/>
                  </a:cubicBezTo>
                  <a:cubicBezTo>
                    <a:pt x="912" y="152"/>
                    <a:pt x="912" y="152"/>
                    <a:pt x="912" y="183"/>
                  </a:cubicBezTo>
                  <a:cubicBezTo>
                    <a:pt x="912" y="183"/>
                    <a:pt x="912" y="213"/>
                    <a:pt x="881" y="244"/>
                  </a:cubicBezTo>
                  <a:cubicBezTo>
                    <a:pt x="881" y="244"/>
                    <a:pt x="881" y="274"/>
                    <a:pt x="881" y="304"/>
                  </a:cubicBezTo>
                  <a:cubicBezTo>
                    <a:pt x="881" y="312"/>
                    <a:pt x="875" y="316"/>
                    <a:pt x="866" y="316"/>
                  </a:cubicBezTo>
                  <a:cubicBezTo>
                    <a:pt x="839" y="316"/>
                    <a:pt x="782" y="282"/>
                    <a:pt x="760" y="213"/>
                  </a:cubicBezTo>
                  <a:lnTo>
                    <a:pt x="699" y="122"/>
                  </a:lnTo>
                  <a:lnTo>
                    <a:pt x="699" y="213"/>
                  </a:lnTo>
                  <a:cubicBezTo>
                    <a:pt x="699" y="213"/>
                    <a:pt x="668" y="213"/>
                    <a:pt x="668" y="183"/>
                  </a:cubicBezTo>
                  <a:cubicBezTo>
                    <a:pt x="668" y="122"/>
                    <a:pt x="668" y="122"/>
                    <a:pt x="638" y="122"/>
                  </a:cubicBezTo>
                  <a:cubicBezTo>
                    <a:pt x="638" y="122"/>
                    <a:pt x="608" y="122"/>
                    <a:pt x="608" y="183"/>
                  </a:cubicBezTo>
                  <a:cubicBezTo>
                    <a:pt x="608" y="196"/>
                    <a:pt x="608" y="206"/>
                    <a:pt x="608" y="213"/>
                  </a:cubicBezTo>
                  <a:cubicBezTo>
                    <a:pt x="592" y="168"/>
                    <a:pt x="577" y="145"/>
                    <a:pt x="562" y="145"/>
                  </a:cubicBezTo>
                  <a:cubicBezTo>
                    <a:pt x="547" y="145"/>
                    <a:pt x="532" y="168"/>
                    <a:pt x="516" y="213"/>
                  </a:cubicBezTo>
                  <a:cubicBezTo>
                    <a:pt x="516" y="244"/>
                    <a:pt x="516" y="259"/>
                    <a:pt x="513" y="259"/>
                  </a:cubicBezTo>
                  <a:cubicBezTo>
                    <a:pt x="509" y="259"/>
                    <a:pt x="501" y="244"/>
                    <a:pt x="486" y="213"/>
                  </a:cubicBezTo>
                  <a:cubicBezTo>
                    <a:pt x="486" y="183"/>
                    <a:pt x="486" y="122"/>
                    <a:pt x="456" y="122"/>
                  </a:cubicBezTo>
                  <a:lnTo>
                    <a:pt x="456" y="183"/>
                  </a:lnTo>
                  <a:cubicBezTo>
                    <a:pt x="456" y="218"/>
                    <a:pt x="445" y="233"/>
                    <a:pt x="430" y="233"/>
                  </a:cubicBezTo>
                  <a:cubicBezTo>
                    <a:pt x="420" y="233"/>
                    <a:pt x="407" y="226"/>
                    <a:pt x="395" y="213"/>
                  </a:cubicBezTo>
                  <a:cubicBezTo>
                    <a:pt x="395" y="198"/>
                    <a:pt x="395" y="190"/>
                    <a:pt x="387" y="190"/>
                  </a:cubicBezTo>
                  <a:cubicBezTo>
                    <a:pt x="380" y="190"/>
                    <a:pt x="364" y="198"/>
                    <a:pt x="334" y="213"/>
                  </a:cubicBezTo>
                  <a:cubicBezTo>
                    <a:pt x="304" y="213"/>
                    <a:pt x="273" y="213"/>
                    <a:pt x="273" y="183"/>
                  </a:cubicBezTo>
                  <a:cubicBezTo>
                    <a:pt x="273" y="137"/>
                    <a:pt x="273" y="114"/>
                    <a:pt x="269" y="114"/>
                  </a:cubicBezTo>
                  <a:cubicBezTo>
                    <a:pt x="266" y="114"/>
                    <a:pt x="258" y="137"/>
                    <a:pt x="243" y="183"/>
                  </a:cubicBezTo>
                  <a:cubicBezTo>
                    <a:pt x="228" y="198"/>
                    <a:pt x="220" y="206"/>
                    <a:pt x="212" y="206"/>
                  </a:cubicBezTo>
                  <a:cubicBezTo>
                    <a:pt x="205" y="206"/>
                    <a:pt x="197" y="198"/>
                    <a:pt x="182" y="183"/>
                  </a:cubicBezTo>
                  <a:cubicBezTo>
                    <a:pt x="167" y="152"/>
                    <a:pt x="159" y="137"/>
                    <a:pt x="152" y="137"/>
                  </a:cubicBezTo>
                  <a:cubicBezTo>
                    <a:pt x="144" y="137"/>
                    <a:pt x="136" y="152"/>
                    <a:pt x="121" y="183"/>
                  </a:cubicBezTo>
                  <a:cubicBezTo>
                    <a:pt x="121" y="244"/>
                    <a:pt x="121" y="274"/>
                    <a:pt x="152" y="274"/>
                  </a:cubicBezTo>
                  <a:cubicBezTo>
                    <a:pt x="182" y="274"/>
                    <a:pt x="182" y="274"/>
                    <a:pt x="182" y="304"/>
                  </a:cubicBezTo>
                  <a:lnTo>
                    <a:pt x="121" y="304"/>
                  </a:lnTo>
                  <a:cubicBezTo>
                    <a:pt x="91" y="304"/>
                    <a:pt x="91" y="304"/>
                    <a:pt x="30" y="335"/>
                  </a:cubicBezTo>
                  <a:cubicBezTo>
                    <a:pt x="5" y="384"/>
                    <a:pt x="1" y="434"/>
                    <a:pt x="33" y="434"/>
                  </a:cubicBezTo>
                  <a:cubicBezTo>
                    <a:pt x="40" y="434"/>
                    <a:pt x="49" y="432"/>
                    <a:pt x="60" y="426"/>
                  </a:cubicBezTo>
                  <a:lnTo>
                    <a:pt x="91" y="456"/>
                  </a:lnTo>
                  <a:cubicBezTo>
                    <a:pt x="91" y="502"/>
                    <a:pt x="98" y="525"/>
                    <a:pt x="106" y="525"/>
                  </a:cubicBezTo>
                  <a:cubicBezTo>
                    <a:pt x="114" y="525"/>
                    <a:pt x="121" y="502"/>
                    <a:pt x="121" y="456"/>
                  </a:cubicBezTo>
                  <a:cubicBezTo>
                    <a:pt x="121" y="406"/>
                    <a:pt x="121" y="384"/>
                    <a:pt x="126" y="384"/>
                  </a:cubicBezTo>
                  <a:cubicBezTo>
                    <a:pt x="130" y="384"/>
                    <a:pt x="138" y="399"/>
                    <a:pt x="152" y="426"/>
                  </a:cubicBezTo>
                  <a:cubicBezTo>
                    <a:pt x="152" y="487"/>
                    <a:pt x="182" y="487"/>
                    <a:pt x="182" y="487"/>
                  </a:cubicBezTo>
                  <a:cubicBezTo>
                    <a:pt x="212" y="487"/>
                    <a:pt x="212" y="487"/>
                    <a:pt x="212" y="517"/>
                  </a:cubicBezTo>
                  <a:cubicBezTo>
                    <a:pt x="212" y="548"/>
                    <a:pt x="243" y="578"/>
                    <a:pt x="273" y="608"/>
                  </a:cubicBezTo>
                  <a:cubicBezTo>
                    <a:pt x="273" y="608"/>
                    <a:pt x="273" y="608"/>
                    <a:pt x="273" y="548"/>
                  </a:cubicBezTo>
                  <a:cubicBezTo>
                    <a:pt x="273" y="536"/>
                    <a:pt x="277" y="529"/>
                    <a:pt x="284" y="529"/>
                  </a:cubicBezTo>
                  <a:cubicBezTo>
                    <a:pt x="296" y="529"/>
                    <a:pt x="315" y="551"/>
                    <a:pt x="334" y="608"/>
                  </a:cubicBezTo>
                  <a:cubicBezTo>
                    <a:pt x="345" y="620"/>
                    <a:pt x="352" y="627"/>
                    <a:pt x="357" y="627"/>
                  </a:cubicBezTo>
                  <a:cubicBezTo>
                    <a:pt x="364" y="627"/>
                    <a:pt x="364" y="605"/>
                    <a:pt x="364" y="548"/>
                  </a:cubicBezTo>
                  <a:cubicBezTo>
                    <a:pt x="364" y="517"/>
                    <a:pt x="372" y="502"/>
                    <a:pt x="383" y="502"/>
                  </a:cubicBezTo>
                  <a:cubicBezTo>
                    <a:pt x="395" y="502"/>
                    <a:pt x="410" y="517"/>
                    <a:pt x="425" y="548"/>
                  </a:cubicBezTo>
                  <a:lnTo>
                    <a:pt x="486" y="548"/>
                  </a:lnTo>
                  <a:cubicBezTo>
                    <a:pt x="486" y="548"/>
                    <a:pt x="486" y="517"/>
                    <a:pt x="486" y="487"/>
                  </a:cubicBezTo>
                  <a:cubicBezTo>
                    <a:pt x="486" y="451"/>
                    <a:pt x="486" y="436"/>
                    <a:pt x="492" y="436"/>
                  </a:cubicBezTo>
                  <a:cubicBezTo>
                    <a:pt x="496" y="436"/>
                    <a:pt x="504" y="444"/>
                    <a:pt x="516" y="456"/>
                  </a:cubicBezTo>
                  <a:cubicBezTo>
                    <a:pt x="547" y="487"/>
                    <a:pt x="547" y="517"/>
                    <a:pt x="547" y="517"/>
                  </a:cubicBezTo>
                  <a:cubicBezTo>
                    <a:pt x="547" y="548"/>
                    <a:pt x="577" y="548"/>
                    <a:pt x="577" y="548"/>
                  </a:cubicBezTo>
                  <a:cubicBezTo>
                    <a:pt x="608" y="548"/>
                    <a:pt x="668" y="548"/>
                    <a:pt x="668" y="517"/>
                  </a:cubicBezTo>
                  <a:lnTo>
                    <a:pt x="668" y="578"/>
                  </a:lnTo>
                  <a:cubicBezTo>
                    <a:pt x="668" y="578"/>
                    <a:pt x="699" y="578"/>
                    <a:pt x="760" y="608"/>
                  </a:cubicBezTo>
                  <a:cubicBezTo>
                    <a:pt x="765" y="614"/>
                    <a:pt x="772" y="616"/>
                    <a:pt x="780" y="616"/>
                  </a:cubicBezTo>
                  <a:cubicBezTo>
                    <a:pt x="817" y="616"/>
                    <a:pt x="865" y="562"/>
                    <a:pt x="790" y="487"/>
                  </a:cubicBezTo>
                  <a:lnTo>
                    <a:pt x="820" y="487"/>
                  </a:lnTo>
                  <a:cubicBezTo>
                    <a:pt x="851" y="487"/>
                    <a:pt x="851" y="456"/>
                    <a:pt x="851" y="456"/>
                  </a:cubicBezTo>
                  <a:cubicBezTo>
                    <a:pt x="851" y="426"/>
                    <a:pt x="881" y="426"/>
                    <a:pt x="881" y="426"/>
                  </a:cubicBezTo>
                  <a:lnTo>
                    <a:pt x="881" y="487"/>
                  </a:lnTo>
                  <a:cubicBezTo>
                    <a:pt x="881" y="555"/>
                    <a:pt x="891" y="595"/>
                    <a:pt x="905" y="595"/>
                  </a:cubicBezTo>
                  <a:cubicBezTo>
                    <a:pt x="915" y="595"/>
                    <a:pt x="929" y="570"/>
                    <a:pt x="942" y="517"/>
                  </a:cubicBezTo>
                  <a:lnTo>
                    <a:pt x="942" y="578"/>
                  </a:lnTo>
                  <a:cubicBezTo>
                    <a:pt x="942" y="593"/>
                    <a:pt x="950" y="601"/>
                    <a:pt x="961" y="601"/>
                  </a:cubicBezTo>
                  <a:cubicBezTo>
                    <a:pt x="972" y="601"/>
                    <a:pt x="988" y="593"/>
                    <a:pt x="1003" y="578"/>
                  </a:cubicBezTo>
                  <a:cubicBezTo>
                    <a:pt x="1033" y="578"/>
                    <a:pt x="1064" y="487"/>
                    <a:pt x="1064" y="456"/>
                  </a:cubicBezTo>
                  <a:cubicBezTo>
                    <a:pt x="1064" y="426"/>
                    <a:pt x="1094" y="426"/>
                    <a:pt x="1094" y="426"/>
                  </a:cubicBezTo>
                  <a:cubicBezTo>
                    <a:pt x="1094" y="426"/>
                    <a:pt x="1094" y="426"/>
                    <a:pt x="1094" y="456"/>
                  </a:cubicBezTo>
                  <a:cubicBezTo>
                    <a:pt x="1094" y="487"/>
                    <a:pt x="1109" y="502"/>
                    <a:pt x="1128" y="502"/>
                  </a:cubicBezTo>
                  <a:cubicBezTo>
                    <a:pt x="1147" y="502"/>
                    <a:pt x="1170" y="487"/>
                    <a:pt x="1185" y="456"/>
                  </a:cubicBezTo>
                  <a:lnTo>
                    <a:pt x="1185" y="487"/>
                  </a:lnTo>
                  <a:cubicBezTo>
                    <a:pt x="1185" y="531"/>
                    <a:pt x="1201" y="560"/>
                    <a:pt x="1246" y="560"/>
                  </a:cubicBezTo>
                  <a:cubicBezTo>
                    <a:pt x="1262" y="560"/>
                    <a:pt x="1282" y="556"/>
                    <a:pt x="1307" y="548"/>
                  </a:cubicBezTo>
                  <a:cubicBezTo>
                    <a:pt x="1428" y="548"/>
                    <a:pt x="1489" y="548"/>
                    <a:pt x="1489" y="578"/>
                  </a:cubicBezTo>
                  <a:cubicBezTo>
                    <a:pt x="1489" y="583"/>
                    <a:pt x="1492" y="586"/>
                    <a:pt x="1497" y="586"/>
                  </a:cubicBezTo>
                  <a:cubicBezTo>
                    <a:pt x="1519" y="586"/>
                    <a:pt x="1586" y="531"/>
                    <a:pt x="1611" y="456"/>
                  </a:cubicBezTo>
                  <a:cubicBezTo>
                    <a:pt x="1611" y="487"/>
                    <a:pt x="1641" y="487"/>
                    <a:pt x="1702" y="487"/>
                  </a:cubicBezTo>
                  <a:cubicBezTo>
                    <a:pt x="1763" y="487"/>
                    <a:pt x="1763" y="487"/>
                    <a:pt x="1763" y="548"/>
                  </a:cubicBezTo>
                  <a:cubicBezTo>
                    <a:pt x="1747" y="578"/>
                    <a:pt x="1740" y="593"/>
                    <a:pt x="1744" y="593"/>
                  </a:cubicBezTo>
                  <a:cubicBezTo>
                    <a:pt x="1747" y="593"/>
                    <a:pt x="1763" y="578"/>
                    <a:pt x="1793" y="548"/>
                  </a:cubicBezTo>
                  <a:cubicBezTo>
                    <a:pt x="1804" y="514"/>
                    <a:pt x="1819" y="501"/>
                    <a:pt x="1834" y="501"/>
                  </a:cubicBezTo>
                  <a:cubicBezTo>
                    <a:pt x="1860" y="501"/>
                    <a:pt x="1884" y="540"/>
                    <a:pt x="1884" y="578"/>
                  </a:cubicBezTo>
                  <a:cubicBezTo>
                    <a:pt x="1884" y="608"/>
                    <a:pt x="1915" y="608"/>
                    <a:pt x="1945" y="608"/>
                  </a:cubicBezTo>
                  <a:cubicBezTo>
                    <a:pt x="1975" y="578"/>
                    <a:pt x="2036" y="578"/>
                    <a:pt x="2067" y="578"/>
                  </a:cubicBezTo>
                  <a:cubicBezTo>
                    <a:pt x="2158" y="578"/>
                    <a:pt x="2158" y="578"/>
                    <a:pt x="2158" y="517"/>
                  </a:cubicBezTo>
                  <a:cubicBezTo>
                    <a:pt x="2158" y="456"/>
                    <a:pt x="2158" y="456"/>
                    <a:pt x="2219" y="456"/>
                  </a:cubicBezTo>
                  <a:cubicBezTo>
                    <a:pt x="2249" y="456"/>
                    <a:pt x="2279" y="456"/>
                    <a:pt x="2279" y="487"/>
                  </a:cubicBezTo>
                  <a:cubicBezTo>
                    <a:pt x="2279" y="487"/>
                    <a:pt x="2279" y="517"/>
                    <a:pt x="2310" y="517"/>
                  </a:cubicBezTo>
                  <a:cubicBezTo>
                    <a:pt x="2340" y="517"/>
                    <a:pt x="2371" y="517"/>
                    <a:pt x="2371" y="548"/>
                  </a:cubicBezTo>
                  <a:cubicBezTo>
                    <a:pt x="2371" y="548"/>
                    <a:pt x="2371" y="578"/>
                    <a:pt x="2431" y="578"/>
                  </a:cubicBezTo>
                  <a:cubicBezTo>
                    <a:pt x="2462" y="578"/>
                    <a:pt x="2523" y="578"/>
                    <a:pt x="2523" y="608"/>
                  </a:cubicBezTo>
                  <a:cubicBezTo>
                    <a:pt x="2553" y="608"/>
                    <a:pt x="2553" y="608"/>
                    <a:pt x="2553" y="578"/>
                  </a:cubicBezTo>
                  <a:cubicBezTo>
                    <a:pt x="2553" y="556"/>
                    <a:pt x="2568" y="535"/>
                    <a:pt x="2609" y="535"/>
                  </a:cubicBezTo>
                  <a:cubicBezTo>
                    <a:pt x="2626" y="535"/>
                    <a:pt x="2648" y="539"/>
                    <a:pt x="2675" y="548"/>
                  </a:cubicBezTo>
                  <a:cubicBezTo>
                    <a:pt x="2705" y="548"/>
                    <a:pt x="2796" y="548"/>
                    <a:pt x="2796" y="517"/>
                  </a:cubicBezTo>
                  <a:cubicBezTo>
                    <a:pt x="2796" y="517"/>
                    <a:pt x="2796" y="517"/>
                    <a:pt x="2796" y="548"/>
                  </a:cubicBezTo>
                  <a:cubicBezTo>
                    <a:pt x="2796" y="578"/>
                    <a:pt x="2811" y="593"/>
                    <a:pt x="2830" y="593"/>
                  </a:cubicBezTo>
                  <a:cubicBezTo>
                    <a:pt x="2849" y="593"/>
                    <a:pt x="2872" y="578"/>
                    <a:pt x="2887" y="548"/>
                  </a:cubicBezTo>
                  <a:cubicBezTo>
                    <a:pt x="2887" y="532"/>
                    <a:pt x="2895" y="525"/>
                    <a:pt x="2906" y="525"/>
                  </a:cubicBezTo>
                  <a:cubicBezTo>
                    <a:pt x="2918" y="525"/>
                    <a:pt x="2933" y="532"/>
                    <a:pt x="2948" y="548"/>
                  </a:cubicBezTo>
                  <a:cubicBezTo>
                    <a:pt x="2948" y="548"/>
                    <a:pt x="2978" y="548"/>
                    <a:pt x="2978" y="517"/>
                  </a:cubicBezTo>
                  <a:cubicBezTo>
                    <a:pt x="2994" y="502"/>
                    <a:pt x="3001" y="494"/>
                    <a:pt x="3013" y="494"/>
                  </a:cubicBezTo>
                  <a:cubicBezTo>
                    <a:pt x="3024" y="494"/>
                    <a:pt x="3039" y="502"/>
                    <a:pt x="3070" y="517"/>
                  </a:cubicBezTo>
                  <a:cubicBezTo>
                    <a:pt x="3070" y="548"/>
                    <a:pt x="3100" y="548"/>
                    <a:pt x="3100" y="548"/>
                  </a:cubicBezTo>
                  <a:cubicBezTo>
                    <a:pt x="3130" y="532"/>
                    <a:pt x="3206" y="525"/>
                    <a:pt x="3279" y="525"/>
                  </a:cubicBezTo>
                  <a:cubicBezTo>
                    <a:pt x="3351" y="525"/>
                    <a:pt x="3419" y="532"/>
                    <a:pt x="3434" y="548"/>
                  </a:cubicBezTo>
                  <a:cubicBezTo>
                    <a:pt x="3465" y="517"/>
                    <a:pt x="3465" y="517"/>
                    <a:pt x="3495" y="517"/>
                  </a:cubicBezTo>
                  <a:cubicBezTo>
                    <a:pt x="3495" y="540"/>
                    <a:pt x="3500" y="550"/>
                    <a:pt x="3505" y="550"/>
                  </a:cubicBezTo>
                  <a:cubicBezTo>
                    <a:pt x="3514" y="550"/>
                    <a:pt x="3526" y="524"/>
                    <a:pt x="3526" y="487"/>
                  </a:cubicBezTo>
                  <a:lnTo>
                    <a:pt x="3495" y="487"/>
                  </a:lnTo>
                  <a:cubicBezTo>
                    <a:pt x="3495" y="459"/>
                    <a:pt x="3507" y="444"/>
                    <a:pt x="3521" y="444"/>
                  </a:cubicBezTo>
                  <a:cubicBezTo>
                    <a:pt x="3538" y="444"/>
                    <a:pt x="3556" y="467"/>
                    <a:pt x="3556" y="517"/>
                  </a:cubicBezTo>
                  <a:cubicBezTo>
                    <a:pt x="3571" y="548"/>
                    <a:pt x="3579" y="563"/>
                    <a:pt x="3586" y="563"/>
                  </a:cubicBezTo>
                  <a:cubicBezTo>
                    <a:pt x="3594" y="563"/>
                    <a:pt x="3602" y="548"/>
                    <a:pt x="3617" y="517"/>
                  </a:cubicBezTo>
                  <a:cubicBezTo>
                    <a:pt x="3617" y="487"/>
                    <a:pt x="3624" y="472"/>
                    <a:pt x="3636" y="472"/>
                  </a:cubicBezTo>
                  <a:cubicBezTo>
                    <a:pt x="3647" y="472"/>
                    <a:pt x="3662" y="487"/>
                    <a:pt x="3678" y="517"/>
                  </a:cubicBezTo>
                  <a:cubicBezTo>
                    <a:pt x="3678" y="548"/>
                    <a:pt x="3678" y="563"/>
                    <a:pt x="3681" y="563"/>
                  </a:cubicBezTo>
                  <a:cubicBezTo>
                    <a:pt x="3685" y="563"/>
                    <a:pt x="3693" y="548"/>
                    <a:pt x="3708" y="517"/>
                  </a:cubicBezTo>
                  <a:cubicBezTo>
                    <a:pt x="3725" y="449"/>
                    <a:pt x="3761" y="409"/>
                    <a:pt x="3790" y="409"/>
                  </a:cubicBezTo>
                  <a:cubicBezTo>
                    <a:pt x="3812" y="409"/>
                    <a:pt x="3830" y="433"/>
                    <a:pt x="3830" y="487"/>
                  </a:cubicBezTo>
                  <a:cubicBezTo>
                    <a:pt x="3830" y="548"/>
                    <a:pt x="3830" y="578"/>
                    <a:pt x="3860" y="578"/>
                  </a:cubicBezTo>
                  <a:cubicBezTo>
                    <a:pt x="3890" y="578"/>
                    <a:pt x="3890" y="548"/>
                    <a:pt x="3890" y="517"/>
                  </a:cubicBezTo>
                  <a:cubicBezTo>
                    <a:pt x="3875" y="487"/>
                    <a:pt x="3875" y="472"/>
                    <a:pt x="3883" y="472"/>
                  </a:cubicBezTo>
                  <a:cubicBezTo>
                    <a:pt x="3890" y="472"/>
                    <a:pt x="3906" y="487"/>
                    <a:pt x="3921" y="517"/>
                  </a:cubicBezTo>
                  <a:cubicBezTo>
                    <a:pt x="3970" y="582"/>
                    <a:pt x="4001" y="613"/>
                    <a:pt x="4034" y="613"/>
                  </a:cubicBezTo>
                  <a:cubicBezTo>
                    <a:pt x="4062" y="613"/>
                    <a:pt x="4091" y="590"/>
                    <a:pt x="4134" y="548"/>
                  </a:cubicBezTo>
                  <a:cubicBezTo>
                    <a:pt x="4179" y="517"/>
                    <a:pt x="4217" y="502"/>
                    <a:pt x="4236" y="502"/>
                  </a:cubicBezTo>
                  <a:cubicBezTo>
                    <a:pt x="4255" y="502"/>
                    <a:pt x="4255" y="517"/>
                    <a:pt x="4225" y="548"/>
                  </a:cubicBezTo>
                  <a:cubicBezTo>
                    <a:pt x="4186" y="605"/>
                    <a:pt x="4172" y="627"/>
                    <a:pt x="4182" y="627"/>
                  </a:cubicBezTo>
                  <a:cubicBezTo>
                    <a:pt x="4188" y="627"/>
                    <a:pt x="4202" y="620"/>
                    <a:pt x="4225" y="608"/>
                  </a:cubicBezTo>
                  <a:lnTo>
                    <a:pt x="4346" y="608"/>
                  </a:lnTo>
                  <a:cubicBezTo>
                    <a:pt x="4346" y="608"/>
                    <a:pt x="4377" y="548"/>
                    <a:pt x="4377" y="517"/>
                  </a:cubicBezTo>
                  <a:cubicBezTo>
                    <a:pt x="4396" y="576"/>
                    <a:pt x="4416" y="610"/>
                    <a:pt x="4444" y="610"/>
                  </a:cubicBezTo>
                  <a:cubicBezTo>
                    <a:pt x="4459" y="610"/>
                    <a:pt x="4477" y="600"/>
                    <a:pt x="4498" y="578"/>
                  </a:cubicBezTo>
                  <a:lnTo>
                    <a:pt x="4559" y="578"/>
                  </a:lnTo>
                  <a:cubicBezTo>
                    <a:pt x="4559" y="578"/>
                    <a:pt x="4559" y="578"/>
                    <a:pt x="4589" y="517"/>
                  </a:cubicBezTo>
                  <a:cubicBezTo>
                    <a:pt x="4598" y="509"/>
                    <a:pt x="4606" y="505"/>
                    <a:pt x="4613" y="505"/>
                  </a:cubicBezTo>
                  <a:cubicBezTo>
                    <a:pt x="4634" y="505"/>
                    <a:pt x="4650" y="533"/>
                    <a:pt x="4650" y="578"/>
                  </a:cubicBezTo>
                  <a:cubicBezTo>
                    <a:pt x="4672" y="599"/>
                    <a:pt x="4693" y="621"/>
                    <a:pt x="4704" y="621"/>
                  </a:cubicBezTo>
                  <a:cubicBezTo>
                    <a:pt x="4708" y="621"/>
                    <a:pt x="4711" y="617"/>
                    <a:pt x="4711" y="608"/>
                  </a:cubicBezTo>
                  <a:cubicBezTo>
                    <a:pt x="4711" y="578"/>
                    <a:pt x="4772" y="548"/>
                    <a:pt x="4772" y="487"/>
                  </a:cubicBezTo>
                  <a:cubicBezTo>
                    <a:pt x="4780" y="479"/>
                    <a:pt x="4788" y="475"/>
                    <a:pt x="4795" y="475"/>
                  </a:cubicBezTo>
                  <a:cubicBezTo>
                    <a:pt x="4814" y="475"/>
                    <a:pt x="4824" y="503"/>
                    <a:pt x="4802" y="548"/>
                  </a:cubicBezTo>
                  <a:cubicBezTo>
                    <a:pt x="4802" y="578"/>
                    <a:pt x="4802" y="578"/>
                    <a:pt x="4863" y="608"/>
                  </a:cubicBezTo>
                  <a:cubicBezTo>
                    <a:pt x="4863" y="608"/>
                    <a:pt x="4924" y="608"/>
                    <a:pt x="4924" y="578"/>
                  </a:cubicBezTo>
                  <a:cubicBezTo>
                    <a:pt x="4924" y="563"/>
                    <a:pt x="4962" y="555"/>
                    <a:pt x="5000" y="555"/>
                  </a:cubicBezTo>
                  <a:cubicBezTo>
                    <a:pt x="5038" y="555"/>
                    <a:pt x="5076" y="563"/>
                    <a:pt x="5076" y="578"/>
                  </a:cubicBezTo>
                  <a:lnTo>
                    <a:pt x="5137" y="578"/>
                  </a:lnTo>
                  <a:cubicBezTo>
                    <a:pt x="5167" y="578"/>
                    <a:pt x="5167" y="548"/>
                    <a:pt x="5197" y="548"/>
                  </a:cubicBezTo>
                  <a:cubicBezTo>
                    <a:pt x="5197" y="548"/>
                    <a:pt x="5228" y="548"/>
                    <a:pt x="5258" y="517"/>
                  </a:cubicBezTo>
                  <a:cubicBezTo>
                    <a:pt x="5258" y="517"/>
                    <a:pt x="5289" y="517"/>
                    <a:pt x="5289" y="548"/>
                  </a:cubicBezTo>
                  <a:cubicBezTo>
                    <a:pt x="5304" y="517"/>
                    <a:pt x="5311" y="502"/>
                    <a:pt x="5319" y="502"/>
                  </a:cubicBezTo>
                  <a:cubicBezTo>
                    <a:pt x="5327" y="502"/>
                    <a:pt x="5334" y="517"/>
                    <a:pt x="5349" y="548"/>
                  </a:cubicBezTo>
                  <a:cubicBezTo>
                    <a:pt x="5365" y="532"/>
                    <a:pt x="5372" y="525"/>
                    <a:pt x="5380" y="525"/>
                  </a:cubicBezTo>
                  <a:cubicBezTo>
                    <a:pt x="5387" y="525"/>
                    <a:pt x="5395" y="532"/>
                    <a:pt x="5410" y="548"/>
                  </a:cubicBezTo>
                  <a:cubicBezTo>
                    <a:pt x="5410" y="563"/>
                    <a:pt x="5418" y="570"/>
                    <a:pt x="5425" y="570"/>
                  </a:cubicBezTo>
                  <a:cubicBezTo>
                    <a:pt x="5433" y="570"/>
                    <a:pt x="5441" y="563"/>
                    <a:pt x="5441" y="548"/>
                  </a:cubicBezTo>
                  <a:cubicBezTo>
                    <a:pt x="5441" y="509"/>
                    <a:pt x="5477" y="471"/>
                    <a:pt x="5504" y="471"/>
                  </a:cubicBezTo>
                  <a:cubicBezTo>
                    <a:pt x="5519" y="471"/>
                    <a:pt x="5532" y="484"/>
                    <a:pt x="5532" y="517"/>
                  </a:cubicBezTo>
                  <a:cubicBezTo>
                    <a:pt x="5532" y="517"/>
                    <a:pt x="5562" y="517"/>
                    <a:pt x="5562" y="487"/>
                  </a:cubicBezTo>
                  <a:cubicBezTo>
                    <a:pt x="5577" y="441"/>
                    <a:pt x="5585" y="418"/>
                    <a:pt x="5589" y="418"/>
                  </a:cubicBezTo>
                  <a:cubicBezTo>
                    <a:pt x="5593" y="418"/>
                    <a:pt x="5593" y="441"/>
                    <a:pt x="5593" y="487"/>
                  </a:cubicBezTo>
                  <a:cubicBezTo>
                    <a:pt x="5608" y="517"/>
                    <a:pt x="5623" y="532"/>
                    <a:pt x="5634" y="532"/>
                  </a:cubicBezTo>
                  <a:cubicBezTo>
                    <a:pt x="5646" y="532"/>
                    <a:pt x="5653" y="517"/>
                    <a:pt x="5653" y="487"/>
                  </a:cubicBezTo>
                  <a:cubicBezTo>
                    <a:pt x="5653" y="487"/>
                    <a:pt x="5667" y="460"/>
                    <a:pt x="5685" y="460"/>
                  </a:cubicBezTo>
                  <a:cubicBezTo>
                    <a:pt x="5694" y="460"/>
                    <a:pt x="5704" y="467"/>
                    <a:pt x="5714" y="487"/>
                  </a:cubicBezTo>
                  <a:cubicBezTo>
                    <a:pt x="5732" y="504"/>
                    <a:pt x="5790" y="522"/>
                    <a:pt x="5830" y="522"/>
                  </a:cubicBezTo>
                  <a:cubicBezTo>
                    <a:pt x="5859" y="522"/>
                    <a:pt x="5879" y="512"/>
                    <a:pt x="5866" y="487"/>
                  </a:cubicBezTo>
                  <a:lnTo>
                    <a:pt x="5927" y="487"/>
                  </a:lnTo>
                  <a:cubicBezTo>
                    <a:pt x="5942" y="502"/>
                    <a:pt x="5957" y="510"/>
                    <a:pt x="5972" y="510"/>
                  </a:cubicBezTo>
                  <a:cubicBezTo>
                    <a:pt x="5988" y="510"/>
                    <a:pt x="6003" y="502"/>
                    <a:pt x="6018" y="487"/>
                  </a:cubicBezTo>
                  <a:lnTo>
                    <a:pt x="6048" y="426"/>
                  </a:lnTo>
                  <a:cubicBezTo>
                    <a:pt x="6048" y="487"/>
                    <a:pt x="6079" y="517"/>
                    <a:pt x="6079" y="517"/>
                  </a:cubicBezTo>
                  <a:cubicBezTo>
                    <a:pt x="6109" y="517"/>
                    <a:pt x="6109" y="517"/>
                    <a:pt x="6109" y="456"/>
                  </a:cubicBezTo>
                  <a:cubicBezTo>
                    <a:pt x="6079" y="426"/>
                    <a:pt x="6109" y="426"/>
                    <a:pt x="6140" y="426"/>
                  </a:cubicBezTo>
                  <a:cubicBezTo>
                    <a:pt x="6170" y="426"/>
                    <a:pt x="6170" y="456"/>
                    <a:pt x="6170" y="517"/>
                  </a:cubicBezTo>
                  <a:lnTo>
                    <a:pt x="6200" y="517"/>
                  </a:lnTo>
                  <a:cubicBezTo>
                    <a:pt x="6200" y="459"/>
                    <a:pt x="6213" y="438"/>
                    <a:pt x="6222" y="438"/>
                  </a:cubicBezTo>
                  <a:cubicBezTo>
                    <a:pt x="6227" y="438"/>
                    <a:pt x="6231" y="445"/>
                    <a:pt x="6231" y="456"/>
                  </a:cubicBezTo>
                  <a:cubicBezTo>
                    <a:pt x="6261" y="517"/>
                    <a:pt x="6261" y="517"/>
                    <a:pt x="6292" y="517"/>
                  </a:cubicBezTo>
                  <a:cubicBezTo>
                    <a:pt x="6292" y="497"/>
                    <a:pt x="6295" y="490"/>
                    <a:pt x="6298" y="490"/>
                  </a:cubicBezTo>
                  <a:lnTo>
                    <a:pt x="6298" y="490"/>
                  </a:lnTo>
                  <a:cubicBezTo>
                    <a:pt x="6305" y="490"/>
                    <a:pt x="6312" y="517"/>
                    <a:pt x="6292" y="517"/>
                  </a:cubicBezTo>
                  <a:lnTo>
                    <a:pt x="6292" y="548"/>
                  </a:lnTo>
                  <a:cubicBezTo>
                    <a:pt x="6301" y="556"/>
                    <a:pt x="6307" y="560"/>
                    <a:pt x="6311" y="560"/>
                  </a:cubicBezTo>
                  <a:cubicBezTo>
                    <a:pt x="6322" y="560"/>
                    <a:pt x="6322" y="539"/>
                    <a:pt x="6322" y="517"/>
                  </a:cubicBezTo>
                  <a:lnTo>
                    <a:pt x="6352" y="517"/>
                  </a:lnTo>
                  <a:cubicBezTo>
                    <a:pt x="6383" y="517"/>
                    <a:pt x="6413" y="517"/>
                    <a:pt x="6383" y="456"/>
                  </a:cubicBezTo>
                  <a:cubicBezTo>
                    <a:pt x="6383" y="426"/>
                    <a:pt x="6383" y="396"/>
                    <a:pt x="6413" y="396"/>
                  </a:cubicBezTo>
                  <a:cubicBezTo>
                    <a:pt x="6413" y="385"/>
                    <a:pt x="6417" y="382"/>
                    <a:pt x="6420" y="382"/>
                  </a:cubicBezTo>
                  <a:cubicBezTo>
                    <a:pt x="6427" y="382"/>
                    <a:pt x="6433" y="396"/>
                    <a:pt x="6413" y="396"/>
                  </a:cubicBezTo>
                  <a:cubicBezTo>
                    <a:pt x="6413" y="426"/>
                    <a:pt x="6413" y="456"/>
                    <a:pt x="6444" y="456"/>
                  </a:cubicBezTo>
                  <a:cubicBezTo>
                    <a:pt x="6444" y="456"/>
                    <a:pt x="6444" y="517"/>
                    <a:pt x="6444" y="517"/>
                  </a:cubicBezTo>
                  <a:cubicBezTo>
                    <a:pt x="6444" y="543"/>
                    <a:pt x="6460" y="552"/>
                    <a:pt x="6481" y="552"/>
                  </a:cubicBezTo>
                  <a:cubicBezTo>
                    <a:pt x="6510" y="552"/>
                    <a:pt x="6548" y="535"/>
                    <a:pt x="6565" y="517"/>
                  </a:cubicBezTo>
                  <a:cubicBezTo>
                    <a:pt x="6580" y="472"/>
                    <a:pt x="6596" y="449"/>
                    <a:pt x="6607" y="449"/>
                  </a:cubicBezTo>
                  <a:cubicBezTo>
                    <a:pt x="6618" y="449"/>
                    <a:pt x="6626" y="472"/>
                    <a:pt x="6626" y="517"/>
                  </a:cubicBezTo>
                  <a:cubicBezTo>
                    <a:pt x="6626" y="533"/>
                    <a:pt x="6628" y="541"/>
                    <a:pt x="6632" y="541"/>
                  </a:cubicBezTo>
                  <a:cubicBezTo>
                    <a:pt x="6642" y="541"/>
                    <a:pt x="6664" y="485"/>
                    <a:pt x="6687" y="396"/>
                  </a:cubicBezTo>
                  <a:lnTo>
                    <a:pt x="6717" y="304"/>
                  </a:lnTo>
                  <a:lnTo>
                    <a:pt x="6717" y="396"/>
                  </a:lnTo>
                  <a:cubicBezTo>
                    <a:pt x="6736" y="489"/>
                    <a:pt x="6743" y="525"/>
                    <a:pt x="6760" y="525"/>
                  </a:cubicBezTo>
                  <a:cubicBezTo>
                    <a:pt x="6770" y="525"/>
                    <a:pt x="6785" y="510"/>
                    <a:pt x="6808" y="487"/>
                  </a:cubicBezTo>
                  <a:cubicBezTo>
                    <a:pt x="6839" y="456"/>
                    <a:pt x="6854" y="441"/>
                    <a:pt x="6862" y="441"/>
                  </a:cubicBezTo>
                  <a:cubicBezTo>
                    <a:pt x="6869" y="441"/>
                    <a:pt x="6869" y="456"/>
                    <a:pt x="6869" y="487"/>
                  </a:cubicBezTo>
                  <a:cubicBezTo>
                    <a:pt x="6869" y="517"/>
                    <a:pt x="6869" y="517"/>
                    <a:pt x="6960" y="517"/>
                  </a:cubicBezTo>
                  <a:cubicBezTo>
                    <a:pt x="7021" y="517"/>
                    <a:pt x="7051" y="517"/>
                    <a:pt x="7051" y="487"/>
                  </a:cubicBezTo>
                  <a:lnTo>
                    <a:pt x="7082" y="487"/>
                  </a:lnTo>
                  <a:cubicBezTo>
                    <a:pt x="7094" y="510"/>
                    <a:pt x="7110" y="520"/>
                    <a:pt x="7123" y="520"/>
                  </a:cubicBezTo>
                  <a:cubicBezTo>
                    <a:pt x="7145" y="520"/>
                    <a:pt x="7161" y="494"/>
                    <a:pt x="7143" y="456"/>
                  </a:cubicBezTo>
                  <a:lnTo>
                    <a:pt x="7173" y="456"/>
                  </a:lnTo>
                  <a:lnTo>
                    <a:pt x="7173" y="487"/>
                  </a:lnTo>
                  <a:cubicBezTo>
                    <a:pt x="7173" y="517"/>
                    <a:pt x="7234" y="517"/>
                    <a:pt x="7416" y="517"/>
                  </a:cubicBezTo>
                  <a:cubicBezTo>
                    <a:pt x="7629" y="517"/>
                    <a:pt x="7659" y="517"/>
                    <a:pt x="7659" y="456"/>
                  </a:cubicBezTo>
                  <a:cubicBezTo>
                    <a:pt x="7675" y="426"/>
                    <a:pt x="7690" y="411"/>
                    <a:pt x="7697" y="411"/>
                  </a:cubicBezTo>
                  <a:cubicBezTo>
                    <a:pt x="7705" y="411"/>
                    <a:pt x="7705" y="426"/>
                    <a:pt x="7690" y="456"/>
                  </a:cubicBezTo>
                  <a:cubicBezTo>
                    <a:pt x="7690" y="478"/>
                    <a:pt x="7705" y="499"/>
                    <a:pt x="7714" y="499"/>
                  </a:cubicBezTo>
                  <a:cubicBezTo>
                    <a:pt x="7718" y="499"/>
                    <a:pt x="7720" y="496"/>
                    <a:pt x="7720" y="487"/>
                  </a:cubicBezTo>
                  <a:cubicBezTo>
                    <a:pt x="7720" y="487"/>
                    <a:pt x="7781" y="487"/>
                    <a:pt x="7811" y="517"/>
                  </a:cubicBezTo>
                  <a:cubicBezTo>
                    <a:pt x="7837" y="543"/>
                    <a:pt x="7857" y="552"/>
                    <a:pt x="7872" y="552"/>
                  </a:cubicBezTo>
                  <a:cubicBezTo>
                    <a:pt x="7892" y="552"/>
                    <a:pt x="7903" y="535"/>
                    <a:pt x="7903" y="517"/>
                  </a:cubicBezTo>
                  <a:cubicBezTo>
                    <a:pt x="7900" y="512"/>
                    <a:pt x="7898" y="508"/>
                    <a:pt x="7896" y="504"/>
                  </a:cubicBezTo>
                  <a:lnTo>
                    <a:pt x="7896" y="504"/>
                  </a:lnTo>
                  <a:cubicBezTo>
                    <a:pt x="7892" y="512"/>
                    <a:pt x="7885" y="517"/>
                    <a:pt x="7872" y="517"/>
                  </a:cubicBezTo>
                  <a:lnTo>
                    <a:pt x="7842" y="487"/>
                  </a:lnTo>
                  <a:lnTo>
                    <a:pt x="7872" y="456"/>
                  </a:lnTo>
                  <a:lnTo>
                    <a:pt x="7903" y="456"/>
                  </a:lnTo>
                  <a:cubicBezTo>
                    <a:pt x="7903" y="471"/>
                    <a:pt x="7903" y="486"/>
                    <a:pt x="7899" y="498"/>
                  </a:cubicBezTo>
                  <a:lnTo>
                    <a:pt x="7899" y="498"/>
                  </a:lnTo>
                  <a:cubicBezTo>
                    <a:pt x="7896" y="489"/>
                    <a:pt x="7891" y="482"/>
                    <a:pt x="7890" y="482"/>
                  </a:cubicBezTo>
                  <a:lnTo>
                    <a:pt x="7890" y="482"/>
                  </a:lnTo>
                  <a:cubicBezTo>
                    <a:pt x="7888" y="482"/>
                    <a:pt x="7889" y="488"/>
                    <a:pt x="7896" y="504"/>
                  </a:cubicBezTo>
                  <a:lnTo>
                    <a:pt x="7896" y="504"/>
                  </a:lnTo>
                  <a:cubicBezTo>
                    <a:pt x="7897" y="502"/>
                    <a:pt x="7898" y="500"/>
                    <a:pt x="7899" y="498"/>
                  </a:cubicBezTo>
                  <a:lnTo>
                    <a:pt x="7899" y="498"/>
                  </a:lnTo>
                  <a:cubicBezTo>
                    <a:pt x="7901" y="503"/>
                    <a:pt x="7903" y="510"/>
                    <a:pt x="7903" y="517"/>
                  </a:cubicBezTo>
                  <a:cubicBezTo>
                    <a:pt x="7924" y="539"/>
                    <a:pt x="7946" y="560"/>
                    <a:pt x="7956" y="560"/>
                  </a:cubicBezTo>
                  <a:cubicBezTo>
                    <a:pt x="7961" y="560"/>
                    <a:pt x="7963" y="556"/>
                    <a:pt x="7963" y="548"/>
                  </a:cubicBezTo>
                  <a:cubicBezTo>
                    <a:pt x="7981" y="530"/>
                    <a:pt x="8029" y="512"/>
                    <a:pt x="8066" y="512"/>
                  </a:cubicBezTo>
                  <a:cubicBezTo>
                    <a:pt x="8094" y="512"/>
                    <a:pt x="8115" y="522"/>
                    <a:pt x="8115" y="548"/>
                  </a:cubicBezTo>
                  <a:lnTo>
                    <a:pt x="8176" y="548"/>
                  </a:lnTo>
                  <a:cubicBezTo>
                    <a:pt x="8176" y="517"/>
                    <a:pt x="8207" y="517"/>
                    <a:pt x="8267" y="517"/>
                  </a:cubicBezTo>
                  <a:cubicBezTo>
                    <a:pt x="8298" y="517"/>
                    <a:pt x="8328" y="517"/>
                    <a:pt x="8328" y="548"/>
                  </a:cubicBezTo>
                  <a:cubicBezTo>
                    <a:pt x="8328" y="563"/>
                    <a:pt x="8328" y="570"/>
                    <a:pt x="8336" y="570"/>
                  </a:cubicBezTo>
                  <a:cubicBezTo>
                    <a:pt x="8343" y="570"/>
                    <a:pt x="8359" y="563"/>
                    <a:pt x="8389" y="548"/>
                  </a:cubicBezTo>
                  <a:cubicBezTo>
                    <a:pt x="8414" y="548"/>
                    <a:pt x="8418" y="505"/>
                    <a:pt x="8437" y="491"/>
                  </a:cubicBezTo>
                  <a:lnTo>
                    <a:pt x="8437" y="491"/>
                  </a:lnTo>
                  <a:cubicBezTo>
                    <a:pt x="8440" y="471"/>
                    <a:pt x="8450" y="443"/>
                    <a:pt x="8450" y="426"/>
                  </a:cubicBezTo>
                  <a:cubicBezTo>
                    <a:pt x="8450" y="426"/>
                    <a:pt x="8450" y="426"/>
                    <a:pt x="8450" y="456"/>
                  </a:cubicBezTo>
                  <a:cubicBezTo>
                    <a:pt x="8450" y="467"/>
                    <a:pt x="8450" y="478"/>
                    <a:pt x="8450" y="487"/>
                  </a:cubicBezTo>
                  <a:cubicBezTo>
                    <a:pt x="8450" y="456"/>
                    <a:pt x="8480" y="426"/>
                    <a:pt x="8510" y="426"/>
                  </a:cubicBezTo>
                  <a:lnTo>
                    <a:pt x="8510" y="456"/>
                  </a:lnTo>
                  <a:lnTo>
                    <a:pt x="8510" y="517"/>
                  </a:lnTo>
                  <a:cubicBezTo>
                    <a:pt x="8541" y="517"/>
                    <a:pt x="8541" y="517"/>
                    <a:pt x="8541" y="487"/>
                  </a:cubicBezTo>
                  <a:cubicBezTo>
                    <a:pt x="8571" y="517"/>
                    <a:pt x="8602" y="517"/>
                    <a:pt x="8632" y="517"/>
                  </a:cubicBezTo>
                  <a:cubicBezTo>
                    <a:pt x="8693" y="517"/>
                    <a:pt x="8754" y="517"/>
                    <a:pt x="8754" y="487"/>
                  </a:cubicBezTo>
                  <a:cubicBezTo>
                    <a:pt x="8769" y="517"/>
                    <a:pt x="8814" y="532"/>
                    <a:pt x="8860" y="532"/>
                  </a:cubicBezTo>
                  <a:cubicBezTo>
                    <a:pt x="8906" y="532"/>
                    <a:pt x="8951" y="517"/>
                    <a:pt x="8966" y="487"/>
                  </a:cubicBezTo>
                  <a:cubicBezTo>
                    <a:pt x="8966" y="472"/>
                    <a:pt x="8966" y="464"/>
                    <a:pt x="8970" y="464"/>
                  </a:cubicBezTo>
                  <a:cubicBezTo>
                    <a:pt x="8974" y="464"/>
                    <a:pt x="8982" y="472"/>
                    <a:pt x="8997" y="487"/>
                  </a:cubicBezTo>
                  <a:cubicBezTo>
                    <a:pt x="9012" y="502"/>
                    <a:pt x="9020" y="510"/>
                    <a:pt x="9027" y="510"/>
                  </a:cubicBezTo>
                  <a:cubicBezTo>
                    <a:pt x="9035" y="510"/>
                    <a:pt x="9042" y="502"/>
                    <a:pt x="9058" y="487"/>
                  </a:cubicBezTo>
                  <a:cubicBezTo>
                    <a:pt x="9058" y="478"/>
                    <a:pt x="9060" y="474"/>
                    <a:pt x="9065" y="474"/>
                  </a:cubicBezTo>
                  <a:cubicBezTo>
                    <a:pt x="9075" y="474"/>
                    <a:pt x="9097" y="496"/>
                    <a:pt x="9118" y="517"/>
                  </a:cubicBezTo>
                  <a:cubicBezTo>
                    <a:pt x="9138" y="575"/>
                    <a:pt x="9145" y="596"/>
                    <a:pt x="9155" y="596"/>
                  </a:cubicBezTo>
                  <a:cubicBezTo>
                    <a:pt x="9161" y="596"/>
                    <a:pt x="9168" y="589"/>
                    <a:pt x="9179" y="578"/>
                  </a:cubicBezTo>
                  <a:cubicBezTo>
                    <a:pt x="9210" y="548"/>
                    <a:pt x="9232" y="540"/>
                    <a:pt x="9251" y="540"/>
                  </a:cubicBezTo>
                  <a:cubicBezTo>
                    <a:pt x="9270" y="540"/>
                    <a:pt x="9286" y="548"/>
                    <a:pt x="9301" y="548"/>
                  </a:cubicBezTo>
                  <a:cubicBezTo>
                    <a:pt x="9362" y="487"/>
                    <a:pt x="9392" y="517"/>
                    <a:pt x="9362" y="456"/>
                  </a:cubicBezTo>
                  <a:cubicBezTo>
                    <a:pt x="9362" y="437"/>
                    <a:pt x="9374" y="417"/>
                    <a:pt x="9383" y="406"/>
                  </a:cubicBezTo>
                  <a:lnTo>
                    <a:pt x="9383" y="406"/>
                  </a:lnTo>
                  <a:cubicBezTo>
                    <a:pt x="9369" y="426"/>
                    <a:pt x="9392" y="430"/>
                    <a:pt x="9392" y="456"/>
                  </a:cubicBezTo>
                  <a:cubicBezTo>
                    <a:pt x="9422" y="517"/>
                    <a:pt x="9483" y="517"/>
                    <a:pt x="9483" y="517"/>
                  </a:cubicBezTo>
                  <a:lnTo>
                    <a:pt x="9605" y="517"/>
                  </a:lnTo>
                  <a:cubicBezTo>
                    <a:pt x="9635" y="532"/>
                    <a:pt x="9658" y="540"/>
                    <a:pt x="9673" y="540"/>
                  </a:cubicBezTo>
                  <a:cubicBezTo>
                    <a:pt x="9688" y="540"/>
                    <a:pt x="9696" y="532"/>
                    <a:pt x="9696" y="517"/>
                  </a:cubicBezTo>
                  <a:lnTo>
                    <a:pt x="9696" y="456"/>
                  </a:lnTo>
                  <a:cubicBezTo>
                    <a:pt x="9696" y="507"/>
                    <a:pt x="9779" y="529"/>
                    <a:pt x="9858" y="529"/>
                  </a:cubicBezTo>
                  <a:cubicBezTo>
                    <a:pt x="9923" y="529"/>
                    <a:pt x="9986" y="514"/>
                    <a:pt x="10000" y="487"/>
                  </a:cubicBezTo>
                  <a:lnTo>
                    <a:pt x="10000" y="517"/>
                  </a:lnTo>
                  <a:cubicBezTo>
                    <a:pt x="10000" y="548"/>
                    <a:pt x="10030" y="548"/>
                    <a:pt x="10061" y="548"/>
                  </a:cubicBezTo>
                  <a:cubicBezTo>
                    <a:pt x="10091" y="548"/>
                    <a:pt x="10182" y="517"/>
                    <a:pt x="10243" y="517"/>
                  </a:cubicBezTo>
                  <a:cubicBezTo>
                    <a:pt x="10365" y="517"/>
                    <a:pt x="10425" y="517"/>
                    <a:pt x="10425" y="487"/>
                  </a:cubicBezTo>
                  <a:cubicBezTo>
                    <a:pt x="10456" y="487"/>
                    <a:pt x="10456" y="487"/>
                    <a:pt x="10456" y="517"/>
                  </a:cubicBezTo>
                  <a:cubicBezTo>
                    <a:pt x="10425" y="548"/>
                    <a:pt x="10456" y="548"/>
                    <a:pt x="10456" y="548"/>
                  </a:cubicBezTo>
                  <a:cubicBezTo>
                    <a:pt x="10486" y="548"/>
                    <a:pt x="10486" y="517"/>
                    <a:pt x="10486" y="487"/>
                  </a:cubicBezTo>
                  <a:cubicBezTo>
                    <a:pt x="10486" y="472"/>
                    <a:pt x="10494" y="464"/>
                    <a:pt x="10509" y="464"/>
                  </a:cubicBezTo>
                  <a:cubicBezTo>
                    <a:pt x="10524" y="464"/>
                    <a:pt x="10547" y="472"/>
                    <a:pt x="10577" y="487"/>
                  </a:cubicBezTo>
                  <a:cubicBezTo>
                    <a:pt x="10593" y="502"/>
                    <a:pt x="10623" y="510"/>
                    <a:pt x="10657" y="510"/>
                  </a:cubicBezTo>
                  <a:cubicBezTo>
                    <a:pt x="10691" y="510"/>
                    <a:pt x="10729" y="502"/>
                    <a:pt x="10760" y="487"/>
                  </a:cubicBezTo>
                  <a:cubicBezTo>
                    <a:pt x="10790" y="487"/>
                    <a:pt x="10790" y="487"/>
                    <a:pt x="10790" y="517"/>
                  </a:cubicBezTo>
                  <a:cubicBezTo>
                    <a:pt x="10808" y="535"/>
                    <a:pt x="10835" y="552"/>
                    <a:pt x="10862" y="552"/>
                  </a:cubicBezTo>
                  <a:cubicBezTo>
                    <a:pt x="10881" y="552"/>
                    <a:pt x="10899" y="543"/>
                    <a:pt x="10912" y="517"/>
                  </a:cubicBezTo>
                  <a:cubicBezTo>
                    <a:pt x="10942" y="517"/>
                    <a:pt x="10942" y="517"/>
                    <a:pt x="10942" y="548"/>
                  </a:cubicBezTo>
                  <a:cubicBezTo>
                    <a:pt x="10960" y="565"/>
                    <a:pt x="10967" y="583"/>
                    <a:pt x="10970" y="583"/>
                  </a:cubicBezTo>
                  <a:cubicBezTo>
                    <a:pt x="10973" y="583"/>
                    <a:pt x="10973" y="573"/>
                    <a:pt x="10973" y="548"/>
                  </a:cubicBezTo>
                  <a:cubicBezTo>
                    <a:pt x="11003" y="532"/>
                    <a:pt x="11033" y="525"/>
                    <a:pt x="11064" y="525"/>
                  </a:cubicBezTo>
                  <a:cubicBezTo>
                    <a:pt x="11094" y="525"/>
                    <a:pt x="11125" y="532"/>
                    <a:pt x="11155" y="548"/>
                  </a:cubicBezTo>
                  <a:cubicBezTo>
                    <a:pt x="11185" y="548"/>
                    <a:pt x="11185" y="548"/>
                    <a:pt x="11185" y="517"/>
                  </a:cubicBezTo>
                  <a:lnTo>
                    <a:pt x="11185" y="487"/>
                  </a:lnTo>
                  <a:cubicBezTo>
                    <a:pt x="11201" y="517"/>
                    <a:pt x="11208" y="532"/>
                    <a:pt x="11216" y="532"/>
                  </a:cubicBezTo>
                  <a:cubicBezTo>
                    <a:pt x="11223" y="532"/>
                    <a:pt x="11231" y="517"/>
                    <a:pt x="11246" y="487"/>
                  </a:cubicBezTo>
                  <a:cubicBezTo>
                    <a:pt x="11246" y="472"/>
                    <a:pt x="11254" y="464"/>
                    <a:pt x="11261" y="464"/>
                  </a:cubicBezTo>
                  <a:cubicBezTo>
                    <a:pt x="11269" y="464"/>
                    <a:pt x="11276" y="472"/>
                    <a:pt x="11276" y="487"/>
                  </a:cubicBezTo>
                  <a:cubicBezTo>
                    <a:pt x="11276" y="517"/>
                    <a:pt x="11307" y="517"/>
                    <a:pt x="11307" y="517"/>
                  </a:cubicBezTo>
                  <a:cubicBezTo>
                    <a:pt x="11337" y="517"/>
                    <a:pt x="11459" y="487"/>
                    <a:pt x="11580" y="487"/>
                  </a:cubicBezTo>
                  <a:cubicBezTo>
                    <a:pt x="11763" y="487"/>
                    <a:pt x="11824" y="487"/>
                    <a:pt x="11824" y="456"/>
                  </a:cubicBezTo>
                  <a:cubicBezTo>
                    <a:pt x="11839" y="441"/>
                    <a:pt x="11846" y="434"/>
                    <a:pt x="11854" y="434"/>
                  </a:cubicBezTo>
                  <a:cubicBezTo>
                    <a:pt x="11862" y="434"/>
                    <a:pt x="11869" y="441"/>
                    <a:pt x="11884" y="456"/>
                  </a:cubicBezTo>
                  <a:cubicBezTo>
                    <a:pt x="11884" y="487"/>
                    <a:pt x="11915" y="487"/>
                    <a:pt x="11945" y="487"/>
                  </a:cubicBezTo>
                  <a:cubicBezTo>
                    <a:pt x="11976" y="487"/>
                    <a:pt x="11976" y="487"/>
                    <a:pt x="11976" y="517"/>
                  </a:cubicBezTo>
                  <a:cubicBezTo>
                    <a:pt x="12006" y="487"/>
                    <a:pt x="12006" y="487"/>
                    <a:pt x="12036" y="487"/>
                  </a:cubicBezTo>
                  <a:cubicBezTo>
                    <a:pt x="12036" y="502"/>
                    <a:pt x="12044" y="510"/>
                    <a:pt x="12052" y="510"/>
                  </a:cubicBezTo>
                  <a:cubicBezTo>
                    <a:pt x="12059" y="510"/>
                    <a:pt x="12067" y="502"/>
                    <a:pt x="12067" y="487"/>
                  </a:cubicBezTo>
                  <a:cubicBezTo>
                    <a:pt x="12082" y="456"/>
                    <a:pt x="12090" y="441"/>
                    <a:pt x="12093" y="441"/>
                  </a:cubicBezTo>
                  <a:cubicBezTo>
                    <a:pt x="12097" y="441"/>
                    <a:pt x="12097" y="456"/>
                    <a:pt x="12097" y="487"/>
                  </a:cubicBezTo>
                  <a:cubicBezTo>
                    <a:pt x="12097" y="508"/>
                    <a:pt x="12141" y="543"/>
                    <a:pt x="12158" y="543"/>
                  </a:cubicBezTo>
                  <a:cubicBezTo>
                    <a:pt x="12165" y="543"/>
                    <a:pt x="12167" y="536"/>
                    <a:pt x="12158" y="517"/>
                  </a:cubicBezTo>
                  <a:cubicBezTo>
                    <a:pt x="12158" y="487"/>
                    <a:pt x="12188" y="487"/>
                    <a:pt x="12219" y="456"/>
                  </a:cubicBezTo>
                  <a:cubicBezTo>
                    <a:pt x="12249" y="456"/>
                    <a:pt x="12280" y="456"/>
                    <a:pt x="12280" y="487"/>
                  </a:cubicBezTo>
                  <a:cubicBezTo>
                    <a:pt x="12280" y="506"/>
                    <a:pt x="12291" y="513"/>
                    <a:pt x="12308" y="513"/>
                  </a:cubicBezTo>
                  <a:cubicBezTo>
                    <a:pt x="12346" y="513"/>
                    <a:pt x="12411" y="477"/>
                    <a:pt x="12432" y="456"/>
                  </a:cubicBezTo>
                  <a:cubicBezTo>
                    <a:pt x="12432" y="441"/>
                    <a:pt x="12439" y="434"/>
                    <a:pt x="12447" y="434"/>
                  </a:cubicBezTo>
                  <a:cubicBezTo>
                    <a:pt x="12454" y="434"/>
                    <a:pt x="12462" y="441"/>
                    <a:pt x="12462" y="456"/>
                  </a:cubicBezTo>
                  <a:cubicBezTo>
                    <a:pt x="12462" y="517"/>
                    <a:pt x="12492" y="517"/>
                    <a:pt x="12492" y="517"/>
                  </a:cubicBezTo>
                  <a:cubicBezTo>
                    <a:pt x="12502" y="498"/>
                    <a:pt x="12508" y="491"/>
                    <a:pt x="12513" y="491"/>
                  </a:cubicBezTo>
                  <a:cubicBezTo>
                    <a:pt x="12523" y="491"/>
                    <a:pt x="12523" y="527"/>
                    <a:pt x="12523" y="548"/>
                  </a:cubicBezTo>
                  <a:cubicBezTo>
                    <a:pt x="12492" y="578"/>
                    <a:pt x="12523" y="578"/>
                    <a:pt x="12584" y="578"/>
                  </a:cubicBezTo>
                  <a:cubicBezTo>
                    <a:pt x="12584" y="548"/>
                    <a:pt x="12675" y="548"/>
                    <a:pt x="12766" y="548"/>
                  </a:cubicBezTo>
                  <a:cubicBezTo>
                    <a:pt x="12887" y="548"/>
                    <a:pt x="12887" y="517"/>
                    <a:pt x="12948" y="456"/>
                  </a:cubicBezTo>
                  <a:lnTo>
                    <a:pt x="12979" y="365"/>
                  </a:lnTo>
                  <a:lnTo>
                    <a:pt x="12979" y="456"/>
                  </a:lnTo>
                  <a:cubicBezTo>
                    <a:pt x="12979" y="487"/>
                    <a:pt x="13009" y="548"/>
                    <a:pt x="13009" y="548"/>
                  </a:cubicBezTo>
                  <a:cubicBezTo>
                    <a:pt x="13009" y="548"/>
                    <a:pt x="13009" y="517"/>
                    <a:pt x="13009" y="487"/>
                  </a:cubicBezTo>
                  <a:cubicBezTo>
                    <a:pt x="13009" y="472"/>
                    <a:pt x="13017" y="464"/>
                    <a:pt x="13032" y="464"/>
                  </a:cubicBezTo>
                  <a:cubicBezTo>
                    <a:pt x="13047" y="464"/>
                    <a:pt x="13070" y="472"/>
                    <a:pt x="13100" y="487"/>
                  </a:cubicBezTo>
                  <a:cubicBezTo>
                    <a:pt x="13115" y="502"/>
                    <a:pt x="13131" y="510"/>
                    <a:pt x="13146" y="510"/>
                  </a:cubicBezTo>
                  <a:cubicBezTo>
                    <a:pt x="13161" y="510"/>
                    <a:pt x="13176" y="502"/>
                    <a:pt x="13191" y="487"/>
                  </a:cubicBezTo>
                  <a:cubicBezTo>
                    <a:pt x="13222" y="487"/>
                    <a:pt x="13222" y="487"/>
                    <a:pt x="13252" y="517"/>
                  </a:cubicBezTo>
                  <a:cubicBezTo>
                    <a:pt x="13283" y="517"/>
                    <a:pt x="13283" y="517"/>
                    <a:pt x="13283" y="487"/>
                  </a:cubicBezTo>
                  <a:cubicBezTo>
                    <a:pt x="13283" y="472"/>
                    <a:pt x="13290" y="464"/>
                    <a:pt x="13298" y="464"/>
                  </a:cubicBezTo>
                  <a:cubicBezTo>
                    <a:pt x="13305" y="464"/>
                    <a:pt x="13313" y="472"/>
                    <a:pt x="13313" y="487"/>
                  </a:cubicBezTo>
                  <a:cubicBezTo>
                    <a:pt x="13331" y="522"/>
                    <a:pt x="13369" y="537"/>
                    <a:pt x="13398" y="537"/>
                  </a:cubicBezTo>
                  <a:cubicBezTo>
                    <a:pt x="13419" y="537"/>
                    <a:pt x="13435" y="530"/>
                    <a:pt x="13435" y="517"/>
                  </a:cubicBezTo>
                  <a:cubicBezTo>
                    <a:pt x="13435" y="487"/>
                    <a:pt x="13435" y="487"/>
                    <a:pt x="13465" y="487"/>
                  </a:cubicBezTo>
                  <a:cubicBezTo>
                    <a:pt x="13495" y="487"/>
                    <a:pt x="13526" y="487"/>
                    <a:pt x="13526" y="456"/>
                  </a:cubicBezTo>
                  <a:lnTo>
                    <a:pt x="13587" y="456"/>
                  </a:lnTo>
                  <a:cubicBezTo>
                    <a:pt x="13617" y="456"/>
                    <a:pt x="13587" y="487"/>
                    <a:pt x="13556" y="487"/>
                  </a:cubicBezTo>
                  <a:lnTo>
                    <a:pt x="13587" y="517"/>
                  </a:lnTo>
                  <a:cubicBezTo>
                    <a:pt x="13617" y="517"/>
                    <a:pt x="13647" y="517"/>
                    <a:pt x="13678" y="487"/>
                  </a:cubicBezTo>
                  <a:cubicBezTo>
                    <a:pt x="13693" y="456"/>
                    <a:pt x="13701" y="441"/>
                    <a:pt x="13704" y="441"/>
                  </a:cubicBezTo>
                  <a:cubicBezTo>
                    <a:pt x="13708" y="441"/>
                    <a:pt x="13708" y="456"/>
                    <a:pt x="13708" y="487"/>
                  </a:cubicBezTo>
                  <a:cubicBezTo>
                    <a:pt x="13708" y="508"/>
                    <a:pt x="13723" y="530"/>
                    <a:pt x="13732" y="530"/>
                  </a:cubicBezTo>
                  <a:cubicBezTo>
                    <a:pt x="13736" y="530"/>
                    <a:pt x="13739" y="526"/>
                    <a:pt x="13739" y="517"/>
                  </a:cubicBezTo>
                  <a:cubicBezTo>
                    <a:pt x="13751" y="491"/>
                    <a:pt x="13764" y="482"/>
                    <a:pt x="13775" y="482"/>
                  </a:cubicBezTo>
                  <a:cubicBezTo>
                    <a:pt x="13789" y="482"/>
                    <a:pt x="13799" y="500"/>
                    <a:pt x="13799" y="517"/>
                  </a:cubicBezTo>
                  <a:cubicBezTo>
                    <a:pt x="13784" y="548"/>
                    <a:pt x="13777" y="563"/>
                    <a:pt x="13784" y="563"/>
                  </a:cubicBezTo>
                  <a:cubicBezTo>
                    <a:pt x="13792" y="563"/>
                    <a:pt x="13815" y="548"/>
                    <a:pt x="13860" y="517"/>
                  </a:cubicBezTo>
                  <a:cubicBezTo>
                    <a:pt x="13921" y="517"/>
                    <a:pt x="14012" y="487"/>
                    <a:pt x="14073" y="487"/>
                  </a:cubicBezTo>
                  <a:cubicBezTo>
                    <a:pt x="14164" y="487"/>
                    <a:pt x="14225" y="487"/>
                    <a:pt x="14255" y="517"/>
                  </a:cubicBezTo>
                  <a:cubicBezTo>
                    <a:pt x="14255" y="530"/>
                    <a:pt x="14255" y="540"/>
                    <a:pt x="14255" y="548"/>
                  </a:cubicBezTo>
                  <a:cubicBezTo>
                    <a:pt x="14255" y="487"/>
                    <a:pt x="14255" y="487"/>
                    <a:pt x="14346" y="487"/>
                  </a:cubicBezTo>
                  <a:cubicBezTo>
                    <a:pt x="14364" y="496"/>
                    <a:pt x="14382" y="499"/>
                    <a:pt x="14398" y="499"/>
                  </a:cubicBezTo>
                  <a:cubicBezTo>
                    <a:pt x="14438" y="499"/>
                    <a:pt x="14468" y="478"/>
                    <a:pt x="14468" y="456"/>
                  </a:cubicBezTo>
                  <a:lnTo>
                    <a:pt x="14438" y="456"/>
                  </a:lnTo>
                  <a:cubicBezTo>
                    <a:pt x="14438" y="421"/>
                    <a:pt x="14448" y="406"/>
                    <a:pt x="14463" y="406"/>
                  </a:cubicBezTo>
                  <a:cubicBezTo>
                    <a:pt x="14473" y="406"/>
                    <a:pt x="14486" y="413"/>
                    <a:pt x="14498" y="426"/>
                  </a:cubicBezTo>
                  <a:cubicBezTo>
                    <a:pt x="14529" y="426"/>
                    <a:pt x="14529" y="456"/>
                    <a:pt x="14529" y="487"/>
                  </a:cubicBezTo>
                  <a:cubicBezTo>
                    <a:pt x="14529" y="517"/>
                    <a:pt x="14559" y="548"/>
                    <a:pt x="14559" y="578"/>
                  </a:cubicBezTo>
                  <a:cubicBezTo>
                    <a:pt x="14590" y="578"/>
                    <a:pt x="14620" y="578"/>
                    <a:pt x="14590" y="517"/>
                  </a:cubicBezTo>
                  <a:cubicBezTo>
                    <a:pt x="14590" y="487"/>
                    <a:pt x="14590" y="487"/>
                    <a:pt x="14620" y="487"/>
                  </a:cubicBezTo>
                  <a:cubicBezTo>
                    <a:pt x="14650" y="487"/>
                    <a:pt x="14650" y="487"/>
                    <a:pt x="14681" y="456"/>
                  </a:cubicBezTo>
                  <a:cubicBezTo>
                    <a:pt x="14681" y="426"/>
                    <a:pt x="14711" y="426"/>
                    <a:pt x="14742" y="426"/>
                  </a:cubicBezTo>
                  <a:cubicBezTo>
                    <a:pt x="14772" y="456"/>
                    <a:pt x="14802" y="456"/>
                    <a:pt x="14802" y="456"/>
                  </a:cubicBezTo>
                  <a:lnTo>
                    <a:pt x="14802" y="487"/>
                  </a:lnTo>
                  <a:cubicBezTo>
                    <a:pt x="14802" y="548"/>
                    <a:pt x="14833" y="578"/>
                    <a:pt x="14833" y="578"/>
                  </a:cubicBezTo>
                  <a:cubicBezTo>
                    <a:pt x="14863" y="578"/>
                    <a:pt x="14863" y="517"/>
                    <a:pt x="14863" y="517"/>
                  </a:cubicBezTo>
                  <a:cubicBezTo>
                    <a:pt x="14863" y="507"/>
                    <a:pt x="14924" y="504"/>
                    <a:pt x="15008" y="504"/>
                  </a:cubicBezTo>
                  <a:cubicBezTo>
                    <a:pt x="15177" y="504"/>
                    <a:pt x="15441" y="517"/>
                    <a:pt x="15501" y="517"/>
                  </a:cubicBezTo>
                  <a:cubicBezTo>
                    <a:pt x="15517" y="532"/>
                    <a:pt x="15547" y="540"/>
                    <a:pt x="15570" y="540"/>
                  </a:cubicBezTo>
                  <a:cubicBezTo>
                    <a:pt x="15593" y="540"/>
                    <a:pt x="15608" y="532"/>
                    <a:pt x="15593" y="517"/>
                  </a:cubicBezTo>
                  <a:cubicBezTo>
                    <a:pt x="15593" y="487"/>
                    <a:pt x="15623" y="479"/>
                    <a:pt x="15669" y="479"/>
                  </a:cubicBezTo>
                  <a:cubicBezTo>
                    <a:pt x="15714" y="479"/>
                    <a:pt x="15775" y="487"/>
                    <a:pt x="15836" y="487"/>
                  </a:cubicBezTo>
                  <a:cubicBezTo>
                    <a:pt x="16018" y="487"/>
                    <a:pt x="16140" y="487"/>
                    <a:pt x="16140" y="456"/>
                  </a:cubicBezTo>
                  <a:lnTo>
                    <a:pt x="16201" y="456"/>
                  </a:lnTo>
                  <a:cubicBezTo>
                    <a:pt x="16261" y="456"/>
                    <a:pt x="16292" y="426"/>
                    <a:pt x="16322" y="426"/>
                  </a:cubicBezTo>
                  <a:cubicBezTo>
                    <a:pt x="16337" y="396"/>
                    <a:pt x="16345" y="380"/>
                    <a:pt x="16349" y="380"/>
                  </a:cubicBezTo>
                  <a:cubicBezTo>
                    <a:pt x="16353" y="380"/>
                    <a:pt x="16353" y="396"/>
                    <a:pt x="16353" y="426"/>
                  </a:cubicBezTo>
                  <a:cubicBezTo>
                    <a:pt x="16353" y="456"/>
                    <a:pt x="16353" y="487"/>
                    <a:pt x="16353" y="487"/>
                  </a:cubicBezTo>
                  <a:cubicBezTo>
                    <a:pt x="16413" y="487"/>
                    <a:pt x="16413" y="456"/>
                    <a:pt x="16413" y="426"/>
                  </a:cubicBezTo>
                  <a:cubicBezTo>
                    <a:pt x="16413" y="365"/>
                    <a:pt x="16444" y="365"/>
                    <a:pt x="16444" y="365"/>
                  </a:cubicBezTo>
                  <a:cubicBezTo>
                    <a:pt x="16474" y="365"/>
                    <a:pt x="16474" y="365"/>
                    <a:pt x="16474" y="426"/>
                  </a:cubicBezTo>
                  <a:lnTo>
                    <a:pt x="16474" y="487"/>
                  </a:lnTo>
                  <a:cubicBezTo>
                    <a:pt x="16474" y="456"/>
                    <a:pt x="16505" y="456"/>
                    <a:pt x="16505" y="456"/>
                  </a:cubicBezTo>
                  <a:cubicBezTo>
                    <a:pt x="16535" y="456"/>
                    <a:pt x="16535" y="456"/>
                    <a:pt x="16535" y="517"/>
                  </a:cubicBezTo>
                  <a:cubicBezTo>
                    <a:pt x="16535" y="548"/>
                    <a:pt x="16543" y="563"/>
                    <a:pt x="16550" y="563"/>
                  </a:cubicBezTo>
                  <a:cubicBezTo>
                    <a:pt x="16558" y="563"/>
                    <a:pt x="16565" y="548"/>
                    <a:pt x="16565" y="517"/>
                  </a:cubicBezTo>
                  <a:lnTo>
                    <a:pt x="16626" y="487"/>
                  </a:lnTo>
                  <a:cubicBezTo>
                    <a:pt x="16636" y="506"/>
                    <a:pt x="16645" y="513"/>
                    <a:pt x="16654" y="513"/>
                  </a:cubicBezTo>
                  <a:cubicBezTo>
                    <a:pt x="16675" y="513"/>
                    <a:pt x="16696" y="477"/>
                    <a:pt x="16717" y="456"/>
                  </a:cubicBezTo>
                  <a:cubicBezTo>
                    <a:pt x="16733" y="487"/>
                    <a:pt x="16740" y="502"/>
                    <a:pt x="16748" y="502"/>
                  </a:cubicBezTo>
                  <a:cubicBezTo>
                    <a:pt x="16755" y="502"/>
                    <a:pt x="16763" y="487"/>
                    <a:pt x="16778" y="456"/>
                  </a:cubicBezTo>
                  <a:cubicBezTo>
                    <a:pt x="16778" y="426"/>
                    <a:pt x="16786" y="411"/>
                    <a:pt x="16797" y="411"/>
                  </a:cubicBezTo>
                  <a:cubicBezTo>
                    <a:pt x="16809" y="411"/>
                    <a:pt x="16824" y="426"/>
                    <a:pt x="16839" y="456"/>
                  </a:cubicBezTo>
                  <a:cubicBezTo>
                    <a:pt x="16869" y="487"/>
                    <a:pt x="16869" y="487"/>
                    <a:pt x="16930" y="487"/>
                  </a:cubicBezTo>
                  <a:cubicBezTo>
                    <a:pt x="16960" y="456"/>
                    <a:pt x="17112" y="456"/>
                    <a:pt x="17295" y="456"/>
                  </a:cubicBezTo>
                  <a:cubicBezTo>
                    <a:pt x="17508" y="456"/>
                    <a:pt x="17660" y="456"/>
                    <a:pt x="17660" y="426"/>
                  </a:cubicBezTo>
                  <a:cubicBezTo>
                    <a:pt x="17690" y="426"/>
                    <a:pt x="17690" y="426"/>
                    <a:pt x="17690" y="456"/>
                  </a:cubicBezTo>
                  <a:cubicBezTo>
                    <a:pt x="17690" y="469"/>
                    <a:pt x="17695" y="476"/>
                    <a:pt x="17703" y="476"/>
                  </a:cubicBezTo>
                  <a:cubicBezTo>
                    <a:pt x="17715" y="476"/>
                    <a:pt x="17733" y="462"/>
                    <a:pt x="17751" y="426"/>
                  </a:cubicBezTo>
                  <a:cubicBezTo>
                    <a:pt x="17768" y="408"/>
                    <a:pt x="17776" y="391"/>
                    <a:pt x="17779" y="391"/>
                  </a:cubicBezTo>
                  <a:cubicBezTo>
                    <a:pt x="17781" y="391"/>
                    <a:pt x="17781" y="400"/>
                    <a:pt x="17781" y="426"/>
                  </a:cubicBezTo>
                  <a:cubicBezTo>
                    <a:pt x="17781" y="456"/>
                    <a:pt x="17812" y="456"/>
                    <a:pt x="17903" y="456"/>
                  </a:cubicBezTo>
                  <a:cubicBezTo>
                    <a:pt x="17994" y="456"/>
                    <a:pt x="18085" y="456"/>
                    <a:pt x="18085" y="426"/>
                  </a:cubicBezTo>
                  <a:cubicBezTo>
                    <a:pt x="18100" y="411"/>
                    <a:pt x="18108" y="403"/>
                    <a:pt x="18112" y="403"/>
                  </a:cubicBezTo>
                  <a:cubicBezTo>
                    <a:pt x="18116" y="403"/>
                    <a:pt x="18116" y="411"/>
                    <a:pt x="18116" y="426"/>
                  </a:cubicBezTo>
                  <a:cubicBezTo>
                    <a:pt x="18097" y="464"/>
                    <a:pt x="18136" y="490"/>
                    <a:pt x="18183" y="490"/>
                  </a:cubicBezTo>
                  <a:cubicBezTo>
                    <a:pt x="18212" y="490"/>
                    <a:pt x="18244" y="480"/>
                    <a:pt x="18268" y="456"/>
                  </a:cubicBezTo>
                  <a:cubicBezTo>
                    <a:pt x="18298" y="456"/>
                    <a:pt x="18298" y="456"/>
                    <a:pt x="18298" y="487"/>
                  </a:cubicBezTo>
                  <a:cubicBezTo>
                    <a:pt x="18328" y="487"/>
                    <a:pt x="18359" y="487"/>
                    <a:pt x="18419" y="456"/>
                  </a:cubicBezTo>
                  <a:lnTo>
                    <a:pt x="18602" y="456"/>
                  </a:lnTo>
                  <a:cubicBezTo>
                    <a:pt x="18632" y="456"/>
                    <a:pt x="18693" y="426"/>
                    <a:pt x="18693" y="426"/>
                  </a:cubicBezTo>
                  <a:lnTo>
                    <a:pt x="18723" y="426"/>
                  </a:lnTo>
                  <a:cubicBezTo>
                    <a:pt x="18723" y="456"/>
                    <a:pt x="18815" y="456"/>
                    <a:pt x="18997" y="456"/>
                  </a:cubicBezTo>
                  <a:cubicBezTo>
                    <a:pt x="19149" y="456"/>
                    <a:pt x="19301" y="456"/>
                    <a:pt x="19331" y="487"/>
                  </a:cubicBezTo>
                  <a:cubicBezTo>
                    <a:pt x="19331" y="487"/>
                    <a:pt x="19362" y="487"/>
                    <a:pt x="19362" y="456"/>
                  </a:cubicBezTo>
                  <a:cubicBezTo>
                    <a:pt x="19380" y="421"/>
                    <a:pt x="19397" y="406"/>
                    <a:pt x="19415" y="406"/>
                  </a:cubicBezTo>
                  <a:cubicBezTo>
                    <a:pt x="19428" y="406"/>
                    <a:pt x="19440" y="413"/>
                    <a:pt x="19453" y="426"/>
                  </a:cubicBezTo>
                  <a:cubicBezTo>
                    <a:pt x="19453" y="459"/>
                    <a:pt x="19490" y="484"/>
                    <a:pt x="19523" y="484"/>
                  </a:cubicBezTo>
                  <a:cubicBezTo>
                    <a:pt x="19550" y="484"/>
                    <a:pt x="19575" y="467"/>
                    <a:pt x="19575" y="426"/>
                  </a:cubicBezTo>
                  <a:lnTo>
                    <a:pt x="19575" y="456"/>
                  </a:lnTo>
                  <a:cubicBezTo>
                    <a:pt x="19587" y="495"/>
                    <a:pt x="19605" y="511"/>
                    <a:pt x="19624" y="511"/>
                  </a:cubicBezTo>
                  <a:cubicBezTo>
                    <a:pt x="19651" y="511"/>
                    <a:pt x="19678" y="479"/>
                    <a:pt x="19696" y="426"/>
                  </a:cubicBezTo>
                  <a:cubicBezTo>
                    <a:pt x="19718" y="471"/>
                    <a:pt x="19741" y="499"/>
                    <a:pt x="19763" y="499"/>
                  </a:cubicBezTo>
                  <a:cubicBezTo>
                    <a:pt x="19771" y="499"/>
                    <a:pt x="19779" y="495"/>
                    <a:pt x="19787" y="487"/>
                  </a:cubicBezTo>
                  <a:cubicBezTo>
                    <a:pt x="19787" y="487"/>
                    <a:pt x="19787" y="487"/>
                    <a:pt x="19787" y="548"/>
                  </a:cubicBezTo>
                  <a:cubicBezTo>
                    <a:pt x="19787" y="578"/>
                    <a:pt x="19787" y="608"/>
                    <a:pt x="19818" y="608"/>
                  </a:cubicBezTo>
                  <a:cubicBezTo>
                    <a:pt x="19848" y="608"/>
                    <a:pt x="19848" y="578"/>
                    <a:pt x="19848" y="548"/>
                  </a:cubicBezTo>
                  <a:lnTo>
                    <a:pt x="19878" y="548"/>
                  </a:lnTo>
                  <a:cubicBezTo>
                    <a:pt x="19878" y="548"/>
                    <a:pt x="19909" y="548"/>
                    <a:pt x="19909" y="517"/>
                  </a:cubicBezTo>
                  <a:cubicBezTo>
                    <a:pt x="19909" y="456"/>
                    <a:pt x="19939" y="456"/>
                    <a:pt x="19970" y="456"/>
                  </a:cubicBezTo>
                  <a:cubicBezTo>
                    <a:pt x="19970" y="446"/>
                    <a:pt x="19970" y="435"/>
                    <a:pt x="19970" y="426"/>
                  </a:cubicBezTo>
                  <a:cubicBezTo>
                    <a:pt x="19970" y="396"/>
                    <a:pt x="19970" y="365"/>
                    <a:pt x="19970" y="365"/>
                  </a:cubicBezTo>
                  <a:lnTo>
                    <a:pt x="19970" y="304"/>
                  </a:lnTo>
                  <a:cubicBezTo>
                    <a:pt x="19970" y="244"/>
                    <a:pt x="19970" y="213"/>
                    <a:pt x="19939" y="183"/>
                  </a:cubicBezTo>
                  <a:cubicBezTo>
                    <a:pt x="19884" y="164"/>
                    <a:pt x="19828" y="135"/>
                    <a:pt x="19794" y="135"/>
                  </a:cubicBezTo>
                  <a:cubicBezTo>
                    <a:pt x="19771" y="135"/>
                    <a:pt x="19757" y="147"/>
                    <a:pt x="19757" y="183"/>
                  </a:cubicBezTo>
                  <a:cubicBezTo>
                    <a:pt x="19757" y="183"/>
                    <a:pt x="19757" y="213"/>
                    <a:pt x="19727" y="213"/>
                  </a:cubicBezTo>
                  <a:cubicBezTo>
                    <a:pt x="19696" y="213"/>
                    <a:pt x="19666" y="183"/>
                    <a:pt x="19666" y="183"/>
                  </a:cubicBezTo>
                  <a:cubicBezTo>
                    <a:pt x="19666" y="152"/>
                    <a:pt x="19575" y="152"/>
                    <a:pt x="19453" y="152"/>
                  </a:cubicBezTo>
                  <a:cubicBezTo>
                    <a:pt x="19331" y="152"/>
                    <a:pt x="19240" y="122"/>
                    <a:pt x="19240" y="92"/>
                  </a:cubicBezTo>
                  <a:cubicBezTo>
                    <a:pt x="19210" y="61"/>
                    <a:pt x="19179" y="61"/>
                    <a:pt x="19179" y="61"/>
                  </a:cubicBezTo>
                  <a:cubicBezTo>
                    <a:pt x="19179" y="92"/>
                    <a:pt x="19058" y="92"/>
                    <a:pt x="18875" y="92"/>
                  </a:cubicBezTo>
                  <a:cubicBezTo>
                    <a:pt x="18723" y="92"/>
                    <a:pt x="18541" y="92"/>
                    <a:pt x="18541" y="122"/>
                  </a:cubicBezTo>
                  <a:lnTo>
                    <a:pt x="18511" y="122"/>
                  </a:lnTo>
                  <a:cubicBezTo>
                    <a:pt x="18511" y="92"/>
                    <a:pt x="18450" y="92"/>
                    <a:pt x="18419" y="92"/>
                  </a:cubicBezTo>
                  <a:cubicBezTo>
                    <a:pt x="18359" y="122"/>
                    <a:pt x="18298" y="122"/>
                    <a:pt x="18298" y="122"/>
                  </a:cubicBezTo>
                  <a:cubicBezTo>
                    <a:pt x="18298" y="92"/>
                    <a:pt x="18298" y="92"/>
                    <a:pt x="18237" y="92"/>
                  </a:cubicBezTo>
                  <a:cubicBezTo>
                    <a:pt x="18207" y="92"/>
                    <a:pt x="18176" y="92"/>
                    <a:pt x="18176" y="122"/>
                  </a:cubicBezTo>
                  <a:cubicBezTo>
                    <a:pt x="18146" y="122"/>
                    <a:pt x="17964" y="122"/>
                    <a:pt x="17903" y="92"/>
                  </a:cubicBezTo>
                  <a:cubicBezTo>
                    <a:pt x="17894" y="83"/>
                    <a:pt x="17888" y="79"/>
                    <a:pt x="17882" y="79"/>
                  </a:cubicBezTo>
                  <a:cubicBezTo>
                    <a:pt x="17870" y="79"/>
                    <a:pt x="17863" y="101"/>
                    <a:pt x="17842" y="122"/>
                  </a:cubicBezTo>
                  <a:cubicBezTo>
                    <a:pt x="17842" y="152"/>
                    <a:pt x="17812" y="183"/>
                    <a:pt x="17781" y="183"/>
                  </a:cubicBezTo>
                  <a:lnTo>
                    <a:pt x="17781" y="122"/>
                  </a:lnTo>
                  <a:cubicBezTo>
                    <a:pt x="17812" y="92"/>
                    <a:pt x="17812" y="92"/>
                    <a:pt x="17751" y="92"/>
                  </a:cubicBezTo>
                  <a:lnTo>
                    <a:pt x="17720" y="92"/>
                  </a:lnTo>
                  <a:cubicBezTo>
                    <a:pt x="17720" y="122"/>
                    <a:pt x="17599" y="122"/>
                    <a:pt x="17447" y="122"/>
                  </a:cubicBezTo>
                  <a:cubicBezTo>
                    <a:pt x="17234" y="122"/>
                    <a:pt x="17143" y="122"/>
                    <a:pt x="17143" y="152"/>
                  </a:cubicBezTo>
                  <a:cubicBezTo>
                    <a:pt x="17143" y="168"/>
                    <a:pt x="17135" y="175"/>
                    <a:pt x="17120" y="175"/>
                  </a:cubicBezTo>
                  <a:cubicBezTo>
                    <a:pt x="17105" y="175"/>
                    <a:pt x="17082" y="168"/>
                    <a:pt x="17052" y="152"/>
                  </a:cubicBezTo>
                  <a:cubicBezTo>
                    <a:pt x="16955" y="95"/>
                    <a:pt x="16920" y="73"/>
                    <a:pt x="16907" y="73"/>
                  </a:cubicBezTo>
                  <a:cubicBezTo>
                    <a:pt x="16900" y="73"/>
                    <a:pt x="16900" y="81"/>
                    <a:pt x="16900" y="92"/>
                  </a:cubicBezTo>
                  <a:cubicBezTo>
                    <a:pt x="16900" y="92"/>
                    <a:pt x="16900" y="122"/>
                    <a:pt x="16900" y="152"/>
                  </a:cubicBezTo>
                  <a:cubicBezTo>
                    <a:pt x="16900" y="183"/>
                    <a:pt x="16900" y="198"/>
                    <a:pt x="16896" y="198"/>
                  </a:cubicBezTo>
                  <a:cubicBezTo>
                    <a:pt x="16892" y="198"/>
                    <a:pt x="16885" y="183"/>
                    <a:pt x="16869" y="152"/>
                  </a:cubicBezTo>
                  <a:cubicBezTo>
                    <a:pt x="16869" y="125"/>
                    <a:pt x="16796" y="110"/>
                    <a:pt x="16714" y="110"/>
                  </a:cubicBezTo>
                  <a:cubicBezTo>
                    <a:pt x="16615" y="110"/>
                    <a:pt x="16505" y="133"/>
                    <a:pt x="16505" y="183"/>
                  </a:cubicBezTo>
                  <a:lnTo>
                    <a:pt x="16505" y="152"/>
                  </a:lnTo>
                  <a:cubicBezTo>
                    <a:pt x="16505" y="92"/>
                    <a:pt x="16474" y="92"/>
                    <a:pt x="16383" y="92"/>
                  </a:cubicBezTo>
                  <a:lnTo>
                    <a:pt x="16292" y="92"/>
                  </a:lnTo>
                  <a:cubicBezTo>
                    <a:pt x="16292" y="127"/>
                    <a:pt x="16273" y="140"/>
                    <a:pt x="16250" y="140"/>
                  </a:cubicBezTo>
                  <a:cubicBezTo>
                    <a:pt x="16215" y="140"/>
                    <a:pt x="16170" y="110"/>
                    <a:pt x="16170" y="92"/>
                  </a:cubicBezTo>
                  <a:cubicBezTo>
                    <a:pt x="16140" y="61"/>
                    <a:pt x="16140" y="61"/>
                    <a:pt x="16079" y="61"/>
                  </a:cubicBezTo>
                  <a:cubicBezTo>
                    <a:pt x="16053" y="87"/>
                    <a:pt x="16017" y="96"/>
                    <a:pt x="15983" y="96"/>
                  </a:cubicBezTo>
                  <a:cubicBezTo>
                    <a:pt x="15937" y="96"/>
                    <a:pt x="15897" y="79"/>
                    <a:pt x="15897" y="61"/>
                  </a:cubicBezTo>
                  <a:lnTo>
                    <a:pt x="15866" y="61"/>
                  </a:lnTo>
                  <a:cubicBezTo>
                    <a:pt x="15836" y="92"/>
                    <a:pt x="15775" y="92"/>
                    <a:pt x="15745" y="92"/>
                  </a:cubicBezTo>
                  <a:cubicBezTo>
                    <a:pt x="15684" y="92"/>
                    <a:pt x="15653" y="92"/>
                    <a:pt x="15684" y="122"/>
                  </a:cubicBezTo>
                  <a:cubicBezTo>
                    <a:pt x="15684" y="152"/>
                    <a:pt x="15684" y="183"/>
                    <a:pt x="15653" y="183"/>
                  </a:cubicBezTo>
                  <a:lnTo>
                    <a:pt x="15653" y="152"/>
                  </a:lnTo>
                  <a:cubicBezTo>
                    <a:pt x="15653" y="122"/>
                    <a:pt x="15593" y="122"/>
                    <a:pt x="15501" y="122"/>
                  </a:cubicBezTo>
                  <a:cubicBezTo>
                    <a:pt x="15380" y="122"/>
                    <a:pt x="15350" y="122"/>
                    <a:pt x="15319" y="92"/>
                  </a:cubicBezTo>
                  <a:lnTo>
                    <a:pt x="15289" y="122"/>
                  </a:lnTo>
                  <a:cubicBezTo>
                    <a:pt x="15274" y="137"/>
                    <a:pt x="15258" y="145"/>
                    <a:pt x="15247" y="145"/>
                  </a:cubicBezTo>
                  <a:cubicBezTo>
                    <a:pt x="15236" y="145"/>
                    <a:pt x="15228" y="137"/>
                    <a:pt x="15228" y="122"/>
                  </a:cubicBezTo>
                  <a:cubicBezTo>
                    <a:pt x="15228" y="107"/>
                    <a:pt x="15205" y="99"/>
                    <a:pt x="15175" y="99"/>
                  </a:cubicBezTo>
                  <a:cubicBezTo>
                    <a:pt x="15144" y="99"/>
                    <a:pt x="15106" y="107"/>
                    <a:pt x="15076" y="122"/>
                  </a:cubicBezTo>
                  <a:lnTo>
                    <a:pt x="15046" y="122"/>
                  </a:lnTo>
                  <a:cubicBezTo>
                    <a:pt x="15030" y="92"/>
                    <a:pt x="15000" y="76"/>
                    <a:pt x="14973" y="76"/>
                  </a:cubicBezTo>
                  <a:cubicBezTo>
                    <a:pt x="14947" y="76"/>
                    <a:pt x="14924" y="92"/>
                    <a:pt x="14924" y="122"/>
                  </a:cubicBezTo>
                  <a:cubicBezTo>
                    <a:pt x="14924" y="92"/>
                    <a:pt x="14894" y="92"/>
                    <a:pt x="14863" y="92"/>
                  </a:cubicBezTo>
                  <a:cubicBezTo>
                    <a:pt x="14848" y="107"/>
                    <a:pt x="14818" y="114"/>
                    <a:pt x="14791" y="114"/>
                  </a:cubicBezTo>
                  <a:cubicBezTo>
                    <a:pt x="14764" y="114"/>
                    <a:pt x="14742" y="107"/>
                    <a:pt x="14742" y="92"/>
                  </a:cubicBezTo>
                  <a:lnTo>
                    <a:pt x="14711" y="92"/>
                  </a:lnTo>
                  <a:cubicBezTo>
                    <a:pt x="14681" y="122"/>
                    <a:pt x="14650" y="122"/>
                    <a:pt x="14620" y="122"/>
                  </a:cubicBezTo>
                  <a:cubicBezTo>
                    <a:pt x="14620" y="122"/>
                    <a:pt x="14590" y="122"/>
                    <a:pt x="14559" y="152"/>
                  </a:cubicBezTo>
                  <a:cubicBezTo>
                    <a:pt x="14529" y="183"/>
                    <a:pt x="14529" y="183"/>
                    <a:pt x="14529" y="183"/>
                  </a:cubicBezTo>
                  <a:cubicBezTo>
                    <a:pt x="14498" y="183"/>
                    <a:pt x="14529" y="152"/>
                    <a:pt x="14529" y="122"/>
                  </a:cubicBezTo>
                  <a:cubicBezTo>
                    <a:pt x="14554" y="109"/>
                    <a:pt x="14558" y="102"/>
                    <a:pt x="14548" y="102"/>
                  </a:cubicBezTo>
                  <a:cubicBezTo>
                    <a:pt x="14534" y="102"/>
                    <a:pt x="14491" y="117"/>
                    <a:pt x="14438" y="152"/>
                  </a:cubicBezTo>
                  <a:cubicBezTo>
                    <a:pt x="14407" y="183"/>
                    <a:pt x="14392" y="198"/>
                    <a:pt x="14388" y="198"/>
                  </a:cubicBezTo>
                  <a:cubicBezTo>
                    <a:pt x="14384" y="198"/>
                    <a:pt x="14392" y="183"/>
                    <a:pt x="14407" y="152"/>
                  </a:cubicBezTo>
                  <a:cubicBezTo>
                    <a:pt x="14429" y="131"/>
                    <a:pt x="14450" y="109"/>
                    <a:pt x="14439" y="109"/>
                  </a:cubicBezTo>
                  <a:cubicBezTo>
                    <a:pt x="14435" y="109"/>
                    <a:pt x="14425" y="113"/>
                    <a:pt x="14407" y="122"/>
                  </a:cubicBezTo>
                  <a:cubicBezTo>
                    <a:pt x="14407" y="122"/>
                    <a:pt x="14377" y="122"/>
                    <a:pt x="14377" y="152"/>
                  </a:cubicBezTo>
                  <a:lnTo>
                    <a:pt x="14316" y="152"/>
                  </a:lnTo>
                  <a:cubicBezTo>
                    <a:pt x="14255" y="122"/>
                    <a:pt x="14225" y="122"/>
                    <a:pt x="14194" y="122"/>
                  </a:cubicBezTo>
                  <a:cubicBezTo>
                    <a:pt x="14194" y="137"/>
                    <a:pt x="14194" y="145"/>
                    <a:pt x="14191" y="145"/>
                  </a:cubicBezTo>
                  <a:cubicBezTo>
                    <a:pt x="14187" y="145"/>
                    <a:pt x="14179" y="137"/>
                    <a:pt x="14164" y="122"/>
                  </a:cubicBezTo>
                  <a:cubicBezTo>
                    <a:pt x="14164" y="109"/>
                    <a:pt x="14159" y="102"/>
                    <a:pt x="14153" y="102"/>
                  </a:cubicBezTo>
                  <a:cubicBezTo>
                    <a:pt x="14144" y="102"/>
                    <a:pt x="14134" y="117"/>
                    <a:pt x="14134" y="152"/>
                  </a:cubicBezTo>
                  <a:cubicBezTo>
                    <a:pt x="14118" y="168"/>
                    <a:pt x="14111" y="175"/>
                    <a:pt x="14103" y="175"/>
                  </a:cubicBezTo>
                  <a:cubicBezTo>
                    <a:pt x="14096" y="175"/>
                    <a:pt x="14088" y="168"/>
                    <a:pt x="14073" y="152"/>
                  </a:cubicBezTo>
                  <a:cubicBezTo>
                    <a:pt x="14073" y="117"/>
                    <a:pt x="14062" y="102"/>
                    <a:pt x="14054" y="102"/>
                  </a:cubicBezTo>
                  <a:cubicBezTo>
                    <a:pt x="14048" y="102"/>
                    <a:pt x="14043" y="109"/>
                    <a:pt x="14043" y="122"/>
                  </a:cubicBezTo>
                  <a:cubicBezTo>
                    <a:pt x="14012" y="152"/>
                    <a:pt x="14012" y="152"/>
                    <a:pt x="14012" y="152"/>
                  </a:cubicBezTo>
                  <a:cubicBezTo>
                    <a:pt x="14012" y="122"/>
                    <a:pt x="13799" y="122"/>
                    <a:pt x="13587" y="122"/>
                  </a:cubicBezTo>
                  <a:cubicBezTo>
                    <a:pt x="13556" y="122"/>
                    <a:pt x="13526" y="152"/>
                    <a:pt x="13526" y="183"/>
                  </a:cubicBezTo>
                  <a:cubicBezTo>
                    <a:pt x="13526" y="209"/>
                    <a:pt x="13526" y="218"/>
                    <a:pt x="13523" y="218"/>
                  </a:cubicBezTo>
                  <a:cubicBezTo>
                    <a:pt x="13520" y="218"/>
                    <a:pt x="13513" y="200"/>
                    <a:pt x="13495" y="183"/>
                  </a:cubicBezTo>
                  <a:cubicBezTo>
                    <a:pt x="13480" y="137"/>
                    <a:pt x="13465" y="114"/>
                    <a:pt x="13457" y="114"/>
                  </a:cubicBezTo>
                  <a:cubicBezTo>
                    <a:pt x="13450" y="114"/>
                    <a:pt x="13450" y="137"/>
                    <a:pt x="13465" y="183"/>
                  </a:cubicBezTo>
                  <a:cubicBezTo>
                    <a:pt x="13465" y="213"/>
                    <a:pt x="13465" y="228"/>
                    <a:pt x="13461" y="228"/>
                  </a:cubicBezTo>
                  <a:cubicBezTo>
                    <a:pt x="13457" y="228"/>
                    <a:pt x="13450" y="213"/>
                    <a:pt x="13435" y="183"/>
                  </a:cubicBezTo>
                  <a:cubicBezTo>
                    <a:pt x="13419" y="168"/>
                    <a:pt x="13412" y="160"/>
                    <a:pt x="13404" y="160"/>
                  </a:cubicBezTo>
                  <a:cubicBezTo>
                    <a:pt x="13397" y="160"/>
                    <a:pt x="13389" y="168"/>
                    <a:pt x="13374" y="183"/>
                  </a:cubicBezTo>
                  <a:cubicBezTo>
                    <a:pt x="13352" y="161"/>
                    <a:pt x="13331" y="140"/>
                    <a:pt x="13320" y="140"/>
                  </a:cubicBezTo>
                  <a:cubicBezTo>
                    <a:pt x="13316" y="140"/>
                    <a:pt x="13313" y="144"/>
                    <a:pt x="13313" y="152"/>
                  </a:cubicBezTo>
                  <a:cubicBezTo>
                    <a:pt x="13313" y="152"/>
                    <a:pt x="13283" y="152"/>
                    <a:pt x="13283" y="122"/>
                  </a:cubicBezTo>
                  <a:cubicBezTo>
                    <a:pt x="13273" y="103"/>
                    <a:pt x="13264" y="96"/>
                    <a:pt x="13254" y="96"/>
                  </a:cubicBezTo>
                  <a:cubicBezTo>
                    <a:pt x="13233" y="96"/>
                    <a:pt x="13212" y="131"/>
                    <a:pt x="13191" y="152"/>
                  </a:cubicBezTo>
                  <a:cubicBezTo>
                    <a:pt x="13161" y="183"/>
                    <a:pt x="13138" y="198"/>
                    <a:pt x="13127" y="198"/>
                  </a:cubicBezTo>
                  <a:cubicBezTo>
                    <a:pt x="13115" y="198"/>
                    <a:pt x="13115" y="183"/>
                    <a:pt x="13131" y="152"/>
                  </a:cubicBezTo>
                  <a:cubicBezTo>
                    <a:pt x="13143" y="114"/>
                    <a:pt x="13129" y="97"/>
                    <a:pt x="13107" y="97"/>
                  </a:cubicBezTo>
                  <a:cubicBezTo>
                    <a:pt x="13075" y="97"/>
                    <a:pt x="13027" y="130"/>
                    <a:pt x="13009" y="183"/>
                  </a:cubicBezTo>
                  <a:cubicBezTo>
                    <a:pt x="12991" y="218"/>
                    <a:pt x="12984" y="233"/>
                    <a:pt x="12981" y="233"/>
                  </a:cubicBezTo>
                  <a:cubicBezTo>
                    <a:pt x="12979" y="233"/>
                    <a:pt x="12979" y="226"/>
                    <a:pt x="12979" y="213"/>
                  </a:cubicBezTo>
                  <a:cubicBezTo>
                    <a:pt x="12979" y="183"/>
                    <a:pt x="12979" y="183"/>
                    <a:pt x="12979" y="183"/>
                  </a:cubicBezTo>
                  <a:cubicBezTo>
                    <a:pt x="12948" y="183"/>
                    <a:pt x="12918" y="183"/>
                    <a:pt x="12918" y="122"/>
                  </a:cubicBezTo>
                  <a:cubicBezTo>
                    <a:pt x="12918" y="122"/>
                    <a:pt x="12887" y="122"/>
                    <a:pt x="12857" y="152"/>
                  </a:cubicBezTo>
                  <a:cubicBezTo>
                    <a:pt x="12835" y="186"/>
                    <a:pt x="12812" y="199"/>
                    <a:pt x="12792" y="199"/>
                  </a:cubicBezTo>
                  <a:cubicBezTo>
                    <a:pt x="12756" y="199"/>
                    <a:pt x="12724" y="160"/>
                    <a:pt x="12705" y="122"/>
                  </a:cubicBezTo>
                  <a:lnTo>
                    <a:pt x="12675" y="152"/>
                  </a:lnTo>
                  <a:cubicBezTo>
                    <a:pt x="12655" y="211"/>
                    <a:pt x="12635" y="245"/>
                    <a:pt x="12624" y="245"/>
                  </a:cubicBezTo>
                  <a:cubicBezTo>
                    <a:pt x="12618" y="245"/>
                    <a:pt x="12614" y="235"/>
                    <a:pt x="12614" y="213"/>
                  </a:cubicBezTo>
                  <a:lnTo>
                    <a:pt x="12614" y="152"/>
                  </a:lnTo>
                  <a:cubicBezTo>
                    <a:pt x="12603" y="186"/>
                    <a:pt x="12583" y="199"/>
                    <a:pt x="12563" y="199"/>
                  </a:cubicBezTo>
                  <a:cubicBezTo>
                    <a:pt x="12529" y="199"/>
                    <a:pt x="12492" y="160"/>
                    <a:pt x="12492" y="122"/>
                  </a:cubicBezTo>
                  <a:cubicBezTo>
                    <a:pt x="12492" y="92"/>
                    <a:pt x="12492" y="92"/>
                    <a:pt x="12462" y="92"/>
                  </a:cubicBezTo>
                  <a:lnTo>
                    <a:pt x="12462" y="122"/>
                  </a:lnTo>
                  <a:cubicBezTo>
                    <a:pt x="12462" y="152"/>
                    <a:pt x="12462" y="183"/>
                    <a:pt x="12462" y="183"/>
                  </a:cubicBezTo>
                  <a:cubicBezTo>
                    <a:pt x="12432" y="183"/>
                    <a:pt x="12401" y="183"/>
                    <a:pt x="12401" y="152"/>
                  </a:cubicBezTo>
                  <a:cubicBezTo>
                    <a:pt x="12380" y="131"/>
                    <a:pt x="12373" y="109"/>
                    <a:pt x="12372" y="109"/>
                  </a:cubicBezTo>
                  <a:cubicBezTo>
                    <a:pt x="12371" y="109"/>
                    <a:pt x="12371" y="113"/>
                    <a:pt x="12371" y="122"/>
                  </a:cubicBezTo>
                  <a:cubicBezTo>
                    <a:pt x="12371" y="122"/>
                    <a:pt x="12340" y="122"/>
                    <a:pt x="12310" y="92"/>
                  </a:cubicBezTo>
                  <a:lnTo>
                    <a:pt x="12219" y="92"/>
                  </a:lnTo>
                  <a:cubicBezTo>
                    <a:pt x="12204" y="107"/>
                    <a:pt x="12188" y="114"/>
                    <a:pt x="12177" y="114"/>
                  </a:cubicBezTo>
                  <a:cubicBezTo>
                    <a:pt x="12166" y="114"/>
                    <a:pt x="12158" y="107"/>
                    <a:pt x="12158" y="92"/>
                  </a:cubicBezTo>
                  <a:cubicBezTo>
                    <a:pt x="12158" y="92"/>
                    <a:pt x="12097" y="92"/>
                    <a:pt x="12067" y="122"/>
                  </a:cubicBezTo>
                  <a:cubicBezTo>
                    <a:pt x="12036" y="122"/>
                    <a:pt x="12006" y="122"/>
                    <a:pt x="12006" y="92"/>
                  </a:cubicBezTo>
                  <a:cubicBezTo>
                    <a:pt x="12006" y="76"/>
                    <a:pt x="12006" y="69"/>
                    <a:pt x="12002" y="69"/>
                  </a:cubicBezTo>
                  <a:cubicBezTo>
                    <a:pt x="11998" y="69"/>
                    <a:pt x="11991" y="76"/>
                    <a:pt x="11976" y="92"/>
                  </a:cubicBezTo>
                  <a:cubicBezTo>
                    <a:pt x="11976" y="122"/>
                    <a:pt x="11945" y="122"/>
                    <a:pt x="11945" y="122"/>
                  </a:cubicBezTo>
                  <a:lnTo>
                    <a:pt x="11884" y="122"/>
                  </a:lnTo>
                  <a:cubicBezTo>
                    <a:pt x="11884" y="152"/>
                    <a:pt x="11884" y="152"/>
                    <a:pt x="11854" y="152"/>
                  </a:cubicBezTo>
                  <a:cubicBezTo>
                    <a:pt x="11854" y="152"/>
                    <a:pt x="11763" y="122"/>
                    <a:pt x="11763" y="122"/>
                  </a:cubicBezTo>
                  <a:cubicBezTo>
                    <a:pt x="11672" y="122"/>
                    <a:pt x="11672" y="122"/>
                    <a:pt x="11702" y="152"/>
                  </a:cubicBezTo>
                  <a:cubicBezTo>
                    <a:pt x="11722" y="152"/>
                    <a:pt x="11729" y="166"/>
                    <a:pt x="11713" y="166"/>
                  </a:cubicBezTo>
                  <a:cubicBezTo>
                    <a:pt x="11705" y="166"/>
                    <a:pt x="11692" y="163"/>
                    <a:pt x="11672" y="152"/>
                  </a:cubicBezTo>
                  <a:cubicBezTo>
                    <a:pt x="11672" y="152"/>
                    <a:pt x="11580" y="122"/>
                    <a:pt x="11520" y="122"/>
                  </a:cubicBezTo>
                  <a:cubicBezTo>
                    <a:pt x="11428" y="122"/>
                    <a:pt x="11428" y="122"/>
                    <a:pt x="11428" y="152"/>
                  </a:cubicBezTo>
                  <a:cubicBezTo>
                    <a:pt x="11444" y="183"/>
                    <a:pt x="11444" y="198"/>
                    <a:pt x="11436" y="198"/>
                  </a:cubicBezTo>
                  <a:cubicBezTo>
                    <a:pt x="11428" y="198"/>
                    <a:pt x="11413" y="183"/>
                    <a:pt x="11398" y="152"/>
                  </a:cubicBezTo>
                  <a:cubicBezTo>
                    <a:pt x="11380" y="117"/>
                    <a:pt x="11362" y="102"/>
                    <a:pt x="11351" y="102"/>
                  </a:cubicBezTo>
                  <a:cubicBezTo>
                    <a:pt x="11343" y="102"/>
                    <a:pt x="11337" y="109"/>
                    <a:pt x="11337" y="122"/>
                  </a:cubicBezTo>
                  <a:cubicBezTo>
                    <a:pt x="11307" y="152"/>
                    <a:pt x="11307" y="152"/>
                    <a:pt x="11276" y="152"/>
                  </a:cubicBezTo>
                  <a:cubicBezTo>
                    <a:pt x="11276" y="137"/>
                    <a:pt x="11269" y="130"/>
                    <a:pt x="11258" y="130"/>
                  </a:cubicBezTo>
                  <a:cubicBezTo>
                    <a:pt x="11246" y="130"/>
                    <a:pt x="11231" y="137"/>
                    <a:pt x="11216" y="152"/>
                  </a:cubicBezTo>
                  <a:cubicBezTo>
                    <a:pt x="11185" y="152"/>
                    <a:pt x="11185" y="152"/>
                    <a:pt x="11185" y="122"/>
                  </a:cubicBezTo>
                  <a:lnTo>
                    <a:pt x="11155" y="122"/>
                  </a:lnTo>
                  <a:cubicBezTo>
                    <a:pt x="11129" y="148"/>
                    <a:pt x="11087" y="157"/>
                    <a:pt x="11047" y="157"/>
                  </a:cubicBezTo>
                  <a:cubicBezTo>
                    <a:pt x="10993" y="157"/>
                    <a:pt x="10942" y="140"/>
                    <a:pt x="10942" y="122"/>
                  </a:cubicBezTo>
                  <a:cubicBezTo>
                    <a:pt x="10942" y="122"/>
                    <a:pt x="10912" y="122"/>
                    <a:pt x="10881" y="152"/>
                  </a:cubicBezTo>
                  <a:cubicBezTo>
                    <a:pt x="10866" y="183"/>
                    <a:pt x="10851" y="198"/>
                    <a:pt x="10843" y="198"/>
                  </a:cubicBezTo>
                  <a:cubicBezTo>
                    <a:pt x="10836" y="198"/>
                    <a:pt x="10836" y="183"/>
                    <a:pt x="10851" y="152"/>
                  </a:cubicBezTo>
                  <a:cubicBezTo>
                    <a:pt x="10851" y="122"/>
                    <a:pt x="10851" y="107"/>
                    <a:pt x="10847" y="107"/>
                  </a:cubicBezTo>
                  <a:cubicBezTo>
                    <a:pt x="10843" y="107"/>
                    <a:pt x="10836" y="122"/>
                    <a:pt x="10821" y="152"/>
                  </a:cubicBezTo>
                  <a:cubicBezTo>
                    <a:pt x="10808" y="165"/>
                    <a:pt x="10780" y="172"/>
                    <a:pt x="10753" y="172"/>
                  </a:cubicBezTo>
                  <a:cubicBezTo>
                    <a:pt x="10716" y="172"/>
                    <a:pt x="10681" y="158"/>
                    <a:pt x="10699" y="122"/>
                  </a:cubicBezTo>
                  <a:lnTo>
                    <a:pt x="10699" y="61"/>
                  </a:lnTo>
                  <a:cubicBezTo>
                    <a:pt x="10669" y="92"/>
                    <a:pt x="10638" y="92"/>
                    <a:pt x="10638" y="92"/>
                  </a:cubicBezTo>
                  <a:cubicBezTo>
                    <a:pt x="10638" y="122"/>
                    <a:pt x="10638" y="122"/>
                    <a:pt x="10547" y="122"/>
                  </a:cubicBezTo>
                  <a:cubicBezTo>
                    <a:pt x="10517" y="122"/>
                    <a:pt x="10425" y="152"/>
                    <a:pt x="10365" y="152"/>
                  </a:cubicBezTo>
                  <a:cubicBezTo>
                    <a:pt x="10334" y="152"/>
                    <a:pt x="10243" y="152"/>
                    <a:pt x="10213" y="122"/>
                  </a:cubicBezTo>
                  <a:cubicBezTo>
                    <a:pt x="10213" y="122"/>
                    <a:pt x="10182" y="122"/>
                    <a:pt x="10121" y="152"/>
                  </a:cubicBezTo>
                  <a:cubicBezTo>
                    <a:pt x="10121" y="168"/>
                    <a:pt x="10106" y="175"/>
                    <a:pt x="10091" y="175"/>
                  </a:cubicBezTo>
                  <a:cubicBezTo>
                    <a:pt x="10076" y="175"/>
                    <a:pt x="10061" y="168"/>
                    <a:pt x="10061" y="152"/>
                  </a:cubicBezTo>
                  <a:lnTo>
                    <a:pt x="10030" y="152"/>
                  </a:lnTo>
                  <a:cubicBezTo>
                    <a:pt x="10000" y="183"/>
                    <a:pt x="9969" y="183"/>
                    <a:pt x="9969" y="183"/>
                  </a:cubicBezTo>
                  <a:cubicBezTo>
                    <a:pt x="9969" y="161"/>
                    <a:pt x="9954" y="140"/>
                    <a:pt x="9935" y="140"/>
                  </a:cubicBezTo>
                  <a:cubicBezTo>
                    <a:pt x="9926" y="140"/>
                    <a:pt x="9918" y="144"/>
                    <a:pt x="9909" y="152"/>
                  </a:cubicBezTo>
                  <a:cubicBezTo>
                    <a:pt x="9909" y="183"/>
                    <a:pt x="9909" y="183"/>
                    <a:pt x="9848" y="183"/>
                  </a:cubicBezTo>
                  <a:cubicBezTo>
                    <a:pt x="9812" y="147"/>
                    <a:pt x="9537" y="132"/>
                    <a:pt x="9315" y="132"/>
                  </a:cubicBezTo>
                  <a:cubicBezTo>
                    <a:pt x="9158" y="132"/>
                    <a:pt x="9027" y="140"/>
                    <a:pt x="9027" y="152"/>
                  </a:cubicBezTo>
                  <a:lnTo>
                    <a:pt x="8875" y="152"/>
                  </a:lnTo>
                  <a:cubicBezTo>
                    <a:pt x="8875" y="127"/>
                    <a:pt x="8854" y="117"/>
                    <a:pt x="8824" y="117"/>
                  </a:cubicBezTo>
                  <a:cubicBezTo>
                    <a:pt x="8783" y="117"/>
                    <a:pt x="8728" y="135"/>
                    <a:pt x="8693" y="152"/>
                  </a:cubicBezTo>
                  <a:cubicBezTo>
                    <a:pt x="8662" y="183"/>
                    <a:pt x="8632" y="183"/>
                    <a:pt x="8602" y="183"/>
                  </a:cubicBezTo>
                  <a:cubicBezTo>
                    <a:pt x="8602" y="147"/>
                    <a:pt x="8581" y="132"/>
                    <a:pt x="8557" y="132"/>
                  </a:cubicBezTo>
                  <a:cubicBezTo>
                    <a:pt x="8541" y="132"/>
                    <a:pt x="8523" y="140"/>
                    <a:pt x="8510" y="152"/>
                  </a:cubicBezTo>
                  <a:cubicBezTo>
                    <a:pt x="8495" y="183"/>
                    <a:pt x="8480" y="198"/>
                    <a:pt x="8469" y="198"/>
                  </a:cubicBezTo>
                  <a:cubicBezTo>
                    <a:pt x="8457" y="198"/>
                    <a:pt x="8450" y="183"/>
                    <a:pt x="8450" y="152"/>
                  </a:cubicBezTo>
                  <a:cubicBezTo>
                    <a:pt x="8450" y="125"/>
                    <a:pt x="8444" y="110"/>
                    <a:pt x="8431" y="110"/>
                  </a:cubicBezTo>
                  <a:cubicBezTo>
                    <a:pt x="8416" y="110"/>
                    <a:pt x="8392" y="133"/>
                    <a:pt x="8359" y="183"/>
                  </a:cubicBezTo>
                  <a:cubicBezTo>
                    <a:pt x="8343" y="198"/>
                    <a:pt x="8336" y="206"/>
                    <a:pt x="8328" y="206"/>
                  </a:cubicBezTo>
                  <a:cubicBezTo>
                    <a:pt x="8321" y="206"/>
                    <a:pt x="8313" y="198"/>
                    <a:pt x="8298" y="183"/>
                  </a:cubicBezTo>
                  <a:cubicBezTo>
                    <a:pt x="8298" y="147"/>
                    <a:pt x="8287" y="132"/>
                    <a:pt x="8279" y="132"/>
                  </a:cubicBezTo>
                  <a:cubicBezTo>
                    <a:pt x="8273" y="132"/>
                    <a:pt x="8267" y="140"/>
                    <a:pt x="8267" y="152"/>
                  </a:cubicBezTo>
                  <a:cubicBezTo>
                    <a:pt x="8252" y="183"/>
                    <a:pt x="8237" y="198"/>
                    <a:pt x="8226" y="198"/>
                  </a:cubicBezTo>
                  <a:cubicBezTo>
                    <a:pt x="8214" y="198"/>
                    <a:pt x="8207" y="183"/>
                    <a:pt x="8207" y="152"/>
                  </a:cubicBezTo>
                  <a:cubicBezTo>
                    <a:pt x="8176" y="122"/>
                    <a:pt x="8161" y="107"/>
                    <a:pt x="8150" y="107"/>
                  </a:cubicBezTo>
                  <a:cubicBezTo>
                    <a:pt x="8138" y="107"/>
                    <a:pt x="8131" y="122"/>
                    <a:pt x="8115" y="152"/>
                  </a:cubicBezTo>
                  <a:cubicBezTo>
                    <a:pt x="8100" y="183"/>
                    <a:pt x="8070" y="198"/>
                    <a:pt x="8043" y="198"/>
                  </a:cubicBezTo>
                  <a:cubicBezTo>
                    <a:pt x="8017" y="198"/>
                    <a:pt x="7994" y="183"/>
                    <a:pt x="7994" y="152"/>
                  </a:cubicBezTo>
                  <a:cubicBezTo>
                    <a:pt x="7973" y="152"/>
                    <a:pt x="7953" y="139"/>
                    <a:pt x="7942" y="139"/>
                  </a:cubicBezTo>
                  <a:cubicBezTo>
                    <a:pt x="7936" y="139"/>
                    <a:pt x="7933" y="142"/>
                    <a:pt x="7933" y="152"/>
                  </a:cubicBezTo>
                  <a:lnTo>
                    <a:pt x="7903" y="122"/>
                  </a:lnTo>
                  <a:lnTo>
                    <a:pt x="7872" y="122"/>
                  </a:lnTo>
                  <a:lnTo>
                    <a:pt x="7872" y="152"/>
                  </a:lnTo>
                  <a:cubicBezTo>
                    <a:pt x="7842" y="152"/>
                    <a:pt x="7690" y="122"/>
                    <a:pt x="7538" y="122"/>
                  </a:cubicBezTo>
                  <a:cubicBezTo>
                    <a:pt x="7264" y="122"/>
                    <a:pt x="7234" y="122"/>
                    <a:pt x="7264" y="152"/>
                  </a:cubicBezTo>
                  <a:cubicBezTo>
                    <a:pt x="7264" y="183"/>
                    <a:pt x="7257" y="198"/>
                    <a:pt x="7245" y="198"/>
                  </a:cubicBezTo>
                  <a:cubicBezTo>
                    <a:pt x="7234" y="198"/>
                    <a:pt x="7219" y="183"/>
                    <a:pt x="7203" y="152"/>
                  </a:cubicBezTo>
                  <a:cubicBezTo>
                    <a:pt x="7173" y="152"/>
                    <a:pt x="7143" y="122"/>
                    <a:pt x="7082" y="122"/>
                  </a:cubicBezTo>
                  <a:cubicBezTo>
                    <a:pt x="7051" y="122"/>
                    <a:pt x="6991" y="122"/>
                    <a:pt x="6991" y="61"/>
                  </a:cubicBezTo>
                  <a:lnTo>
                    <a:pt x="6960" y="61"/>
                  </a:lnTo>
                  <a:cubicBezTo>
                    <a:pt x="6944" y="111"/>
                    <a:pt x="6890" y="134"/>
                    <a:pt x="6835" y="134"/>
                  </a:cubicBezTo>
                  <a:cubicBezTo>
                    <a:pt x="6790" y="134"/>
                    <a:pt x="6744" y="119"/>
                    <a:pt x="6717" y="92"/>
                  </a:cubicBezTo>
                  <a:cubicBezTo>
                    <a:pt x="6656" y="92"/>
                    <a:pt x="6626" y="92"/>
                    <a:pt x="6596" y="122"/>
                  </a:cubicBezTo>
                  <a:cubicBezTo>
                    <a:pt x="6565" y="152"/>
                    <a:pt x="6550" y="168"/>
                    <a:pt x="6542" y="168"/>
                  </a:cubicBezTo>
                  <a:cubicBezTo>
                    <a:pt x="6535" y="168"/>
                    <a:pt x="6535" y="152"/>
                    <a:pt x="6535" y="122"/>
                  </a:cubicBezTo>
                  <a:cubicBezTo>
                    <a:pt x="6535" y="105"/>
                    <a:pt x="6484" y="87"/>
                    <a:pt x="6441" y="87"/>
                  </a:cubicBezTo>
                  <a:cubicBezTo>
                    <a:pt x="6410" y="87"/>
                    <a:pt x="6383" y="96"/>
                    <a:pt x="6383" y="122"/>
                  </a:cubicBezTo>
                  <a:lnTo>
                    <a:pt x="6352" y="92"/>
                  </a:lnTo>
                  <a:cubicBezTo>
                    <a:pt x="6343" y="83"/>
                    <a:pt x="6337" y="79"/>
                    <a:pt x="6333" y="79"/>
                  </a:cubicBezTo>
                  <a:cubicBezTo>
                    <a:pt x="6322" y="79"/>
                    <a:pt x="6322" y="101"/>
                    <a:pt x="6322" y="122"/>
                  </a:cubicBezTo>
                  <a:cubicBezTo>
                    <a:pt x="6322" y="164"/>
                    <a:pt x="6315" y="187"/>
                    <a:pt x="6305" y="187"/>
                  </a:cubicBezTo>
                  <a:cubicBezTo>
                    <a:pt x="6294" y="187"/>
                    <a:pt x="6277" y="157"/>
                    <a:pt x="6261" y="92"/>
                  </a:cubicBezTo>
                  <a:cubicBezTo>
                    <a:pt x="6261" y="56"/>
                    <a:pt x="6251" y="41"/>
                    <a:pt x="6242" y="41"/>
                  </a:cubicBezTo>
                  <a:cubicBezTo>
                    <a:pt x="6236" y="41"/>
                    <a:pt x="6231" y="49"/>
                    <a:pt x="6231" y="61"/>
                  </a:cubicBezTo>
                  <a:cubicBezTo>
                    <a:pt x="6231" y="83"/>
                    <a:pt x="6216" y="104"/>
                    <a:pt x="6196" y="104"/>
                  </a:cubicBezTo>
                  <a:cubicBezTo>
                    <a:pt x="6188" y="104"/>
                    <a:pt x="6179" y="101"/>
                    <a:pt x="6170" y="92"/>
                  </a:cubicBezTo>
                  <a:cubicBezTo>
                    <a:pt x="6140" y="92"/>
                    <a:pt x="6140" y="92"/>
                    <a:pt x="6109" y="152"/>
                  </a:cubicBezTo>
                  <a:cubicBezTo>
                    <a:pt x="6109" y="183"/>
                    <a:pt x="6109" y="183"/>
                    <a:pt x="6079" y="183"/>
                  </a:cubicBezTo>
                  <a:cubicBezTo>
                    <a:pt x="6079" y="152"/>
                    <a:pt x="6079" y="152"/>
                    <a:pt x="6109" y="122"/>
                  </a:cubicBezTo>
                  <a:lnTo>
                    <a:pt x="6048" y="122"/>
                  </a:lnTo>
                  <a:cubicBezTo>
                    <a:pt x="6018" y="122"/>
                    <a:pt x="5988" y="92"/>
                    <a:pt x="5988" y="61"/>
                  </a:cubicBezTo>
                  <a:cubicBezTo>
                    <a:pt x="5975" y="49"/>
                    <a:pt x="5962" y="41"/>
                    <a:pt x="5954" y="41"/>
                  </a:cubicBezTo>
                  <a:close/>
                  <a:moveTo>
                    <a:pt x="395" y="821"/>
                  </a:moveTo>
                  <a:cubicBezTo>
                    <a:pt x="395" y="821"/>
                    <a:pt x="395" y="852"/>
                    <a:pt x="395" y="882"/>
                  </a:cubicBezTo>
                  <a:cubicBezTo>
                    <a:pt x="425" y="882"/>
                    <a:pt x="425" y="852"/>
                    <a:pt x="425" y="821"/>
                  </a:cubicBezTo>
                  <a:close/>
                  <a:moveTo>
                    <a:pt x="5623" y="1064"/>
                  </a:moveTo>
                  <a:cubicBezTo>
                    <a:pt x="5623" y="1095"/>
                    <a:pt x="5593" y="1125"/>
                    <a:pt x="5593" y="1155"/>
                  </a:cubicBezTo>
                  <a:cubicBezTo>
                    <a:pt x="5593" y="1168"/>
                    <a:pt x="5598" y="1175"/>
                    <a:pt x="5606" y="1175"/>
                  </a:cubicBezTo>
                  <a:cubicBezTo>
                    <a:pt x="5618" y="1175"/>
                    <a:pt x="5635" y="1161"/>
                    <a:pt x="5653" y="1125"/>
                  </a:cubicBezTo>
                  <a:cubicBezTo>
                    <a:pt x="5653" y="1064"/>
                    <a:pt x="5653" y="1064"/>
                    <a:pt x="5623" y="10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175;p79">
              <a:extLst>
                <a:ext uri="{FF2B5EF4-FFF2-40B4-BE49-F238E27FC236}">
                  <a16:creationId xmlns:a16="http://schemas.microsoft.com/office/drawing/2014/main" id="{96375C2E-E09A-4755-8860-74522B20D1A9}"/>
                </a:ext>
              </a:extLst>
            </p:cNvPr>
            <p:cNvSpPr/>
            <p:nvPr/>
          </p:nvSpPr>
          <p:spPr>
            <a:xfrm flipH="1">
              <a:off x="6494216" y="3471587"/>
              <a:ext cx="659377" cy="31305"/>
            </a:xfrm>
            <a:custGeom>
              <a:avLst/>
              <a:gdLst/>
              <a:ahLst/>
              <a:cxnLst/>
              <a:rect l="l" t="t" r="r" b="b"/>
              <a:pathLst>
                <a:path w="24770" h="1176" extrusionOk="0">
                  <a:moveTo>
                    <a:pt x="6897" y="0"/>
                  </a:moveTo>
                  <a:cubicBezTo>
                    <a:pt x="6836" y="0"/>
                    <a:pt x="6836" y="0"/>
                    <a:pt x="6866" y="31"/>
                  </a:cubicBezTo>
                  <a:lnTo>
                    <a:pt x="6927" y="31"/>
                  </a:lnTo>
                  <a:cubicBezTo>
                    <a:pt x="6927" y="0"/>
                    <a:pt x="6927" y="0"/>
                    <a:pt x="6897" y="0"/>
                  </a:cubicBezTo>
                  <a:close/>
                  <a:moveTo>
                    <a:pt x="10939" y="183"/>
                  </a:moveTo>
                  <a:cubicBezTo>
                    <a:pt x="10939" y="213"/>
                    <a:pt x="10939" y="244"/>
                    <a:pt x="10909" y="244"/>
                  </a:cubicBezTo>
                  <a:lnTo>
                    <a:pt x="10878" y="244"/>
                  </a:lnTo>
                  <a:cubicBezTo>
                    <a:pt x="10878" y="213"/>
                    <a:pt x="10909" y="183"/>
                    <a:pt x="10909" y="183"/>
                  </a:cubicBezTo>
                  <a:close/>
                  <a:moveTo>
                    <a:pt x="17353" y="183"/>
                  </a:moveTo>
                  <a:cubicBezTo>
                    <a:pt x="17353" y="213"/>
                    <a:pt x="17353" y="244"/>
                    <a:pt x="17322" y="244"/>
                  </a:cubicBezTo>
                  <a:lnTo>
                    <a:pt x="17292" y="213"/>
                  </a:lnTo>
                  <a:lnTo>
                    <a:pt x="17322" y="183"/>
                  </a:lnTo>
                  <a:close/>
                  <a:moveTo>
                    <a:pt x="16958" y="213"/>
                  </a:moveTo>
                  <a:cubicBezTo>
                    <a:pt x="16988" y="213"/>
                    <a:pt x="16988" y="213"/>
                    <a:pt x="16988" y="244"/>
                  </a:cubicBezTo>
                  <a:cubicBezTo>
                    <a:pt x="16988" y="244"/>
                    <a:pt x="16988" y="274"/>
                    <a:pt x="16958" y="274"/>
                  </a:cubicBezTo>
                  <a:lnTo>
                    <a:pt x="16927" y="244"/>
                  </a:lnTo>
                  <a:cubicBezTo>
                    <a:pt x="16927" y="213"/>
                    <a:pt x="16958" y="213"/>
                    <a:pt x="16958" y="213"/>
                  </a:cubicBezTo>
                  <a:close/>
                  <a:moveTo>
                    <a:pt x="6076" y="304"/>
                  </a:moveTo>
                  <a:cubicBezTo>
                    <a:pt x="6106" y="304"/>
                    <a:pt x="6106" y="304"/>
                    <a:pt x="6106" y="335"/>
                  </a:cubicBezTo>
                  <a:lnTo>
                    <a:pt x="6076" y="335"/>
                  </a:lnTo>
                  <a:lnTo>
                    <a:pt x="6046" y="304"/>
                  </a:lnTo>
                  <a:close/>
                  <a:moveTo>
                    <a:pt x="20514" y="244"/>
                  </a:moveTo>
                  <a:cubicBezTo>
                    <a:pt x="20544" y="244"/>
                    <a:pt x="20544" y="244"/>
                    <a:pt x="20544" y="274"/>
                  </a:cubicBezTo>
                  <a:cubicBezTo>
                    <a:pt x="20544" y="304"/>
                    <a:pt x="20514" y="335"/>
                    <a:pt x="20484" y="335"/>
                  </a:cubicBezTo>
                  <a:cubicBezTo>
                    <a:pt x="20453" y="335"/>
                    <a:pt x="20453" y="274"/>
                    <a:pt x="20514" y="244"/>
                  </a:cubicBezTo>
                  <a:close/>
                  <a:moveTo>
                    <a:pt x="24625" y="218"/>
                  </a:moveTo>
                  <a:cubicBezTo>
                    <a:pt x="24643" y="218"/>
                    <a:pt x="24630" y="261"/>
                    <a:pt x="24587" y="304"/>
                  </a:cubicBezTo>
                  <a:cubicBezTo>
                    <a:pt x="24572" y="335"/>
                    <a:pt x="24564" y="350"/>
                    <a:pt x="24560" y="350"/>
                  </a:cubicBezTo>
                  <a:cubicBezTo>
                    <a:pt x="24557" y="350"/>
                    <a:pt x="24557" y="335"/>
                    <a:pt x="24557" y="304"/>
                  </a:cubicBezTo>
                  <a:cubicBezTo>
                    <a:pt x="24557" y="274"/>
                    <a:pt x="24557" y="244"/>
                    <a:pt x="24587" y="244"/>
                  </a:cubicBezTo>
                  <a:cubicBezTo>
                    <a:pt x="24605" y="226"/>
                    <a:pt x="24617" y="218"/>
                    <a:pt x="24625" y="218"/>
                  </a:cubicBezTo>
                  <a:close/>
                  <a:moveTo>
                    <a:pt x="3979" y="304"/>
                  </a:moveTo>
                  <a:lnTo>
                    <a:pt x="3979" y="335"/>
                  </a:lnTo>
                  <a:lnTo>
                    <a:pt x="3948" y="365"/>
                  </a:lnTo>
                  <a:lnTo>
                    <a:pt x="3918" y="335"/>
                  </a:lnTo>
                  <a:cubicBezTo>
                    <a:pt x="3918" y="304"/>
                    <a:pt x="3948" y="304"/>
                    <a:pt x="3979" y="304"/>
                  </a:cubicBezTo>
                  <a:close/>
                  <a:moveTo>
                    <a:pt x="4785" y="254"/>
                  </a:moveTo>
                  <a:cubicBezTo>
                    <a:pt x="4794" y="254"/>
                    <a:pt x="4787" y="269"/>
                    <a:pt x="4769" y="304"/>
                  </a:cubicBezTo>
                  <a:cubicBezTo>
                    <a:pt x="4739" y="335"/>
                    <a:pt x="4708" y="365"/>
                    <a:pt x="4708" y="365"/>
                  </a:cubicBezTo>
                  <a:cubicBezTo>
                    <a:pt x="4678" y="365"/>
                    <a:pt x="4708" y="335"/>
                    <a:pt x="4739" y="274"/>
                  </a:cubicBezTo>
                  <a:cubicBezTo>
                    <a:pt x="4764" y="261"/>
                    <a:pt x="4778" y="254"/>
                    <a:pt x="4785" y="254"/>
                  </a:cubicBezTo>
                  <a:close/>
                  <a:moveTo>
                    <a:pt x="5826" y="292"/>
                  </a:moveTo>
                  <a:cubicBezTo>
                    <a:pt x="5845" y="292"/>
                    <a:pt x="5855" y="321"/>
                    <a:pt x="5833" y="365"/>
                  </a:cubicBezTo>
                  <a:lnTo>
                    <a:pt x="5772" y="365"/>
                  </a:lnTo>
                  <a:cubicBezTo>
                    <a:pt x="5772" y="335"/>
                    <a:pt x="5772" y="304"/>
                    <a:pt x="5802" y="304"/>
                  </a:cubicBezTo>
                  <a:cubicBezTo>
                    <a:pt x="5811" y="296"/>
                    <a:pt x="5819" y="292"/>
                    <a:pt x="5826" y="292"/>
                  </a:cubicBezTo>
                  <a:close/>
                  <a:moveTo>
                    <a:pt x="574" y="335"/>
                  </a:moveTo>
                  <a:cubicBezTo>
                    <a:pt x="605" y="335"/>
                    <a:pt x="605" y="335"/>
                    <a:pt x="605" y="365"/>
                  </a:cubicBezTo>
                  <a:cubicBezTo>
                    <a:pt x="605" y="365"/>
                    <a:pt x="574" y="396"/>
                    <a:pt x="544" y="396"/>
                  </a:cubicBezTo>
                  <a:lnTo>
                    <a:pt x="514" y="365"/>
                  </a:lnTo>
                  <a:cubicBezTo>
                    <a:pt x="514" y="335"/>
                    <a:pt x="544" y="335"/>
                    <a:pt x="574" y="335"/>
                  </a:cubicBezTo>
                  <a:close/>
                  <a:moveTo>
                    <a:pt x="7839" y="365"/>
                  </a:moveTo>
                  <a:cubicBezTo>
                    <a:pt x="7839" y="396"/>
                    <a:pt x="7839" y="426"/>
                    <a:pt x="7809" y="426"/>
                  </a:cubicBezTo>
                  <a:lnTo>
                    <a:pt x="7778" y="396"/>
                  </a:lnTo>
                  <a:lnTo>
                    <a:pt x="7809" y="365"/>
                  </a:lnTo>
                  <a:close/>
                  <a:moveTo>
                    <a:pt x="18356" y="365"/>
                  </a:moveTo>
                  <a:cubicBezTo>
                    <a:pt x="18386" y="365"/>
                    <a:pt x="18386" y="396"/>
                    <a:pt x="18386" y="396"/>
                  </a:cubicBezTo>
                  <a:cubicBezTo>
                    <a:pt x="18386" y="396"/>
                    <a:pt x="18386" y="426"/>
                    <a:pt x="18356" y="426"/>
                  </a:cubicBezTo>
                  <a:cubicBezTo>
                    <a:pt x="18325" y="426"/>
                    <a:pt x="18325" y="396"/>
                    <a:pt x="18325" y="365"/>
                  </a:cubicBezTo>
                  <a:close/>
                  <a:moveTo>
                    <a:pt x="19534" y="353"/>
                  </a:moveTo>
                  <a:cubicBezTo>
                    <a:pt x="19539" y="353"/>
                    <a:pt x="19541" y="356"/>
                    <a:pt x="19541" y="365"/>
                  </a:cubicBezTo>
                  <a:cubicBezTo>
                    <a:pt x="19541" y="365"/>
                    <a:pt x="19541" y="396"/>
                    <a:pt x="19511" y="426"/>
                  </a:cubicBezTo>
                  <a:cubicBezTo>
                    <a:pt x="19511" y="426"/>
                    <a:pt x="19497" y="440"/>
                    <a:pt x="19488" y="440"/>
                  </a:cubicBezTo>
                  <a:cubicBezTo>
                    <a:pt x="19484" y="440"/>
                    <a:pt x="19480" y="436"/>
                    <a:pt x="19480" y="426"/>
                  </a:cubicBezTo>
                  <a:lnTo>
                    <a:pt x="19480" y="396"/>
                  </a:lnTo>
                  <a:cubicBezTo>
                    <a:pt x="19502" y="374"/>
                    <a:pt x="19523" y="353"/>
                    <a:pt x="19534" y="353"/>
                  </a:cubicBezTo>
                  <a:close/>
                  <a:moveTo>
                    <a:pt x="909" y="335"/>
                  </a:moveTo>
                  <a:cubicBezTo>
                    <a:pt x="939" y="335"/>
                    <a:pt x="939" y="335"/>
                    <a:pt x="939" y="365"/>
                  </a:cubicBezTo>
                  <a:lnTo>
                    <a:pt x="909" y="365"/>
                  </a:lnTo>
                  <a:cubicBezTo>
                    <a:pt x="909" y="356"/>
                    <a:pt x="906" y="353"/>
                    <a:pt x="903" y="353"/>
                  </a:cubicBezTo>
                  <a:cubicBezTo>
                    <a:pt x="896" y="353"/>
                    <a:pt x="887" y="374"/>
                    <a:pt x="909" y="396"/>
                  </a:cubicBezTo>
                  <a:lnTo>
                    <a:pt x="909" y="456"/>
                  </a:lnTo>
                  <a:cubicBezTo>
                    <a:pt x="909" y="456"/>
                    <a:pt x="878" y="426"/>
                    <a:pt x="878" y="396"/>
                  </a:cubicBezTo>
                  <a:cubicBezTo>
                    <a:pt x="848" y="335"/>
                    <a:pt x="848" y="335"/>
                    <a:pt x="909" y="335"/>
                  </a:cubicBezTo>
                  <a:close/>
                  <a:moveTo>
                    <a:pt x="5012" y="396"/>
                  </a:moveTo>
                  <a:cubicBezTo>
                    <a:pt x="5012" y="426"/>
                    <a:pt x="5012" y="456"/>
                    <a:pt x="4982" y="456"/>
                  </a:cubicBezTo>
                  <a:lnTo>
                    <a:pt x="4951" y="456"/>
                  </a:lnTo>
                  <a:cubicBezTo>
                    <a:pt x="4951" y="426"/>
                    <a:pt x="4982" y="396"/>
                    <a:pt x="4982" y="396"/>
                  </a:cubicBezTo>
                  <a:close/>
                  <a:moveTo>
                    <a:pt x="11304" y="396"/>
                  </a:moveTo>
                  <a:cubicBezTo>
                    <a:pt x="11304" y="426"/>
                    <a:pt x="11304" y="456"/>
                    <a:pt x="11274" y="456"/>
                  </a:cubicBezTo>
                  <a:lnTo>
                    <a:pt x="11243" y="426"/>
                  </a:lnTo>
                  <a:lnTo>
                    <a:pt x="11274" y="396"/>
                  </a:lnTo>
                  <a:close/>
                  <a:moveTo>
                    <a:pt x="14556" y="396"/>
                  </a:moveTo>
                  <a:cubicBezTo>
                    <a:pt x="14556" y="426"/>
                    <a:pt x="14556" y="456"/>
                    <a:pt x="14526" y="456"/>
                  </a:cubicBezTo>
                  <a:lnTo>
                    <a:pt x="14496" y="456"/>
                  </a:lnTo>
                  <a:cubicBezTo>
                    <a:pt x="14496" y="426"/>
                    <a:pt x="14526" y="396"/>
                    <a:pt x="14526" y="396"/>
                  </a:cubicBezTo>
                  <a:close/>
                  <a:moveTo>
                    <a:pt x="17562" y="380"/>
                  </a:moveTo>
                  <a:cubicBezTo>
                    <a:pt x="17566" y="380"/>
                    <a:pt x="17566" y="396"/>
                    <a:pt x="17566" y="426"/>
                  </a:cubicBezTo>
                  <a:cubicBezTo>
                    <a:pt x="17566" y="456"/>
                    <a:pt x="17566" y="456"/>
                    <a:pt x="17535" y="456"/>
                  </a:cubicBezTo>
                  <a:cubicBezTo>
                    <a:pt x="17505" y="426"/>
                    <a:pt x="17505" y="426"/>
                    <a:pt x="17535" y="426"/>
                  </a:cubicBezTo>
                  <a:cubicBezTo>
                    <a:pt x="17550" y="396"/>
                    <a:pt x="17558" y="380"/>
                    <a:pt x="17562" y="380"/>
                  </a:cubicBezTo>
                  <a:close/>
                  <a:moveTo>
                    <a:pt x="17748" y="426"/>
                  </a:moveTo>
                  <a:cubicBezTo>
                    <a:pt x="17778" y="426"/>
                    <a:pt x="17778" y="426"/>
                    <a:pt x="17778" y="456"/>
                  </a:cubicBezTo>
                  <a:lnTo>
                    <a:pt x="17748" y="456"/>
                  </a:lnTo>
                  <a:lnTo>
                    <a:pt x="17718" y="426"/>
                  </a:lnTo>
                  <a:close/>
                  <a:moveTo>
                    <a:pt x="17951" y="443"/>
                  </a:moveTo>
                  <a:cubicBezTo>
                    <a:pt x="17947" y="443"/>
                    <a:pt x="17940" y="446"/>
                    <a:pt x="17930" y="456"/>
                  </a:cubicBezTo>
                  <a:cubicBezTo>
                    <a:pt x="17951" y="456"/>
                    <a:pt x="17957" y="443"/>
                    <a:pt x="17951" y="443"/>
                  </a:cubicBezTo>
                  <a:close/>
                  <a:moveTo>
                    <a:pt x="18052" y="426"/>
                  </a:moveTo>
                  <a:cubicBezTo>
                    <a:pt x="18082" y="426"/>
                    <a:pt x="18082" y="426"/>
                    <a:pt x="18082" y="456"/>
                  </a:cubicBezTo>
                  <a:lnTo>
                    <a:pt x="18052" y="456"/>
                  </a:lnTo>
                  <a:lnTo>
                    <a:pt x="18021" y="426"/>
                  </a:lnTo>
                  <a:close/>
                  <a:moveTo>
                    <a:pt x="7109" y="426"/>
                  </a:moveTo>
                  <a:cubicBezTo>
                    <a:pt x="7140" y="426"/>
                    <a:pt x="7140" y="456"/>
                    <a:pt x="7140" y="456"/>
                  </a:cubicBezTo>
                  <a:cubicBezTo>
                    <a:pt x="7140" y="467"/>
                    <a:pt x="7136" y="470"/>
                    <a:pt x="7131" y="470"/>
                  </a:cubicBezTo>
                  <a:cubicBezTo>
                    <a:pt x="7120" y="470"/>
                    <a:pt x="7099" y="456"/>
                    <a:pt x="7079" y="456"/>
                  </a:cubicBezTo>
                  <a:cubicBezTo>
                    <a:pt x="7049" y="426"/>
                    <a:pt x="7049" y="426"/>
                    <a:pt x="7109" y="426"/>
                  </a:cubicBezTo>
                  <a:close/>
                  <a:moveTo>
                    <a:pt x="13310" y="396"/>
                  </a:moveTo>
                  <a:cubicBezTo>
                    <a:pt x="13371" y="396"/>
                    <a:pt x="13371" y="396"/>
                    <a:pt x="13371" y="426"/>
                  </a:cubicBezTo>
                  <a:cubicBezTo>
                    <a:pt x="13371" y="462"/>
                    <a:pt x="13350" y="476"/>
                    <a:pt x="13327" y="476"/>
                  </a:cubicBezTo>
                  <a:cubicBezTo>
                    <a:pt x="13310" y="476"/>
                    <a:pt x="13292" y="469"/>
                    <a:pt x="13280" y="456"/>
                  </a:cubicBezTo>
                  <a:cubicBezTo>
                    <a:pt x="13249" y="426"/>
                    <a:pt x="13280" y="396"/>
                    <a:pt x="13310" y="396"/>
                  </a:cubicBezTo>
                  <a:close/>
                  <a:moveTo>
                    <a:pt x="4125" y="353"/>
                  </a:moveTo>
                  <a:cubicBezTo>
                    <a:pt x="4131" y="353"/>
                    <a:pt x="4131" y="368"/>
                    <a:pt x="4131" y="396"/>
                  </a:cubicBezTo>
                  <a:cubicBezTo>
                    <a:pt x="4131" y="426"/>
                    <a:pt x="4131" y="456"/>
                    <a:pt x="4070" y="487"/>
                  </a:cubicBezTo>
                  <a:lnTo>
                    <a:pt x="4009" y="487"/>
                  </a:lnTo>
                  <a:cubicBezTo>
                    <a:pt x="4009" y="487"/>
                    <a:pt x="4039" y="456"/>
                    <a:pt x="4070" y="426"/>
                  </a:cubicBezTo>
                  <a:cubicBezTo>
                    <a:pt x="4103" y="376"/>
                    <a:pt x="4118" y="353"/>
                    <a:pt x="4125" y="353"/>
                  </a:cubicBezTo>
                  <a:close/>
                  <a:moveTo>
                    <a:pt x="6562" y="426"/>
                  </a:moveTo>
                  <a:cubicBezTo>
                    <a:pt x="6593" y="426"/>
                    <a:pt x="6623" y="426"/>
                    <a:pt x="6623" y="456"/>
                  </a:cubicBezTo>
                  <a:cubicBezTo>
                    <a:pt x="6623" y="456"/>
                    <a:pt x="6623" y="487"/>
                    <a:pt x="6593" y="487"/>
                  </a:cubicBezTo>
                  <a:cubicBezTo>
                    <a:pt x="6562" y="487"/>
                    <a:pt x="6532" y="456"/>
                    <a:pt x="6532" y="456"/>
                  </a:cubicBezTo>
                  <a:cubicBezTo>
                    <a:pt x="6532" y="426"/>
                    <a:pt x="6562" y="426"/>
                    <a:pt x="6562" y="426"/>
                  </a:cubicBezTo>
                  <a:close/>
                  <a:moveTo>
                    <a:pt x="2580" y="456"/>
                  </a:moveTo>
                  <a:cubicBezTo>
                    <a:pt x="2611" y="456"/>
                    <a:pt x="2611" y="487"/>
                    <a:pt x="2550" y="517"/>
                  </a:cubicBezTo>
                  <a:lnTo>
                    <a:pt x="2489" y="517"/>
                  </a:lnTo>
                  <a:cubicBezTo>
                    <a:pt x="2489" y="487"/>
                    <a:pt x="2550" y="456"/>
                    <a:pt x="2580" y="456"/>
                  </a:cubicBezTo>
                  <a:close/>
                  <a:moveTo>
                    <a:pt x="9723" y="456"/>
                  </a:moveTo>
                  <a:cubicBezTo>
                    <a:pt x="9723" y="487"/>
                    <a:pt x="9723" y="517"/>
                    <a:pt x="9693" y="517"/>
                  </a:cubicBezTo>
                  <a:lnTo>
                    <a:pt x="9663" y="487"/>
                  </a:lnTo>
                  <a:lnTo>
                    <a:pt x="9693" y="456"/>
                  </a:lnTo>
                  <a:close/>
                  <a:moveTo>
                    <a:pt x="10392" y="426"/>
                  </a:moveTo>
                  <a:cubicBezTo>
                    <a:pt x="10423" y="426"/>
                    <a:pt x="10423" y="426"/>
                    <a:pt x="10423" y="456"/>
                  </a:cubicBezTo>
                  <a:cubicBezTo>
                    <a:pt x="10423" y="487"/>
                    <a:pt x="10392" y="517"/>
                    <a:pt x="10392" y="517"/>
                  </a:cubicBezTo>
                  <a:cubicBezTo>
                    <a:pt x="10362" y="517"/>
                    <a:pt x="10392" y="456"/>
                    <a:pt x="10392" y="426"/>
                  </a:cubicBezTo>
                  <a:close/>
                  <a:moveTo>
                    <a:pt x="17657" y="533"/>
                  </a:moveTo>
                  <a:cubicBezTo>
                    <a:pt x="17657" y="537"/>
                    <a:pt x="17657" y="542"/>
                    <a:pt x="17657" y="548"/>
                  </a:cubicBezTo>
                  <a:cubicBezTo>
                    <a:pt x="17658" y="549"/>
                    <a:pt x="17660" y="551"/>
                    <a:pt x="17661" y="552"/>
                  </a:cubicBezTo>
                  <a:lnTo>
                    <a:pt x="17661" y="552"/>
                  </a:lnTo>
                  <a:cubicBezTo>
                    <a:pt x="17660" y="547"/>
                    <a:pt x="17658" y="541"/>
                    <a:pt x="17657" y="533"/>
                  </a:cubicBezTo>
                  <a:close/>
                  <a:moveTo>
                    <a:pt x="5590" y="517"/>
                  </a:moveTo>
                  <a:lnTo>
                    <a:pt x="5590" y="548"/>
                  </a:lnTo>
                  <a:cubicBezTo>
                    <a:pt x="5569" y="548"/>
                    <a:pt x="5549" y="561"/>
                    <a:pt x="5538" y="561"/>
                  </a:cubicBezTo>
                  <a:cubicBezTo>
                    <a:pt x="5532" y="561"/>
                    <a:pt x="5529" y="558"/>
                    <a:pt x="5529" y="548"/>
                  </a:cubicBezTo>
                  <a:cubicBezTo>
                    <a:pt x="5498" y="548"/>
                    <a:pt x="5559" y="517"/>
                    <a:pt x="5590" y="517"/>
                  </a:cubicBezTo>
                  <a:close/>
                  <a:moveTo>
                    <a:pt x="17661" y="552"/>
                  </a:moveTo>
                  <a:cubicBezTo>
                    <a:pt x="17664" y="563"/>
                    <a:pt x="17668" y="568"/>
                    <a:pt x="17670" y="568"/>
                  </a:cubicBezTo>
                  <a:cubicBezTo>
                    <a:pt x="17671" y="568"/>
                    <a:pt x="17670" y="562"/>
                    <a:pt x="17661" y="552"/>
                  </a:cubicBezTo>
                  <a:close/>
                  <a:moveTo>
                    <a:pt x="2717" y="505"/>
                  </a:moveTo>
                  <a:cubicBezTo>
                    <a:pt x="2687" y="505"/>
                    <a:pt x="2672" y="526"/>
                    <a:pt x="2672" y="548"/>
                  </a:cubicBezTo>
                  <a:cubicBezTo>
                    <a:pt x="2672" y="578"/>
                    <a:pt x="2702" y="578"/>
                    <a:pt x="2763" y="578"/>
                  </a:cubicBezTo>
                  <a:cubicBezTo>
                    <a:pt x="2793" y="578"/>
                    <a:pt x="2824" y="548"/>
                    <a:pt x="2824" y="548"/>
                  </a:cubicBezTo>
                  <a:cubicBezTo>
                    <a:pt x="2824" y="517"/>
                    <a:pt x="2793" y="517"/>
                    <a:pt x="2763" y="517"/>
                  </a:cubicBezTo>
                  <a:cubicBezTo>
                    <a:pt x="2745" y="508"/>
                    <a:pt x="2730" y="505"/>
                    <a:pt x="2717" y="505"/>
                  </a:cubicBezTo>
                  <a:close/>
                  <a:moveTo>
                    <a:pt x="7441" y="41"/>
                  </a:moveTo>
                  <a:cubicBezTo>
                    <a:pt x="7429" y="41"/>
                    <a:pt x="7426" y="56"/>
                    <a:pt x="7444" y="92"/>
                  </a:cubicBezTo>
                  <a:cubicBezTo>
                    <a:pt x="7444" y="152"/>
                    <a:pt x="7444" y="152"/>
                    <a:pt x="7383" y="152"/>
                  </a:cubicBezTo>
                  <a:cubicBezTo>
                    <a:pt x="7353" y="152"/>
                    <a:pt x="7322" y="152"/>
                    <a:pt x="7322" y="122"/>
                  </a:cubicBezTo>
                  <a:cubicBezTo>
                    <a:pt x="7322" y="92"/>
                    <a:pt x="7322" y="92"/>
                    <a:pt x="7261" y="92"/>
                  </a:cubicBezTo>
                  <a:cubicBezTo>
                    <a:pt x="7170" y="92"/>
                    <a:pt x="7079" y="183"/>
                    <a:pt x="7049" y="244"/>
                  </a:cubicBezTo>
                  <a:cubicBezTo>
                    <a:pt x="7049" y="289"/>
                    <a:pt x="7049" y="312"/>
                    <a:pt x="7045" y="312"/>
                  </a:cubicBezTo>
                  <a:cubicBezTo>
                    <a:pt x="7041" y="312"/>
                    <a:pt x="7033" y="289"/>
                    <a:pt x="7018" y="244"/>
                  </a:cubicBezTo>
                  <a:cubicBezTo>
                    <a:pt x="7018" y="213"/>
                    <a:pt x="6988" y="213"/>
                    <a:pt x="6957" y="213"/>
                  </a:cubicBezTo>
                  <a:cubicBezTo>
                    <a:pt x="6957" y="223"/>
                    <a:pt x="6954" y="227"/>
                    <a:pt x="6951" y="227"/>
                  </a:cubicBezTo>
                  <a:cubicBezTo>
                    <a:pt x="6944" y="227"/>
                    <a:pt x="6937" y="213"/>
                    <a:pt x="6957" y="213"/>
                  </a:cubicBezTo>
                  <a:cubicBezTo>
                    <a:pt x="6957" y="183"/>
                    <a:pt x="6988" y="183"/>
                    <a:pt x="7018" y="183"/>
                  </a:cubicBezTo>
                  <a:lnTo>
                    <a:pt x="7018" y="152"/>
                  </a:lnTo>
                  <a:cubicBezTo>
                    <a:pt x="7003" y="122"/>
                    <a:pt x="6988" y="107"/>
                    <a:pt x="6973" y="107"/>
                  </a:cubicBezTo>
                  <a:cubicBezTo>
                    <a:pt x="6957" y="107"/>
                    <a:pt x="6942" y="122"/>
                    <a:pt x="6927" y="152"/>
                  </a:cubicBezTo>
                  <a:cubicBezTo>
                    <a:pt x="6912" y="168"/>
                    <a:pt x="6904" y="175"/>
                    <a:pt x="6900" y="175"/>
                  </a:cubicBezTo>
                  <a:cubicBezTo>
                    <a:pt x="6897" y="175"/>
                    <a:pt x="6897" y="168"/>
                    <a:pt x="6897" y="152"/>
                  </a:cubicBezTo>
                  <a:cubicBezTo>
                    <a:pt x="6875" y="131"/>
                    <a:pt x="6854" y="109"/>
                    <a:pt x="6843" y="109"/>
                  </a:cubicBezTo>
                  <a:cubicBezTo>
                    <a:pt x="6838" y="109"/>
                    <a:pt x="6836" y="113"/>
                    <a:pt x="6836" y="122"/>
                  </a:cubicBezTo>
                  <a:cubicBezTo>
                    <a:pt x="6836" y="122"/>
                    <a:pt x="6775" y="122"/>
                    <a:pt x="6745" y="92"/>
                  </a:cubicBezTo>
                  <a:cubicBezTo>
                    <a:pt x="6684" y="92"/>
                    <a:pt x="6653" y="92"/>
                    <a:pt x="6653" y="122"/>
                  </a:cubicBezTo>
                  <a:cubicBezTo>
                    <a:pt x="6653" y="152"/>
                    <a:pt x="6623" y="152"/>
                    <a:pt x="6593" y="152"/>
                  </a:cubicBezTo>
                  <a:cubicBezTo>
                    <a:pt x="6562" y="152"/>
                    <a:pt x="6532" y="152"/>
                    <a:pt x="6532" y="183"/>
                  </a:cubicBezTo>
                  <a:cubicBezTo>
                    <a:pt x="6532" y="213"/>
                    <a:pt x="6501" y="244"/>
                    <a:pt x="6441" y="244"/>
                  </a:cubicBezTo>
                  <a:cubicBezTo>
                    <a:pt x="6426" y="251"/>
                    <a:pt x="6415" y="257"/>
                    <a:pt x="6406" y="260"/>
                  </a:cubicBezTo>
                  <a:lnTo>
                    <a:pt x="6406" y="260"/>
                  </a:lnTo>
                  <a:cubicBezTo>
                    <a:pt x="6410" y="252"/>
                    <a:pt x="6410" y="244"/>
                    <a:pt x="6410" y="244"/>
                  </a:cubicBezTo>
                  <a:cubicBezTo>
                    <a:pt x="6410" y="244"/>
                    <a:pt x="6410" y="213"/>
                    <a:pt x="6380" y="213"/>
                  </a:cubicBezTo>
                  <a:lnTo>
                    <a:pt x="6350" y="213"/>
                  </a:lnTo>
                  <a:cubicBezTo>
                    <a:pt x="6350" y="183"/>
                    <a:pt x="6319" y="183"/>
                    <a:pt x="6319" y="183"/>
                  </a:cubicBezTo>
                  <a:cubicBezTo>
                    <a:pt x="6319" y="183"/>
                    <a:pt x="6289" y="183"/>
                    <a:pt x="6258" y="152"/>
                  </a:cubicBezTo>
                  <a:cubicBezTo>
                    <a:pt x="6249" y="144"/>
                    <a:pt x="6243" y="140"/>
                    <a:pt x="6239" y="140"/>
                  </a:cubicBezTo>
                  <a:cubicBezTo>
                    <a:pt x="6228" y="140"/>
                    <a:pt x="6228" y="161"/>
                    <a:pt x="6228" y="183"/>
                  </a:cubicBezTo>
                  <a:lnTo>
                    <a:pt x="6228" y="244"/>
                  </a:lnTo>
                  <a:cubicBezTo>
                    <a:pt x="6198" y="244"/>
                    <a:pt x="6167" y="183"/>
                    <a:pt x="6167" y="152"/>
                  </a:cubicBezTo>
                  <a:cubicBezTo>
                    <a:pt x="6152" y="122"/>
                    <a:pt x="6144" y="107"/>
                    <a:pt x="6141" y="107"/>
                  </a:cubicBezTo>
                  <a:cubicBezTo>
                    <a:pt x="6137" y="107"/>
                    <a:pt x="6137" y="122"/>
                    <a:pt x="6137" y="152"/>
                  </a:cubicBezTo>
                  <a:cubicBezTo>
                    <a:pt x="6137" y="174"/>
                    <a:pt x="6122" y="195"/>
                    <a:pt x="6091" y="195"/>
                  </a:cubicBezTo>
                  <a:cubicBezTo>
                    <a:pt x="6079" y="195"/>
                    <a:pt x="6063" y="192"/>
                    <a:pt x="6046" y="183"/>
                  </a:cubicBezTo>
                  <a:cubicBezTo>
                    <a:pt x="5985" y="183"/>
                    <a:pt x="5924" y="183"/>
                    <a:pt x="5924" y="152"/>
                  </a:cubicBezTo>
                  <a:cubicBezTo>
                    <a:pt x="5914" y="142"/>
                    <a:pt x="5904" y="139"/>
                    <a:pt x="5895" y="139"/>
                  </a:cubicBezTo>
                  <a:cubicBezTo>
                    <a:pt x="5877" y="139"/>
                    <a:pt x="5863" y="152"/>
                    <a:pt x="5863" y="152"/>
                  </a:cubicBezTo>
                  <a:cubicBezTo>
                    <a:pt x="5848" y="168"/>
                    <a:pt x="5833" y="175"/>
                    <a:pt x="5810" y="175"/>
                  </a:cubicBezTo>
                  <a:cubicBezTo>
                    <a:pt x="5787" y="175"/>
                    <a:pt x="5757" y="168"/>
                    <a:pt x="5711" y="152"/>
                  </a:cubicBezTo>
                  <a:cubicBezTo>
                    <a:pt x="5650" y="122"/>
                    <a:pt x="5620" y="107"/>
                    <a:pt x="5605" y="107"/>
                  </a:cubicBezTo>
                  <a:cubicBezTo>
                    <a:pt x="5590" y="107"/>
                    <a:pt x="5590" y="122"/>
                    <a:pt x="5590" y="152"/>
                  </a:cubicBezTo>
                  <a:cubicBezTo>
                    <a:pt x="5590" y="170"/>
                    <a:pt x="5590" y="188"/>
                    <a:pt x="5584" y="188"/>
                  </a:cubicBezTo>
                  <a:cubicBezTo>
                    <a:pt x="5579" y="188"/>
                    <a:pt x="5572" y="178"/>
                    <a:pt x="5559" y="152"/>
                  </a:cubicBezTo>
                  <a:cubicBezTo>
                    <a:pt x="5550" y="144"/>
                    <a:pt x="5541" y="140"/>
                    <a:pt x="5532" y="140"/>
                  </a:cubicBezTo>
                  <a:cubicBezTo>
                    <a:pt x="5508" y="140"/>
                    <a:pt x="5481" y="161"/>
                    <a:pt x="5438" y="183"/>
                  </a:cubicBezTo>
                  <a:cubicBezTo>
                    <a:pt x="5407" y="213"/>
                    <a:pt x="5407" y="274"/>
                    <a:pt x="5407" y="304"/>
                  </a:cubicBezTo>
                  <a:cubicBezTo>
                    <a:pt x="5407" y="340"/>
                    <a:pt x="5407" y="355"/>
                    <a:pt x="5395" y="355"/>
                  </a:cubicBezTo>
                  <a:cubicBezTo>
                    <a:pt x="5386" y="355"/>
                    <a:pt x="5372" y="347"/>
                    <a:pt x="5346" y="335"/>
                  </a:cubicBezTo>
                  <a:cubicBezTo>
                    <a:pt x="5316" y="335"/>
                    <a:pt x="5286" y="304"/>
                    <a:pt x="5286" y="274"/>
                  </a:cubicBezTo>
                  <a:cubicBezTo>
                    <a:pt x="5286" y="244"/>
                    <a:pt x="5316" y="244"/>
                    <a:pt x="5316" y="244"/>
                  </a:cubicBezTo>
                  <a:lnTo>
                    <a:pt x="5346" y="244"/>
                  </a:lnTo>
                  <a:cubicBezTo>
                    <a:pt x="5346" y="213"/>
                    <a:pt x="5346" y="183"/>
                    <a:pt x="5286" y="183"/>
                  </a:cubicBezTo>
                  <a:cubicBezTo>
                    <a:pt x="5270" y="168"/>
                    <a:pt x="5255" y="160"/>
                    <a:pt x="5244" y="160"/>
                  </a:cubicBezTo>
                  <a:cubicBezTo>
                    <a:pt x="5232" y="160"/>
                    <a:pt x="5225" y="168"/>
                    <a:pt x="5225" y="183"/>
                  </a:cubicBezTo>
                  <a:cubicBezTo>
                    <a:pt x="5194" y="152"/>
                    <a:pt x="5134" y="152"/>
                    <a:pt x="5103" y="152"/>
                  </a:cubicBezTo>
                  <a:cubicBezTo>
                    <a:pt x="5043" y="152"/>
                    <a:pt x="4951" y="152"/>
                    <a:pt x="4921" y="122"/>
                  </a:cubicBezTo>
                  <a:cubicBezTo>
                    <a:pt x="4860" y="122"/>
                    <a:pt x="4830" y="122"/>
                    <a:pt x="4830" y="152"/>
                  </a:cubicBezTo>
                  <a:cubicBezTo>
                    <a:pt x="4830" y="188"/>
                    <a:pt x="4819" y="203"/>
                    <a:pt x="4811" y="203"/>
                  </a:cubicBezTo>
                  <a:cubicBezTo>
                    <a:pt x="4805" y="203"/>
                    <a:pt x="4799" y="195"/>
                    <a:pt x="4799" y="183"/>
                  </a:cubicBezTo>
                  <a:cubicBezTo>
                    <a:pt x="4778" y="140"/>
                    <a:pt x="4589" y="97"/>
                    <a:pt x="4470" y="97"/>
                  </a:cubicBezTo>
                  <a:cubicBezTo>
                    <a:pt x="4420" y="97"/>
                    <a:pt x="4383" y="104"/>
                    <a:pt x="4374" y="122"/>
                  </a:cubicBezTo>
                  <a:lnTo>
                    <a:pt x="4313" y="122"/>
                  </a:lnTo>
                  <a:cubicBezTo>
                    <a:pt x="4283" y="107"/>
                    <a:pt x="4222" y="99"/>
                    <a:pt x="4165" y="99"/>
                  </a:cubicBezTo>
                  <a:cubicBezTo>
                    <a:pt x="4108" y="99"/>
                    <a:pt x="4055" y="107"/>
                    <a:pt x="4039" y="122"/>
                  </a:cubicBezTo>
                  <a:lnTo>
                    <a:pt x="3948" y="122"/>
                  </a:lnTo>
                  <a:cubicBezTo>
                    <a:pt x="3918" y="107"/>
                    <a:pt x="3895" y="99"/>
                    <a:pt x="3876" y="99"/>
                  </a:cubicBezTo>
                  <a:cubicBezTo>
                    <a:pt x="3857" y="99"/>
                    <a:pt x="3842" y="107"/>
                    <a:pt x="3827" y="122"/>
                  </a:cubicBezTo>
                  <a:cubicBezTo>
                    <a:pt x="3805" y="144"/>
                    <a:pt x="3799" y="165"/>
                    <a:pt x="3797" y="165"/>
                  </a:cubicBezTo>
                  <a:cubicBezTo>
                    <a:pt x="3796" y="165"/>
                    <a:pt x="3796" y="161"/>
                    <a:pt x="3796" y="152"/>
                  </a:cubicBezTo>
                  <a:cubicBezTo>
                    <a:pt x="3796" y="122"/>
                    <a:pt x="3735" y="122"/>
                    <a:pt x="3644" y="122"/>
                  </a:cubicBezTo>
                  <a:cubicBezTo>
                    <a:pt x="3523" y="122"/>
                    <a:pt x="3523" y="122"/>
                    <a:pt x="3553" y="152"/>
                  </a:cubicBezTo>
                  <a:cubicBezTo>
                    <a:pt x="3518" y="161"/>
                    <a:pt x="3492" y="165"/>
                    <a:pt x="3475" y="165"/>
                  </a:cubicBezTo>
                  <a:cubicBezTo>
                    <a:pt x="3432" y="165"/>
                    <a:pt x="3432" y="144"/>
                    <a:pt x="3432" y="122"/>
                  </a:cubicBezTo>
                  <a:cubicBezTo>
                    <a:pt x="3445" y="95"/>
                    <a:pt x="3440" y="80"/>
                    <a:pt x="3428" y="80"/>
                  </a:cubicBezTo>
                  <a:cubicBezTo>
                    <a:pt x="3413" y="80"/>
                    <a:pt x="3387" y="102"/>
                    <a:pt x="3371" y="152"/>
                  </a:cubicBezTo>
                  <a:cubicBezTo>
                    <a:pt x="3353" y="188"/>
                    <a:pt x="3325" y="203"/>
                    <a:pt x="3304" y="203"/>
                  </a:cubicBezTo>
                  <a:cubicBezTo>
                    <a:pt x="3290" y="203"/>
                    <a:pt x="3280" y="195"/>
                    <a:pt x="3280" y="183"/>
                  </a:cubicBezTo>
                  <a:cubicBezTo>
                    <a:pt x="3280" y="152"/>
                    <a:pt x="3310" y="152"/>
                    <a:pt x="3340" y="152"/>
                  </a:cubicBezTo>
                  <a:lnTo>
                    <a:pt x="3340" y="92"/>
                  </a:lnTo>
                  <a:cubicBezTo>
                    <a:pt x="3310" y="92"/>
                    <a:pt x="3310" y="92"/>
                    <a:pt x="3280" y="122"/>
                  </a:cubicBezTo>
                  <a:cubicBezTo>
                    <a:pt x="3280" y="122"/>
                    <a:pt x="3249" y="122"/>
                    <a:pt x="3219" y="152"/>
                  </a:cubicBezTo>
                  <a:cubicBezTo>
                    <a:pt x="3188" y="183"/>
                    <a:pt x="3188" y="213"/>
                    <a:pt x="3219" y="244"/>
                  </a:cubicBezTo>
                  <a:cubicBezTo>
                    <a:pt x="3249" y="304"/>
                    <a:pt x="3219" y="304"/>
                    <a:pt x="3188" y="304"/>
                  </a:cubicBezTo>
                  <a:cubicBezTo>
                    <a:pt x="3128" y="244"/>
                    <a:pt x="3128" y="213"/>
                    <a:pt x="3158" y="183"/>
                  </a:cubicBezTo>
                  <a:cubicBezTo>
                    <a:pt x="3188" y="183"/>
                    <a:pt x="3188" y="152"/>
                    <a:pt x="3188" y="122"/>
                  </a:cubicBezTo>
                  <a:cubicBezTo>
                    <a:pt x="3188" y="116"/>
                    <a:pt x="3183" y="114"/>
                    <a:pt x="3175" y="114"/>
                  </a:cubicBezTo>
                  <a:cubicBezTo>
                    <a:pt x="3137" y="114"/>
                    <a:pt x="3031" y="164"/>
                    <a:pt x="3006" y="213"/>
                  </a:cubicBezTo>
                  <a:lnTo>
                    <a:pt x="3006" y="183"/>
                  </a:lnTo>
                  <a:cubicBezTo>
                    <a:pt x="3006" y="152"/>
                    <a:pt x="2976" y="152"/>
                    <a:pt x="2915" y="152"/>
                  </a:cubicBezTo>
                  <a:cubicBezTo>
                    <a:pt x="2854" y="152"/>
                    <a:pt x="2824" y="152"/>
                    <a:pt x="2824" y="183"/>
                  </a:cubicBezTo>
                  <a:cubicBezTo>
                    <a:pt x="2824" y="213"/>
                    <a:pt x="2824" y="244"/>
                    <a:pt x="2793" y="244"/>
                  </a:cubicBezTo>
                  <a:cubicBezTo>
                    <a:pt x="2824" y="244"/>
                    <a:pt x="2824" y="274"/>
                    <a:pt x="2824" y="304"/>
                  </a:cubicBezTo>
                  <a:cubicBezTo>
                    <a:pt x="2824" y="304"/>
                    <a:pt x="2763" y="274"/>
                    <a:pt x="2732" y="244"/>
                  </a:cubicBezTo>
                  <a:cubicBezTo>
                    <a:pt x="2672" y="183"/>
                    <a:pt x="2611" y="152"/>
                    <a:pt x="2489" y="152"/>
                  </a:cubicBezTo>
                  <a:cubicBezTo>
                    <a:pt x="2428" y="152"/>
                    <a:pt x="2337" y="152"/>
                    <a:pt x="2307" y="122"/>
                  </a:cubicBezTo>
                  <a:cubicBezTo>
                    <a:pt x="2276" y="122"/>
                    <a:pt x="2246" y="122"/>
                    <a:pt x="2246" y="152"/>
                  </a:cubicBezTo>
                  <a:lnTo>
                    <a:pt x="2185" y="152"/>
                  </a:lnTo>
                  <a:cubicBezTo>
                    <a:pt x="2170" y="137"/>
                    <a:pt x="2147" y="130"/>
                    <a:pt x="2128" y="130"/>
                  </a:cubicBezTo>
                  <a:cubicBezTo>
                    <a:pt x="2109" y="130"/>
                    <a:pt x="2094" y="137"/>
                    <a:pt x="2094" y="152"/>
                  </a:cubicBezTo>
                  <a:cubicBezTo>
                    <a:pt x="2084" y="163"/>
                    <a:pt x="2074" y="166"/>
                    <a:pt x="2064" y="166"/>
                  </a:cubicBezTo>
                  <a:cubicBezTo>
                    <a:pt x="2043" y="166"/>
                    <a:pt x="2023" y="152"/>
                    <a:pt x="2003" y="152"/>
                  </a:cubicBezTo>
                  <a:cubicBezTo>
                    <a:pt x="1976" y="125"/>
                    <a:pt x="1961" y="110"/>
                    <a:pt x="1955" y="110"/>
                  </a:cubicBezTo>
                  <a:cubicBezTo>
                    <a:pt x="1948" y="110"/>
                    <a:pt x="1956" y="133"/>
                    <a:pt x="1973" y="183"/>
                  </a:cubicBezTo>
                  <a:cubicBezTo>
                    <a:pt x="1973" y="213"/>
                    <a:pt x="2033" y="244"/>
                    <a:pt x="2064" y="244"/>
                  </a:cubicBezTo>
                  <a:lnTo>
                    <a:pt x="2155" y="244"/>
                  </a:lnTo>
                  <a:lnTo>
                    <a:pt x="2064" y="274"/>
                  </a:lnTo>
                  <a:cubicBezTo>
                    <a:pt x="2033" y="274"/>
                    <a:pt x="1973" y="304"/>
                    <a:pt x="1973" y="335"/>
                  </a:cubicBezTo>
                  <a:cubicBezTo>
                    <a:pt x="1973" y="335"/>
                    <a:pt x="1973" y="365"/>
                    <a:pt x="1942" y="365"/>
                  </a:cubicBezTo>
                  <a:lnTo>
                    <a:pt x="1942" y="304"/>
                  </a:lnTo>
                  <a:cubicBezTo>
                    <a:pt x="1973" y="274"/>
                    <a:pt x="1973" y="244"/>
                    <a:pt x="1973" y="213"/>
                  </a:cubicBezTo>
                  <a:cubicBezTo>
                    <a:pt x="1954" y="176"/>
                    <a:pt x="1912" y="150"/>
                    <a:pt x="1882" y="150"/>
                  </a:cubicBezTo>
                  <a:cubicBezTo>
                    <a:pt x="1864" y="150"/>
                    <a:pt x="1851" y="160"/>
                    <a:pt x="1851" y="183"/>
                  </a:cubicBezTo>
                  <a:cubicBezTo>
                    <a:pt x="1821" y="183"/>
                    <a:pt x="1821" y="183"/>
                    <a:pt x="1790" y="152"/>
                  </a:cubicBezTo>
                  <a:cubicBezTo>
                    <a:pt x="1790" y="140"/>
                    <a:pt x="1785" y="132"/>
                    <a:pt x="1777" y="132"/>
                  </a:cubicBezTo>
                  <a:cubicBezTo>
                    <a:pt x="1765" y="132"/>
                    <a:pt x="1747" y="147"/>
                    <a:pt x="1729" y="183"/>
                  </a:cubicBezTo>
                  <a:cubicBezTo>
                    <a:pt x="1714" y="213"/>
                    <a:pt x="1699" y="228"/>
                    <a:pt x="1684" y="228"/>
                  </a:cubicBezTo>
                  <a:cubicBezTo>
                    <a:pt x="1669" y="228"/>
                    <a:pt x="1653" y="213"/>
                    <a:pt x="1638" y="183"/>
                  </a:cubicBezTo>
                  <a:cubicBezTo>
                    <a:pt x="1620" y="147"/>
                    <a:pt x="1571" y="132"/>
                    <a:pt x="1534" y="132"/>
                  </a:cubicBezTo>
                  <a:cubicBezTo>
                    <a:pt x="1507" y="132"/>
                    <a:pt x="1486" y="140"/>
                    <a:pt x="1486" y="152"/>
                  </a:cubicBezTo>
                  <a:cubicBezTo>
                    <a:pt x="1486" y="188"/>
                    <a:pt x="1455" y="203"/>
                    <a:pt x="1423" y="203"/>
                  </a:cubicBezTo>
                  <a:cubicBezTo>
                    <a:pt x="1400" y="203"/>
                    <a:pt x="1377" y="195"/>
                    <a:pt x="1365" y="183"/>
                  </a:cubicBezTo>
                  <a:cubicBezTo>
                    <a:pt x="1349" y="168"/>
                    <a:pt x="1334" y="160"/>
                    <a:pt x="1319" y="160"/>
                  </a:cubicBezTo>
                  <a:cubicBezTo>
                    <a:pt x="1304" y="160"/>
                    <a:pt x="1289" y="168"/>
                    <a:pt x="1273" y="183"/>
                  </a:cubicBezTo>
                  <a:cubicBezTo>
                    <a:pt x="1273" y="161"/>
                    <a:pt x="1258" y="140"/>
                    <a:pt x="1239" y="140"/>
                  </a:cubicBezTo>
                  <a:cubicBezTo>
                    <a:pt x="1230" y="140"/>
                    <a:pt x="1222" y="144"/>
                    <a:pt x="1213" y="152"/>
                  </a:cubicBezTo>
                  <a:cubicBezTo>
                    <a:pt x="1213" y="152"/>
                    <a:pt x="1182" y="152"/>
                    <a:pt x="1213" y="183"/>
                  </a:cubicBezTo>
                  <a:cubicBezTo>
                    <a:pt x="1213" y="183"/>
                    <a:pt x="1182" y="213"/>
                    <a:pt x="1152" y="244"/>
                  </a:cubicBezTo>
                  <a:cubicBezTo>
                    <a:pt x="1182" y="244"/>
                    <a:pt x="1182" y="274"/>
                    <a:pt x="1182" y="304"/>
                  </a:cubicBezTo>
                  <a:cubicBezTo>
                    <a:pt x="1182" y="312"/>
                    <a:pt x="1175" y="316"/>
                    <a:pt x="1162" y="316"/>
                  </a:cubicBezTo>
                  <a:cubicBezTo>
                    <a:pt x="1125" y="316"/>
                    <a:pt x="1045" y="282"/>
                    <a:pt x="1000" y="213"/>
                  </a:cubicBezTo>
                  <a:lnTo>
                    <a:pt x="1030" y="213"/>
                  </a:lnTo>
                  <a:cubicBezTo>
                    <a:pt x="1030" y="183"/>
                    <a:pt x="1030" y="183"/>
                    <a:pt x="1000" y="183"/>
                  </a:cubicBezTo>
                  <a:lnTo>
                    <a:pt x="990" y="183"/>
                  </a:lnTo>
                  <a:lnTo>
                    <a:pt x="969" y="122"/>
                  </a:lnTo>
                  <a:lnTo>
                    <a:pt x="969" y="183"/>
                  </a:lnTo>
                  <a:lnTo>
                    <a:pt x="939" y="183"/>
                  </a:lnTo>
                  <a:lnTo>
                    <a:pt x="969" y="198"/>
                  </a:lnTo>
                  <a:lnTo>
                    <a:pt x="969" y="198"/>
                  </a:lnTo>
                  <a:lnTo>
                    <a:pt x="969" y="213"/>
                  </a:lnTo>
                  <a:cubicBezTo>
                    <a:pt x="939" y="213"/>
                    <a:pt x="909" y="213"/>
                    <a:pt x="909" y="183"/>
                  </a:cubicBezTo>
                  <a:cubicBezTo>
                    <a:pt x="909" y="122"/>
                    <a:pt x="909" y="122"/>
                    <a:pt x="878" y="122"/>
                  </a:cubicBezTo>
                  <a:cubicBezTo>
                    <a:pt x="878" y="122"/>
                    <a:pt x="848" y="122"/>
                    <a:pt x="848" y="183"/>
                  </a:cubicBezTo>
                  <a:cubicBezTo>
                    <a:pt x="848" y="218"/>
                    <a:pt x="848" y="233"/>
                    <a:pt x="842" y="233"/>
                  </a:cubicBezTo>
                  <a:cubicBezTo>
                    <a:pt x="837" y="233"/>
                    <a:pt x="830" y="226"/>
                    <a:pt x="818" y="213"/>
                  </a:cubicBezTo>
                  <a:cubicBezTo>
                    <a:pt x="802" y="168"/>
                    <a:pt x="787" y="145"/>
                    <a:pt x="772" y="145"/>
                  </a:cubicBezTo>
                  <a:cubicBezTo>
                    <a:pt x="757" y="145"/>
                    <a:pt x="742" y="168"/>
                    <a:pt x="726" y="213"/>
                  </a:cubicBezTo>
                  <a:cubicBezTo>
                    <a:pt x="726" y="244"/>
                    <a:pt x="726" y="259"/>
                    <a:pt x="723" y="259"/>
                  </a:cubicBezTo>
                  <a:cubicBezTo>
                    <a:pt x="719" y="259"/>
                    <a:pt x="711" y="244"/>
                    <a:pt x="696" y="213"/>
                  </a:cubicBezTo>
                  <a:cubicBezTo>
                    <a:pt x="696" y="183"/>
                    <a:pt x="666" y="122"/>
                    <a:pt x="635" y="122"/>
                  </a:cubicBezTo>
                  <a:lnTo>
                    <a:pt x="635" y="183"/>
                  </a:lnTo>
                  <a:cubicBezTo>
                    <a:pt x="635" y="218"/>
                    <a:pt x="625" y="233"/>
                    <a:pt x="610" y="233"/>
                  </a:cubicBezTo>
                  <a:cubicBezTo>
                    <a:pt x="600" y="233"/>
                    <a:pt x="587" y="226"/>
                    <a:pt x="574" y="213"/>
                  </a:cubicBezTo>
                  <a:cubicBezTo>
                    <a:pt x="574" y="198"/>
                    <a:pt x="567" y="190"/>
                    <a:pt x="552" y="190"/>
                  </a:cubicBezTo>
                  <a:cubicBezTo>
                    <a:pt x="536" y="190"/>
                    <a:pt x="514" y="198"/>
                    <a:pt x="483" y="213"/>
                  </a:cubicBezTo>
                  <a:cubicBezTo>
                    <a:pt x="422" y="213"/>
                    <a:pt x="392" y="213"/>
                    <a:pt x="392" y="183"/>
                  </a:cubicBezTo>
                  <a:cubicBezTo>
                    <a:pt x="392" y="137"/>
                    <a:pt x="392" y="114"/>
                    <a:pt x="388" y="114"/>
                  </a:cubicBezTo>
                  <a:cubicBezTo>
                    <a:pt x="384" y="114"/>
                    <a:pt x="377" y="137"/>
                    <a:pt x="362" y="183"/>
                  </a:cubicBezTo>
                  <a:cubicBezTo>
                    <a:pt x="346" y="198"/>
                    <a:pt x="339" y="206"/>
                    <a:pt x="327" y="206"/>
                  </a:cubicBezTo>
                  <a:cubicBezTo>
                    <a:pt x="316" y="206"/>
                    <a:pt x="301" y="198"/>
                    <a:pt x="270" y="183"/>
                  </a:cubicBezTo>
                  <a:cubicBezTo>
                    <a:pt x="255" y="152"/>
                    <a:pt x="248" y="137"/>
                    <a:pt x="244" y="137"/>
                  </a:cubicBezTo>
                  <a:cubicBezTo>
                    <a:pt x="240" y="137"/>
                    <a:pt x="240" y="152"/>
                    <a:pt x="240" y="183"/>
                  </a:cubicBezTo>
                  <a:cubicBezTo>
                    <a:pt x="240" y="244"/>
                    <a:pt x="240" y="274"/>
                    <a:pt x="240" y="274"/>
                  </a:cubicBezTo>
                  <a:cubicBezTo>
                    <a:pt x="270" y="274"/>
                    <a:pt x="270" y="274"/>
                    <a:pt x="270" y="304"/>
                  </a:cubicBezTo>
                  <a:lnTo>
                    <a:pt x="240" y="304"/>
                  </a:lnTo>
                  <a:cubicBezTo>
                    <a:pt x="210" y="304"/>
                    <a:pt x="179" y="304"/>
                    <a:pt x="118" y="335"/>
                  </a:cubicBezTo>
                  <a:cubicBezTo>
                    <a:pt x="19" y="384"/>
                    <a:pt x="1" y="434"/>
                    <a:pt x="31" y="434"/>
                  </a:cubicBezTo>
                  <a:cubicBezTo>
                    <a:pt x="37" y="434"/>
                    <a:pt x="46" y="432"/>
                    <a:pt x="58" y="426"/>
                  </a:cubicBezTo>
                  <a:lnTo>
                    <a:pt x="88" y="456"/>
                  </a:lnTo>
                  <a:cubicBezTo>
                    <a:pt x="88" y="502"/>
                    <a:pt x="103" y="525"/>
                    <a:pt x="118" y="525"/>
                  </a:cubicBezTo>
                  <a:cubicBezTo>
                    <a:pt x="134" y="525"/>
                    <a:pt x="149" y="502"/>
                    <a:pt x="149" y="456"/>
                  </a:cubicBezTo>
                  <a:cubicBezTo>
                    <a:pt x="149" y="406"/>
                    <a:pt x="149" y="384"/>
                    <a:pt x="154" y="384"/>
                  </a:cubicBezTo>
                  <a:cubicBezTo>
                    <a:pt x="158" y="384"/>
                    <a:pt x="166" y="399"/>
                    <a:pt x="179" y="426"/>
                  </a:cubicBezTo>
                  <a:cubicBezTo>
                    <a:pt x="179" y="487"/>
                    <a:pt x="210" y="487"/>
                    <a:pt x="210" y="487"/>
                  </a:cubicBezTo>
                  <a:cubicBezTo>
                    <a:pt x="240" y="487"/>
                    <a:pt x="240" y="487"/>
                    <a:pt x="240" y="517"/>
                  </a:cubicBezTo>
                  <a:cubicBezTo>
                    <a:pt x="240" y="548"/>
                    <a:pt x="270" y="578"/>
                    <a:pt x="301" y="608"/>
                  </a:cubicBezTo>
                  <a:cubicBezTo>
                    <a:pt x="331" y="608"/>
                    <a:pt x="331" y="608"/>
                    <a:pt x="331" y="548"/>
                  </a:cubicBezTo>
                  <a:cubicBezTo>
                    <a:pt x="320" y="536"/>
                    <a:pt x="321" y="529"/>
                    <a:pt x="328" y="529"/>
                  </a:cubicBezTo>
                  <a:cubicBezTo>
                    <a:pt x="341" y="529"/>
                    <a:pt x="373" y="551"/>
                    <a:pt x="392" y="608"/>
                  </a:cubicBezTo>
                  <a:cubicBezTo>
                    <a:pt x="403" y="620"/>
                    <a:pt x="410" y="627"/>
                    <a:pt x="415" y="627"/>
                  </a:cubicBezTo>
                  <a:cubicBezTo>
                    <a:pt x="422" y="627"/>
                    <a:pt x="422" y="605"/>
                    <a:pt x="422" y="548"/>
                  </a:cubicBezTo>
                  <a:cubicBezTo>
                    <a:pt x="422" y="517"/>
                    <a:pt x="438" y="502"/>
                    <a:pt x="457" y="502"/>
                  </a:cubicBezTo>
                  <a:cubicBezTo>
                    <a:pt x="476" y="502"/>
                    <a:pt x="498" y="517"/>
                    <a:pt x="514" y="548"/>
                  </a:cubicBezTo>
                  <a:lnTo>
                    <a:pt x="574" y="548"/>
                  </a:lnTo>
                  <a:cubicBezTo>
                    <a:pt x="605" y="548"/>
                    <a:pt x="605" y="517"/>
                    <a:pt x="605" y="487"/>
                  </a:cubicBezTo>
                  <a:cubicBezTo>
                    <a:pt x="605" y="451"/>
                    <a:pt x="605" y="436"/>
                    <a:pt x="611" y="436"/>
                  </a:cubicBezTo>
                  <a:cubicBezTo>
                    <a:pt x="615" y="436"/>
                    <a:pt x="623" y="444"/>
                    <a:pt x="635" y="456"/>
                  </a:cubicBezTo>
                  <a:cubicBezTo>
                    <a:pt x="666" y="487"/>
                    <a:pt x="666" y="517"/>
                    <a:pt x="666" y="517"/>
                  </a:cubicBezTo>
                  <a:cubicBezTo>
                    <a:pt x="666" y="548"/>
                    <a:pt x="696" y="548"/>
                    <a:pt x="726" y="548"/>
                  </a:cubicBezTo>
                  <a:cubicBezTo>
                    <a:pt x="757" y="548"/>
                    <a:pt x="818" y="548"/>
                    <a:pt x="818" y="517"/>
                  </a:cubicBezTo>
                  <a:lnTo>
                    <a:pt x="818" y="578"/>
                  </a:lnTo>
                  <a:cubicBezTo>
                    <a:pt x="838" y="578"/>
                    <a:pt x="845" y="591"/>
                    <a:pt x="847" y="591"/>
                  </a:cubicBezTo>
                  <a:cubicBezTo>
                    <a:pt x="848" y="591"/>
                    <a:pt x="848" y="588"/>
                    <a:pt x="848" y="578"/>
                  </a:cubicBezTo>
                  <a:cubicBezTo>
                    <a:pt x="848" y="578"/>
                    <a:pt x="878" y="578"/>
                    <a:pt x="939" y="608"/>
                  </a:cubicBezTo>
                  <a:cubicBezTo>
                    <a:pt x="944" y="614"/>
                    <a:pt x="952" y="616"/>
                    <a:pt x="960" y="616"/>
                  </a:cubicBezTo>
                  <a:cubicBezTo>
                    <a:pt x="997" y="616"/>
                    <a:pt x="1050" y="562"/>
                    <a:pt x="1000" y="487"/>
                  </a:cubicBezTo>
                  <a:lnTo>
                    <a:pt x="1030" y="487"/>
                  </a:lnTo>
                  <a:cubicBezTo>
                    <a:pt x="1061" y="487"/>
                    <a:pt x="1061" y="456"/>
                    <a:pt x="1061" y="456"/>
                  </a:cubicBezTo>
                  <a:cubicBezTo>
                    <a:pt x="1061" y="426"/>
                    <a:pt x="1091" y="426"/>
                    <a:pt x="1091" y="426"/>
                  </a:cubicBezTo>
                  <a:lnTo>
                    <a:pt x="1091" y="487"/>
                  </a:lnTo>
                  <a:cubicBezTo>
                    <a:pt x="1074" y="555"/>
                    <a:pt x="1086" y="595"/>
                    <a:pt x="1105" y="595"/>
                  </a:cubicBezTo>
                  <a:cubicBezTo>
                    <a:pt x="1119" y="595"/>
                    <a:pt x="1139" y="570"/>
                    <a:pt x="1152" y="517"/>
                  </a:cubicBezTo>
                  <a:lnTo>
                    <a:pt x="1152" y="578"/>
                  </a:lnTo>
                  <a:cubicBezTo>
                    <a:pt x="1152" y="593"/>
                    <a:pt x="1159" y="601"/>
                    <a:pt x="1175" y="601"/>
                  </a:cubicBezTo>
                  <a:cubicBezTo>
                    <a:pt x="1190" y="601"/>
                    <a:pt x="1213" y="593"/>
                    <a:pt x="1243" y="578"/>
                  </a:cubicBezTo>
                  <a:cubicBezTo>
                    <a:pt x="1273" y="578"/>
                    <a:pt x="1304" y="487"/>
                    <a:pt x="1304" y="456"/>
                  </a:cubicBezTo>
                  <a:cubicBezTo>
                    <a:pt x="1304" y="426"/>
                    <a:pt x="1334" y="426"/>
                    <a:pt x="1334" y="426"/>
                  </a:cubicBezTo>
                  <a:cubicBezTo>
                    <a:pt x="1365" y="426"/>
                    <a:pt x="1365" y="426"/>
                    <a:pt x="1365" y="456"/>
                  </a:cubicBezTo>
                  <a:cubicBezTo>
                    <a:pt x="1365" y="487"/>
                    <a:pt x="1380" y="502"/>
                    <a:pt x="1399" y="502"/>
                  </a:cubicBezTo>
                  <a:cubicBezTo>
                    <a:pt x="1418" y="502"/>
                    <a:pt x="1441" y="487"/>
                    <a:pt x="1456" y="456"/>
                  </a:cubicBezTo>
                  <a:lnTo>
                    <a:pt x="1456" y="487"/>
                  </a:lnTo>
                  <a:cubicBezTo>
                    <a:pt x="1456" y="531"/>
                    <a:pt x="1472" y="560"/>
                    <a:pt x="1540" y="560"/>
                  </a:cubicBezTo>
                  <a:cubicBezTo>
                    <a:pt x="1565" y="560"/>
                    <a:pt x="1597" y="556"/>
                    <a:pt x="1638" y="548"/>
                  </a:cubicBezTo>
                  <a:cubicBezTo>
                    <a:pt x="1760" y="548"/>
                    <a:pt x="1851" y="548"/>
                    <a:pt x="1851" y="578"/>
                  </a:cubicBezTo>
                  <a:cubicBezTo>
                    <a:pt x="1851" y="583"/>
                    <a:pt x="1854" y="586"/>
                    <a:pt x="1859" y="586"/>
                  </a:cubicBezTo>
                  <a:cubicBezTo>
                    <a:pt x="1882" y="586"/>
                    <a:pt x="1953" y="531"/>
                    <a:pt x="2003" y="456"/>
                  </a:cubicBezTo>
                  <a:cubicBezTo>
                    <a:pt x="2003" y="487"/>
                    <a:pt x="2033" y="487"/>
                    <a:pt x="2094" y="487"/>
                  </a:cubicBezTo>
                  <a:cubicBezTo>
                    <a:pt x="2185" y="487"/>
                    <a:pt x="2185" y="487"/>
                    <a:pt x="2185" y="548"/>
                  </a:cubicBezTo>
                  <a:cubicBezTo>
                    <a:pt x="2170" y="578"/>
                    <a:pt x="2163" y="593"/>
                    <a:pt x="2166" y="593"/>
                  </a:cubicBezTo>
                  <a:cubicBezTo>
                    <a:pt x="2170" y="593"/>
                    <a:pt x="2185" y="578"/>
                    <a:pt x="2216" y="548"/>
                  </a:cubicBezTo>
                  <a:cubicBezTo>
                    <a:pt x="2227" y="514"/>
                    <a:pt x="2246" y="501"/>
                    <a:pt x="2266" y="501"/>
                  </a:cubicBezTo>
                  <a:cubicBezTo>
                    <a:pt x="2301" y="501"/>
                    <a:pt x="2337" y="540"/>
                    <a:pt x="2337" y="578"/>
                  </a:cubicBezTo>
                  <a:cubicBezTo>
                    <a:pt x="2337" y="608"/>
                    <a:pt x="2368" y="608"/>
                    <a:pt x="2428" y="608"/>
                  </a:cubicBezTo>
                  <a:cubicBezTo>
                    <a:pt x="2459" y="578"/>
                    <a:pt x="2520" y="578"/>
                    <a:pt x="2580" y="578"/>
                  </a:cubicBezTo>
                  <a:cubicBezTo>
                    <a:pt x="2641" y="578"/>
                    <a:pt x="2641" y="578"/>
                    <a:pt x="2641" y="517"/>
                  </a:cubicBezTo>
                  <a:cubicBezTo>
                    <a:pt x="2641" y="456"/>
                    <a:pt x="2672" y="456"/>
                    <a:pt x="2732" y="456"/>
                  </a:cubicBezTo>
                  <a:cubicBezTo>
                    <a:pt x="2763" y="456"/>
                    <a:pt x="2793" y="456"/>
                    <a:pt x="2793" y="487"/>
                  </a:cubicBezTo>
                  <a:cubicBezTo>
                    <a:pt x="2793" y="487"/>
                    <a:pt x="2824" y="517"/>
                    <a:pt x="2854" y="517"/>
                  </a:cubicBezTo>
                  <a:cubicBezTo>
                    <a:pt x="2884" y="517"/>
                    <a:pt x="2915" y="517"/>
                    <a:pt x="2915" y="548"/>
                  </a:cubicBezTo>
                  <a:cubicBezTo>
                    <a:pt x="2915" y="548"/>
                    <a:pt x="2945" y="578"/>
                    <a:pt x="3006" y="578"/>
                  </a:cubicBezTo>
                  <a:cubicBezTo>
                    <a:pt x="3067" y="578"/>
                    <a:pt x="3128" y="578"/>
                    <a:pt x="3128" y="608"/>
                  </a:cubicBezTo>
                  <a:cubicBezTo>
                    <a:pt x="3158" y="608"/>
                    <a:pt x="3158" y="608"/>
                    <a:pt x="3158" y="578"/>
                  </a:cubicBezTo>
                  <a:cubicBezTo>
                    <a:pt x="3158" y="556"/>
                    <a:pt x="3173" y="535"/>
                    <a:pt x="3214" y="535"/>
                  </a:cubicBezTo>
                  <a:cubicBezTo>
                    <a:pt x="3231" y="535"/>
                    <a:pt x="3253" y="539"/>
                    <a:pt x="3280" y="548"/>
                  </a:cubicBezTo>
                  <a:cubicBezTo>
                    <a:pt x="3340" y="548"/>
                    <a:pt x="3432" y="548"/>
                    <a:pt x="3432" y="517"/>
                  </a:cubicBezTo>
                  <a:cubicBezTo>
                    <a:pt x="3462" y="517"/>
                    <a:pt x="3462" y="517"/>
                    <a:pt x="3462" y="548"/>
                  </a:cubicBezTo>
                  <a:cubicBezTo>
                    <a:pt x="3462" y="578"/>
                    <a:pt x="3477" y="593"/>
                    <a:pt x="3500" y="593"/>
                  </a:cubicBezTo>
                  <a:cubicBezTo>
                    <a:pt x="3523" y="593"/>
                    <a:pt x="3553" y="578"/>
                    <a:pt x="3584" y="548"/>
                  </a:cubicBezTo>
                  <a:cubicBezTo>
                    <a:pt x="3584" y="532"/>
                    <a:pt x="3591" y="525"/>
                    <a:pt x="3603" y="525"/>
                  </a:cubicBezTo>
                  <a:cubicBezTo>
                    <a:pt x="3614" y="525"/>
                    <a:pt x="3629" y="532"/>
                    <a:pt x="3644" y="548"/>
                  </a:cubicBezTo>
                  <a:cubicBezTo>
                    <a:pt x="3644" y="548"/>
                    <a:pt x="3675" y="548"/>
                    <a:pt x="3705" y="517"/>
                  </a:cubicBezTo>
                  <a:cubicBezTo>
                    <a:pt x="3720" y="502"/>
                    <a:pt x="3728" y="494"/>
                    <a:pt x="3739" y="494"/>
                  </a:cubicBezTo>
                  <a:cubicBezTo>
                    <a:pt x="3751" y="494"/>
                    <a:pt x="3766" y="502"/>
                    <a:pt x="3796" y="517"/>
                  </a:cubicBezTo>
                  <a:cubicBezTo>
                    <a:pt x="3796" y="548"/>
                    <a:pt x="3827" y="548"/>
                    <a:pt x="3857" y="548"/>
                  </a:cubicBezTo>
                  <a:cubicBezTo>
                    <a:pt x="3872" y="532"/>
                    <a:pt x="3963" y="525"/>
                    <a:pt x="4055" y="525"/>
                  </a:cubicBezTo>
                  <a:cubicBezTo>
                    <a:pt x="4146" y="525"/>
                    <a:pt x="4237" y="532"/>
                    <a:pt x="4252" y="548"/>
                  </a:cubicBezTo>
                  <a:cubicBezTo>
                    <a:pt x="4283" y="517"/>
                    <a:pt x="4283" y="517"/>
                    <a:pt x="4313" y="517"/>
                  </a:cubicBezTo>
                  <a:cubicBezTo>
                    <a:pt x="4325" y="540"/>
                    <a:pt x="4336" y="550"/>
                    <a:pt x="4346" y="550"/>
                  </a:cubicBezTo>
                  <a:cubicBezTo>
                    <a:pt x="4362" y="550"/>
                    <a:pt x="4374" y="524"/>
                    <a:pt x="4374" y="487"/>
                  </a:cubicBezTo>
                  <a:lnTo>
                    <a:pt x="4313" y="487"/>
                  </a:lnTo>
                  <a:cubicBezTo>
                    <a:pt x="4313" y="459"/>
                    <a:pt x="4331" y="444"/>
                    <a:pt x="4352" y="444"/>
                  </a:cubicBezTo>
                  <a:cubicBezTo>
                    <a:pt x="4377" y="444"/>
                    <a:pt x="4404" y="467"/>
                    <a:pt x="4404" y="517"/>
                  </a:cubicBezTo>
                  <a:cubicBezTo>
                    <a:pt x="4419" y="548"/>
                    <a:pt x="4427" y="563"/>
                    <a:pt x="4431" y="563"/>
                  </a:cubicBezTo>
                  <a:cubicBezTo>
                    <a:pt x="4435" y="563"/>
                    <a:pt x="4435" y="548"/>
                    <a:pt x="4435" y="517"/>
                  </a:cubicBezTo>
                  <a:cubicBezTo>
                    <a:pt x="4450" y="487"/>
                    <a:pt x="4465" y="472"/>
                    <a:pt x="4480" y="472"/>
                  </a:cubicBezTo>
                  <a:cubicBezTo>
                    <a:pt x="4495" y="472"/>
                    <a:pt x="4511" y="487"/>
                    <a:pt x="4526" y="517"/>
                  </a:cubicBezTo>
                  <a:cubicBezTo>
                    <a:pt x="4526" y="548"/>
                    <a:pt x="4526" y="563"/>
                    <a:pt x="4530" y="563"/>
                  </a:cubicBezTo>
                  <a:cubicBezTo>
                    <a:pt x="4533" y="563"/>
                    <a:pt x="4541" y="548"/>
                    <a:pt x="4556" y="517"/>
                  </a:cubicBezTo>
                  <a:cubicBezTo>
                    <a:pt x="4590" y="449"/>
                    <a:pt x="4634" y="409"/>
                    <a:pt x="4666" y="409"/>
                  </a:cubicBezTo>
                  <a:cubicBezTo>
                    <a:pt x="4691" y="409"/>
                    <a:pt x="4708" y="433"/>
                    <a:pt x="4708" y="487"/>
                  </a:cubicBezTo>
                  <a:cubicBezTo>
                    <a:pt x="4708" y="548"/>
                    <a:pt x="4739" y="578"/>
                    <a:pt x="4769" y="578"/>
                  </a:cubicBezTo>
                  <a:cubicBezTo>
                    <a:pt x="4799" y="578"/>
                    <a:pt x="4799" y="548"/>
                    <a:pt x="4799" y="517"/>
                  </a:cubicBezTo>
                  <a:cubicBezTo>
                    <a:pt x="4784" y="487"/>
                    <a:pt x="4784" y="472"/>
                    <a:pt x="4796" y="472"/>
                  </a:cubicBezTo>
                  <a:cubicBezTo>
                    <a:pt x="4807" y="472"/>
                    <a:pt x="4830" y="487"/>
                    <a:pt x="4860" y="517"/>
                  </a:cubicBezTo>
                  <a:cubicBezTo>
                    <a:pt x="4909" y="582"/>
                    <a:pt x="4949" y="613"/>
                    <a:pt x="4985" y="613"/>
                  </a:cubicBezTo>
                  <a:cubicBezTo>
                    <a:pt x="5016" y="613"/>
                    <a:pt x="5045" y="590"/>
                    <a:pt x="5073" y="548"/>
                  </a:cubicBezTo>
                  <a:cubicBezTo>
                    <a:pt x="5134" y="517"/>
                    <a:pt x="5187" y="502"/>
                    <a:pt x="5213" y="502"/>
                  </a:cubicBezTo>
                  <a:cubicBezTo>
                    <a:pt x="5240" y="502"/>
                    <a:pt x="5240" y="517"/>
                    <a:pt x="5194" y="548"/>
                  </a:cubicBezTo>
                  <a:cubicBezTo>
                    <a:pt x="5156" y="605"/>
                    <a:pt x="5142" y="627"/>
                    <a:pt x="5152" y="627"/>
                  </a:cubicBezTo>
                  <a:cubicBezTo>
                    <a:pt x="5158" y="627"/>
                    <a:pt x="5172" y="620"/>
                    <a:pt x="5194" y="608"/>
                  </a:cubicBezTo>
                  <a:lnTo>
                    <a:pt x="5346" y="608"/>
                  </a:lnTo>
                  <a:cubicBezTo>
                    <a:pt x="5377" y="608"/>
                    <a:pt x="5407" y="548"/>
                    <a:pt x="5407" y="517"/>
                  </a:cubicBezTo>
                  <a:cubicBezTo>
                    <a:pt x="5427" y="576"/>
                    <a:pt x="5459" y="610"/>
                    <a:pt x="5496" y="610"/>
                  </a:cubicBezTo>
                  <a:cubicBezTo>
                    <a:pt x="5516" y="610"/>
                    <a:pt x="5538" y="600"/>
                    <a:pt x="5559" y="578"/>
                  </a:cubicBezTo>
                  <a:lnTo>
                    <a:pt x="5620" y="578"/>
                  </a:lnTo>
                  <a:cubicBezTo>
                    <a:pt x="5650" y="578"/>
                    <a:pt x="5650" y="578"/>
                    <a:pt x="5650" y="517"/>
                  </a:cubicBezTo>
                  <a:cubicBezTo>
                    <a:pt x="5659" y="509"/>
                    <a:pt x="5667" y="505"/>
                    <a:pt x="5675" y="505"/>
                  </a:cubicBezTo>
                  <a:cubicBezTo>
                    <a:pt x="5697" y="505"/>
                    <a:pt x="5719" y="533"/>
                    <a:pt x="5742" y="578"/>
                  </a:cubicBezTo>
                  <a:cubicBezTo>
                    <a:pt x="5763" y="599"/>
                    <a:pt x="5785" y="621"/>
                    <a:pt x="5795" y="621"/>
                  </a:cubicBezTo>
                  <a:cubicBezTo>
                    <a:pt x="5800" y="621"/>
                    <a:pt x="5802" y="617"/>
                    <a:pt x="5802" y="608"/>
                  </a:cubicBezTo>
                  <a:cubicBezTo>
                    <a:pt x="5802" y="578"/>
                    <a:pt x="5863" y="548"/>
                    <a:pt x="5894" y="487"/>
                  </a:cubicBezTo>
                  <a:cubicBezTo>
                    <a:pt x="5902" y="479"/>
                    <a:pt x="5910" y="475"/>
                    <a:pt x="5917" y="475"/>
                  </a:cubicBezTo>
                  <a:cubicBezTo>
                    <a:pt x="5936" y="475"/>
                    <a:pt x="5946" y="503"/>
                    <a:pt x="5924" y="548"/>
                  </a:cubicBezTo>
                  <a:cubicBezTo>
                    <a:pt x="5924" y="578"/>
                    <a:pt x="5924" y="578"/>
                    <a:pt x="5985" y="608"/>
                  </a:cubicBezTo>
                  <a:cubicBezTo>
                    <a:pt x="6015" y="608"/>
                    <a:pt x="6076" y="608"/>
                    <a:pt x="6076" y="578"/>
                  </a:cubicBezTo>
                  <a:cubicBezTo>
                    <a:pt x="6076" y="563"/>
                    <a:pt x="6122" y="555"/>
                    <a:pt x="6171" y="555"/>
                  </a:cubicBezTo>
                  <a:cubicBezTo>
                    <a:pt x="6220" y="555"/>
                    <a:pt x="6274" y="563"/>
                    <a:pt x="6289" y="578"/>
                  </a:cubicBezTo>
                  <a:lnTo>
                    <a:pt x="6319" y="578"/>
                  </a:lnTo>
                  <a:cubicBezTo>
                    <a:pt x="6350" y="578"/>
                    <a:pt x="6380" y="548"/>
                    <a:pt x="6410" y="548"/>
                  </a:cubicBezTo>
                  <a:cubicBezTo>
                    <a:pt x="6410" y="548"/>
                    <a:pt x="6441" y="548"/>
                    <a:pt x="6471" y="517"/>
                  </a:cubicBezTo>
                  <a:cubicBezTo>
                    <a:pt x="6501" y="517"/>
                    <a:pt x="6532" y="517"/>
                    <a:pt x="6532" y="548"/>
                  </a:cubicBezTo>
                  <a:cubicBezTo>
                    <a:pt x="6547" y="517"/>
                    <a:pt x="6555" y="502"/>
                    <a:pt x="6562" y="502"/>
                  </a:cubicBezTo>
                  <a:cubicBezTo>
                    <a:pt x="6570" y="502"/>
                    <a:pt x="6577" y="517"/>
                    <a:pt x="6593" y="548"/>
                  </a:cubicBezTo>
                  <a:cubicBezTo>
                    <a:pt x="6593" y="578"/>
                    <a:pt x="6593" y="593"/>
                    <a:pt x="6596" y="593"/>
                  </a:cubicBezTo>
                  <a:cubicBezTo>
                    <a:pt x="6600" y="593"/>
                    <a:pt x="6608" y="578"/>
                    <a:pt x="6623" y="548"/>
                  </a:cubicBezTo>
                  <a:cubicBezTo>
                    <a:pt x="6638" y="532"/>
                    <a:pt x="6646" y="525"/>
                    <a:pt x="6653" y="525"/>
                  </a:cubicBezTo>
                  <a:cubicBezTo>
                    <a:pt x="6661" y="525"/>
                    <a:pt x="6669" y="532"/>
                    <a:pt x="6684" y="548"/>
                  </a:cubicBezTo>
                  <a:cubicBezTo>
                    <a:pt x="6684" y="563"/>
                    <a:pt x="6691" y="570"/>
                    <a:pt x="6699" y="570"/>
                  </a:cubicBezTo>
                  <a:cubicBezTo>
                    <a:pt x="6707" y="570"/>
                    <a:pt x="6714" y="563"/>
                    <a:pt x="6714" y="548"/>
                  </a:cubicBezTo>
                  <a:cubicBezTo>
                    <a:pt x="6733" y="509"/>
                    <a:pt x="6777" y="471"/>
                    <a:pt x="6806" y="471"/>
                  </a:cubicBezTo>
                  <a:cubicBezTo>
                    <a:pt x="6824" y="471"/>
                    <a:pt x="6836" y="484"/>
                    <a:pt x="6836" y="517"/>
                  </a:cubicBezTo>
                  <a:cubicBezTo>
                    <a:pt x="6836" y="517"/>
                    <a:pt x="6866" y="517"/>
                    <a:pt x="6897" y="487"/>
                  </a:cubicBezTo>
                  <a:cubicBezTo>
                    <a:pt x="6912" y="441"/>
                    <a:pt x="6919" y="418"/>
                    <a:pt x="6923" y="418"/>
                  </a:cubicBezTo>
                  <a:cubicBezTo>
                    <a:pt x="6927" y="418"/>
                    <a:pt x="6927" y="441"/>
                    <a:pt x="6927" y="487"/>
                  </a:cubicBezTo>
                  <a:cubicBezTo>
                    <a:pt x="6942" y="517"/>
                    <a:pt x="6950" y="532"/>
                    <a:pt x="6957" y="532"/>
                  </a:cubicBezTo>
                  <a:cubicBezTo>
                    <a:pt x="6965" y="532"/>
                    <a:pt x="6973" y="517"/>
                    <a:pt x="6988" y="487"/>
                  </a:cubicBezTo>
                  <a:cubicBezTo>
                    <a:pt x="6988" y="487"/>
                    <a:pt x="7001" y="460"/>
                    <a:pt x="7019" y="460"/>
                  </a:cubicBezTo>
                  <a:cubicBezTo>
                    <a:pt x="7028" y="460"/>
                    <a:pt x="7038" y="467"/>
                    <a:pt x="7049" y="487"/>
                  </a:cubicBezTo>
                  <a:cubicBezTo>
                    <a:pt x="7084" y="504"/>
                    <a:pt x="7159" y="522"/>
                    <a:pt x="7211" y="522"/>
                  </a:cubicBezTo>
                  <a:cubicBezTo>
                    <a:pt x="7249" y="522"/>
                    <a:pt x="7274" y="512"/>
                    <a:pt x="7261" y="487"/>
                  </a:cubicBezTo>
                  <a:lnTo>
                    <a:pt x="7322" y="487"/>
                  </a:lnTo>
                  <a:cubicBezTo>
                    <a:pt x="7353" y="502"/>
                    <a:pt x="7375" y="510"/>
                    <a:pt x="7394" y="510"/>
                  </a:cubicBezTo>
                  <a:cubicBezTo>
                    <a:pt x="7413" y="510"/>
                    <a:pt x="7429" y="502"/>
                    <a:pt x="7444" y="487"/>
                  </a:cubicBezTo>
                  <a:lnTo>
                    <a:pt x="7474" y="426"/>
                  </a:lnTo>
                  <a:cubicBezTo>
                    <a:pt x="7474" y="487"/>
                    <a:pt x="7505" y="517"/>
                    <a:pt x="7535" y="517"/>
                  </a:cubicBezTo>
                  <a:cubicBezTo>
                    <a:pt x="7565" y="517"/>
                    <a:pt x="7565" y="517"/>
                    <a:pt x="7565" y="456"/>
                  </a:cubicBezTo>
                  <a:cubicBezTo>
                    <a:pt x="7535" y="426"/>
                    <a:pt x="7565" y="426"/>
                    <a:pt x="7596" y="426"/>
                  </a:cubicBezTo>
                  <a:cubicBezTo>
                    <a:pt x="7596" y="426"/>
                    <a:pt x="7565" y="396"/>
                    <a:pt x="7565" y="365"/>
                  </a:cubicBezTo>
                  <a:cubicBezTo>
                    <a:pt x="7565" y="353"/>
                    <a:pt x="7571" y="345"/>
                    <a:pt x="7579" y="345"/>
                  </a:cubicBezTo>
                  <a:cubicBezTo>
                    <a:pt x="7591" y="345"/>
                    <a:pt x="7608" y="360"/>
                    <a:pt x="7626" y="396"/>
                  </a:cubicBezTo>
                  <a:cubicBezTo>
                    <a:pt x="7626" y="426"/>
                    <a:pt x="7626" y="426"/>
                    <a:pt x="7596" y="426"/>
                  </a:cubicBezTo>
                  <a:cubicBezTo>
                    <a:pt x="7626" y="426"/>
                    <a:pt x="7657" y="456"/>
                    <a:pt x="7657" y="517"/>
                  </a:cubicBezTo>
                  <a:lnTo>
                    <a:pt x="7687" y="517"/>
                  </a:lnTo>
                  <a:cubicBezTo>
                    <a:pt x="7687" y="459"/>
                    <a:pt x="7699" y="438"/>
                    <a:pt x="7708" y="438"/>
                  </a:cubicBezTo>
                  <a:cubicBezTo>
                    <a:pt x="7713" y="438"/>
                    <a:pt x="7717" y="445"/>
                    <a:pt x="7717" y="456"/>
                  </a:cubicBezTo>
                  <a:cubicBezTo>
                    <a:pt x="7748" y="517"/>
                    <a:pt x="7748" y="517"/>
                    <a:pt x="7778" y="517"/>
                  </a:cubicBezTo>
                  <a:cubicBezTo>
                    <a:pt x="7778" y="497"/>
                    <a:pt x="7781" y="490"/>
                    <a:pt x="7785" y="490"/>
                  </a:cubicBezTo>
                  <a:cubicBezTo>
                    <a:pt x="7792" y="490"/>
                    <a:pt x="7798" y="517"/>
                    <a:pt x="7778" y="517"/>
                  </a:cubicBezTo>
                  <a:lnTo>
                    <a:pt x="7778" y="548"/>
                  </a:lnTo>
                  <a:cubicBezTo>
                    <a:pt x="7787" y="556"/>
                    <a:pt x="7793" y="560"/>
                    <a:pt x="7798" y="560"/>
                  </a:cubicBezTo>
                  <a:cubicBezTo>
                    <a:pt x="7809" y="560"/>
                    <a:pt x="7809" y="539"/>
                    <a:pt x="7809" y="517"/>
                  </a:cubicBezTo>
                  <a:lnTo>
                    <a:pt x="7869" y="517"/>
                  </a:lnTo>
                  <a:cubicBezTo>
                    <a:pt x="7900" y="517"/>
                    <a:pt x="7930" y="517"/>
                    <a:pt x="7900" y="456"/>
                  </a:cubicBezTo>
                  <a:cubicBezTo>
                    <a:pt x="7900" y="426"/>
                    <a:pt x="7900" y="396"/>
                    <a:pt x="7930" y="396"/>
                  </a:cubicBezTo>
                  <a:cubicBezTo>
                    <a:pt x="7930" y="385"/>
                    <a:pt x="7933" y="382"/>
                    <a:pt x="7937" y="382"/>
                  </a:cubicBezTo>
                  <a:cubicBezTo>
                    <a:pt x="7944" y="382"/>
                    <a:pt x="7950" y="396"/>
                    <a:pt x="7930" y="396"/>
                  </a:cubicBezTo>
                  <a:cubicBezTo>
                    <a:pt x="7930" y="426"/>
                    <a:pt x="7930" y="456"/>
                    <a:pt x="7960" y="456"/>
                  </a:cubicBezTo>
                  <a:cubicBezTo>
                    <a:pt x="7991" y="456"/>
                    <a:pt x="7991" y="517"/>
                    <a:pt x="7991" y="517"/>
                  </a:cubicBezTo>
                  <a:cubicBezTo>
                    <a:pt x="7978" y="543"/>
                    <a:pt x="7992" y="552"/>
                    <a:pt x="8015" y="552"/>
                  </a:cubicBezTo>
                  <a:cubicBezTo>
                    <a:pt x="8047" y="552"/>
                    <a:pt x="8095" y="535"/>
                    <a:pt x="8112" y="517"/>
                  </a:cubicBezTo>
                  <a:cubicBezTo>
                    <a:pt x="8143" y="472"/>
                    <a:pt x="8166" y="449"/>
                    <a:pt x="8181" y="449"/>
                  </a:cubicBezTo>
                  <a:cubicBezTo>
                    <a:pt x="8196" y="449"/>
                    <a:pt x="8204" y="472"/>
                    <a:pt x="8204" y="517"/>
                  </a:cubicBezTo>
                  <a:cubicBezTo>
                    <a:pt x="8204" y="533"/>
                    <a:pt x="8208" y="541"/>
                    <a:pt x="8215" y="541"/>
                  </a:cubicBezTo>
                  <a:cubicBezTo>
                    <a:pt x="8234" y="541"/>
                    <a:pt x="8273" y="485"/>
                    <a:pt x="8295" y="396"/>
                  </a:cubicBezTo>
                  <a:lnTo>
                    <a:pt x="8325" y="304"/>
                  </a:lnTo>
                  <a:lnTo>
                    <a:pt x="8325" y="396"/>
                  </a:lnTo>
                  <a:cubicBezTo>
                    <a:pt x="8344" y="489"/>
                    <a:pt x="8351" y="525"/>
                    <a:pt x="8375" y="525"/>
                  </a:cubicBezTo>
                  <a:cubicBezTo>
                    <a:pt x="8390" y="525"/>
                    <a:pt x="8411" y="510"/>
                    <a:pt x="8447" y="487"/>
                  </a:cubicBezTo>
                  <a:cubicBezTo>
                    <a:pt x="8477" y="456"/>
                    <a:pt x="8492" y="441"/>
                    <a:pt x="8500" y="441"/>
                  </a:cubicBezTo>
                  <a:cubicBezTo>
                    <a:pt x="8508" y="441"/>
                    <a:pt x="8508" y="456"/>
                    <a:pt x="8508" y="487"/>
                  </a:cubicBezTo>
                  <a:cubicBezTo>
                    <a:pt x="8508" y="517"/>
                    <a:pt x="8538" y="517"/>
                    <a:pt x="8629" y="517"/>
                  </a:cubicBezTo>
                  <a:cubicBezTo>
                    <a:pt x="8690" y="517"/>
                    <a:pt x="8720" y="517"/>
                    <a:pt x="8720" y="487"/>
                  </a:cubicBezTo>
                  <a:lnTo>
                    <a:pt x="8781" y="487"/>
                  </a:lnTo>
                  <a:cubicBezTo>
                    <a:pt x="8793" y="510"/>
                    <a:pt x="8809" y="520"/>
                    <a:pt x="8823" y="520"/>
                  </a:cubicBezTo>
                  <a:cubicBezTo>
                    <a:pt x="8845" y="520"/>
                    <a:pt x="8861" y="494"/>
                    <a:pt x="8842" y="456"/>
                  </a:cubicBezTo>
                  <a:lnTo>
                    <a:pt x="8903" y="456"/>
                  </a:lnTo>
                  <a:lnTo>
                    <a:pt x="8903" y="487"/>
                  </a:lnTo>
                  <a:cubicBezTo>
                    <a:pt x="8903" y="517"/>
                    <a:pt x="8964" y="517"/>
                    <a:pt x="9207" y="517"/>
                  </a:cubicBezTo>
                  <a:cubicBezTo>
                    <a:pt x="9450" y="517"/>
                    <a:pt x="9480" y="517"/>
                    <a:pt x="9480" y="456"/>
                  </a:cubicBezTo>
                  <a:cubicBezTo>
                    <a:pt x="9495" y="426"/>
                    <a:pt x="9511" y="411"/>
                    <a:pt x="9522" y="411"/>
                  </a:cubicBezTo>
                  <a:cubicBezTo>
                    <a:pt x="9533" y="411"/>
                    <a:pt x="9541" y="426"/>
                    <a:pt x="9541" y="456"/>
                  </a:cubicBezTo>
                  <a:cubicBezTo>
                    <a:pt x="9541" y="478"/>
                    <a:pt x="9556" y="499"/>
                    <a:pt x="9565" y="499"/>
                  </a:cubicBezTo>
                  <a:cubicBezTo>
                    <a:pt x="9569" y="499"/>
                    <a:pt x="9571" y="496"/>
                    <a:pt x="9571" y="487"/>
                  </a:cubicBezTo>
                  <a:cubicBezTo>
                    <a:pt x="9571" y="487"/>
                    <a:pt x="9632" y="487"/>
                    <a:pt x="9663" y="517"/>
                  </a:cubicBezTo>
                  <a:cubicBezTo>
                    <a:pt x="9701" y="543"/>
                    <a:pt x="9729" y="552"/>
                    <a:pt x="9748" y="552"/>
                  </a:cubicBezTo>
                  <a:cubicBezTo>
                    <a:pt x="9774" y="552"/>
                    <a:pt x="9784" y="535"/>
                    <a:pt x="9784" y="517"/>
                  </a:cubicBezTo>
                  <a:cubicBezTo>
                    <a:pt x="9771" y="491"/>
                    <a:pt x="9769" y="482"/>
                    <a:pt x="9774" y="482"/>
                  </a:cubicBezTo>
                  <a:cubicBezTo>
                    <a:pt x="9780" y="482"/>
                    <a:pt x="9797" y="500"/>
                    <a:pt x="9815" y="517"/>
                  </a:cubicBezTo>
                  <a:cubicBezTo>
                    <a:pt x="9836" y="539"/>
                    <a:pt x="9858" y="560"/>
                    <a:pt x="9868" y="560"/>
                  </a:cubicBezTo>
                  <a:cubicBezTo>
                    <a:pt x="9873" y="560"/>
                    <a:pt x="9875" y="556"/>
                    <a:pt x="9875" y="548"/>
                  </a:cubicBezTo>
                  <a:cubicBezTo>
                    <a:pt x="9893" y="530"/>
                    <a:pt x="9961" y="512"/>
                    <a:pt x="10016" y="512"/>
                  </a:cubicBezTo>
                  <a:cubicBezTo>
                    <a:pt x="10056" y="512"/>
                    <a:pt x="10088" y="522"/>
                    <a:pt x="10088" y="548"/>
                  </a:cubicBezTo>
                  <a:lnTo>
                    <a:pt x="10119" y="548"/>
                  </a:lnTo>
                  <a:cubicBezTo>
                    <a:pt x="10119" y="517"/>
                    <a:pt x="10179" y="517"/>
                    <a:pt x="10240" y="517"/>
                  </a:cubicBezTo>
                  <a:cubicBezTo>
                    <a:pt x="10301" y="517"/>
                    <a:pt x="10331" y="517"/>
                    <a:pt x="10331" y="548"/>
                  </a:cubicBezTo>
                  <a:cubicBezTo>
                    <a:pt x="10316" y="563"/>
                    <a:pt x="10316" y="570"/>
                    <a:pt x="10328" y="570"/>
                  </a:cubicBezTo>
                  <a:cubicBezTo>
                    <a:pt x="10339" y="570"/>
                    <a:pt x="10362" y="563"/>
                    <a:pt x="10392" y="548"/>
                  </a:cubicBezTo>
                  <a:cubicBezTo>
                    <a:pt x="10423" y="548"/>
                    <a:pt x="10453" y="487"/>
                    <a:pt x="10483" y="487"/>
                  </a:cubicBezTo>
                  <a:cubicBezTo>
                    <a:pt x="10483" y="456"/>
                    <a:pt x="10514" y="426"/>
                    <a:pt x="10544" y="426"/>
                  </a:cubicBezTo>
                  <a:lnTo>
                    <a:pt x="10544" y="456"/>
                  </a:lnTo>
                  <a:lnTo>
                    <a:pt x="10544" y="517"/>
                  </a:lnTo>
                  <a:cubicBezTo>
                    <a:pt x="10575" y="517"/>
                    <a:pt x="10605" y="517"/>
                    <a:pt x="10605" y="487"/>
                  </a:cubicBezTo>
                  <a:cubicBezTo>
                    <a:pt x="10635" y="517"/>
                    <a:pt x="10666" y="517"/>
                    <a:pt x="10727" y="517"/>
                  </a:cubicBezTo>
                  <a:cubicBezTo>
                    <a:pt x="10757" y="517"/>
                    <a:pt x="10818" y="517"/>
                    <a:pt x="10848" y="487"/>
                  </a:cubicBezTo>
                  <a:cubicBezTo>
                    <a:pt x="10863" y="517"/>
                    <a:pt x="10916" y="532"/>
                    <a:pt x="10970" y="532"/>
                  </a:cubicBezTo>
                  <a:cubicBezTo>
                    <a:pt x="11023" y="532"/>
                    <a:pt x="11076" y="517"/>
                    <a:pt x="11091" y="487"/>
                  </a:cubicBezTo>
                  <a:cubicBezTo>
                    <a:pt x="11091" y="472"/>
                    <a:pt x="11099" y="464"/>
                    <a:pt x="11110" y="464"/>
                  </a:cubicBezTo>
                  <a:cubicBezTo>
                    <a:pt x="11122" y="464"/>
                    <a:pt x="11137" y="472"/>
                    <a:pt x="11152" y="487"/>
                  </a:cubicBezTo>
                  <a:cubicBezTo>
                    <a:pt x="11167" y="502"/>
                    <a:pt x="11175" y="510"/>
                    <a:pt x="11182" y="510"/>
                  </a:cubicBezTo>
                  <a:cubicBezTo>
                    <a:pt x="11190" y="510"/>
                    <a:pt x="11198" y="502"/>
                    <a:pt x="11213" y="487"/>
                  </a:cubicBezTo>
                  <a:cubicBezTo>
                    <a:pt x="11222" y="478"/>
                    <a:pt x="11231" y="474"/>
                    <a:pt x="11240" y="474"/>
                  </a:cubicBezTo>
                  <a:cubicBezTo>
                    <a:pt x="11261" y="474"/>
                    <a:pt x="11283" y="496"/>
                    <a:pt x="11304" y="517"/>
                  </a:cubicBezTo>
                  <a:cubicBezTo>
                    <a:pt x="11323" y="575"/>
                    <a:pt x="11330" y="596"/>
                    <a:pt x="11341" y="596"/>
                  </a:cubicBezTo>
                  <a:cubicBezTo>
                    <a:pt x="11347" y="596"/>
                    <a:pt x="11354" y="589"/>
                    <a:pt x="11365" y="578"/>
                  </a:cubicBezTo>
                  <a:cubicBezTo>
                    <a:pt x="11395" y="548"/>
                    <a:pt x="11426" y="540"/>
                    <a:pt x="11452" y="540"/>
                  </a:cubicBezTo>
                  <a:cubicBezTo>
                    <a:pt x="11479" y="540"/>
                    <a:pt x="11502" y="548"/>
                    <a:pt x="11517" y="548"/>
                  </a:cubicBezTo>
                  <a:cubicBezTo>
                    <a:pt x="11578" y="487"/>
                    <a:pt x="11608" y="517"/>
                    <a:pt x="11578" y="456"/>
                  </a:cubicBezTo>
                  <a:cubicBezTo>
                    <a:pt x="11578" y="426"/>
                    <a:pt x="11608" y="396"/>
                    <a:pt x="11608" y="396"/>
                  </a:cubicBezTo>
                  <a:cubicBezTo>
                    <a:pt x="11628" y="385"/>
                    <a:pt x="11642" y="382"/>
                    <a:pt x="11650" y="382"/>
                  </a:cubicBezTo>
                  <a:cubicBezTo>
                    <a:pt x="11665" y="382"/>
                    <a:pt x="11659" y="396"/>
                    <a:pt x="11638" y="396"/>
                  </a:cubicBezTo>
                  <a:cubicBezTo>
                    <a:pt x="11578" y="426"/>
                    <a:pt x="11608" y="426"/>
                    <a:pt x="11638" y="456"/>
                  </a:cubicBezTo>
                  <a:cubicBezTo>
                    <a:pt x="11669" y="517"/>
                    <a:pt x="11730" y="517"/>
                    <a:pt x="11760" y="517"/>
                  </a:cubicBezTo>
                  <a:lnTo>
                    <a:pt x="11882" y="517"/>
                  </a:lnTo>
                  <a:cubicBezTo>
                    <a:pt x="11927" y="532"/>
                    <a:pt x="11958" y="540"/>
                    <a:pt x="11977" y="540"/>
                  </a:cubicBezTo>
                  <a:cubicBezTo>
                    <a:pt x="11996" y="540"/>
                    <a:pt x="12003" y="532"/>
                    <a:pt x="12003" y="517"/>
                  </a:cubicBezTo>
                  <a:lnTo>
                    <a:pt x="12003" y="456"/>
                  </a:lnTo>
                  <a:cubicBezTo>
                    <a:pt x="12020" y="507"/>
                    <a:pt x="12119" y="529"/>
                    <a:pt x="12211" y="529"/>
                  </a:cubicBezTo>
                  <a:cubicBezTo>
                    <a:pt x="12285" y="529"/>
                    <a:pt x="12354" y="514"/>
                    <a:pt x="12368" y="487"/>
                  </a:cubicBezTo>
                  <a:lnTo>
                    <a:pt x="12368" y="517"/>
                  </a:lnTo>
                  <a:cubicBezTo>
                    <a:pt x="12368" y="548"/>
                    <a:pt x="12398" y="548"/>
                    <a:pt x="12459" y="548"/>
                  </a:cubicBezTo>
                  <a:cubicBezTo>
                    <a:pt x="12489" y="548"/>
                    <a:pt x="12611" y="517"/>
                    <a:pt x="12702" y="517"/>
                  </a:cubicBezTo>
                  <a:cubicBezTo>
                    <a:pt x="12824" y="517"/>
                    <a:pt x="12885" y="517"/>
                    <a:pt x="12885" y="487"/>
                  </a:cubicBezTo>
                  <a:cubicBezTo>
                    <a:pt x="12915" y="487"/>
                    <a:pt x="12915" y="487"/>
                    <a:pt x="12915" y="517"/>
                  </a:cubicBezTo>
                  <a:cubicBezTo>
                    <a:pt x="12885" y="548"/>
                    <a:pt x="12915" y="548"/>
                    <a:pt x="12945" y="548"/>
                  </a:cubicBezTo>
                  <a:cubicBezTo>
                    <a:pt x="12976" y="548"/>
                    <a:pt x="12976" y="517"/>
                    <a:pt x="12976" y="487"/>
                  </a:cubicBezTo>
                  <a:cubicBezTo>
                    <a:pt x="12976" y="472"/>
                    <a:pt x="12983" y="464"/>
                    <a:pt x="12999" y="464"/>
                  </a:cubicBezTo>
                  <a:cubicBezTo>
                    <a:pt x="13014" y="464"/>
                    <a:pt x="13037" y="472"/>
                    <a:pt x="13067" y="487"/>
                  </a:cubicBezTo>
                  <a:cubicBezTo>
                    <a:pt x="13097" y="502"/>
                    <a:pt x="13143" y="510"/>
                    <a:pt x="13189" y="510"/>
                  </a:cubicBezTo>
                  <a:cubicBezTo>
                    <a:pt x="13234" y="510"/>
                    <a:pt x="13280" y="502"/>
                    <a:pt x="13310" y="487"/>
                  </a:cubicBezTo>
                  <a:cubicBezTo>
                    <a:pt x="13341" y="487"/>
                    <a:pt x="13371" y="487"/>
                    <a:pt x="13371" y="517"/>
                  </a:cubicBezTo>
                  <a:cubicBezTo>
                    <a:pt x="13388" y="535"/>
                    <a:pt x="13416" y="552"/>
                    <a:pt x="13448" y="552"/>
                  </a:cubicBezTo>
                  <a:cubicBezTo>
                    <a:pt x="13472" y="552"/>
                    <a:pt x="13497" y="543"/>
                    <a:pt x="13523" y="517"/>
                  </a:cubicBezTo>
                  <a:cubicBezTo>
                    <a:pt x="13553" y="517"/>
                    <a:pt x="13553" y="517"/>
                    <a:pt x="13553" y="548"/>
                  </a:cubicBezTo>
                  <a:cubicBezTo>
                    <a:pt x="13571" y="565"/>
                    <a:pt x="13578" y="583"/>
                    <a:pt x="13581" y="583"/>
                  </a:cubicBezTo>
                  <a:cubicBezTo>
                    <a:pt x="13584" y="583"/>
                    <a:pt x="13584" y="573"/>
                    <a:pt x="13584" y="548"/>
                  </a:cubicBezTo>
                  <a:cubicBezTo>
                    <a:pt x="13614" y="532"/>
                    <a:pt x="13652" y="525"/>
                    <a:pt x="13690" y="525"/>
                  </a:cubicBezTo>
                  <a:cubicBezTo>
                    <a:pt x="13728" y="525"/>
                    <a:pt x="13766" y="532"/>
                    <a:pt x="13796" y="548"/>
                  </a:cubicBezTo>
                  <a:cubicBezTo>
                    <a:pt x="13827" y="548"/>
                    <a:pt x="13857" y="548"/>
                    <a:pt x="13857" y="517"/>
                  </a:cubicBezTo>
                  <a:lnTo>
                    <a:pt x="13857" y="487"/>
                  </a:lnTo>
                  <a:cubicBezTo>
                    <a:pt x="13872" y="517"/>
                    <a:pt x="13880" y="532"/>
                    <a:pt x="13888" y="532"/>
                  </a:cubicBezTo>
                  <a:cubicBezTo>
                    <a:pt x="13895" y="532"/>
                    <a:pt x="13903" y="517"/>
                    <a:pt x="13918" y="487"/>
                  </a:cubicBezTo>
                  <a:cubicBezTo>
                    <a:pt x="13918" y="472"/>
                    <a:pt x="13926" y="464"/>
                    <a:pt x="13933" y="464"/>
                  </a:cubicBezTo>
                  <a:cubicBezTo>
                    <a:pt x="13941" y="464"/>
                    <a:pt x="13948" y="472"/>
                    <a:pt x="13948" y="487"/>
                  </a:cubicBezTo>
                  <a:cubicBezTo>
                    <a:pt x="13979" y="517"/>
                    <a:pt x="14009" y="517"/>
                    <a:pt x="14009" y="517"/>
                  </a:cubicBezTo>
                  <a:cubicBezTo>
                    <a:pt x="14040" y="517"/>
                    <a:pt x="14192" y="487"/>
                    <a:pt x="14313" y="487"/>
                  </a:cubicBezTo>
                  <a:cubicBezTo>
                    <a:pt x="14556" y="487"/>
                    <a:pt x="14648" y="487"/>
                    <a:pt x="14648" y="456"/>
                  </a:cubicBezTo>
                  <a:cubicBezTo>
                    <a:pt x="14663" y="441"/>
                    <a:pt x="14670" y="434"/>
                    <a:pt x="14678" y="434"/>
                  </a:cubicBezTo>
                  <a:cubicBezTo>
                    <a:pt x="14686" y="434"/>
                    <a:pt x="14693" y="441"/>
                    <a:pt x="14708" y="456"/>
                  </a:cubicBezTo>
                  <a:cubicBezTo>
                    <a:pt x="14739" y="487"/>
                    <a:pt x="14769" y="487"/>
                    <a:pt x="14800" y="487"/>
                  </a:cubicBezTo>
                  <a:cubicBezTo>
                    <a:pt x="14830" y="487"/>
                    <a:pt x="14860" y="487"/>
                    <a:pt x="14860" y="517"/>
                  </a:cubicBezTo>
                  <a:cubicBezTo>
                    <a:pt x="14891" y="487"/>
                    <a:pt x="14891" y="487"/>
                    <a:pt x="14921" y="487"/>
                  </a:cubicBezTo>
                  <a:cubicBezTo>
                    <a:pt x="14921" y="502"/>
                    <a:pt x="14929" y="510"/>
                    <a:pt x="14936" y="510"/>
                  </a:cubicBezTo>
                  <a:cubicBezTo>
                    <a:pt x="14944" y="510"/>
                    <a:pt x="14952" y="502"/>
                    <a:pt x="14952" y="487"/>
                  </a:cubicBezTo>
                  <a:cubicBezTo>
                    <a:pt x="14967" y="456"/>
                    <a:pt x="14974" y="441"/>
                    <a:pt x="14978" y="441"/>
                  </a:cubicBezTo>
                  <a:cubicBezTo>
                    <a:pt x="14982" y="441"/>
                    <a:pt x="14982" y="456"/>
                    <a:pt x="14982" y="487"/>
                  </a:cubicBezTo>
                  <a:cubicBezTo>
                    <a:pt x="14982" y="508"/>
                    <a:pt x="15025" y="543"/>
                    <a:pt x="15042" y="543"/>
                  </a:cubicBezTo>
                  <a:cubicBezTo>
                    <a:pt x="15050" y="543"/>
                    <a:pt x="15052" y="536"/>
                    <a:pt x="15043" y="517"/>
                  </a:cubicBezTo>
                  <a:cubicBezTo>
                    <a:pt x="15043" y="487"/>
                    <a:pt x="15103" y="487"/>
                    <a:pt x="15134" y="456"/>
                  </a:cubicBezTo>
                  <a:cubicBezTo>
                    <a:pt x="15164" y="456"/>
                    <a:pt x="15195" y="456"/>
                    <a:pt x="15195" y="487"/>
                  </a:cubicBezTo>
                  <a:cubicBezTo>
                    <a:pt x="15204" y="506"/>
                    <a:pt x="15225" y="513"/>
                    <a:pt x="15251" y="513"/>
                  </a:cubicBezTo>
                  <a:cubicBezTo>
                    <a:pt x="15308" y="513"/>
                    <a:pt x="15386" y="477"/>
                    <a:pt x="15407" y="456"/>
                  </a:cubicBezTo>
                  <a:cubicBezTo>
                    <a:pt x="15407" y="441"/>
                    <a:pt x="15415" y="434"/>
                    <a:pt x="15423" y="434"/>
                  </a:cubicBezTo>
                  <a:cubicBezTo>
                    <a:pt x="15430" y="434"/>
                    <a:pt x="15438" y="441"/>
                    <a:pt x="15438" y="456"/>
                  </a:cubicBezTo>
                  <a:cubicBezTo>
                    <a:pt x="15438" y="517"/>
                    <a:pt x="15468" y="517"/>
                    <a:pt x="15499" y="517"/>
                  </a:cubicBezTo>
                  <a:cubicBezTo>
                    <a:pt x="15508" y="498"/>
                    <a:pt x="15515" y="491"/>
                    <a:pt x="15519" y="491"/>
                  </a:cubicBezTo>
                  <a:cubicBezTo>
                    <a:pt x="15529" y="491"/>
                    <a:pt x="15529" y="527"/>
                    <a:pt x="15529" y="548"/>
                  </a:cubicBezTo>
                  <a:cubicBezTo>
                    <a:pt x="15499" y="578"/>
                    <a:pt x="15529" y="578"/>
                    <a:pt x="15590" y="578"/>
                  </a:cubicBezTo>
                  <a:cubicBezTo>
                    <a:pt x="15620" y="548"/>
                    <a:pt x="15711" y="548"/>
                    <a:pt x="15803" y="548"/>
                  </a:cubicBezTo>
                  <a:cubicBezTo>
                    <a:pt x="15955" y="548"/>
                    <a:pt x="15985" y="517"/>
                    <a:pt x="16046" y="456"/>
                  </a:cubicBezTo>
                  <a:lnTo>
                    <a:pt x="16076" y="365"/>
                  </a:lnTo>
                  <a:lnTo>
                    <a:pt x="16076" y="456"/>
                  </a:lnTo>
                  <a:cubicBezTo>
                    <a:pt x="16076" y="487"/>
                    <a:pt x="16107" y="548"/>
                    <a:pt x="16107" y="548"/>
                  </a:cubicBezTo>
                  <a:cubicBezTo>
                    <a:pt x="16137" y="548"/>
                    <a:pt x="16137" y="517"/>
                    <a:pt x="16137" y="487"/>
                  </a:cubicBezTo>
                  <a:cubicBezTo>
                    <a:pt x="16137" y="472"/>
                    <a:pt x="16145" y="464"/>
                    <a:pt x="16160" y="464"/>
                  </a:cubicBezTo>
                  <a:cubicBezTo>
                    <a:pt x="16175" y="464"/>
                    <a:pt x="16198" y="472"/>
                    <a:pt x="16228" y="487"/>
                  </a:cubicBezTo>
                  <a:cubicBezTo>
                    <a:pt x="16259" y="502"/>
                    <a:pt x="16281" y="510"/>
                    <a:pt x="16300" y="510"/>
                  </a:cubicBezTo>
                  <a:cubicBezTo>
                    <a:pt x="16319" y="510"/>
                    <a:pt x="16335" y="502"/>
                    <a:pt x="16350" y="487"/>
                  </a:cubicBezTo>
                  <a:cubicBezTo>
                    <a:pt x="16380" y="487"/>
                    <a:pt x="16410" y="487"/>
                    <a:pt x="16441" y="517"/>
                  </a:cubicBezTo>
                  <a:cubicBezTo>
                    <a:pt x="16471" y="517"/>
                    <a:pt x="16471" y="517"/>
                    <a:pt x="16471" y="487"/>
                  </a:cubicBezTo>
                  <a:cubicBezTo>
                    <a:pt x="16471" y="472"/>
                    <a:pt x="16479" y="464"/>
                    <a:pt x="16486" y="464"/>
                  </a:cubicBezTo>
                  <a:cubicBezTo>
                    <a:pt x="16494" y="464"/>
                    <a:pt x="16502" y="472"/>
                    <a:pt x="16502" y="487"/>
                  </a:cubicBezTo>
                  <a:cubicBezTo>
                    <a:pt x="16519" y="522"/>
                    <a:pt x="16558" y="537"/>
                    <a:pt x="16587" y="537"/>
                  </a:cubicBezTo>
                  <a:cubicBezTo>
                    <a:pt x="16608" y="537"/>
                    <a:pt x="16623" y="530"/>
                    <a:pt x="16623" y="517"/>
                  </a:cubicBezTo>
                  <a:cubicBezTo>
                    <a:pt x="16623" y="487"/>
                    <a:pt x="16654" y="487"/>
                    <a:pt x="16684" y="487"/>
                  </a:cubicBezTo>
                  <a:cubicBezTo>
                    <a:pt x="16714" y="487"/>
                    <a:pt x="16745" y="487"/>
                    <a:pt x="16775" y="456"/>
                  </a:cubicBezTo>
                  <a:lnTo>
                    <a:pt x="16836" y="456"/>
                  </a:lnTo>
                  <a:cubicBezTo>
                    <a:pt x="16866" y="456"/>
                    <a:pt x="16836" y="487"/>
                    <a:pt x="16806" y="487"/>
                  </a:cubicBezTo>
                  <a:lnTo>
                    <a:pt x="16836" y="517"/>
                  </a:lnTo>
                  <a:cubicBezTo>
                    <a:pt x="16897" y="517"/>
                    <a:pt x="16927" y="517"/>
                    <a:pt x="16958" y="487"/>
                  </a:cubicBezTo>
                  <a:cubicBezTo>
                    <a:pt x="16973" y="456"/>
                    <a:pt x="16980" y="441"/>
                    <a:pt x="16984" y="441"/>
                  </a:cubicBezTo>
                  <a:cubicBezTo>
                    <a:pt x="16988" y="441"/>
                    <a:pt x="16988" y="456"/>
                    <a:pt x="16988" y="487"/>
                  </a:cubicBezTo>
                  <a:cubicBezTo>
                    <a:pt x="16988" y="508"/>
                    <a:pt x="17003" y="530"/>
                    <a:pt x="17023" y="530"/>
                  </a:cubicBezTo>
                  <a:cubicBezTo>
                    <a:pt x="17031" y="530"/>
                    <a:pt x="17040" y="526"/>
                    <a:pt x="17049" y="517"/>
                  </a:cubicBezTo>
                  <a:cubicBezTo>
                    <a:pt x="17062" y="491"/>
                    <a:pt x="17074" y="482"/>
                    <a:pt x="17085" y="482"/>
                  </a:cubicBezTo>
                  <a:cubicBezTo>
                    <a:pt x="17099" y="482"/>
                    <a:pt x="17110" y="500"/>
                    <a:pt x="17110" y="517"/>
                  </a:cubicBezTo>
                  <a:cubicBezTo>
                    <a:pt x="17094" y="548"/>
                    <a:pt x="17087" y="563"/>
                    <a:pt x="17094" y="563"/>
                  </a:cubicBezTo>
                  <a:cubicBezTo>
                    <a:pt x="17102" y="563"/>
                    <a:pt x="17125" y="548"/>
                    <a:pt x="17170" y="517"/>
                  </a:cubicBezTo>
                  <a:cubicBezTo>
                    <a:pt x="17231" y="517"/>
                    <a:pt x="17353" y="487"/>
                    <a:pt x="17444" y="487"/>
                  </a:cubicBezTo>
                  <a:cubicBezTo>
                    <a:pt x="17566" y="487"/>
                    <a:pt x="17626" y="487"/>
                    <a:pt x="17657" y="517"/>
                  </a:cubicBezTo>
                  <a:cubicBezTo>
                    <a:pt x="17657" y="523"/>
                    <a:pt x="17657" y="528"/>
                    <a:pt x="17657" y="533"/>
                  </a:cubicBezTo>
                  <a:lnTo>
                    <a:pt x="17657" y="533"/>
                  </a:lnTo>
                  <a:cubicBezTo>
                    <a:pt x="17663" y="487"/>
                    <a:pt x="17695" y="487"/>
                    <a:pt x="17778" y="487"/>
                  </a:cubicBezTo>
                  <a:cubicBezTo>
                    <a:pt x="17805" y="496"/>
                    <a:pt x="17827" y="499"/>
                    <a:pt x="17844" y="499"/>
                  </a:cubicBezTo>
                  <a:cubicBezTo>
                    <a:pt x="17887" y="499"/>
                    <a:pt x="17909" y="478"/>
                    <a:pt x="17930" y="456"/>
                  </a:cubicBezTo>
                  <a:lnTo>
                    <a:pt x="17900" y="456"/>
                  </a:lnTo>
                  <a:cubicBezTo>
                    <a:pt x="17900" y="421"/>
                    <a:pt x="17910" y="406"/>
                    <a:pt x="17925" y="406"/>
                  </a:cubicBezTo>
                  <a:cubicBezTo>
                    <a:pt x="17935" y="406"/>
                    <a:pt x="17948" y="413"/>
                    <a:pt x="17961" y="426"/>
                  </a:cubicBezTo>
                  <a:cubicBezTo>
                    <a:pt x="17991" y="426"/>
                    <a:pt x="17991" y="456"/>
                    <a:pt x="17991" y="487"/>
                  </a:cubicBezTo>
                  <a:cubicBezTo>
                    <a:pt x="17991" y="517"/>
                    <a:pt x="18021" y="548"/>
                    <a:pt x="18052" y="578"/>
                  </a:cubicBezTo>
                  <a:cubicBezTo>
                    <a:pt x="18082" y="578"/>
                    <a:pt x="18113" y="578"/>
                    <a:pt x="18082" y="517"/>
                  </a:cubicBezTo>
                  <a:cubicBezTo>
                    <a:pt x="18082" y="487"/>
                    <a:pt x="18082" y="487"/>
                    <a:pt x="18113" y="487"/>
                  </a:cubicBezTo>
                  <a:cubicBezTo>
                    <a:pt x="18143" y="487"/>
                    <a:pt x="18173" y="487"/>
                    <a:pt x="18204" y="456"/>
                  </a:cubicBezTo>
                  <a:cubicBezTo>
                    <a:pt x="18204" y="426"/>
                    <a:pt x="18234" y="426"/>
                    <a:pt x="18265" y="426"/>
                  </a:cubicBezTo>
                  <a:cubicBezTo>
                    <a:pt x="18295" y="456"/>
                    <a:pt x="18356" y="456"/>
                    <a:pt x="18356" y="456"/>
                  </a:cubicBezTo>
                  <a:lnTo>
                    <a:pt x="18356" y="487"/>
                  </a:lnTo>
                  <a:cubicBezTo>
                    <a:pt x="18356" y="548"/>
                    <a:pt x="18386" y="578"/>
                    <a:pt x="18386" y="578"/>
                  </a:cubicBezTo>
                  <a:cubicBezTo>
                    <a:pt x="18417" y="578"/>
                    <a:pt x="18417" y="517"/>
                    <a:pt x="18417" y="517"/>
                  </a:cubicBezTo>
                  <a:cubicBezTo>
                    <a:pt x="18417" y="507"/>
                    <a:pt x="18494" y="504"/>
                    <a:pt x="18601" y="504"/>
                  </a:cubicBezTo>
                  <a:cubicBezTo>
                    <a:pt x="18815" y="504"/>
                    <a:pt x="19146" y="517"/>
                    <a:pt x="19207" y="517"/>
                  </a:cubicBezTo>
                  <a:cubicBezTo>
                    <a:pt x="19237" y="532"/>
                    <a:pt x="19275" y="540"/>
                    <a:pt x="19302" y="540"/>
                  </a:cubicBezTo>
                  <a:cubicBezTo>
                    <a:pt x="19328" y="540"/>
                    <a:pt x="19344" y="532"/>
                    <a:pt x="19328" y="517"/>
                  </a:cubicBezTo>
                  <a:cubicBezTo>
                    <a:pt x="19328" y="487"/>
                    <a:pt x="19359" y="479"/>
                    <a:pt x="19412" y="479"/>
                  </a:cubicBezTo>
                  <a:cubicBezTo>
                    <a:pt x="19465" y="479"/>
                    <a:pt x="19541" y="487"/>
                    <a:pt x="19632" y="487"/>
                  </a:cubicBezTo>
                  <a:cubicBezTo>
                    <a:pt x="19845" y="487"/>
                    <a:pt x="19997" y="487"/>
                    <a:pt x="19997" y="456"/>
                  </a:cubicBezTo>
                  <a:lnTo>
                    <a:pt x="20088" y="456"/>
                  </a:lnTo>
                  <a:cubicBezTo>
                    <a:pt x="20149" y="456"/>
                    <a:pt x="20210" y="426"/>
                    <a:pt x="20210" y="426"/>
                  </a:cubicBezTo>
                  <a:cubicBezTo>
                    <a:pt x="20225" y="396"/>
                    <a:pt x="20240" y="380"/>
                    <a:pt x="20248" y="380"/>
                  </a:cubicBezTo>
                  <a:cubicBezTo>
                    <a:pt x="20256" y="380"/>
                    <a:pt x="20256" y="396"/>
                    <a:pt x="20240" y="426"/>
                  </a:cubicBezTo>
                  <a:cubicBezTo>
                    <a:pt x="20240" y="456"/>
                    <a:pt x="20240" y="487"/>
                    <a:pt x="20271" y="487"/>
                  </a:cubicBezTo>
                  <a:cubicBezTo>
                    <a:pt x="20332" y="487"/>
                    <a:pt x="20332" y="456"/>
                    <a:pt x="20332" y="426"/>
                  </a:cubicBezTo>
                  <a:cubicBezTo>
                    <a:pt x="20332" y="365"/>
                    <a:pt x="20362" y="365"/>
                    <a:pt x="20362" y="365"/>
                  </a:cubicBezTo>
                  <a:cubicBezTo>
                    <a:pt x="20392" y="365"/>
                    <a:pt x="20392" y="365"/>
                    <a:pt x="20392" y="426"/>
                  </a:cubicBezTo>
                  <a:lnTo>
                    <a:pt x="20392" y="487"/>
                  </a:lnTo>
                  <a:lnTo>
                    <a:pt x="20423" y="487"/>
                  </a:lnTo>
                  <a:cubicBezTo>
                    <a:pt x="20423" y="456"/>
                    <a:pt x="20453" y="456"/>
                    <a:pt x="20453" y="456"/>
                  </a:cubicBezTo>
                  <a:cubicBezTo>
                    <a:pt x="20484" y="456"/>
                    <a:pt x="20484" y="456"/>
                    <a:pt x="20484" y="517"/>
                  </a:cubicBezTo>
                  <a:cubicBezTo>
                    <a:pt x="20484" y="548"/>
                    <a:pt x="20491" y="563"/>
                    <a:pt x="20503" y="563"/>
                  </a:cubicBezTo>
                  <a:cubicBezTo>
                    <a:pt x="20514" y="563"/>
                    <a:pt x="20529" y="548"/>
                    <a:pt x="20544" y="517"/>
                  </a:cubicBezTo>
                  <a:lnTo>
                    <a:pt x="20605" y="487"/>
                  </a:lnTo>
                  <a:cubicBezTo>
                    <a:pt x="20615" y="506"/>
                    <a:pt x="20627" y="513"/>
                    <a:pt x="20640" y="513"/>
                  </a:cubicBezTo>
                  <a:cubicBezTo>
                    <a:pt x="20670" y="513"/>
                    <a:pt x="20706" y="477"/>
                    <a:pt x="20727" y="456"/>
                  </a:cubicBezTo>
                  <a:cubicBezTo>
                    <a:pt x="20742" y="487"/>
                    <a:pt x="20757" y="502"/>
                    <a:pt x="20772" y="502"/>
                  </a:cubicBezTo>
                  <a:cubicBezTo>
                    <a:pt x="20787" y="502"/>
                    <a:pt x="20803" y="487"/>
                    <a:pt x="20818" y="456"/>
                  </a:cubicBezTo>
                  <a:cubicBezTo>
                    <a:pt x="20818" y="426"/>
                    <a:pt x="20825" y="411"/>
                    <a:pt x="20837" y="411"/>
                  </a:cubicBezTo>
                  <a:cubicBezTo>
                    <a:pt x="20848" y="411"/>
                    <a:pt x="20863" y="426"/>
                    <a:pt x="20879" y="456"/>
                  </a:cubicBezTo>
                  <a:cubicBezTo>
                    <a:pt x="20909" y="487"/>
                    <a:pt x="20939" y="487"/>
                    <a:pt x="21000" y="487"/>
                  </a:cubicBezTo>
                  <a:cubicBezTo>
                    <a:pt x="21031" y="456"/>
                    <a:pt x="21213" y="456"/>
                    <a:pt x="21456" y="456"/>
                  </a:cubicBezTo>
                  <a:cubicBezTo>
                    <a:pt x="21730" y="456"/>
                    <a:pt x="21882" y="456"/>
                    <a:pt x="21882" y="426"/>
                  </a:cubicBezTo>
                  <a:cubicBezTo>
                    <a:pt x="21912" y="426"/>
                    <a:pt x="21912" y="426"/>
                    <a:pt x="21943" y="456"/>
                  </a:cubicBezTo>
                  <a:cubicBezTo>
                    <a:pt x="21943" y="469"/>
                    <a:pt x="21948" y="476"/>
                    <a:pt x="21956" y="476"/>
                  </a:cubicBezTo>
                  <a:cubicBezTo>
                    <a:pt x="21968" y="476"/>
                    <a:pt x="21986" y="462"/>
                    <a:pt x="22003" y="426"/>
                  </a:cubicBezTo>
                  <a:cubicBezTo>
                    <a:pt x="22021" y="408"/>
                    <a:pt x="22028" y="391"/>
                    <a:pt x="22031" y="391"/>
                  </a:cubicBezTo>
                  <a:cubicBezTo>
                    <a:pt x="22034" y="391"/>
                    <a:pt x="22034" y="400"/>
                    <a:pt x="22034" y="426"/>
                  </a:cubicBezTo>
                  <a:cubicBezTo>
                    <a:pt x="22034" y="456"/>
                    <a:pt x="22094" y="456"/>
                    <a:pt x="22216" y="456"/>
                  </a:cubicBezTo>
                  <a:cubicBezTo>
                    <a:pt x="22307" y="456"/>
                    <a:pt x="22429" y="456"/>
                    <a:pt x="22429" y="426"/>
                  </a:cubicBezTo>
                  <a:cubicBezTo>
                    <a:pt x="22444" y="411"/>
                    <a:pt x="22452" y="403"/>
                    <a:pt x="22455" y="403"/>
                  </a:cubicBezTo>
                  <a:cubicBezTo>
                    <a:pt x="22459" y="403"/>
                    <a:pt x="22459" y="411"/>
                    <a:pt x="22459" y="426"/>
                  </a:cubicBezTo>
                  <a:cubicBezTo>
                    <a:pt x="22440" y="464"/>
                    <a:pt x="22480" y="490"/>
                    <a:pt x="22534" y="490"/>
                  </a:cubicBezTo>
                  <a:cubicBezTo>
                    <a:pt x="22568" y="490"/>
                    <a:pt x="22607" y="480"/>
                    <a:pt x="22642" y="456"/>
                  </a:cubicBezTo>
                  <a:cubicBezTo>
                    <a:pt x="22672" y="456"/>
                    <a:pt x="22702" y="456"/>
                    <a:pt x="22702" y="487"/>
                  </a:cubicBezTo>
                  <a:cubicBezTo>
                    <a:pt x="22733" y="487"/>
                    <a:pt x="22763" y="487"/>
                    <a:pt x="22854" y="456"/>
                  </a:cubicBezTo>
                  <a:lnTo>
                    <a:pt x="23067" y="456"/>
                  </a:lnTo>
                  <a:cubicBezTo>
                    <a:pt x="23128" y="456"/>
                    <a:pt x="23189" y="426"/>
                    <a:pt x="23189" y="426"/>
                  </a:cubicBezTo>
                  <a:lnTo>
                    <a:pt x="23219" y="426"/>
                  </a:lnTo>
                  <a:cubicBezTo>
                    <a:pt x="23219" y="456"/>
                    <a:pt x="23341" y="456"/>
                    <a:pt x="23553" y="456"/>
                  </a:cubicBezTo>
                  <a:cubicBezTo>
                    <a:pt x="23766" y="456"/>
                    <a:pt x="23949" y="456"/>
                    <a:pt x="23949" y="487"/>
                  </a:cubicBezTo>
                  <a:cubicBezTo>
                    <a:pt x="23949" y="487"/>
                    <a:pt x="23979" y="487"/>
                    <a:pt x="24009" y="456"/>
                  </a:cubicBezTo>
                  <a:cubicBezTo>
                    <a:pt x="24027" y="421"/>
                    <a:pt x="24045" y="406"/>
                    <a:pt x="24063" y="406"/>
                  </a:cubicBezTo>
                  <a:cubicBezTo>
                    <a:pt x="24075" y="406"/>
                    <a:pt x="24088" y="413"/>
                    <a:pt x="24101" y="426"/>
                  </a:cubicBezTo>
                  <a:cubicBezTo>
                    <a:pt x="24117" y="459"/>
                    <a:pt x="24161" y="484"/>
                    <a:pt x="24203" y="484"/>
                  </a:cubicBezTo>
                  <a:cubicBezTo>
                    <a:pt x="24237" y="484"/>
                    <a:pt x="24269" y="467"/>
                    <a:pt x="24283" y="426"/>
                  </a:cubicBezTo>
                  <a:lnTo>
                    <a:pt x="24283" y="456"/>
                  </a:lnTo>
                  <a:cubicBezTo>
                    <a:pt x="24296" y="495"/>
                    <a:pt x="24319" y="511"/>
                    <a:pt x="24344" y="511"/>
                  </a:cubicBezTo>
                  <a:cubicBezTo>
                    <a:pt x="24379" y="511"/>
                    <a:pt x="24417" y="479"/>
                    <a:pt x="24435" y="426"/>
                  </a:cubicBezTo>
                  <a:cubicBezTo>
                    <a:pt x="24457" y="471"/>
                    <a:pt x="24479" y="499"/>
                    <a:pt x="24502" y="499"/>
                  </a:cubicBezTo>
                  <a:cubicBezTo>
                    <a:pt x="24510" y="499"/>
                    <a:pt x="24518" y="495"/>
                    <a:pt x="24526" y="487"/>
                  </a:cubicBezTo>
                  <a:cubicBezTo>
                    <a:pt x="24557" y="487"/>
                    <a:pt x="24557" y="487"/>
                    <a:pt x="24557" y="548"/>
                  </a:cubicBezTo>
                  <a:cubicBezTo>
                    <a:pt x="24557" y="578"/>
                    <a:pt x="24557" y="608"/>
                    <a:pt x="24587" y="608"/>
                  </a:cubicBezTo>
                  <a:cubicBezTo>
                    <a:pt x="24617" y="608"/>
                    <a:pt x="24617" y="578"/>
                    <a:pt x="24617" y="548"/>
                  </a:cubicBezTo>
                  <a:lnTo>
                    <a:pt x="24648" y="548"/>
                  </a:lnTo>
                  <a:cubicBezTo>
                    <a:pt x="24648" y="548"/>
                    <a:pt x="24678" y="548"/>
                    <a:pt x="24678" y="517"/>
                  </a:cubicBezTo>
                  <a:cubicBezTo>
                    <a:pt x="24678" y="456"/>
                    <a:pt x="24709" y="456"/>
                    <a:pt x="24739" y="456"/>
                  </a:cubicBezTo>
                  <a:cubicBezTo>
                    <a:pt x="24739" y="475"/>
                    <a:pt x="24742" y="482"/>
                    <a:pt x="24745" y="482"/>
                  </a:cubicBezTo>
                  <a:cubicBezTo>
                    <a:pt x="24752" y="482"/>
                    <a:pt x="24760" y="447"/>
                    <a:pt x="24739" y="426"/>
                  </a:cubicBezTo>
                  <a:cubicBezTo>
                    <a:pt x="24739" y="396"/>
                    <a:pt x="24739" y="365"/>
                    <a:pt x="24769" y="365"/>
                  </a:cubicBezTo>
                  <a:lnTo>
                    <a:pt x="24769" y="304"/>
                  </a:lnTo>
                  <a:cubicBezTo>
                    <a:pt x="24769" y="244"/>
                    <a:pt x="24769" y="213"/>
                    <a:pt x="24709" y="183"/>
                  </a:cubicBezTo>
                  <a:cubicBezTo>
                    <a:pt x="24653" y="164"/>
                    <a:pt x="24598" y="135"/>
                    <a:pt x="24563" y="135"/>
                  </a:cubicBezTo>
                  <a:cubicBezTo>
                    <a:pt x="24540" y="135"/>
                    <a:pt x="24526" y="147"/>
                    <a:pt x="24526" y="183"/>
                  </a:cubicBezTo>
                  <a:cubicBezTo>
                    <a:pt x="24526" y="183"/>
                    <a:pt x="24496" y="213"/>
                    <a:pt x="24465" y="213"/>
                  </a:cubicBezTo>
                  <a:cubicBezTo>
                    <a:pt x="24435" y="213"/>
                    <a:pt x="24405" y="183"/>
                    <a:pt x="24405" y="183"/>
                  </a:cubicBezTo>
                  <a:cubicBezTo>
                    <a:pt x="24405" y="152"/>
                    <a:pt x="24283" y="152"/>
                    <a:pt x="24131" y="152"/>
                  </a:cubicBezTo>
                  <a:cubicBezTo>
                    <a:pt x="23979" y="152"/>
                    <a:pt x="23888" y="122"/>
                    <a:pt x="23857" y="92"/>
                  </a:cubicBezTo>
                  <a:cubicBezTo>
                    <a:pt x="23827" y="61"/>
                    <a:pt x="23797" y="61"/>
                    <a:pt x="23797" y="61"/>
                  </a:cubicBezTo>
                  <a:cubicBezTo>
                    <a:pt x="23797" y="92"/>
                    <a:pt x="23614" y="92"/>
                    <a:pt x="23402" y="92"/>
                  </a:cubicBezTo>
                  <a:cubicBezTo>
                    <a:pt x="23219" y="92"/>
                    <a:pt x="23006" y="92"/>
                    <a:pt x="23006" y="122"/>
                  </a:cubicBezTo>
                  <a:lnTo>
                    <a:pt x="22946" y="122"/>
                  </a:lnTo>
                  <a:cubicBezTo>
                    <a:pt x="22946" y="92"/>
                    <a:pt x="22885" y="92"/>
                    <a:pt x="22824" y="92"/>
                  </a:cubicBezTo>
                  <a:cubicBezTo>
                    <a:pt x="22763" y="122"/>
                    <a:pt x="22702" y="122"/>
                    <a:pt x="22702" y="122"/>
                  </a:cubicBezTo>
                  <a:cubicBezTo>
                    <a:pt x="22702" y="92"/>
                    <a:pt x="22672" y="92"/>
                    <a:pt x="22611" y="92"/>
                  </a:cubicBezTo>
                  <a:cubicBezTo>
                    <a:pt x="22550" y="92"/>
                    <a:pt x="22520" y="92"/>
                    <a:pt x="22520" y="122"/>
                  </a:cubicBezTo>
                  <a:cubicBezTo>
                    <a:pt x="22490" y="122"/>
                    <a:pt x="22307" y="122"/>
                    <a:pt x="22216" y="92"/>
                  </a:cubicBezTo>
                  <a:cubicBezTo>
                    <a:pt x="22207" y="83"/>
                    <a:pt x="22198" y="79"/>
                    <a:pt x="22189" y="79"/>
                  </a:cubicBezTo>
                  <a:cubicBezTo>
                    <a:pt x="22168" y="79"/>
                    <a:pt x="22146" y="101"/>
                    <a:pt x="22125" y="122"/>
                  </a:cubicBezTo>
                  <a:cubicBezTo>
                    <a:pt x="22125" y="152"/>
                    <a:pt x="22094" y="183"/>
                    <a:pt x="22064" y="183"/>
                  </a:cubicBezTo>
                  <a:lnTo>
                    <a:pt x="22064" y="122"/>
                  </a:lnTo>
                  <a:cubicBezTo>
                    <a:pt x="22094" y="92"/>
                    <a:pt x="22094" y="92"/>
                    <a:pt x="22034" y="92"/>
                  </a:cubicBezTo>
                  <a:lnTo>
                    <a:pt x="21973" y="92"/>
                  </a:lnTo>
                  <a:cubicBezTo>
                    <a:pt x="21973" y="122"/>
                    <a:pt x="21851" y="122"/>
                    <a:pt x="21639" y="122"/>
                  </a:cubicBezTo>
                  <a:cubicBezTo>
                    <a:pt x="21365" y="122"/>
                    <a:pt x="21274" y="122"/>
                    <a:pt x="21274" y="152"/>
                  </a:cubicBezTo>
                  <a:cubicBezTo>
                    <a:pt x="21274" y="168"/>
                    <a:pt x="21266" y="175"/>
                    <a:pt x="21247" y="175"/>
                  </a:cubicBezTo>
                  <a:cubicBezTo>
                    <a:pt x="21228" y="175"/>
                    <a:pt x="21198" y="168"/>
                    <a:pt x="21152" y="152"/>
                  </a:cubicBezTo>
                  <a:cubicBezTo>
                    <a:pt x="21056" y="95"/>
                    <a:pt x="21021" y="73"/>
                    <a:pt x="21000" y="73"/>
                  </a:cubicBezTo>
                  <a:cubicBezTo>
                    <a:pt x="20988" y="73"/>
                    <a:pt x="20981" y="81"/>
                    <a:pt x="20970" y="92"/>
                  </a:cubicBezTo>
                  <a:cubicBezTo>
                    <a:pt x="21000" y="92"/>
                    <a:pt x="21000" y="122"/>
                    <a:pt x="21000" y="152"/>
                  </a:cubicBezTo>
                  <a:cubicBezTo>
                    <a:pt x="21000" y="183"/>
                    <a:pt x="20993" y="198"/>
                    <a:pt x="20981" y="198"/>
                  </a:cubicBezTo>
                  <a:cubicBezTo>
                    <a:pt x="20970" y="198"/>
                    <a:pt x="20955" y="183"/>
                    <a:pt x="20939" y="152"/>
                  </a:cubicBezTo>
                  <a:cubicBezTo>
                    <a:pt x="20939" y="125"/>
                    <a:pt x="20847" y="110"/>
                    <a:pt x="20743" y="110"/>
                  </a:cubicBezTo>
                  <a:cubicBezTo>
                    <a:pt x="20616" y="110"/>
                    <a:pt x="20470" y="133"/>
                    <a:pt x="20453" y="183"/>
                  </a:cubicBezTo>
                  <a:lnTo>
                    <a:pt x="20453" y="152"/>
                  </a:lnTo>
                  <a:cubicBezTo>
                    <a:pt x="20453" y="92"/>
                    <a:pt x="20423" y="92"/>
                    <a:pt x="20332" y="92"/>
                  </a:cubicBezTo>
                  <a:lnTo>
                    <a:pt x="20240" y="92"/>
                  </a:lnTo>
                  <a:cubicBezTo>
                    <a:pt x="20240" y="127"/>
                    <a:pt x="20212" y="140"/>
                    <a:pt x="20178" y="140"/>
                  </a:cubicBezTo>
                  <a:cubicBezTo>
                    <a:pt x="20125" y="140"/>
                    <a:pt x="20058" y="110"/>
                    <a:pt x="20058" y="92"/>
                  </a:cubicBezTo>
                  <a:cubicBezTo>
                    <a:pt x="20028" y="61"/>
                    <a:pt x="20028" y="61"/>
                    <a:pt x="19967" y="61"/>
                  </a:cubicBezTo>
                  <a:cubicBezTo>
                    <a:pt x="19928" y="87"/>
                    <a:pt x="19884" y="96"/>
                    <a:pt x="19846" y="96"/>
                  </a:cubicBezTo>
                  <a:cubicBezTo>
                    <a:pt x="19795" y="96"/>
                    <a:pt x="19754" y="79"/>
                    <a:pt x="19754" y="61"/>
                  </a:cubicBezTo>
                  <a:lnTo>
                    <a:pt x="19693" y="61"/>
                  </a:lnTo>
                  <a:cubicBezTo>
                    <a:pt x="19663" y="92"/>
                    <a:pt x="19602" y="92"/>
                    <a:pt x="19572" y="92"/>
                  </a:cubicBezTo>
                  <a:cubicBezTo>
                    <a:pt x="19480" y="92"/>
                    <a:pt x="19450" y="92"/>
                    <a:pt x="19480" y="122"/>
                  </a:cubicBezTo>
                  <a:cubicBezTo>
                    <a:pt x="19480" y="152"/>
                    <a:pt x="19480" y="183"/>
                    <a:pt x="19450" y="183"/>
                  </a:cubicBezTo>
                  <a:lnTo>
                    <a:pt x="19450" y="152"/>
                  </a:lnTo>
                  <a:cubicBezTo>
                    <a:pt x="19450" y="122"/>
                    <a:pt x="19359" y="122"/>
                    <a:pt x="19237" y="122"/>
                  </a:cubicBezTo>
                  <a:cubicBezTo>
                    <a:pt x="19085" y="122"/>
                    <a:pt x="19025" y="122"/>
                    <a:pt x="19025" y="92"/>
                  </a:cubicBezTo>
                  <a:lnTo>
                    <a:pt x="18994" y="122"/>
                  </a:lnTo>
                  <a:cubicBezTo>
                    <a:pt x="18979" y="137"/>
                    <a:pt x="18964" y="145"/>
                    <a:pt x="18952" y="145"/>
                  </a:cubicBezTo>
                  <a:cubicBezTo>
                    <a:pt x="18941" y="145"/>
                    <a:pt x="18933" y="137"/>
                    <a:pt x="18933" y="122"/>
                  </a:cubicBezTo>
                  <a:cubicBezTo>
                    <a:pt x="18918" y="107"/>
                    <a:pt x="18880" y="99"/>
                    <a:pt x="18838" y="99"/>
                  </a:cubicBezTo>
                  <a:cubicBezTo>
                    <a:pt x="18797" y="99"/>
                    <a:pt x="18751" y="107"/>
                    <a:pt x="18721" y="122"/>
                  </a:cubicBezTo>
                  <a:lnTo>
                    <a:pt x="18660" y="122"/>
                  </a:lnTo>
                  <a:cubicBezTo>
                    <a:pt x="18645" y="92"/>
                    <a:pt x="18614" y="76"/>
                    <a:pt x="18584" y="76"/>
                  </a:cubicBezTo>
                  <a:cubicBezTo>
                    <a:pt x="18553" y="76"/>
                    <a:pt x="18523" y="92"/>
                    <a:pt x="18508" y="122"/>
                  </a:cubicBezTo>
                  <a:cubicBezTo>
                    <a:pt x="18508" y="92"/>
                    <a:pt x="18477" y="92"/>
                    <a:pt x="18447" y="92"/>
                  </a:cubicBezTo>
                  <a:cubicBezTo>
                    <a:pt x="18432" y="107"/>
                    <a:pt x="18394" y="114"/>
                    <a:pt x="18360" y="114"/>
                  </a:cubicBezTo>
                  <a:cubicBezTo>
                    <a:pt x="18325" y="114"/>
                    <a:pt x="18295" y="107"/>
                    <a:pt x="18295" y="92"/>
                  </a:cubicBezTo>
                  <a:lnTo>
                    <a:pt x="18265" y="92"/>
                  </a:lnTo>
                  <a:cubicBezTo>
                    <a:pt x="18234" y="122"/>
                    <a:pt x="18204" y="122"/>
                    <a:pt x="18173" y="122"/>
                  </a:cubicBezTo>
                  <a:cubicBezTo>
                    <a:pt x="18143" y="122"/>
                    <a:pt x="18113" y="122"/>
                    <a:pt x="18082" y="152"/>
                  </a:cubicBezTo>
                  <a:cubicBezTo>
                    <a:pt x="18052" y="183"/>
                    <a:pt x="18021" y="183"/>
                    <a:pt x="18021" y="183"/>
                  </a:cubicBezTo>
                  <a:cubicBezTo>
                    <a:pt x="17991" y="183"/>
                    <a:pt x="18021" y="152"/>
                    <a:pt x="18052" y="122"/>
                  </a:cubicBezTo>
                  <a:cubicBezTo>
                    <a:pt x="18077" y="109"/>
                    <a:pt x="18076" y="102"/>
                    <a:pt x="18060" y="102"/>
                  </a:cubicBezTo>
                  <a:cubicBezTo>
                    <a:pt x="18037" y="102"/>
                    <a:pt x="17984" y="117"/>
                    <a:pt x="17930" y="152"/>
                  </a:cubicBezTo>
                  <a:cubicBezTo>
                    <a:pt x="17885" y="183"/>
                    <a:pt x="17862" y="198"/>
                    <a:pt x="17858" y="198"/>
                  </a:cubicBezTo>
                  <a:cubicBezTo>
                    <a:pt x="17854" y="198"/>
                    <a:pt x="17869" y="183"/>
                    <a:pt x="17900" y="152"/>
                  </a:cubicBezTo>
                  <a:cubicBezTo>
                    <a:pt x="17921" y="131"/>
                    <a:pt x="17943" y="109"/>
                    <a:pt x="17932" y="109"/>
                  </a:cubicBezTo>
                  <a:cubicBezTo>
                    <a:pt x="17928" y="109"/>
                    <a:pt x="17918" y="113"/>
                    <a:pt x="17900" y="122"/>
                  </a:cubicBezTo>
                  <a:cubicBezTo>
                    <a:pt x="17900" y="122"/>
                    <a:pt x="17839" y="122"/>
                    <a:pt x="17839" y="152"/>
                  </a:cubicBezTo>
                  <a:lnTo>
                    <a:pt x="17748" y="152"/>
                  </a:lnTo>
                  <a:cubicBezTo>
                    <a:pt x="17718" y="122"/>
                    <a:pt x="17687" y="122"/>
                    <a:pt x="17657" y="122"/>
                  </a:cubicBezTo>
                  <a:cubicBezTo>
                    <a:pt x="17642" y="137"/>
                    <a:pt x="17634" y="145"/>
                    <a:pt x="17626" y="145"/>
                  </a:cubicBezTo>
                  <a:cubicBezTo>
                    <a:pt x="17619" y="145"/>
                    <a:pt x="17611" y="137"/>
                    <a:pt x="17596" y="122"/>
                  </a:cubicBezTo>
                  <a:cubicBezTo>
                    <a:pt x="17596" y="109"/>
                    <a:pt x="17591" y="102"/>
                    <a:pt x="17585" y="102"/>
                  </a:cubicBezTo>
                  <a:cubicBezTo>
                    <a:pt x="17576" y="102"/>
                    <a:pt x="17566" y="117"/>
                    <a:pt x="17566" y="152"/>
                  </a:cubicBezTo>
                  <a:cubicBezTo>
                    <a:pt x="17550" y="168"/>
                    <a:pt x="17535" y="175"/>
                    <a:pt x="17520" y="175"/>
                  </a:cubicBezTo>
                  <a:cubicBezTo>
                    <a:pt x="17505" y="175"/>
                    <a:pt x="17490" y="168"/>
                    <a:pt x="17474" y="152"/>
                  </a:cubicBezTo>
                  <a:cubicBezTo>
                    <a:pt x="17474" y="117"/>
                    <a:pt x="17464" y="102"/>
                    <a:pt x="17455" y="102"/>
                  </a:cubicBezTo>
                  <a:cubicBezTo>
                    <a:pt x="17449" y="102"/>
                    <a:pt x="17444" y="109"/>
                    <a:pt x="17444" y="122"/>
                  </a:cubicBezTo>
                  <a:cubicBezTo>
                    <a:pt x="17414" y="152"/>
                    <a:pt x="17383" y="152"/>
                    <a:pt x="17383" y="152"/>
                  </a:cubicBezTo>
                  <a:cubicBezTo>
                    <a:pt x="17383" y="122"/>
                    <a:pt x="17110" y="122"/>
                    <a:pt x="16866" y="122"/>
                  </a:cubicBezTo>
                  <a:cubicBezTo>
                    <a:pt x="16836" y="122"/>
                    <a:pt x="16806" y="152"/>
                    <a:pt x="16806" y="183"/>
                  </a:cubicBezTo>
                  <a:cubicBezTo>
                    <a:pt x="16806" y="209"/>
                    <a:pt x="16806" y="218"/>
                    <a:pt x="16803" y="218"/>
                  </a:cubicBezTo>
                  <a:cubicBezTo>
                    <a:pt x="16800" y="218"/>
                    <a:pt x="16793" y="200"/>
                    <a:pt x="16775" y="183"/>
                  </a:cubicBezTo>
                  <a:cubicBezTo>
                    <a:pt x="16760" y="137"/>
                    <a:pt x="16737" y="114"/>
                    <a:pt x="16722" y="114"/>
                  </a:cubicBezTo>
                  <a:cubicBezTo>
                    <a:pt x="16707" y="114"/>
                    <a:pt x="16699" y="137"/>
                    <a:pt x="16714" y="183"/>
                  </a:cubicBezTo>
                  <a:cubicBezTo>
                    <a:pt x="16730" y="213"/>
                    <a:pt x="16737" y="228"/>
                    <a:pt x="16733" y="228"/>
                  </a:cubicBezTo>
                  <a:cubicBezTo>
                    <a:pt x="16730" y="228"/>
                    <a:pt x="16714" y="213"/>
                    <a:pt x="16684" y="183"/>
                  </a:cubicBezTo>
                  <a:cubicBezTo>
                    <a:pt x="16669" y="168"/>
                    <a:pt x="16661" y="160"/>
                    <a:pt x="16654" y="160"/>
                  </a:cubicBezTo>
                  <a:cubicBezTo>
                    <a:pt x="16646" y="160"/>
                    <a:pt x="16638" y="168"/>
                    <a:pt x="16623" y="183"/>
                  </a:cubicBezTo>
                  <a:cubicBezTo>
                    <a:pt x="16623" y="198"/>
                    <a:pt x="16616" y="206"/>
                    <a:pt x="16608" y="206"/>
                  </a:cubicBezTo>
                  <a:cubicBezTo>
                    <a:pt x="16600" y="206"/>
                    <a:pt x="16593" y="198"/>
                    <a:pt x="16593" y="183"/>
                  </a:cubicBezTo>
                  <a:cubicBezTo>
                    <a:pt x="16571" y="161"/>
                    <a:pt x="16550" y="140"/>
                    <a:pt x="16539" y="140"/>
                  </a:cubicBezTo>
                  <a:cubicBezTo>
                    <a:pt x="16535" y="140"/>
                    <a:pt x="16532" y="144"/>
                    <a:pt x="16532" y="152"/>
                  </a:cubicBezTo>
                  <a:cubicBezTo>
                    <a:pt x="16532" y="152"/>
                    <a:pt x="16502" y="152"/>
                    <a:pt x="16471" y="122"/>
                  </a:cubicBezTo>
                  <a:cubicBezTo>
                    <a:pt x="16462" y="103"/>
                    <a:pt x="16452" y="96"/>
                    <a:pt x="16443" y="96"/>
                  </a:cubicBezTo>
                  <a:cubicBezTo>
                    <a:pt x="16422" y="96"/>
                    <a:pt x="16401" y="131"/>
                    <a:pt x="16380" y="152"/>
                  </a:cubicBezTo>
                  <a:cubicBezTo>
                    <a:pt x="16350" y="183"/>
                    <a:pt x="16327" y="198"/>
                    <a:pt x="16316" y="198"/>
                  </a:cubicBezTo>
                  <a:cubicBezTo>
                    <a:pt x="16304" y="198"/>
                    <a:pt x="16304" y="183"/>
                    <a:pt x="16319" y="152"/>
                  </a:cubicBezTo>
                  <a:cubicBezTo>
                    <a:pt x="16332" y="114"/>
                    <a:pt x="16313" y="97"/>
                    <a:pt x="16284" y="97"/>
                  </a:cubicBezTo>
                  <a:cubicBezTo>
                    <a:pt x="16244" y="97"/>
                    <a:pt x="16185" y="130"/>
                    <a:pt x="16167" y="183"/>
                  </a:cubicBezTo>
                  <a:cubicBezTo>
                    <a:pt x="16150" y="218"/>
                    <a:pt x="16142" y="233"/>
                    <a:pt x="16139" y="233"/>
                  </a:cubicBezTo>
                  <a:cubicBezTo>
                    <a:pt x="16137" y="233"/>
                    <a:pt x="16137" y="226"/>
                    <a:pt x="16137" y="213"/>
                  </a:cubicBezTo>
                  <a:cubicBezTo>
                    <a:pt x="16137" y="183"/>
                    <a:pt x="16107" y="183"/>
                    <a:pt x="16107" y="183"/>
                  </a:cubicBezTo>
                  <a:cubicBezTo>
                    <a:pt x="16076" y="183"/>
                    <a:pt x="16046" y="183"/>
                    <a:pt x="16046" y="122"/>
                  </a:cubicBezTo>
                  <a:cubicBezTo>
                    <a:pt x="16046" y="122"/>
                    <a:pt x="16015" y="122"/>
                    <a:pt x="15955" y="152"/>
                  </a:cubicBezTo>
                  <a:cubicBezTo>
                    <a:pt x="15932" y="186"/>
                    <a:pt x="15906" y="199"/>
                    <a:pt x="15880" y="199"/>
                  </a:cubicBezTo>
                  <a:cubicBezTo>
                    <a:pt x="15835" y="199"/>
                    <a:pt x="15791" y="160"/>
                    <a:pt x="15772" y="122"/>
                  </a:cubicBezTo>
                  <a:lnTo>
                    <a:pt x="15711" y="152"/>
                  </a:lnTo>
                  <a:cubicBezTo>
                    <a:pt x="15692" y="211"/>
                    <a:pt x="15672" y="245"/>
                    <a:pt x="15669" y="245"/>
                  </a:cubicBezTo>
                  <a:cubicBezTo>
                    <a:pt x="15667" y="245"/>
                    <a:pt x="15670" y="235"/>
                    <a:pt x="15681" y="213"/>
                  </a:cubicBezTo>
                  <a:lnTo>
                    <a:pt x="15681" y="152"/>
                  </a:lnTo>
                  <a:cubicBezTo>
                    <a:pt x="15670" y="186"/>
                    <a:pt x="15646" y="199"/>
                    <a:pt x="15621" y="199"/>
                  </a:cubicBezTo>
                  <a:cubicBezTo>
                    <a:pt x="15578" y="199"/>
                    <a:pt x="15529" y="160"/>
                    <a:pt x="15529" y="122"/>
                  </a:cubicBezTo>
                  <a:cubicBezTo>
                    <a:pt x="15529" y="92"/>
                    <a:pt x="15529" y="92"/>
                    <a:pt x="15499" y="92"/>
                  </a:cubicBezTo>
                  <a:lnTo>
                    <a:pt x="15499" y="122"/>
                  </a:lnTo>
                  <a:cubicBezTo>
                    <a:pt x="15499" y="152"/>
                    <a:pt x="15499" y="183"/>
                    <a:pt x="15468" y="183"/>
                  </a:cubicBezTo>
                  <a:cubicBezTo>
                    <a:pt x="15438" y="183"/>
                    <a:pt x="15407" y="183"/>
                    <a:pt x="15407" y="152"/>
                  </a:cubicBezTo>
                  <a:cubicBezTo>
                    <a:pt x="15386" y="131"/>
                    <a:pt x="15364" y="109"/>
                    <a:pt x="15354" y="109"/>
                  </a:cubicBezTo>
                  <a:cubicBezTo>
                    <a:pt x="15349" y="109"/>
                    <a:pt x="15347" y="113"/>
                    <a:pt x="15347" y="122"/>
                  </a:cubicBezTo>
                  <a:cubicBezTo>
                    <a:pt x="15347" y="122"/>
                    <a:pt x="15316" y="122"/>
                    <a:pt x="15286" y="92"/>
                  </a:cubicBezTo>
                  <a:lnTo>
                    <a:pt x="15164" y="92"/>
                  </a:lnTo>
                  <a:cubicBezTo>
                    <a:pt x="15149" y="107"/>
                    <a:pt x="15126" y="114"/>
                    <a:pt x="15107" y="114"/>
                  </a:cubicBezTo>
                  <a:cubicBezTo>
                    <a:pt x="15088" y="114"/>
                    <a:pt x="15073" y="107"/>
                    <a:pt x="15073" y="92"/>
                  </a:cubicBezTo>
                  <a:cubicBezTo>
                    <a:pt x="15073" y="92"/>
                    <a:pt x="15043" y="92"/>
                    <a:pt x="15012" y="122"/>
                  </a:cubicBezTo>
                  <a:cubicBezTo>
                    <a:pt x="14952" y="122"/>
                    <a:pt x="14921" y="122"/>
                    <a:pt x="14921" y="92"/>
                  </a:cubicBezTo>
                  <a:cubicBezTo>
                    <a:pt x="14921" y="76"/>
                    <a:pt x="14921" y="69"/>
                    <a:pt x="14917" y="69"/>
                  </a:cubicBezTo>
                  <a:cubicBezTo>
                    <a:pt x="14914" y="69"/>
                    <a:pt x="14906" y="76"/>
                    <a:pt x="14891" y="92"/>
                  </a:cubicBezTo>
                  <a:cubicBezTo>
                    <a:pt x="14891" y="122"/>
                    <a:pt x="14860" y="122"/>
                    <a:pt x="14830" y="122"/>
                  </a:cubicBezTo>
                  <a:lnTo>
                    <a:pt x="14769" y="122"/>
                  </a:lnTo>
                  <a:cubicBezTo>
                    <a:pt x="14769" y="152"/>
                    <a:pt x="14769" y="152"/>
                    <a:pt x="14739" y="152"/>
                  </a:cubicBezTo>
                  <a:cubicBezTo>
                    <a:pt x="14708" y="152"/>
                    <a:pt x="14617" y="122"/>
                    <a:pt x="14587" y="122"/>
                  </a:cubicBezTo>
                  <a:cubicBezTo>
                    <a:pt x="14496" y="122"/>
                    <a:pt x="14496" y="122"/>
                    <a:pt x="14526" y="152"/>
                  </a:cubicBezTo>
                  <a:cubicBezTo>
                    <a:pt x="14546" y="152"/>
                    <a:pt x="14553" y="166"/>
                    <a:pt x="14537" y="166"/>
                  </a:cubicBezTo>
                  <a:cubicBezTo>
                    <a:pt x="14529" y="166"/>
                    <a:pt x="14516" y="163"/>
                    <a:pt x="14496" y="152"/>
                  </a:cubicBezTo>
                  <a:cubicBezTo>
                    <a:pt x="14465" y="152"/>
                    <a:pt x="14374" y="122"/>
                    <a:pt x="14313" y="122"/>
                  </a:cubicBezTo>
                  <a:cubicBezTo>
                    <a:pt x="14192" y="122"/>
                    <a:pt x="14192" y="122"/>
                    <a:pt x="14192" y="152"/>
                  </a:cubicBezTo>
                  <a:cubicBezTo>
                    <a:pt x="14207" y="183"/>
                    <a:pt x="14207" y="198"/>
                    <a:pt x="14199" y="198"/>
                  </a:cubicBezTo>
                  <a:cubicBezTo>
                    <a:pt x="14192" y="198"/>
                    <a:pt x="14176" y="183"/>
                    <a:pt x="14161" y="152"/>
                  </a:cubicBezTo>
                  <a:cubicBezTo>
                    <a:pt x="14126" y="117"/>
                    <a:pt x="14100" y="102"/>
                    <a:pt x="14086" y="102"/>
                  </a:cubicBezTo>
                  <a:cubicBezTo>
                    <a:pt x="14075" y="102"/>
                    <a:pt x="14070" y="109"/>
                    <a:pt x="14070" y="122"/>
                  </a:cubicBezTo>
                  <a:cubicBezTo>
                    <a:pt x="14040" y="152"/>
                    <a:pt x="14040" y="152"/>
                    <a:pt x="14009" y="152"/>
                  </a:cubicBezTo>
                  <a:cubicBezTo>
                    <a:pt x="14009" y="137"/>
                    <a:pt x="14002" y="130"/>
                    <a:pt x="13986" y="130"/>
                  </a:cubicBezTo>
                  <a:cubicBezTo>
                    <a:pt x="13971" y="130"/>
                    <a:pt x="13948" y="137"/>
                    <a:pt x="13918" y="152"/>
                  </a:cubicBezTo>
                  <a:cubicBezTo>
                    <a:pt x="13888" y="152"/>
                    <a:pt x="13888" y="152"/>
                    <a:pt x="13888" y="122"/>
                  </a:cubicBezTo>
                  <a:lnTo>
                    <a:pt x="13827" y="122"/>
                  </a:lnTo>
                  <a:cubicBezTo>
                    <a:pt x="13801" y="148"/>
                    <a:pt x="13759" y="157"/>
                    <a:pt x="13717" y="157"/>
                  </a:cubicBezTo>
                  <a:cubicBezTo>
                    <a:pt x="13659" y="157"/>
                    <a:pt x="13601" y="140"/>
                    <a:pt x="13584" y="122"/>
                  </a:cubicBezTo>
                  <a:cubicBezTo>
                    <a:pt x="13584" y="122"/>
                    <a:pt x="13553" y="122"/>
                    <a:pt x="13523" y="152"/>
                  </a:cubicBezTo>
                  <a:cubicBezTo>
                    <a:pt x="13508" y="183"/>
                    <a:pt x="13493" y="198"/>
                    <a:pt x="13481" y="198"/>
                  </a:cubicBezTo>
                  <a:cubicBezTo>
                    <a:pt x="13470" y="198"/>
                    <a:pt x="13462" y="183"/>
                    <a:pt x="13462" y="152"/>
                  </a:cubicBezTo>
                  <a:cubicBezTo>
                    <a:pt x="13462" y="122"/>
                    <a:pt x="13462" y="107"/>
                    <a:pt x="13458" y="107"/>
                  </a:cubicBezTo>
                  <a:cubicBezTo>
                    <a:pt x="13455" y="107"/>
                    <a:pt x="13447" y="122"/>
                    <a:pt x="13432" y="152"/>
                  </a:cubicBezTo>
                  <a:cubicBezTo>
                    <a:pt x="13419" y="165"/>
                    <a:pt x="13386" y="172"/>
                    <a:pt x="13353" y="172"/>
                  </a:cubicBezTo>
                  <a:cubicBezTo>
                    <a:pt x="13307" y="172"/>
                    <a:pt x="13262" y="158"/>
                    <a:pt x="13280" y="122"/>
                  </a:cubicBezTo>
                  <a:lnTo>
                    <a:pt x="13280" y="61"/>
                  </a:lnTo>
                  <a:cubicBezTo>
                    <a:pt x="13249" y="92"/>
                    <a:pt x="13219" y="92"/>
                    <a:pt x="13219" y="92"/>
                  </a:cubicBezTo>
                  <a:cubicBezTo>
                    <a:pt x="13219" y="122"/>
                    <a:pt x="13189" y="122"/>
                    <a:pt x="13097" y="122"/>
                  </a:cubicBezTo>
                  <a:cubicBezTo>
                    <a:pt x="13037" y="122"/>
                    <a:pt x="12945" y="152"/>
                    <a:pt x="12885" y="152"/>
                  </a:cubicBezTo>
                  <a:cubicBezTo>
                    <a:pt x="12824" y="152"/>
                    <a:pt x="12733" y="152"/>
                    <a:pt x="12702" y="122"/>
                  </a:cubicBezTo>
                  <a:cubicBezTo>
                    <a:pt x="12672" y="122"/>
                    <a:pt x="12641" y="122"/>
                    <a:pt x="12581" y="152"/>
                  </a:cubicBezTo>
                  <a:cubicBezTo>
                    <a:pt x="12565" y="168"/>
                    <a:pt x="12543" y="175"/>
                    <a:pt x="12524" y="175"/>
                  </a:cubicBezTo>
                  <a:cubicBezTo>
                    <a:pt x="12505" y="175"/>
                    <a:pt x="12489" y="168"/>
                    <a:pt x="12489" y="152"/>
                  </a:cubicBezTo>
                  <a:lnTo>
                    <a:pt x="12459" y="152"/>
                  </a:lnTo>
                  <a:cubicBezTo>
                    <a:pt x="12398" y="183"/>
                    <a:pt x="12368" y="183"/>
                    <a:pt x="12368" y="183"/>
                  </a:cubicBezTo>
                  <a:cubicBezTo>
                    <a:pt x="12368" y="161"/>
                    <a:pt x="12353" y="140"/>
                    <a:pt x="12333" y="140"/>
                  </a:cubicBezTo>
                  <a:cubicBezTo>
                    <a:pt x="12325" y="140"/>
                    <a:pt x="12316" y="144"/>
                    <a:pt x="12307" y="152"/>
                  </a:cubicBezTo>
                  <a:cubicBezTo>
                    <a:pt x="12307" y="183"/>
                    <a:pt x="12277" y="183"/>
                    <a:pt x="12246" y="183"/>
                  </a:cubicBezTo>
                  <a:cubicBezTo>
                    <a:pt x="12211" y="147"/>
                    <a:pt x="11862" y="132"/>
                    <a:pt x="11580" y="132"/>
                  </a:cubicBezTo>
                  <a:cubicBezTo>
                    <a:pt x="11380" y="132"/>
                    <a:pt x="11213" y="140"/>
                    <a:pt x="11213" y="152"/>
                  </a:cubicBezTo>
                  <a:lnTo>
                    <a:pt x="11030" y="152"/>
                  </a:lnTo>
                  <a:cubicBezTo>
                    <a:pt x="11030" y="127"/>
                    <a:pt x="11003" y="117"/>
                    <a:pt x="10967" y="117"/>
                  </a:cubicBezTo>
                  <a:cubicBezTo>
                    <a:pt x="10918" y="117"/>
                    <a:pt x="10853" y="135"/>
                    <a:pt x="10818" y="152"/>
                  </a:cubicBezTo>
                  <a:cubicBezTo>
                    <a:pt x="10787" y="183"/>
                    <a:pt x="10757" y="183"/>
                    <a:pt x="10727" y="183"/>
                  </a:cubicBezTo>
                  <a:cubicBezTo>
                    <a:pt x="10727" y="147"/>
                    <a:pt x="10695" y="132"/>
                    <a:pt x="10657" y="132"/>
                  </a:cubicBezTo>
                  <a:cubicBezTo>
                    <a:pt x="10630" y="132"/>
                    <a:pt x="10600" y="140"/>
                    <a:pt x="10575" y="152"/>
                  </a:cubicBezTo>
                  <a:cubicBezTo>
                    <a:pt x="10559" y="183"/>
                    <a:pt x="10544" y="198"/>
                    <a:pt x="10533" y="198"/>
                  </a:cubicBezTo>
                  <a:cubicBezTo>
                    <a:pt x="10521" y="198"/>
                    <a:pt x="10514" y="183"/>
                    <a:pt x="10514" y="152"/>
                  </a:cubicBezTo>
                  <a:cubicBezTo>
                    <a:pt x="10514" y="125"/>
                    <a:pt x="10501" y="110"/>
                    <a:pt x="10482" y="110"/>
                  </a:cubicBezTo>
                  <a:cubicBezTo>
                    <a:pt x="10459" y="110"/>
                    <a:pt x="10426" y="133"/>
                    <a:pt x="10392" y="183"/>
                  </a:cubicBezTo>
                  <a:cubicBezTo>
                    <a:pt x="10377" y="198"/>
                    <a:pt x="10369" y="206"/>
                    <a:pt x="10362" y="206"/>
                  </a:cubicBezTo>
                  <a:cubicBezTo>
                    <a:pt x="10354" y="206"/>
                    <a:pt x="10347" y="198"/>
                    <a:pt x="10331" y="183"/>
                  </a:cubicBezTo>
                  <a:cubicBezTo>
                    <a:pt x="10314" y="147"/>
                    <a:pt x="10296" y="132"/>
                    <a:pt x="10284" y="132"/>
                  </a:cubicBezTo>
                  <a:cubicBezTo>
                    <a:pt x="10276" y="132"/>
                    <a:pt x="10271" y="140"/>
                    <a:pt x="10271" y="152"/>
                  </a:cubicBezTo>
                  <a:cubicBezTo>
                    <a:pt x="10255" y="183"/>
                    <a:pt x="10248" y="198"/>
                    <a:pt x="10240" y="198"/>
                  </a:cubicBezTo>
                  <a:cubicBezTo>
                    <a:pt x="10233" y="198"/>
                    <a:pt x="10225" y="183"/>
                    <a:pt x="10210" y="152"/>
                  </a:cubicBezTo>
                  <a:cubicBezTo>
                    <a:pt x="10179" y="122"/>
                    <a:pt x="10164" y="107"/>
                    <a:pt x="10153" y="107"/>
                  </a:cubicBezTo>
                  <a:cubicBezTo>
                    <a:pt x="10141" y="107"/>
                    <a:pt x="10134" y="122"/>
                    <a:pt x="10119" y="152"/>
                  </a:cubicBezTo>
                  <a:cubicBezTo>
                    <a:pt x="10103" y="183"/>
                    <a:pt x="10065" y="198"/>
                    <a:pt x="10027" y="198"/>
                  </a:cubicBezTo>
                  <a:cubicBezTo>
                    <a:pt x="9989" y="198"/>
                    <a:pt x="9951" y="183"/>
                    <a:pt x="9936" y="152"/>
                  </a:cubicBezTo>
                  <a:cubicBezTo>
                    <a:pt x="9916" y="152"/>
                    <a:pt x="9896" y="139"/>
                    <a:pt x="9884" y="139"/>
                  </a:cubicBezTo>
                  <a:cubicBezTo>
                    <a:pt x="9879" y="139"/>
                    <a:pt x="9875" y="142"/>
                    <a:pt x="9875" y="152"/>
                  </a:cubicBezTo>
                  <a:lnTo>
                    <a:pt x="9845" y="122"/>
                  </a:lnTo>
                  <a:lnTo>
                    <a:pt x="9784" y="122"/>
                  </a:lnTo>
                  <a:lnTo>
                    <a:pt x="9784" y="152"/>
                  </a:lnTo>
                  <a:cubicBezTo>
                    <a:pt x="9754" y="152"/>
                    <a:pt x="9571" y="122"/>
                    <a:pt x="9389" y="122"/>
                  </a:cubicBezTo>
                  <a:cubicBezTo>
                    <a:pt x="9055" y="122"/>
                    <a:pt x="8994" y="122"/>
                    <a:pt x="9024" y="152"/>
                  </a:cubicBezTo>
                  <a:cubicBezTo>
                    <a:pt x="9040" y="183"/>
                    <a:pt x="9032" y="198"/>
                    <a:pt x="9017" y="198"/>
                  </a:cubicBezTo>
                  <a:cubicBezTo>
                    <a:pt x="9002" y="198"/>
                    <a:pt x="8979" y="183"/>
                    <a:pt x="8964" y="152"/>
                  </a:cubicBezTo>
                  <a:cubicBezTo>
                    <a:pt x="8933" y="152"/>
                    <a:pt x="8903" y="122"/>
                    <a:pt x="8842" y="122"/>
                  </a:cubicBezTo>
                  <a:cubicBezTo>
                    <a:pt x="8781" y="122"/>
                    <a:pt x="8720" y="122"/>
                    <a:pt x="8720" y="61"/>
                  </a:cubicBezTo>
                  <a:lnTo>
                    <a:pt x="8690" y="61"/>
                  </a:lnTo>
                  <a:cubicBezTo>
                    <a:pt x="8657" y="111"/>
                    <a:pt x="8586" y="134"/>
                    <a:pt x="8515" y="134"/>
                  </a:cubicBezTo>
                  <a:cubicBezTo>
                    <a:pt x="8456" y="134"/>
                    <a:pt x="8397" y="119"/>
                    <a:pt x="8356" y="92"/>
                  </a:cubicBezTo>
                  <a:cubicBezTo>
                    <a:pt x="8295" y="92"/>
                    <a:pt x="8264" y="92"/>
                    <a:pt x="8204" y="122"/>
                  </a:cubicBezTo>
                  <a:cubicBezTo>
                    <a:pt x="8188" y="152"/>
                    <a:pt x="8181" y="168"/>
                    <a:pt x="8173" y="168"/>
                  </a:cubicBezTo>
                  <a:cubicBezTo>
                    <a:pt x="8166" y="168"/>
                    <a:pt x="8158" y="152"/>
                    <a:pt x="8143" y="122"/>
                  </a:cubicBezTo>
                  <a:cubicBezTo>
                    <a:pt x="8143" y="105"/>
                    <a:pt x="8082" y="87"/>
                    <a:pt x="8031" y="87"/>
                  </a:cubicBezTo>
                  <a:cubicBezTo>
                    <a:pt x="7993" y="87"/>
                    <a:pt x="7960" y="96"/>
                    <a:pt x="7960" y="122"/>
                  </a:cubicBezTo>
                  <a:lnTo>
                    <a:pt x="7930" y="92"/>
                  </a:lnTo>
                  <a:cubicBezTo>
                    <a:pt x="7921" y="83"/>
                    <a:pt x="7912" y="79"/>
                    <a:pt x="7904" y="79"/>
                  </a:cubicBezTo>
                  <a:cubicBezTo>
                    <a:pt x="7885" y="79"/>
                    <a:pt x="7869" y="101"/>
                    <a:pt x="7869" y="122"/>
                  </a:cubicBezTo>
                  <a:cubicBezTo>
                    <a:pt x="7869" y="164"/>
                    <a:pt x="7863" y="187"/>
                    <a:pt x="7853" y="187"/>
                  </a:cubicBezTo>
                  <a:cubicBezTo>
                    <a:pt x="7841" y="187"/>
                    <a:pt x="7825" y="157"/>
                    <a:pt x="7809" y="92"/>
                  </a:cubicBezTo>
                  <a:cubicBezTo>
                    <a:pt x="7809" y="56"/>
                    <a:pt x="7798" y="41"/>
                    <a:pt x="7789" y="41"/>
                  </a:cubicBezTo>
                  <a:cubicBezTo>
                    <a:pt x="7783" y="41"/>
                    <a:pt x="7778" y="49"/>
                    <a:pt x="7778" y="61"/>
                  </a:cubicBezTo>
                  <a:cubicBezTo>
                    <a:pt x="7757" y="83"/>
                    <a:pt x="7735" y="104"/>
                    <a:pt x="7714" y="104"/>
                  </a:cubicBezTo>
                  <a:cubicBezTo>
                    <a:pt x="7705" y="104"/>
                    <a:pt x="7696" y="101"/>
                    <a:pt x="7687" y="92"/>
                  </a:cubicBezTo>
                  <a:cubicBezTo>
                    <a:pt x="7657" y="92"/>
                    <a:pt x="7626" y="92"/>
                    <a:pt x="7626" y="152"/>
                  </a:cubicBezTo>
                  <a:cubicBezTo>
                    <a:pt x="7626" y="183"/>
                    <a:pt x="7596" y="183"/>
                    <a:pt x="7565" y="183"/>
                  </a:cubicBezTo>
                  <a:cubicBezTo>
                    <a:pt x="7565" y="152"/>
                    <a:pt x="7565" y="152"/>
                    <a:pt x="7596" y="122"/>
                  </a:cubicBezTo>
                  <a:lnTo>
                    <a:pt x="7565" y="122"/>
                  </a:lnTo>
                  <a:cubicBezTo>
                    <a:pt x="7535" y="122"/>
                    <a:pt x="7474" y="92"/>
                    <a:pt x="7474" y="61"/>
                  </a:cubicBezTo>
                  <a:cubicBezTo>
                    <a:pt x="7462" y="49"/>
                    <a:pt x="7449" y="41"/>
                    <a:pt x="7441" y="41"/>
                  </a:cubicBezTo>
                  <a:close/>
                  <a:moveTo>
                    <a:pt x="483" y="821"/>
                  </a:moveTo>
                  <a:cubicBezTo>
                    <a:pt x="483" y="821"/>
                    <a:pt x="453" y="852"/>
                    <a:pt x="453" y="882"/>
                  </a:cubicBezTo>
                  <a:lnTo>
                    <a:pt x="483" y="882"/>
                  </a:lnTo>
                  <a:cubicBezTo>
                    <a:pt x="514" y="882"/>
                    <a:pt x="514" y="852"/>
                    <a:pt x="514" y="821"/>
                  </a:cubicBezTo>
                  <a:close/>
                  <a:moveTo>
                    <a:pt x="6927" y="1064"/>
                  </a:moveTo>
                  <a:cubicBezTo>
                    <a:pt x="6927" y="1095"/>
                    <a:pt x="6897" y="1125"/>
                    <a:pt x="6897" y="1155"/>
                  </a:cubicBezTo>
                  <a:cubicBezTo>
                    <a:pt x="6897" y="1168"/>
                    <a:pt x="6902" y="1175"/>
                    <a:pt x="6910" y="1175"/>
                  </a:cubicBezTo>
                  <a:cubicBezTo>
                    <a:pt x="6922" y="1175"/>
                    <a:pt x="6940" y="1161"/>
                    <a:pt x="6957" y="1125"/>
                  </a:cubicBezTo>
                  <a:cubicBezTo>
                    <a:pt x="6957" y="1064"/>
                    <a:pt x="6957" y="1064"/>
                    <a:pt x="6927" y="10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176;p79">
              <a:extLst>
                <a:ext uri="{FF2B5EF4-FFF2-40B4-BE49-F238E27FC236}">
                  <a16:creationId xmlns:a16="http://schemas.microsoft.com/office/drawing/2014/main" id="{4E9B45B3-0D87-43E2-8494-FDC36645F1AD}"/>
                </a:ext>
              </a:extLst>
            </p:cNvPr>
            <p:cNvSpPr/>
            <p:nvPr/>
          </p:nvSpPr>
          <p:spPr>
            <a:xfrm flipH="1">
              <a:off x="5976661" y="2049916"/>
              <a:ext cx="30773" cy="32504"/>
            </a:xfrm>
            <a:custGeom>
              <a:avLst/>
              <a:gdLst/>
              <a:ahLst/>
              <a:cxnLst/>
              <a:rect l="l" t="t" r="r" b="b"/>
              <a:pathLst>
                <a:path w="1156" h="1221" extrusionOk="0">
                  <a:moveTo>
                    <a:pt x="641" y="1"/>
                  </a:moveTo>
                  <a:cubicBezTo>
                    <a:pt x="464" y="1"/>
                    <a:pt x="284" y="116"/>
                    <a:pt x="213" y="304"/>
                  </a:cubicBezTo>
                  <a:lnTo>
                    <a:pt x="92" y="608"/>
                  </a:lnTo>
                  <a:cubicBezTo>
                    <a:pt x="0" y="852"/>
                    <a:pt x="122" y="1095"/>
                    <a:pt x="365" y="1186"/>
                  </a:cubicBezTo>
                  <a:cubicBezTo>
                    <a:pt x="427" y="1209"/>
                    <a:pt x="489" y="1221"/>
                    <a:pt x="549" y="1221"/>
                  </a:cubicBezTo>
                  <a:cubicBezTo>
                    <a:pt x="723" y="1221"/>
                    <a:pt x="875" y="1124"/>
                    <a:pt x="943" y="943"/>
                  </a:cubicBezTo>
                  <a:lnTo>
                    <a:pt x="1064" y="608"/>
                  </a:lnTo>
                  <a:cubicBezTo>
                    <a:pt x="1156" y="365"/>
                    <a:pt x="1034" y="122"/>
                    <a:pt x="791" y="31"/>
                  </a:cubicBezTo>
                  <a:cubicBezTo>
                    <a:pt x="743" y="10"/>
                    <a:pt x="692" y="1"/>
                    <a:pt x="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177;p79">
              <a:extLst>
                <a:ext uri="{FF2B5EF4-FFF2-40B4-BE49-F238E27FC236}">
                  <a16:creationId xmlns:a16="http://schemas.microsoft.com/office/drawing/2014/main" id="{4DB2A407-8E6D-47E1-9606-4E5501598D01}"/>
                </a:ext>
              </a:extLst>
            </p:cNvPr>
            <p:cNvSpPr/>
            <p:nvPr/>
          </p:nvSpPr>
          <p:spPr>
            <a:xfrm flipH="1">
              <a:off x="4877844" y="1933877"/>
              <a:ext cx="1016320" cy="827633"/>
            </a:xfrm>
            <a:custGeom>
              <a:avLst/>
              <a:gdLst/>
              <a:ahLst/>
              <a:cxnLst/>
              <a:rect l="l" t="t" r="r" b="b"/>
              <a:pathLst>
                <a:path w="38178" h="31090" extrusionOk="0">
                  <a:moveTo>
                    <a:pt x="28482" y="165"/>
                  </a:moveTo>
                  <a:cubicBezTo>
                    <a:pt x="28573" y="195"/>
                    <a:pt x="28664" y="195"/>
                    <a:pt x="28664" y="226"/>
                  </a:cubicBezTo>
                  <a:cubicBezTo>
                    <a:pt x="28682" y="235"/>
                    <a:pt x="28679" y="238"/>
                    <a:pt x="28663" y="238"/>
                  </a:cubicBezTo>
                  <a:cubicBezTo>
                    <a:pt x="28626" y="238"/>
                    <a:pt x="28516" y="217"/>
                    <a:pt x="28451" y="195"/>
                  </a:cubicBezTo>
                  <a:lnTo>
                    <a:pt x="28482" y="165"/>
                  </a:lnTo>
                  <a:close/>
                  <a:moveTo>
                    <a:pt x="27904" y="256"/>
                  </a:moveTo>
                  <a:cubicBezTo>
                    <a:pt x="27904" y="286"/>
                    <a:pt x="27904" y="317"/>
                    <a:pt x="27843" y="317"/>
                  </a:cubicBezTo>
                  <a:cubicBezTo>
                    <a:pt x="27819" y="325"/>
                    <a:pt x="27794" y="329"/>
                    <a:pt x="27774" y="329"/>
                  </a:cubicBezTo>
                  <a:cubicBezTo>
                    <a:pt x="27716" y="329"/>
                    <a:pt x="27685" y="301"/>
                    <a:pt x="27752" y="256"/>
                  </a:cubicBezTo>
                  <a:close/>
                  <a:moveTo>
                    <a:pt x="27175" y="408"/>
                  </a:moveTo>
                  <a:cubicBezTo>
                    <a:pt x="27144" y="438"/>
                    <a:pt x="27114" y="438"/>
                    <a:pt x="27083" y="438"/>
                  </a:cubicBezTo>
                  <a:cubicBezTo>
                    <a:pt x="27053" y="454"/>
                    <a:pt x="27038" y="461"/>
                    <a:pt x="27030" y="461"/>
                  </a:cubicBezTo>
                  <a:cubicBezTo>
                    <a:pt x="27023" y="461"/>
                    <a:pt x="27023" y="454"/>
                    <a:pt x="27023" y="438"/>
                  </a:cubicBezTo>
                  <a:lnTo>
                    <a:pt x="27083" y="408"/>
                  </a:lnTo>
                  <a:close/>
                  <a:moveTo>
                    <a:pt x="26422" y="942"/>
                  </a:moveTo>
                  <a:cubicBezTo>
                    <a:pt x="26394" y="942"/>
                    <a:pt x="26354" y="955"/>
                    <a:pt x="26354" y="955"/>
                  </a:cubicBezTo>
                  <a:cubicBezTo>
                    <a:pt x="26293" y="1016"/>
                    <a:pt x="26324" y="1046"/>
                    <a:pt x="26324" y="1046"/>
                  </a:cubicBezTo>
                  <a:cubicBezTo>
                    <a:pt x="26324" y="1046"/>
                    <a:pt x="26331" y="1054"/>
                    <a:pt x="26343" y="1054"/>
                  </a:cubicBezTo>
                  <a:cubicBezTo>
                    <a:pt x="26354" y="1054"/>
                    <a:pt x="26369" y="1046"/>
                    <a:pt x="26384" y="1016"/>
                  </a:cubicBezTo>
                  <a:lnTo>
                    <a:pt x="26445" y="955"/>
                  </a:lnTo>
                  <a:cubicBezTo>
                    <a:pt x="26445" y="945"/>
                    <a:pt x="26435" y="942"/>
                    <a:pt x="26422" y="942"/>
                  </a:cubicBezTo>
                  <a:close/>
                  <a:moveTo>
                    <a:pt x="25959" y="1198"/>
                  </a:moveTo>
                  <a:lnTo>
                    <a:pt x="25959" y="1198"/>
                  </a:lnTo>
                  <a:cubicBezTo>
                    <a:pt x="25989" y="1198"/>
                    <a:pt x="25928" y="1289"/>
                    <a:pt x="25928" y="1289"/>
                  </a:cubicBezTo>
                  <a:cubicBezTo>
                    <a:pt x="25902" y="1342"/>
                    <a:pt x="25853" y="1417"/>
                    <a:pt x="25840" y="1417"/>
                  </a:cubicBezTo>
                  <a:cubicBezTo>
                    <a:pt x="25838" y="1417"/>
                    <a:pt x="25837" y="1415"/>
                    <a:pt x="25837" y="1411"/>
                  </a:cubicBezTo>
                  <a:cubicBezTo>
                    <a:pt x="25837" y="1411"/>
                    <a:pt x="25807" y="1411"/>
                    <a:pt x="25837" y="1320"/>
                  </a:cubicBezTo>
                  <a:cubicBezTo>
                    <a:pt x="25868" y="1229"/>
                    <a:pt x="25959" y="1198"/>
                    <a:pt x="25959" y="1198"/>
                  </a:cubicBezTo>
                  <a:close/>
                  <a:moveTo>
                    <a:pt x="29797" y="1345"/>
                  </a:moveTo>
                  <a:cubicBezTo>
                    <a:pt x="29818" y="1345"/>
                    <a:pt x="29843" y="1356"/>
                    <a:pt x="29880" y="1411"/>
                  </a:cubicBezTo>
                  <a:cubicBezTo>
                    <a:pt x="29880" y="1441"/>
                    <a:pt x="29910" y="1441"/>
                    <a:pt x="29910" y="1472"/>
                  </a:cubicBezTo>
                  <a:cubicBezTo>
                    <a:pt x="29904" y="1478"/>
                    <a:pt x="29897" y="1480"/>
                    <a:pt x="29889" y="1480"/>
                  </a:cubicBezTo>
                  <a:cubicBezTo>
                    <a:pt x="29858" y="1480"/>
                    <a:pt x="29819" y="1441"/>
                    <a:pt x="29819" y="1441"/>
                  </a:cubicBezTo>
                  <a:lnTo>
                    <a:pt x="29758" y="1350"/>
                  </a:lnTo>
                  <a:cubicBezTo>
                    <a:pt x="29770" y="1350"/>
                    <a:pt x="29783" y="1345"/>
                    <a:pt x="29797" y="1345"/>
                  </a:cubicBezTo>
                  <a:close/>
                  <a:moveTo>
                    <a:pt x="29906" y="2082"/>
                  </a:moveTo>
                  <a:cubicBezTo>
                    <a:pt x="29914" y="2096"/>
                    <a:pt x="29923" y="2111"/>
                    <a:pt x="29934" y="2130"/>
                  </a:cubicBezTo>
                  <a:lnTo>
                    <a:pt x="29934" y="2130"/>
                  </a:lnTo>
                  <a:cubicBezTo>
                    <a:pt x="29940" y="2116"/>
                    <a:pt x="29927" y="2094"/>
                    <a:pt x="29906" y="2082"/>
                  </a:cubicBezTo>
                  <a:close/>
                  <a:moveTo>
                    <a:pt x="26043" y="2194"/>
                  </a:moveTo>
                  <a:cubicBezTo>
                    <a:pt x="26039" y="2194"/>
                    <a:pt x="26031" y="2208"/>
                    <a:pt x="26020" y="2232"/>
                  </a:cubicBezTo>
                  <a:lnTo>
                    <a:pt x="25989" y="2384"/>
                  </a:lnTo>
                  <a:cubicBezTo>
                    <a:pt x="26020" y="2384"/>
                    <a:pt x="26020" y="2384"/>
                    <a:pt x="26050" y="2323"/>
                  </a:cubicBezTo>
                  <a:cubicBezTo>
                    <a:pt x="26050" y="2230"/>
                    <a:pt x="26050" y="2194"/>
                    <a:pt x="26043" y="2194"/>
                  </a:cubicBezTo>
                  <a:close/>
                  <a:moveTo>
                    <a:pt x="24895" y="2201"/>
                  </a:moveTo>
                  <a:cubicBezTo>
                    <a:pt x="24865" y="2201"/>
                    <a:pt x="24834" y="2293"/>
                    <a:pt x="24895" y="2414"/>
                  </a:cubicBezTo>
                  <a:cubicBezTo>
                    <a:pt x="24956" y="2414"/>
                    <a:pt x="24925" y="2414"/>
                    <a:pt x="24956" y="2323"/>
                  </a:cubicBezTo>
                  <a:cubicBezTo>
                    <a:pt x="24956" y="2323"/>
                    <a:pt x="24925" y="2201"/>
                    <a:pt x="24895" y="2201"/>
                  </a:cubicBezTo>
                  <a:close/>
                  <a:moveTo>
                    <a:pt x="25612" y="2747"/>
                  </a:moveTo>
                  <a:cubicBezTo>
                    <a:pt x="25615" y="2747"/>
                    <a:pt x="25621" y="2784"/>
                    <a:pt x="25655" y="2870"/>
                  </a:cubicBezTo>
                  <a:cubicBezTo>
                    <a:pt x="25655" y="2961"/>
                    <a:pt x="25624" y="2961"/>
                    <a:pt x="25624" y="2961"/>
                  </a:cubicBezTo>
                  <a:cubicBezTo>
                    <a:pt x="25620" y="2965"/>
                    <a:pt x="25617" y="2967"/>
                    <a:pt x="25615" y="2967"/>
                  </a:cubicBezTo>
                  <a:cubicBezTo>
                    <a:pt x="25601" y="2967"/>
                    <a:pt x="25620" y="2888"/>
                    <a:pt x="25594" y="2809"/>
                  </a:cubicBezTo>
                  <a:cubicBezTo>
                    <a:pt x="25607" y="2769"/>
                    <a:pt x="25609" y="2747"/>
                    <a:pt x="25612" y="2747"/>
                  </a:cubicBezTo>
                  <a:close/>
                  <a:moveTo>
                    <a:pt x="30731" y="3964"/>
                  </a:moveTo>
                  <a:cubicBezTo>
                    <a:pt x="30761" y="3964"/>
                    <a:pt x="30792" y="3964"/>
                    <a:pt x="30883" y="4116"/>
                  </a:cubicBezTo>
                  <a:lnTo>
                    <a:pt x="30944" y="4299"/>
                  </a:lnTo>
                  <a:cubicBezTo>
                    <a:pt x="30944" y="4299"/>
                    <a:pt x="30883" y="4207"/>
                    <a:pt x="30822" y="4147"/>
                  </a:cubicBezTo>
                  <a:cubicBezTo>
                    <a:pt x="30670" y="3995"/>
                    <a:pt x="30670" y="3995"/>
                    <a:pt x="30731" y="3964"/>
                  </a:cubicBezTo>
                  <a:close/>
                  <a:moveTo>
                    <a:pt x="25999" y="4355"/>
                  </a:moveTo>
                  <a:cubicBezTo>
                    <a:pt x="26025" y="4355"/>
                    <a:pt x="26044" y="4460"/>
                    <a:pt x="25989" y="4542"/>
                  </a:cubicBezTo>
                  <a:cubicBezTo>
                    <a:pt x="25959" y="4542"/>
                    <a:pt x="25959" y="4542"/>
                    <a:pt x="25928" y="4451"/>
                  </a:cubicBezTo>
                  <a:cubicBezTo>
                    <a:pt x="25928" y="4451"/>
                    <a:pt x="25959" y="4359"/>
                    <a:pt x="25989" y="4359"/>
                  </a:cubicBezTo>
                  <a:cubicBezTo>
                    <a:pt x="25992" y="4356"/>
                    <a:pt x="25996" y="4355"/>
                    <a:pt x="25999" y="4355"/>
                  </a:cubicBezTo>
                  <a:close/>
                  <a:moveTo>
                    <a:pt x="30822" y="4451"/>
                  </a:moveTo>
                  <a:lnTo>
                    <a:pt x="30883" y="4511"/>
                  </a:lnTo>
                  <a:lnTo>
                    <a:pt x="30883" y="4603"/>
                  </a:lnTo>
                  <a:cubicBezTo>
                    <a:pt x="30879" y="4607"/>
                    <a:pt x="30875" y="4609"/>
                    <a:pt x="30871" y="4609"/>
                  </a:cubicBezTo>
                  <a:cubicBezTo>
                    <a:pt x="30844" y="4609"/>
                    <a:pt x="30818" y="4530"/>
                    <a:pt x="30792" y="4451"/>
                  </a:cubicBezTo>
                  <a:close/>
                  <a:moveTo>
                    <a:pt x="26080" y="4998"/>
                  </a:moveTo>
                  <a:lnTo>
                    <a:pt x="26111" y="5089"/>
                  </a:lnTo>
                  <a:lnTo>
                    <a:pt x="26141" y="5180"/>
                  </a:lnTo>
                  <a:cubicBezTo>
                    <a:pt x="26111" y="5180"/>
                    <a:pt x="26080" y="5180"/>
                    <a:pt x="26050" y="5089"/>
                  </a:cubicBezTo>
                  <a:lnTo>
                    <a:pt x="26080" y="4998"/>
                  </a:lnTo>
                  <a:close/>
                  <a:moveTo>
                    <a:pt x="32220" y="7946"/>
                  </a:moveTo>
                  <a:cubicBezTo>
                    <a:pt x="32190" y="7946"/>
                    <a:pt x="32220" y="8037"/>
                    <a:pt x="32251" y="8128"/>
                  </a:cubicBezTo>
                  <a:cubicBezTo>
                    <a:pt x="32277" y="8288"/>
                    <a:pt x="32327" y="8377"/>
                    <a:pt x="32359" y="8377"/>
                  </a:cubicBezTo>
                  <a:cubicBezTo>
                    <a:pt x="32364" y="8377"/>
                    <a:pt x="32368" y="8376"/>
                    <a:pt x="32372" y="8372"/>
                  </a:cubicBezTo>
                  <a:cubicBezTo>
                    <a:pt x="32403" y="8372"/>
                    <a:pt x="32372" y="8280"/>
                    <a:pt x="32312" y="8098"/>
                  </a:cubicBezTo>
                  <a:cubicBezTo>
                    <a:pt x="32281" y="8007"/>
                    <a:pt x="32220" y="7946"/>
                    <a:pt x="32220" y="7946"/>
                  </a:cubicBezTo>
                  <a:close/>
                  <a:moveTo>
                    <a:pt x="32375" y="8613"/>
                  </a:moveTo>
                  <a:cubicBezTo>
                    <a:pt x="32386" y="8613"/>
                    <a:pt x="32425" y="8651"/>
                    <a:pt x="32494" y="8736"/>
                  </a:cubicBezTo>
                  <a:cubicBezTo>
                    <a:pt x="32524" y="8828"/>
                    <a:pt x="32585" y="8888"/>
                    <a:pt x="32585" y="8888"/>
                  </a:cubicBezTo>
                  <a:cubicBezTo>
                    <a:pt x="32582" y="8891"/>
                    <a:pt x="32579" y="8892"/>
                    <a:pt x="32575" y="8892"/>
                  </a:cubicBezTo>
                  <a:cubicBezTo>
                    <a:pt x="32534" y="8892"/>
                    <a:pt x="32430" y="8759"/>
                    <a:pt x="32403" y="8676"/>
                  </a:cubicBezTo>
                  <a:cubicBezTo>
                    <a:pt x="32376" y="8636"/>
                    <a:pt x="32367" y="8613"/>
                    <a:pt x="32375" y="8613"/>
                  </a:cubicBezTo>
                  <a:close/>
                  <a:moveTo>
                    <a:pt x="36537" y="11077"/>
                  </a:moveTo>
                  <a:cubicBezTo>
                    <a:pt x="36537" y="11107"/>
                    <a:pt x="36537" y="11107"/>
                    <a:pt x="36597" y="11168"/>
                  </a:cubicBezTo>
                  <a:cubicBezTo>
                    <a:pt x="36597" y="11198"/>
                    <a:pt x="36628" y="11198"/>
                    <a:pt x="36658" y="11229"/>
                  </a:cubicBezTo>
                  <a:lnTo>
                    <a:pt x="36597" y="11138"/>
                  </a:lnTo>
                  <a:lnTo>
                    <a:pt x="36537" y="11077"/>
                  </a:lnTo>
                  <a:close/>
                  <a:moveTo>
                    <a:pt x="26597" y="11077"/>
                  </a:moveTo>
                  <a:lnTo>
                    <a:pt x="26597" y="11198"/>
                  </a:lnTo>
                  <a:lnTo>
                    <a:pt x="26567" y="11290"/>
                  </a:lnTo>
                  <a:cubicBezTo>
                    <a:pt x="26536" y="11259"/>
                    <a:pt x="26506" y="11259"/>
                    <a:pt x="26536" y="11168"/>
                  </a:cubicBezTo>
                  <a:lnTo>
                    <a:pt x="26597" y="11077"/>
                  </a:lnTo>
                  <a:close/>
                  <a:moveTo>
                    <a:pt x="36932" y="11107"/>
                  </a:moveTo>
                  <a:cubicBezTo>
                    <a:pt x="36992" y="11168"/>
                    <a:pt x="37023" y="11259"/>
                    <a:pt x="36992" y="11290"/>
                  </a:cubicBezTo>
                  <a:cubicBezTo>
                    <a:pt x="36992" y="11332"/>
                    <a:pt x="36992" y="11355"/>
                    <a:pt x="36980" y="11355"/>
                  </a:cubicBezTo>
                  <a:cubicBezTo>
                    <a:pt x="36966" y="11355"/>
                    <a:pt x="36936" y="11324"/>
                    <a:pt x="36871" y="11259"/>
                  </a:cubicBezTo>
                  <a:cubicBezTo>
                    <a:pt x="36810" y="11198"/>
                    <a:pt x="36780" y="11107"/>
                    <a:pt x="36780" y="11107"/>
                  </a:cubicBezTo>
                  <a:lnTo>
                    <a:pt x="36780" y="11107"/>
                  </a:lnTo>
                  <a:lnTo>
                    <a:pt x="36840" y="11168"/>
                  </a:lnTo>
                  <a:cubicBezTo>
                    <a:pt x="36825" y="11183"/>
                    <a:pt x="36840" y="11198"/>
                    <a:pt x="36856" y="11198"/>
                  </a:cubicBezTo>
                  <a:cubicBezTo>
                    <a:pt x="36871" y="11198"/>
                    <a:pt x="36886" y="11183"/>
                    <a:pt x="36871" y="11138"/>
                  </a:cubicBezTo>
                  <a:cubicBezTo>
                    <a:pt x="36901" y="11107"/>
                    <a:pt x="36932" y="11107"/>
                    <a:pt x="36932" y="11107"/>
                  </a:cubicBezTo>
                  <a:close/>
                  <a:moveTo>
                    <a:pt x="38004" y="11984"/>
                  </a:moveTo>
                  <a:cubicBezTo>
                    <a:pt x="37989" y="11984"/>
                    <a:pt x="37977" y="11989"/>
                    <a:pt x="37965" y="11989"/>
                  </a:cubicBezTo>
                  <a:lnTo>
                    <a:pt x="38026" y="12080"/>
                  </a:lnTo>
                  <a:cubicBezTo>
                    <a:pt x="38026" y="12080"/>
                    <a:pt x="38071" y="12147"/>
                    <a:pt x="38102" y="12147"/>
                  </a:cubicBezTo>
                  <a:cubicBezTo>
                    <a:pt x="38108" y="12147"/>
                    <a:pt x="38113" y="12145"/>
                    <a:pt x="38117" y="12141"/>
                  </a:cubicBezTo>
                  <a:lnTo>
                    <a:pt x="38087" y="12050"/>
                  </a:lnTo>
                  <a:cubicBezTo>
                    <a:pt x="38050" y="11995"/>
                    <a:pt x="38025" y="11984"/>
                    <a:pt x="38004" y="11984"/>
                  </a:cubicBezTo>
                  <a:close/>
                  <a:moveTo>
                    <a:pt x="37418" y="11958"/>
                  </a:moveTo>
                  <a:lnTo>
                    <a:pt x="37418" y="11958"/>
                  </a:lnTo>
                  <a:cubicBezTo>
                    <a:pt x="37418" y="11958"/>
                    <a:pt x="37509" y="12019"/>
                    <a:pt x="37540" y="12110"/>
                  </a:cubicBezTo>
                  <a:lnTo>
                    <a:pt x="37570" y="12202"/>
                  </a:lnTo>
                  <a:cubicBezTo>
                    <a:pt x="37540" y="12202"/>
                    <a:pt x="37479" y="12141"/>
                    <a:pt x="37448" y="12050"/>
                  </a:cubicBezTo>
                  <a:cubicBezTo>
                    <a:pt x="37418" y="11989"/>
                    <a:pt x="37418" y="11989"/>
                    <a:pt x="37418" y="11958"/>
                  </a:cubicBezTo>
                  <a:close/>
                  <a:moveTo>
                    <a:pt x="25771" y="13262"/>
                  </a:moveTo>
                  <a:cubicBezTo>
                    <a:pt x="25793" y="13262"/>
                    <a:pt x="25815" y="13326"/>
                    <a:pt x="25837" y="13326"/>
                  </a:cubicBezTo>
                  <a:cubicBezTo>
                    <a:pt x="25818" y="13384"/>
                    <a:pt x="25811" y="13405"/>
                    <a:pt x="25801" y="13405"/>
                  </a:cubicBezTo>
                  <a:cubicBezTo>
                    <a:pt x="25795" y="13405"/>
                    <a:pt x="25788" y="13398"/>
                    <a:pt x="25776" y="13387"/>
                  </a:cubicBezTo>
                  <a:cubicBezTo>
                    <a:pt x="25746" y="13387"/>
                    <a:pt x="25746" y="13296"/>
                    <a:pt x="25746" y="13296"/>
                  </a:cubicBezTo>
                  <a:cubicBezTo>
                    <a:pt x="25754" y="13271"/>
                    <a:pt x="25763" y="13262"/>
                    <a:pt x="25771" y="13262"/>
                  </a:cubicBezTo>
                  <a:close/>
                  <a:moveTo>
                    <a:pt x="719" y="14679"/>
                  </a:moveTo>
                  <a:cubicBezTo>
                    <a:pt x="730" y="14679"/>
                    <a:pt x="730" y="14694"/>
                    <a:pt x="730" y="14724"/>
                  </a:cubicBezTo>
                  <a:cubicBezTo>
                    <a:pt x="730" y="14785"/>
                    <a:pt x="730" y="14816"/>
                    <a:pt x="639" y="14816"/>
                  </a:cubicBezTo>
                  <a:cubicBezTo>
                    <a:pt x="588" y="14832"/>
                    <a:pt x="552" y="14840"/>
                    <a:pt x="529" y="14840"/>
                  </a:cubicBezTo>
                  <a:cubicBezTo>
                    <a:pt x="471" y="14840"/>
                    <a:pt x="508" y="14790"/>
                    <a:pt x="639" y="14724"/>
                  </a:cubicBezTo>
                  <a:cubicBezTo>
                    <a:pt x="685" y="14694"/>
                    <a:pt x="708" y="14679"/>
                    <a:pt x="719" y="14679"/>
                  </a:cubicBezTo>
                  <a:close/>
                  <a:moveTo>
                    <a:pt x="25472" y="14785"/>
                  </a:moveTo>
                  <a:cubicBezTo>
                    <a:pt x="25503" y="14816"/>
                    <a:pt x="25503" y="14907"/>
                    <a:pt x="25503" y="14907"/>
                  </a:cubicBezTo>
                  <a:lnTo>
                    <a:pt x="25472" y="14998"/>
                  </a:lnTo>
                  <a:cubicBezTo>
                    <a:pt x="25442" y="14967"/>
                    <a:pt x="25412" y="14967"/>
                    <a:pt x="25442" y="14876"/>
                  </a:cubicBezTo>
                  <a:lnTo>
                    <a:pt x="25472" y="14785"/>
                  </a:lnTo>
                  <a:close/>
                  <a:moveTo>
                    <a:pt x="24895" y="15879"/>
                  </a:moveTo>
                  <a:lnTo>
                    <a:pt x="24895" y="15971"/>
                  </a:lnTo>
                  <a:lnTo>
                    <a:pt x="24865" y="16062"/>
                  </a:lnTo>
                  <a:cubicBezTo>
                    <a:pt x="24834" y="16062"/>
                    <a:pt x="24804" y="16031"/>
                    <a:pt x="24834" y="15940"/>
                  </a:cubicBezTo>
                  <a:lnTo>
                    <a:pt x="24895" y="15879"/>
                  </a:lnTo>
                  <a:close/>
                  <a:moveTo>
                    <a:pt x="12159" y="18645"/>
                  </a:moveTo>
                  <a:cubicBezTo>
                    <a:pt x="12190" y="18645"/>
                    <a:pt x="12281" y="18706"/>
                    <a:pt x="12342" y="18767"/>
                  </a:cubicBezTo>
                  <a:cubicBezTo>
                    <a:pt x="12357" y="18813"/>
                    <a:pt x="12357" y="18843"/>
                    <a:pt x="12334" y="18843"/>
                  </a:cubicBezTo>
                  <a:cubicBezTo>
                    <a:pt x="12311" y="18843"/>
                    <a:pt x="12266" y="18813"/>
                    <a:pt x="12190" y="18737"/>
                  </a:cubicBezTo>
                  <a:cubicBezTo>
                    <a:pt x="12159" y="18676"/>
                    <a:pt x="12159" y="18676"/>
                    <a:pt x="12159" y="18645"/>
                  </a:cubicBezTo>
                  <a:close/>
                  <a:moveTo>
                    <a:pt x="13817" y="21346"/>
                  </a:moveTo>
                  <a:cubicBezTo>
                    <a:pt x="13835" y="21346"/>
                    <a:pt x="13867" y="21357"/>
                    <a:pt x="13922" y="21411"/>
                  </a:cubicBezTo>
                  <a:cubicBezTo>
                    <a:pt x="13922" y="21411"/>
                    <a:pt x="13983" y="21472"/>
                    <a:pt x="13953" y="21472"/>
                  </a:cubicBezTo>
                  <a:lnTo>
                    <a:pt x="13922" y="21503"/>
                  </a:lnTo>
                  <a:cubicBezTo>
                    <a:pt x="13861" y="21442"/>
                    <a:pt x="13770" y="21351"/>
                    <a:pt x="13801" y="21351"/>
                  </a:cubicBezTo>
                  <a:cubicBezTo>
                    <a:pt x="13801" y="21351"/>
                    <a:pt x="13805" y="21346"/>
                    <a:pt x="13817" y="21346"/>
                  </a:cubicBezTo>
                  <a:close/>
                  <a:moveTo>
                    <a:pt x="22623" y="22012"/>
                  </a:moveTo>
                  <a:cubicBezTo>
                    <a:pt x="22643" y="22012"/>
                    <a:pt x="22637" y="22076"/>
                    <a:pt x="22615" y="22141"/>
                  </a:cubicBezTo>
                  <a:cubicBezTo>
                    <a:pt x="22555" y="22323"/>
                    <a:pt x="22555" y="22323"/>
                    <a:pt x="22524" y="22323"/>
                  </a:cubicBezTo>
                  <a:cubicBezTo>
                    <a:pt x="22494" y="22293"/>
                    <a:pt x="22555" y="22110"/>
                    <a:pt x="22585" y="22050"/>
                  </a:cubicBezTo>
                  <a:cubicBezTo>
                    <a:pt x="22603" y="22023"/>
                    <a:pt x="22615" y="22012"/>
                    <a:pt x="22623" y="22012"/>
                  </a:cubicBezTo>
                  <a:close/>
                  <a:moveTo>
                    <a:pt x="15624" y="24633"/>
                  </a:moveTo>
                  <a:cubicBezTo>
                    <a:pt x="15624" y="24633"/>
                    <a:pt x="15655" y="24633"/>
                    <a:pt x="15715" y="24694"/>
                  </a:cubicBezTo>
                  <a:cubicBezTo>
                    <a:pt x="15715" y="24694"/>
                    <a:pt x="15715" y="24816"/>
                    <a:pt x="15685" y="24816"/>
                  </a:cubicBezTo>
                  <a:lnTo>
                    <a:pt x="15655" y="24724"/>
                  </a:lnTo>
                  <a:cubicBezTo>
                    <a:pt x="15594" y="24664"/>
                    <a:pt x="15624" y="24633"/>
                    <a:pt x="15624" y="24633"/>
                  </a:cubicBezTo>
                  <a:close/>
                  <a:moveTo>
                    <a:pt x="16141" y="25424"/>
                  </a:moveTo>
                  <a:lnTo>
                    <a:pt x="16171" y="25515"/>
                  </a:lnTo>
                  <a:lnTo>
                    <a:pt x="16202" y="25606"/>
                  </a:lnTo>
                  <a:lnTo>
                    <a:pt x="16141" y="25545"/>
                  </a:lnTo>
                  <a:cubicBezTo>
                    <a:pt x="16111" y="25454"/>
                    <a:pt x="16111" y="25454"/>
                    <a:pt x="16141" y="25424"/>
                  </a:cubicBezTo>
                  <a:close/>
                  <a:moveTo>
                    <a:pt x="16289" y="25682"/>
                  </a:moveTo>
                  <a:lnTo>
                    <a:pt x="16289" y="25682"/>
                  </a:lnTo>
                  <a:cubicBezTo>
                    <a:pt x="16285" y="25682"/>
                    <a:pt x="16293" y="25697"/>
                    <a:pt x="16323" y="25728"/>
                  </a:cubicBezTo>
                  <a:cubicBezTo>
                    <a:pt x="16308" y="25697"/>
                    <a:pt x="16293" y="25682"/>
                    <a:pt x="16289" y="25682"/>
                  </a:cubicBezTo>
                  <a:close/>
                  <a:moveTo>
                    <a:pt x="21278" y="25667"/>
                  </a:moveTo>
                  <a:cubicBezTo>
                    <a:pt x="21308" y="25667"/>
                    <a:pt x="21308" y="25788"/>
                    <a:pt x="21308" y="25788"/>
                  </a:cubicBezTo>
                  <a:lnTo>
                    <a:pt x="21278" y="25880"/>
                  </a:lnTo>
                  <a:cubicBezTo>
                    <a:pt x="21247" y="25849"/>
                    <a:pt x="21217" y="25849"/>
                    <a:pt x="21247" y="25758"/>
                  </a:cubicBezTo>
                  <a:lnTo>
                    <a:pt x="21278" y="25667"/>
                  </a:lnTo>
                  <a:close/>
                  <a:moveTo>
                    <a:pt x="16597" y="26275"/>
                  </a:moveTo>
                  <a:lnTo>
                    <a:pt x="16627" y="26335"/>
                  </a:lnTo>
                  <a:lnTo>
                    <a:pt x="16658" y="26457"/>
                  </a:lnTo>
                  <a:lnTo>
                    <a:pt x="16597" y="26366"/>
                  </a:lnTo>
                  <a:cubicBezTo>
                    <a:pt x="16567" y="26275"/>
                    <a:pt x="16567" y="26275"/>
                    <a:pt x="16597" y="26275"/>
                  </a:cubicBezTo>
                  <a:close/>
                  <a:moveTo>
                    <a:pt x="16862" y="26478"/>
                  </a:moveTo>
                  <a:cubicBezTo>
                    <a:pt x="16861" y="26478"/>
                    <a:pt x="16861" y="26487"/>
                    <a:pt x="16868" y="26510"/>
                  </a:cubicBezTo>
                  <a:lnTo>
                    <a:pt x="16868" y="26510"/>
                  </a:lnTo>
                  <a:cubicBezTo>
                    <a:pt x="16870" y="26493"/>
                    <a:pt x="16865" y="26478"/>
                    <a:pt x="16862" y="26478"/>
                  </a:cubicBezTo>
                  <a:close/>
                  <a:moveTo>
                    <a:pt x="16868" y="26510"/>
                  </a:moveTo>
                  <a:lnTo>
                    <a:pt x="16868" y="26510"/>
                  </a:lnTo>
                  <a:cubicBezTo>
                    <a:pt x="16867" y="26513"/>
                    <a:pt x="16867" y="26517"/>
                    <a:pt x="16866" y="26520"/>
                  </a:cubicBezTo>
                  <a:lnTo>
                    <a:pt x="16866" y="26520"/>
                  </a:lnTo>
                  <a:cubicBezTo>
                    <a:pt x="16867" y="26519"/>
                    <a:pt x="16869" y="26519"/>
                    <a:pt x="16871" y="26518"/>
                  </a:cubicBezTo>
                  <a:cubicBezTo>
                    <a:pt x="16870" y="26515"/>
                    <a:pt x="16869" y="26512"/>
                    <a:pt x="16868" y="26510"/>
                  </a:cubicBezTo>
                  <a:close/>
                  <a:moveTo>
                    <a:pt x="16871" y="26852"/>
                  </a:moveTo>
                  <a:cubicBezTo>
                    <a:pt x="16901" y="26852"/>
                    <a:pt x="16901" y="26852"/>
                    <a:pt x="16931" y="26913"/>
                  </a:cubicBezTo>
                  <a:cubicBezTo>
                    <a:pt x="16989" y="27029"/>
                    <a:pt x="17010" y="27071"/>
                    <a:pt x="17003" y="27071"/>
                  </a:cubicBezTo>
                  <a:cubicBezTo>
                    <a:pt x="16998" y="27071"/>
                    <a:pt x="16984" y="27057"/>
                    <a:pt x="16962" y="27035"/>
                  </a:cubicBezTo>
                  <a:cubicBezTo>
                    <a:pt x="16871" y="26943"/>
                    <a:pt x="16840" y="26883"/>
                    <a:pt x="16871" y="26852"/>
                  </a:cubicBezTo>
                  <a:close/>
                  <a:moveTo>
                    <a:pt x="17059" y="27607"/>
                  </a:moveTo>
                  <a:cubicBezTo>
                    <a:pt x="17077" y="27607"/>
                    <a:pt x="17095" y="27618"/>
                    <a:pt x="17114" y="27673"/>
                  </a:cubicBezTo>
                  <a:lnTo>
                    <a:pt x="17144" y="27764"/>
                  </a:lnTo>
                  <a:lnTo>
                    <a:pt x="17053" y="27703"/>
                  </a:lnTo>
                  <a:lnTo>
                    <a:pt x="17022" y="27612"/>
                  </a:lnTo>
                  <a:cubicBezTo>
                    <a:pt x="17035" y="27612"/>
                    <a:pt x="17047" y="27607"/>
                    <a:pt x="17059" y="27607"/>
                  </a:cubicBezTo>
                  <a:close/>
                  <a:moveTo>
                    <a:pt x="17643" y="28580"/>
                  </a:moveTo>
                  <a:cubicBezTo>
                    <a:pt x="17655" y="28580"/>
                    <a:pt x="17673" y="28591"/>
                    <a:pt x="17691" y="28646"/>
                  </a:cubicBezTo>
                  <a:lnTo>
                    <a:pt x="17691" y="28737"/>
                  </a:lnTo>
                  <a:cubicBezTo>
                    <a:pt x="17687" y="28741"/>
                    <a:pt x="17683" y="28743"/>
                    <a:pt x="17678" y="28743"/>
                  </a:cubicBezTo>
                  <a:cubicBezTo>
                    <a:pt x="17653" y="28743"/>
                    <a:pt x="17630" y="28676"/>
                    <a:pt x="17630" y="28676"/>
                  </a:cubicBezTo>
                  <a:cubicBezTo>
                    <a:pt x="17600" y="28585"/>
                    <a:pt x="17600" y="28585"/>
                    <a:pt x="17630" y="28585"/>
                  </a:cubicBezTo>
                  <a:cubicBezTo>
                    <a:pt x="17630" y="28585"/>
                    <a:pt x="17635" y="28580"/>
                    <a:pt x="17643" y="28580"/>
                  </a:cubicBezTo>
                  <a:close/>
                  <a:moveTo>
                    <a:pt x="27773" y="0"/>
                  </a:moveTo>
                  <a:cubicBezTo>
                    <a:pt x="27760" y="0"/>
                    <a:pt x="27752" y="4"/>
                    <a:pt x="27752" y="13"/>
                  </a:cubicBezTo>
                  <a:cubicBezTo>
                    <a:pt x="27752" y="43"/>
                    <a:pt x="27539" y="104"/>
                    <a:pt x="27479" y="134"/>
                  </a:cubicBezTo>
                  <a:cubicBezTo>
                    <a:pt x="27440" y="160"/>
                    <a:pt x="27402" y="170"/>
                    <a:pt x="27377" y="170"/>
                  </a:cubicBezTo>
                  <a:cubicBezTo>
                    <a:pt x="27343" y="170"/>
                    <a:pt x="27335" y="152"/>
                    <a:pt x="27387" y="134"/>
                  </a:cubicBezTo>
                  <a:cubicBezTo>
                    <a:pt x="27357" y="104"/>
                    <a:pt x="27357" y="104"/>
                    <a:pt x="27175" y="104"/>
                  </a:cubicBezTo>
                  <a:cubicBezTo>
                    <a:pt x="27083" y="134"/>
                    <a:pt x="26901" y="195"/>
                    <a:pt x="26931" y="226"/>
                  </a:cubicBezTo>
                  <a:cubicBezTo>
                    <a:pt x="26931" y="256"/>
                    <a:pt x="26810" y="317"/>
                    <a:pt x="26658" y="378"/>
                  </a:cubicBezTo>
                  <a:cubicBezTo>
                    <a:pt x="26536" y="438"/>
                    <a:pt x="26384" y="530"/>
                    <a:pt x="26354" y="560"/>
                  </a:cubicBezTo>
                  <a:lnTo>
                    <a:pt x="26202" y="682"/>
                  </a:lnTo>
                  <a:cubicBezTo>
                    <a:pt x="26141" y="742"/>
                    <a:pt x="26111" y="834"/>
                    <a:pt x="26050" y="894"/>
                  </a:cubicBezTo>
                  <a:cubicBezTo>
                    <a:pt x="26050" y="894"/>
                    <a:pt x="25989" y="986"/>
                    <a:pt x="25959" y="1077"/>
                  </a:cubicBezTo>
                  <a:cubicBezTo>
                    <a:pt x="25906" y="1129"/>
                    <a:pt x="25854" y="1204"/>
                    <a:pt x="25821" y="1204"/>
                  </a:cubicBezTo>
                  <a:cubicBezTo>
                    <a:pt x="25816" y="1204"/>
                    <a:pt x="25811" y="1202"/>
                    <a:pt x="25807" y="1198"/>
                  </a:cubicBezTo>
                  <a:lnTo>
                    <a:pt x="25807" y="1198"/>
                  </a:lnTo>
                  <a:cubicBezTo>
                    <a:pt x="25807" y="1320"/>
                    <a:pt x="25837" y="1320"/>
                    <a:pt x="25716" y="1381"/>
                  </a:cubicBezTo>
                  <a:cubicBezTo>
                    <a:pt x="25693" y="1370"/>
                    <a:pt x="25679" y="1362"/>
                    <a:pt x="25672" y="1362"/>
                  </a:cubicBezTo>
                  <a:cubicBezTo>
                    <a:pt x="25659" y="1362"/>
                    <a:pt x="25666" y="1384"/>
                    <a:pt x="25685" y="1441"/>
                  </a:cubicBezTo>
                  <a:cubicBezTo>
                    <a:pt x="25685" y="1563"/>
                    <a:pt x="25685" y="1563"/>
                    <a:pt x="25624" y="1624"/>
                  </a:cubicBezTo>
                  <a:cubicBezTo>
                    <a:pt x="25594" y="1624"/>
                    <a:pt x="25564" y="1715"/>
                    <a:pt x="25594" y="1715"/>
                  </a:cubicBezTo>
                  <a:cubicBezTo>
                    <a:pt x="25624" y="1837"/>
                    <a:pt x="25594" y="2080"/>
                    <a:pt x="25533" y="2080"/>
                  </a:cubicBezTo>
                  <a:cubicBezTo>
                    <a:pt x="25533" y="2080"/>
                    <a:pt x="25503" y="2171"/>
                    <a:pt x="25533" y="2262"/>
                  </a:cubicBezTo>
                  <a:cubicBezTo>
                    <a:pt x="25594" y="2353"/>
                    <a:pt x="25594" y="2353"/>
                    <a:pt x="25533" y="2353"/>
                  </a:cubicBezTo>
                  <a:cubicBezTo>
                    <a:pt x="25472" y="2445"/>
                    <a:pt x="25472" y="2536"/>
                    <a:pt x="25533" y="2627"/>
                  </a:cubicBezTo>
                  <a:cubicBezTo>
                    <a:pt x="25533" y="2627"/>
                    <a:pt x="25564" y="2718"/>
                    <a:pt x="25564" y="2809"/>
                  </a:cubicBezTo>
                  <a:cubicBezTo>
                    <a:pt x="25564" y="2900"/>
                    <a:pt x="25564" y="3083"/>
                    <a:pt x="25624" y="3235"/>
                  </a:cubicBezTo>
                  <a:cubicBezTo>
                    <a:pt x="25651" y="3367"/>
                    <a:pt x="25654" y="3453"/>
                    <a:pt x="25675" y="3453"/>
                  </a:cubicBezTo>
                  <a:cubicBezTo>
                    <a:pt x="25678" y="3453"/>
                    <a:pt x="25681" y="3451"/>
                    <a:pt x="25685" y="3448"/>
                  </a:cubicBezTo>
                  <a:lnTo>
                    <a:pt x="25716" y="3630"/>
                  </a:lnTo>
                  <a:cubicBezTo>
                    <a:pt x="25716" y="3812"/>
                    <a:pt x="25746" y="3904"/>
                    <a:pt x="25776" y="3995"/>
                  </a:cubicBezTo>
                  <a:lnTo>
                    <a:pt x="25837" y="4086"/>
                  </a:lnTo>
                  <a:cubicBezTo>
                    <a:pt x="25807" y="4086"/>
                    <a:pt x="25776" y="4177"/>
                    <a:pt x="25807" y="4268"/>
                  </a:cubicBezTo>
                  <a:cubicBezTo>
                    <a:pt x="25807" y="4359"/>
                    <a:pt x="25807" y="4359"/>
                    <a:pt x="25868" y="4359"/>
                  </a:cubicBezTo>
                  <a:cubicBezTo>
                    <a:pt x="25868" y="4333"/>
                    <a:pt x="25870" y="4322"/>
                    <a:pt x="25874" y="4322"/>
                  </a:cubicBezTo>
                  <a:cubicBezTo>
                    <a:pt x="25883" y="4322"/>
                    <a:pt x="25898" y="4386"/>
                    <a:pt x="25898" y="4451"/>
                  </a:cubicBezTo>
                  <a:cubicBezTo>
                    <a:pt x="25928" y="4542"/>
                    <a:pt x="25898" y="4633"/>
                    <a:pt x="25868" y="4663"/>
                  </a:cubicBezTo>
                  <a:lnTo>
                    <a:pt x="25898" y="4755"/>
                  </a:lnTo>
                  <a:cubicBezTo>
                    <a:pt x="25907" y="4750"/>
                    <a:pt x="25914" y="4748"/>
                    <a:pt x="25920" y="4748"/>
                  </a:cubicBezTo>
                  <a:cubicBezTo>
                    <a:pt x="25958" y="4748"/>
                    <a:pt x="25954" y="4815"/>
                    <a:pt x="25928" y="4815"/>
                  </a:cubicBezTo>
                  <a:cubicBezTo>
                    <a:pt x="25928" y="4937"/>
                    <a:pt x="25928" y="5028"/>
                    <a:pt x="25959" y="5119"/>
                  </a:cubicBezTo>
                  <a:cubicBezTo>
                    <a:pt x="25979" y="5119"/>
                    <a:pt x="25972" y="5160"/>
                    <a:pt x="25966" y="5160"/>
                  </a:cubicBezTo>
                  <a:cubicBezTo>
                    <a:pt x="25962" y="5160"/>
                    <a:pt x="25959" y="5150"/>
                    <a:pt x="25959" y="5119"/>
                  </a:cubicBezTo>
                  <a:lnTo>
                    <a:pt x="25928" y="5119"/>
                  </a:lnTo>
                  <a:cubicBezTo>
                    <a:pt x="25898" y="5211"/>
                    <a:pt x="25928" y="5211"/>
                    <a:pt x="25959" y="5211"/>
                  </a:cubicBezTo>
                  <a:cubicBezTo>
                    <a:pt x="25959" y="5211"/>
                    <a:pt x="25989" y="5302"/>
                    <a:pt x="25989" y="5393"/>
                  </a:cubicBezTo>
                  <a:cubicBezTo>
                    <a:pt x="26011" y="5457"/>
                    <a:pt x="26017" y="5522"/>
                    <a:pt x="26030" y="5522"/>
                  </a:cubicBezTo>
                  <a:cubicBezTo>
                    <a:pt x="26035" y="5522"/>
                    <a:pt x="26041" y="5511"/>
                    <a:pt x="26050" y="5484"/>
                  </a:cubicBezTo>
                  <a:cubicBezTo>
                    <a:pt x="26062" y="5484"/>
                    <a:pt x="26074" y="5479"/>
                    <a:pt x="26085" y="5479"/>
                  </a:cubicBezTo>
                  <a:cubicBezTo>
                    <a:pt x="26100" y="5479"/>
                    <a:pt x="26111" y="5490"/>
                    <a:pt x="26111" y="5545"/>
                  </a:cubicBezTo>
                  <a:cubicBezTo>
                    <a:pt x="26151" y="5545"/>
                    <a:pt x="26151" y="5585"/>
                    <a:pt x="26138" y="5585"/>
                  </a:cubicBezTo>
                  <a:cubicBezTo>
                    <a:pt x="26131" y="5585"/>
                    <a:pt x="26121" y="5575"/>
                    <a:pt x="26111" y="5545"/>
                  </a:cubicBezTo>
                  <a:cubicBezTo>
                    <a:pt x="26080" y="5575"/>
                    <a:pt x="26050" y="5575"/>
                    <a:pt x="26080" y="5666"/>
                  </a:cubicBezTo>
                  <a:cubicBezTo>
                    <a:pt x="26080" y="5758"/>
                    <a:pt x="26050" y="5758"/>
                    <a:pt x="26050" y="5758"/>
                  </a:cubicBezTo>
                  <a:cubicBezTo>
                    <a:pt x="26043" y="5748"/>
                    <a:pt x="26039" y="5743"/>
                    <a:pt x="26035" y="5743"/>
                  </a:cubicBezTo>
                  <a:cubicBezTo>
                    <a:pt x="26008" y="5743"/>
                    <a:pt x="26084" y="6041"/>
                    <a:pt x="26111" y="6122"/>
                  </a:cubicBezTo>
                  <a:cubicBezTo>
                    <a:pt x="26202" y="6305"/>
                    <a:pt x="26232" y="6396"/>
                    <a:pt x="26172" y="6396"/>
                  </a:cubicBezTo>
                  <a:cubicBezTo>
                    <a:pt x="26111" y="6426"/>
                    <a:pt x="26202" y="6609"/>
                    <a:pt x="26293" y="6670"/>
                  </a:cubicBezTo>
                  <a:lnTo>
                    <a:pt x="26415" y="6761"/>
                  </a:lnTo>
                  <a:lnTo>
                    <a:pt x="26324" y="6761"/>
                  </a:lnTo>
                  <a:cubicBezTo>
                    <a:pt x="26202" y="6882"/>
                    <a:pt x="26202" y="6882"/>
                    <a:pt x="26324" y="7156"/>
                  </a:cubicBezTo>
                  <a:cubicBezTo>
                    <a:pt x="26384" y="7338"/>
                    <a:pt x="26384" y="7338"/>
                    <a:pt x="26354" y="7338"/>
                  </a:cubicBezTo>
                  <a:cubicBezTo>
                    <a:pt x="26324" y="7338"/>
                    <a:pt x="26324" y="7429"/>
                    <a:pt x="26384" y="7703"/>
                  </a:cubicBezTo>
                  <a:cubicBezTo>
                    <a:pt x="26412" y="7949"/>
                    <a:pt x="26439" y="8072"/>
                    <a:pt x="26466" y="8072"/>
                  </a:cubicBezTo>
                  <a:cubicBezTo>
                    <a:pt x="26469" y="8072"/>
                    <a:pt x="26473" y="8071"/>
                    <a:pt x="26476" y="8068"/>
                  </a:cubicBezTo>
                  <a:cubicBezTo>
                    <a:pt x="26476" y="8068"/>
                    <a:pt x="26476" y="8159"/>
                    <a:pt x="26506" y="8250"/>
                  </a:cubicBezTo>
                  <a:cubicBezTo>
                    <a:pt x="26459" y="8343"/>
                    <a:pt x="26484" y="8473"/>
                    <a:pt x="26526" y="8473"/>
                  </a:cubicBezTo>
                  <a:cubicBezTo>
                    <a:pt x="26538" y="8473"/>
                    <a:pt x="26553" y="8461"/>
                    <a:pt x="26567" y="8432"/>
                  </a:cubicBezTo>
                  <a:cubicBezTo>
                    <a:pt x="26567" y="8432"/>
                    <a:pt x="26597" y="8524"/>
                    <a:pt x="26597" y="8645"/>
                  </a:cubicBezTo>
                  <a:lnTo>
                    <a:pt x="26567" y="8645"/>
                  </a:lnTo>
                  <a:cubicBezTo>
                    <a:pt x="26536" y="8645"/>
                    <a:pt x="26567" y="8828"/>
                    <a:pt x="26688" y="9557"/>
                  </a:cubicBezTo>
                  <a:cubicBezTo>
                    <a:pt x="26719" y="9983"/>
                    <a:pt x="26688" y="10226"/>
                    <a:pt x="26688" y="10378"/>
                  </a:cubicBezTo>
                  <a:cubicBezTo>
                    <a:pt x="26688" y="10499"/>
                    <a:pt x="26688" y="10530"/>
                    <a:pt x="26719" y="10530"/>
                  </a:cubicBezTo>
                  <a:cubicBezTo>
                    <a:pt x="26773" y="10611"/>
                    <a:pt x="26755" y="10717"/>
                    <a:pt x="26707" y="10717"/>
                  </a:cubicBezTo>
                  <a:cubicBezTo>
                    <a:pt x="26701" y="10717"/>
                    <a:pt x="26695" y="10715"/>
                    <a:pt x="26688" y="10712"/>
                  </a:cubicBezTo>
                  <a:cubicBezTo>
                    <a:pt x="26658" y="10712"/>
                    <a:pt x="26597" y="10803"/>
                    <a:pt x="26628" y="10803"/>
                  </a:cubicBezTo>
                  <a:cubicBezTo>
                    <a:pt x="26628" y="10803"/>
                    <a:pt x="26597" y="10986"/>
                    <a:pt x="26536" y="11077"/>
                  </a:cubicBezTo>
                  <a:cubicBezTo>
                    <a:pt x="26384" y="11320"/>
                    <a:pt x="26354" y="11411"/>
                    <a:pt x="26384" y="11442"/>
                  </a:cubicBezTo>
                  <a:cubicBezTo>
                    <a:pt x="26421" y="11414"/>
                    <a:pt x="26439" y="11403"/>
                    <a:pt x="26443" y="11403"/>
                  </a:cubicBezTo>
                  <a:cubicBezTo>
                    <a:pt x="26453" y="11403"/>
                    <a:pt x="26396" y="11460"/>
                    <a:pt x="26354" y="11502"/>
                  </a:cubicBezTo>
                  <a:cubicBezTo>
                    <a:pt x="26293" y="11594"/>
                    <a:pt x="26232" y="11654"/>
                    <a:pt x="26263" y="11685"/>
                  </a:cubicBezTo>
                  <a:cubicBezTo>
                    <a:pt x="26263" y="11774"/>
                    <a:pt x="26119" y="12294"/>
                    <a:pt x="26055" y="12294"/>
                  </a:cubicBezTo>
                  <a:cubicBezTo>
                    <a:pt x="26053" y="12294"/>
                    <a:pt x="26052" y="12294"/>
                    <a:pt x="26050" y="12293"/>
                  </a:cubicBezTo>
                  <a:cubicBezTo>
                    <a:pt x="26050" y="12293"/>
                    <a:pt x="26020" y="12384"/>
                    <a:pt x="25989" y="12475"/>
                  </a:cubicBezTo>
                  <a:cubicBezTo>
                    <a:pt x="26020" y="12475"/>
                    <a:pt x="25928" y="12657"/>
                    <a:pt x="25868" y="12840"/>
                  </a:cubicBezTo>
                  <a:cubicBezTo>
                    <a:pt x="25815" y="12999"/>
                    <a:pt x="25785" y="13089"/>
                    <a:pt x="25758" y="13089"/>
                  </a:cubicBezTo>
                  <a:cubicBezTo>
                    <a:pt x="25754" y="13089"/>
                    <a:pt x="25750" y="13087"/>
                    <a:pt x="25746" y="13083"/>
                  </a:cubicBezTo>
                  <a:cubicBezTo>
                    <a:pt x="25746" y="13059"/>
                    <a:pt x="25744" y="13047"/>
                    <a:pt x="25740" y="13047"/>
                  </a:cubicBezTo>
                  <a:cubicBezTo>
                    <a:pt x="25730" y="13047"/>
                    <a:pt x="25708" y="13132"/>
                    <a:pt x="25685" y="13265"/>
                  </a:cubicBezTo>
                  <a:cubicBezTo>
                    <a:pt x="25655" y="13357"/>
                    <a:pt x="25685" y="13448"/>
                    <a:pt x="25655" y="13539"/>
                  </a:cubicBezTo>
                  <a:cubicBezTo>
                    <a:pt x="25685" y="13569"/>
                    <a:pt x="25685" y="13660"/>
                    <a:pt x="25655" y="13752"/>
                  </a:cubicBezTo>
                  <a:lnTo>
                    <a:pt x="25624" y="13752"/>
                  </a:lnTo>
                  <a:lnTo>
                    <a:pt x="25564" y="13721"/>
                  </a:lnTo>
                  <a:cubicBezTo>
                    <a:pt x="25533" y="13812"/>
                    <a:pt x="25503" y="13904"/>
                    <a:pt x="25533" y="13904"/>
                  </a:cubicBezTo>
                  <a:cubicBezTo>
                    <a:pt x="25442" y="13995"/>
                    <a:pt x="25412" y="14056"/>
                    <a:pt x="25351" y="14238"/>
                  </a:cubicBezTo>
                  <a:cubicBezTo>
                    <a:pt x="25290" y="14420"/>
                    <a:pt x="25229" y="14603"/>
                    <a:pt x="25229" y="14694"/>
                  </a:cubicBezTo>
                  <a:cubicBezTo>
                    <a:pt x="25138" y="14755"/>
                    <a:pt x="24925" y="15302"/>
                    <a:pt x="24956" y="15393"/>
                  </a:cubicBezTo>
                  <a:cubicBezTo>
                    <a:pt x="24986" y="15423"/>
                    <a:pt x="24956" y="15515"/>
                    <a:pt x="24895" y="15575"/>
                  </a:cubicBezTo>
                  <a:cubicBezTo>
                    <a:pt x="24834" y="15667"/>
                    <a:pt x="24834" y="15667"/>
                    <a:pt x="24834" y="15758"/>
                  </a:cubicBezTo>
                  <a:cubicBezTo>
                    <a:pt x="24834" y="15849"/>
                    <a:pt x="24773" y="15940"/>
                    <a:pt x="24713" y="16001"/>
                  </a:cubicBezTo>
                  <a:cubicBezTo>
                    <a:pt x="24621" y="16062"/>
                    <a:pt x="24591" y="16153"/>
                    <a:pt x="24591" y="16244"/>
                  </a:cubicBezTo>
                  <a:cubicBezTo>
                    <a:pt x="24561" y="16457"/>
                    <a:pt x="24469" y="16609"/>
                    <a:pt x="24439" y="16700"/>
                  </a:cubicBezTo>
                  <a:cubicBezTo>
                    <a:pt x="24416" y="16861"/>
                    <a:pt x="24393" y="16935"/>
                    <a:pt x="24410" y="16935"/>
                  </a:cubicBezTo>
                  <a:cubicBezTo>
                    <a:pt x="24415" y="16935"/>
                    <a:pt x="24424" y="16928"/>
                    <a:pt x="24439" y="16913"/>
                  </a:cubicBezTo>
                  <a:cubicBezTo>
                    <a:pt x="24469" y="16913"/>
                    <a:pt x="24469" y="17034"/>
                    <a:pt x="24469" y="17034"/>
                  </a:cubicBezTo>
                  <a:cubicBezTo>
                    <a:pt x="24452" y="17138"/>
                    <a:pt x="24435" y="17173"/>
                    <a:pt x="24429" y="17173"/>
                  </a:cubicBezTo>
                  <a:cubicBezTo>
                    <a:pt x="24424" y="17173"/>
                    <a:pt x="24426" y="17152"/>
                    <a:pt x="24439" y="17126"/>
                  </a:cubicBezTo>
                  <a:cubicBezTo>
                    <a:pt x="24453" y="17029"/>
                    <a:pt x="24454" y="16995"/>
                    <a:pt x="24446" y="16995"/>
                  </a:cubicBezTo>
                  <a:cubicBezTo>
                    <a:pt x="24436" y="16995"/>
                    <a:pt x="24412" y="17045"/>
                    <a:pt x="24378" y="17095"/>
                  </a:cubicBezTo>
                  <a:cubicBezTo>
                    <a:pt x="24317" y="17156"/>
                    <a:pt x="24257" y="17338"/>
                    <a:pt x="24226" y="17430"/>
                  </a:cubicBezTo>
                  <a:cubicBezTo>
                    <a:pt x="24196" y="17521"/>
                    <a:pt x="24135" y="17703"/>
                    <a:pt x="24105" y="17794"/>
                  </a:cubicBezTo>
                  <a:cubicBezTo>
                    <a:pt x="23953" y="18037"/>
                    <a:pt x="23922" y="18129"/>
                    <a:pt x="23953" y="18129"/>
                  </a:cubicBezTo>
                  <a:lnTo>
                    <a:pt x="23983" y="18159"/>
                  </a:lnTo>
                  <a:cubicBezTo>
                    <a:pt x="23892" y="18220"/>
                    <a:pt x="23527" y="19192"/>
                    <a:pt x="23558" y="19284"/>
                  </a:cubicBezTo>
                  <a:lnTo>
                    <a:pt x="23527" y="19284"/>
                  </a:lnTo>
                  <a:cubicBezTo>
                    <a:pt x="23497" y="19284"/>
                    <a:pt x="23466" y="19375"/>
                    <a:pt x="23406" y="19527"/>
                  </a:cubicBezTo>
                  <a:cubicBezTo>
                    <a:pt x="23375" y="19618"/>
                    <a:pt x="23284" y="19983"/>
                    <a:pt x="23193" y="20256"/>
                  </a:cubicBezTo>
                  <a:cubicBezTo>
                    <a:pt x="23041" y="20621"/>
                    <a:pt x="22950" y="20864"/>
                    <a:pt x="22980" y="20895"/>
                  </a:cubicBezTo>
                  <a:cubicBezTo>
                    <a:pt x="22961" y="20952"/>
                    <a:pt x="22954" y="20974"/>
                    <a:pt x="22943" y="20974"/>
                  </a:cubicBezTo>
                  <a:cubicBezTo>
                    <a:pt x="22937" y="20974"/>
                    <a:pt x="22930" y="20967"/>
                    <a:pt x="22919" y="20955"/>
                  </a:cubicBezTo>
                  <a:cubicBezTo>
                    <a:pt x="22919" y="20929"/>
                    <a:pt x="22917" y="20918"/>
                    <a:pt x="22912" y="20918"/>
                  </a:cubicBezTo>
                  <a:cubicBezTo>
                    <a:pt x="22901" y="20918"/>
                    <a:pt x="22880" y="20982"/>
                    <a:pt x="22858" y="21047"/>
                  </a:cubicBezTo>
                  <a:cubicBezTo>
                    <a:pt x="22828" y="21138"/>
                    <a:pt x="22858" y="21138"/>
                    <a:pt x="22889" y="21138"/>
                  </a:cubicBezTo>
                  <a:cubicBezTo>
                    <a:pt x="22919" y="21168"/>
                    <a:pt x="22889" y="21259"/>
                    <a:pt x="22798" y="21411"/>
                  </a:cubicBezTo>
                  <a:cubicBezTo>
                    <a:pt x="22706" y="21594"/>
                    <a:pt x="22555" y="21928"/>
                    <a:pt x="22524" y="22110"/>
                  </a:cubicBezTo>
                  <a:cubicBezTo>
                    <a:pt x="22494" y="22202"/>
                    <a:pt x="22463" y="22293"/>
                    <a:pt x="22433" y="22293"/>
                  </a:cubicBezTo>
                  <a:cubicBezTo>
                    <a:pt x="22372" y="22354"/>
                    <a:pt x="22281" y="22536"/>
                    <a:pt x="22281" y="22718"/>
                  </a:cubicBezTo>
                  <a:cubicBezTo>
                    <a:pt x="22251" y="22810"/>
                    <a:pt x="22251" y="22810"/>
                    <a:pt x="22220" y="22810"/>
                  </a:cubicBezTo>
                  <a:cubicBezTo>
                    <a:pt x="22129" y="22870"/>
                    <a:pt x="22099" y="22870"/>
                    <a:pt x="22129" y="22992"/>
                  </a:cubicBezTo>
                  <a:cubicBezTo>
                    <a:pt x="22099" y="23174"/>
                    <a:pt x="22007" y="23417"/>
                    <a:pt x="21916" y="23600"/>
                  </a:cubicBezTo>
                  <a:cubicBezTo>
                    <a:pt x="21886" y="23691"/>
                    <a:pt x="21855" y="23782"/>
                    <a:pt x="21886" y="23782"/>
                  </a:cubicBezTo>
                  <a:lnTo>
                    <a:pt x="21916" y="23782"/>
                  </a:lnTo>
                  <a:cubicBezTo>
                    <a:pt x="21825" y="23873"/>
                    <a:pt x="21825" y="23873"/>
                    <a:pt x="21855" y="23965"/>
                  </a:cubicBezTo>
                  <a:cubicBezTo>
                    <a:pt x="21886" y="23995"/>
                    <a:pt x="21855" y="24056"/>
                    <a:pt x="21825" y="24056"/>
                  </a:cubicBezTo>
                  <a:cubicBezTo>
                    <a:pt x="21734" y="24147"/>
                    <a:pt x="21703" y="24208"/>
                    <a:pt x="21703" y="24208"/>
                  </a:cubicBezTo>
                  <a:cubicBezTo>
                    <a:pt x="21673" y="24299"/>
                    <a:pt x="21551" y="24755"/>
                    <a:pt x="21399" y="25211"/>
                  </a:cubicBezTo>
                  <a:cubicBezTo>
                    <a:pt x="21126" y="25910"/>
                    <a:pt x="21035" y="26183"/>
                    <a:pt x="21065" y="26183"/>
                  </a:cubicBezTo>
                  <a:cubicBezTo>
                    <a:pt x="21065" y="26275"/>
                    <a:pt x="21065" y="26275"/>
                    <a:pt x="21004" y="26366"/>
                  </a:cubicBezTo>
                  <a:cubicBezTo>
                    <a:pt x="20944" y="26427"/>
                    <a:pt x="20913" y="26518"/>
                    <a:pt x="20852" y="26609"/>
                  </a:cubicBezTo>
                  <a:cubicBezTo>
                    <a:pt x="20826" y="26688"/>
                    <a:pt x="20800" y="26767"/>
                    <a:pt x="20773" y="26767"/>
                  </a:cubicBezTo>
                  <a:cubicBezTo>
                    <a:pt x="20769" y="26767"/>
                    <a:pt x="20765" y="26765"/>
                    <a:pt x="20761" y="26761"/>
                  </a:cubicBezTo>
                  <a:cubicBezTo>
                    <a:pt x="20761" y="26883"/>
                    <a:pt x="20761" y="26883"/>
                    <a:pt x="20731" y="26974"/>
                  </a:cubicBezTo>
                  <a:cubicBezTo>
                    <a:pt x="20727" y="26970"/>
                    <a:pt x="20723" y="26968"/>
                    <a:pt x="20719" y="26968"/>
                  </a:cubicBezTo>
                  <a:cubicBezTo>
                    <a:pt x="20693" y="26968"/>
                    <a:pt x="20670" y="27047"/>
                    <a:pt x="20670" y="27126"/>
                  </a:cubicBezTo>
                  <a:cubicBezTo>
                    <a:pt x="20690" y="27207"/>
                    <a:pt x="20697" y="27234"/>
                    <a:pt x="20681" y="27234"/>
                  </a:cubicBezTo>
                  <a:cubicBezTo>
                    <a:pt x="20673" y="27234"/>
                    <a:pt x="20660" y="27227"/>
                    <a:pt x="20640" y="27217"/>
                  </a:cubicBezTo>
                  <a:cubicBezTo>
                    <a:pt x="20613" y="27217"/>
                    <a:pt x="20513" y="27409"/>
                    <a:pt x="20535" y="27409"/>
                  </a:cubicBezTo>
                  <a:cubicBezTo>
                    <a:pt x="20537" y="27409"/>
                    <a:pt x="20542" y="27406"/>
                    <a:pt x="20548" y="27399"/>
                  </a:cubicBezTo>
                  <a:lnTo>
                    <a:pt x="20548" y="27399"/>
                  </a:lnTo>
                  <a:cubicBezTo>
                    <a:pt x="20579" y="27399"/>
                    <a:pt x="20518" y="27582"/>
                    <a:pt x="20518" y="27673"/>
                  </a:cubicBezTo>
                  <a:cubicBezTo>
                    <a:pt x="20492" y="27752"/>
                    <a:pt x="20465" y="27831"/>
                    <a:pt x="20439" y="27831"/>
                  </a:cubicBezTo>
                  <a:cubicBezTo>
                    <a:pt x="20435" y="27831"/>
                    <a:pt x="20431" y="27829"/>
                    <a:pt x="20427" y="27825"/>
                  </a:cubicBezTo>
                  <a:cubicBezTo>
                    <a:pt x="20366" y="27916"/>
                    <a:pt x="20214" y="28372"/>
                    <a:pt x="20214" y="28463"/>
                  </a:cubicBezTo>
                  <a:cubicBezTo>
                    <a:pt x="20244" y="28494"/>
                    <a:pt x="20214" y="28554"/>
                    <a:pt x="20184" y="28554"/>
                  </a:cubicBezTo>
                  <a:cubicBezTo>
                    <a:pt x="20153" y="28554"/>
                    <a:pt x="20123" y="28646"/>
                    <a:pt x="20092" y="28706"/>
                  </a:cubicBezTo>
                  <a:cubicBezTo>
                    <a:pt x="20092" y="28787"/>
                    <a:pt x="20079" y="28801"/>
                    <a:pt x="20061" y="28801"/>
                  </a:cubicBezTo>
                  <a:cubicBezTo>
                    <a:pt x="20052" y="28801"/>
                    <a:pt x="20042" y="28797"/>
                    <a:pt x="20032" y="28797"/>
                  </a:cubicBezTo>
                  <a:cubicBezTo>
                    <a:pt x="20032" y="28772"/>
                    <a:pt x="20029" y="28761"/>
                    <a:pt x="20025" y="28761"/>
                  </a:cubicBezTo>
                  <a:cubicBezTo>
                    <a:pt x="20013" y="28761"/>
                    <a:pt x="19985" y="28839"/>
                    <a:pt x="19940" y="28949"/>
                  </a:cubicBezTo>
                  <a:cubicBezTo>
                    <a:pt x="19940" y="29071"/>
                    <a:pt x="19788" y="29405"/>
                    <a:pt x="19697" y="29679"/>
                  </a:cubicBezTo>
                  <a:cubicBezTo>
                    <a:pt x="19637" y="29892"/>
                    <a:pt x="19576" y="30044"/>
                    <a:pt x="19545" y="30165"/>
                  </a:cubicBezTo>
                  <a:cubicBezTo>
                    <a:pt x="19515" y="30287"/>
                    <a:pt x="19515" y="30378"/>
                    <a:pt x="19485" y="30530"/>
                  </a:cubicBezTo>
                  <a:lnTo>
                    <a:pt x="19454" y="30682"/>
                  </a:lnTo>
                  <a:lnTo>
                    <a:pt x="19424" y="30591"/>
                  </a:lnTo>
                  <a:cubicBezTo>
                    <a:pt x="19424" y="30560"/>
                    <a:pt x="19363" y="30560"/>
                    <a:pt x="19363" y="30560"/>
                  </a:cubicBezTo>
                  <a:cubicBezTo>
                    <a:pt x="19333" y="30652"/>
                    <a:pt x="19302" y="30682"/>
                    <a:pt x="19333" y="30712"/>
                  </a:cubicBezTo>
                  <a:cubicBezTo>
                    <a:pt x="19333" y="30712"/>
                    <a:pt x="19302" y="30743"/>
                    <a:pt x="19272" y="30773"/>
                  </a:cubicBezTo>
                  <a:cubicBezTo>
                    <a:pt x="19211" y="30773"/>
                    <a:pt x="19120" y="30743"/>
                    <a:pt x="19089" y="30652"/>
                  </a:cubicBezTo>
                  <a:cubicBezTo>
                    <a:pt x="18998" y="30469"/>
                    <a:pt x="18937" y="30378"/>
                    <a:pt x="18877" y="30348"/>
                  </a:cubicBezTo>
                  <a:cubicBezTo>
                    <a:pt x="18816" y="30256"/>
                    <a:pt x="18785" y="30135"/>
                    <a:pt x="18725" y="30013"/>
                  </a:cubicBezTo>
                  <a:cubicBezTo>
                    <a:pt x="18694" y="29953"/>
                    <a:pt x="18694" y="29953"/>
                    <a:pt x="18664" y="29953"/>
                  </a:cubicBezTo>
                  <a:cubicBezTo>
                    <a:pt x="18660" y="29957"/>
                    <a:pt x="18655" y="29958"/>
                    <a:pt x="18650" y="29958"/>
                  </a:cubicBezTo>
                  <a:cubicBezTo>
                    <a:pt x="18619" y="29958"/>
                    <a:pt x="18573" y="29876"/>
                    <a:pt x="18573" y="29770"/>
                  </a:cubicBezTo>
                  <a:cubicBezTo>
                    <a:pt x="18573" y="29656"/>
                    <a:pt x="18465" y="29433"/>
                    <a:pt x="18427" y="29433"/>
                  </a:cubicBezTo>
                  <a:cubicBezTo>
                    <a:pt x="18425" y="29433"/>
                    <a:pt x="18422" y="29434"/>
                    <a:pt x="18421" y="29436"/>
                  </a:cubicBezTo>
                  <a:cubicBezTo>
                    <a:pt x="18390" y="29436"/>
                    <a:pt x="18330" y="29375"/>
                    <a:pt x="18299" y="29284"/>
                  </a:cubicBezTo>
                  <a:cubicBezTo>
                    <a:pt x="18238" y="29193"/>
                    <a:pt x="18208" y="29101"/>
                    <a:pt x="18117" y="29041"/>
                  </a:cubicBezTo>
                  <a:lnTo>
                    <a:pt x="18026" y="28889"/>
                  </a:lnTo>
                  <a:cubicBezTo>
                    <a:pt x="18015" y="28857"/>
                    <a:pt x="18015" y="28844"/>
                    <a:pt x="18023" y="28844"/>
                  </a:cubicBezTo>
                  <a:cubicBezTo>
                    <a:pt x="18038" y="28844"/>
                    <a:pt x="18077" y="28890"/>
                    <a:pt x="18117" y="28949"/>
                  </a:cubicBezTo>
                  <a:lnTo>
                    <a:pt x="18086" y="28858"/>
                  </a:lnTo>
                  <a:cubicBezTo>
                    <a:pt x="17995" y="28676"/>
                    <a:pt x="17965" y="28615"/>
                    <a:pt x="17874" y="28524"/>
                  </a:cubicBezTo>
                  <a:cubicBezTo>
                    <a:pt x="17782" y="28494"/>
                    <a:pt x="17782" y="28494"/>
                    <a:pt x="17843" y="28463"/>
                  </a:cubicBezTo>
                  <a:cubicBezTo>
                    <a:pt x="17874" y="28433"/>
                    <a:pt x="17843" y="28342"/>
                    <a:pt x="17782" y="28281"/>
                  </a:cubicBezTo>
                  <a:cubicBezTo>
                    <a:pt x="17691" y="28220"/>
                    <a:pt x="17661" y="28129"/>
                    <a:pt x="17691" y="28098"/>
                  </a:cubicBezTo>
                  <a:lnTo>
                    <a:pt x="17691" y="28098"/>
                  </a:lnTo>
                  <a:cubicBezTo>
                    <a:pt x="17719" y="28117"/>
                    <a:pt x="17739" y="28130"/>
                    <a:pt x="17746" y="28130"/>
                  </a:cubicBezTo>
                  <a:cubicBezTo>
                    <a:pt x="17762" y="28130"/>
                    <a:pt x="17717" y="28065"/>
                    <a:pt x="17570" y="27855"/>
                  </a:cubicBezTo>
                  <a:cubicBezTo>
                    <a:pt x="17478" y="27703"/>
                    <a:pt x="17266" y="27369"/>
                    <a:pt x="17114" y="27126"/>
                  </a:cubicBezTo>
                  <a:cubicBezTo>
                    <a:pt x="16931" y="26791"/>
                    <a:pt x="16840" y="26639"/>
                    <a:pt x="16840" y="26548"/>
                  </a:cubicBezTo>
                  <a:cubicBezTo>
                    <a:pt x="16854" y="26541"/>
                    <a:pt x="16862" y="26531"/>
                    <a:pt x="16866" y="26520"/>
                  </a:cubicBezTo>
                  <a:lnTo>
                    <a:pt x="16866" y="26520"/>
                  </a:lnTo>
                  <a:cubicBezTo>
                    <a:pt x="16860" y="26522"/>
                    <a:pt x="16854" y="26523"/>
                    <a:pt x="16849" y="26523"/>
                  </a:cubicBezTo>
                  <a:cubicBezTo>
                    <a:pt x="16800" y="26523"/>
                    <a:pt x="16761" y="26427"/>
                    <a:pt x="16627" y="26214"/>
                  </a:cubicBezTo>
                  <a:cubicBezTo>
                    <a:pt x="16536" y="25971"/>
                    <a:pt x="16415" y="25819"/>
                    <a:pt x="16323" y="25728"/>
                  </a:cubicBezTo>
                  <a:lnTo>
                    <a:pt x="16323" y="25728"/>
                  </a:lnTo>
                  <a:cubicBezTo>
                    <a:pt x="16384" y="25819"/>
                    <a:pt x="16415" y="25910"/>
                    <a:pt x="16415" y="25910"/>
                  </a:cubicBezTo>
                  <a:cubicBezTo>
                    <a:pt x="16411" y="25914"/>
                    <a:pt x="16406" y="25916"/>
                    <a:pt x="16402" y="25916"/>
                  </a:cubicBezTo>
                  <a:cubicBezTo>
                    <a:pt x="16369" y="25916"/>
                    <a:pt x="16316" y="25826"/>
                    <a:pt x="16263" y="25667"/>
                  </a:cubicBezTo>
                  <a:cubicBezTo>
                    <a:pt x="16232" y="25576"/>
                    <a:pt x="16263" y="25576"/>
                    <a:pt x="16293" y="25545"/>
                  </a:cubicBezTo>
                  <a:cubicBezTo>
                    <a:pt x="16323" y="25545"/>
                    <a:pt x="16293" y="25454"/>
                    <a:pt x="16263" y="25363"/>
                  </a:cubicBezTo>
                  <a:cubicBezTo>
                    <a:pt x="16223" y="25303"/>
                    <a:pt x="16196" y="25257"/>
                    <a:pt x="16182" y="25257"/>
                  </a:cubicBezTo>
                  <a:cubicBezTo>
                    <a:pt x="16175" y="25257"/>
                    <a:pt x="16171" y="25270"/>
                    <a:pt x="16171" y="25302"/>
                  </a:cubicBezTo>
                  <a:cubicBezTo>
                    <a:pt x="16141" y="25302"/>
                    <a:pt x="16141" y="25302"/>
                    <a:pt x="16111" y="25241"/>
                  </a:cubicBezTo>
                  <a:cubicBezTo>
                    <a:pt x="16050" y="25150"/>
                    <a:pt x="16019" y="25059"/>
                    <a:pt x="15928" y="24998"/>
                  </a:cubicBezTo>
                  <a:cubicBezTo>
                    <a:pt x="15898" y="24998"/>
                    <a:pt x="15867" y="24937"/>
                    <a:pt x="15837" y="24846"/>
                  </a:cubicBezTo>
                  <a:cubicBezTo>
                    <a:pt x="15807" y="24755"/>
                    <a:pt x="15715" y="24572"/>
                    <a:pt x="15715" y="24572"/>
                  </a:cubicBezTo>
                  <a:lnTo>
                    <a:pt x="15746" y="24572"/>
                  </a:lnTo>
                  <a:cubicBezTo>
                    <a:pt x="15776" y="24542"/>
                    <a:pt x="15776" y="24451"/>
                    <a:pt x="15776" y="24451"/>
                  </a:cubicBezTo>
                  <a:cubicBezTo>
                    <a:pt x="15740" y="24396"/>
                    <a:pt x="15714" y="24385"/>
                    <a:pt x="15700" y="24385"/>
                  </a:cubicBezTo>
                  <a:cubicBezTo>
                    <a:pt x="15690" y="24385"/>
                    <a:pt x="15685" y="24390"/>
                    <a:pt x="15685" y="24390"/>
                  </a:cubicBezTo>
                  <a:cubicBezTo>
                    <a:pt x="15685" y="24390"/>
                    <a:pt x="15624" y="24269"/>
                    <a:pt x="15503" y="24086"/>
                  </a:cubicBezTo>
                  <a:cubicBezTo>
                    <a:pt x="15412" y="23873"/>
                    <a:pt x="15260" y="23630"/>
                    <a:pt x="15108" y="23387"/>
                  </a:cubicBezTo>
                  <a:cubicBezTo>
                    <a:pt x="14834" y="22840"/>
                    <a:pt x="14530" y="22293"/>
                    <a:pt x="14469" y="22171"/>
                  </a:cubicBezTo>
                  <a:cubicBezTo>
                    <a:pt x="14418" y="22016"/>
                    <a:pt x="14300" y="21817"/>
                    <a:pt x="14285" y="21817"/>
                  </a:cubicBezTo>
                  <a:lnTo>
                    <a:pt x="14285" y="21817"/>
                  </a:lnTo>
                  <a:cubicBezTo>
                    <a:pt x="14282" y="21817"/>
                    <a:pt x="14282" y="21823"/>
                    <a:pt x="14287" y="21837"/>
                  </a:cubicBezTo>
                  <a:cubicBezTo>
                    <a:pt x="14256" y="21837"/>
                    <a:pt x="14013" y="21442"/>
                    <a:pt x="13770" y="20955"/>
                  </a:cubicBezTo>
                  <a:cubicBezTo>
                    <a:pt x="13436" y="20378"/>
                    <a:pt x="13223" y="19952"/>
                    <a:pt x="13193" y="19952"/>
                  </a:cubicBezTo>
                  <a:cubicBezTo>
                    <a:pt x="13193" y="19952"/>
                    <a:pt x="13132" y="19892"/>
                    <a:pt x="13071" y="19709"/>
                  </a:cubicBezTo>
                  <a:cubicBezTo>
                    <a:pt x="12980" y="19557"/>
                    <a:pt x="12858" y="19405"/>
                    <a:pt x="12797" y="19314"/>
                  </a:cubicBezTo>
                  <a:cubicBezTo>
                    <a:pt x="12751" y="19267"/>
                    <a:pt x="12704" y="19203"/>
                    <a:pt x="12726" y="19203"/>
                  </a:cubicBezTo>
                  <a:cubicBezTo>
                    <a:pt x="12733" y="19203"/>
                    <a:pt x="12746" y="19209"/>
                    <a:pt x="12767" y="19223"/>
                  </a:cubicBezTo>
                  <a:cubicBezTo>
                    <a:pt x="12797" y="19223"/>
                    <a:pt x="12828" y="19192"/>
                    <a:pt x="12767" y="19132"/>
                  </a:cubicBezTo>
                  <a:cubicBezTo>
                    <a:pt x="12710" y="19018"/>
                    <a:pt x="12677" y="18987"/>
                    <a:pt x="12653" y="18987"/>
                  </a:cubicBezTo>
                  <a:cubicBezTo>
                    <a:pt x="12638" y="18987"/>
                    <a:pt x="12627" y="18999"/>
                    <a:pt x="12615" y="19010"/>
                  </a:cubicBezTo>
                  <a:cubicBezTo>
                    <a:pt x="12615" y="19010"/>
                    <a:pt x="12554" y="18949"/>
                    <a:pt x="12554" y="18949"/>
                  </a:cubicBezTo>
                  <a:cubicBezTo>
                    <a:pt x="12494" y="18858"/>
                    <a:pt x="12494" y="18858"/>
                    <a:pt x="12524" y="18858"/>
                  </a:cubicBezTo>
                  <a:cubicBezTo>
                    <a:pt x="12554" y="18828"/>
                    <a:pt x="12585" y="18797"/>
                    <a:pt x="12585" y="18797"/>
                  </a:cubicBezTo>
                  <a:lnTo>
                    <a:pt x="12524" y="18737"/>
                  </a:lnTo>
                  <a:cubicBezTo>
                    <a:pt x="12520" y="18741"/>
                    <a:pt x="12515" y="18743"/>
                    <a:pt x="12509" y="18743"/>
                  </a:cubicBezTo>
                  <a:cubicBezTo>
                    <a:pt x="12477" y="18743"/>
                    <a:pt x="12433" y="18676"/>
                    <a:pt x="12433" y="18676"/>
                  </a:cubicBezTo>
                  <a:cubicBezTo>
                    <a:pt x="12402" y="18615"/>
                    <a:pt x="12402" y="18615"/>
                    <a:pt x="12433" y="18554"/>
                  </a:cubicBezTo>
                  <a:cubicBezTo>
                    <a:pt x="12494" y="18524"/>
                    <a:pt x="12463" y="18433"/>
                    <a:pt x="12342" y="18402"/>
                  </a:cubicBezTo>
                  <a:lnTo>
                    <a:pt x="12190" y="18281"/>
                  </a:lnTo>
                  <a:cubicBezTo>
                    <a:pt x="12190" y="18159"/>
                    <a:pt x="12007" y="18068"/>
                    <a:pt x="11946" y="18007"/>
                  </a:cubicBezTo>
                  <a:cubicBezTo>
                    <a:pt x="11916" y="17916"/>
                    <a:pt x="11855" y="17825"/>
                    <a:pt x="11764" y="17794"/>
                  </a:cubicBezTo>
                  <a:cubicBezTo>
                    <a:pt x="11759" y="17800"/>
                    <a:pt x="11752" y="17802"/>
                    <a:pt x="11745" y="17802"/>
                  </a:cubicBezTo>
                  <a:cubicBezTo>
                    <a:pt x="11712" y="17802"/>
                    <a:pt x="11662" y="17748"/>
                    <a:pt x="11612" y="17673"/>
                  </a:cubicBezTo>
                  <a:cubicBezTo>
                    <a:pt x="11582" y="17582"/>
                    <a:pt x="11521" y="17521"/>
                    <a:pt x="11399" y="17369"/>
                  </a:cubicBezTo>
                  <a:cubicBezTo>
                    <a:pt x="11308" y="17338"/>
                    <a:pt x="10852" y="16882"/>
                    <a:pt x="10244" y="16426"/>
                  </a:cubicBezTo>
                  <a:cubicBezTo>
                    <a:pt x="9584" y="15967"/>
                    <a:pt x="9114" y="15725"/>
                    <a:pt x="9038" y="15725"/>
                  </a:cubicBezTo>
                  <a:cubicBezTo>
                    <a:pt x="9033" y="15725"/>
                    <a:pt x="9030" y="15726"/>
                    <a:pt x="9028" y="15727"/>
                  </a:cubicBezTo>
                  <a:cubicBezTo>
                    <a:pt x="8968" y="15667"/>
                    <a:pt x="8968" y="15667"/>
                    <a:pt x="8907" y="15606"/>
                  </a:cubicBezTo>
                  <a:cubicBezTo>
                    <a:pt x="8907" y="15575"/>
                    <a:pt x="8816" y="15545"/>
                    <a:pt x="8724" y="15545"/>
                  </a:cubicBezTo>
                  <a:cubicBezTo>
                    <a:pt x="8664" y="15545"/>
                    <a:pt x="8633" y="15553"/>
                    <a:pt x="8622" y="15553"/>
                  </a:cubicBezTo>
                  <a:cubicBezTo>
                    <a:pt x="8610" y="15553"/>
                    <a:pt x="8618" y="15545"/>
                    <a:pt x="8633" y="15515"/>
                  </a:cubicBezTo>
                  <a:cubicBezTo>
                    <a:pt x="8633" y="15484"/>
                    <a:pt x="8481" y="15393"/>
                    <a:pt x="8117" y="15241"/>
                  </a:cubicBezTo>
                  <a:cubicBezTo>
                    <a:pt x="7899" y="15160"/>
                    <a:pt x="7585" y="15054"/>
                    <a:pt x="7521" y="15054"/>
                  </a:cubicBezTo>
                  <a:cubicBezTo>
                    <a:pt x="7513" y="15054"/>
                    <a:pt x="7509" y="15055"/>
                    <a:pt x="7509" y="15059"/>
                  </a:cubicBezTo>
                  <a:cubicBezTo>
                    <a:pt x="7326" y="15028"/>
                    <a:pt x="7326" y="15028"/>
                    <a:pt x="7417" y="15028"/>
                  </a:cubicBezTo>
                  <a:cubicBezTo>
                    <a:pt x="7539" y="14998"/>
                    <a:pt x="7083" y="14816"/>
                    <a:pt x="6810" y="14816"/>
                  </a:cubicBezTo>
                  <a:cubicBezTo>
                    <a:pt x="6718" y="14816"/>
                    <a:pt x="6627" y="14785"/>
                    <a:pt x="6627" y="14755"/>
                  </a:cubicBezTo>
                  <a:cubicBezTo>
                    <a:pt x="6536" y="14724"/>
                    <a:pt x="6445" y="14694"/>
                    <a:pt x="6171" y="14694"/>
                  </a:cubicBezTo>
                  <a:cubicBezTo>
                    <a:pt x="6080" y="14694"/>
                    <a:pt x="5715" y="14603"/>
                    <a:pt x="5533" y="14603"/>
                  </a:cubicBezTo>
                  <a:cubicBezTo>
                    <a:pt x="5462" y="14593"/>
                    <a:pt x="5394" y="14589"/>
                    <a:pt x="5336" y="14589"/>
                  </a:cubicBezTo>
                  <a:cubicBezTo>
                    <a:pt x="5219" y="14589"/>
                    <a:pt x="5138" y="14603"/>
                    <a:pt x="5138" y="14603"/>
                  </a:cubicBezTo>
                  <a:cubicBezTo>
                    <a:pt x="5107" y="14593"/>
                    <a:pt x="5077" y="14589"/>
                    <a:pt x="5053" y="14589"/>
                  </a:cubicBezTo>
                  <a:cubicBezTo>
                    <a:pt x="5042" y="14589"/>
                    <a:pt x="5032" y="14590"/>
                    <a:pt x="5025" y="14591"/>
                  </a:cubicBezTo>
                  <a:lnTo>
                    <a:pt x="5025" y="14591"/>
                  </a:lnTo>
                  <a:cubicBezTo>
                    <a:pt x="4927" y="14565"/>
                    <a:pt x="4505" y="14542"/>
                    <a:pt x="3922" y="14542"/>
                  </a:cubicBezTo>
                  <a:cubicBezTo>
                    <a:pt x="3284" y="14542"/>
                    <a:pt x="2706" y="14542"/>
                    <a:pt x="2615" y="14512"/>
                  </a:cubicBezTo>
                  <a:cubicBezTo>
                    <a:pt x="2615" y="14512"/>
                    <a:pt x="2524" y="14512"/>
                    <a:pt x="2433" y="14542"/>
                  </a:cubicBezTo>
                  <a:cubicBezTo>
                    <a:pt x="2379" y="14578"/>
                    <a:pt x="2326" y="14592"/>
                    <a:pt x="2272" y="14592"/>
                  </a:cubicBezTo>
                  <a:cubicBezTo>
                    <a:pt x="2235" y="14592"/>
                    <a:pt x="2197" y="14585"/>
                    <a:pt x="2159" y="14572"/>
                  </a:cubicBezTo>
                  <a:cubicBezTo>
                    <a:pt x="2109" y="14539"/>
                    <a:pt x="1967" y="14515"/>
                    <a:pt x="1835" y="14515"/>
                  </a:cubicBezTo>
                  <a:cubicBezTo>
                    <a:pt x="1726" y="14515"/>
                    <a:pt x="1623" y="14531"/>
                    <a:pt x="1581" y="14572"/>
                  </a:cubicBezTo>
                  <a:lnTo>
                    <a:pt x="1581" y="14542"/>
                  </a:lnTo>
                  <a:cubicBezTo>
                    <a:pt x="1543" y="14504"/>
                    <a:pt x="1473" y="14487"/>
                    <a:pt x="1398" y="14487"/>
                  </a:cubicBezTo>
                  <a:cubicBezTo>
                    <a:pt x="1293" y="14487"/>
                    <a:pt x="1179" y="14519"/>
                    <a:pt x="1126" y="14572"/>
                  </a:cubicBezTo>
                  <a:cubicBezTo>
                    <a:pt x="1059" y="14528"/>
                    <a:pt x="992" y="14500"/>
                    <a:pt x="913" y="14500"/>
                  </a:cubicBezTo>
                  <a:cubicBezTo>
                    <a:pt x="885" y="14500"/>
                    <a:pt x="854" y="14503"/>
                    <a:pt x="822" y="14512"/>
                  </a:cubicBezTo>
                  <a:cubicBezTo>
                    <a:pt x="730" y="14512"/>
                    <a:pt x="730" y="14512"/>
                    <a:pt x="730" y="14451"/>
                  </a:cubicBezTo>
                  <a:cubicBezTo>
                    <a:pt x="730" y="14420"/>
                    <a:pt x="730" y="14390"/>
                    <a:pt x="639" y="14390"/>
                  </a:cubicBezTo>
                  <a:cubicBezTo>
                    <a:pt x="548" y="14390"/>
                    <a:pt x="548" y="14420"/>
                    <a:pt x="548" y="14451"/>
                  </a:cubicBezTo>
                  <a:lnTo>
                    <a:pt x="366" y="14451"/>
                  </a:lnTo>
                  <a:cubicBezTo>
                    <a:pt x="366" y="14451"/>
                    <a:pt x="274" y="14451"/>
                    <a:pt x="274" y="14481"/>
                  </a:cubicBezTo>
                  <a:cubicBezTo>
                    <a:pt x="274" y="14542"/>
                    <a:pt x="183" y="14542"/>
                    <a:pt x="92" y="14542"/>
                  </a:cubicBezTo>
                  <a:cubicBezTo>
                    <a:pt x="92" y="14523"/>
                    <a:pt x="83" y="14516"/>
                    <a:pt x="74" y="14516"/>
                  </a:cubicBezTo>
                  <a:cubicBezTo>
                    <a:pt x="53" y="14516"/>
                    <a:pt x="29" y="14551"/>
                    <a:pt x="92" y="14572"/>
                  </a:cubicBezTo>
                  <a:cubicBezTo>
                    <a:pt x="92" y="14603"/>
                    <a:pt x="92" y="14633"/>
                    <a:pt x="1" y="14633"/>
                  </a:cubicBezTo>
                  <a:lnTo>
                    <a:pt x="1" y="14694"/>
                  </a:lnTo>
                  <a:cubicBezTo>
                    <a:pt x="1" y="14755"/>
                    <a:pt x="1" y="14785"/>
                    <a:pt x="183" y="14816"/>
                  </a:cubicBezTo>
                  <a:cubicBezTo>
                    <a:pt x="405" y="14834"/>
                    <a:pt x="593" y="14864"/>
                    <a:pt x="706" y="14864"/>
                  </a:cubicBezTo>
                  <a:cubicBezTo>
                    <a:pt x="779" y="14864"/>
                    <a:pt x="822" y="14851"/>
                    <a:pt x="822" y="14816"/>
                  </a:cubicBezTo>
                  <a:cubicBezTo>
                    <a:pt x="822" y="14816"/>
                    <a:pt x="943" y="14785"/>
                    <a:pt x="1034" y="14785"/>
                  </a:cubicBezTo>
                  <a:cubicBezTo>
                    <a:pt x="1126" y="14785"/>
                    <a:pt x="1217" y="14816"/>
                    <a:pt x="1217" y="14816"/>
                  </a:cubicBezTo>
                  <a:cubicBezTo>
                    <a:pt x="1217" y="14846"/>
                    <a:pt x="1581" y="14846"/>
                    <a:pt x="2068" y="14846"/>
                  </a:cubicBezTo>
                  <a:cubicBezTo>
                    <a:pt x="2615" y="14846"/>
                    <a:pt x="2888" y="14876"/>
                    <a:pt x="2980" y="14907"/>
                  </a:cubicBezTo>
                  <a:cubicBezTo>
                    <a:pt x="3101" y="14937"/>
                    <a:pt x="3192" y="14937"/>
                    <a:pt x="3192" y="14937"/>
                  </a:cubicBezTo>
                  <a:cubicBezTo>
                    <a:pt x="3192" y="14907"/>
                    <a:pt x="3740" y="14907"/>
                    <a:pt x="4408" y="14907"/>
                  </a:cubicBezTo>
                  <a:cubicBezTo>
                    <a:pt x="4919" y="14907"/>
                    <a:pt x="5410" y="14946"/>
                    <a:pt x="5586" y="14946"/>
                  </a:cubicBezTo>
                  <a:cubicBezTo>
                    <a:pt x="5630" y="14946"/>
                    <a:pt x="5654" y="14943"/>
                    <a:pt x="5654" y="14937"/>
                  </a:cubicBezTo>
                  <a:cubicBezTo>
                    <a:pt x="5746" y="14967"/>
                    <a:pt x="5837" y="14967"/>
                    <a:pt x="5837" y="14967"/>
                  </a:cubicBezTo>
                  <a:cubicBezTo>
                    <a:pt x="5837" y="14998"/>
                    <a:pt x="6019" y="15028"/>
                    <a:pt x="6202" y="15059"/>
                  </a:cubicBezTo>
                  <a:cubicBezTo>
                    <a:pt x="6384" y="15059"/>
                    <a:pt x="6566" y="15089"/>
                    <a:pt x="6566" y="15089"/>
                  </a:cubicBezTo>
                  <a:cubicBezTo>
                    <a:pt x="6536" y="15119"/>
                    <a:pt x="6627" y="15150"/>
                    <a:pt x="6810" y="15180"/>
                  </a:cubicBezTo>
                  <a:cubicBezTo>
                    <a:pt x="6943" y="15225"/>
                    <a:pt x="7011" y="15253"/>
                    <a:pt x="7050" y="15253"/>
                  </a:cubicBezTo>
                  <a:cubicBezTo>
                    <a:pt x="7065" y="15253"/>
                    <a:pt x="7075" y="15249"/>
                    <a:pt x="7083" y="15241"/>
                  </a:cubicBezTo>
                  <a:cubicBezTo>
                    <a:pt x="7113" y="15241"/>
                    <a:pt x="7296" y="15302"/>
                    <a:pt x="7478" y="15363"/>
                  </a:cubicBezTo>
                  <a:cubicBezTo>
                    <a:pt x="7661" y="15454"/>
                    <a:pt x="7873" y="15515"/>
                    <a:pt x="7995" y="15575"/>
                  </a:cubicBezTo>
                  <a:cubicBezTo>
                    <a:pt x="8056" y="15636"/>
                    <a:pt x="8177" y="15667"/>
                    <a:pt x="8269" y="15667"/>
                  </a:cubicBezTo>
                  <a:cubicBezTo>
                    <a:pt x="8269" y="15651"/>
                    <a:pt x="8291" y="15644"/>
                    <a:pt x="8326" y="15644"/>
                  </a:cubicBezTo>
                  <a:cubicBezTo>
                    <a:pt x="8360" y="15644"/>
                    <a:pt x="8405" y="15651"/>
                    <a:pt x="8451" y="15667"/>
                  </a:cubicBezTo>
                  <a:lnTo>
                    <a:pt x="8421" y="15727"/>
                  </a:lnTo>
                  <a:cubicBezTo>
                    <a:pt x="8329" y="15727"/>
                    <a:pt x="8329" y="15727"/>
                    <a:pt x="8481" y="15788"/>
                  </a:cubicBezTo>
                  <a:cubicBezTo>
                    <a:pt x="8572" y="15849"/>
                    <a:pt x="8664" y="15879"/>
                    <a:pt x="8664" y="15879"/>
                  </a:cubicBezTo>
                  <a:cubicBezTo>
                    <a:pt x="8664" y="15877"/>
                    <a:pt x="8666" y="15876"/>
                    <a:pt x="8670" y="15876"/>
                  </a:cubicBezTo>
                  <a:cubicBezTo>
                    <a:pt x="8721" y="15876"/>
                    <a:pt x="9098" y="16058"/>
                    <a:pt x="9606" y="16396"/>
                  </a:cubicBezTo>
                  <a:cubicBezTo>
                    <a:pt x="9940" y="16609"/>
                    <a:pt x="10153" y="16761"/>
                    <a:pt x="10305" y="16882"/>
                  </a:cubicBezTo>
                  <a:cubicBezTo>
                    <a:pt x="10427" y="16974"/>
                    <a:pt x="10487" y="17004"/>
                    <a:pt x="10487" y="17004"/>
                  </a:cubicBezTo>
                  <a:cubicBezTo>
                    <a:pt x="10492" y="16999"/>
                    <a:pt x="10498" y="16997"/>
                    <a:pt x="10504" y="16997"/>
                  </a:cubicBezTo>
                  <a:cubicBezTo>
                    <a:pt x="10540" y="16997"/>
                    <a:pt x="10607" y="17068"/>
                    <a:pt x="10761" y="17247"/>
                  </a:cubicBezTo>
                  <a:cubicBezTo>
                    <a:pt x="11095" y="17673"/>
                    <a:pt x="11095" y="17673"/>
                    <a:pt x="11187" y="17703"/>
                  </a:cubicBezTo>
                  <a:cubicBezTo>
                    <a:pt x="11126" y="17642"/>
                    <a:pt x="11126" y="17612"/>
                    <a:pt x="11156" y="17612"/>
                  </a:cubicBezTo>
                  <a:cubicBezTo>
                    <a:pt x="11172" y="17596"/>
                    <a:pt x="11189" y="17588"/>
                    <a:pt x="11204" y="17588"/>
                  </a:cubicBezTo>
                  <a:cubicBezTo>
                    <a:pt x="11245" y="17588"/>
                    <a:pt x="11278" y="17644"/>
                    <a:pt x="11278" y="17733"/>
                  </a:cubicBezTo>
                  <a:cubicBezTo>
                    <a:pt x="11278" y="17733"/>
                    <a:pt x="11490" y="18007"/>
                    <a:pt x="11734" y="18250"/>
                  </a:cubicBezTo>
                  <a:cubicBezTo>
                    <a:pt x="11946" y="18524"/>
                    <a:pt x="12190" y="18797"/>
                    <a:pt x="12220" y="18828"/>
                  </a:cubicBezTo>
                  <a:lnTo>
                    <a:pt x="12190" y="18828"/>
                  </a:lnTo>
                  <a:cubicBezTo>
                    <a:pt x="12190" y="18858"/>
                    <a:pt x="12190" y="18889"/>
                    <a:pt x="12220" y="18919"/>
                  </a:cubicBezTo>
                  <a:cubicBezTo>
                    <a:pt x="12250" y="18949"/>
                    <a:pt x="12281" y="19010"/>
                    <a:pt x="12311" y="19041"/>
                  </a:cubicBezTo>
                  <a:cubicBezTo>
                    <a:pt x="12311" y="19071"/>
                    <a:pt x="12342" y="19101"/>
                    <a:pt x="12372" y="19132"/>
                  </a:cubicBezTo>
                  <a:cubicBezTo>
                    <a:pt x="12402" y="19162"/>
                    <a:pt x="12372" y="19162"/>
                    <a:pt x="12402" y="19192"/>
                  </a:cubicBezTo>
                  <a:cubicBezTo>
                    <a:pt x="12494" y="19375"/>
                    <a:pt x="12554" y="19436"/>
                    <a:pt x="12554" y="19436"/>
                  </a:cubicBezTo>
                  <a:cubicBezTo>
                    <a:pt x="12555" y="19435"/>
                    <a:pt x="12556" y="19434"/>
                    <a:pt x="12557" y="19434"/>
                  </a:cubicBezTo>
                  <a:cubicBezTo>
                    <a:pt x="12598" y="19434"/>
                    <a:pt x="12827" y="19923"/>
                    <a:pt x="12797" y="19952"/>
                  </a:cubicBezTo>
                  <a:cubicBezTo>
                    <a:pt x="12828" y="20044"/>
                    <a:pt x="12828" y="20044"/>
                    <a:pt x="12919" y="20196"/>
                  </a:cubicBezTo>
                  <a:cubicBezTo>
                    <a:pt x="13101" y="20439"/>
                    <a:pt x="13314" y="20864"/>
                    <a:pt x="13284" y="20864"/>
                  </a:cubicBezTo>
                  <a:lnTo>
                    <a:pt x="13375" y="21047"/>
                  </a:lnTo>
                  <a:cubicBezTo>
                    <a:pt x="13436" y="21107"/>
                    <a:pt x="13527" y="21259"/>
                    <a:pt x="13588" y="21351"/>
                  </a:cubicBezTo>
                  <a:cubicBezTo>
                    <a:pt x="13678" y="21532"/>
                    <a:pt x="13718" y="21628"/>
                    <a:pt x="13733" y="21628"/>
                  </a:cubicBezTo>
                  <a:cubicBezTo>
                    <a:pt x="13738" y="21628"/>
                    <a:pt x="13740" y="21617"/>
                    <a:pt x="13740" y="21594"/>
                  </a:cubicBezTo>
                  <a:cubicBezTo>
                    <a:pt x="13751" y="21583"/>
                    <a:pt x="13762" y="21576"/>
                    <a:pt x="13773" y="21576"/>
                  </a:cubicBezTo>
                  <a:cubicBezTo>
                    <a:pt x="13792" y="21576"/>
                    <a:pt x="13812" y="21597"/>
                    <a:pt x="13831" y="21655"/>
                  </a:cubicBezTo>
                  <a:lnTo>
                    <a:pt x="13801" y="21655"/>
                  </a:lnTo>
                  <a:cubicBezTo>
                    <a:pt x="13770" y="21685"/>
                    <a:pt x="13922" y="21928"/>
                    <a:pt x="14105" y="22262"/>
                  </a:cubicBezTo>
                  <a:cubicBezTo>
                    <a:pt x="14317" y="22658"/>
                    <a:pt x="14408" y="22840"/>
                    <a:pt x="14408" y="22931"/>
                  </a:cubicBezTo>
                  <a:lnTo>
                    <a:pt x="14500" y="22992"/>
                  </a:lnTo>
                  <a:cubicBezTo>
                    <a:pt x="14560" y="23053"/>
                    <a:pt x="14621" y="23144"/>
                    <a:pt x="14591" y="23144"/>
                  </a:cubicBezTo>
                  <a:cubicBezTo>
                    <a:pt x="14591" y="23265"/>
                    <a:pt x="14773" y="23600"/>
                    <a:pt x="14895" y="23721"/>
                  </a:cubicBezTo>
                  <a:lnTo>
                    <a:pt x="14986" y="23904"/>
                  </a:lnTo>
                  <a:cubicBezTo>
                    <a:pt x="14986" y="24025"/>
                    <a:pt x="15108" y="24269"/>
                    <a:pt x="15199" y="24329"/>
                  </a:cubicBezTo>
                  <a:cubicBezTo>
                    <a:pt x="15168" y="24329"/>
                    <a:pt x="15229" y="24421"/>
                    <a:pt x="15260" y="24481"/>
                  </a:cubicBezTo>
                  <a:cubicBezTo>
                    <a:pt x="15381" y="24633"/>
                    <a:pt x="15563" y="24968"/>
                    <a:pt x="15533" y="24998"/>
                  </a:cubicBezTo>
                  <a:lnTo>
                    <a:pt x="15594" y="25089"/>
                  </a:lnTo>
                  <a:cubicBezTo>
                    <a:pt x="15655" y="25150"/>
                    <a:pt x="15715" y="25241"/>
                    <a:pt x="15746" y="25302"/>
                  </a:cubicBezTo>
                  <a:cubicBezTo>
                    <a:pt x="15807" y="25393"/>
                    <a:pt x="15837" y="25484"/>
                    <a:pt x="15928" y="25545"/>
                  </a:cubicBezTo>
                  <a:cubicBezTo>
                    <a:pt x="15989" y="25606"/>
                    <a:pt x="16019" y="25697"/>
                    <a:pt x="16019" y="25697"/>
                  </a:cubicBezTo>
                  <a:cubicBezTo>
                    <a:pt x="16038" y="25725"/>
                    <a:pt x="16042" y="25736"/>
                    <a:pt x="16038" y="25736"/>
                  </a:cubicBezTo>
                  <a:cubicBezTo>
                    <a:pt x="16028" y="25736"/>
                    <a:pt x="15971" y="25679"/>
                    <a:pt x="15928" y="25636"/>
                  </a:cubicBezTo>
                  <a:cubicBezTo>
                    <a:pt x="15902" y="25603"/>
                    <a:pt x="15888" y="25589"/>
                    <a:pt x="15885" y="25589"/>
                  </a:cubicBezTo>
                  <a:lnTo>
                    <a:pt x="15885" y="25589"/>
                  </a:lnTo>
                  <a:cubicBezTo>
                    <a:pt x="15874" y="25589"/>
                    <a:pt x="15998" y="25774"/>
                    <a:pt x="16141" y="25940"/>
                  </a:cubicBezTo>
                  <a:cubicBezTo>
                    <a:pt x="16243" y="26076"/>
                    <a:pt x="16288" y="26136"/>
                    <a:pt x="16281" y="26136"/>
                  </a:cubicBezTo>
                  <a:cubicBezTo>
                    <a:pt x="16276" y="26136"/>
                    <a:pt x="16239" y="26099"/>
                    <a:pt x="16171" y="26031"/>
                  </a:cubicBezTo>
                  <a:cubicBezTo>
                    <a:pt x="16139" y="25999"/>
                    <a:pt x="16106" y="25966"/>
                    <a:pt x="16102" y="25966"/>
                  </a:cubicBezTo>
                  <a:lnTo>
                    <a:pt x="16102" y="25966"/>
                  </a:lnTo>
                  <a:cubicBezTo>
                    <a:pt x="16098" y="25966"/>
                    <a:pt x="16115" y="25991"/>
                    <a:pt x="16171" y="26062"/>
                  </a:cubicBezTo>
                  <a:cubicBezTo>
                    <a:pt x="16171" y="26062"/>
                    <a:pt x="16263" y="26214"/>
                    <a:pt x="16263" y="26214"/>
                  </a:cubicBezTo>
                  <a:lnTo>
                    <a:pt x="16415" y="26457"/>
                  </a:lnTo>
                  <a:cubicBezTo>
                    <a:pt x="16475" y="26639"/>
                    <a:pt x="16506" y="26700"/>
                    <a:pt x="16567" y="26791"/>
                  </a:cubicBezTo>
                  <a:cubicBezTo>
                    <a:pt x="16627" y="26852"/>
                    <a:pt x="16627" y="26852"/>
                    <a:pt x="16658" y="26974"/>
                  </a:cubicBezTo>
                  <a:cubicBezTo>
                    <a:pt x="16632" y="26974"/>
                    <a:pt x="16650" y="27041"/>
                    <a:pt x="16694" y="27041"/>
                  </a:cubicBezTo>
                  <a:cubicBezTo>
                    <a:pt x="16702" y="27041"/>
                    <a:pt x="16710" y="27039"/>
                    <a:pt x="16719" y="27035"/>
                  </a:cubicBezTo>
                  <a:cubicBezTo>
                    <a:pt x="16779" y="27095"/>
                    <a:pt x="16840" y="27187"/>
                    <a:pt x="16840" y="27278"/>
                  </a:cubicBezTo>
                  <a:cubicBezTo>
                    <a:pt x="16814" y="27304"/>
                    <a:pt x="16833" y="27375"/>
                    <a:pt x="16858" y="27375"/>
                  </a:cubicBezTo>
                  <a:cubicBezTo>
                    <a:pt x="16862" y="27375"/>
                    <a:pt x="16866" y="27373"/>
                    <a:pt x="16871" y="27369"/>
                  </a:cubicBezTo>
                  <a:cubicBezTo>
                    <a:pt x="16931" y="27430"/>
                    <a:pt x="16992" y="27521"/>
                    <a:pt x="16992" y="27521"/>
                  </a:cubicBezTo>
                  <a:cubicBezTo>
                    <a:pt x="16962" y="27521"/>
                    <a:pt x="17053" y="27734"/>
                    <a:pt x="17205" y="28007"/>
                  </a:cubicBezTo>
                  <a:cubicBezTo>
                    <a:pt x="17357" y="28281"/>
                    <a:pt x="17570" y="28646"/>
                    <a:pt x="17752" y="29041"/>
                  </a:cubicBezTo>
                  <a:cubicBezTo>
                    <a:pt x="17804" y="29093"/>
                    <a:pt x="17857" y="29168"/>
                    <a:pt x="17890" y="29168"/>
                  </a:cubicBezTo>
                  <a:cubicBezTo>
                    <a:pt x="17895" y="29168"/>
                    <a:pt x="17900" y="29166"/>
                    <a:pt x="17904" y="29162"/>
                  </a:cubicBezTo>
                  <a:cubicBezTo>
                    <a:pt x="17919" y="29155"/>
                    <a:pt x="17929" y="29151"/>
                    <a:pt x="17935" y="29151"/>
                  </a:cubicBezTo>
                  <a:cubicBezTo>
                    <a:pt x="17953" y="29151"/>
                    <a:pt x="17942" y="29185"/>
                    <a:pt x="17965" y="29253"/>
                  </a:cubicBezTo>
                  <a:cubicBezTo>
                    <a:pt x="17920" y="29342"/>
                    <a:pt x="17957" y="29463"/>
                    <a:pt x="18004" y="29463"/>
                  </a:cubicBezTo>
                  <a:cubicBezTo>
                    <a:pt x="18021" y="29463"/>
                    <a:pt x="18039" y="29447"/>
                    <a:pt x="18056" y="29405"/>
                  </a:cubicBezTo>
                  <a:cubicBezTo>
                    <a:pt x="18056" y="29368"/>
                    <a:pt x="18056" y="29345"/>
                    <a:pt x="18058" y="29345"/>
                  </a:cubicBezTo>
                  <a:cubicBezTo>
                    <a:pt x="18061" y="29345"/>
                    <a:pt x="18069" y="29390"/>
                    <a:pt x="18086" y="29497"/>
                  </a:cubicBezTo>
                  <a:cubicBezTo>
                    <a:pt x="18117" y="29588"/>
                    <a:pt x="18117" y="29588"/>
                    <a:pt x="18178" y="29679"/>
                  </a:cubicBezTo>
                  <a:cubicBezTo>
                    <a:pt x="18182" y="29675"/>
                    <a:pt x="18187" y="29673"/>
                    <a:pt x="18192" y="29673"/>
                  </a:cubicBezTo>
                  <a:cubicBezTo>
                    <a:pt x="18223" y="29673"/>
                    <a:pt x="18264" y="29740"/>
                    <a:pt x="18238" y="29740"/>
                  </a:cubicBezTo>
                  <a:cubicBezTo>
                    <a:pt x="18238" y="29845"/>
                    <a:pt x="18261" y="29928"/>
                    <a:pt x="18287" y="29928"/>
                  </a:cubicBezTo>
                  <a:cubicBezTo>
                    <a:pt x="18291" y="29928"/>
                    <a:pt x="18295" y="29926"/>
                    <a:pt x="18299" y="29922"/>
                  </a:cubicBezTo>
                  <a:cubicBezTo>
                    <a:pt x="18299" y="29922"/>
                    <a:pt x="18360" y="30074"/>
                    <a:pt x="18421" y="30226"/>
                  </a:cubicBezTo>
                  <a:cubicBezTo>
                    <a:pt x="18481" y="30408"/>
                    <a:pt x="18573" y="30530"/>
                    <a:pt x="18664" y="30621"/>
                  </a:cubicBezTo>
                  <a:cubicBezTo>
                    <a:pt x="18816" y="30804"/>
                    <a:pt x="18907" y="30834"/>
                    <a:pt x="18937" y="30864"/>
                  </a:cubicBezTo>
                  <a:cubicBezTo>
                    <a:pt x="18968" y="30895"/>
                    <a:pt x="18968" y="30925"/>
                    <a:pt x="18907" y="30925"/>
                  </a:cubicBezTo>
                  <a:cubicBezTo>
                    <a:pt x="18877" y="30925"/>
                    <a:pt x="18968" y="31016"/>
                    <a:pt x="19059" y="31047"/>
                  </a:cubicBezTo>
                  <a:cubicBezTo>
                    <a:pt x="19080" y="31068"/>
                    <a:pt x="19117" y="31090"/>
                    <a:pt x="19158" y="31090"/>
                  </a:cubicBezTo>
                  <a:cubicBezTo>
                    <a:pt x="19175" y="31090"/>
                    <a:pt x="19193" y="31086"/>
                    <a:pt x="19211" y="31077"/>
                  </a:cubicBezTo>
                  <a:cubicBezTo>
                    <a:pt x="19302" y="31077"/>
                    <a:pt x="19363" y="31047"/>
                    <a:pt x="19393" y="31016"/>
                  </a:cubicBezTo>
                  <a:cubicBezTo>
                    <a:pt x="19434" y="30935"/>
                    <a:pt x="19447" y="30908"/>
                    <a:pt x="19452" y="30908"/>
                  </a:cubicBezTo>
                  <a:cubicBezTo>
                    <a:pt x="19454" y="30908"/>
                    <a:pt x="19454" y="30915"/>
                    <a:pt x="19454" y="30925"/>
                  </a:cubicBezTo>
                  <a:cubicBezTo>
                    <a:pt x="19454" y="30945"/>
                    <a:pt x="19461" y="30952"/>
                    <a:pt x="19470" y="30952"/>
                  </a:cubicBezTo>
                  <a:cubicBezTo>
                    <a:pt x="19488" y="30952"/>
                    <a:pt x="19515" y="30925"/>
                    <a:pt x="19515" y="30925"/>
                  </a:cubicBezTo>
                  <a:cubicBezTo>
                    <a:pt x="19567" y="30873"/>
                    <a:pt x="19643" y="30798"/>
                    <a:pt x="19662" y="30798"/>
                  </a:cubicBezTo>
                  <a:cubicBezTo>
                    <a:pt x="19665" y="30798"/>
                    <a:pt x="19667" y="30799"/>
                    <a:pt x="19667" y="30804"/>
                  </a:cubicBezTo>
                  <a:cubicBezTo>
                    <a:pt x="19667" y="30804"/>
                    <a:pt x="19728" y="30773"/>
                    <a:pt x="19819" y="30560"/>
                  </a:cubicBezTo>
                  <a:cubicBezTo>
                    <a:pt x="19819" y="30530"/>
                    <a:pt x="19819" y="30469"/>
                    <a:pt x="19849" y="30408"/>
                  </a:cubicBezTo>
                  <a:cubicBezTo>
                    <a:pt x="19910" y="30044"/>
                    <a:pt x="20092" y="29649"/>
                    <a:pt x="20153" y="29649"/>
                  </a:cubicBezTo>
                  <a:lnTo>
                    <a:pt x="20184" y="29436"/>
                  </a:lnTo>
                  <a:cubicBezTo>
                    <a:pt x="20156" y="29354"/>
                    <a:pt x="20154" y="29249"/>
                    <a:pt x="20197" y="29249"/>
                  </a:cubicBezTo>
                  <a:cubicBezTo>
                    <a:pt x="20202" y="29249"/>
                    <a:pt x="20208" y="29250"/>
                    <a:pt x="20214" y="29253"/>
                  </a:cubicBezTo>
                  <a:lnTo>
                    <a:pt x="20244" y="29284"/>
                  </a:lnTo>
                  <a:cubicBezTo>
                    <a:pt x="20214" y="29162"/>
                    <a:pt x="20396" y="28828"/>
                    <a:pt x="20457" y="28828"/>
                  </a:cubicBezTo>
                  <a:cubicBezTo>
                    <a:pt x="20468" y="28839"/>
                    <a:pt x="20475" y="28846"/>
                    <a:pt x="20481" y="28846"/>
                  </a:cubicBezTo>
                  <a:cubicBezTo>
                    <a:pt x="20492" y="28846"/>
                    <a:pt x="20499" y="28825"/>
                    <a:pt x="20518" y="28767"/>
                  </a:cubicBezTo>
                  <a:lnTo>
                    <a:pt x="20488" y="28767"/>
                  </a:lnTo>
                  <a:cubicBezTo>
                    <a:pt x="20457" y="28737"/>
                    <a:pt x="20427" y="28737"/>
                    <a:pt x="20457" y="28646"/>
                  </a:cubicBezTo>
                  <a:cubicBezTo>
                    <a:pt x="20488" y="28554"/>
                    <a:pt x="20518" y="28463"/>
                    <a:pt x="20548" y="28463"/>
                  </a:cubicBezTo>
                  <a:cubicBezTo>
                    <a:pt x="20609" y="28402"/>
                    <a:pt x="20670" y="28311"/>
                    <a:pt x="20640" y="28311"/>
                  </a:cubicBezTo>
                  <a:cubicBezTo>
                    <a:pt x="20640" y="28311"/>
                    <a:pt x="20670" y="28220"/>
                    <a:pt x="20731" y="28159"/>
                  </a:cubicBezTo>
                  <a:cubicBezTo>
                    <a:pt x="20761" y="28068"/>
                    <a:pt x="20792" y="27977"/>
                    <a:pt x="20883" y="27794"/>
                  </a:cubicBezTo>
                  <a:cubicBezTo>
                    <a:pt x="20883" y="27703"/>
                    <a:pt x="20944" y="27521"/>
                    <a:pt x="20974" y="27521"/>
                  </a:cubicBezTo>
                  <a:cubicBezTo>
                    <a:pt x="20974" y="27521"/>
                    <a:pt x="21035" y="27369"/>
                    <a:pt x="21035" y="27247"/>
                  </a:cubicBezTo>
                  <a:cubicBezTo>
                    <a:pt x="21088" y="27088"/>
                    <a:pt x="21118" y="26998"/>
                    <a:pt x="21145" y="26998"/>
                  </a:cubicBezTo>
                  <a:cubicBezTo>
                    <a:pt x="21149" y="26998"/>
                    <a:pt x="21152" y="27000"/>
                    <a:pt x="21156" y="27004"/>
                  </a:cubicBezTo>
                  <a:cubicBezTo>
                    <a:pt x="21187" y="27004"/>
                    <a:pt x="21187" y="27004"/>
                    <a:pt x="21187" y="26913"/>
                  </a:cubicBezTo>
                  <a:cubicBezTo>
                    <a:pt x="21156" y="26913"/>
                    <a:pt x="21187" y="26822"/>
                    <a:pt x="21217" y="26731"/>
                  </a:cubicBezTo>
                  <a:cubicBezTo>
                    <a:pt x="21278" y="26639"/>
                    <a:pt x="21308" y="26548"/>
                    <a:pt x="21308" y="26548"/>
                  </a:cubicBezTo>
                  <a:cubicBezTo>
                    <a:pt x="21278" y="26548"/>
                    <a:pt x="21278" y="26548"/>
                    <a:pt x="21308" y="26457"/>
                  </a:cubicBezTo>
                  <a:cubicBezTo>
                    <a:pt x="21339" y="26366"/>
                    <a:pt x="21460" y="26123"/>
                    <a:pt x="21491" y="26031"/>
                  </a:cubicBezTo>
                  <a:cubicBezTo>
                    <a:pt x="21553" y="25846"/>
                    <a:pt x="21572" y="25786"/>
                    <a:pt x="21560" y="25786"/>
                  </a:cubicBezTo>
                  <a:cubicBezTo>
                    <a:pt x="21554" y="25786"/>
                    <a:pt x="21541" y="25799"/>
                    <a:pt x="21521" y="25819"/>
                  </a:cubicBezTo>
                  <a:cubicBezTo>
                    <a:pt x="21508" y="25859"/>
                    <a:pt x="21495" y="25881"/>
                    <a:pt x="21491" y="25881"/>
                  </a:cubicBezTo>
                  <a:cubicBezTo>
                    <a:pt x="21487" y="25881"/>
                    <a:pt x="21500" y="25844"/>
                    <a:pt x="21551" y="25758"/>
                  </a:cubicBezTo>
                  <a:cubicBezTo>
                    <a:pt x="21582" y="25667"/>
                    <a:pt x="21703" y="25393"/>
                    <a:pt x="21825" y="25150"/>
                  </a:cubicBezTo>
                  <a:cubicBezTo>
                    <a:pt x="21947" y="24785"/>
                    <a:pt x="21947" y="24785"/>
                    <a:pt x="21916" y="24785"/>
                  </a:cubicBezTo>
                  <a:cubicBezTo>
                    <a:pt x="21895" y="24799"/>
                    <a:pt x="21880" y="24805"/>
                    <a:pt x="21872" y="24805"/>
                  </a:cubicBezTo>
                  <a:cubicBezTo>
                    <a:pt x="21842" y="24805"/>
                    <a:pt x="21877" y="24741"/>
                    <a:pt x="21947" y="24694"/>
                  </a:cubicBezTo>
                  <a:cubicBezTo>
                    <a:pt x="22068" y="24542"/>
                    <a:pt x="22099" y="24451"/>
                    <a:pt x="22068" y="24451"/>
                  </a:cubicBezTo>
                  <a:cubicBezTo>
                    <a:pt x="22068" y="24329"/>
                    <a:pt x="22068" y="24329"/>
                    <a:pt x="22099" y="24238"/>
                  </a:cubicBezTo>
                  <a:cubicBezTo>
                    <a:pt x="22102" y="24242"/>
                    <a:pt x="22107" y="24244"/>
                    <a:pt x="22111" y="24244"/>
                  </a:cubicBezTo>
                  <a:cubicBezTo>
                    <a:pt x="22144" y="24244"/>
                    <a:pt x="22194" y="24154"/>
                    <a:pt x="22220" y="23995"/>
                  </a:cubicBezTo>
                  <a:cubicBezTo>
                    <a:pt x="22251" y="23904"/>
                    <a:pt x="22251" y="23904"/>
                    <a:pt x="22281" y="23904"/>
                  </a:cubicBezTo>
                  <a:cubicBezTo>
                    <a:pt x="22281" y="23904"/>
                    <a:pt x="22311" y="23813"/>
                    <a:pt x="22342" y="23721"/>
                  </a:cubicBezTo>
                  <a:cubicBezTo>
                    <a:pt x="22342" y="23539"/>
                    <a:pt x="22555" y="23022"/>
                    <a:pt x="22646" y="22931"/>
                  </a:cubicBezTo>
                  <a:cubicBezTo>
                    <a:pt x="22646" y="22931"/>
                    <a:pt x="22676" y="22840"/>
                    <a:pt x="22676" y="22749"/>
                  </a:cubicBezTo>
                  <a:cubicBezTo>
                    <a:pt x="22650" y="22643"/>
                    <a:pt x="22669" y="22561"/>
                    <a:pt x="22715" y="22561"/>
                  </a:cubicBezTo>
                  <a:cubicBezTo>
                    <a:pt x="22721" y="22561"/>
                    <a:pt x="22729" y="22562"/>
                    <a:pt x="22737" y="22566"/>
                  </a:cubicBezTo>
                  <a:cubicBezTo>
                    <a:pt x="22757" y="22577"/>
                    <a:pt x="22771" y="22583"/>
                    <a:pt x="22779" y="22583"/>
                  </a:cubicBezTo>
                  <a:cubicBezTo>
                    <a:pt x="22794" y="22583"/>
                    <a:pt x="22788" y="22556"/>
                    <a:pt x="22767" y="22475"/>
                  </a:cubicBezTo>
                  <a:cubicBezTo>
                    <a:pt x="22767" y="22393"/>
                    <a:pt x="22892" y="22037"/>
                    <a:pt x="22938" y="22037"/>
                  </a:cubicBezTo>
                  <a:cubicBezTo>
                    <a:pt x="22943" y="22037"/>
                    <a:pt x="22947" y="22041"/>
                    <a:pt x="22950" y="22050"/>
                  </a:cubicBezTo>
                  <a:lnTo>
                    <a:pt x="23010" y="22080"/>
                  </a:lnTo>
                  <a:cubicBezTo>
                    <a:pt x="23010" y="21989"/>
                    <a:pt x="23041" y="21898"/>
                    <a:pt x="23041" y="21898"/>
                  </a:cubicBezTo>
                  <a:cubicBezTo>
                    <a:pt x="23010" y="21867"/>
                    <a:pt x="23041" y="21776"/>
                    <a:pt x="23162" y="21533"/>
                  </a:cubicBezTo>
                  <a:cubicBezTo>
                    <a:pt x="23223" y="21351"/>
                    <a:pt x="23314" y="20986"/>
                    <a:pt x="23375" y="20803"/>
                  </a:cubicBezTo>
                  <a:cubicBezTo>
                    <a:pt x="23436" y="20621"/>
                    <a:pt x="23558" y="20378"/>
                    <a:pt x="23618" y="20287"/>
                  </a:cubicBezTo>
                  <a:cubicBezTo>
                    <a:pt x="23649" y="20196"/>
                    <a:pt x="23679" y="20104"/>
                    <a:pt x="23710" y="19922"/>
                  </a:cubicBezTo>
                  <a:cubicBezTo>
                    <a:pt x="23710" y="19831"/>
                    <a:pt x="23770" y="19648"/>
                    <a:pt x="23801" y="19648"/>
                  </a:cubicBezTo>
                  <a:lnTo>
                    <a:pt x="23831" y="19557"/>
                  </a:lnTo>
                  <a:cubicBezTo>
                    <a:pt x="23862" y="19375"/>
                    <a:pt x="23892" y="19284"/>
                    <a:pt x="23892" y="19284"/>
                  </a:cubicBezTo>
                  <a:cubicBezTo>
                    <a:pt x="23896" y="19288"/>
                    <a:pt x="23901" y="19290"/>
                    <a:pt x="23907" y="19290"/>
                  </a:cubicBezTo>
                  <a:cubicBezTo>
                    <a:pt x="23945" y="19290"/>
                    <a:pt x="24013" y="19211"/>
                    <a:pt x="24013" y="19132"/>
                  </a:cubicBezTo>
                  <a:cubicBezTo>
                    <a:pt x="23983" y="19132"/>
                    <a:pt x="24013" y="19041"/>
                    <a:pt x="24074" y="18858"/>
                  </a:cubicBezTo>
                  <a:cubicBezTo>
                    <a:pt x="24105" y="18767"/>
                    <a:pt x="24409" y="18007"/>
                    <a:pt x="24682" y="17247"/>
                  </a:cubicBezTo>
                  <a:cubicBezTo>
                    <a:pt x="24834" y="16882"/>
                    <a:pt x="24956" y="16518"/>
                    <a:pt x="25047" y="16244"/>
                  </a:cubicBezTo>
                  <a:cubicBezTo>
                    <a:pt x="25108" y="16092"/>
                    <a:pt x="25138" y="15971"/>
                    <a:pt x="25169" y="15910"/>
                  </a:cubicBezTo>
                  <a:cubicBezTo>
                    <a:pt x="25199" y="15819"/>
                    <a:pt x="25199" y="15758"/>
                    <a:pt x="25199" y="15758"/>
                  </a:cubicBezTo>
                  <a:cubicBezTo>
                    <a:pt x="25199" y="15758"/>
                    <a:pt x="25229" y="15667"/>
                    <a:pt x="25290" y="15515"/>
                  </a:cubicBezTo>
                  <a:cubicBezTo>
                    <a:pt x="25351" y="15423"/>
                    <a:pt x="25412" y="15241"/>
                    <a:pt x="25412" y="15241"/>
                  </a:cubicBezTo>
                  <a:cubicBezTo>
                    <a:pt x="25414" y="15242"/>
                    <a:pt x="25416" y="15243"/>
                    <a:pt x="25418" y="15243"/>
                  </a:cubicBezTo>
                  <a:cubicBezTo>
                    <a:pt x="25480" y="15243"/>
                    <a:pt x="25596" y="14807"/>
                    <a:pt x="25655" y="14542"/>
                  </a:cubicBezTo>
                  <a:cubicBezTo>
                    <a:pt x="25655" y="14420"/>
                    <a:pt x="25685" y="14329"/>
                    <a:pt x="25716" y="14238"/>
                  </a:cubicBezTo>
                  <a:cubicBezTo>
                    <a:pt x="25719" y="14240"/>
                    <a:pt x="25723" y="14241"/>
                    <a:pt x="25727" y="14241"/>
                  </a:cubicBezTo>
                  <a:cubicBezTo>
                    <a:pt x="25790" y="14241"/>
                    <a:pt x="25900" y="14013"/>
                    <a:pt x="25928" y="13812"/>
                  </a:cubicBezTo>
                  <a:cubicBezTo>
                    <a:pt x="25902" y="13733"/>
                    <a:pt x="25921" y="13655"/>
                    <a:pt x="25966" y="13655"/>
                  </a:cubicBezTo>
                  <a:cubicBezTo>
                    <a:pt x="25973" y="13655"/>
                    <a:pt x="25981" y="13656"/>
                    <a:pt x="25989" y="13660"/>
                  </a:cubicBezTo>
                  <a:cubicBezTo>
                    <a:pt x="26050" y="13660"/>
                    <a:pt x="26111" y="13509"/>
                    <a:pt x="26080" y="13296"/>
                  </a:cubicBezTo>
                  <a:cubicBezTo>
                    <a:pt x="26080" y="13174"/>
                    <a:pt x="26080" y="13174"/>
                    <a:pt x="26141" y="13113"/>
                  </a:cubicBezTo>
                  <a:cubicBezTo>
                    <a:pt x="26232" y="13053"/>
                    <a:pt x="26263" y="12961"/>
                    <a:pt x="26232" y="12931"/>
                  </a:cubicBezTo>
                  <a:cubicBezTo>
                    <a:pt x="26202" y="12840"/>
                    <a:pt x="26263" y="12749"/>
                    <a:pt x="26354" y="12688"/>
                  </a:cubicBezTo>
                  <a:cubicBezTo>
                    <a:pt x="26476" y="12536"/>
                    <a:pt x="26476" y="12536"/>
                    <a:pt x="26445" y="12414"/>
                  </a:cubicBezTo>
                  <a:cubicBezTo>
                    <a:pt x="26415" y="12293"/>
                    <a:pt x="26536" y="11958"/>
                    <a:pt x="26628" y="11898"/>
                  </a:cubicBezTo>
                  <a:cubicBezTo>
                    <a:pt x="26658" y="11806"/>
                    <a:pt x="26719" y="11715"/>
                    <a:pt x="26688" y="11715"/>
                  </a:cubicBezTo>
                  <a:lnTo>
                    <a:pt x="26780" y="11624"/>
                  </a:lnTo>
                  <a:cubicBezTo>
                    <a:pt x="26810" y="11533"/>
                    <a:pt x="26840" y="11472"/>
                    <a:pt x="26840" y="11472"/>
                  </a:cubicBezTo>
                  <a:lnTo>
                    <a:pt x="26810" y="11442"/>
                  </a:lnTo>
                  <a:cubicBezTo>
                    <a:pt x="26810" y="11381"/>
                    <a:pt x="27114" y="10773"/>
                    <a:pt x="27114" y="10043"/>
                  </a:cubicBezTo>
                  <a:cubicBezTo>
                    <a:pt x="27144" y="9739"/>
                    <a:pt x="27114" y="9527"/>
                    <a:pt x="27083" y="9344"/>
                  </a:cubicBezTo>
                  <a:cubicBezTo>
                    <a:pt x="27053" y="9162"/>
                    <a:pt x="27053" y="9071"/>
                    <a:pt x="27023" y="8980"/>
                  </a:cubicBezTo>
                  <a:cubicBezTo>
                    <a:pt x="27001" y="8850"/>
                    <a:pt x="26995" y="8813"/>
                    <a:pt x="26982" y="8813"/>
                  </a:cubicBezTo>
                  <a:cubicBezTo>
                    <a:pt x="26977" y="8813"/>
                    <a:pt x="26971" y="8819"/>
                    <a:pt x="26962" y="8828"/>
                  </a:cubicBezTo>
                  <a:cubicBezTo>
                    <a:pt x="26955" y="8856"/>
                    <a:pt x="26948" y="8868"/>
                    <a:pt x="26941" y="8868"/>
                  </a:cubicBezTo>
                  <a:cubicBezTo>
                    <a:pt x="26921" y="8868"/>
                    <a:pt x="26908" y="8739"/>
                    <a:pt x="26931" y="8645"/>
                  </a:cubicBezTo>
                  <a:cubicBezTo>
                    <a:pt x="26931" y="8554"/>
                    <a:pt x="26931" y="8372"/>
                    <a:pt x="26901" y="8189"/>
                  </a:cubicBezTo>
                  <a:cubicBezTo>
                    <a:pt x="26871" y="8007"/>
                    <a:pt x="26840" y="7825"/>
                    <a:pt x="26871" y="7825"/>
                  </a:cubicBezTo>
                  <a:lnTo>
                    <a:pt x="26840" y="7733"/>
                  </a:lnTo>
                  <a:cubicBezTo>
                    <a:pt x="26749" y="7551"/>
                    <a:pt x="26658" y="6973"/>
                    <a:pt x="26658" y="6700"/>
                  </a:cubicBezTo>
                  <a:cubicBezTo>
                    <a:pt x="26628" y="6518"/>
                    <a:pt x="26597" y="6426"/>
                    <a:pt x="26536" y="6244"/>
                  </a:cubicBezTo>
                  <a:cubicBezTo>
                    <a:pt x="26476" y="6062"/>
                    <a:pt x="26476" y="6062"/>
                    <a:pt x="26506" y="5970"/>
                  </a:cubicBezTo>
                  <a:cubicBezTo>
                    <a:pt x="26536" y="5970"/>
                    <a:pt x="26479" y="5422"/>
                    <a:pt x="26419" y="5422"/>
                  </a:cubicBezTo>
                  <a:cubicBezTo>
                    <a:pt x="26418" y="5422"/>
                    <a:pt x="26416" y="5423"/>
                    <a:pt x="26415" y="5423"/>
                  </a:cubicBezTo>
                  <a:lnTo>
                    <a:pt x="26415" y="5302"/>
                  </a:lnTo>
                  <a:cubicBezTo>
                    <a:pt x="26445" y="5211"/>
                    <a:pt x="26384" y="5119"/>
                    <a:pt x="26354" y="5119"/>
                  </a:cubicBezTo>
                  <a:cubicBezTo>
                    <a:pt x="26346" y="5123"/>
                    <a:pt x="26339" y="5125"/>
                    <a:pt x="26332" y="5125"/>
                  </a:cubicBezTo>
                  <a:cubicBezTo>
                    <a:pt x="26287" y="5125"/>
                    <a:pt x="26275" y="5043"/>
                    <a:pt x="26354" y="4937"/>
                  </a:cubicBezTo>
                  <a:cubicBezTo>
                    <a:pt x="26415" y="4937"/>
                    <a:pt x="26415" y="4846"/>
                    <a:pt x="26384" y="4846"/>
                  </a:cubicBezTo>
                  <a:cubicBezTo>
                    <a:pt x="26324" y="4755"/>
                    <a:pt x="26293" y="4663"/>
                    <a:pt x="26293" y="4572"/>
                  </a:cubicBezTo>
                  <a:cubicBezTo>
                    <a:pt x="26293" y="4481"/>
                    <a:pt x="26263" y="4390"/>
                    <a:pt x="26202" y="4390"/>
                  </a:cubicBezTo>
                  <a:cubicBezTo>
                    <a:pt x="26172" y="4390"/>
                    <a:pt x="26141" y="4299"/>
                    <a:pt x="26141" y="4207"/>
                  </a:cubicBezTo>
                  <a:cubicBezTo>
                    <a:pt x="26172" y="4207"/>
                    <a:pt x="26172" y="4207"/>
                    <a:pt x="26202" y="4299"/>
                  </a:cubicBezTo>
                  <a:cubicBezTo>
                    <a:pt x="26210" y="4323"/>
                    <a:pt x="26214" y="4334"/>
                    <a:pt x="26214" y="4334"/>
                  </a:cubicBezTo>
                  <a:cubicBezTo>
                    <a:pt x="26216" y="4334"/>
                    <a:pt x="26194" y="4250"/>
                    <a:pt x="26172" y="4116"/>
                  </a:cubicBezTo>
                  <a:cubicBezTo>
                    <a:pt x="26172" y="4025"/>
                    <a:pt x="26172" y="3843"/>
                    <a:pt x="26202" y="3812"/>
                  </a:cubicBezTo>
                  <a:cubicBezTo>
                    <a:pt x="26223" y="3748"/>
                    <a:pt x="26215" y="3683"/>
                    <a:pt x="26186" y="3683"/>
                  </a:cubicBezTo>
                  <a:cubicBezTo>
                    <a:pt x="26174" y="3683"/>
                    <a:pt x="26159" y="3694"/>
                    <a:pt x="26141" y="3721"/>
                  </a:cubicBezTo>
                  <a:cubicBezTo>
                    <a:pt x="26124" y="3730"/>
                    <a:pt x="26111" y="3736"/>
                    <a:pt x="26101" y="3736"/>
                  </a:cubicBezTo>
                  <a:cubicBezTo>
                    <a:pt x="26078" y="3736"/>
                    <a:pt x="26072" y="3699"/>
                    <a:pt x="26050" y="3569"/>
                  </a:cubicBezTo>
                  <a:cubicBezTo>
                    <a:pt x="26050" y="3478"/>
                    <a:pt x="26020" y="3387"/>
                    <a:pt x="26050" y="3356"/>
                  </a:cubicBezTo>
                  <a:lnTo>
                    <a:pt x="26080" y="3356"/>
                  </a:lnTo>
                  <a:cubicBezTo>
                    <a:pt x="26080" y="3326"/>
                    <a:pt x="26080" y="3326"/>
                    <a:pt x="26080" y="3296"/>
                  </a:cubicBezTo>
                  <a:cubicBezTo>
                    <a:pt x="26080" y="3265"/>
                    <a:pt x="26080" y="3235"/>
                    <a:pt x="26050" y="3144"/>
                  </a:cubicBezTo>
                  <a:lnTo>
                    <a:pt x="26020" y="3052"/>
                  </a:lnTo>
                  <a:lnTo>
                    <a:pt x="26020" y="3022"/>
                  </a:lnTo>
                  <a:cubicBezTo>
                    <a:pt x="25989" y="2992"/>
                    <a:pt x="25989" y="2961"/>
                    <a:pt x="25989" y="2931"/>
                  </a:cubicBezTo>
                  <a:cubicBezTo>
                    <a:pt x="25959" y="2900"/>
                    <a:pt x="25928" y="2840"/>
                    <a:pt x="25898" y="2809"/>
                  </a:cubicBezTo>
                  <a:cubicBezTo>
                    <a:pt x="25837" y="2718"/>
                    <a:pt x="25807" y="2627"/>
                    <a:pt x="25776" y="2596"/>
                  </a:cubicBezTo>
                  <a:cubicBezTo>
                    <a:pt x="25716" y="2596"/>
                    <a:pt x="25716" y="2596"/>
                    <a:pt x="25776" y="2505"/>
                  </a:cubicBezTo>
                  <a:cubicBezTo>
                    <a:pt x="25807" y="2505"/>
                    <a:pt x="25807" y="2414"/>
                    <a:pt x="25807" y="2353"/>
                  </a:cubicBezTo>
                  <a:cubicBezTo>
                    <a:pt x="25788" y="2335"/>
                    <a:pt x="25792" y="2305"/>
                    <a:pt x="25798" y="2305"/>
                  </a:cubicBezTo>
                  <a:lnTo>
                    <a:pt x="25798" y="2305"/>
                  </a:lnTo>
                  <a:cubicBezTo>
                    <a:pt x="25802" y="2305"/>
                    <a:pt x="25807" y="2318"/>
                    <a:pt x="25807" y="2353"/>
                  </a:cubicBezTo>
                  <a:cubicBezTo>
                    <a:pt x="25837" y="2353"/>
                    <a:pt x="25837" y="2414"/>
                    <a:pt x="25837" y="2505"/>
                  </a:cubicBezTo>
                  <a:lnTo>
                    <a:pt x="25868" y="2505"/>
                  </a:lnTo>
                  <a:cubicBezTo>
                    <a:pt x="25928" y="2414"/>
                    <a:pt x="25928" y="2353"/>
                    <a:pt x="25868" y="2262"/>
                  </a:cubicBezTo>
                  <a:cubicBezTo>
                    <a:pt x="25868" y="2171"/>
                    <a:pt x="25837" y="2171"/>
                    <a:pt x="25898" y="2110"/>
                  </a:cubicBezTo>
                  <a:cubicBezTo>
                    <a:pt x="25959" y="2049"/>
                    <a:pt x="25989" y="1989"/>
                    <a:pt x="25959" y="1958"/>
                  </a:cubicBezTo>
                  <a:cubicBezTo>
                    <a:pt x="25959" y="1958"/>
                    <a:pt x="25989" y="1806"/>
                    <a:pt x="26050" y="1745"/>
                  </a:cubicBezTo>
                  <a:cubicBezTo>
                    <a:pt x="26111" y="1624"/>
                    <a:pt x="26141" y="1533"/>
                    <a:pt x="26111" y="1533"/>
                  </a:cubicBezTo>
                  <a:cubicBezTo>
                    <a:pt x="26111" y="1502"/>
                    <a:pt x="26141" y="1441"/>
                    <a:pt x="26172" y="1381"/>
                  </a:cubicBezTo>
                  <a:cubicBezTo>
                    <a:pt x="26202" y="1320"/>
                    <a:pt x="26263" y="1259"/>
                    <a:pt x="26232" y="1229"/>
                  </a:cubicBezTo>
                  <a:cubicBezTo>
                    <a:pt x="26202" y="1198"/>
                    <a:pt x="26232" y="1107"/>
                    <a:pt x="26324" y="986"/>
                  </a:cubicBezTo>
                  <a:cubicBezTo>
                    <a:pt x="26415" y="864"/>
                    <a:pt x="26415" y="864"/>
                    <a:pt x="26536" y="864"/>
                  </a:cubicBezTo>
                  <a:cubicBezTo>
                    <a:pt x="26567" y="864"/>
                    <a:pt x="26597" y="834"/>
                    <a:pt x="26688" y="773"/>
                  </a:cubicBezTo>
                  <a:cubicBezTo>
                    <a:pt x="26688" y="773"/>
                    <a:pt x="26749" y="742"/>
                    <a:pt x="26810" y="712"/>
                  </a:cubicBezTo>
                  <a:cubicBezTo>
                    <a:pt x="26901" y="712"/>
                    <a:pt x="26901" y="682"/>
                    <a:pt x="26871" y="651"/>
                  </a:cubicBezTo>
                  <a:cubicBezTo>
                    <a:pt x="26871" y="621"/>
                    <a:pt x="26840" y="590"/>
                    <a:pt x="26840" y="590"/>
                  </a:cubicBezTo>
                  <a:cubicBezTo>
                    <a:pt x="26878" y="578"/>
                    <a:pt x="26916" y="570"/>
                    <a:pt x="26947" y="570"/>
                  </a:cubicBezTo>
                  <a:cubicBezTo>
                    <a:pt x="26991" y="570"/>
                    <a:pt x="27023" y="585"/>
                    <a:pt x="27023" y="621"/>
                  </a:cubicBezTo>
                  <a:cubicBezTo>
                    <a:pt x="27073" y="633"/>
                    <a:pt x="27097" y="641"/>
                    <a:pt x="27108" y="641"/>
                  </a:cubicBezTo>
                  <a:cubicBezTo>
                    <a:pt x="27124" y="641"/>
                    <a:pt x="27114" y="626"/>
                    <a:pt x="27114" y="590"/>
                  </a:cubicBezTo>
                  <a:cubicBezTo>
                    <a:pt x="27083" y="560"/>
                    <a:pt x="27144" y="469"/>
                    <a:pt x="27327" y="469"/>
                  </a:cubicBezTo>
                  <a:cubicBezTo>
                    <a:pt x="27416" y="433"/>
                    <a:pt x="27505" y="418"/>
                    <a:pt x="27563" y="418"/>
                  </a:cubicBezTo>
                  <a:cubicBezTo>
                    <a:pt x="27605" y="418"/>
                    <a:pt x="27631" y="426"/>
                    <a:pt x="27631" y="438"/>
                  </a:cubicBezTo>
                  <a:cubicBezTo>
                    <a:pt x="27649" y="444"/>
                    <a:pt x="27666" y="447"/>
                    <a:pt x="27681" y="447"/>
                  </a:cubicBezTo>
                  <a:cubicBezTo>
                    <a:pt x="27744" y="447"/>
                    <a:pt x="27783" y="408"/>
                    <a:pt x="27783" y="408"/>
                  </a:cubicBezTo>
                  <a:cubicBezTo>
                    <a:pt x="27820" y="395"/>
                    <a:pt x="27853" y="388"/>
                    <a:pt x="27895" y="388"/>
                  </a:cubicBezTo>
                  <a:cubicBezTo>
                    <a:pt x="27955" y="388"/>
                    <a:pt x="28035" y="403"/>
                    <a:pt x="28178" y="438"/>
                  </a:cubicBezTo>
                  <a:cubicBezTo>
                    <a:pt x="28406" y="533"/>
                    <a:pt x="28479" y="581"/>
                    <a:pt x="28510" y="581"/>
                  </a:cubicBezTo>
                  <a:cubicBezTo>
                    <a:pt x="28528" y="581"/>
                    <a:pt x="28531" y="564"/>
                    <a:pt x="28542" y="530"/>
                  </a:cubicBezTo>
                  <a:cubicBezTo>
                    <a:pt x="28558" y="514"/>
                    <a:pt x="28565" y="499"/>
                    <a:pt x="28577" y="499"/>
                  </a:cubicBezTo>
                  <a:cubicBezTo>
                    <a:pt x="28588" y="499"/>
                    <a:pt x="28603" y="514"/>
                    <a:pt x="28634" y="560"/>
                  </a:cubicBezTo>
                  <a:cubicBezTo>
                    <a:pt x="28694" y="621"/>
                    <a:pt x="28755" y="621"/>
                    <a:pt x="28907" y="682"/>
                  </a:cubicBezTo>
                  <a:cubicBezTo>
                    <a:pt x="28925" y="687"/>
                    <a:pt x="28940" y="690"/>
                    <a:pt x="28953" y="690"/>
                  </a:cubicBezTo>
                  <a:cubicBezTo>
                    <a:pt x="29010" y="690"/>
                    <a:pt x="29035" y="645"/>
                    <a:pt x="29059" y="621"/>
                  </a:cubicBezTo>
                  <a:cubicBezTo>
                    <a:pt x="29072" y="596"/>
                    <a:pt x="29079" y="581"/>
                    <a:pt x="29092" y="581"/>
                  </a:cubicBezTo>
                  <a:cubicBezTo>
                    <a:pt x="29110" y="581"/>
                    <a:pt x="29140" y="610"/>
                    <a:pt x="29211" y="682"/>
                  </a:cubicBezTo>
                  <a:cubicBezTo>
                    <a:pt x="29302" y="742"/>
                    <a:pt x="29333" y="834"/>
                    <a:pt x="29302" y="864"/>
                  </a:cubicBezTo>
                  <a:cubicBezTo>
                    <a:pt x="29272" y="864"/>
                    <a:pt x="29211" y="834"/>
                    <a:pt x="29211" y="834"/>
                  </a:cubicBezTo>
                  <a:lnTo>
                    <a:pt x="29150" y="773"/>
                  </a:lnTo>
                  <a:lnTo>
                    <a:pt x="29150" y="773"/>
                  </a:lnTo>
                  <a:cubicBezTo>
                    <a:pt x="29150" y="803"/>
                    <a:pt x="29120" y="834"/>
                    <a:pt x="29242" y="925"/>
                  </a:cubicBezTo>
                  <a:cubicBezTo>
                    <a:pt x="29272" y="1016"/>
                    <a:pt x="29333" y="1046"/>
                    <a:pt x="29363" y="1046"/>
                  </a:cubicBezTo>
                  <a:cubicBezTo>
                    <a:pt x="29394" y="1107"/>
                    <a:pt x="29485" y="1229"/>
                    <a:pt x="29576" y="1381"/>
                  </a:cubicBezTo>
                  <a:cubicBezTo>
                    <a:pt x="29637" y="1502"/>
                    <a:pt x="29728" y="1715"/>
                    <a:pt x="29728" y="1806"/>
                  </a:cubicBezTo>
                  <a:cubicBezTo>
                    <a:pt x="29789" y="1989"/>
                    <a:pt x="29819" y="2080"/>
                    <a:pt x="29849" y="2080"/>
                  </a:cubicBezTo>
                  <a:cubicBezTo>
                    <a:pt x="29858" y="2075"/>
                    <a:pt x="29867" y="2074"/>
                    <a:pt x="29875" y="2074"/>
                  </a:cubicBezTo>
                  <a:cubicBezTo>
                    <a:pt x="29886" y="2074"/>
                    <a:pt x="29897" y="2077"/>
                    <a:pt x="29906" y="2082"/>
                  </a:cubicBezTo>
                  <a:lnTo>
                    <a:pt x="29906" y="2082"/>
                  </a:lnTo>
                  <a:cubicBezTo>
                    <a:pt x="29876" y="2032"/>
                    <a:pt x="29866" y="2011"/>
                    <a:pt x="29876" y="2011"/>
                  </a:cubicBezTo>
                  <a:cubicBezTo>
                    <a:pt x="29884" y="2011"/>
                    <a:pt x="29905" y="2026"/>
                    <a:pt x="29941" y="2049"/>
                  </a:cubicBezTo>
                  <a:cubicBezTo>
                    <a:pt x="30001" y="2141"/>
                    <a:pt x="30062" y="2201"/>
                    <a:pt x="30062" y="2201"/>
                  </a:cubicBezTo>
                  <a:cubicBezTo>
                    <a:pt x="30073" y="2233"/>
                    <a:pt x="30072" y="2246"/>
                    <a:pt x="30063" y="2246"/>
                  </a:cubicBezTo>
                  <a:cubicBezTo>
                    <a:pt x="30047" y="2246"/>
                    <a:pt x="30000" y="2200"/>
                    <a:pt x="29941" y="2141"/>
                  </a:cubicBezTo>
                  <a:cubicBezTo>
                    <a:pt x="29938" y="2137"/>
                    <a:pt x="29936" y="2133"/>
                    <a:pt x="29934" y="2130"/>
                  </a:cubicBezTo>
                  <a:lnTo>
                    <a:pt x="29934" y="2130"/>
                  </a:lnTo>
                  <a:cubicBezTo>
                    <a:pt x="29931" y="2136"/>
                    <a:pt x="29924" y="2141"/>
                    <a:pt x="29910" y="2141"/>
                  </a:cubicBezTo>
                  <a:cubicBezTo>
                    <a:pt x="29880" y="2262"/>
                    <a:pt x="30275" y="3417"/>
                    <a:pt x="30366" y="3478"/>
                  </a:cubicBezTo>
                  <a:cubicBezTo>
                    <a:pt x="30366" y="3478"/>
                    <a:pt x="30397" y="3569"/>
                    <a:pt x="30427" y="3660"/>
                  </a:cubicBezTo>
                  <a:cubicBezTo>
                    <a:pt x="30457" y="3843"/>
                    <a:pt x="30640" y="4390"/>
                    <a:pt x="30701" y="4451"/>
                  </a:cubicBezTo>
                  <a:cubicBezTo>
                    <a:pt x="30701" y="4451"/>
                    <a:pt x="30731" y="4542"/>
                    <a:pt x="30792" y="4724"/>
                  </a:cubicBezTo>
                  <a:cubicBezTo>
                    <a:pt x="30822" y="4907"/>
                    <a:pt x="30853" y="4998"/>
                    <a:pt x="30913" y="5089"/>
                  </a:cubicBezTo>
                  <a:cubicBezTo>
                    <a:pt x="30974" y="5150"/>
                    <a:pt x="31005" y="5150"/>
                    <a:pt x="30974" y="5150"/>
                  </a:cubicBezTo>
                  <a:cubicBezTo>
                    <a:pt x="30944" y="5180"/>
                    <a:pt x="31005" y="5362"/>
                    <a:pt x="31126" y="5697"/>
                  </a:cubicBezTo>
                  <a:cubicBezTo>
                    <a:pt x="31207" y="5940"/>
                    <a:pt x="31234" y="6021"/>
                    <a:pt x="31243" y="6021"/>
                  </a:cubicBezTo>
                  <a:cubicBezTo>
                    <a:pt x="31248" y="6021"/>
                    <a:pt x="31248" y="6001"/>
                    <a:pt x="31248" y="5970"/>
                  </a:cubicBezTo>
                  <a:cubicBezTo>
                    <a:pt x="31400" y="6305"/>
                    <a:pt x="31369" y="6305"/>
                    <a:pt x="31339" y="6335"/>
                  </a:cubicBezTo>
                  <a:cubicBezTo>
                    <a:pt x="31321" y="6317"/>
                    <a:pt x="31309" y="6310"/>
                    <a:pt x="31302" y="6310"/>
                  </a:cubicBezTo>
                  <a:cubicBezTo>
                    <a:pt x="31274" y="6310"/>
                    <a:pt x="31332" y="6438"/>
                    <a:pt x="31430" y="6487"/>
                  </a:cubicBezTo>
                  <a:cubicBezTo>
                    <a:pt x="31521" y="6548"/>
                    <a:pt x="31582" y="6730"/>
                    <a:pt x="31552" y="6730"/>
                  </a:cubicBezTo>
                  <a:cubicBezTo>
                    <a:pt x="31548" y="6734"/>
                    <a:pt x="31543" y="6736"/>
                    <a:pt x="31539" y="6736"/>
                  </a:cubicBezTo>
                  <a:cubicBezTo>
                    <a:pt x="31513" y="6736"/>
                    <a:pt x="31487" y="6657"/>
                    <a:pt x="31460" y="6578"/>
                  </a:cubicBezTo>
                  <a:lnTo>
                    <a:pt x="31400" y="6578"/>
                  </a:lnTo>
                  <a:cubicBezTo>
                    <a:pt x="31430" y="6670"/>
                    <a:pt x="31430" y="6670"/>
                    <a:pt x="31491" y="6761"/>
                  </a:cubicBezTo>
                  <a:cubicBezTo>
                    <a:pt x="31491" y="6761"/>
                    <a:pt x="31491" y="6852"/>
                    <a:pt x="31552" y="6913"/>
                  </a:cubicBezTo>
                  <a:cubicBezTo>
                    <a:pt x="31580" y="6955"/>
                    <a:pt x="31602" y="6978"/>
                    <a:pt x="31617" y="6978"/>
                  </a:cubicBezTo>
                  <a:cubicBezTo>
                    <a:pt x="31634" y="6978"/>
                    <a:pt x="31643" y="6947"/>
                    <a:pt x="31643" y="6882"/>
                  </a:cubicBezTo>
                  <a:cubicBezTo>
                    <a:pt x="31652" y="6856"/>
                    <a:pt x="31658" y="6845"/>
                    <a:pt x="31663" y="6845"/>
                  </a:cubicBezTo>
                  <a:cubicBezTo>
                    <a:pt x="31676" y="6845"/>
                    <a:pt x="31682" y="6909"/>
                    <a:pt x="31704" y="6973"/>
                  </a:cubicBezTo>
                  <a:cubicBezTo>
                    <a:pt x="31723" y="7090"/>
                    <a:pt x="31718" y="7145"/>
                    <a:pt x="31695" y="7145"/>
                  </a:cubicBezTo>
                  <a:cubicBezTo>
                    <a:pt x="31683" y="7145"/>
                    <a:pt x="31665" y="7128"/>
                    <a:pt x="31643" y="7095"/>
                  </a:cubicBezTo>
                  <a:cubicBezTo>
                    <a:pt x="31624" y="7037"/>
                    <a:pt x="31604" y="7016"/>
                    <a:pt x="31585" y="7016"/>
                  </a:cubicBezTo>
                  <a:cubicBezTo>
                    <a:pt x="31574" y="7016"/>
                    <a:pt x="31563" y="7023"/>
                    <a:pt x="31552" y="7034"/>
                  </a:cubicBezTo>
                  <a:cubicBezTo>
                    <a:pt x="31521" y="7034"/>
                    <a:pt x="31704" y="7460"/>
                    <a:pt x="31795" y="7551"/>
                  </a:cubicBezTo>
                  <a:lnTo>
                    <a:pt x="31764" y="7551"/>
                  </a:lnTo>
                  <a:cubicBezTo>
                    <a:pt x="31734" y="7551"/>
                    <a:pt x="31795" y="7733"/>
                    <a:pt x="31856" y="7916"/>
                  </a:cubicBezTo>
                  <a:cubicBezTo>
                    <a:pt x="31916" y="8098"/>
                    <a:pt x="31947" y="8189"/>
                    <a:pt x="31977" y="8189"/>
                  </a:cubicBezTo>
                  <a:cubicBezTo>
                    <a:pt x="31989" y="8189"/>
                    <a:pt x="32001" y="8184"/>
                    <a:pt x="32014" y="8184"/>
                  </a:cubicBezTo>
                  <a:cubicBezTo>
                    <a:pt x="32032" y="8184"/>
                    <a:pt x="32050" y="8195"/>
                    <a:pt x="32068" y="8250"/>
                  </a:cubicBezTo>
                  <a:cubicBezTo>
                    <a:pt x="32038" y="8159"/>
                    <a:pt x="32068" y="8159"/>
                    <a:pt x="32099" y="8159"/>
                  </a:cubicBezTo>
                  <a:cubicBezTo>
                    <a:pt x="32099" y="8159"/>
                    <a:pt x="32160" y="8341"/>
                    <a:pt x="32160" y="8432"/>
                  </a:cubicBezTo>
                  <a:cubicBezTo>
                    <a:pt x="32160" y="8645"/>
                    <a:pt x="32220" y="8858"/>
                    <a:pt x="32433" y="9223"/>
                  </a:cubicBezTo>
                  <a:cubicBezTo>
                    <a:pt x="32494" y="9314"/>
                    <a:pt x="32555" y="9436"/>
                    <a:pt x="32707" y="9557"/>
                  </a:cubicBezTo>
                  <a:cubicBezTo>
                    <a:pt x="32828" y="9679"/>
                    <a:pt x="32980" y="9739"/>
                    <a:pt x="33041" y="9770"/>
                  </a:cubicBezTo>
                  <a:cubicBezTo>
                    <a:pt x="33193" y="9831"/>
                    <a:pt x="33284" y="9831"/>
                    <a:pt x="33345" y="9831"/>
                  </a:cubicBezTo>
                  <a:cubicBezTo>
                    <a:pt x="33406" y="9831"/>
                    <a:pt x="33436" y="9831"/>
                    <a:pt x="33436" y="9800"/>
                  </a:cubicBezTo>
                  <a:lnTo>
                    <a:pt x="33619" y="9800"/>
                  </a:lnTo>
                  <a:cubicBezTo>
                    <a:pt x="33672" y="9836"/>
                    <a:pt x="33746" y="9851"/>
                    <a:pt x="33805" y="9851"/>
                  </a:cubicBezTo>
                  <a:cubicBezTo>
                    <a:pt x="33846" y="9851"/>
                    <a:pt x="33880" y="9843"/>
                    <a:pt x="33892" y="9831"/>
                  </a:cubicBezTo>
                  <a:cubicBezTo>
                    <a:pt x="33910" y="9825"/>
                    <a:pt x="33927" y="9822"/>
                    <a:pt x="33944" y="9822"/>
                  </a:cubicBezTo>
                  <a:cubicBezTo>
                    <a:pt x="34009" y="9822"/>
                    <a:pt x="34062" y="9861"/>
                    <a:pt x="34135" y="9861"/>
                  </a:cubicBezTo>
                  <a:cubicBezTo>
                    <a:pt x="34211" y="9907"/>
                    <a:pt x="34249" y="9929"/>
                    <a:pt x="34261" y="9929"/>
                  </a:cubicBezTo>
                  <a:cubicBezTo>
                    <a:pt x="34272" y="9929"/>
                    <a:pt x="34257" y="9907"/>
                    <a:pt x="34226" y="9861"/>
                  </a:cubicBezTo>
                  <a:cubicBezTo>
                    <a:pt x="34226" y="9831"/>
                    <a:pt x="34074" y="9739"/>
                    <a:pt x="33983" y="9739"/>
                  </a:cubicBezTo>
                  <a:cubicBezTo>
                    <a:pt x="33892" y="9739"/>
                    <a:pt x="33801" y="9739"/>
                    <a:pt x="33710" y="9709"/>
                  </a:cubicBezTo>
                  <a:lnTo>
                    <a:pt x="33983" y="9709"/>
                  </a:lnTo>
                  <a:cubicBezTo>
                    <a:pt x="34074" y="9709"/>
                    <a:pt x="34257" y="9709"/>
                    <a:pt x="34257" y="9679"/>
                  </a:cubicBezTo>
                  <a:cubicBezTo>
                    <a:pt x="34257" y="9679"/>
                    <a:pt x="34257" y="9665"/>
                    <a:pt x="34284" y="9665"/>
                  </a:cubicBezTo>
                  <a:cubicBezTo>
                    <a:pt x="34297" y="9665"/>
                    <a:pt x="34318" y="9669"/>
                    <a:pt x="34348" y="9679"/>
                  </a:cubicBezTo>
                  <a:cubicBezTo>
                    <a:pt x="34348" y="9679"/>
                    <a:pt x="34348" y="9709"/>
                    <a:pt x="34348" y="9739"/>
                  </a:cubicBezTo>
                  <a:cubicBezTo>
                    <a:pt x="34257" y="9739"/>
                    <a:pt x="34257" y="9800"/>
                    <a:pt x="34226" y="9831"/>
                  </a:cubicBezTo>
                  <a:cubicBezTo>
                    <a:pt x="34296" y="9877"/>
                    <a:pt x="34456" y="9942"/>
                    <a:pt x="34526" y="9942"/>
                  </a:cubicBezTo>
                  <a:cubicBezTo>
                    <a:pt x="34548" y="9942"/>
                    <a:pt x="34561" y="9936"/>
                    <a:pt x="34561" y="9922"/>
                  </a:cubicBezTo>
                  <a:cubicBezTo>
                    <a:pt x="34652" y="9952"/>
                    <a:pt x="34652" y="9952"/>
                    <a:pt x="34713" y="10013"/>
                  </a:cubicBezTo>
                  <a:cubicBezTo>
                    <a:pt x="34713" y="10028"/>
                    <a:pt x="34736" y="10036"/>
                    <a:pt x="34770" y="10036"/>
                  </a:cubicBezTo>
                  <a:cubicBezTo>
                    <a:pt x="34804" y="10036"/>
                    <a:pt x="34850" y="10028"/>
                    <a:pt x="34895" y="10013"/>
                  </a:cubicBezTo>
                  <a:cubicBezTo>
                    <a:pt x="34926" y="10005"/>
                    <a:pt x="34952" y="10002"/>
                    <a:pt x="34976" y="10002"/>
                  </a:cubicBezTo>
                  <a:cubicBezTo>
                    <a:pt x="35047" y="10002"/>
                    <a:pt x="35093" y="10036"/>
                    <a:pt x="35138" y="10104"/>
                  </a:cubicBezTo>
                  <a:cubicBezTo>
                    <a:pt x="35279" y="10217"/>
                    <a:pt x="35549" y="10381"/>
                    <a:pt x="35589" y="10381"/>
                  </a:cubicBezTo>
                  <a:cubicBezTo>
                    <a:pt x="35593" y="10381"/>
                    <a:pt x="35594" y="10380"/>
                    <a:pt x="35594" y="10378"/>
                  </a:cubicBezTo>
                  <a:cubicBezTo>
                    <a:pt x="35600" y="10366"/>
                    <a:pt x="35613" y="10361"/>
                    <a:pt x="35631" y="10361"/>
                  </a:cubicBezTo>
                  <a:cubicBezTo>
                    <a:pt x="35708" y="10361"/>
                    <a:pt x="35874" y="10456"/>
                    <a:pt x="35898" y="10530"/>
                  </a:cubicBezTo>
                  <a:cubicBezTo>
                    <a:pt x="35959" y="10591"/>
                    <a:pt x="36020" y="10651"/>
                    <a:pt x="36111" y="10682"/>
                  </a:cubicBezTo>
                  <a:cubicBezTo>
                    <a:pt x="36111" y="10682"/>
                    <a:pt x="36141" y="10773"/>
                    <a:pt x="36233" y="10803"/>
                  </a:cubicBezTo>
                  <a:cubicBezTo>
                    <a:pt x="36233" y="10803"/>
                    <a:pt x="36252" y="10823"/>
                    <a:pt x="36264" y="10823"/>
                  </a:cubicBezTo>
                  <a:cubicBezTo>
                    <a:pt x="36272" y="10823"/>
                    <a:pt x="36276" y="10812"/>
                    <a:pt x="36263" y="10773"/>
                  </a:cubicBezTo>
                  <a:lnTo>
                    <a:pt x="36263" y="10773"/>
                  </a:lnTo>
                  <a:cubicBezTo>
                    <a:pt x="36263" y="10773"/>
                    <a:pt x="36354" y="10803"/>
                    <a:pt x="36445" y="10834"/>
                  </a:cubicBezTo>
                  <a:cubicBezTo>
                    <a:pt x="36385" y="10773"/>
                    <a:pt x="36385" y="10743"/>
                    <a:pt x="36415" y="10743"/>
                  </a:cubicBezTo>
                  <a:cubicBezTo>
                    <a:pt x="36417" y="10741"/>
                    <a:pt x="36419" y="10740"/>
                    <a:pt x="36422" y="10740"/>
                  </a:cubicBezTo>
                  <a:cubicBezTo>
                    <a:pt x="36473" y="10740"/>
                    <a:pt x="36690" y="10967"/>
                    <a:pt x="36719" y="11168"/>
                  </a:cubicBezTo>
                  <a:lnTo>
                    <a:pt x="36780" y="11350"/>
                  </a:lnTo>
                  <a:cubicBezTo>
                    <a:pt x="36810" y="11320"/>
                    <a:pt x="36840" y="11290"/>
                    <a:pt x="36840" y="11290"/>
                  </a:cubicBezTo>
                  <a:cubicBezTo>
                    <a:pt x="36901" y="11350"/>
                    <a:pt x="36962" y="11442"/>
                    <a:pt x="36932" y="11442"/>
                  </a:cubicBezTo>
                  <a:cubicBezTo>
                    <a:pt x="36901" y="11472"/>
                    <a:pt x="36901" y="11472"/>
                    <a:pt x="36962" y="11533"/>
                  </a:cubicBezTo>
                  <a:cubicBezTo>
                    <a:pt x="36962" y="11533"/>
                    <a:pt x="36992" y="11594"/>
                    <a:pt x="37023" y="11594"/>
                  </a:cubicBezTo>
                  <a:cubicBezTo>
                    <a:pt x="37048" y="11581"/>
                    <a:pt x="37063" y="11574"/>
                    <a:pt x="37074" y="11574"/>
                  </a:cubicBezTo>
                  <a:cubicBezTo>
                    <a:pt x="37089" y="11574"/>
                    <a:pt x="37096" y="11588"/>
                    <a:pt x="37114" y="11624"/>
                  </a:cubicBezTo>
                  <a:cubicBezTo>
                    <a:pt x="37114" y="11746"/>
                    <a:pt x="37144" y="11806"/>
                    <a:pt x="37266" y="11867"/>
                  </a:cubicBezTo>
                  <a:cubicBezTo>
                    <a:pt x="37279" y="11842"/>
                    <a:pt x="37286" y="11827"/>
                    <a:pt x="37290" y="11827"/>
                  </a:cubicBezTo>
                  <a:cubicBezTo>
                    <a:pt x="37296" y="11827"/>
                    <a:pt x="37296" y="11857"/>
                    <a:pt x="37296" y="11928"/>
                  </a:cubicBezTo>
                  <a:cubicBezTo>
                    <a:pt x="37266" y="11958"/>
                    <a:pt x="37296" y="12050"/>
                    <a:pt x="37327" y="12110"/>
                  </a:cubicBezTo>
                  <a:lnTo>
                    <a:pt x="37357" y="12110"/>
                  </a:lnTo>
                  <a:cubicBezTo>
                    <a:pt x="37368" y="12105"/>
                    <a:pt x="37378" y="12102"/>
                    <a:pt x="37387" y="12102"/>
                  </a:cubicBezTo>
                  <a:cubicBezTo>
                    <a:pt x="37429" y="12102"/>
                    <a:pt x="37454" y="12157"/>
                    <a:pt x="37479" y="12232"/>
                  </a:cubicBezTo>
                  <a:cubicBezTo>
                    <a:pt x="37448" y="12262"/>
                    <a:pt x="37479" y="12323"/>
                    <a:pt x="37570" y="12475"/>
                  </a:cubicBezTo>
                  <a:cubicBezTo>
                    <a:pt x="37661" y="12627"/>
                    <a:pt x="37692" y="12718"/>
                    <a:pt x="37661" y="12718"/>
                  </a:cubicBezTo>
                  <a:cubicBezTo>
                    <a:pt x="37600" y="12749"/>
                    <a:pt x="37600" y="12749"/>
                    <a:pt x="37692" y="12809"/>
                  </a:cubicBezTo>
                  <a:cubicBezTo>
                    <a:pt x="37752" y="12870"/>
                    <a:pt x="37722" y="12870"/>
                    <a:pt x="37752" y="13053"/>
                  </a:cubicBezTo>
                  <a:cubicBezTo>
                    <a:pt x="37752" y="13144"/>
                    <a:pt x="37752" y="13144"/>
                    <a:pt x="37813" y="13235"/>
                  </a:cubicBezTo>
                  <a:cubicBezTo>
                    <a:pt x="37874" y="13205"/>
                    <a:pt x="37904" y="13205"/>
                    <a:pt x="37874" y="13113"/>
                  </a:cubicBezTo>
                  <a:cubicBezTo>
                    <a:pt x="37844" y="13022"/>
                    <a:pt x="37844" y="13022"/>
                    <a:pt x="37874" y="13022"/>
                  </a:cubicBezTo>
                  <a:cubicBezTo>
                    <a:pt x="37874" y="13022"/>
                    <a:pt x="37904" y="13113"/>
                    <a:pt x="37935" y="13205"/>
                  </a:cubicBezTo>
                  <a:cubicBezTo>
                    <a:pt x="37965" y="13296"/>
                    <a:pt x="37965" y="13357"/>
                    <a:pt x="38026" y="13539"/>
                  </a:cubicBezTo>
                  <a:cubicBezTo>
                    <a:pt x="38041" y="13630"/>
                    <a:pt x="38064" y="13676"/>
                    <a:pt x="38075" y="13676"/>
                  </a:cubicBezTo>
                  <a:cubicBezTo>
                    <a:pt x="38087" y="13676"/>
                    <a:pt x="38087" y="13630"/>
                    <a:pt x="38056" y="13539"/>
                  </a:cubicBezTo>
                  <a:lnTo>
                    <a:pt x="38087" y="13448"/>
                  </a:lnTo>
                  <a:cubicBezTo>
                    <a:pt x="38178" y="13448"/>
                    <a:pt x="38148" y="13265"/>
                    <a:pt x="38056" y="13265"/>
                  </a:cubicBezTo>
                  <a:cubicBezTo>
                    <a:pt x="38023" y="13276"/>
                    <a:pt x="38002" y="13284"/>
                    <a:pt x="37990" y="13284"/>
                  </a:cubicBezTo>
                  <a:cubicBezTo>
                    <a:pt x="37969" y="13284"/>
                    <a:pt x="37976" y="13262"/>
                    <a:pt x="37996" y="13205"/>
                  </a:cubicBezTo>
                  <a:cubicBezTo>
                    <a:pt x="38056" y="13174"/>
                    <a:pt x="38026" y="13083"/>
                    <a:pt x="38026" y="12992"/>
                  </a:cubicBezTo>
                  <a:cubicBezTo>
                    <a:pt x="37996" y="12901"/>
                    <a:pt x="37996" y="12901"/>
                    <a:pt x="38026" y="12901"/>
                  </a:cubicBezTo>
                  <a:cubicBezTo>
                    <a:pt x="38056" y="12901"/>
                    <a:pt x="38056" y="12809"/>
                    <a:pt x="38026" y="12718"/>
                  </a:cubicBezTo>
                  <a:cubicBezTo>
                    <a:pt x="37996" y="12627"/>
                    <a:pt x="37996" y="12627"/>
                    <a:pt x="37965" y="12627"/>
                  </a:cubicBezTo>
                  <a:cubicBezTo>
                    <a:pt x="37965" y="12646"/>
                    <a:pt x="37962" y="12655"/>
                    <a:pt x="37958" y="12655"/>
                  </a:cubicBezTo>
                  <a:cubicBezTo>
                    <a:pt x="37942" y="12655"/>
                    <a:pt x="37904" y="12540"/>
                    <a:pt x="37904" y="12445"/>
                  </a:cubicBezTo>
                  <a:cubicBezTo>
                    <a:pt x="37904" y="12353"/>
                    <a:pt x="37904" y="12353"/>
                    <a:pt x="37844" y="12353"/>
                  </a:cubicBezTo>
                  <a:cubicBezTo>
                    <a:pt x="37838" y="12356"/>
                    <a:pt x="37833" y="12357"/>
                    <a:pt x="37828" y="12357"/>
                  </a:cubicBezTo>
                  <a:cubicBezTo>
                    <a:pt x="37773" y="12357"/>
                    <a:pt x="37722" y="12221"/>
                    <a:pt x="37722" y="12110"/>
                  </a:cubicBezTo>
                  <a:cubicBezTo>
                    <a:pt x="37722" y="12110"/>
                    <a:pt x="37692" y="12019"/>
                    <a:pt x="37631" y="11958"/>
                  </a:cubicBezTo>
                  <a:cubicBezTo>
                    <a:pt x="37612" y="11901"/>
                    <a:pt x="37592" y="11879"/>
                    <a:pt x="37573" y="11879"/>
                  </a:cubicBezTo>
                  <a:cubicBezTo>
                    <a:pt x="37562" y="11879"/>
                    <a:pt x="37551" y="11886"/>
                    <a:pt x="37540" y="11898"/>
                  </a:cubicBezTo>
                  <a:cubicBezTo>
                    <a:pt x="37517" y="11909"/>
                    <a:pt x="37503" y="11916"/>
                    <a:pt x="37494" y="11916"/>
                  </a:cubicBezTo>
                  <a:cubicBezTo>
                    <a:pt x="37479" y="11916"/>
                    <a:pt x="37479" y="11895"/>
                    <a:pt x="37479" y="11837"/>
                  </a:cubicBezTo>
                  <a:cubicBezTo>
                    <a:pt x="37448" y="11746"/>
                    <a:pt x="37479" y="11715"/>
                    <a:pt x="37479" y="11715"/>
                  </a:cubicBezTo>
                  <a:cubicBezTo>
                    <a:pt x="37509" y="11715"/>
                    <a:pt x="37448" y="11624"/>
                    <a:pt x="37388" y="11533"/>
                  </a:cubicBezTo>
                  <a:cubicBezTo>
                    <a:pt x="37360" y="11477"/>
                    <a:pt x="37257" y="11346"/>
                    <a:pt x="37215" y="11346"/>
                  </a:cubicBezTo>
                  <a:cubicBezTo>
                    <a:pt x="37211" y="11346"/>
                    <a:pt x="37208" y="11348"/>
                    <a:pt x="37205" y="11350"/>
                  </a:cubicBezTo>
                  <a:lnTo>
                    <a:pt x="37236" y="11320"/>
                  </a:lnTo>
                  <a:cubicBezTo>
                    <a:pt x="37197" y="11262"/>
                    <a:pt x="37195" y="11241"/>
                    <a:pt x="37191" y="11241"/>
                  </a:cubicBezTo>
                  <a:cubicBezTo>
                    <a:pt x="37189" y="11241"/>
                    <a:pt x="37186" y="11248"/>
                    <a:pt x="37175" y="11259"/>
                  </a:cubicBezTo>
                  <a:cubicBezTo>
                    <a:pt x="37175" y="11259"/>
                    <a:pt x="37114" y="11168"/>
                    <a:pt x="37023" y="11016"/>
                  </a:cubicBezTo>
                  <a:cubicBezTo>
                    <a:pt x="36966" y="10902"/>
                    <a:pt x="36838" y="10812"/>
                    <a:pt x="36787" y="10812"/>
                  </a:cubicBezTo>
                  <a:cubicBezTo>
                    <a:pt x="36756" y="10812"/>
                    <a:pt x="36753" y="10845"/>
                    <a:pt x="36810" y="10925"/>
                  </a:cubicBezTo>
                  <a:lnTo>
                    <a:pt x="36749" y="10864"/>
                  </a:lnTo>
                  <a:cubicBezTo>
                    <a:pt x="36719" y="10834"/>
                    <a:pt x="36696" y="10826"/>
                    <a:pt x="36681" y="10826"/>
                  </a:cubicBezTo>
                  <a:cubicBezTo>
                    <a:pt x="36666" y="10826"/>
                    <a:pt x="36658" y="10834"/>
                    <a:pt x="36658" y="10834"/>
                  </a:cubicBezTo>
                  <a:cubicBezTo>
                    <a:pt x="36658" y="10839"/>
                    <a:pt x="36655" y="10842"/>
                    <a:pt x="36650" y="10842"/>
                  </a:cubicBezTo>
                  <a:cubicBezTo>
                    <a:pt x="36626" y="10842"/>
                    <a:pt x="36556" y="10792"/>
                    <a:pt x="36506" y="10743"/>
                  </a:cubicBezTo>
                  <a:cubicBezTo>
                    <a:pt x="36506" y="10743"/>
                    <a:pt x="36537" y="10712"/>
                    <a:pt x="36567" y="10682"/>
                  </a:cubicBezTo>
                  <a:cubicBezTo>
                    <a:pt x="36689" y="10682"/>
                    <a:pt x="36567" y="10530"/>
                    <a:pt x="36445" y="10530"/>
                  </a:cubicBezTo>
                  <a:lnTo>
                    <a:pt x="36445" y="10499"/>
                  </a:lnTo>
                  <a:cubicBezTo>
                    <a:pt x="36476" y="10499"/>
                    <a:pt x="36415" y="10439"/>
                    <a:pt x="36233" y="10347"/>
                  </a:cubicBezTo>
                  <a:cubicBezTo>
                    <a:pt x="36179" y="10312"/>
                    <a:pt x="36126" y="10297"/>
                    <a:pt x="36085" y="10297"/>
                  </a:cubicBezTo>
                  <a:cubicBezTo>
                    <a:pt x="36055" y="10297"/>
                    <a:pt x="36032" y="10304"/>
                    <a:pt x="36020" y="10317"/>
                  </a:cubicBezTo>
                  <a:cubicBezTo>
                    <a:pt x="36014" y="10323"/>
                    <a:pt x="36006" y="10325"/>
                    <a:pt x="35999" y="10325"/>
                  </a:cubicBezTo>
                  <a:cubicBezTo>
                    <a:pt x="35968" y="10325"/>
                    <a:pt x="35929" y="10287"/>
                    <a:pt x="35929" y="10287"/>
                  </a:cubicBezTo>
                  <a:cubicBezTo>
                    <a:pt x="35837" y="10256"/>
                    <a:pt x="35837" y="10256"/>
                    <a:pt x="35868" y="10226"/>
                  </a:cubicBezTo>
                  <a:cubicBezTo>
                    <a:pt x="35898" y="10165"/>
                    <a:pt x="35746" y="10074"/>
                    <a:pt x="35625" y="10074"/>
                  </a:cubicBezTo>
                  <a:lnTo>
                    <a:pt x="35655" y="10043"/>
                  </a:lnTo>
                  <a:cubicBezTo>
                    <a:pt x="35655" y="10043"/>
                    <a:pt x="35594" y="9952"/>
                    <a:pt x="35138" y="9800"/>
                  </a:cubicBezTo>
                  <a:cubicBezTo>
                    <a:pt x="34804" y="9648"/>
                    <a:pt x="34530" y="9587"/>
                    <a:pt x="34530" y="9557"/>
                  </a:cubicBezTo>
                  <a:cubicBezTo>
                    <a:pt x="34530" y="9542"/>
                    <a:pt x="34439" y="9534"/>
                    <a:pt x="34321" y="9534"/>
                  </a:cubicBezTo>
                  <a:cubicBezTo>
                    <a:pt x="34204" y="9534"/>
                    <a:pt x="34059" y="9542"/>
                    <a:pt x="33953" y="9557"/>
                  </a:cubicBezTo>
                  <a:cubicBezTo>
                    <a:pt x="33983" y="9527"/>
                    <a:pt x="33892" y="9527"/>
                    <a:pt x="33679" y="9527"/>
                  </a:cubicBezTo>
                  <a:cubicBezTo>
                    <a:pt x="33406" y="9496"/>
                    <a:pt x="33406" y="9496"/>
                    <a:pt x="33406" y="9466"/>
                  </a:cubicBezTo>
                  <a:cubicBezTo>
                    <a:pt x="33467" y="9436"/>
                    <a:pt x="33497" y="9420"/>
                    <a:pt x="33486" y="9420"/>
                  </a:cubicBezTo>
                  <a:cubicBezTo>
                    <a:pt x="33474" y="9420"/>
                    <a:pt x="33421" y="9436"/>
                    <a:pt x="33315" y="9466"/>
                  </a:cubicBezTo>
                  <a:cubicBezTo>
                    <a:pt x="33302" y="9478"/>
                    <a:pt x="33274" y="9486"/>
                    <a:pt x="33239" y="9486"/>
                  </a:cubicBezTo>
                  <a:cubicBezTo>
                    <a:pt x="33189" y="9486"/>
                    <a:pt x="33125" y="9471"/>
                    <a:pt x="33071" y="9436"/>
                  </a:cubicBezTo>
                  <a:cubicBezTo>
                    <a:pt x="33011" y="9405"/>
                    <a:pt x="32950" y="9344"/>
                    <a:pt x="32980" y="9314"/>
                  </a:cubicBezTo>
                  <a:cubicBezTo>
                    <a:pt x="32980" y="9284"/>
                    <a:pt x="32919" y="9253"/>
                    <a:pt x="32798" y="9101"/>
                  </a:cubicBezTo>
                  <a:cubicBezTo>
                    <a:pt x="32737" y="9040"/>
                    <a:pt x="32615" y="8858"/>
                    <a:pt x="32555" y="8706"/>
                  </a:cubicBezTo>
                  <a:cubicBezTo>
                    <a:pt x="32457" y="8511"/>
                    <a:pt x="32438" y="8453"/>
                    <a:pt x="32403" y="8453"/>
                  </a:cubicBezTo>
                  <a:cubicBezTo>
                    <a:pt x="32394" y="8453"/>
                    <a:pt x="32384" y="8457"/>
                    <a:pt x="32372" y="8463"/>
                  </a:cubicBezTo>
                  <a:cubicBezTo>
                    <a:pt x="32365" y="8467"/>
                    <a:pt x="32357" y="8469"/>
                    <a:pt x="32350" y="8469"/>
                  </a:cubicBezTo>
                  <a:cubicBezTo>
                    <a:pt x="32303" y="8469"/>
                    <a:pt x="32270" y="8379"/>
                    <a:pt x="32190" y="8220"/>
                  </a:cubicBezTo>
                  <a:cubicBezTo>
                    <a:pt x="32160" y="8128"/>
                    <a:pt x="32129" y="8037"/>
                    <a:pt x="32160" y="8037"/>
                  </a:cubicBezTo>
                  <a:cubicBezTo>
                    <a:pt x="32160" y="8037"/>
                    <a:pt x="32160" y="7946"/>
                    <a:pt x="32129" y="7855"/>
                  </a:cubicBezTo>
                  <a:cubicBezTo>
                    <a:pt x="32099" y="7764"/>
                    <a:pt x="32068" y="7673"/>
                    <a:pt x="32099" y="7673"/>
                  </a:cubicBezTo>
                  <a:cubicBezTo>
                    <a:pt x="32099" y="7673"/>
                    <a:pt x="32099" y="7551"/>
                    <a:pt x="32068" y="7369"/>
                  </a:cubicBezTo>
                  <a:cubicBezTo>
                    <a:pt x="32008" y="7217"/>
                    <a:pt x="31947" y="7034"/>
                    <a:pt x="31977" y="7004"/>
                  </a:cubicBezTo>
                  <a:cubicBezTo>
                    <a:pt x="31958" y="6946"/>
                    <a:pt x="31951" y="6925"/>
                    <a:pt x="31941" y="6925"/>
                  </a:cubicBezTo>
                  <a:cubicBezTo>
                    <a:pt x="31935" y="6925"/>
                    <a:pt x="31928" y="6932"/>
                    <a:pt x="31916" y="6943"/>
                  </a:cubicBezTo>
                  <a:cubicBezTo>
                    <a:pt x="31886" y="6943"/>
                    <a:pt x="31825" y="6852"/>
                    <a:pt x="31764" y="6487"/>
                  </a:cubicBezTo>
                  <a:cubicBezTo>
                    <a:pt x="31704" y="6305"/>
                    <a:pt x="31612" y="6062"/>
                    <a:pt x="31582" y="6062"/>
                  </a:cubicBezTo>
                  <a:cubicBezTo>
                    <a:pt x="31552" y="5970"/>
                    <a:pt x="31552" y="5970"/>
                    <a:pt x="31582" y="5970"/>
                  </a:cubicBezTo>
                  <a:cubicBezTo>
                    <a:pt x="31643" y="5940"/>
                    <a:pt x="31582" y="5758"/>
                    <a:pt x="31460" y="5606"/>
                  </a:cubicBezTo>
                  <a:cubicBezTo>
                    <a:pt x="31430" y="5606"/>
                    <a:pt x="31400" y="5514"/>
                    <a:pt x="31400" y="5423"/>
                  </a:cubicBezTo>
                  <a:cubicBezTo>
                    <a:pt x="31400" y="5423"/>
                    <a:pt x="31369" y="5332"/>
                    <a:pt x="31308" y="5271"/>
                  </a:cubicBezTo>
                  <a:cubicBezTo>
                    <a:pt x="31248" y="5180"/>
                    <a:pt x="31248" y="5180"/>
                    <a:pt x="31217" y="4998"/>
                  </a:cubicBezTo>
                  <a:cubicBezTo>
                    <a:pt x="31248" y="4998"/>
                    <a:pt x="31217" y="4907"/>
                    <a:pt x="31187" y="4815"/>
                  </a:cubicBezTo>
                  <a:cubicBezTo>
                    <a:pt x="31096" y="4633"/>
                    <a:pt x="30761" y="3660"/>
                    <a:pt x="30761" y="3569"/>
                  </a:cubicBezTo>
                  <a:cubicBezTo>
                    <a:pt x="30701" y="3478"/>
                    <a:pt x="30701" y="3478"/>
                    <a:pt x="30670" y="3387"/>
                  </a:cubicBezTo>
                  <a:cubicBezTo>
                    <a:pt x="30696" y="3308"/>
                    <a:pt x="30654" y="3229"/>
                    <a:pt x="30603" y="3229"/>
                  </a:cubicBezTo>
                  <a:cubicBezTo>
                    <a:pt x="30595" y="3229"/>
                    <a:pt x="30587" y="3231"/>
                    <a:pt x="30579" y="3235"/>
                  </a:cubicBezTo>
                  <a:lnTo>
                    <a:pt x="30609" y="3326"/>
                  </a:lnTo>
                  <a:lnTo>
                    <a:pt x="30640" y="3417"/>
                  </a:lnTo>
                  <a:cubicBezTo>
                    <a:pt x="30549" y="3417"/>
                    <a:pt x="30457" y="3174"/>
                    <a:pt x="30579" y="3144"/>
                  </a:cubicBezTo>
                  <a:cubicBezTo>
                    <a:pt x="30609" y="3022"/>
                    <a:pt x="30609" y="3022"/>
                    <a:pt x="30518" y="2961"/>
                  </a:cubicBezTo>
                  <a:cubicBezTo>
                    <a:pt x="30397" y="2870"/>
                    <a:pt x="30366" y="2809"/>
                    <a:pt x="30427" y="2688"/>
                  </a:cubicBezTo>
                  <a:cubicBezTo>
                    <a:pt x="30488" y="2657"/>
                    <a:pt x="30488" y="2657"/>
                    <a:pt x="30397" y="2596"/>
                  </a:cubicBezTo>
                  <a:cubicBezTo>
                    <a:pt x="30184" y="2475"/>
                    <a:pt x="30062" y="2201"/>
                    <a:pt x="30184" y="2171"/>
                  </a:cubicBezTo>
                  <a:cubicBezTo>
                    <a:pt x="30245" y="2141"/>
                    <a:pt x="30275" y="2049"/>
                    <a:pt x="30214" y="1958"/>
                  </a:cubicBezTo>
                  <a:cubicBezTo>
                    <a:pt x="30195" y="1900"/>
                    <a:pt x="30176" y="1879"/>
                    <a:pt x="30156" y="1879"/>
                  </a:cubicBezTo>
                  <a:cubicBezTo>
                    <a:pt x="30145" y="1879"/>
                    <a:pt x="30134" y="1886"/>
                    <a:pt x="30123" y="1897"/>
                  </a:cubicBezTo>
                  <a:cubicBezTo>
                    <a:pt x="30115" y="1922"/>
                    <a:pt x="30107" y="1933"/>
                    <a:pt x="30099" y="1933"/>
                  </a:cubicBezTo>
                  <a:cubicBezTo>
                    <a:pt x="30079" y="1933"/>
                    <a:pt x="30062" y="1849"/>
                    <a:pt x="30062" y="1715"/>
                  </a:cubicBezTo>
                  <a:cubicBezTo>
                    <a:pt x="30062" y="1411"/>
                    <a:pt x="29971" y="1229"/>
                    <a:pt x="29758" y="1046"/>
                  </a:cubicBezTo>
                  <a:cubicBezTo>
                    <a:pt x="29637" y="894"/>
                    <a:pt x="29485" y="803"/>
                    <a:pt x="29454" y="742"/>
                  </a:cubicBezTo>
                  <a:cubicBezTo>
                    <a:pt x="29424" y="712"/>
                    <a:pt x="29409" y="697"/>
                    <a:pt x="29416" y="697"/>
                  </a:cubicBezTo>
                  <a:cubicBezTo>
                    <a:pt x="29424" y="697"/>
                    <a:pt x="29454" y="712"/>
                    <a:pt x="29515" y="742"/>
                  </a:cubicBezTo>
                  <a:cubicBezTo>
                    <a:pt x="29606" y="788"/>
                    <a:pt x="29652" y="811"/>
                    <a:pt x="29656" y="811"/>
                  </a:cubicBezTo>
                  <a:cubicBezTo>
                    <a:pt x="29660" y="811"/>
                    <a:pt x="29622" y="788"/>
                    <a:pt x="29546" y="742"/>
                  </a:cubicBezTo>
                  <a:cubicBezTo>
                    <a:pt x="29394" y="590"/>
                    <a:pt x="29242" y="469"/>
                    <a:pt x="29181" y="438"/>
                  </a:cubicBezTo>
                  <a:cubicBezTo>
                    <a:pt x="29114" y="394"/>
                    <a:pt x="29047" y="366"/>
                    <a:pt x="29004" y="366"/>
                  </a:cubicBezTo>
                  <a:cubicBezTo>
                    <a:pt x="28989" y="366"/>
                    <a:pt x="28976" y="369"/>
                    <a:pt x="28968" y="378"/>
                  </a:cubicBezTo>
                  <a:cubicBezTo>
                    <a:pt x="28938" y="286"/>
                    <a:pt x="28786" y="165"/>
                    <a:pt x="28573" y="165"/>
                  </a:cubicBezTo>
                  <a:cubicBezTo>
                    <a:pt x="28482" y="134"/>
                    <a:pt x="28390" y="134"/>
                    <a:pt x="28390" y="134"/>
                  </a:cubicBezTo>
                  <a:cubicBezTo>
                    <a:pt x="28299" y="104"/>
                    <a:pt x="28299" y="104"/>
                    <a:pt x="28208" y="104"/>
                  </a:cubicBezTo>
                  <a:cubicBezTo>
                    <a:pt x="28184" y="112"/>
                    <a:pt x="28159" y="116"/>
                    <a:pt x="28135" y="116"/>
                  </a:cubicBezTo>
                  <a:cubicBezTo>
                    <a:pt x="28068" y="116"/>
                    <a:pt x="28001" y="88"/>
                    <a:pt x="27935" y="43"/>
                  </a:cubicBezTo>
                  <a:cubicBezTo>
                    <a:pt x="27870" y="22"/>
                    <a:pt x="27806" y="0"/>
                    <a:pt x="277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178;p79">
              <a:extLst>
                <a:ext uri="{FF2B5EF4-FFF2-40B4-BE49-F238E27FC236}">
                  <a16:creationId xmlns:a16="http://schemas.microsoft.com/office/drawing/2014/main" id="{94A327F8-4238-4210-B32D-1DAAE36FB4EC}"/>
                </a:ext>
              </a:extLst>
            </p:cNvPr>
            <p:cNvSpPr/>
            <p:nvPr/>
          </p:nvSpPr>
          <p:spPr>
            <a:xfrm flipH="1">
              <a:off x="4604344" y="1942182"/>
              <a:ext cx="292720" cy="252603"/>
            </a:xfrm>
            <a:custGeom>
              <a:avLst/>
              <a:gdLst/>
              <a:ahLst/>
              <a:cxnLst/>
              <a:rect l="l" t="t" r="r" b="b"/>
              <a:pathLst>
                <a:path w="10996" h="9489" extrusionOk="0">
                  <a:moveTo>
                    <a:pt x="8078" y="126"/>
                  </a:moveTo>
                  <a:cubicBezTo>
                    <a:pt x="8078" y="157"/>
                    <a:pt x="8078" y="218"/>
                    <a:pt x="8078" y="218"/>
                  </a:cubicBezTo>
                  <a:lnTo>
                    <a:pt x="8047" y="218"/>
                  </a:lnTo>
                  <a:cubicBezTo>
                    <a:pt x="8047" y="187"/>
                    <a:pt x="8017" y="157"/>
                    <a:pt x="8047" y="126"/>
                  </a:cubicBezTo>
                  <a:close/>
                  <a:moveTo>
                    <a:pt x="9158" y="204"/>
                  </a:moveTo>
                  <a:cubicBezTo>
                    <a:pt x="9179" y="204"/>
                    <a:pt x="9212" y="218"/>
                    <a:pt x="9233" y="218"/>
                  </a:cubicBezTo>
                  <a:cubicBezTo>
                    <a:pt x="9233" y="248"/>
                    <a:pt x="9202" y="278"/>
                    <a:pt x="9172" y="278"/>
                  </a:cubicBezTo>
                  <a:cubicBezTo>
                    <a:pt x="9142" y="248"/>
                    <a:pt x="9142" y="248"/>
                    <a:pt x="9142" y="218"/>
                  </a:cubicBezTo>
                  <a:cubicBezTo>
                    <a:pt x="9142" y="207"/>
                    <a:pt x="9148" y="204"/>
                    <a:pt x="9158" y="204"/>
                  </a:cubicBezTo>
                  <a:close/>
                  <a:moveTo>
                    <a:pt x="7348" y="734"/>
                  </a:moveTo>
                  <a:cubicBezTo>
                    <a:pt x="7348" y="765"/>
                    <a:pt x="7348" y="765"/>
                    <a:pt x="7379" y="765"/>
                  </a:cubicBezTo>
                  <a:lnTo>
                    <a:pt x="7348" y="734"/>
                  </a:lnTo>
                  <a:close/>
                  <a:moveTo>
                    <a:pt x="10631" y="1494"/>
                  </a:moveTo>
                  <a:lnTo>
                    <a:pt x="10600" y="1555"/>
                  </a:lnTo>
                  <a:lnTo>
                    <a:pt x="10570" y="1525"/>
                  </a:lnTo>
                  <a:lnTo>
                    <a:pt x="10540" y="1525"/>
                  </a:lnTo>
                  <a:cubicBezTo>
                    <a:pt x="10570" y="1494"/>
                    <a:pt x="10600" y="1494"/>
                    <a:pt x="10631" y="1494"/>
                  </a:cubicBezTo>
                  <a:close/>
                  <a:moveTo>
                    <a:pt x="6163" y="1555"/>
                  </a:moveTo>
                  <a:lnTo>
                    <a:pt x="6193" y="1585"/>
                  </a:lnTo>
                  <a:cubicBezTo>
                    <a:pt x="6224" y="1616"/>
                    <a:pt x="6193" y="1616"/>
                    <a:pt x="6193" y="1616"/>
                  </a:cubicBezTo>
                  <a:cubicBezTo>
                    <a:pt x="6178" y="1631"/>
                    <a:pt x="6170" y="1639"/>
                    <a:pt x="6163" y="1639"/>
                  </a:cubicBezTo>
                  <a:cubicBezTo>
                    <a:pt x="6155" y="1639"/>
                    <a:pt x="6148" y="1631"/>
                    <a:pt x="6132" y="1616"/>
                  </a:cubicBezTo>
                  <a:cubicBezTo>
                    <a:pt x="6132" y="1616"/>
                    <a:pt x="6132" y="1585"/>
                    <a:pt x="6163" y="1555"/>
                  </a:cubicBezTo>
                  <a:close/>
                  <a:moveTo>
                    <a:pt x="5403" y="1791"/>
                  </a:moveTo>
                  <a:cubicBezTo>
                    <a:pt x="5396" y="1791"/>
                    <a:pt x="5401" y="1797"/>
                    <a:pt x="5424" y="1798"/>
                  </a:cubicBezTo>
                  <a:lnTo>
                    <a:pt x="5424" y="1798"/>
                  </a:lnTo>
                  <a:cubicBezTo>
                    <a:pt x="5414" y="1792"/>
                    <a:pt x="5407" y="1791"/>
                    <a:pt x="5403" y="1791"/>
                  </a:cubicBezTo>
                  <a:close/>
                  <a:moveTo>
                    <a:pt x="5424" y="1798"/>
                  </a:moveTo>
                  <a:cubicBezTo>
                    <a:pt x="5428" y="1800"/>
                    <a:pt x="5432" y="1803"/>
                    <a:pt x="5437" y="1806"/>
                  </a:cubicBezTo>
                  <a:lnTo>
                    <a:pt x="5437" y="1806"/>
                  </a:lnTo>
                  <a:cubicBezTo>
                    <a:pt x="5436" y="1803"/>
                    <a:pt x="5435" y="1801"/>
                    <a:pt x="5433" y="1798"/>
                  </a:cubicBezTo>
                  <a:cubicBezTo>
                    <a:pt x="5430" y="1798"/>
                    <a:pt x="5427" y="1798"/>
                    <a:pt x="5424" y="1798"/>
                  </a:cubicBezTo>
                  <a:close/>
                  <a:moveTo>
                    <a:pt x="5638" y="1783"/>
                  </a:moveTo>
                  <a:cubicBezTo>
                    <a:pt x="5646" y="1783"/>
                    <a:pt x="5646" y="1798"/>
                    <a:pt x="5646" y="1829"/>
                  </a:cubicBezTo>
                  <a:cubicBezTo>
                    <a:pt x="5625" y="1850"/>
                    <a:pt x="5618" y="1872"/>
                    <a:pt x="5606" y="1872"/>
                  </a:cubicBezTo>
                  <a:cubicBezTo>
                    <a:pt x="5600" y="1872"/>
                    <a:pt x="5594" y="1868"/>
                    <a:pt x="5585" y="1859"/>
                  </a:cubicBezTo>
                  <a:cubicBezTo>
                    <a:pt x="5555" y="1829"/>
                    <a:pt x="5555" y="1829"/>
                    <a:pt x="5585" y="1829"/>
                  </a:cubicBezTo>
                  <a:cubicBezTo>
                    <a:pt x="5616" y="1798"/>
                    <a:pt x="5631" y="1783"/>
                    <a:pt x="5638" y="1783"/>
                  </a:cubicBezTo>
                  <a:close/>
                  <a:moveTo>
                    <a:pt x="5950" y="1829"/>
                  </a:moveTo>
                  <a:lnTo>
                    <a:pt x="5950" y="1889"/>
                  </a:lnTo>
                  <a:lnTo>
                    <a:pt x="5920" y="1889"/>
                  </a:lnTo>
                  <a:cubicBezTo>
                    <a:pt x="5889" y="1859"/>
                    <a:pt x="5859" y="1829"/>
                    <a:pt x="5889" y="1829"/>
                  </a:cubicBezTo>
                  <a:close/>
                  <a:moveTo>
                    <a:pt x="10479" y="1889"/>
                  </a:moveTo>
                  <a:cubicBezTo>
                    <a:pt x="10509" y="1889"/>
                    <a:pt x="10540" y="1889"/>
                    <a:pt x="10540" y="1920"/>
                  </a:cubicBezTo>
                  <a:lnTo>
                    <a:pt x="10570" y="1920"/>
                  </a:lnTo>
                  <a:cubicBezTo>
                    <a:pt x="10560" y="1930"/>
                    <a:pt x="10546" y="1933"/>
                    <a:pt x="10533" y="1933"/>
                  </a:cubicBezTo>
                  <a:cubicBezTo>
                    <a:pt x="10506" y="1933"/>
                    <a:pt x="10479" y="1920"/>
                    <a:pt x="10479" y="1920"/>
                  </a:cubicBezTo>
                  <a:lnTo>
                    <a:pt x="10479" y="1889"/>
                  </a:lnTo>
                  <a:close/>
                  <a:moveTo>
                    <a:pt x="5464" y="1950"/>
                  </a:moveTo>
                  <a:lnTo>
                    <a:pt x="5464" y="1981"/>
                  </a:lnTo>
                  <a:lnTo>
                    <a:pt x="5403" y="1981"/>
                  </a:lnTo>
                  <a:lnTo>
                    <a:pt x="5433" y="1950"/>
                  </a:lnTo>
                  <a:close/>
                  <a:moveTo>
                    <a:pt x="5190" y="2133"/>
                  </a:moveTo>
                  <a:lnTo>
                    <a:pt x="5251" y="2163"/>
                  </a:lnTo>
                  <a:lnTo>
                    <a:pt x="5220" y="2163"/>
                  </a:lnTo>
                  <a:cubicBezTo>
                    <a:pt x="5205" y="2178"/>
                    <a:pt x="5198" y="2186"/>
                    <a:pt x="5194" y="2186"/>
                  </a:cubicBezTo>
                  <a:cubicBezTo>
                    <a:pt x="5190" y="2186"/>
                    <a:pt x="5190" y="2178"/>
                    <a:pt x="5190" y="2163"/>
                  </a:cubicBezTo>
                  <a:lnTo>
                    <a:pt x="5190" y="2133"/>
                  </a:lnTo>
                  <a:close/>
                  <a:moveTo>
                    <a:pt x="10813" y="2284"/>
                  </a:moveTo>
                  <a:cubicBezTo>
                    <a:pt x="10844" y="2284"/>
                    <a:pt x="10874" y="2315"/>
                    <a:pt x="10874" y="2315"/>
                  </a:cubicBezTo>
                  <a:cubicBezTo>
                    <a:pt x="10874" y="2325"/>
                    <a:pt x="10867" y="2328"/>
                    <a:pt x="10857" y="2328"/>
                  </a:cubicBezTo>
                  <a:cubicBezTo>
                    <a:pt x="10837" y="2328"/>
                    <a:pt x="10803" y="2315"/>
                    <a:pt x="10783" y="2315"/>
                  </a:cubicBezTo>
                  <a:cubicBezTo>
                    <a:pt x="10783" y="2315"/>
                    <a:pt x="10783" y="2315"/>
                    <a:pt x="10813" y="2284"/>
                  </a:cubicBezTo>
                  <a:close/>
                  <a:moveTo>
                    <a:pt x="5008" y="2345"/>
                  </a:moveTo>
                  <a:cubicBezTo>
                    <a:pt x="5008" y="2345"/>
                    <a:pt x="5038" y="2376"/>
                    <a:pt x="5068" y="2406"/>
                  </a:cubicBezTo>
                  <a:lnTo>
                    <a:pt x="5038" y="2406"/>
                  </a:lnTo>
                  <a:cubicBezTo>
                    <a:pt x="5028" y="2416"/>
                    <a:pt x="5018" y="2420"/>
                    <a:pt x="5009" y="2420"/>
                  </a:cubicBezTo>
                  <a:cubicBezTo>
                    <a:pt x="4991" y="2420"/>
                    <a:pt x="4977" y="2406"/>
                    <a:pt x="4977" y="2406"/>
                  </a:cubicBezTo>
                  <a:cubicBezTo>
                    <a:pt x="4977" y="2406"/>
                    <a:pt x="4977" y="2376"/>
                    <a:pt x="5008" y="2345"/>
                  </a:cubicBezTo>
                  <a:close/>
                  <a:moveTo>
                    <a:pt x="10783" y="2984"/>
                  </a:moveTo>
                  <a:cubicBezTo>
                    <a:pt x="10813" y="2984"/>
                    <a:pt x="10844" y="2984"/>
                    <a:pt x="10844" y="3014"/>
                  </a:cubicBezTo>
                  <a:lnTo>
                    <a:pt x="10813" y="3044"/>
                  </a:lnTo>
                  <a:lnTo>
                    <a:pt x="10783" y="2984"/>
                  </a:lnTo>
                  <a:close/>
                  <a:moveTo>
                    <a:pt x="4096" y="3105"/>
                  </a:moveTo>
                  <a:lnTo>
                    <a:pt x="4126" y="3136"/>
                  </a:lnTo>
                  <a:cubicBezTo>
                    <a:pt x="4126" y="3160"/>
                    <a:pt x="4126" y="3205"/>
                    <a:pt x="4110" y="3205"/>
                  </a:cubicBezTo>
                  <a:cubicBezTo>
                    <a:pt x="4106" y="3205"/>
                    <a:pt x="4102" y="3202"/>
                    <a:pt x="4096" y="3196"/>
                  </a:cubicBezTo>
                  <a:cubicBezTo>
                    <a:pt x="4096" y="3196"/>
                    <a:pt x="4096" y="3166"/>
                    <a:pt x="4096" y="3105"/>
                  </a:cubicBezTo>
                  <a:close/>
                  <a:moveTo>
                    <a:pt x="3413" y="3827"/>
                  </a:moveTo>
                  <a:cubicBezTo>
                    <a:pt x="3436" y="3827"/>
                    <a:pt x="3452" y="3876"/>
                    <a:pt x="3427" y="3926"/>
                  </a:cubicBezTo>
                  <a:cubicBezTo>
                    <a:pt x="3427" y="3926"/>
                    <a:pt x="3427" y="3926"/>
                    <a:pt x="3397" y="3895"/>
                  </a:cubicBezTo>
                  <a:cubicBezTo>
                    <a:pt x="3366" y="3895"/>
                    <a:pt x="3366" y="3835"/>
                    <a:pt x="3397" y="3835"/>
                  </a:cubicBezTo>
                  <a:cubicBezTo>
                    <a:pt x="3402" y="3829"/>
                    <a:pt x="3408" y="3827"/>
                    <a:pt x="3413" y="3827"/>
                  </a:cubicBezTo>
                  <a:close/>
                  <a:moveTo>
                    <a:pt x="9749" y="4412"/>
                  </a:moveTo>
                  <a:cubicBezTo>
                    <a:pt x="9780" y="4443"/>
                    <a:pt x="9810" y="4473"/>
                    <a:pt x="9780" y="4473"/>
                  </a:cubicBezTo>
                  <a:lnTo>
                    <a:pt x="9749" y="4473"/>
                  </a:lnTo>
                  <a:lnTo>
                    <a:pt x="9749" y="4443"/>
                  </a:lnTo>
                  <a:lnTo>
                    <a:pt x="9749" y="4412"/>
                  </a:lnTo>
                  <a:close/>
                  <a:moveTo>
                    <a:pt x="9578" y="4551"/>
                  </a:moveTo>
                  <a:cubicBezTo>
                    <a:pt x="9591" y="4551"/>
                    <a:pt x="9608" y="4554"/>
                    <a:pt x="9628" y="4564"/>
                  </a:cubicBezTo>
                  <a:cubicBezTo>
                    <a:pt x="9628" y="4595"/>
                    <a:pt x="9628" y="4595"/>
                    <a:pt x="9628" y="4625"/>
                  </a:cubicBezTo>
                  <a:cubicBezTo>
                    <a:pt x="9628" y="4625"/>
                    <a:pt x="9567" y="4595"/>
                    <a:pt x="9567" y="4564"/>
                  </a:cubicBezTo>
                  <a:cubicBezTo>
                    <a:pt x="9547" y="4564"/>
                    <a:pt x="9554" y="4551"/>
                    <a:pt x="9578" y="4551"/>
                  </a:cubicBezTo>
                  <a:close/>
                  <a:moveTo>
                    <a:pt x="8807" y="4693"/>
                  </a:moveTo>
                  <a:cubicBezTo>
                    <a:pt x="8800" y="4693"/>
                    <a:pt x="8792" y="4701"/>
                    <a:pt x="8777" y="4716"/>
                  </a:cubicBezTo>
                  <a:cubicBezTo>
                    <a:pt x="8746" y="4747"/>
                    <a:pt x="8746" y="4747"/>
                    <a:pt x="8777" y="4747"/>
                  </a:cubicBezTo>
                  <a:lnTo>
                    <a:pt x="8838" y="4716"/>
                  </a:lnTo>
                  <a:cubicBezTo>
                    <a:pt x="8822" y="4701"/>
                    <a:pt x="8815" y="4693"/>
                    <a:pt x="8807" y="4693"/>
                  </a:cubicBezTo>
                  <a:close/>
                  <a:moveTo>
                    <a:pt x="9241" y="4915"/>
                  </a:moveTo>
                  <a:cubicBezTo>
                    <a:pt x="9250" y="4915"/>
                    <a:pt x="9263" y="4929"/>
                    <a:pt x="9263" y="4929"/>
                  </a:cubicBezTo>
                  <a:cubicBezTo>
                    <a:pt x="9293" y="4959"/>
                    <a:pt x="9233" y="4959"/>
                    <a:pt x="9202" y="4959"/>
                  </a:cubicBezTo>
                  <a:cubicBezTo>
                    <a:pt x="9172" y="4959"/>
                    <a:pt x="9172" y="4959"/>
                    <a:pt x="9233" y="4929"/>
                  </a:cubicBezTo>
                  <a:cubicBezTo>
                    <a:pt x="9233" y="4919"/>
                    <a:pt x="9236" y="4915"/>
                    <a:pt x="9241" y="4915"/>
                  </a:cubicBezTo>
                  <a:close/>
                  <a:moveTo>
                    <a:pt x="8503" y="5202"/>
                  </a:moveTo>
                  <a:lnTo>
                    <a:pt x="8473" y="5233"/>
                  </a:lnTo>
                  <a:cubicBezTo>
                    <a:pt x="8503" y="5263"/>
                    <a:pt x="8564" y="5263"/>
                    <a:pt x="8564" y="5263"/>
                  </a:cubicBezTo>
                  <a:cubicBezTo>
                    <a:pt x="8564" y="5263"/>
                    <a:pt x="8564" y="5233"/>
                    <a:pt x="8564" y="5233"/>
                  </a:cubicBezTo>
                  <a:cubicBezTo>
                    <a:pt x="8564" y="5233"/>
                    <a:pt x="8534" y="5202"/>
                    <a:pt x="8503" y="5202"/>
                  </a:cubicBezTo>
                  <a:close/>
                  <a:moveTo>
                    <a:pt x="8807" y="5240"/>
                  </a:moveTo>
                  <a:cubicBezTo>
                    <a:pt x="8815" y="5240"/>
                    <a:pt x="8822" y="5248"/>
                    <a:pt x="8838" y="5263"/>
                  </a:cubicBezTo>
                  <a:cubicBezTo>
                    <a:pt x="8838" y="5263"/>
                    <a:pt x="8868" y="5263"/>
                    <a:pt x="8838" y="5294"/>
                  </a:cubicBezTo>
                  <a:cubicBezTo>
                    <a:pt x="8827" y="5304"/>
                    <a:pt x="8817" y="5307"/>
                    <a:pt x="8808" y="5307"/>
                  </a:cubicBezTo>
                  <a:cubicBezTo>
                    <a:pt x="8790" y="5307"/>
                    <a:pt x="8777" y="5294"/>
                    <a:pt x="8777" y="5294"/>
                  </a:cubicBezTo>
                  <a:cubicBezTo>
                    <a:pt x="8746" y="5294"/>
                    <a:pt x="8777" y="5263"/>
                    <a:pt x="8777" y="5263"/>
                  </a:cubicBezTo>
                  <a:cubicBezTo>
                    <a:pt x="8792" y="5248"/>
                    <a:pt x="8800" y="5240"/>
                    <a:pt x="8807" y="5240"/>
                  </a:cubicBezTo>
                  <a:close/>
                  <a:moveTo>
                    <a:pt x="8325" y="5484"/>
                  </a:moveTo>
                  <a:cubicBezTo>
                    <a:pt x="8328" y="5484"/>
                    <a:pt x="8336" y="5491"/>
                    <a:pt x="8351" y="5506"/>
                  </a:cubicBezTo>
                  <a:lnTo>
                    <a:pt x="8321" y="5506"/>
                  </a:lnTo>
                  <a:cubicBezTo>
                    <a:pt x="8321" y="5491"/>
                    <a:pt x="8321" y="5484"/>
                    <a:pt x="8325" y="5484"/>
                  </a:cubicBezTo>
                  <a:close/>
                  <a:moveTo>
                    <a:pt x="9476" y="5537"/>
                  </a:moveTo>
                  <a:cubicBezTo>
                    <a:pt x="9476" y="5537"/>
                    <a:pt x="9476" y="5598"/>
                    <a:pt x="9506" y="5628"/>
                  </a:cubicBezTo>
                  <a:cubicBezTo>
                    <a:pt x="9506" y="5636"/>
                    <a:pt x="9508" y="5640"/>
                    <a:pt x="9512" y="5640"/>
                  </a:cubicBezTo>
                  <a:cubicBezTo>
                    <a:pt x="9520" y="5640"/>
                    <a:pt x="9537" y="5612"/>
                    <a:pt x="9537" y="5567"/>
                  </a:cubicBezTo>
                  <a:cubicBezTo>
                    <a:pt x="9506" y="5537"/>
                    <a:pt x="9506" y="5537"/>
                    <a:pt x="9476" y="5537"/>
                  </a:cubicBezTo>
                  <a:close/>
                  <a:moveTo>
                    <a:pt x="8120" y="5625"/>
                  </a:moveTo>
                  <a:cubicBezTo>
                    <a:pt x="8131" y="5625"/>
                    <a:pt x="8150" y="5651"/>
                    <a:pt x="8169" y="5689"/>
                  </a:cubicBezTo>
                  <a:cubicBezTo>
                    <a:pt x="8138" y="5719"/>
                    <a:pt x="8138" y="5719"/>
                    <a:pt x="8108" y="5719"/>
                  </a:cubicBezTo>
                  <a:cubicBezTo>
                    <a:pt x="8108" y="5689"/>
                    <a:pt x="8078" y="5689"/>
                    <a:pt x="8108" y="5658"/>
                  </a:cubicBezTo>
                  <a:cubicBezTo>
                    <a:pt x="8108" y="5635"/>
                    <a:pt x="8112" y="5625"/>
                    <a:pt x="8120" y="5625"/>
                  </a:cubicBezTo>
                  <a:close/>
                  <a:moveTo>
                    <a:pt x="7652" y="5810"/>
                  </a:moveTo>
                  <a:lnTo>
                    <a:pt x="7652" y="5841"/>
                  </a:lnTo>
                  <a:cubicBezTo>
                    <a:pt x="7672" y="5841"/>
                    <a:pt x="7693" y="5854"/>
                    <a:pt x="7695" y="5854"/>
                  </a:cubicBezTo>
                  <a:cubicBezTo>
                    <a:pt x="7696" y="5854"/>
                    <a:pt x="7693" y="5851"/>
                    <a:pt x="7683" y="5841"/>
                  </a:cubicBezTo>
                  <a:cubicBezTo>
                    <a:pt x="7683" y="5841"/>
                    <a:pt x="7652" y="5841"/>
                    <a:pt x="7652" y="5810"/>
                  </a:cubicBezTo>
                  <a:close/>
                  <a:moveTo>
                    <a:pt x="8047" y="5932"/>
                  </a:moveTo>
                  <a:lnTo>
                    <a:pt x="8078" y="5962"/>
                  </a:lnTo>
                  <a:cubicBezTo>
                    <a:pt x="8056" y="5984"/>
                    <a:pt x="8050" y="6005"/>
                    <a:pt x="8037" y="6005"/>
                  </a:cubicBezTo>
                  <a:cubicBezTo>
                    <a:pt x="8033" y="6005"/>
                    <a:pt x="8029" y="6003"/>
                    <a:pt x="8023" y="5999"/>
                  </a:cubicBezTo>
                  <a:lnTo>
                    <a:pt x="8023" y="5999"/>
                  </a:lnTo>
                  <a:cubicBezTo>
                    <a:pt x="8032" y="5989"/>
                    <a:pt x="8047" y="5953"/>
                    <a:pt x="8047" y="5932"/>
                  </a:cubicBezTo>
                  <a:close/>
                  <a:moveTo>
                    <a:pt x="7531" y="6236"/>
                  </a:moveTo>
                  <a:cubicBezTo>
                    <a:pt x="7531" y="6266"/>
                    <a:pt x="7561" y="6266"/>
                    <a:pt x="7531" y="6297"/>
                  </a:cubicBezTo>
                  <a:cubicBezTo>
                    <a:pt x="7500" y="6297"/>
                    <a:pt x="7500" y="6236"/>
                    <a:pt x="7500" y="6236"/>
                  </a:cubicBezTo>
                  <a:close/>
                  <a:moveTo>
                    <a:pt x="7257" y="6251"/>
                  </a:moveTo>
                  <a:cubicBezTo>
                    <a:pt x="7265" y="6251"/>
                    <a:pt x="7272" y="6266"/>
                    <a:pt x="7287" y="6297"/>
                  </a:cubicBezTo>
                  <a:cubicBezTo>
                    <a:pt x="7287" y="6327"/>
                    <a:pt x="7257" y="6388"/>
                    <a:pt x="7257" y="6388"/>
                  </a:cubicBezTo>
                  <a:cubicBezTo>
                    <a:pt x="7257" y="6388"/>
                    <a:pt x="7257" y="6358"/>
                    <a:pt x="7227" y="6297"/>
                  </a:cubicBezTo>
                  <a:cubicBezTo>
                    <a:pt x="7242" y="6266"/>
                    <a:pt x="7249" y="6251"/>
                    <a:pt x="7257" y="6251"/>
                  </a:cubicBezTo>
                  <a:close/>
                  <a:moveTo>
                    <a:pt x="4" y="6587"/>
                  </a:moveTo>
                  <a:cubicBezTo>
                    <a:pt x="1" y="6587"/>
                    <a:pt x="5" y="6592"/>
                    <a:pt x="18" y="6596"/>
                  </a:cubicBezTo>
                  <a:lnTo>
                    <a:pt x="18" y="6596"/>
                  </a:lnTo>
                  <a:cubicBezTo>
                    <a:pt x="11" y="6590"/>
                    <a:pt x="6" y="6587"/>
                    <a:pt x="4" y="6587"/>
                  </a:cubicBezTo>
                  <a:close/>
                  <a:moveTo>
                    <a:pt x="250" y="6550"/>
                  </a:moveTo>
                  <a:cubicBezTo>
                    <a:pt x="256" y="6550"/>
                    <a:pt x="271" y="6558"/>
                    <a:pt x="296" y="6570"/>
                  </a:cubicBezTo>
                  <a:cubicBezTo>
                    <a:pt x="327" y="6601"/>
                    <a:pt x="327" y="6631"/>
                    <a:pt x="296" y="6661"/>
                  </a:cubicBezTo>
                  <a:cubicBezTo>
                    <a:pt x="296" y="6683"/>
                    <a:pt x="293" y="6693"/>
                    <a:pt x="288" y="6693"/>
                  </a:cubicBezTo>
                  <a:cubicBezTo>
                    <a:pt x="279" y="6693"/>
                    <a:pt x="266" y="6660"/>
                    <a:pt x="266" y="6601"/>
                  </a:cubicBezTo>
                  <a:cubicBezTo>
                    <a:pt x="248" y="6565"/>
                    <a:pt x="241" y="6550"/>
                    <a:pt x="250" y="6550"/>
                  </a:cubicBezTo>
                  <a:close/>
                  <a:moveTo>
                    <a:pt x="6649" y="6783"/>
                  </a:moveTo>
                  <a:lnTo>
                    <a:pt x="6649" y="6813"/>
                  </a:lnTo>
                  <a:lnTo>
                    <a:pt x="6649" y="6844"/>
                  </a:lnTo>
                  <a:lnTo>
                    <a:pt x="6619" y="6844"/>
                  </a:lnTo>
                  <a:cubicBezTo>
                    <a:pt x="6588" y="6813"/>
                    <a:pt x="6619" y="6783"/>
                    <a:pt x="6649" y="6783"/>
                  </a:cubicBezTo>
                  <a:close/>
                  <a:moveTo>
                    <a:pt x="6785" y="6743"/>
                  </a:moveTo>
                  <a:cubicBezTo>
                    <a:pt x="6792" y="6743"/>
                    <a:pt x="6806" y="6758"/>
                    <a:pt x="6831" y="6783"/>
                  </a:cubicBezTo>
                  <a:cubicBezTo>
                    <a:pt x="6831" y="6813"/>
                    <a:pt x="6862" y="6813"/>
                    <a:pt x="6831" y="6874"/>
                  </a:cubicBezTo>
                  <a:cubicBezTo>
                    <a:pt x="6801" y="6905"/>
                    <a:pt x="6801" y="6935"/>
                    <a:pt x="6801" y="6935"/>
                  </a:cubicBezTo>
                  <a:cubicBezTo>
                    <a:pt x="6801" y="6935"/>
                    <a:pt x="6801" y="6874"/>
                    <a:pt x="6801" y="6844"/>
                  </a:cubicBezTo>
                  <a:cubicBezTo>
                    <a:pt x="6783" y="6773"/>
                    <a:pt x="6776" y="6743"/>
                    <a:pt x="6785" y="6743"/>
                  </a:cubicBezTo>
                  <a:close/>
                  <a:moveTo>
                    <a:pt x="5850" y="7712"/>
                  </a:moveTo>
                  <a:cubicBezTo>
                    <a:pt x="5839" y="7712"/>
                    <a:pt x="5818" y="7725"/>
                    <a:pt x="5798" y="7725"/>
                  </a:cubicBezTo>
                  <a:cubicBezTo>
                    <a:pt x="5737" y="7725"/>
                    <a:pt x="5737" y="7786"/>
                    <a:pt x="5737" y="7816"/>
                  </a:cubicBezTo>
                  <a:cubicBezTo>
                    <a:pt x="5768" y="7816"/>
                    <a:pt x="5798" y="7816"/>
                    <a:pt x="5828" y="7786"/>
                  </a:cubicBezTo>
                  <a:cubicBezTo>
                    <a:pt x="5859" y="7756"/>
                    <a:pt x="5859" y="7725"/>
                    <a:pt x="5859" y="7725"/>
                  </a:cubicBezTo>
                  <a:cubicBezTo>
                    <a:pt x="5859" y="7715"/>
                    <a:pt x="5855" y="7712"/>
                    <a:pt x="5850" y="7712"/>
                  </a:cubicBezTo>
                  <a:close/>
                  <a:moveTo>
                    <a:pt x="5633" y="7774"/>
                  </a:moveTo>
                  <a:cubicBezTo>
                    <a:pt x="5644" y="7774"/>
                    <a:pt x="5638" y="7802"/>
                    <a:pt x="5616" y="7847"/>
                  </a:cubicBezTo>
                  <a:cubicBezTo>
                    <a:pt x="5616" y="7877"/>
                    <a:pt x="5585" y="7877"/>
                    <a:pt x="5585" y="7877"/>
                  </a:cubicBezTo>
                  <a:cubicBezTo>
                    <a:pt x="5555" y="7877"/>
                    <a:pt x="5585" y="7816"/>
                    <a:pt x="5616" y="7786"/>
                  </a:cubicBezTo>
                  <a:cubicBezTo>
                    <a:pt x="5624" y="7778"/>
                    <a:pt x="5630" y="7774"/>
                    <a:pt x="5633" y="7774"/>
                  </a:cubicBezTo>
                  <a:close/>
                  <a:moveTo>
                    <a:pt x="5129" y="7999"/>
                  </a:moveTo>
                  <a:lnTo>
                    <a:pt x="5068" y="8060"/>
                  </a:lnTo>
                  <a:cubicBezTo>
                    <a:pt x="5068" y="8090"/>
                    <a:pt x="5038" y="8151"/>
                    <a:pt x="5038" y="8181"/>
                  </a:cubicBezTo>
                  <a:cubicBezTo>
                    <a:pt x="5038" y="8181"/>
                    <a:pt x="5068" y="8212"/>
                    <a:pt x="5038" y="8212"/>
                  </a:cubicBezTo>
                  <a:cubicBezTo>
                    <a:pt x="5038" y="8212"/>
                    <a:pt x="5038" y="8181"/>
                    <a:pt x="5008" y="8181"/>
                  </a:cubicBezTo>
                  <a:cubicBezTo>
                    <a:pt x="5008" y="8120"/>
                    <a:pt x="4977" y="8090"/>
                    <a:pt x="4977" y="8060"/>
                  </a:cubicBezTo>
                  <a:cubicBezTo>
                    <a:pt x="4977" y="8059"/>
                    <a:pt x="4977" y="8059"/>
                    <a:pt x="4976" y="8059"/>
                  </a:cubicBezTo>
                  <a:lnTo>
                    <a:pt x="4976" y="8059"/>
                  </a:lnTo>
                  <a:cubicBezTo>
                    <a:pt x="5007" y="8058"/>
                    <a:pt x="5046" y="8052"/>
                    <a:pt x="5068" y="8029"/>
                  </a:cubicBezTo>
                  <a:lnTo>
                    <a:pt x="5129" y="7999"/>
                  </a:lnTo>
                  <a:close/>
                  <a:moveTo>
                    <a:pt x="4187" y="8554"/>
                  </a:moveTo>
                  <a:cubicBezTo>
                    <a:pt x="4179" y="8554"/>
                    <a:pt x="4172" y="8561"/>
                    <a:pt x="4157" y="8576"/>
                  </a:cubicBezTo>
                  <a:lnTo>
                    <a:pt x="4126" y="8576"/>
                  </a:lnTo>
                  <a:lnTo>
                    <a:pt x="4187" y="8607"/>
                  </a:lnTo>
                  <a:lnTo>
                    <a:pt x="4217" y="8576"/>
                  </a:lnTo>
                  <a:cubicBezTo>
                    <a:pt x="4202" y="8561"/>
                    <a:pt x="4195" y="8554"/>
                    <a:pt x="4187" y="8554"/>
                  </a:cubicBezTo>
                  <a:close/>
                  <a:moveTo>
                    <a:pt x="4229" y="8736"/>
                  </a:moveTo>
                  <a:cubicBezTo>
                    <a:pt x="4240" y="8736"/>
                    <a:pt x="4248" y="8744"/>
                    <a:pt x="4248" y="8759"/>
                  </a:cubicBezTo>
                  <a:cubicBezTo>
                    <a:pt x="4242" y="8753"/>
                    <a:pt x="4237" y="8750"/>
                    <a:pt x="4233" y="8750"/>
                  </a:cubicBezTo>
                  <a:cubicBezTo>
                    <a:pt x="4219" y="8750"/>
                    <a:pt x="4223" y="8789"/>
                    <a:pt x="4248" y="8789"/>
                  </a:cubicBezTo>
                  <a:cubicBezTo>
                    <a:pt x="4278" y="8820"/>
                    <a:pt x="4309" y="8850"/>
                    <a:pt x="4309" y="8850"/>
                  </a:cubicBezTo>
                  <a:cubicBezTo>
                    <a:pt x="4278" y="8850"/>
                    <a:pt x="4217" y="8850"/>
                    <a:pt x="4217" y="8820"/>
                  </a:cubicBezTo>
                  <a:cubicBezTo>
                    <a:pt x="4157" y="8789"/>
                    <a:pt x="4157" y="8789"/>
                    <a:pt x="4187" y="8759"/>
                  </a:cubicBezTo>
                  <a:cubicBezTo>
                    <a:pt x="4202" y="8744"/>
                    <a:pt x="4217" y="8736"/>
                    <a:pt x="4229" y="8736"/>
                  </a:cubicBezTo>
                  <a:close/>
                  <a:moveTo>
                    <a:pt x="3948" y="8949"/>
                  </a:moveTo>
                  <a:cubicBezTo>
                    <a:pt x="3951" y="8949"/>
                    <a:pt x="3959" y="8956"/>
                    <a:pt x="3974" y="8972"/>
                  </a:cubicBezTo>
                  <a:cubicBezTo>
                    <a:pt x="3974" y="8972"/>
                    <a:pt x="3974" y="9002"/>
                    <a:pt x="3944" y="9032"/>
                  </a:cubicBezTo>
                  <a:lnTo>
                    <a:pt x="3913" y="9032"/>
                  </a:lnTo>
                  <a:cubicBezTo>
                    <a:pt x="3883" y="9002"/>
                    <a:pt x="3913" y="8972"/>
                    <a:pt x="3944" y="8972"/>
                  </a:cubicBezTo>
                  <a:cubicBezTo>
                    <a:pt x="3944" y="8956"/>
                    <a:pt x="3944" y="8949"/>
                    <a:pt x="3948" y="8949"/>
                  </a:cubicBezTo>
                  <a:close/>
                  <a:moveTo>
                    <a:pt x="8986" y="0"/>
                  </a:moveTo>
                  <a:cubicBezTo>
                    <a:pt x="8979" y="0"/>
                    <a:pt x="8972" y="10"/>
                    <a:pt x="8959" y="35"/>
                  </a:cubicBezTo>
                  <a:cubicBezTo>
                    <a:pt x="8941" y="44"/>
                    <a:pt x="8921" y="48"/>
                    <a:pt x="8899" y="48"/>
                  </a:cubicBezTo>
                  <a:cubicBezTo>
                    <a:pt x="8848" y="48"/>
                    <a:pt x="8789" y="26"/>
                    <a:pt x="8746" y="5"/>
                  </a:cubicBezTo>
                  <a:cubicBezTo>
                    <a:pt x="8716" y="5"/>
                    <a:pt x="8686" y="5"/>
                    <a:pt x="8686" y="35"/>
                  </a:cubicBezTo>
                  <a:cubicBezTo>
                    <a:pt x="8686" y="46"/>
                    <a:pt x="8686" y="57"/>
                    <a:pt x="8686" y="66"/>
                  </a:cubicBezTo>
                  <a:cubicBezTo>
                    <a:pt x="8670" y="35"/>
                    <a:pt x="8663" y="20"/>
                    <a:pt x="8655" y="20"/>
                  </a:cubicBezTo>
                  <a:cubicBezTo>
                    <a:pt x="8648" y="20"/>
                    <a:pt x="8640" y="35"/>
                    <a:pt x="8625" y="66"/>
                  </a:cubicBezTo>
                  <a:cubicBezTo>
                    <a:pt x="8625" y="81"/>
                    <a:pt x="8617" y="88"/>
                    <a:pt x="8610" y="88"/>
                  </a:cubicBezTo>
                  <a:cubicBezTo>
                    <a:pt x="8602" y="88"/>
                    <a:pt x="8594" y="81"/>
                    <a:pt x="8594" y="66"/>
                  </a:cubicBezTo>
                  <a:cubicBezTo>
                    <a:pt x="8564" y="5"/>
                    <a:pt x="8534" y="5"/>
                    <a:pt x="8534" y="5"/>
                  </a:cubicBezTo>
                  <a:cubicBezTo>
                    <a:pt x="8534" y="5"/>
                    <a:pt x="8382" y="35"/>
                    <a:pt x="8230" y="66"/>
                  </a:cubicBezTo>
                  <a:cubicBezTo>
                    <a:pt x="7986" y="66"/>
                    <a:pt x="7926" y="96"/>
                    <a:pt x="7926" y="126"/>
                  </a:cubicBezTo>
                  <a:cubicBezTo>
                    <a:pt x="7908" y="162"/>
                    <a:pt x="7900" y="177"/>
                    <a:pt x="7891" y="177"/>
                  </a:cubicBezTo>
                  <a:cubicBezTo>
                    <a:pt x="7885" y="177"/>
                    <a:pt x="7877" y="169"/>
                    <a:pt x="7865" y="157"/>
                  </a:cubicBezTo>
                  <a:cubicBezTo>
                    <a:pt x="7850" y="142"/>
                    <a:pt x="7834" y="134"/>
                    <a:pt x="7819" y="134"/>
                  </a:cubicBezTo>
                  <a:cubicBezTo>
                    <a:pt x="7804" y="134"/>
                    <a:pt x="7789" y="142"/>
                    <a:pt x="7774" y="157"/>
                  </a:cubicBezTo>
                  <a:cubicBezTo>
                    <a:pt x="7743" y="157"/>
                    <a:pt x="7713" y="157"/>
                    <a:pt x="7713" y="126"/>
                  </a:cubicBezTo>
                  <a:cubicBezTo>
                    <a:pt x="7683" y="157"/>
                    <a:pt x="7683" y="157"/>
                    <a:pt x="7652" y="187"/>
                  </a:cubicBezTo>
                  <a:cubicBezTo>
                    <a:pt x="7652" y="172"/>
                    <a:pt x="7645" y="164"/>
                    <a:pt x="7637" y="164"/>
                  </a:cubicBezTo>
                  <a:cubicBezTo>
                    <a:pt x="7629" y="164"/>
                    <a:pt x="7622" y="172"/>
                    <a:pt x="7622" y="187"/>
                  </a:cubicBezTo>
                  <a:cubicBezTo>
                    <a:pt x="7605" y="237"/>
                    <a:pt x="7597" y="260"/>
                    <a:pt x="7594" y="260"/>
                  </a:cubicBezTo>
                  <a:cubicBezTo>
                    <a:pt x="7591" y="260"/>
                    <a:pt x="7591" y="245"/>
                    <a:pt x="7591" y="218"/>
                  </a:cubicBezTo>
                  <a:cubicBezTo>
                    <a:pt x="7576" y="187"/>
                    <a:pt x="7546" y="180"/>
                    <a:pt x="7527" y="180"/>
                  </a:cubicBezTo>
                  <a:cubicBezTo>
                    <a:pt x="7508" y="180"/>
                    <a:pt x="7500" y="187"/>
                    <a:pt x="7531" y="187"/>
                  </a:cubicBezTo>
                  <a:cubicBezTo>
                    <a:pt x="7531" y="218"/>
                    <a:pt x="7470" y="248"/>
                    <a:pt x="7470" y="278"/>
                  </a:cubicBezTo>
                  <a:cubicBezTo>
                    <a:pt x="7455" y="294"/>
                    <a:pt x="7439" y="301"/>
                    <a:pt x="7428" y="301"/>
                  </a:cubicBezTo>
                  <a:cubicBezTo>
                    <a:pt x="7417" y="301"/>
                    <a:pt x="7409" y="294"/>
                    <a:pt x="7409" y="278"/>
                  </a:cubicBezTo>
                  <a:cubicBezTo>
                    <a:pt x="7348" y="278"/>
                    <a:pt x="7227" y="370"/>
                    <a:pt x="7227" y="400"/>
                  </a:cubicBezTo>
                  <a:cubicBezTo>
                    <a:pt x="7248" y="421"/>
                    <a:pt x="7239" y="443"/>
                    <a:pt x="7221" y="443"/>
                  </a:cubicBezTo>
                  <a:cubicBezTo>
                    <a:pt x="7214" y="443"/>
                    <a:pt x="7205" y="439"/>
                    <a:pt x="7196" y="430"/>
                  </a:cubicBezTo>
                  <a:cubicBezTo>
                    <a:pt x="7196" y="415"/>
                    <a:pt x="7189" y="408"/>
                    <a:pt x="7177" y="408"/>
                  </a:cubicBezTo>
                  <a:cubicBezTo>
                    <a:pt x="7166" y="408"/>
                    <a:pt x="7151" y="415"/>
                    <a:pt x="7135" y="430"/>
                  </a:cubicBezTo>
                  <a:cubicBezTo>
                    <a:pt x="7135" y="440"/>
                    <a:pt x="7132" y="444"/>
                    <a:pt x="7128" y="444"/>
                  </a:cubicBezTo>
                  <a:cubicBezTo>
                    <a:pt x="7119" y="444"/>
                    <a:pt x="7105" y="430"/>
                    <a:pt x="7105" y="430"/>
                  </a:cubicBezTo>
                  <a:cubicBezTo>
                    <a:pt x="7105" y="405"/>
                    <a:pt x="7100" y="395"/>
                    <a:pt x="7091" y="395"/>
                  </a:cubicBezTo>
                  <a:cubicBezTo>
                    <a:pt x="7079" y="395"/>
                    <a:pt x="7062" y="413"/>
                    <a:pt x="7044" y="430"/>
                  </a:cubicBezTo>
                  <a:cubicBezTo>
                    <a:pt x="7014" y="461"/>
                    <a:pt x="6923" y="552"/>
                    <a:pt x="6862" y="613"/>
                  </a:cubicBezTo>
                  <a:cubicBezTo>
                    <a:pt x="6740" y="704"/>
                    <a:pt x="6740" y="734"/>
                    <a:pt x="6740" y="826"/>
                  </a:cubicBezTo>
                  <a:lnTo>
                    <a:pt x="6771" y="886"/>
                  </a:lnTo>
                  <a:lnTo>
                    <a:pt x="6710" y="856"/>
                  </a:lnTo>
                  <a:cubicBezTo>
                    <a:pt x="6710" y="826"/>
                    <a:pt x="6649" y="795"/>
                    <a:pt x="6649" y="795"/>
                  </a:cubicBezTo>
                  <a:cubicBezTo>
                    <a:pt x="6619" y="795"/>
                    <a:pt x="6619" y="826"/>
                    <a:pt x="6649" y="856"/>
                  </a:cubicBezTo>
                  <a:cubicBezTo>
                    <a:pt x="6679" y="886"/>
                    <a:pt x="6649" y="917"/>
                    <a:pt x="6588" y="917"/>
                  </a:cubicBezTo>
                  <a:cubicBezTo>
                    <a:pt x="6527" y="917"/>
                    <a:pt x="6497" y="947"/>
                    <a:pt x="6497" y="1008"/>
                  </a:cubicBezTo>
                  <a:cubicBezTo>
                    <a:pt x="6467" y="1008"/>
                    <a:pt x="6436" y="1038"/>
                    <a:pt x="6406" y="1038"/>
                  </a:cubicBezTo>
                  <a:cubicBezTo>
                    <a:pt x="6375" y="1038"/>
                    <a:pt x="6375" y="1038"/>
                    <a:pt x="6406" y="1069"/>
                  </a:cubicBezTo>
                  <a:cubicBezTo>
                    <a:pt x="6427" y="1090"/>
                    <a:pt x="6418" y="1112"/>
                    <a:pt x="6390" y="1112"/>
                  </a:cubicBezTo>
                  <a:cubicBezTo>
                    <a:pt x="6378" y="1112"/>
                    <a:pt x="6363" y="1108"/>
                    <a:pt x="6345" y="1099"/>
                  </a:cubicBezTo>
                  <a:cubicBezTo>
                    <a:pt x="6333" y="1093"/>
                    <a:pt x="6322" y="1091"/>
                    <a:pt x="6311" y="1091"/>
                  </a:cubicBezTo>
                  <a:cubicBezTo>
                    <a:pt x="6264" y="1091"/>
                    <a:pt x="6229" y="1135"/>
                    <a:pt x="6254" y="1160"/>
                  </a:cubicBezTo>
                  <a:cubicBezTo>
                    <a:pt x="6254" y="1190"/>
                    <a:pt x="6254" y="1190"/>
                    <a:pt x="6224" y="1221"/>
                  </a:cubicBezTo>
                  <a:cubicBezTo>
                    <a:pt x="6193" y="1251"/>
                    <a:pt x="6163" y="1251"/>
                    <a:pt x="6163" y="1312"/>
                  </a:cubicBezTo>
                  <a:lnTo>
                    <a:pt x="6132" y="1342"/>
                  </a:lnTo>
                  <a:cubicBezTo>
                    <a:pt x="6126" y="1348"/>
                    <a:pt x="6121" y="1351"/>
                    <a:pt x="6118" y="1351"/>
                  </a:cubicBezTo>
                  <a:cubicBezTo>
                    <a:pt x="6103" y="1351"/>
                    <a:pt x="6108" y="1312"/>
                    <a:pt x="6132" y="1312"/>
                  </a:cubicBezTo>
                  <a:lnTo>
                    <a:pt x="6102" y="1281"/>
                  </a:lnTo>
                  <a:cubicBezTo>
                    <a:pt x="6041" y="1342"/>
                    <a:pt x="6011" y="1342"/>
                    <a:pt x="6011" y="1403"/>
                  </a:cubicBezTo>
                  <a:cubicBezTo>
                    <a:pt x="6026" y="1433"/>
                    <a:pt x="6034" y="1449"/>
                    <a:pt x="6030" y="1449"/>
                  </a:cubicBezTo>
                  <a:cubicBezTo>
                    <a:pt x="6026" y="1449"/>
                    <a:pt x="6011" y="1433"/>
                    <a:pt x="5980" y="1403"/>
                  </a:cubicBezTo>
                  <a:cubicBezTo>
                    <a:pt x="5980" y="1390"/>
                    <a:pt x="5970" y="1383"/>
                    <a:pt x="5958" y="1383"/>
                  </a:cubicBezTo>
                  <a:cubicBezTo>
                    <a:pt x="5940" y="1383"/>
                    <a:pt x="5920" y="1398"/>
                    <a:pt x="5920" y="1433"/>
                  </a:cubicBezTo>
                  <a:cubicBezTo>
                    <a:pt x="5937" y="1469"/>
                    <a:pt x="5924" y="1484"/>
                    <a:pt x="5910" y="1484"/>
                  </a:cubicBezTo>
                  <a:cubicBezTo>
                    <a:pt x="5900" y="1484"/>
                    <a:pt x="5889" y="1476"/>
                    <a:pt x="5889" y="1464"/>
                  </a:cubicBezTo>
                  <a:cubicBezTo>
                    <a:pt x="5877" y="1439"/>
                    <a:pt x="5869" y="1424"/>
                    <a:pt x="5863" y="1424"/>
                  </a:cubicBezTo>
                  <a:cubicBezTo>
                    <a:pt x="5854" y="1424"/>
                    <a:pt x="5846" y="1453"/>
                    <a:pt x="5828" y="1525"/>
                  </a:cubicBezTo>
                  <a:cubicBezTo>
                    <a:pt x="5768" y="1555"/>
                    <a:pt x="5707" y="1646"/>
                    <a:pt x="5616" y="1707"/>
                  </a:cubicBezTo>
                  <a:cubicBezTo>
                    <a:pt x="5524" y="1798"/>
                    <a:pt x="5494" y="1829"/>
                    <a:pt x="5464" y="1829"/>
                  </a:cubicBezTo>
                  <a:cubicBezTo>
                    <a:pt x="5454" y="1819"/>
                    <a:pt x="5445" y="1811"/>
                    <a:pt x="5437" y="1806"/>
                  </a:cubicBezTo>
                  <a:lnTo>
                    <a:pt x="5437" y="1806"/>
                  </a:lnTo>
                  <a:cubicBezTo>
                    <a:pt x="5463" y="1859"/>
                    <a:pt x="5460" y="1862"/>
                    <a:pt x="5372" y="1920"/>
                  </a:cubicBezTo>
                  <a:cubicBezTo>
                    <a:pt x="5281" y="1950"/>
                    <a:pt x="5281" y="2011"/>
                    <a:pt x="5251" y="2072"/>
                  </a:cubicBezTo>
                  <a:lnTo>
                    <a:pt x="5312" y="2041"/>
                  </a:lnTo>
                  <a:lnTo>
                    <a:pt x="5312" y="2041"/>
                  </a:lnTo>
                  <a:cubicBezTo>
                    <a:pt x="5342" y="2072"/>
                    <a:pt x="5342" y="2102"/>
                    <a:pt x="5251" y="2102"/>
                  </a:cubicBezTo>
                  <a:cubicBezTo>
                    <a:pt x="5251" y="2111"/>
                    <a:pt x="5248" y="2115"/>
                    <a:pt x="5244" y="2115"/>
                  </a:cubicBezTo>
                  <a:cubicBezTo>
                    <a:pt x="5233" y="2115"/>
                    <a:pt x="5212" y="2093"/>
                    <a:pt x="5190" y="2072"/>
                  </a:cubicBezTo>
                  <a:cubicBezTo>
                    <a:pt x="5190" y="2057"/>
                    <a:pt x="5175" y="2049"/>
                    <a:pt x="5156" y="2049"/>
                  </a:cubicBezTo>
                  <a:cubicBezTo>
                    <a:pt x="5137" y="2049"/>
                    <a:pt x="5114" y="2057"/>
                    <a:pt x="5099" y="2072"/>
                  </a:cubicBezTo>
                  <a:cubicBezTo>
                    <a:pt x="5099" y="2102"/>
                    <a:pt x="5068" y="2102"/>
                    <a:pt x="5099" y="2102"/>
                  </a:cubicBezTo>
                  <a:cubicBezTo>
                    <a:pt x="5129" y="2133"/>
                    <a:pt x="5129" y="2133"/>
                    <a:pt x="5099" y="2163"/>
                  </a:cubicBezTo>
                  <a:cubicBezTo>
                    <a:pt x="5068" y="2193"/>
                    <a:pt x="5068" y="2193"/>
                    <a:pt x="5038" y="2254"/>
                  </a:cubicBezTo>
                  <a:cubicBezTo>
                    <a:pt x="5068" y="2284"/>
                    <a:pt x="5038" y="2284"/>
                    <a:pt x="5038" y="2315"/>
                  </a:cubicBezTo>
                  <a:cubicBezTo>
                    <a:pt x="4977" y="2315"/>
                    <a:pt x="4947" y="2345"/>
                    <a:pt x="4947" y="2345"/>
                  </a:cubicBezTo>
                  <a:lnTo>
                    <a:pt x="4917" y="2315"/>
                  </a:lnTo>
                  <a:cubicBezTo>
                    <a:pt x="4886" y="2284"/>
                    <a:pt x="4856" y="2284"/>
                    <a:pt x="4856" y="2284"/>
                  </a:cubicBezTo>
                  <a:cubicBezTo>
                    <a:pt x="4825" y="2315"/>
                    <a:pt x="4856" y="2315"/>
                    <a:pt x="4856" y="2315"/>
                  </a:cubicBezTo>
                  <a:cubicBezTo>
                    <a:pt x="4856" y="2345"/>
                    <a:pt x="4309" y="2801"/>
                    <a:pt x="4248" y="2862"/>
                  </a:cubicBezTo>
                  <a:cubicBezTo>
                    <a:pt x="4187" y="2892"/>
                    <a:pt x="4126" y="2923"/>
                    <a:pt x="4157" y="2953"/>
                  </a:cubicBezTo>
                  <a:cubicBezTo>
                    <a:pt x="4187" y="2984"/>
                    <a:pt x="4065" y="3075"/>
                    <a:pt x="3944" y="3166"/>
                  </a:cubicBezTo>
                  <a:cubicBezTo>
                    <a:pt x="3761" y="3318"/>
                    <a:pt x="3670" y="3409"/>
                    <a:pt x="3670" y="3440"/>
                  </a:cubicBezTo>
                  <a:lnTo>
                    <a:pt x="3609" y="3500"/>
                  </a:lnTo>
                  <a:cubicBezTo>
                    <a:pt x="3579" y="3531"/>
                    <a:pt x="3549" y="3592"/>
                    <a:pt x="3518" y="3622"/>
                  </a:cubicBezTo>
                  <a:cubicBezTo>
                    <a:pt x="3518" y="3639"/>
                    <a:pt x="3508" y="3657"/>
                    <a:pt x="3500" y="3657"/>
                  </a:cubicBezTo>
                  <a:cubicBezTo>
                    <a:pt x="3493" y="3657"/>
                    <a:pt x="3488" y="3648"/>
                    <a:pt x="3488" y="3622"/>
                  </a:cubicBezTo>
                  <a:cubicBezTo>
                    <a:pt x="3488" y="3592"/>
                    <a:pt x="3458" y="3592"/>
                    <a:pt x="3427" y="3592"/>
                  </a:cubicBezTo>
                  <a:cubicBezTo>
                    <a:pt x="3397" y="3652"/>
                    <a:pt x="3397" y="3652"/>
                    <a:pt x="3427" y="3683"/>
                  </a:cubicBezTo>
                  <a:cubicBezTo>
                    <a:pt x="3458" y="3713"/>
                    <a:pt x="3427" y="3743"/>
                    <a:pt x="3427" y="3743"/>
                  </a:cubicBezTo>
                  <a:cubicBezTo>
                    <a:pt x="3397" y="3743"/>
                    <a:pt x="3397" y="3743"/>
                    <a:pt x="3397" y="3713"/>
                  </a:cubicBezTo>
                  <a:cubicBezTo>
                    <a:pt x="3366" y="3713"/>
                    <a:pt x="3336" y="3683"/>
                    <a:pt x="3336" y="3683"/>
                  </a:cubicBezTo>
                  <a:lnTo>
                    <a:pt x="3306" y="3683"/>
                  </a:lnTo>
                  <a:cubicBezTo>
                    <a:pt x="3336" y="3713"/>
                    <a:pt x="3306" y="3743"/>
                    <a:pt x="3306" y="3743"/>
                  </a:cubicBezTo>
                  <a:cubicBezTo>
                    <a:pt x="3306" y="3756"/>
                    <a:pt x="3306" y="3763"/>
                    <a:pt x="3301" y="3763"/>
                  </a:cubicBezTo>
                  <a:cubicBezTo>
                    <a:pt x="3295" y="3763"/>
                    <a:pt x="3280" y="3749"/>
                    <a:pt x="3245" y="3713"/>
                  </a:cubicBezTo>
                  <a:cubicBezTo>
                    <a:pt x="3233" y="3690"/>
                    <a:pt x="3222" y="3680"/>
                    <a:pt x="3213" y="3680"/>
                  </a:cubicBezTo>
                  <a:cubicBezTo>
                    <a:pt x="3200" y="3680"/>
                    <a:pt x="3196" y="3706"/>
                    <a:pt x="3214" y="3743"/>
                  </a:cubicBezTo>
                  <a:lnTo>
                    <a:pt x="3184" y="3804"/>
                  </a:lnTo>
                  <a:cubicBezTo>
                    <a:pt x="3176" y="3800"/>
                    <a:pt x="3168" y="3798"/>
                    <a:pt x="3162" y="3798"/>
                  </a:cubicBezTo>
                  <a:cubicBezTo>
                    <a:pt x="3123" y="3798"/>
                    <a:pt x="3123" y="3873"/>
                    <a:pt x="3123" y="3926"/>
                  </a:cubicBezTo>
                  <a:cubicBezTo>
                    <a:pt x="3101" y="3915"/>
                    <a:pt x="3083" y="3908"/>
                    <a:pt x="3070" y="3908"/>
                  </a:cubicBezTo>
                  <a:cubicBezTo>
                    <a:pt x="3048" y="3908"/>
                    <a:pt x="3043" y="3929"/>
                    <a:pt x="3062" y="3987"/>
                  </a:cubicBezTo>
                  <a:cubicBezTo>
                    <a:pt x="3062" y="3987"/>
                    <a:pt x="3062" y="4017"/>
                    <a:pt x="3002" y="4017"/>
                  </a:cubicBezTo>
                  <a:cubicBezTo>
                    <a:pt x="2971" y="4017"/>
                    <a:pt x="2941" y="4017"/>
                    <a:pt x="2880" y="4047"/>
                  </a:cubicBezTo>
                  <a:cubicBezTo>
                    <a:pt x="2880" y="4108"/>
                    <a:pt x="2728" y="4230"/>
                    <a:pt x="2546" y="4382"/>
                  </a:cubicBezTo>
                  <a:cubicBezTo>
                    <a:pt x="2333" y="4564"/>
                    <a:pt x="2211" y="4686"/>
                    <a:pt x="2242" y="4716"/>
                  </a:cubicBezTo>
                  <a:lnTo>
                    <a:pt x="2181" y="4716"/>
                  </a:lnTo>
                  <a:cubicBezTo>
                    <a:pt x="2173" y="4708"/>
                    <a:pt x="2165" y="4704"/>
                    <a:pt x="2158" y="4704"/>
                  </a:cubicBezTo>
                  <a:cubicBezTo>
                    <a:pt x="2139" y="4704"/>
                    <a:pt x="2128" y="4732"/>
                    <a:pt x="2150" y="4777"/>
                  </a:cubicBezTo>
                  <a:cubicBezTo>
                    <a:pt x="2150" y="4815"/>
                    <a:pt x="2150" y="4840"/>
                    <a:pt x="2143" y="4840"/>
                  </a:cubicBezTo>
                  <a:cubicBezTo>
                    <a:pt x="2139" y="4840"/>
                    <a:pt x="2132" y="4831"/>
                    <a:pt x="2120" y="4807"/>
                  </a:cubicBezTo>
                  <a:cubicBezTo>
                    <a:pt x="2113" y="4800"/>
                    <a:pt x="2105" y="4796"/>
                    <a:pt x="2096" y="4796"/>
                  </a:cubicBezTo>
                  <a:cubicBezTo>
                    <a:pt x="2071" y="4796"/>
                    <a:pt x="2037" y="4830"/>
                    <a:pt x="1968" y="4899"/>
                  </a:cubicBezTo>
                  <a:cubicBezTo>
                    <a:pt x="1907" y="4959"/>
                    <a:pt x="1816" y="5020"/>
                    <a:pt x="1816" y="5050"/>
                  </a:cubicBezTo>
                  <a:cubicBezTo>
                    <a:pt x="1816" y="5063"/>
                    <a:pt x="1816" y="5073"/>
                    <a:pt x="1816" y="5081"/>
                  </a:cubicBezTo>
                  <a:cubicBezTo>
                    <a:pt x="1808" y="5064"/>
                    <a:pt x="1790" y="5056"/>
                    <a:pt x="1768" y="5056"/>
                  </a:cubicBezTo>
                  <a:cubicBezTo>
                    <a:pt x="1713" y="5056"/>
                    <a:pt x="1634" y="5106"/>
                    <a:pt x="1634" y="5172"/>
                  </a:cubicBezTo>
                  <a:cubicBezTo>
                    <a:pt x="1612" y="5194"/>
                    <a:pt x="1591" y="5215"/>
                    <a:pt x="1580" y="5215"/>
                  </a:cubicBezTo>
                  <a:cubicBezTo>
                    <a:pt x="1576" y="5215"/>
                    <a:pt x="1573" y="5211"/>
                    <a:pt x="1573" y="5202"/>
                  </a:cubicBezTo>
                  <a:cubicBezTo>
                    <a:pt x="1543" y="5233"/>
                    <a:pt x="1512" y="5233"/>
                    <a:pt x="1482" y="5324"/>
                  </a:cubicBezTo>
                  <a:cubicBezTo>
                    <a:pt x="1451" y="5354"/>
                    <a:pt x="1360" y="5415"/>
                    <a:pt x="1299" y="5446"/>
                  </a:cubicBezTo>
                  <a:cubicBezTo>
                    <a:pt x="1269" y="5506"/>
                    <a:pt x="1239" y="5567"/>
                    <a:pt x="1239" y="5567"/>
                  </a:cubicBezTo>
                  <a:lnTo>
                    <a:pt x="1208" y="5567"/>
                  </a:lnTo>
                  <a:cubicBezTo>
                    <a:pt x="1208" y="5567"/>
                    <a:pt x="1087" y="5658"/>
                    <a:pt x="935" y="5780"/>
                  </a:cubicBezTo>
                  <a:cubicBezTo>
                    <a:pt x="799" y="5916"/>
                    <a:pt x="662" y="6028"/>
                    <a:pt x="614" y="6028"/>
                  </a:cubicBezTo>
                  <a:cubicBezTo>
                    <a:pt x="608" y="6028"/>
                    <a:pt x="603" y="6026"/>
                    <a:pt x="600" y="6023"/>
                  </a:cubicBezTo>
                  <a:cubicBezTo>
                    <a:pt x="600" y="6023"/>
                    <a:pt x="570" y="6054"/>
                    <a:pt x="570" y="6114"/>
                  </a:cubicBezTo>
                  <a:cubicBezTo>
                    <a:pt x="600" y="6175"/>
                    <a:pt x="570" y="6175"/>
                    <a:pt x="540" y="6175"/>
                  </a:cubicBezTo>
                  <a:cubicBezTo>
                    <a:pt x="531" y="6171"/>
                    <a:pt x="522" y="6169"/>
                    <a:pt x="513" y="6169"/>
                  </a:cubicBezTo>
                  <a:cubicBezTo>
                    <a:pt x="456" y="6169"/>
                    <a:pt x="388" y="6244"/>
                    <a:pt x="388" y="6297"/>
                  </a:cubicBezTo>
                  <a:lnTo>
                    <a:pt x="388" y="6266"/>
                  </a:lnTo>
                  <a:cubicBezTo>
                    <a:pt x="375" y="6262"/>
                    <a:pt x="364" y="6260"/>
                    <a:pt x="354" y="6260"/>
                  </a:cubicBezTo>
                  <a:cubicBezTo>
                    <a:pt x="289" y="6260"/>
                    <a:pt x="270" y="6335"/>
                    <a:pt x="296" y="6388"/>
                  </a:cubicBezTo>
                  <a:cubicBezTo>
                    <a:pt x="236" y="6388"/>
                    <a:pt x="205" y="6388"/>
                    <a:pt x="205" y="6418"/>
                  </a:cubicBezTo>
                  <a:cubicBezTo>
                    <a:pt x="193" y="6431"/>
                    <a:pt x="185" y="6438"/>
                    <a:pt x="179" y="6438"/>
                  </a:cubicBezTo>
                  <a:cubicBezTo>
                    <a:pt x="170" y="6438"/>
                    <a:pt x="162" y="6424"/>
                    <a:pt x="144" y="6388"/>
                  </a:cubicBezTo>
                  <a:cubicBezTo>
                    <a:pt x="114" y="6388"/>
                    <a:pt x="84" y="6358"/>
                    <a:pt x="53" y="6358"/>
                  </a:cubicBezTo>
                  <a:cubicBezTo>
                    <a:pt x="53" y="6388"/>
                    <a:pt x="53" y="6418"/>
                    <a:pt x="84" y="6449"/>
                  </a:cubicBezTo>
                  <a:lnTo>
                    <a:pt x="53" y="6479"/>
                  </a:lnTo>
                  <a:cubicBezTo>
                    <a:pt x="53" y="6479"/>
                    <a:pt x="23" y="6509"/>
                    <a:pt x="53" y="6509"/>
                  </a:cubicBezTo>
                  <a:cubicBezTo>
                    <a:pt x="53" y="6539"/>
                    <a:pt x="53" y="6569"/>
                    <a:pt x="25" y="6598"/>
                  </a:cubicBezTo>
                  <a:lnTo>
                    <a:pt x="25" y="6598"/>
                  </a:lnTo>
                  <a:cubicBezTo>
                    <a:pt x="23" y="6598"/>
                    <a:pt x="20" y="6597"/>
                    <a:pt x="18" y="6596"/>
                  </a:cubicBezTo>
                  <a:lnTo>
                    <a:pt x="18" y="6596"/>
                  </a:lnTo>
                  <a:cubicBezTo>
                    <a:pt x="20" y="6598"/>
                    <a:pt x="21" y="6599"/>
                    <a:pt x="23" y="6601"/>
                  </a:cubicBezTo>
                  <a:cubicBezTo>
                    <a:pt x="24" y="6600"/>
                    <a:pt x="24" y="6599"/>
                    <a:pt x="25" y="6598"/>
                  </a:cubicBezTo>
                  <a:lnTo>
                    <a:pt x="25" y="6598"/>
                  </a:lnTo>
                  <a:cubicBezTo>
                    <a:pt x="33" y="6600"/>
                    <a:pt x="42" y="6601"/>
                    <a:pt x="53" y="6601"/>
                  </a:cubicBezTo>
                  <a:cubicBezTo>
                    <a:pt x="53" y="6631"/>
                    <a:pt x="84" y="6661"/>
                    <a:pt x="53" y="6692"/>
                  </a:cubicBezTo>
                  <a:cubicBezTo>
                    <a:pt x="53" y="6692"/>
                    <a:pt x="84" y="6722"/>
                    <a:pt x="114" y="6722"/>
                  </a:cubicBezTo>
                  <a:cubicBezTo>
                    <a:pt x="136" y="6767"/>
                    <a:pt x="158" y="6795"/>
                    <a:pt x="193" y="6795"/>
                  </a:cubicBezTo>
                  <a:cubicBezTo>
                    <a:pt x="205" y="6795"/>
                    <a:pt x="219" y="6791"/>
                    <a:pt x="236" y="6783"/>
                  </a:cubicBezTo>
                  <a:cubicBezTo>
                    <a:pt x="357" y="6753"/>
                    <a:pt x="448" y="6692"/>
                    <a:pt x="388" y="6661"/>
                  </a:cubicBezTo>
                  <a:cubicBezTo>
                    <a:pt x="388" y="6661"/>
                    <a:pt x="388" y="6601"/>
                    <a:pt x="418" y="6601"/>
                  </a:cubicBezTo>
                  <a:cubicBezTo>
                    <a:pt x="448" y="6570"/>
                    <a:pt x="479" y="6570"/>
                    <a:pt x="479" y="6570"/>
                  </a:cubicBezTo>
                  <a:cubicBezTo>
                    <a:pt x="483" y="6574"/>
                    <a:pt x="488" y="6576"/>
                    <a:pt x="494" y="6576"/>
                  </a:cubicBezTo>
                  <a:cubicBezTo>
                    <a:pt x="534" y="6576"/>
                    <a:pt x="613" y="6497"/>
                    <a:pt x="692" y="6418"/>
                  </a:cubicBezTo>
                  <a:cubicBezTo>
                    <a:pt x="817" y="6318"/>
                    <a:pt x="881" y="6259"/>
                    <a:pt x="933" y="6259"/>
                  </a:cubicBezTo>
                  <a:cubicBezTo>
                    <a:pt x="944" y="6259"/>
                    <a:pt x="955" y="6261"/>
                    <a:pt x="965" y="6266"/>
                  </a:cubicBezTo>
                  <a:cubicBezTo>
                    <a:pt x="995" y="6266"/>
                    <a:pt x="1026" y="6236"/>
                    <a:pt x="1026" y="6236"/>
                  </a:cubicBezTo>
                  <a:cubicBezTo>
                    <a:pt x="995" y="6206"/>
                    <a:pt x="1117" y="6084"/>
                    <a:pt x="1299" y="5962"/>
                  </a:cubicBezTo>
                  <a:cubicBezTo>
                    <a:pt x="1451" y="5810"/>
                    <a:pt x="1603" y="5689"/>
                    <a:pt x="1573" y="5658"/>
                  </a:cubicBezTo>
                  <a:lnTo>
                    <a:pt x="1634" y="5628"/>
                  </a:lnTo>
                  <a:cubicBezTo>
                    <a:pt x="1634" y="5634"/>
                    <a:pt x="1636" y="5636"/>
                    <a:pt x="1640" y="5636"/>
                  </a:cubicBezTo>
                  <a:cubicBezTo>
                    <a:pt x="1656" y="5636"/>
                    <a:pt x="1700" y="5592"/>
                    <a:pt x="1725" y="5567"/>
                  </a:cubicBezTo>
                  <a:cubicBezTo>
                    <a:pt x="1755" y="5506"/>
                    <a:pt x="1816" y="5476"/>
                    <a:pt x="1816" y="5476"/>
                  </a:cubicBezTo>
                  <a:cubicBezTo>
                    <a:pt x="1816" y="5485"/>
                    <a:pt x="1819" y="5489"/>
                    <a:pt x="1823" y="5489"/>
                  </a:cubicBezTo>
                  <a:cubicBezTo>
                    <a:pt x="1834" y="5489"/>
                    <a:pt x="1855" y="5467"/>
                    <a:pt x="1877" y="5446"/>
                  </a:cubicBezTo>
                  <a:cubicBezTo>
                    <a:pt x="1938" y="5385"/>
                    <a:pt x="1968" y="5385"/>
                    <a:pt x="1938" y="5354"/>
                  </a:cubicBezTo>
                  <a:cubicBezTo>
                    <a:pt x="1968" y="5324"/>
                    <a:pt x="2120" y="5202"/>
                    <a:pt x="2211" y="5172"/>
                  </a:cubicBezTo>
                  <a:cubicBezTo>
                    <a:pt x="2242" y="5172"/>
                    <a:pt x="2242" y="5111"/>
                    <a:pt x="2242" y="5081"/>
                  </a:cubicBezTo>
                  <a:cubicBezTo>
                    <a:pt x="2211" y="5050"/>
                    <a:pt x="2242" y="5020"/>
                    <a:pt x="2242" y="4990"/>
                  </a:cubicBezTo>
                  <a:cubicBezTo>
                    <a:pt x="2242" y="4990"/>
                    <a:pt x="2272" y="5020"/>
                    <a:pt x="2302" y="5050"/>
                  </a:cubicBezTo>
                  <a:cubicBezTo>
                    <a:pt x="2302" y="5066"/>
                    <a:pt x="2302" y="5073"/>
                    <a:pt x="2306" y="5073"/>
                  </a:cubicBezTo>
                  <a:cubicBezTo>
                    <a:pt x="2310" y="5073"/>
                    <a:pt x="2318" y="5066"/>
                    <a:pt x="2333" y="5050"/>
                  </a:cubicBezTo>
                  <a:lnTo>
                    <a:pt x="2394" y="5020"/>
                  </a:lnTo>
                  <a:cubicBezTo>
                    <a:pt x="2363" y="4990"/>
                    <a:pt x="2485" y="4899"/>
                    <a:pt x="2637" y="4747"/>
                  </a:cubicBezTo>
                  <a:cubicBezTo>
                    <a:pt x="2819" y="4564"/>
                    <a:pt x="2910" y="4503"/>
                    <a:pt x="2880" y="4503"/>
                  </a:cubicBezTo>
                  <a:cubicBezTo>
                    <a:pt x="2850" y="4473"/>
                    <a:pt x="2880" y="4443"/>
                    <a:pt x="2971" y="4412"/>
                  </a:cubicBezTo>
                  <a:cubicBezTo>
                    <a:pt x="3154" y="4382"/>
                    <a:pt x="3154" y="4382"/>
                    <a:pt x="3154" y="4321"/>
                  </a:cubicBezTo>
                  <a:lnTo>
                    <a:pt x="3154" y="4321"/>
                  </a:lnTo>
                  <a:cubicBezTo>
                    <a:pt x="3154" y="4330"/>
                    <a:pt x="3151" y="4334"/>
                    <a:pt x="3146" y="4334"/>
                  </a:cubicBezTo>
                  <a:cubicBezTo>
                    <a:pt x="3136" y="4334"/>
                    <a:pt x="3114" y="4312"/>
                    <a:pt x="3093" y="4291"/>
                  </a:cubicBezTo>
                  <a:cubicBezTo>
                    <a:pt x="3071" y="4269"/>
                    <a:pt x="3080" y="4248"/>
                    <a:pt x="3109" y="4248"/>
                  </a:cubicBezTo>
                  <a:cubicBezTo>
                    <a:pt x="3121" y="4248"/>
                    <a:pt x="3136" y="4251"/>
                    <a:pt x="3154" y="4260"/>
                  </a:cubicBezTo>
                  <a:cubicBezTo>
                    <a:pt x="3156" y="4266"/>
                    <a:pt x="3161" y="4268"/>
                    <a:pt x="3169" y="4268"/>
                  </a:cubicBezTo>
                  <a:cubicBezTo>
                    <a:pt x="3241" y="4268"/>
                    <a:pt x="3516" y="4009"/>
                    <a:pt x="3488" y="3926"/>
                  </a:cubicBezTo>
                  <a:lnTo>
                    <a:pt x="3488" y="3926"/>
                  </a:lnTo>
                  <a:lnTo>
                    <a:pt x="3518" y="3956"/>
                  </a:lnTo>
                  <a:cubicBezTo>
                    <a:pt x="3529" y="3967"/>
                    <a:pt x="3536" y="3974"/>
                    <a:pt x="3545" y="3974"/>
                  </a:cubicBezTo>
                  <a:cubicBezTo>
                    <a:pt x="3561" y="3974"/>
                    <a:pt x="3582" y="3953"/>
                    <a:pt x="3640" y="3895"/>
                  </a:cubicBezTo>
                  <a:lnTo>
                    <a:pt x="3731" y="3835"/>
                  </a:lnTo>
                  <a:cubicBezTo>
                    <a:pt x="3670" y="3804"/>
                    <a:pt x="3822" y="3713"/>
                    <a:pt x="3853" y="3713"/>
                  </a:cubicBezTo>
                  <a:cubicBezTo>
                    <a:pt x="3878" y="3726"/>
                    <a:pt x="3893" y="3733"/>
                    <a:pt x="3903" y="3733"/>
                  </a:cubicBezTo>
                  <a:cubicBezTo>
                    <a:pt x="3919" y="3733"/>
                    <a:pt x="3926" y="3718"/>
                    <a:pt x="3944" y="3683"/>
                  </a:cubicBezTo>
                  <a:cubicBezTo>
                    <a:pt x="3974" y="3592"/>
                    <a:pt x="4096" y="3531"/>
                    <a:pt x="4126" y="3531"/>
                  </a:cubicBezTo>
                  <a:lnTo>
                    <a:pt x="4187" y="3500"/>
                  </a:lnTo>
                  <a:cubicBezTo>
                    <a:pt x="4187" y="3470"/>
                    <a:pt x="4217" y="3409"/>
                    <a:pt x="4248" y="3409"/>
                  </a:cubicBezTo>
                  <a:cubicBezTo>
                    <a:pt x="4309" y="3348"/>
                    <a:pt x="4339" y="3318"/>
                    <a:pt x="4278" y="3318"/>
                  </a:cubicBezTo>
                  <a:cubicBezTo>
                    <a:pt x="4278" y="3288"/>
                    <a:pt x="4248" y="3257"/>
                    <a:pt x="4278" y="3257"/>
                  </a:cubicBezTo>
                  <a:lnTo>
                    <a:pt x="4278" y="3288"/>
                  </a:lnTo>
                  <a:cubicBezTo>
                    <a:pt x="4284" y="3293"/>
                    <a:pt x="4290" y="3295"/>
                    <a:pt x="4297" y="3295"/>
                  </a:cubicBezTo>
                  <a:cubicBezTo>
                    <a:pt x="4331" y="3295"/>
                    <a:pt x="4386" y="3241"/>
                    <a:pt x="4461" y="3166"/>
                  </a:cubicBezTo>
                  <a:cubicBezTo>
                    <a:pt x="4582" y="3075"/>
                    <a:pt x="4643" y="3044"/>
                    <a:pt x="4673" y="3044"/>
                  </a:cubicBezTo>
                  <a:lnTo>
                    <a:pt x="4673" y="3014"/>
                  </a:lnTo>
                  <a:cubicBezTo>
                    <a:pt x="4673" y="2969"/>
                    <a:pt x="4690" y="2941"/>
                    <a:pt x="4698" y="2941"/>
                  </a:cubicBezTo>
                  <a:cubicBezTo>
                    <a:pt x="4702" y="2941"/>
                    <a:pt x="4704" y="2945"/>
                    <a:pt x="4704" y="2953"/>
                  </a:cubicBezTo>
                  <a:cubicBezTo>
                    <a:pt x="4712" y="2957"/>
                    <a:pt x="4721" y="2959"/>
                    <a:pt x="4730" y="2959"/>
                  </a:cubicBezTo>
                  <a:cubicBezTo>
                    <a:pt x="4788" y="2959"/>
                    <a:pt x="4860" y="2884"/>
                    <a:pt x="4886" y="2832"/>
                  </a:cubicBezTo>
                  <a:lnTo>
                    <a:pt x="4917" y="2801"/>
                  </a:lnTo>
                  <a:cubicBezTo>
                    <a:pt x="4928" y="2807"/>
                    <a:pt x="4940" y="2809"/>
                    <a:pt x="4952" y="2809"/>
                  </a:cubicBezTo>
                  <a:cubicBezTo>
                    <a:pt x="5007" y="2809"/>
                    <a:pt x="5063" y="2760"/>
                    <a:pt x="5038" y="2710"/>
                  </a:cubicBezTo>
                  <a:cubicBezTo>
                    <a:pt x="5068" y="2710"/>
                    <a:pt x="5068" y="2710"/>
                    <a:pt x="5099" y="2680"/>
                  </a:cubicBezTo>
                  <a:cubicBezTo>
                    <a:pt x="5129" y="2619"/>
                    <a:pt x="5220" y="2558"/>
                    <a:pt x="5251" y="2558"/>
                  </a:cubicBezTo>
                  <a:cubicBezTo>
                    <a:pt x="5251" y="2497"/>
                    <a:pt x="5281" y="2497"/>
                    <a:pt x="5312" y="2467"/>
                  </a:cubicBezTo>
                  <a:cubicBezTo>
                    <a:pt x="5342" y="2436"/>
                    <a:pt x="5342" y="2436"/>
                    <a:pt x="5342" y="2376"/>
                  </a:cubicBezTo>
                  <a:cubicBezTo>
                    <a:pt x="5342" y="2345"/>
                    <a:pt x="5372" y="2315"/>
                    <a:pt x="5372" y="2315"/>
                  </a:cubicBezTo>
                  <a:cubicBezTo>
                    <a:pt x="5403" y="2315"/>
                    <a:pt x="5403" y="2345"/>
                    <a:pt x="5403" y="2376"/>
                  </a:cubicBezTo>
                  <a:cubicBezTo>
                    <a:pt x="5393" y="2406"/>
                    <a:pt x="5393" y="2420"/>
                    <a:pt x="5398" y="2420"/>
                  </a:cubicBezTo>
                  <a:cubicBezTo>
                    <a:pt x="5410" y="2420"/>
                    <a:pt x="5443" y="2366"/>
                    <a:pt x="5464" y="2284"/>
                  </a:cubicBezTo>
                  <a:cubicBezTo>
                    <a:pt x="5480" y="2234"/>
                    <a:pt x="5488" y="2212"/>
                    <a:pt x="5491" y="2212"/>
                  </a:cubicBezTo>
                  <a:cubicBezTo>
                    <a:pt x="5494" y="2212"/>
                    <a:pt x="5494" y="2227"/>
                    <a:pt x="5494" y="2254"/>
                  </a:cubicBezTo>
                  <a:cubicBezTo>
                    <a:pt x="5494" y="2292"/>
                    <a:pt x="5494" y="2318"/>
                    <a:pt x="5501" y="2318"/>
                  </a:cubicBezTo>
                  <a:cubicBezTo>
                    <a:pt x="5506" y="2318"/>
                    <a:pt x="5513" y="2308"/>
                    <a:pt x="5524" y="2284"/>
                  </a:cubicBezTo>
                  <a:cubicBezTo>
                    <a:pt x="5524" y="2284"/>
                    <a:pt x="5555" y="2254"/>
                    <a:pt x="5524" y="2224"/>
                  </a:cubicBezTo>
                  <a:lnTo>
                    <a:pt x="5616" y="2163"/>
                  </a:lnTo>
                  <a:cubicBezTo>
                    <a:pt x="5676" y="2163"/>
                    <a:pt x="5707" y="2133"/>
                    <a:pt x="5707" y="2133"/>
                  </a:cubicBezTo>
                  <a:cubicBezTo>
                    <a:pt x="5707" y="2072"/>
                    <a:pt x="5707" y="2072"/>
                    <a:pt x="5768" y="2072"/>
                  </a:cubicBezTo>
                  <a:cubicBezTo>
                    <a:pt x="5768" y="2084"/>
                    <a:pt x="5773" y="2092"/>
                    <a:pt x="5777" y="2092"/>
                  </a:cubicBezTo>
                  <a:cubicBezTo>
                    <a:pt x="5782" y="2092"/>
                    <a:pt x="5785" y="2077"/>
                    <a:pt x="5768" y="2041"/>
                  </a:cubicBezTo>
                  <a:cubicBezTo>
                    <a:pt x="5768" y="1981"/>
                    <a:pt x="5798" y="1981"/>
                    <a:pt x="5828" y="1981"/>
                  </a:cubicBezTo>
                  <a:cubicBezTo>
                    <a:pt x="5854" y="2006"/>
                    <a:pt x="5869" y="2016"/>
                    <a:pt x="5877" y="2016"/>
                  </a:cubicBezTo>
                  <a:cubicBezTo>
                    <a:pt x="5889" y="2016"/>
                    <a:pt x="5889" y="1998"/>
                    <a:pt x="5889" y="1981"/>
                  </a:cubicBezTo>
                  <a:cubicBezTo>
                    <a:pt x="5889" y="1950"/>
                    <a:pt x="5889" y="1920"/>
                    <a:pt x="5889" y="1920"/>
                  </a:cubicBezTo>
                  <a:cubicBezTo>
                    <a:pt x="5891" y="1922"/>
                    <a:pt x="5895" y="1923"/>
                    <a:pt x="5899" y="1923"/>
                  </a:cubicBezTo>
                  <a:cubicBezTo>
                    <a:pt x="5951" y="1923"/>
                    <a:pt x="6148" y="1756"/>
                    <a:pt x="6345" y="1616"/>
                  </a:cubicBezTo>
                  <a:cubicBezTo>
                    <a:pt x="6345" y="1585"/>
                    <a:pt x="6345" y="1555"/>
                    <a:pt x="6345" y="1525"/>
                  </a:cubicBezTo>
                  <a:cubicBezTo>
                    <a:pt x="6315" y="1494"/>
                    <a:pt x="6307" y="1487"/>
                    <a:pt x="6311" y="1487"/>
                  </a:cubicBezTo>
                  <a:lnTo>
                    <a:pt x="6311" y="1487"/>
                  </a:lnTo>
                  <a:cubicBezTo>
                    <a:pt x="6315" y="1487"/>
                    <a:pt x="6330" y="1494"/>
                    <a:pt x="6345" y="1494"/>
                  </a:cubicBezTo>
                  <a:cubicBezTo>
                    <a:pt x="6380" y="1517"/>
                    <a:pt x="6410" y="1527"/>
                    <a:pt x="6430" y="1527"/>
                  </a:cubicBezTo>
                  <a:cubicBezTo>
                    <a:pt x="6461" y="1527"/>
                    <a:pt x="6462" y="1501"/>
                    <a:pt x="6406" y="1464"/>
                  </a:cubicBezTo>
                  <a:cubicBezTo>
                    <a:pt x="6345" y="1433"/>
                    <a:pt x="6345" y="1433"/>
                    <a:pt x="6436" y="1433"/>
                  </a:cubicBezTo>
                  <a:cubicBezTo>
                    <a:pt x="6449" y="1446"/>
                    <a:pt x="6456" y="1453"/>
                    <a:pt x="6461" y="1453"/>
                  </a:cubicBezTo>
                  <a:cubicBezTo>
                    <a:pt x="6467" y="1453"/>
                    <a:pt x="6467" y="1439"/>
                    <a:pt x="6467" y="1403"/>
                  </a:cubicBezTo>
                  <a:cubicBezTo>
                    <a:pt x="6467" y="1373"/>
                    <a:pt x="6467" y="1373"/>
                    <a:pt x="6497" y="1373"/>
                  </a:cubicBezTo>
                  <a:cubicBezTo>
                    <a:pt x="6512" y="1388"/>
                    <a:pt x="6535" y="1395"/>
                    <a:pt x="6550" y="1395"/>
                  </a:cubicBezTo>
                  <a:cubicBezTo>
                    <a:pt x="6565" y="1395"/>
                    <a:pt x="6573" y="1388"/>
                    <a:pt x="6558" y="1373"/>
                  </a:cubicBezTo>
                  <a:cubicBezTo>
                    <a:pt x="6558" y="1373"/>
                    <a:pt x="6571" y="1359"/>
                    <a:pt x="6589" y="1359"/>
                  </a:cubicBezTo>
                  <a:cubicBezTo>
                    <a:pt x="6598" y="1359"/>
                    <a:pt x="6609" y="1362"/>
                    <a:pt x="6619" y="1373"/>
                  </a:cubicBezTo>
                  <a:cubicBezTo>
                    <a:pt x="6679" y="1373"/>
                    <a:pt x="6679" y="1312"/>
                    <a:pt x="6679" y="1281"/>
                  </a:cubicBezTo>
                  <a:cubicBezTo>
                    <a:pt x="6697" y="1210"/>
                    <a:pt x="6705" y="1181"/>
                    <a:pt x="6714" y="1181"/>
                  </a:cubicBezTo>
                  <a:cubicBezTo>
                    <a:pt x="6720" y="1181"/>
                    <a:pt x="6728" y="1195"/>
                    <a:pt x="6740" y="1221"/>
                  </a:cubicBezTo>
                  <a:cubicBezTo>
                    <a:pt x="6746" y="1232"/>
                    <a:pt x="6754" y="1237"/>
                    <a:pt x="6763" y="1237"/>
                  </a:cubicBezTo>
                  <a:cubicBezTo>
                    <a:pt x="6801" y="1237"/>
                    <a:pt x="6856" y="1148"/>
                    <a:pt x="6831" y="1099"/>
                  </a:cubicBezTo>
                  <a:cubicBezTo>
                    <a:pt x="6831" y="1086"/>
                    <a:pt x="6831" y="1076"/>
                    <a:pt x="6831" y="1069"/>
                  </a:cubicBezTo>
                  <a:lnTo>
                    <a:pt x="6892" y="1069"/>
                  </a:lnTo>
                  <a:cubicBezTo>
                    <a:pt x="6892" y="1038"/>
                    <a:pt x="6923" y="1038"/>
                    <a:pt x="6953" y="1038"/>
                  </a:cubicBezTo>
                  <a:cubicBezTo>
                    <a:pt x="6953" y="1038"/>
                    <a:pt x="6983" y="1038"/>
                    <a:pt x="6983" y="977"/>
                  </a:cubicBezTo>
                  <a:cubicBezTo>
                    <a:pt x="7006" y="909"/>
                    <a:pt x="7063" y="875"/>
                    <a:pt x="7116" y="875"/>
                  </a:cubicBezTo>
                  <a:cubicBezTo>
                    <a:pt x="7133" y="875"/>
                    <a:pt x="7151" y="879"/>
                    <a:pt x="7166" y="886"/>
                  </a:cubicBezTo>
                  <a:lnTo>
                    <a:pt x="7166" y="826"/>
                  </a:lnTo>
                  <a:cubicBezTo>
                    <a:pt x="7166" y="767"/>
                    <a:pt x="7166" y="733"/>
                    <a:pt x="7174" y="733"/>
                  </a:cubicBezTo>
                  <a:cubicBezTo>
                    <a:pt x="7178" y="733"/>
                    <a:pt x="7185" y="743"/>
                    <a:pt x="7196" y="765"/>
                  </a:cubicBezTo>
                  <a:cubicBezTo>
                    <a:pt x="7216" y="765"/>
                    <a:pt x="7237" y="778"/>
                    <a:pt x="7239" y="778"/>
                  </a:cubicBezTo>
                  <a:cubicBezTo>
                    <a:pt x="7240" y="778"/>
                    <a:pt x="7237" y="775"/>
                    <a:pt x="7227" y="765"/>
                  </a:cubicBezTo>
                  <a:cubicBezTo>
                    <a:pt x="7208" y="727"/>
                    <a:pt x="7247" y="701"/>
                    <a:pt x="7287" y="701"/>
                  </a:cubicBezTo>
                  <a:cubicBezTo>
                    <a:pt x="7312" y="701"/>
                    <a:pt x="7337" y="711"/>
                    <a:pt x="7348" y="734"/>
                  </a:cubicBezTo>
                  <a:cubicBezTo>
                    <a:pt x="7348" y="704"/>
                    <a:pt x="7318" y="674"/>
                    <a:pt x="7348" y="674"/>
                  </a:cubicBezTo>
                  <a:cubicBezTo>
                    <a:pt x="7363" y="658"/>
                    <a:pt x="7371" y="651"/>
                    <a:pt x="7379" y="651"/>
                  </a:cubicBezTo>
                  <a:cubicBezTo>
                    <a:pt x="7386" y="651"/>
                    <a:pt x="7394" y="658"/>
                    <a:pt x="7409" y="674"/>
                  </a:cubicBezTo>
                  <a:cubicBezTo>
                    <a:pt x="7429" y="674"/>
                    <a:pt x="7449" y="687"/>
                    <a:pt x="7461" y="687"/>
                  </a:cubicBezTo>
                  <a:cubicBezTo>
                    <a:pt x="7466" y="687"/>
                    <a:pt x="7470" y="684"/>
                    <a:pt x="7470" y="674"/>
                  </a:cubicBezTo>
                  <a:cubicBezTo>
                    <a:pt x="7470" y="674"/>
                    <a:pt x="7483" y="660"/>
                    <a:pt x="7501" y="660"/>
                  </a:cubicBezTo>
                  <a:cubicBezTo>
                    <a:pt x="7510" y="660"/>
                    <a:pt x="7520" y="663"/>
                    <a:pt x="7531" y="674"/>
                  </a:cubicBezTo>
                  <a:cubicBezTo>
                    <a:pt x="7531" y="674"/>
                    <a:pt x="7561" y="643"/>
                    <a:pt x="7622" y="643"/>
                  </a:cubicBezTo>
                  <a:cubicBezTo>
                    <a:pt x="7622" y="608"/>
                    <a:pt x="7632" y="593"/>
                    <a:pt x="7647" y="593"/>
                  </a:cubicBezTo>
                  <a:cubicBezTo>
                    <a:pt x="7657" y="593"/>
                    <a:pt x="7670" y="600"/>
                    <a:pt x="7683" y="613"/>
                  </a:cubicBezTo>
                  <a:cubicBezTo>
                    <a:pt x="7683" y="613"/>
                    <a:pt x="7713" y="582"/>
                    <a:pt x="7743" y="552"/>
                  </a:cubicBezTo>
                  <a:cubicBezTo>
                    <a:pt x="7759" y="537"/>
                    <a:pt x="7774" y="529"/>
                    <a:pt x="7785" y="529"/>
                  </a:cubicBezTo>
                  <a:cubicBezTo>
                    <a:pt x="7796" y="529"/>
                    <a:pt x="7804" y="537"/>
                    <a:pt x="7804" y="552"/>
                  </a:cubicBezTo>
                  <a:cubicBezTo>
                    <a:pt x="7819" y="567"/>
                    <a:pt x="7827" y="575"/>
                    <a:pt x="7831" y="575"/>
                  </a:cubicBezTo>
                  <a:cubicBezTo>
                    <a:pt x="7834" y="575"/>
                    <a:pt x="7834" y="567"/>
                    <a:pt x="7834" y="552"/>
                  </a:cubicBezTo>
                  <a:cubicBezTo>
                    <a:pt x="7834" y="522"/>
                    <a:pt x="7865" y="491"/>
                    <a:pt x="7865" y="491"/>
                  </a:cubicBezTo>
                  <a:lnTo>
                    <a:pt x="7926" y="491"/>
                  </a:lnTo>
                  <a:cubicBezTo>
                    <a:pt x="7926" y="461"/>
                    <a:pt x="7926" y="461"/>
                    <a:pt x="7956" y="461"/>
                  </a:cubicBezTo>
                  <a:cubicBezTo>
                    <a:pt x="7956" y="451"/>
                    <a:pt x="7966" y="447"/>
                    <a:pt x="7981" y="447"/>
                  </a:cubicBezTo>
                  <a:cubicBezTo>
                    <a:pt x="8010" y="447"/>
                    <a:pt x="8057" y="461"/>
                    <a:pt x="8078" y="461"/>
                  </a:cubicBezTo>
                  <a:cubicBezTo>
                    <a:pt x="8138" y="430"/>
                    <a:pt x="8138" y="430"/>
                    <a:pt x="8108" y="400"/>
                  </a:cubicBezTo>
                  <a:cubicBezTo>
                    <a:pt x="8088" y="400"/>
                    <a:pt x="8081" y="386"/>
                    <a:pt x="8097" y="386"/>
                  </a:cubicBezTo>
                  <a:cubicBezTo>
                    <a:pt x="8105" y="386"/>
                    <a:pt x="8118" y="390"/>
                    <a:pt x="8138" y="400"/>
                  </a:cubicBezTo>
                  <a:cubicBezTo>
                    <a:pt x="8169" y="400"/>
                    <a:pt x="8230" y="430"/>
                    <a:pt x="8321" y="430"/>
                  </a:cubicBezTo>
                  <a:cubicBezTo>
                    <a:pt x="8412" y="400"/>
                    <a:pt x="8412" y="430"/>
                    <a:pt x="8412" y="370"/>
                  </a:cubicBezTo>
                  <a:cubicBezTo>
                    <a:pt x="8397" y="339"/>
                    <a:pt x="8397" y="324"/>
                    <a:pt x="8404" y="324"/>
                  </a:cubicBezTo>
                  <a:cubicBezTo>
                    <a:pt x="8412" y="324"/>
                    <a:pt x="8427" y="339"/>
                    <a:pt x="8442" y="370"/>
                  </a:cubicBezTo>
                  <a:cubicBezTo>
                    <a:pt x="8462" y="427"/>
                    <a:pt x="8481" y="449"/>
                    <a:pt x="8492" y="449"/>
                  </a:cubicBezTo>
                  <a:cubicBezTo>
                    <a:pt x="8499" y="449"/>
                    <a:pt x="8503" y="441"/>
                    <a:pt x="8503" y="430"/>
                  </a:cubicBezTo>
                  <a:cubicBezTo>
                    <a:pt x="8521" y="395"/>
                    <a:pt x="8528" y="380"/>
                    <a:pt x="8538" y="380"/>
                  </a:cubicBezTo>
                  <a:cubicBezTo>
                    <a:pt x="8544" y="380"/>
                    <a:pt x="8551" y="387"/>
                    <a:pt x="8564" y="400"/>
                  </a:cubicBezTo>
                  <a:cubicBezTo>
                    <a:pt x="8564" y="415"/>
                    <a:pt x="8572" y="423"/>
                    <a:pt x="8583" y="423"/>
                  </a:cubicBezTo>
                  <a:cubicBezTo>
                    <a:pt x="8594" y="423"/>
                    <a:pt x="8610" y="415"/>
                    <a:pt x="8625" y="400"/>
                  </a:cubicBezTo>
                  <a:cubicBezTo>
                    <a:pt x="8655" y="400"/>
                    <a:pt x="8655" y="400"/>
                    <a:pt x="8655" y="430"/>
                  </a:cubicBezTo>
                  <a:lnTo>
                    <a:pt x="8716" y="430"/>
                  </a:lnTo>
                  <a:cubicBezTo>
                    <a:pt x="8735" y="412"/>
                    <a:pt x="8760" y="404"/>
                    <a:pt x="8786" y="404"/>
                  </a:cubicBezTo>
                  <a:cubicBezTo>
                    <a:pt x="8843" y="404"/>
                    <a:pt x="8908" y="440"/>
                    <a:pt x="8929" y="461"/>
                  </a:cubicBezTo>
                  <a:cubicBezTo>
                    <a:pt x="8929" y="461"/>
                    <a:pt x="8942" y="474"/>
                    <a:pt x="8960" y="474"/>
                  </a:cubicBezTo>
                  <a:cubicBezTo>
                    <a:pt x="8969" y="474"/>
                    <a:pt x="8979" y="471"/>
                    <a:pt x="8990" y="461"/>
                  </a:cubicBezTo>
                  <a:cubicBezTo>
                    <a:pt x="9005" y="430"/>
                    <a:pt x="9020" y="415"/>
                    <a:pt x="9028" y="415"/>
                  </a:cubicBezTo>
                  <a:cubicBezTo>
                    <a:pt x="9035" y="415"/>
                    <a:pt x="9035" y="430"/>
                    <a:pt x="9020" y="461"/>
                  </a:cubicBezTo>
                  <a:cubicBezTo>
                    <a:pt x="9020" y="491"/>
                    <a:pt x="9020" y="506"/>
                    <a:pt x="9024" y="506"/>
                  </a:cubicBezTo>
                  <a:cubicBezTo>
                    <a:pt x="9028" y="506"/>
                    <a:pt x="9035" y="491"/>
                    <a:pt x="9050" y="461"/>
                  </a:cubicBezTo>
                  <a:cubicBezTo>
                    <a:pt x="9081" y="461"/>
                    <a:pt x="9202" y="491"/>
                    <a:pt x="9172" y="552"/>
                  </a:cubicBezTo>
                  <a:lnTo>
                    <a:pt x="9142" y="613"/>
                  </a:lnTo>
                  <a:cubicBezTo>
                    <a:pt x="9172" y="582"/>
                    <a:pt x="9202" y="582"/>
                    <a:pt x="9202" y="582"/>
                  </a:cubicBezTo>
                  <a:cubicBezTo>
                    <a:pt x="9202" y="573"/>
                    <a:pt x="9205" y="570"/>
                    <a:pt x="9210" y="570"/>
                  </a:cubicBezTo>
                  <a:cubicBezTo>
                    <a:pt x="9223" y="570"/>
                    <a:pt x="9250" y="591"/>
                    <a:pt x="9293" y="613"/>
                  </a:cubicBezTo>
                  <a:cubicBezTo>
                    <a:pt x="9324" y="613"/>
                    <a:pt x="9445" y="643"/>
                    <a:pt x="9476" y="674"/>
                  </a:cubicBezTo>
                  <a:cubicBezTo>
                    <a:pt x="9537" y="674"/>
                    <a:pt x="9597" y="734"/>
                    <a:pt x="9597" y="765"/>
                  </a:cubicBezTo>
                  <a:cubicBezTo>
                    <a:pt x="9597" y="795"/>
                    <a:pt x="9628" y="795"/>
                    <a:pt x="9689" y="795"/>
                  </a:cubicBezTo>
                  <a:cubicBezTo>
                    <a:pt x="9719" y="795"/>
                    <a:pt x="9780" y="826"/>
                    <a:pt x="9749" y="826"/>
                  </a:cubicBezTo>
                  <a:lnTo>
                    <a:pt x="9749" y="856"/>
                  </a:lnTo>
                  <a:cubicBezTo>
                    <a:pt x="9810" y="856"/>
                    <a:pt x="9841" y="886"/>
                    <a:pt x="9841" y="886"/>
                  </a:cubicBezTo>
                  <a:cubicBezTo>
                    <a:pt x="9810" y="886"/>
                    <a:pt x="9810" y="947"/>
                    <a:pt x="9871" y="947"/>
                  </a:cubicBezTo>
                  <a:cubicBezTo>
                    <a:pt x="9871" y="935"/>
                    <a:pt x="9876" y="927"/>
                    <a:pt x="9884" y="927"/>
                  </a:cubicBezTo>
                  <a:cubicBezTo>
                    <a:pt x="9896" y="927"/>
                    <a:pt x="9914" y="942"/>
                    <a:pt x="9932" y="977"/>
                  </a:cubicBezTo>
                  <a:cubicBezTo>
                    <a:pt x="9932" y="1008"/>
                    <a:pt x="10084" y="1160"/>
                    <a:pt x="10205" y="1342"/>
                  </a:cubicBezTo>
                  <a:cubicBezTo>
                    <a:pt x="10327" y="1525"/>
                    <a:pt x="10418" y="1707"/>
                    <a:pt x="10418" y="1707"/>
                  </a:cubicBezTo>
                  <a:cubicBezTo>
                    <a:pt x="10418" y="1707"/>
                    <a:pt x="10418" y="1707"/>
                    <a:pt x="10449" y="1768"/>
                  </a:cubicBezTo>
                  <a:cubicBezTo>
                    <a:pt x="10449" y="1798"/>
                    <a:pt x="10479" y="1829"/>
                    <a:pt x="10479" y="1829"/>
                  </a:cubicBezTo>
                  <a:cubicBezTo>
                    <a:pt x="10418" y="1859"/>
                    <a:pt x="10479" y="1981"/>
                    <a:pt x="10509" y="2041"/>
                  </a:cubicBezTo>
                  <a:cubicBezTo>
                    <a:pt x="10570" y="2041"/>
                    <a:pt x="10570" y="2072"/>
                    <a:pt x="10570" y="2102"/>
                  </a:cubicBezTo>
                  <a:cubicBezTo>
                    <a:pt x="10509" y="2102"/>
                    <a:pt x="10509" y="2193"/>
                    <a:pt x="10570" y="2224"/>
                  </a:cubicBezTo>
                  <a:cubicBezTo>
                    <a:pt x="10631" y="2254"/>
                    <a:pt x="10631" y="2284"/>
                    <a:pt x="10570" y="2284"/>
                  </a:cubicBezTo>
                  <a:cubicBezTo>
                    <a:pt x="10509" y="2284"/>
                    <a:pt x="10509" y="2345"/>
                    <a:pt x="10600" y="2376"/>
                  </a:cubicBezTo>
                  <a:cubicBezTo>
                    <a:pt x="10631" y="2406"/>
                    <a:pt x="10631" y="2406"/>
                    <a:pt x="10600" y="2436"/>
                  </a:cubicBezTo>
                  <a:cubicBezTo>
                    <a:pt x="10540" y="2467"/>
                    <a:pt x="10540" y="2467"/>
                    <a:pt x="10570" y="2467"/>
                  </a:cubicBezTo>
                  <a:cubicBezTo>
                    <a:pt x="10631" y="2497"/>
                    <a:pt x="10631" y="2528"/>
                    <a:pt x="10570" y="2558"/>
                  </a:cubicBezTo>
                  <a:cubicBezTo>
                    <a:pt x="10509" y="2619"/>
                    <a:pt x="10509" y="2588"/>
                    <a:pt x="10570" y="2619"/>
                  </a:cubicBezTo>
                  <a:cubicBezTo>
                    <a:pt x="10631" y="2649"/>
                    <a:pt x="10631" y="2771"/>
                    <a:pt x="10570" y="2771"/>
                  </a:cubicBezTo>
                  <a:cubicBezTo>
                    <a:pt x="10570" y="2801"/>
                    <a:pt x="10509" y="2832"/>
                    <a:pt x="10540" y="2832"/>
                  </a:cubicBezTo>
                  <a:lnTo>
                    <a:pt x="10509" y="2862"/>
                  </a:lnTo>
                  <a:cubicBezTo>
                    <a:pt x="10509" y="2862"/>
                    <a:pt x="10509" y="2892"/>
                    <a:pt x="10509" y="2892"/>
                  </a:cubicBezTo>
                  <a:lnTo>
                    <a:pt x="10540" y="2923"/>
                  </a:lnTo>
                  <a:cubicBezTo>
                    <a:pt x="10540" y="2923"/>
                    <a:pt x="10479" y="3075"/>
                    <a:pt x="10418" y="3227"/>
                  </a:cubicBezTo>
                  <a:cubicBezTo>
                    <a:pt x="10327" y="3500"/>
                    <a:pt x="10297" y="3531"/>
                    <a:pt x="10327" y="3531"/>
                  </a:cubicBezTo>
                  <a:cubicBezTo>
                    <a:pt x="10388" y="3531"/>
                    <a:pt x="10357" y="3561"/>
                    <a:pt x="10297" y="3561"/>
                  </a:cubicBezTo>
                  <a:cubicBezTo>
                    <a:pt x="10297" y="3592"/>
                    <a:pt x="10236" y="3622"/>
                    <a:pt x="10205" y="3652"/>
                  </a:cubicBezTo>
                  <a:cubicBezTo>
                    <a:pt x="10181" y="3677"/>
                    <a:pt x="10156" y="3721"/>
                    <a:pt x="10132" y="3721"/>
                  </a:cubicBezTo>
                  <a:cubicBezTo>
                    <a:pt x="10126" y="3721"/>
                    <a:pt x="10120" y="3719"/>
                    <a:pt x="10114" y="3713"/>
                  </a:cubicBezTo>
                  <a:lnTo>
                    <a:pt x="10114" y="3743"/>
                  </a:lnTo>
                  <a:cubicBezTo>
                    <a:pt x="10145" y="3804"/>
                    <a:pt x="10053" y="3926"/>
                    <a:pt x="9962" y="3956"/>
                  </a:cubicBezTo>
                  <a:cubicBezTo>
                    <a:pt x="9932" y="3987"/>
                    <a:pt x="9932" y="4017"/>
                    <a:pt x="9901" y="4078"/>
                  </a:cubicBezTo>
                  <a:cubicBezTo>
                    <a:pt x="9901" y="4113"/>
                    <a:pt x="9901" y="4128"/>
                    <a:pt x="9889" y="4128"/>
                  </a:cubicBezTo>
                  <a:cubicBezTo>
                    <a:pt x="9881" y="4128"/>
                    <a:pt x="9866" y="4121"/>
                    <a:pt x="9841" y="4108"/>
                  </a:cubicBezTo>
                  <a:cubicBezTo>
                    <a:pt x="9841" y="4104"/>
                    <a:pt x="9838" y="4102"/>
                    <a:pt x="9833" y="4102"/>
                  </a:cubicBezTo>
                  <a:cubicBezTo>
                    <a:pt x="9802" y="4102"/>
                    <a:pt x="9693" y="4177"/>
                    <a:pt x="9719" y="4230"/>
                  </a:cubicBezTo>
                  <a:lnTo>
                    <a:pt x="9689" y="4199"/>
                  </a:lnTo>
                  <a:cubicBezTo>
                    <a:pt x="9628" y="4199"/>
                    <a:pt x="9628" y="4260"/>
                    <a:pt x="9658" y="4260"/>
                  </a:cubicBezTo>
                  <a:cubicBezTo>
                    <a:pt x="9677" y="4298"/>
                    <a:pt x="9673" y="4324"/>
                    <a:pt x="9652" y="4324"/>
                  </a:cubicBezTo>
                  <a:cubicBezTo>
                    <a:pt x="9639" y="4324"/>
                    <a:pt x="9621" y="4314"/>
                    <a:pt x="9597" y="4291"/>
                  </a:cubicBezTo>
                  <a:cubicBezTo>
                    <a:pt x="9572" y="4265"/>
                    <a:pt x="9551" y="4256"/>
                    <a:pt x="9539" y="4256"/>
                  </a:cubicBezTo>
                  <a:cubicBezTo>
                    <a:pt x="9522" y="4256"/>
                    <a:pt x="9519" y="4273"/>
                    <a:pt x="9537" y="4291"/>
                  </a:cubicBezTo>
                  <a:cubicBezTo>
                    <a:pt x="9537" y="4321"/>
                    <a:pt x="9537" y="4351"/>
                    <a:pt x="9476" y="4351"/>
                  </a:cubicBezTo>
                  <a:cubicBezTo>
                    <a:pt x="9476" y="4382"/>
                    <a:pt x="9445" y="4382"/>
                    <a:pt x="9476" y="4443"/>
                  </a:cubicBezTo>
                  <a:cubicBezTo>
                    <a:pt x="9506" y="4473"/>
                    <a:pt x="9476" y="4503"/>
                    <a:pt x="9445" y="4503"/>
                  </a:cubicBezTo>
                  <a:cubicBezTo>
                    <a:pt x="9445" y="4473"/>
                    <a:pt x="9445" y="4473"/>
                    <a:pt x="9445" y="4443"/>
                  </a:cubicBezTo>
                  <a:lnTo>
                    <a:pt x="9385" y="4473"/>
                  </a:lnTo>
                  <a:cubicBezTo>
                    <a:pt x="9369" y="4488"/>
                    <a:pt x="9347" y="4496"/>
                    <a:pt x="9328" y="4496"/>
                  </a:cubicBezTo>
                  <a:cubicBezTo>
                    <a:pt x="9309" y="4496"/>
                    <a:pt x="9293" y="4488"/>
                    <a:pt x="9293" y="4473"/>
                  </a:cubicBezTo>
                  <a:cubicBezTo>
                    <a:pt x="9233" y="4473"/>
                    <a:pt x="9202" y="4503"/>
                    <a:pt x="9263" y="4534"/>
                  </a:cubicBezTo>
                  <a:cubicBezTo>
                    <a:pt x="9324" y="4564"/>
                    <a:pt x="9324" y="4564"/>
                    <a:pt x="9263" y="4625"/>
                  </a:cubicBezTo>
                  <a:cubicBezTo>
                    <a:pt x="9243" y="4625"/>
                    <a:pt x="9236" y="4638"/>
                    <a:pt x="9225" y="4638"/>
                  </a:cubicBezTo>
                  <a:cubicBezTo>
                    <a:pt x="9219" y="4638"/>
                    <a:pt x="9212" y="4635"/>
                    <a:pt x="9202" y="4625"/>
                  </a:cubicBezTo>
                  <a:cubicBezTo>
                    <a:pt x="9187" y="4610"/>
                    <a:pt x="9180" y="4602"/>
                    <a:pt x="9172" y="4602"/>
                  </a:cubicBezTo>
                  <a:cubicBezTo>
                    <a:pt x="9164" y="4602"/>
                    <a:pt x="9157" y="4610"/>
                    <a:pt x="9142" y="4625"/>
                  </a:cubicBezTo>
                  <a:cubicBezTo>
                    <a:pt x="9050" y="4686"/>
                    <a:pt x="9050" y="4807"/>
                    <a:pt x="9081" y="4899"/>
                  </a:cubicBezTo>
                  <a:cubicBezTo>
                    <a:pt x="9096" y="4929"/>
                    <a:pt x="9104" y="4944"/>
                    <a:pt x="9100" y="4944"/>
                  </a:cubicBezTo>
                  <a:cubicBezTo>
                    <a:pt x="9096" y="4944"/>
                    <a:pt x="9081" y="4929"/>
                    <a:pt x="9050" y="4899"/>
                  </a:cubicBezTo>
                  <a:cubicBezTo>
                    <a:pt x="9020" y="4899"/>
                    <a:pt x="8990" y="4899"/>
                    <a:pt x="8990" y="4929"/>
                  </a:cubicBezTo>
                  <a:cubicBezTo>
                    <a:pt x="8990" y="4939"/>
                    <a:pt x="8986" y="4942"/>
                    <a:pt x="8983" y="4942"/>
                  </a:cubicBezTo>
                  <a:cubicBezTo>
                    <a:pt x="8976" y="4942"/>
                    <a:pt x="8969" y="4929"/>
                    <a:pt x="8990" y="4929"/>
                  </a:cubicBezTo>
                  <a:cubicBezTo>
                    <a:pt x="8959" y="4899"/>
                    <a:pt x="8990" y="4868"/>
                    <a:pt x="8990" y="4868"/>
                  </a:cubicBezTo>
                  <a:lnTo>
                    <a:pt x="8990" y="4838"/>
                  </a:lnTo>
                  <a:cubicBezTo>
                    <a:pt x="8967" y="4827"/>
                    <a:pt x="8949" y="4820"/>
                    <a:pt x="8935" y="4820"/>
                  </a:cubicBezTo>
                  <a:cubicBezTo>
                    <a:pt x="8911" y="4820"/>
                    <a:pt x="8898" y="4841"/>
                    <a:pt x="8898" y="4899"/>
                  </a:cubicBezTo>
                  <a:cubicBezTo>
                    <a:pt x="8898" y="4929"/>
                    <a:pt x="8898" y="4929"/>
                    <a:pt x="8868" y="4929"/>
                  </a:cubicBezTo>
                  <a:cubicBezTo>
                    <a:pt x="8827" y="4929"/>
                    <a:pt x="8800" y="4915"/>
                    <a:pt x="8796" y="4915"/>
                  </a:cubicBezTo>
                  <a:lnTo>
                    <a:pt x="8796" y="4915"/>
                  </a:lnTo>
                  <a:cubicBezTo>
                    <a:pt x="8794" y="4915"/>
                    <a:pt x="8797" y="4919"/>
                    <a:pt x="8807" y="4929"/>
                  </a:cubicBezTo>
                  <a:cubicBezTo>
                    <a:pt x="8807" y="4929"/>
                    <a:pt x="8768" y="4968"/>
                    <a:pt x="8737" y="4968"/>
                  </a:cubicBezTo>
                  <a:cubicBezTo>
                    <a:pt x="8729" y="4968"/>
                    <a:pt x="8722" y="4965"/>
                    <a:pt x="8716" y="4959"/>
                  </a:cubicBezTo>
                  <a:cubicBezTo>
                    <a:pt x="8655" y="4990"/>
                    <a:pt x="8625" y="5020"/>
                    <a:pt x="8655" y="5050"/>
                  </a:cubicBezTo>
                  <a:cubicBezTo>
                    <a:pt x="8686" y="5081"/>
                    <a:pt x="8655" y="5081"/>
                    <a:pt x="8625" y="5111"/>
                  </a:cubicBezTo>
                  <a:cubicBezTo>
                    <a:pt x="8594" y="5111"/>
                    <a:pt x="8594" y="5142"/>
                    <a:pt x="8594" y="5172"/>
                  </a:cubicBezTo>
                  <a:cubicBezTo>
                    <a:pt x="8625" y="5202"/>
                    <a:pt x="8625" y="5233"/>
                    <a:pt x="8564" y="5263"/>
                  </a:cubicBezTo>
                  <a:cubicBezTo>
                    <a:pt x="8546" y="5299"/>
                    <a:pt x="8539" y="5314"/>
                    <a:pt x="8524" y="5314"/>
                  </a:cubicBezTo>
                  <a:cubicBezTo>
                    <a:pt x="8513" y="5314"/>
                    <a:pt x="8498" y="5306"/>
                    <a:pt x="8473" y="5294"/>
                  </a:cubicBezTo>
                  <a:cubicBezTo>
                    <a:pt x="8473" y="5285"/>
                    <a:pt x="8470" y="5281"/>
                    <a:pt x="8466" y="5281"/>
                  </a:cubicBezTo>
                  <a:cubicBezTo>
                    <a:pt x="8455" y="5281"/>
                    <a:pt x="8434" y="5303"/>
                    <a:pt x="8412" y="5324"/>
                  </a:cubicBezTo>
                  <a:lnTo>
                    <a:pt x="8351" y="5324"/>
                  </a:lnTo>
                  <a:cubicBezTo>
                    <a:pt x="8290" y="5324"/>
                    <a:pt x="8321" y="5354"/>
                    <a:pt x="8351" y="5354"/>
                  </a:cubicBezTo>
                  <a:cubicBezTo>
                    <a:pt x="8351" y="5385"/>
                    <a:pt x="8382" y="5415"/>
                    <a:pt x="8382" y="5415"/>
                  </a:cubicBezTo>
                  <a:cubicBezTo>
                    <a:pt x="8373" y="5424"/>
                    <a:pt x="8361" y="5428"/>
                    <a:pt x="8349" y="5428"/>
                  </a:cubicBezTo>
                  <a:cubicBezTo>
                    <a:pt x="8321" y="5428"/>
                    <a:pt x="8290" y="5406"/>
                    <a:pt x="8290" y="5385"/>
                  </a:cubicBezTo>
                  <a:cubicBezTo>
                    <a:pt x="8245" y="5370"/>
                    <a:pt x="8222" y="5362"/>
                    <a:pt x="8218" y="5362"/>
                  </a:cubicBezTo>
                  <a:cubicBezTo>
                    <a:pt x="8214" y="5362"/>
                    <a:pt x="8230" y="5370"/>
                    <a:pt x="8260" y="5385"/>
                  </a:cubicBezTo>
                  <a:cubicBezTo>
                    <a:pt x="8260" y="5415"/>
                    <a:pt x="8260" y="5476"/>
                    <a:pt x="8199" y="5476"/>
                  </a:cubicBezTo>
                  <a:cubicBezTo>
                    <a:pt x="8169" y="5506"/>
                    <a:pt x="8108" y="5537"/>
                    <a:pt x="8078" y="5537"/>
                  </a:cubicBezTo>
                  <a:cubicBezTo>
                    <a:pt x="8072" y="5531"/>
                    <a:pt x="8067" y="5528"/>
                    <a:pt x="8063" y="5528"/>
                  </a:cubicBezTo>
                  <a:cubicBezTo>
                    <a:pt x="8047" y="5528"/>
                    <a:pt x="8047" y="5567"/>
                    <a:pt x="8047" y="5567"/>
                  </a:cubicBezTo>
                  <a:cubicBezTo>
                    <a:pt x="8047" y="5598"/>
                    <a:pt x="8017" y="5628"/>
                    <a:pt x="7926" y="5658"/>
                  </a:cubicBezTo>
                  <a:cubicBezTo>
                    <a:pt x="7774" y="5689"/>
                    <a:pt x="7774" y="5689"/>
                    <a:pt x="7804" y="5750"/>
                  </a:cubicBezTo>
                  <a:cubicBezTo>
                    <a:pt x="7822" y="5767"/>
                    <a:pt x="7839" y="5785"/>
                    <a:pt x="7833" y="5785"/>
                  </a:cubicBezTo>
                  <a:cubicBezTo>
                    <a:pt x="7829" y="5785"/>
                    <a:pt x="7812" y="5775"/>
                    <a:pt x="7774" y="5750"/>
                  </a:cubicBezTo>
                  <a:cubicBezTo>
                    <a:pt x="7743" y="5750"/>
                    <a:pt x="7743" y="5810"/>
                    <a:pt x="7713" y="5871"/>
                  </a:cubicBezTo>
                  <a:cubicBezTo>
                    <a:pt x="7713" y="5902"/>
                    <a:pt x="7743" y="5962"/>
                    <a:pt x="7774" y="5993"/>
                  </a:cubicBezTo>
                  <a:cubicBezTo>
                    <a:pt x="7804" y="6023"/>
                    <a:pt x="7804" y="6023"/>
                    <a:pt x="7743" y="6054"/>
                  </a:cubicBezTo>
                  <a:cubicBezTo>
                    <a:pt x="7713" y="6054"/>
                    <a:pt x="7683" y="6054"/>
                    <a:pt x="7652" y="6023"/>
                  </a:cubicBezTo>
                  <a:cubicBezTo>
                    <a:pt x="7652" y="5993"/>
                    <a:pt x="7652" y="5993"/>
                    <a:pt x="7652" y="5993"/>
                  </a:cubicBezTo>
                  <a:lnTo>
                    <a:pt x="7683" y="5962"/>
                  </a:lnTo>
                  <a:cubicBezTo>
                    <a:pt x="7665" y="5945"/>
                    <a:pt x="7658" y="5927"/>
                    <a:pt x="7643" y="5927"/>
                  </a:cubicBezTo>
                  <a:cubicBezTo>
                    <a:pt x="7632" y="5927"/>
                    <a:pt x="7617" y="5937"/>
                    <a:pt x="7591" y="5962"/>
                  </a:cubicBezTo>
                  <a:cubicBezTo>
                    <a:pt x="7582" y="5953"/>
                    <a:pt x="7574" y="5950"/>
                    <a:pt x="7566" y="5950"/>
                  </a:cubicBezTo>
                  <a:cubicBezTo>
                    <a:pt x="7548" y="5950"/>
                    <a:pt x="7539" y="5971"/>
                    <a:pt x="7561" y="5993"/>
                  </a:cubicBezTo>
                  <a:cubicBezTo>
                    <a:pt x="7500" y="5993"/>
                    <a:pt x="7470" y="6023"/>
                    <a:pt x="7409" y="6054"/>
                  </a:cubicBezTo>
                  <a:cubicBezTo>
                    <a:pt x="7379" y="6084"/>
                    <a:pt x="7287" y="6145"/>
                    <a:pt x="7257" y="6145"/>
                  </a:cubicBezTo>
                  <a:cubicBezTo>
                    <a:pt x="7196" y="6175"/>
                    <a:pt x="7196" y="6175"/>
                    <a:pt x="7196" y="6206"/>
                  </a:cubicBezTo>
                  <a:cubicBezTo>
                    <a:pt x="7241" y="6250"/>
                    <a:pt x="7236" y="6278"/>
                    <a:pt x="7219" y="6278"/>
                  </a:cubicBezTo>
                  <a:cubicBezTo>
                    <a:pt x="7212" y="6278"/>
                    <a:pt x="7204" y="6274"/>
                    <a:pt x="7196" y="6266"/>
                  </a:cubicBezTo>
                  <a:cubicBezTo>
                    <a:pt x="7192" y="6264"/>
                    <a:pt x="7187" y="6263"/>
                    <a:pt x="7181" y="6263"/>
                  </a:cubicBezTo>
                  <a:cubicBezTo>
                    <a:pt x="7093" y="6263"/>
                    <a:pt x="6803" y="6453"/>
                    <a:pt x="6831" y="6509"/>
                  </a:cubicBezTo>
                  <a:lnTo>
                    <a:pt x="6771" y="6540"/>
                  </a:lnTo>
                  <a:cubicBezTo>
                    <a:pt x="6710" y="6570"/>
                    <a:pt x="6588" y="6661"/>
                    <a:pt x="6558" y="6722"/>
                  </a:cubicBezTo>
                  <a:cubicBezTo>
                    <a:pt x="6558" y="6722"/>
                    <a:pt x="6558" y="6722"/>
                    <a:pt x="6497" y="6753"/>
                  </a:cubicBezTo>
                  <a:cubicBezTo>
                    <a:pt x="6436" y="6783"/>
                    <a:pt x="6406" y="6783"/>
                    <a:pt x="6406" y="6844"/>
                  </a:cubicBezTo>
                  <a:cubicBezTo>
                    <a:pt x="6406" y="6855"/>
                    <a:pt x="6406" y="6866"/>
                    <a:pt x="6406" y="6874"/>
                  </a:cubicBezTo>
                  <a:cubicBezTo>
                    <a:pt x="6400" y="6869"/>
                    <a:pt x="6395" y="6866"/>
                    <a:pt x="6389" y="6866"/>
                  </a:cubicBezTo>
                  <a:cubicBezTo>
                    <a:pt x="6362" y="6866"/>
                    <a:pt x="6328" y="6916"/>
                    <a:pt x="6254" y="6965"/>
                  </a:cubicBezTo>
                  <a:cubicBezTo>
                    <a:pt x="6132" y="7026"/>
                    <a:pt x="6132" y="7026"/>
                    <a:pt x="6193" y="7057"/>
                  </a:cubicBezTo>
                  <a:cubicBezTo>
                    <a:pt x="6163" y="7102"/>
                    <a:pt x="6140" y="7117"/>
                    <a:pt x="6121" y="7117"/>
                  </a:cubicBezTo>
                  <a:cubicBezTo>
                    <a:pt x="6102" y="7117"/>
                    <a:pt x="6087" y="7102"/>
                    <a:pt x="6072" y="7087"/>
                  </a:cubicBezTo>
                  <a:cubicBezTo>
                    <a:pt x="6072" y="7065"/>
                    <a:pt x="6064" y="7055"/>
                    <a:pt x="6055" y="7055"/>
                  </a:cubicBezTo>
                  <a:cubicBezTo>
                    <a:pt x="6040" y="7055"/>
                    <a:pt x="6022" y="7089"/>
                    <a:pt x="6041" y="7148"/>
                  </a:cubicBezTo>
                  <a:cubicBezTo>
                    <a:pt x="6066" y="7197"/>
                    <a:pt x="6030" y="7247"/>
                    <a:pt x="6016" y="7247"/>
                  </a:cubicBezTo>
                  <a:cubicBezTo>
                    <a:pt x="6013" y="7247"/>
                    <a:pt x="6011" y="7245"/>
                    <a:pt x="6011" y="7239"/>
                  </a:cubicBezTo>
                  <a:cubicBezTo>
                    <a:pt x="5980" y="7209"/>
                    <a:pt x="6011" y="7178"/>
                    <a:pt x="6041" y="7178"/>
                  </a:cubicBezTo>
                  <a:cubicBezTo>
                    <a:pt x="6041" y="7178"/>
                    <a:pt x="6011" y="7148"/>
                    <a:pt x="5980" y="7117"/>
                  </a:cubicBezTo>
                  <a:cubicBezTo>
                    <a:pt x="5950" y="7148"/>
                    <a:pt x="5950" y="7148"/>
                    <a:pt x="5950" y="7178"/>
                  </a:cubicBezTo>
                  <a:cubicBezTo>
                    <a:pt x="5950" y="7178"/>
                    <a:pt x="5950" y="7209"/>
                    <a:pt x="5920" y="7239"/>
                  </a:cubicBezTo>
                  <a:cubicBezTo>
                    <a:pt x="5920" y="7269"/>
                    <a:pt x="5950" y="7300"/>
                    <a:pt x="5980" y="7330"/>
                  </a:cubicBezTo>
                  <a:cubicBezTo>
                    <a:pt x="6041" y="7330"/>
                    <a:pt x="6011" y="7330"/>
                    <a:pt x="5980" y="7361"/>
                  </a:cubicBezTo>
                  <a:cubicBezTo>
                    <a:pt x="5920" y="7361"/>
                    <a:pt x="5889" y="7361"/>
                    <a:pt x="5920" y="7300"/>
                  </a:cubicBezTo>
                  <a:cubicBezTo>
                    <a:pt x="5920" y="7269"/>
                    <a:pt x="5920" y="7269"/>
                    <a:pt x="5889" y="7239"/>
                  </a:cubicBezTo>
                  <a:cubicBezTo>
                    <a:pt x="5886" y="7236"/>
                    <a:pt x="5883" y="7235"/>
                    <a:pt x="5880" y="7235"/>
                  </a:cubicBezTo>
                  <a:cubicBezTo>
                    <a:pt x="5848" y="7235"/>
                    <a:pt x="5798" y="7366"/>
                    <a:pt x="5798" y="7421"/>
                  </a:cubicBezTo>
                  <a:lnTo>
                    <a:pt x="5798" y="7391"/>
                  </a:lnTo>
                  <a:cubicBezTo>
                    <a:pt x="5790" y="7383"/>
                    <a:pt x="5782" y="7379"/>
                    <a:pt x="5773" y="7379"/>
                  </a:cubicBezTo>
                  <a:cubicBezTo>
                    <a:pt x="5749" y="7379"/>
                    <a:pt x="5721" y="7407"/>
                    <a:pt x="5676" y="7452"/>
                  </a:cubicBezTo>
                  <a:cubicBezTo>
                    <a:pt x="5646" y="7482"/>
                    <a:pt x="5616" y="7482"/>
                    <a:pt x="5616" y="7513"/>
                  </a:cubicBezTo>
                  <a:cubicBezTo>
                    <a:pt x="5646" y="7543"/>
                    <a:pt x="5676" y="7573"/>
                    <a:pt x="5646" y="7573"/>
                  </a:cubicBezTo>
                  <a:cubicBezTo>
                    <a:pt x="5676" y="7573"/>
                    <a:pt x="5676" y="7604"/>
                    <a:pt x="5707" y="7634"/>
                  </a:cubicBezTo>
                  <a:lnTo>
                    <a:pt x="5585" y="7634"/>
                  </a:lnTo>
                  <a:cubicBezTo>
                    <a:pt x="5569" y="7626"/>
                    <a:pt x="5550" y="7622"/>
                    <a:pt x="5530" y="7622"/>
                  </a:cubicBezTo>
                  <a:cubicBezTo>
                    <a:pt x="5476" y="7622"/>
                    <a:pt x="5409" y="7650"/>
                    <a:pt x="5342" y="7695"/>
                  </a:cubicBezTo>
                  <a:cubicBezTo>
                    <a:pt x="5312" y="7725"/>
                    <a:pt x="5220" y="7786"/>
                    <a:pt x="5190" y="7786"/>
                  </a:cubicBezTo>
                  <a:cubicBezTo>
                    <a:pt x="5160" y="7816"/>
                    <a:pt x="5129" y="7816"/>
                    <a:pt x="5129" y="7847"/>
                  </a:cubicBezTo>
                  <a:lnTo>
                    <a:pt x="5099" y="7908"/>
                  </a:lnTo>
                  <a:cubicBezTo>
                    <a:pt x="5081" y="7899"/>
                    <a:pt x="5066" y="7895"/>
                    <a:pt x="5054" y="7895"/>
                  </a:cubicBezTo>
                  <a:cubicBezTo>
                    <a:pt x="5025" y="7895"/>
                    <a:pt x="5017" y="7917"/>
                    <a:pt x="5038" y="7938"/>
                  </a:cubicBezTo>
                  <a:cubicBezTo>
                    <a:pt x="5008" y="7999"/>
                    <a:pt x="4977" y="7999"/>
                    <a:pt x="4947" y="7999"/>
                  </a:cubicBezTo>
                  <a:cubicBezTo>
                    <a:pt x="4862" y="7999"/>
                    <a:pt x="4856" y="7999"/>
                    <a:pt x="4929" y="8048"/>
                  </a:cubicBezTo>
                  <a:lnTo>
                    <a:pt x="4929" y="8048"/>
                  </a:lnTo>
                  <a:cubicBezTo>
                    <a:pt x="4928" y="8048"/>
                    <a:pt x="4926" y="8048"/>
                    <a:pt x="4925" y="8048"/>
                  </a:cubicBezTo>
                  <a:cubicBezTo>
                    <a:pt x="4876" y="8048"/>
                    <a:pt x="4833" y="8076"/>
                    <a:pt x="4856" y="8120"/>
                  </a:cubicBezTo>
                  <a:cubicBezTo>
                    <a:pt x="4841" y="8136"/>
                    <a:pt x="4833" y="8143"/>
                    <a:pt x="4825" y="8143"/>
                  </a:cubicBezTo>
                  <a:cubicBezTo>
                    <a:pt x="4818" y="8143"/>
                    <a:pt x="4810" y="8136"/>
                    <a:pt x="4795" y="8120"/>
                  </a:cubicBezTo>
                  <a:cubicBezTo>
                    <a:pt x="4787" y="8112"/>
                    <a:pt x="4779" y="8109"/>
                    <a:pt x="4772" y="8109"/>
                  </a:cubicBezTo>
                  <a:cubicBezTo>
                    <a:pt x="4753" y="8109"/>
                    <a:pt x="4742" y="8137"/>
                    <a:pt x="4765" y="8181"/>
                  </a:cubicBezTo>
                  <a:cubicBezTo>
                    <a:pt x="4765" y="8239"/>
                    <a:pt x="4765" y="8260"/>
                    <a:pt x="4741" y="8260"/>
                  </a:cubicBezTo>
                  <a:cubicBezTo>
                    <a:pt x="4728" y="8260"/>
                    <a:pt x="4707" y="8253"/>
                    <a:pt x="4673" y="8242"/>
                  </a:cubicBezTo>
                  <a:cubicBezTo>
                    <a:pt x="4613" y="8242"/>
                    <a:pt x="4491" y="8303"/>
                    <a:pt x="4521" y="8333"/>
                  </a:cubicBezTo>
                  <a:cubicBezTo>
                    <a:pt x="4582" y="8394"/>
                    <a:pt x="4491" y="8424"/>
                    <a:pt x="4461" y="8424"/>
                  </a:cubicBezTo>
                  <a:cubicBezTo>
                    <a:pt x="4400" y="8424"/>
                    <a:pt x="4400" y="8424"/>
                    <a:pt x="4369" y="8485"/>
                  </a:cubicBezTo>
                  <a:cubicBezTo>
                    <a:pt x="4369" y="8470"/>
                    <a:pt x="4354" y="8462"/>
                    <a:pt x="4339" y="8462"/>
                  </a:cubicBezTo>
                  <a:cubicBezTo>
                    <a:pt x="4324" y="8462"/>
                    <a:pt x="4309" y="8470"/>
                    <a:pt x="4309" y="8485"/>
                  </a:cubicBezTo>
                  <a:cubicBezTo>
                    <a:pt x="4309" y="8485"/>
                    <a:pt x="4278" y="8516"/>
                    <a:pt x="4339" y="8516"/>
                  </a:cubicBezTo>
                  <a:cubicBezTo>
                    <a:pt x="4339" y="8516"/>
                    <a:pt x="4339" y="8576"/>
                    <a:pt x="4339" y="8607"/>
                  </a:cubicBezTo>
                  <a:cubicBezTo>
                    <a:pt x="4339" y="8598"/>
                    <a:pt x="4342" y="8594"/>
                    <a:pt x="4346" y="8594"/>
                  </a:cubicBezTo>
                  <a:cubicBezTo>
                    <a:pt x="4357" y="8594"/>
                    <a:pt x="4378" y="8616"/>
                    <a:pt x="4400" y="8637"/>
                  </a:cubicBezTo>
                  <a:cubicBezTo>
                    <a:pt x="4400" y="8659"/>
                    <a:pt x="4354" y="8680"/>
                    <a:pt x="4284" y="8680"/>
                  </a:cubicBezTo>
                  <a:cubicBezTo>
                    <a:pt x="4256" y="8680"/>
                    <a:pt x="4223" y="8676"/>
                    <a:pt x="4187" y="8668"/>
                  </a:cubicBezTo>
                  <a:lnTo>
                    <a:pt x="4096" y="8668"/>
                  </a:lnTo>
                  <a:cubicBezTo>
                    <a:pt x="4126" y="8668"/>
                    <a:pt x="4157" y="8698"/>
                    <a:pt x="4157" y="8698"/>
                  </a:cubicBezTo>
                  <a:cubicBezTo>
                    <a:pt x="4135" y="8719"/>
                    <a:pt x="4114" y="8741"/>
                    <a:pt x="4092" y="8741"/>
                  </a:cubicBezTo>
                  <a:cubicBezTo>
                    <a:pt x="4083" y="8741"/>
                    <a:pt x="4074" y="8737"/>
                    <a:pt x="4065" y="8728"/>
                  </a:cubicBezTo>
                  <a:cubicBezTo>
                    <a:pt x="4065" y="8698"/>
                    <a:pt x="4065" y="8698"/>
                    <a:pt x="4035" y="8698"/>
                  </a:cubicBezTo>
                  <a:cubicBezTo>
                    <a:pt x="4035" y="8698"/>
                    <a:pt x="4005" y="8728"/>
                    <a:pt x="4035" y="8759"/>
                  </a:cubicBezTo>
                  <a:cubicBezTo>
                    <a:pt x="4053" y="8794"/>
                    <a:pt x="4060" y="8809"/>
                    <a:pt x="4057" y="8809"/>
                  </a:cubicBezTo>
                  <a:cubicBezTo>
                    <a:pt x="4055" y="8809"/>
                    <a:pt x="4048" y="8802"/>
                    <a:pt x="4035" y="8789"/>
                  </a:cubicBezTo>
                  <a:cubicBezTo>
                    <a:pt x="4011" y="8781"/>
                    <a:pt x="3993" y="8777"/>
                    <a:pt x="3980" y="8777"/>
                  </a:cubicBezTo>
                  <a:cubicBezTo>
                    <a:pt x="3944" y="8777"/>
                    <a:pt x="3944" y="8805"/>
                    <a:pt x="3944" y="8850"/>
                  </a:cubicBezTo>
                  <a:cubicBezTo>
                    <a:pt x="3979" y="8886"/>
                    <a:pt x="3994" y="8900"/>
                    <a:pt x="3982" y="8900"/>
                  </a:cubicBezTo>
                  <a:cubicBezTo>
                    <a:pt x="3973" y="8900"/>
                    <a:pt x="3951" y="8893"/>
                    <a:pt x="3913" y="8880"/>
                  </a:cubicBezTo>
                  <a:cubicBezTo>
                    <a:pt x="3913" y="8850"/>
                    <a:pt x="3853" y="8850"/>
                    <a:pt x="3853" y="8850"/>
                  </a:cubicBezTo>
                  <a:lnTo>
                    <a:pt x="3853" y="8880"/>
                  </a:lnTo>
                  <a:cubicBezTo>
                    <a:pt x="3913" y="8941"/>
                    <a:pt x="3883" y="8941"/>
                    <a:pt x="3822" y="8941"/>
                  </a:cubicBezTo>
                  <a:cubicBezTo>
                    <a:pt x="3822" y="8933"/>
                    <a:pt x="3820" y="8929"/>
                    <a:pt x="3816" y="8929"/>
                  </a:cubicBezTo>
                  <a:cubicBezTo>
                    <a:pt x="3806" y="8929"/>
                    <a:pt x="3784" y="8957"/>
                    <a:pt x="3761" y="9002"/>
                  </a:cubicBezTo>
                  <a:cubicBezTo>
                    <a:pt x="3718" y="9023"/>
                    <a:pt x="3706" y="9045"/>
                    <a:pt x="3691" y="9045"/>
                  </a:cubicBezTo>
                  <a:cubicBezTo>
                    <a:pt x="3685" y="9045"/>
                    <a:pt x="3679" y="9041"/>
                    <a:pt x="3670" y="9032"/>
                  </a:cubicBezTo>
                  <a:cubicBezTo>
                    <a:pt x="3655" y="9002"/>
                    <a:pt x="3647" y="8987"/>
                    <a:pt x="3644" y="8987"/>
                  </a:cubicBezTo>
                  <a:cubicBezTo>
                    <a:pt x="3640" y="8987"/>
                    <a:pt x="3640" y="9002"/>
                    <a:pt x="3640" y="9032"/>
                  </a:cubicBezTo>
                  <a:cubicBezTo>
                    <a:pt x="3640" y="9093"/>
                    <a:pt x="3640" y="9093"/>
                    <a:pt x="3579" y="9093"/>
                  </a:cubicBezTo>
                  <a:cubicBezTo>
                    <a:pt x="3518" y="9093"/>
                    <a:pt x="3518" y="9093"/>
                    <a:pt x="3518" y="9124"/>
                  </a:cubicBezTo>
                  <a:cubicBezTo>
                    <a:pt x="3563" y="9168"/>
                    <a:pt x="3575" y="9196"/>
                    <a:pt x="3590" y="9196"/>
                  </a:cubicBezTo>
                  <a:cubicBezTo>
                    <a:pt x="3595" y="9196"/>
                    <a:pt x="3601" y="9192"/>
                    <a:pt x="3609" y="9184"/>
                  </a:cubicBezTo>
                  <a:cubicBezTo>
                    <a:pt x="3640" y="9184"/>
                    <a:pt x="3640" y="9184"/>
                    <a:pt x="3640" y="9215"/>
                  </a:cubicBezTo>
                  <a:lnTo>
                    <a:pt x="3609" y="9245"/>
                  </a:lnTo>
                  <a:cubicBezTo>
                    <a:pt x="3579" y="9275"/>
                    <a:pt x="3549" y="9275"/>
                    <a:pt x="3549" y="9336"/>
                  </a:cubicBezTo>
                  <a:cubicBezTo>
                    <a:pt x="3507" y="9357"/>
                    <a:pt x="3523" y="9393"/>
                    <a:pt x="3547" y="9393"/>
                  </a:cubicBezTo>
                  <a:cubicBezTo>
                    <a:pt x="3557" y="9393"/>
                    <a:pt x="3570" y="9386"/>
                    <a:pt x="3579" y="9367"/>
                  </a:cubicBezTo>
                  <a:lnTo>
                    <a:pt x="3609" y="9367"/>
                  </a:lnTo>
                  <a:cubicBezTo>
                    <a:pt x="3635" y="9405"/>
                    <a:pt x="3660" y="9422"/>
                    <a:pt x="3677" y="9422"/>
                  </a:cubicBezTo>
                  <a:cubicBezTo>
                    <a:pt x="3700" y="9422"/>
                    <a:pt x="3706" y="9389"/>
                    <a:pt x="3670" y="9336"/>
                  </a:cubicBezTo>
                  <a:cubicBezTo>
                    <a:pt x="3632" y="9278"/>
                    <a:pt x="3618" y="9257"/>
                    <a:pt x="3628" y="9257"/>
                  </a:cubicBezTo>
                  <a:cubicBezTo>
                    <a:pt x="3634" y="9257"/>
                    <a:pt x="3648" y="9264"/>
                    <a:pt x="3670" y="9275"/>
                  </a:cubicBezTo>
                  <a:cubicBezTo>
                    <a:pt x="3688" y="9311"/>
                    <a:pt x="3706" y="9326"/>
                    <a:pt x="3724" y="9326"/>
                  </a:cubicBezTo>
                  <a:cubicBezTo>
                    <a:pt x="3736" y="9326"/>
                    <a:pt x="3749" y="9318"/>
                    <a:pt x="3761" y="9306"/>
                  </a:cubicBezTo>
                  <a:cubicBezTo>
                    <a:pt x="3761" y="9291"/>
                    <a:pt x="3761" y="9283"/>
                    <a:pt x="3765" y="9283"/>
                  </a:cubicBezTo>
                  <a:cubicBezTo>
                    <a:pt x="3769" y="9283"/>
                    <a:pt x="3777" y="9291"/>
                    <a:pt x="3792" y="9306"/>
                  </a:cubicBezTo>
                  <a:cubicBezTo>
                    <a:pt x="3822" y="9336"/>
                    <a:pt x="3853" y="9336"/>
                    <a:pt x="3883" y="9336"/>
                  </a:cubicBezTo>
                  <a:cubicBezTo>
                    <a:pt x="3913" y="9306"/>
                    <a:pt x="3913" y="9306"/>
                    <a:pt x="3883" y="9275"/>
                  </a:cubicBezTo>
                  <a:cubicBezTo>
                    <a:pt x="3863" y="9275"/>
                    <a:pt x="3870" y="9262"/>
                    <a:pt x="3894" y="9262"/>
                  </a:cubicBezTo>
                  <a:cubicBezTo>
                    <a:pt x="3907" y="9262"/>
                    <a:pt x="3924" y="9265"/>
                    <a:pt x="3944" y="9275"/>
                  </a:cubicBezTo>
                  <a:cubicBezTo>
                    <a:pt x="4005" y="9275"/>
                    <a:pt x="4005" y="9275"/>
                    <a:pt x="3944" y="9215"/>
                  </a:cubicBezTo>
                  <a:cubicBezTo>
                    <a:pt x="3923" y="9194"/>
                    <a:pt x="3945" y="9158"/>
                    <a:pt x="3981" y="9158"/>
                  </a:cubicBezTo>
                  <a:cubicBezTo>
                    <a:pt x="3997" y="9158"/>
                    <a:pt x="4016" y="9165"/>
                    <a:pt x="4035" y="9184"/>
                  </a:cubicBezTo>
                  <a:lnTo>
                    <a:pt x="4065" y="9124"/>
                  </a:lnTo>
                  <a:cubicBezTo>
                    <a:pt x="4096" y="9124"/>
                    <a:pt x="4065" y="9093"/>
                    <a:pt x="4065" y="9063"/>
                  </a:cubicBezTo>
                  <a:cubicBezTo>
                    <a:pt x="4005" y="9002"/>
                    <a:pt x="4005" y="9002"/>
                    <a:pt x="4065" y="9002"/>
                  </a:cubicBezTo>
                  <a:cubicBezTo>
                    <a:pt x="4096" y="9032"/>
                    <a:pt x="4126" y="9063"/>
                    <a:pt x="4126" y="9063"/>
                  </a:cubicBezTo>
                  <a:cubicBezTo>
                    <a:pt x="4157" y="9063"/>
                    <a:pt x="4187" y="9063"/>
                    <a:pt x="4187" y="9032"/>
                  </a:cubicBezTo>
                  <a:cubicBezTo>
                    <a:pt x="4217" y="9032"/>
                    <a:pt x="4278" y="8972"/>
                    <a:pt x="4248" y="8972"/>
                  </a:cubicBezTo>
                  <a:lnTo>
                    <a:pt x="4278" y="8972"/>
                  </a:lnTo>
                  <a:cubicBezTo>
                    <a:pt x="4278" y="8972"/>
                    <a:pt x="4309" y="8941"/>
                    <a:pt x="4369" y="8941"/>
                  </a:cubicBezTo>
                  <a:cubicBezTo>
                    <a:pt x="4461" y="8911"/>
                    <a:pt x="4491" y="8820"/>
                    <a:pt x="4369" y="8820"/>
                  </a:cubicBezTo>
                  <a:lnTo>
                    <a:pt x="4400" y="8789"/>
                  </a:lnTo>
                  <a:cubicBezTo>
                    <a:pt x="4400" y="8789"/>
                    <a:pt x="4400" y="8759"/>
                    <a:pt x="4400" y="8759"/>
                  </a:cubicBezTo>
                  <a:cubicBezTo>
                    <a:pt x="4369" y="8728"/>
                    <a:pt x="4400" y="8698"/>
                    <a:pt x="4430" y="8698"/>
                  </a:cubicBezTo>
                  <a:cubicBezTo>
                    <a:pt x="4430" y="8698"/>
                    <a:pt x="4430" y="8728"/>
                    <a:pt x="4461" y="8759"/>
                  </a:cubicBezTo>
                  <a:cubicBezTo>
                    <a:pt x="4475" y="8801"/>
                    <a:pt x="4495" y="8824"/>
                    <a:pt x="4510" y="8824"/>
                  </a:cubicBezTo>
                  <a:cubicBezTo>
                    <a:pt x="4528" y="8824"/>
                    <a:pt x="4538" y="8794"/>
                    <a:pt x="4521" y="8728"/>
                  </a:cubicBezTo>
                  <a:lnTo>
                    <a:pt x="4521" y="8728"/>
                  </a:lnTo>
                  <a:lnTo>
                    <a:pt x="4552" y="8759"/>
                  </a:lnTo>
                  <a:cubicBezTo>
                    <a:pt x="4552" y="8767"/>
                    <a:pt x="4554" y="8771"/>
                    <a:pt x="4558" y="8771"/>
                  </a:cubicBezTo>
                  <a:cubicBezTo>
                    <a:pt x="4568" y="8771"/>
                    <a:pt x="4590" y="8742"/>
                    <a:pt x="4613" y="8698"/>
                  </a:cubicBezTo>
                  <a:cubicBezTo>
                    <a:pt x="4643" y="8698"/>
                    <a:pt x="4613" y="8637"/>
                    <a:pt x="4613" y="8607"/>
                  </a:cubicBezTo>
                  <a:cubicBezTo>
                    <a:pt x="4582" y="8576"/>
                    <a:pt x="4613" y="8546"/>
                    <a:pt x="4613" y="8546"/>
                  </a:cubicBezTo>
                  <a:lnTo>
                    <a:pt x="4643" y="8546"/>
                  </a:lnTo>
                  <a:cubicBezTo>
                    <a:pt x="4666" y="8569"/>
                    <a:pt x="4685" y="8579"/>
                    <a:pt x="4699" y="8579"/>
                  </a:cubicBezTo>
                  <a:cubicBezTo>
                    <a:pt x="4723" y="8579"/>
                    <a:pt x="4734" y="8553"/>
                    <a:pt x="4734" y="8516"/>
                  </a:cubicBezTo>
                  <a:lnTo>
                    <a:pt x="4734" y="8546"/>
                  </a:lnTo>
                  <a:cubicBezTo>
                    <a:pt x="4744" y="8546"/>
                    <a:pt x="4754" y="8549"/>
                    <a:pt x="4768" y="8549"/>
                  </a:cubicBezTo>
                  <a:cubicBezTo>
                    <a:pt x="4795" y="8549"/>
                    <a:pt x="4835" y="8536"/>
                    <a:pt x="4917" y="8455"/>
                  </a:cubicBezTo>
                  <a:cubicBezTo>
                    <a:pt x="5008" y="8364"/>
                    <a:pt x="5068" y="8333"/>
                    <a:pt x="5099" y="8333"/>
                  </a:cubicBezTo>
                  <a:cubicBezTo>
                    <a:pt x="5099" y="8336"/>
                    <a:pt x="5100" y="8338"/>
                    <a:pt x="5101" y="8338"/>
                  </a:cubicBezTo>
                  <a:cubicBezTo>
                    <a:pt x="5111" y="8338"/>
                    <a:pt x="5160" y="8232"/>
                    <a:pt x="5160" y="8151"/>
                  </a:cubicBezTo>
                  <a:cubicBezTo>
                    <a:pt x="5172" y="8163"/>
                    <a:pt x="5185" y="8171"/>
                    <a:pt x="5197" y="8171"/>
                  </a:cubicBezTo>
                  <a:cubicBezTo>
                    <a:pt x="5215" y="8171"/>
                    <a:pt x="5233" y="8156"/>
                    <a:pt x="5251" y="8120"/>
                  </a:cubicBezTo>
                  <a:cubicBezTo>
                    <a:pt x="5296" y="8105"/>
                    <a:pt x="5319" y="8098"/>
                    <a:pt x="5331" y="8098"/>
                  </a:cubicBezTo>
                  <a:cubicBezTo>
                    <a:pt x="5342" y="8098"/>
                    <a:pt x="5342" y="8105"/>
                    <a:pt x="5342" y="8120"/>
                  </a:cubicBezTo>
                  <a:cubicBezTo>
                    <a:pt x="5356" y="8148"/>
                    <a:pt x="5363" y="8163"/>
                    <a:pt x="5367" y="8163"/>
                  </a:cubicBezTo>
                  <a:cubicBezTo>
                    <a:pt x="5372" y="8163"/>
                    <a:pt x="5372" y="8140"/>
                    <a:pt x="5372" y="8090"/>
                  </a:cubicBezTo>
                  <a:cubicBezTo>
                    <a:pt x="5372" y="8046"/>
                    <a:pt x="5405" y="8017"/>
                    <a:pt x="5446" y="8017"/>
                  </a:cubicBezTo>
                  <a:cubicBezTo>
                    <a:pt x="5461" y="8017"/>
                    <a:pt x="5478" y="8021"/>
                    <a:pt x="5494" y="8029"/>
                  </a:cubicBezTo>
                  <a:cubicBezTo>
                    <a:pt x="5494" y="8044"/>
                    <a:pt x="5502" y="8052"/>
                    <a:pt x="5517" y="8052"/>
                  </a:cubicBezTo>
                  <a:cubicBezTo>
                    <a:pt x="5532" y="8052"/>
                    <a:pt x="5555" y="8044"/>
                    <a:pt x="5585" y="8029"/>
                  </a:cubicBezTo>
                  <a:cubicBezTo>
                    <a:pt x="5585" y="7968"/>
                    <a:pt x="5616" y="7938"/>
                    <a:pt x="5676" y="7908"/>
                  </a:cubicBezTo>
                  <a:cubicBezTo>
                    <a:pt x="5737" y="7847"/>
                    <a:pt x="5737" y="7847"/>
                    <a:pt x="5707" y="7786"/>
                  </a:cubicBezTo>
                  <a:cubicBezTo>
                    <a:pt x="5676" y="7725"/>
                    <a:pt x="5707" y="7725"/>
                    <a:pt x="5737" y="7695"/>
                  </a:cubicBezTo>
                  <a:cubicBezTo>
                    <a:pt x="5759" y="7673"/>
                    <a:pt x="5780" y="7652"/>
                    <a:pt x="5791" y="7652"/>
                  </a:cubicBezTo>
                  <a:cubicBezTo>
                    <a:pt x="5795" y="7652"/>
                    <a:pt x="5798" y="7656"/>
                    <a:pt x="5798" y="7665"/>
                  </a:cubicBezTo>
                  <a:cubicBezTo>
                    <a:pt x="5798" y="7665"/>
                    <a:pt x="5825" y="7678"/>
                    <a:pt x="5852" y="7678"/>
                  </a:cubicBezTo>
                  <a:cubicBezTo>
                    <a:pt x="5866" y="7678"/>
                    <a:pt x="5879" y="7675"/>
                    <a:pt x="5889" y="7665"/>
                  </a:cubicBezTo>
                  <a:cubicBezTo>
                    <a:pt x="5889" y="7649"/>
                    <a:pt x="5897" y="7642"/>
                    <a:pt x="5908" y="7642"/>
                  </a:cubicBezTo>
                  <a:cubicBezTo>
                    <a:pt x="5920" y="7642"/>
                    <a:pt x="5935" y="7649"/>
                    <a:pt x="5950" y="7665"/>
                  </a:cubicBezTo>
                  <a:cubicBezTo>
                    <a:pt x="5950" y="7665"/>
                    <a:pt x="5980" y="7665"/>
                    <a:pt x="6041" y="7634"/>
                  </a:cubicBezTo>
                  <a:cubicBezTo>
                    <a:pt x="6063" y="7590"/>
                    <a:pt x="6102" y="7561"/>
                    <a:pt x="6133" y="7561"/>
                  </a:cubicBezTo>
                  <a:cubicBezTo>
                    <a:pt x="6144" y="7561"/>
                    <a:pt x="6155" y="7565"/>
                    <a:pt x="6163" y="7573"/>
                  </a:cubicBezTo>
                  <a:cubicBezTo>
                    <a:pt x="6163" y="7573"/>
                    <a:pt x="6163" y="7573"/>
                    <a:pt x="6163" y="7543"/>
                  </a:cubicBezTo>
                  <a:cubicBezTo>
                    <a:pt x="6132" y="7513"/>
                    <a:pt x="6132" y="7452"/>
                    <a:pt x="6254" y="7421"/>
                  </a:cubicBezTo>
                  <a:cubicBezTo>
                    <a:pt x="6284" y="7391"/>
                    <a:pt x="6375" y="7330"/>
                    <a:pt x="6345" y="7300"/>
                  </a:cubicBezTo>
                  <a:cubicBezTo>
                    <a:pt x="6360" y="7285"/>
                    <a:pt x="6368" y="7277"/>
                    <a:pt x="6375" y="7277"/>
                  </a:cubicBezTo>
                  <a:cubicBezTo>
                    <a:pt x="6383" y="7277"/>
                    <a:pt x="6391" y="7285"/>
                    <a:pt x="6406" y="7300"/>
                  </a:cubicBezTo>
                  <a:cubicBezTo>
                    <a:pt x="6417" y="7321"/>
                    <a:pt x="6431" y="7331"/>
                    <a:pt x="6446" y="7331"/>
                  </a:cubicBezTo>
                  <a:cubicBezTo>
                    <a:pt x="6472" y="7331"/>
                    <a:pt x="6497" y="7298"/>
                    <a:pt x="6497" y="7239"/>
                  </a:cubicBezTo>
                  <a:cubicBezTo>
                    <a:pt x="6476" y="7217"/>
                    <a:pt x="6484" y="7196"/>
                    <a:pt x="6502" y="7196"/>
                  </a:cubicBezTo>
                  <a:cubicBezTo>
                    <a:pt x="6510" y="7196"/>
                    <a:pt x="6519" y="7200"/>
                    <a:pt x="6527" y="7209"/>
                  </a:cubicBezTo>
                  <a:cubicBezTo>
                    <a:pt x="6527" y="7209"/>
                    <a:pt x="6558" y="7178"/>
                    <a:pt x="6558" y="7148"/>
                  </a:cubicBezTo>
                  <a:cubicBezTo>
                    <a:pt x="6558" y="7087"/>
                    <a:pt x="6558" y="7087"/>
                    <a:pt x="6649" y="7087"/>
                  </a:cubicBezTo>
                  <a:cubicBezTo>
                    <a:pt x="6649" y="7096"/>
                    <a:pt x="6652" y="7100"/>
                    <a:pt x="6656" y="7100"/>
                  </a:cubicBezTo>
                  <a:cubicBezTo>
                    <a:pt x="6667" y="7100"/>
                    <a:pt x="6688" y="7078"/>
                    <a:pt x="6710" y="7057"/>
                  </a:cubicBezTo>
                  <a:cubicBezTo>
                    <a:pt x="6740" y="6996"/>
                    <a:pt x="6983" y="6813"/>
                    <a:pt x="7044" y="6813"/>
                  </a:cubicBezTo>
                  <a:cubicBezTo>
                    <a:pt x="7044" y="6783"/>
                    <a:pt x="7044" y="6783"/>
                    <a:pt x="7075" y="6753"/>
                  </a:cubicBezTo>
                  <a:cubicBezTo>
                    <a:pt x="7091" y="6761"/>
                    <a:pt x="7103" y="6765"/>
                    <a:pt x="7110" y="6765"/>
                  </a:cubicBezTo>
                  <a:cubicBezTo>
                    <a:pt x="7131" y="6765"/>
                    <a:pt x="7119" y="6736"/>
                    <a:pt x="7075" y="6692"/>
                  </a:cubicBezTo>
                  <a:lnTo>
                    <a:pt x="7075" y="6722"/>
                  </a:lnTo>
                  <a:lnTo>
                    <a:pt x="7044" y="6722"/>
                  </a:lnTo>
                  <a:cubicBezTo>
                    <a:pt x="7026" y="6704"/>
                    <a:pt x="7041" y="6674"/>
                    <a:pt x="7069" y="6674"/>
                  </a:cubicBezTo>
                  <a:cubicBezTo>
                    <a:pt x="7088" y="6674"/>
                    <a:pt x="7112" y="6686"/>
                    <a:pt x="7135" y="6722"/>
                  </a:cubicBezTo>
                  <a:cubicBezTo>
                    <a:pt x="7158" y="6733"/>
                    <a:pt x="7172" y="6740"/>
                    <a:pt x="7179" y="6740"/>
                  </a:cubicBezTo>
                  <a:cubicBezTo>
                    <a:pt x="7192" y="6740"/>
                    <a:pt x="7185" y="6719"/>
                    <a:pt x="7166" y="6661"/>
                  </a:cubicBezTo>
                  <a:cubicBezTo>
                    <a:pt x="7166" y="6624"/>
                    <a:pt x="7177" y="6598"/>
                    <a:pt x="7201" y="6598"/>
                  </a:cubicBezTo>
                  <a:cubicBezTo>
                    <a:pt x="7215" y="6598"/>
                    <a:pt x="7234" y="6608"/>
                    <a:pt x="7257" y="6631"/>
                  </a:cubicBezTo>
                  <a:cubicBezTo>
                    <a:pt x="7270" y="6644"/>
                    <a:pt x="7277" y="6651"/>
                    <a:pt x="7281" y="6651"/>
                  </a:cubicBezTo>
                  <a:cubicBezTo>
                    <a:pt x="7287" y="6651"/>
                    <a:pt x="7287" y="6636"/>
                    <a:pt x="7287" y="6601"/>
                  </a:cubicBezTo>
                  <a:cubicBezTo>
                    <a:pt x="7246" y="6497"/>
                    <a:pt x="7261" y="6436"/>
                    <a:pt x="7303" y="6436"/>
                  </a:cubicBezTo>
                  <a:cubicBezTo>
                    <a:pt x="7323" y="6436"/>
                    <a:pt x="7349" y="6450"/>
                    <a:pt x="7379" y="6479"/>
                  </a:cubicBezTo>
                  <a:cubicBezTo>
                    <a:pt x="7396" y="6515"/>
                    <a:pt x="7425" y="6529"/>
                    <a:pt x="7445" y="6529"/>
                  </a:cubicBezTo>
                  <a:cubicBezTo>
                    <a:pt x="7459" y="6529"/>
                    <a:pt x="7470" y="6522"/>
                    <a:pt x="7470" y="6509"/>
                  </a:cubicBezTo>
                  <a:cubicBezTo>
                    <a:pt x="7500" y="6509"/>
                    <a:pt x="7470" y="6479"/>
                    <a:pt x="7470" y="6449"/>
                  </a:cubicBezTo>
                  <a:cubicBezTo>
                    <a:pt x="7427" y="6427"/>
                    <a:pt x="7414" y="6406"/>
                    <a:pt x="7443" y="6406"/>
                  </a:cubicBezTo>
                  <a:cubicBezTo>
                    <a:pt x="7455" y="6406"/>
                    <a:pt x="7473" y="6409"/>
                    <a:pt x="7500" y="6418"/>
                  </a:cubicBezTo>
                  <a:cubicBezTo>
                    <a:pt x="7536" y="6425"/>
                    <a:pt x="7565" y="6429"/>
                    <a:pt x="7589" y="6429"/>
                  </a:cubicBezTo>
                  <a:cubicBezTo>
                    <a:pt x="7666" y="6429"/>
                    <a:pt x="7690" y="6390"/>
                    <a:pt x="7713" y="6297"/>
                  </a:cubicBezTo>
                  <a:cubicBezTo>
                    <a:pt x="7750" y="6222"/>
                    <a:pt x="7788" y="6170"/>
                    <a:pt x="7804" y="6170"/>
                  </a:cubicBezTo>
                  <a:cubicBezTo>
                    <a:pt x="7814" y="6170"/>
                    <a:pt x="7816" y="6189"/>
                    <a:pt x="7804" y="6236"/>
                  </a:cubicBezTo>
                  <a:cubicBezTo>
                    <a:pt x="7804" y="6286"/>
                    <a:pt x="7804" y="6309"/>
                    <a:pt x="7809" y="6309"/>
                  </a:cubicBezTo>
                  <a:cubicBezTo>
                    <a:pt x="7813" y="6309"/>
                    <a:pt x="7821" y="6294"/>
                    <a:pt x="7834" y="6266"/>
                  </a:cubicBezTo>
                  <a:cubicBezTo>
                    <a:pt x="7865" y="6206"/>
                    <a:pt x="7926" y="6175"/>
                    <a:pt x="7956" y="6175"/>
                  </a:cubicBezTo>
                  <a:cubicBezTo>
                    <a:pt x="7956" y="6145"/>
                    <a:pt x="7986" y="6114"/>
                    <a:pt x="7956" y="6084"/>
                  </a:cubicBezTo>
                  <a:lnTo>
                    <a:pt x="7956" y="6084"/>
                  </a:lnTo>
                  <a:cubicBezTo>
                    <a:pt x="7972" y="6092"/>
                    <a:pt x="7989" y="6096"/>
                    <a:pt x="8004" y="6096"/>
                  </a:cubicBezTo>
                  <a:cubicBezTo>
                    <a:pt x="8045" y="6096"/>
                    <a:pt x="8078" y="6068"/>
                    <a:pt x="8078" y="6023"/>
                  </a:cubicBezTo>
                  <a:lnTo>
                    <a:pt x="8138" y="5962"/>
                  </a:lnTo>
                  <a:cubicBezTo>
                    <a:pt x="8169" y="5962"/>
                    <a:pt x="8169" y="5962"/>
                    <a:pt x="8169" y="5902"/>
                  </a:cubicBezTo>
                  <a:cubicBezTo>
                    <a:pt x="8169" y="5871"/>
                    <a:pt x="8199" y="5871"/>
                    <a:pt x="8260" y="5871"/>
                  </a:cubicBezTo>
                  <a:cubicBezTo>
                    <a:pt x="8275" y="5886"/>
                    <a:pt x="8298" y="5894"/>
                    <a:pt x="8313" y="5894"/>
                  </a:cubicBezTo>
                  <a:cubicBezTo>
                    <a:pt x="8328" y="5894"/>
                    <a:pt x="8336" y="5886"/>
                    <a:pt x="8321" y="5871"/>
                  </a:cubicBezTo>
                  <a:cubicBezTo>
                    <a:pt x="8290" y="5841"/>
                    <a:pt x="8321" y="5780"/>
                    <a:pt x="8321" y="5750"/>
                  </a:cubicBezTo>
                  <a:cubicBezTo>
                    <a:pt x="8336" y="5719"/>
                    <a:pt x="8351" y="5704"/>
                    <a:pt x="8363" y="5704"/>
                  </a:cubicBezTo>
                  <a:cubicBezTo>
                    <a:pt x="8374" y="5704"/>
                    <a:pt x="8382" y="5719"/>
                    <a:pt x="8382" y="5750"/>
                  </a:cubicBezTo>
                  <a:cubicBezTo>
                    <a:pt x="8397" y="5765"/>
                    <a:pt x="8404" y="5772"/>
                    <a:pt x="8416" y="5772"/>
                  </a:cubicBezTo>
                  <a:cubicBezTo>
                    <a:pt x="8427" y="5772"/>
                    <a:pt x="8442" y="5765"/>
                    <a:pt x="8473" y="5750"/>
                  </a:cubicBezTo>
                  <a:cubicBezTo>
                    <a:pt x="8503" y="5750"/>
                    <a:pt x="8534" y="5719"/>
                    <a:pt x="8503" y="5689"/>
                  </a:cubicBezTo>
                  <a:cubicBezTo>
                    <a:pt x="8503" y="5662"/>
                    <a:pt x="8600" y="5562"/>
                    <a:pt x="8664" y="5562"/>
                  </a:cubicBezTo>
                  <a:cubicBezTo>
                    <a:pt x="8672" y="5562"/>
                    <a:pt x="8679" y="5564"/>
                    <a:pt x="8686" y="5567"/>
                  </a:cubicBezTo>
                  <a:lnTo>
                    <a:pt x="8716" y="5506"/>
                  </a:lnTo>
                  <a:cubicBezTo>
                    <a:pt x="8746" y="5506"/>
                    <a:pt x="8746" y="5446"/>
                    <a:pt x="8777" y="5446"/>
                  </a:cubicBezTo>
                  <a:cubicBezTo>
                    <a:pt x="8777" y="5446"/>
                    <a:pt x="8807" y="5415"/>
                    <a:pt x="8807" y="5385"/>
                  </a:cubicBezTo>
                  <a:cubicBezTo>
                    <a:pt x="8838" y="5354"/>
                    <a:pt x="8838" y="5354"/>
                    <a:pt x="8868" y="5354"/>
                  </a:cubicBezTo>
                  <a:cubicBezTo>
                    <a:pt x="8850" y="5319"/>
                    <a:pt x="8843" y="5304"/>
                    <a:pt x="8858" y="5304"/>
                  </a:cubicBezTo>
                  <a:cubicBezTo>
                    <a:pt x="8869" y="5304"/>
                    <a:pt x="8891" y="5311"/>
                    <a:pt x="8929" y="5324"/>
                  </a:cubicBezTo>
                  <a:cubicBezTo>
                    <a:pt x="8929" y="5263"/>
                    <a:pt x="8929" y="5263"/>
                    <a:pt x="8990" y="5263"/>
                  </a:cubicBezTo>
                  <a:cubicBezTo>
                    <a:pt x="8990" y="5278"/>
                    <a:pt x="8997" y="5286"/>
                    <a:pt x="9005" y="5286"/>
                  </a:cubicBezTo>
                  <a:cubicBezTo>
                    <a:pt x="9012" y="5286"/>
                    <a:pt x="9020" y="5278"/>
                    <a:pt x="9020" y="5263"/>
                  </a:cubicBezTo>
                  <a:cubicBezTo>
                    <a:pt x="8995" y="5188"/>
                    <a:pt x="9032" y="5134"/>
                    <a:pt x="9062" y="5134"/>
                  </a:cubicBezTo>
                  <a:cubicBezTo>
                    <a:pt x="9069" y="5134"/>
                    <a:pt x="9075" y="5136"/>
                    <a:pt x="9081" y="5142"/>
                  </a:cubicBezTo>
                  <a:cubicBezTo>
                    <a:pt x="9081" y="5142"/>
                    <a:pt x="9111" y="5142"/>
                    <a:pt x="9111" y="5081"/>
                  </a:cubicBezTo>
                  <a:cubicBezTo>
                    <a:pt x="9096" y="5050"/>
                    <a:pt x="9088" y="5035"/>
                    <a:pt x="9092" y="5035"/>
                  </a:cubicBezTo>
                  <a:lnTo>
                    <a:pt x="9092" y="5035"/>
                  </a:lnTo>
                  <a:cubicBezTo>
                    <a:pt x="9096" y="5035"/>
                    <a:pt x="9111" y="5050"/>
                    <a:pt x="9142" y="5081"/>
                  </a:cubicBezTo>
                  <a:cubicBezTo>
                    <a:pt x="9158" y="5089"/>
                    <a:pt x="9170" y="5093"/>
                    <a:pt x="9178" y="5093"/>
                  </a:cubicBezTo>
                  <a:cubicBezTo>
                    <a:pt x="9202" y="5093"/>
                    <a:pt x="9202" y="5065"/>
                    <a:pt x="9202" y="5020"/>
                  </a:cubicBezTo>
                  <a:cubicBezTo>
                    <a:pt x="9202" y="5020"/>
                    <a:pt x="9202" y="4990"/>
                    <a:pt x="9233" y="4990"/>
                  </a:cubicBezTo>
                  <a:cubicBezTo>
                    <a:pt x="9324" y="4959"/>
                    <a:pt x="9476" y="4899"/>
                    <a:pt x="9415" y="4868"/>
                  </a:cubicBezTo>
                  <a:lnTo>
                    <a:pt x="9445" y="4807"/>
                  </a:lnTo>
                  <a:cubicBezTo>
                    <a:pt x="9537" y="4807"/>
                    <a:pt x="9537" y="4807"/>
                    <a:pt x="9537" y="4747"/>
                  </a:cubicBezTo>
                  <a:lnTo>
                    <a:pt x="9567" y="4716"/>
                  </a:lnTo>
                  <a:cubicBezTo>
                    <a:pt x="9567" y="4716"/>
                    <a:pt x="9594" y="4730"/>
                    <a:pt x="9612" y="4730"/>
                  </a:cubicBezTo>
                  <a:cubicBezTo>
                    <a:pt x="9621" y="4730"/>
                    <a:pt x="9628" y="4726"/>
                    <a:pt x="9628" y="4716"/>
                  </a:cubicBezTo>
                  <a:cubicBezTo>
                    <a:pt x="9658" y="4686"/>
                    <a:pt x="9658" y="4686"/>
                    <a:pt x="9658" y="4686"/>
                  </a:cubicBezTo>
                  <a:cubicBezTo>
                    <a:pt x="9597" y="4655"/>
                    <a:pt x="9628" y="4655"/>
                    <a:pt x="9658" y="4625"/>
                  </a:cubicBezTo>
                  <a:cubicBezTo>
                    <a:pt x="9658" y="4616"/>
                    <a:pt x="9663" y="4612"/>
                    <a:pt x="9672" y="4612"/>
                  </a:cubicBezTo>
                  <a:cubicBezTo>
                    <a:pt x="9691" y="4612"/>
                    <a:pt x="9728" y="4634"/>
                    <a:pt x="9749" y="4655"/>
                  </a:cubicBezTo>
                  <a:lnTo>
                    <a:pt x="9749" y="4625"/>
                  </a:lnTo>
                  <a:cubicBezTo>
                    <a:pt x="9719" y="4564"/>
                    <a:pt x="9749" y="4564"/>
                    <a:pt x="9749" y="4564"/>
                  </a:cubicBezTo>
                  <a:cubicBezTo>
                    <a:pt x="9770" y="4574"/>
                    <a:pt x="9787" y="4578"/>
                    <a:pt x="9800" y="4578"/>
                  </a:cubicBezTo>
                  <a:cubicBezTo>
                    <a:pt x="9827" y="4578"/>
                    <a:pt x="9841" y="4564"/>
                    <a:pt x="9841" y="4564"/>
                  </a:cubicBezTo>
                  <a:cubicBezTo>
                    <a:pt x="9841" y="4549"/>
                    <a:pt x="9848" y="4541"/>
                    <a:pt x="9852" y="4541"/>
                  </a:cubicBezTo>
                  <a:cubicBezTo>
                    <a:pt x="9856" y="4541"/>
                    <a:pt x="9856" y="4549"/>
                    <a:pt x="9841" y="4564"/>
                  </a:cubicBezTo>
                  <a:lnTo>
                    <a:pt x="9871" y="4564"/>
                  </a:lnTo>
                  <a:cubicBezTo>
                    <a:pt x="9889" y="4573"/>
                    <a:pt x="9899" y="4577"/>
                    <a:pt x="9903" y="4577"/>
                  </a:cubicBezTo>
                  <a:cubicBezTo>
                    <a:pt x="9914" y="4577"/>
                    <a:pt x="9892" y="4555"/>
                    <a:pt x="9871" y="4534"/>
                  </a:cubicBezTo>
                  <a:lnTo>
                    <a:pt x="9932" y="4503"/>
                  </a:lnTo>
                  <a:cubicBezTo>
                    <a:pt x="9932" y="4473"/>
                    <a:pt x="9962" y="4443"/>
                    <a:pt x="9932" y="4443"/>
                  </a:cubicBezTo>
                  <a:cubicBezTo>
                    <a:pt x="9901" y="4412"/>
                    <a:pt x="9871" y="4382"/>
                    <a:pt x="9901" y="4382"/>
                  </a:cubicBezTo>
                  <a:cubicBezTo>
                    <a:pt x="9901" y="4367"/>
                    <a:pt x="9909" y="4359"/>
                    <a:pt x="9913" y="4359"/>
                  </a:cubicBezTo>
                  <a:cubicBezTo>
                    <a:pt x="9917" y="4359"/>
                    <a:pt x="9917" y="4367"/>
                    <a:pt x="9901" y="4382"/>
                  </a:cubicBezTo>
                  <a:cubicBezTo>
                    <a:pt x="9923" y="4403"/>
                    <a:pt x="9944" y="4425"/>
                    <a:pt x="9955" y="4425"/>
                  </a:cubicBezTo>
                  <a:cubicBezTo>
                    <a:pt x="9960" y="4425"/>
                    <a:pt x="9962" y="4421"/>
                    <a:pt x="9962" y="4412"/>
                  </a:cubicBezTo>
                  <a:cubicBezTo>
                    <a:pt x="9972" y="4402"/>
                    <a:pt x="9982" y="4399"/>
                    <a:pt x="9991" y="4399"/>
                  </a:cubicBezTo>
                  <a:cubicBezTo>
                    <a:pt x="10009" y="4399"/>
                    <a:pt x="10023" y="4412"/>
                    <a:pt x="10023" y="4412"/>
                  </a:cubicBezTo>
                  <a:cubicBezTo>
                    <a:pt x="10023" y="4436"/>
                    <a:pt x="10029" y="4446"/>
                    <a:pt x="10039" y="4446"/>
                  </a:cubicBezTo>
                  <a:cubicBezTo>
                    <a:pt x="10065" y="4446"/>
                    <a:pt x="10114" y="4374"/>
                    <a:pt x="10114" y="4351"/>
                  </a:cubicBezTo>
                  <a:cubicBezTo>
                    <a:pt x="10114" y="4293"/>
                    <a:pt x="10114" y="4259"/>
                    <a:pt x="10131" y="4259"/>
                  </a:cubicBezTo>
                  <a:cubicBezTo>
                    <a:pt x="10140" y="4259"/>
                    <a:pt x="10153" y="4269"/>
                    <a:pt x="10175" y="4291"/>
                  </a:cubicBezTo>
                  <a:cubicBezTo>
                    <a:pt x="10180" y="4296"/>
                    <a:pt x="10185" y="4299"/>
                    <a:pt x="10188" y="4299"/>
                  </a:cubicBezTo>
                  <a:cubicBezTo>
                    <a:pt x="10203" y="4299"/>
                    <a:pt x="10195" y="4244"/>
                    <a:pt x="10145" y="4169"/>
                  </a:cubicBezTo>
                  <a:lnTo>
                    <a:pt x="10114" y="4078"/>
                  </a:lnTo>
                  <a:lnTo>
                    <a:pt x="10175" y="4139"/>
                  </a:lnTo>
                  <a:cubicBezTo>
                    <a:pt x="10230" y="4166"/>
                    <a:pt x="10260" y="4181"/>
                    <a:pt x="10276" y="4181"/>
                  </a:cubicBezTo>
                  <a:cubicBezTo>
                    <a:pt x="10297" y="4181"/>
                    <a:pt x="10297" y="4158"/>
                    <a:pt x="10297" y="4108"/>
                  </a:cubicBezTo>
                  <a:cubicBezTo>
                    <a:pt x="10327" y="4047"/>
                    <a:pt x="10327" y="4047"/>
                    <a:pt x="10327" y="4047"/>
                  </a:cubicBezTo>
                  <a:cubicBezTo>
                    <a:pt x="10335" y="4056"/>
                    <a:pt x="10343" y="4059"/>
                    <a:pt x="10352" y="4059"/>
                  </a:cubicBezTo>
                  <a:cubicBezTo>
                    <a:pt x="10376" y="4059"/>
                    <a:pt x="10404" y="4031"/>
                    <a:pt x="10449" y="3987"/>
                  </a:cubicBezTo>
                  <a:cubicBezTo>
                    <a:pt x="10479" y="3926"/>
                    <a:pt x="10509" y="3895"/>
                    <a:pt x="10479" y="3865"/>
                  </a:cubicBezTo>
                  <a:cubicBezTo>
                    <a:pt x="10479" y="3865"/>
                    <a:pt x="10479" y="3835"/>
                    <a:pt x="10509" y="3835"/>
                  </a:cubicBezTo>
                  <a:cubicBezTo>
                    <a:pt x="10600" y="3835"/>
                    <a:pt x="10570" y="3774"/>
                    <a:pt x="10509" y="3774"/>
                  </a:cubicBezTo>
                  <a:cubicBezTo>
                    <a:pt x="10509" y="3774"/>
                    <a:pt x="10540" y="3743"/>
                    <a:pt x="10540" y="3713"/>
                  </a:cubicBezTo>
                  <a:lnTo>
                    <a:pt x="10570" y="3713"/>
                  </a:lnTo>
                  <a:cubicBezTo>
                    <a:pt x="10575" y="3718"/>
                    <a:pt x="10580" y="3720"/>
                    <a:pt x="10585" y="3720"/>
                  </a:cubicBezTo>
                  <a:cubicBezTo>
                    <a:pt x="10612" y="3720"/>
                    <a:pt x="10645" y="3649"/>
                    <a:pt x="10722" y="3470"/>
                  </a:cubicBezTo>
                  <a:cubicBezTo>
                    <a:pt x="10844" y="3257"/>
                    <a:pt x="10813" y="3196"/>
                    <a:pt x="10783" y="3196"/>
                  </a:cubicBezTo>
                  <a:cubicBezTo>
                    <a:pt x="10738" y="3152"/>
                    <a:pt x="10726" y="3124"/>
                    <a:pt x="10747" y="3124"/>
                  </a:cubicBezTo>
                  <a:cubicBezTo>
                    <a:pt x="10755" y="3124"/>
                    <a:pt x="10767" y="3127"/>
                    <a:pt x="10783" y="3136"/>
                  </a:cubicBezTo>
                  <a:cubicBezTo>
                    <a:pt x="10813" y="3136"/>
                    <a:pt x="10844" y="3136"/>
                    <a:pt x="10813" y="3105"/>
                  </a:cubicBezTo>
                  <a:cubicBezTo>
                    <a:pt x="10813" y="3105"/>
                    <a:pt x="10844" y="3075"/>
                    <a:pt x="10874" y="3044"/>
                  </a:cubicBezTo>
                  <a:cubicBezTo>
                    <a:pt x="10965" y="2984"/>
                    <a:pt x="10935" y="2923"/>
                    <a:pt x="10904" y="2923"/>
                  </a:cubicBezTo>
                  <a:lnTo>
                    <a:pt x="10904" y="2923"/>
                  </a:lnTo>
                  <a:cubicBezTo>
                    <a:pt x="10887" y="2932"/>
                    <a:pt x="10877" y="2935"/>
                    <a:pt x="10872" y="2935"/>
                  </a:cubicBezTo>
                  <a:cubicBezTo>
                    <a:pt x="10861" y="2935"/>
                    <a:pt x="10883" y="2914"/>
                    <a:pt x="10904" y="2892"/>
                  </a:cubicBezTo>
                  <a:cubicBezTo>
                    <a:pt x="10935" y="2862"/>
                    <a:pt x="10996" y="2862"/>
                    <a:pt x="10935" y="2832"/>
                  </a:cubicBezTo>
                  <a:cubicBezTo>
                    <a:pt x="10935" y="2801"/>
                    <a:pt x="10904" y="2649"/>
                    <a:pt x="10965" y="2649"/>
                  </a:cubicBezTo>
                  <a:cubicBezTo>
                    <a:pt x="10965" y="2649"/>
                    <a:pt x="10965" y="2619"/>
                    <a:pt x="10965" y="2588"/>
                  </a:cubicBezTo>
                  <a:cubicBezTo>
                    <a:pt x="10935" y="2588"/>
                    <a:pt x="10935" y="2528"/>
                    <a:pt x="10935" y="2467"/>
                  </a:cubicBezTo>
                  <a:cubicBezTo>
                    <a:pt x="10935" y="2406"/>
                    <a:pt x="10935" y="2376"/>
                    <a:pt x="10965" y="2376"/>
                  </a:cubicBezTo>
                  <a:cubicBezTo>
                    <a:pt x="10973" y="2384"/>
                    <a:pt x="10979" y="2388"/>
                    <a:pt x="10983" y="2388"/>
                  </a:cubicBezTo>
                  <a:cubicBezTo>
                    <a:pt x="10993" y="2388"/>
                    <a:pt x="10987" y="2359"/>
                    <a:pt x="10965" y="2315"/>
                  </a:cubicBezTo>
                  <a:cubicBezTo>
                    <a:pt x="10965" y="2284"/>
                    <a:pt x="10904" y="2254"/>
                    <a:pt x="10904" y="2224"/>
                  </a:cubicBezTo>
                  <a:cubicBezTo>
                    <a:pt x="10874" y="2224"/>
                    <a:pt x="10813" y="2193"/>
                    <a:pt x="10813" y="2163"/>
                  </a:cubicBezTo>
                  <a:lnTo>
                    <a:pt x="10935" y="2163"/>
                  </a:lnTo>
                  <a:cubicBezTo>
                    <a:pt x="10904" y="2133"/>
                    <a:pt x="10904" y="2102"/>
                    <a:pt x="10874" y="2102"/>
                  </a:cubicBezTo>
                  <a:cubicBezTo>
                    <a:pt x="10904" y="2072"/>
                    <a:pt x="10904" y="2041"/>
                    <a:pt x="10904" y="1981"/>
                  </a:cubicBezTo>
                  <a:cubicBezTo>
                    <a:pt x="10874" y="1920"/>
                    <a:pt x="10874" y="1889"/>
                    <a:pt x="10813" y="1859"/>
                  </a:cubicBezTo>
                  <a:cubicBezTo>
                    <a:pt x="10874" y="1798"/>
                    <a:pt x="10844" y="1646"/>
                    <a:pt x="10752" y="1646"/>
                  </a:cubicBezTo>
                  <a:cubicBezTo>
                    <a:pt x="10722" y="1646"/>
                    <a:pt x="10722" y="1616"/>
                    <a:pt x="10752" y="1585"/>
                  </a:cubicBezTo>
                  <a:cubicBezTo>
                    <a:pt x="10752" y="1555"/>
                    <a:pt x="10752" y="1555"/>
                    <a:pt x="10722" y="1525"/>
                  </a:cubicBezTo>
                  <a:cubicBezTo>
                    <a:pt x="10692" y="1525"/>
                    <a:pt x="10692" y="1464"/>
                    <a:pt x="10722" y="1433"/>
                  </a:cubicBezTo>
                  <a:cubicBezTo>
                    <a:pt x="10752" y="1373"/>
                    <a:pt x="10752" y="1342"/>
                    <a:pt x="10692" y="1342"/>
                  </a:cubicBezTo>
                  <a:cubicBezTo>
                    <a:pt x="10661" y="1312"/>
                    <a:pt x="10631" y="1251"/>
                    <a:pt x="10600" y="1221"/>
                  </a:cubicBezTo>
                  <a:cubicBezTo>
                    <a:pt x="10565" y="1203"/>
                    <a:pt x="10551" y="1186"/>
                    <a:pt x="10538" y="1186"/>
                  </a:cubicBezTo>
                  <a:cubicBezTo>
                    <a:pt x="10530" y="1186"/>
                    <a:pt x="10522" y="1195"/>
                    <a:pt x="10509" y="1221"/>
                  </a:cubicBezTo>
                  <a:lnTo>
                    <a:pt x="10449" y="1221"/>
                  </a:lnTo>
                  <a:cubicBezTo>
                    <a:pt x="10388" y="1190"/>
                    <a:pt x="10418" y="1190"/>
                    <a:pt x="10418" y="1190"/>
                  </a:cubicBezTo>
                  <a:lnTo>
                    <a:pt x="10418" y="1190"/>
                  </a:lnTo>
                  <a:cubicBezTo>
                    <a:pt x="10443" y="1203"/>
                    <a:pt x="10458" y="1210"/>
                    <a:pt x="10467" y="1210"/>
                  </a:cubicBezTo>
                  <a:cubicBezTo>
                    <a:pt x="10479" y="1210"/>
                    <a:pt x="10479" y="1195"/>
                    <a:pt x="10479" y="1160"/>
                  </a:cubicBezTo>
                  <a:cubicBezTo>
                    <a:pt x="10509" y="1129"/>
                    <a:pt x="10479" y="1069"/>
                    <a:pt x="10449" y="1038"/>
                  </a:cubicBezTo>
                  <a:cubicBezTo>
                    <a:pt x="10449" y="1038"/>
                    <a:pt x="10388" y="977"/>
                    <a:pt x="10388" y="947"/>
                  </a:cubicBezTo>
                  <a:cubicBezTo>
                    <a:pt x="10357" y="856"/>
                    <a:pt x="10327" y="856"/>
                    <a:pt x="10297" y="856"/>
                  </a:cubicBezTo>
                  <a:cubicBezTo>
                    <a:pt x="10296" y="856"/>
                    <a:pt x="10296" y="856"/>
                    <a:pt x="10296" y="857"/>
                  </a:cubicBezTo>
                  <a:lnTo>
                    <a:pt x="10296" y="857"/>
                  </a:lnTo>
                  <a:cubicBezTo>
                    <a:pt x="10272" y="776"/>
                    <a:pt x="10101" y="610"/>
                    <a:pt x="10035" y="610"/>
                  </a:cubicBezTo>
                  <a:cubicBezTo>
                    <a:pt x="10031" y="610"/>
                    <a:pt x="10027" y="611"/>
                    <a:pt x="10023" y="613"/>
                  </a:cubicBezTo>
                  <a:lnTo>
                    <a:pt x="10053" y="582"/>
                  </a:lnTo>
                  <a:cubicBezTo>
                    <a:pt x="10053" y="582"/>
                    <a:pt x="10053" y="552"/>
                    <a:pt x="9993" y="522"/>
                  </a:cubicBezTo>
                  <a:cubicBezTo>
                    <a:pt x="9962" y="491"/>
                    <a:pt x="9871" y="461"/>
                    <a:pt x="9780" y="400"/>
                  </a:cubicBezTo>
                  <a:cubicBezTo>
                    <a:pt x="9713" y="355"/>
                    <a:pt x="9646" y="327"/>
                    <a:pt x="9615" y="327"/>
                  </a:cubicBezTo>
                  <a:cubicBezTo>
                    <a:pt x="9604" y="327"/>
                    <a:pt x="9597" y="331"/>
                    <a:pt x="9597" y="339"/>
                  </a:cubicBezTo>
                  <a:cubicBezTo>
                    <a:pt x="9567" y="309"/>
                    <a:pt x="9567" y="309"/>
                    <a:pt x="9597" y="278"/>
                  </a:cubicBezTo>
                  <a:cubicBezTo>
                    <a:pt x="9628" y="278"/>
                    <a:pt x="9597" y="248"/>
                    <a:pt x="9567" y="248"/>
                  </a:cubicBezTo>
                  <a:cubicBezTo>
                    <a:pt x="9558" y="239"/>
                    <a:pt x="9552" y="235"/>
                    <a:pt x="9547" y="235"/>
                  </a:cubicBezTo>
                  <a:cubicBezTo>
                    <a:pt x="9534" y="235"/>
                    <a:pt x="9528" y="257"/>
                    <a:pt x="9506" y="278"/>
                  </a:cubicBezTo>
                  <a:cubicBezTo>
                    <a:pt x="9506" y="291"/>
                    <a:pt x="9501" y="298"/>
                    <a:pt x="9493" y="298"/>
                  </a:cubicBezTo>
                  <a:cubicBezTo>
                    <a:pt x="9481" y="298"/>
                    <a:pt x="9463" y="284"/>
                    <a:pt x="9445" y="248"/>
                  </a:cubicBezTo>
                  <a:cubicBezTo>
                    <a:pt x="9401" y="203"/>
                    <a:pt x="9340" y="175"/>
                    <a:pt x="9287" y="175"/>
                  </a:cubicBezTo>
                  <a:cubicBezTo>
                    <a:pt x="9267" y="175"/>
                    <a:pt x="9249" y="179"/>
                    <a:pt x="9233" y="187"/>
                  </a:cubicBezTo>
                  <a:cubicBezTo>
                    <a:pt x="9202" y="157"/>
                    <a:pt x="9172" y="157"/>
                    <a:pt x="9172" y="126"/>
                  </a:cubicBezTo>
                  <a:cubicBezTo>
                    <a:pt x="9172" y="105"/>
                    <a:pt x="9143" y="70"/>
                    <a:pt x="9105" y="70"/>
                  </a:cubicBezTo>
                  <a:cubicBezTo>
                    <a:pt x="9088" y="70"/>
                    <a:pt x="9069" y="77"/>
                    <a:pt x="9050" y="96"/>
                  </a:cubicBezTo>
                  <a:cubicBezTo>
                    <a:pt x="9020" y="66"/>
                    <a:pt x="9020" y="66"/>
                    <a:pt x="9020" y="35"/>
                  </a:cubicBezTo>
                  <a:cubicBezTo>
                    <a:pt x="9002" y="18"/>
                    <a:pt x="8995" y="0"/>
                    <a:pt x="8986" y="0"/>
                  </a:cubicBezTo>
                  <a:close/>
                  <a:moveTo>
                    <a:pt x="4157" y="9397"/>
                  </a:moveTo>
                  <a:cubicBezTo>
                    <a:pt x="4157" y="9397"/>
                    <a:pt x="4157" y="9458"/>
                    <a:pt x="4187" y="9488"/>
                  </a:cubicBezTo>
                  <a:lnTo>
                    <a:pt x="4217" y="9458"/>
                  </a:lnTo>
                  <a:cubicBezTo>
                    <a:pt x="4217" y="9427"/>
                    <a:pt x="4217" y="9397"/>
                    <a:pt x="4187" y="93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179;p79">
              <a:extLst>
                <a:ext uri="{FF2B5EF4-FFF2-40B4-BE49-F238E27FC236}">
                  <a16:creationId xmlns:a16="http://schemas.microsoft.com/office/drawing/2014/main" id="{B74A41A2-D4B1-4197-980C-0C14A4BAE4FC}"/>
                </a:ext>
              </a:extLst>
            </p:cNvPr>
            <p:cNvSpPr/>
            <p:nvPr/>
          </p:nvSpPr>
          <p:spPr>
            <a:xfrm flipH="1">
              <a:off x="4744634" y="1895357"/>
              <a:ext cx="316678" cy="229842"/>
            </a:xfrm>
            <a:custGeom>
              <a:avLst/>
              <a:gdLst/>
              <a:ahLst/>
              <a:cxnLst/>
              <a:rect l="l" t="t" r="r" b="b"/>
              <a:pathLst>
                <a:path w="11896" h="8634" extrusionOk="0">
                  <a:moveTo>
                    <a:pt x="8928" y="183"/>
                  </a:moveTo>
                  <a:cubicBezTo>
                    <a:pt x="8959" y="214"/>
                    <a:pt x="8959" y="244"/>
                    <a:pt x="8928" y="274"/>
                  </a:cubicBezTo>
                  <a:cubicBezTo>
                    <a:pt x="8868" y="274"/>
                    <a:pt x="8868" y="274"/>
                    <a:pt x="8868" y="244"/>
                  </a:cubicBezTo>
                  <a:cubicBezTo>
                    <a:pt x="8837" y="214"/>
                    <a:pt x="8898" y="183"/>
                    <a:pt x="8928" y="183"/>
                  </a:cubicBezTo>
                  <a:close/>
                  <a:moveTo>
                    <a:pt x="10715" y="566"/>
                  </a:moveTo>
                  <a:cubicBezTo>
                    <a:pt x="10719" y="566"/>
                    <a:pt x="10722" y="569"/>
                    <a:pt x="10722" y="578"/>
                  </a:cubicBezTo>
                  <a:lnTo>
                    <a:pt x="10752" y="609"/>
                  </a:lnTo>
                  <a:lnTo>
                    <a:pt x="10691" y="609"/>
                  </a:lnTo>
                  <a:cubicBezTo>
                    <a:pt x="10691" y="587"/>
                    <a:pt x="10707" y="566"/>
                    <a:pt x="10715" y="566"/>
                  </a:cubicBezTo>
                  <a:close/>
                  <a:moveTo>
                    <a:pt x="7925" y="700"/>
                  </a:moveTo>
                  <a:cubicBezTo>
                    <a:pt x="7956" y="730"/>
                    <a:pt x="7956" y="761"/>
                    <a:pt x="7956" y="761"/>
                  </a:cubicBezTo>
                  <a:lnTo>
                    <a:pt x="7925" y="791"/>
                  </a:lnTo>
                  <a:cubicBezTo>
                    <a:pt x="7895" y="761"/>
                    <a:pt x="7895" y="730"/>
                    <a:pt x="7895" y="700"/>
                  </a:cubicBezTo>
                  <a:close/>
                  <a:moveTo>
                    <a:pt x="11390" y="1095"/>
                  </a:moveTo>
                  <a:cubicBezTo>
                    <a:pt x="11390" y="1126"/>
                    <a:pt x="11330" y="1126"/>
                    <a:pt x="11299" y="1156"/>
                  </a:cubicBezTo>
                  <a:cubicBezTo>
                    <a:pt x="11269" y="1126"/>
                    <a:pt x="11269" y="1126"/>
                    <a:pt x="11299" y="1126"/>
                  </a:cubicBezTo>
                  <a:cubicBezTo>
                    <a:pt x="11330" y="1095"/>
                    <a:pt x="11390" y="1095"/>
                    <a:pt x="11390" y="1095"/>
                  </a:cubicBezTo>
                  <a:close/>
                  <a:moveTo>
                    <a:pt x="11360" y="1733"/>
                  </a:moveTo>
                  <a:cubicBezTo>
                    <a:pt x="11360" y="1733"/>
                    <a:pt x="11360" y="1733"/>
                    <a:pt x="11360" y="1733"/>
                  </a:cubicBezTo>
                  <a:lnTo>
                    <a:pt x="11360" y="1733"/>
                  </a:lnTo>
                  <a:close/>
                  <a:moveTo>
                    <a:pt x="11675" y="1680"/>
                  </a:moveTo>
                  <a:cubicBezTo>
                    <a:pt x="11687" y="1680"/>
                    <a:pt x="11694" y="1688"/>
                    <a:pt x="11694" y="1703"/>
                  </a:cubicBezTo>
                  <a:lnTo>
                    <a:pt x="11664" y="1733"/>
                  </a:lnTo>
                  <a:lnTo>
                    <a:pt x="11634" y="1703"/>
                  </a:lnTo>
                  <a:cubicBezTo>
                    <a:pt x="11649" y="1688"/>
                    <a:pt x="11664" y="1680"/>
                    <a:pt x="11675" y="1680"/>
                  </a:cubicBezTo>
                  <a:close/>
                  <a:moveTo>
                    <a:pt x="6223" y="2433"/>
                  </a:moveTo>
                  <a:cubicBezTo>
                    <a:pt x="6254" y="2463"/>
                    <a:pt x="6223" y="2493"/>
                    <a:pt x="6223" y="2493"/>
                  </a:cubicBezTo>
                  <a:cubicBezTo>
                    <a:pt x="6223" y="2493"/>
                    <a:pt x="6223" y="2493"/>
                    <a:pt x="6193" y="2463"/>
                  </a:cubicBezTo>
                  <a:cubicBezTo>
                    <a:pt x="6193" y="2463"/>
                    <a:pt x="6162" y="2463"/>
                    <a:pt x="6193" y="2433"/>
                  </a:cubicBezTo>
                  <a:close/>
                  <a:moveTo>
                    <a:pt x="5463" y="2585"/>
                  </a:moveTo>
                  <a:cubicBezTo>
                    <a:pt x="5438" y="2585"/>
                    <a:pt x="5455" y="2585"/>
                    <a:pt x="5479" y="2603"/>
                  </a:cubicBezTo>
                  <a:lnTo>
                    <a:pt x="5479" y="2603"/>
                  </a:lnTo>
                  <a:cubicBezTo>
                    <a:pt x="5475" y="2597"/>
                    <a:pt x="5470" y="2591"/>
                    <a:pt x="5463" y="2585"/>
                  </a:cubicBezTo>
                  <a:close/>
                  <a:moveTo>
                    <a:pt x="5672" y="2653"/>
                  </a:moveTo>
                  <a:cubicBezTo>
                    <a:pt x="5676" y="2653"/>
                    <a:pt x="5676" y="2660"/>
                    <a:pt x="5676" y="2676"/>
                  </a:cubicBezTo>
                  <a:cubicBezTo>
                    <a:pt x="5676" y="2711"/>
                    <a:pt x="5666" y="2726"/>
                    <a:pt x="5657" y="2726"/>
                  </a:cubicBezTo>
                  <a:cubicBezTo>
                    <a:pt x="5651" y="2726"/>
                    <a:pt x="5646" y="2719"/>
                    <a:pt x="5646" y="2706"/>
                  </a:cubicBezTo>
                  <a:cubicBezTo>
                    <a:pt x="5615" y="2706"/>
                    <a:pt x="5615" y="2706"/>
                    <a:pt x="5646" y="2676"/>
                  </a:cubicBezTo>
                  <a:cubicBezTo>
                    <a:pt x="5661" y="2660"/>
                    <a:pt x="5668" y="2653"/>
                    <a:pt x="5672" y="2653"/>
                  </a:cubicBezTo>
                  <a:close/>
                  <a:moveTo>
                    <a:pt x="5494" y="2797"/>
                  </a:moveTo>
                  <a:lnTo>
                    <a:pt x="5524" y="2828"/>
                  </a:lnTo>
                  <a:lnTo>
                    <a:pt x="5494" y="2828"/>
                  </a:lnTo>
                  <a:cubicBezTo>
                    <a:pt x="5494" y="2843"/>
                    <a:pt x="5494" y="2850"/>
                    <a:pt x="5490" y="2850"/>
                  </a:cubicBezTo>
                  <a:cubicBezTo>
                    <a:pt x="5486" y="2850"/>
                    <a:pt x="5478" y="2843"/>
                    <a:pt x="5463" y="2828"/>
                  </a:cubicBezTo>
                  <a:lnTo>
                    <a:pt x="5494" y="2797"/>
                  </a:lnTo>
                  <a:close/>
                  <a:moveTo>
                    <a:pt x="5311" y="2858"/>
                  </a:moveTo>
                  <a:cubicBezTo>
                    <a:pt x="5294" y="2876"/>
                    <a:pt x="5296" y="2893"/>
                    <a:pt x="5302" y="2893"/>
                  </a:cubicBezTo>
                  <a:cubicBezTo>
                    <a:pt x="5306" y="2893"/>
                    <a:pt x="5311" y="2884"/>
                    <a:pt x="5311" y="2858"/>
                  </a:cubicBezTo>
                  <a:close/>
                  <a:moveTo>
                    <a:pt x="5281" y="3010"/>
                  </a:moveTo>
                  <a:cubicBezTo>
                    <a:pt x="5266" y="3025"/>
                    <a:pt x="5258" y="3033"/>
                    <a:pt x="5254" y="3033"/>
                  </a:cubicBezTo>
                  <a:cubicBezTo>
                    <a:pt x="5251" y="3033"/>
                    <a:pt x="5251" y="3025"/>
                    <a:pt x="5251" y="3010"/>
                  </a:cubicBezTo>
                  <a:close/>
                  <a:moveTo>
                    <a:pt x="5068" y="3223"/>
                  </a:moveTo>
                  <a:cubicBezTo>
                    <a:pt x="5068" y="3223"/>
                    <a:pt x="5099" y="3223"/>
                    <a:pt x="5129" y="3253"/>
                  </a:cubicBezTo>
                  <a:lnTo>
                    <a:pt x="5099" y="3253"/>
                  </a:lnTo>
                  <a:cubicBezTo>
                    <a:pt x="5088" y="3263"/>
                    <a:pt x="5082" y="3267"/>
                    <a:pt x="5077" y="3267"/>
                  </a:cubicBezTo>
                  <a:cubicBezTo>
                    <a:pt x="5068" y="3267"/>
                    <a:pt x="5068" y="3253"/>
                    <a:pt x="5068" y="3253"/>
                  </a:cubicBezTo>
                  <a:cubicBezTo>
                    <a:pt x="5068" y="3253"/>
                    <a:pt x="5038" y="3223"/>
                    <a:pt x="5068" y="3223"/>
                  </a:cubicBezTo>
                  <a:close/>
                  <a:moveTo>
                    <a:pt x="11542" y="3405"/>
                  </a:moveTo>
                  <a:cubicBezTo>
                    <a:pt x="11573" y="3405"/>
                    <a:pt x="11603" y="3436"/>
                    <a:pt x="11603" y="3466"/>
                  </a:cubicBezTo>
                  <a:lnTo>
                    <a:pt x="11573" y="3466"/>
                  </a:lnTo>
                  <a:lnTo>
                    <a:pt x="11542" y="3436"/>
                  </a:lnTo>
                  <a:lnTo>
                    <a:pt x="11542" y="3405"/>
                  </a:lnTo>
                  <a:close/>
                  <a:moveTo>
                    <a:pt x="11512" y="3588"/>
                  </a:moveTo>
                  <a:cubicBezTo>
                    <a:pt x="11542" y="3588"/>
                    <a:pt x="11542" y="3588"/>
                    <a:pt x="11512" y="3618"/>
                  </a:cubicBezTo>
                  <a:lnTo>
                    <a:pt x="11451" y="3618"/>
                  </a:lnTo>
                  <a:cubicBezTo>
                    <a:pt x="11421" y="3588"/>
                    <a:pt x="11421" y="3588"/>
                    <a:pt x="11512" y="3588"/>
                  </a:cubicBezTo>
                  <a:close/>
                  <a:moveTo>
                    <a:pt x="10843" y="3861"/>
                  </a:moveTo>
                  <a:cubicBezTo>
                    <a:pt x="10813" y="3892"/>
                    <a:pt x="10813" y="3892"/>
                    <a:pt x="10843" y="3892"/>
                  </a:cubicBezTo>
                  <a:cubicBezTo>
                    <a:pt x="10874" y="3892"/>
                    <a:pt x="10874" y="3861"/>
                    <a:pt x="10874" y="3861"/>
                  </a:cubicBezTo>
                  <a:close/>
                  <a:moveTo>
                    <a:pt x="4165" y="3908"/>
                  </a:moveTo>
                  <a:cubicBezTo>
                    <a:pt x="4170" y="3908"/>
                    <a:pt x="4177" y="3912"/>
                    <a:pt x="4187" y="3922"/>
                  </a:cubicBezTo>
                  <a:cubicBezTo>
                    <a:pt x="4187" y="3966"/>
                    <a:pt x="4187" y="3995"/>
                    <a:pt x="4175" y="3995"/>
                  </a:cubicBezTo>
                  <a:cubicBezTo>
                    <a:pt x="4170" y="3995"/>
                    <a:pt x="4164" y="3991"/>
                    <a:pt x="4156" y="3983"/>
                  </a:cubicBezTo>
                  <a:cubicBezTo>
                    <a:pt x="4156" y="3983"/>
                    <a:pt x="4156" y="3983"/>
                    <a:pt x="4156" y="3922"/>
                  </a:cubicBezTo>
                  <a:cubicBezTo>
                    <a:pt x="4156" y="3922"/>
                    <a:pt x="4156" y="3908"/>
                    <a:pt x="4165" y="3908"/>
                  </a:cubicBezTo>
                  <a:close/>
                  <a:moveTo>
                    <a:pt x="11056" y="3983"/>
                  </a:moveTo>
                  <a:cubicBezTo>
                    <a:pt x="11071" y="3998"/>
                    <a:pt x="11071" y="4006"/>
                    <a:pt x="11068" y="4006"/>
                  </a:cubicBezTo>
                  <a:cubicBezTo>
                    <a:pt x="11064" y="4006"/>
                    <a:pt x="11056" y="3998"/>
                    <a:pt x="11056" y="3983"/>
                  </a:cubicBezTo>
                  <a:close/>
                  <a:moveTo>
                    <a:pt x="11330" y="4038"/>
                  </a:moveTo>
                  <a:cubicBezTo>
                    <a:pt x="11322" y="4041"/>
                    <a:pt x="11315" y="4042"/>
                    <a:pt x="11308" y="4043"/>
                  </a:cubicBezTo>
                  <a:lnTo>
                    <a:pt x="11308" y="4043"/>
                  </a:lnTo>
                  <a:cubicBezTo>
                    <a:pt x="11314" y="4043"/>
                    <a:pt x="11323" y="4041"/>
                    <a:pt x="11330" y="4038"/>
                  </a:cubicBezTo>
                  <a:close/>
                  <a:moveTo>
                    <a:pt x="11308" y="4043"/>
                  </a:moveTo>
                  <a:cubicBezTo>
                    <a:pt x="11303" y="4043"/>
                    <a:pt x="11299" y="4043"/>
                    <a:pt x="11299" y="4043"/>
                  </a:cubicBezTo>
                  <a:cubicBezTo>
                    <a:pt x="11302" y="4043"/>
                    <a:pt x="11305" y="4043"/>
                    <a:pt x="11308" y="4043"/>
                  </a:cubicBezTo>
                  <a:close/>
                  <a:moveTo>
                    <a:pt x="11117" y="4347"/>
                  </a:moveTo>
                  <a:cubicBezTo>
                    <a:pt x="11117" y="4363"/>
                    <a:pt x="11124" y="4370"/>
                    <a:pt x="11128" y="4370"/>
                  </a:cubicBezTo>
                  <a:cubicBezTo>
                    <a:pt x="11132" y="4370"/>
                    <a:pt x="11132" y="4363"/>
                    <a:pt x="11117" y="4347"/>
                  </a:cubicBezTo>
                  <a:close/>
                  <a:moveTo>
                    <a:pt x="10977" y="4389"/>
                  </a:moveTo>
                  <a:cubicBezTo>
                    <a:pt x="10976" y="4389"/>
                    <a:pt x="10975" y="4391"/>
                    <a:pt x="10975" y="4393"/>
                  </a:cubicBezTo>
                  <a:lnTo>
                    <a:pt x="10975" y="4393"/>
                  </a:lnTo>
                  <a:cubicBezTo>
                    <a:pt x="10976" y="4392"/>
                    <a:pt x="10977" y="4390"/>
                    <a:pt x="10977" y="4389"/>
                  </a:cubicBezTo>
                  <a:close/>
                  <a:moveTo>
                    <a:pt x="10505" y="4598"/>
                  </a:moveTo>
                  <a:cubicBezTo>
                    <a:pt x="10509" y="4598"/>
                    <a:pt x="10509" y="4606"/>
                    <a:pt x="10509" y="4621"/>
                  </a:cubicBezTo>
                  <a:lnTo>
                    <a:pt x="10479" y="4621"/>
                  </a:lnTo>
                  <a:cubicBezTo>
                    <a:pt x="10494" y="4606"/>
                    <a:pt x="10501" y="4598"/>
                    <a:pt x="10505" y="4598"/>
                  </a:cubicBezTo>
                  <a:close/>
                  <a:moveTo>
                    <a:pt x="11664" y="4560"/>
                  </a:moveTo>
                  <a:cubicBezTo>
                    <a:pt x="11664" y="4591"/>
                    <a:pt x="11664" y="4621"/>
                    <a:pt x="11694" y="4651"/>
                  </a:cubicBezTo>
                  <a:cubicBezTo>
                    <a:pt x="11702" y="4659"/>
                    <a:pt x="11710" y="4663"/>
                    <a:pt x="11716" y="4663"/>
                  </a:cubicBezTo>
                  <a:cubicBezTo>
                    <a:pt x="11736" y="4663"/>
                    <a:pt x="11748" y="4629"/>
                    <a:pt x="11725" y="4560"/>
                  </a:cubicBezTo>
                  <a:close/>
                  <a:moveTo>
                    <a:pt x="3474" y="4583"/>
                  </a:moveTo>
                  <a:cubicBezTo>
                    <a:pt x="3497" y="4583"/>
                    <a:pt x="3512" y="4632"/>
                    <a:pt x="3488" y="4682"/>
                  </a:cubicBezTo>
                  <a:cubicBezTo>
                    <a:pt x="3488" y="4697"/>
                    <a:pt x="3488" y="4705"/>
                    <a:pt x="3484" y="4705"/>
                  </a:cubicBezTo>
                  <a:cubicBezTo>
                    <a:pt x="3480" y="4705"/>
                    <a:pt x="3472" y="4697"/>
                    <a:pt x="3457" y="4682"/>
                  </a:cubicBezTo>
                  <a:cubicBezTo>
                    <a:pt x="3427" y="4651"/>
                    <a:pt x="3427" y="4621"/>
                    <a:pt x="3457" y="4591"/>
                  </a:cubicBezTo>
                  <a:cubicBezTo>
                    <a:pt x="3463" y="4585"/>
                    <a:pt x="3468" y="4583"/>
                    <a:pt x="3474" y="4583"/>
                  </a:cubicBezTo>
                  <a:close/>
                  <a:moveTo>
                    <a:pt x="10288" y="4753"/>
                  </a:moveTo>
                  <a:cubicBezTo>
                    <a:pt x="10306" y="4753"/>
                    <a:pt x="10327" y="4768"/>
                    <a:pt x="10327" y="4803"/>
                  </a:cubicBezTo>
                  <a:cubicBezTo>
                    <a:pt x="10327" y="4834"/>
                    <a:pt x="10327" y="4834"/>
                    <a:pt x="10296" y="4834"/>
                  </a:cubicBezTo>
                  <a:cubicBezTo>
                    <a:pt x="10266" y="4803"/>
                    <a:pt x="10235" y="4803"/>
                    <a:pt x="10266" y="4773"/>
                  </a:cubicBezTo>
                  <a:cubicBezTo>
                    <a:pt x="10266" y="4760"/>
                    <a:pt x="10276" y="4753"/>
                    <a:pt x="10288" y="4753"/>
                  </a:cubicBezTo>
                  <a:close/>
                  <a:moveTo>
                    <a:pt x="9840" y="4925"/>
                  </a:moveTo>
                  <a:lnTo>
                    <a:pt x="9840" y="4955"/>
                  </a:lnTo>
                  <a:cubicBezTo>
                    <a:pt x="9846" y="4961"/>
                    <a:pt x="9852" y="4966"/>
                    <a:pt x="9858" y="4970"/>
                  </a:cubicBezTo>
                  <a:lnTo>
                    <a:pt x="9858" y="4970"/>
                  </a:lnTo>
                  <a:cubicBezTo>
                    <a:pt x="9849" y="4958"/>
                    <a:pt x="9840" y="4942"/>
                    <a:pt x="9840" y="4925"/>
                  </a:cubicBezTo>
                  <a:close/>
                  <a:moveTo>
                    <a:pt x="9858" y="4970"/>
                  </a:moveTo>
                  <a:cubicBezTo>
                    <a:pt x="9864" y="4980"/>
                    <a:pt x="9871" y="4986"/>
                    <a:pt x="9871" y="4986"/>
                  </a:cubicBezTo>
                  <a:cubicBezTo>
                    <a:pt x="9895" y="4986"/>
                    <a:pt x="9880" y="4986"/>
                    <a:pt x="9858" y="4970"/>
                  </a:cubicBezTo>
                  <a:close/>
                  <a:moveTo>
                    <a:pt x="10235" y="5047"/>
                  </a:moveTo>
                  <a:lnTo>
                    <a:pt x="10266" y="5077"/>
                  </a:lnTo>
                  <a:cubicBezTo>
                    <a:pt x="10244" y="5098"/>
                    <a:pt x="10238" y="5120"/>
                    <a:pt x="10225" y="5120"/>
                  </a:cubicBezTo>
                  <a:cubicBezTo>
                    <a:pt x="10221" y="5120"/>
                    <a:pt x="10215" y="5117"/>
                    <a:pt x="10207" y="5109"/>
                  </a:cubicBezTo>
                  <a:lnTo>
                    <a:pt x="10207" y="5109"/>
                  </a:lnTo>
                  <a:cubicBezTo>
                    <a:pt x="10209" y="5096"/>
                    <a:pt x="10217" y="5065"/>
                    <a:pt x="10235" y="5047"/>
                  </a:cubicBezTo>
                  <a:close/>
                  <a:moveTo>
                    <a:pt x="9719" y="5351"/>
                  </a:moveTo>
                  <a:cubicBezTo>
                    <a:pt x="9749" y="5381"/>
                    <a:pt x="9779" y="5381"/>
                    <a:pt x="9749" y="5411"/>
                  </a:cubicBezTo>
                  <a:lnTo>
                    <a:pt x="9719" y="5442"/>
                  </a:lnTo>
                  <a:cubicBezTo>
                    <a:pt x="9719" y="5411"/>
                    <a:pt x="9719" y="5351"/>
                    <a:pt x="9719" y="5351"/>
                  </a:cubicBezTo>
                  <a:close/>
                  <a:moveTo>
                    <a:pt x="9472" y="5366"/>
                  </a:moveTo>
                  <a:cubicBezTo>
                    <a:pt x="9476" y="5366"/>
                    <a:pt x="9476" y="5381"/>
                    <a:pt x="9476" y="5411"/>
                  </a:cubicBezTo>
                  <a:cubicBezTo>
                    <a:pt x="9476" y="5472"/>
                    <a:pt x="9476" y="5502"/>
                    <a:pt x="9476" y="5502"/>
                  </a:cubicBezTo>
                  <a:cubicBezTo>
                    <a:pt x="9476" y="5508"/>
                    <a:pt x="9476" y="5511"/>
                    <a:pt x="9475" y="5511"/>
                  </a:cubicBezTo>
                  <a:cubicBezTo>
                    <a:pt x="9475" y="5511"/>
                    <a:pt x="9470" y="5461"/>
                    <a:pt x="9445" y="5411"/>
                  </a:cubicBezTo>
                  <a:cubicBezTo>
                    <a:pt x="9460" y="5381"/>
                    <a:pt x="9468" y="5366"/>
                    <a:pt x="9472" y="5366"/>
                  </a:cubicBezTo>
                  <a:close/>
                  <a:moveTo>
                    <a:pt x="8898" y="5928"/>
                  </a:moveTo>
                  <a:lnTo>
                    <a:pt x="8898" y="5989"/>
                  </a:lnTo>
                  <a:lnTo>
                    <a:pt x="8868" y="5989"/>
                  </a:lnTo>
                  <a:cubicBezTo>
                    <a:pt x="8837" y="5958"/>
                    <a:pt x="8868" y="5928"/>
                    <a:pt x="8898" y="5928"/>
                  </a:cubicBezTo>
                  <a:close/>
                  <a:moveTo>
                    <a:pt x="9028" y="5858"/>
                  </a:moveTo>
                  <a:cubicBezTo>
                    <a:pt x="9030" y="5858"/>
                    <a:pt x="9037" y="5872"/>
                    <a:pt x="9050" y="5898"/>
                  </a:cubicBezTo>
                  <a:cubicBezTo>
                    <a:pt x="9080" y="5928"/>
                    <a:pt x="9111" y="5958"/>
                    <a:pt x="9080" y="6019"/>
                  </a:cubicBezTo>
                  <a:cubicBezTo>
                    <a:pt x="9050" y="6019"/>
                    <a:pt x="9050" y="6050"/>
                    <a:pt x="9050" y="6050"/>
                  </a:cubicBezTo>
                  <a:cubicBezTo>
                    <a:pt x="9050" y="6050"/>
                    <a:pt x="9050" y="5989"/>
                    <a:pt x="9050" y="5958"/>
                  </a:cubicBezTo>
                  <a:cubicBezTo>
                    <a:pt x="9032" y="5887"/>
                    <a:pt x="9025" y="5858"/>
                    <a:pt x="9028" y="5858"/>
                  </a:cubicBezTo>
                  <a:close/>
                  <a:moveTo>
                    <a:pt x="8169" y="6840"/>
                  </a:moveTo>
                  <a:cubicBezTo>
                    <a:pt x="8138" y="6840"/>
                    <a:pt x="8108" y="6840"/>
                    <a:pt x="8108" y="6870"/>
                  </a:cubicBezTo>
                  <a:cubicBezTo>
                    <a:pt x="8047" y="6870"/>
                    <a:pt x="8017" y="6931"/>
                    <a:pt x="8047" y="6931"/>
                  </a:cubicBezTo>
                  <a:cubicBezTo>
                    <a:pt x="8060" y="6944"/>
                    <a:pt x="8072" y="6951"/>
                    <a:pt x="8085" y="6951"/>
                  </a:cubicBezTo>
                  <a:cubicBezTo>
                    <a:pt x="8103" y="6951"/>
                    <a:pt x="8120" y="6936"/>
                    <a:pt x="8138" y="6901"/>
                  </a:cubicBezTo>
                  <a:cubicBezTo>
                    <a:pt x="8169" y="6901"/>
                    <a:pt x="8169" y="6840"/>
                    <a:pt x="8169" y="6840"/>
                  </a:cubicBezTo>
                  <a:close/>
                  <a:moveTo>
                    <a:pt x="7944" y="6919"/>
                  </a:moveTo>
                  <a:cubicBezTo>
                    <a:pt x="7956" y="6919"/>
                    <a:pt x="7956" y="6947"/>
                    <a:pt x="7956" y="6992"/>
                  </a:cubicBezTo>
                  <a:lnTo>
                    <a:pt x="7895" y="7022"/>
                  </a:lnTo>
                  <a:cubicBezTo>
                    <a:pt x="7865" y="6992"/>
                    <a:pt x="7895" y="6931"/>
                    <a:pt x="7925" y="6931"/>
                  </a:cubicBezTo>
                  <a:cubicBezTo>
                    <a:pt x="7933" y="6923"/>
                    <a:pt x="7939" y="6919"/>
                    <a:pt x="7944" y="6919"/>
                  </a:cubicBezTo>
                  <a:close/>
                  <a:moveTo>
                    <a:pt x="3" y="7039"/>
                  </a:moveTo>
                  <a:cubicBezTo>
                    <a:pt x="1" y="7039"/>
                    <a:pt x="5" y="7044"/>
                    <a:pt x="18" y="7048"/>
                  </a:cubicBezTo>
                  <a:lnTo>
                    <a:pt x="18" y="7048"/>
                  </a:lnTo>
                  <a:cubicBezTo>
                    <a:pt x="10" y="7042"/>
                    <a:pt x="5" y="7039"/>
                    <a:pt x="3" y="7039"/>
                  </a:cubicBezTo>
                  <a:close/>
                  <a:moveTo>
                    <a:pt x="6527" y="7721"/>
                  </a:moveTo>
                  <a:lnTo>
                    <a:pt x="6497" y="7752"/>
                  </a:lnTo>
                  <a:lnTo>
                    <a:pt x="6558" y="7752"/>
                  </a:lnTo>
                  <a:cubicBezTo>
                    <a:pt x="6558" y="7721"/>
                    <a:pt x="6558" y="7721"/>
                    <a:pt x="6527" y="7721"/>
                  </a:cubicBezTo>
                  <a:close/>
                  <a:moveTo>
                    <a:pt x="6598" y="7921"/>
                  </a:moveTo>
                  <a:cubicBezTo>
                    <a:pt x="6591" y="7921"/>
                    <a:pt x="6598" y="7934"/>
                    <a:pt x="6618" y="7934"/>
                  </a:cubicBezTo>
                  <a:cubicBezTo>
                    <a:pt x="6608" y="7924"/>
                    <a:pt x="6601" y="7921"/>
                    <a:pt x="6598" y="7921"/>
                  </a:cubicBezTo>
                  <a:close/>
                  <a:moveTo>
                    <a:pt x="6609" y="7890"/>
                  </a:moveTo>
                  <a:cubicBezTo>
                    <a:pt x="6615" y="7890"/>
                    <a:pt x="6618" y="7894"/>
                    <a:pt x="6618" y="7904"/>
                  </a:cubicBezTo>
                  <a:lnTo>
                    <a:pt x="6618" y="7934"/>
                  </a:lnTo>
                  <a:cubicBezTo>
                    <a:pt x="6649" y="7965"/>
                    <a:pt x="6679" y="7995"/>
                    <a:pt x="6679" y="7995"/>
                  </a:cubicBezTo>
                  <a:cubicBezTo>
                    <a:pt x="6669" y="8005"/>
                    <a:pt x="6659" y="8008"/>
                    <a:pt x="6649" y="8008"/>
                  </a:cubicBezTo>
                  <a:cubicBezTo>
                    <a:pt x="6628" y="8008"/>
                    <a:pt x="6608" y="7995"/>
                    <a:pt x="6588" y="7995"/>
                  </a:cubicBezTo>
                  <a:cubicBezTo>
                    <a:pt x="6527" y="7965"/>
                    <a:pt x="6527" y="7965"/>
                    <a:pt x="6558" y="7904"/>
                  </a:cubicBezTo>
                  <a:cubicBezTo>
                    <a:pt x="6578" y="7904"/>
                    <a:pt x="6598" y="7890"/>
                    <a:pt x="6609" y="7890"/>
                  </a:cubicBezTo>
                  <a:close/>
                  <a:moveTo>
                    <a:pt x="6345" y="8094"/>
                  </a:moveTo>
                  <a:cubicBezTo>
                    <a:pt x="6352" y="8094"/>
                    <a:pt x="6360" y="8101"/>
                    <a:pt x="6375" y="8117"/>
                  </a:cubicBezTo>
                  <a:cubicBezTo>
                    <a:pt x="6375" y="8117"/>
                    <a:pt x="6375" y="8177"/>
                    <a:pt x="6345" y="8177"/>
                  </a:cubicBezTo>
                  <a:lnTo>
                    <a:pt x="6284" y="8177"/>
                  </a:lnTo>
                  <a:cubicBezTo>
                    <a:pt x="6284" y="8147"/>
                    <a:pt x="6284" y="8117"/>
                    <a:pt x="6314" y="8117"/>
                  </a:cubicBezTo>
                  <a:cubicBezTo>
                    <a:pt x="6330" y="8101"/>
                    <a:pt x="6337" y="8094"/>
                    <a:pt x="6345" y="8094"/>
                  </a:cubicBezTo>
                  <a:close/>
                  <a:moveTo>
                    <a:pt x="9232" y="1"/>
                  </a:moveTo>
                  <a:cubicBezTo>
                    <a:pt x="9202" y="1"/>
                    <a:pt x="9202" y="31"/>
                    <a:pt x="9202" y="62"/>
                  </a:cubicBezTo>
                  <a:cubicBezTo>
                    <a:pt x="9202" y="92"/>
                    <a:pt x="9172" y="92"/>
                    <a:pt x="9111" y="92"/>
                  </a:cubicBezTo>
                  <a:cubicBezTo>
                    <a:pt x="9086" y="79"/>
                    <a:pt x="9050" y="72"/>
                    <a:pt x="9015" y="72"/>
                  </a:cubicBezTo>
                  <a:cubicBezTo>
                    <a:pt x="8965" y="72"/>
                    <a:pt x="8916" y="87"/>
                    <a:pt x="8898" y="122"/>
                  </a:cubicBezTo>
                  <a:cubicBezTo>
                    <a:pt x="8868" y="122"/>
                    <a:pt x="8837" y="122"/>
                    <a:pt x="8837" y="92"/>
                  </a:cubicBezTo>
                  <a:cubicBezTo>
                    <a:pt x="8826" y="81"/>
                    <a:pt x="8811" y="74"/>
                    <a:pt x="8793" y="74"/>
                  </a:cubicBezTo>
                  <a:cubicBezTo>
                    <a:pt x="8762" y="74"/>
                    <a:pt x="8724" y="95"/>
                    <a:pt x="8685" y="153"/>
                  </a:cubicBezTo>
                  <a:cubicBezTo>
                    <a:pt x="8685" y="153"/>
                    <a:pt x="8685" y="153"/>
                    <a:pt x="8655" y="122"/>
                  </a:cubicBezTo>
                  <a:cubicBezTo>
                    <a:pt x="8637" y="105"/>
                    <a:pt x="8630" y="87"/>
                    <a:pt x="8621" y="87"/>
                  </a:cubicBezTo>
                  <a:cubicBezTo>
                    <a:pt x="8614" y="87"/>
                    <a:pt x="8607" y="97"/>
                    <a:pt x="8594" y="122"/>
                  </a:cubicBezTo>
                  <a:cubicBezTo>
                    <a:pt x="8564" y="183"/>
                    <a:pt x="8472" y="214"/>
                    <a:pt x="8412" y="214"/>
                  </a:cubicBezTo>
                  <a:cubicBezTo>
                    <a:pt x="8381" y="214"/>
                    <a:pt x="8351" y="214"/>
                    <a:pt x="8381" y="244"/>
                  </a:cubicBezTo>
                  <a:cubicBezTo>
                    <a:pt x="8381" y="266"/>
                    <a:pt x="8396" y="287"/>
                    <a:pt x="8395" y="287"/>
                  </a:cubicBezTo>
                  <a:cubicBezTo>
                    <a:pt x="8394" y="287"/>
                    <a:pt x="8390" y="283"/>
                    <a:pt x="8381" y="274"/>
                  </a:cubicBezTo>
                  <a:cubicBezTo>
                    <a:pt x="8369" y="262"/>
                    <a:pt x="8361" y="254"/>
                    <a:pt x="8357" y="254"/>
                  </a:cubicBezTo>
                  <a:cubicBezTo>
                    <a:pt x="8351" y="254"/>
                    <a:pt x="8351" y="269"/>
                    <a:pt x="8351" y="305"/>
                  </a:cubicBezTo>
                  <a:cubicBezTo>
                    <a:pt x="8351" y="326"/>
                    <a:pt x="8336" y="348"/>
                    <a:pt x="8327" y="348"/>
                  </a:cubicBezTo>
                  <a:cubicBezTo>
                    <a:pt x="8323" y="348"/>
                    <a:pt x="8320" y="344"/>
                    <a:pt x="8320" y="335"/>
                  </a:cubicBezTo>
                  <a:cubicBezTo>
                    <a:pt x="8300" y="325"/>
                    <a:pt x="8287" y="322"/>
                    <a:pt x="8278" y="322"/>
                  </a:cubicBezTo>
                  <a:cubicBezTo>
                    <a:pt x="8260" y="322"/>
                    <a:pt x="8260" y="335"/>
                    <a:pt x="8260" y="335"/>
                  </a:cubicBezTo>
                  <a:cubicBezTo>
                    <a:pt x="8229" y="335"/>
                    <a:pt x="8108" y="426"/>
                    <a:pt x="8017" y="518"/>
                  </a:cubicBezTo>
                  <a:cubicBezTo>
                    <a:pt x="7834" y="639"/>
                    <a:pt x="7773" y="730"/>
                    <a:pt x="7773" y="730"/>
                  </a:cubicBezTo>
                  <a:cubicBezTo>
                    <a:pt x="7773" y="766"/>
                    <a:pt x="7773" y="781"/>
                    <a:pt x="7767" y="781"/>
                  </a:cubicBezTo>
                  <a:cubicBezTo>
                    <a:pt x="7763" y="781"/>
                    <a:pt x="7756" y="773"/>
                    <a:pt x="7743" y="761"/>
                  </a:cubicBezTo>
                  <a:cubicBezTo>
                    <a:pt x="7682" y="761"/>
                    <a:pt x="7682" y="791"/>
                    <a:pt x="7652" y="791"/>
                  </a:cubicBezTo>
                  <a:cubicBezTo>
                    <a:pt x="7630" y="813"/>
                    <a:pt x="7624" y="834"/>
                    <a:pt x="7611" y="834"/>
                  </a:cubicBezTo>
                  <a:cubicBezTo>
                    <a:pt x="7606" y="834"/>
                    <a:pt x="7600" y="830"/>
                    <a:pt x="7591" y="822"/>
                  </a:cubicBezTo>
                  <a:cubicBezTo>
                    <a:pt x="7591" y="852"/>
                    <a:pt x="7591" y="852"/>
                    <a:pt x="7561" y="882"/>
                  </a:cubicBezTo>
                  <a:cubicBezTo>
                    <a:pt x="7552" y="873"/>
                    <a:pt x="7545" y="870"/>
                    <a:pt x="7541" y="870"/>
                  </a:cubicBezTo>
                  <a:cubicBezTo>
                    <a:pt x="7530" y="870"/>
                    <a:pt x="7530" y="891"/>
                    <a:pt x="7530" y="913"/>
                  </a:cubicBezTo>
                  <a:cubicBezTo>
                    <a:pt x="7530" y="948"/>
                    <a:pt x="7530" y="963"/>
                    <a:pt x="7524" y="963"/>
                  </a:cubicBezTo>
                  <a:cubicBezTo>
                    <a:pt x="7520" y="963"/>
                    <a:pt x="7512" y="956"/>
                    <a:pt x="7500" y="943"/>
                  </a:cubicBezTo>
                  <a:cubicBezTo>
                    <a:pt x="7490" y="933"/>
                    <a:pt x="7473" y="930"/>
                    <a:pt x="7457" y="930"/>
                  </a:cubicBezTo>
                  <a:cubicBezTo>
                    <a:pt x="7426" y="930"/>
                    <a:pt x="7398" y="943"/>
                    <a:pt x="7439" y="943"/>
                  </a:cubicBezTo>
                  <a:cubicBezTo>
                    <a:pt x="7469" y="974"/>
                    <a:pt x="7409" y="1004"/>
                    <a:pt x="7409" y="1065"/>
                  </a:cubicBezTo>
                  <a:cubicBezTo>
                    <a:pt x="7388" y="1065"/>
                    <a:pt x="7382" y="1078"/>
                    <a:pt x="7370" y="1078"/>
                  </a:cubicBezTo>
                  <a:cubicBezTo>
                    <a:pt x="7365" y="1078"/>
                    <a:pt x="7358" y="1075"/>
                    <a:pt x="7348" y="1065"/>
                  </a:cubicBezTo>
                  <a:cubicBezTo>
                    <a:pt x="7287" y="1065"/>
                    <a:pt x="7226" y="1186"/>
                    <a:pt x="7226" y="1217"/>
                  </a:cubicBezTo>
                  <a:cubicBezTo>
                    <a:pt x="7226" y="1247"/>
                    <a:pt x="7226" y="1247"/>
                    <a:pt x="7196" y="1247"/>
                  </a:cubicBezTo>
                  <a:cubicBezTo>
                    <a:pt x="7181" y="1232"/>
                    <a:pt x="7165" y="1224"/>
                    <a:pt x="7154" y="1224"/>
                  </a:cubicBezTo>
                  <a:cubicBezTo>
                    <a:pt x="7143" y="1224"/>
                    <a:pt x="7135" y="1232"/>
                    <a:pt x="7135" y="1247"/>
                  </a:cubicBezTo>
                  <a:cubicBezTo>
                    <a:pt x="7135" y="1262"/>
                    <a:pt x="7127" y="1270"/>
                    <a:pt x="7116" y="1270"/>
                  </a:cubicBezTo>
                  <a:cubicBezTo>
                    <a:pt x="7105" y="1270"/>
                    <a:pt x="7089" y="1262"/>
                    <a:pt x="7074" y="1247"/>
                  </a:cubicBezTo>
                  <a:cubicBezTo>
                    <a:pt x="7074" y="1221"/>
                    <a:pt x="7069" y="1212"/>
                    <a:pt x="7060" y="1212"/>
                  </a:cubicBezTo>
                  <a:cubicBezTo>
                    <a:pt x="7049" y="1212"/>
                    <a:pt x="7031" y="1230"/>
                    <a:pt x="7013" y="1247"/>
                  </a:cubicBezTo>
                  <a:cubicBezTo>
                    <a:pt x="7013" y="1308"/>
                    <a:pt x="6922" y="1369"/>
                    <a:pt x="6862" y="1429"/>
                  </a:cubicBezTo>
                  <a:cubicBezTo>
                    <a:pt x="6740" y="1521"/>
                    <a:pt x="6740" y="1551"/>
                    <a:pt x="6740" y="1642"/>
                  </a:cubicBezTo>
                  <a:lnTo>
                    <a:pt x="6770" y="1733"/>
                  </a:lnTo>
                  <a:lnTo>
                    <a:pt x="6740" y="1673"/>
                  </a:lnTo>
                  <a:cubicBezTo>
                    <a:pt x="6710" y="1642"/>
                    <a:pt x="6649" y="1612"/>
                    <a:pt x="6649" y="1612"/>
                  </a:cubicBezTo>
                  <a:lnTo>
                    <a:pt x="6649" y="1612"/>
                  </a:lnTo>
                  <a:cubicBezTo>
                    <a:pt x="6618" y="1642"/>
                    <a:pt x="6649" y="1642"/>
                    <a:pt x="6679" y="1673"/>
                  </a:cubicBezTo>
                  <a:cubicBezTo>
                    <a:pt x="6679" y="1703"/>
                    <a:pt x="6679" y="1733"/>
                    <a:pt x="6588" y="1733"/>
                  </a:cubicBezTo>
                  <a:cubicBezTo>
                    <a:pt x="6527" y="1764"/>
                    <a:pt x="6527" y="1764"/>
                    <a:pt x="6527" y="1825"/>
                  </a:cubicBezTo>
                  <a:cubicBezTo>
                    <a:pt x="6497" y="1825"/>
                    <a:pt x="6466" y="1855"/>
                    <a:pt x="6436" y="1855"/>
                  </a:cubicBezTo>
                  <a:cubicBezTo>
                    <a:pt x="6406" y="1855"/>
                    <a:pt x="6406" y="1855"/>
                    <a:pt x="6436" y="1885"/>
                  </a:cubicBezTo>
                  <a:cubicBezTo>
                    <a:pt x="6436" y="1916"/>
                    <a:pt x="6436" y="1916"/>
                    <a:pt x="6375" y="1916"/>
                  </a:cubicBezTo>
                  <a:cubicBezTo>
                    <a:pt x="6364" y="1910"/>
                    <a:pt x="6352" y="1908"/>
                    <a:pt x="6341" y="1908"/>
                  </a:cubicBezTo>
                  <a:cubicBezTo>
                    <a:pt x="6294" y="1908"/>
                    <a:pt x="6259" y="1952"/>
                    <a:pt x="6284" y="1977"/>
                  </a:cubicBezTo>
                  <a:cubicBezTo>
                    <a:pt x="6284" y="2007"/>
                    <a:pt x="6284" y="2007"/>
                    <a:pt x="6254" y="2037"/>
                  </a:cubicBezTo>
                  <a:cubicBezTo>
                    <a:pt x="6223" y="2068"/>
                    <a:pt x="6193" y="2068"/>
                    <a:pt x="6193" y="2129"/>
                  </a:cubicBezTo>
                  <a:lnTo>
                    <a:pt x="6162" y="2159"/>
                  </a:lnTo>
                  <a:cubicBezTo>
                    <a:pt x="6132" y="2159"/>
                    <a:pt x="6132" y="2129"/>
                    <a:pt x="6162" y="2098"/>
                  </a:cubicBezTo>
                  <a:lnTo>
                    <a:pt x="6102" y="2098"/>
                  </a:lnTo>
                  <a:cubicBezTo>
                    <a:pt x="6071" y="2129"/>
                    <a:pt x="6041" y="2159"/>
                    <a:pt x="6041" y="2189"/>
                  </a:cubicBezTo>
                  <a:cubicBezTo>
                    <a:pt x="6058" y="2240"/>
                    <a:pt x="6065" y="2262"/>
                    <a:pt x="6058" y="2262"/>
                  </a:cubicBezTo>
                  <a:cubicBezTo>
                    <a:pt x="6053" y="2262"/>
                    <a:pt x="6038" y="2247"/>
                    <a:pt x="6010" y="2220"/>
                  </a:cubicBezTo>
                  <a:cubicBezTo>
                    <a:pt x="6010" y="2205"/>
                    <a:pt x="5995" y="2197"/>
                    <a:pt x="5980" y="2197"/>
                  </a:cubicBezTo>
                  <a:cubicBezTo>
                    <a:pt x="5965" y="2197"/>
                    <a:pt x="5950" y="2205"/>
                    <a:pt x="5950" y="2220"/>
                  </a:cubicBezTo>
                  <a:cubicBezTo>
                    <a:pt x="5968" y="2274"/>
                    <a:pt x="5964" y="2285"/>
                    <a:pt x="5952" y="2285"/>
                  </a:cubicBezTo>
                  <a:cubicBezTo>
                    <a:pt x="5944" y="2285"/>
                    <a:pt x="5931" y="2281"/>
                    <a:pt x="5919" y="2281"/>
                  </a:cubicBezTo>
                  <a:cubicBezTo>
                    <a:pt x="5905" y="2238"/>
                    <a:pt x="5898" y="2216"/>
                    <a:pt x="5890" y="2216"/>
                  </a:cubicBezTo>
                  <a:cubicBezTo>
                    <a:pt x="5882" y="2216"/>
                    <a:pt x="5875" y="2246"/>
                    <a:pt x="5858" y="2311"/>
                  </a:cubicBezTo>
                  <a:cubicBezTo>
                    <a:pt x="5798" y="2372"/>
                    <a:pt x="5737" y="2463"/>
                    <a:pt x="5676" y="2524"/>
                  </a:cubicBezTo>
                  <a:cubicBezTo>
                    <a:pt x="5585" y="2585"/>
                    <a:pt x="5524" y="2615"/>
                    <a:pt x="5494" y="2615"/>
                  </a:cubicBezTo>
                  <a:cubicBezTo>
                    <a:pt x="5489" y="2610"/>
                    <a:pt x="5484" y="2606"/>
                    <a:pt x="5479" y="2603"/>
                  </a:cubicBezTo>
                  <a:lnTo>
                    <a:pt x="5479" y="2603"/>
                  </a:lnTo>
                  <a:cubicBezTo>
                    <a:pt x="5517" y="2652"/>
                    <a:pt x="5487" y="2682"/>
                    <a:pt x="5433" y="2736"/>
                  </a:cubicBezTo>
                  <a:cubicBezTo>
                    <a:pt x="5342" y="2767"/>
                    <a:pt x="5311" y="2828"/>
                    <a:pt x="5311" y="2858"/>
                  </a:cubicBezTo>
                  <a:lnTo>
                    <a:pt x="5372" y="2828"/>
                  </a:lnTo>
                  <a:lnTo>
                    <a:pt x="5372" y="2828"/>
                  </a:lnTo>
                  <a:cubicBezTo>
                    <a:pt x="5403" y="2858"/>
                    <a:pt x="5372" y="2888"/>
                    <a:pt x="5311" y="2888"/>
                  </a:cubicBezTo>
                  <a:cubicBezTo>
                    <a:pt x="5302" y="2897"/>
                    <a:pt x="5296" y="2901"/>
                    <a:pt x="5291" y="2901"/>
                  </a:cubicBezTo>
                  <a:cubicBezTo>
                    <a:pt x="5278" y="2901"/>
                    <a:pt x="5272" y="2880"/>
                    <a:pt x="5251" y="2858"/>
                  </a:cubicBezTo>
                  <a:cubicBezTo>
                    <a:pt x="5230" y="2858"/>
                    <a:pt x="5210" y="2845"/>
                    <a:pt x="5190" y="2845"/>
                  </a:cubicBezTo>
                  <a:cubicBezTo>
                    <a:pt x="5180" y="2845"/>
                    <a:pt x="5169" y="2848"/>
                    <a:pt x="5159" y="2858"/>
                  </a:cubicBezTo>
                  <a:cubicBezTo>
                    <a:pt x="5129" y="2888"/>
                    <a:pt x="5129" y="2888"/>
                    <a:pt x="5159" y="2888"/>
                  </a:cubicBezTo>
                  <a:cubicBezTo>
                    <a:pt x="5190" y="2919"/>
                    <a:pt x="5190" y="2919"/>
                    <a:pt x="5159" y="2949"/>
                  </a:cubicBezTo>
                  <a:cubicBezTo>
                    <a:pt x="5129" y="2980"/>
                    <a:pt x="5129" y="2980"/>
                    <a:pt x="5129" y="3040"/>
                  </a:cubicBezTo>
                  <a:cubicBezTo>
                    <a:pt x="5129" y="3040"/>
                    <a:pt x="5129" y="3071"/>
                    <a:pt x="5099" y="3101"/>
                  </a:cubicBezTo>
                  <a:cubicBezTo>
                    <a:pt x="5092" y="3095"/>
                    <a:pt x="5085" y="3093"/>
                    <a:pt x="5077" y="3093"/>
                  </a:cubicBezTo>
                  <a:cubicBezTo>
                    <a:pt x="5046" y="3093"/>
                    <a:pt x="5007" y="3132"/>
                    <a:pt x="5007" y="3132"/>
                  </a:cubicBezTo>
                  <a:lnTo>
                    <a:pt x="4977" y="3101"/>
                  </a:lnTo>
                  <a:cubicBezTo>
                    <a:pt x="4977" y="3071"/>
                    <a:pt x="4916" y="3071"/>
                    <a:pt x="4916" y="3071"/>
                  </a:cubicBezTo>
                  <a:cubicBezTo>
                    <a:pt x="4916" y="3071"/>
                    <a:pt x="4916" y="3101"/>
                    <a:pt x="4916" y="3101"/>
                  </a:cubicBezTo>
                  <a:cubicBezTo>
                    <a:pt x="4947" y="3132"/>
                    <a:pt x="4399" y="3557"/>
                    <a:pt x="4339" y="3618"/>
                  </a:cubicBezTo>
                  <a:cubicBezTo>
                    <a:pt x="4278" y="3618"/>
                    <a:pt x="4187" y="3679"/>
                    <a:pt x="4247" y="3679"/>
                  </a:cubicBezTo>
                  <a:cubicBezTo>
                    <a:pt x="4247" y="3709"/>
                    <a:pt x="4156" y="3800"/>
                    <a:pt x="4004" y="3922"/>
                  </a:cubicBezTo>
                  <a:cubicBezTo>
                    <a:pt x="3852" y="4043"/>
                    <a:pt x="3731" y="4135"/>
                    <a:pt x="3761" y="4135"/>
                  </a:cubicBezTo>
                  <a:cubicBezTo>
                    <a:pt x="3761" y="4135"/>
                    <a:pt x="3731" y="4165"/>
                    <a:pt x="3700" y="4195"/>
                  </a:cubicBezTo>
                  <a:cubicBezTo>
                    <a:pt x="3640" y="4226"/>
                    <a:pt x="3609" y="4287"/>
                    <a:pt x="3579" y="4317"/>
                  </a:cubicBezTo>
                  <a:cubicBezTo>
                    <a:pt x="3579" y="4328"/>
                    <a:pt x="3579" y="4339"/>
                    <a:pt x="3579" y="4347"/>
                  </a:cubicBezTo>
                  <a:cubicBezTo>
                    <a:pt x="3548" y="4317"/>
                    <a:pt x="3518" y="4287"/>
                    <a:pt x="3518" y="4287"/>
                  </a:cubicBezTo>
                  <a:cubicBezTo>
                    <a:pt x="3457" y="4347"/>
                    <a:pt x="3488" y="4347"/>
                    <a:pt x="3488" y="4378"/>
                  </a:cubicBezTo>
                  <a:cubicBezTo>
                    <a:pt x="3518" y="4408"/>
                    <a:pt x="3488" y="4439"/>
                    <a:pt x="3488" y="4439"/>
                  </a:cubicBezTo>
                  <a:cubicBezTo>
                    <a:pt x="3488" y="4439"/>
                    <a:pt x="3488" y="4439"/>
                    <a:pt x="3457" y="4408"/>
                  </a:cubicBezTo>
                  <a:cubicBezTo>
                    <a:pt x="3427" y="4408"/>
                    <a:pt x="3427" y="4378"/>
                    <a:pt x="3427" y="4378"/>
                  </a:cubicBezTo>
                  <a:lnTo>
                    <a:pt x="3396" y="4378"/>
                  </a:lnTo>
                  <a:cubicBezTo>
                    <a:pt x="3396" y="4408"/>
                    <a:pt x="3396" y="4439"/>
                    <a:pt x="3396" y="4439"/>
                  </a:cubicBezTo>
                  <a:cubicBezTo>
                    <a:pt x="3366" y="4439"/>
                    <a:pt x="3366" y="4439"/>
                    <a:pt x="3336" y="4408"/>
                  </a:cubicBezTo>
                  <a:cubicBezTo>
                    <a:pt x="3308" y="4381"/>
                    <a:pt x="3287" y="4366"/>
                    <a:pt x="3275" y="4366"/>
                  </a:cubicBezTo>
                  <a:cubicBezTo>
                    <a:pt x="3260" y="4366"/>
                    <a:pt x="3258" y="4388"/>
                    <a:pt x="3275" y="4439"/>
                  </a:cubicBezTo>
                  <a:lnTo>
                    <a:pt x="3244" y="4499"/>
                  </a:lnTo>
                  <a:cubicBezTo>
                    <a:pt x="3233" y="4494"/>
                    <a:pt x="3224" y="4491"/>
                    <a:pt x="3217" y="4491"/>
                  </a:cubicBezTo>
                  <a:cubicBezTo>
                    <a:pt x="3184" y="4491"/>
                    <a:pt x="3184" y="4541"/>
                    <a:pt x="3184" y="4591"/>
                  </a:cubicBezTo>
                  <a:cubicBezTo>
                    <a:pt x="3161" y="4579"/>
                    <a:pt x="3143" y="4572"/>
                    <a:pt x="3131" y="4572"/>
                  </a:cubicBezTo>
                  <a:cubicBezTo>
                    <a:pt x="3109" y="4572"/>
                    <a:pt x="3104" y="4594"/>
                    <a:pt x="3123" y="4651"/>
                  </a:cubicBezTo>
                  <a:cubicBezTo>
                    <a:pt x="3123" y="4651"/>
                    <a:pt x="3092" y="4682"/>
                    <a:pt x="3062" y="4682"/>
                  </a:cubicBezTo>
                  <a:cubicBezTo>
                    <a:pt x="3053" y="4673"/>
                    <a:pt x="3044" y="4669"/>
                    <a:pt x="3035" y="4669"/>
                  </a:cubicBezTo>
                  <a:cubicBezTo>
                    <a:pt x="3011" y="4669"/>
                    <a:pt x="2983" y="4691"/>
                    <a:pt x="2940" y="4712"/>
                  </a:cubicBezTo>
                  <a:cubicBezTo>
                    <a:pt x="2940" y="4773"/>
                    <a:pt x="2788" y="4895"/>
                    <a:pt x="2606" y="5016"/>
                  </a:cubicBezTo>
                  <a:cubicBezTo>
                    <a:pt x="2393" y="5199"/>
                    <a:pt x="2272" y="5290"/>
                    <a:pt x="2272" y="5320"/>
                  </a:cubicBezTo>
                  <a:cubicBezTo>
                    <a:pt x="2272" y="5335"/>
                    <a:pt x="2272" y="5343"/>
                    <a:pt x="2264" y="5343"/>
                  </a:cubicBezTo>
                  <a:cubicBezTo>
                    <a:pt x="2257" y="5343"/>
                    <a:pt x="2241" y="5335"/>
                    <a:pt x="2211" y="5320"/>
                  </a:cubicBezTo>
                  <a:cubicBezTo>
                    <a:pt x="2211" y="5320"/>
                    <a:pt x="2181" y="5320"/>
                    <a:pt x="2181" y="5381"/>
                  </a:cubicBezTo>
                  <a:cubicBezTo>
                    <a:pt x="2181" y="5396"/>
                    <a:pt x="2183" y="5410"/>
                    <a:pt x="2185" y="5420"/>
                  </a:cubicBezTo>
                  <a:lnTo>
                    <a:pt x="2185" y="5420"/>
                  </a:lnTo>
                  <a:cubicBezTo>
                    <a:pt x="2184" y="5418"/>
                    <a:pt x="2182" y="5415"/>
                    <a:pt x="2181" y="5411"/>
                  </a:cubicBezTo>
                  <a:cubicBezTo>
                    <a:pt x="2173" y="5404"/>
                    <a:pt x="2165" y="5400"/>
                    <a:pt x="2157" y="5400"/>
                  </a:cubicBezTo>
                  <a:cubicBezTo>
                    <a:pt x="2131" y="5400"/>
                    <a:pt x="2097" y="5434"/>
                    <a:pt x="2029" y="5502"/>
                  </a:cubicBezTo>
                  <a:cubicBezTo>
                    <a:pt x="1937" y="5533"/>
                    <a:pt x="1846" y="5624"/>
                    <a:pt x="1877" y="5654"/>
                  </a:cubicBezTo>
                  <a:cubicBezTo>
                    <a:pt x="1861" y="5685"/>
                    <a:pt x="1854" y="5700"/>
                    <a:pt x="1850" y="5700"/>
                  </a:cubicBezTo>
                  <a:cubicBezTo>
                    <a:pt x="1846" y="5700"/>
                    <a:pt x="1846" y="5685"/>
                    <a:pt x="1846" y="5654"/>
                  </a:cubicBezTo>
                  <a:cubicBezTo>
                    <a:pt x="1846" y="5637"/>
                    <a:pt x="1834" y="5630"/>
                    <a:pt x="1817" y="5630"/>
                  </a:cubicBezTo>
                  <a:cubicBezTo>
                    <a:pt x="1771" y="5630"/>
                    <a:pt x="1686" y="5680"/>
                    <a:pt x="1664" y="5746"/>
                  </a:cubicBezTo>
                  <a:cubicBezTo>
                    <a:pt x="1664" y="5767"/>
                    <a:pt x="1649" y="5789"/>
                    <a:pt x="1629" y="5789"/>
                  </a:cubicBezTo>
                  <a:cubicBezTo>
                    <a:pt x="1621" y="5789"/>
                    <a:pt x="1612" y="5785"/>
                    <a:pt x="1603" y="5776"/>
                  </a:cubicBezTo>
                  <a:cubicBezTo>
                    <a:pt x="1573" y="5776"/>
                    <a:pt x="1573" y="5806"/>
                    <a:pt x="1512" y="5898"/>
                  </a:cubicBezTo>
                  <a:cubicBezTo>
                    <a:pt x="1481" y="5898"/>
                    <a:pt x="1390" y="5958"/>
                    <a:pt x="1360" y="6019"/>
                  </a:cubicBezTo>
                  <a:cubicBezTo>
                    <a:pt x="1299" y="6050"/>
                    <a:pt x="1269" y="6110"/>
                    <a:pt x="1269" y="6110"/>
                  </a:cubicBezTo>
                  <a:cubicBezTo>
                    <a:pt x="1269" y="6124"/>
                    <a:pt x="1263" y="6131"/>
                    <a:pt x="1259" y="6136"/>
                  </a:cubicBezTo>
                  <a:lnTo>
                    <a:pt x="1259" y="6136"/>
                  </a:lnTo>
                  <a:cubicBezTo>
                    <a:pt x="1257" y="6135"/>
                    <a:pt x="1254" y="6135"/>
                    <a:pt x="1252" y="6135"/>
                  </a:cubicBezTo>
                  <a:cubicBezTo>
                    <a:pt x="1206" y="6135"/>
                    <a:pt x="1097" y="6218"/>
                    <a:pt x="965" y="6323"/>
                  </a:cubicBezTo>
                  <a:cubicBezTo>
                    <a:pt x="813" y="6445"/>
                    <a:pt x="661" y="6536"/>
                    <a:pt x="630" y="6536"/>
                  </a:cubicBezTo>
                  <a:cubicBezTo>
                    <a:pt x="630" y="6536"/>
                    <a:pt x="600" y="6566"/>
                    <a:pt x="600" y="6597"/>
                  </a:cubicBezTo>
                  <a:cubicBezTo>
                    <a:pt x="600" y="6658"/>
                    <a:pt x="600" y="6688"/>
                    <a:pt x="539" y="6688"/>
                  </a:cubicBezTo>
                  <a:cubicBezTo>
                    <a:pt x="528" y="6682"/>
                    <a:pt x="516" y="6680"/>
                    <a:pt x="504" y="6680"/>
                  </a:cubicBezTo>
                  <a:cubicBezTo>
                    <a:pt x="449" y="6680"/>
                    <a:pt x="393" y="6729"/>
                    <a:pt x="418" y="6779"/>
                  </a:cubicBezTo>
                  <a:lnTo>
                    <a:pt x="387" y="6749"/>
                  </a:lnTo>
                  <a:cubicBezTo>
                    <a:pt x="379" y="6745"/>
                    <a:pt x="371" y="6743"/>
                    <a:pt x="363" y="6743"/>
                  </a:cubicBezTo>
                  <a:cubicBezTo>
                    <a:pt x="312" y="6743"/>
                    <a:pt x="270" y="6818"/>
                    <a:pt x="296" y="6870"/>
                  </a:cubicBezTo>
                  <a:cubicBezTo>
                    <a:pt x="266" y="6870"/>
                    <a:pt x="205" y="6870"/>
                    <a:pt x="205" y="6901"/>
                  </a:cubicBezTo>
                  <a:cubicBezTo>
                    <a:pt x="192" y="6913"/>
                    <a:pt x="185" y="6921"/>
                    <a:pt x="178" y="6921"/>
                  </a:cubicBezTo>
                  <a:cubicBezTo>
                    <a:pt x="169" y="6921"/>
                    <a:pt x="162" y="6906"/>
                    <a:pt x="144" y="6870"/>
                  </a:cubicBezTo>
                  <a:cubicBezTo>
                    <a:pt x="123" y="6849"/>
                    <a:pt x="101" y="6827"/>
                    <a:pt x="90" y="6827"/>
                  </a:cubicBezTo>
                  <a:cubicBezTo>
                    <a:pt x="86" y="6827"/>
                    <a:pt x="83" y="6831"/>
                    <a:pt x="83" y="6840"/>
                  </a:cubicBezTo>
                  <a:cubicBezTo>
                    <a:pt x="53" y="6840"/>
                    <a:pt x="83" y="6870"/>
                    <a:pt x="83" y="6901"/>
                  </a:cubicBezTo>
                  <a:cubicBezTo>
                    <a:pt x="83" y="6901"/>
                    <a:pt x="83" y="6931"/>
                    <a:pt x="53" y="6931"/>
                  </a:cubicBezTo>
                  <a:cubicBezTo>
                    <a:pt x="53" y="6931"/>
                    <a:pt x="22" y="6961"/>
                    <a:pt x="53" y="6992"/>
                  </a:cubicBezTo>
                  <a:cubicBezTo>
                    <a:pt x="53" y="6992"/>
                    <a:pt x="53" y="7021"/>
                    <a:pt x="25" y="7050"/>
                  </a:cubicBezTo>
                  <a:lnTo>
                    <a:pt x="25" y="7050"/>
                  </a:lnTo>
                  <a:cubicBezTo>
                    <a:pt x="22" y="7050"/>
                    <a:pt x="20" y="7049"/>
                    <a:pt x="18" y="7048"/>
                  </a:cubicBezTo>
                  <a:lnTo>
                    <a:pt x="18" y="7048"/>
                  </a:lnTo>
                  <a:cubicBezTo>
                    <a:pt x="19" y="7050"/>
                    <a:pt x="21" y="7051"/>
                    <a:pt x="22" y="7053"/>
                  </a:cubicBezTo>
                  <a:cubicBezTo>
                    <a:pt x="23" y="7052"/>
                    <a:pt x="24" y="7051"/>
                    <a:pt x="25" y="7050"/>
                  </a:cubicBezTo>
                  <a:lnTo>
                    <a:pt x="25" y="7050"/>
                  </a:lnTo>
                  <a:cubicBezTo>
                    <a:pt x="32" y="7052"/>
                    <a:pt x="42" y="7053"/>
                    <a:pt x="53" y="7053"/>
                  </a:cubicBezTo>
                  <a:cubicBezTo>
                    <a:pt x="53" y="7083"/>
                    <a:pt x="83" y="7113"/>
                    <a:pt x="53" y="7144"/>
                  </a:cubicBezTo>
                  <a:cubicBezTo>
                    <a:pt x="53" y="7144"/>
                    <a:pt x="83" y="7174"/>
                    <a:pt x="114" y="7174"/>
                  </a:cubicBezTo>
                  <a:cubicBezTo>
                    <a:pt x="144" y="7235"/>
                    <a:pt x="174" y="7265"/>
                    <a:pt x="235" y="7265"/>
                  </a:cubicBezTo>
                  <a:cubicBezTo>
                    <a:pt x="253" y="7253"/>
                    <a:pt x="271" y="7243"/>
                    <a:pt x="288" y="7233"/>
                  </a:cubicBezTo>
                  <a:lnTo>
                    <a:pt x="288" y="7233"/>
                  </a:lnTo>
                  <a:cubicBezTo>
                    <a:pt x="295" y="7244"/>
                    <a:pt x="303" y="7250"/>
                    <a:pt x="309" y="7250"/>
                  </a:cubicBezTo>
                  <a:cubicBezTo>
                    <a:pt x="318" y="7250"/>
                    <a:pt x="325" y="7238"/>
                    <a:pt x="326" y="7211"/>
                  </a:cubicBezTo>
                  <a:lnTo>
                    <a:pt x="326" y="7211"/>
                  </a:lnTo>
                  <a:cubicBezTo>
                    <a:pt x="315" y="7218"/>
                    <a:pt x="302" y="7225"/>
                    <a:pt x="288" y="7233"/>
                  </a:cubicBezTo>
                  <a:lnTo>
                    <a:pt x="288" y="7233"/>
                  </a:lnTo>
                  <a:cubicBezTo>
                    <a:pt x="276" y="7214"/>
                    <a:pt x="266" y="7182"/>
                    <a:pt x="266" y="7144"/>
                  </a:cubicBezTo>
                  <a:cubicBezTo>
                    <a:pt x="266" y="7108"/>
                    <a:pt x="266" y="7093"/>
                    <a:pt x="272" y="7093"/>
                  </a:cubicBezTo>
                  <a:cubicBezTo>
                    <a:pt x="276" y="7093"/>
                    <a:pt x="283" y="7101"/>
                    <a:pt x="296" y="7113"/>
                  </a:cubicBezTo>
                  <a:cubicBezTo>
                    <a:pt x="326" y="7144"/>
                    <a:pt x="357" y="7174"/>
                    <a:pt x="326" y="7205"/>
                  </a:cubicBezTo>
                  <a:cubicBezTo>
                    <a:pt x="326" y="7207"/>
                    <a:pt x="326" y="7209"/>
                    <a:pt x="326" y="7211"/>
                  </a:cubicBezTo>
                  <a:lnTo>
                    <a:pt x="326" y="7211"/>
                  </a:lnTo>
                  <a:cubicBezTo>
                    <a:pt x="376" y="7183"/>
                    <a:pt x="407" y="7164"/>
                    <a:pt x="387" y="7144"/>
                  </a:cubicBezTo>
                  <a:cubicBezTo>
                    <a:pt x="387" y="7144"/>
                    <a:pt x="387" y="7083"/>
                    <a:pt x="418" y="7083"/>
                  </a:cubicBezTo>
                  <a:cubicBezTo>
                    <a:pt x="448" y="7053"/>
                    <a:pt x="478" y="7053"/>
                    <a:pt x="478" y="7053"/>
                  </a:cubicBezTo>
                  <a:cubicBezTo>
                    <a:pt x="484" y="7058"/>
                    <a:pt x="491" y="7061"/>
                    <a:pt x="500" y="7061"/>
                  </a:cubicBezTo>
                  <a:cubicBezTo>
                    <a:pt x="541" y="7061"/>
                    <a:pt x="616" y="7006"/>
                    <a:pt x="691" y="6931"/>
                  </a:cubicBezTo>
                  <a:cubicBezTo>
                    <a:pt x="843" y="6809"/>
                    <a:pt x="904" y="6779"/>
                    <a:pt x="965" y="6779"/>
                  </a:cubicBezTo>
                  <a:cubicBezTo>
                    <a:pt x="995" y="6779"/>
                    <a:pt x="1026" y="6749"/>
                    <a:pt x="1026" y="6749"/>
                  </a:cubicBezTo>
                  <a:cubicBezTo>
                    <a:pt x="995" y="6749"/>
                    <a:pt x="1147" y="6627"/>
                    <a:pt x="1299" y="6506"/>
                  </a:cubicBezTo>
                  <a:cubicBezTo>
                    <a:pt x="1451" y="6384"/>
                    <a:pt x="1603" y="6262"/>
                    <a:pt x="1603" y="6232"/>
                  </a:cubicBezTo>
                  <a:cubicBezTo>
                    <a:pt x="1633" y="6202"/>
                    <a:pt x="1633" y="6202"/>
                    <a:pt x="1633" y="6202"/>
                  </a:cubicBezTo>
                  <a:cubicBezTo>
                    <a:pt x="1639" y="6207"/>
                    <a:pt x="1645" y="6210"/>
                    <a:pt x="1651" y="6210"/>
                  </a:cubicBezTo>
                  <a:cubicBezTo>
                    <a:pt x="1677" y="6210"/>
                    <a:pt x="1706" y="6165"/>
                    <a:pt x="1755" y="6141"/>
                  </a:cubicBezTo>
                  <a:cubicBezTo>
                    <a:pt x="1785" y="6080"/>
                    <a:pt x="1816" y="6050"/>
                    <a:pt x="1816" y="6050"/>
                  </a:cubicBezTo>
                  <a:cubicBezTo>
                    <a:pt x="1825" y="6059"/>
                    <a:pt x="1834" y="6062"/>
                    <a:pt x="1843" y="6062"/>
                  </a:cubicBezTo>
                  <a:cubicBezTo>
                    <a:pt x="1864" y="6062"/>
                    <a:pt x="1886" y="6041"/>
                    <a:pt x="1907" y="6019"/>
                  </a:cubicBezTo>
                  <a:cubicBezTo>
                    <a:pt x="1968" y="5989"/>
                    <a:pt x="1968" y="5958"/>
                    <a:pt x="1968" y="5958"/>
                  </a:cubicBezTo>
                  <a:cubicBezTo>
                    <a:pt x="1998" y="5928"/>
                    <a:pt x="2150" y="5806"/>
                    <a:pt x="2241" y="5776"/>
                  </a:cubicBezTo>
                  <a:cubicBezTo>
                    <a:pt x="2272" y="5776"/>
                    <a:pt x="2272" y="5746"/>
                    <a:pt x="2272" y="5685"/>
                  </a:cubicBezTo>
                  <a:cubicBezTo>
                    <a:pt x="2272" y="5654"/>
                    <a:pt x="2272" y="5624"/>
                    <a:pt x="2302" y="5594"/>
                  </a:cubicBezTo>
                  <a:cubicBezTo>
                    <a:pt x="2302" y="5594"/>
                    <a:pt x="2302" y="5624"/>
                    <a:pt x="2333" y="5654"/>
                  </a:cubicBezTo>
                  <a:cubicBezTo>
                    <a:pt x="2333" y="5685"/>
                    <a:pt x="2333" y="5700"/>
                    <a:pt x="2336" y="5700"/>
                  </a:cubicBezTo>
                  <a:cubicBezTo>
                    <a:pt x="2340" y="5700"/>
                    <a:pt x="2348" y="5685"/>
                    <a:pt x="2363" y="5654"/>
                  </a:cubicBezTo>
                  <a:cubicBezTo>
                    <a:pt x="2393" y="5654"/>
                    <a:pt x="2424" y="5624"/>
                    <a:pt x="2424" y="5624"/>
                  </a:cubicBezTo>
                  <a:cubicBezTo>
                    <a:pt x="2393" y="5594"/>
                    <a:pt x="2515" y="5533"/>
                    <a:pt x="2667" y="5381"/>
                  </a:cubicBezTo>
                  <a:cubicBezTo>
                    <a:pt x="2880" y="5229"/>
                    <a:pt x="2940" y="5168"/>
                    <a:pt x="2940" y="5168"/>
                  </a:cubicBezTo>
                  <a:cubicBezTo>
                    <a:pt x="2910" y="5138"/>
                    <a:pt x="2940" y="5107"/>
                    <a:pt x="3032" y="5077"/>
                  </a:cubicBezTo>
                  <a:cubicBezTo>
                    <a:pt x="3214" y="5047"/>
                    <a:pt x="3214" y="5047"/>
                    <a:pt x="3214" y="5016"/>
                  </a:cubicBezTo>
                  <a:cubicBezTo>
                    <a:pt x="3184" y="5016"/>
                    <a:pt x="3184" y="5016"/>
                    <a:pt x="3153" y="4986"/>
                  </a:cubicBezTo>
                  <a:cubicBezTo>
                    <a:pt x="3134" y="4948"/>
                    <a:pt x="3127" y="4922"/>
                    <a:pt x="3146" y="4922"/>
                  </a:cubicBezTo>
                  <a:cubicBezTo>
                    <a:pt x="3158" y="4922"/>
                    <a:pt x="3179" y="4932"/>
                    <a:pt x="3214" y="4955"/>
                  </a:cubicBezTo>
                  <a:cubicBezTo>
                    <a:pt x="3216" y="4957"/>
                    <a:pt x="3218" y="4958"/>
                    <a:pt x="3221" y="4958"/>
                  </a:cubicBezTo>
                  <a:cubicBezTo>
                    <a:pt x="3278" y="4958"/>
                    <a:pt x="3577" y="4707"/>
                    <a:pt x="3548" y="4621"/>
                  </a:cubicBezTo>
                  <a:lnTo>
                    <a:pt x="3548" y="4621"/>
                  </a:lnTo>
                  <a:lnTo>
                    <a:pt x="3579" y="4651"/>
                  </a:lnTo>
                  <a:cubicBezTo>
                    <a:pt x="3579" y="4660"/>
                    <a:pt x="3581" y="4663"/>
                    <a:pt x="3586" y="4663"/>
                  </a:cubicBezTo>
                  <a:cubicBezTo>
                    <a:pt x="3599" y="4663"/>
                    <a:pt x="3634" y="4635"/>
                    <a:pt x="3700" y="4591"/>
                  </a:cubicBezTo>
                  <a:cubicBezTo>
                    <a:pt x="3761" y="4560"/>
                    <a:pt x="3761" y="4530"/>
                    <a:pt x="3761" y="4530"/>
                  </a:cubicBezTo>
                  <a:cubicBezTo>
                    <a:pt x="3735" y="4504"/>
                    <a:pt x="3844" y="4433"/>
                    <a:pt x="3894" y="4433"/>
                  </a:cubicBezTo>
                  <a:cubicBezTo>
                    <a:pt x="3902" y="4433"/>
                    <a:pt x="3909" y="4434"/>
                    <a:pt x="3913" y="4439"/>
                  </a:cubicBezTo>
                  <a:cubicBezTo>
                    <a:pt x="3944" y="4439"/>
                    <a:pt x="3944" y="4439"/>
                    <a:pt x="4004" y="4408"/>
                  </a:cubicBezTo>
                  <a:cubicBezTo>
                    <a:pt x="4029" y="4308"/>
                    <a:pt x="4117" y="4249"/>
                    <a:pt x="4164" y="4249"/>
                  </a:cubicBezTo>
                  <a:cubicBezTo>
                    <a:pt x="4174" y="4249"/>
                    <a:pt x="4181" y="4251"/>
                    <a:pt x="4187" y="4256"/>
                  </a:cubicBezTo>
                  <a:cubicBezTo>
                    <a:pt x="4187" y="4256"/>
                    <a:pt x="4187" y="4256"/>
                    <a:pt x="4217" y="4226"/>
                  </a:cubicBezTo>
                  <a:cubicBezTo>
                    <a:pt x="4217" y="4195"/>
                    <a:pt x="4278" y="4165"/>
                    <a:pt x="4308" y="4135"/>
                  </a:cubicBezTo>
                  <a:cubicBezTo>
                    <a:pt x="4369" y="4074"/>
                    <a:pt x="4399" y="4074"/>
                    <a:pt x="4339" y="4043"/>
                  </a:cubicBezTo>
                  <a:cubicBezTo>
                    <a:pt x="4339" y="4043"/>
                    <a:pt x="4308" y="4013"/>
                    <a:pt x="4339" y="3983"/>
                  </a:cubicBezTo>
                  <a:lnTo>
                    <a:pt x="4339" y="4013"/>
                  </a:lnTo>
                  <a:cubicBezTo>
                    <a:pt x="4344" y="4019"/>
                    <a:pt x="4351" y="4021"/>
                    <a:pt x="4358" y="4021"/>
                  </a:cubicBezTo>
                  <a:cubicBezTo>
                    <a:pt x="4392" y="4021"/>
                    <a:pt x="4447" y="3972"/>
                    <a:pt x="4521" y="3922"/>
                  </a:cubicBezTo>
                  <a:cubicBezTo>
                    <a:pt x="4643" y="3831"/>
                    <a:pt x="4673" y="3800"/>
                    <a:pt x="4734" y="3800"/>
                  </a:cubicBezTo>
                  <a:lnTo>
                    <a:pt x="4734" y="3770"/>
                  </a:lnTo>
                  <a:cubicBezTo>
                    <a:pt x="4734" y="3709"/>
                    <a:pt x="4764" y="3709"/>
                    <a:pt x="4795" y="3709"/>
                  </a:cubicBezTo>
                  <a:cubicBezTo>
                    <a:pt x="4799" y="3713"/>
                    <a:pt x="4804" y="3715"/>
                    <a:pt x="4810" y="3715"/>
                  </a:cubicBezTo>
                  <a:cubicBezTo>
                    <a:pt x="4849" y="3715"/>
                    <a:pt x="4920" y="3640"/>
                    <a:pt x="4947" y="3588"/>
                  </a:cubicBezTo>
                  <a:cubicBezTo>
                    <a:pt x="4977" y="3588"/>
                    <a:pt x="4977" y="3557"/>
                    <a:pt x="4977" y="3557"/>
                  </a:cubicBezTo>
                  <a:cubicBezTo>
                    <a:pt x="4992" y="3565"/>
                    <a:pt x="5009" y="3569"/>
                    <a:pt x="5026" y="3569"/>
                  </a:cubicBezTo>
                  <a:cubicBezTo>
                    <a:pt x="5076" y="3569"/>
                    <a:pt x="5121" y="3534"/>
                    <a:pt x="5099" y="3466"/>
                  </a:cubicBezTo>
                  <a:lnTo>
                    <a:pt x="5099" y="3466"/>
                  </a:lnTo>
                  <a:cubicBezTo>
                    <a:pt x="5109" y="3476"/>
                    <a:pt x="5115" y="3479"/>
                    <a:pt x="5121" y="3479"/>
                  </a:cubicBezTo>
                  <a:cubicBezTo>
                    <a:pt x="5132" y="3479"/>
                    <a:pt x="5139" y="3466"/>
                    <a:pt x="5159" y="3466"/>
                  </a:cubicBezTo>
                  <a:cubicBezTo>
                    <a:pt x="5186" y="3413"/>
                    <a:pt x="5257" y="3338"/>
                    <a:pt x="5296" y="3338"/>
                  </a:cubicBezTo>
                  <a:cubicBezTo>
                    <a:pt x="5302" y="3338"/>
                    <a:pt x="5307" y="3340"/>
                    <a:pt x="5311" y="3344"/>
                  </a:cubicBezTo>
                  <a:lnTo>
                    <a:pt x="5311" y="3314"/>
                  </a:lnTo>
                  <a:cubicBezTo>
                    <a:pt x="5311" y="3284"/>
                    <a:pt x="5342" y="3253"/>
                    <a:pt x="5372" y="3253"/>
                  </a:cubicBezTo>
                  <a:cubicBezTo>
                    <a:pt x="5403" y="3223"/>
                    <a:pt x="5403" y="3192"/>
                    <a:pt x="5403" y="3162"/>
                  </a:cubicBezTo>
                  <a:cubicBezTo>
                    <a:pt x="5403" y="3101"/>
                    <a:pt x="5433" y="3101"/>
                    <a:pt x="5433" y="3101"/>
                  </a:cubicBezTo>
                  <a:cubicBezTo>
                    <a:pt x="5439" y="3095"/>
                    <a:pt x="5443" y="3093"/>
                    <a:pt x="5447" y="3093"/>
                  </a:cubicBezTo>
                  <a:cubicBezTo>
                    <a:pt x="5463" y="3093"/>
                    <a:pt x="5463" y="3137"/>
                    <a:pt x="5463" y="3162"/>
                  </a:cubicBezTo>
                  <a:cubicBezTo>
                    <a:pt x="5455" y="3179"/>
                    <a:pt x="5453" y="3186"/>
                    <a:pt x="5457" y="3186"/>
                  </a:cubicBezTo>
                  <a:cubicBezTo>
                    <a:pt x="5464" y="3186"/>
                    <a:pt x="5502" y="3137"/>
                    <a:pt x="5524" y="3071"/>
                  </a:cubicBezTo>
                  <a:cubicBezTo>
                    <a:pt x="5540" y="3006"/>
                    <a:pt x="5548" y="2975"/>
                    <a:pt x="5551" y="2975"/>
                  </a:cubicBezTo>
                  <a:cubicBezTo>
                    <a:pt x="5554" y="2975"/>
                    <a:pt x="5554" y="2998"/>
                    <a:pt x="5554" y="3040"/>
                  </a:cubicBezTo>
                  <a:cubicBezTo>
                    <a:pt x="5554" y="3052"/>
                    <a:pt x="5554" y="3062"/>
                    <a:pt x="5554" y="3071"/>
                  </a:cubicBezTo>
                  <a:cubicBezTo>
                    <a:pt x="5554" y="3071"/>
                    <a:pt x="5615" y="3040"/>
                    <a:pt x="5585" y="3010"/>
                  </a:cubicBezTo>
                  <a:lnTo>
                    <a:pt x="5646" y="2949"/>
                  </a:lnTo>
                  <a:cubicBezTo>
                    <a:pt x="5737" y="2949"/>
                    <a:pt x="5737" y="2919"/>
                    <a:pt x="5767" y="2888"/>
                  </a:cubicBezTo>
                  <a:cubicBezTo>
                    <a:pt x="5767" y="2858"/>
                    <a:pt x="5767" y="2858"/>
                    <a:pt x="5828" y="2858"/>
                  </a:cubicBezTo>
                  <a:cubicBezTo>
                    <a:pt x="5828" y="2867"/>
                    <a:pt x="5831" y="2871"/>
                    <a:pt x="5834" y="2871"/>
                  </a:cubicBezTo>
                  <a:cubicBezTo>
                    <a:pt x="5841" y="2871"/>
                    <a:pt x="5850" y="2849"/>
                    <a:pt x="5828" y="2828"/>
                  </a:cubicBezTo>
                  <a:cubicBezTo>
                    <a:pt x="5828" y="2767"/>
                    <a:pt x="5828" y="2767"/>
                    <a:pt x="5889" y="2767"/>
                  </a:cubicBezTo>
                  <a:cubicBezTo>
                    <a:pt x="5904" y="2782"/>
                    <a:pt x="5919" y="2790"/>
                    <a:pt x="5927" y="2790"/>
                  </a:cubicBezTo>
                  <a:cubicBezTo>
                    <a:pt x="5934" y="2790"/>
                    <a:pt x="5934" y="2782"/>
                    <a:pt x="5919" y="2767"/>
                  </a:cubicBezTo>
                  <a:cubicBezTo>
                    <a:pt x="5919" y="2749"/>
                    <a:pt x="5929" y="2732"/>
                    <a:pt x="5938" y="2720"/>
                  </a:cubicBezTo>
                  <a:lnTo>
                    <a:pt x="5938" y="2720"/>
                  </a:lnTo>
                  <a:cubicBezTo>
                    <a:pt x="5942" y="2736"/>
                    <a:pt x="5950" y="2751"/>
                    <a:pt x="5950" y="2767"/>
                  </a:cubicBezTo>
                  <a:lnTo>
                    <a:pt x="5980" y="2736"/>
                  </a:lnTo>
                  <a:lnTo>
                    <a:pt x="5980" y="2703"/>
                  </a:lnTo>
                  <a:lnTo>
                    <a:pt x="5980" y="2703"/>
                  </a:lnTo>
                  <a:cubicBezTo>
                    <a:pt x="5972" y="2707"/>
                    <a:pt x="5964" y="2709"/>
                    <a:pt x="5959" y="2709"/>
                  </a:cubicBezTo>
                  <a:cubicBezTo>
                    <a:pt x="5955" y="2709"/>
                    <a:pt x="5952" y="2708"/>
                    <a:pt x="5950" y="2706"/>
                  </a:cubicBezTo>
                  <a:cubicBezTo>
                    <a:pt x="5950" y="2706"/>
                    <a:pt x="5944" y="2712"/>
                    <a:pt x="5938" y="2720"/>
                  </a:cubicBezTo>
                  <a:lnTo>
                    <a:pt x="5938" y="2720"/>
                  </a:lnTo>
                  <a:cubicBezTo>
                    <a:pt x="5934" y="2705"/>
                    <a:pt x="5935" y="2690"/>
                    <a:pt x="5950" y="2676"/>
                  </a:cubicBezTo>
                  <a:lnTo>
                    <a:pt x="5980" y="2676"/>
                  </a:lnTo>
                  <a:lnTo>
                    <a:pt x="5980" y="2703"/>
                  </a:lnTo>
                  <a:lnTo>
                    <a:pt x="5980" y="2703"/>
                  </a:lnTo>
                  <a:cubicBezTo>
                    <a:pt x="6047" y="2672"/>
                    <a:pt x="6201" y="2527"/>
                    <a:pt x="6375" y="2402"/>
                  </a:cubicBezTo>
                  <a:cubicBezTo>
                    <a:pt x="6406" y="2372"/>
                    <a:pt x="6406" y="2341"/>
                    <a:pt x="6375" y="2311"/>
                  </a:cubicBezTo>
                  <a:cubicBezTo>
                    <a:pt x="6345" y="2281"/>
                    <a:pt x="6337" y="2273"/>
                    <a:pt x="6345" y="2273"/>
                  </a:cubicBezTo>
                  <a:cubicBezTo>
                    <a:pt x="6352" y="2273"/>
                    <a:pt x="6375" y="2281"/>
                    <a:pt x="6406" y="2281"/>
                  </a:cubicBezTo>
                  <a:cubicBezTo>
                    <a:pt x="6429" y="2304"/>
                    <a:pt x="6452" y="2314"/>
                    <a:pt x="6467" y="2314"/>
                  </a:cubicBezTo>
                  <a:cubicBezTo>
                    <a:pt x="6491" y="2314"/>
                    <a:pt x="6492" y="2288"/>
                    <a:pt x="6436" y="2250"/>
                  </a:cubicBezTo>
                  <a:cubicBezTo>
                    <a:pt x="6375" y="2220"/>
                    <a:pt x="6375" y="2220"/>
                    <a:pt x="6466" y="2220"/>
                  </a:cubicBezTo>
                  <a:cubicBezTo>
                    <a:pt x="6479" y="2232"/>
                    <a:pt x="6486" y="2240"/>
                    <a:pt x="6491" y="2240"/>
                  </a:cubicBezTo>
                  <a:cubicBezTo>
                    <a:pt x="6497" y="2240"/>
                    <a:pt x="6497" y="2225"/>
                    <a:pt x="6497" y="2189"/>
                  </a:cubicBezTo>
                  <a:cubicBezTo>
                    <a:pt x="6497" y="2159"/>
                    <a:pt x="6497" y="2159"/>
                    <a:pt x="6527" y="2159"/>
                  </a:cubicBezTo>
                  <a:cubicBezTo>
                    <a:pt x="6558" y="2174"/>
                    <a:pt x="6580" y="2182"/>
                    <a:pt x="6592" y="2182"/>
                  </a:cubicBezTo>
                  <a:cubicBezTo>
                    <a:pt x="6603" y="2182"/>
                    <a:pt x="6603" y="2174"/>
                    <a:pt x="6588" y="2159"/>
                  </a:cubicBezTo>
                  <a:cubicBezTo>
                    <a:pt x="6588" y="2159"/>
                    <a:pt x="6601" y="2145"/>
                    <a:pt x="6619" y="2145"/>
                  </a:cubicBezTo>
                  <a:cubicBezTo>
                    <a:pt x="6628" y="2145"/>
                    <a:pt x="6639" y="2149"/>
                    <a:pt x="6649" y="2159"/>
                  </a:cubicBezTo>
                  <a:cubicBezTo>
                    <a:pt x="6710" y="2159"/>
                    <a:pt x="6710" y="2098"/>
                    <a:pt x="6710" y="2068"/>
                  </a:cubicBezTo>
                  <a:cubicBezTo>
                    <a:pt x="6729" y="2009"/>
                    <a:pt x="6736" y="1975"/>
                    <a:pt x="6747" y="1975"/>
                  </a:cubicBezTo>
                  <a:cubicBezTo>
                    <a:pt x="6753" y="1975"/>
                    <a:pt x="6760" y="1985"/>
                    <a:pt x="6770" y="2007"/>
                  </a:cubicBezTo>
                  <a:cubicBezTo>
                    <a:pt x="6777" y="2021"/>
                    <a:pt x="6787" y="2027"/>
                    <a:pt x="6798" y="2027"/>
                  </a:cubicBezTo>
                  <a:cubicBezTo>
                    <a:pt x="6836" y="2027"/>
                    <a:pt x="6885" y="1956"/>
                    <a:pt x="6862" y="1885"/>
                  </a:cubicBezTo>
                  <a:cubicBezTo>
                    <a:pt x="6844" y="1850"/>
                    <a:pt x="6836" y="1835"/>
                    <a:pt x="6839" y="1835"/>
                  </a:cubicBezTo>
                  <a:lnTo>
                    <a:pt x="6839" y="1835"/>
                  </a:lnTo>
                  <a:cubicBezTo>
                    <a:pt x="6842" y="1835"/>
                    <a:pt x="6849" y="1842"/>
                    <a:pt x="6862" y="1855"/>
                  </a:cubicBezTo>
                  <a:cubicBezTo>
                    <a:pt x="6872" y="1865"/>
                    <a:pt x="6882" y="1869"/>
                    <a:pt x="6891" y="1869"/>
                  </a:cubicBezTo>
                  <a:cubicBezTo>
                    <a:pt x="6909" y="1869"/>
                    <a:pt x="6922" y="1855"/>
                    <a:pt x="6922" y="1855"/>
                  </a:cubicBezTo>
                  <a:cubicBezTo>
                    <a:pt x="6922" y="1855"/>
                    <a:pt x="6936" y="1842"/>
                    <a:pt x="6954" y="1842"/>
                  </a:cubicBezTo>
                  <a:cubicBezTo>
                    <a:pt x="6963" y="1842"/>
                    <a:pt x="6973" y="1845"/>
                    <a:pt x="6983" y="1855"/>
                  </a:cubicBezTo>
                  <a:cubicBezTo>
                    <a:pt x="6983" y="1855"/>
                    <a:pt x="6983" y="1825"/>
                    <a:pt x="7013" y="1764"/>
                  </a:cubicBezTo>
                  <a:cubicBezTo>
                    <a:pt x="7013" y="1695"/>
                    <a:pt x="7065" y="1661"/>
                    <a:pt x="7116" y="1661"/>
                  </a:cubicBezTo>
                  <a:cubicBezTo>
                    <a:pt x="7133" y="1661"/>
                    <a:pt x="7150" y="1665"/>
                    <a:pt x="7165" y="1673"/>
                  </a:cubicBezTo>
                  <a:lnTo>
                    <a:pt x="7196" y="1612"/>
                  </a:lnTo>
                  <a:cubicBezTo>
                    <a:pt x="7174" y="1567"/>
                    <a:pt x="7168" y="1539"/>
                    <a:pt x="7190" y="1539"/>
                  </a:cubicBezTo>
                  <a:cubicBezTo>
                    <a:pt x="7198" y="1539"/>
                    <a:pt x="7210" y="1543"/>
                    <a:pt x="7226" y="1551"/>
                  </a:cubicBezTo>
                  <a:cubicBezTo>
                    <a:pt x="7248" y="1573"/>
                    <a:pt x="7254" y="1594"/>
                    <a:pt x="7256" y="1594"/>
                  </a:cubicBezTo>
                  <a:cubicBezTo>
                    <a:pt x="7257" y="1594"/>
                    <a:pt x="7257" y="1590"/>
                    <a:pt x="7257" y="1581"/>
                  </a:cubicBezTo>
                  <a:cubicBezTo>
                    <a:pt x="7235" y="1538"/>
                    <a:pt x="7274" y="1495"/>
                    <a:pt x="7321" y="1495"/>
                  </a:cubicBezTo>
                  <a:cubicBezTo>
                    <a:pt x="7340" y="1495"/>
                    <a:pt x="7360" y="1503"/>
                    <a:pt x="7378" y="1521"/>
                  </a:cubicBezTo>
                  <a:cubicBezTo>
                    <a:pt x="7393" y="1536"/>
                    <a:pt x="7401" y="1543"/>
                    <a:pt x="7405" y="1543"/>
                  </a:cubicBezTo>
                  <a:cubicBezTo>
                    <a:pt x="7409" y="1543"/>
                    <a:pt x="7409" y="1536"/>
                    <a:pt x="7409" y="1521"/>
                  </a:cubicBezTo>
                  <a:lnTo>
                    <a:pt x="7409" y="1490"/>
                  </a:lnTo>
                  <a:cubicBezTo>
                    <a:pt x="7378" y="1490"/>
                    <a:pt x="7348" y="1460"/>
                    <a:pt x="7378" y="1429"/>
                  </a:cubicBezTo>
                  <a:cubicBezTo>
                    <a:pt x="7398" y="1429"/>
                    <a:pt x="7405" y="1416"/>
                    <a:pt x="7417" y="1416"/>
                  </a:cubicBezTo>
                  <a:cubicBezTo>
                    <a:pt x="7422" y="1416"/>
                    <a:pt x="7429" y="1419"/>
                    <a:pt x="7439" y="1429"/>
                  </a:cubicBezTo>
                  <a:cubicBezTo>
                    <a:pt x="7500" y="1429"/>
                    <a:pt x="7530" y="1429"/>
                    <a:pt x="7500" y="1399"/>
                  </a:cubicBezTo>
                  <a:lnTo>
                    <a:pt x="7561" y="1399"/>
                  </a:lnTo>
                  <a:cubicBezTo>
                    <a:pt x="7591" y="1369"/>
                    <a:pt x="7621" y="1369"/>
                    <a:pt x="7652" y="1338"/>
                  </a:cubicBezTo>
                  <a:cubicBezTo>
                    <a:pt x="7652" y="1294"/>
                    <a:pt x="7684" y="1266"/>
                    <a:pt x="7702" y="1266"/>
                  </a:cubicBezTo>
                  <a:cubicBezTo>
                    <a:pt x="7708" y="1266"/>
                    <a:pt x="7713" y="1269"/>
                    <a:pt x="7713" y="1277"/>
                  </a:cubicBezTo>
                  <a:cubicBezTo>
                    <a:pt x="7713" y="1277"/>
                    <a:pt x="7773" y="1217"/>
                    <a:pt x="7773" y="1186"/>
                  </a:cubicBezTo>
                  <a:cubicBezTo>
                    <a:pt x="7795" y="1165"/>
                    <a:pt x="7816" y="1143"/>
                    <a:pt x="7838" y="1143"/>
                  </a:cubicBezTo>
                  <a:cubicBezTo>
                    <a:pt x="7847" y="1143"/>
                    <a:pt x="7856" y="1147"/>
                    <a:pt x="7865" y="1156"/>
                  </a:cubicBezTo>
                  <a:cubicBezTo>
                    <a:pt x="7865" y="1169"/>
                    <a:pt x="7870" y="1176"/>
                    <a:pt x="7876" y="1176"/>
                  </a:cubicBezTo>
                  <a:cubicBezTo>
                    <a:pt x="7885" y="1176"/>
                    <a:pt x="7895" y="1161"/>
                    <a:pt x="7895" y="1126"/>
                  </a:cubicBezTo>
                  <a:cubicBezTo>
                    <a:pt x="7865" y="1126"/>
                    <a:pt x="7895" y="1095"/>
                    <a:pt x="7895" y="1065"/>
                  </a:cubicBezTo>
                  <a:lnTo>
                    <a:pt x="7956" y="1034"/>
                  </a:lnTo>
                  <a:cubicBezTo>
                    <a:pt x="7925" y="1004"/>
                    <a:pt x="7925" y="1004"/>
                    <a:pt x="7956" y="1004"/>
                  </a:cubicBezTo>
                  <a:cubicBezTo>
                    <a:pt x="7986" y="974"/>
                    <a:pt x="8047" y="943"/>
                    <a:pt x="8077" y="943"/>
                  </a:cubicBezTo>
                  <a:cubicBezTo>
                    <a:pt x="8138" y="882"/>
                    <a:pt x="8138" y="882"/>
                    <a:pt x="8077" y="882"/>
                  </a:cubicBezTo>
                  <a:cubicBezTo>
                    <a:pt x="8077" y="882"/>
                    <a:pt x="8047" y="882"/>
                    <a:pt x="8108" y="852"/>
                  </a:cubicBezTo>
                  <a:cubicBezTo>
                    <a:pt x="8138" y="852"/>
                    <a:pt x="8199" y="822"/>
                    <a:pt x="8260" y="791"/>
                  </a:cubicBezTo>
                  <a:cubicBezTo>
                    <a:pt x="8351" y="730"/>
                    <a:pt x="8351" y="730"/>
                    <a:pt x="8320" y="700"/>
                  </a:cubicBezTo>
                  <a:cubicBezTo>
                    <a:pt x="8285" y="682"/>
                    <a:pt x="8281" y="665"/>
                    <a:pt x="8295" y="665"/>
                  </a:cubicBezTo>
                  <a:cubicBezTo>
                    <a:pt x="8305" y="665"/>
                    <a:pt x="8325" y="674"/>
                    <a:pt x="8351" y="700"/>
                  </a:cubicBezTo>
                  <a:cubicBezTo>
                    <a:pt x="8371" y="710"/>
                    <a:pt x="8388" y="713"/>
                    <a:pt x="8402" y="713"/>
                  </a:cubicBezTo>
                  <a:cubicBezTo>
                    <a:pt x="8429" y="713"/>
                    <a:pt x="8442" y="700"/>
                    <a:pt x="8442" y="700"/>
                  </a:cubicBezTo>
                  <a:cubicBezTo>
                    <a:pt x="8442" y="639"/>
                    <a:pt x="8442" y="639"/>
                    <a:pt x="8442" y="639"/>
                  </a:cubicBezTo>
                  <a:cubicBezTo>
                    <a:pt x="8455" y="652"/>
                    <a:pt x="8467" y="659"/>
                    <a:pt x="8480" y="659"/>
                  </a:cubicBezTo>
                  <a:cubicBezTo>
                    <a:pt x="8498" y="659"/>
                    <a:pt x="8515" y="644"/>
                    <a:pt x="8533" y="609"/>
                  </a:cubicBezTo>
                  <a:cubicBezTo>
                    <a:pt x="8533" y="594"/>
                    <a:pt x="8533" y="586"/>
                    <a:pt x="8537" y="586"/>
                  </a:cubicBezTo>
                  <a:cubicBezTo>
                    <a:pt x="8541" y="586"/>
                    <a:pt x="8548" y="594"/>
                    <a:pt x="8564" y="609"/>
                  </a:cubicBezTo>
                  <a:lnTo>
                    <a:pt x="8594" y="609"/>
                  </a:lnTo>
                  <a:cubicBezTo>
                    <a:pt x="8617" y="540"/>
                    <a:pt x="8708" y="506"/>
                    <a:pt x="8765" y="506"/>
                  </a:cubicBezTo>
                  <a:cubicBezTo>
                    <a:pt x="8784" y="506"/>
                    <a:pt x="8799" y="510"/>
                    <a:pt x="8807" y="518"/>
                  </a:cubicBezTo>
                  <a:cubicBezTo>
                    <a:pt x="8807" y="518"/>
                    <a:pt x="8837" y="518"/>
                    <a:pt x="8837" y="487"/>
                  </a:cubicBezTo>
                  <a:cubicBezTo>
                    <a:pt x="8837" y="437"/>
                    <a:pt x="8846" y="414"/>
                    <a:pt x="8860" y="414"/>
                  </a:cubicBezTo>
                  <a:cubicBezTo>
                    <a:pt x="8871" y="414"/>
                    <a:pt x="8884" y="429"/>
                    <a:pt x="8898" y="457"/>
                  </a:cubicBezTo>
                  <a:cubicBezTo>
                    <a:pt x="8916" y="439"/>
                    <a:pt x="8964" y="422"/>
                    <a:pt x="8995" y="422"/>
                  </a:cubicBezTo>
                  <a:cubicBezTo>
                    <a:pt x="9018" y="422"/>
                    <a:pt x="9032" y="431"/>
                    <a:pt x="9020" y="457"/>
                  </a:cubicBezTo>
                  <a:cubicBezTo>
                    <a:pt x="9050" y="518"/>
                    <a:pt x="9050" y="548"/>
                    <a:pt x="9050" y="548"/>
                  </a:cubicBezTo>
                  <a:cubicBezTo>
                    <a:pt x="9050" y="487"/>
                    <a:pt x="9080" y="487"/>
                    <a:pt x="9080" y="487"/>
                  </a:cubicBezTo>
                  <a:cubicBezTo>
                    <a:pt x="9080" y="457"/>
                    <a:pt x="9111" y="457"/>
                    <a:pt x="9172" y="457"/>
                  </a:cubicBezTo>
                  <a:cubicBezTo>
                    <a:pt x="9202" y="426"/>
                    <a:pt x="9324" y="396"/>
                    <a:pt x="9354" y="396"/>
                  </a:cubicBezTo>
                  <a:cubicBezTo>
                    <a:pt x="9415" y="396"/>
                    <a:pt x="9476" y="396"/>
                    <a:pt x="9506" y="426"/>
                  </a:cubicBezTo>
                  <a:cubicBezTo>
                    <a:pt x="9536" y="426"/>
                    <a:pt x="9536" y="426"/>
                    <a:pt x="9597" y="396"/>
                  </a:cubicBezTo>
                  <a:cubicBezTo>
                    <a:pt x="9606" y="387"/>
                    <a:pt x="9618" y="383"/>
                    <a:pt x="9629" y="383"/>
                  </a:cubicBezTo>
                  <a:cubicBezTo>
                    <a:pt x="9658" y="383"/>
                    <a:pt x="9688" y="405"/>
                    <a:pt x="9688" y="426"/>
                  </a:cubicBezTo>
                  <a:cubicBezTo>
                    <a:pt x="9749" y="396"/>
                    <a:pt x="9779" y="396"/>
                    <a:pt x="9779" y="396"/>
                  </a:cubicBezTo>
                  <a:cubicBezTo>
                    <a:pt x="9779" y="418"/>
                    <a:pt x="9779" y="439"/>
                    <a:pt x="9790" y="439"/>
                  </a:cubicBezTo>
                  <a:cubicBezTo>
                    <a:pt x="9795" y="439"/>
                    <a:pt x="9801" y="435"/>
                    <a:pt x="9810" y="426"/>
                  </a:cubicBezTo>
                  <a:cubicBezTo>
                    <a:pt x="9810" y="416"/>
                    <a:pt x="9813" y="413"/>
                    <a:pt x="9820" y="413"/>
                  </a:cubicBezTo>
                  <a:cubicBezTo>
                    <a:pt x="9834" y="413"/>
                    <a:pt x="9861" y="426"/>
                    <a:pt x="9901" y="426"/>
                  </a:cubicBezTo>
                  <a:cubicBezTo>
                    <a:pt x="9901" y="426"/>
                    <a:pt x="10114" y="487"/>
                    <a:pt x="10296" y="578"/>
                  </a:cubicBezTo>
                  <a:cubicBezTo>
                    <a:pt x="10479" y="670"/>
                    <a:pt x="10661" y="791"/>
                    <a:pt x="10661" y="791"/>
                  </a:cubicBezTo>
                  <a:lnTo>
                    <a:pt x="10722" y="822"/>
                  </a:lnTo>
                  <a:cubicBezTo>
                    <a:pt x="10752" y="852"/>
                    <a:pt x="10783" y="882"/>
                    <a:pt x="10783" y="882"/>
                  </a:cubicBezTo>
                  <a:cubicBezTo>
                    <a:pt x="10765" y="900"/>
                    <a:pt x="10789" y="929"/>
                    <a:pt x="10831" y="956"/>
                  </a:cubicBezTo>
                  <a:lnTo>
                    <a:pt x="10831" y="956"/>
                  </a:lnTo>
                  <a:cubicBezTo>
                    <a:pt x="10846" y="942"/>
                    <a:pt x="10859" y="931"/>
                    <a:pt x="10867" y="931"/>
                  </a:cubicBezTo>
                  <a:cubicBezTo>
                    <a:pt x="10871" y="931"/>
                    <a:pt x="10874" y="934"/>
                    <a:pt x="10874" y="943"/>
                  </a:cubicBezTo>
                  <a:lnTo>
                    <a:pt x="10904" y="943"/>
                  </a:lnTo>
                  <a:cubicBezTo>
                    <a:pt x="10887" y="960"/>
                    <a:pt x="10869" y="968"/>
                    <a:pt x="10858" y="971"/>
                  </a:cubicBezTo>
                  <a:lnTo>
                    <a:pt x="10858" y="971"/>
                  </a:lnTo>
                  <a:cubicBezTo>
                    <a:pt x="10848" y="966"/>
                    <a:pt x="10839" y="961"/>
                    <a:pt x="10831" y="956"/>
                  </a:cubicBezTo>
                  <a:lnTo>
                    <a:pt x="10831" y="956"/>
                  </a:lnTo>
                  <a:cubicBezTo>
                    <a:pt x="10825" y="961"/>
                    <a:pt x="10819" y="967"/>
                    <a:pt x="10813" y="974"/>
                  </a:cubicBezTo>
                  <a:lnTo>
                    <a:pt x="10843" y="974"/>
                  </a:lnTo>
                  <a:cubicBezTo>
                    <a:pt x="10843" y="974"/>
                    <a:pt x="10849" y="974"/>
                    <a:pt x="10858" y="971"/>
                  </a:cubicBezTo>
                  <a:lnTo>
                    <a:pt x="10858" y="971"/>
                  </a:lnTo>
                  <a:cubicBezTo>
                    <a:pt x="10881" y="984"/>
                    <a:pt x="10908" y="995"/>
                    <a:pt x="10935" y="1004"/>
                  </a:cubicBezTo>
                  <a:cubicBezTo>
                    <a:pt x="10965" y="1004"/>
                    <a:pt x="10995" y="1004"/>
                    <a:pt x="10995" y="1034"/>
                  </a:cubicBezTo>
                  <a:cubicBezTo>
                    <a:pt x="10935" y="1095"/>
                    <a:pt x="10995" y="1126"/>
                    <a:pt x="11056" y="1156"/>
                  </a:cubicBezTo>
                  <a:cubicBezTo>
                    <a:pt x="11074" y="1147"/>
                    <a:pt x="11089" y="1143"/>
                    <a:pt x="11100" y="1143"/>
                  </a:cubicBezTo>
                  <a:cubicBezTo>
                    <a:pt x="11127" y="1143"/>
                    <a:pt x="11129" y="1165"/>
                    <a:pt x="11087" y="1186"/>
                  </a:cubicBezTo>
                  <a:cubicBezTo>
                    <a:pt x="11037" y="1211"/>
                    <a:pt x="11048" y="1255"/>
                    <a:pt x="11118" y="1255"/>
                  </a:cubicBezTo>
                  <a:cubicBezTo>
                    <a:pt x="11135" y="1255"/>
                    <a:pt x="11154" y="1253"/>
                    <a:pt x="11178" y="1247"/>
                  </a:cubicBezTo>
                  <a:cubicBezTo>
                    <a:pt x="11208" y="1247"/>
                    <a:pt x="11208" y="1247"/>
                    <a:pt x="11178" y="1277"/>
                  </a:cubicBezTo>
                  <a:cubicBezTo>
                    <a:pt x="11155" y="1322"/>
                    <a:pt x="11166" y="1350"/>
                    <a:pt x="11173" y="1350"/>
                  </a:cubicBezTo>
                  <a:cubicBezTo>
                    <a:pt x="11176" y="1350"/>
                    <a:pt x="11178" y="1346"/>
                    <a:pt x="11178" y="1338"/>
                  </a:cubicBezTo>
                  <a:cubicBezTo>
                    <a:pt x="11269" y="1338"/>
                    <a:pt x="11269" y="1369"/>
                    <a:pt x="11238" y="1399"/>
                  </a:cubicBezTo>
                  <a:cubicBezTo>
                    <a:pt x="11219" y="1457"/>
                    <a:pt x="11212" y="1478"/>
                    <a:pt x="11225" y="1478"/>
                  </a:cubicBezTo>
                  <a:cubicBezTo>
                    <a:pt x="11233" y="1478"/>
                    <a:pt x="11247" y="1471"/>
                    <a:pt x="11269" y="1460"/>
                  </a:cubicBezTo>
                  <a:cubicBezTo>
                    <a:pt x="11330" y="1460"/>
                    <a:pt x="11390" y="1551"/>
                    <a:pt x="11330" y="1612"/>
                  </a:cubicBezTo>
                  <a:cubicBezTo>
                    <a:pt x="11354" y="1612"/>
                    <a:pt x="11339" y="1651"/>
                    <a:pt x="11348" y="1651"/>
                  </a:cubicBezTo>
                  <a:cubicBezTo>
                    <a:pt x="11350" y="1651"/>
                    <a:pt x="11354" y="1648"/>
                    <a:pt x="11360" y="1642"/>
                  </a:cubicBezTo>
                  <a:lnTo>
                    <a:pt x="11360" y="1642"/>
                  </a:lnTo>
                  <a:lnTo>
                    <a:pt x="11330" y="1673"/>
                  </a:lnTo>
                  <a:cubicBezTo>
                    <a:pt x="11330" y="1703"/>
                    <a:pt x="11360" y="1733"/>
                    <a:pt x="11360" y="1733"/>
                  </a:cubicBezTo>
                  <a:lnTo>
                    <a:pt x="11390" y="1703"/>
                  </a:lnTo>
                  <a:cubicBezTo>
                    <a:pt x="11390" y="1733"/>
                    <a:pt x="11421" y="1885"/>
                    <a:pt x="11451" y="2037"/>
                  </a:cubicBezTo>
                  <a:cubicBezTo>
                    <a:pt x="11477" y="2270"/>
                    <a:pt x="11481" y="2348"/>
                    <a:pt x="11500" y="2348"/>
                  </a:cubicBezTo>
                  <a:cubicBezTo>
                    <a:pt x="11504" y="2348"/>
                    <a:pt x="11507" y="2346"/>
                    <a:pt x="11512" y="2341"/>
                  </a:cubicBezTo>
                  <a:cubicBezTo>
                    <a:pt x="11530" y="2332"/>
                    <a:pt x="11545" y="2329"/>
                    <a:pt x="11555" y="2329"/>
                  </a:cubicBezTo>
                  <a:cubicBezTo>
                    <a:pt x="11580" y="2329"/>
                    <a:pt x="11577" y="2350"/>
                    <a:pt x="11512" y="2372"/>
                  </a:cubicBezTo>
                  <a:cubicBezTo>
                    <a:pt x="11512" y="2402"/>
                    <a:pt x="11512" y="2463"/>
                    <a:pt x="11512" y="2493"/>
                  </a:cubicBezTo>
                  <a:cubicBezTo>
                    <a:pt x="11482" y="2554"/>
                    <a:pt x="11482" y="2585"/>
                    <a:pt x="11451" y="2585"/>
                  </a:cubicBezTo>
                  <a:lnTo>
                    <a:pt x="11451" y="2615"/>
                  </a:lnTo>
                  <a:cubicBezTo>
                    <a:pt x="11542" y="2676"/>
                    <a:pt x="11512" y="2828"/>
                    <a:pt x="11451" y="2888"/>
                  </a:cubicBezTo>
                  <a:cubicBezTo>
                    <a:pt x="11451" y="2919"/>
                    <a:pt x="11451" y="2949"/>
                    <a:pt x="11482" y="3010"/>
                  </a:cubicBezTo>
                  <a:cubicBezTo>
                    <a:pt x="11482" y="3071"/>
                    <a:pt x="11482" y="3071"/>
                    <a:pt x="11451" y="3071"/>
                  </a:cubicBezTo>
                  <a:cubicBezTo>
                    <a:pt x="11421" y="3071"/>
                    <a:pt x="11360" y="3192"/>
                    <a:pt x="11421" y="3223"/>
                  </a:cubicBezTo>
                  <a:lnTo>
                    <a:pt x="11360" y="3223"/>
                  </a:lnTo>
                  <a:cubicBezTo>
                    <a:pt x="11330" y="3223"/>
                    <a:pt x="11360" y="3284"/>
                    <a:pt x="11390" y="3284"/>
                  </a:cubicBezTo>
                  <a:cubicBezTo>
                    <a:pt x="11433" y="3305"/>
                    <a:pt x="11431" y="3327"/>
                    <a:pt x="11393" y="3327"/>
                  </a:cubicBezTo>
                  <a:cubicBezTo>
                    <a:pt x="11378" y="3327"/>
                    <a:pt x="11356" y="3323"/>
                    <a:pt x="11330" y="3314"/>
                  </a:cubicBezTo>
                  <a:cubicBezTo>
                    <a:pt x="11309" y="3304"/>
                    <a:pt x="11296" y="3300"/>
                    <a:pt x="11288" y="3300"/>
                  </a:cubicBezTo>
                  <a:cubicBezTo>
                    <a:pt x="11272" y="3300"/>
                    <a:pt x="11279" y="3314"/>
                    <a:pt x="11299" y="3314"/>
                  </a:cubicBezTo>
                  <a:cubicBezTo>
                    <a:pt x="11330" y="3344"/>
                    <a:pt x="11330" y="3405"/>
                    <a:pt x="11299" y="3405"/>
                  </a:cubicBezTo>
                  <a:cubicBezTo>
                    <a:pt x="11269" y="3436"/>
                    <a:pt x="11269" y="3436"/>
                    <a:pt x="11330" y="3466"/>
                  </a:cubicBezTo>
                  <a:cubicBezTo>
                    <a:pt x="11360" y="3496"/>
                    <a:pt x="11360" y="3527"/>
                    <a:pt x="11330" y="3527"/>
                  </a:cubicBezTo>
                  <a:cubicBezTo>
                    <a:pt x="11299" y="3527"/>
                    <a:pt x="11299" y="3527"/>
                    <a:pt x="11299" y="3466"/>
                  </a:cubicBezTo>
                  <a:cubicBezTo>
                    <a:pt x="11299" y="3466"/>
                    <a:pt x="11299" y="3466"/>
                    <a:pt x="11269" y="3527"/>
                  </a:cubicBezTo>
                  <a:cubicBezTo>
                    <a:pt x="11269" y="3557"/>
                    <a:pt x="11208" y="3557"/>
                    <a:pt x="11178" y="3557"/>
                  </a:cubicBezTo>
                  <a:cubicBezTo>
                    <a:pt x="11147" y="3557"/>
                    <a:pt x="11117" y="3588"/>
                    <a:pt x="11208" y="3588"/>
                  </a:cubicBezTo>
                  <a:cubicBezTo>
                    <a:pt x="11238" y="3618"/>
                    <a:pt x="11238" y="3618"/>
                    <a:pt x="11238" y="3679"/>
                  </a:cubicBezTo>
                  <a:cubicBezTo>
                    <a:pt x="11218" y="3679"/>
                    <a:pt x="11211" y="3692"/>
                    <a:pt x="11200" y="3692"/>
                  </a:cubicBezTo>
                  <a:cubicBezTo>
                    <a:pt x="11195" y="3692"/>
                    <a:pt x="11188" y="3689"/>
                    <a:pt x="11178" y="3679"/>
                  </a:cubicBezTo>
                  <a:cubicBezTo>
                    <a:pt x="11147" y="3679"/>
                    <a:pt x="11147" y="3679"/>
                    <a:pt x="11117" y="3709"/>
                  </a:cubicBezTo>
                  <a:cubicBezTo>
                    <a:pt x="11087" y="3770"/>
                    <a:pt x="11117" y="3892"/>
                    <a:pt x="11147" y="3952"/>
                  </a:cubicBezTo>
                  <a:cubicBezTo>
                    <a:pt x="11162" y="3968"/>
                    <a:pt x="11170" y="3975"/>
                    <a:pt x="11166" y="3975"/>
                  </a:cubicBezTo>
                  <a:cubicBezTo>
                    <a:pt x="11162" y="3975"/>
                    <a:pt x="11147" y="3968"/>
                    <a:pt x="11117" y="3952"/>
                  </a:cubicBezTo>
                  <a:cubicBezTo>
                    <a:pt x="11087" y="3952"/>
                    <a:pt x="11087" y="3952"/>
                    <a:pt x="11056" y="3983"/>
                  </a:cubicBezTo>
                  <a:cubicBezTo>
                    <a:pt x="11056" y="3952"/>
                    <a:pt x="11056" y="3952"/>
                    <a:pt x="11087" y="3922"/>
                  </a:cubicBezTo>
                  <a:lnTo>
                    <a:pt x="11056" y="3892"/>
                  </a:lnTo>
                  <a:cubicBezTo>
                    <a:pt x="11040" y="3883"/>
                    <a:pt x="11026" y="3880"/>
                    <a:pt x="11014" y="3880"/>
                  </a:cubicBezTo>
                  <a:cubicBezTo>
                    <a:pt x="10983" y="3880"/>
                    <a:pt x="10973" y="3908"/>
                    <a:pt x="10995" y="3952"/>
                  </a:cubicBezTo>
                  <a:cubicBezTo>
                    <a:pt x="10995" y="3983"/>
                    <a:pt x="11026" y="3983"/>
                    <a:pt x="10965" y="3983"/>
                  </a:cubicBezTo>
                  <a:cubicBezTo>
                    <a:pt x="10945" y="3983"/>
                    <a:pt x="10924" y="3969"/>
                    <a:pt x="10922" y="3969"/>
                  </a:cubicBezTo>
                  <a:lnTo>
                    <a:pt x="10922" y="3969"/>
                  </a:lnTo>
                  <a:cubicBezTo>
                    <a:pt x="10921" y="3969"/>
                    <a:pt x="10924" y="3973"/>
                    <a:pt x="10935" y="3983"/>
                  </a:cubicBezTo>
                  <a:cubicBezTo>
                    <a:pt x="10935" y="3983"/>
                    <a:pt x="10904" y="4013"/>
                    <a:pt x="10843" y="4013"/>
                  </a:cubicBezTo>
                  <a:cubicBezTo>
                    <a:pt x="10813" y="4043"/>
                    <a:pt x="10783" y="4074"/>
                    <a:pt x="10813" y="4074"/>
                  </a:cubicBezTo>
                  <a:cubicBezTo>
                    <a:pt x="10813" y="4104"/>
                    <a:pt x="10813" y="4135"/>
                    <a:pt x="10783" y="4135"/>
                  </a:cubicBezTo>
                  <a:cubicBezTo>
                    <a:pt x="10752" y="4165"/>
                    <a:pt x="10722" y="4195"/>
                    <a:pt x="10752" y="4195"/>
                  </a:cubicBezTo>
                  <a:cubicBezTo>
                    <a:pt x="10783" y="4226"/>
                    <a:pt x="10783" y="4287"/>
                    <a:pt x="10722" y="4317"/>
                  </a:cubicBezTo>
                  <a:cubicBezTo>
                    <a:pt x="10722" y="4353"/>
                    <a:pt x="10722" y="4367"/>
                    <a:pt x="10703" y="4367"/>
                  </a:cubicBezTo>
                  <a:cubicBezTo>
                    <a:pt x="10702" y="4367"/>
                    <a:pt x="10701" y="4367"/>
                    <a:pt x="10700" y="4367"/>
                  </a:cubicBezTo>
                  <a:lnTo>
                    <a:pt x="10700" y="4367"/>
                  </a:lnTo>
                  <a:cubicBezTo>
                    <a:pt x="10714" y="4347"/>
                    <a:pt x="10691" y="4347"/>
                    <a:pt x="10691" y="4347"/>
                  </a:cubicBezTo>
                  <a:cubicBezTo>
                    <a:pt x="10691" y="4347"/>
                    <a:pt x="10661" y="4317"/>
                    <a:pt x="10661" y="4317"/>
                  </a:cubicBezTo>
                  <a:lnTo>
                    <a:pt x="10631" y="4347"/>
                  </a:lnTo>
                  <a:cubicBezTo>
                    <a:pt x="10631" y="4337"/>
                    <a:pt x="10627" y="4334"/>
                    <a:pt x="10622" y="4334"/>
                  </a:cubicBezTo>
                  <a:cubicBezTo>
                    <a:pt x="10610" y="4334"/>
                    <a:pt x="10590" y="4347"/>
                    <a:pt x="10570" y="4347"/>
                  </a:cubicBezTo>
                  <a:cubicBezTo>
                    <a:pt x="10570" y="4347"/>
                    <a:pt x="10570" y="4378"/>
                    <a:pt x="10509" y="4378"/>
                  </a:cubicBezTo>
                  <a:cubicBezTo>
                    <a:pt x="10500" y="4369"/>
                    <a:pt x="10494" y="4365"/>
                    <a:pt x="10490" y="4365"/>
                  </a:cubicBezTo>
                  <a:cubicBezTo>
                    <a:pt x="10481" y="4365"/>
                    <a:pt x="10487" y="4387"/>
                    <a:pt x="10509" y="4408"/>
                  </a:cubicBezTo>
                  <a:cubicBezTo>
                    <a:pt x="10539" y="4439"/>
                    <a:pt x="10570" y="4469"/>
                    <a:pt x="10570" y="4469"/>
                  </a:cubicBezTo>
                  <a:cubicBezTo>
                    <a:pt x="10539" y="4469"/>
                    <a:pt x="10479" y="4439"/>
                    <a:pt x="10448" y="4408"/>
                  </a:cubicBezTo>
                  <a:cubicBezTo>
                    <a:pt x="10423" y="4396"/>
                    <a:pt x="10408" y="4388"/>
                    <a:pt x="10402" y="4388"/>
                  </a:cubicBezTo>
                  <a:cubicBezTo>
                    <a:pt x="10393" y="4388"/>
                    <a:pt x="10400" y="4403"/>
                    <a:pt x="10418" y="4439"/>
                  </a:cubicBezTo>
                  <a:cubicBezTo>
                    <a:pt x="10448" y="4469"/>
                    <a:pt x="10448" y="4499"/>
                    <a:pt x="10387" y="4530"/>
                  </a:cubicBezTo>
                  <a:cubicBezTo>
                    <a:pt x="10344" y="4551"/>
                    <a:pt x="10317" y="4573"/>
                    <a:pt x="10293" y="4573"/>
                  </a:cubicBezTo>
                  <a:cubicBezTo>
                    <a:pt x="10284" y="4573"/>
                    <a:pt x="10275" y="4569"/>
                    <a:pt x="10266" y="4560"/>
                  </a:cubicBezTo>
                  <a:cubicBezTo>
                    <a:pt x="10235" y="4560"/>
                    <a:pt x="10235" y="4621"/>
                    <a:pt x="10235" y="4621"/>
                  </a:cubicBezTo>
                  <a:cubicBezTo>
                    <a:pt x="10235" y="4651"/>
                    <a:pt x="10205" y="4682"/>
                    <a:pt x="10114" y="4712"/>
                  </a:cubicBezTo>
                  <a:cubicBezTo>
                    <a:pt x="9962" y="4743"/>
                    <a:pt x="9962" y="4743"/>
                    <a:pt x="9992" y="4803"/>
                  </a:cubicBezTo>
                  <a:cubicBezTo>
                    <a:pt x="10013" y="4803"/>
                    <a:pt x="10033" y="4817"/>
                    <a:pt x="10026" y="4817"/>
                  </a:cubicBezTo>
                  <a:cubicBezTo>
                    <a:pt x="10023" y="4817"/>
                    <a:pt x="10013" y="4814"/>
                    <a:pt x="9992" y="4803"/>
                  </a:cubicBezTo>
                  <a:cubicBezTo>
                    <a:pt x="9931" y="4803"/>
                    <a:pt x="9931" y="4834"/>
                    <a:pt x="9901" y="4895"/>
                  </a:cubicBezTo>
                  <a:cubicBezTo>
                    <a:pt x="9901" y="4955"/>
                    <a:pt x="9962" y="5016"/>
                    <a:pt x="9962" y="5016"/>
                  </a:cubicBezTo>
                  <a:cubicBezTo>
                    <a:pt x="10023" y="5077"/>
                    <a:pt x="10023" y="5077"/>
                    <a:pt x="9962" y="5077"/>
                  </a:cubicBezTo>
                  <a:cubicBezTo>
                    <a:pt x="9947" y="5092"/>
                    <a:pt x="9931" y="5100"/>
                    <a:pt x="9916" y="5100"/>
                  </a:cubicBezTo>
                  <a:cubicBezTo>
                    <a:pt x="9901" y="5100"/>
                    <a:pt x="9886" y="5092"/>
                    <a:pt x="9871" y="5077"/>
                  </a:cubicBezTo>
                  <a:cubicBezTo>
                    <a:pt x="9840" y="5047"/>
                    <a:pt x="9871" y="5016"/>
                    <a:pt x="9871" y="5016"/>
                  </a:cubicBezTo>
                  <a:lnTo>
                    <a:pt x="9901" y="5016"/>
                  </a:lnTo>
                  <a:cubicBezTo>
                    <a:pt x="9880" y="4995"/>
                    <a:pt x="9858" y="4973"/>
                    <a:pt x="9837" y="4973"/>
                  </a:cubicBezTo>
                  <a:cubicBezTo>
                    <a:pt x="9828" y="4973"/>
                    <a:pt x="9819" y="4977"/>
                    <a:pt x="9810" y="4986"/>
                  </a:cubicBezTo>
                  <a:cubicBezTo>
                    <a:pt x="9749" y="4986"/>
                    <a:pt x="9749" y="5016"/>
                    <a:pt x="9749" y="5047"/>
                  </a:cubicBezTo>
                  <a:cubicBezTo>
                    <a:pt x="9743" y="5041"/>
                    <a:pt x="9736" y="5038"/>
                    <a:pt x="9729" y="5038"/>
                  </a:cubicBezTo>
                  <a:cubicBezTo>
                    <a:pt x="9697" y="5038"/>
                    <a:pt x="9652" y="5083"/>
                    <a:pt x="9628" y="5107"/>
                  </a:cubicBezTo>
                  <a:cubicBezTo>
                    <a:pt x="9567" y="5138"/>
                    <a:pt x="9506" y="5199"/>
                    <a:pt x="9476" y="5199"/>
                  </a:cubicBezTo>
                  <a:cubicBezTo>
                    <a:pt x="9415" y="5229"/>
                    <a:pt x="9384" y="5229"/>
                    <a:pt x="9415" y="5259"/>
                  </a:cubicBezTo>
                  <a:cubicBezTo>
                    <a:pt x="9476" y="5320"/>
                    <a:pt x="9445" y="5320"/>
                    <a:pt x="9415" y="5320"/>
                  </a:cubicBezTo>
                  <a:cubicBezTo>
                    <a:pt x="9411" y="5318"/>
                    <a:pt x="9406" y="5317"/>
                    <a:pt x="9400" y="5317"/>
                  </a:cubicBezTo>
                  <a:cubicBezTo>
                    <a:pt x="9315" y="5317"/>
                    <a:pt x="9050" y="5506"/>
                    <a:pt x="9050" y="5563"/>
                  </a:cubicBezTo>
                  <a:lnTo>
                    <a:pt x="9020" y="5594"/>
                  </a:lnTo>
                  <a:cubicBezTo>
                    <a:pt x="8959" y="5624"/>
                    <a:pt x="8807" y="5715"/>
                    <a:pt x="8807" y="5776"/>
                  </a:cubicBezTo>
                  <a:lnTo>
                    <a:pt x="8746" y="5837"/>
                  </a:lnTo>
                  <a:cubicBezTo>
                    <a:pt x="8685" y="5837"/>
                    <a:pt x="8655" y="5867"/>
                    <a:pt x="8655" y="5898"/>
                  </a:cubicBezTo>
                  <a:cubicBezTo>
                    <a:pt x="8655" y="5919"/>
                    <a:pt x="8670" y="5941"/>
                    <a:pt x="8668" y="5941"/>
                  </a:cubicBezTo>
                  <a:cubicBezTo>
                    <a:pt x="8667" y="5941"/>
                    <a:pt x="8664" y="5937"/>
                    <a:pt x="8655" y="5928"/>
                  </a:cubicBezTo>
                  <a:cubicBezTo>
                    <a:pt x="8624" y="5928"/>
                    <a:pt x="8594" y="5958"/>
                    <a:pt x="8503" y="6019"/>
                  </a:cubicBezTo>
                  <a:cubicBezTo>
                    <a:pt x="8412" y="6110"/>
                    <a:pt x="8412" y="6110"/>
                    <a:pt x="8472" y="6110"/>
                  </a:cubicBezTo>
                  <a:cubicBezTo>
                    <a:pt x="8427" y="6156"/>
                    <a:pt x="8404" y="6171"/>
                    <a:pt x="8389" y="6171"/>
                  </a:cubicBezTo>
                  <a:cubicBezTo>
                    <a:pt x="8374" y="6171"/>
                    <a:pt x="8366" y="6156"/>
                    <a:pt x="8351" y="6141"/>
                  </a:cubicBezTo>
                  <a:cubicBezTo>
                    <a:pt x="8340" y="6119"/>
                    <a:pt x="8329" y="6109"/>
                    <a:pt x="8321" y="6109"/>
                  </a:cubicBezTo>
                  <a:cubicBezTo>
                    <a:pt x="8307" y="6109"/>
                    <a:pt x="8301" y="6143"/>
                    <a:pt x="8320" y="6202"/>
                  </a:cubicBezTo>
                  <a:cubicBezTo>
                    <a:pt x="8343" y="6270"/>
                    <a:pt x="8315" y="6304"/>
                    <a:pt x="8299" y="6304"/>
                  </a:cubicBezTo>
                  <a:cubicBezTo>
                    <a:pt x="8294" y="6304"/>
                    <a:pt x="8290" y="6300"/>
                    <a:pt x="8290" y="6293"/>
                  </a:cubicBezTo>
                  <a:cubicBezTo>
                    <a:pt x="8260" y="6262"/>
                    <a:pt x="8290" y="6262"/>
                    <a:pt x="8290" y="6232"/>
                  </a:cubicBezTo>
                  <a:cubicBezTo>
                    <a:pt x="8290" y="6232"/>
                    <a:pt x="8290" y="6202"/>
                    <a:pt x="8260" y="6171"/>
                  </a:cubicBezTo>
                  <a:cubicBezTo>
                    <a:pt x="8229" y="6202"/>
                    <a:pt x="8229" y="6202"/>
                    <a:pt x="8229" y="6232"/>
                  </a:cubicBezTo>
                  <a:cubicBezTo>
                    <a:pt x="8229" y="6232"/>
                    <a:pt x="8229" y="6262"/>
                    <a:pt x="8229" y="6293"/>
                  </a:cubicBezTo>
                  <a:cubicBezTo>
                    <a:pt x="8229" y="6354"/>
                    <a:pt x="8229" y="6384"/>
                    <a:pt x="8290" y="6384"/>
                  </a:cubicBezTo>
                  <a:cubicBezTo>
                    <a:pt x="8320" y="6384"/>
                    <a:pt x="8290" y="6414"/>
                    <a:pt x="8290" y="6414"/>
                  </a:cubicBezTo>
                  <a:cubicBezTo>
                    <a:pt x="8272" y="6423"/>
                    <a:pt x="8257" y="6427"/>
                    <a:pt x="8245" y="6427"/>
                  </a:cubicBezTo>
                  <a:cubicBezTo>
                    <a:pt x="8214" y="6427"/>
                    <a:pt x="8199" y="6405"/>
                    <a:pt x="8199" y="6384"/>
                  </a:cubicBezTo>
                  <a:cubicBezTo>
                    <a:pt x="8229" y="6354"/>
                    <a:pt x="8199" y="6323"/>
                    <a:pt x="8169" y="6293"/>
                  </a:cubicBezTo>
                  <a:cubicBezTo>
                    <a:pt x="8169" y="6290"/>
                    <a:pt x="8168" y="6289"/>
                    <a:pt x="8166" y="6289"/>
                  </a:cubicBezTo>
                  <a:cubicBezTo>
                    <a:pt x="8153" y="6289"/>
                    <a:pt x="8080" y="6420"/>
                    <a:pt x="8108" y="6475"/>
                  </a:cubicBezTo>
                  <a:lnTo>
                    <a:pt x="8077" y="6475"/>
                  </a:lnTo>
                  <a:cubicBezTo>
                    <a:pt x="8068" y="6466"/>
                    <a:pt x="8060" y="6463"/>
                    <a:pt x="8051" y="6463"/>
                  </a:cubicBezTo>
                  <a:cubicBezTo>
                    <a:pt x="8029" y="6463"/>
                    <a:pt x="8008" y="6484"/>
                    <a:pt x="7986" y="6506"/>
                  </a:cubicBezTo>
                  <a:cubicBezTo>
                    <a:pt x="7925" y="6536"/>
                    <a:pt x="7895" y="6566"/>
                    <a:pt x="7925" y="6597"/>
                  </a:cubicBezTo>
                  <a:cubicBezTo>
                    <a:pt x="7956" y="6627"/>
                    <a:pt x="7956" y="6627"/>
                    <a:pt x="7956" y="6658"/>
                  </a:cubicBezTo>
                  <a:cubicBezTo>
                    <a:pt x="7956" y="6649"/>
                    <a:pt x="7958" y="6645"/>
                    <a:pt x="7963" y="6645"/>
                  </a:cubicBezTo>
                  <a:cubicBezTo>
                    <a:pt x="7974" y="6645"/>
                    <a:pt x="7995" y="6666"/>
                    <a:pt x="8017" y="6688"/>
                  </a:cubicBezTo>
                  <a:cubicBezTo>
                    <a:pt x="8017" y="6688"/>
                    <a:pt x="7990" y="6701"/>
                    <a:pt x="7953" y="6701"/>
                  </a:cubicBezTo>
                  <a:cubicBezTo>
                    <a:pt x="7935" y="6701"/>
                    <a:pt x="7915" y="6698"/>
                    <a:pt x="7895" y="6688"/>
                  </a:cubicBezTo>
                  <a:cubicBezTo>
                    <a:pt x="7804" y="6688"/>
                    <a:pt x="7743" y="6688"/>
                    <a:pt x="7652" y="6779"/>
                  </a:cubicBezTo>
                  <a:cubicBezTo>
                    <a:pt x="7627" y="6804"/>
                    <a:pt x="7583" y="6848"/>
                    <a:pt x="7534" y="6848"/>
                  </a:cubicBezTo>
                  <a:cubicBezTo>
                    <a:pt x="7523" y="6848"/>
                    <a:pt x="7511" y="6846"/>
                    <a:pt x="7500" y="6840"/>
                  </a:cubicBezTo>
                  <a:cubicBezTo>
                    <a:pt x="7469" y="6901"/>
                    <a:pt x="7439" y="6901"/>
                    <a:pt x="7469" y="6931"/>
                  </a:cubicBezTo>
                  <a:lnTo>
                    <a:pt x="7409" y="6961"/>
                  </a:lnTo>
                  <a:cubicBezTo>
                    <a:pt x="7378" y="6961"/>
                    <a:pt x="7317" y="6992"/>
                    <a:pt x="7348" y="7022"/>
                  </a:cubicBezTo>
                  <a:cubicBezTo>
                    <a:pt x="7348" y="7083"/>
                    <a:pt x="7287" y="7053"/>
                    <a:pt x="7287" y="7083"/>
                  </a:cubicBezTo>
                  <a:cubicBezTo>
                    <a:pt x="7196" y="7083"/>
                    <a:pt x="7196" y="7083"/>
                    <a:pt x="7287" y="7144"/>
                  </a:cubicBezTo>
                  <a:cubicBezTo>
                    <a:pt x="7287" y="7144"/>
                    <a:pt x="7348" y="7144"/>
                    <a:pt x="7378" y="7113"/>
                  </a:cubicBezTo>
                  <a:lnTo>
                    <a:pt x="7439" y="7083"/>
                  </a:lnTo>
                  <a:lnTo>
                    <a:pt x="7409" y="7144"/>
                  </a:lnTo>
                  <a:cubicBezTo>
                    <a:pt x="7378" y="7174"/>
                    <a:pt x="7348" y="7235"/>
                    <a:pt x="7378" y="7265"/>
                  </a:cubicBezTo>
                  <a:cubicBezTo>
                    <a:pt x="7378" y="7265"/>
                    <a:pt x="7409" y="7296"/>
                    <a:pt x="7378" y="7296"/>
                  </a:cubicBezTo>
                  <a:cubicBezTo>
                    <a:pt x="7378" y="7296"/>
                    <a:pt x="7348" y="7265"/>
                    <a:pt x="7348" y="7265"/>
                  </a:cubicBezTo>
                  <a:cubicBezTo>
                    <a:pt x="7348" y="7205"/>
                    <a:pt x="7317" y="7174"/>
                    <a:pt x="7287" y="7144"/>
                  </a:cubicBezTo>
                  <a:cubicBezTo>
                    <a:pt x="7271" y="7136"/>
                    <a:pt x="7252" y="7132"/>
                    <a:pt x="7235" y="7132"/>
                  </a:cubicBezTo>
                  <a:cubicBezTo>
                    <a:pt x="7188" y="7132"/>
                    <a:pt x="7151" y="7160"/>
                    <a:pt x="7196" y="7205"/>
                  </a:cubicBezTo>
                  <a:cubicBezTo>
                    <a:pt x="7181" y="7220"/>
                    <a:pt x="7173" y="7227"/>
                    <a:pt x="7165" y="7227"/>
                  </a:cubicBezTo>
                  <a:cubicBezTo>
                    <a:pt x="7158" y="7227"/>
                    <a:pt x="7150" y="7220"/>
                    <a:pt x="7135" y="7205"/>
                  </a:cubicBezTo>
                  <a:cubicBezTo>
                    <a:pt x="7105" y="7205"/>
                    <a:pt x="7074" y="7205"/>
                    <a:pt x="7105" y="7265"/>
                  </a:cubicBezTo>
                  <a:cubicBezTo>
                    <a:pt x="7105" y="7323"/>
                    <a:pt x="7105" y="7344"/>
                    <a:pt x="7089" y="7344"/>
                  </a:cubicBezTo>
                  <a:cubicBezTo>
                    <a:pt x="7080" y="7344"/>
                    <a:pt x="7066" y="7337"/>
                    <a:pt x="7044" y="7326"/>
                  </a:cubicBezTo>
                  <a:cubicBezTo>
                    <a:pt x="6953" y="7326"/>
                    <a:pt x="6862" y="7387"/>
                    <a:pt x="6862" y="7417"/>
                  </a:cubicBezTo>
                  <a:cubicBezTo>
                    <a:pt x="6911" y="7467"/>
                    <a:pt x="6880" y="7517"/>
                    <a:pt x="6833" y="7517"/>
                  </a:cubicBezTo>
                  <a:cubicBezTo>
                    <a:pt x="6823" y="7517"/>
                    <a:pt x="6812" y="7514"/>
                    <a:pt x="6801" y="7509"/>
                  </a:cubicBezTo>
                  <a:cubicBezTo>
                    <a:pt x="6770" y="7509"/>
                    <a:pt x="6740" y="7539"/>
                    <a:pt x="6740" y="7569"/>
                  </a:cubicBezTo>
                  <a:cubicBezTo>
                    <a:pt x="6727" y="7557"/>
                    <a:pt x="6715" y="7549"/>
                    <a:pt x="6704" y="7549"/>
                  </a:cubicBezTo>
                  <a:cubicBezTo>
                    <a:pt x="6690" y="7549"/>
                    <a:pt x="6679" y="7564"/>
                    <a:pt x="6679" y="7600"/>
                  </a:cubicBezTo>
                  <a:lnTo>
                    <a:pt x="6710" y="7600"/>
                  </a:lnTo>
                  <a:cubicBezTo>
                    <a:pt x="6710" y="7600"/>
                    <a:pt x="6710" y="7661"/>
                    <a:pt x="6679" y="7691"/>
                  </a:cubicBezTo>
                  <a:cubicBezTo>
                    <a:pt x="6710" y="7691"/>
                    <a:pt x="6740" y="7721"/>
                    <a:pt x="6770" y="7721"/>
                  </a:cubicBezTo>
                  <a:cubicBezTo>
                    <a:pt x="6770" y="7746"/>
                    <a:pt x="6711" y="7790"/>
                    <a:pt x="6623" y="7790"/>
                  </a:cubicBezTo>
                  <a:cubicBezTo>
                    <a:pt x="6603" y="7790"/>
                    <a:pt x="6581" y="7788"/>
                    <a:pt x="6558" y="7782"/>
                  </a:cubicBezTo>
                  <a:lnTo>
                    <a:pt x="6466" y="7752"/>
                  </a:lnTo>
                  <a:lnTo>
                    <a:pt x="6466" y="7752"/>
                  </a:lnTo>
                  <a:cubicBezTo>
                    <a:pt x="6497" y="7782"/>
                    <a:pt x="6527" y="7813"/>
                    <a:pt x="6527" y="7813"/>
                  </a:cubicBezTo>
                  <a:cubicBezTo>
                    <a:pt x="6507" y="7813"/>
                    <a:pt x="6487" y="7826"/>
                    <a:pt x="6466" y="7826"/>
                  </a:cubicBezTo>
                  <a:cubicBezTo>
                    <a:pt x="6456" y="7826"/>
                    <a:pt x="6446" y="7823"/>
                    <a:pt x="6436" y="7813"/>
                  </a:cubicBezTo>
                  <a:cubicBezTo>
                    <a:pt x="6436" y="7797"/>
                    <a:pt x="6436" y="7790"/>
                    <a:pt x="6432" y="7790"/>
                  </a:cubicBezTo>
                  <a:cubicBezTo>
                    <a:pt x="6428" y="7790"/>
                    <a:pt x="6421" y="7797"/>
                    <a:pt x="6406" y="7813"/>
                  </a:cubicBezTo>
                  <a:cubicBezTo>
                    <a:pt x="6406" y="7813"/>
                    <a:pt x="6375" y="7813"/>
                    <a:pt x="6406" y="7843"/>
                  </a:cubicBezTo>
                  <a:cubicBezTo>
                    <a:pt x="6436" y="7904"/>
                    <a:pt x="6436" y="7904"/>
                    <a:pt x="6406" y="7904"/>
                  </a:cubicBezTo>
                  <a:cubicBezTo>
                    <a:pt x="6383" y="7893"/>
                    <a:pt x="6365" y="7886"/>
                    <a:pt x="6353" y="7886"/>
                  </a:cubicBezTo>
                  <a:cubicBezTo>
                    <a:pt x="6331" y="7886"/>
                    <a:pt x="6326" y="7907"/>
                    <a:pt x="6345" y="7965"/>
                  </a:cubicBezTo>
                  <a:cubicBezTo>
                    <a:pt x="6360" y="7980"/>
                    <a:pt x="6368" y="7987"/>
                    <a:pt x="6364" y="7987"/>
                  </a:cubicBezTo>
                  <a:cubicBezTo>
                    <a:pt x="6360" y="7987"/>
                    <a:pt x="6345" y="7980"/>
                    <a:pt x="6314" y="7965"/>
                  </a:cubicBezTo>
                  <a:cubicBezTo>
                    <a:pt x="6299" y="7949"/>
                    <a:pt x="6284" y="7942"/>
                    <a:pt x="6269" y="7942"/>
                  </a:cubicBezTo>
                  <a:cubicBezTo>
                    <a:pt x="6254" y="7942"/>
                    <a:pt x="6238" y="7949"/>
                    <a:pt x="6223" y="7965"/>
                  </a:cubicBezTo>
                  <a:lnTo>
                    <a:pt x="6254" y="7995"/>
                  </a:lnTo>
                  <a:cubicBezTo>
                    <a:pt x="6284" y="8025"/>
                    <a:pt x="6284" y="8056"/>
                    <a:pt x="6223" y="8056"/>
                  </a:cubicBezTo>
                  <a:cubicBezTo>
                    <a:pt x="6212" y="8045"/>
                    <a:pt x="6205" y="8038"/>
                    <a:pt x="6199" y="8038"/>
                  </a:cubicBezTo>
                  <a:cubicBezTo>
                    <a:pt x="6189" y="8038"/>
                    <a:pt x="6182" y="8059"/>
                    <a:pt x="6162" y="8117"/>
                  </a:cubicBezTo>
                  <a:cubicBezTo>
                    <a:pt x="6102" y="8147"/>
                    <a:pt x="6102" y="8147"/>
                    <a:pt x="6071" y="8147"/>
                  </a:cubicBezTo>
                  <a:cubicBezTo>
                    <a:pt x="6056" y="8117"/>
                    <a:pt x="6048" y="8101"/>
                    <a:pt x="6045" y="8101"/>
                  </a:cubicBezTo>
                  <a:cubicBezTo>
                    <a:pt x="6041" y="8101"/>
                    <a:pt x="6041" y="8117"/>
                    <a:pt x="6041" y="8147"/>
                  </a:cubicBezTo>
                  <a:cubicBezTo>
                    <a:pt x="6041" y="8208"/>
                    <a:pt x="6041" y="8208"/>
                    <a:pt x="5980" y="8208"/>
                  </a:cubicBezTo>
                  <a:cubicBezTo>
                    <a:pt x="5950" y="8208"/>
                    <a:pt x="5950" y="8208"/>
                    <a:pt x="5950" y="8238"/>
                  </a:cubicBezTo>
                  <a:cubicBezTo>
                    <a:pt x="5972" y="8283"/>
                    <a:pt x="5994" y="8311"/>
                    <a:pt x="6004" y="8311"/>
                  </a:cubicBezTo>
                  <a:cubicBezTo>
                    <a:pt x="6008" y="8311"/>
                    <a:pt x="6010" y="8307"/>
                    <a:pt x="6010" y="8299"/>
                  </a:cubicBezTo>
                  <a:lnTo>
                    <a:pt x="6071" y="8299"/>
                  </a:lnTo>
                  <a:lnTo>
                    <a:pt x="6010" y="8360"/>
                  </a:lnTo>
                  <a:cubicBezTo>
                    <a:pt x="5980" y="8360"/>
                    <a:pt x="5980" y="8390"/>
                    <a:pt x="5950" y="8451"/>
                  </a:cubicBezTo>
                  <a:cubicBezTo>
                    <a:pt x="5930" y="8510"/>
                    <a:pt x="5936" y="8543"/>
                    <a:pt x="5950" y="8543"/>
                  </a:cubicBezTo>
                  <a:cubicBezTo>
                    <a:pt x="5958" y="8543"/>
                    <a:pt x="5969" y="8533"/>
                    <a:pt x="5980" y="8512"/>
                  </a:cubicBezTo>
                  <a:lnTo>
                    <a:pt x="6010" y="8542"/>
                  </a:lnTo>
                  <a:cubicBezTo>
                    <a:pt x="6043" y="8564"/>
                    <a:pt x="6067" y="8574"/>
                    <a:pt x="6083" y="8574"/>
                  </a:cubicBezTo>
                  <a:cubicBezTo>
                    <a:pt x="6112" y="8574"/>
                    <a:pt x="6110" y="8540"/>
                    <a:pt x="6071" y="8481"/>
                  </a:cubicBezTo>
                  <a:cubicBezTo>
                    <a:pt x="6036" y="8446"/>
                    <a:pt x="6021" y="8431"/>
                    <a:pt x="6027" y="8431"/>
                  </a:cubicBezTo>
                  <a:cubicBezTo>
                    <a:pt x="6031" y="8431"/>
                    <a:pt x="6046" y="8438"/>
                    <a:pt x="6071" y="8451"/>
                  </a:cubicBezTo>
                  <a:cubicBezTo>
                    <a:pt x="6084" y="8477"/>
                    <a:pt x="6097" y="8486"/>
                    <a:pt x="6110" y="8486"/>
                  </a:cubicBezTo>
                  <a:cubicBezTo>
                    <a:pt x="6127" y="8486"/>
                    <a:pt x="6145" y="8468"/>
                    <a:pt x="6162" y="8451"/>
                  </a:cubicBezTo>
                  <a:cubicBezTo>
                    <a:pt x="6193" y="8451"/>
                    <a:pt x="6193" y="8451"/>
                    <a:pt x="6193" y="8481"/>
                  </a:cubicBezTo>
                  <a:cubicBezTo>
                    <a:pt x="6208" y="8496"/>
                    <a:pt x="6223" y="8504"/>
                    <a:pt x="6238" y="8504"/>
                  </a:cubicBezTo>
                  <a:cubicBezTo>
                    <a:pt x="6254" y="8504"/>
                    <a:pt x="6269" y="8496"/>
                    <a:pt x="6284" y="8481"/>
                  </a:cubicBezTo>
                  <a:cubicBezTo>
                    <a:pt x="6314" y="8451"/>
                    <a:pt x="6314" y="8451"/>
                    <a:pt x="6284" y="8451"/>
                  </a:cubicBezTo>
                  <a:cubicBezTo>
                    <a:pt x="6262" y="8429"/>
                    <a:pt x="6271" y="8408"/>
                    <a:pt x="6300" y="8408"/>
                  </a:cubicBezTo>
                  <a:cubicBezTo>
                    <a:pt x="6312" y="8408"/>
                    <a:pt x="6327" y="8412"/>
                    <a:pt x="6345" y="8420"/>
                  </a:cubicBezTo>
                  <a:cubicBezTo>
                    <a:pt x="6370" y="8433"/>
                    <a:pt x="6385" y="8440"/>
                    <a:pt x="6389" y="8440"/>
                  </a:cubicBezTo>
                  <a:cubicBezTo>
                    <a:pt x="6395" y="8440"/>
                    <a:pt x="6380" y="8426"/>
                    <a:pt x="6345" y="8390"/>
                  </a:cubicBezTo>
                  <a:cubicBezTo>
                    <a:pt x="6323" y="8346"/>
                    <a:pt x="6333" y="8317"/>
                    <a:pt x="6364" y="8317"/>
                  </a:cubicBezTo>
                  <a:cubicBezTo>
                    <a:pt x="6375" y="8317"/>
                    <a:pt x="6389" y="8321"/>
                    <a:pt x="6406" y="8329"/>
                  </a:cubicBezTo>
                  <a:lnTo>
                    <a:pt x="6466" y="8299"/>
                  </a:lnTo>
                  <a:cubicBezTo>
                    <a:pt x="6497" y="8268"/>
                    <a:pt x="6466" y="8238"/>
                    <a:pt x="6436" y="8208"/>
                  </a:cubicBezTo>
                  <a:cubicBezTo>
                    <a:pt x="6406" y="8177"/>
                    <a:pt x="6406" y="8177"/>
                    <a:pt x="6436" y="8177"/>
                  </a:cubicBezTo>
                  <a:cubicBezTo>
                    <a:pt x="6497" y="8177"/>
                    <a:pt x="6497" y="8208"/>
                    <a:pt x="6497" y="8208"/>
                  </a:cubicBezTo>
                  <a:cubicBezTo>
                    <a:pt x="6507" y="8218"/>
                    <a:pt x="6517" y="8221"/>
                    <a:pt x="6527" y="8221"/>
                  </a:cubicBezTo>
                  <a:cubicBezTo>
                    <a:pt x="6547" y="8221"/>
                    <a:pt x="6568" y="8208"/>
                    <a:pt x="6588" y="8208"/>
                  </a:cubicBezTo>
                  <a:cubicBezTo>
                    <a:pt x="6588" y="8177"/>
                    <a:pt x="6649" y="8147"/>
                    <a:pt x="6618" y="8117"/>
                  </a:cubicBezTo>
                  <a:lnTo>
                    <a:pt x="6618" y="8117"/>
                  </a:lnTo>
                  <a:lnTo>
                    <a:pt x="6649" y="8147"/>
                  </a:lnTo>
                  <a:cubicBezTo>
                    <a:pt x="6664" y="8132"/>
                    <a:pt x="6672" y="8132"/>
                    <a:pt x="6675" y="8132"/>
                  </a:cubicBezTo>
                  <a:cubicBezTo>
                    <a:pt x="6679" y="8132"/>
                    <a:pt x="6679" y="8132"/>
                    <a:pt x="6679" y="8117"/>
                  </a:cubicBezTo>
                  <a:cubicBezTo>
                    <a:pt x="6679" y="8117"/>
                    <a:pt x="6679" y="8117"/>
                    <a:pt x="6740" y="8086"/>
                  </a:cubicBezTo>
                  <a:cubicBezTo>
                    <a:pt x="6831" y="8086"/>
                    <a:pt x="6831" y="7965"/>
                    <a:pt x="6740" y="7965"/>
                  </a:cubicBezTo>
                  <a:lnTo>
                    <a:pt x="6770" y="7965"/>
                  </a:lnTo>
                  <a:cubicBezTo>
                    <a:pt x="6770" y="7934"/>
                    <a:pt x="6770" y="7904"/>
                    <a:pt x="6770" y="7904"/>
                  </a:cubicBezTo>
                  <a:cubicBezTo>
                    <a:pt x="6740" y="7873"/>
                    <a:pt x="6770" y="7873"/>
                    <a:pt x="6770" y="7843"/>
                  </a:cubicBezTo>
                  <a:cubicBezTo>
                    <a:pt x="6770" y="7843"/>
                    <a:pt x="6801" y="7873"/>
                    <a:pt x="6831" y="7904"/>
                  </a:cubicBezTo>
                  <a:cubicBezTo>
                    <a:pt x="6846" y="7949"/>
                    <a:pt x="6869" y="7972"/>
                    <a:pt x="6884" y="7972"/>
                  </a:cubicBezTo>
                  <a:cubicBezTo>
                    <a:pt x="6899" y="7972"/>
                    <a:pt x="6907" y="7949"/>
                    <a:pt x="6892" y="7904"/>
                  </a:cubicBezTo>
                  <a:lnTo>
                    <a:pt x="6922" y="7904"/>
                  </a:lnTo>
                  <a:cubicBezTo>
                    <a:pt x="6922" y="7916"/>
                    <a:pt x="6928" y="7924"/>
                    <a:pt x="6936" y="7924"/>
                  </a:cubicBezTo>
                  <a:cubicBezTo>
                    <a:pt x="6947" y="7924"/>
                    <a:pt x="6965" y="7909"/>
                    <a:pt x="6983" y="7873"/>
                  </a:cubicBezTo>
                  <a:cubicBezTo>
                    <a:pt x="7013" y="7843"/>
                    <a:pt x="6983" y="7782"/>
                    <a:pt x="6953" y="7752"/>
                  </a:cubicBezTo>
                  <a:cubicBezTo>
                    <a:pt x="6922" y="7721"/>
                    <a:pt x="6953" y="7691"/>
                    <a:pt x="6953" y="7691"/>
                  </a:cubicBezTo>
                  <a:cubicBezTo>
                    <a:pt x="6983" y="7691"/>
                    <a:pt x="6983" y="7691"/>
                    <a:pt x="7013" y="7721"/>
                  </a:cubicBezTo>
                  <a:cubicBezTo>
                    <a:pt x="7022" y="7730"/>
                    <a:pt x="7030" y="7733"/>
                    <a:pt x="7037" y="7733"/>
                  </a:cubicBezTo>
                  <a:cubicBezTo>
                    <a:pt x="7058" y="7733"/>
                    <a:pt x="7074" y="7705"/>
                    <a:pt x="7074" y="7661"/>
                  </a:cubicBezTo>
                  <a:lnTo>
                    <a:pt x="7105" y="7691"/>
                  </a:lnTo>
                  <a:cubicBezTo>
                    <a:pt x="7105" y="7691"/>
                    <a:pt x="7111" y="7694"/>
                    <a:pt x="7124" y="7694"/>
                  </a:cubicBezTo>
                  <a:cubicBezTo>
                    <a:pt x="7149" y="7694"/>
                    <a:pt x="7196" y="7681"/>
                    <a:pt x="7257" y="7600"/>
                  </a:cubicBezTo>
                  <a:cubicBezTo>
                    <a:pt x="7348" y="7509"/>
                    <a:pt x="7409" y="7478"/>
                    <a:pt x="7439" y="7478"/>
                  </a:cubicBezTo>
                  <a:cubicBezTo>
                    <a:pt x="7439" y="7481"/>
                    <a:pt x="7440" y="7483"/>
                    <a:pt x="7441" y="7483"/>
                  </a:cubicBezTo>
                  <a:cubicBezTo>
                    <a:pt x="7451" y="7483"/>
                    <a:pt x="7500" y="7377"/>
                    <a:pt x="7500" y="7296"/>
                  </a:cubicBezTo>
                  <a:cubicBezTo>
                    <a:pt x="7512" y="7308"/>
                    <a:pt x="7520" y="7316"/>
                    <a:pt x="7528" y="7316"/>
                  </a:cubicBezTo>
                  <a:cubicBezTo>
                    <a:pt x="7541" y="7316"/>
                    <a:pt x="7555" y="7301"/>
                    <a:pt x="7591" y="7265"/>
                  </a:cubicBezTo>
                  <a:cubicBezTo>
                    <a:pt x="7627" y="7230"/>
                    <a:pt x="7641" y="7215"/>
                    <a:pt x="7654" y="7215"/>
                  </a:cubicBezTo>
                  <a:cubicBezTo>
                    <a:pt x="7662" y="7215"/>
                    <a:pt x="7670" y="7222"/>
                    <a:pt x="7682" y="7235"/>
                  </a:cubicBezTo>
                  <a:cubicBezTo>
                    <a:pt x="7682" y="7176"/>
                    <a:pt x="7720" y="7143"/>
                    <a:pt x="7755" y="7143"/>
                  </a:cubicBezTo>
                  <a:cubicBezTo>
                    <a:pt x="7775" y="7143"/>
                    <a:pt x="7793" y="7153"/>
                    <a:pt x="7804" y="7174"/>
                  </a:cubicBezTo>
                  <a:cubicBezTo>
                    <a:pt x="7813" y="7183"/>
                    <a:pt x="7819" y="7187"/>
                    <a:pt x="7825" y="7187"/>
                  </a:cubicBezTo>
                  <a:cubicBezTo>
                    <a:pt x="7839" y="7187"/>
                    <a:pt x="7852" y="7165"/>
                    <a:pt x="7895" y="7144"/>
                  </a:cubicBezTo>
                  <a:cubicBezTo>
                    <a:pt x="7895" y="7113"/>
                    <a:pt x="7925" y="7053"/>
                    <a:pt x="7986" y="7022"/>
                  </a:cubicBezTo>
                  <a:cubicBezTo>
                    <a:pt x="8047" y="6961"/>
                    <a:pt x="8047" y="6961"/>
                    <a:pt x="8017" y="6931"/>
                  </a:cubicBezTo>
                  <a:cubicBezTo>
                    <a:pt x="7956" y="6870"/>
                    <a:pt x="7986" y="6840"/>
                    <a:pt x="8047" y="6809"/>
                  </a:cubicBezTo>
                  <a:cubicBezTo>
                    <a:pt x="8047" y="6809"/>
                    <a:pt x="8060" y="6796"/>
                    <a:pt x="8078" y="6796"/>
                  </a:cubicBezTo>
                  <a:cubicBezTo>
                    <a:pt x="8087" y="6796"/>
                    <a:pt x="8098" y="6799"/>
                    <a:pt x="8108" y="6809"/>
                  </a:cubicBezTo>
                  <a:cubicBezTo>
                    <a:pt x="8108" y="6809"/>
                    <a:pt x="8138" y="6809"/>
                    <a:pt x="8169" y="6779"/>
                  </a:cubicBezTo>
                  <a:cubicBezTo>
                    <a:pt x="8189" y="6779"/>
                    <a:pt x="8196" y="6766"/>
                    <a:pt x="8207" y="6766"/>
                  </a:cubicBezTo>
                  <a:cubicBezTo>
                    <a:pt x="8212" y="6766"/>
                    <a:pt x="8219" y="6769"/>
                    <a:pt x="8229" y="6779"/>
                  </a:cubicBezTo>
                  <a:cubicBezTo>
                    <a:pt x="8229" y="6779"/>
                    <a:pt x="8260" y="6779"/>
                    <a:pt x="8320" y="6749"/>
                  </a:cubicBezTo>
                  <a:cubicBezTo>
                    <a:pt x="8351" y="6718"/>
                    <a:pt x="8412" y="6688"/>
                    <a:pt x="8442" y="6688"/>
                  </a:cubicBezTo>
                  <a:cubicBezTo>
                    <a:pt x="8442" y="6688"/>
                    <a:pt x="8442" y="6688"/>
                    <a:pt x="8442" y="6658"/>
                  </a:cubicBezTo>
                  <a:cubicBezTo>
                    <a:pt x="8412" y="6627"/>
                    <a:pt x="8412" y="6597"/>
                    <a:pt x="8533" y="6536"/>
                  </a:cubicBezTo>
                  <a:cubicBezTo>
                    <a:pt x="8564" y="6506"/>
                    <a:pt x="8624" y="6445"/>
                    <a:pt x="8624" y="6414"/>
                  </a:cubicBezTo>
                  <a:lnTo>
                    <a:pt x="8655" y="6414"/>
                  </a:lnTo>
                  <a:cubicBezTo>
                    <a:pt x="8666" y="6436"/>
                    <a:pt x="8680" y="6446"/>
                    <a:pt x="8695" y="6446"/>
                  </a:cubicBezTo>
                  <a:cubicBezTo>
                    <a:pt x="8721" y="6446"/>
                    <a:pt x="8746" y="6412"/>
                    <a:pt x="8746" y="6354"/>
                  </a:cubicBezTo>
                  <a:cubicBezTo>
                    <a:pt x="8716" y="6323"/>
                    <a:pt x="8746" y="6323"/>
                    <a:pt x="8776" y="6323"/>
                  </a:cubicBezTo>
                  <a:cubicBezTo>
                    <a:pt x="8776" y="6323"/>
                    <a:pt x="8807" y="6293"/>
                    <a:pt x="8807" y="6262"/>
                  </a:cubicBezTo>
                  <a:cubicBezTo>
                    <a:pt x="8807" y="6202"/>
                    <a:pt x="8807" y="6202"/>
                    <a:pt x="8868" y="6202"/>
                  </a:cubicBezTo>
                  <a:cubicBezTo>
                    <a:pt x="8878" y="6212"/>
                    <a:pt x="8888" y="6215"/>
                    <a:pt x="8897" y="6215"/>
                  </a:cubicBezTo>
                  <a:cubicBezTo>
                    <a:pt x="8915" y="6215"/>
                    <a:pt x="8928" y="6202"/>
                    <a:pt x="8928" y="6202"/>
                  </a:cubicBezTo>
                  <a:cubicBezTo>
                    <a:pt x="8959" y="6141"/>
                    <a:pt x="9202" y="5928"/>
                    <a:pt x="9263" y="5928"/>
                  </a:cubicBezTo>
                  <a:cubicBezTo>
                    <a:pt x="9263" y="5898"/>
                    <a:pt x="9263" y="5898"/>
                    <a:pt x="9263" y="5867"/>
                  </a:cubicBezTo>
                  <a:cubicBezTo>
                    <a:pt x="9287" y="5875"/>
                    <a:pt x="9305" y="5879"/>
                    <a:pt x="9317" y="5879"/>
                  </a:cubicBezTo>
                  <a:cubicBezTo>
                    <a:pt x="9350" y="5879"/>
                    <a:pt x="9338" y="5851"/>
                    <a:pt x="9293" y="5806"/>
                  </a:cubicBezTo>
                  <a:lnTo>
                    <a:pt x="9263" y="5837"/>
                  </a:lnTo>
                  <a:cubicBezTo>
                    <a:pt x="9221" y="5816"/>
                    <a:pt x="9251" y="5780"/>
                    <a:pt x="9294" y="5780"/>
                  </a:cubicBezTo>
                  <a:cubicBezTo>
                    <a:pt x="9313" y="5780"/>
                    <a:pt x="9335" y="5788"/>
                    <a:pt x="9354" y="5806"/>
                  </a:cubicBezTo>
                  <a:cubicBezTo>
                    <a:pt x="9379" y="5819"/>
                    <a:pt x="9394" y="5826"/>
                    <a:pt x="9400" y="5826"/>
                  </a:cubicBezTo>
                  <a:cubicBezTo>
                    <a:pt x="9410" y="5826"/>
                    <a:pt x="9402" y="5812"/>
                    <a:pt x="9384" y="5776"/>
                  </a:cubicBezTo>
                  <a:cubicBezTo>
                    <a:pt x="9362" y="5732"/>
                    <a:pt x="9372" y="5703"/>
                    <a:pt x="9403" y="5703"/>
                  </a:cubicBezTo>
                  <a:cubicBezTo>
                    <a:pt x="9415" y="5703"/>
                    <a:pt x="9429" y="5707"/>
                    <a:pt x="9445" y="5715"/>
                  </a:cubicBezTo>
                  <a:cubicBezTo>
                    <a:pt x="9476" y="5746"/>
                    <a:pt x="9491" y="5761"/>
                    <a:pt x="9495" y="5761"/>
                  </a:cubicBezTo>
                  <a:cubicBezTo>
                    <a:pt x="9498" y="5761"/>
                    <a:pt x="9491" y="5746"/>
                    <a:pt x="9476" y="5715"/>
                  </a:cubicBezTo>
                  <a:cubicBezTo>
                    <a:pt x="9455" y="5612"/>
                    <a:pt x="9462" y="5537"/>
                    <a:pt x="9497" y="5537"/>
                  </a:cubicBezTo>
                  <a:cubicBezTo>
                    <a:pt x="9514" y="5537"/>
                    <a:pt x="9537" y="5554"/>
                    <a:pt x="9567" y="5594"/>
                  </a:cubicBezTo>
                  <a:cubicBezTo>
                    <a:pt x="9588" y="5615"/>
                    <a:pt x="9625" y="5637"/>
                    <a:pt x="9655" y="5637"/>
                  </a:cubicBezTo>
                  <a:cubicBezTo>
                    <a:pt x="9668" y="5637"/>
                    <a:pt x="9679" y="5633"/>
                    <a:pt x="9688" y="5624"/>
                  </a:cubicBezTo>
                  <a:cubicBezTo>
                    <a:pt x="9688" y="5594"/>
                    <a:pt x="9688" y="5563"/>
                    <a:pt x="9658" y="5563"/>
                  </a:cubicBezTo>
                  <a:cubicBezTo>
                    <a:pt x="9597" y="5533"/>
                    <a:pt x="9628" y="5502"/>
                    <a:pt x="9688" y="5502"/>
                  </a:cubicBezTo>
                  <a:cubicBezTo>
                    <a:pt x="9724" y="5510"/>
                    <a:pt x="9753" y="5513"/>
                    <a:pt x="9777" y="5513"/>
                  </a:cubicBezTo>
                  <a:cubicBezTo>
                    <a:pt x="9855" y="5513"/>
                    <a:pt x="9878" y="5474"/>
                    <a:pt x="9901" y="5381"/>
                  </a:cubicBezTo>
                  <a:cubicBezTo>
                    <a:pt x="9938" y="5307"/>
                    <a:pt x="9975" y="5267"/>
                    <a:pt x="9991" y="5267"/>
                  </a:cubicBezTo>
                  <a:cubicBezTo>
                    <a:pt x="10002" y="5267"/>
                    <a:pt x="10004" y="5284"/>
                    <a:pt x="9992" y="5320"/>
                  </a:cubicBezTo>
                  <a:cubicBezTo>
                    <a:pt x="9992" y="5370"/>
                    <a:pt x="9992" y="5393"/>
                    <a:pt x="9997" y="5393"/>
                  </a:cubicBezTo>
                  <a:cubicBezTo>
                    <a:pt x="10001" y="5393"/>
                    <a:pt x="10009" y="5378"/>
                    <a:pt x="10023" y="5351"/>
                  </a:cubicBezTo>
                  <a:cubicBezTo>
                    <a:pt x="10053" y="5320"/>
                    <a:pt x="10114" y="5290"/>
                    <a:pt x="10114" y="5259"/>
                  </a:cubicBezTo>
                  <a:cubicBezTo>
                    <a:pt x="10144" y="5229"/>
                    <a:pt x="10144" y="5199"/>
                    <a:pt x="10114" y="5168"/>
                  </a:cubicBezTo>
                  <a:lnTo>
                    <a:pt x="10114" y="5168"/>
                  </a:lnTo>
                  <a:cubicBezTo>
                    <a:pt x="10147" y="5179"/>
                    <a:pt x="10177" y="5186"/>
                    <a:pt x="10200" y="5186"/>
                  </a:cubicBezTo>
                  <a:cubicBezTo>
                    <a:pt x="10241" y="5186"/>
                    <a:pt x="10266" y="5165"/>
                    <a:pt x="10266" y="5107"/>
                  </a:cubicBezTo>
                  <a:lnTo>
                    <a:pt x="10296" y="5077"/>
                  </a:lnTo>
                  <a:cubicBezTo>
                    <a:pt x="10327" y="5047"/>
                    <a:pt x="10327" y="5047"/>
                    <a:pt x="10327" y="5016"/>
                  </a:cubicBezTo>
                  <a:cubicBezTo>
                    <a:pt x="10327" y="4981"/>
                    <a:pt x="10347" y="4966"/>
                    <a:pt x="10371" y="4966"/>
                  </a:cubicBezTo>
                  <a:cubicBezTo>
                    <a:pt x="10387" y="4966"/>
                    <a:pt x="10405" y="4973"/>
                    <a:pt x="10418" y="4986"/>
                  </a:cubicBezTo>
                  <a:cubicBezTo>
                    <a:pt x="10448" y="4986"/>
                    <a:pt x="10509" y="4986"/>
                    <a:pt x="10479" y="4955"/>
                  </a:cubicBezTo>
                  <a:cubicBezTo>
                    <a:pt x="10448" y="4925"/>
                    <a:pt x="10479" y="4864"/>
                    <a:pt x="10479" y="4834"/>
                  </a:cubicBezTo>
                  <a:cubicBezTo>
                    <a:pt x="10479" y="4808"/>
                    <a:pt x="10489" y="4799"/>
                    <a:pt x="10502" y="4799"/>
                  </a:cubicBezTo>
                  <a:cubicBezTo>
                    <a:pt x="10519" y="4799"/>
                    <a:pt x="10539" y="4816"/>
                    <a:pt x="10539" y="4834"/>
                  </a:cubicBezTo>
                  <a:cubicBezTo>
                    <a:pt x="10539" y="4864"/>
                    <a:pt x="10539" y="4864"/>
                    <a:pt x="10600" y="4864"/>
                  </a:cubicBezTo>
                  <a:cubicBezTo>
                    <a:pt x="10631" y="4834"/>
                    <a:pt x="10691" y="4803"/>
                    <a:pt x="10661" y="4773"/>
                  </a:cubicBezTo>
                  <a:cubicBezTo>
                    <a:pt x="10634" y="4746"/>
                    <a:pt x="10751" y="4647"/>
                    <a:pt x="10799" y="4647"/>
                  </a:cubicBezTo>
                  <a:cubicBezTo>
                    <a:pt x="10805" y="4647"/>
                    <a:pt x="10810" y="4648"/>
                    <a:pt x="10813" y="4651"/>
                  </a:cubicBezTo>
                  <a:lnTo>
                    <a:pt x="10874" y="4591"/>
                  </a:lnTo>
                  <a:cubicBezTo>
                    <a:pt x="10874" y="4591"/>
                    <a:pt x="10874" y="4530"/>
                    <a:pt x="10904" y="4530"/>
                  </a:cubicBezTo>
                  <a:cubicBezTo>
                    <a:pt x="10904" y="4530"/>
                    <a:pt x="10935" y="4499"/>
                    <a:pt x="10935" y="4469"/>
                  </a:cubicBezTo>
                  <a:cubicBezTo>
                    <a:pt x="10965" y="4439"/>
                    <a:pt x="10965" y="4439"/>
                    <a:pt x="10995" y="4439"/>
                  </a:cubicBezTo>
                  <a:cubicBezTo>
                    <a:pt x="10983" y="4415"/>
                    <a:pt x="10976" y="4400"/>
                    <a:pt x="10975" y="4393"/>
                  </a:cubicBezTo>
                  <a:lnTo>
                    <a:pt x="10975" y="4393"/>
                  </a:lnTo>
                  <a:cubicBezTo>
                    <a:pt x="10973" y="4398"/>
                    <a:pt x="10970" y="4403"/>
                    <a:pt x="10965" y="4408"/>
                  </a:cubicBezTo>
                  <a:lnTo>
                    <a:pt x="10904" y="4408"/>
                  </a:lnTo>
                  <a:cubicBezTo>
                    <a:pt x="10904" y="4378"/>
                    <a:pt x="10904" y="4378"/>
                    <a:pt x="10904" y="4378"/>
                  </a:cubicBezTo>
                  <a:cubicBezTo>
                    <a:pt x="10926" y="4356"/>
                    <a:pt x="10947" y="4335"/>
                    <a:pt x="10958" y="4335"/>
                  </a:cubicBezTo>
                  <a:cubicBezTo>
                    <a:pt x="10962" y="4335"/>
                    <a:pt x="10965" y="4339"/>
                    <a:pt x="10965" y="4347"/>
                  </a:cubicBezTo>
                  <a:cubicBezTo>
                    <a:pt x="10965" y="4347"/>
                    <a:pt x="10984" y="4366"/>
                    <a:pt x="10977" y="4389"/>
                  </a:cubicBezTo>
                  <a:lnTo>
                    <a:pt x="10977" y="4389"/>
                  </a:lnTo>
                  <a:cubicBezTo>
                    <a:pt x="10978" y="4388"/>
                    <a:pt x="10978" y="4388"/>
                    <a:pt x="10979" y="4388"/>
                  </a:cubicBezTo>
                  <a:cubicBezTo>
                    <a:pt x="10986" y="4388"/>
                    <a:pt x="11001" y="4396"/>
                    <a:pt x="11026" y="4408"/>
                  </a:cubicBezTo>
                  <a:cubicBezTo>
                    <a:pt x="11056" y="4439"/>
                    <a:pt x="11071" y="4454"/>
                    <a:pt x="11075" y="4454"/>
                  </a:cubicBezTo>
                  <a:cubicBezTo>
                    <a:pt x="11079" y="4454"/>
                    <a:pt x="11071" y="4439"/>
                    <a:pt x="11056" y="4408"/>
                  </a:cubicBezTo>
                  <a:cubicBezTo>
                    <a:pt x="11056" y="4347"/>
                    <a:pt x="11056" y="4347"/>
                    <a:pt x="11117" y="4347"/>
                  </a:cubicBezTo>
                  <a:cubicBezTo>
                    <a:pt x="11117" y="4282"/>
                    <a:pt x="11133" y="4232"/>
                    <a:pt x="11153" y="4232"/>
                  </a:cubicBezTo>
                  <a:cubicBezTo>
                    <a:pt x="11161" y="4232"/>
                    <a:pt x="11169" y="4239"/>
                    <a:pt x="11178" y="4256"/>
                  </a:cubicBezTo>
                  <a:cubicBezTo>
                    <a:pt x="11178" y="4256"/>
                    <a:pt x="11208" y="4226"/>
                    <a:pt x="11208" y="4165"/>
                  </a:cubicBezTo>
                  <a:cubicBezTo>
                    <a:pt x="11299" y="4165"/>
                    <a:pt x="11299" y="4165"/>
                    <a:pt x="11269" y="4104"/>
                  </a:cubicBezTo>
                  <a:cubicBezTo>
                    <a:pt x="11269" y="4104"/>
                    <a:pt x="11269" y="4043"/>
                    <a:pt x="11299" y="4043"/>
                  </a:cubicBezTo>
                  <a:cubicBezTo>
                    <a:pt x="11238" y="4043"/>
                    <a:pt x="11238" y="4043"/>
                    <a:pt x="11269" y="4013"/>
                  </a:cubicBezTo>
                  <a:cubicBezTo>
                    <a:pt x="11279" y="4003"/>
                    <a:pt x="11289" y="4000"/>
                    <a:pt x="11298" y="4000"/>
                  </a:cubicBezTo>
                  <a:cubicBezTo>
                    <a:pt x="11316" y="4000"/>
                    <a:pt x="11330" y="4013"/>
                    <a:pt x="11330" y="4013"/>
                  </a:cubicBezTo>
                  <a:cubicBezTo>
                    <a:pt x="11343" y="4027"/>
                    <a:pt x="11339" y="4034"/>
                    <a:pt x="11330" y="4038"/>
                  </a:cubicBezTo>
                  <a:lnTo>
                    <a:pt x="11330" y="4038"/>
                  </a:lnTo>
                  <a:cubicBezTo>
                    <a:pt x="11409" y="4011"/>
                    <a:pt x="11475" y="3892"/>
                    <a:pt x="11421" y="3892"/>
                  </a:cubicBezTo>
                  <a:lnTo>
                    <a:pt x="11451" y="3831"/>
                  </a:lnTo>
                  <a:cubicBezTo>
                    <a:pt x="11512" y="3831"/>
                    <a:pt x="11542" y="3800"/>
                    <a:pt x="11512" y="3740"/>
                  </a:cubicBezTo>
                  <a:lnTo>
                    <a:pt x="11512" y="3709"/>
                  </a:lnTo>
                  <a:cubicBezTo>
                    <a:pt x="11542" y="3709"/>
                    <a:pt x="11573" y="3709"/>
                    <a:pt x="11573" y="3679"/>
                  </a:cubicBezTo>
                  <a:cubicBezTo>
                    <a:pt x="11603" y="3648"/>
                    <a:pt x="11603" y="3648"/>
                    <a:pt x="11573" y="3648"/>
                  </a:cubicBezTo>
                  <a:cubicBezTo>
                    <a:pt x="11542" y="3648"/>
                    <a:pt x="11542" y="3618"/>
                    <a:pt x="11542" y="3618"/>
                  </a:cubicBezTo>
                  <a:cubicBezTo>
                    <a:pt x="11573" y="3588"/>
                    <a:pt x="11603" y="3588"/>
                    <a:pt x="11634" y="3588"/>
                  </a:cubicBezTo>
                  <a:lnTo>
                    <a:pt x="11664" y="3557"/>
                  </a:lnTo>
                  <a:cubicBezTo>
                    <a:pt x="11621" y="3536"/>
                    <a:pt x="11608" y="3514"/>
                    <a:pt x="11616" y="3514"/>
                  </a:cubicBezTo>
                  <a:lnTo>
                    <a:pt x="11616" y="3514"/>
                  </a:lnTo>
                  <a:cubicBezTo>
                    <a:pt x="11618" y="3514"/>
                    <a:pt x="11625" y="3518"/>
                    <a:pt x="11634" y="3527"/>
                  </a:cubicBezTo>
                  <a:cubicBezTo>
                    <a:pt x="11664" y="3527"/>
                    <a:pt x="11694" y="3496"/>
                    <a:pt x="11694" y="3466"/>
                  </a:cubicBezTo>
                  <a:cubicBezTo>
                    <a:pt x="11679" y="3451"/>
                    <a:pt x="11679" y="3443"/>
                    <a:pt x="11683" y="3443"/>
                  </a:cubicBezTo>
                  <a:lnTo>
                    <a:pt x="11683" y="3443"/>
                  </a:lnTo>
                  <a:cubicBezTo>
                    <a:pt x="11687" y="3443"/>
                    <a:pt x="11694" y="3451"/>
                    <a:pt x="11694" y="3466"/>
                  </a:cubicBezTo>
                  <a:lnTo>
                    <a:pt x="11725" y="3466"/>
                  </a:lnTo>
                  <a:cubicBezTo>
                    <a:pt x="11755" y="3466"/>
                    <a:pt x="11725" y="3436"/>
                    <a:pt x="11694" y="3436"/>
                  </a:cubicBezTo>
                  <a:cubicBezTo>
                    <a:pt x="11694" y="3436"/>
                    <a:pt x="11725" y="3405"/>
                    <a:pt x="11725" y="3375"/>
                  </a:cubicBezTo>
                  <a:cubicBezTo>
                    <a:pt x="11725" y="3353"/>
                    <a:pt x="11740" y="3332"/>
                    <a:pt x="11727" y="3332"/>
                  </a:cubicBezTo>
                  <a:cubicBezTo>
                    <a:pt x="11722" y="3332"/>
                    <a:pt x="11712" y="3335"/>
                    <a:pt x="11694" y="3344"/>
                  </a:cubicBezTo>
                  <a:cubicBezTo>
                    <a:pt x="11664" y="3344"/>
                    <a:pt x="11634" y="3314"/>
                    <a:pt x="11664" y="3284"/>
                  </a:cubicBezTo>
                  <a:lnTo>
                    <a:pt x="11664" y="3284"/>
                  </a:lnTo>
                  <a:cubicBezTo>
                    <a:pt x="11679" y="3299"/>
                    <a:pt x="11694" y="3306"/>
                    <a:pt x="11706" y="3306"/>
                  </a:cubicBezTo>
                  <a:cubicBezTo>
                    <a:pt x="11717" y="3306"/>
                    <a:pt x="11725" y="3299"/>
                    <a:pt x="11725" y="3284"/>
                  </a:cubicBezTo>
                  <a:cubicBezTo>
                    <a:pt x="11725" y="3273"/>
                    <a:pt x="11728" y="3270"/>
                    <a:pt x="11733" y="3270"/>
                  </a:cubicBezTo>
                  <a:cubicBezTo>
                    <a:pt x="11742" y="3270"/>
                    <a:pt x="11755" y="3284"/>
                    <a:pt x="11755" y="3284"/>
                  </a:cubicBezTo>
                  <a:cubicBezTo>
                    <a:pt x="11762" y="3287"/>
                    <a:pt x="11768" y="3288"/>
                    <a:pt x="11773" y="3288"/>
                  </a:cubicBezTo>
                  <a:cubicBezTo>
                    <a:pt x="11816" y="3288"/>
                    <a:pt x="11813" y="3189"/>
                    <a:pt x="11786" y="3162"/>
                  </a:cubicBezTo>
                  <a:cubicBezTo>
                    <a:pt x="11755" y="3101"/>
                    <a:pt x="11755" y="3071"/>
                    <a:pt x="11816" y="3071"/>
                  </a:cubicBezTo>
                  <a:cubicBezTo>
                    <a:pt x="11824" y="3075"/>
                    <a:pt x="11831" y="3077"/>
                    <a:pt x="11835" y="3077"/>
                  </a:cubicBezTo>
                  <a:cubicBezTo>
                    <a:pt x="11859" y="3077"/>
                    <a:pt x="11803" y="3006"/>
                    <a:pt x="11725" y="2980"/>
                  </a:cubicBezTo>
                  <a:lnTo>
                    <a:pt x="11634" y="2919"/>
                  </a:lnTo>
                  <a:lnTo>
                    <a:pt x="11725" y="2949"/>
                  </a:lnTo>
                  <a:cubicBezTo>
                    <a:pt x="11877" y="2949"/>
                    <a:pt x="11877" y="2949"/>
                    <a:pt x="11816" y="2858"/>
                  </a:cubicBezTo>
                  <a:cubicBezTo>
                    <a:pt x="11786" y="2797"/>
                    <a:pt x="11786" y="2797"/>
                    <a:pt x="11816" y="2797"/>
                  </a:cubicBezTo>
                  <a:cubicBezTo>
                    <a:pt x="11877" y="2797"/>
                    <a:pt x="11877" y="2767"/>
                    <a:pt x="11877" y="2676"/>
                  </a:cubicBezTo>
                  <a:cubicBezTo>
                    <a:pt x="11877" y="2615"/>
                    <a:pt x="11877" y="2585"/>
                    <a:pt x="11846" y="2585"/>
                  </a:cubicBezTo>
                  <a:cubicBezTo>
                    <a:pt x="11846" y="2585"/>
                    <a:pt x="11846" y="2554"/>
                    <a:pt x="11846" y="2524"/>
                  </a:cubicBezTo>
                  <a:cubicBezTo>
                    <a:pt x="11896" y="2499"/>
                    <a:pt x="11885" y="2455"/>
                    <a:pt x="11847" y="2455"/>
                  </a:cubicBezTo>
                  <a:cubicBezTo>
                    <a:pt x="11838" y="2455"/>
                    <a:pt x="11828" y="2457"/>
                    <a:pt x="11816" y="2463"/>
                  </a:cubicBezTo>
                  <a:cubicBezTo>
                    <a:pt x="11816" y="2463"/>
                    <a:pt x="11816" y="2433"/>
                    <a:pt x="11816" y="2402"/>
                  </a:cubicBezTo>
                  <a:lnTo>
                    <a:pt x="11846" y="2402"/>
                  </a:lnTo>
                  <a:cubicBezTo>
                    <a:pt x="11877" y="2402"/>
                    <a:pt x="11877" y="2341"/>
                    <a:pt x="11846" y="2129"/>
                  </a:cubicBezTo>
                  <a:cubicBezTo>
                    <a:pt x="11822" y="1908"/>
                    <a:pt x="11797" y="1846"/>
                    <a:pt x="11757" y="1846"/>
                  </a:cubicBezTo>
                  <a:cubicBezTo>
                    <a:pt x="11747" y="1846"/>
                    <a:pt x="11737" y="1849"/>
                    <a:pt x="11725" y="1855"/>
                  </a:cubicBezTo>
                  <a:cubicBezTo>
                    <a:pt x="11664" y="1855"/>
                    <a:pt x="11664" y="1825"/>
                    <a:pt x="11725" y="1794"/>
                  </a:cubicBezTo>
                  <a:cubicBezTo>
                    <a:pt x="11755" y="1794"/>
                    <a:pt x="11755" y="1764"/>
                    <a:pt x="11725" y="1764"/>
                  </a:cubicBezTo>
                  <a:cubicBezTo>
                    <a:pt x="11725" y="1764"/>
                    <a:pt x="11725" y="1703"/>
                    <a:pt x="11725" y="1673"/>
                  </a:cubicBezTo>
                  <a:cubicBezTo>
                    <a:pt x="11755" y="1581"/>
                    <a:pt x="11725" y="1551"/>
                    <a:pt x="11694" y="1551"/>
                  </a:cubicBezTo>
                  <a:cubicBezTo>
                    <a:pt x="11694" y="1490"/>
                    <a:pt x="11725" y="1460"/>
                    <a:pt x="11694" y="1460"/>
                  </a:cubicBezTo>
                  <a:cubicBezTo>
                    <a:pt x="11664" y="1460"/>
                    <a:pt x="11542" y="1308"/>
                    <a:pt x="11603" y="1277"/>
                  </a:cubicBezTo>
                  <a:cubicBezTo>
                    <a:pt x="11603" y="1277"/>
                    <a:pt x="11573" y="1247"/>
                    <a:pt x="11573" y="1247"/>
                  </a:cubicBezTo>
                  <a:cubicBezTo>
                    <a:pt x="11542" y="1247"/>
                    <a:pt x="11512" y="1186"/>
                    <a:pt x="11482" y="1156"/>
                  </a:cubicBezTo>
                  <a:cubicBezTo>
                    <a:pt x="11451" y="1095"/>
                    <a:pt x="11451" y="1095"/>
                    <a:pt x="11482" y="1065"/>
                  </a:cubicBezTo>
                  <a:cubicBezTo>
                    <a:pt x="11512" y="1065"/>
                    <a:pt x="11482" y="1034"/>
                    <a:pt x="11451" y="1004"/>
                  </a:cubicBezTo>
                  <a:cubicBezTo>
                    <a:pt x="11421" y="1004"/>
                    <a:pt x="11360" y="1004"/>
                    <a:pt x="11330" y="974"/>
                  </a:cubicBezTo>
                  <a:cubicBezTo>
                    <a:pt x="11314" y="989"/>
                    <a:pt x="11299" y="996"/>
                    <a:pt x="11284" y="996"/>
                  </a:cubicBezTo>
                  <a:cubicBezTo>
                    <a:pt x="11269" y="996"/>
                    <a:pt x="11254" y="989"/>
                    <a:pt x="11238" y="974"/>
                  </a:cubicBezTo>
                  <a:lnTo>
                    <a:pt x="11269" y="974"/>
                  </a:lnTo>
                  <a:cubicBezTo>
                    <a:pt x="11299" y="943"/>
                    <a:pt x="11330" y="913"/>
                    <a:pt x="11330" y="913"/>
                  </a:cubicBezTo>
                  <a:cubicBezTo>
                    <a:pt x="11309" y="913"/>
                    <a:pt x="11303" y="899"/>
                    <a:pt x="11291" y="899"/>
                  </a:cubicBezTo>
                  <a:cubicBezTo>
                    <a:pt x="11286" y="899"/>
                    <a:pt x="11279" y="903"/>
                    <a:pt x="11269" y="913"/>
                  </a:cubicBezTo>
                  <a:cubicBezTo>
                    <a:pt x="11269" y="852"/>
                    <a:pt x="11238" y="822"/>
                    <a:pt x="11208" y="791"/>
                  </a:cubicBezTo>
                  <a:cubicBezTo>
                    <a:pt x="11178" y="761"/>
                    <a:pt x="11117" y="700"/>
                    <a:pt x="11087" y="700"/>
                  </a:cubicBezTo>
                  <a:cubicBezTo>
                    <a:pt x="11111" y="651"/>
                    <a:pt x="11036" y="562"/>
                    <a:pt x="10958" y="562"/>
                  </a:cubicBezTo>
                  <a:cubicBezTo>
                    <a:pt x="10940" y="562"/>
                    <a:pt x="10922" y="567"/>
                    <a:pt x="10904" y="578"/>
                  </a:cubicBezTo>
                  <a:cubicBezTo>
                    <a:pt x="10904" y="578"/>
                    <a:pt x="10874" y="578"/>
                    <a:pt x="10874" y="518"/>
                  </a:cubicBezTo>
                  <a:cubicBezTo>
                    <a:pt x="10874" y="487"/>
                    <a:pt x="10874" y="487"/>
                    <a:pt x="10813" y="487"/>
                  </a:cubicBezTo>
                  <a:cubicBezTo>
                    <a:pt x="10807" y="493"/>
                    <a:pt x="10802" y="495"/>
                    <a:pt x="10799" y="495"/>
                  </a:cubicBezTo>
                  <a:cubicBezTo>
                    <a:pt x="10783" y="495"/>
                    <a:pt x="10783" y="451"/>
                    <a:pt x="10783" y="426"/>
                  </a:cubicBezTo>
                  <a:cubicBezTo>
                    <a:pt x="10783" y="335"/>
                    <a:pt x="10752" y="335"/>
                    <a:pt x="10722" y="335"/>
                  </a:cubicBezTo>
                  <a:cubicBezTo>
                    <a:pt x="10661" y="335"/>
                    <a:pt x="10600" y="305"/>
                    <a:pt x="10570" y="305"/>
                  </a:cubicBezTo>
                  <a:cubicBezTo>
                    <a:pt x="10509" y="305"/>
                    <a:pt x="10479" y="305"/>
                    <a:pt x="10509" y="335"/>
                  </a:cubicBezTo>
                  <a:cubicBezTo>
                    <a:pt x="10479" y="366"/>
                    <a:pt x="10448" y="366"/>
                    <a:pt x="10448" y="366"/>
                  </a:cubicBezTo>
                  <a:cubicBezTo>
                    <a:pt x="10428" y="376"/>
                    <a:pt x="10414" y="379"/>
                    <a:pt x="10407" y="379"/>
                  </a:cubicBezTo>
                  <a:cubicBezTo>
                    <a:pt x="10391" y="379"/>
                    <a:pt x="10398" y="366"/>
                    <a:pt x="10418" y="366"/>
                  </a:cubicBezTo>
                  <a:cubicBezTo>
                    <a:pt x="10479" y="366"/>
                    <a:pt x="10448" y="335"/>
                    <a:pt x="10448" y="305"/>
                  </a:cubicBezTo>
                  <a:cubicBezTo>
                    <a:pt x="10448" y="274"/>
                    <a:pt x="10387" y="244"/>
                    <a:pt x="10357" y="214"/>
                  </a:cubicBezTo>
                  <a:cubicBezTo>
                    <a:pt x="10327" y="214"/>
                    <a:pt x="10296" y="183"/>
                    <a:pt x="10266" y="183"/>
                  </a:cubicBezTo>
                  <a:cubicBezTo>
                    <a:pt x="10230" y="148"/>
                    <a:pt x="10205" y="133"/>
                    <a:pt x="10184" y="133"/>
                  </a:cubicBezTo>
                  <a:cubicBezTo>
                    <a:pt x="10169" y="133"/>
                    <a:pt x="10157" y="140"/>
                    <a:pt x="10144" y="153"/>
                  </a:cubicBezTo>
                  <a:cubicBezTo>
                    <a:pt x="10144" y="166"/>
                    <a:pt x="10144" y="176"/>
                    <a:pt x="10144" y="183"/>
                  </a:cubicBezTo>
                  <a:cubicBezTo>
                    <a:pt x="10144" y="118"/>
                    <a:pt x="9986" y="68"/>
                    <a:pt x="9875" y="68"/>
                  </a:cubicBezTo>
                  <a:cubicBezTo>
                    <a:pt x="9832" y="68"/>
                    <a:pt x="9796" y="75"/>
                    <a:pt x="9779" y="92"/>
                  </a:cubicBezTo>
                  <a:lnTo>
                    <a:pt x="9779" y="62"/>
                  </a:lnTo>
                  <a:cubicBezTo>
                    <a:pt x="9810" y="31"/>
                    <a:pt x="9779" y="31"/>
                    <a:pt x="9719" y="1"/>
                  </a:cubicBezTo>
                  <a:cubicBezTo>
                    <a:pt x="9688" y="1"/>
                    <a:pt x="9567" y="31"/>
                    <a:pt x="9476" y="31"/>
                  </a:cubicBezTo>
                  <a:cubicBezTo>
                    <a:pt x="9354" y="31"/>
                    <a:pt x="9293" y="31"/>
                    <a:pt x="9293" y="62"/>
                  </a:cubicBezTo>
                  <a:cubicBezTo>
                    <a:pt x="9263" y="62"/>
                    <a:pt x="9263" y="62"/>
                    <a:pt x="9263" y="31"/>
                  </a:cubicBezTo>
                  <a:cubicBezTo>
                    <a:pt x="9293" y="1"/>
                    <a:pt x="9263" y="1"/>
                    <a:pt x="9232" y="1"/>
                  </a:cubicBezTo>
                  <a:close/>
                  <a:moveTo>
                    <a:pt x="6558" y="8542"/>
                  </a:moveTo>
                  <a:cubicBezTo>
                    <a:pt x="6558" y="8542"/>
                    <a:pt x="6558" y="8603"/>
                    <a:pt x="6588" y="8633"/>
                  </a:cubicBezTo>
                  <a:lnTo>
                    <a:pt x="6618" y="8603"/>
                  </a:lnTo>
                  <a:cubicBezTo>
                    <a:pt x="6649" y="8572"/>
                    <a:pt x="6618" y="8542"/>
                    <a:pt x="6588" y="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180;p79">
              <a:extLst>
                <a:ext uri="{FF2B5EF4-FFF2-40B4-BE49-F238E27FC236}">
                  <a16:creationId xmlns:a16="http://schemas.microsoft.com/office/drawing/2014/main" id="{3239B7B8-7C49-4A18-9095-7C3DD9023DBD}"/>
                </a:ext>
              </a:extLst>
            </p:cNvPr>
            <p:cNvSpPr/>
            <p:nvPr/>
          </p:nvSpPr>
          <p:spPr>
            <a:xfrm flipH="1">
              <a:off x="5724218" y="1518516"/>
              <a:ext cx="668363" cy="659951"/>
            </a:xfrm>
            <a:custGeom>
              <a:avLst/>
              <a:gdLst/>
              <a:ahLst/>
              <a:cxnLst/>
              <a:rect l="l" t="t" r="r" b="b"/>
              <a:pathLst>
                <a:path w="25107" h="24791" extrusionOk="0">
                  <a:moveTo>
                    <a:pt x="13678" y="266"/>
                  </a:moveTo>
                  <a:cubicBezTo>
                    <a:pt x="13678" y="297"/>
                    <a:pt x="13678" y="327"/>
                    <a:pt x="13587" y="327"/>
                  </a:cubicBezTo>
                  <a:lnTo>
                    <a:pt x="13526" y="327"/>
                  </a:lnTo>
                  <a:cubicBezTo>
                    <a:pt x="13526" y="297"/>
                    <a:pt x="13587" y="266"/>
                    <a:pt x="13587" y="266"/>
                  </a:cubicBezTo>
                  <a:close/>
                  <a:moveTo>
                    <a:pt x="10901" y="730"/>
                  </a:moveTo>
                  <a:cubicBezTo>
                    <a:pt x="10920" y="730"/>
                    <a:pt x="10927" y="737"/>
                    <a:pt x="10943" y="752"/>
                  </a:cubicBezTo>
                  <a:cubicBezTo>
                    <a:pt x="10943" y="783"/>
                    <a:pt x="10791" y="813"/>
                    <a:pt x="10730" y="844"/>
                  </a:cubicBezTo>
                  <a:cubicBezTo>
                    <a:pt x="10669" y="844"/>
                    <a:pt x="10730" y="783"/>
                    <a:pt x="10791" y="752"/>
                  </a:cubicBezTo>
                  <a:cubicBezTo>
                    <a:pt x="10851" y="737"/>
                    <a:pt x="10882" y="730"/>
                    <a:pt x="10901" y="730"/>
                  </a:cubicBezTo>
                  <a:close/>
                  <a:moveTo>
                    <a:pt x="19308" y="1377"/>
                  </a:moveTo>
                  <a:cubicBezTo>
                    <a:pt x="19335" y="1377"/>
                    <a:pt x="19362" y="1391"/>
                    <a:pt x="19362" y="1391"/>
                  </a:cubicBezTo>
                  <a:cubicBezTo>
                    <a:pt x="19423" y="1452"/>
                    <a:pt x="19423" y="1452"/>
                    <a:pt x="19393" y="1452"/>
                  </a:cubicBezTo>
                  <a:cubicBezTo>
                    <a:pt x="19393" y="1452"/>
                    <a:pt x="19393" y="1465"/>
                    <a:pt x="19375" y="1465"/>
                  </a:cubicBezTo>
                  <a:cubicBezTo>
                    <a:pt x="19366" y="1465"/>
                    <a:pt x="19352" y="1462"/>
                    <a:pt x="19332" y="1452"/>
                  </a:cubicBezTo>
                  <a:lnTo>
                    <a:pt x="19271" y="1391"/>
                  </a:lnTo>
                  <a:cubicBezTo>
                    <a:pt x="19281" y="1381"/>
                    <a:pt x="19295" y="1377"/>
                    <a:pt x="19308" y="1377"/>
                  </a:cubicBezTo>
                  <a:close/>
                  <a:moveTo>
                    <a:pt x="20122" y="1786"/>
                  </a:moveTo>
                  <a:lnTo>
                    <a:pt x="20183" y="1847"/>
                  </a:lnTo>
                  <a:cubicBezTo>
                    <a:pt x="20163" y="1847"/>
                    <a:pt x="20142" y="1874"/>
                    <a:pt x="20113" y="1874"/>
                  </a:cubicBezTo>
                  <a:cubicBezTo>
                    <a:pt x="20098" y="1874"/>
                    <a:pt x="20082" y="1867"/>
                    <a:pt x="20061" y="1847"/>
                  </a:cubicBezTo>
                  <a:lnTo>
                    <a:pt x="20031" y="1786"/>
                  </a:lnTo>
                  <a:close/>
                  <a:moveTo>
                    <a:pt x="20334" y="2254"/>
                  </a:moveTo>
                  <a:cubicBezTo>
                    <a:pt x="20341" y="2254"/>
                    <a:pt x="20362" y="2261"/>
                    <a:pt x="20396" y="2272"/>
                  </a:cubicBezTo>
                  <a:cubicBezTo>
                    <a:pt x="20487" y="2272"/>
                    <a:pt x="20517" y="2303"/>
                    <a:pt x="20517" y="2333"/>
                  </a:cubicBezTo>
                  <a:cubicBezTo>
                    <a:pt x="20502" y="2348"/>
                    <a:pt x="20494" y="2356"/>
                    <a:pt x="20483" y="2356"/>
                  </a:cubicBezTo>
                  <a:cubicBezTo>
                    <a:pt x="20472" y="2356"/>
                    <a:pt x="20456" y="2348"/>
                    <a:pt x="20426" y="2333"/>
                  </a:cubicBezTo>
                  <a:cubicBezTo>
                    <a:pt x="20349" y="2275"/>
                    <a:pt x="20321" y="2254"/>
                    <a:pt x="20334" y="2254"/>
                  </a:cubicBezTo>
                  <a:close/>
                  <a:moveTo>
                    <a:pt x="20607" y="2578"/>
                  </a:moveTo>
                  <a:cubicBezTo>
                    <a:pt x="20595" y="2582"/>
                    <a:pt x="20586" y="2592"/>
                    <a:pt x="20578" y="2607"/>
                  </a:cubicBezTo>
                  <a:cubicBezTo>
                    <a:pt x="20590" y="2630"/>
                    <a:pt x="20592" y="2640"/>
                    <a:pt x="20593" y="2640"/>
                  </a:cubicBezTo>
                  <a:cubicBezTo>
                    <a:pt x="20594" y="2640"/>
                    <a:pt x="20590" y="2615"/>
                    <a:pt x="20607" y="2578"/>
                  </a:cubicBezTo>
                  <a:close/>
                  <a:moveTo>
                    <a:pt x="20791" y="2546"/>
                  </a:moveTo>
                  <a:lnTo>
                    <a:pt x="20852" y="2576"/>
                  </a:lnTo>
                  <a:cubicBezTo>
                    <a:pt x="20912" y="2637"/>
                    <a:pt x="20912" y="2637"/>
                    <a:pt x="20882" y="2667"/>
                  </a:cubicBezTo>
                  <a:lnTo>
                    <a:pt x="20821" y="2607"/>
                  </a:lnTo>
                  <a:lnTo>
                    <a:pt x="20791" y="2546"/>
                  </a:lnTo>
                  <a:close/>
                  <a:moveTo>
                    <a:pt x="6444" y="2789"/>
                  </a:moveTo>
                  <a:cubicBezTo>
                    <a:pt x="6474" y="2819"/>
                    <a:pt x="6474" y="2819"/>
                    <a:pt x="6414" y="2880"/>
                  </a:cubicBezTo>
                  <a:lnTo>
                    <a:pt x="6353" y="2880"/>
                  </a:lnTo>
                  <a:lnTo>
                    <a:pt x="6383" y="2819"/>
                  </a:lnTo>
                  <a:lnTo>
                    <a:pt x="6444" y="2789"/>
                  </a:lnTo>
                  <a:close/>
                  <a:moveTo>
                    <a:pt x="21186" y="2941"/>
                  </a:moveTo>
                  <a:cubicBezTo>
                    <a:pt x="21212" y="2967"/>
                    <a:pt x="21232" y="2976"/>
                    <a:pt x="21240" y="2976"/>
                  </a:cubicBezTo>
                  <a:cubicBezTo>
                    <a:pt x="21251" y="2976"/>
                    <a:pt x="21239" y="2958"/>
                    <a:pt x="21186" y="2941"/>
                  </a:cubicBezTo>
                  <a:close/>
                  <a:moveTo>
                    <a:pt x="21338" y="3002"/>
                  </a:moveTo>
                  <a:lnTo>
                    <a:pt x="21399" y="3032"/>
                  </a:lnTo>
                  <a:cubicBezTo>
                    <a:pt x="21429" y="3093"/>
                    <a:pt x="21429" y="3093"/>
                    <a:pt x="21429" y="3093"/>
                  </a:cubicBezTo>
                  <a:lnTo>
                    <a:pt x="21368" y="3063"/>
                  </a:lnTo>
                  <a:lnTo>
                    <a:pt x="21338" y="3002"/>
                  </a:lnTo>
                  <a:close/>
                  <a:moveTo>
                    <a:pt x="5593" y="3154"/>
                  </a:moveTo>
                  <a:cubicBezTo>
                    <a:pt x="5623" y="3184"/>
                    <a:pt x="5623" y="3214"/>
                    <a:pt x="5593" y="3245"/>
                  </a:cubicBezTo>
                  <a:lnTo>
                    <a:pt x="5532" y="3275"/>
                  </a:lnTo>
                  <a:cubicBezTo>
                    <a:pt x="5502" y="3275"/>
                    <a:pt x="5532" y="3184"/>
                    <a:pt x="5532" y="3184"/>
                  </a:cubicBezTo>
                  <a:lnTo>
                    <a:pt x="5593" y="3154"/>
                  </a:lnTo>
                  <a:close/>
                  <a:moveTo>
                    <a:pt x="21885" y="3427"/>
                  </a:moveTo>
                  <a:lnTo>
                    <a:pt x="21946" y="3458"/>
                  </a:lnTo>
                  <a:cubicBezTo>
                    <a:pt x="22007" y="3518"/>
                    <a:pt x="21976" y="3549"/>
                    <a:pt x="21976" y="3549"/>
                  </a:cubicBezTo>
                  <a:cubicBezTo>
                    <a:pt x="21976" y="3549"/>
                    <a:pt x="21946" y="3549"/>
                    <a:pt x="21885" y="3518"/>
                  </a:cubicBezTo>
                  <a:cubicBezTo>
                    <a:pt x="21885" y="3518"/>
                    <a:pt x="21885" y="3427"/>
                    <a:pt x="21885" y="3427"/>
                  </a:cubicBezTo>
                  <a:close/>
                  <a:moveTo>
                    <a:pt x="4829" y="4104"/>
                  </a:moveTo>
                  <a:cubicBezTo>
                    <a:pt x="4841" y="4104"/>
                    <a:pt x="4848" y="4111"/>
                    <a:pt x="4863" y="4126"/>
                  </a:cubicBezTo>
                  <a:cubicBezTo>
                    <a:pt x="4863" y="4126"/>
                    <a:pt x="4833" y="4218"/>
                    <a:pt x="4833" y="4218"/>
                  </a:cubicBezTo>
                  <a:cubicBezTo>
                    <a:pt x="4829" y="4222"/>
                    <a:pt x="4825" y="4224"/>
                    <a:pt x="4822" y="4224"/>
                  </a:cubicBezTo>
                  <a:cubicBezTo>
                    <a:pt x="4802" y="4224"/>
                    <a:pt x="4798" y="4152"/>
                    <a:pt x="4772" y="4126"/>
                  </a:cubicBezTo>
                  <a:cubicBezTo>
                    <a:pt x="4803" y="4111"/>
                    <a:pt x="4818" y="4104"/>
                    <a:pt x="4829" y="4104"/>
                  </a:cubicBezTo>
                  <a:close/>
                  <a:moveTo>
                    <a:pt x="3678" y="5312"/>
                  </a:moveTo>
                  <a:cubicBezTo>
                    <a:pt x="3708" y="5312"/>
                    <a:pt x="3739" y="5342"/>
                    <a:pt x="3678" y="5403"/>
                  </a:cubicBezTo>
                  <a:lnTo>
                    <a:pt x="3617" y="5433"/>
                  </a:lnTo>
                  <a:lnTo>
                    <a:pt x="3648" y="5342"/>
                  </a:lnTo>
                  <a:lnTo>
                    <a:pt x="3678" y="5312"/>
                  </a:lnTo>
                  <a:close/>
                  <a:moveTo>
                    <a:pt x="23587" y="5646"/>
                  </a:moveTo>
                  <a:cubicBezTo>
                    <a:pt x="23648" y="5707"/>
                    <a:pt x="23709" y="5737"/>
                    <a:pt x="23678" y="5768"/>
                  </a:cubicBezTo>
                  <a:cubicBezTo>
                    <a:pt x="23678" y="5768"/>
                    <a:pt x="23648" y="5768"/>
                    <a:pt x="23587" y="5737"/>
                  </a:cubicBezTo>
                  <a:cubicBezTo>
                    <a:pt x="23587" y="5737"/>
                    <a:pt x="23526" y="5677"/>
                    <a:pt x="23557" y="5677"/>
                  </a:cubicBezTo>
                  <a:lnTo>
                    <a:pt x="23587" y="5646"/>
                  </a:lnTo>
                  <a:close/>
                  <a:moveTo>
                    <a:pt x="24570" y="7770"/>
                  </a:moveTo>
                  <a:cubicBezTo>
                    <a:pt x="24592" y="7770"/>
                    <a:pt x="24633" y="7800"/>
                    <a:pt x="24681" y="7865"/>
                  </a:cubicBezTo>
                  <a:cubicBezTo>
                    <a:pt x="24681" y="7926"/>
                    <a:pt x="24681" y="7926"/>
                    <a:pt x="24651" y="7956"/>
                  </a:cubicBezTo>
                  <a:cubicBezTo>
                    <a:pt x="24621" y="7956"/>
                    <a:pt x="24590" y="7895"/>
                    <a:pt x="24560" y="7835"/>
                  </a:cubicBezTo>
                  <a:cubicBezTo>
                    <a:pt x="24546" y="7792"/>
                    <a:pt x="24551" y="7770"/>
                    <a:pt x="24570" y="7770"/>
                  </a:cubicBezTo>
                  <a:close/>
                  <a:moveTo>
                    <a:pt x="1216" y="9081"/>
                  </a:moveTo>
                  <a:cubicBezTo>
                    <a:pt x="1246" y="9111"/>
                    <a:pt x="1277" y="9111"/>
                    <a:pt x="1246" y="9172"/>
                  </a:cubicBezTo>
                  <a:lnTo>
                    <a:pt x="1216" y="9233"/>
                  </a:lnTo>
                  <a:lnTo>
                    <a:pt x="1186" y="9142"/>
                  </a:lnTo>
                  <a:lnTo>
                    <a:pt x="1216" y="9081"/>
                  </a:lnTo>
                  <a:close/>
                  <a:moveTo>
                    <a:pt x="1094" y="9567"/>
                  </a:moveTo>
                  <a:cubicBezTo>
                    <a:pt x="1125" y="9567"/>
                    <a:pt x="1125" y="9567"/>
                    <a:pt x="1094" y="9628"/>
                  </a:cubicBezTo>
                  <a:cubicBezTo>
                    <a:pt x="1094" y="9628"/>
                    <a:pt x="1034" y="9689"/>
                    <a:pt x="1003" y="9689"/>
                  </a:cubicBezTo>
                  <a:cubicBezTo>
                    <a:pt x="973" y="9658"/>
                    <a:pt x="1003" y="9598"/>
                    <a:pt x="1094" y="9567"/>
                  </a:cubicBezTo>
                  <a:close/>
                  <a:moveTo>
                    <a:pt x="790" y="10692"/>
                  </a:moveTo>
                  <a:cubicBezTo>
                    <a:pt x="821" y="10722"/>
                    <a:pt x="760" y="10783"/>
                    <a:pt x="760" y="10844"/>
                  </a:cubicBezTo>
                  <a:cubicBezTo>
                    <a:pt x="736" y="10867"/>
                    <a:pt x="722" y="10882"/>
                    <a:pt x="715" y="10882"/>
                  </a:cubicBezTo>
                  <a:cubicBezTo>
                    <a:pt x="704" y="10882"/>
                    <a:pt x="711" y="10846"/>
                    <a:pt x="730" y="10753"/>
                  </a:cubicBezTo>
                  <a:cubicBezTo>
                    <a:pt x="760" y="10692"/>
                    <a:pt x="790" y="10692"/>
                    <a:pt x="790" y="10692"/>
                  </a:cubicBezTo>
                  <a:close/>
                  <a:moveTo>
                    <a:pt x="242" y="11069"/>
                  </a:moveTo>
                  <a:cubicBezTo>
                    <a:pt x="239" y="11069"/>
                    <a:pt x="232" y="11090"/>
                    <a:pt x="213" y="11148"/>
                  </a:cubicBezTo>
                  <a:cubicBezTo>
                    <a:pt x="195" y="11219"/>
                    <a:pt x="188" y="11248"/>
                    <a:pt x="197" y="11248"/>
                  </a:cubicBezTo>
                  <a:cubicBezTo>
                    <a:pt x="203" y="11248"/>
                    <a:pt x="218" y="11234"/>
                    <a:pt x="243" y="11209"/>
                  </a:cubicBezTo>
                  <a:cubicBezTo>
                    <a:pt x="243" y="11148"/>
                    <a:pt x="243" y="11087"/>
                    <a:pt x="243" y="11087"/>
                  </a:cubicBezTo>
                  <a:cubicBezTo>
                    <a:pt x="243" y="11076"/>
                    <a:pt x="243" y="11069"/>
                    <a:pt x="242" y="11069"/>
                  </a:cubicBezTo>
                  <a:close/>
                  <a:moveTo>
                    <a:pt x="1338" y="11269"/>
                  </a:moveTo>
                  <a:cubicBezTo>
                    <a:pt x="1307" y="11269"/>
                    <a:pt x="1307" y="11269"/>
                    <a:pt x="1277" y="11330"/>
                  </a:cubicBezTo>
                  <a:cubicBezTo>
                    <a:pt x="1277" y="11330"/>
                    <a:pt x="1307" y="11391"/>
                    <a:pt x="1338" y="11391"/>
                  </a:cubicBezTo>
                  <a:cubicBezTo>
                    <a:pt x="1342" y="11395"/>
                    <a:pt x="1345" y="11397"/>
                    <a:pt x="1348" y="11397"/>
                  </a:cubicBezTo>
                  <a:cubicBezTo>
                    <a:pt x="1367" y="11397"/>
                    <a:pt x="1364" y="11322"/>
                    <a:pt x="1338" y="11269"/>
                  </a:cubicBezTo>
                  <a:close/>
                  <a:moveTo>
                    <a:pt x="517" y="11908"/>
                  </a:moveTo>
                  <a:cubicBezTo>
                    <a:pt x="517" y="11908"/>
                    <a:pt x="547" y="11938"/>
                    <a:pt x="547" y="11999"/>
                  </a:cubicBezTo>
                  <a:cubicBezTo>
                    <a:pt x="547" y="12060"/>
                    <a:pt x="486" y="12120"/>
                    <a:pt x="486" y="12120"/>
                  </a:cubicBezTo>
                  <a:cubicBezTo>
                    <a:pt x="456" y="12120"/>
                    <a:pt x="486" y="12060"/>
                    <a:pt x="486" y="12060"/>
                  </a:cubicBezTo>
                  <a:cubicBezTo>
                    <a:pt x="486" y="11999"/>
                    <a:pt x="486" y="11908"/>
                    <a:pt x="517" y="11908"/>
                  </a:cubicBezTo>
                  <a:close/>
                  <a:moveTo>
                    <a:pt x="243" y="12364"/>
                  </a:moveTo>
                  <a:cubicBezTo>
                    <a:pt x="243" y="12364"/>
                    <a:pt x="213" y="12364"/>
                    <a:pt x="213" y="12455"/>
                  </a:cubicBezTo>
                  <a:lnTo>
                    <a:pt x="213" y="12516"/>
                  </a:lnTo>
                  <a:cubicBezTo>
                    <a:pt x="243" y="12516"/>
                    <a:pt x="274" y="12455"/>
                    <a:pt x="274" y="12455"/>
                  </a:cubicBezTo>
                  <a:cubicBezTo>
                    <a:pt x="304" y="12394"/>
                    <a:pt x="243" y="12364"/>
                    <a:pt x="243" y="12364"/>
                  </a:cubicBezTo>
                  <a:close/>
                  <a:moveTo>
                    <a:pt x="274" y="13154"/>
                  </a:moveTo>
                  <a:lnTo>
                    <a:pt x="274" y="13215"/>
                  </a:lnTo>
                  <a:lnTo>
                    <a:pt x="243" y="13306"/>
                  </a:lnTo>
                  <a:lnTo>
                    <a:pt x="243" y="13215"/>
                  </a:lnTo>
                  <a:cubicBezTo>
                    <a:pt x="243" y="13154"/>
                    <a:pt x="243" y="13154"/>
                    <a:pt x="274" y="13154"/>
                  </a:cubicBezTo>
                  <a:close/>
                  <a:moveTo>
                    <a:pt x="228" y="13754"/>
                  </a:moveTo>
                  <a:cubicBezTo>
                    <a:pt x="240" y="13754"/>
                    <a:pt x="255" y="13764"/>
                    <a:pt x="274" y="13792"/>
                  </a:cubicBezTo>
                  <a:cubicBezTo>
                    <a:pt x="274" y="13853"/>
                    <a:pt x="274" y="13853"/>
                    <a:pt x="274" y="13914"/>
                  </a:cubicBezTo>
                  <a:cubicBezTo>
                    <a:pt x="243" y="13914"/>
                    <a:pt x="213" y="13914"/>
                    <a:pt x="213" y="13853"/>
                  </a:cubicBezTo>
                  <a:cubicBezTo>
                    <a:pt x="192" y="13811"/>
                    <a:pt x="200" y="13754"/>
                    <a:pt x="228" y="13754"/>
                  </a:cubicBezTo>
                  <a:close/>
                  <a:moveTo>
                    <a:pt x="426" y="14339"/>
                  </a:moveTo>
                  <a:cubicBezTo>
                    <a:pt x="426" y="14400"/>
                    <a:pt x="456" y="14491"/>
                    <a:pt x="426" y="14491"/>
                  </a:cubicBezTo>
                  <a:cubicBezTo>
                    <a:pt x="426" y="14501"/>
                    <a:pt x="425" y="14505"/>
                    <a:pt x="424" y="14505"/>
                  </a:cubicBezTo>
                  <a:cubicBezTo>
                    <a:pt x="417" y="14505"/>
                    <a:pt x="395" y="14390"/>
                    <a:pt x="395" y="14339"/>
                  </a:cubicBezTo>
                  <a:close/>
                  <a:moveTo>
                    <a:pt x="365" y="15737"/>
                  </a:moveTo>
                  <a:cubicBezTo>
                    <a:pt x="395" y="15737"/>
                    <a:pt x="426" y="15737"/>
                    <a:pt x="456" y="15798"/>
                  </a:cubicBezTo>
                  <a:lnTo>
                    <a:pt x="456" y="15859"/>
                  </a:lnTo>
                  <a:cubicBezTo>
                    <a:pt x="426" y="15859"/>
                    <a:pt x="395" y="15798"/>
                    <a:pt x="395" y="15798"/>
                  </a:cubicBezTo>
                  <a:lnTo>
                    <a:pt x="365" y="15737"/>
                  </a:lnTo>
                  <a:close/>
                  <a:moveTo>
                    <a:pt x="290" y="16275"/>
                  </a:moveTo>
                  <a:cubicBezTo>
                    <a:pt x="295" y="16275"/>
                    <a:pt x="309" y="16290"/>
                    <a:pt x="334" y="16315"/>
                  </a:cubicBezTo>
                  <a:cubicBezTo>
                    <a:pt x="395" y="16376"/>
                    <a:pt x="426" y="16437"/>
                    <a:pt x="426" y="16437"/>
                  </a:cubicBezTo>
                  <a:cubicBezTo>
                    <a:pt x="435" y="16454"/>
                    <a:pt x="436" y="16462"/>
                    <a:pt x="431" y="16462"/>
                  </a:cubicBezTo>
                  <a:cubicBezTo>
                    <a:pt x="420" y="16462"/>
                    <a:pt x="377" y="16419"/>
                    <a:pt x="334" y="16376"/>
                  </a:cubicBezTo>
                  <a:cubicBezTo>
                    <a:pt x="299" y="16305"/>
                    <a:pt x="284" y="16275"/>
                    <a:pt x="290" y="16275"/>
                  </a:cubicBezTo>
                  <a:close/>
                  <a:moveTo>
                    <a:pt x="21100" y="16364"/>
                  </a:moveTo>
                  <a:cubicBezTo>
                    <a:pt x="21104" y="16364"/>
                    <a:pt x="21111" y="16379"/>
                    <a:pt x="21125" y="16406"/>
                  </a:cubicBezTo>
                  <a:cubicBezTo>
                    <a:pt x="21156" y="16437"/>
                    <a:pt x="21186" y="16467"/>
                    <a:pt x="21125" y="16497"/>
                  </a:cubicBezTo>
                  <a:cubicBezTo>
                    <a:pt x="21079" y="16544"/>
                    <a:pt x="21046" y="16564"/>
                    <a:pt x="21029" y="16564"/>
                  </a:cubicBezTo>
                  <a:cubicBezTo>
                    <a:pt x="21003" y="16564"/>
                    <a:pt x="21020" y="16512"/>
                    <a:pt x="21095" y="16437"/>
                  </a:cubicBezTo>
                  <a:cubicBezTo>
                    <a:pt x="21095" y="16386"/>
                    <a:pt x="21095" y="16364"/>
                    <a:pt x="21100" y="16364"/>
                  </a:cubicBezTo>
                  <a:close/>
                  <a:moveTo>
                    <a:pt x="792" y="17787"/>
                  </a:moveTo>
                  <a:cubicBezTo>
                    <a:pt x="814" y="17787"/>
                    <a:pt x="841" y="17814"/>
                    <a:pt x="882" y="17896"/>
                  </a:cubicBezTo>
                  <a:cubicBezTo>
                    <a:pt x="912" y="17956"/>
                    <a:pt x="912" y="18017"/>
                    <a:pt x="912" y="18017"/>
                  </a:cubicBezTo>
                  <a:lnTo>
                    <a:pt x="821" y="17926"/>
                  </a:lnTo>
                  <a:cubicBezTo>
                    <a:pt x="669" y="17804"/>
                    <a:pt x="669" y="17804"/>
                    <a:pt x="760" y="17804"/>
                  </a:cubicBezTo>
                  <a:cubicBezTo>
                    <a:pt x="770" y="17794"/>
                    <a:pt x="780" y="17787"/>
                    <a:pt x="792" y="17787"/>
                  </a:cubicBezTo>
                  <a:close/>
                  <a:moveTo>
                    <a:pt x="790" y="18139"/>
                  </a:moveTo>
                  <a:lnTo>
                    <a:pt x="851" y="18199"/>
                  </a:lnTo>
                  <a:lnTo>
                    <a:pt x="821" y="18291"/>
                  </a:lnTo>
                  <a:cubicBezTo>
                    <a:pt x="790" y="18291"/>
                    <a:pt x="790" y="18230"/>
                    <a:pt x="760" y="18139"/>
                  </a:cubicBezTo>
                  <a:close/>
                  <a:moveTo>
                    <a:pt x="2158" y="20570"/>
                  </a:moveTo>
                  <a:lnTo>
                    <a:pt x="2158" y="20570"/>
                  </a:lnTo>
                  <a:cubicBezTo>
                    <a:pt x="2128" y="20601"/>
                    <a:pt x="2158" y="20662"/>
                    <a:pt x="2189" y="20722"/>
                  </a:cubicBezTo>
                  <a:cubicBezTo>
                    <a:pt x="2249" y="20844"/>
                    <a:pt x="2310" y="20874"/>
                    <a:pt x="2341" y="20874"/>
                  </a:cubicBezTo>
                  <a:cubicBezTo>
                    <a:pt x="2371" y="20844"/>
                    <a:pt x="2310" y="20783"/>
                    <a:pt x="2249" y="20662"/>
                  </a:cubicBezTo>
                  <a:cubicBezTo>
                    <a:pt x="2219" y="20631"/>
                    <a:pt x="2158" y="20570"/>
                    <a:pt x="2158" y="20570"/>
                  </a:cubicBezTo>
                  <a:close/>
                  <a:moveTo>
                    <a:pt x="2384" y="21030"/>
                  </a:moveTo>
                  <a:cubicBezTo>
                    <a:pt x="2401" y="21030"/>
                    <a:pt x="2438" y="21046"/>
                    <a:pt x="2493" y="21087"/>
                  </a:cubicBezTo>
                  <a:cubicBezTo>
                    <a:pt x="2523" y="21148"/>
                    <a:pt x="2584" y="21209"/>
                    <a:pt x="2584" y="21209"/>
                  </a:cubicBezTo>
                  <a:cubicBezTo>
                    <a:pt x="2580" y="21213"/>
                    <a:pt x="2574" y="21215"/>
                    <a:pt x="2567" y="21215"/>
                  </a:cubicBezTo>
                  <a:cubicBezTo>
                    <a:pt x="2522" y="21215"/>
                    <a:pt x="2428" y="21140"/>
                    <a:pt x="2401" y="21087"/>
                  </a:cubicBezTo>
                  <a:cubicBezTo>
                    <a:pt x="2368" y="21054"/>
                    <a:pt x="2362" y="21030"/>
                    <a:pt x="2384" y="21030"/>
                  </a:cubicBezTo>
                  <a:close/>
                  <a:moveTo>
                    <a:pt x="5319" y="23640"/>
                  </a:moveTo>
                  <a:lnTo>
                    <a:pt x="5350" y="23701"/>
                  </a:lnTo>
                  <a:cubicBezTo>
                    <a:pt x="5350" y="23704"/>
                    <a:pt x="5350" y="23706"/>
                    <a:pt x="5351" y="23708"/>
                  </a:cubicBezTo>
                  <a:lnTo>
                    <a:pt x="5351" y="23708"/>
                  </a:lnTo>
                  <a:cubicBezTo>
                    <a:pt x="5319" y="23680"/>
                    <a:pt x="5300" y="23660"/>
                    <a:pt x="5319" y="23640"/>
                  </a:cubicBezTo>
                  <a:close/>
                  <a:moveTo>
                    <a:pt x="5411" y="23610"/>
                  </a:moveTo>
                  <a:cubicBezTo>
                    <a:pt x="5471" y="23640"/>
                    <a:pt x="5532" y="23701"/>
                    <a:pt x="5502" y="23731"/>
                  </a:cubicBezTo>
                  <a:cubicBezTo>
                    <a:pt x="5518" y="23782"/>
                    <a:pt x="5526" y="23804"/>
                    <a:pt x="5509" y="23804"/>
                  </a:cubicBezTo>
                  <a:cubicBezTo>
                    <a:pt x="5495" y="23804"/>
                    <a:pt x="5465" y="23789"/>
                    <a:pt x="5411" y="23762"/>
                  </a:cubicBezTo>
                  <a:cubicBezTo>
                    <a:pt x="5395" y="23746"/>
                    <a:pt x="5379" y="23733"/>
                    <a:pt x="5365" y="23720"/>
                  </a:cubicBezTo>
                  <a:lnTo>
                    <a:pt x="5365" y="23720"/>
                  </a:lnTo>
                  <a:cubicBezTo>
                    <a:pt x="5367" y="23721"/>
                    <a:pt x="5369" y="23721"/>
                    <a:pt x="5370" y="23721"/>
                  </a:cubicBezTo>
                  <a:cubicBezTo>
                    <a:pt x="5384" y="23721"/>
                    <a:pt x="5398" y="23706"/>
                    <a:pt x="5380" y="23671"/>
                  </a:cubicBezTo>
                  <a:cubicBezTo>
                    <a:pt x="5411" y="23640"/>
                    <a:pt x="5411" y="23610"/>
                    <a:pt x="5411" y="23610"/>
                  </a:cubicBezTo>
                  <a:close/>
                  <a:moveTo>
                    <a:pt x="5107" y="23731"/>
                  </a:moveTo>
                  <a:cubicBezTo>
                    <a:pt x="5076" y="23731"/>
                    <a:pt x="5076" y="23731"/>
                    <a:pt x="5137" y="23792"/>
                  </a:cubicBezTo>
                  <a:lnTo>
                    <a:pt x="5198" y="23823"/>
                  </a:lnTo>
                  <a:lnTo>
                    <a:pt x="5167" y="23762"/>
                  </a:lnTo>
                  <a:lnTo>
                    <a:pt x="5107" y="23731"/>
                  </a:lnTo>
                  <a:close/>
                  <a:moveTo>
                    <a:pt x="6474" y="23757"/>
                  </a:moveTo>
                  <a:cubicBezTo>
                    <a:pt x="6454" y="23757"/>
                    <a:pt x="6444" y="23775"/>
                    <a:pt x="6444" y="23792"/>
                  </a:cubicBezTo>
                  <a:lnTo>
                    <a:pt x="6505" y="23853"/>
                  </a:lnTo>
                  <a:cubicBezTo>
                    <a:pt x="6505" y="23853"/>
                    <a:pt x="6566" y="23853"/>
                    <a:pt x="6596" y="23823"/>
                  </a:cubicBezTo>
                  <a:lnTo>
                    <a:pt x="6535" y="23792"/>
                  </a:lnTo>
                  <a:cubicBezTo>
                    <a:pt x="6510" y="23767"/>
                    <a:pt x="6489" y="23757"/>
                    <a:pt x="6474" y="23757"/>
                  </a:cubicBezTo>
                  <a:close/>
                  <a:moveTo>
                    <a:pt x="6018" y="24096"/>
                  </a:moveTo>
                  <a:cubicBezTo>
                    <a:pt x="6019" y="24096"/>
                    <a:pt x="6079" y="24096"/>
                    <a:pt x="6140" y="24127"/>
                  </a:cubicBezTo>
                  <a:lnTo>
                    <a:pt x="6201" y="24187"/>
                  </a:lnTo>
                  <a:cubicBezTo>
                    <a:pt x="6192" y="24196"/>
                    <a:pt x="6180" y="24200"/>
                    <a:pt x="6167" y="24200"/>
                  </a:cubicBezTo>
                  <a:cubicBezTo>
                    <a:pt x="6135" y="24200"/>
                    <a:pt x="6092" y="24179"/>
                    <a:pt x="6049" y="24157"/>
                  </a:cubicBezTo>
                  <a:cubicBezTo>
                    <a:pt x="5988" y="24127"/>
                    <a:pt x="5988" y="24127"/>
                    <a:pt x="6018" y="24096"/>
                  </a:cubicBezTo>
                  <a:close/>
                  <a:moveTo>
                    <a:pt x="14522" y="0"/>
                  </a:moveTo>
                  <a:cubicBezTo>
                    <a:pt x="14514" y="0"/>
                    <a:pt x="14499" y="8"/>
                    <a:pt x="14468" y="23"/>
                  </a:cubicBezTo>
                  <a:cubicBezTo>
                    <a:pt x="14468" y="53"/>
                    <a:pt x="14377" y="53"/>
                    <a:pt x="14317" y="53"/>
                  </a:cubicBezTo>
                  <a:lnTo>
                    <a:pt x="14165" y="53"/>
                  </a:lnTo>
                  <a:cubicBezTo>
                    <a:pt x="14165" y="84"/>
                    <a:pt x="14165" y="84"/>
                    <a:pt x="14104" y="84"/>
                  </a:cubicBezTo>
                  <a:cubicBezTo>
                    <a:pt x="14013" y="84"/>
                    <a:pt x="13800" y="53"/>
                    <a:pt x="13739" y="53"/>
                  </a:cubicBezTo>
                  <a:cubicBezTo>
                    <a:pt x="13526" y="53"/>
                    <a:pt x="13526" y="53"/>
                    <a:pt x="13587" y="84"/>
                  </a:cubicBezTo>
                  <a:cubicBezTo>
                    <a:pt x="13648" y="84"/>
                    <a:pt x="13668" y="97"/>
                    <a:pt x="13630" y="97"/>
                  </a:cubicBezTo>
                  <a:cubicBezTo>
                    <a:pt x="13611" y="97"/>
                    <a:pt x="13577" y="94"/>
                    <a:pt x="13526" y="84"/>
                  </a:cubicBezTo>
                  <a:lnTo>
                    <a:pt x="13040" y="84"/>
                  </a:lnTo>
                  <a:cubicBezTo>
                    <a:pt x="12736" y="114"/>
                    <a:pt x="12736" y="114"/>
                    <a:pt x="12736" y="145"/>
                  </a:cubicBezTo>
                  <a:cubicBezTo>
                    <a:pt x="12789" y="180"/>
                    <a:pt x="12791" y="195"/>
                    <a:pt x="12764" y="195"/>
                  </a:cubicBezTo>
                  <a:cubicBezTo>
                    <a:pt x="12745" y="195"/>
                    <a:pt x="12713" y="188"/>
                    <a:pt x="12675" y="175"/>
                  </a:cubicBezTo>
                  <a:cubicBezTo>
                    <a:pt x="12611" y="149"/>
                    <a:pt x="12563" y="140"/>
                    <a:pt x="12529" y="140"/>
                  </a:cubicBezTo>
                  <a:cubicBezTo>
                    <a:pt x="12483" y="140"/>
                    <a:pt x="12462" y="157"/>
                    <a:pt x="12462" y="175"/>
                  </a:cubicBezTo>
                  <a:cubicBezTo>
                    <a:pt x="12402" y="205"/>
                    <a:pt x="12402" y="205"/>
                    <a:pt x="12341" y="205"/>
                  </a:cubicBezTo>
                  <a:cubicBezTo>
                    <a:pt x="12332" y="196"/>
                    <a:pt x="12320" y="193"/>
                    <a:pt x="12306" y="193"/>
                  </a:cubicBezTo>
                  <a:cubicBezTo>
                    <a:pt x="12270" y="193"/>
                    <a:pt x="12214" y="214"/>
                    <a:pt x="12128" y="236"/>
                  </a:cubicBezTo>
                  <a:cubicBezTo>
                    <a:pt x="12082" y="251"/>
                    <a:pt x="12060" y="259"/>
                    <a:pt x="12048" y="259"/>
                  </a:cubicBezTo>
                  <a:cubicBezTo>
                    <a:pt x="12037" y="259"/>
                    <a:pt x="12037" y="251"/>
                    <a:pt x="12037" y="236"/>
                  </a:cubicBezTo>
                  <a:lnTo>
                    <a:pt x="11915" y="236"/>
                  </a:lnTo>
                  <a:cubicBezTo>
                    <a:pt x="11784" y="315"/>
                    <a:pt x="11470" y="394"/>
                    <a:pt x="11329" y="394"/>
                  </a:cubicBezTo>
                  <a:cubicBezTo>
                    <a:pt x="11307" y="394"/>
                    <a:pt x="11289" y="392"/>
                    <a:pt x="11277" y="388"/>
                  </a:cubicBezTo>
                  <a:cubicBezTo>
                    <a:pt x="11277" y="388"/>
                    <a:pt x="11216" y="388"/>
                    <a:pt x="11155" y="448"/>
                  </a:cubicBezTo>
                  <a:cubicBezTo>
                    <a:pt x="11122" y="499"/>
                    <a:pt x="11088" y="521"/>
                    <a:pt x="11060" y="521"/>
                  </a:cubicBezTo>
                  <a:cubicBezTo>
                    <a:pt x="11037" y="521"/>
                    <a:pt x="11017" y="506"/>
                    <a:pt x="11003" y="479"/>
                  </a:cubicBezTo>
                  <a:cubicBezTo>
                    <a:pt x="11003" y="448"/>
                    <a:pt x="11003" y="433"/>
                    <a:pt x="10996" y="433"/>
                  </a:cubicBezTo>
                  <a:cubicBezTo>
                    <a:pt x="10988" y="433"/>
                    <a:pt x="10973" y="448"/>
                    <a:pt x="10943" y="479"/>
                  </a:cubicBezTo>
                  <a:cubicBezTo>
                    <a:pt x="10900" y="521"/>
                    <a:pt x="10725" y="578"/>
                    <a:pt x="10644" y="578"/>
                  </a:cubicBezTo>
                  <a:cubicBezTo>
                    <a:pt x="10608" y="578"/>
                    <a:pt x="10590" y="567"/>
                    <a:pt x="10608" y="540"/>
                  </a:cubicBezTo>
                  <a:cubicBezTo>
                    <a:pt x="10578" y="509"/>
                    <a:pt x="10578" y="479"/>
                    <a:pt x="10578" y="479"/>
                  </a:cubicBezTo>
                  <a:cubicBezTo>
                    <a:pt x="10517" y="540"/>
                    <a:pt x="10456" y="570"/>
                    <a:pt x="10456" y="570"/>
                  </a:cubicBezTo>
                  <a:cubicBezTo>
                    <a:pt x="10456" y="600"/>
                    <a:pt x="10395" y="600"/>
                    <a:pt x="10183" y="692"/>
                  </a:cubicBezTo>
                  <a:cubicBezTo>
                    <a:pt x="10061" y="722"/>
                    <a:pt x="9788" y="813"/>
                    <a:pt x="9666" y="874"/>
                  </a:cubicBezTo>
                  <a:cubicBezTo>
                    <a:pt x="9514" y="935"/>
                    <a:pt x="9332" y="1026"/>
                    <a:pt x="9240" y="1026"/>
                  </a:cubicBezTo>
                  <a:cubicBezTo>
                    <a:pt x="9180" y="1026"/>
                    <a:pt x="9119" y="1056"/>
                    <a:pt x="8997" y="1148"/>
                  </a:cubicBezTo>
                  <a:cubicBezTo>
                    <a:pt x="8936" y="1208"/>
                    <a:pt x="8815" y="1239"/>
                    <a:pt x="8815" y="1239"/>
                  </a:cubicBezTo>
                  <a:lnTo>
                    <a:pt x="8754" y="1269"/>
                  </a:lnTo>
                  <a:cubicBezTo>
                    <a:pt x="8633" y="1360"/>
                    <a:pt x="8572" y="1391"/>
                    <a:pt x="8572" y="1391"/>
                  </a:cubicBezTo>
                  <a:cubicBezTo>
                    <a:pt x="8559" y="1378"/>
                    <a:pt x="8541" y="1371"/>
                    <a:pt x="8520" y="1371"/>
                  </a:cubicBezTo>
                  <a:cubicBezTo>
                    <a:pt x="8491" y="1371"/>
                    <a:pt x="8455" y="1386"/>
                    <a:pt x="8420" y="1421"/>
                  </a:cubicBezTo>
                  <a:cubicBezTo>
                    <a:pt x="8450" y="1452"/>
                    <a:pt x="8359" y="1482"/>
                    <a:pt x="8237" y="1543"/>
                  </a:cubicBezTo>
                  <a:cubicBezTo>
                    <a:pt x="8207" y="1543"/>
                    <a:pt x="8055" y="1604"/>
                    <a:pt x="7842" y="1695"/>
                  </a:cubicBezTo>
                  <a:cubicBezTo>
                    <a:pt x="7629" y="1816"/>
                    <a:pt x="7356" y="1968"/>
                    <a:pt x="7082" y="2120"/>
                  </a:cubicBezTo>
                  <a:cubicBezTo>
                    <a:pt x="6839" y="2272"/>
                    <a:pt x="6596" y="2424"/>
                    <a:pt x="6414" y="2546"/>
                  </a:cubicBezTo>
                  <a:cubicBezTo>
                    <a:pt x="6231" y="2698"/>
                    <a:pt x="6110" y="2759"/>
                    <a:pt x="6110" y="2789"/>
                  </a:cubicBezTo>
                  <a:cubicBezTo>
                    <a:pt x="6110" y="2789"/>
                    <a:pt x="6049" y="2819"/>
                    <a:pt x="5958" y="2911"/>
                  </a:cubicBezTo>
                  <a:cubicBezTo>
                    <a:pt x="5897" y="2941"/>
                    <a:pt x="5775" y="3032"/>
                    <a:pt x="5775" y="3032"/>
                  </a:cubicBezTo>
                  <a:cubicBezTo>
                    <a:pt x="5772" y="3026"/>
                    <a:pt x="5766" y="3023"/>
                    <a:pt x="5758" y="3023"/>
                  </a:cubicBezTo>
                  <a:cubicBezTo>
                    <a:pt x="5688" y="3023"/>
                    <a:pt x="5455" y="3231"/>
                    <a:pt x="5319" y="3366"/>
                  </a:cubicBezTo>
                  <a:cubicBezTo>
                    <a:pt x="5289" y="3458"/>
                    <a:pt x="5228" y="3488"/>
                    <a:pt x="5198" y="3549"/>
                  </a:cubicBezTo>
                  <a:cubicBezTo>
                    <a:pt x="5188" y="3539"/>
                    <a:pt x="5176" y="3535"/>
                    <a:pt x="5162" y="3535"/>
                  </a:cubicBezTo>
                  <a:cubicBezTo>
                    <a:pt x="5090" y="3535"/>
                    <a:pt x="4971" y="3655"/>
                    <a:pt x="4894" y="3731"/>
                  </a:cubicBezTo>
                  <a:cubicBezTo>
                    <a:pt x="4894" y="3812"/>
                    <a:pt x="4867" y="3853"/>
                    <a:pt x="4840" y="3853"/>
                  </a:cubicBezTo>
                  <a:cubicBezTo>
                    <a:pt x="4826" y="3853"/>
                    <a:pt x="4813" y="3843"/>
                    <a:pt x="4803" y="3822"/>
                  </a:cubicBezTo>
                  <a:cubicBezTo>
                    <a:pt x="4795" y="3818"/>
                    <a:pt x="4786" y="3817"/>
                    <a:pt x="4778" y="3817"/>
                  </a:cubicBezTo>
                  <a:cubicBezTo>
                    <a:pt x="4719" y="3817"/>
                    <a:pt x="4647" y="3903"/>
                    <a:pt x="4620" y="4035"/>
                  </a:cubicBezTo>
                  <a:cubicBezTo>
                    <a:pt x="4590" y="4126"/>
                    <a:pt x="4590" y="4126"/>
                    <a:pt x="4499" y="4126"/>
                  </a:cubicBezTo>
                  <a:cubicBezTo>
                    <a:pt x="4408" y="4126"/>
                    <a:pt x="4347" y="4187"/>
                    <a:pt x="4377" y="4218"/>
                  </a:cubicBezTo>
                  <a:cubicBezTo>
                    <a:pt x="4377" y="4309"/>
                    <a:pt x="4316" y="4370"/>
                    <a:pt x="4225" y="4370"/>
                  </a:cubicBezTo>
                  <a:cubicBezTo>
                    <a:pt x="4104" y="4430"/>
                    <a:pt x="4073" y="4430"/>
                    <a:pt x="4073" y="4521"/>
                  </a:cubicBezTo>
                  <a:cubicBezTo>
                    <a:pt x="4073" y="4613"/>
                    <a:pt x="3891" y="4795"/>
                    <a:pt x="3800" y="4825"/>
                  </a:cubicBezTo>
                  <a:cubicBezTo>
                    <a:pt x="3739" y="4856"/>
                    <a:pt x="3678" y="4886"/>
                    <a:pt x="3708" y="4917"/>
                  </a:cubicBezTo>
                  <a:lnTo>
                    <a:pt x="3617" y="4947"/>
                  </a:lnTo>
                  <a:lnTo>
                    <a:pt x="3526" y="5069"/>
                  </a:lnTo>
                  <a:lnTo>
                    <a:pt x="3556" y="5069"/>
                  </a:lnTo>
                  <a:cubicBezTo>
                    <a:pt x="3526" y="5129"/>
                    <a:pt x="3192" y="5403"/>
                    <a:pt x="2888" y="5828"/>
                  </a:cubicBezTo>
                  <a:cubicBezTo>
                    <a:pt x="2473" y="6381"/>
                    <a:pt x="2360" y="6532"/>
                    <a:pt x="2412" y="6532"/>
                  </a:cubicBezTo>
                  <a:cubicBezTo>
                    <a:pt x="2417" y="6532"/>
                    <a:pt x="2424" y="6530"/>
                    <a:pt x="2432" y="6528"/>
                  </a:cubicBezTo>
                  <a:cubicBezTo>
                    <a:pt x="2442" y="6524"/>
                    <a:pt x="2450" y="6523"/>
                    <a:pt x="2455" y="6523"/>
                  </a:cubicBezTo>
                  <a:cubicBezTo>
                    <a:pt x="2503" y="6523"/>
                    <a:pt x="2422" y="6622"/>
                    <a:pt x="2341" y="6649"/>
                  </a:cubicBezTo>
                  <a:cubicBezTo>
                    <a:pt x="2310" y="6710"/>
                    <a:pt x="2189" y="6801"/>
                    <a:pt x="2128" y="6923"/>
                  </a:cubicBezTo>
                  <a:cubicBezTo>
                    <a:pt x="2046" y="7031"/>
                    <a:pt x="1989" y="7140"/>
                    <a:pt x="1956" y="7140"/>
                  </a:cubicBezTo>
                  <a:cubicBezTo>
                    <a:pt x="1952" y="7140"/>
                    <a:pt x="1949" y="7139"/>
                    <a:pt x="1945" y="7136"/>
                  </a:cubicBezTo>
                  <a:lnTo>
                    <a:pt x="1915" y="7196"/>
                  </a:lnTo>
                  <a:cubicBezTo>
                    <a:pt x="1885" y="7348"/>
                    <a:pt x="1672" y="7743"/>
                    <a:pt x="1550" y="7895"/>
                  </a:cubicBezTo>
                  <a:cubicBezTo>
                    <a:pt x="1490" y="8017"/>
                    <a:pt x="1459" y="8078"/>
                    <a:pt x="1429" y="8230"/>
                  </a:cubicBezTo>
                  <a:cubicBezTo>
                    <a:pt x="1398" y="8382"/>
                    <a:pt x="1398" y="8382"/>
                    <a:pt x="1338" y="8443"/>
                  </a:cubicBezTo>
                  <a:cubicBezTo>
                    <a:pt x="1336" y="8441"/>
                    <a:pt x="1335" y="8441"/>
                    <a:pt x="1333" y="8441"/>
                  </a:cubicBezTo>
                  <a:cubicBezTo>
                    <a:pt x="1291" y="8441"/>
                    <a:pt x="1097" y="8778"/>
                    <a:pt x="1155" y="8807"/>
                  </a:cubicBezTo>
                  <a:lnTo>
                    <a:pt x="1094" y="8868"/>
                  </a:lnTo>
                  <a:cubicBezTo>
                    <a:pt x="1034" y="8929"/>
                    <a:pt x="1034" y="8990"/>
                    <a:pt x="1064" y="9020"/>
                  </a:cubicBezTo>
                  <a:cubicBezTo>
                    <a:pt x="1125" y="9050"/>
                    <a:pt x="1094" y="9111"/>
                    <a:pt x="973" y="9142"/>
                  </a:cubicBezTo>
                  <a:cubicBezTo>
                    <a:pt x="961" y="9136"/>
                    <a:pt x="950" y="9133"/>
                    <a:pt x="940" y="9133"/>
                  </a:cubicBezTo>
                  <a:cubicBezTo>
                    <a:pt x="902" y="9133"/>
                    <a:pt x="888" y="9172"/>
                    <a:pt x="912" y="9172"/>
                  </a:cubicBezTo>
                  <a:cubicBezTo>
                    <a:pt x="942" y="9263"/>
                    <a:pt x="942" y="9354"/>
                    <a:pt x="882" y="9385"/>
                  </a:cubicBezTo>
                  <a:cubicBezTo>
                    <a:pt x="851" y="9476"/>
                    <a:pt x="821" y="9537"/>
                    <a:pt x="882" y="9567"/>
                  </a:cubicBezTo>
                  <a:cubicBezTo>
                    <a:pt x="912" y="9567"/>
                    <a:pt x="912" y="9628"/>
                    <a:pt x="882" y="9689"/>
                  </a:cubicBezTo>
                  <a:cubicBezTo>
                    <a:pt x="851" y="9689"/>
                    <a:pt x="851" y="9689"/>
                    <a:pt x="851" y="9598"/>
                  </a:cubicBezTo>
                  <a:cubicBezTo>
                    <a:pt x="851" y="9582"/>
                    <a:pt x="851" y="9574"/>
                    <a:pt x="850" y="9574"/>
                  </a:cubicBezTo>
                  <a:cubicBezTo>
                    <a:pt x="847" y="9574"/>
                    <a:pt x="836" y="9637"/>
                    <a:pt x="790" y="9750"/>
                  </a:cubicBezTo>
                  <a:cubicBezTo>
                    <a:pt x="760" y="9810"/>
                    <a:pt x="699" y="9932"/>
                    <a:pt x="669" y="9932"/>
                  </a:cubicBezTo>
                  <a:cubicBezTo>
                    <a:pt x="623" y="9955"/>
                    <a:pt x="594" y="10013"/>
                    <a:pt x="623" y="10013"/>
                  </a:cubicBezTo>
                  <a:cubicBezTo>
                    <a:pt x="632" y="10013"/>
                    <a:pt x="647" y="10007"/>
                    <a:pt x="669" y="9993"/>
                  </a:cubicBezTo>
                  <a:cubicBezTo>
                    <a:pt x="730" y="10023"/>
                    <a:pt x="730" y="10023"/>
                    <a:pt x="699" y="10145"/>
                  </a:cubicBezTo>
                  <a:cubicBezTo>
                    <a:pt x="673" y="10197"/>
                    <a:pt x="647" y="10272"/>
                    <a:pt x="621" y="10272"/>
                  </a:cubicBezTo>
                  <a:cubicBezTo>
                    <a:pt x="616" y="10272"/>
                    <a:pt x="612" y="10270"/>
                    <a:pt x="608" y="10266"/>
                  </a:cubicBezTo>
                  <a:cubicBezTo>
                    <a:pt x="578" y="10266"/>
                    <a:pt x="578" y="10266"/>
                    <a:pt x="547" y="10418"/>
                  </a:cubicBezTo>
                  <a:cubicBezTo>
                    <a:pt x="486" y="10601"/>
                    <a:pt x="517" y="10844"/>
                    <a:pt x="578" y="10935"/>
                  </a:cubicBezTo>
                  <a:cubicBezTo>
                    <a:pt x="638" y="10935"/>
                    <a:pt x="638" y="10935"/>
                    <a:pt x="547" y="10996"/>
                  </a:cubicBezTo>
                  <a:cubicBezTo>
                    <a:pt x="517" y="10996"/>
                    <a:pt x="517" y="11057"/>
                    <a:pt x="486" y="11117"/>
                  </a:cubicBezTo>
                  <a:cubicBezTo>
                    <a:pt x="507" y="11117"/>
                    <a:pt x="500" y="11144"/>
                    <a:pt x="493" y="11144"/>
                  </a:cubicBezTo>
                  <a:cubicBezTo>
                    <a:pt x="490" y="11144"/>
                    <a:pt x="486" y="11138"/>
                    <a:pt x="486" y="11117"/>
                  </a:cubicBezTo>
                  <a:cubicBezTo>
                    <a:pt x="456" y="11117"/>
                    <a:pt x="486" y="11057"/>
                    <a:pt x="486" y="10965"/>
                  </a:cubicBezTo>
                  <a:lnTo>
                    <a:pt x="456" y="10965"/>
                  </a:lnTo>
                  <a:cubicBezTo>
                    <a:pt x="395" y="11026"/>
                    <a:pt x="365" y="11087"/>
                    <a:pt x="426" y="11178"/>
                  </a:cubicBezTo>
                  <a:cubicBezTo>
                    <a:pt x="456" y="11269"/>
                    <a:pt x="456" y="11269"/>
                    <a:pt x="395" y="11330"/>
                  </a:cubicBezTo>
                  <a:cubicBezTo>
                    <a:pt x="334" y="11391"/>
                    <a:pt x="304" y="11452"/>
                    <a:pt x="334" y="11452"/>
                  </a:cubicBezTo>
                  <a:cubicBezTo>
                    <a:pt x="334" y="11452"/>
                    <a:pt x="304" y="11604"/>
                    <a:pt x="243" y="11664"/>
                  </a:cubicBezTo>
                  <a:cubicBezTo>
                    <a:pt x="213" y="11786"/>
                    <a:pt x="213" y="11847"/>
                    <a:pt x="243" y="11877"/>
                  </a:cubicBezTo>
                  <a:cubicBezTo>
                    <a:pt x="274" y="11877"/>
                    <a:pt x="274" y="11938"/>
                    <a:pt x="274" y="11999"/>
                  </a:cubicBezTo>
                  <a:cubicBezTo>
                    <a:pt x="243" y="12090"/>
                    <a:pt x="243" y="12151"/>
                    <a:pt x="274" y="12151"/>
                  </a:cubicBezTo>
                  <a:cubicBezTo>
                    <a:pt x="304" y="12151"/>
                    <a:pt x="334" y="12242"/>
                    <a:pt x="304" y="12364"/>
                  </a:cubicBezTo>
                  <a:cubicBezTo>
                    <a:pt x="334" y="12516"/>
                    <a:pt x="334" y="12516"/>
                    <a:pt x="243" y="12576"/>
                  </a:cubicBezTo>
                  <a:cubicBezTo>
                    <a:pt x="213" y="12576"/>
                    <a:pt x="213" y="12637"/>
                    <a:pt x="213" y="12728"/>
                  </a:cubicBezTo>
                  <a:cubicBezTo>
                    <a:pt x="213" y="12728"/>
                    <a:pt x="183" y="12789"/>
                    <a:pt x="152" y="12850"/>
                  </a:cubicBezTo>
                  <a:cubicBezTo>
                    <a:pt x="122" y="12911"/>
                    <a:pt x="152" y="12941"/>
                    <a:pt x="183" y="12941"/>
                  </a:cubicBezTo>
                  <a:lnTo>
                    <a:pt x="243" y="12941"/>
                  </a:lnTo>
                  <a:cubicBezTo>
                    <a:pt x="243" y="13002"/>
                    <a:pt x="183" y="13063"/>
                    <a:pt x="122" y="13063"/>
                  </a:cubicBezTo>
                  <a:cubicBezTo>
                    <a:pt x="61" y="13123"/>
                    <a:pt x="61" y="13123"/>
                    <a:pt x="122" y="13123"/>
                  </a:cubicBezTo>
                  <a:cubicBezTo>
                    <a:pt x="152" y="13154"/>
                    <a:pt x="183" y="13215"/>
                    <a:pt x="152" y="13336"/>
                  </a:cubicBezTo>
                  <a:cubicBezTo>
                    <a:pt x="122" y="13488"/>
                    <a:pt x="122" y="13640"/>
                    <a:pt x="91" y="13640"/>
                  </a:cubicBezTo>
                  <a:cubicBezTo>
                    <a:pt x="61" y="13701"/>
                    <a:pt x="91" y="13762"/>
                    <a:pt x="91" y="13762"/>
                  </a:cubicBezTo>
                  <a:cubicBezTo>
                    <a:pt x="122" y="13853"/>
                    <a:pt x="122" y="13914"/>
                    <a:pt x="91" y="14126"/>
                  </a:cubicBezTo>
                  <a:cubicBezTo>
                    <a:pt x="0" y="14491"/>
                    <a:pt x="31" y="14491"/>
                    <a:pt x="91" y="14491"/>
                  </a:cubicBezTo>
                  <a:cubicBezTo>
                    <a:pt x="122" y="14491"/>
                    <a:pt x="152" y="14491"/>
                    <a:pt x="91" y="14552"/>
                  </a:cubicBezTo>
                  <a:cubicBezTo>
                    <a:pt x="61" y="14613"/>
                    <a:pt x="91" y="14704"/>
                    <a:pt x="122" y="14826"/>
                  </a:cubicBezTo>
                  <a:cubicBezTo>
                    <a:pt x="152" y="14886"/>
                    <a:pt x="243" y="14886"/>
                    <a:pt x="274" y="14886"/>
                  </a:cubicBezTo>
                  <a:cubicBezTo>
                    <a:pt x="334" y="14886"/>
                    <a:pt x="334" y="14886"/>
                    <a:pt x="304" y="15038"/>
                  </a:cubicBezTo>
                  <a:cubicBezTo>
                    <a:pt x="304" y="15099"/>
                    <a:pt x="274" y="15190"/>
                    <a:pt x="243" y="15190"/>
                  </a:cubicBezTo>
                  <a:cubicBezTo>
                    <a:pt x="213" y="15190"/>
                    <a:pt x="213" y="15099"/>
                    <a:pt x="213" y="15099"/>
                  </a:cubicBezTo>
                  <a:lnTo>
                    <a:pt x="213" y="15038"/>
                  </a:lnTo>
                  <a:cubicBezTo>
                    <a:pt x="183" y="15038"/>
                    <a:pt x="152" y="15038"/>
                    <a:pt x="152" y="15190"/>
                  </a:cubicBezTo>
                  <a:cubicBezTo>
                    <a:pt x="122" y="15251"/>
                    <a:pt x="122" y="15342"/>
                    <a:pt x="152" y="15342"/>
                  </a:cubicBezTo>
                  <a:cubicBezTo>
                    <a:pt x="122" y="15403"/>
                    <a:pt x="152" y="15555"/>
                    <a:pt x="152" y="15677"/>
                  </a:cubicBezTo>
                  <a:cubicBezTo>
                    <a:pt x="183" y="15829"/>
                    <a:pt x="183" y="16041"/>
                    <a:pt x="152" y="16102"/>
                  </a:cubicBezTo>
                  <a:cubicBezTo>
                    <a:pt x="183" y="16254"/>
                    <a:pt x="183" y="16315"/>
                    <a:pt x="213" y="16315"/>
                  </a:cubicBezTo>
                  <a:cubicBezTo>
                    <a:pt x="304" y="16315"/>
                    <a:pt x="304" y="16376"/>
                    <a:pt x="274" y="16376"/>
                  </a:cubicBezTo>
                  <a:cubicBezTo>
                    <a:pt x="243" y="16406"/>
                    <a:pt x="274" y="16680"/>
                    <a:pt x="304" y="16923"/>
                  </a:cubicBezTo>
                  <a:cubicBezTo>
                    <a:pt x="334" y="17166"/>
                    <a:pt x="395" y="17409"/>
                    <a:pt x="426" y="17440"/>
                  </a:cubicBezTo>
                  <a:lnTo>
                    <a:pt x="456" y="17561"/>
                  </a:lnTo>
                  <a:cubicBezTo>
                    <a:pt x="456" y="17713"/>
                    <a:pt x="578" y="18108"/>
                    <a:pt x="638" y="18169"/>
                  </a:cubicBezTo>
                  <a:cubicBezTo>
                    <a:pt x="638" y="18169"/>
                    <a:pt x="669" y="18260"/>
                    <a:pt x="699" y="18382"/>
                  </a:cubicBezTo>
                  <a:cubicBezTo>
                    <a:pt x="730" y="18534"/>
                    <a:pt x="730" y="18595"/>
                    <a:pt x="790" y="18655"/>
                  </a:cubicBezTo>
                  <a:cubicBezTo>
                    <a:pt x="851" y="18716"/>
                    <a:pt x="882" y="18716"/>
                    <a:pt x="851" y="18716"/>
                  </a:cubicBezTo>
                  <a:cubicBezTo>
                    <a:pt x="821" y="18716"/>
                    <a:pt x="882" y="18868"/>
                    <a:pt x="973" y="19111"/>
                  </a:cubicBezTo>
                  <a:cubicBezTo>
                    <a:pt x="1055" y="19297"/>
                    <a:pt x="1082" y="19357"/>
                    <a:pt x="1090" y="19357"/>
                  </a:cubicBezTo>
                  <a:cubicBezTo>
                    <a:pt x="1094" y="19357"/>
                    <a:pt x="1094" y="19344"/>
                    <a:pt x="1094" y="19324"/>
                  </a:cubicBezTo>
                  <a:cubicBezTo>
                    <a:pt x="1216" y="19567"/>
                    <a:pt x="1216" y="19567"/>
                    <a:pt x="1186" y="19598"/>
                  </a:cubicBezTo>
                  <a:cubicBezTo>
                    <a:pt x="1170" y="19588"/>
                    <a:pt x="1159" y="19583"/>
                    <a:pt x="1152" y="19583"/>
                  </a:cubicBezTo>
                  <a:cubicBezTo>
                    <a:pt x="1116" y="19583"/>
                    <a:pt x="1175" y="19689"/>
                    <a:pt x="1277" y="19689"/>
                  </a:cubicBezTo>
                  <a:cubicBezTo>
                    <a:pt x="1368" y="19750"/>
                    <a:pt x="1429" y="19871"/>
                    <a:pt x="1398" y="19871"/>
                  </a:cubicBezTo>
                  <a:cubicBezTo>
                    <a:pt x="1393" y="19877"/>
                    <a:pt x="1388" y="19879"/>
                    <a:pt x="1382" y="19879"/>
                  </a:cubicBezTo>
                  <a:cubicBezTo>
                    <a:pt x="1357" y="19879"/>
                    <a:pt x="1332" y="19825"/>
                    <a:pt x="1307" y="19750"/>
                  </a:cubicBezTo>
                  <a:cubicBezTo>
                    <a:pt x="1307" y="19750"/>
                    <a:pt x="1277" y="19780"/>
                    <a:pt x="1246" y="19780"/>
                  </a:cubicBezTo>
                  <a:cubicBezTo>
                    <a:pt x="1277" y="19841"/>
                    <a:pt x="1277" y="19841"/>
                    <a:pt x="1338" y="19902"/>
                  </a:cubicBezTo>
                  <a:cubicBezTo>
                    <a:pt x="1338" y="19902"/>
                    <a:pt x="1368" y="19962"/>
                    <a:pt x="1429" y="20023"/>
                  </a:cubicBezTo>
                  <a:cubicBezTo>
                    <a:pt x="1451" y="20034"/>
                    <a:pt x="1469" y="20041"/>
                    <a:pt x="1483" y="20041"/>
                  </a:cubicBezTo>
                  <a:cubicBezTo>
                    <a:pt x="1508" y="20041"/>
                    <a:pt x="1520" y="20020"/>
                    <a:pt x="1520" y="19962"/>
                  </a:cubicBezTo>
                  <a:cubicBezTo>
                    <a:pt x="1520" y="19945"/>
                    <a:pt x="1523" y="19937"/>
                    <a:pt x="1527" y="19937"/>
                  </a:cubicBezTo>
                  <a:cubicBezTo>
                    <a:pt x="1538" y="19937"/>
                    <a:pt x="1559" y="19980"/>
                    <a:pt x="1581" y="20023"/>
                  </a:cubicBezTo>
                  <a:cubicBezTo>
                    <a:pt x="1602" y="20128"/>
                    <a:pt x="1594" y="20161"/>
                    <a:pt x="1567" y="20161"/>
                  </a:cubicBezTo>
                  <a:cubicBezTo>
                    <a:pt x="1555" y="20161"/>
                    <a:pt x="1539" y="20154"/>
                    <a:pt x="1520" y="20145"/>
                  </a:cubicBezTo>
                  <a:cubicBezTo>
                    <a:pt x="1502" y="20090"/>
                    <a:pt x="1483" y="20079"/>
                    <a:pt x="1465" y="20079"/>
                  </a:cubicBezTo>
                  <a:cubicBezTo>
                    <a:pt x="1453" y="20079"/>
                    <a:pt x="1441" y="20084"/>
                    <a:pt x="1429" y="20084"/>
                  </a:cubicBezTo>
                  <a:cubicBezTo>
                    <a:pt x="1398" y="20114"/>
                    <a:pt x="1642" y="20388"/>
                    <a:pt x="1733" y="20418"/>
                  </a:cubicBezTo>
                  <a:lnTo>
                    <a:pt x="1702" y="20449"/>
                  </a:lnTo>
                  <a:cubicBezTo>
                    <a:pt x="1672" y="20449"/>
                    <a:pt x="1733" y="20570"/>
                    <a:pt x="1824" y="20692"/>
                  </a:cubicBezTo>
                  <a:cubicBezTo>
                    <a:pt x="1885" y="20814"/>
                    <a:pt x="1945" y="20874"/>
                    <a:pt x="1945" y="20874"/>
                  </a:cubicBezTo>
                  <a:cubicBezTo>
                    <a:pt x="1961" y="20859"/>
                    <a:pt x="1976" y="20852"/>
                    <a:pt x="1995" y="20852"/>
                  </a:cubicBezTo>
                  <a:cubicBezTo>
                    <a:pt x="2014" y="20852"/>
                    <a:pt x="2037" y="20859"/>
                    <a:pt x="2067" y="20874"/>
                  </a:cubicBezTo>
                  <a:cubicBezTo>
                    <a:pt x="2006" y="20814"/>
                    <a:pt x="2037" y="20814"/>
                    <a:pt x="2067" y="20783"/>
                  </a:cubicBezTo>
                  <a:cubicBezTo>
                    <a:pt x="2067" y="20783"/>
                    <a:pt x="2067" y="20814"/>
                    <a:pt x="2097" y="20874"/>
                  </a:cubicBezTo>
                  <a:cubicBezTo>
                    <a:pt x="2097" y="20905"/>
                    <a:pt x="2128" y="20965"/>
                    <a:pt x="2128" y="20996"/>
                  </a:cubicBezTo>
                  <a:cubicBezTo>
                    <a:pt x="2158" y="21148"/>
                    <a:pt x="2219" y="21300"/>
                    <a:pt x="2401" y="21513"/>
                  </a:cubicBezTo>
                  <a:cubicBezTo>
                    <a:pt x="2493" y="21634"/>
                    <a:pt x="2645" y="21786"/>
                    <a:pt x="2675" y="21877"/>
                  </a:cubicBezTo>
                  <a:cubicBezTo>
                    <a:pt x="2750" y="21952"/>
                    <a:pt x="2804" y="22007"/>
                    <a:pt x="2821" y="22007"/>
                  </a:cubicBezTo>
                  <a:cubicBezTo>
                    <a:pt x="2825" y="22007"/>
                    <a:pt x="2827" y="22004"/>
                    <a:pt x="2827" y="21999"/>
                  </a:cubicBezTo>
                  <a:lnTo>
                    <a:pt x="2949" y="22121"/>
                  </a:lnTo>
                  <a:cubicBezTo>
                    <a:pt x="2976" y="22175"/>
                    <a:pt x="3051" y="22277"/>
                    <a:pt x="3089" y="22277"/>
                  </a:cubicBezTo>
                  <a:cubicBezTo>
                    <a:pt x="3093" y="22277"/>
                    <a:pt x="3097" y="22276"/>
                    <a:pt x="3100" y="22273"/>
                  </a:cubicBezTo>
                  <a:cubicBezTo>
                    <a:pt x="3161" y="22273"/>
                    <a:pt x="3192" y="22364"/>
                    <a:pt x="3252" y="22394"/>
                  </a:cubicBezTo>
                  <a:cubicBezTo>
                    <a:pt x="3285" y="22474"/>
                    <a:pt x="3300" y="22512"/>
                    <a:pt x="3311" y="22512"/>
                  </a:cubicBezTo>
                  <a:cubicBezTo>
                    <a:pt x="3322" y="22512"/>
                    <a:pt x="3329" y="22482"/>
                    <a:pt x="3344" y="22424"/>
                  </a:cubicBezTo>
                  <a:cubicBezTo>
                    <a:pt x="3344" y="22394"/>
                    <a:pt x="3252" y="22273"/>
                    <a:pt x="3222" y="22242"/>
                  </a:cubicBezTo>
                  <a:cubicBezTo>
                    <a:pt x="3161" y="22181"/>
                    <a:pt x="3100" y="22151"/>
                    <a:pt x="3070" y="22090"/>
                  </a:cubicBezTo>
                  <a:lnTo>
                    <a:pt x="3070" y="22090"/>
                  </a:lnTo>
                  <a:cubicBezTo>
                    <a:pt x="3100" y="22121"/>
                    <a:pt x="3161" y="22181"/>
                    <a:pt x="3222" y="22212"/>
                  </a:cubicBezTo>
                  <a:cubicBezTo>
                    <a:pt x="3272" y="22261"/>
                    <a:pt x="3382" y="22311"/>
                    <a:pt x="3421" y="22311"/>
                  </a:cubicBezTo>
                  <a:cubicBezTo>
                    <a:pt x="3430" y="22311"/>
                    <a:pt x="3435" y="22308"/>
                    <a:pt x="3435" y="22303"/>
                  </a:cubicBezTo>
                  <a:cubicBezTo>
                    <a:pt x="3435" y="22303"/>
                    <a:pt x="3442" y="22295"/>
                    <a:pt x="3458" y="22295"/>
                  </a:cubicBezTo>
                  <a:cubicBezTo>
                    <a:pt x="3473" y="22295"/>
                    <a:pt x="3496" y="22303"/>
                    <a:pt x="3526" y="22333"/>
                  </a:cubicBezTo>
                  <a:cubicBezTo>
                    <a:pt x="3526" y="22333"/>
                    <a:pt x="3496" y="22364"/>
                    <a:pt x="3465" y="22364"/>
                  </a:cubicBezTo>
                  <a:cubicBezTo>
                    <a:pt x="3404" y="22364"/>
                    <a:pt x="3374" y="22394"/>
                    <a:pt x="3344" y="22394"/>
                  </a:cubicBezTo>
                  <a:cubicBezTo>
                    <a:pt x="3370" y="22473"/>
                    <a:pt x="3464" y="22619"/>
                    <a:pt x="3528" y="22619"/>
                  </a:cubicBezTo>
                  <a:cubicBezTo>
                    <a:pt x="3538" y="22619"/>
                    <a:pt x="3548" y="22615"/>
                    <a:pt x="3556" y="22607"/>
                  </a:cubicBezTo>
                  <a:cubicBezTo>
                    <a:pt x="3587" y="22668"/>
                    <a:pt x="3587" y="22668"/>
                    <a:pt x="3648" y="22728"/>
                  </a:cubicBezTo>
                  <a:cubicBezTo>
                    <a:pt x="3623" y="22753"/>
                    <a:pt x="3658" y="22798"/>
                    <a:pt x="3721" y="22798"/>
                  </a:cubicBezTo>
                  <a:cubicBezTo>
                    <a:pt x="3735" y="22798"/>
                    <a:pt x="3752" y="22795"/>
                    <a:pt x="3769" y="22789"/>
                  </a:cubicBezTo>
                  <a:cubicBezTo>
                    <a:pt x="3860" y="22789"/>
                    <a:pt x="3921" y="22820"/>
                    <a:pt x="3952" y="22941"/>
                  </a:cubicBezTo>
                  <a:cubicBezTo>
                    <a:pt x="4012" y="23063"/>
                    <a:pt x="4256" y="23215"/>
                    <a:pt x="4256" y="23215"/>
                  </a:cubicBezTo>
                  <a:cubicBezTo>
                    <a:pt x="4267" y="23203"/>
                    <a:pt x="4282" y="23198"/>
                    <a:pt x="4299" y="23198"/>
                  </a:cubicBezTo>
                  <a:cubicBezTo>
                    <a:pt x="4371" y="23198"/>
                    <a:pt x="4480" y="23287"/>
                    <a:pt x="4529" y="23336"/>
                  </a:cubicBezTo>
                  <a:cubicBezTo>
                    <a:pt x="4559" y="23397"/>
                    <a:pt x="4620" y="23428"/>
                    <a:pt x="4681" y="23458"/>
                  </a:cubicBezTo>
                  <a:cubicBezTo>
                    <a:pt x="4681" y="23458"/>
                    <a:pt x="4711" y="23549"/>
                    <a:pt x="4803" y="23549"/>
                  </a:cubicBezTo>
                  <a:cubicBezTo>
                    <a:pt x="4803" y="23549"/>
                    <a:pt x="4810" y="23557"/>
                    <a:pt x="4814" y="23557"/>
                  </a:cubicBezTo>
                  <a:cubicBezTo>
                    <a:pt x="4818" y="23557"/>
                    <a:pt x="4818" y="23549"/>
                    <a:pt x="4803" y="23519"/>
                  </a:cubicBezTo>
                  <a:lnTo>
                    <a:pt x="4803" y="23519"/>
                  </a:lnTo>
                  <a:cubicBezTo>
                    <a:pt x="4803" y="23519"/>
                    <a:pt x="4894" y="23519"/>
                    <a:pt x="4955" y="23549"/>
                  </a:cubicBezTo>
                  <a:cubicBezTo>
                    <a:pt x="4894" y="23519"/>
                    <a:pt x="4924" y="23488"/>
                    <a:pt x="4924" y="23458"/>
                  </a:cubicBezTo>
                  <a:cubicBezTo>
                    <a:pt x="4927" y="23456"/>
                    <a:pt x="4930" y="23455"/>
                    <a:pt x="4934" y="23455"/>
                  </a:cubicBezTo>
                  <a:cubicBezTo>
                    <a:pt x="4986" y="23455"/>
                    <a:pt x="5172" y="23621"/>
                    <a:pt x="5228" y="23762"/>
                  </a:cubicBezTo>
                  <a:lnTo>
                    <a:pt x="5319" y="23883"/>
                  </a:lnTo>
                  <a:cubicBezTo>
                    <a:pt x="5350" y="23853"/>
                    <a:pt x="5350" y="23823"/>
                    <a:pt x="5350" y="23823"/>
                  </a:cubicBezTo>
                  <a:cubicBezTo>
                    <a:pt x="5411" y="23853"/>
                    <a:pt x="5471" y="23914"/>
                    <a:pt x="5441" y="23914"/>
                  </a:cubicBezTo>
                  <a:cubicBezTo>
                    <a:pt x="5441" y="23944"/>
                    <a:pt x="5441" y="23944"/>
                    <a:pt x="5502" y="23975"/>
                  </a:cubicBezTo>
                  <a:cubicBezTo>
                    <a:pt x="5502" y="23975"/>
                    <a:pt x="5541" y="24014"/>
                    <a:pt x="5556" y="24014"/>
                  </a:cubicBezTo>
                  <a:cubicBezTo>
                    <a:pt x="5560" y="24014"/>
                    <a:pt x="5563" y="24011"/>
                    <a:pt x="5563" y="24005"/>
                  </a:cubicBezTo>
                  <a:cubicBezTo>
                    <a:pt x="5578" y="23975"/>
                    <a:pt x="5585" y="23959"/>
                    <a:pt x="5597" y="23959"/>
                  </a:cubicBezTo>
                  <a:cubicBezTo>
                    <a:pt x="5608" y="23959"/>
                    <a:pt x="5623" y="23975"/>
                    <a:pt x="5654" y="24005"/>
                  </a:cubicBezTo>
                  <a:cubicBezTo>
                    <a:pt x="5684" y="24096"/>
                    <a:pt x="5745" y="24127"/>
                    <a:pt x="5836" y="24127"/>
                  </a:cubicBezTo>
                  <a:cubicBezTo>
                    <a:pt x="5850" y="24099"/>
                    <a:pt x="5857" y="24084"/>
                    <a:pt x="5861" y="24084"/>
                  </a:cubicBezTo>
                  <a:cubicBezTo>
                    <a:pt x="5867" y="24084"/>
                    <a:pt x="5867" y="24107"/>
                    <a:pt x="5867" y="24157"/>
                  </a:cubicBezTo>
                  <a:cubicBezTo>
                    <a:pt x="5867" y="24187"/>
                    <a:pt x="5897" y="24248"/>
                    <a:pt x="5958" y="24279"/>
                  </a:cubicBezTo>
                  <a:lnTo>
                    <a:pt x="5988" y="24248"/>
                  </a:lnTo>
                  <a:cubicBezTo>
                    <a:pt x="5999" y="24227"/>
                    <a:pt x="6013" y="24217"/>
                    <a:pt x="6029" y="24217"/>
                  </a:cubicBezTo>
                  <a:cubicBezTo>
                    <a:pt x="6058" y="24217"/>
                    <a:pt x="6090" y="24250"/>
                    <a:pt x="6110" y="24309"/>
                  </a:cubicBezTo>
                  <a:cubicBezTo>
                    <a:pt x="6079" y="24309"/>
                    <a:pt x="6140" y="24370"/>
                    <a:pt x="6292" y="24400"/>
                  </a:cubicBezTo>
                  <a:cubicBezTo>
                    <a:pt x="6414" y="24461"/>
                    <a:pt x="6474" y="24522"/>
                    <a:pt x="6444" y="24552"/>
                  </a:cubicBezTo>
                  <a:cubicBezTo>
                    <a:pt x="6414" y="24583"/>
                    <a:pt x="6414" y="24583"/>
                    <a:pt x="6505" y="24583"/>
                  </a:cubicBezTo>
                  <a:cubicBezTo>
                    <a:pt x="6566" y="24583"/>
                    <a:pt x="6566" y="24583"/>
                    <a:pt x="6657" y="24674"/>
                  </a:cubicBezTo>
                  <a:cubicBezTo>
                    <a:pt x="6718" y="24765"/>
                    <a:pt x="6718" y="24765"/>
                    <a:pt x="6778" y="24765"/>
                  </a:cubicBezTo>
                  <a:cubicBezTo>
                    <a:pt x="6809" y="24704"/>
                    <a:pt x="6839" y="24674"/>
                    <a:pt x="6778" y="24643"/>
                  </a:cubicBezTo>
                  <a:cubicBezTo>
                    <a:pt x="6718" y="24613"/>
                    <a:pt x="6718" y="24613"/>
                    <a:pt x="6748" y="24583"/>
                  </a:cubicBezTo>
                  <a:lnTo>
                    <a:pt x="6748" y="24583"/>
                  </a:lnTo>
                  <a:lnTo>
                    <a:pt x="6870" y="24643"/>
                  </a:lnTo>
                  <a:cubicBezTo>
                    <a:pt x="6930" y="24704"/>
                    <a:pt x="6961" y="24735"/>
                    <a:pt x="7113" y="24765"/>
                  </a:cubicBezTo>
                  <a:cubicBezTo>
                    <a:pt x="7150" y="24784"/>
                    <a:pt x="7179" y="24791"/>
                    <a:pt x="7198" y="24791"/>
                  </a:cubicBezTo>
                  <a:cubicBezTo>
                    <a:pt x="7239" y="24791"/>
                    <a:pt x="7227" y="24756"/>
                    <a:pt x="7143" y="24735"/>
                  </a:cubicBezTo>
                  <a:lnTo>
                    <a:pt x="7113" y="24674"/>
                  </a:lnTo>
                  <a:cubicBezTo>
                    <a:pt x="7156" y="24609"/>
                    <a:pt x="7108" y="24545"/>
                    <a:pt x="7054" y="24545"/>
                  </a:cubicBezTo>
                  <a:cubicBezTo>
                    <a:pt x="7032" y="24545"/>
                    <a:pt x="7009" y="24556"/>
                    <a:pt x="6991" y="24583"/>
                  </a:cubicBezTo>
                  <a:cubicBezTo>
                    <a:pt x="6961" y="24628"/>
                    <a:pt x="6946" y="24651"/>
                    <a:pt x="6938" y="24651"/>
                  </a:cubicBezTo>
                  <a:cubicBezTo>
                    <a:pt x="6930" y="24651"/>
                    <a:pt x="6930" y="24628"/>
                    <a:pt x="6930" y="24583"/>
                  </a:cubicBezTo>
                  <a:cubicBezTo>
                    <a:pt x="6961" y="24522"/>
                    <a:pt x="6900" y="24491"/>
                    <a:pt x="6839" y="24461"/>
                  </a:cubicBezTo>
                  <a:cubicBezTo>
                    <a:pt x="6778" y="24400"/>
                    <a:pt x="6778" y="24400"/>
                    <a:pt x="6809" y="24370"/>
                  </a:cubicBezTo>
                  <a:cubicBezTo>
                    <a:pt x="6809" y="24370"/>
                    <a:pt x="6778" y="24279"/>
                    <a:pt x="6718" y="24248"/>
                  </a:cubicBezTo>
                  <a:cubicBezTo>
                    <a:pt x="6687" y="24233"/>
                    <a:pt x="6672" y="24225"/>
                    <a:pt x="6664" y="24225"/>
                  </a:cubicBezTo>
                  <a:cubicBezTo>
                    <a:pt x="6657" y="24225"/>
                    <a:pt x="6657" y="24233"/>
                    <a:pt x="6657" y="24248"/>
                  </a:cubicBezTo>
                  <a:cubicBezTo>
                    <a:pt x="6665" y="24265"/>
                    <a:pt x="6662" y="24273"/>
                    <a:pt x="6652" y="24273"/>
                  </a:cubicBezTo>
                  <a:cubicBezTo>
                    <a:pt x="6626" y="24273"/>
                    <a:pt x="6557" y="24223"/>
                    <a:pt x="6535" y="24157"/>
                  </a:cubicBezTo>
                  <a:cubicBezTo>
                    <a:pt x="6518" y="24107"/>
                    <a:pt x="6511" y="24084"/>
                    <a:pt x="6503" y="24084"/>
                  </a:cubicBezTo>
                  <a:cubicBezTo>
                    <a:pt x="6496" y="24084"/>
                    <a:pt x="6488" y="24099"/>
                    <a:pt x="6474" y="24127"/>
                  </a:cubicBezTo>
                  <a:cubicBezTo>
                    <a:pt x="6466" y="24144"/>
                    <a:pt x="6450" y="24151"/>
                    <a:pt x="6432" y="24151"/>
                  </a:cubicBezTo>
                  <a:cubicBezTo>
                    <a:pt x="6383" y="24151"/>
                    <a:pt x="6314" y="24101"/>
                    <a:pt x="6292" y="24035"/>
                  </a:cubicBezTo>
                  <a:cubicBezTo>
                    <a:pt x="6292" y="24035"/>
                    <a:pt x="6231" y="24005"/>
                    <a:pt x="6170" y="23944"/>
                  </a:cubicBezTo>
                  <a:cubicBezTo>
                    <a:pt x="6153" y="23935"/>
                    <a:pt x="6140" y="23932"/>
                    <a:pt x="6130" y="23932"/>
                  </a:cubicBezTo>
                  <a:cubicBezTo>
                    <a:pt x="6107" y="23932"/>
                    <a:pt x="6101" y="23953"/>
                    <a:pt x="6079" y="23975"/>
                  </a:cubicBezTo>
                  <a:cubicBezTo>
                    <a:pt x="6064" y="24005"/>
                    <a:pt x="6056" y="24020"/>
                    <a:pt x="6049" y="24020"/>
                  </a:cubicBezTo>
                  <a:cubicBezTo>
                    <a:pt x="6041" y="24020"/>
                    <a:pt x="6034" y="24005"/>
                    <a:pt x="6018" y="23975"/>
                  </a:cubicBezTo>
                  <a:cubicBezTo>
                    <a:pt x="5958" y="23914"/>
                    <a:pt x="5988" y="23883"/>
                    <a:pt x="5988" y="23883"/>
                  </a:cubicBezTo>
                  <a:cubicBezTo>
                    <a:pt x="6018" y="23853"/>
                    <a:pt x="5958" y="23823"/>
                    <a:pt x="5897" y="23762"/>
                  </a:cubicBezTo>
                  <a:cubicBezTo>
                    <a:pt x="5848" y="23737"/>
                    <a:pt x="5759" y="23693"/>
                    <a:pt x="5710" y="23693"/>
                  </a:cubicBezTo>
                  <a:cubicBezTo>
                    <a:pt x="5699" y="23693"/>
                    <a:pt x="5690" y="23695"/>
                    <a:pt x="5684" y="23701"/>
                  </a:cubicBezTo>
                  <a:lnTo>
                    <a:pt x="5715" y="23671"/>
                  </a:lnTo>
                  <a:cubicBezTo>
                    <a:pt x="5672" y="23649"/>
                    <a:pt x="5674" y="23628"/>
                    <a:pt x="5669" y="23628"/>
                  </a:cubicBezTo>
                  <a:cubicBezTo>
                    <a:pt x="5666" y="23628"/>
                    <a:pt x="5663" y="23631"/>
                    <a:pt x="5654" y="23640"/>
                  </a:cubicBezTo>
                  <a:cubicBezTo>
                    <a:pt x="5654" y="23640"/>
                    <a:pt x="5593" y="23610"/>
                    <a:pt x="5502" y="23488"/>
                  </a:cubicBezTo>
                  <a:cubicBezTo>
                    <a:pt x="5454" y="23440"/>
                    <a:pt x="5372" y="23401"/>
                    <a:pt x="5323" y="23401"/>
                  </a:cubicBezTo>
                  <a:cubicBezTo>
                    <a:pt x="5279" y="23401"/>
                    <a:pt x="5262" y="23432"/>
                    <a:pt x="5319" y="23519"/>
                  </a:cubicBezTo>
                  <a:lnTo>
                    <a:pt x="5259" y="23458"/>
                  </a:lnTo>
                  <a:cubicBezTo>
                    <a:pt x="5238" y="23448"/>
                    <a:pt x="5225" y="23444"/>
                    <a:pt x="5216" y="23444"/>
                  </a:cubicBezTo>
                  <a:cubicBezTo>
                    <a:pt x="5198" y="23444"/>
                    <a:pt x="5198" y="23458"/>
                    <a:pt x="5198" y="23458"/>
                  </a:cubicBezTo>
                  <a:cubicBezTo>
                    <a:pt x="5189" y="23467"/>
                    <a:pt x="5177" y="23471"/>
                    <a:pt x="5164" y="23471"/>
                  </a:cubicBezTo>
                  <a:cubicBezTo>
                    <a:pt x="5132" y="23471"/>
                    <a:pt x="5089" y="23449"/>
                    <a:pt x="5046" y="23428"/>
                  </a:cubicBezTo>
                  <a:cubicBezTo>
                    <a:pt x="5046" y="23428"/>
                    <a:pt x="5076" y="23397"/>
                    <a:pt x="5107" y="23367"/>
                  </a:cubicBezTo>
                  <a:cubicBezTo>
                    <a:pt x="5185" y="23314"/>
                    <a:pt x="5128" y="23239"/>
                    <a:pt x="5033" y="23239"/>
                  </a:cubicBezTo>
                  <a:cubicBezTo>
                    <a:pt x="5018" y="23239"/>
                    <a:pt x="5002" y="23241"/>
                    <a:pt x="4985" y="23245"/>
                  </a:cubicBezTo>
                  <a:lnTo>
                    <a:pt x="5015" y="23215"/>
                  </a:lnTo>
                  <a:cubicBezTo>
                    <a:pt x="5046" y="23215"/>
                    <a:pt x="4985" y="23154"/>
                    <a:pt x="4833" y="23124"/>
                  </a:cubicBezTo>
                  <a:cubicBezTo>
                    <a:pt x="4807" y="23098"/>
                    <a:pt x="4776" y="23088"/>
                    <a:pt x="4749" y="23088"/>
                  </a:cubicBezTo>
                  <a:cubicBezTo>
                    <a:pt x="4711" y="23088"/>
                    <a:pt x="4681" y="23106"/>
                    <a:pt x="4681" y="23124"/>
                  </a:cubicBezTo>
                  <a:cubicBezTo>
                    <a:pt x="4671" y="23134"/>
                    <a:pt x="4657" y="23137"/>
                    <a:pt x="4644" y="23137"/>
                  </a:cubicBezTo>
                  <a:cubicBezTo>
                    <a:pt x="4617" y="23137"/>
                    <a:pt x="4590" y="23124"/>
                    <a:pt x="4590" y="23124"/>
                  </a:cubicBezTo>
                  <a:cubicBezTo>
                    <a:pt x="4529" y="23063"/>
                    <a:pt x="4529" y="23063"/>
                    <a:pt x="4559" y="23032"/>
                  </a:cubicBezTo>
                  <a:cubicBezTo>
                    <a:pt x="4586" y="23006"/>
                    <a:pt x="4499" y="22935"/>
                    <a:pt x="4417" y="22935"/>
                  </a:cubicBezTo>
                  <a:cubicBezTo>
                    <a:pt x="4403" y="22935"/>
                    <a:pt x="4390" y="22937"/>
                    <a:pt x="4377" y="22941"/>
                  </a:cubicBezTo>
                  <a:lnTo>
                    <a:pt x="4408" y="22911"/>
                  </a:lnTo>
                  <a:cubicBezTo>
                    <a:pt x="4408" y="22880"/>
                    <a:pt x="4377" y="22820"/>
                    <a:pt x="4073" y="22637"/>
                  </a:cubicBezTo>
                  <a:cubicBezTo>
                    <a:pt x="3860" y="22455"/>
                    <a:pt x="3708" y="22333"/>
                    <a:pt x="3739" y="22303"/>
                  </a:cubicBezTo>
                  <a:cubicBezTo>
                    <a:pt x="3769" y="22273"/>
                    <a:pt x="3496" y="22151"/>
                    <a:pt x="3344" y="22090"/>
                  </a:cubicBezTo>
                  <a:cubicBezTo>
                    <a:pt x="3374" y="22090"/>
                    <a:pt x="3313" y="22029"/>
                    <a:pt x="3222" y="21938"/>
                  </a:cubicBezTo>
                  <a:cubicBezTo>
                    <a:pt x="3070" y="21786"/>
                    <a:pt x="3070" y="21786"/>
                    <a:pt x="3100" y="21756"/>
                  </a:cubicBezTo>
                  <a:cubicBezTo>
                    <a:pt x="3192" y="21756"/>
                    <a:pt x="3192" y="21756"/>
                    <a:pt x="3070" y="21725"/>
                  </a:cubicBezTo>
                  <a:cubicBezTo>
                    <a:pt x="2979" y="21695"/>
                    <a:pt x="2857" y="21543"/>
                    <a:pt x="2888" y="21482"/>
                  </a:cubicBezTo>
                  <a:cubicBezTo>
                    <a:pt x="2918" y="21452"/>
                    <a:pt x="2857" y="21421"/>
                    <a:pt x="2797" y="21330"/>
                  </a:cubicBezTo>
                  <a:cubicBezTo>
                    <a:pt x="2705" y="21269"/>
                    <a:pt x="2645" y="21178"/>
                    <a:pt x="2553" y="21057"/>
                  </a:cubicBezTo>
                  <a:cubicBezTo>
                    <a:pt x="2469" y="20952"/>
                    <a:pt x="2443" y="20919"/>
                    <a:pt x="2415" y="20919"/>
                  </a:cubicBezTo>
                  <a:cubicBezTo>
                    <a:pt x="2403" y="20919"/>
                    <a:pt x="2390" y="20926"/>
                    <a:pt x="2371" y="20935"/>
                  </a:cubicBezTo>
                  <a:cubicBezTo>
                    <a:pt x="2360" y="20940"/>
                    <a:pt x="2350" y="20943"/>
                    <a:pt x="2341" y="20943"/>
                  </a:cubicBezTo>
                  <a:cubicBezTo>
                    <a:pt x="2298" y="20943"/>
                    <a:pt x="2264" y="20889"/>
                    <a:pt x="2189" y="20814"/>
                  </a:cubicBezTo>
                  <a:cubicBezTo>
                    <a:pt x="2158" y="20753"/>
                    <a:pt x="2128" y="20692"/>
                    <a:pt x="2158" y="20662"/>
                  </a:cubicBezTo>
                  <a:cubicBezTo>
                    <a:pt x="2158" y="20662"/>
                    <a:pt x="2128" y="20601"/>
                    <a:pt x="2097" y="20540"/>
                  </a:cubicBezTo>
                  <a:cubicBezTo>
                    <a:pt x="2067" y="20479"/>
                    <a:pt x="2037" y="20418"/>
                    <a:pt x="2067" y="20388"/>
                  </a:cubicBezTo>
                  <a:cubicBezTo>
                    <a:pt x="2067" y="20388"/>
                    <a:pt x="2037" y="20327"/>
                    <a:pt x="1976" y="20206"/>
                  </a:cubicBezTo>
                  <a:cubicBezTo>
                    <a:pt x="1915" y="20084"/>
                    <a:pt x="1824" y="19962"/>
                    <a:pt x="1854" y="19962"/>
                  </a:cubicBezTo>
                  <a:cubicBezTo>
                    <a:pt x="1824" y="19902"/>
                    <a:pt x="1824" y="19902"/>
                    <a:pt x="1793" y="19902"/>
                  </a:cubicBezTo>
                  <a:cubicBezTo>
                    <a:pt x="1789" y="19906"/>
                    <a:pt x="1783" y="19909"/>
                    <a:pt x="1777" y="19909"/>
                  </a:cubicBezTo>
                  <a:cubicBezTo>
                    <a:pt x="1744" y="19909"/>
                    <a:pt x="1688" y="19834"/>
                    <a:pt x="1611" y="19628"/>
                  </a:cubicBezTo>
                  <a:cubicBezTo>
                    <a:pt x="1555" y="19487"/>
                    <a:pt x="1473" y="19321"/>
                    <a:pt x="1437" y="19321"/>
                  </a:cubicBezTo>
                  <a:cubicBezTo>
                    <a:pt x="1434" y="19321"/>
                    <a:pt x="1431" y="19322"/>
                    <a:pt x="1429" y="19324"/>
                  </a:cubicBezTo>
                  <a:cubicBezTo>
                    <a:pt x="1429" y="19263"/>
                    <a:pt x="1429" y="19263"/>
                    <a:pt x="1459" y="19233"/>
                  </a:cubicBezTo>
                  <a:cubicBezTo>
                    <a:pt x="1520" y="19203"/>
                    <a:pt x="1459" y="19081"/>
                    <a:pt x="1338" y="18990"/>
                  </a:cubicBezTo>
                  <a:cubicBezTo>
                    <a:pt x="1307" y="18990"/>
                    <a:pt x="1277" y="18929"/>
                    <a:pt x="1307" y="18868"/>
                  </a:cubicBezTo>
                  <a:cubicBezTo>
                    <a:pt x="1307" y="18868"/>
                    <a:pt x="1277" y="18777"/>
                    <a:pt x="1216" y="18747"/>
                  </a:cubicBezTo>
                  <a:cubicBezTo>
                    <a:pt x="1155" y="18686"/>
                    <a:pt x="1155" y="18686"/>
                    <a:pt x="1125" y="18534"/>
                  </a:cubicBezTo>
                  <a:cubicBezTo>
                    <a:pt x="1155" y="18534"/>
                    <a:pt x="1155" y="18473"/>
                    <a:pt x="1125" y="18412"/>
                  </a:cubicBezTo>
                  <a:cubicBezTo>
                    <a:pt x="1064" y="18291"/>
                    <a:pt x="821" y="17561"/>
                    <a:pt x="851" y="17470"/>
                  </a:cubicBezTo>
                  <a:cubicBezTo>
                    <a:pt x="790" y="17409"/>
                    <a:pt x="790" y="17409"/>
                    <a:pt x="790" y="17348"/>
                  </a:cubicBezTo>
                  <a:cubicBezTo>
                    <a:pt x="840" y="17273"/>
                    <a:pt x="808" y="17219"/>
                    <a:pt x="761" y="17219"/>
                  </a:cubicBezTo>
                  <a:cubicBezTo>
                    <a:pt x="751" y="17219"/>
                    <a:pt x="740" y="17221"/>
                    <a:pt x="730" y="17227"/>
                  </a:cubicBezTo>
                  <a:lnTo>
                    <a:pt x="730" y="17288"/>
                  </a:lnTo>
                  <a:lnTo>
                    <a:pt x="760" y="17348"/>
                  </a:lnTo>
                  <a:cubicBezTo>
                    <a:pt x="756" y="17350"/>
                    <a:pt x="752" y="17351"/>
                    <a:pt x="748" y="17351"/>
                  </a:cubicBezTo>
                  <a:cubicBezTo>
                    <a:pt x="692" y="17351"/>
                    <a:pt x="644" y="17164"/>
                    <a:pt x="730" y="17136"/>
                  </a:cubicBezTo>
                  <a:cubicBezTo>
                    <a:pt x="790" y="17075"/>
                    <a:pt x="790" y="17075"/>
                    <a:pt x="699" y="17014"/>
                  </a:cubicBezTo>
                  <a:cubicBezTo>
                    <a:pt x="638" y="16953"/>
                    <a:pt x="608" y="16892"/>
                    <a:pt x="669" y="16832"/>
                  </a:cubicBezTo>
                  <a:cubicBezTo>
                    <a:pt x="730" y="16801"/>
                    <a:pt x="730" y="16801"/>
                    <a:pt x="669" y="16741"/>
                  </a:cubicBezTo>
                  <a:cubicBezTo>
                    <a:pt x="517" y="16619"/>
                    <a:pt x="426" y="16437"/>
                    <a:pt x="578" y="16406"/>
                  </a:cubicBezTo>
                  <a:cubicBezTo>
                    <a:pt x="638" y="16406"/>
                    <a:pt x="669" y="16345"/>
                    <a:pt x="638" y="16254"/>
                  </a:cubicBezTo>
                  <a:cubicBezTo>
                    <a:pt x="638" y="16193"/>
                    <a:pt x="608" y="16193"/>
                    <a:pt x="578" y="16193"/>
                  </a:cubicBezTo>
                  <a:cubicBezTo>
                    <a:pt x="558" y="16223"/>
                    <a:pt x="545" y="16236"/>
                    <a:pt x="537" y="16236"/>
                  </a:cubicBezTo>
                  <a:cubicBezTo>
                    <a:pt x="520" y="16236"/>
                    <a:pt x="527" y="16175"/>
                    <a:pt x="547" y="16072"/>
                  </a:cubicBezTo>
                  <a:cubicBezTo>
                    <a:pt x="608" y="15859"/>
                    <a:pt x="608" y="15707"/>
                    <a:pt x="517" y="15525"/>
                  </a:cubicBezTo>
                  <a:cubicBezTo>
                    <a:pt x="452" y="15329"/>
                    <a:pt x="433" y="15164"/>
                    <a:pt x="450" y="15164"/>
                  </a:cubicBezTo>
                  <a:cubicBezTo>
                    <a:pt x="457" y="15164"/>
                    <a:pt x="469" y="15191"/>
                    <a:pt x="486" y="15251"/>
                  </a:cubicBezTo>
                  <a:cubicBezTo>
                    <a:pt x="532" y="15312"/>
                    <a:pt x="555" y="15342"/>
                    <a:pt x="562" y="15342"/>
                  </a:cubicBezTo>
                  <a:cubicBezTo>
                    <a:pt x="570" y="15342"/>
                    <a:pt x="562" y="15312"/>
                    <a:pt x="547" y="15251"/>
                  </a:cubicBezTo>
                  <a:cubicBezTo>
                    <a:pt x="517" y="15099"/>
                    <a:pt x="517" y="14978"/>
                    <a:pt x="517" y="14886"/>
                  </a:cubicBezTo>
                  <a:cubicBezTo>
                    <a:pt x="517" y="14826"/>
                    <a:pt x="486" y="14765"/>
                    <a:pt x="456" y="14765"/>
                  </a:cubicBezTo>
                  <a:cubicBezTo>
                    <a:pt x="517" y="14704"/>
                    <a:pt x="547" y="14552"/>
                    <a:pt x="456" y="14430"/>
                  </a:cubicBezTo>
                  <a:cubicBezTo>
                    <a:pt x="456" y="14339"/>
                    <a:pt x="456" y="14278"/>
                    <a:pt x="456" y="14278"/>
                  </a:cubicBezTo>
                  <a:cubicBezTo>
                    <a:pt x="456" y="14218"/>
                    <a:pt x="456" y="14218"/>
                    <a:pt x="426" y="14157"/>
                  </a:cubicBezTo>
                  <a:cubicBezTo>
                    <a:pt x="395" y="14066"/>
                    <a:pt x="456" y="14005"/>
                    <a:pt x="486" y="13944"/>
                  </a:cubicBezTo>
                  <a:cubicBezTo>
                    <a:pt x="517" y="13883"/>
                    <a:pt x="547" y="13823"/>
                    <a:pt x="517" y="13792"/>
                  </a:cubicBezTo>
                  <a:cubicBezTo>
                    <a:pt x="486" y="13792"/>
                    <a:pt x="456" y="13671"/>
                    <a:pt x="426" y="13579"/>
                  </a:cubicBezTo>
                  <a:cubicBezTo>
                    <a:pt x="404" y="13536"/>
                    <a:pt x="413" y="13493"/>
                    <a:pt x="431" y="13493"/>
                  </a:cubicBezTo>
                  <a:cubicBezTo>
                    <a:pt x="438" y="13493"/>
                    <a:pt x="447" y="13501"/>
                    <a:pt x="456" y="13519"/>
                  </a:cubicBezTo>
                  <a:cubicBezTo>
                    <a:pt x="486" y="13519"/>
                    <a:pt x="486" y="13519"/>
                    <a:pt x="517" y="13397"/>
                  </a:cubicBezTo>
                  <a:cubicBezTo>
                    <a:pt x="547" y="13306"/>
                    <a:pt x="547" y="13184"/>
                    <a:pt x="517" y="13184"/>
                  </a:cubicBezTo>
                  <a:cubicBezTo>
                    <a:pt x="486" y="13184"/>
                    <a:pt x="517" y="12759"/>
                    <a:pt x="547" y="12698"/>
                  </a:cubicBezTo>
                  <a:cubicBezTo>
                    <a:pt x="547" y="12698"/>
                    <a:pt x="547" y="12637"/>
                    <a:pt x="578" y="12576"/>
                  </a:cubicBezTo>
                  <a:cubicBezTo>
                    <a:pt x="578" y="12485"/>
                    <a:pt x="547" y="12424"/>
                    <a:pt x="578" y="12364"/>
                  </a:cubicBezTo>
                  <a:cubicBezTo>
                    <a:pt x="578" y="12364"/>
                    <a:pt x="578" y="12272"/>
                    <a:pt x="547" y="12212"/>
                  </a:cubicBezTo>
                  <a:cubicBezTo>
                    <a:pt x="578" y="12151"/>
                    <a:pt x="578" y="12090"/>
                    <a:pt x="608" y="12090"/>
                  </a:cubicBezTo>
                  <a:cubicBezTo>
                    <a:pt x="547" y="11999"/>
                    <a:pt x="547" y="11999"/>
                    <a:pt x="638" y="11938"/>
                  </a:cubicBezTo>
                  <a:cubicBezTo>
                    <a:pt x="661" y="11949"/>
                    <a:pt x="675" y="11956"/>
                    <a:pt x="681" y="11956"/>
                  </a:cubicBezTo>
                  <a:cubicBezTo>
                    <a:pt x="691" y="11956"/>
                    <a:pt x="677" y="11935"/>
                    <a:pt x="638" y="11877"/>
                  </a:cubicBezTo>
                  <a:cubicBezTo>
                    <a:pt x="608" y="11786"/>
                    <a:pt x="608" y="11786"/>
                    <a:pt x="669" y="11725"/>
                  </a:cubicBezTo>
                  <a:cubicBezTo>
                    <a:pt x="673" y="11730"/>
                    <a:pt x="677" y="11731"/>
                    <a:pt x="680" y="11731"/>
                  </a:cubicBezTo>
                  <a:cubicBezTo>
                    <a:pt x="699" y="11731"/>
                    <a:pt x="695" y="11664"/>
                    <a:pt x="669" y="11664"/>
                  </a:cubicBezTo>
                  <a:cubicBezTo>
                    <a:pt x="638" y="11604"/>
                    <a:pt x="638" y="11391"/>
                    <a:pt x="699" y="11391"/>
                  </a:cubicBezTo>
                  <a:cubicBezTo>
                    <a:pt x="699" y="11391"/>
                    <a:pt x="730" y="11330"/>
                    <a:pt x="699" y="11239"/>
                  </a:cubicBezTo>
                  <a:cubicBezTo>
                    <a:pt x="638" y="11178"/>
                    <a:pt x="638" y="11178"/>
                    <a:pt x="699" y="11178"/>
                  </a:cubicBezTo>
                  <a:cubicBezTo>
                    <a:pt x="790" y="11117"/>
                    <a:pt x="790" y="11057"/>
                    <a:pt x="760" y="10965"/>
                  </a:cubicBezTo>
                  <a:cubicBezTo>
                    <a:pt x="760" y="10965"/>
                    <a:pt x="730" y="10905"/>
                    <a:pt x="790" y="10844"/>
                  </a:cubicBezTo>
                  <a:cubicBezTo>
                    <a:pt x="847" y="10731"/>
                    <a:pt x="982" y="10382"/>
                    <a:pt x="928" y="10382"/>
                  </a:cubicBezTo>
                  <a:cubicBezTo>
                    <a:pt x="924" y="10382"/>
                    <a:pt x="918" y="10384"/>
                    <a:pt x="912" y="10388"/>
                  </a:cubicBezTo>
                  <a:lnTo>
                    <a:pt x="973" y="10236"/>
                  </a:lnTo>
                  <a:cubicBezTo>
                    <a:pt x="1034" y="10114"/>
                    <a:pt x="1064" y="10053"/>
                    <a:pt x="1064" y="9993"/>
                  </a:cubicBezTo>
                  <a:lnTo>
                    <a:pt x="1034" y="9902"/>
                  </a:lnTo>
                  <a:lnTo>
                    <a:pt x="1034" y="9902"/>
                  </a:lnTo>
                  <a:cubicBezTo>
                    <a:pt x="1039" y="9907"/>
                    <a:pt x="1046" y="9910"/>
                    <a:pt x="1053" y="9910"/>
                  </a:cubicBezTo>
                  <a:cubicBezTo>
                    <a:pt x="1085" y="9910"/>
                    <a:pt x="1130" y="9860"/>
                    <a:pt x="1155" y="9810"/>
                  </a:cubicBezTo>
                  <a:cubicBezTo>
                    <a:pt x="1186" y="9719"/>
                    <a:pt x="1186" y="9719"/>
                    <a:pt x="1155" y="9719"/>
                  </a:cubicBezTo>
                  <a:cubicBezTo>
                    <a:pt x="1137" y="9737"/>
                    <a:pt x="1127" y="9744"/>
                    <a:pt x="1122" y="9744"/>
                  </a:cubicBezTo>
                  <a:cubicBezTo>
                    <a:pt x="1110" y="9744"/>
                    <a:pt x="1125" y="9701"/>
                    <a:pt x="1125" y="9658"/>
                  </a:cubicBezTo>
                  <a:cubicBezTo>
                    <a:pt x="1155" y="9567"/>
                    <a:pt x="1216" y="9537"/>
                    <a:pt x="1246" y="9537"/>
                  </a:cubicBezTo>
                  <a:lnTo>
                    <a:pt x="1277" y="9476"/>
                  </a:lnTo>
                  <a:cubicBezTo>
                    <a:pt x="1216" y="9446"/>
                    <a:pt x="1216" y="9385"/>
                    <a:pt x="1246" y="9385"/>
                  </a:cubicBezTo>
                  <a:cubicBezTo>
                    <a:pt x="1307" y="9354"/>
                    <a:pt x="1338" y="9294"/>
                    <a:pt x="1368" y="9202"/>
                  </a:cubicBezTo>
                  <a:cubicBezTo>
                    <a:pt x="1348" y="9202"/>
                    <a:pt x="1368" y="9175"/>
                    <a:pt x="1375" y="9175"/>
                  </a:cubicBezTo>
                  <a:cubicBezTo>
                    <a:pt x="1378" y="9175"/>
                    <a:pt x="1378" y="9182"/>
                    <a:pt x="1368" y="9202"/>
                  </a:cubicBezTo>
                  <a:lnTo>
                    <a:pt x="1398" y="9233"/>
                  </a:lnTo>
                  <a:cubicBezTo>
                    <a:pt x="1459" y="9172"/>
                    <a:pt x="1429" y="9172"/>
                    <a:pt x="1398" y="9142"/>
                  </a:cubicBezTo>
                  <a:cubicBezTo>
                    <a:pt x="1398" y="9142"/>
                    <a:pt x="1429" y="9081"/>
                    <a:pt x="1459" y="9020"/>
                  </a:cubicBezTo>
                  <a:cubicBezTo>
                    <a:pt x="1481" y="8977"/>
                    <a:pt x="1502" y="8934"/>
                    <a:pt x="1491" y="8934"/>
                  </a:cubicBezTo>
                  <a:cubicBezTo>
                    <a:pt x="1487" y="8934"/>
                    <a:pt x="1477" y="8941"/>
                    <a:pt x="1459" y="8959"/>
                  </a:cubicBezTo>
                  <a:cubicBezTo>
                    <a:pt x="1429" y="8929"/>
                    <a:pt x="1398" y="8929"/>
                    <a:pt x="1429" y="8868"/>
                  </a:cubicBezTo>
                  <a:cubicBezTo>
                    <a:pt x="1411" y="8851"/>
                    <a:pt x="1414" y="8833"/>
                    <a:pt x="1419" y="8833"/>
                  </a:cubicBezTo>
                  <a:cubicBezTo>
                    <a:pt x="1423" y="8833"/>
                    <a:pt x="1429" y="8842"/>
                    <a:pt x="1429" y="8868"/>
                  </a:cubicBezTo>
                  <a:cubicBezTo>
                    <a:pt x="1444" y="8868"/>
                    <a:pt x="1459" y="8876"/>
                    <a:pt x="1471" y="8876"/>
                  </a:cubicBezTo>
                  <a:cubicBezTo>
                    <a:pt x="1482" y="8876"/>
                    <a:pt x="1490" y="8868"/>
                    <a:pt x="1490" y="8838"/>
                  </a:cubicBezTo>
                  <a:cubicBezTo>
                    <a:pt x="1508" y="8783"/>
                    <a:pt x="1526" y="8772"/>
                    <a:pt x="1538" y="8772"/>
                  </a:cubicBezTo>
                  <a:cubicBezTo>
                    <a:pt x="1545" y="8772"/>
                    <a:pt x="1550" y="8777"/>
                    <a:pt x="1550" y="8777"/>
                  </a:cubicBezTo>
                  <a:cubicBezTo>
                    <a:pt x="1555" y="8790"/>
                    <a:pt x="1560" y="8795"/>
                    <a:pt x="1566" y="8795"/>
                  </a:cubicBezTo>
                  <a:cubicBezTo>
                    <a:pt x="1605" y="8795"/>
                    <a:pt x="1672" y="8586"/>
                    <a:pt x="1672" y="8534"/>
                  </a:cubicBezTo>
                  <a:cubicBezTo>
                    <a:pt x="1672" y="8401"/>
                    <a:pt x="1695" y="8315"/>
                    <a:pt x="1741" y="8315"/>
                  </a:cubicBezTo>
                  <a:cubicBezTo>
                    <a:pt x="1748" y="8315"/>
                    <a:pt x="1755" y="8317"/>
                    <a:pt x="1763" y="8321"/>
                  </a:cubicBezTo>
                  <a:cubicBezTo>
                    <a:pt x="1768" y="8324"/>
                    <a:pt x="1773" y="8325"/>
                    <a:pt x="1778" y="8325"/>
                  </a:cubicBezTo>
                  <a:cubicBezTo>
                    <a:pt x="1823" y="8325"/>
                    <a:pt x="1818" y="8191"/>
                    <a:pt x="1763" y="8108"/>
                  </a:cubicBezTo>
                  <a:lnTo>
                    <a:pt x="1733" y="7987"/>
                  </a:lnTo>
                  <a:lnTo>
                    <a:pt x="1793" y="8047"/>
                  </a:lnTo>
                  <a:cubicBezTo>
                    <a:pt x="1945" y="8047"/>
                    <a:pt x="1945" y="8047"/>
                    <a:pt x="2006" y="7835"/>
                  </a:cubicBezTo>
                  <a:cubicBezTo>
                    <a:pt x="2027" y="7730"/>
                    <a:pt x="2034" y="7697"/>
                    <a:pt x="2046" y="7697"/>
                  </a:cubicBezTo>
                  <a:cubicBezTo>
                    <a:pt x="2051" y="7697"/>
                    <a:pt x="2058" y="7704"/>
                    <a:pt x="2067" y="7713"/>
                  </a:cubicBezTo>
                  <a:cubicBezTo>
                    <a:pt x="2097" y="7713"/>
                    <a:pt x="2128" y="7652"/>
                    <a:pt x="2219" y="7470"/>
                  </a:cubicBezTo>
                  <a:cubicBezTo>
                    <a:pt x="2341" y="7318"/>
                    <a:pt x="2371" y="7257"/>
                    <a:pt x="2341" y="7227"/>
                  </a:cubicBezTo>
                  <a:cubicBezTo>
                    <a:pt x="2341" y="7227"/>
                    <a:pt x="2371" y="7166"/>
                    <a:pt x="2432" y="7105"/>
                  </a:cubicBezTo>
                  <a:cubicBezTo>
                    <a:pt x="2515" y="7105"/>
                    <a:pt x="2547" y="6980"/>
                    <a:pt x="2484" y="6980"/>
                  </a:cubicBezTo>
                  <a:cubicBezTo>
                    <a:pt x="2478" y="6980"/>
                    <a:pt x="2470" y="6981"/>
                    <a:pt x="2462" y="6984"/>
                  </a:cubicBezTo>
                  <a:cubicBezTo>
                    <a:pt x="2462" y="6984"/>
                    <a:pt x="2493" y="6923"/>
                    <a:pt x="2553" y="6862"/>
                  </a:cubicBezTo>
                  <a:lnTo>
                    <a:pt x="2553" y="6892"/>
                  </a:lnTo>
                  <a:cubicBezTo>
                    <a:pt x="2614" y="6892"/>
                    <a:pt x="2645" y="6771"/>
                    <a:pt x="2979" y="6345"/>
                  </a:cubicBezTo>
                  <a:cubicBezTo>
                    <a:pt x="3374" y="5828"/>
                    <a:pt x="3404" y="5798"/>
                    <a:pt x="3344" y="5737"/>
                  </a:cubicBezTo>
                  <a:cubicBezTo>
                    <a:pt x="3344" y="5672"/>
                    <a:pt x="3375" y="5622"/>
                    <a:pt x="3404" y="5622"/>
                  </a:cubicBezTo>
                  <a:cubicBezTo>
                    <a:pt x="3416" y="5622"/>
                    <a:pt x="3426" y="5629"/>
                    <a:pt x="3435" y="5646"/>
                  </a:cubicBezTo>
                  <a:cubicBezTo>
                    <a:pt x="3465" y="5646"/>
                    <a:pt x="3526" y="5616"/>
                    <a:pt x="3526" y="5616"/>
                  </a:cubicBezTo>
                  <a:cubicBezTo>
                    <a:pt x="3526" y="5616"/>
                    <a:pt x="3617" y="5494"/>
                    <a:pt x="3678" y="5464"/>
                  </a:cubicBezTo>
                  <a:cubicBezTo>
                    <a:pt x="3860" y="5373"/>
                    <a:pt x="3891" y="5281"/>
                    <a:pt x="3860" y="5251"/>
                  </a:cubicBezTo>
                  <a:lnTo>
                    <a:pt x="3860" y="5251"/>
                  </a:lnTo>
                  <a:cubicBezTo>
                    <a:pt x="3834" y="5260"/>
                    <a:pt x="3820" y="5264"/>
                    <a:pt x="3816" y="5264"/>
                  </a:cubicBezTo>
                  <a:cubicBezTo>
                    <a:pt x="3805" y="5264"/>
                    <a:pt x="3848" y="5242"/>
                    <a:pt x="3891" y="5221"/>
                  </a:cubicBezTo>
                  <a:cubicBezTo>
                    <a:pt x="3982" y="5190"/>
                    <a:pt x="4043" y="5160"/>
                    <a:pt x="4012" y="5129"/>
                  </a:cubicBezTo>
                  <a:cubicBezTo>
                    <a:pt x="4040" y="5074"/>
                    <a:pt x="4273" y="4788"/>
                    <a:pt x="4334" y="4788"/>
                  </a:cubicBezTo>
                  <a:cubicBezTo>
                    <a:pt x="4340" y="4788"/>
                    <a:pt x="4344" y="4790"/>
                    <a:pt x="4347" y="4795"/>
                  </a:cubicBezTo>
                  <a:lnTo>
                    <a:pt x="4468" y="4704"/>
                  </a:lnTo>
                  <a:cubicBezTo>
                    <a:pt x="4438" y="4673"/>
                    <a:pt x="4529" y="4582"/>
                    <a:pt x="4620" y="4461"/>
                  </a:cubicBezTo>
                  <a:cubicBezTo>
                    <a:pt x="4695" y="4386"/>
                    <a:pt x="4750" y="4331"/>
                    <a:pt x="4784" y="4331"/>
                  </a:cubicBezTo>
                  <a:cubicBezTo>
                    <a:pt x="4791" y="4331"/>
                    <a:pt x="4797" y="4334"/>
                    <a:pt x="4803" y="4339"/>
                  </a:cubicBezTo>
                  <a:cubicBezTo>
                    <a:pt x="4793" y="4370"/>
                    <a:pt x="4789" y="4383"/>
                    <a:pt x="4793" y="4383"/>
                  </a:cubicBezTo>
                  <a:cubicBezTo>
                    <a:pt x="4799" y="4383"/>
                    <a:pt x="4833" y="4329"/>
                    <a:pt x="4894" y="4248"/>
                  </a:cubicBezTo>
                  <a:cubicBezTo>
                    <a:pt x="4955" y="4218"/>
                    <a:pt x="4955" y="4126"/>
                    <a:pt x="5015" y="4066"/>
                  </a:cubicBezTo>
                  <a:cubicBezTo>
                    <a:pt x="4985" y="4035"/>
                    <a:pt x="5015" y="3974"/>
                    <a:pt x="5076" y="3944"/>
                  </a:cubicBezTo>
                  <a:lnTo>
                    <a:pt x="5107" y="3944"/>
                  </a:lnTo>
                  <a:cubicBezTo>
                    <a:pt x="5107" y="3974"/>
                    <a:pt x="5137" y="4005"/>
                    <a:pt x="5137" y="4005"/>
                  </a:cubicBezTo>
                  <a:cubicBezTo>
                    <a:pt x="5198" y="3944"/>
                    <a:pt x="5228" y="3914"/>
                    <a:pt x="5228" y="3883"/>
                  </a:cubicBezTo>
                  <a:cubicBezTo>
                    <a:pt x="5289" y="3883"/>
                    <a:pt x="5350" y="3822"/>
                    <a:pt x="5441" y="3731"/>
                  </a:cubicBezTo>
                  <a:cubicBezTo>
                    <a:pt x="5563" y="3640"/>
                    <a:pt x="5654" y="3549"/>
                    <a:pt x="5684" y="3488"/>
                  </a:cubicBezTo>
                  <a:cubicBezTo>
                    <a:pt x="5690" y="3490"/>
                    <a:pt x="5697" y="3490"/>
                    <a:pt x="5705" y="3490"/>
                  </a:cubicBezTo>
                  <a:cubicBezTo>
                    <a:pt x="5837" y="3490"/>
                    <a:pt x="6111" y="3240"/>
                    <a:pt x="6140" y="3154"/>
                  </a:cubicBezTo>
                  <a:cubicBezTo>
                    <a:pt x="6110" y="3123"/>
                    <a:pt x="6170" y="3093"/>
                    <a:pt x="6262" y="3063"/>
                  </a:cubicBezTo>
                  <a:cubicBezTo>
                    <a:pt x="6322" y="3063"/>
                    <a:pt x="6322" y="3063"/>
                    <a:pt x="6353" y="3002"/>
                  </a:cubicBezTo>
                  <a:cubicBezTo>
                    <a:pt x="6414" y="2941"/>
                    <a:pt x="6474" y="2911"/>
                    <a:pt x="6566" y="2911"/>
                  </a:cubicBezTo>
                  <a:cubicBezTo>
                    <a:pt x="6582" y="2916"/>
                    <a:pt x="6598" y="2919"/>
                    <a:pt x="6613" y="2919"/>
                  </a:cubicBezTo>
                  <a:cubicBezTo>
                    <a:pt x="6678" y="2919"/>
                    <a:pt x="6723" y="2869"/>
                    <a:pt x="6748" y="2819"/>
                  </a:cubicBezTo>
                  <a:cubicBezTo>
                    <a:pt x="6839" y="2728"/>
                    <a:pt x="6961" y="2637"/>
                    <a:pt x="7022" y="2607"/>
                  </a:cubicBezTo>
                  <a:cubicBezTo>
                    <a:pt x="7097" y="2532"/>
                    <a:pt x="7151" y="2477"/>
                    <a:pt x="7117" y="2477"/>
                  </a:cubicBezTo>
                  <a:cubicBezTo>
                    <a:pt x="7110" y="2477"/>
                    <a:pt x="7098" y="2480"/>
                    <a:pt x="7082" y="2485"/>
                  </a:cubicBezTo>
                  <a:cubicBezTo>
                    <a:pt x="7082" y="2455"/>
                    <a:pt x="7113" y="2363"/>
                    <a:pt x="7113" y="2363"/>
                  </a:cubicBezTo>
                  <a:cubicBezTo>
                    <a:pt x="7158" y="2318"/>
                    <a:pt x="7189" y="2303"/>
                    <a:pt x="7200" y="2303"/>
                  </a:cubicBezTo>
                  <a:cubicBezTo>
                    <a:pt x="7212" y="2303"/>
                    <a:pt x="7204" y="2318"/>
                    <a:pt x="7174" y="2333"/>
                  </a:cubicBezTo>
                  <a:cubicBezTo>
                    <a:pt x="7119" y="2388"/>
                    <a:pt x="7119" y="2399"/>
                    <a:pt x="7141" y="2399"/>
                  </a:cubicBezTo>
                  <a:cubicBezTo>
                    <a:pt x="7155" y="2399"/>
                    <a:pt x="7180" y="2394"/>
                    <a:pt x="7204" y="2394"/>
                  </a:cubicBezTo>
                  <a:cubicBezTo>
                    <a:pt x="7295" y="2394"/>
                    <a:pt x="7417" y="2333"/>
                    <a:pt x="7477" y="2303"/>
                  </a:cubicBezTo>
                  <a:cubicBezTo>
                    <a:pt x="7538" y="2272"/>
                    <a:pt x="7660" y="2181"/>
                    <a:pt x="7721" y="2151"/>
                  </a:cubicBezTo>
                  <a:cubicBezTo>
                    <a:pt x="7903" y="2090"/>
                    <a:pt x="7964" y="2059"/>
                    <a:pt x="7933" y="2029"/>
                  </a:cubicBezTo>
                  <a:cubicBezTo>
                    <a:pt x="7916" y="1993"/>
                    <a:pt x="7908" y="1979"/>
                    <a:pt x="7911" y="1979"/>
                  </a:cubicBezTo>
                  <a:lnTo>
                    <a:pt x="7911" y="1979"/>
                  </a:lnTo>
                  <a:cubicBezTo>
                    <a:pt x="7913" y="1979"/>
                    <a:pt x="7921" y="1986"/>
                    <a:pt x="7933" y="1999"/>
                  </a:cubicBezTo>
                  <a:cubicBezTo>
                    <a:pt x="8025" y="1999"/>
                    <a:pt x="8693" y="1695"/>
                    <a:pt x="8754" y="1604"/>
                  </a:cubicBezTo>
                  <a:lnTo>
                    <a:pt x="8754" y="1634"/>
                  </a:lnTo>
                  <a:cubicBezTo>
                    <a:pt x="8754" y="1642"/>
                    <a:pt x="8758" y="1646"/>
                    <a:pt x="8768" y="1646"/>
                  </a:cubicBezTo>
                  <a:cubicBezTo>
                    <a:pt x="8793" y="1646"/>
                    <a:pt x="8856" y="1618"/>
                    <a:pt x="8967" y="1573"/>
                  </a:cubicBezTo>
                  <a:cubicBezTo>
                    <a:pt x="9028" y="1543"/>
                    <a:pt x="9271" y="1421"/>
                    <a:pt x="9453" y="1330"/>
                  </a:cubicBezTo>
                  <a:cubicBezTo>
                    <a:pt x="9727" y="1239"/>
                    <a:pt x="9909" y="1178"/>
                    <a:pt x="9909" y="1148"/>
                  </a:cubicBezTo>
                  <a:cubicBezTo>
                    <a:pt x="9940" y="1132"/>
                    <a:pt x="9955" y="1125"/>
                    <a:pt x="9962" y="1125"/>
                  </a:cubicBezTo>
                  <a:cubicBezTo>
                    <a:pt x="9970" y="1125"/>
                    <a:pt x="9970" y="1132"/>
                    <a:pt x="9970" y="1148"/>
                  </a:cubicBezTo>
                  <a:cubicBezTo>
                    <a:pt x="9944" y="1173"/>
                    <a:pt x="9940" y="1183"/>
                    <a:pt x="9951" y="1183"/>
                  </a:cubicBezTo>
                  <a:cubicBezTo>
                    <a:pt x="9966" y="1183"/>
                    <a:pt x="10008" y="1165"/>
                    <a:pt x="10061" y="1148"/>
                  </a:cubicBezTo>
                  <a:cubicBezTo>
                    <a:pt x="10122" y="1148"/>
                    <a:pt x="10092" y="1117"/>
                    <a:pt x="10092" y="1087"/>
                  </a:cubicBezTo>
                  <a:cubicBezTo>
                    <a:pt x="10092" y="1056"/>
                    <a:pt x="10152" y="1026"/>
                    <a:pt x="10304" y="1026"/>
                  </a:cubicBezTo>
                  <a:cubicBezTo>
                    <a:pt x="10426" y="996"/>
                    <a:pt x="10699" y="935"/>
                    <a:pt x="10821" y="844"/>
                  </a:cubicBezTo>
                  <a:cubicBezTo>
                    <a:pt x="10862" y="844"/>
                    <a:pt x="10902" y="830"/>
                    <a:pt x="10934" y="830"/>
                  </a:cubicBezTo>
                  <a:cubicBezTo>
                    <a:pt x="10949" y="830"/>
                    <a:pt x="10963" y="833"/>
                    <a:pt x="10973" y="844"/>
                  </a:cubicBezTo>
                  <a:cubicBezTo>
                    <a:pt x="10995" y="855"/>
                    <a:pt x="11030" y="862"/>
                    <a:pt x="11070" y="862"/>
                  </a:cubicBezTo>
                  <a:cubicBezTo>
                    <a:pt x="11141" y="862"/>
                    <a:pt x="11230" y="841"/>
                    <a:pt x="11307" y="783"/>
                  </a:cubicBezTo>
                  <a:cubicBezTo>
                    <a:pt x="11338" y="768"/>
                    <a:pt x="11353" y="760"/>
                    <a:pt x="11361" y="760"/>
                  </a:cubicBezTo>
                  <a:cubicBezTo>
                    <a:pt x="11368" y="760"/>
                    <a:pt x="11368" y="768"/>
                    <a:pt x="11368" y="783"/>
                  </a:cubicBezTo>
                  <a:cubicBezTo>
                    <a:pt x="11414" y="798"/>
                    <a:pt x="11437" y="813"/>
                    <a:pt x="11452" y="813"/>
                  </a:cubicBezTo>
                  <a:cubicBezTo>
                    <a:pt x="11467" y="813"/>
                    <a:pt x="11475" y="798"/>
                    <a:pt x="11490" y="752"/>
                  </a:cubicBezTo>
                  <a:cubicBezTo>
                    <a:pt x="11614" y="703"/>
                    <a:pt x="11758" y="653"/>
                    <a:pt x="11890" y="653"/>
                  </a:cubicBezTo>
                  <a:cubicBezTo>
                    <a:pt x="11919" y="653"/>
                    <a:pt x="11948" y="656"/>
                    <a:pt x="11976" y="661"/>
                  </a:cubicBezTo>
                  <a:cubicBezTo>
                    <a:pt x="12037" y="661"/>
                    <a:pt x="12098" y="631"/>
                    <a:pt x="12098" y="600"/>
                  </a:cubicBezTo>
                  <a:cubicBezTo>
                    <a:pt x="12098" y="589"/>
                    <a:pt x="12098" y="578"/>
                    <a:pt x="12098" y="570"/>
                  </a:cubicBezTo>
                  <a:cubicBezTo>
                    <a:pt x="12139" y="597"/>
                    <a:pt x="12161" y="612"/>
                    <a:pt x="12179" y="612"/>
                  </a:cubicBezTo>
                  <a:cubicBezTo>
                    <a:pt x="12201" y="612"/>
                    <a:pt x="12216" y="590"/>
                    <a:pt x="12250" y="540"/>
                  </a:cubicBezTo>
                  <a:cubicBezTo>
                    <a:pt x="12234" y="524"/>
                    <a:pt x="12250" y="517"/>
                    <a:pt x="12269" y="517"/>
                  </a:cubicBezTo>
                  <a:cubicBezTo>
                    <a:pt x="12288" y="517"/>
                    <a:pt x="12310" y="524"/>
                    <a:pt x="12310" y="540"/>
                  </a:cubicBezTo>
                  <a:cubicBezTo>
                    <a:pt x="12331" y="550"/>
                    <a:pt x="12351" y="553"/>
                    <a:pt x="12369" y="553"/>
                  </a:cubicBezTo>
                  <a:cubicBezTo>
                    <a:pt x="12405" y="553"/>
                    <a:pt x="12432" y="540"/>
                    <a:pt x="12432" y="540"/>
                  </a:cubicBezTo>
                  <a:cubicBezTo>
                    <a:pt x="12523" y="540"/>
                    <a:pt x="12858" y="448"/>
                    <a:pt x="13192" y="418"/>
                  </a:cubicBezTo>
                  <a:cubicBezTo>
                    <a:pt x="13739" y="388"/>
                    <a:pt x="13952" y="418"/>
                    <a:pt x="13952" y="357"/>
                  </a:cubicBezTo>
                  <a:cubicBezTo>
                    <a:pt x="13982" y="342"/>
                    <a:pt x="13997" y="334"/>
                    <a:pt x="14016" y="334"/>
                  </a:cubicBezTo>
                  <a:cubicBezTo>
                    <a:pt x="14035" y="334"/>
                    <a:pt x="14058" y="342"/>
                    <a:pt x="14104" y="357"/>
                  </a:cubicBezTo>
                  <a:cubicBezTo>
                    <a:pt x="14165" y="388"/>
                    <a:pt x="14225" y="418"/>
                    <a:pt x="14317" y="418"/>
                  </a:cubicBezTo>
                  <a:cubicBezTo>
                    <a:pt x="14377" y="418"/>
                    <a:pt x="14438" y="418"/>
                    <a:pt x="14438" y="448"/>
                  </a:cubicBezTo>
                  <a:cubicBezTo>
                    <a:pt x="14499" y="418"/>
                    <a:pt x="14499" y="418"/>
                    <a:pt x="14590" y="418"/>
                  </a:cubicBezTo>
                  <a:cubicBezTo>
                    <a:pt x="14590" y="433"/>
                    <a:pt x="14605" y="441"/>
                    <a:pt x="14628" y="441"/>
                  </a:cubicBezTo>
                  <a:cubicBezTo>
                    <a:pt x="14651" y="441"/>
                    <a:pt x="14681" y="433"/>
                    <a:pt x="14712" y="418"/>
                  </a:cubicBezTo>
                  <a:cubicBezTo>
                    <a:pt x="14757" y="388"/>
                    <a:pt x="14780" y="372"/>
                    <a:pt x="14788" y="372"/>
                  </a:cubicBezTo>
                  <a:cubicBezTo>
                    <a:pt x="14795" y="372"/>
                    <a:pt x="14788" y="388"/>
                    <a:pt x="14772" y="418"/>
                  </a:cubicBezTo>
                  <a:cubicBezTo>
                    <a:pt x="14772" y="463"/>
                    <a:pt x="14886" y="491"/>
                    <a:pt x="14924" y="491"/>
                  </a:cubicBezTo>
                  <a:cubicBezTo>
                    <a:pt x="14937" y="491"/>
                    <a:pt x="14941" y="487"/>
                    <a:pt x="14924" y="479"/>
                  </a:cubicBezTo>
                  <a:cubicBezTo>
                    <a:pt x="14924" y="448"/>
                    <a:pt x="15046" y="448"/>
                    <a:pt x="15137" y="418"/>
                  </a:cubicBezTo>
                  <a:cubicBezTo>
                    <a:pt x="15198" y="448"/>
                    <a:pt x="15259" y="448"/>
                    <a:pt x="15259" y="479"/>
                  </a:cubicBezTo>
                  <a:cubicBezTo>
                    <a:pt x="15302" y="500"/>
                    <a:pt x="15497" y="522"/>
                    <a:pt x="15629" y="522"/>
                  </a:cubicBezTo>
                  <a:cubicBezTo>
                    <a:pt x="15683" y="522"/>
                    <a:pt x="15727" y="518"/>
                    <a:pt x="15745" y="509"/>
                  </a:cubicBezTo>
                  <a:cubicBezTo>
                    <a:pt x="15745" y="497"/>
                    <a:pt x="15761" y="489"/>
                    <a:pt x="15777" y="489"/>
                  </a:cubicBezTo>
                  <a:cubicBezTo>
                    <a:pt x="15800" y="489"/>
                    <a:pt x="15824" y="504"/>
                    <a:pt x="15806" y="540"/>
                  </a:cubicBezTo>
                  <a:cubicBezTo>
                    <a:pt x="15806" y="570"/>
                    <a:pt x="15897" y="570"/>
                    <a:pt x="15958" y="570"/>
                  </a:cubicBezTo>
                  <a:cubicBezTo>
                    <a:pt x="16019" y="570"/>
                    <a:pt x="16019" y="600"/>
                    <a:pt x="16019" y="631"/>
                  </a:cubicBezTo>
                  <a:cubicBezTo>
                    <a:pt x="15927" y="661"/>
                    <a:pt x="15988" y="661"/>
                    <a:pt x="16140" y="692"/>
                  </a:cubicBezTo>
                  <a:cubicBezTo>
                    <a:pt x="16151" y="686"/>
                    <a:pt x="16170" y="684"/>
                    <a:pt x="16194" y="684"/>
                  </a:cubicBezTo>
                  <a:cubicBezTo>
                    <a:pt x="16299" y="684"/>
                    <a:pt x="16514" y="733"/>
                    <a:pt x="16687" y="783"/>
                  </a:cubicBezTo>
                  <a:cubicBezTo>
                    <a:pt x="16888" y="838"/>
                    <a:pt x="16990" y="848"/>
                    <a:pt x="17073" y="848"/>
                  </a:cubicBezTo>
                  <a:cubicBezTo>
                    <a:pt x="17128" y="848"/>
                    <a:pt x="17174" y="844"/>
                    <a:pt x="17235" y="844"/>
                  </a:cubicBezTo>
                  <a:lnTo>
                    <a:pt x="17326" y="783"/>
                  </a:lnTo>
                  <a:lnTo>
                    <a:pt x="17326" y="844"/>
                  </a:lnTo>
                  <a:cubicBezTo>
                    <a:pt x="17295" y="874"/>
                    <a:pt x="17356" y="965"/>
                    <a:pt x="17356" y="965"/>
                  </a:cubicBezTo>
                  <a:cubicBezTo>
                    <a:pt x="17374" y="974"/>
                    <a:pt x="17386" y="978"/>
                    <a:pt x="17396" y="978"/>
                  </a:cubicBezTo>
                  <a:cubicBezTo>
                    <a:pt x="17419" y="978"/>
                    <a:pt x="17426" y="956"/>
                    <a:pt x="17447" y="935"/>
                  </a:cubicBezTo>
                  <a:cubicBezTo>
                    <a:pt x="17447" y="924"/>
                    <a:pt x="17455" y="917"/>
                    <a:pt x="17472" y="917"/>
                  </a:cubicBezTo>
                  <a:cubicBezTo>
                    <a:pt x="17500" y="917"/>
                    <a:pt x="17553" y="938"/>
                    <a:pt x="17630" y="996"/>
                  </a:cubicBezTo>
                  <a:cubicBezTo>
                    <a:pt x="17751" y="1056"/>
                    <a:pt x="17812" y="1087"/>
                    <a:pt x="17903" y="1087"/>
                  </a:cubicBezTo>
                  <a:cubicBezTo>
                    <a:pt x="17964" y="1117"/>
                    <a:pt x="18025" y="1148"/>
                    <a:pt x="18086" y="1178"/>
                  </a:cubicBezTo>
                  <a:cubicBezTo>
                    <a:pt x="18116" y="1193"/>
                    <a:pt x="18131" y="1201"/>
                    <a:pt x="18139" y="1201"/>
                  </a:cubicBezTo>
                  <a:cubicBezTo>
                    <a:pt x="18146" y="1201"/>
                    <a:pt x="18146" y="1193"/>
                    <a:pt x="18146" y="1178"/>
                  </a:cubicBezTo>
                  <a:cubicBezTo>
                    <a:pt x="18146" y="1170"/>
                    <a:pt x="18153" y="1166"/>
                    <a:pt x="18163" y="1166"/>
                  </a:cubicBezTo>
                  <a:cubicBezTo>
                    <a:pt x="18191" y="1166"/>
                    <a:pt x="18246" y="1194"/>
                    <a:pt x="18268" y="1239"/>
                  </a:cubicBezTo>
                  <a:cubicBezTo>
                    <a:pt x="18318" y="1314"/>
                    <a:pt x="18450" y="1368"/>
                    <a:pt x="18496" y="1368"/>
                  </a:cubicBezTo>
                  <a:cubicBezTo>
                    <a:pt x="18505" y="1368"/>
                    <a:pt x="18511" y="1366"/>
                    <a:pt x="18511" y="1360"/>
                  </a:cubicBezTo>
                  <a:cubicBezTo>
                    <a:pt x="18520" y="1351"/>
                    <a:pt x="18532" y="1348"/>
                    <a:pt x="18545" y="1348"/>
                  </a:cubicBezTo>
                  <a:cubicBezTo>
                    <a:pt x="18577" y="1348"/>
                    <a:pt x="18620" y="1369"/>
                    <a:pt x="18663" y="1391"/>
                  </a:cubicBezTo>
                  <a:cubicBezTo>
                    <a:pt x="18724" y="1421"/>
                    <a:pt x="18785" y="1452"/>
                    <a:pt x="18876" y="1452"/>
                  </a:cubicBezTo>
                  <a:cubicBezTo>
                    <a:pt x="18937" y="1482"/>
                    <a:pt x="18997" y="1512"/>
                    <a:pt x="18997" y="1512"/>
                  </a:cubicBezTo>
                  <a:cubicBezTo>
                    <a:pt x="19028" y="1528"/>
                    <a:pt x="19020" y="1535"/>
                    <a:pt x="18997" y="1535"/>
                  </a:cubicBezTo>
                  <a:cubicBezTo>
                    <a:pt x="18975" y="1535"/>
                    <a:pt x="18937" y="1528"/>
                    <a:pt x="18906" y="1512"/>
                  </a:cubicBezTo>
                  <a:lnTo>
                    <a:pt x="18906" y="1512"/>
                  </a:lnTo>
                  <a:lnTo>
                    <a:pt x="18967" y="1573"/>
                  </a:lnTo>
                  <a:cubicBezTo>
                    <a:pt x="19089" y="1634"/>
                    <a:pt x="19149" y="1664"/>
                    <a:pt x="19210" y="1664"/>
                  </a:cubicBezTo>
                  <a:cubicBezTo>
                    <a:pt x="19248" y="1652"/>
                    <a:pt x="19270" y="1644"/>
                    <a:pt x="19281" y="1644"/>
                  </a:cubicBezTo>
                  <a:cubicBezTo>
                    <a:pt x="19296" y="1644"/>
                    <a:pt x="19289" y="1659"/>
                    <a:pt x="19271" y="1695"/>
                  </a:cubicBezTo>
                  <a:cubicBezTo>
                    <a:pt x="19271" y="1725"/>
                    <a:pt x="19301" y="1786"/>
                    <a:pt x="19393" y="1786"/>
                  </a:cubicBezTo>
                  <a:cubicBezTo>
                    <a:pt x="19484" y="1786"/>
                    <a:pt x="19514" y="1847"/>
                    <a:pt x="19514" y="1877"/>
                  </a:cubicBezTo>
                  <a:cubicBezTo>
                    <a:pt x="19423" y="1877"/>
                    <a:pt x="19423" y="1877"/>
                    <a:pt x="19697" y="1968"/>
                  </a:cubicBezTo>
                  <a:cubicBezTo>
                    <a:pt x="19818" y="2029"/>
                    <a:pt x="20061" y="2151"/>
                    <a:pt x="20213" y="2272"/>
                  </a:cubicBezTo>
                  <a:cubicBezTo>
                    <a:pt x="20456" y="2424"/>
                    <a:pt x="20578" y="2515"/>
                    <a:pt x="20608" y="2576"/>
                  </a:cubicBezTo>
                  <a:cubicBezTo>
                    <a:pt x="20608" y="2577"/>
                    <a:pt x="20608" y="2578"/>
                    <a:pt x="20607" y="2578"/>
                  </a:cubicBezTo>
                  <a:lnTo>
                    <a:pt x="20607" y="2578"/>
                  </a:lnTo>
                  <a:cubicBezTo>
                    <a:pt x="20612" y="2577"/>
                    <a:pt x="20617" y="2576"/>
                    <a:pt x="20622" y="2576"/>
                  </a:cubicBezTo>
                  <a:cubicBezTo>
                    <a:pt x="20662" y="2576"/>
                    <a:pt x="20730" y="2617"/>
                    <a:pt x="20852" y="2698"/>
                  </a:cubicBezTo>
                  <a:cubicBezTo>
                    <a:pt x="21004" y="2850"/>
                    <a:pt x="21125" y="2941"/>
                    <a:pt x="21186" y="2941"/>
                  </a:cubicBezTo>
                  <a:cubicBezTo>
                    <a:pt x="21125" y="2911"/>
                    <a:pt x="21095" y="2850"/>
                    <a:pt x="21095" y="2850"/>
                  </a:cubicBezTo>
                  <a:cubicBezTo>
                    <a:pt x="21102" y="2843"/>
                    <a:pt x="21111" y="2839"/>
                    <a:pt x="21121" y="2839"/>
                  </a:cubicBezTo>
                  <a:cubicBezTo>
                    <a:pt x="21156" y="2839"/>
                    <a:pt x="21207" y="2878"/>
                    <a:pt x="21277" y="2971"/>
                  </a:cubicBezTo>
                  <a:cubicBezTo>
                    <a:pt x="21308" y="3032"/>
                    <a:pt x="21308" y="3032"/>
                    <a:pt x="21277" y="3063"/>
                  </a:cubicBezTo>
                  <a:cubicBezTo>
                    <a:pt x="21247" y="3093"/>
                    <a:pt x="21277" y="3154"/>
                    <a:pt x="21338" y="3214"/>
                  </a:cubicBezTo>
                  <a:cubicBezTo>
                    <a:pt x="21375" y="3233"/>
                    <a:pt x="21401" y="3263"/>
                    <a:pt x="21408" y="3263"/>
                  </a:cubicBezTo>
                  <a:cubicBezTo>
                    <a:pt x="21413" y="3263"/>
                    <a:pt x="21411" y="3250"/>
                    <a:pt x="21399" y="3214"/>
                  </a:cubicBezTo>
                  <a:cubicBezTo>
                    <a:pt x="21429" y="3214"/>
                    <a:pt x="21429" y="3214"/>
                    <a:pt x="21490" y="3245"/>
                  </a:cubicBezTo>
                  <a:cubicBezTo>
                    <a:pt x="21520" y="3306"/>
                    <a:pt x="21581" y="3336"/>
                    <a:pt x="21642" y="3366"/>
                  </a:cubicBezTo>
                  <a:cubicBezTo>
                    <a:pt x="21648" y="3361"/>
                    <a:pt x="21655" y="3358"/>
                    <a:pt x="21662" y="3358"/>
                  </a:cubicBezTo>
                  <a:cubicBezTo>
                    <a:pt x="21695" y="3358"/>
                    <a:pt x="21745" y="3403"/>
                    <a:pt x="21794" y="3427"/>
                  </a:cubicBezTo>
                  <a:cubicBezTo>
                    <a:pt x="21824" y="3518"/>
                    <a:pt x="21915" y="3610"/>
                    <a:pt x="21915" y="3610"/>
                  </a:cubicBezTo>
                  <a:lnTo>
                    <a:pt x="21885" y="3640"/>
                  </a:lnTo>
                  <a:cubicBezTo>
                    <a:pt x="21855" y="3670"/>
                    <a:pt x="21885" y="3731"/>
                    <a:pt x="21885" y="3731"/>
                  </a:cubicBezTo>
                  <a:cubicBezTo>
                    <a:pt x="21915" y="3762"/>
                    <a:pt x="21931" y="3769"/>
                    <a:pt x="21938" y="3769"/>
                  </a:cubicBezTo>
                  <a:cubicBezTo>
                    <a:pt x="21946" y="3769"/>
                    <a:pt x="21946" y="3762"/>
                    <a:pt x="21946" y="3762"/>
                  </a:cubicBezTo>
                  <a:cubicBezTo>
                    <a:pt x="21947" y="3760"/>
                    <a:pt x="21949" y="3759"/>
                    <a:pt x="21952" y="3759"/>
                  </a:cubicBezTo>
                  <a:cubicBezTo>
                    <a:pt x="22002" y="3759"/>
                    <a:pt x="22264" y="4051"/>
                    <a:pt x="22554" y="4370"/>
                  </a:cubicBezTo>
                  <a:cubicBezTo>
                    <a:pt x="22827" y="4704"/>
                    <a:pt x="23101" y="5099"/>
                    <a:pt x="23131" y="5190"/>
                  </a:cubicBezTo>
                  <a:cubicBezTo>
                    <a:pt x="23184" y="5295"/>
                    <a:pt x="23282" y="5445"/>
                    <a:pt x="23288" y="5445"/>
                  </a:cubicBezTo>
                  <a:cubicBezTo>
                    <a:pt x="23289" y="5445"/>
                    <a:pt x="23287" y="5442"/>
                    <a:pt x="23283" y="5433"/>
                  </a:cubicBezTo>
                  <a:cubicBezTo>
                    <a:pt x="23285" y="5432"/>
                    <a:pt x="23286" y="5431"/>
                    <a:pt x="23289" y="5431"/>
                  </a:cubicBezTo>
                  <a:cubicBezTo>
                    <a:pt x="23333" y="5431"/>
                    <a:pt x="23535" y="5724"/>
                    <a:pt x="23709" y="6072"/>
                  </a:cubicBezTo>
                  <a:cubicBezTo>
                    <a:pt x="23913" y="6479"/>
                    <a:pt x="24033" y="6803"/>
                    <a:pt x="24069" y="6803"/>
                  </a:cubicBezTo>
                  <a:cubicBezTo>
                    <a:pt x="24071" y="6803"/>
                    <a:pt x="24072" y="6802"/>
                    <a:pt x="24074" y="6801"/>
                  </a:cubicBezTo>
                  <a:lnTo>
                    <a:pt x="24165" y="7014"/>
                  </a:lnTo>
                  <a:cubicBezTo>
                    <a:pt x="24226" y="7136"/>
                    <a:pt x="24286" y="7257"/>
                    <a:pt x="24317" y="7318"/>
                  </a:cubicBezTo>
                  <a:cubicBezTo>
                    <a:pt x="24338" y="7361"/>
                    <a:pt x="24360" y="7404"/>
                    <a:pt x="24349" y="7404"/>
                  </a:cubicBezTo>
                  <a:cubicBezTo>
                    <a:pt x="24344" y="7404"/>
                    <a:pt x="24335" y="7396"/>
                    <a:pt x="24317" y="7379"/>
                  </a:cubicBezTo>
                  <a:cubicBezTo>
                    <a:pt x="24286" y="7409"/>
                    <a:pt x="24256" y="7409"/>
                    <a:pt x="24286" y="7470"/>
                  </a:cubicBezTo>
                  <a:cubicBezTo>
                    <a:pt x="24347" y="7591"/>
                    <a:pt x="24347" y="7591"/>
                    <a:pt x="24408" y="7591"/>
                  </a:cubicBezTo>
                  <a:cubicBezTo>
                    <a:pt x="24438" y="7591"/>
                    <a:pt x="24438" y="7652"/>
                    <a:pt x="24438" y="7652"/>
                  </a:cubicBezTo>
                  <a:cubicBezTo>
                    <a:pt x="24469" y="7713"/>
                    <a:pt x="24469" y="7713"/>
                    <a:pt x="24438" y="7713"/>
                  </a:cubicBezTo>
                  <a:cubicBezTo>
                    <a:pt x="24408" y="7713"/>
                    <a:pt x="24377" y="7743"/>
                    <a:pt x="24377" y="7743"/>
                  </a:cubicBezTo>
                  <a:lnTo>
                    <a:pt x="24377" y="7804"/>
                  </a:lnTo>
                  <a:cubicBezTo>
                    <a:pt x="24408" y="7804"/>
                    <a:pt x="24438" y="7865"/>
                    <a:pt x="24438" y="7865"/>
                  </a:cubicBezTo>
                  <a:cubicBezTo>
                    <a:pt x="24469" y="7926"/>
                    <a:pt x="24469" y="7926"/>
                    <a:pt x="24377" y="7956"/>
                  </a:cubicBezTo>
                  <a:cubicBezTo>
                    <a:pt x="24317" y="7956"/>
                    <a:pt x="24347" y="8017"/>
                    <a:pt x="24438" y="8078"/>
                  </a:cubicBezTo>
                  <a:lnTo>
                    <a:pt x="24499" y="8199"/>
                  </a:lnTo>
                  <a:cubicBezTo>
                    <a:pt x="24438" y="8291"/>
                    <a:pt x="24529" y="8412"/>
                    <a:pt x="24590" y="8473"/>
                  </a:cubicBezTo>
                  <a:cubicBezTo>
                    <a:pt x="24529" y="8564"/>
                    <a:pt x="24529" y="8625"/>
                    <a:pt x="24621" y="8686"/>
                  </a:cubicBezTo>
                  <a:cubicBezTo>
                    <a:pt x="24651" y="8686"/>
                    <a:pt x="24651" y="8746"/>
                    <a:pt x="24651" y="8807"/>
                  </a:cubicBezTo>
                  <a:cubicBezTo>
                    <a:pt x="24621" y="8898"/>
                    <a:pt x="24621" y="8959"/>
                    <a:pt x="24651" y="9111"/>
                  </a:cubicBezTo>
                  <a:cubicBezTo>
                    <a:pt x="24681" y="9172"/>
                    <a:pt x="24742" y="9658"/>
                    <a:pt x="24742" y="10205"/>
                  </a:cubicBezTo>
                  <a:cubicBezTo>
                    <a:pt x="24742" y="10844"/>
                    <a:pt x="24621" y="11239"/>
                    <a:pt x="24681" y="11269"/>
                  </a:cubicBezTo>
                  <a:cubicBezTo>
                    <a:pt x="24651" y="11330"/>
                    <a:pt x="24651" y="11330"/>
                    <a:pt x="24621" y="11391"/>
                  </a:cubicBezTo>
                  <a:cubicBezTo>
                    <a:pt x="24590" y="11391"/>
                    <a:pt x="24560" y="11452"/>
                    <a:pt x="24621" y="11543"/>
                  </a:cubicBezTo>
                  <a:cubicBezTo>
                    <a:pt x="24621" y="11604"/>
                    <a:pt x="24651" y="11604"/>
                    <a:pt x="24590" y="11604"/>
                  </a:cubicBezTo>
                  <a:cubicBezTo>
                    <a:pt x="24560" y="11604"/>
                    <a:pt x="24529" y="11725"/>
                    <a:pt x="24438" y="11999"/>
                  </a:cubicBezTo>
                  <a:cubicBezTo>
                    <a:pt x="24377" y="12181"/>
                    <a:pt x="24286" y="12455"/>
                    <a:pt x="24317" y="12455"/>
                  </a:cubicBezTo>
                  <a:cubicBezTo>
                    <a:pt x="24300" y="12540"/>
                    <a:pt x="24292" y="12578"/>
                    <a:pt x="24289" y="12578"/>
                  </a:cubicBezTo>
                  <a:cubicBezTo>
                    <a:pt x="24286" y="12578"/>
                    <a:pt x="24286" y="12555"/>
                    <a:pt x="24286" y="12516"/>
                  </a:cubicBezTo>
                  <a:cubicBezTo>
                    <a:pt x="24284" y="12510"/>
                    <a:pt x="24280" y="12508"/>
                    <a:pt x="24276" y="12508"/>
                  </a:cubicBezTo>
                  <a:cubicBezTo>
                    <a:pt x="24230" y="12508"/>
                    <a:pt x="24099" y="12777"/>
                    <a:pt x="24043" y="12971"/>
                  </a:cubicBezTo>
                  <a:cubicBezTo>
                    <a:pt x="24018" y="13021"/>
                    <a:pt x="23994" y="13071"/>
                    <a:pt x="23969" y="13071"/>
                  </a:cubicBezTo>
                  <a:cubicBezTo>
                    <a:pt x="23963" y="13071"/>
                    <a:pt x="23958" y="13068"/>
                    <a:pt x="23952" y="13063"/>
                  </a:cubicBezTo>
                  <a:cubicBezTo>
                    <a:pt x="23922" y="13123"/>
                    <a:pt x="23891" y="13184"/>
                    <a:pt x="23830" y="13397"/>
                  </a:cubicBezTo>
                  <a:cubicBezTo>
                    <a:pt x="23800" y="13458"/>
                    <a:pt x="23648" y="13701"/>
                    <a:pt x="23557" y="13792"/>
                  </a:cubicBezTo>
                  <a:cubicBezTo>
                    <a:pt x="23496" y="13914"/>
                    <a:pt x="23435" y="14066"/>
                    <a:pt x="23435" y="14066"/>
                  </a:cubicBezTo>
                  <a:lnTo>
                    <a:pt x="23405" y="14126"/>
                  </a:lnTo>
                  <a:cubicBezTo>
                    <a:pt x="23403" y="14125"/>
                    <a:pt x="23401" y="14124"/>
                    <a:pt x="23399" y="14124"/>
                  </a:cubicBezTo>
                  <a:cubicBezTo>
                    <a:pt x="23353" y="14124"/>
                    <a:pt x="23146" y="14388"/>
                    <a:pt x="22858" y="14734"/>
                  </a:cubicBezTo>
                  <a:cubicBezTo>
                    <a:pt x="22523" y="15099"/>
                    <a:pt x="22219" y="15373"/>
                    <a:pt x="22128" y="15403"/>
                  </a:cubicBezTo>
                  <a:cubicBezTo>
                    <a:pt x="22128" y="15403"/>
                    <a:pt x="22098" y="15464"/>
                    <a:pt x="22067" y="15525"/>
                  </a:cubicBezTo>
                  <a:cubicBezTo>
                    <a:pt x="22037" y="15616"/>
                    <a:pt x="21976" y="15646"/>
                    <a:pt x="21915" y="15677"/>
                  </a:cubicBezTo>
                  <a:cubicBezTo>
                    <a:pt x="21824" y="15677"/>
                    <a:pt x="21611" y="15829"/>
                    <a:pt x="21581" y="15920"/>
                  </a:cubicBezTo>
                  <a:lnTo>
                    <a:pt x="21551" y="15889"/>
                  </a:lnTo>
                  <a:cubicBezTo>
                    <a:pt x="21460" y="15889"/>
                    <a:pt x="21308" y="16041"/>
                    <a:pt x="21277" y="16133"/>
                  </a:cubicBezTo>
                  <a:cubicBezTo>
                    <a:pt x="21216" y="16133"/>
                    <a:pt x="21125" y="16133"/>
                    <a:pt x="21095" y="16224"/>
                  </a:cubicBezTo>
                  <a:cubicBezTo>
                    <a:pt x="21070" y="16236"/>
                    <a:pt x="21055" y="16244"/>
                    <a:pt x="21044" y="16244"/>
                  </a:cubicBezTo>
                  <a:cubicBezTo>
                    <a:pt x="21029" y="16244"/>
                    <a:pt x="21021" y="16229"/>
                    <a:pt x="21004" y="16193"/>
                  </a:cubicBezTo>
                  <a:cubicBezTo>
                    <a:pt x="21004" y="16172"/>
                    <a:pt x="20988" y="16150"/>
                    <a:pt x="20958" y="16150"/>
                  </a:cubicBezTo>
                  <a:cubicBezTo>
                    <a:pt x="20945" y="16150"/>
                    <a:pt x="20930" y="16154"/>
                    <a:pt x="20912" y="16163"/>
                  </a:cubicBezTo>
                  <a:cubicBezTo>
                    <a:pt x="20852" y="16193"/>
                    <a:pt x="20882" y="16224"/>
                    <a:pt x="20882" y="16254"/>
                  </a:cubicBezTo>
                  <a:cubicBezTo>
                    <a:pt x="20882" y="16254"/>
                    <a:pt x="20821" y="16285"/>
                    <a:pt x="20760" y="16315"/>
                  </a:cubicBezTo>
                  <a:cubicBezTo>
                    <a:pt x="20760" y="16315"/>
                    <a:pt x="20700" y="16345"/>
                    <a:pt x="20730" y="16376"/>
                  </a:cubicBezTo>
                  <a:cubicBezTo>
                    <a:pt x="20730" y="16406"/>
                    <a:pt x="20669" y="16437"/>
                    <a:pt x="20608" y="16467"/>
                  </a:cubicBezTo>
                  <a:cubicBezTo>
                    <a:pt x="20608" y="16462"/>
                    <a:pt x="20607" y="16461"/>
                    <a:pt x="20605" y="16461"/>
                  </a:cubicBezTo>
                  <a:lnTo>
                    <a:pt x="20605" y="16461"/>
                  </a:lnTo>
                  <a:cubicBezTo>
                    <a:pt x="20596" y="16461"/>
                    <a:pt x="20572" y="16504"/>
                    <a:pt x="20608" y="16504"/>
                  </a:cubicBezTo>
                  <a:cubicBezTo>
                    <a:pt x="20615" y="16504"/>
                    <a:pt x="20625" y="16502"/>
                    <a:pt x="20639" y="16497"/>
                  </a:cubicBezTo>
                  <a:lnTo>
                    <a:pt x="20639" y="16497"/>
                  </a:lnTo>
                  <a:cubicBezTo>
                    <a:pt x="20639" y="16528"/>
                    <a:pt x="20669" y="16558"/>
                    <a:pt x="20608" y="16589"/>
                  </a:cubicBezTo>
                  <a:cubicBezTo>
                    <a:pt x="20608" y="16589"/>
                    <a:pt x="20608" y="16619"/>
                    <a:pt x="20608" y="16649"/>
                  </a:cubicBezTo>
                  <a:cubicBezTo>
                    <a:pt x="20631" y="16694"/>
                    <a:pt x="20653" y="16722"/>
                    <a:pt x="20723" y="16722"/>
                  </a:cubicBezTo>
                  <a:cubicBezTo>
                    <a:pt x="20748" y="16722"/>
                    <a:pt x="20780" y="16718"/>
                    <a:pt x="20821" y="16710"/>
                  </a:cubicBezTo>
                  <a:cubicBezTo>
                    <a:pt x="21095" y="16619"/>
                    <a:pt x="21277" y="16528"/>
                    <a:pt x="21247" y="16467"/>
                  </a:cubicBezTo>
                  <a:cubicBezTo>
                    <a:pt x="21247" y="16467"/>
                    <a:pt x="21308" y="16406"/>
                    <a:pt x="21368" y="16376"/>
                  </a:cubicBezTo>
                  <a:cubicBezTo>
                    <a:pt x="21429" y="16315"/>
                    <a:pt x="21490" y="16315"/>
                    <a:pt x="21490" y="16315"/>
                  </a:cubicBezTo>
                  <a:cubicBezTo>
                    <a:pt x="21492" y="16318"/>
                    <a:pt x="21497" y="16319"/>
                    <a:pt x="21502" y="16319"/>
                  </a:cubicBezTo>
                  <a:cubicBezTo>
                    <a:pt x="21562" y="16319"/>
                    <a:pt x="21787" y="16173"/>
                    <a:pt x="22037" y="15950"/>
                  </a:cubicBezTo>
                  <a:cubicBezTo>
                    <a:pt x="22402" y="15677"/>
                    <a:pt x="22554" y="15525"/>
                    <a:pt x="22615" y="15525"/>
                  </a:cubicBezTo>
                  <a:cubicBezTo>
                    <a:pt x="22706" y="15494"/>
                    <a:pt x="22736" y="15433"/>
                    <a:pt x="22736" y="15433"/>
                  </a:cubicBezTo>
                  <a:cubicBezTo>
                    <a:pt x="22736" y="15433"/>
                    <a:pt x="22797" y="15342"/>
                    <a:pt x="22919" y="15221"/>
                  </a:cubicBezTo>
                  <a:cubicBezTo>
                    <a:pt x="23040" y="15099"/>
                    <a:pt x="23192" y="14917"/>
                    <a:pt x="23374" y="14704"/>
                  </a:cubicBezTo>
                  <a:cubicBezTo>
                    <a:pt x="23678" y="14339"/>
                    <a:pt x="23952" y="13883"/>
                    <a:pt x="23922" y="13883"/>
                  </a:cubicBezTo>
                  <a:cubicBezTo>
                    <a:pt x="23982" y="13823"/>
                    <a:pt x="24013" y="13762"/>
                    <a:pt x="24013" y="13762"/>
                  </a:cubicBezTo>
                  <a:cubicBezTo>
                    <a:pt x="24043" y="13762"/>
                    <a:pt x="24104" y="13640"/>
                    <a:pt x="24195" y="13519"/>
                  </a:cubicBezTo>
                  <a:cubicBezTo>
                    <a:pt x="24226" y="13367"/>
                    <a:pt x="24286" y="13245"/>
                    <a:pt x="24286" y="13245"/>
                  </a:cubicBezTo>
                  <a:cubicBezTo>
                    <a:pt x="24290" y="13249"/>
                    <a:pt x="24294" y="13251"/>
                    <a:pt x="24298" y="13251"/>
                  </a:cubicBezTo>
                  <a:cubicBezTo>
                    <a:pt x="24325" y="13251"/>
                    <a:pt x="24355" y="13168"/>
                    <a:pt x="24408" y="13063"/>
                  </a:cubicBezTo>
                  <a:cubicBezTo>
                    <a:pt x="24469" y="12941"/>
                    <a:pt x="24499" y="12880"/>
                    <a:pt x="24469" y="12850"/>
                  </a:cubicBezTo>
                  <a:cubicBezTo>
                    <a:pt x="24499" y="12789"/>
                    <a:pt x="24712" y="12333"/>
                    <a:pt x="24803" y="12120"/>
                  </a:cubicBezTo>
                  <a:cubicBezTo>
                    <a:pt x="24864" y="12060"/>
                    <a:pt x="24833" y="11968"/>
                    <a:pt x="24833" y="11877"/>
                  </a:cubicBezTo>
                  <a:cubicBezTo>
                    <a:pt x="24803" y="11877"/>
                    <a:pt x="24803" y="11816"/>
                    <a:pt x="24803" y="11725"/>
                  </a:cubicBezTo>
                  <a:lnTo>
                    <a:pt x="24803" y="11725"/>
                  </a:lnTo>
                  <a:cubicBezTo>
                    <a:pt x="24803" y="11725"/>
                    <a:pt x="24833" y="11725"/>
                    <a:pt x="24864" y="11756"/>
                  </a:cubicBezTo>
                  <a:cubicBezTo>
                    <a:pt x="24876" y="11781"/>
                    <a:pt x="24884" y="11796"/>
                    <a:pt x="24890" y="11796"/>
                  </a:cubicBezTo>
                  <a:cubicBezTo>
                    <a:pt x="24899" y="11796"/>
                    <a:pt x="24907" y="11766"/>
                    <a:pt x="24925" y="11695"/>
                  </a:cubicBezTo>
                  <a:cubicBezTo>
                    <a:pt x="24925" y="11604"/>
                    <a:pt x="24955" y="11543"/>
                    <a:pt x="24955" y="11543"/>
                  </a:cubicBezTo>
                  <a:cubicBezTo>
                    <a:pt x="24925" y="11543"/>
                    <a:pt x="25016" y="11178"/>
                    <a:pt x="25046" y="10661"/>
                  </a:cubicBezTo>
                  <a:cubicBezTo>
                    <a:pt x="25107" y="9993"/>
                    <a:pt x="25077" y="9780"/>
                    <a:pt x="25046" y="9780"/>
                  </a:cubicBezTo>
                  <a:cubicBezTo>
                    <a:pt x="25016" y="9780"/>
                    <a:pt x="25016" y="9719"/>
                    <a:pt x="25016" y="9506"/>
                  </a:cubicBezTo>
                  <a:cubicBezTo>
                    <a:pt x="25077" y="9050"/>
                    <a:pt x="25077" y="9050"/>
                    <a:pt x="25046" y="8990"/>
                  </a:cubicBezTo>
                  <a:lnTo>
                    <a:pt x="25046" y="8990"/>
                  </a:lnTo>
                  <a:cubicBezTo>
                    <a:pt x="25046" y="9050"/>
                    <a:pt x="25016" y="9050"/>
                    <a:pt x="24985" y="9081"/>
                  </a:cubicBezTo>
                  <a:cubicBezTo>
                    <a:pt x="24925" y="9081"/>
                    <a:pt x="24925" y="8990"/>
                    <a:pt x="24955" y="8929"/>
                  </a:cubicBezTo>
                  <a:cubicBezTo>
                    <a:pt x="25016" y="8929"/>
                    <a:pt x="24955" y="8655"/>
                    <a:pt x="24894" y="8382"/>
                  </a:cubicBezTo>
                  <a:cubicBezTo>
                    <a:pt x="24833" y="8108"/>
                    <a:pt x="24742" y="7835"/>
                    <a:pt x="24712" y="7804"/>
                  </a:cubicBezTo>
                  <a:lnTo>
                    <a:pt x="24742" y="7804"/>
                  </a:lnTo>
                  <a:cubicBezTo>
                    <a:pt x="24773" y="7804"/>
                    <a:pt x="24742" y="7713"/>
                    <a:pt x="24651" y="7439"/>
                  </a:cubicBezTo>
                  <a:cubicBezTo>
                    <a:pt x="24621" y="7318"/>
                    <a:pt x="24590" y="7227"/>
                    <a:pt x="24590" y="7227"/>
                  </a:cubicBezTo>
                  <a:cubicBezTo>
                    <a:pt x="24588" y="7228"/>
                    <a:pt x="24586" y="7228"/>
                    <a:pt x="24584" y="7228"/>
                  </a:cubicBezTo>
                  <a:cubicBezTo>
                    <a:pt x="24521" y="7228"/>
                    <a:pt x="24409" y="6832"/>
                    <a:pt x="24438" y="6832"/>
                  </a:cubicBezTo>
                  <a:cubicBezTo>
                    <a:pt x="24438" y="6740"/>
                    <a:pt x="24438" y="6740"/>
                    <a:pt x="24377" y="6619"/>
                  </a:cubicBezTo>
                  <a:cubicBezTo>
                    <a:pt x="24256" y="6436"/>
                    <a:pt x="24134" y="6102"/>
                    <a:pt x="24165" y="6102"/>
                  </a:cubicBezTo>
                  <a:cubicBezTo>
                    <a:pt x="24165" y="6102"/>
                    <a:pt x="24104" y="6041"/>
                    <a:pt x="24074" y="5950"/>
                  </a:cubicBezTo>
                  <a:cubicBezTo>
                    <a:pt x="24013" y="5920"/>
                    <a:pt x="23952" y="5798"/>
                    <a:pt x="23922" y="5737"/>
                  </a:cubicBezTo>
                  <a:cubicBezTo>
                    <a:pt x="23858" y="5588"/>
                    <a:pt x="23809" y="5514"/>
                    <a:pt x="23796" y="5514"/>
                  </a:cubicBezTo>
                  <a:cubicBezTo>
                    <a:pt x="23790" y="5514"/>
                    <a:pt x="23791" y="5528"/>
                    <a:pt x="23800" y="5555"/>
                  </a:cubicBezTo>
                  <a:cubicBezTo>
                    <a:pt x="23785" y="5555"/>
                    <a:pt x="23770" y="5563"/>
                    <a:pt x="23754" y="5563"/>
                  </a:cubicBezTo>
                  <a:cubicBezTo>
                    <a:pt x="23739" y="5563"/>
                    <a:pt x="23724" y="5555"/>
                    <a:pt x="23709" y="5525"/>
                  </a:cubicBezTo>
                  <a:lnTo>
                    <a:pt x="23739" y="5494"/>
                  </a:lnTo>
                  <a:cubicBezTo>
                    <a:pt x="23739" y="5494"/>
                    <a:pt x="23648" y="5312"/>
                    <a:pt x="23496" y="5069"/>
                  </a:cubicBezTo>
                  <a:cubicBezTo>
                    <a:pt x="23283" y="4765"/>
                    <a:pt x="23192" y="4643"/>
                    <a:pt x="23192" y="4582"/>
                  </a:cubicBezTo>
                  <a:lnTo>
                    <a:pt x="23131" y="4521"/>
                  </a:lnTo>
                  <a:cubicBezTo>
                    <a:pt x="23070" y="4491"/>
                    <a:pt x="23010" y="4430"/>
                    <a:pt x="23040" y="4430"/>
                  </a:cubicBezTo>
                  <a:cubicBezTo>
                    <a:pt x="23010" y="4339"/>
                    <a:pt x="22858" y="4126"/>
                    <a:pt x="22736" y="4035"/>
                  </a:cubicBezTo>
                  <a:cubicBezTo>
                    <a:pt x="22675" y="3974"/>
                    <a:pt x="22645" y="3914"/>
                    <a:pt x="22645" y="3914"/>
                  </a:cubicBezTo>
                  <a:cubicBezTo>
                    <a:pt x="22645" y="3822"/>
                    <a:pt x="22493" y="3670"/>
                    <a:pt x="22402" y="3640"/>
                  </a:cubicBezTo>
                  <a:cubicBezTo>
                    <a:pt x="22432" y="3640"/>
                    <a:pt x="22371" y="3579"/>
                    <a:pt x="22311" y="3518"/>
                  </a:cubicBezTo>
                  <a:cubicBezTo>
                    <a:pt x="22189" y="3458"/>
                    <a:pt x="22007" y="3245"/>
                    <a:pt x="22007" y="3214"/>
                  </a:cubicBezTo>
                  <a:lnTo>
                    <a:pt x="21976" y="3184"/>
                  </a:lnTo>
                  <a:cubicBezTo>
                    <a:pt x="21885" y="3154"/>
                    <a:pt x="21824" y="3093"/>
                    <a:pt x="21794" y="3032"/>
                  </a:cubicBezTo>
                  <a:cubicBezTo>
                    <a:pt x="21733" y="3002"/>
                    <a:pt x="21672" y="2941"/>
                    <a:pt x="21611" y="2911"/>
                  </a:cubicBezTo>
                  <a:cubicBezTo>
                    <a:pt x="21520" y="2911"/>
                    <a:pt x="21490" y="2850"/>
                    <a:pt x="21490" y="2850"/>
                  </a:cubicBezTo>
                  <a:cubicBezTo>
                    <a:pt x="21460" y="2835"/>
                    <a:pt x="21460" y="2827"/>
                    <a:pt x="21479" y="2827"/>
                  </a:cubicBezTo>
                  <a:cubicBezTo>
                    <a:pt x="21498" y="2827"/>
                    <a:pt x="21535" y="2835"/>
                    <a:pt x="21581" y="2850"/>
                  </a:cubicBezTo>
                  <a:cubicBezTo>
                    <a:pt x="21604" y="2861"/>
                    <a:pt x="21617" y="2866"/>
                    <a:pt x="21622" y="2866"/>
                  </a:cubicBezTo>
                  <a:cubicBezTo>
                    <a:pt x="21644" y="2866"/>
                    <a:pt x="21511" y="2772"/>
                    <a:pt x="21338" y="2698"/>
                  </a:cubicBezTo>
                  <a:cubicBezTo>
                    <a:pt x="21203" y="2640"/>
                    <a:pt x="21154" y="2619"/>
                    <a:pt x="21174" y="2619"/>
                  </a:cubicBezTo>
                  <a:cubicBezTo>
                    <a:pt x="21186" y="2619"/>
                    <a:pt x="21222" y="2626"/>
                    <a:pt x="21277" y="2637"/>
                  </a:cubicBezTo>
                  <a:cubicBezTo>
                    <a:pt x="21323" y="2652"/>
                    <a:pt x="21361" y="2667"/>
                    <a:pt x="21372" y="2667"/>
                  </a:cubicBezTo>
                  <a:cubicBezTo>
                    <a:pt x="21384" y="2667"/>
                    <a:pt x="21368" y="2652"/>
                    <a:pt x="21308" y="2607"/>
                  </a:cubicBezTo>
                  <a:cubicBezTo>
                    <a:pt x="21308" y="2607"/>
                    <a:pt x="21218" y="2540"/>
                    <a:pt x="21193" y="2540"/>
                  </a:cubicBezTo>
                  <a:cubicBezTo>
                    <a:pt x="21188" y="2540"/>
                    <a:pt x="21186" y="2541"/>
                    <a:pt x="21186" y="2546"/>
                  </a:cubicBezTo>
                  <a:cubicBezTo>
                    <a:pt x="21125" y="2515"/>
                    <a:pt x="21064" y="2455"/>
                    <a:pt x="21004" y="2424"/>
                  </a:cubicBezTo>
                  <a:cubicBezTo>
                    <a:pt x="20912" y="2303"/>
                    <a:pt x="20852" y="2272"/>
                    <a:pt x="20791" y="2242"/>
                  </a:cubicBezTo>
                  <a:cubicBezTo>
                    <a:pt x="20730" y="2211"/>
                    <a:pt x="20730" y="2211"/>
                    <a:pt x="20700" y="2151"/>
                  </a:cubicBezTo>
                  <a:cubicBezTo>
                    <a:pt x="20700" y="2129"/>
                    <a:pt x="20669" y="2108"/>
                    <a:pt x="20641" y="2108"/>
                  </a:cubicBezTo>
                  <a:cubicBezTo>
                    <a:pt x="20629" y="2108"/>
                    <a:pt x="20617" y="2111"/>
                    <a:pt x="20608" y="2120"/>
                  </a:cubicBezTo>
                  <a:cubicBezTo>
                    <a:pt x="20517" y="2120"/>
                    <a:pt x="20487" y="2090"/>
                    <a:pt x="20426" y="1999"/>
                  </a:cubicBezTo>
                  <a:cubicBezTo>
                    <a:pt x="20451" y="1974"/>
                    <a:pt x="20416" y="1930"/>
                    <a:pt x="20401" y="1930"/>
                  </a:cubicBezTo>
                  <a:cubicBezTo>
                    <a:pt x="20398" y="1930"/>
                    <a:pt x="20396" y="1932"/>
                    <a:pt x="20396" y="1938"/>
                  </a:cubicBezTo>
                  <a:cubicBezTo>
                    <a:pt x="20304" y="1938"/>
                    <a:pt x="20244" y="1877"/>
                    <a:pt x="20244" y="1877"/>
                  </a:cubicBezTo>
                  <a:cubicBezTo>
                    <a:pt x="20274" y="1877"/>
                    <a:pt x="19727" y="1512"/>
                    <a:pt x="19149" y="1239"/>
                  </a:cubicBezTo>
                  <a:cubicBezTo>
                    <a:pt x="19119" y="1224"/>
                    <a:pt x="19081" y="1216"/>
                    <a:pt x="19051" y="1216"/>
                  </a:cubicBezTo>
                  <a:cubicBezTo>
                    <a:pt x="19020" y="1216"/>
                    <a:pt x="18997" y="1224"/>
                    <a:pt x="18997" y="1239"/>
                  </a:cubicBezTo>
                  <a:cubicBezTo>
                    <a:pt x="18988" y="1258"/>
                    <a:pt x="18982" y="1265"/>
                    <a:pt x="18976" y="1265"/>
                  </a:cubicBezTo>
                  <a:cubicBezTo>
                    <a:pt x="18964" y="1265"/>
                    <a:pt x="18958" y="1229"/>
                    <a:pt x="18937" y="1208"/>
                  </a:cubicBezTo>
                  <a:cubicBezTo>
                    <a:pt x="18918" y="1133"/>
                    <a:pt x="18864" y="1081"/>
                    <a:pt x="18833" y="1081"/>
                  </a:cubicBezTo>
                  <a:cubicBezTo>
                    <a:pt x="18814" y="1081"/>
                    <a:pt x="18803" y="1101"/>
                    <a:pt x="18815" y="1148"/>
                  </a:cubicBezTo>
                  <a:cubicBezTo>
                    <a:pt x="18829" y="1190"/>
                    <a:pt x="18837" y="1213"/>
                    <a:pt x="18829" y="1213"/>
                  </a:cubicBezTo>
                  <a:cubicBezTo>
                    <a:pt x="18819" y="1213"/>
                    <a:pt x="18789" y="1182"/>
                    <a:pt x="18724" y="1117"/>
                  </a:cubicBezTo>
                  <a:cubicBezTo>
                    <a:pt x="18693" y="1056"/>
                    <a:pt x="18693" y="1056"/>
                    <a:pt x="18602" y="1056"/>
                  </a:cubicBezTo>
                  <a:cubicBezTo>
                    <a:pt x="18602" y="1065"/>
                    <a:pt x="18597" y="1069"/>
                    <a:pt x="18590" y="1069"/>
                  </a:cubicBezTo>
                  <a:cubicBezTo>
                    <a:pt x="18572" y="1069"/>
                    <a:pt x="18542" y="1047"/>
                    <a:pt x="18542" y="1026"/>
                  </a:cubicBezTo>
                  <a:cubicBezTo>
                    <a:pt x="18492" y="976"/>
                    <a:pt x="18463" y="927"/>
                    <a:pt x="18437" y="927"/>
                  </a:cubicBezTo>
                  <a:cubicBezTo>
                    <a:pt x="18431" y="927"/>
                    <a:pt x="18426" y="929"/>
                    <a:pt x="18420" y="935"/>
                  </a:cubicBezTo>
                  <a:cubicBezTo>
                    <a:pt x="18420" y="935"/>
                    <a:pt x="18359" y="904"/>
                    <a:pt x="18298" y="844"/>
                  </a:cubicBezTo>
                  <a:cubicBezTo>
                    <a:pt x="18268" y="813"/>
                    <a:pt x="18238" y="806"/>
                    <a:pt x="18203" y="806"/>
                  </a:cubicBezTo>
                  <a:cubicBezTo>
                    <a:pt x="18169" y="806"/>
                    <a:pt x="18131" y="813"/>
                    <a:pt x="18086" y="813"/>
                  </a:cubicBezTo>
                  <a:cubicBezTo>
                    <a:pt x="17873" y="783"/>
                    <a:pt x="17812" y="752"/>
                    <a:pt x="17903" y="722"/>
                  </a:cubicBezTo>
                  <a:cubicBezTo>
                    <a:pt x="17982" y="696"/>
                    <a:pt x="17723" y="625"/>
                    <a:pt x="17591" y="625"/>
                  </a:cubicBezTo>
                  <a:cubicBezTo>
                    <a:pt x="17569" y="625"/>
                    <a:pt x="17551" y="627"/>
                    <a:pt x="17538" y="631"/>
                  </a:cubicBezTo>
                  <a:cubicBezTo>
                    <a:pt x="17485" y="666"/>
                    <a:pt x="17463" y="681"/>
                    <a:pt x="17454" y="681"/>
                  </a:cubicBezTo>
                  <a:cubicBezTo>
                    <a:pt x="17447" y="681"/>
                    <a:pt x="17447" y="674"/>
                    <a:pt x="17447" y="661"/>
                  </a:cubicBezTo>
                  <a:cubicBezTo>
                    <a:pt x="17478" y="631"/>
                    <a:pt x="17417" y="600"/>
                    <a:pt x="17417" y="600"/>
                  </a:cubicBezTo>
                  <a:cubicBezTo>
                    <a:pt x="17326" y="570"/>
                    <a:pt x="17265" y="570"/>
                    <a:pt x="17265" y="509"/>
                  </a:cubicBezTo>
                  <a:lnTo>
                    <a:pt x="17052" y="509"/>
                  </a:lnTo>
                  <a:cubicBezTo>
                    <a:pt x="16900" y="509"/>
                    <a:pt x="16718" y="448"/>
                    <a:pt x="16657" y="357"/>
                  </a:cubicBezTo>
                  <a:lnTo>
                    <a:pt x="16505" y="357"/>
                  </a:lnTo>
                  <a:cubicBezTo>
                    <a:pt x="16459" y="388"/>
                    <a:pt x="16421" y="403"/>
                    <a:pt x="16395" y="403"/>
                  </a:cubicBezTo>
                  <a:cubicBezTo>
                    <a:pt x="16368" y="403"/>
                    <a:pt x="16353" y="388"/>
                    <a:pt x="16353" y="357"/>
                  </a:cubicBezTo>
                  <a:cubicBezTo>
                    <a:pt x="16353" y="336"/>
                    <a:pt x="16368" y="314"/>
                    <a:pt x="16366" y="314"/>
                  </a:cubicBezTo>
                  <a:lnTo>
                    <a:pt x="16366" y="314"/>
                  </a:lnTo>
                  <a:cubicBezTo>
                    <a:pt x="16366" y="314"/>
                    <a:pt x="16362" y="318"/>
                    <a:pt x="16353" y="327"/>
                  </a:cubicBezTo>
                  <a:cubicBezTo>
                    <a:pt x="16339" y="341"/>
                    <a:pt x="16313" y="347"/>
                    <a:pt x="16282" y="347"/>
                  </a:cubicBezTo>
                  <a:cubicBezTo>
                    <a:pt x="16180" y="347"/>
                    <a:pt x="16019" y="282"/>
                    <a:pt x="16019" y="236"/>
                  </a:cubicBezTo>
                  <a:cubicBezTo>
                    <a:pt x="16019" y="205"/>
                    <a:pt x="16019" y="205"/>
                    <a:pt x="15958" y="175"/>
                  </a:cubicBezTo>
                  <a:lnTo>
                    <a:pt x="15958" y="205"/>
                  </a:lnTo>
                  <a:cubicBezTo>
                    <a:pt x="15958" y="250"/>
                    <a:pt x="15942" y="278"/>
                    <a:pt x="15909" y="278"/>
                  </a:cubicBezTo>
                  <a:cubicBezTo>
                    <a:pt x="15897" y="278"/>
                    <a:pt x="15883" y="274"/>
                    <a:pt x="15867" y="266"/>
                  </a:cubicBezTo>
                  <a:cubicBezTo>
                    <a:pt x="15806" y="266"/>
                    <a:pt x="15715" y="266"/>
                    <a:pt x="15745" y="205"/>
                  </a:cubicBezTo>
                  <a:cubicBezTo>
                    <a:pt x="15682" y="184"/>
                    <a:pt x="15634" y="149"/>
                    <a:pt x="15610" y="149"/>
                  </a:cubicBezTo>
                  <a:cubicBezTo>
                    <a:pt x="15599" y="149"/>
                    <a:pt x="15593" y="156"/>
                    <a:pt x="15593" y="175"/>
                  </a:cubicBezTo>
                  <a:cubicBezTo>
                    <a:pt x="15593" y="175"/>
                    <a:pt x="15532" y="145"/>
                    <a:pt x="15472" y="114"/>
                  </a:cubicBezTo>
                  <a:cubicBezTo>
                    <a:pt x="15380" y="84"/>
                    <a:pt x="15320" y="84"/>
                    <a:pt x="15168" y="84"/>
                  </a:cubicBezTo>
                  <a:cubicBezTo>
                    <a:pt x="15150" y="93"/>
                    <a:pt x="15124" y="96"/>
                    <a:pt x="15097" y="96"/>
                  </a:cubicBezTo>
                  <a:cubicBezTo>
                    <a:pt x="15031" y="96"/>
                    <a:pt x="14955" y="75"/>
                    <a:pt x="14955" y="53"/>
                  </a:cubicBezTo>
                  <a:cubicBezTo>
                    <a:pt x="14955" y="53"/>
                    <a:pt x="14803" y="53"/>
                    <a:pt x="14742" y="84"/>
                  </a:cubicBezTo>
                  <a:cubicBezTo>
                    <a:pt x="14590" y="53"/>
                    <a:pt x="14529" y="53"/>
                    <a:pt x="14529" y="23"/>
                  </a:cubicBezTo>
                  <a:cubicBezTo>
                    <a:pt x="14529" y="8"/>
                    <a:pt x="14529" y="0"/>
                    <a:pt x="14522"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181;p79">
              <a:extLst>
                <a:ext uri="{FF2B5EF4-FFF2-40B4-BE49-F238E27FC236}">
                  <a16:creationId xmlns:a16="http://schemas.microsoft.com/office/drawing/2014/main" id="{9C2486FA-EA19-49AA-8FC1-8B8025684523}"/>
                </a:ext>
              </a:extLst>
            </p:cNvPr>
            <p:cNvSpPr/>
            <p:nvPr/>
          </p:nvSpPr>
          <p:spPr>
            <a:xfrm flipH="1">
              <a:off x="5856336" y="1847147"/>
              <a:ext cx="289419" cy="113776"/>
            </a:xfrm>
            <a:custGeom>
              <a:avLst/>
              <a:gdLst/>
              <a:ahLst/>
              <a:cxnLst/>
              <a:rect l="l" t="t" r="r" b="b"/>
              <a:pathLst>
                <a:path w="10872" h="4274" extrusionOk="0">
                  <a:moveTo>
                    <a:pt x="3859" y="49"/>
                  </a:moveTo>
                  <a:cubicBezTo>
                    <a:pt x="3889" y="79"/>
                    <a:pt x="3889" y="110"/>
                    <a:pt x="3859" y="110"/>
                  </a:cubicBezTo>
                  <a:lnTo>
                    <a:pt x="3859" y="140"/>
                  </a:lnTo>
                  <a:cubicBezTo>
                    <a:pt x="3829" y="79"/>
                    <a:pt x="3859" y="49"/>
                    <a:pt x="3859" y="49"/>
                  </a:cubicBezTo>
                  <a:close/>
                  <a:moveTo>
                    <a:pt x="4133" y="231"/>
                  </a:moveTo>
                  <a:cubicBezTo>
                    <a:pt x="4133" y="262"/>
                    <a:pt x="4133" y="292"/>
                    <a:pt x="4102" y="292"/>
                  </a:cubicBezTo>
                  <a:lnTo>
                    <a:pt x="4102" y="262"/>
                  </a:lnTo>
                  <a:lnTo>
                    <a:pt x="4102" y="231"/>
                  </a:lnTo>
                  <a:close/>
                  <a:moveTo>
                    <a:pt x="4306" y="279"/>
                  </a:moveTo>
                  <a:cubicBezTo>
                    <a:pt x="4315" y="279"/>
                    <a:pt x="4315" y="292"/>
                    <a:pt x="4315" y="292"/>
                  </a:cubicBezTo>
                  <a:cubicBezTo>
                    <a:pt x="4293" y="303"/>
                    <a:pt x="4283" y="310"/>
                    <a:pt x="4279" y="316"/>
                  </a:cubicBezTo>
                  <a:lnTo>
                    <a:pt x="4279" y="316"/>
                  </a:lnTo>
                  <a:cubicBezTo>
                    <a:pt x="4285" y="302"/>
                    <a:pt x="4285" y="292"/>
                    <a:pt x="4285" y="292"/>
                  </a:cubicBezTo>
                  <a:cubicBezTo>
                    <a:pt x="4295" y="282"/>
                    <a:pt x="4302" y="279"/>
                    <a:pt x="4306" y="279"/>
                  </a:cubicBezTo>
                  <a:close/>
                  <a:moveTo>
                    <a:pt x="3616" y="353"/>
                  </a:moveTo>
                  <a:cubicBezTo>
                    <a:pt x="3616" y="353"/>
                    <a:pt x="3616" y="353"/>
                    <a:pt x="3646" y="383"/>
                  </a:cubicBezTo>
                  <a:cubicBezTo>
                    <a:pt x="3646" y="414"/>
                    <a:pt x="3646" y="444"/>
                    <a:pt x="3646" y="444"/>
                  </a:cubicBezTo>
                  <a:cubicBezTo>
                    <a:pt x="3616" y="444"/>
                    <a:pt x="3616" y="383"/>
                    <a:pt x="3616" y="353"/>
                  </a:cubicBezTo>
                  <a:close/>
                  <a:moveTo>
                    <a:pt x="5190" y="492"/>
                  </a:moveTo>
                  <a:cubicBezTo>
                    <a:pt x="5194" y="492"/>
                    <a:pt x="5196" y="496"/>
                    <a:pt x="5196" y="505"/>
                  </a:cubicBezTo>
                  <a:cubicBezTo>
                    <a:pt x="5227" y="505"/>
                    <a:pt x="5227" y="505"/>
                    <a:pt x="5227" y="535"/>
                  </a:cubicBezTo>
                  <a:cubicBezTo>
                    <a:pt x="5212" y="550"/>
                    <a:pt x="5196" y="558"/>
                    <a:pt x="5185" y="558"/>
                  </a:cubicBezTo>
                  <a:cubicBezTo>
                    <a:pt x="5174" y="558"/>
                    <a:pt x="5166" y="550"/>
                    <a:pt x="5166" y="535"/>
                  </a:cubicBezTo>
                  <a:cubicBezTo>
                    <a:pt x="5166" y="514"/>
                    <a:pt x="5181" y="492"/>
                    <a:pt x="5190" y="492"/>
                  </a:cubicBezTo>
                  <a:close/>
                  <a:moveTo>
                    <a:pt x="3282" y="566"/>
                  </a:moveTo>
                  <a:cubicBezTo>
                    <a:pt x="3312" y="596"/>
                    <a:pt x="3312" y="626"/>
                    <a:pt x="3312" y="626"/>
                  </a:cubicBezTo>
                  <a:lnTo>
                    <a:pt x="3282" y="626"/>
                  </a:lnTo>
                  <a:lnTo>
                    <a:pt x="3251" y="566"/>
                  </a:lnTo>
                  <a:close/>
                  <a:moveTo>
                    <a:pt x="5804" y="748"/>
                  </a:moveTo>
                  <a:cubicBezTo>
                    <a:pt x="5774" y="778"/>
                    <a:pt x="5774" y="809"/>
                    <a:pt x="5774" y="809"/>
                  </a:cubicBezTo>
                  <a:lnTo>
                    <a:pt x="5744" y="778"/>
                  </a:lnTo>
                  <a:cubicBezTo>
                    <a:pt x="5774" y="748"/>
                    <a:pt x="5774" y="748"/>
                    <a:pt x="5774" y="748"/>
                  </a:cubicBezTo>
                  <a:close/>
                  <a:moveTo>
                    <a:pt x="2582" y="839"/>
                  </a:moveTo>
                  <a:lnTo>
                    <a:pt x="2582" y="839"/>
                  </a:lnTo>
                  <a:cubicBezTo>
                    <a:pt x="2582" y="839"/>
                    <a:pt x="2582" y="839"/>
                    <a:pt x="2582" y="839"/>
                  </a:cubicBezTo>
                  <a:close/>
                  <a:moveTo>
                    <a:pt x="6880" y="892"/>
                  </a:moveTo>
                  <a:lnTo>
                    <a:pt x="6880" y="892"/>
                  </a:lnTo>
                  <a:cubicBezTo>
                    <a:pt x="6876" y="892"/>
                    <a:pt x="6868" y="915"/>
                    <a:pt x="6868" y="961"/>
                  </a:cubicBezTo>
                  <a:cubicBezTo>
                    <a:pt x="6883" y="915"/>
                    <a:pt x="6883" y="892"/>
                    <a:pt x="6880" y="892"/>
                  </a:cubicBezTo>
                  <a:close/>
                  <a:moveTo>
                    <a:pt x="10703" y="936"/>
                  </a:moveTo>
                  <a:cubicBezTo>
                    <a:pt x="10710" y="936"/>
                    <a:pt x="10720" y="986"/>
                    <a:pt x="10698" y="1052"/>
                  </a:cubicBezTo>
                  <a:cubicBezTo>
                    <a:pt x="10698" y="1022"/>
                    <a:pt x="10668" y="991"/>
                    <a:pt x="10698" y="961"/>
                  </a:cubicBezTo>
                  <a:cubicBezTo>
                    <a:pt x="10698" y="944"/>
                    <a:pt x="10700" y="936"/>
                    <a:pt x="10703" y="936"/>
                  </a:cubicBezTo>
                  <a:close/>
                  <a:moveTo>
                    <a:pt x="6990" y="1022"/>
                  </a:moveTo>
                  <a:cubicBezTo>
                    <a:pt x="7020" y="1022"/>
                    <a:pt x="7020" y="1022"/>
                    <a:pt x="6990" y="1052"/>
                  </a:cubicBezTo>
                  <a:cubicBezTo>
                    <a:pt x="6990" y="1052"/>
                    <a:pt x="6990" y="1082"/>
                    <a:pt x="6959" y="1082"/>
                  </a:cubicBezTo>
                  <a:lnTo>
                    <a:pt x="6959" y="1052"/>
                  </a:lnTo>
                  <a:cubicBezTo>
                    <a:pt x="6990" y="1022"/>
                    <a:pt x="6990" y="1022"/>
                    <a:pt x="6990" y="1022"/>
                  </a:cubicBezTo>
                  <a:close/>
                  <a:moveTo>
                    <a:pt x="7172" y="1022"/>
                  </a:moveTo>
                  <a:cubicBezTo>
                    <a:pt x="7172" y="1052"/>
                    <a:pt x="7172" y="1082"/>
                    <a:pt x="7142" y="1082"/>
                  </a:cubicBezTo>
                  <a:lnTo>
                    <a:pt x="7142" y="1052"/>
                  </a:lnTo>
                  <a:lnTo>
                    <a:pt x="7172" y="1022"/>
                  </a:lnTo>
                  <a:close/>
                  <a:moveTo>
                    <a:pt x="7222" y="1252"/>
                  </a:moveTo>
                  <a:cubicBezTo>
                    <a:pt x="7233" y="1252"/>
                    <a:pt x="7233" y="1274"/>
                    <a:pt x="7233" y="1295"/>
                  </a:cubicBezTo>
                  <a:cubicBezTo>
                    <a:pt x="7233" y="1326"/>
                    <a:pt x="7233" y="1326"/>
                    <a:pt x="7203" y="1326"/>
                  </a:cubicBezTo>
                  <a:cubicBezTo>
                    <a:pt x="7172" y="1295"/>
                    <a:pt x="7172" y="1295"/>
                    <a:pt x="7203" y="1265"/>
                  </a:cubicBezTo>
                  <a:cubicBezTo>
                    <a:pt x="7212" y="1256"/>
                    <a:pt x="7218" y="1252"/>
                    <a:pt x="7222" y="1252"/>
                  </a:cubicBezTo>
                  <a:close/>
                  <a:moveTo>
                    <a:pt x="7324" y="1295"/>
                  </a:moveTo>
                  <a:cubicBezTo>
                    <a:pt x="7355" y="1295"/>
                    <a:pt x="7355" y="1295"/>
                    <a:pt x="7324" y="1326"/>
                  </a:cubicBezTo>
                  <a:lnTo>
                    <a:pt x="7324" y="1295"/>
                  </a:lnTo>
                  <a:close/>
                  <a:moveTo>
                    <a:pt x="7476" y="1326"/>
                  </a:moveTo>
                  <a:cubicBezTo>
                    <a:pt x="7476" y="1326"/>
                    <a:pt x="7476" y="1326"/>
                    <a:pt x="7476" y="1356"/>
                  </a:cubicBezTo>
                  <a:lnTo>
                    <a:pt x="7446" y="1326"/>
                  </a:lnTo>
                  <a:close/>
                  <a:moveTo>
                    <a:pt x="7628" y="1295"/>
                  </a:moveTo>
                  <a:cubicBezTo>
                    <a:pt x="7628" y="1295"/>
                    <a:pt x="7628" y="1326"/>
                    <a:pt x="7628" y="1326"/>
                  </a:cubicBezTo>
                  <a:cubicBezTo>
                    <a:pt x="7628" y="1326"/>
                    <a:pt x="7628" y="1356"/>
                    <a:pt x="7628" y="1356"/>
                  </a:cubicBezTo>
                  <a:cubicBezTo>
                    <a:pt x="7628" y="1356"/>
                    <a:pt x="7598" y="1326"/>
                    <a:pt x="7598" y="1295"/>
                  </a:cubicBezTo>
                  <a:close/>
                  <a:moveTo>
                    <a:pt x="7405" y="1373"/>
                  </a:moveTo>
                  <a:cubicBezTo>
                    <a:pt x="7402" y="1373"/>
                    <a:pt x="7395" y="1376"/>
                    <a:pt x="7385" y="1386"/>
                  </a:cubicBezTo>
                  <a:cubicBezTo>
                    <a:pt x="7405" y="1386"/>
                    <a:pt x="7412" y="1373"/>
                    <a:pt x="7405" y="1373"/>
                  </a:cubicBezTo>
                  <a:close/>
                  <a:moveTo>
                    <a:pt x="8692" y="1265"/>
                  </a:moveTo>
                  <a:cubicBezTo>
                    <a:pt x="8722" y="1265"/>
                    <a:pt x="8722" y="1265"/>
                    <a:pt x="8722" y="1326"/>
                  </a:cubicBezTo>
                  <a:cubicBezTo>
                    <a:pt x="8722" y="1356"/>
                    <a:pt x="8692" y="1386"/>
                    <a:pt x="8692" y="1386"/>
                  </a:cubicBezTo>
                  <a:cubicBezTo>
                    <a:pt x="8662" y="1386"/>
                    <a:pt x="8692" y="1295"/>
                    <a:pt x="8692" y="1265"/>
                  </a:cubicBezTo>
                  <a:close/>
                  <a:moveTo>
                    <a:pt x="2613" y="1417"/>
                  </a:moveTo>
                  <a:cubicBezTo>
                    <a:pt x="2643" y="1417"/>
                    <a:pt x="2674" y="1447"/>
                    <a:pt x="2674" y="1447"/>
                  </a:cubicBezTo>
                  <a:lnTo>
                    <a:pt x="2643" y="1447"/>
                  </a:lnTo>
                  <a:lnTo>
                    <a:pt x="2613" y="1417"/>
                  </a:lnTo>
                  <a:close/>
                  <a:moveTo>
                    <a:pt x="8206" y="1386"/>
                  </a:moveTo>
                  <a:cubicBezTo>
                    <a:pt x="8206" y="1386"/>
                    <a:pt x="8206" y="1417"/>
                    <a:pt x="8206" y="1447"/>
                  </a:cubicBezTo>
                  <a:cubicBezTo>
                    <a:pt x="8206" y="1447"/>
                    <a:pt x="8192" y="1461"/>
                    <a:pt x="8183" y="1461"/>
                  </a:cubicBezTo>
                  <a:cubicBezTo>
                    <a:pt x="8179" y="1461"/>
                    <a:pt x="8175" y="1457"/>
                    <a:pt x="8175" y="1447"/>
                  </a:cubicBezTo>
                  <a:lnTo>
                    <a:pt x="8175" y="1417"/>
                  </a:lnTo>
                  <a:cubicBezTo>
                    <a:pt x="8186" y="1406"/>
                    <a:pt x="8198" y="1394"/>
                    <a:pt x="8206" y="1386"/>
                  </a:cubicBezTo>
                  <a:close/>
                  <a:moveTo>
                    <a:pt x="2765" y="1478"/>
                  </a:moveTo>
                  <a:lnTo>
                    <a:pt x="2795" y="1508"/>
                  </a:lnTo>
                  <a:cubicBezTo>
                    <a:pt x="2826" y="1508"/>
                    <a:pt x="2795" y="1478"/>
                    <a:pt x="2765" y="1478"/>
                  </a:cubicBezTo>
                  <a:close/>
                  <a:moveTo>
                    <a:pt x="2571" y="1525"/>
                  </a:moveTo>
                  <a:cubicBezTo>
                    <a:pt x="2579" y="1525"/>
                    <a:pt x="2593" y="1528"/>
                    <a:pt x="2613" y="1538"/>
                  </a:cubicBezTo>
                  <a:lnTo>
                    <a:pt x="2582" y="1538"/>
                  </a:lnTo>
                  <a:cubicBezTo>
                    <a:pt x="2562" y="1538"/>
                    <a:pt x="2555" y="1525"/>
                    <a:pt x="2571" y="1525"/>
                  </a:cubicBezTo>
                  <a:close/>
                  <a:moveTo>
                    <a:pt x="2096" y="1751"/>
                  </a:moveTo>
                  <a:cubicBezTo>
                    <a:pt x="2096" y="1781"/>
                    <a:pt x="2096" y="1781"/>
                    <a:pt x="2127" y="1781"/>
                  </a:cubicBezTo>
                  <a:cubicBezTo>
                    <a:pt x="2127" y="1751"/>
                    <a:pt x="2157" y="1751"/>
                    <a:pt x="2157" y="1751"/>
                  </a:cubicBezTo>
                  <a:close/>
                  <a:moveTo>
                    <a:pt x="2582" y="1781"/>
                  </a:moveTo>
                  <a:cubicBezTo>
                    <a:pt x="2613" y="1812"/>
                    <a:pt x="2582" y="1812"/>
                    <a:pt x="2582" y="1812"/>
                  </a:cubicBezTo>
                  <a:cubicBezTo>
                    <a:pt x="2552" y="1812"/>
                    <a:pt x="2552" y="1812"/>
                    <a:pt x="2552" y="1781"/>
                  </a:cubicBezTo>
                  <a:close/>
                  <a:moveTo>
                    <a:pt x="2339" y="1812"/>
                  </a:moveTo>
                  <a:cubicBezTo>
                    <a:pt x="2354" y="1827"/>
                    <a:pt x="2354" y="1835"/>
                    <a:pt x="2351" y="1835"/>
                  </a:cubicBezTo>
                  <a:cubicBezTo>
                    <a:pt x="2347" y="1835"/>
                    <a:pt x="2339" y="1827"/>
                    <a:pt x="2339" y="1812"/>
                  </a:cubicBezTo>
                  <a:close/>
                  <a:moveTo>
                    <a:pt x="2256" y="2072"/>
                  </a:moveTo>
                  <a:cubicBezTo>
                    <a:pt x="2251" y="2072"/>
                    <a:pt x="2248" y="2075"/>
                    <a:pt x="2248" y="2085"/>
                  </a:cubicBezTo>
                  <a:lnTo>
                    <a:pt x="2279" y="2085"/>
                  </a:lnTo>
                  <a:cubicBezTo>
                    <a:pt x="2279" y="2085"/>
                    <a:pt x="2265" y="2072"/>
                    <a:pt x="2256" y="2072"/>
                  </a:cubicBezTo>
                  <a:close/>
                  <a:moveTo>
                    <a:pt x="2470" y="2042"/>
                  </a:moveTo>
                  <a:cubicBezTo>
                    <a:pt x="2474" y="2042"/>
                    <a:pt x="2481" y="2045"/>
                    <a:pt x="2491" y="2055"/>
                  </a:cubicBezTo>
                  <a:cubicBezTo>
                    <a:pt x="2491" y="2055"/>
                    <a:pt x="2522" y="2055"/>
                    <a:pt x="2522" y="2085"/>
                  </a:cubicBezTo>
                  <a:lnTo>
                    <a:pt x="2461" y="2085"/>
                  </a:lnTo>
                  <a:cubicBezTo>
                    <a:pt x="2461" y="2085"/>
                    <a:pt x="2461" y="2055"/>
                    <a:pt x="2461" y="2055"/>
                  </a:cubicBezTo>
                  <a:cubicBezTo>
                    <a:pt x="2461" y="2055"/>
                    <a:pt x="2461" y="2042"/>
                    <a:pt x="2470" y="2042"/>
                  </a:cubicBezTo>
                  <a:close/>
                  <a:moveTo>
                    <a:pt x="3130" y="2085"/>
                  </a:moveTo>
                  <a:cubicBezTo>
                    <a:pt x="3160" y="2085"/>
                    <a:pt x="3160" y="2116"/>
                    <a:pt x="3190" y="2116"/>
                  </a:cubicBezTo>
                  <a:cubicBezTo>
                    <a:pt x="3199" y="2125"/>
                    <a:pt x="3208" y="2128"/>
                    <a:pt x="3215" y="2128"/>
                  </a:cubicBezTo>
                  <a:cubicBezTo>
                    <a:pt x="3231" y="2128"/>
                    <a:pt x="3233" y="2107"/>
                    <a:pt x="3190" y="2085"/>
                  </a:cubicBezTo>
                  <a:close/>
                  <a:moveTo>
                    <a:pt x="2282" y="2245"/>
                  </a:moveTo>
                  <a:cubicBezTo>
                    <a:pt x="2286" y="2245"/>
                    <a:pt x="2294" y="2253"/>
                    <a:pt x="2309" y="2268"/>
                  </a:cubicBezTo>
                  <a:lnTo>
                    <a:pt x="2279" y="2268"/>
                  </a:lnTo>
                  <a:cubicBezTo>
                    <a:pt x="2279" y="2253"/>
                    <a:pt x="2279" y="2245"/>
                    <a:pt x="2282" y="2245"/>
                  </a:cubicBezTo>
                  <a:close/>
                  <a:moveTo>
                    <a:pt x="2209" y="2339"/>
                  </a:moveTo>
                  <a:cubicBezTo>
                    <a:pt x="2218" y="2339"/>
                    <a:pt x="2243" y="2354"/>
                    <a:pt x="2279" y="2389"/>
                  </a:cubicBezTo>
                  <a:lnTo>
                    <a:pt x="2248" y="2389"/>
                  </a:lnTo>
                  <a:cubicBezTo>
                    <a:pt x="2248" y="2389"/>
                    <a:pt x="2218" y="2359"/>
                    <a:pt x="2218" y="2359"/>
                  </a:cubicBezTo>
                  <a:cubicBezTo>
                    <a:pt x="2205" y="2346"/>
                    <a:pt x="2203" y="2339"/>
                    <a:pt x="2209" y="2339"/>
                  </a:cubicBezTo>
                  <a:close/>
                  <a:moveTo>
                    <a:pt x="2339" y="2541"/>
                  </a:moveTo>
                  <a:lnTo>
                    <a:pt x="2370" y="2572"/>
                  </a:lnTo>
                  <a:cubicBezTo>
                    <a:pt x="2364" y="2578"/>
                    <a:pt x="2359" y="2580"/>
                    <a:pt x="2355" y="2580"/>
                  </a:cubicBezTo>
                  <a:cubicBezTo>
                    <a:pt x="2339" y="2580"/>
                    <a:pt x="2339" y="2541"/>
                    <a:pt x="2339" y="2541"/>
                  </a:cubicBezTo>
                  <a:close/>
                  <a:moveTo>
                    <a:pt x="2096" y="2724"/>
                  </a:moveTo>
                  <a:cubicBezTo>
                    <a:pt x="2127" y="2754"/>
                    <a:pt x="2157" y="2754"/>
                    <a:pt x="2127" y="2785"/>
                  </a:cubicBezTo>
                  <a:cubicBezTo>
                    <a:pt x="2096" y="2785"/>
                    <a:pt x="2096" y="2754"/>
                    <a:pt x="2096" y="2754"/>
                  </a:cubicBezTo>
                  <a:lnTo>
                    <a:pt x="2096" y="2724"/>
                  </a:lnTo>
                  <a:close/>
                  <a:moveTo>
                    <a:pt x="1918" y="2709"/>
                  </a:moveTo>
                  <a:cubicBezTo>
                    <a:pt x="1921" y="2709"/>
                    <a:pt x="1929" y="2724"/>
                    <a:pt x="1944" y="2754"/>
                  </a:cubicBezTo>
                  <a:cubicBezTo>
                    <a:pt x="1975" y="2785"/>
                    <a:pt x="1975" y="2815"/>
                    <a:pt x="1975" y="2815"/>
                  </a:cubicBezTo>
                  <a:cubicBezTo>
                    <a:pt x="1975" y="2815"/>
                    <a:pt x="1975" y="2785"/>
                    <a:pt x="1914" y="2754"/>
                  </a:cubicBezTo>
                  <a:cubicBezTo>
                    <a:pt x="1914" y="2724"/>
                    <a:pt x="1914" y="2709"/>
                    <a:pt x="1918" y="2709"/>
                  </a:cubicBezTo>
                  <a:close/>
                  <a:moveTo>
                    <a:pt x="1940" y="3013"/>
                  </a:moveTo>
                  <a:cubicBezTo>
                    <a:pt x="1948" y="3013"/>
                    <a:pt x="1959" y="3019"/>
                    <a:pt x="1975" y="3031"/>
                  </a:cubicBezTo>
                  <a:lnTo>
                    <a:pt x="1975" y="3031"/>
                  </a:lnTo>
                  <a:lnTo>
                    <a:pt x="1975" y="3058"/>
                  </a:lnTo>
                  <a:lnTo>
                    <a:pt x="1944" y="3058"/>
                  </a:lnTo>
                  <a:cubicBezTo>
                    <a:pt x="1929" y="3028"/>
                    <a:pt x="1929" y="3013"/>
                    <a:pt x="1940" y="3013"/>
                  </a:cubicBezTo>
                  <a:close/>
                  <a:moveTo>
                    <a:pt x="1701" y="3028"/>
                  </a:moveTo>
                  <a:lnTo>
                    <a:pt x="1731" y="3058"/>
                  </a:lnTo>
                  <a:lnTo>
                    <a:pt x="1731" y="3088"/>
                  </a:lnTo>
                  <a:lnTo>
                    <a:pt x="1701" y="3058"/>
                  </a:lnTo>
                  <a:cubicBezTo>
                    <a:pt x="1671" y="3028"/>
                    <a:pt x="1701" y="3028"/>
                    <a:pt x="1701" y="3028"/>
                  </a:cubicBezTo>
                  <a:close/>
                  <a:moveTo>
                    <a:pt x="1780" y="3010"/>
                  </a:moveTo>
                  <a:cubicBezTo>
                    <a:pt x="1786" y="3010"/>
                    <a:pt x="1800" y="3017"/>
                    <a:pt x="1823" y="3028"/>
                  </a:cubicBezTo>
                  <a:cubicBezTo>
                    <a:pt x="1853" y="3058"/>
                    <a:pt x="1853" y="3088"/>
                    <a:pt x="1853" y="3119"/>
                  </a:cubicBezTo>
                  <a:cubicBezTo>
                    <a:pt x="1853" y="3149"/>
                    <a:pt x="1853" y="3149"/>
                    <a:pt x="1853" y="3149"/>
                  </a:cubicBezTo>
                  <a:lnTo>
                    <a:pt x="1823" y="3088"/>
                  </a:lnTo>
                  <a:cubicBezTo>
                    <a:pt x="1784" y="3031"/>
                    <a:pt x="1770" y="3010"/>
                    <a:pt x="1780" y="3010"/>
                  </a:cubicBezTo>
                  <a:close/>
                  <a:moveTo>
                    <a:pt x="424" y="3514"/>
                  </a:moveTo>
                  <a:lnTo>
                    <a:pt x="455" y="3544"/>
                  </a:lnTo>
                  <a:cubicBezTo>
                    <a:pt x="455" y="3514"/>
                    <a:pt x="455" y="3514"/>
                    <a:pt x="424" y="3514"/>
                  </a:cubicBezTo>
                  <a:close/>
                  <a:moveTo>
                    <a:pt x="491" y="3501"/>
                  </a:moveTo>
                  <a:cubicBezTo>
                    <a:pt x="488" y="3501"/>
                    <a:pt x="485" y="3505"/>
                    <a:pt x="485" y="3514"/>
                  </a:cubicBezTo>
                  <a:cubicBezTo>
                    <a:pt x="485" y="3514"/>
                    <a:pt x="485" y="3514"/>
                    <a:pt x="516" y="3544"/>
                  </a:cubicBezTo>
                  <a:cubicBezTo>
                    <a:pt x="516" y="3523"/>
                    <a:pt x="500" y="3501"/>
                    <a:pt x="491" y="3501"/>
                  </a:cubicBezTo>
                  <a:close/>
                  <a:moveTo>
                    <a:pt x="1250" y="3533"/>
                  </a:moveTo>
                  <a:lnTo>
                    <a:pt x="1250" y="3533"/>
                  </a:lnTo>
                  <a:cubicBezTo>
                    <a:pt x="1257" y="3533"/>
                    <a:pt x="1267" y="3561"/>
                    <a:pt x="1245" y="3605"/>
                  </a:cubicBezTo>
                  <a:lnTo>
                    <a:pt x="1215" y="3605"/>
                  </a:lnTo>
                  <a:cubicBezTo>
                    <a:pt x="1215" y="3575"/>
                    <a:pt x="1215" y="3544"/>
                    <a:pt x="1245" y="3544"/>
                  </a:cubicBezTo>
                  <a:cubicBezTo>
                    <a:pt x="1245" y="3536"/>
                    <a:pt x="1247" y="3533"/>
                    <a:pt x="1250" y="3533"/>
                  </a:cubicBezTo>
                  <a:close/>
                  <a:moveTo>
                    <a:pt x="1336" y="3544"/>
                  </a:moveTo>
                  <a:cubicBezTo>
                    <a:pt x="1306" y="3544"/>
                    <a:pt x="1306" y="3575"/>
                    <a:pt x="1336" y="3605"/>
                  </a:cubicBezTo>
                  <a:cubicBezTo>
                    <a:pt x="1336" y="3620"/>
                    <a:pt x="1344" y="3628"/>
                    <a:pt x="1351" y="3628"/>
                  </a:cubicBezTo>
                  <a:cubicBezTo>
                    <a:pt x="1359" y="3628"/>
                    <a:pt x="1367" y="3620"/>
                    <a:pt x="1367" y="3605"/>
                  </a:cubicBezTo>
                  <a:cubicBezTo>
                    <a:pt x="1397" y="3605"/>
                    <a:pt x="1397" y="3575"/>
                    <a:pt x="1397" y="3575"/>
                  </a:cubicBezTo>
                  <a:cubicBezTo>
                    <a:pt x="1367" y="3544"/>
                    <a:pt x="1367" y="3544"/>
                    <a:pt x="1336" y="3544"/>
                  </a:cubicBezTo>
                  <a:close/>
                  <a:moveTo>
                    <a:pt x="941" y="3484"/>
                  </a:moveTo>
                  <a:lnTo>
                    <a:pt x="911" y="3544"/>
                  </a:lnTo>
                  <a:cubicBezTo>
                    <a:pt x="880" y="3544"/>
                    <a:pt x="880" y="3575"/>
                    <a:pt x="880" y="3605"/>
                  </a:cubicBezTo>
                  <a:cubicBezTo>
                    <a:pt x="880" y="3605"/>
                    <a:pt x="911" y="3636"/>
                    <a:pt x="880" y="3636"/>
                  </a:cubicBezTo>
                  <a:lnTo>
                    <a:pt x="850" y="3575"/>
                  </a:lnTo>
                  <a:cubicBezTo>
                    <a:pt x="850" y="3544"/>
                    <a:pt x="850" y="3514"/>
                    <a:pt x="850" y="3484"/>
                  </a:cubicBezTo>
                  <a:lnTo>
                    <a:pt x="850" y="3484"/>
                  </a:lnTo>
                  <a:cubicBezTo>
                    <a:pt x="867" y="3501"/>
                    <a:pt x="880" y="3514"/>
                    <a:pt x="880" y="3514"/>
                  </a:cubicBezTo>
                  <a:lnTo>
                    <a:pt x="941" y="3484"/>
                  </a:lnTo>
                  <a:close/>
                  <a:moveTo>
                    <a:pt x="272" y="3696"/>
                  </a:moveTo>
                  <a:cubicBezTo>
                    <a:pt x="303" y="3696"/>
                    <a:pt x="303" y="3696"/>
                    <a:pt x="303" y="3727"/>
                  </a:cubicBezTo>
                  <a:cubicBezTo>
                    <a:pt x="303" y="3727"/>
                    <a:pt x="272" y="3757"/>
                    <a:pt x="272" y="3757"/>
                  </a:cubicBezTo>
                  <a:lnTo>
                    <a:pt x="242" y="3727"/>
                  </a:lnTo>
                  <a:cubicBezTo>
                    <a:pt x="242" y="3696"/>
                    <a:pt x="272" y="3696"/>
                    <a:pt x="272" y="3696"/>
                  </a:cubicBezTo>
                  <a:close/>
                  <a:moveTo>
                    <a:pt x="424" y="3666"/>
                  </a:moveTo>
                  <a:cubicBezTo>
                    <a:pt x="455" y="3666"/>
                    <a:pt x="455" y="3666"/>
                    <a:pt x="455" y="3696"/>
                  </a:cubicBezTo>
                  <a:lnTo>
                    <a:pt x="455" y="3727"/>
                  </a:lnTo>
                  <a:cubicBezTo>
                    <a:pt x="455" y="3708"/>
                    <a:pt x="452" y="3701"/>
                    <a:pt x="449" y="3701"/>
                  </a:cubicBezTo>
                  <a:lnTo>
                    <a:pt x="449" y="3701"/>
                  </a:lnTo>
                  <a:cubicBezTo>
                    <a:pt x="442" y="3701"/>
                    <a:pt x="434" y="3736"/>
                    <a:pt x="455" y="3757"/>
                  </a:cubicBezTo>
                  <a:cubicBezTo>
                    <a:pt x="455" y="3788"/>
                    <a:pt x="455" y="3818"/>
                    <a:pt x="455" y="3818"/>
                  </a:cubicBezTo>
                  <a:cubicBezTo>
                    <a:pt x="455" y="3818"/>
                    <a:pt x="424" y="3788"/>
                    <a:pt x="424" y="3757"/>
                  </a:cubicBezTo>
                  <a:cubicBezTo>
                    <a:pt x="394" y="3696"/>
                    <a:pt x="394" y="3696"/>
                    <a:pt x="424" y="3666"/>
                  </a:cubicBezTo>
                  <a:close/>
                  <a:moveTo>
                    <a:pt x="3877" y="1"/>
                  </a:moveTo>
                  <a:cubicBezTo>
                    <a:pt x="3839" y="1"/>
                    <a:pt x="3786" y="30"/>
                    <a:pt x="3768" y="49"/>
                  </a:cubicBezTo>
                  <a:cubicBezTo>
                    <a:pt x="3738" y="110"/>
                    <a:pt x="3738" y="110"/>
                    <a:pt x="3707" y="110"/>
                  </a:cubicBezTo>
                  <a:cubicBezTo>
                    <a:pt x="3707" y="79"/>
                    <a:pt x="3692" y="64"/>
                    <a:pt x="3673" y="64"/>
                  </a:cubicBezTo>
                  <a:cubicBezTo>
                    <a:pt x="3654" y="64"/>
                    <a:pt x="3631" y="79"/>
                    <a:pt x="3616" y="110"/>
                  </a:cubicBezTo>
                  <a:cubicBezTo>
                    <a:pt x="3616" y="140"/>
                    <a:pt x="3608" y="155"/>
                    <a:pt x="3601" y="155"/>
                  </a:cubicBezTo>
                  <a:cubicBezTo>
                    <a:pt x="3593" y="155"/>
                    <a:pt x="3586" y="140"/>
                    <a:pt x="3586" y="110"/>
                  </a:cubicBezTo>
                  <a:cubicBezTo>
                    <a:pt x="3573" y="85"/>
                    <a:pt x="3560" y="70"/>
                    <a:pt x="3548" y="70"/>
                  </a:cubicBezTo>
                  <a:cubicBezTo>
                    <a:pt x="3530" y="70"/>
                    <a:pt x="3512" y="99"/>
                    <a:pt x="3494" y="171"/>
                  </a:cubicBezTo>
                  <a:cubicBezTo>
                    <a:pt x="3494" y="186"/>
                    <a:pt x="3494" y="193"/>
                    <a:pt x="3491" y="193"/>
                  </a:cubicBezTo>
                  <a:cubicBezTo>
                    <a:pt x="3487" y="193"/>
                    <a:pt x="3479" y="186"/>
                    <a:pt x="3464" y="171"/>
                  </a:cubicBezTo>
                  <a:cubicBezTo>
                    <a:pt x="3449" y="155"/>
                    <a:pt x="3434" y="148"/>
                    <a:pt x="3426" y="148"/>
                  </a:cubicBezTo>
                  <a:cubicBezTo>
                    <a:pt x="3418" y="148"/>
                    <a:pt x="3418" y="155"/>
                    <a:pt x="3434" y="171"/>
                  </a:cubicBezTo>
                  <a:cubicBezTo>
                    <a:pt x="3434" y="206"/>
                    <a:pt x="3423" y="221"/>
                    <a:pt x="3408" y="221"/>
                  </a:cubicBezTo>
                  <a:cubicBezTo>
                    <a:pt x="3398" y="221"/>
                    <a:pt x="3385" y="214"/>
                    <a:pt x="3373" y="201"/>
                  </a:cubicBezTo>
                  <a:cubicBezTo>
                    <a:pt x="3342" y="171"/>
                    <a:pt x="3320" y="155"/>
                    <a:pt x="3308" y="155"/>
                  </a:cubicBezTo>
                  <a:cubicBezTo>
                    <a:pt x="3297" y="155"/>
                    <a:pt x="3297" y="171"/>
                    <a:pt x="3312" y="201"/>
                  </a:cubicBezTo>
                  <a:cubicBezTo>
                    <a:pt x="3312" y="260"/>
                    <a:pt x="3287" y="293"/>
                    <a:pt x="3252" y="293"/>
                  </a:cubicBezTo>
                  <a:cubicBezTo>
                    <a:pt x="3233" y="293"/>
                    <a:pt x="3212" y="283"/>
                    <a:pt x="3190" y="262"/>
                  </a:cubicBezTo>
                  <a:cubicBezTo>
                    <a:pt x="3190" y="277"/>
                    <a:pt x="3183" y="277"/>
                    <a:pt x="3175" y="277"/>
                  </a:cubicBezTo>
                  <a:cubicBezTo>
                    <a:pt x="3168" y="277"/>
                    <a:pt x="3160" y="277"/>
                    <a:pt x="3160" y="292"/>
                  </a:cubicBezTo>
                  <a:lnTo>
                    <a:pt x="3130" y="292"/>
                  </a:lnTo>
                  <a:cubicBezTo>
                    <a:pt x="3130" y="292"/>
                    <a:pt x="3099" y="323"/>
                    <a:pt x="3099" y="323"/>
                  </a:cubicBezTo>
                  <a:lnTo>
                    <a:pt x="3130" y="323"/>
                  </a:lnTo>
                  <a:cubicBezTo>
                    <a:pt x="3099" y="353"/>
                    <a:pt x="2978" y="383"/>
                    <a:pt x="2886" y="505"/>
                  </a:cubicBezTo>
                  <a:cubicBezTo>
                    <a:pt x="2734" y="657"/>
                    <a:pt x="2704" y="687"/>
                    <a:pt x="2765" y="718"/>
                  </a:cubicBezTo>
                  <a:cubicBezTo>
                    <a:pt x="2826" y="718"/>
                    <a:pt x="2795" y="748"/>
                    <a:pt x="2734" y="748"/>
                  </a:cubicBezTo>
                  <a:cubicBezTo>
                    <a:pt x="2704" y="748"/>
                    <a:pt x="2674" y="778"/>
                    <a:pt x="2643" y="809"/>
                  </a:cubicBezTo>
                  <a:cubicBezTo>
                    <a:pt x="2643" y="830"/>
                    <a:pt x="2628" y="852"/>
                    <a:pt x="2608" y="852"/>
                  </a:cubicBezTo>
                  <a:cubicBezTo>
                    <a:pt x="2600" y="852"/>
                    <a:pt x="2591" y="848"/>
                    <a:pt x="2582" y="839"/>
                  </a:cubicBezTo>
                  <a:lnTo>
                    <a:pt x="2582" y="870"/>
                  </a:lnTo>
                  <a:cubicBezTo>
                    <a:pt x="2613" y="930"/>
                    <a:pt x="2552" y="1022"/>
                    <a:pt x="2491" y="1052"/>
                  </a:cubicBezTo>
                  <a:cubicBezTo>
                    <a:pt x="2491" y="1082"/>
                    <a:pt x="2491" y="1113"/>
                    <a:pt x="2491" y="1143"/>
                  </a:cubicBezTo>
                  <a:cubicBezTo>
                    <a:pt x="2522" y="1204"/>
                    <a:pt x="2522" y="1204"/>
                    <a:pt x="2491" y="1204"/>
                  </a:cubicBezTo>
                  <a:cubicBezTo>
                    <a:pt x="2487" y="1200"/>
                    <a:pt x="2482" y="1198"/>
                    <a:pt x="2476" y="1198"/>
                  </a:cubicBezTo>
                  <a:cubicBezTo>
                    <a:pt x="2438" y="1198"/>
                    <a:pt x="2378" y="1269"/>
                    <a:pt x="2430" y="1295"/>
                  </a:cubicBezTo>
                  <a:lnTo>
                    <a:pt x="2400" y="1295"/>
                  </a:lnTo>
                  <a:cubicBezTo>
                    <a:pt x="2370" y="1295"/>
                    <a:pt x="2400" y="1326"/>
                    <a:pt x="2430" y="1326"/>
                  </a:cubicBezTo>
                  <a:cubicBezTo>
                    <a:pt x="2473" y="1347"/>
                    <a:pt x="2486" y="1369"/>
                    <a:pt x="2447" y="1369"/>
                  </a:cubicBezTo>
                  <a:cubicBezTo>
                    <a:pt x="2430" y="1369"/>
                    <a:pt x="2405" y="1365"/>
                    <a:pt x="2370" y="1356"/>
                  </a:cubicBezTo>
                  <a:cubicBezTo>
                    <a:pt x="2349" y="1346"/>
                    <a:pt x="2336" y="1342"/>
                    <a:pt x="2328" y="1342"/>
                  </a:cubicBezTo>
                  <a:cubicBezTo>
                    <a:pt x="2312" y="1342"/>
                    <a:pt x="2319" y="1356"/>
                    <a:pt x="2339" y="1356"/>
                  </a:cubicBezTo>
                  <a:cubicBezTo>
                    <a:pt x="2370" y="1386"/>
                    <a:pt x="2400" y="1417"/>
                    <a:pt x="2339" y="1417"/>
                  </a:cubicBezTo>
                  <a:cubicBezTo>
                    <a:pt x="2339" y="1417"/>
                    <a:pt x="2339" y="1447"/>
                    <a:pt x="2400" y="1478"/>
                  </a:cubicBezTo>
                  <a:cubicBezTo>
                    <a:pt x="2430" y="1478"/>
                    <a:pt x="2430" y="1508"/>
                    <a:pt x="2430" y="1508"/>
                  </a:cubicBezTo>
                  <a:cubicBezTo>
                    <a:pt x="2400" y="1508"/>
                    <a:pt x="2400" y="1508"/>
                    <a:pt x="2370" y="1478"/>
                  </a:cubicBezTo>
                  <a:cubicBezTo>
                    <a:pt x="2370" y="1469"/>
                    <a:pt x="2370" y="1465"/>
                    <a:pt x="2369" y="1465"/>
                  </a:cubicBezTo>
                  <a:cubicBezTo>
                    <a:pt x="2367" y="1465"/>
                    <a:pt x="2361" y="1486"/>
                    <a:pt x="2339" y="1508"/>
                  </a:cubicBezTo>
                  <a:cubicBezTo>
                    <a:pt x="2339" y="1508"/>
                    <a:pt x="2309" y="1538"/>
                    <a:pt x="2279" y="1538"/>
                  </a:cubicBezTo>
                  <a:lnTo>
                    <a:pt x="2309" y="1538"/>
                  </a:lnTo>
                  <a:cubicBezTo>
                    <a:pt x="2370" y="1569"/>
                    <a:pt x="2370" y="1569"/>
                    <a:pt x="2339" y="1599"/>
                  </a:cubicBezTo>
                  <a:cubicBezTo>
                    <a:pt x="2339" y="1630"/>
                    <a:pt x="2339" y="1630"/>
                    <a:pt x="2309" y="1630"/>
                  </a:cubicBezTo>
                  <a:cubicBezTo>
                    <a:pt x="2294" y="1614"/>
                    <a:pt x="2286" y="1607"/>
                    <a:pt x="2282" y="1607"/>
                  </a:cubicBezTo>
                  <a:cubicBezTo>
                    <a:pt x="2279" y="1607"/>
                    <a:pt x="2279" y="1614"/>
                    <a:pt x="2279" y="1630"/>
                  </a:cubicBezTo>
                  <a:cubicBezTo>
                    <a:pt x="2248" y="1690"/>
                    <a:pt x="2339" y="1751"/>
                    <a:pt x="2400" y="1781"/>
                  </a:cubicBezTo>
                  <a:cubicBezTo>
                    <a:pt x="2461" y="1812"/>
                    <a:pt x="2461" y="1812"/>
                    <a:pt x="2400" y="1812"/>
                  </a:cubicBezTo>
                  <a:cubicBezTo>
                    <a:pt x="2390" y="1802"/>
                    <a:pt x="2380" y="1798"/>
                    <a:pt x="2371" y="1798"/>
                  </a:cubicBezTo>
                  <a:cubicBezTo>
                    <a:pt x="2353" y="1798"/>
                    <a:pt x="2339" y="1812"/>
                    <a:pt x="2339" y="1812"/>
                  </a:cubicBezTo>
                  <a:cubicBezTo>
                    <a:pt x="2309" y="1812"/>
                    <a:pt x="2309" y="1812"/>
                    <a:pt x="2309" y="1781"/>
                  </a:cubicBezTo>
                  <a:lnTo>
                    <a:pt x="2279" y="1781"/>
                  </a:lnTo>
                  <a:cubicBezTo>
                    <a:pt x="2218" y="1781"/>
                    <a:pt x="2218" y="1781"/>
                    <a:pt x="2279" y="1812"/>
                  </a:cubicBezTo>
                  <a:cubicBezTo>
                    <a:pt x="2309" y="1842"/>
                    <a:pt x="2309" y="1842"/>
                    <a:pt x="2279" y="1842"/>
                  </a:cubicBezTo>
                  <a:cubicBezTo>
                    <a:pt x="2218" y="1842"/>
                    <a:pt x="2187" y="1842"/>
                    <a:pt x="2218" y="1873"/>
                  </a:cubicBezTo>
                  <a:cubicBezTo>
                    <a:pt x="2218" y="1873"/>
                    <a:pt x="2218" y="1873"/>
                    <a:pt x="2187" y="1903"/>
                  </a:cubicBezTo>
                  <a:cubicBezTo>
                    <a:pt x="2157" y="1903"/>
                    <a:pt x="2157" y="1933"/>
                    <a:pt x="2187" y="1933"/>
                  </a:cubicBezTo>
                  <a:cubicBezTo>
                    <a:pt x="2218" y="1964"/>
                    <a:pt x="2218" y="1964"/>
                    <a:pt x="2218" y="1964"/>
                  </a:cubicBezTo>
                  <a:cubicBezTo>
                    <a:pt x="2218" y="1994"/>
                    <a:pt x="2218" y="1994"/>
                    <a:pt x="2248" y="2025"/>
                  </a:cubicBezTo>
                  <a:cubicBezTo>
                    <a:pt x="2279" y="2025"/>
                    <a:pt x="2309" y="2055"/>
                    <a:pt x="2279" y="2085"/>
                  </a:cubicBezTo>
                  <a:cubicBezTo>
                    <a:pt x="2309" y="2116"/>
                    <a:pt x="2309" y="2116"/>
                    <a:pt x="2248" y="2116"/>
                  </a:cubicBezTo>
                  <a:cubicBezTo>
                    <a:pt x="2238" y="2106"/>
                    <a:pt x="2231" y="2102"/>
                    <a:pt x="2226" y="2102"/>
                  </a:cubicBezTo>
                  <a:cubicBezTo>
                    <a:pt x="2214" y="2102"/>
                    <a:pt x="2208" y="2116"/>
                    <a:pt x="2187" y="2116"/>
                  </a:cubicBezTo>
                  <a:cubicBezTo>
                    <a:pt x="2187" y="2116"/>
                    <a:pt x="2187" y="2146"/>
                    <a:pt x="2157" y="2146"/>
                  </a:cubicBezTo>
                  <a:lnTo>
                    <a:pt x="2187" y="2146"/>
                  </a:lnTo>
                  <a:cubicBezTo>
                    <a:pt x="2218" y="2177"/>
                    <a:pt x="2248" y="2177"/>
                    <a:pt x="2248" y="2177"/>
                  </a:cubicBezTo>
                  <a:cubicBezTo>
                    <a:pt x="2248" y="2187"/>
                    <a:pt x="2238" y="2190"/>
                    <a:pt x="2223" y="2190"/>
                  </a:cubicBezTo>
                  <a:cubicBezTo>
                    <a:pt x="2194" y="2190"/>
                    <a:pt x="2147" y="2177"/>
                    <a:pt x="2127" y="2177"/>
                  </a:cubicBezTo>
                  <a:cubicBezTo>
                    <a:pt x="2157" y="2207"/>
                    <a:pt x="2187" y="2207"/>
                    <a:pt x="2157" y="2237"/>
                  </a:cubicBezTo>
                  <a:cubicBezTo>
                    <a:pt x="2127" y="2268"/>
                    <a:pt x="2127" y="2268"/>
                    <a:pt x="2096" y="2268"/>
                  </a:cubicBezTo>
                  <a:cubicBezTo>
                    <a:pt x="2066" y="2268"/>
                    <a:pt x="2096" y="2298"/>
                    <a:pt x="2096" y="2298"/>
                  </a:cubicBezTo>
                  <a:cubicBezTo>
                    <a:pt x="2096" y="2298"/>
                    <a:pt x="2096" y="2329"/>
                    <a:pt x="2066" y="2359"/>
                  </a:cubicBezTo>
                  <a:cubicBezTo>
                    <a:pt x="1975" y="2359"/>
                    <a:pt x="1975" y="2359"/>
                    <a:pt x="2035" y="2389"/>
                  </a:cubicBezTo>
                  <a:cubicBezTo>
                    <a:pt x="2057" y="2411"/>
                    <a:pt x="2078" y="2432"/>
                    <a:pt x="2068" y="2432"/>
                  </a:cubicBezTo>
                  <a:cubicBezTo>
                    <a:pt x="2063" y="2432"/>
                    <a:pt x="2053" y="2429"/>
                    <a:pt x="2035" y="2420"/>
                  </a:cubicBezTo>
                  <a:cubicBezTo>
                    <a:pt x="1975" y="2420"/>
                    <a:pt x="2005" y="2450"/>
                    <a:pt x="2035" y="2481"/>
                  </a:cubicBezTo>
                  <a:cubicBezTo>
                    <a:pt x="2035" y="2481"/>
                    <a:pt x="2005" y="2481"/>
                    <a:pt x="1975" y="2450"/>
                  </a:cubicBezTo>
                  <a:lnTo>
                    <a:pt x="1975" y="2450"/>
                  </a:lnTo>
                  <a:cubicBezTo>
                    <a:pt x="1975" y="2451"/>
                    <a:pt x="1978" y="2453"/>
                    <a:pt x="2005" y="2481"/>
                  </a:cubicBezTo>
                  <a:cubicBezTo>
                    <a:pt x="2017" y="2481"/>
                    <a:pt x="2029" y="2485"/>
                    <a:pt x="2037" y="2489"/>
                  </a:cubicBezTo>
                  <a:lnTo>
                    <a:pt x="2037" y="2489"/>
                  </a:lnTo>
                  <a:cubicBezTo>
                    <a:pt x="2046" y="2516"/>
                    <a:pt x="2099" y="2541"/>
                    <a:pt x="2127" y="2541"/>
                  </a:cubicBezTo>
                  <a:cubicBezTo>
                    <a:pt x="2187" y="2602"/>
                    <a:pt x="2187" y="2602"/>
                    <a:pt x="2127" y="2602"/>
                  </a:cubicBezTo>
                  <a:cubicBezTo>
                    <a:pt x="2127" y="2602"/>
                    <a:pt x="2096" y="2602"/>
                    <a:pt x="2066" y="2572"/>
                  </a:cubicBezTo>
                  <a:cubicBezTo>
                    <a:pt x="2035" y="2572"/>
                    <a:pt x="2035" y="2541"/>
                    <a:pt x="2035" y="2541"/>
                  </a:cubicBezTo>
                  <a:lnTo>
                    <a:pt x="2066" y="2541"/>
                  </a:lnTo>
                  <a:cubicBezTo>
                    <a:pt x="2035" y="2511"/>
                    <a:pt x="2005" y="2511"/>
                    <a:pt x="1975" y="2511"/>
                  </a:cubicBezTo>
                  <a:cubicBezTo>
                    <a:pt x="1944" y="2511"/>
                    <a:pt x="1944" y="2541"/>
                    <a:pt x="1975" y="2541"/>
                  </a:cubicBezTo>
                  <a:cubicBezTo>
                    <a:pt x="1944" y="2541"/>
                    <a:pt x="1914" y="2572"/>
                    <a:pt x="1914" y="2572"/>
                  </a:cubicBezTo>
                  <a:cubicBezTo>
                    <a:pt x="1883" y="2602"/>
                    <a:pt x="1883" y="2633"/>
                    <a:pt x="1823" y="2633"/>
                  </a:cubicBezTo>
                  <a:cubicBezTo>
                    <a:pt x="1823" y="2633"/>
                    <a:pt x="1823" y="2663"/>
                    <a:pt x="1823" y="2663"/>
                  </a:cubicBezTo>
                  <a:cubicBezTo>
                    <a:pt x="1835" y="2676"/>
                    <a:pt x="1845" y="2686"/>
                    <a:pt x="1853" y="2693"/>
                  </a:cubicBezTo>
                  <a:lnTo>
                    <a:pt x="1853" y="2693"/>
                  </a:lnTo>
                  <a:cubicBezTo>
                    <a:pt x="1846" y="2690"/>
                    <a:pt x="1839" y="2689"/>
                    <a:pt x="1831" y="2689"/>
                  </a:cubicBezTo>
                  <a:cubicBezTo>
                    <a:pt x="1767" y="2689"/>
                    <a:pt x="1674" y="2788"/>
                    <a:pt x="1701" y="2815"/>
                  </a:cubicBezTo>
                  <a:lnTo>
                    <a:pt x="1671" y="2845"/>
                  </a:lnTo>
                  <a:cubicBezTo>
                    <a:pt x="1640" y="2845"/>
                    <a:pt x="1579" y="2876"/>
                    <a:pt x="1610" y="2937"/>
                  </a:cubicBezTo>
                  <a:lnTo>
                    <a:pt x="1579" y="2937"/>
                  </a:lnTo>
                  <a:cubicBezTo>
                    <a:pt x="1519" y="2937"/>
                    <a:pt x="1519" y="2937"/>
                    <a:pt x="1519" y="2997"/>
                  </a:cubicBezTo>
                  <a:cubicBezTo>
                    <a:pt x="1525" y="3003"/>
                    <a:pt x="1529" y="3009"/>
                    <a:pt x="1533" y="3015"/>
                  </a:cubicBezTo>
                  <a:lnTo>
                    <a:pt x="1533" y="3015"/>
                  </a:lnTo>
                  <a:cubicBezTo>
                    <a:pt x="1523" y="3008"/>
                    <a:pt x="1513" y="3005"/>
                    <a:pt x="1503" y="3005"/>
                  </a:cubicBezTo>
                  <a:cubicBezTo>
                    <a:pt x="1488" y="3005"/>
                    <a:pt x="1473" y="3013"/>
                    <a:pt x="1458" y="3028"/>
                  </a:cubicBezTo>
                  <a:cubicBezTo>
                    <a:pt x="1427" y="3058"/>
                    <a:pt x="1427" y="3058"/>
                    <a:pt x="1458" y="3088"/>
                  </a:cubicBezTo>
                  <a:cubicBezTo>
                    <a:pt x="1445" y="3114"/>
                    <a:pt x="1432" y="3124"/>
                    <a:pt x="1422" y="3124"/>
                  </a:cubicBezTo>
                  <a:cubicBezTo>
                    <a:pt x="1407" y="3124"/>
                    <a:pt x="1397" y="3106"/>
                    <a:pt x="1397" y="3088"/>
                  </a:cubicBezTo>
                  <a:cubicBezTo>
                    <a:pt x="1386" y="3067"/>
                    <a:pt x="1375" y="3057"/>
                    <a:pt x="1367" y="3057"/>
                  </a:cubicBezTo>
                  <a:cubicBezTo>
                    <a:pt x="1353" y="3057"/>
                    <a:pt x="1347" y="3090"/>
                    <a:pt x="1367" y="3149"/>
                  </a:cubicBezTo>
                  <a:cubicBezTo>
                    <a:pt x="1384" y="3185"/>
                    <a:pt x="1392" y="3200"/>
                    <a:pt x="1389" y="3200"/>
                  </a:cubicBezTo>
                  <a:cubicBezTo>
                    <a:pt x="1387" y="3200"/>
                    <a:pt x="1379" y="3192"/>
                    <a:pt x="1367" y="3180"/>
                  </a:cubicBezTo>
                  <a:cubicBezTo>
                    <a:pt x="1336" y="3149"/>
                    <a:pt x="1367" y="3149"/>
                    <a:pt x="1367" y="3149"/>
                  </a:cubicBezTo>
                  <a:lnTo>
                    <a:pt x="1336" y="3088"/>
                  </a:lnTo>
                  <a:cubicBezTo>
                    <a:pt x="1306" y="3088"/>
                    <a:pt x="1306" y="3088"/>
                    <a:pt x="1336" y="3119"/>
                  </a:cubicBezTo>
                  <a:cubicBezTo>
                    <a:pt x="1336" y="3119"/>
                    <a:pt x="1306" y="3149"/>
                    <a:pt x="1336" y="3180"/>
                  </a:cubicBezTo>
                  <a:cubicBezTo>
                    <a:pt x="1336" y="3210"/>
                    <a:pt x="1336" y="3240"/>
                    <a:pt x="1367" y="3271"/>
                  </a:cubicBezTo>
                  <a:cubicBezTo>
                    <a:pt x="1397" y="3271"/>
                    <a:pt x="1397" y="3271"/>
                    <a:pt x="1397" y="3301"/>
                  </a:cubicBezTo>
                  <a:cubicBezTo>
                    <a:pt x="1336" y="3271"/>
                    <a:pt x="1336" y="3240"/>
                    <a:pt x="1306" y="3210"/>
                  </a:cubicBezTo>
                  <a:cubicBezTo>
                    <a:pt x="1336" y="3210"/>
                    <a:pt x="1306" y="3180"/>
                    <a:pt x="1306" y="3149"/>
                  </a:cubicBezTo>
                  <a:cubicBezTo>
                    <a:pt x="1302" y="3145"/>
                    <a:pt x="1298" y="3143"/>
                    <a:pt x="1294" y="3143"/>
                  </a:cubicBezTo>
                  <a:cubicBezTo>
                    <a:pt x="1273" y="3143"/>
                    <a:pt x="1256" y="3193"/>
                    <a:pt x="1265" y="3240"/>
                  </a:cubicBezTo>
                  <a:lnTo>
                    <a:pt x="1184" y="3240"/>
                  </a:lnTo>
                  <a:cubicBezTo>
                    <a:pt x="1184" y="3271"/>
                    <a:pt x="1154" y="3271"/>
                    <a:pt x="1184" y="3301"/>
                  </a:cubicBezTo>
                  <a:cubicBezTo>
                    <a:pt x="1184" y="3332"/>
                    <a:pt x="1215" y="3362"/>
                    <a:pt x="1184" y="3362"/>
                  </a:cubicBezTo>
                  <a:cubicBezTo>
                    <a:pt x="1215" y="3362"/>
                    <a:pt x="1215" y="3392"/>
                    <a:pt x="1245" y="3423"/>
                  </a:cubicBezTo>
                  <a:cubicBezTo>
                    <a:pt x="1245" y="3423"/>
                    <a:pt x="1215" y="3392"/>
                    <a:pt x="1184" y="3362"/>
                  </a:cubicBezTo>
                  <a:cubicBezTo>
                    <a:pt x="1141" y="3341"/>
                    <a:pt x="1113" y="3319"/>
                    <a:pt x="1079" y="3319"/>
                  </a:cubicBezTo>
                  <a:cubicBezTo>
                    <a:pt x="1065" y="3319"/>
                    <a:pt x="1050" y="3323"/>
                    <a:pt x="1032" y="3332"/>
                  </a:cubicBezTo>
                  <a:cubicBezTo>
                    <a:pt x="1012" y="3332"/>
                    <a:pt x="992" y="3345"/>
                    <a:pt x="971" y="3345"/>
                  </a:cubicBezTo>
                  <a:cubicBezTo>
                    <a:pt x="961" y="3345"/>
                    <a:pt x="951" y="3342"/>
                    <a:pt x="941" y="3332"/>
                  </a:cubicBezTo>
                  <a:cubicBezTo>
                    <a:pt x="941" y="3362"/>
                    <a:pt x="911" y="3362"/>
                    <a:pt x="941" y="3392"/>
                  </a:cubicBezTo>
                  <a:lnTo>
                    <a:pt x="911" y="3392"/>
                  </a:lnTo>
                  <a:cubicBezTo>
                    <a:pt x="896" y="3377"/>
                    <a:pt x="880" y="3370"/>
                    <a:pt x="873" y="3370"/>
                  </a:cubicBezTo>
                  <a:cubicBezTo>
                    <a:pt x="865" y="3370"/>
                    <a:pt x="865" y="3377"/>
                    <a:pt x="880" y="3392"/>
                  </a:cubicBezTo>
                  <a:cubicBezTo>
                    <a:pt x="880" y="3423"/>
                    <a:pt x="873" y="3430"/>
                    <a:pt x="861" y="3430"/>
                  </a:cubicBezTo>
                  <a:cubicBezTo>
                    <a:pt x="850" y="3430"/>
                    <a:pt x="835" y="3423"/>
                    <a:pt x="820" y="3423"/>
                  </a:cubicBezTo>
                  <a:cubicBezTo>
                    <a:pt x="806" y="3396"/>
                    <a:pt x="798" y="3380"/>
                    <a:pt x="797" y="3380"/>
                  </a:cubicBezTo>
                  <a:lnTo>
                    <a:pt x="797" y="3380"/>
                  </a:lnTo>
                  <a:cubicBezTo>
                    <a:pt x="795" y="3380"/>
                    <a:pt x="803" y="3403"/>
                    <a:pt x="820" y="3453"/>
                  </a:cubicBezTo>
                  <a:cubicBezTo>
                    <a:pt x="830" y="3464"/>
                    <a:pt x="841" y="3474"/>
                    <a:pt x="850" y="3484"/>
                  </a:cubicBezTo>
                  <a:cubicBezTo>
                    <a:pt x="820" y="3453"/>
                    <a:pt x="797" y="3438"/>
                    <a:pt x="785" y="3438"/>
                  </a:cubicBezTo>
                  <a:cubicBezTo>
                    <a:pt x="774" y="3438"/>
                    <a:pt x="774" y="3453"/>
                    <a:pt x="789" y="3484"/>
                  </a:cubicBezTo>
                  <a:cubicBezTo>
                    <a:pt x="759" y="3484"/>
                    <a:pt x="759" y="3484"/>
                    <a:pt x="728" y="3453"/>
                  </a:cubicBezTo>
                  <a:cubicBezTo>
                    <a:pt x="728" y="3461"/>
                    <a:pt x="728" y="3471"/>
                    <a:pt x="728" y="3484"/>
                  </a:cubicBezTo>
                  <a:cubicBezTo>
                    <a:pt x="728" y="3514"/>
                    <a:pt x="728" y="3529"/>
                    <a:pt x="725" y="3529"/>
                  </a:cubicBezTo>
                  <a:cubicBezTo>
                    <a:pt x="721" y="3529"/>
                    <a:pt x="713" y="3514"/>
                    <a:pt x="698" y="3484"/>
                  </a:cubicBezTo>
                  <a:cubicBezTo>
                    <a:pt x="668" y="3468"/>
                    <a:pt x="645" y="3461"/>
                    <a:pt x="630" y="3461"/>
                  </a:cubicBezTo>
                  <a:cubicBezTo>
                    <a:pt x="614" y="3461"/>
                    <a:pt x="607" y="3468"/>
                    <a:pt x="607" y="3484"/>
                  </a:cubicBezTo>
                  <a:cubicBezTo>
                    <a:pt x="607" y="3519"/>
                    <a:pt x="596" y="3534"/>
                    <a:pt x="588" y="3534"/>
                  </a:cubicBezTo>
                  <a:cubicBezTo>
                    <a:pt x="582" y="3534"/>
                    <a:pt x="576" y="3527"/>
                    <a:pt x="576" y="3514"/>
                  </a:cubicBezTo>
                  <a:cubicBezTo>
                    <a:pt x="567" y="3505"/>
                    <a:pt x="559" y="3501"/>
                    <a:pt x="550" y="3501"/>
                  </a:cubicBezTo>
                  <a:cubicBezTo>
                    <a:pt x="531" y="3501"/>
                    <a:pt x="516" y="3523"/>
                    <a:pt x="516" y="3544"/>
                  </a:cubicBezTo>
                  <a:cubicBezTo>
                    <a:pt x="516" y="3544"/>
                    <a:pt x="485" y="3575"/>
                    <a:pt x="485" y="3605"/>
                  </a:cubicBezTo>
                  <a:cubicBezTo>
                    <a:pt x="516" y="3605"/>
                    <a:pt x="516" y="3636"/>
                    <a:pt x="516" y="3666"/>
                  </a:cubicBezTo>
                  <a:cubicBezTo>
                    <a:pt x="516" y="3674"/>
                    <a:pt x="512" y="3677"/>
                    <a:pt x="506" y="3677"/>
                  </a:cubicBezTo>
                  <a:cubicBezTo>
                    <a:pt x="487" y="3677"/>
                    <a:pt x="447" y="3643"/>
                    <a:pt x="424" y="3575"/>
                  </a:cubicBezTo>
                  <a:lnTo>
                    <a:pt x="394" y="3514"/>
                  </a:lnTo>
                  <a:cubicBezTo>
                    <a:pt x="394" y="3544"/>
                    <a:pt x="394" y="3575"/>
                    <a:pt x="394" y="3575"/>
                  </a:cubicBezTo>
                  <a:cubicBezTo>
                    <a:pt x="394" y="3575"/>
                    <a:pt x="364" y="3575"/>
                    <a:pt x="364" y="3544"/>
                  </a:cubicBezTo>
                  <a:cubicBezTo>
                    <a:pt x="364" y="3514"/>
                    <a:pt x="364" y="3514"/>
                    <a:pt x="333" y="3514"/>
                  </a:cubicBezTo>
                  <a:cubicBezTo>
                    <a:pt x="333" y="3514"/>
                    <a:pt x="333" y="3514"/>
                    <a:pt x="333" y="3544"/>
                  </a:cubicBezTo>
                  <a:cubicBezTo>
                    <a:pt x="333" y="3573"/>
                    <a:pt x="333" y="3593"/>
                    <a:pt x="333" y="3605"/>
                  </a:cubicBezTo>
                  <a:cubicBezTo>
                    <a:pt x="318" y="3560"/>
                    <a:pt x="310" y="3537"/>
                    <a:pt x="307" y="3537"/>
                  </a:cubicBezTo>
                  <a:cubicBezTo>
                    <a:pt x="303" y="3537"/>
                    <a:pt x="303" y="3560"/>
                    <a:pt x="303" y="3605"/>
                  </a:cubicBezTo>
                  <a:cubicBezTo>
                    <a:pt x="303" y="3636"/>
                    <a:pt x="303" y="3651"/>
                    <a:pt x="299" y="3651"/>
                  </a:cubicBezTo>
                  <a:cubicBezTo>
                    <a:pt x="295" y="3651"/>
                    <a:pt x="288" y="3636"/>
                    <a:pt x="272" y="3605"/>
                  </a:cubicBezTo>
                  <a:cubicBezTo>
                    <a:pt x="272" y="3575"/>
                    <a:pt x="272" y="3544"/>
                    <a:pt x="242" y="3544"/>
                  </a:cubicBezTo>
                  <a:lnTo>
                    <a:pt x="242" y="3575"/>
                  </a:lnTo>
                  <a:cubicBezTo>
                    <a:pt x="260" y="3610"/>
                    <a:pt x="257" y="3625"/>
                    <a:pt x="251" y="3625"/>
                  </a:cubicBezTo>
                  <a:cubicBezTo>
                    <a:pt x="247" y="3625"/>
                    <a:pt x="242" y="3618"/>
                    <a:pt x="242" y="3605"/>
                  </a:cubicBezTo>
                  <a:cubicBezTo>
                    <a:pt x="242" y="3590"/>
                    <a:pt x="234" y="3582"/>
                    <a:pt x="223" y="3582"/>
                  </a:cubicBezTo>
                  <a:cubicBezTo>
                    <a:pt x="212" y="3582"/>
                    <a:pt x="196" y="3590"/>
                    <a:pt x="181" y="3605"/>
                  </a:cubicBezTo>
                  <a:cubicBezTo>
                    <a:pt x="181" y="3605"/>
                    <a:pt x="151" y="3605"/>
                    <a:pt x="151" y="3575"/>
                  </a:cubicBezTo>
                  <a:cubicBezTo>
                    <a:pt x="136" y="3590"/>
                    <a:pt x="128" y="3598"/>
                    <a:pt x="120" y="3598"/>
                  </a:cubicBezTo>
                  <a:cubicBezTo>
                    <a:pt x="113" y="3598"/>
                    <a:pt x="105" y="3590"/>
                    <a:pt x="90" y="3575"/>
                  </a:cubicBezTo>
                  <a:cubicBezTo>
                    <a:pt x="90" y="3636"/>
                    <a:pt x="90" y="3666"/>
                    <a:pt x="90" y="3666"/>
                  </a:cubicBezTo>
                  <a:cubicBezTo>
                    <a:pt x="90" y="3666"/>
                    <a:pt x="90" y="3666"/>
                    <a:pt x="90" y="3696"/>
                  </a:cubicBezTo>
                  <a:cubicBezTo>
                    <a:pt x="60" y="3696"/>
                    <a:pt x="60" y="3696"/>
                    <a:pt x="29" y="3727"/>
                  </a:cubicBezTo>
                  <a:cubicBezTo>
                    <a:pt x="6" y="3750"/>
                    <a:pt x="1" y="3808"/>
                    <a:pt x="13" y="3808"/>
                  </a:cubicBezTo>
                  <a:cubicBezTo>
                    <a:pt x="16" y="3808"/>
                    <a:pt x="22" y="3802"/>
                    <a:pt x="29" y="3788"/>
                  </a:cubicBezTo>
                  <a:lnTo>
                    <a:pt x="60" y="3848"/>
                  </a:lnTo>
                  <a:cubicBezTo>
                    <a:pt x="44" y="3894"/>
                    <a:pt x="44" y="3917"/>
                    <a:pt x="52" y="3917"/>
                  </a:cubicBezTo>
                  <a:cubicBezTo>
                    <a:pt x="60" y="3917"/>
                    <a:pt x="75" y="3894"/>
                    <a:pt x="90" y="3848"/>
                  </a:cubicBezTo>
                  <a:cubicBezTo>
                    <a:pt x="90" y="3823"/>
                    <a:pt x="90" y="3803"/>
                    <a:pt x="90" y="3788"/>
                  </a:cubicBezTo>
                  <a:cubicBezTo>
                    <a:pt x="90" y="3879"/>
                    <a:pt x="120" y="3879"/>
                    <a:pt x="120" y="3879"/>
                  </a:cubicBezTo>
                  <a:cubicBezTo>
                    <a:pt x="151" y="3879"/>
                    <a:pt x="151" y="3879"/>
                    <a:pt x="151" y="3909"/>
                  </a:cubicBezTo>
                  <a:cubicBezTo>
                    <a:pt x="151" y="3940"/>
                    <a:pt x="151" y="3970"/>
                    <a:pt x="181" y="3970"/>
                  </a:cubicBezTo>
                  <a:cubicBezTo>
                    <a:pt x="181" y="3970"/>
                    <a:pt x="181" y="3970"/>
                    <a:pt x="181" y="3940"/>
                  </a:cubicBezTo>
                  <a:cubicBezTo>
                    <a:pt x="181" y="3927"/>
                    <a:pt x="186" y="3920"/>
                    <a:pt x="193" y="3920"/>
                  </a:cubicBezTo>
                  <a:cubicBezTo>
                    <a:pt x="201" y="3920"/>
                    <a:pt x="212" y="3934"/>
                    <a:pt x="212" y="3970"/>
                  </a:cubicBezTo>
                  <a:cubicBezTo>
                    <a:pt x="224" y="3983"/>
                    <a:pt x="232" y="3990"/>
                    <a:pt x="236" y="3990"/>
                  </a:cubicBezTo>
                  <a:cubicBezTo>
                    <a:pt x="242" y="3990"/>
                    <a:pt x="242" y="3975"/>
                    <a:pt x="242" y="3940"/>
                  </a:cubicBezTo>
                  <a:cubicBezTo>
                    <a:pt x="225" y="3906"/>
                    <a:pt x="227" y="3882"/>
                    <a:pt x="237" y="3882"/>
                  </a:cubicBezTo>
                  <a:cubicBezTo>
                    <a:pt x="245" y="3882"/>
                    <a:pt x="259" y="3898"/>
                    <a:pt x="272" y="3940"/>
                  </a:cubicBezTo>
                  <a:cubicBezTo>
                    <a:pt x="272" y="3940"/>
                    <a:pt x="303" y="3940"/>
                    <a:pt x="303" y="3909"/>
                  </a:cubicBezTo>
                  <a:cubicBezTo>
                    <a:pt x="333" y="3909"/>
                    <a:pt x="303" y="3879"/>
                    <a:pt x="303" y="3848"/>
                  </a:cubicBezTo>
                  <a:cubicBezTo>
                    <a:pt x="303" y="3813"/>
                    <a:pt x="303" y="3798"/>
                    <a:pt x="309" y="3798"/>
                  </a:cubicBezTo>
                  <a:cubicBezTo>
                    <a:pt x="313" y="3798"/>
                    <a:pt x="321" y="3805"/>
                    <a:pt x="333" y="3818"/>
                  </a:cubicBezTo>
                  <a:cubicBezTo>
                    <a:pt x="333" y="3848"/>
                    <a:pt x="333" y="3879"/>
                    <a:pt x="333" y="3879"/>
                  </a:cubicBezTo>
                  <a:cubicBezTo>
                    <a:pt x="333" y="3909"/>
                    <a:pt x="364" y="3909"/>
                    <a:pt x="364" y="3909"/>
                  </a:cubicBezTo>
                  <a:cubicBezTo>
                    <a:pt x="394" y="3909"/>
                    <a:pt x="424" y="3909"/>
                    <a:pt x="424" y="3879"/>
                  </a:cubicBezTo>
                  <a:lnTo>
                    <a:pt x="424" y="3909"/>
                  </a:lnTo>
                  <a:cubicBezTo>
                    <a:pt x="424" y="3909"/>
                    <a:pt x="455" y="3909"/>
                    <a:pt x="485" y="3940"/>
                  </a:cubicBezTo>
                  <a:cubicBezTo>
                    <a:pt x="489" y="3944"/>
                    <a:pt x="493" y="3946"/>
                    <a:pt x="497" y="3946"/>
                  </a:cubicBezTo>
                  <a:cubicBezTo>
                    <a:pt x="523" y="3946"/>
                    <a:pt x="542" y="3870"/>
                    <a:pt x="516" y="3818"/>
                  </a:cubicBezTo>
                  <a:cubicBezTo>
                    <a:pt x="546" y="3818"/>
                    <a:pt x="516" y="3788"/>
                    <a:pt x="516" y="3788"/>
                  </a:cubicBezTo>
                  <a:cubicBezTo>
                    <a:pt x="516" y="3757"/>
                    <a:pt x="546" y="3757"/>
                    <a:pt x="546" y="3757"/>
                  </a:cubicBezTo>
                  <a:cubicBezTo>
                    <a:pt x="546" y="3757"/>
                    <a:pt x="546" y="3788"/>
                    <a:pt x="546" y="3818"/>
                  </a:cubicBezTo>
                  <a:cubicBezTo>
                    <a:pt x="564" y="3871"/>
                    <a:pt x="581" y="3903"/>
                    <a:pt x="593" y="3903"/>
                  </a:cubicBezTo>
                  <a:cubicBezTo>
                    <a:pt x="601" y="3903"/>
                    <a:pt x="607" y="3887"/>
                    <a:pt x="607" y="3848"/>
                  </a:cubicBezTo>
                  <a:lnTo>
                    <a:pt x="607" y="3879"/>
                  </a:lnTo>
                  <a:cubicBezTo>
                    <a:pt x="607" y="3894"/>
                    <a:pt x="614" y="3902"/>
                    <a:pt x="622" y="3902"/>
                  </a:cubicBezTo>
                  <a:cubicBezTo>
                    <a:pt x="630" y="3902"/>
                    <a:pt x="637" y="3894"/>
                    <a:pt x="637" y="3879"/>
                  </a:cubicBezTo>
                  <a:cubicBezTo>
                    <a:pt x="668" y="3848"/>
                    <a:pt x="668" y="3788"/>
                    <a:pt x="668" y="3757"/>
                  </a:cubicBezTo>
                  <a:cubicBezTo>
                    <a:pt x="637" y="3727"/>
                    <a:pt x="668" y="3727"/>
                    <a:pt x="668" y="3727"/>
                  </a:cubicBezTo>
                  <a:cubicBezTo>
                    <a:pt x="668" y="3727"/>
                    <a:pt x="668" y="3727"/>
                    <a:pt x="698" y="3757"/>
                  </a:cubicBezTo>
                  <a:cubicBezTo>
                    <a:pt x="698" y="3788"/>
                    <a:pt x="706" y="3803"/>
                    <a:pt x="713" y="3803"/>
                  </a:cubicBezTo>
                  <a:cubicBezTo>
                    <a:pt x="721" y="3803"/>
                    <a:pt x="728" y="3788"/>
                    <a:pt x="728" y="3757"/>
                  </a:cubicBezTo>
                  <a:lnTo>
                    <a:pt x="728" y="3788"/>
                  </a:lnTo>
                  <a:cubicBezTo>
                    <a:pt x="728" y="3805"/>
                    <a:pt x="738" y="3823"/>
                    <a:pt x="759" y="3823"/>
                  </a:cubicBezTo>
                  <a:cubicBezTo>
                    <a:pt x="774" y="3823"/>
                    <a:pt x="794" y="3813"/>
                    <a:pt x="820" y="3788"/>
                  </a:cubicBezTo>
                  <a:cubicBezTo>
                    <a:pt x="850" y="3772"/>
                    <a:pt x="880" y="3765"/>
                    <a:pt x="903" y="3765"/>
                  </a:cubicBezTo>
                  <a:cubicBezTo>
                    <a:pt x="926" y="3765"/>
                    <a:pt x="941" y="3772"/>
                    <a:pt x="941" y="3788"/>
                  </a:cubicBezTo>
                  <a:cubicBezTo>
                    <a:pt x="941" y="3792"/>
                    <a:pt x="942" y="3794"/>
                    <a:pt x="943" y="3794"/>
                  </a:cubicBezTo>
                  <a:cubicBezTo>
                    <a:pt x="949" y="3794"/>
                    <a:pt x="976" y="3718"/>
                    <a:pt x="1002" y="3666"/>
                  </a:cubicBezTo>
                  <a:cubicBezTo>
                    <a:pt x="1002" y="3681"/>
                    <a:pt x="1002" y="3689"/>
                    <a:pt x="1006" y="3689"/>
                  </a:cubicBezTo>
                  <a:cubicBezTo>
                    <a:pt x="1009" y="3689"/>
                    <a:pt x="1017" y="3681"/>
                    <a:pt x="1032" y="3666"/>
                  </a:cubicBezTo>
                  <a:cubicBezTo>
                    <a:pt x="1093" y="3666"/>
                    <a:pt x="1093" y="3666"/>
                    <a:pt x="1093" y="3696"/>
                  </a:cubicBezTo>
                  <a:cubicBezTo>
                    <a:pt x="1093" y="3727"/>
                    <a:pt x="1093" y="3742"/>
                    <a:pt x="1097" y="3742"/>
                  </a:cubicBezTo>
                  <a:cubicBezTo>
                    <a:pt x="1101" y="3742"/>
                    <a:pt x="1108" y="3727"/>
                    <a:pt x="1123" y="3696"/>
                  </a:cubicBezTo>
                  <a:cubicBezTo>
                    <a:pt x="1108" y="3666"/>
                    <a:pt x="1116" y="3651"/>
                    <a:pt x="1131" y="3651"/>
                  </a:cubicBezTo>
                  <a:cubicBezTo>
                    <a:pt x="1146" y="3651"/>
                    <a:pt x="1169" y="3666"/>
                    <a:pt x="1184" y="3696"/>
                  </a:cubicBezTo>
                  <a:cubicBezTo>
                    <a:pt x="1184" y="3712"/>
                    <a:pt x="1192" y="3719"/>
                    <a:pt x="1203" y="3719"/>
                  </a:cubicBezTo>
                  <a:cubicBezTo>
                    <a:pt x="1215" y="3719"/>
                    <a:pt x="1230" y="3712"/>
                    <a:pt x="1245" y="3696"/>
                  </a:cubicBezTo>
                  <a:cubicBezTo>
                    <a:pt x="1245" y="3666"/>
                    <a:pt x="1275" y="3666"/>
                    <a:pt x="1275" y="3636"/>
                  </a:cubicBezTo>
                  <a:cubicBezTo>
                    <a:pt x="1336" y="3636"/>
                    <a:pt x="1336" y="3636"/>
                    <a:pt x="1306" y="3575"/>
                  </a:cubicBezTo>
                  <a:cubicBezTo>
                    <a:pt x="1275" y="3514"/>
                    <a:pt x="1275" y="3514"/>
                    <a:pt x="1306" y="3484"/>
                  </a:cubicBezTo>
                  <a:cubicBezTo>
                    <a:pt x="1306" y="3484"/>
                    <a:pt x="1336" y="3484"/>
                    <a:pt x="1336" y="3514"/>
                  </a:cubicBezTo>
                  <a:cubicBezTo>
                    <a:pt x="1336" y="3514"/>
                    <a:pt x="1350" y="3528"/>
                    <a:pt x="1368" y="3528"/>
                  </a:cubicBezTo>
                  <a:cubicBezTo>
                    <a:pt x="1377" y="3528"/>
                    <a:pt x="1387" y="3524"/>
                    <a:pt x="1397" y="3514"/>
                  </a:cubicBezTo>
                  <a:cubicBezTo>
                    <a:pt x="1397" y="3514"/>
                    <a:pt x="1427" y="3514"/>
                    <a:pt x="1427" y="3544"/>
                  </a:cubicBezTo>
                  <a:cubicBezTo>
                    <a:pt x="1427" y="3544"/>
                    <a:pt x="1441" y="3558"/>
                    <a:pt x="1459" y="3558"/>
                  </a:cubicBezTo>
                  <a:cubicBezTo>
                    <a:pt x="1468" y="3558"/>
                    <a:pt x="1478" y="3555"/>
                    <a:pt x="1488" y="3544"/>
                  </a:cubicBezTo>
                  <a:cubicBezTo>
                    <a:pt x="1508" y="3544"/>
                    <a:pt x="1529" y="3531"/>
                    <a:pt x="1540" y="3531"/>
                  </a:cubicBezTo>
                  <a:cubicBezTo>
                    <a:pt x="1546" y="3531"/>
                    <a:pt x="1549" y="3534"/>
                    <a:pt x="1549" y="3544"/>
                  </a:cubicBezTo>
                  <a:cubicBezTo>
                    <a:pt x="1579" y="3544"/>
                    <a:pt x="1579" y="3544"/>
                    <a:pt x="1549" y="3514"/>
                  </a:cubicBezTo>
                  <a:cubicBezTo>
                    <a:pt x="1549" y="3484"/>
                    <a:pt x="1519" y="3453"/>
                    <a:pt x="1610" y="3453"/>
                  </a:cubicBezTo>
                  <a:cubicBezTo>
                    <a:pt x="1640" y="3423"/>
                    <a:pt x="1671" y="3392"/>
                    <a:pt x="1640" y="3362"/>
                  </a:cubicBezTo>
                  <a:lnTo>
                    <a:pt x="1640" y="3362"/>
                  </a:lnTo>
                  <a:cubicBezTo>
                    <a:pt x="1640" y="3362"/>
                    <a:pt x="1643" y="3365"/>
                    <a:pt x="1671" y="3392"/>
                  </a:cubicBezTo>
                  <a:cubicBezTo>
                    <a:pt x="1682" y="3416"/>
                    <a:pt x="1694" y="3426"/>
                    <a:pt x="1704" y="3426"/>
                  </a:cubicBezTo>
                  <a:cubicBezTo>
                    <a:pt x="1720" y="3426"/>
                    <a:pt x="1731" y="3400"/>
                    <a:pt x="1731" y="3362"/>
                  </a:cubicBezTo>
                  <a:cubicBezTo>
                    <a:pt x="1710" y="3341"/>
                    <a:pt x="1704" y="3319"/>
                    <a:pt x="1712" y="3319"/>
                  </a:cubicBezTo>
                  <a:cubicBezTo>
                    <a:pt x="1716" y="3319"/>
                    <a:pt x="1722" y="3323"/>
                    <a:pt x="1731" y="3332"/>
                  </a:cubicBezTo>
                  <a:cubicBezTo>
                    <a:pt x="1731" y="3332"/>
                    <a:pt x="1762" y="3332"/>
                    <a:pt x="1762" y="3301"/>
                  </a:cubicBezTo>
                  <a:cubicBezTo>
                    <a:pt x="1731" y="3271"/>
                    <a:pt x="1731" y="3271"/>
                    <a:pt x="1792" y="3271"/>
                  </a:cubicBezTo>
                  <a:cubicBezTo>
                    <a:pt x="1792" y="3281"/>
                    <a:pt x="1796" y="3284"/>
                    <a:pt x="1800" y="3284"/>
                  </a:cubicBezTo>
                  <a:cubicBezTo>
                    <a:pt x="1809" y="3284"/>
                    <a:pt x="1823" y="3271"/>
                    <a:pt x="1823" y="3271"/>
                  </a:cubicBezTo>
                  <a:cubicBezTo>
                    <a:pt x="1823" y="3240"/>
                    <a:pt x="1944" y="3119"/>
                    <a:pt x="1975" y="3119"/>
                  </a:cubicBezTo>
                  <a:cubicBezTo>
                    <a:pt x="1975" y="3088"/>
                    <a:pt x="1975" y="3088"/>
                    <a:pt x="1975" y="3088"/>
                  </a:cubicBezTo>
                  <a:cubicBezTo>
                    <a:pt x="1991" y="3097"/>
                    <a:pt x="2003" y="3100"/>
                    <a:pt x="2010" y="3100"/>
                  </a:cubicBezTo>
                  <a:cubicBezTo>
                    <a:pt x="2028" y="3100"/>
                    <a:pt x="2021" y="3079"/>
                    <a:pt x="1989" y="3043"/>
                  </a:cubicBezTo>
                  <a:lnTo>
                    <a:pt x="1989" y="3043"/>
                  </a:lnTo>
                  <a:cubicBezTo>
                    <a:pt x="1994" y="3048"/>
                    <a:pt x="2000" y="3053"/>
                    <a:pt x="2005" y="3058"/>
                  </a:cubicBezTo>
                  <a:cubicBezTo>
                    <a:pt x="2030" y="3071"/>
                    <a:pt x="2045" y="3078"/>
                    <a:pt x="2051" y="3078"/>
                  </a:cubicBezTo>
                  <a:cubicBezTo>
                    <a:pt x="2061" y="3078"/>
                    <a:pt x="2053" y="3063"/>
                    <a:pt x="2035" y="3028"/>
                  </a:cubicBezTo>
                  <a:cubicBezTo>
                    <a:pt x="2018" y="2992"/>
                    <a:pt x="2010" y="2977"/>
                    <a:pt x="2019" y="2977"/>
                  </a:cubicBezTo>
                  <a:cubicBezTo>
                    <a:pt x="2026" y="2977"/>
                    <a:pt x="2041" y="2985"/>
                    <a:pt x="2066" y="2997"/>
                  </a:cubicBezTo>
                  <a:cubicBezTo>
                    <a:pt x="2025" y="2916"/>
                    <a:pt x="2012" y="2862"/>
                    <a:pt x="2034" y="2862"/>
                  </a:cubicBezTo>
                  <a:cubicBezTo>
                    <a:pt x="2045" y="2862"/>
                    <a:pt x="2066" y="2876"/>
                    <a:pt x="2096" y="2906"/>
                  </a:cubicBezTo>
                  <a:cubicBezTo>
                    <a:pt x="2139" y="2928"/>
                    <a:pt x="2167" y="2949"/>
                    <a:pt x="2179" y="2949"/>
                  </a:cubicBezTo>
                  <a:cubicBezTo>
                    <a:pt x="2185" y="2949"/>
                    <a:pt x="2187" y="2945"/>
                    <a:pt x="2187" y="2937"/>
                  </a:cubicBezTo>
                  <a:cubicBezTo>
                    <a:pt x="2218" y="2937"/>
                    <a:pt x="2187" y="2906"/>
                    <a:pt x="2157" y="2876"/>
                  </a:cubicBezTo>
                  <a:cubicBezTo>
                    <a:pt x="2279" y="2876"/>
                    <a:pt x="2309" y="2876"/>
                    <a:pt x="2279" y="2785"/>
                  </a:cubicBezTo>
                  <a:cubicBezTo>
                    <a:pt x="2261" y="2732"/>
                    <a:pt x="2264" y="2699"/>
                    <a:pt x="2275" y="2699"/>
                  </a:cubicBezTo>
                  <a:cubicBezTo>
                    <a:pt x="2283" y="2699"/>
                    <a:pt x="2296" y="2716"/>
                    <a:pt x="2309" y="2754"/>
                  </a:cubicBezTo>
                  <a:cubicBezTo>
                    <a:pt x="2324" y="2785"/>
                    <a:pt x="2332" y="2800"/>
                    <a:pt x="2335" y="2800"/>
                  </a:cubicBezTo>
                  <a:cubicBezTo>
                    <a:pt x="2339" y="2800"/>
                    <a:pt x="2339" y="2785"/>
                    <a:pt x="2339" y="2754"/>
                  </a:cubicBezTo>
                  <a:cubicBezTo>
                    <a:pt x="2339" y="2724"/>
                    <a:pt x="2370" y="2693"/>
                    <a:pt x="2370" y="2693"/>
                  </a:cubicBezTo>
                  <a:cubicBezTo>
                    <a:pt x="2370" y="2693"/>
                    <a:pt x="2370" y="2663"/>
                    <a:pt x="2339" y="2633"/>
                  </a:cubicBezTo>
                  <a:lnTo>
                    <a:pt x="2339" y="2633"/>
                  </a:lnTo>
                  <a:cubicBezTo>
                    <a:pt x="2357" y="2641"/>
                    <a:pt x="2372" y="2645"/>
                    <a:pt x="2384" y="2645"/>
                  </a:cubicBezTo>
                  <a:cubicBezTo>
                    <a:pt x="2413" y="2645"/>
                    <a:pt x="2422" y="2624"/>
                    <a:pt x="2400" y="2602"/>
                  </a:cubicBezTo>
                  <a:cubicBezTo>
                    <a:pt x="2400" y="2572"/>
                    <a:pt x="2400" y="2572"/>
                    <a:pt x="2400" y="2572"/>
                  </a:cubicBezTo>
                  <a:cubicBezTo>
                    <a:pt x="2430" y="2541"/>
                    <a:pt x="2430" y="2541"/>
                    <a:pt x="2400" y="2511"/>
                  </a:cubicBezTo>
                  <a:cubicBezTo>
                    <a:pt x="2390" y="2501"/>
                    <a:pt x="2387" y="2497"/>
                    <a:pt x="2389" y="2497"/>
                  </a:cubicBezTo>
                  <a:lnTo>
                    <a:pt x="2389" y="2497"/>
                  </a:lnTo>
                  <a:cubicBezTo>
                    <a:pt x="2393" y="2497"/>
                    <a:pt x="2420" y="2511"/>
                    <a:pt x="2461" y="2511"/>
                  </a:cubicBezTo>
                  <a:cubicBezTo>
                    <a:pt x="2491" y="2511"/>
                    <a:pt x="2522" y="2511"/>
                    <a:pt x="2491" y="2481"/>
                  </a:cubicBezTo>
                  <a:cubicBezTo>
                    <a:pt x="2461" y="2481"/>
                    <a:pt x="2430" y="2420"/>
                    <a:pt x="2430" y="2389"/>
                  </a:cubicBezTo>
                  <a:lnTo>
                    <a:pt x="2461" y="2389"/>
                  </a:lnTo>
                  <a:cubicBezTo>
                    <a:pt x="2476" y="2405"/>
                    <a:pt x="2484" y="2412"/>
                    <a:pt x="2491" y="2412"/>
                  </a:cubicBezTo>
                  <a:cubicBezTo>
                    <a:pt x="2499" y="2412"/>
                    <a:pt x="2506" y="2405"/>
                    <a:pt x="2522" y="2389"/>
                  </a:cubicBezTo>
                  <a:cubicBezTo>
                    <a:pt x="2552" y="2389"/>
                    <a:pt x="2552" y="2359"/>
                    <a:pt x="2522" y="2359"/>
                  </a:cubicBezTo>
                  <a:cubicBezTo>
                    <a:pt x="2491" y="2329"/>
                    <a:pt x="2522" y="2237"/>
                    <a:pt x="2552" y="2237"/>
                  </a:cubicBezTo>
                  <a:lnTo>
                    <a:pt x="2582" y="2237"/>
                  </a:lnTo>
                  <a:cubicBezTo>
                    <a:pt x="2582" y="2207"/>
                    <a:pt x="2552" y="2177"/>
                    <a:pt x="2552" y="2177"/>
                  </a:cubicBezTo>
                  <a:cubicBezTo>
                    <a:pt x="2552" y="2177"/>
                    <a:pt x="2552" y="2146"/>
                    <a:pt x="2552" y="2146"/>
                  </a:cubicBezTo>
                  <a:cubicBezTo>
                    <a:pt x="2552" y="2116"/>
                    <a:pt x="2552" y="2116"/>
                    <a:pt x="2582" y="2116"/>
                  </a:cubicBezTo>
                  <a:cubicBezTo>
                    <a:pt x="2522" y="2085"/>
                    <a:pt x="2522" y="2085"/>
                    <a:pt x="2582" y="2085"/>
                  </a:cubicBezTo>
                  <a:cubicBezTo>
                    <a:pt x="2582" y="2055"/>
                    <a:pt x="2582" y="2055"/>
                    <a:pt x="2613" y="2055"/>
                  </a:cubicBezTo>
                  <a:cubicBezTo>
                    <a:pt x="2643" y="2055"/>
                    <a:pt x="2643" y="2055"/>
                    <a:pt x="2613" y="2025"/>
                  </a:cubicBezTo>
                  <a:cubicBezTo>
                    <a:pt x="2564" y="2000"/>
                    <a:pt x="2554" y="1956"/>
                    <a:pt x="2585" y="1956"/>
                  </a:cubicBezTo>
                  <a:cubicBezTo>
                    <a:pt x="2592" y="1956"/>
                    <a:pt x="2601" y="1958"/>
                    <a:pt x="2613" y="1964"/>
                  </a:cubicBezTo>
                  <a:cubicBezTo>
                    <a:pt x="2613" y="1964"/>
                    <a:pt x="2613" y="1933"/>
                    <a:pt x="2582" y="1933"/>
                  </a:cubicBezTo>
                  <a:cubicBezTo>
                    <a:pt x="2522" y="1903"/>
                    <a:pt x="2522" y="1903"/>
                    <a:pt x="2582" y="1903"/>
                  </a:cubicBezTo>
                  <a:cubicBezTo>
                    <a:pt x="2643" y="1903"/>
                    <a:pt x="2643" y="1903"/>
                    <a:pt x="2582" y="1873"/>
                  </a:cubicBezTo>
                  <a:cubicBezTo>
                    <a:pt x="2582" y="1873"/>
                    <a:pt x="2582" y="1842"/>
                    <a:pt x="2613" y="1842"/>
                  </a:cubicBezTo>
                  <a:cubicBezTo>
                    <a:pt x="2643" y="1812"/>
                    <a:pt x="2704" y="1751"/>
                    <a:pt x="2643" y="1751"/>
                  </a:cubicBezTo>
                  <a:lnTo>
                    <a:pt x="2643" y="1721"/>
                  </a:lnTo>
                  <a:cubicBezTo>
                    <a:pt x="2704" y="1690"/>
                    <a:pt x="2704" y="1690"/>
                    <a:pt x="2674" y="1660"/>
                  </a:cubicBezTo>
                  <a:lnTo>
                    <a:pt x="2643" y="1630"/>
                  </a:lnTo>
                  <a:lnTo>
                    <a:pt x="2704" y="1630"/>
                  </a:lnTo>
                  <a:cubicBezTo>
                    <a:pt x="2734" y="1599"/>
                    <a:pt x="2734" y="1599"/>
                    <a:pt x="2704" y="1599"/>
                  </a:cubicBezTo>
                  <a:cubicBezTo>
                    <a:pt x="2643" y="1599"/>
                    <a:pt x="2674" y="1569"/>
                    <a:pt x="2674" y="1569"/>
                  </a:cubicBezTo>
                  <a:cubicBezTo>
                    <a:pt x="2674" y="1554"/>
                    <a:pt x="2681" y="1546"/>
                    <a:pt x="2693" y="1546"/>
                  </a:cubicBezTo>
                  <a:cubicBezTo>
                    <a:pt x="2704" y="1546"/>
                    <a:pt x="2719" y="1554"/>
                    <a:pt x="2734" y="1569"/>
                  </a:cubicBezTo>
                  <a:lnTo>
                    <a:pt x="2734" y="1538"/>
                  </a:lnTo>
                  <a:cubicBezTo>
                    <a:pt x="2674" y="1508"/>
                    <a:pt x="2674" y="1508"/>
                    <a:pt x="2704" y="1508"/>
                  </a:cubicBezTo>
                  <a:cubicBezTo>
                    <a:pt x="2765" y="1508"/>
                    <a:pt x="2765" y="1508"/>
                    <a:pt x="2765" y="1478"/>
                  </a:cubicBezTo>
                  <a:cubicBezTo>
                    <a:pt x="2765" y="1478"/>
                    <a:pt x="2765" y="1447"/>
                    <a:pt x="2765" y="1447"/>
                  </a:cubicBezTo>
                  <a:cubicBezTo>
                    <a:pt x="2795" y="1417"/>
                    <a:pt x="2795" y="1417"/>
                    <a:pt x="2765" y="1417"/>
                  </a:cubicBezTo>
                  <a:cubicBezTo>
                    <a:pt x="2734" y="1417"/>
                    <a:pt x="2704" y="1386"/>
                    <a:pt x="2704" y="1386"/>
                  </a:cubicBezTo>
                  <a:cubicBezTo>
                    <a:pt x="2689" y="1371"/>
                    <a:pt x="2689" y="1364"/>
                    <a:pt x="2693" y="1364"/>
                  </a:cubicBezTo>
                  <a:lnTo>
                    <a:pt x="2693" y="1364"/>
                  </a:lnTo>
                  <a:cubicBezTo>
                    <a:pt x="2696" y="1364"/>
                    <a:pt x="2704" y="1371"/>
                    <a:pt x="2704" y="1386"/>
                  </a:cubicBezTo>
                  <a:lnTo>
                    <a:pt x="2795" y="1386"/>
                  </a:lnTo>
                  <a:cubicBezTo>
                    <a:pt x="2807" y="1392"/>
                    <a:pt x="2816" y="1395"/>
                    <a:pt x="2824" y="1395"/>
                  </a:cubicBezTo>
                  <a:cubicBezTo>
                    <a:pt x="2855" y="1395"/>
                    <a:pt x="2850" y="1350"/>
                    <a:pt x="2826" y="1326"/>
                  </a:cubicBezTo>
                  <a:cubicBezTo>
                    <a:pt x="2790" y="1290"/>
                    <a:pt x="2786" y="1275"/>
                    <a:pt x="2800" y="1275"/>
                  </a:cubicBezTo>
                  <a:cubicBezTo>
                    <a:pt x="2811" y="1275"/>
                    <a:pt x="2831" y="1283"/>
                    <a:pt x="2856" y="1295"/>
                  </a:cubicBezTo>
                  <a:cubicBezTo>
                    <a:pt x="2867" y="1301"/>
                    <a:pt x="2874" y="1303"/>
                    <a:pt x="2878" y="1303"/>
                  </a:cubicBezTo>
                  <a:cubicBezTo>
                    <a:pt x="2893" y="1303"/>
                    <a:pt x="2839" y="1254"/>
                    <a:pt x="2765" y="1204"/>
                  </a:cubicBezTo>
                  <a:lnTo>
                    <a:pt x="2704" y="1143"/>
                  </a:lnTo>
                  <a:lnTo>
                    <a:pt x="2795" y="1204"/>
                  </a:lnTo>
                  <a:cubicBezTo>
                    <a:pt x="2846" y="1217"/>
                    <a:pt x="2875" y="1224"/>
                    <a:pt x="2888" y="1224"/>
                  </a:cubicBezTo>
                  <a:cubicBezTo>
                    <a:pt x="2906" y="1224"/>
                    <a:pt x="2892" y="1209"/>
                    <a:pt x="2856" y="1174"/>
                  </a:cubicBezTo>
                  <a:cubicBezTo>
                    <a:pt x="2856" y="1138"/>
                    <a:pt x="2856" y="1123"/>
                    <a:pt x="2862" y="1123"/>
                  </a:cubicBezTo>
                  <a:cubicBezTo>
                    <a:pt x="2866" y="1123"/>
                    <a:pt x="2874" y="1131"/>
                    <a:pt x="2886" y="1143"/>
                  </a:cubicBezTo>
                  <a:cubicBezTo>
                    <a:pt x="2917" y="1143"/>
                    <a:pt x="2917" y="1143"/>
                    <a:pt x="2947" y="1113"/>
                  </a:cubicBezTo>
                  <a:cubicBezTo>
                    <a:pt x="2978" y="1052"/>
                    <a:pt x="2978" y="1052"/>
                    <a:pt x="2947" y="1022"/>
                  </a:cubicBezTo>
                  <a:cubicBezTo>
                    <a:pt x="2947" y="1022"/>
                    <a:pt x="2947" y="1022"/>
                    <a:pt x="2947" y="991"/>
                  </a:cubicBezTo>
                  <a:cubicBezTo>
                    <a:pt x="2974" y="1000"/>
                    <a:pt x="2990" y="1004"/>
                    <a:pt x="2998" y="1004"/>
                  </a:cubicBezTo>
                  <a:cubicBezTo>
                    <a:pt x="3018" y="1004"/>
                    <a:pt x="2990" y="982"/>
                    <a:pt x="2947" y="961"/>
                  </a:cubicBezTo>
                  <a:cubicBezTo>
                    <a:pt x="2947" y="961"/>
                    <a:pt x="2947" y="930"/>
                    <a:pt x="2978" y="930"/>
                  </a:cubicBezTo>
                  <a:lnTo>
                    <a:pt x="3008" y="961"/>
                  </a:lnTo>
                  <a:cubicBezTo>
                    <a:pt x="3038" y="961"/>
                    <a:pt x="3038" y="930"/>
                    <a:pt x="3130" y="839"/>
                  </a:cubicBezTo>
                  <a:cubicBezTo>
                    <a:pt x="3221" y="748"/>
                    <a:pt x="3221" y="748"/>
                    <a:pt x="3190" y="687"/>
                  </a:cubicBezTo>
                  <a:cubicBezTo>
                    <a:pt x="3173" y="652"/>
                    <a:pt x="3165" y="637"/>
                    <a:pt x="3168" y="637"/>
                  </a:cubicBezTo>
                  <a:lnTo>
                    <a:pt x="3168" y="637"/>
                  </a:lnTo>
                  <a:cubicBezTo>
                    <a:pt x="3170" y="637"/>
                    <a:pt x="3178" y="644"/>
                    <a:pt x="3190" y="657"/>
                  </a:cubicBezTo>
                  <a:cubicBezTo>
                    <a:pt x="3221" y="687"/>
                    <a:pt x="3251" y="687"/>
                    <a:pt x="3251" y="687"/>
                  </a:cubicBezTo>
                  <a:cubicBezTo>
                    <a:pt x="3251" y="687"/>
                    <a:pt x="3251" y="674"/>
                    <a:pt x="3269" y="674"/>
                  </a:cubicBezTo>
                  <a:cubicBezTo>
                    <a:pt x="3278" y="674"/>
                    <a:pt x="3292" y="677"/>
                    <a:pt x="3312" y="687"/>
                  </a:cubicBezTo>
                  <a:cubicBezTo>
                    <a:pt x="3373" y="687"/>
                    <a:pt x="3373" y="657"/>
                    <a:pt x="3342" y="626"/>
                  </a:cubicBezTo>
                  <a:cubicBezTo>
                    <a:pt x="3312" y="611"/>
                    <a:pt x="3312" y="604"/>
                    <a:pt x="3323" y="604"/>
                  </a:cubicBezTo>
                  <a:cubicBezTo>
                    <a:pt x="3335" y="604"/>
                    <a:pt x="3358" y="611"/>
                    <a:pt x="3373" y="626"/>
                  </a:cubicBezTo>
                  <a:cubicBezTo>
                    <a:pt x="3388" y="642"/>
                    <a:pt x="3403" y="649"/>
                    <a:pt x="3411" y="649"/>
                  </a:cubicBezTo>
                  <a:cubicBezTo>
                    <a:pt x="3418" y="649"/>
                    <a:pt x="3418" y="642"/>
                    <a:pt x="3403" y="626"/>
                  </a:cubicBezTo>
                  <a:cubicBezTo>
                    <a:pt x="3403" y="605"/>
                    <a:pt x="3432" y="570"/>
                    <a:pt x="3460" y="570"/>
                  </a:cubicBezTo>
                  <a:cubicBezTo>
                    <a:pt x="3473" y="570"/>
                    <a:pt x="3485" y="577"/>
                    <a:pt x="3494" y="596"/>
                  </a:cubicBezTo>
                  <a:cubicBezTo>
                    <a:pt x="3494" y="596"/>
                    <a:pt x="3525" y="566"/>
                    <a:pt x="3525" y="566"/>
                  </a:cubicBezTo>
                  <a:cubicBezTo>
                    <a:pt x="3494" y="535"/>
                    <a:pt x="3525" y="535"/>
                    <a:pt x="3555" y="505"/>
                  </a:cubicBezTo>
                  <a:cubicBezTo>
                    <a:pt x="3586" y="505"/>
                    <a:pt x="3616" y="505"/>
                    <a:pt x="3616" y="535"/>
                  </a:cubicBezTo>
                  <a:cubicBezTo>
                    <a:pt x="3616" y="550"/>
                    <a:pt x="3624" y="558"/>
                    <a:pt x="3631" y="558"/>
                  </a:cubicBezTo>
                  <a:cubicBezTo>
                    <a:pt x="3639" y="558"/>
                    <a:pt x="3646" y="550"/>
                    <a:pt x="3646" y="535"/>
                  </a:cubicBezTo>
                  <a:cubicBezTo>
                    <a:pt x="3677" y="505"/>
                    <a:pt x="3646" y="444"/>
                    <a:pt x="3677" y="444"/>
                  </a:cubicBezTo>
                  <a:cubicBezTo>
                    <a:pt x="3677" y="414"/>
                    <a:pt x="3677" y="383"/>
                    <a:pt x="3677" y="383"/>
                  </a:cubicBezTo>
                  <a:lnTo>
                    <a:pt x="3707" y="414"/>
                  </a:lnTo>
                  <a:cubicBezTo>
                    <a:pt x="3707" y="444"/>
                    <a:pt x="3707" y="474"/>
                    <a:pt x="3707" y="474"/>
                  </a:cubicBezTo>
                  <a:cubicBezTo>
                    <a:pt x="3738" y="474"/>
                    <a:pt x="3738" y="474"/>
                    <a:pt x="3738" y="414"/>
                  </a:cubicBezTo>
                  <a:cubicBezTo>
                    <a:pt x="3768" y="444"/>
                    <a:pt x="3768" y="444"/>
                    <a:pt x="3798" y="444"/>
                  </a:cubicBezTo>
                  <a:cubicBezTo>
                    <a:pt x="3829" y="444"/>
                    <a:pt x="3859" y="444"/>
                    <a:pt x="3889" y="414"/>
                  </a:cubicBezTo>
                  <a:cubicBezTo>
                    <a:pt x="3889" y="437"/>
                    <a:pt x="3903" y="447"/>
                    <a:pt x="3921" y="447"/>
                  </a:cubicBezTo>
                  <a:cubicBezTo>
                    <a:pt x="3950" y="447"/>
                    <a:pt x="3992" y="421"/>
                    <a:pt x="4011" y="383"/>
                  </a:cubicBezTo>
                  <a:cubicBezTo>
                    <a:pt x="4011" y="368"/>
                    <a:pt x="4011" y="360"/>
                    <a:pt x="4015" y="360"/>
                  </a:cubicBezTo>
                  <a:cubicBezTo>
                    <a:pt x="4019" y="360"/>
                    <a:pt x="4026" y="368"/>
                    <a:pt x="4041" y="383"/>
                  </a:cubicBezTo>
                  <a:cubicBezTo>
                    <a:pt x="4041" y="398"/>
                    <a:pt x="4041" y="406"/>
                    <a:pt x="4045" y="406"/>
                  </a:cubicBezTo>
                  <a:cubicBezTo>
                    <a:pt x="4049" y="406"/>
                    <a:pt x="4057" y="398"/>
                    <a:pt x="4072" y="383"/>
                  </a:cubicBezTo>
                  <a:cubicBezTo>
                    <a:pt x="4072" y="374"/>
                    <a:pt x="4074" y="371"/>
                    <a:pt x="4078" y="371"/>
                  </a:cubicBezTo>
                  <a:cubicBezTo>
                    <a:pt x="4087" y="371"/>
                    <a:pt x="4102" y="392"/>
                    <a:pt x="4102" y="414"/>
                  </a:cubicBezTo>
                  <a:cubicBezTo>
                    <a:pt x="4120" y="449"/>
                    <a:pt x="4127" y="464"/>
                    <a:pt x="4137" y="464"/>
                  </a:cubicBezTo>
                  <a:cubicBezTo>
                    <a:pt x="4143" y="464"/>
                    <a:pt x="4150" y="457"/>
                    <a:pt x="4163" y="444"/>
                  </a:cubicBezTo>
                  <a:cubicBezTo>
                    <a:pt x="4193" y="414"/>
                    <a:pt x="4224" y="414"/>
                    <a:pt x="4224" y="414"/>
                  </a:cubicBezTo>
                  <a:cubicBezTo>
                    <a:pt x="4254" y="383"/>
                    <a:pt x="4285" y="383"/>
                    <a:pt x="4254" y="353"/>
                  </a:cubicBezTo>
                  <a:cubicBezTo>
                    <a:pt x="4266" y="341"/>
                    <a:pt x="4273" y="330"/>
                    <a:pt x="4277" y="320"/>
                  </a:cubicBezTo>
                  <a:lnTo>
                    <a:pt x="4277" y="320"/>
                  </a:lnTo>
                  <a:cubicBezTo>
                    <a:pt x="4275" y="329"/>
                    <a:pt x="4285" y="336"/>
                    <a:pt x="4285" y="353"/>
                  </a:cubicBezTo>
                  <a:cubicBezTo>
                    <a:pt x="4315" y="383"/>
                    <a:pt x="4345" y="383"/>
                    <a:pt x="4345" y="383"/>
                  </a:cubicBezTo>
                  <a:cubicBezTo>
                    <a:pt x="4376" y="383"/>
                    <a:pt x="4406" y="414"/>
                    <a:pt x="4406" y="414"/>
                  </a:cubicBezTo>
                  <a:cubicBezTo>
                    <a:pt x="4437" y="429"/>
                    <a:pt x="4452" y="436"/>
                    <a:pt x="4459" y="436"/>
                  </a:cubicBezTo>
                  <a:cubicBezTo>
                    <a:pt x="4467" y="436"/>
                    <a:pt x="4467" y="429"/>
                    <a:pt x="4467" y="414"/>
                  </a:cubicBezTo>
                  <a:cubicBezTo>
                    <a:pt x="4485" y="378"/>
                    <a:pt x="4492" y="363"/>
                    <a:pt x="4495" y="363"/>
                  </a:cubicBezTo>
                  <a:cubicBezTo>
                    <a:pt x="4497" y="363"/>
                    <a:pt x="4497" y="371"/>
                    <a:pt x="4497" y="383"/>
                  </a:cubicBezTo>
                  <a:cubicBezTo>
                    <a:pt x="4497" y="421"/>
                    <a:pt x="4555" y="447"/>
                    <a:pt x="4607" y="447"/>
                  </a:cubicBezTo>
                  <a:cubicBezTo>
                    <a:pt x="4639" y="447"/>
                    <a:pt x="4668" y="437"/>
                    <a:pt x="4680" y="414"/>
                  </a:cubicBezTo>
                  <a:lnTo>
                    <a:pt x="4680" y="444"/>
                  </a:lnTo>
                  <a:cubicBezTo>
                    <a:pt x="4680" y="474"/>
                    <a:pt x="4680" y="474"/>
                    <a:pt x="4710" y="505"/>
                  </a:cubicBezTo>
                  <a:cubicBezTo>
                    <a:pt x="4710" y="505"/>
                    <a:pt x="4751" y="491"/>
                    <a:pt x="4787" y="491"/>
                  </a:cubicBezTo>
                  <a:cubicBezTo>
                    <a:pt x="4805" y="491"/>
                    <a:pt x="4822" y="495"/>
                    <a:pt x="4832" y="505"/>
                  </a:cubicBezTo>
                  <a:cubicBezTo>
                    <a:pt x="4862" y="520"/>
                    <a:pt x="4885" y="528"/>
                    <a:pt x="4904" y="528"/>
                  </a:cubicBezTo>
                  <a:cubicBezTo>
                    <a:pt x="4923" y="528"/>
                    <a:pt x="4938" y="520"/>
                    <a:pt x="4953" y="505"/>
                  </a:cubicBezTo>
                  <a:cubicBezTo>
                    <a:pt x="4953" y="505"/>
                    <a:pt x="4953" y="505"/>
                    <a:pt x="4953" y="535"/>
                  </a:cubicBezTo>
                  <a:cubicBezTo>
                    <a:pt x="4923" y="566"/>
                    <a:pt x="4953" y="566"/>
                    <a:pt x="4953" y="596"/>
                  </a:cubicBezTo>
                  <a:cubicBezTo>
                    <a:pt x="4984" y="596"/>
                    <a:pt x="4984" y="566"/>
                    <a:pt x="4984" y="535"/>
                  </a:cubicBezTo>
                  <a:cubicBezTo>
                    <a:pt x="4999" y="520"/>
                    <a:pt x="5007" y="512"/>
                    <a:pt x="5014" y="512"/>
                  </a:cubicBezTo>
                  <a:cubicBezTo>
                    <a:pt x="5022" y="512"/>
                    <a:pt x="5029" y="520"/>
                    <a:pt x="5045" y="535"/>
                  </a:cubicBezTo>
                  <a:cubicBezTo>
                    <a:pt x="5045" y="596"/>
                    <a:pt x="5105" y="596"/>
                    <a:pt x="5136" y="596"/>
                  </a:cubicBezTo>
                  <a:cubicBezTo>
                    <a:pt x="5166" y="596"/>
                    <a:pt x="5166" y="596"/>
                    <a:pt x="5166" y="626"/>
                  </a:cubicBezTo>
                  <a:cubicBezTo>
                    <a:pt x="5166" y="664"/>
                    <a:pt x="5166" y="690"/>
                    <a:pt x="5180" y="690"/>
                  </a:cubicBezTo>
                  <a:cubicBezTo>
                    <a:pt x="5189" y="690"/>
                    <a:pt x="5204" y="680"/>
                    <a:pt x="5227" y="657"/>
                  </a:cubicBezTo>
                  <a:cubicBezTo>
                    <a:pt x="5257" y="687"/>
                    <a:pt x="5257" y="687"/>
                    <a:pt x="5227" y="718"/>
                  </a:cubicBezTo>
                  <a:cubicBezTo>
                    <a:pt x="5227" y="735"/>
                    <a:pt x="5227" y="753"/>
                    <a:pt x="5233" y="753"/>
                  </a:cubicBezTo>
                  <a:cubicBezTo>
                    <a:pt x="5237" y="753"/>
                    <a:pt x="5244" y="743"/>
                    <a:pt x="5257" y="718"/>
                  </a:cubicBezTo>
                  <a:cubicBezTo>
                    <a:pt x="5266" y="709"/>
                    <a:pt x="5278" y="705"/>
                    <a:pt x="5290" y="705"/>
                  </a:cubicBezTo>
                  <a:cubicBezTo>
                    <a:pt x="5318" y="705"/>
                    <a:pt x="5348" y="727"/>
                    <a:pt x="5348" y="748"/>
                  </a:cubicBezTo>
                  <a:cubicBezTo>
                    <a:pt x="5364" y="763"/>
                    <a:pt x="5371" y="771"/>
                    <a:pt x="5379" y="771"/>
                  </a:cubicBezTo>
                  <a:cubicBezTo>
                    <a:pt x="5386" y="771"/>
                    <a:pt x="5394" y="763"/>
                    <a:pt x="5409" y="748"/>
                  </a:cubicBezTo>
                  <a:cubicBezTo>
                    <a:pt x="5409" y="737"/>
                    <a:pt x="5409" y="726"/>
                    <a:pt x="5409" y="718"/>
                  </a:cubicBezTo>
                  <a:cubicBezTo>
                    <a:pt x="5409" y="748"/>
                    <a:pt x="5409" y="763"/>
                    <a:pt x="5413" y="763"/>
                  </a:cubicBezTo>
                  <a:cubicBezTo>
                    <a:pt x="5417" y="763"/>
                    <a:pt x="5424" y="748"/>
                    <a:pt x="5440" y="718"/>
                  </a:cubicBezTo>
                  <a:cubicBezTo>
                    <a:pt x="5440" y="709"/>
                    <a:pt x="5442" y="705"/>
                    <a:pt x="5445" y="705"/>
                  </a:cubicBezTo>
                  <a:cubicBezTo>
                    <a:pt x="5452" y="705"/>
                    <a:pt x="5461" y="727"/>
                    <a:pt x="5440" y="748"/>
                  </a:cubicBezTo>
                  <a:cubicBezTo>
                    <a:pt x="5440" y="778"/>
                    <a:pt x="5470" y="778"/>
                    <a:pt x="5470" y="778"/>
                  </a:cubicBezTo>
                  <a:cubicBezTo>
                    <a:pt x="5470" y="778"/>
                    <a:pt x="5561" y="778"/>
                    <a:pt x="5622" y="839"/>
                  </a:cubicBezTo>
                  <a:cubicBezTo>
                    <a:pt x="5708" y="861"/>
                    <a:pt x="5748" y="882"/>
                    <a:pt x="5775" y="882"/>
                  </a:cubicBezTo>
                  <a:cubicBezTo>
                    <a:pt x="5787" y="882"/>
                    <a:pt x="5796" y="879"/>
                    <a:pt x="5804" y="870"/>
                  </a:cubicBezTo>
                  <a:cubicBezTo>
                    <a:pt x="5804" y="877"/>
                    <a:pt x="5804" y="887"/>
                    <a:pt x="5804" y="900"/>
                  </a:cubicBezTo>
                  <a:cubicBezTo>
                    <a:pt x="5804" y="930"/>
                    <a:pt x="5835" y="930"/>
                    <a:pt x="5835" y="930"/>
                  </a:cubicBezTo>
                  <a:cubicBezTo>
                    <a:pt x="5865" y="930"/>
                    <a:pt x="5865" y="961"/>
                    <a:pt x="5865" y="991"/>
                  </a:cubicBezTo>
                  <a:cubicBezTo>
                    <a:pt x="5896" y="961"/>
                    <a:pt x="5896" y="961"/>
                    <a:pt x="5896" y="961"/>
                  </a:cubicBezTo>
                  <a:cubicBezTo>
                    <a:pt x="5896" y="976"/>
                    <a:pt x="5896" y="984"/>
                    <a:pt x="5899" y="984"/>
                  </a:cubicBezTo>
                  <a:cubicBezTo>
                    <a:pt x="5903" y="984"/>
                    <a:pt x="5911" y="976"/>
                    <a:pt x="5926" y="961"/>
                  </a:cubicBezTo>
                  <a:cubicBezTo>
                    <a:pt x="5939" y="948"/>
                    <a:pt x="5946" y="941"/>
                    <a:pt x="5948" y="941"/>
                  </a:cubicBezTo>
                  <a:lnTo>
                    <a:pt x="5948" y="941"/>
                  </a:lnTo>
                  <a:cubicBezTo>
                    <a:pt x="5951" y="941"/>
                    <a:pt x="5944" y="956"/>
                    <a:pt x="5926" y="991"/>
                  </a:cubicBezTo>
                  <a:cubicBezTo>
                    <a:pt x="5926" y="1013"/>
                    <a:pt x="5941" y="1034"/>
                    <a:pt x="5950" y="1034"/>
                  </a:cubicBezTo>
                  <a:cubicBezTo>
                    <a:pt x="5954" y="1034"/>
                    <a:pt x="5956" y="1031"/>
                    <a:pt x="5956" y="1022"/>
                  </a:cubicBezTo>
                  <a:cubicBezTo>
                    <a:pt x="5956" y="991"/>
                    <a:pt x="5987" y="991"/>
                    <a:pt x="6017" y="991"/>
                  </a:cubicBezTo>
                  <a:cubicBezTo>
                    <a:pt x="6048" y="991"/>
                    <a:pt x="6048" y="991"/>
                    <a:pt x="6048" y="1022"/>
                  </a:cubicBezTo>
                  <a:cubicBezTo>
                    <a:pt x="6048" y="1037"/>
                    <a:pt x="6063" y="1044"/>
                    <a:pt x="6082" y="1044"/>
                  </a:cubicBezTo>
                  <a:cubicBezTo>
                    <a:pt x="6101" y="1044"/>
                    <a:pt x="6124" y="1037"/>
                    <a:pt x="6139" y="1022"/>
                  </a:cubicBezTo>
                  <a:cubicBezTo>
                    <a:pt x="6148" y="1013"/>
                    <a:pt x="6154" y="1009"/>
                    <a:pt x="6158" y="1009"/>
                  </a:cubicBezTo>
                  <a:cubicBezTo>
                    <a:pt x="6169" y="1009"/>
                    <a:pt x="6169" y="1031"/>
                    <a:pt x="6169" y="1052"/>
                  </a:cubicBezTo>
                  <a:cubicBezTo>
                    <a:pt x="6139" y="1082"/>
                    <a:pt x="6169" y="1082"/>
                    <a:pt x="6169" y="1082"/>
                  </a:cubicBezTo>
                  <a:cubicBezTo>
                    <a:pt x="6178" y="1073"/>
                    <a:pt x="6184" y="1070"/>
                    <a:pt x="6188" y="1070"/>
                  </a:cubicBezTo>
                  <a:cubicBezTo>
                    <a:pt x="6197" y="1070"/>
                    <a:pt x="6191" y="1091"/>
                    <a:pt x="6169" y="1113"/>
                  </a:cubicBezTo>
                  <a:cubicBezTo>
                    <a:pt x="6139" y="1143"/>
                    <a:pt x="6169" y="1143"/>
                    <a:pt x="6200" y="1174"/>
                  </a:cubicBezTo>
                  <a:cubicBezTo>
                    <a:pt x="6210" y="1163"/>
                    <a:pt x="6223" y="1160"/>
                    <a:pt x="6238" y="1160"/>
                  </a:cubicBezTo>
                  <a:cubicBezTo>
                    <a:pt x="6267" y="1160"/>
                    <a:pt x="6301" y="1174"/>
                    <a:pt x="6321" y="1174"/>
                  </a:cubicBezTo>
                  <a:cubicBezTo>
                    <a:pt x="6339" y="1182"/>
                    <a:pt x="6354" y="1186"/>
                    <a:pt x="6368" y="1186"/>
                  </a:cubicBezTo>
                  <a:cubicBezTo>
                    <a:pt x="6402" y="1186"/>
                    <a:pt x="6430" y="1165"/>
                    <a:pt x="6473" y="1143"/>
                  </a:cubicBezTo>
                  <a:cubicBezTo>
                    <a:pt x="6473" y="1174"/>
                    <a:pt x="6473" y="1234"/>
                    <a:pt x="6473" y="1234"/>
                  </a:cubicBezTo>
                  <a:cubicBezTo>
                    <a:pt x="6473" y="1234"/>
                    <a:pt x="6504" y="1204"/>
                    <a:pt x="6504" y="1174"/>
                  </a:cubicBezTo>
                  <a:cubicBezTo>
                    <a:pt x="6504" y="1161"/>
                    <a:pt x="6509" y="1154"/>
                    <a:pt x="6515" y="1154"/>
                  </a:cubicBezTo>
                  <a:cubicBezTo>
                    <a:pt x="6523" y="1154"/>
                    <a:pt x="6534" y="1168"/>
                    <a:pt x="6534" y="1204"/>
                  </a:cubicBezTo>
                  <a:cubicBezTo>
                    <a:pt x="6549" y="1219"/>
                    <a:pt x="6557" y="1227"/>
                    <a:pt x="6564" y="1227"/>
                  </a:cubicBezTo>
                  <a:cubicBezTo>
                    <a:pt x="6572" y="1227"/>
                    <a:pt x="6580" y="1219"/>
                    <a:pt x="6595" y="1204"/>
                  </a:cubicBezTo>
                  <a:cubicBezTo>
                    <a:pt x="6625" y="1204"/>
                    <a:pt x="6625" y="1204"/>
                    <a:pt x="6625" y="1265"/>
                  </a:cubicBezTo>
                  <a:cubicBezTo>
                    <a:pt x="6655" y="1265"/>
                    <a:pt x="6655" y="1265"/>
                    <a:pt x="6655" y="1234"/>
                  </a:cubicBezTo>
                  <a:cubicBezTo>
                    <a:pt x="6655" y="1219"/>
                    <a:pt x="6663" y="1212"/>
                    <a:pt x="6671" y="1212"/>
                  </a:cubicBezTo>
                  <a:cubicBezTo>
                    <a:pt x="6678" y="1212"/>
                    <a:pt x="6686" y="1219"/>
                    <a:pt x="6686" y="1234"/>
                  </a:cubicBezTo>
                  <a:cubicBezTo>
                    <a:pt x="6686" y="1279"/>
                    <a:pt x="6702" y="1307"/>
                    <a:pt x="6711" y="1307"/>
                  </a:cubicBezTo>
                  <a:cubicBezTo>
                    <a:pt x="6714" y="1307"/>
                    <a:pt x="6716" y="1303"/>
                    <a:pt x="6716" y="1295"/>
                  </a:cubicBezTo>
                  <a:cubicBezTo>
                    <a:pt x="6747" y="1265"/>
                    <a:pt x="6747" y="1265"/>
                    <a:pt x="6777" y="1265"/>
                  </a:cubicBezTo>
                  <a:cubicBezTo>
                    <a:pt x="6777" y="1265"/>
                    <a:pt x="6807" y="1265"/>
                    <a:pt x="6807" y="1234"/>
                  </a:cubicBezTo>
                  <a:cubicBezTo>
                    <a:pt x="6838" y="1234"/>
                    <a:pt x="6838" y="1265"/>
                    <a:pt x="6838" y="1265"/>
                  </a:cubicBezTo>
                  <a:cubicBezTo>
                    <a:pt x="6858" y="1265"/>
                    <a:pt x="6851" y="1278"/>
                    <a:pt x="6845" y="1278"/>
                  </a:cubicBezTo>
                  <a:cubicBezTo>
                    <a:pt x="6841" y="1278"/>
                    <a:pt x="6838" y="1275"/>
                    <a:pt x="6838" y="1265"/>
                  </a:cubicBezTo>
                  <a:lnTo>
                    <a:pt x="6838" y="1326"/>
                  </a:lnTo>
                  <a:cubicBezTo>
                    <a:pt x="6868" y="1326"/>
                    <a:pt x="6868" y="1326"/>
                    <a:pt x="6899" y="1295"/>
                  </a:cubicBezTo>
                  <a:cubicBezTo>
                    <a:pt x="6899" y="1316"/>
                    <a:pt x="6899" y="1352"/>
                    <a:pt x="6909" y="1352"/>
                  </a:cubicBezTo>
                  <a:cubicBezTo>
                    <a:pt x="6913" y="1352"/>
                    <a:pt x="6920" y="1344"/>
                    <a:pt x="6929" y="1326"/>
                  </a:cubicBezTo>
                  <a:cubicBezTo>
                    <a:pt x="6938" y="1307"/>
                    <a:pt x="6945" y="1300"/>
                    <a:pt x="6949" y="1300"/>
                  </a:cubicBezTo>
                  <a:cubicBezTo>
                    <a:pt x="6959" y="1300"/>
                    <a:pt x="6959" y="1335"/>
                    <a:pt x="6959" y="1356"/>
                  </a:cubicBezTo>
                  <a:cubicBezTo>
                    <a:pt x="6944" y="1386"/>
                    <a:pt x="6937" y="1402"/>
                    <a:pt x="6940" y="1402"/>
                  </a:cubicBezTo>
                  <a:cubicBezTo>
                    <a:pt x="6944" y="1402"/>
                    <a:pt x="6959" y="1386"/>
                    <a:pt x="6990" y="1356"/>
                  </a:cubicBezTo>
                  <a:lnTo>
                    <a:pt x="7142" y="1356"/>
                  </a:lnTo>
                  <a:cubicBezTo>
                    <a:pt x="7203" y="1386"/>
                    <a:pt x="7233" y="1386"/>
                    <a:pt x="7233" y="1417"/>
                  </a:cubicBezTo>
                  <a:cubicBezTo>
                    <a:pt x="7233" y="1429"/>
                    <a:pt x="7233" y="1439"/>
                    <a:pt x="7233" y="1447"/>
                  </a:cubicBezTo>
                  <a:cubicBezTo>
                    <a:pt x="7233" y="1412"/>
                    <a:pt x="7243" y="1397"/>
                    <a:pt x="7258" y="1397"/>
                  </a:cubicBezTo>
                  <a:cubicBezTo>
                    <a:pt x="7269" y="1397"/>
                    <a:pt x="7281" y="1404"/>
                    <a:pt x="7294" y="1417"/>
                  </a:cubicBezTo>
                  <a:cubicBezTo>
                    <a:pt x="7303" y="1426"/>
                    <a:pt x="7314" y="1429"/>
                    <a:pt x="7326" y="1429"/>
                  </a:cubicBezTo>
                  <a:cubicBezTo>
                    <a:pt x="7355" y="1429"/>
                    <a:pt x="7385" y="1408"/>
                    <a:pt x="7385" y="1386"/>
                  </a:cubicBezTo>
                  <a:lnTo>
                    <a:pt x="7355" y="1386"/>
                  </a:lnTo>
                  <a:cubicBezTo>
                    <a:pt x="7372" y="1351"/>
                    <a:pt x="7380" y="1336"/>
                    <a:pt x="7389" y="1336"/>
                  </a:cubicBezTo>
                  <a:cubicBezTo>
                    <a:pt x="7395" y="1336"/>
                    <a:pt x="7403" y="1343"/>
                    <a:pt x="7415" y="1356"/>
                  </a:cubicBezTo>
                  <a:cubicBezTo>
                    <a:pt x="7415" y="1356"/>
                    <a:pt x="7415" y="1386"/>
                    <a:pt x="7415" y="1417"/>
                  </a:cubicBezTo>
                  <a:cubicBezTo>
                    <a:pt x="7415" y="1478"/>
                    <a:pt x="7415" y="1508"/>
                    <a:pt x="7415" y="1508"/>
                  </a:cubicBezTo>
                  <a:cubicBezTo>
                    <a:pt x="7446" y="1508"/>
                    <a:pt x="7446" y="1508"/>
                    <a:pt x="7446" y="1478"/>
                  </a:cubicBezTo>
                  <a:cubicBezTo>
                    <a:pt x="7446" y="1447"/>
                    <a:pt x="7446" y="1447"/>
                    <a:pt x="7476" y="1447"/>
                  </a:cubicBezTo>
                  <a:cubicBezTo>
                    <a:pt x="7507" y="1447"/>
                    <a:pt x="7507" y="1447"/>
                    <a:pt x="7537" y="1417"/>
                  </a:cubicBezTo>
                  <a:cubicBezTo>
                    <a:pt x="7537" y="1386"/>
                    <a:pt x="7537" y="1386"/>
                    <a:pt x="7567" y="1386"/>
                  </a:cubicBezTo>
                  <a:cubicBezTo>
                    <a:pt x="7567" y="1417"/>
                    <a:pt x="7598" y="1447"/>
                    <a:pt x="7598" y="1447"/>
                  </a:cubicBezTo>
                  <a:lnTo>
                    <a:pt x="7598" y="1478"/>
                  </a:lnTo>
                  <a:cubicBezTo>
                    <a:pt x="7598" y="1508"/>
                    <a:pt x="7598" y="1538"/>
                    <a:pt x="7598" y="1538"/>
                  </a:cubicBezTo>
                  <a:cubicBezTo>
                    <a:pt x="7598" y="1538"/>
                    <a:pt x="7628" y="1508"/>
                    <a:pt x="7628" y="1508"/>
                  </a:cubicBezTo>
                  <a:cubicBezTo>
                    <a:pt x="7628" y="1502"/>
                    <a:pt x="7642" y="1499"/>
                    <a:pt x="7663" y="1499"/>
                  </a:cubicBezTo>
                  <a:cubicBezTo>
                    <a:pt x="7751" y="1499"/>
                    <a:pt x="7975" y="1538"/>
                    <a:pt x="8023" y="1538"/>
                  </a:cubicBezTo>
                  <a:cubicBezTo>
                    <a:pt x="8038" y="1554"/>
                    <a:pt x="8054" y="1561"/>
                    <a:pt x="8065" y="1561"/>
                  </a:cubicBezTo>
                  <a:cubicBezTo>
                    <a:pt x="8076" y="1561"/>
                    <a:pt x="8084" y="1554"/>
                    <a:pt x="8084" y="1538"/>
                  </a:cubicBezTo>
                  <a:cubicBezTo>
                    <a:pt x="8084" y="1508"/>
                    <a:pt x="8145" y="1508"/>
                    <a:pt x="8266" y="1508"/>
                  </a:cubicBezTo>
                  <a:cubicBezTo>
                    <a:pt x="8312" y="1523"/>
                    <a:pt x="8350" y="1531"/>
                    <a:pt x="8380" y="1531"/>
                  </a:cubicBezTo>
                  <a:cubicBezTo>
                    <a:pt x="8411" y="1531"/>
                    <a:pt x="8434" y="1523"/>
                    <a:pt x="8449" y="1508"/>
                  </a:cubicBezTo>
                  <a:lnTo>
                    <a:pt x="8479" y="1508"/>
                  </a:lnTo>
                  <a:cubicBezTo>
                    <a:pt x="8510" y="1508"/>
                    <a:pt x="8540" y="1478"/>
                    <a:pt x="8570" y="1478"/>
                  </a:cubicBezTo>
                  <a:cubicBezTo>
                    <a:pt x="8570" y="1508"/>
                    <a:pt x="8570" y="1538"/>
                    <a:pt x="8601" y="1538"/>
                  </a:cubicBezTo>
                  <a:cubicBezTo>
                    <a:pt x="8631" y="1538"/>
                    <a:pt x="8631" y="1508"/>
                    <a:pt x="8631" y="1478"/>
                  </a:cubicBezTo>
                  <a:cubicBezTo>
                    <a:pt x="8631" y="1447"/>
                    <a:pt x="8631" y="1447"/>
                    <a:pt x="8631" y="1447"/>
                  </a:cubicBezTo>
                  <a:cubicBezTo>
                    <a:pt x="8662" y="1447"/>
                    <a:pt x="8662" y="1447"/>
                    <a:pt x="8662" y="1478"/>
                  </a:cubicBezTo>
                  <a:lnTo>
                    <a:pt x="8662" y="1538"/>
                  </a:lnTo>
                  <a:cubicBezTo>
                    <a:pt x="8662" y="1508"/>
                    <a:pt x="8692" y="1508"/>
                    <a:pt x="8692" y="1508"/>
                  </a:cubicBezTo>
                  <a:cubicBezTo>
                    <a:pt x="8692" y="1508"/>
                    <a:pt x="8692" y="1508"/>
                    <a:pt x="8692" y="1569"/>
                  </a:cubicBezTo>
                  <a:cubicBezTo>
                    <a:pt x="8692" y="1599"/>
                    <a:pt x="8700" y="1614"/>
                    <a:pt x="8707" y="1614"/>
                  </a:cubicBezTo>
                  <a:cubicBezTo>
                    <a:pt x="8715" y="1614"/>
                    <a:pt x="8722" y="1599"/>
                    <a:pt x="8722" y="1569"/>
                  </a:cubicBezTo>
                  <a:lnTo>
                    <a:pt x="8753" y="1538"/>
                  </a:lnTo>
                  <a:cubicBezTo>
                    <a:pt x="8762" y="1557"/>
                    <a:pt x="8772" y="1564"/>
                    <a:pt x="8780" y="1564"/>
                  </a:cubicBezTo>
                  <a:cubicBezTo>
                    <a:pt x="8799" y="1564"/>
                    <a:pt x="8814" y="1529"/>
                    <a:pt x="8814" y="1508"/>
                  </a:cubicBezTo>
                  <a:cubicBezTo>
                    <a:pt x="8829" y="1538"/>
                    <a:pt x="8836" y="1554"/>
                    <a:pt x="8844" y="1554"/>
                  </a:cubicBezTo>
                  <a:cubicBezTo>
                    <a:pt x="8852" y="1554"/>
                    <a:pt x="8859" y="1538"/>
                    <a:pt x="8874" y="1508"/>
                  </a:cubicBezTo>
                  <a:cubicBezTo>
                    <a:pt x="8874" y="1493"/>
                    <a:pt x="8874" y="1485"/>
                    <a:pt x="8878" y="1485"/>
                  </a:cubicBezTo>
                  <a:cubicBezTo>
                    <a:pt x="8882" y="1485"/>
                    <a:pt x="8890" y="1493"/>
                    <a:pt x="8905" y="1508"/>
                  </a:cubicBezTo>
                  <a:cubicBezTo>
                    <a:pt x="8905" y="1538"/>
                    <a:pt x="8935" y="1538"/>
                    <a:pt x="8966" y="1538"/>
                  </a:cubicBezTo>
                  <a:cubicBezTo>
                    <a:pt x="8966" y="1508"/>
                    <a:pt x="9057" y="1508"/>
                    <a:pt x="9178" y="1508"/>
                  </a:cubicBezTo>
                  <a:cubicBezTo>
                    <a:pt x="9330" y="1508"/>
                    <a:pt x="9421" y="1478"/>
                    <a:pt x="9421" y="1447"/>
                  </a:cubicBezTo>
                  <a:cubicBezTo>
                    <a:pt x="9421" y="1447"/>
                    <a:pt x="9421" y="1447"/>
                    <a:pt x="9452" y="1478"/>
                  </a:cubicBezTo>
                  <a:cubicBezTo>
                    <a:pt x="9452" y="1490"/>
                    <a:pt x="9452" y="1497"/>
                    <a:pt x="9454" y="1497"/>
                  </a:cubicBezTo>
                  <a:cubicBezTo>
                    <a:pt x="9457" y="1497"/>
                    <a:pt x="9464" y="1483"/>
                    <a:pt x="9482" y="1447"/>
                  </a:cubicBezTo>
                  <a:cubicBezTo>
                    <a:pt x="9482" y="1478"/>
                    <a:pt x="9513" y="1478"/>
                    <a:pt x="9573" y="1478"/>
                  </a:cubicBezTo>
                  <a:cubicBezTo>
                    <a:pt x="9634" y="1478"/>
                    <a:pt x="9695" y="1447"/>
                    <a:pt x="9665" y="1417"/>
                  </a:cubicBezTo>
                  <a:cubicBezTo>
                    <a:pt x="9680" y="1402"/>
                    <a:pt x="9687" y="1394"/>
                    <a:pt x="9691" y="1394"/>
                  </a:cubicBezTo>
                  <a:cubicBezTo>
                    <a:pt x="9695" y="1394"/>
                    <a:pt x="9695" y="1402"/>
                    <a:pt x="9695" y="1417"/>
                  </a:cubicBezTo>
                  <a:cubicBezTo>
                    <a:pt x="9695" y="1454"/>
                    <a:pt x="9718" y="1480"/>
                    <a:pt x="9750" y="1480"/>
                  </a:cubicBezTo>
                  <a:cubicBezTo>
                    <a:pt x="9770" y="1480"/>
                    <a:pt x="9793" y="1470"/>
                    <a:pt x="9817" y="1447"/>
                  </a:cubicBezTo>
                  <a:cubicBezTo>
                    <a:pt x="9817" y="1447"/>
                    <a:pt x="9847" y="1447"/>
                    <a:pt x="9847" y="1478"/>
                  </a:cubicBezTo>
                  <a:cubicBezTo>
                    <a:pt x="9847" y="1447"/>
                    <a:pt x="9877" y="1447"/>
                    <a:pt x="9908" y="1417"/>
                  </a:cubicBezTo>
                  <a:lnTo>
                    <a:pt x="9999" y="1417"/>
                  </a:lnTo>
                  <a:cubicBezTo>
                    <a:pt x="10029" y="1386"/>
                    <a:pt x="10060" y="1356"/>
                    <a:pt x="10060" y="1356"/>
                  </a:cubicBezTo>
                  <a:lnTo>
                    <a:pt x="10090" y="1356"/>
                  </a:lnTo>
                  <a:cubicBezTo>
                    <a:pt x="10090" y="1371"/>
                    <a:pt x="10105" y="1379"/>
                    <a:pt x="10136" y="1379"/>
                  </a:cubicBezTo>
                  <a:cubicBezTo>
                    <a:pt x="10166" y="1379"/>
                    <a:pt x="10212" y="1371"/>
                    <a:pt x="10273" y="1356"/>
                  </a:cubicBezTo>
                  <a:cubicBezTo>
                    <a:pt x="10337" y="1334"/>
                    <a:pt x="10402" y="1313"/>
                    <a:pt x="10445" y="1313"/>
                  </a:cubicBezTo>
                  <a:cubicBezTo>
                    <a:pt x="10462" y="1313"/>
                    <a:pt x="10476" y="1317"/>
                    <a:pt x="10485" y="1326"/>
                  </a:cubicBezTo>
                  <a:cubicBezTo>
                    <a:pt x="10485" y="1326"/>
                    <a:pt x="10485" y="1326"/>
                    <a:pt x="10485" y="1295"/>
                  </a:cubicBezTo>
                  <a:cubicBezTo>
                    <a:pt x="10485" y="1260"/>
                    <a:pt x="10496" y="1245"/>
                    <a:pt x="10504" y="1245"/>
                  </a:cubicBezTo>
                  <a:cubicBezTo>
                    <a:pt x="10511" y="1245"/>
                    <a:pt x="10516" y="1252"/>
                    <a:pt x="10516" y="1265"/>
                  </a:cubicBezTo>
                  <a:cubicBezTo>
                    <a:pt x="10527" y="1288"/>
                    <a:pt x="10543" y="1298"/>
                    <a:pt x="10559" y="1298"/>
                  </a:cubicBezTo>
                  <a:cubicBezTo>
                    <a:pt x="10584" y="1298"/>
                    <a:pt x="10607" y="1272"/>
                    <a:pt x="10607" y="1234"/>
                  </a:cubicBezTo>
                  <a:lnTo>
                    <a:pt x="10607" y="1265"/>
                  </a:lnTo>
                  <a:cubicBezTo>
                    <a:pt x="10625" y="1283"/>
                    <a:pt x="10640" y="1290"/>
                    <a:pt x="10652" y="1290"/>
                  </a:cubicBezTo>
                  <a:cubicBezTo>
                    <a:pt x="10680" y="1290"/>
                    <a:pt x="10689" y="1247"/>
                    <a:pt x="10668" y="1204"/>
                  </a:cubicBezTo>
                  <a:lnTo>
                    <a:pt x="10668" y="1204"/>
                  </a:lnTo>
                  <a:cubicBezTo>
                    <a:pt x="10689" y="1225"/>
                    <a:pt x="10711" y="1247"/>
                    <a:pt x="10721" y="1247"/>
                  </a:cubicBezTo>
                  <a:cubicBezTo>
                    <a:pt x="10726" y="1247"/>
                    <a:pt x="10729" y="1243"/>
                    <a:pt x="10729" y="1234"/>
                  </a:cubicBezTo>
                  <a:cubicBezTo>
                    <a:pt x="10759" y="1234"/>
                    <a:pt x="10759" y="1234"/>
                    <a:pt x="10759" y="1295"/>
                  </a:cubicBezTo>
                  <a:cubicBezTo>
                    <a:pt x="10789" y="1326"/>
                    <a:pt x="10789" y="1356"/>
                    <a:pt x="10789" y="1356"/>
                  </a:cubicBezTo>
                  <a:cubicBezTo>
                    <a:pt x="10820" y="1326"/>
                    <a:pt x="10820" y="1295"/>
                    <a:pt x="10789" y="1265"/>
                  </a:cubicBezTo>
                  <a:lnTo>
                    <a:pt x="10820" y="1265"/>
                  </a:lnTo>
                  <a:cubicBezTo>
                    <a:pt x="10820" y="1265"/>
                    <a:pt x="10850" y="1265"/>
                    <a:pt x="10820" y="1234"/>
                  </a:cubicBezTo>
                  <a:cubicBezTo>
                    <a:pt x="10820" y="1204"/>
                    <a:pt x="10850" y="1204"/>
                    <a:pt x="10850" y="1204"/>
                  </a:cubicBezTo>
                  <a:cubicBezTo>
                    <a:pt x="10850" y="1213"/>
                    <a:pt x="10853" y="1217"/>
                    <a:pt x="10856" y="1217"/>
                  </a:cubicBezTo>
                  <a:cubicBezTo>
                    <a:pt x="10863" y="1217"/>
                    <a:pt x="10872" y="1195"/>
                    <a:pt x="10850" y="1174"/>
                  </a:cubicBezTo>
                  <a:cubicBezTo>
                    <a:pt x="10820" y="1143"/>
                    <a:pt x="10820" y="1113"/>
                    <a:pt x="10820" y="1082"/>
                  </a:cubicBezTo>
                  <a:lnTo>
                    <a:pt x="10820" y="1022"/>
                  </a:lnTo>
                  <a:cubicBezTo>
                    <a:pt x="10789" y="961"/>
                    <a:pt x="10789" y="930"/>
                    <a:pt x="10729" y="930"/>
                  </a:cubicBezTo>
                  <a:cubicBezTo>
                    <a:pt x="10693" y="913"/>
                    <a:pt x="10668" y="895"/>
                    <a:pt x="10654" y="895"/>
                  </a:cubicBezTo>
                  <a:cubicBezTo>
                    <a:pt x="10643" y="895"/>
                    <a:pt x="10637" y="905"/>
                    <a:pt x="10637" y="930"/>
                  </a:cubicBezTo>
                  <a:cubicBezTo>
                    <a:pt x="10637" y="930"/>
                    <a:pt x="10637" y="991"/>
                    <a:pt x="10637" y="991"/>
                  </a:cubicBezTo>
                  <a:cubicBezTo>
                    <a:pt x="10607" y="991"/>
                    <a:pt x="10577" y="961"/>
                    <a:pt x="10577" y="961"/>
                  </a:cubicBezTo>
                  <a:cubicBezTo>
                    <a:pt x="10577" y="946"/>
                    <a:pt x="10561" y="938"/>
                    <a:pt x="10539" y="938"/>
                  </a:cubicBezTo>
                  <a:cubicBezTo>
                    <a:pt x="10516" y="938"/>
                    <a:pt x="10485" y="946"/>
                    <a:pt x="10455" y="961"/>
                  </a:cubicBezTo>
                  <a:cubicBezTo>
                    <a:pt x="10409" y="976"/>
                    <a:pt x="10379" y="984"/>
                    <a:pt x="10356" y="984"/>
                  </a:cubicBezTo>
                  <a:cubicBezTo>
                    <a:pt x="10333" y="984"/>
                    <a:pt x="10318" y="976"/>
                    <a:pt x="10303" y="961"/>
                  </a:cubicBezTo>
                  <a:cubicBezTo>
                    <a:pt x="10273" y="930"/>
                    <a:pt x="10273" y="930"/>
                    <a:pt x="10273" y="930"/>
                  </a:cubicBezTo>
                  <a:cubicBezTo>
                    <a:pt x="10273" y="961"/>
                    <a:pt x="10212" y="991"/>
                    <a:pt x="10090" y="1022"/>
                  </a:cubicBezTo>
                  <a:cubicBezTo>
                    <a:pt x="9999" y="1022"/>
                    <a:pt x="9908" y="1052"/>
                    <a:pt x="9908" y="1082"/>
                  </a:cubicBezTo>
                  <a:lnTo>
                    <a:pt x="9877" y="1082"/>
                  </a:lnTo>
                  <a:cubicBezTo>
                    <a:pt x="9877" y="1052"/>
                    <a:pt x="9847" y="1052"/>
                    <a:pt x="9817" y="1052"/>
                  </a:cubicBezTo>
                  <a:cubicBezTo>
                    <a:pt x="9817" y="1082"/>
                    <a:pt x="9786" y="1113"/>
                    <a:pt x="9786" y="1113"/>
                  </a:cubicBezTo>
                  <a:cubicBezTo>
                    <a:pt x="9786" y="1082"/>
                    <a:pt x="9779" y="1075"/>
                    <a:pt x="9767" y="1075"/>
                  </a:cubicBezTo>
                  <a:cubicBezTo>
                    <a:pt x="9756" y="1075"/>
                    <a:pt x="9741" y="1082"/>
                    <a:pt x="9725" y="1082"/>
                  </a:cubicBezTo>
                  <a:cubicBezTo>
                    <a:pt x="9695" y="1082"/>
                    <a:pt x="9695" y="1082"/>
                    <a:pt x="9695" y="1113"/>
                  </a:cubicBezTo>
                  <a:cubicBezTo>
                    <a:pt x="9665" y="1113"/>
                    <a:pt x="9573" y="1113"/>
                    <a:pt x="9543" y="1082"/>
                  </a:cubicBezTo>
                  <a:cubicBezTo>
                    <a:pt x="9537" y="1077"/>
                    <a:pt x="9533" y="1074"/>
                    <a:pt x="9529" y="1074"/>
                  </a:cubicBezTo>
                  <a:cubicBezTo>
                    <a:pt x="9512" y="1074"/>
                    <a:pt x="9507" y="1119"/>
                    <a:pt x="9482" y="1143"/>
                  </a:cubicBezTo>
                  <a:cubicBezTo>
                    <a:pt x="9513" y="1174"/>
                    <a:pt x="9482" y="1204"/>
                    <a:pt x="9482" y="1204"/>
                  </a:cubicBezTo>
                  <a:cubicBezTo>
                    <a:pt x="9482" y="1204"/>
                    <a:pt x="9482" y="1174"/>
                    <a:pt x="9452" y="1143"/>
                  </a:cubicBezTo>
                  <a:cubicBezTo>
                    <a:pt x="9482" y="1113"/>
                    <a:pt x="9482" y="1113"/>
                    <a:pt x="9452" y="1113"/>
                  </a:cubicBezTo>
                  <a:lnTo>
                    <a:pt x="9421" y="1113"/>
                  </a:lnTo>
                  <a:cubicBezTo>
                    <a:pt x="9421" y="1143"/>
                    <a:pt x="9361" y="1143"/>
                    <a:pt x="9239" y="1143"/>
                  </a:cubicBezTo>
                  <a:cubicBezTo>
                    <a:pt x="9118" y="1174"/>
                    <a:pt x="9087" y="1174"/>
                    <a:pt x="9087" y="1204"/>
                  </a:cubicBezTo>
                  <a:cubicBezTo>
                    <a:pt x="9087" y="1219"/>
                    <a:pt x="9087" y="1227"/>
                    <a:pt x="9080" y="1227"/>
                  </a:cubicBezTo>
                  <a:cubicBezTo>
                    <a:pt x="9072" y="1227"/>
                    <a:pt x="9057" y="1219"/>
                    <a:pt x="9026" y="1204"/>
                  </a:cubicBezTo>
                  <a:cubicBezTo>
                    <a:pt x="8969" y="1146"/>
                    <a:pt x="8947" y="1125"/>
                    <a:pt x="8940" y="1125"/>
                  </a:cubicBezTo>
                  <a:cubicBezTo>
                    <a:pt x="8935" y="1125"/>
                    <a:pt x="8935" y="1132"/>
                    <a:pt x="8935" y="1143"/>
                  </a:cubicBezTo>
                  <a:cubicBezTo>
                    <a:pt x="8935" y="1143"/>
                    <a:pt x="8935" y="1174"/>
                    <a:pt x="8935" y="1204"/>
                  </a:cubicBezTo>
                  <a:cubicBezTo>
                    <a:pt x="8935" y="1234"/>
                    <a:pt x="8935" y="1250"/>
                    <a:pt x="8931" y="1250"/>
                  </a:cubicBezTo>
                  <a:cubicBezTo>
                    <a:pt x="8928" y="1250"/>
                    <a:pt x="8920" y="1234"/>
                    <a:pt x="8905" y="1204"/>
                  </a:cubicBezTo>
                  <a:cubicBezTo>
                    <a:pt x="8905" y="1181"/>
                    <a:pt x="8874" y="1171"/>
                    <a:pt x="8835" y="1171"/>
                  </a:cubicBezTo>
                  <a:cubicBezTo>
                    <a:pt x="8773" y="1171"/>
                    <a:pt x="8692" y="1197"/>
                    <a:pt x="8692" y="1234"/>
                  </a:cubicBezTo>
                  <a:lnTo>
                    <a:pt x="8692" y="1204"/>
                  </a:lnTo>
                  <a:cubicBezTo>
                    <a:pt x="8692" y="1174"/>
                    <a:pt x="8662" y="1174"/>
                    <a:pt x="8601" y="1174"/>
                  </a:cubicBezTo>
                  <a:lnTo>
                    <a:pt x="8570" y="1174"/>
                  </a:lnTo>
                  <a:cubicBezTo>
                    <a:pt x="8570" y="1199"/>
                    <a:pt x="8554" y="1209"/>
                    <a:pt x="8535" y="1209"/>
                  </a:cubicBezTo>
                  <a:cubicBezTo>
                    <a:pt x="8510" y="1209"/>
                    <a:pt x="8479" y="1191"/>
                    <a:pt x="8479" y="1174"/>
                  </a:cubicBezTo>
                  <a:cubicBezTo>
                    <a:pt x="8479" y="1143"/>
                    <a:pt x="8479" y="1143"/>
                    <a:pt x="8449" y="1143"/>
                  </a:cubicBezTo>
                  <a:cubicBezTo>
                    <a:pt x="8430" y="1162"/>
                    <a:pt x="8411" y="1169"/>
                    <a:pt x="8394" y="1169"/>
                  </a:cubicBezTo>
                  <a:cubicBezTo>
                    <a:pt x="8356" y="1169"/>
                    <a:pt x="8327" y="1134"/>
                    <a:pt x="8327" y="1113"/>
                  </a:cubicBezTo>
                  <a:lnTo>
                    <a:pt x="8297" y="1113"/>
                  </a:lnTo>
                  <a:cubicBezTo>
                    <a:pt x="8297" y="1143"/>
                    <a:pt x="8266" y="1143"/>
                    <a:pt x="8236" y="1143"/>
                  </a:cubicBezTo>
                  <a:cubicBezTo>
                    <a:pt x="8206" y="1143"/>
                    <a:pt x="8175" y="1143"/>
                    <a:pt x="8206" y="1174"/>
                  </a:cubicBezTo>
                  <a:cubicBezTo>
                    <a:pt x="8206" y="1204"/>
                    <a:pt x="8206" y="1234"/>
                    <a:pt x="8175" y="1234"/>
                  </a:cubicBezTo>
                  <a:lnTo>
                    <a:pt x="8175" y="1204"/>
                  </a:lnTo>
                  <a:cubicBezTo>
                    <a:pt x="8175" y="1174"/>
                    <a:pt x="8145" y="1174"/>
                    <a:pt x="8084" y="1174"/>
                  </a:cubicBezTo>
                  <a:cubicBezTo>
                    <a:pt x="8023" y="1143"/>
                    <a:pt x="7993" y="1143"/>
                    <a:pt x="7993" y="1113"/>
                  </a:cubicBezTo>
                  <a:lnTo>
                    <a:pt x="7963" y="1143"/>
                  </a:lnTo>
                  <a:cubicBezTo>
                    <a:pt x="7947" y="1158"/>
                    <a:pt x="7940" y="1166"/>
                    <a:pt x="7936" y="1166"/>
                  </a:cubicBezTo>
                  <a:cubicBezTo>
                    <a:pt x="7932" y="1166"/>
                    <a:pt x="7932" y="1158"/>
                    <a:pt x="7932" y="1143"/>
                  </a:cubicBezTo>
                  <a:cubicBezTo>
                    <a:pt x="7932" y="1128"/>
                    <a:pt x="7917" y="1120"/>
                    <a:pt x="7898" y="1120"/>
                  </a:cubicBezTo>
                  <a:cubicBezTo>
                    <a:pt x="7879" y="1120"/>
                    <a:pt x="7856" y="1128"/>
                    <a:pt x="7841" y="1143"/>
                  </a:cubicBezTo>
                  <a:cubicBezTo>
                    <a:pt x="7811" y="1113"/>
                    <a:pt x="7811" y="1113"/>
                    <a:pt x="7811" y="1113"/>
                  </a:cubicBezTo>
                  <a:cubicBezTo>
                    <a:pt x="7811" y="1082"/>
                    <a:pt x="7795" y="1067"/>
                    <a:pt x="7780" y="1067"/>
                  </a:cubicBezTo>
                  <a:cubicBezTo>
                    <a:pt x="7765" y="1067"/>
                    <a:pt x="7750" y="1082"/>
                    <a:pt x="7750" y="1113"/>
                  </a:cubicBezTo>
                  <a:cubicBezTo>
                    <a:pt x="7750" y="1082"/>
                    <a:pt x="7719" y="1082"/>
                    <a:pt x="7719" y="1082"/>
                  </a:cubicBezTo>
                  <a:cubicBezTo>
                    <a:pt x="7710" y="1091"/>
                    <a:pt x="7699" y="1095"/>
                    <a:pt x="7687" y="1095"/>
                  </a:cubicBezTo>
                  <a:cubicBezTo>
                    <a:pt x="7659" y="1095"/>
                    <a:pt x="7628" y="1073"/>
                    <a:pt x="7628" y="1052"/>
                  </a:cubicBezTo>
                  <a:cubicBezTo>
                    <a:pt x="7598" y="1082"/>
                    <a:pt x="7598" y="1082"/>
                    <a:pt x="7567" y="1082"/>
                  </a:cubicBezTo>
                  <a:cubicBezTo>
                    <a:pt x="7537" y="1082"/>
                    <a:pt x="7537" y="1082"/>
                    <a:pt x="7507" y="1113"/>
                  </a:cubicBezTo>
                  <a:cubicBezTo>
                    <a:pt x="7507" y="1143"/>
                    <a:pt x="7476" y="1143"/>
                    <a:pt x="7476" y="1143"/>
                  </a:cubicBezTo>
                  <a:cubicBezTo>
                    <a:pt x="7476" y="1113"/>
                    <a:pt x="7507" y="1082"/>
                    <a:pt x="7507" y="1082"/>
                  </a:cubicBezTo>
                  <a:cubicBezTo>
                    <a:pt x="7524" y="1065"/>
                    <a:pt x="7521" y="1047"/>
                    <a:pt x="7504" y="1047"/>
                  </a:cubicBezTo>
                  <a:cubicBezTo>
                    <a:pt x="7492" y="1047"/>
                    <a:pt x="7471" y="1057"/>
                    <a:pt x="7446" y="1082"/>
                  </a:cubicBezTo>
                  <a:cubicBezTo>
                    <a:pt x="7446" y="1061"/>
                    <a:pt x="7461" y="1039"/>
                    <a:pt x="7459" y="1039"/>
                  </a:cubicBezTo>
                  <a:lnTo>
                    <a:pt x="7459" y="1039"/>
                  </a:lnTo>
                  <a:cubicBezTo>
                    <a:pt x="7458" y="1039"/>
                    <a:pt x="7455" y="1043"/>
                    <a:pt x="7446" y="1052"/>
                  </a:cubicBezTo>
                  <a:cubicBezTo>
                    <a:pt x="7446" y="1052"/>
                    <a:pt x="7415" y="1052"/>
                    <a:pt x="7415" y="1082"/>
                  </a:cubicBezTo>
                  <a:lnTo>
                    <a:pt x="7355" y="1052"/>
                  </a:lnTo>
                  <a:cubicBezTo>
                    <a:pt x="7355" y="1022"/>
                    <a:pt x="7324" y="1022"/>
                    <a:pt x="7324" y="1022"/>
                  </a:cubicBezTo>
                  <a:cubicBezTo>
                    <a:pt x="7309" y="1037"/>
                    <a:pt x="7301" y="1044"/>
                    <a:pt x="7298" y="1044"/>
                  </a:cubicBezTo>
                  <a:cubicBezTo>
                    <a:pt x="7294" y="1044"/>
                    <a:pt x="7294" y="1037"/>
                    <a:pt x="7294" y="1022"/>
                  </a:cubicBezTo>
                  <a:cubicBezTo>
                    <a:pt x="7294" y="1009"/>
                    <a:pt x="7294" y="1002"/>
                    <a:pt x="7292" y="1002"/>
                  </a:cubicBezTo>
                  <a:cubicBezTo>
                    <a:pt x="7289" y="1002"/>
                    <a:pt x="7281" y="1016"/>
                    <a:pt x="7263" y="1052"/>
                  </a:cubicBezTo>
                  <a:cubicBezTo>
                    <a:pt x="7251" y="1065"/>
                    <a:pt x="7243" y="1072"/>
                    <a:pt x="7239" y="1072"/>
                  </a:cubicBezTo>
                  <a:cubicBezTo>
                    <a:pt x="7233" y="1072"/>
                    <a:pt x="7233" y="1057"/>
                    <a:pt x="7233" y="1022"/>
                  </a:cubicBezTo>
                  <a:cubicBezTo>
                    <a:pt x="7233" y="986"/>
                    <a:pt x="7233" y="971"/>
                    <a:pt x="7227" y="971"/>
                  </a:cubicBezTo>
                  <a:cubicBezTo>
                    <a:pt x="7223" y="971"/>
                    <a:pt x="7215" y="979"/>
                    <a:pt x="7203" y="991"/>
                  </a:cubicBezTo>
                  <a:cubicBezTo>
                    <a:pt x="7203" y="1022"/>
                    <a:pt x="7172" y="1022"/>
                    <a:pt x="7172" y="1022"/>
                  </a:cubicBezTo>
                  <a:cubicBezTo>
                    <a:pt x="7203" y="991"/>
                    <a:pt x="7081" y="961"/>
                    <a:pt x="6959" y="930"/>
                  </a:cubicBezTo>
                  <a:cubicBezTo>
                    <a:pt x="6951" y="922"/>
                    <a:pt x="6942" y="918"/>
                    <a:pt x="6934" y="918"/>
                  </a:cubicBezTo>
                  <a:cubicBezTo>
                    <a:pt x="6914" y="918"/>
                    <a:pt x="6899" y="939"/>
                    <a:pt x="6899" y="961"/>
                  </a:cubicBezTo>
                  <a:cubicBezTo>
                    <a:pt x="6886" y="987"/>
                    <a:pt x="6884" y="996"/>
                    <a:pt x="6884" y="996"/>
                  </a:cubicBezTo>
                  <a:cubicBezTo>
                    <a:pt x="6883" y="996"/>
                    <a:pt x="6886" y="978"/>
                    <a:pt x="6868" y="961"/>
                  </a:cubicBezTo>
                  <a:cubicBezTo>
                    <a:pt x="6853" y="991"/>
                    <a:pt x="6845" y="1006"/>
                    <a:pt x="6842" y="1006"/>
                  </a:cubicBezTo>
                  <a:cubicBezTo>
                    <a:pt x="6838" y="1006"/>
                    <a:pt x="6838" y="991"/>
                    <a:pt x="6838" y="961"/>
                  </a:cubicBezTo>
                  <a:cubicBezTo>
                    <a:pt x="6838" y="946"/>
                    <a:pt x="6838" y="938"/>
                    <a:pt x="6834" y="938"/>
                  </a:cubicBezTo>
                  <a:cubicBezTo>
                    <a:pt x="6830" y="938"/>
                    <a:pt x="6823" y="946"/>
                    <a:pt x="6807" y="961"/>
                  </a:cubicBezTo>
                  <a:cubicBezTo>
                    <a:pt x="6807" y="970"/>
                    <a:pt x="6805" y="973"/>
                    <a:pt x="6802" y="973"/>
                  </a:cubicBezTo>
                  <a:cubicBezTo>
                    <a:pt x="6795" y="973"/>
                    <a:pt x="6786" y="952"/>
                    <a:pt x="6807" y="930"/>
                  </a:cubicBezTo>
                  <a:cubicBezTo>
                    <a:pt x="6807" y="909"/>
                    <a:pt x="6792" y="887"/>
                    <a:pt x="6783" y="887"/>
                  </a:cubicBezTo>
                  <a:cubicBezTo>
                    <a:pt x="6780" y="887"/>
                    <a:pt x="6777" y="891"/>
                    <a:pt x="6777" y="900"/>
                  </a:cubicBezTo>
                  <a:cubicBezTo>
                    <a:pt x="6777" y="900"/>
                    <a:pt x="6777" y="900"/>
                    <a:pt x="6777" y="870"/>
                  </a:cubicBezTo>
                  <a:cubicBezTo>
                    <a:pt x="6777" y="844"/>
                    <a:pt x="6772" y="835"/>
                    <a:pt x="6763" y="835"/>
                  </a:cubicBezTo>
                  <a:cubicBezTo>
                    <a:pt x="6751" y="835"/>
                    <a:pt x="6734" y="852"/>
                    <a:pt x="6716" y="870"/>
                  </a:cubicBezTo>
                  <a:cubicBezTo>
                    <a:pt x="6686" y="900"/>
                    <a:pt x="6663" y="915"/>
                    <a:pt x="6655" y="915"/>
                  </a:cubicBezTo>
                  <a:cubicBezTo>
                    <a:pt x="6648" y="915"/>
                    <a:pt x="6655" y="900"/>
                    <a:pt x="6686" y="870"/>
                  </a:cubicBezTo>
                  <a:cubicBezTo>
                    <a:pt x="6701" y="839"/>
                    <a:pt x="6686" y="824"/>
                    <a:pt x="6663" y="824"/>
                  </a:cubicBezTo>
                  <a:cubicBezTo>
                    <a:pt x="6640" y="824"/>
                    <a:pt x="6610" y="839"/>
                    <a:pt x="6595" y="870"/>
                  </a:cubicBezTo>
                  <a:cubicBezTo>
                    <a:pt x="6577" y="905"/>
                    <a:pt x="6570" y="920"/>
                    <a:pt x="6566" y="920"/>
                  </a:cubicBezTo>
                  <a:cubicBezTo>
                    <a:pt x="6564" y="920"/>
                    <a:pt x="6564" y="913"/>
                    <a:pt x="6564" y="900"/>
                  </a:cubicBezTo>
                  <a:cubicBezTo>
                    <a:pt x="6595" y="870"/>
                    <a:pt x="6564" y="870"/>
                    <a:pt x="6564" y="870"/>
                  </a:cubicBezTo>
                  <a:cubicBezTo>
                    <a:pt x="6564" y="870"/>
                    <a:pt x="6534" y="839"/>
                    <a:pt x="6564" y="809"/>
                  </a:cubicBezTo>
                  <a:lnTo>
                    <a:pt x="6564" y="809"/>
                  </a:lnTo>
                  <a:cubicBezTo>
                    <a:pt x="6564" y="809"/>
                    <a:pt x="6534" y="809"/>
                    <a:pt x="6504" y="839"/>
                  </a:cubicBezTo>
                  <a:cubicBezTo>
                    <a:pt x="6486" y="857"/>
                    <a:pt x="6471" y="864"/>
                    <a:pt x="6459" y="864"/>
                  </a:cubicBezTo>
                  <a:cubicBezTo>
                    <a:pt x="6430" y="864"/>
                    <a:pt x="6421" y="821"/>
                    <a:pt x="6443" y="778"/>
                  </a:cubicBezTo>
                  <a:lnTo>
                    <a:pt x="6412" y="778"/>
                  </a:lnTo>
                  <a:cubicBezTo>
                    <a:pt x="6375" y="816"/>
                    <a:pt x="6349" y="842"/>
                    <a:pt x="6342" y="842"/>
                  </a:cubicBezTo>
                  <a:cubicBezTo>
                    <a:pt x="6337" y="842"/>
                    <a:pt x="6340" y="832"/>
                    <a:pt x="6352" y="809"/>
                  </a:cubicBezTo>
                  <a:lnTo>
                    <a:pt x="6382" y="778"/>
                  </a:lnTo>
                  <a:lnTo>
                    <a:pt x="6382" y="778"/>
                  </a:lnTo>
                  <a:cubicBezTo>
                    <a:pt x="6364" y="796"/>
                    <a:pt x="6349" y="804"/>
                    <a:pt x="6337" y="804"/>
                  </a:cubicBezTo>
                  <a:cubicBezTo>
                    <a:pt x="6309" y="804"/>
                    <a:pt x="6300" y="761"/>
                    <a:pt x="6321" y="718"/>
                  </a:cubicBezTo>
                  <a:lnTo>
                    <a:pt x="6321" y="718"/>
                  </a:lnTo>
                  <a:cubicBezTo>
                    <a:pt x="6291" y="748"/>
                    <a:pt x="6291" y="778"/>
                    <a:pt x="6260" y="778"/>
                  </a:cubicBezTo>
                  <a:cubicBezTo>
                    <a:pt x="6260" y="748"/>
                    <a:pt x="6230" y="748"/>
                    <a:pt x="6260" y="718"/>
                  </a:cubicBezTo>
                  <a:cubicBezTo>
                    <a:pt x="6260" y="696"/>
                    <a:pt x="6260" y="675"/>
                    <a:pt x="6250" y="675"/>
                  </a:cubicBezTo>
                  <a:cubicBezTo>
                    <a:pt x="6245" y="675"/>
                    <a:pt x="6239" y="678"/>
                    <a:pt x="6230" y="687"/>
                  </a:cubicBezTo>
                  <a:cubicBezTo>
                    <a:pt x="6230" y="687"/>
                    <a:pt x="6230" y="687"/>
                    <a:pt x="6230" y="657"/>
                  </a:cubicBezTo>
                  <a:cubicBezTo>
                    <a:pt x="6230" y="626"/>
                    <a:pt x="6200" y="626"/>
                    <a:pt x="6169" y="626"/>
                  </a:cubicBezTo>
                  <a:cubicBezTo>
                    <a:pt x="6160" y="635"/>
                    <a:pt x="6154" y="639"/>
                    <a:pt x="6150" y="639"/>
                  </a:cubicBezTo>
                  <a:cubicBezTo>
                    <a:pt x="6139" y="639"/>
                    <a:pt x="6139" y="618"/>
                    <a:pt x="6139" y="596"/>
                  </a:cubicBezTo>
                  <a:cubicBezTo>
                    <a:pt x="6139" y="596"/>
                    <a:pt x="6108" y="596"/>
                    <a:pt x="6078" y="626"/>
                  </a:cubicBezTo>
                  <a:cubicBezTo>
                    <a:pt x="6048" y="596"/>
                    <a:pt x="6048" y="596"/>
                    <a:pt x="6048" y="566"/>
                  </a:cubicBezTo>
                  <a:cubicBezTo>
                    <a:pt x="6048" y="581"/>
                    <a:pt x="6040" y="588"/>
                    <a:pt x="6032" y="588"/>
                  </a:cubicBezTo>
                  <a:cubicBezTo>
                    <a:pt x="6025" y="588"/>
                    <a:pt x="6017" y="581"/>
                    <a:pt x="6017" y="566"/>
                  </a:cubicBezTo>
                  <a:lnTo>
                    <a:pt x="5987" y="566"/>
                  </a:lnTo>
                  <a:cubicBezTo>
                    <a:pt x="5956" y="596"/>
                    <a:pt x="5956" y="596"/>
                    <a:pt x="5956" y="596"/>
                  </a:cubicBezTo>
                  <a:cubicBezTo>
                    <a:pt x="5926" y="566"/>
                    <a:pt x="5926" y="535"/>
                    <a:pt x="5896" y="535"/>
                  </a:cubicBezTo>
                  <a:cubicBezTo>
                    <a:pt x="5880" y="520"/>
                    <a:pt x="5873" y="512"/>
                    <a:pt x="5869" y="512"/>
                  </a:cubicBezTo>
                  <a:cubicBezTo>
                    <a:pt x="5865" y="512"/>
                    <a:pt x="5865" y="520"/>
                    <a:pt x="5865" y="535"/>
                  </a:cubicBezTo>
                  <a:cubicBezTo>
                    <a:pt x="5865" y="535"/>
                    <a:pt x="5865" y="549"/>
                    <a:pt x="5856" y="549"/>
                  </a:cubicBezTo>
                  <a:cubicBezTo>
                    <a:pt x="5852" y="549"/>
                    <a:pt x="5845" y="545"/>
                    <a:pt x="5835" y="535"/>
                  </a:cubicBezTo>
                  <a:cubicBezTo>
                    <a:pt x="5835" y="535"/>
                    <a:pt x="5804" y="474"/>
                    <a:pt x="5774" y="444"/>
                  </a:cubicBezTo>
                  <a:cubicBezTo>
                    <a:pt x="5713" y="444"/>
                    <a:pt x="5713" y="444"/>
                    <a:pt x="5683" y="474"/>
                  </a:cubicBezTo>
                  <a:cubicBezTo>
                    <a:pt x="5683" y="502"/>
                    <a:pt x="5677" y="517"/>
                    <a:pt x="5673" y="517"/>
                  </a:cubicBezTo>
                  <a:cubicBezTo>
                    <a:pt x="5668" y="517"/>
                    <a:pt x="5666" y="494"/>
                    <a:pt x="5683" y="444"/>
                  </a:cubicBezTo>
                  <a:cubicBezTo>
                    <a:pt x="5683" y="408"/>
                    <a:pt x="5683" y="394"/>
                    <a:pt x="5677" y="394"/>
                  </a:cubicBezTo>
                  <a:cubicBezTo>
                    <a:pt x="5672" y="394"/>
                    <a:pt x="5665" y="401"/>
                    <a:pt x="5652" y="414"/>
                  </a:cubicBezTo>
                  <a:cubicBezTo>
                    <a:pt x="5637" y="429"/>
                    <a:pt x="5630" y="436"/>
                    <a:pt x="5626" y="436"/>
                  </a:cubicBezTo>
                  <a:cubicBezTo>
                    <a:pt x="5622" y="436"/>
                    <a:pt x="5622" y="429"/>
                    <a:pt x="5622" y="414"/>
                  </a:cubicBezTo>
                  <a:cubicBezTo>
                    <a:pt x="5622" y="398"/>
                    <a:pt x="5622" y="391"/>
                    <a:pt x="5614" y="391"/>
                  </a:cubicBezTo>
                  <a:cubicBezTo>
                    <a:pt x="5607" y="391"/>
                    <a:pt x="5592" y="398"/>
                    <a:pt x="5561" y="414"/>
                  </a:cubicBezTo>
                  <a:cubicBezTo>
                    <a:pt x="5561" y="383"/>
                    <a:pt x="5561" y="383"/>
                    <a:pt x="5561" y="353"/>
                  </a:cubicBezTo>
                  <a:lnTo>
                    <a:pt x="5531" y="353"/>
                  </a:lnTo>
                  <a:cubicBezTo>
                    <a:pt x="5525" y="359"/>
                    <a:pt x="5517" y="361"/>
                    <a:pt x="5508" y="361"/>
                  </a:cubicBezTo>
                  <a:cubicBezTo>
                    <a:pt x="5469" y="361"/>
                    <a:pt x="5409" y="317"/>
                    <a:pt x="5409" y="292"/>
                  </a:cubicBezTo>
                  <a:lnTo>
                    <a:pt x="5379" y="292"/>
                  </a:lnTo>
                  <a:cubicBezTo>
                    <a:pt x="5348" y="323"/>
                    <a:pt x="5333" y="338"/>
                    <a:pt x="5329" y="338"/>
                  </a:cubicBezTo>
                  <a:cubicBezTo>
                    <a:pt x="5326" y="338"/>
                    <a:pt x="5333" y="323"/>
                    <a:pt x="5348" y="292"/>
                  </a:cubicBezTo>
                  <a:cubicBezTo>
                    <a:pt x="5364" y="262"/>
                    <a:pt x="5371" y="247"/>
                    <a:pt x="5367" y="247"/>
                  </a:cubicBezTo>
                  <a:lnTo>
                    <a:pt x="5367" y="247"/>
                  </a:lnTo>
                  <a:cubicBezTo>
                    <a:pt x="5364" y="247"/>
                    <a:pt x="5348" y="262"/>
                    <a:pt x="5318" y="292"/>
                  </a:cubicBezTo>
                  <a:cubicBezTo>
                    <a:pt x="5288" y="292"/>
                    <a:pt x="5227" y="262"/>
                    <a:pt x="5257" y="231"/>
                  </a:cubicBezTo>
                  <a:cubicBezTo>
                    <a:pt x="5288" y="201"/>
                    <a:pt x="5288" y="171"/>
                    <a:pt x="5288" y="171"/>
                  </a:cubicBezTo>
                  <a:lnTo>
                    <a:pt x="5257" y="171"/>
                  </a:lnTo>
                  <a:cubicBezTo>
                    <a:pt x="5242" y="186"/>
                    <a:pt x="5234" y="193"/>
                    <a:pt x="5223" y="193"/>
                  </a:cubicBezTo>
                  <a:cubicBezTo>
                    <a:pt x="5212" y="193"/>
                    <a:pt x="5196" y="186"/>
                    <a:pt x="5166" y="171"/>
                  </a:cubicBezTo>
                  <a:lnTo>
                    <a:pt x="5045" y="171"/>
                  </a:lnTo>
                  <a:cubicBezTo>
                    <a:pt x="5014" y="140"/>
                    <a:pt x="4953" y="140"/>
                    <a:pt x="4953" y="110"/>
                  </a:cubicBezTo>
                  <a:cubicBezTo>
                    <a:pt x="4938" y="95"/>
                    <a:pt x="4931" y="87"/>
                    <a:pt x="4919" y="87"/>
                  </a:cubicBezTo>
                  <a:cubicBezTo>
                    <a:pt x="4908" y="87"/>
                    <a:pt x="4893" y="95"/>
                    <a:pt x="4862" y="110"/>
                  </a:cubicBezTo>
                  <a:cubicBezTo>
                    <a:pt x="4862" y="119"/>
                    <a:pt x="4857" y="122"/>
                    <a:pt x="4850" y="122"/>
                  </a:cubicBezTo>
                  <a:cubicBezTo>
                    <a:pt x="4834" y="122"/>
                    <a:pt x="4810" y="101"/>
                    <a:pt x="4832" y="79"/>
                  </a:cubicBezTo>
                  <a:lnTo>
                    <a:pt x="4801" y="79"/>
                  </a:lnTo>
                  <a:cubicBezTo>
                    <a:pt x="4771" y="110"/>
                    <a:pt x="4741" y="110"/>
                    <a:pt x="4741" y="110"/>
                  </a:cubicBezTo>
                  <a:cubicBezTo>
                    <a:pt x="4762" y="88"/>
                    <a:pt x="4753" y="67"/>
                    <a:pt x="4735" y="67"/>
                  </a:cubicBezTo>
                  <a:cubicBezTo>
                    <a:pt x="4728" y="67"/>
                    <a:pt x="4719" y="70"/>
                    <a:pt x="4710" y="79"/>
                  </a:cubicBezTo>
                  <a:cubicBezTo>
                    <a:pt x="4710" y="89"/>
                    <a:pt x="4710" y="93"/>
                    <a:pt x="4708" y="93"/>
                  </a:cubicBezTo>
                  <a:cubicBezTo>
                    <a:pt x="4703" y="93"/>
                    <a:pt x="4690" y="79"/>
                    <a:pt x="4649" y="79"/>
                  </a:cubicBezTo>
                  <a:cubicBezTo>
                    <a:pt x="4649" y="79"/>
                    <a:pt x="4497" y="19"/>
                    <a:pt x="4345" y="19"/>
                  </a:cubicBezTo>
                  <a:cubicBezTo>
                    <a:pt x="4295" y="8"/>
                    <a:pt x="4244" y="5"/>
                    <a:pt x="4199" y="5"/>
                  </a:cubicBezTo>
                  <a:cubicBezTo>
                    <a:pt x="4109" y="5"/>
                    <a:pt x="4041" y="19"/>
                    <a:pt x="4041" y="19"/>
                  </a:cubicBezTo>
                  <a:lnTo>
                    <a:pt x="3981" y="19"/>
                  </a:lnTo>
                  <a:cubicBezTo>
                    <a:pt x="3950" y="19"/>
                    <a:pt x="3920" y="49"/>
                    <a:pt x="3920" y="49"/>
                  </a:cubicBezTo>
                  <a:cubicBezTo>
                    <a:pt x="3920" y="13"/>
                    <a:pt x="3901" y="1"/>
                    <a:pt x="3877" y="1"/>
                  </a:cubicBezTo>
                  <a:close/>
                  <a:moveTo>
                    <a:pt x="272" y="4183"/>
                  </a:moveTo>
                  <a:cubicBezTo>
                    <a:pt x="272" y="4183"/>
                    <a:pt x="242" y="4213"/>
                    <a:pt x="272" y="4274"/>
                  </a:cubicBezTo>
                  <a:cubicBezTo>
                    <a:pt x="303" y="4274"/>
                    <a:pt x="303" y="4213"/>
                    <a:pt x="272" y="4183"/>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182;p79">
              <a:extLst>
                <a:ext uri="{FF2B5EF4-FFF2-40B4-BE49-F238E27FC236}">
                  <a16:creationId xmlns:a16="http://schemas.microsoft.com/office/drawing/2014/main" id="{288B99F0-14B6-4E45-A48D-94E79F9A6A8C}"/>
                </a:ext>
              </a:extLst>
            </p:cNvPr>
            <p:cNvSpPr/>
            <p:nvPr/>
          </p:nvSpPr>
          <p:spPr>
            <a:xfrm flipH="1">
              <a:off x="5729063" y="1525198"/>
              <a:ext cx="674059" cy="655026"/>
            </a:xfrm>
            <a:custGeom>
              <a:avLst/>
              <a:gdLst/>
              <a:ahLst/>
              <a:cxnLst/>
              <a:rect l="l" t="t" r="r" b="b"/>
              <a:pathLst>
                <a:path w="25321" h="24606" extrusionOk="0">
                  <a:moveTo>
                    <a:pt x="14491" y="1"/>
                  </a:moveTo>
                  <a:cubicBezTo>
                    <a:pt x="14068" y="1"/>
                    <a:pt x="13644" y="26"/>
                    <a:pt x="13223" y="76"/>
                  </a:cubicBezTo>
                  <a:cubicBezTo>
                    <a:pt x="7813" y="714"/>
                    <a:pt x="2828" y="4726"/>
                    <a:pt x="1247" y="9954"/>
                  </a:cubicBezTo>
                  <a:cubicBezTo>
                    <a:pt x="1" y="14027"/>
                    <a:pt x="609" y="19681"/>
                    <a:pt x="4226" y="22417"/>
                  </a:cubicBezTo>
                  <a:cubicBezTo>
                    <a:pt x="5290" y="23237"/>
                    <a:pt x="6506" y="23845"/>
                    <a:pt x="7630" y="24605"/>
                  </a:cubicBezTo>
                  <a:lnTo>
                    <a:pt x="8603" y="20441"/>
                  </a:lnTo>
                  <a:cubicBezTo>
                    <a:pt x="7448" y="20076"/>
                    <a:pt x="6475" y="19104"/>
                    <a:pt x="6232" y="18131"/>
                  </a:cubicBezTo>
                  <a:cubicBezTo>
                    <a:pt x="6019" y="17158"/>
                    <a:pt x="5898" y="15882"/>
                    <a:pt x="7296" y="15152"/>
                  </a:cubicBezTo>
                  <a:cubicBezTo>
                    <a:pt x="7563" y="15021"/>
                    <a:pt x="7806" y="14968"/>
                    <a:pt x="8024" y="14968"/>
                  </a:cubicBezTo>
                  <a:cubicBezTo>
                    <a:pt x="8972" y="14968"/>
                    <a:pt x="9454" y="15973"/>
                    <a:pt x="9454" y="15973"/>
                  </a:cubicBezTo>
                  <a:cubicBezTo>
                    <a:pt x="11521" y="15730"/>
                    <a:pt x="11582" y="14727"/>
                    <a:pt x="12311" y="13237"/>
                  </a:cubicBezTo>
                  <a:cubicBezTo>
                    <a:pt x="12624" y="12582"/>
                    <a:pt x="12915" y="12314"/>
                    <a:pt x="13419" y="12314"/>
                  </a:cubicBezTo>
                  <a:cubicBezTo>
                    <a:pt x="13945" y="12314"/>
                    <a:pt x="14703" y="12605"/>
                    <a:pt x="15959" y="13055"/>
                  </a:cubicBezTo>
                  <a:cubicBezTo>
                    <a:pt x="16769" y="13339"/>
                    <a:pt x="17549" y="13433"/>
                    <a:pt x="18229" y="13433"/>
                  </a:cubicBezTo>
                  <a:cubicBezTo>
                    <a:pt x="19589" y="13433"/>
                    <a:pt x="20548" y="13055"/>
                    <a:pt x="20548" y="13055"/>
                  </a:cubicBezTo>
                  <a:lnTo>
                    <a:pt x="21035" y="16246"/>
                  </a:lnTo>
                  <a:cubicBezTo>
                    <a:pt x="23345" y="15122"/>
                    <a:pt x="25169" y="12599"/>
                    <a:pt x="25229" y="10046"/>
                  </a:cubicBezTo>
                  <a:cubicBezTo>
                    <a:pt x="25321" y="7492"/>
                    <a:pt x="24135" y="5000"/>
                    <a:pt x="22311" y="3207"/>
                  </a:cubicBezTo>
                  <a:cubicBezTo>
                    <a:pt x="20269" y="1164"/>
                    <a:pt x="17392" y="1"/>
                    <a:pt x="14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183;p79">
              <a:extLst>
                <a:ext uri="{FF2B5EF4-FFF2-40B4-BE49-F238E27FC236}">
                  <a16:creationId xmlns:a16="http://schemas.microsoft.com/office/drawing/2014/main" id="{701C6718-B228-42D9-9E13-EE52BF444DB4}"/>
                </a:ext>
              </a:extLst>
            </p:cNvPr>
            <p:cNvSpPr/>
            <p:nvPr/>
          </p:nvSpPr>
          <p:spPr>
            <a:xfrm flipH="1">
              <a:off x="5837488" y="2320966"/>
              <a:ext cx="458805" cy="241981"/>
            </a:xfrm>
            <a:custGeom>
              <a:avLst/>
              <a:gdLst/>
              <a:ahLst/>
              <a:cxnLst/>
              <a:rect l="l" t="t" r="r" b="b"/>
              <a:pathLst>
                <a:path w="17235" h="9090" extrusionOk="0">
                  <a:moveTo>
                    <a:pt x="16843" y="229"/>
                  </a:moveTo>
                  <a:cubicBezTo>
                    <a:pt x="16862" y="229"/>
                    <a:pt x="16900" y="244"/>
                    <a:pt x="16931" y="275"/>
                  </a:cubicBezTo>
                  <a:cubicBezTo>
                    <a:pt x="16991" y="275"/>
                    <a:pt x="16991" y="275"/>
                    <a:pt x="16931" y="305"/>
                  </a:cubicBezTo>
                  <a:cubicBezTo>
                    <a:pt x="16900" y="305"/>
                    <a:pt x="16870" y="305"/>
                    <a:pt x="16870" y="275"/>
                  </a:cubicBezTo>
                  <a:cubicBezTo>
                    <a:pt x="16824" y="244"/>
                    <a:pt x="16824" y="229"/>
                    <a:pt x="16843" y="229"/>
                  </a:cubicBezTo>
                  <a:close/>
                  <a:moveTo>
                    <a:pt x="0" y="578"/>
                  </a:moveTo>
                  <a:lnTo>
                    <a:pt x="0" y="609"/>
                  </a:lnTo>
                  <a:cubicBezTo>
                    <a:pt x="0" y="639"/>
                    <a:pt x="31" y="639"/>
                    <a:pt x="61" y="639"/>
                  </a:cubicBezTo>
                  <a:lnTo>
                    <a:pt x="61" y="609"/>
                  </a:lnTo>
                  <a:cubicBezTo>
                    <a:pt x="61" y="609"/>
                    <a:pt x="31" y="578"/>
                    <a:pt x="0" y="578"/>
                  </a:cubicBezTo>
                  <a:close/>
                  <a:moveTo>
                    <a:pt x="517" y="700"/>
                  </a:moveTo>
                  <a:cubicBezTo>
                    <a:pt x="547" y="700"/>
                    <a:pt x="547" y="730"/>
                    <a:pt x="547" y="761"/>
                  </a:cubicBezTo>
                  <a:cubicBezTo>
                    <a:pt x="517" y="791"/>
                    <a:pt x="517" y="791"/>
                    <a:pt x="517" y="791"/>
                  </a:cubicBezTo>
                  <a:cubicBezTo>
                    <a:pt x="517" y="791"/>
                    <a:pt x="487" y="761"/>
                    <a:pt x="487" y="730"/>
                  </a:cubicBezTo>
                  <a:lnTo>
                    <a:pt x="517" y="700"/>
                  </a:lnTo>
                  <a:close/>
                  <a:moveTo>
                    <a:pt x="505" y="1075"/>
                  </a:moveTo>
                  <a:cubicBezTo>
                    <a:pt x="517" y="1075"/>
                    <a:pt x="517" y="1090"/>
                    <a:pt x="517" y="1126"/>
                  </a:cubicBezTo>
                  <a:cubicBezTo>
                    <a:pt x="517" y="1156"/>
                    <a:pt x="517" y="1186"/>
                    <a:pt x="487" y="1186"/>
                  </a:cubicBezTo>
                  <a:lnTo>
                    <a:pt x="487" y="1156"/>
                  </a:lnTo>
                  <a:cubicBezTo>
                    <a:pt x="507" y="1156"/>
                    <a:pt x="500" y="1142"/>
                    <a:pt x="475" y="1142"/>
                  </a:cubicBezTo>
                  <a:cubicBezTo>
                    <a:pt x="463" y="1142"/>
                    <a:pt x="446" y="1146"/>
                    <a:pt x="426" y="1156"/>
                  </a:cubicBezTo>
                  <a:lnTo>
                    <a:pt x="365" y="1156"/>
                  </a:lnTo>
                  <a:cubicBezTo>
                    <a:pt x="365" y="1126"/>
                    <a:pt x="426" y="1095"/>
                    <a:pt x="456" y="1095"/>
                  </a:cubicBezTo>
                  <a:cubicBezTo>
                    <a:pt x="481" y="1083"/>
                    <a:pt x="496" y="1075"/>
                    <a:pt x="505" y="1075"/>
                  </a:cubicBezTo>
                  <a:close/>
                  <a:moveTo>
                    <a:pt x="669" y="1186"/>
                  </a:moveTo>
                  <a:lnTo>
                    <a:pt x="639" y="1217"/>
                  </a:lnTo>
                  <a:lnTo>
                    <a:pt x="639" y="1247"/>
                  </a:lnTo>
                  <a:cubicBezTo>
                    <a:pt x="669" y="1247"/>
                    <a:pt x="669" y="1247"/>
                    <a:pt x="669" y="1217"/>
                  </a:cubicBezTo>
                  <a:lnTo>
                    <a:pt x="669" y="1186"/>
                  </a:lnTo>
                  <a:close/>
                  <a:moveTo>
                    <a:pt x="504" y="2911"/>
                  </a:moveTo>
                  <a:cubicBezTo>
                    <a:pt x="529" y="2911"/>
                    <a:pt x="553" y="2955"/>
                    <a:pt x="578" y="2980"/>
                  </a:cubicBezTo>
                  <a:cubicBezTo>
                    <a:pt x="578" y="2997"/>
                    <a:pt x="568" y="3015"/>
                    <a:pt x="547" y="3015"/>
                  </a:cubicBezTo>
                  <a:cubicBezTo>
                    <a:pt x="533" y="3015"/>
                    <a:pt x="512" y="3005"/>
                    <a:pt x="487" y="2980"/>
                  </a:cubicBezTo>
                  <a:cubicBezTo>
                    <a:pt x="487" y="2949"/>
                    <a:pt x="487" y="2919"/>
                    <a:pt x="487" y="2919"/>
                  </a:cubicBezTo>
                  <a:cubicBezTo>
                    <a:pt x="492" y="2913"/>
                    <a:pt x="498" y="2911"/>
                    <a:pt x="504" y="2911"/>
                  </a:cubicBezTo>
                  <a:close/>
                  <a:moveTo>
                    <a:pt x="487" y="3101"/>
                  </a:moveTo>
                  <a:cubicBezTo>
                    <a:pt x="456" y="3132"/>
                    <a:pt x="456" y="3162"/>
                    <a:pt x="487" y="3223"/>
                  </a:cubicBezTo>
                  <a:cubicBezTo>
                    <a:pt x="487" y="3253"/>
                    <a:pt x="517" y="3284"/>
                    <a:pt x="517" y="3284"/>
                  </a:cubicBezTo>
                  <a:cubicBezTo>
                    <a:pt x="547" y="3253"/>
                    <a:pt x="547" y="3223"/>
                    <a:pt x="547" y="3192"/>
                  </a:cubicBezTo>
                  <a:cubicBezTo>
                    <a:pt x="578" y="3132"/>
                    <a:pt x="517" y="3101"/>
                    <a:pt x="487" y="3101"/>
                  </a:cubicBezTo>
                  <a:close/>
                  <a:moveTo>
                    <a:pt x="1125" y="4378"/>
                  </a:moveTo>
                  <a:cubicBezTo>
                    <a:pt x="1155" y="4378"/>
                    <a:pt x="1186" y="4378"/>
                    <a:pt x="1186" y="4408"/>
                  </a:cubicBezTo>
                  <a:lnTo>
                    <a:pt x="1155" y="4439"/>
                  </a:lnTo>
                  <a:lnTo>
                    <a:pt x="1125" y="4408"/>
                  </a:lnTo>
                  <a:lnTo>
                    <a:pt x="1125" y="4378"/>
                  </a:lnTo>
                  <a:close/>
                  <a:moveTo>
                    <a:pt x="1034" y="4530"/>
                  </a:moveTo>
                  <a:cubicBezTo>
                    <a:pt x="1034" y="4530"/>
                    <a:pt x="1064" y="4560"/>
                    <a:pt x="1094" y="4560"/>
                  </a:cubicBezTo>
                  <a:cubicBezTo>
                    <a:pt x="1216" y="4591"/>
                    <a:pt x="1216" y="4591"/>
                    <a:pt x="1155" y="4621"/>
                  </a:cubicBezTo>
                  <a:cubicBezTo>
                    <a:pt x="1140" y="4621"/>
                    <a:pt x="1125" y="4629"/>
                    <a:pt x="1106" y="4629"/>
                  </a:cubicBezTo>
                  <a:cubicBezTo>
                    <a:pt x="1087" y="4629"/>
                    <a:pt x="1064" y="4621"/>
                    <a:pt x="1034" y="4591"/>
                  </a:cubicBezTo>
                  <a:lnTo>
                    <a:pt x="1034" y="4530"/>
                  </a:lnTo>
                  <a:close/>
                  <a:moveTo>
                    <a:pt x="16080" y="4530"/>
                  </a:moveTo>
                  <a:cubicBezTo>
                    <a:pt x="16110" y="4560"/>
                    <a:pt x="16110" y="4591"/>
                    <a:pt x="16110" y="4621"/>
                  </a:cubicBezTo>
                  <a:cubicBezTo>
                    <a:pt x="16102" y="4629"/>
                    <a:pt x="16091" y="4633"/>
                    <a:pt x="16081" y="4633"/>
                  </a:cubicBezTo>
                  <a:cubicBezTo>
                    <a:pt x="16051" y="4633"/>
                    <a:pt x="16019" y="4605"/>
                    <a:pt x="16019" y="4560"/>
                  </a:cubicBezTo>
                  <a:cubicBezTo>
                    <a:pt x="16049" y="4530"/>
                    <a:pt x="16049" y="4530"/>
                    <a:pt x="16080" y="4530"/>
                  </a:cubicBezTo>
                  <a:close/>
                  <a:moveTo>
                    <a:pt x="1581" y="5138"/>
                  </a:moveTo>
                  <a:cubicBezTo>
                    <a:pt x="1642" y="5199"/>
                    <a:pt x="1642" y="5199"/>
                    <a:pt x="1581" y="5199"/>
                  </a:cubicBezTo>
                  <a:cubicBezTo>
                    <a:pt x="1520" y="5199"/>
                    <a:pt x="1490" y="5168"/>
                    <a:pt x="1490" y="5168"/>
                  </a:cubicBezTo>
                  <a:cubicBezTo>
                    <a:pt x="1474" y="5153"/>
                    <a:pt x="1482" y="5153"/>
                    <a:pt x="1501" y="5153"/>
                  </a:cubicBezTo>
                  <a:cubicBezTo>
                    <a:pt x="1520" y="5153"/>
                    <a:pt x="1550" y="5153"/>
                    <a:pt x="1581" y="5138"/>
                  </a:cubicBezTo>
                  <a:close/>
                  <a:moveTo>
                    <a:pt x="1611" y="5442"/>
                  </a:moveTo>
                  <a:lnTo>
                    <a:pt x="1611" y="5472"/>
                  </a:lnTo>
                  <a:cubicBezTo>
                    <a:pt x="1611" y="5472"/>
                    <a:pt x="1598" y="5486"/>
                    <a:pt x="1580" y="5486"/>
                  </a:cubicBezTo>
                  <a:cubicBezTo>
                    <a:pt x="1571" y="5486"/>
                    <a:pt x="1561" y="5482"/>
                    <a:pt x="1550" y="5472"/>
                  </a:cubicBezTo>
                  <a:lnTo>
                    <a:pt x="1520" y="5442"/>
                  </a:lnTo>
                  <a:close/>
                  <a:moveTo>
                    <a:pt x="15549" y="5494"/>
                  </a:moveTo>
                  <a:cubicBezTo>
                    <a:pt x="15552" y="5494"/>
                    <a:pt x="15557" y="5497"/>
                    <a:pt x="15563" y="5503"/>
                  </a:cubicBezTo>
                  <a:cubicBezTo>
                    <a:pt x="15563" y="5503"/>
                    <a:pt x="15593" y="5533"/>
                    <a:pt x="15593" y="5563"/>
                  </a:cubicBezTo>
                  <a:cubicBezTo>
                    <a:pt x="15593" y="5563"/>
                    <a:pt x="15593" y="5582"/>
                    <a:pt x="15593" y="5594"/>
                  </a:cubicBezTo>
                  <a:lnTo>
                    <a:pt x="15563" y="5563"/>
                  </a:lnTo>
                  <a:cubicBezTo>
                    <a:pt x="15538" y="5539"/>
                    <a:pt x="15534" y="5494"/>
                    <a:pt x="15549" y="5494"/>
                  </a:cubicBezTo>
                  <a:close/>
                  <a:moveTo>
                    <a:pt x="1824" y="6019"/>
                  </a:moveTo>
                  <a:cubicBezTo>
                    <a:pt x="1824" y="6019"/>
                    <a:pt x="1885" y="6050"/>
                    <a:pt x="1915" y="6080"/>
                  </a:cubicBezTo>
                  <a:lnTo>
                    <a:pt x="1885" y="6080"/>
                  </a:lnTo>
                  <a:cubicBezTo>
                    <a:pt x="1854" y="6050"/>
                    <a:pt x="1824" y="6050"/>
                    <a:pt x="1824" y="6019"/>
                  </a:cubicBezTo>
                  <a:close/>
                  <a:moveTo>
                    <a:pt x="2189" y="6110"/>
                  </a:moveTo>
                  <a:cubicBezTo>
                    <a:pt x="2250" y="6141"/>
                    <a:pt x="2250" y="6171"/>
                    <a:pt x="2158" y="6202"/>
                  </a:cubicBezTo>
                  <a:cubicBezTo>
                    <a:pt x="2158" y="6171"/>
                    <a:pt x="2158" y="6171"/>
                    <a:pt x="2128" y="6141"/>
                  </a:cubicBezTo>
                  <a:cubicBezTo>
                    <a:pt x="2158" y="6110"/>
                    <a:pt x="2189" y="6110"/>
                    <a:pt x="2189" y="6110"/>
                  </a:cubicBezTo>
                  <a:close/>
                  <a:moveTo>
                    <a:pt x="2371" y="6354"/>
                  </a:moveTo>
                  <a:cubicBezTo>
                    <a:pt x="2401" y="6354"/>
                    <a:pt x="2401" y="6354"/>
                    <a:pt x="2371" y="6384"/>
                  </a:cubicBezTo>
                  <a:lnTo>
                    <a:pt x="2371" y="6354"/>
                  </a:lnTo>
                  <a:close/>
                  <a:moveTo>
                    <a:pt x="14742" y="6475"/>
                  </a:moveTo>
                  <a:cubicBezTo>
                    <a:pt x="14742" y="6475"/>
                    <a:pt x="14742" y="6506"/>
                    <a:pt x="14742" y="6536"/>
                  </a:cubicBezTo>
                  <a:cubicBezTo>
                    <a:pt x="14742" y="6536"/>
                    <a:pt x="14681" y="6536"/>
                    <a:pt x="14651" y="6506"/>
                  </a:cubicBezTo>
                  <a:lnTo>
                    <a:pt x="14681" y="6475"/>
                  </a:lnTo>
                  <a:close/>
                  <a:moveTo>
                    <a:pt x="2675" y="6506"/>
                  </a:moveTo>
                  <a:cubicBezTo>
                    <a:pt x="2645" y="6536"/>
                    <a:pt x="2645" y="6566"/>
                    <a:pt x="2645" y="6566"/>
                  </a:cubicBezTo>
                  <a:cubicBezTo>
                    <a:pt x="2655" y="6577"/>
                    <a:pt x="2665" y="6580"/>
                    <a:pt x="2674" y="6580"/>
                  </a:cubicBezTo>
                  <a:cubicBezTo>
                    <a:pt x="2692" y="6580"/>
                    <a:pt x="2705" y="6566"/>
                    <a:pt x="2705" y="6566"/>
                  </a:cubicBezTo>
                  <a:cubicBezTo>
                    <a:pt x="2705" y="6566"/>
                    <a:pt x="2705" y="6536"/>
                    <a:pt x="2705" y="6536"/>
                  </a:cubicBezTo>
                  <a:lnTo>
                    <a:pt x="2675" y="6506"/>
                  </a:lnTo>
                  <a:close/>
                  <a:moveTo>
                    <a:pt x="3228" y="6698"/>
                  </a:moveTo>
                  <a:cubicBezTo>
                    <a:pt x="3222" y="6698"/>
                    <a:pt x="3222" y="6713"/>
                    <a:pt x="3222" y="6749"/>
                  </a:cubicBezTo>
                  <a:cubicBezTo>
                    <a:pt x="3222" y="6749"/>
                    <a:pt x="3253" y="6779"/>
                    <a:pt x="3253" y="6779"/>
                  </a:cubicBezTo>
                  <a:cubicBezTo>
                    <a:pt x="3283" y="6749"/>
                    <a:pt x="3283" y="6749"/>
                    <a:pt x="3253" y="6718"/>
                  </a:cubicBezTo>
                  <a:cubicBezTo>
                    <a:pt x="3240" y="6706"/>
                    <a:pt x="3233" y="6698"/>
                    <a:pt x="3228" y="6698"/>
                  </a:cubicBezTo>
                  <a:close/>
                  <a:moveTo>
                    <a:pt x="14503" y="6726"/>
                  </a:moveTo>
                  <a:cubicBezTo>
                    <a:pt x="14507" y="6726"/>
                    <a:pt x="14514" y="6734"/>
                    <a:pt x="14529" y="6749"/>
                  </a:cubicBezTo>
                  <a:lnTo>
                    <a:pt x="14499" y="6779"/>
                  </a:lnTo>
                  <a:lnTo>
                    <a:pt x="14469" y="6779"/>
                  </a:lnTo>
                  <a:lnTo>
                    <a:pt x="14499" y="6749"/>
                  </a:lnTo>
                  <a:cubicBezTo>
                    <a:pt x="14499" y="6734"/>
                    <a:pt x="14499" y="6726"/>
                    <a:pt x="14503" y="6726"/>
                  </a:cubicBezTo>
                  <a:close/>
                  <a:moveTo>
                    <a:pt x="14450" y="6817"/>
                  </a:moveTo>
                  <a:cubicBezTo>
                    <a:pt x="14446" y="6817"/>
                    <a:pt x="14438" y="6825"/>
                    <a:pt x="14438" y="6840"/>
                  </a:cubicBezTo>
                  <a:cubicBezTo>
                    <a:pt x="14453" y="6825"/>
                    <a:pt x="14453" y="6817"/>
                    <a:pt x="14450" y="6817"/>
                  </a:cubicBezTo>
                  <a:close/>
                  <a:moveTo>
                    <a:pt x="2674" y="6796"/>
                  </a:moveTo>
                  <a:cubicBezTo>
                    <a:pt x="2692" y="6796"/>
                    <a:pt x="2705" y="6810"/>
                    <a:pt x="2705" y="6810"/>
                  </a:cubicBezTo>
                  <a:cubicBezTo>
                    <a:pt x="2705" y="6840"/>
                    <a:pt x="2736" y="6840"/>
                    <a:pt x="2705" y="6870"/>
                  </a:cubicBezTo>
                  <a:cubicBezTo>
                    <a:pt x="2705" y="6870"/>
                    <a:pt x="2705" y="6884"/>
                    <a:pt x="2696" y="6884"/>
                  </a:cubicBezTo>
                  <a:cubicBezTo>
                    <a:pt x="2692" y="6884"/>
                    <a:pt x="2685" y="6880"/>
                    <a:pt x="2675" y="6870"/>
                  </a:cubicBezTo>
                  <a:cubicBezTo>
                    <a:pt x="2645" y="6840"/>
                    <a:pt x="2645" y="6810"/>
                    <a:pt x="2645" y="6810"/>
                  </a:cubicBezTo>
                  <a:cubicBezTo>
                    <a:pt x="2655" y="6799"/>
                    <a:pt x="2665" y="6796"/>
                    <a:pt x="2674" y="6796"/>
                  </a:cubicBezTo>
                  <a:close/>
                  <a:moveTo>
                    <a:pt x="14256" y="6939"/>
                  </a:moveTo>
                  <a:cubicBezTo>
                    <a:pt x="14263" y="6939"/>
                    <a:pt x="14271" y="6946"/>
                    <a:pt x="14286" y="6962"/>
                  </a:cubicBezTo>
                  <a:lnTo>
                    <a:pt x="14256" y="6992"/>
                  </a:lnTo>
                  <a:lnTo>
                    <a:pt x="14225" y="6992"/>
                  </a:lnTo>
                  <a:lnTo>
                    <a:pt x="14225" y="6962"/>
                  </a:lnTo>
                  <a:cubicBezTo>
                    <a:pt x="14241" y="6946"/>
                    <a:pt x="14248" y="6939"/>
                    <a:pt x="14256" y="6939"/>
                  </a:cubicBezTo>
                  <a:close/>
                  <a:moveTo>
                    <a:pt x="13739" y="7053"/>
                  </a:moveTo>
                  <a:cubicBezTo>
                    <a:pt x="13769" y="7083"/>
                    <a:pt x="13769" y="7083"/>
                    <a:pt x="13739" y="7114"/>
                  </a:cubicBezTo>
                  <a:lnTo>
                    <a:pt x="13709" y="7114"/>
                  </a:lnTo>
                  <a:lnTo>
                    <a:pt x="13709" y="7053"/>
                  </a:lnTo>
                  <a:close/>
                  <a:moveTo>
                    <a:pt x="14214" y="7109"/>
                  </a:moveTo>
                  <a:cubicBezTo>
                    <a:pt x="14215" y="7120"/>
                    <a:pt x="14219" y="7131"/>
                    <a:pt x="14225" y="7144"/>
                  </a:cubicBezTo>
                  <a:cubicBezTo>
                    <a:pt x="14286" y="7144"/>
                    <a:pt x="14256" y="7144"/>
                    <a:pt x="14225" y="7114"/>
                  </a:cubicBezTo>
                  <a:cubicBezTo>
                    <a:pt x="14222" y="7112"/>
                    <a:pt x="14218" y="7110"/>
                    <a:pt x="14214" y="7109"/>
                  </a:cubicBezTo>
                  <a:close/>
                  <a:moveTo>
                    <a:pt x="14067" y="7071"/>
                  </a:moveTo>
                  <a:cubicBezTo>
                    <a:pt x="14071" y="7071"/>
                    <a:pt x="14073" y="7074"/>
                    <a:pt x="14073" y="7083"/>
                  </a:cubicBezTo>
                  <a:cubicBezTo>
                    <a:pt x="14104" y="7114"/>
                    <a:pt x="14104" y="7114"/>
                    <a:pt x="14073" y="7114"/>
                  </a:cubicBezTo>
                  <a:cubicBezTo>
                    <a:pt x="14043" y="7144"/>
                    <a:pt x="14028" y="7159"/>
                    <a:pt x="14024" y="7159"/>
                  </a:cubicBezTo>
                  <a:cubicBezTo>
                    <a:pt x="14020" y="7159"/>
                    <a:pt x="14028" y="7144"/>
                    <a:pt x="14043" y="7114"/>
                  </a:cubicBezTo>
                  <a:cubicBezTo>
                    <a:pt x="14043" y="7092"/>
                    <a:pt x="14058" y="7071"/>
                    <a:pt x="14067" y="7071"/>
                  </a:cubicBezTo>
                  <a:close/>
                  <a:moveTo>
                    <a:pt x="3112" y="7182"/>
                  </a:moveTo>
                  <a:cubicBezTo>
                    <a:pt x="3116" y="7182"/>
                    <a:pt x="3131" y="7190"/>
                    <a:pt x="3161" y="7205"/>
                  </a:cubicBezTo>
                  <a:cubicBezTo>
                    <a:pt x="3192" y="7205"/>
                    <a:pt x="3161" y="7235"/>
                    <a:pt x="3161" y="7235"/>
                  </a:cubicBezTo>
                  <a:cubicBezTo>
                    <a:pt x="3161" y="7244"/>
                    <a:pt x="3159" y="7248"/>
                    <a:pt x="3155" y="7248"/>
                  </a:cubicBezTo>
                  <a:cubicBezTo>
                    <a:pt x="3146" y="7248"/>
                    <a:pt x="3131" y="7226"/>
                    <a:pt x="3131" y="7205"/>
                  </a:cubicBezTo>
                  <a:cubicBezTo>
                    <a:pt x="3116" y="7190"/>
                    <a:pt x="3108" y="7182"/>
                    <a:pt x="3112" y="7182"/>
                  </a:cubicBezTo>
                  <a:close/>
                  <a:moveTo>
                    <a:pt x="13405" y="7296"/>
                  </a:moveTo>
                  <a:cubicBezTo>
                    <a:pt x="13435" y="7296"/>
                    <a:pt x="13435" y="7296"/>
                    <a:pt x="13466" y="7326"/>
                  </a:cubicBezTo>
                  <a:cubicBezTo>
                    <a:pt x="13466" y="7326"/>
                    <a:pt x="13466" y="7326"/>
                    <a:pt x="13466" y="7357"/>
                  </a:cubicBezTo>
                  <a:lnTo>
                    <a:pt x="13405" y="7357"/>
                  </a:lnTo>
                  <a:cubicBezTo>
                    <a:pt x="13374" y="7326"/>
                    <a:pt x="13405" y="7296"/>
                    <a:pt x="13405" y="7296"/>
                  </a:cubicBezTo>
                  <a:close/>
                  <a:moveTo>
                    <a:pt x="3641" y="7436"/>
                  </a:moveTo>
                  <a:cubicBezTo>
                    <a:pt x="3660" y="7436"/>
                    <a:pt x="3670" y="7464"/>
                    <a:pt x="3648" y="7509"/>
                  </a:cubicBezTo>
                  <a:cubicBezTo>
                    <a:pt x="3617" y="7539"/>
                    <a:pt x="3617" y="7539"/>
                    <a:pt x="3617" y="7539"/>
                  </a:cubicBezTo>
                  <a:cubicBezTo>
                    <a:pt x="3617" y="7539"/>
                    <a:pt x="3587" y="7478"/>
                    <a:pt x="3617" y="7448"/>
                  </a:cubicBezTo>
                  <a:cubicBezTo>
                    <a:pt x="3625" y="7440"/>
                    <a:pt x="3634" y="7436"/>
                    <a:pt x="3641" y="7436"/>
                  </a:cubicBezTo>
                  <a:close/>
                  <a:moveTo>
                    <a:pt x="2584" y="7569"/>
                  </a:moveTo>
                  <a:cubicBezTo>
                    <a:pt x="2584" y="7600"/>
                    <a:pt x="2553" y="7600"/>
                    <a:pt x="2523" y="7600"/>
                  </a:cubicBezTo>
                  <a:cubicBezTo>
                    <a:pt x="2502" y="7621"/>
                    <a:pt x="2510" y="7643"/>
                    <a:pt x="2539" y="7643"/>
                  </a:cubicBezTo>
                  <a:cubicBezTo>
                    <a:pt x="2551" y="7643"/>
                    <a:pt x="2566" y="7639"/>
                    <a:pt x="2584" y="7630"/>
                  </a:cubicBezTo>
                  <a:cubicBezTo>
                    <a:pt x="2614" y="7600"/>
                    <a:pt x="2614" y="7600"/>
                    <a:pt x="2584" y="7569"/>
                  </a:cubicBezTo>
                  <a:close/>
                  <a:moveTo>
                    <a:pt x="3860" y="7600"/>
                  </a:moveTo>
                  <a:cubicBezTo>
                    <a:pt x="3830" y="7630"/>
                    <a:pt x="3830" y="7661"/>
                    <a:pt x="3800" y="7661"/>
                  </a:cubicBezTo>
                  <a:lnTo>
                    <a:pt x="3800" y="7600"/>
                  </a:lnTo>
                  <a:close/>
                  <a:moveTo>
                    <a:pt x="5745" y="8542"/>
                  </a:moveTo>
                  <a:cubicBezTo>
                    <a:pt x="5745" y="8567"/>
                    <a:pt x="5725" y="8611"/>
                    <a:pt x="5701" y="8611"/>
                  </a:cubicBezTo>
                  <a:cubicBezTo>
                    <a:pt x="5696" y="8611"/>
                    <a:pt x="5690" y="8609"/>
                    <a:pt x="5684" y="8603"/>
                  </a:cubicBezTo>
                  <a:lnTo>
                    <a:pt x="5684" y="8573"/>
                  </a:lnTo>
                  <a:lnTo>
                    <a:pt x="5715" y="8542"/>
                  </a:lnTo>
                  <a:close/>
                  <a:moveTo>
                    <a:pt x="11064" y="8542"/>
                  </a:moveTo>
                  <a:cubicBezTo>
                    <a:pt x="11064" y="8573"/>
                    <a:pt x="11064" y="8603"/>
                    <a:pt x="11034" y="8633"/>
                  </a:cubicBezTo>
                  <a:lnTo>
                    <a:pt x="11003" y="8633"/>
                  </a:lnTo>
                  <a:cubicBezTo>
                    <a:pt x="11003" y="8603"/>
                    <a:pt x="11034" y="8573"/>
                    <a:pt x="11034" y="8573"/>
                  </a:cubicBezTo>
                  <a:lnTo>
                    <a:pt x="11064" y="8542"/>
                  </a:lnTo>
                  <a:close/>
                  <a:moveTo>
                    <a:pt x="7082" y="8603"/>
                  </a:moveTo>
                  <a:cubicBezTo>
                    <a:pt x="7082" y="8633"/>
                    <a:pt x="7082" y="8664"/>
                    <a:pt x="7052" y="8664"/>
                  </a:cubicBezTo>
                  <a:lnTo>
                    <a:pt x="7022" y="8664"/>
                  </a:lnTo>
                  <a:cubicBezTo>
                    <a:pt x="7022" y="8633"/>
                    <a:pt x="7052" y="8603"/>
                    <a:pt x="7052" y="8603"/>
                  </a:cubicBezTo>
                  <a:close/>
                  <a:moveTo>
                    <a:pt x="6475" y="8724"/>
                  </a:moveTo>
                  <a:cubicBezTo>
                    <a:pt x="6505" y="8724"/>
                    <a:pt x="6505" y="8724"/>
                    <a:pt x="6505" y="8755"/>
                  </a:cubicBezTo>
                  <a:cubicBezTo>
                    <a:pt x="6505" y="8785"/>
                    <a:pt x="6444" y="8816"/>
                    <a:pt x="6444" y="8816"/>
                  </a:cubicBezTo>
                  <a:cubicBezTo>
                    <a:pt x="6414" y="8816"/>
                    <a:pt x="6475" y="8755"/>
                    <a:pt x="6475" y="8724"/>
                  </a:cubicBezTo>
                  <a:close/>
                  <a:moveTo>
                    <a:pt x="9727" y="8846"/>
                  </a:moveTo>
                  <a:cubicBezTo>
                    <a:pt x="9788" y="8846"/>
                    <a:pt x="9788" y="8846"/>
                    <a:pt x="9788" y="8876"/>
                  </a:cubicBezTo>
                  <a:cubicBezTo>
                    <a:pt x="9788" y="8907"/>
                    <a:pt x="9727" y="8907"/>
                    <a:pt x="9696" y="8907"/>
                  </a:cubicBezTo>
                  <a:cubicBezTo>
                    <a:pt x="9666" y="8907"/>
                    <a:pt x="9696" y="8846"/>
                    <a:pt x="9727" y="8846"/>
                  </a:cubicBezTo>
                  <a:close/>
                  <a:moveTo>
                    <a:pt x="7447" y="8846"/>
                  </a:moveTo>
                  <a:lnTo>
                    <a:pt x="7478" y="8876"/>
                  </a:lnTo>
                  <a:cubicBezTo>
                    <a:pt x="7478" y="8907"/>
                    <a:pt x="7478" y="8937"/>
                    <a:pt x="7447" y="8937"/>
                  </a:cubicBezTo>
                  <a:lnTo>
                    <a:pt x="7417" y="8876"/>
                  </a:lnTo>
                  <a:lnTo>
                    <a:pt x="7447" y="8846"/>
                  </a:lnTo>
                  <a:close/>
                  <a:moveTo>
                    <a:pt x="16961" y="1"/>
                  </a:moveTo>
                  <a:cubicBezTo>
                    <a:pt x="16961" y="1"/>
                    <a:pt x="16931" y="1"/>
                    <a:pt x="16900" y="31"/>
                  </a:cubicBezTo>
                  <a:cubicBezTo>
                    <a:pt x="16839" y="31"/>
                    <a:pt x="16809" y="31"/>
                    <a:pt x="16779" y="92"/>
                  </a:cubicBezTo>
                  <a:cubicBezTo>
                    <a:pt x="16779" y="244"/>
                    <a:pt x="16748" y="335"/>
                    <a:pt x="16809" y="335"/>
                  </a:cubicBezTo>
                  <a:cubicBezTo>
                    <a:pt x="16809" y="335"/>
                    <a:pt x="16839" y="335"/>
                    <a:pt x="16870" y="366"/>
                  </a:cubicBezTo>
                  <a:cubicBezTo>
                    <a:pt x="16870" y="396"/>
                    <a:pt x="16839" y="457"/>
                    <a:pt x="16839" y="457"/>
                  </a:cubicBezTo>
                  <a:cubicBezTo>
                    <a:pt x="16809" y="457"/>
                    <a:pt x="16809" y="578"/>
                    <a:pt x="16809" y="730"/>
                  </a:cubicBezTo>
                  <a:cubicBezTo>
                    <a:pt x="16839" y="913"/>
                    <a:pt x="16809" y="1004"/>
                    <a:pt x="16779" y="1034"/>
                  </a:cubicBezTo>
                  <a:cubicBezTo>
                    <a:pt x="16748" y="1065"/>
                    <a:pt x="16748" y="1095"/>
                    <a:pt x="16748" y="1095"/>
                  </a:cubicBezTo>
                  <a:cubicBezTo>
                    <a:pt x="16779" y="1095"/>
                    <a:pt x="16779" y="1278"/>
                    <a:pt x="16779" y="1490"/>
                  </a:cubicBezTo>
                  <a:cubicBezTo>
                    <a:pt x="16779" y="1734"/>
                    <a:pt x="16718" y="1946"/>
                    <a:pt x="16748" y="1946"/>
                  </a:cubicBezTo>
                  <a:lnTo>
                    <a:pt x="16748" y="2007"/>
                  </a:lnTo>
                  <a:cubicBezTo>
                    <a:pt x="16718" y="2007"/>
                    <a:pt x="16718" y="2068"/>
                    <a:pt x="16687" y="2129"/>
                  </a:cubicBezTo>
                  <a:cubicBezTo>
                    <a:pt x="16718" y="2189"/>
                    <a:pt x="16718" y="2250"/>
                    <a:pt x="16718" y="2250"/>
                  </a:cubicBezTo>
                  <a:cubicBezTo>
                    <a:pt x="16687" y="2250"/>
                    <a:pt x="16687" y="2281"/>
                    <a:pt x="16657" y="2341"/>
                  </a:cubicBezTo>
                  <a:cubicBezTo>
                    <a:pt x="16657" y="2402"/>
                    <a:pt x="16657" y="2433"/>
                    <a:pt x="16687" y="2433"/>
                  </a:cubicBezTo>
                  <a:cubicBezTo>
                    <a:pt x="16657" y="2463"/>
                    <a:pt x="16627" y="2676"/>
                    <a:pt x="16566" y="2767"/>
                  </a:cubicBezTo>
                  <a:cubicBezTo>
                    <a:pt x="16535" y="2797"/>
                    <a:pt x="16566" y="2828"/>
                    <a:pt x="16566" y="2858"/>
                  </a:cubicBezTo>
                  <a:cubicBezTo>
                    <a:pt x="16596" y="2858"/>
                    <a:pt x="16627" y="2919"/>
                    <a:pt x="16627" y="2949"/>
                  </a:cubicBezTo>
                  <a:cubicBezTo>
                    <a:pt x="16627" y="2949"/>
                    <a:pt x="16596" y="2919"/>
                    <a:pt x="16566" y="2919"/>
                  </a:cubicBezTo>
                  <a:cubicBezTo>
                    <a:pt x="16553" y="2906"/>
                    <a:pt x="16546" y="2899"/>
                    <a:pt x="16539" y="2899"/>
                  </a:cubicBezTo>
                  <a:cubicBezTo>
                    <a:pt x="16530" y="2899"/>
                    <a:pt x="16523" y="2914"/>
                    <a:pt x="16505" y="2949"/>
                  </a:cubicBezTo>
                  <a:cubicBezTo>
                    <a:pt x="16505" y="2980"/>
                    <a:pt x="16505" y="3010"/>
                    <a:pt x="16505" y="3010"/>
                  </a:cubicBezTo>
                  <a:cubicBezTo>
                    <a:pt x="16535" y="3010"/>
                    <a:pt x="16475" y="3162"/>
                    <a:pt x="16414" y="3375"/>
                  </a:cubicBezTo>
                  <a:cubicBezTo>
                    <a:pt x="16323" y="3648"/>
                    <a:pt x="16262" y="3709"/>
                    <a:pt x="16323" y="3740"/>
                  </a:cubicBezTo>
                  <a:cubicBezTo>
                    <a:pt x="16353" y="3740"/>
                    <a:pt x="16323" y="3770"/>
                    <a:pt x="16262" y="3861"/>
                  </a:cubicBezTo>
                  <a:cubicBezTo>
                    <a:pt x="16110" y="3983"/>
                    <a:pt x="16080" y="3983"/>
                    <a:pt x="16110" y="4044"/>
                  </a:cubicBezTo>
                  <a:cubicBezTo>
                    <a:pt x="16125" y="4028"/>
                    <a:pt x="16133" y="4021"/>
                    <a:pt x="16140" y="4021"/>
                  </a:cubicBezTo>
                  <a:cubicBezTo>
                    <a:pt x="16148" y="4021"/>
                    <a:pt x="16156" y="4028"/>
                    <a:pt x="16171" y="4044"/>
                  </a:cubicBezTo>
                  <a:cubicBezTo>
                    <a:pt x="16232" y="4044"/>
                    <a:pt x="16232" y="4074"/>
                    <a:pt x="16171" y="4074"/>
                  </a:cubicBezTo>
                  <a:cubicBezTo>
                    <a:pt x="16110" y="4074"/>
                    <a:pt x="15928" y="4500"/>
                    <a:pt x="15958" y="4560"/>
                  </a:cubicBezTo>
                  <a:lnTo>
                    <a:pt x="15928" y="4530"/>
                  </a:lnTo>
                  <a:cubicBezTo>
                    <a:pt x="15897" y="4530"/>
                    <a:pt x="15867" y="4560"/>
                    <a:pt x="15806" y="4651"/>
                  </a:cubicBezTo>
                  <a:cubicBezTo>
                    <a:pt x="15776" y="4712"/>
                    <a:pt x="15776" y="4743"/>
                    <a:pt x="15776" y="4743"/>
                  </a:cubicBezTo>
                  <a:cubicBezTo>
                    <a:pt x="15831" y="4770"/>
                    <a:pt x="15710" y="4899"/>
                    <a:pt x="15688" y="4899"/>
                  </a:cubicBezTo>
                  <a:cubicBezTo>
                    <a:pt x="15686" y="4899"/>
                    <a:pt x="15684" y="4897"/>
                    <a:pt x="15684" y="4895"/>
                  </a:cubicBezTo>
                  <a:cubicBezTo>
                    <a:pt x="15624" y="4895"/>
                    <a:pt x="15624" y="4895"/>
                    <a:pt x="15593" y="4955"/>
                  </a:cubicBezTo>
                  <a:cubicBezTo>
                    <a:pt x="15593" y="5077"/>
                    <a:pt x="15472" y="5168"/>
                    <a:pt x="15441" y="5168"/>
                  </a:cubicBezTo>
                  <a:cubicBezTo>
                    <a:pt x="15441" y="5168"/>
                    <a:pt x="15441" y="5199"/>
                    <a:pt x="15411" y="5199"/>
                  </a:cubicBezTo>
                  <a:cubicBezTo>
                    <a:pt x="15441" y="5259"/>
                    <a:pt x="15380" y="5320"/>
                    <a:pt x="15380" y="5320"/>
                  </a:cubicBezTo>
                  <a:cubicBezTo>
                    <a:pt x="15320" y="5411"/>
                    <a:pt x="15289" y="5442"/>
                    <a:pt x="15350" y="5442"/>
                  </a:cubicBezTo>
                  <a:cubicBezTo>
                    <a:pt x="15380" y="5442"/>
                    <a:pt x="15411" y="5472"/>
                    <a:pt x="15380" y="5503"/>
                  </a:cubicBezTo>
                  <a:lnTo>
                    <a:pt x="15350" y="5472"/>
                  </a:lnTo>
                  <a:cubicBezTo>
                    <a:pt x="15346" y="5468"/>
                    <a:pt x="15341" y="5466"/>
                    <a:pt x="15336" y="5466"/>
                  </a:cubicBezTo>
                  <a:cubicBezTo>
                    <a:pt x="15303" y="5466"/>
                    <a:pt x="15251" y="5545"/>
                    <a:pt x="15198" y="5624"/>
                  </a:cubicBezTo>
                  <a:cubicBezTo>
                    <a:pt x="15076" y="5746"/>
                    <a:pt x="15046" y="5807"/>
                    <a:pt x="15016" y="5807"/>
                  </a:cubicBezTo>
                  <a:lnTo>
                    <a:pt x="15016" y="5837"/>
                  </a:lnTo>
                  <a:cubicBezTo>
                    <a:pt x="15016" y="5898"/>
                    <a:pt x="14985" y="5898"/>
                    <a:pt x="14955" y="5898"/>
                  </a:cubicBezTo>
                  <a:cubicBezTo>
                    <a:pt x="14925" y="5898"/>
                    <a:pt x="14833" y="5989"/>
                    <a:pt x="14803" y="6050"/>
                  </a:cubicBezTo>
                  <a:lnTo>
                    <a:pt x="14773" y="6080"/>
                  </a:lnTo>
                  <a:cubicBezTo>
                    <a:pt x="14712" y="6080"/>
                    <a:pt x="14651" y="6141"/>
                    <a:pt x="14651" y="6202"/>
                  </a:cubicBezTo>
                  <a:cubicBezTo>
                    <a:pt x="14651" y="6193"/>
                    <a:pt x="14648" y="6189"/>
                    <a:pt x="14644" y="6189"/>
                  </a:cubicBezTo>
                  <a:cubicBezTo>
                    <a:pt x="14633" y="6189"/>
                    <a:pt x="14612" y="6211"/>
                    <a:pt x="14590" y="6232"/>
                  </a:cubicBezTo>
                  <a:cubicBezTo>
                    <a:pt x="14564" y="6285"/>
                    <a:pt x="14492" y="6360"/>
                    <a:pt x="14473" y="6360"/>
                  </a:cubicBezTo>
                  <a:cubicBezTo>
                    <a:pt x="14470" y="6360"/>
                    <a:pt x="14469" y="6358"/>
                    <a:pt x="14469" y="6354"/>
                  </a:cubicBezTo>
                  <a:lnTo>
                    <a:pt x="14438" y="6384"/>
                  </a:lnTo>
                  <a:cubicBezTo>
                    <a:pt x="14438" y="6414"/>
                    <a:pt x="14408" y="6445"/>
                    <a:pt x="14377" y="6475"/>
                  </a:cubicBezTo>
                  <a:cubicBezTo>
                    <a:pt x="14347" y="6475"/>
                    <a:pt x="14347" y="6506"/>
                    <a:pt x="14347" y="6536"/>
                  </a:cubicBezTo>
                  <a:cubicBezTo>
                    <a:pt x="14347" y="6597"/>
                    <a:pt x="14317" y="6627"/>
                    <a:pt x="14317" y="6627"/>
                  </a:cubicBezTo>
                  <a:cubicBezTo>
                    <a:pt x="14286" y="6627"/>
                    <a:pt x="14286" y="6597"/>
                    <a:pt x="14286" y="6536"/>
                  </a:cubicBezTo>
                  <a:cubicBezTo>
                    <a:pt x="14294" y="6520"/>
                    <a:pt x="14296" y="6512"/>
                    <a:pt x="14293" y="6512"/>
                  </a:cubicBezTo>
                  <a:lnTo>
                    <a:pt x="14293" y="6512"/>
                  </a:lnTo>
                  <a:cubicBezTo>
                    <a:pt x="14286" y="6512"/>
                    <a:pt x="14248" y="6569"/>
                    <a:pt x="14225" y="6658"/>
                  </a:cubicBezTo>
                  <a:cubicBezTo>
                    <a:pt x="14210" y="6703"/>
                    <a:pt x="14203" y="6726"/>
                    <a:pt x="14199" y="6726"/>
                  </a:cubicBezTo>
                  <a:cubicBezTo>
                    <a:pt x="14195" y="6726"/>
                    <a:pt x="14195" y="6703"/>
                    <a:pt x="14195" y="6658"/>
                  </a:cubicBezTo>
                  <a:cubicBezTo>
                    <a:pt x="14195" y="6639"/>
                    <a:pt x="14195" y="6609"/>
                    <a:pt x="14188" y="6609"/>
                  </a:cubicBezTo>
                  <a:cubicBezTo>
                    <a:pt x="14184" y="6609"/>
                    <a:pt x="14177" y="6622"/>
                    <a:pt x="14165" y="6658"/>
                  </a:cubicBezTo>
                  <a:cubicBezTo>
                    <a:pt x="14165" y="6658"/>
                    <a:pt x="14104" y="6688"/>
                    <a:pt x="14134" y="6718"/>
                  </a:cubicBezTo>
                  <a:lnTo>
                    <a:pt x="14073" y="6779"/>
                  </a:lnTo>
                  <a:cubicBezTo>
                    <a:pt x="14013" y="6779"/>
                    <a:pt x="13982" y="6810"/>
                    <a:pt x="13952" y="6810"/>
                  </a:cubicBezTo>
                  <a:cubicBezTo>
                    <a:pt x="13952" y="6870"/>
                    <a:pt x="13952" y="6870"/>
                    <a:pt x="13891" y="6870"/>
                  </a:cubicBezTo>
                  <a:cubicBezTo>
                    <a:pt x="13891" y="6858"/>
                    <a:pt x="13886" y="6850"/>
                    <a:pt x="13882" y="6850"/>
                  </a:cubicBezTo>
                  <a:cubicBezTo>
                    <a:pt x="13876" y="6850"/>
                    <a:pt x="13873" y="6865"/>
                    <a:pt x="13891" y="6901"/>
                  </a:cubicBezTo>
                  <a:cubicBezTo>
                    <a:pt x="13891" y="6962"/>
                    <a:pt x="13861" y="6962"/>
                    <a:pt x="13830" y="6962"/>
                  </a:cubicBezTo>
                  <a:cubicBezTo>
                    <a:pt x="13805" y="6936"/>
                    <a:pt x="13790" y="6926"/>
                    <a:pt x="13781" y="6926"/>
                  </a:cubicBezTo>
                  <a:cubicBezTo>
                    <a:pt x="13769" y="6926"/>
                    <a:pt x="13769" y="6944"/>
                    <a:pt x="13769" y="6962"/>
                  </a:cubicBezTo>
                  <a:cubicBezTo>
                    <a:pt x="13769" y="6992"/>
                    <a:pt x="13739" y="7022"/>
                    <a:pt x="13739" y="7022"/>
                  </a:cubicBezTo>
                  <a:cubicBezTo>
                    <a:pt x="13739" y="7020"/>
                    <a:pt x="13737" y="7018"/>
                    <a:pt x="13734" y="7018"/>
                  </a:cubicBezTo>
                  <a:cubicBezTo>
                    <a:pt x="13697" y="7018"/>
                    <a:pt x="13475" y="7157"/>
                    <a:pt x="13253" y="7296"/>
                  </a:cubicBezTo>
                  <a:cubicBezTo>
                    <a:pt x="13222" y="7326"/>
                    <a:pt x="13222" y="7357"/>
                    <a:pt x="13222" y="7387"/>
                  </a:cubicBezTo>
                  <a:cubicBezTo>
                    <a:pt x="13253" y="7417"/>
                    <a:pt x="13260" y="7425"/>
                    <a:pt x="13257" y="7425"/>
                  </a:cubicBezTo>
                  <a:cubicBezTo>
                    <a:pt x="13253" y="7425"/>
                    <a:pt x="13238" y="7417"/>
                    <a:pt x="13222" y="7417"/>
                  </a:cubicBezTo>
                  <a:cubicBezTo>
                    <a:pt x="13188" y="7394"/>
                    <a:pt x="13157" y="7384"/>
                    <a:pt x="13138" y="7384"/>
                  </a:cubicBezTo>
                  <a:cubicBezTo>
                    <a:pt x="13107" y="7384"/>
                    <a:pt x="13105" y="7410"/>
                    <a:pt x="13162" y="7448"/>
                  </a:cubicBezTo>
                  <a:cubicBezTo>
                    <a:pt x="13192" y="7463"/>
                    <a:pt x="13207" y="7471"/>
                    <a:pt x="13203" y="7471"/>
                  </a:cubicBezTo>
                  <a:cubicBezTo>
                    <a:pt x="13200" y="7471"/>
                    <a:pt x="13177" y="7463"/>
                    <a:pt x="13131" y="7448"/>
                  </a:cubicBezTo>
                  <a:cubicBezTo>
                    <a:pt x="13070" y="7448"/>
                    <a:pt x="13070" y="7448"/>
                    <a:pt x="13070" y="7509"/>
                  </a:cubicBezTo>
                  <a:cubicBezTo>
                    <a:pt x="13086" y="7524"/>
                    <a:pt x="13086" y="7531"/>
                    <a:pt x="13078" y="7531"/>
                  </a:cubicBezTo>
                  <a:cubicBezTo>
                    <a:pt x="13070" y="7531"/>
                    <a:pt x="13055" y="7524"/>
                    <a:pt x="13040" y="7509"/>
                  </a:cubicBezTo>
                  <a:cubicBezTo>
                    <a:pt x="13020" y="7509"/>
                    <a:pt x="12986" y="7495"/>
                    <a:pt x="12975" y="7495"/>
                  </a:cubicBezTo>
                  <a:cubicBezTo>
                    <a:pt x="12969" y="7495"/>
                    <a:pt x="12969" y="7499"/>
                    <a:pt x="12979" y="7509"/>
                  </a:cubicBezTo>
                  <a:cubicBezTo>
                    <a:pt x="12979" y="7509"/>
                    <a:pt x="12966" y="7522"/>
                    <a:pt x="12948" y="7522"/>
                  </a:cubicBezTo>
                  <a:cubicBezTo>
                    <a:pt x="12939" y="7522"/>
                    <a:pt x="12929" y="7519"/>
                    <a:pt x="12918" y="7509"/>
                  </a:cubicBezTo>
                  <a:cubicBezTo>
                    <a:pt x="12858" y="7509"/>
                    <a:pt x="12858" y="7539"/>
                    <a:pt x="12827" y="7600"/>
                  </a:cubicBezTo>
                  <a:cubicBezTo>
                    <a:pt x="12810" y="7650"/>
                    <a:pt x="12794" y="7673"/>
                    <a:pt x="12782" y="7673"/>
                  </a:cubicBezTo>
                  <a:cubicBezTo>
                    <a:pt x="12773" y="7673"/>
                    <a:pt x="12766" y="7658"/>
                    <a:pt x="12766" y="7630"/>
                  </a:cubicBezTo>
                  <a:cubicBezTo>
                    <a:pt x="12759" y="7616"/>
                    <a:pt x="12747" y="7610"/>
                    <a:pt x="12733" y="7610"/>
                  </a:cubicBezTo>
                  <a:cubicBezTo>
                    <a:pt x="12686" y="7610"/>
                    <a:pt x="12614" y="7675"/>
                    <a:pt x="12614" y="7721"/>
                  </a:cubicBezTo>
                  <a:cubicBezTo>
                    <a:pt x="12614" y="7750"/>
                    <a:pt x="12614" y="7770"/>
                    <a:pt x="12614" y="7782"/>
                  </a:cubicBezTo>
                  <a:cubicBezTo>
                    <a:pt x="12584" y="7752"/>
                    <a:pt x="12584" y="7752"/>
                    <a:pt x="12584" y="7752"/>
                  </a:cubicBezTo>
                  <a:cubicBezTo>
                    <a:pt x="12569" y="7767"/>
                    <a:pt x="12554" y="7775"/>
                    <a:pt x="12538" y="7775"/>
                  </a:cubicBezTo>
                  <a:cubicBezTo>
                    <a:pt x="12523" y="7775"/>
                    <a:pt x="12508" y="7767"/>
                    <a:pt x="12493" y="7752"/>
                  </a:cubicBezTo>
                  <a:cubicBezTo>
                    <a:pt x="12493" y="7752"/>
                    <a:pt x="12462" y="7782"/>
                    <a:pt x="12432" y="7843"/>
                  </a:cubicBezTo>
                  <a:cubicBezTo>
                    <a:pt x="12413" y="7881"/>
                    <a:pt x="12371" y="7907"/>
                    <a:pt x="12328" y="7907"/>
                  </a:cubicBezTo>
                  <a:cubicBezTo>
                    <a:pt x="12301" y="7907"/>
                    <a:pt x="12273" y="7897"/>
                    <a:pt x="12250" y="7873"/>
                  </a:cubicBezTo>
                  <a:lnTo>
                    <a:pt x="12189" y="7934"/>
                  </a:lnTo>
                  <a:cubicBezTo>
                    <a:pt x="12189" y="7977"/>
                    <a:pt x="12189" y="8020"/>
                    <a:pt x="12178" y="8020"/>
                  </a:cubicBezTo>
                  <a:cubicBezTo>
                    <a:pt x="12174" y="8020"/>
                    <a:pt x="12167" y="8013"/>
                    <a:pt x="12159" y="7995"/>
                  </a:cubicBezTo>
                  <a:cubicBezTo>
                    <a:pt x="12137" y="7974"/>
                    <a:pt x="12131" y="7952"/>
                    <a:pt x="12129" y="7952"/>
                  </a:cubicBezTo>
                  <a:cubicBezTo>
                    <a:pt x="12128" y="7952"/>
                    <a:pt x="12128" y="7956"/>
                    <a:pt x="12128" y="7965"/>
                  </a:cubicBezTo>
                  <a:cubicBezTo>
                    <a:pt x="12128" y="8002"/>
                    <a:pt x="12082" y="8028"/>
                    <a:pt x="12039" y="8028"/>
                  </a:cubicBezTo>
                  <a:cubicBezTo>
                    <a:pt x="12013" y="8028"/>
                    <a:pt x="11988" y="8018"/>
                    <a:pt x="11976" y="7995"/>
                  </a:cubicBezTo>
                  <a:cubicBezTo>
                    <a:pt x="11976" y="7965"/>
                    <a:pt x="11976" y="7965"/>
                    <a:pt x="11946" y="7965"/>
                  </a:cubicBezTo>
                  <a:lnTo>
                    <a:pt x="11946" y="7995"/>
                  </a:lnTo>
                  <a:cubicBezTo>
                    <a:pt x="11946" y="8025"/>
                    <a:pt x="11976" y="8056"/>
                    <a:pt x="11946" y="8056"/>
                  </a:cubicBezTo>
                  <a:cubicBezTo>
                    <a:pt x="11931" y="8071"/>
                    <a:pt x="11915" y="8079"/>
                    <a:pt x="11904" y="8079"/>
                  </a:cubicBezTo>
                  <a:cubicBezTo>
                    <a:pt x="11893" y="8079"/>
                    <a:pt x="11885" y="8071"/>
                    <a:pt x="11885" y="8056"/>
                  </a:cubicBezTo>
                  <a:cubicBezTo>
                    <a:pt x="11844" y="8056"/>
                    <a:pt x="11817" y="8042"/>
                    <a:pt x="11804" y="8042"/>
                  </a:cubicBezTo>
                  <a:cubicBezTo>
                    <a:pt x="11797" y="8042"/>
                    <a:pt x="11794" y="8046"/>
                    <a:pt x="11794" y="8056"/>
                  </a:cubicBezTo>
                  <a:lnTo>
                    <a:pt x="11733" y="8056"/>
                  </a:lnTo>
                  <a:cubicBezTo>
                    <a:pt x="11703" y="8056"/>
                    <a:pt x="11672" y="8056"/>
                    <a:pt x="11611" y="8086"/>
                  </a:cubicBezTo>
                  <a:cubicBezTo>
                    <a:pt x="11590" y="8108"/>
                    <a:pt x="11553" y="8129"/>
                    <a:pt x="11534" y="8129"/>
                  </a:cubicBezTo>
                  <a:cubicBezTo>
                    <a:pt x="11525" y="8129"/>
                    <a:pt x="11520" y="8125"/>
                    <a:pt x="11520" y="8117"/>
                  </a:cubicBezTo>
                  <a:cubicBezTo>
                    <a:pt x="11520" y="8117"/>
                    <a:pt x="11459" y="8147"/>
                    <a:pt x="11429" y="8177"/>
                  </a:cubicBezTo>
                  <a:cubicBezTo>
                    <a:pt x="11399" y="8193"/>
                    <a:pt x="11376" y="8200"/>
                    <a:pt x="11361" y="8200"/>
                  </a:cubicBezTo>
                  <a:cubicBezTo>
                    <a:pt x="11345" y="8200"/>
                    <a:pt x="11338" y="8193"/>
                    <a:pt x="11338" y="8177"/>
                  </a:cubicBezTo>
                  <a:cubicBezTo>
                    <a:pt x="11338" y="8162"/>
                    <a:pt x="11338" y="8155"/>
                    <a:pt x="11334" y="8155"/>
                  </a:cubicBezTo>
                  <a:cubicBezTo>
                    <a:pt x="11330" y="8155"/>
                    <a:pt x="11323" y="8162"/>
                    <a:pt x="11307" y="8177"/>
                  </a:cubicBezTo>
                  <a:cubicBezTo>
                    <a:pt x="11307" y="8208"/>
                    <a:pt x="11277" y="8238"/>
                    <a:pt x="11247" y="8238"/>
                  </a:cubicBezTo>
                  <a:cubicBezTo>
                    <a:pt x="11216" y="8238"/>
                    <a:pt x="11186" y="8269"/>
                    <a:pt x="11186" y="8269"/>
                  </a:cubicBezTo>
                  <a:cubicBezTo>
                    <a:pt x="11216" y="8299"/>
                    <a:pt x="11216" y="8299"/>
                    <a:pt x="11186" y="8299"/>
                  </a:cubicBezTo>
                  <a:lnTo>
                    <a:pt x="11003" y="8299"/>
                  </a:lnTo>
                  <a:cubicBezTo>
                    <a:pt x="10912" y="8329"/>
                    <a:pt x="10912" y="8329"/>
                    <a:pt x="10973" y="8360"/>
                  </a:cubicBezTo>
                  <a:cubicBezTo>
                    <a:pt x="10993" y="8360"/>
                    <a:pt x="11000" y="8373"/>
                    <a:pt x="10984" y="8373"/>
                  </a:cubicBezTo>
                  <a:cubicBezTo>
                    <a:pt x="10976" y="8373"/>
                    <a:pt x="10963" y="8370"/>
                    <a:pt x="10943" y="8360"/>
                  </a:cubicBezTo>
                  <a:cubicBezTo>
                    <a:pt x="10927" y="8375"/>
                    <a:pt x="10889" y="8375"/>
                    <a:pt x="10844" y="8375"/>
                  </a:cubicBezTo>
                  <a:cubicBezTo>
                    <a:pt x="10798" y="8375"/>
                    <a:pt x="10745" y="8375"/>
                    <a:pt x="10700" y="8390"/>
                  </a:cubicBezTo>
                  <a:cubicBezTo>
                    <a:pt x="10578" y="8421"/>
                    <a:pt x="10578" y="8421"/>
                    <a:pt x="10578" y="8451"/>
                  </a:cubicBezTo>
                  <a:cubicBezTo>
                    <a:pt x="10608" y="8481"/>
                    <a:pt x="10616" y="8497"/>
                    <a:pt x="10608" y="8497"/>
                  </a:cubicBezTo>
                  <a:cubicBezTo>
                    <a:pt x="10601" y="8497"/>
                    <a:pt x="10578" y="8481"/>
                    <a:pt x="10548" y="8451"/>
                  </a:cubicBezTo>
                  <a:cubicBezTo>
                    <a:pt x="10517" y="8436"/>
                    <a:pt x="10494" y="8428"/>
                    <a:pt x="10479" y="8428"/>
                  </a:cubicBezTo>
                  <a:cubicBezTo>
                    <a:pt x="10464" y="8428"/>
                    <a:pt x="10456" y="8436"/>
                    <a:pt x="10456" y="8451"/>
                  </a:cubicBezTo>
                  <a:cubicBezTo>
                    <a:pt x="10426" y="8481"/>
                    <a:pt x="10426" y="8481"/>
                    <a:pt x="10396" y="8512"/>
                  </a:cubicBezTo>
                  <a:cubicBezTo>
                    <a:pt x="10396" y="8486"/>
                    <a:pt x="10390" y="8477"/>
                    <a:pt x="10379" y="8477"/>
                  </a:cubicBezTo>
                  <a:cubicBezTo>
                    <a:pt x="10364" y="8477"/>
                    <a:pt x="10339" y="8494"/>
                    <a:pt x="10304" y="8512"/>
                  </a:cubicBezTo>
                  <a:cubicBezTo>
                    <a:pt x="10274" y="8512"/>
                    <a:pt x="10274" y="8512"/>
                    <a:pt x="10274" y="8481"/>
                  </a:cubicBezTo>
                  <a:cubicBezTo>
                    <a:pt x="10274" y="8481"/>
                    <a:pt x="10244" y="8481"/>
                    <a:pt x="10213" y="8512"/>
                  </a:cubicBezTo>
                  <a:cubicBezTo>
                    <a:pt x="10178" y="8547"/>
                    <a:pt x="10100" y="8562"/>
                    <a:pt x="10036" y="8562"/>
                  </a:cubicBezTo>
                  <a:cubicBezTo>
                    <a:pt x="9991" y="8562"/>
                    <a:pt x="9952" y="8555"/>
                    <a:pt x="9940" y="8542"/>
                  </a:cubicBezTo>
                  <a:cubicBezTo>
                    <a:pt x="9940" y="8542"/>
                    <a:pt x="9909" y="8542"/>
                    <a:pt x="9879" y="8603"/>
                  </a:cubicBezTo>
                  <a:cubicBezTo>
                    <a:pt x="9864" y="8633"/>
                    <a:pt x="9848" y="8649"/>
                    <a:pt x="9837" y="8649"/>
                  </a:cubicBezTo>
                  <a:cubicBezTo>
                    <a:pt x="9826" y="8649"/>
                    <a:pt x="9818" y="8633"/>
                    <a:pt x="9818" y="8603"/>
                  </a:cubicBezTo>
                  <a:cubicBezTo>
                    <a:pt x="9803" y="8573"/>
                    <a:pt x="9795" y="8557"/>
                    <a:pt x="9791" y="8557"/>
                  </a:cubicBezTo>
                  <a:cubicBezTo>
                    <a:pt x="9788" y="8557"/>
                    <a:pt x="9788" y="8573"/>
                    <a:pt x="9788" y="8603"/>
                  </a:cubicBezTo>
                  <a:cubicBezTo>
                    <a:pt x="9770" y="8620"/>
                    <a:pt x="9712" y="8638"/>
                    <a:pt x="9666" y="8638"/>
                  </a:cubicBezTo>
                  <a:cubicBezTo>
                    <a:pt x="9632" y="8638"/>
                    <a:pt x="9605" y="8629"/>
                    <a:pt x="9605" y="8603"/>
                  </a:cubicBezTo>
                  <a:cubicBezTo>
                    <a:pt x="9605" y="8573"/>
                    <a:pt x="9605" y="8542"/>
                    <a:pt x="9605" y="8542"/>
                  </a:cubicBezTo>
                  <a:cubicBezTo>
                    <a:pt x="9575" y="8573"/>
                    <a:pt x="9544" y="8573"/>
                    <a:pt x="9544" y="8573"/>
                  </a:cubicBezTo>
                  <a:cubicBezTo>
                    <a:pt x="9544" y="8603"/>
                    <a:pt x="9514" y="8603"/>
                    <a:pt x="9423" y="8603"/>
                  </a:cubicBezTo>
                  <a:cubicBezTo>
                    <a:pt x="9362" y="8633"/>
                    <a:pt x="9241" y="8664"/>
                    <a:pt x="9180" y="8664"/>
                  </a:cubicBezTo>
                  <a:cubicBezTo>
                    <a:pt x="9119" y="8664"/>
                    <a:pt x="9028" y="8664"/>
                    <a:pt x="8997" y="8633"/>
                  </a:cubicBezTo>
                  <a:cubicBezTo>
                    <a:pt x="8967" y="8633"/>
                    <a:pt x="8906" y="8664"/>
                    <a:pt x="8845" y="8694"/>
                  </a:cubicBezTo>
                  <a:cubicBezTo>
                    <a:pt x="8830" y="8709"/>
                    <a:pt x="8807" y="8717"/>
                    <a:pt x="8788" y="8717"/>
                  </a:cubicBezTo>
                  <a:cubicBezTo>
                    <a:pt x="8769" y="8717"/>
                    <a:pt x="8754" y="8709"/>
                    <a:pt x="8754" y="8694"/>
                  </a:cubicBezTo>
                  <a:lnTo>
                    <a:pt x="8724" y="8694"/>
                  </a:lnTo>
                  <a:cubicBezTo>
                    <a:pt x="8663" y="8724"/>
                    <a:pt x="8633" y="8724"/>
                    <a:pt x="8633" y="8724"/>
                  </a:cubicBezTo>
                  <a:cubicBezTo>
                    <a:pt x="8633" y="8703"/>
                    <a:pt x="8617" y="8682"/>
                    <a:pt x="8598" y="8682"/>
                  </a:cubicBezTo>
                  <a:cubicBezTo>
                    <a:pt x="8590" y="8682"/>
                    <a:pt x="8581" y="8685"/>
                    <a:pt x="8572" y="8694"/>
                  </a:cubicBezTo>
                  <a:cubicBezTo>
                    <a:pt x="8572" y="8724"/>
                    <a:pt x="8541" y="8724"/>
                    <a:pt x="8481" y="8724"/>
                  </a:cubicBezTo>
                  <a:cubicBezTo>
                    <a:pt x="8450" y="8694"/>
                    <a:pt x="8177" y="8694"/>
                    <a:pt x="7903" y="8664"/>
                  </a:cubicBezTo>
                  <a:cubicBezTo>
                    <a:pt x="7630" y="8664"/>
                    <a:pt x="7356" y="8633"/>
                    <a:pt x="7356" y="8633"/>
                  </a:cubicBezTo>
                  <a:lnTo>
                    <a:pt x="7265" y="8633"/>
                  </a:lnTo>
                  <a:cubicBezTo>
                    <a:pt x="7234" y="8633"/>
                    <a:pt x="7174" y="8603"/>
                    <a:pt x="7174" y="8603"/>
                  </a:cubicBezTo>
                  <a:cubicBezTo>
                    <a:pt x="7189" y="8573"/>
                    <a:pt x="7151" y="8565"/>
                    <a:pt x="7098" y="8565"/>
                  </a:cubicBezTo>
                  <a:cubicBezTo>
                    <a:pt x="7044" y="8565"/>
                    <a:pt x="6976" y="8573"/>
                    <a:pt x="6930" y="8573"/>
                  </a:cubicBezTo>
                  <a:cubicBezTo>
                    <a:pt x="6915" y="8588"/>
                    <a:pt x="6900" y="8595"/>
                    <a:pt x="6885" y="8595"/>
                  </a:cubicBezTo>
                  <a:cubicBezTo>
                    <a:pt x="6870" y="8595"/>
                    <a:pt x="6854" y="8588"/>
                    <a:pt x="6839" y="8573"/>
                  </a:cubicBezTo>
                  <a:cubicBezTo>
                    <a:pt x="6839" y="8512"/>
                    <a:pt x="6748" y="8512"/>
                    <a:pt x="6687" y="8512"/>
                  </a:cubicBezTo>
                  <a:cubicBezTo>
                    <a:pt x="6657" y="8542"/>
                    <a:pt x="6634" y="8557"/>
                    <a:pt x="6623" y="8557"/>
                  </a:cubicBezTo>
                  <a:cubicBezTo>
                    <a:pt x="6611" y="8557"/>
                    <a:pt x="6611" y="8542"/>
                    <a:pt x="6626" y="8512"/>
                  </a:cubicBezTo>
                  <a:cubicBezTo>
                    <a:pt x="6626" y="8478"/>
                    <a:pt x="6608" y="8454"/>
                    <a:pt x="6577" y="8454"/>
                  </a:cubicBezTo>
                  <a:cubicBezTo>
                    <a:pt x="6551" y="8454"/>
                    <a:pt x="6516" y="8471"/>
                    <a:pt x="6475" y="8512"/>
                  </a:cubicBezTo>
                  <a:cubicBezTo>
                    <a:pt x="6459" y="8527"/>
                    <a:pt x="6452" y="8535"/>
                    <a:pt x="6444" y="8535"/>
                  </a:cubicBezTo>
                  <a:cubicBezTo>
                    <a:pt x="6437" y="8535"/>
                    <a:pt x="6429" y="8527"/>
                    <a:pt x="6414" y="8512"/>
                  </a:cubicBezTo>
                  <a:cubicBezTo>
                    <a:pt x="6414" y="8454"/>
                    <a:pt x="6402" y="8433"/>
                    <a:pt x="6393" y="8433"/>
                  </a:cubicBezTo>
                  <a:cubicBezTo>
                    <a:pt x="6387" y="8433"/>
                    <a:pt x="6383" y="8440"/>
                    <a:pt x="6383" y="8451"/>
                  </a:cubicBezTo>
                  <a:cubicBezTo>
                    <a:pt x="6356" y="8478"/>
                    <a:pt x="6335" y="8493"/>
                    <a:pt x="6320" y="8493"/>
                  </a:cubicBezTo>
                  <a:cubicBezTo>
                    <a:pt x="6301" y="8493"/>
                    <a:pt x="6292" y="8471"/>
                    <a:pt x="6292" y="8421"/>
                  </a:cubicBezTo>
                  <a:cubicBezTo>
                    <a:pt x="6262" y="8390"/>
                    <a:pt x="6247" y="8375"/>
                    <a:pt x="6235" y="8375"/>
                  </a:cubicBezTo>
                  <a:cubicBezTo>
                    <a:pt x="6224" y="8375"/>
                    <a:pt x="6216" y="8390"/>
                    <a:pt x="6201" y="8421"/>
                  </a:cubicBezTo>
                  <a:cubicBezTo>
                    <a:pt x="6185" y="8429"/>
                    <a:pt x="6164" y="8432"/>
                    <a:pt x="6142" y="8432"/>
                  </a:cubicBezTo>
                  <a:cubicBezTo>
                    <a:pt x="6084" y="8432"/>
                    <a:pt x="6019" y="8404"/>
                    <a:pt x="6019" y="8360"/>
                  </a:cubicBezTo>
                  <a:cubicBezTo>
                    <a:pt x="5994" y="8360"/>
                    <a:pt x="5970" y="8321"/>
                    <a:pt x="5961" y="8321"/>
                  </a:cubicBezTo>
                  <a:cubicBezTo>
                    <a:pt x="5959" y="8321"/>
                    <a:pt x="5958" y="8323"/>
                    <a:pt x="5958" y="8329"/>
                  </a:cubicBezTo>
                  <a:lnTo>
                    <a:pt x="5927" y="8299"/>
                  </a:lnTo>
                  <a:cubicBezTo>
                    <a:pt x="5897" y="8299"/>
                    <a:pt x="5867" y="8269"/>
                    <a:pt x="5867" y="8269"/>
                  </a:cubicBezTo>
                  <a:lnTo>
                    <a:pt x="5867" y="8299"/>
                  </a:lnTo>
                  <a:cubicBezTo>
                    <a:pt x="5836" y="8299"/>
                    <a:pt x="5654" y="8208"/>
                    <a:pt x="5441" y="8117"/>
                  </a:cubicBezTo>
                  <a:cubicBezTo>
                    <a:pt x="5238" y="8036"/>
                    <a:pt x="5144" y="7995"/>
                    <a:pt x="5103" y="7995"/>
                  </a:cubicBezTo>
                  <a:cubicBezTo>
                    <a:pt x="5083" y="7995"/>
                    <a:pt x="5076" y="8005"/>
                    <a:pt x="5076" y="8025"/>
                  </a:cubicBezTo>
                  <a:cubicBezTo>
                    <a:pt x="5076" y="8049"/>
                    <a:pt x="5067" y="8059"/>
                    <a:pt x="5056" y="8059"/>
                  </a:cubicBezTo>
                  <a:cubicBezTo>
                    <a:pt x="5039" y="8059"/>
                    <a:pt x="5016" y="8033"/>
                    <a:pt x="5016" y="7995"/>
                  </a:cubicBezTo>
                  <a:cubicBezTo>
                    <a:pt x="4985" y="7995"/>
                    <a:pt x="4955" y="7934"/>
                    <a:pt x="4894" y="7904"/>
                  </a:cubicBezTo>
                  <a:cubicBezTo>
                    <a:pt x="4833" y="7873"/>
                    <a:pt x="4772" y="7843"/>
                    <a:pt x="4803" y="7813"/>
                  </a:cubicBezTo>
                  <a:lnTo>
                    <a:pt x="4772" y="7813"/>
                  </a:lnTo>
                  <a:cubicBezTo>
                    <a:pt x="4760" y="7817"/>
                    <a:pt x="4746" y="7819"/>
                    <a:pt x="4732" y="7819"/>
                  </a:cubicBezTo>
                  <a:cubicBezTo>
                    <a:pt x="4641" y="7819"/>
                    <a:pt x="4517" y="7744"/>
                    <a:pt x="4438" y="7691"/>
                  </a:cubicBezTo>
                  <a:cubicBezTo>
                    <a:pt x="4408" y="7661"/>
                    <a:pt x="4377" y="7630"/>
                    <a:pt x="4286" y="7630"/>
                  </a:cubicBezTo>
                  <a:cubicBezTo>
                    <a:pt x="4225" y="7630"/>
                    <a:pt x="4225" y="7630"/>
                    <a:pt x="4225" y="7600"/>
                  </a:cubicBezTo>
                  <a:cubicBezTo>
                    <a:pt x="4225" y="7574"/>
                    <a:pt x="4119" y="7464"/>
                    <a:pt x="4066" y="7464"/>
                  </a:cubicBezTo>
                  <a:cubicBezTo>
                    <a:pt x="4056" y="7464"/>
                    <a:pt x="4048" y="7468"/>
                    <a:pt x="4043" y="7478"/>
                  </a:cubicBezTo>
                  <a:lnTo>
                    <a:pt x="4043" y="7448"/>
                  </a:lnTo>
                  <a:cubicBezTo>
                    <a:pt x="4043" y="7422"/>
                    <a:pt x="4032" y="7413"/>
                    <a:pt x="4019" y="7413"/>
                  </a:cubicBezTo>
                  <a:cubicBezTo>
                    <a:pt x="4002" y="7413"/>
                    <a:pt x="3982" y="7430"/>
                    <a:pt x="3982" y="7448"/>
                  </a:cubicBezTo>
                  <a:cubicBezTo>
                    <a:pt x="3971" y="7469"/>
                    <a:pt x="3961" y="7480"/>
                    <a:pt x="3952" y="7480"/>
                  </a:cubicBezTo>
                  <a:cubicBezTo>
                    <a:pt x="3938" y="7480"/>
                    <a:pt x="3932" y="7446"/>
                    <a:pt x="3952" y="7387"/>
                  </a:cubicBezTo>
                  <a:cubicBezTo>
                    <a:pt x="3974" y="7343"/>
                    <a:pt x="3964" y="7314"/>
                    <a:pt x="3945" y="7314"/>
                  </a:cubicBezTo>
                  <a:cubicBezTo>
                    <a:pt x="3938" y="7314"/>
                    <a:pt x="3929" y="7318"/>
                    <a:pt x="3921" y="7326"/>
                  </a:cubicBezTo>
                  <a:cubicBezTo>
                    <a:pt x="3909" y="7339"/>
                    <a:pt x="3891" y="7346"/>
                    <a:pt x="3874" y="7346"/>
                  </a:cubicBezTo>
                  <a:cubicBezTo>
                    <a:pt x="3851" y="7346"/>
                    <a:pt x="3830" y="7332"/>
                    <a:pt x="3830" y="7296"/>
                  </a:cubicBezTo>
                  <a:cubicBezTo>
                    <a:pt x="3815" y="7296"/>
                    <a:pt x="3800" y="7288"/>
                    <a:pt x="3784" y="7288"/>
                  </a:cubicBezTo>
                  <a:cubicBezTo>
                    <a:pt x="3769" y="7288"/>
                    <a:pt x="3754" y="7296"/>
                    <a:pt x="3739" y="7326"/>
                  </a:cubicBezTo>
                  <a:cubicBezTo>
                    <a:pt x="3739" y="7336"/>
                    <a:pt x="3736" y="7340"/>
                    <a:pt x="3730" y="7340"/>
                  </a:cubicBezTo>
                  <a:cubicBezTo>
                    <a:pt x="3719" y="7340"/>
                    <a:pt x="3698" y="7326"/>
                    <a:pt x="3678" y="7326"/>
                  </a:cubicBezTo>
                  <a:cubicBezTo>
                    <a:pt x="3709" y="7296"/>
                    <a:pt x="3709" y="7296"/>
                    <a:pt x="3739" y="7296"/>
                  </a:cubicBezTo>
                  <a:cubicBezTo>
                    <a:pt x="3769" y="7296"/>
                    <a:pt x="3739" y="7296"/>
                    <a:pt x="3678" y="7235"/>
                  </a:cubicBezTo>
                  <a:cubicBezTo>
                    <a:pt x="3648" y="7235"/>
                    <a:pt x="3617" y="7174"/>
                    <a:pt x="3648" y="7144"/>
                  </a:cubicBezTo>
                  <a:cubicBezTo>
                    <a:pt x="3648" y="7114"/>
                    <a:pt x="3640" y="7098"/>
                    <a:pt x="3633" y="7098"/>
                  </a:cubicBezTo>
                  <a:cubicBezTo>
                    <a:pt x="3625" y="7098"/>
                    <a:pt x="3617" y="7114"/>
                    <a:pt x="3617" y="7144"/>
                  </a:cubicBezTo>
                  <a:cubicBezTo>
                    <a:pt x="3582" y="7180"/>
                    <a:pt x="3567" y="7194"/>
                    <a:pt x="3555" y="7194"/>
                  </a:cubicBezTo>
                  <a:cubicBezTo>
                    <a:pt x="3546" y="7194"/>
                    <a:pt x="3539" y="7187"/>
                    <a:pt x="3526" y="7174"/>
                  </a:cubicBezTo>
                  <a:cubicBezTo>
                    <a:pt x="3496" y="7144"/>
                    <a:pt x="3465" y="7144"/>
                    <a:pt x="3496" y="7114"/>
                  </a:cubicBezTo>
                  <a:cubicBezTo>
                    <a:pt x="3496" y="7083"/>
                    <a:pt x="3496" y="7083"/>
                    <a:pt x="3465" y="7053"/>
                  </a:cubicBezTo>
                  <a:cubicBezTo>
                    <a:pt x="3412" y="7017"/>
                    <a:pt x="3348" y="7002"/>
                    <a:pt x="3286" y="7002"/>
                  </a:cubicBezTo>
                  <a:cubicBezTo>
                    <a:pt x="3242" y="7002"/>
                    <a:pt x="3199" y="7010"/>
                    <a:pt x="3161" y="7022"/>
                  </a:cubicBezTo>
                  <a:cubicBezTo>
                    <a:pt x="3161" y="6992"/>
                    <a:pt x="3131" y="6962"/>
                    <a:pt x="3131" y="6962"/>
                  </a:cubicBezTo>
                  <a:cubicBezTo>
                    <a:pt x="3111" y="6962"/>
                    <a:pt x="3104" y="6948"/>
                    <a:pt x="3111" y="6948"/>
                  </a:cubicBezTo>
                  <a:cubicBezTo>
                    <a:pt x="3114" y="6948"/>
                    <a:pt x="3121" y="6951"/>
                    <a:pt x="3131" y="6962"/>
                  </a:cubicBezTo>
                  <a:cubicBezTo>
                    <a:pt x="3131" y="6946"/>
                    <a:pt x="3139" y="6939"/>
                    <a:pt x="3150" y="6939"/>
                  </a:cubicBezTo>
                  <a:cubicBezTo>
                    <a:pt x="3161" y="6939"/>
                    <a:pt x="3177" y="6946"/>
                    <a:pt x="3192" y="6962"/>
                  </a:cubicBezTo>
                  <a:lnTo>
                    <a:pt x="3222" y="6931"/>
                  </a:lnTo>
                  <a:cubicBezTo>
                    <a:pt x="3222" y="6887"/>
                    <a:pt x="3206" y="6858"/>
                    <a:pt x="3173" y="6858"/>
                  </a:cubicBezTo>
                  <a:cubicBezTo>
                    <a:pt x="3161" y="6858"/>
                    <a:pt x="3147" y="6862"/>
                    <a:pt x="3131" y="6870"/>
                  </a:cubicBezTo>
                  <a:cubicBezTo>
                    <a:pt x="3101" y="6870"/>
                    <a:pt x="3101" y="6870"/>
                    <a:pt x="3101" y="6840"/>
                  </a:cubicBezTo>
                  <a:cubicBezTo>
                    <a:pt x="3101" y="6795"/>
                    <a:pt x="3101" y="6767"/>
                    <a:pt x="3089" y="6767"/>
                  </a:cubicBezTo>
                  <a:cubicBezTo>
                    <a:pt x="3084" y="6767"/>
                    <a:pt x="3078" y="6771"/>
                    <a:pt x="3070" y="6779"/>
                  </a:cubicBezTo>
                  <a:cubicBezTo>
                    <a:pt x="3070" y="6779"/>
                    <a:pt x="3009" y="6718"/>
                    <a:pt x="3009" y="6688"/>
                  </a:cubicBezTo>
                  <a:cubicBezTo>
                    <a:pt x="2979" y="6627"/>
                    <a:pt x="2949" y="6627"/>
                    <a:pt x="2918" y="6627"/>
                  </a:cubicBezTo>
                  <a:cubicBezTo>
                    <a:pt x="2903" y="6642"/>
                    <a:pt x="2895" y="6650"/>
                    <a:pt x="2888" y="6650"/>
                  </a:cubicBezTo>
                  <a:cubicBezTo>
                    <a:pt x="2880" y="6650"/>
                    <a:pt x="2873" y="6642"/>
                    <a:pt x="2857" y="6627"/>
                  </a:cubicBezTo>
                  <a:cubicBezTo>
                    <a:pt x="2836" y="6606"/>
                    <a:pt x="2830" y="6584"/>
                    <a:pt x="2817" y="6584"/>
                  </a:cubicBezTo>
                  <a:cubicBezTo>
                    <a:pt x="2812" y="6584"/>
                    <a:pt x="2806" y="6588"/>
                    <a:pt x="2797" y="6597"/>
                  </a:cubicBezTo>
                  <a:cubicBezTo>
                    <a:pt x="2781" y="6612"/>
                    <a:pt x="2766" y="6620"/>
                    <a:pt x="2747" y="6620"/>
                  </a:cubicBezTo>
                  <a:cubicBezTo>
                    <a:pt x="2728" y="6620"/>
                    <a:pt x="2705" y="6612"/>
                    <a:pt x="2675" y="6597"/>
                  </a:cubicBezTo>
                  <a:cubicBezTo>
                    <a:pt x="2614" y="6566"/>
                    <a:pt x="2614" y="6566"/>
                    <a:pt x="2645" y="6506"/>
                  </a:cubicBezTo>
                  <a:cubicBezTo>
                    <a:pt x="2675" y="6475"/>
                    <a:pt x="2645" y="6445"/>
                    <a:pt x="2614" y="6414"/>
                  </a:cubicBezTo>
                  <a:cubicBezTo>
                    <a:pt x="2614" y="6414"/>
                    <a:pt x="2584" y="6414"/>
                    <a:pt x="2614" y="6354"/>
                  </a:cubicBezTo>
                  <a:cubicBezTo>
                    <a:pt x="2614" y="6338"/>
                    <a:pt x="2607" y="6331"/>
                    <a:pt x="2595" y="6331"/>
                  </a:cubicBezTo>
                  <a:cubicBezTo>
                    <a:pt x="2584" y="6331"/>
                    <a:pt x="2569" y="6338"/>
                    <a:pt x="2553" y="6354"/>
                  </a:cubicBezTo>
                  <a:cubicBezTo>
                    <a:pt x="2523" y="6384"/>
                    <a:pt x="2493" y="6414"/>
                    <a:pt x="2493" y="6414"/>
                  </a:cubicBezTo>
                  <a:cubicBezTo>
                    <a:pt x="2493" y="6384"/>
                    <a:pt x="2523" y="6323"/>
                    <a:pt x="2523" y="6293"/>
                  </a:cubicBezTo>
                  <a:cubicBezTo>
                    <a:pt x="2541" y="6257"/>
                    <a:pt x="2548" y="6242"/>
                    <a:pt x="2545" y="6242"/>
                  </a:cubicBezTo>
                  <a:lnTo>
                    <a:pt x="2545" y="6242"/>
                  </a:lnTo>
                  <a:cubicBezTo>
                    <a:pt x="2543" y="6242"/>
                    <a:pt x="2536" y="6250"/>
                    <a:pt x="2523" y="6262"/>
                  </a:cubicBezTo>
                  <a:cubicBezTo>
                    <a:pt x="2512" y="6274"/>
                    <a:pt x="2501" y="6281"/>
                    <a:pt x="2490" y="6281"/>
                  </a:cubicBezTo>
                  <a:cubicBezTo>
                    <a:pt x="2470" y="6281"/>
                    <a:pt x="2451" y="6259"/>
                    <a:pt x="2432" y="6202"/>
                  </a:cubicBezTo>
                  <a:cubicBezTo>
                    <a:pt x="2401" y="6171"/>
                    <a:pt x="2341" y="6110"/>
                    <a:pt x="2371" y="6110"/>
                  </a:cubicBezTo>
                  <a:cubicBezTo>
                    <a:pt x="2371" y="6050"/>
                    <a:pt x="2341" y="6050"/>
                    <a:pt x="2341" y="6050"/>
                  </a:cubicBezTo>
                  <a:cubicBezTo>
                    <a:pt x="2280" y="6050"/>
                    <a:pt x="2250" y="6019"/>
                    <a:pt x="2250" y="5928"/>
                  </a:cubicBezTo>
                  <a:cubicBezTo>
                    <a:pt x="2208" y="5823"/>
                    <a:pt x="2195" y="5791"/>
                    <a:pt x="2180" y="5791"/>
                  </a:cubicBezTo>
                  <a:cubicBezTo>
                    <a:pt x="2174" y="5791"/>
                    <a:pt x="2168" y="5797"/>
                    <a:pt x="2158" y="5807"/>
                  </a:cubicBezTo>
                  <a:cubicBezTo>
                    <a:pt x="2146" y="5819"/>
                    <a:pt x="2133" y="5826"/>
                    <a:pt x="2125" y="5826"/>
                  </a:cubicBezTo>
                  <a:cubicBezTo>
                    <a:pt x="2113" y="5826"/>
                    <a:pt x="2110" y="5812"/>
                    <a:pt x="2128" y="5776"/>
                  </a:cubicBezTo>
                  <a:cubicBezTo>
                    <a:pt x="2128" y="5746"/>
                    <a:pt x="2098" y="5715"/>
                    <a:pt x="2037" y="5685"/>
                  </a:cubicBezTo>
                  <a:cubicBezTo>
                    <a:pt x="1976" y="5685"/>
                    <a:pt x="1915" y="5715"/>
                    <a:pt x="1885" y="5746"/>
                  </a:cubicBezTo>
                  <a:cubicBezTo>
                    <a:pt x="1872" y="5758"/>
                    <a:pt x="1865" y="5766"/>
                    <a:pt x="1858" y="5766"/>
                  </a:cubicBezTo>
                  <a:cubicBezTo>
                    <a:pt x="1849" y="5766"/>
                    <a:pt x="1842" y="5751"/>
                    <a:pt x="1824" y="5715"/>
                  </a:cubicBezTo>
                  <a:cubicBezTo>
                    <a:pt x="1824" y="5685"/>
                    <a:pt x="1824" y="5655"/>
                    <a:pt x="1854" y="5624"/>
                  </a:cubicBezTo>
                  <a:cubicBezTo>
                    <a:pt x="1864" y="5614"/>
                    <a:pt x="1875" y="5611"/>
                    <a:pt x="1884" y="5611"/>
                  </a:cubicBezTo>
                  <a:cubicBezTo>
                    <a:pt x="1902" y="5611"/>
                    <a:pt x="1915" y="5624"/>
                    <a:pt x="1915" y="5624"/>
                  </a:cubicBezTo>
                  <a:lnTo>
                    <a:pt x="1915" y="5655"/>
                  </a:lnTo>
                  <a:cubicBezTo>
                    <a:pt x="1946" y="5624"/>
                    <a:pt x="1976" y="5624"/>
                    <a:pt x="1946" y="5563"/>
                  </a:cubicBezTo>
                  <a:cubicBezTo>
                    <a:pt x="1946" y="5533"/>
                    <a:pt x="1946" y="5503"/>
                    <a:pt x="1915" y="5503"/>
                  </a:cubicBezTo>
                  <a:cubicBezTo>
                    <a:pt x="1915" y="5472"/>
                    <a:pt x="1885" y="5411"/>
                    <a:pt x="1854" y="5351"/>
                  </a:cubicBezTo>
                  <a:cubicBezTo>
                    <a:pt x="1824" y="5320"/>
                    <a:pt x="1763" y="5229"/>
                    <a:pt x="1794" y="5199"/>
                  </a:cubicBezTo>
                  <a:cubicBezTo>
                    <a:pt x="1763" y="5138"/>
                    <a:pt x="1733" y="5107"/>
                    <a:pt x="1702" y="5107"/>
                  </a:cubicBezTo>
                  <a:cubicBezTo>
                    <a:pt x="1677" y="5133"/>
                    <a:pt x="1662" y="5143"/>
                    <a:pt x="1656" y="5143"/>
                  </a:cubicBezTo>
                  <a:cubicBezTo>
                    <a:pt x="1647" y="5143"/>
                    <a:pt x="1654" y="5125"/>
                    <a:pt x="1672" y="5107"/>
                  </a:cubicBezTo>
                  <a:cubicBezTo>
                    <a:pt x="1702" y="5047"/>
                    <a:pt x="1550" y="4682"/>
                    <a:pt x="1459" y="4682"/>
                  </a:cubicBezTo>
                  <a:cubicBezTo>
                    <a:pt x="1459" y="4682"/>
                    <a:pt x="1459" y="4651"/>
                    <a:pt x="1429" y="4621"/>
                  </a:cubicBezTo>
                  <a:cubicBezTo>
                    <a:pt x="1429" y="4560"/>
                    <a:pt x="1368" y="4378"/>
                    <a:pt x="1338" y="4348"/>
                  </a:cubicBezTo>
                  <a:cubicBezTo>
                    <a:pt x="1338" y="4348"/>
                    <a:pt x="1307" y="4317"/>
                    <a:pt x="1307" y="4287"/>
                  </a:cubicBezTo>
                  <a:cubicBezTo>
                    <a:pt x="1307" y="4196"/>
                    <a:pt x="1277" y="4165"/>
                    <a:pt x="1246" y="4165"/>
                  </a:cubicBezTo>
                  <a:cubicBezTo>
                    <a:pt x="1231" y="4150"/>
                    <a:pt x="1216" y="4150"/>
                    <a:pt x="1208" y="4150"/>
                  </a:cubicBezTo>
                  <a:cubicBezTo>
                    <a:pt x="1201" y="4150"/>
                    <a:pt x="1201" y="4150"/>
                    <a:pt x="1216" y="4135"/>
                  </a:cubicBezTo>
                  <a:cubicBezTo>
                    <a:pt x="1246" y="4135"/>
                    <a:pt x="1216" y="4074"/>
                    <a:pt x="1155" y="3952"/>
                  </a:cubicBezTo>
                  <a:cubicBezTo>
                    <a:pt x="1135" y="3871"/>
                    <a:pt x="1128" y="3844"/>
                    <a:pt x="1117" y="3844"/>
                  </a:cubicBezTo>
                  <a:cubicBezTo>
                    <a:pt x="1111" y="3844"/>
                    <a:pt x="1105" y="3851"/>
                    <a:pt x="1094" y="3861"/>
                  </a:cubicBezTo>
                  <a:cubicBezTo>
                    <a:pt x="1034" y="3770"/>
                    <a:pt x="1064" y="3740"/>
                    <a:pt x="1094" y="3740"/>
                  </a:cubicBezTo>
                  <a:cubicBezTo>
                    <a:pt x="1155" y="3740"/>
                    <a:pt x="1155" y="3679"/>
                    <a:pt x="1034" y="3679"/>
                  </a:cubicBezTo>
                  <a:cubicBezTo>
                    <a:pt x="973" y="3679"/>
                    <a:pt x="942" y="3618"/>
                    <a:pt x="973" y="3618"/>
                  </a:cubicBezTo>
                  <a:cubicBezTo>
                    <a:pt x="982" y="3609"/>
                    <a:pt x="991" y="3605"/>
                    <a:pt x="999" y="3605"/>
                  </a:cubicBezTo>
                  <a:cubicBezTo>
                    <a:pt x="1018" y="3605"/>
                    <a:pt x="1034" y="3627"/>
                    <a:pt x="1034" y="3648"/>
                  </a:cubicBezTo>
                  <a:lnTo>
                    <a:pt x="1094" y="3648"/>
                  </a:lnTo>
                  <a:cubicBezTo>
                    <a:pt x="1094" y="3618"/>
                    <a:pt x="1094" y="3618"/>
                    <a:pt x="1034" y="3588"/>
                  </a:cubicBezTo>
                  <a:cubicBezTo>
                    <a:pt x="1034" y="3588"/>
                    <a:pt x="1034" y="3557"/>
                    <a:pt x="1003" y="3527"/>
                  </a:cubicBezTo>
                  <a:cubicBezTo>
                    <a:pt x="942" y="3527"/>
                    <a:pt x="912" y="3527"/>
                    <a:pt x="912" y="3557"/>
                  </a:cubicBezTo>
                  <a:cubicBezTo>
                    <a:pt x="899" y="3583"/>
                    <a:pt x="892" y="3592"/>
                    <a:pt x="885" y="3592"/>
                  </a:cubicBezTo>
                  <a:cubicBezTo>
                    <a:pt x="876" y="3592"/>
                    <a:pt x="869" y="3575"/>
                    <a:pt x="851" y="3557"/>
                  </a:cubicBezTo>
                  <a:cubicBezTo>
                    <a:pt x="871" y="3499"/>
                    <a:pt x="890" y="3478"/>
                    <a:pt x="909" y="3478"/>
                  </a:cubicBezTo>
                  <a:cubicBezTo>
                    <a:pt x="920" y="3478"/>
                    <a:pt x="931" y="3485"/>
                    <a:pt x="942" y="3496"/>
                  </a:cubicBezTo>
                  <a:cubicBezTo>
                    <a:pt x="942" y="3507"/>
                    <a:pt x="949" y="3510"/>
                    <a:pt x="959" y="3510"/>
                  </a:cubicBezTo>
                  <a:cubicBezTo>
                    <a:pt x="980" y="3510"/>
                    <a:pt x="1013" y="3496"/>
                    <a:pt x="1034" y="3496"/>
                  </a:cubicBezTo>
                  <a:cubicBezTo>
                    <a:pt x="1064" y="3496"/>
                    <a:pt x="942" y="3344"/>
                    <a:pt x="882" y="3344"/>
                  </a:cubicBezTo>
                  <a:lnTo>
                    <a:pt x="912" y="3344"/>
                  </a:lnTo>
                  <a:cubicBezTo>
                    <a:pt x="942" y="3314"/>
                    <a:pt x="912" y="3253"/>
                    <a:pt x="912" y="3192"/>
                  </a:cubicBezTo>
                  <a:cubicBezTo>
                    <a:pt x="890" y="3148"/>
                    <a:pt x="884" y="3120"/>
                    <a:pt x="870" y="3120"/>
                  </a:cubicBezTo>
                  <a:cubicBezTo>
                    <a:pt x="865" y="3120"/>
                    <a:pt x="859" y="3124"/>
                    <a:pt x="851" y="3132"/>
                  </a:cubicBezTo>
                  <a:cubicBezTo>
                    <a:pt x="821" y="3132"/>
                    <a:pt x="791" y="3132"/>
                    <a:pt x="760" y="3101"/>
                  </a:cubicBezTo>
                  <a:lnTo>
                    <a:pt x="760" y="3101"/>
                  </a:lnTo>
                  <a:cubicBezTo>
                    <a:pt x="790" y="3132"/>
                    <a:pt x="760" y="3132"/>
                    <a:pt x="730" y="3162"/>
                  </a:cubicBezTo>
                  <a:cubicBezTo>
                    <a:pt x="730" y="3162"/>
                    <a:pt x="730" y="3071"/>
                    <a:pt x="760" y="3041"/>
                  </a:cubicBezTo>
                  <a:cubicBezTo>
                    <a:pt x="821" y="2980"/>
                    <a:pt x="821" y="2889"/>
                    <a:pt x="791" y="2767"/>
                  </a:cubicBezTo>
                  <a:cubicBezTo>
                    <a:pt x="791" y="2706"/>
                    <a:pt x="760" y="2615"/>
                    <a:pt x="791" y="2585"/>
                  </a:cubicBezTo>
                  <a:cubicBezTo>
                    <a:pt x="791" y="2524"/>
                    <a:pt x="791" y="2493"/>
                    <a:pt x="760" y="2493"/>
                  </a:cubicBezTo>
                  <a:lnTo>
                    <a:pt x="730" y="2433"/>
                  </a:lnTo>
                  <a:cubicBezTo>
                    <a:pt x="760" y="2402"/>
                    <a:pt x="760" y="2341"/>
                    <a:pt x="730" y="2341"/>
                  </a:cubicBezTo>
                  <a:cubicBezTo>
                    <a:pt x="699" y="2311"/>
                    <a:pt x="730" y="2281"/>
                    <a:pt x="730" y="2250"/>
                  </a:cubicBezTo>
                  <a:cubicBezTo>
                    <a:pt x="763" y="2200"/>
                    <a:pt x="778" y="2177"/>
                    <a:pt x="765" y="2177"/>
                  </a:cubicBezTo>
                  <a:cubicBezTo>
                    <a:pt x="754" y="2177"/>
                    <a:pt x="724" y="2193"/>
                    <a:pt x="669" y="2220"/>
                  </a:cubicBezTo>
                  <a:cubicBezTo>
                    <a:pt x="639" y="2220"/>
                    <a:pt x="608" y="2281"/>
                    <a:pt x="639" y="2311"/>
                  </a:cubicBezTo>
                  <a:cubicBezTo>
                    <a:pt x="639" y="2341"/>
                    <a:pt x="639" y="2372"/>
                    <a:pt x="639" y="2402"/>
                  </a:cubicBezTo>
                  <a:cubicBezTo>
                    <a:pt x="639" y="2372"/>
                    <a:pt x="608" y="2341"/>
                    <a:pt x="608" y="2311"/>
                  </a:cubicBezTo>
                  <a:cubicBezTo>
                    <a:pt x="578" y="2281"/>
                    <a:pt x="547" y="2220"/>
                    <a:pt x="517" y="2220"/>
                  </a:cubicBezTo>
                  <a:cubicBezTo>
                    <a:pt x="517" y="2220"/>
                    <a:pt x="509" y="2227"/>
                    <a:pt x="502" y="2227"/>
                  </a:cubicBezTo>
                  <a:cubicBezTo>
                    <a:pt x="494" y="2227"/>
                    <a:pt x="487" y="2220"/>
                    <a:pt x="487" y="2189"/>
                  </a:cubicBezTo>
                  <a:lnTo>
                    <a:pt x="547" y="2189"/>
                  </a:lnTo>
                  <a:cubicBezTo>
                    <a:pt x="578" y="2220"/>
                    <a:pt x="608" y="2220"/>
                    <a:pt x="639" y="2220"/>
                  </a:cubicBezTo>
                  <a:cubicBezTo>
                    <a:pt x="693" y="2193"/>
                    <a:pt x="723" y="2093"/>
                    <a:pt x="686" y="2093"/>
                  </a:cubicBezTo>
                  <a:cubicBezTo>
                    <a:pt x="681" y="2093"/>
                    <a:pt x="676" y="2095"/>
                    <a:pt x="669" y="2098"/>
                  </a:cubicBezTo>
                  <a:cubicBezTo>
                    <a:pt x="669" y="2068"/>
                    <a:pt x="669" y="2068"/>
                    <a:pt x="699" y="2007"/>
                  </a:cubicBezTo>
                  <a:cubicBezTo>
                    <a:pt x="730" y="2007"/>
                    <a:pt x="730" y="1977"/>
                    <a:pt x="669" y="1946"/>
                  </a:cubicBezTo>
                  <a:cubicBezTo>
                    <a:pt x="578" y="1946"/>
                    <a:pt x="578" y="1916"/>
                    <a:pt x="639" y="1855"/>
                  </a:cubicBezTo>
                  <a:cubicBezTo>
                    <a:pt x="730" y="1794"/>
                    <a:pt x="699" y="1673"/>
                    <a:pt x="669" y="1673"/>
                  </a:cubicBezTo>
                  <a:cubicBezTo>
                    <a:pt x="608" y="1673"/>
                    <a:pt x="608" y="1582"/>
                    <a:pt x="639" y="1551"/>
                  </a:cubicBezTo>
                  <a:cubicBezTo>
                    <a:pt x="669" y="1521"/>
                    <a:pt x="669" y="1490"/>
                    <a:pt x="639" y="1460"/>
                  </a:cubicBezTo>
                  <a:cubicBezTo>
                    <a:pt x="669" y="1460"/>
                    <a:pt x="699" y="1430"/>
                    <a:pt x="669" y="1399"/>
                  </a:cubicBezTo>
                  <a:cubicBezTo>
                    <a:pt x="669" y="1399"/>
                    <a:pt x="669" y="1386"/>
                    <a:pt x="660" y="1386"/>
                  </a:cubicBezTo>
                  <a:cubicBezTo>
                    <a:pt x="655" y="1386"/>
                    <a:pt x="649" y="1389"/>
                    <a:pt x="639" y="1399"/>
                  </a:cubicBezTo>
                  <a:lnTo>
                    <a:pt x="578" y="1338"/>
                  </a:lnTo>
                  <a:cubicBezTo>
                    <a:pt x="578" y="1369"/>
                    <a:pt x="547" y="1369"/>
                    <a:pt x="517" y="1369"/>
                  </a:cubicBezTo>
                  <a:cubicBezTo>
                    <a:pt x="456" y="1369"/>
                    <a:pt x="517" y="1217"/>
                    <a:pt x="608" y="1156"/>
                  </a:cubicBezTo>
                  <a:lnTo>
                    <a:pt x="669" y="1095"/>
                  </a:lnTo>
                  <a:lnTo>
                    <a:pt x="608" y="1095"/>
                  </a:lnTo>
                  <a:cubicBezTo>
                    <a:pt x="608" y="1065"/>
                    <a:pt x="608" y="1034"/>
                    <a:pt x="639" y="1034"/>
                  </a:cubicBezTo>
                  <a:cubicBezTo>
                    <a:pt x="669" y="1034"/>
                    <a:pt x="669" y="1034"/>
                    <a:pt x="669" y="1004"/>
                  </a:cubicBezTo>
                  <a:cubicBezTo>
                    <a:pt x="669" y="1004"/>
                    <a:pt x="699" y="974"/>
                    <a:pt x="639" y="974"/>
                  </a:cubicBezTo>
                  <a:cubicBezTo>
                    <a:pt x="578" y="974"/>
                    <a:pt x="578" y="974"/>
                    <a:pt x="608" y="943"/>
                  </a:cubicBezTo>
                  <a:cubicBezTo>
                    <a:pt x="699" y="913"/>
                    <a:pt x="699" y="882"/>
                    <a:pt x="639" y="852"/>
                  </a:cubicBezTo>
                  <a:cubicBezTo>
                    <a:pt x="578" y="852"/>
                    <a:pt x="578" y="852"/>
                    <a:pt x="639" y="822"/>
                  </a:cubicBezTo>
                  <a:cubicBezTo>
                    <a:pt x="669" y="822"/>
                    <a:pt x="699" y="791"/>
                    <a:pt x="699" y="761"/>
                  </a:cubicBezTo>
                  <a:lnTo>
                    <a:pt x="669" y="761"/>
                  </a:lnTo>
                  <a:cubicBezTo>
                    <a:pt x="608" y="761"/>
                    <a:pt x="608" y="730"/>
                    <a:pt x="639" y="700"/>
                  </a:cubicBezTo>
                  <a:cubicBezTo>
                    <a:pt x="669" y="700"/>
                    <a:pt x="669" y="670"/>
                    <a:pt x="669" y="609"/>
                  </a:cubicBezTo>
                  <a:cubicBezTo>
                    <a:pt x="669" y="548"/>
                    <a:pt x="669" y="518"/>
                    <a:pt x="699" y="518"/>
                  </a:cubicBezTo>
                  <a:cubicBezTo>
                    <a:pt x="760" y="518"/>
                    <a:pt x="760" y="518"/>
                    <a:pt x="699" y="487"/>
                  </a:cubicBezTo>
                  <a:cubicBezTo>
                    <a:pt x="669" y="457"/>
                    <a:pt x="669" y="457"/>
                    <a:pt x="730" y="396"/>
                  </a:cubicBezTo>
                  <a:cubicBezTo>
                    <a:pt x="760" y="366"/>
                    <a:pt x="760" y="366"/>
                    <a:pt x="730" y="335"/>
                  </a:cubicBezTo>
                  <a:cubicBezTo>
                    <a:pt x="699" y="320"/>
                    <a:pt x="677" y="313"/>
                    <a:pt x="661" y="313"/>
                  </a:cubicBezTo>
                  <a:cubicBezTo>
                    <a:pt x="646" y="313"/>
                    <a:pt x="639" y="320"/>
                    <a:pt x="639" y="335"/>
                  </a:cubicBezTo>
                  <a:cubicBezTo>
                    <a:pt x="639" y="366"/>
                    <a:pt x="639" y="366"/>
                    <a:pt x="578" y="366"/>
                  </a:cubicBezTo>
                  <a:cubicBezTo>
                    <a:pt x="578" y="366"/>
                    <a:pt x="608" y="335"/>
                    <a:pt x="608" y="305"/>
                  </a:cubicBezTo>
                  <a:cubicBezTo>
                    <a:pt x="608" y="275"/>
                    <a:pt x="608" y="244"/>
                    <a:pt x="578" y="183"/>
                  </a:cubicBezTo>
                  <a:cubicBezTo>
                    <a:pt x="578" y="153"/>
                    <a:pt x="563" y="138"/>
                    <a:pt x="547" y="138"/>
                  </a:cubicBezTo>
                  <a:cubicBezTo>
                    <a:pt x="532" y="138"/>
                    <a:pt x="517" y="153"/>
                    <a:pt x="517" y="183"/>
                  </a:cubicBezTo>
                  <a:lnTo>
                    <a:pt x="487" y="214"/>
                  </a:lnTo>
                  <a:cubicBezTo>
                    <a:pt x="469" y="208"/>
                    <a:pt x="454" y="205"/>
                    <a:pt x="442" y="205"/>
                  </a:cubicBezTo>
                  <a:cubicBezTo>
                    <a:pt x="389" y="205"/>
                    <a:pt x="388" y="250"/>
                    <a:pt x="487" y="275"/>
                  </a:cubicBezTo>
                  <a:cubicBezTo>
                    <a:pt x="578" y="305"/>
                    <a:pt x="578" y="305"/>
                    <a:pt x="517" y="305"/>
                  </a:cubicBezTo>
                  <a:cubicBezTo>
                    <a:pt x="426" y="305"/>
                    <a:pt x="426" y="335"/>
                    <a:pt x="426" y="366"/>
                  </a:cubicBezTo>
                  <a:cubicBezTo>
                    <a:pt x="426" y="396"/>
                    <a:pt x="426" y="396"/>
                    <a:pt x="395" y="396"/>
                  </a:cubicBezTo>
                  <a:cubicBezTo>
                    <a:pt x="365" y="396"/>
                    <a:pt x="304" y="426"/>
                    <a:pt x="304" y="457"/>
                  </a:cubicBezTo>
                  <a:cubicBezTo>
                    <a:pt x="304" y="487"/>
                    <a:pt x="304" y="487"/>
                    <a:pt x="335" y="487"/>
                  </a:cubicBezTo>
                  <a:cubicBezTo>
                    <a:pt x="340" y="481"/>
                    <a:pt x="345" y="479"/>
                    <a:pt x="348" y="479"/>
                  </a:cubicBezTo>
                  <a:cubicBezTo>
                    <a:pt x="363" y="479"/>
                    <a:pt x="353" y="523"/>
                    <a:pt x="304" y="548"/>
                  </a:cubicBezTo>
                  <a:cubicBezTo>
                    <a:pt x="243" y="578"/>
                    <a:pt x="243" y="578"/>
                    <a:pt x="335" y="578"/>
                  </a:cubicBezTo>
                  <a:cubicBezTo>
                    <a:pt x="395" y="578"/>
                    <a:pt x="365" y="639"/>
                    <a:pt x="304" y="670"/>
                  </a:cubicBezTo>
                  <a:cubicBezTo>
                    <a:pt x="304" y="670"/>
                    <a:pt x="304" y="700"/>
                    <a:pt x="304" y="730"/>
                  </a:cubicBezTo>
                  <a:cubicBezTo>
                    <a:pt x="304" y="791"/>
                    <a:pt x="335" y="791"/>
                    <a:pt x="365" y="791"/>
                  </a:cubicBezTo>
                  <a:cubicBezTo>
                    <a:pt x="426" y="791"/>
                    <a:pt x="426" y="791"/>
                    <a:pt x="395" y="822"/>
                  </a:cubicBezTo>
                  <a:cubicBezTo>
                    <a:pt x="365" y="852"/>
                    <a:pt x="335" y="852"/>
                    <a:pt x="335" y="852"/>
                  </a:cubicBezTo>
                  <a:cubicBezTo>
                    <a:pt x="304" y="852"/>
                    <a:pt x="304" y="882"/>
                    <a:pt x="304" y="913"/>
                  </a:cubicBezTo>
                  <a:cubicBezTo>
                    <a:pt x="274" y="943"/>
                    <a:pt x="274" y="1004"/>
                    <a:pt x="304" y="1004"/>
                  </a:cubicBezTo>
                  <a:lnTo>
                    <a:pt x="274" y="1004"/>
                  </a:lnTo>
                  <a:cubicBezTo>
                    <a:pt x="274" y="1034"/>
                    <a:pt x="243" y="1034"/>
                    <a:pt x="274" y="1034"/>
                  </a:cubicBezTo>
                  <a:cubicBezTo>
                    <a:pt x="274" y="1034"/>
                    <a:pt x="274" y="1065"/>
                    <a:pt x="243" y="1126"/>
                  </a:cubicBezTo>
                  <a:cubicBezTo>
                    <a:pt x="222" y="1190"/>
                    <a:pt x="246" y="1255"/>
                    <a:pt x="283" y="1255"/>
                  </a:cubicBezTo>
                  <a:cubicBezTo>
                    <a:pt x="299" y="1255"/>
                    <a:pt x="317" y="1243"/>
                    <a:pt x="335" y="1217"/>
                  </a:cubicBezTo>
                  <a:lnTo>
                    <a:pt x="335" y="1247"/>
                  </a:lnTo>
                  <a:cubicBezTo>
                    <a:pt x="335" y="1278"/>
                    <a:pt x="365" y="1278"/>
                    <a:pt x="365" y="1278"/>
                  </a:cubicBezTo>
                  <a:cubicBezTo>
                    <a:pt x="395" y="1278"/>
                    <a:pt x="395" y="1308"/>
                    <a:pt x="395" y="1338"/>
                  </a:cubicBezTo>
                  <a:lnTo>
                    <a:pt x="335" y="1338"/>
                  </a:lnTo>
                  <a:cubicBezTo>
                    <a:pt x="317" y="1333"/>
                    <a:pt x="302" y="1330"/>
                    <a:pt x="289" y="1330"/>
                  </a:cubicBezTo>
                  <a:cubicBezTo>
                    <a:pt x="236" y="1330"/>
                    <a:pt x="230" y="1375"/>
                    <a:pt x="304" y="1399"/>
                  </a:cubicBezTo>
                  <a:lnTo>
                    <a:pt x="274" y="1399"/>
                  </a:lnTo>
                  <a:cubicBezTo>
                    <a:pt x="243" y="1399"/>
                    <a:pt x="243" y="1430"/>
                    <a:pt x="274" y="1490"/>
                  </a:cubicBezTo>
                  <a:cubicBezTo>
                    <a:pt x="274" y="1551"/>
                    <a:pt x="335" y="1582"/>
                    <a:pt x="365" y="1582"/>
                  </a:cubicBezTo>
                  <a:cubicBezTo>
                    <a:pt x="395" y="1582"/>
                    <a:pt x="395" y="1612"/>
                    <a:pt x="395" y="1612"/>
                  </a:cubicBezTo>
                  <a:cubicBezTo>
                    <a:pt x="395" y="1642"/>
                    <a:pt x="395" y="1642"/>
                    <a:pt x="365" y="1642"/>
                  </a:cubicBezTo>
                  <a:cubicBezTo>
                    <a:pt x="304" y="1642"/>
                    <a:pt x="304" y="1703"/>
                    <a:pt x="365" y="1734"/>
                  </a:cubicBezTo>
                  <a:lnTo>
                    <a:pt x="335" y="1734"/>
                  </a:lnTo>
                  <a:cubicBezTo>
                    <a:pt x="304" y="1734"/>
                    <a:pt x="274" y="1764"/>
                    <a:pt x="304" y="1916"/>
                  </a:cubicBezTo>
                  <a:cubicBezTo>
                    <a:pt x="335" y="2068"/>
                    <a:pt x="335" y="2159"/>
                    <a:pt x="304" y="2159"/>
                  </a:cubicBezTo>
                  <a:cubicBezTo>
                    <a:pt x="274" y="2159"/>
                    <a:pt x="365" y="2281"/>
                    <a:pt x="426" y="2341"/>
                  </a:cubicBezTo>
                  <a:cubicBezTo>
                    <a:pt x="395" y="2341"/>
                    <a:pt x="395" y="2372"/>
                    <a:pt x="395" y="2463"/>
                  </a:cubicBezTo>
                  <a:cubicBezTo>
                    <a:pt x="426" y="2554"/>
                    <a:pt x="426" y="2554"/>
                    <a:pt x="395" y="2554"/>
                  </a:cubicBezTo>
                  <a:cubicBezTo>
                    <a:pt x="358" y="2542"/>
                    <a:pt x="335" y="2534"/>
                    <a:pt x="329" y="2534"/>
                  </a:cubicBezTo>
                  <a:cubicBezTo>
                    <a:pt x="320" y="2534"/>
                    <a:pt x="342" y="2549"/>
                    <a:pt x="395" y="2585"/>
                  </a:cubicBezTo>
                  <a:cubicBezTo>
                    <a:pt x="456" y="2615"/>
                    <a:pt x="456" y="2706"/>
                    <a:pt x="395" y="2737"/>
                  </a:cubicBezTo>
                  <a:cubicBezTo>
                    <a:pt x="335" y="2737"/>
                    <a:pt x="365" y="2767"/>
                    <a:pt x="365" y="2828"/>
                  </a:cubicBezTo>
                  <a:cubicBezTo>
                    <a:pt x="395" y="2858"/>
                    <a:pt x="426" y="2919"/>
                    <a:pt x="426" y="2980"/>
                  </a:cubicBezTo>
                  <a:cubicBezTo>
                    <a:pt x="456" y="3071"/>
                    <a:pt x="456" y="3071"/>
                    <a:pt x="517" y="3071"/>
                  </a:cubicBezTo>
                  <a:cubicBezTo>
                    <a:pt x="533" y="3063"/>
                    <a:pt x="545" y="3059"/>
                    <a:pt x="554" y="3059"/>
                  </a:cubicBezTo>
                  <a:cubicBezTo>
                    <a:pt x="580" y="3059"/>
                    <a:pt x="586" y="3087"/>
                    <a:pt x="608" y="3132"/>
                  </a:cubicBezTo>
                  <a:cubicBezTo>
                    <a:pt x="608" y="3162"/>
                    <a:pt x="608" y="3223"/>
                    <a:pt x="578" y="3223"/>
                  </a:cubicBezTo>
                  <a:cubicBezTo>
                    <a:pt x="578" y="3223"/>
                    <a:pt x="547" y="3253"/>
                    <a:pt x="578" y="3284"/>
                  </a:cubicBezTo>
                  <a:cubicBezTo>
                    <a:pt x="578" y="3314"/>
                    <a:pt x="578" y="3344"/>
                    <a:pt x="547" y="3375"/>
                  </a:cubicBezTo>
                  <a:cubicBezTo>
                    <a:pt x="547" y="3375"/>
                    <a:pt x="517" y="3405"/>
                    <a:pt x="547" y="3466"/>
                  </a:cubicBezTo>
                  <a:cubicBezTo>
                    <a:pt x="578" y="3527"/>
                    <a:pt x="578" y="3588"/>
                    <a:pt x="547" y="3588"/>
                  </a:cubicBezTo>
                  <a:cubicBezTo>
                    <a:pt x="547" y="3623"/>
                    <a:pt x="547" y="3638"/>
                    <a:pt x="560" y="3638"/>
                  </a:cubicBezTo>
                  <a:cubicBezTo>
                    <a:pt x="568" y="3638"/>
                    <a:pt x="583" y="3631"/>
                    <a:pt x="608" y="3618"/>
                  </a:cubicBezTo>
                  <a:cubicBezTo>
                    <a:pt x="639" y="3618"/>
                    <a:pt x="669" y="3648"/>
                    <a:pt x="669" y="3770"/>
                  </a:cubicBezTo>
                  <a:cubicBezTo>
                    <a:pt x="699" y="3831"/>
                    <a:pt x="730" y="3922"/>
                    <a:pt x="760" y="3922"/>
                  </a:cubicBezTo>
                  <a:cubicBezTo>
                    <a:pt x="760" y="3952"/>
                    <a:pt x="760" y="3952"/>
                    <a:pt x="730" y="3952"/>
                  </a:cubicBezTo>
                  <a:cubicBezTo>
                    <a:pt x="669" y="3983"/>
                    <a:pt x="699" y="4044"/>
                    <a:pt x="791" y="4074"/>
                  </a:cubicBezTo>
                  <a:cubicBezTo>
                    <a:pt x="821" y="4074"/>
                    <a:pt x="821" y="4104"/>
                    <a:pt x="791" y="4135"/>
                  </a:cubicBezTo>
                  <a:cubicBezTo>
                    <a:pt x="791" y="4135"/>
                    <a:pt x="821" y="4165"/>
                    <a:pt x="851" y="4196"/>
                  </a:cubicBezTo>
                  <a:cubicBezTo>
                    <a:pt x="882" y="4226"/>
                    <a:pt x="882" y="4226"/>
                    <a:pt x="882" y="4287"/>
                  </a:cubicBezTo>
                  <a:cubicBezTo>
                    <a:pt x="851" y="4287"/>
                    <a:pt x="882" y="4317"/>
                    <a:pt x="882" y="4348"/>
                  </a:cubicBezTo>
                  <a:cubicBezTo>
                    <a:pt x="942" y="4408"/>
                    <a:pt x="1094" y="4743"/>
                    <a:pt x="1064" y="4773"/>
                  </a:cubicBezTo>
                  <a:cubicBezTo>
                    <a:pt x="1125" y="4803"/>
                    <a:pt x="1125" y="4803"/>
                    <a:pt x="1125" y="4834"/>
                  </a:cubicBezTo>
                  <a:cubicBezTo>
                    <a:pt x="1107" y="4869"/>
                    <a:pt x="1110" y="4884"/>
                    <a:pt x="1128" y="4884"/>
                  </a:cubicBezTo>
                  <a:cubicBezTo>
                    <a:pt x="1141" y="4884"/>
                    <a:pt x="1160" y="4877"/>
                    <a:pt x="1186" y="4864"/>
                  </a:cubicBezTo>
                  <a:lnTo>
                    <a:pt x="1186" y="4834"/>
                  </a:lnTo>
                  <a:lnTo>
                    <a:pt x="1155" y="4803"/>
                  </a:lnTo>
                  <a:cubicBezTo>
                    <a:pt x="1164" y="4799"/>
                    <a:pt x="1171" y="4797"/>
                    <a:pt x="1178" y="4797"/>
                  </a:cubicBezTo>
                  <a:cubicBezTo>
                    <a:pt x="1223" y="4797"/>
                    <a:pt x="1238" y="4873"/>
                    <a:pt x="1186" y="4925"/>
                  </a:cubicBezTo>
                  <a:cubicBezTo>
                    <a:pt x="1125" y="4986"/>
                    <a:pt x="1125" y="4986"/>
                    <a:pt x="1216" y="4986"/>
                  </a:cubicBezTo>
                  <a:cubicBezTo>
                    <a:pt x="1277" y="4986"/>
                    <a:pt x="1277" y="5016"/>
                    <a:pt x="1246" y="5077"/>
                  </a:cubicBezTo>
                  <a:cubicBezTo>
                    <a:pt x="1186" y="5107"/>
                    <a:pt x="1186" y="5107"/>
                    <a:pt x="1246" y="5107"/>
                  </a:cubicBezTo>
                  <a:cubicBezTo>
                    <a:pt x="1398" y="5107"/>
                    <a:pt x="1490" y="5168"/>
                    <a:pt x="1368" y="5229"/>
                  </a:cubicBezTo>
                  <a:cubicBezTo>
                    <a:pt x="1307" y="5259"/>
                    <a:pt x="1307" y="5290"/>
                    <a:pt x="1307" y="5320"/>
                  </a:cubicBezTo>
                  <a:cubicBezTo>
                    <a:pt x="1322" y="5335"/>
                    <a:pt x="1338" y="5343"/>
                    <a:pt x="1353" y="5343"/>
                  </a:cubicBezTo>
                  <a:cubicBezTo>
                    <a:pt x="1368" y="5343"/>
                    <a:pt x="1383" y="5335"/>
                    <a:pt x="1398" y="5320"/>
                  </a:cubicBezTo>
                  <a:cubicBezTo>
                    <a:pt x="1409" y="5299"/>
                    <a:pt x="1420" y="5289"/>
                    <a:pt x="1428" y="5289"/>
                  </a:cubicBezTo>
                  <a:cubicBezTo>
                    <a:pt x="1443" y="5289"/>
                    <a:pt x="1448" y="5322"/>
                    <a:pt x="1429" y="5381"/>
                  </a:cubicBezTo>
                  <a:cubicBezTo>
                    <a:pt x="1368" y="5533"/>
                    <a:pt x="1429" y="5594"/>
                    <a:pt x="1520" y="5624"/>
                  </a:cubicBezTo>
                  <a:cubicBezTo>
                    <a:pt x="1645" y="5699"/>
                    <a:pt x="1688" y="5754"/>
                    <a:pt x="1648" y="5754"/>
                  </a:cubicBezTo>
                  <a:cubicBezTo>
                    <a:pt x="1640" y="5754"/>
                    <a:pt x="1627" y="5751"/>
                    <a:pt x="1611" y="5746"/>
                  </a:cubicBezTo>
                  <a:cubicBezTo>
                    <a:pt x="1566" y="5731"/>
                    <a:pt x="1543" y="5723"/>
                    <a:pt x="1539" y="5723"/>
                  </a:cubicBezTo>
                  <a:cubicBezTo>
                    <a:pt x="1535" y="5723"/>
                    <a:pt x="1550" y="5731"/>
                    <a:pt x="1581" y="5746"/>
                  </a:cubicBezTo>
                  <a:cubicBezTo>
                    <a:pt x="1611" y="5807"/>
                    <a:pt x="1642" y="5867"/>
                    <a:pt x="1672" y="5898"/>
                  </a:cubicBezTo>
                  <a:cubicBezTo>
                    <a:pt x="1672" y="5928"/>
                    <a:pt x="1733" y="5928"/>
                    <a:pt x="1763" y="5928"/>
                  </a:cubicBezTo>
                  <a:cubicBezTo>
                    <a:pt x="1733" y="5989"/>
                    <a:pt x="1733" y="6050"/>
                    <a:pt x="1824" y="6080"/>
                  </a:cubicBezTo>
                  <a:lnTo>
                    <a:pt x="1885" y="6110"/>
                  </a:lnTo>
                  <a:cubicBezTo>
                    <a:pt x="1885" y="6141"/>
                    <a:pt x="1885" y="6141"/>
                    <a:pt x="1946" y="6141"/>
                  </a:cubicBezTo>
                  <a:cubicBezTo>
                    <a:pt x="1976" y="6171"/>
                    <a:pt x="1976" y="6202"/>
                    <a:pt x="1976" y="6262"/>
                  </a:cubicBezTo>
                  <a:cubicBezTo>
                    <a:pt x="1976" y="6280"/>
                    <a:pt x="1976" y="6309"/>
                    <a:pt x="1976" y="6323"/>
                  </a:cubicBezTo>
                  <a:cubicBezTo>
                    <a:pt x="1986" y="6313"/>
                    <a:pt x="2003" y="6310"/>
                    <a:pt x="2022" y="6310"/>
                  </a:cubicBezTo>
                  <a:cubicBezTo>
                    <a:pt x="2060" y="6310"/>
                    <a:pt x="2108" y="6323"/>
                    <a:pt x="2128" y="6323"/>
                  </a:cubicBezTo>
                  <a:cubicBezTo>
                    <a:pt x="2189" y="6323"/>
                    <a:pt x="2158" y="6384"/>
                    <a:pt x="2128" y="6384"/>
                  </a:cubicBezTo>
                  <a:cubicBezTo>
                    <a:pt x="2098" y="6414"/>
                    <a:pt x="2098" y="6414"/>
                    <a:pt x="2128" y="6475"/>
                  </a:cubicBezTo>
                  <a:cubicBezTo>
                    <a:pt x="2128" y="6506"/>
                    <a:pt x="2189" y="6536"/>
                    <a:pt x="2219" y="6536"/>
                  </a:cubicBezTo>
                  <a:cubicBezTo>
                    <a:pt x="2219" y="6533"/>
                    <a:pt x="2220" y="6532"/>
                    <a:pt x="2223" y="6532"/>
                  </a:cubicBezTo>
                  <a:cubicBezTo>
                    <a:pt x="2245" y="6532"/>
                    <a:pt x="2371" y="6660"/>
                    <a:pt x="2371" y="6688"/>
                  </a:cubicBezTo>
                  <a:lnTo>
                    <a:pt x="2401" y="6749"/>
                  </a:lnTo>
                  <a:cubicBezTo>
                    <a:pt x="2432" y="6779"/>
                    <a:pt x="2493" y="6779"/>
                    <a:pt x="2523" y="6779"/>
                  </a:cubicBezTo>
                  <a:cubicBezTo>
                    <a:pt x="2523" y="6779"/>
                    <a:pt x="2523" y="6810"/>
                    <a:pt x="2584" y="6810"/>
                  </a:cubicBezTo>
                  <a:cubicBezTo>
                    <a:pt x="2614" y="6840"/>
                    <a:pt x="2614" y="6870"/>
                    <a:pt x="2614" y="6870"/>
                  </a:cubicBezTo>
                  <a:cubicBezTo>
                    <a:pt x="2675" y="6870"/>
                    <a:pt x="2675" y="6870"/>
                    <a:pt x="2645" y="6931"/>
                  </a:cubicBezTo>
                  <a:cubicBezTo>
                    <a:pt x="2614" y="6962"/>
                    <a:pt x="2614" y="6962"/>
                    <a:pt x="2675" y="6962"/>
                  </a:cubicBezTo>
                  <a:cubicBezTo>
                    <a:pt x="2736" y="6962"/>
                    <a:pt x="2736" y="6962"/>
                    <a:pt x="2736" y="6992"/>
                  </a:cubicBezTo>
                  <a:cubicBezTo>
                    <a:pt x="2714" y="7013"/>
                    <a:pt x="2723" y="7035"/>
                    <a:pt x="2741" y="7035"/>
                  </a:cubicBezTo>
                  <a:cubicBezTo>
                    <a:pt x="2748" y="7035"/>
                    <a:pt x="2757" y="7031"/>
                    <a:pt x="2766" y="7022"/>
                  </a:cubicBezTo>
                  <a:cubicBezTo>
                    <a:pt x="2783" y="7014"/>
                    <a:pt x="2801" y="7010"/>
                    <a:pt x="2819" y="7010"/>
                  </a:cubicBezTo>
                  <a:cubicBezTo>
                    <a:pt x="2867" y="7010"/>
                    <a:pt x="2910" y="7039"/>
                    <a:pt x="2888" y="7083"/>
                  </a:cubicBezTo>
                  <a:cubicBezTo>
                    <a:pt x="2888" y="7083"/>
                    <a:pt x="2888" y="7097"/>
                    <a:pt x="2906" y="7097"/>
                  </a:cubicBezTo>
                  <a:cubicBezTo>
                    <a:pt x="2915" y="7097"/>
                    <a:pt x="2928" y="7093"/>
                    <a:pt x="2949" y="7083"/>
                  </a:cubicBezTo>
                  <a:cubicBezTo>
                    <a:pt x="2974" y="7071"/>
                    <a:pt x="2989" y="7063"/>
                    <a:pt x="2995" y="7063"/>
                  </a:cubicBezTo>
                  <a:cubicBezTo>
                    <a:pt x="3004" y="7063"/>
                    <a:pt x="2997" y="7078"/>
                    <a:pt x="2979" y="7114"/>
                  </a:cubicBezTo>
                  <a:cubicBezTo>
                    <a:pt x="2960" y="7171"/>
                    <a:pt x="2965" y="7192"/>
                    <a:pt x="2987" y="7192"/>
                  </a:cubicBezTo>
                  <a:cubicBezTo>
                    <a:pt x="2999" y="7192"/>
                    <a:pt x="3018" y="7185"/>
                    <a:pt x="3040" y="7174"/>
                  </a:cubicBezTo>
                  <a:cubicBezTo>
                    <a:pt x="3040" y="7174"/>
                    <a:pt x="3101" y="7174"/>
                    <a:pt x="3101" y="7235"/>
                  </a:cubicBezTo>
                  <a:cubicBezTo>
                    <a:pt x="3124" y="7282"/>
                    <a:pt x="3203" y="7385"/>
                    <a:pt x="3251" y="7385"/>
                  </a:cubicBezTo>
                  <a:cubicBezTo>
                    <a:pt x="3265" y="7385"/>
                    <a:pt x="3276" y="7377"/>
                    <a:pt x="3283" y="7357"/>
                  </a:cubicBezTo>
                  <a:lnTo>
                    <a:pt x="3344" y="7417"/>
                  </a:lnTo>
                  <a:cubicBezTo>
                    <a:pt x="3374" y="7478"/>
                    <a:pt x="3405" y="7478"/>
                    <a:pt x="3435" y="7478"/>
                  </a:cubicBezTo>
                  <a:lnTo>
                    <a:pt x="3496" y="7478"/>
                  </a:lnTo>
                  <a:cubicBezTo>
                    <a:pt x="3465" y="7509"/>
                    <a:pt x="3465" y="7539"/>
                    <a:pt x="3496" y="7569"/>
                  </a:cubicBezTo>
                  <a:lnTo>
                    <a:pt x="3557" y="7569"/>
                  </a:lnTo>
                  <a:cubicBezTo>
                    <a:pt x="3541" y="7539"/>
                    <a:pt x="3541" y="7531"/>
                    <a:pt x="3549" y="7531"/>
                  </a:cubicBezTo>
                  <a:cubicBezTo>
                    <a:pt x="3557" y="7531"/>
                    <a:pt x="3572" y="7539"/>
                    <a:pt x="3587" y="7539"/>
                  </a:cubicBezTo>
                  <a:cubicBezTo>
                    <a:pt x="3617" y="7569"/>
                    <a:pt x="3617" y="7600"/>
                    <a:pt x="3617" y="7630"/>
                  </a:cubicBezTo>
                  <a:lnTo>
                    <a:pt x="3648" y="7661"/>
                  </a:lnTo>
                  <a:cubicBezTo>
                    <a:pt x="3661" y="7635"/>
                    <a:pt x="3673" y="7626"/>
                    <a:pt x="3682" y="7626"/>
                  </a:cubicBezTo>
                  <a:cubicBezTo>
                    <a:pt x="3693" y="7626"/>
                    <a:pt x="3696" y="7643"/>
                    <a:pt x="3678" y="7661"/>
                  </a:cubicBezTo>
                  <a:cubicBezTo>
                    <a:pt x="3709" y="7691"/>
                    <a:pt x="3709" y="7721"/>
                    <a:pt x="3739" y="7721"/>
                  </a:cubicBezTo>
                  <a:cubicBezTo>
                    <a:pt x="3745" y="7715"/>
                    <a:pt x="3750" y="7713"/>
                    <a:pt x="3754" y="7713"/>
                  </a:cubicBezTo>
                  <a:cubicBezTo>
                    <a:pt x="3764" y="7713"/>
                    <a:pt x="3764" y="7730"/>
                    <a:pt x="3754" y="7730"/>
                  </a:cubicBezTo>
                  <a:cubicBezTo>
                    <a:pt x="3750" y="7730"/>
                    <a:pt x="3745" y="7728"/>
                    <a:pt x="3739" y="7721"/>
                  </a:cubicBezTo>
                  <a:lnTo>
                    <a:pt x="3739" y="7752"/>
                  </a:lnTo>
                  <a:cubicBezTo>
                    <a:pt x="3739" y="7778"/>
                    <a:pt x="3744" y="7787"/>
                    <a:pt x="3751" y="7787"/>
                  </a:cubicBezTo>
                  <a:cubicBezTo>
                    <a:pt x="3759" y="7787"/>
                    <a:pt x="3769" y="7769"/>
                    <a:pt x="3769" y="7752"/>
                  </a:cubicBezTo>
                  <a:cubicBezTo>
                    <a:pt x="3769" y="7752"/>
                    <a:pt x="3800" y="7752"/>
                    <a:pt x="3830" y="7782"/>
                  </a:cubicBezTo>
                  <a:cubicBezTo>
                    <a:pt x="3845" y="7797"/>
                    <a:pt x="3860" y="7805"/>
                    <a:pt x="3872" y="7805"/>
                  </a:cubicBezTo>
                  <a:cubicBezTo>
                    <a:pt x="3883" y="7805"/>
                    <a:pt x="3891" y="7797"/>
                    <a:pt x="3891" y="7782"/>
                  </a:cubicBezTo>
                  <a:cubicBezTo>
                    <a:pt x="3891" y="7752"/>
                    <a:pt x="3921" y="7721"/>
                    <a:pt x="3952" y="7721"/>
                  </a:cubicBezTo>
                  <a:cubicBezTo>
                    <a:pt x="3921" y="7752"/>
                    <a:pt x="3891" y="7782"/>
                    <a:pt x="3921" y="7813"/>
                  </a:cubicBezTo>
                  <a:cubicBezTo>
                    <a:pt x="3952" y="7813"/>
                    <a:pt x="3952" y="7843"/>
                    <a:pt x="3952" y="7843"/>
                  </a:cubicBezTo>
                  <a:cubicBezTo>
                    <a:pt x="3902" y="7868"/>
                    <a:pt x="3973" y="7912"/>
                    <a:pt x="4017" y="7912"/>
                  </a:cubicBezTo>
                  <a:cubicBezTo>
                    <a:pt x="4028" y="7912"/>
                    <a:pt x="4037" y="7910"/>
                    <a:pt x="4043" y="7904"/>
                  </a:cubicBezTo>
                  <a:cubicBezTo>
                    <a:pt x="4134" y="7904"/>
                    <a:pt x="4164" y="7904"/>
                    <a:pt x="4134" y="7965"/>
                  </a:cubicBezTo>
                  <a:cubicBezTo>
                    <a:pt x="4122" y="7988"/>
                    <a:pt x="4129" y="7998"/>
                    <a:pt x="4146" y="7998"/>
                  </a:cubicBezTo>
                  <a:cubicBezTo>
                    <a:pt x="4173" y="7998"/>
                    <a:pt x="4230" y="7972"/>
                    <a:pt x="4286" y="7934"/>
                  </a:cubicBezTo>
                  <a:lnTo>
                    <a:pt x="4347" y="7843"/>
                  </a:lnTo>
                  <a:lnTo>
                    <a:pt x="4316" y="7934"/>
                  </a:lnTo>
                  <a:cubicBezTo>
                    <a:pt x="4295" y="8039"/>
                    <a:pt x="4289" y="8072"/>
                    <a:pt x="4317" y="8072"/>
                  </a:cubicBezTo>
                  <a:cubicBezTo>
                    <a:pt x="4330" y="8072"/>
                    <a:pt x="4349" y="8065"/>
                    <a:pt x="4377" y="8056"/>
                  </a:cubicBezTo>
                  <a:cubicBezTo>
                    <a:pt x="4468" y="8056"/>
                    <a:pt x="4468" y="8056"/>
                    <a:pt x="4438" y="8086"/>
                  </a:cubicBezTo>
                  <a:cubicBezTo>
                    <a:pt x="4438" y="8117"/>
                    <a:pt x="4468" y="8147"/>
                    <a:pt x="4560" y="8177"/>
                  </a:cubicBezTo>
                  <a:cubicBezTo>
                    <a:pt x="4624" y="8199"/>
                    <a:pt x="4658" y="8220"/>
                    <a:pt x="4673" y="8220"/>
                  </a:cubicBezTo>
                  <a:cubicBezTo>
                    <a:pt x="4679" y="8220"/>
                    <a:pt x="4681" y="8217"/>
                    <a:pt x="4681" y="8208"/>
                  </a:cubicBezTo>
                  <a:cubicBezTo>
                    <a:pt x="4681" y="8208"/>
                    <a:pt x="4712" y="8208"/>
                    <a:pt x="4742" y="8238"/>
                  </a:cubicBezTo>
                  <a:cubicBezTo>
                    <a:pt x="4742" y="8269"/>
                    <a:pt x="4765" y="8284"/>
                    <a:pt x="4784" y="8284"/>
                  </a:cubicBezTo>
                  <a:cubicBezTo>
                    <a:pt x="4803" y="8284"/>
                    <a:pt x="4818" y="8269"/>
                    <a:pt x="4803" y="8238"/>
                  </a:cubicBezTo>
                  <a:lnTo>
                    <a:pt x="4803" y="8238"/>
                  </a:lnTo>
                  <a:cubicBezTo>
                    <a:pt x="4803" y="8238"/>
                    <a:pt x="4833" y="8238"/>
                    <a:pt x="4864" y="8269"/>
                  </a:cubicBezTo>
                  <a:lnTo>
                    <a:pt x="4864" y="8299"/>
                  </a:lnTo>
                  <a:cubicBezTo>
                    <a:pt x="4833" y="8329"/>
                    <a:pt x="4924" y="8360"/>
                    <a:pt x="5167" y="8451"/>
                  </a:cubicBezTo>
                  <a:cubicBezTo>
                    <a:pt x="5344" y="8510"/>
                    <a:pt x="5419" y="8543"/>
                    <a:pt x="5451" y="8543"/>
                  </a:cubicBezTo>
                  <a:cubicBezTo>
                    <a:pt x="5468" y="8543"/>
                    <a:pt x="5471" y="8533"/>
                    <a:pt x="5471" y="8512"/>
                  </a:cubicBezTo>
                  <a:cubicBezTo>
                    <a:pt x="5502" y="8481"/>
                    <a:pt x="5525" y="8466"/>
                    <a:pt x="5536" y="8466"/>
                  </a:cubicBezTo>
                  <a:cubicBezTo>
                    <a:pt x="5547" y="8466"/>
                    <a:pt x="5547" y="8481"/>
                    <a:pt x="5532" y="8512"/>
                  </a:cubicBezTo>
                  <a:cubicBezTo>
                    <a:pt x="5532" y="8536"/>
                    <a:pt x="5552" y="8581"/>
                    <a:pt x="5560" y="8581"/>
                  </a:cubicBezTo>
                  <a:cubicBezTo>
                    <a:pt x="5562" y="8581"/>
                    <a:pt x="5563" y="8578"/>
                    <a:pt x="5563" y="8573"/>
                  </a:cubicBezTo>
                  <a:cubicBezTo>
                    <a:pt x="5563" y="8573"/>
                    <a:pt x="5623" y="8573"/>
                    <a:pt x="5654" y="8633"/>
                  </a:cubicBezTo>
                  <a:cubicBezTo>
                    <a:pt x="5684" y="8679"/>
                    <a:pt x="5715" y="8694"/>
                    <a:pt x="5737" y="8694"/>
                  </a:cubicBezTo>
                  <a:cubicBezTo>
                    <a:pt x="5760" y="8694"/>
                    <a:pt x="5775" y="8679"/>
                    <a:pt x="5775" y="8664"/>
                  </a:cubicBezTo>
                  <a:cubicBezTo>
                    <a:pt x="5775" y="8638"/>
                    <a:pt x="5775" y="8629"/>
                    <a:pt x="5778" y="8629"/>
                  </a:cubicBezTo>
                  <a:cubicBezTo>
                    <a:pt x="5781" y="8629"/>
                    <a:pt x="5788" y="8646"/>
                    <a:pt x="5806" y="8664"/>
                  </a:cubicBezTo>
                  <a:cubicBezTo>
                    <a:pt x="5828" y="8708"/>
                    <a:pt x="5834" y="8736"/>
                    <a:pt x="5848" y="8736"/>
                  </a:cubicBezTo>
                  <a:cubicBezTo>
                    <a:pt x="5852" y="8736"/>
                    <a:pt x="5858" y="8733"/>
                    <a:pt x="5867" y="8724"/>
                  </a:cubicBezTo>
                  <a:cubicBezTo>
                    <a:pt x="5875" y="8716"/>
                    <a:pt x="5896" y="8713"/>
                    <a:pt x="5922" y="8713"/>
                  </a:cubicBezTo>
                  <a:cubicBezTo>
                    <a:pt x="5994" y="8713"/>
                    <a:pt x="6102" y="8741"/>
                    <a:pt x="6079" y="8785"/>
                  </a:cubicBezTo>
                  <a:cubicBezTo>
                    <a:pt x="6079" y="8785"/>
                    <a:pt x="6110" y="8785"/>
                    <a:pt x="6140" y="8816"/>
                  </a:cubicBezTo>
                  <a:cubicBezTo>
                    <a:pt x="6140" y="8800"/>
                    <a:pt x="6163" y="8793"/>
                    <a:pt x="6193" y="8793"/>
                  </a:cubicBezTo>
                  <a:cubicBezTo>
                    <a:pt x="6224" y="8793"/>
                    <a:pt x="6262" y="8800"/>
                    <a:pt x="6292" y="8816"/>
                  </a:cubicBezTo>
                  <a:cubicBezTo>
                    <a:pt x="6353" y="8816"/>
                    <a:pt x="6383" y="8816"/>
                    <a:pt x="6383" y="8876"/>
                  </a:cubicBezTo>
                  <a:cubicBezTo>
                    <a:pt x="6343" y="8876"/>
                    <a:pt x="6343" y="8890"/>
                    <a:pt x="6374" y="8890"/>
                  </a:cubicBezTo>
                  <a:cubicBezTo>
                    <a:pt x="6390" y="8890"/>
                    <a:pt x="6414" y="8887"/>
                    <a:pt x="6444" y="8876"/>
                  </a:cubicBezTo>
                  <a:cubicBezTo>
                    <a:pt x="6468" y="8876"/>
                    <a:pt x="6493" y="8838"/>
                    <a:pt x="6517" y="8838"/>
                  </a:cubicBezTo>
                  <a:cubicBezTo>
                    <a:pt x="6523" y="8838"/>
                    <a:pt x="6529" y="8840"/>
                    <a:pt x="6535" y="8846"/>
                  </a:cubicBezTo>
                  <a:cubicBezTo>
                    <a:pt x="6566" y="8816"/>
                    <a:pt x="6596" y="8785"/>
                    <a:pt x="6626" y="8785"/>
                  </a:cubicBezTo>
                  <a:lnTo>
                    <a:pt x="6626" y="8816"/>
                  </a:lnTo>
                  <a:cubicBezTo>
                    <a:pt x="6596" y="8846"/>
                    <a:pt x="6596" y="8876"/>
                    <a:pt x="6596" y="8876"/>
                  </a:cubicBezTo>
                  <a:cubicBezTo>
                    <a:pt x="6626" y="8876"/>
                    <a:pt x="6657" y="8876"/>
                    <a:pt x="6687" y="8846"/>
                  </a:cubicBezTo>
                  <a:cubicBezTo>
                    <a:pt x="6687" y="8907"/>
                    <a:pt x="6718" y="8907"/>
                    <a:pt x="6809" y="8907"/>
                  </a:cubicBezTo>
                  <a:cubicBezTo>
                    <a:pt x="6839" y="8922"/>
                    <a:pt x="6870" y="8930"/>
                    <a:pt x="6896" y="8930"/>
                  </a:cubicBezTo>
                  <a:cubicBezTo>
                    <a:pt x="6923" y="8930"/>
                    <a:pt x="6946" y="8922"/>
                    <a:pt x="6961" y="8907"/>
                  </a:cubicBezTo>
                  <a:cubicBezTo>
                    <a:pt x="6980" y="8944"/>
                    <a:pt x="7056" y="8970"/>
                    <a:pt x="7127" y="8970"/>
                  </a:cubicBezTo>
                  <a:cubicBezTo>
                    <a:pt x="7170" y="8970"/>
                    <a:pt x="7211" y="8960"/>
                    <a:pt x="7234" y="8937"/>
                  </a:cubicBezTo>
                  <a:cubicBezTo>
                    <a:pt x="7234" y="8928"/>
                    <a:pt x="7237" y="8925"/>
                    <a:pt x="7241" y="8925"/>
                  </a:cubicBezTo>
                  <a:cubicBezTo>
                    <a:pt x="7252" y="8925"/>
                    <a:pt x="7274" y="8946"/>
                    <a:pt x="7295" y="8968"/>
                  </a:cubicBezTo>
                  <a:cubicBezTo>
                    <a:pt x="7310" y="8983"/>
                    <a:pt x="7318" y="8990"/>
                    <a:pt x="7326" y="8990"/>
                  </a:cubicBezTo>
                  <a:cubicBezTo>
                    <a:pt x="7333" y="8990"/>
                    <a:pt x="7341" y="8983"/>
                    <a:pt x="7356" y="8968"/>
                  </a:cubicBezTo>
                  <a:cubicBezTo>
                    <a:pt x="7364" y="8960"/>
                    <a:pt x="7372" y="8956"/>
                    <a:pt x="7380" y="8956"/>
                  </a:cubicBezTo>
                  <a:cubicBezTo>
                    <a:pt x="7403" y="8956"/>
                    <a:pt x="7425" y="8984"/>
                    <a:pt x="7447" y="9028"/>
                  </a:cubicBezTo>
                  <a:cubicBezTo>
                    <a:pt x="7465" y="9064"/>
                    <a:pt x="7483" y="9079"/>
                    <a:pt x="7501" y="9079"/>
                  </a:cubicBezTo>
                  <a:cubicBezTo>
                    <a:pt x="7513" y="9079"/>
                    <a:pt x="7526" y="9071"/>
                    <a:pt x="7538" y="9059"/>
                  </a:cubicBezTo>
                  <a:cubicBezTo>
                    <a:pt x="7569" y="9044"/>
                    <a:pt x="7607" y="9036"/>
                    <a:pt x="7641" y="9036"/>
                  </a:cubicBezTo>
                  <a:cubicBezTo>
                    <a:pt x="7675" y="9036"/>
                    <a:pt x="7706" y="9044"/>
                    <a:pt x="7721" y="9059"/>
                  </a:cubicBezTo>
                  <a:cubicBezTo>
                    <a:pt x="7782" y="9028"/>
                    <a:pt x="7812" y="9028"/>
                    <a:pt x="7782" y="8998"/>
                  </a:cubicBezTo>
                  <a:cubicBezTo>
                    <a:pt x="7782" y="8937"/>
                    <a:pt x="7812" y="8907"/>
                    <a:pt x="7812" y="8907"/>
                  </a:cubicBezTo>
                  <a:cubicBezTo>
                    <a:pt x="7831" y="8900"/>
                    <a:pt x="7845" y="8898"/>
                    <a:pt x="7855" y="8898"/>
                  </a:cubicBezTo>
                  <a:cubicBezTo>
                    <a:pt x="7881" y="8898"/>
                    <a:pt x="7875" y="8916"/>
                    <a:pt x="7860" y="8916"/>
                  </a:cubicBezTo>
                  <a:cubicBezTo>
                    <a:pt x="7855" y="8916"/>
                    <a:pt x="7849" y="8913"/>
                    <a:pt x="7842" y="8907"/>
                  </a:cubicBezTo>
                  <a:cubicBezTo>
                    <a:pt x="7782" y="8937"/>
                    <a:pt x="7812" y="8937"/>
                    <a:pt x="7842" y="8998"/>
                  </a:cubicBezTo>
                  <a:cubicBezTo>
                    <a:pt x="7873" y="9028"/>
                    <a:pt x="7934" y="9028"/>
                    <a:pt x="7994" y="9028"/>
                  </a:cubicBezTo>
                  <a:lnTo>
                    <a:pt x="8116" y="9028"/>
                  </a:lnTo>
                  <a:cubicBezTo>
                    <a:pt x="8169" y="9046"/>
                    <a:pt x="8201" y="9064"/>
                    <a:pt x="8219" y="9064"/>
                  </a:cubicBezTo>
                  <a:cubicBezTo>
                    <a:pt x="8232" y="9064"/>
                    <a:pt x="8237" y="9054"/>
                    <a:pt x="8237" y="9028"/>
                  </a:cubicBezTo>
                  <a:cubicBezTo>
                    <a:pt x="8237" y="9016"/>
                    <a:pt x="8237" y="9006"/>
                    <a:pt x="8237" y="8998"/>
                  </a:cubicBezTo>
                  <a:cubicBezTo>
                    <a:pt x="8253" y="9044"/>
                    <a:pt x="8351" y="9066"/>
                    <a:pt x="8450" y="9066"/>
                  </a:cubicBezTo>
                  <a:cubicBezTo>
                    <a:pt x="8549" y="9066"/>
                    <a:pt x="8648" y="9044"/>
                    <a:pt x="8663" y="8998"/>
                  </a:cubicBezTo>
                  <a:lnTo>
                    <a:pt x="8663" y="9059"/>
                  </a:lnTo>
                  <a:cubicBezTo>
                    <a:pt x="8663" y="9089"/>
                    <a:pt x="8724" y="9089"/>
                    <a:pt x="8785" y="9089"/>
                  </a:cubicBezTo>
                  <a:cubicBezTo>
                    <a:pt x="8815" y="9089"/>
                    <a:pt x="8937" y="9028"/>
                    <a:pt x="9028" y="9028"/>
                  </a:cubicBezTo>
                  <a:cubicBezTo>
                    <a:pt x="9180" y="9028"/>
                    <a:pt x="9271" y="9028"/>
                    <a:pt x="9271" y="8998"/>
                  </a:cubicBezTo>
                  <a:cubicBezTo>
                    <a:pt x="9284" y="8985"/>
                    <a:pt x="9291" y="8978"/>
                    <a:pt x="9295" y="8978"/>
                  </a:cubicBezTo>
                  <a:cubicBezTo>
                    <a:pt x="9301" y="8978"/>
                    <a:pt x="9301" y="8993"/>
                    <a:pt x="9301" y="9028"/>
                  </a:cubicBezTo>
                  <a:cubicBezTo>
                    <a:pt x="9271" y="9059"/>
                    <a:pt x="9301" y="9059"/>
                    <a:pt x="9332" y="9059"/>
                  </a:cubicBezTo>
                  <a:cubicBezTo>
                    <a:pt x="9362" y="9028"/>
                    <a:pt x="9362" y="8998"/>
                    <a:pt x="9362" y="8968"/>
                  </a:cubicBezTo>
                  <a:cubicBezTo>
                    <a:pt x="9362" y="8952"/>
                    <a:pt x="9370" y="8945"/>
                    <a:pt x="9385" y="8945"/>
                  </a:cubicBezTo>
                  <a:cubicBezTo>
                    <a:pt x="9400" y="8945"/>
                    <a:pt x="9423" y="8952"/>
                    <a:pt x="9453" y="8968"/>
                  </a:cubicBezTo>
                  <a:cubicBezTo>
                    <a:pt x="9471" y="8977"/>
                    <a:pt x="9497" y="8980"/>
                    <a:pt x="9526" y="8980"/>
                  </a:cubicBezTo>
                  <a:cubicBezTo>
                    <a:pt x="9595" y="8980"/>
                    <a:pt x="9684" y="8959"/>
                    <a:pt x="9727" y="8937"/>
                  </a:cubicBezTo>
                  <a:cubicBezTo>
                    <a:pt x="9757" y="8937"/>
                    <a:pt x="9788" y="8937"/>
                    <a:pt x="9788" y="8968"/>
                  </a:cubicBezTo>
                  <a:cubicBezTo>
                    <a:pt x="9803" y="8983"/>
                    <a:pt x="9833" y="8998"/>
                    <a:pt x="9864" y="8998"/>
                  </a:cubicBezTo>
                  <a:cubicBezTo>
                    <a:pt x="9894" y="8998"/>
                    <a:pt x="9924" y="8983"/>
                    <a:pt x="9940" y="8937"/>
                  </a:cubicBezTo>
                  <a:cubicBezTo>
                    <a:pt x="10000" y="8937"/>
                    <a:pt x="10000" y="8937"/>
                    <a:pt x="10000" y="8968"/>
                  </a:cubicBezTo>
                  <a:cubicBezTo>
                    <a:pt x="10018" y="8985"/>
                    <a:pt x="10025" y="9003"/>
                    <a:pt x="10034" y="9003"/>
                  </a:cubicBezTo>
                  <a:cubicBezTo>
                    <a:pt x="10041" y="9003"/>
                    <a:pt x="10048" y="8993"/>
                    <a:pt x="10061" y="8968"/>
                  </a:cubicBezTo>
                  <a:cubicBezTo>
                    <a:pt x="10122" y="8907"/>
                    <a:pt x="10213" y="8907"/>
                    <a:pt x="10274" y="8907"/>
                  </a:cubicBezTo>
                  <a:cubicBezTo>
                    <a:pt x="10304" y="8907"/>
                    <a:pt x="10335" y="8907"/>
                    <a:pt x="10335" y="8876"/>
                  </a:cubicBezTo>
                  <a:cubicBezTo>
                    <a:pt x="10335" y="8865"/>
                    <a:pt x="10335" y="8854"/>
                    <a:pt x="10335" y="8846"/>
                  </a:cubicBezTo>
                  <a:cubicBezTo>
                    <a:pt x="10362" y="8873"/>
                    <a:pt x="10377" y="8888"/>
                    <a:pt x="10385" y="8888"/>
                  </a:cubicBezTo>
                  <a:cubicBezTo>
                    <a:pt x="10396" y="8888"/>
                    <a:pt x="10396" y="8866"/>
                    <a:pt x="10396" y="8816"/>
                  </a:cubicBezTo>
                  <a:cubicBezTo>
                    <a:pt x="10396" y="8800"/>
                    <a:pt x="10403" y="8793"/>
                    <a:pt x="10411" y="8793"/>
                  </a:cubicBezTo>
                  <a:cubicBezTo>
                    <a:pt x="10418" y="8793"/>
                    <a:pt x="10426" y="8800"/>
                    <a:pt x="10426" y="8816"/>
                  </a:cubicBezTo>
                  <a:cubicBezTo>
                    <a:pt x="10456" y="8846"/>
                    <a:pt x="10517" y="8846"/>
                    <a:pt x="10517" y="8846"/>
                  </a:cubicBezTo>
                  <a:cubicBezTo>
                    <a:pt x="10548" y="8816"/>
                    <a:pt x="10700" y="8755"/>
                    <a:pt x="10851" y="8724"/>
                  </a:cubicBezTo>
                  <a:cubicBezTo>
                    <a:pt x="11095" y="8664"/>
                    <a:pt x="11186" y="8633"/>
                    <a:pt x="11186" y="8603"/>
                  </a:cubicBezTo>
                  <a:cubicBezTo>
                    <a:pt x="11204" y="8567"/>
                    <a:pt x="11211" y="8553"/>
                    <a:pt x="11220" y="8553"/>
                  </a:cubicBezTo>
                  <a:cubicBezTo>
                    <a:pt x="11227" y="8553"/>
                    <a:pt x="11234" y="8560"/>
                    <a:pt x="11247" y="8573"/>
                  </a:cubicBezTo>
                  <a:cubicBezTo>
                    <a:pt x="11267" y="8583"/>
                    <a:pt x="11284" y="8586"/>
                    <a:pt x="11298" y="8586"/>
                  </a:cubicBezTo>
                  <a:cubicBezTo>
                    <a:pt x="11328" y="8586"/>
                    <a:pt x="11348" y="8573"/>
                    <a:pt x="11368" y="8573"/>
                  </a:cubicBezTo>
                  <a:cubicBezTo>
                    <a:pt x="11388" y="8573"/>
                    <a:pt x="11409" y="8559"/>
                    <a:pt x="11420" y="8559"/>
                  </a:cubicBezTo>
                  <a:cubicBezTo>
                    <a:pt x="11426" y="8559"/>
                    <a:pt x="11429" y="8562"/>
                    <a:pt x="11429" y="8573"/>
                  </a:cubicBezTo>
                  <a:cubicBezTo>
                    <a:pt x="11459" y="8542"/>
                    <a:pt x="11459" y="8542"/>
                    <a:pt x="11490" y="8542"/>
                  </a:cubicBezTo>
                  <a:cubicBezTo>
                    <a:pt x="11490" y="8551"/>
                    <a:pt x="11492" y="8555"/>
                    <a:pt x="11497" y="8555"/>
                  </a:cubicBezTo>
                  <a:cubicBezTo>
                    <a:pt x="11508" y="8555"/>
                    <a:pt x="11529" y="8533"/>
                    <a:pt x="11551" y="8512"/>
                  </a:cubicBezTo>
                  <a:cubicBezTo>
                    <a:pt x="11551" y="8481"/>
                    <a:pt x="11551" y="8466"/>
                    <a:pt x="11554" y="8466"/>
                  </a:cubicBezTo>
                  <a:cubicBezTo>
                    <a:pt x="11558" y="8466"/>
                    <a:pt x="11566" y="8481"/>
                    <a:pt x="11581" y="8512"/>
                  </a:cubicBezTo>
                  <a:cubicBezTo>
                    <a:pt x="11581" y="8527"/>
                    <a:pt x="11611" y="8535"/>
                    <a:pt x="11634" y="8535"/>
                  </a:cubicBezTo>
                  <a:cubicBezTo>
                    <a:pt x="11657" y="8535"/>
                    <a:pt x="11672" y="8527"/>
                    <a:pt x="11642" y="8512"/>
                  </a:cubicBezTo>
                  <a:cubicBezTo>
                    <a:pt x="11642" y="8481"/>
                    <a:pt x="11703" y="8451"/>
                    <a:pt x="11733" y="8421"/>
                  </a:cubicBezTo>
                  <a:cubicBezTo>
                    <a:pt x="11748" y="8405"/>
                    <a:pt x="11763" y="8398"/>
                    <a:pt x="11775" y="8398"/>
                  </a:cubicBezTo>
                  <a:cubicBezTo>
                    <a:pt x="11786" y="8398"/>
                    <a:pt x="11794" y="8405"/>
                    <a:pt x="11794" y="8421"/>
                  </a:cubicBezTo>
                  <a:cubicBezTo>
                    <a:pt x="11798" y="8425"/>
                    <a:pt x="11805" y="8427"/>
                    <a:pt x="11813" y="8427"/>
                  </a:cubicBezTo>
                  <a:cubicBezTo>
                    <a:pt x="11864" y="8427"/>
                    <a:pt x="11980" y="8355"/>
                    <a:pt x="12007" y="8329"/>
                  </a:cubicBezTo>
                  <a:cubicBezTo>
                    <a:pt x="11989" y="8294"/>
                    <a:pt x="11992" y="8279"/>
                    <a:pt x="12003" y="8279"/>
                  </a:cubicBezTo>
                  <a:cubicBezTo>
                    <a:pt x="12012" y="8279"/>
                    <a:pt x="12024" y="8286"/>
                    <a:pt x="12037" y="8299"/>
                  </a:cubicBezTo>
                  <a:cubicBezTo>
                    <a:pt x="12037" y="8314"/>
                    <a:pt x="12045" y="8322"/>
                    <a:pt x="12056" y="8322"/>
                  </a:cubicBezTo>
                  <a:cubicBezTo>
                    <a:pt x="12067" y="8322"/>
                    <a:pt x="12083" y="8314"/>
                    <a:pt x="12098" y="8299"/>
                  </a:cubicBezTo>
                  <a:cubicBezTo>
                    <a:pt x="12107" y="8290"/>
                    <a:pt x="12113" y="8286"/>
                    <a:pt x="12118" y="8286"/>
                  </a:cubicBezTo>
                  <a:cubicBezTo>
                    <a:pt x="12131" y="8286"/>
                    <a:pt x="12137" y="8308"/>
                    <a:pt x="12159" y="8329"/>
                  </a:cubicBezTo>
                  <a:cubicBezTo>
                    <a:pt x="12143" y="8345"/>
                    <a:pt x="12143" y="8352"/>
                    <a:pt x="12155" y="8352"/>
                  </a:cubicBezTo>
                  <a:cubicBezTo>
                    <a:pt x="12166" y="8352"/>
                    <a:pt x="12189" y="8345"/>
                    <a:pt x="12219" y="8329"/>
                  </a:cubicBezTo>
                  <a:cubicBezTo>
                    <a:pt x="12250" y="8269"/>
                    <a:pt x="12371" y="8238"/>
                    <a:pt x="12462" y="8208"/>
                  </a:cubicBezTo>
                  <a:cubicBezTo>
                    <a:pt x="12584" y="8117"/>
                    <a:pt x="12614" y="8086"/>
                    <a:pt x="12645" y="7995"/>
                  </a:cubicBezTo>
                  <a:lnTo>
                    <a:pt x="12645" y="7934"/>
                  </a:lnTo>
                  <a:lnTo>
                    <a:pt x="12675" y="7995"/>
                  </a:lnTo>
                  <a:cubicBezTo>
                    <a:pt x="12706" y="8025"/>
                    <a:pt x="12736" y="8056"/>
                    <a:pt x="12736" y="8056"/>
                  </a:cubicBezTo>
                  <a:cubicBezTo>
                    <a:pt x="12766" y="8056"/>
                    <a:pt x="12766" y="8025"/>
                    <a:pt x="12736" y="7995"/>
                  </a:cubicBezTo>
                  <a:cubicBezTo>
                    <a:pt x="12736" y="7965"/>
                    <a:pt x="12766" y="7934"/>
                    <a:pt x="12827" y="7934"/>
                  </a:cubicBezTo>
                  <a:cubicBezTo>
                    <a:pt x="12918" y="7934"/>
                    <a:pt x="12949" y="7934"/>
                    <a:pt x="12949" y="7873"/>
                  </a:cubicBezTo>
                  <a:cubicBezTo>
                    <a:pt x="12969" y="7873"/>
                    <a:pt x="12989" y="7860"/>
                    <a:pt x="13019" y="7860"/>
                  </a:cubicBezTo>
                  <a:cubicBezTo>
                    <a:pt x="13033" y="7860"/>
                    <a:pt x="13050" y="7863"/>
                    <a:pt x="13070" y="7873"/>
                  </a:cubicBezTo>
                  <a:cubicBezTo>
                    <a:pt x="13101" y="7843"/>
                    <a:pt x="13101" y="7843"/>
                    <a:pt x="13070" y="7813"/>
                  </a:cubicBezTo>
                  <a:cubicBezTo>
                    <a:pt x="13040" y="7782"/>
                    <a:pt x="13070" y="7782"/>
                    <a:pt x="13131" y="7782"/>
                  </a:cubicBezTo>
                  <a:cubicBezTo>
                    <a:pt x="13149" y="7791"/>
                    <a:pt x="13169" y="7795"/>
                    <a:pt x="13189" y="7795"/>
                  </a:cubicBezTo>
                  <a:cubicBezTo>
                    <a:pt x="13235" y="7795"/>
                    <a:pt x="13274" y="7773"/>
                    <a:pt x="13253" y="7752"/>
                  </a:cubicBezTo>
                  <a:cubicBezTo>
                    <a:pt x="13253" y="7721"/>
                    <a:pt x="13253" y="7691"/>
                    <a:pt x="13283" y="7691"/>
                  </a:cubicBezTo>
                  <a:cubicBezTo>
                    <a:pt x="13314" y="7661"/>
                    <a:pt x="13344" y="7661"/>
                    <a:pt x="13374" y="7600"/>
                  </a:cubicBezTo>
                  <a:cubicBezTo>
                    <a:pt x="13405" y="7600"/>
                    <a:pt x="13435" y="7569"/>
                    <a:pt x="13435" y="7569"/>
                  </a:cubicBezTo>
                  <a:lnTo>
                    <a:pt x="13435" y="7569"/>
                  </a:lnTo>
                  <a:cubicBezTo>
                    <a:pt x="13435" y="7569"/>
                    <a:pt x="13435" y="7600"/>
                    <a:pt x="13405" y="7630"/>
                  </a:cubicBezTo>
                  <a:lnTo>
                    <a:pt x="13466" y="7630"/>
                  </a:lnTo>
                  <a:cubicBezTo>
                    <a:pt x="13526" y="7600"/>
                    <a:pt x="13526" y="7569"/>
                    <a:pt x="13557" y="7539"/>
                  </a:cubicBezTo>
                  <a:cubicBezTo>
                    <a:pt x="13557" y="7489"/>
                    <a:pt x="13557" y="7466"/>
                    <a:pt x="13562" y="7466"/>
                  </a:cubicBezTo>
                  <a:cubicBezTo>
                    <a:pt x="13566" y="7466"/>
                    <a:pt x="13573" y="7481"/>
                    <a:pt x="13587" y="7509"/>
                  </a:cubicBezTo>
                  <a:cubicBezTo>
                    <a:pt x="13587" y="7524"/>
                    <a:pt x="13602" y="7531"/>
                    <a:pt x="13618" y="7531"/>
                  </a:cubicBezTo>
                  <a:cubicBezTo>
                    <a:pt x="13633" y="7531"/>
                    <a:pt x="13648" y="7524"/>
                    <a:pt x="13648" y="7509"/>
                  </a:cubicBezTo>
                  <a:cubicBezTo>
                    <a:pt x="13648" y="7463"/>
                    <a:pt x="13655" y="7448"/>
                    <a:pt x="13667" y="7448"/>
                  </a:cubicBezTo>
                  <a:cubicBezTo>
                    <a:pt x="13678" y="7448"/>
                    <a:pt x="13693" y="7463"/>
                    <a:pt x="13709" y="7478"/>
                  </a:cubicBezTo>
                  <a:cubicBezTo>
                    <a:pt x="13709" y="7503"/>
                    <a:pt x="13709" y="7518"/>
                    <a:pt x="13715" y="7518"/>
                  </a:cubicBezTo>
                  <a:cubicBezTo>
                    <a:pt x="13724" y="7518"/>
                    <a:pt x="13746" y="7489"/>
                    <a:pt x="13800" y="7417"/>
                  </a:cubicBezTo>
                  <a:cubicBezTo>
                    <a:pt x="13830" y="7387"/>
                    <a:pt x="13921" y="7266"/>
                    <a:pt x="14013" y="7205"/>
                  </a:cubicBezTo>
                  <a:cubicBezTo>
                    <a:pt x="14087" y="7155"/>
                    <a:pt x="14141" y="7105"/>
                    <a:pt x="14192" y="7105"/>
                  </a:cubicBezTo>
                  <a:cubicBezTo>
                    <a:pt x="14199" y="7105"/>
                    <a:pt x="14207" y="7107"/>
                    <a:pt x="14214" y="7109"/>
                  </a:cubicBezTo>
                  <a:lnTo>
                    <a:pt x="14214" y="7109"/>
                  </a:lnTo>
                  <a:cubicBezTo>
                    <a:pt x="14209" y="7069"/>
                    <a:pt x="14238" y="7040"/>
                    <a:pt x="14286" y="6992"/>
                  </a:cubicBezTo>
                  <a:cubicBezTo>
                    <a:pt x="14408" y="6962"/>
                    <a:pt x="14438" y="6901"/>
                    <a:pt x="14438" y="6840"/>
                  </a:cubicBezTo>
                  <a:lnTo>
                    <a:pt x="14438" y="6840"/>
                  </a:lnTo>
                  <a:cubicBezTo>
                    <a:pt x="14408" y="6870"/>
                    <a:pt x="14377" y="6870"/>
                    <a:pt x="14377" y="6870"/>
                  </a:cubicBezTo>
                  <a:cubicBezTo>
                    <a:pt x="14347" y="6840"/>
                    <a:pt x="14377" y="6810"/>
                    <a:pt x="14438" y="6810"/>
                  </a:cubicBezTo>
                  <a:cubicBezTo>
                    <a:pt x="14447" y="6801"/>
                    <a:pt x="14453" y="6797"/>
                    <a:pt x="14459" y="6797"/>
                  </a:cubicBezTo>
                  <a:cubicBezTo>
                    <a:pt x="14471" y="6797"/>
                    <a:pt x="14477" y="6818"/>
                    <a:pt x="14499" y="6840"/>
                  </a:cubicBezTo>
                  <a:cubicBezTo>
                    <a:pt x="14519" y="6840"/>
                    <a:pt x="14540" y="6853"/>
                    <a:pt x="14560" y="6853"/>
                  </a:cubicBezTo>
                  <a:cubicBezTo>
                    <a:pt x="14570" y="6853"/>
                    <a:pt x="14580" y="6850"/>
                    <a:pt x="14590" y="6840"/>
                  </a:cubicBezTo>
                  <a:cubicBezTo>
                    <a:pt x="14621" y="6810"/>
                    <a:pt x="14651" y="6779"/>
                    <a:pt x="14590" y="6779"/>
                  </a:cubicBezTo>
                  <a:cubicBezTo>
                    <a:pt x="14590" y="6749"/>
                    <a:pt x="14590" y="6749"/>
                    <a:pt x="14590" y="6749"/>
                  </a:cubicBezTo>
                  <a:cubicBezTo>
                    <a:pt x="14621" y="6718"/>
                    <a:pt x="14651" y="6688"/>
                    <a:pt x="14651" y="6658"/>
                  </a:cubicBezTo>
                  <a:cubicBezTo>
                    <a:pt x="14621" y="6627"/>
                    <a:pt x="14651" y="6597"/>
                    <a:pt x="14681" y="6597"/>
                  </a:cubicBezTo>
                  <a:cubicBezTo>
                    <a:pt x="14712" y="6597"/>
                    <a:pt x="14773" y="6536"/>
                    <a:pt x="14773" y="6536"/>
                  </a:cubicBezTo>
                  <a:lnTo>
                    <a:pt x="14803" y="6566"/>
                  </a:lnTo>
                  <a:cubicBezTo>
                    <a:pt x="14833" y="6597"/>
                    <a:pt x="14864" y="6597"/>
                    <a:pt x="14864" y="6597"/>
                  </a:cubicBezTo>
                  <a:cubicBezTo>
                    <a:pt x="14894" y="6566"/>
                    <a:pt x="14864" y="6536"/>
                    <a:pt x="14864" y="6536"/>
                  </a:cubicBezTo>
                  <a:cubicBezTo>
                    <a:pt x="14864" y="6536"/>
                    <a:pt x="14985" y="6384"/>
                    <a:pt x="15137" y="6232"/>
                  </a:cubicBezTo>
                  <a:cubicBezTo>
                    <a:pt x="15259" y="6080"/>
                    <a:pt x="15411" y="5898"/>
                    <a:pt x="15441" y="5867"/>
                  </a:cubicBezTo>
                  <a:cubicBezTo>
                    <a:pt x="15494" y="5841"/>
                    <a:pt x="15546" y="5770"/>
                    <a:pt x="15540" y="5770"/>
                  </a:cubicBezTo>
                  <a:lnTo>
                    <a:pt x="15540" y="5770"/>
                  </a:lnTo>
                  <a:cubicBezTo>
                    <a:pt x="15539" y="5770"/>
                    <a:pt x="15537" y="5772"/>
                    <a:pt x="15532" y="5776"/>
                  </a:cubicBezTo>
                  <a:cubicBezTo>
                    <a:pt x="15502" y="5746"/>
                    <a:pt x="15624" y="5624"/>
                    <a:pt x="15715" y="5472"/>
                  </a:cubicBezTo>
                  <a:cubicBezTo>
                    <a:pt x="15867" y="5259"/>
                    <a:pt x="15958" y="5138"/>
                    <a:pt x="15928" y="5107"/>
                  </a:cubicBezTo>
                  <a:cubicBezTo>
                    <a:pt x="15928" y="5107"/>
                    <a:pt x="15928" y="5077"/>
                    <a:pt x="15988" y="5047"/>
                  </a:cubicBezTo>
                  <a:cubicBezTo>
                    <a:pt x="16019" y="4986"/>
                    <a:pt x="16019" y="4895"/>
                    <a:pt x="16019" y="4864"/>
                  </a:cubicBezTo>
                  <a:cubicBezTo>
                    <a:pt x="16019" y="4847"/>
                    <a:pt x="16029" y="4829"/>
                    <a:pt x="16037" y="4829"/>
                  </a:cubicBezTo>
                  <a:cubicBezTo>
                    <a:pt x="16044" y="4829"/>
                    <a:pt x="16049" y="4839"/>
                    <a:pt x="16049" y="4864"/>
                  </a:cubicBezTo>
                  <a:cubicBezTo>
                    <a:pt x="16069" y="4864"/>
                    <a:pt x="16090" y="4878"/>
                    <a:pt x="16110" y="4878"/>
                  </a:cubicBezTo>
                  <a:cubicBezTo>
                    <a:pt x="16120" y="4878"/>
                    <a:pt x="16130" y="4874"/>
                    <a:pt x="16140" y="4864"/>
                  </a:cubicBezTo>
                  <a:cubicBezTo>
                    <a:pt x="16171" y="4803"/>
                    <a:pt x="16140" y="4773"/>
                    <a:pt x="16110" y="4773"/>
                  </a:cubicBezTo>
                  <a:cubicBezTo>
                    <a:pt x="16080" y="4743"/>
                    <a:pt x="16080" y="4712"/>
                    <a:pt x="16080" y="4712"/>
                  </a:cubicBezTo>
                  <a:cubicBezTo>
                    <a:pt x="16095" y="4697"/>
                    <a:pt x="16102" y="4689"/>
                    <a:pt x="16110" y="4689"/>
                  </a:cubicBezTo>
                  <a:cubicBezTo>
                    <a:pt x="16118" y="4689"/>
                    <a:pt x="16125" y="4697"/>
                    <a:pt x="16140" y="4712"/>
                  </a:cubicBezTo>
                  <a:cubicBezTo>
                    <a:pt x="16171" y="4712"/>
                    <a:pt x="16201" y="4743"/>
                    <a:pt x="16201" y="4743"/>
                  </a:cubicBezTo>
                  <a:lnTo>
                    <a:pt x="16201" y="4712"/>
                  </a:lnTo>
                  <a:cubicBezTo>
                    <a:pt x="16171" y="4712"/>
                    <a:pt x="16201" y="4682"/>
                    <a:pt x="16201" y="4682"/>
                  </a:cubicBezTo>
                  <a:cubicBezTo>
                    <a:pt x="16201" y="4667"/>
                    <a:pt x="16201" y="4659"/>
                    <a:pt x="16209" y="4659"/>
                  </a:cubicBezTo>
                  <a:cubicBezTo>
                    <a:pt x="16216" y="4659"/>
                    <a:pt x="16232" y="4667"/>
                    <a:pt x="16262" y="4682"/>
                  </a:cubicBezTo>
                  <a:cubicBezTo>
                    <a:pt x="16278" y="4690"/>
                    <a:pt x="16292" y="4694"/>
                    <a:pt x="16303" y="4694"/>
                  </a:cubicBezTo>
                  <a:cubicBezTo>
                    <a:pt x="16332" y="4694"/>
                    <a:pt x="16337" y="4666"/>
                    <a:pt x="16292" y="4621"/>
                  </a:cubicBezTo>
                  <a:lnTo>
                    <a:pt x="16292" y="4530"/>
                  </a:lnTo>
                  <a:cubicBezTo>
                    <a:pt x="16305" y="4534"/>
                    <a:pt x="16315" y="4536"/>
                    <a:pt x="16323" y="4536"/>
                  </a:cubicBezTo>
                  <a:cubicBezTo>
                    <a:pt x="16375" y="4536"/>
                    <a:pt x="16349" y="4461"/>
                    <a:pt x="16323" y="4408"/>
                  </a:cubicBezTo>
                  <a:cubicBezTo>
                    <a:pt x="16414" y="4408"/>
                    <a:pt x="16414" y="4378"/>
                    <a:pt x="16384" y="4317"/>
                  </a:cubicBezTo>
                  <a:cubicBezTo>
                    <a:pt x="16353" y="4317"/>
                    <a:pt x="16353" y="4287"/>
                    <a:pt x="16414" y="4256"/>
                  </a:cubicBezTo>
                  <a:cubicBezTo>
                    <a:pt x="16444" y="4256"/>
                    <a:pt x="16475" y="4226"/>
                    <a:pt x="16505" y="4165"/>
                  </a:cubicBezTo>
                  <a:cubicBezTo>
                    <a:pt x="16475" y="4104"/>
                    <a:pt x="16566" y="3892"/>
                    <a:pt x="16657" y="3648"/>
                  </a:cubicBezTo>
                  <a:cubicBezTo>
                    <a:pt x="16779" y="3375"/>
                    <a:pt x="16839" y="3192"/>
                    <a:pt x="16809" y="3192"/>
                  </a:cubicBezTo>
                  <a:cubicBezTo>
                    <a:pt x="16809" y="3162"/>
                    <a:pt x="16809" y="3162"/>
                    <a:pt x="16839" y="3132"/>
                  </a:cubicBezTo>
                  <a:cubicBezTo>
                    <a:pt x="16870" y="3132"/>
                    <a:pt x="16900" y="3101"/>
                    <a:pt x="16839" y="3071"/>
                  </a:cubicBezTo>
                  <a:cubicBezTo>
                    <a:pt x="16822" y="3035"/>
                    <a:pt x="16804" y="3021"/>
                    <a:pt x="16804" y="3021"/>
                  </a:cubicBezTo>
                  <a:lnTo>
                    <a:pt x="16804" y="3021"/>
                  </a:lnTo>
                  <a:cubicBezTo>
                    <a:pt x="16805" y="3021"/>
                    <a:pt x="16814" y="3028"/>
                    <a:pt x="16839" y="3041"/>
                  </a:cubicBezTo>
                  <a:cubicBezTo>
                    <a:pt x="16870" y="3041"/>
                    <a:pt x="16900" y="2980"/>
                    <a:pt x="16931" y="2858"/>
                  </a:cubicBezTo>
                  <a:cubicBezTo>
                    <a:pt x="16961" y="2767"/>
                    <a:pt x="16991" y="2615"/>
                    <a:pt x="16931" y="2615"/>
                  </a:cubicBezTo>
                  <a:cubicBezTo>
                    <a:pt x="16931" y="2579"/>
                    <a:pt x="16931" y="2565"/>
                    <a:pt x="16937" y="2565"/>
                  </a:cubicBezTo>
                  <a:cubicBezTo>
                    <a:pt x="16941" y="2565"/>
                    <a:pt x="16948" y="2572"/>
                    <a:pt x="16961" y="2585"/>
                  </a:cubicBezTo>
                  <a:cubicBezTo>
                    <a:pt x="16971" y="2594"/>
                    <a:pt x="16980" y="2598"/>
                    <a:pt x="16989" y="2598"/>
                  </a:cubicBezTo>
                  <a:cubicBezTo>
                    <a:pt x="17038" y="2598"/>
                    <a:pt x="17073" y="2474"/>
                    <a:pt x="17022" y="2372"/>
                  </a:cubicBezTo>
                  <a:cubicBezTo>
                    <a:pt x="17052" y="2341"/>
                    <a:pt x="17052" y="2311"/>
                    <a:pt x="17083" y="2311"/>
                  </a:cubicBezTo>
                  <a:cubicBezTo>
                    <a:pt x="17083" y="2281"/>
                    <a:pt x="17083" y="2250"/>
                    <a:pt x="17083" y="2159"/>
                  </a:cubicBezTo>
                  <a:cubicBezTo>
                    <a:pt x="17083" y="2129"/>
                    <a:pt x="17083" y="1977"/>
                    <a:pt x="17113" y="1916"/>
                  </a:cubicBezTo>
                  <a:cubicBezTo>
                    <a:pt x="17113" y="1855"/>
                    <a:pt x="17083" y="1794"/>
                    <a:pt x="17083" y="1794"/>
                  </a:cubicBezTo>
                  <a:cubicBezTo>
                    <a:pt x="17083" y="1783"/>
                    <a:pt x="17083" y="1772"/>
                    <a:pt x="17083" y="1764"/>
                  </a:cubicBezTo>
                  <a:cubicBezTo>
                    <a:pt x="17113" y="1764"/>
                    <a:pt x="17143" y="1582"/>
                    <a:pt x="17143" y="1369"/>
                  </a:cubicBezTo>
                  <a:cubicBezTo>
                    <a:pt x="17174" y="1126"/>
                    <a:pt x="17143" y="943"/>
                    <a:pt x="17174" y="913"/>
                  </a:cubicBezTo>
                  <a:cubicBezTo>
                    <a:pt x="17174" y="913"/>
                    <a:pt x="17174" y="882"/>
                    <a:pt x="17143" y="852"/>
                  </a:cubicBezTo>
                  <a:cubicBezTo>
                    <a:pt x="17083" y="822"/>
                    <a:pt x="17083" y="791"/>
                    <a:pt x="17113" y="761"/>
                  </a:cubicBezTo>
                  <a:cubicBezTo>
                    <a:pt x="17174" y="700"/>
                    <a:pt x="17174" y="578"/>
                    <a:pt x="17113" y="548"/>
                  </a:cubicBezTo>
                  <a:lnTo>
                    <a:pt x="17143" y="548"/>
                  </a:lnTo>
                  <a:cubicBezTo>
                    <a:pt x="17204" y="518"/>
                    <a:pt x="17174" y="426"/>
                    <a:pt x="17083" y="396"/>
                  </a:cubicBezTo>
                  <a:cubicBezTo>
                    <a:pt x="17113" y="366"/>
                    <a:pt x="17143" y="305"/>
                    <a:pt x="17113" y="275"/>
                  </a:cubicBezTo>
                  <a:cubicBezTo>
                    <a:pt x="17113" y="244"/>
                    <a:pt x="17113" y="244"/>
                    <a:pt x="17174" y="244"/>
                  </a:cubicBezTo>
                  <a:cubicBezTo>
                    <a:pt x="17204" y="244"/>
                    <a:pt x="17235" y="244"/>
                    <a:pt x="17235" y="214"/>
                  </a:cubicBezTo>
                  <a:cubicBezTo>
                    <a:pt x="17235" y="183"/>
                    <a:pt x="17204" y="183"/>
                    <a:pt x="17174" y="183"/>
                  </a:cubicBezTo>
                  <a:cubicBezTo>
                    <a:pt x="17174" y="183"/>
                    <a:pt x="17174" y="153"/>
                    <a:pt x="17143" y="123"/>
                  </a:cubicBezTo>
                  <a:cubicBezTo>
                    <a:pt x="17143" y="123"/>
                    <a:pt x="17143" y="92"/>
                    <a:pt x="17113" y="92"/>
                  </a:cubicBezTo>
                  <a:cubicBezTo>
                    <a:pt x="17083" y="92"/>
                    <a:pt x="17083" y="62"/>
                    <a:pt x="17083" y="31"/>
                  </a:cubicBezTo>
                  <a:cubicBezTo>
                    <a:pt x="17103" y="31"/>
                    <a:pt x="17096" y="18"/>
                    <a:pt x="17080" y="18"/>
                  </a:cubicBezTo>
                  <a:cubicBezTo>
                    <a:pt x="17072" y="18"/>
                    <a:pt x="17062" y="21"/>
                    <a:pt x="17052" y="31"/>
                  </a:cubicBezTo>
                  <a:cubicBezTo>
                    <a:pt x="17022" y="31"/>
                    <a:pt x="16991" y="31"/>
                    <a:pt x="16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3184;p79">
              <a:extLst>
                <a:ext uri="{FF2B5EF4-FFF2-40B4-BE49-F238E27FC236}">
                  <a16:creationId xmlns:a16="http://schemas.microsoft.com/office/drawing/2014/main" id="{BB12730F-DA54-4963-AB77-148746AB102E}"/>
                </a:ext>
              </a:extLst>
            </p:cNvPr>
            <p:cNvSpPr/>
            <p:nvPr/>
          </p:nvSpPr>
          <p:spPr>
            <a:xfrm flipH="1">
              <a:off x="6443532" y="2722005"/>
              <a:ext cx="374684" cy="80447"/>
            </a:xfrm>
            <a:custGeom>
              <a:avLst/>
              <a:gdLst/>
              <a:ahLst/>
              <a:cxnLst/>
              <a:rect l="l" t="t" r="r" b="b"/>
              <a:pathLst>
                <a:path w="14075" h="3022" extrusionOk="0">
                  <a:moveTo>
                    <a:pt x="579" y="134"/>
                  </a:moveTo>
                  <a:lnTo>
                    <a:pt x="609" y="164"/>
                  </a:lnTo>
                  <a:cubicBezTo>
                    <a:pt x="609" y="134"/>
                    <a:pt x="609" y="134"/>
                    <a:pt x="609" y="134"/>
                  </a:cubicBezTo>
                  <a:close/>
                  <a:moveTo>
                    <a:pt x="335" y="225"/>
                  </a:moveTo>
                  <a:cubicBezTo>
                    <a:pt x="366" y="255"/>
                    <a:pt x="366" y="255"/>
                    <a:pt x="366" y="286"/>
                  </a:cubicBezTo>
                  <a:cubicBezTo>
                    <a:pt x="366" y="286"/>
                    <a:pt x="352" y="299"/>
                    <a:pt x="334" y="299"/>
                  </a:cubicBezTo>
                  <a:cubicBezTo>
                    <a:pt x="325" y="299"/>
                    <a:pt x="315" y="296"/>
                    <a:pt x="305" y="286"/>
                  </a:cubicBezTo>
                  <a:lnTo>
                    <a:pt x="305" y="255"/>
                  </a:lnTo>
                  <a:cubicBezTo>
                    <a:pt x="305" y="225"/>
                    <a:pt x="335" y="225"/>
                    <a:pt x="335" y="225"/>
                  </a:cubicBezTo>
                  <a:close/>
                  <a:moveTo>
                    <a:pt x="495" y="268"/>
                  </a:moveTo>
                  <a:cubicBezTo>
                    <a:pt x="500" y="268"/>
                    <a:pt x="507" y="275"/>
                    <a:pt x="518" y="286"/>
                  </a:cubicBezTo>
                  <a:cubicBezTo>
                    <a:pt x="548" y="286"/>
                    <a:pt x="548" y="286"/>
                    <a:pt x="548" y="316"/>
                  </a:cubicBezTo>
                  <a:cubicBezTo>
                    <a:pt x="548" y="307"/>
                    <a:pt x="546" y="304"/>
                    <a:pt x="542" y="304"/>
                  </a:cubicBezTo>
                  <a:cubicBezTo>
                    <a:pt x="533" y="304"/>
                    <a:pt x="518" y="325"/>
                    <a:pt x="518" y="347"/>
                  </a:cubicBezTo>
                  <a:cubicBezTo>
                    <a:pt x="518" y="377"/>
                    <a:pt x="518" y="407"/>
                    <a:pt x="518" y="407"/>
                  </a:cubicBezTo>
                  <a:cubicBezTo>
                    <a:pt x="487" y="407"/>
                    <a:pt x="487" y="377"/>
                    <a:pt x="487" y="347"/>
                  </a:cubicBezTo>
                  <a:cubicBezTo>
                    <a:pt x="487" y="289"/>
                    <a:pt x="487" y="268"/>
                    <a:pt x="495" y="268"/>
                  </a:cubicBezTo>
                  <a:close/>
                  <a:moveTo>
                    <a:pt x="4013" y="559"/>
                  </a:moveTo>
                  <a:cubicBezTo>
                    <a:pt x="3983" y="559"/>
                    <a:pt x="3983" y="559"/>
                    <a:pt x="3983" y="590"/>
                  </a:cubicBezTo>
                  <a:lnTo>
                    <a:pt x="4013" y="590"/>
                  </a:lnTo>
                  <a:cubicBezTo>
                    <a:pt x="4013" y="559"/>
                    <a:pt x="4013" y="559"/>
                    <a:pt x="4013" y="559"/>
                  </a:cubicBezTo>
                  <a:close/>
                  <a:moveTo>
                    <a:pt x="1460" y="559"/>
                  </a:moveTo>
                  <a:cubicBezTo>
                    <a:pt x="1490" y="559"/>
                    <a:pt x="1490" y="590"/>
                    <a:pt x="1430" y="620"/>
                  </a:cubicBezTo>
                  <a:lnTo>
                    <a:pt x="1399" y="620"/>
                  </a:lnTo>
                  <a:cubicBezTo>
                    <a:pt x="1399" y="590"/>
                    <a:pt x="1460" y="559"/>
                    <a:pt x="1460" y="559"/>
                  </a:cubicBezTo>
                  <a:close/>
                  <a:moveTo>
                    <a:pt x="2281" y="559"/>
                  </a:moveTo>
                  <a:lnTo>
                    <a:pt x="2281" y="590"/>
                  </a:lnTo>
                  <a:lnTo>
                    <a:pt x="2250" y="620"/>
                  </a:lnTo>
                  <a:lnTo>
                    <a:pt x="2250" y="590"/>
                  </a:lnTo>
                  <a:cubicBezTo>
                    <a:pt x="2250" y="559"/>
                    <a:pt x="2281" y="559"/>
                    <a:pt x="2281" y="559"/>
                  </a:cubicBezTo>
                  <a:close/>
                  <a:moveTo>
                    <a:pt x="1516" y="631"/>
                  </a:moveTo>
                  <a:cubicBezTo>
                    <a:pt x="1501" y="631"/>
                    <a:pt x="1490" y="645"/>
                    <a:pt x="1490" y="681"/>
                  </a:cubicBezTo>
                  <a:cubicBezTo>
                    <a:pt x="1490" y="711"/>
                    <a:pt x="1521" y="711"/>
                    <a:pt x="1551" y="711"/>
                  </a:cubicBezTo>
                  <a:cubicBezTo>
                    <a:pt x="1551" y="711"/>
                    <a:pt x="1582" y="681"/>
                    <a:pt x="1582" y="681"/>
                  </a:cubicBezTo>
                  <a:cubicBezTo>
                    <a:pt x="1582" y="650"/>
                    <a:pt x="1582" y="650"/>
                    <a:pt x="1551" y="650"/>
                  </a:cubicBezTo>
                  <a:cubicBezTo>
                    <a:pt x="1539" y="638"/>
                    <a:pt x="1526" y="631"/>
                    <a:pt x="1516" y="631"/>
                  </a:cubicBezTo>
                  <a:close/>
                  <a:moveTo>
                    <a:pt x="2759" y="600"/>
                  </a:moveTo>
                  <a:cubicBezTo>
                    <a:pt x="2762" y="600"/>
                    <a:pt x="2754" y="615"/>
                    <a:pt x="2737" y="650"/>
                  </a:cubicBezTo>
                  <a:cubicBezTo>
                    <a:pt x="2706" y="681"/>
                    <a:pt x="2706" y="711"/>
                    <a:pt x="2706" y="711"/>
                  </a:cubicBezTo>
                  <a:cubicBezTo>
                    <a:pt x="2676" y="711"/>
                    <a:pt x="2706" y="681"/>
                    <a:pt x="2737" y="620"/>
                  </a:cubicBezTo>
                  <a:cubicBezTo>
                    <a:pt x="2749" y="607"/>
                    <a:pt x="2757" y="600"/>
                    <a:pt x="2759" y="600"/>
                  </a:cubicBezTo>
                  <a:close/>
                  <a:moveTo>
                    <a:pt x="214" y="711"/>
                  </a:moveTo>
                  <a:cubicBezTo>
                    <a:pt x="214" y="711"/>
                    <a:pt x="183" y="742"/>
                    <a:pt x="183" y="772"/>
                  </a:cubicBezTo>
                  <a:cubicBezTo>
                    <a:pt x="214" y="772"/>
                    <a:pt x="214" y="742"/>
                    <a:pt x="214" y="711"/>
                  </a:cubicBezTo>
                  <a:close/>
                  <a:moveTo>
                    <a:pt x="2360" y="612"/>
                  </a:moveTo>
                  <a:cubicBezTo>
                    <a:pt x="2364" y="612"/>
                    <a:pt x="2357" y="635"/>
                    <a:pt x="2341" y="681"/>
                  </a:cubicBezTo>
                  <a:cubicBezTo>
                    <a:pt x="2341" y="711"/>
                    <a:pt x="2341" y="742"/>
                    <a:pt x="2311" y="772"/>
                  </a:cubicBezTo>
                  <a:cubicBezTo>
                    <a:pt x="2281" y="742"/>
                    <a:pt x="2281" y="742"/>
                    <a:pt x="2281" y="742"/>
                  </a:cubicBezTo>
                  <a:cubicBezTo>
                    <a:pt x="2281" y="742"/>
                    <a:pt x="2281" y="711"/>
                    <a:pt x="2311" y="681"/>
                  </a:cubicBezTo>
                  <a:cubicBezTo>
                    <a:pt x="2341" y="635"/>
                    <a:pt x="2357" y="612"/>
                    <a:pt x="2360" y="612"/>
                  </a:cubicBezTo>
                  <a:close/>
                  <a:moveTo>
                    <a:pt x="3466" y="772"/>
                  </a:moveTo>
                  <a:cubicBezTo>
                    <a:pt x="3466" y="787"/>
                    <a:pt x="3466" y="795"/>
                    <a:pt x="3466" y="802"/>
                  </a:cubicBezTo>
                  <a:lnTo>
                    <a:pt x="3436" y="772"/>
                  </a:lnTo>
                  <a:close/>
                  <a:moveTo>
                    <a:pt x="2858" y="772"/>
                  </a:moveTo>
                  <a:cubicBezTo>
                    <a:pt x="2858" y="802"/>
                    <a:pt x="2828" y="833"/>
                    <a:pt x="2828" y="833"/>
                  </a:cubicBezTo>
                  <a:lnTo>
                    <a:pt x="2797" y="833"/>
                  </a:lnTo>
                  <a:cubicBezTo>
                    <a:pt x="2828" y="802"/>
                    <a:pt x="2828" y="772"/>
                    <a:pt x="2828" y="772"/>
                  </a:cubicBezTo>
                  <a:close/>
                  <a:moveTo>
                    <a:pt x="3332" y="760"/>
                  </a:moveTo>
                  <a:cubicBezTo>
                    <a:pt x="3342" y="760"/>
                    <a:pt x="3336" y="788"/>
                    <a:pt x="3314" y="833"/>
                  </a:cubicBezTo>
                  <a:lnTo>
                    <a:pt x="3284" y="833"/>
                  </a:lnTo>
                  <a:cubicBezTo>
                    <a:pt x="3284" y="788"/>
                    <a:pt x="3300" y="760"/>
                    <a:pt x="3309" y="760"/>
                  </a:cubicBezTo>
                  <a:cubicBezTo>
                    <a:pt x="3312" y="760"/>
                    <a:pt x="3314" y="764"/>
                    <a:pt x="3314" y="772"/>
                  </a:cubicBezTo>
                  <a:cubicBezTo>
                    <a:pt x="3322" y="764"/>
                    <a:pt x="3328" y="760"/>
                    <a:pt x="3332" y="760"/>
                  </a:cubicBezTo>
                  <a:close/>
                  <a:moveTo>
                    <a:pt x="3162" y="924"/>
                  </a:moveTo>
                  <a:lnTo>
                    <a:pt x="3162" y="954"/>
                  </a:lnTo>
                  <a:cubicBezTo>
                    <a:pt x="3142" y="954"/>
                    <a:pt x="3135" y="968"/>
                    <a:pt x="3133" y="968"/>
                  </a:cubicBezTo>
                  <a:cubicBezTo>
                    <a:pt x="3132" y="968"/>
                    <a:pt x="3132" y="965"/>
                    <a:pt x="3132" y="954"/>
                  </a:cubicBezTo>
                  <a:cubicBezTo>
                    <a:pt x="3101" y="954"/>
                    <a:pt x="3162" y="924"/>
                    <a:pt x="3162" y="924"/>
                  </a:cubicBezTo>
                  <a:close/>
                  <a:moveTo>
                    <a:pt x="3740" y="924"/>
                  </a:moveTo>
                  <a:cubicBezTo>
                    <a:pt x="3740" y="924"/>
                    <a:pt x="3770" y="954"/>
                    <a:pt x="3770" y="985"/>
                  </a:cubicBezTo>
                  <a:cubicBezTo>
                    <a:pt x="3770" y="985"/>
                    <a:pt x="3740" y="1015"/>
                    <a:pt x="3740" y="1015"/>
                  </a:cubicBezTo>
                  <a:cubicBezTo>
                    <a:pt x="3709" y="1015"/>
                    <a:pt x="3709" y="954"/>
                    <a:pt x="3709" y="954"/>
                  </a:cubicBezTo>
                  <a:cubicBezTo>
                    <a:pt x="3709" y="924"/>
                    <a:pt x="3740" y="924"/>
                    <a:pt x="3740" y="924"/>
                  </a:cubicBezTo>
                  <a:close/>
                  <a:moveTo>
                    <a:pt x="4329" y="965"/>
                  </a:moveTo>
                  <a:cubicBezTo>
                    <a:pt x="4337" y="965"/>
                    <a:pt x="4348" y="980"/>
                    <a:pt x="4348" y="1015"/>
                  </a:cubicBezTo>
                  <a:cubicBezTo>
                    <a:pt x="4348" y="1046"/>
                    <a:pt x="4348" y="1046"/>
                    <a:pt x="4317" y="1046"/>
                  </a:cubicBezTo>
                  <a:cubicBezTo>
                    <a:pt x="4317" y="1046"/>
                    <a:pt x="4317" y="1015"/>
                    <a:pt x="4317" y="985"/>
                  </a:cubicBezTo>
                  <a:cubicBezTo>
                    <a:pt x="4317" y="972"/>
                    <a:pt x="4322" y="965"/>
                    <a:pt x="4329" y="965"/>
                  </a:cubicBezTo>
                  <a:close/>
                  <a:moveTo>
                    <a:pt x="4044" y="985"/>
                  </a:moveTo>
                  <a:cubicBezTo>
                    <a:pt x="4044" y="985"/>
                    <a:pt x="4044" y="1015"/>
                    <a:pt x="4044" y="1015"/>
                  </a:cubicBezTo>
                  <a:cubicBezTo>
                    <a:pt x="4044" y="1041"/>
                    <a:pt x="4044" y="1050"/>
                    <a:pt x="4041" y="1050"/>
                  </a:cubicBezTo>
                  <a:cubicBezTo>
                    <a:pt x="4038" y="1050"/>
                    <a:pt x="4031" y="1033"/>
                    <a:pt x="4013" y="1015"/>
                  </a:cubicBezTo>
                  <a:cubicBezTo>
                    <a:pt x="4013" y="985"/>
                    <a:pt x="4013" y="985"/>
                    <a:pt x="4044" y="985"/>
                  </a:cubicBezTo>
                  <a:close/>
                  <a:moveTo>
                    <a:pt x="4469" y="1015"/>
                  </a:moveTo>
                  <a:cubicBezTo>
                    <a:pt x="4469" y="1046"/>
                    <a:pt x="4469" y="1076"/>
                    <a:pt x="4439" y="1076"/>
                  </a:cubicBezTo>
                  <a:lnTo>
                    <a:pt x="4439" y="1046"/>
                  </a:lnTo>
                  <a:lnTo>
                    <a:pt x="4439" y="1015"/>
                  </a:lnTo>
                  <a:close/>
                  <a:moveTo>
                    <a:pt x="4361" y="1117"/>
                  </a:moveTo>
                  <a:lnTo>
                    <a:pt x="4361" y="1117"/>
                  </a:lnTo>
                  <a:cubicBezTo>
                    <a:pt x="4362" y="1117"/>
                    <a:pt x="4361" y="1122"/>
                    <a:pt x="4352" y="1132"/>
                  </a:cubicBezTo>
                  <a:lnTo>
                    <a:pt x="4352" y="1132"/>
                  </a:lnTo>
                  <a:cubicBezTo>
                    <a:pt x="4355" y="1122"/>
                    <a:pt x="4359" y="1117"/>
                    <a:pt x="4361" y="1117"/>
                  </a:cubicBezTo>
                  <a:close/>
                  <a:moveTo>
                    <a:pt x="4408" y="1167"/>
                  </a:moveTo>
                  <a:lnTo>
                    <a:pt x="4378" y="1198"/>
                  </a:lnTo>
                  <a:cubicBezTo>
                    <a:pt x="4387" y="1206"/>
                    <a:pt x="4393" y="1210"/>
                    <a:pt x="4398" y="1210"/>
                  </a:cubicBezTo>
                  <a:cubicBezTo>
                    <a:pt x="4408" y="1210"/>
                    <a:pt x="4408" y="1189"/>
                    <a:pt x="4408" y="1167"/>
                  </a:cubicBezTo>
                  <a:close/>
                  <a:moveTo>
                    <a:pt x="6263" y="1167"/>
                  </a:moveTo>
                  <a:cubicBezTo>
                    <a:pt x="6263" y="1198"/>
                    <a:pt x="6232" y="1228"/>
                    <a:pt x="6232" y="1228"/>
                  </a:cubicBezTo>
                  <a:lnTo>
                    <a:pt x="6202" y="1228"/>
                  </a:lnTo>
                  <a:cubicBezTo>
                    <a:pt x="6232" y="1198"/>
                    <a:pt x="6232" y="1167"/>
                    <a:pt x="6232" y="1167"/>
                  </a:cubicBezTo>
                  <a:close/>
                  <a:moveTo>
                    <a:pt x="5533" y="1289"/>
                  </a:moveTo>
                  <a:cubicBezTo>
                    <a:pt x="5533" y="1319"/>
                    <a:pt x="5533" y="1350"/>
                    <a:pt x="5503" y="1350"/>
                  </a:cubicBezTo>
                  <a:lnTo>
                    <a:pt x="5503" y="1319"/>
                  </a:lnTo>
                  <a:lnTo>
                    <a:pt x="5503" y="1289"/>
                  </a:lnTo>
                  <a:close/>
                  <a:moveTo>
                    <a:pt x="5928" y="1350"/>
                  </a:moveTo>
                  <a:cubicBezTo>
                    <a:pt x="5928" y="1350"/>
                    <a:pt x="5928" y="1350"/>
                    <a:pt x="5928" y="1380"/>
                  </a:cubicBezTo>
                  <a:cubicBezTo>
                    <a:pt x="5928" y="1410"/>
                    <a:pt x="5898" y="1441"/>
                    <a:pt x="5898" y="1441"/>
                  </a:cubicBezTo>
                  <a:cubicBezTo>
                    <a:pt x="5898" y="1441"/>
                    <a:pt x="5898" y="1380"/>
                    <a:pt x="5928" y="1350"/>
                  </a:cubicBezTo>
                  <a:close/>
                  <a:moveTo>
                    <a:pt x="6445" y="1410"/>
                  </a:moveTo>
                  <a:cubicBezTo>
                    <a:pt x="6414" y="1441"/>
                    <a:pt x="6414" y="1471"/>
                    <a:pt x="6414" y="1471"/>
                  </a:cubicBezTo>
                  <a:lnTo>
                    <a:pt x="6384" y="1441"/>
                  </a:lnTo>
                  <a:lnTo>
                    <a:pt x="6414" y="1410"/>
                  </a:lnTo>
                  <a:close/>
                  <a:moveTo>
                    <a:pt x="6617" y="1458"/>
                  </a:moveTo>
                  <a:cubicBezTo>
                    <a:pt x="6624" y="1458"/>
                    <a:pt x="6617" y="1471"/>
                    <a:pt x="6597" y="1471"/>
                  </a:cubicBezTo>
                  <a:cubicBezTo>
                    <a:pt x="6607" y="1461"/>
                    <a:pt x="6614" y="1458"/>
                    <a:pt x="6617" y="1458"/>
                  </a:cubicBezTo>
                  <a:close/>
                  <a:moveTo>
                    <a:pt x="8816" y="1562"/>
                  </a:moveTo>
                  <a:lnTo>
                    <a:pt x="8816" y="1593"/>
                  </a:lnTo>
                  <a:cubicBezTo>
                    <a:pt x="8846" y="1562"/>
                    <a:pt x="8846" y="1562"/>
                    <a:pt x="8816" y="1562"/>
                  </a:cubicBezTo>
                  <a:close/>
                  <a:moveTo>
                    <a:pt x="7570" y="1623"/>
                  </a:moveTo>
                  <a:cubicBezTo>
                    <a:pt x="7600" y="1623"/>
                    <a:pt x="7600" y="1623"/>
                    <a:pt x="7600" y="1654"/>
                  </a:cubicBezTo>
                  <a:cubicBezTo>
                    <a:pt x="7600" y="1684"/>
                    <a:pt x="7592" y="1692"/>
                    <a:pt x="7581" y="1692"/>
                  </a:cubicBezTo>
                  <a:cubicBezTo>
                    <a:pt x="7570" y="1692"/>
                    <a:pt x="7554" y="1684"/>
                    <a:pt x="7539" y="1684"/>
                  </a:cubicBezTo>
                  <a:cubicBezTo>
                    <a:pt x="7539" y="1654"/>
                    <a:pt x="7570" y="1623"/>
                    <a:pt x="7570" y="1623"/>
                  </a:cubicBezTo>
                  <a:close/>
                  <a:moveTo>
                    <a:pt x="3831" y="1623"/>
                  </a:moveTo>
                  <a:cubicBezTo>
                    <a:pt x="3831" y="1623"/>
                    <a:pt x="3800" y="1654"/>
                    <a:pt x="3800" y="1684"/>
                  </a:cubicBezTo>
                  <a:cubicBezTo>
                    <a:pt x="3800" y="1697"/>
                    <a:pt x="3800" y="1704"/>
                    <a:pt x="3803" y="1704"/>
                  </a:cubicBezTo>
                  <a:cubicBezTo>
                    <a:pt x="3806" y="1704"/>
                    <a:pt x="3813" y="1689"/>
                    <a:pt x="3831" y="1654"/>
                  </a:cubicBezTo>
                  <a:cubicBezTo>
                    <a:pt x="3831" y="1623"/>
                    <a:pt x="3831" y="1623"/>
                    <a:pt x="3831" y="1623"/>
                  </a:cubicBezTo>
                  <a:close/>
                  <a:moveTo>
                    <a:pt x="8269" y="1714"/>
                  </a:moveTo>
                  <a:cubicBezTo>
                    <a:pt x="8269" y="1759"/>
                    <a:pt x="8269" y="1787"/>
                    <a:pt x="8257" y="1787"/>
                  </a:cubicBezTo>
                  <a:cubicBezTo>
                    <a:pt x="8252" y="1787"/>
                    <a:pt x="8246" y="1783"/>
                    <a:pt x="8238" y="1775"/>
                  </a:cubicBezTo>
                  <a:cubicBezTo>
                    <a:pt x="8238" y="1745"/>
                    <a:pt x="8269" y="1714"/>
                    <a:pt x="8269" y="1714"/>
                  </a:cubicBezTo>
                  <a:close/>
                  <a:moveTo>
                    <a:pt x="9697" y="1806"/>
                  </a:moveTo>
                  <a:cubicBezTo>
                    <a:pt x="9697" y="1806"/>
                    <a:pt x="9697" y="1806"/>
                    <a:pt x="9697" y="1836"/>
                  </a:cubicBezTo>
                  <a:cubicBezTo>
                    <a:pt x="9697" y="1836"/>
                    <a:pt x="9697" y="1866"/>
                    <a:pt x="9667" y="1866"/>
                  </a:cubicBezTo>
                  <a:lnTo>
                    <a:pt x="9667" y="1836"/>
                  </a:lnTo>
                  <a:cubicBezTo>
                    <a:pt x="9667" y="1806"/>
                    <a:pt x="9697" y="1806"/>
                    <a:pt x="9697" y="1806"/>
                  </a:cubicBezTo>
                  <a:close/>
                  <a:moveTo>
                    <a:pt x="11064" y="2050"/>
                  </a:moveTo>
                  <a:cubicBezTo>
                    <a:pt x="11061" y="2067"/>
                    <a:pt x="11054" y="2079"/>
                    <a:pt x="11035" y="2079"/>
                  </a:cubicBezTo>
                  <a:lnTo>
                    <a:pt x="11064" y="2050"/>
                  </a:lnTo>
                  <a:close/>
                  <a:moveTo>
                    <a:pt x="9990" y="2036"/>
                  </a:moveTo>
                  <a:cubicBezTo>
                    <a:pt x="10001" y="2036"/>
                    <a:pt x="10001" y="2058"/>
                    <a:pt x="10001" y="2079"/>
                  </a:cubicBezTo>
                  <a:cubicBezTo>
                    <a:pt x="10001" y="2109"/>
                    <a:pt x="10001" y="2109"/>
                    <a:pt x="9971" y="2109"/>
                  </a:cubicBezTo>
                  <a:cubicBezTo>
                    <a:pt x="9940" y="2079"/>
                    <a:pt x="9940" y="2079"/>
                    <a:pt x="9971" y="2049"/>
                  </a:cubicBezTo>
                  <a:cubicBezTo>
                    <a:pt x="9980" y="2040"/>
                    <a:pt x="9986" y="2036"/>
                    <a:pt x="9990" y="2036"/>
                  </a:cubicBezTo>
                  <a:close/>
                  <a:moveTo>
                    <a:pt x="10092" y="2079"/>
                  </a:moveTo>
                  <a:cubicBezTo>
                    <a:pt x="10123" y="2079"/>
                    <a:pt x="10123" y="2079"/>
                    <a:pt x="10123" y="2109"/>
                  </a:cubicBezTo>
                  <a:lnTo>
                    <a:pt x="10092" y="2109"/>
                  </a:lnTo>
                  <a:lnTo>
                    <a:pt x="10092" y="2079"/>
                  </a:lnTo>
                  <a:close/>
                  <a:moveTo>
                    <a:pt x="10427" y="2079"/>
                  </a:moveTo>
                  <a:cubicBezTo>
                    <a:pt x="10457" y="2079"/>
                    <a:pt x="10457" y="2109"/>
                    <a:pt x="10457" y="2109"/>
                  </a:cubicBezTo>
                  <a:cubicBezTo>
                    <a:pt x="10457" y="2109"/>
                    <a:pt x="10457" y="2148"/>
                    <a:pt x="10442" y="2148"/>
                  </a:cubicBezTo>
                  <a:cubicBezTo>
                    <a:pt x="10438" y="2148"/>
                    <a:pt x="10433" y="2146"/>
                    <a:pt x="10427" y="2140"/>
                  </a:cubicBezTo>
                  <a:cubicBezTo>
                    <a:pt x="10427" y="2140"/>
                    <a:pt x="10427" y="2109"/>
                    <a:pt x="10427" y="2079"/>
                  </a:cubicBezTo>
                  <a:close/>
                  <a:moveTo>
                    <a:pt x="10275" y="2109"/>
                  </a:moveTo>
                  <a:cubicBezTo>
                    <a:pt x="10275" y="2109"/>
                    <a:pt x="10275" y="2109"/>
                    <a:pt x="10275" y="2170"/>
                  </a:cubicBezTo>
                  <a:lnTo>
                    <a:pt x="10244" y="2140"/>
                  </a:lnTo>
                  <a:lnTo>
                    <a:pt x="10244" y="2109"/>
                  </a:lnTo>
                  <a:close/>
                  <a:moveTo>
                    <a:pt x="11703" y="2201"/>
                  </a:moveTo>
                  <a:cubicBezTo>
                    <a:pt x="11703" y="2201"/>
                    <a:pt x="11703" y="2201"/>
                    <a:pt x="11703" y="2231"/>
                  </a:cubicBezTo>
                  <a:cubicBezTo>
                    <a:pt x="11703" y="2261"/>
                    <a:pt x="11673" y="2292"/>
                    <a:pt x="11643" y="2292"/>
                  </a:cubicBezTo>
                  <a:cubicBezTo>
                    <a:pt x="11643" y="2292"/>
                    <a:pt x="11643" y="2231"/>
                    <a:pt x="11703" y="2201"/>
                  </a:cubicBezTo>
                  <a:close/>
                  <a:moveTo>
                    <a:pt x="11120" y="2218"/>
                  </a:moveTo>
                  <a:cubicBezTo>
                    <a:pt x="11123" y="2218"/>
                    <a:pt x="11126" y="2222"/>
                    <a:pt x="11126" y="2231"/>
                  </a:cubicBezTo>
                  <a:cubicBezTo>
                    <a:pt x="11126" y="2231"/>
                    <a:pt x="11126" y="2261"/>
                    <a:pt x="11095" y="2292"/>
                  </a:cubicBezTo>
                  <a:cubicBezTo>
                    <a:pt x="11095" y="2292"/>
                    <a:pt x="11082" y="2305"/>
                    <a:pt x="11073" y="2305"/>
                  </a:cubicBezTo>
                  <a:cubicBezTo>
                    <a:pt x="11068" y="2305"/>
                    <a:pt x="11065" y="2302"/>
                    <a:pt x="11065" y="2292"/>
                  </a:cubicBezTo>
                  <a:lnTo>
                    <a:pt x="11095" y="2261"/>
                  </a:lnTo>
                  <a:cubicBezTo>
                    <a:pt x="11095" y="2240"/>
                    <a:pt x="11111" y="2218"/>
                    <a:pt x="11120" y="2218"/>
                  </a:cubicBezTo>
                  <a:close/>
                  <a:moveTo>
                    <a:pt x="14032" y="2601"/>
                  </a:moveTo>
                  <a:cubicBezTo>
                    <a:pt x="14041" y="2601"/>
                    <a:pt x="14035" y="2644"/>
                    <a:pt x="14013" y="2687"/>
                  </a:cubicBezTo>
                  <a:cubicBezTo>
                    <a:pt x="13998" y="2717"/>
                    <a:pt x="13991" y="2733"/>
                    <a:pt x="13987" y="2733"/>
                  </a:cubicBezTo>
                  <a:cubicBezTo>
                    <a:pt x="13983" y="2733"/>
                    <a:pt x="13983" y="2717"/>
                    <a:pt x="13983" y="2687"/>
                  </a:cubicBezTo>
                  <a:cubicBezTo>
                    <a:pt x="13983" y="2657"/>
                    <a:pt x="13983" y="2626"/>
                    <a:pt x="14013" y="2626"/>
                  </a:cubicBezTo>
                  <a:cubicBezTo>
                    <a:pt x="14022" y="2608"/>
                    <a:pt x="14029" y="2601"/>
                    <a:pt x="14032" y="2601"/>
                  </a:cubicBezTo>
                  <a:close/>
                  <a:moveTo>
                    <a:pt x="206" y="0"/>
                  </a:moveTo>
                  <a:cubicBezTo>
                    <a:pt x="205" y="0"/>
                    <a:pt x="197" y="15"/>
                    <a:pt x="183" y="43"/>
                  </a:cubicBezTo>
                  <a:cubicBezTo>
                    <a:pt x="168" y="58"/>
                    <a:pt x="161" y="65"/>
                    <a:pt x="153" y="65"/>
                  </a:cubicBezTo>
                  <a:cubicBezTo>
                    <a:pt x="145" y="65"/>
                    <a:pt x="138" y="58"/>
                    <a:pt x="123" y="43"/>
                  </a:cubicBezTo>
                  <a:cubicBezTo>
                    <a:pt x="123" y="27"/>
                    <a:pt x="123" y="20"/>
                    <a:pt x="119" y="20"/>
                  </a:cubicBezTo>
                  <a:cubicBezTo>
                    <a:pt x="115" y="20"/>
                    <a:pt x="107" y="27"/>
                    <a:pt x="92" y="43"/>
                  </a:cubicBezTo>
                  <a:cubicBezTo>
                    <a:pt x="92" y="103"/>
                    <a:pt x="62" y="134"/>
                    <a:pt x="92" y="134"/>
                  </a:cubicBezTo>
                  <a:cubicBezTo>
                    <a:pt x="92" y="134"/>
                    <a:pt x="92" y="134"/>
                    <a:pt x="92" y="164"/>
                  </a:cubicBezTo>
                  <a:lnTo>
                    <a:pt x="62" y="164"/>
                  </a:lnTo>
                  <a:cubicBezTo>
                    <a:pt x="62" y="164"/>
                    <a:pt x="31" y="164"/>
                    <a:pt x="1" y="195"/>
                  </a:cubicBezTo>
                  <a:cubicBezTo>
                    <a:pt x="1" y="221"/>
                    <a:pt x="1" y="292"/>
                    <a:pt x="20" y="292"/>
                  </a:cubicBezTo>
                  <a:cubicBezTo>
                    <a:pt x="23" y="292"/>
                    <a:pt x="27" y="290"/>
                    <a:pt x="31" y="286"/>
                  </a:cubicBezTo>
                  <a:lnTo>
                    <a:pt x="31" y="316"/>
                  </a:lnTo>
                  <a:cubicBezTo>
                    <a:pt x="31" y="362"/>
                    <a:pt x="39" y="385"/>
                    <a:pt x="47" y="385"/>
                  </a:cubicBezTo>
                  <a:cubicBezTo>
                    <a:pt x="54" y="385"/>
                    <a:pt x="62" y="362"/>
                    <a:pt x="62" y="316"/>
                  </a:cubicBezTo>
                  <a:cubicBezTo>
                    <a:pt x="79" y="266"/>
                    <a:pt x="86" y="243"/>
                    <a:pt x="89" y="243"/>
                  </a:cubicBezTo>
                  <a:cubicBezTo>
                    <a:pt x="92" y="243"/>
                    <a:pt x="92" y="258"/>
                    <a:pt x="92" y="286"/>
                  </a:cubicBezTo>
                  <a:cubicBezTo>
                    <a:pt x="92" y="347"/>
                    <a:pt x="92" y="347"/>
                    <a:pt x="123" y="347"/>
                  </a:cubicBezTo>
                  <a:cubicBezTo>
                    <a:pt x="123" y="377"/>
                    <a:pt x="123" y="377"/>
                    <a:pt x="123" y="407"/>
                  </a:cubicBezTo>
                  <a:cubicBezTo>
                    <a:pt x="123" y="438"/>
                    <a:pt x="123" y="468"/>
                    <a:pt x="153" y="468"/>
                  </a:cubicBezTo>
                  <a:cubicBezTo>
                    <a:pt x="183" y="468"/>
                    <a:pt x="183" y="468"/>
                    <a:pt x="183" y="438"/>
                  </a:cubicBezTo>
                  <a:cubicBezTo>
                    <a:pt x="171" y="425"/>
                    <a:pt x="174" y="418"/>
                    <a:pt x="182" y="418"/>
                  </a:cubicBezTo>
                  <a:cubicBezTo>
                    <a:pt x="193" y="418"/>
                    <a:pt x="214" y="432"/>
                    <a:pt x="214" y="468"/>
                  </a:cubicBezTo>
                  <a:cubicBezTo>
                    <a:pt x="214" y="460"/>
                    <a:pt x="214" y="450"/>
                    <a:pt x="214" y="438"/>
                  </a:cubicBezTo>
                  <a:cubicBezTo>
                    <a:pt x="229" y="407"/>
                    <a:pt x="244" y="392"/>
                    <a:pt x="256" y="392"/>
                  </a:cubicBezTo>
                  <a:cubicBezTo>
                    <a:pt x="267" y="392"/>
                    <a:pt x="275" y="407"/>
                    <a:pt x="275" y="438"/>
                  </a:cubicBezTo>
                  <a:cubicBezTo>
                    <a:pt x="275" y="438"/>
                    <a:pt x="305" y="468"/>
                    <a:pt x="305" y="468"/>
                  </a:cubicBezTo>
                  <a:cubicBezTo>
                    <a:pt x="335" y="468"/>
                    <a:pt x="335" y="438"/>
                    <a:pt x="335" y="407"/>
                  </a:cubicBezTo>
                  <a:cubicBezTo>
                    <a:pt x="353" y="372"/>
                    <a:pt x="361" y="357"/>
                    <a:pt x="364" y="357"/>
                  </a:cubicBezTo>
                  <a:cubicBezTo>
                    <a:pt x="366" y="357"/>
                    <a:pt x="366" y="364"/>
                    <a:pt x="366" y="377"/>
                  </a:cubicBezTo>
                  <a:cubicBezTo>
                    <a:pt x="366" y="407"/>
                    <a:pt x="366" y="438"/>
                    <a:pt x="366" y="438"/>
                  </a:cubicBezTo>
                  <a:cubicBezTo>
                    <a:pt x="366" y="468"/>
                    <a:pt x="366" y="468"/>
                    <a:pt x="396" y="468"/>
                  </a:cubicBezTo>
                  <a:cubicBezTo>
                    <a:pt x="396" y="468"/>
                    <a:pt x="411" y="476"/>
                    <a:pt x="427" y="476"/>
                  </a:cubicBezTo>
                  <a:cubicBezTo>
                    <a:pt x="442" y="476"/>
                    <a:pt x="457" y="468"/>
                    <a:pt x="457" y="438"/>
                  </a:cubicBezTo>
                  <a:lnTo>
                    <a:pt x="457" y="498"/>
                  </a:lnTo>
                  <a:cubicBezTo>
                    <a:pt x="457" y="498"/>
                    <a:pt x="487" y="498"/>
                    <a:pt x="487" y="529"/>
                  </a:cubicBezTo>
                  <a:cubicBezTo>
                    <a:pt x="495" y="536"/>
                    <a:pt x="504" y="540"/>
                    <a:pt x="514" y="540"/>
                  </a:cubicBezTo>
                  <a:cubicBezTo>
                    <a:pt x="542" y="540"/>
                    <a:pt x="571" y="506"/>
                    <a:pt x="548" y="438"/>
                  </a:cubicBezTo>
                  <a:lnTo>
                    <a:pt x="579" y="438"/>
                  </a:lnTo>
                  <a:cubicBezTo>
                    <a:pt x="579" y="438"/>
                    <a:pt x="579" y="407"/>
                    <a:pt x="579" y="407"/>
                  </a:cubicBezTo>
                  <a:cubicBezTo>
                    <a:pt x="609" y="377"/>
                    <a:pt x="609" y="377"/>
                    <a:pt x="639" y="377"/>
                  </a:cubicBezTo>
                  <a:cubicBezTo>
                    <a:pt x="639" y="377"/>
                    <a:pt x="609" y="407"/>
                    <a:pt x="609" y="438"/>
                  </a:cubicBezTo>
                  <a:cubicBezTo>
                    <a:pt x="591" y="511"/>
                    <a:pt x="594" y="552"/>
                    <a:pt x="607" y="552"/>
                  </a:cubicBezTo>
                  <a:cubicBezTo>
                    <a:pt x="615" y="552"/>
                    <a:pt x="627" y="534"/>
                    <a:pt x="639" y="498"/>
                  </a:cubicBezTo>
                  <a:lnTo>
                    <a:pt x="639" y="529"/>
                  </a:lnTo>
                  <a:cubicBezTo>
                    <a:pt x="624" y="544"/>
                    <a:pt x="624" y="552"/>
                    <a:pt x="632" y="552"/>
                  </a:cubicBezTo>
                  <a:cubicBezTo>
                    <a:pt x="639" y="552"/>
                    <a:pt x="655" y="544"/>
                    <a:pt x="670" y="529"/>
                  </a:cubicBezTo>
                  <a:cubicBezTo>
                    <a:pt x="700" y="529"/>
                    <a:pt x="730" y="468"/>
                    <a:pt x="730" y="438"/>
                  </a:cubicBezTo>
                  <a:cubicBezTo>
                    <a:pt x="730" y="407"/>
                    <a:pt x="761" y="407"/>
                    <a:pt x="761" y="407"/>
                  </a:cubicBezTo>
                  <a:cubicBezTo>
                    <a:pt x="761" y="407"/>
                    <a:pt x="761" y="407"/>
                    <a:pt x="761" y="438"/>
                  </a:cubicBezTo>
                  <a:cubicBezTo>
                    <a:pt x="761" y="475"/>
                    <a:pt x="773" y="501"/>
                    <a:pt x="789" y="501"/>
                  </a:cubicBezTo>
                  <a:cubicBezTo>
                    <a:pt x="789" y="501"/>
                    <a:pt x="790" y="501"/>
                    <a:pt x="791" y="501"/>
                  </a:cubicBezTo>
                  <a:lnTo>
                    <a:pt x="791" y="501"/>
                  </a:lnTo>
                  <a:cubicBezTo>
                    <a:pt x="793" y="531"/>
                    <a:pt x="824" y="559"/>
                    <a:pt x="913" y="559"/>
                  </a:cubicBezTo>
                  <a:cubicBezTo>
                    <a:pt x="974" y="559"/>
                    <a:pt x="1004" y="559"/>
                    <a:pt x="1004" y="590"/>
                  </a:cubicBezTo>
                  <a:cubicBezTo>
                    <a:pt x="1004" y="607"/>
                    <a:pt x="1012" y="615"/>
                    <a:pt x="1024" y="615"/>
                  </a:cubicBezTo>
                  <a:cubicBezTo>
                    <a:pt x="1052" y="615"/>
                    <a:pt x="1104" y="572"/>
                    <a:pt x="1126" y="529"/>
                  </a:cubicBezTo>
                  <a:cubicBezTo>
                    <a:pt x="1126" y="559"/>
                    <a:pt x="1126" y="559"/>
                    <a:pt x="1156" y="559"/>
                  </a:cubicBezTo>
                  <a:cubicBezTo>
                    <a:pt x="1217" y="590"/>
                    <a:pt x="1217" y="590"/>
                    <a:pt x="1217" y="620"/>
                  </a:cubicBezTo>
                  <a:cubicBezTo>
                    <a:pt x="1228" y="597"/>
                    <a:pt x="1244" y="587"/>
                    <a:pt x="1258" y="587"/>
                  </a:cubicBezTo>
                  <a:cubicBezTo>
                    <a:pt x="1280" y="587"/>
                    <a:pt x="1296" y="613"/>
                    <a:pt x="1278" y="650"/>
                  </a:cubicBezTo>
                  <a:cubicBezTo>
                    <a:pt x="1278" y="681"/>
                    <a:pt x="1308" y="681"/>
                    <a:pt x="1338" y="711"/>
                  </a:cubicBezTo>
                  <a:cubicBezTo>
                    <a:pt x="1338" y="681"/>
                    <a:pt x="1399" y="681"/>
                    <a:pt x="1430" y="681"/>
                  </a:cubicBezTo>
                  <a:cubicBezTo>
                    <a:pt x="1441" y="692"/>
                    <a:pt x="1448" y="699"/>
                    <a:pt x="1454" y="699"/>
                  </a:cubicBezTo>
                  <a:cubicBezTo>
                    <a:pt x="1464" y="699"/>
                    <a:pt x="1471" y="678"/>
                    <a:pt x="1490" y="620"/>
                  </a:cubicBezTo>
                  <a:cubicBezTo>
                    <a:pt x="1490" y="559"/>
                    <a:pt x="1521" y="559"/>
                    <a:pt x="1551" y="559"/>
                  </a:cubicBezTo>
                  <a:cubicBezTo>
                    <a:pt x="1551" y="590"/>
                    <a:pt x="1582" y="590"/>
                    <a:pt x="1551" y="620"/>
                  </a:cubicBezTo>
                  <a:cubicBezTo>
                    <a:pt x="1551" y="620"/>
                    <a:pt x="1582" y="650"/>
                    <a:pt x="1582" y="650"/>
                  </a:cubicBezTo>
                  <a:cubicBezTo>
                    <a:pt x="1612" y="650"/>
                    <a:pt x="1612" y="650"/>
                    <a:pt x="1612" y="681"/>
                  </a:cubicBezTo>
                  <a:cubicBezTo>
                    <a:pt x="1612" y="681"/>
                    <a:pt x="1642" y="711"/>
                    <a:pt x="1673" y="742"/>
                  </a:cubicBezTo>
                  <a:cubicBezTo>
                    <a:pt x="1703" y="742"/>
                    <a:pt x="1734" y="742"/>
                    <a:pt x="1734" y="772"/>
                  </a:cubicBezTo>
                  <a:cubicBezTo>
                    <a:pt x="1734" y="772"/>
                    <a:pt x="1734" y="772"/>
                    <a:pt x="1734" y="742"/>
                  </a:cubicBezTo>
                  <a:cubicBezTo>
                    <a:pt x="1751" y="724"/>
                    <a:pt x="1759" y="707"/>
                    <a:pt x="1773" y="707"/>
                  </a:cubicBezTo>
                  <a:cubicBezTo>
                    <a:pt x="1784" y="707"/>
                    <a:pt x="1799" y="716"/>
                    <a:pt x="1825" y="742"/>
                  </a:cubicBezTo>
                  <a:cubicBezTo>
                    <a:pt x="1855" y="742"/>
                    <a:pt x="1916" y="742"/>
                    <a:pt x="1916" y="711"/>
                  </a:cubicBezTo>
                  <a:cubicBezTo>
                    <a:pt x="1946" y="711"/>
                    <a:pt x="1946" y="711"/>
                    <a:pt x="1916" y="742"/>
                  </a:cubicBezTo>
                  <a:cubicBezTo>
                    <a:pt x="1916" y="779"/>
                    <a:pt x="1928" y="805"/>
                    <a:pt x="1951" y="805"/>
                  </a:cubicBezTo>
                  <a:cubicBezTo>
                    <a:pt x="1965" y="805"/>
                    <a:pt x="1984" y="795"/>
                    <a:pt x="2007" y="772"/>
                  </a:cubicBezTo>
                  <a:cubicBezTo>
                    <a:pt x="2007" y="746"/>
                    <a:pt x="2007" y="737"/>
                    <a:pt x="2009" y="737"/>
                  </a:cubicBezTo>
                  <a:cubicBezTo>
                    <a:pt x="2013" y="737"/>
                    <a:pt x="2020" y="755"/>
                    <a:pt x="2038" y="772"/>
                  </a:cubicBezTo>
                  <a:cubicBezTo>
                    <a:pt x="2038" y="772"/>
                    <a:pt x="2038" y="772"/>
                    <a:pt x="2068" y="742"/>
                  </a:cubicBezTo>
                  <a:cubicBezTo>
                    <a:pt x="2083" y="726"/>
                    <a:pt x="2091" y="719"/>
                    <a:pt x="2098" y="719"/>
                  </a:cubicBezTo>
                  <a:cubicBezTo>
                    <a:pt x="2106" y="719"/>
                    <a:pt x="2113" y="726"/>
                    <a:pt x="2129" y="742"/>
                  </a:cubicBezTo>
                  <a:cubicBezTo>
                    <a:pt x="2098" y="802"/>
                    <a:pt x="2129" y="802"/>
                    <a:pt x="2129" y="802"/>
                  </a:cubicBezTo>
                  <a:cubicBezTo>
                    <a:pt x="2147" y="794"/>
                    <a:pt x="2175" y="790"/>
                    <a:pt x="2206" y="790"/>
                  </a:cubicBezTo>
                  <a:cubicBezTo>
                    <a:pt x="2281" y="790"/>
                    <a:pt x="2372" y="811"/>
                    <a:pt x="2372" y="833"/>
                  </a:cubicBezTo>
                  <a:cubicBezTo>
                    <a:pt x="2402" y="802"/>
                    <a:pt x="2402" y="802"/>
                    <a:pt x="2402" y="802"/>
                  </a:cubicBezTo>
                  <a:cubicBezTo>
                    <a:pt x="2402" y="841"/>
                    <a:pt x="2408" y="858"/>
                    <a:pt x="2416" y="858"/>
                  </a:cubicBezTo>
                  <a:cubicBezTo>
                    <a:pt x="2428" y="858"/>
                    <a:pt x="2445" y="825"/>
                    <a:pt x="2463" y="772"/>
                  </a:cubicBezTo>
                  <a:lnTo>
                    <a:pt x="2433" y="772"/>
                  </a:lnTo>
                  <a:cubicBezTo>
                    <a:pt x="2433" y="747"/>
                    <a:pt x="2443" y="732"/>
                    <a:pt x="2453" y="732"/>
                  </a:cubicBezTo>
                  <a:cubicBezTo>
                    <a:pt x="2467" y="732"/>
                    <a:pt x="2481" y="762"/>
                    <a:pt x="2463" y="833"/>
                  </a:cubicBezTo>
                  <a:cubicBezTo>
                    <a:pt x="2463" y="863"/>
                    <a:pt x="2463" y="878"/>
                    <a:pt x="2467" y="878"/>
                  </a:cubicBezTo>
                  <a:cubicBezTo>
                    <a:pt x="2471" y="878"/>
                    <a:pt x="2478" y="863"/>
                    <a:pt x="2493" y="833"/>
                  </a:cubicBezTo>
                  <a:cubicBezTo>
                    <a:pt x="2509" y="802"/>
                    <a:pt x="2524" y="787"/>
                    <a:pt x="2535" y="787"/>
                  </a:cubicBezTo>
                  <a:cubicBezTo>
                    <a:pt x="2547" y="787"/>
                    <a:pt x="2554" y="802"/>
                    <a:pt x="2554" y="833"/>
                  </a:cubicBezTo>
                  <a:cubicBezTo>
                    <a:pt x="2585" y="772"/>
                    <a:pt x="2615" y="742"/>
                    <a:pt x="2634" y="742"/>
                  </a:cubicBezTo>
                  <a:cubicBezTo>
                    <a:pt x="2653" y="742"/>
                    <a:pt x="2661" y="772"/>
                    <a:pt x="2645" y="833"/>
                  </a:cubicBezTo>
                  <a:cubicBezTo>
                    <a:pt x="2645" y="894"/>
                    <a:pt x="2645" y="924"/>
                    <a:pt x="2676" y="924"/>
                  </a:cubicBezTo>
                  <a:cubicBezTo>
                    <a:pt x="2676" y="924"/>
                    <a:pt x="2676" y="894"/>
                    <a:pt x="2706" y="863"/>
                  </a:cubicBezTo>
                  <a:cubicBezTo>
                    <a:pt x="2691" y="833"/>
                    <a:pt x="2691" y="818"/>
                    <a:pt x="2699" y="818"/>
                  </a:cubicBezTo>
                  <a:cubicBezTo>
                    <a:pt x="2706" y="818"/>
                    <a:pt x="2721" y="833"/>
                    <a:pt x="2737" y="863"/>
                  </a:cubicBezTo>
                  <a:cubicBezTo>
                    <a:pt x="2754" y="934"/>
                    <a:pt x="2772" y="964"/>
                    <a:pt x="2796" y="964"/>
                  </a:cubicBezTo>
                  <a:cubicBezTo>
                    <a:pt x="2813" y="964"/>
                    <a:pt x="2833" y="949"/>
                    <a:pt x="2858" y="924"/>
                  </a:cubicBezTo>
                  <a:cubicBezTo>
                    <a:pt x="2883" y="911"/>
                    <a:pt x="2909" y="904"/>
                    <a:pt x="2925" y="904"/>
                  </a:cubicBezTo>
                  <a:cubicBezTo>
                    <a:pt x="2948" y="904"/>
                    <a:pt x="2955" y="919"/>
                    <a:pt x="2919" y="954"/>
                  </a:cubicBezTo>
                  <a:cubicBezTo>
                    <a:pt x="2883" y="990"/>
                    <a:pt x="2869" y="1005"/>
                    <a:pt x="2875" y="1005"/>
                  </a:cubicBezTo>
                  <a:cubicBezTo>
                    <a:pt x="2879" y="1005"/>
                    <a:pt x="2894" y="997"/>
                    <a:pt x="2919" y="985"/>
                  </a:cubicBezTo>
                  <a:lnTo>
                    <a:pt x="2980" y="985"/>
                  </a:lnTo>
                  <a:cubicBezTo>
                    <a:pt x="3010" y="985"/>
                    <a:pt x="3041" y="954"/>
                    <a:pt x="3041" y="924"/>
                  </a:cubicBezTo>
                  <a:cubicBezTo>
                    <a:pt x="3041" y="983"/>
                    <a:pt x="3053" y="1016"/>
                    <a:pt x="3070" y="1016"/>
                  </a:cubicBezTo>
                  <a:cubicBezTo>
                    <a:pt x="3080" y="1016"/>
                    <a:pt x="3091" y="1006"/>
                    <a:pt x="3101" y="985"/>
                  </a:cubicBezTo>
                  <a:lnTo>
                    <a:pt x="3162" y="985"/>
                  </a:lnTo>
                  <a:cubicBezTo>
                    <a:pt x="3162" y="985"/>
                    <a:pt x="3162" y="985"/>
                    <a:pt x="3193" y="954"/>
                  </a:cubicBezTo>
                  <a:cubicBezTo>
                    <a:pt x="3198" y="949"/>
                    <a:pt x="3203" y="946"/>
                    <a:pt x="3207" y="946"/>
                  </a:cubicBezTo>
                  <a:cubicBezTo>
                    <a:pt x="3223" y="946"/>
                    <a:pt x="3223" y="991"/>
                    <a:pt x="3223" y="1015"/>
                  </a:cubicBezTo>
                  <a:cubicBezTo>
                    <a:pt x="3244" y="1037"/>
                    <a:pt x="3251" y="1058"/>
                    <a:pt x="3253" y="1058"/>
                  </a:cubicBezTo>
                  <a:cubicBezTo>
                    <a:pt x="3253" y="1058"/>
                    <a:pt x="3253" y="1055"/>
                    <a:pt x="3253" y="1046"/>
                  </a:cubicBezTo>
                  <a:cubicBezTo>
                    <a:pt x="3253" y="1015"/>
                    <a:pt x="3314" y="985"/>
                    <a:pt x="3314" y="954"/>
                  </a:cubicBezTo>
                  <a:cubicBezTo>
                    <a:pt x="3323" y="946"/>
                    <a:pt x="3329" y="942"/>
                    <a:pt x="3334" y="942"/>
                  </a:cubicBezTo>
                  <a:cubicBezTo>
                    <a:pt x="3345" y="942"/>
                    <a:pt x="3345" y="963"/>
                    <a:pt x="3345" y="985"/>
                  </a:cubicBezTo>
                  <a:cubicBezTo>
                    <a:pt x="3314" y="1015"/>
                    <a:pt x="3314" y="1015"/>
                    <a:pt x="3345" y="1076"/>
                  </a:cubicBezTo>
                  <a:cubicBezTo>
                    <a:pt x="3375" y="1076"/>
                    <a:pt x="3405" y="1076"/>
                    <a:pt x="3405" y="1046"/>
                  </a:cubicBezTo>
                  <a:cubicBezTo>
                    <a:pt x="3414" y="1037"/>
                    <a:pt x="3428" y="1033"/>
                    <a:pt x="3444" y="1033"/>
                  </a:cubicBezTo>
                  <a:cubicBezTo>
                    <a:pt x="3481" y="1033"/>
                    <a:pt x="3527" y="1055"/>
                    <a:pt x="3527" y="1076"/>
                  </a:cubicBezTo>
                  <a:lnTo>
                    <a:pt x="3557" y="1076"/>
                  </a:lnTo>
                  <a:cubicBezTo>
                    <a:pt x="3588" y="1076"/>
                    <a:pt x="3588" y="1046"/>
                    <a:pt x="3618" y="1046"/>
                  </a:cubicBezTo>
                  <a:cubicBezTo>
                    <a:pt x="3618" y="1046"/>
                    <a:pt x="3648" y="1046"/>
                    <a:pt x="3648" y="1015"/>
                  </a:cubicBezTo>
                  <a:cubicBezTo>
                    <a:pt x="3679" y="1015"/>
                    <a:pt x="3679" y="1046"/>
                    <a:pt x="3679" y="1076"/>
                  </a:cubicBezTo>
                  <a:cubicBezTo>
                    <a:pt x="3694" y="1046"/>
                    <a:pt x="3702" y="1030"/>
                    <a:pt x="3705" y="1030"/>
                  </a:cubicBezTo>
                  <a:cubicBezTo>
                    <a:pt x="3709" y="1030"/>
                    <a:pt x="3709" y="1046"/>
                    <a:pt x="3709" y="1076"/>
                  </a:cubicBezTo>
                  <a:cubicBezTo>
                    <a:pt x="3709" y="1106"/>
                    <a:pt x="3709" y="1122"/>
                    <a:pt x="3713" y="1122"/>
                  </a:cubicBezTo>
                  <a:cubicBezTo>
                    <a:pt x="3717" y="1122"/>
                    <a:pt x="3724" y="1106"/>
                    <a:pt x="3740" y="1076"/>
                  </a:cubicBezTo>
                  <a:cubicBezTo>
                    <a:pt x="3755" y="1061"/>
                    <a:pt x="3762" y="1053"/>
                    <a:pt x="3766" y="1053"/>
                  </a:cubicBezTo>
                  <a:cubicBezTo>
                    <a:pt x="3770" y="1053"/>
                    <a:pt x="3770" y="1061"/>
                    <a:pt x="3770" y="1076"/>
                  </a:cubicBezTo>
                  <a:cubicBezTo>
                    <a:pt x="3785" y="1046"/>
                    <a:pt x="3808" y="1030"/>
                    <a:pt x="3827" y="1030"/>
                  </a:cubicBezTo>
                  <a:cubicBezTo>
                    <a:pt x="3846" y="1030"/>
                    <a:pt x="3861" y="1046"/>
                    <a:pt x="3861" y="1076"/>
                  </a:cubicBezTo>
                  <a:cubicBezTo>
                    <a:pt x="3861" y="1076"/>
                    <a:pt x="3861" y="1076"/>
                    <a:pt x="3892" y="1046"/>
                  </a:cubicBezTo>
                  <a:cubicBezTo>
                    <a:pt x="3907" y="1015"/>
                    <a:pt x="3914" y="1000"/>
                    <a:pt x="3918" y="1000"/>
                  </a:cubicBezTo>
                  <a:cubicBezTo>
                    <a:pt x="3922" y="1000"/>
                    <a:pt x="3922" y="1015"/>
                    <a:pt x="3922" y="1046"/>
                  </a:cubicBezTo>
                  <a:cubicBezTo>
                    <a:pt x="3922" y="1076"/>
                    <a:pt x="3922" y="1091"/>
                    <a:pt x="3926" y="1091"/>
                  </a:cubicBezTo>
                  <a:cubicBezTo>
                    <a:pt x="3930" y="1091"/>
                    <a:pt x="3937" y="1076"/>
                    <a:pt x="3952" y="1046"/>
                  </a:cubicBezTo>
                  <a:cubicBezTo>
                    <a:pt x="3952" y="1046"/>
                    <a:pt x="3960" y="1038"/>
                    <a:pt x="3968" y="1038"/>
                  </a:cubicBezTo>
                  <a:cubicBezTo>
                    <a:pt x="3975" y="1038"/>
                    <a:pt x="3983" y="1046"/>
                    <a:pt x="3983" y="1076"/>
                  </a:cubicBezTo>
                  <a:cubicBezTo>
                    <a:pt x="4001" y="1094"/>
                    <a:pt x="4042" y="1124"/>
                    <a:pt x="4071" y="1124"/>
                  </a:cubicBezTo>
                  <a:cubicBezTo>
                    <a:pt x="4090" y="1124"/>
                    <a:pt x="4104" y="1112"/>
                    <a:pt x="4104" y="1076"/>
                  </a:cubicBezTo>
                  <a:lnTo>
                    <a:pt x="4135" y="1106"/>
                  </a:lnTo>
                  <a:cubicBezTo>
                    <a:pt x="4150" y="1122"/>
                    <a:pt x="4165" y="1129"/>
                    <a:pt x="4177" y="1129"/>
                  </a:cubicBezTo>
                  <a:cubicBezTo>
                    <a:pt x="4188" y="1129"/>
                    <a:pt x="4196" y="1122"/>
                    <a:pt x="4196" y="1106"/>
                  </a:cubicBezTo>
                  <a:lnTo>
                    <a:pt x="4226" y="1076"/>
                  </a:lnTo>
                  <a:cubicBezTo>
                    <a:pt x="4226" y="1106"/>
                    <a:pt x="4226" y="1137"/>
                    <a:pt x="4256" y="1137"/>
                  </a:cubicBezTo>
                  <a:cubicBezTo>
                    <a:pt x="4256" y="1137"/>
                    <a:pt x="4256" y="1137"/>
                    <a:pt x="4287" y="1106"/>
                  </a:cubicBezTo>
                  <a:cubicBezTo>
                    <a:pt x="4256" y="1076"/>
                    <a:pt x="4287" y="1076"/>
                    <a:pt x="4287" y="1076"/>
                  </a:cubicBezTo>
                  <a:cubicBezTo>
                    <a:pt x="4317" y="1076"/>
                    <a:pt x="4317" y="1137"/>
                    <a:pt x="4317" y="1167"/>
                  </a:cubicBezTo>
                  <a:lnTo>
                    <a:pt x="4348" y="1167"/>
                  </a:lnTo>
                  <a:cubicBezTo>
                    <a:pt x="4348" y="1156"/>
                    <a:pt x="4349" y="1147"/>
                    <a:pt x="4350" y="1139"/>
                  </a:cubicBezTo>
                  <a:lnTo>
                    <a:pt x="4350" y="1139"/>
                  </a:lnTo>
                  <a:cubicBezTo>
                    <a:pt x="4378" y="1167"/>
                    <a:pt x="4379" y="1167"/>
                    <a:pt x="4408" y="1167"/>
                  </a:cubicBezTo>
                  <a:cubicBezTo>
                    <a:pt x="4408" y="1167"/>
                    <a:pt x="4439" y="1167"/>
                    <a:pt x="4439" y="1198"/>
                  </a:cubicBezTo>
                  <a:cubicBezTo>
                    <a:pt x="4469" y="1198"/>
                    <a:pt x="4469" y="1198"/>
                    <a:pt x="4469" y="1167"/>
                  </a:cubicBezTo>
                  <a:cubicBezTo>
                    <a:pt x="4469" y="1123"/>
                    <a:pt x="4469" y="1094"/>
                    <a:pt x="4481" y="1094"/>
                  </a:cubicBezTo>
                  <a:cubicBezTo>
                    <a:pt x="4485" y="1094"/>
                    <a:pt x="4491" y="1098"/>
                    <a:pt x="4500" y="1106"/>
                  </a:cubicBezTo>
                  <a:cubicBezTo>
                    <a:pt x="4500" y="1086"/>
                    <a:pt x="4503" y="1079"/>
                    <a:pt x="4506" y="1079"/>
                  </a:cubicBezTo>
                  <a:cubicBezTo>
                    <a:pt x="4513" y="1079"/>
                    <a:pt x="4520" y="1106"/>
                    <a:pt x="4500" y="1106"/>
                  </a:cubicBezTo>
                  <a:cubicBezTo>
                    <a:pt x="4500" y="1137"/>
                    <a:pt x="4500" y="1167"/>
                    <a:pt x="4500" y="1167"/>
                  </a:cubicBezTo>
                  <a:cubicBezTo>
                    <a:pt x="4530" y="1167"/>
                    <a:pt x="4530" y="1198"/>
                    <a:pt x="4530" y="1198"/>
                  </a:cubicBezTo>
                  <a:cubicBezTo>
                    <a:pt x="4517" y="1223"/>
                    <a:pt x="4521" y="1233"/>
                    <a:pt x="4531" y="1233"/>
                  </a:cubicBezTo>
                  <a:cubicBezTo>
                    <a:pt x="4546" y="1233"/>
                    <a:pt x="4573" y="1215"/>
                    <a:pt x="4591" y="1198"/>
                  </a:cubicBezTo>
                  <a:cubicBezTo>
                    <a:pt x="4604" y="1170"/>
                    <a:pt x="4618" y="1155"/>
                    <a:pt x="4626" y="1155"/>
                  </a:cubicBezTo>
                  <a:cubicBezTo>
                    <a:pt x="4636" y="1155"/>
                    <a:pt x="4638" y="1178"/>
                    <a:pt x="4621" y="1228"/>
                  </a:cubicBezTo>
                  <a:cubicBezTo>
                    <a:pt x="4621" y="1245"/>
                    <a:pt x="4624" y="1252"/>
                    <a:pt x="4628" y="1252"/>
                  </a:cubicBezTo>
                  <a:cubicBezTo>
                    <a:pt x="4640" y="1252"/>
                    <a:pt x="4669" y="1203"/>
                    <a:pt x="4712" y="1137"/>
                  </a:cubicBezTo>
                  <a:cubicBezTo>
                    <a:pt x="4712" y="1208"/>
                    <a:pt x="4712" y="1238"/>
                    <a:pt x="4725" y="1238"/>
                  </a:cubicBezTo>
                  <a:cubicBezTo>
                    <a:pt x="4733" y="1238"/>
                    <a:pt x="4748" y="1223"/>
                    <a:pt x="4773" y="1198"/>
                  </a:cubicBezTo>
                  <a:cubicBezTo>
                    <a:pt x="4804" y="1198"/>
                    <a:pt x="4804" y="1198"/>
                    <a:pt x="4804" y="1228"/>
                  </a:cubicBezTo>
                  <a:cubicBezTo>
                    <a:pt x="4804" y="1258"/>
                    <a:pt x="4804" y="1258"/>
                    <a:pt x="4864" y="1258"/>
                  </a:cubicBezTo>
                  <a:cubicBezTo>
                    <a:pt x="4895" y="1274"/>
                    <a:pt x="4910" y="1281"/>
                    <a:pt x="4918" y="1281"/>
                  </a:cubicBezTo>
                  <a:cubicBezTo>
                    <a:pt x="4925" y="1281"/>
                    <a:pt x="4925" y="1274"/>
                    <a:pt x="4925" y="1258"/>
                  </a:cubicBezTo>
                  <a:lnTo>
                    <a:pt x="4955" y="1258"/>
                  </a:lnTo>
                  <a:cubicBezTo>
                    <a:pt x="4967" y="1282"/>
                    <a:pt x="4979" y="1292"/>
                    <a:pt x="4989" y="1292"/>
                  </a:cubicBezTo>
                  <a:cubicBezTo>
                    <a:pt x="5005" y="1292"/>
                    <a:pt x="5016" y="1266"/>
                    <a:pt x="5016" y="1228"/>
                  </a:cubicBezTo>
                  <a:lnTo>
                    <a:pt x="5047" y="1228"/>
                  </a:lnTo>
                  <a:lnTo>
                    <a:pt x="5047" y="1258"/>
                  </a:lnTo>
                  <a:cubicBezTo>
                    <a:pt x="5016" y="1289"/>
                    <a:pt x="5047" y="1319"/>
                    <a:pt x="5199" y="1319"/>
                  </a:cubicBezTo>
                  <a:cubicBezTo>
                    <a:pt x="5275" y="1334"/>
                    <a:pt x="5313" y="1350"/>
                    <a:pt x="5335" y="1350"/>
                  </a:cubicBezTo>
                  <a:cubicBezTo>
                    <a:pt x="5358" y="1350"/>
                    <a:pt x="5366" y="1334"/>
                    <a:pt x="5381" y="1289"/>
                  </a:cubicBezTo>
                  <a:cubicBezTo>
                    <a:pt x="5395" y="1261"/>
                    <a:pt x="5402" y="1246"/>
                    <a:pt x="5406" y="1246"/>
                  </a:cubicBezTo>
                  <a:cubicBezTo>
                    <a:pt x="5411" y="1246"/>
                    <a:pt x="5411" y="1269"/>
                    <a:pt x="5411" y="1319"/>
                  </a:cubicBezTo>
                  <a:cubicBezTo>
                    <a:pt x="5411" y="1330"/>
                    <a:pt x="5411" y="1341"/>
                    <a:pt x="5411" y="1350"/>
                  </a:cubicBezTo>
                  <a:cubicBezTo>
                    <a:pt x="5411" y="1350"/>
                    <a:pt x="5442" y="1350"/>
                    <a:pt x="5472" y="1380"/>
                  </a:cubicBezTo>
                  <a:cubicBezTo>
                    <a:pt x="5486" y="1421"/>
                    <a:pt x="5500" y="1438"/>
                    <a:pt x="5511" y="1438"/>
                  </a:cubicBezTo>
                  <a:cubicBezTo>
                    <a:pt x="5524" y="1438"/>
                    <a:pt x="5533" y="1413"/>
                    <a:pt x="5533" y="1380"/>
                  </a:cubicBezTo>
                  <a:cubicBezTo>
                    <a:pt x="5533" y="1389"/>
                    <a:pt x="5533" y="1399"/>
                    <a:pt x="5533" y="1410"/>
                  </a:cubicBezTo>
                  <a:cubicBezTo>
                    <a:pt x="5555" y="1432"/>
                    <a:pt x="5561" y="1453"/>
                    <a:pt x="5563" y="1453"/>
                  </a:cubicBezTo>
                  <a:cubicBezTo>
                    <a:pt x="5563" y="1453"/>
                    <a:pt x="5563" y="1450"/>
                    <a:pt x="5563" y="1441"/>
                  </a:cubicBezTo>
                  <a:cubicBezTo>
                    <a:pt x="5579" y="1426"/>
                    <a:pt x="5609" y="1410"/>
                    <a:pt x="5636" y="1410"/>
                  </a:cubicBezTo>
                  <a:cubicBezTo>
                    <a:pt x="5662" y="1410"/>
                    <a:pt x="5685" y="1426"/>
                    <a:pt x="5685" y="1471"/>
                  </a:cubicBezTo>
                  <a:lnTo>
                    <a:pt x="5715" y="1471"/>
                  </a:lnTo>
                  <a:cubicBezTo>
                    <a:pt x="5715" y="1441"/>
                    <a:pt x="5746" y="1441"/>
                    <a:pt x="5776" y="1441"/>
                  </a:cubicBezTo>
                  <a:cubicBezTo>
                    <a:pt x="5807" y="1441"/>
                    <a:pt x="5837" y="1471"/>
                    <a:pt x="5837" y="1502"/>
                  </a:cubicBezTo>
                  <a:cubicBezTo>
                    <a:pt x="5822" y="1517"/>
                    <a:pt x="5814" y="1524"/>
                    <a:pt x="5818" y="1524"/>
                  </a:cubicBezTo>
                  <a:cubicBezTo>
                    <a:pt x="5822" y="1524"/>
                    <a:pt x="5837" y="1517"/>
                    <a:pt x="5867" y="1502"/>
                  </a:cubicBezTo>
                  <a:cubicBezTo>
                    <a:pt x="5867" y="1502"/>
                    <a:pt x="5898" y="1441"/>
                    <a:pt x="5928" y="1441"/>
                  </a:cubicBezTo>
                  <a:cubicBezTo>
                    <a:pt x="5928" y="1410"/>
                    <a:pt x="5959" y="1380"/>
                    <a:pt x="5959" y="1380"/>
                  </a:cubicBezTo>
                  <a:lnTo>
                    <a:pt x="5959" y="1410"/>
                  </a:lnTo>
                  <a:cubicBezTo>
                    <a:pt x="5959" y="1441"/>
                    <a:pt x="5959" y="1471"/>
                    <a:pt x="5959" y="1471"/>
                  </a:cubicBezTo>
                  <a:cubicBezTo>
                    <a:pt x="5959" y="1471"/>
                    <a:pt x="5966" y="1479"/>
                    <a:pt x="5974" y="1479"/>
                  </a:cubicBezTo>
                  <a:cubicBezTo>
                    <a:pt x="5981" y="1479"/>
                    <a:pt x="5989" y="1471"/>
                    <a:pt x="5989" y="1441"/>
                  </a:cubicBezTo>
                  <a:cubicBezTo>
                    <a:pt x="5989" y="1502"/>
                    <a:pt x="6019" y="1502"/>
                    <a:pt x="6050" y="1502"/>
                  </a:cubicBezTo>
                  <a:cubicBezTo>
                    <a:pt x="6080" y="1502"/>
                    <a:pt x="6111" y="1502"/>
                    <a:pt x="6141" y="1471"/>
                  </a:cubicBezTo>
                  <a:cubicBezTo>
                    <a:pt x="6141" y="1521"/>
                    <a:pt x="6169" y="1544"/>
                    <a:pt x="6198" y="1544"/>
                  </a:cubicBezTo>
                  <a:cubicBezTo>
                    <a:pt x="6223" y="1544"/>
                    <a:pt x="6249" y="1529"/>
                    <a:pt x="6263" y="1502"/>
                  </a:cubicBezTo>
                  <a:cubicBezTo>
                    <a:pt x="6275" y="1489"/>
                    <a:pt x="6282" y="1482"/>
                    <a:pt x="6287" y="1482"/>
                  </a:cubicBezTo>
                  <a:cubicBezTo>
                    <a:pt x="6293" y="1482"/>
                    <a:pt x="6293" y="1496"/>
                    <a:pt x="6293" y="1532"/>
                  </a:cubicBezTo>
                  <a:cubicBezTo>
                    <a:pt x="6308" y="1547"/>
                    <a:pt x="6316" y="1555"/>
                    <a:pt x="6323" y="1555"/>
                  </a:cubicBezTo>
                  <a:cubicBezTo>
                    <a:pt x="6331" y="1555"/>
                    <a:pt x="6339" y="1547"/>
                    <a:pt x="6354" y="1532"/>
                  </a:cubicBezTo>
                  <a:cubicBezTo>
                    <a:pt x="6354" y="1523"/>
                    <a:pt x="6356" y="1519"/>
                    <a:pt x="6360" y="1519"/>
                  </a:cubicBezTo>
                  <a:cubicBezTo>
                    <a:pt x="6369" y="1519"/>
                    <a:pt x="6384" y="1541"/>
                    <a:pt x="6384" y="1562"/>
                  </a:cubicBezTo>
                  <a:cubicBezTo>
                    <a:pt x="6384" y="1607"/>
                    <a:pt x="6400" y="1635"/>
                    <a:pt x="6409" y="1635"/>
                  </a:cubicBezTo>
                  <a:cubicBezTo>
                    <a:pt x="6412" y="1635"/>
                    <a:pt x="6414" y="1631"/>
                    <a:pt x="6414" y="1623"/>
                  </a:cubicBezTo>
                  <a:cubicBezTo>
                    <a:pt x="6475" y="1593"/>
                    <a:pt x="6506" y="1593"/>
                    <a:pt x="6506" y="1593"/>
                  </a:cubicBezTo>
                  <a:cubicBezTo>
                    <a:pt x="6536" y="1562"/>
                    <a:pt x="6566" y="1562"/>
                    <a:pt x="6566" y="1532"/>
                  </a:cubicBezTo>
                  <a:cubicBezTo>
                    <a:pt x="6566" y="1522"/>
                    <a:pt x="6570" y="1512"/>
                    <a:pt x="6574" y="1503"/>
                  </a:cubicBezTo>
                  <a:lnTo>
                    <a:pt x="6574" y="1503"/>
                  </a:lnTo>
                  <a:cubicBezTo>
                    <a:pt x="6575" y="1510"/>
                    <a:pt x="6583" y="1518"/>
                    <a:pt x="6597" y="1532"/>
                  </a:cubicBezTo>
                  <a:cubicBezTo>
                    <a:pt x="6597" y="1593"/>
                    <a:pt x="6627" y="1593"/>
                    <a:pt x="6658" y="1593"/>
                  </a:cubicBezTo>
                  <a:lnTo>
                    <a:pt x="6718" y="1593"/>
                  </a:lnTo>
                  <a:cubicBezTo>
                    <a:pt x="6736" y="1628"/>
                    <a:pt x="6754" y="1643"/>
                    <a:pt x="6766" y="1643"/>
                  </a:cubicBezTo>
                  <a:cubicBezTo>
                    <a:pt x="6774" y="1643"/>
                    <a:pt x="6779" y="1636"/>
                    <a:pt x="6779" y="1623"/>
                  </a:cubicBezTo>
                  <a:cubicBezTo>
                    <a:pt x="6779" y="1610"/>
                    <a:pt x="6779" y="1600"/>
                    <a:pt x="6779" y="1593"/>
                  </a:cubicBezTo>
                  <a:cubicBezTo>
                    <a:pt x="6779" y="1630"/>
                    <a:pt x="6849" y="1656"/>
                    <a:pt x="6909" y="1656"/>
                  </a:cubicBezTo>
                  <a:cubicBezTo>
                    <a:pt x="6947" y="1656"/>
                    <a:pt x="6980" y="1646"/>
                    <a:pt x="6992" y="1623"/>
                  </a:cubicBezTo>
                  <a:lnTo>
                    <a:pt x="6992" y="1654"/>
                  </a:lnTo>
                  <a:cubicBezTo>
                    <a:pt x="6992" y="1684"/>
                    <a:pt x="7022" y="1684"/>
                    <a:pt x="7053" y="1684"/>
                  </a:cubicBezTo>
                  <a:cubicBezTo>
                    <a:pt x="7053" y="1694"/>
                    <a:pt x="7060" y="1697"/>
                    <a:pt x="7071" y="1697"/>
                  </a:cubicBezTo>
                  <a:cubicBezTo>
                    <a:pt x="7093" y="1697"/>
                    <a:pt x="7134" y="1684"/>
                    <a:pt x="7174" y="1684"/>
                  </a:cubicBezTo>
                  <a:cubicBezTo>
                    <a:pt x="7205" y="1699"/>
                    <a:pt x="7235" y="1707"/>
                    <a:pt x="7258" y="1707"/>
                  </a:cubicBezTo>
                  <a:cubicBezTo>
                    <a:pt x="7281" y="1707"/>
                    <a:pt x="7296" y="1699"/>
                    <a:pt x="7296" y="1684"/>
                  </a:cubicBezTo>
                  <a:cubicBezTo>
                    <a:pt x="7326" y="1684"/>
                    <a:pt x="7326" y="1684"/>
                    <a:pt x="7296" y="1714"/>
                  </a:cubicBezTo>
                  <a:cubicBezTo>
                    <a:pt x="7296" y="1745"/>
                    <a:pt x="7296" y="1745"/>
                    <a:pt x="7326" y="1745"/>
                  </a:cubicBezTo>
                  <a:cubicBezTo>
                    <a:pt x="7326" y="1745"/>
                    <a:pt x="7357" y="1714"/>
                    <a:pt x="7357" y="1684"/>
                  </a:cubicBezTo>
                  <a:cubicBezTo>
                    <a:pt x="7357" y="1669"/>
                    <a:pt x="7364" y="1661"/>
                    <a:pt x="7372" y="1661"/>
                  </a:cubicBezTo>
                  <a:cubicBezTo>
                    <a:pt x="7380" y="1661"/>
                    <a:pt x="7387" y="1669"/>
                    <a:pt x="7387" y="1684"/>
                  </a:cubicBezTo>
                  <a:cubicBezTo>
                    <a:pt x="7405" y="1720"/>
                    <a:pt x="7444" y="1734"/>
                    <a:pt x="7479" y="1734"/>
                  </a:cubicBezTo>
                  <a:cubicBezTo>
                    <a:pt x="7504" y="1734"/>
                    <a:pt x="7527" y="1727"/>
                    <a:pt x="7539" y="1714"/>
                  </a:cubicBezTo>
                  <a:cubicBezTo>
                    <a:pt x="7539" y="1714"/>
                    <a:pt x="7570" y="1745"/>
                    <a:pt x="7570" y="1775"/>
                  </a:cubicBezTo>
                  <a:cubicBezTo>
                    <a:pt x="7570" y="1793"/>
                    <a:pt x="7580" y="1810"/>
                    <a:pt x="7594" y="1810"/>
                  </a:cubicBezTo>
                  <a:cubicBezTo>
                    <a:pt x="7605" y="1810"/>
                    <a:pt x="7617" y="1801"/>
                    <a:pt x="7630" y="1775"/>
                  </a:cubicBezTo>
                  <a:cubicBezTo>
                    <a:pt x="7661" y="1775"/>
                    <a:pt x="7661" y="1775"/>
                    <a:pt x="7661" y="1806"/>
                  </a:cubicBezTo>
                  <a:cubicBezTo>
                    <a:pt x="7661" y="1823"/>
                    <a:pt x="7661" y="1841"/>
                    <a:pt x="7667" y="1841"/>
                  </a:cubicBezTo>
                  <a:cubicBezTo>
                    <a:pt x="7671" y="1841"/>
                    <a:pt x="7678" y="1831"/>
                    <a:pt x="7691" y="1806"/>
                  </a:cubicBezTo>
                  <a:cubicBezTo>
                    <a:pt x="7722" y="1806"/>
                    <a:pt x="7782" y="1806"/>
                    <a:pt x="7813" y="1836"/>
                  </a:cubicBezTo>
                  <a:cubicBezTo>
                    <a:pt x="7813" y="1836"/>
                    <a:pt x="7843" y="1836"/>
                    <a:pt x="7843" y="1806"/>
                  </a:cubicBezTo>
                  <a:cubicBezTo>
                    <a:pt x="7843" y="1794"/>
                    <a:pt x="7843" y="1783"/>
                    <a:pt x="7843" y="1775"/>
                  </a:cubicBezTo>
                  <a:cubicBezTo>
                    <a:pt x="7843" y="1806"/>
                    <a:pt x="7843" y="1821"/>
                    <a:pt x="7847" y="1821"/>
                  </a:cubicBezTo>
                  <a:cubicBezTo>
                    <a:pt x="7851" y="1821"/>
                    <a:pt x="7858" y="1806"/>
                    <a:pt x="7873" y="1775"/>
                  </a:cubicBezTo>
                  <a:cubicBezTo>
                    <a:pt x="7886" y="1763"/>
                    <a:pt x="7893" y="1755"/>
                    <a:pt x="7898" y="1755"/>
                  </a:cubicBezTo>
                  <a:cubicBezTo>
                    <a:pt x="7904" y="1755"/>
                    <a:pt x="7904" y="1770"/>
                    <a:pt x="7904" y="1806"/>
                  </a:cubicBezTo>
                  <a:cubicBezTo>
                    <a:pt x="7904" y="1836"/>
                    <a:pt x="7934" y="1836"/>
                    <a:pt x="7934" y="1836"/>
                  </a:cubicBezTo>
                  <a:cubicBezTo>
                    <a:pt x="7934" y="1836"/>
                    <a:pt x="7975" y="1822"/>
                    <a:pt x="8029" y="1822"/>
                  </a:cubicBezTo>
                  <a:cubicBezTo>
                    <a:pt x="8056" y="1822"/>
                    <a:pt x="8086" y="1826"/>
                    <a:pt x="8117" y="1836"/>
                  </a:cubicBezTo>
                  <a:cubicBezTo>
                    <a:pt x="8177" y="1851"/>
                    <a:pt x="8223" y="1859"/>
                    <a:pt x="8253" y="1859"/>
                  </a:cubicBezTo>
                  <a:cubicBezTo>
                    <a:pt x="8284" y="1859"/>
                    <a:pt x="8299" y="1851"/>
                    <a:pt x="8299" y="1836"/>
                  </a:cubicBezTo>
                  <a:cubicBezTo>
                    <a:pt x="8314" y="1821"/>
                    <a:pt x="8322" y="1813"/>
                    <a:pt x="8326" y="1813"/>
                  </a:cubicBezTo>
                  <a:cubicBezTo>
                    <a:pt x="8329" y="1813"/>
                    <a:pt x="8329" y="1821"/>
                    <a:pt x="8329" y="1836"/>
                  </a:cubicBezTo>
                  <a:cubicBezTo>
                    <a:pt x="8329" y="1866"/>
                    <a:pt x="8360" y="1897"/>
                    <a:pt x="8360" y="1897"/>
                  </a:cubicBezTo>
                  <a:cubicBezTo>
                    <a:pt x="8390" y="1897"/>
                    <a:pt x="8421" y="1897"/>
                    <a:pt x="8390" y="1927"/>
                  </a:cubicBezTo>
                  <a:cubicBezTo>
                    <a:pt x="8421" y="1897"/>
                    <a:pt x="8421" y="1897"/>
                    <a:pt x="8451" y="1897"/>
                  </a:cubicBezTo>
                  <a:cubicBezTo>
                    <a:pt x="8436" y="1912"/>
                    <a:pt x="8436" y="1919"/>
                    <a:pt x="8443" y="1919"/>
                  </a:cubicBezTo>
                  <a:cubicBezTo>
                    <a:pt x="8451" y="1919"/>
                    <a:pt x="8466" y="1912"/>
                    <a:pt x="8481" y="1897"/>
                  </a:cubicBezTo>
                  <a:cubicBezTo>
                    <a:pt x="8481" y="1941"/>
                    <a:pt x="8498" y="1969"/>
                    <a:pt x="8506" y="1969"/>
                  </a:cubicBezTo>
                  <a:cubicBezTo>
                    <a:pt x="8510" y="1969"/>
                    <a:pt x="8512" y="1966"/>
                    <a:pt x="8512" y="1957"/>
                  </a:cubicBezTo>
                  <a:cubicBezTo>
                    <a:pt x="8512" y="1927"/>
                    <a:pt x="8542" y="1927"/>
                    <a:pt x="8573" y="1897"/>
                  </a:cubicBezTo>
                  <a:cubicBezTo>
                    <a:pt x="8603" y="1897"/>
                    <a:pt x="8603" y="1897"/>
                    <a:pt x="8603" y="1927"/>
                  </a:cubicBezTo>
                  <a:cubicBezTo>
                    <a:pt x="8603" y="1942"/>
                    <a:pt x="8626" y="1950"/>
                    <a:pt x="8652" y="1950"/>
                  </a:cubicBezTo>
                  <a:cubicBezTo>
                    <a:pt x="8679" y="1950"/>
                    <a:pt x="8709" y="1942"/>
                    <a:pt x="8725" y="1927"/>
                  </a:cubicBezTo>
                  <a:cubicBezTo>
                    <a:pt x="8725" y="1912"/>
                    <a:pt x="8732" y="1904"/>
                    <a:pt x="8736" y="1904"/>
                  </a:cubicBezTo>
                  <a:cubicBezTo>
                    <a:pt x="8740" y="1904"/>
                    <a:pt x="8740" y="1912"/>
                    <a:pt x="8725" y="1927"/>
                  </a:cubicBezTo>
                  <a:cubicBezTo>
                    <a:pt x="8725" y="1957"/>
                    <a:pt x="8755" y="1957"/>
                    <a:pt x="8755" y="1957"/>
                  </a:cubicBezTo>
                  <a:cubicBezTo>
                    <a:pt x="8764" y="1949"/>
                    <a:pt x="8770" y="1945"/>
                    <a:pt x="8775" y="1945"/>
                  </a:cubicBezTo>
                  <a:cubicBezTo>
                    <a:pt x="8785" y="1945"/>
                    <a:pt x="8785" y="1966"/>
                    <a:pt x="8785" y="1988"/>
                  </a:cubicBezTo>
                  <a:cubicBezTo>
                    <a:pt x="8755" y="2018"/>
                    <a:pt x="8755" y="2018"/>
                    <a:pt x="8816" y="2018"/>
                  </a:cubicBezTo>
                  <a:cubicBezTo>
                    <a:pt x="8816" y="2008"/>
                    <a:pt x="8823" y="2005"/>
                    <a:pt x="8834" y="2005"/>
                  </a:cubicBezTo>
                  <a:cubicBezTo>
                    <a:pt x="8856" y="2005"/>
                    <a:pt x="8897" y="2018"/>
                    <a:pt x="8937" y="2018"/>
                  </a:cubicBezTo>
                  <a:cubicBezTo>
                    <a:pt x="8962" y="2026"/>
                    <a:pt x="8982" y="2030"/>
                    <a:pt x="8999" y="2030"/>
                  </a:cubicBezTo>
                  <a:cubicBezTo>
                    <a:pt x="9045" y="2030"/>
                    <a:pt x="9067" y="2002"/>
                    <a:pt x="9089" y="1957"/>
                  </a:cubicBezTo>
                  <a:lnTo>
                    <a:pt x="9120" y="1897"/>
                  </a:lnTo>
                  <a:lnTo>
                    <a:pt x="9120" y="1957"/>
                  </a:lnTo>
                  <a:cubicBezTo>
                    <a:pt x="9089" y="1988"/>
                    <a:pt x="9120" y="2049"/>
                    <a:pt x="9120" y="2049"/>
                  </a:cubicBezTo>
                  <a:cubicBezTo>
                    <a:pt x="9120" y="2049"/>
                    <a:pt x="9120" y="2018"/>
                    <a:pt x="9150" y="1988"/>
                  </a:cubicBezTo>
                  <a:cubicBezTo>
                    <a:pt x="9150" y="1975"/>
                    <a:pt x="9150" y="1968"/>
                    <a:pt x="9152" y="1968"/>
                  </a:cubicBezTo>
                  <a:cubicBezTo>
                    <a:pt x="9155" y="1968"/>
                    <a:pt x="9163" y="1983"/>
                    <a:pt x="9181" y="2018"/>
                  </a:cubicBezTo>
                  <a:cubicBezTo>
                    <a:pt x="9196" y="2033"/>
                    <a:pt x="9211" y="2041"/>
                    <a:pt x="9222" y="2041"/>
                  </a:cubicBezTo>
                  <a:cubicBezTo>
                    <a:pt x="9234" y="2041"/>
                    <a:pt x="9241" y="2033"/>
                    <a:pt x="9241" y="2018"/>
                  </a:cubicBezTo>
                  <a:cubicBezTo>
                    <a:pt x="9272" y="2018"/>
                    <a:pt x="9302" y="2018"/>
                    <a:pt x="9302" y="2049"/>
                  </a:cubicBezTo>
                  <a:cubicBezTo>
                    <a:pt x="9302" y="2049"/>
                    <a:pt x="9302" y="2049"/>
                    <a:pt x="9332" y="2018"/>
                  </a:cubicBezTo>
                  <a:cubicBezTo>
                    <a:pt x="9332" y="2006"/>
                    <a:pt x="9332" y="1998"/>
                    <a:pt x="9335" y="1998"/>
                  </a:cubicBezTo>
                  <a:cubicBezTo>
                    <a:pt x="9338" y="1998"/>
                    <a:pt x="9345" y="2013"/>
                    <a:pt x="9363" y="2049"/>
                  </a:cubicBezTo>
                  <a:cubicBezTo>
                    <a:pt x="9363" y="2084"/>
                    <a:pt x="9373" y="2099"/>
                    <a:pt x="9388" y="2099"/>
                  </a:cubicBezTo>
                  <a:cubicBezTo>
                    <a:pt x="9398" y="2099"/>
                    <a:pt x="9411" y="2092"/>
                    <a:pt x="9424" y="2079"/>
                  </a:cubicBezTo>
                  <a:cubicBezTo>
                    <a:pt x="9424" y="2049"/>
                    <a:pt x="9424" y="2049"/>
                    <a:pt x="9454" y="2049"/>
                  </a:cubicBezTo>
                  <a:cubicBezTo>
                    <a:pt x="9454" y="2049"/>
                    <a:pt x="9484" y="2049"/>
                    <a:pt x="9515" y="2018"/>
                  </a:cubicBezTo>
                  <a:cubicBezTo>
                    <a:pt x="9515" y="2049"/>
                    <a:pt x="9545" y="2049"/>
                    <a:pt x="9545" y="2049"/>
                  </a:cubicBezTo>
                  <a:cubicBezTo>
                    <a:pt x="9545" y="2049"/>
                    <a:pt x="9545" y="2079"/>
                    <a:pt x="9515" y="2079"/>
                  </a:cubicBezTo>
                  <a:lnTo>
                    <a:pt x="9545" y="2109"/>
                  </a:lnTo>
                  <a:cubicBezTo>
                    <a:pt x="9576" y="2109"/>
                    <a:pt x="9576" y="2109"/>
                    <a:pt x="9606" y="2079"/>
                  </a:cubicBezTo>
                  <a:cubicBezTo>
                    <a:pt x="9606" y="2104"/>
                    <a:pt x="9626" y="2148"/>
                    <a:pt x="9634" y="2148"/>
                  </a:cubicBezTo>
                  <a:cubicBezTo>
                    <a:pt x="9635" y="2148"/>
                    <a:pt x="9636" y="2146"/>
                    <a:pt x="9636" y="2140"/>
                  </a:cubicBezTo>
                  <a:cubicBezTo>
                    <a:pt x="9649" y="2114"/>
                    <a:pt x="9662" y="2105"/>
                    <a:pt x="9670" y="2105"/>
                  </a:cubicBezTo>
                  <a:cubicBezTo>
                    <a:pt x="9682" y="2105"/>
                    <a:pt x="9684" y="2122"/>
                    <a:pt x="9667" y="2140"/>
                  </a:cubicBezTo>
                  <a:cubicBezTo>
                    <a:pt x="9652" y="2170"/>
                    <a:pt x="9644" y="2185"/>
                    <a:pt x="9652" y="2185"/>
                  </a:cubicBezTo>
                  <a:cubicBezTo>
                    <a:pt x="9659" y="2185"/>
                    <a:pt x="9682" y="2170"/>
                    <a:pt x="9728" y="2140"/>
                  </a:cubicBezTo>
                  <a:lnTo>
                    <a:pt x="9880" y="2140"/>
                  </a:lnTo>
                  <a:cubicBezTo>
                    <a:pt x="9940" y="2140"/>
                    <a:pt x="9971" y="2170"/>
                    <a:pt x="10001" y="2201"/>
                  </a:cubicBezTo>
                  <a:cubicBezTo>
                    <a:pt x="9983" y="2236"/>
                    <a:pt x="9986" y="2251"/>
                    <a:pt x="9992" y="2251"/>
                  </a:cubicBezTo>
                  <a:cubicBezTo>
                    <a:pt x="9996" y="2251"/>
                    <a:pt x="10001" y="2244"/>
                    <a:pt x="10001" y="2231"/>
                  </a:cubicBezTo>
                  <a:cubicBezTo>
                    <a:pt x="10001" y="2170"/>
                    <a:pt x="10032" y="2170"/>
                    <a:pt x="10062" y="2170"/>
                  </a:cubicBezTo>
                  <a:cubicBezTo>
                    <a:pt x="10088" y="2196"/>
                    <a:pt x="10108" y="2205"/>
                    <a:pt x="10125" y="2205"/>
                  </a:cubicBezTo>
                  <a:cubicBezTo>
                    <a:pt x="10148" y="2205"/>
                    <a:pt x="10166" y="2188"/>
                    <a:pt x="10184" y="2170"/>
                  </a:cubicBezTo>
                  <a:lnTo>
                    <a:pt x="10153" y="2170"/>
                  </a:lnTo>
                  <a:cubicBezTo>
                    <a:pt x="10153" y="2135"/>
                    <a:pt x="10164" y="2120"/>
                    <a:pt x="10172" y="2120"/>
                  </a:cubicBezTo>
                  <a:cubicBezTo>
                    <a:pt x="10178" y="2120"/>
                    <a:pt x="10184" y="2127"/>
                    <a:pt x="10184" y="2140"/>
                  </a:cubicBezTo>
                  <a:cubicBezTo>
                    <a:pt x="10214" y="2140"/>
                    <a:pt x="10214" y="2170"/>
                    <a:pt x="10214" y="2201"/>
                  </a:cubicBezTo>
                  <a:cubicBezTo>
                    <a:pt x="10184" y="2231"/>
                    <a:pt x="10214" y="2261"/>
                    <a:pt x="10214" y="2292"/>
                  </a:cubicBezTo>
                  <a:cubicBezTo>
                    <a:pt x="10244" y="2292"/>
                    <a:pt x="10244" y="2292"/>
                    <a:pt x="10244" y="2261"/>
                  </a:cubicBezTo>
                  <a:cubicBezTo>
                    <a:pt x="10244" y="2226"/>
                    <a:pt x="10244" y="2211"/>
                    <a:pt x="10250" y="2211"/>
                  </a:cubicBezTo>
                  <a:cubicBezTo>
                    <a:pt x="10255" y="2211"/>
                    <a:pt x="10262" y="2218"/>
                    <a:pt x="10275" y="2231"/>
                  </a:cubicBezTo>
                  <a:cubicBezTo>
                    <a:pt x="10275" y="2231"/>
                    <a:pt x="10305" y="2231"/>
                    <a:pt x="10336" y="2201"/>
                  </a:cubicBezTo>
                  <a:cubicBezTo>
                    <a:pt x="10336" y="2170"/>
                    <a:pt x="10336" y="2170"/>
                    <a:pt x="10366" y="2170"/>
                  </a:cubicBezTo>
                  <a:cubicBezTo>
                    <a:pt x="10366" y="2201"/>
                    <a:pt x="10396" y="2201"/>
                    <a:pt x="10396" y="2201"/>
                  </a:cubicBezTo>
                  <a:lnTo>
                    <a:pt x="10396" y="2231"/>
                  </a:lnTo>
                  <a:cubicBezTo>
                    <a:pt x="10396" y="2292"/>
                    <a:pt x="10396" y="2322"/>
                    <a:pt x="10396" y="2322"/>
                  </a:cubicBezTo>
                  <a:cubicBezTo>
                    <a:pt x="10427" y="2322"/>
                    <a:pt x="10427" y="2292"/>
                    <a:pt x="10427" y="2292"/>
                  </a:cubicBezTo>
                  <a:cubicBezTo>
                    <a:pt x="10427" y="2286"/>
                    <a:pt x="10441" y="2284"/>
                    <a:pt x="10465" y="2284"/>
                  </a:cubicBezTo>
                  <a:cubicBezTo>
                    <a:pt x="10565" y="2284"/>
                    <a:pt x="10833" y="2328"/>
                    <a:pt x="10883" y="2353"/>
                  </a:cubicBezTo>
                  <a:cubicBezTo>
                    <a:pt x="10898" y="2368"/>
                    <a:pt x="10913" y="2375"/>
                    <a:pt x="10924" y="2375"/>
                  </a:cubicBezTo>
                  <a:cubicBezTo>
                    <a:pt x="10936" y="2375"/>
                    <a:pt x="10943" y="2368"/>
                    <a:pt x="10943" y="2353"/>
                  </a:cubicBezTo>
                  <a:cubicBezTo>
                    <a:pt x="10943" y="2337"/>
                    <a:pt x="10966" y="2330"/>
                    <a:pt x="11000" y="2330"/>
                  </a:cubicBezTo>
                  <a:cubicBezTo>
                    <a:pt x="11035" y="2330"/>
                    <a:pt x="11080" y="2337"/>
                    <a:pt x="11126" y="2353"/>
                  </a:cubicBezTo>
                  <a:cubicBezTo>
                    <a:pt x="11187" y="2368"/>
                    <a:pt x="11240" y="2375"/>
                    <a:pt x="11278" y="2375"/>
                  </a:cubicBezTo>
                  <a:cubicBezTo>
                    <a:pt x="11316" y="2375"/>
                    <a:pt x="11339" y="2368"/>
                    <a:pt x="11339" y="2353"/>
                  </a:cubicBezTo>
                  <a:cubicBezTo>
                    <a:pt x="11339" y="2353"/>
                    <a:pt x="11339" y="2353"/>
                    <a:pt x="11369" y="2383"/>
                  </a:cubicBezTo>
                  <a:cubicBezTo>
                    <a:pt x="11430" y="2383"/>
                    <a:pt x="11460" y="2353"/>
                    <a:pt x="11460" y="2353"/>
                  </a:cubicBezTo>
                  <a:cubicBezTo>
                    <a:pt x="11475" y="2337"/>
                    <a:pt x="11491" y="2330"/>
                    <a:pt x="11498" y="2330"/>
                  </a:cubicBezTo>
                  <a:cubicBezTo>
                    <a:pt x="11506" y="2330"/>
                    <a:pt x="11506" y="2337"/>
                    <a:pt x="11491" y="2353"/>
                  </a:cubicBezTo>
                  <a:cubicBezTo>
                    <a:pt x="11491" y="2383"/>
                    <a:pt x="11460" y="2413"/>
                    <a:pt x="11491" y="2444"/>
                  </a:cubicBezTo>
                  <a:cubicBezTo>
                    <a:pt x="11521" y="2444"/>
                    <a:pt x="11521" y="2413"/>
                    <a:pt x="11521" y="2383"/>
                  </a:cubicBezTo>
                  <a:cubicBezTo>
                    <a:pt x="11551" y="2353"/>
                    <a:pt x="11551" y="2353"/>
                    <a:pt x="11551" y="2353"/>
                  </a:cubicBezTo>
                  <a:cubicBezTo>
                    <a:pt x="11582" y="2353"/>
                    <a:pt x="11582" y="2353"/>
                    <a:pt x="11582" y="2383"/>
                  </a:cubicBezTo>
                  <a:cubicBezTo>
                    <a:pt x="11551" y="2413"/>
                    <a:pt x="11551" y="2444"/>
                    <a:pt x="11551" y="2444"/>
                  </a:cubicBezTo>
                  <a:lnTo>
                    <a:pt x="11582" y="2444"/>
                  </a:lnTo>
                  <a:cubicBezTo>
                    <a:pt x="11582" y="2413"/>
                    <a:pt x="11582" y="2413"/>
                    <a:pt x="11582" y="2413"/>
                  </a:cubicBezTo>
                  <a:cubicBezTo>
                    <a:pt x="11612" y="2413"/>
                    <a:pt x="11612" y="2413"/>
                    <a:pt x="11612" y="2474"/>
                  </a:cubicBezTo>
                  <a:cubicBezTo>
                    <a:pt x="11593" y="2512"/>
                    <a:pt x="11598" y="2538"/>
                    <a:pt x="11611" y="2538"/>
                  </a:cubicBezTo>
                  <a:cubicBezTo>
                    <a:pt x="11619" y="2538"/>
                    <a:pt x="11631" y="2528"/>
                    <a:pt x="11643" y="2505"/>
                  </a:cubicBezTo>
                  <a:lnTo>
                    <a:pt x="11673" y="2474"/>
                  </a:lnTo>
                  <a:cubicBezTo>
                    <a:pt x="11673" y="2493"/>
                    <a:pt x="11679" y="2500"/>
                    <a:pt x="11687" y="2500"/>
                  </a:cubicBezTo>
                  <a:cubicBezTo>
                    <a:pt x="11705" y="2500"/>
                    <a:pt x="11734" y="2465"/>
                    <a:pt x="11734" y="2444"/>
                  </a:cubicBezTo>
                  <a:cubicBezTo>
                    <a:pt x="11734" y="2474"/>
                    <a:pt x="11741" y="2489"/>
                    <a:pt x="11753" y="2489"/>
                  </a:cubicBezTo>
                  <a:cubicBezTo>
                    <a:pt x="11764" y="2489"/>
                    <a:pt x="11779" y="2474"/>
                    <a:pt x="11795" y="2444"/>
                  </a:cubicBezTo>
                  <a:cubicBezTo>
                    <a:pt x="11795" y="2431"/>
                    <a:pt x="11800" y="2424"/>
                    <a:pt x="11806" y="2424"/>
                  </a:cubicBezTo>
                  <a:cubicBezTo>
                    <a:pt x="11814" y="2424"/>
                    <a:pt x="11825" y="2439"/>
                    <a:pt x="11825" y="2474"/>
                  </a:cubicBezTo>
                  <a:cubicBezTo>
                    <a:pt x="11825" y="2505"/>
                    <a:pt x="11855" y="2505"/>
                    <a:pt x="11886" y="2505"/>
                  </a:cubicBezTo>
                  <a:cubicBezTo>
                    <a:pt x="11895" y="2496"/>
                    <a:pt x="11911" y="2492"/>
                    <a:pt x="11934" y="2492"/>
                  </a:cubicBezTo>
                  <a:cubicBezTo>
                    <a:pt x="11987" y="2492"/>
                    <a:pt x="12073" y="2514"/>
                    <a:pt x="12159" y="2535"/>
                  </a:cubicBezTo>
                  <a:cubicBezTo>
                    <a:pt x="12235" y="2550"/>
                    <a:pt x="12296" y="2558"/>
                    <a:pt x="12338" y="2558"/>
                  </a:cubicBezTo>
                  <a:cubicBezTo>
                    <a:pt x="12380" y="2558"/>
                    <a:pt x="12402" y="2550"/>
                    <a:pt x="12402" y="2535"/>
                  </a:cubicBezTo>
                  <a:cubicBezTo>
                    <a:pt x="12433" y="2535"/>
                    <a:pt x="12433" y="2535"/>
                    <a:pt x="12433" y="2596"/>
                  </a:cubicBezTo>
                  <a:cubicBezTo>
                    <a:pt x="12433" y="2608"/>
                    <a:pt x="12438" y="2616"/>
                    <a:pt x="12444" y="2616"/>
                  </a:cubicBezTo>
                  <a:cubicBezTo>
                    <a:pt x="12453" y="2616"/>
                    <a:pt x="12463" y="2601"/>
                    <a:pt x="12463" y="2565"/>
                  </a:cubicBezTo>
                  <a:cubicBezTo>
                    <a:pt x="12481" y="2548"/>
                    <a:pt x="12488" y="2530"/>
                    <a:pt x="12491" y="2530"/>
                  </a:cubicBezTo>
                  <a:cubicBezTo>
                    <a:pt x="12494" y="2530"/>
                    <a:pt x="12494" y="2540"/>
                    <a:pt x="12494" y="2565"/>
                  </a:cubicBezTo>
                  <a:cubicBezTo>
                    <a:pt x="12494" y="2596"/>
                    <a:pt x="12524" y="2596"/>
                    <a:pt x="12585" y="2626"/>
                  </a:cubicBezTo>
                  <a:cubicBezTo>
                    <a:pt x="12646" y="2626"/>
                    <a:pt x="12706" y="2626"/>
                    <a:pt x="12706" y="2596"/>
                  </a:cubicBezTo>
                  <a:cubicBezTo>
                    <a:pt x="12722" y="2581"/>
                    <a:pt x="12729" y="2573"/>
                    <a:pt x="12733" y="2573"/>
                  </a:cubicBezTo>
                  <a:cubicBezTo>
                    <a:pt x="12737" y="2573"/>
                    <a:pt x="12737" y="2581"/>
                    <a:pt x="12737" y="2596"/>
                  </a:cubicBezTo>
                  <a:cubicBezTo>
                    <a:pt x="12715" y="2639"/>
                    <a:pt x="12739" y="2682"/>
                    <a:pt x="12777" y="2682"/>
                  </a:cubicBezTo>
                  <a:cubicBezTo>
                    <a:pt x="12792" y="2682"/>
                    <a:pt x="12810" y="2674"/>
                    <a:pt x="12828" y="2657"/>
                  </a:cubicBezTo>
                  <a:cubicBezTo>
                    <a:pt x="12858" y="2657"/>
                    <a:pt x="12858" y="2657"/>
                    <a:pt x="12858" y="2687"/>
                  </a:cubicBezTo>
                  <a:cubicBezTo>
                    <a:pt x="12874" y="2702"/>
                    <a:pt x="12881" y="2710"/>
                    <a:pt x="12893" y="2710"/>
                  </a:cubicBezTo>
                  <a:cubicBezTo>
                    <a:pt x="12904" y="2710"/>
                    <a:pt x="12919" y="2702"/>
                    <a:pt x="12950" y="2687"/>
                  </a:cubicBezTo>
                  <a:cubicBezTo>
                    <a:pt x="12950" y="2687"/>
                    <a:pt x="13041" y="2687"/>
                    <a:pt x="13071" y="2717"/>
                  </a:cubicBezTo>
                  <a:cubicBezTo>
                    <a:pt x="13102" y="2717"/>
                    <a:pt x="13132" y="2687"/>
                    <a:pt x="13132" y="2687"/>
                  </a:cubicBezTo>
                  <a:lnTo>
                    <a:pt x="13162" y="2687"/>
                  </a:lnTo>
                  <a:cubicBezTo>
                    <a:pt x="13132" y="2717"/>
                    <a:pt x="13223" y="2748"/>
                    <a:pt x="13345" y="2778"/>
                  </a:cubicBezTo>
                  <a:cubicBezTo>
                    <a:pt x="13466" y="2778"/>
                    <a:pt x="13557" y="2809"/>
                    <a:pt x="13557" y="2839"/>
                  </a:cubicBezTo>
                  <a:cubicBezTo>
                    <a:pt x="13557" y="2839"/>
                    <a:pt x="13588" y="2839"/>
                    <a:pt x="13618" y="2809"/>
                  </a:cubicBezTo>
                  <a:cubicBezTo>
                    <a:pt x="13633" y="2778"/>
                    <a:pt x="13641" y="2763"/>
                    <a:pt x="13645" y="2763"/>
                  </a:cubicBezTo>
                  <a:cubicBezTo>
                    <a:pt x="13649" y="2763"/>
                    <a:pt x="13649" y="2778"/>
                    <a:pt x="13649" y="2809"/>
                  </a:cubicBezTo>
                  <a:cubicBezTo>
                    <a:pt x="13664" y="2839"/>
                    <a:pt x="13687" y="2854"/>
                    <a:pt x="13709" y="2854"/>
                  </a:cubicBezTo>
                  <a:cubicBezTo>
                    <a:pt x="13720" y="2854"/>
                    <a:pt x="13731" y="2851"/>
                    <a:pt x="13741" y="2844"/>
                  </a:cubicBezTo>
                  <a:lnTo>
                    <a:pt x="13741" y="2844"/>
                  </a:lnTo>
                  <a:cubicBezTo>
                    <a:pt x="13755" y="2881"/>
                    <a:pt x="13768" y="2897"/>
                    <a:pt x="13781" y="2897"/>
                  </a:cubicBezTo>
                  <a:cubicBezTo>
                    <a:pt x="13798" y="2897"/>
                    <a:pt x="13814" y="2872"/>
                    <a:pt x="13831" y="2839"/>
                  </a:cubicBezTo>
                  <a:cubicBezTo>
                    <a:pt x="13853" y="2860"/>
                    <a:pt x="13859" y="2882"/>
                    <a:pt x="13871" y="2882"/>
                  </a:cubicBezTo>
                  <a:cubicBezTo>
                    <a:pt x="13877" y="2882"/>
                    <a:pt x="13883" y="2878"/>
                    <a:pt x="13892" y="2869"/>
                  </a:cubicBezTo>
                  <a:cubicBezTo>
                    <a:pt x="13892" y="2869"/>
                    <a:pt x="13892" y="2869"/>
                    <a:pt x="13892" y="2930"/>
                  </a:cubicBezTo>
                  <a:cubicBezTo>
                    <a:pt x="13892" y="2991"/>
                    <a:pt x="13861" y="3021"/>
                    <a:pt x="13892" y="3021"/>
                  </a:cubicBezTo>
                  <a:cubicBezTo>
                    <a:pt x="13892" y="3021"/>
                    <a:pt x="13922" y="2991"/>
                    <a:pt x="13922" y="2961"/>
                  </a:cubicBezTo>
                  <a:lnTo>
                    <a:pt x="13953" y="2961"/>
                  </a:lnTo>
                  <a:cubicBezTo>
                    <a:pt x="13953" y="2961"/>
                    <a:pt x="13983" y="2961"/>
                    <a:pt x="13983" y="2930"/>
                  </a:cubicBezTo>
                  <a:cubicBezTo>
                    <a:pt x="13983" y="2900"/>
                    <a:pt x="14013" y="2900"/>
                    <a:pt x="14013" y="2900"/>
                  </a:cubicBezTo>
                  <a:cubicBezTo>
                    <a:pt x="14013" y="2909"/>
                    <a:pt x="14016" y="2912"/>
                    <a:pt x="14019" y="2912"/>
                  </a:cubicBezTo>
                  <a:cubicBezTo>
                    <a:pt x="14026" y="2912"/>
                    <a:pt x="14035" y="2891"/>
                    <a:pt x="14013" y="2869"/>
                  </a:cubicBezTo>
                  <a:cubicBezTo>
                    <a:pt x="14044" y="2839"/>
                    <a:pt x="14044" y="2809"/>
                    <a:pt x="14044" y="2809"/>
                  </a:cubicBezTo>
                  <a:cubicBezTo>
                    <a:pt x="14044" y="2809"/>
                    <a:pt x="14074" y="2778"/>
                    <a:pt x="14074" y="2748"/>
                  </a:cubicBezTo>
                  <a:cubicBezTo>
                    <a:pt x="14074" y="2687"/>
                    <a:pt x="14074" y="2657"/>
                    <a:pt x="14044" y="2596"/>
                  </a:cubicBezTo>
                  <a:cubicBezTo>
                    <a:pt x="14007" y="2577"/>
                    <a:pt x="13981" y="2548"/>
                    <a:pt x="13967" y="2548"/>
                  </a:cubicBezTo>
                  <a:cubicBezTo>
                    <a:pt x="13957" y="2548"/>
                    <a:pt x="13953" y="2560"/>
                    <a:pt x="13953" y="2596"/>
                  </a:cubicBezTo>
                  <a:cubicBezTo>
                    <a:pt x="13953" y="2596"/>
                    <a:pt x="13939" y="2609"/>
                    <a:pt x="13921" y="2609"/>
                  </a:cubicBezTo>
                  <a:cubicBezTo>
                    <a:pt x="13912" y="2609"/>
                    <a:pt x="13902" y="2606"/>
                    <a:pt x="13892" y="2596"/>
                  </a:cubicBezTo>
                  <a:cubicBezTo>
                    <a:pt x="13892" y="2596"/>
                    <a:pt x="13892" y="2565"/>
                    <a:pt x="13892" y="2565"/>
                  </a:cubicBezTo>
                  <a:cubicBezTo>
                    <a:pt x="13892" y="2535"/>
                    <a:pt x="13831" y="2535"/>
                    <a:pt x="13740" y="2505"/>
                  </a:cubicBezTo>
                  <a:cubicBezTo>
                    <a:pt x="13649" y="2505"/>
                    <a:pt x="13588" y="2474"/>
                    <a:pt x="13588" y="2444"/>
                  </a:cubicBezTo>
                  <a:cubicBezTo>
                    <a:pt x="13557" y="2413"/>
                    <a:pt x="13557" y="2413"/>
                    <a:pt x="13557" y="2413"/>
                  </a:cubicBezTo>
                  <a:cubicBezTo>
                    <a:pt x="13549" y="2422"/>
                    <a:pt x="13534" y="2426"/>
                    <a:pt x="13516" y="2426"/>
                  </a:cubicBezTo>
                  <a:cubicBezTo>
                    <a:pt x="13471" y="2426"/>
                    <a:pt x="13400" y="2405"/>
                    <a:pt x="13314" y="2383"/>
                  </a:cubicBezTo>
                  <a:cubicBezTo>
                    <a:pt x="13254" y="2383"/>
                    <a:pt x="13179" y="2370"/>
                    <a:pt x="13136" y="2370"/>
                  </a:cubicBezTo>
                  <a:cubicBezTo>
                    <a:pt x="13115" y="2370"/>
                    <a:pt x="13102" y="2373"/>
                    <a:pt x="13102" y="2383"/>
                  </a:cubicBezTo>
                  <a:lnTo>
                    <a:pt x="13041" y="2383"/>
                  </a:lnTo>
                  <a:cubicBezTo>
                    <a:pt x="13071" y="2353"/>
                    <a:pt x="13041" y="2353"/>
                    <a:pt x="12980" y="2322"/>
                  </a:cubicBezTo>
                  <a:cubicBezTo>
                    <a:pt x="12950" y="2353"/>
                    <a:pt x="12919" y="2353"/>
                    <a:pt x="12919" y="2353"/>
                  </a:cubicBezTo>
                  <a:cubicBezTo>
                    <a:pt x="12919" y="2322"/>
                    <a:pt x="12919" y="2322"/>
                    <a:pt x="12889" y="2322"/>
                  </a:cubicBezTo>
                  <a:cubicBezTo>
                    <a:pt x="12874" y="2307"/>
                    <a:pt x="12858" y="2299"/>
                    <a:pt x="12847" y="2299"/>
                  </a:cubicBezTo>
                  <a:cubicBezTo>
                    <a:pt x="12836" y="2299"/>
                    <a:pt x="12828" y="2307"/>
                    <a:pt x="12828" y="2322"/>
                  </a:cubicBezTo>
                  <a:cubicBezTo>
                    <a:pt x="12798" y="2322"/>
                    <a:pt x="12676" y="2292"/>
                    <a:pt x="12646" y="2261"/>
                  </a:cubicBezTo>
                  <a:cubicBezTo>
                    <a:pt x="12646" y="2253"/>
                    <a:pt x="12643" y="2249"/>
                    <a:pt x="12639" y="2249"/>
                  </a:cubicBezTo>
                  <a:cubicBezTo>
                    <a:pt x="12628" y="2249"/>
                    <a:pt x="12606" y="2270"/>
                    <a:pt x="12585" y="2292"/>
                  </a:cubicBezTo>
                  <a:cubicBezTo>
                    <a:pt x="12585" y="2322"/>
                    <a:pt x="12554" y="2353"/>
                    <a:pt x="12554" y="2353"/>
                  </a:cubicBezTo>
                  <a:cubicBezTo>
                    <a:pt x="12554" y="2353"/>
                    <a:pt x="12554" y="2322"/>
                    <a:pt x="12554" y="2292"/>
                  </a:cubicBezTo>
                  <a:cubicBezTo>
                    <a:pt x="12585" y="2261"/>
                    <a:pt x="12585" y="2261"/>
                    <a:pt x="12554" y="2231"/>
                  </a:cubicBezTo>
                  <a:lnTo>
                    <a:pt x="12524" y="2231"/>
                  </a:lnTo>
                  <a:cubicBezTo>
                    <a:pt x="12509" y="2246"/>
                    <a:pt x="12486" y="2254"/>
                    <a:pt x="12452" y="2254"/>
                  </a:cubicBezTo>
                  <a:cubicBezTo>
                    <a:pt x="12418" y="2254"/>
                    <a:pt x="12372" y="2246"/>
                    <a:pt x="12311" y="2231"/>
                  </a:cubicBezTo>
                  <a:cubicBezTo>
                    <a:pt x="12235" y="2216"/>
                    <a:pt x="12182" y="2208"/>
                    <a:pt x="12148" y="2208"/>
                  </a:cubicBezTo>
                  <a:cubicBezTo>
                    <a:pt x="12114" y="2208"/>
                    <a:pt x="12098" y="2216"/>
                    <a:pt x="12098" y="2231"/>
                  </a:cubicBezTo>
                  <a:cubicBezTo>
                    <a:pt x="12098" y="2244"/>
                    <a:pt x="12093" y="2251"/>
                    <a:pt x="12085" y="2251"/>
                  </a:cubicBezTo>
                  <a:cubicBezTo>
                    <a:pt x="12073" y="2251"/>
                    <a:pt x="12056" y="2236"/>
                    <a:pt x="12038" y="2201"/>
                  </a:cubicBezTo>
                  <a:cubicBezTo>
                    <a:pt x="11977" y="2120"/>
                    <a:pt x="11957" y="2093"/>
                    <a:pt x="11950" y="2093"/>
                  </a:cubicBezTo>
                  <a:cubicBezTo>
                    <a:pt x="11947" y="2093"/>
                    <a:pt x="11947" y="2099"/>
                    <a:pt x="11947" y="2109"/>
                  </a:cubicBezTo>
                  <a:cubicBezTo>
                    <a:pt x="11947" y="2140"/>
                    <a:pt x="11947" y="2170"/>
                    <a:pt x="11947" y="2201"/>
                  </a:cubicBezTo>
                  <a:cubicBezTo>
                    <a:pt x="11933" y="2228"/>
                    <a:pt x="11925" y="2243"/>
                    <a:pt x="11921" y="2243"/>
                  </a:cubicBezTo>
                  <a:cubicBezTo>
                    <a:pt x="11916" y="2243"/>
                    <a:pt x="11916" y="2220"/>
                    <a:pt x="11916" y="2170"/>
                  </a:cubicBezTo>
                  <a:cubicBezTo>
                    <a:pt x="11916" y="2140"/>
                    <a:pt x="11855" y="2125"/>
                    <a:pt x="11791" y="2125"/>
                  </a:cubicBezTo>
                  <a:cubicBezTo>
                    <a:pt x="11726" y="2125"/>
                    <a:pt x="11658" y="2140"/>
                    <a:pt x="11643" y="2170"/>
                  </a:cubicBezTo>
                  <a:lnTo>
                    <a:pt x="11643" y="2140"/>
                  </a:lnTo>
                  <a:cubicBezTo>
                    <a:pt x="11643" y="2109"/>
                    <a:pt x="11643" y="2109"/>
                    <a:pt x="11551" y="2079"/>
                  </a:cubicBezTo>
                  <a:lnTo>
                    <a:pt x="11521" y="2079"/>
                  </a:lnTo>
                  <a:cubicBezTo>
                    <a:pt x="11512" y="2098"/>
                    <a:pt x="11496" y="2105"/>
                    <a:pt x="11481" y="2105"/>
                  </a:cubicBezTo>
                  <a:cubicBezTo>
                    <a:pt x="11446" y="2105"/>
                    <a:pt x="11409" y="2070"/>
                    <a:pt x="11430" y="2049"/>
                  </a:cubicBezTo>
                  <a:cubicBezTo>
                    <a:pt x="11399" y="2018"/>
                    <a:pt x="11399" y="2018"/>
                    <a:pt x="11369" y="2018"/>
                  </a:cubicBezTo>
                  <a:cubicBezTo>
                    <a:pt x="11350" y="2037"/>
                    <a:pt x="11331" y="2044"/>
                    <a:pt x="11314" y="2044"/>
                  </a:cubicBezTo>
                  <a:cubicBezTo>
                    <a:pt x="11276" y="2044"/>
                    <a:pt x="11247" y="2009"/>
                    <a:pt x="11247" y="1988"/>
                  </a:cubicBezTo>
                  <a:lnTo>
                    <a:pt x="11217" y="1988"/>
                  </a:lnTo>
                  <a:cubicBezTo>
                    <a:pt x="11207" y="1998"/>
                    <a:pt x="11197" y="2001"/>
                    <a:pt x="11187" y="2001"/>
                  </a:cubicBezTo>
                  <a:cubicBezTo>
                    <a:pt x="11166" y="2001"/>
                    <a:pt x="11146" y="1988"/>
                    <a:pt x="11126" y="1988"/>
                  </a:cubicBezTo>
                  <a:cubicBezTo>
                    <a:pt x="11095" y="1988"/>
                    <a:pt x="11065" y="1988"/>
                    <a:pt x="11065" y="2018"/>
                  </a:cubicBezTo>
                  <a:cubicBezTo>
                    <a:pt x="11065" y="2027"/>
                    <a:pt x="11065" y="2035"/>
                    <a:pt x="11064" y="2043"/>
                  </a:cubicBezTo>
                  <a:lnTo>
                    <a:pt x="11064" y="2043"/>
                  </a:lnTo>
                  <a:cubicBezTo>
                    <a:pt x="11058" y="2015"/>
                    <a:pt x="11001" y="1988"/>
                    <a:pt x="10943" y="1988"/>
                  </a:cubicBezTo>
                  <a:cubicBezTo>
                    <a:pt x="10852" y="1957"/>
                    <a:pt x="10822" y="1957"/>
                    <a:pt x="10822" y="1927"/>
                  </a:cubicBezTo>
                  <a:lnTo>
                    <a:pt x="10791" y="1957"/>
                  </a:lnTo>
                  <a:cubicBezTo>
                    <a:pt x="10776" y="1973"/>
                    <a:pt x="10769" y="1980"/>
                    <a:pt x="10765" y="1980"/>
                  </a:cubicBezTo>
                  <a:cubicBezTo>
                    <a:pt x="10761" y="1980"/>
                    <a:pt x="10761" y="1973"/>
                    <a:pt x="10761" y="1957"/>
                  </a:cubicBezTo>
                  <a:cubicBezTo>
                    <a:pt x="10761" y="1936"/>
                    <a:pt x="10731" y="1914"/>
                    <a:pt x="10691" y="1914"/>
                  </a:cubicBezTo>
                  <a:cubicBezTo>
                    <a:pt x="10675" y="1914"/>
                    <a:pt x="10657" y="1918"/>
                    <a:pt x="10639" y="1927"/>
                  </a:cubicBezTo>
                  <a:lnTo>
                    <a:pt x="10609" y="1927"/>
                  </a:lnTo>
                  <a:cubicBezTo>
                    <a:pt x="10609" y="1890"/>
                    <a:pt x="10586" y="1864"/>
                    <a:pt x="10561" y="1864"/>
                  </a:cubicBezTo>
                  <a:cubicBezTo>
                    <a:pt x="10551" y="1864"/>
                    <a:pt x="10540" y="1868"/>
                    <a:pt x="10531" y="1877"/>
                  </a:cubicBezTo>
                  <a:lnTo>
                    <a:pt x="10531" y="1877"/>
                  </a:lnTo>
                  <a:cubicBezTo>
                    <a:pt x="10533" y="1866"/>
                    <a:pt x="10518" y="1866"/>
                    <a:pt x="10518" y="1866"/>
                  </a:cubicBezTo>
                  <a:cubicBezTo>
                    <a:pt x="10500" y="1875"/>
                    <a:pt x="10482" y="1879"/>
                    <a:pt x="10466" y="1879"/>
                  </a:cubicBezTo>
                  <a:cubicBezTo>
                    <a:pt x="10427" y="1879"/>
                    <a:pt x="10396" y="1857"/>
                    <a:pt x="10396" y="1836"/>
                  </a:cubicBezTo>
                  <a:cubicBezTo>
                    <a:pt x="10366" y="1866"/>
                    <a:pt x="10366" y="1866"/>
                    <a:pt x="10336" y="1866"/>
                  </a:cubicBezTo>
                  <a:cubicBezTo>
                    <a:pt x="10305" y="1866"/>
                    <a:pt x="10305" y="1866"/>
                    <a:pt x="10275" y="1897"/>
                  </a:cubicBezTo>
                  <a:cubicBezTo>
                    <a:pt x="10244" y="1927"/>
                    <a:pt x="10244" y="1927"/>
                    <a:pt x="10244" y="1927"/>
                  </a:cubicBezTo>
                  <a:cubicBezTo>
                    <a:pt x="10214" y="1927"/>
                    <a:pt x="10244" y="1897"/>
                    <a:pt x="10275" y="1866"/>
                  </a:cubicBezTo>
                  <a:cubicBezTo>
                    <a:pt x="10290" y="1851"/>
                    <a:pt x="10282" y="1843"/>
                    <a:pt x="10263" y="1843"/>
                  </a:cubicBezTo>
                  <a:cubicBezTo>
                    <a:pt x="10244" y="1843"/>
                    <a:pt x="10214" y="1851"/>
                    <a:pt x="10184" y="1866"/>
                  </a:cubicBezTo>
                  <a:cubicBezTo>
                    <a:pt x="10205" y="1845"/>
                    <a:pt x="10211" y="1823"/>
                    <a:pt x="10202" y="1823"/>
                  </a:cubicBezTo>
                  <a:cubicBezTo>
                    <a:pt x="10199" y="1823"/>
                    <a:pt x="10192" y="1827"/>
                    <a:pt x="10184" y="1836"/>
                  </a:cubicBezTo>
                  <a:cubicBezTo>
                    <a:pt x="10184" y="1836"/>
                    <a:pt x="10153" y="1836"/>
                    <a:pt x="10153" y="1866"/>
                  </a:cubicBezTo>
                  <a:lnTo>
                    <a:pt x="10092" y="1866"/>
                  </a:lnTo>
                  <a:cubicBezTo>
                    <a:pt x="10062" y="1806"/>
                    <a:pt x="10062" y="1806"/>
                    <a:pt x="10032" y="1806"/>
                  </a:cubicBezTo>
                  <a:cubicBezTo>
                    <a:pt x="10032" y="1821"/>
                    <a:pt x="10032" y="1828"/>
                    <a:pt x="10028" y="1828"/>
                  </a:cubicBezTo>
                  <a:cubicBezTo>
                    <a:pt x="10024" y="1828"/>
                    <a:pt x="10016" y="1821"/>
                    <a:pt x="10001" y="1806"/>
                  </a:cubicBezTo>
                  <a:cubicBezTo>
                    <a:pt x="10001" y="1793"/>
                    <a:pt x="10001" y="1786"/>
                    <a:pt x="9999" y="1786"/>
                  </a:cubicBezTo>
                  <a:cubicBezTo>
                    <a:pt x="9996" y="1786"/>
                    <a:pt x="9989" y="1800"/>
                    <a:pt x="9971" y="1836"/>
                  </a:cubicBezTo>
                  <a:cubicBezTo>
                    <a:pt x="9971" y="1848"/>
                    <a:pt x="9966" y="1856"/>
                    <a:pt x="9959" y="1856"/>
                  </a:cubicBezTo>
                  <a:cubicBezTo>
                    <a:pt x="9951" y="1856"/>
                    <a:pt x="9940" y="1841"/>
                    <a:pt x="9940" y="1806"/>
                  </a:cubicBezTo>
                  <a:cubicBezTo>
                    <a:pt x="9940" y="1770"/>
                    <a:pt x="9940" y="1755"/>
                    <a:pt x="9934" y="1755"/>
                  </a:cubicBezTo>
                  <a:cubicBezTo>
                    <a:pt x="9930" y="1755"/>
                    <a:pt x="9923" y="1763"/>
                    <a:pt x="9910" y="1775"/>
                  </a:cubicBezTo>
                  <a:cubicBezTo>
                    <a:pt x="9910" y="1806"/>
                    <a:pt x="9880" y="1806"/>
                    <a:pt x="9880" y="1806"/>
                  </a:cubicBezTo>
                  <a:lnTo>
                    <a:pt x="9910" y="1806"/>
                  </a:lnTo>
                  <a:cubicBezTo>
                    <a:pt x="9910" y="1836"/>
                    <a:pt x="9910" y="1866"/>
                    <a:pt x="9880" y="1866"/>
                  </a:cubicBezTo>
                  <a:lnTo>
                    <a:pt x="9880" y="1836"/>
                  </a:lnTo>
                  <a:lnTo>
                    <a:pt x="9880" y="1806"/>
                  </a:lnTo>
                  <a:cubicBezTo>
                    <a:pt x="9880" y="1775"/>
                    <a:pt x="9728" y="1745"/>
                    <a:pt x="9606" y="1714"/>
                  </a:cubicBezTo>
                  <a:cubicBezTo>
                    <a:pt x="9576" y="1714"/>
                    <a:pt x="9545" y="1745"/>
                    <a:pt x="9545" y="1775"/>
                  </a:cubicBezTo>
                  <a:cubicBezTo>
                    <a:pt x="9545" y="1726"/>
                    <a:pt x="9537" y="1695"/>
                    <a:pt x="9524" y="1695"/>
                  </a:cubicBezTo>
                  <a:cubicBezTo>
                    <a:pt x="9513" y="1695"/>
                    <a:pt x="9499" y="1719"/>
                    <a:pt x="9484" y="1775"/>
                  </a:cubicBezTo>
                  <a:cubicBezTo>
                    <a:pt x="9484" y="1739"/>
                    <a:pt x="9484" y="1725"/>
                    <a:pt x="9478" y="1725"/>
                  </a:cubicBezTo>
                  <a:cubicBezTo>
                    <a:pt x="9474" y="1725"/>
                    <a:pt x="9467" y="1732"/>
                    <a:pt x="9454" y="1745"/>
                  </a:cubicBezTo>
                  <a:cubicBezTo>
                    <a:pt x="9454" y="1760"/>
                    <a:pt x="9446" y="1768"/>
                    <a:pt x="9439" y="1768"/>
                  </a:cubicBezTo>
                  <a:cubicBezTo>
                    <a:pt x="9431" y="1768"/>
                    <a:pt x="9424" y="1760"/>
                    <a:pt x="9424" y="1745"/>
                  </a:cubicBezTo>
                  <a:cubicBezTo>
                    <a:pt x="9424" y="1723"/>
                    <a:pt x="9424" y="1702"/>
                    <a:pt x="9413" y="1702"/>
                  </a:cubicBezTo>
                  <a:cubicBezTo>
                    <a:pt x="9408" y="1702"/>
                    <a:pt x="9402" y="1705"/>
                    <a:pt x="9393" y="1714"/>
                  </a:cubicBezTo>
                  <a:cubicBezTo>
                    <a:pt x="9393" y="1714"/>
                    <a:pt x="9393" y="1714"/>
                    <a:pt x="9393" y="1684"/>
                  </a:cubicBezTo>
                  <a:cubicBezTo>
                    <a:pt x="9378" y="1669"/>
                    <a:pt x="9363" y="1661"/>
                    <a:pt x="9351" y="1661"/>
                  </a:cubicBezTo>
                  <a:cubicBezTo>
                    <a:pt x="9340" y="1661"/>
                    <a:pt x="9332" y="1669"/>
                    <a:pt x="9332" y="1684"/>
                  </a:cubicBezTo>
                  <a:cubicBezTo>
                    <a:pt x="9302" y="1714"/>
                    <a:pt x="9279" y="1730"/>
                    <a:pt x="9268" y="1730"/>
                  </a:cubicBezTo>
                  <a:cubicBezTo>
                    <a:pt x="9256" y="1730"/>
                    <a:pt x="9256" y="1714"/>
                    <a:pt x="9272" y="1684"/>
                  </a:cubicBezTo>
                  <a:cubicBezTo>
                    <a:pt x="9283" y="1661"/>
                    <a:pt x="9277" y="1651"/>
                    <a:pt x="9263" y="1651"/>
                  </a:cubicBezTo>
                  <a:cubicBezTo>
                    <a:pt x="9241" y="1651"/>
                    <a:pt x="9199" y="1677"/>
                    <a:pt x="9181" y="1714"/>
                  </a:cubicBezTo>
                  <a:cubicBezTo>
                    <a:pt x="9163" y="1750"/>
                    <a:pt x="9155" y="1765"/>
                    <a:pt x="9152" y="1765"/>
                  </a:cubicBezTo>
                  <a:cubicBezTo>
                    <a:pt x="9150" y="1765"/>
                    <a:pt x="9150" y="1757"/>
                    <a:pt x="9150" y="1745"/>
                  </a:cubicBezTo>
                  <a:cubicBezTo>
                    <a:pt x="9181" y="1684"/>
                    <a:pt x="9150" y="1684"/>
                    <a:pt x="9150" y="1684"/>
                  </a:cubicBezTo>
                  <a:cubicBezTo>
                    <a:pt x="9150" y="1684"/>
                    <a:pt x="9120" y="1684"/>
                    <a:pt x="9120" y="1654"/>
                  </a:cubicBezTo>
                  <a:cubicBezTo>
                    <a:pt x="9120" y="1654"/>
                    <a:pt x="9120" y="1654"/>
                    <a:pt x="9059" y="1684"/>
                  </a:cubicBezTo>
                  <a:cubicBezTo>
                    <a:pt x="9050" y="1702"/>
                    <a:pt x="9039" y="1709"/>
                    <a:pt x="9027" y="1709"/>
                  </a:cubicBezTo>
                  <a:cubicBezTo>
                    <a:pt x="8998" y="1709"/>
                    <a:pt x="8968" y="1666"/>
                    <a:pt x="8968" y="1623"/>
                  </a:cubicBezTo>
                  <a:lnTo>
                    <a:pt x="8937" y="1654"/>
                  </a:lnTo>
                  <a:cubicBezTo>
                    <a:pt x="8919" y="1691"/>
                    <a:pt x="8900" y="1717"/>
                    <a:pt x="8895" y="1717"/>
                  </a:cubicBezTo>
                  <a:cubicBezTo>
                    <a:pt x="8893" y="1717"/>
                    <a:pt x="8895" y="1707"/>
                    <a:pt x="8907" y="1684"/>
                  </a:cubicBezTo>
                  <a:cubicBezTo>
                    <a:pt x="8907" y="1673"/>
                    <a:pt x="8907" y="1662"/>
                    <a:pt x="8907" y="1654"/>
                  </a:cubicBezTo>
                  <a:cubicBezTo>
                    <a:pt x="8898" y="1671"/>
                    <a:pt x="8887" y="1679"/>
                    <a:pt x="8875" y="1679"/>
                  </a:cubicBezTo>
                  <a:cubicBezTo>
                    <a:pt x="8846" y="1679"/>
                    <a:pt x="8816" y="1636"/>
                    <a:pt x="8816" y="1593"/>
                  </a:cubicBezTo>
                  <a:cubicBezTo>
                    <a:pt x="8816" y="1623"/>
                    <a:pt x="8785" y="1654"/>
                    <a:pt x="8785" y="1654"/>
                  </a:cubicBezTo>
                  <a:cubicBezTo>
                    <a:pt x="8755" y="1654"/>
                    <a:pt x="8755" y="1654"/>
                    <a:pt x="8755" y="1623"/>
                  </a:cubicBezTo>
                  <a:cubicBezTo>
                    <a:pt x="8755" y="1602"/>
                    <a:pt x="8740" y="1580"/>
                    <a:pt x="8731" y="1580"/>
                  </a:cubicBezTo>
                  <a:cubicBezTo>
                    <a:pt x="8727" y="1580"/>
                    <a:pt x="8725" y="1584"/>
                    <a:pt x="8725" y="1593"/>
                  </a:cubicBezTo>
                  <a:cubicBezTo>
                    <a:pt x="8725" y="1593"/>
                    <a:pt x="8725" y="1593"/>
                    <a:pt x="8694" y="1532"/>
                  </a:cubicBezTo>
                  <a:lnTo>
                    <a:pt x="8633" y="1532"/>
                  </a:lnTo>
                  <a:cubicBezTo>
                    <a:pt x="8618" y="1547"/>
                    <a:pt x="8603" y="1555"/>
                    <a:pt x="8592" y="1555"/>
                  </a:cubicBezTo>
                  <a:cubicBezTo>
                    <a:pt x="8580" y="1555"/>
                    <a:pt x="8573" y="1547"/>
                    <a:pt x="8573" y="1532"/>
                  </a:cubicBezTo>
                  <a:cubicBezTo>
                    <a:pt x="8573" y="1532"/>
                    <a:pt x="8559" y="1518"/>
                    <a:pt x="8550" y="1518"/>
                  </a:cubicBezTo>
                  <a:cubicBezTo>
                    <a:pt x="8546" y="1518"/>
                    <a:pt x="8542" y="1522"/>
                    <a:pt x="8542" y="1532"/>
                  </a:cubicBezTo>
                  <a:cubicBezTo>
                    <a:pt x="8481" y="1532"/>
                    <a:pt x="8481" y="1532"/>
                    <a:pt x="8481" y="1502"/>
                  </a:cubicBezTo>
                  <a:cubicBezTo>
                    <a:pt x="8451" y="1532"/>
                    <a:pt x="8451" y="1532"/>
                    <a:pt x="8421" y="1532"/>
                  </a:cubicBezTo>
                  <a:lnTo>
                    <a:pt x="8390" y="1532"/>
                  </a:lnTo>
                  <a:cubicBezTo>
                    <a:pt x="8390" y="1562"/>
                    <a:pt x="8390" y="1562"/>
                    <a:pt x="8390" y="1562"/>
                  </a:cubicBezTo>
                  <a:cubicBezTo>
                    <a:pt x="8360" y="1532"/>
                    <a:pt x="8329" y="1502"/>
                    <a:pt x="8299" y="1502"/>
                  </a:cubicBezTo>
                  <a:cubicBezTo>
                    <a:pt x="8238" y="1502"/>
                    <a:pt x="8238" y="1502"/>
                    <a:pt x="8269" y="1532"/>
                  </a:cubicBezTo>
                  <a:cubicBezTo>
                    <a:pt x="8269" y="1532"/>
                    <a:pt x="8269" y="1545"/>
                    <a:pt x="8260" y="1545"/>
                  </a:cubicBezTo>
                  <a:cubicBezTo>
                    <a:pt x="8255" y="1545"/>
                    <a:pt x="8248" y="1542"/>
                    <a:pt x="8238" y="1532"/>
                  </a:cubicBezTo>
                  <a:cubicBezTo>
                    <a:pt x="8238" y="1532"/>
                    <a:pt x="8177" y="1471"/>
                    <a:pt x="8147" y="1471"/>
                  </a:cubicBezTo>
                  <a:cubicBezTo>
                    <a:pt x="8117" y="1456"/>
                    <a:pt x="8101" y="1448"/>
                    <a:pt x="8090" y="1448"/>
                  </a:cubicBezTo>
                  <a:cubicBezTo>
                    <a:pt x="8079" y="1448"/>
                    <a:pt x="8071" y="1456"/>
                    <a:pt x="8056" y="1471"/>
                  </a:cubicBezTo>
                  <a:cubicBezTo>
                    <a:pt x="8038" y="1436"/>
                    <a:pt x="8031" y="1421"/>
                    <a:pt x="8022" y="1421"/>
                  </a:cubicBezTo>
                  <a:cubicBezTo>
                    <a:pt x="8015" y="1421"/>
                    <a:pt x="8008" y="1428"/>
                    <a:pt x="7995" y="1441"/>
                  </a:cubicBezTo>
                  <a:cubicBezTo>
                    <a:pt x="7995" y="1471"/>
                    <a:pt x="7995" y="1471"/>
                    <a:pt x="7965" y="1471"/>
                  </a:cubicBezTo>
                  <a:cubicBezTo>
                    <a:pt x="7965" y="1441"/>
                    <a:pt x="7965" y="1441"/>
                    <a:pt x="7934" y="1441"/>
                  </a:cubicBezTo>
                  <a:cubicBezTo>
                    <a:pt x="7904" y="1441"/>
                    <a:pt x="7904" y="1441"/>
                    <a:pt x="7904" y="1410"/>
                  </a:cubicBezTo>
                  <a:lnTo>
                    <a:pt x="7873" y="1410"/>
                  </a:lnTo>
                  <a:cubicBezTo>
                    <a:pt x="7864" y="1429"/>
                    <a:pt x="7849" y="1436"/>
                    <a:pt x="7831" y="1436"/>
                  </a:cubicBezTo>
                  <a:cubicBezTo>
                    <a:pt x="7792" y="1436"/>
                    <a:pt x="7742" y="1401"/>
                    <a:pt x="7722" y="1380"/>
                  </a:cubicBezTo>
                  <a:cubicBezTo>
                    <a:pt x="7722" y="1380"/>
                    <a:pt x="7722" y="1380"/>
                    <a:pt x="7691" y="1410"/>
                  </a:cubicBezTo>
                  <a:cubicBezTo>
                    <a:pt x="7676" y="1441"/>
                    <a:pt x="7661" y="1456"/>
                    <a:pt x="7653" y="1456"/>
                  </a:cubicBezTo>
                  <a:cubicBezTo>
                    <a:pt x="7646" y="1456"/>
                    <a:pt x="7646" y="1441"/>
                    <a:pt x="7661" y="1410"/>
                  </a:cubicBezTo>
                  <a:cubicBezTo>
                    <a:pt x="7661" y="1380"/>
                    <a:pt x="7661" y="1365"/>
                    <a:pt x="7657" y="1365"/>
                  </a:cubicBezTo>
                  <a:cubicBezTo>
                    <a:pt x="7653" y="1365"/>
                    <a:pt x="7646" y="1380"/>
                    <a:pt x="7630" y="1410"/>
                  </a:cubicBezTo>
                  <a:cubicBezTo>
                    <a:pt x="7630" y="1419"/>
                    <a:pt x="7624" y="1422"/>
                    <a:pt x="7615" y="1422"/>
                  </a:cubicBezTo>
                  <a:cubicBezTo>
                    <a:pt x="7590" y="1422"/>
                    <a:pt x="7547" y="1394"/>
                    <a:pt x="7570" y="1350"/>
                  </a:cubicBezTo>
                  <a:cubicBezTo>
                    <a:pt x="7570" y="1319"/>
                    <a:pt x="7570" y="1289"/>
                    <a:pt x="7570" y="1289"/>
                  </a:cubicBezTo>
                  <a:cubicBezTo>
                    <a:pt x="7539" y="1319"/>
                    <a:pt x="7539" y="1319"/>
                    <a:pt x="7539" y="1319"/>
                  </a:cubicBezTo>
                  <a:cubicBezTo>
                    <a:pt x="7539" y="1334"/>
                    <a:pt x="7532" y="1342"/>
                    <a:pt x="7520" y="1342"/>
                  </a:cubicBezTo>
                  <a:cubicBezTo>
                    <a:pt x="7509" y="1342"/>
                    <a:pt x="7494" y="1334"/>
                    <a:pt x="7478" y="1319"/>
                  </a:cubicBezTo>
                  <a:cubicBezTo>
                    <a:pt x="7418" y="1319"/>
                    <a:pt x="7357" y="1350"/>
                    <a:pt x="7326" y="1350"/>
                  </a:cubicBezTo>
                  <a:cubicBezTo>
                    <a:pt x="7296" y="1319"/>
                    <a:pt x="7235" y="1319"/>
                    <a:pt x="7235" y="1289"/>
                  </a:cubicBezTo>
                  <a:lnTo>
                    <a:pt x="7174" y="1289"/>
                  </a:lnTo>
                  <a:cubicBezTo>
                    <a:pt x="7159" y="1304"/>
                    <a:pt x="7144" y="1312"/>
                    <a:pt x="7133" y="1312"/>
                  </a:cubicBezTo>
                  <a:cubicBezTo>
                    <a:pt x="7121" y="1312"/>
                    <a:pt x="7114" y="1304"/>
                    <a:pt x="7114" y="1289"/>
                  </a:cubicBezTo>
                  <a:lnTo>
                    <a:pt x="7083" y="1289"/>
                  </a:lnTo>
                  <a:cubicBezTo>
                    <a:pt x="7053" y="1319"/>
                    <a:pt x="7053" y="1319"/>
                    <a:pt x="7053" y="1319"/>
                  </a:cubicBezTo>
                  <a:cubicBezTo>
                    <a:pt x="7053" y="1295"/>
                    <a:pt x="7033" y="1250"/>
                    <a:pt x="7025" y="1250"/>
                  </a:cubicBezTo>
                  <a:cubicBezTo>
                    <a:pt x="7024" y="1250"/>
                    <a:pt x="7022" y="1253"/>
                    <a:pt x="7022" y="1258"/>
                  </a:cubicBezTo>
                  <a:cubicBezTo>
                    <a:pt x="7007" y="1289"/>
                    <a:pt x="7000" y="1296"/>
                    <a:pt x="6992" y="1296"/>
                  </a:cubicBezTo>
                  <a:cubicBezTo>
                    <a:pt x="6984" y="1296"/>
                    <a:pt x="6977" y="1289"/>
                    <a:pt x="6962" y="1289"/>
                  </a:cubicBezTo>
                  <a:cubicBezTo>
                    <a:pt x="6935" y="1262"/>
                    <a:pt x="6498" y="1162"/>
                    <a:pt x="6402" y="1162"/>
                  </a:cubicBezTo>
                  <a:cubicBezTo>
                    <a:pt x="6391" y="1162"/>
                    <a:pt x="6384" y="1164"/>
                    <a:pt x="6384" y="1167"/>
                  </a:cubicBezTo>
                  <a:lnTo>
                    <a:pt x="6293" y="1167"/>
                  </a:lnTo>
                  <a:cubicBezTo>
                    <a:pt x="6293" y="1132"/>
                    <a:pt x="6262" y="1117"/>
                    <a:pt x="6223" y="1117"/>
                  </a:cubicBezTo>
                  <a:cubicBezTo>
                    <a:pt x="6197" y="1117"/>
                    <a:pt x="6166" y="1124"/>
                    <a:pt x="6141" y="1137"/>
                  </a:cubicBezTo>
                  <a:cubicBezTo>
                    <a:pt x="6111" y="1167"/>
                    <a:pt x="6111" y="1167"/>
                    <a:pt x="6080" y="1167"/>
                  </a:cubicBezTo>
                  <a:cubicBezTo>
                    <a:pt x="6099" y="1109"/>
                    <a:pt x="6082" y="1088"/>
                    <a:pt x="6059" y="1088"/>
                  </a:cubicBezTo>
                  <a:cubicBezTo>
                    <a:pt x="6046" y="1088"/>
                    <a:pt x="6030" y="1095"/>
                    <a:pt x="6019" y="1106"/>
                  </a:cubicBezTo>
                  <a:cubicBezTo>
                    <a:pt x="6004" y="1137"/>
                    <a:pt x="5989" y="1152"/>
                    <a:pt x="5981" y="1152"/>
                  </a:cubicBezTo>
                  <a:cubicBezTo>
                    <a:pt x="5974" y="1152"/>
                    <a:pt x="5974" y="1137"/>
                    <a:pt x="5989" y="1106"/>
                  </a:cubicBezTo>
                  <a:cubicBezTo>
                    <a:pt x="5989" y="1073"/>
                    <a:pt x="5980" y="1049"/>
                    <a:pt x="5962" y="1049"/>
                  </a:cubicBezTo>
                  <a:cubicBezTo>
                    <a:pt x="5946" y="1049"/>
                    <a:pt x="5925" y="1065"/>
                    <a:pt x="5898" y="1106"/>
                  </a:cubicBezTo>
                  <a:cubicBezTo>
                    <a:pt x="5898" y="1122"/>
                    <a:pt x="5898" y="1129"/>
                    <a:pt x="5894" y="1129"/>
                  </a:cubicBezTo>
                  <a:cubicBezTo>
                    <a:pt x="5890" y="1129"/>
                    <a:pt x="5883" y="1122"/>
                    <a:pt x="5867" y="1106"/>
                  </a:cubicBezTo>
                  <a:cubicBezTo>
                    <a:pt x="5867" y="1071"/>
                    <a:pt x="5857" y="1056"/>
                    <a:pt x="5848" y="1056"/>
                  </a:cubicBezTo>
                  <a:cubicBezTo>
                    <a:pt x="5842" y="1056"/>
                    <a:pt x="5837" y="1063"/>
                    <a:pt x="5837" y="1076"/>
                  </a:cubicBezTo>
                  <a:cubicBezTo>
                    <a:pt x="5823" y="1103"/>
                    <a:pt x="5816" y="1118"/>
                    <a:pt x="5812" y="1118"/>
                  </a:cubicBezTo>
                  <a:cubicBezTo>
                    <a:pt x="5807" y="1118"/>
                    <a:pt x="5807" y="1096"/>
                    <a:pt x="5807" y="1046"/>
                  </a:cubicBezTo>
                  <a:cubicBezTo>
                    <a:pt x="5791" y="1015"/>
                    <a:pt x="5784" y="1000"/>
                    <a:pt x="5776" y="1000"/>
                  </a:cubicBezTo>
                  <a:cubicBezTo>
                    <a:pt x="5769" y="1000"/>
                    <a:pt x="5761" y="1015"/>
                    <a:pt x="5746" y="1046"/>
                  </a:cubicBezTo>
                  <a:cubicBezTo>
                    <a:pt x="5732" y="1073"/>
                    <a:pt x="5712" y="1088"/>
                    <a:pt x="5695" y="1088"/>
                  </a:cubicBezTo>
                  <a:cubicBezTo>
                    <a:pt x="5673" y="1088"/>
                    <a:pt x="5655" y="1065"/>
                    <a:pt x="5655" y="1015"/>
                  </a:cubicBezTo>
                  <a:cubicBezTo>
                    <a:pt x="5634" y="1015"/>
                    <a:pt x="5628" y="1002"/>
                    <a:pt x="5625" y="1002"/>
                  </a:cubicBezTo>
                  <a:cubicBezTo>
                    <a:pt x="5624" y="1002"/>
                    <a:pt x="5624" y="1005"/>
                    <a:pt x="5624" y="1015"/>
                  </a:cubicBezTo>
                  <a:lnTo>
                    <a:pt x="5594" y="985"/>
                  </a:lnTo>
                  <a:lnTo>
                    <a:pt x="5563" y="985"/>
                  </a:lnTo>
                  <a:lnTo>
                    <a:pt x="5563" y="1015"/>
                  </a:lnTo>
                  <a:cubicBezTo>
                    <a:pt x="5533" y="1015"/>
                    <a:pt x="5442" y="954"/>
                    <a:pt x="5351" y="924"/>
                  </a:cubicBezTo>
                  <a:cubicBezTo>
                    <a:pt x="5259" y="909"/>
                    <a:pt x="5199" y="901"/>
                    <a:pt x="5164" y="901"/>
                  </a:cubicBezTo>
                  <a:cubicBezTo>
                    <a:pt x="5130" y="901"/>
                    <a:pt x="5123" y="909"/>
                    <a:pt x="5138" y="924"/>
                  </a:cubicBezTo>
                  <a:cubicBezTo>
                    <a:pt x="5138" y="954"/>
                    <a:pt x="5130" y="970"/>
                    <a:pt x="5123" y="970"/>
                  </a:cubicBezTo>
                  <a:cubicBezTo>
                    <a:pt x="5115" y="970"/>
                    <a:pt x="5107" y="954"/>
                    <a:pt x="5107" y="924"/>
                  </a:cubicBezTo>
                  <a:cubicBezTo>
                    <a:pt x="5077" y="924"/>
                    <a:pt x="5047" y="863"/>
                    <a:pt x="5016" y="863"/>
                  </a:cubicBezTo>
                  <a:cubicBezTo>
                    <a:pt x="4986" y="863"/>
                    <a:pt x="4955" y="863"/>
                    <a:pt x="4955" y="833"/>
                  </a:cubicBezTo>
                  <a:cubicBezTo>
                    <a:pt x="4930" y="845"/>
                    <a:pt x="4900" y="853"/>
                    <a:pt x="4871" y="853"/>
                  </a:cubicBezTo>
                  <a:cubicBezTo>
                    <a:pt x="4830" y="853"/>
                    <a:pt x="4791" y="838"/>
                    <a:pt x="4773" y="802"/>
                  </a:cubicBezTo>
                  <a:cubicBezTo>
                    <a:pt x="4712" y="802"/>
                    <a:pt x="4712" y="802"/>
                    <a:pt x="4682" y="833"/>
                  </a:cubicBezTo>
                  <a:cubicBezTo>
                    <a:pt x="4652" y="848"/>
                    <a:pt x="4636" y="856"/>
                    <a:pt x="4629" y="856"/>
                  </a:cubicBezTo>
                  <a:cubicBezTo>
                    <a:pt x="4621" y="856"/>
                    <a:pt x="4621" y="848"/>
                    <a:pt x="4621" y="833"/>
                  </a:cubicBezTo>
                  <a:cubicBezTo>
                    <a:pt x="4621" y="795"/>
                    <a:pt x="4586" y="769"/>
                    <a:pt x="4560" y="769"/>
                  </a:cubicBezTo>
                  <a:cubicBezTo>
                    <a:pt x="4543" y="769"/>
                    <a:pt x="4530" y="779"/>
                    <a:pt x="4530" y="802"/>
                  </a:cubicBezTo>
                  <a:lnTo>
                    <a:pt x="4500" y="772"/>
                  </a:lnTo>
                  <a:cubicBezTo>
                    <a:pt x="4500" y="763"/>
                    <a:pt x="4497" y="759"/>
                    <a:pt x="4493" y="759"/>
                  </a:cubicBezTo>
                  <a:cubicBezTo>
                    <a:pt x="4484" y="759"/>
                    <a:pt x="4469" y="781"/>
                    <a:pt x="4469" y="802"/>
                  </a:cubicBezTo>
                  <a:cubicBezTo>
                    <a:pt x="4469" y="828"/>
                    <a:pt x="4464" y="842"/>
                    <a:pt x="4458" y="842"/>
                  </a:cubicBezTo>
                  <a:cubicBezTo>
                    <a:pt x="4449" y="842"/>
                    <a:pt x="4439" y="813"/>
                    <a:pt x="4439" y="742"/>
                  </a:cubicBezTo>
                  <a:cubicBezTo>
                    <a:pt x="4457" y="706"/>
                    <a:pt x="4454" y="691"/>
                    <a:pt x="4448" y="691"/>
                  </a:cubicBezTo>
                  <a:cubicBezTo>
                    <a:pt x="4444" y="691"/>
                    <a:pt x="4439" y="699"/>
                    <a:pt x="4439" y="711"/>
                  </a:cubicBezTo>
                  <a:cubicBezTo>
                    <a:pt x="4417" y="733"/>
                    <a:pt x="4396" y="754"/>
                    <a:pt x="4385" y="754"/>
                  </a:cubicBezTo>
                  <a:cubicBezTo>
                    <a:pt x="4381" y="754"/>
                    <a:pt x="4378" y="751"/>
                    <a:pt x="4378" y="742"/>
                  </a:cubicBezTo>
                  <a:cubicBezTo>
                    <a:pt x="4378" y="742"/>
                    <a:pt x="4348" y="742"/>
                    <a:pt x="4348" y="802"/>
                  </a:cubicBezTo>
                  <a:cubicBezTo>
                    <a:pt x="4317" y="833"/>
                    <a:pt x="4317" y="833"/>
                    <a:pt x="4287" y="833"/>
                  </a:cubicBezTo>
                  <a:cubicBezTo>
                    <a:pt x="4317" y="802"/>
                    <a:pt x="4317" y="802"/>
                    <a:pt x="4317" y="772"/>
                  </a:cubicBezTo>
                  <a:lnTo>
                    <a:pt x="4287" y="772"/>
                  </a:lnTo>
                  <a:cubicBezTo>
                    <a:pt x="4287" y="742"/>
                    <a:pt x="4256" y="711"/>
                    <a:pt x="4256" y="681"/>
                  </a:cubicBezTo>
                  <a:cubicBezTo>
                    <a:pt x="4256" y="668"/>
                    <a:pt x="4251" y="661"/>
                    <a:pt x="4245" y="661"/>
                  </a:cubicBezTo>
                  <a:cubicBezTo>
                    <a:pt x="4236" y="661"/>
                    <a:pt x="4226" y="676"/>
                    <a:pt x="4226" y="711"/>
                  </a:cubicBezTo>
                  <a:cubicBezTo>
                    <a:pt x="4226" y="772"/>
                    <a:pt x="4226" y="772"/>
                    <a:pt x="4196" y="772"/>
                  </a:cubicBezTo>
                  <a:cubicBezTo>
                    <a:pt x="4165" y="772"/>
                    <a:pt x="4165" y="772"/>
                    <a:pt x="4165" y="742"/>
                  </a:cubicBezTo>
                  <a:cubicBezTo>
                    <a:pt x="4165" y="711"/>
                    <a:pt x="4165" y="711"/>
                    <a:pt x="4135" y="681"/>
                  </a:cubicBezTo>
                  <a:cubicBezTo>
                    <a:pt x="4074" y="681"/>
                    <a:pt x="4013" y="772"/>
                    <a:pt x="3983" y="833"/>
                  </a:cubicBezTo>
                  <a:cubicBezTo>
                    <a:pt x="3983" y="802"/>
                    <a:pt x="3952" y="802"/>
                    <a:pt x="3952" y="802"/>
                  </a:cubicBezTo>
                  <a:cubicBezTo>
                    <a:pt x="3952" y="813"/>
                    <a:pt x="3949" y="816"/>
                    <a:pt x="3946" y="816"/>
                  </a:cubicBezTo>
                  <a:cubicBezTo>
                    <a:pt x="3939" y="816"/>
                    <a:pt x="3932" y="802"/>
                    <a:pt x="3952" y="802"/>
                  </a:cubicBezTo>
                  <a:cubicBezTo>
                    <a:pt x="3952" y="772"/>
                    <a:pt x="3983" y="772"/>
                    <a:pt x="3983" y="772"/>
                  </a:cubicBezTo>
                  <a:lnTo>
                    <a:pt x="3983" y="742"/>
                  </a:lnTo>
                  <a:cubicBezTo>
                    <a:pt x="3983" y="691"/>
                    <a:pt x="3983" y="669"/>
                    <a:pt x="3978" y="669"/>
                  </a:cubicBezTo>
                  <a:cubicBezTo>
                    <a:pt x="3974" y="669"/>
                    <a:pt x="3966" y="684"/>
                    <a:pt x="3952" y="711"/>
                  </a:cubicBezTo>
                  <a:cubicBezTo>
                    <a:pt x="3937" y="726"/>
                    <a:pt x="3930" y="734"/>
                    <a:pt x="3926" y="734"/>
                  </a:cubicBezTo>
                  <a:cubicBezTo>
                    <a:pt x="3922" y="734"/>
                    <a:pt x="3922" y="726"/>
                    <a:pt x="3922" y="711"/>
                  </a:cubicBezTo>
                  <a:cubicBezTo>
                    <a:pt x="3901" y="690"/>
                    <a:pt x="3894" y="668"/>
                    <a:pt x="3892" y="668"/>
                  </a:cubicBezTo>
                  <a:cubicBezTo>
                    <a:pt x="3892" y="668"/>
                    <a:pt x="3892" y="672"/>
                    <a:pt x="3892" y="681"/>
                  </a:cubicBezTo>
                  <a:cubicBezTo>
                    <a:pt x="3892" y="681"/>
                    <a:pt x="3861" y="681"/>
                    <a:pt x="3831" y="620"/>
                  </a:cubicBezTo>
                  <a:cubicBezTo>
                    <a:pt x="3800" y="620"/>
                    <a:pt x="3800" y="620"/>
                    <a:pt x="3770" y="650"/>
                  </a:cubicBezTo>
                  <a:cubicBezTo>
                    <a:pt x="3770" y="681"/>
                    <a:pt x="3770" y="681"/>
                    <a:pt x="3740" y="681"/>
                  </a:cubicBezTo>
                  <a:cubicBezTo>
                    <a:pt x="3740" y="681"/>
                    <a:pt x="3709" y="681"/>
                    <a:pt x="3709" y="711"/>
                  </a:cubicBezTo>
                  <a:cubicBezTo>
                    <a:pt x="3709" y="731"/>
                    <a:pt x="3696" y="751"/>
                    <a:pt x="3679" y="762"/>
                  </a:cubicBezTo>
                  <a:lnTo>
                    <a:pt x="3679" y="762"/>
                  </a:lnTo>
                  <a:cubicBezTo>
                    <a:pt x="3679" y="745"/>
                    <a:pt x="3679" y="711"/>
                    <a:pt x="3679" y="711"/>
                  </a:cubicBezTo>
                  <a:lnTo>
                    <a:pt x="3648" y="711"/>
                  </a:lnTo>
                  <a:cubicBezTo>
                    <a:pt x="3648" y="727"/>
                    <a:pt x="3648" y="752"/>
                    <a:pt x="3648" y="772"/>
                  </a:cubicBezTo>
                  <a:cubicBezTo>
                    <a:pt x="3637" y="783"/>
                    <a:pt x="3630" y="790"/>
                    <a:pt x="3626" y="790"/>
                  </a:cubicBezTo>
                  <a:cubicBezTo>
                    <a:pt x="3618" y="790"/>
                    <a:pt x="3618" y="769"/>
                    <a:pt x="3618" y="711"/>
                  </a:cubicBezTo>
                  <a:cubicBezTo>
                    <a:pt x="3618" y="681"/>
                    <a:pt x="3588" y="681"/>
                    <a:pt x="3588" y="681"/>
                  </a:cubicBezTo>
                  <a:cubicBezTo>
                    <a:pt x="3588" y="681"/>
                    <a:pt x="3557" y="681"/>
                    <a:pt x="3557" y="650"/>
                  </a:cubicBezTo>
                  <a:cubicBezTo>
                    <a:pt x="3548" y="642"/>
                    <a:pt x="3542" y="638"/>
                    <a:pt x="3538" y="638"/>
                  </a:cubicBezTo>
                  <a:cubicBezTo>
                    <a:pt x="3527" y="638"/>
                    <a:pt x="3527" y="659"/>
                    <a:pt x="3527" y="681"/>
                  </a:cubicBezTo>
                  <a:cubicBezTo>
                    <a:pt x="3527" y="711"/>
                    <a:pt x="3527" y="742"/>
                    <a:pt x="3527" y="742"/>
                  </a:cubicBezTo>
                  <a:cubicBezTo>
                    <a:pt x="3497" y="742"/>
                    <a:pt x="3497" y="681"/>
                    <a:pt x="3497" y="650"/>
                  </a:cubicBezTo>
                  <a:cubicBezTo>
                    <a:pt x="3479" y="668"/>
                    <a:pt x="3472" y="686"/>
                    <a:pt x="3463" y="686"/>
                  </a:cubicBezTo>
                  <a:cubicBezTo>
                    <a:pt x="3456" y="686"/>
                    <a:pt x="3449" y="676"/>
                    <a:pt x="3436" y="650"/>
                  </a:cubicBezTo>
                  <a:cubicBezTo>
                    <a:pt x="3405" y="650"/>
                    <a:pt x="3375" y="650"/>
                    <a:pt x="3375" y="620"/>
                  </a:cubicBezTo>
                  <a:cubicBezTo>
                    <a:pt x="3365" y="610"/>
                    <a:pt x="3358" y="607"/>
                    <a:pt x="3354" y="607"/>
                  </a:cubicBezTo>
                  <a:cubicBezTo>
                    <a:pt x="3345" y="607"/>
                    <a:pt x="3345" y="620"/>
                    <a:pt x="3345" y="620"/>
                  </a:cubicBezTo>
                  <a:cubicBezTo>
                    <a:pt x="3336" y="629"/>
                    <a:pt x="3327" y="633"/>
                    <a:pt x="3318" y="633"/>
                  </a:cubicBezTo>
                  <a:cubicBezTo>
                    <a:pt x="3296" y="633"/>
                    <a:pt x="3275" y="611"/>
                    <a:pt x="3253" y="590"/>
                  </a:cubicBezTo>
                  <a:cubicBezTo>
                    <a:pt x="3223" y="544"/>
                    <a:pt x="3208" y="521"/>
                    <a:pt x="3196" y="521"/>
                  </a:cubicBezTo>
                  <a:cubicBezTo>
                    <a:pt x="3185" y="521"/>
                    <a:pt x="3177" y="544"/>
                    <a:pt x="3162" y="590"/>
                  </a:cubicBezTo>
                  <a:cubicBezTo>
                    <a:pt x="3162" y="582"/>
                    <a:pt x="3162" y="572"/>
                    <a:pt x="3162" y="559"/>
                  </a:cubicBezTo>
                  <a:cubicBezTo>
                    <a:pt x="3153" y="550"/>
                    <a:pt x="3147" y="547"/>
                    <a:pt x="3141" y="547"/>
                  </a:cubicBezTo>
                  <a:cubicBezTo>
                    <a:pt x="3131" y="547"/>
                    <a:pt x="3121" y="558"/>
                    <a:pt x="3101" y="572"/>
                  </a:cubicBezTo>
                  <a:lnTo>
                    <a:pt x="3101" y="572"/>
                  </a:lnTo>
                  <a:cubicBezTo>
                    <a:pt x="3101" y="559"/>
                    <a:pt x="3101" y="559"/>
                    <a:pt x="3101" y="559"/>
                  </a:cubicBezTo>
                  <a:cubicBezTo>
                    <a:pt x="3101" y="564"/>
                    <a:pt x="3101" y="568"/>
                    <a:pt x="3100" y="573"/>
                  </a:cubicBezTo>
                  <a:lnTo>
                    <a:pt x="3100" y="573"/>
                  </a:lnTo>
                  <a:cubicBezTo>
                    <a:pt x="3100" y="572"/>
                    <a:pt x="3101" y="572"/>
                    <a:pt x="3101" y="572"/>
                  </a:cubicBezTo>
                  <a:lnTo>
                    <a:pt x="3101" y="572"/>
                  </a:lnTo>
                  <a:cubicBezTo>
                    <a:pt x="3101" y="576"/>
                    <a:pt x="3101" y="582"/>
                    <a:pt x="3101" y="590"/>
                  </a:cubicBezTo>
                  <a:cubicBezTo>
                    <a:pt x="3080" y="611"/>
                    <a:pt x="3074" y="633"/>
                    <a:pt x="3072" y="633"/>
                  </a:cubicBezTo>
                  <a:cubicBezTo>
                    <a:pt x="3071" y="633"/>
                    <a:pt x="3071" y="629"/>
                    <a:pt x="3071" y="620"/>
                  </a:cubicBezTo>
                  <a:cubicBezTo>
                    <a:pt x="3071" y="620"/>
                    <a:pt x="3093" y="598"/>
                    <a:pt x="3100" y="573"/>
                  </a:cubicBezTo>
                  <a:lnTo>
                    <a:pt x="3100" y="573"/>
                  </a:lnTo>
                  <a:cubicBezTo>
                    <a:pt x="3092" y="578"/>
                    <a:pt x="3082" y="584"/>
                    <a:pt x="3071" y="590"/>
                  </a:cubicBezTo>
                  <a:cubicBezTo>
                    <a:pt x="3071" y="620"/>
                    <a:pt x="3041" y="681"/>
                    <a:pt x="3041" y="711"/>
                  </a:cubicBezTo>
                  <a:cubicBezTo>
                    <a:pt x="3041" y="747"/>
                    <a:pt x="3041" y="762"/>
                    <a:pt x="3034" y="762"/>
                  </a:cubicBezTo>
                  <a:cubicBezTo>
                    <a:pt x="3030" y="762"/>
                    <a:pt x="3023" y="754"/>
                    <a:pt x="3010" y="742"/>
                  </a:cubicBezTo>
                  <a:cubicBezTo>
                    <a:pt x="2980" y="742"/>
                    <a:pt x="2980" y="711"/>
                    <a:pt x="2980" y="681"/>
                  </a:cubicBezTo>
                  <a:cubicBezTo>
                    <a:pt x="2980" y="650"/>
                    <a:pt x="3010" y="650"/>
                    <a:pt x="3010" y="650"/>
                  </a:cubicBezTo>
                  <a:cubicBezTo>
                    <a:pt x="3010" y="620"/>
                    <a:pt x="3041" y="590"/>
                    <a:pt x="2980" y="559"/>
                  </a:cubicBezTo>
                  <a:cubicBezTo>
                    <a:pt x="2980" y="544"/>
                    <a:pt x="2980" y="536"/>
                    <a:pt x="2976" y="536"/>
                  </a:cubicBezTo>
                  <a:cubicBezTo>
                    <a:pt x="2972" y="536"/>
                    <a:pt x="2965" y="544"/>
                    <a:pt x="2949" y="559"/>
                  </a:cubicBezTo>
                  <a:cubicBezTo>
                    <a:pt x="2949" y="529"/>
                    <a:pt x="2919" y="529"/>
                    <a:pt x="2889" y="529"/>
                  </a:cubicBezTo>
                  <a:cubicBezTo>
                    <a:pt x="2858" y="498"/>
                    <a:pt x="2797" y="498"/>
                    <a:pt x="2797" y="468"/>
                  </a:cubicBezTo>
                  <a:cubicBezTo>
                    <a:pt x="2782" y="468"/>
                    <a:pt x="2767" y="460"/>
                    <a:pt x="2756" y="460"/>
                  </a:cubicBezTo>
                  <a:cubicBezTo>
                    <a:pt x="2744" y="460"/>
                    <a:pt x="2737" y="468"/>
                    <a:pt x="2737" y="498"/>
                  </a:cubicBezTo>
                  <a:cubicBezTo>
                    <a:pt x="2719" y="534"/>
                    <a:pt x="2711" y="549"/>
                    <a:pt x="2708" y="549"/>
                  </a:cubicBezTo>
                  <a:cubicBezTo>
                    <a:pt x="2706" y="549"/>
                    <a:pt x="2706" y="541"/>
                    <a:pt x="2706" y="529"/>
                  </a:cubicBezTo>
                  <a:cubicBezTo>
                    <a:pt x="2706" y="463"/>
                    <a:pt x="2596" y="413"/>
                    <a:pt x="2523" y="413"/>
                  </a:cubicBezTo>
                  <a:cubicBezTo>
                    <a:pt x="2494" y="413"/>
                    <a:pt x="2472" y="421"/>
                    <a:pt x="2463" y="438"/>
                  </a:cubicBezTo>
                  <a:lnTo>
                    <a:pt x="2433" y="438"/>
                  </a:lnTo>
                  <a:cubicBezTo>
                    <a:pt x="2415" y="402"/>
                    <a:pt x="2376" y="387"/>
                    <a:pt x="2341" y="387"/>
                  </a:cubicBezTo>
                  <a:cubicBezTo>
                    <a:pt x="2316" y="387"/>
                    <a:pt x="2293" y="395"/>
                    <a:pt x="2281" y="407"/>
                  </a:cubicBezTo>
                  <a:cubicBezTo>
                    <a:pt x="2281" y="407"/>
                    <a:pt x="2281" y="407"/>
                    <a:pt x="2220" y="377"/>
                  </a:cubicBezTo>
                  <a:cubicBezTo>
                    <a:pt x="2220" y="362"/>
                    <a:pt x="2212" y="354"/>
                    <a:pt x="2201" y="354"/>
                  </a:cubicBezTo>
                  <a:cubicBezTo>
                    <a:pt x="2189" y="354"/>
                    <a:pt x="2174" y="362"/>
                    <a:pt x="2159" y="377"/>
                  </a:cubicBezTo>
                  <a:cubicBezTo>
                    <a:pt x="2159" y="383"/>
                    <a:pt x="2158" y="389"/>
                    <a:pt x="2156" y="394"/>
                  </a:cubicBezTo>
                  <a:lnTo>
                    <a:pt x="2156" y="394"/>
                  </a:lnTo>
                  <a:cubicBezTo>
                    <a:pt x="2147" y="376"/>
                    <a:pt x="2113" y="372"/>
                    <a:pt x="2038" y="347"/>
                  </a:cubicBezTo>
                  <a:cubicBezTo>
                    <a:pt x="1977" y="347"/>
                    <a:pt x="1977" y="347"/>
                    <a:pt x="2007" y="377"/>
                  </a:cubicBezTo>
                  <a:cubicBezTo>
                    <a:pt x="1983" y="385"/>
                    <a:pt x="1965" y="389"/>
                    <a:pt x="1952" y="389"/>
                  </a:cubicBezTo>
                  <a:cubicBezTo>
                    <a:pt x="1918" y="389"/>
                    <a:pt x="1924" y="361"/>
                    <a:pt x="1946" y="316"/>
                  </a:cubicBezTo>
                  <a:cubicBezTo>
                    <a:pt x="1960" y="289"/>
                    <a:pt x="1955" y="274"/>
                    <a:pt x="1943" y="274"/>
                  </a:cubicBezTo>
                  <a:cubicBezTo>
                    <a:pt x="1928" y="274"/>
                    <a:pt x="1902" y="296"/>
                    <a:pt x="1886" y="347"/>
                  </a:cubicBezTo>
                  <a:cubicBezTo>
                    <a:pt x="1868" y="382"/>
                    <a:pt x="1850" y="397"/>
                    <a:pt x="1838" y="397"/>
                  </a:cubicBezTo>
                  <a:cubicBezTo>
                    <a:pt x="1830" y="397"/>
                    <a:pt x="1825" y="390"/>
                    <a:pt x="1825" y="377"/>
                  </a:cubicBezTo>
                  <a:cubicBezTo>
                    <a:pt x="1855" y="347"/>
                    <a:pt x="1855" y="347"/>
                    <a:pt x="1886" y="347"/>
                  </a:cubicBezTo>
                  <a:cubicBezTo>
                    <a:pt x="1886" y="347"/>
                    <a:pt x="1886" y="316"/>
                    <a:pt x="1886" y="286"/>
                  </a:cubicBezTo>
                  <a:cubicBezTo>
                    <a:pt x="1886" y="286"/>
                    <a:pt x="1886" y="286"/>
                    <a:pt x="1855" y="316"/>
                  </a:cubicBezTo>
                  <a:cubicBezTo>
                    <a:pt x="1855" y="316"/>
                    <a:pt x="1825" y="316"/>
                    <a:pt x="1825" y="347"/>
                  </a:cubicBezTo>
                  <a:cubicBezTo>
                    <a:pt x="1794" y="377"/>
                    <a:pt x="1794" y="407"/>
                    <a:pt x="1794" y="438"/>
                  </a:cubicBezTo>
                  <a:cubicBezTo>
                    <a:pt x="1794" y="468"/>
                    <a:pt x="1794" y="468"/>
                    <a:pt x="1764" y="468"/>
                  </a:cubicBezTo>
                  <a:cubicBezTo>
                    <a:pt x="1734" y="438"/>
                    <a:pt x="1734" y="407"/>
                    <a:pt x="1764" y="377"/>
                  </a:cubicBezTo>
                  <a:cubicBezTo>
                    <a:pt x="1794" y="377"/>
                    <a:pt x="1794" y="347"/>
                    <a:pt x="1794" y="316"/>
                  </a:cubicBezTo>
                  <a:cubicBezTo>
                    <a:pt x="1794" y="308"/>
                    <a:pt x="1788" y="304"/>
                    <a:pt x="1778" y="304"/>
                  </a:cubicBezTo>
                  <a:cubicBezTo>
                    <a:pt x="1759" y="304"/>
                    <a:pt x="1728" y="317"/>
                    <a:pt x="1702" y="339"/>
                  </a:cubicBezTo>
                  <a:lnTo>
                    <a:pt x="1702" y="339"/>
                  </a:lnTo>
                  <a:cubicBezTo>
                    <a:pt x="1698" y="316"/>
                    <a:pt x="1670" y="316"/>
                    <a:pt x="1642" y="316"/>
                  </a:cubicBezTo>
                  <a:cubicBezTo>
                    <a:pt x="1612" y="301"/>
                    <a:pt x="1597" y="293"/>
                    <a:pt x="1589" y="293"/>
                  </a:cubicBezTo>
                  <a:cubicBezTo>
                    <a:pt x="1582" y="293"/>
                    <a:pt x="1582" y="301"/>
                    <a:pt x="1582" y="316"/>
                  </a:cubicBezTo>
                  <a:cubicBezTo>
                    <a:pt x="1559" y="361"/>
                    <a:pt x="1553" y="389"/>
                    <a:pt x="1552" y="389"/>
                  </a:cubicBezTo>
                  <a:cubicBezTo>
                    <a:pt x="1551" y="389"/>
                    <a:pt x="1551" y="385"/>
                    <a:pt x="1551" y="377"/>
                  </a:cubicBezTo>
                  <a:cubicBezTo>
                    <a:pt x="1551" y="407"/>
                    <a:pt x="1551" y="438"/>
                    <a:pt x="1551" y="468"/>
                  </a:cubicBezTo>
                  <a:cubicBezTo>
                    <a:pt x="1551" y="468"/>
                    <a:pt x="1521" y="407"/>
                    <a:pt x="1521" y="377"/>
                  </a:cubicBezTo>
                  <a:cubicBezTo>
                    <a:pt x="1490" y="316"/>
                    <a:pt x="1460" y="286"/>
                    <a:pt x="1399" y="255"/>
                  </a:cubicBezTo>
                  <a:cubicBezTo>
                    <a:pt x="1369" y="255"/>
                    <a:pt x="1308" y="255"/>
                    <a:pt x="1308" y="195"/>
                  </a:cubicBezTo>
                  <a:cubicBezTo>
                    <a:pt x="1278" y="195"/>
                    <a:pt x="1247" y="195"/>
                    <a:pt x="1247" y="225"/>
                  </a:cubicBezTo>
                  <a:lnTo>
                    <a:pt x="1217" y="225"/>
                  </a:lnTo>
                  <a:cubicBezTo>
                    <a:pt x="1202" y="210"/>
                    <a:pt x="1186" y="202"/>
                    <a:pt x="1175" y="202"/>
                  </a:cubicBezTo>
                  <a:cubicBezTo>
                    <a:pt x="1164" y="202"/>
                    <a:pt x="1156" y="210"/>
                    <a:pt x="1156" y="225"/>
                  </a:cubicBezTo>
                  <a:cubicBezTo>
                    <a:pt x="1150" y="231"/>
                    <a:pt x="1145" y="233"/>
                    <a:pt x="1141" y="233"/>
                  </a:cubicBezTo>
                  <a:cubicBezTo>
                    <a:pt x="1124" y="233"/>
                    <a:pt x="1120" y="195"/>
                    <a:pt x="1095" y="195"/>
                  </a:cubicBezTo>
                  <a:cubicBezTo>
                    <a:pt x="1095" y="203"/>
                    <a:pt x="1095" y="213"/>
                    <a:pt x="1095" y="225"/>
                  </a:cubicBezTo>
                  <a:cubicBezTo>
                    <a:pt x="1065" y="255"/>
                    <a:pt x="1095" y="316"/>
                    <a:pt x="1126" y="316"/>
                  </a:cubicBezTo>
                  <a:lnTo>
                    <a:pt x="1186" y="316"/>
                  </a:lnTo>
                  <a:lnTo>
                    <a:pt x="1126" y="347"/>
                  </a:lnTo>
                  <a:cubicBezTo>
                    <a:pt x="1095" y="347"/>
                    <a:pt x="1065" y="377"/>
                    <a:pt x="1065" y="407"/>
                  </a:cubicBezTo>
                  <a:cubicBezTo>
                    <a:pt x="1065" y="407"/>
                    <a:pt x="1034" y="438"/>
                    <a:pt x="1034" y="438"/>
                  </a:cubicBezTo>
                  <a:cubicBezTo>
                    <a:pt x="1034" y="438"/>
                    <a:pt x="1034" y="407"/>
                    <a:pt x="1034" y="377"/>
                  </a:cubicBezTo>
                  <a:cubicBezTo>
                    <a:pt x="1065" y="347"/>
                    <a:pt x="1065" y="316"/>
                    <a:pt x="1065" y="255"/>
                  </a:cubicBezTo>
                  <a:cubicBezTo>
                    <a:pt x="1065" y="218"/>
                    <a:pt x="1053" y="192"/>
                    <a:pt x="1037" y="192"/>
                  </a:cubicBezTo>
                  <a:cubicBezTo>
                    <a:pt x="1027" y="192"/>
                    <a:pt x="1016" y="202"/>
                    <a:pt x="1004" y="225"/>
                  </a:cubicBezTo>
                  <a:cubicBezTo>
                    <a:pt x="1004" y="225"/>
                    <a:pt x="1004" y="225"/>
                    <a:pt x="1004" y="195"/>
                  </a:cubicBezTo>
                  <a:cubicBezTo>
                    <a:pt x="1004" y="182"/>
                    <a:pt x="999" y="175"/>
                    <a:pt x="991" y="175"/>
                  </a:cubicBezTo>
                  <a:cubicBezTo>
                    <a:pt x="979" y="175"/>
                    <a:pt x="961" y="189"/>
                    <a:pt x="943" y="225"/>
                  </a:cubicBezTo>
                  <a:cubicBezTo>
                    <a:pt x="932" y="248"/>
                    <a:pt x="924" y="258"/>
                    <a:pt x="920" y="258"/>
                  </a:cubicBezTo>
                  <a:cubicBezTo>
                    <a:pt x="913" y="258"/>
                    <a:pt x="913" y="232"/>
                    <a:pt x="913" y="195"/>
                  </a:cubicBezTo>
                  <a:cubicBezTo>
                    <a:pt x="891" y="150"/>
                    <a:pt x="852" y="122"/>
                    <a:pt x="833" y="122"/>
                  </a:cubicBezTo>
                  <a:cubicBezTo>
                    <a:pt x="826" y="122"/>
                    <a:pt x="822" y="126"/>
                    <a:pt x="822" y="134"/>
                  </a:cubicBezTo>
                  <a:cubicBezTo>
                    <a:pt x="806" y="179"/>
                    <a:pt x="791" y="195"/>
                    <a:pt x="776" y="195"/>
                  </a:cubicBezTo>
                  <a:cubicBezTo>
                    <a:pt x="761" y="195"/>
                    <a:pt x="746" y="179"/>
                    <a:pt x="730" y="164"/>
                  </a:cubicBezTo>
                  <a:cubicBezTo>
                    <a:pt x="730" y="149"/>
                    <a:pt x="723" y="141"/>
                    <a:pt x="715" y="141"/>
                  </a:cubicBezTo>
                  <a:cubicBezTo>
                    <a:pt x="708" y="141"/>
                    <a:pt x="700" y="149"/>
                    <a:pt x="700" y="164"/>
                  </a:cubicBezTo>
                  <a:cubicBezTo>
                    <a:pt x="700" y="140"/>
                    <a:pt x="680" y="95"/>
                    <a:pt x="673" y="95"/>
                  </a:cubicBezTo>
                  <a:cubicBezTo>
                    <a:pt x="671" y="95"/>
                    <a:pt x="670" y="98"/>
                    <a:pt x="670" y="103"/>
                  </a:cubicBezTo>
                  <a:cubicBezTo>
                    <a:pt x="670" y="103"/>
                    <a:pt x="639" y="103"/>
                    <a:pt x="639" y="164"/>
                  </a:cubicBezTo>
                  <a:cubicBezTo>
                    <a:pt x="639" y="164"/>
                    <a:pt x="639" y="195"/>
                    <a:pt x="609" y="195"/>
                  </a:cubicBezTo>
                  <a:cubicBezTo>
                    <a:pt x="609" y="225"/>
                    <a:pt x="609" y="255"/>
                    <a:pt x="609" y="286"/>
                  </a:cubicBezTo>
                  <a:cubicBezTo>
                    <a:pt x="609" y="291"/>
                    <a:pt x="607" y="294"/>
                    <a:pt x="604" y="294"/>
                  </a:cubicBezTo>
                  <a:cubicBezTo>
                    <a:pt x="588" y="294"/>
                    <a:pt x="543" y="239"/>
                    <a:pt x="518" y="164"/>
                  </a:cubicBezTo>
                  <a:lnTo>
                    <a:pt x="518" y="73"/>
                  </a:lnTo>
                  <a:cubicBezTo>
                    <a:pt x="487" y="134"/>
                    <a:pt x="487" y="164"/>
                    <a:pt x="487" y="164"/>
                  </a:cubicBezTo>
                  <a:cubicBezTo>
                    <a:pt x="487" y="134"/>
                    <a:pt x="457" y="134"/>
                    <a:pt x="457" y="103"/>
                  </a:cubicBezTo>
                  <a:cubicBezTo>
                    <a:pt x="487" y="73"/>
                    <a:pt x="487" y="73"/>
                    <a:pt x="457" y="73"/>
                  </a:cubicBezTo>
                  <a:cubicBezTo>
                    <a:pt x="457" y="73"/>
                    <a:pt x="457" y="73"/>
                    <a:pt x="427" y="103"/>
                  </a:cubicBezTo>
                  <a:cubicBezTo>
                    <a:pt x="427" y="116"/>
                    <a:pt x="427" y="126"/>
                    <a:pt x="427" y="134"/>
                  </a:cubicBezTo>
                  <a:cubicBezTo>
                    <a:pt x="411" y="103"/>
                    <a:pt x="404" y="88"/>
                    <a:pt x="396" y="88"/>
                  </a:cubicBezTo>
                  <a:cubicBezTo>
                    <a:pt x="389" y="88"/>
                    <a:pt x="381" y="103"/>
                    <a:pt x="366" y="134"/>
                  </a:cubicBezTo>
                  <a:cubicBezTo>
                    <a:pt x="366" y="164"/>
                    <a:pt x="366" y="179"/>
                    <a:pt x="362" y="179"/>
                  </a:cubicBezTo>
                  <a:cubicBezTo>
                    <a:pt x="358" y="179"/>
                    <a:pt x="351" y="164"/>
                    <a:pt x="335" y="134"/>
                  </a:cubicBezTo>
                  <a:cubicBezTo>
                    <a:pt x="366" y="103"/>
                    <a:pt x="335" y="43"/>
                    <a:pt x="335" y="43"/>
                  </a:cubicBezTo>
                  <a:lnTo>
                    <a:pt x="305" y="73"/>
                  </a:lnTo>
                  <a:cubicBezTo>
                    <a:pt x="305" y="119"/>
                    <a:pt x="297" y="134"/>
                    <a:pt x="290" y="134"/>
                  </a:cubicBezTo>
                  <a:cubicBezTo>
                    <a:pt x="282" y="134"/>
                    <a:pt x="275" y="119"/>
                    <a:pt x="275" y="103"/>
                  </a:cubicBezTo>
                  <a:cubicBezTo>
                    <a:pt x="275" y="88"/>
                    <a:pt x="275" y="81"/>
                    <a:pt x="271" y="81"/>
                  </a:cubicBezTo>
                  <a:cubicBezTo>
                    <a:pt x="267" y="81"/>
                    <a:pt x="259" y="88"/>
                    <a:pt x="244" y="103"/>
                  </a:cubicBezTo>
                  <a:cubicBezTo>
                    <a:pt x="183" y="103"/>
                    <a:pt x="183" y="103"/>
                    <a:pt x="183" y="73"/>
                  </a:cubicBezTo>
                  <a:cubicBezTo>
                    <a:pt x="200" y="23"/>
                    <a:pt x="208"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185;p79">
              <a:extLst>
                <a:ext uri="{FF2B5EF4-FFF2-40B4-BE49-F238E27FC236}">
                  <a16:creationId xmlns:a16="http://schemas.microsoft.com/office/drawing/2014/main" id="{EDB8C8C9-D457-4512-B7F5-394EA0A275FF}"/>
                </a:ext>
              </a:extLst>
            </p:cNvPr>
            <p:cNvSpPr/>
            <p:nvPr/>
          </p:nvSpPr>
          <p:spPr>
            <a:xfrm flipH="1">
              <a:off x="6463764" y="2776125"/>
              <a:ext cx="375483" cy="79942"/>
            </a:xfrm>
            <a:custGeom>
              <a:avLst/>
              <a:gdLst/>
              <a:ahLst/>
              <a:cxnLst/>
              <a:rect l="l" t="t" r="r" b="b"/>
              <a:pathLst>
                <a:path w="14105" h="3003" extrusionOk="0">
                  <a:moveTo>
                    <a:pt x="609" y="107"/>
                  </a:moveTo>
                  <a:lnTo>
                    <a:pt x="609" y="137"/>
                  </a:lnTo>
                  <a:lnTo>
                    <a:pt x="639" y="137"/>
                  </a:lnTo>
                  <a:cubicBezTo>
                    <a:pt x="639" y="107"/>
                    <a:pt x="639" y="107"/>
                    <a:pt x="609" y="107"/>
                  </a:cubicBezTo>
                  <a:close/>
                  <a:moveTo>
                    <a:pt x="365" y="228"/>
                  </a:moveTo>
                  <a:cubicBezTo>
                    <a:pt x="365" y="228"/>
                    <a:pt x="365" y="228"/>
                    <a:pt x="365" y="259"/>
                  </a:cubicBezTo>
                  <a:cubicBezTo>
                    <a:pt x="365" y="259"/>
                    <a:pt x="335" y="289"/>
                    <a:pt x="335" y="289"/>
                  </a:cubicBezTo>
                  <a:lnTo>
                    <a:pt x="305" y="259"/>
                  </a:lnTo>
                  <a:cubicBezTo>
                    <a:pt x="335" y="228"/>
                    <a:pt x="335" y="228"/>
                    <a:pt x="365" y="228"/>
                  </a:cubicBezTo>
                  <a:close/>
                  <a:moveTo>
                    <a:pt x="548" y="259"/>
                  </a:moveTo>
                  <a:cubicBezTo>
                    <a:pt x="548" y="259"/>
                    <a:pt x="578" y="259"/>
                    <a:pt x="578" y="289"/>
                  </a:cubicBezTo>
                  <a:lnTo>
                    <a:pt x="548" y="289"/>
                  </a:lnTo>
                  <a:cubicBezTo>
                    <a:pt x="548" y="297"/>
                    <a:pt x="548" y="308"/>
                    <a:pt x="548" y="320"/>
                  </a:cubicBezTo>
                  <a:cubicBezTo>
                    <a:pt x="548" y="380"/>
                    <a:pt x="548" y="411"/>
                    <a:pt x="548" y="411"/>
                  </a:cubicBezTo>
                  <a:cubicBezTo>
                    <a:pt x="517" y="380"/>
                    <a:pt x="517" y="350"/>
                    <a:pt x="517" y="320"/>
                  </a:cubicBezTo>
                  <a:cubicBezTo>
                    <a:pt x="517" y="259"/>
                    <a:pt x="517" y="259"/>
                    <a:pt x="548" y="259"/>
                  </a:cubicBezTo>
                  <a:close/>
                  <a:moveTo>
                    <a:pt x="2732" y="507"/>
                  </a:moveTo>
                  <a:cubicBezTo>
                    <a:pt x="2729" y="517"/>
                    <a:pt x="2725" y="522"/>
                    <a:pt x="2723" y="522"/>
                  </a:cubicBezTo>
                  <a:cubicBezTo>
                    <a:pt x="2722" y="522"/>
                    <a:pt x="2723" y="516"/>
                    <a:pt x="2732" y="507"/>
                  </a:cubicBezTo>
                  <a:close/>
                  <a:moveTo>
                    <a:pt x="2311" y="532"/>
                  </a:moveTo>
                  <a:lnTo>
                    <a:pt x="2311" y="563"/>
                  </a:lnTo>
                  <a:lnTo>
                    <a:pt x="2280" y="593"/>
                  </a:lnTo>
                  <a:lnTo>
                    <a:pt x="2280" y="563"/>
                  </a:lnTo>
                  <a:cubicBezTo>
                    <a:pt x="2280" y="532"/>
                    <a:pt x="2280" y="532"/>
                    <a:pt x="2311" y="532"/>
                  </a:cubicBezTo>
                  <a:close/>
                  <a:moveTo>
                    <a:pt x="4013" y="532"/>
                  </a:moveTo>
                  <a:cubicBezTo>
                    <a:pt x="3983" y="532"/>
                    <a:pt x="3983" y="532"/>
                    <a:pt x="3983" y="563"/>
                  </a:cubicBezTo>
                  <a:cubicBezTo>
                    <a:pt x="4013" y="563"/>
                    <a:pt x="4043" y="593"/>
                    <a:pt x="4043" y="593"/>
                  </a:cubicBezTo>
                  <a:cubicBezTo>
                    <a:pt x="4043" y="532"/>
                    <a:pt x="4043" y="532"/>
                    <a:pt x="4013" y="532"/>
                  </a:cubicBezTo>
                  <a:close/>
                  <a:moveTo>
                    <a:pt x="1490" y="563"/>
                  </a:moveTo>
                  <a:cubicBezTo>
                    <a:pt x="1490" y="563"/>
                    <a:pt x="1490" y="593"/>
                    <a:pt x="1460" y="624"/>
                  </a:cubicBezTo>
                  <a:cubicBezTo>
                    <a:pt x="1429" y="624"/>
                    <a:pt x="1429" y="593"/>
                    <a:pt x="1429" y="593"/>
                  </a:cubicBezTo>
                  <a:cubicBezTo>
                    <a:pt x="1429" y="563"/>
                    <a:pt x="1460" y="563"/>
                    <a:pt x="1490" y="563"/>
                  </a:cubicBezTo>
                  <a:close/>
                  <a:moveTo>
                    <a:pt x="2761" y="573"/>
                  </a:moveTo>
                  <a:cubicBezTo>
                    <a:pt x="2767" y="573"/>
                    <a:pt x="2767" y="588"/>
                    <a:pt x="2767" y="624"/>
                  </a:cubicBezTo>
                  <a:cubicBezTo>
                    <a:pt x="2736" y="654"/>
                    <a:pt x="2706" y="684"/>
                    <a:pt x="2706" y="684"/>
                  </a:cubicBezTo>
                  <a:cubicBezTo>
                    <a:pt x="2676" y="684"/>
                    <a:pt x="2706" y="654"/>
                    <a:pt x="2736" y="593"/>
                  </a:cubicBezTo>
                  <a:cubicBezTo>
                    <a:pt x="2749" y="581"/>
                    <a:pt x="2756" y="573"/>
                    <a:pt x="2761" y="573"/>
                  </a:cubicBezTo>
                  <a:close/>
                  <a:moveTo>
                    <a:pt x="1555" y="611"/>
                  </a:moveTo>
                  <a:cubicBezTo>
                    <a:pt x="1536" y="611"/>
                    <a:pt x="1520" y="632"/>
                    <a:pt x="1520" y="654"/>
                  </a:cubicBezTo>
                  <a:cubicBezTo>
                    <a:pt x="1520" y="684"/>
                    <a:pt x="1520" y="684"/>
                    <a:pt x="1551" y="684"/>
                  </a:cubicBezTo>
                  <a:cubicBezTo>
                    <a:pt x="1561" y="695"/>
                    <a:pt x="1568" y="698"/>
                    <a:pt x="1572" y="698"/>
                  </a:cubicBezTo>
                  <a:cubicBezTo>
                    <a:pt x="1581" y="698"/>
                    <a:pt x="1581" y="684"/>
                    <a:pt x="1581" y="684"/>
                  </a:cubicBezTo>
                  <a:cubicBezTo>
                    <a:pt x="1612" y="624"/>
                    <a:pt x="1581" y="624"/>
                    <a:pt x="1581" y="624"/>
                  </a:cubicBezTo>
                  <a:cubicBezTo>
                    <a:pt x="1572" y="615"/>
                    <a:pt x="1563" y="611"/>
                    <a:pt x="1555" y="611"/>
                  </a:cubicBezTo>
                  <a:close/>
                  <a:moveTo>
                    <a:pt x="2369" y="612"/>
                  </a:moveTo>
                  <a:cubicBezTo>
                    <a:pt x="2372" y="612"/>
                    <a:pt x="2372" y="627"/>
                    <a:pt x="2372" y="654"/>
                  </a:cubicBezTo>
                  <a:cubicBezTo>
                    <a:pt x="2372" y="684"/>
                    <a:pt x="2372" y="715"/>
                    <a:pt x="2311" y="745"/>
                  </a:cubicBezTo>
                  <a:lnTo>
                    <a:pt x="2280" y="745"/>
                  </a:lnTo>
                  <a:cubicBezTo>
                    <a:pt x="2280" y="745"/>
                    <a:pt x="2311" y="715"/>
                    <a:pt x="2341" y="684"/>
                  </a:cubicBezTo>
                  <a:cubicBezTo>
                    <a:pt x="2358" y="634"/>
                    <a:pt x="2365" y="612"/>
                    <a:pt x="2369" y="612"/>
                  </a:cubicBezTo>
                  <a:close/>
                  <a:moveTo>
                    <a:pt x="213" y="715"/>
                  </a:moveTo>
                  <a:cubicBezTo>
                    <a:pt x="213" y="715"/>
                    <a:pt x="183" y="745"/>
                    <a:pt x="183" y="776"/>
                  </a:cubicBezTo>
                  <a:lnTo>
                    <a:pt x="213" y="776"/>
                  </a:lnTo>
                  <a:cubicBezTo>
                    <a:pt x="213" y="776"/>
                    <a:pt x="213" y="745"/>
                    <a:pt x="244" y="715"/>
                  </a:cubicBezTo>
                  <a:close/>
                  <a:moveTo>
                    <a:pt x="3349" y="733"/>
                  </a:moveTo>
                  <a:cubicBezTo>
                    <a:pt x="3356" y="733"/>
                    <a:pt x="3366" y="761"/>
                    <a:pt x="3344" y="806"/>
                  </a:cubicBezTo>
                  <a:lnTo>
                    <a:pt x="3314" y="806"/>
                  </a:lnTo>
                  <a:cubicBezTo>
                    <a:pt x="3314" y="776"/>
                    <a:pt x="3314" y="745"/>
                    <a:pt x="3344" y="745"/>
                  </a:cubicBezTo>
                  <a:cubicBezTo>
                    <a:pt x="3344" y="737"/>
                    <a:pt x="3346" y="733"/>
                    <a:pt x="3349" y="733"/>
                  </a:cubicBezTo>
                  <a:close/>
                  <a:moveTo>
                    <a:pt x="3466" y="776"/>
                  </a:moveTo>
                  <a:cubicBezTo>
                    <a:pt x="3496" y="776"/>
                    <a:pt x="3496" y="776"/>
                    <a:pt x="3496" y="806"/>
                  </a:cubicBezTo>
                  <a:lnTo>
                    <a:pt x="3466" y="806"/>
                  </a:lnTo>
                  <a:lnTo>
                    <a:pt x="3466" y="776"/>
                  </a:lnTo>
                  <a:close/>
                  <a:moveTo>
                    <a:pt x="2858" y="745"/>
                  </a:moveTo>
                  <a:cubicBezTo>
                    <a:pt x="2858" y="790"/>
                    <a:pt x="2858" y="818"/>
                    <a:pt x="2846" y="818"/>
                  </a:cubicBezTo>
                  <a:cubicBezTo>
                    <a:pt x="2842" y="818"/>
                    <a:pt x="2836" y="814"/>
                    <a:pt x="2828" y="806"/>
                  </a:cubicBezTo>
                  <a:cubicBezTo>
                    <a:pt x="2828" y="776"/>
                    <a:pt x="2858" y="745"/>
                    <a:pt x="2858" y="745"/>
                  </a:cubicBezTo>
                  <a:close/>
                  <a:moveTo>
                    <a:pt x="3192" y="928"/>
                  </a:moveTo>
                  <a:lnTo>
                    <a:pt x="3162" y="958"/>
                  </a:lnTo>
                  <a:cubicBezTo>
                    <a:pt x="3162" y="958"/>
                    <a:pt x="3148" y="971"/>
                    <a:pt x="3139" y="971"/>
                  </a:cubicBezTo>
                  <a:cubicBezTo>
                    <a:pt x="3135" y="971"/>
                    <a:pt x="3131" y="968"/>
                    <a:pt x="3131" y="958"/>
                  </a:cubicBezTo>
                  <a:cubicBezTo>
                    <a:pt x="3131" y="928"/>
                    <a:pt x="3162" y="928"/>
                    <a:pt x="3192" y="928"/>
                  </a:cubicBezTo>
                  <a:close/>
                  <a:moveTo>
                    <a:pt x="3739" y="928"/>
                  </a:moveTo>
                  <a:cubicBezTo>
                    <a:pt x="3770" y="928"/>
                    <a:pt x="3770" y="928"/>
                    <a:pt x="3770" y="958"/>
                  </a:cubicBezTo>
                  <a:cubicBezTo>
                    <a:pt x="3770" y="958"/>
                    <a:pt x="3770" y="988"/>
                    <a:pt x="3739" y="988"/>
                  </a:cubicBezTo>
                  <a:cubicBezTo>
                    <a:pt x="3739" y="988"/>
                    <a:pt x="3709" y="958"/>
                    <a:pt x="3709" y="958"/>
                  </a:cubicBezTo>
                  <a:cubicBezTo>
                    <a:pt x="3739" y="928"/>
                    <a:pt x="3739" y="928"/>
                    <a:pt x="3739" y="928"/>
                  </a:cubicBezTo>
                  <a:close/>
                  <a:moveTo>
                    <a:pt x="4043" y="988"/>
                  </a:moveTo>
                  <a:cubicBezTo>
                    <a:pt x="4074" y="988"/>
                    <a:pt x="4074" y="1019"/>
                    <a:pt x="4074" y="1019"/>
                  </a:cubicBezTo>
                  <a:cubicBezTo>
                    <a:pt x="4074" y="1029"/>
                    <a:pt x="4070" y="1032"/>
                    <a:pt x="4066" y="1032"/>
                  </a:cubicBezTo>
                  <a:cubicBezTo>
                    <a:pt x="4057" y="1032"/>
                    <a:pt x="4043" y="1019"/>
                    <a:pt x="4043" y="1019"/>
                  </a:cubicBezTo>
                  <a:cubicBezTo>
                    <a:pt x="4013" y="988"/>
                    <a:pt x="4013" y="988"/>
                    <a:pt x="4043" y="988"/>
                  </a:cubicBezTo>
                  <a:close/>
                  <a:moveTo>
                    <a:pt x="4347" y="988"/>
                  </a:moveTo>
                  <a:cubicBezTo>
                    <a:pt x="4347" y="997"/>
                    <a:pt x="4347" y="1007"/>
                    <a:pt x="4347" y="1019"/>
                  </a:cubicBezTo>
                  <a:cubicBezTo>
                    <a:pt x="4347" y="1049"/>
                    <a:pt x="4347" y="1049"/>
                    <a:pt x="4347" y="1049"/>
                  </a:cubicBezTo>
                  <a:cubicBezTo>
                    <a:pt x="4347" y="1049"/>
                    <a:pt x="4317" y="1019"/>
                    <a:pt x="4347" y="988"/>
                  </a:cubicBezTo>
                  <a:close/>
                  <a:moveTo>
                    <a:pt x="4469" y="988"/>
                  </a:moveTo>
                  <a:cubicBezTo>
                    <a:pt x="4469" y="1033"/>
                    <a:pt x="4469" y="1061"/>
                    <a:pt x="4457" y="1061"/>
                  </a:cubicBezTo>
                  <a:cubicBezTo>
                    <a:pt x="4453" y="1061"/>
                    <a:pt x="4447" y="1057"/>
                    <a:pt x="4438" y="1049"/>
                  </a:cubicBezTo>
                  <a:lnTo>
                    <a:pt x="4438" y="1019"/>
                  </a:lnTo>
                  <a:lnTo>
                    <a:pt x="4469" y="988"/>
                  </a:lnTo>
                  <a:close/>
                  <a:moveTo>
                    <a:pt x="6262" y="1140"/>
                  </a:moveTo>
                  <a:lnTo>
                    <a:pt x="6262" y="1171"/>
                  </a:lnTo>
                  <a:cubicBezTo>
                    <a:pt x="6262" y="1192"/>
                    <a:pt x="6262" y="1214"/>
                    <a:pt x="6251" y="1214"/>
                  </a:cubicBezTo>
                  <a:cubicBezTo>
                    <a:pt x="6247" y="1214"/>
                    <a:pt x="6241" y="1210"/>
                    <a:pt x="6232" y="1201"/>
                  </a:cubicBezTo>
                  <a:cubicBezTo>
                    <a:pt x="6232" y="1171"/>
                    <a:pt x="6262" y="1140"/>
                    <a:pt x="6262" y="1140"/>
                  </a:cubicBezTo>
                  <a:close/>
                  <a:moveTo>
                    <a:pt x="5533" y="1262"/>
                  </a:moveTo>
                  <a:lnTo>
                    <a:pt x="5533" y="1292"/>
                  </a:lnTo>
                  <a:cubicBezTo>
                    <a:pt x="5533" y="1323"/>
                    <a:pt x="5533" y="1353"/>
                    <a:pt x="5502" y="1353"/>
                  </a:cubicBezTo>
                  <a:lnTo>
                    <a:pt x="5502" y="1323"/>
                  </a:lnTo>
                  <a:lnTo>
                    <a:pt x="5533" y="1262"/>
                  </a:lnTo>
                  <a:close/>
                  <a:moveTo>
                    <a:pt x="5928" y="1323"/>
                  </a:moveTo>
                  <a:cubicBezTo>
                    <a:pt x="5958" y="1323"/>
                    <a:pt x="5958" y="1323"/>
                    <a:pt x="5928" y="1353"/>
                  </a:cubicBezTo>
                  <a:cubicBezTo>
                    <a:pt x="5928" y="1383"/>
                    <a:pt x="5928" y="1414"/>
                    <a:pt x="5928" y="1414"/>
                  </a:cubicBezTo>
                  <a:cubicBezTo>
                    <a:pt x="5897" y="1414"/>
                    <a:pt x="5928" y="1353"/>
                    <a:pt x="5928" y="1323"/>
                  </a:cubicBezTo>
                  <a:close/>
                  <a:moveTo>
                    <a:pt x="6445" y="1383"/>
                  </a:moveTo>
                  <a:cubicBezTo>
                    <a:pt x="6445" y="1414"/>
                    <a:pt x="6445" y="1444"/>
                    <a:pt x="6414" y="1444"/>
                  </a:cubicBezTo>
                  <a:lnTo>
                    <a:pt x="6414" y="1414"/>
                  </a:lnTo>
                  <a:lnTo>
                    <a:pt x="6445" y="1383"/>
                  </a:lnTo>
                  <a:close/>
                  <a:moveTo>
                    <a:pt x="7600" y="1627"/>
                  </a:moveTo>
                  <a:cubicBezTo>
                    <a:pt x="7630" y="1627"/>
                    <a:pt x="7630" y="1627"/>
                    <a:pt x="7630" y="1657"/>
                  </a:cubicBezTo>
                  <a:cubicBezTo>
                    <a:pt x="7600" y="1687"/>
                    <a:pt x="7569" y="1687"/>
                    <a:pt x="7569" y="1687"/>
                  </a:cubicBezTo>
                  <a:cubicBezTo>
                    <a:pt x="7539" y="1657"/>
                    <a:pt x="7569" y="1627"/>
                    <a:pt x="7600" y="1627"/>
                  </a:cubicBezTo>
                  <a:close/>
                  <a:moveTo>
                    <a:pt x="3831" y="1627"/>
                  </a:moveTo>
                  <a:cubicBezTo>
                    <a:pt x="3831" y="1627"/>
                    <a:pt x="3800" y="1657"/>
                    <a:pt x="3800" y="1687"/>
                  </a:cubicBezTo>
                  <a:cubicBezTo>
                    <a:pt x="3800" y="1700"/>
                    <a:pt x="3805" y="1707"/>
                    <a:pt x="3814" y="1707"/>
                  </a:cubicBezTo>
                  <a:cubicBezTo>
                    <a:pt x="3825" y="1707"/>
                    <a:pt x="3843" y="1693"/>
                    <a:pt x="3861" y="1657"/>
                  </a:cubicBezTo>
                  <a:cubicBezTo>
                    <a:pt x="3861" y="1627"/>
                    <a:pt x="3861" y="1627"/>
                    <a:pt x="3831" y="1627"/>
                  </a:cubicBezTo>
                  <a:close/>
                  <a:moveTo>
                    <a:pt x="8299" y="1718"/>
                  </a:moveTo>
                  <a:cubicBezTo>
                    <a:pt x="8299" y="1748"/>
                    <a:pt x="8268" y="1779"/>
                    <a:pt x="8268" y="1779"/>
                  </a:cubicBezTo>
                  <a:lnTo>
                    <a:pt x="8238" y="1779"/>
                  </a:lnTo>
                  <a:cubicBezTo>
                    <a:pt x="8238" y="1748"/>
                    <a:pt x="8268" y="1718"/>
                    <a:pt x="8268" y="1718"/>
                  </a:cubicBezTo>
                  <a:close/>
                  <a:moveTo>
                    <a:pt x="9693" y="1801"/>
                  </a:moveTo>
                  <a:cubicBezTo>
                    <a:pt x="9697" y="1801"/>
                    <a:pt x="9697" y="1809"/>
                    <a:pt x="9697" y="1809"/>
                  </a:cubicBezTo>
                  <a:cubicBezTo>
                    <a:pt x="9727" y="1809"/>
                    <a:pt x="9727" y="1809"/>
                    <a:pt x="9727" y="1839"/>
                  </a:cubicBezTo>
                  <a:cubicBezTo>
                    <a:pt x="9727" y="1839"/>
                    <a:pt x="9697" y="1870"/>
                    <a:pt x="9697" y="1870"/>
                  </a:cubicBezTo>
                  <a:lnTo>
                    <a:pt x="9667" y="1839"/>
                  </a:lnTo>
                  <a:cubicBezTo>
                    <a:pt x="9682" y="1809"/>
                    <a:pt x="9689" y="1801"/>
                    <a:pt x="9693" y="1801"/>
                  </a:cubicBezTo>
                  <a:close/>
                  <a:moveTo>
                    <a:pt x="9910" y="1809"/>
                  </a:moveTo>
                  <a:cubicBezTo>
                    <a:pt x="9910" y="1839"/>
                    <a:pt x="9910" y="1870"/>
                    <a:pt x="9879" y="1870"/>
                  </a:cubicBezTo>
                  <a:lnTo>
                    <a:pt x="9879" y="1839"/>
                  </a:lnTo>
                  <a:lnTo>
                    <a:pt x="9910" y="1809"/>
                  </a:lnTo>
                  <a:close/>
                  <a:moveTo>
                    <a:pt x="10008" y="2029"/>
                  </a:moveTo>
                  <a:cubicBezTo>
                    <a:pt x="10016" y="2029"/>
                    <a:pt x="10016" y="2037"/>
                    <a:pt x="10001" y="2052"/>
                  </a:cubicBezTo>
                  <a:cubicBezTo>
                    <a:pt x="10001" y="2083"/>
                    <a:pt x="10001" y="2083"/>
                    <a:pt x="10001" y="2083"/>
                  </a:cubicBezTo>
                  <a:cubicBezTo>
                    <a:pt x="9940" y="2083"/>
                    <a:pt x="9940" y="2083"/>
                    <a:pt x="9971" y="2052"/>
                  </a:cubicBezTo>
                  <a:cubicBezTo>
                    <a:pt x="9986" y="2037"/>
                    <a:pt x="10001" y="2029"/>
                    <a:pt x="10008" y="2029"/>
                  </a:cubicBezTo>
                  <a:close/>
                  <a:moveTo>
                    <a:pt x="10122" y="2083"/>
                  </a:moveTo>
                  <a:cubicBezTo>
                    <a:pt x="10122" y="2083"/>
                    <a:pt x="10122" y="2083"/>
                    <a:pt x="10122" y="2113"/>
                  </a:cubicBezTo>
                  <a:lnTo>
                    <a:pt x="10092" y="2113"/>
                  </a:lnTo>
                  <a:lnTo>
                    <a:pt x="10092" y="2083"/>
                  </a:lnTo>
                  <a:close/>
                  <a:moveTo>
                    <a:pt x="10274" y="2113"/>
                  </a:moveTo>
                  <a:cubicBezTo>
                    <a:pt x="10305" y="2113"/>
                    <a:pt x="10305" y="2113"/>
                    <a:pt x="10274" y="2143"/>
                  </a:cubicBezTo>
                  <a:lnTo>
                    <a:pt x="10274" y="2113"/>
                  </a:lnTo>
                  <a:close/>
                  <a:moveTo>
                    <a:pt x="10457" y="2083"/>
                  </a:moveTo>
                  <a:cubicBezTo>
                    <a:pt x="10457" y="2083"/>
                    <a:pt x="10457" y="2113"/>
                    <a:pt x="10457" y="2113"/>
                  </a:cubicBezTo>
                  <a:cubicBezTo>
                    <a:pt x="10457" y="2113"/>
                    <a:pt x="10457" y="2143"/>
                    <a:pt x="10457" y="2143"/>
                  </a:cubicBezTo>
                  <a:cubicBezTo>
                    <a:pt x="10457" y="2143"/>
                    <a:pt x="10426" y="2113"/>
                    <a:pt x="10426" y="2083"/>
                  </a:cubicBezTo>
                  <a:close/>
                  <a:moveTo>
                    <a:pt x="10204" y="2160"/>
                  </a:moveTo>
                  <a:cubicBezTo>
                    <a:pt x="10200" y="2160"/>
                    <a:pt x="10193" y="2164"/>
                    <a:pt x="10183" y="2174"/>
                  </a:cubicBezTo>
                  <a:cubicBezTo>
                    <a:pt x="10204" y="2174"/>
                    <a:pt x="10210" y="2160"/>
                    <a:pt x="10204" y="2160"/>
                  </a:cubicBezTo>
                  <a:close/>
                  <a:moveTo>
                    <a:pt x="11126" y="2204"/>
                  </a:moveTo>
                  <a:cubicBezTo>
                    <a:pt x="11126" y="2204"/>
                    <a:pt x="11126" y="2235"/>
                    <a:pt x="11095" y="2265"/>
                  </a:cubicBezTo>
                  <a:lnTo>
                    <a:pt x="11095" y="2235"/>
                  </a:lnTo>
                  <a:cubicBezTo>
                    <a:pt x="11106" y="2223"/>
                    <a:pt x="11117" y="2212"/>
                    <a:pt x="11126" y="2204"/>
                  </a:cubicBezTo>
                  <a:close/>
                  <a:moveTo>
                    <a:pt x="11703" y="2204"/>
                  </a:moveTo>
                  <a:cubicBezTo>
                    <a:pt x="11733" y="2204"/>
                    <a:pt x="11733" y="2204"/>
                    <a:pt x="11703" y="2235"/>
                  </a:cubicBezTo>
                  <a:cubicBezTo>
                    <a:pt x="11703" y="2265"/>
                    <a:pt x="11673" y="2295"/>
                    <a:pt x="11673" y="2295"/>
                  </a:cubicBezTo>
                  <a:cubicBezTo>
                    <a:pt x="11642" y="2295"/>
                    <a:pt x="11673" y="2204"/>
                    <a:pt x="11703" y="2204"/>
                  </a:cubicBezTo>
                  <a:close/>
                  <a:moveTo>
                    <a:pt x="14038" y="2591"/>
                  </a:moveTo>
                  <a:cubicBezTo>
                    <a:pt x="14063" y="2591"/>
                    <a:pt x="14038" y="2641"/>
                    <a:pt x="14013" y="2690"/>
                  </a:cubicBezTo>
                  <a:cubicBezTo>
                    <a:pt x="13999" y="2718"/>
                    <a:pt x="13992" y="2733"/>
                    <a:pt x="13988" y="2733"/>
                  </a:cubicBezTo>
                  <a:cubicBezTo>
                    <a:pt x="13983" y="2733"/>
                    <a:pt x="13983" y="2710"/>
                    <a:pt x="13983" y="2660"/>
                  </a:cubicBezTo>
                  <a:cubicBezTo>
                    <a:pt x="14013" y="2630"/>
                    <a:pt x="14013" y="2599"/>
                    <a:pt x="14013" y="2599"/>
                  </a:cubicBezTo>
                  <a:cubicBezTo>
                    <a:pt x="14024" y="2594"/>
                    <a:pt x="14032" y="2591"/>
                    <a:pt x="14038" y="2591"/>
                  </a:cubicBezTo>
                  <a:close/>
                  <a:moveTo>
                    <a:pt x="14044" y="2903"/>
                  </a:moveTo>
                  <a:cubicBezTo>
                    <a:pt x="14041" y="2903"/>
                    <a:pt x="14038" y="2903"/>
                    <a:pt x="14036" y="2903"/>
                  </a:cubicBezTo>
                  <a:lnTo>
                    <a:pt x="14036" y="2903"/>
                  </a:lnTo>
                  <a:cubicBezTo>
                    <a:pt x="14032" y="2911"/>
                    <a:pt x="14029" y="2916"/>
                    <a:pt x="14030" y="2916"/>
                  </a:cubicBezTo>
                  <a:cubicBezTo>
                    <a:pt x="14031" y="2916"/>
                    <a:pt x="14035" y="2912"/>
                    <a:pt x="14044" y="2903"/>
                  </a:cubicBezTo>
                  <a:close/>
                  <a:moveTo>
                    <a:pt x="210" y="0"/>
                  </a:moveTo>
                  <a:cubicBezTo>
                    <a:pt x="206" y="0"/>
                    <a:pt x="198" y="16"/>
                    <a:pt x="183" y="46"/>
                  </a:cubicBezTo>
                  <a:cubicBezTo>
                    <a:pt x="168" y="61"/>
                    <a:pt x="160" y="69"/>
                    <a:pt x="156" y="69"/>
                  </a:cubicBezTo>
                  <a:cubicBezTo>
                    <a:pt x="153" y="69"/>
                    <a:pt x="153" y="61"/>
                    <a:pt x="153" y="46"/>
                  </a:cubicBezTo>
                  <a:cubicBezTo>
                    <a:pt x="137" y="31"/>
                    <a:pt x="130" y="23"/>
                    <a:pt x="122" y="23"/>
                  </a:cubicBezTo>
                  <a:cubicBezTo>
                    <a:pt x="115" y="23"/>
                    <a:pt x="107" y="31"/>
                    <a:pt x="92" y="46"/>
                  </a:cubicBezTo>
                  <a:cubicBezTo>
                    <a:pt x="92" y="107"/>
                    <a:pt x="92" y="137"/>
                    <a:pt x="92" y="137"/>
                  </a:cubicBezTo>
                  <a:cubicBezTo>
                    <a:pt x="122" y="137"/>
                    <a:pt x="122" y="137"/>
                    <a:pt x="122" y="168"/>
                  </a:cubicBezTo>
                  <a:lnTo>
                    <a:pt x="92" y="168"/>
                  </a:lnTo>
                  <a:cubicBezTo>
                    <a:pt x="72" y="168"/>
                    <a:pt x="65" y="154"/>
                    <a:pt x="45" y="154"/>
                  </a:cubicBezTo>
                  <a:cubicBezTo>
                    <a:pt x="34" y="154"/>
                    <a:pt x="21" y="158"/>
                    <a:pt x="1" y="168"/>
                  </a:cubicBezTo>
                  <a:cubicBezTo>
                    <a:pt x="1" y="217"/>
                    <a:pt x="1" y="267"/>
                    <a:pt x="17" y="267"/>
                  </a:cubicBezTo>
                  <a:cubicBezTo>
                    <a:pt x="21" y="267"/>
                    <a:pt x="26" y="264"/>
                    <a:pt x="31" y="259"/>
                  </a:cubicBezTo>
                  <a:lnTo>
                    <a:pt x="62" y="289"/>
                  </a:lnTo>
                  <a:cubicBezTo>
                    <a:pt x="45" y="354"/>
                    <a:pt x="46" y="385"/>
                    <a:pt x="56" y="385"/>
                  </a:cubicBezTo>
                  <a:cubicBezTo>
                    <a:pt x="64" y="385"/>
                    <a:pt x="78" y="362"/>
                    <a:pt x="92" y="320"/>
                  </a:cubicBezTo>
                  <a:cubicBezTo>
                    <a:pt x="108" y="254"/>
                    <a:pt x="116" y="224"/>
                    <a:pt x="119" y="224"/>
                  </a:cubicBezTo>
                  <a:cubicBezTo>
                    <a:pt x="122" y="224"/>
                    <a:pt x="122" y="247"/>
                    <a:pt x="122" y="289"/>
                  </a:cubicBezTo>
                  <a:cubicBezTo>
                    <a:pt x="92" y="350"/>
                    <a:pt x="122" y="350"/>
                    <a:pt x="122" y="350"/>
                  </a:cubicBezTo>
                  <a:cubicBezTo>
                    <a:pt x="153" y="350"/>
                    <a:pt x="153" y="350"/>
                    <a:pt x="153" y="380"/>
                  </a:cubicBezTo>
                  <a:cubicBezTo>
                    <a:pt x="153" y="411"/>
                    <a:pt x="153" y="441"/>
                    <a:pt x="183" y="472"/>
                  </a:cubicBezTo>
                  <a:cubicBezTo>
                    <a:pt x="183" y="472"/>
                    <a:pt x="183" y="472"/>
                    <a:pt x="183" y="441"/>
                  </a:cubicBezTo>
                  <a:cubicBezTo>
                    <a:pt x="183" y="418"/>
                    <a:pt x="188" y="408"/>
                    <a:pt x="193" y="408"/>
                  </a:cubicBezTo>
                  <a:cubicBezTo>
                    <a:pt x="202" y="408"/>
                    <a:pt x="213" y="434"/>
                    <a:pt x="213" y="472"/>
                  </a:cubicBezTo>
                  <a:cubicBezTo>
                    <a:pt x="226" y="484"/>
                    <a:pt x="233" y="492"/>
                    <a:pt x="238" y="492"/>
                  </a:cubicBezTo>
                  <a:cubicBezTo>
                    <a:pt x="244" y="492"/>
                    <a:pt x="244" y="477"/>
                    <a:pt x="244" y="441"/>
                  </a:cubicBezTo>
                  <a:cubicBezTo>
                    <a:pt x="244" y="411"/>
                    <a:pt x="251" y="396"/>
                    <a:pt x="263" y="396"/>
                  </a:cubicBezTo>
                  <a:cubicBezTo>
                    <a:pt x="274" y="396"/>
                    <a:pt x="289" y="411"/>
                    <a:pt x="305" y="441"/>
                  </a:cubicBezTo>
                  <a:lnTo>
                    <a:pt x="335" y="441"/>
                  </a:lnTo>
                  <a:cubicBezTo>
                    <a:pt x="335" y="441"/>
                    <a:pt x="335" y="411"/>
                    <a:pt x="365" y="380"/>
                  </a:cubicBezTo>
                  <a:cubicBezTo>
                    <a:pt x="365" y="368"/>
                    <a:pt x="365" y="358"/>
                    <a:pt x="365" y="350"/>
                  </a:cubicBezTo>
                  <a:cubicBezTo>
                    <a:pt x="396" y="411"/>
                    <a:pt x="396" y="441"/>
                    <a:pt x="396" y="441"/>
                  </a:cubicBezTo>
                  <a:cubicBezTo>
                    <a:pt x="365" y="472"/>
                    <a:pt x="396" y="472"/>
                    <a:pt x="396" y="472"/>
                  </a:cubicBezTo>
                  <a:cubicBezTo>
                    <a:pt x="426" y="472"/>
                    <a:pt x="457" y="472"/>
                    <a:pt x="457" y="441"/>
                  </a:cubicBezTo>
                  <a:lnTo>
                    <a:pt x="457" y="472"/>
                  </a:lnTo>
                  <a:cubicBezTo>
                    <a:pt x="477" y="472"/>
                    <a:pt x="470" y="485"/>
                    <a:pt x="472" y="485"/>
                  </a:cubicBezTo>
                  <a:cubicBezTo>
                    <a:pt x="474" y="485"/>
                    <a:pt x="477" y="482"/>
                    <a:pt x="487" y="472"/>
                  </a:cubicBezTo>
                  <a:cubicBezTo>
                    <a:pt x="487" y="472"/>
                    <a:pt x="487" y="472"/>
                    <a:pt x="517" y="532"/>
                  </a:cubicBezTo>
                  <a:cubicBezTo>
                    <a:pt x="523" y="538"/>
                    <a:pt x="530" y="540"/>
                    <a:pt x="536" y="540"/>
                  </a:cubicBezTo>
                  <a:cubicBezTo>
                    <a:pt x="567" y="540"/>
                    <a:pt x="603" y="491"/>
                    <a:pt x="578" y="441"/>
                  </a:cubicBezTo>
                  <a:cubicBezTo>
                    <a:pt x="609" y="441"/>
                    <a:pt x="609" y="411"/>
                    <a:pt x="609" y="411"/>
                  </a:cubicBezTo>
                  <a:cubicBezTo>
                    <a:pt x="609" y="380"/>
                    <a:pt x="639" y="380"/>
                    <a:pt x="639" y="380"/>
                  </a:cubicBezTo>
                  <a:cubicBezTo>
                    <a:pt x="639" y="380"/>
                    <a:pt x="639" y="411"/>
                    <a:pt x="639" y="441"/>
                  </a:cubicBezTo>
                  <a:cubicBezTo>
                    <a:pt x="621" y="494"/>
                    <a:pt x="614" y="527"/>
                    <a:pt x="623" y="527"/>
                  </a:cubicBezTo>
                  <a:cubicBezTo>
                    <a:pt x="626" y="527"/>
                    <a:pt x="631" y="522"/>
                    <a:pt x="639" y="513"/>
                  </a:cubicBezTo>
                  <a:lnTo>
                    <a:pt x="639" y="513"/>
                  </a:lnTo>
                  <a:cubicBezTo>
                    <a:pt x="641" y="541"/>
                    <a:pt x="651" y="552"/>
                    <a:pt x="664" y="552"/>
                  </a:cubicBezTo>
                  <a:cubicBezTo>
                    <a:pt x="675" y="552"/>
                    <a:pt x="687" y="545"/>
                    <a:pt x="700" y="532"/>
                  </a:cubicBezTo>
                  <a:cubicBezTo>
                    <a:pt x="700" y="532"/>
                    <a:pt x="730" y="472"/>
                    <a:pt x="730" y="441"/>
                  </a:cubicBezTo>
                  <a:cubicBezTo>
                    <a:pt x="761" y="411"/>
                    <a:pt x="761" y="411"/>
                    <a:pt x="761" y="411"/>
                  </a:cubicBezTo>
                  <a:cubicBezTo>
                    <a:pt x="791" y="411"/>
                    <a:pt x="791" y="411"/>
                    <a:pt x="791" y="441"/>
                  </a:cubicBezTo>
                  <a:cubicBezTo>
                    <a:pt x="776" y="472"/>
                    <a:pt x="776" y="487"/>
                    <a:pt x="783" y="487"/>
                  </a:cubicBezTo>
                  <a:cubicBezTo>
                    <a:pt x="791" y="487"/>
                    <a:pt x="806" y="472"/>
                    <a:pt x="821" y="441"/>
                  </a:cubicBezTo>
                  <a:lnTo>
                    <a:pt x="821" y="472"/>
                  </a:lnTo>
                  <a:cubicBezTo>
                    <a:pt x="821" y="516"/>
                    <a:pt x="821" y="544"/>
                    <a:pt x="857" y="544"/>
                  </a:cubicBezTo>
                  <a:cubicBezTo>
                    <a:pt x="870" y="544"/>
                    <a:pt x="888" y="541"/>
                    <a:pt x="913" y="532"/>
                  </a:cubicBezTo>
                  <a:cubicBezTo>
                    <a:pt x="973" y="563"/>
                    <a:pt x="1034" y="563"/>
                    <a:pt x="1034" y="593"/>
                  </a:cubicBezTo>
                  <a:cubicBezTo>
                    <a:pt x="1028" y="599"/>
                    <a:pt x="1027" y="601"/>
                    <a:pt x="1029" y="601"/>
                  </a:cubicBezTo>
                  <a:cubicBezTo>
                    <a:pt x="1037" y="601"/>
                    <a:pt x="1107" y="557"/>
                    <a:pt x="1156" y="532"/>
                  </a:cubicBezTo>
                  <a:lnTo>
                    <a:pt x="1156" y="532"/>
                  </a:lnTo>
                  <a:cubicBezTo>
                    <a:pt x="1125" y="563"/>
                    <a:pt x="1156" y="563"/>
                    <a:pt x="1186" y="563"/>
                  </a:cubicBezTo>
                  <a:cubicBezTo>
                    <a:pt x="1247" y="563"/>
                    <a:pt x="1247" y="563"/>
                    <a:pt x="1217" y="593"/>
                  </a:cubicBezTo>
                  <a:cubicBezTo>
                    <a:pt x="1201" y="624"/>
                    <a:pt x="1194" y="639"/>
                    <a:pt x="1198" y="639"/>
                  </a:cubicBezTo>
                  <a:cubicBezTo>
                    <a:pt x="1201" y="639"/>
                    <a:pt x="1217" y="624"/>
                    <a:pt x="1247" y="593"/>
                  </a:cubicBezTo>
                  <a:cubicBezTo>
                    <a:pt x="1256" y="575"/>
                    <a:pt x="1265" y="568"/>
                    <a:pt x="1273" y="568"/>
                  </a:cubicBezTo>
                  <a:cubicBezTo>
                    <a:pt x="1293" y="568"/>
                    <a:pt x="1308" y="611"/>
                    <a:pt x="1308" y="654"/>
                  </a:cubicBezTo>
                  <a:cubicBezTo>
                    <a:pt x="1308" y="684"/>
                    <a:pt x="1308" y="684"/>
                    <a:pt x="1338" y="684"/>
                  </a:cubicBezTo>
                  <a:cubicBezTo>
                    <a:pt x="1348" y="674"/>
                    <a:pt x="1358" y="671"/>
                    <a:pt x="1369" y="671"/>
                  </a:cubicBezTo>
                  <a:cubicBezTo>
                    <a:pt x="1389" y="671"/>
                    <a:pt x="1409" y="684"/>
                    <a:pt x="1429" y="684"/>
                  </a:cubicBezTo>
                  <a:cubicBezTo>
                    <a:pt x="1490" y="684"/>
                    <a:pt x="1490" y="684"/>
                    <a:pt x="1490" y="624"/>
                  </a:cubicBezTo>
                  <a:cubicBezTo>
                    <a:pt x="1490" y="563"/>
                    <a:pt x="1520" y="563"/>
                    <a:pt x="1551" y="563"/>
                  </a:cubicBezTo>
                  <a:cubicBezTo>
                    <a:pt x="1581" y="563"/>
                    <a:pt x="1581" y="563"/>
                    <a:pt x="1581" y="593"/>
                  </a:cubicBezTo>
                  <a:cubicBezTo>
                    <a:pt x="1581" y="593"/>
                    <a:pt x="1581" y="624"/>
                    <a:pt x="1612" y="654"/>
                  </a:cubicBezTo>
                  <a:cubicBezTo>
                    <a:pt x="1612" y="654"/>
                    <a:pt x="1642" y="654"/>
                    <a:pt x="1642" y="684"/>
                  </a:cubicBezTo>
                  <a:cubicBezTo>
                    <a:pt x="1642" y="684"/>
                    <a:pt x="1642" y="715"/>
                    <a:pt x="1672" y="715"/>
                  </a:cubicBezTo>
                  <a:cubicBezTo>
                    <a:pt x="1703" y="715"/>
                    <a:pt x="1733" y="745"/>
                    <a:pt x="1733" y="776"/>
                  </a:cubicBezTo>
                  <a:cubicBezTo>
                    <a:pt x="1764" y="776"/>
                    <a:pt x="1764" y="776"/>
                    <a:pt x="1764" y="745"/>
                  </a:cubicBezTo>
                  <a:cubicBezTo>
                    <a:pt x="1764" y="724"/>
                    <a:pt x="1779" y="702"/>
                    <a:pt x="1809" y="702"/>
                  </a:cubicBezTo>
                  <a:cubicBezTo>
                    <a:pt x="1822" y="702"/>
                    <a:pt x="1837" y="706"/>
                    <a:pt x="1855" y="715"/>
                  </a:cubicBezTo>
                  <a:cubicBezTo>
                    <a:pt x="1875" y="715"/>
                    <a:pt x="1895" y="728"/>
                    <a:pt x="1916" y="728"/>
                  </a:cubicBezTo>
                  <a:cubicBezTo>
                    <a:pt x="1926" y="728"/>
                    <a:pt x="1936" y="725"/>
                    <a:pt x="1946" y="715"/>
                  </a:cubicBezTo>
                  <a:cubicBezTo>
                    <a:pt x="1946" y="715"/>
                    <a:pt x="1946" y="715"/>
                    <a:pt x="1946" y="745"/>
                  </a:cubicBezTo>
                  <a:cubicBezTo>
                    <a:pt x="1946" y="776"/>
                    <a:pt x="1954" y="791"/>
                    <a:pt x="1965" y="791"/>
                  </a:cubicBezTo>
                  <a:cubicBezTo>
                    <a:pt x="1976" y="791"/>
                    <a:pt x="1992" y="776"/>
                    <a:pt x="2007" y="745"/>
                  </a:cubicBezTo>
                  <a:cubicBezTo>
                    <a:pt x="2007" y="733"/>
                    <a:pt x="2012" y="725"/>
                    <a:pt x="2018" y="725"/>
                  </a:cubicBezTo>
                  <a:cubicBezTo>
                    <a:pt x="2027" y="725"/>
                    <a:pt x="2037" y="740"/>
                    <a:pt x="2037" y="776"/>
                  </a:cubicBezTo>
                  <a:cubicBezTo>
                    <a:pt x="2037" y="776"/>
                    <a:pt x="2068" y="776"/>
                    <a:pt x="2068" y="745"/>
                  </a:cubicBezTo>
                  <a:cubicBezTo>
                    <a:pt x="2083" y="730"/>
                    <a:pt x="2090" y="722"/>
                    <a:pt x="2098" y="722"/>
                  </a:cubicBezTo>
                  <a:cubicBezTo>
                    <a:pt x="2106" y="722"/>
                    <a:pt x="2113" y="730"/>
                    <a:pt x="2128" y="745"/>
                  </a:cubicBezTo>
                  <a:cubicBezTo>
                    <a:pt x="2128" y="776"/>
                    <a:pt x="2128" y="776"/>
                    <a:pt x="2159" y="776"/>
                  </a:cubicBezTo>
                  <a:cubicBezTo>
                    <a:pt x="2165" y="770"/>
                    <a:pt x="2176" y="767"/>
                    <a:pt x="2191" y="767"/>
                  </a:cubicBezTo>
                  <a:cubicBezTo>
                    <a:pt x="2253" y="767"/>
                    <a:pt x="2377" y="812"/>
                    <a:pt x="2402" y="836"/>
                  </a:cubicBezTo>
                  <a:cubicBezTo>
                    <a:pt x="2402" y="806"/>
                    <a:pt x="2402" y="806"/>
                    <a:pt x="2432" y="806"/>
                  </a:cubicBezTo>
                  <a:cubicBezTo>
                    <a:pt x="2432" y="829"/>
                    <a:pt x="2437" y="839"/>
                    <a:pt x="2442" y="839"/>
                  </a:cubicBezTo>
                  <a:cubicBezTo>
                    <a:pt x="2451" y="839"/>
                    <a:pt x="2463" y="813"/>
                    <a:pt x="2463" y="776"/>
                  </a:cubicBezTo>
                  <a:lnTo>
                    <a:pt x="2432" y="776"/>
                  </a:lnTo>
                  <a:cubicBezTo>
                    <a:pt x="2432" y="748"/>
                    <a:pt x="2445" y="733"/>
                    <a:pt x="2455" y="733"/>
                  </a:cubicBezTo>
                  <a:cubicBezTo>
                    <a:pt x="2469" y="733"/>
                    <a:pt x="2479" y="756"/>
                    <a:pt x="2463" y="806"/>
                  </a:cubicBezTo>
                  <a:cubicBezTo>
                    <a:pt x="2478" y="836"/>
                    <a:pt x="2486" y="852"/>
                    <a:pt x="2493" y="852"/>
                  </a:cubicBezTo>
                  <a:cubicBezTo>
                    <a:pt x="2501" y="852"/>
                    <a:pt x="2508" y="836"/>
                    <a:pt x="2524" y="806"/>
                  </a:cubicBezTo>
                  <a:cubicBezTo>
                    <a:pt x="2535" y="783"/>
                    <a:pt x="2542" y="773"/>
                    <a:pt x="2547" y="773"/>
                  </a:cubicBezTo>
                  <a:cubicBezTo>
                    <a:pt x="2554" y="773"/>
                    <a:pt x="2554" y="799"/>
                    <a:pt x="2554" y="836"/>
                  </a:cubicBezTo>
                  <a:cubicBezTo>
                    <a:pt x="2554" y="867"/>
                    <a:pt x="2554" y="882"/>
                    <a:pt x="2558" y="882"/>
                  </a:cubicBezTo>
                  <a:cubicBezTo>
                    <a:pt x="2562" y="882"/>
                    <a:pt x="2569" y="867"/>
                    <a:pt x="2584" y="836"/>
                  </a:cubicBezTo>
                  <a:cubicBezTo>
                    <a:pt x="2618" y="768"/>
                    <a:pt x="2643" y="729"/>
                    <a:pt x="2658" y="729"/>
                  </a:cubicBezTo>
                  <a:cubicBezTo>
                    <a:pt x="2670" y="729"/>
                    <a:pt x="2676" y="753"/>
                    <a:pt x="2676" y="806"/>
                  </a:cubicBezTo>
                  <a:cubicBezTo>
                    <a:pt x="2645" y="897"/>
                    <a:pt x="2676" y="928"/>
                    <a:pt x="2676" y="928"/>
                  </a:cubicBezTo>
                  <a:cubicBezTo>
                    <a:pt x="2706" y="928"/>
                    <a:pt x="2706" y="897"/>
                    <a:pt x="2706" y="867"/>
                  </a:cubicBezTo>
                  <a:cubicBezTo>
                    <a:pt x="2706" y="836"/>
                    <a:pt x="2706" y="821"/>
                    <a:pt x="2710" y="821"/>
                  </a:cubicBezTo>
                  <a:cubicBezTo>
                    <a:pt x="2714" y="821"/>
                    <a:pt x="2721" y="836"/>
                    <a:pt x="2736" y="867"/>
                  </a:cubicBezTo>
                  <a:cubicBezTo>
                    <a:pt x="2754" y="938"/>
                    <a:pt x="2772" y="967"/>
                    <a:pt x="2796" y="967"/>
                  </a:cubicBezTo>
                  <a:cubicBezTo>
                    <a:pt x="2813" y="967"/>
                    <a:pt x="2833" y="953"/>
                    <a:pt x="2858" y="928"/>
                  </a:cubicBezTo>
                  <a:cubicBezTo>
                    <a:pt x="2896" y="902"/>
                    <a:pt x="2930" y="892"/>
                    <a:pt x="2948" y="892"/>
                  </a:cubicBezTo>
                  <a:cubicBezTo>
                    <a:pt x="2973" y="892"/>
                    <a:pt x="2971" y="910"/>
                    <a:pt x="2919" y="928"/>
                  </a:cubicBezTo>
                  <a:cubicBezTo>
                    <a:pt x="2901" y="963"/>
                    <a:pt x="2894" y="978"/>
                    <a:pt x="2897" y="978"/>
                  </a:cubicBezTo>
                  <a:cubicBezTo>
                    <a:pt x="2899" y="978"/>
                    <a:pt x="2906" y="971"/>
                    <a:pt x="2919" y="958"/>
                  </a:cubicBezTo>
                  <a:cubicBezTo>
                    <a:pt x="2949" y="988"/>
                    <a:pt x="2979" y="988"/>
                    <a:pt x="3010" y="988"/>
                  </a:cubicBezTo>
                  <a:cubicBezTo>
                    <a:pt x="3010" y="988"/>
                    <a:pt x="3040" y="958"/>
                    <a:pt x="3040" y="928"/>
                  </a:cubicBezTo>
                  <a:cubicBezTo>
                    <a:pt x="3062" y="971"/>
                    <a:pt x="3068" y="1014"/>
                    <a:pt x="3091" y="1014"/>
                  </a:cubicBezTo>
                  <a:cubicBezTo>
                    <a:pt x="3101" y="1014"/>
                    <a:pt x="3114" y="1006"/>
                    <a:pt x="3131" y="988"/>
                  </a:cubicBezTo>
                  <a:lnTo>
                    <a:pt x="3162" y="988"/>
                  </a:lnTo>
                  <a:cubicBezTo>
                    <a:pt x="3192" y="988"/>
                    <a:pt x="3192" y="988"/>
                    <a:pt x="3192" y="958"/>
                  </a:cubicBezTo>
                  <a:cubicBezTo>
                    <a:pt x="3201" y="949"/>
                    <a:pt x="3207" y="945"/>
                    <a:pt x="3213" y="945"/>
                  </a:cubicBezTo>
                  <a:cubicBezTo>
                    <a:pt x="3225" y="945"/>
                    <a:pt x="3232" y="967"/>
                    <a:pt x="3253" y="988"/>
                  </a:cubicBezTo>
                  <a:cubicBezTo>
                    <a:pt x="3253" y="1033"/>
                    <a:pt x="3253" y="1061"/>
                    <a:pt x="3265" y="1061"/>
                  </a:cubicBezTo>
                  <a:cubicBezTo>
                    <a:pt x="3269" y="1061"/>
                    <a:pt x="3275" y="1057"/>
                    <a:pt x="3283" y="1049"/>
                  </a:cubicBezTo>
                  <a:cubicBezTo>
                    <a:pt x="3283" y="1019"/>
                    <a:pt x="3314" y="988"/>
                    <a:pt x="3344" y="958"/>
                  </a:cubicBezTo>
                  <a:cubicBezTo>
                    <a:pt x="3353" y="949"/>
                    <a:pt x="3359" y="945"/>
                    <a:pt x="3363" y="945"/>
                  </a:cubicBezTo>
                  <a:cubicBezTo>
                    <a:pt x="3372" y="945"/>
                    <a:pt x="3366" y="967"/>
                    <a:pt x="3344" y="988"/>
                  </a:cubicBezTo>
                  <a:cubicBezTo>
                    <a:pt x="3344" y="1019"/>
                    <a:pt x="3344" y="1019"/>
                    <a:pt x="3375" y="1049"/>
                  </a:cubicBezTo>
                  <a:cubicBezTo>
                    <a:pt x="3375" y="1049"/>
                    <a:pt x="3402" y="1063"/>
                    <a:pt x="3420" y="1063"/>
                  </a:cubicBezTo>
                  <a:cubicBezTo>
                    <a:pt x="3429" y="1063"/>
                    <a:pt x="3435" y="1059"/>
                    <a:pt x="3435" y="1049"/>
                  </a:cubicBezTo>
                  <a:cubicBezTo>
                    <a:pt x="3435" y="1023"/>
                    <a:pt x="3452" y="1014"/>
                    <a:pt x="3473" y="1014"/>
                  </a:cubicBezTo>
                  <a:cubicBezTo>
                    <a:pt x="3502" y="1014"/>
                    <a:pt x="3539" y="1032"/>
                    <a:pt x="3557" y="1049"/>
                  </a:cubicBezTo>
                  <a:cubicBezTo>
                    <a:pt x="3557" y="1049"/>
                    <a:pt x="3557" y="1049"/>
                    <a:pt x="3587" y="1080"/>
                  </a:cubicBezTo>
                  <a:cubicBezTo>
                    <a:pt x="3587" y="1080"/>
                    <a:pt x="3618" y="1049"/>
                    <a:pt x="3648" y="1049"/>
                  </a:cubicBezTo>
                  <a:cubicBezTo>
                    <a:pt x="3648" y="1049"/>
                    <a:pt x="3648" y="1049"/>
                    <a:pt x="3679" y="1019"/>
                  </a:cubicBezTo>
                  <a:cubicBezTo>
                    <a:pt x="3679" y="1019"/>
                    <a:pt x="3709" y="1019"/>
                    <a:pt x="3709" y="1049"/>
                  </a:cubicBezTo>
                  <a:cubicBezTo>
                    <a:pt x="3724" y="1019"/>
                    <a:pt x="3732" y="1004"/>
                    <a:pt x="3736" y="1004"/>
                  </a:cubicBezTo>
                  <a:cubicBezTo>
                    <a:pt x="3739" y="1004"/>
                    <a:pt x="3739" y="1019"/>
                    <a:pt x="3739" y="1049"/>
                  </a:cubicBezTo>
                  <a:cubicBezTo>
                    <a:pt x="3723" y="1099"/>
                    <a:pt x="3715" y="1122"/>
                    <a:pt x="3717" y="1122"/>
                  </a:cubicBezTo>
                  <a:cubicBezTo>
                    <a:pt x="3718" y="1122"/>
                    <a:pt x="3726" y="1107"/>
                    <a:pt x="3739" y="1080"/>
                  </a:cubicBezTo>
                  <a:cubicBezTo>
                    <a:pt x="3755" y="1064"/>
                    <a:pt x="3762" y="1057"/>
                    <a:pt x="3766" y="1057"/>
                  </a:cubicBezTo>
                  <a:cubicBezTo>
                    <a:pt x="3770" y="1057"/>
                    <a:pt x="3770" y="1064"/>
                    <a:pt x="3770" y="1080"/>
                  </a:cubicBezTo>
                  <a:cubicBezTo>
                    <a:pt x="3770" y="1095"/>
                    <a:pt x="3777" y="1102"/>
                    <a:pt x="3785" y="1102"/>
                  </a:cubicBezTo>
                  <a:cubicBezTo>
                    <a:pt x="3793" y="1102"/>
                    <a:pt x="3800" y="1095"/>
                    <a:pt x="3800" y="1080"/>
                  </a:cubicBezTo>
                  <a:cubicBezTo>
                    <a:pt x="3819" y="1042"/>
                    <a:pt x="3849" y="1016"/>
                    <a:pt x="3863" y="1016"/>
                  </a:cubicBezTo>
                  <a:cubicBezTo>
                    <a:pt x="3871" y="1016"/>
                    <a:pt x="3873" y="1026"/>
                    <a:pt x="3861" y="1049"/>
                  </a:cubicBezTo>
                  <a:cubicBezTo>
                    <a:pt x="3861" y="1049"/>
                    <a:pt x="3891" y="1049"/>
                    <a:pt x="3922" y="1019"/>
                  </a:cubicBezTo>
                  <a:cubicBezTo>
                    <a:pt x="3935" y="991"/>
                    <a:pt x="3943" y="976"/>
                    <a:pt x="3944" y="976"/>
                  </a:cubicBezTo>
                  <a:lnTo>
                    <a:pt x="3944" y="976"/>
                  </a:lnTo>
                  <a:cubicBezTo>
                    <a:pt x="3946" y="976"/>
                    <a:pt x="3938" y="999"/>
                    <a:pt x="3922" y="1049"/>
                  </a:cubicBezTo>
                  <a:cubicBezTo>
                    <a:pt x="3922" y="1080"/>
                    <a:pt x="3929" y="1095"/>
                    <a:pt x="3941" y="1095"/>
                  </a:cubicBezTo>
                  <a:cubicBezTo>
                    <a:pt x="3952" y="1095"/>
                    <a:pt x="3967" y="1080"/>
                    <a:pt x="3983" y="1049"/>
                  </a:cubicBezTo>
                  <a:cubicBezTo>
                    <a:pt x="3983" y="1049"/>
                    <a:pt x="3983" y="1036"/>
                    <a:pt x="3992" y="1036"/>
                  </a:cubicBezTo>
                  <a:cubicBezTo>
                    <a:pt x="3996" y="1036"/>
                    <a:pt x="4003" y="1039"/>
                    <a:pt x="4013" y="1049"/>
                  </a:cubicBezTo>
                  <a:cubicBezTo>
                    <a:pt x="4034" y="1070"/>
                    <a:pt x="4084" y="1106"/>
                    <a:pt x="4113" y="1106"/>
                  </a:cubicBezTo>
                  <a:cubicBezTo>
                    <a:pt x="4126" y="1106"/>
                    <a:pt x="4135" y="1098"/>
                    <a:pt x="4135" y="1080"/>
                  </a:cubicBezTo>
                  <a:lnTo>
                    <a:pt x="4165" y="1080"/>
                  </a:lnTo>
                  <a:cubicBezTo>
                    <a:pt x="4186" y="1101"/>
                    <a:pt x="4193" y="1122"/>
                    <a:pt x="4205" y="1122"/>
                  </a:cubicBezTo>
                  <a:cubicBezTo>
                    <a:pt x="4211" y="1122"/>
                    <a:pt x="4217" y="1119"/>
                    <a:pt x="4226" y="1110"/>
                  </a:cubicBezTo>
                  <a:lnTo>
                    <a:pt x="4256" y="1080"/>
                  </a:lnTo>
                  <a:lnTo>
                    <a:pt x="4256" y="1080"/>
                  </a:lnTo>
                  <a:cubicBezTo>
                    <a:pt x="4226" y="1110"/>
                    <a:pt x="4256" y="1140"/>
                    <a:pt x="4256" y="1140"/>
                  </a:cubicBezTo>
                  <a:cubicBezTo>
                    <a:pt x="4287" y="1140"/>
                    <a:pt x="4287" y="1140"/>
                    <a:pt x="4287" y="1110"/>
                  </a:cubicBezTo>
                  <a:cubicBezTo>
                    <a:pt x="4287" y="1080"/>
                    <a:pt x="4287" y="1080"/>
                    <a:pt x="4317" y="1080"/>
                  </a:cubicBezTo>
                  <a:cubicBezTo>
                    <a:pt x="4317" y="1080"/>
                    <a:pt x="4347" y="1110"/>
                    <a:pt x="4347" y="1140"/>
                  </a:cubicBezTo>
                  <a:cubicBezTo>
                    <a:pt x="4347" y="1105"/>
                    <a:pt x="4358" y="1090"/>
                    <a:pt x="4366" y="1090"/>
                  </a:cubicBezTo>
                  <a:cubicBezTo>
                    <a:pt x="4372" y="1090"/>
                    <a:pt x="4378" y="1097"/>
                    <a:pt x="4378" y="1110"/>
                  </a:cubicBezTo>
                  <a:cubicBezTo>
                    <a:pt x="4378" y="1171"/>
                    <a:pt x="4408" y="1171"/>
                    <a:pt x="4408" y="1171"/>
                  </a:cubicBezTo>
                  <a:cubicBezTo>
                    <a:pt x="4408" y="1161"/>
                    <a:pt x="4411" y="1157"/>
                    <a:pt x="4415" y="1157"/>
                  </a:cubicBezTo>
                  <a:cubicBezTo>
                    <a:pt x="4422" y="1157"/>
                    <a:pt x="4428" y="1171"/>
                    <a:pt x="4408" y="1171"/>
                  </a:cubicBezTo>
                  <a:lnTo>
                    <a:pt x="4408" y="1201"/>
                  </a:lnTo>
                  <a:cubicBezTo>
                    <a:pt x="4408" y="1210"/>
                    <a:pt x="4408" y="1214"/>
                    <a:pt x="4409" y="1214"/>
                  </a:cubicBezTo>
                  <a:cubicBezTo>
                    <a:pt x="4411" y="1214"/>
                    <a:pt x="4417" y="1192"/>
                    <a:pt x="4438" y="1171"/>
                  </a:cubicBezTo>
                  <a:lnTo>
                    <a:pt x="4469" y="1171"/>
                  </a:lnTo>
                  <a:cubicBezTo>
                    <a:pt x="4469" y="1171"/>
                    <a:pt x="4499" y="1171"/>
                    <a:pt x="4499" y="1140"/>
                  </a:cubicBezTo>
                  <a:cubicBezTo>
                    <a:pt x="4499" y="1110"/>
                    <a:pt x="4499" y="1080"/>
                    <a:pt x="4530" y="1080"/>
                  </a:cubicBezTo>
                  <a:cubicBezTo>
                    <a:pt x="4499" y="1110"/>
                    <a:pt x="4499" y="1140"/>
                    <a:pt x="4530" y="1140"/>
                  </a:cubicBezTo>
                  <a:cubicBezTo>
                    <a:pt x="4530" y="1171"/>
                    <a:pt x="4530" y="1201"/>
                    <a:pt x="4530" y="1201"/>
                  </a:cubicBezTo>
                  <a:cubicBezTo>
                    <a:pt x="4517" y="1227"/>
                    <a:pt x="4520" y="1236"/>
                    <a:pt x="4531" y="1236"/>
                  </a:cubicBezTo>
                  <a:cubicBezTo>
                    <a:pt x="4545" y="1236"/>
                    <a:pt x="4573" y="1219"/>
                    <a:pt x="4590" y="1201"/>
                  </a:cubicBezTo>
                  <a:cubicBezTo>
                    <a:pt x="4621" y="1171"/>
                    <a:pt x="4636" y="1156"/>
                    <a:pt x="4644" y="1156"/>
                  </a:cubicBezTo>
                  <a:cubicBezTo>
                    <a:pt x="4651" y="1156"/>
                    <a:pt x="4651" y="1171"/>
                    <a:pt x="4651" y="1201"/>
                  </a:cubicBezTo>
                  <a:cubicBezTo>
                    <a:pt x="4641" y="1221"/>
                    <a:pt x="4641" y="1231"/>
                    <a:pt x="4647" y="1231"/>
                  </a:cubicBezTo>
                  <a:cubicBezTo>
                    <a:pt x="4658" y="1231"/>
                    <a:pt x="4692" y="1191"/>
                    <a:pt x="4712" y="1110"/>
                  </a:cubicBezTo>
                  <a:lnTo>
                    <a:pt x="4742" y="1019"/>
                  </a:lnTo>
                  <a:lnTo>
                    <a:pt x="4742" y="1140"/>
                  </a:lnTo>
                  <a:cubicBezTo>
                    <a:pt x="4725" y="1212"/>
                    <a:pt x="4717" y="1241"/>
                    <a:pt x="4726" y="1241"/>
                  </a:cubicBezTo>
                  <a:cubicBezTo>
                    <a:pt x="4733" y="1241"/>
                    <a:pt x="4748" y="1226"/>
                    <a:pt x="4773" y="1201"/>
                  </a:cubicBezTo>
                  <a:cubicBezTo>
                    <a:pt x="4803" y="1186"/>
                    <a:pt x="4818" y="1178"/>
                    <a:pt x="4822" y="1178"/>
                  </a:cubicBezTo>
                  <a:cubicBezTo>
                    <a:pt x="4826" y="1178"/>
                    <a:pt x="4818" y="1186"/>
                    <a:pt x="4803" y="1201"/>
                  </a:cubicBezTo>
                  <a:cubicBezTo>
                    <a:pt x="4803" y="1262"/>
                    <a:pt x="4834" y="1262"/>
                    <a:pt x="4864" y="1262"/>
                  </a:cubicBezTo>
                  <a:cubicBezTo>
                    <a:pt x="4925" y="1262"/>
                    <a:pt x="4955" y="1262"/>
                    <a:pt x="4955" y="1231"/>
                  </a:cubicBezTo>
                  <a:cubicBezTo>
                    <a:pt x="4955" y="1231"/>
                    <a:pt x="4955" y="1231"/>
                    <a:pt x="4986" y="1262"/>
                  </a:cubicBezTo>
                  <a:cubicBezTo>
                    <a:pt x="4986" y="1285"/>
                    <a:pt x="4990" y="1295"/>
                    <a:pt x="4996" y="1295"/>
                  </a:cubicBezTo>
                  <a:cubicBezTo>
                    <a:pt x="5004" y="1295"/>
                    <a:pt x="5016" y="1269"/>
                    <a:pt x="5016" y="1231"/>
                  </a:cubicBezTo>
                  <a:lnTo>
                    <a:pt x="5046" y="1231"/>
                  </a:lnTo>
                  <a:lnTo>
                    <a:pt x="5046" y="1262"/>
                  </a:lnTo>
                  <a:cubicBezTo>
                    <a:pt x="5046" y="1292"/>
                    <a:pt x="5077" y="1292"/>
                    <a:pt x="5198" y="1323"/>
                  </a:cubicBezTo>
                  <a:cubicBezTo>
                    <a:pt x="5261" y="1335"/>
                    <a:pt x="5303" y="1343"/>
                    <a:pt x="5331" y="1343"/>
                  </a:cubicBezTo>
                  <a:cubicBezTo>
                    <a:pt x="5370" y="1343"/>
                    <a:pt x="5381" y="1328"/>
                    <a:pt x="5381" y="1292"/>
                  </a:cubicBezTo>
                  <a:cubicBezTo>
                    <a:pt x="5396" y="1262"/>
                    <a:pt x="5411" y="1247"/>
                    <a:pt x="5419" y="1247"/>
                  </a:cubicBezTo>
                  <a:cubicBezTo>
                    <a:pt x="5426" y="1247"/>
                    <a:pt x="5426" y="1262"/>
                    <a:pt x="5411" y="1292"/>
                  </a:cubicBezTo>
                  <a:cubicBezTo>
                    <a:pt x="5411" y="1313"/>
                    <a:pt x="5411" y="1349"/>
                    <a:pt x="5421" y="1349"/>
                  </a:cubicBezTo>
                  <a:cubicBezTo>
                    <a:pt x="5426" y="1349"/>
                    <a:pt x="5432" y="1342"/>
                    <a:pt x="5442" y="1323"/>
                  </a:cubicBezTo>
                  <a:cubicBezTo>
                    <a:pt x="5442" y="1323"/>
                    <a:pt x="5472" y="1353"/>
                    <a:pt x="5472" y="1383"/>
                  </a:cubicBezTo>
                  <a:cubicBezTo>
                    <a:pt x="5485" y="1409"/>
                    <a:pt x="5498" y="1419"/>
                    <a:pt x="5508" y="1419"/>
                  </a:cubicBezTo>
                  <a:cubicBezTo>
                    <a:pt x="5523" y="1419"/>
                    <a:pt x="5533" y="1401"/>
                    <a:pt x="5533" y="1383"/>
                  </a:cubicBezTo>
                  <a:cubicBezTo>
                    <a:pt x="5533" y="1358"/>
                    <a:pt x="5533" y="1348"/>
                    <a:pt x="5535" y="1348"/>
                  </a:cubicBezTo>
                  <a:cubicBezTo>
                    <a:pt x="5538" y="1348"/>
                    <a:pt x="5546" y="1366"/>
                    <a:pt x="5563" y="1383"/>
                  </a:cubicBezTo>
                  <a:cubicBezTo>
                    <a:pt x="5563" y="1408"/>
                    <a:pt x="5563" y="1453"/>
                    <a:pt x="5579" y="1453"/>
                  </a:cubicBezTo>
                  <a:cubicBezTo>
                    <a:pt x="5583" y="1453"/>
                    <a:pt x="5588" y="1450"/>
                    <a:pt x="5594" y="1444"/>
                  </a:cubicBezTo>
                  <a:cubicBezTo>
                    <a:pt x="5594" y="1427"/>
                    <a:pt x="5634" y="1409"/>
                    <a:pt x="5662" y="1409"/>
                  </a:cubicBezTo>
                  <a:cubicBezTo>
                    <a:pt x="5683" y="1409"/>
                    <a:pt x="5698" y="1419"/>
                    <a:pt x="5685" y="1444"/>
                  </a:cubicBezTo>
                  <a:cubicBezTo>
                    <a:pt x="5685" y="1444"/>
                    <a:pt x="5715" y="1444"/>
                    <a:pt x="5715" y="1475"/>
                  </a:cubicBezTo>
                  <a:cubicBezTo>
                    <a:pt x="5730" y="1444"/>
                    <a:pt x="5745" y="1437"/>
                    <a:pt x="5761" y="1437"/>
                  </a:cubicBezTo>
                  <a:cubicBezTo>
                    <a:pt x="5776" y="1437"/>
                    <a:pt x="5791" y="1444"/>
                    <a:pt x="5806" y="1444"/>
                  </a:cubicBezTo>
                  <a:cubicBezTo>
                    <a:pt x="5837" y="1444"/>
                    <a:pt x="5837" y="1444"/>
                    <a:pt x="5837" y="1475"/>
                  </a:cubicBezTo>
                  <a:cubicBezTo>
                    <a:pt x="5806" y="1505"/>
                    <a:pt x="5837" y="1505"/>
                    <a:pt x="5867" y="1505"/>
                  </a:cubicBezTo>
                  <a:cubicBezTo>
                    <a:pt x="5897" y="1505"/>
                    <a:pt x="5928" y="1444"/>
                    <a:pt x="5928" y="1444"/>
                  </a:cubicBezTo>
                  <a:cubicBezTo>
                    <a:pt x="5958" y="1414"/>
                    <a:pt x="5958" y="1383"/>
                    <a:pt x="5989" y="1383"/>
                  </a:cubicBezTo>
                  <a:lnTo>
                    <a:pt x="5989" y="1414"/>
                  </a:lnTo>
                  <a:cubicBezTo>
                    <a:pt x="5958" y="1444"/>
                    <a:pt x="5958" y="1475"/>
                    <a:pt x="5958" y="1475"/>
                  </a:cubicBezTo>
                  <a:cubicBezTo>
                    <a:pt x="5989" y="1475"/>
                    <a:pt x="5989" y="1475"/>
                    <a:pt x="5989" y="1444"/>
                  </a:cubicBezTo>
                  <a:cubicBezTo>
                    <a:pt x="6019" y="1475"/>
                    <a:pt x="6019" y="1475"/>
                    <a:pt x="6049" y="1505"/>
                  </a:cubicBezTo>
                  <a:cubicBezTo>
                    <a:pt x="6110" y="1505"/>
                    <a:pt x="6141" y="1505"/>
                    <a:pt x="6141" y="1475"/>
                  </a:cubicBezTo>
                  <a:cubicBezTo>
                    <a:pt x="6141" y="1512"/>
                    <a:pt x="6187" y="1538"/>
                    <a:pt x="6230" y="1538"/>
                  </a:cubicBezTo>
                  <a:cubicBezTo>
                    <a:pt x="6256" y="1538"/>
                    <a:pt x="6281" y="1528"/>
                    <a:pt x="6293" y="1505"/>
                  </a:cubicBezTo>
                  <a:cubicBezTo>
                    <a:pt x="6293" y="1490"/>
                    <a:pt x="6300" y="1482"/>
                    <a:pt x="6308" y="1482"/>
                  </a:cubicBezTo>
                  <a:cubicBezTo>
                    <a:pt x="6315" y="1482"/>
                    <a:pt x="6323" y="1490"/>
                    <a:pt x="6323" y="1505"/>
                  </a:cubicBezTo>
                  <a:cubicBezTo>
                    <a:pt x="6323" y="1535"/>
                    <a:pt x="6323" y="1535"/>
                    <a:pt x="6353" y="1535"/>
                  </a:cubicBezTo>
                  <a:cubicBezTo>
                    <a:pt x="6362" y="1527"/>
                    <a:pt x="6369" y="1523"/>
                    <a:pt x="6373" y="1523"/>
                  </a:cubicBezTo>
                  <a:cubicBezTo>
                    <a:pt x="6384" y="1523"/>
                    <a:pt x="6384" y="1544"/>
                    <a:pt x="6384" y="1566"/>
                  </a:cubicBezTo>
                  <a:cubicBezTo>
                    <a:pt x="6384" y="1601"/>
                    <a:pt x="6394" y="1616"/>
                    <a:pt x="6409" y="1616"/>
                  </a:cubicBezTo>
                  <a:cubicBezTo>
                    <a:pt x="6419" y="1616"/>
                    <a:pt x="6432" y="1609"/>
                    <a:pt x="6445" y="1596"/>
                  </a:cubicBezTo>
                  <a:cubicBezTo>
                    <a:pt x="6455" y="1586"/>
                    <a:pt x="6465" y="1583"/>
                    <a:pt x="6475" y="1583"/>
                  </a:cubicBezTo>
                  <a:cubicBezTo>
                    <a:pt x="6495" y="1583"/>
                    <a:pt x="6516" y="1596"/>
                    <a:pt x="6536" y="1596"/>
                  </a:cubicBezTo>
                  <a:cubicBezTo>
                    <a:pt x="6566" y="1566"/>
                    <a:pt x="6597" y="1566"/>
                    <a:pt x="6566" y="1535"/>
                  </a:cubicBezTo>
                  <a:cubicBezTo>
                    <a:pt x="6566" y="1505"/>
                    <a:pt x="6597" y="1475"/>
                    <a:pt x="6597" y="1475"/>
                  </a:cubicBezTo>
                  <a:cubicBezTo>
                    <a:pt x="6607" y="1465"/>
                    <a:pt x="6613" y="1461"/>
                    <a:pt x="6618" y="1461"/>
                  </a:cubicBezTo>
                  <a:cubicBezTo>
                    <a:pt x="6627" y="1461"/>
                    <a:pt x="6627" y="1475"/>
                    <a:pt x="6627" y="1475"/>
                  </a:cubicBezTo>
                  <a:cubicBezTo>
                    <a:pt x="6566" y="1505"/>
                    <a:pt x="6597" y="1505"/>
                    <a:pt x="6597" y="1535"/>
                  </a:cubicBezTo>
                  <a:cubicBezTo>
                    <a:pt x="6627" y="1566"/>
                    <a:pt x="6657" y="1596"/>
                    <a:pt x="6657" y="1596"/>
                  </a:cubicBezTo>
                  <a:lnTo>
                    <a:pt x="6718" y="1596"/>
                  </a:lnTo>
                  <a:cubicBezTo>
                    <a:pt x="6753" y="1614"/>
                    <a:pt x="6768" y="1631"/>
                    <a:pt x="6780" y="1631"/>
                  </a:cubicBezTo>
                  <a:cubicBezTo>
                    <a:pt x="6789" y="1631"/>
                    <a:pt x="6797" y="1622"/>
                    <a:pt x="6809" y="1596"/>
                  </a:cubicBezTo>
                  <a:cubicBezTo>
                    <a:pt x="6809" y="1584"/>
                    <a:pt x="6809" y="1574"/>
                    <a:pt x="6809" y="1566"/>
                  </a:cubicBezTo>
                  <a:cubicBezTo>
                    <a:pt x="6809" y="1625"/>
                    <a:pt x="6885" y="1658"/>
                    <a:pt x="6947" y="1658"/>
                  </a:cubicBezTo>
                  <a:cubicBezTo>
                    <a:pt x="6982" y="1658"/>
                    <a:pt x="7011" y="1648"/>
                    <a:pt x="7022" y="1627"/>
                  </a:cubicBezTo>
                  <a:lnTo>
                    <a:pt x="7022" y="1657"/>
                  </a:lnTo>
                  <a:cubicBezTo>
                    <a:pt x="6992" y="1687"/>
                    <a:pt x="7022" y="1687"/>
                    <a:pt x="7053" y="1687"/>
                  </a:cubicBezTo>
                  <a:lnTo>
                    <a:pt x="7204" y="1687"/>
                  </a:lnTo>
                  <a:cubicBezTo>
                    <a:pt x="7245" y="1687"/>
                    <a:pt x="7272" y="1701"/>
                    <a:pt x="7295" y="1701"/>
                  </a:cubicBezTo>
                  <a:cubicBezTo>
                    <a:pt x="7306" y="1701"/>
                    <a:pt x="7316" y="1698"/>
                    <a:pt x="7326" y="1687"/>
                  </a:cubicBezTo>
                  <a:cubicBezTo>
                    <a:pt x="7326" y="1687"/>
                    <a:pt x="7326" y="1687"/>
                    <a:pt x="7326" y="1718"/>
                  </a:cubicBezTo>
                  <a:cubicBezTo>
                    <a:pt x="7296" y="1748"/>
                    <a:pt x="7326" y="1748"/>
                    <a:pt x="7326" y="1748"/>
                  </a:cubicBezTo>
                  <a:cubicBezTo>
                    <a:pt x="7356" y="1748"/>
                    <a:pt x="7356" y="1718"/>
                    <a:pt x="7356" y="1687"/>
                  </a:cubicBezTo>
                  <a:cubicBezTo>
                    <a:pt x="7372" y="1672"/>
                    <a:pt x="7379" y="1665"/>
                    <a:pt x="7387" y="1665"/>
                  </a:cubicBezTo>
                  <a:cubicBezTo>
                    <a:pt x="7394" y="1665"/>
                    <a:pt x="7402" y="1672"/>
                    <a:pt x="7417" y="1687"/>
                  </a:cubicBezTo>
                  <a:cubicBezTo>
                    <a:pt x="7439" y="1709"/>
                    <a:pt x="7475" y="1730"/>
                    <a:pt x="7506" y="1730"/>
                  </a:cubicBezTo>
                  <a:cubicBezTo>
                    <a:pt x="7518" y="1730"/>
                    <a:pt x="7530" y="1727"/>
                    <a:pt x="7539" y="1718"/>
                  </a:cubicBezTo>
                  <a:cubicBezTo>
                    <a:pt x="7569" y="1718"/>
                    <a:pt x="7569" y="1718"/>
                    <a:pt x="7569" y="1748"/>
                  </a:cubicBezTo>
                  <a:cubicBezTo>
                    <a:pt x="7590" y="1769"/>
                    <a:pt x="7597" y="1805"/>
                    <a:pt x="7619" y="1805"/>
                  </a:cubicBezTo>
                  <a:cubicBezTo>
                    <a:pt x="7629" y="1805"/>
                    <a:pt x="7642" y="1797"/>
                    <a:pt x="7660" y="1779"/>
                  </a:cubicBezTo>
                  <a:cubicBezTo>
                    <a:pt x="7660" y="1779"/>
                    <a:pt x="7660" y="1779"/>
                    <a:pt x="7660" y="1809"/>
                  </a:cubicBezTo>
                  <a:cubicBezTo>
                    <a:pt x="7678" y="1827"/>
                    <a:pt x="7675" y="1844"/>
                    <a:pt x="7676" y="1844"/>
                  </a:cubicBezTo>
                  <a:cubicBezTo>
                    <a:pt x="7676" y="1844"/>
                    <a:pt x="7678" y="1835"/>
                    <a:pt x="7691" y="1809"/>
                  </a:cubicBezTo>
                  <a:cubicBezTo>
                    <a:pt x="7709" y="1800"/>
                    <a:pt x="7724" y="1796"/>
                    <a:pt x="7737" y="1796"/>
                  </a:cubicBezTo>
                  <a:cubicBezTo>
                    <a:pt x="7769" y="1796"/>
                    <a:pt x="7791" y="1818"/>
                    <a:pt x="7812" y="1839"/>
                  </a:cubicBezTo>
                  <a:cubicBezTo>
                    <a:pt x="7843" y="1839"/>
                    <a:pt x="7843" y="1839"/>
                    <a:pt x="7843" y="1809"/>
                  </a:cubicBezTo>
                  <a:cubicBezTo>
                    <a:pt x="7864" y="1788"/>
                    <a:pt x="7871" y="1766"/>
                    <a:pt x="7872" y="1766"/>
                  </a:cubicBezTo>
                  <a:cubicBezTo>
                    <a:pt x="7873" y="1766"/>
                    <a:pt x="7873" y="1770"/>
                    <a:pt x="7873" y="1779"/>
                  </a:cubicBezTo>
                  <a:cubicBezTo>
                    <a:pt x="7873" y="1809"/>
                    <a:pt x="7873" y="1824"/>
                    <a:pt x="7877" y="1824"/>
                  </a:cubicBezTo>
                  <a:cubicBezTo>
                    <a:pt x="7881" y="1824"/>
                    <a:pt x="7888" y="1809"/>
                    <a:pt x="7904" y="1779"/>
                  </a:cubicBezTo>
                  <a:cubicBezTo>
                    <a:pt x="7904" y="1763"/>
                    <a:pt x="7911" y="1756"/>
                    <a:pt x="7915" y="1756"/>
                  </a:cubicBezTo>
                  <a:cubicBezTo>
                    <a:pt x="7919" y="1756"/>
                    <a:pt x="7919" y="1763"/>
                    <a:pt x="7904" y="1779"/>
                  </a:cubicBezTo>
                  <a:cubicBezTo>
                    <a:pt x="7934" y="1809"/>
                    <a:pt x="7934" y="1839"/>
                    <a:pt x="7934" y="1839"/>
                  </a:cubicBezTo>
                  <a:cubicBezTo>
                    <a:pt x="7954" y="1839"/>
                    <a:pt x="8002" y="1826"/>
                    <a:pt x="8049" y="1826"/>
                  </a:cubicBezTo>
                  <a:cubicBezTo>
                    <a:pt x="8072" y="1826"/>
                    <a:pt x="8096" y="1829"/>
                    <a:pt x="8116" y="1839"/>
                  </a:cubicBezTo>
                  <a:cubicBezTo>
                    <a:pt x="8192" y="1855"/>
                    <a:pt x="8238" y="1862"/>
                    <a:pt x="8265" y="1862"/>
                  </a:cubicBezTo>
                  <a:cubicBezTo>
                    <a:pt x="8291" y="1862"/>
                    <a:pt x="8299" y="1855"/>
                    <a:pt x="8299" y="1839"/>
                  </a:cubicBezTo>
                  <a:cubicBezTo>
                    <a:pt x="8314" y="1824"/>
                    <a:pt x="8322" y="1817"/>
                    <a:pt x="8329" y="1817"/>
                  </a:cubicBezTo>
                  <a:cubicBezTo>
                    <a:pt x="8337" y="1817"/>
                    <a:pt x="8344" y="1824"/>
                    <a:pt x="8360" y="1839"/>
                  </a:cubicBezTo>
                  <a:cubicBezTo>
                    <a:pt x="8360" y="1870"/>
                    <a:pt x="8360" y="1870"/>
                    <a:pt x="8390" y="1870"/>
                  </a:cubicBezTo>
                  <a:cubicBezTo>
                    <a:pt x="8390" y="1900"/>
                    <a:pt x="8420" y="1900"/>
                    <a:pt x="8420" y="1931"/>
                  </a:cubicBezTo>
                  <a:cubicBezTo>
                    <a:pt x="8451" y="1900"/>
                    <a:pt x="8451" y="1900"/>
                    <a:pt x="8451" y="1900"/>
                  </a:cubicBezTo>
                  <a:cubicBezTo>
                    <a:pt x="8451" y="1915"/>
                    <a:pt x="8451" y="1923"/>
                    <a:pt x="8455" y="1923"/>
                  </a:cubicBezTo>
                  <a:cubicBezTo>
                    <a:pt x="8458" y="1923"/>
                    <a:pt x="8466" y="1915"/>
                    <a:pt x="8481" y="1900"/>
                  </a:cubicBezTo>
                  <a:cubicBezTo>
                    <a:pt x="8496" y="1870"/>
                    <a:pt x="8504" y="1855"/>
                    <a:pt x="8508" y="1855"/>
                  </a:cubicBezTo>
                  <a:cubicBezTo>
                    <a:pt x="8512" y="1855"/>
                    <a:pt x="8512" y="1870"/>
                    <a:pt x="8512" y="1900"/>
                  </a:cubicBezTo>
                  <a:cubicBezTo>
                    <a:pt x="8491" y="1921"/>
                    <a:pt x="8513" y="1957"/>
                    <a:pt x="8529" y="1957"/>
                  </a:cubicBezTo>
                  <a:cubicBezTo>
                    <a:pt x="8536" y="1957"/>
                    <a:pt x="8542" y="1949"/>
                    <a:pt x="8542" y="1931"/>
                  </a:cubicBezTo>
                  <a:cubicBezTo>
                    <a:pt x="8542" y="1915"/>
                    <a:pt x="8550" y="1915"/>
                    <a:pt x="8561" y="1915"/>
                  </a:cubicBezTo>
                  <a:cubicBezTo>
                    <a:pt x="8572" y="1915"/>
                    <a:pt x="8587" y="1915"/>
                    <a:pt x="8603" y="1900"/>
                  </a:cubicBezTo>
                  <a:cubicBezTo>
                    <a:pt x="8603" y="1900"/>
                    <a:pt x="8633" y="1900"/>
                    <a:pt x="8603" y="1931"/>
                  </a:cubicBezTo>
                  <a:cubicBezTo>
                    <a:pt x="8612" y="1939"/>
                    <a:pt x="8626" y="1943"/>
                    <a:pt x="8641" y="1943"/>
                  </a:cubicBezTo>
                  <a:cubicBezTo>
                    <a:pt x="8679" y="1943"/>
                    <a:pt x="8724" y="1922"/>
                    <a:pt x="8724" y="1900"/>
                  </a:cubicBezTo>
                  <a:cubicBezTo>
                    <a:pt x="8737" y="1888"/>
                    <a:pt x="8744" y="1880"/>
                    <a:pt x="8749" y="1880"/>
                  </a:cubicBezTo>
                  <a:cubicBezTo>
                    <a:pt x="8755" y="1880"/>
                    <a:pt x="8755" y="1895"/>
                    <a:pt x="8755" y="1931"/>
                  </a:cubicBezTo>
                  <a:cubicBezTo>
                    <a:pt x="8755" y="1961"/>
                    <a:pt x="8755" y="1961"/>
                    <a:pt x="8785" y="1961"/>
                  </a:cubicBezTo>
                  <a:cubicBezTo>
                    <a:pt x="8794" y="1952"/>
                    <a:pt x="8798" y="1948"/>
                    <a:pt x="8798" y="1948"/>
                  </a:cubicBezTo>
                  <a:lnTo>
                    <a:pt x="8798" y="1948"/>
                  </a:lnTo>
                  <a:cubicBezTo>
                    <a:pt x="8800" y="1948"/>
                    <a:pt x="8785" y="1970"/>
                    <a:pt x="8785" y="1991"/>
                  </a:cubicBezTo>
                  <a:cubicBezTo>
                    <a:pt x="8755" y="2022"/>
                    <a:pt x="8785" y="2022"/>
                    <a:pt x="8815" y="2022"/>
                  </a:cubicBezTo>
                  <a:cubicBezTo>
                    <a:pt x="8826" y="2012"/>
                    <a:pt x="8839" y="2008"/>
                    <a:pt x="8855" y="2008"/>
                  </a:cubicBezTo>
                  <a:cubicBezTo>
                    <a:pt x="8886" y="2008"/>
                    <a:pt x="8927" y="2022"/>
                    <a:pt x="8967" y="2022"/>
                  </a:cubicBezTo>
                  <a:cubicBezTo>
                    <a:pt x="9028" y="2022"/>
                    <a:pt x="9059" y="2022"/>
                    <a:pt x="9119" y="1961"/>
                  </a:cubicBezTo>
                  <a:cubicBezTo>
                    <a:pt x="9119" y="1991"/>
                    <a:pt x="9119" y="2052"/>
                    <a:pt x="9119" y="2052"/>
                  </a:cubicBezTo>
                  <a:cubicBezTo>
                    <a:pt x="9150" y="2052"/>
                    <a:pt x="9150" y="2022"/>
                    <a:pt x="9150" y="1991"/>
                  </a:cubicBezTo>
                  <a:cubicBezTo>
                    <a:pt x="9150" y="1976"/>
                    <a:pt x="9157" y="1969"/>
                    <a:pt x="9169" y="1969"/>
                  </a:cubicBezTo>
                  <a:cubicBezTo>
                    <a:pt x="9180" y="1969"/>
                    <a:pt x="9195" y="1976"/>
                    <a:pt x="9211" y="1991"/>
                  </a:cubicBezTo>
                  <a:cubicBezTo>
                    <a:pt x="9228" y="2027"/>
                    <a:pt x="9236" y="2042"/>
                    <a:pt x="9245" y="2042"/>
                  </a:cubicBezTo>
                  <a:cubicBezTo>
                    <a:pt x="9251" y="2042"/>
                    <a:pt x="9259" y="2034"/>
                    <a:pt x="9271" y="2022"/>
                  </a:cubicBezTo>
                  <a:cubicBezTo>
                    <a:pt x="9271" y="2022"/>
                    <a:pt x="9302" y="2022"/>
                    <a:pt x="9302" y="2052"/>
                  </a:cubicBezTo>
                  <a:cubicBezTo>
                    <a:pt x="9332" y="2052"/>
                    <a:pt x="9332" y="2052"/>
                    <a:pt x="9332" y="2022"/>
                  </a:cubicBezTo>
                  <a:cubicBezTo>
                    <a:pt x="9332" y="2007"/>
                    <a:pt x="9340" y="1999"/>
                    <a:pt x="9347" y="1999"/>
                  </a:cubicBezTo>
                  <a:cubicBezTo>
                    <a:pt x="9355" y="1999"/>
                    <a:pt x="9363" y="2007"/>
                    <a:pt x="9363" y="2022"/>
                  </a:cubicBezTo>
                  <a:cubicBezTo>
                    <a:pt x="9363" y="2080"/>
                    <a:pt x="9387" y="2101"/>
                    <a:pt x="9405" y="2101"/>
                  </a:cubicBezTo>
                  <a:cubicBezTo>
                    <a:pt x="9415" y="2101"/>
                    <a:pt x="9423" y="2094"/>
                    <a:pt x="9423" y="2083"/>
                  </a:cubicBezTo>
                  <a:cubicBezTo>
                    <a:pt x="9423" y="2052"/>
                    <a:pt x="9454" y="2052"/>
                    <a:pt x="9454" y="2052"/>
                  </a:cubicBezTo>
                  <a:cubicBezTo>
                    <a:pt x="9484" y="2052"/>
                    <a:pt x="9515" y="2052"/>
                    <a:pt x="9515" y="2022"/>
                  </a:cubicBezTo>
                  <a:lnTo>
                    <a:pt x="9545" y="2022"/>
                  </a:lnTo>
                  <a:cubicBezTo>
                    <a:pt x="9566" y="2043"/>
                    <a:pt x="9558" y="2065"/>
                    <a:pt x="9550" y="2065"/>
                  </a:cubicBezTo>
                  <a:cubicBezTo>
                    <a:pt x="9548" y="2065"/>
                    <a:pt x="9545" y="2061"/>
                    <a:pt x="9545" y="2052"/>
                  </a:cubicBezTo>
                  <a:lnTo>
                    <a:pt x="9545" y="2113"/>
                  </a:lnTo>
                  <a:cubicBezTo>
                    <a:pt x="9575" y="2113"/>
                    <a:pt x="9606" y="2113"/>
                    <a:pt x="9606" y="2083"/>
                  </a:cubicBezTo>
                  <a:cubicBezTo>
                    <a:pt x="9621" y="2052"/>
                    <a:pt x="9629" y="2037"/>
                    <a:pt x="9632" y="2037"/>
                  </a:cubicBezTo>
                  <a:cubicBezTo>
                    <a:pt x="9636" y="2037"/>
                    <a:pt x="9636" y="2052"/>
                    <a:pt x="9636" y="2083"/>
                  </a:cubicBezTo>
                  <a:cubicBezTo>
                    <a:pt x="9636" y="2104"/>
                    <a:pt x="9636" y="2126"/>
                    <a:pt x="9647" y="2126"/>
                  </a:cubicBezTo>
                  <a:cubicBezTo>
                    <a:pt x="9651" y="2126"/>
                    <a:pt x="9658" y="2122"/>
                    <a:pt x="9667" y="2113"/>
                  </a:cubicBezTo>
                  <a:cubicBezTo>
                    <a:pt x="9678" y="2090"/>
                    <a:pt x="9685" y="2080"/>
                    <a:pt x="9690" y="2080"/>
                  </a:cubicBezTo>
                  <a:cubicBezTo>
                    <a:pt x="9697" y="2080"/>
                    <a:pt x="9697" y="2106"/>
                    <a:pt x="9697" y="2143"/>
                  </a:cubicBezTo>
                  <a:cubicBezTo>
                    <a:pt x="9682" y="2174"/>
                    <a:pt x="9674" y="2189"/>
                    <a:pt x="9678" y="2189"/>
                  </a:cubicBezTo>
                  <a:cubicBezTo>
                    <a:pt x="9682" y="2189"/>
                    <a:pt x="9697" y="2174"/>
                    <a:pt x="9727" y="2143"/>
                  </a:cubicBezTo>
                  <a:lnTo>
                    <a:pt x="9910" y="2143"/>
                  </a:lnTo>
                  <a:cubicBezTo>
                    <a:pt x="9971" y="2143"/>
                    <a:pt x="10001" y="2143"/>
                    <a:pt x="10001" y="2204"/>
                  </a:cubicBezTo>
                  <a:cubicBezTo>
                    <a:pt x="10001" y="2217"/>
                    <a:pt x="10001" y="2227"/>
                    <a:pt x="10001" y="2235"/>
                  </a:cubicBezTo>
                  <a:cubicBezTo>
                    <a:pt x="10001" y="2174"/>
                    <a:pt x="10031" y="2174"/>
                    <a:pt x="10092" y="2174"/>
                  </a:cubicBezTo>
                  <a:cubicBezTo>
                    <a:pt x="10107" y="2189"/>
                    <a:pt x="10122" y="2197"/>
                    <a:pt x="10138" y="2197"/>
                  </a:cubicBezTo>
                  <a:cubicBezTo>
                    <a:pt x="10153" y="2197"/>
                    <a:pt x="10168" y="2189"/>
                    <a:pt x="10183" y="2174"/>
                  </a:cubicBezTo>
                  <a:cubicBezTo>
                    <a:pt x="10183" y="2174"/>
                    <a:pt x="10153" y="2143"/>
                    <a:pt x="10153" y="2143"/>
                  </a:cubicBezTo>
                  <a:cubicBezTo>
                    <a:pt x="10153" y="2113"/>
                    <a:pt x="10160" y="2098"/>
                    <a:pt x="10172" y="2098"/>
                  </a:cubicBezTo>
                  <a:cubicBezTo>
                    <a:pt x="10183" y="2098"/>
                    <a:pt x="10198" y="2113"/>
                    <a:pt x="10214" y="2143"/>
                  </a:cubicBezTo>
                  <a:cubicBezTo>
                    <a:pt x="10214" y="2143"/>
                    <a:pt x="10214" y="2174"/>
                    <a:pt x="10214" y="2204"/>
                  </a:cubicBezTo>
                  <a:cubicBezTo>
                    <a:pt x="10214" y="2235"/>
                    <a:pt x="10214" y="2265"/>
                    <a:pt x="10244" y="2265"/>
                  </a:cubicBezTo>
                  <a:cubicBezTo>
                    <a:pt x="10244" y="2265"/>
                    <a:pt x="10252" y="2273"/>
                    <a:pt x="10259" y="2273"/>
                  </a:cubicBezTo>
                  <a:cubicBezTo>
                    <a:pt x="10267" y="2273"/>
                    <a:pt x="10274" y="2265"/>
                    <a:pt x="10274" y="2235"/>
                  </a:cubicBezTo>
                  <a:cubicBezTo>
                    <a:pt x="10274" y="2204"/>
                    <a:pt x="10274" y="2204"/>
                    <a:pt x="10274" y="2204"/>
                  </a:cubicBezTo>
                  <a:cubicBezTo>
                    <a:pt x="10295" y="2204"/>
                    <a:pt x="10301" y="2218"/>
                    <a:pt x="10313" y="2218"/>
                  </a:cubicBezTo>
                  <a:cubicBezTo>
                    <a:pt x="10318" y="2218"/>
                    <a:pt x="10325" y="2214"/>
                    <a:pt x="10335" y="2204"/>
                  </a:cubicBezTo>
                  <a:cubicBezTo>
                    <a:pt x="10335" y="2174"/>
                    <a:pt x="10343" y="2166"/>
                    <a:pt x="10350" y="2166"/>
                  </a:cubicBezTo>
                  <a:cubicBezTo>
                    <a:pt x="10358" y="2166"/>
                    <a:pt x="10366" y="2174"/>
                    <a:pt x="10366" y="2174"/>
                  </a:cubicBezTo>
                  <a:cubicBezTo>
                    <a:pt x="10396" y="2204"/>
                    <a:pt x="10426" y="2204"/>
                    <a:pt x="10426" y="2204"/>
                  </a:cubicBezTo>
                  <a:lnTo>
                    <a:pt x="10426" y="2235"/>
                  </a:lnTo>
                  <a:cubicBezTo>
                    <a:pt x="10396" y="2265"/>
                    <a:pt x="10426" y="2295"/>
                    <a:pt x="10426" y="2295"/>
                  </a:cubicBezTo>
                  <a:cubicBezTo>
                    <a:pt x="10426" y="2284"/>
                    <a:pt x="10426" y="2265"/>
                    <a:pt x="10426" y="2265"/>
                  </a:cubicBezTo>
                  <a:cubicBezTo>
                    <a:pt x="10431" y="2261"/>
                    <a:pt x="10443" y="2259"/>
                    <a:pt x="10460" y="2259"/>
                  </a:cubicBezTo>
                  <a:cubicBezTo>
                    <a:pt x="10562" y="2259"/>
                    <a:pt x="10856" y="2326"/>
                    <a:pt x="10882" y="2326"/>
                  </a:cubicBezTo>
                  <a:cubicBezTo>
                    <a:pt x="10900" y="2361"/>
                    <a:pt x="10928" y="2376"/>
                    <a:pt x="10943" y="2376"/>
                  </a:cubicBezTo>
                  <a:cubicBezTo>
                    <a:pt x="10953" y="2376"/>
                    <a:pt x="10956" y="2369"/>
                    <a:pt x="10943" y="2356"/>
                  </a:cubicBezTo>
                  <a:cubicBezTo>
                    <a:pt x="10958" y="2341"/>
                    <a:pt x="10981" y="2333"/>
                    <a:pt x="11015" y="2333"/>
                  </a:cubicBezTo>
                  <a:cubicBezTo>
                    <a:pt x="11050" y="2333"/>
                    <a:pt x="11095" y="2341"/>
                    <a:pt x="11156" y="2356"/>
                  </a:cubicBezTo>
                  <a:cubicBezTo>
                    <a:pt x="11202" y="2371"/>
                    <a:pt x="11247" y="2379"/>
                    <a:pt x="11281" y="2379"/>
                  </a:cubicBezTo>
                  <a:cubicBezTo>
                    <a:pt x="11316" y="2379"/>
                    <a:pt x="11338" y="2371"/>
                    <a:pt x="11338" y="2356"/>
                  </a:cubicBezTo>
                  <a:lnTo>
                    <a:pt x="11399" y="2356"/>
                  </a:lnTo>
                  <a:cubicBezTo>
                    <a:pt x="11409" y="2366"/>
                    <a:pt x="11419" y="2370"/>
                    <a:pt x="11429" y="2370"/>
                  </a:cubicBezTo>
                  <a:cubicBezTo>
                    <a:pt x="11450" y="2370"/>
                    <a:pt x="11470" y="2356"/>
                    <a:pt x="11490" y="2356"/>
                  </a:cubicBezTo>
                  <a:cubicBezTo>
                    <a:pt x="11490" y="2387"/>
                    <a:pt x="11490" y="2417"/>
                    <a:pt x="11490" y="2417"/>
                  </a:cubicBezTo>
                  <a:cubicBezTo>
                    <a:pt x="11502" y="2423"/>
                    <a:pt x="11511" y="2425"/>
                    <a:pt x="11519" y="2425"/>
                  </a:cubicBezTo>
                  <a:cubicBezTo>
                    <a:pt x="11551" y="2425"/>
                    <a:pt x="11551" y="2381"/>
                    <a:pt x="11551" y="2356"/>
                  </a:cubicBezTo>
                  <a:cubicBezTo>
                    <a:pt x="11551" y="2326"/>
                    <a:pt x="11581" y="2326"/>
                    <a:pt x="11581" y="2326"/>
                  </a:cubicBezTo>
                  <a:cubicBezTo>
                    <a:pt x="11581" y="2356"/>
                    <a:pt x="11581" y="2356"/>
                    <a:pt x="11581" y="2387"/>
                  </a:cubicBezTo>
                  <a:cubicBezTo>
                    <a:pt x="11581" y="2417"/>
                    <a:pt x="11581" y="2447"/>
                    <a:pt x="11581" y="2447"/>
                  </a:cubicBezTo>
                  <a:cubicBezTo>
                    <a:pt x="11581" y="2417"/>
                    <a:pt x="11612" y="2417"/>
                    <a:pt x="11612" y="2417"/>
                  </a:cubicBezTo>
                  <a:cubicBezTo>
                    <a:pt x="11612" y="2417"/>
                    <a:pt x="11612" y="2417"/>
                    <a:pt x="11612" y="2478"/>
                  </a:cubicBezTo>
                  <a:cubicBezTo>
                    <a:pt x="11612" y="2508"/>
                    <a:pt x="11612" y="2523"/>
                    <a:pt x="11616" y="2523"/>
                  </a:cubicBezTo>
                  <a:cubicBezTo>
                    <a:pt x="11619" y="2523"/>
                    <a:pt x="11627" y="2508"/>
                    <a:pt x="11642" y="2478"/>
                  </a:cubicBezTo>
                  <a:lnTo>
                    <a:pt x="11673" y="2447"/>
                  </a:lnTo>
                  <a:cubicBezTo>
                    <a:pt x="11685" y="2483"/>
                    <a:pt x="11697" y="2495"/>
                    <a:pt x="11708" y="2495"/>
                  </a:cubicBezTo>
                  <a:cubicBezTo>
                    <a:pt x="11727" y="2495"/>
                    <a:pt x="11745" y="2466"/>
                    <a:pt x="11764" y="2447"/>
                  </a:cubicBezTo>
                  <a:cubicBezTo>
                    <a:pt x="11764" y="2478"/>
                    <a:pt x="11771" y="2493"/>
                    <a:pt x="11779" y="2493"/>
                  </a:cubicBezTo>
                  <a:cubicBezTo>
                    <a:pt x="11787" y="2493"/>
                    <a:pt x="11794" y="2478"/>
                    <a:pt x="11794" y="2447"/>
                  </a:cubicBezTo>
                  <a:cubicBezTo>
                    <a:pt x="11809" y="2432"/>
                    <a:pt x="11817" y="2425"/>
                    <a:pt x="11825" y="2425"/>
                  </a:cubicBezTo>
                  <a:cubicBezTo>
                    <a:pt x="11832" y="2425"/>
                    <a:pt x="11840" y="2432"/>
                    <a:pt x="11855" y="2447"/>
                  </a:cubicBezTo>
                  <a:cubicBezTo>
                    <a:pt x="11855" y="2508"/>
                    <a:pt x="11855" y="2508"/>
                    <a:pt x="11916" y="2508"/>
                  </a:cubicBezTo>
                  <a:cubicBezTo>
                    <a:pt x="11916" y="2499"/>
                    <a:pt x="11926" y="2496"/>
                    <a:pt x="11944" y="2496"/>
                  </a:cubicBezTo>
                  <a:cubicBezTo>
                    <a:pt x="11987" y="2496"/>
                    <a:pt x="12073" y="2517"/>
                    <a:pt x="12159" y="2539"/>
                  </a:cubicBezTo>
                  <a:cubicBezTo>
                    <a:pt x="12235" y="2554"/>
                    <a:pt x="12303" y="2561"/>
                    <a:pt x="12353" y="2561"/>
                  </a:cubicBezTo>
                  <a:cubicBezTo>
                    <a:pt x="12402" y="2561"/>
                    <a:pt x="12433" y="2554"/>
                    <a:pt x="12433" y="2539"/>
                  </a:cubicBezTo>
                  <a:cubicBezTo>
                    <a:pt x="12433" y="2539"/>
                    <a:pt x="12433" y="2539"/>
                    <a:pt x="12463" y="2569"/>
                  </a:cubicBezTo>
                  <a:cubicBezTo>
                    <a:pt x="12450" y="2581"/>
                    <a:pt x="12448" y="2589"/>
                    <a:pt x="12452" y="2589"/>
                  </a:cubicBezTo>
                  <a:cubicBezTo>
                    <a:pt x="12458" y="2589"/>
                    <a:pt x="12476" y="2574"/>
                    <a:pt x="12493" y="2539"/>
                  </a:cubicBezTo>
                  <a:cubicBezTo>
                    <a:pt x="12508" y="2523"/>
                    <a:pt x="12516" y="2508"/>
                    <a:pt x="12516" y="2508"/>
                  </a:cubicBezTo>
                  <a:lnTo>
                    <a:pt x="12516" y="2508"/>
                  </a:lnTo>
                  <a:cubicBezTo>
                    <a:pt x="12516" y="2508"/>
                    <a:pt x="12508" y="2524"/>
                    <a:pt x="12493" y="2569"/>
                  </a:cubicBezTo>
                  <a:cubicBezTo>
                    <a:pt x="12493" y="2599"/>
                    <a:pt x="12524" y="2599"/>
                    <a:pt x="12615" y="2599"/>
                  </a:cubicBezTo>
                  <a:cubicBezTo>
                    <a:pt x="12630" y="2614"/>
                    <a:pt x="12653" y="2622"/>
                    <a:pt x="12676" y="2622"/>
                  </a:cubicBezTo>
                  <a:cubicBezTo>
                    <a:pt x="12699" y="2622"/>
                    <a:pt x="12721" y="2614"/>
                    <a:pt x="12737" y="2599"/>
                  </a:cubicBezTo>
                  <a:lnTo>
                    <a:pt x="12737" y="2599"/>
                  </a:lnTo>
                  <a:cubicBezTo>
                    <a:pt x="12715" y="2642"/>
                    <a:pt x="12754" y="2685"/>
                    <a:pt x="12801" y="2685"/>
                  </a:cubicBezTo>
                  <a:cubicBezTo>
                    <a:pt x="12820" y="2685"/>
                    <a:pt x="12840" y="2678"/>
                    <a:pt x="12858" y="2660"/>
                  </a:cubicBezTo>
                  <a:cubicBezTo>
                    <a:pt x="12858" y="2660"/>
                    <a:pt x="12888" y="2660"/>
                    <a:pt x="12888" y="2690"/>
                  </a:cubicBezTo>
                  <a:lnTo>
                    <a:pt x="13071" y="2690"/>
                  </a:lnTo>
                  <a:cubicBezTo>
                    <a:pt x="13081" y="2701"/>
                    <a:pt x="13095" y="2704"/>
                    <a:pt x="13108" y="2704"/>
                  </a:cubicBezTo>
                  <a:cubicBezTo>
                    <a:pt x="13135" y="2704"/>
                    <a:pt x="13162" y="2690"/>
                    <a:pt x="13162" y="2690"/>
                  </a:cubicBezTo>
                  <a:cubicBezTo>
                    <a:pt x="13162" y="2721"/>
                    <a:pt x="13253" y="2751"/>
                    <a:pt x="13344" y="2751"/>
                  </a:cubicBezTo>
                  <a:cubicBezTo>
                    <a:pt x="13466" y="2782"/>
                    <a:pt x="13588" y="2812"/>
                    <a:pt x="13588" y="2842"/>
                  </a:cubicBezTo>
                  <a:cubicBezTo>
                    <a:pt x="13588" y="2842"/>
                    <a:pt x="13588" y="2842"/>
                    <a:pt x="13618" y="2812"/>
                  </a:cubicBezTo>
                  <a:cubicBezTo>
                    <a:pt x="13636" y="2776"/>
                    <a:pt x="13654" y="2762"/>
                    <a:pt x="13665" y="2762"/>
                  </a:cubicBezTo>
                  <a:cubicBezTo>
                    <a:pt x="13674" y="2762"/>
                    <a:pt x="13679" y="2769"/>
                    <a:pt x="13679" y="2782"/>
                  </a:cubicBezTo>
                  <a:cubicBezTo>
                    <a:pt x="13679" y="2832"/>
                    <a:pt x="13697" y="2854"/>
                    <a:pt x="13719" y="2854"/>
                  </a:cubicBezTo>
                  <a:cubicBezTo>
                    <a:pt x="13736" y="2854"/>
                    <a:pt x="13756" y="2839"/>
                    <a:pt x="13770" y="2812"/>
                  </a:cubicBezTo>
                  <a:lnTo>
                    <a:pt x="13770" y="2842"/>
                  </a:lnTo>
                  <a:cubicBezTo>
                    <a:pt x="13770" y="2873"/>
                    <a:pt x="13785" y="2888"/>
                    <a:pt x="13804" y="2888"/>
                  </a:cubicBezTo>
                  <a:cubicBezTo>
                    <a:pt x="13823" y="2888"/>
                    <a:pt x="13846" y="2873"/>
                    <a:pt x="13861" y="2842"/>
                  </a:cubicBezTo>
                  <a:cubicBezTo>
                    <a:pt x="13861" y="2864"/>
                    <a:pt x="13876" y="2885"/>
                    <a:pt x="13885" y="2885"/>
                  </a:cubicBezTo>
                  <a:cubicBezTo>
                    <a:pt x="13889" y="2885"/>
                    <a:pt x="13892" y="2882"/>
                    <a:pt x="13892" y="2873"/>
                  </a:cubicBezTo>
                  <a:cubicBezTo>
                    <a:pt x="13922" y="2873"/>
                    <a:pt x="13922" y="2873"/>
                    <a:pt x="13892" y="2934"/>
                  </a:cubicBezTo>
                  <a:cubicBezTo>
                    <a:pt x="13892" y="2964"/>
                    <a:pt x="13892" y="2994"/>
                    <a:pt x="13892" y="2994"/>
                  </a:cubicBezTo>
                  <a:cubicBezTo>
                    <a:pt x="13897" y="3000"/>
                    <a:pt x="13902" y="3003"/>
                    <a:pt x="13906" y="3003"/>
                  </a:cubicBezTo>
                  <a:cubicBezTo>
                    <a:pt x="13922" y="3003"/>
                    <a:pt x="13922" y="2958"/>
                    <a:pt x="13922" y="2934"/>
                  </a:cubicBezTo>
                  <a:cubicBezTo>
                    <a:pt x="13922" y="2934"/>
                    <a:pt x="13952" y="2964"/>
                    <a:pt x="13983" y="2964"/>
                  </a:cubicBezTo>
                  <a:cubicBezTo>
                    <a:pt x="13983" y="2964"/>
                    <a:pt x="13983" y="2964"/>
                    <a:pt x="13983" y="2934"/>
                  </a:cubicBezTo>
                  <a:cubicBezTo>
                    <a:pt x="14010" y="2906"/>
                    <a:pt x="14013" y="2904"/>
                    <a:pt x="14036" y="2903"/>
                  </a:cubicBezTo>
                  <a:lnTo>
                    <a:pt x="14036" y="2903"/>
                  </a:lnTo>
                  <a:cubicBezTo>
                    <a:pt x="14039" y="2895"/>
                    <a:pt x="14044" y="2884"/>
                    <a:pt x="14044" y="2873"/>
                  </a:cubicBezTo>
                  <a:cubicBezTo>
                    <a:pt x="14044" y="2842"/>
                    <a:pt x="14044" y="2812"/>
                    <a:pt x="14074" y="2812"/>
                  </a:cubicBezTo>
                  <a:cubicBezTo>
                    <a:pt x="14074" y="2812"/>
                    <a:pt x="14074" y="2782"/>
                    <a:pt x="14074" y="2751"/>
                  </a:cubicBezTo>
                  <a:cubicBezTo>
                    <a:pt x="14104" y="2660"/>
                    <a:pt x="14104" y="2630"/>
                    <a:pt x="14074" y="2599"/>
                  </a:cubicBezTo>
                  <a:cubicBezTo>
                    <a:pt x="14032" y="2578"/>
                    <a:pt x="14005" y="2543"/>
                    <a:pt x="13982" y="2543"/>
                  </a:cubicBezTo>
                  <a:cubicBezTo>
                    <a:pt x="13971" y="2543"/>
                    <a:pt x="13962" y="2550"/>
                    <a:pt x="13952" y="2569"/>
                  </a:cubicBezTo>
                  <a:cubicBezTo>
                    <a:pt x="13952" y="2569"/>
                    <a:pt x="13922" y="2599"/>
                    <a:pt x="13922" y="2599"/>
                  </a:cubicBezTo>
                  <a:cubicBezTo>
                    <a:pt x="13892" y="2599"/>
                    <a:pt x="13892" y="2569"/>
                    <a:pt x="13892" y="2569"/>
                  </a:cubicBezTo>
                  <a:cubicBezTo>
                    <a:pt x="13892" y="2539"/>
                    <a:pt x="13831" y="2508"/>
                    <a:pt x="13740" y="2508"/>
                  </a:cubicBezTo>
                  <a:cubicBezTo>
                    <a:pt x="13648" y="2478"/>
                    <a:pt x="13588" y="2478"/>
                    <a:pt x="13588" y="2447"/>
                  </a:cubicBezTo>
                  <a:cubicBezTo>
                    <a:pt x="13588" y="2417"/>
                    <a:pt x="13557" y="2417"/>
                    <a:pt x="13557" y="2417"/>
                  </a:cubicBezTo>
                  <a:cubicBezTo>
                    <a:pt x="13557" y="2426"/>
                    <a:pt x="13549" y="2430"/>
                    <a:pt x="13535" y="2430"/>
                  </a:cubicBezTo>
                  <a:cubicBezTo>
                    <a:pt x="13501" y="2430"/>
                    <a:pt x="13430" y="2408"/>
                    <a:pt x="13344" y="2387"/>
                  </a:cubicBezTo>
                  <a:cubicBezTo>
                    <a:pt x="13284" y="2371"/>
                    <a:pt x="13223" y="2364"/>
                    <a:pt x="13177" y="2364"/>
                  </a:cubicBezTo>
                  <a:cubicBezTo>
                    <a:pt x="13132" y="2364"/>
                    <a:pt x="13101" y="2371"/>
                    <a:pt x="13101" y="2387"/>
                  </a:cubicBezTo>
                  <a:lnTo>
                    <a:pt x="13071" y="2387"/>
                  </a:lnTo>
                  <a:cubicBezTo>
                    <a:pt x="13071" y="2326"/>
                    <a:pt x="13040" y="2326"/>
                    <a:pt x="13010" y="2326"/>
                  </a:cubicBezTo>
                  <a:cubicBezTo>
                    <a:pt x="12980" y="2356"/>
                    <a:pt x="12949" y="2356"/>
                    <a:pt x="12949" y="2356"/>
                  </a:cubicBezTo>
                  <a:cubicBezTo>
                    <a:pt x="12949" y="2326"/>
                    <a:pt x="12919" y="2326"/>
                    <a:pt x="12888" y="2295"/>
                  </a:cubicBezTo>
                  <a:cubicBezTo>
                    <a:pt x="12858" y="2295"/>
                    <a:pt x="12858" y="2295"/>
                    <a:pt x="12828" y="2326"/>
                  </a:cubicBezTo>
                  <a:cubicBezTo>
                    <a:pt x="12828" y="2326"/>
                    <a:pt x="12706" y="2295"/>
                    <a:pt x="12676" y="2265"/>
                  </a:cubicBezTo>
                  <a:cubicBezTo>
                    <a:pt x="12667" y="2256"/>
                    <a:pt x="12658" y="2252"/>
                    <a:pt x="12650" y="2252"/>
                  </a:cubicBezTo>
                  <a:cubicBezTo>
                    <a:pt x="12630" y="2252"/>
                    <a:pt x="12615" y="2274"/>
                    <a:pt x="12615" y="2295"/>
                  </a:cubicBezTo>
                  <a:cubicBezTo>
                    <a:pt x="12593" y="2317"/>
                    <a:pt x="12587" y="2338"/>
                    <a:pt x="12575" y="2338"/>
                  </a:cubicBezTo>
                  <a:cubicBezTo>
                    <a:pt x="12569" y="2338"/>
                    <a:pt x="12563" y="2335"/>
                    <a:pt x="12554" y="2326"/>
                  </a:cubicBezTo>
                  <a:cubicBezTo>
                    <a:pt x="12554" y="2326"/>
                    <a:pt x="12554" y="2295"/>
                    <a:pt x="12585" y="2265"/>
                  </a:cubicBezTo>
                  <a:cubicBezTo>
                    <a:pt x="12585" y="2235"/>
                    <a:pt x="12585" y="2235"/>
                    <a:pt x="12554" y="2235"/>
                  </a:cubicBezTo>
                  <a:lnTo>
                    <a:pt x="12524" y="2235"/>
                  </a:lnTo>
                  <a:cubicBezTo>
                    <a:pt x="12524" y="2245"/>
                    <a:pt x="12514" y="2248"/>
                    <a:pt x="12496" y="2248"/>
                  </a:cubicBezTo>
                  <a:cubicBezTo>
                    <a:pt x="12460" y="2248"/>
                    <a:pt x="12392" y="2235"/>
                    <a:pt x="12311" y="2235"/>
                  </a:cubicBezTo>
                  <a:cubicBezTo>
                    <a:pt x="12204" y="2213"/>
                    <a:pt x="12157" y="2192"/>
                    <a:pt x="12139" y="2192"/>
                  </a:cubicBezTo>
                  <a:cubicBezTo>
                    <a:pt x="12131" y="2192"/>
                    <a:pt x="12129" y="2195"/>
                    <a:pt x="12129" y="2204"/>
                  </a:cubicBezTo>
                  <a:cubicBezTo>
                    <a:pt x="12116" y="2230"/>
                    <a:pt x="12108" y="2239"/>
                    <a:pt x="12099" y="2239"/>
                  </a:cubicBezTo>
                  <a:cubicBezTo>
                    <a:pt x="12087" y="2239"/>
                    <a:pt x="12073" y="2222"/>
                    <a:pt x="12037" y="2204"/>
                  </a:cubicBezTo>
                  <a:cubicBezTo>
                    <a:pt x="11997" y="2123"/>
                    <a:pt x="11983" y="2096"/>
                    <a:pt x="11970" y="2096"/>
                  </a:cubicBezTo>
                  <a:cubicBezTo>
                    <a:pt x="11963" y="2096"/>
                    <a:pt x="11956" y="2103"/>
                    <a:pt x="11946" y="2113"/>
                  </a:cubicBezTo>
                  <a:cubicBezTo>
                    <a:pt x="11977" y="2113"/>
                    <a:pt x="11946" y="2143"/>
                    <a:pt x="11946" y="2174"/>
                  </a:cubicBezTo>
                  <a:cubicBezTo>
                    <a:pt x="11946" y="2215"/>
                    <a:pt x="11940" y="2231"/>
                    <a:pt x="11933" y="2231"/>
                  </a:cubicBezTo>
                  <a:cubicBezTo>
                    <a:pt x="11925" y="2231"/>
                    <a:pt x="11916" y="2207"/>
                    <a:pt x="11916" y="2174"/>
                  </a:cubicBezTo>
                  <a:cubicBezTo>
                    <a:pt x="11916" y="2143"/>
                    <a:pt x="11855" y="2128"/>
                    <a:pt x="11790" y="2128"/>
                  </a:cubicBezTo>
                  <a:cubicBezTo>
                    <a:pt x="11726" y="2128"/>
                    <a:pt x="11657" y="2143"/>
                    <a:pt x="11642" y="2174"/>
                  </a:cubicBezTo>
                  <a:lnTo>
                    <a:pt x="11642" y="2113"/>
                  </a:lnTo>
                  <a:cubicBezTo>
                    <a:pt x="11673" y="2083"/>
                    <a:pt x="11642" y="2083"/>
                    <a:pt x="11581" y="2083"/>
                  </a:cubicBezTo>
                  <a:cubicBezTo>
                    <a:pt x="11551" y="2083"/>
                    <a:pt x="11521" y="2052"/>
                    <a:pt x="11521" y="2052"/>
                  </a:cubicBezTo>
                  <a:cubicBezTo>
                    <a:pt x="11521" y="2088"/>
                    <a:pt x="11507" y="2100"/>
                    <a:pt x="11490" y="2100"/>
                  </a:cubicBezTo>
                  <a:cubicBezTo>
                    <a:pt x="11463" y="2100"/>
                    <a:pt x="11429" y="2071"/>
                    <a:pt x="11429" y="2052"/>
                  </a:cubicBezTo>
                  <a:cubicBezTo>
                    <a:pt x="11429" y="2022"/>
                    <a:pt x="11429" y="2022"/>
                    <a:pt x="11399" y="1991"/>
                  </a:cubicBezTo>
                  <a:cubicBezTo>
                    <a:pt x="11373" y="2017"/>
                    <a:pt x="11342" y="2026"/>
                    <a:pt x="11315" y="2026"/>
                  </a:cubicBezTo>
                  <a:cubicBezTo>
                    <a:pt x="11278" y="2026"/>
                    <a:pt x="11247" y="2009"/>
                    <a:pt x="11247" y="1991"/>
                  </a:cubicBezTo>
                  <a:cubicBezTo>
                    <a:pt x="11247" y="1991"/>
                    <a:pt x="11247" y="1961"/>
                    <a:pt x="11217" y="1961"/>
                  </a:cubicBezTo>
                  <a:cubicBezTo>
                    <a:pt x="11186" y="1991"/>
                    <a:pt x="11156" y="1991"/>
                    <a:pt x="11156" y="1991"/>
                  </a:cubicBezTo>
                  <a:cubicBezTo>
                    <a:pt x="11095" y="1991"/>
                    <a:pt x="11095" y="1991"/>
                    <a:pt x="11095" y="2022"/>
                  </a:cubicBezTo>
                  <a:cubicBezTo>
                    <a:pt x="11095" y="2052"/>
                    <a:pt x="11095" y="2083"/>
                    <a:pt x="11065" y="2083"/>
                  </a:cubicBezTo>
                  <a:lnTo>
                    <a:pt x="11065" y="2052"/>
                  </a:lnTo>
                  <a:cubicBezTo>
                    <a:pt x="11065" y="1991"/>
                    <a:pt x="11034" y="1991"/>
                    <a:pt x="10974" y="1991"/>
                  </a:cubicBezTo>
                  <a:cubicBezTo>
                    <a:pt x="10882" y="1961"/>
                    <a:pt x="10852" y="1961"/>
                    <a:pt x="10822" y="1931"/>
                  </a:cubicBezTo>
                  <a:lnTo>
                    <a:pt x="10822" y="1961"/>
                  </a:lnTo>
                  <a:cubicBezTo>
                    <a:pt x="10806" y="1976"/>
                    <a:pt x="10791" y="1984"/>
                    <a:pt x="10784" y="1984"/>
                  </a:cubicBezTo>
                  <a:cubicBezTo>
                    <a:pt x="10776" y="1984"/>
                    <a:pt x="10776" y="1976"/>
                    <a:pt x="10791" y="1961"/>
                  </a:cubicBezTo>
                  <a:cubicBezTo>
                    <a:pt x="10773" y="1925"/>
                    <a:pt x="10745" y="1911"/>
                    <a:pt x="10719" y="1911"/>
                  </a:cubicBezTo>
                  <a:cubicBezTo>
                    <a:pt x="10700" y="1911"/>
                    <a:pt x="10682" y="1918"/>
                    <a:pt x="10670" y="1931"/>
                  </a:cubicBezTo>
                  <a:lnTo>
                    <a:pt x="10639" y="1931"/>
                  </a:lnTo>
                  <a:cubicBezTo>
                    <a:pt x="10639" y="1880"/>
                    <a:pt x="10621" y="1858"/>
                    <a:pt x="10599" y="1858"/>
                  </a:cubicBezTo>
                  <a:cubicBezTo>
                    <a:pt x="10581" y="1858"/>
                    <a:pt x="10562" y="1873"/>
                    <a:pt x="10548" y="1900"/>
                  </a:cubicBezTo>
                  <a:cubicBezTo>
                    <a:pt x="10548" y="1870"/>
                    <a:pt x="10548" y="1870"/>
                    <a:pt x="10518" y="1870"/>
                  </a:cubicBezTo>
                  <a:cubicBezTo>
                    <a:pt x="10509" y="1879"/>
                    <a:pt x="10497" y="1882"/>
                    <a:pt x="10485" y="1882"/>
                  </a:cubicBezTo>
                  <a:cubicBezTo>
                    <a:pt x="10457" y="1882"/>
                    <a:pt x="10426" y="1861"/>
                    <a:pt x="10426" y="1839"/>
                  </a:cubicBezTo>
                  <a:lnTo>
                    <a:pt x="10396" y="1839"/>
                  </a:lnTo>
                  <a:cubicBezTo>
                    <a:pt x="10396" y="1870"/>
                    <a:pt x="10366" y="1870"/>
                    <a:pt x="10335" y="1870"/>
                  </a:cubicBezTo>
                  <a:cubicBezTo>
                    <a:pt x="10335" y="1870"/>
                    <a:pt x="10305" y="1870"/>
                    <a:pt x="10305" y="1900"/>
                  </a:cubicBezTo>
                  <a:cubicBezTo>
                    <a:pt x="10295" y="1910"/>
                    <a:pt x="10285" y="1914"/>
                    <a:pt x="10276" y="1914"/>
                  </a:cubicBezTo>
                  <a:cubicBezTo>
                    <a:pt x="10258" y="1914"/>
                    <a:pt x="10244" y="1900"/>
                    <a:pt x="10244" y="1900"/>
                  </a:cubicBezTo>
                  <a:cubicBezTo>
                    <a:pt x="10244" y="1900"/>
                    <a:pt x="10274" y="1870"/>
                    <a:pt x="10274" y="1839"/>
                  </a:cubicBezTo>
                  <a:cubicBezTo>
                    <a:pt x="10305" y="1839"/>
                    <a:pt x="10305" y="1832"/>
                    <a:pt x="10290" y="1832"/>
                  </a:cubicBezTo>
                  <a:cubicBezTo>
                    <a:pt x="10274" y="1832"/>
                    <a:pt x="10244" y="1839"/>
                    <a:pt x="10214" y="1870"/>
                  </a:cubicBezTo>
                  <a:cubicBezTo>
                    <a:pt x="10183" y="1900"/>
                    <a:pt x="10168" y="1915"/>
                    <a:pt x="10164" y="1915"/>
                  </a:cubicBezTo>
                  <a:lnTo>
                    <a:pt x="10164" y="1915"/>
                  </a:lnTo>
                  <a:cubicBezTo>
                    <a:pt x="10160" y="1915"/>
                    <a:pt x="10168" y="1900"/>
                    <a:pt x="10183" y="1870"/>
                  </a:cubicBezTo>
                  <a:cubicBezTo>
                    <a:pt x="10194" y="1859"/>
                    <a:pt x="10206" y="1848"/>
                    <a:pt x="10214" y="1839"/>
                  </a:cubicBezTo>
                  <a:lnTo>
                    <a:pt x="10214" y="1839"/>
                  </a:lnTo>
                  <a:cubicBezTo>
                    <a:pt x="10214" y="1839"/>
                    <a:pt x="10183" y="1839"/>
                    <a:pt x="10153" y="1870"/>
                  </a:cubicBezTo>
                  <a:cubicBezTo>
                    <a:pt x="10153" y="1870"/>
                    <a:pt x="10122" y="1839"/>
                    <a:pt x="10122" y="1839"/>
                  </a:cubicBezTo>
                  <a:cubicBezTo>
                    <a:pt x="10092" y="1809"/>
                    <a:pt x="10062" y="1809"/>
                    <a:pt x="10062" y="1809"/>
                  </a:cubicBezTo>
                  <a:cubicBezTo>
                    <a:pt x="10046" y="1824"/>
                    <a:pt x="10039" y="1832"/>
                    <a:pt x="10035" y="1832"/>
                  </a:cubicBezTo>
                  <a:cubicBezTo>
                    <a:pt x="10031" y="1832"/>
                    <a:pt x="10031" y="1824"/>
                    <a:pt x="10031" y="1809"/>
                  </a:cubicBezTo>
                  <a:cubicBezTo>
                    <a:pt x="10031" y="1782"/>
                    <a:pt x="10025" y="1767"/>
                    <a:pt x="10018" y="1767"/>
                  </a:cubicBezTo>
                  <a:cubicBezTo>
                    <a:pt x="10010" y="1767"/>
                    <a:pt x="10001" y="1789"/>
                    <a:pt x="10001" y="1839"/>
                  </a:cubicBezTo>
                  <a:cubicBezTo>
                    <a:pt x="9992" y="1848"/>
                    <a:pt x="9986" y="1852"/>
                    <a:pt x="9980" y="1852"/>
                  </a:cubicBezTo>
                  <a:cubicBezTo>
                    <a:pt x="9968" y="1852"/>
                    <a:pt x="9962" y="1830"/>
                    <a:pt x="9940" y="1809"/>
                  </a:cubicBezTo>
                  <a:cubicBezTo>
                    <a:pt x="9958" y="1773"/>
                    <a:pt x="9955" y="1759"/>
                    <a:pt x="9949" y="1759"/>
                  </a:cubicBezTo>
                  <a:cubicBezTo>
                    <a:pt x="9945" y="1759"/>
                    <a:pt x="9940" y="1766"/>
                    <a:pt x="9940" y="1779"/>
                  </a:cubicBezTo>
                  <a:cubicBezTo>
                    <a:pt x="9910" y="1809"/>
                    <a:pt x="9910" y="1809"/>
                    <a:pt x="9910" y="1809"/>
                  </a:cubicBezTo>
                  <a:cubicBezTo>
                    <a:pt x="9910" y="1779"/>
                    <a:pt x="9758" y="1748"/>
                    <a:pt x="9606" y="1718"/>
                  </a:cubicBezTo>
                  <a:cubicBezTo>
                    <a:pt x="9606" y="1718"/>
                    <a:pt x="9575" y="1748"/>
                    <a:pt x="9575" y="1779"/>
                  </a:cubicBezTo>
                  <a:cubicBezTo>
                    <a:pt x="9563" y="1804"/>
                    <a:pt x="9555" y="1814"/>
                    <a:pt x="9551" y="1814"/>
                  </a:cubicBezTo>
                  <a:cubicBezTo>
                    <a:pt x="9545" y="1814"/>
                    <a:pt x="9545" y="1796"/>
                    <a:pt x="9545" y="1779"/>
                  </a:cubicBezTo>
                  <a:cubicBezTo>
                    <a:pt x="9545" y="1713"/>
                    <a:pt x="9536" y="1683"/>
                    <a:pt x="9528" y="1683"/>
                  </a:cubicBezTo>
                  <a:cubicBezTo>
                    <a:pt x="9521" y="1683"/>
                    <a:pt x="9515" y="1706"/>
                    <a:pt x="9515" y="1748"/>
                  </a:cubicBezTo>
                  <a:cubicBezTo>
                    <a:pt x="9515" y="1794"/>
                    <a:pt x="9515" y="1817"/>
                    <a:pt x="9511" y="1817"/>
                  </a:cubicBezTo>
                  <a:cubicBezTo>
                    <a:pt x="9507" y="1817"/>
                    <a:pt x="9499" y="1794"/>
                    <a:pt x="9484" y="1748"/>
                  </a:cubicBezTo>
                  <a:cubicBezTo>
                    <a:pt x="9484" y="1733"/>
                    <a:pt x="9484" y="1725"/>
                    <a:pt x="9480" y="1725"/>
                  </a:cubicBezTo>
                  <a:cubicBezTo>
                    <a:pt x="9477" y="1725"/>
                    <a:pt x="9469" y="1733"/>
                    <a:pt x="9454" y="1748"/>
                  </a:cubicBezTo>
                  <a:cubicBezTo>
                    <a:pt x="9432" y="1727"/>
                    <a:pt x="9426" y="1705"/>
                    <a:pt x="9424" y="1705"/>
                  </a:cubicBezTo>
                  <a:cubicBezTo>
                    <a:pt x="9423" y="1705"/>
                    <a:pt x="9423" y="1709"/>
                    <a:pt x="9423" y="1718"/>
                  </a:cubicBezTo>
                  <a:cubicBezTo>
                    <a:pt x="9423" y="1718"/>
                    <a:pt x="9393" y="1718"/>
                    <a:pt x="9393" y="1657"/>
                  </a:cubicBezTo>
                  <a:cubicBezTo>
                    <a:pt x="9393" y="1648"/>
                    <a:pt x="9390" y="1644"/>
                    <a:pt x="9386" y="1644"/>
                  </a:cubicBezTo>
                  <a:cubicBezTo>
                    <a:pt x="9375" y="1644"/>
                    <a:pt x="9354" y="1666"/>
                    <a:pt x="9332" y="1687"/>
                  </a:cubicBezTo>
                  <a:cubicBezTo>
                    <a:pt x="9302" y="1718"/>
                    <a:pt x="9287" y="1733"/>
                    <a:pt x="9283" y="1733"/>
                  </a:cubicBezTo>
                  <a:cubicBezTo>
                    <a:pt x="9279" y="1733"/>
                    <a:pt x="9287" y="1718"/>
                    <a:pt x="9302" y="1687"/>
                  </a:cubicBezTo>
                  <a:cubicBezTo>
                    <a:pt x="9317" y="1657"/>
                    <a:pt x="9302" y="1642"/>
                    <a:pt x="9279" y="1642"/>
                  </a:cubicBezTo>
                  <a:cubicBezTo>
                    <a:pt x="9256" y="1642"/>
                    <a:pt x="9226" y="1657"/>
                    <a:pt x="9211" y="1687"/>
                  </a:cubicBezTo>
                  <a:cubicBezTo>
                    <a:pt x="9193" y="1723"/>
                    <a:pt x="9185" y="1738"/>
                    <a:pt x="9182" y="1738"/>
                  </a:cubicBezTo>
                  <a:cubicBezTo>
                    <a:pt x="9180" y="1738"/>
                    <a:pt x="9180" y="1730"/>
                    <a:pt x="9180" y="1718"/>
                  </a:cubicBezTo>
                  <a:cubicBezTo>
                    <a:pt x="9180" y="1687"/>
                    <a:pt x="9180" y="1687"/>
                    <a:pt x="9180" y="1687"/>
                  </a:cubicBezTo>
                  <a:cubicBezTo>
                    <a:pt x="9150" y="1687"/>
                    <a:pt x="9119" y="1687"/>
                    <a:pt x="9150" y="1657"/>
                  </a:cubicBezTo>
                  <a:lnTo>
                    <a:pt x="9150" y="1657"/>
                  </a:lnTo>
                  <a:cubicBezTo>
                    <a:pt x="9150" y="1657"/>
                    <a:pt x="9119" y="1657"/>
                    <a:pt x="9089" y="1687"/>
                  </a:cubicBezTo>
                  <a:cubicBezTo>
                    <a:pt x="9071" y="1705"/>
                    <a:pt x="9056" y="1713"/>
                    <a:pt x="9043" y="1713"/>
                  </a:cubicBezTo>
                  <a:cubicBezTo>
                    <a:pt x="9013" y="1713"/>
                    <a:pt x="8998" y="1670"/>
                    <a:pt x="8998" y="1627"/>
                  </a:cubicBezTo>
                  <a:lnTo>
                    <a:pt x="8937" y="1657"/>
                  </a:lnTo>
                  <a:cubicBezTo>
                    <a:pt x="8918" y="1695"/>
                    <a:pt x="8911" y="1721"/>
                    <a:pt x="8908" y="1721"/>
                  </a:cubicBezTo>
                  <a:cubicBezTo>
                    <a:pt x="8907" y="1721"/>
                    <a:pt x="8907" y="1711"/>
                    <a:pt x="8907" y="1687"/>
                  </a:cubicBezTo>
                  <a:cubicBezTo>
                    <a:pt x="8907" y="1666"/>
                    <a:pt x="8922" y="1644"/>
                    <a:pt x="8920" y="1644"/>
                  </a:cubicBezTo>
                  <a:lnTo>
                    <a:pt x="8920" y="1644"/>
                  </a:lnTo>
                  <a:cubicBezTo>
                    <a:pt x="8919" y="1644"/>
                    <a:pt x="8916" y="1648"/>
                    <a:pt x="8907" y="1657"/>
                  </a:cubicBezTo>
                  <a:cubicBezTo>
                    <a:pt x="8898" y="1675"/>
                    <a:pt x="8889" y="1682"/>
                    <a:pt x="8881" y="1682"/>
                  </a:cubicBezTo>
                  <a:cubicBezTo>
                    <a:pt x="8861" y="1682"/>
                    <a:pt x="8846" y="1639"/>
                    <a:pt x="8846" y="1596"/>
                  </a:cubicBezTo>
                  <a:cubicBezTo>
                    <a:pt x="8846" y="1566"/>
                    <a:pt x="8846" y="1566"/>
                    <a:pt x="8846" y="1566"/>
                  </a:cubicBezTo>
                  <a:lnTo>
                    <a:pt x="8815" y="1596"/>
                  </a:lnTo>
                  <a:cubicBezTo>
                    <a:pt x="8815" y="1627"/>
                    <a:pt x="8815" y="1657"/>
                    <a:pt x="8785" y="1657"/>
                  </a:cubicBezTo>
                  <a:cubicBezTo>
                    <a:pt x="8785" y="1657"/>
                    <a:pt x="8755" y="1657"/>
                    <a:pt x="8755" y="1627"/>
                  </a:cubicBezTo>
                  <a:cubicBezTo>
                    <a:pt x="8755" y="1609"/>
                    <a:pt x="8755" y="1580"/>
                    <a:pt x="8755" y="1566"/>
                  </a:cubicBezTo>
                  <a:cubicBezTo>
                    <a:pt x="8755" y="1566"/>
                    <a:pt x="8724" y="1566"/>
                    <a:pt x="8724" y="1535"/>
                  </a:cubicBezTo>
                  <a:lnTo>
                    <a:pt x="8663" y="1535"/>
                  </a:lnTo>
                  <a:cubicBezTo>
                    <a:pt x="8651" y="1548"/>
                    <a:pt x="8638" y="1555"/>
                    <a:pt x="8628" y="1555"/>
                  </a:cubicBezTo>
                  <a:cubicBezTo>
                    <a:pt x="8613" y="1555"/>
                    <a:pt x="8603" y="1541"/>
                    <a:pt x="8603" y="1505"/>
                  </a:cubicBezTo>
                  <a:cubicBezTo>
                    <a:pt x="8603" y="1505"/>
                    <a:pt x="8572" y="1505"/>
                    <a:pt x="8542" y="1535"/>
                  </a:cubicBezTo>
                  <a:cubicBezTo>
                    <a:pt x="8512" y="1535"/>
                    <a:pt x="8481" y="1535"/>
                    <a:pt x="8512" y="1505"/>
                  </a:cubicBezTo>
                  <a:cubicBezTo>
                    <a:pt x="8512" y="1490"/>
                    <a:pt x="8512" y="1482"/>
                    <a:pt x="8508" y="1482"/>
                  </a:cubicBezTo>
                  <a:cubicBezTo>
                    <a:pt x="8504" y="1482"/>
                    <a:pt x="8496" y="1490"/>
                    <a:pt x="8481" y="1505"/>
                  </a:cubicBezTo>
                  <a:cubicBezTo>
                    <a:pt x="8481" y="1535"/>
                    <a:pt x="8451" y="1535"/>
                    <a:pt x="8451" y="1535"/>
                  </a:cubicBezTo>
                  <a:cubicBezTo>
                    <a:pt x="8420" y="1505"/>
                    <a:pt x="8420" y="1505"/>
                    <a:pt x="8420" y="1505"/>
                  </a:cubicBezTo>
                  <a:cubicBezTo>
                    <a:pt x="8420" y="1535"/>
                    <a:pt x="8420" y="1535"/>
                    <a:pt x="8390" y="1535"/>
                  </a:cubicBezTo>
                  <a:cubicBezTo>
                    <a:pt x="8390" y="1535"/>
                    <a:pt x="8329" y="1505"/>
                    <a:pt x="8329" y="1505"/>
                  </a:cubicBezTo>
                  <a:cubicBezTo>
                    <a:pt x="8304" y="1492"/>
                    <a:pt x="8289" y="1485"/>
                    <a:pt x="8281" y="1485"/>
                  </a:cubicBezTo>
                  <a:cubicBezTo>
                    <a:pt x="8273" y="1485"/>
                    <a:pt x="8270" y="1491"/>
                    <a:pt x="8269" y="1506"/>
                  </a:cubicBezTo>
                  <a:lnTo>
                    <a:pt x="8269" y="1506"/>
                  </a:lnTo>
                  <a:cubicBezTo>
                    <a:pt x="8269" y="1506"/>
                    <a:pt x="8269" y="1505"/>
                    <a:pt x="8268" y="1505"/>
                  </a:cubicBezTo>
                  <a:cubicBezTo>
                    <a:pt x="8238" y="1505"/>
                    <a:pt x="8208" y="1475"/>
                    <a:pt x="8147" y="1475"/>
                  </a:cubicBezTo>
                  <a:cubicBezTo>
                    <a:pt x="8116" y="1459"/>
                    <a:pt x="8101" y="1452"/>
                    <a:pt x="8094" y="1452"/>
                  </a:cubicBezTo>
                  <a:cubicBezTo>
                    <a:pt x="8086" y="1452"/>
                    <a:pt x="8086" y="1459"/>
                    <a:pt x="8086" y="1475"/>
                  </a:cubicBezTo>
                  <a:cubicBezTo>
                    <a:pt x="8086" y="1505"/>
                    <a:pt x="8078" y="1520"/>
                    <a:pt x="8071" y="1520"/>
                  </a:cubicBezTo>
                  <a:cubicBezTo>
                    <a:pt x="8063" y="1520"/>
                    <a:pt x="8056" y="1505"/>
                    <a:pt x="8056" y="1475"/>
                  </a:cubicBezTo>
                  <a:cubicBezTo>
                    <a:pt x="8056" y="1439"/>
                    <a:pt x="8045" y="1424"/>
                    <a:pt x="8037" y="1424"/>
                  </a:cubicBezTo>
                  <a:cubicBezTo>
                    <a:pt x="8030" y="1424"/>
                    <a:pt x="8025" y="1432"/>
                    <a:pt x="8025" y="1444"/>
                  </a:cubicBezTo>
                  <a:cubicBezTo>
                    <a:pt x="7995" y="1475"/>
                    <a:pt x="7995" y="1475"/>
                    <a:pt x="7995" y="1475"/>
                  </a:cubicBezTo>
                  <a:cubicBezTo>
                    <a:pt x="7995" y="1439"/>
                    <a:pt x="7984" y="1424"/>
                    <a:pt x="7970" y="1424"/>
                  </a:cubicBezTo>
                  <a:cubicBezTo>
                    <a:pt x="7959" y="1424"/>
                    <a:pt x="7947" y="1432"/>
                    <a:pt x="7934" y="1444"/>
                  </a:cubicBezTo>
                  <a:cubicBezTo>
                    <a:pt x="7934" y="1444"/>
                    <a:pt x="7934" y="1444"/>
                    <a:pt x="7934" y="1414"/>
                  </a:cubicBezTo>
                  <a:lnTo>
                    <a:pt x="7904" y="1414"/>
                  </a:lnTo>
                  <a:cubicBezTo>
                    <a:pt x="7885" y="1433"/>
                    <a:pt x="7863" y="1440"/>
                    <a:pt x="7842" y="1440"/>
                  </a:cubicBezTo>
                  <a:cubicBezTo>
                    <a:pt x="7795" y="1440"/>
                    <a:pt x="7752" y="1404"/>
                    <a:pt x="7752" y="1383"/>
                  </a:cubicBezTo>
                  <a:cubicBezTo>
                    <a:pt x="7752" y="1383"/>
                    <a:pt x="7721" y="1383"/>
                    <a:pt x="7691" y="1414"/>
                  </a:cubicBezTo>
                  <a:cubicBezTo>
                    <a:pt x="7677" y="1441"/>
                    <a:pt x="7670" y="1456"/>
                    <a:pt x="7665" y="1456"/>
                  </a:cubicBezTo>
                  <a:cubicBezTo>
                    <a:pt x="7660" y="1456"/>
                    <a:pt x="7660" y="1434"/>
                    <a:pt x="7660" y="1383"/>
                  </a:cubicBezTo>
                  <a:cubicBezTo>
                    <a:pt x="7648" y="1396"/>
                    <a:pt x="7625" y="1403"/>
                    <a:pt x="7604" y="1403"/>
                  </a:cubicBezTo>
                  <a:cubicBezTo>
                    <a:pt x="7575" y="1403"/>
                    <a:pt x="7551" y="1389"/>
                    <a:pt x="7569" y="1353"/>
                  </a:cubicBezTo>
                  <a:cubicBezTo>
                    <a:pt x="7600" y="1323"/>
                    <a:pt x="7600" y="1292"/>
                    <a:pt x="7600" y="1292"/>
                  </a:cubicBezTo>
                  <a:lnTo>
                    <a:pt x="7600" y="1292"/>
                  </a:lnTo>
                  <a:cubicBezTo>
                    <a:pt x="7590" y="1302"/>
                    <a:pt x="7579" y="1306"/>
                    <a:pt x="7570" y="1306"/>
                  </a:cubicBezTo>
                  <a:cubicBezTo>
                    <a:pt x="7552" y="1306"/>
                    <a:pt x="7539" y="1292"/>
                    <a:pt x="7539" y="1292"/>
                  </a:cubicBezTo>
                  <a:cubicBezTo>
                    <a:pt x="7539" y="1323"/>
                    <a:pt x="7539" y="1330"/>
                    <a:pt x="7531" y="1330"/>
                  </a:cubicBezTo>
                  <a:cubicBezTo>
                    <a:pt x="7524" y="1330"/>
                    <a:pt x="7508" y="1323"/>
                    <a:pt x="7478" y="1323"/>
                  </a:cubicBezTo>
                  <a:lnTo>
                    <a:pt x="7356" y="1323"/>
                  </a:lnTo>
                  <a:cubicBezTo>
                    <a:pt x="7296" y="1323"/>
                    <a:pt x="7265" y="1323"/>
                    <a:pt x="7235" y="1292"/>
                  </a:cubicBezTo>
                  <a:cubicBezTo>
                    <a:pt x="7235" y="1277"/>
                    <a:pt x="7227" y="1269"/>
                    <a:pt x="7216" y="1269"/>
                  </a:cubicBezTo>
                  <a:cubicBezTo>
                    <a:pt x="7204" y="1269"/>
                    <a:pt x="7189" y="1277"/>
                    <a:pt x="7174" y="1292"/>
                  </a:cubicBezTo>
                  <a:cubicBezTo>
                    <a:pt x="7159" y="1307"/>
                    <a:pt x="7144" y="1315"/>
                    <a:pt x="7132" y="1315"/>
                  </a:cubicBezTo>
                  <a:cubicBezTo>
                    <a:pt x="7121" y="1315"/>
                    <a:pt x="7113" y="1307"/>
                    <a:pt x="7113" y="1292"/>
                  </a:cubicBezTo>
                  <a:cubicBezTo>
                    <a:pt x="7103" y="1302"/>
                    <a:pt x="7093" y="1306"/>
                    <a:pt x="7084" y="1306"/>
                  </a:cubicBezTo>
                  <a:cubicBezTo>
                    <a:pt x="7066" y="1306"/>
                    <a:pt x="7053" y="1292"/>
                    <a:pt x="7053" y="1292"/>
                  </a:cubicBezTo>
                  <a:cubicBezTo>
                    <a:pt x="7053" y="1271"/>
                    <a:pt x="7053" y="1249"/>
                    <a:pt x="7042" y="1249"/>
                  </a:cubicBezTo>
                  <a:cubicBezTo>
                    <a:pt x="7037" y="1249"/>
                    <a:pt x="7031" y="1253"/>
                    <a:pt x="7022" y="1262"/>
                  </a:cubicBezTo>
                  <a:cubicBezTo>
                    <a:pt x="7022" y="1292"/>
                    <a:pt x="6992" y="1292"/>
                    <a:pt x="6961" y="1292"/>
                  </a:cubicBezTo>
                  <a:cubicBezTo>
                    <a:pt x="6934" y="1265"/>
                    <a:pt x="6498" y="1166"/>
                    <a:pt x="6402" y="1166"/>
                  </a:cubicBezTo>
                  <a:cubicBezTo>
                    <a:pt x="6390" y="1166"/>
                    <a:pt x="6384" y="1167"/>
                    <a:pt x="6384" y="1171"/>
                  </a:cubicBezTo>
                  <a:lnTo>
                    <a:pt x="6353" y="1171"/>
                  </a:lnTo>
                  <a:cubicBezTo>
                    <a:pt x="6323" y="1171"/>
                    <a:pt x="6293" y="1140"/>
                    <a:pt x="6293" y="1140"/>
                  </a:cubicBezTo>
                  <a:cubicBezTo>
                    <a:pt x="6293" y="1115"/>
                    <a:pt x="6282" y="1105"/>
                    <a:pt x="6265" y="1105"/>
                  </a:cubicBezTo>
                  <a:cubicBezTo>
                    <a:pt x="6241" y="1105"/>
                    <a:pt x="6206" y="1123"/>
                    <a:pt x="6171" y="1140"/>
                  </a:cubicBezTo>
                  <a:cubicBezTo>
                    <a:pt x="6161" y="1150"/>
                    <a:pt x="6151" y="1154"/>
                    <a:pt x="6142" y="1154"/>
                  </a:cubicBezTo>
                  <a:cubicBezTo>
                    <a:pt x="6124" y="1154"/>
                    <a:pt x="6110" y="1140"/>
                    <a:pt x="6110" y="1140"/>
                  </a:cubicBezTo>
                  <a:cubicBezTo>
                    <a:pt x="6110" y="1105"/>
                    <a:pt x="6100" y="1090"/>
                    <a:pt x="6079" y="1090"/>
                  </a:cubicBezTo>
                  <a:cubicBezTo>
                    <a:pt x="6064" y="1090"/>
                    <a:pt x="6044" y="1097"/>
                    <a:pt x="6019" y="1110"/>
                  </a:cubicBezTo>
                  <a:cubicBezTo>
                    <a:pt x="6005" y="1137"/>
                    <a:pt x="5998" y="1152"/>
                    <a:pt x="5994" y="1152"/>
                  </a:cubicBezTo>
                  <a:cubicBezTo>
                    <a:pt x="5989" y="1152"/>
                    <a:pt x="5989" y="1130"/>
                    <a:pt x="5989" y="1080"/>
                  </a:cubicBezTo>
                  <a:cubicBezTo>
                    <a:pt x="6002" y="1052"/>
                    <a:pt x="5998" y="1037"/>
                    <a:pt x="5985" y="1037"/>
                  </a:cubicBezTo>
                  <a:cubicBezTo>
                    <a:pt x="5971" y="1037"/>
                    <a:pt x="5945" y="1060"/>
                    <a:pt x="5928" y="1110"/>
                  </a:cubicBezTo>
                  <a:cubicBezTo>
                    <a:pt x="5913" y="1125"/>
                    <a:pt x="5905" y="1133"/>
                    <a:pt x="5901" y="1133"/>
                  </a:cubicBezTo>
                  <a:cubicBezTo>
                    <a:pt x="5897" y="1133"/>
                    <a:pt x="5897" y="1125"/>
                    <a:pt x="5897" y="1110"/>
                  </a:cubicBezTo>
                  <a:cubicBezTo>
                    <a:pt x="5897" y="1072"/>
                    <a:pt x="5886" y="1046"/>
                    <a:pt x="5877" y="1046"/>
                  </a:cubicBezTo>
                  <a:cubicBezTo>
                    <a:pt x="5872" y="1046"/>
                    <a:pt x="5867" y="1056"/>
                    <a:pt x="5867" y="1080"/>
                  </a:cubicBezTo>
                  <a:cubicBezTo>
                    <a:pt x="5855" y="1103"/>
                    <a:pt x="5844" y="1113"/>
                    <a:pt x="5834" y="1113"/>
                  </a:cubicBezTo>
                  <a:cubicBezTo>
                    <a:pt x="5818" y="1113"/>
                    <a:pt x="5806" y="1087"/>
                    <a:pt x="5806" y="1049"/>
                  </a:cubicBezTo>
                  <a:cubicBezTo>
                    <a:pt x="5791" y="1019"/>
                    <a:pt x="5783" y="1004"/>
                    <a:pt x="5780" y="1004"/>
                  </a:cubicBezTo>
                  <a:cubicBezTo>
                    <a:pt x="5776" y="1004"/>
                    <a:pt x="5776" y="1019"/>
                    <a:pt x="5776" y="1049"/>
                  </a:cubicBezTo>
                  <a:cubicBezTo>
                    <a:pt x="5764" y="1072"/>
                    <a:pt x="5744" y="1082"/>
                    <a:pt x="5723" y="1082"/>
                  </a:cubicBezTo>
                  <a:cubicBezTo>
                    <a:pt x="5689" y="1082"/>
                    <a:pt x="5654" y="1056"/>
                    <a:pt x="5654" y="1019"/>
                  </a:cubicBezTo>
                  <a:cubicBezTo>
                    <a:pt x="5654" y="1019"/>
                    <a:pt x="5641" y="1005"/>
                    <a:pt x="5632" y="1005"/>
                  </a:cubicBezTo>
                  <a:cubicBezTo>
                    <a:pt x="5627" y="1005"/>
                    <a:pt x="5624" y="1009"/>
                    <a:pt x="5624" y="1019"/>
                  </a:cubicBezTo>
                  <a:lnTo>
                    <a:pt x="5624" y="988"/>
                  </a:lnTo>
                  <a:lnTo>
                    <a:pt x="5594" y="988"/>
                  </a:lnTo>
                  <a:lnTo>
                    <a:pt x="5563" y="1019"/>
                  </a:lnTo>
                  <a:cubicBezTo>
                    <a:pt x="5563" y="1019"/>
                    <a:pt x="5472" y="958"/>
                    <a:pt x="5350" y="928"/>
                  </a:cubicBezTo>
                  <a:cubicBezTo>
                    <a:pt x="5259" y="912"/>
                    <a:pt x="5206" y="905"/>
                    <a:pt x="5176" y="905"/>
                  </a:cubicBezTo>
                  <a:cubicBezTo>
                    <a:pt x="5145" y="905"/>
                    <a:pt x="5138" y="912"/>
                    <a:pt x="5138" y="928"/>
                  </a:cubicBezTo>
                  <a:cubicBezTo>
                    <a:pt x="5138" y="958"/>
                    <a:pt x="5130" y="973"/>
                    <a:pt x="5122" y="973"/>
                  </a:cubicBezTo>
                  <a:cubicBezTo>
                    <a:pt x="5115" y="973"/>
                    <a:pt x="5107" y="958"/>
                    <a:pt x="5107" y="928"/>
                  </a:cubicBezTo>
                  <a:cubicBezTo>
                    <a:pt x="5107" y="897"/>
                    <a:pt x="5077" y="867"/>
                    <a:pt x="5046" y="867"/>
                  </a:cubicBezTo>
                  <a:cubicBezTo>
                    <a:pt x="5016" y="867"/>
                    <a:pt x="4986" y="867"/>
                    <a:pt x="4986" y="806"/>
                  </a:cubicBezTo>
                  <a:lnTo>
                    <a:pt x="4955" y="806"/>
                  </a:lnTo>
                  <a:cubicBezTo>
                    <a:pt x="4940" y="836"/>
                    <a:pt x="4902" y="852"/>
                    <a:pt x="4864" y="852"/>
                  </a:cubicBezTo>
                  <a:cubicBezTo>
                    <a:pt x="4826" y="852"/>
                    <a:pt x="4788" y="836"/>
                    <a:pt x="4773" y="806"/>
                  </a:cubicBezTo>
                  <a:cubicBezTo>
                    <a:pt x="4742" y="806"/>
                    <a:pt x="4712" y="806"/>
                    <a:pt x="4682" y="836"/>
                  </a:cubicBezTo>
                  <a:cubicBezTo>
                    <a:pt x="4669" y="849"/>
                    <a:pt x="4662" y="856"/>
                    <a:pt x="4657" y="856"/>
                  </a:cubicBezTo>
                  <a:cubicBezTo>
                    <a:pt x="4651" y="856"/>
                    <a:pt x="4651" y="842"/>
                    <a:pt x="4651" y="806"/>
                  </a:cubicBezTo>
                  <a:cubicBezTo>
                    <a:pt x="4651" y="788"/>
                    <a:pt x="4621" y="771"/>
                    <a:pt x="4589" y="771"/>
                  </a:cubicBezTo>
                  <a:cubicBezTo>
                    <a:pt x="4566" y="771"/>
                    <a:pt x="4543" y="780"/>
                    <a:pt x="4530" y="806"/>
                  </a:cubicBezTo>
                  <a:lnTo>
                    <a:pt x="4530" y="776"/>
                  </a:lnTo>
                  <a:cubicBezTo>
                    <a:pt x="4530" y="750"/>
                    <a:pt x="4524" y="740"/>
                    <a:pt x="4518" y="740"/>
                  </a:cubicBezTo>
                  <a:cubicBezTo>
                    <a:pt x="4509" y="740"/>
                    <a:pt x="4499" y="758"/>
                    <a:pt x="4499" y="776"/>
                  </a:cubicBezTo>
                  <a:cubicBezTo>
                    <a:pt x="4487" y="814"/>
                    <a:pt x="4479" y="831"/>
                    <a:pt x="4475" y="831"/>
                  </a:cubicBezTo>
                  <a:cubicBezTo>
                    <a:pt x="4469" y="831"/>
                    <a:pt x="4469" y="798"/>
                    <a:pt x="4469" y="745"/>
                  </a:cubicBezTo>
                  <a:cubicBezTo>
                    <a:pt x="4469" y="710"/>
                    <a:pt x="4469" y="695"/>
                    <a:pt x="4463" y="695"/>
                  </a:cubicBezTo>
                  <a:cubicBezTo>
                    <a:pt x="4458" y="695"/>
                    <a:pt x="4451" y="702"/>
                    <a:pt x="4438" y="715"/>
                  </a:cubicBezTo>
                  <a:cubicBezTo>
                    <a:pt x="4438" y="736"/>
                    <a:pt x="4423" y="758"/>
                    <a:pt x="4414" y="758"/>
                  </a:cubicBezTo>
                  <a:cubicBezTo>
                    <a:pt x="4411" y="758"/>
                    <a:pt x="4408" y="754"/>
                    <a:pt x="4408" y="745"/>
                  </a:cubicBezTo>
                  <a:cubicBezTo>
                    <a:pt x="4378" y="745"/>
                    <a:pt x="4347" y="745"/>
                    <a:pt x="4347" y="806"/>
                  </a:cubicBezTo>
                  <a:cubicBezTo>
                    <a:pt x="4347" y="836"/>
                    <a:pt x="4317" y="836"/>
                    <a:pt x="4317" y="836"/>
                  </a:cubicBezTo>
                  <a:cubicBezTo>
                    <a:pt x="4317" y="776"/>
                    <a:pt x="4317" y="776"/>
                    <a:pt x="4347" y="776"/>
                  </a:cubicBezTo>
                  <a:cubicBezTo>
                    <a:pt x="4347" y="776"/>
                    <a:pt x="4347" y="776"/>
                    <a:pt x="4317" y="745"/>
                  </a:cubicBezTo>
                  <a:cubicBezTo>
                    <a:pt x="4287" y="745"/>
                    <a:pt x="4256" y="715"/>
                    <a:pt x="4256" y="684"/>
                  </a:cubicBezTo>
                  <a:cubicBezTo>
                    <a:pt x="4256" y="692"/>
                    <a:pt x="4256" y="702"/>
                    <a:pt x="4256" y="715"/>
                  </a:cubicBezTo>
                  <a:cubicBezTo>
                    <a:pt x="4226" y="776"/>
                    <a:pt x="4226" y="776"/>
                    <a:pt x="4195" y="776"/>
                  </a:cubicBezTo>
                  <a:cubicBezTo>
                    <a:pt x="4195" y="776"/>
                    <a:pt x="4165" y="745"/>
                    <a:pt x="4165" y="715"/>
                  </a:cubicBezTo>
                  <a:cubicBezTo>
                    <a:pt x="4195" y="684"/>
                    <a:pt x="4195" y="684"/>
                    <a:pt x="4135" y="684"/>
                  </a:cubicBezTo>
                  <a:cubicBezTo>
                    <a:pt x="4104" y="684"/>
                    <a:pt x="4043" y="776"/>
                    <a:pt x="4013" y="836"/>
                  </a:cubicBezTo>
                  <a:cubicBezTo>
                    <a:pt x="3998" y="867"/>
                    <a:pt x="3990" y="882"/>
                    <a:pt x="3986" y="882"/>
                  </a:cubicBezTo>
                  <a:cubicBezTo>
                    <a:pt x="3983" y="882"/>
                    <a:pt x="3983" y="867"/>
                    <a:pt x="3983" y="836"/>
                  </a:cubicBezTo>
                  <a:cubicBezTo>
                    <a:pt x="3983" y="806"/>
                    <a:pt x="3983" y="806"/>
                    <a:pt x="3952" y="776"/>
                  </a:cubicBezTo>
                  <a:cubicBezTo>
                    <a:pt x="3967" y="760"/>
                    <a:pt x="3975" y="753"/>
                    <a:pt x="3983" y="753"/>
                  </a:cubicBezTo>
                  <a:cubicBezTo>
                    <a:pt x="3990" y="753"/>
                    <a:pt x="3998" y="760"/>
                    <a:pt x="4013" y="776"/>
                  </a:cubicBezTo>
                  <a:lnTo>
                    <a:pt x="4013" y="715"/>
                  </a:lnTo>
                  <a:cubicBezTo>
                    <a:pt x="4013" y="684"/>
                    <a:pt x="4005" y="669"/>
                    <a:pt x="3994" y="669"/>
                  </a:cubicBezTo>
                  <a:cubicBezTo>
                    <a:pt x="3983" y="669"/>
                    <a:pt x="3967" y="684"/>
                    <a:pt x="3952" y="715"/>
                  </a:cubicBezTo>
                  <a:cubicBezTo>
                    <a:pt x="3937" y="730"/>
                    <a:pt x="3929" y="738"/>
                    <a:pt x="3926" y="738"/>
                  </a:cubicBezTo>
                  <a:cubicBezTo>
                    <a:pt x="3922" y="738"/>
                    <a:pt x="3922" y="730"/>
                    <a:pt x="3922" y="715"/>
                  </a:cubicBezTo>
                  <a:cubicBezTo>
                    <a:pt x="3922" y="694"/>
                    <a:pt x="3907" y="658"/>
                    <a:pt x="3898" y="658"/>
                  </a:cubicBezTo>
                  <a:cubicBezTo>
                    <a:pt x="3894" y="658"/>
                    <a:pt x="3891" y="666"/>
                    <a:pt x="3891" y="684"/>
                  </a:cubicBezTo>
                  <a:cubicBezTo>
                    <a:pt x="3891" y="684"/>
                    <a:pt x="3861" y="654"/>
                    <a:pt x="3861" y="624"/>
                  </a:cubicBezTo>
                  <a:cubicBezTo>
                    <a:pt x="3831" y="624"/>
                    <a:pt x="3800" y="624"/>
                    <a:pt x="3800" y="654"/>
                  </a:cubicBezTo>
                  <a:cubicBezTo>
                    <a:pt x="3800" y="684"/>
                    <a:pt x="3770" y="684"/>
                    <a:pt x="3770" y="684"/>
                  </a:cubicBezTo>
                  <a:cubicBezTo>
                    <a:pt x="3739" y="684"/>
                    <a:pt x="3739" y="684"/>
                    <a:pt x="3709" y="715"/>
                  </a:cubicBezTo>
                  <a:cubicBezTo>
                    <a:pt x="3709" y="735"/>
                    <a:pt x="3696" y="754"/>
                    <a:pt x="3679" y="766"/>
                  </a:cubicBezTo>
                  <a:lnTo>
                    <a:pt x="3679" y="766"/>
                  </a:lnTo>
                  <a:cubicBezTo>
                    <a:pt x="3679" y="757"/>
                    <a:pt x="3679" y="745"/>
                    <a:pt x="3679" y="745"/>
                  </a:cubicBezTo>
                  <a:cubicBezTo>
                    <a:pt x="3679" y="745"/>
                    <a:pt x="3709" y="715"/>
                    <a:pt x="3679" y="715"/>
                  </a:cubicBezTo>
                  <a:cubicBezTo>
                    <a:pt x="3657" y="737"/>
                    <a:pt x="3666" y="758"/>
                    <a:pt x="3673" y="769"/>
                  </a:cubicBezTo>
                  <a:lnTo>
                    <a:pt x="3673" y="769"/>
                  </a:lnTo>
                  <a:cubicBezTo>
                    <a:pt x="3665" y="773"/>
                    <a:pt x="3657" y="776"/>
                    <a:pt x="3648" y="776"/>
                  </a:cubicBezTo>
                  <a:cubicBezTo>
                    <a:pt x="3618" y="776"/>
                    <a:pt x="3618" y="776"/>
                    <a:pt x="3618" y="715"/>
                  </a:cubicBezTo>
                  <a:cubicBezTo>
                    <a:pt x="3618" y="684"/>
                    <a:pt x="3618" y="684"/>
                    <a:pt x="3587" y="684"/>
                  </a:cubicBezTo>
                  <a:cubicBezTo>
                    <a:pt x="3587" y="684"/>
                    <a:pt x="3587" y="684"/>
                    <a:pt x="3557" y="654"/>
                  </a:cubicBezTo>
                  <a:cubicBezTo>
                    <a:pt x="3557" y="662"/>
                    <a:pt x="3557" y="673"/>
                    <a:pt x="3557" y="684"/>
                  </a:cubicBezTo>
                  <a:cubicBezTo>
                    <a:pt x="3527" y="715"/>
                    <a:pt x="3527" y="745"/>
                    <a:pt x="3527" y="745"/>
                  </a:cubicBezTo>
                  <a:cubicBezTo>
                    <a:pt x="3527" y="745"/>
                    <a:pt x="3496" y="654"/>
                    <a:pt x="3527" y="624"/>
                  </a:cubicBezTo>
                  <a:cubicBezTo>
                    <a:pt x="3527" y="593"/>
                    <a:pt x="3527" y="578"/>
                    <a:pt x="3523" y="578"/>
                  </a:cubicBezTo>
                  <a:cubicBezTo>
                    <a:pt x="3519" y="578"/>
                    <a:pt x="3511" y="593"/>
                    <a:pt x="3496" y="624"/>
                  </a:cubicBezTo>
                  <a:cubicBezTo>
                    <a:pt x="3496" y="645"/>
                    <a:pt x="3481" y="667"/>
                    <a:pt x="3461" y="667"/>
                  </a:cubicBezTo>
                  <a:cubicBezTo>
                    <a:pt x="3453" y="667"/>
                    <a:pt x="3444" y="663"/>
                    <a:pt x="3435" y="654"/>
                  </a:cubicBezTo>
                  <a:cubicBezTo>
                    <a:pt x="3405" y="654"/>
                    <a:pt x="3375" y="654"/>
                    <a:pt x="3375" y="624"/>
                  </a:cubicBezTo>
                  <a:cubicBezTo>
                    <a:pt x="3375" y="593"/>
                    <a:pt x="3367" y="586"/>
                    <a:pt x="3359" y="586"/>
                  </a:cubicBezTo>
                  <a:cubicBezTo>
                    <a:pt x="3352" y="586"/>
                    <a:pt x="3344" y="593"/>
                    <a:pt x="3344" y="593"/>
                  </a:cubicBezTo>
                  <a:cubicBezTo>
                    <a:pt x="3329" y="608"/>
                    <a:pt x="3321" y="616"/>
                    <a:pt x="3310" y="616"/>
                  </a:cubicBezTo>
                  <a:cubicBezTo>
                    <a:pt x="3299" y="616"/>
                    <a:pt x="3283" y="608"/>
                    <a:pt x="3253" y="593"/>
                  </a:cubicBezTo>
                  <a:cubicBezTo>
                    <a:pt x="3220" y="543"/>
                    <a:pt x="3205" y="520"/>
                    <a:pt x="3198" y="520"/>
                  </a:cubicBezTo>
                  <a:cubicBezTo>
                    <a:pt x="3192" y="520"/>
                    <a:pt x="3192" y="535"/>
                    <a:pt x="3192" y="563"/>
                  </a:cubicBezTo>
                  <a:cubicBezTo>
                    <a:pt x="3175" y="580"/>
                    <a:pt x="3167" y="598"/>
                    <a:pt x="3164" y="598"/>
                  </a:cubicBezTo>
                  <a:cubicBezTo>
                    <a:pt x="3162" y="598"/>
                    <a:pt x="3162" y="588"/>
                    <a:pt x="3162" y="563"/>
                  </a:cubicBezTo>
                  <a:cubicBezTo>
                    <a:pt x="3162" y="554"/>
                    <a:pt x="3159" y="550"/>
                    <a:pt x="3155" y="550"/>
                  </a:cubicBezTo>
                  <a:cubicBezTo>
                    <a:pt x="3144" y="550"/>
                    <a:pt x="3123" y="572"/>
                    <a:pt x="3101" y="593"/>
                  </a:cubicBezTo>
                  <a:cubicBezTo>
                    <a:pt x="3071" y="624"/>
                    <a:pt x="3071" y="684"/>
                    <a:pt x="3040" y="715"/>
                  </a:cubicBezTo>
                  <a:cubicBezTo>
                    <a:pt x="3040" y="750"/>
                    <a:pt x="3040" y="765"/>
                    <a:pt x="3034" y="765"/>
                  </a:cubicBezTo>
                  <a:cubicBezTo>
                    <a:pt x="3030" y="765"/>
                    <a:pt x="3022" y="758"/>
                    <a:pt x="3010" y="745"/>
                  </a:cubicBezTo>
                  <a:cubicBezTo>
                    <a:pt x="3010" y="745"/>
                    <a:pt x="2979" y="715"/>
                    <a:pt x="2979" y="654"/>
                  </a:cubicBezTo>
                  <a:cubicBezTo>
                    <a:pt x="3010" y="624"/>
                    <a:pt x="3010" y="624"/>
                    <a:pt x="3010" y="624"/>
                  </a:cubicBezTo>
                  <a:lnTo>
                    <a:pt x="3040" y="654"/>
                  </a:lnTo>
                  <a:cubicBezTo>
                    <a:pt x="3040" y="593"/>
                    <a:pt x="3040" y="563"/>
                    <a:pt x="3010" y="563"/>
                  </a:cubicBezTo>
                  <a:cubicBezTo>
                    <a:pt x="3010" y="548"/>
                    <a:pt x="3002" y="540"/>
                    <a:pt x="2995" y="540"/>
                  </a:cubicBezTo>
                  <a:cubicBezTo>
                    <a:pt x="2987" y="540"/>
                    <a:pt x="2979" y="548"/>
                    <a:pt x="2979" y="563"/>
                  </a:cubicBezTo>
                  <a:cubicBezTo>
                    <a:pt x="2949" y="532"/>
                    <a:pt x="2919" y="532"/>
                    <a:pt x="2888" y="502"/>
                  </a:cubicBezTo>
                  <a:cubicBezTo>
                    <a:pt x="2858" y="502"/>
                    <a:pt x="2828" y="502"/>
                    <a:pt x="2797" y="472"/>
                  </a:cubicBezTo>
                  <a:cubicBezTo>
                    <a:pt x="2782" y="456"/>
                    <a:pt x="2774" y="449"/>
                    <a:pt x="2767" y="449"/>
                  </a:cubicBezTo>
                  <a:cubicBezTo>
                    <a:pt x="2759" y="449"/>
                    <a:pt x="2752" y="456"/>
                    <a:pt x="2736" y="472"/>
                  </a:cubicBezTo>
                  <a:cubicBezTo>
                    <a:pt x="2736" y="482"/>
                    <a:pt x="2735" y="491"/>
                    <a:pt x="2734" y="498"/>
                  </a:cubicBezTo>
                  <a:lnTo>
                    <a:pt x="2734" y="498"/>
                  </a:lnTo>
                  <a:cubicBezTo>
                    <a:pt x="2709" y="456"/>
                    <a:pt x="2615" y="416"/>
                    <a:pt x="2551" y="416"/>
                  </a:cubicBezTo>
                  <a:cubicBezTo>
                    <a:pt x="2524" y="416"/>
                    <a:pt x="2502" y="423"/>
                    <a:pt x="2493" y="441"/>
                  </a:cubicBezTo>
                  <a:cubicBezTo>
                    <a:pt x="2493" y="441"/>
                    <a:pt x="2463" y="441"/>
                    <a:pt x="2432" y="411"/>
                  </a:cubicBezTo>
                  <a:cubicBezTo>
                    <a:pt x="2432" y="380"/>
                    <a:pt x="2311" y="380"/>
                    <a:pt x="2311" y="380"/>
                  </a:cubicBezTo>
                  <a:lnTo>
                    <a:pt x="2250" y="380"/>
                  </a:lnTo>
                  <a:cubicBezTo>
                    <a:pt x="2235" y="365"/>
                    <a:pt x="2227" y="358"/>
                    <a:pt x="2220" y="358"/>
                  </a:cubicBezTo>
                  <a:cubicBezTo>
                    <a:pt x="2212" y="358"/>
                    <a:pt x="2204" y="365"/>
                    <a:pt x="2189" y="380"/>
                  </a:cubicBezTo>
                  <a:cubicBezTo>
                    <a:pt x="2168" y="402"/>
                    <a:pt x="2161" y="423"/>
                    <a:pt x="2160" y="423"/>
                  </a:cubicBezTo>
                  <a:cubicBezTo>
                    <a:pt x="2159" y="423"/>
                    <a:pt x="2159" y="420"/>
                    <a:pt x="2159" y="411"/>
                  </a:cubicBezTo>
                  <a:cubicBezTo>
                    <a:pt x="2159" y="380"/>
                    <a:pt x="2128" y="350"/>
                    <a:pt x="2068" y="350"/>
                  </a:cubicBezTo>
                  <a:cubicBezTo>
                    <a:pt x="2007" y="350"/>
                    <a:pt x="2007" y="350"/>
                    <a:pt x="2007" y="380"/>
                  </a:cubicBezTo>
                  <a:cubicBezTo>
                    <a:pt x="1946" y="380"/>
                    <a:pt x="1946" y="350"/>
                    <a:pt x="1946" y="320"/>
                  </a:cubicBezTo>
                  <a:cubicBezTo>
                    <a:pt x="1960" y="292"/>
                    <a:pt x="1961" y="277"/>
                    <a:pt x="1956" y="277"/>
                  </a:cubicBezTo>
                  <a:cubicBezTo>
                    <a:pt x="1949" y="277"/>
                    <a:pt x="1932" y="300"/>
                    <a:pt x="1916" y="350"/>
                  </a:cubicBezTo>
                  <a:cubicBezTo>
                    <a:pt x="1898" y="386"/>
                    <a:pt x="1880" y="400"/>
                    <a:pt x="1868" y="400"/>
                  </a:cubicBezTo>
                  <a:cubicBezTo>
                    <a:pt x="1860" y="400"/>
                    <a:pt x="1855" y="393"/>
                    <a:pt x="1855" y="380"/>
                  </a:cubicBezTo>
                  <a:cubicBezTo>
                    <a:pt x="1855" y="350"/>
                    <a:pt x="1885" y="350"/>
                    <a:pt x="1885" y="350"/>
                  </a:cubicBezTo>
                  <a:cubicBezTo>
                    <a:pt x="1885" y="350"/>
                    <a:pt x="1885" y="320"/>
                    <a:pt x="1916" y="289"/>
                  </a:cubicBezTo>
                  <a:cubicBezTo>
                    <a:pt x="1885" y="289"/>
                    <a:pt x="1885" y="289"/>
                    <a:pt x="1855" y="320"/>
                  </a:cubicBezTo>
                  <a:cubicBezTo>
                    <a:pt x="1855" y="320"/>
                    <a:pt x="1855" y="320"/>
                    <a:pt x="1824" y="350"/>
                  </a:cubicBezTo>
                  <a:cubicBezTo>
                    <a:pt x="1794" y="380"/>
                    <a:pt x="1794" y="411"/>
                    <a:pt x="1794" y="441"/>
                  </a:cubicBezTo>
                  <a:cubicBezTo>
                    <a:pt x="1824" y="472"/>
                    <a:pt x="1794" y="472"/>
                    <a:pt x="1794" y="472"/>
                  </a:cubicBezTo>
                  <a:cubicBezTo>
                    <a:pt x="1764" y="441"/>
                    <a:pt x="1764" y="380"/>
                    <a:pt x="1794" y="380"/>
                  </a:cubicBezTo>
                  <a:cubicBezTo>
                    <a:pt x="1794" y="380"/>
                    <a:pt x="1794" y="350"/>
                    <a:pt x="1824" y="320"/>
                  </a:cubicBezTo>
                  <a:cubicBezTo>
                    <a:pt x="1824" y="302"/>
                    <a:pt x="1817" y="294"/>
                    <a:pt x="1805" y="294"/>
                  </a:cubicBezTo>
                  <a:cubicBezTo>
                    <a:pt x="1776" y="294"/>
                    <a:pt x="1724" y="337"/>
                    <a:pt x="1703" y="380"/>
                  </a:cubicBezTo>
                  <a:lnTo>
                    <a:pt x="1703" y="350"/>
                  </a:lnTo>
                  <a:cubicBezTo>
                    <a:pt x="1703" y="320"/>
                    <a:pt x="1672" y="320"/>
                    <a:pt x="1642" y="289"/>
                  </a:cubicBezTo>
                  <a:cubicBezTo>
                    <a:pt x="1612" y="289"/>
                    <a:pt x="1581" y="289"/>
                    <a:pt x="1581" y="320"/>
                  </a:cubicBezTo>
                  <a:cubicBezTo>
                    <a:pt x="1581" y="350"/>
                    <a:pt x="1581" y="380"/>
                    <a:pt x="1551" y="380"/>
                  </a:cubicBezTo>
                  <a:cubicBezTo>
                    <a:pt x="1581" y="380"/>
                    <a:pt x="1581" y="411"/>
                    <a:pt x="1551" y="441"/>
                  </a:cubicBezTo>
                  <a:cubicBezTo>
                    <a:pt x="1551" y="441"/>
                    <a:pt x="1520" y="411"/>
                    <a:pt x="1520" y="380"/>
                  </a:cubicBezTo>
                  <a:cubicBezTo>
                    <a:pt x="1490" y="320"/>
                    <a:pt x="1460" y="259"/>
                    <a:pt x="1399" y="259"/>
                  </a:cubicBezTo>
                  <a:cubicBezTo>
                    <a:pt x="1369" y="259"/>
                    <a:pt x="1338" y="228"/>
                    <a:pt x="1308" y="198"/>
                  </a:cubicBezTo>
                  <a:cubicBezTo>
                    <a:pt x="1277" y="198"/>
                    <a:pt x="1277" y="198"/>
                    <a:pt x="1247" y="228"/>
                  </a:cubicBezTo>
                  <a:lnTo>
                    <a:pt x="1217" y="228"/>
                  </a:lnTo>
                  <a:cubicBezTo>
                    <a:pt x="1217" y="207"/>
                    <a:pt x="1201" y="185"/>
                    <a:pt x="1192" y="185"/>
                  </a:cubicBezTo>
                  <a:cubicBezTo>
                    <a:pt x="1189" y="185"/>
                    <a:pt x="1186" y="189"/>
                    <a:pt x="1186" y="198"/>
                  </a:cubicBezTo>
                  <a:cubicBezTo>
                    <a:pt x="1176" y="208"/>
                    <a:pt x="1166" y="212"/>
                    <a:pt x="1157" y="212"/>
                  </a:cubicBezTo>
                  <a:cubicBezTo>
                    <a:pt x="1139" y="212"/>
                    <a:pt x="1125" y="198"/>
                    <a:pt x="1125" y="198"/>
                  </a:cubicBezTo>
                  <a:cubicBezTo>
                    <a:pt x="1112" y="171"/>
                    <a:pt x="1104" y="156"/>
                    <a:pt x="1100" y="156"/>
                  </a:cubicBezTo>
                  <a:cubicBezTo>
                    <a:pt x="1095" y="156"/>
                    <a:pt x="1095" y="178"/>
                    <a:pt x="1095" y="228"/>
                  </a:cubicBezTo>
                  <a:cubicBezTo>
                    <a:pt x="1095" y="259"/>
                    <a:pt x="1125" y="289"/>
                    <a:pt x="1125" y="289"/>
                  </a:cubicBezTo>
                  <a:lnTo>
                    <a:pt x="1186" y="320"/>
                  </a:lnTo>
                  <a:lnTo>
                    <a:pt x="1125" y="350"/>
                  </a:lnTo>
                  <a:cubicBezTo>
                    <a:pt x="1125" y="341"/>
                    <a:pt x="1120" y="337"/>
                    <a:pt x="1113" y="337"/>
                  </a:cubicBezTo>
                  <a:cubicBezTo>
                    <a:pt x="1095" y="337"/>
                    <a:pt x="1065" y="359"/>
                    <a:pt x="1065" y="380"/>
                  </a:cubicBezTo>
                  <a:cubicBezTo>
                    <a:pt x="1065" y="380"/>
                    <a:pt x="1065" y="419"/>
                    <a:pt x="1049" y="419"/>
                  </a:cubicBezTo>
                  <a:cubicBezTo>
                    <a:pt x="1045" y="419"/>
                    <a:pt x="1040" y="417"/>
                    <a:pt x="1034" y="411"/>
                  </a:cubicBezTo>
                  <a:cubicBezTo>
                    <a:pt x="1034" y="411"/>
                    <a:pt x="1065" y="380"/>
                    <a:pt x="1065" y="350"/>
                  </a:cubicBezTo>
                  <a:cubicBezTo>
                    <a:pt x="1095" y="320"/>
                    <a:pt x="1095" y="289"/>
                    <a:pt x="1095" y="259"/>
                  </a:cubicBezTo>
                  <a:cubicBezTo>
                    <a:pt x="1095" y="221"/>
                    <a:pt x="1072" y="195"/>
                    <a:pt x="1054" y="195"/>
                  </a:cubicBezTo>
                  <a:cubicBezTo>
                    <a:pt x="1043" y="195"/>
                    <a:pt x="1034" y="205"/>
                    <a:pt x="1034" y="228"/>
                  </a:cubicBezTo>
                  <a:cubicBezTo>
                    <a:pt x="1004" y="228"/>
                    <a:pt x="1004" y="228"/>
                    <a:pt x="1004" y="168"/>
                  </a:cubicBezTo>
                  <a:cubicBezTo>
                    <a:pt x="1004" y="155"/>
                    <a:pt x="1004" y="148"/>
                    <a:pt x="1002" y="148"/>
                  </a:cubicBezTo>
                  <a:cubicBezTo>
                    <a:pt x="999" y="148"/>
                    <a:pt x="991" y="162"/>
                    <a:pt x="973" y="198"/>
                  </a:cubicBezTo>
                  <a:cubicBezTo>
                    <a:pt x="958" y="228"/>
                    <a:pt x="943" y="244"/>
                    <a:pt x="932" y="244"/>
                  </a:cubicBezTo>
                  <a:cubicBezTo>
                    <a:pt x="920" y="244"/>
                    <a:pt x="913" y="228"/>
                    <a:pt x="913" y="198"/>
                  </a:cubicBezTo>
                  <a:cubicBezTo>
                    <a:pt x="890" y="154"/>
                    <a:pt x="852" y="125"/>
                    <a:pt x="833" y="125"/>
                  </a:cubicBezTo>
                  <a:cubicBezTo>
                    <a:pt x="826" y="125"/>
                    <a:pt x="821" y="129"/>
                    <a:pt x="821" y="137"/>
                  </a:cubicBezTo>
                  <a:cubicBezTo>
                    <a:pt x="821" y="173"/>
                    <a:pt x="801" y="188"/>
                    <a:pt x="783" y="188"/>
                  </a:cubicBezTo>
                  <a:cubicBezTo>
                    <a:pt x="771" y="188"/>
                    <a:pt x="761" y="180"/>
                    <a:pt x="761" y="168"/>
                  </a:cubicBezTo>
                  <a:cubicBezTo>
                    <a:pt x="730" y="137"/>
                    <a:pt x="730" y="137"/>
                    <a:pt x="700" y="137"/>
                  </a:cubicBezTo>
                  <a:cubicBezTo>
                    <a:pt x="700" y="116"/>
                    <a:pt x="700" y="94"/>
                    <a:pt x="689" y="94"/>
                  </a:cubicBezTo>
                  <a:cubicBezTo>
                    <a:pt x="685" y="94"/>
                    <a:pt x="678" y="98"/>
                    <a:pt x="669" y="107"/>
                  </a:cubicBezTo>
                  <a:cubicBezTo>
                    <a:pt x="669" y="107"/>
                    <a:pt x="669" y="107"/>
                    <a:pt x="669" y="137"/>
                  </a:cubicBezTo>
                  <a:cubicBezTo>
                    <a:pt x="669" y="137"/>
                    <a:pt x="639" y="168"/>
                    <a:pt x="609" y="198"/>
                  </a:cubicBezTo>
                  <a:cubicBezTo>
                    <a:pt x="639" y="198"/>
                    <a:pt x="639" y="228"/>
                    <a:pt x="639" y="259"/>
                  </a:cubicBezTo>
                  <a:cubicBezTo>
                    <a:pt x="631" y="276"/>
                    <a:pt x="620" y="283"/>
                    <a:pt x="608" y="283"/>
                  </a:cubicBezTo>
                  <a:cubicBezTo>
                    <a:pt x="579" y="283"/>
                    <a:pt x="548" y="233"/>
                    <a:pt x="548" y="168"/>
                  </a:cubicBezTo>
                  <a:lnTo>
                    <a:pt x="517" y="76"/>
                  </a:lnTo>
                  <a:cubicBezTo>
                    <a:pt x="517" y="107"/>
                    <a:pt x="517" y="137"/>
                    <a:pt x="517" y="137"/>
                  </a:cubicBezTo>
                  <a:cubicBezTo>
                    <a:pt x="487" y="137"/>
                    <a:pt x="487" y="137"/>
                    <a:pt x="487" y="107"/>
                  </a:cubicBezTo>
                  <a:cubicBezTo>
                    <a:pt x="487" y="76"/>
                    <a:pt x="487" y="76"/>
                    <a:pt x="487" y="76"/>
                  </a:cubicBezTo>
                  <a:cubicBezTo>
                    <a:pt x="487" y="76"/>
                    <a:pt x="457" y="76"/>
                    <a:pt x="457" y="107"/>
                  </a:cubicBezTo>
                  <a:cubicBezTo>
                    <a:pt x="439" y="142"/>
                    <a:pt x="431" y="157"/>
                    <a:pt x="428" y="157"/>
                  </a:cubicBezTo>
                  <a:cubicBezTo>
                    <a:pt x="426" y="157"/>
                    <a:pt x="426" y="150"/>
                    <a:pt x="426" y="137"/>
                  </a:cubicBezTo>
                  <a:cubicBezTo>
                    <a:pt x="426" y="107"/>
                    <a:pt x="419" y="92"/>
                    <a:pt x="407" y="92"/>
                  </a:cubicBezTo>
                  <a:cubicBezTo>
                    <a:pt x="396" y="92"/>
                    <a:pt x="381" y="107"/>
                    <a:pt x="365" y="137"/>
                  </a:cubicBezTo>
                  <a:cubicBezTo>
                    <a:pt x="365" y="129"/>
                    <a:pt x="365" y="118"/>
                    <a:pt x="365" y="107"/>
                  </a:cubicBezTo>
                  <a:cubicBezTo>
                    <a:pt x="365" y="76"/>
                    <a:pt x="365" y="46"/>
                    <a:pt x="335" y="46"/>
                  </a:cubicBezTo>
                  <a:lnTo>
                    <a:pt x="335" y="76"/>
                  </a:lnTo>
                  <a:cubicBezTo>
                    <a:pt x="335" y="112"/>
                    <a:pt x="325" y="127"/>
                    <a:pt x="316" y="127"/>
                  </a:cubicBezTo>
                  <a:cubicBezTo>
                    <a:pt x="310" y="127"/>
                    <a:pt x="305" y="119"/>
                    <a:pt x="305" y="107"/>
                  </a:cubicBezTo>
                  <a:cubicBezTo>
                    <a:pt x="305" y="92"/>
                    <a:pt x="297" y="84"/>
                    <a:pt x="286" y="84"/>
                  </a:cubicBezTo>
                  <a:cubicBezTo>
                    <a:pt x="274" y="84"/>
                    <a:pt x="259" y="92"/>
                    <a:pt x="244" y="107"/>
                  </a:cubicBezTo>
                  <a:cubicBezTo>
                    <a:pt x="213" y="76"/>
                    <a:pt x="183" y="76"/>
                    <a:pt x="213" y="46"/>
                  </a:cubicBezTo>
                  <a:cubicBezTo>
                    <a:pt x="213" y="16"/>
                    <a:pt x="213"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186;p79">
              <a:extLst>
                <a:ext uri="{FF2B5EF4-FFF2-40B4-BE49-F238E27FC236}">
                  <a16:creationId xmlns:a16="http://schemas.microsoft.com/office/drawing/2014/main" id="{7C89CF17-B990-48D6-A674-ACD40EBE8691}"/>
                </a:ext>
              </a:extLst>
            </p:cNvPr>
            <p:cNvSpPr/>
            <p:nvPr/>
          </p:nvSpPr>
          <p:spPr>
            <a:xfrm flipH="1">
              <a:off x="6289026" y="2349584"/>
              <a:ext cx="477387" cy="385492"/>
            </a:xfrm>
            <a:custGeom>
              <a:avLst/>
              <a:gdLst/>
              <a:ahLst/>
              <a:cxnLst/>
              <a:rect l="l" t="t" r="r" b="b"/>
              <a:pathLst>
                <a:path w="17933" h="14481" extrusionOk="0">
                  <a:moveTo>
                    <a:pt x="10504" y="0"/>
                  </a:moveTo>
                  <a:cubicBezTo>
                    <a:pt x="10492" y="0"/>
                    <a:pt x="10474" y="15"/>
                    <a:pt x="10456" y="51"/>
                  </a:cubicBezTo>
                  <a:cubicBezTo>
                    <a:pt x="10456" y="81"/>
                    <a:pt x="10456" y="81"/>
                    <a:pt x="10487" y="81"/>
                  </a:cubicBezTo>
                  <a:cubicBezTo>
                    <a:pt x="10487" y="81"/>
                    <a:pt x="10517" y="51"/>
                    <a:pt x="10517" y="20"/>
                  </a:cubicBezTo>
                  <a:cubicBezTo>
                    <a:pt x="10517" y="8"/>
                    <a:pt x="10512" y="0"/>
                    <a:pt x="10504" y="0"/>
                  </a:cubicBezTo>
                  <a:close/>
                  <a:moveTo>
                    <a:pt x="17387" y="81"/>
                  </a:moveTo>
                  <a:cubicBezTo>
                    <a:pt x="17356" y="81"/>
                    <a:pt x="17356" y="111"/>
                    <a:pt x="17356" y="142"/>
                  </a:cubicBezTo>
                  <a:lnTo>
                    <a:pt x="17387" y="142"/>
                  </a:lnTo>
                  <a:cubicBezTo>
                    <a:pt x="17387" y="142"/>
                    <a:pt x="17417" y="111"/>
                    <a:pt x="17417" y="81"/>
                  </a:cubicBezTo>
                  <a:close/>
                  <a:moveTo>
                    <a:pt x="14985" y="446"/>
                  </a:moveTo>
                  <a:cubicBezTo>
                    <a:pt x="14955" y="446"/>
                    <a:pt x="14925" y="476"/>
                    <a:pt x="14925" y="476"/>
                  </a:cubicBezTo>
                  <a:cubicBezTo>
                    <a:pt x="14925" y="507"/>
                    <a:pt x="14925" y="507"/>
                    <a:pt x="14985" y="507"/>
                  </a:cubicBezTo>
                  <a:cubicBezTo>
                    <a:pt x="15003" y="515"/>
                    <a:pt x="15018" y="519"/>
                    <a:pt x="15031" y="519"/>
                  </a:cubicBezTo>
                  <a:cubicBezTo>
                    <a:pt x="15061" y="519"/>
                    <a:pt x="15077" y="498"/>
                    <a:pt x="15077" y="476"/>
                  </a:cubicBezTo>
                  <a:cubicBezTo>
                    <a:pt x="15077" y="446"/>
                    <a:pt x="15046" y="446"/>
                    <a:pt x="14985" y="446"/>
                  </a:cubicBezTo>
                  <a:close/>
                  <a:moveTo>
                    <a:pt x="15259" y="507"/>
                  </a:moveTo>
                  <a:cubicBezTo>
                    <a:pt x="15259" y="537"/>
                    <a:pt x="15198" y="567"/>
                    <a:pt x="15168" y="567"/>
                  </a:cubicBezTo>
                  <a:cubicBezTo>
                    <a:pt x="15137" y="567"/>
                    <a:pt x="15137" y="537"/>
                    <a:pt x="15198" y="507"/>
                  </a:cubicBezTo>
                  <a:close/>
                  <a:moveTo>
                    <a:pt x="16931" y="507"/>
                  </a:moveTo>
                  <a:cubicBezTo>
                    <a:pt x="16961" y="507"/>
                    <a:pt x="16992" y="537"/>
                    <a:pt x="16992" y="567"/>
                  </a:cubicBezTo>
                  <a:cubicBezTo>
                    <a:pt x="17022" y="628"/>
                    <a:pt x="17022" y="628"/>
                    <a:pt x="16961" y="628"/>
                  </a:cubicBezTo>
                  <a:cubicBezTo>
                    <a:pt x="16931" y="628"/>
                    <a:pt x="16900" y="628"/>
                    <a:pt x="16900" y="598"/>
                  </a:cubicBezTo>
                  <a:lnTo>
                    <a:pt x="16931" y="598"/>
                  </a:lnTo>
                  <a:cubicBezTo>
                    <a:pt x="16931" y="617"/>
                    <a:pt x="16934" y="624"/>
                    <a:pt x="16937" y="624"/>
                  </a:cubicBezTo>
                  <a:cubicBezTo>
                    <a:pt x="16944" y="624"/>
                    <a:pt x="16952" y="588"/>
                    <a:pt x="16931" y="567"/>
                  </a:cubicBezTo>
                  <a:lnTo>
                    <a:pt x="16931" y="507"/>
                  </a:lnTo>
                  <a:close/>
                  <a:moveTo>
                    <a:pt x="17356" y="567"/>
                  </a:moveTo>
                  <a:lnTo>
                    <a:pt x="17387" y="598"/>
                  </a:lnTo>
                  <a:cubicBezTo>
                    <a:pt x="17387" y="628"/>
                    <a:pt x="17356" y="628"/>
                    <a:pt x="17326" y="628"/>
                  </a:cubicBezTo>
                  <a:cubicBezTo>
                    <a:pt x="17295" y="628"/>
                    <a:pt x="17295" y="628"/>
                    <a:pt x="17295" y="598"/>
                  </a:cubicBezTo>
                  <a:cubicBezTo>
                    <a:pt x="17295" y="598"/>
                    <a:pt x="17326" y="567"/>
                    <a:pt x="17356" y="567"/>
                  </a:cubicBezTo>
                  <a:close/>
                  <a:moveTo>
                    <a:pt x="12645" y="628"/>
                  </a:moveTo>
                  <a:cubicBezTo>
                    <a:pt x="12645" y="659"/>
                    <a:pt x="12615" y="689"/>
                    <a:pt x="12615" y="689"/>
                  </a:cubicBezTo>
                  <a:lnTo>
                    <a:pt x="12584" y="689"/>
                  </a:lnTo>
                  <a:cubicBezTo>
                    <a:pt x="12584" y="659"/>
                    <a:pt x="12584" y="628"/>
                    <a:pt x="12615" y="628"/>
                  </a:cubicBezTo>
                  <a:close/>
                  <a:moveTo>
                    <a:pt x="9605" y="689"/>
                  </a:moveTo>
                  <a:cubicBezTo>
                    <a:pt x="9605" y="715"/>
                    <a:pt x="9600" y="724"/>
                    <a:pt x="9596" y="724"/>
                  </a:cubicBezTo>
                  <a:cubicBezTo>
                    <a:pt x="9591" y="724"/>
                    <a:pt x="9588" y="706"/>
                    <a:pt x="9605" y="689"/>
                  </a:cubicBezTo>
                  <a:close/>
                  <a:moveTo>
                    <a:pt x="13618" y="567"/>
                  </a:moveTo>
                  <a:lnTo>
                    <a:pt x="13557" y="659"/>
                  </a:lnTo>
                  <a:cubicBezTo>
                    <a:pt x="13523" y="709"/>
                    <a:pt x="13508" y="731"/>
                    <a:pt x="13502" y="731"/>
                  </a:cubicBezTo>
                  <a:cubicBezTo>
                    <a:pt x="13496" y="731"/>
                    <a:pt x="13496" y="716"/>
                    <a:pt x="13496" y="689"/>
                  </a:cubicBezTo>
                  <a:cubicBezTo>
                    <a:pt x="13496" y="659"/>
                    <a:pt x="13496" y="628"/>
                    <a:pt x="13557" y="598"/>
                  </a:cubicBezTo>
                  <a:cubicBezTo>
                    <a:pt x="13587" y="567"/>
                    <a:pt x="13618" y="567"/>
                    <a:pt x="13618" y="567"/>
                  </a:cubicBezTo>
                  <a:close/>
                  <a:moveTo>
                    <a:pt x="10313" y="706"/>
                  </a:moveTo>
                  <a:cubicBezTo>
                    <a:pt x="10325" y="706"/>
                    <a:pt x="10345" y="719"/>
                    <a:pt x="10365" y="719"/>
                  </a:cubicBezTo>
                  <a:cubicBezTo>
                    <a:pt x="10396" y="750"/>
                    <a:pt x="10396" y="750"/>
                    <a:pt x="10335" y="750"/>
                  </a:cubicBezTo>
                  <a:cubicBezTo>
                    <a:pt x="10304" y="750"/>
                    <a:pt x="10304" y="719"/>
                    <a:pt x="10304" y="719"/>
                  </a:cubicBezTo>
                  <a:cubicBezTo>
                    <a:pt x="10304" y="709"/>
                    <a:pt x="10308" y="706"/>
                    <a:pt x="10313" y="706"/>
                  </a:cubicBezTo>
                  <a:close/>
                  <a:moveTo>
                    <a:pt x="13709" y="719"/>
                  </a:moveTo>
                  <a:lnTo>
                    <a:pt x="13739" y="750"/>
                  </a:lnTo>
                  <a:cubicBezTo>
                    <a:pt x="13739" y="780"/>
                    <a:pt x="13709" y="780"/>
                    <a:pt x="13678" y="780"/>
                  </a:cubicBezTo>
                  <a:lnTo>
                    <a:pt x="13678" y="750"/>
                  </a:lnTo>
                  <a:lnTo>
                    <a:pt x="13709" y="719"/>
                  </a:lnTo>
                  <a:close/>
                  <a:moveTo>
                    <a:pt x="11460" y="780"/>
                  </a:moveTo>
                  <a:lnTo>
                    <a:pt x="11490" y="810"/>
                  </a:lnTo>
                  <a:lnTo>
                    <a:pt x="11460" y="810"/>
                  </a:lnTo>
                  <a:cubicBezTo>
                    <a:pt x="11429" y="810"/>
                    <a:pt x="11429" y="810"/>
                    <a:pt x="11429" y="780"/>
                  </a:cubicBezTo>
                  <a:close/>
                  <a:moveTo>
                    <a:pt x="16840" y="780"/>
                  </a:moveTo>
                  <a:cubicBezTo>
                    <a:pt x="16840" y="810"/>
                    <a:pt x="16840" y="810"/>
                    <a:pt x="16870" y="810"/>
                  </a:cubicBezTo>
                  <a:lnTo>
                    <a:pt x="16900" y="810"/>
                  </a:lnTo>
                  <a:lnTo>
                    <a:pt x="16870" y="780"/>
                  </a:lnTo>
                  <a:close/>
                  <a:moveTo>
                    <a:pt x="11763" y="750"/>
                  </a:moveTo>
                  <a:cubicBezTo>
                    <a:pt x="11763" y="780"/>
                    <a:pt x="11763" y="810"/>
                    <a:pt x="11733" y="810"/>
                  </a:cubicBezTo>
                  <a:cubicBezTo>
                    <a:pt x="11725" y="819"/>
                    <a:pt x="11717" y="822"/>
                    <a:pt x="11710" y="822"/>
                  </a:cubicBezTo>
                  <a:cubicBezTo>
                    <a:pt x="11691" y="822"/>
                    <a:pt x="11680" y="794"/>
                    <a:pt x="11703" y="750"/>
                  </a:cubicBezTo>
                  <a:close/>
                  <a:moveTo>
                    <a:pt x="12888" y="719"/>
                  </a:moveTo>
                  <a:cubicBezTo>
                    <a:pt x="12918" y="719"/>
                    <a:pt x="12888" y="750"/>
                    <a:pt x="12858" y="841"/>
                  </a:cubicBezTo>
                  <a:cubicBezTo>
                    <a:pt x="12835" y="852"/>
                    <a:pt x="12821" y="859"/>
                    <a:pt x="12814" y="859"/>
                  </a:cubicBezTo>
                  <a:cubicBezTo>
                    <a:pt x="12801" y="859"/>
                    <a:pt x="12808" y="838"/>
                    <a:pt x="12827" y="780"/>
                  </a:cubicBezTo>
                  <a:lnTo>
                    <a:pt x="12888" y="719"/>
                  </a:lnTo>
                  <a:close/>
                  <a:moveTo>
                    <a:pt x="9818" y="780"/>
                  </a:moveTo>
                  <a:cubicBezTo>
                    <a:pt x="9818" y="780"/>
                    <a:pt x="9849" y="810"/>
                    <a:pt x="9849" y="841"/>
                  </a:cubicBezTo>
                  <a:cubicBezTo>
                    <a:pt x="9849" y="853"/>
                    <a:pt x="9843" y="861"/>
                    <a:pt x="9835" y="861"/>
                  </a:cubicBezTo>
                  <a:cubicBezTo>
                    <a:pt x="9823" y="861"/>
                    <a:pt x="9806" y="846"/>
                    <a:pt x="9788" y="810"/>
                  </a:cubicBezTo>
                  <a:cubicBezTo>
                    <a:pt x="9788" y="780"/>
                    <a:pt x="9788" y="780"/>
                    <a:pt x="9818" y="780"/>
                  </a:cubicBezTo>
                  <a:close/>
                  <a:moveTo>
                    <a:pt x="9605" y="780"/>
                  </a:moveTo>
                  <a:lnTo>
                    <a:pt x="9636" y="841"/>
                  </a:lnTo>
                  <a:lnTo>
                    <a:pt x="9605" y="871"/>
                  </a:lnTo>
                  <a:lnTo>
                    <a:pt x="9575" y="871"/>
                  </a:lnTo>
                  <a:cubicBezTo>
                    <a:pt x="9575" y="841"/>
                    <a:pt x="9575" y="780"/>
                    <a:pt x="9605" y="780"/>
                  </a:cubicBezTo>
                  <a:close/>
                  <a:moveTo>
                    <a:pt x="11095" y="871"/>
                  </a:moveTo>
                  <a:cubicBezTo>
                    <a:pt x="11064" y="871"/>
                    <a:pt x="11064" y="902"/>
                    <a:pt x="11064" y="902"/>
                  </a:cubicBezTo>
                  <a:cubicBezTo>
                    <a:pt x="11064" y="902"/>
                    <a:pt x="11064" y="932"/>
                    <a:pt x="11095" y="932"/>
                  </a:cubicBezTo>
                  <a:lnTo>
                    <a:pt x="11125" y="932"/>
                  </a:lnTo>
                  <a:cubicBezTo>
                    <a:pt x="11125" y="902"/>
                    <a:pt x="11095" y="871"/>
                    <a:pt x="11095" y="871"/>
                  </a:cubicBezTo>
                  <a:close/>
                  <a:moveTo>
                    <a:pt x="12189" y="932"/>
                  </a:moveTo>
                  <a:lnTo>
                    <a:pt x="12189" y="962"/>
                  </a:lnTo>
                  <a:cubicBezTo>
                    <a:pt x="12219" y="962"/>
                    <a:pt x="12219" y="962"/>
                    <a:pt x="12189" y="932"/>
                  </a:cubicBezTo>
                  <a:close/>
                  <a:moveTo>
                    <a:pt x="10517" y="1145"/>
                  </a:moveTo>
                  <a:cubicBezTo>
                    <a:pt x="10517" y="1175"/>
                    <a:pt x="10517" y="1175"/>
                    <a:pt x="10548" y="1175"/>
                  </a:cubicBezTo>
                  <a:cubicBezTo>
                    <a:pt x="10608" y="1175"/>
                    <a:pt x="10608" y="1175"/>
                    <a:pt x="10578" y="1145"/>
                  </a:cubicBezTo>
                  <a:close/>
                  <a:moveTo>
                    <a:pt x="7660" y="1175"/>
                  </a:moveTo>
                  <a:lnTo>
                    <a:pt x="7660" y="1236"/>
                  </a:lnTo>
                  <a:lnTo>
                    <a:pt x="7630" y="1236"/>
                  </a:lnTo>
                  <a:cubicBezTo>
                    <a:pt x="7599" y="1206"/>
                    <a:pt x="7599" y="1175"/>
                    <a:pt x="7630" y="1175"/>
                  </a:cubicBezTo>
                  <a:close/>
                  <a:moveTo>
                    <a:pt x="6931" y="1418"/>
                  </a:moveTo>
                  <a:cubicBezTo>
                    <a:pt x="6961" y="1418"/>
                    <a:pt x="6961" y="1479"/>
                    <a:pt x="6961" y="1510"/>
                  </a:cubicBezTo>
                  <a:cubicBezTo>
                    <a:pt x="6946" y="1525"/>
                    <a:pt x="6938" y="1532"/>
                    <a:pt x="6934" y="1532"/>
                  </a:cubicBezTo>
                  <a:cubicBezTo>
                    <a:pt x="6931" y="1532"/>
                    <a:pt x="6931" y="1525"/>
                    <a:pt x="6931" y="1510"/>
                  </a:cubicBezTo>
                  <a:cubicBezTo>
                    <a:pt x="6900" y="1479"/>
                    <a:pt x="6931" y="1418"/>
                    <a:pt x="6931" y="1418"/>
                  </a:cubicBezTo>
                  <a:close/>
                  <a:moveTo>
                    <a:pt x="6171" y="1905"/>
                  </a:moveTo>
                  <a:lnTo>
                    <a:pt x="6171" y="1966"/>
                  </a:lnTo>
                  <a:lnTo>
                    <a:pt x="6140" y="1966"/>
                  </a:lnTo>
                  <a:cubicBezTo>
                    <a:pt x="6110" y="1935"/>
                    <a:pt x="6110" y="1905"/>
                    <a:pt x="6140" y="1905"/>
                  </a:cubicBezTo>
                  <a:close/>
                  <a:moveTo>
                    <a:pt x="6596" y="1874"/>
                  </a:moveTo>
                  <a:cubicBezTo>
                    <a:pt x="6627" y="1905"/>
                    <a:pt x="6596" y="1966"/>
                    <a:pt x="6596" y="1966"/>
                  </a:cubicBezTo>
                  <a:lnTo>
                    <a:pt x="6566" y="1966"/>
                  </a:lnTo>
                  <a:cubicBezTo>
                    <a:pt x="6566" y="1935"/>
                    <a:pt x="6566" y="1905"/>
                    <a:pt x="6566" y="1905"/>
                  </a:cubicBezTo>
                  <a:lnTo>
                    <a:pt x="6596" y="1874"/>
                  </a:lnTo>
                  <a:close/>
                  <a:moveTo>
                    <a:pt x="4452" y="3173"/>
                  </a:moveTo>
                  <a:cubicBezTo>
                    <a:pt x="4467" y="3173"/>
                    <a:pt x="4463" y="3218"/>
                    <a:pt x="4438" y="3242"/>
                  </a:cubicBezTo>
                  <a:cubicBezTo>
                    <a:pt x="4423" y="3257"/>
                    <a:pt x="4415" y="3265"/>
                    <a:pt x="4408" y="3265"/>
                  </a:cubicBezTo>
                  <a:cubicBezTo>
                    <a:pt x="4400" y="3265"/>
                    <a:pt x="4393" y="3257"/>
                    <a:pt x="4377" y="3242"/>
                  </a:cubicBezTo>
                  <a:cubicBezTo>
                    <a:pt x="4377" y="3242"/>
                    <a:pt x="4408" y="3181"/>
                    <a:pt x="4438" y="3181"/>
                  </a:cubicBezTo>
                  <a:cubicBezTo>
                    <a:pt x="4444" y="3176"/>
                    <a:pt x="4449" y="3173"/>
                    <a:pt x="4452" y="3173"/>
                  </a:cubicBezTo>
                  <a:close/>
                  <a:moveTo>
                    <a:pt x="3587" y="4124"/>
                  </a:moveTo>
                  <a:cubicBezTo>
                    <a:pt x="3617" y="4124"/>
                    <a:pt x="3617" y="4184"/>
                    <a:pt x="3617" y="4184"/>
                  </a:cubicBezTo>
                  <a:lnTo>
                    <a:pt x="3617" y="4215"/>
                  </a:lnTo>
                  <a:cubicBezTo>
                    <a:pt x="3587" y="4184"/>
                    <a:pt x="3557" y="4154"/>
                    <a:pt x="3587" y="4154"/>
                  </a:cubicBezTo>
                  <a:lnTo>
                    <a:pt x="3587" y="4124"/>
                  </a:lnTo>
                  <a:close/>
                  <a:moveTo>
                    <a:pt x="2523" y="6434"/>
                  </a:moveTo>
                  <a:cubicBezTo>
                    <a:pt x="2554" y="6434"/>
                    <a:pt x="2554" y="6464"/>
                    <a:pt x="2554" y="6464"/>
                  </a:cubicBezTo>
                  <a:cubicBezTo>
                    <a:pt x="2523" y="6494"/>
                    <a:pt x="2523" y="6494"/>
                    <a:pt x="2493" y="6494"/>
                  </a:cubicBezTo>
                  <a:cubicBezTo>
                    <a:pt x="2493" y="6494"/>
                    <a:pt x="2462" y="6464"/>
                    <a:pt x="2462" y="6434"/>
                  </a:cubicBezTo>
                  <a:close/>
                  <a:moveTo>
                    <a:pt x="2134" y="6930"/>
                  </a:moveTo>
                  <a:cubicBezTo>
                    <a:pt x="2138" y="6930"/>
                    <a:pt x="2146" y="6938"/>
                    <a:pt x="2158" y="6950"/>
                  </a:cubicBezTo>
                  <a:cubicBezTo>
                    <a:pt x="2189" y="6981"/>
                    <a:pt x="2158" y="7011"/>
                    <a:pt x="2128" y="7011"/>
                  </a:cubicBezTo>
                  <a:cubicBezTo>
                    <a:pt x="2098" y="6981"/>
                    <a:pt x="2098" y="6981"/>
                    <a:pt x="2128" y="6981"/>
                  </a:cubicBezTo>
                  <a:cubicBezTo>
                    <a:pt x="2128" y="6945"/>
                    <a:pt x="2128" y="6930"/>
                    <a:pt x="2134" y="6930"/>
                  </a:cubicBezTo>
                  <a:close/>
                  <a:moveTo>
                    <a:pt x="1976" y="7042"/>
                  </a:moveTo>
                  <a:cubicBezTo>
                    <a:pt x="1974" y="7043"/>
                    <a:pt x="1973" y="7045"/>
                    <a:pt x="1971" y="7046"/>
                  </a:cubicBezTo>
                  <a:lnTo>
                    <a:pt x="1971" y="7046"/>
                  </a:lnTo>
                  <a:cubicBezTo>
                    <a:pt x="1974" y="7045"/>
                    <a:pt x="1977" y="7044"/>
                    <a:pt x="1980" y="7044"/>
                  </a:cubicBezTo>
                  <a:lnTo>
                    <a:pt x="1980" y="7044"/>
                  </a:lnTo>
                  <a:cubicBezTo>
                    <a:pt x="1979" y="7043"/>
                    <a:pt x="1978" y="7042"/>
                    <a:pt x="1976" y="7042"/>
                  </a:cubicBezTo>
                  <a:close/>
                  <a:moveTo>
                    <a:pt x="1971" y="7046"/>
                  </a:moveTo>
                  <a:cubicBezTo>
                    <a:pt x="1958" y="7050"/>
                    <a:pt x="1954" y="7055"/>
                    <a:pt x="1957" y="7055"/>
                  </a:cubicBezTo>
                  <a:cubicBezTo>
                    <a:pt x="1959" y="7055"/>
                    <a:pt x="1964" y="7053"/>
                    <a:pt x="1971" y="7046"/>
                  </a:cubicBezTo>
                  <a:close/>
                  <a:moveTo>
                    <a:pt x="2098" y="7163"/>
                  </a:moveTo>
                  <a:lnTo>
                    <a:pt x="2098" y="7194"/>
                  </a:lnTo>
                  <a:cubicBezTo>
                    <a:pt x="2098" y="7209"/>
                    <a:pt x="2098" y="7216"/>
                    <a:pt x="2090" y="7216"/>
                  </a:cubicBezTo>
                  <a:cubicBezTo>
                    <a:pt x="2082" y="7216"/>
                    <a:pt x="2067" y="7209"/>
                    <a:pt x="2037" y="7194"/>
                  </a:cubicBezTo>
                  <a:lnTo>
                    <a:pt x="2067" y="7163"/>
                  </a:lnTo>
                  <a:close/>
                  <a:moveTo>
                    <a:pt x="1976" y="7376"/>
                  </a:moveTo>
                  <a:cubicBezTo>
                    <a:pt x="1976" y="7391"/>
                    <a:pt x="1984" y="7399"/>
                    <a:pt x="1987" y="7399"/>
                  </a:cubicBezTo>
                  <a:cubicBezTo>
                    <a:pt x="1991" y="7399"/>
                    <a:pt x="1991" y="7391"/>
                    <a:pt x="1976" y="7376"/>
                  </a:cubicBezTo>
                  <a:close/>
                  <a:moveTo>
                    <a:pt x="2006" y="7437"/>
                  </a:moveTo>
                  <a:lnTo>
                    <a:pt x="2006" y="7467"/>
                  </a:lnTo>
                  <a:cubicBezTo>
                    <a:pt x="2006" y="7498"/>
                    <a:pt x="2006" y="7498"/>
                    <a:pt x="1946" y="7498"/>
                  </a:cubicBezTo>
                  <a:lnTo>
                    <a:pt x="1976" y="7467"/>
                  </a:lnTo>
                  <a:lnTo>
                    <a:pt x="2006" y="7437"/>
                  </a:lnTo>
                  <a:close/>
                  <a:moveTo>
                    <a:pt x="2006" y="7771"/>
                  </a:moveTo>
                  <a:lnTo>
                    <a:pt x="1976" y="7801"/>
                  </a:lnTo>
                  <a:cubicBezTo>
                    <a:pt x="1976" y="7832"/>
                    <a:pt x="1946" y="7832"/>
                    <a:pt x="1946" y="7832"/>
                  </a:cubicBezTo>
                  <a:cubicBezTo>
                    <a:pt x="1946" y="7832"/>
                    <a:pt x="1915" y="7801"/>
                    <a:pt x="1915" y="7771"/>
                  </a:cubicBezTo>
                  <a:close/>
                  <a:moveTo>
                    <a:pt x="1642" y="8956"/>
                  </a:moveTo>
                  <a:cubicBezTo>
                    <a:pt x="1642" y="8981"/>
                    <a:pt x="1662" y="9026"/>
                    <a:pt x="1653" y="9026"/>
                  </a:cubicBezTo>
                  <a:cubicBezTo>
                    <a:pt x="1651" y="9026"/>
                    <a:pt x="1647" y="9023"/>
                    <a:pt x="1642" y="9017"/>
                  </a:cubicBezTo>
                  <a:cubicBezTo>
                    <a:pt x="1642" y="9017"/>
                    <a:pt x="1611" y="9017"/>
                    <a:pt x="1581" y="8987"/>
                  </a:cubicBezTo>
                  <a:cubicBezTo>
                    <a:pt x="1581" y="8987"/>
                    <a:pt x="1581" y="8956"/>
                    <a:pt x="1611" y="8956"/>
                  </a:cubicBezTo>
                  <a:close/>
                  <a:moveTo>
                    <a:pt x="1454" y="10000"/>
                  </a:moveTo>
                  <a:cubicBezTo>
                    <a:pt x="1474" y="10000"/>
                    <a:pt x="1502" y="10015"/>
                    <a:pt x="1520" y="10051"/>
                  </a:cubicBezTo>
                  <a:cubicBezTo>
                    <a:pt x="1490" y="10081"/>
                    <a:pt x="1490" y="10081"/>
                    <a:pt x="1459" y="10081"/>
                  </a:cubicBezTo>
                  <a:cubicBezTo>
                    <a:pt x="1429" y="10081"/>
                    <a:pt x="1399" y="10051"/>
                    <a:pt x="1429" y="10020"/>
                  </a:cubicBezTo>
                  <a:cubicBezTo>
                    <a:pt x="1429" y="10008"/>
                    <a:pt x="1439" y="10000"/>
                    <a:pt x="1454" y="10000"/>
                  </a:cubicBezTo>
                  <a:close/>
                  <a:moveTo>
                    <a:pt x="290" y="14225"/>
                  </a:moveTo>
                  <a:cubicBezTo>
                    <a:pt x="295" y="14225"/>
                    <a:pt x="309" y="14233"/>
                    <a:pt x="335" y="14245"/>
                  </a:cubicBezTo>
                  <a:cubicBezTo>
                    <a:pt x="365" y="14245"/>
                    <a:pt x="395" y="14245"/>
                    <a:pt x="395" y="14276"/>
                  </a:cubicBezTo>
                  <a:cubicBezTo>
                    <a:pt x="423" y="14317"/>
                    <a:pt x="426" y="14333"/>
                    <a:pt x="415" y="14333"/>
                  </a:cubicBezTo>
                  <a:cubicBezTo>
                    <a:pt x="401" y="14333"/>
                    <a:pt x="368" y="14309"/>
                    <a:pt x="335" y="14276"/>
                  </a:cubicBezTo>
                  <a:cubicBezTo>
                    <a:pt x="299" y="14240"/>
                    <a:pt x="284" y="14225"/>
                    <a:pt x="290" y="14225"/>
                  </a:cubicBezTo>
                  <a:close/>
                  <a:moveTo>
                    <a:pt x="17484" y="335"/>
                  </a:moveTo>
                  <a:cubicBezTo>
                    <a:pt x="17478" y="335"/>
                    <a:pt x="17478" y="349"/>
                    <a:pt x="17478" y="385"/>
                  </a:cubicBezTo>
                  <a:cubicBezTo>
                    <a:pt x="17478" y="418"/>
                    <a:pt x="17460" y="442"/>
                    <a:pt x="17438" y="442"/>
                  </a:cubicBezTo>
                  <a:cubicBezTo>
                    <a:pt x="17420" y="442"/>
                    <a:pt x="17400" y="426"/>
                    <a:pt x="17387" y="385"/>
                  </a:cubicBezTo>
                  <a:lnTo>
                    <a:pt x="17326" y="385"/>
                  </a:lnTo>
                  <a:cubicBezTo>
                    <a:pt x="17295" y="385"/>
                    <a:pt x="17295" y="446"/>
                    <a:pt x="17295" y="476"/>
                  </a:cubicBezTo>
                  <a:cubicBezTo>
                    <a:pt x="17295" y="512"/>
                    <a:pt x="17295" y="526"/>
                    <a:pt x="17289" y="526"/>
                  </a:cubicBezTo>
                  <a:cubicBezTo>
                    <a:pt x="17285" y="526"/>
                    <a:pt x="17278" y="519"/>
                    <a:pt x="17265" y="507"/>
                  </a:cubicBezTo>
                  <a:cubicBezTo>
                    <a:pt x="17235" y="476"/>
                    <a:pt x="17204" y="446"/>
                    <a:pt x="17204" y="446"/>
                  </a:cubicBezTo>
                  <a:cubicBezTo>
                    <a:pt x="17204" y="415"/>
                    <a:pt x="17174" y="415"/>
                    <a:pt x="17143" y="415"/>
                  </a:cubicBezTo>
                  <a:cubicBezTo>
                    <a:pt x="17113" y="415"/>
                    <a:pt x="17052" y="415"/>
                    <a:pt x="17052" y="446"/>
                  </a:cubicBezTo>
                  <a:lnTo>
                    <a:pt x="17052" y="415"/>
                  </a:lnTo>
                  <a:cubicBezTo>
                    <a:pt x="17032" y="415"/>
                    <a:pt x="17025" y="402"/>
                    <a:pt x="17023" y="402"/>
                  </a:cubicBezTo>
                  <a:cubicBezTo>
                    <a:pt x="17022" y="402"/>
                    <a:pt x="17022" y="405"/>
                    <a:pt x="17022" y="415"/>
                  </a:cubicBezTo>
                  <a:cubicBezTo>
                    <a:pt x="17022" y="415"/>
                    <a:pt x="16992" y="415"/>
                    <a:pt x="16931" y="385"/>
                  </a:cubicBezTo>
                  <a:cubicBezTo>
                    <a:pt x="16920" y="379"/>
                    <a:pt x="16907" y="377"/>
                    <a:pt x="16896" y="377"/>
                  </a:cubicBezTo>
                  <a:cubicBezTo>
                    <a:pt x="16843" y="377"/>
                    <a:pt x="16795" y="426"/>
                    <a:pt x="16870" y="476"/>
                  </a:cubicBezTo>
                  <a:lnTo>
                    <a:pt x="16840" y="476"/>
                  </a:lnTo>
                  <a:cubicBezTo>
                    <a:pt x="16809" y="476"/>
                    <a:pt x="16809" y="507"/>
                    <a:pt x="16809" y="507"/>
                  </a:cubicBezTo>
                  <a:cubicBezTo>
                    <a:pt x="16809" y="537"/>
                    <a:pt x="16779" y="537"/>
                    <a:pt x="16748" y="537"/>
                  </a:cubicBezTo>
                  <a:lnTo>
                    <a:pt x="16748" y="476"/>
                  </a:lnTo>
                  <a:cubicBezTo>
                    <a:pt x="16766" y="423"/>
                    <a:pt x="16753" y="391"/>
                    <a:pt x="16733" y="391"/>
                  </a:cubicBezTo>
                  <a:cubicBezTo>
                    <a:pt x="16718" y="391"/>
                    <a:pt x="16700" y="408"/>
                    <a:pt x="16688" y="446"/>
                  </a:cubicBezTo>
                  <a:lnTo>
                    <a:pt x="16688" y="415"/>
                  </a:lnTo>
                  <a:cubicBezTo>
                    <a:pt x="16688" y="400"/>
                    <a:pt x="16680" y="393"/>
                    <a:pt x="16665" y="393"/>
                  </a:cubicBezTo>
                  <a:cubicBezTo>
                    <a:pt x="16650" y="393"/>
                    <a:pt x="16627" y="400"/>
                    <a:pt x="16596" y="415"/>
                  </a:cubicBezTo>
                  <a:cubicBezTo>
                    <a:pt x="16566" y="415"/>
                    <a:pt x="16536" y="476"/>
                    <a:pt x="16536" y="507"/>
                  </a:cubicBezTo>
                  <a:cubicBezTo>
                    <a:pt x="16536" y="537"/>
                    <a:pt x="16505" y="537"/>
                    <a:pt x="16505" y="537"/>
                  </a:cubicBezTo>
                  <a:cubicBezTo>
                    <a:pt x="16475" y="537"/>
                    <a:pt x="16475" y="537"/>
                    <a:pt x="16475" y="507"/>
                  </a:cubicBezTo>
                  <a:cubicBezTo>
                    <a:pt x="16475" y="476"/>
                    <a:pt x="16460" y="461"/>
                    <a:pt x="16441" y="461"/>
                  </a:cubicBezTo>
                  <a:cubicBezTo>
                    <a:pt x="16422" y="461"/>
                    <a:pt x="16399" y="476"/>
                    <a:pt x="16384" y="507"/>
                  </a:cubicBezTo>
                  <a:lnTo>
                    <a:pt x="16384" y="476"/>
                  </a:lnTo>
                  <a:cubicBezTo>
                    <a:pt x="16384" y="455"/>
                    <a:pt x="16368" y="433"/>
                    <a:pt x="16306" y="433"/>
                  </a:cubicBezTo>
                  <a:cubicBezTo>
                    <a:pt x="16280" y="433"/>
                    <a:pt x="16246" y="437"/>
                    <a:pt x="16201" y="446"/>
                  </a:cubicBezTo>
                  <a:cubicBezTo>
                    <a:pt x="16080" y="446"/>
                    <a:pt x="15988" y="446"/>
                    <a:pt x="15958" y="415"/>
                  </a:cubicBezTo>
                  <a:cubicBezTo>
                    <a:pt x="15958" y="410"/>
                    <a:pt x="15954" y="407"/>
                    <a:pt x="15948" y="407"/>
                  </a:cubicBezTo>
                  <a:cubicBezTo>
                    <a:pt x="15917" y="407"/>
                    <a:pt x="15826" y="462"/>
                    <a:pt x="15776" y="537"/>
                  </a:cubicBezTo>
                  <a:cubicBezTo>
                    <a:pt x="15776" y="507"/>
                    <a:pt x="15745" y="507"/>
                    <a:pt x="15685" y="507"/>
                  </a:cubicBezTo>
                  <a:cubicBezTo>
                    <a:pt x="15593" y="507"/>
                    <a:pt x="15593" y="507"/>
                    <a:pt x="15593" y="476"/>
                  </a:cubicBezTo>
                  <a:cubicBezTo>
                    <a:pt x="15609" y="431"/>
                    <a:pt x="15616" y="408"/>
                    <a:pt x="15612" y="408"/>
                  </a:cubicBezTo>
                  <a:lnTo>
                    <a:pt x="15612" y="408"/>
                  </a:lnTo>
                  <a:cubicBezTo>
                    <a:pt x="15609" y="408"/>
                    <a:pt x="15593" y="431"/>
                    <a:pt x="15563" y="476"/>
                  </a:cubicBezTo>
                  <a:cubicBezTo>
                    <a:pt x="15551" y="499"/>
                    <a:pt x="15531" y="509"/>
                    <a:pt x="15510" y="509"/>
                  </a:cubicBezTo>
                  <a:cubicBezTo>
                    <a:pt x="15476" y="509"/>
                    <a:pt x="15441" y="483"/>
                    <a:pt x="15441" y="446"/>
                  </a:cubicBezTo>
                  <a:cubicBezTo>
                    <a:pt x="15441" y="415"/>
                    <a:pt x="15411" y="415"/>
                    <a:pt x="15350" y="415"/>
                  </a:cubicBezTo>
                  <a:cubicBezTo>
                    <a:pt x="15320" y="446"/>
                    <a:pt x="15259" y="446"/>
                    <a:pt x="15198" y="446"/>
                  </a:cubicBezTo>
                  <a:cubicBezTo>
                    <a:pt x="15107" y="446"/>
                    <a:pt x="15107" y="446"/>
                    <a:pt x="15107" y="507"/>
                  </a:cubicBezTo>
                  <a:cubicBezTo>
                    <a:pt x="15107" y="567"/>
                    <a:pt x="15077" y="567"/>
                    <a:pt x="15016" y="567"/>
                  </a:cubicBezTo>
                  <a:cubicBezTo>
                    <a:pt x="14985" y="567"/>
                    <a:pt x="14955" y="567"/>
                    <a:pt x="14925" y="537"/>
                  </a:cubicBezTo>
                  <a:cubicBezTo>
                    <a:pt x="14925" y="537"/>
                    <a:pt x="14925" y="507"/>
                    <a:pt x="14864" y="507"/>
                  </a:cubicBezTo>
                  <a:cubicBezTo>
                    <a:pt x="14833" y="507"/>
                    <a:pt x="14803" y="507"/>
                    <a:pt x="14803" y="476"/>
                  </a:cubicBezTo>
                  <a:cubicBezTo>
                    <a:pt x="14803" y="476"/>
                    <a:pt x="14773" y="446"/>
                    <a:pt x="14712" y="446"/>
                  </a:cubicBezTo>
                  <a:cubicBezTo>
                    <a:pt x="14681" y="446"/>
                    <a:pt x="14651" y="453"/>
                    <a:pt x="14628" y="453"/>
                  </a:cubicBezTo>
                  <a:cubicBezTo>
                    <a:pt x="14605" y="453"/>
                    <a:pt x="14590" y="446"/>
                    <a:pt x="14590" y="415"/>
                  </a:cubicBezTo>
                  <a:cubicBezTo>
                    <a:pt x="14560" y="415"/>
                    <a:pt x="14560" y="415"/>
                    <a:pt x="14560" y="476"/>
                  </a:cubicBezTo>
                  <a:cubicBezTo>
                    <a:pt x="14560" y="498"/>
                    <a:pt x="14545" y="519"/>
                    <a:pt x="14493" y="519"/>
                  </a:cubicBezTo>
                  <a:cubicBezTo>
                    <a:pt x="14471" y="519"/>
                    <a:pt x="14443" y="515"/>
                    <a:pt x="14408" y="507"/>
                  </a:cubicBezTo>
                  <a:cubicBezTo>
                    <a:pt x="14347" y="507"/>
                    <a:pt x="14256" y="507"/>
                    <a:pt x="14256" y="537"/>
                  </a:cubicBezTo>
                  <a:cubicBezTo>
                    <a:pt x="14226" y="537"/>
                    <a:pt x="14226" y="537"/>
                    <a:pt x="14226" y="507"/>
                  </a:cubicBezTo>
                  <a:cubicBezTo>
                    <a:pt x="14226" y="476"/>
                    <a:pt x="14210" y="461"/>
                    <a:pt x="14188" y="461"/>
                  </a:cubicBezTo>
                  <a:cubicBezTo>
                    <a:pt x="14165" y="461"/>
                    <a:pt x="14134" y="476"/>
                    <a:pt x="14104" y="507"/>
                  </a:cubicBezTo>
                  <a:cubicBezTo>
                    <a:pt x="14104" y="522"/>
                    <a:pt x="14096" y="529"/>
                    <a:pt x="14085" y="529"/>
                  </a:cubicBezTo>
                  <a:cubicBezTo>
                    <a:pt x="14074" y="529"/>
                    <a:pt x="14058" y="522"/>
                    <a:pt x="14043" y="507"/>
                  </a:cubicBezTo>
                  <a:cubicBezTo>
                    <a:pt x="14043" y="507"/>
                    <a:pt x="14013" y="507"/>
                    <a:pt x="13982" y="537"/>
                  </a:cubicBezTo>
                  <a:cubicBezTo>
                    <a:pt x="13967" y="552"/>
                    <a:pt x="13960" y="560"/>
                    <a:pt x="13944" y="560"/>
                  </a:cubicBezTo>
                  <a:cubicBezTo>
                    <a:pt x="13929" y="560"/>
                    <a:pt x="13906" y="552"/>
                    <a:pt x="13861" y="537"/>
                  </a:cubicBezTo>
                  <a:cubicBezTo>
                    <a:pt x="13861" y="507"/>
                    <a:pt x="13830" y="507"/>
                    <a:pt x="13800" y="507"/>
                  </a:cubicBezTo>
                  <a:cubicBezTo>
                    <a:pt x="13757" y="528"/>
                    <a:pt x="13577" y="550"/>
                    <a:pt x="13465" y="550"/>
                  </a:cubicBezTo>
                  <a:cubicBezTo>
                    <a:pt x="13418" y="550"/>
                    <a:pt x="13383" y="546"/>
                    <a:pt x="13374" y="537"/>
                  </a:cubicBezTo>
                  <a:cubicBezTo>
                    <a:pt x="13344" y="567"/>
                    <a:pt x="13344" y="567"/>
                    <a:pt x="13314" y="567"/>
                  </a:cubicBezTo>
                  <a:cubicBezTo>
                    <a:pt x="13302" y="544"/>
                    <a:pt x="13290" y="534"/>
                    <a:pt x="13281" y="534"/>
                  </a:cubicBezTo>
                  <a:cubicBezTo>
                    <a:pt x="13264" y="534"/>
                    <a:pt x="13253" y="560"/>
                    <a:pt x="13253" y="598"/>
                  </a:cubicBezTo>
                  <a:lnTo>
                    <a:pt x="13314" y="598"/>
                  </a:lnTo>
                  <a:cubicBezTo>
                    <a:pt x="13314" y="625"/>
                    <a:pt x="13295" y="640"/>
                    <a:pt x="13275" y="640"/>
                  </a:cubicBezTo>
                  <a:cubicBezTo>
                    <a:pt x="13250" y="640"/>
                    <a:pt x="13222" y="618"/>
                    <a:pt x="13222" y="567"/>
                  </a:cubicBezTo>
                  <a:cubicBezTo>
                    <a:pt x="13207" y="537"/>
                    <a:pt x="13200" y="522"/>
                    <a:pt x="13192" y="522"/>
                  </a:cubicBezTo>
                  <a:cubicBezTo>
                    <a:pt x="13184" y="522"/>
                    <a:pt x="13177" y="537"/>
                    <a:pt x="13162" y="567"/>
                  </a:cubicBezTo>
                  <a:cubicBezTo>
                    <a:pt x="13146" y="598"/>
                    <a:pt x="13131" y="613"/>
                    <a:pt x="13116" y="613"/>
                  </a:cubicBezTo>
                  <a:cubicBezTo>
                    <a:pt x="13101" y="613"/>
                    <a:pt x="13086" y="598"/>
                    <a:pt x="13070" y="567"/>
                  </a:cubicBezTo>
                  <a:cubicBezTo>
                    <a:pt x="13070" y="537"/>
                    <a:pt x="13070" y="522"/>
                    <a:pt x="13067" y="522"/>
                  </a:cubicBezTo>
                  <a:cubicBezTo>
                    <a:pt x="13063" y="522"/>
                    <a:pt x="13055" y="537"/>
                    <a:pt x="13040" y="567"/>
                  </a:cubicBezTo>
                  <a:cubicBezTo>
                    <a:pt x="13005" y="638"/>
                    <a:pt x="12959" y="688"/>
                    <a:pt x="12927" y="688"/>
                  </a:cubicBezTo>
                  <a:cubicBezTo>
                    <a:pt x="12904" y="688"/>
                    <a:pt x="12888" y="662"/>
                    <a:pt x="12888" y="598"/>
                  </a:cubicBezTo>
                  <a:cubicBezTo>
                    <a:pt x="12888" y="537"/>
                    <a:pt x="12827" y="507"/>
                    <a:pt x="12797" y="507"/>
                  </a:cubicBezTo>
                  <a:cubicBezTo>
                    <a:pt x="12767" y="507"/>
                    <a:pt x="12767" y="537"/>
                    <a:pt x="12767" y="567"/>
                  </a:cubicBezTo>
                  <a:cubicBezTo>
                    <a:pt x="12797" y="598"/>
                    <a:pt x="12797" y="613"/>
                    <a:pt x="12782" y="613"/>
                  </a:cubicBezTo>
                  <a:cubicBezTo>
                    <a:pt x="12767" y="613"/>
                    <a:pt x="12736" y="598"/>
                    <a:pt x="12706" y="567"/>
                  </a:cubicBezTo>
                  <a:cubicBezTo>
                    <a:pt x="12656" y="517"/>
                    <a:pt x="12615" y="495"/>
                    <a:pt x="12573" y="495"/>
                  </a:cubicBezTo>
                  <a:cubicBezTo>
                    <a:pt x="12538" y="495"/>
                    <a:pt x="12504" y="510"/>
                    <a:pt x="12463" y="537"/>
                  </a:cubicBezTo>
                  <a:cubicBezTo>
                    <a:pt x="12396" y="587"/>
                    <a:pt x="12338" y="610"/>
                    <a:pt x="12315" y="610"/>
                  </a:cubicBezTo>
                  <a:cubicBezTo>
                    <a:pt x="12296" y="610"/>
                    <a:pt x="12300" y="595"/>
                    <a:pt x="12341" y="567"/>
                  </a:cubicBezTo>
                  <a:cubicBezTo>
                    <a:pt x="12380" y="510"/>
                    <a:pt x="12394" y="488"/>
                    <a:pt x="12383" y="488"/>
                  </a:cubicBezTo>
                  <a:cubicBezTo>
                    <a:pt x="12377" y="488"/>
                    <a:pt x="12363" y="495"/>
                    <a:pt x="12341" y="507"/>
                  </a:cubicBezTo>
                  <a:cubicBezTo>
                    <a:pt x="12280" y="507"/>
                    <a:pt x="12219" y="537"/>
                    <a:pt x="12189" y="537"/>
                  </a:cubicBezTo>
                  <a:cubicBezTo>
                    <a:pt x="12159" y="537"/>
                    <a:pt x="12128" y="567"/>
                    <a:pt x="12128" y="598"/>
                  </a:cubicBezTo>
                  <a:cubicBezTo>
                    <a:pt x="12109" y="560"/>
                    <a:pt x="12079" y="534"/>
                    <a:pt x="12044" y="534"/>
                  </a:cubicBezTo>
                  <a:cubicBezTo>
                    <a:pt x="12023" y="534"/>
                    <a:pt x="11999" y="544"/>
                    <a:pt x="11976" y="567"/>
                  </a:cubicBezTo>
                  <a:lnTo>
                    <a:pt x="11946" y="567"/>
                  </a:lnTo>
                  <a:cubicBezTo>
                    <a:pt x="11952" y="574"/>
                    <a:pt x="11959" y="576"/>
                    <a:pt x="11965" y="576"/>
                  </a:cubicBezTo>
                  <a:cubicBezTo>
                    <a:pt x="11982" y="576"/>
                    <a:pt x="11996" y="559"/>
                    <a:pt x="12003" y="559"/>
                  </a:cubicBezTo>
                  <a:cubicBezTo>
                    <a:pt x="12005" y="559"/>
                    <a:pt x="12007" y="561"/>
                    <a:pt x="12007" y="567"/>
                  </a:cubicBezTo>
                  <a:cubicBezTo>
                    <a:pt x="12037" y="567"/>
                    <a:pt x="11976" y="598"/>
                    <a:pt x="11946" y="598"/>
                  </a:cubicBezTo>
                  <a:lnTo>
                    <a:pt x="11946" y="567"/>
                  </a:lnTo>
                  <a:lnTo>
                    <a:pt x="11915" y="567"/>
                  </a:lnTo>
                  <a:cubicBezTo>
                    <a:pt x="11885" y="567"/>
                    <a:pt x="11885" y="567"/>
                    <a:pt x="11855" y="598"/>
                  </a:cubicBezTo>
                  <a:cubicBezTo>
                    <a:pt x="11846" y="607"/>
                    <a:pt x="11837" y="610"/>
                    <a:pt x="11828" y="610"/>
                  </a:cubicBezTo>
                  <a:cubicBezTo>
                    <a:pt x="11806" y="610"/>
                    <a:pt x="11785" y="589"/>
                    <a:pt x="11763" y="567"/>
                  </a:cubicBezTo>
                  <a:cubicBezTo>
                    <a:pt x="11742" y="546"/>
                    <a:pt x="11720" y="524"/>
                    <a:pt x="11710" y="524"/>
                  </a:cubicBezTo>
                  <a:cubicBezTo>
                    <a:pt x="11705" y="524"/>
                    <a:pt x="11703" y="528"/>
                    <a:pt x="11703" y="537"/>
                  </a:cubicBezTo>
                  <a:cubicBezTo>
                    <a:pt x="11703" y="567"/>
                    <a:pt x="11642" y="598"/>
                    <a:pt x="11611" y="628"/>
                  </a:cubicBezTo>
                  <a:cubicBezTo>
                    <a:pt x="11603" y="637"/>
                    <a:pt x="11594" y="641"/>
                    <a:pt x="11586" y="641"/>
                  </a:cubicBezTo>
                  <a:cubicBezTo>
                    <a:pt x="11568" y="641"/>
                    <a:pt x="11560" y="619"/>
                    <a:pt x="11581" y="598"/>
                  </a:cubicBezTo>
                  <a:cubicBezTo>
                    <a:pt x="11581" y="567"/>
                    <a:pt x="11581" y="567"/>
                    <a:pt x="11490" y="537"/>
                  </a:cubicBezTo>
                  <a:cubicBezTo>
                    <a:pt x="11460" y="537"/>
                    <a:pt x="11399" y="537"/>
                    <a:pt x="11399" y="567"/>
                  </a:cubicBezTo>
                  <a:cubicBezTo>
                    <a:pt x="11399" y="583"/>
                    <a:pt x="11353" y="590"/>
                    <a:pt x="11304" y="590"/>
                  </a:cubicBezTo>
                  <a:cubicBezTo>
                    <a:pt x="11254" y="590"/>
                    <a:pt x="11201" y="583"/>
                    <a:pt x="11186" y="567"/>
                  </a:cubicBezTo>
                  <a:lnTo>
                    <a:pt x="11125" y="567"/>
                  </a:lnTo>
                  <a:cubicBezTo>
                    <a:pt x="11095" y="567"/>
                    <a:pt x="11064" y="598"/>
                    <a:pt x="11034" y="598"/>
                  </a:cubicBezTo>
                  <a:cubicBezTo>
                    <a:pt x="11034" y="598"/>
                    <a:pt x="11004" y="598"/>
                    <a:pt x="10973" y="659"/>
                  </a:cubicBezTo>
                  <a:cubicBezTo>
                    <a:pt x="10943" y="659"/>
                    <a:pt x="10912" y="659"/>
                    <a:pt x="10912" y="628"/>
                  </a:cubicBezTo>
                  <a:cubicBezTo>
                    <a:pt x="10905" y="643"/>
                    <a:pt x="10899" y="654"/>
                    <a:pt x="10895" y="662"/>
                  </a:cubicBezTo>
                  <a:lnTo>
                    <a:pt x="10895" y="662"/>
                  </a:lnTo>
                  <a:cubicBezTo>
                    <a:pt x="10891" y="660"/>
                    <a:pt x="10886" y="659"/>
                    <a:pt x="10882" y="659"/>
                  </a:cubicBezTo>
                  <a:cubicBezTo>
                    <a:pt x="10877" y="659"/>
                    <a:pt x="10873" y="660"/>
                    <a:pt x="10870" y="663"/>
                  </a:cubicBezTo>
                  <a:lnTo>
                    <a:pt x="10870" y="663"/>
                  </a:lnTo>
                  <a:cubicBezTo>
                    <a:pt x="10874" y="670"/>
                    <a:pt x="10878" y="674"/>
                    <a:pt x="10882" y="674"/>
                  </a:cubicBezTo>
                  <a:cubicBezTo>
                    <a:pt x="10886" y="674"/>
                    <a:pt x="10890" y="670"/>
                    <a:pt x="10895" y="662"/>
                  </a:cubicBezTo>
                  <a:lnTo>
                    <a:pt x="10895" y="662"/>
                  </a:lnTo>
                  <a:cubicBezTo>
                    <a:pt x="10920" y="674"/>
                    <a:pt x="10943" y="719"/>
                    <a:pt x="10943" y="719"/>
                  </a:cubicBezTo>
                  <a:cubicBezTo>
                    <a:pt x="10943" y="750"/>
                    <a:pt x="10912" y="750"/>
                    <a:pt x="10912" y="750"/>
                  </a:cubicBezTo>
                  <a:cubicBezTo>
                    <a:pt x="10882" y="750"/>
                    <a:pt x="10852" y="750"/>
                    <a:pt x="10852" y="719"/>
                  </a:cubicBezTo>
                  <a:cubicBezTo>
                    <a:pt x="10852" y="719"/>
                    <a:pt x="10852" y="676"/>
                    <a:pt x="10870" y="663"/>
                  </a:cubicBezTo>
                  <a:lnTo>
                    <a:pt x="10870" y="663"/>
                  </a:lnTo>
                  <a:cubicBezTo>
                    <a:pt x="10865" y="655"/>
                    <a:pt x="10859" y="643"/>
                    <a:pt x="10852" y="628"/>
                  </a:cubicBezTo>
                  <a:cubicBezTo>
                    <a:pt x="10852" y="583"/>
                    <a:pt x="10852" y="560"/>
                    <a:pt x="10848" y="560"/>
                  </a:cubicBezTo>
                  <a:cubicBezTo>
                    <a:pt x="10844" y="560"/>
                    <a:pt x="10836" y="583"/>
                    <a:pt x="10821" y="628"/>
                  </a:cubicBezTo>
                  <a:cubicBezTo>
                    <a:pt x="10806" y="643"/>
                    <a:pt x="10798" y="651"/>
                    <a:pt x="10791" y="651"/>
                  </a:cubicBezTo>
                  <a:cubicBezTo>
                    <a:pt x="10783" y="651"/>
                    <a:pt x="10776" y="643"/>
                    <a:pt x="10760" y="628"/>
                  </a:cubicBezTo>
                  <a:cubicBezTo>
                    <a:pt x="10760" y="602"/>
                    <a:pt x="10755" y="593"/>
                    <a:pt x="10749" y="593"/>
                  </a:cubicBezTo>
                  <a:cubicBezTo>
                    <a:pt x="10740" y="593"/>
                    <a:pt x="10730" y="611"/>
                    <a:pt x="10730" y="628"/>
                  </a:cubicBezTo>
                  <a:cubicBezTo>
                    <a:pt x="10711" y="666"/>
                    <a:pt x="10669" y="692"/>
                    <a:pt x="10640" y="692"/>
                  </a:cubicBezTo>
                  <a:cubicBezTo>
                    <a:pt x="10622" y="692"/>
                    <a:pt x="10608" y="682"/>
                    <a:pt x="10608" y="659"/>
                  </a:cubicBezTo>
                  <a:cubicBezTo>
                    <a:pt x="10608" y="659"/>
                    <a:pt x="10578" y="659"/>
                    <a:pt x="10548" y="689"/>
                  </a:cubicBezTo>
                  <a:cubicBezTo>
                    <a:pt x="10532" y="719"/>
                    <a:pt x="10525" y="734"/>
                    <a:pt x="10521" y="734"/>
                  </a:cubicBezTo>
                  <a:cubicBezTo>
                    <a:pt x="10517" y="734"/>
                    <a:pt x="10517" y="719"/>
                    <a:pt x="10517" y="689"/>
                  </a:cubicBezTo>
                  <a:cubicBezTo>
                    <a:pt x="10502" y="659"/>
                    <a:pt x="10487" y="643"/>
                    <a:pt x="10472" y="643"/>
                  </a:cubicBezTo>
                  <a:cubicBezTo>
                    <a:pt x="10456" y="643"/>
                    <a:pt x="10441" y="659"/>
                    <a:pt x="10426" y="689"/>
                  </a:cubicBezTo>
                  <a:cubicBezTo>
                    <a:pt x="10426" y="689"/>
                    <a:pt x="10413" y="702"/>
                    <a:pt x="10395" y="702"/>
                  </a:cubicBezTo>
                  <a:cubicBezTo>
                    <a:pt x="10386" y="702"/>
                    <a:pt x="10375" y="699"/>
                    <a:pt x="10365" y="689"/>
                  </a:cubicBezTo>
                  <a:cubicBezTo>
                    <a:pt x="10330" y="671"/>
                    <a:pt x="10255" y="654"/>
                    <a:pt x="10203" y="654"/>
                  </a:cubicBezTo>
                  <a:cubicBezTo>
                    <a:pt x="10165" y="654"/>
                    <a:pt x="10140" y="663"/>
                    <a:pt x="10152" y="689"/>
                  </a:cubicBezTo>
                  <a:lnTo>
                    <a:pt x="10092" y="689"/>
                  </a:lnTo>
                  <a:cubicBezTo>
                    <a:pt x="10074" y="680"/>
                    <a:pt x="10059" y="676"/>
                    <a:pt x="10045" y="676"/>
                  </a:cubicBezTo>
                  <a:cubicBezTo>
                    <a:pt x="10013" y="676"/>
                    <a:pt x="9992" y="698"/>
                    <a:pt x="9970" y="719"/>
                  </a:cubicBezTo>
                  <a:lnTo>
                    <a:pt x="9940" y="750"/>
                  </a:lnTo>
                  <a:cubicBezTo>
                    <a:pt x="9940" y="719"/>
                    <a:pt x="9909" y="689"/>
                    <a:pt x="9879" y="689"/>
                  </a:cubicBezTo>
                  <a:cubicBezTo>
                    <a:pt x="9849" y="689"/>
                    <a:pt x="9849" y="689"/>
                    <a:pt x="9849" y="719"/>
                  </a:cubicBezTo>
                  <a:cubicBezTo>
                    <a:pt x="9879" y="750"/>
                    <a:pt x="9849" y="750"/>
                    <a:pt x="9818" y="750"/>
                  </a:cubicBezTo>
                  <a:cubicBezTo>
                    <a:pt x="9788" y="750"/>
                    <a:pt x="9757" y="719"/>
                    <a:pt x="9757" y="689"/>
                  </a:cubicBezTo>
                  <a:lnTo>
                    <a:pt x="9727" y="689"/>
                  </a:lnTo>
                  <a:cubicBezTo>
                    <a:pt x="9727" y="725"/>
                    <a:pt x="9717" y="739"/>
                    <a:pt x="9708" y="739"/>
                  </a:cubicBezTo>
                  <a:cubicBezTo>
                    <a:pt x="9702" y="739"/>
                    <a:pt x="9697" y="732"/>
                    <a:pt x="9697" y="719"/>
                  </a:cubicBezTo>
                  <a:cubicBezTo>
                    <a:pt x="9666" y="689"/>
                    <a:pt x="9636" y="689"/>
                    <a:pt x="9605" y="689"/>
                  </a:cubicBezTo>
                  <a:lnTo>
                    <a:pt x="9605" y="659"/>
                  </a:lnTo>
                  <a:cubicBezTo>
                    <a:pt x="9589" y="650"/>
                    <a:pt x="9579" y="647"/>
                    <a:pt x="9574" y="647"/>
                  </a:cubicBezTo>
                  <a:cubicBezTo>
                    <a:pt x="9559" y="647"/>
                    <a:pt x="9575" y="675"/>
                    <a:pt x="9575" y="719"/>
                  </a:cubicBezTo>
                  <a:lnTo>
                    <a:pt x="9514" y="719"/>
                  </a:lnTo>
                  <a:cubicBezTo>
                    <a:pt x="9484" y="719"/>
                    <a:pt x="9453" y="719"/>
                    <a:pt x="9484" y="750"/>
                  </a:cubicBezTo>
                  <a:cubicBezTo>
                    <a:pt x="9484" y="780"/>
                    <a:pt x="9484" y="810"/>
                    <a:pt x="9453" y="810"/>
                  </a:cubicBezTo>
                  <a:cubicBezTo>
                    <a:pt x="9453" y="821"/>
                    <a:pt x="9450" y="824"/>
                    <a:pt x="9447" y="824"/>
                  </a:cubicBezTo>
                  <a:cubicBezTo>
                    <a:pt x="9440" y="824"/>
                    <a:pt x="9433" y="810"/>
                    <a:pt x="9453" y="810"/>
                  </a:cubicBezTo>
                  <a:cubicBezTo>
                    <a:pt x="9453" y="780"/>
                    <a:pt x="9453" y="750"/>
                    <a:pt x="9423" y="750"/>
                  </a:cubicBezTo>
                  <a:cubicBezTo>
                    <a:pt x="9393" y="750"/>
                    <a:pt x="9393" y="719"/>
                    <a:pt x="9393" y="719"/>
                  </a:cubicBezTo>
                  <a:cubicBezTo>
                    <a:pt x="9393" y="700"/>
                    <a:pt x="9381" y="693"/>
                    <a:pt x="9365" y="693"/>
                  </a:cubicBezTo>
                  <a:cubicBezTo>
                    <a:pt x="9329" y="693"/>
                    <a:pt x="9271" y="729"/>
                    <a:pt x="9271" y="750"/>
                  </a:cubicBezTo>
                  <a:cubicBezTo>
                    <a:pt x="9238" y="800"/>
                    <a:pt x="9213" y="822"/>
                    <a:pt x="9198" y="822"/>
                  </a:cubicBezTo>
                  <a:cubicBezTo>
                    <a:pt x="9186" y="822"/>
                    <a:pt x="9180" y="807"/>
                    <a:pt x="9180" y="780"/>
                  </a:cubicBezTo>
                  <a:cubicBezTo>
                    <a:pt x="9171" y="753"/>
                    <a:pt x="9162" y="742"/>
                    <a:pt x="9153" y="742"/>
                  </a:cubicBezTo>
                  <a:cubicBezTo>
                    <a:pt x="9132" y="742"/>
                    <a:pt x="9110" y="807"/>
                    <a:pt x="9089" y="871"/>
                  </a:cubicBezTo>
                  <a:lnTo>
                    <a:pt x="9089" y="993"/>
                  </a:lnTo>
                  <a:lnTo>
                    <a:pt x="9058" y="871"/>
                  </a:lnTo>
                  <a:cubicBezTo>
                    <a:pt x="9026" y="806"/>
                    <a:pt x="9011" y="776"/>
                    <a:pt x="8994" y="776"/>
                  </a:cubicBezTo>
                  <a:cubicBezTo>
                    <a:pt x="8980" y="776"/>
                    <a:pt x="8965" y="799"/>
                    <a:pt x="8937" y="841"/>
                  </a:cubicBezTo>
                  <a:cubicBezTo>
                    <a:pt x="8906" y="856"/>
                    <a:pt x="8891" y="864"/>
                    <a:pt x="8883" y="864"/>
                  </a:cubicBezTo>
                  <a:cubicBezTo>
                    <a:pt x="8876" y="864"/>
                    <a:pt x="8876" y="856"/>
                    <a:pt x="8876" y="841"/>
                  </a:cubicBezTo>
                  <a:cubicBezTo>
                    <a:pt x="8876" y="826"/>
                    <a:pt x="8868" y="818"/>
                    <a:pt x="8849" y="818"/>
                  </a:cubicBezTo>
                  <a:cubicBezTo>
                    <a:pt x="8830" y="818"/>
                    <a:pt x="8800" y="826"/>
                    <a:pt x="8754" y="841"/>
                  </a:cubicBezTo>
                  <a:cubicBezTo>
                    <a:pt x="8663" y="871"/>
                    <a:pt x="8633" y="871"/>
                    <a:pt x="8633" y="902"/>
                  </a:cubicBezTo>
                  <a:lnTo>
                    <a:pt x="8572" y="902"/>
                  </a:lnTo>
                  <a:cubicBezTo>
                    <a:pt x="8556" y="894"/>
                    <a:pt x="8542" y="890"/>
                    <a:pt x="8530" y="890"/>
                  </a:cubicBezTo>
                  <a:cubicBezTo>
                    <a:pt x="8499" y="890"/>
                    <a:pt x="8489" y="918"/>
                    <a:pt x="8511" y="962"/>
                  </a:cubicBezTo>
                  <a:lnTo>
                    <a:pt x="8450" y="962"/>
                  </a:lnTo>
                  <a:lnTo>
                    <a:pt x="8450" y="932"/>
                  </a:lnTo>
                  <a:cubicBezTo>
                    <a:pt x="8450" y="924"/>
                    <a:pt x="8446" y="920"/>
                    <a:pt x="8435" y="920"/>
                  </a:cubicBezTo>
                  <a:cubicBezTo>
                    <a:pt x="8405" y="920"/>
                    <a:pt x="8324" y="948"/>
                    <a:pt x="8146" y="993"/>
                  </a:cubicBezTo>
                  <a:cubicBezTo>
                    <a:pt x="7873" y="1054"/>
                    <a:pt x="7842" y="1084"/>
                    <a:pt x="7873" y="1145"/>
                  </a:cubicBezTo>
                  <a:cubicBezTo>
                    <a:pt x="7858" y="1175"/>
                    <a:pt x="7842" y="1190"/>
                    <a:pt x="7831" y="1190"/>
                  </a:cubicBezTo>
                  <a:cubicBezTo>
                    <a:pt x="7820" y="1190"/>
                    <a:pt x="7812" y="1175"/>
                    <a:pt x="7812" y="1145"/>
                  </a:cubicBezTo>
                  <a:cubicBezTo>
                    <a:pt x="7797" y="1130"/>
                    <a:pt x="7782" y="1122"/>
                    <a:pt x="7770" y="1122"/>
                  </a:cubicBezTo>
                  <a:cubicBezTo>
                    <a:pt x="7759" y="1122"/>
                    <a:pt x="7751" y="1130"/>
                    <a:pt x="7751" y="1145"/>
                  </a:cubicBezTo>
                  <a:lnTo>
                    <a:pt x="7660" y="1145"/>
                  </a:lnTo>
                  <a:cubicBezTo>
                    <a:pt x="7632" y="1126"/>
                    <a:pt x="7609" y="1119"/>
                    <a:pt x="7592" y="1119"/>
                  </a:cubicBezTo>
                  <a:cubicBezTo>
                    <a:pt x="7553" y="1119"/>
                    <a:pt x="7538" y="1154"/>
                    <a:pt x="7538" y="1175"/>
                  </a:cubicBezTo>
                  <a:cubicBezTo>
                    <a:pt x="7564" y="1201"/>
                    <a:pt x="7574" y="1210"/>
                    <a:pt x="7571" y="1210"/>
                  </a:cubicBezTo>
                  <a:cubicBezTo>
                    <a:pt x="7568" y="1210"/>
                    <a:pt x="7543" y="1193"/>
                    <a:pt x="7508" y="1175"/>
                  </a:cubicBezTo>
                  <a:cubicBezTo>
                    <a:pt x="7493" y="1160"/>
                    <a:pt x="7478" y="1152"/>
                    <a:pt x="7466" y="1152"/>
                  </a:cubicBezTo>
                  <a:cubicBezTo>
                    <a:pt x="7455" y="1152"/>
                    <a:pt x="7447" y="1160"/>
                    <a:pt x="7447" y="1175"/>
                  </a:cubicBezTo>
                  <a:cubicBezTo>
                    <a:pt x="7424" y="1198"/>
                    <a:pt x="7331" y="1256"/>
                    <a:pt x="7274" y="1256"/>
                  </a:cubicBezTo>
                  <a:cubicBezTo>
                    <a:pt x="7256" y="1256"/>
                    <a:pt x="7242" y="1251"/>
                    <a:pt x="7235" y="1236"/>
                  </a:cubicBezTo>
                  <a:cubicBezTo>
                    <a:pt x="7235" y="1236"/>
                    <a:pt x="7204" y="1266"/>
                    <a:pt x="7204" y="1266"/>
                  </a:cubicBezTo>
                  <a:cubicBezTo>
                    <a:pt x="7204" y="1297"/>
                    <a:pt x="7143" y="1327"/>
                    <a:pt x="7083" y="1358"/>
                  </a:cubicBezTo>
                  <a:cubicBezTo>
                    <a:pt x="7042" y="1358"/>
                    <a:pt x="7015" y="1371"/>
                    <a:pt x="7001" y="1371"/>
                  </a:cubicBezTo>
                  <a:cubicBezTo>
                    <a:pt x="6995" y="1371"/>
                    <a:pt x="6991" y="1368"/>
                    <a:pt x="6991" y="1358"/>
                  </a:cubicBezTo>
                  <a:cubicBezTo>
                    <a:pt x="6991" y="1334"/>
                    <a:pt x="6991" y="1324"/>
                    <a:pt x="6988" y="1324"/>
                  </a:cubicBezTo>
                  <a:cubicBezTo>
                    <a:pt x="6982" y="1324"/>
                    <a:pt x="6968" y="1350"/>
                    <a:pt x="6931" y="1388"/>
                  </a:cubicBezTo>
                  <a:cubicBezTo>
                    <a:pt x="6900" y="1388"/>
                    <a:pt x="6900" y="1449"/>
                    <a:pt x="6870" y="1479"/>
                  </a:cubicBezTo>
                  <a:cubicBezTo>
                    <a:pt x="6900" y="1510"/>
                    <a:pt x="6870" y="1540"/>
                    <a:pt x="6839" y="1540"/>
                  </a:cubicBezTo>
                  <a:lnTo>
                    <a:pt x="6839" y="1510"/>
                  </a:lnTo>
                  <a:cubicBezTo>
                    <a:pt x="6809" y="1479"/>
                    <a:pt x="6809" y="1449"/>
                    <a:pt x="6809" y="1449"/>
                  </a:cubicBezTo>
                  <a:cubicBezTo>
                    <a:pt x="6779" y="1479"/>
                    <a:pt x="6748" y="1479"/>
                    <a:pt x="6748" y="1510"/>
                  </a:cubicBezTo>
                  <a:cubicBezTo>
                    <a:pt x="6718" y="1510"/>
                    <a:pt x="6687" y="1510"/>
                    <a:pt x="6627" y="1540"/>
                  </a:cubicBezTo>
                  <a:cubicBezTo>
                    <a:pt x="6566" y="1570"/>
                    <a:pt x="6535" y="1601"/>
                    <a:pt x="6505" y="1631"/>
                  </a:cubicBezTo>
                  <a:cubicBezTo>
                    <a:pt x="6497" y="1627"/>
                    <a:pt x="6487" y="1625"/>
                    <a:pt x="6476" y="1625"/>
                  </a:cubicBezTo>
                  <a:cubicBezTo>
                    <a:pt x="6406" y="1625"/>
                    <a:pt x="6292" y="1700"/>
                    <a:pt x="6292" y="1753"/>
                  </a:cubicBezTo>
                  <a:cubicBezTo>
                    <a:pt x="6292" y="1783"/>
                    <a:pt x="6262" y="1783"/>
                    <a:pt x="6231" y="1783"/>
                  </a:cubicBezTo>
                  <a:cubicBezTo>
                    <a:pt x="6206" y="1771"/>
                    <a:pt x="6192" y="1763"/>
                    <a:pt x="6183" y="1763"/>
                  </a:cubicBezTo>
                  <a:cubicBezTo>
                    <a:pt x="6171" y="1763"/>
                    <a:pt x="6171" y="1778"/>
                    <a:pt x="6171" y="1814"/>
                  </a:cubicBezTo>
                  <a:cubicBezTo>
                    <a:pt x="6171" y="1844"/>
                    <a:pt x="6110" y="1844"/>
                    <a:pt x="6079" y="1844"/>
                  </a:cubicBezTo>
                  <a:cubicBezTo>
                    <a:pt x="6054" y="1818"/>
                    <a:pt x="6034" y="1809"/>
                    <a:pt x="6019" y="1809"/>
                  </a:cubicBezTo>
                  <a:cubicBezTo>
                    <a:pt x="5998" y="1809"/>
                    <a:pt x="5988" y="1826"/>
                    <a:pt x="5988" y="1844"/>
                  </a:cubicBezTo>
                  <a:cubicBezTo>
                    <a:pt x="5958" y="1905"/>
                    <a:pt x="5897" y="1935"/>
                    <a:pt x="5867" y="1966"/>
                  </a:cubicBezTo>
                  <a:cubicBezTo>
                    <a:pt x="5836" y="2026"/>
                    <a:pt x="5806" y="2026"/>
                    <a:pt x="5836" y="2057"/>
                  </a:cubicBezTo>
                  <a:cubicBezTo>
                    <a:pt x="5867" y="2087"/>
                    <a:pt x="5867" y="2117"/>
                    <a:pt x="5867" y="2117"/>
                  </a:cubicBezTo>
                  <a:cubicBezTo>
                    <a:pt x="5851" y="2148"/>
                    <a:pt x="5836" y="2155"/>
                    <a:pt x="5829" y="2155"/>
                  </a:cubicBezTo>
                  <a:cubicBezTo>
                    <a:pt x="5821" y="2155"/>
                    <a:pt x="5821" y="2148"/>
                    <a:pt x="5836" y="2148"/>
                  </a:cubicBezTo>
                  <a:cubicBezTo>
                    <a:pt x="5867" y="2087"/>
                    <a:pt x="5836" y="2087"/>
                    <a:pt x="5806" y="2087"/>
                  </a:cubicBezTo>
                  <a:cubicBezTo>
                    <a:pt x="5788" y="2078"/>
                    <a:pt x="5770" y="2075"/>
                    <a:pt x="5754" y="2075"/>
                  </a:cubicBezTo>
                  <a:cubicBezTo>
                    <a:pt x="5715" y="2075"/>
                    <a:pt x="5684" y="2096"/>
                    <a:pt x="5684" y="2117"/>
                  </a:cubicBezTo>
                  <a:cubicBezTo>
                    <a:pt x="5654" y="2117"/>
                    <a:pt x="5593" y="2148"/>
                    <a:pt x="5563" y="2178"/>
                  </a:cubicBezTo>
                  <a:cubicBezTo>
                    <a:pt x="5473" y="2208"/>
                    <a:pt x="5442" y="2238"/>
                    <a:pt x="5470" y="2268"/>
                  </a:cubicBezTo>
                  <a:lnTo>
                    <a:pt x="5470" y="2268"/>
                  </a:lnTo>
                  <a:cubicBezTo>
                    <a:pt x="5373" y="2288"/>
                    <a:pt x="5141" y="2459"/>
                    <a:pt x="5168" y="2513"/>
                  </a:cubicBezTo>
                  <a:lnTo>
                    <a:pt x="5137" y="2482"/>
                  </a:lnTo>
                  <a:cubicBezTo>
                    <a:pt x="5137" y="2473"/>
                    <a:pt x="5135" y="2470"/>
                    <a:pt x="5129" y="2470"/>
                  </a:cubicBezTo>
                  <a:cubicBezTo>
                    <a:pt x="5117" y="2470"/>
                    <a:pt x="5089" y="2491"/>
                    <a:pt x="5046" y="2513"/>
                  </a:cubicBezTo>
                  <a:cubicBezTo>
                    <a:pt x="5016" y="2543"/>
                    <a:pt x="4955" y="2634"/>
                    <a:pt x="4864" y="2695"/>
                  </a:cubicBezTo>
                  <a:cubicBezTo>
                    <a:pt x="4772" y="2786"/>
                    <a:pt x="4712" y="2847"/>
                    <a:pt x="4742" y="2877"/>
                  </a:cubicBezTo>
                  <a:lnTo>
                    <a:pt x="4681" y="2877"/>
                  </a:lnTo>
                  <a:cubicBezTo>
                    <a:pt x="4681" y="2847"/>
                    <a:pt x="4674" y="2839"/>
                    <a:pt x="4666" y="2839"/>
                  </a:cubicBezTo>
                  <a:cubicBezTo>
                    <a:pt x="4658" y="2839"/>
                    <a:pt x="4651" y="2847"/>
                    <a:pt x="4651" y="2847"/>
                  </a:cubicBezTo>
                  <a:cubicBezTo>
                    <a:pt x="4620" y="2877"/>
                    <a:pt x="4651" y="2908"/>
                    <a:pt x="4651" y="2938"/>
                  </a:cubicBezTo>
                  <a:cubicBezTo>
                    <a:pt x="4681" y="2969"/>
                    <a:pt x="4651" y="2969"/>
                    <a:pt x="4590" y="2999"/>
                  </a:cubicBezTo>
                  <a:cubicBezTo>
                    <a:pt x="4529" y="2999"/>
                    <a:pt x="4438" y="3090"/>
                    <a:pt x="4408" y="3151"/>
                  </a:cubicBezTo>
                  <a:cubicBezTo>
                    <a:pt x="4386" y="3172"/>
                    <a:pt x="4365" y="3194"/>
                    <a:pt x="4354" y="3194"/>
                  </a:cubicBezTo>
                  <a:cubicBezTo>
                    <a:pt x="4350" y="3194"/>
                    <a:pt x="4347" y="3190"/>
                    <a:pt x="4347" y="3181"/>
                  </a:cubicBezTo>
                  <a:cubicBezTo>
                    <a:pt x="4286" y="3181"/>
                    <a:pt x="4225" y="3181"/>
                    <a:pt x="4225" y="3273"/>
                  </a:cubicBezTo>
                  <a:cubicBezTo>
                    <a:pt x="4210" y="3288"/>
                    <a:pt x="4203" y="3295"/>
                    <a:pt x="4199" y="3295"/>
                  </a:cubicBezTo>
                  <a:cubicBezTo>
                    <a:pt x="4195" y="3295"/>
                    <a:pt x="4195" y="3288"/>
                    <a:pt x="4195" y="3273"/>
                  </a:cubicBezTo>
                  <a:cubicBezTo>
                    <a:pt x="4134" y="3273"/>
                    <a:pt x="4104" y="3273"/>
                    <a:pt x="4134" y="3333"/>
                  </a:cubicBezTo>
                  <a:cubicBezTo>
                    <a:pt x="4104" y="3394"/>
                    <a:pt x="4043" y="3455"/>
                    <a:pt x="3982" y="3485"/>
                  </a:cubicBezTo>
                  <a:cubicBezTo>
                    <a:pt x="3952" y="3516"/>
                    <a:pt x="3952" y="3546"/>
                    <a:pt x="3952" y="3546"/>
                  </a:cubicBezTo>
                  <a:cubicBezTo>
                    <a:pt x="3963" y="3557"/>
                    <a:pt x="3974" y="3568"/>
                    <a:pt x="3982" y="3576"/>
                  </a:cubicBezTo>
                  <a:lnTo>
                    <a:pt x="3982" y="3576"/>
                  </a:lnTo>
                  <a:cubicBezTo>
                    <a:pt x="3960" y="3565"/>
                    <a:pt x="3946" y="3558"/>
                    <a:pt x="3938" y="3558"/>
                  </a:cubicBezTo>
                  <a:cubicBezTo>
                    <a:pt x="3925" y="3558"/>
                    <a:pt x="3932" y="3579"/>
                    <a:pt x="3952" y="3637"/>
                  </a:cubicBezTo>
                  <a:cubicBezTo>
                    <a:pt x="3952" y="3637"/>
                    <a:pt x="3952" y="3651"/>
                    <a:pt x="3943" y="3651"/>
                  </a:cubicBezTo>
                  <a:cubicBezTo>
                    <a:pt x="3938" y="3651"/>
                    <a:pt x="3932" y="3647"/>
                    <a:pt x="3921" y="3637"/>
                  </a:cubicBezTo>
                  <a:cubicBezTo>
                    <a:pt x="3891" y="3637"/>
                    <a:pt x="3861" y="3668"/>
                    <a:pt x="3861" y="3668"/>
                  </a:cubicBezTo>
                  <a:cubicBezTo>
                    <a:pt x="3830" y="3698"/>
                    <a:pt x="3769" y="3850"/>
                    <a:pt x="3648" y="3941"/>
                  </a:cubicBezTo>
                  <a:cubicBezTo>
                    <a:pt x="3496" y="4154"/>
                    <a:pt x="3465" y="4215"/>
                    <a:pt x="3465" y="4245"/>
                  </a:cubicBezTo>
                  <a:cubicBezTo>
                    <a:pt x="3496" y="4276"/>
                    <a:pt x="3496" y="4276"/>
                    <a:pt x="3435" y="4276"/>
                  </a:cubicBezTo>
                  <a:cubicBezTo>
                    <a:pt x="3405" y="4306"/>
                    <a:pt x="3374" y="4306"/>
                    <a:pt x="3344" y="4336"/>
                  </a:cubicBezTo>
                  <a:cubicBezTo>
                    <a:pt x="3344" y="4358"/>
                    <a:pt x="3329" y="4379"/>
                    <a:pt x="3309" y="4379"/>
                  </a:cubicBezTo>
                  <a:cubicBezTo>
                    <a:pt x="3301" y="4379"/>
                    <a:pt x="3292" y="4376"/>
                    <a:pt x="3283" y="4367"/>
                  </a:cubicBezTo>
                  <a:lnTo>
                    <a:pt x="3283" y="4367"/>
                  </a:lnTo>
                  <a:cubicBezTo>
                    <a:pt x="3313" y="4428"/>
                    <a:pt x="3313" y="4428"/>
                    <a:pt x="3283" y="4458"/>
                  </a:cubicBezTo>
                  <a:cubicBezTo>
                    <a:pt x="3274" y="4449"/>
                    <a:pt x="3265" y="4445"/>
                    <a:pt x="3258" y="4445"/>
                  </a:cubicBezTo>
                  <a:cubicBezTo>
                    <a:pt x="3240" y="4445"/>
                    <a:pt x="3231" y="4467"/>
                    <a:pt x="3253" y="4488"/>
                  </a:cubicBezTo>
                  <a:cubicBezTo>
                    <a:pt x="3270" y="4524"/>
                    <a:pt x="3278" y="4539"/>
                    <a:pt x="3269" y="4539"/>
                  </a:cubicBezTo>
                  <a:cubicBezTo>
                    <a:pt x="3262" y="4539"/>
                    <a:pt x="3247" y="4531"/>
                    <a:pt x="3222" y="4519"/>
                  </a:cubicBezTo>
                  <a:cubicBezTo>
                    <a:pt x="3216" y="4513"/>
                    <a:pt x="3208" y="4510"/>
                    <a:pt x="3198" y="4510"/>
                  </a:cubicBezTo>
                  <a:cubicBezTo>
                    <a:pt x="3161" y="4510"/>
                    <a:pt x="3113" y="4549"/>
                    <a:pt x="3161" y="4549"/>
                  </a:cubicBezTo>
                  <a:cubicBezTo>
                    <a:pt x="3192" y="4580"/>
                    <a:pt x="3161" y="4610"/>
                    <a:pt x="3161" y="4671"/>
                  </a:cubicBezTo>
                  <a:cubicBezTo>
                    <a:pt x="3140" y="4692"/>
                    <a:pt x="3134" y="4714"/>
                    <a:pt x="3121" y="4714"/>
                  </a:cubicBezTo>
                  <a:cubicBezTo>
                    <a:pt x="3116" y="4714"/>
                    <a:pt x="3110" y="4710"/>
                    <a:pt x="3101" y="4701"/>
                  </a:cubicBezTo>
                  <a:cubicBezTo>
                    <a:pt x="3040" y="4701"/>
                    <a:pt x="3009" y="4853"/>
                    <a:pt x="3009" y="4914"/>
                  </a:cubicBezTo>
                  <a:cubicBezTo>
                    <a:pt x="3030" y="4914"/>
                    <a:pt x="3037" y="4927"/>
                    <a:pt x="3030" y="4927"/>
                  </a:cubicBezTo>
                  <a:cubicBezTo>
                    <a:pt x="3026" y="4927"/>
                    <a:pt x="3020" y="4924"/>
                    <a:pt x="3009" y="4914"/>
                  </a:cubicBezTo>
                  <a:cubicBezTo>
                    <a:pt x="2979" y="4914"/>
                    <a:pt x="2949" y="4944"/>
                    <a:pt x="2949" y="4975"/>
                  </a:cubicBezTo>
                  <a:cubicBezTo>
                    <a:pt x="2949" y="4985"/>
                    <a:pt x="2945" y="4988"/>
                    <a:pt x="2940" y="4988"/>
                  </a:cubicBezTo>
                  <a:cubicBezTo>
                    <a:pt x="2928" y="4988"/>
                    <a:pt x="2908" y="4975"/>
                    <a:pt x="2888" y="4975"/>
                  </a:cubicBezTo>
                  <a:cubicBezTo>
                    <a:pt x="2888" y="4951"/>
                    <a:pt x="2883" y="4942"/>
                    <a:pt x="2876" y="4942"/>
                  </a:cubicBezTo>
                  <a:cubicBezTo>
                    <a:pt x="2865" y="4942"/>
                    <a:pt x="2846" y="4968"/>
                    <a:pt x="2827" y="5005"/>
                  </a:cubicBezTo>
                  <a:cubicBezTo>
                    <a:pt x="2858" y="5035"/>
                    <a:pt x="2766" y="5157"/>
                    <a:pt x="2736" y="5248"/>
                  </a:cubicBezTo>
                  <a:cubicBezTo>
                    <a:pt x="2645" y="5370"/>
                    <a:pt x="2675" y="5431"/>
                    <a:pt x="2706" y="5491"/>
                  </a:cubicBezTo>
                  <a:lnTo>
                    <a:pt x="2736" y="5552"/>
                  </a:lnTo>
                  <a:lnTo>
                    <a:pt x="2706" y="5522"/>
                  </a:lnTo>
                  <a:lnTo>
                    <a:pt x="2584" y="5522"/>
                  </a:lnTo>
                  <a:cubicBezTo>
                    <a:pt x="2584" y="5522"/>
                    <a:pt x="2614" y="5552"/>
                    <a:pt x="2645" y="5552"/>
                  </a:cubicBezTo>
                  <a:cubicBezTo>
                    <a:pt x="2675" y="5583"/>
                    <a:pt x="2645" y="5613"/>
                    <a:pt x="2584" y="5643"/>
                  </a:cubicBezTo>
                  <a:cubicBezTo>
                    <a:pt x="2523" y="5704"/>
                    <a:pt x="2523" y="5704"/>
                    <a:pt x="2523" y="5765"/>
                  </a:cubicBezTo>
                  <a:cubicBezTo>
                    <a:pt x="2523" y="5795"/>
                    <a:pt x="2523" y="5826"/>
                    <a:pt x="2462" y="5826"/>
                  </a:cubicBezTo>
                  <a:cubicBezTo>
                    <a:pt x="2462" y="5856"/>
                    <a:pt x="2462" y="5856"/>
                    <a:pt x="2493" y="5856"/>
                  </a:cubicBezTo>
                  <a:cubicBezTo>
                    <a:pt x="2523" y="5887"/>
                    <a:pt x="2493" y="5917"/>
                    <a:pt x="2462" y="5917"/>
                  </a:cubicBezTo>
                  <a:cubicBezTo>
                    <a:pt x="2371" y="5917"/>
                    <a:pt x="2341" y="6008"/>
                    <a:pt x="2371" y="6039"/>
                  </a:cubicBezTo>
                  <a:cubicBezTo>
                    <a:pt x="2402" y="6039"/>
                    <a:pt x="2402" y="6069"/>
                    <a:pt x="2371" y="6099"/>
                  </a:cubicBezTo>
                  <a:cubicBezTo>
                    <a:pt x="2371" y="6130"/>
                    <a:pt x="2371" y="6160"/>
                    <a:pt x="2371" y="6191"/>
                  </a:cubicBezTo>
                  <a:cubicBezTo>
                    <a:pt x="2371" y="6221"/>
                    <a:pt x="2371" y="6251"/>
                    <a:pt x="2371" y="6251"/>
                  </a:cubicBezTo>
                  <a:cubicBezTo>
                    <a:pt x="2362" y="6260"/>
                    <a:pt x="2356" y="6264"/>
                    <a:pt x="2352" y="6264"/>
                  </a:cubicBezTo>
                  <a:cubicBezTo>
                    <a:pt x="2341" y="6264"/>
                    <a:pt x="2341" y="6242"/>
                    <a:pt x="2341" y="6221"/>
                  </a:cubicBezTo>
                  <a:lnTo>
                    <a:pt x="2310" y="6221"/>
                  </a:lnTo>
                  <a:cubicBezTo>
                    <a:pt x="2280" y="6282"/>
                    <a:pt x="2250" y="6312"/>
                    <a:pt x="2280" y="6342"/>
                  </a:cubicBezTo>
                  <a:cubicBezTo>
                    <a:pt x="2316" y="6378"/>
                    <a:pt x="2330" y="6393"/>
                    <a:pt x="2324" y="6393"/>
                  </a:cubicBezTo>
                  <a:cubicBezTo>
                    <a:pt x="2320" y="6393"/>
                    <a:pt x="2305" y="6385"/>
                    <a:pt x="2280" y="6373"/>
                  </a:cubicBezTo>
                  <a:cubicBezTo>
                    <a:pt x="2250" y="6373"/>
                    <a:pt x="2189" y="6403"/>
                    <a:pt x="2219" y="6434"/>
                  </a:cubicBezTo>
                  <a:cubicBezTo>
                    <a:pt x="2280" y="6494"/>
                    <a:pt x="2219" y="6494"/>
                    <a:pt x="2189" y="6494"/>
                  </a:cubicBezTo>
                  <a:cubicBezTo>
                    <a:pt x="2177" y="6471"/>
                    <a:pt x="2170" y="6456"/>
                    <a:pt x="2165" y="6456"/>
                  </a:cubicBezTo>
                  <a:cubicBezTo>
                    <a:pt x="2158" y="6456"/>
                    <a:pt x="2158" y="6493"/>
                    <a:pt x="2158" y="6586"/>
                  </a:cubicBezTo>
                  <a:cubicBezTo>
                    <a:pt x="2128" y="6646"/>
                    <a:pt x="2128" y="6768"/>
                    <a:pt x="2098" y="6859"/>
                  </a:cubicBezTo>
                  <a:cubicBezTo>
                    <a:pt x="2067" y="6981"/>
                    <a:pt x="2037" y="7042"/>
                    <a:pt x="2006" y="7042"/>
                  </a:cubicBezTo>
                  <a:cubicBezTo>
                    <a:pt x="1996" y="7042"/>
                    <a:pt x="1987" y="7042"/>
                    <a:pt x="1980" y="7044"/>
                  </a:cubicBezTo>
                  <a:lnTo>
                    <a:pt x="1980" y="7044"/>
                  </a:lnTo>
                  <a:cubicBezTo>
                    <a:pt x="2037" y="7073"/>
                    <a:pt x="2036" y="7104"/>
                    <a:pt x="2006" y="7163"/>
                  </a:cubicBezTo>
                  <a:cubicBezTo>
                    <a:pt x="1946" y="7254"/>
                    <a:pt x="1976" y="7315"/>
                    <a:pt x="1976" y="7376"/>
                  </a:cubicBezTo>
                  <a:lnTo>
                    <a:pt x="2006" y="7315"/>
                  </a:lnTo>
                  <a:cubicBezTo>
                    <a:pt x="2067" y="7315"/>
                    <a:pt x="2067" y="7346"/>
                    <a:pt x="2006" y="7406"/>
                  </a:cubicBezTo>
                  <a:cubicBezTo>
                    <a:pt x="2006" y="7422"/>
                    <a:pt x="1999" y="7429"/>
                    <a:pt x="1987" y="7429"/>
                  </a:cubicBezTo>
                  <a:cubicBezTo>
                    <a:pt x="1976" y="7429"/>
                    <a:pt x="1961" y="7422"/>
                    <a:pt x="1946" y="7406"/>
                  </a:cubicBezTo>
                  <a:cubicBezTo>
                    <a:pt x="1915" y="7406"/>
                    <a:pt x="1854" y="7437"/>
                    <a:pt x="1854" y="7467"/>
                  </a:cubicBezTo>
                  <a:cubicBezTo>
                    <a:pt x="1854" y="7489"/>
                    <a:pt x="1854" y="7510"/>
                    <a:pt x="1865" y="7510"/>
                  </a:cubicBezTo>
                  <a:cubicBezTo>
                    <a:pt x="1870" y="7510"/>
                    <a:pt x="1876" y="7506"/>
                    <a:pt x="1885" y="7498"/>
                  </a:cubicBezTo>
                  <a:cubicBezTo>
                    <a:pt x="1915" y="7498"/>
                    <a:pt x="1915" y="7498"/>
                    <a:pt x="1915" y="7528"/>
                  </a:cubicBezTo>
                  <a:cubicBezTo>
                    <a:pt x="1885" y="7558"/>
                    <a:pt x="1885" y="7589"/>
                    <a:pt x="1915" y="7619"/>
                  </a:cubicBezTo>
                  <a:cubicBezTo>
                    <a:pt x="1946" y="7649"/>
                    <a:pt x="1946" y="7680"/>
                    <a:pt x="1915" y="7710"/>
                  </a:cubicBezTo>
                  <a:cubicBezTo>
                    <a:pt x="1885" y="7710"/>
                    <a:pt x="1854" y="7771"/>
                    <a:pt x="1854" y="7771"/>
                  </a:cubicBezTo>
                  <a:lnTo>
                    <a:pt x="1763" y="7771"/>
                  </a:lnTo>
                  <a:cubicBezTo>
                    <a:pt x="1763" y="7801"/>
                    <a:pt x="1794" y="7832"/>
                    <a:pt x="1794" y="7832"/>
                  </a:cubicBezTo>
                  <a:cubicBezTo>
                    <a:pt x="1824" y="7832"/>
                    <a:pt x="1611" y="8561"/>
                    <a:pt x="1611" y="8653"/>
                  </a:cubicBezTo>
                  <a:cubicBezTo>
                    <a:pt x="1551" y="8683"/>
                    <a:pt x="1520" y="8774"/>
                    <a:pt x="1581" y="8774"/>
                  </a:cubicBezTo>
                  <a:cubicBezTo>
                    <a:pt x="1611" y="8774"/>
                    <a:pt x="1551" y="8926"/>
                    <a:pt x="1520" y="9108"/>
                  </a:cubicBezTo>
                  <a:cubicBezTo>
                    <a:pt x="1459" y="9321"/>
                    <a:pt x="1399" y="9473"/>
                    <a:pt x="1459" y="9473"/>
                  </a:cubicBezTo>
                  <a:lnTo>
                    <a:pt x="1429" y="9564"/>
                  </a:lnTo>
                  <a:cubicBezTo>
                    <a:pt x="1399" y="9625"/>
                    <a:pt x="1429" y="9686"/>
                    <a:pt x="1429" y="9716"/>
                  </a:cubicBezTo>
                  <a:cubicBezTo>
                    <a:pt x="1429" y="9738"/>
                    <a:pt x="1429" y="9759"/>
                    <a:pt x="1418" y="9759"/>
                  </a:cubicBezTo>
                  <a:cubicBezTo>
                    <a:pt x="1414" y="9759"/>
                    <a:pt x="1407" y="9756"/>
                    <a:pt x="1399" y="9747"/>
                  </a:cubicBezTo>
                  <a:cubicBezTo>
                    <a:pt x="1368" y="9747"/>
                    <a:pt x="1338" y="9747"/>
                    <a:pt x="1338" y="9777"/>
                  </a:cubicBezTo>
                  <a:cubicBezTo>
                    <a:pt x="1307" y="9838"/>
                    <a:pt x="1338" y="9838"/>
                    <a:pt x="1368" y="9838"/>
                  </a:cubicBezTo>
                  <a:cubicBezTo>
                    <a:pt x="1399" y="9838"/>
                    <a:pt x="1399" y="9868"/>
                    <a:pt x="1399" y="9868"/>
                  </a:cubicBezTo>
                  <a:cubicBezTo>
                    <a:pt x="1399" y="9899"/>
                    <a:pt x="1399" y="9899"/>
                    <a:pt x="1368" y="9899"/>
                  </a:cubicBezTo>
                  <a:cubicBezTo>
                    <a:pt x="1338" y="9899"/>
                    <a:pt x="1307" y="9868"/>
                    <a:pt x="1307" y="9868"/>
                  </a:cubicBezTo>
                  <a:lnTo>
                    <a:pt x="1277" y="9929"/>
                  </a:lnTo>
                  <a:cubicBezTo>
                    <a:pt x="1307" y="9929"/>
                    <a:pt x="1307" y="9960"/>
                    <a:pt x="1307" y="9960"/>
                  </a:cubicBezTo>
                  <a:cubicBezTo>
                    <a:pt x="1277" y="9990"/>
                    <a:pt x="1277" y="9990"/>
                    <a:pt x="1216" y="9990"/>
                  </a:cubicBezTo>
                  <a:cubicBezTo>
                    <a:pt x="1200" y="9982"/>
                    <a:pt x="1188" y="9978"/>
                    <a:pt x="1180" y="9978"/>
                  </a:cubicBezTo>
                  <a:cubicBezTo>
                    <a:pt x="1160" y="9978"/>
                    <a:pt x="1172" y="10006"/>
                    <a:pt x="1216" y="10051"/>
                  </a:cubicBezTo>
                  <a:lnTo>
                    <a:pt x="1216" y="10112"/>
                  </a:lnTo>
                  <a:cubicBezTo>
                    <a:pt x="1155" y="10112"/>
                    <a:pt x="1186" y="10203"/>
                    <a:pt x="1216" y="10233"/>
                  </a:cubicBezTo>
                  <a:cubicBezTo>
                    <a:pt x="1155" y="10264"/>
                    <a:pt x="1155" y="10294"/>
                    <a:pt x="1186" y="10324"/>
                  </a:cubicBezTo>
                  <a:cubicBezTo>
                    <a:pt x="1216" y="10324"/>
                    <a:pt x="1216" y="10355"/>
                    <a:pt x="1186" y="10385"/>
                  </a:cubicBezTo>
                  <a:cubicBezTo>
                    <a:pt x="1155" y="10415"/>
                    <a:pt x="1125" y="10446"/>
                    <a:pt x="1125" y="10507"/>
                  </a:cubicBezTo>
                  <a:cubicBezTo>
                    <a:pt x="1155" y="10537"/>
                    <a:pt x="1095" y="10750"/>
                    <a:pt x="1034" y="10993"/>
                  </a:cubicBezTo>
                  <a:cubicBezTo>
                    <a:pt x="943" y="11267"/>
                    <a:pt x="912" y="11449"/>
                    <a:pt x="943" y="11449"/>
                  </a:cubicBezTo>
                  <a:cubicBezTo>
                    <a:pt x="912" y="11479"/>
                    <a:pt x="912" y="11479"/>
                    <a:pt x="882" y="11510"/>
                  </a:cubicBezTo>
                  <a:cubicBezTo>
                    <a:pt x="876" y="11504"/>
                    <a:pt x="871" y="11501"/>
                    <a:pt x="868" y="11501"/>
                  </a:cubicBezTo>
                  <a:cubicBezTo>
                    <a:pt x="853" y="11501"/>
                    <a:pt x="857" y="11546"/>
                    <a:pt x="882" y="11571"/>
                  </a:cubicBezTo>
                  <a:cubicBezTo>
                    <a:pt x="903" y="11592"/>
                    <a:pt x="925" y="11614"/>
                    <a:pt x="914" y="11614"/>
                  </a:cubicBezTo>
                  <a:cubicBezTo>
                    <a:pt x="910" y="11614"/>
                    <a:pt x="900" y="11610"/>
                    <a:pt x="882" y="11601"/>
                  </a:cubicBezTo>
                  <a:cubicBezTo>
                    <a:pt x="851" y="11601"/>
                    <a:pt x="851" y="11662"/>
                    <a:pt x="821" y="11783"/>
                  </a:cubicBezTo>
                  <a:cubicBezTo>
                    <a:pt x="791" y="11874"/>
                    <a:pt x="760" y="11996"/>
                    <a:pt x="791" y="11996"/>
                  </a:cubicBezTo>
                  <a:cubicBezTo>
                    <a:pt x="791" y="12032"/>
                    <a:pt x="791" y="12046"/>
                    <a:pt x="785" y="12046"/>
                  </a:cubicBezTo>
                  <a:cubicBezTo>
                    <a:pt x="780" y="12046"/>
                    <a:pt x="773" y="12039"/>
                    <a:pt x="760" y="12026"/>
                  </a:cubicBezTo>
                  <a:cubicBezTo>
                    <a:pt x="755" y="12017"/>
                    <a:pt x="749" y="12013"/>
                    <a:pt x="742" y="12013"/>
                  </a:cubicBezTo>
                  <a:cubicBezTo>
                    <a:pt x="705" y="12013"/>
                    <a:pt x="648" y="12137"/>
                    <a:pt x="699" y="12239"/>
                  </a:cubicBezTo>
                  <a:cubicBezTo>
                    <a:pt x="678" y="12261"/>
                    <a:pt x="672" y="12282"/>
                    <a:pt x="659" y="12282"/>
                  </a:cubicBezTo>
                  <a:cubicBezTo>
                    <a:pt x="654" y="12282"/>
                    <a:pt x="648" y="12279"/>
                    <a:pt x="639" y="12270"/>
                  </a:cubicBezTo>
                  <a:cubicBezTo>
                    <a:pt x="639" y="12300"/>
                    <a:pt x="608" y="12330"/>
                    <a:pt x="639" y="12452"/>
                  </a:cubicBezTo>
                  <a:cubicBezTo>
                    <a:pt x="608" y="12482"/>
                    <a:pt x="578" y="12604"/>
                    <a:pt x="578" y="12665"/>
                  </a:cubicBezTo>
                  <a:cubicBezTo>
                    <a:pt x="547" y="12726"/>
                    <a:pt x="578" y="12786"/>
                    <a:pt x="578" y="12786"/>
                  </a:cubicBezTo>
                  <a:lnTo>
                    <a:pt x="578" y="12817"/>
                  </a:lnTo>
                  <a:cubicBezTo>
                    <a:pt x="547" y="12817"/>
                    <a:pt x="487" y="12938"/>
                    <a:pt x="426" y="13151"/>
                  </a:cubicBezTo>
                  <a:cubicBezTo>
                    <a:pt x="365" y="13364"/>
                    <a:pt x="335" y="13546"/>
                    <a:pt x="304" y="13577"/>
                  </a:cubicBezTo>
                  <a:cubicBezTo>
                    <a:pt x="304" y="13577"/>
                    <a:pt x="274" y="13607"/>
                    <a:pt x="304" y="13637"/>
                  </a:cubicBezTo>
                  <a:cubicBezTo>
                    <a:pt x="365" y="13698"/>
                    <a:pt x="365" y="13729"/>
                    <a:pt x="304" y="13759"/>
                  </a:cubicBezTo>
                  <a:cubicBezTo>
                    <a:pt x="243" y="13759"/>
                    <a:pt x="213" y="13881"/>
                    <a:pt x="274" y="13941"/>
                  </a:cubicBezTo>
                  <a:lnTo>
                    <a:pt x="243" y="13911"/>
                  </a:lnTo>
                  <a:cubicBezTo>
                    <a:pt x="152" y="13941"/>
                    <a:pt x="183" y="14033"/>
                    <a:pt x="213" y="14093"/>
                  </a:cubicBezTo>
                  <a:cubicBezTo>
                    <a:pt x="183" y="14093"/>
                    <a:pt x="152" y="14124"/>
                    <a:pt x="152" y="14154"/>
                  </a:cubicBezTo>
                  <a:cubicBezTo>
                    <a:pt x="152" y="14185"/>
                    <a:pt x="152" y="14185"/>
                    <a:pt x="92" y="14185"/>
                  </a:cubicBezTo>
                  <a:cubicBezTo>
                    <a:pt x="76" y="14169"/>
                    <a:pt x="61" y="14162"/>
                    <a:pt x="50" y="14162"/>
                  </a:cubicBezTo>
                  <a:cubicBezTo>
                    <a:pt x="38" y="14162"/>
                    <a:pt x="31" y="14169"/>
                    <a:pt x="31" y="14185"/>
                  </a:cubicBezTo>
                  <a:cubicBezTo>
                    <a:pt x="0" y="14215"/>
                    <a:pt x="61" y="14215"/>
                    <a:pt x="92" y="14245"/>
                  </a:cubicBezTo>
                  <a:lnTo>
                    <a:pt x="61" y="14306"/>
                  </a:lnTo>
                  <a:cubicBezTo>
                    <a:pt x="61" y="14306"/>
                    <a:pt x="61" y="14337"/>
                    <a:pt x="92" y="14337"/>
                  </a:cubicBezTo>
                  <a:cubicBezTo>
                    <a:pt x="122" y="14337"/>
                    <a:pt x="122" y="14367"/>
                    <a:pt x="92" y="14397"/>
                  </a:cubicBezTo>
                  <a:cubicBezTo>
                    <a:pt x="71" y="14397"/>
                    <a:pt x="78" y="14411"/>
                    <a:pt x="94" y="14411"/>
                  </a:cubicBezTo>
                  <a:cubicBezTo>
                    <a:pt x="102" y="14411"/>
                    <a:pt x="112" y="14407"/>
                    <a:pt x="122" y="14397"/>
                  </a:cubicBezTo>
                  <a:cubicBezTo>
                    <a:pt x="152" y="14428"/>
                    <a:pt x="213" y="14428"/>
                    <a:pt x="183" y="14458"/>
                  </a:cubicBezTo>
                  <a:lnTo>
                    <a:pt x="243" y="14458"/>
                  </a:lnTo>
                  <a:cubicBezTo>
                    <a:pt x="289" y="14473"/>
                    <a:pt x="319" y="14481"/>
                    <a:pt x="342" y="14481"/>
                  </a:cubicBezTo>
                  <a:cubicBezTo>
                    <a:pt x="365" y="14481"/>
                    <a:pt x="380" y="14473"/>
                    <a:pt x="395" y="14458"/>
                  </a:cubicBezTo>
                  <a:cubicBezTo>
                    <a:pt x="456" y="14337"/>
                    <a:pt x="517" y="14245"/>
                    <a:pt x="456" y="14245"/>
                  </a:cubicBezTo>
                  <a:cubicBezTo>
                    <a:pt x="456" y="14245"/>
                    <a:pt x="426" y="14185"/>
                    <a:pt x="456" y="14154"/>
                  </a:cubicBezTo>
                  <a:cubicBezTo>
                    <a:pt x="456" y="14124"/>
                    <a:pt x="487" y="14124"/>
                    <a:pt x="487" y="14124"/>
                  </a:cubicBezTo>
                  <a:cubicBezTo>
                    <a:pt x="517" y="14124"/>
                    <a:pt x="547" y="14002"/>
                    <a:pt x="608" y="13850"/>
                  </a:cubicBezTo>
                  <a:cubicBezTo>
                    <a:pt x="639" y="13668"/>
                    <a:pt x="669" y="13577"/>
                    <a:pt x="699" y="13546"/>
                  </a:cubicBezTo>
                  <a:cubicBezTo>
                    <a:pt x="760" y="13546"/>
                    <a:pt x="760" y="13516"/>
                    <a:pt x="760" y="13516"/>
                  </a:cubicBezTo>
                  <a:cubicBezTo>
                    <a:pt x="730" y="13485"/>
                    <a:pt x="791" y="13303"/>
                    <a:pt x="821" y="13090"/>
                  </a:cubicBezTo>
                  <a:cubicBezTo>
                    <a:pt x="882" y="12878"/>
                    <a:pt x="943" y="12695"/>
                    <a:pt x="912" y="12665"/>
                  </a:cubicBezTo>
                  <a:lnTo>
                    <a:pt x="943" y="12604"/>
                  </a:lnTo>
                  <a:cubicBezTo>
                    <a:pt x="948" y="12610"/>
                    <a:pt x="953" y="12612"/>
                    <a:pt x="957" y="12612"/>
                  </a:cubicBezTo>
                  <a:cubicBezTo>
                    <a:pt x="974" y="12612"/>
                    <a:pt x="979" y="12562"/>
                    <a:pt x="1003" y="12513"/>
                  </a:cubicBezTo>
                  <a:cubicBezTo>
                    <a:pt x="973" y="12422"/>
                    <a:pt x="1003" y="12361"/>
                    <a:pt x="1003" y="12361"/>
                  </a:cubicBezTo>
                  <a:cubicBezTo>
                    <a:pt x="1012" y="12369"/>
                    <a:pt x="1017" y="12373"/>
                    <a:pt x="1022" y="12373"/>
                  </a:cubicBezTo>
                  <a:cubicBezTo>
                    <a:pt x="1036" y="12373"/>
                    <a:pt x="1042" y="12345"/>
                    <a:pt x="1064" y="12300"/>
                  </a:cubicBezTo>
                  <a:cubicBezTo>
                    <a:pt x="1064" y="12239"/>
                    <a:pt x="1064" y="12209"/>
                    <a:pt x="1034" y="12178"/>
                  </a:cubicBezTo>
                  <a:cubicBezTo>
                    <a:pt x="1064" y="12148"/>
                    <a:pt x="1095" y="11966"/>
                    <a:pt x="1155" y="11874"/>
                  </a:cubicBezTo>
                  <a:cubicBezTo>
                    <a:pt x="1216" y="11844"/>
                    <a:pt x="1186" y="11814"/>
                    <a:pt x="1155" y="11783"/>
                  </a:cubicBezTo>
                  <a:cubicBezTo>
                    <a:pt x="1125" y="11753"/>
                    <a:pt x="1095" y="11722"/>
                    <a:pt x="1125" y="11692"/>
                  </a:cubicBezTo>
                  <a:lnTo>
                    <a:pt x="1125" y="11692"/>
                  </a:lnTo>
                  <a:cubicBezTo>
                    <a:pt x="1125" y="11692"/>
                    <a:pt x="1155" y="11692"/>
                    <a:pt x="1186" y="11722"/>
                  </a:cubicBezTo>
                  <a:cubicBezTo>
                    <a:pt x="1186" y="11735"/>
                    <a:pt x="1186" y="11742"/>
                    <a:pt x="1188" y="11742"/>
                  </a:cubicBezTo>
                  <a:cubicBezTo>
                    <a:pt x="1191" y="11742"/>
                    <a:pt x="1198" y="11728"/>
                    <a:pt x="1216" y="11692"/>
                  </a:cubicBezTo>
                  <a:lnTo>
                    <a:pt x="1247" y="11631"/>
                  </a:lnTo>
                  <a:cubicBezTo>
                    <a:pt x="1216" y="11631"/>
                    <a:pt x="1247" y="11479"/>
                    <a:pt x="1307" y="11267"/>
                  </a:cubicBezTo>
                  <a:cubicBezTo>
                    <a:pt x="1368" y="10993"/>
                    <a:pt x="1399" y="10902"/>
                    <a:pt x="1368" y="10902"/>
                  </a:cubicBezTo>
                  <a:cubicBezTo>
                    <a:pt x="1338" y="10871"/>
                    <a:pt x="1338" y="10841"/>
                    <a:pt x="1399" y="10780"/>
                  </a:cubicBezTo>
                  <a:cubicBezTo>
                    <a:pt x="1551" y="10628"/>
                    <a:pt x="1551" y="10628"/>
                    <a:pt x="1520" y="10567"/>
                  </a:cubicBezTo>
                  <a:lnTo>
                    <a:pt x="1520" y="10567"/>
                  </a:lnTo>
                  <a:cubicBezTo>
                    <a:pt x="1520" y="10598"/>
                    <a:pt x="1490" y="10598"/>
                    <a:pt x="1459" y="10598"/>
                  </a:cubicBezTo>
                  <a:cubicBezTo>
                    <a:pt x="1368" y="10567"/>
                    <a:pt x="1399" y="10537"/>
                    <a:pt x="1459" y="10537"/>
                  </a:cubicBezTo>
                  <a:cubicBezTo>
                    <a:pt x="1520" y="10537"/>
                    <a:pt x="1611" y="10081"/>
                    <a:pt x="1551" y="10051"/>
                  </a:cubicBezTo>
                  <a:lnTo>
                    <a:pt x="1581" y="10051"/>
                  </a:lnTo>
                  <a:cubicBezTo>
                    <a:pt x="1611" y="10051"/>
                    <a:pt x="1642" y="10020"/>
                    <a:pt x="1672" y="9899"/>
                  </a:cubicBezTo>
                  <a:lnTo>
                    <a:pt x="1672" y="9808"/>
                  </a:lnTo>
                  <a:cubicBezTo>
                    <a:pt x="1611" y="9808"/>
                    <a:pt x="1702" y="9625"/>
                    <a:pt x="1733" y="9625"/>
                  </a:cubicBezTo>
                  <a:cubicBezTo>
                    <a:pt x="1763" y="9595"/>
                    <a:pt x="1763" y="9595"/>
                    <a:pt x="1794" y="9534"/>
                  </a:cubicBezTo>
                  <a:cubicBezTo>
                    <a:pt x="1766" y="9451"/>
                    <a:pt x="1814" y="9317"/>
                    <a:pt x="1846" y="9317"/>
                  </a:cubicBezTo>
                  <a:cubicBezTo>
                    <a:pt x="1849" y="9317"/>
                    <a:pt x="1852" y="9319"/>
                    <a:pt x="1854" y="9321"/>
                  </a:cubicBezTo>
                  <a:lnTo>
                    <a:pt x="1885" y="9260"/>
                  </a:lnTo>
                  <a:cubicBezTo>
                    <a:pt x="1854" y="9200"/>
                    <a:pt x="1854" y="9139"/>
                    <a:pt x="1885" y="9108"/>
                  </a:cubicBezTo>
                  <a:cubicBezTo>
                    <a:pt x="1885" y="9040"/>
                    <a:pt x="1902" y="9006"/>
                    <a:pt x="1885" y="9006"/>
                  </a:cubicBezTo>
                  <a:cubicBezTo>
                    <a:pt x="1879" y="9006"/>
                    <a:pt x="1870" y="9010"/>
                    <a:pt x="1854" y="9017"/>
                  </a:cubicBezTo>
                  <a:cubicBezTo>
                    <a:pt x="1824" y="9017"/>
                    <a:pt x="1794" y="8987"/>
                    <a:pt x="1794" y="8987"/>
                  </a:cubicBezTo>
                  <a:lnTo>
                    <a:pt x="1824" y="8987"/>
                  </a:lnTo>
                  <a:cubicBezTo>
                    <a:pt x="1854" y="8987"/>
                    <a:pt x="1885" y="8896"/>
                    <a:pt x="1915" y="8774"/>
                  </a:cubicBezTo>
                  <a:cubicBezTo>
                    <a:pt x="1976" y="8622"/>
                    <a:pt x="1976" y="8561"/>
                    <a:pt x="2037" y="8561"/>
                  </a:cubicBezTo>
                  <a:lnTo>
                    <a:pt x="2006" y="8501"/>
                  </a:lnTo>
                  <a:cubicBezTo>
                    <a:pt x="1976" y="8470"/>
                    <a:pt x="1976" y="8440"/>
                    <a:pt x="2006" y="8440"/>
                  </a:cubicBezTo>
                  <a:cubicBezTo>
                    <a:pt x="2067" y="8440"/>
                    <a:pt x="2098" y="8318"/>
                    <a:pt x="2067" y="8227"/>
                  </a:cubicBezTo>
                  <a:lnTo>
                    <a:pt x="2098" y="8166"/>
                  </a:lnTo>
                  <a:cubicBezTo>
                    <a:pt x="2158" y="8166"/>
                    <a:pt x="2189" y="8075"/>
                    <a:pt x="2128" y="8014"/>
                  </a:cubicBezTo>
                  <a:lnTo>
                    <a:pt x="2128" y="8014"/>
                  </a:lnTo>
                  <a:cubicBezTo>
                    <a:pt x="2137" y="8023"/>
                    <a:pt x="2143" y="8027"/>
                    <a:pt x="2148" y="8027"/>
                  </a:cubicBezTo>
                  <a:cubicBezTo>
                    <a:pt x="2161" y="8027"/>
                    <a:pt x="2167" y="8005"/>
                    <a:pt x="2189" y="7984"/>
                  </a:cubicBezTo>
                  <a:cubicBezTo>
                    <a:pt x="2162" y="7902"/>
                    <a:pt x="2183" y="7797"/>
                    <a:pt x="2210" y="7797"/>
                  </a:cubicBezTo>
                  <a:cubicBezTo>
                    <a:pt x="2213" y="7797"/>
                    <a:pt x="2216" y="7798"/>
                    <a:pt x="2219" y="7801"/>
                  </a:cubicBezTo>
                  <a:lnTo>
                    <a:pt x="2250" y="7771"/>
                  </a:lnTo>
                  <a:cubicBezTo>
                    <a:pt x="2219" y="7710"/>
                    <a:pt x="2219" y="7680"/>
                    <a:pt x="2219" y="7649"/>
                  </a:cubicBezTo>
                  <a:cubicBezTo>
                    <a:pt x="2250" y="7619"/>
                    <a:pt x="2250" y="7589"/>
                    <a:pt x="2219" y="7558"/>
                  </a:cubicBezTo>
                  <a:cubicBezTo>
                    <a:pt x="2189" y="7528"/>
                    <a:pt x="2219" y="7498"/>
                    <a:pt x="2219" y="7498"/>
                  </a:cubicBezTo>
                  <a:cubicBezTo>
                    <a:pt x="2219" y="7489"/>
                    <a:pt x="2222" y="7485"/>
                    <a:pt x="2226" y="7485"/>
                  </a:cubicBezTo>
                  <a:cubicBezTo>
                    <a:pt x="2234" y="7485"/>
                    <a:pt x="2250" y="7506"/>
                    <a:pt x="2250" y="7528"/>
                  </a:cubicBezTo>
                  <a:cubicBezTo>
                    <a:pt x="2258" y="7554"/>
                    <a:pt x="2267" y="7565"/>
                    <a:pt x="2273" y="7565"/>
                  </a:cubicBezTo>
                  <a:cubicBezTo>
                    <a:pt x="2290" y="7565"/>
                    <a:pt x="2293" y="7493"/>
                    <a:pt x="2250" y="7406"/>
                  </a:cubicBezTo>
                  <a:cubicBezTo>
                    <a:pt x="2233" y="7356"/>
                    <a:pt x="2225" y="7334"/>
                    <a:pt x="2232" y="7334"/>
                  </a:cubicBezTo>
                  <a:cubicBezTo>
                    <a:pt x="2238" y="7334"/>
                    <a:pt x="2253" y="7349"/>
                    <a:pt x="2280" y="7376"/>
                  </a:cubicBezTo>
                  <a:cubicBezTo>
                    <a:pt x="2280" y="7394"/>
                    <a:pt x="2291" y="7424"/>
                    <a:pt x="2300" y="7424"/>
                  </a:cubicBezTo>
                  <a:cubicBezTo>
                    <a:pt x="2306" y="7424"/>
                    <a:pt x="2310" y="7412"/>
                    <a:pt x="2310" y="7376"/>
                  </a:cubicBezTo>
                  <a:cubicBezTo>
                    <a:pt x="2310" y="7376"/>
                    <a:pt x="2310" y="7315"/>
                    <a:pt x="2280" y="7315"/>
                  </a:cubicBezTo>
                  <a:lnTo>
                    <a:pt x="2310" y="7224"/>
                  </a:lnTo>
                  <a:cubicBezTo>
                    <a:pt x="2371" y="7194"/>
                    <a:pt x="2371" y="7163"/>
                    <a:pt x="2371" y="7133"/>
                  </a:cubicBezTo>
                  <a:cubicBezTo>
                    <a:pt x="2371" y="7102"/>
                    <a:pt x="2371" y="7102"/>
                    <a:pt x="2402" y="7072"/>
                  </a:cubicBezTo>
                  <a:cubicBezTo>
                    <a:pt x="2410" y="7081"/>
                    <a:pt x="2417" y="7085"/>
                    <a:pt x="2420" y="7085"/>
                  </a:cubicBezTo>
                  <a:cubicBezTo>
                    <a:pt x="2427" y="7085"/>
                    <a:pt x="2414" y="7063"/>
                    <a:pt x="2371" y="7042"/>
                  </a:cubicBezTo>
                  <a:cubicBezTo>
                    <a:pt x="2341" y="7011"/>
                    <a:pt x="2371" y="6981"/>
                    <a:pt x="2402" y="6950"/>
                  </a:cubicBezTo>
                  <a:cubicBezTo>
                    <a:pt x="2422" y="6961"/>
                    <a:pt x="2435" y="6964"/>
                    <a:pt x="2443" y="6964"/>
                  </a:cubicBezTo>
                  <a:cubicBezTo>
                    <a:pt x="2459" y="6964"/>
                    <a:pt x="2452" y="6950"/>
                    <a:pt x="2432" y="6950"/>
                  </a:cubicBezTo>
                  <a:cubicBezTo>
                    <a:pt x="2432" y="6890"/>
                    <a:pt x="2432" y="6859"/>
                    <a:pt x="2432" y="6859"/>
                  </a:cubicBezTo>
                  <a:cubicBezTo>
                    <a:pt x="2402" y="6829"/>
                    <a:pt x="2371" y="6829"/>
                    <a:pt x="2371" y="6798"/>
                  </a:cubicBezTo>
                  <a:lnTo>
                    <a:pt x="2432" y="6768"/>
                  </a:lnTo>
                  <a:lnTo>
                    <a:pt x="2432" y="6829"/>
                  </a:lnTo>
                  <a:lnTo>
                    <a:pt x="2432" y="6859"/>
                  </a:lnTo>
                  <a:cubicBezTo>
                    <a:pt x="2432" y="6859"/>
                    <a:pt x="2462" y="6798"/>
                    <a:pt x="2523" y="6707"/>
                  </a:cubicBezTo>
                  <a:cubicBezTo>
                    <a:pt x="2554" y="6616"/>
                    <a:pt x="2614" y="6494"/>
                    <a:pt x="2645" y="6373"/>
                  </a:cubicBezTo>
                  <a:cubicBezTo>
                    <a:pt x="2675" y="6342"/>
                    <a:pt x="2645" y="6312"/>
                    <a:pt x="2614" y="6312"/>
                  </a:cubicBezTo>
                  <a:cubicBezTo>
                    <a:pt x="2554" y="6282"/>
                    <a:pt x="2584" y="6282"/>
                    <a:pt x="2614" y="6282"/>
                  </a:cubicBezTo>
                  <a:cubicBezTo>
                    <a:pt x="2736" y="6282"/>
                    <a:pt x="2766" y="6221"/>
                    <a:pt x="2645" y="6221"/>
                  </a:cubicBezTo>
                  <a:cubicBezTo>
                    <a:pt x="2584" y="6221"/>
                    <a:pt x="2584" y="6221"/>
                    <a:pt x="2675" y="6191"/>
                  </a:cubicBezTo>
                  <a:cubicBezTo>
                    <a:pt x="2706" y="6191"/>
                    <a:pt x="2706" y="6191"/>
                    <a:pt x="2675" y="6130"/>
                  </a:cubicBezTo>
                  <a:cubicBezTo>
                    <a:pt x="2645" y="6130"/>
                    <a:pt x="2675" y="6099"/>
                    <a:pt x="2706" y="6099"/>
                  </a:cubicBezTo>
                  <a:cubicBezTo>
                    <a:pt x="2736" y="6099"/>
                    <a:pt x="2766" y="6069"/>
                    <a:pt x="2736" y="6069"/>
                  </a:cubicBezTo>
                  <a:cubicBezTo>
                    <a:pt x="2736" y="6069"/>
                    <a:pt x="2766" y="6039"/>
                    <a:pt x="2797" y="6039"/>
                  </a:cubicBezTo>
                  <a:cubicBezTo>
                    <a:pt x="2858" y="6008"/>
                    <a:pt x="2827" y="5978"/>
                    <a:pt x="2827" y="5947"/>
                  </a:cubicBezTo>
                  <a:cubicBezTo>
                    <a:pt x="2807" y="5866"/>
                    <a:pt x="2814" y="5826"/>
                    <a:pt x="2829" y="5826"/>
                  </a:cubicBezTo>
                  <a:cubicBezTo>
                    <a:pt x="2837" y="5826"/>
                    <a:pt x="2847" y="5836"/>
                    <a:pt x="2858" y="5856"/>
                  </a:cubicBezTo>
                  <a:cubicBezTo>
                    <a:pt x="2867" y="5866"/>
                    <a:pt x="2876" y="5870"/>
                    <a:pt x="2884" y="5870"/>
                  </a:cubicBezTo>
                  <a:cubicBezTo>
                    <a:pt x="2926" y="5870"/>
                    <a:pt x="2939" y="5755"/>
                    <a:pt x="2888" y="5704"/>
                  </a:cubicBezTo>
                  <a:cubicBezTo>
                    <a:pt x="2870" y="5669"/>
                    <a:pt x="2863" y="5654"/>
                    <a:pt x="2866" y="5654"/>
                  </a:cubicBezTo>
                  <a:lnTo>
                    <a:pt x="2866" y="5654"/>
                  </a:lnTo>
                  <a:cubicBezTo>
                    <a:pt x="2868" y="5654"/>
                    <a:pt x="2875" y="5661"/>
                    <a:pt x="2888" y="5674"/>
                  </a:cubicBezTo>
                  <a:cubicBezTo>
                    <a:pt x="2918" y="5674"/>
                    <a:pt x="2918" y="5643"/>
                    <a:pt x="2918" y="5643"/>
                  </a:cubicBezTo>
                  <a:cubicBezTo>
                    <a:pt x="2949" y="5613"/>
                    <a:pt x="2949" y="5613"/>
                    <a:pt x="2979" y="5613"/>
                  </a:cubicBezTo>
                  <a:cubicBezTo>
                    <a:pt x="2979" y="5613"/>
                    <a:pt x="3009" y="5583"/>
                    <a:pt x="2979" y="5522"/>
                  </a:cubicBezTo>
                  <a:cubicBezTo>
                    <a:pt x="2949" y="5431"/>
                    <a:pt x="3040" y="5370"/>
                    <a:pt x="3101" y="5370"/>
                  </a:cubicBezTo>
                  <a:lnTo>
                    <a:pt x="3101" y="5309"/>
                  </a:lnTo>
                  <a:cubicBezTo>
                    <a:pt x="3078" y="5265"/>
                    <a:pt x="3072" y="5236"/>
                    <a:pt x="3083" y="5236"/>
                  </a:cubicBezTo>
                  <a:cubicBezTo>
                    <a:pt x="3087" y="5236"/>
                    <a:pt x="3093" y="5240"/>
                    <a:pt x="3101" y="5248"/>
                  </a:cubicBezTo>
                  <a:cubicBezTo>
                    <a:pt x="3121" y="5248"/>
                    <a:pt x="3141" y="5262"/>
                    <a:pt x="3143" y="5262"/>
                  </a:cubicBezTo>
                  <a:cubicBezTo>
                    <a:pt x="3145" y="5262"/>
                    <a:pt x="3141" y="5258"/>
                    <a:pt x="3131" y="5248"/>
                  </a:cubicBezTo>
                  <a:cubicBezTo>
                    <a:pt x="3106" y="5199"/>
                    <a:pt x="3162" y="5149"/>
                    <a:pt x="3217" y="5149"/>
                  </a:cubicBezTo>
                  <a:cubicBezTo>
                    <a:pt x="3229" y="5149"/>
                    <a:pt x="3242" y="5151"/>
                    <a:pt x="3253" y="5157"/>
                  </a:cubicBezTo>
                  <a:cubicBezTo>
                    <a:pt x="3283" y="5157"/>
                    <a:pt x="3283" y="5157"/>
                    <a:pt x="3283" y="5127"/>
                  </a:cubicBezTo>
                  <a:lnTo>
                    <a:pt x="3253" y="5127"/>
                  </a:lnTo>
                  <a:cubicBezTo>
                    <a:pt x="3222" y="5096"/>
                    <a:pt x="3192" y="5096"/>
                    <a:pt x="3222" y="5066"/>
                  </a:cubicBezTo>
                  <a:cubicBezTo>
                    <a:pt x="3222" y="5044"/>
                    <a:pt x="3237" y="5023"/>
                    <a:pt x="3257" y="5023"/>
                  </a:cubicBezTo>
                  <a:cubicBezTo>
                    <a:pt x="3265" y="5023"/>
                    <a:pt x="3274" y="5027"/>
                    <a:pt x="3283" y="5035"/>
                  </a:cubicBezTo>
                  <a:cubicBezTo>
                    <a:pt x="3313" y="5005"/>
                    <a:pt x="3374" y="5005"/>
                    <a:pt x="3344" y="5005"/>
                  </a:cubicBezTo>
                  <a:cubicBezTo>
                    <a:pt x="3344" y="5005"/>
                    <a:pt x="3344" y="4975"/>
                    <a:pt x="3405" y="4944"/>
                  </a:cubicBezTo>
                  <a:cubicBezTo>
                    <a:pt x="3405" y="4944"/>
                    <a:pt x="3435" y="4914"/>
                    <a:pt x="3465" y="4853"/>
                  </a:cubicBezTo>
                  <a:cubicBezTo>
                    <a:pt x="3465" y="4829"/>
                    <a:pt x="3485" y="4784"/>
                    <a:pt x="3509" y="4784"/>
                  </a:cubicBezTo>
                  <a:cubicBezTo>
                    <a:pt x="3515" y="4784"/>
                    <a:pt x="3520" y="4787"/>
                    <a:pt x="3526" y="4792"/>
                  </a:cubicBezTo>
                  <a:cubicBezTo>
                    <a:pt x="3526" y="4792"/>
                    <a:pt x="3557" y="4732"/>
                    <a:pt x="3557" y="4701"/>
                  </a:cubicBezTo>
                  <a:cubicBezTo>
                    <a:pt x="3579" y="4657"/>
                    <a:pt x="3585" y="4628"/>
                    <a:pt x="3598" y="4628"/>
                  </a:cubicBezTo>
                  <a:cubicBezTo>
                    <a:pt x="3603" y="4628"/>
                    <a:pt x="3609" y="4632"/>
                    <a:pt x="3617" y="4640"/>
                  </a:cubicBezTo>
                  <a:cubicBezTo>
                    <a:pt x="3630" y="4653"/>
                    <a:pt x="3637" y="4660"/>
                    <a:pt x="3642" y="4660"/>
                  </a:cubicBezTo>
                  <a:cubicBezTo>
                    <a:pt x="3648" y="4660"/>
                    <a:pt x="3648" y="4646"/>
                    <a:pt x="3648" y="4610"/>
                  </a:cubicBezTo>
                  <a:cubicBezTo>
                    <a:pt x="3617" y="4610"/>
                    <a:pt x="3648" y="4580"/>
                    <a:pt x="3648" y="4549"/>
                  </a:cubicBezTo>
                  <a:cubicBezTo>
                    <a:pt x="3678" y="4519"/>
                    <a:pt x="3678" y="4488"/>
                    <a:pt x="3678" y="4488"/>
                  </a:cubicBezTo>
                  <a:cubicBezTo>
                    <a:pt x="3648" y="4488"/>
                    <a:pt x="3648" y="4488"/>
                    <a:pt x="3678" y="4458"/>
                  </a:cubicBezTo>
                  <a:cubicBezTo>
                    <a:pt x="3709" y="4428"/>
                    <a:pt x="3769" y="4367"/>
                    <a:pt x="3800" y="4367"/>
                  </a:cubicBezTo>
                  <a:cubicBezTo>
                    <a:pt x="3820" y="4306"/>
                    <a:pt x="3827" y="4286"/>
                    <a:pt x="3820" y="4279"/>
                  </a:cubicBezTo>
                  <a:lnTo>
                    <a:pt x="3820" y="4279"/>
                  </a:lnTo>
                  <a:cubicBezTo>
                    <a:pt x="3823" y="4278"/>
                    <a:pt x="3827" y="4277"/>
                    <a:pt x="3830" y="4276"/>
                  </a:cubicBezTo>
                  <a:cubicBezTo>
                    <a:pt x="3830" y="4245"/>
                    <a:pt x="3921" y="4184"/>
                    <a:pt x="3982" y="4124"/>
                  </a:cubicBezTo>
                  <a:cubicBezTo>
                    <a:pt x="4043" y="4032"/>
                    <a:pt x="4043" y="4032"/>
                    <a:pt x="4043" y="4032"/>
                  </a:cubicBezTo>
                  <a:cubicBezTo>
                    <a:pt x="3978" y="4011"/>
                    <a:pt x="3975" y="3989"/>
                    <a:pt x="4000" y="3989"/>
                  </a:cubicBezTo>
                  <a:cubicBezTo>
                    <a:pt x="4010" y="3989"/>
                    <a:pt x="4025" y="3993"/>
                    <a:pt x="4043" y="4002"/>
                  </a:cubicBezTo>
                  <a:cubicBezTo>
                    <a:pt x="4134" y="4002"/>
                    <a:pt x="4165" y="3972"/>
                    <a:pt x="4134" y="3941"/>
                  </a:cubicBezTo>
                  <a:cubicBezTo>
                    <a:pt x="4134" y="3911"/>
                    <a:pt x="4134" y="3911"/>
                    <a:pt x="4165" y="3880"/>
                  </a:cubicBezTo>
                  <a:cubicBezTo>
                    <a:pt x="4165" y="3889"/>
                    <a:pt x="4167" y="3892"/>
                    <a:pt x="4170" y="3892"/>
                  </a:cubicBezTo>
                  <a:cubicBezTo>
                    <a:pt x="4179" y="3892"/>
                    <a:pt x="4195" y="3864"/>
                    <a:pt x="4195" y="3820"/>
                  </a:cubicBezTo>
                  <a:cubicBezTo>
                    <a:pt x="4210" y="3804"/>
                    <a:pt x="4218" y="3797"/>
                    <a:pt x="4225" y="3797"/>
                  </a:cubicBezTo>
                  <a:cubicBezTo>
                    <a:pt x="4233" y="3797"/>
                    <a:pt x="4241" y="3804"/>
                    <a:pt x="4256" y="3820"/>
                  </a:cubicBezTo>
                  <a:cubicBezTo>
                    <a:pt x="4256" y="3820"/>
                    <a:pt x="4256" y="3789"/>
                    <a:pt x="4286" y="3759"/>
                  </a:cubicBezTo>
                  <a:cubicBezTo>
                    <a:pt x="4286" y="3698"/>
                    <a:pt x="4438" y="3576"/>
                    <a:pt x="4468" y="3576"/>
                  </a:cubicBezTo>
                  <a:cubicBezTo>
                    <a:pt x="4468" y="3576"/>
                    <a:pt x="4499" y="3576"/>
                    <a:pt x="4499" y="3516"/>
                  </a:cubicBezTo>
                  <a:cubicBezTo>
                    <a:pt x="4480" y="3478"/>
                    <a:pt x="4485" y="3452"/>
                    <a:pt x="4498" y="3452"/>
                  </a:cubicBezTo>
                  <a:cubicBezTo>
                    <a:pt x="4506" y="3452"/>
                    <a:pt x="4518" y="3462"/>
                    <a:pt x="4529" y="3485"/>
                  </a:cubicBezTo>
                  <a:cubicBezTo>
                    <a:pt x="4554" y="3498"/>
                    <a:pt x="4569" y="3505"/>
                    <a:pt x="4576" y="3505"/>
                  </a:cubicBezTo>
                  <a:cubicBezTo>
                    <a:pt x="4585" y="3505"/>
                    <a:pt x="4577" y="3491"/>
                    <a:pt x="4560" y="3455"/>
                  </a:cubicBezTo>
                  <a:cubicBezTo>
                    <a:pt x="4560" y="3408"/>
                    <a:pt x="4631" y="3344"/>
                    <a:pt x="4665" y="3344"/>
                  </a:cubicBezTo>
                  <a:cubicBezTo>
                    <a:pt x="4675" y="3344"/>
                    <a:pt x="4681" y="3350"/>
                    <a:pt x="4681" y="3364"/>
                  </a:cubicBezTo>
                  <a:cubicBezTo>
                    <a:pt x="4712" y="3394"/>
                    <a:pt x="4742" y="3425"/>
                    <a:pt x="4742" y="3425"/>
                  </a:cubicBezTo>
                  <a:cubicBezTo>
                    <a:pt x="4742" y="3364"/>
                    <a:pt x="4772" y="3364"/>
                    <a:pt x="4772" y="3364"/>
                  </a:cubicBezTo>
                  <a:cubicBezTo>
                    <a:pt x="4742" y="3333"/>
                    <a:pt x="4772" y="3303"/>
                    <a:pt x="4833" y="3242"/>
                  </a:cubicBezTo>
                  <a:cubicBezTo>
                    <a:pt x="4864" y="3212"/>
                    <a:pt x="4955" y="3121"/>
                    <a:pt x="4985" y="3090"/>
                  </a:cubicBezTo>
                  <a:cubicBezTo>
                    <a:pt x="5035" y="3041"/>
                    <a:pt x="5084" y="2991"/>
                    <a:pt x="5118" y="2991"/>
                  </a:cubicBezTo>
                  <a:cubicBezTo>
                    <a:pt x="5125" y="2991"/>
                    <a:pt x="5132" y="2993"/>
                    <a:pt x="5137" y="2999"/>
                  </a:cubicBezTo>
                  <a:cubicBezTo>
                    <a:pt x="5168" y="2969"/>
                    <a:pt x="5198" y="2938"/>
                    <a:pt x="5198" y="2877"/>
                  </a:cubicBezTo>
                  <a:cubicBezTo>
                    <a:pt x="5198" y="2847"/>
                    <a:pt x="5259" y="2817"/>
                    <a:pt x="5289" y="2817"/>
                  </a:cubicBezTo>
                  <a:cubicBezTo>
                    <a:pt x="5320" y="2756"/>
                    <a:pt x="5350" y="2725"/>
                    <a:pt x="5350" y="2725"/>
                  </a:cubicBezTo>
                  <a:cubicBezTo>
                    <a:pt x="5365" y="2741"/>
                    <a:pt x="5380" y="2748"/>
                    <a:pt x="5392" y="2748"/>
                  </a:cubicBezTo>
                  <a:cubicBezTo>
                    <a:pt x="5403" y="2748"/>
                    <a:pt x="5411" y="2741"/>
                    <a:pt x="5411" y="2725"/>
                  </a:cubicBezTo>
                  <a:cubicBezTo>
                    <a:pt x="5411" y="2695"/>
                    <a:pt x="5441" y="2665"/>
                    <a:pt x="5472" y="2634"/>
                  </a:cubicBezTo>
                  <a:cubicBezTo>
                    <a:pt x="5502" y="2634"/>
                    <a:pt x="5715" y="2482"/>
                    <a:pt x="5927" y="2361"/>
                  </a:cubicBezTo>
                  <a:cubicBezTo>
                    <a:pt x="6171" y="2209"/>
                    <a:pt x="6353" y="2087"/>
                    <a:pt x="6353" y="2087"/>
                  </a:cubicBezTo>
                  <a:cubicBezTo>
                    <a:pt x="6353" y="2087"/>
                    <a:pt x="6383" y="2057"/>
                    <a:pt x="6444" y="2026"/>
                  </a:cubicBezTo>
                  <a:cubicBezTo>
                    <a:pt x="6475" y="2026"/>
                    <a:pt x="6505" y="1996"/>
                    <a:pt x="6505" y="1996"/>
                  </a:cubicBezTo>
                  <a:cubicBezTo>
                    <a:pt x="6511" y="2008"/>
                    <a:pt x="6520" y="2012"/>
                    <a:pt x="6531" y="2012"/>
                  </a:cubicBezTo>
                  <a:cubicBezTo>
                    <a:pt x="6580" y="2012"/>
                    <a:pt x="6669" y="1924"/>
                    <a:pt x="6718" y="1874"/>
                  </a:cubicBezTo>
                  <a:cubicBezTo>
                    <a:pt x="6748" y="1844"/>
                    <a:pt x="6779" y="1814"/>
                    <a:pt x="6779" y="1814"/>
                  </a:cubicBezTo>
                  <a:cubicBezTo>
                    <a:pt x="6790" y="1837"/>
                    <a:pt x="6811" y="1847"/>
                    <a:pt x="6833" y="1847"/>
                  </a:cubicBezTo>
                  <a:cubicBezTo>
                    <a:pt x="6870" y="1847"/>
                    <a:pt x="6912" y="1821"/>
                    <a:pt x="6931" y="1783"/>
                  </a:cubicBezTo>
                  <a:cubicBezTo>
                    <a:pt x="6931" y="1733"/>
                    <a:pt x="6940" y="1710"/>
                    <a:pt x="6953" y="1710"/>
                  </a:cubicBezTo>
                  <a:cubicBezTo>
                    <a:pt x="6964" y="1710"/>
                    <a:pt x="6978" y="1725"/>
                    <a:pt x="6991" y="1753"/>
                  </a:cubicBezTo>
                  <a:cubicBezTo>
                    <a:pt x="7001" y="1773"/>
                    <a:pt x="7015" y="1783"/>
                    <a:pt x="7028" y="1783"/>
                  </a:cubicBezTo>
                  <a:cubicBezTo>
                    <a:pt x="7056" y="1783"/>
                    <a:pt x="7083" y="1743"/>
                    <a:pt x="7083" y="1662"/>
                  </a:cubicBezTo>
                  <a:cubicBezTo>
                    <a:pt x="7098" y="1646"/>
                    <a:pt x="7105" y="1639"/>
                    <a:pt x="7113" y="1639"/>
                  </a:cubicBezTo>
                  <a:cubicBezTo>
                    <a:pt x="7121" y="1639"/>
                    <a:pt x="7128" y="1646"/>
                    <a:pt x="7143" y="1662"/>
                  </a:cubicBezTo>
                  <a:cubicBezTo>
                    <a:pt x="7174" y="1677"/>
                    <a:pt x="7197" y="1684"/>
                    <a:pt x="7208" y="1684"/>
                  </a:cubicBezTo>
                  <a:cubicBezTo>
                    <a:pt x="7219" y="1684"/>
                    <a:pt x="7219" y="1677"/>
                    <a:pt x="7204" y="1662"/>
                  </a:cubicBezTo>
                  <a:cubicBezTo>
                    <a:pt x="7223" y="1624"/>
                    <a:pt x="7230" y="1598"/>
                    <a:pt x="7247" y="1598"/>
                  </a:cubicBezTo>
                  <a:cubicBezTo>
                    <a:pt x="7258" y="1598"/>
                    <a:pt x="7272" y="1608"/>
                    <a:pt x="7295" y="1631"/>
                  </a:cubicBezTo>
                  <a:cubicBezTo>
                    <a:pt x="7333" y="1644"/>
                    <a:pt x="7355" y="1651"/>
                    <a:pt x="7368" y="1651"/>
                  </a:cubicBezTo>
                  <a:cubicBezTo>
                    <a:pt x="7386" y="1651"/>
                    <a:pt x="7386" y="1636"/>
                    <a:pt x="7386" y="1601"/>
                  </a:cubicBezTo>
                  <a:cubicBezTo>
                    <a:pt x="7386" y="1532"/>
                    <a:pt x="7455" y="1498"/>
                    <a:pt x="7502" y="1498"/>
                  </a:cubicBezTo>
                  <a:cubicBezTo>
                    <a:pt x="7518" y="1498"/>
                    <a:pt x="7531" y="1502"/>
                    <a:pt x="7538" y="1510"/>
                  </a:cubicBezTo>
                  <a:cubicBezTo>
                    <a:pt x="7559" y="1510"/>
                    <a:pt x="7592" y="1523"/>
                    <a:pt x="7604" y="1523"/>
                  </a:cubicBezTo>
                  <a:cubicBezTo>
                    <a:pt x="7609" y="1523"/>
                    <a:pt x="7609" y="1520"/>
                    <a:pt x="7599" y="1510"/>
                  </a:cubicBezTo>
                  <a:lnTo>
                    <a:pt x="7690" y="1510"/>
                  </a:lnTo>
                  <a:lnTo>
                    <a:pt x="7690" y="1479"/>
                  </a:lnTo>
                  <a:cubicBezTo>
                    <a:pt x="7721" y="1479"/>
                    <a:pt x="7903" y="1449"/>
                    <a:pt x="8086" y="1388"/>
                  </a:cubicBezTo>
                  <a:cubicBezTo>
                    <a:pt x="8420" y="1266"/>
                    <a:pt x="8481" y="1297"/>
                    <a:pt x="8420" y="1266"/>
                  </a:cubicBezTo>
                  <a:cubicBezTo>
                    <a:pt x="8401" y="1229"/>
                    <a:pt x="8417" y="1203"/>
                    <a:pt x="8439" y="1203"/>
                  </a:cubicBezTo>
                  <a:cubicBezTo>
                    <a:pt x="8453" y="1203"/>
                    <a:pt x="8469" y="1213"/>
                    <a:pt x="8481" y="1236"/>
                  </a:cubicBezTo>
                  <a:cubicBezTo>
                    <a:pt x="8501" y="1236"/>
                    <a:pt x="8535" y="1250"/>
                    <a:pt x="8573" y="1250"/>
                  </a:cubicBezTo>
                  <a:cubicBezTo>
                    <a:pt x="8592" y="1250"/>
                    <a:pt x="8612" y="1246"/>
                    <a:pt x="8633" y="1236"/>
                  </a:cubicBezTo>
                  <a:cubicBezTo>
                    <a:pt x="8673" y="1236"/>
                    <a:pt x="8714" y="1223"/>
                    <a:pt x="8736" y="1223"/>
                  </a:cubicBezTo>
                  <a:cubicBezTo>
                    <a:pt x="8748" y="1223"/>
                    <a:pt x="8754" y="1226"/>
                    <a:pt x="8754" y="1236"/>
                  </a:cubicBezTo>
                  <a:lnTo>
                    <a:pt x="8785" y="1236"/>
                  </a:lnTo>
                  <a:cubicBezTo>
                    <a:pt x="8830" y="1168"/>
                    <a:pt x="8944" y="1133"/>
                    <a:pt x="9037" y="1133"/>
                  </a:cubicBezTo>
                  <a:cubicBezTo>
                    <a:pt x="9068" y="1133"/>
                    <a:pt x="9096" y="1137"/>
                    <a:pt x="9119" y="1145"/>
                  </a:cubicBezTo>
                  <a:cubicBezTo>
                    <a:pt x="9180" y="1145"/>
                    <a:pt x="9210" y="1145"/>
                    <a:pt x="9241" y="1084"/>
                  </a:cubicBezTo>
                  <a:cubicBezTo>
                    <a:pt x="9271" y="1069"/>
                    <a:pt x="9286" y="1061"/>
                    <a:pt x="9298" y="1061"/>
                  </a:cubicBezTo>
                  <a:cubicBezTo>
                    <a:pt x="9309" y="1061"/>
                    <a:pt x="9317" y="1069"/>
                    <a:pt x="9332" y="1084"/>
                  </a:cubicBezTo>
                  <a:cubicBezTo>
                    <a:pt x="9332" y="1097"/>
                    <a:pt x="9363" y="1104"/>
                    <a:pt x="9400" y="1104"/>
                  </a:cubicBezTo>
                  <a:cubicBezTo>
                    <a:pt x="9452" y="1104"/>
                    <a:pt x="9514" y="1089"/>
                    <a:pt x="9514" y="1054"/>
                  </a:cubicBezTo>
                  <a:lnTo>
                    <a:pt x="9545" y="1084"/>
                  </a:lnTo>
                  <a:cubicBezTo>
                    <a:pt x="9553" y="1093"/>
                    <a:pt x="9562" y="1097"/>
                    <a:pt x="9571" y="1097"/>
                  </a:cubicBezTo>
                  <a:cubicBezTo>
                    <a:pt x="9590" y="1097"/>
                    <a:pt x="9605" y="1075"/>
                    <a:pt x="9605" y="1054"/>
                  </a:cubicBezTo>
                  <a:cubicBezTo>
                    <a:pt x="9605" y="1008"/>
                    <a:pt x="9613" y="985"/>
                    <a:pt x="9624" y="985"/>
                  </a:cubicBezTo>
                  <a:cubicBezTo>
                    <a:pt x="9636" y="985"/>
                    <a:pt x="9651" y="1008"/>
                    <a:pt x="9666" y="1054"/>
                  </a:cubicBezTo>
                  <a:cubicBezTo>
                    <a:pt x="9666" y="1104"/>
                    <a:pt x="9675" y="1126"/>
                    <a:pt x="9684" y="1126"/>
                  </a:cubicBezTo>
                  <a:cubicBezTo>
                    <a:pt x="9690" y="1126"/>
                    <a:pt x="9697" y="1111"/>
                    <a:pt x="9697" y="1084"/>
                  </a:cubicBezTo>
                  <a:cubicBezTo>
                    <a:pt x="9718" y="1063"/>
                    <a:pt x="9740" y="1041"/>
                    <a:pt x="9761" y="1041"/>
                  </a:cubicBezTo>
                  <a:cubicBezTo>
                    <a:pt x="9770" y="1041"/>
                    <a:pt x="9779" y="1045"/>
                    <a:pt x="9788" y="1054"/>
                  </a:cubicBezTo>
                  <a:cubicBezTo>
                    <a:pt x="9818" y="1054"/>
                    <a:pt x="9849" y="1054"/>
                    <a:pt x="9849" y="993"/>
                  </a:cubicBezTo>
                  <a:cubicBezTo>
                    <a:pt x="9849" y="962"/>
                    <a:pt x="9879" y="962"/>
                    <a:pt x="9909" y="962"/>
                  </a:cubicBezTo>
                  <a:cubicBezTo>
                    <a:pt x="9909" y="993"/>
                    <a:pt x="9909" y="993"/>
                    <a:pt x="9879" y="1023"/>
                  </a:cubicBezTo>
                  <a:lnTo>
                    <a:pt x="9940" y="1023"/>
                  </a:lnTo>
                  <a:cubicBezTo>
                    <a:pt x="9970" y="1023"/>
                    <a:pt x="10031" y="1054"/>
                    <a:pt x="10031" y="1084"/>
                  </a:cubicBezTo>
                  <a:cubicBezTo>
                    <a:pt x="10043" y="1097"/>
                    <a:pt x="10056" y="1104"/>
                    <a:pt x="10064" y="1104"/>
                  </a:cubicBezTo>
                  <a:cubicBezTo>
                    <a:pt x="10076" y="1104"/>
                    <a:pt x="10079" y="1089"/>
                    <a:pt x="10061" y="1054"/>
                  </a:cubicBezTo>
                  <a:cubicBezTo>
                    <a:pt x="10061" y="993"/>
                    <a:pt x="10061" y="993"/>
                    <a:pt x="10122" y="962"/>
                  </a:cubicBezTo>
                  <a:cubicBezTo>
                    <a:pt x="10152" y="962"/>
                    <a:pt x="10183" y="962"/>
                    <a:pt x="10183" y="993"/>
                  </a:cubicBezTo>
                  <a:cubicBezTo>
                    <a:pt x="10183" y="1028"/>
                    <a:pt x="10183" y="1043"/>
                    <a:pt x="10195" y="1043"/>
                  </a:cubicBezTo>
                  <a:cubicBezTo>
                    <a:pt x="10204" y="1043"/>
                    <a:pt x="10218" y="1036"/>
                    <a:pt x="10244" y="1023"/>
                  </a:cubicBezTo>
                  <a:cubicBezTo>
                    <a:pt x="10304" y="1023"/>
                    <a:pt x="10396" y="932"/>
                    <a:pt x="10426" y="871"/>
                  </a:cubicBezTo>
                  <a:cubicBezTo>
                    <a:pt x="10426" y="841"/>
                    <a:pt x="10426" y="826"/>
                    <a:pt x="10430" y="826"/>
                  </a:cubicBezTo>
                  <a:cubicBezTo>
                    <a:pt x="10434" y="826"/>
                    <a:pt x="10441" y="841"/>
                    <a:pt x="10456" y="871"/>
                  </a:cubicBezTo>
                  <a:cubicBezTo>
                    <a:pt x="10456" y="902"/>
                    <a:pt x="10487" y="902"/>
                    <a:pt x="10548" y="902"/>
                  </a:cubicBezTo>
                  <a:cubicBezTo>
                    <a:pt x="10548" y="892"/>
                    <a:pt x="10551" y="888"/>
                    <a:pt x="10554" y="888"/>
                  </a:cubicBezTo>
                  <a:cubicBezTo>
                    <a:pt x="10561" y="888"/>
                    <a:pt x="10568" y="902"/>
                    <a:pt x="10548" y="902"/>
                  </a:cubicBezTo>
                  <a:cubicBezTo>
                    <a:pt x="10548" y="932"/>
                    <a:pt x="10517" y="932"/>
                    <a:pt x="10487" y="932"/>
                  </a:cubicBezTo>
                  <a:lnTo>
                    <a:pt x="10487" y="962"/>
                  </a:lnTo>
                  <a:cubicBezTo>
                    <a:pt x="10502" y="993"/>
                    <a:pt x="10517" y="1008"/>
                    <a:pt x="10532" y="1008"/>
                  </a:cubicBezTo>
                  <a:cubicBezTo>
                    <a:pt x="10548" y="1008"/>
                    <a:pt x="10563" y="993"/>
                    <a:pt x="10578" y="962"/>
                  </a:cubicBezTo>
                  <a:cubicBezTo>
                    <a:pt x="10593" y="947"/>
                    <a:pt x="10601" y="940"/>
                    <a:pt x="10608" y="940"/>
                  </a:cubicBezTo>
                  <a:cubicBezTo>
                    <a:pt x="10616" y="940"/>
                    <a:pt x="10624" y="947"/>
                    <a:pt x="10639" y="962"/>
                  </a:cubicBezTo>
                  <a:cubicBezTo>
                    <a:pt x="10660" y="984"/>
                    <a:pt x="10682" y="1005"/>
                    <a:pt x="10693" y="1005"/>
                  </a:cubicBezTo>
                  <a:cubicBezTo>
                    <a:pt x="10697" y="1005"/>
                    <a:pt x="10700" y="1002"/>
                    <a:pt x="10700" y="993"/>
                  </a:cubicBezTo>
                  <a:cubicBezTo>
                    <a:pt x="10700" y="993"/>
                    <a:pt x="10760" y="993"/>
                    <a:pt x="10791" y="1023"/>
                  </a:cubicBezTo>
                  <a:cubicBezTo>
                    <a:pt x="10852" y="1023"/>
                    <a:pt x="10882" y="1023"/>
                    <a:pt x="10882" y="993"/>
                  </a:cubicBezTo>
                  <a:cubicBezTo>
                    <a:pt x="10882" y="962"/>
                    <a:pt x="10912" y="962"/>
                    <a:pt x="10943" y="962"/>
                  </a:cubicBezTo>
                  <a:cubicBezTo>
                    <a:pt x="10973" y="962"/>
                    <a:pt x="11004" y="962"/>
                    <a:pt x="11004" y="902"/>
                  </a:cubicBezTo>
                  <a:cubicBezTo>
                    <a:pt x="11004" y="871"/>
                    <a:pt x="11034" y="841"/>
                    <a:pt x="11095" y="841"/>
                  </a:cubicBezTo>
                  <a:cubicBezTo>
                    <a:pt x="11120" y="828"/>
                    <a:pt x="11135" y="821"/>
                    <a:pt x="11145" y="821"/>
                  </a:cubicBezTo>
                  <a:cubicBezTo>
                    <a:pt x="11161" y="821"/>
                    <a:pt x="11168" y="836"/>
                    <a:pt x="11186" y="871"/>
                  </a:cubicBezTo>
                  <a:cubicBezTo>
                    <a:pt x="11186" y="902"/>
                    <a:pt x="11216" y="902"/>
                    <a:pt x="11247" y="902"/>
                  </a:cubicBezTo>
                  <a:cubicBezTo>
                    <a:pt x="11247" y="902"/>
                    <a:pt x="11277" y="902"/>
                    <a:pt x="11308" y="932"/>
                  </a:cubicBezTo>
                  <a:cubicBezTo>
                    <a:pt x="11316" y="941"/>
                    <a:pt x="11323" y="945"/>
                    <a:pt x="11327" y="945"/>
                  </a:cubicBezTo>
                  <a:cubicBezTo>
                    <a:pt x="11338" y="945"/>
                    <a:pt x="11338" y="923"/>
                    <a:pt x="11338" y="902"/>
                  </a:cubicBezTo>
                  <a:lnTo>
                    <a:pt x="11338" y="841"/>
                  </a:lnTo>
                  <a:cubicBezTo>
                    <a:pt x="11368" y="841"/>
                    <a:pt x="11399" y="902"/>
                    <a:pt x="11399" y="932"/>
                  </a:cubicBezTo>
                  <a:cubicBezTo>
                    <a:pt x="11429" y="962"/>
                    <a:pt x="11444" y="978"/>
                    <a:pt x="11448" y="978"/>
                  </a:cubicBezTo>
                  <a:cubicBezTo>
                    <a:pt x="11452" y="978"/>
                    <a:pt x="11444" y="962"/>
                    <a:pt x="11429" y="932"/>
                  </a:cubicBezTo>
                  <a:cubicBezTo>
                    <a:pt x="11429" y="911"/>
                    <a:pt x="11444" y="889"/>
                    <a:pt x="11475" y="889"/>
                  </a:cubicBezTo>
                  <a:cubicBezTo>
                    <a:pt x="11487" y="889"/>
                    <a:pt x="11502" y="893"/>
                    <a:pt x="11520" y="902"/>
                  </a:cubicBezTo>
                  <a:cubicBezTo>
                    <a:pt x="11581" y="902"/>
                    <a:pt x="11672" y="902"/>
                    <a:pt x="11672" y="932"/>
                  </a:cubicBezTo>
                  <a:cubicBezTo>
                    <a:pt x="11682" y="942"/>
                    <a:pt x="11693" y="946"/>
                    <a:pt x="11702" y="946"/>
                  </a:cubicBezTo>
                  <a:cubicBezTo>
                    <a:pt x="11720" y="946"/>
                    <a:pt x="11733" y="932"/>
                    <a:pt x="11733" y="932"/>
                  </a:cubicBezTo>
                  <a:cubicBezTo>
                    <a:pt x="11748" y="917"/>
                    <a:pt x="11763" y="909"/>
                    <a:pt x="11786" y="909"/>
                  </a:cubicBezTo>
                  <a:cubicBezTo>
                    <a:pt x="11809" y="909"/>
                    <a:pt x="11839" y="917"/>
                    <a:pt x="11885" y="932"/>
                  </a:cubicBezTo>
                  <a:cubicBezTo>
                    <a:pt x="11961" y="962"/>
                    <a:pt x="11999" y="978"/>
                    <a:pt x="12018" y="978"/>
                  </a:cubicBezTo>
                  <a:cubicBezTo>
                    <a:pt x="12037" y="978"/>
                    <a:pt x="12037" y="962"/>
                    <a:pt x="12037" y="932"/>
                  </a:cubicBezTo>
                  <a:cubicBezTo>
                    <a:pt x="12037" y="915"/>
                    <a:pt x="12037" y="897"/>
                    <a:pt x="12043" y="897"/>
                  </a:cubicBezTo>
                  <a:cubicBezTo>
                    <a:pt x="12047" y="897"/>
                    <a:pt x="12055" y="906"/>
                    <a:pt x="12067" y="932"/>
                  </a:cubicBezTo>
                  <a:cubicBezTo>
                    <a:pt x="12076" y="941"/>
                    <a:pt x="12085" y="945"/>
                    <a:pt x="12095" y="945"/>
                  </a:cubicBezTo>
                  <a:cubicBezTo>
                    <a:pt x="12118" y="945"/>
                    <a:pt x="12146" y="923"/>
                    <a:pt x="12189" y="902"/>
                  </a:cubicBezTo>
                  <a:cubicBezTo>
                    <a:pt x="12219" y="871"/>
                    <a:pt x="12219" y="810"/>
                    <a:pt x="12219" y="750"/>
                  </a:cubicBezTo>
                  <a:cubicBezTo>
                    <a:pt x="12219" y="714"/>
                    <a:pt x="12219" y="699"/>
                    <a:pt x="12232" y="699"/>
                  </a:cubicBezTo>
                  <a:cubicBezTo>
                    <a:pt x="12240" y="699"/>
                    <a:pt x="12255" y="707"/>
                    <a:pt x="12280" y="719"/>
                  </a:cubicBezTo>
                  <a:cubicBezTo>
                    <a:pt x="12311" y="719"/>
                    <a:pt x="12341" y="750"/>
                    <a:pt x="12341" y="780"/>
                  </a:cubicBezTo>
                  <a:cubicBezTo>
                    <a:pt x="12341" y="841"/>
                    <a:pt x="12311" y="841"/>
                    <a:pt x="12311" y="841"/>
                  </a:cubicBezTo>
                  <a:lnTo>
                    <a:pt x="12280" y="841"/>
                  </a:lnTo>
                  <a:cubicBezTo>
                    <a:pt x="12280" y="871"/>
                    <a:pt x="12280" y="902"/>
                    <a:pt x="12341" y="902"/>
                  </a:cubicBezTo>
                  <a:cubicBezTo>
                    <a:pt x="12356" y="917"/>
                    <a:pt x="12371" y="924"/>
                    <a:pt x="12383" y="924"/>
                  </a:cubicBezTo>
                  <a:cubicBezTo>
                    <a:pt x="12394" y="924"/>
                    <a:pt x="12402" y="917"/>
                    <a:pt x="12402" y="902"/>
                  </a:cubicBezTo>
                  <a:cubicBezTo>
                    <a:pt x="12432" y="932"/>
                    <a:pt x="12493" y="932"/>
                    <a:pt x="12554" y="932"/>
                  </a:cubicBezTo>
                  <a:cubicBezTo>
                    <a:pt x="12615" y="932"/>
                    <a:pt x="12706" y="932"/>
                    <a:pt x="12736" y="962"/>
                  </a:cubicBezTo>
                  <a:cubicBezTo>
                    <a:pt x="12797" y="962"/>
                    <a:pt x="12827" y="962"/>
                    <a:pt x="12827" y="932"/>
                  </a:cubicBezTo>
                  <a:cubicBezTo>
                    <a:pt x="12827" y="874"/>
                    <a:pt x="12840" y="853"/>
                    <a:pt x="12848" y="853"/>
                  </a:cubicBezTo>
                  <a:cubicBezTo>
                    <a:pt x="12854" y="853"/>
                    <a:pt x="12858" y="860"/>
                    <a:pt x="12858" y="871"/>
                  </a:cubicBezTo>
                  <a:cubicBezTo>
                    <a:pt x="12874" y="921"/>
                    <a:pt x="13011" y="944"/>
                    <a:pt x="13135" y="944"/>
                  </a:cubicBezTo>
                  <a:cubicBezTo>
                    <a:pt x="13237" y="944"/>
                    <a:pt x="13330" y="929"/>
                    <a:pt x="13344" y="902"/>
                  </a:cubicBezTo>
                  <a:lnTo>
                    <a:pt x="13405" y="902"/>
                  </a:lnTo>
                  <a:cubicBezTo>
                    <a:pt x="13435" y="917"/>
                    <a:pt x="13496" y="924"/>
                    <a:pt x="13553" y="924"/>
                  </a:cubicBezTo>
                  <a:cubicBezTo>
                    <a:pt x="13610" y="924"/>
                    <a:pt x="13663" y="917"/>
                    <a:pt x="13678" y="902"/>
                  </a:cubicBezTo>
                  <a:lnTo>
                    <a:pt x="13770" y="902"/>
                  </a:lnTo>
                  <a:cubicBezTo>
                    <a:pt x="13800" y="917"/>
                    <a:pt x="13823" y="924"/>
                    <a:pt x="13842" y="924"/>
                  </a:cubicBezTo>
                  <a:cubicBezTo>
                    <a:pt x="13861" y="924"/>
                    <a:pt x="13876" y="917"/>
                    <a:pt x="13891" y="902"/>
                  </a:cubicBezTo>
                  <a:cubicBezTo>
                    <a:pt x="13912" y="881"/>
                    <a:pt x="13919" y="845"/>
                    <a:pt x="13921" y="845"/>
                  </a:cubicBezTo>
                  <a:cubicBezTo>
                    <a:pt x="13922" y="845"/>
                    <a:pt x="13922" y="852"/>
                    <a:pt x="13922" y="871"/>
                  </a:cubicBezTo>
                  <a:cubicBezTo>
                    <a:pt x="13922" y="902"/>
                    <a:pt x="13982" y="902"/>
                    <a:pt x="14104" y="902"/>
                  </a:cubicBezTo>
                  <a:cubicBezTo>
                    <a:pt x="14226" y="871"/>
                    <a:pt x="14226" y="871"/>
                    <a:pt x="14195" y="841"/>
                  </a:cubicBezTo>
                  <a:cubicBezTo>
                    <a:pt x="14231" y="832"/>
                    <a:pt x="14256" y="828"/>
                    <a:pt x="14274" y="828"/>
                  </a:cubicBezTo>
                  <a:cubicBezTo>
                    <a:pt x="14317" y="828"/>
                    <a:pt x="14317" y="850"/>
                    <a:pt x="14317" y="871"/>
                  </a:cubicBezTo>
                  <a:cubicBezTo>
                    <a:pt x="14303" y="914"/>
                    <a:pt x="14315" y="936"/>
                    <a:pt x="14332" y="936"/>
                  </a:cubicBezTo>
                  <a:cubicBezTo>
                    <a:pt x="14351" y="936"/>
                    <a:pt x="14377" y="906"/>
                    <a:pt x="14377" y="841"/>
                  </a:cubicBezTo>
                  <a:cubicBezTo>
                    <a:pt x="14395" y="805"/>
                    <a:pt x="14434" y="791"/>
                    <a:pt x="14463" y="791"/>
                  </a:cubicBezTo>
                  <a:cubicBezTo>
                    <a:pt x="14483" y="791"/>
                    <a:pt x="14499" y="798"/>
                    <a:pt x="14499" y="810"/>
                  </a:cubicBezTo>
                  <a:cubicBezTo>
                    <a:pt x="14499" y="841"/>
                    <a:pt x="14469" y="841"/>
                    <a:pt x="14408" y="841"/>
                  </a:cubicBezTo>
                  <a:lnTo>
                    <a:pt x="14408" y="902"/>
                  </a:lnTo>
                  <a:cubicBezTo>
                    <a:pt x="14438" y="902"/>
                    <a:pt x="14438" y="902"/>
                    <a:pt x="14499" y="871"/>
                  </a:cubicBezTo>
                  <a:cubicBezTo>
                    <a:pt x="14499" y="871"/>
                    <a:pt x="14499" y="871"/>
                    <a:pt x="14560" y="841"/>
                  </a:cubicBezTo>
                  <a:cubicBezTo>
                    <a:pt x="14590" y="810"/>
                    <a:pt x="14590" y="780"/>
                    <a:pt x="14529" y="750"/>
                  </a:cubicBezTo>
                  <a:cubicBezTo>
                    <a:pt x="14499" y="719"/>
                    <a:pt x="14529" y="719"/>
                    <a:pt x="14560" y="719"/>
                  </a:cubicBezTo>
                  <a:cubicBezTo>
                    <a:pt x="14651" y="750"/>
                    <a:pt x="14651" y="780"/>
                    <a:pt x="14590" y="810"/>
                  </a:cubicBezTo>
                  <a:cubicBezTo>
                    <a:pt x="14590" y="810"/>
                    <a:pt x="14590" y="841"/>
                    <a:pt x="14590" y="871"/>
                  </a:cubicBezTo>
                  <a:cubicBezTo>
                    <a:pt x="14590" y="877"/>
                    <a:pt x="14595" y="879"/>
                    <a:pt x="14604" y="879"/>
                  </a:cubicBezTo>
                  <a:cubicBezTo>
                    <a:pt x="14642" y="879"/>
                    <a:pt x="14748" y="830"/>
                    <a:pt x="14773" y="780"/>
                  </a:cubicBezTo>
                  <a:lnTo>
                    <a:pt x="14773" y="810"/>
                  </a:lnTo>
                  <a:cubicBezTo>
                    <a:pt x="14773" y="841"/>
                    <a:pt x="14833" y="841"/>
                    <a:pt x="14894" y="841"/>
                  </a:cubicBezTo>
                  <a:cubicBezTo>
                    <a:pt x="14955" y="841"/>
                    <a:pt x="14985" y="841"/>
                    <a:pt x="14985" y="810"/>
                  </a:cubicBezTo>
                  <a:cubicBezTo>
                    <a:pt x="14985" y="780"/>
                    <a:pt x="14985" y="750"/>
                    <a:pt x="15016" y="750"/>
                  </a:cubicBezTo>
                  <a:cubicBezTo>
                    <a:pt x="14985" y="750"/>
                    <a:pt x="14985" y="719"/>
                    <a:pt x="14985" y="689"/>
                  </a:cubicBezTo>
                  <a:lnTo>
                    <a:pt x="14985" y="689"/>
                  </a:lnTo>
                  <a:cubicBezTo>
                    <a:pt x="14985" y="689"/>
                    <a:pt x="15046" y="719"/>
                    <a:pt x="15077" y="750"/>
                  </a:cubicBezTo>
                  <a:cubicBezTo>
                    <a:pt x="15137" y="810"/>
                    <a:pt x="15198" y="841"/>
                    <a:pt x="15320" y="841"/>
                  </a:cubicBezTo>
                  <a:cubicBezTo>
                    <a:pt x="15381" y="841"/>
                    <a:pt x="15472" y="841"/>
                    <a:pt x="15502" y="871"/>
                  </a:cubicBezTo>
                  <a:cubicBezTo>
                    <a:pt x="15563" y="871"/>
                    <a:pt x="15593" y="871"/>
                    <a:pt x="15593" y="841"/>
                  </a:cubicBezTo>
                  <a:lnTo>
                    <a:pt x="15654" y="841"/>
                  </a:lnTo>
                  <a:cubicBezTo>
                    <a:pt x="15669" y="856"/>
                    <a:pt x="15692" y="864"/>
                    <a:pt x="15711" y="864"/>
                  </a:cubicBezTo>
                  <a:cubicBezTo>
                    <a:pt x="15730" y="864"/>
                    <a:pt x="15745" y="856"/>
                    <a:pt x="15745" y="841"/>
                  </a:cubicBezTo>
                  <a:cubicBezTo>
                    <a:pt x="15757" y="818"/>
                    <a:pt x="15768" y="813"/>
                    <a:pt x="15779" y="813"/>
                  </a:cubicBezTo>
                  <a:cubicBezTo>
                    <a:pt x="15791" y="813"/>
                    <a:pt x="15804" y="820"/>
                    <a:pt x="15816" y="820"/>
                  </a:cubicBezTo>
                  <a:cubicBezTo>
                    <a:pt x="15823" y="820"/>
                    <a:pt x="15830" y="817"/>
                    <a:pt x="15836" y="810"/>
                  </a:cubicBezTo>
                  <a:cubicBezTo>
                    <a:pt x="15879" y="853"/>
                    <a:pt x="15901" y="875"/>
                    <a:pt x="15908" y="875"/>
                  </a:cubicBezTo>
                  <a:cubicBezTo>
                    <a:pt x="15915" y="875"/>
                    <a:pt x="15899" y="845"/>
                    <a:pt x="15867" y="780"/>
                  </a:cubicBezTo>
                  <a:cubicBezTo>
                    <a:pt x="15867" y="750"/>
                    <a:pt x="15806" y="719"/>
                    <a:pt x="15776" y="719"/>
                  </a:cubicBezTo>
                  <a:lnTo>
                    <a:pt x="15685" y="719"/>
                  </a:lnTo>
                  <a:lnTo>
                    <a:pt x="15776" y="689"/>
                  </a:lnTo>
                  <a:cubicBezTo>
                    <a:pt x="15806" y="689"/>
                    <a:pt x="15867" y="659"/>
                    <a:pt x="15867" y="628"/>
                  </a:cubicBezTo>
                  <a:cubicBezTo>
                    <a:pt x="15867" y="628"/>
                    <a:pt x="15867" y="598"/>
                    <a:pt x="15897" y="598"/>
                  </a:cubicBezTo>
                  <a:lnTo>
                    <a:pt x="15897" y="659"/>
                  </a:lnTo>
                  <a:cubicBezTo>
                    <a:pt x="15867" y="689"/>
                    <a:pt x="15867" y="719"/>
                    <a:pt x="15867" y="750"/>
                  </a:cubicBezTo>
                  <a:cubicBezTo>
                    <a:pt x="15886" y="787"/>
                    <a:pt x="15928" y="813"/>
                    <a:pt x="15957" y="813"/>
                  </a:cubicBezTo>
                  <a:cubicBezTo>
                    <a:pt x="15975" y="813"/>
                    <a:pt x="15988" y="803"/>
                    <a:pt x="15988" y="780"/>
                  </a:cubicBezTo>
                  <a:cubicBezTo>
                    <a:pt x="16019" y="780"/>
                    <a:pt x="16019" y="780"/>
                    <a:pt x="16049" y="810"/>
                  </a:cubicBezTo>
                  <a:cubicBezTo>
                    <a:pt x="16049" y="823"/>
                    <a:pt x="16054" y="830"/>
                    <a:pt x="16063" y="830"/>
                  </a:cubicBezTo>
                  <a:cubicBezTo>
                    <a:pt x="16074" y="830"/>
                    <a:pt x="16092" y="816"/>
                    <a:pt x="16110" y="780"/>
                  </a:cubicBezTo>
                  <a:cubicBezTo>
                    <a:pt x="16125" y="750"/>
                    <a:pt x="16140" y="734"/>
                    <a:pt x="16159" y="734"/>
                  </a:cubicBezTo>
                  <a:cubicBezTo>
                    <a:pt x="16178" y="734"/>
                    <a:pt x="16201" y="750"/>
                    <a:pt x="16232" y="780"/>
                  </a:cubicBezTo>
                  <a:cubicBezTo>
                    <a:pt x="16267" y="816"/>
                    <a:pt x="16324" y="830"/>
                    <a:pt x="16364" y="830"/>
                  </a:cubicBezTo>
                  <a:cubicBezTo>
                    <a:pt x="16393" y="830"/>
                    <a:pt x="16414" y="823"/>
                    <a:pt x="16414" y="810"/>
                  </a:cubicBezTo>
                  <a:cubicBezTo>
                    <a:pt x="16414" y="775"/>
                    <a:pt x="16445" y="760"/>
                    <a:pt x="16477" y="760"/>
                  </a:cubicBezTo>
                  <a:cubicBezTo>
                    <a:pt x="16500" y="760"/>
                    <a:pt x="16523" y="767"/>
                    <a:pt x="16536" y="780"/>
                  </a:cubicBezTo>
                  <a:cubicBezTo>
                    <a:pt x="16551" y="795"/>
                    <a:pt x="16566" y="803"/>
                    <a:pt x="16581" y="803"/>
                  </a:cubicBezTo>
                  <a:cubicBezTo>
                    <a:pt x="16596" y="803"/>
                    <a:pt x="16612" y="795"/>
                    <a:pt x="16627" y="780"/>
                  </a:cubicBezTo>
                  <a:cubicBezTo>
                    <a:pt x="16627" y="802"/>
                    <a:pt x="16642" y="823"/>
                    <a:pt x="16662" y="823"/>
                  </a:cubicBezTo>
                  <a:cubicBezTo>
                    <a:pt x="16670" y="823"/>
                    <a:pt x="16679" y="819"/>
                    <a:pt x="16688" y="810"/>
                  </a:cubicBezTo>
                  <a:cubicBezTo>
                    <a:pt x="16688" y="810"/>
                    <a:pt x="16718" y="810"/>
                    <a:pt x="16688" y="780"/>
                  </a:cubicBezTo>
                  <a:lnTo>
                    <a:pt x="16748" y="689"/>
                  </a:lnTo>
                  <a:cubicBezTo>
                    <a:pt x="16718" y="689"/>
                    <a:pt x="16718" y="659"/>
                    <a:pt x="16718" y="628"/>
                  </a:cubicBezTo>
                  <a:cubicBezTo>
                    <a:pt x="16718" y="621"/>
                    <a:pt x="16726" y="617"/>
                    <a:pt x="16738" y="617"/>
                  </a:cubicBezTo>
                  <a:cubicBezTo>
                    <a:pt x="16775" y="617"/>
                    <a:pt x="16855" y="651"/>
                    <a:pt x="16900" y="719"/>
                  </a:cubicBezTo>
                  <a:lnTo>
                    <a:pt x="16961" y="780"/>
                  </a:lnTo>
                  <a:lnTo>
                    <a:pt x="16961" y="719"/>
                  </a:lnTo>
                  <a:cubicBezTo>
                    <a:pt x="16992" y="719"/>
                    <a:pt x="17022" y="719"/>
                    <a:pt x="17022" y="750"/>
                  </a:cubicBezTo>
                  <a:cubicBezTo>
                    <a:pt x="17022" y="780"/>
                    <a:pt x="17022" y="780"/>
                    <a:pt x="17052" y="780"/>
                  </a:cubicBezTo>
                  <a:cubicBezTo>
                    <a:pt x="17052" y="780"/>
                    <a:pt x="17083" y="780"/>
                    <a:pt x="17083" y="750"/>
                  </a:cubicBezTo>
                  <a:cubicBezTo>
                    <a:pt x="17083" y="714"/>
                    <a:pt x="17083" y="699"/>
                    <a:pt x="17089" y="699"/>
                  </a:cubicBezTo>
                  <a:cubicBezTo>
                    <a:pt x="17093" y="699"/>
                    <a:pt x="17101" y="707"/>
                    <a:pt x="17113" y="719"/>
                  </a:cubicBezTo>
                  <a:cubicBezTo>
                    <a:pt x="17143" y="750"/>
                    <a:pt x="17166" y="765"/>
                    <a:pt x="17185" y="765"/>
                  </a:cubicBezTo>
                  <a:cubicBezTo>
                    <a:pt x="17204" y="765"/>
                    <a:pt x="17219" y="750"/>
                    <a:pt x="17235" y="719"/>
                  </a:cubicBezTo>
                  <a:cubicBezTo>
                    <a:pt x="17235" y="689"/>
                    <a:pt x="17235" y="674"/>
                    <a:pt x="17238" y="674"/>
                  </a:cubicBezTo>
                  <a:cubicBezTo>
                    <a:pt x="17242" y="674"/>
                    <a:pt x="17250" y="689"/>
                    <a:pt x="17265" y="719"/>
                  </a:cubicBezTo>
                  <a:cubicBezTo>
                    <a:pt x="17265" y="750"/>
                    <a:pt x="17295" y="780"/>
                    <a:pt x="17326" y="780"/>
                  </a:cubicBezTo>
                  <a:lnTo>
                    <a:pt x="17326" y="750"/>
                  </a:lnTo>
                  <a:cubicBezTo>
                    <a:pt x="17326" y="714"/>
                    <a:pt x="17336" y="699"/>
                    <a:pt x="17351" y="699"/>
                  </a:cubicBezTo>
                  <a:cubicBezTo>
                    <a:pt x="17361" y="699"/>
                    <a:pt x="17374" y="707"/>
                    <a:pt x="17387" y="719"/>
                  </a:cubicBezTo>
                  <a:cubicBezTo>
                    <a:pt x="17387" y="734"/>
                    <a:pt x="17394" y="742"/>
                    <a:pt x="17409" y="742"/>
                  </a:cubicBezTo>
                  <a:cubicBezTo>
                    <a:pt x="17425" y="742"/>
                    <a:pt x="17447" y="734"/>
                    <a:pt x="17478" y="719"/>
                  </a:cubicBezTo>
                  <a:cubicBezTo>
                    <a:pt x="17539" y="719"/>
                    <a:pt x="17569" y="719"/>
                    <a:pt x="17569" y="750"/>
                  </a:cubicBezTo>
                  <a:cubicBezTo>
                    <a:pt x="17569" y="780"/>
                    <a:pt x="17569" y="795"/>
                    <a:pt x="17573" y="795"/>
                  </a:cubicBezTo>
                  <a:cubicBezTo>
                    <a:pt x="17577" y="795"/>
                    <a:pt x="17584" y="780"/>
                    <a:pt x="17599" y="750"/>
                  </a:cubicBezTo>
                  <a:cubicBezTo>
                    <a:pt x="17615" y="734"/>
                    <a:pt x="17622" y="727"/>
                    <a:pt x="17634" y="727"/>
                  </a:cubicBezTo>
                  <a:cubicBezTo>
                    <a:pt x="17645" y="727"/>
                    <a:pt x="17660" y="734"/>
                    <a:pt x="17691" y="750"/>
                  </a:cubicBezTo>
                  <a:cubicBezTo>
                    <a:pt x="17706" y="765"/>
                    <a:pt x="17713" y="772"/>
                    <a:pt x="17721" y="772"/>
                  </a:cubicBezTo>
                  <a:cubicBezTo>
                    <a:pt x="17729" y="772"/>
                    <a:pt x="17736" y="765"/>
                    <a:pt x="17751" y="750"/>
                  </a:cubicBezTo>
                  <a:cubicBezTo>
                    <a:pt x="17751" y="659"/>
                    <a:pt x="17751" y="628"/>
                    <a:pt x="17721" y="628"/>
                  </a:cubicBezTo>
                  <a:cubicBezTo>
                    <a:pt x="17691" y="628"/>
                    <a:pt x="17691" y="628"/>
                    <a:pt x="17691" y="598"/>
                  </a:cubicBezTo>
                  <a:lnTo>
                    <a:pt x="17751" y="598"/>
                  </a:lnTo>
                  <a:cubicBezTo>
                    <a:pt x="17782" y="598"/>
                    <a:pt x="17812" y="598"/>
                    <a:pt x="17873" y="567"/>
                  </a:cubicBezTo>
                  <a:cubicBezTo>
                    <a:pt x="17925" y="567"/>
                    <a:pt x="17933" y="500"/>
                    <a:pt x="17895" y="500"/>
                  </a:cubicBezTo>
                  <a:cubicBezTo>
                    <a:pt x="17889" y="500"/>
                    <a:pt x="17882" y="502"/>
                    <a:pt x="17873" y="507"/>
                  </a:cubicBezTo>
                  <a:lnTo>
                    <a:pt x="17843" y="476"/>
                  </a:lnTo>
                  <a:cubicBezTo>
                    <a:pt x="17843" y="431"/>
                    <a:pt x="17827" y="408"/>
                    <a:pt x="17812" y="408"/>
                  </a:cubicBezTo>
                  <a:cubicBezTo>
                    <a:pt x="17797" y="408"/>
                    <a:pt x="17782" y="431"/>
                    <a:pt x="17782" y="476"/>
                  </a:cubicBezTo>
                  <a:cubicBezTo>
                    <a:pt x="17782" y="526"/>
                    <a:pt x="17782" y="549"/>
                    <a:pt x="17777" y="549"/>
                  </a:cubicBezTo>
                  <a:cubicBezTo>
                    <a:pt x="17773" y="549"/>
                    <a:pt x="17765" y="534"/>
                    <a:pt x="17751" y="507"/>
                  </a:cubicBezTo>
                  <a:cubicBezTo>
                    <a:pt x="17751" y="446"/>
                    <a:pt x="17721" y="446"/>
                    <a:pt x="17691" y="446"/>
                  </a:cubicBezTo>
                  <a:cubicBezTo>
                    <a:pt x="17660" y="446"/>
                    <a:pt x="17660" y="446"/>
                    <a:pt x="17660" y="415"/>
                  </a:cubicBezTo>
                  <a:cubicBezTo>
                    <a:pt x="17660" y="385"/>
                    <a:pt x="17630" y="355"/>
                    <a:pt x="17599" y="355"/>
                  </a:cubicBezTo>
                  <a:cubicBezTo>
                    <a:pt x="17569" y="355"/>
                    <a:pt x="17569" y="355"/>
                    <a:pt x="17569" y="385"/>
                  </a:cubicBezTo>
                  <a:cubicBezTo>
                    <a:pt x="17582" y="398"/>
                    <a:pt x="17579" y="405"/>
                    <a:pt x="17569" y="405"/>
                  </a:cubicBezTo>
                  <a:cubicBezTo>
                    <a:pt x="17554" y="405"/>
                    <a:pt x="17526" y="390"/>
                    <a:pt x="17508" y="355"/>
                  </a:cubicBezTo>
                  <a:cubicBezTo>
                    <a:pt x="17496" y="342"/>
                    <a:pt x="17488" y="335"/>
                    <a:pt x="17484" y="3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187;p79">
              <a:extLst>
                <a:ext uri="{FF2B5EF4-FFF2-40B4-BE49-F238E27FC236}">
                  <a16:creationId xmlns:a16="http://schemas.microsoft.com/office/drawing/2014/main" id="{C0C2C86C-8849-483D-895C-87CCC30E81FC}"/>
                </a:ext>
              </a:extLst>
            </p:cNvPr>
            <p:cNvSpPr/>
            <p:nvPr/>
          </p:nvSpPr>
          <p:spPr>
            <a:xfrm flipH="1">
              <a:off x="6282558" y="2400269"/>
              <a:ext cx="419141" cy="351817"/>
            </a:xfrm>
            <a:custGeom>
              <a:avLst/>
              <a:gdLst/>
              <a:ahLst/>
              <a:cxnLst/>
              <a:rect l="l" t="t" r="r" b="b"/>
              <a:pathLst>
                <a:path w="15745" h="13216" extrusionOk="0">
                  <a:moveTo>
                    <a:pt x="15260" y="1"/>
                  </a:moveTo>
                  <a:cubicBezTo>
                    <a:pt x="15229" y="1"/>
                    <a:pt x="15229" y="31"/>
                    <a:pt x="15229" y="62"/>
                  </a:cubicBezTo>
                  <a:lnTo>
                    <a:pt x="15260" y="62"/>
                  </a:lnTo>
                  <a:cubicBezTo>
                    <a:pt x="15260" y="62"/>
                    <a:pt x="15290" y="31"/>
                    <a:pt x="15290" y="1"/>
                  </a:cubicBezTo>
                  <a:close/>
                  <a:moveTo>
                    <a:pt x="9139" y="11"/>
                  </a:moveTo>
                  <a:cubicBezTo>
                    <a:pt x="9130" y="11"/>
                    <a:pt x="9120" y="26"/>
                    <a:pt x="9120" y="62"/>
                  </a:cubicBezTo>
                  <a:cubicBezTo>
                    <a:pt x="9120" y="92"/>
                    <a:pt x="9120" y="92"/>
                    <a:pt x="9150" y="92"/>
                  </a:cubicBezTo>
                  <a:cubicBezTo>
                    <a:pt x="9150" y="92"/>
                    <a:pt x="9180" y="62"/>
                    <a:pt x="9150" y="31"/>
                  </a:cubicBezTo>
                  <a:cubicBezTo>
                    <a:pt x="9150" y="19"/>
                    <a:pt x="9145" y="11"/>
                    <a:pt x="9139" y="11"/>
                  </a:cubicBezTo>
                  <a:close/>
                  <a:moveTo>
                    <a:pt x="13132" y="396"/>
                  </a:moveTo>
                  <a:cubicBezTo>
                    <a:pt x="13102" y="396"/>
                    <a:pt x="13071" y="426"/>
                    <a:pt x="13071" y="426"/>
                  </a:cubicBezTo>
                  <a:cubicBezTo>
                    <a:pt x="13071" y="457"/>
                    <a:pt x="13102" y="457"/>
                    <a:pt x="13132" y="457"/>
                  </a:cubicBezTo>
                  <a:cubicBezTo>
                    <a:pt x="13150" y="466"/>
                    <a:pt x="13165" y="469"/>
                    <a:pt x="13178" y="469"/>
                  </a:cubicBezTo>
                  <a:cubicBezTo>
                    <a:pt x="13208" y="469"/>
                    <a:pt x="13223" y="448"/>
                    <a:pt x="13223" y="426"/>
                  </a:cubicBezTo>
                  <a:cubicBezTo>
                    <a:pt x="13223" y="396"/>
                    <a:pt x="13193" y="396"/>
                    <a:pt x="13132" y="396"/>
                  </a:cubicBezTo>
                  <a:close/>
                  <a:moveTo>
                    <a:pt x="10494" y="508"/>
                  </a:moveTo>
                  <a:cubicBezTo>
                    <a:pt x="10484" y="512"/>
                    <a:pt x="10470" y="517"/>
                    <a:pt x="10457" y="517"/>
                  </a:cubicBezTo>
                  <a:lnTo>
                    <a:pt x="10487" y="517"/>
                  </a:lnTo>
                  <a:cubicBezTo>
                    <a:pt x="10490" y="514"/>
                    <a:pt x="10492" y="511"/>
                    <a:pt x="10494" y="508"/>
                  </a:cubicBezTo>
                  <a:close/>
                  <a:moveTo>
                    <a:pt x="13375" y="457"/>
                  </a:moveTo>
                  <a:cubicBezTo>
                    <a:pt x="13375" y="487"/>
                    <a:pt x="13314" y="517"/>
                    <a:pt x="13314" y="517"/>
                  </a:cubicBezTo>
                  <a:cubicBezTo>
                    <a:pt x="13284" y="517"/>
                    <a:pt x="13284" y="487"/>
                    <a:pt x="13314" y="457"/>
                  </a:cubicBezTo>
                  <a:close/>
                  <a:moveTo>
                    <a:pt x="15229" y="487"/>
                  </a:moveTo>
                  <a:lnTo>
                    <a:pt x="15260" y="517"/>
                  </a:lnTo>
                  <a:cubicBezTo>
                    <a:pt x="15260" y="548"/>
                    <a:pt x="15229" y="548"/>
                    <a:pt x="15199" y="548"/>
                  </a:cubicBezTo>
                  <a:cubicBezTo>
                    <a:pt x="15168" y="548"/>
                    <a:pt x="15168" y="548"/>
                    <a:pt x="15168" y="517"/>
                  </a:cubicBezTo>
                  <a:cubicBezTo>
                    <a:pt x="15168" y="517"/>
                    <a:pt x="15199" y="487"/>
                    <a:pt x="15229" y="487"/>
                  </a:cubicBezTo>
                  <a:close/>
                  <a:moveTo>
                    <a:pt x="14864" y="426"/>
                  </a:moveTo>
                  <a:cubicBezTo>
                    <a:pt x="14895" y="426"/>
                    <a:pt x="14925" y="457"/>
                    <a:pt x="14925" y="487"/>
                  </a:cubicBezTo>
                  <a:cubicBezTo>
                    <a:pt x="14956" y="548"/>
                    <a:pt x="14956" y="548"/>
                    <a:pt x="14895" y="578"/>
                  </a:cubicBezTo>
                  <a:cubicBezTo>
                    <a:pt x="14864" y="578"/>
                    <a:pt x="14834" y="578"/>
                    <a:pt x="14834" y="548"/>
                  </a:cubicBezTo>
                  <a:lnTo>
                    <a:pt x="14864" y="548"/>
                  </a:lnTo>
                  <a:cubicBezTo>
                    <a:pt x="14864" y="556"/>
                    <a:pt x="14867" y="560"/>
                    <a:pt x="14869" y="560"/>
                  </a:cubicBezTo>
                  <a:cubicBezTo>
                    <a:pt x="14876" y="560"/>
                    <a:pt x="14887" y="532"/>
                    <a:pt x="14864" y="487"/>
                  </a:cubicBezTo>
                  <a:cubicBezTo>
                    <a:pt x="14864" y="457"/>
                    <a:pt x="14864" y="426"/>
                    <a:pt x="14864" y="426"/>
                  </a:cubicBezTo>
                  <a:close/>
                  <a:moveTo>
                    <a:pt x="11065" y="578"/>
                  </a:moveTo>
                  <a:cubicBezTo>
                    <a:pt x="11065" y="609"/>
                    <a:pt x="11035" y="639"/>
                    <a:pt x="11035" y="639"/>
                  </a:cubicBezTo>
                  <a:cubicBezTo>
                    <a:pt x="11035" y="609"/>
                    <a:pt x="11035" y="578"/>
                    <a:pt x="11035" y="578"/>
                  </a:cubicBezTo>
                  <a:close/>
                  <a:moveTo>
                    <a:pt x="11946" y="517"/>
                  </a:moveTo>
                  <a:lnTo>
                    <a:pt x="11886" y="578"/>
                  </a:lnTo>
                  <a:cubicBezTo>
                    <a:pt x="11869" y="643"/>
                    <a:pt x="11862" y="674"/>
                    <a:pt x="11858" y="674"/>
                  </a:cubicBezTo>
                  <a:cubicBezTo>
                    <a:pt x="11855" y="674"/>
                    <a:pt x="11855" y="651"/>
                    <a:pt x="11855" y="609"/>
                  </a:cubicBezTo>
                  <a:cubicBezTo>
                    <a:pt x="11855" y="578"/>
                    <a:pt x="11855" y="548"/>
                    <a:pt x="11886" y="517"/>
                  </a:cubicBezTo>
                  <a:close/>
                  <a:moveTo>
                    <a:pt x="9545" y="639"/>
                  </a:moveTo>
                  <a:cubicBezTo>
                    <a:pt x="9576" y="639"/>
                    <a:pt x="9606" y="669"/>
                    <a:pt x="9606" y="669"/>
                  </a:cubicBezTo>
                  <a:cubicBezTo>
                    <a:pt x="9606" y="700"/>
                    <a:pt x="9576" y="700"/>
                    <a:pt x="9576" y="700"/>
                  </a:cubicBezTo>
                  <a:cubicBezTo>
                    <a:pt x="9545" y="700"/>
                    <a:pt x="9515" y="700"/>
                    <a:pt x="9515" y="669"/>
                  </a:cubicBezTo>
                  <a:cubicBezTo>
                    <a:pt x="9515" y="669"/>
                    <a:pt x="9515" y="639"/>
                    <a:pt x="9545" y="639"/>
                  </a:cubicBezTo>
                  <a:close/>
                  <a:moveTo>
                    <a:pt x="12007" y="639"/>
                  </a:moveTo>
                  <a:lnTo>
                    <a:pt x="12038" y="669"/>
                  </a:lnTo>
                  <a:cubicBezTo>
                    <a:pt x="12038" y="730"/>
                    <a:pt x="12007" y="730"/>
                    <a:pt x="11977" y="730"/>
                  </a:cubicBezTo>
                  <a:lnTo>
                    <a:pt x="11977" y="669"/>
                  </a:lnTo>
                  <a:lnTo>
                    <a:pt x="12007" y="639"/>
                  </a:lnTo>
                  <a:close/>
                  <a:moveTo>
                    <a:pt x="14804" y="700"/>
                  </a:moveTo>
                  <a:cubicBezTo>
                    <a:pt x="14804" y="730"/>
                    <a:pt x="14804" y="730"/>
                    <a:pt x="14834" y="730"/>
                  </a:cubicBezTo>
                  <a:lnTo>
                    <a:pt x="14864" y="730"/>
                  </a:lnTo>
                  <a:lnTo>
                    <a:pt x="14834" y="700"/>
                  </a:lnTo>
                  <a:close/>
                  <a:moveTo>
                    <a:pt x="9038" y="717"/>
                  </a:moveTo>
                  <a:cubicBezTo>
                    <a:pt x="9049" y="717"/>
                    <a:pt x="9069" y="730"/>
                    <a:pt x="9089" y="730"/>
                  </a:cubicBezTo>
                  <a:cubicBezTo>
                    <a:pt x="9120" y="761"/>
                    <a:pt x="9120" y="761"/>
                    <a:pt x="9059" y="761"/>
                  </a:cubicBezTo>
                  <a:cubicBezTo>
                    <a:pt x="9029" y="761"/>
                    <a:pt x="9029" y="730"/>
                    <a:pt x="9029" y="730"/>
                  </a:cubicBezTo>
                  <a:cubicBezTo>
                    <a:pt x="9029" y="720"/>
                    <a:pt x="9032" y="717"/>
                    <a:pt x="9038" y="717"/>
                  </a:cubicBezTo>
                  <a:close/>
                  <a:moveTo>
                    <a:pt x="10032" y="730"/>
                  </a:moveTo>
                  <a:lnTo>
                    <a:pt x="10062" y="761"/>
                  </a:lnTo>
                  <a:lnTo>
                    <a:pt x="10032" y="761"/>
                  </a:lnTo>
                  <a:cubicBezTo>
                    <a:pt x="10001" y="761"/>
                    <a:pt x="10001" y="761"/>
                    <a:pt x="10001" y="730"/>
                  </a:cubicBezTo>
                  <a:close/>
                  <a:moveTo>
                    <a:pt x="10305" y="700"/>
                  </a:moveTo>
                  <a:cubicBezTo>
                    <a:pt x="10305" y="730"/>
                    <a:pt x="10305" y="761"/>
                    <a:pt x="10275" y="761"/>
                  </a:cubicBezTo>
                  <a:cubicBezTo>
                    <a:pt x="10267" y="769"/>
                    <a:pt x="10258" y="773"/>
                    <a:pt x="10251" y="773"/>
                  </a:cubicBezTo>
                  <a:cubicBezTo>
                    <a:pt x="10232" y="773"/>
                    <a:pt x="10222" y="744"/>
                    <a:pt x="10244" y="700"/>
                  </a:cubicBezTo>
                  <a:close/>
                  <a:moveTo>
                    <a:pt x="11308" y="669"/>
                  </a:moveTo>
                  <a:cubicBezTo>
                    <a:pt x="11339" y="669"/>
                    <a:pt x="11308" y="700"/>
                    <a:pt x="11278" y="761"/>
                  </a:cubicBezTo>
                  <a:cubicBezTo>
                    <a:pt x="11253" y="773"/>
                    <a:pt x="11238" y="781"/>
                    <a:pt x="11231" y="781"/>
                  </a:cubicBezTo>
                  <a:cubicBezTo>
                    <a:pt x="11222" y="781"/>
                    <a:pt x="11230" y="766"/>
                    <a:pt x="11247" y="730"/>
                  </a:cubicBezTo>
                  <a:lnTo>
                    <a:pt x="11308" y="669"/>
                  </a:lnTo>
                  <a:close/>
                  <a:moveTo>
                    <a:pt x="9758" y="821"/>
                  </a:moveTo>
                  <a:cubicBezTo>
                    <a:pt x="9728" y="821"/>
                    <a:pt x="9728" y="852"/>
                    <a:pt x="9728" y="852"/>
                  </a:cubicBezTo>
                  <a:cubicBezTo>
                    <a:pt x="9728" y="852"/>
                    <a:pt x="9728" y="882"/>
                    <a:pt x="9758" y="882"/>
                  </a:cubicBezTo>
                  <a:lnTo>
                    <a:pt x="9788" y="882"/>
                  </a:lnTo>
                  <a:cubicBezTo>
                    <a:pt x="9788" y="852"/>
                    <a:pt x="9758" y="821"/>
                    <a:pt x="9758" y="821"/>
                  </a:cubicBezTo>
                  <a:close/>
                  <a:moveTo>
                    <a:pt x="8603" y="852"/>
                  </a:moveTo>
                  <a:cubicBezTo>
                    <a:pt x="8603" y="852"/>
                    <a:pt x="8633" y="882"/>
                    <a:pt x="8664" y="913"/>
                  </a:cubicBezTo>
                  <a:cubicBezTo>
                    <a:pt x="8664" y="925"/>
                    <a:pt x="8659" y="933"/>
                    <a:pt x="8650" y="933"/>
                  </a:cubicBezTo>
                  <a:cubicBezTo>
                    <a:pt x="8639" y="933"/>
                    <a:pt x="8621" y="918"/>
                    <a:pt x="8603" y="882"/>
                  </a:cubicBezTo>
                  <a:cubicBezTo>
                    <a:pt x="8573" y="852"/>
                    <a:pt x="8573" y="852"/>
                    <a:pt x="8603" y="852"/>
                  </a:cubicBezTo>
                  <a:close/>
                  <a:moveTo>
                    <a:pt x="8421" y="882"/>
                  </a:moveTo>
                  <a:lnTo>
                    <a:pt x="8451" y="913"/>
                  </a:lnTo>
                  <a:lnTo>
                    <a:pt x="8451" y="943"/>
                  </a:lnTo>
                  <a:lnTo>
                    <a:pt x="8421" y="943"/>
                  </a:lnTo>
                  <a:cubicBezTo>
                    <a:pt x="8421" y="913"/>
                    <a:pt x="8390" y="882"/>
                    <a:pt x="8421" y="882"/>
                  </a:cubicBezTo>
                  <a:close/>
                  <a:moveTo>
                    <a:pt x="8702" y="1087"/>
                  </a:moveTo>
                  <a:cubicBezTo>
                    <a:pt x="8680" y="1095"/>
                    <a:pt x="8675" y="1095"/>
                    <a:pt x="8694" y="1095"/>
                  </a:cubicBezTo>
                  <a:cubicBezTo>
                    <a:pt x="8697" y="1092"/>
                    <a:pt x="8700" y="1090"/>
                    <a:pt x="8702" y="1087"/>
                  </a:cubicBezTo>
                  <a:close/>
                  <a:moveTo>
                    <a:pt x="9332" y="1125"/>
                  </a:moveTo>
                  <a:lnTo>
                    <a:pt x="9272" y="1156"/>
                  </a:lnTo>
                  <a:cubicBezTo>
                    <a:pt x="9272" y="1186"/>
                    <a:pt x="9272" y="1186"/>
                    <a:pt x="9302" y="1186"/>
                  </a:cubicBezTo>
                  <a:cubicBezTo>
                    <a:pt x="9363" y="1156"/>
                    <a:pt x="9363" y="1156"/>
                    <a:pt x="9332" y="1125"/>
                  </a:cubicBezTo>
                  <a:close/>
                  <a:moveTo>
                    <a:pt x="6749" y="1369"/>
                  </a:moveTo>
                  <a:lnTo>
                    <a:pt x="6749" y="1429"/>
                  </a:lnTo>
                  <a:lnTo>
                    <a:pt x="6718" y="1429"/>
                  </a:lnTo>
                  <a:cubicBezTo>
                    <a:pt x="6718" y="1399"/>
                    <a:pt x="6688" y="1369"/>
                    <a:pt x="6718" y="1369"/>
                  </a:cubicBezTo>
                  <a:close/>
                  <a:moveTo>
                    <a:pt x="6143" y="1636"/>
                  </a:moveTo>
                  <a:cubicBezTo>
                    <a:pt x="6149" y="1636"/>
                    <a:pt x="6171" y="1707"/>
                    <a:pt x="6171" y="1733"/>
                  </a:cubicBezTo>
                  <a:cubicBezTo>
                    <a:pt x="6141" y="1733"/>
                    <a:pt x="6141" y="1733"/>
                    <a:pt x="6141" y="1703"/>
                  </a:cubicBezTo>
                  <a:cubicBezTo>
                    <a:pt x="6111" y="1672"/>
                    <a:pt x="6141" y="1642"/>
                    <a:pt x="6141" y="1642"/>
                  </a:cubicBezTo>
                  <a:cubicBezTo>
                    <a:pt x="6141" y="1638"/>
                    <a:pt x="6142" y="1636"/>
                    <a:pt x="6143" y="1636"/>
                  </a:cubicBezTo>
                  <a:close/>
                  <a:moveTo>
                    <a:pt x="5503" y="2098"/>
                  </a:moveTo>
                  <a:lnTo>
                    <a:pt x="5503" y="2159"/>
                  </a:lnTo>
                  <a:lnTo>
                    <a:pt x="5472" y="2159"/>
                  </a:lnTo>
                  <a:cubicBezTo>
                    <a:pt x="5442" y="2128"/>
                    <a:pt x="5442" y="2098"/>
                    <a:pt x="5472" y="2098"/>
                  </a:cubicBezTo>
                  <a:close/>
                  <a:moveTo>
                    <a:pt x="5867" y="2068"/>
                  </a:moveTo>
                  <a:cubicBezTo>
                    <a:pt x="5898" y="2098"/>
                    <a:pt x="5898" y="2128"/>
                    <a:pt x="5898" y="2128"/>
                  </a:cubicBezTo>
                  <a:lnTo>
                    <a:pt x="5867" y="2159"/>
                  </a:lnTo>
                  <a:cubicBezTo>
                    <a:pt x="5837" y="2128"/>
                    <a:pt x="5837" y="2098"/>
                    <a:pt x="5867" y="2098"/>
                  </a:cubicBezTo>
                  <a:lnTo>
                    <a:pt x="5867" y="2068"/>
                  </a:lnTo>
                  <a:close/>
                  <a:moveTo>
                    <a:pt x="3284" y="4104"/>
                  </a:moveTo>
                  <a:cubicBezTo>
                    <a:pt x="3314" y="4135"/>
                    <a:pt x="3314" y="4165"/>
                    <a:pt x="3314" y="4165"/>
                  </a:cubicBezTo>
                  <a:lnTo>
                    <a:pt x="3284" y="4195"/>
                  </a:lnTo>
                  <a:cubicBezTo>
                    <a:pt x="3253" y="4165"/>
                    <a:pt x="3253" y="4165"/>
                    <a:pt x="3253" y="4135"/>
                  </a:cubicBezTo>
                  <a:lnTo>
                    <a:pt x="3284" y="4104"/>
                  </a:lnTo>
                  <a:close/>
                  <a:moveTo>
                    <a:pt x="2372" y="6171"/>
                  </a:moveTo>
                  <a:cubicBezTo>
                    <a:pt x="2402" y="6171"/>
                    <a:pt x="2402" y="6201"/>
                    <a:pt x="2402" y="6201"/>
                  </a:cubicBezTo>
                  <a:cubicBezTo>
                    <a:pt x="2402" y="6217"/>
                    <a:pt x="2402" y="6224"/>
                    <a:pt x="2398" y="6224"/>
                  </a:cubicBezTo>
                  <a:cubicBezTo>
                    <a:pt x="2395" y="6224"/>
                    <a:pt x="2387" y="6217"/>
                    <a:pt x="2372" y="6201"/>
                  </a:cubicBezTo>
                  <a:cubicBezTo>
                    <a:pt x="2372" y="6201"/>
                    <a:pt x="2341" y="6201"/>
                    <a:pt x="2341" y="6171"/>
                  </a:cubicBezTo>
                  <a:close/>
                  <a:moveTo>
                    <a:pt x="2341" y="6505"/>
                  </a:moveTo>
                  <a:lnTo>
                    <a:pt x="2341" y="6505"/>
                  </a:lnTo>
                  <a:cubicBezTo>
                    <a:pt x="2340" y="6506"/>
                    <a:pt x="2339" y="6508"/>
                    <a:pt x="2338" y="6509"/>
                  </a:cubicBezTo>
                  <a:lnTo>
                    <a:pt x="2338" y="6509"/>
                  </a:lnTo>
                  <a:lnTo>
                    <a:pt x="2341" y="6505"/>
                  </a:lnTo>
                  <a:lnTo>
                    <a:pt x="2341" y="6505"/>
                  </a:lnTo>
                  <a:close/>
                  <a:moveTo>
                    <a:pt x="2338" y="6509"/>
                  </a:moveTo>
                  <a:lnTo>
                    <a:pt x="2311" y="6536"/>
                  </a:lnTo>
                  <a:cubicBezTo>
                    <a:pt x="2317" y="6536"/>
                    <a:pt x="2327" y="6526"/>
                    <a:pt x="2338" y="6509"/>
                  </a:cubicBezTo>
                  <a:close/>
                  <a:moveTo>
                    <a:pt x="2034" y="6581"/>
                  </a:moveTo>
                  <a:cubicBezTo>
                    <a:pt x="2037" y="6581"/>
                    <a:pt x="2037" y="6597"/>
                    <a:pt x="2037" y="6627"/>
                  </a:cubicBezTo>
                  <a:cubicBezTo>
                    <a:pt x="2059" y="6648"/>
                    <a:pt x="2065" y="6670"/>
                    <a:pt x="2056" y="6670"/>
                  </a:cubicBezTo>
                  <a:cubicBezTo>
                    <a:pt x="2053" y="6670"/>
                    <a:pt x="2046" y="6666"/>
                    <a:pt x="2037" y="6657"/>
                  </a:cubicBezTo>
                  <a:cubicBezTo>
                    <a:pt x="2007" y="6657"/>
                    <a:pt x="2007" y="6657"/>
                    <a:pt x="2007" y="6627"/>
                  </a:cubicBezTo>
                  <a:cubicBezTo>
                    <a:pt x="2022" y="6597"/>
                    <a:pt x="2030" y="6581"/>
                    <a:pt x="2034" y="6581"/>
                  </a:cubicBezTo>
                  <a:close/>
                  <a:moveTo>
                    <a:pt x="1855" y="6688"/>
                  </a:moveTo>
                  <a:cubicBezTo>
                    <a:pt x="1853" y="6689"/>
                    <a:pt x="1852" y="6691"/>
                    <a:pt x="1850" y="6692"/>
                  </a:cubicBezTo>
                  <a:lnTo>
                    <a:pt x="1850" y="6692"/>
                  </a:lnTo>
                  <a:cubicBezTo>
                    <a:pt x="1853" y="6691"/>
                    <a:pt x="1857" y="6690"/>
                    <a:pt x="1861" y="6690"/>
                  </a:cubicBezTo>
                  <a:lnTo>
                    <a:pt x="1861" y="6690"/>
                  </a:lnTo>
                  <a:cubicBezTo>
                    <a:pt x="1859" y="6689"/>
                    <a:pt x="1857" y="6688"/>
                    <a:pt x="1855" y="6688"/>
                  </a:cubicBezTo>
                  <a:close/>
                  <a:moveTo>
                    <a:pt x="1850" y="6692"/>
                  </a:moveTo>
                  <a:cubicBezTo>
                    <a:pt x="1837" y="6696"/>
                    <a:pt x="1833" y="6701"/>
                    <a:pt x="1836" y="6701"/>
                  </a:cubicBezTo>
                  <a:cubicBezTo>
                    <a:pt x="1838" y="6701"/>
                    <a:pt x="1843" y="6699"/>
                    <a:pt x="1850" y="6692"/>
                  </a:cubicBezTo>
                  <a:close/>
                  <a:moveTo>
                    <a:pt x="1977" y="6809"/>
                  </a:moveTo>
                  <a:cubicBezTo>
                    <a:pt x="1977" y="6840"/>
                    <a:pt x="1977" y="6840"/>
                    <a:pt x="1946" y="6840"/>
                  </a:cubicBezTo>
                  <a:lnTo>
                    <a:pt x="1946" y="6809"/>
                  </a:lnTo>
                  <a:close/>
                  <a:moveTo>
                    <a:pt x="1886" y="6992"/>
                  </a:moveTo>
                  <a:cubicBezTo>
                    <a:pt x="1886" y="7007"/>
                    <a:pt x="1893" y="7015"/>
                    <a:pt x="1897" y="7015"/>
                  </a:cubicBezTo>
                  <a:cubicBezTo>
                    <a:pt x="1901" y="7015"/>
                    <a:pt x="1901" y="7007"/>
                    <a:pt x="1886" y="6992"/>
                  </a:cubicBezTo>
                  <a:close/>
                  <a:moveTo>
                    <a:pt x="1916" y="7052"/>
                  </a:moveTo>
                  <a:lnTo>
                    <a:pt x="1916" y="7083"/>
                  </a:lnTo>
                  <a:cubicBezTo>
                    <a:pt x="1901" y="7098"/>
                    <a:pt x="1893" y="7106"/>
                    <a:pt x="1886" y="7106"/>
                  </a:cubicBezTo>
                  <a:cubicBezTo>
                    <a:pt x="1878" y="7106"/>
                    <a:pt x="1870" y="7098"/>
                    <a:pt x="1855" y="7083"/>
                  </a:cubicBezTo>
                  <a:lnTo>
                    <a:pt x="1916" y="7052"/>
                  </a:lnTo>
                  <a:close/>
                  <a:moveTo>
                    <a:pt x="1856" y="7343"/>
                  </a:moveTo>
                  <a:cubicBezTo>
                    <a:pt x="1865" y="7343"/>
                    <a:pt x="1875" y="7346"/>
                    <a:pt x="1886" y="7356"/>
                  </a:cubicBezTo>
                  <a:cubicBezTo>
                    <a:pt x="1886" y="7387"/>
                    <a:pt x="1855" y="7387"/>
                    <a:pt x="1855" y="7387"/>
                  </a:cubicBezTo>
                  <a:cubicBezTo>
                    <a:pt x="1855" y="7387"/>
                    <a:pt x="1825" y="7387"/>
                    <a:pt x="1825" y="7356"/>
                  </a:cubicBezTo>
                  <a:cubicBezTo>
                    <a:pt x="1825" y="7356"/>
                    <a:pt x="1838" y="7343"/>
                    <a:pt x="1856" y="7343"/>
                  </a:cubicBezTo>
                  <a:close/>
                  <a:moveTo>
                    <a:pt x="1551" y="8390"/>
                  </a:moveTo>
                  <a:cubicBezTo>
                    <a:pt x="1582" y="8420"/>
                    <a:pt x="1612" y="8451"/>
                    <a:pt x="1551" y="8451"/>
                  </a:cubicBezTo>
                  <a:cubicBezTo>
                    <a:pt x="1551" y="8451"/>
                    <a:pt x="1521" y="8451"/>
                    <a:pt x="1521" y="8390"/>
                  </a:cubicBezTo>
                  <a:close/>
                  <a:moveTo>
                    <a:pt x="1368" y="9290"/>
                  </a:moveTo>
                  <a:cubicBezTo>
                    <a:pt x="1397" y="9290"/>
                    <a:pt x="1430" y="9318"/>
                    <a:pt x="1430" y="9363"/>
                  </a:cubicBezTo>
                  <a:cubicBezTo>
                    <a:pt x="1430" y="9378"/>
                    <a:pt x="1430" y="9385"/>
                    <a:pt x="1426" y="9385"/>
                  </a:cubicBezTo>
                  <a:cubicBezTo>
                    <a:pt x="1422" y="9385"/>
                    <a:pt x="1414" y="9378"/>
                    <a:pt x="1399" y="9363"/>
                  </a:cubicBezTo>
                  <a:cubicBezTo>
                    <a:pt x="1369" y="9363"/>
                    <a:pt x="1338" y="9332"/>
                    <a:pt x="1338" y="9302"/>
                  </a:cubicBezTo>
                  <a:cubicBezTo>
                    <a:pt x="1347" y="9294"/>
                    <a:pt x="1357" y="9290"/>
                    <a:pt x="1368" y="9290"/>
                  </a:cubicBezTo>
                  <a:close/>
                  <a:moveTo>
                    <a:pt x="335" y="13010"/>
                  </a:moveTo>
                  <a:cubicBezTo>
                    <a:pt x="335" y="13010"/>
                    <a:pt x="396" y="13040"/>
                    <a:pt x="366" y="13071"/>
                  </a:cubicBezTo>
                  <a:cubicBezTo>
                    <a:pt x="389" y="13094"/>
                    <a:pt x="394" y="13104"/>
                    <a:pt x="389" y="13104"/>
                  </a:cubicBezTo>
                  <a:cubicBezTo>
                    <a:pt x="380" y="13104"/>
                    <a:pt x="343" y="13078"/>
                    <a:pt x="305" y="13040"/>
                  </a:cubicBezTo>
                  <a:cubicBezTo>
                    <a:pt x="275" y="13010"/>
                    <a:pt x="275" y="13010"/>
                    <a:pt x="335" y="13010"/>
                  </a:cubicBezTo>
                  <a:close/>
                  <a:moveTo>
                    <a:pt x="15328" y="256"/>
                  </a:moveTo>
                  <a:cubicBezTo>
                    <a:pt x="15320" y="256"/>
                    <a:pt x="15320" y="277"/>
                    <a:pt x="15320" y="335"/>
                  </a:cubicBezTo>
                  <a:cubicBezTo>
                    <a:pt x="15320" y="365"/>
                    <a:pt x="15313" y="381"/>
                    <a:pt x="15301" y="381"/>
                  </a:cubicBezTo>
                  <a:cubicBezTo>
                    <a:pt x="15290" y="381"/>
                    <a:pt x="15275" y="365"/>
                    <a:pt x="15260" y="335"/>
                  </a:cubicBezTo>
                  <a:lnTo>
                    <a:pt x="15199" y="335"/>
                  </a:lnTo>
                  <a:cubicBezTo>
                    <a:pt x="15168" y="335"/>
                    <a:pt x="15168" y="365"/>
                    <a:pt x="15168" y="396"/>
                  </a:cubicBezTo>
                  <a:cubicBezTo>
                    <a:pt x="15168" y="431"/>
                    <a:pt x="15168" y="446"/>
                    <a:pt x="15162" y="446"/>
                  </a:cubicBezTo>
                  <a:cubicBezTo>
                    <a:pt x="15158" y="446"/>
                    <a:pt x="15151" y="439"/>
                    <a:pt x="15138" y="426"/>
                  </a:cubicBezTo>
                  <a:cubicBezTo>
                    <a:pt x="15108" y="396"/>
                    <a:pt x="15108" y="365"/>
                    <a:pt x="15108" y="365"/>
                  </a:cubicBezTo>
                  <a:cubicBezTo>
                    <a:pt x="15108" y="335"/>
                    <a:pt x="15077" y="335"/>
                    <a:pt x="15047" y="335"/>
                  </a:cubicBezTo>
                  <a:cubicBezTo>
                    <a:pt x="15029" y="335"/>
                    <a:pt x="15000" y="335"/>
                    <a:pt x="14986" y="341"/>
                  </a:cubicBezTo>
                  <a:lnTo>
                    <a:pt x="14986" y="341"/>
                  </a:lnTo>
                  <a:lnTo>
                    <a:pt x="14986" y="335"/>
                  </a:lnTo>
                  <a:cubicBezTo>
                    <a:pt x="14966" y="335"/>
                    <a:pt x="14959" y="322"/>
                    <a:pt x="14957" y="322"/>
                  </a:cubicBezTo>
                  <a:cubicBezTo>
                    <a:pt x="14956" y="322"/>
                    <a:pt x="14956" y="325"/>
                    <a:pt x="14956" y="335"/>
                  </a:cubicBezTo>
                  <a:cubicBezTo>
                    <a:pt x="14956" y="335"/>
                    <a:pt x="14925" y="335"/>
                    <a:pt x="14864" y="305"/>
                  </a:cubicBezTo>
                  <a:cubicBezTo>
                    <a:pt x="14853" y="299"/>
                    <a:pt x="14841" y="297"/>
                    <a:pt x="14829" y="297"/>
                  </a:cubicBezTo>
                  <a:cubicBezTo>
                    <a:pt x="14776" y="297"/>
                    <a:pt x="14729" y="346"/>
                    <a:pt x="14804" y="396"/>
                  </a:cubicBezTo>
                  <a:lnTo>
                    <a:pt x="14773" y="396"/>
                  </a:lnTo>
                  <a:cubicBezTo>
                    <a:pt x="14743" y="396"/>
                    <a:pt x="14743" y="426"/>
                    <a:pt x="14743" y="426"/>
                  </a:cubicBezTo>
                  <a:cubicBezTo>
                    <a:pt x="14743" y="457"/>
                    <a:pt x="14743" y="457"/>
                    <a:pt x="14712" y="457"/>
                  </a:cubicBezTo>
                  <a:cubicBezTo>
                    <a:pt x="14712" y="457"/>
                    <a:pt x="14712" y="426"/>
                    <a:pt x="14712" y="396"/>
                  </a:cubicBezTo>
                  <a:cubicBezTo>
                    <a:pt x="14712" y="343"/>
                    <a:pt x="14702" y="310"/>
                    <a:pt x="14688" y="310"/>
                  </a:cubicBezTo>
                  <a:cubicBezTo>
                    <a:pt x="14677" y="310"/>
                    <a:pt x="14664" y="327"/>
                    <a:pt x="14652" y="365"/>
                  </a:cubicBezTo>
                  <a:lnTo>
                    <a:pt x="14652" y="335"/>
                  </a:lnTo>
                  <a:cubicBezTo>
                    <a:pt x="14652" y="320"/>
                    <a:pt x="14644" y="312"/>
                    <a:pt x="14629" y="312"/>
                  </a:cubicBezTo>
                  <a:cubicBezTo>
                    <a:pt x="14614" y="312"/>
                    <a:pt x="14591" y="320"/>
                    <a:pt x="14561" y="335"/>
                  </a:cubicBezTo>
                  <a:cubicBezTo>
                    <a:pt x="14530" y="335"/>
                    <a:pt x="14500" y="426"/>
                    <a:pt x="14500" y="457"/>
                  </a:cubicBezTo>
                  <a:cubicBezTo>
                    <a:pt x="14500" y="487"/>
                    <a:pt x="14469" y="487"/>
                    <a:pt x="14469" y="487"/>
                  </a:cubicBezTo>
                  <a:cubicBezTo>
                    <a:pt x="14439" y="487"/>
                    <a:pt x="14439" y="487"/>
                    <a:pt x="14439" y="457"/>
                  </a:cubicBezTo>
                  <a:cubicBezTo>
                    <a:pt x="14439" y="426"/>
                    <a:pt x="14424" y="411"/>
                    <a:pt x="14409" y="411"/>
                  </a:cubicBezTo>
                  <a:cubicBezTo>
                    <a:pt x="14393" y="411"/>
                    <a:pt x="14378" y="426"/>
                    <a:pt x="14378" y="457"/>
                  </a:cubicBezTo>
                  <a:lnTo>
                    <a:pt x="14378" y="426"/>
                  </a:lnTo>
                  <a:cubicBezTo>
                    <a:pt x="14378" y="405"/>
                    <a:pt x="14363" y="383"/>
                    <a:pt x="14300" y="383"/>
                  </a:cubicBezTo>
                  <a:cubicBezTo>
                    <a:pt x="14274" y="383"/>
                    <a:pt x="14240" y="387"/>
                    <a:pt x="14196" y="396"/>
                  </a:cubicBezTo>
                  <a:cubicBezTo>
                    <a:pt x="14074" y="396"/>
                    <a:pt x="14013" y="396"/>
                    <a:pt x="14013" y="365"/>
                  </a:cubicBezTo>
                  <a:cubicBezTo>
                    <a:pt x="14013" y="360"/>
                    <a:pt x="14009" y="357"/>
                    <a:pt x="14002" y="357"/>
                  </a:cubicBezTo>
                  <a:cubicBezTo>
                    <a:pt x="13971" y="357"/>
                    <a:pt x="13881" y="407"/>
                    <a:pt x="13831" y="457"/>
                  </a:cubicBezTo>
                  <a:cubicBezTo>
                    <a:pt x="13831" y="426"/>
                    <a:pt x="13801" y="426"/>
                    <a:pt x="13770" y="426"/>
                  </a:cubicBezTo>
                  <a:cubicBezTo>
                    <a:pt x="13679" y="426"/>
                    <a:pt x="13679" y="426"/>
                    <a:pt x="13679" y="396"/>
                  </a:cubicBezTo>
                  <a:cubicBezTo>
                    <a:pt x="13694" y="365"/>
                    <a:pt x="13702" y="350"/>
                    <a:pt x="13698" y="350"/>
                  </a:cubicBezTo>
                  <a:lnTo>
                    <a:pt x="13698" y="350"/>
                  </a:lnTo>
                  <a:cubicBezTo>
                    <a:pt x="13694" y="350"/>
                    <a:pt x="13679" y="365"/>
                    <a:pt x="13649" y="396"/>
                  </a:cubicBezTo>
                  <a:cubicBezTo>
                    <a:pt x="13636" y="434"/>
                    <a:pt x="13613" y="451"/>
                    <a:pt x="13590" y="451"/>
                  </a:cubicBezTo>
                  <a:cubicBezTo>
                    <a:pt x="13558" y="451"/>
                    <a:pt x="13527" y="418"/>
                    <a:pt x="13527" y="365"/>
                  </a:cubicBezTo>
                  <a:cubicBezTo>
                    <a:pt x="13527" y="335"/>
                    <a:pt x="13497" y="335"/>
                    <a:pt x="13466" y="335"/>
                  </a:cubicBezTo>
                  <a:cubicBezTo>
                    <a:pt x="13436" y="365"/>
                    <a:pt x="13375" y="365"/>
                    <a:pt x="13314" y="396"/>
                  </a:cubicBezTo>
                  <a:cubicBezTo>
                    <a:pt x="13223" y="396"/>
                    <a:pt x="13223" y="396"/>
                    <a:pt x="13223" y="457"/>
                  </a:cubicBezTo>
                  <a:cubicBezTo>
                    <a:pt x="13254" y="517"/>
                    <a:pt x="13223" y="517"/>
                    <a:pt x="13162" y="517"/>
                  </a:cubicBezTo>
                  <a:cubicBezTo>
                    <a:pt x="13132" y="517"/>
                    <a:pt x="13102" y="517"/>
                    <a:pt x="13102" y="487"/>
                  </a:cubicBezTo>
                  <a:cubicBezTo>
                    <a:pt x="13102" y="487"/>
                    <a:pt x="13071" y="457"/>
                    <a:pt x="13041" y="457"/>
                  </a:cubicBezTo>
                  <a:cubicBezTo>
                    <a:pt x="13010" y="457"/>
                    <a:pt x="12980" y="457"/>
                    <a:pt x="12980" y="426"/>
                  </a:cubicBezTo>
                  <a:cubicBezTo>
                    <a:pt x="12980" y="426"/>
                    <a:pt x="12950" y="396"/>
                    <a:pt x="12889" y="396"/>
                  </a:cubicBezTo>
                  <a:cubicBezTo>
                    <a:pt x="12858" y="396"/>
                    <a:pt x="12798" y="396"/>
                    <a:pt x="12798" y="365"/>
                  </a:cubicBezTo>
                  <a:cubicBezTo>
                    <a:pt x="12767" y="365"/>
                    <a:pt x="12767" y="365"/>
                    <a:pt x="12767" y="396"/>
                  </a:cubicBezTo>
                  <a:cubicBezTo>
                    <a:pt x="12767" y="417"/>
                    <a:pt x="12752" y="439"/>
                    <a:pt x="12700" y="439"/>
                  </a:cubicBezTo>
                  <a:cubicBezTo>
                    <a:pt x="12679" y="439"/>
                    <a:pt x="12651" y="435"/>
                    <a:pt x="12615" y="426"/>
                  </a:cubicBezTo>
                  <a:cubicBezTo>
                    <a:pt x="12585" y="426"/>
                    <a:pt x="12494" y="457"/>
                    <a:pt x="12494" y="487"/>
                  </a:cubicBezTo>
                  <a:cubicBezTo>
                    <a:pt x="12463" y="487"/>
                    <a:pt x="12463" y="487"/>
                    <a:pt x="12463" y="457"/>
                  </a:cubicBezTo>
                  <a:cubicBezTo>
                    <a:pt x="12463" y="426"/>
                    <a:pt x="12448" y="411"/>
                    <a:pt x="12425" y="411"/>
                  </a:cubicBezTo>
                  <a:cubicBezTo>
                    <a:pt x="12402" y="411"/>
                    <a:pt x="12372" y="426"/>
                    <a:pt x="12342" y="457"/>
                  </a:cubicBezTo>
                  <a:cubicBezTo>
                    <a:pt x="12342" y="472"/>
                    <a:pt x="12342" y="479"/>
                    <a:pt x="12338" y="479"/>
                  </a:cubicBezTo>
                  <a:cubicBezTo>
                    <a:pt x="12334" y="479"/>
                    <a:pt x="12326" y="472"/>
                    <a:pt x="12311" y="457"/>
                  </a:cubicBezTo>
                  <a:cubicBezTo>
                    <a:pt x="12311" y="457"/>
                    <a:pt x="12281" y="457"/>
                    <a:pt x="12250" y="487"/>
                  </a:cubicBezTo>
                  <a:cubicBezTo>
                    <a:pt x="12235" y="502"/>
                    <a:pt x="12228" y="510"/>
                    <a:pt x="12216" y="510"/>
                  </a:cubicBezTo>
                  <a:cubicBezTo>
                    <a:pt x="12205" y="510"/>
                    <a:pt x="12190" y="502"/>
                    <a:pt x="12159" y="487"/>
                  </a:cubicBezTo>
                  <a:cubicBezTo>
                    <a:pt x="12159" y="457"/>
                    <a:pt x="12129" y="457"/>
                    <a:pt x="12098" y="457"/>
                  </a:cubicBezTo>
                  <a:cubicBezTo>
                    <a:pt x="12083" y="472"/>
                    <a:pt x="12000" y="479"/>
                    <a:pt x="11916" y="479"/>
                  </a:cubicBezTo>
                  <a:cubicBezTo>
                    <a:pt x="11833" y="479"/>
                    <a:pt x="11749" y="472"/>
                    <a:pt x="11734" y="457"/>
                  </a:cubicBezTo>
                  <a:cubicBezTo>
                    <a:pt x="11703" y="517"/>
                    <a:pt x="11703" y="517"/>
                    <a:pt x="11673" y="517"/>
                  </a:cubicBezTo>
                  <a:cubicBezTo>
                    <a:pt x="11662" y="484"/>
                    <a:pt x="11651" y="471"/>
                    <a:pt x="11641" y="471"/>
                  </a:cubicBezTo>
                  <a:cubicBezTo>
                    <a:pt x="11624" y="471"/>
                    <a:pt x="11612" y="509"/>
                    <a:pt x="11612" y="548"/>
                  </a:cubicBezTo>
                  <a:lnTo>
                    <a:pt x="11673" y="548"/>
                  </a:lnTo>
                  <a:cubicBezTo>
                    <a:pt x="11673" y="575"/>
                    <a:pt x="11655" y="590"/>
                    <a:pt x="11634" y="590"/>
                  </a:cubicBezTo>
                  <a:cubicBezTo>
                    <a:pt x="11609" y="590"/>
                    <a:pt x="11582" y="568"/>
                    <a:pt x="11582" y="517"/>
                  </a:cubicBezTo>
                  <a:cubicBezTo>
                    <a:pt x="11567" y="487"/>
                    <a:pt x="11559" y="472"/>
                    <a:pt x="11551" y="472"/>
                  </a:cubicBezTo>
                  <a:cubicBezTo>
                    <a:pt x="11544" y="472"/>
                    <a:pt x="11536" y="487"/>
                    <a:pt x="11521" y="517"/>
                  </a:cubicBezTo>
                  <a:cubicBezTo>
                    <a:pt x="11521" y="548"/>
                    <a:pt x="11513" y="563"/>
                    <a:pt x="11502" y="563"/>
                  </a:cubicBezTo>
                  <a:cubicBezTo>
                    <a:pt x="11491" y="563"/>
                    <a:pt x="11475" y="548"/>
                    <a:pt x="11460" y="517"/>
                  </a:cubicBezTo>
                  <a:cubicBezTo>
                    <a:pt x="11460" y="487"/>
                    <a:pt x="11460" y="472"/>
                    <a:pt x="11456" y="472"/>
                  </a:cubicBezTo>
                  <a:cubicBezTo>
                    <a:pt x="11453" y="472"/>
                    <a:pt x="11445" y="487"/>
                    <a:pt x="11430" y="517"/>
                  </a:cubicBezTo>
                  <a:cubicBezTo>
                    <a:pt x="11396" y="586"/>
                    <a:pt x="11352" y="625"/>
                    <a:pt x="11320" y="625"/>
                  </a:cubicBezTo>
                  <a:cubicBezTo>
                    <a:pt x="11295" y="625"/>
                    <a:pt x="11278" y="601"/>
                    <a:pt x="11278" y="548"/>
                  </a:cubicBezTo>
                  <a:cubicBezTo>
                    <a:pt x="11278" y="487"/>
                    <a:pt x="11247" y="457"/>
                    <a:pt x="11217" y="457"/>
                  </a:cubicBezTo>
                  <a:cubicBezTo>
                    <a:pt x="11217" y="457"/>
                    <a:pt x="11217" y="487"/>
                    <a:pt x="11217" y="517"/>
                  </a:cubicBezTo>
                  <a:cubicBezTo>
                    <a:pt x="11232" y="548"/>
                    <a:pt x="11232" y="563"/>
                    <a:pt x="11221" y="563"/>
                  </a:cubicBezTo>
                  <a:cubicBezTo>
                    <a:pt x="11209" y="563"/>
                    <a:pt x="11187" y="548"/>
                    <a:pt x="11156" y="517"/>
                  </a:cubicBezTo>
                  <a:cubicBezTo>
                    <a:pt x="11106" y="467"/>
                    <a:pt x="11065" y="445"/>
                    <a:pt x="11028" y="445"/>
                  </a:cubicBezTo>
                  <a:cubicBezTo>
                    <a:pt x="10998" y="445"/>
                    <a:pt x="10971" y="460"/>
                    <a:pt x="10943" y="487"/>
                  </a:cubicBezTo>
                  <a:cubicBezTo>
                    <a:pt x="10877" y="520"/>
                    <a:pt x="10819" y="545"/>
                    <a:pt x="10796" y="545"/>
                  </a:cubicBezTo>
                  <a:cubicBezTo>
                    <a:pt x="10777" y="545"/>
                    <a:pt x="10781" y="528"/>
                    <a:pt x="10822" y="487"/>
                  </a:cubicBezTo>
                  <a:cubicBezTo>
                    <a:pt x="10857" y="451"/>
                    <a:pt x="10872" y="437"/>
                    <a:pt x="10866" y="437"/>
                  </a:cubicBezTo>
                  <a:cubicBezTo>
                    <a:pt x="10862" y="437"/>
                    <a:pt x="10847" y="444"/>
                    <a:pt x="10822" y="457"/>
                  </a:cubicBezTo>
                  <a:lnTo>
                    <a:pt x="10670" y="457"/>
                  </a:lnTo>
                  <a:cubicBezTo>
                    <a:pt x="10670" y="457"/>
                    <a:pt x="10639" y="487"/>
                    <a:pt x="10639" y="548"/>
                  </a:cubicBezTo>
                  <a:cubicBezTo>
                    <a:pt x="10622" y="495"/>
                    <a:pt x="10594" y="462"/>
                    <a:pt x="10562" y="462"/>
                  </a:cubicBezTo>
                  <a:cubicBezTo>
                    <a:pt x="10541" y="462"/>
                    <a:pt x="10518" y="476"/>
                    <a:pt x="10494" y="508"/>
                  </a:cubicBezTo>
                  <a:lnTo>
                    <a:pt x="10494" y="508"/>
                  </a:lnTo>
                  <a:cubicBezTo>
                    <a:pt x="10500" y="506"/>
                    <a:pt x="10505" y="504"/>
                    <a:pt x="10509" y="504"/>
                  </a:cubicBezTo>
                  <a:cubicBezTo>
                    <a:pt x="10515" y="504"/>
                    <a:pt x="10518" y="507"/>
                    <a:pt x="10518" y="517"/>
                  </a:cubicBezTo>
                  <a:cubicBezTo>
                    <a:pt x="10548" y="517"/>
                    <a:pt x="10487" y="548"/>
                    <a:pt x="10457" y="548"/>
                  </a:cubicBezTo>
                  <a:lnTo>
                    <a:pt x="10457" y="517"/>
                  </a:lnTo>
                  <a:lnTo>
                    <a:pt x="10427" y="517"/>
                  </a:lnTo>
                  <a:cubicBezTo>
                    <a:pt x="10427" y="517"/>
                    <a:pt x="10427" y="517"/>
                    <a:pt x="10396" y="548"/>
                  </a:cubicBezTo>
                  <a:cubicBezTo>
                    <a:pt x="10387" y="557"/>
                    <a:pt x="10379" y="560"/>
                    <a:pt x="10370" y="560"/>
                  </a:cubicBezTo>
                  <a:cubicBezTo>
                    <a:pt x="10348" y="560"/>
                    <a:pt x="10327" y="539"/>
                    <a:pt x="10305" y="517"/>
                  </a:cubicBezTo>
                  <a:cubicBezTo>
                    <a:pt x="10284" y="496"/>
                    <a:pt x="10262" y="474"/>
                    <a:pt x="10251" y="474"/>
                  </a:cubicBezTo>
                  <a:cubicBezTo>
                    <a:pt x="10247" y="474"/>
                    <a:pt x="10244" y="478"/>
                    <a:pt x="10244" y="487"/>
                  </a:cubicBezTo>
                  <a:cubicBezTo>
                    <a:pt x="10244" y="517"/>
                    <a:pt x="10184" y="548"/>
                    <a:pt x="10153" y="578"/>
                  </a:cubicBezTo>
                  <a:cubicBezTo>
                    <a:pt x="10153" y="587"/>
                    <a:pt x="10151" y="591"/>
                    <a:pt x="10147" y="591"/>
                  </a:cubicBezTo>
                  <a:cubicBezTo>
                    <a:pt x="10138" y="591"/>
                    <a:pt x="10123" y="569"/>
                    <a:pt x="10123" y="548"/>
                  </a:cubicBezTo>
                  <a:cubicBezTo>
                    <a:pt x="10123" y="517"/>
                    <a:pt x="10123" y="517"/>
                    <a:pt x="10092" y="487"/>
                  </a:cubicBezTo>
                  <a:cubicBezTo>
                    <a:pt x="10062" y="487"/>
                    <a:pt x="10001" y="487"/>
                    <a:pt x="10001" y="517"/>
                  </a:cubicBezTo>
                  <a:cubicBezTo>
                    <a:pt x="10001" y="539"/>
                    <a:pt x="9925" y="560"/>
                    <a:pt x="9870" y="560"/>
                  </a:cubicBezTo>
                  <a:cubicBezTo>
                    <a:pt x="9847" y="560"/>
                    <a:pt x="9828" y="557"/>
                    <a:pt x="9819" y="548"/>
                  </a:cubicBezTo>
                  <a:lnTo>
                    <a:pt x="9758" y="548"/>
                  </a:lnTo>
                  <a:cubicBezTo>
                    <a:pt x="9728" y="548"/>
                    <a:pt x="9697" y="578"/>
                    <a:pt x="9667" y="578"/>
                  </a:cubicBezTo>
                  <a:cubicBezTo>
                    <a:pt x="9667" y="578"/>
                    <a:pt x="9636" y="578"/>
                    <a:pt x="9606" y="609"/>
                  </a:cubicBezTo>
                  <a:cubicBezTo>
                    <a:pt x="9606" y="609"/>
                    <a:pt x="9576" y="609"/>
                    <a:pt x="9576" y="578"/>
                  </a:cubicBezTo>
                  <a:cubicBezTo>
                    <a:pt x="9560" y="609"/>
                    <a:pt x="9553" y="624"/>
                    <a:pt x="9545" y="624"/>
                  </a:cubicBezTo>
                  <a:cubicBezTo>
                    <a:pt x="9538" y="624"/>
                    <a:pt x="9530" y="609"/>
                    <a:pt x="9515" y="578"/>
                  </a:cubicBezTo>
                  <a:cubicBezTo>
                    <a:pt x="9515" y="548"/>
                    <a:pt x="9515" y="533"/>
                    <a:pt x="9511" y="533"/>
                  </a:cubicBezTo>
                  <a:cubicBezTo>
                    <a:pt x="9507" y="533"/>
                    <a:pt x="9500" y="548"/>
                    <a:pt x="9484" y="578"/>
                  </a:cubicBezTo>
                  <a:cubicBezTo>
                    <a:pt x="9467" y="614"/>
                    <a:pt x="9459" y="629"/>
                    <a:pt x="9450" y="629"/>
                  </a:cubicBezTo>
                  <a:cubicBezTo>
                    <a:pt x="9444" y="629"/>
                    <a:pt x="9436" y="621"/>
                    <a:pt x="9424" y="609"/>
                  </a:cubicBezTo>
                  <a:cubicBezTo>
                    <a:pt x="9424" y="593"/>
                    <a:pt x="9416" y="586"/>
                    <a:pt x="9408" y="586"/>
                  </a:cubicBezTo>
                  <a:cubicBezTo>
                    <a:pt x="9401" y="586"/>
                    <a:pt x="9393" y="593"/>
                    <a:pt x="9393" y="609"/>
                  </a:cubicBezTo>
                  <a:cubicBezTo>
                    <a:pt x="9393" y="647"/>
                    <a:pt x="9357" y="686"/>
                    <a:pt x="9330" y="686"/>
                  </a:cubicBezTo>
                  <a:cubicBezTo>
                    <a:pt x="9314" y="686"/>
                    <a:pt x="9302" y="673"/>
                    <a:pt x="9302" y="639"/>
                  </a:cubicBezTo>
                  <a:cubicBezTo>
                    <a:pt x="9302" y="639"/>
                    <a:pt x="9272" y="639"/>
                    <a:pt x="9241" y="700"/>
                  </a:cubicBezTo>
                  <a:cubicBezTo>
                    <a:pt x="9241" y="730"/>
                    <a:pt x="9241" y="745"/>
                    <a:pt x="9237" y="745"/>
                  </a:cubicBezTo>
                  <a:cubicBezTo>
                    <a:pt x="9234" y="745"/>
                    <a:pt x="9226" y="730"/>
                    <a:pt x="9211" y="700"/>
                  </a:cubicBezTo>
                  <a:cubicBezTo>
                    <a:pt x="9196" y="669"/>
                    <a:pt x="9180" y="654"/>
                    <a:pt x="9169" y="654"/>
                  </a:cubicBezTo>
                  <a:cubicBezTo>
                    <a:pt x="9158" y="654"/>
                    <a:pt x="9150" y="669"/>
                    <a:pt x="9150" y="700"/>
                  </a:cubicBezTo>
                  <a:cubicBezTo>
                    <a:pt x="9150" y="700"/>
                    <a:pt x="9137" y="713"/>
                    <a:pt x="9119" y="713"/>
                  </a:cubicBezTo>
                  <a:cubicBezTo>
                    <a:pt x="9110" y="713"/>
                    <a:pt x="9099" y="710"/>
                    <a:pt x="9089" y="700"/>
                  </a:cubicBezTo>
                  <a:cubicBezTo>
                    <a:pt x="9064" y="687"/>
                    <a:pt x="9018" y="680"/>
                    <a:pt x="8977" y="680"/>
                  </a:cubicBezTo>
                  <a:cubicBezTo>
                    <a:pt x="8919" y="680"/>
                    <a:pt x="8871" y="695"/>
                    <a:pt x="8907" y="730"/>
                  </a:cubicBezTo>
                  <a:lnTo>
                    <a:pt x="8846" y="730"/>
                  </a:lnTo>
                  <a:cubicBezTo>
                    <a:pt x="8785" y="730"/>
                    <a:pt x="8755" y="730"/>
                    <a:pt x="8725" y="761"/>
                  </a:cubicBezTo>
                  <a:lnTo>
                    <a:pt x="8725" y="791"/>
                  </a:lnTo>
                  <a:cubicBezTo>
                    <a:pt x="8725" y="770"/>
                    <a:pt x="8709" y="748"/>
                    <a:pt x="8690" y="748"/>
                  </a:cubicBezTo>
                  <a:cubicBezTo>
                    <a:pt x="8682" y="748"/>
                    <a:pt x="8673" y="752"/>
                    <a:pt x="8664" y="761"/>
                  </a:cubicBezTo>
                  <a:cubicBezTo>
                    <a:pt x="8633" y="761"/>
                    <a:pt x="8633" y="761"/>
                    <a:pt x="8633" y="791"/>
                  </a:cubicBezTo>
                  <a:cubicBezTo>
                    <a:pt x="8664" y="821"/>
                    <a:pt x="8633" y="821"/>
                    <a:pt x="8603" y="821"/>
                  </a:cubicBezTo>
                  <a:cubicBezTo>
                    <a:pt x="8603" y="821"/>
                    <a:pt x="8542" y="791"/>
                    <a:pt x="8542" y="761"/>
                  </a:cubicBezTo>
                  <a:lnTo>
                    <a:pt x="8512" y="791"/>
                  </a:lnTo>
                  <a:cubicBezTo>
                    <a:pt x="8530" y="827"/>
                    <a:pt x="8527" y="841"/>
                    <a:pt x="8521" y="841"/>
                  </a:cubicBezTo>
                  <a:cubicBezTo>
                    <a:pt x="8517" y="841"/>
                    <a:pt x="8512" y="834"/>
                    <a:pt x="8512" y="821"/>
                  </a:cubicBezTo>
                  <a:cubicBezTo>
                    <a:pt x="8481" y="791"/>
                    <a:pt x="8451" y="791"/>
                    <a:pt x="8421" y="791"/>
                  </a:cubicBezTo>
                  <a:cubicBezTo>
                    <a:pt x="8421" y="801"/>
                    <a:pt x="8417" y="805"/>
                    <a:pt x="8414" y="805"/>
                  </a:cubicBezTo>
                  <a:cubicBezTo>
                    <a:pt x="8407" y="805"/>
                    <a:pt x="8400" y="791"/>
                    <a:pt x="8421" y="791"/>
                  </a:cubicBezTo>
                  <a:lnTo>
                    <a:pt x="8421" y="761"/>
                  </a:lnTo>
                  <a:cubicBezTo>
                    <a:pt x="8412" y="752"/>
                    <a:pt x="8406" y="749"/>
                    <a:pt x="8402" y="749"/>
                  </a:cubicBezTo>
                  <a:cubicBezTo>
                    <a:pt x="8390" y="749"/>
                    <a:pt x="8390" y="777"/>
                    <a:pt x="8390" y="821"/>
                  </a:cubicBezTo>
                  <a:lnTo>
                    <a:pt x="8329" y="821"/>
                  </a:lnTo>
                  <a:cubicBezTo>
                    <a:pt x="8299" y="821"/>
                    <a:pt x="8299" y="821"/>
                    <a:pt x="8329" y="852"/>
                  </a:cubicBezTo>
                  <a:cubicBezTo>
                    <a:pt x="8329" y="882"/>
                    <a:pt x="8329" y="913"/>
                    <a:pt x="8299" y="913"/>
                  </a:cubicBezTo>
                  <a:cubicBezTo>
                    <a:pt x="8314" y="928"/>
                    <a:pt x="8307" y="935"/>
                    <a:pt x="8299" y="935"/>
                  </a:cubicBezTo>
                  <a:cubicBezTo>
                    <a:pt x="8291" y="935"/>
                    <a:pt x="8284" y="928"/>
                    <a:pt x="8299" y="913"/>
                  </a:cubicBezTo>
                  <a:cubicBezTo>
                    <a:pt x="8299" y="891"/>
                    <a:pt x="8299" y="870"/>
                    <a:pt x="8288" y="870"/>
                  </a:cubicBezTo>
                  <a:cubicBezTo>
                    <a:pt x="8284" y="870"/>
                    <a:pt x="8278" y="873"/>
                    <a:pt x="8269" y="882"/>
                  </a:cubicBezTo>
                  <a:cubicBezTo>
                    <a:pt x="8238" y="882"/>
                    <a:pt x="8238" y="852"/>
                    <a:pt x="8238" y="852"/>
                  </a:cubicBezTo>
                  <a:cubicBezTo>
                    <a:pt x="8238" y="816"/>
                    <a:pt x="8224" y="804"/>
                    <a:pt x="8205" y="804"/>
                  </a:cubicBezTo>
                  <a:cubicBezTo>
                    <a:pt x="8176" y="804"/>
                    <a:pt x="8135" y="833"/>
                    <a:pt x="8117" y="852"/>
                  </a:cubicBezTo>
                  <a:cubicBezTo>
                    <a:pt x="8100" y="902"/>
                    <a:pt x="8083" y="925"/>
                    <a:pt x="8072" y="925"/>
                  </a:cubicBezTo>
                  <a:cubicBezTo>
                    <a:pt x="8062" y="925"/>
                    <a:pt x="8056" y="910"/>
                    <a:pt x="8056" y="882"/>
                  </a:cubicBezTo>
                  <a:cubicBezTo>
                    <a:pt x="8049" y="868"/>
                    <a:pt x="8042" y="863"/>
                    <a:pt x="8036" y="863"/>
                  </a:cubicBezTo>
                  <a:cubicBezTo>
                    <a:pt x="8013" y="863"/>
                    <a:pt x="7995" y="933"/>
                    <a:pt x="7995" y="1004"/>
                  </a:cubicBezTo>
                  <a:lnTo>
                    <a:pt x="7995" y="1095"/>
                  </a:lnTo>
                  <a:lnTo>
                    <a:pt x="7965" y="1004"/>
                  </a:lnTo>
                  <a:cubicBezTo>
                    <a:pt x="7932" y="939"/>
                    <a:pt x="7917" y="908"/>
                    <a:pt x="7901" y="908"/>
                  </a:cubicBezTo>
                  <a:cubicBezTo>
                    <a:pt x="7886" y="908"/>
                    <a:pt x="7871" y="931"/>
                    <a:pt x="7843" y="973"/>
                  </a:cubicBezTo>
                  <a:cubicBezTo>
                    <a:pt x="7825" y="1009"/>
                    <a:pt x="7818" y="1024"/>
                    <a:pt x="7809" y="1024"/>
                  </a:cubicBezTo>
                  <a:cubicBezTo>
                    <a:pt x="7802" y="1024"/>
                    <a:pt x="7795" y="1016"/>
                    <a:pt x="7782" y="1004"/>
                  </a:cubicBezTo>
                  <a:cubicBezTo>
                    <a:pt x="7782" y="989"/>
                    <a:pt x="7775" y="981"/>
                    <a:pt x="7759" y="981"/>
                  </a:cubicBezTo>
                  <a:cubicBezTo>
                    <a:pt x="7744" y="981"/>
                    <a:pt x="7721" y="989"/>
                    <a:pt x="7691" y="1004"/>
                  </a:cubicBezTo>
                  <a:cubicBezTo>
                    <a:pt x="7600" y="1004"/>
                    <a:pt x="7570" y="1034"/>
                    <a:pt x="7570" y="1065"/>
                  </a:cubicBezTo>
                  <a:lnTo>
                    <a:pt x="7539" y="1065"/>
                  </a:lnTo>
                  <a:cubicBezTo>
                    <a:pt x="7521" y="1047"/>
                    <a:pt x="7506" y="1039"/>
                    <a:pt x="7494" y="1039"/>
                  </a:cubicBezTo>
                  <a:cubicBezTo>
                    <a:pt x="7466" y="1039"/>
                    <a:pt x="7457" y="1082"/>
                    <a:pt x="7478" y="1125"/>
                  </a:cubicBezTo>
                  <a:lnTo>
                    <a:pt x="7448" y="1125"/>
                  </a:lnTo>
                  <a:lnTo>
                    <a:pt x="7418" y="1095"/>
                  </a:lnTo>
                  <a:cubicBezTo>
                    <a:pt x="7418" y="1087"/>
                    <a:pt x="7413" y="1083"/>
                    <a:pt x="7403" y="1083"/>
                  </a:cubicBezTo>
                  <a:cubicBezTo>
                    <a:pt x="7376" y="1083"/>
                    <a:pt x="7308" y="1111"/>
                    <a:pt x="7174" y="1156"/>
                  </a:cubicBezTo>
                  <a:cubicBezTo>
                    <a:pt x="6931" y="1247"/>
                    <a:pt x="6901" y="1277"/>
                    <a:pt x="6931" y="1338"/>
                  </a:cubicBezTo>
                  <a:cubicBezTo>
                    <a:pt x="6931" y="1369"/>
                    <a:pt x="6924" y="1384"/>
                    <a:pt x="6912" y="1384"/>
                  </a:cubicBezTo>
                  <a:cubicBezTo>
                    <a:pt x="6901" y="1384"/>
                    <a:pt x="6886" y="1369"/>
                    <a:pt x="6870" y="1338"/>
                  </a:cubicBezTo>
                  <a:cubicBezTo>
                    <a:pt x="6870" y="1317"/>
                    <a:pt x="6855" y="1295"/>
                    <a:pt x="6846" y="1295"/>
                  </a:cubicBezTo>
                  <a:cubicBezTo>
                    <a:pt x="6843" y="1295"/>
                    <a:pt x="6840" y="1299"/>
                    <a:pt x="6840" y="1308"/>
                  </a:cubicBezTo>
                  <a:cubicBezTo>
                    <a:pt x="6840" y="1308"/>
                    <a:pt x="6813" y="1321"/>
                    <a:pt x="6786" y="1321"/>
                  </a:cubicBezTo>
                  <a:cubicBezTo>
                    <a:pt x="6772" y="1321"/>
                    <a:pt x="6759" y="1318"/>
                    <a:pt x="6749" y="1308"/>
                  </a:cubicBezTo>
                  <a:cubicBezTo>
                    <a:pt x="6658" y="1308"/>
                    <a:pt x="6627" y="1338"/>
                    <a:pt x="6658" y="1369"/>
                  </a:cubicBezTo>
                  <a:cubicBezTo>
                    <a:pt x="6683" y="1394"/>
                    <a:pt x="6687" y="1404"/>
                    <a:pt x="6681" y="1404"/>
                  </a:cubicBezTo>
                  <a:cubicBezTo>
                    <a:pt x="6672" y="1404"/>
                    <a:pt x="6645" y="1386"/>
                    <a:pt x="6627" y="1369"/>
                  </a:cubicBezTo>
                  <a:cubicBezTo>
                    <a:pt x="6607" y="1369"/>
                    <a:pt x="6587" y="1355"/>
                    <a:pt x="6575" y="1355"/>
                  </a:cubicBezTo>
                  <a:cubicBezTo>
                    <a:pt x="6570" y="1355"/>
                    <a:pt x="6566" y="1358"/>
                    <a:pt x="6566" y="1369"/>
                  </a:cubicBezTo>
                  <a:cubicBezTo>
                    <a:pt x="6566" y="1393"/>
                    <a:pt x="6468" y="1477"/>
                    <a:pt x="6414" y="1477"/>
                  </a:cubicBezTo>
                  <a:cubicBezTo>
                    <a:pt x="6401" y="1477"/>
                    <a:pt x="6390" y="1472"/>
                    <a:pt x="6384" y="1460"/>
                  </a:cubicBezTo>
                  <a:lnTo>
                    <a:pt x="6354" y="1460"/>
                  </a:lnTo>
                  <a:cubicBezTo>
                    <a:pt x="6354" y="1490"/>
                    <a:pt x="6293" y="1521"/>
                    <a:pt x="6262" y="1551"/>
                  </a:cubicBezTo>
                  <a:cubicBezTo>
                    <a:pt x="6232" y="1566"/>
                    <a:pt x="6209" y="1574"/>
                    <a:pt x="6194" y="1574"/>
                  </a:cubicBezTo>
                  <a:cubicBezTo>
                    <a:pt x="6179" y="1574"/>
                    <a:pt x="6171" y="1566"/>
                    <a:pt x="6171" y="1551"/>
                  </a:cubicBezTo>
                  <a:cubicBezTo>
                    <a:pt x="6171" y="1538"/>
                    <a:pt x="6166" y="1531"/>
                    <a:pt x="6158" y="1531"/>
                  </a:cubicBezTo>
                  <a:cubicBezTo>
                    <a:pt x="6146" y="1531"/>
                    <a:pt x="6128" y="1546"/>
                    <a:pt x="6111" y="1581"/>
                  </a:cubicBezTo>
                  <a:cubicBezTo>
                    <a:pt x="6080" y="1581"/>
                    <a:pt x="6111" y="1672"/>
                    <a:pt x="6080" y="1672"/>
                  </a:cubicBezTo>
                  <a:cubicBezTo>
                    <a:pt x="6080" y="1703"/>
                    <a:pt x="6080" y="1764"/>
                    <a:pt x="6050" y="1764"/>
                  </a:cubicBezTo>
                  <a:lnTo>
                    <a:pt x="6050" y="1733"/>
                  </a:lnTo>
                  <a:cubicBezTo>
                    <a:pt x="6019" y="1703"/>
                    <a:pt x="6019" y="1672"/>
                    <a:pt x="6019" y="1672"/>
                  </a:cubicBezTo>
                  <a:cubicBezTo>
                    <a:pt x="5989" y="1672"/>
                    <a:pt x="5959" y="1703"/>
                    <a:pt x="5989" y="1733"/>
                  </a:cubicBezTo>
                  <a:cubicBezTo>
                    <a:pt x="5980" y="1724"/>
                    <a:pt x="5971" y="1721"/>
                    <a:pt x="5961" y="1721"/>
                  </a:cubicBezTo>
                  <a:cubicBezTo>
                    <a:pt x="5938" y="1721"/>
                    <a:pt x="5910" y="1742"/>
                    <a:pt x="5867" y="1764"/>
                  </a:cubicBezTo>
                  <a:cubicBezTo>
                    <a:pt x="5837" y="1794"/>
                    <a:pt x="5776" y="1794"/>
                    <a:pt x="5776" y="1855"/>
                  </a:cubicBezTo>
                  <a:cubicBezTo>
                    <a:pt x="5762" y="1841"/>
                    <a:pt x="5743" y="1835"/>
                    <a:pt x="5722" y="1835"/>
                  </a:cubicBezTo>
                  <a:cubicBezTo>
                    <a:pt x="5655" y="1835"/>
                    <a:pt x="5570" y="1899"/>
                    <a:pt x="5594" y="1946"/>
                  </a:cubicBezTo>
                  <a:cubicBezTo>
                    <a:pt x="5594" y="1968"/>
                    <a:pt x="5579" y="1989"/>
                    <a:pt x="5559" y="1989"/>
                  </a:cubicBezTo>
                  <a:cubicBezTo>
                    <a:pt x="5551" y="1989"/>
                    <a:pt x="5542" y="1985"/>
                    <a:pt x="5533" y="1976"/>
                  </a:cubicBezTo>
                  <a:cubicBezTo>
                    <a:pt x="5503" y="1976"/>
                    <a:pt x="5503" y="1976"/>
                    <a:pt x="5503" y="2007"/>
                  </a:cubicBezTo>
                  <a:cubicBezTo>
                    <a:pt x="5487" y="2037"/>
                    <a:pt x="5472" y="2045"/>
                    <a:pt x="5457" y="2045"/>
                  </a:cubicBezTo>
                  <a:cubicBezTo>
                    <a:pt x="5442" y="2045"/>
                    <a:pt x="5427" y="2037"/>
                    <a:pt x="5411" y="2037"/>
                  </a:cubicBezTo>
                  <a:cubicBezTo>
                    <a:pt x="5386" y="2025"/>
                    <a:pt x="5366" y="2017"/>
                    <a:pt x="5352" y="2017"/>
                  </a:cubicBezTo>
                  <a:cubicBezTo>
                    <a:pt x="5331" y="2017"/>
                    <a:pt x="5320" y="2032"/>
                    <a:pt x="5320" y="2068"/>
                  </a:cubicBezTo>
                  <a:cubicBezTo>
                    <a:pt x="5290" y="2098"/>
                    <a:pt x="5229" y="2128"/>
                    <a:pt x="5229" y="2159"/>
                  </a:cubicBezTo>
                  <a:cubicBezTo>
                    <a:pt x="5199" y="2220"/>
                    <a:pt x="5168" y="2220"/>
                    <a:pt x="5199" y="2250"/>
                  </a:cubicBezTo>
                  <a:cubicBezTo>
                    <a:pt x="5229" y="2280"/>
                    <a:pt x="5229" y="2311"/>
                    <a:pt x="5229" y="2311"/>
                  </a:cubicBezTo>
                  <a:cubicBezTo>
                    <a:pt x="5216" y="2336"/>
                    <a:pt x="5203" y="2346"/>
                    <a:pt x="5195" y="2346"/>
                  </a:cubicBezTo>
                  <a:cubicBezTo>
                    <a:pt x="5184" y="2346"/>
                    <a:pt x="5181" y="2328"/>
                    <a:pt x="5199" y="2311"/>
                  </a:cubicBezTo>
                  <a:cubicBezTo>
                    <a:pt x="5229" y="2280"/>
                    <a:pt x="5199" y="2280"/>
                    <a:pt x="5168" y="2280"/>
                  </a:cubicBezTo>
                  <a:cubicBezTo>
                    <a:pt x="5159" y="2271"/>
                    <a:pt x="5148" y="2268"/>
                    <a:pt x="5135" y="2268"/>
                  </a:cubicBezTo>
                  <a:cubicBezTo>
                    <a:pt x="5105" y="2268"/>
                    <a:pt x="5068" y="2289"/>
                    <a:pt x="5047" y="2311"/>
                  </a:cubicBezTo>
                  <a:cubicBezTo>
                    <a:pt x="5047" y="2311"/>
                    <a:pt x="4986" y="2341"/>
                    <a:pt x="4955" y="2372"/>
                  </a:cubicBezTo>
                  <a:cubicBezTo>
                    <a:pt x="4895" y="2402"/>
                    <a:pt x="4864" y="2402"/>
                    <a:pt x="4895" y="2432"/>
                  </a:cubicBezTo>
                  <a:lnTo>
                    <a:pt x="4895" y="2463"/>
                  </a:lnTo>
                  <a:cubicBezTo>
                    <a:pt x="4890" y="2460"/>
                    <a:pt x="4884" y="2459"/>
                    <a:pt x="4878" y="2459"/>
                  </a:cubicBezTo>
                  <a:cubicBezTo>
                    <a:pt x="4799" y="2459"/>
                    <a:pt x="4593" y="2619"/>
                    <a:pt x="4621" y="2676"/>
                  </a:cubicBezTo>
                  <a:lnTo>
                    <a:pt x="4591" y="2645"/>
                  </a:lnTo>
                  <a:cubicBezTo>
                    <a:pt x="4591" y="2636"/>
                    <a:pt x="4588" y="2633"/>
                    <a:pt x="4583" y="2633"/>
                  </a:cubicBezTo>
                  <a:cubicBezTo>
                    <a:pt x="4570" y="2633"/>
                    <a:pt x="4543" y="2654"/>
                    <a:pt x="4500" y="2676"/>
                  </a:cubicBezTo>
                  <a:cubicBezTo>
                    <a:pt x="4500" y="2706"/>
                    <a:pt x="4439" y="2797"/>
                    <a:pt x="4378" y="2858"/>
                  </a:cubicBezTo>
                  <a:cubicBezTo>
                    <a:pt x="4287" y="2919"/>
                    <a:pt x="4226" y="2979"/>
                    <a:pt x="4256" y="3010"/>
                  </a:cubicBezTo>
                  <a:cubicBezTo>
                    <a:pt x="4226" y="3010"/>
                    <a:pt x="4226" y="3010"/>
                    <a:pt x="4196" y="2979"/>
                  </a:cubicBezTo>
                  <a:cubicBezTo>
                    <a:pt x="4196" y="2969"/>
                    <a:pt x="4196" y="2966"/>
                    <a:pt x="4194" y="2966"/>
                  </a:cubicBezTo>
                  <a:cubicBezTo>
                    <a:pt x="4192" y="2966"/>
                    <a:pt x="4185" y="2979"/>
                    <a:pt x="4165" y="2979"/>
                  </a:cubicBezTo>
                  <a:cubicBezTo>
                    <a:pt x="4135" y="3010"/>
                    <a:pt x="4165" y="3040"/>
                    <a:pt x="4196" y="3040"/>
                  </a:cubicBezTo>
                  <a:cubicBezTo>
                    <a:pt x="4226" y="3071"/>
                    <a:pt x="4196" y="3101"/>
                    <a:pt x="4135" y="3101"/>
                  </a:cubicBezTo>
                  <a:cubicBezTo>
                    <a:pt x="4074" y="3131"/>
                    <a:pt x="3983" y="3192"/>
                    <a:pt x="3983" y="3253"/>
                  </a:cubicBezTo>
                  <a:cubicBezTo>
                    <a:pt x="4013" y="3253"/>
                    <a:pt x="4044" y="3314"/>
                    <a:pt x="4013" y="3314"/>
                  </a:cubicBezTo>
                  <a:cubicBezTo>
                    <a:pt x="3983" y="3344"/>
                    <a:pt x="3983" y="3344"/>
                    <a:pt x="3952" y="3344"/>
                  </a:cubicBezTo>
                  <a:cubicBezTo>
                    <a:pt x="3922" y="3314"/>
                    <a:pt x="3983" y="3283"/>
                    <a:pt x="3983" y="3253"/>
                  </a:cubicBezTo>
                  <a:lnTo>
                    <a:pt x="3983" y="3253"/>
                  </a:lnTo>
                  <a:cubicBezTo>
                    <a:pt x="3952" y="3283"/>
                    <a:pt x="3922" y="3283"/>
                    <a:pt x="3922" y="3283"/>
                  </a:cubicBezTo>
                  <a:cubicBezTo>
                    <a:pt x="3907" y="3276"/>
                    <a:pt x="3892" y="3272"/>
                    <a:pt x="3877" y="3272"/>
                  </a:cubicBezTo>
                  <a:cubicBezTo>
                    <a:pt x="3835" y="3272"/>
                    <a:pt x="3800" y="3306"/>
                    <a:pt x="3800" y="3375"/>
                  </a:cubicBezTo>
                  <a:lnTo>
                    <a:pt x="3770" y="3375"/>
                  </a:lnTo>
                  <a:cubicBezTo>
                    <a:pt x="3755" y="3375"/>
                    <a:pt x="3740" y="3367"/>
                    <a:pt x="3732" y="3367"/>
                  </a:cubicBezTo>
                  <a:cubicBezTo>
                    <a:pt x="3724" y="3367"/>
                    <a:pt x="3724" y="3375"/>
                    <a:pt x="3740" y="3405"/>
                  </a:cubicBezTo>
                  <a:cubicBezTo>
                    <a:pt x="3709" y="3466"/>
                    <a:pt x="3679" y="3527"/>
                    <a:pt x="3588" y="3557"/>
                  </a:cubicBezTo>
                  <a:cubicBezTo>
                    <a:pt x="3588" y="3557"/>
                    <a:pt x="3557" y="3587"/>
                    <a:pt x="3588" y="3618"/>
                  </a:cubicBezTo>
                  <a:cubicBezTo>
                    <a:pt x="3589" y="3618"/>
                    <a:pt x="3591" y="3618"/>
                    <a:pt x="3593" y="3618"/>
                  </a:cubicBezTo>
                  <a:lnTo>
                    <a:pt x="3593" y="3618"/>
                  </a:lnTo>
                  <a:cubicBezTo>
                    <a:pt x="3558" y="3619"/>
                    <a:pt x="3562" y="3628"/>
                    <a:pt x="3588" y="3679"/>
                  </a:cubicBezTo>
                  <a:cubicBezTo>
                    <a:pt x="3608" y="3679"/>
                    <a:pt x="3601" y="3692"/>
                    <a:pt x="3585" y="3692"/>
                  </a:cubicBezTo>
                  <a:cubicBezTo>
                    <a:pt x="3578" y="3692"/>
                    <a:pt x="3567" y="3689"/>
                    <a:pt x="3557" y="3679"/>
                  </a:cubicBezTo>
                  <a:cubicBezTo>
                    <a:pt x="3527" y="3679"/>
                    <a:pt x="3496" y="3709"/>
                    <a:pt x="3496" y="3709"/>
                  </a:cubicBezTo>
                  <a:cubicBezTo>
                    <a:pt x="3466" y="3739"/>
                    <a:pt x="3436" y="3861"/>
                    <a:pt x="3345" y="3952"/>
                  </a:cubicBezTo>
                  <a:cubicBezTo>
                    <a:pt x="3193" y="4135"/>
                    <a:pt x="3162" y="4195"/>
                    <a:pt x="3162" y="4226"/>
                  </a:cubicBezTo>
                  <a:cubicBezTo>
                    <a:pt x="3193" y="4256"/>
                    <a:pt x="3193" y="4256"/>
                    <a:pt x="3132" y="4256"/>
                  </a:cubicBezTo>
                  <a:cubicBezTo>
                    <a:pt x="3101" y="4256"/>
                    <a:pt x="3071" y="4287"/>
                    <a:pt x="3071" y="4317"/>
                  </a:cubicBezTo>
                  <a:cubicBezTo>
                    <a:pt x="3041" y="4317"/>
                    <a:pt x="3041" y="4347"/>
                    <a:pt x="3010" y="4347"/>
                  </a:cubicBezTo>
                  <a:cubicBezTo>
                    <a:pt x="3010" y="4378"/>
                    <a:pt x="3010" y="4378"/>
                    <a:pt x="3010" y="4408"/>
                  </a:cubicBezTo>
                  <a:cubicBezTo>
                    <a:pt x="3001" y="4399"/>
                    <a:pt x="2995" y="4395"/>
                    <a:pt x="2991" y="4395"/>
                  </a:cubicBezTo>
                  <a:cubicBezTo>
                    <a:pt x="2980" y="4395"/>
                    <a:pt x="2980" y="4417"/>
                    <a:pt x="2980" y="4438"/>
                  </a:cubicBezTo>
                  <a:cubicBezTo>
                    <a:pt x="2998" y="4474"/>
                    <a:pt x="3005" y="4489"/>
                    <a:pt x="2996" y="4489"/>
                  </a:cubicBezTo>
                  <a:cubicBezTo>
                    <a:pt x="2989" y="4489"/>
                    <a:pt x="2975" y="4481"/>
                    <a:pt x="2949" y="4469"/>
                  </a:cubicBezTo>
                  <a:cubicBezTo>
                    <a:pt x="2949" y="4463"/>
                    <a:pt x="2946" y="4460"/>
                    <a:pt x="2940" y="4460"/>
                  </a:cubicBezTo>
                  <a:cubicBezTo>
                    <a:pt x="2919" y="4460"/>
                    <a:pt x="2870" y="4499"/>
                    <a:pt x="2919" y="4499"/>
                  </a:cubicBezTo>
                  <a:cubicBezTo>
                    <a:pt x="2919" y="4499"/>
                    <a:pt x="2889" y="4560"/>
                    <a:pt x="2919" y="4590"/>
                  </a:cubicBezTo>
                  <a:cubicBezTo>
                    <a:pt x="2897" y="4612"/>
                    <a:pt x="2891" y="4633"/>
                    <a:pt x="2879" y="4633"/>
                  </a:cubicBezTo>
                  <a:cubicBezTo>
                    <a:pt x="2873" y="4633"/>
                    <a:pt x="2867" y="4630"/>
                    <a:pt x="2858" y="4621"/>
                  </a:cubicBezTo>
                  <a:cubicBezTo>
                    <a:pt x="2828" y="4621"/>
                    <a:pt x="2767" y="4773"/>
                    <a:pt x="2767" y="4803"/>
                  </a:cubicBezTo>
                  <a:cubicBezTo>
                    <a:pt x="2797" y="4803"/>
                    <a:pt x="2797" y="4834"/>
                    <a:pt x="2767" y="4834"/>
                  </a:cubicBezTo>
                  <a:cubicBezTo>
                    <a:pt x="2758" y="4825"/>
                    <a:pt x="2752" y="4821"/>
                    <a:pt x="2747" y="4821"/>
                  </a:cubicBezTo>
                  <a:cubicBezTo>
                    <a:pt x="2734" y="4821"/>
                    <a:pt x="2728" y="4843"/>
                    <a:pt x="2706" y="4864"/>
                  </a:cubicBezTo>
                  <a:cubicBezTo>
                    <a:pt x="2716" y="4874"/>
                    <a:pt x="2720" y="4878"/>
                    <a:pt x="2719" y="4878"/>
                  </a:cubicBezTo>
                  <a:cubicBezTo>
                    <a:pt x="2716" y="4878"/>
                    <a:pt x="2696" y="4864"/>
                    <a:pt x="2676" y="4864"/>
                  </a:cubicBezTo>
                  <a:cubicBezTo>
                    <a:pt x="2664" y="4841"/>
                    <a:pt x="2657" y="4831"/>
                    <a:pt x="2651" y="4831"/>
                  </a:cubicBezTo>
                  <a:cubicBezTo>
                    <a:pt x="2641" y="4831"/>
                    <a:pt x="2634" y="4857"/>
                    <a:pt x="2615" y="4894"/>
                  </a:cubicBezTo>
                  <a:cubicBezTo>
                    <a:pt x="2645" y="4925"/>
                    <a:pt x="2585" y="5016"/>
                    <a:pt x="2554" y="5107"/>
                  </a:cubicBezTo>
                  <a:cubicBezTo>
                    <a:pt x="2463" y="5229"/>
                    <a:pt x="2493" y="5259"/>
                    <a:pt x="2524" y="5320"/>
                  </a:cubicBezTo>
                  <a:lnTo>
                    <a:pt x="2554" y="5381"/>
                  </a:lnTo>
                  <a:lnTo>
                    <a:pt x="2554" y="5381"/>
                  </a:lnTo>
                  <a:lnTo>
                    <a:pt x="2524" y="5350"/>
                  </a:lnTo>
                  <a:lnTo>
                    <a:pt x="2402" y="5350"/>
                  </a:lnTo>
                  <a:cubicBezTo>
                    <a:pt x="2402" y="5350"/>
                    <a:pt x="2433" y="5381"/>
                    <a:pt x="2463" y="5381"/>
                  </a:cubicBezTo>
                  <a:cubicBezTo>
                    <a:pt x="2493" y="5411"/>
                    <a:pt x="2463" y="5442"/>
                    <a:pt x="2433" y="5472"/>
                  </a:cubicBezTo>
                  <a:cubicBezTo>
                    <a:pt x="2372" y="5502"/>
                    <a:pt x="2341" y="5533"/>
                    <a:pt x="2372" y="5563"/>
                  </a:cubicBezTo>
                  <a:cubicBezTo>
                    <a:pt x="2372" y="5594"/>
                    <a:pt x="2341" y="5624"/>
                    <a:pt x="2311" y="5624"/>
                  </a:cubicBezTo>
                  <a:cubicBezTo>
                    <a:pt x="2311" y="5654"/>
                    <a:pt x="2311" y="5654"/>
                    <a:pt x="2341" y="5654"/>
                  </a:cubicBezTo>
                  <a:cubicBezTo>
                    <a:pt x="2372" y="5685"/>
                    <a:pt x="2341" y="5715"/>
                    <a:pt x="2311" y="5715"/>
                  </a:cubicBezTo>
                  <a:cubicBezTo>
                    <a:pt x="2220" y="5715"/>
                    <a:pt x="2189" y="5776"/>
                    <a:pt x="2220" y="5806"/>
                  </a:cubicBezTo>
                  <a:cubicBezTo>
                    <a:pt x="2250" y="5806"/>
                    <a:pt x="2250" y="5837"/>
                    <a:pt x="2250" y="5867"/>
                  </a:cubicBezTo>
                  <a:cubicBezTo>
                    <a:pt x="2220" y="5897"/>
                    <a:pt x="2220" y="5897"/>
                    <a:pt x="2220" y="5958"/>
                  </a:cubicBezTo>
                  <a:cubicBezTo>
                    <a:pt x="2220" y="5989"/>
                    <a:pt x="2220" y="5989"/>
                    <a:pt x="2220" y="5989"/>
                  </a:cubicBezTo>
                  <a:cubicBezTo>
                    <a:pt x="2211" y="5998"/>
                    <a:pt x="2205" y="6001"/>
                    <a:pt x="2200" y="6001"/>
                  </a:cubicBezTo>
                  <a:cubicBezTo>
                    <a:pt x="2189" y="6001"/>
                    <a:pt x="2189" y="5980"/>
                    <a:pt x="2189" y="5958"/>
                  </a:cubicBezTo>
                  <a:lnTo>
                    <a:pt x="2159" y="5958"/>
                  </a:lnTo>
                  <a:cubicBezTo>
                    <a:pt x="2129" y="6019"/>
                    <a:pt x="2129" y="6049"/>
                    <a:pt x="2129" y="6080"/>
                  </a:cubicBezTo>
                  <a:cubicBezTo>
                    <a:pt x="2164" y="6115"/>
                    <a:pt x="2179" y="6130"/>
                    <a:pt x="2173" y="6130"/>
                  </a:cubicBezTo>
                  <a:cubicBezTo>
                    <a:pt x="2169" y="6130"/>
                    <a:pt x="2154" y="6123"/>
                    <a:pt x="2129" y="6110"/>
                  </a:cubicBezTo>
                  <a:cubicBezTo>
                    <a:pt x="2098" y="6110"/>
                    <a:pt x="2068" y="6110"/>
                    <a:pt x="2098" y="6141"/>
                  </a:cubicBezTo>
                  <a:cubicBezTo>
                    <a:pt x="2121" y="6185"/>
                    <a:pt x="2110" y="6213"/>
                    <a:pt x="2091" y="6213"/>
                  </a:cubicBezTo>
                  <a:cubicBezTo>
                    <a:pt x="2084" y="6213"/>
                    <a:pt x="2076" y="6210"/>
                    <a:pt x="2068" y="6201"/>
                  </a:cubicBezTo>
                  <a:cubicBezTo>
                    <a:pt x="2048" y="6191"/>
                    <a:pt x="2034" y="6185"/>
                    <a:pt x="2026" y="6185"/>
                  </a:cubicBezTo>
                  <a:cubicBezTo>
                    <a:pt x="2010" y="6185"/>
                    <a:pt x="2017" y="6212"/>
                    <a:pt x="2037" y="6293"/>
                  </a:cubicBezTo>
                  <a:cubicBezTo>
                    <a:pt x="2007" y="6323"/>
                    <a:pt x="2007" y="6445"/>
                    <a:pt x="1977" y="6536"/>
                  </a:cubicBezTo>
                  <a:cubicBezTo>
                    <a:pt x="1946" y="6627"/>
                    <a:pt x="1946" y="6688"/>
                    <a:pt x="1886" y="6688"/>
                  </a:cubicBezTo>
                  <a:cubicBezTo>
                    <a:pt x="1876" y="6688"/>
                    <a:pt x="1868" y="6689"/>
                    <a:pt x="1861" y="6690"/>
                  </a:cubicBezTo>
                  <a:lnTo>
                    <a:pt x="1861" y="6690"/>
                  </a:lnTo>
                  <a:cubicBezTo>
                    <a:pt x="1945" y="6719"/>
                    <a:pt x="1915" y="6750"/>
                    <a:pt x="1886" y="6809"/>
                  </a:cubicBezTo>
                  <a:cubicBezTo>
                    <a:pt x="1855" y="6870"/>
                    <a:pt x="1855" y="6961"/>
                    <a:pt x="1886" y="6992"/>
                  </a:cubicBezTo>
                  <a:lnTo>
                    <a:pt x="1886" y="6931"/>
                  </a:lnTo>
                  <a:cubicBezTo>
                    <a:pt x="1977" y="6961"/>
                    <a:pt x="1946" y="6961"/>
                    <a:pt x="1916" y="7022"/>
                  </a:cubicBezTo>
                  <a:cubicBezTo>
                    <a:pt x="1906" y="7032"/>
                    <a:pt x="1896" y="7036"/>
                    <a:pt x="1886" y="7036"/>
                  </a:cubicBezTo>
                  <a:cubicBezTo>
                    <a:pt x="1865" y="7036"/>
                    <a:pt x="1845" y="7022"/>
                    <a:pt x="1825" y="7022"/>
                  </a:cubicBezTo>
                  <a:cubicBezTo>
                    <a:pt x="1794" y="7022"/>
                    <a:pt x="1764" y="7022"/>
                    <a:pt x="1764" y="7052"/>
                  </a:cubicBezTo>
                  <a:cubicBezTo>
                    <a:pt x="1742" y="7074"/>
                    <a:pt x="1736" y="7095"/>
                    <a:pt x="1745" y="7095"/>
                  </a:cubicBezTo>
                  <a:cubicBezTo>
                    <a:pt x="1749" y="7095"/>
                    <a:pt x="1755" y="7092"/>
                    <a:pt x="1764" y="7083"/>
                  </a:cubicBezTo>
                  <a:cubicBezTo>
                    <a:pt x="1794" y="7113"/>
                    <a:pt x="1794" y="7113"/>
                    <a:pt x="1794" y="7113"/>
                  </a:cubicBezTo>
                  <a:cubicBezTo>
                    <a:pt x="1794" y="7144"/>
                    <a:pt x="1794" y="7174"/>
                    <a:pt x="1794" y="7204"/>
                  </a:cubicBezTo>
                  <a:cubicBezTo>
                    <a:pt x="1825" y="7235"/>
                    <a:pt x="1825" y="7235"/>
                    <a:pt x="1825" y="7265"/>
                  </a:cubicBezTo>
                  <a:cubicBezTo>
                    <a:pt x="1794" y="7296"/>
                    <a:pt x="1764" y="7356"/>
                    <a:pt x="1764" y="7356"/>
                  </a:cubicBezTo>
                  <a:lnTo>
                    <a:pt x="1734" y="7326"/>
                  </a:lnTo>
                  <a:cubicBezTo>
                    <a:pt x="1703" y="7326"/>
                    <a:pt x="1673" y="7356"/>
                    <a:pt x="1673" y="7356"/>
                  </a:cubicBezTo>
                  <a:cubicBezTo>
                    <a:pt x="1673" y="7356"/>
                    <a:pt x="1703" y="7387"/>
                    <a:pt x="1703" y="7387"/>
                  </a:cubicBezTo>
                  <a:cubicBezTo>
                    <a:pt x="1734" y="7387"/>
                    <a:pt x="1521" y="8025"/>
                    <a:pt x="1521" y="8086"/>
                  </a:cubicBezTo>
                  <a:cubicBezTo>
                    <a:pt x="1460" y="8147"/>
                    <a:pt x="1430" y="8208"/>
                    <a:pt x="1490" y="8208"/>
                  </a:cubicBezTo>
                  <a:cubicBezTo>
                    <a:pt x="1521" y="8208"/>
                    <a:pt x="1460" y="8360"/>
                    <a:pt x="1430" y="8511"/>
                  </a:cubicBezTo>
                  <a:cubicBezTo>
                    <a:pt x="1369" y="8694"/>
                    <a:pt x="1338" y="8815"/>
                    <a:pt x="1369" y="8846"/>
                  </a:cubicBezTo>
                  <a:lnTo>
                    <a:pt x="1338" y="8907"/>
                  </a:lnTo>
                  <a:cubicBezTo>
                    <a:pt x="1338" y="8967"/>
                    <a:pt x="1338" y="9028"/>
                    <a:pt x="1338" y="9059"/>
                  </a:cubicBezTo>
                  <a:cubicBezTo>
                    <a:pt x="1360" y="9080"/>
                    <a:pt x="1351" y="9102"/>
                    <a:pt x="1344" y="9102"/>
                  </a:cubicBezTo>
                  <a:cubicBezTo>
                    <a:pt x="1341" y="9102"/>
                    <a:pt x="1338" y="9098"/>
                    <a:pt x="1338" y="9089"/>
                  </a:cubicBezTo>
                  <a:cubicBezTo>
                    <a:pt x="1323" y="9074"/>
                    <a:pt x="1308" y="9066"/>
                    <a:pt x="1293" y="9066"/>
                  </a:cubicBezTo>
                  <a:cubicBezTo>
                    <a:pt x="1278" y="9066"/>
                    <a:pt x="1262" y="9074"/>
                    <a:pt x="1247" y="9089"/>
                  </a:cubicBezTo>
                  <a:cubicBezTo>
                    <a:pt x="1247" y="9150"/>
                    <a:pt x="1278" y="9150"/>
                    <a:pt x="1308" y="9150"/>
                  </a:cubicBezTo>
                  <a:cubicBezTo>
                    <a:pt x="1338" y="9180"/>
                    <a:pt x="1338" y="9180"/>
                    <a:pt x="1338" y="9180"/>
                  </a:cubicBezTo>
                  <a:cubicBezTo>
                    <a:pt x="1308" y="9211"/>
                    <a:pt x="1308" y="9211"/>
                    <a:pt x="1278" y="9211"/>
                  </a:cubicBezTo>
                  <a:cubicBezTo>
                    <a:pt x="1247" y="9211"/>
                    <a:pt x="1217" y="9180"/>
                    <a:pt x="1217" y="9180"/>
                  </a:cubicBezTo>
                  <a:lnTo>
                    <a:pt x="1217" y="9211"/>
                  </a:lnTo>
                  <a:cubicBezTo>
                    <a:pt x="1247" y="9241"/>
                    <a:pt x="1247" y="9241"/>
                    <a:pt x="1247" y="9241"/>
                  </a:cubicBezTo>
                  <a:cubicBezTo>
                    <a:pt x="1247" y="9271"/>
                    <a:pt x="1247" y="9271"/>
                    <a:pt x="1156" y="9271"/>
                  </a:cubicBezTo>
                  <a:cubicBezTo>
                    <a:pt x="1138" y="9262"/>
                    <a:pt x="1126" y="9259"/>
                    <a:pt x="1118" y="9259"/>
                  </a:cubicBezTo>
                  <a:cubicBezTo>
                    <a:pt x="1100" y="9259"/>
                    <a:pt x="1113" y="9280"/>
                    <a:pt x="1156" y="9302"/>
                  </a:cubicBezTo>
                  <a:lnTo>
                    <a:pt x="1156" y="9363"/>
                  </a:lnTo>
                  <a:cubicBezTo>
                    <a:pt x="1095" y="9393"/>
                    <a:pt x="1156" y="9454"/>
                    <a:pt x="1156" y="9484"/>
                  </a:cubicBezTo>
                  <a:cubicBezTo>
                    <a:pt x="1095" y="9484"/>
                    <a:pt x="1095" y="9515"/>
                    <a:pt x="1156" y="9575"/>
                  </a:cubicBezTo>
                  <a:cubicBezTo>
                    <a:pt x="1186" y="9575"/>
                    <a:pt x="1156" y="9606"/>
                    <a:pt x="1126" y="9636"/>
                  </a:cubicBezTo>
                  <a:cubicBezTo>
                    <a:pt x="1095" y="9636"/>
                    <a:pt x="1095" y="9667"/>
                    <a:pt x="1065" y="9727"/>
                  </a:cubicBezTo>
                  <a:cubicBezTo>
                    <a:pt x="1095" y="9758"/>
                    <a:pt x="1034" y="9940"/>
                    <a:pt x="974" y="10153"/>
                  </a:cubicBezTo>
                  <a:cubicBezTo>
                    <a:pt x="913" y="10396"/>
                    <a:pt x="852" y="10548"/>
                    <a:pt x="882" y="10548"/>
                  </a:cubicBezTo>
                  <a:cubicBezTo>
                    <a:pt x="882" y="10578"/>
                    <a:pt x="882" y="10578"/>
                    <a:pt x="852" y="10609"/>
                  </a:cubicBezTo>
                  <a:cubicBezTo>
                    <a:pt x="844" y="10601"/>
                    <a:pt x="838" y="10597"/>
                    <a:pt x="834" y="10597"/>
                  </a:cubicBezTo>
                  <a:cubicBezTo>
                    <a:pt x="824" y="10597"/>
                    <a:pt x="830" y="10625"/>
                    <a:pt x="852" y="10670"/>
                  </a:cubicBezTo>
                  <a:cubicBezTo>
                    <a:pt x="882" y="10700"/>
                    <a:pt x="913" y="10700"/>
                    <a:pt x="852" y="10700"/>
                  </a:cubicBezTo>
                  <a:cubicBezTo>
                    <a:pt x="847" y="10695"/>
                    <a:pt x="842" y="10692"/>
                    <a:pt x="838" y="10692"/>
                  </a:cubicBezTo>
                  <a:cubicBezTo>
                    <a:pt x="820" y="10692"/>
                    <a:pt x="811" y="10747"/>
                    <a:pt x="761" y="10822"/>
                  </a:cubicBezTo>
                  <a:cubicBezTo>
                    <a:pt x="761" y="10913"/>
                    <a:pt x="730" y="11034"/>
                    <a:pt x="761" y="11034"/>
                  </a:cubicBezTo>
                  <a:cubicBezTo>
                    <a:pt x="761" y="11070"/>
                    <a:pt x="761" y="11085"/>
                    <a:pt x="755" y="11085"/>
                  </a:cubicBezTo>
                  <a:cubicBezTo>
                    <a:pt x="750" y="11085"/>
                    <a:pt x="743" y="11077"/>
                    <a:pt x="730" y="11065"/>
                  </a:cubicBezTo>
                  <a:cubicBezTo>
                    <a:pt x="725" y="11053"/>
                    <a:pt x="717" y="11048"/>
                    <a:pt x="708" y="11048"/>
                  </a:cubicBezTo>
                  <a:cubicBezTo>
                    <a:pt x="671" y="11048"/>
                    <a:pt x="620" y="11143"/>
                    <a:pt x="670" y="11217"/>
                  </a:cubicBezTo>
                  <a:cubicBezTo>
                    <a:pt x="639" y="11247"/>
                    <a:pt x="639" y="11277"/>
                    <a:pt x="609" y="11277"/>
                  </a:cubicBezTo>
                  <a:cubicBezTo>
                    <a:pt x="609" y="11308"/>
                    <a:pt x="609" y="11338"/>
                    <a:pt x="609" y="11399"/>
                  </a:cubicBezTo>
                  <a:lnTo>
                    <a:pt x="548" y="11612"/>
                  </a:lnTo>
                  <a:cubicBezTo>
                    <a:pt x="548" y="11642"/>
                    <a:pt x="548" y="11703"/>
                    <a:pt x="548" y="11703"/>
                  </a:cubicBezTo>
                  <a:lnTo>
                    <a:pt x="548" y="11733"/>
                  </a:lnTo>
                  <a:cubicBezTo>
                    <a:pt x="518" y="11733"/>
                    <a:pt x="457" y="11855"/>
                    <a:pt x="427" y="12037"/>
                  </a:cubicBezTo>
                  <a:cubicBezTo>
                    <a:pt x="366" y="12220"/>
                    <a:pt x="305" y="12402"/>
                    <a:pt x="275" y="12402"/>
                  </a:cubicBezTo>
                  <a:cubicBezTo>
                    <a:pt x="275" y="12402"/>
                    <a:pt x="275" y="12433"/>
                    <a:pt x="305" y="12463"/>
                  </a:cubicBezTo>
                  <a:cubicBezTo>
                    <a:pt x="335" y="12524"/>
                    <a:pt x="335" y="12554"/>
                    <a:pt x="305" y="12554"/>
                  </a:cubicBezTo>
                  <a:cubicBezTo>
                    <a:pt x="214" y="12554"/>
                    <a:pt x="183" y="12676"/>
                    <a:pt x="244" y="12706"/>
                  </a:cubicBezTo>
                  <a:lnTo>
                    <a:pt x="214" y="12706"/>
                  </a:lnTo>
                  <a:cubicBezTo>
                    <a:pt x="153" y="12706"/>
                    <a:pt x="153" y="12797"/>
                    <a:pt x="214" y="12858"/>
                  </a:cubicBezTo>
                  <a:cubicBezTo>
                    <a:pt x="183" y="12858"/>
                    <a:pt x="123" y="12888"/>
                    <a:pt x="153" y="12919"/>
                  </a:cubicBezTo>
                  <a:cubicBezTo>
                    <a:pt x="153" y="12934"/>
                    <a:pt x="153" y="12942"/>
                    <a:pt x="145" y="12942"/>
                  </a:cubicBezTo>
                  <a:cubicBezTo>
                    <a:pt x="138" y="12942"/>
                    <a:pt x="123" y="12934"/>
                    <a:pt x="92" y="12919"/>
                  </a:cubicBezTo>
                  <a:lnTo>
                    <a:pt x="31" y="12919"/>
                  </a:lnTo>
                  <a:cubicBezTo>
                    <a:pt x="1" y="12949"/>
                    <a:pt x="31" y="12980"/>
                    <a:pt x="62" y="12980"/>
                  </a:cubicBezTo>
                  <a:lnTo>
                    <a:pt x="62" y="13040"/>
                  </a:lnTo>
                  <a:cubicBezTo>
                    <a:pt x="62" y="13040"/>
                    <a:pt x="62" y="13071"/>
                    <a:pt x="92" y="13071"/>
                  </a:cubicBezTo>
                  <a:cubicBezTo>
                    <a:pt x="123" y="13071"/>
                    <a:pt x="92" y="13101"/>
                    <a:pt x="92" y="13132"/>
                  </a:cubicBezTo>
                  <a:cubicBezTo>
                    <a:pt x="72" y="13132"/>
                    <a:pt x="79" y="13145"/>
                    <a:pt x="94" y="13145"/>
                  </a:cubicBezTo>
                  <a:cubicBezTo>
                    <a:pt x="102" y="13145"/>
                    <a:pt x="112" y="13142"/>
                    <a:pt x="123" y="13132"/>
                  </a:cubicBezTo>
                  <a:cubicBezTo>
                    <a:pt x="153" y="13132"/>
                    <a:pt x="183" y="13162"/>
                    <a:pt x="183" y="13192"/>
                  </a:cubicBezTo>
                  <a:lnTo>
                    <a:pt x="244" y="13192"/>
                  </a:lnTo>
                  <a:cubicBezTo>
                    <a:pt x="275" y="13208"/>
                    <a:pt x="297" y="13215"/>
                    <a:pt x="320" y="13215"/>
                  </a:cubicBezTo>
                  <a:cubicBezTo>
                    <a:pt x="343" y="13215"/>
                    <a:pt x="366" y="13208"/>
                    <a:pt x="396" y="13192"/>
                  </a:cubicBezTo>
                  <a:cubicBezTo>
                    <a:pt x="457" y="13101"/>
                    <a:pt x="518" y="13010"/>
                    <a:pt x="457" y="13010"/>
                  </a:cubicBezTo>
                  <a:cubicBezTo>
                    <a:pt x="457" y="13010"/>
                    <a:pt x="427" y="12949"/>
                    <a:pt x="427" y="12949"/>
                  </a:cubicBezTo>
                  <a:cubicBezTo>
                    <a:pt x="427" y="12919"/>
                    <a:pt x="487" y="12888"/>
                    <a:pt x="487" y="12888"/>
                  </a:cubicBezTo>
                  <a:cubicBezTo>
                    <a:pt x="518" y="12888"/>
                    <a:pt x="548" y="12797"/>
                    <a:pt x="578" y="12676"/>
                  </a:cubicBezTo>
                  <a:cubicBezTo>
                    <a:pt x="609" y="12493"/>
                    <a:pt x="639" y="12433"/>
                    <a:pt x="700" y="12402"/>
                  </a:cubicBezTo>
                  <a:cubicBezTo>
                    <a:pt x="730" y="12402"/>
                    <a:pt x="730" y="12372"/>
                    <a:pt x="730" y="12372"/>
                  </a:cubicBezTo>
                  <a:cubicBezTo>
                    <a:pt x="700" y="12372"/>
                    <a:pt x="761" y="12189"/>
                    <a:pt x="791" y="12007"/>
                  </a:cubicBezTo>
                  <a:cubicBezTo>
                    <a:pt x="852" y="11825"/>
                    <a:pt x="913" y="11642"/>
                    <a:pt x="882" y="11642"/>
                  </a:cubicBezTo>
                  <a:lnTo>
                    <a:pt x="882" y="11581"/>
                  </a:lnTo>
                  <a:cubicBezTo>
                    <a:pt x="913" y="11581"/>
                    <a:pt x="943" y="11551"/>
                    <a:pt x="943" y="11490"/>
                  </a:cubicBezTo>
                  <a:cubicBezTo>
                    <a:pt x="943" y="11429"/>
                    <a:pt x="943" y="11369"/>
                    <a:pt x="943" y="11369"/>
                  </a:cubicBezTo>
                  <a:cubicBezTo>
                    <a:pt x="974" y="11369"/>
                    <a:pt x="1004" y="11369"/>
                    <a:pt x="1004" y="11308"/>
                  </a:cubicBezTo>
                  <a:cubicBezTo>
                    <a:pt x="1034" y="11247"/>
                    <a:pt x="1034" y="11217"/>
                    <a:pt x="1004" y="11217"/>
                  </a:cubicBezTo>
                  <a:cubicBezTo>
                    <a:pt x="1004" y="11186"/>
                    <a:pt x="1065" y="11004"/>
                    <a:pt x="1126" y="10943"/>
                  </a:cubicBezTo>
                  <a:cubicBezTo>
                    <a:pt x="1156" y="10913"/>
                    <a:pt x="1126" y="10882"/>
                    <a:pt x="1126" y="10852"/>
                  </a:cubicBezTo>
                  <a:cubicBezTo>
                    <a:pt x="1095" y="10852"/>
                    <a:pt x="1065" y="10791"/>
                    <a:pt x="1065" y="10791"/>
                  </a:cubicBezTo>
                  <a:lnTo>
                    <a:pt x="1126" y="10791"/>
                  </a:lnTo>
                  <a:cubicBezTo>
                    <a:pt x="1141" y="10806"/>
                    <a:pt x="1148" y="10814"/>
                    <a:pt x="1152" y="10814"/>
                  </a:cubicBezTo>
                  <a:cubicBezTo>
                    <a:pt x="1156" y="10814"/>
                    <a:pt x="1156" y="10806"/>
                    <a:pt x="1156" y="10791"/>
                  </a:cubicBezTo>
                  <a:lnTo>
                    <a:pt x="1186" y="10730"/>
                  </a:lnTo>
                  <a:cubicBezTo>
                    <a:pt x="1156" y="10730"/>
                    <a:pt x="1186" y="10578"/>
                    <a:pt x="1247" y="10396"/>
                  </a:cubicBezTo>
                  <a:cubicBezTo>
                    <a:pt x="1308" y="10153"/>
                    <a:pt x="1338" y="10092"/>
                    <a:pt x="1308" y="10062"/>
                  </a:cubicBezTo>
                  <a:cubicBezTo>
                    <a:pt x="1278" y="10062"/>
                    <a:pt x="1278" y="10031"/>
                    <a:pt x="1338" y="9970"/>
                  </a:cubicBezTo>
                  <a:cubicBezTo>
                    <a:pt x="1460" y="9849"/>
                    <a:pt x="1460" y="9849"/>
                    <a:pt x="1460" y="9788"/>
                  </a:cubicBezTo>
                  <a:lnTo>
                    <a:pt x="1460" y="9788"/>
                  </a:lnTo>
                  <a:cubicBezTo>
                    <a:pt x="1430" y="9818"/>
                    <a:pt x="1399" y="9818"/>
                    <a:pt x="1369" y="9818"/>
                  </a:cubicBezTo>
                  <a:cubicBezTo>
                    <a:pt x="1308" y="9788"/>
                    <a:pt x="1308" y="9758"/>
                    <a:pt x="1399" y="9758"/>
                  </a:cubicBezTo>
                  <a:cubicBezTo>
                    <a:pt x="1460" y="9758"/>
                    <a:pt x="1551" y="9363"/>
                    <a:pt x="1490" y="9332"/>
                  </a:cubicBezTo>
                  <a:lnTo>
                    <a:pt x="1521" y="9332"/>
                  </a:lnTo>
                  <a:cubicBezTo>
                    <a:pt x="1551" y="9332"/>
                    <a:pt x="1551" y="9302"/>
                    <a:pt x="1582" y="9211"/>
                  </a:cubicBezTo>
                  <a:lnTo>
                    <a:pt x="1612" y="9119"/>
                  </a:lnTo>
                  <a:cubicBezTo>
                    <a:pt x="1551" y="9119"/>
                    <a:pt x="1612" y="8967"/>
                    <a:pt x="1642" y="8967"/>
                  </a:cubicBezTo>
                  <a:cubicBezTo>
                    <a:pt x="1703" y="8937"/>
                    <a:pt x="1703" y="8937"/>
                    <a:pt x="1703" y="8907"/>
                  </a:cubicBezTo>
                  <a:cubicBezTo>
                    <a:pt x="1676" y="8798"/>
                    <a:pt x="1722" y="8689"/>
                    <a:pt x="1753" y="8689"/>
                  </a:cubicBezTo>
                  <a:cubicBezTo>
                    <a:pt x="1757" y="8689"/>
                    <a:pt x="1761" y="8691"/>
                    <a:pt x="1764" y="8694"/>
                  </a:cubicBezTo>
                  <a:lnTo>
                    <a:pt x="1794" y="8633"/>
                  </a:lnTo>
                  <a:cubicBezTo>
                    <a:pt x="1764" y="8603"/>
                    <a:pt x="1764" y="8542"/>
                    <a:pt x="1794" y="8511"/>
                  </a:cubicBezTo>
                  <a:cubicBezTo>
                    <a:pt x="1794" y="8451"/>
                    <a:pt x="1825" y="8420"/>
                    <a:pt x="1764" y="8420"/>
                  </a:cubicBezTo>
                  <a:cubicBezTo>
                    <a:pt x="1734" y="8420"/>
                    <a:pt x="1703" y="8420"/>
                    <a:pt x="1734" y="8390"/>
                  </a:cubicBezTo>
                  <a:lnTo>
                    <a:pt x="1764" y="8390"/>
                  </a:lnTo>
                  <a:cubicBezTo>
                    <a:pt x="1794" y="8390"/>
                    <a:pt x="1794" y="8329"/>
                    <a:pt x="1825" y="8208"/>
                  </a:cubicBezTo>
                  <a:cubicBezTo>
                    <a:pt x="1886" y="8086"/>
                    <a:pt x="1886" y="8025"/>
                    <a:pt x="1946" y="8025"/>
                  </a:cubicBezTo>
                  <a:lnTo>
                    <a:pt x="1916" y="7995"/>
                  </a:lnTo>
                  <a:cubicBezTo>
                    <a:pt x="1886" y="7934"/>
                    <a:pt x="1886" y="7934"/>
                    <a:pt x="1916" y="7934"/>
                  </a:cubicBezTo>
                  <a:cubicBezTo>
                    <a:pt x="1977" y="7904"/>
                    <a:pt x="2007" y="7812"/>
                    <a:pt x="1977" y="7752"/>
                  </a:cubicBezTo>
                  <a:lnTo>
                    <a:pt x="2007" y="7691"/>
                  </a:lnTo>
                  <a:cubicBezTo>
                    <a:pt x="2068" y="7691"/>
                    <a:pt x="2098" y="7600"/>
                    <a:pt x="2037" y="7569"/>
                  </a:cubicBezTo>
                  <a:cubicBezTo>
                    <a:pt x="2068" y="7569"/>
                    <a:pt x="2068" y="7539"/>
                    <a:pt x="2068" y="7508"/>
                  </a:cubicBezTo>
                  <a:cubicBezTo>
                    <a:pt x="2068" y="7448"/>
                    <a:pt x="2098" y="7356"/>
                    <a:pt x="2129" y="7356"/>
                  </a:cubicBezTo>
                  <a:lnTo>
                    <a:pt x="2129" y="7326"/>
                  </a:lnTo>
                  <a:cubicBezTo>
                    <a:pt x="2098" y="7296"/>
                    <a:pt x="2129" y="7265"/>
                    <a:pt x="2129" y="7235"/>
                  </a:cubicBezTo>
                  <a:cubicBezTo>
                    <a:pt x="2129" y="7204"/>
                    <a:pt x="2129" y="7174"/>
                    <a:pt x="2129" y="7144"/>
                  </a:cubicBezTo>
                  <a:cubicBezTo>
                    <a:pt x="2098" y="7113"/>
                    <a:pt x="2098" y="7083"/>
                    <a:pt x="2098" y="7083"/>
                  </a:cubicBezTo>
                  <a:cubicBezTo>
                    <a:pt x="2098" y="7077"/>
                    <a:pt x="2099" y="7075"/>
                    <a:pt x="2101" y="7075"/>
                  </a:cubicBezTo>
                  <a:cubicBezTo>
                    <a:pt x="2110" y="7075"/>
                    <a:pt x="2134" y="7119"/>
                    <a:pt x="2159" y="7144"/>
                  </a:cubicBezTo>
                  <a:cubicBezTo>
                    <a:pt x="2159" y="7157"/>
                    <a:pt x="2161" y="7163"/>
                    <a:pt x="2163" y="7163"/>
                  </a:cubicBezTo>
                  <a:cubicBezTo>
                    <a:pt x="2170" y="7163"/>
                    <a:pt x="2183" y="7093"/>
                    <a:pt x="2159" y="7022"/>
                  </a:cubicBezTo>
                  <a:cubicBezTo>
                    <a:pt x="2142" y="6972"/>
                    <a:pt x="2135" y="6949"/>
                    <a:pt x="2137" y="6949"/>
                  </a:cubicBezTo>
                  <a:lnTo>
                    <a:pt x="2137" y="6949"/>
                  </a:lnTo>
                  <a:cubicBezTo>
                    <a:pt x="2138" y="6949"/>
                    <a:pt x="2145" y="6964"/>
                    <a:pt x="2159" y="6992"/>
                  </a:cubicBezTo>
                  <a:cubicBezTo>
                    <a:pt x="2178" y="7010"/>
                    <a:pt x="2196" y="7040"/>
                    <a:pt x="2201" y="7040"/>
                  </a:cubicBezTo>
                  <a:cubicBezTo>
                    <a:pt x="2204" y="7040"/>
                    <a:pt x="2201" y="7027"/>
                    <a:pt x="2189" y="6992"/>
                  </a:cubicBezTo>
                  <a:cubicBezTo>
                    <a:pt x="2189" y="6992"/>
                    <a:pt x="2220" y="6961"/>
                    <a:pt x="2189" y="6931"/>
                  </a:cubicBezTo>
                  <a:lnTo>
                    <a:pt x="2189" y="6870"/>
                  </a:lnTo>
                  <a:cubicBezTo>
                    <a:pt x="2250" y="6809"/>
                    <a:pt x="2250" y="6809"/>
                    <a:pt x="2281" y="6779"/>
                  </a:cubicBezTo>
                  <a:cubicBezTo>
                    <a:pt x="2250" y="6749"/>
                    <a:pt x="2250" y="6718"/>
                    <a:pt x="2281" y="6718"/>
                  </a:cubicBezTo>
                  <a:cubicBezTo>
                    <a:pt x="2311" y="6718"/>
                    <a:pt x="2311" y="6688"/>
                    <a:pt x="2250" y="6688"/>
                  </a:cubicBezTo>
                  <a:cubicBezTo>
                    <a:pt x="2250" y="6657"/>
                    <a:pt x="2250" y="6627"/>
                    <a:pt x="2281" y="6597"/>
                  </a:cubicBezTo>
                  <a:cubicBezTo>
                    <a:pt x="2301" y="6607"/>
                    <a:pt x="2318" y="6610"/>
                    <a:pt x="2330" y="6610"/>
                  </a:cubicBezTo>
                  <a:cubicBezTo>
                    <a:pt x="2355" y="6610"/>
                    <a:pt x="2362" y="6597"/>
                    <a:pt x="2341" y="6597"/>
                  </a:cubicBezTo>
                  <a:cubicBezTo>
                    <a:pt x="2311" y="6566"/>
                    <a:pt x="2311" y="6536"/>
                    <a:pt x="2311" y="6536"/>
                  </a:cubicBezTo>
                  <a:cubicBezTo>
                    <a:pt x="2281" y="6505"/>
                    <a:pt x="2250" y="6505"/>
                    <a:pt x="2281" y="6475"/>
                  </a:cubicBezTo>
                  <a:lnTo>
                    <a:pt x="2311" y="6475"/>
                  </a:lnTo>
                  <a:lnTo>
                    <a:pt x="2341" y="6505"/>
                  </a:lnTo>
                  <a:lnTo>
                    <a:pt x="2341" y="6505"/>
                  </a:lnTo>
                  <a:cubicBezTo>
                    <a:pt x="2382" y="6438"/>
                    <a:pt x="2447" y="6274"/>
                    <a:pt x="2493" y="6110"/>
                  </a:cubicBezTo>
                  <a:cubicBezTo>
                    <a:pt x="2524" y="6080"/>
                    <a:pt x="2493" y="6049"/>
                    <a:pt x="2463" y="6019"/>
                  </a:cubicBezTo>
                  <a:cubicBezTo>
                    <a:pt x="2585" y="6019"/>
                    <a:pt x="2585" y="5989"/>
                    <a:pt x="2493" y="5958"/>
                  </a:cubicBezTo>
                  <a:cubicBezTo>
                    <a:pt x="2433" y="5958"/>
                    <a:pt x="2433" y="5958"/>
                    <a:pt x="2493" y="5928"/>
                  </a:cubicBezTo>
                  <a:cubicBezTo>
                    <a:pt x="2554" y="5928"/>
                    <a:pt x="2554" y="5928"/>
                    <a:pt x="2524" y="5897"/>
                  </a:cubicBezTo>
                  <a:cubicBezTo>
                    <a:pt x="2502" y="5876"/>
                    <a:pt x="2496" y="5854"/>
                    <a:pt x="2505" y="5854"/>
                  </a:cubicBezTo>
                  <a:cubicBezTo>
                    <a:pt x="2509" y="5854"/>
                    <a:pt x="2515" y="5858"/>
                    <a:pt x="2524" y="5867"/>
                  </a:cubicBezTo>
                  <a:cubicBezTo>
                    <a:pt x="2585" y="5867"/>
                    <a:pt x="2615" y="5837"/>
                    <a:pt x="2585" y="5837"/>
                  </a:cubicBezTo>
                  <a:cubicBezTo>
                    <a:pt x="2585" y="5837"/>
                    <a:pt x="2615" y="5806"/>
                    <a:pt x="2645" y="5806"/>
                  </a:cubicBezTo>
                  <a:cubicBezTo>
                    <a:pt x="2676" y="5776"/>
                    <a:pt x="2676" y="5745"/>
                    <a:pt x="2645" y="5715"/>
                  </a:cubicBezTo>
                  <a:cubicBezTo>
                    <a:pt x="2626" y="5656"/>
                    <a:pt x="2619" y="5623"/>
                    <a:pt x="2633" y="5623"/>
                  </a:cubicBezTo>
                  <a:cubicBezTo>
                    <a:pt x="2640" y="5623"/>
                    <a:pt x="2654" y="5633"/>
                    <a:pt x="2676" y="5654"/>
                  </a:cubicBezTo>
                  <a:cubicBezTo>
                    <a:pt x="2682" y="5658"/>
                    <a:pt x="2688" y="5659"/>
                    <a:pt x="2693" y="5659"/>
                  </a:cubicBezTo>
                  <a:cubicBezTo>
                    <a:pt x="2736" y="5659"/>
                    <a:pt x="2733" y="5557"/>
                    <a:pt x="2706" y="5502"/>
                  </a:cubicBezTo>
                  <a:cubicBezTo>
                    <a:pt x="2694" y="5490"/>
                    <a:pt x="2683" y="5480"/>
                    <a:pt x="2676" y="5472"/>
                  </a:cubicBezTo>
                  <a:lnTo>
                    <a:pt x="2737" y="5472"/>
                  </a:lnTo>
                  <a:cubicBezTo>
                    <a:pt x="2737" y="5450"/>
                    <a:pt x="2737" y="5429"/>
                    <a:pt x="2747" y="5429"/>
                  </a:cubicBezTo>
                  <a:cubicBezTo>
                    <a:pt x="2752" y="5429"/>
                    <a:pt x="2758" y="5433"/>
                    <a:pt x="2767" y="5442"/>
                  </a:cubicBezTo>
                  <a:cubicBezTo>
                    <a:pt x="2767" y="5442"/>
                    <a:pt x="2797" y="5411"/>
                    <a:pt x="2797" y="5350"/>
                  </a:cubicBezTo>
                  <a:cubicBezTo>
                    <a:pt x="2737" y="5259"/>
                    <a:pt x="2828" y="5229"/>
                    <a:pt x="2889" y="5229"/>
                  </a:cubicBezTo>
                  <a:lnTo>
                    <a:pt x="2889" y="5168"/>
                  </a:lnTo>
                  <a:cubicBezTo>
                    <a:pt x="2844" y="5123"/>
                    <a:pt x="2832" y="5095"/>
                    <a:pt x="2853" y="5095"/>
                  </a:cubicBezTo>
                  <a:cubicBezTo>
                    <a:pt x="2860" y="5095"/>
                    <a:pt x="2872" y="5099"/>
                    <a:pt x="2889" y="5107"/>
                  </a:cubicBezTo>
                  <a:cubicBezTo>
                    <a:pt x="2909" y="5107"/>
                    <a:pt x="2929" y="5121"/>
                    <a:pt x="2931" y="5121"/>
                  </a:cubicBezTo>
                  <a:cubicBezTo>
                    <a:pt x="2932" y="5121"/>
                    <a:pt x="2929" y="5117"/>
                    <a:pt x="2919" y="5107"/>
                  </a:cubicBezTo>
                  <a:cubicBezTo>
                    <a:pt x="2867" y="5081"/>
                    <a:pt x="2927" y="5010"/>
                    <a:pt x="2983" y="5010"/>
                  </a:cubicBezTo>
                  <a:cubicBezTo>
                    <a:pt x="2993" y="5010"/>
                    <a:pt x="3002" y="5012"/>
                    <a:pt x="3010" y="5016"/>
                  </a:cubicBezTo>
                  <a:cubicBezTo>
                    <a:pt x="3025" y="5031"/>
                    <a:pt x="3033" y="5039"/>
                    <a:pt x="3037" y="5039"/>
                  </a:cubicBezTo>
                  <a:cubicBezTo>
                    <a:pt x="3041" y="5039"/>
                    <a:pt x="3041" y="5031"/>
                    <a:pt x="3041" y="5016"/>
                  </a:cubicBezTo>
                  <a:lnTo>
                    <a:pt x="3010" y="4986"/>
                  </a:lnTo>
                  <a:cubicBezTo>
                    <a:pt x="2980" y="4986"/>
                    <a:pt x="2949" y="4955"/>
                    <a:pt x="2980" y="4955"/>
                  </a:cubicBezTo>
                  <a:cubicBezTo>
                    <a:pt x="2980" y="4934"/>
                    <a:pt x="2995" y="4912"/>
                    <a:pt x="3015" y="4912"/>
                  </a:cubicBezTo>
                  <a:cubicBezTo>
                    <a:pt x="3023" y="4912"/>
                    <a:pt x="3032" y="4916"/>
                    <a:pt x="3041" y="4925"/>
                  </a:cubicBezTo>
                  <a:cubicBezTo>
                    <a:pt x="3071" y="4925"/>
                    <a:pt x="3101" y="4894"/>
                    <a:pt x="3101" y="4894"/>
                  </a:cubicBezTo>
                  <a:cubicBezTo>
                    <a:pt x="3101" y="4894"/>
                    <a:pt x="3101" y="4864"/>
                    <a:pt x="3132" y="4864"/>
                  </a:cubicBezTo>
                  <a:cubicBezTo>
                    <a:pt x="3162" y="4834"/>
                    <a:pt x="3162" y="4834"/>
                    <a:pt x="3193" y="4773"/>
                  </a:cubicBezTo>
                  <a:cubicBezTo>
                    <a:pt x="3193" y="4748"/>
                    <a:pt x="3212" y="4704"/>
                    <a:pt x="3236" y="4704"/>
                  </a:cubicBezTo>
                  <a:cubicBezTo>
                    <a:pt x="3242" y="4704"/>
                    <a:pt x="3248" y="4706"/>
                    <a:pt x="3253" y="4712"/>
                  </a:cubicBezTo>
                  <a:cubicBezTo>
                    <a:pt x="3253" y="4712"/>
                    <a:pt x="3284" y="4682"/>
                    <a:pt x="3253" y="4621"/>
                  </a:cubicBezTo>
                  <a:cubicBezTo>
                    <a:pt x="3275" y="4599"/>
                    <a:pt x="3296" y="4578"/>
                    <a:pt x="3318" y="4578"/>
                  </a:cubicBezTo>
                  <a:cubicBezTo>
                    <a:pt x="3327" y="4578"/>
                    <a:pt x="3336" y="4582"/>
                    <a:pt x="3345" y="4590"/>
                  </a:cubicBezTo>
                  <a:cubicBezTo>
                    <a:pt x="3345" y="4590"/>
                    <a:pt x="3345" y="4590"/>
                    <a:pt x="3345" y="4560"/>
                  </a:cubicBezTo>
                  <a:cubicBezTo>
                    <a:pt x="3314" y="4530"/>
                    <a:pt x="3345" y="4530"/>
                    <a:pt x="3345" y="4499"/>
                  </a:cubicBezTo>
                  <a:cubicBezTo>
                    <a:pt x="3375" y="4469"/>
                    <a:pt x="3375" y="4469"/>
                    <a:pt x="3375" y="4469"/>
                  </a:cubicBezTo>
                  <a:cubicBezTo>
                    <a:pt x="3345" y="4438"/>
                    <a:pt x="3345" y="4438"/>
                    <a:pt x="3375" y="4408"/>
                  </a:cubicBezTo>
                  <a:cubicBezTo>
                    <a:pt x="3375" y="4408"/>
                    <a:pt x="3466" y="4347"/>
                    <a:pt x="3466" y="4317"/>
                  </a:cubicBezTo>
                  <a:cubicBezTo>
                    <a:pt x="3527" y="4256"/>
                    <a:pt x="3527" y="4256"/>
                    <a:pt x="3496" y="4256"/>
                  </a:cubicBezTo>
                  <a:cubicBezTo>
                    <a:pt x="3486" y="4266"/>
                    <a:pt x="3476" y="4270"/>
                    <a:pt x="3469" y="4270"/>
                  </a:cubicBezTo>
                  <a:cubicBezTo>
                    <a:pt x="3456" y="4270"/>
                    <a:pt x="3456" y="4256"/>
                    <a:pt x="3496" y="4256"/>
                  </a:cubicBezTo>
                  <a:cubicBezTo>
                    <a:pt x="3527" y="4226"/>
                    <a:pt x="3588" y="4195"/>
                    <a:pt x="3648" y="4135"/>
                  </a:cubicBezTo>
                  <a:cubicBezTo>
                    <a:pt x="3709" y="4043"/>
                    <a:pt x="3709" y="4043"/>
                    <a:pt x="3679" y="4013"/>
                  </a:cubicBezTo>
                  <a:cubicBezTo>
                    <a:pt x="3638" y="4013"/>
                    <a:pt x="3625" y="3999"/>
                    <a:pt x="3638" y="3999"/>
                  </a:cubicBezTo>
                  <a:cubicBezTo>
                    <a:pt x="3645" y="3999"/>
                    <a:pt x="3659" y="4003"/>
                    <a:pt x="3679" y="4013"/>
                  </a:cubicBezTo>
                  <a:cubicBezTo>
                    <a:pt x="3770" y="4013"/>
                    <a:pt x="3800" y="3983"/>
                    <a:pt x="3770" y="3952"/>
                  </a:cubicBezTo>
                  <a:cubicBezTo>
                    <a:pt x="3770" y="3922"/>
                    <a:pt x="3770" y="3922"/>
                    <a:pt x="3770" y="3891"/>
                  </a:cubicBezTo>
                  <a:cubicBezTo>
                    <a:pt x="3783" y="3904"/>
                    <a:pt x="3790" y="3911"/>
                    <a:pt x="3796" y="3911"/>
                  </a:cubicBezTo>
                  <a:cubicBezTo>
                    <a:pt x="3806" y="3911"/>
                    <a:pt x="3813" y="3897"/>
                    <a:pt x="3831" y="3861"/>
                  </a:cubicBezTo>
                  <a:cubicBezTo>
                    <a:pt x="3831" y="3846"/>
                    <a:pt x="3831" y="3838"/>
                    <a:pt x="3835" y="3838"/>
                  </a:cubicBezTo>
                  <a:cubicBezTo>
                    <a:pt x="3838" y="3838"/>
                    <a:pt x="3846" y="3846"/>
                    <a:pt x="3861" y="3861"/>
                  </a:cubicBezTo>
                  <a:cubicBezTo>
                    <a:pt x="3861" y="3861"/>
                    <a:pt x="3892" y="3831"/>
                    <a:pt x="3892" y="3800"/>
                  </a:cubicBezTo>
                  <a:cubicBezTo>
                    <a:pt x="3892" y="3739"/>
                    <a:pt x="4013" y="3648"/>
                    <a:pt x="4074" y="3648"/>
                  </a:cubicBezTo>
                  <a:cubicBezTo>
                    <a:pt x="4074" y="3648"/>
                    <a:pt x="4074" y="3618"/>
                    <a:pt x="4074" y="3587"/>
                  </a:cubicBezTo>
                  <a:cubicBezTo>
                    <a:pt x="4055" y="3550"/>
                    <a:pt x="4060" y="3524"/>
                    <a:pt x="4073" y="3524"/>
                  </a:cubicBezTo>
                  <a:cubicBezTo>
                    <a:pt x="4081" y="3524"/>
                    <a:pt x="4093" y="3534"/>
                    <a:pt x="4104" y="3557"/>
                  </a:cubicBezTo>
                  <a:cubicBezTo>
                    <a:pt x="4130" y="3570"/>
                    <a:pt x="4144" y="3577"/>
                    <a:pt x="4151" y="3577"/>
                  </a:cubicBezTo>
                  <a:cubicBezTo>
                    <a:pt x="4160" y="3577"/>
                    <a:pt x="4153" y="3562"/>
                    <a:pt x="4135" y="3527"/>
                  </a:cubicBezTo>
                  <a:cubicBezTo>
                    <a:pt x="4112" y="3504"/>
                    <a:pt x="4156" y="3432"/>
                    <a:pt x="4193" y="3432"/>
                  </a:cubicBezTo>
                  <a:cubicBezTo>
                    <a:pt x="4206" y="3432"/>
                    <a:pt x="4218" y="3442"/>
                    <a:pt x="4226" y="3466"/>
                  </a:cubicBezTo>
                  <a:lnTo>
                    <a:pt x="4287" y="3496"/>
                  </a:lnTo>
                  <a:cubicBezTo>
                    <a:pt x="4287" y="3466"/>
                    <a:pt x="4287" y="3435"/>
                    <a:pt x="4287" y="3435"/>
                  </a:cubicBezTo>
                  <a:cubicBezTo>
                    <a:pt x="4287" y="3405"/>
                    <a:pt x="4287" y="3405"/>
                    <a:pt x="4348" y="3344"/>
                  </a:cubicBezTo>
                  <a:cubicBezTo>
                    <a:pt x="4378" y="3314"/>
                    <a:pt x="4439" y="3223"/>
                    <a:pt x="4500" y="3192"/>
                  </a:cubicBezTo>
                  <a:cubicBezTo>
                    <a:pt x="4530" y="3162"/>
                    <a:pt x="4591" y="3101"/>
                    <a:pt x="4621" y="3101"/>
                  </a:cubicBezTo>
                  <a:cubicBezTo>
                    <a:pt x="4652" y="3071"/>
                    <a:pt x="4652" y="3071"/>
                    <a:pt x="4682" y="3010"/>
                  </a:cubicBezTo>
                  <a:cubicBezTo>
                    <a:pt x="4682" y="2979"/>
                    <a:pt x="4712" y="2949"/>
                    <a:pt x="4743" y="2949"/>
                  </a:cubicBezTo>
                  <a:lnTo>
                    <a:pt x="4773" y="2949"/>
                  </a:lnTo>
                  <a:cubicBezTo>
                    <a:pt x="4773" y="2888"/>
                    <a:pt x="4804" y="2858"/>
                    <a:pt x="4804" y="2858"/>
                  </a:cubicBezTo>
                  <a:cubicBezTo>
                    <a:pt x="4821" y="2875"/>
                    <a:pt x="4839" y="2893"/>
                    <a:pt x="4850" y="2893"/>
                  </a:cubicBezTo>
                  <a:cubicBezTo>
                    <a:pt x="4859" y="2893"/>
                    <a:pt x="4864" y="2884"/>
                    <a:pt x="4864" y="2858"/>
                  </a:cubicBezTo>
                  <a:cubicBezTo>
                    <a:pt x="4834" y="2828"/>
                    <a:pt x="4864" y="2828"/>
                    <a:pt x="4895" y="2797"/>
                  </a:cubicBezTo>
                  <a:cubicBezTo>
                    <a:pt x="4925" y="2797"/>
                    <a:pt x="5107" y="2645"/>
                    <a:pt x="5290" y="2524"/>
                  </a:cubicBezTo>
                  <a:cubicBezTo>
                    <a:pt x="5503" y="2402"/>
                    <a:pt x="5655" y="2280"/>
                    <a:pt x="5655" y="2250"/>
                  </a:cubicBezTo>
                  <a:cubicBezTo>
                    <a:pt x="5655" y="2250"/>
                    <a:pt x="5685" y="2250"/>
                    <a:pt x="5715" y="2220"/>
                  </a:cubicBezTo>
                  <a:cubicBezTo>
                    <a:pt x="5746" y="2220"/>
                    <a:pt x="5776" y="2189"/>
                    <a:pt x="5776" y="2189"/>
                  </a:cubicBezTo>
                  <a:cubicBezTo>
                    <a:pt x="5790" y="2203"/>
                    <a:pt x="5805" y="2209"/>
                    <a:pt x="5821" y="2209"/>
                  </a:cubicBezTo>
                  <a:cubicBezTo>
                    <a:pt x="5877" y="2209"/>
                    <a:pt x="5942" y="2138"/>
                    <a:pt x="5989" y="2068"/>
                  </a:cubicBezTo>
                  <a:cubicBezTo>
                    <a:pt x="5989" y="2037"/>
                    <a:pt x="6019" y="2037"/>
                    <a:pt x="6019" y="2007"/>
                  </a:cubicBezTo>
                  <a:cubicBezTo>
                    <a:pt x="6031" y="2030"/>
                    <a:pt x="6051" y="2040"/>
                    <a:pt x="6074" y="2040"/>
                  </a:cubicBezTo>
                  <a:cubicBezTo>
                    <a:pt x="6111" y="2040"/>
                    <a:pt x="6153" y="2014"/>
                    <a:pt x="6171" y="1976"/>
                  </a:cubicBezTo>
                  <a:cubicBezTo>
                    <a:pt x="6153" y="1939"/>
                    <a:pt x="6157" y="1913"/>
                    <a:pt x="6170" y="1913"/>
                  </a:cubicBezTo>
                  <a:cubicBezTo>
                    <a:pt x="6178" y="1913"/>
                    <a:pt x="6190" y="1923"/>
                    <a:pt x="6202" y="1946"/>
                  </a:cubicBezTo>
                  <a:cubicBezTo>
                    <a:pt x="6212" y="1966"/>
                    <a:pt x="6225" y="1976"/>
                    <a:pt x="6239" y="1976"/>
                  </a:cubicBezTo>
                  <a:cubicBezTo>
                    <a:pt x="6266" y="1976"/>
                    <a:pt x="6293" y="1936"/>
                    <a:pt x="6293" y="1855"/>
                  </a:cubicBezTo>
                  <a:cubicBezTo>
                    <a:pt x="6293" y="1840"/>
                    <a:pt x="6293" y="1832"/>
                    <a:pt x="6297" y="1832"/>
                  </a:cubicBezTo>
                  <a:cubicBezTo>
                    <a:pt x="6300" y="1832"/>
                    <a:pt x="6308" y="1840"/>
                    <a:pt x="6323" y="1855"/>
                  </a:cubicBezTo>
                  <a:cubicBezTo>
                    <a:pt x="6354" y="1870"/>
                    <a:pt x="6376" y="1878"/>
                    <a:pt x="6388" y="1878"/>
                  </a:cubicBezTo>
                  <a:cubicBezTo>
                    <a:pt x="6399" y="1878"/>
                    <a:pt x="6399" y="1870"/>
                    <a:pt x="6384" y="1855"/>
                  </a:cubicBezTo>
                  <a:cubicBezTo>
                    <a:pt x="6384" y="1817"/>
                    <a:pt x="6396" y="1791"/>
                    <a:pt x="6419" y="1791"/>
                  </a:cubicBezTo>
                  <a:cubicBezTo>
                    <a:pt x="6433" y="1791"/>
                    <a:pt x="6452" y="1801"/>
                    <a:pt x="6475" y="1824"/>
                  </a:cubicBezTo>
                  <a:cubicBezTo>
                    <a:pt x="6500" y="1837"/>
                    <a:pt x="6515" y="1844"/>
                    <a:pt x="6524" y="1844"/>
                  </a:cubicBezTo>
                  <a:cubicBezTo>
                    <a:pt x="6536" y="1844"/>
                    <a:pt x="6536" y="1830"/>
                    <a:pt x="6536" y="1794"/>
                  </a:cubicBezTo>
                  <a:cubicBezTo>
                    <a:pt x="6536" y="1735"/>
                    <a:pt x="6574" y="1702"/>
                    <a:pt x="6617" y="1702"/>
                  </a:cubicBezTo>
                  <a:cubicBezTo>
                    <a:pt x="6641" y="1702"/>
                    <a:pt x="6666" y="1712"/>
                    <a:pt x="6688" y="1733"/>
                  </a:cubicBezTo>
                  <a:cubicBezTo>
                    <a:pt x="6703" y="1718"/>
                    <a:pt x="6718" y="1718"/>
                    <a:pt x="6730" y="1718"/>
                  </a:cubicBezTo>
                  <a:cubicBezTo>
                    <a:pt x="6741" y="1718"/>
                    <a:pt x="6749" y="1718"/>
                    <a:pt x="6749" y="1703"/>
                  </a:cubicBezTo>
                  <a:lnTo>
                    <a:pt x="6810" y="1703"/>
                  </a:lnTo>
                  <a:lnTo>
                    <a:pt x="6810" y="1672"/>
                  </a:lnTo>
                  <a:cubicBezTo>
                    <a:pt x="6840" y="1642"/>
                    <a:pt x="6992" y="1612"/>
                    <a:pt x="7174" y="1551"/>
                  </a:cubicBezTo>
                  <a:cubicBezTo>
                    <a:pt x="7448" y="1460"/>
                    <a:pt x="7478" y="1429"/>
                    <a:pt x="7448" y="1429"/>
                  </a:cubicBezTo>
                  <a:cubicBezTo>
                    <a:pt x="7429" y="1392"/>
                    <a:pt x="7434" y="1366"/>
                    <a:pt x="7454" y="1366"/>
                  </a:cubicBezTo>
                  <a:cubicBezTo>
                    <a:pt x="7467" y="1366"/>
                    <a:pt x="7485" y="1376"/>
                    <a:pt x="7509" y="1399"/>
                  </a:cubicBezTo>
                  <a:lnTo>
                    <a:pt x="7630" y="1399"/>
                  </a:lnTo>
                  <a:cubicBezTo>
                    <a:pt x="7661" y="1384"/>
                    <a:pt x="7691" y="1376"/>
                    <a:pt x="7714" y="1376"/>
                  </a:cubicBezTo>
                  <a:cubicBezTo>
                    <a:pt x="7737" y="1376"/>
                    <a:pt x="7752" y="1384"/>
                    <a:pt x="7752" y="1399"/>
                  </a:cubicBezTo>
                  <a:lnTo>
                    <a:pt x="7782" y="1369"/>
                  </a:lnTo>
                  <a:cubicBezTo>
                    <a:pt x="7807" y="1319"/>
                    <a:pt x="7913" y="1269"/>
                    <a:pt x="7984" y="1269"/>
                  </a:cubicBezTo>
                  <a:cubicBezTo>
                    <a:pt x="8000" y="1269"/>
                    <a:pt x="8014" y="1272"/>
                    <a:pt x="8025" y="1277"/>
                  </a:cubicBezTo>
                  <a:cubicBezTo>
                    <a:pt x="8086" y="1247"/>
                    <a:pt x="8117" y="1247"/>
                    <a:pt x="8147" y="1217"/>
                  </a:cubicBezTo>
                  <a:cubicBezTo>
                    <a:pt x="8183" y="1181"/>
                    <a:pt x="8197" y="1166"/>
                    <a:pt x="8210" y="1166"/>
                  </a:cubicBezTo>
                  <a:cubicBezTo>
                    <a:pt x="8218" y="1166"/>
                    <a:pt x="8226" y="1174"/>
                    <a:pt x="8238" y="1186"/>
                  </a:cubicBezTo>
                  <a:cubicBezTo>
                    <a:pt x="8238" y="1199"/>
                    <a:pt x="8264" y="1206"/>
                    <a:pt x="8295" y="1206"/>
                  </a:cubicBezTo>
                  <a:cubicBezTo>
                    <a:pt x="8338" y="1206"/>
                    <a:pt x="8390" y="1191"/>
                    <a:pt x="8390" y="1156"/>
                  </a:cubicBezTo>
                  <a:lnTo>
                    <a:pt x="8421" y="1186"/>
                  </a:lnTo>
                  <a:cubicBezTo>
                    <a:pt x="8426" y="1192"/>
                    <a:pt x="8432" y="1194"/>
                    <a:pt x="8438" y="1194"/>
                  </a:cubicBezTo>
                  <a:cubicBezTo>
                    <a:pt x="8461" y="1194"/>
                    <a:pt x="8481" y="1150"/>
                    <a:pt x="8481" y="1125"/>
                  </a:cubicBezTo>
                  <a:cubicBezTo>
                    <a:pt x="8468" y="1098"/>
                    <a:pt x="8466" y="1083"/>
                    <a:pt x="8472" y="1083"/>
                  </a:cubicBezTo>
                  <a:cubicBezTo>
                    <a:pt x="8478" y="1083"/>
                    <a:pt x="8495" y="1106"/>
                    <a:pt x="8512" y="1156"/>
                  </a:cubicBezTo>
                  <a:cubicBezTo>
                    <a:pt x="8530" y="1191"/>
                    <a:pt x="8547" y="1206"/>
                    <a:pt x="8559" y="1206"/>
                  </a:cubicBezTo>
                  <a:cubicBezTo>
                    <a:pt x="8567" y="1206"/>
                    <a:pt x="8573" y="1199"/>
                    <a:pt x="8573" y="1186"/>
                  </a:cubicBezTo>
                  <a:cubicBezTo>
                    <a:pt x="8573" y="1162"/>
                    <a:pt x="8592" y="1117"/>
                    <a:pt x="8616" y="1117"/>
                  </a:cubicBezTo>
                  <a:cubicBezTo>
                    <a:pt x="8622" y="1117"/>
                    <a:pt x="8628" y="1120"/>
                    <a:pt x="8633" y="1125"/>
                  </a:cubicBezTo>
                  <a:cubicBezTo>
                    <a:pt x="8664" y="1125"/>
                    <a:pt x="8694" y="1125"/>
                    <a:pt x="8664" y="1065"/>
                  </a:cubicBezTo>
                  <a:cubicBezTo>
                    <a:pt x="8664" y="1034"/>
                    <a:pt x="8694" y="1034"/>
                    <a:pt x="8725" y="1004"/>
                  </a:cubicBezTo>
                  <a:lnTo>
                    <a:pt x="8725" y="1004"/>
                  </a:lnTo>
                  <a:cubicBezTo>
                    <a:pt x="8725" y="1059"/>
                    <a:pt x="8725" y="1064"/>
                    <a:pt x="8702" y="1087"/>
                  </a:cubicBezTo>
                  <a:lnTo>
                    <a:pt x="8702" y="1087"/>
                  </a:lnTo>
                  <a:cubicBezTo>
                    <a:pt x="8714" y="1083"/>
                    <a:pt x="8733" y="1076"/>
                    <a:pt x="8755" y="1065"/>
                  </a:cubicBezTo>
                  <a:cubicBezTo>
                    <a:pt x="8785" y="1065"/>
                    <a:pt x="8846" y="1095"/>
                    <a:pt x="8846" y="1125"/>
                  </a:cubicBezTo>
                  <a:cubicBezTo>
                    <a:pt x="8859" y="1138"/>
                    <a:pt x="8871" y="1145"/>
                    <a:pt x="8877" y="1145"/>
                  </a:cubicBezTo>
                  <a:cubicBezTo>
                    <a:pt x="8886" y="1145"/>
                    <a:pt x="8882" y="1131"/>
                    <a:pt x="8846" y="1095"/>
                  </a:cubicBezTo>
                  <a:cubicBezTo>
                    <a:pt x="8846" y="1034"/>
                    <a:pt x="8846" y="1034"/>
                    <a:pt x="8907" y="1004"/>
                  </a:cubicBezTo>
                  <a:cubicBezTo>
                    <a:pt x="8937" y="1004"/>
                    <a:pt x="8968" y="1004"/>
                    <a:pt x="8968" y="1034"/>
                  </a:cubicBezTo>
                  <a:cubicBezTo>
                    <a:pt x="8968" y="1065"/>
                    <a:pt x="8968" y="1065"/>
                    <a:pt x="9029" y="1065"/>
                  </a:cubicBezTo>
                  <a:cubicBezTo>
                    <a:pt x="9089" y="1065"/>
                    <a:pt x="9150" y="943"/>
                    <a:pt x="9180" y="882"/>
                  </a:cubicBezTo>
                  <a:cubicBezTo>
                    <a:pt x="9180" y="852"/>
                    <a:pt x="9180" y="837"/>
                    <a:pt x="9184" y="837"/>
                  </a:cubicBezTo>
                  <a:cubicBezTo>
                    <a:pt x="9188" y="837"/>
                    <a:pt x="9196" y="852"/>
                    <a:pt x="9211" y="882"/>
                  </a:cubicBezTo>
                  <a:cubicBezTo>
                    <a:pt x="9211" y="913"/>
                    <a:pt x="9241" y="913"/>
                    <a:pt x="9272" y="913"/>
                  </a:cubicBezTo>
                  <a:cubicBezTo>
                    <a:pt x="9259" y="887"/>
                    <a:pt x="9257" y="877"/>
                    <a:pt x="9259" y="877"/>
                  </a:cubicBezTo>
                  <a:lnTo>
                    <a:pt x="9259" y="877"/>
                  </a:lnTo>
                  <a:cubicBezTo>
                    <a:pt x="9262" y="877"/>
                    <a:pt x="9272" y="895"/>
                    <a:pt x="9272" y="913"/>
                  </a:cubicBezTo>
                  <a:cubicBezTo>
                    <a:pt x="9272" y="943"/>
                    <a:pt x="9241" y="943"/>
                    <a:pt x="9211" y="943"/>
                  </a:cubicBezTo>
                  <a:lnTo>
                    <a:pt x="9211" y="973"/>
                  </a:lnTo>
                  <a:cubicBezTo>
                    <a:pt x="9226" y="1004"/>
                    <a:pt x="9241" y="1019"/>
                    <a:pt x="9256" y="1019"/>
                  </a:cubicBezTo>
                  <a:cubicBezTo>
                    <a:pt x="9272" y="1019"/>
                    <a:pt x="9287" y="1004"/>
                    <a:pt x="9302" y="973"/>
                  </a:cubicBezTo>
                  <a:cubicBezTo>
                    <a:pt x="9302" y="938"/>
                    <a:pt x="9302" y="923"/>
                    <a:pt x="9308" y="923"/>
                  </a:cubicBezTo>
                  <a:cubicBezTo>
                    <a:pt x="9312" y="923"/>
                    <a:pt x="9320" y="930"/>
                    <a:pt x="9332" y="943"/>
                  </a:cubicBezTo>
                  <a:cubicBezTo>
                    <a:pt x="9354" y="964"/>
                    <a:pt x="9375" y="986"/>
                    <a:pt x="9386" y="986"/>
                  </a:cubicBezTo>
                  <a:cubicBezTo>
                    <a:pt x="9391" y="986"/>
                    <a:pt x="9393" y="982"/>
                    <a:pt x="9393" y="973"/>
                  </a:cubicBezTo>
                  <a:cubicBezTo>
                    <a:pt x="9393" y="973"/>
                    <a:pt x="9454" y="973"/>
                    <a:pt x="9484" y="1004"/>
                  </a:cubicBezTo>
                  <a:cubicBezTo>
                    <a:pt x="9545" y="1004"/>
                    <a:pt x="9576" y="1004"/>
                    <a:pt x="9576" y="973"/>
                  </a:cubicBezTo>
                  <a:cubicBezTo>
                    <a:pt x="9545" y="913"/>
                    <a:pt x="9576" y="913"/>
                    <a:pt x="9606" y="913"/>
                  </a:cubicBezTo>
                  <a:cubicBezTo>
                    <a:pt x="9636" y="913"/>
                    <a:pt x="9667" y="913"/>
                    <a:pt x="9667" y="882"/>
                  </a:cubicBezTo>
                  <a:cubicBezTo>
                    <a:pt x="9667" y="852"/>
                    <a:pt x="9667" y="821"/>
                    <a:pt x="9728" y="821"/>
                  </a:cubicBezTo>
                  <a:cubicBezTo>
                    <a:pt x="9753" y="809"/>
                    <a:pt x="9768" y="801"/>
                    <a:pt x="9778" y="801"/>
                  </a:cubicBezTo>
                  <a:cubicBezTo>
                    <a:pt x="9794" y="801"/>
                    <a:pt x="9801" y="816"/>
                    <a:pt x="9819" y="852"/>
                  </a:cubicBezTo>
                  <a:cubicBezTo>
                    <a:pt x="9819" y="882"/>
                    <a:pt x="9849" y="882"/>
                    <a:pt x="9880" y="882"/>
                  </a:cubicBezTo>
                  <a:cubicBezTo>
                    <a:pt x="9880" y="882"/>
                    <a:pt x="9910" y="882"/>
                    <a:pt x="9940" y="913"/>
                  </a:cubicBezTo>
                  <a:cubicBezTo>
                    <a:pt x="9949" y="921"/>
                    <a:pt x="9956" y="925"/>
                    <a:pt x="9960" y="925"/>
                  </a:cubicBezTo>
                  <a:cubicBezTo>
                    <a:pt x="9971" y="925"/>
                    <a:pt x="9971" y="904"/>
                    <a:pt x="9971" y="882"/>
                  </a:cubicBezTo>
                  <a:cubicBezTo>
                    <a:pt x="9940" y="852"/>
                    <a:pt x="9940" y="821"/>
                    <a:pt x="9940" y="821"/>
                  </a:cubicBezTo>
                  <a:cubicBezTo>
                    <a:pt x="9971" y="821"/>
                    <a:pt x="10001" y="882"/>
                    <a:pt x="10001" y="913"/>
                  </a:cubicBezTo>
                  <a:cubicBezTo>
                    <a:pt x="10016" y="943"/>
                    <a:pt x="10024" y="958"/>
                    <a:pt x="10028" y="958"/>
                  </a:cubicBezTo>
                  <a:cubicBezTo>
                    <a:pt x="10032" y="958"/>
                    <a:pt x="10032" y="943"/>
                    <a:pt x="10032" y="913"/>
                  </a:cubicBezTo>
                  <a:cubicBezTo>
                    <a:pt x="10032" y="888"/>
                    <a:pt x="10051" y="844"/>
                    <a:pt x="10091" y="844"/>
                  </a:cubicBezTo>
                  <a:cubicBezTo>
                    <a:pt x="10101" y="844"/>
                    <a:pt x="10111" y="846"/>
                    <a:pt x="10123" y="852"/>
                  </a:cubicBezTo>
                  <a:cubicBezTo>
                    <a:pt x="10184" y="852"/>
                    <a:pt x="10214" y="852"/>
                    <a:pt x="10214" y="882"/>
                  </a:cubicBezTo>
                  <a:cubicBezTo>
                    <a:pt x="10224" y="892"/>
                    <a:pt x="10234" y="896"/>
                    <a:pt x="10243" y="896"/>
                  </a:cubicBezTo>
                  <a:cubicBezTo>
                    <a:pt x="10261" y="896"/>
                    <a:pt x="10275" y="882"/>
                    <a:pt x="10275" y="882"/>
                  </a:cubicBezTo>
                  <a:cubicBezTo>
                    <a:pt x="10290" y="867"/>
                    <a:pt x="10305" y="859"/>
                    <a:pt x="10328" y="859"/>
                  </a:cubicBezTo>
                  <a:cubicBezTo>
                    <a:pt x="10351" y="859"/>
                    <a:pt x="10381" y="867"/>
                    <a:pt x="10427" y="882"/>
                  </a:cubicBezTo>
                  <a:cubicBezTo>
                    <a:pt x="10487" y="913"/>
                    <a:pt x="10518" y="928"/>
                    <a:pt x="10533" y="928"/>
                  </a:cubicBezTo>
                  <a:cubicBezTo>
                    <a:pt x="10548" y="928"/>
                    <a:pt x="10548" y="913"/>
                    <a:pt x="10548" y="882"/>
                  </a:cubicBezTo>
                  <a:cubicBezTo>
                    <a:pt x="10548" y="865"/>
                    <a:pt x="10548" y="847"/>
                    <a:pt x="10554" y="847"/>
                  </a:cubicBezTo>
                  <a:cubicBezTo>
                    <a:pt x="10558" y="847"/>
                    <a:pt x="10566" y="857"/>
                    <a:pt x="10579" y="882"/>
                  </a:cubicBezTo>
                  <a:cubicBezTo>
                    <a:pt x="10588" y="891"/>
                    <a:pt x="10596" y="895"/>
                    <a:pt x="10606" y="895"/>
                  </a:cubicBezTo>
                  <a:cubicBezTo>
                    <a:pt x="10629" y="895"/>
                    <a:pt x="10657" y="873"/>
                    <a:pt x="10700" y="852"/>
                  </a:cubicBezTo>
                  <a:cubicBezTo>
                    <a:pt x="10700" y="821"/>
                    <a:pt x="10700" y="730"/>
                    <a:pt x="10700" y="700"/>
                  </a:cubicBezTo>
                  <a:cubicBezTo>
                    <a:pt x="10700" y="664"/>
                    <a:pt x="10700" y="649"/>
                    <a:pt x="10712" y="649"/>
                  </a:cubicBezTo>
                  <a:cubicBezTo>
                    <a:pt x="10721" y="649"/>
                    <a:pt x="10736" y="657"/>
                    <a:pt x="10761" y="669"/>
                  </a:cubicBezTo>
                  <a:cubicBezTo>
                    <a:pt x="10791" y="669"/>
                    <a:pt x="10822" y="700"/>
                    <a:pt x="10822" y="730"/>
                  </a:cubicBezTo>
                  <a:cubicBezTo>
                    <a:pt x="10822" y="761"/>
                    <a:pt x="10791" y="761"/>
                    <a:pt x="10791" y="761"/>
                  </a:cubicBezTo>
                  <a:lnTo>
                    <a:pt x="10761" y="761"/>
                  </a:lnTo>
                  <a:cubicBezTo>
                    <a:pt x="10761" y="821"/>
                    <a:pt x="10761" y="852"/>
                    <a:pt x="10822" y="852"/>
                  </a:cubicBezTo>
                  <a:cubicBezTo>
                    <a:pt x="10837" y="867"/>
                    <a:pt x="10852" y="875"/>
                    <a:pt x="10864" y="875"/>
                  </a:cubicBezTo>
                  <a:cubicBezTo>
                    <a:pt x="10875" y="875"/>
                    <a:pt x="10883" y="867"/>
                    <a:pt x="10883" y="852"/>
                  </a:cubicBezTo>
                  <a:cubicBezTo>
                    <a:pt x="10913" y="882"/>
                    <a:pt x="10974" y="882"/>
                    <a:pt x="11004" y="882"/>
                  </a:cubicBezTo>
                  <a:cubicBezTo>
                    <a:pt x="11045" y="882"/>
                    <a:pt x="11099" y="869"/>
                    <a:pt x="11139" y="869"/>
                  </a:cubicBezTo>
                  <a:cubicBezTo>
                    <a:pt x="11160" y="869"/>
                    <a:pt x="11176" y="872"/>
                    <a:pt x="11187" y="882"/>
                  </a:cubicBezTo>
                  <a:cubicBezTo>
                    <a:pt x="11247" y="882"/>
                    <a:pt x="11278" y="882"/>
                    <a:pt x="11247" y="852"/>
                  </a:cubicBezTo>
                  <a:cubicBezTo>
                    <a:pt x="11247" y="816"/>
                    <a:pt x="11258" y="801"/>
                    <a:pt x="11266" y="801"/>
                  </a:cubicBezTo>
                  <a:cubicBezTo>
                    <a:pt x="11273" y="801"/>
                    <a:pt x="11278" y="809"/>
                    <a:pt x="11278" y="821"/>
                  </a:cubicBezTo>
                  <a:cubicBezTo>
                    <a:pt x="11297" y="859"/>
                    <a:pt x="11443" y="885"/>
                    <a:pt x="11559" y="885"/>
                  </a:cubicBezTo>
                  <a:cubicBezTo>
                    <a:pt x="11631" y="885"/>
                    <a:pt x="11692" y="875"/>
                    <a:pt x="11703" y="852"/>
                  </a:cubicBezTo>
                  <a:lnTo>
                    <a:pt x="11764" y="852"/>
                  </a:lnTo>
                  <a:cubicBezTo>
                    <a:pt x="11795" y="867"/>
                    <a:pt x="11848" y="875"/>
                    <a:pt x="11897" y="875"/>
                  </a:cubicBezTo>
                  <a:cubicBezTo>
                    <a:pt x="11946" y="875"/>
                    <a:pt x="11992" y="867"/>
                    <a:pt x="12007" y="852"/>
                  </a:cubicBezTo>
                  <a:lnTo>
                    <a:pt x="12098" y="852"/>
                  </a:lnTo>
                  <a:cubicBezTo>
                    <a:pt x="12111" y="864"/>
                    <a:pt x="12124" y="872"/>
                    <a:pt x="12136" y="872"/>
                  </a:cubicBezTo>
                  <a:cubicBezTo>
                    <a:pt x="12154" y="872"/>
                    <a:pt x="12172" y="857"/>
                    <a:pt x="12190" y="821"/>
                  </a:cubicBezTo>
                  <a:cubicBezTo>
                    <a:pt x="12211" y="800"/>
                    <a:pt x="12217" y="778"/>
                    <a:pt x="12219" y="778"/>
                  </a:cubicBezTo>
                  <a:cubicBezTo>
                    <a:pt x="12220" y="778"/>
                    <a:pt x="12220" y="782"/>
                    <a:pt x="12220" y="791"/>
                  </a:cubicBezTo>
                  <a:cubicBezTo>
                    <a:pt x="12220" y="821"/>
                    <a:pt x="12281" y="821"/>
                    <a:pt x="12402" y="821"/>
                  </a:cubicBezTo>
                  <a:cubicBezTo>
                    <a:pt x="12494" y="821"/>
                    <a:pt x="12494" y="821"/>
                    <a:pt x="12463" y="791"/>
                  </a:cubicBezTo>
                  <a:cubicBezTo>
                    <a:pt x="12499" y="782"/>
                    <a:pt x="12524" y="778"/>
                    <a:pt x="12542" y="778"/>
                  </a:cubicBezTo>
                  <a:cubicBezTo>
                    <a:pt x="12585" y="778"/>
                    <a:pt x="12585" y="800"/>
                    <a:pt x="12585" y="821"/>
                  </a:cubicBezTo>
                  <a:cubicBezTo>
                    <a:pt x="12571" y="849"/>
                    <a:pt x="12576" y="864"/>
                    <a:pt x="12588" y="864"/>
                  </a:cubicBezTo>
                  <a:cubicBezTo>
                    <a:pt x="12603" y="864"/>
                    <a:pt x="12629" y="841"/>
                    <a:pt x="12646" y="791"/>
                  </a:cubicBezTo>
                  <a:cubicBezTo>
                    <a:pt x="12646" y="755"/>
                    <a:pt x="12666" y="741"/>
                    <a:pt x="12684" y="741"/>
                  </a:cubicBezTo>
                  <a:cubicBezTo>
                    <a:pt x="12696" y="741"/>
                    <a:pt x="12706" y="748"/>
                    <a:pt x="12706" y="761"/>
                  </a:cubicBezTo>
                  <a:cubicBezTo>
                    <a:pt x="12706" y="791"/>
                    <a:pt x="12676" y="791"/>
                    <a:pt x="12646" y="791"/>
                  </a:cubicBezTo>
                  <a:lnTo>
                    <a:pt x="12646" y="852"/>
                  </a:lnTo>
                  <a:cubicBezTo>
                    <a:pt x="12676" y="852"/>
                    <a:pt x="12676" y="852"/>
                    <a:pt x="12706" y="821"/>
                  </a:cubicBezTo>
                  <a:cubicBezTo>
                    <a:pt x="12706" y="821"/>
                    <a:pt x="12737" y="821"/>
                    <a:pt x="12767" y="791"/>
                  </a:cubicBezTo>
                  <a:cubicBezTo>
                    <a:pt x="12798" y="761"/>
                    <a:pt x="12798" y="730"/>
                    <a:pt x="12767" y="700"/>
                  </a:cubicBezTo>
                  <a:cubicBezTo>
                    <a:pt x="12737" y="669"/>
                    <a:pt x="12767" y="639"/>
                    <a:pt x="12798" y="639"/>
                  </a:cubicBezTo>
                  <a:cubicBezTo>
                    <a:pt x="12858" y="669"/>
                    <a:pt x="12858" y="730"/>
                    <a:pt x="12828" y="761"/>
                  </a:cubicBezTo>
                  <a:cubicBezTo>
                    <a:pt x="12798" y="761"/>
                    <a:pt x="12798" y="791"/>
                    <a:pt x="12798" y="821"/>
                  </a:cubicBezTo>
                  <a:cubicBezTo>
                    <a:pt x="12798" y="827"/>
                    <a:pt x="12802" y="829"/>
                    <a:pt x="12809" y="829"/>
                  </a:cubicBezTo>
                  <a:cubicBezTo>
                    <a:pt x="12839" y="829"/>
                    <a:pt x="12925" y="780"/>
                    <a:pt x="12950" y="730"/>
                  </a:cubicBezTo>
                  <a:lnTo>
                    <a:pt x="12950" y="761"/>
                  </a:lnTo>
                  <a:cubicBezTo>
                    <a:pt x="12950" y="791"/>
                    <a:pt x="13010" y="791"/>
                    <a:pt x="13071" y="791"/>
                  </a:cubicBezTo>
                  <a:cubicBezTo>
                    <a:pt x="13132" y="791"/>
                    <a:pt x="13162" y="791"/>
                    <a:pt x="13132" y="761"/>
                  </a:cubicBezTo>
                  <a:cubicBezTo>
                    <a:pt x="13132" y="700"/>
                    <a:pt x="13132" y="669"/>
                    <a:pt x="13162" y="669"/>
                  </a:cubicBezTo>
                  <a:cubicBezTo>
                    <a:pt x="13132" y="669"/>
                    <a:pt x="13132" y="639"/>
                    <a:pt x="13132" y="609"/>
                  </a:cubicBezTo>
                  <a:lnTo>
                    <a:pt x="13132" y="609"/>
                  </a:lnTo>
                  <a:cubicBezTo>
                    <a:pt x="13132" y="609"/>
                    <a:pt x="13193" y="639"/>
                    <a:pt x="13223" y="669"/>
                  </a:cubicBezTo>
                  <a:cubicBezTo>
                    <a:pt x="13284" y="730"/>
                    <a:pt x="13345" y="761"/>
                    <a:pt x="13436" y="761"/>
                  </a:cubicBezTo>
                  <a:cubicBezTo>
                    <a:pt x="13497" y="761"/>
                    <a:pt x="13588" y="761"/>
                    <a:pt x="13618" y="791"/>
                  </a:cubicBezTo>
                  <a:cubicBezTo>
                    <a:pt x="13679" y="791"/>
                    <a:pt x="13709" y="791"/>
                    <a:pt x="13709" y="761"/>
                  </a:cubicBezTo>
                  <a:lnTo>
                    <a:pt x="13740" y="761"/>
                  </a:lnTo>
                  <a:cubicBezTo>
                    <a:pt x="13755" y="776"/>
                    <a:pt x="13778" y="783"/>
                    <a:pt x="13797" y="783"/>
                  </a:cubicBezTo>
                  <a:cubicBezTo>
                    <a:pt x="13816" y="783"/>
                    <a:pt x="13831" y="776"/>
                    <a:pt x="13831" y="761"/>
                  </a:cubicBezTo>
                  <a:cubicBezTo>
                    <a:pt x="13841" y="750"/>
                    <a:pt x="13851" y="747"/>
                    <a:pt x="13861" y="747"/>
                  </a:cubicBezTo>
                  <a:cubicBezTo>
                    <a:pt x="13882" y="747"/>
                    <a:pt x="13902" y="761"/>
                    <a:pt x="13922" y="761"/>
                  </a:cubicBezTo>
                  <a:cubicBezTo>
                    <a:pt x="13950" y="788"/>
                    <a:pt x="13965" y="803"/>
                    <a:pt x="13970" y="803"/>
                  </a:cubicBezTo>
                  <a:cubicBezTo>
                    <a:pt x="13977" y="803"/>
                    <a:pt x="13969" y="780"/>
                    <a:pt x="13953" y="730"/>
                  </a:cubicBezTo>
                  <a:cubicBezTo>
                    <a:pt x="13953" y="700"/>
                    <a:pt x="13892" y="669"/>
                    <a:pt x="13861" y="669"/>
                  </a:cubicBezTo>
                  <a:lnTo>
                    <a:pt x="13770" y="669"/>
                  </a:lnTo>
                  <a:lnTo>
                    <a:pt x="13861" y="639"/>
                  </a:lnTo>
                  <a:cubicBezTo>
                    <a:pt x="13892" y="639"/>
                    <a:pt x="13922" y="578"/>
                    <a:pt x="13922" y="548"/>
                  </a:cubicBezTo>
                  <a:cubicBezTo>
                    <a:pt x="13922" y="548"/>
                    <a:pt x="13922" y="517"/>
                    <a:pt x="13953" y="517"/>
                  </a:cubicBezTo>
                  <a:cubicBezTo>
                    <a:pt x="13953" y="517"/>
                    <a:pt x="13953" y="548"/>
                    <a:pt x="13953" y="578"/>
                  </a:cubicBezTo>
                  <a:cubicBezTo>
                    <a:pt x="13953" y="609"/>
                    <a:pt x="13953" y="669"/>
                    <a:pt x="13953" y="700"/>
                  </a:cubicBezTo>
                  <a:cubicBezTo>
                    <a:pt x="13971" y="737"/>
                    <a:pt x="14002" y="763"/>
                    <a:pt x="14022" y="763"/>
                  </a:cubicBezTo>
                  <a:cubicBezTo>
                    <a:pt x="14035" y="763"/>
                    <a:pt x="14044" y="753"/>
                    <a:pt x="14044" y="730"/>
                  </a:cubicBezTo>
                  <a:cubicBezTo>
                    <a:pt x="14074" y="730"/>
                    <a:pt x="14074" y="730"/>
                    <a:pt x="14105" y="761"/>
                  </a:cubicBezTo>
                  <a:cubicBezTo>
                    <a:pt x="14105" y="772"/>
                    <a:pt x="14109" y="779"/>
                    <a:pt x="14115" y="779"/>
                  </a:cubicBezTo>
                  <a:cubicBezTo>
                    <a:pt x="14127" y="779"/>
                    <a:pt x="14146" y="758"/>
                    <a:pt x="14165" y="700"/>
                  </a:cubicBezTo>
                  <a:cubicBezTo>
                    <a:pt x="14181" y="669"/>
                    <a:pt x="14196" y="654"/>
                    <a:pt x="14211" y="654"/>
                  </a:cubicBezTo>
                  <a:cubicBezTo>
                    <a:pt x="14226" y="654"/>
                    <a:pt x="14241" y="669"/>
                    <a:pt x="14257" y="700"/>
                  </a:cubicBezTo>
                  <a:cubicBezTo>
                    <a:pt x="14292" y="735"/>
                    <a:pt x="14338" y="750"/>
                    <a:pt x="14370" y="750"/>
                  </a:cubicBezTo>
                  <a:cubicBezTo>
                    <a:pt x="14393" y="750"/>
                    <a:pt x="14409" y="743"/>
                    <a:pt x="14409" y="730"/>
                  </a:cubicBezTo>
                  <a:cubicBezTo>
                    <a:pt x="14409" y="695"/>
                    <a:pt x="14440" y="680"/>
                    <a:pt x="14472" y="680"/>
                  </a:cubicBezTo>
                  <a:cubicBezTo>
                    <a:pt x="14495" y="680"/>
                    <a:pt x="14518" y="687"/>
                    <a:pt x="14530" y="700"/>
                  </a:cubicBezTo>
                  <a:cubicBezTo>
                    <a:pt x="14545" y="715"/>
                    <a:pt x="14561" y="723"/>
                    <a:pt x="14576" y="723"/>
                  </a:cubicBezTo>
                  <a:cubicBezTo>
                    <a:pt x="14591" y="723"/>
                    <a:pt x="14606" y="715"/>
                    <a:pt x="14621" y="700"/>
                  </a:cubicBezTo>
                  <a:cubicBezTo>
                    <a:pt x="14621" y="721"/>
                    <a:pt x="14637" y="743"/>
                    <a:pt x="14645" y="743"/>
                  </a:cubicBezTo>
                  <a:cubicBezTo>
                    <a:pt x="14649" y="743"/>
                    <a:pt x="14652" y="739"/>
                    <a:pt x="14652" y="730"/>
                  </a:cubicBezTo>
                  <a:cubicBezTo>
                    <a:pt x="14652" y="730"/>
                    <a:pt x="14682" y="730"/>
                    <a:pt x="14652" y="700"/>
                  </a:cubicBezTo>
                  <a:lnTo>
                    <a:pt x="14712" y="609"/>
                  </a:lnTo>
                  <a:cubicBezTo>
                    <a:pt x="14682" y="609"/>
                    <a:pt x="14682" y="578"/>
                    <a:pt x="14682" y="548"/>
                  </a:cubicBezTo>
                  <a:cubicBezTo>
                    <a:pt x="14682" y="540"/>
                    <a:pt x="14690" y="536"/>
                    <a:pt x="14702" y="536"/>
                  </a:cubicBezTo>
                  <a:cubicBezTo>
                    <a:pt x="14739" y="536"/>
                    <a:pt x="14819" y="571"/>
                    <a:pt x="14864" y="639"/>
                  </a:cubicBezTo>
                  <a:lnTo>
                    <a:pt x="14925" y="730"/>
                  </a:lnTo>
                  <a:cubicBezTo>
                    <a:pt x="14925" y="669"/>
                    <a:pt x="14895" y="639"/>
                    <a:pt x="14895" y="639"/>
                  </a:cubicBezTo>
                  <a:cubicBezTo>
                    <a:pt x="14925" y="639"/>
                    <a:pt x="14956" y="639"/>
                    <a:pt x="14956" y="669"/>
                  </a:cubicBezTo>
                  <a:cubicBezTo>
                    <a:pt x="14956" y="705"/>
                    <a:pt x="14956" y="720"/>
                    <a:pt x="14962" y="720"/>
                  </a:cubicBezTo>
                  <a:cubicBezTo>
                    <a:pt x="14966" y="720"/>
                    <a:pt x="14973" y="712"/>
                    <a:pt x="14986" y="700"/>
                  </a:cubicBezTo>
                  <a:cubicBezTo>
                    <a:pt x="14986" y="700"/>
                    <a:pt x="15016" y="700"/>
                    <a:pt x="15016" y="669"/>
                  </a:cubicBezTo>
                  <a:cubicBezTo>
                    <a:pt x="15016" y="634"/>
                    <a:pt x="15016" y="619"/>
                    <a:pt x="15023" y="619"/>
                  </a:cubicBezTo>
                  <a:cubicBezTo>
                    <a:pt x="15027" y="619"/>
                    <a:pt x="15034" y="626"/>
                    <a:pt x="15047" y="639"/>
                  </a:cubicBezTo>
                  <a:cubicBezTo>
                    <a:pt x="15062" y="669"/>
                    <a:pt x="15077" y="685"/>
                    <a:pt x="15092" y="685"/>
                  </a:cubicBezTo>
                  <a:cubicBezTo>
                    <a:pt x="15108" y="685"/>
                    <a:pt x="15123" y="669"/>
                    <a:pt x="15138" y="639"/>
                  </a:cubicBezTo>
                  <a:cubicBezTo>
                    <a:pt x="15138" y="609"/>
                    <a:pt x="15138" y="593"/>
                    <a:pt x="15142" y="593"/>
                  </a:cubicBezTo>
                  <a:cubicBezTo>
                    <a:pt x="15146" y="593"/>
                    <a:pt x="15153" y="609"/>
                    <a:pt x="15168" y="639"/>
                  </a:cubicBezTo>
                  <a:cubicBezTo>
                    <a:pt x="15168" y="669"/>
                    <a:pt x="15199" y="700"/>
                    <a:pt x="15229" y="700"/>
                  </a:cubicBezTo>
                  <a:lnTo>
                    <a:pt x="15229" y="669"/>
                  </a:lnTo>
                  <a:cubicBezTo>
                    <a:pt x="15211" y="634"/>
                    <a:pt x="15214" y="619"/>
                    <a:pt x="15226" y="619"/>
                  </a:cubicBezTo>
                  <a:cubicBezTo>
                    <a:pt x="15234" y="619"/>
                    <a:pt x="15247" y="626"/>
                    <a:pt x="15260" y="639"/>
                  </a:cubicBezTo>
                  <a:cubicBezTo>
                    <a:pt x="15260" y="654"/>
                    <a:pt x="15267" y="662"/>
                    <a:pt x="15282" y="662"/>
                  </a:cubicBezTo>
                  <a:cubicBezTo>
                    <a:pt x="15298" y="662"/>
                    <a:pt x="15320" y="654"/>
                    <a:pt x="15351" y="639"/>
                  </a:cubicBezTo>
                  <a:cubicBezTo>
                    <a:pt x="15412" y="639"/>
                    <a:pt x="15442" y="639"/>
                    <a:pt x="15442" y="669"/>
                  </a:cubicBezTo>
                  <a:cubicBezTo>
                    <a:pt x="15442" y="700"/>
                    <a:pt x="15442" y="715"/>
                    <a:pt x="15446" y="715"/>
                  </a:cubicBezTo>
                  <a:cubicBezTo>
                    <a:pt x="15450" y="715"/>
                    <a:pt x="15457" y="700"/>
                    <a:pt x="15472" y="669"/>
                  </a:cubicBezTo>
                  <a:cubicBezTo>
                    <a:pt x="15488" y="654"/>
                    <a:pt x="15495" y="647"/>
                    <a:pt x="15503" y="647"/>
                  </a:cubicBezTo>
                  <a:cubicBezTo>
                    <a:pt x="15510" y="647"/>
                    <a:pt x="15518" y="654"/>
                    <a:pt x="15533" y="669"/>
                  </a:cubicBezTo>
                  <a:cubicBezTo>
                    <a:pt x="15548" y="685"/>
                    <a:pt x="15556" y="692"/>
                    <a:pt x="15564" y="692"/>
                  </a:cubicBezTo>
                  <a:cubicBezTo>
                    <a:pt x="15571" y="692"/>
                    <a:pt x="15579" y="685"/>
                    <a:pt x="15594" y="669"/>
                  </a:cubicBezTo>
                  <a:cubicBezTo>
                    <a:pt x="15594" y="609"/>
                    <a:pt x="15594" y="548"/>
                    <a:pt x="15564" y="548"/>
                  </a:cubicBezTo>
                  <a:cubicBezTo>
                    <a:pt x="15533" y="548"/>
                    <a:pt x="15533" y="548"/>
                    <a:pt x="15533" y="517"/>
                  </a:cubicBezTo>
                  <a:lnTo>
                    <a:pt x="15594" y="517"/>
                  </a:lnTo>
                  <a:cubicBezTo>
                    <a:pt x="15624" y="517"/>
                    <a:pt x="15655" y="517"/>
                    <a:pt x="15716" y="487"/>
                  </a:cubicBezTo>
                  <a:cubicBezTo>
                    <a:pt x="15738" y="487"/>
                    <a:pt x="15744" y="436"/>
                    <a:pt x="15720" y="436"/>
                  </a:cubicBezTo>
                  <a:cubicBezTo>
                    <a:pt x="15712" y="436"/>
                    <a:pt x="15700" y="441"/>
                    <a:pt x="15685" y="457"/>
                  </a:cubicBezTo>
                  <a:lnTo>
                    <a:pt x="15655" y="396"/>
                  </a:lnTo>
                  <a:cubicBezTo>
                    <a:pt x="15655" y="350"/>
                    <a:pt x="15640" y="327"/>
                    <a:pt x="15628" y="327"/>
                  </a:cubicBezTo>
                  <a:cubicBezTo>
                    <a:pt x="15617" y="327"/>
                    <a:pt x="15609" y="350"/>
                    <a:pt x="15624" y="396"/>
                  </a:cubicBezTo>
                  <a:cubicBezTo>
                    <a:pt x="15624" y="467"/>
                    <a:pt x="15624" y="497"/>
                    <a:pt x="15618" y="497"/>
                  </a:cubicBezTo>
                  <a:cubicBezTo>
                    <a:pt x="15614" y="497"/>
                    <a:pt x="15607" y="482"/>
                    <a:pt x="15594" y="457"/>
                  </a:cubicBezTo>
                  <a:cubicBezTo>
                    <a:pt x="15594" y="396"/>
                    <a:pt x="15564" y="396"/>
                    <a:pt x="15533" y="396"/>
                  </a:cubicBezTo>
                  <a:cubicBezTo>
                    <a:pt x="15503" y="396"/>
                    <a:pt x="15503" y="396"/>
                    <a:pt x="15503" y="335"/>
                  </a:cubicBezTo>
                  <a:cubicBezTo>
                    <a:pt x="15503" y="305"/>
                    <a:pt x="15472" y="274"/>
                    <a:pt x="15442" y="274"/>
                  </a:cubicBezTo>
                  <a:cubicBezTo>
                    <a:pt x="15412" y="274"/>
                    <a:pt x="15412" y="274"/>
                    <a:pt x="15412" y="335"/>
                  </a:cubicBezTo>
                  <a:cubicBezTo>
                    <a:pt x="15423" y="346"/>
                    <a:pt x="15422" y="353"/>
                    <a:pt x="15414" y="353"/>
                  </a:cubicBezTo>
                  <a:cubicBezTo>
                    <a:pt x="15402" y="353"/>
                    <a:pt x="15370" y="332"/>
                    <a:pt x="15351" y="274"/>
                  </a:cubicBezTo>
                  <a:cubicBezTo>
                    <a:pt x="15340" y="263"/>
                    <a:pt x="15333" y="256"/>
                    <a:pt x="15328" y="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188;p79">
              <a:extLst>
                <a:ext uri="{FF2B5EF4-FFF2-40B4-BE49-F238E27FC236}">
                  <a16:creationId xmlns:a16="http://schemas.microsoft.com/office/drawing/2014/main" id="{C99A8A23-8D75-4548-B294-ED9BE7BF2AD9}"/>
                </a:ext>
              </a:extLst>
            </p:cNvPr>
            <p:cNvSpPr/>
            <p:nvPr/>
          </p:nvSpPr>
          <p:spPr>
            <a:xfrm flipH="1">
              <a:off x="5489558" y="2349504"/>
              <a:ext cx="347106" cy="328524"/>
            </a:xfrm>
            <a:custGeom>
              <a:avLst/>
              <a:gdLst/>
              <a:ahLst/>
              <a:cxnLst/>
              <a:rect l="l" t="t" r="r" b="b"/>
              <a:pathLst>
                <a:path w="13039" h="12341" extrusionOk="0">
                  <a:moveTo>
                    <a:pt x="759" y="54"/>
                  </a:moveTo>
                  <a:lnTo>
                    <a:pt x="789" y="84"/>
                  </a:lnTo>
                  <a:cubicBezTo>
                    <a:pt x="820" y="54"/>
                    <a:pt x="820" y="54"/>
                    <a:pt x="789" y="54"/>
                  </a:cubicBezTo>
                  <a:close/>
                  <a:moveTo>
                    <a:pt x="455" y="175"/>
                  </a:moveTo>
                  <a:cubicBezTo>
                    <a:pt x="485" y="175"/>
                    <a:pt x="485" y="175"/>
                    <a:pt x="485" y="206"/>
                  </a:cubicBezTo>
                  <a:cubicBezTo>
                    <a:pt x="485" y="206"/>
                    <a:pt x="455" y="236"/>
                    <a:pt x="425" y="236"/>
                  </a:cubicBezTo>
                  <a:lnTo>
                    <a:pt x="394" y="206"/>
                  </a:lnTo>
                  <a:cubicBezTo>
                    <a:pt x="425" y="175"/>
                    <a:pt x="425" y="175"/>
                    <a:pt x="455" y="175"/>
                  </a:cubicBezTo>
                  <a:close/>
                  <a:moveTo>
                    <a:pt x="698" y="206"/>
                  </a:moveTo>
                  <a:cubicBezTo>
                    <a:pt x="728" y="206"/>
                    <a:pt x="728" y="206"/>
                    <a:pt x="728" y="236"/>
                  </a:cubicBezTo>
                  <a:cubicBezTo>
                    <a:pt x="728" y="227"/>
                    <a:pt x="726" y="223"/>
                    <a:pt x="722" y="223"/>
                  </a:cubicBezTo>
                  <a:cubicBezTo>
                    <a:pt x="713" y="223"/>
                    <a:pt x="698" y="245"/>
                    <a:pt x="698" y="266"/>
                  </a:cubicBezTo>
                  <a:cubicBezTo>
                    <a:pt x="698" y="327"/>
                    <a:pt x="698" y="358"/>
                    <a:pt x="698" y="358"/>
                  </a:cubicBezTo>
                  <a:cubicBezTo>
                    <a:pt x="668" y="327"/>
                    <a:pt x="668" y="297"/>
                    <a:pt x="668" y="266"/>
                  </a:cubicBezTo>
                  <a:cubicBezTo>
                    <a:pt x="637" y="206"/>
                    <a:pt x="637" y="206"/>
                    <a:pt x="698" y="206"/>
                  </a:cubicBezTo>
                  <a:close/>
                  <a:moveTo>
                    <a:pt x="3039" y="449"/>
                  </a:moveTo>
                  <a:lnTo>
                    <a:pt x="3039" y="479"/>
                  </a:lnTo>
                  <a:lnTo>
                    <a:pt x="3008" y="510"/>
                  </a:lnTo>
                  <a:lnTo>
                    <a:pt x="3008" y="479"/>
                  </a:lnTo>
                  <a:cubicBezTo>
                    <a:pt x="3008" y="449"/>
                    <a:pt x="3008" y="449"/>
                    <a:pt x="3039" y="449"/>
                  </a:cubicBezTo>
                  <a:close/>
                  <a:moveTo>
                    <a:pt x="1944" y="479"/>
                  </a:moveTo>
                  <a:cubicBezTo>
                    <a:pt x="1975" y="479"/>
                    <a:pt x="1975" y="510"/>
                    <a:pt x="1914" y="540"/>
                  </a:cubicBezTo>
                  <a:lnTo>
                    <a:pt x="1884" y="540"/>
                  </a:lnTo>
                  <a:cubicBezTo>
                    <a:pt x="1884" y="479"/>
                    <a:pt x="1944" y="479"/>
                    <a:pt x="1944" y="479"/>
                  </a:cubicBezTo>
                  <a:close/>
                  <a:moveTo>
                    <a:pt x="2051" y="527"/>
                  </a:moveTo>
                  <a:cubicBezTo>
                    <a:pt x="2020" y="527"/>
                    <a:pt x="2005" y="549"/>
                    <a:pt x="2005" y="570"/>
                  </a:cubicBezTo>
                  <a:cubicBezTo>
                    <a:pt x="2005" y="601"/>
                    <a:pt x="2036" y="601"/>
                    <a:pt x="2066" y="631"/>
                  </a:cubicBezTo>
                  <a:cubicBezTo>
                    <a:pt x="2096" y="631"/>
                    <a:pt x="2127" y="601"/>
                    <a:pt x="2127" y="601"/>
                  </a:cubicBezTo>
                  <a:cubicBezTo>
                    <a:pt x="2127" y="570"/>
                    <a:pt x="2096" y="570"/>
                    <a:pt x="2096" y="540"/>
                  </a:cubicBezTo>
                  <a:cubicBezTo>
                    <a:pt x="2078" y="531"/>
                    <a:pt x="2063" y="527"/>
                    <a:pt x="2051" y="527"/>
                  </a:cubicBezTo>
                  <a:close/>
                  <a:moveTo>
                    <a:pt x="3646" y="540"/>
                  </a:moveTo>
                  <a:cubicBezTo>
                    <a:pt x="3677" y="540"/>
                    <a:pt x="3677" y="540"/>
                    <a:pt x="3646" y="601"/>
                  </a:cubicBezTo>
                  <a:lnTo>
                    <a:pt x="3586" y="631"/>
                  </a:lnTo>
                  <a:cubicBezTo>
                    <a:pt x="3555" y="631"/>
                    <a:pt x="3586" y="601"/>
                    <a:pt x="3646" y="540"/>
                  </a:cubicBezTo>
                  <a:close/>
                  <a:moveTo>
                    <a:pt x="4133" y="601"/>
                  </a:moveTo>
                  <a:cubicBezTo>
                    <a:pt x="4133" y="622"/>
                    <a:pt x="4118" y="644"/>
                    <a:pt x="4119" y="644"/>
                  </a:cubicBezTo>
                  <a:cubicBezTo>
                    <a:pt x="4120" y="644"/>
                    <a:pt x="4124" y="640"/>
                    <a:pt x="4133" y="631"/>
                  </a:cubicBezTo>
                  <a:cubicBezTo>
                    <a:pt x="4133" y="631"/>
                    <a:pt x="4133" y="618"/>
                    <a:pt x="4133" y="601"/>
                  </a:cubicBezTo>
                  <a:close/>
                  <a:moveTo>
                    <a:pt x="3150" y="528"/>
                  </a:moveTo>
                  <a:lnTo>
                    <a:pt x="3150" y="528"/>
                  </a:lnTo>
                  <a:cubicBezTo>
                    <a:pt x="3151" y="528"/>
                    <a:pt x="3143" y="543"/>
                    <a:pt x="3130" y="570"/>
                  </a:cubicBezTo>
                  <a:cubicBezTo>
                    <a:pt x="3130" y="601"/>
                    <a:pt x="3130" y="631"/>
                    <a:pt x="3069" y="662"/>
                  </a:cubicBezTo>
                  <a:lnTo>
                    <a:pt x="3039" y="662"/>
                  </a:lnTo>
                  <a:cubicBezTo>
                    <a:pt x="3039" y="662"/>
                    <a:pt x="3069" y="631"/>
                    <a:pt x="3099" y="601"/>
                  </a:cubicBezTo>
                  <a:cubicBezTo>
                    <a:pt x="3133" y="551"/>
                    <a:pt x="3148" y="528"/>
                    <a:pt x="3150" y="528"/>
                  </a:cubicBezTo>
                  <a:close/>
                  <a:moveTo>
                    <a:pt x="333" y="662"/>
                  </a:moveTo>
                  <a:cubicBezTo>
                    <a:pt x="333" y="662"/>
                    <a:pt x="303" y="692"/>
                    <a:pt x="303" y="722"/>
                  </a:cubicBezTo>
                  <a:lnTo>
                    <a:pt x="333" y="722"/>
                  </a:lnTo>
                  <a:cubicBezTo>
                    <a:pt x="333" y="722"/>
                    <a:pt x="333" y="692"/>
                    <a:pt x="364" y="662"/>
                  </a:cubicBezTo>
                  <a:close/>
                  <a:moveTo>
                    <a:pt x="3768" y="722"/>
                  </a:moveTo>
                  <a:lnTo>
                    <a:pt x="3798" y="753"/>
                  </a:lnTo>
                  <a:cubicBezTo>
                    <a:pt x="3798" y="774"/>
                    <a:pt x="3783" y="796"/>
                    <a:pt x="3774" y="796"/>
                  </a:cubicBezTo>
                  <a:cubicBezTo>
                    <a:pt x="3771" y="796"/>
                    <a:pt x="3768" y="792"/>
                    <a:pt x="3768" y="783"/>
                  </a:cubicBezTo>
                  <a:lnTo>
                    <a:pt x="3738" y="783"/>
                  </a:lnTo>
                  <a:cubicBezTo>
                    <a:pt x="3738" y="753"/>
                    <a:pt x="3768" y="722"/>
                    <a:pt x="3768" y="722"/>
                  </a:cubicBezTo>
                  <a:close/>
                  <a:moveTo>
                    <a:pt x="4429" y="832"/>
                  </a:moveTo>
                  <a:cubicBezTo>
                    <a:pt x="4447" y="832"/>
                    <a:pt x="4451" y="860"/>
                    <a:pt x="4406" y="905"/>
                  </a:cubicBezTo>
                  <a:cubicBezTo>
                    <a:pt x="4406" y="905"/>
                    <a:pt x="4406" y="905"/>
                    <a:pt x="4376" y="874"/>
                  </a:cubicBezTo>
                  <a:cubicBezTo>
                    <a:pt x="4376" y="844"/>
                    <a:pt x="4406" y="844"/>
                    <a:pt x="4406" y="844"/>
                  </a:cubicBezTo>
                  <a:cubicBezTo>
                    <a:pt x="4415" y="836"/>
                    <a:pt x="4423" y="832"/>
                    <a:pt x="4429" y="832"/>
                  </a:cubicBezTo>
                  <a:close/>
                  <a:moveTo>
                    <a:pt x="5322" y="882"/>
                  </a:moveTo>
                  <a:cubicBezTo>
                    <a:pt x="5318" y="882"/>
                    <a:pt x="5318" y="889"/>
                    <a:pt x="5318" y="905"/>
                  </a:cubicBezTo>
                  <a:cubicBezTo>
                    <a:pt x="5349" y="935"/>
                    <a:pt x="5379" y="935"/>
                    <a:pt x="5379" y="935"/>
                  </a:cubicBezTo>
                  <a:cubicBezTo>
                    <a:pt x="5379" y="905"/>
                    <a:pt x="5379" y="905"/>
                    <a:pt x="5349" y="905"/>
                  </a:cubicBezTo>
                  <a:cubicBezTo>
                    <a:pt x="5333" y="889"/>
                    <a:pt x="5326" y="882"/>
                    <a:pt x="5322" y="882"/>
                  </a:cubicBezTo>
                  <a:close/>
                  <a:moveTo>
                    <a:pt x="4619" y="905"/>
                  </a:moveTo>
                  <a:cubicBezTo>
                    <a:pt x="4619" y="935"/>
                    <a:pt x="4619" y="935"/>
                    <a:pt x="4619" y="965"/>
                  </a:cubicBezTo>
                  <a:lnTo>
                    <a:pt x="4589" y="935"/>
                  </a:lnTo>
                  <a:lnTo>
                    <a:pt x="4589" y="905"/>
                  </a:lnTo>
                  <a:close/>
                  <a:moveTo>
                    <a:pt x="4862" y="905"/>
                  </a:moveTo>
                  <a:cubicBezTo>
                    <a:pt x="4832" y="935"/>
                    <a:pt x="4862" y="996"/>
                    <a:pt x="4862" y="996"/>
                  </a:cubicBezTo>
                  <a:cubicBezTo>
                    <a:pt x="4862" y="996"/>
                    <a:pt x="4893" y="965"/>
                    <a:pt x="4893" y="965"/>
                  </a:cubicBezTo>
                  <a:cubicBezTo>
                    <a:pt x="4893" y="965"/>
                    <a:pt x="4893" y="935"/>
                    <a:pt x="4893" y="905"/>
                  </a:cubicBezTo>
                  <a:close/>
                  <a:moveTo>
                    <a:pt x="4194" y="965"/>
                  </a:moveTo>
                  <a:lnTo>
                    <a:pt x="4194" y="996"/>
                  </a:lnTo>
                  <a:cubicBezTo>
                    <a:pt x="4173" y="996"/>
                    <a:pt x="4153" y="1009"/>
                    <a:pt x="4142" y="1009"/>
                  </a:cubicBezTo>
                  <a:cubicBezTo>
                    <a:pt x="4136" y="1009"/>
                    <a:pt x="4133" y="1006"/>
                    <a:pt x="4133" y="996"/>
                  </a:cubicBezTo>
                  <a:cubicBezTo>
                    <a:pt x="4133" y="965"/>
                    <a:pt x="4163" y="965"/>
                    <a:pt x="4194" y="965"/>
                  </a:cubicBezTo>
                  <a:close/>
                  <a:moveTo>
                    <a:pt x="4923" y="1148"/>
                  </a:moveTo>
                  <a:cubicBezTo>
                    <a:pt x="4953" y="1178"/>
                    <a:pt x="4953" y="1178"/>
                    <a:pt x="4953" y="1209"/>
                  </a:cubicBezTo>
                  <a:cubicBezTo>
                    <a:pt x="4953" y="1209"/>
                    <a:pt x="4923" y="1239"/>
                    <a:pt x="4923" y="1239"/>
                  </a:cubicBezTo>
                  <a:cubicBezTo>
                    <a:pt x="4893" y="1209"/>
                    <a:pt x="4893" y="1178"/>
                    <a:pt x="4893" y="1178"/>
                  </a:cubicBezTo>
                  <a:cubicBezTo>
                    <a:pt x="4893" y="1148"/>
                    <a:pt x="4923" y="1148"/>
                    <a:pt x="4923" y="1148"/>
                  </a:cubicBezTo>
                  <a:close/>
                  <a:moveTo>
                    <a:pt x="5261" y="1338"/>
                  </a:moveTo>
                  <a:cubicBezTo>
                    <a:pt x="5265" y="1338"/>
                    <a:pt x="5273" y="1345"/>
                    <a:pt x="5288" y="1361"/>
                  </a:cubicBezTo>
                  <a:cubicBezTo>
                    <a:pt x="5318" y="1361"/>
                    <a:pt x="5318" y="1391"/>
                    <a:pt x="5318" y="1391"/>
                  </a:cubicBezTo>
                  <a:cubicBezTo>
                    <a:pt x="5309" y="1400"/>
                    <a:pt x="5303" y="1404"/>
                    <a:pt x="5298" y="1404"/>
                  </a:cubicBezTo>
                  <a:cubicBezTo>
                    <a:pt x="5285" y="1404"/>
                    <a:pt x="5279" y="1382"/>
                    <a:pt x="5257" y="1361"/>
                  </a:cubicBezTo>
                  <a:cubicBezTo>
                    <a:pt x="5257" y="1345"/>
                    <a:pt x="5257" y="1338"/>
                    <a:pt x="5261" y="1338"/>
                  </a:cubicBezTo>
                  <a:close/>
                  <a:moveTo>
                    <a:pt x="5662" y="1464"/>
                  </a:moveTo>
                  <a:cubicBezTo>
                    <a:pt x="5671" y="1464"/>
                    <a:pt x="5683" y="1485"/>
                    <a:pt x="5683" y="1543"/>
                  </a:cubicBezTo>
                  <a:lnTo>
                    <a:pt x="5622" y="1543"/>
                  </a:lnTo>
                  <a:cubicBezTo>
                    <a:pt x="5622" y="1543"/>
                    <a:pt x="5622" y="1513"/>
                    <a:pt x="5653" y="1482"/>
                  </a:cubicBezTo>
                  <a:cubicBezTo>
                    <a:pt x="5653" y="1471"/>
                    <a:pt x="5657" y="1464"/>
                    <a:pt x="5662" y="1464"/>
                  </a:cubicBezTo>
                  <a:close/>
                  <a:moveTo>
                    <a:pt x="5805" y="1573"/>
                  </a:moveTo>
                  <a:lnTo>
                    <a:pt x="5835" y="1604"/>
                  </a:lnTo>
                  <a:cubicBezTo>
                    <a:pt x="5805" y="1604"/>
                    <a:pt x="5805" y="1634"/>
                    <a:pt x="5774" y="1634"/>
                  </a:cubicBezTo>
                  <a:lnTo>
                    <a:pt x="5774" y="1604"/>
                  </a:lnTo>
                  <a:lnTo>
                    <a:pt x="5805" y="1573"/>
                  </a:lnTo>
                  <a:close/>
                  <a:moveTo>
                    <a:pt x="4893" y="1877"/>
                  </a:moveTo>
                  <a:cubicBezTo>
                    <a:pt x="4893" y="1877"/>
                    <a:pt x="4862" y="1908"/>
                    <a:pt x="4832" y="1938"/>
                  </a:cubicBezTo>
                  <a:cubicBezTo>
                    <a:pt x="4832" y="1951"/>
                    <a:pt x="4832" y="1958"/>
                    <a:pt x="4836" y="1958"/>
                  </a:cubicBezTo>
                  <a:cubicBezTo>
                    <a:pt x="4842" y="1958"/>
                    <a:pt x="4857" y="1943"/>
                    <a:pt x="4893" y="1908"/>
                  </a:cubicBezTo>
                  <a:cubicBezTo>
                    <a:pt x="4893" y="1877"/>
                    <a:pt x="4893" y="1877"/>
                    <a:pt x="4893" y="1877"/>
                  </a:cubicBezTo>
                  <a:close/>
                  <a:moveTo>
                    <a:pt x="6929" y="2546"/>
                  </a:moveTo>
                  <a:cubicBezTo>
                    <a:pt x="6929" y="2568"/>
                    <a:pt x="6914" y="2589"/>
                    <a:pt x="6894" y="2589"/>
                  </a:cubicBezTo>
                  <a:cubicBezTo>
                    <a:pt x="6886" y="2589"/>
                    <a:pt x="6877" y="2585"/>
                    <a:pt x="6868" y="2576"/>
                  </a:cubicBezTo>
                  <a:lnTo>
                    <a:pt x="6899" y="2546"/>
                  </a:lnTo>
                  <a:close/>
                  <a:moveTo>
                    <a:pt x="7324" y="2911"/>
                  </a:moveTo>
                  <a:cubicBezTo>
                    <a:pt x="7355" y="2911"/>
                    <a:pt x="7355" y="2911"/>
                    <a:pt x="7324" y="2941"/>
                  </a:cubicBezTo>
                  <a:cubicBezTo>
                    <a:pt x="7294" y="2972"/>
                    <a:pt x="7264" y="2972"/>
                    <a:pt x="7264" y="2972"/>
                  </a:cubicBezTo>
                  <a:cubicBezTo>
                    <a:pt x="7233" y="2941"/>
                    <a:pt x="7294" y="2911"/>
                    <a:pt x="7324" y="2911"/>
                  </a:cubicBezTo>
                  <a:close/>
                  <a:moveTo>
                    <a:pt x="7750" y="3032"/>
                  </a:moveTo>
                  <a:lnTo>
                    <a:pt x="7780" y="3063"/>
                  </a:lnTo>
                  <a:cubicBezTo>
                    <a:pt x="7750" y="3093"/>
                    <a:pt x="7719" y="3093"/>
                    <a:pt x="7689" y="3093"/>
                  </a:cubicBezTo>
                  <a:lnTo>
                    <a:pt x="7689" y="3063"/>
                  </a:lnTo>
                  <a:cubicBezTo>
                    <a:pt x="7719" y="3032"/>
                    <a:pt x="7750" y="3032"/>
                    <a:pt x="7750" y="3032"/>
                  </a:cubicBezTo>
                  <a:close/>
                  <a:moveTo>
                    <a:pt x="7780" y="3397"/>
                  </a:moveTo>
                  <a:lnTo>
                    <a:pt x="7811" y="3428"/>
                  </a:lnTo>
                  <a:cubicBezTo>
                    <a:pt x="7780" y="3428"/>
                    <a:pt x="7750" y="3458"/>
                    <a:pt x="7750" y="3458"/>
                  </a:cubicBezTo>
                  <a:lnTo>
                    <a:pt x="7750" y="3397"/>
                  </a:lnTo>
                  <a:close/>
                  <a:moveTo>
                    <a:pt x="8582" y="4727"/>
                  </a:moveTo>
                  <a:cubicBezTo>
                    <a:pt x="8593" y="4727"/>
                    <a:pt x="8601" y="4735"/>
                    <a:pt x="8601" y="4735"/>
                  </a:cubicBezTo>
                  <a:cubicBezTo>
                    <a:pt x="8631" y="4765"/>
                    <a:pt x="8631" y="4765"/>
                    <a:pt x="8601" y="4795"/>
                  </a:cubicBezTo>
                  <a:cubicBezTo>
                    <a:pt x="8571" y="4795"/>
                    <a:pt x="8571" y="4765"/>
                    <a:pt x="8540" y="4765"/>
                  </a:cubicBezTo>
                  <a:cubicBezTo>
                    <a:pt x="8555" y="4735"/>
                    <a:pt x="8571" y="4727"/>
                    <a:pt x="8582" y="4727"/>
                  </a:cubicBezTo>
                  <a:close/>
                  <a:moveTo>
                    <a:pt x="9087" y="5525"/>
                  </a:moveTo>
                  <a:lnTo>
                    <a:pt x="9087" y="5555"/>
                  </a:lnTo>
                  <a:cubicBezTo>
                    <a:pt x="9067" y="5555"/>
                    <a:pt x="9047" y="5569"/>
                    <a:pt x="9036" y="5569"/>
                  </a:cubicBezTo>
                  <a:cubicBezTo>
                    <a:pt x="9030" y="5569"/>
                    <a:pt x="9027" y="5565"/>
                    <a:pt x="9027" y="5555"/>
                  </a:cubicBezTo>
                  <a:lnTo>
                    <a:pt x="9027" y="5525"/>
                  </a:lnTo>
                  <a:close/>
                  <a:moveTo>
                    <a:pt x="10151" y="7045"/>
                  </a:moveTo>
                  <a:cubicBezTo>
                    <a:pt x="10151" y="7075"/>
                    <a:pt x="10151" y="7075"/>
                    <a:pt x="10121" y="7075"/>
                  </a:cubicBezTo>
                  <a:cubicBezTo>
                    <a:pt x="10121" y="7075"/>
                    <a:pt x="10107" y="7088"/>
                    <a:pt x="10098" y="7088"/>
                  </a:cubicBezTo>
                  <a:cubicBezTo>
                    <a:pt x="10094" y="7088"/>
                    <a:pt x="10090" y="7085"/>
                    <a:pt x="10090" y="7075"/>
                  </a:cubicBezTo>
                  <a:lnTo>
                    <a:pt x="10121" y="7045"/>
                  </a:lnTo>
                  <a:close/>
                  <a:moveTo>
                    <a:pt x="10303" y="7257"/>
                  </a:moveTo>
                  <a:lnTo>
                    <a:pt x="10303" y="7288"/>
                  </a:lnTo>
                  <a:cubicBezTo>
                    <a:pt x="10288" y="7303"/>
                    <a:pt x="10280" y="7311"/>
                    <a:pt x="10273" y="7311"/>
                  </a:cubicBezTo>
                  <a:cubicBezTo>
                    <a:pt x="10265" y="7311"/>
                    <a:pt x="10258" y="7303"/>
                    <a:pt x="10242" y="7288"/>
                  </a:cubicBezTo>
                  <a:lnTo>
                    <a:pt x="10273" y="7257"/>
                  </a:lnTo>
                  <a:close/>
                  <a:moveTo>
                    <a:pt x="10182" y="7531"/>
                  </a:moveTo>
                  <a:cubicBezTo>
                    <a:pt x="10212" y="7531"/>
                    <a:pt x="10242" y="7531"/>
                    <a:pt x="10212" y="7561"/>
                  </a:cubicBezTo>
                  <a:lnTo>
                    <a:pt x="10151" y="7561"/>
                  </a:lnTo>
                  <a:cubicBezTo>
                    <a:pt x="10151" y="7531"/>
                    <a:pt x="10151" y="7531"/>
                    <a:pt x="10182" y="7531"/>
                  </a:cubicBezTo>
                  <a:close/>
                  <a:moveTo>
                    <a:pt x="10242" y="7652"/>
                  </a:moveTo>
                  <a:lnTo>
                    <a:pt x="10273" y="7683"/>
                  </a:lnTo>
                  <a:cubicBezTo>
                    <a:pt x="10273" y="7683"/>
                    <a:pt x="10273" y="7683"/>
                    <a:pt x="10242" y="7713"/>
                  </a:cubicBezTo>
                  <a:lnTo>
                    <a:pt x="10242" y="7683"/>
                  </a:lnTo>
                  <a:lnTo>
                    <a:pt x="10242" y="7652"/>
                  </a:lnTo>
                  <a:close/>
                  <a:moveTo>
                    <a:pt x="10364" y="7835"/>
                  </a:moveTo>
                  <a:lnTo>
                    <a:pt x="10364" y="7865"/>
                  </a:lnTo>
                  <a:cubicBezTo>
                    <a:pt x="10394" y="7896"/>
                    <a:pt x="10394" y="7896"/>
                    <a:pt x="10364" y="7896"/>
                  </a:cubicBezTo>
                  <a:lnTo>
                    <a:pt x="10334" y="7896"/>
                  </a:lnTo>
                  <a:lnTo>
                    <a:pt x="10364" y="7835"/>
                  </a:lnTo>
                  <a:close/>
                  <a:moveTo>
                    <a:pt x="10546" y="8017"/>
                  </a:moveTo>
                  <a:cubicBezTo>
                    <a:pt x="10546" y="8048"/>
                    <a:pt x="10516" y="8078"/>
                    <a:pt x="10516" y="8078"/>
                  </a:cubicBezTo>
                  <a:cubicBezTo>
                    <a:pt x="10516" y="8078"/>
                    <a:pt x="10486" y="8078"/>
                    <a:pt x="10486" y="8048"/>
                  </a:cubicBezTo>
                  <a:cubicBezTo>
                    <a:pt x="10486" y="8048"/>
                    <a:pt x="10486" y="8017"/>
                    <a:pt x="10516" y="8017"/>
                  </a:cubicBezTo>
                  <a:close/>
                  <a:moveTo>
                    <a:pt x="10911" y="8808"/>
                  </a:moveTo>
                  <a:cubicBezTo>
                    <a:pt x="10972" y="8808"/>
                    <a:pt x="11002" y="8808"/>
                    <a:pt x="10972" y="8838"/>
                  </a:cubicBezTo>
                  <a:lnTo>
                    <a:pt x="10911" y="8838"/>
                  </a:lnTo>
                  <a:cubicBezTo>
                    <a:pt x="10911" y="8838"/>
                    <a:pt x="10881" y="8838"/>
                    <a:pt x="10881" y="8808"/>
                  </a:cubicBezTo>
                  <a:close/>
                  <a:moveTo>
                    <a:pt x="11391" y="9402"/>
                  </a:moveTo>
                  <a:cubicBezTo>
                    <a:pt x="11404" y="9402"/>
                    <a:pt x="11418" y="9405"/>
                    <a:pt x="11428" y="9415"/>
                  </a:cubicBezTo>
                  <a:cubicBezTo>
                    <a:pt x="11458" y="9415"/>
                    <a:pt x="11458" y="9415"/>
                    <a:pt x="11428" y="9446"/>
                  </a:cubicBezTo>
                  <a:cubicBezTo>
                    <a:pt x="11397" y="9446"/>
                    <a:pt x="11367" y="9446"/>
                    <a:pt x="11337" y="9415"/>
                  </a:cubicBezTo>
                  <a:cubicBezTo>
                    <a:pt x="11337" y="9415"/>
                    <a:pt x="11364" y="9402"/>
                    <a:pt x="11391" y="9402"/>
                  </a:cubicBezTo>
                  <a:close/>
                  <a:moveTo>
                    <a:pt x="12978" y="12090"/>
                  </a:moveTo>
                  <a:cubicBezTo>
                    <a:pt x="13021" y="12112"/>
                    <a:pt x="13003" y="12133"/>
                    <a:pt x="12968" y="12133"/>
                  </a:cubicBezTo>
                  <a:cubicBezTo>
                    <a:pt x="12953" y="12133"/>
                    <a:pt x="12935" y="12130"/>
                    <a:pt x="12917" y="12121"/>
                  </a:cubicBezTo>
                  <a:cubicBezTo>
                    <a:pt x="12872" y="12136"/>
                    <a:pt x="12849" y="12143"/>
                    <a:pt x="12845" y="12143"/>
                  </a:cubicBezTo>
                  <a:cubicBezTo>
                    <a:pt x="12841" y="12143"/>
                    <a:pt x="12856" y="12136"/>
                    <a:pt x="12887" y="12121"/>
                  </a:cubicBezTo>
                  <a:cubicBezTo>
                    <a:pt x="12917" y="12090"/>
                    <a:pt x="12948" y="12090"/>
                    <a:pt x="12978" y="12090"/>
                  </a:cubicBezTo>
                  <a:close/>
                  <a:moveTo>
                    <a:pt x="212" y="0"/>
                  </a:moveTo>
                  <a:cubicBezTo>
                    <a:pt x="204" y="0"/>
                    <a:pt x="197" y="8"/>
                    <a:pt x="181" y="23"/>
                  </a:cubicBezTo>
                  <a:cubicBezTo>
                    <a:pt x="181" y="84"/>
                    <a:pt x="181" y="114"/>
                    <a:pt x="181" y="114"/>
                  </a:cubicBezTo>
                  <a:cubicBezTo>
                    <a:pt x="212" y="114"/>
                    <a:pt x="212" y="114"/>
                    <a:pt x="212" y="145"/>
                  </a:cubicBezTo>
                  <a:lnTo>
                    <a:pt x="181" y="145"/>
                  </a:lnTo>
                  <a:cubicBezTo>
                    <a:pt x="151" y="145"/>
                    <a:pt x="121" y="145"/>
                    <a:pt x="90" y="175"/>
                  </a:cubicBezTo>
                  <a:cubicBezTo>
                    <a:pt x="12" y="175"/>
                    <a:pt x="1" y="242"/>
                    <a:pt x="38" y="242"/>
                  </a:cubicBezTo>
                  <a:cubicBezTo>
                    <a:pt x="44" y="242"/>
                    <a:pt x="51" y="240"/>
                    <a:pt x="60" y="236"/>
                  </a:cubicBezTo>
                  <a:lnTo>
                    <a:pt x="60" y="266"/>
                  </a:lnTo>
                  <a:cubicBezTo>
                    <a:pt x="60" y="312"/>
                    <a:pt x="67" y="335"/>
                    <a:pt x="79" y="335"/>
                  </a:cubicBezTo>
                  <a:cubicBezTo>
                    <a:pt x="90" y="335"/>
                    <a:pt x="105" y="312"/>
                    <a:pt x="121" y="266"/>
                  </a:cubicBezTo>
                  <a:cubicBezTo>
                    <a:pt x="121" y="216"/>
                    <a:pt x="121" y="194"/>
                    <a:pt x="126" y="194"/>
                  </a:cubicBezTo>
                  <a:cubicBezTo>
                    <a:pt x="130" y="194"/>
                    <a:pt x="137" y="209"/>
                    <a:pt x="151" y="236"/>
                  </a:cubicBezTo>
                  <a:cubicBezTo>
                    <a:pt x="121" y="297"/>
                    <a:pt x="151" y="297"/>
                    <a:pt x="181" y="297"/>
                  </a:cubicBezTo>
                  <a:cubicBezTo>
                    <a:pt x="181" y="297"/>
                    <a:pt x="181" y="297"/>
                    <a:pt x="181" y="327"/>
                  </a:cubicBezTo>
                  <a:cubicBezTo>
                    <a:pt x="181" y="358"/>
                    <a:pt x="212" y="418"/>
                    <a:pt x="212" y="418"/>
                  </a:cubicBezTo>
                  <a:cubicBezTo>
                    <a:pt x="242" y="418"/>
                    <a:pt x="242" y="418"/>
                    <a:pt x="242" y="388"/>
                  </a:cubicBezTo>
                  <a:cubicBezTo>
                    <a:pt x="242" y="375"/>
                    <a:pt x="247" y="368"/>
                    <a:pt x="256" y="368"/>
                  </a:cubicBezTo>
                  <a:cubicBezTo>
                    <a:pt x="267" y="368"/>
                    <a:pt x="285" y="383"/>
                    <a:pt x="303" y="418"/>
                  </a:cubicBezTo>
                  <a:cubicBezTo>
                    <a:pt x="303" y="411"/>
                    <a:pt x="303" y="401"/>
                    <a:pt x="303" y="388"/>
                  </a:cubicBezTo>
                  <a:cubicBezTo>
                    <a:pt x="318" y="358"/>
                    <a:pt x="333" y="342"/>
                    <a:pt x="349" y="342"/>
                  </a:cubicBezTo>
                  <a:cubicBezTo>
                    <a:pt x="364" y="342"/>
                    <a:pt x="379" y="358"/>
                    <a:pt x="394" y="388"/>
                  </a:cubicBezTo>
                  <a:lnTo>
                    <a:pt x="425" y="388"/>
                  </a:lnTo>
                  <a:cubicBezTo>
                    <a:pt x="455" y="388"/>
                    <a:pt x="455" y="358"/>
                    <a:pt x="455" y="327"/>
                  </a:cubicBezTo>
                  <a:cubicBezTo>
                    <a:pt x="455" y="292"/>
                    <a:pt x="455" y="277"/>
                    <a:pt x="461" y="277"/>
                  </a:cubicBezTo>
                  <a:cubicBezTo>
                    <a:pt x="465" y="277"/>
                    <a:pt x="473" y="284"/>
                    <a:pt x="485" y="297"/>
                  </a:cubicBezTo>
                  <a:cubicBezTo>
                    <a:pt x="516" y="327"/>
                    <a:pt x="485" y="388"/>
                    <a:pt x="485" y="388"/>
                  </a:cubicBezTo>
                  <a:cubicBezTo>
                    <a:pt x="485" y="418"/>
                    <a:pt x="516" y="418"/>
                    <a:pt x="546" y="418"/>
                  </a:cubicBezTo>
                  <a:cubicBezTo>
                    <a:pt x="577" y="418"/>
                    <a:pt x="607" y="418"/>
                    <a:pt x="607" y="388"/>
                  </a:cubicBezTo>
                  <a:lnTo>
                    <a:pt x="607" y="418"/>
                  </a:lnTo>
                  <a:cubicBezTo>
                    <a:pt x="627" y="418"/>
                    <a:pt x="634" y="432"/>
                    <a:pt x="636" y="432"/>
                  </a:cubicBezTo>
                  <a:cubicBezTo>
                    <a:pt x="637" y="432"/>
                    <a:pt x="637" y="428"/>
                    <a:pt x="637" y="418"/>
                  </a:cubicBezTo>
                  <a:cubicBezTo>
                    <a:pt x="637" y="418"/>
                    <a:pt x="637" y="418"/>
                    <a:pt x="698" y="479"/>
                  </a:cubicBezTo>
                  <a:cubicBezTo>
                    <a:pt x="704" y="485"/>
                    <a:pt x="710" y="487"/>
                    <a:pt x="717" y="487"/>
                  </a:cubicBezTo>
                  <a:cubicBezTo>
                    <a:pt x="748" y="487"/>
                    <a:pt x="784" y="438"/>
                    <a:pt x="759" y="388"/>
                  </a:cubicBezTo>
                  <a:cubicBezTo>
                    <a:pt x="789" y="388"/>
                    <a:pt x="789" y="358"/>
                    <a:pt x="789" y="358"/>
                  </a:cubicBezTo>
                  <a:cubicBezTo>
                    <a:pt x="789" y="327"/>
                    <a:pt x="820" y="327"/>
                    <a:pt x="850" y="327"/>
                  </a:cubicBezTo>
                  <a:cubicBezTo>
                    <a:pt x="850" y="327"/>
                    <a:pt x="850" y="358"/>
                    <a:pt x="850" y="388"/>
                  </a:cubicBezTo>
                  <a:cubicBezTo>
                    <a:pt x="815" y="441"/>
                    <a:pt x="820" y="473"/>
                    <a:pt x="837" y="473"/>
                  </a:cubicBezTo>
                  <a:cubicBezTo>
                    <a:pt x="850" y="473"/>
                    <a:pt x="868" y="457"/>
                    <a:pt x="880" y="418"/>
                  </a:cubicBezTo>
                  <a:lnTo>
                    <a:pt x="880" y="449"/>
                  </a:lnTo>
                  <a:cubicBezTo>
                    <a:pt x="880" y="484"/>
                    <a:pt x="880" y="499"/>
                    <a:pt x="893" y="499"/>
                  </a:cubicBezTo>
                  <a:cubicBezTo>
                    <a:pt x="901" y="499"/>
                    <a:pt x="916" y="492"/>
                    <a:pt x="941" y="479"/>
                  </a:cubicBezTo>
                  <a:cubicBezTo>
                    <a:pt x="972" y="479"/>
                    <a:pt x="1002" y="418"/>
                    <a:pt x="1002" y="388"/>
                  </a:cubicBezTo>
                  <a:cubicBezTo>
                    <a:pt x="1002" y="358"/>
                    <a:pt x="1032" y="358"/>
                    <a:pt x="1032" y="358"/>
                  </a:cubicBezTo>
                  <a:cubicBezTo>
                    <a:pt x="1032" y="358"/>
                    <a:pt x="1032" y="358"/>
                    <a:pt x="1032" y="388"/>
                  </a:cubicBezTo>
                  <a:cubicBezTo>
                    <a:pt x="1032" y="418"/>
                    <a:pt x="1040" y="434"/>
                    <a:pt x="1051" y="434"/>
                  </a:cubicBezTo>
                  <a:cubicBezTo>
                    <a:pt x="1063" y="434"/>
                    <a:pt x="1078" y="418"/>
                    <a:pt x="1093" y="388"/>
                  </a:cubicBezTo>
                  <a:lnTo>
                    <a:pt x="1093" y="418"/>
                  </a:lnTo>
                  <a:cubicBezTo>
                    <a:pt x="1093" y="449"/>
                    <a:pt x="1124" y="479"/>
                    <a:pt x="1245" y="479"/>
                  </a:cubicBezTo>
                  <a:cubicBezTo>
                    <a:pt x="1306" y="479"/>
                    <a:pt x="1397" y="479"/>
                    <a:pt x="1367" y="540"/>
                  </a:cubicBezTo>
                  <a:cubicBezTo>
                    <a:pt x="1367" y="546"/>
                    <a:pt x="1370" y="548"/>
                    <a:pt x="1375" y="548"/>
                  </a:cubicBezTo>
                  <a:cubicBezTo>
                    <a:pt x="1399" y="548"/>
                    <a:pt x="1469" y="498"/>
                    <a:pt x="1519" y="449"/>
                  </a:cubicBezTo>
                  <a:cubicBezTo>
                    <a:pt x="1519" y="479"/>
                    <a:pt x="1549" y="479"/>
                    <a:pt x="1580" y="479"/>
                  </a:cubicBezTo>
                  <a:cubicBezTo>
                    <a:pt x="1640" y="510"/>
                    <a:pt x="1640" y="510"/>
                    <a:pt x="1640" y="540"/>
                  </a:cubicBezTo>
                  <a:cubicBezTo>
                    <a:pt x="1625" y="570"/>
                    <a:pt x="1618" y="586"/>
                    <a:pt x="1621" y="586"/>
                  </a:cubicBezTo>
                  <a:cubicBezTo>
                    <a:pt x="1625" y="586"/>
                    <a:pt x="1640" y="570"/>
                    <a:pt x="1671" y="540"/>
                  </a:cubicBezTo>
                  <a:cubicBezTo>
                    <a:pt x="1682" y="517"/>
                    <a:pt x="1698" y="507"/>
                    <a:pt x="1714" y="507"/>
                  </a:cubicBezTo>
                  <a:cubicBezTo>
                    <a:pt x="1739" y="507"/>
                    <a:pt x="1762" y="533"/>
                    <a:pt x="1762" y="570"/>
                  </a:cubicBezTo>
                  <a:cubicBezTo>
                    <a:pt x="1762" y="601"/>
                    <a:pt x="1762" y="601"/>
                    <a:pt x="1823" y="631"/>
                  </a:cubicBezTo>
                  <a:cubicBezTo>
                    <a:pt x="1853" y="601"/>
                    <a:pt x="1884" y="601"/>
                    <a:pt x="1914" y="601"/>
                  </a:cubicBezTo>
                  <a:cubicBezTo>
                    <a:pt x="2005" y="601"/>
                    <a:pt x="2005" y="601"/>
                    <a:pt x="2005" y="540"/>
                  </a:cubicBezTo>
                  <a:cubicBezTo>
                    <a:pt x="2005" y="479"/>
                    <a:pt x="2036" y="479"/>
                    <a:pt x="2066" y="479"/>
                  </a:cubicBezTo>
                  <a:cubicBezTo>
                    <a:pt x="2096" y="479"/>
                    <a:pt x="2127" y="479"/>
                    <a:pt x="2127" y="540"/>
                  </a:cubicBezTo>
                  <a:cubicBezTo>
                    <a:pt x="2127" y="540"/>
                    <a:pt x="2127" y="570"/>
                    <a:pt x="2157" y="570"/>
                  </a:cubicBezTo>
                  <a:cubicBezTo>
                    <a:pt x="2187" y="570"/>
                    <a:pt x="2187" y="570"/>
                    <a:pt x="2187" y="601"/>
                  </a:cubicBezTo>
                  <a:cubicBezTo>
                    <a:pt x="2187" y="601"/>
                    <a:pt x="2218" y="631"/>
                    <a:pt x="2248" y="631"/>
                  </a:cubicBezTo>
                  <a:cubicBezTo>
                    <a:pt x="2309" y="662"/>
                    <a:pt x="2339" y="662"/>
                    <a:pt x="2339" y="692"/>
                  </a:cubicBezTo>
                  <a:cubicBezTo>
                    <a:pt x="2370" y="692"/>
                    <a:pt x="2370" y="692"/>
                    <a:pt x="2370" y="662"/>
                  </a:cubicBezTo>
                  <a:cubicBezTo>
                    <a:pt x="2370" y="640"/>
                    <a:pt x="2385" y="619"/>
                    <a:pt x="2426" y="619"/>
                  </a:cubicBezTo>
                  <a:cubicBezTo>
                    <a:pt x="2443" y="619"/>
                    <a:pt x="2465" y="622"/>
                    <a:pt x="2491" y="631"/>
                  </a:cubicBezTo>
                  <a:cubicBezTo>
                    <a:pt x="2512" y="631"/>
                    <a:pt x="2545" y="645"/>
                    <a:pt x="2566" y="645"/>
                  </a:cubicBezTo>
                  <a:cubicBezTo>
                    <a:pt x="2576" y="645"/>
                    <a:pt x="2583" y="641"/>
                    <a:pt x="2583" y="631"/>
                  </a:cubicBezTo>
                  <a:cubicBezTo>
                    <a:pt x="2613" y="631"/>
                    <a:pt x="2613" y="631"/>
                    <a:pt x="2613" y="662"/>
                  </a:cubicBezTo>
                  <a:cubicBezTo>
                    <a:pt x="2613" y="692"/>
                    <a:pt x="2621" y="707"/>
                    <a:pt x="2636" y="707"/>
                  </a:cubicBezTo>
                  <a:cubicBezTo>
                    <a:pt x="2651" y="707"/>
                    <a:pt x="2674" y="692"/>
                    <a:pt x="2704" y="662"/>
                  </a:cubicBezTo>
                  <a:cubicBezTo>
                    <a:pt x="2704" y="649"/>
                    <a:pt x="2709" y="642"/>
                    <a:pt x="2716" y="642"/>
                  </a:cubicBezTo>
                  <a:cubicBezTo>
                    <a:pt x="2724" y="642"/>
                    <a:pt x="2735" y="656"/>
                    <a:pt x="2735" y="692"/>
                  </a:cubicBezTo>
                  <a:cubicBezTo>
                    <a:pt x="2735" y="692"/>
                    <a:pt x="2765" y="692"/>
                    <a:pt x="2795" y="662"/>
                  </a:cubicBezTo>
                  <a:cubicBezTo>
                    <a:pt x="2811" y="646"/>
                    <a:pt x="2818" y="639"/>
                    <a:pt x="2826" y="639"/>
                  </a:cubicBezTo>
                  <a:cubicBezTo>
                    <a:pt x="2833" y="639"/>
                    <a:pt x="2841" y="646"/>
                    <a:pt x="2856" y="662"/>
                  </a:cubicBezTo>
                  <a:cubicBezTo>
                    <a:pt x="2856" y="692"/>
                    <a:pt x="2887" y="692"/>
                    <a:pt x="2887" y="692"/>
                  </a:cubicBezTo>
                  <a:cubicBezTo>
                    <a:pt x="2898" y="686"/>
                    <a:pt x="2916" y="684"/>
                    <a:pt x="2938" y="684"/>
                  </a:cubicBezTo>
                  <a:cubicBezTo>
                    <a:pt x="3031" y="684"/>
                    <a:pt x="3191" y="728"/>
                    <a:pt x="3191" y="753"/>
                  </a:cubicBezTo>
                  <a:cubicBezTo>
                    <a:pt x="3221" y="722"/>
                    <a:pt x="3221" y="722"/>
                    <a:pt x="3251" y="722"/>
                  </a:cubicBezTo>
                  <a:cubicBezTo>
                    <a:pt x="3251" y="763"/>
                    <a:pt x="3258" y="780"/>
                    <a:pt x="3267" y="780"/>
                  </a:cubicBezTo>
                  <a:cubicBezTo>
                    <a:pt x="3279" y="780"/>
                    <a:pt x="3295" y="756"/>
                    <a:pt x="3312" y="722"/>
                  </a:cubicBezTo>
                  <a:lnTo>
                    <a:pt x="3282" y="722"/>
                  </a:lnTo>
                  <a:lnTo>
                    <a:pt x="3251" y="692"/>
                  </a:lnTo>
                  <a:cubicBezTo>
                    <a:pt x="3262" y="670"/>
                    <a:pt x="3277" y="660"/>
                    <a:pt x="3290" y="660"/>
                  </a:cubicBezTo>
                  <a:cubicBezTo>
                    <a:pt x="3313" y="660"/>
                    <a:pt x="3332" y="694"/>
                    <a:pt x="3312" y="753"/>
                  </a:cubicBezTo>
                  <a:cubicBezTo>
                    <a:pt x="3312" y="783"/>
                    <a:pt x="3312" y="798"/>
                    <a:pt x="3316" y="798"/>
                  </a:cubicBezTo>
                  <a:cubicBezTo>
                    <a:pt x="3320" y="798"/>
                    <a:pt x="3327" y="783"/>
                    <a:pt x="3343" y="753"/>
                  </a:cubicBezTo>
                  <a:cubicBezTo>
                    <a:pt x="3366" y="729"/>
                    <a:pt x="3380" y="720"/>
                    <a:pt x="3391" y="720"/>
                  </a:cubicBezTo>
                  <a:cubicBezTo>
                    <a:pt x="3408" y="720"/>
                    <a:pt x="3415" y="746"/>
                    <a:pt x="3434" y="783"/>
                  </a:cubicBezTo>
                  <a:cubicBezTo>
                    <a:pt x="3479" y="722"/>
                    <a:pt x="3517" y="692"/>
                    <a:pt x="3540" y="692"/>
                  </a:cubicBezTo>
                  <a:cubicBezTo>
                    <a:pt x="3563" y="692"/>
                    <a:pt x="3570" y="722"/>
                    <a:pt x="3555" y="783"/>
                  </a:cubicBezTo>
                  <a:cubicBezTo>
                    <a:pt x="3555" y="844"/>
                    <a:pt x="3555" y="874"/>
                    <a:pt x="3586" y="874"/>
                  </a:cubicBezTo>
                  <a:cubicBezTo>
                    <a:pt x="3591" y="880"/>
                    <a:pt x="3596" y="883"/>
                    <a:pt x="3600" y="883"/>
                  </a:cubicBezTo>
                  <a:cubicBezTo>
                    <a:pt x="3616" y="883"/>
                    <a:pt x="3616" y="838"/>
                    <a:pt x="3616" y="813"/>
                  </a:cubicBezTo>
                  <a:cubicBezTo>
                    <a:pt x="3616" y="786"/>
                    <a:pt x="3622" y="771"/>
                    <a:pt x="3629" y="771"/>
                  </a:cubicBezTo>
                  <a:cubicBezTo>
                    <a:pt x="3637" y="771"/>
                    <a:pt x="3646" y="794"/>
                    <a:pt x="3646" y="844"/>
                  </a:cubicBezTo>
                  <a:cubicBezTo>
                    <a:pt x="3682" y="915"/>
                    <a:pt x="3707" y="945"/>
                    <a:pt x="3740" y="945"/>
                  </a:cubicBezTo>
                  <a:cubicBezTo>
                    <a:pt x="3764" y="945"/>
                    <a:pt x="3791" y="930"/>
                    <a:pt x="3829" y="905"/>
                  </a:cubicBezTo>
                  <a:cubicBezTo>
                    <a:pt x="3856" y="896"/>
                    <a:pt x="3880" y="892"/>
                    <a:pt x="3899" y="892"/>
                  </a:cubicBezTo>
                  <a:cubicBezTo>
                    <a:pt x="3945" y="892"/>
                    <a:pt x="3963" y="914"/>
                    <a:pt x="3920" y="935"/>
                  </a:cubicBezTo>
                  <a:cubicBezTo>
                    <a:pt x="3907" y="948"/>
                    <a:pt x="3897" y="958"/>
                    <a:pt x="3890" y="965"/>
                  </a:cubicBezTo>
                  <a:lnTo>
                    <a:pt x="3890" y="965"/>
                  </a:lnTo>
                  <a:cubicBezTo>
                    <a:pt x="3950" y="996"/>
                    <a:pt x="3981" y="996"/>
                    <a:pt x="4011" y="996"/>
                  </a:cubicBezTo>
                  <a:cubicBezTo>
                    <a:pt x="4011" y="1005"/>
                    <a:pt x="4014" y="1008"/>
                    <a:pt x="4018" y="1008"/>
                  </a:cubicBezTo>
                  <a:cubicBezTo>
                    <a:pt x="4029" y="1008"/>
                    <a:pt x="4051" y="987"/>
                    <a:pt x="4072" y="965"/>
                  </a:cubicBezTo>
                  <a:cubicBezTo>
                    <a:pt x="4072" y="1010"/>
                    <a:pt x="4088" y="1038"/>
                    <a:pt x="4121" y="1038"/>
                  </a:cubicBezTo>
                  <a:cubicBezTo>
                    <a:pt x="4133" y="1038"/>
                    <a:pt x="4147" y="1034"/>
                    <a:pt x="4163" y="1026"/>
                  </a:cubicBezTo>
                  <a:lnTo>
                    <a:pt x="4194" y="1026"/>
                  </a:lnTo>
                  <a:cubicBezTo>
                    <a:pt x="4209" y="1041"/>
                    <a:pt x="4216" y="1049"/>
                    <a:pt x="4224" y="1049"/>
                  </a:cubicBezTo>
                  <a:cubicBezTo>
                    <a:pt x="4232" y="1049"/>
                    <a:pt x="4239" y="1041"/>
                    <a:pt x="4254" y="1026"/>
                  </a:cubicBezTo>
                  <a:cubicBezTo>
                    <a:pt x="4263" y="1018"/>
                    <a:pt x="4268" y="1014"/>
                    <a:pt x="4273" y="1014"/>
                  </a:cubicBezTo>
                  <a:cubicBezTo>
                    <a:pt x="4287" y="1014"/>
                    <a:pt x="4293" y="1043"/>
                    <a:pt x="4315" y="1087"/>
                  </a:cubicBezTo>
                  <a:cubicBezTo>
                    <a:pt x="4315" y="1109"/>
                    <a:pt x="4315" y="1130"/>
                    <a:pt x="4326" y="1130"/>
                  </a:cubicBezTo>
                  <a:cubicBezTo>
                    <a:pt x="4330" y="1130"/>
                    <a:pt x="4337" y="1126"/>
                    <a:pt x="4346" y="1117"/>
                  </a:cubicBezTo>
                  <a:cubicBezTo>
                    <a:pt x="4346" y="1087"/>
                    <a:pt x="4406" y="1087"/>
                    <a:pt x="4437" y="1057"/>
                  </a:cubicBezTo>
                  <a:cubicBezTo>
                    <a:pt x="4443" y="1051"/>
                    <a:pt x="4448" y="1048"/>
                    <a:pt x="4451" y="1048"/>
                  </a:cubicBezTo>
                  <a:cubicBezTo>
                    <a:pt x="4466" y="1048"/>
                    <a:pt x="4461" y="1087"/>
                    <a:pt x="4437" y="1087"/>
                  </a:cubicBezTo>
                  <a:cubicBezTo>
                    <a:pt x="4437" y="1117"/>
                    <a:pt x="4437" y="1117"/>
                    <a:pt x="4467" y="1178"/>
                  </a:cubicBezTo>
                  <a:cubicBezTo>
                    <a:pt x="4467" y="1178"/>
                    <a:pt x="4494" y="1192"/>
                    <a:pt x="4512" y="1192"/>
                  </a:cubicBezTo>
                  <a:cubicBezTo>
                    <a:pt x="4521" y="1192"/>
                    <a:pt x="4528" y="1188"/>
                    <a:pt x="4528" y="1178"/>
                  </a:cubicBezTo>
                  <a:cubicBezTo>
                    <a:pt x="4528" y="1170"/>
                    <a:pt x="4537" y="1166"/>
                    <a:pt x="4550" y="1166"/>
                  </a:cubicBezTo>
                  <a:cubicBezTo>
                    <a:pt x="4587" y="1166"/>
                    <a:pt x="4658" y="1195"/>
                    <a:pt x="4680" y="1239"/>
                  </a:cubicBezTo>
                  <a:lnTo>
                    <a:pt x="4832" y="1239"/>
                  </a:lnTo>
                  <a:cubicBezTo>
                    <a:pt x="4862" y="1239"/>
                    <a:pt x="4893" y="1239"/>
                    <a:pt x="4862" y="1269"/>
                  </a:cubicBezTo>
                  <a:cubicBezTo>
                    <a:pt x="4887" y="1257"/>
                    <a:pt x="4902" y="1249"/>
                    <a:pt x="4909" y="1249"/>
                  </a:cubicBezTo>
                  <a:cubicBezTo>
                    <a:pt x="4918" y="1249"/>
                    <a:pt x="4911" y="1264"/>
                    <a:pt x="4893" y="1300"/>
                  </a:cubicBezTo>
                  <a:cubicBezTo>
                    <a:pt x="4893" y="1330"/>
                    <a:pt x="4893" y="1345"/>
                    <a:pt x="4896" y="1345"/>
                  </a:cubicBezTo>
                  <a:cubicBezTo>
                    <a:pt x="4900" y="1345"/>
                    <a:pt x="4908" y="1330"/>
                    <a:pt x="4923" y="1300"/>
                  </a:cubicBezTo>
                  <a:cubicBezTo>
                    <a:pt x="4953" y="1300"/>
                    <a:pt x="4953" y="1300"/>
                    <a:pt x="4953" y="1330"/>
                  </a:cubicBezTo>
                  <a:cubicBezTo>
                    <a:pt x="4953" y="1345"/>
                    <a:pt x="4961" y="1353"/>
                    <a:pt x="4969" y="1353"/>
                  </a:cubicBezTo>
                  <a:cubicBezTo>
                    <a:pt x="4976" y="1353"/>
                    <a:pt x="4984" y="1345"/>
                    <a:pt x="4984" y="1330"/>
                  </a:cubicBezTo>
                  <a:cubicBezTo>
                    <a:pt x="5009" y="1318"/>
                    <a:pt x="5034" y="1310"/>
                    <a:pt x="5053" y="1310"/>
                  </a:cubicBezTo>
                  <a:cubicBezTo>
                    <a:pt x="5079" y="1310"/>
                    <a:pt x="5093" y="1325"/>
                    <a:pt x="5075" y="1361"/>
                  </a:cubicBezTo>
                  <a:cubicBezTo>
                    <a:pt x="5075" y="1361"/>
                    <a:pt x="5105" y="1361"/>
                    <a:pt x="5136" y="1330"/>
                  </a:cubicBezTo>
                  <a:cubicBezTo>
                    <a:pt x="5161" y="1318"/>
                    <a:pt x="5176" y="1310"/>
                    <a:pt x="5182" y="1310"/>
                  </a:cubicBezTo>
                  <a:cubicBezTo>
                    <a:pt x="5191" y="1310"/>
                    <a:pt x="5184" y="1325"/>
                    <a:pt x="5166" y="1361"/>
                  </a:cubicBezTo>
                  <a:cubicBezTo>
                    <a:pt x="5148" y="1396"/>
                    <a:pt x="5152" y="1411"/>
                    <a:pt x="5169" y="1411"/>
                  </a:cubicBezTo>
                  <a:cubicBezTo>
                    <a:pt x="5182" y="1411"/>
                    <a:pt x="5202" y="1404"/>
                    <a:pt x="5227" y="1391"/>
                  </a:cubicBezTo>
                  <a:cubicBezTo>
                    <a:pt x="5227" y="1391"/>
                    <a:pt x="5241" y="1377"/>
                    <a:pt x="5250" y="1377"/>
                  </a:cubicBezTo>
                  <a:cubicBezTo>
                    <a:pt x="5254" y="1377"/>
                    <a:pt x="5257" y="1381"/>
                    <a:pt x="5257" y="1391"/>
                  </a:cubicBezTo>
                  <a:cubicBezTo>
                    <a:pt x="5281" y="1438"/>
                    <a:pt x="5340" y="1502"/>
                    <a:pt x="5366" y="1502"/>
                  </a:cubicBezTo>
                  <a:cubicBezTo>
                    <a:pt x="5374" y="1502"/>
                    <a:pt x="5379" y="1496"/>
                    <a:pt x="5379" y="1482"/>
                  </a:cubicBezTo>
                  <a:lnTo>
                    <a:pt x="5440" y="1513"/>
                  </a:lnTo>
                  <a:cubicBezTo>
                    <a:pt x="5440" y="1534"/>
                    <a:pt x="5455" y="1556"/>
                    <a:pt x="5475" y="1556"/>
                  </a:cubicBezTo>
                  <a:cubicBezTo>
                    <a:pt x="5483" y="1556"/>
                    <a:pt x="5492" y="1552"/>
                    <a:pt x="5501" y="1543"/>
                  </a:cubicBezTo>
                  <a:lnTo>
                    <a:pt x="5561" y="1543"/>
                  </a:lnTo>
                  <a:cubicBezTo>
                    <a:pt x="5531" y="1573"/>
                    <a:pt x="5531" y="1604"/>
                    <a:pt x="5561" y="1604"/>
                  </a:cubicBezTo>
                  <a:cubicBezTo>
                    <a:pt x="5561" y="1619"/>
                    <a:pt x="5561" y="1627"/>
                    <a:pt x="5565" y="1627"/>
                  </a:cubicBezTo>
                  <a:cubicBezTo>
                    <a:pt x="5569" y="1627"/>
                    <a:pt x="5577" y="1619"/>
                    <a:pt x="5592" y="1604"/>
                  </a:cubicBezTo>
                  <a:cubicBezTo>
                    <a:pt x="5592" y="1573"/>
                    <a:pt x="5592" y="1566"/>
                    <a:pt x="5596" y="1566"/>
                  </a:cubicBezTo>
                  <a:cubicBezTo>
                    <a:pt x="5599" y="1566"/>
                    <a:pt x="5607" y="1573"/>
                    <a:pt x="5622" y="1573"/>
                  </a:cubicBezTo>
                  <a:cubicBezTo>
                    <a:pt x="5653" y="1604"/>
                    <a:pt x="5653" y="1634"/>
                    <a:pt x="5622" y="1665"/>
                  </a:cubicBezTo>
                  <a:lnTo>
                    <a:pt x="5653" y="1665"/>
                  </a:lnTo>
                  <a:cubicBezTo>
                    <a:pt x="5665" y="1639"/>
                    <a:pt x="5673" y="1629"/>
                    <a:pt x="5677" y="1629"/>
                  </a:cubicBezTo>
                  <a:cubicBezTo>
                    <a:pt x="5683" y="1629"/>
                    <a:pt x="5683" y="1647"/>
                    <a:pt x="5683" y="1665"/>
                  </a:cubicBezTo>
                  <a:cubicBezTo>
                    <a:pt x="5683" y="1695"/>
                    <a:pt x="5713" y="1695"/>
                    <a:pt x="5713" y="1725"/>
                  </a:cubicBezTo>
                  <a:cubicBezTo>
                    <a:pt x="5724" y="1715"/>
                    <a:pt x="5730" y="1712"/>
                    <a:pt x="5734" y="1712"/>
                  </a:cubicBezTo>
                  <a:cubicBezTo>
                    <a:pt x="5740" y="1712"/>
                    <a:pt x="5734" y="1725"/>
                    <a:pt x="5713" y="1725"/>
                  </a:cubicBezTo>
                  <a:lnTo>
                    <a:pt x="5713" y="1756"/>
                  </a:lnTo>
                  <a:cubicBezTo>
                    <a:pt x="5713" y="1765"/>
                    <a:pt x="5713" y="1768"/>
                    <a:pt x="5714" y="1768"/>
                  </a:cubicBezTo>
                  <a:cubicBezTo>
                    <a:pt x="5716" y="1768"/>
                    <a:pt x="5722" y="1747"/>
                    <a:pt x="5744" y="1725"/>
                  </a:cubicBezTo>
                  <a:lnTo>
                    <a:pt x="5774" y="1756"/>
                  </a:lnTo>
                  <a:cubicBezTo>
                    <a:pt x="5789" y="1756"/>
                    <a:pt x="5797" y="1763"/>
                    <a:pt x="5801" y="1763"/>
                  </a:cubicBezTo>
                  <a:cubicBezTo>
                    <a:pt x="5805" y="1763"/>
                    <a:pt x="5805" y="1756"/>
                    <a:pt x="5805" y="1725"/>
                  </a:cubicBezTo>
                  <a:cubicBezTo>
                    <a:pt x="5835" y="1725"/>
                    <a:pt x="5835" y="1695"/>
                    <a:pt x="5865" y="1695"/>
                  </a:cubicBezTo>
                  <a:cubicBezTo>
                    <a:pt x="5875" y="1685"/>
                    <a:pt x="5882" y="1681"/>
                    <a:pt x="5886" y="1681"/>
                  </a:cubicBezTo>
                  <a:cubicBezTo>
                    <a:pt x="5892" y="1681"/>
                    <a:pt x="5886" y="1695"/>
                    <a:pt x="5865" y="1695"/>
                  </a:cubicBezTo>
                  <a:cubicBezTo>
                    <a:pt x="5835" y="1725"/>
                    <a:pt x="5835" y="1756"/>
                    <a:pt x="5835" y="1756"/>
                  </a:cubicBezTo>
                  <a:cubicBezTo>
                    <a:pt x="5865" y="1786"/>
                    <a:pt x="5835" y="1817"/>
                    <a:pt x="5835" y="1817"/>
                  </a:cubicBezTo>
                  <a:cubicBezTo>
                    <a:pt x="5813" y="1838"/>
                    <a:pt x="5853" y="1860"/>
                    <a:pt x="5888" y="1860"/>
                  </a:cubicBezTo>
                  <a:cubicBezTo>
                    <a:pt x="5903" y="1860"/>
                    <a:pt x="5917" y="1856"/>
                    <a:pt x="5926" y="1847"/>
                  </a:cubicBezTo>
                  <a:cubicBezTo>
                    <a:pt x="5944" y="1838"/>
                    <a:pt x="5959" y="1834"/>
                    <a:pt x="5971" y="1834"/>
                  </a:cubicBezTo>
                  <a:cubicBezTo>
                    <a:pt x="6000" y="1834"/>
                    <a:pt x="6008" y="1856"/>
                    <a:pt x="5987" y="1877"/>
                  </a:cubicBezTo>
                  <a:cubicBezTo>
                    <a:pt x="5964" y="1901"/>
                    <a:pt x="5963" y="1910"/>
                    <a:pt x="5974" y="1910"/>
                  </a:cubicBezTo>
                  <a:cubicBezTo>
                    <a:pt x="5991" y="1910"/>
                    <a:pt x="6041" y="1885"/>
                    <a:pt x="6078" y="1847"/>
                  </a:cubicBezTo>
                  <a:lnTo>
                    <a:pt x="6169" y="1786"/>
                  </a:lnTo>
                  <a:lnTo>
                    <a:pt x="6109" y="1847"/>
                  </a:lnTo>
                  <a:cubicBezTo>
                    <a:pt x="6048" y="1969"/>
                    <a:pt x="6048" y="1969"/>
                    <a:pt x="6139" y="1969"/>
                  </a:cubicBezTo>
                  <a:cubicBezTo>
                    <a:pt x="6200" y="1969"/>
                    <a:pt x="6200" y="1969"/>
                    <a:pt x="6169" y="1999"/>
                  </a:cubicBezTo>
                  <a:cubicBezTo>
                    <a:pt x="6169" y="2029"/>
                    <a:pt x="6169" y="2029"/>
                    <a:pt x="6230" y="2060"/>
                  </a:cubicBezTo>
                  <a:cubicBezTo>
                    <a:pt x="6266" y="2095"/>
                    <a:pt x="6280" y="2110"/>
                    <a:pt x="6293" y="2110"/>
                  </a:cubicBezTo>
                  <a:cubicBezTo>
                    <a:pt x="6301" y="2110"/>
                    <a:pt x="6309" y="2103"/>
                    <a:pt x="6321" y="2090"/>
                  </a:cubicBezTo>
                  <a:cubicBezTo>
                    <a:pt x="6321" y="2090"/>
                    <a:pt x="6352" y="2120"/>
                    <a:pt x="6352" y="2120"/>
                  </a:cubicBezTo>
                  <a:cubicBezTo>
                    <a:pt x="6335" y="2154"/>
                    <a:pt x="6346" y="2178"/>
                    <a:pt x="6364" y="2178"/>
                  </a:cubicBezTo>
                  <a:cubicBezTo>
                    <a:pt x="6379" y="2178"/>
                    <a:pt x="6399" y="2162"/>
                    <a:pt x="6412" y="2120"/>
                  </a:cubicBezTo>
                  <a:cubicBezTo>
                    <a:pt x="6412" y="2120"/>
                    <a:pt x="6443" y="2151"/>
                    <a:pt x="6443" y="2151"/>
                  </a:cubicBezTo>
                  <a:lnTo>
                    <a:pt x="6443" y="2181"/>
                  </a:lnTo>
                  <a:cubicBezTo>
                    <a:pt x="6412" y="2212"/>
                    <a:pt x="6443" y="2242"/>
                    <a:pt x="6595" y="2364"/>
                  </a:cubicBezTo>
                  <a:cubicBezTo>
                    <a:pt x="6676" y="2445"/>
                    <a:pt x="6716" y="2485"/>
                    <a:pt x="6743" y="2485"/>
                  </a:cubicBezTo>
                  <a:cubicBezTo>
                    <a:pt x="6757" y="2485"/>
                    <a:pt x="6767" y="2475"/>
                    <a:pt x="6777" y="2455"/>
                  </a:cubicBezTo>
                  <a:cubicBezTo>
                    <a:pt x="6802" y="2442"/>
                    <a:pt x="6822" y="2435"/>
                    <a:pt x="6835" y="2435"/>
                  </a:cubicBezTo>
                  <a:cubicBezTo>
                    <a:pt x="6853" y="2435"/>
                    <a:pt x="6856" y="2450"/>
                    <a:pt x="6838" y="2485"/>
                  </a:cubicBezTo>
                  <a:cubicBezTo>
                    <a:pt x="6824" y="2499"/>
                    <a:pt x="6816" y="2513"/>
                    <a:pt x="6812" y="2521"/>
                  </a:cubicBezTo>
                  <a:lnTo>
                    <a:pt x="6812" y="2521"/>
                  </a:lnTo>
                  <a:cubicBezTo>
                    <a:pt x="6810" y="2518"/>
                    <a:pt x="6808" y="2516"/>
                    <a:pt x="6808" y="2516"/>
                  </a:cubicBezTo>
                  <a:lnTo>
                    <a:pt x="6808" y="2516"/>
                  </a:lnTo>
                  <a:cubicBezTo>
                    <a:pt x="6808" y="2525"/>
                    <a:pt x="6808" y="2528"/>
                    <a:pt x="6808" y="2528"/>
                  </a:cubicBezTo>
                  <a:cubicBezTo>
                    <a:pt x="6809" y="2528"/>
                    <a:pt x="6810" y="2526"/>
                    <a:pt x="6812" y="2521"/>
                  </a:cubicBezTo>
                  <a:lnTo>
                    <a:pt x="6812" y="2521"/>
                  </a:lnTo>
                  <a:cubicBezTo>
                    <a:pt x="6821" y="2533"/>
                    <a:pt x="6838" y="2561"/>
                    <a:pt x="6838" y="2607"/>
                  </a:cubicBezTo>
                  <a:cubicBezTo>
                    <a:pt x="6838" y="2662"/>
                    <a:pt x="6860" y="2672"/>
                    <a:pt x="6877" y="2672"/>
                  </a:cubicBezTo>
                  <a:cubicBezTo>
                    <a:pt x="6889" y="2672"/>
                    <a:pt x="6899" y="2668"/>
                    <a:pt x="6899" y="2668"/>
                  </a:cubicBezTo>
                  <a:cubicBezTo>
                    <a:pt x="6912" y="2642"/>
                    <a:pt x="6919" y="2633"/>
                    <a:pt x="6923" y="2633"/>
                  </a:cubicBezTo>
                  <a:cubicBezTo>
                    <a:pt x="6929" y="2633"/>
                    <a:pt x="6929" y="2650"/>
                    <a:pt x="6929" y="2668"/>
                  </a:cubicBezTo>
                  <a:cubicBezTo>
                    <a:pt x="6929" y="2692"/>
                    <a:pt x="6909" y="2737"/>
                    <a:pt x="6918" y="2737"/>
                  </a:cubicBezTo>
                  <a:cubicBezTo>
                    <a:pt x="6920" y="2737"/>
                    <a:pt x="6923" y="2734"/>
                    <a:pt x="6929" y="2728"/>
                  </a:cubicBezTo>
                  <a:cubicBezTo>
                    <a:pt x="6960" y="2728"/>
                    <a:pt x="7081" y="2789"/>
                    <a:pt x="7051" y="2850"/>
                  </a:cubicBezTo>
                  <a:lnTo>
                    <a:pt x="7081" y="2880"/>
                  </a:lnTo>
                  <a:cubicBezTo>
                    <a:pt x="7081" y="2871"/>
                    <a:pt x="7084" y="2868"/>
                    <a:pt x="7088" y="2868"/>
                  </a:cubicBezTo>
                  <a:cubicBezTo>
                    <a:pt x="7099" y="2868"/>
                    <a:pt x="7120" y="2889"/>
                    <a:pt x="7142" y="2911"/>
                  </a:cubicBezTo>
                  <a:cubicBezTo>
                    <a:pt x="7172" y="2941"/>
                    <a:pt x="7203" y="2972"/>
                    <a:pt x="7172" y="2972"/>
                  </a:cubicBezTo>
                  <a:cubicBezTo>
                    <a:pt x="7142" y="3002"/>
                    <a:pt x="7142" y="3002"/>
                    <a:pt x="7203" y="3002"/>
                  </a:cubicBezTo>
                  <a:cubicBezTo>
                    <a:pt x="7218" y="3017"/>
                    <a:pt x="7241" y="3017"/>
                    <a:pt x="7260" y="3017"/>
                  </a:cubicBezTo>
                  <a:cubicBezTo>
                    <a:pt x="7279" y="3017"/>
                    <a:pt x="7294" y="3017"/>
                    <a:pt x="7294" y="3032"/>
                  </a:cubicBezTo>
                  <a:cubicBezTo>
                    <a:pt x="7324" y="3002"/>
                    <a:pt x="7355" y="3002"/>
                    <a:pt x="7385" y="3002"/>
                  </a:cubicBezTo>
                  <a:lnTo>
                    <a:pt x="7355" y="3032"/>
                  </a:lnTo>
                  <a:cubicBezTo>
                    <a:pt x="7324" y="3063"/>
                    <a:pt x="7294" y="3093"/>
                    <a:pt x="7294" y="3093"/>
                  </a:cubicBezTo>
                  <a:cubicBezTo>
                    <a:pt x="7314" y="3093"/>
                    <a:pt x="7321" y="3107"/>
                    <a:pt x="7332" y="3107"/>
                  </a:cubicBezTo>
                  <a:cubicBezTo>
                    <a:pt x="7338" y="3107"/>
                    <a:pt x="7345" y="3103"/>
                    <a:pt x="7355" y="3093"/>
                  </a:cubicBezTo>
                  <a:cubicBezTo>
                    <a:pt x="7355" y="3124"/>
                    <a:pt x="7355" y="3154"/>
                    <a:pt x="7385" y="3184"/>
                  </a:cubicBezTo>
                  <a:cubicBezTo>
                    <a:pt x="7416" y="3215"/>
                    <a:pt x="7446" y="3245"/>
                    <a:pt x="7507" y="3245"/>
                  </a:cubicBezTo>
                  <a:cubicBezTo>
                    <a:pt x="7446" y="3306"/>
                    <a:pt x="7537" y="3397"/>
                    <a:pt x="7598" y="3397"/>
                  </a:cubicBezTo>
                  <a:cubicBezTo>
                    <a:pt x="7611" y="3385"/>
                    <a:pt x="7618" y="3377"/>
                    <a:pt x="7622" y="3377"/>
                  </a:cubicBezTo>
                  <a:cubicBezTo>
                    <a:pt x="7628" y="3377"/>
                    <a:pt x="7628" y="3392"/>
                    <a:pt x="7628" y="3428"/>
                  </a:cubicBezTo>
                  <a:cubicBezTo>
                    <a:pt x="7628" y="3458"/>
                    <a:pt x="7628" y="3458"/>
                    <a:pt x="7659" y="3458"/>
                  </a:cubicBezTo>
                  <a:cubicBezTo>
                    <a:pt x="7689" y="3458"/>
                    <a:pt x="7689" y="3488"/>
                    <a:pt x="7659" y="3519"/>
                  </a:cubicBezTo>
                  <a:cubicBezTo>
                    <a:pt x="7628" y="3579"/>
                    <a:pt x="7659" y="3610"/>
                    <a:pt x="7689" y="3610"/>
                  </a:cubicBezTo>
                  <a:cubicBezTo>
                    <a:pt x="7750" y="3610"/>
                    <a:pt x="7780" y="3640"/>
                    <a:pt x="7780" y="3671"/>
                  </a:cubicBezTo>
                  <a:cubicBezTo>
                    <a:pt x="7821" y="3671"/>
                    <a:pt x="7834" y="3684"/>
                    <a:pt x="7848" y="3684"/>
                  </a:cubicBezTo>
                  <a:cubicBezTo>
                    <a:pt x="7855" y="3684"/>
                    <a:pt x="7861" y="3681"/>
                    <a:pt x="7871" y="3671"/>
                  </a:cubicBezTo>
                  <a:cubicBezTo>
                    <a:pt x="7902" y="3640"/>
                    <a:pt x="7932" y="3640"/>
                    <a:pt x="7932" y="3640"/>
                  </a:cubicBezTo>
                  <a:cubicBezTo>
                    <a:pt x="7993" y="3671"/>
                    <a:pt x="7963" y="3671"/>
                    <a:pt x="7932" y="3671"/>
                  </a:cubicBezTo>
                  <a:cubicBezTo>
                    <a:pt x="7914" y="3662"/>
                    <a:pt x="7904" y="3658"/>
                    <a:pt x="7899" y="3658"/>
                  </a:cubicBezTo>
                  <a:cubicBezTo>
                    <a:pt x="7884" y="3658"/>
                    <a:pt x="7893" y="3680"/>
                    <a:pt x="7871" y="3701"/>
                  </a:cubicBezTo>
                  <a:cubicBezTo>
                    <a:pt x="7871" y="3731"/>
                    <a:pt x="7902" y="3792"/>
                    <a:pt x="7902" y="3792"/>
                  </a:cubicBezTo>
                  <a:cubicBezTo>
                    <a:pt x="7932" y="3823"/>
                    <a:pt x="7932" y="3853"/>
                    <a:pt x="7963" y="3853"/>
                  </a:cubicBezTo>
                  <a:cubicBezTo>
                    <a:pt x="7963" y="3944"/>
                    <a:pt x="7993" y="3944"/>
                    <a:pt x="7993" y="3944"/>
                  </a:cubicBezTo>
                  <a:cubicBezTo>
                    <a:pt x="8003" y="3939"/>
                    <a:pt x="8012" y="3935"/>
                    <a:pt x="8019" y="3931"/>
                  </a:cubicBezTo>
                  <a:lnTo>
                    <a:pt x="8019" y="3931"/>
                  </a:lnTo>
                  <a:cubicBezTo>
                    <a:pt x="8013" y="4002"/>
                    <a:pt x="8105" y="4160"/>
                    <a:pt x="8163" y="4160"/>
                  </a:cubicBezTo>
                  <a:cubicBezTo>
                    <a:pt x="8167" y="4160"/>
                    <a:pt x="8171" y="4159"/>
                    <a:pt x="8175" y="4157"/>
                  </a:cubicBezTo>
                  <a:lnTo>
                    <a:pt x="8175" y="4157"/>
                  </a:lnTo>
                  <a:lnTo>
                    <a:pt x="8145" y="4187"/>
                  </a:lnTo>
                  <a:cubicBezTo>
                    <a:pt x="8145" y="4187"/>
                    <a:pt x="8145" y="4218"/>
                    <a:pt x="8175" y="4248"/>
                  </a:cubicBezTo>
                  <a:cubicBezTo>
                    <a:pt x="8175" y="4279"/>
                    <a:pt x="8236" y="4339"/>
                    <a:pt x="8267" y="4400"/>
                  </a:cubicBezTo>
                  <a:cubicBezTo>
                    <a:pt x="8327" y="4461"/>
                    <a:pt x="8358" y="4522"/>
                    <a:pt x="8388" y="4522"/>
                  </a:cubicBezTo>
                  <a:cubicBezTo>
                    <a:pt x="8388" y="4522"/>
                    <a:pt x="8388" y="4522"/>
                    <a:pt x="8358" y="4552"/>
                  </a:cubicBezTo>
                  <a:cubicBezTo>
                    <a:pt x="8327" y="4552"/>
                    <a:pt x="8327" y="4552"/>
                    <a:pt x="8358" y="4583"/>
                  </a:cubicBezTo>
                  <a:cubicBezTo>
                    <a:pt x="8358" y="4593"/>
                    <a:pt x="8361" y="4596"/>
                    <a:pt x="8367" y="4596"/>
                  </a:cubicBezTo>
                  <a:cubicBezTo>
                    <a:pt x="8378" y="4596"/>
                    <a:pt x="8398" y="4583"/>
                    <a:pt x="8419" y="4583"/>
                  </a:cubicBezTo>
                  <a:cubicBezTo>
                    <a:pt x="8427" y="4574"/>
                    <a:pt x="8433" y="4571"/>
                    <a:pt x="8437" y="4571"/>
                  </a:cubicBezTo>
                  <a:cubicBezTo>
                    <a:pt x="8449" y="4571"/>
                    <a:pt x="8449" y="4599"/>
                    <a:pt x="8449" y="4643"/>
                  </a:cubicBezTo>
                  <a:cubicBezTo>
                    <a:pt x="8449" y="4674"/>
                    <a:pt x="8479" y="4765"/>
                    <a:pt x="8540" y="4795"/>
                  </a:cubicBezTo>
                  <a:cubicBezTo>
                    <a:pt x="8540" y="4795"/>
                    <a:pt x="8540" y="4826"/>
                    <a:pt x="8510" y="4826"/>
                  </a:cubicBezTo>
                  <a:cubicBezTo>
                    <a:pt x="8510" y="4886"/>
                    <a:pt x="8479" y="4917"/>
                    <a:pt x="8571" y="4947"/>
                  </a:cubicBezTo>
                  <a:cubicBezTo>
                    <a:pt x="8571" y="4947"/>
                    <a:pt x="8571" y="4947"/>
                    <a:pt x="8540" y="4978"/>
                  </a:cubicBezTo>
                  <a:cubicBezTo>
                    <a:pt x="8540" y="4999"/>
                    <a:pt x="8525" y="5021"/>
                    <a:pt x="8538" y="5021"/>
                  </a:cubicBezTo>
                  <a:cubicBezTo>
                    <a:pt x="8543" y="5021"/>
                    <a:pt x="8553" y="5017"/>
                    <a:pt x="8571" y="5008"/>
                  </a:cubicBezTo>
                  <a:cubicBezTo>
                    <a:pt x="8631" y="5038"/>
                    <a:pt x="8662" y="5099"/>
                    <a:pt x="8662" y="5160"/>
                  </a:cubicBezTo>
                  <a:cubicBezTo>
                    <a:pt x="8662" y="5160"/>
                    <a:pt x="8662" y="5174"/>
                    <a:pt x="8671" y="5174"/>
                  </a:cubicBezTo>
                  <a:cubicBezTo>
                    <a:pt x="8675" y="5174"/>
                    <a:pt x="8682" y="5170"/>
                    <a:pt x="8692" y="5160"/>
                  </a:cubicBezTo>
                  <a:cubicBezTo>
                    <a:pt x="8712" y="5160"/>
                    <a:pt x="8733" y="5147"/>
                    <a:pt x="8735" y="5147"/>
                  </a:cubicBezTo>
                  <a:lnTo>
                    <a:pt x="8735" y="5147"/>
                  </a:lnTo>
                  <a:cubicBezTo>
                    <a:pt x="8736" y="5147"/>
                    <a:pt x="8733" y="5150"/>
                    <a:pt x="8723" y="5160"/>
                  </a:cubicBezTo>
                  <a:cubicBezTo>
                    <a:pt x="8705" y="5196"/>
                    <a:pt x="8697" y="5210"/>
                    <a:pt x="8707" y="5210"/>
                  </a:cubicBezTo>
                  <a:cubicBezTo>
                    <a:pt x="8713" y="5210"/>
                    <a:pt x="8728" y="5203"/>
                    <a:pt x="8753" y="5190"/>
                  </a:cubicBezTo>
                  <a:cubicBezTo>
                    <a:pt x="8783" y="5190"/>
                    <a:pt x="8783" y="5190"/>
                    <a:pt x="8753" y="5221"/>
                  </a:cubicBezTo>
                  <a:cubicBezTo>
                    <a:pt x="8753" y="5251"/>
                    <a:pt x="8753" y="5251"/>
                    <a:pt x="8753" y="5251"/>
                  </a:cubicBezTo>
                  <a:cubicBezTo>
                    <a:pt x="8783" y="5282"/>
                    <a:pt x="8844" y="5373"/>
                    <a:pt x="8905" y="5464"/>
                  </a:cubicBezTo>
                  <a:cubicBezTo>
                    <a:pt x="8981" y="5591"/>
                    <a:pt x="9015" y="5654"/>
                    <a:pt x="9041" y="5654"/>
                  </a:cubicBezTo>
                  <a:cubicBezTo>
                    <a:pt x="9047" y="5654"/>
                    <a:pt x="9052" y="5651"/>
                    <a:pt x="9057" y="5646"/>
                  </a:cubicBezTo>
                  <a:cubicBezTo>
                    <a:pt x="9087" y="5677"/>
                    <a:pt x="9087" y="5677"/>
                    <a:pt x="9057" y="5707"/>
                  </a:cubicBezTo>
                  <a:cubicBezTo>
                    <a:pt x="9057" y="5738"/>
                    <a:pt x="9057" y="5738"/>
                    <a:pt x="9087" y="5768"/>
                  </a:cubicBezTo>
                  <a:cubicBezTo>
                    <a:pt x="9087" y="5798"/>
                    <a:pt x="9087" y="5798"/>
                    <a:pt x="9057" y="5829"/>
                  </a:cubicBezTo>
                  <a:cubicBezTo>
                    <a:pt x="9118" y="5829"/>
                    <a:pt x="9118" y="5829"/>
                    <a:pt x="9118" y="5859"/>
                  </a:cubicBezTo>
                  <a:cubicBezTo>
                    <a:pt x="9087" y="5859"/>
                    <a:pt x="9087" y="5890"/>
                    <a:pt x="9148" y="5890"/>
                  </a:cubicBezTo>
                  <a:cubicBezTo>
                    <a:pt x="9209" y="5890"/>
                    <a:pt x="9209" y="5890"/>
                    <a:pt x="9148" y="5920"/>
                  </a:cubicBezTo>
                  <a:cubicBezTo>
                    <a:pt x="9125" y="5920"/>
                    <a:pt x="9120" y="5971"/>
                    <a:pt x="9131" y="5971"/>
                  </a:cubicBezTo>
                  <a:cubicBezTo>
                    <a:pt x="9135" y="5971"/>
                    <a:pt x="9140" y="5966"/>
                    <a:pt x="9148" y="5950"/>
                  </a:cubicBezTo>
                  <a:cubicBezTo>
                    <a:pt x="9178" y="5950"/>
                    <a:pt x="9178" y="5981"/>
                    <a:pt x="9239" y="5981"/>
                  </a:cubicBezTo>
                  <a:cubicBezTo>
                    <a:pt x="9239" y="6011"/>
                    <a:pt x="9270" y="6011"/>
                    <a:pt x="9239" y="6042"/>
                  </a:cubicBezTo>
                  <a:cubicBezTo>
                    <a:pt x="9209" y="6072"/>
                    <a:pt x="9300" y="6163"/>
                    <a:pt x="9330" y="6163"/>
                  </a:cubicBezTo>
                  <a:cubicBezTo>
                    <a:pt x="9339" y="6154"/>
                    <a:pt x="9346" y="6151"/>
                    <a:pt x="9349" y="6151"/>
                  </a:cubicBezTo>
                  <a:cubicBezTo>
                    <a:pt x="9358" y="6151"/>
                    <a:pt x="9352" y="6172"/>
                    <a:pt x="9330" y="6194"/>
                  </a:cubicBezTo>
                  <a:cubicBezTo>
                    <a:pt x="9300" y="6194"/>
                    <a:pt x="9330" y="6224"/>
                    <a:pt x="9330" y="6224"/>
                  </a:cubicBezTo>
                  <a:cubicBezTo>
                    <a:pt x="9361" y="6224"/>
                    <a:pt x="9330" y="6254"/>
                    <a:pt x="9300" y="6254"/>
                  </a:cubicBezTo>
                  <a:cubicBezTo>
                    <a:pt x="9270" y="6254"/>
                    <a:pt x="9270" y="6285"/>
                    <a:pt x="9300" y="6315"/>
                  </a:cubicBezTo>
                  <a:cubicBezTo>
                    <a:pt x="9330" y="6315"/>
                    <a:pt x="9391" y="6406"/>
                    <a:pt x="9422" y="6467"/>
                  </a:cubicBezTo>
                  <a:cubicBezTo>
                    <a:pt x="9482" y="6558"/>
                    <a:pt x="9513" y="6558"/>
                    <a:pt x="9604" y="6558"/>
                  </a:cubicBezTo>
                  <a:lnTo>
                    <a:pt x="9665" y="6558"/>
                  </a:lnTo>
                  <a:lnTo>
                    <a:pt x="9604" y="6589"/>
                  </a:lnTo>
                  <a:cubicBezTo>
                    <a:pt x="9574" y="6589"/>
                    <a:pt x="9513" y="6649"/>
                    <a:pt x="9513" y="6649"/>
                  </a:cubicBezTo>
                  <a:cubicBezTo>
                    <a:pt x="9523" y="6660"/>
                    <a:pt x="9533" y="6663"/>
                    <a:pt x="9543" y="6663"/>
                  </a:cubicBezTo>
                  <a:cubicBezTo>
                    <a:pt x="9564" y="6663"/>
                    <a:pt x="9584" y="6649"/>
                    <a:pt x="9604" y="6649"/>
                  </a:cubicBezTo>
                  <a:cubicBezTo>
                    <a:pt x="9612" y="6641"/>
                    <a:pt x="9618" y="6638"/>
                    <a:pt x="9623" y="6638"/>
                  </a:cubicBezTo>
                  <a:cubicBezTo>
                    <a:pt x="9634" y="6638"/>
                    <a:pt x="9634" y="6666"/>
                    <a:pt x="9634" y="6710"/>
                  </a:cubicBezTo>
                  <a:cubicBezTo>
                    <a:pt x="9604" y="6741"/>
                    <a:pt x="9634" y="6771"/>
                    <a:pt x="9665" y="6771"/>
                  </a:cubicBezTo>
                  <a:cubicBezTo>
                    <a:pt x="9665" y="6801"/>
                    <a:pt x="9695" y="6801"/>
                    <a:pt x="9665" y="6862"/>
                  </a:cubicBezTo>
                  <a:lnTo>
                    <a:pt x="9695" y="6862"/>
                  </a:lnTo>
                  <a:cubicBezTo>
                    <a:pt x="9704" y="6853"/>
                    <a:pt x="9713" y="6850"/>
                    <a:pt x="9720" y="6850"/>
                  </a:cubicBezTo>
                  <a:cubicBezTo>
                    <a:pt x="9738" y="6850"/>
                    <a:pt x="9747" y="6871"/>
                    <a:pt x="9726" y="6893"/>
                  </a:cubicBezTo>
                  <a:cubicBezTo>
                    <a:pt x="9701" y="6942"/>
                    <a:pt x="9717" y="6992"/>
                    <a:pt x="9740" y="6992"/>
                  </a:cubicBezTo>
                  <a:cubicBezTo>
                    <a:pt x="9745" y="6992"/>
                    <a:pt x="9750" y="6989"/>
                    <a:pt x="9756" y="6984"/>
                  </a:cubicBezTo>
                  <a:cubicBezTo>
                    <a:pt x="9786" y="6984"/>
                    <a:pt x="9786" y="6984"/>
                    <a:pt x="9786" y="7014"/>
                  </a:cubicBezTo>
                  <a:cubicBezTo>
                    <a:pt x="9817" y="7045"/>
                    <a:pt x="9817" y="7045"/>
                    <a:pt x="9847" y="7045"/>
                  </a:cubicBezTo>
                  <a:lnTo>
                    <a:pt x="9878" y="7105"/>
                  </a:lnTo>
                  <a:cubicBezTo>
                    <a:pt x="9878" y="7105"/>
                    <a:pt x="9847" y="7105"/>
                    <a:pt x="9847" y="7075"/>
                  </a:cubicBezTo>
                  <a:lnTo>
                    <a:pt x="9817" y="7136"/>
                  </a:lnTo>
                  <a:cubicBezTo>
                    <a:pt x="9847" y="7166"/>
                    <a:pt x="9847" y="7166"/>
                    <a:pt x="9908" y="7197"/>
                  </a:cubicBezTo>
                  <a:cubicBezTo>
                    <a:pt x="9878" y="7227"/>
                    <a:pt x="9847" y="7257"/>
                    <a:pt x="9908" y="7257"/>
                  </a:cubicBezTo>
                  <a:cubicBezTo>
                    <a:pt x="9969" y="7257"/>
                    <a:pt x="9938" y="7288"/>
                    <a:pt x="9908" y="7288"/>
                  </a:cubicBezTo>
                  <a:cubicBezTo>
                    <a:pt x="9847" y="7318"/>
                    <a:pt x="9847" y="7318"/>
                    <a:pt x="9938" y="7349"/>
                  </a:cubicBezTo>
                  <a:cubicBezTo>
                    <a:pt x="9969" y="7379"/>
                    <a:pt x="10030" y="7440"/>
                    <a:pt x="10090" y="7501"/>
                  </a:cubicBezTo>
                  <a:cubicBezTo>
                    <a:pt x="10121" y="7592"/>
                    <a:pt x="10151" y="7622"/>
                    <a:pt x="10121" y="7652"/>
                  </a:cubicBezTo>
                  <a:cubicBezTo>
                    <a:pt x="10078" y="7674"/>
                    <a:pt x="10080" y="7695"/>
                    <a:pt x="10086" y="7695"/>
                  </a:cubicBezTo>
                  <a:cubicBezTo>
                    <a:pt x="10088" y="7695"/>
                    <a:pt x="10090" y="7692"/>
                    <a:pt x="10090" y="7683"/>
                  </a:cubicBezTo>
                  <a:cubicBezTo>
                    <a:pt x="10116" y="7670"/>
                    <a:pt x="10130" y="7663"/>
                    <a:pt x="10141" y="7663"/>
                  </a:cubicBezTo>
                  <a:cubicBezTo>
                    <a:pt x="10156" y="7663"/>
                    <a:pt x="10164" y="7678"/>
                    <a:pt x="10182" y="7713"/>
                  </a:cubicBezTo>
                  <a:cubicBezTo>
                    <a:pt x="10182" y="7804"/>
                    <a:pt x="10242" y="7835"/>
                    <a:pt x="10273" y="7835"/>
                  </a:cubicBezTo>
                  <a:lnTo>
                    <a:pt x="10273" y="7774"/>
                  </a:lnTo>
                  <a:cubicBezTo>
                    <a:pt x="10281" y="7766"/>
                    <a:pt x="10289" y="7762"/>
                    <a:pt x="10297" y="7762"/>
                  </a:cubicBezTo>
                  <a:cubicBezTo>
                    <a:pt x="10317" y="7762"/>
                    <a:pt x="10334" y="7790"/>
                    <a:pt x="10334" y="7835"/>
                  </a:cubicBezTo>
                  <a:cubicBezTo>
                    <a:pt x="10334" y="7835"/>
                    <a:pt x="10303" y="7865"/>
                    <a:pt x="10273" y="7865"/>
                  </a:cubicBezTo>
                  <a:cubicBezTo>
                    <a:pt x="10242" y="7896"/>
                    <a:pt x="10242" y="7926"/>
                    <a:pt x="10242" y="7956"/>
                  </a:cubicBezTo>
                  <a:cubicBezTo>
                    <a:pt x="10242" y="7956"/>
                    <a:pt x="10256" y="7970"/>
                    <a:pt x="10265" y="7970"/>
                  </a:cubicBezTo>
                  <a:cubicBezTo>
                    <a:pt x="10269" y="7970"/>
                    <a:pt x="10273" y="7967"/>
                    <a:pt x="10273" y="7956"/>
                  </a:cubicBezTo>
                  <a:cubicBezTo>
                    <a:pt x="10288" y="7941"/>
                    <a:pt x="10296" y="7934"/>
                    <a:pt x="10299" y="7934"/>
                  </a:cubicBezTo>
                  <a:cubicBezTo>
                    <a:pt x="10303" y="7934"/>
                    <a:pt x="10303" y="7941"/>
                    <a:pt x="10303" y="7956"/>
                  </a:cubicBezTo>
                  <a:cubicBezTo>
                    <a:pt x="10334" y="7987"/>
                    <a:pt x="10334" y="7987"/>
                    <a:pt x="10364" y="7987"/>
                  </a:cubicBezTo>
                  <a:cubicBezTo>
                    <a:pt x="10394" y="7987"/>
                    <a:pt x="10425" y="8017"/>
                    <a:pt x="10425" y="8017"/>
                  </a:cubicBezTo>
                  <a:cubicBezTo>
                    <a:pt x="10394" y="8048"/>
                    <a:pt x="10425" y="8108"/>
                    <a:pt x="10425" y="8108"/>
                  </a:cubicBezTo>
                  <a:lnTo>
                    <a:pt x="10394" y="8108"/>
                  </a:lnTo>
                  <a:cubicBezTo>
                    <a:pt x="10364" y="8139"/>
                    <a:pt x="10364" y="8169"/>
                    <a:pt x="10364" y="8169"/>
                  </a:cubicBezTo>
                  <a:cubicBezTo>
                    <a:pt x="10364" y="8179"/>
                    <a:pt x="10367" y="8183"/>
                    <a:pt x="10372" y="8183"/>
                  </a:cubicBezTo>
                  <a:cubicBezTo>
                    <a:pt x="10381" y="8183"/>
                    <a:pt x="10394" y="8169"/>
                    <a:pt x="10394" y="8169"/>
                  </a:cubicBezTo>
                  <a:cubicBezTo>
                    <a:pt x="10425" y="8169"/>
                    <a:pt x="10668" y="8625"/>
                    <a:pt x="10698" y="8686"/>
                  </a:cubicBezTo>
                  <a:cubicBezTo>
                    <a:pt x="10698" y="8729"/>
                    <a:pt x="10713" y="8772"/>
                    <a:pt x="10733" y="8772"/>
                  </a:cubicBezTo>
                  <a:cubicBezTo>
                    <a:pt x="10741" y="8772"/>
                    <a:pt x="10750" y="8765"/>
                    <a:pt x="10759" y="8747"/>
                  </a:cubicBezTo>
                  <a:cubicBezTo>
                    <a:pt x="10789" y="8747"/>
                    <a:pt x="10820" y="8838"/>
                    <a:pt x="10881" y="8959"/>
                  </a:cubicBezTo>
                  <a:cubicBezTo>
                    <a:pt x="10972" y="9081"/>
                    <a:pt x="11033" y="9172"/>
                    <a:pt x="11063" y="9172"/>
                  </a:cubicBezTo>
                  <a:cubicBezTo>
                    <a:pt x="11063" y="9172"/>
                    <a:pt x="11063" y="9203"/>
                    <a:pt x="11093" y="9233"/>
                  </a:cubicBezTo>
                  <a:cubicBezTo>
                    <a:pt x="11093" y="9263"/>
                    <a:pt x="11154" y="9294"/>
                    <a:pt x="11154" y="9294"/>
                  </a:cubicBezTo>
                  <a:cubicBezTo>
                    <a:pt x="11215" y="9324"/>
                    <a:pt x="11215" y="9324"/>
                    <a:pt x="11185" y="9324"/>
                  </a:cubicBezTo>
                  <a:cubicBezTo>
                    <a:pt x="11154" y="9355"/>
                    <a:pt x="11124" y="9355"/>
                    <a:pt x="11124" y="9385"/>
                  </a:cubicBezTo>
                  <a:cubicBezTo>
                    <a:pt x="11139" y="9400"/>
                    <a:pt x="11154" y="9408"/>
                    <a:pt x="11169" y="9408"/>
                  </a:cubicBezTo>
                  <a:cubicBezTo>
                    <a:pt x="11185" y="9408"/>
                    <a:pt x="11200" y="9400"/>
                    <a:pt x="11215" y="9385"/>
                  </a:cubicBezTo>
                  <a:lnTo>
                    <a:pt x="11245" y="9385"/>
                  </a:lnTo>
                  <a:cubicBezTo>
                    <a:pt x="11245" y="9415"/>
                    <a:pt x="11245" y="9415"/>
                    <a:pt x="11215" y="9415"/>
                  </a:cubicBezTo>
                  <a:cubicBezTo>
                    <a:pt x="11185" y="9446"/>
                    <a:pt x="11185" y="9446"/>
                    <a:pt x="11185" y="9446"/>
                  </a:cubicBezTo>
                  <a:lnTo>
                    <a:pt x="11185" y="9476"/>
                  </a:lnTo>
                  <a:cubicBezTo>
                    <a:pt x="11195" y="9466"/>
                    <a:pt x="11201" y="9463"/>
                    <a:pt x="11206" y="9463"/>
                  </a:cubicBezTo>
                  <a:cubicBezTo>
                    <a:pt x="11215" y="9463"/>
                    <a:pt x="11215" y="9476"/>
                    <a:pt x="11215" y="9476"/>
                  </a:cubicBezTo>
                  <a:cubicBezTo>
                    <a:pt x="11245" y="9507"/>
                    <a:pt x="11245" y="9507"/>
                    <a:pt x="11185" y="9537"/>
                  </a:cubicBezTo>
                  <a:cubicBezTo>
                    <a:pt x="11142" y="9559"/>
                    <a:pt x="11129" y="9580"/>
                    <a:pt x="11147" y="9580"/>
                  </a:cubicBezTo>
                  <a:cubicBezTo>
                    <a:pt x="11154" y="9580"/>
                    <a:pt x="11167" y="9576"/>
                    <a:pt x="11185" y="9567"/>
                  </a:cubicBezTo>
                  <a:lnTo>
                    <a:pt x="11245" y="9598"/>
                  </a:lnTo>
                  <a:cubicBezTo>
                    <a:pt x="11215" y="9659"/>
                    <a:pt x="11276" y="9659"/>
                    <a:pt x="11306" y="9659"/>
                  </a:cubicBezTo>
                  <a:cubicBezTo>
                    <a:pt x="11276" y="9719"/>
                    <a:pt x="11276" y="9719"/>
                    <a:pt x="11337" y="9719"/>
                  </a:cubicBezTo>
                  <a:cubicBezTo>
                    <a:pt x="11345" y="9710"/>
                    <a:pt x="11354" y="9707"/>
                    <a:pt x="11362" y="9707"/>
                  </a:cubicBezTo>
                  <a:cubicBezTo>
                    <a:pt x="11380" y="9707"/>
                    <a:pt x="11388" y="9728"/>
                    <a:pt x="11367" y="9750"/>
                  </a:cubicBezTo>
                  <a:cubicBezTo>
                    <a:pt x="11367" y="9780"/>
                    <a:pt x="11367" y="9811"/>
                    <a:pt x="11397" y="9841"/>
                  </a:cubicBezTo>
                  <a:cubicBezTo>
                    <a:pt x="11428" y="9841"/>
                    <a:pt x="11489" y="9993"/>
                    <a:pt x="11580" y="10145"/>
                  </a:cubicBezTo>
                  <a:cubicBezTo>
                    <a:pt x="11671" y="10297"/>
                    <a:pt x="11762" y="10418"/>
                    <a:pt x="11793" y="10418"/>
                  </a:cubicBezTo>
                  <a:cubicBezTo>
                    <a:pt x="11793" y="10418"/>
                    <a:pt x="11793" y="10418"/>
                    <a:pt x="11762" y="10449"/>
                  </a:cubicBezTo>
                  <a:cubicBezTo>
                    <a:pt x="11741" y="10470"/>
                    <a:pt x="11750" y="10492"/>
                    <a:pt x="11778" y="10492"/>
                  </a:cubicBezTo>
                  <a:cubicBezTo>
                    <a:pt x="11790" y="10492"/>
                    <a:pt x="11805" y="10488"/>
                    <a:pt x="11823" y="10479"/>
                  </a:cubicBezTo>
                  <a:cubicBezTo>
                    <a:pt x="11853" y="10479"/>
                    <a:pt x="11884" y="10479"/>
                    <a:pt x="11823" y="10510"/>
                  </a:cubicBezTo>
                  <a:cubicBezTo>
                    <a:pt x="11793" y="10510"/>
                    <a:pt x="11823" y="10570"/>
                    <a:pt x="11853" y="10631"/>
                  </a:cubicBezTo>
                  <a:cubicBezTo>
                    <a:pt x="11880" y="10684"/>
                    <a:pt x="11928" y="10759"/>
                    <a:pt x="11961" y="10759"/>
                  </a:cubicBezTo>
                  <a:cubicBezTo>
                    <a:pt x="11966" y="10759"/>
                    <a:pt x="11971" y="10757"/>
                    <a:pt x="11975" y="10753"/>
                  </a:cubicBezTo>
                  <a:cubicBezTo>
                    <a:pt x="12005" y="10783"/>
                    <a:pt x="12005" y="10783"/>
                    <a:pt x="11975" y="10783"/>
                  </a:cubicBezTo>
                  <a:cubicBezTo>
                    <a:pt x="11914" y="10783"/>
                    <a:pt x="11945" y="10905"/>
                    <a:pt x="12036" y="10935"/>
                  </a:cubicBezTo>
                  <a:cubicBezTo>
                    <a:pt x="12036" y="10935"/>
                    <a:pt x="12036" y="10966"/>
                    <a:pt x="12005" y="10996"/>
                  </a:cubicBezTo>
                  <a:cubicBezTo>
                    <a:pt x="12036" y="10996"/>
                    <a:pt x="12036" y="11026"/>
                    <a:pt x="12096" y="11057"/>
                  </a:cubicBezTo>
                  <a:cubicBezTo>
                    <a:pt x="12127" y="11087"/>
                    <a:pt x="12157" y="11148"/>
                    <a:pt x="12188" y="11209"/>
                  </a:cubicBezTo>
                  <a:cubicBezTo>
                    <a:pt x="12188" y="11239"/>
                    <a:pt x="12248" y="11270"/>
                    <a:pt x="12248" y="11270"/>
                  </a:cubicBezTo>
                  <a:cubicBezTo>
                    <a:pt x="12218" y="11300"/>
                    <a:pt x="12279" y="11391"/>
                    <a:pt x="12370" y="11543"/>
                  </a:cubicBezTo>
                  <a:cubicBezTo>
                    <a:pt x="12431" y="11665"/>
                    <a:pt x="12492" y="11786"/>
                    <a:pt x="12492" y="11817"/>
                  </a:cubicBezTo>
                  <a:cubicBezTo>
                    <a:pt x="12492" y="11817"/>
                    <a:pt x="12492" y="11847"/>
                    <a:pt x="12522" y="11847"/>
                  </a:cubicBezTo>
                  <a:cubicBezTo>
                    <a:pt x="12549" y="11838"/>
                    <a:pt x="12568" y="11834"/>
                    <a:pt x="12580" y="11834"/>
                  </a:cubicBezTo>
                  <a:cubicBezTo>
                    <a:pt x="12611" y="11834"/>
                    <a:pt x="12604" y="11856"/>
                    <a:pt x="12583" y="11877"/>
                  </a:cubicBezTo>
                  <a:cubicBezTo>
                    <a:pt x="12552" y="11938"/>
                    <a:pt x="12583" y="11999"/>
                    <a:pt x="12644" y="11999"/>
                  </a:cubicBezTo>
                  <a:lnTo>
                    <a:pt x="12613" y="12029"/>
                  </a:lnTo>
                  <a:cubicBezTo>
                    <a:pt x="12589" y="12054"/>
                    <a:pt x="12624" y="12099"/>
                    <a:pt x="12670" y="12099"/>
                  </a:cubicBezTo>
                  <a:cubicBezTo>
                    <a:pt x="12681" y="12099"/>
                    <a:pt x="12693" y="12096"/>
                    <a:pt x="12704" y="12090"/>
                  </a:cubicBezTo>
                  <a:lnTo>
                    <a:pt x="12704" y="12090"/>
                  </a:lnTo>
                  <a:cubicBezTo>
                    <a:pt x="12704" y="12121"/>
                    <a:pt x="12674" y="12181"/>
                    <a:pt x="12704" y="12181"/>
                  </a:cubicBezTo>
                  <a:cubicBezTo>
                    <a:pt x="12735" y="12181"/>
                    <a:pt x="12735" y="12181"/>
                    <a:pt x="12674" y="12212"/>
                  </a:cubicBezTo>
                  <a:cubicBezTo>
                    <a:pt x="12644" y="12242"/>
                    <a:pt x="12613" y="12242"/>
                    <a:pt x="12613" y="12273"/>
                  </a:cubicBezTo>
                  <a:cubicBezTo>
                    <a:pt x="12623" y="12283"/>
                    <a:pt x="12633" y="12286"/>
                    <a:pt x="12644" y="12286"/>
                  </a:cubicBezTo>
                  <a:cubicBezTo>
                    <a:pt x="12664" y="12286"/>
                    <a:pt x="12684" y="12273"/>
                    <a:pt x="12704" y="12273"/>
                  </a:cubicBezTo>
                  <a:lnTo>
                    <a:pt x="12704" y="12303"/>
                  </a:lnTo>
                  <a:cubicBezTo>
                    <a:pt x="12704" y="12303"/>
                    <a:pt x="12718" y="12317"/>
                    <a:pt x="12736" y="12317"/>
                  </a:cubicBezTo>
                  <a:cubicBezTo>
                    <a:pt x="12745" y="12317"/>
                    <a:pt x="12755" y="12313"/>
                    <a:pt x="12765" y="12303"/>
                  </a:cubicBezTo>
                  <a:cubicBezTo>
                    <a:pt x="12796" y="12303"/>
                    <a:pt x="12796" y="12303"/>
                    <a:pt x="12796" y="12333"/>
                  </a:cubicBezTo>
                  <a:cubicBezTo>
                    <a:pt x="12780" y="12333"/>
                    <a:pt x="12788" y="12341"/>
                    <a:pt x="12799" y="12341"/>
                  </a:cubicBezTo>
                  <a:cubicBezTo>
                    <a:pt x="12811" y="12341"/>
                    <a:pt x="12826" y="12333"/>
                    <a:pt x="12826" y="12303"/>
                  </a:cubicBezTo>
                  <a:cubicBezTo>
                    <a:pt x="12846" y="12303"/>
                    <a:pt x="12867" y="12290"/>
                    <a:pt x="12878" y="12290"/>
                  </a:cubicBezTo>
                  <a:cubicBezTo>
                    <a:pt x="12883" y="12290"/>
                    <a:pt x="12887" y="12293"/>
                    <a:pt x="12887" y="12303"/>
                  </a:cubicBezTo>
                  <a:cubicBezTo>
                    <a:pt x="12887" y="12303"/>
                    <a:pt x="12917" y="12303"/>
                    <a:pt x="12948" y="12273"/>
                  </a:cubicBezTo>
                  <a:cubicBezTo>
                    <a:pt x="13008" y="12242"/>
                    <a:pt x="13039" y="12212"/>
                    <a:pt x="13039" y="12181"/>
                  </a:cubicBezTo>
                  <a:cubicBezTo>
                    <a:pt x="13039" y="12102"/>
                    <a:pt x="13039" y="12023"/>
                    <a:pt x="12999" y="12023"/>
                  </a:cubicBezTo>
                  <a:cubicBezTo>
                    <a:pt x="12993" y="12023"/>
                    <a:pt x="12986" y="12025"/>
                    <a:pt x="12978" y="12029"/>
                  </a:cubicBezTo>
                  <a:cubicBezTo>
                    <a:pt x="12978" y="12029"/>
                    <a:pt x="12948" y="12029"/>
                    <a:pt x="12917" y="11999"/>
                  </a:cubicBezTo>
                  <a:cubicBezTo>
                    <a:pt x="12917" y="11999"/>
                    <a:pt x="12948" y="11969"/>
                    <a:pt x="12948" y="11969"/>
                  </a:cubicBezTo>
                  <a:cubicBezTo>
                    <a:pt x="12978" y="11938"/>
                    <a:pt x="12917" y="11877"/>
                    <a:pt x="12856" y="11756"/>
                  </a:cubicBezTo>
                  <a:cubicBezTo>
                    <a:pt x="12796" y="11665"/>
                    <a:pt x="12765" y="11604"/>
                    <a:pt x="12796" y="11574"/>
                  </a:cubicBezTo>
                  <a:cubicBezTo>
                    <a:pt x="12796" y="11513"/>
                    <a:pt x="12796" y="11513"/>
                    <a:pt x="12796" y="11513"/>
                  </a:cubicBezTo>
                  <a:cubicBezTo>
                    <a:pt x="12765" y="11513"/>
                    <a:pt x="12704" y="11422"/>
                    <a:pt x="12613" y="11270"/>
                  </a:cubicBezTo>
                  <a:cubicBezTo>
                    <a:pt x="12558" y="11159"/>
                    <a:pt x="12502" y="11022"/>
                    <a:pt x="12470" y="11022"/>
                  </a:cubicBezTo>
                  <a:cubicBezTo>
                    <a:pt x="12467" y="11022"/>
                    <a:pt x="12464" y="11024"/>
                    <a:pt x="12461" y="11026"/>
                  </a:cubicBezTo>
                  <a:lnTo>
                    <a:pt x="12431" y="10966"/>
                  </a:lnTo>
                  <a:cubicBezTo>
                    <a:pt x="12461" y="10966"/>
                    <a:pt x="12431" y="10935"/>
                    <a:pt x="12400" y="10874"/>
                  </a:cubicBezTo>
                  <a:cubicBezTo>
                    <a:pt x="12370" y="10874"/>
                    <a:pt x="12340" y="10814"/>
                    <a:pt x="12340" y="10814"/>
                  </a:cubicBezTo>
                  <a:cubicBezTo>
                    <a:pt x="12370" y="10814"/>
                    <a:pt x="12370" y="10783"/>
                    <a:pt x="12340" y="10753"/>
                  </a:cubicBezTo>
                  <a:cubicBezTo>
                    <a:pt x="12309" y="10722"/>
                    <a:pt x="12309" y="10692"/>
                    <a:pt x="12279" y="10692"/>
                  </a:cubicBezTo>
                  <a:cubicBezTo>
                    <a:pt x="12248" y="10692"/>
                    <a:pt x="12188" y="10540"/>
                    <a:pt x="12188" y="10479"/>
                  </a:cubicBezTo>
                  <a:cubicBezTo>
                    <a:pt x="12218" y="10449"/>
                    <a:pt x="12157" y="10449"/>
                    <a:pt x="12127" y="10449"/>
                  </a:cubicBezTo>
                  <a:cubicBezTo>
                    <a:pt x="12096" y="10449"/>
                    <a:pt x="12066" y="10449"/>
                    <a:pt x="12036" y="10418"/>
                  </a:cubicBezTo>
                  <a:cubicBezTo>
                    <a:pt x="12036" y="10418"/>
                    <a:pt x="12066" y="10418"/>
                    <a:pt x="12096" y="10388"/>
                  </a:cubicBezTo>
                  <a:cubicBezTo>
                    <a:pt x="12127" y="10388"/>
                    <a:pt x="12127" y="10388"/>
                    <a:pt x="12127" y="10358"/>
                  </a:cubicBezTo>
                  <a:lnTo>
                    <a:pt x="12096" y="10327"/>
                  </a:lnTo>
                  <a:cubicBezTo>
                    <a:pt x="12066" y="10327"/>
                    <a:pt x="12005" y="10236"/>
                    <a:pt x="11945" y="10115"/>
                  </a:cubicBezTo>
                  <a:cubicBezTo>
                    <a:pt x="11868" y="9962"/>
                    <a:pt x="11834" y="9894"/>
                    <a:pt x="11808" y="9894"/>
                  </a:cubicBezTo>
                  <a:cubicBezTo>
                    <a:pt x="11802" y="9894"/>
                    <a:pt x="11797" y="9897"/>
                    <a:pt x="11793" y="9902"/>
                  </a:cubicBezTo>
                  <a:cubicBezTo>
                    <a:pt x="11762" y="9902"/>
                    <a:pt x="11762" y="9902"/>
                    <a:pt x="11732" y="9811"/>
                  </a:cubicBezTo>
                  <a:cubicBezTo>
                    <a:pt x="11762" y="9659"/>
                    <a:pt x="11762" y="9659"/>
                    <a:pt x="11732" y="9659"/>
                  </a:cubicBezTo>
                  <a:cubicBezTo>
                    <a:pt x="11732" y="9659"/>
                    <a:pt x="11701" y="9689"/>
                    <a:pt x="11671" y="9689"/>
                  </a:cubicBezTo>
                  <a:cubicBezTo>
                    <a:pt x="11646" y="9702"/>
                    <a:pt x="11631" y="9709"/>
                    <a:pt x="11627" y="9709"/>
                  </a:cubicBezTo>
                  <a:cubicBezTo>
                    <a:pt x="11621" y="9709"/>
                    <a:pt x="11635" y="9694"/>
                    <a:pt x="11671" y="9659"/>
                  </a:cubicBezTo>
                  <a:cubicBezTo>
                    <a:pt x="11700" y="9630"/>
                    <a:pt x="11538" y="9383"/>
                    <a:pt x="11469" y="9383"/>
                  </a:cubicBezTo>
                  <a:cubicBezTo>
                    <a:pt x="11465" y="9383"/>
                    <a:pt x="11461" y="9383"/>
                    <a:pt x="11458" y="9385"/>
                  </a:cubicBezTo>
                  <a:lnTo>
                    <a:pt x="11489" y="9355"/>
                  </a:lnTo>
                  <a:cubicBezTo>
                    <a:pt x="11519" y="9355"/>
                    <a:pt x="11519" y="9324"/>
                    <a:pt x="11458" y="9233"/>
                  </a:cubicBezTo>
                  <a:cubicBezTo>
                    <a:pt x="11428" y="9203"/>
                    <a:pt x="11428" y="9172"/>
                    <a:pt x="11428" y="9172"/>
                  </a:cubicBezTo>
                  <a:cubicBezTo>
                    <a:pt x="11421" y="9176"/>
                    <a:pt x="11415" y="9177"/>
                    <a:pt x="11409" y="9177"/>
                  </a:cubicBezTo>
                  <a:cubicBezTo>
                    <a:pt x="11361" y="9177"/>
                    <a:pt x="11340" y="9081"/>
                    <a:pt x="11367" y="9081"/>
                  </a:cubicBezTo>
                  <a:cubicBezTo>
                    <a:pt x="11397" y="9020"/>
                    <a:pt x="11397" y="9020"/>
                    <a:pt x="11367" y="8990"/>
                  </a:cubicBezTo>
                  <a:cubicBezTo>
                    <a:pt x="11276" y="8959"/>
                    <a:pt x="11245" y="8838"/>
                    <a:pt x="11276" y="8838"/>
                  </a:cubicBezTo>
                  <a:lnTo>
                    <a:pt x="11245" y="8808"/>
                  </a:lnTo>
                  <a:cubicBezTo>
                    <a:pt x="11215" y="8808"/>
                    <a:pt x="11185" y="8747"/>
                    <a:pt x="11185" y="8747"/>
                  </a:cubicBezTo>
                  <a:cubicBezTo>
                    <a:pt x="11162" y="8702"/>
                    <a:pt x="11156" y="8674"/>
                    <a:pt x="11143" y="8674"/>
                  </a:cubicBezTo>
                  <a:cubicBezTo>
                    <a:pt x="11138" y="8674"/>
                    <a:pt x="11132" y="8678"/>
                    <a:pt x="11124" y="8686"/>
                  </a:cubicBezTo>
                  <a:cubicBezTo>
                    <a:pt x="11093" y="8716"/>
                    <a:pt x="11063" y="8716"/>
                    <a:pt x="11063" y="8716"/>
                  </a:cubicBezTo>
                  <a:lnTo>
                    <a:pt x="11093" y="8686"/>
                  </a:lnTo>
                  <a:cubicBezTo>
                    <a:pt x="11124" y="8686"/>
                    <a:pt x="11093" y="8625"/>
                    <a:pt x="11033" y="8534"/>
                  </a:cubicBezTo>
                  <a:cubicBezTo>
                    <a:pt x="11002" y="8443"/>
                    <a:pt x="10972" y="8412"/>
                    <a:pt x="10972" y="8382"/>
                  </a:cubicBezTo>
                  <a:lnTo>
                    <a:pt x="10941" y="8352"/>
                  </a:lnTo>
                  <a:cubicBezTo>
                    <a:pt x="10911" y="8352"/>
                    <a:pt x="10911" y="8352"/>
                    <a:pt x="10911" y="8321"/>
                  </a:cubicBezTo>
                  <a:cubicBezTo>
                    <a:pt x="10941" y="8291"/>
                    <a:pt x="10911" y="8200"/>
                    <a:pt x="10850" y="8200"/>
                  </a:cubicBezTo>
                  <a:lnTo>
                    <a:pt x="10820" y="8139"/>
                  </a:lnTo>
                  <a:cubicBezTo>
                    <a:pt x="10881" y="8108"/>
                    <a:pt x="10850" y="8048"/>
                    <a:pt x="10759" y="8048"/>
                  </a:cubicBezTo>
                  <a:cubicBezTo>
                    <a:pt x="10789" y="8048"/>
                    <a:pt x="10789" y="8017"/>
                    <a:pt x="10789" y="7987"/>
                  </a:cubicBezTo>
                  <a:cubicBezTo>
                    <a:pt x="10729" y="7987"/>
                    <a:pt x="10698" y="7896"/>
                    <a:pt x="10729" y="7896"/>
                  </a:cubicBezTo>
                  <a:lnTo>
                    <a:pt x="10698" y="7865"/>
                  </a:lnTo>
                  <a:cubicBezTo>
                    <a:pt x="10668" y="7865"/>
                    <a:pt x="10668" y="7835"/>
                    <a:pt x="10637" y="7835"/>
                  </a:cubicBezTo>
                  <a:cubicBezTo>
                    <a:pt x="10637" y="7804"/>
                    <a:pt x="10607" y="7774"/>
                    <a:pt x="10577" y="7774"/>
                  </a:cubicBezTo>
                  <a:cubicBezTo>
                    <a:pt x="10546" y="7774"/>
                    <a:pt x="10546" y="7744"/>
                    <a:pt x="10546" y="7744"/>
                  </a:cubicBezTo>
                  <a:lnTo>
                    <a:pt x="10607" y="7744"/>
                  </a:lnTo>
                  <a:cubicBezTo>
                    <a:pt x="10613" y="7749"/>
                    <a:pt x="10616" y="7752"/>
                    <a:pt x="10618" y="7752"/>
                  </a:cubicBezTo>
                  <a:cubicBezTo>
                    <a:pt x="10624" y="7752"/>
                    <a:pt x="10590" y="7707"/>
                    <a:pt x="10516" y="7683"/>
                  </a:cubicBezTo>
                  <a:cubicBezTo>
                    <a:pt x="10425" y="7652"/>
                    <a:pt x="10425" y="7652"/>
                    <a:pt x="10516" y="7652"/>
                  </a:cubicBezTo>
                  <a:cubicBezTo>
                    <a:pt x="10531" y="7668"/>
                    <a:pt x="10554" y="7675"/>
                    <a:pt x="10565" y="7675"/>
                  </a:cubicBezTo>
                  <a:cubicBezTo>
                    <a:pt x="10577" y="7675"/>
                    <a:pt x="10577" y="7668"/>
                    <a:pt x="10546" y="7652"/>
                  </a:cubicBezTo>
                  <a:cubicBezTo>
                    <a:pt x="10546" y="7652"/>
                    <a:pt x="10516" y="7622"/>
                    <a:pt x="10486" y="7622"/>
                  </a:cubicBezTo>
                  <a:lnTo>
                    <a:pt x="10455" y="7561"/>
                  </a:lnTo>
                  <a:cubicBezTo>
                    <a:pt x="10486" y="7531"/>
                    <a:pt x="10455" y="7501"/>
                    <a:pt x="10455" y="7470"/>
                  </a:cubicBezTo>
                  <a:cubicBezTo>
                    <a:pt x="10425" y="7470"/>
                    <a:pt x="10425" y="7470"/>
                    <a:pt x="10425" y="7440"/>
                  </a:cubicBezTo>
                  <a:cubicBezTo>
                    <a:pt x="10440" y="7425"/>
                    <a:pt x="10448" y="7417"/>
                    <a:pt x="10444" y="7417"/>
                  </a:cubicBezTo>
                  <a:cubicBezTo>
                    <a:pt x="10440" y="7417"/>
                    <a:pt x="10425" y="7425"/>
                    <a:pt x="10394" y="7440"/>
                  </a:cubicBezTo>
                  <a:cubicBezTo>
                    <a:pt x="10364" y="7440"/>
                    <a:pt x="10334" y="7409"/>
                    <a:pt x="10364" y="7379"/>
                  </a:cubicBezTo>
                  <a:cubicBezTo>
                    <a:pt x="10407" y="7357"/>
                    <a:pt x="10404" y="7336"/>
                    <a:pt x="10399" y="7336"/>
                  </a:cubicBezTo>
                  <a:lnTo>
                    <a:pt x="10399" y="7336"/>
                  </a:lnTo>
                  <a:cubicBezTo>
                    <a:pt x="10397" y="7336"/>
                    <a:pt x="10394" y="7340"/>
                    <a:pt x="10394" y="7349"/>
                  </a:cubicBezTo>
                  <a:cubicBezTo>
                    <a:pt x="10334" y="7349"/>
                    <a:pt x="10334" y="7318"/>
                    <a:pt x="10334" y="7318"/>
                  </a:cubicBezTo>
                  <a:cubicBezTo>
                    <a:pt x="10364" y="7318"/>
                    <a:pt x="10273" y="7136"/>
                    <a:pt x="10182" y="6953"/>
                  </a:cubicBezTo>
                  <a:cubicBezTo>
                    <a:pt x="10166" y="6938"/>
                    <a:pt x="10151" y="6931"/>
                    <a:pt x="10136" y="6931"/>
                  </a:cubicBezTo>
                  <a:cubicBezTo>
                    <a:pt x="10121" y="6931"/>
                    <a:pt x="10106" y="6938"/>
                    <a:pt x="10090" y="6953"/>
                  </a:cubicBezTo>
                  <a:cubicBezTo>
                    <a:pt x="10073" y="6962"/>
                    <a:pt x="10063" y="6966"/>
                    <a:pt x="10058" y="6966"/>
                  </a:cubicBezTo>
                  <a:cubicBezTo>
                    <a:pt x="10047" y="6966"/>
                    <a:pt x="10069" y="6944"/>
                    <a:pt x="10090" y="6923"/>
                  </a:cubicBezTo>
                  <a:cubicBezTo>
                    <a:pt x="10128" y="6885"/>
                    <a:pt x="10131" y="6859"/>
                    <a:pt x="10113" y="6859"/>
                  </a:cubicBezTo>
                  <a:cubicBezTo>
                    <a:pt x="10102" y="6859"/>
                    <a:pt x="10083" y="6869"/>
                    <a:pt x="10060" y="6893"/>
                  </a:cubicBezTo>
                  <a:cubicBezTo>
                    <a:pt x="10033" y="6920"/>
                    <a:pt x="10018" y="6935"/>
                    <a:pt x="10012" y="6935"/>
                  </a:cubicBezTo>
                  <a:cubicBezTo>
                    <a:pt x="10005" y="6935"/>
                    <a:pt x="10013" y="6912"/>
                    <a:pt x="10030" y="6862"/>
                  </a:cubicBezTo>
                  <a:cubicBezTo>
                    <a:pt x="10060" y="6832"/>
                    <a:pt x="10060" y="6832"/>
                    <a:pt x="10030" y="6832"/>
                  </a:cubicBezTo>
                  <a:cubicBezTo>
                    <a:pt x="10021" y="6841"/>
                    <a:pt x="10012" y="6844"/>
                    <a:pt x="10004" y="6844"/>
                  </a:cubicBezTo>
                  <a:cubicBezTo>
                    <a:pt x="9987" y="6844"/>
                    <a:pt x="9978" y="6823"/>
                    <a:pt x="9999" y="6801"/>
                  </a:cubicBezTo>
                  <a:cubicBezTo>
                    <a:pt x="10010" y="6790"/>
                    <a:pt x="10021" y="6779"/>
                    <a:pt x="10030" y="6771"/>
                  </a:cubicBezTo>
                  <a:cubicBezTo>
                    <a:pt x="10030" y="6771"/>
                    <a:pt x="9999" y="6741"/>
                    <a:pt x="10030" y="6710"/>
                  </a:cubicBezTo>
                  <a:cubicBezTo>
                    <a:pt x="10030" y="6680"/>
                    <a:pt x="9999" y="6680"/>
                    <a:pt x="9969" y="6680"/>
                  </a:cubicBezTo>
                  <a:cubicBezTo>
                    <a:pt x="9878" y="6649"/>
                    <a:pt x="9878" y="6619"/>
                    <a:pt x="9938" y="6619"/>
                  </a:cubicBezTo>
                  <a:cubicBezTo>
                    <a:pt x="9999" y="6589"/>
                    <a:pt x="9908" y="6528"/>
                    <a:pt x="9847" y="6528"/>
                  </a:cubicBezTo>
                  <a:lnTo>
                    <a:pt x="9817" y="6528"/>
                  </a:lnTo>
                  <a:cubicBezTo>
                    <a:pt x="9847" y="6497"/>
                    <a:pt x="9817" y="6497"/>
                    <a:pt x="9817" y="6497"/>
                  </a:cubicBezTo>
                  <a:cubicBezTo>
                    <a:pt x="9817" y="6467"/>
                    <a:pt x="9817" y="6467"/>
                    <a:pt x="9847" y="6437"/>
                  </a:cubicBezTo>
                  <a:cubicBezTo>
                    <a:pt x="9847" y="6437"/>
                    <a:pt x="9817" y="6406"/>
                    <a:pt x="9786" y="6406"/>
                  </a:cubicBezTo>
                  <a:cubicBezTo>
                    <a:pt x="9695" y="6376"/>
                    <a:pt x="9695" y="6315"/>
                    <a:pt x="9756" y="6254"/>
                  </a:cubicBezTo>
                  <a:lnTo>
                    <a:pt x="9695" y="6254"/>
                  </a:lnTo>
                  <a:cubicBezTo>
                    <a:pt x="9634" y="6254"/>
                    <a:pt x="9574" y="6254"/>
                    <a:pt x="9634" y="6224"/>
                  </a:cubicBezTo>
                  <a:cubicBezTo>
                    <a:pt x="9665" y="6194"/>
                    <a:pt x="9695" y="6194"/>
                    <a:pt x="9665" y="6194"/>
                  </a:cubicBezTo>
                  <a:cubicBezTo>
                    <a:pt x="9656" y="6198"/>
                    <a:pt x="9649" y="6200"/>
                    <a:pt x="9643" y="6200"/>
                  </a:cubicBezTo>
                  <a:cubicBezTo>
                    <a:pt x="9605" y="6200"/>
                    <a:pt x="9613" y="6128"/>
                    <a:pt x="9665" y="6102"/>
                  </a:cubicBezTo>
                  <a:cubicBezTo>
                    <a:pt x="9695" y="6072"/>
                    <a:pt x="9695" y="6072"/>
                    <a:pt x="9665" y="6042"/>
                  </a:cubicBezTo>
                  <a:lnTo>
                    <a:pt x="9634" y="6072"/>
                  </a:lnTo>
                  <a:cubicBezTo>
                    <a:pt x="9614" y="6072"/>
                    <a:pt x="9594" y="6085"/>
                    <a:pt x="9583" y="6085"/>
                  </a:cubicBezTo>
                  <a:cubicBezTo>
                    <a:pt x="9577" y="6085"/>
                    <a:pt x="9574" y="6082"/>
                    <a:pt x="9574" y="6072"/>
                  </a:cubicBezTo>
                  <a:cubicBezTo>
                    <a:pt x="9574" y="6072"/>
                    <a:pt x="9543" y="6042"/>
                    <a:pt x="9574" y="6042"/>
                  </a:cubicBezTo>
                  <a:cubicBezTo>
                    <a:pt x="9596" y="5997"/>
                    <a:pt x="9602" y="5969"/>
                    <a:pt x="9592" y="5969"/>
                  </a:cubicBezTo>
                  <a:cubicBezTo>
                    <a:pt x="9588" y="5969"/>
                    <a:pt x="9582" y="5973"/>
                    <a:pt x="9574" y="5981"/>
                  </a:cubicBezTo>
                  <a:cubicBezTo>
                    <a:pt x="9574" y="5981"/>
                    <a:pt x="9574" y="5950"/>
                    <a:pt x="9604" y="5920"/>
                  </a:cubicBezTo>
                  <a:cubicBezTo>
                    <a:pt x="9574" y="5890"/>
                    <a:pt x="9574" y="5890"/>
                    <a:pt x="9543" y="5859"/>
                  </a:cubicBezTo>
                  <a:cubicBezTo>
                    <a:pt x="9513" y="5829"/>
                    <a:pt x="9482" y="5798"/>
                    <a:pt x="9513" y="5798"/>
                  </a:cubicBezTo>
                  <a:cubicBezTo>
                    <a:pt x="9513" y="5798"/>
                    <a:pt x="9513" y="5738"/>
                    <a:pt x="9452" y="5738"/>
                  </a:cubicBezTo>
                  <a:cubicBezTo>
                    <a:pt x="9452" y="5707"/>
                    <a:pt x="9422" y="5677"/>
                    <a:pt x="9452" y="5677"/>
                  </a:cubicBezTo>
                  <a:cubicBezTo>
                    <a:pt x="9482" y="5646"/>
                    <a:pt x="9482" y="5646"/>
                    <a:pt x="9452" y="5646"/>
                  </a:cubicBezTo>
                  <a:cubicBezTo>
                    <a:pt x="9443" y="5655"/>
                    <a:pt x="9437" y="5659"/>
                    <a:pt x="9432" y="5659"/>
                  </a:cubicBezTo>
                  <a:cubicBezTo>
                    <a:pt x="9419" y="5659"/>
                    <a:pt x="9413" y="5637"/>
                    <a:pt x="9391" y="5616"/>
                  </a:cubicBezTo>
                  <a:lnTo>
                    <a:pt x="9361" y="5586"/>
                  </a:lnTo>
                  <a:cubicBezTo>
                    <a:pt x="9346" y="5601"/>
                    <a:pt x="9338" y="5608"/>
                    <a:pt x="9334" y="5608"/>
                  </a:cubicBezTo>
                  <a:cubicBezTo>
                    <a:pt x="9330" y="5608"/>
                    <a:pt x="9330" y="5601"/>
                    <a:pt x="9330" y="5586"/>
                  </a:cubicBezTo>
                  <a:cubicBezTo>
                    <a:pt x="9330" y="5555"/>
                    <a:pt x="9330" y="5494"/>
                    <a:pt x="9300" y="5464"/>
                  </a:cubicBezTo>
                  <a:cubicBezTo>
                    <a:pt x="9285" y="5434"/>
                    <a:pt x="9277" y="5418"/>
                    <a:pt x="9273" y="5418"/>
                  </a:cubicBezTo>
                  <a:cubicBezTo>
                    <a:pt x="9270" y="5418"/>
                    <a:pt x="9270" y="5434"/>
                    <a:pt x="9270" y="5464"/>
                  </a:cubicBezTo>
                  <a:cubicBezTo>
                    <a:pt x="9270" y="5464"/>
                    <a:pt x="9262" y="5472"/>
                    <a:pt x="9254" y="5472"/>
                  </a:cubicBezTo>
                  <a:cubicBezTo>
                    <a:pt x="9247" y="5472"/>
                    <a:pt x="9239" y="5464"/>
                    <a:pt x="9239" y="5434"/>
                  </a:cubicBezTo>
                  <a:cubicBezTo>
                    <a:pt x="9239" y="5403"/>
                    <a:pt x="9239" y="5342"/>
                    <a:pt x="9209" y="5282"/>
                  </a:cubicBezTo>
                  <a:cubicBezTo>
                    <a:pt x="9190" y="5224"/>
                    <a:pt x="9183" y="5203"/>
                    <a:pt x="9172" y="5203"/>
                  </a:cubicBezTo>
                  <a:cubicBezTo>
                    <a:pt x="9166" y="5203"/>
                    <a:pt x="9159" y="5210"/>
                    <a:pt x="9148" y="5221"/>
                  </a:cubicBezTo>
                  <a:cubicBezTo>
                    <a:pt x="9125" y="5244"/>
                    <a:pt x="9111" y="5254"/>
                    <a:pt x="9103" y="5254"/>
                  </a:cubicBezTo>
                  <a:cubicBezTo>
                    <a:pt x="9092" y="5254"/>
                    <a:pt x="9099" y="5228"/>
                    <a:pt x="9118" y="5190"/>
                  </a:cubicBezTo>
                  <a:cubicBezTo>
                    <a:pt x="9140" y="5146"/>
                    <a:pt x="9146" y="5118"/>
                    <a:pt x="9136" y="5118"/>
                  </a:cubicBezTo>
                  <a:cubicBezTo>
                    <a:pt x="9132" y="5118"/>
                    <a:pt x="9126" y="5122"/>
                    <a:pt x="9118" y="5130"/>
                  </a:cubicBezTo>
                  <a:cubicBezTo>
                    <a:pt x="9087" y="5130"/>
                    <a:pt x="9087" y="5130"/>
                    <a:pt x="9057" y="5099"/>
                  </a:cubicBezTo>
                  <a:cubicBezTo>
                    <a:pt x="9087" y="5099"/>
                    <a:pt x="9087" y="5069"/>
                    <a:pt x="9027" y="5038"/>
                  </a:cubicBezTo>
                  <a:cubicBezTo>
                    <a:pt x="9027" y="5038"/>
                    <a:pt x="9027" y="5038"/>
                    <a:pt x="9057" y="5008"/>
                  </a:cubicBezTo>
                  <a:lnTo>
                    <a:pt x="9027" y="4978"/>
                  </a:lnTo>
                  <a:cubicBezTo>
                    <a:pt x="8966" y="4978"/>
                    <a:pt x="8935" y="4826"/>
                    <a:pt x="8935" y="4795"/>
                  </a:cubicBezTo>
                  <a:cubicBezTo>
                    <a:pt x="8935" y="4795"/>
                    <a:pt x="8935" y="4765"/>
                    <a:pt x="8905" y="4765"/>
                  </a:cubicBezTo>
                  <a:cubicBezTo>
                    <a:pt x="8878" y="4774"/>
                    <a:pt x="8859" y="4778"/>
                    <a:pt x="8848" y="4778"/>
                  </a:cubicBezTo>
                  <a:cubicBezTo>
                    <a:pt x="8819" y="4778"/>
                    <a:pt x="8832" y="4756"/>
                    <a:pt x="8875" y="4735"/>
                  </a:cubicBezTo>
                  <a:cubicBezTo>
                    <a:pt x="8935" y="4704"/>
                    <a:pt x="8935" y="4704"/>
                    <a:pt x="8844" y="4704"/>
                  </a:cubicBezTo>
                  <a:cubicBezTo>
                    <a:pt x="8814" y="4704"/>
                    <a:pt x="8753" y="4613"/>
                    <a:pt x="8844" y="4613"/>
                  </a:cubicBezTo>
                  <a:cubicBezTo>
                    <a:pt x="8875" y="4583"/>
                    <a:pt x="8905" y="4583"/>
                    <a:pt x="8905" y="4583"/>
                  </a:cubicBezTo>
                  <a:cubicBezTo>
                    <a:pt x="8844" y="4583"/>
                    <a:pt x="8844" y="4552"/>
                    <a:pt x="8844" y="4552"/>
                  </a:cubicBezTo>
                  <a:cubicBezTo>
                    <a:pt x="8814" y="4552"/>
                    <a:pt x="8814" y="4552"/>
                    <a:pt x="8783" y="4491"/>
                  </a:cubicBezTo>
                  <a:cubicBezTo>
                    <a:pt x="8753" y="4461"/>
                    <a:pt x="8692" y="4400"/>
                    <a:pt x="8662" y="4339"/>
                  </a:cubicBezTo>
                  <a:cubicBezTo>
                    <a:pt x="8631" y="4309"/>
                    <a:pt x="8601" y="4248"/>
                    <a:pt x="8631" y="4218"/>
                  </a:cubicBezTo>
                  <a:cubicBezTo>
                    <a:pt x="8601" y="4187"/>
                    <a:pt x="8601" y="4187"/>
                    <a:pt x="8540" y="4157"/>
                  </a:cubicBezTo>
                  <a:cubicBezTo>
                    <a:pt x="8510" y="4157"/>
                    <a:pt x="8479" y="4096"/>
                    <a:pt x="8510" y="4096"/>
                  </a:cubicBezTo>
                  <a:lnTo>
                    <a:pt x="8510" y="4066"/>
                  </a:lnTo>
                  <a:cubicBezTo>
                    <a:pt x="8449" y="4035"/>
                    <a:pt x="8449" y="4035"/>
                    <a:pt x="8449" y="4035"/>
                  </a:cubicBezTo>
                  <a:cubicBezTo>
                    <a:pt x="8449" y="4005"/>
                    <a:pt x="8479" y="3975"/>
                    <a:pt x="8449" y="3975"/>
                  </a:cubicBezTo>
                  <a:cubicBezTo>
                    <a:pt x="8440" y="3984"/>
                    <a:pt x="8431" y="3987"/>
                    <a:pt x="8423" y="3987"/>
                  </a:cubicBezTo>
                  <a:cubicBezTo>
                    <a:pt x="8403" y="3987"/>
                    <a:pt x="8388" y="3966"/>
                    <a:pt x="8388" y="3944"/>
                  </a:cubicBezTo>
                  <a:cubicBezTo>
                    <a:pt x="8388" y="3855"/>
                    <a:pt x="7954" y="3274"/>
                    <a:pt x="7905" y="3274"/>
                  </a:cubicBezTo>
                  <a:cubicBezTo>
                    <a:pt x="7904" y="3274"/>
                    <a:pt x="7903" y="3275"/>
                    <a:pt x="7902" y="3276"/>
                  </a:cubicBezTo>
                  <a:cubicBezTo>
                    <a:pt x="7902" y="3276"/>
                    <a:pt x="7902" y="3245"/>
                    <a:pt x="7871" y="3215"/>
                  </a:cubicBezTo>
                  <a:cubicBezTo>
                    <a:pt x="7841" y="3184"/>
                    <a:pt x="7841" y="3154"/>
                    <a:pt x="7841" y="3154"/>
                  </a:cubicBezTo>
                  <a:cubicBezTo>
                    <a:pt x="7871" y="3093"/>
                    <a:pt x="7780" y="3032"/>
                    <a:pt x="7719" y="3002"/>
                  </a:cubicBezTo>
                  <a:cubicBezTo>
                    <a:pt x="7659" y="3002"/>
                    <a:pt x="7659" y="3002"/>
                    <a:pt x="7628" y="2972"/>
                  </a:cubicBezTo>
                  <a:cubicBezTo>
                    <a:pt x="7689" y="2941"/>
                    <a:pt x="7628" y="2880"/>
                    <a:pt x="7598" y="2850"/>
                  </a:cubicBezTo>
                  <a:cubicBezTo>
                    <a:pt x="7573" y="2863"/>
                    <a:pt x="7553" y="2870"/>
                    <a:pt x="7542" y="2870"/>
                  </a:cubicBezTo>
                  <a:cubicBezTo>
                    <a:pt x="7528" y="2870"/>
                    <a:pt x="7532" y="2855"/>
                    <a:pt x="7568" y="2820"/>
                  </a:cubicBezTo>
                  <a:cubicBezTo>
                    <a:pt x="7589" y="2798"/>
                    <a:pt x="7580" y="2777"/>
                    <a:pt x="7541" y="2777"/>
                  </a:cubicBezTo>
                  <a:cubicBezTo>
                    <a:pt x="7525" y="2777"/>
                    <a:pt x="7503" y="2780"/>
                    <a:pt x="7476" y="2789"/>
                  </a:cubicBezTo>
                  <a:cubicBezTo>
                    <a:pt x="7446" y="2789"/>
                    <a:pt x="7446" y="2789"/>
                    <a:pt x="7446" y="2759"/>
                  </a:cubicBezTo>
                  <a:cubicBezTo>
                    <a:pt x="7468" y="2714"/>
                    <a:pt x="7458" y="2686"/>
                    <a:pt x="7451" y="2686"/>
                  </a:cubicBezTo>
                  <a:cubicBezTo>
                    <a:pt x="7448" y="2686"/>
                    <a:pt x="7446" y="2690"/>
                    <a:pt x="7446" y="2698"/>
                  </a:cubicBezTo>
                  <a:cubicBezTo>
                    <a:pt x="7430" y="2706"/>
                    <a:pt x="7416" y="2710"/>
                    <a:pt x="7404" y="2710"/>
                  </a:cubicBezTo>
                  <a:cubicBezTo>
                    <a:pt x="7373" y="2710"/>
                    <a:pt x="7363" y="2682"/>
                    <a:pt x="7385" y="2637"/>
                  </a:cubicBezTo>
                  <a:cubicBezTo>
                    <a:pt x="7404" y="2579"/>
                    <a:pt x="7411" y="2558"/>
                    <a:pt x="7391" y="2558"/>
                  </a:cubicBezTo>
                  <a:cubicBezTo>
                    <a:pt x="7379" y="2558"/>
                    <a:pt x="7358" y="2565"/>
                    <a:pt x="7324" y="2576"/>
                  </a:cubicBezTo>
                  <a:cubicBezTo>
                    <a:pt x="7313" y="2582"/>
                    <a:pt x="7302" y="2585"/>
                    <a:pt x="7291" y="2585"/>
                  </a:cubicBezTo>
                  <a:cubicBezTo>
                    <a:pt x="7244" y="2585"/>
                    <a:pt x="7208" y="2535"/>
                    <a:pt x="7233" y="2485"/>
                  </a:cubicBezTo>
                  <a:cubicBezTo>
                    <a:pt x="7233" y="2485"/>
                    <a:pt x="7233" y="2446"/>
                    <a:pt x="7218" y="2446"/>
                  </a:cubicBezTo>
                  <a:cubicBezTo>
                    <a:pt x="7214" y="2446"/>
                    <a:pt x="7209" y="2449"/>
                    <a:pt x="7203" y="2455"/>
                  </a:cubicBezTo>
                  <a:lnTo>
                    <a:pt x="7203" y="2424"/>
                  </a:lnTo>
                  <a:lnTo>
                    <a:pt x="7172" y="2394"/>
                  </a:lnTo>
                  <a:lnTo>
                    <a:pt x="7142" y="2394"/>
                  </a:lnTo>
                  <a:cubicBezTo>
                    <a:pt x="7142" y="2394"/>
                    <a:pt x="7051" y="2272"/>
                    <a:pt x="6929" y="2151"/>
                  </a:cubicBezTo>
                  <a:cubicBezTo>
                    <a:pt x="6788" y="2033"/>
                    <a:pt x="6720" y="1988"/>
                    <a:pt x="6696" y="1988"/>
                  </a:cubicBezTo>
                  <a:cubicBezTo>
                    <a:pt x="6689" y="1988"/>
                    <a:pt x="6686" y="1992"/>
                    <a:pt x="6686" y="1999"/>
                  </a:cubicBezTo>
                  <a:cubicBezTo>
                    <a:pt x="6686" y="2022"/>
                    <a:pt x="6677" y="2032"/>
                    <a:pt x="6668" y="2032"/>
                  </a:cubicBezTo>
                  <a:cubicBezTo>
                    <a:pt x="6653" y="2032"/>
                    <a:pt x="6637" y="2006"/>
                    <a:pt x="6656" y="1969"/>
                  </a:cubicBezTo>
                  <a:cubicBezTo>
                    <a:pt x="6656" y="1969"/>
                    <a:pt x="6625" y="1908"/>
                    <a:pt x="6595" y="1877"/>
                  </a:cubicBezTo>
                  <a:cubicBezTo>
                    <a:pt x="6564" y="1847"/>
                    <a:pt x="6534" y="1817"/>
                    <a:pt x="6534" y="1786"/>
                  </a:cubicBezTo>
                  <a:cubicBezTo>
                    <a:pt x="6443" y="1786"/>
                    <a:pt x="6321" y="1725"/>
                    <a:pt x="6291" y="1634"/>
                  </a:cubicBezTo>
                  <a:cubicBezTo>
                    <a:pt x="6261" y="1634"/>
                    <a:pt x="6230" y="1604"/>
                    <a:pt x="6169" y="1604"/>
                  </a:cubicBezTo>
                  <a:cubicBezTo>
                    <a:pt x="6109" y="1604"/>
                    <a:pt x="6109" y="1604"/>
                    <a:pt x="6109" y="1573"/>
                  </a:cubicBezTo>
                  <a:cubicBezTo>
                    <a:pt x="6133" y="1549"/>
                    <a:pt x="6079" y="1465"/>
                    <a:pt x="6041" y="1465"/>
                  </a:cubicBezTo>
                  <a:cubicBezTo>
                    <a:pt x="6032" y="1465"/>
                    <a:pt x="6023" y="1470"/>
                    <a:pt x="6017" y="1482"/>
                  </a:cubicBezTo>
                  <a:lnTo>
                    <a:pt x="6017" y="1452"/>
                  </a:lnTo>
                  <a:cubicBezTo>
                    <a:pt x="6004" y="1426"/>
                    <a:pt x="5992" y="1417"/>
                    <a:pt x="5981" y="1417"/>
                  </a:cubicBezTo>
                  <a:cubicBezTo>
                    <a:pt x="5967" y="1417"/>
                    <a:pt x="5957" y="1434"/>
                    <a:pt x="5957" y="1452"/>
                  </a:cubicBezTo>
                  <a:cubicBezTo>
                    <a:pt x="5946" y="1473"/>
                    <a:pt x="5935" y="1483"/>
                    <a:pt x="5927" y="1483"/>
                  </a:cubicBezTo>
                  <a:cubicBezTo>
                    <a:pt x="5912" y="1483"/>
                    <a:pt x="5907" y="1450"/>
                    <a:pt x="5926" y="1391"/>
                  </a:cubicBezTo>
                  <a:cubicBezTo>
                    <a:pt x="5944" y="1355"/>
                    <a:pt x="5941" y="1341"/>
                    <a:pt x="5935" y="1341"/>
                  </a:cubicBezTo>
                  <a:cubicBezTo>
                    <a:pt x="5931" y="1341"/>
                    <a:pt x="5926" y="1348"/>
                    <a:pt x="5926" y="1361"/>
                  </a:cubicBezTo>
                  <a:cubicBezTo>
                    <a:pt x="5911" y="1361"/>
                    <a:pt x="5888" y="1368"/>
                    <a:pt x="5869" y="1368"/>
                  </a:cubicBezTo>
                  <a:cubicBezTo>
                    <a:pt x="5850" y="1368"/>
                    <a:pt x="5835" y="1361"/>
                    <a:pt x="5835" y="1330"/>
                  </a:cubicBezTo>
                  <a:cubicBezTo>
                    <a:pt x="5835" y="1330"/>
                    <a:pt x="5805" y="1330"/>
                    <a:pt x="5774" y="1361"/>
                  </a:cubicBezTo>
                  <a:cubicBezTo>
                    <a:pt x="5744" y="1391"/>
                    <a:pt x="5744" y="1391"/>
                    <a:pt x="5713" y="1391"/>
                  </a:cubicBezTo>
                  <a:cubicBezTo>
                    <a:pt x="5744" y="1361"/>
                    <a:pt x="5744" y="1361"/>
                    <a:pt x="5774" y="1330"/>
                  </a:cubicBezTo>
                  <a:cubicBezTo>
                    <a:pt x="5774" y="1330"/>
                    <a:pt x="5774" y="1330"/>
                    <a:pt x="5744" y="1300"/>
                  </a:cubicBezTo>
                  <a:cubicBezTo>
                    <a:pt x="5713" y="1300"/>
                    <a:pt x="5683" y="1239"/>
                    <a:pt x="5713" y="1209"/>
                  </a:cubicBezTo>
                  <a:cubicBezTo>
                    <a:pt x="5713" y="1193"/>
                    <a:pt x="5706" y="1178"/>
                    <a:pt x="5694" y="1178"/>
                  </a:cubicBezTo>
                  <a:cubicBezTo>
                    <a:pt x="5683" y="1178"/>
                    <a:pt x="5668" y="1193"/>
                    <a:pt x="5653" y="1239"/>
                  </a:cubicBezTo>
                  <a:cubicBezTo>
                    <a:pt x="5635" y="1275"/>
                    <a:pt x="5627" y="1289"/>
                    <a:pt x="5618" y="1289"/>
                  </a:cubicBezTo>
                  <a:cubicBezTo>
                    <a:pt x="5612" y="1289"/>
                    <a:pt x="5604" y="1282"/>
                    <a:pt x="5592" y="1269"/>
                  </a:cubicBezTo>
                  <a:cubicBezTo>
                    <a:pt x="5561" y="1239"/>
                    <a:pt x="5561" y="1239"/>
                    <a:pt x="5561" y="1209"/>
                  </a:cubicBezTo>
                  <a:cubicBezTo>
                    <a:pt x="5592" y="1178"/>
                    <a:pt x="5592" y="1178"/>
                    <a:pt x="5531" y="1148"/>
                  </a:cubicBezTo>
                  <a:cubicBezTo>
                    <a:pt x="5519" y="1142"/>
                    <a:pt x="5507" y="1140"/>
                    <a:pt x="5493" y="1140"/>
                  </a:cubicBezTo>
                  <a:cubicBezTo>
                    <a:pt x="5436" y="1140"/>
                    <a:pt x="5367" y="1184"/>
                    <a:pt x="5318" y="1209"/>
                  </a:cubicBezTo>
                  <a:cubicBezTo>
                    <a:pt x="5318" y="1178"/>
                    <a:pt x="5288" y="1178"/>
                    <a:pt x="5288" y="1148"/>
                  </a:cubicBezTo>
                  <a:cubicBezTo>
                    <a:pt x="5278" y="1158"/>
                    <a:pt x="5271" y="1161"/>
                    <a:pt x="5268" y="1161"/>
                  </a:cubicBezTo>
                  <a:cubicBezTo>
                    <a:pt x="5261" y="1161"/>
                    <a:pt x="5268" y="1148"/>
                    <a:pt x="5288" y="1148"/>
                  </a:cubicBezTo>
                  <a:cubicBezTo>
                    <a:pt x="5288" y="1138"/>
                    <a:pt x="5291" y="1134"/>
                    <a:pt x="5297" y="1134"/>
                  </a:cubicBezTo>
                  <a:cubicBezTo>
                    <a:pt x="5308" y="1134"/>
                    <a:pt x="5328" y="1148"/>
                    <a:pt x="5349" y="1148"/>
                  </a:cubicBezTo>
                  <a:lnTo>
                    <a:pt x="5349" y="1117"/>
                  </a:lnTo>
                  <a:cubicBezTo>
                    <a:pt x="5349" y="1080"/>
                    <a:pt x="5349" y="1054"/>
                    <a:pt x="5334" y="1054"/>
                  </a:cubicBezTo>
                  <a:cubicBezTo>
                    <a:pt x="5325" y="1054"/>
                    <a:pt x="5311" y="1064"/>
                    <a:pt x="5288" y="1087"/>
                  </a:cubicBezTo>
                  <a:cubicBezTo>
                    <a:pt x="5275" y="1100"/>
                    <a:pt x="5268" y="1107"/>
                    <a:pt x="5264" y="1107"/>
                  </a:cubicBezTo>
                  <a:cubicBezTo>
                    <a:pt x="5257" y="1107"/>
                    <a:pt x="5257" y="1092"/>
                    <a:pt x="5257" y="1057"/>
                  </a:cubicBezTo>
                  <a:cubicBezTo>
                    <a:pt x="5236" y="1035"/>
                    <a:pt x="5230" y="1014"/>
                    <a:pt x="5228" y="1014"/>
                  </a:cubicBezTo>
                  <a:cubicBezTo>
                    <a:pt x="5227" y="1014"/>
                    <a:pt x="5227" y="1017"/>
                    <a:pt x="5227" y="1026"/>
                  </a:cubicBezTo>
                  <a:cubicBezTo>
                    <a:pt x="5227" y="1026"/>
                    <a:pt x="5166" y="996"/>
                    <a:pt x="5166" y="965"/>
                  </a:cubicBezTo>
                  <a:cubicBezTo>
                    <a:pt x="5151" y="950"/>
                    <a:pt x="5136" y="943"/>
                    <a:pt x="5124" y="943"/>
                  </a:cubicBezTo>
                  <a:cubicBezTo>
                    <a:pt x="5113" y="943"/>
                    <a:pt x="5105" y="950"/>
                    <a:pt x="5105" y="965"/>
                  </a:cubicBezTo>
                  <a:cubicBezTo>
                    <a:pt x="5095" y="976"/>
                    <a:pt x="5089" y="979"/>
                    <a:pt x="5083" y="979"/>
                  </a:cubicBezTo>
                  <a:cubicBezTo>
                    <a:pt x="5072" y="979"/>
                    <a:pt x="5065" y="965"/>
                    <a:pt x="5045" y="965"/>
                  </a:cubicBezTo>
                  <a:cubicBezTo>
                    <a:pt x="5024" y="965"/>
                    <a:pt x="5004" y="952"/>
                    <a:pt x="4993" y="952"/>
                  </a:cubicBezTo>
                  <a:cubicBezTo>
                    <a:pt x="4987" y="952"/>
                    <a:pt x="4984" y="955"/>
                    <a:pt x="4984" y="965"/>
                  </a:cubicBezTo>
                  <a:cubicBezTo>
                    <a:pt x="4962" y="987"/>
                    <a:pt x="4941" y="1008"/>
                    <a:pt x="4919" y="1008"/>
                  </a:cubicBezTo>
                  <a:cubicBezTo>
                    <a:pt x="4911" y="1008"/>
                    <a:pt x="4902" y="1005"/>
                    <a:pt x="4893" y="996"/>
                  </a:cubicBezTo>
                  <a:cubicBezTo>
                    <a:pt x="4870" y="1007"/>
                    <a:pt x="4856" y="1014"/>
                    <a:pt x="4847" y="1014"/>
                  </a:cubicBezTo>
                  <a:cubicBezTo>
                    <a:pt x="4832" y="1014"/>
                    <a:pt x="4832" y="993"/>
                    <a:pt x="4832" y="935"/>
                  </a:cubicBezTo>
                  <a:cubicBezTo>
                    <a:pt x="4862" y="905"/>
                    <a:pt x="4832" y="905"/>
                    <a:pt x="4802" y="905"/>
                  </a:cubicBezTo>
                  <a:cubicBezTo>
                    <a:pt x="4802" y="905"/>
                    <a:pt x="4802" y="905"/>
                    <a:pt x="4771" y="844"/>
                  </a:cubicBezTo>
                  <a:cubicBezTo>
                    <a:pt x="4771" y="835"/>
                    <a:pt x="4771" y="831"/>
                    <a:pt x="4770" y="831"/>
                  </a:cubicBezTo>
                  <a:cubicBezTo>
                    <a:pt x="4769" y="831"/>
                    <a:pt x="4762" y="853"/>
                    <a:pt x="4741" y="874"/>
                  </a:cubicBezTo>
                  <a:cubicBezTo>
                    <a:pt x="4741" y="905"/>
                    <a:pt x="4710" y="935"/>
                    <a:pt x="4710" y="935"/>
                  </a:cubicBezTo>
                  <a:cubicBezTo>
                    <a:pt x="4710" y="935"/>
                    <a:pt x="4710" y="844"/>
                    <a:pt x="4710" y="813"/>
                  </a:cubicBezTo>
                  <a:cubicBezTo>
                    <a:pt x="4710" y="783"/>
                    <a:pt x="4710" y="768"/>
                    <a:pt x="4707" y="768"/>
                  </a:cubicBezTo>
                  <a:cubicBezTo>
                    <a:pt x="4703" y="768"/>
                    <a:pt x="4695" y="783"/>
                    <a:pt x="4680" y="813"/>
                  </a:cubicBezTo>
                  <a:cubicBezTo>
                    <a:pt x="4680" y="831"/>
                    <a:pt x="4670" y="849"/>
                    <a:pt x="4655" y="849"/>
                  </a:cubicBezTo>
                  <a:cubicBezTo>
                    <a:pt x="4645" y="849"/>
                    <a:pt x="4632" y="839"/>
                    <a:pt x="4619" y="813"/>
                  </a:cubicBezTo>
                  <a:cubicBezTo>
                    <a:pt x="4589" y="813"/>
                    <a:pt x="4528" y="783"/>
                    <a:pt x="4558" y="753"/>
                  </a:cubicBezTo>
                  <a:cubicBezTo>
                    <a:pt x="4528" y="722"/>
                    <a:pt x="4498" y="722"/>
                    <a:pt x="4498" y="722"/>
                  </a:cubicBezTo>
                  <a:cubicBezTo>
                    <a:pt x="4485" y="735"/>
                    <a:pt x="4472" y="742"/>
                    <a:pt x="4460" y="742"/>
                  </a:cubicBezTo>
                  <a:cubicBezTo>
                    <a:pt x="4442" y="742"/>
                    <a:pt x="4424" y="728"/>
                    <a:pt x="4406" y="692"/>
                  </a:cubicBezTo>
                  <a:cubicBezTo>
                    <a:pt x="4356" y="642"/>
                    <a:pt x="4334" y="619"/>
                    <a:pt x="4318" y="619"/>
                  </a:cubicBezTo>
                  <a:cubicBezTo>
                    <a:pt x="4306" y="619"/>
                    <a:pt x="4298" y="634"/>
                    <a:pt x="4285" y="662"/>
                  </a:cubicBezTo>
                  <a:cubicBezTo>
                    <a:pt x="4285" y="679"/>
                    <a:pt x="4275" y="697"/>
                    <a:pt x="4266" y="697"/>
                  </a:cubicBezTo>
                  <a:cubicBezTo>
                    <a:pt x="4260" y="697"/>
                    <a:pt x="4254" y="687"/>
                    <a:pt x="4254" y="662"/>
                  </a:cubicBezTo>
                  <a:cubicBezTo>
                    <a:pt x="4254" y="636"/>
                    <a:pt x="4249" y="626"/>
                    <a:pt x="4238" y="626"/>
                  </a:cubicBezTo>
                  <a:cubicBezTo>
                    <a:pt x="4223" y="626"/>
                    <a:pt x="4198" y="644"/>
                    <a:pt x="4163" y="662"/>
                  </a:cubicBezTo>
                  <a:cubicBezTo>
                    <a:pt x="4133" y="662"/>
                    <a:pt x="4102" y="753"/>
                    <a:pt x="4102" y="783"/>
                  </a:cubicBezTo>
                  <a:cubicBezTo>
                    <a:pt x="4087" y="813"/>
                    <a:pt x="4080" y="829"/>
                    <a:pt x="4072" y="829"/>
                  </a:cubicBezTo>
                  <a:cubicBezTo>
                    <a:pt x="4064" y="829"/>
                    <a:pt x="4057" y="813"/>
                    <a:pt x="4042" y="783"/>
                  </a:cubicBezTo>
                  <a:cubicBezTo>
                    <a:pt x="4011" y="783"/>
                    <a:pt x="4011" y="753"/>
                    <a:pt x="4011" y="692"/>
                  </a:cubicBezTo>
                  <a:cubicBezTo>
                    <a:pt x="4021" y="682"/>
                    <a:pt x="4028" y="678"/>
                    <a:pt x="4033" y="678"/>
                  </a:cubicBezTo>
                  <a:cubicBezTo>
                    <a:pt x="4042" y="678"/>
                    <a:pt x="4042" y="692"/>
                    <a:pt x="4042" y="692"/>
                  </a:cubicBezTo>
                  <a:lnTo>
                    <a:pt x="4072" y="692"/>
                  </a:lnTo>
                  <a:cubicBezTo>
                    <a:pt x="4072" y="662"/>
                    <a:pt x="4102" y="631"/>
                    <a:pt x="4042" y="601"/>
                  </a:cubicBezTo>
                  <a:cubicBezTo>
                    <a:pt x="4042" y="586"/>
                    <a:pt x="4034" y="578"/>
                    <a:pt x="4026" y="578"/>
                  </a:cubicBezTo>
                  <a:cubicBezTo>
                    <a:pt x="4019" y="578"/>
                    <a:pt x="4011" y="586"/>
                    <a:pt x="4011" y="601"/>
                  </a:cubicBezTo>
                  <a:cubicBezTo>
                    <a:pt x="3981" y="570"/>
                    <a:pt x="3950" y="540"/>
                    <a:pt x="3890" y="540"/>
                  </a:cubicBezTo>
                  <a:cubicBezTo>
                    <a:pt x="3859" y="510"/>
                    <a:pt x="3798" y="510"/>
                    <a:pt x="3768" y="449"/>
                  </a:cubicBezTo>
                  <a:cubicBezTo>
                    <a:pt x="3738" y="449"/>
                    <a:pt x="3707" y="449"/>
                    <a:pt x="3707" y="479"/>
                  </a:cubicBezTo>
                  <a:cubicBezTo>
                    <a:pt x="3689" y="515"/>
                    <a:pt x="3682" y="529"/>
                    <a:pt x="3679" y="529"/>
                  </a:cubicBezTo>
                  <a:cubicBezTo>
                    <a:pt x="3677" y="529"/>
                    <a:pt x="3677" y="522"/>
                    <a:pt x="3677" y="510"/>
                  </a:cubicBezTo>
                  <a:cubicBezTo>
                    <a:pt x="3677" y="439"/>
                    <a:pt x="3494" y="368"/>
                    <a:pt x="3398" y="368"/>
                  </a:cubicBezTo>
                  <a:cubicBezTo>
                    <a:pt x="3370" y="368"/>
                    <a:pt x="3349" y="374"/>
                    <a:pt x="3343" y="388"/>
                  </a:cubicBezTo>
                  <a:lnTo>
                    <a:pt x="3282" y="388"/>
                  </a:lnTo>
                  <a:cubicBezTo>
                    <a:pt x="3259" y="343"/>
                    <a:pt x="3172" y="315"/>
                    <a:pt x="3127" y="315"/>
                  </a:cubicBezTo>
                  <a:cubicBezTo>
                    <a:pt x="3110" y="315"/>
                    <a:pt x="3099" y="319"/>
                    <a:pt x="3099" y="327"/>
                  </a:cubicBezTo>
                  <a:lnTo>
                    <a:pt x="3008" y="327"/>
                  </a:lnTo>
                  <a:cubicBezTo>
                    <a:pt x="2978" y="297"/>
                    <a:pt x="2947" y="297"/>
                    <a:pt x="2917" y="297"/>
                  </a:cubicBezTo>
                  <a:cubicBezTo>
                    <a:pt x="2895" y="318"/>
                    <a:pt x="2889" y="340"/>
                    <a:pt x="2887" y="340"/>
                  </a:cubicBezTo>
                  <a:cubicBezTo>
                    <a:pt x="2887" y="340"/>
                    <a:pt x="2887" y="336"/>
                    <a:pt x="2887" y="327"/>
                  </a:cubicBezTo>
                  <a:cubicBezTo>
                    <a:pt x="2917" y="297"/>
                    <a:pt x="2856" y="297"/>
                    <a:pt x="2765" y="297"/>
                  </a:cubicBezTo>
                  <a:cubicBezTo>
                    <a:pt x="2719" y="282"/>
                    <a:pt x="2697" y="274"/>
                    <a:pt x="2689" y="274"/>
                  </a:cubicBezTo>
                  <a:cubicBezTo>
                    <a:pt x="2681" y="274"/>
                    <a:pt x="2689" y="282"/>
                    <a:pt x="2704" y="297"/>
                  </a:cubicBezTo>
                  <a:cubicBezTo>
                    <a:pt x="2677" y="306"/>
                    <a:pt x="2659" y="309"/>
                    <a:pt x="2645" y="309"/>
                  </a:cubicBezTo>
                  <a:cubicBezTo>
                    <a:pt x="2613" y="309"/>
                    <a:pt x="2613" y="288"/>
                    <a:pt x="2613" y="266"/>
                  </a:cubicBezTo>
                  <a:cubicBezTo>
                    <a:pt x="2627" y="239"/>
                    <a:pt x="2622" y="224"/>
                    <a:pt x="2610" y="224"/>
                  </a:cubicBezTo>
                  <a:cubicBezTo>
                    <a:pt x="2595" y="224"/>
                    <a:pt x="2569" y="247"/>
                    <a:pt x="2552" y="297"/>
                  </a:cubicBezTo>
                  <a:cubicBezTo>
                    <a:pt x="2534" y="332"/>
                    <a:pt x="2517" y="347"/>
                    <a:pt x="2505" y="347"/>
                  </a:cubicBezTo>
                  <a:cubicBezTo>
                    <a:pt x="2497" y="347"/>
                    <a:pt x="2491" y="340"/>
                    <a:pt x="2491" y="327"/>
                  </a:cubicBezTo>
                  <a:cubicBezTo>
                    <a:pt x="2491" y="297"/>
                    <a:pt x="2499" y="289"/>
                    <a:pt x="2510" y="289"/>
                  </a:cubicBezTo>
                  <a:cubicBezTo>
                    <a:pt x="2522" y="289"/>
                    <a:pt x="2537" y="297"/>
                    <a:pt x="2552" y="297"/>
                  </a:cubicBezTo>
                  <a:cubicBezTo>
                    <a:pt x="2552" y="297"/>
                    <a:pt x="2552" y="266"/>
                    <a:pt x="2552" y="236"/>
                  </a:cubicBezTo>
                  <a:cubicBezTo>
                    <a:pt x="2537" y="221"/>
                    <a:pt x="2529" y="213"/>
                    <a:pt x="2522" y="213"/>
                  </a:cubicBezTo>
                  <a:cubicBezTo>
                    <a:pt x="2514" y="213"/>
                    <a:pt x="2507" y="221"/>
                    <a:pt x="2491" y="236"/>
                  </a:cubicBezTo>
                  <a:cubicBezTo>
                    <a:pt x="2491" y="236"/>
                    <a:pt x="2491" y="236"/>
                    <a:pt x="2461" y="266"/>
                  </a:cubicBezTo>
                  <a:cubicBezTo>
                    <a:pt x="2431" y="297"/>
                    <a:pt x="2431" y="327"/>
                    <a:pt x="2431" y="388"/>
                  </a:cubicBezTo>
                  <a:cubicBezTo>
                    <a:pt x="2461" y="418"/>
                    <a:pt x="2431" y="418"/>
                    <a:pt x="2400" y="418"/>
                  </a:cubicBezTo>
                  <a:cubicBezTo>
                    <a:pt x="2370" y="358"/>
                    <a:pt x="2370" y="327"/>
                    <a:pt x="2400" y="297"/>
                  </a:cubicBezTo>
                  <a:cubicBezTo>
                    <a:pt x="2431" y="297"/>
                    <a:pt x="2431" y="266"/>
                    <a:pt x="2431" y="236"/>
                  </a:cubicBezTo>
                  <a:cubicBezTo>
                    <a:pt x="2431" y="230"/>
                    <a:pt x="2427" y="228"/>
                    <a:pt x="2420" y="228"/>
                  </a:cubicBezTo>
                  <a:cubicBezTo>
                    <a:pt x="2389" y="228"/>
                    <a:pt x="2303" y="278"/>
                    <a:pt x="2279" y="327"/>
                  </a:cubicBezTo>
                  <a:lnTo>
                    <a:pt x="2279" y="297"/>
                  </a:lnTo>
                  <a:cubicBezTo>
                    <a:pt x="2309" y="266"/>
                    <a:pt x="2248" y="236"/>
                    <a:pt x="2218" y="236"/>
                  </a:cubicBezTo>
                  <a:cubicBezTo>
                    <a:pt x="2157" y="236"/>
                    <a:pt x="2157" y="236"/>
                    <a:pt x="2127" y="266"/>
                  </a:cubicBezTo>
                  <a:cubicBezTo>
                    <a:pt x="2127" y="297"/>
                    <a:pt x="2127" y="327"/>
                    <a:pt x="2096" y="327"/>
                  </a:cubicBezTo>
                  <a:cubicBezTo>
                    <a:pt x="2127" y="327"/>
                    <a:pt x="2127" y="358"/>
                    <a:pt x="2127" y="388"/>
                  </a:cubicBezTo>
                  <a:cubicBezTo>
                    <a:pt x="2127" y="388"/>
                    <a:pt x="2096" y="358"/>
                    <a:pt x="2066" y="327"/>
                  </a:cubicBezTo>
                  <a:cubicBezTo>
                    <a:pt x="2036" y="236"/>
                    <a:pt x="2005" y="206"/>
                    <a:pt x="1914" y="206"/>
                  </a:cubicBezTo>
                  <a:cubicBezTo>
                    <a:pt x="1853" y="206"/>
                    <a:pt x="1792" y="175"/>
                    <a:pt x="1762" y="145"/>
                  </a:cubicBezTo>
                  <a:cubicBezTo>
                    <a:pt x="1732" y="145"/>
                    <a:pt x="1701" y="145"/>
                    <a:pt x="1701" y="175"/>
                  </a:cubicBezTo>
                  <a:lnTo>
                    <a:pt x="1671" y="175"/>
                  </a:lnTo>
                  <a:cubicBezTo>
                    <a:pt x="1653" y="158"/>
                    <a:pt x="1636" y="140"/>
                    <a:pt x="1624" y="140"/>
                  </a:cubicBezTo>
                  <a:cubicBezTo>
                    <a:pt x="1615" y="140"/>
                    <a:pt x="1610" y="149"/>
                    <a:pt x="1610" y="175"/>
                  </a:cubicBezTo>
                  <a:cubicBezTo>
                    <a:pt x="1604" y="181"/>
                    <a:pt x="1598" y="184"/>
                    <a:pt x="1592" y="184"/>
                  </a:cubicBezTo>
                  <a:cubicBezTo>
                    <a:pt x="1567" y="184"/>
                    <a:pt x="1543" y="145"/>
                    <a:pt x="1519" y="145"/>
                  </a:cubicBezTo>
                  <a:cubicBezTo>
                    <a:pt x="1505" y="117"/>
                    <a:pt x="1498" y="102"/>
                    <a:pt x="1496" y="102"/>
                  </a:cubicBezTo>
                  <a:lnTo>
                    <a:pt x="1496" y="102"/>
                  </a:lnTo>
                  <a:cubicBezTo>
                    <a:pt x="1495" y="102"/>
                    <a:pt x="1502" y="125"/>
                    <a:pt x="1519" y="175"/>
                  </a:cubicBezTo>
                  <a:cubicBezTo>
                    <a:pt x="1488" y="206"/>
                    <a:pt x="1549" y="266"/>
                    <a:pt x="1549" y="266"/>
                  </a:cubicBezTo>
                  <a:lnTo>
                    <a:pt x="1640" y="266"/>
                  </a:lnTo>
                  <a:lnTo>
                    <a:pt x="1549" y="297"/>
                  </a:lnTo>
                  <a:cubicBezTo>
                    <a:pt x="1549" y="297"/>
                    <a:pt x="1488" y="297"/>
                    <a:pt x="1488" y="358"/>
                  </a:cubicBezTo>
                  <a:cubicBezTo>
                    <a:pt x="1488" y="358"/>
                    <a:pt x="1488" y="388"/>
                    <a:pt x="1458" y="388"/>
                  </a:cubicBezTo>
                  <a:cubicBezTo>
                    <a:pt x="1458" y="388"/>
                    <a:pt x="1458" y="327"/>
                    <a:pt x="1458" y="297"/>
                  </a:cubicBezTo>
                  <a:cubicBezTo>
                    <a:pt x="1488" y="266"/>
                    <a:pt x="1488" y="236"/>
                    <a:pt x="1488" y="206"/>
                  </a:cubicBezTo>
                  <a:cubicBezTo>
                    <a:pt x="1488" y="168"/>
                    <a:pt x="1465" y="142"/>
                    <a:pt x="1447" y="142"/>
                  </a:cubicBezTo>
                  <a:cubicBezTo>
                    <a:pt x="1436" y="142"/>
                    <a:pt x="1428" y="152"/>
                    <a:pt x="1428" y="175"/>
                  </a:cubicBezTo>
                  <a:cubicBezTo>
                    <a:pt x="1397" y="175"/>
                    <a:pt x="1397" y="175"/>
                    <a:pt x="1367" y="145"/>
                  </a:cubicBezTo>
                  <a:cubicBezTo>
                    <a:pt x="1367" y="114"/>
                    <a:pt x="1367" y="99"/>
                    <a:pt x="1363" y="99"/>
                  </a:cubicBezTo>
                  <a:cubicBezTo>
                    <a:pt x="1359" y="99"/>
                    <a:pt x="1352" y="114"/>
                    <a:pt x="1336" y="145"/>
                  </a:cubicBezTo>
                  <a:cubicBezTo>
                    <a:pt x="1321" y="175"/>
                    <a:pt x="1306" y="190"/>
                    <a:pt x="1295" y="190"/>
                  </a:cubicBezTo>
                  <a:cubicBezTo>
                    <a:pt x="1283" y="190"/>
                    <a:pt x="1276" y="175"/>
                    <a:pt x="1276" y="145"/>
                  </a:cubicBezTo>
                  <a:cubicBezTo>
                    <a:pt x="1238" y="107"/>
                    <a:pt x="1189" y="81"/>
                    <a:pt x="1157" y="81"/>
                  </a:cubicBezTo>
                  <a:cubicBezTo>
                    <a:pt x="1137" y="81"/>
                    <a:pt x="1124" y="91"/>
                    <a:pt x="1124" y="114"/>
                  </a:cubicBezTo>
                  <a:cubicBezTo>
                    <a:pt x="1124" y="140"/>
                    <a:pt x="1113" y="149"/>
                    <a:pt x="1098" y="149"/>
                  </a:cubicBezTo>
                  <a:cubicBezTo>
                    <a:pt x="1078" y="149"/>
                    <a:pt x="1050" y="132"/>
                    <a:pt x="1032" y="114"/>
                  </a:cubicBezTo>
                  <a:cubicBezTo>
                    <a:pt x="1032" y="99"/>
                    <a:pt x="1025" y="92"/>
                    <a:pt x="1013" y="92"/>
                  </a:cubicBezTo>
                  <a:cubicBezTo>
                    <a:pt x="1002" y="92"/>
                    <a:pt x="987" y="99"/>
                    <a:pt x="972" y="114"/>
                  </a:cubicBezTo>
                  <a:cubicBezTo>
                    <a:pt x="972" y="93"/>
                    <a:pt x="972" y="71"/>
                    <a:pt x="961" y="71"/>
                  </a:cubicBezTo>
                  <a:cubicBezTo>
                    <a:pt x="956" y="71"/>
                    <a:pt x="950" y="75"/>
                    <a:pt x="941" y="84"/>
                  </a:cubicBezTo>
                  <a:cubicBezTo>
                    <a:pt x="941" y="84"/>
                    <a:pt x="911" y="84"/>
                    <a:pt x="941" y="114"/>
                  </a:cubicBezTo>
                  <a:lnTo>
                    <a:pt x="880" y="175"/>
                  </a:lnTo>
                  <a:cubicBezTo>
                    <a:pt x="911" y="175"/>
                    <a:pt x="911" y="206"/>
                    <a:pt x="880" y="236"/>
                  </a:cubicBezTo>
                  <a:cubicBezTo>
                    <a:pt x="880" y="243"/>
                    <a:pt x="877" y="247"/>
                    <a:pt x="871" y="247"/>
                  </a:cubicBezTo>
                  <a:cubicBezTo>
                    <a:pt x="852" y="247"/>
                    <a:pt x="805" y="207"/>
                    <a:pt x="759" y="114"/>
                  </a:cubicBezTo>
                  <a:lnTo>
                    <a:pt x="728" y="54"/>
                  </a:lnTo>
                  <a:cubicBezTo>
                    <a:pt x="728" y="84"/>
                    <a:pt x="728" y="114"/>
                    <a:pt x="728" y="114"/>
                  </a:cubicBezTo>
                  <a:cubicBezTo>
                    <a:pt x="698" y="114"/>
                    <a:pt x="698" y="114"/>
                    <a:pt x="698" y="84"/>
                  </a:cubicBezTo>
                  <a:cubicBezTo>
                    <a:pt x="698" y="54"/>
                    <a:pt x="698" y="54"/>
                    <a:pt x="668" y="54"/>
                  </a:cubicBezTo>
                  <a:cubicBezTo>
                    <a:pt x="668" y="54"/>
                    <a:pt x="637" y="54"/>
                    <a:pt x="637" y="84"/>
                  </a:cubicBezTo>
                  <a:cubicBezTo>
                    <a:pt x="637" y="120"/>
                    <a:pt x="637" y="134"/>
                    <a:pt x="631" y="134"/>
                  </a:cubicBezTo>
                  <a:cubicBezTo>
                    <a:pt x="627" y="134"/>
                    <a:pt x="619" y="127"/>
                    <a:pt x="607" y="114"/>
                  </a:cubicBezTo>
                  <a:cubicBezTo>
                    <a:pt x="607" y="81"/>
                    <a:pt x="598" y="57"/>
                    <a:pt x="584" y="57"/>
                  </a:cubicBezTo>
                  <a:cubicBezTo>
                    <a:pt x="574" y="57"/>
                    <a:pt x="560" y="73"/>
                    <a:pt x="546" y="114"/>
                  </a:cubicBezTo>
                  <a:cubicBezTo>
                    <a:pt x="546" y="142"/>
                    <a:pt x="546" y="157"/>
                    <a:pt x="543" y="157"/>
                  </a:cubicBezTo>
                  <a:cubicBezTo>
                    <a:pt x="540" y="157"/>
                    <a:pt x="532" y="134"/>
                    <a:pt x="516" y="84"/>
                  </a:cubicBezTo>
                  <a:cubicBezTo>
                    <a:pt x="546" y="54"/>
                    <a:pt x="516" y="23"/>
                    <a:pt x="485" y="23"/>
                  </a:cubicBezTo>
                  <a:lnTo>
                    <a:pt x="485" y="54"/>
                  </a:lnTo>
                  <a:cubicBezTo>
                    <a:pt x="485" y="89"/>
                    <a:pt x="475" y="104"/>
                    <a:pt x="466" y="104"/>
                  </a:cubicBezTo>
                  <a:cubicBezTo>
                    <a:pt x="460" y="104"/>
                    <a:pt x="455" y="97"/>
                    <a:pt x="455" y="84"/>
                  </a:cubicBezTo>
                  <a:cubicBezTo>
                    <a:pt x="455" y="69"/>
                    <a:pt x="447" y="61"/>
                    <a:pt x="432" y="61"/>
                  </a:cubicBezTo>
                  <a:cubicBezTo>
                    <a:pt x="417" y="61"/>
                    <a:pt x="394" y="69"/>
                    <a:pt x="364" y="84"/>
                  </a:cubicBezTo>
                  <a:cubicBezTo>
                    <a:pt x="333" y="84"/>
                    <a:pt x="303" y="84"/>
                    <a:pt x="303" y="23"/>
                  </a:cubicBezTo>
                  <a:cubicBezTo>
                    <a:pt x="288" y="38"/>
                    <a:pt x="280" y="46"/>
                    <a:pt x="273" y="46"/>
                  </a:cubicBezTo>
                  <a:cubicBezTo>
                    <a:pt x="265" y="46"/>
                    <a:pt x="257" y="38"/>
                    <a:pt x="242" y="23"/>
                  </a:cubicBezTo>
                  <a:cubicBezTo>
                    <a:pt x="227" y="8"/>
                    <a:pt x="219"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189;p79">
              <a:extLst>
                <a:ext uri="{FF2B5EF4-FFF2-40B4-BE49-F238E27FC236}">
                  <a16:creationId xmlns:a16="http://schemas.microsoft.com/office/drawing/2014/main" id="{716A097B-32F9-4D19-AA70-9DDD2C02E273}"/>
                </a:ext>
              </a:extLst>
            </p:cNvPr>
            <p:cNvSpPr/>
            <p:nvPr/>
          </p:nvSpPr>
          <p:spPr>
            <a:xfrm flipH="1">
              <a:off x="5528397" y="2393401"/>
              <a:ext cx="316891" cy="318622"/>
            </a:xfrm>
            <a:custGeom>
              <a:avLst/>
              <a:gdLst/>
              <a:ahLst/>
              <a:cxnLst/>
              <a:rect l="l" t="t" r="r" b="b"/>
              <a:pathLst>
                <a:path w="11904" h="11969" extrusionOk="0">
                  <a:moveTo>
                    <a:pt x="718" y="46"/>
                  </a:moveTo>
                  <a:lnTo>
                    <a:pt x="718" y="107"/>
                  </a:lnTo>
                  <a:lnTo>
                    <a:pt x="749" y="107"/>
                  </a:lnTo>
                  <a:cubicBezTo>
                    <a:pt x="749" y="46"/>
                    <a:pt x="749" y="46"/>
                    <a:pt x="718" y="46"/>
                  </a:cubicBezTo>
                  <a:close/>
                  <a:moveTo>
                    <a:pt x="414" y="168"/>
                  </a:moveTo>
                  <a:cubicBezTo>
                    <a:pt x="445" y="198"/>
                    <a:pt x="445" y="198"/>
                    <a:pt x="445" y="228"/>
                  </a:cubicBezTo>
                  <a:cubicBezTo>
                    <a:pt x="445" y="228"/>
                    <a:pt x="431" y="242"/>
                    <a:pt x="413" y="242"/>
                  </a:cubicBezTo>
                  <a:cubicBezTo>
                    <a:pt x="404" y="242"/>
                    <a:pt x="394" y="238"/>
                    <a:pt x="384" y="228"/>
                  </a:cubicBezTo>
                  <a:lnTo>
                    <a:pt x="384" y="198"/>
                  </a:lnTo>
                  <a:cubicBezTo>
                    <a:pt x="384" y="168"/>
                    <a:pt x="414" y="168"/>
                    <a:pt x="414" y="168"/>
                  </a:cubicBezTo>
                  <a:close/>
                  <a:moveTo>
                    <a:pt x="671" y="246"/>
                  </a:moveTo>
                  <a:lnTo>
                    <a:pt x="671" y="246"/>
                  </a:lnTo>
                  <a:cubicBezTo>
                    <a:pt x="670" y="246"/>
                    <a:pt x="666" y="250"/>
                    <a:pt x="657" y="259"/>
                  </a:cubicBezTo>
                  <a:lnTo>
                    <a:pt x="665" y="259"/>
                  </a:lnTo>
                  <a:cubicBezTo>
                    <a:pt x="669" y="251"/>
                    <a:pt x="672" y="246"/>
                    <a:pt x="671" y="246"/>
                  </a:cubicBezTo>
                  <a:close/>
                  <a:moveTo>
                    <a:pt x="614" y="210"/>
                  </a:moveTo>
                  <a:cubicBezTo>
                    <a:pt x="621" y="210"/>
                    <a:pt x="635" y="217"/>
                    <a:pt x="657" y="228"/>
                  </a:cubicBezTo>
                  <a:cubicBezTo>
                    <a:pt x="657" y="228"/>
                    <a:pt x="688" y="228"/>
                    <a:pt x="688" y="259"/>
                  </a:cubicBezTo>
                  <a:lnTo>
                    <a:pt x="665" y="259"/>
                  </a:lnTo>
                  <a:cubicBezTo>
                    <a:pt x="661" y="267"/>
                    <a:pt x="657" y="278"/>
                    <a:pt x="657" y="289"/>
                  </a:cubicBezTo>
                  <a:cubicBezTo>
                    <a:pt x="657" y="320"/>
                    <a:pt x="657" y="350"/>
                    <a:pt x="657" y="350"/>
                  </a:cubicBezTo>
                  <a:cubicBezTo>
                    <a:pt x="627" y="350"/>
                    <a:pt x="627" y="320"/>
                    <a:pt x="627" y="289"/>
                  </a:cubicBezTo>
                  <a:cubicBezTo>
                    <a:pt x="608" y="231"/>
                    <a:pt x="601" y="210"/>
                    <a:pt x="614" y="210"/>
                  </a:cubicBezTo>
                  <a:close/>
                  <a:moveTo>
                    <a:pt x="2846" y="471"/>
                  </a:moveTo>
                  <a:lnTo>
                    <a:pt x="2846" y="532"/>
                  </a:lnTo>
                  <a:lnTo>
                    <a:pt x="2815" y="532"/>
                  </a:lnTo>
                  <a:lnTo>
                    <a:pt x="2785" y="502"/>
                  </a:lnTo>
                  <a:cubicBezTo>
                    <a:pt x="2815" y="471"/>
                    <a:pt x="2815" y="471"/>
                    <a:pt x="2846" y="471"/>
                  </a:cubicBezTo>
                  <a:close/>
                  <a:moveTo>
                    <a:pt x="1800" y="489"/>
                  </a:moveTo>
                  <a:cubicBezTo>
                    <a:pt x="1807" y="489"/>
                    <a:pt x="1812" y="493"/>
                    <a:pt x="1812" y="502"/>
                  </a:cubicBezTo>
                  <a:cubicBezTo>
                    <a:pt x="1843" y="502"/>
                    <a:pt x="1843" y="532"/>
                    <a:pt x="1782" y="563"/>
                  </a:cubicBezTo>
                  <a:cubicBezTo>
                    <a:pt x="1782" y="532"/>
                    <a:pt x="1752" y="532"/>
                    <a:pt x="1752" y="532"/>
                  </a:cubicBezTo>
                  <a:cubicBezTo>
                    <a:pt x="1752" y="511"/>
                    <a:pt x="1782" y="489"/>
                    <a:pt x="1800" y="489"/>
                  </a:cubicBezTo>
                  <a:close/>
                  <a:moveTo>
                    <a:pt x="1908" y="550"/>
                  </a:moveTo>
                  <a:cubicBezTo>
                    <a:pt x="1888" y="550"/>
                    <a:pt x="1873" y="572"/>
                    <a:pt x="1873" y="593"/>
                  </a:cubicBezTo>
                  <a:cubicBezTo>
                    <a:pt x="1873" y="623"/>
                    <a:pt x="1873" y="623"/>
                    <a:pt x="1934" y="654"/>
                  </a:cubicBezTo>
                  <a:cubicBezTo>
                    <a:pt x="1934" y="654"/>
                    <a:pt x="1964" y="623"/>
                    <a:pt x="1964" y="623"/>
                  </a:cubicBezTo>
                  <a:cubicBezTo>
                    <a:pt x="1964" y="593"/>
                    <a:pt x="1964" y="593"/>
                    <a:pt x="1934" y="563"/>
                  </a:cubicBezTo>
                  <a:cubicBezTo>
                    <a:pt x="1925" y="554"/>
                    <a:pt x="1916" y="550"/>
                    <a:pt x="1908" y="550"/>
                  </a:cubicBezTo>
                  <a:close/>
                  <a:moveTo>
                    <a:pt x="3439" y="573"/>
                  </a:moveTo>
                  <a:cubicBezTo>
                    <a:pt x="3449" y="573"/>
                    <a:pt x="3441" y="588"/>
                    <a:pt x="3423" y="623"/>
                  </a:cubicBezTo>
                  <a:cubicBezTo>
                    <a:pt x="3393" y="654"/>
                    <a:pt x="3363" y="654"/>
                    <a:pt x="3363" y="654"/>
                  </a:cubicBezTo>
                  <a:cubicBezTo>
                    <a:pt x="3332" y="654"/>
                    <a:pt x="3363" y="623"/>
                    <a:pt x="3393" y="593"/>
                  </a:cubicBezTo>
                  <a:cubicBezTo>
                    <a:pt x="3418" y="580"/>
                    <a:pt x="3433" y="573"/>
                    <a:pt x="3439" y="573"/>
                  </a:cubicBezTo>
                  <a:close/>
                  <a:moveTo>
                    <a:pt x="3879" y="593"/>
                  </a:moveTo>
                  <a:lnTo>
                    <a:pt x="3849" y="654"/>
                  </a:lnTo>
                  <a:lnTo>
                    <a:pt x="3879" y="623"/>
                  </a:lnTo>
                  <a:cubicBezTo>
                    <a:pt x="3879" y="593"/>
                    <a:pt x="3879" y="593"/>
                    <a:pt x="3879" y="593"/>
                  </a:cubicBezTo>
                  <a:close/>
                  <a:moveTo>
                    <a:pt x="2931" y="551"/>
                  </a:moveTo>
                  <a:cubicBezTo>
                    <a:pt x="2937" y="551"/>
                    <a:pt x="2937" y="566"/>
                    <a:pt x="2937" y="593"/>
                  </a:cubicBezTo>
                  <a:cubicBezTo>
                    <a:pt x="2937" y="654"/>
                    <a:pt x="2907" y="654"/>
                    <a:pt x="2876" y="684"/>
                  </a:cubicBezTo>
                  <a:lnTo>
                    <a:pt x="2815" y="684"/>
                  </a:lnTo>
                  <a:cubicBezTo>
                    <a:pt x="2815" y="684"/>
                    <a:pt x="2846" y="654"/>
                    <a:pt x="2876" y="623"/>
                  </a:cubicBezTo>
                  <a:cubicBezTo>
                    <a:pt x="2910" y="573"/>
                    <a:pt x="2925" y="551"/>
                    <a:pt x="2931" y="551"/>
                  </a:cubicBezTo>
                  <a:close/>
                  <a:moveTo>
                    <a:pt x="293" y="654"/>
                  </a:moveTo>
                  <a:cubicBezTo>
                    <a:pt x="293" y="654"/>
                    <a:pt x="262" y="684"/>
                    <a:pt x="262" y="715"/>
                  </a:cubicBezTo>
                  <a:lnTo>
                    <a:pt x="293" y="715"/>
                  </a:lnTo>
                  <a:cubicBezTo>
                    <a:pt x="293" y="715"/>
                    <a:pt x="323" y="684"/>
                    <a:pt x="323" y="654"/>
                  </a:cubicBezTo>
                  <a:close/>
                  <a:moveTo>
                    <a:pt x="3545" y="745"/>
                  </a:moveTo>
                  <a:cubicBezTo>
                    <a:pt x="3545" y="775"/>
                    <a:pt x="3515" y="806"/>
                    <a:pt x="3515" y="806"/>
                  </a:cubicBezTo>
                  <a:lnTo>
                    <a:pt x="3484" y="806"/>
                  </a:lnTo>
                  <a:cubicBezTo>
                    <a:pt x="3484" y="775"/>
                    <a:pt x="3515" y="745"/>
                    <a:pt x="3515" y="745"/>
                  </a:cubicBezTo>
                  <a:close/>
                  <a:moveTo>
                    <a:pt x="4145" y="855"/>
                  </a:moveTo>
                  <a:cubicBezTo>
                    <a:pt x="4163" y="855"/>
                    <a:pt x="4167" y="883"/>
                    <a:pt x="4122" y="927"/>
                  </a:cubicBezTo>
                  <a:lnTo>
                    <a:pt x="4092" y="927"/>
                  </a:lnTo>
                  <a:cubicBezTo>
                    <a:pt x="4092" y="867"/>
                    <a:pt x="4092" y="867"/>
                    <a:pt x="4122" y="867"/>
                  </a:cubicBezTo>
                  <a:cubicBezTo>
                    <a:pt x="4131" y="858"/>
                    <a:pt x="4139" y="855"/>
                    <a:pt x="4145" y="855"/>
                  </a:cubicBezTo>
                  <a:close/>
                  <a:moveTo>
                    <a:pt x="4305" y="927"/>
                  </a:moveTo>
                  <a:cubicBezTo>
                    <a:pt x="4335" y="927"/>
                    <a:pt x="4335" y="927"/>
                    <a:pt x="4305" y="958"/>
                  </a:cubicBezTo>
                  <a:lnTo>
                    <a:pt x="4274" y="927"/>
                  </a:lnTo>
                  <a:close/>
                  <a:moveTo>
                    <a:pt x="5034" y="927"/>
                  </a:moveTo>
                  <a:cubicBezTo>
                    <a:pt x="5004" y="927"/>
                    <a:pt x="5004" y="927"/>
                    <a:pt x="5004" y="958"/>
                  </a:cubicBezTo>
                  <a:cubicBezTo>
                    <a:pt x="5004" y="958"/>
                    <a:pt x="5034" y="988"/>
                    <a:pt x="5034" y="988"/>
                  </a:cubicBezTo>
                  <a:cubicBezTo>
                    <a:pt x="5065" y="958"/>
                    <a:pt x="5065" y="958"/>
                    <a:pt x="5034" y="927"/>
                  </a:cubicBezTo>
                  <a:close/>
                  <a:moveTo>
                    <a:pt x="3910" y="988"/>
                  </a:moveTo>
                  <a:lnTo>
                    <a:pt x="3910" y="1019"/>
                  </a:lnTo>
                  <a:lnTo>
                    <a:pt x="3879" y="1019"/>
                  </a:lnTo>
                  <a:cubicBezTo>
                    <a:pt x="3849" y="988"/>
                    <a:pt x="3910" y="988"/>
                    <a:pt x="3910" y="988"/>
                  </a:cubicBezTo>
                  <a:close/>
                  <a:moveTo>
                    <a:pt x="4548" y="927"/>
                  </a:moveTo>
                  <a:cubicBezTo>
                    <a:pt x="4518" y="958"/>
                    <a:pt x="4548" y="1019"/>
                    <a:pt x="4548" y="1019"/>
                  </a:cubicBezTo>
                  <a:cubicBezTo>
                    <a:pt x="4548" y="1019"/>
                    <a:pt x="4578" y="988"/>
                    <a:pt x="4578" y="988"/>
                  </a:cubicBezTo>
                  <a:cubicBezTo>
                    <a:pt x="4578" y="988"/>
                    <a:pt x="4578" y="958"/>
                    <a:pt x="4578" y="958"/>
                  </a:cubicBezTo>
                  <a:lnTo>
                    <a:pt x="4548" y="927"/>
                  </a:lnTo>
                  <a:close/>
                  <a:moveTo>
                    <a:pt x="4943" y="1171"/>
                  </a:moveTo>
                  <a:cubicBezTo>
                    <a:pt x="4933" y="1181"/>
                    <a:pt x="4926" y="1184"/>
                    <a:pt x="4923" y="1184"/>
                  </a:cubicBezTo>
                  <a:cubicBezTo>
                    <a:pt x="4916" y="1184"/>
                    <a:pt x="4923" y="1171"/>
                    <a:pt x="4943" y="1171"/>
                  </a:cubicBezTo>
                  <a:close/>
                  <a:moveTo>
                    <a:pt x="4578" y="1171"/>
                  </a:moveTo>
                  <a:cubicBezTo>
                    <a:pt x="4609" y="1201"/>
                    <a:pt x="4639" y="1201"/>
                    <a:pt x="4609" y="1231"/>
                  </a:cubicBezTo>
                  <a:cubicBezTo>
                    <a:pt x="4609" y="1231"/>
                    <a:pt x="4609" y="1262"/>
                    <a:pt x="4578" y="1262"/>
                  </a:cubicBezTo>
                  <a:cubicBezTo>
                    <a:pt x="4578" y="1231"/>
                    <a:pt x="4548" y="1201"/>
                    <a:pt x="4548" y="1201"/>
                  </a:cubicBezTo>
                  <a:cubicBezTo>
                    <a:pt x="4578" y="1171"/>
                    <a:pt x="4578" y="1171"/>
                    <a:pt x="4578" y="1171"/>
                  </a:cubicBezTo>
                  <a:close/>
                  <a:moveTo>
                    <a:pt x="4639" y="1353"/>
                  </a:moveTo>
                  <a:lnTo>
                    <a:pt x="4639" y="1353"/>
                  </a:lnTo>
                  <a:cubicBezTo>
                    <a:pt x="4624" y="1368"/>
                    <a:pt x="4624" y="1376"/>
                    <a:pt x="4628" y="1376"/>
                  </a:cubicBezTo>
                  <a:cubicBezTo>
                    <a:pt x="4632" y="1376"/>
                    <a:pt x="4639" y="1368"/>
                    <a:pt x="4639" y="1353"/>
                  </a:cubicBezTo>
                  <a:close/>
                  <a:moveTo>
                    <a:pt x="5287" y="1515"/>
                  </a:moveTo>
                  <a:cubicBezTo>
                    <a:pt x="5292" y="1515"/>
                    <a:pt x="5295" y="1530"/>
                    <a:pt x="5277" y="1566"/>
                  </a:cubicBezTo>
                  <a:cubicBezTo>
                    <a:pt x="5277" y="1596"/>
                    <a:pt x="5277" y="1596"/>
                    <a:pt x="5247" y="1596"/>
                  </a:cubicBezTo>
                  <a:cubicBezTo>
                    <a:pt x="5247" y="1596"/>
                    <a:pt x="5247" y="1566"/>
                    <a:pt x="5277" y="1535"/>
                  </a:cubicBezTo>
                  <a:cubicBezTo>
                    <a:pt x="5277" y="1523"/>
                    <a:pt x="5283" y="1515"/>
                    <a:pt x="5287" y="1515"/>
                  </a:cubicBezTo>
                  <a:close/>
                  <a:moveTo>
                    <a:pt x="5399" y="1627"/>
                  </a:moveTo>
                  <a:lnTo>
                    <a:pt x="5429" y="1657"/>
                  </a:lnTo>
                  <a:cubicBezTo>
                    <a:pt x="5399" y="1687"/>
                    <a:pt x="5369" y="1687"/>
                    <a:pt x="5369" y="1687"/>
                  </a:cubicBezTo>
                  <a:lnTo>
                    <a:pt x="5369" y="1657"/>
                  </a:lnTo>
                  <a:lnTo>
                    <a:pt x="5399" y="1627"/>
                  </a:lnTo>
                  <a:close/>
                  <a:moveTo>
                    <a:pt x="4487" y="1900"/>
                  </a:moveTo>
                  <a:cubicBezTo>
                    <a:pt x="4487" y="1900"/>
                    <a:pt x="4457" y="1900"/>
                    <a:pt x="4457" y="1930"/>
                  </a:cubicBezTo>
                  <a:cubicBezTo>
                    <a:pt x="4439" y="1948"/>
                    <a:pt x="4442" y="1966"/>
                    <a:pt x="4453" y="1966"/>
                  </a:cubicBezTo>
                  <a:cubicBezTo>
                    <a:pt x="4462" y="1966"/>
                    <a:pt x="4474" y="1956"/>
                    <a:pt x="4487" y="1930"/>
                  </a:cubicBezTo>
                  <a:cubicBezTo>
                    <a:pt x="4518" y="1900"/>
                    <a:pt x="4518" y="1900"/>
                    <a:pt x="4487" y="1900"/>
                  </a:cubicBezTo>
                  <a:close/>
                  <a:moveTo>
                    <a:pt x="6341" y="2660"/>
                  </a:moveTo>
                  <a:lnTo>
                    <a:pt x="6341" y="2690"/>
                  </a:lnTo>
                  <a:cubicBezTo>
                    <a:pt x="6321" y="2690"/>
                    <a:pt x="6301" y="2704"/>
                    <a:pt x="6290" y="2704"/>
                  </a:cubicBezTo>
                  <a:cubicBezTo>
                    <a:pt x="6284" y="2704"/>
                    <a:pt x="6281" y="2701"/>
                    <a:pt x="6281" y="2690"/>
                  </a:cubicBezTo>
                  <a:lnTo>
                    <a:pt x="6281" y="2660"/>
                  </a:lnTo>
                  <a:close/>
                  <a:moveTo>
                    <a:pt x="6645" y="3055"/>
                  </a:moveTo>
                  <a:cubicBezTo>
                    <a:pt x="6676" y="3086"/>
                    <a:pt x="6676" y="3086"/>
                    <a:pt x="6645" y="3086"/>
                  </a:cubicBezTo>
                  <a:cubicBezTo>
                    <a:pt x="6615" y="3116"/>
                    <a:pt x="6585" y="3116"/>
                    <a:pt x="6585" y="3116"/>
                  </a:cubicBezTo>
                  <a:cubicBezTo>
                    <a:pt x="6554" y="3086"/>
                    <a:pt x="6645" y="3086"/>
                    <a:pt x="6645" y="3055"/>
                  </a:cubicBezTo>
                  <a:close/>
                  <a:moveTo>
                    <a:pt x="7071" y="3237"/>
                  </a:moveTo>
                  <a:cubicBezTo>
                    <a:pt x="7040" y="3268"/>
                    <a:pt x="7010" y="3268"/>
                    <a:pt x="7010" y="3268"/>
                  </a:cubicBezTo>
                  <a:lnTo>
                    <a:pt x="6980" y="3237"/>
                  </a:lnTo>
                  <a:close/>
                  <a:moveTo>
                    <a:pt x="7040" y="3572"/>
                  </a:moveTo>
                  <a:lnTo>
                    <a:pt x="7040" y="3602"/>
                  </a:lnTo>
                  <a:cubicBezTo>
                    <a:pt x="7020" y="3602"/>
                    <a:pt x="7000" y="3616"/>
                    <a:pt x="6989" y="3616"/>
                  </a:cubicBezTo>
                  <a:cubicBezTo>
                    <a:pt x="6983" y="3616"/>
                    <a:pt x="6980" y="3612"/>
                    <a:pt x="6980" y="3602"/>
                  </a:cubicBezTo>
                  <a:lnTo>
                    <a:pt x="6980" y="3572"/>
                  </a:lnTo>
                  <a:close/>
                  <a:moveTo>
                    <a:pt x="7709" y="4826"/>
                  </a:moveTo>
                  <a:cubicBezTo>
                    <a:pt x="7724" y="4826"/>
                    <a:pt x="7740" y="4833"/>
                    <a:pt x="7740" y="4848"/>
                  </a:cubicBezTo>
                  <a:cubicBezTo>
                    <a:pt x="7770" y="4879"/>
                    <a:pt x="7770" y="4879"/>
                    <a:pt x="7740" y="4909"/>
                  </a:cubicBezTo>
                  <a:cubicBezTo>
                    <a:pt x="7709" y="4909"/>
                    <a:pt x="7679" y="4879"/>
                    <a:pt x="7679" y="4848"/>
                  </a:cubicBezTo>
                  <a:cubicBezTo>
                    <a:pt x="7679" y="4833"/>
                    <a:pt x="7694" y="4826"/>
                    <a:pt x="7709" y="4826"/>
                  </a:cubicBezTo>
                  <a:close/>
                  <a:moveTo>
                    <a:pt x="8195" y="5578"/>
                  </a:moveTo>
                  <a:cubicBezTo>
                    <a:pt x="8165" y="5608"/>
                    <a:pt x="8135" y="5608"/>
                    <a:pt x="8135" y="5608"/>
                  </a:cubicBezTo>
                  <a:lnTo>
                    <a:pt x="8104" y="5578"/>
                  </a:lnTo>
                  <a:close/>
                  <a:moveTo>
                    <a:pt x="8227" y="6003"/>
                  </a:moveTo>
                  <a:cubicBezTo>
                    <a:pt x="8227" y="6003"/>
                    <a:pt x="8226" y="6003"/>
                    <a:pt x="8226" y="6003"/>
                  </a:cubicBezTo>
                  <a:cubicBezTo>
                    <a:pt x="8226" y="6008"/>
                    <a:pt x="8226" y="6010"/>
                    <a:pt x="8226" y="6010"/>
                  </a:cubicBezTo>
                  <a:cubicBezTo>
                    <a:pt x="8226" y="6010"/>
                    <a:pt x="8226" y="6007"/>
                    <a:pt x="8227" y="6003"/>
                  </a:cubicBezTo>
                  <a:close/>
                  <a:moveTo>
                    <a:pt x="9167" y="6993"/>
                  </a:moveTo>
                  <a:cubicBezTo>
                    <a:pt x="9185" y="6993"/>
                    <a:pt x="9199" y="7007"/>
                    <a:pt x="9199" y="7007"/>
                  </a:cubicBezTo>
                  <a:cubicBezTo>
                    <a:pt x="9199" y="7037"/>
                    <a:pt x="9199" y="7037"/>
                    <a:pt x="9168" y="7037"/>
                  </a:cubicBezTo>
                  <a:cubicBezTo>
                    <a:pt x="9168" y="7037"/>
                    <a:pt x="9155" y="7050"/>
                    <a:pt x="9146" y="7050"/>
                  </a:cubicBezTo>
                  <a:cubicBezTo>
                    <a:pt x="9141" y="7050"/>
                    <a:pt x="9138" y="7047"/>
                    <a:pt x="9138" y="7037"/>
                  </a:cubicBezTo>
                  <a:lnTo>
                    <a:pt x="9138" y="7007"/>
                  </a:lnTo>
                  <a:cubicBezTo>
                    <a:pt x="9148" y="6996"/>
                    <a:pt x="9158" y="6993"/>
                    <a:pt x="9167" y="6993"/>
                  </a:cubicBezTo>
                  <a:close/>
                  <a:moveTo>
                    <a:pt x="9290" y="7189"/>
                  </a:moveTo>
                  <a:lnTo>
                    <a:pt x="9351" y="7219"/>
                  </a:lnTo>
                  <a:cubicBezTo>
                    <a:pt x="9320" y="7250"/>
                    <a:pt x="9290" y="7250"/>
                    <a:pt x="9290" y="7250"/>
                  </a:cubicBezTo>
                  <a:lnTo>
                    <a:pt x="9290" y="7189"/>
                  </a:lnTo>
                  <a:close/>
                  <a:moveTo>
                    <a:pt x="9199" y="7432"/>
                  </a:moveTo>
                  <a:cubicBezTo>
                    <a:pt x="9259" y="7462"/>
                    <a:pt x="9259" y="7462"/>
                    <a:pt x="9229" y="7493"/>
                  </a:cubicBezTo>
                  <a:lnTo>
                    <a:pt x="9199" y="7493"/>
                  </a:lnTo>
                  <a:cubicBezTo>
                    <a:pt x="9168" y="7432"/>
                    <a:pt x="9168" y="7432"/>
                    <a:pt x="9199" y="7432"/>
                  </a:cubicBezTo>
                  <a:close/>
                  <a:moveTo>
                    <a:pt x="9290" y="7584"/>
                  </a:moveTo>
                  <a:cubicBezTo>
                    <a:pt x="9290" y="7614"/>
                    <a:pt x="9290" y="7614"/>
                    <a:pt x="9259" y="7614"/>
                  </a:cubicBezTo>
                  <a:lnTo>
                    <a:pt x="9290" y="7584"/>
                  </a:lnTo>
                  <a:close/>
                  <a:moveTo>
                    <a:pt x="9320" y="7736"/>
                  </a:moveTo>
                  <a:cubicBezTo>
                    <a:pt x="9320" y="7746"/>
                    <a:pt x="9323" y="7750"/>
                    <a:pt x="9327" y="7750"/>
                  </a:cubicBezTo>
                  <a:cubicBezTo>
                    <a:pt x="9334" y="7750"/>
                    <a:pt x="9340" y="7736"/>
                    <a:pt x="9320" y="7736"/>
                  </a:cubicBezTo>
                  <a:close/>
                  <a:moveTo>
                    <a:pt x="9381" y="7766"/>
                  </a:moveTo>
                  <a:cubicBezTo>
                    <a:pt x="9411" y="7797"/>
                    <a:pt x="9411" y="7797"/>
                    <a:pt x="9381" y="7797"/>
                  </a:cubicBezTo>
                  <a:lnTo>
                    <a:pt x="9351" y="7797"/>
                  </a:lnTo>
                  <a:lnTo>
                    <a:pt x="9381" y="7766"/>
                  </a:lnTo>
                  <a:close/>
                  <a:moveTo>
                    <a:pt x="9533" y="7888"/>
                  </a:moveTo>
                  <a:lnTo>
                    <a:pt x="9533" y="7918"/>
                  </a:lnTo>
                  <a:cubicBezTo>
                    <a:pt x="9563" y="7949"/>
                    <a:pt x="9533" y="7949"/>
                    <a:pt x="9533" y="7949"/>
                  </a:cubicBezTo>
                  <a:cubicBezTo>
                    <a:pt x="9533" y="7949"/>
                    <a:pt x="9519" y="7962"/>
                    <a:pt x="9501" y="7962"/>
                  </a:cubicBezTo>
                  <a:cubicBezTo>
                    <a:pt x="9492" y="7962"/>
                    <a:pt x="9482" y="7959"/>
                    <a:pt x="9472" y="7949"/>
                  </a:cubicBezTo>
                  <a:cubicBezTo>
                    <a:pt x="9472" y="7949"/>
                    <a:pt x="9502" y="7918"/>
                    <a:pt x="9533" y="7888"/>
                  </a:cubicBezTo>
                  <a:close/>
                  <a:moveTo>
                    <a:pt x="9898" y="8648"/>
                  </a:moveTo>
                  <a:cubicBezTo>
                    <a:pt x="9958" y="8648"/>
                    <a:pt x="9989" y="8648"/>
                    <a:pt x="9958" y="8678"/>
                  </a:cubicBezTo>
                  <a:lnTo>
                    <a:pt x="9898" y="8678"/>
                  </a:lnTo>
                  <a:cubicBezTo>
                    <a:pt x="9898" y="8678"/>
                    <a:pt x="9837" y="8678"/>
                    <a:pt x="9867" y="8648"/>
                  </a:cubicBezTo>
                  <a:close/>
                  <a:moveTo>
                    <a:pt x="10384" y="9195"/>
                  </a:moveTo>
                  <a:cubicBezTo>
                    <a:pt x="10414" y="9225"/>
                    <a:pt x="10414" y="9225"/>
                    <a:pt x="10384" y="9225"/>
                  </a:cubicBezTo>
                  <a:cubicBezTo>
                    <a:pt x="10369" y="9241"/>
                    <a:pt x="10354" y="9248"/>
                    <a:pt x="10338" y="9248"/>
                  </a:cubicBezTo>
                  <a:cubicBezTo>
                    <a:pt x="10323" y="9248"/>
                    <a:pt x="10308" y="9241"/>
                    <a:pt x="10293" y="9225"/>
                  </a:cubicBezTo>
                  <a:cubicBezTo>
                    <a:pt x="10293" y="9225"/>
                    <a:pt x="10354" y="9195"/>
                    <a:pt x="10384" y="9195"/>
                  </a:cubicBezTo>
                  <a:close/>
                  <a:moveTo>
                    <a:pt x="11813" y="11718"/>
                  </a:moveTo>
                  <a:cubicBezTo>
                    <a:pt x="11886" y="11718"/>
                    <a:pt x="11861" y="11757"/>
                    <a:pt x="11817" y="11757"/>
                  </a:cubicBezTo>
                  <a:cubicBezTo>
                    <a:pt x="11806" y="11757"/>
                    <a:pt x="11794" y="11754"/>
                    <a:pt x="11782" y="11748"/>
                  </a:cubicBezTo>
                  <a:cubicBezTo>
                    <a:pt x="11737" y="11763"/>
                    <a:pt x="11714" y="11771"/>
                    <a:pt x="11710" y="11771"/>
                  </a:cubicBezTo>
                  <a:cubicBezTo>
                    <a:pt x="11706" y="11771"/>
                    <a:pt x="11721" y="11763"/>
                    <a:pt x="11752" y="11748"/>
                  </a:cubicBezTo>
                  <a:cubicBezTo>
                    <a:pt x="11782" y="11718"/>
                    <a:pt x="11813" y="11718"/>
                    <a:pt x="11813" y="11718"/>
                  </a:cubicBezTo>
                  <a:close/>
                  <a:moveTo>
                    <a:pt x="289" y="0"/>
                  </a:moveTo>
                  <a:cubicBezTo>
                    <a:pt x="285" y="0"/>
                    <a:pt x="277" y="16"/>
                    <a:pt x="262" y="46"/>
                  </a:cubicBezTo>
                  <a:cubicBezTo>
                    <a:pt x="247" y="61"/>
                    <a:pt x="239" y="69"/>
                    <a:pt x="232" y="69"/>
                  </a:cubicBezTo>
                  <a:cubicBezTo>
                    <a:pt x="224" y="69"/>
                    <a:pt x="217" y="61"/>
                    <a:pt x="201" y="46"/>
                  </a:cubicBezTo>
                  <a:cubicBezTo>
                    <a:pt x="201" y="31"/>
                    <a:pt x="201" y="23"/>
                    <a:pt x="198" y="23"/>
                  </a:cubicBezTo>
                  <a:cubicBezTo>
                    <a:pt x="194" y="23"/>
                    <a:pt x="186" y="31"/>
                    <a:pt x="171" y="46"/>
                  </a:cubicBezTo>
                  <a:cubicBezTo>
                    <a:pt x="171" y="107"/>
                    <a:pt x="141" y="137"/>
                    <a:pt x="171" y="137"/>
                  </a:cubicBezTo>
                  <a:cubicBezTo>
                    <a:pt x="201" y="137"/>
                    <a:pt x="201" y="137"/>
                    <a:pt x="201" y="168"/>
                  </a:cubicBezTo>
                  <a:lnTo>
                    <a:pt x="49" y="168"/>
                  </a:lnTo>
                  <a:cubicBezTo>
                    <a:pt x="25" y="192"/>
                    <a:pt x="0" y="237"/>
                    <a:pt x="24" y="237"/>
                  </a:cubicBezTo>
                  <a:cubicBezTo>
                    <a:pt x="30" y="237"/>
                    <a:pt x="38" y="234"/>
                    <a:pt x="49" y="228"/>
                  </a:cubicBezTo>
                  <a:lnTo>
                    <a:pt x="49" y="259"/>
                  </a:lnTo>
                  <a:cubicBezTo>
                    <a:pt x="49" y="304"/>
                    <a:pt x="57" y="327"/>
                    <a:pt x="68" y="327"/>
                  </a:cubicBezTo>
                  <a:cubicBezTo>
                    <a:pt x="80" y="327"/>
                    <a:pt x="95" y="304"/>
                    <a:pt x="110" y="259"/>
                  </a:cubicBezTo>
                  <a:cubicBezTo>
                    <a:pt x="110" y="247"/>
                    <a:pt x="110" y="237"/>
                    <a:pt x="110" y="228"/>
                  </a:cubicBezTo>
                  <a:cubicBezTo>
                    <a:pt x="110" y="289"/>
                    <a:pt x="141" y="320"/>
                    <a:pt x="141" y="320"/>
                  </a:cubicBezTo>
                  <a:cubicBezTo>
                    <a:pt x="171" y="320"/>
                    <a:pt x="171" y="320"/>
                    <a:pt x="171" y="350"/>
                  </a:cubicBezTo>
                  <a:cubicBezTo>
                    <a:pt x="171" y="380"/>
                    <a:pt x="171" y="411"/>
                    <a:pt x="201" y="411"/>
                  </a:cubicBezTo>
                  <a:cubicBezTo>
                    <a:pt x="232" y="411"/>
                    <a:pt x="232" y="411"/>
                    <a:pt x="232" y="380"/>
                  </a:cubicBezTo>
                  <a:cubicBezTo>
                    <a:pt x="219" y="368"/>
                    <a:pt x="222" y="360"/>
                    <a:pt x="230" y="360"/>
                  </a:cubicBezTo>
                  <a:cubicBezTo>
                    <a:pt x="241" y="360"/>
                    <a:pt x="262" y="375"/>
                    <a:pt x="262" y="411"/>
                  </a:cubicBezTo>
                  <a:cubicBezTo>
                    <a:pt x="275" y="423"/>
                    <a:pt x="282" y="431"/>
                    <a:pt x="286" y="431"/>
                  </a:cubicBezTo>
                  <a:cubicBezTo>
                    <a:pt x="293" y="431"/>
                    <a:pt x="293" y="416"/>
                    <a:pt x="293" y="380"/>
                  </a:cubicBezTo>
                  <a:cubicBezTo>
                    <a:pt x="293" y="353"/>
                    <a:pt x="305" y="338"/>
                    <a:pt x="318" y="338"/>
                  </a:cubicBezTo>
                  <a:cubicBezTo>
                    <a:pt x="335" y="338"/>
                    <a:pt x="353" y="361"/>
                    <a:pt x="353" y="411"/>
                  </a:cubicBezTo>
                  <a:lnTo>
                    <a:pt x="384" y="411"/>
                  </a:lnTo>
                  <a:cubicBezTo>
                    <a:pt x="414" y="411"/>
                    <a:pt x="414" y="380"/>
                    <a:pt x="414" y="350"/>
                  </a:cubicBezTo>
                  <a:cubicBezTo>
                    <a:pt x="432" y="314"/>
                    <a:pt x="439" y="300"/>
                    <a:pt x="442" y="300"/>
                  </a:cubicBezTo>
                  <a:cubicBezTo>
                    <a:pt x="445" y="300"/>
                    <a:pt x="445" y="307"/>
                    <a:pt x="445" y="320"/>
                  </a:cubicBezTo>
                  <a:cubicBezTo>
                    <a:pt x="475" y="350"/>
                    <a:pt x="475" y="380"/>
                    <a:pt x="475" y="380"/>
                  </a:cubicBezTo>
                  <a:cubicBezTo>
                    <a:pt x="445" y="411"/>
                    <a:pt x="475" y="411"/>
                    <a:pt x="505" y="411"/>
                  </a:cubicBezTo>
                  <a:cubicBezTo>
                    <a:pt x="505" y="411"/>
                    <a:pt x="532" y="424"/>
                    <a:pt x="550" y="424"/>
                  </a:cubicBezTo>
                  <a:cubicBezTo>
                    <a:pt x="559" y="424"/>
                    <a:pt x="566" y="421"/>
                    <a:pt x="566" y="411"/>
                  </a:cubicBezTo>
                  <a:lnTo>
                    <a:pt x="566" y="441"/>
                  </a:lnTo>
                  <a:cubicBezTo>
                    <a:pt x="566" y="441"/>
                    <a:pt x="597" y="441"/>
                    <a:pt x="627" y="471"/>
                  </a:cubicBezTo>
                  <a:cubicBezTo>
                    <a:pt x="642" y="479"/>
                    <a:pt x="657" y="483"/>
                    <a:pt x="671" y="483"/>
                  </a:cubicBezTo>
                  <a:cubicBezTo>
                    <a:pt x="711" y="483"/>
                    <a:pt x="733" y="449"/>
                    <a:pt x="688" y="380"/>
                  </a:cubicBezTo>
                  <a:lnTo>
                    <a:pt x="718" y="380"/>
                  </a:lnTo>
                  <a:cubicBezTo>
                    <a:pt x="718" y="380"/>
                    <a:pt x="749" y="350"/>
                    <a:pt x="749" y="350"/>
                  </a:cubicBezTo>
                  <a:cubicBezTo>
                    <a:pt x="749" y="320"/>
                    <a:pt x="749" y="320"/>
                    <a:pt x="779" y="320"/>
                  </a:cubicBezTo>
                  <a:cubicBezTo>
                    <a:pt x="779" y="320"/>
                    <a:pt x="779" y="380"/>
                    <a:pt x="779" y="411"/>
                  </a:cubicBezTo>
                  <a:cubicBezTo>
                    <a:pt x="761" y="464"/>
                    <a:pt x="764" y="496"/>
                    <a:pt x="776" y="496"/>
                  </a:cubicBezTo>
                  <a:cubicBezTo>
                    <a:pt x="784" y="496"/>
                    <a:pt x="797" y="479"/>
                    <a:pt x="809" y="441"/>
                  </a:cubicBezTo>
                  <a:lnTo>
                    <a:pt x="809" y="471"/>
                  </a:lnTo>
                  <a:cubicBezTo>
                    <a:pt x="809" y="487"/>
                    <a:pt x="809" y="494"/>
                    <a:pt x="817" y="494"/>
                  </a:cubicBezTo>
                  <a:cubicBezTo>
                    <a:pt x="825" y="494"/>
                    <a:pt x="840" y="487"/>
                    <a:pt x="870" y="471"/>
                  </a:cubicBezTo>
                  <a:cubicBezTo>
                    <a:pt x="901" y="471"/>
                    <a:pt x="931" y="411"/>
                    <a:pt x="931" y="380"/>
                  </a:cubicBezTo>
                  <a:cubicBezTo>
                    <a:pt x="931" y="350"/>
                    <a:pt x="961" y="350"/>
                    <a:pt x="961" y="350"/>
                  </a:cubicBezTo>
                  <a:cubicBezTo>
                    <a:pt x="961" y="350"/>
                    <a:pt x="961" y="350"/>
                    <a:pt x="961" y="380"/>
                  </a:cubicBezTo>
                  <a:cubicBezTo>
                    <a:pt x="961" y="418"/>
                    <a:pt x="973" y="444"/>
                    <a:pt x="989" y="444"/>
                  </a:cubicBezTo>
                  <a:cubicBezTo>
                    <a:pt x="999" y="444"/>
                    <a:pt x="1010" y="434"/>
                    <a:pt x="1022" y="411"/>
                  </a:cubicBezTo>
                  <a:lnTo>
                    <a:pt x="1022" y="441"/>
                  </a:lnTo>
                  <a:cubicBezTo>
                    <a:pt x="1022" y="463"/>
                    <a:pt x="1022" y="484"/>
                    <a:pt x="1065" y="484"/>
                  </a:cubicBezTo>
                  <a:cubicBezTo>
                    <a:pt x="1083" y="484"/>
                    <a:pt x="1108" y="480"/>
                    <a:pt x="1144" y="471"/>
                  </a:cubicBezTo>
                  <a:cubicBezTo>
                    <a:pt x="1235" y="502"/>
                    <a:pt x="1296" y="502"/>
                    <a:pt x="1265" y="532"/>
                  </a:cubicBezTo>
                  <a:cubicBezTo>
                    <a:pt x="1265" y="538"/>
                    <a:pt x="1268" y="540"/>
                    <a:pt x="1274" y="540"/>
                  </a:cubicBezTo>
                  <a:cubicBezTo>
                    <a:pt x="1298" y="540"/>
                    <a:pt x="1368" y="491"/>
                    <a:pt x="1417" y="441"/>
                  </a:cubicBezTo>
                  <a:cubicBezTo>
                    <a:pt x="1417" y="502"/>
                    <a:pt x="1417" y="502"/>
                    <a:pt x="1478" y="502"/>
                  </a:cubicBezTo>
                  <a:cubicBezTo>
                    <a:pt x="1539" y="502"/>
                    <a:pt x="1539" y="502"/>
                    <a:pt x="1539" y="532"/>
                  </a:cubicBezTo>
                  <a:cubicBezTo>
                    <a:pt x="1548" y="514"/>
                    <a:pt x="1559" y="507"/>
                    <a:pt x="1571" y="507"/>
                  </a:cubicBezTo>
                  <a:cubicBezTo>
                    <a:pt x="1600" y="507"/>
                    <a:pt x="1630" y="550"/>
                    <a:pt x="1630" y="593"/>
                  </a:cubicBezTo>
                  <a:cubicBezTo>
                    <a:pt x="1630" y="623"/>
                    <a:pt x="1630" y="623"/>
                    <a:pt x="1691" y="623"/>
                  </a:cubicBezTo>
                  <a:cubicBezTo>
                    <a:pt x="1706" y="608"/>
                    <a:pt x="1721" y="601"/>
                    <a:pt x="1736" y="601"/>
                  </a:cubicBezTo>
                  <a:cubicBezTo>
                    <a:pt x="1752" y="601"/>
                    <a:pt x="1767" y="608"/>
                    <a:pt x="1782" y="623"/>
                  </a:cubicBezTo>
                  <a:cubicBezTo>
                    <a:pt x="1843" y="623"/>
                    <a:pt x="1843" y="623"/>
                    <a:pt x="1843" y="563"/>
                  </a:cubicBezTo>
                  <a:cubicBezTo>
                    <a:pt x="1873" y="502"/>
                    <a:pt x="1873" y="502"/>
                    <a:pt x="1934" y="502"/>
                  </a:cubicBezTo>
                  <a:cubicBezTo>
                    <a:pt x="1934" y="502"/>
                    <a:pt x="1964" y="502"/>
                    <a:pt x="1964" y="532"/>
                  </a:cubicBezTo>
                  <a:cubicBezTo>
                    <a:pt x="1964" y="532"/>
                    <a:pt x="1964" y="563"/>
                    <a:pt x="1995" y="563"/>
                  </a:cubicBezTo>
                  <a:cubicBezTo>
                    <a:pt x="2025" y="563"/>
                    <a:pt x="2056" y="593"/>
                    <a:pt x="2025" y="623"/>
                  </a:cubicBezTo>
                  <a:cubicBezTo>
                    <a:pt x="2025" y="623"/>
                    <a:pt x="2056" y="654"/>
                    <a:pt x="2086" y="654"/>
                  </a:cubicBezTo>
                  <a:cubicBezTo>
                    <a:pt x="2147" y="654"/>
                    <a:pt x="2177" y="654"/>
                    <a:pt x="2177" y="684"/>
                  </a:cubicBezTo>
                  <a:cubicBezTo>
                    <a:pt x="2177" y="697"/>
                    <a:pt x="2177" y="704"/>
                    <a:pt x="2179" y="704"/>
                  </a:cubicBezTo>
                  <a:cubicBezTo>
                    <a:pt x="2182" y="704"/>
                    <a:pt x="2190" y="689"/>
                    <a:pt x="2208" y="654"/>
                  </a:cubicBezTo>
                  <a:cubicBezTo>
                    <a:pt x="2208" y="636"/>
                    <a:pt x="2218" y="619"/>
                    <a:pt x="2238" y="619"/>
                  </a:cubicBezTo>
                  <a:cubicBezTo>
                    <a:pt x="2253" y="619"/>
                    <a:pt x="2273" y="628"/>
                    <a:pt x="2299" y="654"/>
                  </a:cubicBezTo>
                  <a:cubicBezTo>
                    <a:pt x="2360" y="654"/>
                    <a:pt x="2420" y="654"/>
                    <a:pt x="2420" y="623"/>
                  </a:cubicBezTo>
                  <a:cubicBezTo>
                    <a:pt x="2420" y="623"/>
                    <a:pt x="2420" y="623"/>
                    <a:pt x="2420" y="654"/>
                  </a:cubicBezTo>
                  <a:cubicBezTo>
                    <a:pt x="2420" y="704"/>
                    <a:pt x="2430" y="727"/>
                    <a:pt x="2448" y="727"/>
                  </a:cubicBezTo>
                  <a:cubicBezTo>
                    <a:pt x="2463" y="727"/>
                    <a:pt x="2484" y="712"/>
                    <a:pt x="2511" y="684"/>
                  </a:cubicBezTo>
                  <a:cubicBezTo>
                    <a:pt x="2511" y="669"/>
                    <a:pt x="2519" y="661"/>
                    <a:pt x="2527" y="661"/>
                  </a:cubicBezTo>
                  <a:cubicBezTo>
                    <a:pt x="2534" y="661"/>
                    <a:pt x="2542" y="669"/>
                    <a:pt x="2542" y="684"/>
                  </a:cubicBezTo>
                  <a:cubicBezTo>
                    <a:pt x="2542" y="684"/>
                    <a:pt x="2572" y="684"/>
                    <a:pt x="2603" y="654"/>
                  </a:cubicBezTo>
                  <a:cubicBezTo>
                    <a:pt x="2618" y="639"/>
                    <a:pt x="2625" y="631"/>
                    <a:pt x="2633" y="631"/>
                  </a:cubicBezTo>
                  <a:cubicBezTo>
                    <a:pt x="2641" y="631"/>
                    <a:pt x="2648" y="639"/>
                    <a:pt x="2663" y="654"/>
                  </a:cubicBezTo>
                  <a:cubicBezTo>
                    <a:pt x="2663" y="684"/>
                    <a:pt x="2663" y="715"/>
                    <a:pt x="2694" y="715"/>
                  </a:cubicBezTo>
                  <a:cubicBezTo>
                    <a:pt x="2700" y="709"/>
                    <a:pt x="2713" y="706"/>
                    <a:pt x="2731" y="706"/>
                  </a:cubicBezTo>
                  <a:cubicBezTo>
                    <a:pt x="2808" y="706"/>
                    <a:pt x="2967" y="751"/>
                    <a:pt x="2967" y="775"/>
                  </a:cubicBezTo>
                  <a:cubicBezTo>
                    <a:pt x="2998" y="745"/>
                    <a:pt x="2998" y="745"/>
                    <a:pt x="3028" y="745"/>
                  </a:cubicBezTo>
                  <a:cubicBezTo>
                    <a:pt x="3028" y="768"/>
                    <a:pt x="3033" y="778"/>
                    <a:pt x="3040" y="778"/>
                  </a:cubicBezTo>
                  <a:cubicBezTo>
                    <a:pt x="3051" y="778"/>
                    <a:pt x="3070" y="752"/>
                    <a:pt x="3089" y="715"/>
                  </a:cubicBezTo>
                  <a:lnTo>
                    <a:pt x="3028" y="715"/>
                  </a:lnTo>
                  <a:cubicBezTo>
                    <a:pt x="3042" y="687"/>
                    <a:pt x="3062" y="672"/>
                    <a:pt x="3077" y="672"/>
                  </a:cubicBezTo>
                  <a:cubicBezTo>
                    <a:pt x="3095" y="672"/>
                    <a:pt x="3106" y="695"/>
                    <a:pt x="3089" y="745"/>
                  </a:cubicBezTo>
                  <a:cubicBezTo>
                    <a:pt x="3089" y="795"/>
                    <a:pt x="3089" y="818"/>
                    <a:pt x="3094" y="818"/>
                  </a:cubicBezTo>
                  <a:cubicBezTo>
                    <a:pt x="3098" y="818"/>
                    <a:pt x="3106" y="803"/>
                    <a:pt x="3119" y="775"/>
                  </a:cubicBezTo>
                  <a:cubicBezTo>
                    <a:pt x="3150" y="745"/>
                    <a:pt x="3165" y="730"/>
                    <a:pt x="3173" y="730"/>
                  </a:cubicBezTo>
                  <a:cubicBezTo>
                    <a:pt x="3180" y="730"/>
                    <a:pt x="3180" y="745"/>
                    <a:pt x="3180" y="775"/>
                  </a:cubicBezTo>
                  <a:cubicBezTo>
                    <a:pt x="3180" y="806"/>
                    <a:pt x="3180" y="821"/>
                    <a:pt x="3184" y="821"/>
                  </a:cubicBezTo>
                  <a:cubicBezTo>
                    <a:pt x="3188" y="821"/>
                    <a:pt x="3195" y="806"/>
                    <a:pt x="3211" y="775"/>
                  </a:cubicBezTo>
                  <a:cubicBezTo>
                    <a:pt x="3243" y="727"/>
                    <a:pt x="3284" y="695"/>
                    <a:pt x="3311" y="695"/>
                  </a:cubicBezTo>
                  <a:cubicBezTo>
                    <a:pt x="3334" y="695"/>
                    <a:pt x="3346" y="719"/>
                    <a:pt x="3332" y="775"/>
                  </a:cubicBezTo>
                  <a:cubicBezTo>
                    <a:pt x="3302" y="836"/>
                    <a:pt x="3332" y="897"/>
                    <a:pt x="3332" y="897"/>
                  </a:cubicBezTo>
                  <a:cubicBezTo>
                    <a:pt x="3363" y="897"/>
                    <a:pt x="3363" y="867"/>
                    <a:pt x="3363" y="836"/>
                  </a:cubicBezTo>
                  <a:cubicBezTo>
                    <a:pt x="3363" y="806"/>
                    <a:pt x="3370" y="791"/>
                    <a:pt x="3382" y="791"/>
                  </a:cubicBezTo>
                  <a:cubicBezTo>
                    <a:pt x="3393" y="791"/>
                    <a:pt x="3408" y="806"/>
                    <a:pt x="3423" y="836"/>
                  </a:cubicBezTo>
                  <a:cubicBezTo>
                    <a:pt x="3444" y="917"/>
                    <a:pt x="3464" y="958"/>
                    <a:pt x="3502" y="958"/>
                  </a:cubicBezTo>
                  <a:cubicBezTo>
                    <a:pt x="3521" y="958"/>
                    <a:pt x="3545" y="948"/>
                    <a:pt x="3575" y="927"/>
                  </a:cubicBezTo>
                  <a:cubicBezTo>
                    <a:pt x="3613" y="915"/>
                    <a:pt x="3646" y="907"/>
                    <a:pt x="3664" y="907"/>
                  </a:cubicBezTo>
                  <a:cubicBezTo>
                    <a:pt x="3691" y="907"/>
                    <a:pt x="3690" y="922"/>
                    <a:pt x="3636" y="958"/>
                  </a:cubicBezTo>
                  <a:cubicBezTo>
                    <a:pt x="3575" y="988"/>
                    <a:pt x="3575" y="988"/>
                    <a:pt x="3636" y="988"/>
                  </a:cubicBezTo>
                  <a:cubicBezTo>
                    <a:pt x="3667" y="988"/>
                    <a:pt x="3727" y="1019"/>
                    <a:pt x="3727" y="1019"/>
                  </a:cubicBezTo>
                  <a:cubicBezTo>
                    <a:pt x="3758" y="1019"/>
                    <a:pt x="3788" y="988"/>
                    <a:pt x="3788" y="958"/>
                  </a:cubicBezTo>
                  <a:cubicBezTo>
                    <a:pt x="3788" y="1026"/>
                    <a:pt x="3805" y="1060"/>
                    <a:pt x="3839" y="1060"/>
                  </a:cubicBezTo>
                  <a:cubicBezTo>
                    <a:pt x="3851" y="1060"/>
                    <a:pt x="3864" y="1057"/>
                    <a:pt x="3879" y="1049"/>
                  </a:cubicBezTo>
                  <a:lnTo>
                    <a:pt x="3970" y="1049"/>
                  </a:lnTo>
                  <a:cubicBezTo>
                    <a:pt x="3979" y="1040"/>
                    <a:pt x="3986" y="1036"/>
                    <a:pt x="3990" y="1036"/>
                  </a:cubicBezTo>
                  <a:cubicBezTo>
                    <a:pt x="4001" y="1036"/>
                    <a:pt x="4001" y="1058"/>
                    <a:pt x="4001" y="1079"/>
                  </a:cubicBezTo>
                  <a:cubicBezTo>
                    <a:pt x="4023" y="1124"/>
                    <a:pt x="4029" y="1152"/>
                    <a:pt x="4031" y="1152"/>
                  </a:cubicBezTo>
                  <a:cubicBezTo>
                    <a:pt x="4031" y="1152"/>
                    <a:pt x="4031" y="1148"/>
                    <a:pt x="4031" y="1140"/>
                  </a:cubicBezTo>
                  <a:cubicBezTo>
                    <a:pt x="4062" y="1110"/>
                    <a:pt x="4092" y="1079"/>
                    <a:pt x="4122" y="1079"/>
                  </a:cubicBezTo>
                  <a:cubicBezTo>
                    <a:pt x="4131" y="1071"/>
                    <a:pt x="4140" y="1067"/>
                    <a:pt x="4148" y="1067"/>
                  </a:cubicBezTo>
                  <a:cubicBezTo>
                    <a:pt x="4165" y="1067"/>
                    <a:pt x="4174" y="1088"/>
                    <a:pt x="4153" y="1110"/>
                  </a:cubicBezTo>
                  <a:cubicBezTo>
                    <a:pt x="4122" y="1140"/>
                    <a:pt x="4122" y="1140"/>
                    <a:pt x="4153" y="1171"/>
                  </a:cubicBezTo>
                  <a:cubicBezTo>
                    <a:pt x="4168" y="1186"/>
                    <a:pt x="4183" y="1193"/>
                    <a:pt x="4195" y="1193"/>
                  </a:cubicBezTo>
                  <a:cubicBezTo>
                    <a:pt x="4206" y="1193"/>
                    <a:pt x="4214" y="1186"/>
                    <a:pt x="4214" y="1171"/>
                  </a:cubicBezTo>
                  <a:cubicBezTo>
                    <a:pt x="4219" y="1165"/>
                    <a:pt x="4227" y="1162"/>
                    <a:pt x="4237" y="1162"/>
                  </a:cubicBezTo>
                  <a:cubicBezTo>
                    <a:pt x="4277" y="1162"/>
                    <a:pt x="4341" y="1207"/>
                    <a:pt x="4366" y="1231"/>
                  </a:cubicBezTo>
                  <a:cubicBezTo>
                    <a:pt x="4366" y="1231"/>
                    <a:pt x="4366" y="1231"/>
                    <a:pt x="4396" y="1262"/>
                  </a:cubicBezTo>
                  <a:cubicBezTo>
                    <a:pt x="4396" y="1262"/>
                    <a:pt x="4423" y="1248"/>
                    <a:pt x="4441" y="1248"/>
                  </a:cubicBezTo>
                  <a:cubicBezTo>
                    <a:pt x="4450" y="1248"/>
                    <a:pt x="4457" y="1252"/>
                    <a:pt x="4457" y="1262"/>
                  </a:cubicBezTo>
                  <a:cubicBezTo>
                    <a:pt x="4457" y="1262"/>
                    <a:pt x="4487" y="1262"/>
                    <a:pt x="4518" y="1231"/>
                  </a:cubicBezTo>
                  <a:cubicBezTo>
                    <a:pt x="4548" y="1262"/>
                    <a:pt x="4548" y="1262"/>
                    <a:pt x="4548" y="1292"/>
                  </a:cubicBezTo>
                  <a:cubicBezTo>
                    <a:pt x="4562" y="1265"/>
                    <a:pt x="4569" y="1250"/>
                    <a:pt x="4573" y="1250"/>
                  </a:cubicBezTo>
                  <a:cubicBezTo>
                    <a:pt x="4578" y="1250"/>
                    <a:pt x="4578" y="1272"/>
                    <a:pt x="4578" y="1323"/>
                  </a:cubicBezTo>
                  <a:cubicBezTo>
                    <a:pt x="4563" y="1353"/>
                    <a:pt x="4556" y="1368"/>
                    <a:pt x="4559" y="1368"/>
                  </a:cubicBezTo>
                  <a:cubicBezTo>
                    <a:pt x="4563" y="1368"/>
                    <a:pt x="4578" y="1353"/>
                    <a:pt x="4609" y="1323"/>
                  </a:cubicBezTo>
                  <a:cubicBezTo>
                    <a:pt x="4621" y="1310"/>
                    <a:pt x="4629" y="1303"/>
                    <a:pt x="4633" y="1303"/>
                  </a:cubicBezTo>
                  <a:cubicBezTo>
                    <a:pt x="4639" y="1303"/>
                    <a:pt x="4639" y="1317"/>
                    <a:pt x="4639" y="1353"/>
                  </a:cubicBezTo>
                  <a:cubicBezTo>
                    <a:pt x="4670" y="1338"/>
                    <a:pt x="4700" y="1330"/>
                    <a:pt x="4719" y="1330"/>
                  </a:cubicBezTo>
                  <a:cubicBezTo>
                    <a:pt x="4738" y="1330"/>
                    <a:pt x="4746" y="1338"/>
                    <a:pt x="4730" y="1353"/>
                  </a:cubicBezTo>
                  <a:cubicBezTo>
                    <a:pt x="4730" y="1353"/>
                    <a:pt x="4744" y="1366"/>
                    <a:pt x="4762" y="1366"/>
                  </a:cubicBezTo>
                  <a:cubicBezTo>
                    <a:pt x="4771" y="1366"/>
                    <a:pt x="4781" y="1363"/>
                    <a:pt x="4791" y="1353"/>
                  </a:cubicBezTo>
                  <a:cubicBezTo>
                    <a:pt x="4816" y="1340"/>
                    <a:pt x="4831" y="1333"/>
                    <a:pt x="4838" y="1333"/>
                  </a:cubicBezTo>
                  <a:cubicBezTo>
                    <a:pt x="4847" y="1333"/>
                    <a:pt x="4839" y="1348"/>
                    <a:pt x="4822" y="1383"/>
                  </a:cubicBezTo>
                  <a:cubicBezTo>
                    <a:pt x="4804" y="1419"/>
                    <a:pt x="4807" y="1434"/>
                    <a:pt x="4818" y="1434"/>
                  </a:cubicBezTo>
                  <a:cubicBezTo>
                    <a:pt x="4827" y="1434"/>
                    <a:pt x="4839" y="1426"/>
                    <a:pt x="4852" y="1414"/>
                  </a:cubicBezTo>
                  <a:cubicBezTo>
                    <a:pt x="4852" y="1414"/>
                    <a:pt x="4879" y="1400"/>
                    <a:pt x="4897" y="1400"/>
                  </a:cubicBezTo>
                  <a:cubicBezTo>
                    <a:pt x="4906" y="1400"/>
                    <a:pt x="4913" y="1404"/>
                    <a:pt x="4913" y="1414"/>
                  </a:cubicBezTo>
                  <a:cubicBezTo>
                    <a:pt x="4913" y="1392"/>
                    <a:pt x="4913" y="1371"/>
                    <a:pt x="4923" y="1371"/>
                  </a:cubicBezTo>
                  <a:cubicBezTo>
                    <a:pt x="4928" y="1371"/>
                    <a:pt x="4934" y="1374"/>
                    <a:pt x="4943" y="1383"/>
                  </a:cubicBezTo>
                  <a:cubicBezTo>
                    <a:pt x="4974" y="1414"/>
                    <a:pt x="4943" y="1444"/>
                    <a:pt x="4943" y="1444"/>
                  </a:cubicBezTo>
                  <a:cubicBezTo>
                    <a:pt x="4913" y="1444"/>
                    <a:pt x="4913" y="1414"/>
                    <a:pt x="4913" y="1414"/>
                  </a:cubicBezTo>
                  <a:lnTo>
                    <a:pt x="4913" y="1414"/>
                  </a:lnTo>
                  <a:cubicBezTo>
                    <a:pt x="4913" y="1460"/>
                    <a:pt x="4966" y="1525"/>
                    <a:pt x="5005" y="1525"/>
                  </a:cubicBezTo>
                  <a:cubicBezTo>
                    <a:pt x="5017" y="1525"/>
                    <a:pt x="5027" y="1519"/>
                    <a:pt x="5034" y="1505"/>
                  </a:cubicBezTo>
                  <a:lnTo>
                    <a:pt x="5065" y="1535"/>
                  </a:lnTo>
                  <a:cubicBezTo>
                    <a:pt x="5065" y="1557"/>
                    <a:pt x="5080" y="1578"/>
                    <a:pt x="5100" y="1578"/>
                  </a:cubicBezTo>
                  <a:cubicBezTo>
                    <a:pt x="5108" y="1578"/>
                    <a:pt x="5117" y="1575"/>
                    <a:pt x="5126" y="1566"/>
                  </a:cubicBezTo>
                  <a:lnTo>
                    <a:pt x="5156" y="1566"/>
                  </a:lnTo>
                  <a:cubicBezTo>
                    <a:pt x="5156" y="1596"/>
                    <a:pt x="5156" y="1627"/>
                    <a:pt x="5156" y="1627"/>
                  </a:cubicBezTo>
                  <a:cubicBezTo>
                    <a:pt x="5171" y="1642"/>
                    <a:pt x="5179" y="1649"/>
                    <a:pt x="5183" y="1649"/>
                  </a:cubicBezTo>
                  <a:cubicBezTo>
                    <a:pt x="5186" y="1649"/>
                    <a:pt x="5186" y="1642"/>
                    <a:pt x="5186" y="1627"/>
                  </a:cubicBezTo>
                  <a:cubicBezTo>
                    <a:pt x="5186" y="1596"/>
                    <a:pt x="5217" y="1596"/>
                    <a:pt x="5217" y="1596"/>
                  </a:cubicBezTo>
                  <a:cubicBezTo>
                    <a:pt x="5247" y="1627"/>
                    <a:pt x="5247" y="1657"/>
                    <a:pt x="5217" y="1687"/>
                  </a:cubicBezTo>
                  <a:lnTo>
                    <a:pt x="5247" y="1687"/>
                  </a:lnTo>
                  <a:cubicBezTo>
                    <a:pt x="5262" y="1672"/>
                    <a:pt x="5277" y="1665"/>
                    <a:pt x="5285" y="1665"/>
                  </a:cubicBezTo>
                  <a:cubicBezTo>
                    <a:pt x="5293" y="1665"/>
                    <a:pt x="5293" y="1672"/>
                    <a:pt x="5277" y="1687"/>
                  </a:cubicBezTo>
                  <a:cubicBezTo>
                    <a:pt x="5277" y="1718"/>
                    <a:pt x="5277" y="1748"/>
                    <a:pt x="5308" y="1748"/>
                  </a:cubicBezTo>
                  <a:lnTo>
                    <a:pt x="5277" y="1779"/>
                  </a:lnTo>
                  <a:cubicBezTo>
                    <a:pt x="5277" y="1789"/>
                    <a:pt x="5281" y="1792"/>
                    <a:pt x="5286" y="1792"/>
                  </a:cubicBezTo>
                  <a:cubicBezTo>
                    <a:pt x="5298" y="1792"/>
                    <a:pt x="5318" y="1779"/>
                    <a:pt x="5338" y="1779"/>
                  </a:cubicBezTo>
                  <a:lnTo>
                    <a:pt x="5369" y="1779"/>
                  </a:lnTo>
                  <a:cubicBezTo>
                    <a:pt x="5369" y="1794"/>
                    <a:pt x="5376" y="1801"/>
                    <a:pt x="5384" y="1801"/>
                  </a:cubicBezTo>
                  <a:cubicBezTo>
                    <a:pt x="5391" y="1801"/>
                    <a:pt x="5399" y="1794"/>
                    <a:pt x="5399" y="1779"/>
                  </a:cubicBezTo>
                  <a:cubicBezTo>
                    <a:pt x="5421" y="1757"/>
                    <a:pt x="5427" y="1736"/>
                    <a:pt x="5439" y="1736"/>
                  </a:cubicBezTo>
                  <a:cubicBezTo>
                    <a:pt x="5445" y="1736"/>
                    <a:pt x="5451" y="1739"/>
                    <a:pt x="5460" y="1748"/>
                  </a:cubicBezTo>
                  <a:cubicBezTo>
                    <a:pt x="5429" y="1779"/>
                    <a:pt x="5399" y="1779"/>
                    <a:pt x="5429" y="1809"/>
                  </a:cubicBezTo>
                  <a:cubicBezTo>
                    <a:pt x="5429" y="1809"/>
                    <a:pt x="5429" y="1839"/>
                    <a:pt x="5429" y="1839"/>
                  </a:cubicBezTo>
                  <a:cubicBezTo>
                    <a:pt x="5369" y="1870"/>
                    <a:pt x="5460" y="1900"/>
                    <a:pt x="5490" y="1900"/>
                  </a:cubicBezTo>
                  <a:cubicBezTo>
                    <a:pt x="5508" y="1891"/>
                    <a:pt x="5523" y="1887"/>
                    <a:pt x="5534" y="1887"/>
                  </a:cubicBezTo>
                  <a:cubicBezTo>
                    <a:pt x="5561" y="1887"/>
                    <a:pt x="5564" y="1909"/>
                    <a:pt x="5521" y="1930"/>
                  </a:cubicBezTo>
                  <a:cubicBezTo>
                    <a:pt x="5509" y="1954"/>
                    <a:pt x="5511" y="1964"/>
                    <a:pt x="5522" y="1964"/>
                  </a:cubicBezTo>
                  <a:cubicBezTo>
                    <a:pt x="5541" y="1964"/>
                    <a:pt x="5586" y="1938"/>
                    <a:pt x="5642" y="1900"/>
                  </a:cubicBezTo>
                  <a:lnTo>
                    <a:pt x="5733" y="1839"/>
                  </a:lnTo>
                  <a:lnTo>
                    <a:pt x="5673" y="1930"/>
                  </a:lnTo>
                  <a:cubicBezTo>
                    <a:pt x="5612" y="2012"/>
                    <a:pt x="5592" y="2025"/>
                    <a:pt x="5612" y="2025"/>
                  </a:cubicBezTo>
                  <a:cubicBezTo>
                    <a:pt x="5622" y="2025"/>
                    <a:pt x="5642" y="2022"/>
                    <a:pt x="5673" y="2022"/>
                  </a:cubicBezTo>
                  <a:cubicBezTo>
                    <a:pt x="5733" y="2022"/>
                    <a:pt x="5733" y="2022"/>
                    <a:pt x="5703" y="2052"/>
                  </a:cubicBezTo>
                  <a:cubicBezTo>
                    <a:pt x="5703" y="2082"/>
                    <a:pt x="5703" y="2082"/>
                    <a:pt x="5764" y="2143"/>
                  </a:cubicBezTo>
                  <a:cubicBezTo>
                    <a:pt x="5785" y="2165"/>
                    <a:pt x="5792" y="2186"/>
                    <a:pt x="5804" y="2186"/>
                  </a:cubicBezTo>
                  <a:cubicBezTo>
                    <a:pt x="5809" y="2186"/>
                    <a:pt x="5816" y="2183"/>
                    <a:pt x="5825" y="2174"/>
                  </a:cubicBezTo>
                  <a:lnTo>
                    <a:pt x="5855" y="2204"/>
                  </a:lnTo>
                  <a:cubicBezTo>
                    <a:pt x="5840" y="2234"/>
                    <a:pt x="5847" y="2250"/>
                    <a:pt x="5863" y="2250"/>
                  </a:cubicBezTo>
                  <a:cubicBezTo>
                    <a:pt x="5878" y="2250"/>
                    <a:pt x="5901" y="2234"/>
                    <a:pt x="5916" y="2204"/>
                  </a:cubicBezTo>
                  <a:lnTo>
                    <a:pt x="5946" y="2234"/>
                  </a:lnTo>
                  <a:lnTo>
                    <a:pt x="5916" y="2265"/>
                  </a:lnTo>
                  <a:cubicBezTo>
                    <a:pt x="5885" y="2295"/>
                    <a:pt x="5946" y="2326"/>
                    <a:pt x="6037" y="2447"/>
                  </a:cubicBezTo>
                  <a:cubicBezTo>
                    <a:pt x="6121" y="2552"/>
                    <a:pt x="6162" y="2585"/>
                    <a:pt x="6189" y="2585"/>
                  </a:cubicBezTo>
                  <a:cubicBezTo>
                    <a:pt x="6201" y="2585"/>
                    <a:pt x="6210" y="2578"/>
                    <a:pt x="6220" y="2569"/>
                  </a:cubicBezTo>
                  <a:cubicBezTo>
                    <a:pt x="6245" y="2556"/>
                    <a:pt x="6265" y="2549"/>
                    <a:pt x="6275" y="2549"/>
                  </a:cubicBezTo>
                  <a:cubicBezTo>
                    <a:pt x="6290" y="2549"/>
                    <a:pt x="6286" y="2564"/>
                    <a:pt x="6250" y="2599"/>
                  </a:cubicBezTo>
                  <a:cubicBezTo>
                    <a:pt x="6226" y="2599"/>
                    <a:pt x="6221" y="2638"/>
                    <a:pt x="6236" y="2638"/>
                  </a:cubicBezTo>
                  <a:cubicBezTo>
                    <a:pt x="6239" y="2638"/>
                    <a:pt x="6244" y="2636"/>
                    <a:pt x="6250" y="2630"/>
                  </a:cubicBezTo>
                  <a:cubicBezTo>
                    <a:pt x="6250" y="2630"/>
                    <a:pt x="6281" y="2660"/>
                    <a:pt x="6250" y="2690"/>
                  </a:cubicBezTo>
                  <a:cubicBezTo>
                    <a:pt x="6250" y="2782"/>
                    <a:pt x="6281" y="2782"/>
                    <a:pt x="6311" y="2782"/>
                  </a:cubicBezTo>
                  <a:cubicBezTo>
                    <a:pt x="6324" y="2756"/>
                    <a:pt x="6331" y="2746"/>
                    <a:pt x="6333" y="2746"/>
                  </a:cubicBezTo>
                  <a:lnTo>
                    <a:pt x="6333" y="2746"/>
                  </a:lnTo>
                  <a:cubicBezTo>
                    <a:pt x="6336" y="2746"/>
                    <a:pt x="6328" y="2764"/>
                    <a:pt x="6311" y="2782"/>
                  </a:cubicBezTo>
                  <a:cubicBezTo>
                    <a:pt x="6311" y="2812"/>
                    <a:pt x="6281" y="2842"/>
                    <a:pt x="6311" y="2842"/>
                  </a:cubicBezTo>
                  <a:cubicBezTo>
                    <a:pt x="6341" y="2842"/>
                    <a:pt x="6463" y="2903"/>
                    <a:pt x="6402" y="2964"/>
                  </a:cubicBezTo>
                  <a:cubicBezTo>
                    <a:pt x="6402" y="2964"/>
                    <a:pt x="6402" y="2964"/>
                    <a:pt x="6433" y="2994"/>
                  </a:cubicBezTo>
                  <a:cubicBezTo>
                    <a:pt x="6441" y="2985"/>
                    <a:pt x="6448" y="2982"/>
                    <a:pt x="6453" y="2982"/>
                  </a:cubicBezTo>
                  <a:cubicBezTo>
                    <a:pt x="6466" y="2982"/>
                    <a:pt x="6472" y="3003"/>
                    <a:pt x="6493" y="3025"/>
                  </a:cubicBezTo>
                  <a:cubicBezTo>
                    <a:pt x="6524" y="3055"/>
                    <a:pt x="6524" y="3086"/>
                    <a:pt x="6493" y="3116"/>
                  </a:cubicBezTo>
                  <a:cubicBezTo>
                    <a:pt x="6463" y="3116"/>
                    <a:pt x="6493" y="3116"/>
                    <a:pt x="6524" y="3146"/>
                  </a:cubicBezTo>
                  <a:lnTo>
                    <a:pt x="6706" y="3146"/>
                  </a:lnTo>
                  <a:lnTo>
                    <a:pt x="6676" y="3177"/>
                  </a:lnTo>
                  <a:lnTo>
                    <a:pt x="6615" y="3207"/>
                  </a:lnTo>
                  <a:cubicBezTo>
                    <a:pt x="6645" y="3237"/>
                    <a:pt x="6645" y="3237"/>
                    <a:pt x="6676" y="3237"/>
                  </a:cubicBezTo>
                  <a:cubicBezTo>
                    <a:pt x="6645" y="3268"/>
                    <a:pt x="6676" y="3268"/>
                    <a:pt x="6676" y="3298"/>
                  </a:cubicBezTo>
                  <a:cubicBezTo>
                    <a:pt x="6706" y="3359"/>
                    <a:pt x="6736" y="3389"/>
                    <a:pt x="6767" y="3389"/>
                  </a:cubicBezTo>
                  <a:cubicBezTo>
                    <a:pt x="6740" y="3417"/>
                    <a:pt x="6785" y="3516"/>
                    <a:pt x="6838" y="3516"/>
                  </a:cubicBezTo>
                  <a:cubicBezTo>
                    <a:pt x="6845" y="3516"/>
                    <a:pt x="6851" y="3514"/>
                    <a:pt x="6858" y="3511"/>
                  </a:cubicBezTo>
                  <a:cubicBezTo>
                    <a:pt x="6888" y="3511"/>
                    <a:pt x="6888" y="3511"/>
                    <a:pt x="6888" y="3541"/>
                  </a:cubicBezTo>
                  <a:cubicBezTo>
                    <a:pt x="6858" y="3602"/>
                    <a:pt x="6858" y="3602"/>
                    <a:pt x="6919" y="3602"/>
                  </a:cubicBezTo>
                  <a:cubicBezTo>
                    <a:pt x="6949" y="3602"/>
                    <a:pt x="6919" y="3633"/>
                    <a:pt x="6919" y="3663"/>
                  </a:cubicBezTo>
                  <a:cubicBezTo>
                    <a:pt x="6858" y="3724"/>
                    <a:pt x="6888" y="3724"/>
                    <a:pt x="6919" y="3724"/>
                  </a:cubicBezTo>
                  <a:cubicBezTo>
                    <a:pt x="6949" y="3754"/>
                    <a:pt x="6980" y="3785"/>
                    <a:pt x="6980" y="3815"/>
                  </a:cubicBezTo>
                  <a:cubicBezTo>
                    <a:pt x="7020" y="3815"/>
                    <a:pt x="7034" y="3829"/>
                    <a:pt x="7047" y="3829"/>
                  </a:cubicBezTo>
                  <a:cubicBezTo>
                    <a:pt x="7054" y="3829"/>
                    <a:pt x="7061" y="3825"/>
                    <a:pt x="7071" y="3815"/>
                  </a:cubicBezTo>
                  <a:cubicBezTo>
                    <a:pt x="7101" y="3785"/>
                    <a:pt x="7132" y="3785"/>
                    <a:pt x="7132" y="3785"/>
                  </a:cubicBezTo>
                  <a:cubicBezTo>
                    <a:pt x="7175" y="3806"/>
                    <a:pt x="7172" y="3828"/>
                    <a:pt x="7167" y="3828"/>
                  </a:cubicBezTo>
                  <a:cubicBezTo>
                    <a:pt x="7165" y="3828"/>
                    <a:pt x="7162" y="3824"/>
                    <a:pt x="7162" y="3815"/>
                  </a:cubicBezTo>
                  <a:cubicBezTo>
                    <a:pt x="7144" y="3806"/>
                    <a:pt x="7132" y="3802"/>
                    <a:pt x="7123" y="3802"/>
                  </a:cubicBezTo>
                  <a:cubicBezTo>
                    <a:pt x="7101" y="3802"/>
                    <a:pt x="7101" y="3824"/>
                    <a:pt x="7101" y="3845"/>
                  </a:cubicBezTo>
                  <a:cubicBezTo>
                    <a:pt x="7071" y="3876"/>
                    <a:pt x="7101" y="3906"/>
                    <a:pt x="7101" y="3937"/>
                  </a:cubicBezTo>
                  <a:cubicBezTo>
                    <a:pt x="7101" y="3967"/>
                    <a:pt x="7132" y="3997"/>
                    <a:pt x="7132" y="3997"/>
                  </a:cubicBezTo>
                  <a:cubicBezTo>
                    <a:pt x="7132" y="4089"/>
                    <a:pt x="7162" y="4089"/>
                    <a:pt x="7192" y="4089"/>
                  </a:cubicBezTo>
                  <a:cubicBezTo>
                    <a:pt x="7199" y="4085"/>
                    <a:pt x="7205" y="4082"/>
                    <a:pt x="7210" y="4080"/>
                  </a:cubicBezTo>
                  <a:lnTo>
                    <a:pt x="7210" y="4080"/>
                  </a:lnTo>
                  <a:cubicBezTo>
                    <a:pt x="7186" y="4154"/>
                    <a:pt x="7290" y="4301"/>
                    <a:pt x="7344" y="4301"/>
                  </a:cubicBezTo>
                  <a:lnTo>
                    <a:pt x="7314" y="4301"/>
                  </a:lnTo>
                  <a:cubicBezTo>
                    <a:pt x="7284" y="4332"/>
                    <a:pt x="7284" y="4362"/>
                    <a:pt x="7314" y="4393"/>
                  </a:cubicBezTo>
                  <a:cubicBezTo>
                    <a:pt x="7314" y="4393"/>
                    <a:pt x="7405" y="4453"/>
                    <a:pt x="7436" y="4514"/>
                  </a:cubicBezTo>
                  <a:cubicBezTo>
                    <a:pt x="7466" y="4575"/>
                    <a:pt x="7496" y="4636"/>
                    <a:pt x="7527" y="4636"/>
                  </a:cubicBezTo>
                  <a:cubicBezTo>
                    <a:pt x="7527" y="4636"/>
                    <a:pt x="7527" y="4636"/>
                    <a:pt x="7496" y="4666"/>
                  </a:cubicBezTo>
                  <a:cubicBezTo>
                    <a:pt x="7466" y="4666"/>
                    <a:pt x="7466" y="4666"/>
                    <a:pt x="7496" y="4696"/>
                  </a:cubicBezTo>
                  <a:cubicBezTo>
                    <a:pt x="7496" y="4705"/>
                    <a:pt x="7499" y="4709"/>
                    <a:pt x="7503" y="4709"/>
                  </a:cubicBezTo>
                  <a:cubicBezTo>
                    <a:pt x="7514" y="4709"/>
                    <a:pt x="7536" y="4688"/>
                    <a:pt x="7557" y="4666"/>
                  </a:cubicBezTo>
                  <a:cubicBezTo>
                    <a:pt x="7588" y="4666"/>
                    <a:pt x="7588" y="4696"/>
                    <a:pt x="7588" y="4727"/>
                  </a:cubicBezTo>
                  <a:cubicBezTo>
                    <a:pt x="7588" y="4788"/>
                    <a:pt x="7618" y="4848"/>
                    <a:pt x="7679" y="4879"/>
                  </a:cubicBezTo>
                  <a:cubicBezTo>
                    <a:pt x="7679" y="4909"/>
                    <a:pt x="7679" y="4909"/>
                    <a:pt x="7648" y="4940"/>
                  </a:cubicBezTo>
                  <a:cubicBezTo>
                    <a:pt x="7648" y="4970"/>
                    <a:pt x="7618" y="5031"/>
                    <a:pt x="7709" y="5031"/>
                  </a:cubicBezTo>
                  <a:cubicBezTo>
                    <a:pt x="7709" y="5031"/>
                    <a:pt x="7709" y="5031"/>
                    <a:pt x="7679" y="5061"/>
                  </a:cubicBezTo>
                  <a:cubicBezTo>
                    <a:pt x="7679" y="5092"/>
                    <a:pt x="7648" y="5092"/>
                    <a:pt x="7709" y="5092"/>
                  </a:cubicBezTo>
                  <a:cubicBezTo>
                    <a:pt x="7770" y="5122"/>
                    <a:pt x="7800" y="5183"/>
                    <a:pt x="7770" y="5213"/>
                  </a:cubicBezTo>
                  <a:cubicBezTo>
                    <a:pt x="7800" y="5244"/>
                    <a:pt x="7800" y="5244"/>
                    <a:pt x="7831" y="5244"/>
                  </a:cubicBezTo>
                  <a:cubicBezTo>
                    <a:pt x="7832" y="5242"/>
                    <a:pt x="7834" y="5240"/>
                    <a:pt x="7836" y="5239"/>
                  </a:cubicBezTo>
                  <a:lnTo>
                    <a:pt x="7836" y="5239"/>
                  </a:lnTo>
                  <a:cubicBezTo>
                    <a:pt x="7802" y="5274"/>
                    <a:pt x="7810" y="5274"/>
                    <a:pt x="7861" y="5274"/>
                  </a:cubicBezTo>
                  <a:cubicBezTo>
                    <a:pt x="7871" y="5264"/>
                    <a:pt x="7881" y="5260"/>
                    <a:pt x="7889" y="5260"/>
                  </a:cubicBezTo>
                  <a:cubicBezTo>
                    <a:pt x="7905" y="5260"/>
                    <a:pt x="7912" y="5274"/>
                    <a:pt x="7892" y="5274"/>
                  </a:cubicBezTo>
                  <a:cubicBezTo>
                    <a:pt x="7861" y="5304"/>
                    <a:pt x="7892" y="5335"/>
                    <a:pt x="7892" y="5335"/>
                  </a:cubicBezTo>
                  <a:cubicBezTo>
                    <a:pt x="7892" y="5365"/>
                    <a:pt x="7952" y="5426"/>
                    <a:pt x="8013" y="5517"/>
                  </a:cubicBezTo>
                  <a:cubicBezTo>
                    <a:pt x="8089" y="5644"/>
                    <a:pt x="8123" y="5707"/>
                    <a:pt x="8150" y="5707"/>
                  </a:cubicBezTo>
                  <a:cubicBezTo>
                    <a:pt x="8155" y="5707"/>
                    <a:pt x="8160" y="5705"/>
                    <a:pt x="8165" y="5700"/>
                  </a:cubicBezTo>
                  <a:cubicBezTo>
                    <a:pt x="8195" y="5700"/>
                    <a:pt x="8195" y="5700"/>
                    <a:pt x="8165" y="5730"/>
                  </a:cubicBezTo>
                  <a:cubicBezTo>
                    <a:pt x="8165" y="5760"/>
                    <a:pt x="8165" y="5791"/>
                    <a:pt x="8165" y="5821"/>
                  </a:cubicBezTo>
                  <a:cubicBezTo>
                    <a:pt x="8195" y="5821"/>
                    <a:pt x="8195" y="5852"/>
                    <a:pt x="8165" y="5852"/>
                  </a:cubicBezTo>
                  <a:cubicBezTo>
                    <a:pt x="8195" y="5852"/>
                    <a:pt x="8195" y="5852"/>
                    <a:pt x="8226" y="5882"/>
                  </a:cubicBezTo>
                  <a:cubicBezTo>
                    <a:pt x="8195" y="5882"/>
                    <a:pt x="8195" y="5912"/>
                    <a:pt x="8226" y="5912"/>
                  </a:cubicBezTo>
                  <a:cubicBezTo>
                    <a:pt x="8287" y="5912"/>
                    <a:pt x="8287" y="5912"/>
                    <a:pt x="8256" y="5943"/>
                  </a:cubicBezTo>
                  <a:cubicBezTo>
                    <a:pt x="8235" y="5943"/>
                    <a:pt x="8229" y="5985"/>
                    <a:pt x="8227" y="6003"/>
                  </a:cubicBezTo>
                  <a:lnTo>
                    <a:pt x="8227" y="6003"/>
                  </a:lnTo>
                  <a:cubicBezTo>
                    <a:pt x="8237" y="5993"/>
                    <a:pt x="8246" y="5990"/>
                    <a:pt x="8256" y="5990"/>
                  </a:cubicBezTo>
                  <a:cubicBezTo>
                    <a:pt x="8277" y="5990"/>
                    <a:pt x="8297" y="6003"/>
                    <a:pt x="8317" y="6003"/>
                  </a:cubicBezTo>
                  <a:cubicBezTo>
                    <a:pt x="8347" y="6034"/>
                    <a:pt x="8347" y="6064"/>
                    <a:pt x="8317" y="6064"/>
                  </a:cubicBezTo>
                  <a:cubicBezTo>
                    <a:pt x="8287" y="6095"/>
                    <a:pt x="8378" y="6186"/>
                    <a:pt x="8408" y="6186"/>
                  </a:cubicBezTo>
                  <a:cubicBezTo>
                    <a:pt x="8418" y="6176"/>
                    <a:pt x="8425" y="6172"/>
                    <a:pt x="8430" y="6172"/>
                  </a:cubicBezTo>
                  <a:cubicBezTo>
                    <a:pt x="8439" y="6172"/>
                    <a:pt x="8439" y="6186"/>
                    <a:pt x="8439" y="6186"/>
                  </a:cubicBezTo>
                  <a:cubicBezTo>
                    <a:pt x="8408" y="6216"/>
                    <a:pt x="8408" y="6216"/>
                    <a:pt x="8408" y="6247"/>
                  </a:cubicBezTo>
                  <a:cubicBezTo>
                    <a:pt x="8469" y="6247"/>
                    <a:pt x="8439" y="6277"/>
                    <a:pt x="8408" y="6277"/>
                  </a:cubicBezTo>
                  <a:cubicBezTo>
                    <a:pt x="8347" y="6277"/>
                    <a:pt x="8378" y="6307"/>
                    <a:pt x="8378" y="6338"/>
                  </a:cubicBezTo>
                  <a:cubicBezTo>
                    <a:pt x="8439" y="6338"/>
                    <a:pt x="8469" y="6399"/>
                    <a:pt x="8499" y="6459"/>
                  </a:cubicBezTo>
                  <a:cubicBezTo>
                    <a:pt x="8560" y="6551"/>
                    <a:pt x="8591" y="6551"/>
                    <a:pt x="8682" y="6551"/>
                  </a:cubicBezTo>
                  <a:lnTo>
                    <a:pt x="8743" y="6551"/>
                  </a:lnTo>
                  <a:lnTo>
                    <a:pt x="8682" y="6581"/>
                  </a:lnTo>
                  <a:cubicBezTo>
                    <a:pt x="8651" y="6581"/>
                    <a:pt x="8591" y="6642"/>
                    <a:pt x="8591" y="6642"/>
                  </a:cubicBezTo>
                  <a:cubicBezTo>
                    <a:pt x="8601" y="6652"/>
                    <a:pt x="8611" y="6655"/>
                    <a:pt x="8621" y="6655"/>
                  </a:cubicBezTo>
                  <a:cubicBezTo>
                    <a:pt x="8641" y="6655"/>
                    <a:pt x="8662" y="6642"/>
                    <a:pt x="8682" y="6642"/>
                  </a:cubicBezTo>
                  <a:cubicBezTo>
                    <a:pt x="8691" y="6633"/>
                    <a:pt x="8697" y="6629"/>
                    <a:pt x="8701" y="6629"/>
                  </a:cubicBezTo>
                  <a:cubicBezTo>
                    <a:pt x="8712" y="6629"/>
                    <a:pt x="8712" y="6651"/>
                    <a:pt x="8712" y="6672"/>
                  </a:cubicBezTo>
                  <a:cubicBezTo>
                    <a:pt x="8682" y="6733"/>
                    <a:pt x="8712" y="6763"/>
                    <a:pt x="8743" y="6763"/>
                  </a:cubicBezTo>
                  <a:cubicBezTo>
                    <a:pt x="8743" y="6763"/>
                    <a:pt x="8773" y="6794"/>
                    <a:pt x="8743" y="6824"/>
                  </a:cubicBezTo>
                  <a:cubicBezTo>
                    <a:pt x="8743" y="6839"/>
                    <a:pt x="8743" y="6847"/>
                    <a:pt x="8746" y="6847"/>
                  </a:cubicBezTo>
                  <a:cubicBezTo>
                    <a:pt x="8750" y="6847"/>
                    <a:pt x="8758" y="6839"/>
                    <a:pt x="8773" y="6824"/>
                  </a:cubicBezTo>
                  <a:cubicBezTo>
                    <a:pt x="8803" y="6824"/>
                    <a:pt x="8834" y="6824"/>
                    <a:pt x="8803" y="6855"/>
                  </a:cubicBezTo>
                  <a:cubicBezTo>
                    <a:pt x="8754" y="6904"/>
                    <a:pt x="8765" y="6954"/>
                    <a:pt x="8787" y="6954"/>
                  </a:cubicBezTo>
                  <a:cubicBezTo>
                    <a:pt x="8792" y="6954"/>
                    <a:pt x="8798" y="6951"/>
                    <a:pt x="8803" y="6946"/>
                  </a:cubicBezTo>
                  <a:cubicBezTo>
                    <a:pt x="8834" y="6946"/>
                    <a:pt x="8864" y="6946"/>
                    <a:pt x="8864" y="6976"/>
                  </a:cubicBezTo>
                  <a:cubicBezTo>
                    <a:pt x="8864" y="7007"/>
                    <a:pt x="8895" y="7007"/>
                    <a:pt x="8925" y="7007"/>
                  </a:cubicBezTo>
                  <a:cubicBezTo>
                    <a:pt x="8925" y="7037"/>
                    <a:pt x="8925" y="7037"/>
                    <a:pt x="8925" y="7037"/>
                  </a:cubicBezTo>
                  <a:cubicBezTo>
                    <a:pt x="8940" y="7052"/>
                    <a:pt x="8933" y="7060"/>
                    <a:pt x="8921" y="7060"/>
                  </a:cubicBezTo>
                  <a:cubicBezTo>
                    <a:pt x="8910" y="7060"/>
                    <a:pt x="8895" y="7052"/>
                    <a:pt x="8895" y="7037"/>
                  </a:cubicBezTo>
                  <a:lnTo>
                    <a:pt x="8895" y="7067"/>
                  </a:lnTo>
                  <a:cubicBezTo>
                    <a:pt x="8895" y="7128"/>
                    <a:pt x="8925" y="7128"/>
                    <a:pt x="8955" y="7128"/>
                  </a:cubicBezTo>
                  <a:cubicBezTo>
                    <a:pt x="9016" y="7128"/>
                    <a:pt x="9016" y="7128"/>
                    <a:pt x="8955" y="7159"/>
                  </a:cubicBezTo>
                  <a:cubicBezTo>
                    <a:pt x="8925" y="7159"/>
                    <a:pt x="8925" y="7219"/>
                    <a:pt x="8955" y="7219"/>
                  </a:cubicBezTo>
                  <a:cubicBezTo>
                    <a:pt x="8973" y="7210"/>
                    <a:pt x="8986" y="7207"/>
                    <a:pt x="8994" y="7207"/>
                  </a:cubicBezTo>
                  <a:cubicBezTo>
                    <a:pt x="9014" y="7207"/>
                    <a:pt x="9007" y="7228"/>
                    <a:pt x="8986" y="7250"/>
                  </a:cubicBezTo>
                  <a:cubicBezTo>
                    <a:pt x="8895" y="7250"/>
                    <a:pt x="8895" y="7250"/>
                    <a:pt x="9016" y="7310"/>
                  </a:cubicBezTo>
                  <a:cubicBezTo>
                    <a:pt x="9016" y="7341"/>
                    <a:pt x="9077" y="7402"/>
                    <a:pt x="9107" y="7432"/>
                  </a:cubicBezTo>
                  <a:cubicBezTo>
                    <a:pt x="9168" y="7523"/>
                    <a:pt x="9168" y="7554"/>
                    <a:pt x="9168" y="7584"/>
                  </a:cubicBezTo>
                  <a:cubicBezTo>
                    <a:pt x="9125" y="7606"/>
                    <a:pt x="9113" y="7627"/>
                    <a:pt x="9120" y="7627"/>
                  </a:cubicBezTo>
                  <a:cubicBezTo>
                    <a:pt x="9123" y="7627"/>
                    <a:pt x="9129" y="7623"/>
                    <a:pt x="9138" y="7614"/>
                  </a:cubicBezTo>
                  <a:cubicBezTo>
                    <a:pt x="9163" y="7602"/>
                    <a:pt x="9178" y="7594"/>
                    <a:pt x="9188" y="7594"/>
                  </a:cubicBezTo>
                  <a:cubicBezTo>
                    <a:pt x="9204" y="7594"/>
                    <a:pt x="9211" y="7609"/>
                    <a:pt x="9229" y="7645"/>
                  </a:cubicBezTo>
                  <a:cubicBezTo>
                    <a:pt x="9229" y="7706"/>
                    <a:pt x="9290" y="7736"/>
                    <a:pt x="9320" y="7736"/>
                  </a:cubicBezTo>
                  <a:cubicBezTo>
                    <a:pt x="9320" y="7706"/>
                    <a:pt x="9290" y="7706"/>
                    <a:pt x="9290" y="7706"/>
                  </a:cubicBezTo>
                  <a:cubicBezTo>
                    <a:pt x="9315" y="7693"/>
                    <a:pt x="9335" y="7686"/>
                    <a:pt x="9347" y="7686"/>
                  </a:cubicBezTo>
                  <a:cubicBezTo>
                    <a:pt x="9365" y="7686"/>
                    <a:pt x="9368" y="7700"/>
                    <a:pt x="9351" y="7736"/>
                  </a:cubicBezTo>
                  <a:cubicBezTo>
                    <a:pt x="9381" y="7766"/>
                    <a:pt x="9351" y="7766"/>
                    <a:pt x="9320" y="7797"/>
                  </a:cubicBezTo>
                  <a:cubicBezTo>
                    <a:pt x="9290" y="7797"/>
                    <a:pt x="9259" y="7827"/>
                    <a:pt x="9259" y="7858"/>
                  </a:cubicBezTo>
                  <a:cubicBezTo>
                    <a:pt x="9275" y="7873"/>
                    <a:pt x="9282" y="7880"/>
                    <a:pt x="9290" y="7880"/>
                  </a:cubicBezTo>
                  <a:cubicBezTo>
                    <a:pt x="9297" y="7880"/>
                    <a:pt x="9305" y="7873"/>
                    <a:pt x="9320" y="7858"/>
                  </a:cubicBezTo>
                  <a:lnTo>
                    <a:pt x="9351" y="7858"/>
                  </a:lnTo>
                  <a:cubicBezTo>
                    <a:pt x="9351" y="7888"/>
                    <a:pt x="9351" y="7888"/>
                    <a:pt x="9411" y="7888"/>
                  </a:cubicBezTo>
                  <a:cubicBezTo>
                    <a:pt x="9442" y="7888"/>
                    <a:pt x="9442" y="7918"/>
                    <a:pt x="9442" y="7918"/>
                  </a:cubicBezTo>
                  <a:cubicBezTo>
                    <a:pt x="9442" y="7949"/>
                    <a:pt x="9442" y="7979"/>
                    <a:pt x="9442" y="7979"/>
                  </a:cubicBezTo>
                  <a:lnTo>
                    <a:pt x="9411" y="8010"/>
                  </a:lnTo>
                  <a:cubicBezTo>
                    <a:pt x="9381" y="8010"/>
                    <a:pt x="9381" y="8070"/>
                    <a:pt x="9381" y="8070"/>
                  </a:cubicBezTo>
                  <a:lnTo>
                    <a:pt x="9411" y="8070"/>
                  </a:lnTo>
                  <a:cubicBezTo>
                    <a:pt x="9412" y="8069"/>
                    <a:pt x="9413" y="8069"/>
                    <a:pt x="9415" y="8069"/>
                  </a:cubicBezTo>
                  <a:cubicBezTo>
                    <a:pt x="9457" y="8069"/>
                    <a:pt x="9686" y="8497"/>
                    <a:pt x="9715" y="8526"/>
                  </a:cubicBezTo>
                  <a:cubicBezTo>
                    <a:pt x="9715" y="8576"/>
                    <a:pt x="9736" y="8626"/>
                    <a:pt x="9743" y="8626"/>
                  </a:cubicBezTo>
                  <a:cubicBezTo>
                    <a:pt x="9745" y="8626"/>
                    <a:pt x="9746" y="8623"/>
                    <a:pt x="9746" y="8618"/>
                  </a:cubicBezTo>
                  <a:cubicBezTo>
                    <a:pt x="9750" y="8614"/>
                    <a:pt x="9754" y="8612"/>
                    <a:pt x="9759" y="8612"/>
                  </a:cubicBezTo>
                  <a:cubicBezTo>
                    <a:pt x="9792" y="8612"/>
                    <a:pt x="9845" y="8694"/>
                    <a:pt x="9898" y="8800"/>
                  </a:cubicBezTo>
                  <a:cubicBezTo>
                    <a:pt x="9950" y="8905"/>
                    <a:pt x="10003" y="8988"/>
                    <a:pt x="10036" y="8988"/>
                  </a:cubicBezTo>
                  <a:cubicBezTo>
                    <a:pt x="10041" y="8988"/>
                    <a:pt x="10046" y="8986"/>
                    <a:pt x="10050" y="8982"/>
                  </a:cubicBezTo>
                  <a:cubicBezTo>
                    <a:pt x="10050" y="8982"/>
                    <a:pt x="10050" y="9013"/>
                    <a:pt x="10080" y="9043"/>
                  </a:cubicBezTo>
                  <a:cubicBezTo>
                    <a:pt x="10080" y="9073"/>
                    <a:pt x="10141" y="9104"/>
                    <a:pt x="10141" y="9134"/>
                  </a:cubicBezTo>
                  <a:lnTo>
                    <a:pt x="10171" y="9134"/>
                  </a:lnTo>
                  <a:cubicBezTo>
                    <a:pt x="10141" y="9165"/>
                    <a:pt x="10110" y="9165"/>
                    <a:pt x="10110" y="9195"/>
                  </a:cubicBezTo>
                  <a:cubicBezTo>
                    <a:pt x="10121" y="9205"/>
                    <a:pt x="10131" y="9209"/>
                    <a:pt x="10140" y="9209"/>
                  </a:cubicBezTo>
                  <a:cubicBezTo>
                    <a:pt x="10158" y="9209"/>
                    <a:pt x="10171" y="9195"/>
                    <a:pt x="10171" y="9195"/>
                  </a:cubicBezTo>
                  <a:cubicBezTo>
                    <a:pt x="10181" y="9185"/>
                    <a:pt x="10191" y="9182"/>
                    <a:pt x="10200" y="9182"/>
                  </a:cubicBezTo>
                  <a:cubicBezTo>
                    <a:pt x="10218" y="9182"/>
                    <a:pt x="10232" y="9195"/>
                    <a:pt x="10232" y="9195"/>
                  </a:cubicBezTo>
                  <a:cubicBezTo>
                    <a:pt x="10232" y="9225"/>
                    <a:pt x="10232" y="9225"/>
                    <a:pt x="10202" y="9225"/>
                  </a:cubicBezTo>
                  <a:cubicBezTo>
                    <a:pt x="10171" y="9256"/>
                    <a:pt x="10141" y="9256"/>
                    <a:pt x="10141" y="9256"/>
                  </a:cubicBezTo>
                  <a:lnTo>
                    <a:pt x="10171" y="9286"/>
                  </a:lnTo>
                  <a:cubicBezTo>
                    <a:pt x="10181" y="9276"/>
                    <a:pt x="10188" y="9273"/>
                    <a:pt x="10193" y="9273"/>
                  </a:cubicBezTo>
                  <a:cubicBezTo>
                    <a:pt x="10202" y="9273"/>
                    <a:pt x="10202" y="9286"/>
                    <a:pt x="10202" y="9286"/>
                  </a:cubicBezTo>
                  <a:cubicBezTo>
                    <a:pt x="10202" y="9317"/>
                    <a:pt x="10202" y="9317"/>
                    <a:pt x="10141" y="9347"/>
                  </a:cubicBezTo>
                  <a:cubicBezTo>
                    <a:pt x="10080" y="9377"/>
                    <a:pt x="10110" y="9377"/>
                    <a:pt x="10171" y="9377"/>
                  </a:cubicBezTo>
                  <a:lnTo>
                    <a:pt x="10202" y="9377"/>
                  </a:lnTo>
                  <a:cubicBezTo>
                    <a:pt x="10171" y="9438"/>
                    <a:pt x="10232" y="9438"/>
                    <a:pt x="10293" y="9438"/>
                  </a:cubicBezTo>
                  <a:cubicBezTo>
                    <a:pt x="10248" y="9483"/>
                    <a:pt x="10236" y="9511"/>
                    <a:pt x="10269" y="9511"/>
                  </a:cubicBezTo>
                  <a:cubicBezTo>
                    <a:pt x="10281" y="9511"/>
                    <a:pt x="10299" y="9507"/>
                    <a:pt x="10323" y="9499"/>
                  </a:cubicBezTo>
                  <a:cubicBezTo>
                    <a:pt x="10354" y="9499"/>
                    <a:pt x="10354" y="9499"/>
                    <a:pt x="10323" y="9529"/>
                  </a:cubicBezTo>
                  <a:cubicBezTo>
                    <a:pt x="10323" y="9560"/>
                    <a:pt x="10323" y="9590"/>
                    <a:pt x="10354" y="9621"/>
                  </a:cubicBezTo>
                  <a:cubicBezTo>
                    <a:pt x="10384" y="9621"/>
                    <a:pt x="10445" y="9742"/>
                    <a:pt x="10536" y="9894"/>
                  </a:cubicBezTo>
                  <a:cubicBezTo>
                    <a:pt x="10627" y="10076"/>
                    <a:pt x="10688" y="10168"/>
                    <a:pt x="10718" y="10168"/>
                  </a:cubicBezTo>
                  <a:cubicBezTo>
                    <a:pt x="10718" y="10168"/>
                    <a:pt x="10718" y="10168"/>
                    <a:pt x="10718" y="10198"/>
                  </a:cubicBezTo>
                  <a:cubicBezTo>
                    <a:pt x="10697" y="10220"/>
                    <a:pt x="10691" y="10241"/>
                    <a:pt x="10710" y="10241"/>
                  </a:cubicBezTo>
                  <a:cubicBezTo>
                    <a:pt x="10718" y="10241"/>
                    <a:pt x="10731" y="10237"/>
                    <a:pt x="10749" y="10228"/>
                  </a:cubicBezTo>
                  <a:cubicBezTo>
                    <a:pt x="10779" y="10228"/>
                    <a:pt x="10810" y="10228"/>
                    <a:pt x="10779" y="10259"/>
                  </a:cubicBezTo>
                  <a:cubicBezTo>
                    <a:pt x="10749" y="10259"/>
                    <a:pt x="10749" y="10289"/>
                    <a:pt x="10810" y="10380"/>
                  </a:cubicBezTo>
                  <a:cubicBezTo>
                    <a:pt x="10834" y="10430"/>
                    <a:pt x="10859" y="10480"/>
                    <a:pt x="10884" y="10480"/>
                  </a:cubicBezTo>
                  <a:cubicBezTo>
                    <a:pt x="10890" y="10480"/>
                    <a:pt x="10895" y="10477"/>
                    <a:pt x="10901" y="10472"/>
                  </a:cubicBezTo>
                  <a:cubicBezTo>
                    <a:pt x="10931" y="10502"/>
                    <a:pt x="10931" y="10502"/>
                    <a:pt x="10901" y="10502"/>
                  </a:cubicBezTo>
                  <a:cubicBezTo>
                    <a:pt x="10840" y="10532"/>
                    <a:pt x="10870" y="10624"/>
                    <a:pt x="10961" y="10654"/>
                  </a:cubicBezTo>
                  <a:cubicBezTo>
                    <a:pt x="10961" y="10654"/>
                    <a:pt x="10961" y="10684"/>
                    <a:pt x="10931" y="10715"/>
                  </a:cubicBezTo>
                  <a:cubicBezTo>
                    <a:pt x="10961" y="10715"/>
                    <a:pt x="10961" y="10745"/>
                    <a:pt x="11022" y="10776"/>
                  </a:cubicBezTo>
                  <a:cubicBezTo>
                    <a:pt x="11022" y="10806"/>
                    <a:pt x="11083" y="10867"/>
                    <a:pt x="11083" y="10897"/>
                  </a:cubicBezTo>
                  <a:cubicBezTo>
                    <a:pt x="11113" y="10928"/>
                    <a:pt x="11144" y="10958"/>
                    <a:pt x="11144" y="10958"/>
                  </a:cubicBezTo>
                  <a:cubicBezTo>
                    <a:pt x="11174" y="10988"/>
                    <a:pt x="11174" y="10988"/>
                    <a:pt x="11174" y="10988"/>
                  </a:cubicBezTo>
                  <a:cubicBezTo>
                    <a:pt x="11144" y="10988"/>
                    <a:pt x="11205" y="11080"/>
                    <a:pt x="11265" y="11201"/>
                  </a:cubicBezTo>
                  <a:cubicBezTo>
                    <a:pt x="11326" y="11353"/>
                    <a:pt x="11387" y="11444"/>
                    <a:pt x="11357" y="11475"/>
                  </a:cubicBezTo>
                  <a:cubicBezTo>
                    <a:pt x="11357" y="11475"/>
                    <a:pt x="11387" y="11505"/>
                    <a:pt x="11417" y="11505"/>
                  </a:cubicBezTo>
                  <a:cubicBezTo>
                    <a:pt x="11435" y="11496"/>
                    <a:pt x="11450" y="11492"/>
                    <a:pt x="11462" y="11492"/>
                  </a:cubicBezTo>
                  <a:cubicBezTo>
                    <a:pt x="11491" y="11492"/>
                    <a:pt x="11500" y="11514"/>
                    <a:pt x="11478" y="11535"/>
                  </a:cubicBezTo>
                  <a:cubicBezTo>
                    <a:pt x="11417" y="11596"/>
                    <a:pt x="11478" y="11657"/>
                    <a:pt x="11539" y="11657"/>
                  </a:cubicBezTo>
                  <a:lnTo>
                    <a:pt x="11509" y="11657"/>
                  </a:lnTo>
                  <a:cubicBezTo>
                    <a:pt x="11448" y="11718"/>
                    <a:pt x="11509" y="11748"/>
                    <a:pt x="11600" y="11748"/>
                  </a:cubicBezTo>
                  <a:cubicBezTo>
                    <a:pt x="11569" y="11779"/>
                    <a:pt x="11539" y="11809"/>
                    <a:pt x="11600" y="11809"/>
                  </a:cubicBezTo>
                  <a:cubicBezTo>
                    <a:pt x="11600" y="11839"/>
                    <a:pt x="11600" y="11839"/>
                    <a:pt x="11539" y="11870"/>
                  </a:cubicBezTo>
                  <a:cubicBezTo>
                    <a:pt x="11509" y="11870"/>
                    <a:pt x="11478" y="11900"/>
                    <a:pt x="11478" y="11900"/>
                  </a:cubicBezTo>
                  <a:cubicBezTo>
                    <a:pt x="11493" y="11915"/>
                    <a:pt x="11509" y="11923"/>
                    <a:pt x="11524" y="11923"/>
                  </a:cubicBezTo>
                  <a:cubicBezTo>
                    <a:pt x="11539" y="11923"/>
                    <a:pt x="11554" y="11915"/>
                    <a:pt x="11569" y="11900"/>
                  </a:cubicBezTo>
                  <a:cubicBezTo>
                    <a:pt x="11569" y="11900"/>
                    <a:pt x="11569" y="11931"/>
                    <a:pt x="11569" y="11931"/>
                  </a:cubicBezTo>
                  <a:cubicBezTo>
                    <a:pt x="11569" y="11931"/>
                    <a:pt x="11583" y="11944"/>
                    <a:pt x="11592" y="11944"/>
                  </a:cubicBezTo>
                  <a:cubicBezTo>
                    <a:pt x="11596" y="11944"/>
                    <a:pt x="11600" y="11941"/>
                    <a:pt x="11600" y="11931"/>
                  </a:cubicBezTo>
                  <a:cubicBezTo>
                    <a:pt x="11630" y="11931"/>
                    <a:pt x="11661" y="11931"/>
                    <a:pt x="11661" y="11961"/>
                  </a:cubicBezTo>
                  <a:cubicBezTo>
                    <a:pt x="11645" y="11961"/>
                    <a:pt x="11645" y="11969"/>
                    <a:pt x="11653" y="11969"/>
                  </a:cubicBezTo>
                  <a:cubicBezTo>
                    <a:pt x="11661" y="11969"/>
                    <a:pt x="11676" y="11961"/>
                    <a:pt x="11691" y="11931"/>
                  </a:cubicBezTo>
                  <a:cubicBezTo>
                    <a:pt x="11711" y="11931"/>
                    <a:pt x="11732" y="11917"/>
                    <a:pt x="11743" y="11917"/>
                  </a:cubicBezTo>
                  <a:cubicBezTo>
                    <a:pt x="11748" y="11917"/>
                    <a:pt x="11752" y="11920"/>
                    <a:pt x="11752" y="11931"/>
                  </a:cubicBezTo>
                  <a:cubicBezTo>
                    <a:pt x="11752" y="11931"/>
                    <a:pt x="11782" y="11900"/>
                    <a:pt x="11813" y="11900"/>
                  </a:cubicBezTo>
                  <a:cubicBezTo>
                    <a:pt x="11873" y="11870"/>
                    <a:pt x="11904" y="11839"/>
                    <a:pt x="11904" y="11809"/>
                  </a:cubicBezTo>
                  <a:cubicBezTo>
                    <a:pt x="11904" y="11730"/>
                    <a:pt x="11904" y="11651"/>
                    <a:pt x="11864" y="11651"/>
                  </a:cubicBezTo>
                  <a:cubicBezTo>
                    <a:pt x="11858" y="11651"/>
                    <a:pt x="11851" y="11653"/>
                    <a:pt x="11843" y="11657"/>
                  </a:cubicBezTo>
                  <a:lnTo>
                    <a:pt x="11782" y="11657"/>
                  </a:lnTo>
                  <a:cubicBezTo>
                    <a:pt x="11782" y="11627"/>
                    <a:pt x="11813" y="11596"/>
                    <a:pt x="11813" y="11596"/>
                  </a:cubicBezTo>
                  <a:cubicBezTo>
                    <a:pt x="11843" y="11596"/>
                    <a:pt x="11782" y="11505"/>
                    <a:pt x="11752" y="11414"/>
                  </a:cubicBezTo>
                  <a:cubicBezTo>
                    <a:pt x="11691" y="11323"/>
                    <a:pt x="11661" y="11262"/>
                    <a:pt x="11661" y="11232"/>
                  </a:cubicBezTo>
                  <a:cubicBezTo>
                    <a:pt x="11691" y="11201"/>
                    <a:pt x="11691" y="11171"/>
                    <a:pt x="11691" y="11171"/>
                  </a:cubicBezTo>
                  <a:cubicBezTo>
                    <a:pt x="11661" y="11171"/>
                    <a:pt x="11600" y="11080"/>
                    <a:pt x="11509" y="10958"/>
                  </a:cubicBezTo>
                  <a:cubicBezTo>
                    <a:pt x="11453" y="10847"/>
                    <a:pt x="11398" y="10711"/>
                    <a:pt x="11365" y="10711"/>
                  </a:cubicBezTo>
                  <a:cubicBezTo>
                    <a:pt x="11362" y="10711"/>
                    <a:pt x="11359" y="10712"/>
                    <a:pt x="11357" y="10715"/>
                  </a:cubicBezTo>
                  <a:cubicBezTo>
                    <a:pt x="11326" y="10684"/>
                    <a:pt x="11326" y="10684"/>
                    <a:pt x="11326" y="10684"/>
                  </a:cubicBezTo>
                  <a:cubicBezTo>
                    <a:pt x="11357" y="10654"/>
                    <a:pt x="11326" y="10624"/>
                    <a:pt x="11326" y="10593"/>
                  </a:cubicBezTo>
                  <a:cubicBezTo>
                    <a:pt x="11265" y="10563"/>
                    <a:pt x="11265" y="10532"/>
                    <a:pt x="11265" y="10532"/>
                  </a:cubicBezTo>
                  <a:cubicBezTo>
                    <a:pt x="11296" y="10502"/>
                    <a:pt x="11265" y="10502"/>
                    <a:pt x="11265" y="10441"/>
                  </a:cubicBezTo>
                  <a:cubicBezTo>
                    <a:pt x="11235" y="10411"/>
                    <a:pt x="11235" y="10411"/>
                    <a:pt x="11205" y="10411"/>
                  </a:cubicBezTo>
                  <a:cubicBezTo>
                    <a:pt x="11174" y="10411"/>
                    <a:pt x="11113" y="10259"/>
                    <a:pt x="11113" y="10198"/>
                  </a:cubicBezTo>
                  <a:cubicBezTo>
                    <a:pt x="11144" y="10168"/>
                    <a:pt x="11083" y="10168"/>
                    <a:pt x="11053" y="10168"/>
                  </a:cubicBezTo>
                  <a:lnTo>
                    <a:pt x="10992" y="10168"/>
                  </a:lnTo>
                  <a:cubicBezTo>
                    <a:pt x="10992" y="10168"/>
                    <a:pt x="11022" y="10137"/>
                    <a:pt x="11053" y="10137"/>
                  </a:cubicBezTo>
                  <a:cubicBezTo>
                    <a:pt x="11083" y="10137"/>
                    <a:pt x="11083" y="10137"/>
                    <a:pt x="11053" y="10107"/>
                  </a:cubicBezTo>
                  <a:cubicBezTo>
                    <a:pt x="11053" y="10076"/>
                    <a:pt x="11053" y="10046"/>
                    <a:pt x="11053" y="10046"/>
                  </a:cubicBezTo>
                  <a:cubicBezTo>
                    <a:pt x="11049" y="10050"/>
                    <a:pt x="11044" y="10052"/>
                    <a:pt x="11039" y="10052"/>
                  </a:cubicBezTo>
                  <a:cubicBezTo>
                    <a:pt x="11006" y="10052"/>
                    <a:pt x="10953" y="9969"/>
                    <a:pt x="10901" y="9864"/>
                  </a:cubicBezTo>
                  <a:cubicBezTo>
                    <a:pt x="10810" y="9681"/>
                    <a:pt x="10779" y="9651"/>
                    <a:pt x="10749" y="9651"/>
                  </a:cubicBezTo>
                  <a:cubicBezTo>
                    <a:pt x="10741" y="9659"/>
                    <a:pt x="10735" y="9663"/>
                    <a:pt x="10730" y="9663"/>
                  </a:cubicBezTo>
                  <a:cubicBezTo>
                    <a:pt x="10716" y="9663"/>
                    <a:pt x="10710" y="9635"/>
                    <a:pt x="10688" y="9590"/>
                  </a:cubicBezTo>
                  <a:cubicBezTo>
                    <a:pt x="10718" y="9438"/>
                    <a:pt x="10718" y="9438"/>
                    <a:pt x="10688" y="9408"/>
                  </a:cubicBezTo>
                  <a:cubicBezTo>
                    <a:pt x="10688" y="9438"/>
                    <a:pt x="10658" y="9469"/>
                    <a:pt x="10627" y="9469"/>
                  </a:cubicBezTo>
                  <a:cubicBezTo>
                    <a:pt x="10615" y="9481"/>
                    <a:pt x="10602" y="9489"/>
                    <a:pt x="10596" y="9489"/>
                  </a:cubicBezTo>
                  <a:cubicBezTo>
                    <a:pt x="10587" y="9489"/>
                    <a:pt x="10592" y="9474"/>
                    <a:pt x="10627" y="9438"/>
                  </a:cubicBezTo>
                  <a:cubicBezTo>
                    <a:pt x="10685" y="9409"/>
                    <a:pt x="10524" y="9162"/>
                    <a:pt x="10455" y="9162"/>
                  </a:cubicBezTo>
                  <a:cubicBezTo>
                    <a:pt x="10451" y="9162"/>
                    <a:pt x="10448" y="9163"/>
                    <a:pt x="10445" y="9165"/>
                  </a:cubicBezTo>
                  <a:lnTo>
                    <a:pt x="10475" y="9134"/>
                  </a:lnTo>
                  <a:cubicBezTo>
                    <a:pt x="10506" y="9134"/>
                    <a:pt x="10475" y="9104"/>
                    <a:pt x="10445" y="9043"/>
                  </a:cubicBezTo>
                  <a:cubicBezTo>
                    <a:pt x="10414" y="9013"/>
                    <a:pt x="10414" y="8982"/>
                    <a:pt x="10414" y="8982"/>
                  </a:cubicBezTo>
                  <a:cubicBezTo>
                    <a:pt x="10408" y="8986"/>
                    <a:pt x="10401" y="8987"/>
                    <a:pt x="10396" y="8987"/>
                  </a:cubicBezTo>
                  <a:cubicBezTo>
                    <a:pt x="10348" y="8987"/>
                    <a:pt x="10327" y="8888"/>
                    <a:pt x="10354" y="8861"/>
                  </a:cubicBezTo>
                  <a:cubicBezTo>
                    <a:pt x="10354" y="8830"/>
                    <a:pt x="10354" y="8830"/>
                    <a:pt x="10354" y="8800"/>
                  </a:cubicBezTo>
                  <a:cubicBezTo>
                    <a:pt x="10262" y="8769"/>
                    <a:pt x="10232" y="8678"/>
                    <a:pt x="10262" y="8648"/>
                  </a:cubicBezTo>
                  <a:cubicBezTo>
                    <a:pt x="10262" y="8648"/>
                    <a:pt x="10262" y="8648"/>
                    <a:pt x="10262" y="8618"/>
                  </a:cubicBezTo>
                  <a:cubicBezTo>
                    <a:pt x="10202" y="8618"/>
                    <a:pt x="10202" y="8587"/>
                    <a:pt x="10171" y="8557"/>
                  </a:cubicBezTo>
                  <a:cubicBezTo>
                    <a:pt x="10153" y="8521"/>
                    <a:pt x="10146" y="8506"/>
                    <a:pt x="10137" y="8506"/>
                  </a:cubicBezTo>
                  <a:cubicBezTo>
                    <a:pt x="10130" y="8506"/>
                    <a:pt x="10123" y="8514"/>
                    <a:pt x="10110" y="8526"/>
                  </a:cubicBezTo>
                  <a:cubicBezTo>
                    <a:pt x="10090" y="8526"/>
                    <a:pt x="10083" y="8540"/>
                    <a:pt x="10072" y="8540"/>
                  </a:cubicBezTo>
                  <a:cubicBezTo>
                    <a:pt x="10067" y="8540"/>
                    <a:pt x="10060" y="8536"/>
                    <a:pt x="10050" y="8526"/>
                  </a:cubicBezTo>
                  <a:lnTo>
                    <a:pt x="10080" y="8526"/>
                  </a:lnTo>
                  <a:cubicBezTo>
                    <a:pt x="10110" y="8496"/>
                    <a:pt x="10080" y="8466"/>
                    <a:pt x="10050" y="8374"/>
                  </a:cubicBezTo>
                  <a:cubicBezTo>
                    <a:pt x="9989" y="8283"/>
                    <a:pt x="9989" y="8253"/>
                    <a:pt x="9989" y="8222"/>
                  </a:cubicBezTo>
                  <a:lnTo>
                    <a:pt x="9958" y="8222"/>
                  </a:lnTo>
                  <a:cubicBezTo>
                    <a:pt x="9928" y="8222"/>
                    <a:pt x="9898" y="8192"/>
                    <a:pt x="9928" y="8162"/>
                  </a:cubicBezTo>
                  <a:cubicBezTo>
                    <a:pt x="9958" y="8131"/>
                    <a:pt x="9928" y="8070"/>
                    <a:pt x="9867" y="8040"/>
                  </a:cubicBezTo>
                  <a:cubicBezTo>
                    <a:pt x="9867" y="8040"/>
                    <a:pt x="9837" y="8010"/>
                    <a:pt x="9837" y="8010"/>
                  </a:cubicBezTo>
                  <a:cubicBezTo>
                    <a:pt x="9898" y="7949"/>
                    <a:pt x="9867" y="7918"/>
                    <a:pt x="9806" y="7918"/>
                  </a:cubicBezTo>
                  <a:cubicBezTo>
                    <a:pt x="9837" y="7918"/>
                    <a:pt x="9806" y="7888"/>
                    <a:pt x="9806" y="7858"/>
                  </a:cubicBezTo>
                  <a:cubicBezTo>
                    <a:pt x="9746" y="7858"/>
                    <a:pt x="9715" y="7766"/>
                    <a:pt x="9746" y="7766"/>
                  </a:cubicBezTo>
                  <a:lnTo>
                    <a:pt x="9746" y="7736"/>
                  </a:lnTo>
                  <a:cubicBezTo>
                    <a:pt x="9685" y="7736"/>
                    <a:pt x="9685" y="7706"/>
                    <a:pt x="9685" y="7706"/>
                  </a:cubicBezTo>
                  <a:cubicBezTo>
                    <a:pt x="9654" y="7675"/>
                    <a:pt x="9654" y="7675"/>
                    <a:pt x="9624" y="7675"/>
                  </a:cubicBezTo>
                  <a:cubicBezTo>
                    <a:pt x="9594" y="7675"/>
                    <a:pt x="9563" y="7645"/>
                    <a:pt x="9563" y="7645"/>
                  </a:cubicBezTo>
                  <a:cubicBezTo>
                    <a:pt x="9563" y="7614"/>
                    <a:pt x="9594" y="7614"/>
                    <a:pt x="9654" y="7614"/>
                  </a:cubicBezTo>
                  <a:cubicBezTo>
                    <a:pt x="9661" y="7621"/>
                    <a:pt x="9664" y="7623"/>
                    <a:pt x="9665" y="7623"/>
                  </a:cubicBezTo>
                  <a:cubicBezTo>
                    <a:pt x="9670" y="7623"/>
                    <a:pt x="9636" y="7584"/>
                    <a:pt x="9563" y="7584"/>
                  </a:cubicBezTo>
                  <a:cubicBezTo>
                    <a:pt x="9472" y="7554"/>
                    <a:pt x="9472" y="7554"/>
                    <a:pt x="9563" y="7554"/>
                  </a:cubicBezTo>
                  <a:cubicBezTo>
                    <a:pt x="9594" y="7554"/>
                    <a:pt x="9624" y="7554"/>
                    <a:pt x="9594" y="7523"/>
                  </a:cubicBezTo>
                  <a:cubicBezTo>
                    <a:pt x="9594" y="7523"/>
                    <a:pt x="9580" y="7510"/>
                    <a:pt x="9562" y="7510"/>
                  </a:cubicBezTo>
                  <a:cubicBezTo>
                    <a:pt x="9553" y="7510"/>
                    <a:pt x="9543" y="7513"/>
                    <a:pt x="9533" y="7523"/>
                  </a:cubicBezTo>
                  <a:lnTo>
                    <a:pt x="9502" y="7462"/>
                  </a:lnTo>
                  <a:cubicBezTo>
                    <a:pt x="9533" y="7402"/>
                    <a:pt x="9502" y="7402"/>
                    <a:pt x="9502" y="7371"/>
                  </a:cubicBezTo>
                  <a:cubicBezTo>
                    <a:pt x="9472" y="7371"/>
                    <a:pt x="9472" y="7371"/>
                    <a:pt x="9472" y="7341"/>
                  </a:cubicBezTo>
                  <a:cubicBezTo>
                    <a:pt x="9492" y="7341"/>
                    <a:pt x="9499" y="7327"/>
                    <a:pt x="9483" y="7327"/>
                  </a:cubicBezTo>
                  <a:cubicBezTo>
                    <a:pt x="9475" y="7327"/>
                    <a:pt x="9462" y="7331"/>
                    <a:pt x="9442" y="7341"/>
                  </a:cubicBezTo>
                  <a:cubicBezTo>
                    <a:pt x="9411" y="7341"/>
                    <a:pt x="9381" y="7310"/>
                    <a:pt x="9411" y="7280"/>
                  </a:cubicBezTo>
                  <a:cubicBezTo>
                    <a:pt x="9472" y="7250"/>
                    <a:pt x="9472" y="7250"/>
                    <a:pt x="9442" y="7250"/>
                  </a:cubicBezTo>
                  <a:cubicBezTo>
                    <a:pt x="9381" y="7250"/>
                    <a:pt x="9381" y="7219"/>
                    <a:pt x="9381" y="7219"/>
                  </a:cubicBezTo>
                  <a:cubicBezTo>
                    <a:pt x="9411" y="7219"/>
                    <a:pt x="9320" y="7067"/>
                    <a:pt x="9229" y="6885"/>
                  </a:cubicBezTo>
                  <a:cubicBezTo>
                    <a:pt x="9229" y="6870"/>
                    <a:pt x="9214" y="6862"/>
                    <a:pt x="9199" y="6862"/>
                  </a:cubicBezTo>
                  <a:cubicBezTo>
                    <a:pt x="9183" y="6862"/>
                    <a:pt x="9168" y="6870"/>
                    <a:pt x="9168" y="6885"/>
                  </a:cubicBezTo>
                  <a:cubicBezTo>
                    <a:pt x="9143" y="6898"/>
                    <a:pt x="9133" y="6905"/>
                    <a:pt x="9131" y="6905"/>
                  </a:cubicBezTo>
                  <a:cubicBezTo>
                    <a:pt x="9127" y="6905"/>
                    <a:pt x="9138" y="6890"/>
                    <a:pt x="9138" y="6855"/>
                  </a:cubicBezTo>
                  <a:cubicBezTo>
                    <a:pt x="9194" y="6817"/>
                    <a:pt x="9204" y="6791"/>
                    <a:pt x="9189" y="6791"/>
                  </a:cubicBezTo>
                  <a:cubicBezTo>
                    <a:pt x="9180" y="6791"/>
                    <a:pt x="9161" y="6801"/>
                    <a:pt x="9138" y="6824"/>
                  </a:cubicBezTo>
                  <a:cubicBezTo>
                    <a:pt x="9110" y="6851"/>
                    <a:pt x="9095" y="6867"/>
                    <a:pt x="9090" y="6867"/>
                  </a:cubicBezTo>
                  <a:cubicBezTo>
                    <a:pt x="9083" y="6867"/>
                    <a:pt x="9091" y="6844"/>
                    <a:pt x="9107" y="6794"/>
                  </a:cubicBezTo>
                  <a:cubicBezTo>
                    <a:pt x="9138" y="6763"/>
                    <a:pt x="9138" y="6763"/>
                    <a:pt x="9107" y="6763"/>
                  </a:cubicBezTo>
                  <a:cubicBezTo>
                    <a:pt x="9097" y="6774"/>
                    <a:pt x="9087" y="6777"/>
                    <a:pt x="9079" y="6777"/>
                  </a:cubicBezTo>
                  <a:cubicBezTo>
                    <a:pt x="9063" y="6777"/>
                    <a:pt x="9057" y="6763"/>
                    <a:pt x="9077" y="6763"/>
                  </a:cubicBezTo>
                  <a:cubicBezTo>
                    <a:pt x="9099" y="6719"/>
                    <a:pt x="9105" y="6691"/>
                    <a:pt x="9095" y="6691"/>
                  </a:cubicBezTo>
                  <a:cubicBezTo>
                    <a:pt x="9091" y="6691"/>
                    <a:pt x="9085" y="6694"/>
                    <a:pt x="9077" y="6703"/>
                  </a:cubicBezTo>
                  <a:cubicBezTo>
                    <a:pt x="9077" y="6703"/>
                    <a:pt x="9077" y="6672"/>
                    <a:pt x="9107" y="6642"/>
                  </a:cubicBezTo>
                  <a:cubicBezTo>
                    <a:pt x="9107" y="6611"/>
                    <a:pt x="9077" y="6611"/>
                    <a:pt x="9047" y="6611"/>
                  </a:cubicBezTo>
                  <a:cubicBezTo>
                    <a:pt x="8955" y="6581"/>
                    <a:pt x="8955" y="6581"/>
                    <a:pt x="9016" y="6551"/>
                  </a:cubicBezTo>
                  <a:cubicBezTo>
                    <a:pt x="9068" y="6551"/>
                    <a:pt x="9009" y="6484"/>
                    <a:pt x="8952" y="6484"/>
                  </a:cubicBezTo>
                  <a:cubicBezTo>
                    <a:pt x="8943" y="6484"/>
                    <a:pt x="8934" y="6485"/>
                    <a:pt x="8925" y="6490"/>
                  </a:cubicBezTo>
                  <a:lnTo>
                    <a:pt x="8895" y="6490"/>
                  </a:lnTo>
                  <a:cubicBezTo>
                    <a:pt x="8925" y="6459"/>
                    <a:pt x="8925" y="6429"/>
                    <a:pt x="8925" y="6429"/>
                  </a:cubicBezTo>
                  <a:cubicBezTo>
                    <a:pt x="8895" y="6429"/>
                    <a:pt x="8895" y="6399"/>
                    <a:pt x="8925" y="6399"/>
                  </a:cubicBezTo>
                  <a:cubicBezTo>
                    <a:pt x="8925" y="6399"/>
                    <a:pt x="8895" y="6368"/>
                    <a:pt x="8864" y="6338"/>
                  </a:cubicBezTo>
                  <a:cubicBezTo>
                    <a:pt x="8773" y="6338"/>
                    <a:pt x="8773" y="6277"/>
                    <a:pt x="8834" y="6216"/>
                  </a:cubicBezTo>
                  <a:lnTo>
                    <a:pt x="8773" y="6216"/>
                  </a:lnTo>
                  <a:cubicBezTo>
                    <a:pt x="8712" y="6216"/>
                    <a:pt x="8682" y="6216"/>
                    <a:pt x="8743" y="6186"/>
                  </a:cubicBezTo>
                  <a:cubicBezTo>
                    <a:pt x="8747" y="6186"/>
                    <a:pt x="8751" y="6185"/>
                    <a:pt x="8755" y="6184"/>
                  </a:cubicBezTo>
                  <a:lnTo>
                    <a:pt x="8755" y="6184"/>
                  </a:lnTo>
                  <a:cubicBezTo>
                    <a:pt x="8760" y="6185"/>
                    <a:pt x="8766" y="6186"/>
                    <a:pt x="8773" y="6186"/>
                  </a:cubicBezTo>
                  <a:cubicBezTo>
                    <a:pt x="8783" y="6176"/>
                    <a:pt x="8787" y="6172"/>
                    <a:pt x="8785" y="6172"/>
                  </a:cubicBezTo>
                  <a:lnTo>
                    <a:pt x="8785" y="6172"/>
                  </a:lnTo>
                  <a:cubicBezTo>
                    <a:pt x="8784" y="6172"/>
                    <a:pt x="8770" y="6181"/>
                    <a:pt x="8755" y="6184"/>
                  </a:cubicBezTo>
                  <a:lnTo>
                    <a:pt x="8755" y="6184"/>
                  </a:lnTo>
                  <a:cubicBezTo>
                    <a:pt x="8682" y="6173"/>
                    <a:pt x="8686" y="6092"/>
                    <a:pt x="8743" y="6064"/>
                  </a:cubicBezTo>
                  <a:cubicBezTo>
                    <a:pt x="8773" y="6064"/>
                    <a:pt x="8773" y="6064"/>
                    <a:pt x="8773" y="6034"/>
                  </a:cubicBezTo>
                  <a:lnTo>
                    <a:pt x="8743" y="6034"/>
                  </a:lnTo>
                  <a:cubicBezTo>
                    <a:pt x="8712" y="6064"/>
                    <a:pt x="8682" y="6064"/>
                    <a:pt x="8651" y="6064"/>
                  </a:cubicBezTo>
                  <a:cubicBezTo>
                    <a:pt x="8651" y="6034"/>
                    <a:pt x="8651" y="6034"/>
                    <a:pt x="8682" y="6003"/>
                  </a:cubicBezTo>
                  <a:cubicBezTo>
                    <a:pt x="8682" y="5973"/>
                    <a:pt x="8712" y="5943"/>
                    <a:pt x="8682" y="5943"/>
                  </a:cubicBezTo>
                  <a:cubicBezTo>
                    <a:pt x="8682" y="5943"/>
                    <a:pt x="8651" y="5943"/>
                    <a:pt x="8682" y="5912"/>
                  </a:cubicBezTo>
                  <a:cubicBezTo>
                    <a:pt x="8682" y="5882"/>
                    <a:pt x="8651" y="5852"/>
                    <a:pt x="8651" y="5821"/>
                  </a:cubicBezTo>
                  <a:cubicBezTo>
                    <a:pt x="8591" y="5821"/>
                    <a:pt x="8591" y="5791"/>
                    <a:pt x="8621" y="5791"/>
                  </a:cubicBezTo>
                  <a:cubicBezTo>
                    <a:pt x="8621" y="5791"/>
                    <a:pt x="8591" y="5730"/>
                    <a:pt x="8560" y="5730"/>
                  </a:cubicBezTo>
                  <a:cubicBezTo>
                    <a:pt x="8530" y="5700"/>
                    <a:pt x="8530" y="5700"/>
                    <a:pt x="8560" y="5669"/>
                  </a:cubicBezTo>
                  <a:cubicBezTo>
                    <a:pt x="8591" y="5639"/>
                    <a:pt x="8591" y="5639"/>
                    <a:pt x="8530" y="5639"/>
                  </a:cubicBezTo>
                  <a:cubicBezTo>
                    <a:pt x="8520" y="5649"/>
                    <a:pt x="8513" y="5652"/>
                    <a:pt x="8508" y="5652"/>
                  </a:cubicBezTo>
                  <a:cubicBezTo>
                    <a:pt x="8499" y="5652"/>
                    <a:pt x="8499" y="5639"/>
                    <a:pt x="8499" y="5639"/>
                  </a:cubicBezTo>
                  <a:cubicBezTo>
                    <a:pt x="8469" y="5608"/>
                    <a:pt x="8469" y="5578"/>
                    <a:pt x="8469" y="5578"/>
                  </a:cubicBezTo>
                  <a:cubicBezTo>
                    <a:pt x="8454" y="5593"/>
                    <a:pt x="8446" y="5601"/>
                    <a:pt x="8442" y="5601"/>
                  </a:cubicBezTo>
                  <a:cubicBezTo>
                    <a:pt x="8439" y="5601"/>
                    <a:pt x="8439" y="5593"/>
                    <a:pt x="8439" y="5578"/>
                  </a:cubicBezTo>
                  <a:cubicBezTo>
                    <a:pt x="8439" y="5578"/>
                    <a:pt x="8439" y="5487"/>
                    <a:pt x="8408" y="5487"/>
                  </a:cubicBezTo>
                  <a:cubicBezTo>
                    <a:pt x="8390" y="5451"/>
                    <a:pt x="8383" y="5436"/>
                    <a:pt x="8380" y="5436"/>
                  </a:cubicBezTo>
                  <a:cubicBezTo>
                    <a:pt x="8378" y="5436"/>
                    <a:pt x="8378" y="5444"/>
                    <a:pt x="8378" y="5456"/>
                  </a:cubicBezTo>
                  <a:cubicBezTo>
                    <a:pt x="8378" y="5472"/>
                    <a:pt x="8370" y="5479"/>
                    <a:pt x="8363" y="5479"/>
                  </a:cubicBezTo>
                  <a:cubicBezTo>
                    <a:pt x="8355" y="5479"/>
                    <a:pt x="8347" y="5472"/>
                    <a:pt x="8347" y="5456"/>
                  </a:cubicBezTo>
                  <a:cubicBezTo>
                    <a:pt x="8347" y="5426"/>
                    <a:pt x="8347" y="5365"/>
                    <a:pt x="8317" y="5304"/>
                  </a:cubicBezTo>
                  <a:cubicBezTo>
                    <a:pt x="8279" y="5247"/>
                    <a:pt x="8264" y="5225"/>
                    <a:pt x="8259" y="5225"/>
                  </a:cubicBezTo>
                  <a:cubicBezTo>
                    <a:pt x="8256" y="5225"/>
                    <a:pt x="8256" y="5232"/>
                    <a:pt x="8256" y="5244"/>
                  </a:cubicBezTo>
                  <a:cubicBezTo>
                    <a:pt x="8233" y="5267"/>
                    <a:pt x="8219" y="5277"/>
                    <a:pt x="8212" y="5277"/>
                  </a:cubicBezTo>
                  <a:cubicBezTo>
                    <a:pt x="8200" y="5277"/>
                    <a:pt x="8207" y="5251"/>
                    <a:pt x="8226" y="5213"/>
                  </a:cubicBezTo>
                  <a:cubicBezTo>
                    <a:pt x="8248" y="5169"/>
                    <a:pt x="8254" y="5140"/>
                    <a:pt x="8244" y="5140"/>
                  </a:cubicBezTo>
                  <a:cubicBezTo>
                    <a:pt x="8240" y="5140"/>
                    <a:pt x="8234" y="5144"/>
                    <a:pt x="8226" y="5152"/>
                  </a:cubicBezTo>
                  <a:cubicBezTo>
                    <a:pt x="8195" y="5152"/>
                    <a:pt x="8195" y="5152"/>
                    <a:pt x="8195" y="5122"/>
                  </a:cubicBezTo>
                  <a:cubicBezTo>
                    <a:pt x="8226" y="5122"/>
                    <a:pt x="8195" y="5092"/>
                    <a:pt x="8165" y="5092"/>
                  </a:cubicBezTo>
                  <a:cubicBezTo>
                    <a:pt x="8135" y="5061"/>
                    <a:pt x="8135" y="5061"/>
                    <a:pt x="8165" y="5031"/>
                  </a:cubicBezTo>
                  <a:cubicBezTo>
                    <a:pt x="8165" y="5031"/>
                    <a:pt x="8165" y="5031"/>
                    <a:pt x="8165" y="5000"/>
                  </a:cubicBezTo>
                  <a:cubicBezTo>
                    <a:pt x="8074" y="5000"/>
                    <a:pt x="8043" y="4879"/>
                    <a:pt x="8074" y="4848"/>
                  </a:cubicBezTo>
                  <a:cubicBezTo>
                    <a:pt x="8074" y="4848"/>
                    <a:pt x="8043" y="4818"/>
                    <a:pt x="8013" y="4818"/>
                  </a:cubicBezTo>
                  <a:cubicBezTo>
                    <a:pt x="7995" y="4827"/>
                    <a:pt x="7980" y="4831"/>
                    <a:pt x="7969" y="4831"/>
                  </a:cubicBezTo>
                  <a:cubicBezTo>
                    <a:pt x="7942" y="4831"/>
                    <a:pt x="7940" y="4809"/>
                    <a:pt x="7983" y="4788"/>
                  </a:cubicBezTo>
                  <a:cubicBezTo>
                    <a:pt x="8043" y="4757"/>
                    <a:pt x="8043" y="4757"/>
                    <a:pt x="7983" y="4757"/>
                  </a:cubicBezTo>
                  <a:cubicBezTo>
                    <a:pt x="7952" y="4757"/>
                    <a:pt x="7892" y="4666"/>
                    <a:pt x="7952" y="4666"/>
                  </a:cubicBezTo>
                  <a:cubicBezTo>
                    <a:pt x="7983" y="4636"/>
                    <a:pt x="8013" y="4636"/>
                    <a:pt x="8013" y="4636"/>
                  </a:cubicBezTo>
                  <a:cubicBezTo>
                    <a:pt x="7983" y="4636"/>
                    <a:pt x="7952" y="4605"/>
                    <a:pt x="7952" y="4605"/>
                  </a:cubicBezTo>
                  <a:cubicBezTo>
                    <a:pt x="7944" y="4613"/>
                    <a:pt x="7938" y="4617"/>
                    <a:pt x="7933" y="4617"/>
                  </a:cubicBezTo>
                  <a:cubicBezTo>
                    <a:pt x="7920" y="4617"/>
                    <a:pt x="7914" y="4589"/>
                    <a:pt x="7892" y="4545"/>
                  </a:cubicBezTo>
                  <a:cubicBezTo>
                    <a:pt x="7892" y="4514"/>
                    <a:pt x="7800" y="4453"/>
                    <a:pt x="7800" y="4423"/>
                  </a:cubicBezTo>
                  <a:cubicBezTo>
                    <a:pt x="7770" y="4393"/>
                    <a:pt x="7740" y="4332"/>
                    <a:pt x="7770" y="4301"/>
                  </a:cubicBezTo>
                  <a:cubicBezTo>
                    <a:pt x="7740" y="4271"/>
                    <a:pt x="7740" y="4271"/>
                    <a:pt x="7679" y="4241"/>
                  </a:cubicBezTo>
                  <a:cubicBezTo>
                    <a:pt x="7648" y="4241"/>
                    <a:pt x="7618" y="4210"/>
                    <a:pt x="7648" y="4180"/>
                  </a:cubicBezTo>
                  <a:cubicBezTo>
                    <a:pt x="7588" y="4149"/>
                    <a:pt x="7588" y="4119"/>
                    <a:pt x="7588" y="4119"/>
                  </a:cubicBezTo>
                  <a:cubicBezTo>
                    <a:pt x="7618" y="4119"/>
                    <a:pt x="7648" y="4089"/>
                    <a:pt x="7588" y="4089"/>
                  </a:cubicBezTo>
                  <a:cubicBezTo>
                    <a:pt x="7557" y="4089"/>
                    <a:pt x="7557" y="4089"/>
                    <a:pt x="7527" y="4028"/>
                  </a:cubicBezTo>
                  <a:cubicBezTo>
                    <a:pt x="7557" y="3997"/>
                    <a:pt x="7192" y="3389"/>
                    <a:pt x="7162" y="3389"/>
                  </a:cubicBezTo>
                  <a:cubicBezTo>
                    <a:pt x="7162" y="3389"/>
                    <a:pt x="7162" y="3389"/>
                    <a:pt x="7132" y="3329"/>
                  </a:cubicBezTo>
                  <a:cubicBezTo>
                    <a:pt x="7132" y="3329"/>
                    <a:pt x="7101" y="3298"/>
                    <a:pt x="7101" y="3298"/>
                  </a:cubicBezTo>
                  <a:cubicBezTo>
                    <a:pt x="7162" y="3268"/>
                    <a:pt x="7071" y="3177"/>
                    <a:pt x="7010" y="3146"/>
                  </a:cubicBezTo>
                  <a:cubicBezTo>
                    <a:pt x="6980" y="3146"/>
                    <a:pt x="6949" y="3116"/>
                    <a:pt x="6949" y="3116"/>
                  </a:cubicBezTo>
                  <a:cubicBezTo>
                    <a:pt x="7010" y="3055"/>
                    <a:pt x="6980" y="3025"/>
                    <a:pt x="6919" y="2994"/>
                  </a:cubicBezTo>
                  <a:cubicBezTo>
                    <a:pt x="6901" y="3003"/>
                    <a:pt x="6886" y="3007"/>
                    <a:pt x="6875" y="3007"/>
                  </a:cubicBezTo>
                  <a:cubicBezTo>
                    <a:pt x="6848" y="3007"/>
                    <a:pt x="6845" y="2985"/>
                    <a:pt x="6888" y="2964"/>
                  </a:cubicBezTo>
                  <a:cubicBezTo>
                    <a:pt x="6949" y="2934"/>
                    <a:pt x="6919" y="2903"/>
                    <a:pt x="6828" y="2903"/>
                  </a:cubicBezTo>
                  <a:cubicBezTo>
                    <a:pt x="6767" y="2903"/>
                    <a:pt x="6767" y="2903"/>
                    <a:pt x="6797" y="2873"/>
                  </a:cubicBezTo>
                  <a:cubicBezTo>
                    <a:pt x="6828" y="2812"/>
                    <a:pt x="6828" y="2812"/>
                    <a:pt x="6797" y="2812"/>
                  </a:cubicBezTo>
                  <a:cubicBezTo>
                    <a:pt x="6772" y="2825"/>
                    <a:pt x="6752" y="2832"/>
                    <a:pt x="6742" y="2832"/>
                  </a:cubicBezTo>
                  <a:cubicBezTo>
                    <a:pt x="6727" y="2832"/>
                    <a:pt x="6731" y="2817"/>
                    <a:pt x="6767" y="2782"/>
                  </a:cubicBezTo>
                  <a:cubicBezTo>
                    <a:pt x="6786" y="2724"/>
                    <a:pt x="6793" y="2703"/>
                    <a:pt x="6773" y="2703"/>
                  </a:cubicBezTo>
                  <a:cubicBezTo>
                    <a:pt x="6761" y="2703"/>
                    <a:pt x="6739" y="2710"/>
                    <a:pt x="6706" y="2721"/>
                  </a:cubicBezTo>
                  <a:cubicBezTo>
                    <a:pt x="6698" y="2725"/>
                    <a:pt x="6690" y="2727"/>
                    <a:pt x="6682" y="2727"/>
                  </a:cubicBezTo>
                  <a:cubicBezTo>
                    <a:pt x="6638" y="2727"/>
                    <a:pt x="6619" y="2656"/>
                    <a:pt x="6645" y="2630"/>
                  </a:cubicBezTo>
                  <a:cubicBezTo>
                    <a:pt x="6615" y="2599"/>
                    <a:pt x="6645" y="2569"/>
                    <a:pt x="6615" y="2569"/>
                  </a:cubicBezTo>
                  <a:lnTo>
                    <a:pt x="6615" y="2538"/>
                  </a:lnTo>
                  <a:cubicBezTo>
                    <a:pt x="6615" y="2538"/>
                    <a:pt x="6585" y="2508"/>
                    <a:pt x="6585" y="2508"/>
                  </a:cubicBezTo>
                  <a:lnTo>
                    <a:pt x="6585" y="2538"/>
                  </a:lnTo>
                  <a:cubicBezTo>
                    <a:pt x="6554" y="2508"/>
                    <a:pt x="6493" y="2386"/>
                    <a:pt x="6402" y="2265"/>
                  </a:cubicBezTo>
                  <a:cubicBezTo>
                    <a:pt x="6283" y="2122"/>
                    <a:pt x="6238" y="2072"/>
                    <a:pt x="6210" y="2072"/>
                  </a:cubicBezTo>
                  <a:cubicBezTo>
                    <a:pt x="6202" y="2072"/>
                    <a:pt x="6196" y="2076"/>
                    <a:pt x="6189" y="2082"/>
                  </a:cubicBezTo>
                  <a:cubicBezTo>
                    <a:pt x="6178" y="2106"/>
                    <a:pt x="6166" y="2116"/>
                    <a:pt x="6158" y="2116"/>
                  </a:cubicBezTo>
                  <a:cubicBezTo>
                    <a:pt x="6145" y="2116"/>
                    <a:pt x="6140" y="2090"/>
                    <a:pt x="6159" y="2052"/>
                  </a:cubicBezTo>
                  <a:cubicBezTo>
                    <a:pt x="6159" y="2052"/>
                    <a:pt x="6159" y="1991"/>
                    <a:pt x="6129" y="1961"/>
                  </a:cubicBezTo>
                  <a:cubicBezTo>
                    <a:pt x="6098" y="1930"/>
                    <a:pt x="6068" y="1900"/>
                    <a:pt x="6068" y="1870"/>
                  </a:cubicBezTo>
                  <a:cubicBezTo>
                    <a:pt x="5977" y="1870"/>
                    <a:pt x="5885" y="1779"/>
                    <a:pt x="5855" y="1718"/>
                  </a:cubicBezTo>
                  <a:cubicBezTo>
                    <a:pt x="5825" y="1687"/>
                    <a:pt x="5825" y="1657"/>
                    <a:pt x="5764" y="1657"/>
                  </a:cubicBezTo>
                  <a:cubicBezTo>
                    <a:pt x="5703" y="1657"/>
                    <a:pt x="5703" y="1657"/>
                    <a:pt x="5703" y="1627"/>
                  </a:cubicBezTo>
                  <a:cubicBezTo>
                    <a:pt x="5727" y="1602"/>
                    <a:pt x="5673" y="1519"/>
                    <a:pt x="5635" y="1519"/>
                  </a:cubicBezTo>
                  <a:cubicBezTo>
                    <a:pt x="5626" y="1519"/>
                    <a:pt x="5618" y="1523"/>
                    <a:pt x="5612" y="1535"/>
                  </a:cubicBezTo>
                  <a:lnTo>
                    <a:pt x="5612" y="1505"/>
                  </a:lnTo>
                  <a:cubicBezTo>
                    <a:pt x="5612" y="1479"/>
                    <a:pt x="5606" y="1470"/>
                    <a:pt x="5598" y="1470"/>
                  </a:cubicBezTo>
                  <a:cubicBezTo>
                    <a:pt x="5586" y="1470"/>
                    <a:pt x="5569" y="1487"/>
                    <a:pt x="5551" y="1505"/>
                  </a:cubicBezTo>
                  <a:cubicBezTo>
                    <a:pt x="5540" y="1516"/>
                    <a:pt x="5529" y="1523"/>
                    <a:pt x="5522" y="1523"/>
                  </a:cubicBezTo>
                  <a:cubicBezTo>
                    <a:pt x="5511" y="1523"/>
                    <a:pt x="5513" y="1502"/>
                    <a:pt x="5551" y="1444"/>
                  </a:cubicBezTo>
                  <a:cubicBezTo>
                    <a:pt x="5581" y="1383"/>
                    <a:pt x="5551" y="1383"/>
                    <a:pt x="5551" y="1383"/>
                  </a:cubicBezTo>
                  <a:cubicBezTo>
                    <a:pt x="5521" y="1399"/>
                    <a:pt x="5498" y="1406"/>
                    <a:pt x="5483" y="1406"/>
                  </a:cubicBezTo>
                  <a:cubicBezTo>
                    <a:pt x="5467" y="1406"/>
                    <a:pt x="5460" y="1399"/>
                    <a:pt x="5460" y="1383"/>
                  </a:cubicBezTo>
                  <a:cubicBezTo>
                    <a:pt x="5460" y="1371"/>
                    <a:pt x="5455" y="1363"/>
                    <a:pt x="5446" y="1363"/>
                  </a:cubicBezTo>
                  <a:cubicBezTo>
                    <a:pt x="5435" y="1363"/>
                    <a:pt x="5417" y="1378"/>
                    <a:pt x="5399" y="1414"/>
                  </a:cubicBezTo>
                  <a:cubicBezTo>
                    <a:pt x="5389" y="1424"/>
                    <a:pt x="5382" y="1427"/>
                    <a:pt x="5377" y="1427"/>
                  </a:cubicBezTo>
                  <a:cubicBezTo>
                    <a:pt x="5365" y="1427"/>
                    <a:pt x="5359" y="1414"/>
                    <a:pt x="5338" y="1414"/>
                  </a:cubicBezTo>
                  <a:cubicBezTo>
                    <a:pt x="5369" y="1383"/>
                    <a:pt x="5369" y="1383"/>
                    <a:pt x="5399" y="1383"/>
                  </a:cubicBezTo>
                  <a:cubicBezTo>
                    <a:pt x="5429" y="1383"/>
                    <a:pt x="5399" y="1383"/>
                    <a:pt x="5369" y="1353"/>
                  </a:cubicBezTo>
                  <a:cubicBezTo>
                    <a:pt x="5338" y="1323"/>
                    <a:pt x="5338" y="1292"/>
                    <a:pt x="5338" y="1262"/>
                  </a:cubicBezTo>
                  <a:cubicBezTo>
                    <a:pt x="5338" y="1231"/>
                    <a:pt x="5338" y="1216"/>
                    <a:pt x="5334" y="1216"/>
                  </a:cubicBezTo>
                  <a:cubicBezTo>
                    <a:pt x="5331" y="1216"/>
                    <a:pt x="5323" y="1231"/>
                    <a:pt x="5308" y="1262"/>
                  </a:cubicBezTo>
                  <a:cubicBezTo>
                    <a:pt x="5290" y="1297"/>
                    <a:pt x="5283" y="1312"/>
                    <a:pt x="5267" y="1312"/>
                  </a:cubicBezTo>
                  <a:cubicBezTo>
                    <a:pt x="5257" y="1312"/>
                    <a:pt x="5242" y="1305"/>
                    <a:pt x="5217" y="1292"/>
                  </a:cubicBezTo>
                  <a:cubicBezTo>
                    <a:pt x="5217" y="1292"/>
                    <a:pt x="5186" y="1262"/>
                    <a:pt x="5217" y="1231"/>
                  </a:cubicBezTo>
                  <a:cubicBezTo>
                    <a:pt x="5217" y="1231"/>
                    <a:pt x="5217" y="1231"/>
                    <a:pt x="5186" y="1201"/>
                  </a:cubicBezTo>
                  <a:cubicBezTo>
                    <a:pt x="5167" y="1182"/>
                    <a:pt x="5146" y="1175"/>
                    <a:pt x="5123" y="1175"/>
                  </a:cubicBezTo>
                  <a:cubicBezTo>
                    <a:pt x="5072" y="1175"/>
                    <a:pt x="5015" y="1210"/>
                    <a:pt x="4974" y="1231"/>
                  </a:cubicBezTo>
                  <a:cubicBezTo>
                    <a:pt x="4958" y="1262"/>
                    <a:pt x="4951" y="1277"/>
                    <a:pt x="4947" y="1277"/>
                  </a:cubicBezTo>
                  <a:cubicBezTo>
                    <a:pt x="4943" y="1277"/>
                    <a:pt x="4943" y="1262"/>
                    <a:pt x="4943" y="1231"/>
                  </a:cubicBezTo>
                  <a:cubicBezTo>
                    <a:pt x="4974" y="1201"/>
                    <a:pt x="4943" y="1201"/>
                    <a:pt x="4943" y="1171"/>
                  </a:cubicBezTo>
                  <a:lnTo>
                    <a:pt x="5004" y="1171"/>
                  </a:lnTo>
                  <a:lnTo>
                    <a:pt x="5004" y="1140"/>
                  </a:lnTo>
                  <a:cubicBezTo>
                    <a:pt x="5022" y="1105"/>
                    <a:pt x="5019" y="1090"/>
                    <a:pt x="5001" y="1090"/>
                  </a:cubicBezTo>
                  <a:cubicBezTo>
                    <a:pt x="4988" y="1090"/>
                    <a:pt x="4968" y="1097"/>
                    <a:pt x="4943" y="1110"/>
                  </a:cubicBezTo>
                  <a:cubicBezTo>
                    <a:pt x="4931" y="1122"/>
                    <a:pt x="4923" y="1130"/>
                    <a:pt x="4919" y="1130"/>
                  </a:cubicBezTo>
                  <a:cubicBezTo>
                    <a:pt x="4913" y="1130"/>
                    <a:pt x="4913" y="1115"/>
                    <a:pt x="4913" y="1079"/>
                  </a:cubicBezTo>
                  <a:cubicBezTo>
                    <a:pt x="4913" y="1058"/>
                    <a:pt x="4913" y="1036"/>
                    <a:pt x="4902" y="1036"/>
                  </a:cubicBezTo>
                  <a:cubicBezTo>
                    <a:pt x="4898" y="1036"/>
                    <a:pt x="4891" y="1040"/>
                    <a:pt x="4882" y="1049"/>
                  </a:cubicBezTo>
                  <a:cubicBezTo>
                    <a:pt x="4882" y="1049"/>
                    <a:pt x="4852" y="1019"/>
                    <a:pt x="4852" y="988"/>
                  </a:cubicBezTo>
                  <a:cubicBezTo>
                    <a:pt x="4837" y="973"/>
                    <a:pt x="4822" y="965"/>
                    <a:pt x="4806" y="965"/>
                  </a:cubicBezTo>
                  <a:cubicBezTo>
                    <a:pt x="4791" y="965"/>
                    <a:pt x="4776" y="973"/>
                    <a:pt x="4761" y="988"/>
                  </a:cubicBezTo>
                  <a:cubicBezTo>
                    <a:pt x="4761" y="998"/>
                    <a:pt x="4757" y="1002"/>
                    <a:pt x="4753" y="1002"/>
                  </a:cubicBezTo>
                  <a:cubicBezTo>
                    <a:pt x="4744" y="1002"/>
                    <a:pt x="4730" y="988"/>
                    <a:pt x="4730" y="988"/>
                  </a:cubicBezTo>
                  <a:cubicBezTo>
                    <a:pt x="4710" y="988"/>
                    <a:pt x="4690" y="975"/>
                    <a:pt x="4679" y="975"/>
                  </a:cubicBezTo>
                  <a:cubicBezTo>
                    <a:pt x="4673" y="975"/>
                    <a:pt x="4670" y="978"/>
                    <a:pt x="4670" y="988"/>
                  </a:cubicBezTo>
                  <a:cubicBezTo>
                    <a:pt x="4648" y="1010"/>
                    <a:pt x="4627" y="1031"/>
                    <a:pt x="4605" y="1031"/>
                  </a:cubicBezTo>
                  <a:cubicBezTo>
                    <a:pt x="4596" y="1031"/>
                    <a:pt x="4587" y="1028"/>
                    <a:pt x="4578" y="1019"/>
                  </a:cubicBezTo>
                  <a:cubicBezTo>
                    <a:pt x="4556" y="1030"/>
                    <a:pt x="4542" y="1037"/>
                    <a:pt x="4533" y="1037"/>
                  </a:cubicBezTo>
                  <a:cubicBezTo>
                    <a:pt x="4518" y="1037"/>
                    <a:pt x="4518" y="1016"/>
                    <a:pt x="4518" y="958"/>
                  </a:cubicBezTo>
                  <a:cubicBezTo>
                    <a:pt x="4548" y="927"/>
                    <a:pt x="4518" y="927"/>
                    <a:pt x="4518" y="927"/>
                  </a:cubicBezTo>
                  <a:cubicBezTo>
                    <a:pt x="4518" y="927"/>
                    <a:pt x="4487" y="897"/>
                    <a:pt x="4487" y="867"/>
                  </a:cubicBezTo>
                  <a:cubicBezTo>
                    <a:pt x="4478" y="858"/>
                    <a:pt x="4472" y="854"/>
                    <a:pt x="4468" y="854"/>
                  </a:cubicBezTo>
                  <a:cubicBezTo>
                    <a:pt x="4457" y="854"/>
                    <a:pt x="4457" y="876"/>
                    <a:pt x="4457" y="897"/>
                  </a:cubicBezTo>
                  <a:cubicBezTo>
                    <a:pt x="4426" y="927"/>
                    <a:pt x="4426" y="958"/>
                    <a:pt x="4426" y="958"/>
                  </a:cubicBezTo>
                  <a:cubicBezTo>
                    <a:pt x="4396" y="927"/>
                    <a:pt x="4396" y="867"/>
                    <a:pt x="4426" y="836"/>
                  </a:cubicBezTo>
                  <a:cubicBezTo>
                    <a:pt x="4426" y="806"/>
                    <a:pt x="4426" y="791"/>
                    <a:pt x="4423" y="791"/>
                  </a:cubicBezTo>
                  <a:cubicBezTo>
                    <a:pt x="4419" y="791"/>
                    <a:pt x="4411" y="806"/>
                    <a:pt x="4396" y="836"/>
                  </a:cubicBezTo>
                  <a:cubicBezTo>
                    <a:pt x="4396" y="851"/>
                    <a:pt x="4388" y="859"/>
                    <a:pt x="4377" y="859"/>
                  </a:cubicBezTo>
                  <a:cubicBezTo>
                    <a:pt x="4366" y="859"/>
                    <a:pt x="4350" y="851"/>
                    <a:pt x="4335" y="836"/>
                  </a:cubicBezTo>
                  <a:cubicBezTo>
                    <a:pt x="4274" y="806"/>
                    <a:pt x="4244" y="806"/>
                    <a:pt x="4244" y="775"/>
                  </a:cubicBezTo>
                  <a:cubicBezTo>
                    <a:pt x="4244" y="745"/>
                    <a:pt x="4236" y="737"/>
                    <a:pt x="4229" y="737"/>
                  </a:cubicBezTo>
                  <a:cubicBezTo>
                    <a:pt x="4221" y="737"/>
                    <a:pt x="4214" y="745"/>
                    <a:pt x="4214" y="745"/>
                  </a:cubicBezTo>
                  <a:cubicBezTo>
                    <a:pt x="4201" y="758"/>
                    <a:pt x="4188" y="765"/>
                    <a:pt x="4176" y="765"/>
                  </a:cubicBezTo>
                  <a:cubicBezTo>
                    <a:pt x="4158" y="765"/>
                    <a:pt x="4140" y="750"/>
                    <a:pt x="4122" y="715"/>
                  </a:cubicBezTo>
                  <a:cubicBezTo>
                    <a:pt x="4069" y="643"/>
                    <a:pt x="4047" y="614"/>
                    <a:pt x="4032" y="614"/>
                  </a:cubicBezTo>
                  <a:cubicBezTo>
                    <a:pt x="4021" y="614"/>
                    <a:pt x="4013" y="629"/>
                    <a:pt x="4001" y="654"/>
                  </a:cubicBezTo>
                  <a:cubicBezTo>
                    <a:pt x="3991" y="644"/>
                    <a:pt x="3981" y="640"/>
                    <a:pt x="3970" y="640"/>
                  </a:cubicBezTo>
                  <a:cubicBezTo>
                    <a:pt x="3950" y="640"/>
                    <a:pt x="3930" y="654"/>
                    <a:pt x="3910" y="654"/>
                  </a:cubicBezTo>
                  <a:cubicBezTo>
                    <a:pt x="3879" y="684"/>
                    <a:pt x="3849" y="745"/>
                    <a:pt x="3818" y="775"/>
                  </a:cubicBezTo>
                  <a:cubicBezTo>
                    <a:pt x="3818" y="811"/>
                    <a:pt x="3818" y="826"/>
                    <a:pt x="3812" y="826"/>
                  </a:cubicBezTo>
                  <a:cubicBezTo>
                    <a:pt x="3808" y="826"/>
                    <a:pt x="3801" y="818"/>
                    <a:pt x="3788" y="806"/>
                  </a:cubicBezTo>
                  <a:cubicBezTo>
                    <a:pt x="3758" y="775"/>
                    <a:pt x="3758" y="745"/>
                    <a:pt x="3758" y="715"/>
                  </a:cubicBezTo>
                  <a:cubicBezTo>
                    <a:pt x="3758" y="684"/>
                    <a:pt x="3788" y="684"/>
                    <a:pt x="3788" y="684"/>
                  </a:cubicBezTo>
                  <a:lnTo>
                    <a:pt x="3818" y="715"/>
                  </a:lnTo>
                  <a:cubicBezTo>
                    <a:pt x="3818" y="684"/>
                    <a:pt x="3818" y="654"/>
                    <a:pt x="3788" y="623"/>
                  </a:cubicBezTo>
                  <a:cubicBezTo>
                    <a:pt x="3788" y="608"/>
                    <a:pt x="3781" y="601"/>
                    <a:pt x="3773" y="601"/>
                  </a:cubicBezTo>
                  <a:cubicBezTo>
                    <a:pt x="3765" y="601"/>
                    <a:pt x="3758" y="608"/>
                    <a:pt x="3758" y="623"/>
                  </a:cubicBezTo>
                  <a:cubicBezTo>
                    <a:pt x="3727" y="563"/>
                    <a:pt x="3697" y="563"/>
                    <a:pt x="3636" y="563"/>
                  </a:cubicBezTo>
                  <a:cubicBezTo>
                    <a:pt x="3606" y="532"/>
                    <a:pt x="3545" y="502"/>
                    <a:pt x="3545" y="471"/>
                  </a:cubicBezTo>
                  <a:cubicBezTo>
                    <a:pt x="3484" y="471"/>
                    <a:pt x="3454" y="471"/>
                    <a:pt x="3454" y="502"/>
                  </a:cubicBezTo>
                  <a:cubicBezTo>
                    <a:pt x="3454" y="538"/>
                    <a:pt x="3443" y="552"/>
                    <a:pt x="3435" y="552"/>
                  </a:cubicBezTo>
                  <a:cubicBezTo>
                    <a:pt x="3429" y="552"/>
                    <a:pt x="3423" y="545"/>
                    <a:pt x="3423" y="532"/>
                  </a:cubicBezTo>
                  <a:cubicBezTo>
                    <a:pt x="3423" y="462"/>
                    <a:pt x="3259" y="391"/>
                    <a:pt x="3171" y="391"/>
                  </a:cubicBezTo>
                  <a:cubicBezTo>
                    <a:pt x="3145" y="391"/>
                    <a:pt x="3126" y="397"/>
                    <a:pt x="3119" y="411"/>
                  </a:cubicBezTo>
                  <a:lnTo>
                    <a:pt x="3089" y="411"/>
                  </a:lnTo>
                  <a:cubicBezTo>
                    <a:pt x="3044" y="366"/>
                    <a:pt x="2967" y="338"/>
                    <a:pt x="2917" y="338"/>
                  </a:cubicBezTo>
                  <a:cubicBezTo>
                    <a:pt x="2899" y="338"/>
                    <a:pt x="2884" y="342"/>
                    <a:pt x="2876" y="350"/>
                  </a:cubicBezTo>
                  <a:lnTo>
                    <a:pt x="2815" y="350"/>
                  </a:lnTo>
                  <a:cubicBezTo>
                    <a:pt x="2800" y="335"/>
                    <a:pt x="2785" y="327"/>
                    <a:pt x="2770" y="327"/>
                  </a:cubicBezTo>
                  <a:cubicBezTo>
                    <a:pt x="2755" y="327"/>
                    <a:pt x="2739" y="335"/>
                    <a:pt x="2724" y="350"/>
                  </a:cubicBezTo>
                  <a:cubicBezTo>
                    <a:pt x="2703" y="371"/>
                    <a:pt x="2696" y="393"/>
                    <a:pt x="2695" y="393"/>
                  </a:cubicBezTo>
                  <a:cubicBezTo>
                    <a:pt x="2694" y="393"/>
                    <a:pt x="2694" y="389"/>
                    <a:pt x="2694" y="380"/>
                  </a:cubicBezTo>
                  <a:cubicBezTo>
                    <a:pt x="2694" y="320"/>
                    <a:pt x="2663" y="320"/>
                    <a:pt x="2572" y="320"/>
                  </a:cubicBezTo>
                  <a:cubicBezTo>
                    <a:pt x="2547" y="307"/>
                    <a:pt x="2532" y="300"/>
                    <a:pt x="2524" y="300"/>
                  </a:cubicBezTo>
                  <a:cubicBezTo>
                    <a:pt x="2511" y="300"/>
                    <a:pt x="2511" y="314"/>
                    <a:pt x="2511" y="350"/>
                  </a:cubicBezTo>
                  <a:cubicBezTo>
                    <a:pt x="2420" y="350"/>
                    <a:pt x="2420" y="320"/>
                    <a:pt x="2420" y="289"/>
                  </a:cubicBezTo>
                  <a:cubicBezTo>
                    <a:pt x="2434" y="262"/>
                    <a:pt x="2435" y="247"/>
                    <a:pt x="2430" y="247"/>
                  </a:cubicBezTo>
                  <a:cubicBezTo>
                    <a:pt x="2423" y="247"/>
                    <a:pt x="2407" y="269"/>
                    <a:pt x="2390" y="320"/>
                  </a:cubicBezTo>
                  <a:cubicBezTo>
                    <a:pt x="2372" y="355"/>
                    <a:pt x="2354" y="370"/>
                    <a:pt x="2343" y="370"/>
                  </a:cubicBezTo>
                  <a:cubicBezTo>
                    <a:pt x="2334" y="370"/>
                    <a:pt x="2329" y="363"/>
                    <a:pt x="2329" y="350"/>
                  </a:cubicBezTo>
                  <a:cubicBezTo>
                    <a:pt x="2329" y="320"/>
                    <a:pt x="2360" y="320"/>
                    <a:pt x="2360" y="320"/>
                  </a:cubicBezTo>
                  <a:cubicBezTo>
                    <a:pt x="2360" y="320"/>
                    <a:pt x="2360" y="289"/>
                    <a:pt x="2360" y="259"/>
                  </a:cubicBezTo>
                  <a:cubicBezTo>
                    <a:pt x="2360" y="259"/>
                    <a:pt x="2360" y="259"/>
                    <a:pt x="2329" y="289"/>
                  </a:cubicBezTo>
                  <a:cubicBezTo>
                    <a:pt x="2329" y="289"/>
                    <a:pt x="2316" y="276"/>
                    <a:pt x="2298" y="276"/>
                  </a:cubicBezTo>
                  <a:cubicBezTo>
                    <a:pt x="2289" y="276"/>
                    <a:pt x="2278" y="279"/>
                    <a:pt x="2268" y="289"/>
                  </a:cubicBezTo>
                  <a:cubicBezTo>
                    <a:pt x="2268" y="320"/>
                    <a:pt x="2238" y="350"/>
                    <a:pt x="2268" y="411"/>
                  </a:cubicBezTo>
                  <a:cubicBezTo>
                    <a:pt x="2299" y="441"/>
                    <a:pt x="2268" y="441"/>
                    <a:pt x="2238" y="441"/>
                  </a:cubicBezTo>
                  <a:cubicBezTo>
                    <a:pt x="2208" y="380"/>
                    <a:pt x="2208" y="350"/>
                    <a:pt x="2238" y="320"/>
                  </a:cubicBezTo>
                  <a:cubicBezTo>
                    <a:pt x="2268" y="320"/>
                    <a:pt x="2268" y="289"/>
                    <a:pt x="2268" y="259"/>
                  </a:cubicBezTo>
                  <a:cubicBezTo>
                    <a:pt x="2268" y="253"/>
                    <a:pt x="2264" y="251"/>
                    <a:pt x="2257" y="251"/>
                  </a:cubicBezTo>
                  <a:cubicBezTo>
                    <a:pt x="2235" y="251"/>
                    <a:pt x="2181" y="278"/>
                    <a:pt x="2146" y="313"/>
                  </a:cubicBezTo>
                  <a:lnTo>
                    <a:pt x="2146" y="313"/>
                  </a:lnTo>
                  <a:cubicBezTo>
                    <a:pt x="2137" y="289"/>
                    <a:pt x="2083" y="287"/>
                    <a:pt x="2056" y="259"/>
                  </a:cubicBezTo>
                  <a:cubicBezTo>
                    <a:pt x="2025" y="259"/>
                    <a:pt x="1995" y="259"/>
                    <a:pt x="1995" y="289"/>
                  </a:cubicBezTo>
                  <a:cubicBezTo>
                    <a:pt x="1995" y="320"/>
                    <a:pt x="1995" y="350"/>
                    <a:pt x="1964" y="350"/>
                  </a:cubicBezTo>
                  <a:cubicBezTo>
                    <a:pt x="1995" y="350"/>
                    <a:pt x="1964" y="380"/>
                    <a:pt x="1964" y="411"/>
                  </a:cubicBezTo>
                  <a:cubicBezTo>
                    <a:pt x="1964" y="411"/>
                    <a:pt x="1934" y="380"/>
                    <a:pt x="1934" y="350"/>
                  </a:cubicBezTo>
                  <a:cubicBezTo>
                    <a:pt x="1904" y="259"/>
                    <a:pt x="1843" y="228"/>
                    <a:pt x="1782" y="228"/>
                  </a:cubicBezTo>
                  <a:cubicBezTo>
                    <a:pt x="1721" y="228"/>
                    <a:pt x="1660" y="198"/>
                    <a:pt x="1660" y="168"/>
                  </a:cubicBezTo>
                  <a:cubicBezTo>
                    <a:pt x="1600" y="168"/>
                    <a:pt x="1600" y="168"/>
                    <a:pt x="1600" y="198"/>
                  </a:cubicBezTo>
                  <a:lnTo>
                    <a:pt x="1539" y="198"/>
                  </a:lnTo>
                  <a:cubicBezTo>
                    <a:pt x="1539" y="176"/>
                    <a:pt x="1508" y="155"/>
                    <a:pt x="1491" y="155"/>
                  </a:cubicBezTo>
                  <a:cubicBezTo>
                    <a:pt x="1483" y="155"/>
                    <a:pt x="1478" y="159"/>
                    <a:pt x="1478" y="168"/>
                  </a:cubicBezTo>
                  <a:cubicBezTo>
                    <a:pt x="1468" y="178"/>
                    <a:pt x="1461" y="181"/>
                    <a:pt x="1456" y="181"/>
                  </a:cubicBezTo>
                  <a:cubicBezTo>
                    <a:pt x="1444" y="181"/>
                    <a:pt x="1437" y="168"/>
                    <a:pt x="1417" y="168"/>
                  </a:cubicBezTo>
                  <a:cubicBezTo>
                    <a:pt x="1404" y="140"/>
                    <a:pt x="1396" y="125"/>
                    <a:pt x="1392" y="125"/>
                  </a:cubicBezTo>
                  <a:cubicBezTo>
                    <a:pt x="1387" y="125"/>
                    <a:pt x="1387" y="148"/>
                    <a:pt x="1387" y="198"/>
                  </a:cubicBezTo>
                  <a:cubicBezTo>
                    <a:pt x="1387" y="228"/>
                    <a:pt x="1417" y="289"/>
                    <a:pt x="1448" y="289"/>
                  </a:cubicBezTo>
                  <a:lnTo>
                    <a:pt x="1508" y="289"/>
                  </a:lnTo>
                  <a:lnTo>
                    <a:pt x="1448" y="320"/>
                  </a:lnTo>
                  <a:cubicBezTo>
                    <a:pt x="1417" y="320"/>
                    <a:pt x="1387" y="320"/>
                    <a:pt x="1387" y="380"/>
                  </a:cubicBezTo>
                  <a:cubicBezTo>
                    <a:pt x="1387" y="380"/>
                    <a:pt x="1356" y="411"/>
                    <a:pt x="1356" y="411"/>
                  </a:cubicBezTo>
                  <a:cubicBezTo>
                    <a:pt x="1356" y="411"/>
                    <a:pt x="1356" y="350"/>
                    <a:pt x="1356" y="320"/>
                  </a:cubicBezTo>
                  <a:cubicBezTo>
                    <a:pt x="1387" y="289"/>
                    <a:pt x="1387" y="259"/>
                    <a:pt x="1387" y="228"/>
                  </a:cubicBezTo>
                  <a:cubicBezTo>
                    <a:pt x="1387" y="191"/>
                    <a:pt x="1364" y="165"/>
                    <a:pt x="1346" y="165"/>
                  </a:cubicBezTo>
                  <a:cubicBezTo>
                    <a:pt x="1335" y="165"/>
                    <a:pt x="1326" y="175"/>
                    <a:pt x="1326" y="198"/>
                  </a:cubicBezTo>
                  <a:cubicBezTo>
                    <a:pt x="1296" y="198"/>
                    <a:pt x="1296" y="198"/>
                    <a:pt x="1265" y="168"/>
                  </a:cubicBezTo>
                  <a:cubicBezTo>
                    <a:pt x="1265" y="137"/>
                    <a:pt x="1265" y="122"/>
                    <a:pt x="1261" y="122"/>
                  </a:cubicBezTo>
                  <a:cubicBezTo>
                    <a:pt x="1258" y="122"/>
                    <a:pt x="1250" y="137"/>
                    <a:pt x="1235" y="168"/>
                  </a:cubicBezTo>
                  <a:cubicBezTo>
                    <a:pt x="1220" y="198"/>
                    <a:pt x="1204" y="213"/>
                    <a:pt x="1193" y="213"/>
                  </a:cubicBezTo>
                  <a:cubicBezTo>
                    <a:pt x="1182" y="213"/>
                    <a:pt x="1174" y="198"/>
                    <a:pt x="1174" y="168"/>
                  </a:cubicBezTo>
                  <a:cubicBezTo>
                    <a:pt x="1155" y="130"/>
                    <a:pt x="1113" y="104"/>
                    <a:pt x="1084" y="104"/>
                  </a:cubicBezTo>
                  <a:cubicBezTo>
                    <a:pt x="1066" y="104"/>
                    <a:pt x="1052" y="114"/>
                    <a:pt x="1052" y="137"/>
                  </a:cubicBezTo>
                  <a:cubicBezTo>
                    <a:pt x="1052" y="163"/>
                    <a:pt x="1042" y="172"/>
                    <a:pt x="1027" y="172"/>
                  </a:cubicBezTo>
                  <a:cubicBezTo>
                    <a:pt x="1007" y="172"/>
                    <a:pt x="979" y="155"/>
                    <a:pt x="961" y="137"/>
                  </a:cubicBezTo>
                  <a:cubicBezTo>
                    <a:pt x="961" y="122"/>
                    <a:pt x="954" y="114"/>
                    <a:pt x="942" y="114"/>
                  </a:cubicBezTo>
                  <a:cubicBezTo>
                    <a:pt x="931" y="114"/>
                    <a:pt x="916" y="122"/>
                    <a:pt x="901" y="137"/>
                  </a:cubicBezTo>
                  <a:cubicBezTo>
                    <a:pt x="901" y="116"/>
                    <a:pt x="901" y="94"/>
                    <a:pt x="890" y="94"/>
                  </a:cubicBezTo>
                  <a:cubicBezTo>
                    <a:pt x="885" y="94"/>
                    <a:pt x="879" y="98"/>
                    <a:pt x="870" y="107"/>
                  </a:cubicBezTo>
                  <a:cubicBezTo>
                    <a:pt x="870" y="107"/>
                    <a:pt x="840" y="107"/>
                    <a:pt x="870" y="137"/>
                  </a:cubicBezTo>
                  <a:cubicBezTo>
                    <a:pt x="870" y="137"/>
                    <a:pt x="840" y="168"/>
                    <a:pt x="809" y="198"/>
                  </a:cubicBezTo>
                  <a:cubicBezTo>
                    <a:pt x="840" y="198"/>
                    <a:pt x="840" y="228"/>
                    <a:pt x="809" y="259"/>
                  </a:cubicBezTo>
                  <a:cubicBezTo>
                    <a:pt x="809" y="266"/>
                    <a:pt x="806" y="270"/>
                    <a:pt x="800" y="270"/>
                  </a:cubicBezTo>
                  <a:cubicBezTo>
                    <a:pt x="782" y="270"/>
                    <a:pt x="741" y="230"/>
                    <a:pt x="718" y="137"/>
                  </a:cubicBezTo>
                  <a:lnTo>
                    <a:pt x="688" y="76"/>
                  </a:lnTo>
                  <a:cubicBezTo>
                    <a:pt x="688" y="107"/>
                    <a:pt x="688" y="137"/>
                    <a:pt x="688" y="137"/>
                  </a:cubicBezTo>
                  <a:cubicBezTo>
                    <a:pt x="657" y="137"/>
                    <a:pt x="627" y="137"/>
                    <a:pt x="627" y="107"/>
                  </a:cubicBezTo>
                  <a:cubicBezTo>
                    <a:pt x="627" y="76"/>
                    <a:pt x="627" y="76"/>
                    <a:pt x="627" y="76"/>
                  </a:cubicBezTo>
                  <a:cubicBezTo>
                    <a:pt x="627" y="76"/>
                    <a:pt x="619" y="69"/>
                    <a:pt x="612" y="69"/>
                  </a:cubicBezTo>
                  <a:cubicBezTo>
                    <a:pt x="604" y="69"/>
                    <a:pt x="597" y="76"/>
                    <a:pt x="597" y="107"/>
                  </a:cubicBezTo>
                  <a:cubicBezTo>
                    <a:pt x="597" y="142"/>
                    <a:pt x="597" y="157"/>
                    <a:pt x="590" y="157"/>
                  </a:cubicBezTo>
                  <a:cubicBezTo>
                    <a:pt x="586" y="157"/>
                    <a:pt x="579" y="150"/>
                    <a:pt x="566" y="137"/>
                  </a:cubicBezTo>
                  <a:cubicBezTo>
                    <a:pt x="566" y="87"/>
                    <a:pt x="557" y="64"/>
                    <a:pt x="544" y="64"/>
                  </a:cubicBezTo>
                  <a:cubicBezTo>
                    <a:pt x="533" y="64"/>
                    <a:pt x="519" y="79"/>
                    <a:pt x="505" y="107"/>
                  </a:cubicBezTo>
                  <a:cubicBezTo>
                    <a:pt x="505" y="137"/>
                    <a:pt x="505" y="152"/>
                    <a:pt x="502" y="152"/>
                  </a:cubicBezTo>
                  <a:cubicBezTo>
                    <a:pt x="498" y="152"/>
                    <a:pt x="490" y="137"/>
                    <a:pt x="475" y="107"/>
                  </a:cubicBezTo>
                  <a:cubicBezTo>
                    <a:pt x="505" y="76"/>
                    <a:pt x="475" y="46"/>
                    <a:pt x="445" y="46"/>
                  </a:cubicBezTo>
                  <a:lnTo>
                    <a:pt x="445" y="76"/>
                  </a:lnTo>
                  <a:cubicBezTo>
                    <a:pt x="445" y="112"/>
                    <a:pt x="434" y="127"/>
                    <a:pt x="426" y="127"/>
                  </a:cubicBezTo>
                  <a:cubicBezTo>
                    <a:pt x="419" y="127"/>
                    <a:pt x="414" y="119"/>
                    <a:pt x="414" y="107"/>
                  </a:cubicBezTo>
                  <a:cubicBezTo>
                    <a:pt x="414" y="92"/>
                    <a:pt x="407" y="84"/>
                    <a:pt x="395" y="84"/>
                  </a:cubicBezTo>
                  <a:cubicBezTo>
                    <a:pt x="384" y="84"/>
                    <a:pt x="369" y="92"/>
                    <a:pt x="353" y="107"/>
                  </a:cubicBezTo>
                  <a:cubicBezTo>
                    <a:pt x="293" y="76"/>
                    <a:pt x="293" y="76"/>
                    <a:pt x="293" y="46"/>
                  </a:cubicBezTo>
                  <a:cubicBezTo>
                    <a:pt x="293" y="16"/>
                    <a:pt x="293"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190;p79">
              <a:extLst>
                <a:ext uri="{FF2B5EF4-FFF2-40B4-BE49-F238E27FC236}">
                  <a16:creationId xmlns:a16="http://schemas.microsoft.com/office/drawing/2014/main" id="{EB5A1A12-E7AC-4294-95E7-B97ADB033578}"/>
                </a:ext>
              </a:extLst>
            </p:cNvPr>
            <p:cNvSpPr/>
            <p:nvPr/>
          </p:nvSpPr>
          <p:spPr>
            <a:xfrm flipH="1">
              <a:off x="5799448" y="2711197"/>
              <a:ext cx="80128" cy="90430"/>
            </a:xfrm>
            <a:custGeom>
              <a:avLst/>
              <a:gdLst/>
              <a:ahLst/>
              <a:cxnLst/>
              <a:rect l="l" t="t" r="r" b="b"/>
              <a:pathLst>
                <a:path w="3010" h="3397" extrusionOk="0">
                  <a:moveTo>
                    <a:pt x="1854" y="236"/>
                  </a:moveTo>
                  <a:cubicBezTo>
                    <a:pt x="1854" y="245"/>
                    <a:pt x="1854" y="256"/>
                    <a:pt x="1854" y="266"/>
                  </a:cubicBezTo>
                  <a:cubicBezTo>
                    <a:pt x="1824" y="266"/>
                    <a:pt x="1854" y="236"/>
                    <a:pt x="1854" y="236"/>
                  </a:cubicBezTo>
                  <a:close/>
                  <a:moveTo>
                    <a:pt x="2037" y="236"/>
                  </a:moveTo>
                  <a:lnTo>
                    <a:pt x="2037" y="266"/>
                  </a:lnTo>
                  <a:cubicBezTo>
                    <a:pt x="2006" y="266"/>
                    <a:pt x="2006" y="266"/>
                    <a:pt x="2037" y="236"/>
                  </a:cubicBezTo>
                  <a:close/>
                  <a:moveTo>
                    <a:pt x="2097" y="236"/>
                  </a:moveTo>
                  <a:cubicBezTo>
                    <a:pt x="2097" y="266"/>
                    <a:pt x="2097" y="266"/>
                    <a:pt x="2097" y="297"/>
                  </a:cubicBezTo>
                  <a:cubicBezTo>
                    <a:pt x="2067" y="297"/>
                    <a:pt x="2067" y="297"/>
                    <a:pt x="2067" y="266"/>
                  </a:cubicBezTo>
                  <a:cubicBezTo>
                    <a:pt x="2097" y="236"/>
                    <a:pt x="2097" y="236"/>
                    <a:pt x="2097" y="236"/>
                  </a:cubicBezTo>
                  <a:close/>
                  <a:moveTo>
                    <a:pt x="1277" y="297"/>
                  </a:moveTo>
                  <a:cubicBezTo>
                    <a:pt x="1277" y="297"/>
                    <a:pt x="1277" y="328"/>
                    <a:pt x="1277" y="357"/>
                  </a:cubicBezTo>
                  <a:cubicBezTo>
                    <a:pt x="1246" y="327"/>
                    <a:pt x="1246" y="297"/>
                    <a:pt x="1277" y="297"/>
                  </a:cubicBezTo>
                  <a:close/>
                  <a:moveTo>
                    <a:pt x="790" y="357"/>
                  </a:moveTo>
                  <a:cubicBezTo>
                    <a:pt x="808" y="375"/>
                    <a:pt x="815" y="392"/>
                    <a:pt x="813" y="392"/>
                  </a:cubicBezTo>
                  <a:cubicBezTo>
                    <a:pt x="811" y="392"/>
                    <a:pt x="803" y="383"/>
                    <a:pt x="790" y="357"/>
                  </a:cubicBezTo>
                  <a:close/>
                  <a:moveTo>
                    <a:pt x="2067" y="449"/>
                  </a:moveTo>
                  <a:lnTo>
                    <a:pt x="2037" y="479"/>
                  </a:lnTo>
                  <a:lnTo>
                    <a:pt x="2037" y="509"/>
                  </a:lnTo>
                  <a:lnTo>
                    <a:pt x="2006" y="509"/>
                  </a:lnTo>
                  <a:cubicBezTo>
                    <a:pt x="2037" y="479"/>
                    <a:pt x="2037" y="449"/>
                    <a:pt x="2067" y="449"/>
                  </a:cubicBezTo>
                  <a:close/>
                  <a:moveTo>
                    <a:pt x="1976" y="479"/>
                  </a:moveTo>
                  <a:cubicBezTo>
                    <a:pt x="1976" y="479"/>
                    <a:pt x="1975" y="479"/>
                    <a:pt x="1945" y="509"/>
                  </a:cubicBezTo>
                  <a:cubicBezTo>
                    <a:pt x="1945" y="522"/>
                    <a:pt x="1945" y="529"/>
                    <a:pt x="1948" y="529"/>
                  </a:cubicBezTo>
                  <a:cubicBezTo>
                    <a:pt x="1951" y="529"/>
                    <a:pt x="1958" y="515"/>
                    <a:pt x="1976" y="479"/>
                  </a:cubicBezTo>
                  <a:close/>
                  <a:moveTo>
                    <a:pt x="932" y="657"/>
                  </a:moveTo>
                  <a:cubicBezTo>
                    <a:pt x="938" y="667"/>
                    <a:pt x="940" y="674"/>
                    <a:pt x="942" y="674"/>
                  </a:cubicBezTo>
                  <a:cubicBezTo>
                    <a:pt x="942" y="674"/>
                    <a:pt x="942" y="670"/>
                    <a:pt x="942" y="661"/>
                  </a:cubicBezTo>
                  <a:cubicBezTo>
                    <a:pt x="939" y="660"/>
                    <a:pt x="935" y="658"/>
                    <a:pt x="932" y="657"/>
                  </a:cubicBezTo>
                  <a:close/>
                  <a:moveTo>
                    <a:pt x="2340" y="711"/>
                  </a:moveTo>
                  <a:cubicBezTo>
                    <a:pt x="2332" y="712"/>
                    <a:pt x="2323" y="716"/>
                    <a:pt x="2310" y="722"/>
                  </a:cubicBezTo>
                  <a:cubicBezTo>
                    <a:pt x="2332" y="722"/>
                    <a:pt x="2338" y="722"/>
                    <a:pt x="2340" y="711"/>
                  </a:cubicBezTo>
                  <a:close/>
                  <a:moveTo>
                    <a:pt x="2766" y="874"/>
                  </a:moveTo>
                  <a:cubicBezTo>
                    <a:pt x="2736" y="904"/>
                    <a:pt x="2705" y="904"/>
                    <a:pt x="2705" y="904"/>
                  </a:cubicBezTo>
                  <a:lnTo>
                    <a:pt x="2675" y="904"/>
                  </a:lnTo>
                  <a:cubicBezTo>
                    <a:pt x="2705" y="874"/>
                    <a:pt x="2736" y="874"/>
                    <a:pt x="2736" y="874"/>
                  </a:cubicBezTo>
                  <a:close/>
                  <a:moveTo>
                    <a:pt x="2879" y="1195"/>
                  </a:moveTo>
                  <a:cubicBezTo>
                    <a:pt x="2888" y="1195"/>
                    <a:pt x="2888" y="1208"/>
                    <a:pt x="2888" y="1208"/>
                  </a:cubicBezTo>
                  <a:cubicBezTo>
                    <a:pt x="2872" y="1224"/>
                    <a:pt x="2857" y="1231"/>
                    <a:pt x="2846" y="1231"/>
                  </a:cubicBezTo>
                  <a:cubicBezTo>
                    <a:pt x="2834" y="1231"/>
                    <a:pt x="2827" y="1224"/>
                    <a:pt x="2827" y="1208"/>
                  </a:cubicBezTo>
                  <a:lnTo>
                    <a:pt x="2857" y="1208"/>
                  </a:lnTo>
                  <a:cubicBezTo>
                    <a:pt x="2867" y="1198"/>
                    <a:pt x="2874" y="1195"/>
                    <a:pt x="2879" y="1195"/>
                  </a:cubicBezTo>
                  <a:close/>
                  <a:moveTo>
                    <a:pt x="2796" y="1786"/>
                  </a:moveTo>
                  <a:cubicBezTo>
                    <a:pt x="2827" y="1816"/>
                    <a:pt x="2857" y="1816"/>
                    <a:pt x="2857" y="1816"/>
                  </a:cubicBezTo>
                  <a:lnTo>
                    <a:pt x="2796" y="1816"/>
                  </a:lnTo>
                  <a:lnTo>
                    <a:pt x="2796" y="1786"/>
                  </a:lnTo>
                  <a:close/>
                  <a:moveTo>
                    <a:pt x="395" y="1847"/>
                  </a:moveTo>
                  <a:cubicBezTo>
                    <a:pt x="314" y="1847"/>
                    <a:pt x="301" y="1860"/>
                    <a:pt x="328" y="1860"/>
                  </a:cubicBezTo>
                  <a:cubicBezTo>
                    <a:pt x="341" y="1860"/>
                    <a:pt x="365" y="1857"/>
                    <a:pt x="395" y="1847"/>
                  </a:cubicBezTo>
                  <a:close/>
                  <a:moveTo>
                    <a:pt x="2584" y="1816"/>
                  </a:moveTo>
                  <a:cubicBezTo>
                    <a:pt x="2614" y="1847"/>
                    <a:pt x="2644" y="1847"/>
                    <a:pt x="2644" y="1847"/>
                  </a:cubicBezTo>
                  <a:lnTo>
                    <a:pt x="2644" y="1877"/>
                  </a:lnTo>
                  <a:cubicBezTo>
                    <a:pt x="2614" y="1847"/>
                    <a:pt x="2584" y="1847"/>
                    <a:pt x="2584" y="1847"/>
                  </a:cubicBezTo>
                  <a:lnTo>
                    <a:pt x="2584" y="1816"/>
                  </a:lnTo>
                  <a:close/>
                  <a:moveTo>
                    <a:pt x="547" y="1938"/>
                  </a:moveTo>
                  <a:cubicBezTo>
                    <a:pt x="547" y="1968"/>
                    <a:pt x="547" y="1968"/>
                    <a:pt x="517" y="1968"/>
                  </a:cubicBezTo>
                  <a:lnTo>
                    <a:pt x="486" y="1968"/>
                  </a:lnTo>
                  <a:lnTo>
                    <a:pt x="517" y="1938"/>
                  </a:lnTo>
                  <a:close/>
                  <a:moveTo>
                    <a:pt x="660" y="1985"/>
                  </a:moveTo>
                  <a:cubicBezTo>
                    <a:pt x="655" y="1985"/>
                    <a:pt x="648" y="1989"/>
                    <a:pt x="638" y="1999"/>
                  </a:cubicBezTo>
                  <a:cubicBezTo>
                    <a:pt x="649" y="1999"/>
                    <a:pt x="659" y="1995"/>
                    <a:pt x="667" y="1992"/>
                  </a:cubicBezTo>
                  <a:lnTo>
                    <a:pt x="667" y="1992"/>
                  </a:lnTo>
                  <a:cubicBezTo>
                    <a:pt x="669" y="1995"/>
                    <a:pt x="669" y="1999"/>
                    <a:pt x="669" y="1999"/>
                  </a:cubicBezTo>
                  <a:cubicBezTo>
                    <a:pt x="679" y="1989"/>
                    <a:pt x="682" y="1985"/>
                    <a:pt x="681" y="1985"/>
                  </a:cubicBezTo>
                  <a:lnTo>
                    <a:pt x="681" y="1985"/>
                  </a:lnTo>
                  <a:cubicBezTo>
                    <a:pt x="680" y="1985"/>
                    <a:pt x="675" y="1988"/>
                    <a:pt x="667" y="1992"/>
                  </a:cubicBezTo>
                  <a:lnTo>
                    <a:pt x="667" y="1992"/>
                  </a:lnTo>
                  <a:cubicBezTo>
                    <a:pt x="666" y="1988"/>
                    <a:pt x="664" y="1985"/>
                    <a:pt x="660" y="1985"/>
                  </a:cubicBezTo>
                  <a:close/>
                  <a:moveTo>
                    <a:pt x="730" y="1968"/>
                  </a:moveTo>
                  <a:lnTo>
                    <a:pt x="699" y="1999"/>
                  </a:lnTo>
                  <a:lnTo>
                    <a:pt x="730" y="1999"/>
                  </a:lnTo>
                  <a:lnTo>
                    <a:pt x="730" y="1968"/>
                  </a:lnTo>
                  <a:close/>
                  <a:moveTo>
                    <a:pt x="0" y="2060"/>
                  </a:moveTo>
                  <a:cubicBezTo>
                    <a:pt x="0" y="2070"/>
                    <a:pt x="3" y="2073"/>
                    <a:pt x="9" y="2073"/>
                  </a:cubicBezTo>
                  <a:cubicBezTo>
                    <a:pt x="20" y="2073"/>
                    <a:pt x="41" y="2060"/>
                    <a:pt x="61" y="2060"/>
                  </a:cubicBezTo>
                  <a:close/>
                  <a:moveTo>
                    <a:pt x="578" y="2029"/>
                  </a:moveTo>
                  <a:cubicBezTo>
                    <a:pt x="578" y="2029"/>
                    <a:pt x="578" y="2060"/>
                    <a:pt x="547" y="2060"/>
                  </a:cubicBezTo>
                  <a:cubicBezTo>
                    <a:pt x="560" y="2047"/>
                    <a:pt x="556" y="2039"/>
                    <a:pt x="548" y="2037"/>
                  </a:cubicBezTo>
                  <a:lnTo>
                    <a:pt x="548" y="2037"/>
                  </a:lnTo>
                  <a:cubicBezTo>
                    <a:pt x="538" y="2042"/>
                    <a:pt x="528" y="2049"/>
                    <a:pt x="517" y="2060"/>
                  </a:cubicBezTo>
                  <a:cubicBezTo>
                    <a:pt x="486" y="2060"/>
                    <a:pt x="456" y="2090"/>
                    <a:pt x="456" y="2090"/>
                  </a:cubicBezTo>
                  <a:cubicBezTo>
                    <a:pt x="426" y="2090"/>
                    <a:pt x="456" y="2060"/>
                    <a:pt x="486" y="2060"/>
                  </a:cubicBezTo>
                  <a:cubicBezTo>
                    <a:pt x="491" y="2057"/>
                    <a:pt x="496" y="2055"/>
                    <a:pt x="500" y="2053"/>
                  </a:cubicBezTo>
                  <a:lnTo>
                    <a:pt x="500" y="2053"/>
                  </a:lnTo>
                  <a:cubicBezTo>
                    <a:pt x="502" y="2057"/>
                    <a:pt x="508" y="2060"/>
                    <a:pt x="517" y="2060"/>
                  </a:cubicBezTo>
                  <a:cubicBezTo>
                    <a:pt x="517" y="2044"/>
                    <a:pt x="532" y="2037"/>
                    <a:pt x="543" y="2037"/>
                  </a:cubicBezTo>
                  <a:cubicBezTo>
                    <a:pt x="545" y="2037"/>
                    <a:pt x="547" y="2037"/>
                    <a:pt x="548" y="2037"/>
                  </a:cubicBezTo>
                  <a:lnTo>
                    <a:pt x="548" y="2037"/>
                  </a:lnTo>
                  <a:cubicBezTo>
                    <a:pt x="565" y="2029"/>
                    <a:pt x="578" y="2029"/>
                    <a:pt x="578" y="2029"/>
                  </a:cubicBezTo>
                  <a:close/>
                  <a:moveTo>
                    <a:pt x="2739" y="2037"/>
                  </a:moveTo>
                  <a:cubicBezTo>
                    <a:pt x="2743" y="2037"/>
                    <a:pt x="2751" y="2044"/>
                    <a:pt x="2766" y="2060"/>
                  </a:cubicBezTo>
                  <a:cubicBezTo>
                    <a:pt x="2796" y="2060"/>
                    <a:pt x="2827" y="2090"/>
                    <a:pt x="2827" y="2090"/>
                  </a:cubicBezTo>
                  <a:cubicBezTo>
                    <a:pt x="2821" y="2096"/>
                    <a:pt x="2815" y="2098"/>
                    <a:pt x="2809" y="2098"/>
                  </a:cubicBezTo>
                  <a:cubicBezTo>
                    <a:pt x="2784" y="2098"/>
                    <a:pt x="2760" y="2060"/>
                    <a:pt x="2736" y="2060"/>
                  </a:cubicBezTo>
                  <a:cubicBezTo>
                    <a:pt x="2736" y="2044"/>
                    <a:pt x="2736" y="2037"/>
                    <a:pt x="2739" y="2037"/>
                  </a:cubicBezTo>
                  <a:close/>
                  <a:moveTo>
                    <a:pt x="730" y="2090"/>
                  </a:moveTo>
                  <a:cubicBezTo>
                    <a:pt x="699" y="2120"/>
                    <a:pt x="699" y="2120"/>
                    <a:pt x="699" y="2120"/>
                  </a:cubicBezTo>
                  <a:cubicBezTo>
                    <a:pt x="760" y="2090"/>
                    <a:pt x="760" y="2090"/>
                    <a:pt x="730" y="2090"/>
                  </a:cubicBezTo>
                  <a:close/>
                  <a:moveTo>
                    <a:pt x="576" y="2251"/>
                  </a:moveTo>
                  <a:cubicBezTo>
                    <a:pt x="573" y="2260"/>
                    <a:pt x="566" y="2272"/>
                    <a:pt x="547" y="2272"/>
                  </a:cubicBezTo>
                  <a:cubicBezTo>
                    <a:pt x="547" y="2272"/>
                    <a:pt x="559" y="2260"/>
                    <a:pt x="576" y="2251"/>
                  </a:cubicBezTo>
                  <a:close/>
                  <a:moveTo>
                    <a:pt x="1824" y="2303"/>
                  </a:moveTo>
                  <a:cubicBezTo>
                    <a:pt x="1793" y="2303"/>
                    <a:pt x="1793" y="2303"/>
                    <a:pt x="1824" y="2333"/>
                  </a:cubicBezTo>
                  <a:cubicBezTo>
                    <a:pt x="1824" y="2303"/>
                    <a:pt x="1824" y="2303"/>
                    <a:pt x="1824" y="2303"/>
                  </a:cubicBezTo>
                  <a:close/>
                  <a:moveTo>
                    <a:pt x="1954" y="2283"/>
                  </a:moveTo>
                  <a:lnTo>
                    <a:pt x="1954" y="2283"/>
                  </a:lnTo>
                  <a:cubicBezTo>
                    <a:pt x="1951" y="2283"/>
                    <a:pt x="1958" y="2297"/>
                    <a:pt x="1976" y="2333"/>
                  </a:cubicBezTo>
                  <a:cubicBezTo>
                    <a:pt x="1976" y="2325"/>
                    <a:pt x="1976" y="2314"/>
                    <a:pt x="1976" y="2303"/>
                  </a:cubicBezTo>
                  <a:cubicBezTo>
                    <a:pt x="1963" y="2290"/>
                    <a:pt x="1956" y="2283"/>
                    <a:pt x="1954" y="2283"/>
                  </a:cubicBezTo>
                  <a:close/>
                  <a:moveTo>
                    <a:pt x="968" y="2394"/>
                  </a:moveTo>
                  <a:lnTo>
                    <a:pt x="968" y="2394"/>
                  </a:lnTo>
                  <a:cubicBezTo>
                    <a:pt x="960" y="2400"/>
                    <a:pt x="956" y="2401"/>
                    <a:pt x="954" y="2401"/>
                  </a:cubicBezTo>
                  <a:cubicBezTo>
                    <a:pt x="950" y="2401"/>
                    <a:pt x="956" y="2395"/>
                    <a:pt x="968" y="2394"/>
                  </a:cubicBezTo>
                  <a:close/>
                  <a:moveTo>
                    <a:pt x="1976" y="2424"/>
                  </a:moveTo>
                  <a:cubicBezTo>
                    <a:pt x="2006" y="2455"/>
                    <a:pt x="2006" y="2455"/>
                    <a:pt x="1976" y="2455"/>
                  </a:cubicBezTo>
                  <a:cubicBezTo>
                    <a:pt x="1976" y="2439"/>
                    <a:pt x="1976" y="2432"/>
                    <a:pt x="1976" y="2424"/>
                  </a:cubicBezTo>
                  <a:close/>
                  <a:moveTo>
                    <a:pt x="760" y="2485"/>
                  </a:moveTo>
                  <a:cubicBezTo>
                    <a:pt x="760" y="2485"/>
                    <a:pt x="730" y="2515"/>
                    <a:pt x="699" y="2515"/>
                  </a:cubicBezTo>
                  <a:lnTo>
                    <a:pt x="669" y="2515"/>
                  </a:lnTo>
                  <a:cubicBezTo>
                    <a:pt x="699" y="2485"/>
                    <a:pt x="730" y="2485"/>
                    <a:pt x="760" y="2485"/>
                  </a:cubicBezTo>
                  <a:close/>
                  <a:moveTo>
                    <a:pt x="1650" y="2556"/>
                  </a:moveTo>
                  <a:lnTo>
                    <a:pt x="1650" y="2556"/>
                  </a:lnTo>
                  <a:cubicBezTo>
                    <a:pt x="1672" y="2583"/>
                    <a:pt x="1672" y="2607"/>
                    <a:pt x="1672" y="2607"/>
                  </a:cubicBezTo>
                  <a:cubicBezTo>
                    <a:pt x="1672" y="2607"/>
                    <a:pt x="1659" y="2582"/>
                    <a:pt x="1650" y="2556"/>
                  </a:cubicBezTo>
                  <a:close/>
                  <a:moveTo>
                    <a:pt x="2099" y="2556"/>
                  </a:moveTo>
                  <a:cubicBezTo>
                    <a:pt x="2103" y="2556"/>
                    <a:pt x="2110" y="2571"/>
                    <a:pt x="2128" y="2607"/>
                  </a:cubicBezTo>
                  <a:lnTo>
                    <a:pt x="2128" y="2607"/>
                  </a:lnTo>
                  <a:cubicBezTo>
                    <a:pt x="2118" y="2597"/>
                    <a:pt x="2108" y="2587"/>
                    <a:pt x="2097" y="2576"/>
                  </a:cubicBezTo>
                  <a:cubicBezTo>
                    <a:pt x="2097" y="2564"/>
                    <a:pt x="2097" y="2556"/>
                    <a:pt x="2099" y="2556"/>
                  </a:cubicBezTo>
                  <a:close/>
                  <a:moveTo>
                    <a:pt x="2189" y="2546"/>
                  </a:moveTo>
                  <a:cubicBezTo>
                    <a:pt x="2189" y="2576"/>
                    <a:pt x="2219" y="2607"/>
                    <a:pt x="2189" y="2607"/>
                  </a:cubicBezTo>
                  <a:lnTo>
                    <a:pt x="2189" y="2576"/>
                  </a:lnTo>
                  <a:lnTo>
                    <a:pt x="2158" y="2546"/>
                  </a:lnTo>
                  <a:close/>
                  <a:moveTo>
                    <a:pt x="740" y="2541"/>
                  </a:moveTo>
                  <a:cubicBezTo>
                    <a:pt x="734" y="2541"/>
                    <a:pt x="717" y="2559"/>
                    <a:pt x="699" y="2576"/>
                  </a:cubicBezTo>
                  <a:cubicBezTo>
                    <a:pt x="669" y="2607"/>
                    <a:pt x="699" y="2607"/>
                    <a:pt x="699" y="2607"/>
                  </a:cubicBezTo>
                  <a:cubicBezTo>
                    <a:pt x="699" y="2617"/>
                    <a:pt x="702" y="2620"/>
                    <a:pt x="707" y="2620"/>
                  </a:cubicBezTo>
                  <a:cubicBezTo>
                    <a:pt x="716" y="2620"/>
                    <a:pt x="730" y="2607"/>
                    <a:pt x="730" y="2607"/>
                  </a:cubicBezTo>
                  <a:cubicBezTo>
                    <a:pt x="760" y="2576"/>
                    <a:pt x="760" y="2576"/>
                    <a:pt x="730" y="2576"/>
                  </a:cubicBezTo>
                  <a:cubicBezTo>
                    <a:pt x="742" y="2551"/>
                    <a:pt x="744" y="2541"/>
                    <a:pt x="740" y="2541"/>
                  </a:cubicBezTo>
                  <a:close/>
                  <a:moveTo>
                    <a:pt x="1146" y="2563"/>
                  </a:moveTo>
                  <a:cubicBezTo>
                    <a:pt x="1155" y="2563"/>
                    <a:pt x="1155" y="2576"/>
                    <a:pt x="1155" y="2576"/>
                  </a:cubicBezTo>
                  <a:lnTo>
                    <a:pt x="1155" y="2607"/>
                  </a:lnTo>
                  <a:lnTo>
                    <a:pt x="1125" y="2637"/>
                  </a:lnTo>
                  <a:lnTo>
                    <a:pt x="1125" y="2576"/>
                  </a:lnTo>
                  <a:cubicBezTo>
                    <a:pt x="1135" y="2566"/>
                    <a:pt x="1142" y="2563"/>
                    <a:pt x="1146" y="2563"/>
                  </a:cubicBezTo>
                  <a:close/>
                  <a:moveTo>
                    <a:pt x="1390" y="2587"/>
                  </a:moveTo>
                  <a:lnTo>
                    <a:pt x="1390" y="2587"/>
                  </a:lnTo>
                  <a:cubicBezTo>
                    <a:pt x="1393" y="2587"/>
                    <a:pt x="1386" y="2601"/>
                    <a:pt x="1368" y="2637"/>
                  </a:cubicBezTo>
                  <a:lnTo>
                    <a:pt x="1337" y="2698"/>
                  </a:lnTo>
                  <a:cubicBezTo>
                    <a:pt x="1337" y="2698"/>
                    <a:pt x="1337" y="2667"/>
                    <a:pt x="1368" y="2607"/>
                  </a:cubicBezTo>
                  <a:cubicBezTo>
                    <a:pt x="1380" y="2594"/>
                    <a:pt x="1388" y="2587"/>
                    <a:pt x="1390" y="2587"/>
                  </a:cubicBezTo>
                  <a:close/>
                  <a:moveTo>
                    <a:pt x="2249" y="2667"/>
                  </a:moveTo>
                  <a:lnTo>
                    <a:pt x="2249" y="2698"/>
                  </a:lnTo>
                  <a:cubicBezTo>
                    <a:pt x="2258" y="2707"/>
                    <a:pt x="2264" y="2710"/>
                    <a:pt x="2268" y="2710"/>
                  </a:cubicBezTo>
                  <a:cubicBezTo>
                    <a:pt x="2277" y="2710"/>
                    <a:pt x="2271" y="2689"/>
                    <a:pt x="2249" y="2667"/>
                  </a:cubicBezTo>
                  <a:close/>
                  <a:moveTo>
                    <a:pt x="1629" y="2656"/>
                  </a:moveTo>
                  <a:cubicBezTo>
                    <a:pt x="1641" y="2656"/>
                    <a:pt x="1641" y="2684"/>
                    <a:pt x="1641" y="2728"/>
                  </a:cubicBezTo>
                  <a:lnTo>
                    <a:pt x="1611" y="2728"/>
                  </a:lnTo>
                  <a:cubicBezTo>
                    <a:pt x="1611" y="2698"/>
                    <a:pt x="1611" y="2667"/>
                    <a:pt x="1611" y="2667"/>
                  </a:cubicBezTo>
                  <a:cubicBezTo>
                    <a:pt x="1619" y="2659"/>
                    <a:pt x="1625" y="2656"/>
                    <a:pt x="1629" y="2656"/>
                  </a:cubicBezTo>
                  <a:close/>
                  <a:moveTo>
                    <a:pt x="2015" y="2715"/>
                  </a:moveTo>
                  <a:cubicBezTo>
                    <a:pt x="2006" y="2715"/>
                    <a:pt x="2006" y="2728"/>
                    <a:pt x="2006" y="2728"/>
                  </a:cubicBezTo>
                  <a:cubicBezTo>
                    <a:pt x="2006" y="2728"/>
                    <a:pt x="2020" y="2742"/>
                    <a:pt x="2029" y="2742"/>
                  </a:cubicBezTo>
                  <a:cubicBezTo>
                    <a:pt x="2033" y="2742"/>
                    <a:pt x="2037" y="2738"/>
                    <a:pt x="2037" y="2728"/>
                  </a:cubicBezTo>
                  <a:cubicBezTo>
                    <a:pt x="2026" y="2718"/>
                    <a:pt x="2020" y="2715"/>
                    <a:pt x="2015" y="2715"/>
                  </a:cubicBezTo>
                  <a:close/>
                  <a:moveTo>
                    <a:pt x="1175" y="2625"/>
                  </a:moveTo>
                  <a:lnTo>
                    <a:pt x="1175" y="2625"/>
                  </a:lnTo>
                  <a:cubicBezTo>
                    <a:pt x="1176" y="2625"/>
                    <a:pt x="1169" y="2640"/>
                    <a:pt x="1155" y="2667"/>
                  </a:cubicBezTo>
                  <a:cubicBezTo>
                    <a:pt x="1155" y="2698"/>
                    <a:pt x="1125" y="2728"/>
                    <a:pt x="1094" y="2759"/>
                  </a:cubicBezTo>
                  <a:cubicBezTo>
                    <a:pt x="1094" y="2759"/>
                    <a:pt x="1125" y="2728"/>
                    <a:pt x="1125" y="2698"/>
                  </a:cubicBezTo>
                  <a:cubicBezTo>
                    <a:pt x="1158" y="2648"/>
                    <a:pt x="1173" y="2625"/>
                    <a:pt x="1175" y="2625"/>
                  </a:cubicBezTo>
                  <a:close/>
                  <a:moveTo>
                    <a:pt x="1854" y="2728"/>
                  </a:moveTo>
                  <a:cubicBezTo>
                    <a:pt x="1854" y="2728"/>
                    <a:pt x="1854" y="2728"/>
                    <a:pt x="1885" y="2759"/>
                  </a:cubicBezTo>
                  <a:cubicBezTo>
                    <a:pt x="1885" y="2759"/>
                    <a:pt x="1885" y="2789"/>
                    <a:pt x="1885" y="2789"/>
                  </a:cubicBezTo>
                  <a:cubicBezTo>
                    <a:pt x="1854" y="2789"/>
                    <a:pt x="1854" y="2759"/>
                    <a:pt x="1854" y="2759"/>
                  </a:cubicBezTo>
                  <a:cubicBezTo>
                    <a:pt x="1854" y="2728"/>
                    <a:pt x="1854" y="2728"/>
                    <a:pt x="1854" y="2728"/>
                  </a:cubicBezTo>
                  <a:close/>
                  <a:moveTo>
                    <a:pt x="1398" y="2759"/>
                  </a:moveTo>
                  <a:cubicBezTo>
                    <a:pt x="1398" y="2789"/>
                    <a:pt x="1398" y="2819"/>
                    <a:pt x="1398" y="2819"/>
                  </a:cubicBezTo>
                  <a:lnTo>
                    <a:pt x="1368" y="2819"/>
                  </a:lnTo>
                  <a:cubicBezTo>
                    <a:pt x="1398" y="2789"/>
                    <a:pt x="1398" y="2759"/>
                    <a:pt x="1398" y="2759"/>
                  </a:cubicBezTo>
                  <a:close/>
                  <a:moveTo>
                    <a:pt x="1550" y="2911"/>
                  </a:moveTo>
                  <a:cubicBezTo>
                    <a:pt x="1550" y="2921"/>
                    <a:pt x="1550" y="2924"/>
                    <a:pt x="1551" y="2924"/>
                  </a:cubicBezTo>
                  <a:cubicBezTo>
                    <a:pt x="1554" y="2924"/>
                    <a:pt x="1560" y="2911"/>
                    <a:pt x="1581" y="2911"/>
                  </a:cubicBezTo>
                  <a:close/>
                  <a:moveTo>
                    <a:pt x="1565" y="0"/>
                  </a:moveTo>
                  <a:cubicBezTo>
                    <a:pt x="1558" y="0"/>
                    <a:pt x="1550" y="8"/>
                    <a:pt x="1550" y="23"/>
                  </a:cubicBezTo>
                  <a:cubicBezTo>
                    <a:pt x="1550" y="53"/>
                    <a:pt x="1520" y="53"/>
                    <a:pt x="1459" y="53"/>
                  </a:cubicBezTo>
                  <a:cubicBezTo>
                    <a:pt x="1398" y="53"/>
                    <a:pt x="1337" y="84"/>
                    <a:pt x="1337" y="114"/>
                  </a:cubicBezTo>
                  <a:cubicBezTo>
                    <a:pt x="1307" y="114"/>
                    <a:pt x="1307" y="145"/>
                    <a:pt x="1277" y="145"/>
                  </a:cubicBezTo>
                  <a:cubicBezTo>
                    <a:pt x="1277" y="114"/>
                    <a:pt x="1277" y="84"/>
                    <a:pt x="1246" y="84"/>
                  </a:cubicBezTo>
                  <a:cubicBezTo>
                    <a:pt x="1246" y="84"/>
                    <a:pt x="1246" y="114"/>
                    <a:pt x="1246" y="145"/>
                  </a:cubicBezTo>
                  <a:cubicBezTo>
                    <a:pt x="1277" y="175"/>
                    <a:pt x="1246" y="205"/>
                    <a:pt x="1246" y="205"/>
                  </a:cubicBezTo>
                  <a:cubicBezTo>
                    <a:pt x="1246" y="205"/>
                    <a:pt x="1246" y="205"/>
                    <a:pt x="1246" y="175"/>
                  </a:cubicBezTo>
                  <a:cubicBezTo>
                    <a:pt x="1246" y="145"/>
                    <a:pt x="1216" y="84"/>
                    <a:pt x="1216" y="84"/>
                  </a:cubicBezTo>
                  <a:lnTo>
                    <a:pt x="1216" y="114"/>
                  </a:lnTo>
                  <a:cubicBezTo>
                    <a:pt x="1216" y="145"/>
                    <a:pt x="1216" y="145"/>
                    <a:pt x="1216" y="145"/>
                  </a:cubicBezTo>
                  <a:cubicBezTo>
                    <a:pt x="1216" y="145"/>
                    <a:pt x="1216" y="145"/>
                    <a:pt x="1185" y="84"/>
                  </a:cubicBezTo>
                  <a:cubicBezTo>
                    <a:pt x="1170" y="53"/>
                    <a:pt x="1163" y="38"/>
                    <a:pt x="1159" y="38"/>
                  </a:cubicBezTo>
                  <a:cubicBezTo>
                    <a:pt x="1155" y="38"/>
                    <a:pt x="1155" y="53"/>
                    <a:pt x="1155" y="84"/>
                  </a:cubicBezTo>
                  <a:lnTo>
                    <a:pt x="1155" y="114"/>
                  </a:lnTo>
                  <a:cubicBezTo>
                    <a:pt x="1146" y="95"/>
                    <a:pt x="1139" y="88"/>
                    <a:pt x="1135" y="88"/>
                  </a:cubicBezTo>
                  <a:cubicBezTo>
                    <a:pt x="1125" y="88"/>
                    <a:pt x="1125" y="124"/>
                    <a:pt x="1125" y="145"/>
                  </a:cubicBezTo>
                  <a:cubicBezTo>
                    <a:pt x="1113" y="121"/>
                    <a:pt x="1106" y="111"/>
                    <a:pt x="1103" y="111"/>
                  </a:cubicBezTo>
                  <a:lnTo>
                    <a:pt x="1103" y="111"/>
                  </a:lnTo>
                  <a:cubicBezTo>
                    <a:pt x="1099" y="111"/>
                    <a:pt x="1106" y="137"/>
                    <a:pt x="1125" y="175"/>
                  </a:cubicBezTo>
                  <a:cubicBezTo>
                    <a:pt x="1125" y="190"/>
                    <a:pt x="1125" y="198"/>
                    <a:pt x="1121" y="198"/>
                  </a:cubicBezTo>
                  <a:cubicBezTo>
                    <a:pt x="1117" y="198"/>
                    <a:pt x="1109" y="190"/>
                    <a:pt x="1094" y="175"/>
                  </a:cubicBezTo>
                  <a:cubicBezTo>
                    <a:pt x="1064" y="145"/>
                    <a:pt x="1064" y="145"/>
                    <a:pt x="1064" y="145"/>
                  </a:cubicBezTo>
                  <a:cubicBezTo>
                    <a:pt x="1064" y="175"/>
                    <a:pt x="1003" y="205"/>
                    <a:pt x="942" y="236"/>
                  </a:cubicBezTo>
                  <a:cubicBezTo>
                    <a:pt x="851" y="266"/>
                    <a:pt x="821" y="297"/>
                    <a:pt x="821" y="327"/>
                  </a:cubicBezTo>
                  <a:lnTo>
                    <a:pt x="790" y="327"/>
                  </a:lnTo>
                  <a:cubicBezTo>
                    <a:pt x="778" y="314"/>
                    <a:pt x="770" y="307"/>
                    <a:pt x="768" y="307"/>
                  </a:cubicBezTo>
                  <a:lnTo>
                    <a:pt x="768" y="307"/>
                  </a:lnTo>
                  <a:cubicBezTo>
                    <a:pt x="765" y="307"/>
                    <a:pt x="772" y="322"/>
                    <a:pt x="790" y="357"/>
                  </a:cubicBezTo>
                  <a:cubicBezTo>
                    <a:pt x="780" y="347"/>
                    <a:pt x="773" y="344"/>
                    <a:pt x="768" y="344"/>
                  </a:cubicBezTo>
                  <a:cubicBezTo>
                    <a:pt x="757" y="344"/>
                    <a:pt x="750" y="357"/>
                    <a:pt x="730" y="357"/>
                  </a:cubicBezTo>
                  <a:cubicBezTo>
                    <a:pt x="699" y="388"/>
                    <a:pt x="669" y="388"/>
                    <a:pt x="699" y="418"/>
                  </a:cubicBezTo>
                  <a:cubicBezTo>
                    <a:pt x="699" y="431"/>
                    <a:pt x="699" y="441"/>
                    <a:pt x="699" y="449"/>
                  </a:cubicBezTo>
                  <a:cubicBezTo>
                    <a:pt x="669" y="418"/>
                    <a:pt x="646" y="403"/>
                    <a:pt x="631" y="403"/>
                  </a:cubicBezTo>
                  <a:cubicBezTo>
                    <a:pt x="616" y="403"/>
                    <a:pt x="608" y="418"/>
                    <a:pt x="608" y="449"/>
                  </a:cubicBezTo>
                  <a:lnTo>
                    <a:pt x="578" y="449"/>
                  </a:lnTo>
                  <a:cubicBezTo>
                    <a:pt x="578" y="449"/>
                    <a:pt x="578" y="449"/>
                    <a:pt x="578" y="479"/>
                  </a:cubicBezTo>
                  <a:cubicBezTo>
                    <a:pt x="547" y="509"/>
                    <a:pt x="547" y="540"/>
                    <a:pt x="517" y="540"/>
                  </a:cubicBezTo>
                  <a:cubicBezTo>
                    <a:pt x="517" y="540"/>
                    <a:pt x="517" y="601"/>
                    <a:pt x="517" y="601"/>
                  </a:cubicBezTo>
                  <a:cubicBezTo>
                    <a:pt x="509" y="592"/>
                    <a:pt x="500" y="589"/>
                    <a:pt x="492" y="589"/>
                  </a:cubicBezTo>
                  <a:cubicBezTo>
                    <a:pt x="470" y="589"/>
                    <a:pt x="448" y="617"/>
                    <a:pt x="426" y="661"/>
                  </a:cubicBezTo>
                  <a:cubicBezTo>
                    <a:pt x="395" y="722"/>
                    <a:pt x="365" y="753"/>
                    <a:pt x="304" y="753"/>
                  </a:cubicBezTo>
                  <a:cubicBezTo>
                    <a:pt x="304" y="753"/>
                    <a:pt x="304" y="753"/>
                    <a:pt x="334" y="783"/>
                  </a:cubicBezTo>
                  <a:cubicBezTo>
                    <a:pt x="395" y="813"/>
                    <a:pt x="395" y="813"/>
                    <a:pt x="365" y="813"/>
                  </a:cubicBezTo>
                  <a:cubicBezTo>
                    <a:pt x="353" y="808"/>
                    <a:pt x="343" y="805"/>
                    <a:pt x="334" y="805"/>
                  </a:cubicBezTo>
                  <a:cubicBezTo>
                    <a:pt x="309" y="805"/>
                    <a:pt x="296" y="824"/>
                    <a:pt x="303" y="844"/>
                  </a:cubicBezTo>
                  <a:lnTo>
                    <a:pt x="303" y="844"/>
                  </a:lnTo>
                  <a:cubicBezTo>
                    <a:pt x="243" y="844"/>
                    <a:pt x="243" y="874"/>
                    <a:pt x="304" y="904"/>
                  </a:cubicBezTo>
                  <a:lnTo>
                    <a:pt x="274" y="904"/>
                  </a:lnTo>
                  <a:cubicBezTo>
                    <a:pt x="274" y="920"/>
                    <a:pt x="274" y="927"/>
                    <a:pt x="266" y="927"/>
                  </a:cubicBezTo>
                  <a:cubicBezTo>
                    <a:pt x="258" y="927"/>
                    <a:pt x="243" y="920"/>
                    <a:pt x="213" y="904"/>
                  </a:cubicBezTo>
                  <a:cubicBezTo>
                    <a:pt x="182" y="874"/>
                    <a:pt x="152" y="874"/>
                    <a:pt x="122" y="874"/>
                  </a:cubicBezTo>
                  <a:cubicBezTo>
                    <a:pt x="122" y="904"/>
                    <a:pt x="152" y="904"/>
                    <a:pt x="182" y="904"/>
                  </a:cubicBezTo>
                  <a:cubicBezTo>
                    <a:pt x="182" y="904"/>
                    <a:pt x="182" y="935"/>
                    <a:pt x="182" y="935"/>
                  </a:cubicBezTo>
                  <a:cubicBezTo>
                    <a:pt x="182" y="935"/>
                    <a:pt x="182" y="935"/>
                    <a:pt x="213" y="965"/>
                  </a:cubicBezTo>
                  <a:cubicBezTo>
                    <a:pt x="240" y="965"/>
                    <a:pt x="243" y="965"/>
                    <a:pt x="243" y="988"/>
                  </a:cubicBezTo>
                  <a:lnTo>
                    <a:pt x="243" y="988"/>
                  </a:lnTo>
                  <a:cubicBezTo>
                    <a:pt x="236" y="985"/>
                    <a:pt x="232" y="982"/>
                    <a:pt x="231" y="982"/>
                  </a:cubicBezTo>
                  <a:lnTo>
                    <a:pt x="231" y="982"/>
                  </a:lnTo>
                  <a:cubicBezTo>
                    <a:pt x="230" y="982"/>
                    <a:pt x="233" y="986"/>
                    <a:pt x="243" y="996"/>
                  </a:cubicBezTo>
                  <a:cubicBezTo>
                    <a:pt x="243" y="993"/>
                    <a:pt x="243" y="990"/>
                    <a:pt x="243" y="988"/>
                  </a:cubicBezTo>
                  <a:lnTo>
                    <a:pt x="243" y="988"/>
                  </a:lnTo>
                  <a:cubicBezTo>
                    <a:pt x="251" y="992"/>
                    <a:pt x="262" y="996"/>
                    <a:pt x="274" y="996"/>
                  </a:cubicBezTo>
                  <a:cubicBezTo>
                    <a:pt x="304" y="996"/>
                    <a:pt x="334" y="1026"/>
                    <a:pt x="334" y="1026"/>
                  </a:cubicBezTo>
                  <a:lnTo>
                    <a:pt x="395" y="1056"/>
                  </a:lnTo>
                  <a:cubicBezTo>
                    <a:pt x="456" y="1056"/>
                    <a:pt x="486" y="1087"/>
                    <a:pt x="517" y="1087"/>
                  </a:cubicBezTo>
                  <a:cubicBezTo>
                    <a:pt x="517" y="1087"/>
                    <a:pt x="517" y="1086"/>
                    <a:pt x="518" y="1086"/>
                  </a:cubicBezTo>
                  <a:lnTo>
                    <a:pt x="518" y="1086"/>
                  </a:lnTo>
                  <a:cubicBezTo>
                    <a:pt x="527" y="1089"/>
                    <a:pt x="534" y="1092"/>
                    <a:pt x="538" y="1092"/>
                  </a:cubicBezTo>
                  <a:cubicBezTo>
                    <a:pt x="544" y="1092"/>
                    <a:pt x="544" y="1087"/>
                    <a:pt x="533" y="1074"/>
                  </a:cubicBezTo>
                  <a:lnTo>
                    <a:pt x="533" y="1074"/>
                  </a:lnTo>
                  <a:cubicBezTo>
                    <a:pt x="528" y="1078"/>
                    <a:pt x="523" y="1081"/>
                    <a:pt x="518" y="1086"/>
                  </a:cubicBezTo>
                  <a:lnTo>
                    <a:pt x="518" y="1086"/>
                  </a:lnTo>
                  <a:cubicBezTo>
                    <a:pt x="501" y="1079"/>
                    <a:pt x="479" y="1068"/>
                    <a:pt x="456" y="1056"/>
                  </a:cubicBezTo>
                  <a:cubicBezTo>
                    <a:pt x="395" y="1026"/>
                    <a:pt x="395" y="1026"/>
                    <a:pt x="456" y="1026"/>
                  </a:cubicBezTo>
                  <a:cubicBezTo>
                    <a:pt x="486" y="1056"/>
                    <a:pt x="517" y="1056"/>
                    <a:pt x="517" y="1056"/>
                  </a:cubicBezTo>
                  <a:cubicBezTo>
                    <a:pt x="524" y="1064"/>
                    <a:pt x="529" y="1069"/>
                    <a:pt x="533" y="1074"/>
                  </a:cubicBezTo>
                  <a:lnTo>
                    <a:pt x="533" y="1074"/>
                  </a:lnTo>
                  <a:cubicBezTo>
                    <a:pt x="564" y="1056"/>
                    <a:pt x="598" y="1052"/>
                    <a:pt x="547" y="1026"/>
                  </a:cubicBezTo>
                  <a:cubicBezTo>
                    <a:pt x="547" y="1026"/>
                    <a:pt x="517" y="1026"/>
                    <a:pt x="517" y="996"/>
                  </a:cubicBezTo>
                  <a:lnTo>
                    <a:pt x="547" y="996"/>
                  </a:lnTo>
                  <a:cubicBezTo>
                    <a:pt x="556" y="1005"/>
                    <a:pt x="562" y="1008"/>
                    <a:pt x="568" y="1008"/>
                  </a:cubicBezTo>
                  <a:cubicBezTo>
                    <a:pt x="580" y="1008"/>
                    <a:pt x="586" y="987"/>
                    <a:pt x="608" y="965"/>
                  </a:cubicBezTo>
                  <a:cubicBezTo>
                    <a:pt x="629" y="944"/>
                    <a:pt x="636" y="922"/>
                    <a:pt x="648" y="922"/>
                  </a:cubicBezTo>
                  <a:cubicBezTo>
                    <a:pt x="654" y="922"/>
                    <a:pt x="660" y="926"/>
                    <a:pt x="669" y="935"/>
                  </a:cubicBezTo>
                  <a:lnTo>
                    <a:pt x="699" y="935"/>
                  </a:lnTo>
                  <a:cubicBezTo>
                    <a:pt x="669" y="904"/>
                    <a:pt x="699" y="874"/>
                    <a:pt x="730" y="844"/>
                  </a:cubicBezTo>
                  <a:cubicBezTo>
                    <a:pt x="760" y="813"/>
                    <a:pt x="790" y="783"/>
                    <a:pt x="760" y="753"/>
                  </a:cubicBezTo>
                  <a:lnTo>
                    <a:pt x="821" y="753"/>
                  </a:lnTo>
                  <a:cubicBezTo>
                    <a:pt x="790" y="722"/>
                    <a:pt x="821" y="692"/>
                    <a:pt x="821" y="692"/>
                  </a:cubicBezTo>
                  <a:cubicBezTo>
                    <a:pt x="851" y="722"/>
                    <a:pt x="851" y="722"/>
                    <a:pt x="851" y="722"/>
                  </a:cubicBezTo>
                  <a:cubicBezTo>
                    <a:pt x="851" y="722"/>
                    <a:pt x="881" y="692"/>
                    <a:pt x="851" y="692"/>
                  </a:cubicBezTo>
                  <a:cubicBezTo>
                    <a:pt x="851" y="670"/>
                    <a:pt x="866" y="649"/>
                    <a:pt x="897" y="649"/>
                  </a:cubicBezTo>
                  <a:cubicBezTo>
                    <a:pt x="907" y="649"/>
                    <a:pt x="918" y="651"/>
                    <a:pt x="932" y="657"/>
                  </a:cubicBezTo>
                  <a:lnTo>
                    <a:pt x="932" y="657"/>
                  </a:lnTo>
                  <a:cubicBezTo>
                    <a:pt x="927" y="649"/>
                    <a:pt x="921" y="640"/>
                    <a:pt x="912" y="631"/>
                  </a:cubicBezTo>
                  <a:cubicBezTo>
                    <a:pt x="912" y="601"/>
                    <a:pt x="881" y="570"/>
                    <a:pt x="912" y="570"/>
                  </a:cubicBezTo>
                  <a:lnTo>
                    <a:pt x="942" y="601"/>
                  </a:lnTo>
                  <a:cubicBezTo>
                    <a:pt x="942" y="631"/>
                    <a:pt x="942" y="631"/>
                    <a:pt x="973" y="631"/>
                  </a:cubicBezTo>
                  <a:cubicBezTo>
                    <a:pt x="942" y="601"/>
                    <a:pt x="973" y="570"/>
                    <a:pt x="1033" y="570"/>
                  </a:cubicBezTo>
                  <a:cubicBezTo>
                    <a:pt x="1094" y="540"/>
                    <a:pt x="1094" y="509"/>
                    <a:pt x="1094" y="479"/>
                  </a:cubicBezTo>
                  <a:cubicBezTo>
                    <a:pt x="1079" y="464"/>
                    <a:pt x="1079" y="456"/>
                    <a:pt x="1087" y="456"/>
                  </a:cubicBezTo>
                  <a:cubicBezTo>
                    <a:pt x="1094" y="456"/>
                    <a:pt x="1109" y="464"/>
                    <a:pt x="1125" y="479"/>
                  </a:cubicBezTo>
                  <a:cubicBezTo>
                    <a:pt x="1158" y="529"/>
                    <a:pt x="1173" y="552"/>
                    <a:pt x="1180" y="552"/>
                  </a:cubicBezTo>
                  <a:cubicBezTo>
                    <a:pt x="1185" y="552"/>
                    <a:pt x="1185" y="537"/>
                    <a:pt x="1185" y="509"/>
                  </a:cubicBezTo>
                  <a:lnTo>
                    <a:pt x="1185" y="509"/>
                  </a:lnTo>
                  <a:cubicBezTo>
                    <a:pt x="1185" y="518"/>
                    <a:pt x="1183" y="522"/>
                    <a:pt x="1179" y="522"/>
                  </a:cubicBezTo>
                  <a:cubicBezTo>
                    <a:pt x="1170" y="522"/>
                    <a:pt x="1155" y="500"/>
                    <a:pt x="1155" y="479"/>
                  </a:cubicBezTo>
                  <a:cubicBezTo>
                    <a:pt x="1136" y="441"/>
                    <a:pt x="1129" y="415"/>
                    <a:pt x="1141" y="415"/>
                  </a:cubicBezTo>
                  <a:cubicBezTo>
                    <a:pt x="1148" y="415"/>
                    <a:pt x="1162" y="425"/>
                    <a:pt x="1185" y="449"/>
                  </a:cubicBezTo>
                  <a:cubicBezTo>
                    <a:pt x="1185" y="466"/>
                    <a:pt x="1193" y="474"/>
                    <a:pt x="1204" y="474"/>
                  </a:cubicBezTo>
                  <a:cubicBezTo>
                    <a:pt x="1231" y="474"/>
                    <a:pt x="1277" y="431"/>
                    <a:pt x="1277" y="388"/>
                  </a:cubicBezTo>
                  <a:lnTo>
                    <a:pt x="1277" y="418"/>
                  </a:lnTo>
                  <a:cubicBezTo>
                    <a:pt x="1277" y="449"/>
                    <a:pt x="1307" y="449"/>
                    <a:pt x="1307" y="449"/>
                  </a:cubicBezTo>
                  <a:lnTo>
                    <a:pt x="1337" y="449"/>
                  </a:lnTo>
                  <a:cubicBezTo>
                    <a:pt x="1337" y="423"/>
                    <a:pt x="1343" y="413"/>
                    <a:pt x="1349" y="413"/>
                  </a:cubicBezTo>
                  <a:cubicBezTo>
                    <a:pt x="1358" y="413"/>
                    <a:pt x="1368" y="431"/>
                    <a:pt x="1368" y="449"/>
                  </a:cubicBezTo>
                  <a:cubicBezTo>
                    <a:pt x="1398" y="479"/>
                    <a:pt x="1398" y="479"/>
                    <a:pt x="1398" y="479"/>
                  </a:cubicBezTo>
                  <a:cubicBezTo>
                    <a:pt x="1412" y="438"/>
                    <a:pt x="1426" y="421"/>
                    <a:pt x="1437" y="421"/>
                  </a:cubicBezTo>
                  <a:cubicBezTo>
                    <a:pt x="1450" y="421"/>
                    <a:pt x="1459" y="446"/>
                    <a:pt x="1459" y="479"/>
                  </a:cubicBezTo>
                  <a:cubicBezTo>
                    <a:pt x="1489" y="418"/>
                    <a:pt x="1489" y="418"/>
                    <a:pt x="1489" y="418"/>
                  </a:cubicBezTo>
                  <a:cubicBezTo>
                    <a:pt x="1520" y="418"/>
                    <a:pt x="1520" y="418"/>
                    <a:pt x="1520" y="388"/>
                  </a:cubicBezTo>
                  <a:cubicBezTo>
                    <a:pt x="1520" y="377"/>
                    <a:pt x="1520" y="367"/>
                    <a:pt x="1520" y="357"/>
                  </a:cubicBezTo>
                  <a:cubicBezTo>
                    <a:pt x="1520" y="388"/>
                    <a:pt x="1550" y="388"/>
                    <a:pt x="1581" y="388"/>
                  </a:cubicBezTo>
                  <a:cubicBezTo>
                    <a:pt x="1611" y="388"/>
                    <a:pt x="1611" y="418"/>
                    <a:pt x="1611" y="449"/>
                  </a:cubicBezTo>
                  <a:lnTo>
                    <a:pt x="1641" y="418"/>
                  </a:lnTo>
                  <a:cubicBezTo>
                    <a:pt x="1641" y="433"/>
                    <a:pt x="1649" y="441"/>
                    <a:pt x="1660" y="441"/>
                  </a:cubicBezTo>
                  <a:cubicBezTo>
                    <a:pt x="1672" y="441"/>
                    <a:pt x="1687" y="433"/>
                    <a:pt x="1702" y="418"/>
                  </a:cubicBezTo>
                  <a:cubicBezTo>
                    <a:pt x="1702" y="449"/>
                    <a:pt x="1702" y="464"/>
                    <a:pt x="1706" y="464"/>
                  </a:cubicBezTo>
                  <a:cubicBezTo>
                    <a:pt x="1710" y="464"/>
                    <a:pt x="1717" y="449"/>
                    <a:pt x="1733" y="418"/>
                  </a:cubicBezTo>
                  <a:cubicBezTo>
                    <a:pt x="1733" y="449"/>
                    <a:pt x="1733" y="449"/>
                    <a:pt x="1733" y="449"/>
                  </a:cubicBezTo>
                  <a:cubicBezTo>
                    <a:pt x="1741" y="440"/>
                    <a:pt x="1750" y="436"/>
                    <a:pt x="1758" y="436"/>
                  </a:cubicBezTo>
                  <a:cubicBezTo>
                    <a:pt x="1776" y="436"/>
                    <a:pt x="1784" y="457"/>
                    <a:pt x="1763" y="479"/>
                  </a:cubicBezTo>
                  <a:lnTo>
                    <a:pt x="1793" y="479"/>
                  </a:lnTo>
                  <a:cubicBezTo>
                    <a:pt x="1793" y="449"/>
                    <a:pt x="1793" y="449"/>
                    <a:pt x="1824" y="449"/>
                  </a:cubicBezTo>
                  <a:cubicBezTo>
                    <a:pt x="1824" y="449"/>
                    <a:pt x="1824" y="449"/>
                    <a:pt x="1824" y="418"/>
                  </a:cubicBezTo>
                  <a:cubicBezTo>
                    <a:pt x="1854" y="388"/>
                    <a:pt x="1854" y="388"/>
                    <a:pt x="1854" y="388"/>
                  </a:cubicBezTo>
                  <a:lnTo>
                    <a:pt x="1854" y="388"/>
                  </a:lnTo>
                  <a:cubicBezTo>
                    <a:pt x="1854" y="388"/>
                    <a:pt x="1854" y="418"/>
                    <a:pt x="1824" y="449"/>
                  </a:cubicBezTo>
                  <a:cubicBezTo>
                    <a:pt x="1824" y="461"/>
                    <a:pt x="1824" y="469"/>
                    <a:pt x="1826" y="469"/>
                  </a:cubicBezTo>
                  <a:cubicBezTo>
                    <a:pt x="1829" y="469"/>
                    <a:pt x="1836" y="454"/>
                    <a:pt x="1854" y="418"/>
                  </a:cubicBezTo>
                  <a:cubicBezTo>
                    <a:pt x="1885" y="403"/>
                    <a:pt x="1900" y="395"/>
                    <a:pt x="1904" y="395"/>
                  </a:cubicBezTo>
                  <a:cubicBezTo>
                    <a:pt x="1907" y="395"/>
                    <a:pt x="1900" y="403"/>
                    <a:pt x="1885" y="418"/>
                  </a:cubicBezTo>
                  <a:cubicBezTo>
                    <a:pt x="1873" y="429"/>
                    <a:pt x="1862" y="440"/>
                    <a:pt x="1854" y="449"/>
                  </a:cubicBezTo>
                  <a:cubicBezTo>
                    <a:pt x="1854" y="449"/>
                    <a:pt x="1868" y="462"/>
                    <a:pt x="1877" y="462"/>
                  </a:cubicBezTo>
                  <a:cubicBezTo>
                    <a:pt x="1881" y="462"/>
                    <a:pt x="1885" y="459"/>
                    <a:pt x="1885" y="449"/>
                  </a:cubicBezTo>
                  <a:lnTo>
                    <a:pt x="1915" y="449"/>
                  </a:lnTo>
                  <a:cubicBezTo>
                    <a:pt x="1915" y="479"/>
                    <a:pt x="1915" y="479"/>
                    <a:pt x="1915" y="479"/>
                  </a:cubicBezTo>
                  <a:cubicBezTo>
                    <a:pt x="1915" y="492"/>
                    <a:pt x="1915" y="499"/>
                    <a:pt x="1917" y="499"/>
                  </a:cubicBezTo>
                  <a:cubicBezTo>
                    <a:pt x="1920" y="499"/>
                    <a:pt x="1928" y="484"/>
                    <a:pt x="1945" y="449"/>
                  </a:cubicBezTo>
                  <a:cubicBezTo>
                    <a:pt x="1976" y="449"/>
                    <a:pt x="1976" y="449"/>
                    <a:pt x="1976" y="479"/>
                  </a:cubicBezTo>
                  <a:cubicBezTo>
                    <a:pt x="1976" y="509"/>
                    <a:pt x="2037" y="540"/>
                    <a:pt x="2067" y="570"/>
                  </a:cubicBezTo>
                  <a:cubicBezTo>
                    <a:pt x="2067" y="570"/>
                    <a:pt x="2097" y="570"/>
                    <a:pt x="2128" y="540"/>
                  </a:cubicBezTo>
                  <a:lnTo>
                    <a:pt x="2128" y="540"/>
                  </a:lnTo>
                  <a:cubicBezTo>
                    <a:pt x="2128" y="540"/>
                    <a:pt x="2128" y="540"/>
                    <a:pt x="2128" y="540"/>
                  </a:cubicBezTo>
                  <a:cubicBezTo>
                    <a:pt x="2097" y="540"/>
                    <a:pt x="2097" y="540"/>
                    <a:pt x="2128" y="509"/>
                  </a:cubicBezTo>
                  <a:cubicBezTo>
                    <a:pt x="2128" y="540"/>
                    <a:pt x="2128" y="540"/>
                    <a:pt x="2128" y="540"/>
                  </a:cubicBezTo>
                  <a:cubicBezTo>
                    <a:pt x="2128" y="570"/>
                    <a:pt x="2128" y="570"/>
                    <a:pt x="2158" y="570"/>
                  </a:cubicBezTo>
                  <a:cubicBezTo>
                    <a:pt x="2158" y="555"/>
                    <a:pt x="2166" y="547"/>
                    <a:pt x="2170" y="547"/>
                  </a:cubicBezTo>
                  <a:cubicBezTo>
                    <a:pt x="2173" y="547"/>
                    <a:pt x="2173" y="555"/>
                    <a:pt x="2158" y="570"/>
                  </a:cubicBezTo>
                  <a:cubicBezTo>
                    <a:pt x="2137" y="592"/>
                    <a:pt x="2130" y="613"/>
                    <a:pt x="2139" y="613"/>
                  </a:cubicBezTo>
                  <a:cubicBezTo>
                    <a:pt x="2143" y="613"/>
                    <a:pt x="2149" y="609"/>
                    <a:pt x="2158" y="601"/>
                  </a:cubicBezTo>
                  <a:lnTo>
                    <a:pt x="2158" y="601"/>
                  </a:lnTo>
                  <a:cubicBezTo>
                    <a:pt x="2158" y="601"/>
                    <a:pt x="2155" y="604"/>
                    <a:pt x="2128" y="631"/>
                  </a:cubicBezTo>
                  <a:cubicBezTo>
                    <a:pt x="2128" y="641"/>
                    <a:pt x="2131" y="644"/>
                    <a:pt x="2137" y="644"/>
                  </a:cubicBezTo>
                  <a:cubicBezTo>
                    <a:pt x="2148" y="644"/>
                    <a:pt x="2168" y="631"/>
                    <a:pt x="2189" y="631"/>
                  </a:cubicBezTo>
                  <a:cubicBezTo>
                    <a:pt x="2201" y="605"/>
                    <a:pt x="2214" y="596"/>
                    <a:pt x="2220" y="596"/>
                  </a:cubicBezTo>
                  <a:cubicBezTo>
                    <a:pt x="2228" y="596"/>
                    <a:pt x="2224" y="613"/>
                    <a:pt x="2189" y="631"/>
                  </a:cubicBezTo>
                  <a:cubicBezTo>
                    <a:pt x="2173" y="661"/>
                    <a:pt x="2173" y="677"/>
                    <a:pt x="2185" y="677"/>
                  </a:cubicBezTo>
                  <a:cubicBezTo>
                    <a:pt x="2196" y="677"/>
                    <a:pt x="2219" y="661"/>
                    <a:pt x="2249" y="631"/>
                  </a:cubicBezTo>
                  <a:cubicBezTo>
                    <a:pt x="2249" y="661"/>
                    <a:pt x="2249" y="661"/>
                    <a:pt x="2249" y="692"/>
                  </a:cubicBezTo>
                  <a:cubicBezTo>
                    <a:pt x="2249" y="692"/>
                    <a:pt x="2249" y="692"/>
                    <a:pt x="2280" y="661"/>
                  </a:cubicBezTo>
                  <a:cubicBezTo>
                    <a:pt x="2291" y="656"/>
                    <a:pt x="2301" y="653"/>
                    <a:pt x="2308" y="653"/>
                  </a:cubicBezTo>
                  <a:cubicBezTo>
                    <a:pt x="2338" y="653"/>
                    <a:pt x="2329" y="698"/>
                    <a:pt x="2280" y="722"/>
                  </a:cubicBezTo>
                  <a:lnTo>
                    <a:pt x="2310" y="722"/>
                  </a:lnTo>
                  <a:cubicBezTo>
                    <a:pt x="2321" y="717"/>
                    <a:pt x="2332" y="711"/>
                    <a:pt x="2340" y="706"/>
                  </a:cubicBezTo>
                  <a:lnTo>
                    <a:pt x="2340" y="706"/>
                  </a:lnTo>
                  <a:cubicBezTo>
                    <a:pt x="2340" y="708"/>
                    <a:pt x="2340" y="709"/>
                    <a:pt x="2340" y="711"/>
                  </a:cubicBezTo>
                  <a:lnTo>
                    <a:pt x="2340" y="711"/>
                  </a:lnTo>
                  <a:cubicBezTo>
                    <a:pt x="2342" y="710"/>
                    <a:pt x="2344" y="710"/>
                    <a:pt x="2346" y="710"/>
                  </a:cubicBezTo>
                  <a:cubicBezTo>
                    <a:pt x="2367" y="710"/>
                    <a:pt x="2355" y="738"/>
                    <a:pt x="2310" y="783"/>
                  </a:cubicBezTo>
                  <a:cubicBezTo>
                    <a:pt x="2340" y="753"/>
                    <a:pt x="2371" y="753"/>
                    <a:pt x="2371" y="753"/>
                  </a:cubicBezTo>
                  <a:cubicBezTo>
                    <a:pt x="2371" y="753"/>
                    <a:pt x="2371" y="753"/>
                    <a:pt x="2371" y="783"/>
                  </a:cubicBezTo>
                  <a:cubicBezTo>
                    <a:pt x="2349" y="804"/>
                    <a:pt x="2328" y="826"/>
                    <a:pt x="2328" y="826"/>
                  </a:cubicBezTo>
                  <a:lnTo>
                    <a:pt x="2328" y="826"/>
                  </a:lnTo>
                  <a:cubicBezTo>
                    <a:pt x="2324" y="830"/>
                    <a:pt x="2318" y="836"/>
                    <a:pt x="2310" y="844"/>
                  </a:cubicBezTo>
                  <a:cubicBezTo>
                    <a:pt x="2340" y="844"/>
                    <a:pt x="2340" y="844"/>
                    <a:pt x="2340" y="874"/>
                  </a:cubicBezTo>
                  <a:cubicBezTo>
                    <a:pt x="2351" y="864"/>
                    <a:pt x="2357" y="861"/>
                    <a:pt x="2361" y="861"/>
                  </a:cubicBezTo>
                  <a:cubicBezTo>
                    <a:pt x="2368" y="861"/>
                    <a:pt x="2361" y="874"/>
                    <a:pt x="2340" y="874"/>
                  </a:cubicBezTo>
                  <a:cubicBezTo>
                    <a:pt x="2340" y="874"/>
                    <a:pt x="2354" y="888"/>
                    <a:pt x="2372" y="888"/>
                  </a:cubicBezTo>
                  <a:cubicBezTo>
                    <a:pt x="2381" y="888"/>
                    <a:pt x="2391" y="884"/>
                    <a:pt x="2401" y="874"/>
                  </a:cubicBezTo>
                  <a:lnTo>
                    <a:pt x="2401" y="874"/>
                  </a:lnTo>
                  <a:cubicBezTo>
                    <a:pt x="2401" y="904"/>
                    <a:pt x="2401" y="904"/>
                    <a:pt x="2371" y="935"/>
                  </a:cubicBezTo>
                  <a:cubicBezTo>
                    <a:pt x="2386" y="920"/>
                    <a:pt x="2394" y="912"/>
                    <a:pt x="2397" y="912"/>
                  </a:cubicBezTo>
                  <a:cubicBezTo>
                    <a:pt x="2401" y="912"/>
                    <a:pt x="2401" y="920"/>
                    <a:pt x="2401" y="935"/>
                  </a:cubicBezTo>
                  <a:lnTo>
                    <a:pt x="2462" y="935"/>
                  </a:lnTo>
                  <a:cubicBezTo>
                    <a:pt x="2462" y="935"/>
                    <a:pt x="2432" y="965"/>
                    <a:pt x="2432" y="965"/>
                  </a:cubicBezTo>
                  <a:cubicBezTo>
                    <a:pt x="2447" y="980"/>
                    <a:pt x="2454" y="988"/>
                    <a:pt x="2458" y="988"/>
                  </a:cubicBezTo>
                  <a:cubicBezTo>
                    <a:pt x="2462" y="988"/>
                    <a:pt x="2462" y="980"/>
                    <a:pt x="2462" y="965"/>
                  </a:cubicBezTo>
                  <a:cubicBezTo>
                    <a:pt x="2492" y="996"/>
                    <a:pt x="2462" y="1026"/>
                    <a:pt x="2462" y="1026"/>
                  </a:cubicBezTo>
                  <a:cubicBezTo>
                    <a:pt x="2492" y="1056"/>
                    <a:pt x="2492" y="1056"/>
                    <a:pt x="2523" y="1056"/>
                  </a:cubicBezTo>
                  <a:cubicBezTo>
                    <a:pt x="2538" y="1041"/>
                    <a:pt x="2553" y="1034"/>
                    <a:pt x="2557" y="1034"/>
                  </a:cubicBezTo>
                  <a:cubicBezTo>
                    <a:pt x="2561" y="1034"/>
                    <a:pt x="2553" y="1041"/>
                    <a:pt x="2523" y="1056"/>
                  </a:cubicBezTo>
                  <a:cubicBezTo>
                    <a:pt x="2480" y="1078"/>
                    <a:pt x="2467" y="1099"/>
                    <a:pt x="2474" y="1099"/>
                  </a:cubicBezTo>
                  <a:cubicBezTo>
                    <a:pt x="2477" y="1099"/>
                    <a:pt x="2484" y="1096"/>
                    <a:pt x="2492" y="1087"/>
                  </a:cubicBezTo>
                  <a:lnTo>
                    <a:pt x="2523" y="1087"/>
                  </a:lnTo>
                  <a:cubicBezTo>
                    <a:pt x="2492" y="1117"/>
                    <a:pt x="2492" y="1117"/>
                    <a:pt x="2523" y="1117"/>
                  </a:cubicBezTo>
                  <a:lnTo>
                    <a:pt x="2492" y="1117"/>
                  </a:lnTo>
                  <a:cubicBezTo>
                    <a:pt x="2492" y="1117"/>
                    <a:pt x="2492" y="1148"/>
                    <a:pt x="2492" y="1148"/>
                  </a:cubicBezTo>
                  <a:cubicBezTo>
                    <a:pt x="2584" y="1148"/>
                    <a:pt x="2553" y="1178"/>
                    <a:pt x="2523" y="1208"/>
                  </a:cubicBezTo>
                  <a:lnTo>
                    <a:pt x="2553" y="1208"/>
                  </a:lnTo>
                  <a:cubicBezTo>
                    <a:pt x="2614" y="1208"/>
                    <a:pt x="2614" y="1208"/>
                    <a:pt x="2553" y="1239"/>
                  </a:cubicBezTo>
                  <a:cubicBezTo>
                    <a:pt x="2584" y="1239"/>
                    <a:pt x="2614" y="1269"/>
                    <a:pt x="2523" y="1269"/>
                  </a:cubicBezTo>
                  <a:cubicBezTo>
                    <a:pt x="2492" y="1269"/>
                    <a:pt x="2462" y="1300"/>
                    <a:pt x="2462" y="1300"/>
                  </a:cubicBezTo>
                  <a:lnTo>
                    <a:pt x="2492" y="1300"/>
                  </a:lnTo>
                  <a:cubicBezTo>
                    <a:pt x="2553" y="1300"/>
                    <a:pt x="2553" y="1300"/>
                    <a:pt x="2553" y="1330"/>
                  </a:cubicBezTo>
                  <a:cubicBezTo>
                    <a:pt x="2553" y="1330"/>
                    <a:pt x="2584" y="1360"/>
                    <a:pt x="2584" y="1360"/>
                  </a:cubicBezTo>
                  <a:cubicBezTo>
                    <a:pt x="2584" y="1391"/>
                    <a:pt x="2584" y="1391"/>
                    <a:pt x="2553" y="1421"/>
                  </a:cubicBezTo>
                  <a:lnTo>
                    <a:pt x="2584" y="1421"/>
                  </a:lnTo>
                  <a:cubicBezTo>
                    <a:pt x="2614" y="1452"/>
                    <a:pt x="2614" y="1452"/>
                    <a:pt x="2584" y="1452"/>
                  </a:cubicBezTo>
                  <a:cubicBezTo>
                    <a:pt x="2614" y="1482"/>
                    <a:pt x="2614" y="1482"/>
                    <a:pt x="2614" y="1482"/>
                  </a:cubicBezTo>
                  <a:lnTo>
                    <a:pt x="2584" y="1482"/>
                  </a:lnTo>
                  <a:cubicBezTo>
                    <a:pt x="2614" y="1482"/>
                    <a:pt x="2614" y="1512"/>
                    <a:pt x="2614" y="1512"/>
                  </a:cubicBezTo>
                  <a:cubicBezTo>
                    <a:pt x="2584" y="1543"/>
                    <a:pt x="2523" y="1725"/>
                    <a:pt x="2553" y="1756"/>
                  </a:cubicBezTo>
                  <a:cubicBezTo>
                    <a:pt x="2553" y="1786"/>
                    <a:pt x="2553" y="1786"/>
                    <a:pt x="2553" y="1786"/>
                  </a:cubicBezTo>
                  <a:cubicBezTo>
                    <a:pt x="2542" y="1780"/>
                    <a:pt x="2532" y="1778"/>
                    <a:pt x="2525" y="1778"/>
                  </a:cubicBezTo>
                  <a:cubicBezTo>
                    <a:pt x="2494" y="1778"/>
                    <a:pt x="2498" y="1822"/>
                    <a:pt x="2523" y="1847"/>
                  </a:cubicBezTo>
                  <a:cubicBezTo>
                    <a:pt x="2553" y="1847"/>
                    <a:pt x="2553" y="1877"/>
                    <a:pt x="2553" y="1877"/>
                  </a:cubicBezTo>
                  <a:cubicBezTo>
                    <a:pt x="2535" y="1868"/>
                    <a:pt x="2520" y="1865"/>
                    <a:pt x="2508" y="1865"/>
                  </a:cubicBezTo>
                  <a:cubicBezTo>
                    <a:pt x="2480" y="1865"/>
                    <a:pt x="2471" y="1886"/>
                    <a:pt x="2492" y="1908"/>
                  </a:cubicBezTo>
                  <a:cubicBezTo>
                    <a:pt x="2467" y="1895"/>
                    <a:pt x="2453" y="1888"/>
                    <a:pt x="2448" y="1888"/>
                  </a:cubicBezTo>
                  <a:cubicBezTo>
                    <a:pt x="2442" y="1888"/>
                    <a:pt x="2457" y="1902"/>
                    <a:pt x="2492" y="1938"/>
                  </a:cubicBezTo>
                  <a:cubicBezTo>
                    <a:pt x="2523" y="1968"/>
                    <a:pt x="2523" y="1968"/>
                    <a:pt x="2492" y="1968"/>
                  </a:cubicBezTo>
                  <a:cubicBezTo>
                    <a:pt x="2462" y="1953"/>
                    <a:pt x="2447" y="1946"/>
                    <a:pt x="2443" y="1946"/>
                  </a:cubicBezTo>
                  <a:cubicBezTo>
                    <a:pt x="2439" y="1946"/>
                    <a:pt x="2447" y="1953"/>
                    <a:pt x="2462" y="1968"/>
                  </a:cubicBezTo>
                  <a:cubicBezTo>
                    <a:pt x="2492" y="1984"/>
                    <a:pt x="2500" y="1991"/>
                    <a:pt x="2492" y="1991"/>
                  </a:cubicBezTo>
                  <a:cubicBezTo>
                    <a:pt x="2485" y="1991"/>
                    <a:pt x="2462" y="1984"/>
                    <a:pt x="2432" y="1968"/>
                  </a:cubicBezTo>
                  <a:cubicBezTo>
                    <a:pt x="2406" y="1956"/>
                    <a:pt x="2392" y="1948"/>
                    <a:pt x="2387" y="1948"/>
                  </a:cubicBezTo>
                  <a:cubicBezTo>
                    <a:pt x="2381" y="1948"/>
                    <a:pt x="2396" y="1963"/>
                    <a:pt x="2432" y="1999"/>
                  </a:cubicBezTo>
                  <a:cubicBezTo>
                    <a:pt x="2475" y="2020"/>
                    <a:pt x="2472" y="2042"/>
                    <a:pt x="2445" y="2042"/>
                  </a:cubicBezTo>
                  <a:cubicBezTo>
                    <a:pt x="2434" y="2042"/>
                    <a:pt x="2419" y="2038"/>
                    <a:pt x="2401" y="2029"/>
                  </a:cubicBezTo>
                  <a:lnTo>
                    <a:pt x="2371" y="2029"/>
                  </a:lnTo>
                  <a:lnTo>
                    <a:pt x="2401" y="2060"/>
                  </a:lnTo>
                  <a:cubicBezTo>
                    <a:pt x="2371" y="2060"/>
                    <a:pt x="2340" y="2060"/>
                    <a:pt x="2310" y="2120"/>
                  </a:cubicBezTo>
                  <a:cubicBezTo>
                    <a:pt x="2249" y="2151"/>
                    <a:pt x="2219" y="2181"/>
                    <a:pt x="2249" y="2181"/>
                  </a:cubicBezTo>
                  <a:cubicBezTo>
                    <a:pt x="2285" y="2217"/>
                    <a:pt x="2300" y="2231"/>
                    <a:pt x="2294" y="2231"/>
                  </a:cubicBezTo>
                  <a:cubicBezTo>
                    <a:pt x="2289" y="2231"/>
                    <a:pt x="2274" y="2224"/>
                    <a:pt x="2249" y="2212"/>
                  </a:cubicBezTo>
                  <a:cubicBezTo>
                    <a:pt x="2249" y="2212"/>
                    <a:pt x="2236" y="2198"/>
                    <a:pt x="2218" y="2198"/>
                  </a:cubicBezTo>
                  <a:cubicBezTo>
                    <a:pt x="2209" y="2198"/>
                    <a:pt x="2199" y="2201"/>
                    <a:pt x="2189" y="2212"/>
                  </a:cubicBezTo>
                  <a:cubicBezTo>
                    <a:pt x="2189" y="2212"/>
                    <a:pt x="2189" y="2212"/>
                    <a:pt x="2158" y="2181"/>
                  </a:cubicBezTo>
                  <a:lnTo>
                    <a:pt x="2158" y="2212"/>
                  </a:lnTo>
                  <a:cubicBezTo>
                    <a:pt x="2189" y="2242"/>
                    <a:pt x="2158" y="2272"/>
                    <a:pt x="2097" y="2272"/>
                  </a:cubicBezTo>
                  <a:cubicBezTo>
                    <a:pt x="2097" y="2272"/>
                    <a:pt x="2097" y="2272"/>
                    <a:pt x="2097" y="2303"/>
                  </a:cubicBezTo>
                  <a:cubicBezTo>
                    <a:pt x="2097" y="2338"/>
                    <a:pt x="2097" y="2353"/>
                    <a:pt x="2091" y="2353"/>
                  </a:cubicBezTo>
                  <a:cubicBezTo>
                    <a:pt x="2087" y="2353"/>
                    <a:pt x="2080" y="2346"/>
                    <a:pt x="2067" y="2333"/>
                  </a:cubicBezTo>
                  <a:cubicBezTo>
                    <a:pt x="2067" y="2320"/>
                    <a:pt x="2056" y="2313"/>
                    <a:pt x="2046" y="2313"/>
                  </a:cubicBezTo>
                  <a:cubicBezTo>
                    <a:pt x="2032" y="2313"/>
                    <a:pt x="2019" y="2328"/>
                    <a:pt x="2037" y="2363"/>
                  </a:cubicBezTo>
                  <a:lnTo>
                    <a:pt x="2006" y="2333"/>
                  </a:lnTo>
                  <a:cubicBezTo>
                    <a:pt x="2006" y="2341"/>
                    <a:pt x="2006" y="2352"/>
                    <a:pt x="2006" y="2363"/>
                  </a:cubicBezTo>
                  <a:cubicBezTo>
                    <a:pt x="2033" y="2391"/>
                    <a:pt x="2042" y="2406"/>
                    <a:pt x="2038" y="2406"/>
                  </a:cubicBezTo>
                  <a:cubicBezTo>
                    <a:pt x="2033" y="2406"/>
                    <a:pt x="2009" y="2383"/>
                    <a:pt x="1976" y="2333"/>
                  </a:cubicBezTo>
                  <a:cubicBezTo>
                    <a:pt x="1952" y="2357"/>
                    <a:pt x="1947" y="2362"/>
                    <a:pt x="1961" y="2394"/>
                  </a:cubicBezTo>
                  <a:lnTo>
                    <a:pt x="1945" y="2394"/>
                  </a:lnTo>
                  <a:cubicBezTo>
                    <a:pt x="1945" y="2394"/>
                    <a:pt x="1915" y="2363"/>
                    <a:pt x="1915" y="2333"/>
                  </a:cubicBezTo>
                  <a:cubicBezTo>
                    <a:pt x="1902" y="2320"/>
                    <a:pt x="1895" y="2313"/>
                    <a:pt x="1893" y="2313"/>
                  </a:cubicBezTo>
                  <a:lnTo>
                    <a:pt x="1893" y="2313"/>
                  </a:lnTo>
                  <a:cubicBezTo>
                    <a:pt x="1890" y="2313"/>
                    <a:pt x="1897" y="2328"/>
                    <a:pt x="1915" y="2363"/>
                  </a:cubicBezTo>
                  <a:cubicBezTo>
                    <a:pt x="1945" y="2424"/>
                    <a:pt x="1945" y="2424"/>
                    <a:pt x="1915" y="2424"/>
                  </a:cubicBezTo>
                  <a:cubicBezTo>
                    <a:pt x="1915" y="2424"/>
                    <a:pt x="1915" y="2438"/>
                    <a:pt x="1906" y="2438"/>
                  </a:cubicBezTo>
                  <a:cubicBezTo>
                    <a:pt x="1901" y="2438"/>
                    <a:pt x="1895" y="2434"/>
                    <a:pt x="1885" y="2424"/>
                  </a:cubicBezTo>
                  <a:cubicBezTo>
                    <a:pt x="1885" y="2394"/>
                    <a:pt x="1885" y="2394"/>
                    <a:pt x="1885" y="2394"/>
                  </a:cubicBezTo>
                  <a:cubicBezTo>
                    <a:pt x="1854" y="2394"/>
                    <a:pt x="1854" y="2485"/>
                    <a:pt x="1885" y="2546"/>
                  </a:cubicBezTo>
                  <a:cubicBezTo>
                    <a:pt x="1869" y="2531"/>
                    <a:pt x="1862" y="2523"/>
                    <a:pt x="1858" y="2523"/>
                  </a:cubicBezTo>
                  <a:cubicBezTo>
                    <a:pt x="1854" y="2523"/>
                    <a:pt x="1854" y="2531"/>
                    <a:pt x="1854" y="2546"/>
                  </a:cubicBezTo>
                  <a:cubicBezTo>
                    <a:pt x="1824" y="2515"/>
                    <a:pt x="1854" y="2485"/>
                    <a:pt x="1854" y="2485"/>
                  </a:cubicBezTo>
                  <a:lnTo>
                    <a:pt x="1854" y="2455"/>
                  </a:lnTo>
                  <a:cubicBezTo>
                    <a:pt x="1843" y="2431"/>
                    <a:pt x="1835" y="2422"/>
                    <a:pt x="1831" y="2422"/>
                  </a:cubicBezTo>
                  <a:cubicBezTo>
                    <a:pt x="1824" y="2422"/>
                    <a:pt x="1824" y="2447"/>
                    <a:pt x="1824" y="2485"/>
                  </a:cubicBezTo>
                  <a:cubicBezTo>
                    <a:pt x="1824" y="2500"/>
                    <a:pt x="1824" y="2508"/>
                    <a:pt x="1820" y="2508"/>
                  </a:cubicBezTo>
                  <a:cubicBezTo>
                    <a:pt x="1816" y="2508"/>
                    <a:pt x="1809" y="2500"/>
                    <a:pt x="1793" y="2485"/>
                  </a:cubicBezTo>
                  <a:cubicBezTo>
                    <a:pt x="1793" y="2473"/>
                    <a:pt x="1789" y="2462"/>
                    <a:pt x="1785" y="2453"/>
                  </a:cubicBezTo>
                  <a:lnTo>
                    <a:pt x="1785" y="2453"/>
                  </a:lnTo>
                  <a:cubicBezTo>
                    <a:pt x="1790" y="2455"/>
                    <a:pt x="1793" y="2455"/>
                    <a:pt x="1793" y="2455"/>
                  </a:cubicBezTo>
                  <a:cubicBezTo>
                    <a:pt x="1784" y="2446"/>
                    <a:pt x="1781" y="2442"/>
                    <a:pt x="1780" y="2442"/>
                  </a:cubicBezTo>
                  <a:lnTo>
                    <a:pt x="1780" y="2442"/>
                  </a:lnTo>
                  <a:cubicBezTo>
                    <a:pt x="1779" y="2442"/>
                    <a:pt x="1782" y="2447"/>
                    <a:pt x="1785" y="2453"/>
                  </a:cubicBezTo>
                  <a:lnTo>
                    <a:pt x="1785" y="2453"/>
                  </a:lnTo>
                  <a:cubicBezTo>
                    <a:pt x="1776" y="2451"/>
                    <a:pt x="1763" y="2444"/>
                    <a:pt x="1763" y="2424"/>
                  </a:cubicBezTo>
                  <a:cubicBezTo>
                    <a:pt x="1733" y="2424"/>
                    <a:pt x="1733" y="2424"/>
                    <a:pt x="1733" y="2455"/>
                  </a:cubicBezTo>
                  <a:cubicBezTo>
                    <a:pt x="1763" y="2485"/>
                    <a:pt x="1733" y="2485"/>
                    <a:pt x="1733" y="2485"/>
                  </a:cubicBezTo>
                  <a:cubicBezTo>
                    <a:pt x="1733" y="2485"/>
                    <a:pt x="1733" y="2485"/>
                    <a:pt x="1733" y="2515"/>
                  </a:cubicBezTo>
                  <a:cubicBezTo>
                    <a:pt x="1733" y="2546"/>
                    <a:pt x="1733" y="2607"/>
                    <a:pt x="1733" y="2607"/>
                  </a:cubicBezTo>
                  <a:cubicBezTo>
                    <a:pt x="1733" y="2619"/>
                    <a:pt x="1733" y="2627"/>
                    <a:pt x="1730" y="2627"/>
                  </a:cubicBezTo>
                  <a:cubicBezTo>
                    <a:pt x="1727" y="2627"/>
                    <a:pt x="1720" y="2612"/>
                    <a:pt x="1702" y="2576"/>
                  </a:cubicBezTo>
                  <a:cubicBezTo>
                    <a:pt x="1702" y="2546"/>
                    <a:pt x="1672" y="2546"/>
                    <a:pt x="1672" y="2546"/>
                  </a:cubicBezTo>
                  <a:cubicBezTo>
                    <a:pt x="1672" y="2546"/>
                    <a:pt x="1672" y="2546"/>
                    <a:pt x="1672" y="2515"/>
                  </a:cubicBezTo>
                  <a:cubicBezTo>
                    <a:pt x="1663" y="2507"/>
                    <a:pt x="1657" y="2503"/>
                    <a:pt x="1652" y="2503"/>
                  </a:cubicBezTo>
                  <a:cubicBezTo>
                    <a:pt x="1645" y="2503"/>
                    <a:pt x="1643" y="2511"/>
                    <a:pt x="1642" y="2523"/>
                  </a:cubicBezTo>
                  <a:lnTo>
                    <a:pt x="1642" y="2523"/>
                  </a:lnTo>
                  <a:cubicBezTo>
                    <a:pt x="1642" y="2520"/>
                    <a:pt x="1641" y="2518"/>
                    <a:pt x="1641" y="2515"/>
                  </a:cubicBezTo>
                  <a:cubicBezTo>
                    <a:pt x="1641" y="2537"/>
                    <a:pt x="1641" y="2558"/>
                    <a:pt x="1631" y="2558"/>
                  </a:cubicBezTo>
                  <a:cubicBezTo>
                    <a:pt x="1626" y="2558"/>
                    <a:pt x="1620" y="2555"/>
                    <a:pt x="1611" y="2546"/>
                  </a:cubicBezTo>
                  <a:cubicBezTo>
                    <a:pt x="1611" y="2546"/>
                    <a:pt x="1581" y="2546"/>
                    <a:pt x="1581" y="2515"/>
                  </a:cubicBezTo>
                  <a:cubicBezTo>
                    <a:pt x="1581" y="2531"/>
                    <a:pt x="1573" y="2538"/>
                    <a:pt x="1565" y="2538"/>
                  </a:cubicBezTo>
                  <a:cubicBezTo>
                    <a:pt x="1558" y="2538"/>
                    <a:pt x="1550" y="2531"/>
                    <a:pt x="1550" y="2515"/>
                  </a:cubicBezTo>
                  <a:cubicBezTo>
                    <a:pt x="1520" y="2485"/>
                    <a:pt x="1512" y="2470"/>
                    <a:pt x="1508" y="2470"/>
                  </a:cubicBezTo>
                  <a:cubicBezTo>
                    <a:pt x="1505" y="2470"/>
                    <a:pt x="1505" y="2485"/>
                    <a:pt x="1489" y="2515"/>
                  </a:cubicBezTo>
                  <a:cubicBezTo>
                    <a:pt x="1489" y="2507"/>
                    <a:pt x="1489" y="2503"/>
                    <a:pt x="1489" y="2503"/>
                  </a:cubicBezTo>
                  <a:cubicBezTo>
                    <a:pt x="1487" y="2503"/>
                    <a:pt x="1481" y="2524"/>
                    <a:pt x="1459" y="2546"/>
                  </a:cubicBezTo>
                  <a:cubicBezTo>
                    <a:pt x="1459" y="2576"/>
                    <a:pt x="1459" y="2637"/>
                    <a:pt x="1459" y="2667"/>
                  </a:cubicBezTo>
                  <a:cubicBezTo>
                    <a:pt x="1459" y="2703"/>
                    <a:pt x="1459" y="2718"/>
                    <a:pt x="1453" y="2718"/>
                  </a:cubicBezTo>
                  <a:cubicBezTo>
                    <a:pt x="1449" y="2718"/>
                    <a:pt x="1441" y="2710"/>
                    <a:pt x="1429" y="2698"/>
                  </a:cubicBezTo>
                  <a:cubicBezTo>
                    <a:pt x="1429" y="2698"/>
                    <a:pt x="1429" y="2667"/>
                    <a:pt x="1429" y="2637"/>
                  </a:cubicBezTo>
                  <a:cubicBezTo>
                    <a:pt x="1429" y="2607"/>
                    <a:pt x="1429" y="2607"/>
                    <a:pt x="1429" y="2607"/>
                  </a:cubicBezTo>
                  <a:cubicBezTo>
                    <a:pt x="1459" y="2576"/>
                    <a:pt x="1459" y="2546"/>
                    <a:pt x="1429" y="2546"/>
                  </a:cubicBezTo>
                  <a:cubicBezTo>
                    <a:pt x="1429" y="2485"/>
                    <a:pt x="1398" y="2485"/>
                    <a:pt x="1398" y="2485"/>
                  </a:cubicBezTo>
                  <a:cubicBezTo>
                    <a:pt x="1368" y="2485"/>
                    <a:pt x="1368" y="2485"/>
                    <a:pt x="1368" y="2455"/>
                  </a:cubicBezTo>
                  <a:cubicBezTo>
                    <a:pt x="1337" y="2455"/>
                    <a:pt x="1337" y="2455"/>
                    <a:pt x="1337" y="2485"/>
                  </a:cubicBezTo>
                  <a:cubicBezTo>
                    <a:pt x="1320" y="2521"/>
                    <a:pt x="1312" y="2535"/>
                    <a:pt x="1309" y="2535"/>
                  </a:cubicBezTo>
                  <a:cubicBezTo>
                    <a:pt x="1307" y="2535"/>
                    <a:pt x="1307" y="2528"/>
                    <a:pt x="1307" y="2515"/>
                  </a:cubicBezTo>
                  <a:cubicBezTo>
                    <a:pt x="1307" y="2472"/>
                    <a:pt x="1277" y="2429"/>
                    <a:pt x="1248" y="2429"/>
                  </a:cubicBezTo>
                  <a:cubicBezTo>
                    <a:pt x="1236" y="2429"/>
                    <a:pt x="1225" y="2437"/>
                    <a:pt x="1216" y="2455"/>
                  </a:cubicBezTo>
                  <a:cubicBezTo>
                    <a:pt x="1216" y="2419"/>
                    <a:pt x="1205" y="2404"/>
                    <a:pt x="1191" y="2404"/>
                  </a:cubicBezTo>
                  <a:cubicBezTo>
                    <a:pt x="1180" y="2404"/>
                    <a:pt x="1168" y="2412"/>
                    <a:pt x="1155" y="2424"/>
                  </a:cubicBezTo>
                  <a:cubicBezTo>
                    <a:pt x="1155" y="2424"/>
                    <a:pt x="1155" y="2424"/>
                    <a:pt x="1125" y="2394"/>
                  </a:cubicBezTo>
                  <a:cubicBezTo>
                    <a:pt x="1114" y="2405"/>
                    <a:pt x="1102" y="2416"/>
                    <a:pt x="1094" y="2424"/>
                  </a:cubicBezTo>
                  <a:cubicBezTo>
                    <a:pt x="1094" y="2394"/>
                    <a:pt x="1094" y="2394"/>
                    <a:pt x="1064" y="2363"/>
                  </a:cubicBezTo>
                  <a:cubicBezTo>
                    <a:pt x="1033" y="2363"/>
                    <a:pt x="1033" y="2363"/>
                    <a:pt x="1033" y="2394"/>
                  </a:cubicBezTo>
                  <a:cubicBezTo>
                    <a:pt x="1003" y="2394"/>
                    <a:pt x="1003" y="2363"/>
                    <a:pt x="1033" y="2333"/>
                  </a:cubicBezTo>
                  <a:cubicBezTo>
                    <a:pt x="1049" y="2318"/>
                    <a:pt x="1056" y="2303"/>
                    <a:pt x="1052" y="2303"/>
                  </a:cubicBezTo>
                  <a:lnTo>
                    <a:pt x="1052" y="2303"/>
                  </a:lnTo>
                  <a:cubicBezTo>
                    <a:pt x="1049" y="2303"/>
                    <a:pt x="1033" y="2318"/>
                    <a:pt x="1003" y="2363"/>
                  </a:cubicBezTo>
                  <a:cubicBezTo>
                    <a:pt x="990" y="2376"/>
                    <a:pt x="980" y="2385"/>
                    <a:pt x="973" y="2391"/>
                  </a:cubicBezTo>
                  <a:lnTo>
                    <a:pt x="973" y="2391"/>
                  </a:lnTo>
                  <a:cubicBezTo>
                    <a:pt x="973" y="2363"/>
                    <a:pt x="974" y="2363"/>
                    <a:pt x="1003" y="2363"/>
                  </a:cubicBezTo>
                  <a:cubicBezTo>
                    <a:pt x="1003" y="2363"/>
                    <a:pt x="1003" y="2333"/>
                    <a:pt x="1033" y="2303"/>
                  </a:cubicBezTo>
                  <a:lnTo>
                    <a:pt x="1033" y="2303"/>
                  </a:lnTo>
                  <a:cubicBezTo>
                    <a:pt x="1033" y="2303"/>
                    <a:pt x="1030" y="2306"/>
                    <a:pt x="1003" y="2333"/>
                  </a:cubicBezTo>
                  <a:lnTo>
                    <a:pt x="973" y="2333"/>
                  </a:lnTo>
                  <a:cubicBezTo>
                    <a:pt x="942" y="2363"/>
                    <a:pt x="912" y="2394"/>
                    <a:pt x="912" y="2424"/>
                  </a:cubicBezTo>
                  <a:cubicBezTo>
                    <a:pt x="912" y="2455"/>
                    <a:pt x="881" y="2455"/>
                    <a:pt x="881" y="2455"/>
                  </a:cubicBezTo>
                  <a:cubicBezTo>
                    <a:pt x="881" y="2424"/>
                    <a:pt x="912" y="2394"/>
                    <a:pt x="942" y="2363"/>
                  </a:cubicBezTo>
                  <a:cubicBezTo>
                    <a:pt x="942" y="2363"/>
                    <a:pt x="942" y="2333"/>
                    <a:pt x="973" y="2303"/>
                  </a:cubicBezTo>
                  <a:cubicBezTo>
                    <a:pt x="981" y="2295"/>
                    <a:pt x="982" y="2291"/>
                    <a:pt x="979" y="2291"/>
                  </a:cubicBezTo>
                  <a:cubicBezTo>
                    <a:pt x="970" y="2291"/>
                    <a:pt x="926" y="2319"/>
                    <a:pt x="881" y="2363"/>
                  </a:cubicBezTo>
                  <a:lnTo>
                    <a:pt x="912" y="2333"/>
                  </a:lnTo>
                  <a:cubicBezTo>
                    <a:pt x="912" y="2303"/>
                    <a:pt x="912" y="2303"/>
                    <a:pt x="912" y="2303"/>
                  </a:cubicBezTo>
                  <a:cubicBezTo>
                    <a:pt x="897" y="2287"/>
                    <a:pt x="889" y="2280"/>
                    <a:pt x="881" y="2280"/>
                  </a:cubicBezTo>
                  <a:cubicBezTo>
                    <a:pt x="874" y="2280"/>
                    <a:pt x="866" y="2287"/>
                    <a:pt x="851" y="2303"/>
                  </a:cubicBezTo>
                  <a:cubicBezTo>
                    <a:pt x="851" y="2333"/>
                    <a:pt x="821" y="2363"/>
                    <a:pt x="821" y="2363"/>
                  </a:cubicBezTo>
                  <a:cubicBezTo>
                    <a:pt x="821" y="2363"/>
                    <a:pt x="790" y="2394"/>
                    <a:pt x="760" y="2394"/>
                  </a:cubicBezTo>
                  <a:cubicBezTo>
                    <a:pt x="760" y="2394"/>
                    <a:pt x="790" y="2363"/>
                    <a:pt x="790" y="2333"/>
                  </a:cubicBezTo>
                  <a:cubicBezTo>
                    <a:pt x="821" y="2272"/>
                    <a:pt x="851" y="2242"/>
                    <a:pt x="821" y="2212"/>
                  </a:cubicBezTo>
                  <a:cubicBezTo>
                    <a:pt x="821" y="2212"/>
                    <a:pt x="790" y="2212"/>
                    <a:pt x="821" y="2181"/>
                  </a:cubicBezTo>
                  <a:cubicBezTo>
                    <a:pt x="821" y="2166"/>
                    <a:pt x="821" y="2158"/>
                    <a:pt x="817" y="2158"/>
                  </a:cubicBezTo>
                  <a:cubicBezTo>
                    <a:pt x="813" y="2158"/>
                    <a:pt x="806" y="2166"/>
                    <a:pt x="790" y="2181"/>
                  </a:cubicBezTo>
                  <a:lnTo>
                    <a:pt x="760" y="2181"/>
                  </a:lnTo>
                  <a:cubicBezTo>
                    <a:pt x="781" y="2160"/>
                    <a:pt x="788" y="2138"/>
                    <a:pt x="779" y="2138"/>
                  </a:cubicBezTo>
                  <a:cubicBezTo>
                    <a:pt x="775" y="2138"/>
                    <a:pt x="769" y="2142"/>
                    <a:pt x="760" y="2151"/>
                  </a:cubicBezTo>
                  <a:cubicBezTo>
                    <a:pt x="775" y="2120"/>
                    <a:pt x="783" y="2105"/>
                    <a:pt x="779" y="2105"/>
                  </a:cubicBezTo>
                  <a:lnTo>
                    <a:pt x="779" y="2105"/>
                  </a:lnTo>
                  <a:cubicBezTo>
                    <a:pt x="775" y="2105"/>
                    <a:pt x="760" y="2120"/>
                    <a:pt x="730" y="2151"/>
                  </a:cubicBezTo>
                  <a:cubicBezTo>
                    <a:pt x="699" y="2181"/>
                    <a:pt x="669" y="2212"/>
                    <a:pt x="669" y="2212"/>
                  </a:cubicBezTo>
                  <a:lnTo>
                    <a:pt x="699" y="2242"/>
                  </a:lnTo>
                  <a:lnTo>
                    <a:pt x="669" y="2242"/>
                  </a:lnTo>
                  <a:cubicBezTo>
                    <a:pt x="659" y="2232"/>
                    <a:pt x="648" y="2228"/>
                    <a:pt x="638" y="2228"/>
                  </a:cubicBezTo>
                  <a:cubicBezTo>
                    <a:pt x="632" y="2228"/>
                    <a:pt x="625" y="2230"/>
                    <a:pt x="618" y="2232"/>
                  </a:cubicBezTo>
                  <a:lnTo>
                    <a:pt x="618" y="2232"/>
                  </a:lnTo>
                  <a:cubicBezTo>
                    <a:pt x="645" y="2205"/>
                    <a:pt x="672" y="2181"/>
                    <a:pt x="699" y="2181"/>
                  </a:cubicBezTo>
                  <a:cubicBezTo>
                    <a:pt x="721" y="2137"/>
                    <a:pt x="744" y="2108"/>
                    <a:pt x="730" y="2108"/>
                  </a:cubicBezTo>
                  <a:cubicBezTo>
                    <a:pt x="725" y="2108"/>
                    <a:pt x="715" y="2112"/>
                    <a:pt x="699" y="2120"/>
                  </a:cubicBezTo>
                  <a:cubicBezTo>
                    <a:pt x="681" y="2129"/>
                    <a:pt x="669" y="2133"/>
                    <a:pt x="661" y="2133"/>
                  </a:cubicBezTo>
                  <a:cubicBezTo>
                    <a:pt x="641" y="2133"/>
                    <a:pt x="647" y="2111"/>
                    <a:pt x="669" y="2090"/>
                  </a:cubicBezTo>
                  <a:cubicBezTo>
                    <a:pt x="729" y="2029"/>
                    <a:pt x="699" y="2029"/>
                    <a:pt x="699" y="2029"/>
                  </a:cubicBezTo>
                  <a:lnTo>
                    <a:pt x="699" y="2029"/>
                  </a:lnTo>
                  <a:cubicBezTo>
                    <a:pt x="669" y="2044"/>
                    <a:pt x="646" y="2052"/>
                    <a:pt x="635" y="2052"/>
                  </a:cubicBezTo>
                  <a:cubicBezTo>
                    <a:pt x="623" y="2052"/>
                    <a:pt x="623" y="2044"/>
                    <a:pt x="638" y="2029"/>
                  </a:cubicBezTo>
                  <a:cubicBezTo>
                    <a:pt x="669" y="1999"/>
                    <a:pt x="669" y="1999"/>
                    <a:pt x="638" y="1999"/>
                  </a:cubicBezTo>
                  <a:cubicBezTo>
                    <a:pt x="638" y="1999"/>
                    <a:pt x="608" y="1999"/>
                    <a:pt x="578" y="2029"/>
                  </a:cubicBezTo>
                  <a:cubicBezTo>
                    <a:pt x="550" y="2029"/>
                    <a:pt x="547" y="2029"/>
                    <a:pt x="500" y="2053"/>
                  </a:cubicBezTo>
                  <a:lnTo>
                    <a:pt x="500" y="2053"/>
                  </a:lnTo>
                  <a:cubicBezTo>
                    <a:pt x="493" y="2041"/>
                    <a:pt x="511" y="2013"/>
                    <a:pt x="578" y="1968"/>
                  </a:cubicBezTo>
                  <a:cubicBezTo>
                    <a:pt x="578" y="1938"/>
                    <a:pt x="578" y="1938"/>
                    <a:pt x="608" y="1938"/>
                  </a:cubicBezTo>
                  <a:cubicBezTo>
                    <a:pt x="638" y="1908"/>
                    <a:pt x="638" y="1908"/>
                    <a:pt x="638" y="1908"/>
                  </a:cubicBezTo>
                  <a:lnTo>
                    <a:pt x="608" y="1908"/>
                  </a:lnTo>
                  <a:cubicBezTo>
                    <a:pt x="578" y="1923"/>
                    <a:pt x="562" y="1930"/>
                    <a:pt x="559" y="1930"/>
                  </a:cubicBezTo>
                  <a:cubicBezTo>
                    <a:pt x="555" y="1930"/>
                    <a:pt x="562" y="1923"/>
                    <a:pt x="578" y="1908"/>
                  </a:cubicBezTo>
                  <a:cubicBezTo>
                    <a:pt x="618" y="1908"/>
                    <a:pt x="618" y="1894"/>
                    <a:pt x="596" y="1894"/>
                  </a:cubicBezTo>
                  <a:cubicBezTo>
                    <a:pt x="584" y="1894"/>
                    <a:pt x="567" y="1897"/>
                    <a:pt x="547" y="1908"/>
                  </a:cubicBezTo>
                  <a:cubicBezTo>
                    <a:pt x="578" y="1877"/>
                    <a:pt x="608" y="1877"/>
                    <a:pt x="608" y="1877"/>
                  </a:cubicBezTo>
                  <a:lnTo>
                    <a:pt x="547" y="1877"/>
                  </a:lnTo>
                  <a:cubicBezTo>
                    <a:pt x="578" y="1847"/>
                    <a:pt x="578" y="1847"/>
                    <a:pt x="547" y="1847"/>
                  </a:cubicBezTo>
                  <a:cubicBezTo>
                    <a:pt x="547" y="1847"/>
                    <a:pt x="547" y="1816"/>
                    <a:pt x="578" y="1816"/>
                  </a:cubicBezTo>
                  <a:cubicBezTo>
                    <a:pt x="547" y="1816"/>
                    <a:pt x="547" y="1816"/>
                    <a:pt x="578" y="1786"/>
                  </a:cubicBezTo>
                  <a:cubicBezTo>
                    <a:pt x="517" y="1786"/>
                    <a:pt x="486" y="1786"/>
                    <a:pt x="486" y="1816"/>
                  </a:cubicBezTo>
                  <a:lnTo>
                    <a:pt x="456" y="1816"/>
                  </a:lnTo>
                  <a:cubicBezTo>
                    <a:pt x="456" y="1786"/>
                    <a:pt x="426" y="1786"/>
                    <a:pt x="395" y="1786"/>
                  </a:cubicBezTo>
                  <a:cubicBezTo>
                    <a:pt x="456" y="1816"/>
                    <a:pt x="395" y="1816"/>
                    <a:pt x="426" y="1816"/>
                  </a:cubicBezTo>
                  <a:lnTo>
                    <a:pt x="395" y="1847"/>
                  </a:lnTo>
                  <a:lnTo>
                    <a:pt x="426" y="1847"/>
                  </a:lnTo>
                  <a:cubicBezTo>
                    <a:pt x="365" y="1877"/>
                    <a:pt x="365" y="1877"/>
                    <a:pt x="365" y="1877"/>
                  </a:cubicBezTo>
                  <a:cubicBezTo>
                    <a:pt x="365" y="1908"/>
                    <a:pt x="365" y="1908"/>
                    <a:pt x="334" y="1908"/>
                  </a:cubicBezTo>
                  <a:cubicBezTo>
                    <a:pt x="304" y="1908"/>
                    <a:pt x="274" y="1908"/>
                    <a:pt x="274" y="1938"/>
                  </a:cubicBezTo>
                  <a:lnTo>
                    <a:pt x="304" y="1938"/>
                  </a:lnTo>
                  <a:cubicBezTo>
                    <a:pt x="313" y="1929"/>
                    <a:pt x="319" y="1925"/>
                    <a:pt x="322" y="1925"/>
                  </a:cubicBezTo>
                  <a:cubicBezTo>
                    <a:pt x="329" y="1925"/>
                    <a:pt x="317" y="1947"/>
                    <a:pt x="274" y="1968"/>
                  </a:cubicBezTo>
                  <a:lnTo>
                    <a:pt x="304" y="1968"/>
                  </a:lnTo>
                  <a:cubicBezTo>
                    <a:pt x="322" y="1959"/>
                    <a:pt x="334" y="1956"/>
                    <a:pt x="342" y="1956"/>
                  </a:cubicBezTo>
                  <a:cubicBezTo>
                    <a:pt x="360" y="1956"/>
                    <a:pt x="347" y="1977"/>
                    <a:pt x="304" y="1999"/>
                  </a:cubicBezTo>
                  <a:cubicBezTo>
                    <a:pt x="314" y="2009"/>
                    <a:pt x="324" y="2012"/>
                    <a:pt x="334" y="2012"/>
                  </a:cubicBezTo>
                  <a:cubicBezTo>
                    <a:pt x="355" y="2012"/>
                    <a:pt x="375" y="1999"/>
                    <a:pt x="395" y="1999"/>
                  </a:cubicBezTo>
                  <a:cubicBezTo>
                    <a:pt x="426" y="1984"/>
                    <a:pt x="441" y="1976"/>
                    <a:pt x="445" y="1976"/>
                  </a:cubicBezTo>
                  <a:cubicBezTo>
                    <a:pt x="448" y="1976"/>
                    <a:pt x="441" y="1984"/>
                    <a:pt x="426" y="1999"/>
                  </a:cubicBezTo>
                  <a:cubicBezTo>
                    <a:pt x="395" y="2029"/>
                    <a:pt x="365" y="2029"/>
                    <a:pt x="365" y="2029"/>
                  </a:cubicBezTo>
                  <a:cubicBezTo>
                    <a:pt x="334" y="2029"/>
                    <a:pt x="334" y="2060"/>
                    <a:pt x="334" y="2060"/>
                  </a:cubicBezTo>
                  <a:cubicBezTo>
                    <a:pt x="334" y="2060"/>
                    <a:pt x="334" y="2073"/>
                    <a:pt x="343" y="2073"/>
                  </a:cubicBezTo>
                  <a:cubicBezTo>
                    <a:pt x="348" y="2073"/>
                    <a:pt x="355" y="2070"/>
                    <a:pt x="365" y="2060"/>
                  </a:cubicBezTo>
                  <a:lnTo>
                    <a:pt x="365" y="2060"/>
                  </a:lnTo>
                  <a:cubicBezTo>
                    <a:pt x="365" y="2090"/>
                    <a:pt x="365" y="2090"/>
                    <a:pt x="334" y="2090"/>
                  </a:cubicBezTo>
                  <a:cubicBezTo>
                    <a:pt x="334" y="2090"/>
                    <a:pt x="334" y="2090"/>
                    <a:pt x="334" y="2120"/>
                  </a:cubicBezTo>
                  <a:cubicBezTo>
                    <a:pt x="319" y="2136"/>
                    <a:pt x="327" y="2143"/>
                    <a:pt x="346" y="2143"/>
                  </a:cubicBezTo>
                  <a:cubicBezTo>
                    <a:pt x="365" y="2143"/>
                    <a:pt x="395" y="2136"/>
                    <a:pt x="426" y="2120"/>
                  </a:cubicBezTo>
                  <a:lnTo>
                    <a:pt x="456" y="2120"/>
                  </a:lnTo>
                  <a:cubicBezTo>
                    <a:pt x="466" y="2110"/>
                    <a:pt x="473" y="2107"/>
                    <a:pt x="477" y="2107"/>
                  </a:cubicBezTo>
                  <a:cubicBezTo>
                    <a:pt x="486" y="2107"/>
                    <a:pt x="486" y="2120"/>
                    <a:pt x="486" y="2120"/>
                  </a:cubicBezTo>
                  <a:cubicBezTo>
                    <a:pt x="486" y="2120"/>
                    <a:pt x="456" y="2120"/>
                    <a:pt x="426" y="2151"/>
                  </a:cubicBezTo>
                  <a:cubicBezTo>
                    <a:pt x="361" y="2172"/>
                    <a:pt x="342" y="2194"/>
                    <a:pt x="369" y="2194"/>
                  </a:cubicBezTo>
                  <a:cubicBezTo>
                    <a:pt x="373" y="2194"/>
                    <a:pt x="378" y="2193"/>
                    <a:pt x="384" y="2192"/>
                  </a:cubicBezTo>
                  <a:lnTo>
                    <a:pt x="384" y="2192"/>
                  </a:lnTo>
                  <a:cubicBezTo>
                    <a:pt x="365" y="2212"/>
                    <a:pt x="369" y="2212"/>
                    <a:pt x="395" y="2212"/>
                  </a:cubicBezTo>
                  <a:cubicBezTo>
                    <a:pt x="395" y="2212"/>
                    <a:pt x="456" y="2212"/>
                    <a:pt x="486" y="2181"/>
                  </a:cubicBezTo>
                  <a:lnTo>
                    <a:pt x="486" y="2181"/>
                  </a:lnTo>
                  <a:cubicBezTo>
                    <a:pt x="469" y="2217"/>
                    <a:pt x="461" y="2231"/>
                    <a:pt x="470" y="2231"/>
                  </a:cubicBezTo>
                  <a:cubicBezTo>
                    <a:pt x="477" y="2231"/>
                    <a:pt x="492" y="2224"/>
                    <a:pt x="517" y="2212"/>
                  </a:cubicBezTo>
                  <a:lnTo>
                    <a:pt x="517" y="2212"/>
                  </a:lnTo>
                  <a:lnTo>
                    <a:pt x="486" y="2242"/>
                  </a:lnTo>
                  <a:cubicBezTo>
                    <a:pt x="456" y="2242"/>
                    <a:pt x="426" y="2272"/>
                    <a:pt x="486" y="2303"/>
                  </a:cubicBezTo>
                  <a:cubicBezTo>
                    <a:pt x="517" y="2333"/>
                    <a:pt x="517" y="2363"/>
                    <a:pt x="486" y="2363"/>
                  </a:cubicBezTo>
                  <a:cubicBezTo>
                    <a:pt x="471" y="2379"/>
                    <a:pt x="486" y="2386"/>
                    <a:pt x="513" y="2386"/>
                  </a:cubicBezTo>
                  <a:cubicBezTo>
                    <a:pt x="540" y="2386"/>
                    <a:pt x="578" y="2379"/>
                    <a:pt x="608" y="2363"/>
                  </a:cubicBezTo>
                  <a:lnTo>
                    <a:pt x="608" y="2363"/>
                  </a:lnTo>
                  <a:cubicBezTo>
                    <a:pt x="578" y="2394"/>
                    <a:pt x="578" y="2394"/>
                    <a:pt x="608" y="2394"/>
                  </a:cubicBezTo>
                  <a:cubicBezTo>
                    <a:pt x="608" y="2424"/>
                    <a:pt x="608" y="2424"/>
                    <a:pt x="578" y="2455"/>
                  </a:cubicBezTo>
                  <a:cubicBezTo>
                    <a:pt x="562" y="2470"/>
                    <a:pt x="555" y="2477"/>
                    <a:pt x="559" y="2477"/>
                  </a:cubicBezTo>
                  <a:cubicBezTo>
                    <a:pt x="562" y="2477"/>
                    <a:pt x="578" y="2470"/>
                    <a:pt x="608" y="2455"/>
                  </a:cubicBezTo>
                  <a:cubicBezTo>
                    <a:pt x="616" y="2447"/>
                    <a:pt x="622" y="2443"/>
                    <a:pt x="626" y="2443"/>
                  </a:cubicBezTo>
                  <a:cubicBezTo>
                    <a:pt x="636" y="2443"/>
                    <a:pt x="630" y="2471"/>
                    <a:pt x="608" y="2515"/>
                  </a:cubicBezTo>
                  <a:cubicBezTo>
                    <a:pt x="578" y="2515"/>
                    <a:pt x="578" y="2546"/>
                    <a:pt x="608" y="2546"/>
                  </a:cubicBezTo>
                  <a:lnTo>
                    <a:pt x="638" y="2546"/>
                  </a:lnTo>
                  <a:cubicBezTo>
                    <a:pt x="651" y="2558"/>
                    <a:pt x="658" y="2566"/>
                    <a:pt x="667" y="2566"/>
                  </a:cubicBezTo>
                  <a:cubicBezTo>
                    <a:pt x="679" y="2566"/>
                    <a:pt x="694" y="2551"/>
                    <a:pt x="730" y="2515"/>
                  </a:cubicBezTo>
                  <a:cubicBezTo>
                    <a:pt x="760" y="2485"/>
                    <a:pt x="760" y="2485"/>
                    <a:pt x="790" y="2485"/>
                  </a:cubicBezTo>
                  <a:cubicBezTo>
                    <a:pt x="790" y="2515"/>
                    <a:pt x="790" y="2515"/>
                    <a:pt x="760" y="2546"/>
                  </a:cubicBezTo>
                  <a:cubicBezTo>
                    <a:pt x="760" y="2546"/>
                    <a:pt x="760" y="2576"/>
                    <a:pt x="760" y="2576"/>
                  </a:cubicBezTo>
                  <a:cubicBezTo>
                    <a:pt x="760" y="2576"/>
                    <a:pt x="790" y="2576"/>
                    <a:pt x="760" y="2607"/>
                  </a:cubicBezTo>
                  <a:cubicBezTo>
                    <a:pt x="760" y="2607"/>
                    <a:pt x="760" y="2637"/>
                    <a:pt x="760" y="2667"/>
                  </a:cubicBezTo>
                  <a:cubicBezTo>
                    <a:pt x="790" y="2667"/>
                    <a:pt x="790" y="2667"/>
                    <a:pt x="790" y="2698"/>
                  </a:cubicBezTo>
                  <a:cubicBezTo>
                    <a:pt x="790" y="2698"/>
                    <a:pt x="790" y="2698"/>
                    <a:pt x="790" y="2667"/>
                  </a:cubicBezTo>
                  <a:cubicBezTo>
                    <a:pt x="811" y="2667"/>
                    <a:pt x="831" y="2654"/>
                    <a:pt x="842" y="2654"/>
                  </a:cubicBezTo>
                  <a:cubicBezTo>
                    <a:pt x="848" y="2654"/>
                    <a:pt x="851" y="2657"/>
                    <a:pt x="851" y="2667"/>
                  </a:cubicBezTo>
                  <a:cubicBezTo>
                    <a:pt x="866" y="2683"/>
                    <a:pt x="881" y="2690"/>
                    <a:pt x="893" y="2690"/>
                  </a:cubicBezTo>
                  <a:cubicBezTo>
                    <a:pt x="904" y="2690"/>
                    <a:pt x="912" y="2683"/>
                    <a:pt x="912" y="2667"/>
                  </a:cubicBezTo>
                  <a:cubicBezTo>
                    <a:pt x="912" y="2667"/>
                    <a:pt x="912" y="2667"/>
                    <a:pt x="912" y="2698"/>
                  </a:cubicBezTo>
                  <a:cubicBezTo>
                    <a:pt x="893" y="2735"/>
                    <a:pt x="886" y="2761"/>
                    <a:pt x="898" y="2761"/>
                  </a:cubicBezTo>
                  <a:cubicBezTo>
                    <a:pt x="905" y="2761"/>
                    <a:pt x="919" y="2751"/>
                    <a:pt x="942" y="2728"/>
                  </a:cubicBezTo>
                  <a:cubicBezTo>
                    <a:pt x="957" y="2713"/>
                    <a:pt x="965" y="2705"/>
                    <a:pt x="969" y="2705"/>
                  </a:cubicBezTo>
                  <a:cubicBezTo>
                    <a:pt x="973" y="2705"/>
                    <a:pt x="973" y="2713"/>
                    <a:pt x="973" y="2728"/>
                  </a:cubicBezTo>
                  <a:lnTo>
                    <a:pt x="1003" y="2728"/>
                  </a:lnTo>
                  <a:cubicBezTo>
                    <a:pt x="1003" y="2759"/>
                    <a:pt x="1003" y="2759"/>
                    <a:pt x="1003" y="2759"/>
                  </a:cubicBezTo>
                  <a:cubicBezTo>
                    <a:pt x="1033" y="2759"/>
                    <a:pt x="1155" y="2789"/>
                    <a:pt x="1125" y="2819"/>
                  </a:cubicBezTo>
                  <a:cubicBezTo>
                    <a:pt x="1155" y="2789"/>
                    <a:pt x="1155" y="2789"/>
                    <a:pt x="1155" y="2789"/>
                  </a:cubicBezTo>
                  <a:cubicBezTo>
                    <a:pt x="1155" y="2816"/>
                    <a:pt x="1161" y="2831"/>
                    <a:pt x="1168" y="2831"/>
                  </a:cubicBezTo>
                  <a:cubicBezTo>
                    <a:pt x="1176" y="2831"/>
                    <a:pt x="1185" y="2809"/>
                    <a:pt x="1185" y="2759"/>
                  </a:cubicBezTo>
                  <a:cubicBezTo>
                    <a:pt x="1196" y="2737"/>
                    <a:pt x="1203" y="2727"/>
                    <a:pt x="1206" y="2727"/>
                  </a:cubicBezTo>
                  <a:lnTo>
                    <a:pt x="1206" y="2727"/>
                  </a:lnTo>
                  <a:cubicBezTo>
                    <a:pt x="1212" y="2727"/>
                    <a:pt x="1205" y="2761"/>
                    <a:pt x="1185" y="2819"/>
                  </a:cubicBezTo>
                  <a:cubicBezTo>
                    <a:pt x="1185" y="2850"/>
                    <a:pt x="1185" y="2865"/>
                    <a:pt x="1189" y="2865"/>
                  </a:cubicBezTo>
                  <a:cubicBezTo>
                    <a:pt x="1193" y="2865"/>
                    <a:pt x="1201" y="2850"/>
                    <a:pt x="1216" y="2819"/>
                  </a:cubicBezTo>
                  <a:cubicBezTo>
                    <a:pt x="1231" y="2789"/>
                    <a:pt x="1239" y="2774"/>
                    <a:pt x="1242" y="2774"/>
                  </a:cubicBezTo>
                  <a:cubicBezTo>
                    <a:pt x="1246" y="2774"/>
                    <a:pt x="1246" y="2789"/>
                    <a:pt x="1246" y="2819"/>
                  </a:cubicBezTo>
                  <a:cubicBezTo>
                    <a:pt x="1278" y="2755"/>
                    <a:pt x="1302" y="2717"/>
                    <a:pt x="1313" y="2717"/>
                  </a:cubicBezTo>
                  <a:cubicBezTo>
                    <a:pt x="1322" y="2717"/>
                    <a:pt x="1321" y="2748"/>
                    <a:pt x="1307" y="2819"/>
                  </a:cubicBezTo>
                  <a:cubicBezTo>
                    <a:pt x="1277" y="2880"/>
                    <a:pt x="1277" y="2911"/>
                    <a:pt x="1307" y="2911"/>
                  </a:cubicBezTo>
                  <a:cubicBezTo>
                    <a:pt x="1307" y="2911"/>
                    <a:pt x="1307" y="2880"/>
                    <a:pt x="1307" y="2850"/>
                  </a:cubicBezTo>
                  <a:cubicBezTo>
                    <a:pt x="1322" y="2819"/>
                    <a:pt x="1330" y="2804"/>
                    <a:pt x="1334" y="2804"/>
                  </a:cubicBezTo>
                  <a:cubicBezTo>
                    <a:pt x="1337" y="2804"/>
                    <a:pt x="1337" y="2819"/>
                    <a:pt x="1337" y="2850"/>
                  </a:cubicBezTo>
                  <a:cubicBezTo>
                    <a:pt x="1337" y="2921"/>
                    <a:pt x="1348" y="2951"/>
                    <a:pt x="1363" y="2951"/>
                  </a:cubicBezTo>
                  <a:cubicBezTo>
                    <a:pt x="1373" y="2951"/>
                    <a:pt x="1386" y="2936"/>
                    <a:pt x="1398" y="2911"/>
                  </a:cubicBezTo>
                  <a:cubicBezTo>
                    <a:pt x="1429" y="2880"/>
                    <a:pt x="1451" y="2865"/>
                    <a:pt x="1463" y="2865"/>
                  </a:cubicBezTo>
                  <a:cubicBezTo>
                    <a:pt x="1474" y="2865"/>
                    <a:pt x="1474" y="2880"/>
                    <a:pt x="1459" y="2911"/>
                  </a:cubicBezTo>
                  <a:cubicBezTo>
                    <a:pt x="1453" y="2923"/>
                    <a:pt x="1448" y="2933"/>
                    <a:pt x="1444" y="2941"/>
                  </a:cubicBezTo>
                  <a:lnTo>
                    <a:pt x="1489" y="2941"/>
                  </a:lnTo>
                  <a:cubicBezTo>
                    <a:pt x="1489" y="2941"/>
                    <a:pt x="1520" y="2911"/>
                    <a:pt x="1520" y="2880"/>
                  </a:cubicBezTo>
                  <a:cubicBezTo>
                    <a:pt x="1520" y="2918"/>
                    <a:pt x="1531" y="2944"/>
                    <a:pt x="1540" y="2944"/>
                  </a:cubicBezTo>
                  <a:cubicBezTo>
                    <a:pt x="1546" y="2944"/>
                    <a:pt x="1550" y="2934"/>
                    <a:pt x="1550" y="2911"/>
                  </a:cubicBezTo>
                  <a:cubicBezTo>
                    <a:pt x="1550" y="2911"/>
                    <a:pt x="1550" y="2872"/>
                    <a:pt x="1566" y="2872"/>
                  </a:cubicBezTo>
                  <a:cubicBezTo>
                    <a:pt x="1570" y="2872"/>
                    <a:pt x="1575" y="2874"/>
                    <a:pt x="1581" y="2880"/>
                  </a:cubicBezTo>
                  <a:lnTo>
                    <a:pt x="1581" y="2911"/>
                  </a:lnTo>
                  <a:cubicBezTo>
                    <a:pt x="1581" y="2911"/>
                    <a:pt x="1581" y="2911"/>
                    <a:pt x="1611" y="2880"/>
                  </a:cubicBezTo>
                  <a:cubicBezTo>
                    <a:pt x="1611" y="2871"/>
                    <a:pt x="1611" y="2868"/>
                    <a:pt x="1612" y="2868"/>
                  </a:cubicBezTo>
                  <a:cubicBezTo>
                    <a:pt x="1614" y="2868"/>
                    <a:pt x="1620" y="2889"/>
                    <a:pt x="1641" y="2911"/>
                  </a:cubicBezTo>
                  <a:cubicBezTo>
                    <a:pt x="1641" y="2922"/>
                    <a:pt x="1641" y="2933"/>
                    <a:pt x="1641" y="2941"/>
                  </a:cubicBezTo>
                  <a:cubicBezTo>
                    <a:pt x="1641" y="2911"/>
                    <a:pt x="1672" y="2880"/>
                    <a:pt x="1672" y="2850"/>
                  </a:cubicBezTo>
                  <a:cubicBezTo>
                    <a:pt x="1672" y="2841"/>
                    <a:pt x="1674" y="2837"/>
                    <a:pt x="1677" y="2837"/>
                  </a:cubicBezTo>
                  <a:cubicBezTo>
                    <a:pt x="1684" y="2837"/>
                    <a:pt x="1693" y="2859"/>
                    <a:pt x="1672" y="2880"/>
                  </a:cubicBezTo>
                  <a:cubicBezTo>
                    <a:pt x="1702" y="2911"/>
                    <a:pt x="1702" y="2911"/>
                    <a:pt x="1702" y="2941"/>
                  </a:cubicBezTo>
                  <a:cubicBezTo>
                    <a:pt x="1733" y="2941"/>
                    <a:pt x="1733" y="2941"/>
                    <a:pt x="1733" y="2911"/>
                  </a:cubicBezTo>
                  <a:cubicBezTo>
                    <a:pt x="1733" y="2895"/>
                    <a:pt x="1748" y="2888"/>
                    <a:pt x="1763" y="2888"/>
                  </a:cubicBezTo>
                  <a:cubicBezTo>
                    <a:pt x="1778" y="2888"/>
                    <a:pt x="1793" y="2895"/>
                    <a:pt x="1793" y="2911"/>
                  </a:cubicBezTo>
                  <a:cubicBezTo>
                    <a:pt x="1793" y="2911"/>
                    <a:pt x="1824" y="2911"/>
                    <a:pt x="1824" y="2880"/>
                  </a:cubicBezTo>
                  <a:cubicBezTo>
                    <a:pt x="1824" y="2880"/>
                    <a:pt x="1824" y="2850"/>
                    <a:pt x="1854" y="2850"/>
                  </a:cubicBezTo>
                  <a:cubicBezTo>
                    <a:pt x="1854" y="2850"/>
                    <a:pt x="1854" y="2850"/>
                    <a:pt x="1854" y="2819"/>
                  </a:cubicBezTo>
                  <a:cubicBezTo>
                    <a:pt x="1854" y="2819"/>
                    <a:pt x="1885" y="2819"/>
                    <a:pt x="1885" y="2850"/>
                  </a:cubicBezTo>
                  <a:cubicBezTo>
                    <a:pt x="1885" y="2819"/>
                    <a:pt x="1885" y="2804"/>
                    <a:pt x="1888" y="2804"/>
                  </a:cubicBezTo>
                  <a:cubicBezTo>
                    <a:pt x="1892" y="2804"/>
                    <a:pt x="1900" y="2819"/>
                    <a:pt x="1915" y="2850"/>
                  </a:cubicBezTo>
                  <a:cubicBezTo>
                    <a:pt x="1915" y="2814"/>
                    <a:pt x="1915" y="2799"/>
                    <a:pt x="1921" y="2799"/>
                  </a:cubicBezTo>
                  <a:cubicBezTo>
                    <a:pt x="1925" y="2799"/>
                    <a:pt x="1933" y="2807"/>
                    <a:pt x="1945" y="2819"/>
                  </a:cubicBezTo>
                  <a:cubicBezTo>
                    <a:pt x="1945" y="2782"/>
                    <a:pt x="1945" y="2756"/>
                    <a:pt x="1953" y="2756"/>
                  </a:cubicBezTo>
                  <a:cubicBezTo>
                    <a:pt x="1957" y="2756"/>
                    <a:pt x="1964" y="2766"/>
                    <a:pt x="1976" y="2789"/>
                  </a:cubicBezTo>
                  <a:cubicBezTo>
                    <a:pt x="1976" y="2789"/>
                    <a:pt x="1976" y="2789"/>
                    <a:pt x="1976" y="2759"/>
                  </a:cubicBezTo>
                  <a:cubicBezTo>
                    <a:pt x="1987" y="2782"/>
                    <a:pt x="1995" y="2792"/>
                    <a:pt x="1999" y="2792"/>
                  </a:cubicBezTo>
                  <a:cubicBezTo>
                    <a:pt x="2006" y="2792"/>
                    <a:pt x="2006" y="2766"/>
                    <a:pt x="2006" y="2728"/>
                  </a:cubicBezTo>
                  <a:cubicBezTo>
                    <a:pt x="2006" y="2698"/>
                    <a:pt x="2006" y="2698"/>
                    <a:pt x="2006" y="2698"/>
                  </a:cubicBezTo>
                  <a:cubicBezTo>
                    <a:pt x="2006" y="2698"/>
                    <a:pt x="2037" y="2728"/>
                    <a:pt x="2037" y="2728"/>
                  </a:cubicBezTo>
                  <a:cubicBezTo>
                    <a:pt x="2049" y="2741"/>
                    <a:pt x="2067" y="2748"/>
                    <a:pt x="2081" y="2748"/>
                  </a:cubicBezTo>
                  <a:cubicBezTo>
                    <a:pt x="2102" y="2748"/>
                    <a:pt x="2115" y="2733"/>
                    <a:pt x="2097" y="2698"/>
                  </a:cubicBezTo>
                  <a:lnTo>
                    <a:pt x="2097" y="2698"/>
                  </a:lnTo>
                  <a:cubicBezTo>
                    <a:pt x="2113" y="2713"/>
                    <a:pt x="2120" y="2721"/>
                    <a:pt x="2124" y="2721"/>
                  </a:cubicBezTo>
                  <a:cubicBezTo>
                    <a:pt x="2128" y="2721"/>
                    <a:pt x="2128" y="2713"/>
                    <a:pt x="2128" y="2698"/>
                  </a:cubicBezTo>
                  <a:lnTo>
                    <a:pt x="2128" y="2637"/>
                  </a:lnTo>
                  <a:cubicBezTo>
                    <a:pt x="2158" y="2667"/>
                    <a:pt x="2158" y="2698"/>
                    <a:pt x="2189" y="2698"/>
                  </a:cubicBezTo>
                  <a:cubicBezTo>
                    <a:pt x="2189" y="2698"/>
                    <a:pt x="2189" y="2698"/>
                    <a:pt x="2158" y="2667"/>
                  </a:cubicBezTo>
                  <a:cubicBezTo>
                    <a:pt x="2158" y="2637"/>
                    <a:pt x="2158" y="2637"/>
                    <a:pt x="2158" y="2637"/>
                  </a:cubicBezTo>
                  <a:cubicBezTo>
                    <a:pt x="2158" y="2637"/>
                    <a:pt x="2189" y="2667"/>
                    <a:pt x="2219" y="2698"/>
                  </a:cubicBezTo>
                  <a:lnTo>
                    <a:pt x="2219" y="2667"/>
                  </a:lnTo>
                  <a:cubicBezTo>
                    <a:pt x="2197" y="2646"/>
                    <a:pt x="2191" y="2624"/>
                    <a:pt x="2200" y="2624"/>
                  </a:cubicBezTo>
                  <a:cubicBezTo>
                    <a:pt x="2204" y="2624"/>
                    <a:pt x="2210" y="2628"/>
                    <a:pt x="2219" y="2637"/>
                  </a:cubicBezTo>
                  <a:cubicBezTo>
                    <a:pt x="2219" y="2667"/>
                    <a:pt x="2249" y="2667"/>
                    <a:pt x="2249" y="2667"/>
                  </a:cubicBezTo>
                  <a:lnTo>
                    <a:pt x="2280" y="2637"/>
                  </a:lnTo>
                  <a:cubicBezTo>
                    <a:pt x="2280" y="2637"/>
                    <a:pt x="2280" y="2637"/>
                    <a:pt x="2249" y="2607"/>
                  </a:cubicBezTo>
                  <a:cubicBezTo>
                    <a:pt x="2249" y="2576"/>
                    <a:pt x="2219" y="2546"/>
                    <a:pt x="2249" y="2546"/>
                  </a:cubicBezTo>
                  <a:cubicBezTo>
                    <a:pt x="2249" y="2576"/>
                    <a:pt x="2280" y="2607"/>
                    <a:pt x="2280" y="2607"/>
                  </a:cubicBezTo>
                  <a:cubicBezTo>
                    <a:pt x="2280" y="2607"/>
                    <a:pt x="2310" y="2637"/>
                    <a:pt x="2310" y="2637"/>
                  </a:cubicBezTo>
                  <a:cubicBezTo>
                    <a:pt x="2320" y="2656"/>
                    <a:pt x="2326" y="2663"/>
                    <a:pt x="2331" y="2663"/>
                  </a:cubicBezTo>
                  <a:cubicBezTo>
                    <a:pt x="2340" y="2663"/>
                    <a:pt x="2340" y="2628"/>
                    <a:pt x="2340" y="2607"/>
                  </a:cubicBezTo>
                  <a:cubicBezTo>
                    <a:pt x="2325" y="2576"/>
                    <a:pt x="2318" y="2561"/>
                    <a:pt x="2321" y="2561"/>
                  </a:cubicBezTo>
                  <a:lnTo>
                    <a:pt x="2321" y="2561"/>
                  </a:lnTo>
                  <a:cubicBezTo>
                    <a:pt x="2325" y="2561"/>
                    <a:pt x="2340" y="2576"/>
                    <a:pt x="2371" y="2607"/>
                  </a:cubicBezTo>
                  <a:cubicBezTo>
                    <a:pt x="2376" y="2612"/>
                    <a:pt x="2380" y="2615"/>
                    <a:pt x="2382" y="2615"/>
                  </a:cubicBezTo>
                  <a:cubicBezTo>
                    <a:pt x="2389" y="2615"/>
                    <a:pt x="2360" y="2565"/>
                    <a:pt x="2310" y="2515"/>
                  </a:cubicBezTo>
                  <a:lnTo>
                    <a:pt x="2280" y="2424"/>
                  </a:lnTo>
                  <a:lnTo>
                    <a:pt x="2340" y="2485"/>
                  </a:lnTo>
                  <a:cubicBezTo>
                    <a:pt x="2376" y="2556"/>
                    <a:pt x="2391" y="2586"/>
                    <a:pt x="2397" y="2586"/>
                  </a:cubicBezTo>
                  <a:cubicBezTo>
                    <a:pt x="2401" y="2586"/>
                    <a:pt x="2401" y="2571"/>
                    <a:pt x="2401" y="2546"/>
                  </a:cubicBezTo>
                  <a:cubicBezTo>
                    <a:pt x="2401" y="2533"/>
                    <a:pt x="2401" y="2523"/>
                    <a:pt x="2401" y="2515"/>
                  </a:cubicBezTo>
                  <a:cubicBezTo>
                    <a:pt x="2416" y="2531"/>
                    <a:pt x="2424" y="2538"/>
                    <a:pt x="2432" y="2538"/>
                  </a:cubicBezTo>
                  <a:cubicBezTo>
                    <a:pt x="2439" y="2538"/>
                    <a:pt x="2447" y="2531"/>
                    <a:pt x="2462" y="2515"/>
                  </a:cubicBezTo>
                  <a:cubicBezTo>
                    <a:pt x="2492" y="2515"/>
                    <a:pt x="2492" y="2515"/>
                    <a:pt x="2462" y="2485"/>
                  </a:cubicBezTo>
                  <a:cubicBezTo>
                    <a:pt x="2462" y="2485"/>
                    <a:pt x="2462" y="2455"/>
                    <a:pt x="2492" y="2455"/>
                  </a:cubicBezTo>
                  <a:cubicBezTo>
                    <a:pt x="2504" y="2478"/>
                    <a:pt x="2511" y="2488"/>
                    <a:pt x="2514" y="2488"/>
                  </a:cubicBezTo>
                  <a:cubicBezTo>
                    <a:pt x="2518" y="2488"/>
                    <a:pt x="2511" y="2462"/>
                    <a:pt x="2492" y="2424"/>
                  </a:cubicBezTo>
                  <a:lnTo>
                    <a:pt x="2523" y="2424"/>
                  </a:lnTo>
                  <a:cubicBezTo>
                    <a:pt x="2523" y="2437"/>
                    <a:pt x="2528" y="2444"/>
                    <a:pt x="2539" y="2444"/>
                  </a:cubicBezTo>
                  <a:cubicBezTo>
                    <a:pt x="2553" y="2444"/>
                    <a:pt x="2578" y="2429"/>
                    <a:pt x="2614" y="2394"/>
                  </a:cubicBezTo>
                  <a:cubicBezTo>
                    <a:pt x="2644" y="2333"/>
                    <a:pt x="2675" y="2333"/>
                    <a:pt x="2614" y="2272"/>
                  </a:cubicBezTo>
                  <a:cubicBezTo>
                    <a:pt x="2584" y="2257"/>
                    <a:pt x="2576" y="2249"/>
                    <a:pt x="2580" y="2249"/>
                  </a:cubicBezTo>
                  <a:cubicBezTo>
                    <a:pt x="2584" y="2249"/>
                    <a:pt x="2599" y="2257"/>
                    <a:pt x="2614" y="2272"/>
                  </a:cubicBezTo>
                  <a:cubicBezTo>
                    <a:pt x="2634" y="2272"/>
                    <a:pt x="2655" y="2286"/>
                    <a:pt x="2657" y="2286"/>
                  </a:cubicBezTo>
                  <a:cubicBezTo>
                    <a:pt x="2658" y="2286"/>
                    <a:pt x="2655" y="2282"/>
                    <a:pt x="2644" y="2272"/>
                  </a:cubicBezTo>
                  <a:lnTo>
                    <a:pt x="2644" y="2242"/>
                  </a:lnTo>
                  <a:cubicBezTo>
                    <a:pt x="2675" y="2242"/>
                    <a:pt x="2705" y="2272"/>
                    <a:pt x="2675" y="2272"/>
                  </a:cubicBezTo>
                  <a:lnTo>
                    <a:pt x="2705" y="2272"/>
                  </a:lnTo>
                  <a:cubicBezTo>
                    <a:pt x="2723" y="2281"/>
                    <a:pt x="2733" y="2285"/>
                    <a:pt x="2738" y="2285"/>
                  </a:cubicBezTo>
                  <a:cubicBezTo>
                    <a:pt x="2751" y="2285"/>
                    <a:pt x="2736" y="2263"/>
                    <a:pt x="2736" y="2242"/>
                  </a:cubicBezTo>
                  <a:cubicBezTo>
                    <a:pt x="2756" y="2242"/>
                    <a:pt x="2776" y="2255"/>
                    <a:pt x="2778" y="2255"/>
                  </a:cubicBezTo>
                  <a:cubicBezTo>
                    <a:pt x="2780" y="2255"/>
                    <a:pt x="2776" y="2252"/>
                    <a:pt x="2766" y="2242"/>
                  </a:cubicBezTo>
                  <a:cubicBezTo>
                    <a:pt x="2741" y="2217"/>
                    <a:pt x="2737" y="2173"/>
                    <a:pt x="2768" y="2173"/>
                  </a:cubicBezTo>
                  <a:cubicBezTo>
                    <a:pt x="2775" y="2173"/>
                    <a:pt x="2785" y="2175"/>
                    <a:pt x="2796" y="2181"/>
                  </a:cubicBezTo>
                  <a:lnTo>
                    <a:pt x="2827" y="2181"/>
                  </a:lnTo>
                  <a:cubicBezTo>
                    <a:pt x="2796" y="2151"/>
                    <a:pt x="2796" y="2151"/>
                    <a:pt x="2796" y="2120"/>
                  </a:cubicBezTo>
                  <a:cubicBezTo>
                    <a:pt x="2817" y="2120"/>
                    <a:pt x="2823" y="2107"/>
                    <a:pt x="2835" y="2107"/>
                  </a:cubicBezTo>
                  <a:cubicBezTo>
                    <a:pt x="2840" y="2107"/>
                    <a:pt x="2847" y="2110"/>
                    <a:pt x="2857" y="2120"/>
                  </a:cubicBezTo>
                  <a:cubicBezTo>
                    <a:pt x="2866" y="2129"/>
                    <a:pt x="2872" y="2133"/>
                    <a:pt x="2876" y="2133"/>
                  </a:cubicBezTo>
                  <a:cubicBezTo>
                    <a:pt x="2885" y="2133"/>
                    <a:pt x="2879" y="2111"/>
                    <a:pt x="2857" y="2090"/>
                  </a:cubicBezTo>
                  <a:cubicBezTo>
                    <a:pt x="2857" y="2090"/>
                    <a:pt x="2827" y="2060"/>
                    <a:pt x="2827" y="2029"/>
                  </a:cubicBezTo>
                  <a:cubicBezTo>
                    <a:pt x="2796" y="2029"/>
                    <a:pt x="2766" y="1999"/>
                    <a:pt x="2766" y="1999"/>
                  </a:cubicBezTo>
                  <a:lnTo>
                    <a:pt x="2796" y="1999"/>
                  </a:lnTo>
                  <a:lnTo>
                    <a:pt x="2857" y="2029"/>
                  </a:lnTo>
                  <a:cubicBezTo>
                    <a:pt x="2857" y="2029"/>
                    <a:pt x="2857" y="2029"/>
                    <a:pt x="2827" y="1999"/>
                  </a:cubicBezTo>
                  <a:lnTo>
                    <a:pt x="2827" y="1999"/>
                  </a:lnTo>
                  <a:cubicBezTo>
                    <a:pt x="2837" y="2009"/>
                    <a:pt x="2847" y="2012"/>
                    <a:pt x="2856" y="2012"/>
                  </a:cubicBezTo>
                  <a:cubicBezTo>
                    <a:pt x="2874" y="2012"/>
                    <a:pt x="2888" y="1999"/>
                    <a:pt x="2888" y="1999"/>
                  </a:cubicBezTo>
                  <a:cubicBezTo>
                    <a:pt x="2888" y="1968"/>
                    <a:pt x="2888" y="1968"/>
                    <a:pt x="2857" y="1938"/>
                  </a:cubicBezTo>
                  <a:cubicBezTo>
                    <a:pt x="2948" y="1938"/>
                    <a:pt x="2948" y="1908"/>
                    <a:pt x="2888" y="1877"/>
                  </a:cubicBezTo>
                  <a:cubicBezTo>
                    <a:pt x="2857" y="1847"/>
                    <a:pt x="2857" y="1847"/>
                    <a:pt x="2918" y="1847"/>
                  </a:cubicBezTo>
                  <a:cubicBezTo>
                    <a:pt x="2948" y="1847"/>
                    <a:pt x="2948" y="1847"/>
                    <a:pt x="2918" y="1816"/>
                  </a:cubicBezTo>
                  <a:lnTo>
                    <a:pt x="2948" y="1816"/>
                  </a:lnTo>
                  <a:cubicBezTo>
                    <a:pt x="3009" y="1816"/>
                    <a:pt x="3009" y="1816"/>
                    <a:pt x="2979" y="1786"/>
                  </a:cubicBezTo>
                  <a:cubicBezTo>
                    <a:pt x="2948" y="1756"/>
                    <a:pt x="2979" y="1756"/>
                    <a:pt x="2979" y="1725"/>
                  </a:cubicBezTo>
                  <a:cubicBezTo>
                    <a:pt x="2948" y="1725"/>
                    <a:pt x="2948" y="1695"/>
                    <a:pt x="2918" y="1695"/>
                  </a:cubicBezTo>
                  <a:lnTo>
                    <a:pt x="2857" y="1695"/>
                  </a:lnTo>
                  <a:cubicBezTo>
                    <a:pt x="2827" y="1664"/>
                    <a:pt x="2857" y="1664"/>
                    <a:pt x="2857" y="1664"/>
                  </a:cubicBezTo>
                  <a:cubicBezTo>
                    <a:pt x="2888" y="1695"/>
                    <a:pt x="2888" y="1695"/>
                    <a:pt x="2918" y="1695"/>
                  </a:cubicBezTo>
                  <a:cubicBezTo>
                    <a:pt x="2948" y="1695"/>
                    <a:pt x="2948" y="1664"/>
                    <a:pt x="2948" y="1664"/>
                  </a:cubicBezTo>
                  <a:cubicBezTo>
                    <a:pt x="2948" y="1664"/>
                    <a:pt x="2948" y="1634"/>
                    <a:pt x="2948" y="1634"/>
                  </a:cubicBezTo>
                  <a:cubicBezTo>
                    <a:pt x="3009" y="1604"/>
                    <a:pt x="3009" y="1573"/>
                    <a:pt x="2979" y="1573"/>
                  </a:cubicBezTo>
                  <a:lnTo>
                    <a:pt x="2918" y="1573"/>
                  </a:lnTo>
                  <a:cubicBezTo>
                    <a:pt x="3009" y="1573"/>
                    <a:pt x="3009" y="1482"/>
                    <a:pt x="2948" y="1452"/>
                  </a:cubicBezTo>
                  <a:lnTo>
                    <a:pt x="2979" y="1452"/>
                  </a:lnTo>
                  <a:cubicBezTo>
                    <a:pt x="3009" y="1452"/>
                    <a:pt x="3009" y="1452"/>
                    <a:pt x="3009" y="1421"/>
                  </a:cubicBezTo>
                  <a:cubicBezTo>
                    <a:pt x="3009" y="1421"/>
                    <a:pt x="2979" y="1391"/>
                    <a:pt x="2979" y="1360"/>
                  </a:cubicBezTo>
                  <a:cubicBezTo>
                    <a:pt x="2979" y="1330"/>
                    <a:pt x="2979" y="1300"/>
                    <a:pt x="2948" y="1300"/>
                  </a:cubicBezTo>
                  <a:cubicBezTo>
                    <a:pt x="2948" y="1300"/>
                    <a:pt x="2948" y="1300"/>
                    <a:pt x="2979" y="1269"/>
                  </a:cubicBezTo>
                  <a:lnTo>
                    <a:pt x="3009" y="1269"/>
                  </a:lnTo>
                  <a:cubicBezTo>
                    <a:pt x="3009" y="1259"/>
                    <a:pt x="3002" y="1256"/>
                    <a:pt x="2992" y="1256"/>
                  </a:cubicBezTo>
                  <a:cubicBezTo>
                    <a:pt x="2972" y="1256"/>
                    <a:pt x="2938" y="1269"/>
                    <a:pt x="2918" y="1269"/>
                  </a:cubicBezTo>
                  <a:cubicBezTo>
                    <a:pt x="2888" y="1269"/>
                    <a:pt x="2888" y="1269"/>
                    <a:pt x="2918" y="1239"/>
                  </a:cubicBezTo>
                  <a:cubicBezTo>
                    <a:pt x="2948" y="1208"/>
                    <a:pt x="2948" y="1178"/>
                    <a:pt x="2918" y="1178"/>
                  </a:cubicBezTo>
                  <a:cubicBezTo>
                    <a:pt x="2918" y="1148"/>
                    <a:pt x="2918" y="1148"/>
                    <a:pt x="2948" y="1148"/>
                  </a:cubicBezTo>
                  <a:cubicBezTo>
                    <a:pt x="2979" y="1117"/>
                    <a:pt x="3009" y="1087"/>
                    <a:pt x="2918" y="1087"/>
                  </a:cubicBezTo>
                  <a:lnTo>
                    <a:pt x="2948" y="1087"/>
                  </a:lnTo>
                  <a:cubicBezTo>
                    <a:pt x="2979" y="1056"/>
                    <a:pt x="3009" y="1056"/>
                    <a:pt x="2948" y="1056"/>
                  </a:cubicBezTo>
                  <a:cubicBezTo>
                    <a:pt x="2918" y="1056"/>
                    <a:pt x="2918" y="1026"/>
                    <a:pt x="2948" y="996"/>
                  </a:cubicBezTo>
                  <a:cubicBezTo>
                    <a:pt x="2928" y="996"/>
                    <a:pt x="2921" y="982"/>
                    <a:pt x="2910" y="982"/>
                  </a:cubicBezTo>
                  <a:cubicBezTo>
                    <a:pt x="2904" y="982"/>
                    <a:pt x="2898" y="986"/>
                    <a:pt x="2888" y="996"/>
                  </a:cubicBezTo>
                  <a:lnTo>
                    <a:pt x="2857" y="996"/>
                  </a:lnTo>
                  <a:cubicBezTo>
                    <a:pt x="2918" y="965"/>
                    <a:pt x="2918" y="965"/>
                    <a:pt x="2857" y="965"/>
                  </a:cubicBezTo>
                  <a:cubicBezTo>
                    <a:pt x="2847" y="975"/>
                    <a:pt x="2840" y="979"/>
                    <a:pt x="2837" y="979"/>
                  </a:cubicBezTo>
                  <a:cubicBezTo>
                    <a:pt x="2830" y="979"/>
                    <a:pt x="2837" y="965"/>
                    <a:pt x="2857" y="965"/>
                  </a:cubicBezTo>
                  <a:cubicBezTo>
                    <a:pt x="2888" y="935"/>
                    <a:pt x="2888" y="935"/>
                    <a:pt x="2888" y="935"/>
                  </a:cubicBezTo>
                  <a:cubicBezTo>
                    <a:pt x="2888" y="935"/>
                    <a:pt x="2827" y="904"/>
                    <a:pt x="2827" y="844"/>
                  </a:cubicBezTo>
                  <a:cubicBezTo>
                    <a:pt x="2805" y="799"/>
                    <a:pt x="2782" y="771"/>
                    <a:pt x="2760" y="771"/>
                  </a:cubicBezTo>
                  <a:cubicBezTo>
                    <a:pt x="2752" y="771"/>
                    <a:pt x="2744" y="775"/>
                    <a:pt x="2736" y="783"/>
                  </a:cubicBezTo>
                  <a:cubicBezTo>
                    <a:pt x="2705" y="783"/>
                    <a:pt x="2705" y="783"/>
                    <a:pt x="2736" y="753"/>
                  </a:cubicBezTo>
                  <a:cubicBezTo>
                    <a:pt x="2766" y="722"/>
                    <a:pt x="2766" y="722"/>
                    <a:pt x="2736" y="722"/>
                  </a:cubicBezTo>
                  <a:cubicBezTo>
                    <a:pt x="2736" y="722"/>
                    <a:pt x="2736" y="692"/>
                    <a:pt x="2766" y="692"/>
                  </a:cubicBezTo>
                  <a:lnTo>
                    <a:pt x="2736" y="692"/>
                  </a:lnTo>
                  <a:cubicBezTo>
                    <a:pt x="2766" y="661"/>
                    <a:pt x="2766" y="661"/>
                    <a:pt x="2705" y="661"/>
                  </a:cubicBezTo>
                  <a:cubicBezTo>
                    <a:pt x="2716" y="650"/>
                    <a:pt x="2727" y="639"/>
                    <a:pt x="2736" y="631"/>
                  </a:cubicBezTo>
                  <a:lnTo>
                    <a:pt x="2736" y="631"/>
                  </a:lnTo>
                  <a:cubicBezTo>
                    <a:pt x="2725" y="641"/>
                    <a:pt x="2719" y="644"/>
                    <a:pt x="2713" y="644"/>
                  </a:cubicBezTo>
                  <a:cubicBezTo>
                    <a:pt x="2702" y="644"/>
                    <a:pt x="2695" y="631"/>
                    <a:pt x="2675" y="631"/>
                  </a:cubicBezTo>
                  <a:cubicBezTo>
                    <a:pt x="2675" y="631"/>
                    <a:pt x="2644" y="631"/>
                    <a:pt x="2675" y="601"/>
                  </a:cubicBezTo>
                  <a:cubicBezTo>
                    <a:pt x="2705" y="570"/>
                    <a:pt x="2644" y="570"/>
                    <a:pt x="2614" y="570"/>
                  </a:cubicBezTo>
                  <a:cubicBezTo>
                    <a:pt x="2644" y="540"/>
                    <a:pt x="2644" y="540"/>
                    <a:pt x="2614" y="540"/>
                  </a:cubicBezTo>
                  <a:cubicBezTo>
                    <a:pt x="2584" y="540"/>
                    <a:pt x="2614" y="540"/>
                    <a:pt x="2644" y="509"/>
                  </a:cubicBezTo>
                  <a:cubicBezTo>
                    <a:pt x="2675" y="479"/>
                    <a:pt x="2675" y="479"/>
                    <a:pt x="2675" y="479"/>
                  </a:cubicBezTo>
                  <a:cubicBezTo>
                    <a:pt x="2644" y="479"/>
                    <a:pt x="2614" y="449"/>
                    <a:pt x="2584" y="449"/>
                  </a:cubicBezTo>
                  <a:cubicBezTo>
                    <a:pt x="2571" y="423"/>
                    <a:pt x="2558" y="413"/>
                    <a:pt x="2543" y="413"/>
                  </a:cubicBezTo>
                  <a:cubicBezTo>
                    <a:pt x="2522" y="413"/>
                    <a:pt x="2497" y="431"/>
                    <a:pt x="2462" y="449"/>
                  </a:cubicBezTo>
                  <a:cubicBezTo>
                    <a:pt x="2492" y="418"/>
                    <a:pt x="2523" y="357"/>
                    <a:pt x="2523" y="357"/>
                  </a:cubicBezTo>
                  <a:lnTo>
                    <a:pt x="2523" y="357"/>
                  </a:lnTo>
                  <a:cubicBezTo>
                    <a:pt x="2523" y="357"/>
                    <a:pt x="2492" y="388"/>
                    <a:pt x="2462" y="418"/>
                  </a:cubicBezTo>
                  <a:cubicBezTo>
                    <a:pt x="2432" y="418"/>
                    <a:pt x="2432" y="418"/>
                    <a:pt x="2462" y="388"/>
                  </a:cubicBezTo>
                  <a:cubicBezTo>
                    <a:pt x="2462" y="366"/>
                    <a:pt x="2462" y="345"/>
                    <a:pt x="2451" y="345"/>
                  </a:cubicBezTo>
                  <a:cubicBezTo>
                    <a:pt x="2447" y="345"/>
                    <a:pt x="2441" y="348"/>
                    <a:pt x="2432" y="357"/>
                  </a:cubicBezTo>
                  <a:cubicBezTo>
                    <a:pt x="2401" y="357"/>
                    <a:pt x="2401" y="357"/>
                    <a:pt x="2432" y="327"/>
                  </a:cubicBezTo>
                  <a:cubicBezTo>
                    <a:pt x="2416" y="312"/>
                    <a:pt x="2409" y="304"/>
                    <a:pt x="2405" y="304"/>
                  </a:cubicBezTo>
                  <a:cubicBezTo>
                    <a:pt x="2401" y="304"/>
                    <a:pt x="2401" y="312"/>
                    <a:pt x="2401" y="327"/>
                  </a:cubicBezTo>
                  <a:cubicBezTo>
                    <a:pt x="2386" y="342"/>
                    <a:pt x="2378" y="350"/>
                    <a:pt x="2375" y="350"/>
                  </a:cubicBezTo>
                  <a:cubicBezTo>
                    <a:pt x="2371" y="350"/>
                    <a:pt x="2371" y="342"/>
                    <a:pt x="2371" y="327"/>
                  </a:cubicBezTo>
                  <a:cubicBezTo>
                    <a:pt x="2393" y="282"/>
                    <a:pt x="2399" y="254"/>
                    <a:pt x="2389" y="254"/>
                  </a:cubicBezTo>
                  <a:cubicBezTo>
                    <a:pt x="2385" y="254"/>
                    <a:pt x="2379" y="258"/>
                    <a:pt x="2371" y="266"/>
                  </a:cubicBezTo>
                  <a:cubicBezTo>
                    <a:pt x="2340" y="297"/>
                    <a:pt x="2340" y="297"/>
                    <a:pt x="2340" y="297"/>
                  </a:cubicBezTo>
                  <a:cubicBezTo>
                    <a:pt x="2340" y="297"/>
                    <a:pt x="2327" y="283"/>
                    <a:pt x="2318" y="283"/>
                  </a:cubicBezTo>
                  <a:cubicBezTo>
                    <a:pt x="2313" y="283"/>
                    <a:pt x="2310" y="286"/>
                    <a:pt x="2310" y="297"/>
                  </a:cubicBezTo>
                  <a:lnTo>
                    <a:pt x="2280" y="297"/>
                  </a:lnTo>
                  <a:cubicBezTo>
                    <a:pt x="2280" y="297"/>
                    <a:pt x="2310" y="266"/>
                    <a:pt x="2310" y="266"/>
                  </a:cubicBezTo>
                  <a:lnTo>
                    <a:pt x="2310" y="236"/>
                  </a:lnTo>
                  <a:cubicBezTo>
                    <a:pt x="2310" y="221"/>
                    <a:pt x="2310" y="213"/>
                    <a:pt x="2306" y="213"/>
                  </a:cubicBezTo>
                  <a:cubicBezTo>
                    <a:pt x="2302" y="213"/>
                    <a:pt x="2295" y="221"/>
                    <a:pt x="2280" y="236"/>
                  </a:cubicBezTo>
                  <a:cubicBezTo>
                    <a:pt x="2249" y="266"/>
                    <a:pt x="2234" y="281"/>
                    <a:pt x="2230" y="281"/>
                  </a:cubicBezTo>
                  <a:cubicBezTo>
                    <a:pt x="2227" y="281"/>
                    <a:pt x="2234" y="266"/>
                    <a:pt x="2249" y="236"/>
                  </a:cubicBezTo>
                  <a:cubicBezTo>
                    <a:pt x="2271" y="214"/>
                    <a:pt x="2277" y="193"/>
                    <a:pt x="2268" y="193"/>
                  </a:cubicBezTo>
                  <a:cubicBezTo>
                    <a:pt x="2264" y="193"/>
                    <a:pt x="2258" y="196"/>
                    <a:pt x="2249" y="205"/>
                  </a:cubicBezTo>
                  <a:cubicBezTo>
                    <a:pt x="2240" y="214"/>
                    <a:pt x="2234" y="218"/>
                    <a:pt x="2230" y="218"/>
                  </a:cubicBezTo>
                  <a:cubicBezTo>
                    <a:pt x="2222" y="218"/>
                    <a:pt x="2228" y="196"/>
                    <a:pt x="2249" y="175"/>
                  </a:cubicBezTo>
                  <a:cubicBezTo>
                    <a:pt x="2264" y="160"/>
                    <a:pt x="2272" y="152"/>
                    <a:pt x="2268" y="152"/>
                  </a:cubicBezTo>
                  <a:cubicBezTo>
                    <a:pt x="2264" y="152"/>
                    <a:pt x="2249" y="160"/>
                    <a:pt x="2219" y="175"/>
                  </a:cubicBezTo>
                  <a:cubicBezTo>
                    <a:pt x="2219" y="160"/>
                    <a:pt x="2204" y="160"/>
                    <a:pt x="2185" y="160"/>
                  </a:cubicBezTo>
                  <a:cubicBezTo>
                    <a:pt x="2166" y="160"/>
                    <a:pt x="2143" y="160"/>
                    <a:pt x="2128" y="145"/>
                  </a:cubicBezTo>
                  <a:cubicBezTo>
                    <a:pt x="2097" y="145"/>
                    <a:pt x="2097" y="145"/>
                    <a:pt x="2097" y="84"/>
                  </a:cubicBezTo>
                  <a:cubicBezTo>
                    <a:pt x="2115" y="48"/>
                    <a:pt x="2112" y="33"/>
                    <a:pt x="2106" y="33"/>
                  </a:cubicBezTo>
                  <a:cubicBezTo>
                    <a:pt x="2103" y="33"/>
                    <a:pt x="2097" y="41"/>
                    <a:pt x="2097" y="53"/>
                  </a:cubicBezTo>
                  <a:cubicBezTo>
                    <a:pt x="2067" y="114"/>
                    <a:pt x="2067" y="114"/>
                    <a:pt x="2037" y="114"/>
                  </a:cubicBezTo>
                  <a:cubicBezTo>
                    <a:pt x="2021" y="99"/>
                    <a:pt x="2014" y="91"/>
                    <a:pt x="2006" y="91"/>
                  </a:cubicBezTo>
                  <a:cubicBezTo>
                    <a:pt x="1999" y="91"/>
                    <a:pt x="1991" y="99"/>
                    <a:pt x="1976" y="114"/>
                  </a:cubicBezTo>
                  <a:lnTo>
                    <a:pt x="1976" y="145"/>
                  </a:lnTo>
                  <a:cubicBezTo>
                    <a:pt x="1976" y="175"/>
                    <a:pt x="1968" y="190"/>
                    <a:pt x="1961" y="190"/>
                  </a:cubicBezTo>
                  <a:cubicBezTo>
                    <a:pt x="1953" y="190"/>
                    <a:pt x="1945" y="175"/>
                    <a:pt x="1945" y="145"/>
                  </a:cubicBezTo>
                  <a:cubicBezTo>
                    <a:pt x="1945" y="145"/>
                    <a:pt x="1945" y="114"/>
                    <a:pt x="1976" y="84"/>
                  </a:cubicBezTo>
                  <a:cubicBezTo>
                    <a:pt x="1976" y="53"/>
                    <a:pt x="1976" y="23"/>
                    <a:pt x="1976" y="23"/>
                  </a:cubicBezTo>
                  <a:cubicBezTo>
                    <a:pt x="1945" y="23"/>
                    <a:pt x="1945" y="23"/>
                    <a:pt x="1945" y="53"/>
                  </a:cubicBezTo>
                  <a:cubicBezTo>
                    <a:pt x="1945" y="84"/>
                    <a:pt x="1945" y="84"/>
                    <a:pt x="1915" y="84"/>
                  </a:cubicBezTo>
                  <a:cubicBezTo>
                    <a:pt x="1915" y="84"/>
                    <a:pt x="1915" y="84"/>
                    <a:pt x="1885" y="114"/>
                  </a:cubicBezTo>
                  <a:cubicBezTo>
                    <a:pt x="1885" y="145"/>
                    <a:pt x="1885" y="145"/>
                    <a:pt x="1854" y="145"/>
                  </a:cubicBezTo>
                  <a:cubicBezTo>
                    <a:pt x="1854" y="84"/>
                    <a:pt x="1854" y="84"/>
                    <a:pt x="1854" y="84"/>
                  </a:cubicBezTo>
                  <a:cubicBezTo>
                    <a:pt x="1854" y="84"/>
                    <a:pt x="1854" y="84"/>
                    <a:pt x="1854" y="53"/>
                  </a:cubicBezTo>
                  <a:cubicBezTo>
                    <a:pt x="1854" y="43"/>
                    <a:pt x="1854" y="32"/>
                    <a:pt x="1854" y="23"/>
                  </a:cubicBezTo>
                  <a:cubicBezTo>
                    <a:pt x="1844" y="33"/>
                    <a:pt x="1814" y="37"/>
                    <a:pt x="1776" y="37"/>
                  </a:cubicBezTo>
                  <a:cubicBezTo>
                    <a:pt x="1702" y="37"/>
                    <a:pt x="1601" y="23"/>
                    <a:pt x="1581" y="23"/>
                  </a:cubicBezTo>
                  <a:cubicBezTo>
                    <a:pt x="1581" y="8"/>
                    <a:pt x="1573" y="0"/>
                    <a:pt x="1565" y="0"/>
                  </a:cubicBezTo>
                  <a:close/>
                  <a:moveTo>
                    <a:pt x="1429" y="2941"/>
                  </a:moveTo>
                  <a:cubicBezTo>
                    <a:pt x="1429" y="2954"/>
                    <a:pt x="1429" y="2961"/>
                    <a:pt x="1431" y="2961"/>
                  </a:cubicBezTo>
                  <a:cubicBezTo>
                    <a:pt x="1433" y="2961"/>
                    <a:pt x="1436" y="2955"/>
                    <a:pt x="1444" y="2941"/>
                  </a:cubicBezTo>
                  <a:close/>
                  <a:moveTo>
                    <a:pt x="2158" y="3336"/>
                  </a:moveTo>
                  <a:cubicBezTo>
                    <a:pt x="2158" y="3336"/>
                    <a:pt x="2158" y="3367"/>
                    <a:pt x="2189" y="3397"/>
                  </a:cubicBezTo>
                  <a:cubicBezTo>
                    <a:pt x="2189" y="3389"/>
                    <a:pt x="2189" y="3379"/>
                    <a:pt x="2189" y="3367"/>
                  </a:cubicBezTo>
                  <a:cubicBezTo>
                    <a:pt x="2189" y="3336"/>
                    <a:pt x="2189" y="3336"/>
                    <a:pt x="2158" y="33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191;p79">
              <a:extLst>
                <a:ext uri="{FF2B5EF4-FFF2-40B4-BE49-F238E27FC236}">
                  <a16:creationId xmlns:a16="http://schemas.microsoft.com/office/drawing/2014/main" id="{7BBBB238-47E3-48D9-9D6D-B1F6FB252686}"/>
                </a:ext>
              </a:extLst>
            </p:cNvPr>
            <p:cNvSpPr/>
            <p:nvPr/>
          </p:nvSpPr>
          <p:spPr>
            <a:xfrm flipH="1">
              <a:off x="5890091" y="2201227"/>
              <a:ext cx="44510" cy="40490"/>
            </a:xfrm>
            <a:custGeom>
              <a:avLst/>
              <a:gdLst/>
              <a:ahLst/>
              <a:cxnLst/>
              <a:rect l="l" t="t" r="r" b="b"/>
              <a:pathLst>
                <a:path w="1672" h="1521" extrusionOk="0">
                  <a:moveTo>
                    <a:pt x="1672" y="0"/>
                  </a:moveTo>
                  <a:lnTo>
                    <a:pt x="0" y="92"/>
                  </a:lnTo>
                  <a:lnTo>
                    <a:pt x="1520" y="1520"/>
                  </a:lnTo>
                  <a:lnTo>
                    <a:pt x="1672" y="0"/>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192;p79">
              <a:extLst>
                <a:ext uri="{FF2B5EF4-FFF2-40B4-BE49-F238E27FC236}">
                  <a16:creationId xmlns:a16="http://schemas.microsoft.com/office/drawing/2014/main" id="{D2125D71-4864-4B5D-8956-63C23A789EF3}"/>
                </a:ext>
              </a:extLst>
            </p:cNvPr>
            <p:cNvSpPr/>
            <p:nvPr/>
          </p:nvSpPr>
          <p:spPr>
            <a:xfrm flipH="1">
              <a:off x="4834133" y="2405407"/>
              <a:ext cx="408306" cy="75815"/>
            </a:xfrm>
            <a:custGeom>
              <a:avLst/>
              <a:gdLst/>
              <a:ahLst/>
              <a:cxnLst/>
              <a:rect l="l" t="t" r="r" b="b"/>
              <a:pathLst>
                <a:path w="15338" h="2848" extrusionOk="0">
                  <a:moveTo>
                    <a:pt x="656" y="51"/>
                  </a:moveTo>
                  <a:lnTo>
                    <a:pt x="656" y="81"/>
                  </a:lnTo>
                  <a:lnTo>
                    <a:pt x="687" y="81"/>
                  </a:lnTo>
                  <a:cubicBezTo>
                    <a:pt x="687" y="51"/>
                    <a:pt x="687" y="51"/>
                    <a:pt x="656" y="51"/>
                  </a:cubicBezTo>
                  <a:close/>
                  <a:moveTo>
                    <a:pt x="383" y="172"/>
                  </a:moveTo>
                  <a:cubicBezTo>
                    <a:pt x="413" y="172"/>
                    <a:pt x="413" y="172"/>
                    <a:pt x="383" y="203"/>
                  </a:cubicBezTo>
                  <a:cubicBezTo>
                    <a:pt x="383" y="203"/>
                    <a:pt x="383" y="233"/>
                    <a:pt x="352" y="233"/>
                  </a:cubicBezTo>
                  <a:lnTo>
                    <a:pt x="352" y="203"/>
                  </a:lnTo>
                  <a:cubicBezTo>
                    <a:pt x="352" y="172"/>
                    <a:pt x="352" y="172"/>
                    <a:pt x="383" y="172"/>
                  </a:cubicBezTo>
                  <a:close/>
                  <a:moveTo>
                    <a:pt x="595" y="203"/>
                  </a:moveTo>
                  <a:cubicBezTo>
                    <a:pt x="595" y="203"/>
                    <a:pt x="626" y="203"/>
                    <a:pt x="595" y="233"/>
                  </a:cubicBezTo>
                  <a:cubicBezTo>
                    <a:pt x="595" y="224"/>
                    <a:pt x="593" y="221"/>
                    <a:pt x="590" y="221"/>
                  </a:cubicBezTo>
                  <a:cubicBezTo>
                    <a:pt x="583" y="221"/>
                    <a:pt x="574" y="242"/>
                    <a:pt x="595" y="264"/>
                  </a:cubicBezTo>
                  <a:cubicBezTo>
                    <a:pt x="595" y="294"/>
                    <a:pt x="565" y="324"/>
                    <a:pt x="565" y="324"/>
                  </a:cubicBezTo>
                  <a:cubicBezTo>
                    <a:pt x="565" y="324"/>
                    <a:pt x="535" y="294"/>
                    <a:pt x="565" y="264"/>
                  </a:cubicBezTo>
                  <a:cubicBezTo>
                    <a:pt x="535" y="203"/>
                    <a:pt x="535" y="203"/>
                    <a:pt x="595" y="203"/>
                  </a:cubicBezTo>
                  <a:close/>
                  <a:moveTo>
                    <a:pt x="4334" y="446"/>
                  </a:moveTo>
                  <a:cubicBezTo>
                    <a:pt x="4304" y="446"/>
                    <a:pt x="4304" y="446"/>
                    <a:pt x="4334" y="476"/>
                  </a:cubicBezTo>
                  <a:lnTo>
                    <a:pt x="4364" y="476"/>
                  </a:lnTo>
                  <a:cubicBezTo>
                    <a:pt x="4364" y="446"/>
                    <a:pt x="4364" y="446"/>
                    <a:pt x="4334" y="446"/>
                  </a:cubicBezTo>
                  <a:close/>
                  <a:moveTo>
                    <a:pt x="1598" y="476"/>
                  </a:moveTo>
                  <a:cubicBezTo>
                    <a:pt x="1629" y="476"/>
                    <a:pt x="1629" y="507"/>
                    <a:pt x="1568" y="537"/>
                  </a:cubicBezTo>
                  <a:lnTo>
                    <a:pt x="1538" y="537"/>
                  </a:lnTo>
                  <a:cubicBezTo>
                    <a:pt x="1538" y="507"/>
                    <a:pt x="1598" y="476"/>
                    <a:pt x="1598" y="476"/>
                  </a:cubicBezTo>
                  <a:close/>
                  <a:moveTo>
                    <a:pt x="2468" y="469"/>
                  </a:moveTo>
                  <a:cubicBezTo>
                    <a:pt x="2480" y="469"/>
                    <a:pt x="2495" y="476"/>
                    <a:pt x="2510" y="476"/>
                  </a:cubicBezTo>
                  <a:lnTo>
                    <a:pt x="2480" y="507"/>
                  </a:lnTo>
                  <a:lnTo>
                    <a:pt x="2480" y="537"/>
                  </a:lnTo>
                  <a:lnTo>
                    <a:pt x="2449" y="507"/>
                  </a:lnTo>
                  <a:cubicBezTo>
                    <a:pt x="2449" y="476"/>
                    <a:pt x="2457" y="469"/>
                    <a:pt x="2468" y="469"/>
                  </a:cubicBezTo>
                  <a:close/>
                  <a:moveTo>
                    <a:pt x="1694" y="555"/>
                  </a:moveTo>
                  <a:cubicBezTo>
                    <a:pt x="1674" y="555"/>
                    <a:pt x="1659" y="577"/>
                    <a:pt x="1659" y="598"/>
                  </a:cubicBezTo>
                  <a:cubicBezTo>
                    <a:pt x="1629" y="628"/>
                    <a:pt x="1659" y="628"/>
                    <a:pt x="1690" y="628"/>
                  </a:cubicBezTo>
                  <a:cubicBezTo>
                    <a:pt x="1720" y="628"/>
                    <a:pt x="1750" y="598"/>
                    <a:pt x="1750" y="598"/>
                  </a:cubicBezTo>
                  <a:cubicBezTo>
                    <a:pt x="1750" y="568"/>
                    <a:pt x="1720" y="568"/>
                    <a:pt x="1720" y="568"/>
                  </a:cubicBezTo>
                  <a:cubicBezTo>
                    <a:pt x="1711" y="559"/>
                    <a:pt x="1702" y="555"/>
                    <a:pt x="1694" y="555"/>
                  </a:cubicBezTo>
                  <a:close/>
                  <a:moveTo>
                    <a:pt x="2568" y="525"/>
                  </a:moveTo>
                  <a:cubicBezTo>
                    <a:pt x="2571" y="525"/>
                    <a:pt x="2571" y="540"/>
                    <a:pt x="2571" y="568"/>
                  </a:cubicBezTo>
                  <a:cubicBezTo>
                    <a:pt x="2571" y="628"/>
                    <a:pt x="2571" y="659"/>
                    <a:pt x="2510" y="689"/>
                  </a:cubicBezTo>
                  <a:cubicBezTo>
                    <a:pt x="2510" y="659"/>
                    <a:pt x="2480" y="659"/>
                    <a:pt x="2480" y="659"/>
                  </a:cubicBezTo>
                  <a:cubicBezTo>
                    <a:pt x="2480" y="659"/>
                    <a:pt x="2510" y="628"/>
                    <a:pt x="2541" y="598"/>
                  </a:cubicBezTo>
                  <a:cubicBezTo>
                    <a:pt x="2557" y="548"/>
                    <a:pt x="2565" y="525"/>
                    <a:pt x="2568" y="525"/>
                  </a:cubicBezTo>
                  <a:close/>
                  <a:moveTo>
                    <a:pt x="261" y="659"/>
                  </a:moveTo>
                  <a:lnTo>
                    <a:pt x="261" y="659"/>
                  </a:lnTo>
                  <a:cubicBezTo>
                    <a:pt x="261" y="659"/>
                    <a:pt x="231" y="689"/>
                    <a:pt x="231" y="720"/>
                  </a:cubicBezTo>
                  <a:cubicBezTo>
                    <a:pt x="261" y="720"/>
                    <a:pt x="261" y="689"/>
                    <a:pt x="261" y="659"/>
                  </a:cubicBezTo>
                  <a:close/>
                  <a:moveTo>
                    <a:pt x="3623" y="647"/>
                  </a:moveTo>
                  <a:cubicBezTo>
                    <a:pt x="3635" y="647"/>
                    <a:pt x="3635" y="675"/>
                    <a:pt x="3635" y="720"/>
                  </a:cubicBezTo>
                  <a:lnTo>
                    <a:pt x="3574" y="720"/>
                  </a:lnTo>
                  <a:cubicBezTo>
                    <a:pt x="3574" y="689"/>
                    <a:pt x="3605" y="659"/>
                    <a:pt x="3605" y="659"/>
                  </a:cubicBezTo>
                  <a:cubicBezTo>
                    <a:pt x="3613" y="651"/>
                    <a:pt x="3619" y="647"/>
                    <a:pt x="3623" y="647"/>
                  </a:cubicBezTo>
                  <a:close/>
                  <a:moveTo>
                    <a:pt x="3787" y="689"/>
                  </a:moveTo>
                  <a:cubicBezTo>
                    <a:pt x="3787" y="689"/>
                    <a:pt x="3787" y="689"/>
                    <a:pt x="3787" y="720"/>
                  </a:cubicBezTo>
                  <a:lnTo>
                    <a:pt x="3757" y="720"/>
                  </a:lnTo>
                  <a:lnTo>
                    <a:pt x="3757" y="689"/>
                  </a:lnTo>
                  <a:close/>
                  <a:moveTo>
                    <a:pt x="3088" y="659"/>
                  </a:moveTo>
                  <a:lnTo>
                    <a:pt x="3118" y="689"/>
                  </a:lnTo>
                  <a:cubicBezTo>
                    <a:pt x="3118" y="720"/>
                    <a:pt x="3088" y="750"/>
                    <a:pt x="3088" y="750"/>
                  </a:cubicBezTo>
                  <a:lnTo>
                    <a:pt x="3057" y="720"/>
                  </a:lnTo>
                  <a:cubicBezTo>
                    <a:pt x="3057" y="689"/>
                    <a:pt x="3088" y="659"/>
                    <a:pt x="3088" y="659"/>
                  </a:cubicBezTo>
                  <a:close/>
                  <a:moveTo>
                    <a:pt x="3453" y="841"/>
                  </a:moveTo>
                  <a:lnTo>
                    <a:pt x="3453" y="872"/>
                  </a:lnTo>
                  <a:cubicBezTo>
                    <a:pt x="3432" y="872"/>
                    <a:pt x="3426" y="885"/>
                    <a:pt x="3423" y="885"/>
                  </a:cubicBezTo>
                  <a:cubicBezTo>
                    <a:pt x="3422" y="885"/>
                    <a:pt x="3422" y="882"/>
                    <a:pt x="3422" y="872"/>
                  </a:cubicBezTo>
                  <a:cubicBezTo>
                    <a:pt x="3392" y="872"/>
                    <a:pt x="3422" y="841"/>
                    <a:pt x="3453" y="841"/>
                  </a:cubicBezTo>
                  <a:close/>
                  <a:moveTo>
                    <a:pt x="4060" y="841"/>
                  </a:moveTo>
                  <a:cubicBezTo>
                    <a:pt x="4091" y="841"/>
                    <a:pt x="4091" y="841"/>
                    <a:pt x="4091" y="872"/>
                  </a:cubicBezTo>
                  <a:cubicBezTo>
                    <a:pt x="4091" y="872"/>
                    <a:pt x="4091" y="902"/>
                    <a:pt x="4060" y="902"/>
                  </a:cubicBezTo>
                  <a:cubicBezTo>
                    <a:pt x="4060" y="902"/>
                    <a:pt x="4030" y="872"/>
                    <a:pt x="4030" y="872"/>
                  </a:cubicBezTo>
                  <a:cubicBezTo>
                    <a:pt x="4030" y="841"/>
                    <a:pt x="4060" y="841"/>
                    <a:pt x="4060" y="841"/>
                  </a:cubicBezTo>
                  <a:close/>
                  <a:moveTo>
                    <a:pt x="4395" y="902"/>
                  </a:moveTo>
                  <a:cubicBezTo>
                    <a:pt x="4425" y="902"/>
                    <a:pt x="4425" y="932"/>
                    <a:pt x="4425" y="932"/>
                  </a:cubicBezTo>
                  <a:cubicBezTo>
                    <a:pt x="4425" y="942"/>
                    <a:pt x="4422" y="946"/>
                    <a:pt x="4417" y="946"/>
                  </a:cubicBezTo>
                  <a:cubicBezTo>
                    <a:pt x="4408" y="946"/>
                    <a:pt x="4395" y="932"/>
                    <a:pt x="4395" y="932"/>
                  </a:cubicBezTo>
                  <a:cubicBezTo>
                    <a:pt x="4364" y="902"/>
                    <a:pt x="4364" y="902"/>
                    <a:pt x="4395" y="902"/>
                  </a:cubicBezTo>
                  <a:close/>
                  <a:moveTo>
                    <a:pt x="4708" y="853"/>
                  </a:moveTo>
                  <a:cubicBezTo>
                    <a:pt x="4717" y="853"/>
                    <a:pt x="4729" y="875"/>
                    <a:pt x="4729" y="932"/>
                  </a:cubicBezTo>
                  <a:cubicBezTo>
                    <a:pt x="4729" y="963"/>
                    <a:pt x="4729" y="963"/>
                    <a:pt x="4699" y="963"/>
                  </a:cubicBezTo>
                  <a:cubicBezTo>
                    <a:pt x="4699" y="963"/>
                    <a:pt x="4699" y="902"/>
                    <a:pt x="4699" y="872"/>
                  </a:cubicBezTo>
                  <a:cubicBezTo>
                    <a:pt x="4699" y="860"/>
                    <a:pt x="4703" y="853"/>
                    <a:pt x="4708" y="853"/>
                  </a:cubicBezTo>
                  <a:close/>
                  <a:moveTo>
                    <a:pt x="4881" y="902"/>
                  </a:moveTo>
                  <a:cubicBezTo>
                    <a:pt x="4851" y="932"/>
                    <a:pt x="4851" y="963"/>
                    <a:pt x="4851" y="963"/>
                  </a:cubicBezTo>
                  <a:lnTo>
                    <a:pt x="4820" y="932"/>
                  </a:lnTo>
                  <a:lnTo>
                    <a:pt x="4851" y="902"/>
                  </a:lnTo>
                  <a:close/>
                  <a:moveTo>
                    <a:pt x="6796" y="1054"/>
                  </a:moveTo>
                  <a:cubicBezTo>
                    <a:pt x="6796" y="1084"/>
                    <a:pt x="6796" y="1115"/>
                    <a:pt x="6766" y="1115"/>
                  </a:cubicBezTo>
                  <a:cubicBezTo>
                    <a:pt x="6766" y="1054"/>
                    <a:pt x="6796" y="1054"/>
                    <a:pt x="6796" y="1054"/>
                  </a:cubicBezTo>
                  <a:close/>
                  <a:moveTo>
                    <a:pt x="6036" y="1176"/>
                  </a:moveTo>
                  <a:cubicBezTo>
                    <a:pt x="6036" y="1206"/>
                    <a:pt x="6006" y="1236"/>
                    <a:pt x="6006" y="1236"/>
                  </a:cubicBezTo>
                  <a:lnTo>
                    <a:pt x="5975" y="1206"/>
                  </a:lnTo>
                  <a:lnTo>
                    <a:pt x="6006" y="1176"/>
                  </a:lnTo>
                  <a:close/>
                  <a:moveTo>
                    <a:pt x="6431" y="1206"/>
                  </a:moveTo>
                  <a:cubicBezTo>
                    <a:pt x="6462" y="1236"/>
                    <a:pt x="6462" y="1236"/>
                    <a:pt x="6462" y="1267"/>
                  </a:cubicBezTo>
                  <a:cubicBezTo>
                    <a:pt x="6431" y="1297"/>
                    <a:pt x="6431" y="1328"/>
                    <a:pt x="6431" y="1328"/>
                  </a:cubicBezTo>
                  <a:cubicBezTo>
                    <a:pt x="6401" y="1328"/>
                    <a:pt x="6431" y="1236"/>
                    <a:pt x="6431" y="1206"/>
                  </a:cubicBezTo>
                  <a:close/>
                  <a:moveTo>
                    <a:pt x="7009" y="1267"/>
                  </a:moveTo>
                  <a:cubicBezTo>
                    <a:pt x="7009" y="1297"/>
                    <a:pt x="7009" y="1328"/>
                    <a:pt x="6978" y="1328"/>
                  </a:cubicBezTo>
                  <a:lnTo>
                    <a:pt x="6978" y="1297"/>
                  </a:lnTo>
                  <a:lnTo>
                    <a:pt x="6978" y="1267"/>
                  </a:lnTo>
                  <a:close/>
                  <a:moveTo>
                    <a:pt x="8230" y="1497"/>
                  </a:moveTo>
                  <a:cubicBezTo>
                    <a:pt x="8237" y="1497"/>
                    <a:pt x="8246" y="1501"/>
                    <a:pt x="8255" y="1510"/>
                  </a:cubicBezTo>
                  <a:cubicBezTo>
                    <a:pt x="8285" y="1510"/>
                    <a:pt x="8285" y="1510"/>
                    <a:pt x="8285" y="1540"/>
                  </a:cubicBezTo>
                  <a:cubicBezTo>
                    <a:pt x="8285" y="1555"/>
                    <a:pt x="8270" y="1563"/>
                    <a:pt x="8255" y="1563"/>
                  </a:cubicBezTo>
                  <a:cubicBezTo>
                    <a:pt x="8240" y="1563"/>
                    <a:pt x="8225" y="1555"/>
                    <a:pt x="8225" y="1540"/>
                  </a:cubicBezTo>
                  <a:cubicBezTo>
                    <a:pt x="8203" y="1519"/>
                    <a:pt x="8212" y="1497"/>
                    <a:pt x="8230" y="1497"/>
                  </a:cubicBezTo>
                  <a:close/>
                  <a:moveTo>
                    <a:pt x="4182" y="1540"/>
                  </a:moveTo>
                  <a:cubicBezTo>
                    <a:pt x="4182" y="1540"/>
                    <a:pt x="4182" y="1571"/>
                    <a:pt x="4152" y="1601"/>
                  </a:cubicBezTo>
                  <a:cubicBezTo>
                    <a:pt x="4152" y="1614"/>
                    <a:pt x="4157" y="1621"/>
                    <a:pt x="4165" y="1621"/>
                  </a:cubicBezTo>
                  <a:cubicBezTo>
                    <a:pt x="4177" y="1621"/>
                    <a:pt x="4195" y="1606"/>
                    <a:pt x="4212" y="1571"/>
                  </a:cubicBezTo>
                  <a:cubicBezTo>
                    <a:pt x="4212" y="1540"/>
                    <a:pt x="4212" y="1540"/>
                    <a:pt x="4182" y="1540"/>
                  </a:cubicBezTo>
                  <a:close/>
                  <a:moveTo>
                    <a:pt x="10912" y="1642"/>
                  </a:moveTo>
                  <a:cubicBezTo>
                    <a:pt x="10911" y="1642"/>
                    <a:pt x="10907" y="1647"/>
                    <a:pt x="10904" y="1657"/>
                  </a:cubicBezTo>
                  <a:lnTo>
                    <a:pt x="10904" y="1657"/>
                  </a:lnTo>
                  <a:cubicBezTo>
                    <a:pt x="10913" y="1647"/>
                    <a:pt x="10914" y="1642"/>
                    <a:pt x="10912" y="1642"/>
                  </a:cubicBezTo>
                  <a:close/>
                  <a:moveTo>
                    <a:pt x="9015" y="1601"/>
                  </a:moveTo>
                  <a:cubicBezTo>
                    <a:pt x="9015" y="1631"/>
                    <a:pt x="9015" y="1662"/>
                    <a:pt x="8985" y="1662"/>
                  </a:cubicBezTo>
                  <a:lnTo>
                    <a:pt x="8954" y="1662"/>
                  </a:lnTo>
                  <a:cubicBezTo>
                    <a:pt x="8954" y="1601"/>
                    <a:pt x="8985" y="1601"/>
                    <a:pt x="8985" y="1601"/>
                  </a:cubicBezTo>
                  <a:close/>
                  <a:moveTo>
                    <a:pt x="10904" y="1657"/>
                  </a:moveTo>
                  <a:cubicBezTo>
                    <a:pt x="10903" y="1659"/>
                    <a:pt x="10901" y="1660"/>
                    <a:pt x="10899" y="1662"/>
                  </a:cubicBezTo>
                  <a:cubicBezTo>
                    <a:pt x="10900" y="1663"/>
                    <a:pt x="10901" y="1664"/>
                    <a:pt x="10902" y="1664"/>
                  </a:cubicBezTo>
                  <a:lnTo>
                    <a:pt x="10902" y="1664"/>
                  </a:lnTo>
                  <a:cubicBezTo>
                    <a:pt x="10903" y="1662"/>
                    <a:pt x="10903" y="1659"/>
                    <a:pt x="10904" y="1657"/>
                  </a:cubicBezTo>
                  <a:close/>
                  <a:moveTo>
                    <a:pt x="10760" y="1662"/>
                  </a:moveTo>
                  <a:cubicBezTo>
                    <a:pt x="10767" y="1667"/>
                    <a:pt x="10772" y="1672"/>
                    <a:pt x="10775" y="1679"/>
                  </a:cubicBezTo>
                  <a:lnTo>
                    <a:pt x="10775" y="1679"/>
                  </a:lnTo>
                  <a:cubicBezTo>
                    <a:pt x="10777" y="1673"/>
                    <a:pt x="10778" y="1668"/>
                    <a:pt x="10778" y="1662"/>
                  </a:cubicBezTo>
                  <a:close/>
                  <a:moveTo>
                    <a:pt x="10535" y="1662"/>
                  </a:moveTo>
                  <a:cubicBezTo>
                    <a:pt x="10565" y="1662"/>
                    <a:pt x="10565" y="1662"/>
                    <a:pt x="10535" y="1692"/>
                  </a:cubicBezTo>
                  <a:cubicBezTo>
                    <a:pt x="10535" y="1692"/>
                    <a:pt x="10535" y="1723"/>
                    <a:pt x="10535" y="1723"/>
                  </a:cubicBezTo>
                  <a:lnTo>
                    <a:pt x="10504" y="1692"/>
                  </a:lnTo>
                  <a:cubicBezTo>
                    <a:pt x="10504" y="1662"/>
                    <a:pt x="10535" y="1662"/>
                    <a:pt x="10535" y="1662"/>
                  </a:cubicBezTo>
                  <a:close/>
                  <a:moveTo>
                    <a:pt x="10877" y="1882"/>
                  </a:moveTo>
                  <a:cubicBezTo>
                    <a:pt x="10884" y="1882"/>
                    <a:pt x="10884" y="1890"/>
                    <a:pt x="10869" y="1905"/>
                  </a:cubicBezTo>
                  <a:cubicBezTo>
                    <a:pt x="10869" y="1918"/>
                    <a:pt x="10869" y="1928"/>
                    <a:pt x="10869" y="1935"/>
                  </a:cubicBezTo>
                  <a:cubicBezTo>
                    <a:pt x="10808" y="1935"/>
                    <a:pt x="10808" y="1935"/>
                    <a:pt x="10839" y="1905"/>
                  </a:cubicBezTo>
                  <a:cubicBezTo>
                    <a:pt x="10854" y="1890"/>
                    <a:pt x="10869" y="1882"/>
                    <a:pt x="10877" y="1882"/>
                  </a:cubicBezTo>
                  <a:close/>
                  <a:moveTo>
                    <a:pt x="10991" y="1935"/>
                  </a:moveTo>
                  <a:cubicBezTo>
                    <a:pt x="11021" y="1935"/>
                    <a:pt x="11021" y="1935"/>
                    <a:pt x="10991" y="1966"/>
                  </a:cubicBezTo>
                  <a:lnTo>
                    <a:pt x="10960" y="1935"/>
                  </a:lnTo>
                  <a:close/>
                  <a:moveTo>
                    <a:pt x="11173" y="1966"/>
                  </a:moveTo>
                  <a:cubicBezTo>
                    <a:pt x="11173" y="1966"/>
                    <a:pt x="11173" y="1966"/>
                    <a:pt x="11173" y="1996"/>
                  </a:cubicBezTo>
                  <a:lnTo>
                    <a:pt x="11143" y="1966"/>
                  </a:lnTo>
                  <a:close/>
                  <a:moveTo>
                    <a:pt x="11355" y="1935"/>
                  </a:moveTo>
                  <a:cubicBezTo>
                    <a:pt x="11386" y="1935"/>
                    <a:pt x="11355" y="1966"/>
                    <a:pt x="11355" y="1966"/>
                  </a:cubicBezTo>
                  <a:cubicBezTo>
                    <a:pt x="11355" y="1966"/>
                    <a:pt x="11355" y="1996"/>
                    <a:pt x="11355" y="1996"/>
                  </a:cubicBezTo>
                  <a:cubicBezTo>
                    <a:pt x="11355" y="1996"/>
                    <a:pt x="11325" y="1966"/>
                    <a:pt x="11325" y="1935"/>
                  </a:cubicBezTo>
                  <a:close/>
                  <a:moveTo>
                    <a:pt x="11097" y="2018"/>
                  </a:moveTo>
                  <a:cubicBezTo>
                    <a:pt x="11093" y="2018"/>
                    <a:pt x="11088" y="2020"/>
                    <a:pt x="11082" y="2027"/>
                  </a:cubicBezTo>
                  <a:cubicBezTo>
                    <a:pt x="11088" y="2033"/>
                    <a:pt x="11093" y="2035"/>
                    <a:pt x="11097" y="2035"/>
                  </a:cubicBezTo>
                  <a:cubicBezTo>
                    <a:pt x="11107" y="2035"/>
                    <a:pt x="11107" y="2018"/>
                    <a:pt x="11097" y="2018"/>
                  </a:cubicBezTo>
                  <a:close/>
                  <a:moveTo>
                    <a:pt x="12084" y="2044"/>
                  </a:moveTo>
                  <a:cubicBezTo>
                    <a:pt x="12085" y="2044"/>
                    <a:pt x="12085" y="2048"/>
                    <a:pt x="12085" y="2057"/>
                  </a:cubicBezTo>
                  <a:cubicBezTo>
                    <a:pt x="12085" y="2057"/>
                    <a:pt x="12085" y="2087"/>
                    <a:pt x="12055" y="2118"/>
                  </a:cubicBezTo>
                  <a:lnTo>
                    <a:pt x="12055" y="2087"/>
                  </a:lnTo>
                  <a:cubicBezTo>
                    <a:pt x="12076" y="2066"/>
                    <a:pt x="12082" y="2044"/>
                    <a:pt x="12084" y="2044"/>
                  </a:cubicBezTo>
                  <a:close/>
                  <a:moveTo>
                    <a:pt x="12723" y="2027"/>
                  </a:moveTo>
                  <a:cubicBezTo>
                    <a:pt x="12723" y="2027"/>
                    <a:pt x="12723" y="2027"/>
                    <a:pt x="12723" y="2057"/>
                  </a:cubicBezTo>
                  <a:cubicBezTo>
                    <a:pt x="12723" y="2087"/>
                    <a:pt x="12693" y="2118"/>
                    <a:pt x="12662" y="2118"/>
                  </a:cubicBezTo>
                  <a:cubicBezTo>
                    <a:pt x="12662" y="2118"/>
                    <a:pt x="12662" y="2057"/>
                    <a:pt x="12723" y="2027"/>
                  </a:cubicBezTo>
                  <a:close/>
                  <a:moveTo>
                    <a:pt x="15264" y="2427"/>
                  </a:moveTo>
                  <a:lnTo>
                    <a:pt x="15264" y="2427"/>
                  </a:lnTo>
                  <a:cubicBezTo>
                    <a:pt x="15271" y="2427"/>
                    <a:pt x="15259" y="2470"/>
                    <a:pt x="15216" y="2513"/>
                  </a:cubicBezTo>
                  <a:cubicBezTo>
                    <a:pt x="15216" y="2468"/>
                    <a:pt x="15216" y="2440"/>
                    <a:pt x="15228" y="2440"/>
                  </a:cubicBezTo>
                  <a:cubicBezTo>
                    <a:pt x="15232" y="2440"/>
                    <a:pt x="15238" y="2444"/>
                    <a:pt x="15246" y="2452"/>
                  </a:cubicBezTo>
                  <a:cubicBezTo>
                    <a:pt x="15255" y="2434"/>
                    <a:pt x="15261" y="2427"/>
                    <a:pt x="15264" y="2427"/>
                  </a:cubicBezTo>
                  <a:close/>
                  <a:moveTo>
                    <a:pt x="194" y="1"/>
                  </a:moveTo>
                  <a:cubicBezTo>
                    <a:pt x="190" y="1"/>
                    <a:pt x="182" y="8"/>
                    <a:pt x="170" y="20"/>
                  </a:cubicBezTo>
                  <a:cubicBezTo>
                    <a:pt x="139" y="81"/>
                    <a:pt x="139" y="142"/>
                    <a:pt x="170" y="142"/>
                  </a:cubicBezTo>
                  <a:cubicBezTo>
                    <a:pt x="200" y="142"/>
                    <a:pt x="200" y="142"/>
                    <a:pt x="170" y="172"/>
                  </a:cubicBezTo>
                  <a:lnTo>
                    <a:pt x="139" y="172"/>
                  </a:lnTo>
                  <a:cubicBezTo>
                    <a:pt x="139" y="157"/>
                    <a:pt x="132" y="150"/>
                    <a:pt x="120" y="150"/>
                  </a:cubicBezTo>
                  <a:cubicBezTo>
                    <a:pt x="109" y="150"/>
                    <a:pt x="94" y="157"/>
                    <a:pt x="79" y="172"/>
                  </a:cubicBezTo>
                  <a:cubicBezTo>
                    <a:pt x="30" y="172"/>
                    <a:pt x="1" y="211"/>
                    <a:pt x="22" y="211"/>
                  </a:cubicBezTo>
                  <a:cubicBezTo>
                    <a:pt x="28" y="211"/>
                    <a:pt x="36" y="209"/>
                    <a:pt x="48" y="203"/>
                  </a:cubicBezTo>
                  <a:lnTo>
                    <a:pt x="48" y="233"/>
                  </a:lnTo>
                  <a:cubicBezTo>
                    <a:pt x="48" y="298"/>
                    <a:pt x="57" y="329"/>
                    <a:pt x="65" y="329"/>
                  </a:cubicBezTo>
                  <a:cubicBezTo>
                    <a:pt x="72" y="329"/>
                    <a:pt x="79" y="306"/>
                    <a:pt x="79" y="264"/>
                  </a:cubicBezTo>
                  <a:cubicBezTo>
                    <a:pt x="96" y="211"/>
                    <a:pt x="104" y="178"/>
                    <a:pt x="107" y="178"/>
                  </a:cubicBezTo>
                  <a:cubicBezTo>
                    <a:pt x="109" y="178"/>
                    <a:pt x="109" y="195"/>
                    <a:pt x="109" y="233"/>
                  </a:cubicBezTo>
                  <a:cubicBezTo>
                    <a:pt x="109" y="294"/>
                    <a:pt x="109" y="294"/>
                    <a:pt x="139" y="294"/>
                  </a:cubicBezTo>
                  <a:cubicBezTo>
                    <a:pt x="170" y="294"/>
                    <a:pt x="170" y="294"/>
                    <a:pt x="139" y="324"/>
                  </a:cubicBezTo>
                  <a:cubicBezTo>
                    <a:pt x="139" y="355"/>
                    <a:pt x="139" y="385"/>
                    <a:pt x="170" y="416"/>
                  </a:cubicBezTo>
                  <a:cubicBezTo>
                    <a:pt x="200" y="416"/>
                    <a:pt x="200" y="416"/>
                    <a:pt x="200" y="355"/>
                  </a:cubicBezTo>
                  <a:cubicBezTo>
                    <a:pt x="189" y="344"/>
                    <a:pt x="190" y="337"/>
                    <a:pt x="196" y="337"/>
                  </a:cubicBezTo>
                  <a:cubicBezTo>
                    <a:pt x="206" y="337"/>
                    <a:pt x="231" y="358"/>
                    <a:pt x="231" y="416"/>
                  </a:cubicBezTo>
                  <a:cubicBezTo>
                    <a:pt x="231" y="428"/>
                    <a:pt x="231" y="436"/>
                    <a:pt x="233" y="436"/>
                  </a:cubicBezTo>
                  <a:cubicBezTo>
                    <a:pt x="236" y="436"/>
                    <a:pt x="243" y="421"/>
                    <a:pt x="261" y="385"/>
                  </a:cubicBezTo>
                  <a:cubicBezTo>
                    <a:pt x="261" y="355"/>
                    <a:pt x="269" y="340"/>
                    <a:pt x="276" y="340"/>
                  </a:cubicBezTo>
                  <a:cubicBezTo>
                    <a:pt x="284" y="340"/>
                    <a:pt x="291" y="355"/>
                    <a:pt x="291" y="385"/>
                  </a:cubicBezTo>
                  <a:lnTo>
                    <a:pt x="322" y="385"/>
                  </a:lnTo>
                  <a:cubicBezTo>
                    <a:pt x="352" y="385"/>
                    <a:pt x="352" y="355"/>
                    <a:pt x="352" y="324"/>
                  </a:cubicBezTo>
                  <a:cubicBezTo>
                    <a:pt x="370" y="289"/>
                    <a:pt x="377" y="274"/>
                    <a:pt x="380" y="274"/>
                  </a:cubicBezTo>
                  <a:cubicBezTo>
                    <a:pt x="383" y="274"/>
                    <a:pt x="383" y="281"/>
                    <a:pt x="383" y="294"/>
                  </a:cubicBezTo>
                  <a:cubicBezTo>
                    <a:pt x="413" y="324"/>
                    <a:pt x="383" y="355"/>
                    <a:pt x="383" y="355"/>
                  </a:cubicBezTo>
                  <a:cubicBezTo>
                    <a:pt x="383" y="416"/>
                    <a:pt x="413" y="416"/>
                    <a:pt x="413" y="416"/>
                  </a:cubicBezTo>
                  <a:cubicBezTo>
                    <a:pt x="443" y="416"/>
                    <a:pt x="474" y="416"/>
                    <a:pt x="474" y="385"/>
                  </a:cubicBezTo>
                  <a:lnTo>
                    <a:pt x="474" y="416"/>
                  </a:lnTo>
                  <a:cubicBezTo>
                    <a:pt x="494" y="416"/>
                    <a:pt x="501" y="429"/>
                    <a:pt x="503" y="429"/>
                  </a:cubicBezTo>
                  <a:cubicBezTo>
                    <a:pt x="504" y="429"/>
                    <a:pt x="504" y="426"/>
                    <a:pt x="504" y="416"/>
                  </a:cubicBezTo>
                  <a:cubicBezTo>
                    <a:pt x="504" y="416"/>
                    <a:pt x="535" y="416"/>
                    <a:pt x="565" y="476"/>
                  </a:cubicBezTo>
                  <a:cubicBezTo>
                    <a:pt x="571" y="482"/>
                    <a:pt x="577" y="485"/>
                    <a:pt x="584" y="485"/>
                  </a:cubicBezTo>
                  <a:cubicBezTo>
                    <a:pt x="614" y="485"/>
                    <a:pt x="645" y="435"/>
                    <a:pt x="595" y="385"/>
                  </a:cubicBezTo>
                  <a:lnTo>
                    <a:pt x="626" y="385"/>
                  </a:lnTo>
                  <a:cubicBezTo>
                    <a:pt x="656" y="385"/>
                    <a:pt x="656" y="355"/>
                    <a:pt x="656" y="355"/>
                  </a:cubicBezTo>
                  <a:cubicBezTo>
                    <a:pt x="656" y="324"/>
                    <a:pt x="656" y="324"/>
                    <a:pt x="687" y="324"/>
                  </a:cubicBezTo>
                  <a:cubicBezTo>
                    <a:pt x="687" y="324"/>
                    <a:pt x="687" y="355"/>
                    <a:pt x="687" y="385"/>
                  </a:cubicBezTo>
                  <a:cubicBezTo>
                    <a:pt x="669" y="438"/>
                    <a:pt x="672" y="471"/>
                    <a:pt x="683" y="471"/>
                  </a:cubicBezTo>
                  <a:cubicBezTo>
                    <a:pt x="691" y="471"/>
                    <a:pt x="704" y="454"/>
                    <a:pt x="717" y="416"/>
                  </a:cubicBezTo>
                  <a:lnTo>
                    <a:pt x="717" y="446"/>
                  </a:lnTo>
                  <a:cubicBezTo>
                    <a:pt x="687" y="476"/>
                    <a:pt x="717" y="476"/>
                    <a:pt x="747" y="476"/>
                  </a:cubicBezTo>
                  <a:cubicBezTo>
                    <a:pt x="778" y="476"/>
                    <a:pt x="808" y="416"/>
                    <a:pt x="808" y="385"/>
                  </a:cubicBezTo>
                  <a:cubicBezTo>
                    <a:pt x="808" y="355"/>
                    <a:pt x="816" y="347"/>
                    <a:pt x="823" y="347"/>
                  </a:cubicBezTo>
                  <a:cubicBezTo>
                    <a:pt x="831" y="347"/>
                    <a:pt x="839" y="355"/>
                    <a:pt x="839" y="355"/>
                  </a:cubicBezTo>
                  <a:cubicBezTo>
                    <a:pt x="839" y="355"/>
                    <a:pt x="839" y="355"/>
                    <a:pt x="839" y="385"/>
                  </a:cubicBezTo>
                  <a:cubicBezTo>
                    <a:pt x="839" y="416"/>
                    <a:pt x="846" y="431"/>
                    <a:pt x="858" y="431"/>
                  </a:cubicBezTo>
                  <a:cubicBezTo>
                    <a:pt x="869" y="431"/>
                    <a:pt x="884" y="416"/>
                    <a:pt x="899" y="385"/>
                  </a:cubicBezTo>
                  <a:lnTo>
                    <a:pt x="899" y="416"/>
                  </a:lnTo>
                  <a:cubicBezTo>
                    <a:pt x="899" y="446"/>
                    <a:pt x="899" y="476"/>
                    <a:pt x="990" y="476"/>
                  </a:cubicBezTo>
                  <a:cubicBezTo>
                    <a:pt x="1082" y="476"/>
                    <a:pt x="1112" y="476"/>
                    <a:pt x="1112" y="507"/>
                  </a:cubicBezTo>
                  <a:cubicBezTo>
                    <a:pt x="1112" y="525"/>
                    <a:pt x="1120" y="532"/>
                    <a:pt x="1132" y="532"/>
                  </a:cubicBezTo>
                  <a:cubicBezTo>
                    <a:pt x="1160" y="532"/>
                    <a:pt x="1212" y="489"/>
                    <a:pt x="1234" y="446"/>
                  </a:cubicBezTo>
                  <a:cubicBezTo>
                    <a:pt x="1234" y="476"/>
                    <a:pt x="1264" y="476"/>
                    <a:pt x="1294" y="476"/>
                  </a:cubicBezTo>
                  <a:cubicBezTo>
                    <a:pt x="1355" y="476"/>
                    <a:pt x="1355" y="476"/>
                    <a:pt x="1355" y="537"/>
                  </a:cubicBezTo>
                  <a:cubicBezTo>
                    <a:pt x="1367" y="514"/>
                    <a:pt x="1383" y="504"/>
                    <a:pt x="1397" y="504"/>
                  </a:cubicBezTo>
                  <a:cubicBezTo>
                    <a:pt x="1419" y="504"/>
                    <a:pt x="1435" y="530"/>
                    <a:pt x="1416" y="568"/>
                  </a:cubicBezTo>
                  <a:cubicBezTo>
                    <a:pt x="1416" y="598"/>
                    <a:pt x="1446" y="598"/>
                    <a:pt x="1477" y="628"/>
                  </a:cubicBezTo>
                  <a:cubicBezTo>
                    <a:pt x="1507" y="598"/>
                    <a:pt x="1538" y="598"/>
                    <a:pt x="1568" y="598"/>
                  </a:cubicBezTo>
                  <a:cubicBezTo>
                    <a:pt x="1629" y="598"/>
                    <a:pt x="1629" y="598"/>
                    <a:pt x="1629" y="537"/>
                  </a:cubicBezTo>
                  <a:cubicBezTo>
                    <a:pt x="1659" y="476"/>
                    <a:pt x="1659" y="476"/>
                    <a:pt x="1690" y="476"/>
                  </a:cubicBezTo>
                  <a:cubicBezTo>
                    <a:pt x="1720" y="476"/>
                    <a:pt x="1750" y="507"/>
                    <a:pt x="1720" y="537"/>
                  </a:cubicBezTo>
                  <a:cubicBezTo>
                    <a:pt x="1720" y="537"/>
                    <a:pt x="1750" y="568"/>
                    <a:pt x="1750" y="568"/>
                  </a:cubicBezTo>
                  <a:cubicBezTo>
                    <a:pt x="1781" y="568"/>
                    <a:pt x="1811" y="568"/>
                    <a:pt x="1781" y="598"/>
                  </a:cubicBezTo>
                  <a:cubicBezTo>
                    <a:pt x="1781" y="598"/>
                    <a:pt x="1811" y="628"/>
                    <a:pt x="1842" y="628"/>
                  </a:cubicBezTo>
                  <a:cubicBezTo>
                    <a:pt x="1872" y="659"/>
                    <a:pt x="1902" y="659"/>
                    <a:pt x="1902" y="689"/>
                  </a:cubicBezTo>
                  <a:cubicBezTo>
                    <a:pt x="1933" y="689"/>
                    <a:pt x="1933" y="689"/>
                    <a:pt x="1933" y="659"/>
                  </a:cubicBezTo>
                  <a:cubicBezTo>
                    <a:pt x="1933" y="637"/>
                    <a:pt x="1948" y="616"/>
                    <a:pt x="1978" y="616"/>
                  </a:cubicBezTo>
                  <a:cubicBezTo>
                    <a:pt x="1991" y="616"/>
                    <a:pt x="2006" y="620"/>
                    <a:pt x="2024" y="628"/>
                  </a:cubicBezTo>
                  <a:cubicBezTo>
                    <a:pt x="2039" y="644"/>
                    <a:pt x="2062" y="651"/>
                    <a:pt x="2081" y="651"/>
                  </a:cubicBezTo>
                  <a:cubicBezTo>
                    <a:pt x="2100" y="651"/>
                    <a:pt x="2115" y="644"/>
                    <a:pt x="2115" y="628"/>
                  </a:cubicBezTo>
                  <a:cubicBezTo>
                    <a:pt x="2146" y="628"/>
                    <a:pt x="2146" y="628"/>
                    <a:pt x="2146" y="659"/>
                  </a:cubicBezTo>
                  <a:cubicBezTo>
                    <a:pt x="2130" y="689"/>
                    <a:pt x="2138" y="704"/>
                    <a:pt x="2153" y="704"/>
                  </a:cubicBezTo>
                  <a:cubicBezTo>
                    <a:pt x="2168" y="704"/>
                    <a:pt x="2191" y="689"/>
                    <a:pt x="2206" y="659"/>
                  </a:cubicBezTo>
                  <a:cubicBezTo>
                    <a:pt x="2206" y="646"/>
                    <a:pt x="2212" y="639"/>
                    <a:pt x="2218" y="639"/>
                  </a:cubicBezTo>
                  <a:cubicBezTo>
                    <a:pt x="2226" y="639"/>
                    <a:pt x="2237" y="654"/>
                    <a:pt x="2237" y="689"/>
                  </a:cubicBezTo>
                  <a:cubicBezTo>
                    <a:pt x="2237" y="689"/>
                    <a:pt x="2267" y="689"/>
                    <a:pt x="2298" y="659"/>
                  </a:cubicBezTo>
                  <a:cubicBezTo>
                    <a:pt x="2298" y="644"/>
                    <a:pt x="2298" y="636"/>
                    <a:pt x="2301" y="636"/>
                  </a:cubicBezTo>
                  <a:cubicBezTo>
                    <a:pt x="2305" y="636"/>
                    <a:pt x="2313" y="644"/>
                    <a:pt x="2328" y="659"/>
                  </a:cubicBezTo>
                  <a:cubicBezTo>
                    <a:pt x="2328" y="689"/>
                    <a:pt x="2358" y="689"/>
                    <a:pt x="2358" y="689"/>
                  </a:cubicBezTo>
                  <a:cubicBezTo>
                    <a:pt x="2419" y="689"/>
                    <a:pt x="2601" y="720"/>
                    <a:pt x="2632" y="750"/>
                  </a:cubicBezTo>
                  <a:cubicBezTo>
                    <a:pt x="2632" y="720"/>
                    <a:pt x="2632" y="720"/>
                    <a:pt x="2662" y="720"/>
                  </a:cubicBezTo>
                  <a:cubicBezTo>
                    <a:pt x="2662" y="743"/>
                    <a:pt x="2667" y="753"/>
                    <a:pt x="2672" y="753"/>
                  </a:cubicBezTo>
                  <a:cubicBezTo>
                    <a:pt x="2681" y="753"/>
                    <a:pt x="2693" y="727"/>
                    <a:pt x="2693" y="689"/>
                  </a:cubicBezTo>
                  <a:lnTo>
                    <a:pt x="2662" y="689"/>
                  </a:lnTo>
                  <a:cubicBezTo>
                    <a:pt x="2662" y="662"/>
                    <a:pt x="2675" y="647"/>
                    <a:pt x="2688" y="647"/>
                  </a:cubicBezTo>
                  <a:cubicBezTo>
                    <a:pt x="2705" y="647"/>
                    <a:pt x="2723" y="669"/>
                    <a:pt x="2723" y="720"/>
                  </a:cubicBezTo>
                  <a:cubicBezTo>
                    <a:pt x="2723" y="750"/>
                    <a:pt x="2723" y="765"/>
                    <a:pt x="2727" y="765"/>
                  </a:cubicBezTo>
                  <a:cubicBezTo>
                    <a:pt x="2731" y="765"/>
                    <a:pt x="2738" y="750"/>
                    <a:pt x="2753" y="720"/>
                  </a:cubicBezTo>
                  <a:cubicBezTo>
                    <a:pt x="2767" y="692"/>
                    <a:pt x="2775" y="677"/>
                    <a:pt x="2782" y="677"/>
                  </a:cubicBezTo>
                  <a:cubicBezTo>
                    <a:pt x="2790" y="677"/>
                    <a:pt x="2798" y="700"/>
                    <a:pt x="2814" y="750"/>
                  </a:cubicBezTo>
                  <a:cubicBezTo>
                    <a:pt x="2848" y="682"/>
                    <a:pt x="2883" y="642"/>
                    <a:pt x="2901" y="642"/>
                  </a:cubicBezTo>
                  <a:cubicBezTo>
                    <a:pt x="2915" y="642"/>
                    <a:pt x="2919" y="666"/>
                    <a:pt x="2905" y="720"/>
                  </a:cubicBezTo>
                  <a:cubicBezTo>
                    <a:pt x="2905" y="780"/>
                    <a:pt x="2905" y="841"/>
                    <a:pt x="2936" y="841"/>
                  </a:cubicBezTo>
                  <a:cubicBezTo>
                    <a:pt x="2966" y="841"/>
                    <a:pt x="2966" y="811"/>
                    <a:pt x="2966" y="780"/>
                  </a:cubicBezTo>
                  <a:cubicBezTo>
                    <a:pt x="2966" y="739"/>
                    <a:pt x="2966" y="723"/>
                    <a:pt x="2969" y="723"/>
                  </a:cubicBezTo>
                  <a:cubicBezTo>
                    <a:pt x="2972" y="723"/>
                    <a:pt x="2980" y="747"/>
                    <a:pt x="2997" y="780"/>
                  </a:cubicBezTo>
                  <a:cubicBezTo>
                    <a:pt x="3016" y="839"/>
                    <a:pt x="3036" y="873"/>
                    <a:pt x="3072" y="873"/>
                  </a:cubicBezTo>
                  <a:cubicBezTo>
                    <a:pt x="3092" y="873"/>
                    <a:pt x="3116" y="863"/>
                    <a:pt x="3149" y="841"/>
                  </a:cubicBezTo>
                  <a:cubicBezTo>
                    <a:pt x="3179" y="811"/>
                    <a:pt x="3209" y="796"/>
                    <a:pt x="3225" y="796"/>
                  </a:cubicBezTo>
                  <a:cubicBezTo>
                    <a:pt x="3240" y="796"/>
                    <a:pt x="3240" y="811"/>
                    <a:pt x="3209" y="841"/>
                  </a:cubicBezTo>
                  <a:cubicBezTo>
                    <a:pt x="3174" y="877"/>
                    <a:pt x="3159" y="892"/>
                    <a:pt x="3165" y="892"/>
                  </a:cubicBezTo>
                  <a:cubicBezTo>
                    <a:pt x="3169" y="892"/>
                    <a:pt x="3184" y="884"/>
                    <a:pt x="3209" y="872"/>
                  </a:cubicBezTo>
                  <a:cubicBezTo>
                    <a:pt x="3240" y="902"/>
                    <a:pt x="3270" y="902"/>
                    <a:pt x="3301" y="902"/>
                  </a:cubicBezTo>
                  <a:cubicBezTo>
                    <a:pt x="3301" y="902"/>
                    <a:pt x="3331" y="872"/>
                    <a:pt x="3331" y="841"/>
                  </a:cubicBezTo>
                  <a:cubicBezTo>
                    <a:pt x="3353" y="886"/>
                    <a:pt x="3375" y="914"/>
                    <a:pt x="3398" y="914"/>
                  </a:cubicBezTo>
                  <a:cubicBezTo>
                    <a:pt x="3406" y="914"/>
                    <a:pt x="3414" y="910"/>
                    <a:pt x="3422" y="902"/>
                  </a:cubicBezTo>
                  <a:lnTo>
                    <a:pt x="3453" y="902"/>
                  </a:lnTo>
                  <a:cubicBezTo>
                    <a:pt x="3483" y="902"/>
                    <a:pt x="3483" y="902"/>
                    <a:pt x="3513" y="872"/>
                  </a:cubicBezTo>
                  <a:cubicBezTo>
                    <a:pt x="3513" y="863"/>
                    <a:pt x="3516" y="859"/>
                    <a:pt x="3520" y="859"/>
                  </a:cubicBezTo>
                  <a:cubicBezTo>
                    <a:pt x="3529" y="859"/>
                    <a:pt x="3544" y="880"/>
                    <a:pt x="3544" y="902"/>
                  </a:cubicBezTo>
                  <a:cubicBezTo>
                    <a:pt x="3568" y="927"/>
                    <a:pt x="3573" y="971"/>
                    <a:pt x="3574" y="971"/>
                  </a:cubicBezTo>
                  <a:cubicBezTo>
                    <a:pt x="3574" y="971"/>
                    <a:pt x="3574" y="969"/>
                    <a:pt x="3574" y="963"/>
                  </a:cubicBezTo>
                  <a:cubicBezTo>
                    <a:pt x="3574" y="902"/>
                    <a:pt x="3635" y="902"/>
                    <a:pt x="3635" y="872"/>
                  </a:cubicBezTo>
                  <a:cubicBezTo>
                    <a:pt x="3644" y="863"/>
                    <a:pt x="3653" y="859"/>
                    <a:pt x="3660" y="859"/>
                  </a:cubicBezTo>
                  <a:cubicBezTo>
                    <a:pt x="3678" y="859"/>
                    <a:pt x="3687" y="880"/>
                    <a:pt x="3665" y="902"/>
                  </a:cubicBezTo>
                  <a:cubicBezTo>
                    <a:pt x="3665" y="932"/>
                    <a:pt x="3665" y="932"/>
                    <a:pt x="3696" y="963"/>
                  </a:cubicBezTo>
                  <a:cubicBezTo>
                    <a:pt x="3696" y="963"/>
                    <a:pt x="3726" y="963"/>
                    <a:pt x="3757" y="932"/>
                  </a:cubicBezTo>
                  <a:cubicBezTo>
                    <a:pt x="3757" y="923"/>
                    <a:pt x="3764" y="920"/>
                    <a:pt x="3776" y="920"/>
                  </a:cubicBezTo>
                  <a:cubicBezTo>
                    <a:pt x="3805" y="920"/>
                    <a:pt x="3857" y="941"/>
                    <a:pt x="3878" y="963"/>
                  </a:cubicBezTo>
                  <a:lnTo>
                    <a:pt x="3908" y="963"/>
                  </a:lnTo>
                  <a:cubicBezTo>
                    <a:pt x="3919" y="973"/>
                    <a:pt x="3925" y="976"/>
                    <a:pt x="3931" y="976"/>
                  </a:cubicBezTo>
                  <a:cubicBezTo>
                    <a:pt x="3942" y="976"/>
                    <a:pt x="3949" y="963"/>
                    <a:pt x="3969" y="963"/>
                  </a:cubicBezTo>
                  <a:cubicBezTo>
                    <a:pt x="3969" y="963"/>
                    <a:pt x="4000" y="963"/>
                    <a:pt x="4000" y="932"/>
                  </a:cubicBezTo>
                  <a:cubicBezTo>
                    <a:pt x="4030" y="932"/>
                    <a:pt x="4030" y="932"/>
                    <a:pt x="4030" y="963"/>
                  </a:cubicBezTo>
                  <a:cubicBezTo>
                    <a:pt x="4045" y="932"/>
                    <a:pt x="4053" y="917"/>
                    <a:pt x="4057" y="917"/>
                  </a:cubicBezTo>
                  <a:cubicBezTo>
                    <a:pt x="4060" y="917"/>
                    <a:pt x="4060" y="932"/>
                    <a:pt x="4060" y="963"/>
                  </a:cubicBezTo>
                  <a:cubicBezTo>
                    <a:pt x="4060" y="993"/>
                    <a:pt x="4060" y="1008"/>
                    <a:pt x="4064" y="1008"/>
                  </a:cubicBezTo>
                  <a:cubicBezTo>
                    <a:pt x="4068" y="1008"/>
                    <a:pt x="4076" y="993"/>
                    <a:pt x="4091" y="963"/>
                  </a:cubicBezTo>
                  <a:cubicBezTo>
                    <a:pt x="4103" y="950"/>
                    <a:pt x="4111" y="943"/>
                    <a:pt x="4115" y="943"/>
                  </a:cubicBezTo>
                  <a:cubicBezTo>
                    <a:pt x="4121" y="943"/>
                    <a:pt x="4121" y="958"/>
                    <a:pt x="4121" y="993"/>
                  </a:cubicBezTo>
                  <a:cubicBezTo>
                    <a:pt x="4121" y="1008"/>
                    <a:pt x="4129" y="1016"/>
                    <a:pt x="4136" y="1016"/>
                  </a:cubicBezTo>
                  <a:cubicBezTo>
                    <a:pt x="4144" y="1016"/>
                    <a:pt x="4152" y="1008"/>
                    <a:pt x="4152" y="993"/>
                  </a:cubicBezTo>
                  <a:cubicBezTo>
                    <a:pt x="4170" y="956"/>
                    <a:pt x="4201" y="930"/>
                    <a:pt x="4214" y="930"/>
                  </a:cubicBezTo>
                  <a:cubicBezTo>
                    <a:pt x="4222" y="930"/>
                    <a:pt x="4224" y="940"/>
                    <a:pt x="4212" y="963"/>
                  </a:cubicBezTo>
                  <a:cubicBezTo>
                    <a:pt x="4212" y="963"/>
                    <a:pt x="4243" y="963"/>
                    <a:pt x="4273" y="932"/>
                  </a:cubicBezTo>
                  <a:cubicBezTo>
                    <a:pt x="4290" y="983"/>
                    <a:pt x="4297" y="1005"/>
                    <a:pt x="4306" y="1005"/>
                  </a:cubicBezTo>
                  <a:cubicBezTo>
                    <a:pt x="4313" y="1005"/>
                    <a:pt x="4320" y="990"/>
                    <a:pt x="4334" y="963"/>
                  </a:cubicBezTo>
                  <a:cubicBezTo>
                    <a:pt x="4334" y="963"/>
                    <a:pt x="4348" y="949"/>
                    <a:pt x="4357" y="949"/>
                  </a:cubicBezTo>
                  <a:cubicBezTo>
                    <a:pt x="4361" y="949"/>
                    <a:pt x="4364" y="953"/>
                    <a:pt x="4364" y="963"/>
                  </a:cubicBezTo>
                  <a:cubicBezTo>
                    <a:pt x="4385" y="984"/>
                    <a:pt x="4450" y="1019"/>
                    <a:pt x="4478" y="1019"/>
                  </a:cubicBezTo>
                  <a:cubicBezTo>
                    <a:pt x="4490" y="1019"/>
                    <a:pt x="4495" y="1012"/>
                    <a:pt x="4486" y="993"/>
                  </a:cubicBezTo>
                  <a:lnTo>
                    <a:pt x="4516" y="993"/>
                  </a:lnTo>
                  <a:cubicBezTo>
                    <a:pt x="4532" y="1008"/>
                    <a:pt x="4547" y="1016"/>
                    <a:pt x="4562" y="1016"/>
                  </a:cubicBezTo>
                  <a:cubicBezTo>
                    <a:pt x="4577" y="1016"/>
                    <a:pt x="4592" y="1008"/>
                    <a:pt x="4608" y="993"/>
                  </a:cubicBezTo>
                  <a:lnTo>
                    <a:pt x="4638" y="963"/>
                  </a:lnTo>
                  <a:lnTo>
                    <a:pt x="4638" y="963"/>
                  </a:lnTo>
                  <a:cubicBezTo>
                    <a:pt x="4608" y="993"/>
                    <a:pt x="4638" y="1054"/>
                    <a:pt x="4638" y="1054"/>
                  </a:cubicBezTo>
                  <a:cubicBezTo>
                    <a:pt x="4668" y="1054"/>
                    <a:pt x="4668" y="1054"/>
                    <a:pt x="4668" y="1024"/>
                  </a:cubicBezTo>
                  <a:cubicBezTo>
                    <a:pt x="4668" y="993"/>
                    <a:pt x="4668" y="993"/>
                    <a:pt x="4699" y="993"/>
                  </a:cubicBezTo>
                  <a:cubicBezTo>
                    <a:pt x="4729" y="993"/>
                    <a:pt x="4729" y="1024"/>
                    <a:pt x="4729" y="1054"/>
                  </a:cubicBezTo>
                  <a:cubicBezTo>
                    <a:pt x="4747" y="1018"/>
                    <a:pt x="4754" y="1004"/>
                    <a:pt x="4757" y="1004"/>
                  </a:cubicBezTo>
                  <a:cubicBezTo>
                    <a:pt x="4760" y="1004"/>
                    <a:pt x="4760" y="1011"/>
                    <a:pt x="4760" y="1024"/>
                  </a:cubicBezTo>
                  <a:cubicBezTo>
                    <a:pt x="4790" y="1054"/>
                    <a:pt x="4790" y="1054"/>
                    <a:pt x="4820" y="1084"/>
                  </a:cubicBezTo>
                  <a:lnTo>
                    <a:pt x="4881" y="1084"/>
                  </a:lnTo>
                  <a:cubicBezTo>
                    <a:pt x="4881" y="1084"/>
                    <a:pt x="4912" y="1084"/>
                    <a:pt x="4881" y="1054"/>
                  </a:cubicBezTo>
                  <a:cubicBezTo>
                    <a:pt x="4881" y="1024"/>
                    <a:pt x="4912" y="993"/>
                    <a:pt x="4912" y="993"/>
                  </a:cubicBezTo>
                  <a:cubicBezTo>
                    <a:pt x="4912" y="983"/>
                    <a:pt x="4915" y="980"/>
                    <a:pt x="4918" y="980"/>
                  </a:cubicBezTo>
                  <a:cubicBezTo>
                    <a:pt x="4925" y="980"/>
                    <a:pt x="4932" y="993"/>
                    <a:pt x="4912" y="993"/>
                  </a:cubicBezTo>
                  <a:cubicBezTo>
                    <a:pt x="4912" y="1024"/>
                    <a:pt x="4912" y="1054"/>
                    <a:pt x="4942" y="1054"/>
                  </a:cubicBezTo>
                  <a:cubicBezTo>
                    <a:pt x="4942" y="1054"/>
                    <a:pt x="4942" y="1084"/>
                    <a:pt x="4942" y="1084"/>
                  </a:cubicBezTo>
                  <a:cubicBezTo>
                    <a:pt x="4924" y="1120"/>
                    <a:pt x="4948" y="1135"/>
                    <a:pt x="4971" y="1135"/>
                  </a:cubicBezTo>
                  <a:cubicBezTo>
                    <a:pt x="4987" y="1135"/>
                    <a:pt x="5003" y="1127"/>
                    <a:pt x="5003" y="1115"/>
                  </a:cubicBezTo>
                  <a:cubicBezTo>
                    <a:pt x="5033" y="1084"/>
                    <a:pt x="5048" y="1069"/>
                    <a:pt x="5056" y="1069"/>
                  </a:cubicBezTo>
                  <a:cubicBezTo>
                    <a:pt x="5064" y="1069"/>
                    <a:pt x="5064" y="1084"/>
                    <a:pt x="5064" y="1115"/>
                  </a:cubicBezTo>
                  <a:cubicBezTo>
                    <a:pt x="5064" y="1132"/>
                    <a:pt x="5066" y="1139"/>
                    <a:pt x="5070" y="1139"/>
                  </a:cubicBezTo>
                  <a:cubicBezTo>
                    <a:pt x="5080" y="1139"/>
                    <a:pt x="5102" y="1089"/>
                    <a:pt x="5124" y="1024"/>
                  </a:cubicBezTo>
                  <a:lnTo>
                    <a:pt x="5155" y="932"/>
                  </a:lnTo>
                  <a:lnTo>
                    <a:pt x="5155" y="1024"/>
                  </a:lnTo>
                  <a:cubicBezTo>
                    <a:pt x="5155" y="1117"/>
                    <a:pt x="5155" y="1153"/>
                    <a:pt x="5169" y="1153"/>
                  </a:cubicBezTo>
                  <a:cubicBezTo>
                    <a:pt x="5178" y="1153"/>
                    <a:pt x="5192" y="1138"/>
                    <a:pt x="5215" y="1115"/>
                  </a:cubicBezTo>
                  <a:cubicBezTo>
                    <a:pt x="5231" y="1100"/>
                    <a:pt x="5238" y="1092"/>
                    <a:pt x="5242" y="1092"/>
                  </a:cubicBezTo>
                  <a:cubicBezTo>
                    <a:pt x="5246" y="1092"/>
                    <a:pt x="5246" y="1100"/>
                    <a:pt x="5246" y="1115"/>
                  </a:cubicBezTo>
                  <a:cubicBezTo>
                    <a:pt x="5246" y="1145"/>
                    <a:pt x="5246" y="1145"/>
                    <a:pt x="5307" y="1145"/>
                  </a:cubicBezTo>
                  <a:cubicBezTo>
                    <a:pt x="5337" y="1160"/>
                    <a:pt x="5360" y="1168"/>
                    <a:pt x="5375" y="1168"/>
                  </a:cubicBezTo>
                  <a:cubicBezTo>
                    <a:pt x="5390" y="1168"/>
                    <a:pt x="5398" y="1160"/>
                    <a:pt x="5398" y="1145"/>
                  </a:cubicBezTo>
                  <a:lnTo>
                    <a:pt x="5428" y="1145"/>
                  </a:lnTo>
                  <a:cubicBezTo>
                    <a:pt x="5428" y="1168"/>
                    <a:pt x="5437" y="1178"/>
                    <a:pt x="5446" y="1178"/>
                  </a:cubicBezTo>
                  <a:cubicBezTo>
                    <a:pt x="5461" y="1178"/>
                    <a:pt x="5477" y="1152"/>
                    <a:pt x="5459" y="1115"/>
                  </a:cubicBezTo>
                  <a:lnTo>
                    <a:pt x="5489" y="1115"/>
                  </a:lnTo>
                  <a:lnTo>
                    <a:pt x="5489" y="1176"/>
                  </a:lnTo>
                  <a:cubicBezTo>
                    <a:pt x="5489" y="1206"/>
                    <a:pt x="5519" y="1206"/>
                    <a:pt x="5671" y="1236"/>
                  </a:cubicBezTo>
                  <a:cubicBezTo>
                    <a:pt x="5734" y="1249"/>
                    <a:pt x="5776" y="1256"/>
                    <a:pt x="5804" y="1256"/>
                  </a:cubicBezTo>
                  <a:cubicBezTo>
                    <a:pt x="5843" y="1256"/>
                    <a:pt x="5854" y="1242"/>
                    <a:pt x="5854" y="1206"/>
                  </a:cubicBezTo>
                  <a:cubicBezTo>
                    <a:pt x="5869" y="1176"/>
                    <a:pt x="5884" y="1160"/>
                    <a:pt x="5892" y="1160"/>
                  </a:cubicBezTo>
                  <a:cubicBezTo>
                    <a:pt x="5899" y="1160"/>
                    <a:pt x="5899" y="1176"/>
                    <a:pt x="5884" y="1206"/>
                  </a:cubicBezTo>
                  <a:cubicBezTo>
                    <a:pt x="5884" y="1227"/>
                    <a:pt x="5899" y="1249"/>
                    <a:pt x="5908" y="1249"/>
                  </a:cubicBezTo>
                  <a:cubicBezTo>
                    <a:pt x="5912" y="1249"/>
                    <a:pt x="5915" y="1245"/>
                    <a:pt x="5915" y="1236"/>
                  </a:cubicBezTo>
                  <a:cubicBezTo>
                    <a:pt x="5915" y="1236"/>
                    <a:pt x="5945" y="1236"/>
                    <a:pt x="5945" y="1267"/>
                  </a:cubicBezTo>
                  <a:cubicBezTo>
                    <a:pt x="5975" y="1312"/>
                    <a:pt x="5998" y="1328"/>
                    <a:pt x="6013" y="1328"/>
                  </a:cubicBezTo>
                  <a:cubicBezTo>
                    <a:pt x="6029" y="1328"/>
                    <a:pt x="6036" y="1312"/>
                    <a:pt x="6036" y="1297"/>
                  </a:cubicBezTo>
                  <a:cubicBezTo>
                    <a:pt x="6058" y="1319"/>
                    <a:pt x="6064" y="1340"/>
                    <a:pt x="6066" y="1340"/>
                  </a:cubicBezTo>
                  <a:cubicBezTo>
                    <a:pt x="6067" y="1340"/>
                    <a:pt x="6067" y="1336"/>
                    <a:pt x="6067" y="1328"/>
                  </a:cubicBezTo>
                  <a:cubicBezTo>
                    <a:pt x="6079" y="1315"/>
                    <a:pt x="6107" y="1308"/>
                    <a:pt x="6136" y="1308"/>
                  </a:cubicBezTo>
                  <a:cubicBezTo>
                    <a:pt x="6177" y="1308"/>
                    <a:pt x="6219" y="1322"/>
                    <a:pt x="6219" y="1358"/>
                  </a:cubicBezTo>
                  <a:lnTo>
                    <a:pt x="6249" y="1358"/>
                  </a:lnTo>
                  <a:cubicBezTo>
                    <a:pt x="6249" y="1328"/>
                    <a:pt x="6279" y="1328"/>
                    <a:pt x="6310" y="1328"/>
                  </a:cubicBezTo>
                  <a:cubicBezTo>
                    <a:pt x="6340" y="1358"/>
                    <a:pt x="6371" y="1358"/>
                    <a:pt x="6371" y="1388"/>
                  </a:cubicBezTo>
                  <a:cubicBezTo>
                    <a:pt x="6355" y="1403"/>
                    <a:pt x="6355" y="1411"/>
                    <a:pt x="6363" y="1411"/>
                  </a:cubicBezTo>
                  <a:cubicBezTo>
                    <a:pt x="6371" y="1411"/>
                    <a:pt x="6386" y="1403"/>
                    <a:pt x="6401" y="1388"/>
                  </a:cubicBezTo>
                  <a:cubicBezTo>
                    <a:pt x="6431" y="1388"/>
                    <a:pt x="6431" y="1328"/>
                    <a:pt x="6462" y="1328"/>
                  </a:cubicBezTo>
                  <a:cubicBezTo>
                    <a:pt x="6462" y="1297"/>
                    <a:pt x="6492" y="1267"/>
                    <a:pt x="6523" y="1267"/>
                  </a:cubicBezTo>
                  <a:lnTo>
                    <a:pt x="6492" y="1297"/>
                  </a:lnTo>
                  <a:cubicBezTo>
                    <a:pt x="6492" y="1358"/>
                    <a:pt x="6492" y="1388"/>
                    <a:pt x="6492" y="1388"/>
                  </a:cubicBezTo>
                  <a:cubicBezTo>
                    <a:pt x="6523" y="1388"/>
                    <a:pt x="6523" y="1388"/>
                    <a:pt x="6523" y="1358"/>
                  </a:cubicBezTo>
                  <a:cubicBezTo>
                    <a:pt x="6553" y="1388"/>
                    <a:pt x="6553" y="1388"/>
                    <a:pt x="6614" y="1388"/>
                  </a:cubicBezTo>
                  <a:cubicBezTo>
                    <a:pt x="6634" y="1388"/>
                    <a:pt x="6654" y="1402"/>
                    <a:pt x="6674" y="1402"/>
                  </a:cubicBezTo>
                  <a:cubicBezTo>
                    <a:pt x="6685" y="1402"/>
                    <a:pt x="6695" y="1398"/>
                    <a:pt x="6705" y="1388"/>
                  </a:cubicBezTo>
                  <a:cubicBezTo>
                    <a:pt x="6705" y="1426"/>
                    <a:pt x="6751" y="1452"/>
                    <a:pt x="6794" y="1452"/>
                  </a:cubicBezTo>
                  <a:cubicBezTo>
                    <a:pt x="6820" y="1452"/>
                    <a:pt x="6845" y="1442"/>
                    <a:pt x="6857" y="1419"/>
                  </a:cubicBezTo>
                  <a:cubicBezTo>
                    <a:pt x="6857" y="1393"/>
                    <a:pt x="6857" y="1384"/>
                    <a:pt x="6859" y="1384"/>
                  </a:cubicBezTo>
                  <a:cubicBezTo>
                    <a:pt x="6862" y="1384"/>
                    <a:pt x="6870" y="1401"/>
                    <a:pt x="6887" y="1419"/>
                  </a:cubicBezTo>
                  <a:cubicBezTo>
                    <a:pt x="6887" y="1434"/>
                    <a:pt x="6887" y="1441"/>
                    <a:pt x="6891" y="1441"/>
                  </a:cubicBezTo>
                  <a:cubicBezTo>
                    <a:pt x="6895" y="1441"/>
                    <a:pt x="6902" y="1434"/>
                    <a:pt x="6918" y="1419"/>
                  </a:cubicBezTo>
                  <a:cubicBezTo>
                    <a:pt x="6927" y="1410"/>
                    <a:pt x="6933" y="1406"/>
                    <a:pt x="6937" y="1406"/>
                  </a:cubicBezTo>
                  <a:cubicBezTo>
                    <a:pt x="6948" y="1406"/>
                    <a:pt x="6948" y="1428"/>
                    <a:pt x="6948" y="1449"/>
                  </a:cubicBezTo>
                  <a:cubicBezTo>
                    <a:pt x="6967" y="1507"/>
                    <a:pt x="6974" y="1528"/>
                    <a:pt x="6985" y="1528"/>
                  </a:cubicBezTo>
                  <a:cubicBezTo>
                    <a:pt x="6991" y="1528"/>
                    <a:pt x="6998" y="1521"/>
                    <a:pt x="7009" y="1510"/>
                  </a:cubicBezTo>
                  <a:cubicBezTo>
                    <a:pt x="7039" y="1479"/>
                    <a:pt x="7100" y="1479"/>
                    <a:pt x="7100" y="1479"/>
                  </a:cubicBezTo>
                  <a:cubicBezTo>
                    <a:pt x="7161" y="1449"/>
                    <a:pt x="7161" y="1479"/>
                    <a:pt x="7161" y="1419"/>
                  </a:cubicBezTo>
                  <a:cubicBezTo>
                    <a:pt x="7161" y="1388"/>
                    <a:pt x="7191" y="1358"/>
                    <a:pt x="7191" y="1358"/>
                  </a:cubicBezTo>
                  <a:cubicBezTo>
                    <a:pt x="7222" y="1358"/>
                    <a:pt x="7222" y="1388"/>
                    <a:pt x="7191" y="1388"/>
                  </a:cubicBezTo>
                  <a:cubicBezTo>
                    <a:pt x="7161" y="1388"/>
                    <a:pt x="7191" y="1419"/>
                    <a:pt x="7191" y="1449"/>
                  </a:cubicBezTo>
                  <a:cubicBezTo>
                    <a:pt x="7191" y="1479"/>
                    <a:pt x="7252" y="1479"/>
                    <a:pt x="7252" y="1479"/>
                  </a:cubicBezTo>
                  <a:cubicBezTo>
                    <a:pt x="7282" y="1479"/>
                    <a:pt x="7313" y="1479"/>
                    <a:pt x="7343" y="1510"/>
                  </a:cubicBezTo>
                  <a:cubicBezTo>
                    <a:pt x="7358" y="1525"/>
                    <a:pt x="7374" y="1533"/>
                    <a:pt x="7385" y="1533"/>
                  </a:cubicBezTo>
                  <a:cubicBezTo>
                    <a:pt x="7396" y="1533"/>
                    <a:pt x="7404" y="1525"/>
                    <a:pt x="7404" y="1510"/>
                  </a:cubicBezTo>
                  <a:cubicBezTo>
                    <a:pt x="7404" y="1497"/>
                    <a:pt x="7404" y="1487"/>
                    <a:pt x="7404" y="1479"/>
                  </a:cubicBezTo>
                  <a:cubicBezTo>
                    <a:pt x="7404" y="1517"/>
                    <a:pt x="7485" y="1543"/>
                    <a:pt x="7555" y="1543"/>
                  </a:cubicBezTo>
                  <a:cubicBezTo>
                    <a:pt x="7597" y="1543"/>
                    <a:pt x="7636" y="1533"/>
                    <a:pt x="7647" y="1510"/>
                  </a:cubicBezTo>
                  <a:lnTo>
                    <a:pt x="7647" y="1540"/>
                  </a:lnTo>
                  <a:cubicBezTo>
                    <a:pt x="7647" y="1571"/>
                    <a:pt x="7647" y="1571"/>
                    <a:pt x="7678" y="1601"/>
                  </a:cubicBezTo>
                  <a:cubicBezTo>
                    <a:pt x="7708" y="1601"/>
                    <a:pt x="7769" y="1571"/>
                    <a:pt x="7830" y="1571"/>
                  </a:cubicBezTo>
                  <a:cubicBezTo>
                    <a:pt x="7875" y="1586"/>
                    <a:pt x="7906" y="1593"/>
                    <a:pt x="7928" y="1593"/>
                  </a:cubicBezTo>
                  <a:cubicBezTo>
                    <a:pt x="7951" y="1593"/>
                    <a:pt x="7966" y="1586"/>
                    <a:pt x="7982" y="1571"/>
                  </a:cubicBezTo>
                  <a:cubicBezTo>
                    <a:pt x="7982" y="1571"/>
                    <a:pt x="7982" y="1571"/>
                    <a:pt x="7982" y="1601"/>
                  </a:cubicBezTo>
                  <a:cubicBezTo>
                    <a:pt x="7951" y="1631"/>
                    <a:pt x="7982" y="1631"/>
                    <a:pt x="7982" y="1631"/>
                  </a:cubicBezTo>
                  <a:cubicBezTo>
                    <a:pt x="8012" y="1631"/>
                    <a:pt x="8012" y="1601"/>
                    <a:pt x="8012" y="1571"/>
                  </a:cubicBezTo>
                  <a:cubicBezTo>
                    <a:pt x="8012" y="1558"/>
                    <a:pt x="8017" y="1551"/>
                    <a:pt x="8025" y="1551"/>
                  </a:cubicBezTo>
                  <a:cubicBezTo>
                    <a:pt x="8037" y="1551"/>
                    <a:pt x="8055" y="1565"/>
                    <a:pt x="8073" y="1601"/>
                  </a:cubicBezTo>
                  <a:cubicBezTo>
                    <a:pt x="8088" y="1616"/>
                    <a:pt x="8111" y="1624"/>
                    <a:pt x="8137" y="1624"/>
                  </a:cubicBezTo>
                  <a:cubicBezTo>
                    <a:pt x="8164" y="1624"/>
                    <a:pt x="8194" y="1616"/>
                    <a:pt x="8225" y="1601"/>
                  </a:cubicBezTo>
                  <a:cubicBezTo>
                    <a:pt x="8225" y="1631"/>
                    <a:pt x="8255" y="1631"/>
                    <a:pt x="8255" y="1662"/>
                  </a:cubicBezTo>
                  <a:cubicBezTo>
                    <a:pt x="8255" y="1679"/>
                    <a:pt x="8265" y="1697"/>
                    <a:pt x="8285" y="1697"/>
                  </a:cubicBezTo>
                  <a:cubicBezTo>
                    <a:pt x="8300" y="1697"/>
                    <a:pt x="8321" y="1688"/>
                    <a:pt x="8346" y="1662"/>
                  </a:cubicBezTo>
                  <a:cubicBezTo>
                    <a:pt x="8346" y="1662"/>
                    <a:pt x="8346" y="1662"/>
                    <a:pt x="8346" y="1692"/>
                  </a:cubicBezTo>
                  <a:cubicBezTo>
                    <a:pt x="8367" y="1713"/>
                    <a:pt x="8359" y="1749"/>
                    <a:pt x="8362" y="1749"/>
                  </a:cubicBezTo>
                  <a:cubicBezTo>
                    <a:pt x="8364" y="1749"/>
                    <a:pt x="8367" y="1741"/>
                    <a:pt x="8377" y="1723"/>
                  </a:cubicBezTo>
                  <a:cubicBezTo>
                    <a:pt x="8407" y="1707"/>
                    <a:pt x="8430" y="1700"/>
                    <a:pt x="8449" y="1700"/>
                  </a:cubicBezTo>
                  <a:cubicBezTo>
                    <a:pt x="8468" y="1700"/>
                    <a:pt x="8483" y="1707"/>
                    <a:pt x="8498" y="1723"/>
                  </a:cubicBezTo>
                  <a:cubicBezTo>
                    <a:pt x="8513" y="1723"/>
                    <a:pt x="8529" y="1730"/>
                    <a:pt x="8540" y="1730"/>
                  </a:cubicBezTo>
                  <a:cubicBezTo>
                    <a:pt x="8551" y="1730"/>
                    <a:pt x="8559" y="1723"/>
                    <a:pt x="8559" y="1692"/>
                  </a:cubicBezTo>
                  <a:cubicBezTo>
                    <a:pt x="8559" y="1681"/>
                    <a:pt x="8559" y="1670"/>
                    <a:pt x="8559" y="1662"/>
                  </a:cubicBezTo>
                  <a:cubicBezTo>
                    <a:pt x="8559" y="1712"/>
                    <a:pt x="8559" y="1735"/>
                    <a:pt x="8564" y="1735"/>
                  </a:cubicBezTo>
                  <a:cubicBezTo>
                    <a:pt x="8568" y="1735"/>
                    <a:pt x="8576" y="1720"/>
                    <a:pt x="8589" y="1692"/>
                  </a:cubicBezTo>
                  <a:cubicBezTo>
                    <a:pt x="8589" y="1667"/>
                    <a:pt x="8595" y="1657"/>
                    <a:pt x="8601" y="1657"/>
                  </a:cubicBezTo>
                  <a:cubicBezTo>
                    <a:pt x="8610" y="1657"/>
                    <a:pt x="8620" y="1675"/>
                    <a:pt x="8620" y="1692"/>
                  </a:cubicBezTo>
                  <a:cubicBezTo>
                    <a:pt x="8620" y="1723"/>
                    <a:pt x="8650" y="1723"/>
                    <a:pt x="8650" y="1723"/>
                  </a:cubicBezTo>
                  <a:cubicBezTo>
                    <a:pt x="8650" y="1723"/>
                    <a:pt x="8691" y="1709"/>
                    <a:pt x="8745" y="1709"/>
                  </a:cubicBezTo>
                  <a:cubicBezTo>
                    <a:pt x="8772" y="1709"/>
                    <a:pt x="8802" y="1713"/>
                    <a:pt x="8833" y="1723"/>
                  </a:cubicBezTo>
                  <a:cubicBezTo>
                    <a:pt x="8909" y="1738"/>
                    <a:pt x="8962" y="1745"/>
                    <a:pt x="8996" y="1745"/>
                  </a:cubicBezTo>
                  <a:cubicBezTo>
                    <a:pt x="9030" y="1745"/>
                    <a:pt x="9045" y="1738"/>
                    <a:pt x="9045" y="1723"/>
                  </a:cubicBezTo>
                  <a:cubicBezTo>
                    <a:pt x="9061" y="1707"/>
                    <a:pt x="9068" y="1700"/>
                    <a:pt x="9072" y="1700"/>
                  </a:cubicBezTo>
                  <a:cubicBezTo>
                    <a:pt x="9076" y="1700"/>
                    <a:pt x="9076" y="1707"/>
                    <a:pt x="9076" y="1723"/>
                  </a:cubicBezTo>
                  <a:cubicBezTo>
                    <a:pt x="9076" y="1753"/>
                    <a:pt x="9106" y="1753"/>
                    <a:pt x="9137" y="1783"/>
                  </a:cubicBezTo>
                  <a:cubicBezTo>
                    <a:pt x="9137" y="1783"/>
                    <a:pt x="9167" y="1783"/>
                    <a:pt x="9167" y="1814"/>
                  </a:cubicBezTo>
                  <a:cubicBezTo>
                    <a:pt x="9167" y="1783"/>
                    <a:pt x="9167" y="1783"/>
                    <a:pt x="9197" y="1783"/>
                  </a:cubicBezTo>
                  <a:cubicBezTo>
                    <a:pt x="9197" y="1799"/>
                    <a:pt x="9197" y="1806"/>
                    <a:pt x="9201" y="1806"/>
                  </a:cubicBezTo>
                  <a:cubicBezTo>
                    <a:pt x="9205" y="1806"/>
                    <a:pt x="9213" y="1799"/>
                    <a:pt x="9228" y="1783"/>
                  </a:cubicBezTo>
                  <a:cubicBezTo>
                    <a:pt x="9243" y="1753"/>
                    <a:pt x="9251" y="1738"/>
                    <a:pt x="9254" y="1738"/>
                  </a:cubicBezTo>
                  <a:cubicBezTo>
                    <a:pt x="9258" y="1738"/>
                    <a:pt x="9258" y="1753"/>
                    <a:pt x="9258" y="1783"/>
                  </a:cubicBezTo>
                  <a:cubicBezTo>
                    <a:pt x="9258" y="1808"/>
                    <a:pt x="9278" y="1853"/>
                    <a:pt x="9286" y="1853"/>
                  </a:cubicBezTo>
                  <a:cubicBezTo>
                    <a:pt x="9287" y="1853"/>
                    <a:pt x="9289" y="1850"/>
                    <a:pt x="9289" y="1844"/>
                  </a:cubicBezTo>
                  <a:cubicBezTo>
                    <a:pt x="9289" y="1783"/>
                    <a:pt x="9319" y="1814"/>
                    <a:pt x="9349" y="1783"/>
                  </a:cubicBezTo>
                  <a:cubicBezTo>
                    <a:pt x="9380" y="1783"/>
                    <a:pt x="9380" y="1783"/>
                    <a:pt x="9380" y="1814"/>
                  </a:cubicBezTo>
                  <a:cubicBezTo>
                    <a:pt x="9380" y="1829"/>
                    <a:pt x="9403" y="1837"/>
                    <a:pt x="9429" y="1837"/>
                  </a:cubicBezTo>
                  <a:cubicBezTo>
                    <a:pt x="9456" y="1837"/>
                    <a:pt x="9486" y="1829"/>
                    <a:pt x="9501" y="1814"/>
                  </a:cubicBezTo>
                  <a:cubicBezTo>
                    <a:pt x="9501" y="1788"/>
                    <a:pt x="9507" y="1779"/>
                    <a:pt x="9513" y="1779"/>
                  </a:cubicBezTo>
                  <a:cubicBezTo>
                    <a:pt x="9522" y="1779"/>
                    <a:pt x="9532" y="1796"/>
                    <a:pt x="9532" y="1814"/>
                  </a:cubicBezTo>
                  <a:cubicBezTo>
                    <a:pt x="9532" y="1844"/>
                    <a:pt x="9532" y="1844"/>
                    <a:pt x="9562" y="1844"/>
                  </a:cubicBezTo>
                  <a:cubicBezTo>
                    <a:pt x="9571" y="1835"/>
                    <a:pt x="9577" y="1832"/>
                    <a:pt x="9581" y="1832"/>
                  </a:cubicBezTo>
                  <a:cubicBezTo>
                    <a:pt x="9590" y="1832"/>
                    <a:pt x="9584" y="1853"/>
                    <a:pt x="9562" y="1875"/>
                  </a:cubicBezTo>
                  <a:cubicBezTo>
                    <a:pt x="9562" y="1905"/>
                    <a:pt x="9562" y="1905"/>
                    <a:pt x="9592" y="1905"/>
                  </a:cubicBezTo>
                  <a:cubicBezTo>
                    <a:pt x="9603" y="1895"/>
                    <a:pt x="9616" y="1892"/>
                    <a:pt x="9632" y="1892"/>
                  </a:cubicBezTo>
                  <a:cubicBezTo>
                    <a:pt x="9663" y="1892"/>
                    <a:pt x="9704" y="1905"/>
                    <a:pt x="9744" y="1905"/>
                  </a:cubicBezTo>
                  <a:cubicBezTo>
                    <a:pt x="9769" y="1913"/>
                    <a:pt x="9789" y="1917"/>
                    <a:pt x="9806" y="1917"/>
                  </a:cubicBezTo>
                  <a:cubicBezTo>
                    <a:pt x="9852" y="1917"/>
                    <a:pt x="9874" y="1889"/>
                    <a:pt x="9896" y="1844"/>
                  </a:cubicBezTo>
                  <a:lnTo>
                    <a:pt x="9927" y="1783"/>
                  </a:lnTo>
                  <a:lnTo>
                    <a:pt x="9927" y="1844"/>
                  </a:lnTo>
                  <a:cubicBezTo>
                    <a:pt x="9927" y="1875"/>
                    <a:pt x="9927" y="1935"/>
                    <a:pt x="9927" y="1935"/>
                  </a:cubicBezTo>
                  <a:cubicBezTo>
                    <a:pt x="9957" y="1935"/>
                    <a:pt x="9957" y="1905"/>
                    <a:pt x="9957" y="1875"/>
                  </a:cubicBezTo>
                  <a:cubicBezTo>
                    <a:pt x="9957" y="1859"/>
                    <a:pt x="9965" y="1852"/>
                    <a:pt x="9976" y="1852"/>
                  </a:cubicBezTo>
                  <a:cubicBezTo>
                    <a:pt x="9988" y="1852"/>
                    <a:pt x="10003" y="1859"/>
                    <a:pt x="10018" y="1875"/>
                  </a:cubicBezTo>
                  <a:cubicBezTo>
                    <a:pt x="10036" y="1910"/>
                    <a:pt x="10054" y="1925"/>
                    <a:pt x="10065" y="1925"/>
                  </a:cubicBezTo>
                  <a:cubicBezTo>
                    <a:pt x="10074" y="1925"/>
                    <a:pt x="10079" y="1918"/>
                    <a:pt x="10079" y="1905"/>
                  </a:cubicBezTo>
                  <a:cubicBezTo>
                    <a:pt x="10109" y="1905"/>
                    <a:pt x="10109" y="1905"/>
                    <a:pt x="10140" y="1935"/>
                  </a:cubicBezTo>
                  <a:cubicBezTo>
                    <a:pt x="10170" y="1935"/>
                    <a:pt x="10170" y="1935"/>
                    <a:pt x="10170" y="1905"/>
                  </a:cubicBezTo>
                  <a:cubicBezTo>
                    <a:pt x="10170" y="1890"/>
                    <a:pt x="10170" y="1882"/>
                    <a:pt x="10174" y="1882"/>
                  </a:cubicBezTo>
                  <a:cubicBezTo>
                    <a:pt x="10178" y="1882"/>
                    <a:pt x="10185" y="1890"/>
                    <a:pt x="10200" y="1905"/>
                  </a:cubicBezTo>
                  <a:cubicBezTo>
                    <a:pt x="10200" y="1963"/>
                    <a:pt x="10225" y="1984"/>
                    <a:pt x="10243" y="1984"/>
                  </a:cubicBezTo>
                  <a:cubicBezTo>
                    <a:pt x="10253" y="1984"/>
                    <a:pt x="10261" y="1977"/>
                    <a:pt x="10261" y="1966"/>
                  </a:cubicBezTo>
                  <a:cubicBezTo>
                    <a:pt x="10261" y="1935"/>
                    <a:pt x="10292" y="1935"/>
                    <a:pt x="10292" y="1935"/>
                  </a:cubicBezTo>
                  <a:cubicBezTo>
                    <a:pt x="10322" y="1935"/>
                    <a:pt x="10352" y="1935"/>
                    <a:pt x="10352" y="1905"/>
                  </a:cubicBezTo>
                  <a:cubicBezTo>
                    <a:pt x="10383" y="1905"/>
                    <a:pt x="10413" y="1935"/>
                    <a:pt x="10413" y="1935"/>
                  </a:cubicBezTo>
                  <a:cubicBezTo>
                    <a:pt x="10413" y="1935"/>
                    <a:pt x="10383" y="1966"/>
                    <a:pt x="10383" y="1966"/>
                  </a:cubicBezTo>
                  <a:lnTo>
                    <a:pt x="10383" y="1996"/>
                  </a:lnTo>
                  <a:cubicBezTo>
                    <a:pt x="10413" y="1996"/>
                    <a:pt x="10444" y="1996"/>
                    <a:pt x="10474" y="1966"/>
                  </a:cubicBezTo>
                  <a:cubicBezTo>
                    <a:pt x="10474" y="1987"/>
                    <a:pt x="10489" y="2009"/>
                    <a:pt x="10498" y="2009"/>
                  </a:cubicBezTo>
                  <a:cubicBezTo>
                    <a:pt x="10502" y="2009"/>
                    <a:pt x="10504" y="2005"/>
                    <a:pt x="10504" y="1996"/>
                  </a:cubicBezTo>
                  <a:cubicBezTo>
                    <a:pt x="10514" y="1977"/>
                    <a:pt x="10523" y="1970"/>
                    <a:pt x="10531" y="1970"/>
                  </a:cubicBezTo>
                  <a:cubicBezTo>
                    <a:pt x="10548" y="1970"/>
                    <a:pt x="10556" y="2006"/>
                    <a:pt x="10535" y="2027"/>
                  </a:cubicBezTo>
                  <a:cubicBezTo>
                    <a:pt x="10520" y="2057"/>
                    <a:pt x="10512" y="2072"/>
                    <a:pt x="10520" y="2072"/>
                  </a:cubicBezTo>
                  <a:cubicBezTo>
                    <a:pt x="10527" y="2072"/>
                    <a:pt x="10550" y="2057"/>
                    <a:pt x="10596" y="2027"/>
                  </a:cubicBezTo>
                  <a:cubicBezTo>
                    <a:pt x="10616" y="2027"/>
                    <a:pt x="10663" y="2013"/>
                    <a:pt x="10710" y="2013"/>
                  </a:cubicBezTo>
                  <a:cubicBezTo>
                    <a:pt x="10734" y="2013"/>
                    <a:pt x="10758" y="2016"/>
                    <a:pt x="10778" y="2027"/>
                  </a:cubicBezTo>
                  <a:cubicBezTo>
                    <a:pt x="10839" y="2027"/>
                    <a:pt x="10869" y="2027"/>
                    <a:pt x="10899" y="2087"/>
                  </a:cubicBezTo>
                  <a:cubicBezTo>
                    <a:pt x="10882" y="2123"/>
                    <a:pt x="10885" y="2138"/>
                    <a:pt x="10890" y="2138"/>
                  </a:cubicBezTo>
                  <a:cubicBezTo>
                    <a:pt x="10894" y="2138"/>
                    <a:pt x="10899" y="2130"/>
                    <a:pt x="10899" y="2118"/>
                  </a:cubicBezTo>
                  <a:cubicBezTo>
                    <a:pt x="10899" y="2057"/>
                    <a:pt x="10930" y="2057"/>
                    <a:pt x="10960" y="2057"/>
                  </a:cubicBezTo>
                  <a:cubicBezTo>
                    <a:pt x="10978" y="2066"/>
                    <a:pt x="10993" y="2070"/>
                    <a:pt x="11007" y="2070"/>
                  </a:cubicBezTo>
                  <a:cubicBezTo>
                    <a:pt x="11039" y="2070"/>
                    <a:pt x="11060" y="2048"/>
                    <a:pt x="11082" y="2027"/>
                  </a:cubicBezTo>
                  <a:lnTo>
                    <a:pt x="11051" y="2027"/>
                  </a:lnTo>
                  <a:cubicBezTo>
                    <a:pt x="11051" y="1991"/>
                    <a:pt x="11062" y="1976"/>
                    <a:pt x="11077" y="1976"/>
                  </a:cubicBezTo>
                  <a:cubicBezTo>
                    <a:pt x="11087" y="1976"/>
                    <a:pt x="11100" y="1984"/>
                    <a:pt x="11112" y="1996"/>
                  </a:cubicBezTo>
                  <a:cubicBezTo>
                    <a:pt x="11143" y="2027"/>
                    <a:pt x="11112" y="2057"/>
                    <a:pt x="11112" y="2087"/>
                  </a:cubicBezTo>
                  <a:cubicBezTo>
                    <a:pt x="11112" y="2118"/>
                    <a:pt x="11112" y="2148"/>
                    <a:pt x="11143" y="2148"/>
                  </a:cubicBezTo>
                  <a:cubicBezTo>
                    <a:pt x="11173" y="2148"/>
                    <a:pt x="11173" y="2148"/>
                    <a:pt x="11173" y="2118"/>
                  </a:cubicBezTo>
                  <a:cubicBezTo>
                    <a:pt x="11173" y="2087"/>
                    <a:pt x="11173" y="2087"/>
                    <a:pt x="11203" y="2087"/>
                  </a:cubicBezTo>
                  <a:cubicBezTo>
                    <a:pt x="11203" y="2087"/>
                    <a:pt x="11234" y="2087"/>
                    <a:pt x="11264" y="2057"/>
                  </a:cubicBezTo>
                  <a:cubicBezTo>
                    <a:pt x="11264" y="2027"/>
                    <a:pt x="11264" y="2027"/>
                    <a:pt x="11295" y="2027"/>
                  </a:cubicBezTo>
                  <a:cubicBezTo>
                    <a:pt x="11295" y="2087"/>
                    <a:pt x="11355" y="2087"/>
                    <a:pt x="11355" y="2087"/>
                  </a:cubicBezTo>
                  <a:lnTo>
                    <a:pt x="11325" y="2118"/>
                  </a:lnTo>
                  <a:cubicBezTo>
                    <a:pt x="11325" y="2148"/>
                    <a:pt x="11355" y="2179"/>
                    <a:pt x="11355" y="2179"/>
                  </a:cubicBezTo>
                  <a:cubicBezTo>
                    <a:pt x="11355" y="2179"/>
                    <a:pt x="11355" y="2148"/>
                    <a:pt x="11355" y="2148"/>
                  </a:cubicBezTo>
                  <a:cubicBezTo>
                    <a:pt x="11360" y="2144"/>
                    <a:pt x="11372" y="2142"/>
                    <a:pt x="11390" y="2142"/>
                  </a:cubicBezTo>
                  <a:cubicBezTo>
                    <a:pt x="11500" y="2142"/>
                    <a:pt x="11820" y="2209"/>
                    <a:pt x="11872" y="2209"/>
                  </a:cubicBezTo>
                  <a:cubicBezTo>
                    <a:pt x="11890" y="2227"/>
                    <a:pt x="11907" y="2244"/>
                    <a:pt x="11919" y="2244"/>
                  </a:cubicBezTo>
                  <a:cubicBezTo>
                    <a:pt x="11928" y="2244"/>
                    <a:pt x="11933" y="2235"/>
                    <a:pt x="11933" y="2209"/>
                  </a:cubicBezTo>
                  <a:cubicBezTo>
                    <a:pt x="11933" y="2199"/>
                    <a:pt x="11943" y="2195"/>
                    <a:pt x="11961" y="2195"/>
                  </a:cubicBezTo>
                  <a:cubicBezTo>
                    <a:pt x="11997" y="2195"/>
                    <a:pt x="12065" y="2209"/>
                    <a:pt x="12146" y="2209"/>
                  </a:cubicBezTo>
                  <a:cubicBezTo>
                    <a:pt x="12216" y="2227"/>
                    <a:pt x="12276" y="2244"/>
                    <a:pt x="12314" y="2244"/>
                  </a:cubicBezTo>
                  <a:cubicBezTo>
                    <a:pt x="12342" y="2244"/>
                    <a:pt x="12358" y="2235"/>
                    <a:pt x="12358" y="2209"/>
                  </a:cubicBezTo>
                  <a:cubicBezTo>
                    <a:pt x="12358" y="2209"/>
                    <a:pt x="12358" y="2239"/>
                    <a:pt x="12419" y="2239"/>
                  </a:cubicBezTo>
                  <a:cubicBezTo>
                    <a:pt x="12450" y="2239"/>
                    <a:pt x="12480" y="2209"/>
                    <a:pt x="12510" y="2209"/>
                  </a:cubicBezTo>
                  <a:cubicBezTo>
                    <a:pt x="12510" y="2194"/>
                    <a:pt x="12518" y="2186"/>
                    <a:pt x="12522" y="2186"/>
                  </a:cubicBezTo>
                  <a:cubicBezTo>
                    <a:pt x="12526" y="2186"/>
                    <a:pt x="12526" y="2194"/>
                    <a:pt x="12510" y="2209"/>
                  </a:cubicBezTo>
                  <a:cubicBezTo>
                    <a:pt x="12510" y="2239"/>
                    <a:pt x="12510" y="2270"/>
                    <a:pt x="12541" y="2300"/>
                  </a:cubicBezTo>
                  <a:cubicBezTo>
                    <a:pt x="12571" y="2300"/>
                    <a:pt x="12571" y="2270"/>
                    <a:pt x="12571" y="2239"/>
                  </a:cubicBezTo>
                  <a:cubicBezTo>
                    <a:pt x="12571" y="2209"/>
                    <a:pt x="12602" y="2209"/>
                    <a:pt x="12602" y="2209"/>
                  </a:cubicBezTo>
                  <a:cubicBezTo>
                    <a:pt x="12602" y="2209"/>
                    <a:pt x="12602" y="2209"/>
                    <a:pt x="12602" y="2239"/>
                  </a:cubicBezTo>
                  <a:cubicBezTo>
                    <a:pt x="12602" y="2270"/>
                    <a:pt x="12602" y="2300"/>
                    <a:pt x="12602" y="2300"/>
                  </a:cubicBezTo>
                  <a:cubicBezTo>
                    <a:pt x="12632" y="2270"/>
                    <a:pt x="12632" y="2270"/>
                    <a:pt x="12632" y="2270"/>
                  </a:cubicBezTo>
                  <a:cubicBezTo>
                    <a:pt x="12662" y="2270"/>
                    <a:pt x="12662" y="2270"/>
                    <a:pt x="12632" y="2331"/>
                  </a:cubicBezTo>
                  <a:cubicBezTo>
                    <a:pt x="12632" y="2368"/>
                    <a:pt x="12644" y="2394"/>
                    <a:pt x="12660" y="2394"/>
                  </a:cubicBezTo>
                  <a:cubicBezTo>
                    <a:pt x="12670" y="2394"/>
                    <a:pt x="12681" y="2384"/>
                    <a:pt x="12693" y="2361"/>
                  </a:cubicBezTo>
                  <a:lnTo>
                    <a:pt x="12723" y="2331"/>
                  </a:lnTo>
                  <a:cubicBezTo>
                    <a:pt x="12723" y="2349"/>
                    <a:pt x="12729" y="2357"/>
                    <a:pt x="12737" y="2357"/>
                  </a:cubicBezTo>
                  <a:cubicBezTo>
                    <a:pt x="12755" y="2357"/>
                    <a:pt x="12784" y="2321"/>
                    <a:pt x="12784" y="2300"/>
                  </a:cubicBezTo>
                  <a:cubicBezTo>
                    <a:pt x="12799" y="2331"/>
                    <a:pt x="12807" y="2346"/>
                    <a:pt x="12814" y="2346"/>
                  </a:cubicBezTo>
                  <a:cubicBezTo>
                    <a:pt x="12822" y="2346"/>
                    <a:pt x="12830" y="2331"/>
                    <a:pt x="12845" y="2300"/>
                  </a:cubicBezTo>
                  <a:cubicBezTo>
                    <a:pt x="12845" y="2288"/>
                    <a:pt x="12850" y="2280"/>
                    <a:pt x="12856" y="2280"/>
                  </a:cubicBezTo>
                  <a:cubicBezTo>
                    <a:pt x="12865" y="2280"/>
                    <a:pt x="12875" y="2295"/>
                    <a:pt x="12875" y="2331"/>
                  </a:cubicBezTo>
                  <a:cubicBezTo>
                    <a:pt x="12906" y="2361"/>
                    <a:pt x="12906" y="2361"/>
                    <a:pt x="12966" y="2361"/>
                  </a:cubicBezTo>
                  <a:cubicBezTo>
                    <a:pt x="12966" y="2352"/>
                    <a:pt x="12977" y="2348"/>
                    <a:pt x="12995" y="2348"/>
                  </a:cubicBezTo>
                  <a:cubicBezTo>
                    <a:pt x="13040" y="2348"/>
                    <a:pt x="13132" y="2370"/>
                    <a:pt x="13240" y="2391"/>
                  </a:cubicBezTo>
                  <a:cubicBezTo>
                    <a:pt x="13331" y="2407"/>
                    <a:pt x="13400" y="2414"/>
                    <a:pt x="13445" y="2414"/>
                  </a:cubicBezTo>
                  <a:cubicBezTo>
                    <a:pt x="13491" y="2414"/>
                    <a:pt x="13514" y="2407"/>
                    <a:pt x="13514" y="2391"/>
                  </a:cubicBezTo>
                  <a:cubicBezTo>
                    <a:pt x="13544" y="2391"/>
                    <a:pt x="13544" y="2391"/>
                    <a:pt x="13544" y="2422"/>
                  </a:cubicBezTo>
                  <a:cubicBezTo>
                    <a:pt x="13544" y="2452"/>
                    <a:pt x="13552" y="2467"/>
                    <a:pt x="13563" y="2467"/>
                  </a:cubicBezTo>
                  <a:cubicBezTo>
                    <a:pt x="13574" y="2467"/>
                    <a:pt x="13590" y="2452"/>
                    <a:pt x="13605" y="2422"/>
                  </a:cubicBezTo>
                  <a:cubicBezTo>
                    <a:pt x="13605" y="2404"/>
                    <a:pt x="13615" y="2387"/>
                    <a:pt x="13618" y="2387"/>
                  </a:cubicBezTo>
                  <a:lnTo>
                    <a:pt x="13618" y="2387"/>
                  </a:lnTo>
                  <a:cubicBezTo>
                    <a:pt x="13620" y="2387"/>
                    <a:pt x="13618" y="2396"/>
                    <a:pt x="13605" y="2422"/>
                  </a:cubicBezTo>
                  <a:cubicBezTo>
                    <a:pt x="13605" y="2452"/>
                    <a:pt x="13635" y="2452"/>
                    <a:pt x="13726" y="2452"/>
                  </a:cubicBezTo>
                  <a:cubicBezTo>
                    <a:pt x="13741" y="2467"/>
                    <a:pt x="13772" y="2475"/>
                    <a:pt x="13798" y="2475"/>
                  </a:cubicBezTo>
                  <a:cubicBezTo>
                    <a:pt x="13825" y="2475"/>
                    <a:pt x="13848" y="2467"/>
                    <a:pt x="13848" y="2452"/>
                  </a:cubicBezTo>
                  <a:cubicBezTo>
                    <a:pt x="13863" y="2437"/>
                    <a:pt x="13871" y="2429"/>
                    <a:pt x="13874" y="2429"/>
                  </a:cubicBezTo>
                  <a:cubicBezTo>
                    <a:pt x="13878" y="2429"/>
                    <a:pt x="13878" y="2437"/>
                    <a:pt x="13878" y="2452"/>
                  </a:cubicBezTo>
                  <a:cubicBezTo>
                    <a:pt x="13857" y="2495"/>
                    <a:pt x="13881" y="2538"/>
                    <a:pt x="13929" y="2538"/>
                  </a:cubicBezTo>
                  <a:cubicBezTo>
                    <a:pt x="13949" y="2538"/>
                    <a:pt x="13973" y="2531"/>
                    <a:pt x="14000" y="2513"/>
                  </a:cubicBezTo>
                  <a:cubicBezTo>
                    <a:pt x="14000" y="2513"/>
                    <a:pt x="14030" y="2513"/>
                    <a:pt x="14030" y="2543"/>
                  </a:cubicBezTo>
                  <a:lnTo>
                    <a:pt x="14243" y="2543"/>
                  </a:lnTo>
                  <a:cubicBezTo>
                    <a:pt x="14253" y="2553"/>
                    <a:pt x="14263" y="2557"/>
                    <a:pt x="14272" y="2557"/>
                  </a:cubicBezTo>
                  <a:cubicBezTo>
                    <a:pt x="14290" y="2557"/>
                    <a:pt x="14304" y="2543"/>
                    <a:pt x="14304" y="2543"/>
                  </a:cubicBezTo>
                  <a:lnTo>
                    <a:pt x="14334" y="2543"/>
                  </a:lnTo>
                  <a:cubicBezTo>
                    <a:pt x="14334" y="2574"/>
                    <a:pt x="14425" y="2574"/>
                    <a:pt x="14547" y="2604"/>
                  </a:cubicBezTo>
                  <a:cubicBezTo>
                    <a:pt x="14669" y="2635"/>
                    <a:pt x="14790" y="2635"/>
                    <a:pt x="14790" y="2695"/>
                  </a:cubicBezTo>
                  <a:cubicBezTo>
                    <a:pt x="14790" y="2695"/>
                    <a:pt x="14821" y="2695"/>
                    <a:pt x="14821" y="2665"/>
                  </a:cubicBezTo>
                  <a:cubicBezTo>
                    <a:pt x="14838" y="2629"/>
                    <a:pt x="14856" y="2615"/>
                    <a:pt x="14868" y="2615"/>
                  </a:cubicBezTo>
                  <a:cubicBezTo>
                    <a:pt x="14876" y="2615"/>
                    <a:pt x="14881" y="2622"/>
                    <a:pt x="14881" y="2635"/>
                  </a:cubicBezTo>
                  <a:cubicBezTo>
                    <a:pt x="14900" y="2672"/>
                    <a:pt x="14931" y="2698"/>
                    <a:pt x="14958" y="2698"/>
                  </a:cubicBezTo>
                  <a:cubicBezTo>
                    <a:pt x="14975" y="2698"/>
                    <a:pt x="14991" y="2688"/>
                    <a:pt x="15003" y="2665"/>
                  </a:cubicBezTo>
                  <a:lnTo>
                    <a:pt x="15003" y="2695"/>
                  </a:lnTo>
                  <a:cubicBezTo>
                    <a:pt x="15003" y="2719"/>
                    <a:pt x="15012" y="2728"/>
                    <a:pt x="15024" y="2728"/>
                  </a:cubicBezTo>
                  <a:cubicBezTo>
                    <a:pt x="15045" y="2728"/>
                    <a:pt x="15075" y="2702"/>
                    <a:pt x="15094" y="2665"/>
                  </a:cubicBezTo>
                  <a:cubicBezTo>
                    <a:pt x="15094" y="2690"/>
                    <a:pt x="15114" y="2734"/>
                    <a:pt x="15122" y="2734"/>
                  </a:cubicBezTo>
                  <a:cubicBezTo>
                    <a:pt x="15123" y="2734"/>
                    <a:pt x="15124" y="2732"/>
                    <a:pt x="15124" y="2726"/>
                  </a:cubicBezTo>
                  <a:cubicBezTo>
                    <a:pt x="15155" y="2726"/>
                    <a:pt x="15155" y="2726"/>
                    <a:pt x="15155" y="2786"/>
                  </a:cubicBezTo>
                  <a:cubicBezTo>
                    <a:pt x="15155" y="2817"/>
                    <a:pt x="15124" y="2847"/>
                    <a:pt x="15155" y="2847"/>
                  </a:cubicBezTo>
                  <a:cubicBezTo>
                    <a:pt x="15185" y="2847"/>
                    <a:pt x="15185" y="2817"/>
                    <a:pt x="15185" y="2786"/>
                  </a:cubicBezTo>
                  <a:lnTo>
                    <a:pt x="15216" y="2786"/>
                  </a:lnTo>
                  <a:cubicBezTo>
                    <a:pt x="15216" y="2786"/>
                    <a:pt x="15246" y="2786"/>
                    <a:pt x="15246" y="2756"/>
                  </a:cubicBezTo>
                  <a:cubicBezTo>
                    <a:pt x="15246" y="2726"/>
                    <a:pt x="15276" y="2726"/>
                    <a:pt x="15276" y="2726"/>
                  </a:cubicBezTo>
                  <a:cubicBezTo>
                    <a:pt x="15276" y="2749"/>
                    <a:pt x="15281" y="2759"/>
                    <a:pt x="15285" y="2759"/>
                  </a:cubicBezTo>
                  <a:cubicBezTo>
                    <a:pt x="15291" y="2759"/>
                    <a:pt x="15295" y="2733"/>
                    <a:pt x="15276" y="2695"/>
                  </a:cubicBezTo>
                  <a:cubicBezTo>
                    <a:pt x="15276" y="2665"/>
                    <a:pt x="15307" y="2635"/>
                    <a:pt x="15307" y="2635"/>
                  </a:cubicBezTo>
                  <a:cubicBezTo>
                    <a:pt x="15307" y="2635"/>
                    <a:pt x="15307" y="2604"/>
                    <a:pt x="15337" y="2574"/>
                  </a:cubicBezTo>
                  <a:cubicBezTo>
                    <a:pt x="15337" y="2513"/>
                    <a:pt x="15337" y="2483"/>
                    <a:pt x="15307" y="2452"/>
                  </a:cubicBezTo>
                  <a:cubicBezTo>
                    <a:pt x="15269" y="2415"/>
                    <a:pt x="15232" y="2389"/>
                    <a:pt x="15209" y="2389"/>
                  </a:cubicBezTo>
                  <a:cubicBezTo>
                    <a:pt x="15194" y="2389"/>
                    <a:pt x="15185" y="2399"/>
                    <a:pt x="15185" y="2422"/>
                  </a:cubicBezTo>
                  <a:cubicBezTo>
                    <a:pt x="15185" y="2422"/>
                    <a:pt x="15155" y="2452"/>
                    <a:pt x="15155" y="2452"/>
                  </a:cubicBezTo>
                  <a:cubicBezTo>
                    <a:pt x="15124" y="2452"/>
                    <a:pt x="15124" y="2422"/>
                    <a:pt x="15124" y="2422"/>
                  </a:cubicBezTo>
                  <a:cubicBezTo>
                    <a:pt x="15124" y="2361"/>
                    <a:pt x="15033" y="2361"/>
                    <a:pt x="14973" y="2361"/>
                  </a:cubicBezTo>
                  <a:cubicBezTo>
                    <a:pt x="14851" y="2331"/>
                    <a:pt x="14790" y="2331"/>
                    <a:pt x="14790" y="2270"/>
                  </a:cubicBezTo>
                  <a:cubicBezTo>
                    <a:pt x="14760" y="2239"/>
                    <a:pt x="14760" y="2239"/>
                    <a:pt x="14760" y="2239"/>
                  </a:cubicBezTo>
                  <a:cubicBezTo>
                    <a:pt x="14760" y="2255"/>
                    <a:pt x="14729" y="2262"/>
                    <a:pt x="14684" y="2262"/>
                  </a:cubicBezTo>
                  <a:cubicBezTo>
                    <a:pt x="14638" y="2262"/>
                    <a:pt x="14577" y="2255"/>
                    <a:pt x="14517" y="2239"/>
                  </a:cubicBezTo>
                  <a:cubicBezTo>
                    <a:pt x="14456" y="2224"/>
                    <a:pt x="14395" y="2217"/>
                    <a:pt x="14346" y="2217"/>
                  </a:cubicBezTo>
                  <a:cubicBezTo>
                    <a:pt x="14296" y="2217"/>
                    <a:pt x="14258" y="2224"/>
                    <a:pt x="14243" y="2239"/>
                  </a:cubicBezTo>
                  <a:cubicBezTo>
                    <a:pt x="14243" y="2209"/>
                    <a:pt x="14213" y="2209"/>
                    <a:pt x="14213" y="2209"/>
                  </a:cubicBezTo>
                  <a:cubicBezTo>
                    <a:pt x="14213" y="2179"/>
                    <a:pt x="14182" y="2179"/>
                    <a:pt x="14152" y="2179"/>
                  </a:cubicBezTo>
                  <a:cubicBezTo>
                    <a:pt x="14142" y="2189"/>
                    <a:pt x="14132" y="2192"/>
                    <a:pt x="14123" y="2192"/>
                  </a:cubicBezTo>
                  <a:cubicBezTo>
                    <a:pt x="14105" y="2192"/>
                    <a:pt x="14091" y="2179"/>
                    <a:pt x="14091" y="2179"/>
                  </a:cubicBezTo>
                  <a:cubicBezTo>
                    <a:pt x="14091" y="2148"/>
                    <a:pt x="14061" y="2148"/>
                    <a:pt x="14030" y="2148"/>
                  </a:cubicBezTo>
                  <a:cubicBezTo>
                    <a:pt x="14000" y="2148"/>
                    <a:pt x="13969" y="2148"/>
                    <a:pt x="13969" y="2179"/>
                  </a:cubicBezTo>
                  <a:cubicBezTo>
                    <a:pt x="13939" y="2179"/>
                    <a:pt x="13817" y="2148"/>
                    <a:pt x="13787" y="2118"/>
                  </a:cubicBezTo>
                  <a:cubicBezTo>
                    <a:pt x="13774" y="2092"/>
                    <a:pt x="13761" y="2083"/>
                    <a:pt x="13751" y="2083"/>
                  </a:cubicBezTo>
                  <a:cubicBezTo>
                    <a:pt x="13736" y="2083"/>
                    <a:pt x="13726" y="2100"/>
                    <a:pt x="13726" y="2118"/>
                  </a:cubicBezTo>
                  <a:cubicBezTo>
                    <a:pt x="13696" y="2148"/>
                    <a:pt x="13696" y="2179"/>
                    <a:pt x="13666" y="2179"/>
                  </a:cubicBezTo>
                  <a:cubicBezTo>
                    <a:pt x="13666" y="2179"/>
                    <a:pt x="13666" y="2148"/>
                    <a:pt x="13666" y="2118"/>
                  </a:cubicBezTo>
                  <a:cubicBezTo>
                    <a:pt x="13696" y="2087"/>
                    <a:pt x="13696" y="2087"/>
                    <a:pt x="13666" y="2087"/>
                  </a:cubicBezTo>
                  <a:lnTo>
                    <a:pt x="13635" y="2087"/>
                  </a:lnTo>
                  <a:cubicBezTo>
                    <a:pt x="13635" y="2098"/>
                    <a:pt x="13625" y="2101"/>
                    <a:pt x="13607" y="2101"/>
                  </a:cubicBezTo>
                  <a:cubicBezTo>
                    <a:pt x="13571" y="2101"/>
                    <a:pt x="13503" y="2087"/>
                    <a:pt x="13422" y="2087"/>
                  </a:cubicBezTo>
                  <a:cubicBezTo>
                    <a:pt x="13317" y="2070"/>
                    <a:pt x="13262" y="2052"/>
                    <a:pt x="13229" y="2052"/>
                  </a:cubicBezTo>
                  <a:cubicBezTo>
                    <a:pt x="13205" y="2052"/>
                    <a:pt x="13192" y="2062"/>
                    <a:pt x="13179" y="2087"/>
                  </a:cubicBezTo>
                  <a:cubicBezTo>
                    <a:pt x="13179" y="2100"/>
                    <a:pt x="13179" y="2107"/>
                    <a:pt x="13175" y="2107"/>
                  </a:cubicBezTo>
                  <a:cubicBezTo>
                    <a:pt x="13169" y="2107"/>
                    <a:pt x="13154" y="2093"/>
                    <a:pt x="13118" y="2057"/>
                  </a:cubicBezTo>
                  <a:cubicBezTo>
                    <a:pt x="13058" y="1976"/>
                    <a:pt x="13037" y="1949"/>
                    <a:pt x="13022" y="1949"/>
                  </a:cubicBezTo>
                  <a:cubicBezTo>
                    <a:pt x="13014" y="1949"/>
                    <a:pt x="13007" y="1956"/>
                    <a:pt x="12997" y="1966"/>
                  </a:cubicBezTo>
                  <a:cubicBezTo>
                    <a:pt x="13027" y="1966"/>
                    <a:pt x="13027" y="1996"/>
                    <a:pt x="13027" y="2057"/>
                  </a:cubicBezTo>
                  <a:cubicBezTo>
                    <a:pt x="13014" y="2084"/>
                    <a:pt x="13006" y="2099"/>
                    <a:pt x="12999" y="2099"/>
                  </a:cubicBezTo>
                  <a:cubicBezTo>
                    <a:pt x="12991" y="2099"/>
                    <a:pt x="12983" y="2077"/>
                    <a:pt x="12966" y="2027"/>
                  </a:cubicBezTo>
                  <a:cubicBezTo>
                    <a:pt x="12982" y="1996"/>
                    <a:pt x="12921" y="1981"/>
                    <a:pt x="12852" y="1981"/>
                  </a:cubicBezTo>
                  <a:cubicBezTo>
                    <a:pt x="12784" y="1981"/>
                    <a:pt x="12708" y="1996"/>
                    <a:pt x="12693" y="2027"/>
                  </a:cubicBezTo>
                  <a:lnTo>
                    <a:pt x="12693" y="1996"/>
                  </a:lnTo>
                  <a:cubicBezTo>
                    <a:pt x="12693" y="1935"/>
                    <a:pt x="12693" y="1935"/>
                    <a:pt x="12602" y="1935"/>
                  </a:cubicBezTo>
                  <a:lnTo>
                    <a:pt x="12541" y="1935"/>
                  </a:lnTo>
                  <a:cubicBezTo>
                    <a:pt x="12541" y="1954"/>
                    <a:pt x="12532" y="1961"/>
                    <a:pt x="12520" y="1961"/>
                  </a:cubicBezTo>
                  <a:cubicBezTo>
                    <a:pt x="12493" y="1961"/>
                    <a:pt x="12450" y="1926"/>
                    <a:pt x="12450" y="1905"/>
                  </a:cubicBezTo>
                  <a:cubicBezTo>
                    <a:pt x="12450" y="1875"/>
                    <a:pt x="12450" y="1875"/>
                    <a:pt x="12389" y="1875"/>
                  </a:cubicBezTo>
                  <a:cubicBezTo>
                    <a:pt x="12370" y="1893"/>
                    <a:pt x="12348" y="1901"/>
                    <a:pt x="12328" y="1901"/>
                  </a:cubicBezTo>
                  <a:cubicBezTo>
                    <a:pt x="12283" y="1901"/>
                    <a:pt x="12246" y="1865"/>
                    <a:pt x="12267" y="1844"/>
                  </a:cubicBezTo>
                  <a:lnTo>
                    <a:pt x="12207" y="1844"/>
                  </a:lnTo>
                  <a:cubicBezTo>
                    <a:pt x="12207" y="1854"/>
                    <a:pt x="12200" y="1858"/>
                    <a:pt x="12191" y="1858"/>
                  </a:cubicBezTo>
                  <a:cubicBezTo>
                    <a:pt x="12173" y="1858"/>
                    <a:pt x="12146" y="1844"/>
                    <a:pt x="12146" y="1844"/>
                  </a:cubicBezTo>
                  <a:cubicBezTo>
                    <a:pt x="12085" y="1844"/>
                    <a:pt x="12085" y="1844"/>
                    <a:pt x="12085" y="1875"/>
                  </a:cubicBezTo>
                  <a:cubicBezTo>
                    <a:pt x="12085" y="1905"/>
                    <a:pt x="12085" y="1935"/>
                    <a:pt x="12055" y="1935"/>
                  </a:cubicBezTo>
                  <a:lnTo>
                    <a:pt x="12055" y="1905"/>
                  </a:lnTo>
                  <a:cubicBezTo>
                    <a:pt x="12055" y="1875"/>
                    <a:pt x="11994" y="1844"/>
                    <a:pt x="11933" y="1844"/>
                  </a:cubicBezTo>
                  <a:cubicBezTo>
                    <a:pt x="11842" y="1844"/>
                    <a:pt x="11811" y="1814"/>
                    <a:pt x="11811" y="1783"/>
                  </a:cubicBezTo>
                  <a:lnTo>
                    <a:pt x="11781" y="1814"/>
                  </a:lnTo>
                  <a:cubicBezTo>
                    <a:pt x="11766" y="1829"/>
                    <a:pt x="11751" y="1837"/>
                    <a:pt x="11743" y="1837"/>
                  </a:cubicBezTo>
                  <a:cubicBezTo>
                    <a:pt x="11735" y="1837"/>
                    <a:pt x="11735" y="1829"/>
                    <a:pt x="11751" y="1814"/>
                  </a:cubicBezTo>
                  <a:cubicBezTo>
                    <a:pt x="11729" y="1792"/>
                    <a:pt x="11692" y="1771"/>
                    <a:pt x="11662" y="1771"/>
                  </a:cubicBezTo>
                  <a:cubicBezTo>
                    <a:pt x="11649" y="1771"/>
                    <a:pt x="11638" y="1775"/>
                    <a:pt x="11629" y="1783"/>
                  </a:cubicBezTo>
                  <a:lnTo>
                    <a:pt x="11568" y="1783"/>
                  </a:lnTo>
                  <a:cubicBezTo>
                    <a:pt x="11568" y="1746"/>
                    <a:pt x="11545" y="1720"/>
                    <a:pt x="11520" y="1720"/>
                  </a:cubicBezTo>
                  <a:cubicBezTo>
                    <a:pt x="11510" y="1720"/>
                    <a:pt x="11499" y="1724"/>
                    <a:pt x="11490" y="1735"/>
                  </a:cubicBezTo>
                  <a:lnTo>
                    <a:pt x="11490" y="1735"/>
                  </a:lnTo>
                  <a:cubicBezTo>
                    <a:pt x="11491" y="1723"/>
                    <a:pt x="11469" y="1723"/>
                    <a:pt x="11447" y="1723"/>
                  </a:cubicBezTo>
                  <a:cubicBezTo>
                    <a:pt x="11431" y="1738"/>
                    <a:pt x="11409" y="1745"/>
                    <a:pt x="11390" y="1745"/>
                  </a:cubicBezTo>
                  <a:cubicBezTo>
                    <a:pt x="11371" y="1745"/>
                    <a:pt x="11355" y="1738"/>
                    <a:pt x="11355" y="1723"/>
                  </a:cubicBezTo>
                  <a:lnTo>
                    <a:pt x="11325" y="1692"/>
                  </a:lnTo>
                  <a:cubicBezTo>
                    <a:pt x="11325" y="1723"/>
                    <a:pt x="11295" y="1723"/>
                    <a:pt x="11264" y="1723"/>
                  </a:cubicBezTo>
                  <a:cubicBezTo>
                    <a:pt x="11264" y="1723"/>
                    <a:pt x="11234" y="1723"/>
                    <a:pt x="11203" y="1753"/>
                  </a:cubicBezTo>
                  <a:cubicBezTo>
                    <a:pt x="11203" y="1783"/>
                    <a:pt x="11173" y="1783"/>
                    <a:pt x="11173" y="1783"/>
                  </a:cubicBezTo>
                  <a:cubicBezTo>
                    <a:pt x="11143" y="1783"/>
                    <a:pt x="11173" y="1753"/>
                    <a:pt x="11203" y="1723"/>
                  </a:cubicBezTo>
                  <a:cubicBezTo>
                    <a:pt x="11219" y="1707"/>
                    <a:pt x="11219" y="1700"/>
                    <a:pt x="11203" y="1700"/>
                  </a:cubicBezTo>
                  <a:cubicBezTo>
                    <a:pt x="11188" y="1700"/>
                    <a:pt x="11158" y="1707"/>
                    <a:pt x="11112" y="1723"/>
                  </a:cubicBezTo>
                  <a:cubicBezTo>
                    <a:pt x="11134" y="1701"/>
                    <a:pt x="11140" y="1680"/>
                    <a:pt x="11131" y="1680"/>
                  </a:cubicBezTo>
                  <a:cubicBezTo>
                    <a:pt x="11127" y="1680"/>
                    <a:pt x="11121" y="1683"/>
                    <a:pt x="11112" y="1692"/>
                  </a:cubicBezTo>
                  <a:cubicBezTo>
                    <a:pt x="11112" y="1692"/>
                    <a:pt x="11082" y="1692"/>
                    <a:pt x="11082" y="1723"/>
                  </a:cubicBezTo>
                  <a:lnTo>
                    <a:pt x="11021" y="1723"/>
                  </a:lnTo>
                  <a:cubicBezTo>
                    <a:pt x="10991" y="1692"/>
                    <a:pt x="10960" y="1662"/>
                    <a:pt x="10960" y="1662"/>
                  </a:cubicBezTo>
                  <a:cubicBezTo>
                    <a:pt x="10945" y="1677"/>
                    <a:pt x="10937" y="1685"/>
                    <a:pt x="10930" y="1685"/>
                  </a:cubicBezTo>
                  <a:cubicBezTo>
                    <a:pt x="10923" y="1685"/>
                    <a:pt x="10916" y="1678"/>
                    <a:pt x="10902" y="1664"/>
                  </a:cubicBezTo>
                  <a:lnTo>
                    <a:pt x="10902" y="1664"/>
                  </a:lnTo>
                  <a:cubicBezTo>
                    <a:pt x="10901" y="1672"/>
                    <a:pt x="10899" y="1681"/>
                    <a:pt x="10899" y="1692"/>
                  </a:cubicBezTo>
                  <a:cubicBezTo>
                    <a:pt x="10884" y="1707"/>
                    <a:pt x="10869" y="1715"/>
                    <a:pt x="10858" y="1715"/>
                  </a:cubicBezTo>
                  <a:cubicBezTo>
                    <a:pt x="10846" y="1715"/>
                    <a:pt x="10839" y="1707"/>
                    <a:pt x="10839" y="1692"/>
                  </a:cubicBezTo>
                  <a:cubicBezTo>
                    <a:pt x="10839" y="1680"/>
                    <a:pt x="10839" y="1670"/>
                    <a:pt x="10839" y="1662"/>
                  </a:cubicBezTo>
                  <a:cubicBezTo>
                    <a:pt x="10808" y="1692"/>
                    <a:pt x="10778" y="1692"/>
                    <a:pt x="10778" y="1692"/>
                  </a:cubicBezTo>
                  <a:cubicBezTo>
                    <a:pt x="10778" y="1687"/>
                    <a:pt x="10777" y="1683"/>
                    <a:pt x="10775" y="1679"/>
                  </a:cubicBezTo>
                  <a:lnTo>
                    <a:pt x="10775" y="1679"/>
                  </a:lnTo>
                  <a:cubicBezTo>
                    <a:pt x="10768" y="1703"/>
                    <a:pt x="10748" y="1723"/>
                    <a:pt x="10748" y="1723"/>
                  </a:cubicBezTo>
                  <a:lnTo>
                    <a:pt x="10717" y="1692"/>
                  </a:lnTo>
                  <a:lnTo>
                    <a:pt x="10748" y="1662"/>
                  </a:lnTo>
                  <a:lnTo>
                    <a:pt x="10760" y="1662"/>
                  </a:lnTo>
                  <a:cubicBezTo>
                    <a:pt x="10716" y="1630"/>
                    <a:pt x="10595" y="1625"/>
                    <a:pt x="10474" y="1601"/>
                  </a:cubicBezTo>
                  <a:cubicBezTo>
                    <a:pt x="10444" y="1601"/>
                    <a:pt x="10413" y="1631"/>
                    <a:pt x="10413" y="1662"/>
                  </a:cubicBezTo>
                  <a:cubicBezTo>
                    <a:pt x="10413" y="1653"/>
                    <a:pt x="10413" y="1643"/>
                    <a:pt x="10413" y="1631"/>
                  </a:cubicBezTo>
                  <a:cubicBezTo>
                    <a:pt x="10398" y="1586"/>
                    <a:pt x="10383" y="1563"/>
                    <a:pt x="10371" y="1563"/>
                  </a:cubicBezTo>
                  <a:cubicBezTo>
                    <a:pt x="10360" y="1563"/>
                    <a:pt x="10352" y="1586"/>
                    <a:pt x="10352" y="1631"/>
                  </a:cubicBezTo>
                  <a:cubicBezTo>
                    <a:pt x="10337" y="1616"/>
                    <a:pt x="10330" y="1609"/>
                    <a:pt x="10326" y="1609"/>
                  </a:cubicBezTo>
                  <a:cubicBezTo>
                    <a:pt x="10322" y="1609"/>
                    <a:pt x="10322" y="1616"/>
                    <a:pt x="10322" y="1631"/>
                  </a:cubicBezTo>
                  <a:cubicBezTo>
                    <a:pt x="10322" y="1647"/>
                    <a:pt x="10314" y="1654"/>
                    <a:pt x="10307" y="1654"/>
                  </a:cubicBezTo>
                  <a:cubicBezTo>
                    <a:pt x="10299" y="1654"/>
                    <a:pt x="10292" y="1647"/>
                    <a:pt x="10292" y="1631"/>
                  </a:cubicBezTo>
                  <a:cubicBezTo>
                    <a:pt x="10292" y="1607"/>
                    <a:pt x="10272" y="1562"/>
                    <a:pt x="10264" y="1562"/>
                  </a:cubicBezTo>
                  <a:cubicBezTo>
                    <a:pt x="10262" y="1562"/>
                    <a:pt x="10261" y="1565"/>
                    <a:pt x="10261" y="1571"/>
                  </a:cubicBezTo>
                  <a:cubicBezTo>
                    <a:pt x="10261" y="1571"/>
                    <a:pt x="10231" y="1571"/>
                    <a:pt x="10231" y="1540"/>
                  </a:cubicBezTo>
                  <a:cubicBezTo>
                    <a:pt x="10231" y="1531"/>
                    <a:pt x="10228" y="1528"/>
                    <a:pt x="10224" y="1528"/>
                  </a:cubicBezTo>
                  <a:cubicBezTo>
                    <a:pt x="10213" y="1528"/>
                    <a:pt x="10191" y="1549"/>
                    <a:pt x="10170" y="1571"/>
                  </a:cubicBezTo>
                  <a:cubicBezTo>
                    <a:pt x="10140" y="1601"/>
                    <a:pt x="10117" y="1616"/>
                    <a:pt x="10105" y="1616"/>
                  </a:cubicBezTo>
                  <a:cubicBezTo>
                    <a:pt x="10094" y="1616"/>
                    <a:pt x="10094" y="1601"/>
                    <a:pt x="10109" y="1571"/>
                  </a:cubicBezTo>
                  <a:cubicBezTo>
                    <a:pt x="10124" y="1540"/>
                    <a:pt x="10109" y="1525"/>
                    <a:pt x="10086" y="1525"/>
                  </a:cubicBezTo>
                  <a:cubicBezTo>
                    <a:pt x="10064" y="1525"/>
                    <a:pt x="10033" y="1540"/>
                    <a:pt x="10018" y="1571"/>
                  </a:cubicBezTo>
                  <a:cubicBezTo>
                    <a:pt x="10000" y="1606"/>
                    <a:pt x="9993" y="1621"/>
                    <a:pt x="9990" y="1621"/>
                  </a:cubicBezTo>
                  <a:cubicBezTo>
                    <a:pt x="9988" y="1621"/>
                    <a:pt x="9988" y="1614"/>
                    <a:pt x="9988" y="1601"/>
                  </a:cubicBezTo>
                  <a:cubicBezTo>
                    <a:pt x="10018" y="1571"/>
                    <a:pt x="9988" y="1571"/>
                    <a:pt x="9988" y="1571"/>
                  </a:cubicBezTo>
                  <a:cubicBezTo>
                    <a:pt x="9957" y="1571"/>
                    <a:pt x="9957" y="1571"/>
                    <a:pt x="9957" y="1540"/>
                  </a:cubicBezTo>
                  <a:cubicBezTo>
                    <a:pt x="9957" y="1540"/>
                    <a:pt x="9927" y="1540"/>
                    <a:pt x="9896" y="1571"/>
                  </a:cubicBezTo>
                  <a:cubicBezTo>
                    <a:pt x="9888" y="1579"/>
                    <a:pt x="9878" y="1583"/>
                    <a:pt x="9867" y="1583"/>
                  </a:cubicBezTo>
                  <a:cubicBezTo>
                    <a:pt x="9838" y="1583"/>
                    <a:pt x="9805" y="1554"/>
                    <a:pt x="9805" y="1510"/>
                  </a:cubicBezTo>
                  <a:lnTo>
                    <a:pt x="9744" y="1540"/>
                  </a:lnTo>
                  <a:cubicBezTo>
                    <a:pt x="9726" y="1578"/>
                    <a:pt x="9718" y="1604"/>
                    <a:pt x="9716" y="1604"/>
                  </a:cubicBezTo>
                  <a:cubicBezTo>
                    <a:pt x="9714" y="1604"/>
                    <a:pt x="9714" y="1594"/>
                    <a:pt x="9714" y="1571"/>
                  </a:cubicBezTo>
                  <a:cubicBezTo>
                    <a:pt x="9714" y="1560"/>
                    <a:pt x="9714" y="1548"/>
                    <a:pt x="9714" y="1540"/>
                  </a:cubicBezTo>
                  <a:cubicBezTo>
                    <a:pt x="9705" y="1558"/>
                    <a:pt x="9694" y="1565"/>
                    <a:pt x="9682" y="1565"/>
                  </a:cubicBezTo>
                  <a:cubicBezTo>
                    <a:pt x="9653" y="1565"/>
                    <a:pt x="9623" y="1522"/>
                    <a:pt x="9623" y="1479"/>
                  </a:cubicBezTo>
                  <a:cubicBezTo>
                    <a:pt x="9623" y="1510"/>
                    <a:pt x="9592" y="1540"/>
                    <a:pt x="9592" y="1540"/>
                  </a:cubicBezTo>
                  <a:cubicBezTo>
                    <a:pt x="9562" y="1540"/>
                    <a:pt x="9562" y="1540"/>
                    <a:pt x="9562" y="1510"/>
                  </a:cubicBezTo>
                  <a:cubicBezTo>
                    <a:pt x="9537" y="1485"/>
                    <a:pt x="9533" y="1441"/>
                    <a:pt x="9532" y="1441"/>
                  </a:cubicBezTo>
                  <a:cubicBezTo>
                    <a:pt x="9532" y="1441"/>
                    <a:pt x="9532" y="1443"/>
                    <a:pt x="9532" y="1449"/>
                  </a:cubicBezTo>
                  <a:cubicBezTo>
                    <a:pt x="9532" y="1449"/>
                    <a:pt x="9501" y="1449"/>
                    <a:pt x="9501" y="1419"/>
                  </a:cubicBezTo>
                  <a:lnTo>
                    <a:pt x="9410" y="1419"/>
                  </a:lnTo>
                  <a:cubicBezTo>
                    <a:pt x="9410" y="1434"/>
                    <a:pt x="9395" y="1441"/>
                    <a:pt x="9384" y="1441"/>
                  </a:cubicBezTo>
                  <a:cubicBezTo>
                    <a:pt x="9372" y="1441"/>
                    <a:pt x="9365" y="1434"/>
                    <a:pt x="9380" y="1419"/>
                  </a:cubicBezTo>
                  <a:cubicBezTo>
                    <a:pt x="9380" y="1419"/>
                    <a:pt x="9366" y="1405"/>
                    <a:pt x="9348" y="1405"/>
                  </a:cubicBezTo>
                  <a:cubicBezTo>
                    <a:pt x="9339" y="1405"/>
                    <a:pt x="9329" y="1409"/>
                    <a:pt x="9319" y="1419"/>
                  </a:cubicBezTo>
                  <a:cubicBezTo>
                    <a:pt x="9289" y="1419"/>
                    <a:pt x="9258" y="1419"/>
                    <a:pt x="9258" y="1388"/>
                  </a:cubicBezTo>
                  <a:cubicBezTo>
                    <a:pt x="9258" y="1373"/>
                    <a:pt x="9258" y="1365"/>
                    <a:pt x="9254" y="1365"/>
                  </a:cubicBezTo>
                  <a:cubicBezTo>
                    <a:pt x="9251" y="1365"/>
                    <a:pt x="9243" y="1373"/>
                    <a:pt x="9228" y="1388"/>
                  </a:cubicBezTo>
                  <a:cubicBezTo>
                    <a:pt x="9228" y="1419"/>
                    <a:pt x="9228" y="1419"/>
                    <a:pt x="9197" y="1419"/>
                  </a:cubicBezTo>
                  <a:cubicBezTo>
                    <a:pt x="9167" y="1419"/>
                    <a:pt x="9167" y="1388"/>
                    <a:pt x="9167" y="1388"/>
                  </a:cubicBezTo>
                  <a:cubicBezTo>
                    <a:pt x="9167" y="1424"/>
                    <a:pt x="9167" y="1439"/>
                    <a:pt x="9161" y="1439"/>
                  </a:cubicBezTo>
                  <a:cubicBezTo>
                    <a:pt x="9157" y="1439"/>
                    <a:pt x="9149" y="1431"/>
                    <a:pt x="9137" y="1419"/>
                  </a:cubicBezTo>
                  <a:cubicBezTo>
                    <a:pt x="9137" y="1419"/>
                    <a:pt x="9076" y="1388"/>
                    <a:pt x="9045" y="1388"/>
                  </a:cubicBezTo>
                  <a:cubicBezTo>
                    <a:pt x="9015" y="1388"/>
                    <a:pt x="9015" y="1388"/>
                    <a:pt x="9015" y="1419"/>
                  </a:cubicBezTo>
                  <a:cubicBezTo>
                    <a:pt x="9035" y="1419"/>
                    <a:pt x="9028" y="1432"/>
                    <a:pt x="9013" y="1432"/>
                  </a:cubicBezTo>
                  <a:cubicBezTo>
                    <a:pt x="9005" y="1432"/>
                    <a:pt x="8995" y="1429"/>
                    <a:pt x="8985" y="1419"/>
                  </a:cubicBezTo>
                  <a:cubicBezTo>
                    <a:pt x="8985" y="1388"/>
                    <a:pt x="8924" y="1358"/>
                    <a:pt x="8863" y="1358"/>
                  </a:cubicBezTo>
                  <a:cubicBezTo>
                    <a:pt x="8833" y="1343"/>
                    <a:pt x="8817" y="1335"/>
                    <a:pt x="8810" y="1335"/>
                  </a:cubicBezTo>
                  <a:cubicBezTo>
                    <a:pt x="8802" y="1335"/>
                    <a:pt x="8802" y="1343"/>
                    <a:pt x="8802" y="1358"/>
                  </a:cubicBezTo>
                  <a:cubicBezTo>
                    <a:pt x="8802" y="1403"/>
                    <a:pt x="8802" y="1426"/>
                    <a:pt x="8798" y="1426"/>
                  </a:cubicBezTo>
                  <a:cubicBezTo>
                    <a:pt x="8795" y="1426"/>
                    <a:pt x="8787" y="1403"/>
                    <a:pt x="8772" y="1358"/>
                  </a:cubicBezTo>
                  <a:cubicBezTo>
                    <a:pt x="8754" y="1322"/>
                    <a:pt x="8747" y="1308"/>
                    <a:pt x="8744" y="1308"/>
                  </a:cubicBezTo>
                  <a:cubicBezTo>
                    <a:pt x="8741" y="1308"/>
                    <a:pt x="8741" y="1315"/>
                    <a:pt x="8741" y="1328"/>
                  </a:cubicBezTo>
                  <a:cubicBezTo>
                    <a:pt x="8711" y="1358"/>
                    <a:pt x="8711" y="1358"/>
                    <a:pt x="8681" y="1358"/>
                  </a:cubicBezTo>
                  <a:cubicBezTo>
                    <a:pt x="8681" y="1343"/>
                    <a:pt x="8681" y="1335"/>
                    <a:pt x="8677" y="1335"/>
                  </a:cubicBezTo>
                  <a:cubicBezTo>
                    <a:pt x="8673" y="1335"/>
                    <a:pt x="8665" y="1343"/>
                    <a:pt x="8650" y="1358"/>
                  </a:cubicBezTo>
                  <a:cubicBezTo>
                    <a:pt x="8620" y="1328"/>
                    <a:pt x="8620" y="1328"/>
                    <a:pt x="8620" y="1297"/>
                  </a:cubicBezTo>
                  <a:lnTo>
                    <a:pt x="8589" y="1297"/>
                  </a:lnTo>
                  <a:cubicBezTo>
                    <a:pt x="8580" y="1316"/>
                    <a:pt x="8562" y="1323"/>
                    <a:pt x="8541" y="1323"/>
                  </a:cubicBezTo>
                  <a:cubicBezTo>
                    <a:pt x="8495" y="1323"/>
                    <a:pt x="8437" y="1288"/>
                    <a:pt x="8437" y="1267"/>
                  </a:cubicBezTo>
                  <a:cubicBezTo>
                    <a:pt x="8437" y="1267"/>
                    <a:pt x="8407" y="1267"/>
                    <a:pt x="8377" y="1297"/>
                  </a:cubicBezTo>
                  <a:cubicBezTo>
                    <a:pt x="8361" y="1328"/>
                    <a:pt x="8354" y="1343"/>
                    <a:pt x="8350" y="1343"/>
                  </a:cubicBezTo>
                  <a:cubicBezTo>
                    <a:pt x="8346" y="1343"/>
                    <a:pt x="8346" y="1328"/>
                    <a:pt x="8346" y="1297"/>
                  </a:cubicBezTo>
                  <a:cubicBezTo>
                    <a:pt x="8338" y="1305"/>
                    <a:pt x="8326" y="1309"/>
                    <a:pt x="8312" y="1309"/>
                  </a:cubicBezTo>
                  <a:cubicBezTo>
                    <a:pt x="8276" y="1309"/>
                    <a:pt x="8233" y="1281"/>
                    <a:pt x="8255" y="1236"/>
                  </a:cubicBezTo>
                  <a:cubicBezTo>
                    <a:pt x="8255" y="1206"/>
                    <a:pt x="8255" y="1176"/>
                    <a:pt x="8255" y="1176"/>
                  </a:cubicBezTo>
                  <a:cubicBezTo>
                    <a:pt x="8225" y="1206"/>
                    <a:pt x="8225" y="1206"/>
                    <a:pt x="8225" y="1206"/>
                  </a:cubicBezTo>
                  <a:cubicBezTo>
                    <a:pt x="8225" y="1236"/>
                    <a:pt x="8194" y="1236"/>
                    <a:pt x="8133" y="1236"/>
                  </a:cubicBezTo>
                  <a:cubicBezTo>
                    <a:pt x="8123" y="1226"/>
                    <a:pt x="8110" y="1223"/>
                    <a:pt x="8094" y="1223"/>
                  </a:cubicBezTo>
                  <a:cubicBezTo>
                    <a:pt x="8063" y="1223"/>
                    <a:pt x="8022" y="1236"/>
                    <a:pt x="7982" y="1236"/>
                  </a:cubicBezTo>
                  <a:cubicBezTo>
                    <a:pt x="7951" y="1236"/>
                    <a:pt x="7890" y="1206"/>
                    <a:pt x="7890" y="1176"/>
                  </a:cubicBezTo>
                  <a:cubicBezTo>
                    <a:pt x="7860" y="1176"/>
                    <a:pt x="7860" y="1176"/>
                    <a:pt x="7830" y="1206"/>
                  </a:cubicBezTo>
                  <a:cubicBezTo>
                    <a:pt x="7814" y="1221"/>
                    <a:pt x="7799" y="1229"/>
                    <a:pt x="7788" y="1229"/>
                  </a:cubicBezTo>
                  <a:cubicBezTo>
                    <a:pt x="7776" y="1229"/>
                    <a:pt x="7769" y="1221"/>
                    <a:pt x="7769" y="1206"/>
                  </a:cubicBezTo>
                  <a:lnTo>
                    <a:pt x="7738" y="1176"/>
                  </a:lnTo>
                  <a:cubicBezTo>
                    <a:pt x="7708" y="1206"/>
                    <a:pt x="7678" y="1206"/>
                    <a:pt x="7678" y="1206"/>
                  </a:cubicBezTo>
                  <a:cubicBezTo>
                    <a:pt x="7678" y="1184"/>
                    <a:pt x="7678" y="1163"/>
                    <a:pt x="7667" y="1163"/>
                  </a:cubicBezTo>
                  <a:cubicBezTo>
                    <a:pt x="7662" y="1163"/>
                    <a:pt x="7656" y="1167"/>
                    <a:pt x="7647" y="1176"/>
                  </a:cubicBezTo>
                  <a:cubicBezTo>
                    <a:pt x="7647" y="1206"/>
                    <a:pt x="7617" y="1206"/>
                    <a:pt x="7586" y="1206"/>
                  </a:cubicBezTo>
                  <a:cubicBezTo>
                    <a:pt x="7560" y="1153"/>
                    <a:pt x="7126" y="1078"/>
                    <a:pt x="6988" y="1078"/>
                  </a:cubicBezTo>
                  <a:cubicBezTo>
                    <a:pt x="6967" y="1078"/>
                    <a:pt x="6952" y="1080"/>
                    <a:pt x="6948" y="1084"/>
                  </a:cubicBezTo>
                  <a:lnTo>
                    <a:pt x="6857" y="1084"/>
                  </a:lnTo>
                  <a:cubicBezTo>
                    <a:pt x="6857" y="1039"/>
                    <a:pt x="6834" y="1024"/>
                    <a:pt x="6804" y="1024"/>
                  </a:cubicBezTo>
                  <a:cubicBezTo>
                    <a:pt x="6773" y="1024"/>
                    <a:pt x="6735" y="1039"/>
                    <a:pt x="6705" y="1054"/>
                  </a:cubicBezTo>
                  <a:cubicBezTo>
                    <a:pt x="6690" y="1069"/>
                    <a:pt x="6682" y="1077"/>
                    <a:pt x="6674" y="1077"/>
                  </a:cubicBezTo>
                  <a:cubicBezTo>
                    <a:pt x="6667" y="1077"/>
                    <a:pt x="6659" y="1069"/>
                    <a:pt x="6644" y="1054"/>
                  </a:cubicBezTo>
                  <a:cubicBezTo>
                    <a:pt x="6662" y="1018"/>
                    <a:pt x="6648" y="1004"/>
                    <a:pt x="6622" y="1004"/>
                  </a:cubicBezTo>
                  <a:cubicBezTo>
                    <a:pt x="6603" y="1004"/>
                    <a:pt x="6578" y="1011"/>
                    <a:pt x="6553" y="1024"/>
                  </a:cubicBezTo>
                  <a:cubicBezTo>
                    <a:pt x="6538" y="1054"/>
                    <a:pt x="6530" y="1069"/>
                    <a:pt x="6526" y="1069"/>
                  </a:cubicBezTo>
                  <a:cubicBezTo>
                    <a:pt x="6523" y="1069"/>
                    <a:pt x="6523" y="1054"/>
                    <a:pt x="6523" y="1024"/>
                  </a:cubicBezTo>
                  <a:cubicBezTo>
                    <a:pt x="6538" y="978"/>
                    <a:pt x="6530" y="955"/>
                    <a:pt x="6515" y="955"/>
                  </a:cubicBezTo>
                  <a:cubicBezTo>
                    <a:pt x="6500" y="955"/>
                    <a:pt x="6477" y="978"/>
                    <a:pt x="6462" y="1024"/>
                  </a:cubicBezTo>
                  <a:cubicBezTo>
                    <a:pt x="6447" y="1039"/>
                    <a:pt x="6439" y="1046"/>
                    <a:pt x="6435" y="1046"/>
                  </a:cubicBezTo>
                  <a:cubicBezTo>
                    <a:pt x="6431" y="1046"/>
                    <a:pt x="6431" y="1039"/>
                    <a:pt x="6431" y="1024"/>
                  </a:cubicBezTo>
                  <a:cubicBezTo>
                    <a:pt x="6414" y="988"/>
                    <a:pt x="6406" y="973"/>
                    <a:pt x="6403" y="973"/>
                  </a:cubicBezTo>
                  <a:cubicBezTo>
                    <a:pt x="6401" y="973"/>
                    <a:pt x="6401" y="981"/>
                    <a:pt x="6401" y="993"/>
                  </a:cubicBezTo>
                  <a:cubicBezTo>
                    <a:pt x="6387" y="1020"/>
                    <a:pt x="6374" y="1036"/>
                    <a:pt x="6363" y="1036"/>
                  </a:cubicBezTo>
                  <a:cubicBezTo>
                    <a:pt x="6349" y="1036"/>
                    <a:pt x="6340" y="1013"/>
                    <a:pt x="6340" y="963"/>
                  </a:cubicBezTo>
                  <a:cubicBezTo>
                    <a:pt x="6325" y="932"/>
                    <a:pt x="6317" y="917"/>
                    <a:pt x="6310" y="917"/>
                  </a:cubicBezTo>
                  <a:cubicBezTo>
                    <a:pt x="6302" y="917"/>
                    <a:pt x="6295" y="932"/>
                    <a:pt x="6279" y="963"/>
                  </a:cubicBezTo>
                  <a:cubicBezTo>
                    <a:pt x="6264" y="993"/>
                    <a:pt x="6241" y="1008"/>
                    <a:pt x="6222" y="1008"/>
                  </a:cubicBezTo>
                  <a:cubicBezTo>
                    <a:pt x="6203" y="1008"/>
                    <a:pt x="6188" y="993"/>
                    <a:pt x="6188" y="963"/>
                  </a:cubicBezTo>
                  <a:cubicBezTo>
                    <a:pt x="6167" y="941"/>
                    <a:pt x="6160" y="920"/>
                    <a:pt x="6159" y="920"/>
                  </a:cubicBezTo>
                  <a:cubicBezTo>
                    <a:pt x="6158" y="920"/>
                    <a:pt x="6158" y="923"/>
                    <a:pt x="6158" y="932"/>
                  </a:cubicBezTo>
                  <a:lnTo>
                    <a:pt x="6127" y="902"/>
                  </a:lnTo>
                  <a:lnTo>
                    <a:pt x="6097" y="902"/>
                  </a:lnTo>
                  <a:lnTo>
                    <a:pt x="6097" y="932"/>
                  </a:lnTo>
                  <a:cubicBezTo>
                    <a:pt x="6067" y="932"/>
                    <a:pt x="5975" y="872"/>
                    <a:pt x="5854" y="872"/>
                  </a:cubicBezTo>
                  <a:cubicBezTo>
                    <a:pt x="5729" y="836"/>
                    <a:pt x="5667" y="821"/>
                    <a:pt x="5643" y="821"/>
                  </a:cubicBezTo>
                  <a:cubicBezTo>
                    <a:pt x="5626" y="821"/>
                    <a:pt x="5628" y="829"/>
                    <a:pt x="5641" y="841"/>
                  </a:cubicBezTo>
                  <a:cubicBezTo>
                    <a:pt x="5641" y="882"/>
                    <a:pt x="5635" y="899"/>
                    <a:pt x="5625" y="899"/>
                  </a:cubicBezTo>
                  <a:cubicBezTo>
                    <a:pt x="5614" y="899"/>
                    <a:pt x="5597" y="875"/>
                    <a:pt x="5580" y="841"/>
                  </a:cubicBezTo>
                  <a:cubicBezTo>
                    <a:pt x="5580" y="841"/>
                    <a:pt x="5550" y="811"/>
                    <a:pt x="5519" y="811"/>
                  </a:cubicBezTo>
                  <a:cubicBezTo>
                    <a:pt x="5489" y="780"/>
                    <a:pt x="5428" y="780"/>
                    <a:pt x="5428" y="750"/>
                  </a:cubicBezTo>
                  <a:cubicBezTo>
                    <a:pt x="5403" y="776"/>
                    <a:pt x="5371" y="785"/>
                    <a:pt x="5339" y="785"/>
                  </a:cubicBezTo>
                  <a:cubicBezTo>
                    <a:pt x="5296" y="785"/>
                    <a:pt x="5251" y="768"/>
                    <a:pt x="5215" y="750"/>
                  </a:cubicBezTo>
                  <a:lnTo>
                    <a:pt x="5124" y="750"/>
                  </a:lnTo>
                  <a:cubicBezTo>
                    <a:pt x="5109" y="765"/>
                    <a:pt x="5102" y="773"/>
                    <a:pt x="5094" y="773"/>
                  </a:cubicBezTo>
                  <a:cubicBezTo>
                    <a:pt x="5086" y="773"/>
                    <a:pt x="5079" y="765"/>
                    <a:pt x="5064" y="750"/>
                  </a:cubicBezTo>
                  <a:cubicBezTo>
                    <a:pt x="5064" y="732"/>
                    <a:pt x="5030" y="702"/>
                    <a:pt x="5003" y="702"/>
                  </a:cubicBezTo>
                  <a:cubicBezTo>
                    <a:pt x="4986" y="702"/>
                    <a:pt x="4972" y="714"/>
                    <a:pt x="4972" y="750"/>
                  </a:cubicBezTo>
                  <a:lnTo>
                    <a:pt x="4942" y="689"/>
                  </a:lnTo>
                  <a:cubicBezTo>
                    <a:pt x="4942" y="680"/>
                    <a:pt x="4939" y="677"/>
                    <a:pt x="4936" y="677"/>
                  </a:cubicBezTo>
                  <a:cubicBezTo>
                    <a:pt x="4927" y="677"/>
                    <a:pt x="4912" y="698"/>
                    <a:pt x="4912" y="720"/>
                  </a:cubicBezTo>
                  <a:cubicBezTo>
                    <a:pt x="4912" y="747"/>
                    <a:pt x="4905" y="762"/>
                    <a:pt x="4899" y="762"/>
                  </a:cubicBezTo>
                  <a:cubicBezTo>
                    <a:pt x="4890" y="762"/>
                    <a:pt x="4881" y="739"/>
                    <a:pt x="4881" y="689"/>
                  </a:cubicBezTo>
                  <a:cubicBezTo>
                    <a:pt x="4881" y="677"/>
                    <a:pt x="4881" y="666"/>
                    <a:pt x="4881" y="659"/>
                  </a:cubicBezTo>
                  <a:cubicBezTo>
                    <a:pt x="4860" y="680"/>
                    <a:pt x="4838" y="702"/>
                    <a:pt x="4827" y="702"/>
                  </a:cubicBezTo>
                  <a:cubicBezTo>
                    <a:pt x="4823" y="702"/>
                    <a:pt x="4820" y="698"/>
                    <a:pt x="4820" y="689"/>
                  </a:cubicBezTo>
                  <a:cubicBezTo>
                    <a:pt x="4808" y="689"/>
                    <a:pt x="4801" y="684"/>
                    <a:pt x="4795" y="684"/>
                  </a:cubicBezTo>
                  <a:cubicBezTo>
                    <a:pt x="4785" y="684"/>
                    <a:pt x="4778" y="695"/>
                    <a:pt x="4760" y="750"/>
                  </a:cubicBezTo>
                  <a:cubicBezTo>
                    <a:pt x="4760" y="780"/>
                    <a:pt x="4729" y="780"/>
                    <a:pt x="4729" y="780"/>
                  </a:cubicBezTo>
                  <a:cubicBezTo>
                    <a:pt x="4729" y="720"/>
                    <a:pt x="4729" y="720"/>
                    <a:pt x="4760" y="720"/>
                  </a:cubicBezTo>
                  <a:cubicBezTo>
                    <a:pt x="4760" y="720"/>
                    <a:pt x="4760" y="720"/>
                    <a:pt x="4729" y="689"/>
                  </a:cubicBezTo>
                  <a:cubicBezTo>
                    <a:pt x="4699" y="689"/>
                    <a:pt x="4668" y="659"/>
                    <a:pt x="4668" y="628"/>
                  </a:cubicBezTo>
                  <a:cubicBezTo>
                    <a:pt x="4668" y="616"/>
                    <a:pt x="4663" y="608"/>
                    <a:pt x="4659" y="608"/>
                  </a:cubicBezTo>
                  <a:cubicBezTo>
                    <a:pt x="4654" y="608"/>
                    <a:pt x="4651" y="623"/>
                    <a:pt x="4668" y="659"/>
                  </a:cubicBezTo>
                  <a:cubicBezTo>
                    <a:pt x="4638" y="720"/>
                    <a:pt x="4638" y="720"/>
                    <a:pt x="4608" y="720"/>
                  </a:cubicBezTo>
                  <a:cubicBezTo>
                    <a:pt x="4577" y="720"/>
                    <a:pt x="4577" y="720"/>
                    <a:pt x="4577" y="689"/>
                  </a:cubicBezTo>
                  <a:cubicBezTo>
                    <a:pt x="4577" y="628"/>
                    <a:pt x="4577" y="628"/>
                    <a:pt x="4547" y="628"/>
                  </a:cubicBezTo>
                  <a:cubicBezTo>
                    <a:pt x="4486" y="628"/>
                    <a:pt x="4425" y="720"/>
                    <a:pt x="4395" y="780"/>
                  </a:cubicBezTo>
                  <a:cubicBezTo>
                    <a:pt x="4395" y="811"/>
                    <a:pt x="4395" y="826"/>
                    <a:pt x="4391" y="826"/>
                  </a:cubicBezTo>
                  <a:cubicBezTo>
                    <a:pt x="4387" y="826"/>
                    <a:pt x="4380" y="811"/>
                    <a:pt x="4364" y="780"/>
                  </a:cubicBezTo>
                  <a:cubicBezTo>
                    <a:pt x="4395" y="750"/>
                    <a:pt x="4364" y="750"/>
                    <a:pt x="4334" y="750"/>
                  </a:cubicBezTo>
                  <a:cubicBezTo>
                    <a:pt x="4349" y="720"/>
                    <a:pt x="4357" y="712"/>
                    <a:pt x="4364" y="712"/>
                  </a:cubicBezTo>
                  <a:cubicBezTo>
                    <a:pt x="4372" y="712"/>
                    <a:pt x="4380" y="720"/>
                    <a:pt x="4395" y="720"/>
                  </a:cubicBezTo>
                  <a:lnTo>
                    <a:pt x="4395" y="689"/>
                  </a:lnTo>
                  <a:cubicBezTo>
                    <a:pt x="4395" y="639"/>
                    <a:pt x="4386" y="616"/>
                    <a:pt x="4372" y="616"/>
                  </a:cubicBezTo>
                  <a:cubicBezTo>
                    <a:pt x="4361" y="616"/>
                    <a:pt x="4348" y="631"/>
                    <a:pt x="4334" y="659"/>
                  </a:cubicBezTo>
                  <a:cubicBezTo>
                    <a:pt x="4319" y="674"/>
                    <a:pt x="4311" y="682"/>
                    <a:pt x="4307" y="682"/>
                  </a:cubicBezTo>
                  <a:cubicBezTo>
                    <a:pt x="4304" y="682"/>
                    <a:pt x="4304" y="674"/>
                    <a:pt x="4304" y="659"/>
                  </a:cubicBezTo>
                  <a:cubicBezTo>
                    <a:pt x="4304" y="637"/>
                    <a:pt x="4288" y="616"/>
                    <a:pt x="4280" y="616"/>
                  </a:cubicBezTo>
                  <a:cubicBezTo>
                    <a:pt x="4276" y="616"/>
                    <a:pt x="4273" y="620"/>
                    <a:pt x="4273" y="628"/>
                  </a:cubicBezTo>
                  <a:cubicBezTo>
                    <a:pt x="4273" y="628"/>
                    <a:pt x="4243" y="628"/>
                    <a:pt x="4212" y="568"/>
                  </a:cubicBezTo>
                  <a:cubicBezTo>
                    <a:pt x="4182" y="568"/>
                    <a:pt x="4182" y="568"/>
                    <a:pt x="4152" y="598"/>
                  </a:cubicBezTo>
                  <a:cubicBezTo>
                    <a:pt x="4152" y="628"/>
                    <a:pt x="4152" y="628"/>
                    <a:pt x="4121" y="628"/>
                  </a:cubicBezTo>
                  <a:cubicBezTo>
                    <a:pt x="4091" y="628"/>
                    <a:pt x="4091" y="628"/>
                    <a:pt x="4091" y="659"/>
                  </a:cubicBezTo>
                  <a:cubicBezTo>
                    <a:pt x="4091" y="689"/>
                    <a:pt x="4060" y="720"/>
                    <a:pt x="4030" y="720"/>
                  </a:cubicBezTo>
                  <a:cubicBezTo>
                    <a:pt x="4008" y="731"/>
                    <a:pt x="3994" y="738"/>
                    <a:pt x="3985" y="738"/>
                  </a:cubicBezTo>
                  <a:cubicBezTo>
                    <a:pt x="3972" y="738"/>
                    <a:pt x="3970" y="724"/>
                    <a:pt x="3969" y="689"/>
                  </a:cubicBezTo>
                  <a:lnTo>
                    <a:pt x="3969" y="689"/>
                  </a:lnTo>
                  <a:cubicBezTo>
                    <a:pt x="4000" y="689"/>
                    <a:pt x="4000" y="659"/>
                    <a:pt x="4000" y="659"/>
                  </a:cubicBezTo>
                  <a:cubicBezTo>
                    <a:pt x="4000" y="659"/>
                    <a:pt x="4000" y="628"/>
                    <a:pt x="4000" y="628"/>
                  </a:cubicBezTo>
                  <a:lnTo>
                    <a:pt x="3969" y="628"/>
                  </a:lnTo>
                  <a:cubicBezTo>
                    <a:pt x="3969" y="639"/>
                    <a:pt x="3969" y="650"/>
                    <a:pt x="3969" y="659"/>
                  </a:cubicBezTo>
                  <a:cubicBezTo>
                    <a:pt x="3969" y="628"/>
                    <a:pt x="3969" y="628"/>
                    <a:pt x="3939" y="628"/>
                  </a:cubicBezTo>
                  <a:cubicBezTo>
                    <a:pt x="3939" y="628"/>
                    <a:pt x="3908" y="628"/>
                    <a:pt x="3908" y="598"/>
                  </a:cubicBezTo>
                  <a:cubicBezTo>
                    <a:pt x="3908" y="589"/>
                    <a:pt x="3906" y="585"/>
                    <a:pt x="3902" y="585"/>
                  </a:cubicBezTo>
                  <a:cubicBezTo>
                    <a:pt x="3893" y="585"/>
                    <a:pt x="3878" y="607"/>
                    <a:pt x="3878" y="628"/>
                  </a:cubicBezTo>
                  <a:cubicBezTo>
                    <a:pt x="3878" y="659"/>
                    <a:pt x="3878" y="689"/>
                    <a:pt x="3878" y="689"/>
                  </a:cubicBezTo>
                  <a:cubicBezTo>
                    <a:pt x="3848" y="689"/>
                    <a:pt x="3848" y="628"/>
                    <a:pt x="3848" y="598"/>
                  </a:cubicBezTo>
                  <a:cubicBezTo>
                    <a:pt x="3830" y="616"/>
                    <a:pt x="3823" y="633"/>
                    <a:pt x="3814" y="633"/>
                  </a:cubicBezTo>
                  <a:cubicBezTo>
                    <a:pt x="3807" y="633"/>
                    <a:pt x="3800" y="624"/>
                    <a:pt x="3787" y="598"/>
                  </a:cubicBezTo>
                  <a:cubicBezTo>
                    <a:pt x="3726" y="598"/>
                    <a:pt x="3696" y="598"/>
                    <a:pt x="3696" y="568"/>
                  </a:cubicBezTo>
                  <a:cubicBezTo>
                    <a:pt x="3696" y="557"/>
                    <a:pt x="3692" y="554"/>
                    <a:pt x="3688" y="554"/>
                  </a:cubicBezTo>
                  <a:cubicBezTo>
                    <a:pt x="3679" y="554"/>
                    <a:pt x="3665" y="568"/>
                    <a:pt x="3665" y="568"/>
                  </a:cubicBezTo>
                  <a:cubicBezTo>
                    <a:pt x="3656" y="577"/>
                    <a:pt x="3650" y="580"/>
                    <a:pt x="3644" y="580"/>
                  </a:cubicBezTo>
                  <a:cubicBezTo>
                    <a:pt x="3630" y="580"/>
                    <a:pt x="3617" y="559"/>
                    <a:pt x="3574" y="537"/>
                  </a:cubicBezTo>
                  <a:cubicBezTo>
                    <a:pt x="3544" y="492"/>
                    <a:pt x="3529" y="469"/>
                    <a:pt x="3517" y="469"/>
                  </a:cubicBezTo>
                  <a:cubicBezTo>
                    <a:pt x="3506" y="469"/>
                    <a:pt x="3498" y="492"/>
                    <a:pt x="3483" y="537"/>
                  </a:cubicBezTo>
                  <a:cubicBezTo>
                    <a:pt x="3483" y="529"/>
                    <a:pt x="3483" y="519"/>
                    <a:pt x="3483" y="507"/>
                  </a:cubicBezTo>
                  <a:cubicBezTo>
                    <a:pt x="3474" y="498"/>
                    <a:pt x="3465" y="494"/>
                    <a:pt x="3456" y="494"/>
                  </a:cubicBezTo>
                  <a:cubicBezTo>
                    <a:pt x="3435" y="494"/>
                    <a:pt x="3413" y="516"/>
                    <a:pt x="3392" y="537"/>
                  </a:cubicBezTo>
                  <a:cubicBezTo>
                    <a:pt x="3361" y="568"/>
                    <a:pt x="3361" y="628"/>
                    <a:pt x="3361" y="659"/>
                  </a:cubicBezTo>
                  <a:cubicBezTo>
                    <a:pt x="3344" y="694"/>
                    <a:pt x="3336" y="709"/>
                    <a:pt x="3327" y="709"/>
                  </a:cubicBezTo>
                  <a:cubicBezTo>
                    <a:pt x="3321" y="709"/>
                    <a:pt x="3313" y="702"/>
                    <a:pt x="3301" y="689"/>
                  </a:cubicBezTo>
                  <a:cubicBezTo>
                    <a:pt x="3301" y="689"/>
                    <a:pt x="3270" y="659"/>
                    <a:pt x="3301" y="628"/>
                  </a:cubicBezTo>
                  <a:cubicBezTo>
                    <a:pt x="3301" y="598"/>
                    <a:pt x="3301" y="598"/>
                    <a:pt x="3301" y="598"/>
                  </a:cubicBezTo>
                  <a:lnTo>
                    <a:pt x="3331" y="598"/>
                  </a:lnTo>
                  <a:cubicBezTo>
                    <a:pt x="3331" y="568"/>
                    <a:pt x="3331" y="537"/>
                    <a:pt x="3301" y="507"/>
                  </a:cubicBezTo>
                  <a:cubicBezTo>
                    <a:pt x="3301" y="492"/>
                    <a:pt x="3293" y="484"/>
                    <a:pt x="3285" y="484"/>
                  </a:cubicBezTo>
                  <a:cubicBezTo>
                    <a:pt x="3278" y="484"/>
                    <a:pt x="3270" y="492"/>
                    <a:pt x="3270" y="507"/>
                  </a:cubicBezTo>
                  <a:cubicBezTo>
                    <a:pt x="3270" y="476"/>
                    <a:pt x="3209" y="476"/>
                    <a:pt x="3179" y="476"/>
                  </a:cubicBezTo>
                  <a:cubicBezTo>
                    <a:pt x="3149" y="446"/>
                    <a:pt x="3088" y="446"/>
                    <a:pt x="3088" y="416"/>
                  </a:cubicBezTo>
                  <a:cubicBezTo>
                    <a:pt x="3057" y="416"/>
                    <a:pt x="3027" y="416"/>
                    <a:pt x="3027" y="446"/>
                  </a:cubicBezTo>
                  <a:cubicBezTo>
                    <a:pt x="3017" y="467"/>
                    <a:pt x="3010" y="480"/>
                    <a:pt x="3005" y="488"/>
                  </a:cubicBezTo>
                  <a:lnTo>
                    <a:pt x="3005" y="488"/>
                  </a:lnTo>
                  <a:cubicBezTo>
                    <a:pt x="3008" y="487"/>
                    <a:pt x="3009" y="487"/>
                    <a:pt x="3010" y="487"/>
                  </a:cubicBezTo>
                  <a:cubicBezTo>
                    <a:pt x="3017" y="487"/>
                    <a:pt x="3002" y="502"/>
                    <a:pt x="2966" y="537"/>
                  </a:cubicBezTo>
                  <a:cubicBezTo>
                    <a:pt x="2966" y="568"/>
                    <a:pt x="2936" y="598"/>
                    <a:pt x="2936" y="598"/>
                  </a:cubicBezTo>
                  <a:cubicBezTo>
                    <a:pt x="2905" y="598"/>
                    <a:pt x="2936" y="568"/>
                    <a:pt x="2966" y="507"/>
                  </a:cubicBezTo>
                  <a:cubicBezTo>
                    <a:pt x="2979" y="500"/>
                    <a:pt x="2989" y="495"/>
                    <a:pt x="2997" y="492"/>
                  </a:cubicBezTo>
                  <a:lnTo>
                    <a:pt x="2997" y="492"/>
                  </a:lnTo>
                  <a:cubicBezTo>
                    <a:pt x="2997" y="495"/>
                    <a:pt x="2998" y="496"/>
                    <a:pt x="2999" y="496"/>
                  </a:cubicBezTo>
                  <a:cubicBezTo>
                    <a:pt x="3000" y="496"/>
                    <a:pt x="3002" y="494"/>
                    <a:pt x="3005" y="488"/>
                  </a:cubicBezTo>
                  <a:lnTo>
                    <a:pt x="3005" y="488"/>
                  </a:lnTo>
                  <a:cubicBezTo>
                    <a:pt x="3003" y="489"/>
                    <a:pt x="3000" y="490"/>
                    <a:pt x="2997" y="492"/>
                  </a:cubicBezTo>
                  <a:lnTo>
                    <a:pt x="2997" y="492"/>
                  </a:lnTo>
                  <a:cubicBezTo>
                    <a:pt x="2997" y="488"/>
                    <a:pt x="2997" y="483"/>
                    <a:pt x="2997" y="476"/>
                  </a:cubicBezTo>
                  <a:cubicBezTo>
                    <a:pt x="2997" y="411"/>
                    <a:pt x="2870" y="361"/>
                    <a:pt x="2788" y="361"/>
                  </a:cubicBezTo>
                  <a:cubicBezTo>
                    <a:pt x="2757" y="361"/>
                    <a:pt x="2732" y="368"/>
                    <a:pt x="2723" y="385"/>
                  </a:cubicBezTo>
                  <a:lnTo>
                    <a:pt x="2693" y="385"/>
                  </a:lnTo>
                  <a:cubicBezTo>
                    <a:pt x="2671" y="364"/>
                    <a:pt x="2619" y="342"/>
                    <a:pt x="2580" y="342"/>
                  </a:cubicBezTo>
                  <a:cubicBezTo>
                    <a:pt x="2564" y="342"/>
                    <a:pt x="2550" y="346"/>
                    <a:pt x="2541" y="355"/>
                  </a:cubicBezTo>
                  <a:lnTo>
                    <a:pt x="2480" y="355"/>
                  </a:lnTo>
                  <a:cubicBezTo>
                    <a:pt x="2462" y="319"/>
                    <a:pt x="2444" y="304"/>
                    <a:pt x="2433" y="304"/>
                  </a:cubicBezTo>
                  <a:cubicBezTo>
                    <a:pt x="2424" y="304"/>
                    <a:pt x="2419" y="312"/>
                    <a:pt x="2419" y="324"/>
                  </a:cubicBezTo>
                  <a:cubicBezTo>
                    <a:pt x="2398" y="346"/>
                    <a:pt x="2391" y="367"/>
                    <a:pt x="2389" y="367"/>
                  </a:cubicBezTo>
                  <a:cubicBezTo>
                    <a:pt x="2389" y="367"/>
                    <a:pt x="2389" y="364"/>
                    <a:pt x="2389" y="355"/>
                  </a:cubicBezTo>
                  <a:cubicBezTo>
                    <a:pt x="2389" y="324"/>
                    <a:pt x="2358" y="324"/>
                    <a:pt x="2298" y="324"/>
                  </a:cubicBezTo>
                  <a:cubicBezTo>
                    <a:pt x="2252" y="309"/>
                    <a:pt x="2229" y="302"/>
                    <a:pt x="2222" y="302"/>
                  </a:cubicBezTo>
                  <a:cubicBezTo>
                    <a:pt x="2214" y="302"/>
                    <a:pt x="2222" y="309"/>
                    <a:pt x="2237" y="324"/>
                  </a:cubicBezTo>
                  <a:cubicBezTo>
                    <a:pt x="2210" y="333"/>
                    <a:pt x="2191" y="337"/>
                    <a:pt x="2178" y="337"/>
                  </a:cubicBezTo>
                  <a:cubicBezTo>
                    <a:pt x="2146" y="337"/>
                    <a:pt x="2146" y="316"/>
                    <a:pt x="2146" y="294"/>
                  </a:cubicBezTo>
                  <a:cubicBezTo>
                    <a:pt x="2159" y="267"/>
                    <a:pt x="2161" y="252"/>
                    <a:pt x="2155" y="252"/>
                  </a:cubicBezTo>
                  <a:cubicBezTo>
                    <a:pt x="2149" y="252"/>
                    <a:pt x="2132" y="274"/>
                    <a:pt x="2115" y="324"/>
                  </a:cubicBezTo>
                  <a:cubicBezTo>
                    <a:pt x="2097" y="360"/>
                    <a:pt x="2080" y="375"/>
                    <a:pt x="2068" y="375"/>
                  </a:cubicBezTo>
                  <a:cubicBezTo>
                    <a:pt x="2060" y="375"/>
                    <a:pt x="2054" y="367"/>
                    <a:pt x="2054" y="355"/>
                  </a:cubicBezTo>
                  <a:cubicBezTo>
                    <a:pt x="2054" y="324"/>
                    <a:pt x="2062" y="317"/>
                    <a:pt x="2070" y="317"/>
                  </a:cubicBezTo>
                  <a:cubicBezTo>
                    <a:pt x="2077" y="317"/>
                    <a:pt x="2085" y="324"/>
                    <a:pt x="2085" y="324"/>
                  </a:cubicBezTo>
                  <a:cubicBezTo>
                    <a:pt x="2085" y="324"/>
                    <a:pt x="2085" y="294"/>
                    <a:pt x="2115" y="264"/>
                  </a:cubicBezTo>
                  <a:cubicBezTo>
                    <a:pt x="2100" y="248"/>
                    <a:pt x="2092" y="241"/>
                    <a:pt x="2085" y="241"/>
                  </a:cubicBezTo>
                  <a:cubicBezTo>
                    <a:pt x="2077" y="241"/>
                    <a:pt x="2070" y="248"/>
                    <a:pt x="2054" y="264"/>
                  </a:cubicBezTo>
                  <a:cubicBezTo>
                    <a:pt x="2054" y="264"/>
                    <a:pt x="2054" y="264"/>
                    <a:pt x="2024" y="294"/>
                  </a:cubicBezTo>
                  <a:cubicBezTo>
                    <a:pt x="1994" y="324"/>
                    <a:pt x="1994" y="355"/>
                    <a:pt x="1994" y="416"/>
                  </a:cubicBezTo>
                  <a:cubicBezTo>
                    <a:pt x="2024" y="446"/>
                    <a:pt x="1994" y="446"/>
                    <a:pt x="1994" y="446"/>
                  </a:cubicBezTo>
                  <a:cubicBezTo>
                    <a:pt x="1963" y="385"/>
                    <a:pt x="1963" y="355"/>
                    <a:pt x="1994" y="324"/>
                  </a:cubicBezTo>
                  <a:cubicBezTo>
                    <a:pt x="1994" y="324"/>
                    <a:pt x="1994" y="294"/>
                    <a:pt x="2024" y="264"/>
                  </a:cubicBezTo>
                  <a:cubicBezTo>
                    <a:pt x="2024" y="258"/>
                    <a:pt x="2020" y="256"/>
                    <a:pt x="2013" y="256"/>
                  </a:cubicBezTo>
                  <a:cubicBezTo>
                    <a:pt x="1990" y="256"/>
                    <a:pt x="1938" y="283"/>
                    <a:pt x="1902" y="317"/>
                  </a:cubicBezTo>
                  <a:lnTo>
                    <a:pt x="1902" y="317"/>
                  </a:lnTo>
                  <a:cubicBezTo>
                    <a:pt x="1897" y="289"/>
                    <a:pt x="1867" y="264"/>
                    <a:pt x="1811" y="264"/>
                  </a:cubicBezTo>
                  <a:cubicBezTo>
                    <a:pt x="1781" y="264"/>
                    <a:pt x="1781" y="264"/>
                    <a:pt x="1750" y="294"/>
                  </a:cubicBezTo>
                  <a:cubicBezTo>
                    <a:pt x="1750" y="324"/>
                    <a:pt x="1750" y="355"/>
                    <a:pt x="1720" y="355"/>
                  </a:cubicBezTo>
                  <a:cubicBezTo>
                    <a:pt x="1750" y="355"/>
                    <a:pt x="1750" y="385"/>
                    <a:pt x="1750" y="416"/>
                  </a:cubicBezTo>
                  <a:cubicBezTo>
                    <a:pt x="1750" y="416"/>
                    <a:pt x="1720" y="385"/>
                    <a:pt x="1690" y="355"/>
                  </a:cubicBezTo>
                  <a:cubicBezTo>
                    <a:pt x="1659" y="264"/>
                    <a:pt x="1629" y="233"/>
                    <a:pt x="1568" y="233"/>
                  </a:cubicBezTo>
                  <a:cubicBezTo>
                    <a:pt x="1538" y="203"/>
                    <a:pt x="1477" y="203"/>
                    <a:pt x="1477" y="172"/>
                  </a:cubicBezTo>
                  <a:cubicBezTo>
                    <a:pt x="1416" y="172"/>
                    <a:pt x="1416" y="172"/>
                    <a:pt x="1416" y="203"/>
                  </a:cubicBezTo>
                  <a:lnTo>
                    <a:pt x="1355" y="203"/>
                  </a:lnTo>
                  <a:cubicBezTo>
                    <a:pt x="1355" y="167"/>
                    <a:pt x="1345" y="153"/>
                    <a:pt x="1336" y="153"/>
                  </a:cubicBezTo>
                  <a:cubicBezTo>
                    <a:pt x="1330" y="153"/>
                    <a:pt x="1325" y="160"/>
                    <a:pt x="1325" y="172"/>
                  </a:cubicBezTo>
                  <a:cubicBezTo>
                    <a:pt x="1315" y="183"/>
                    <a:pt x="1308" y="186"/>
                    <a:pt x="1302" y="186"/>
                  </a:cubicBezTo>
                  <a:cubicBezTo>
                    <a:pt x="1291" y="186"/>
                    <a:pt x="1284" y="172"/>
                    <a:pt x="1264" y="172"/>
                  </a:cubicBezTo>
                  <a:cubicBezTo>
                    <a:pt x="1250" y="145"/>
                    <a:pt x="1243" y="130"/>
                    <a:pt x="1239" y="130"/>
                  </a:cubicBezTo>
                  <a:cubicBezTo>
                    <a:pt x="1234" y="130"/>
                    <a:pt x="1234" y="153"/>
                    <a:pt x="1234" y="203"/>
                  </a:cubicBezTo>
                  <a:cubicBezTo>
                    <a:pt x="1234" y="233"/>
                    <a:pt x="1264" y="264"/>
                    <a:pt x="1294" y="294"/>
                  </a:cubicBezTo>
                  <a:lnTo>
                    <a:pt x="1325" y="294"/>
                  </a:lnTo>
                  <a:lnTo>
                    <a:pt x="1264" y="324"/>
                  </a:lnTo>
                  <a:cubicBezTo>
                    <a:pt x="1264" y="316"/>
                    <a:pt x="1259" y="312"/>
                    <a:pt x="1251" y="312"/>
                  </a:cubicBezTo>
                  <a:cubicBezTo>
                    <a:pt x="1234" y="312"/>
                    <a:pt x="1203" y="333"/>
                    <a:pt x="1203" y="355"/>
                  </a:cubicBezTo>
                  <a:cubicBezTo>
                    <a:pt x="1203" y="355"/>
                    <a:pt x="1203" y="394"/>
                    <a:pt x="1188" y="394"/>
                  </a:cubicBezTo>
                  <a:cubicBezTo>
                    <a:pt x="1184" y="394"/>
                    <a:pt x="1179" y="391"/>
                    <a:pt x="1173" y="385"/>
                  </a:cubicBezTo>
                  <a:cubicBezTo>
                    <a:pt x="1173" y="385"/>
                    <a:pt x="1203" y="355"/>
                    <a:pt x="1203" y="324"/>
                  </a:cubicBezTo>
                  <a:cubicBezTo>
                    <a:pt x="1234" y="294"/>
                    <a:pt x="1234" y="264"/>
                    <a:pt x="1234" y="233"/>
                  </a:cubicBezTo>
                  <a:cubicBezTo>
                    <a:pt x="1234" y="196"/>
                    <a:pt x="1210" y="170"/>
                    <a:pt x="1193" y="170"/>
                  </a:cubicBezTo>
                  <a:cubicBezTo>
                    <a:pt x="1182" y="170"/>
                    <a:pt x="1173" y="180"/>
                    <a:pt x="1173" y="203"/>
                  </a:cubicBezTo>
                  <a:cubicBezTo>
                    <a:pt x="1142" y="203"/>
                    <a:pt x="1142" y="203"/>
                    <a:pt x="1142" y="142"/>
                  </a:cubicBezTo>
                  <a:cubicBezTo>
                    <a:pt x="1142" y="129"/>
                    <a:pt x="1137" y="122"/>
                    <a:pt x="1129" y="122"/>
                  </a:cubicBezTo>
                  <a:cubicBezTo>
                    <a:pt x="1117" y="122"/>
                    <a:pt x="1099" y="137"/>
                    <a:pt x="1082" y="172"/>
                  </a:cubicBezTo>
                  <a:cubicBezTo>
                    <a:pt x="1066" y="203"/>
                    <a:pt x="1059" y="218"/>
                    <a:pt x="1055" y="218"/>
                  </a:cubicBezTo>
                  <a:cubicBezTo>
                    <a:pt x="1051" y="218"/>
                    <a:pt x="1051" y="203"/>
                    <a:pt x="1051" y="172"/>
                  </a:cubicBezTo>
                  <a:cubicBezTo>
                    <a:pt x="1029" y="128"/>
                    <a:pt x="974" y="100"/>
                    <a:pt x="946" y="100"/>
                  </a:cubicBezTo>
                  <a:cubicBezTo>
                    <a:pt x="936" y="100"/>
                    <a:pt x="930" y="104"/>
                    <a:pt x="930" y="112"/>
                  </a:cubicBezTo>
                  <a:cubicBezTo>
                    <a:pt x="930" y="157"/>
                    <a:pt x="915" y="172"/>
                    <a:pt x="899" y="172"/>
                  </a:cubicBezTo>
                  <a:cubicBezTo>
                    <a:pt x="884" y="172"/>
                    <a:pt x="869" y="157"/>
                    <a:pt x="869" y="142"/>
                  </a:cubicBezTo>
                  <a:cubicBezTo>
                    <a:pt x="854" y="127"/>
                    <a:pt x="846" y="119"/>
                    <a:pt x="839" y="119"/>
                  </a:cubicBezTo>
                  <a:cubicBezTo>
                    <a:pt x="831" y="119"/>
                    <a:pt x="823" y="127"/>
                    <a:pt x="808" y="142"/>
                  </a:cubicBezTo>
                  <a:cubicBezTo>
                    <a:pt x="808" y="121"/>
                    <a:pt x="808" y="99"/>
                    <a:pt x="797" y="99"/>
                  </a:cubicBezTo>
                  <a:cubicBezTo>
                    <a:pt x="793" y="99"/>
                    <a:pt x="787" y="103"/>
                    <a:pt x="778" y="112"/>
                  </a:cubicBezTo>
                  <a:cubicBezTo>
                    <a:pt x="778" y="112"/>
                    <a:pt x="770" y="104"/>
                    <a:pt x="766" y="104"/>
                  </a:cubicBezTo>
                  <a:cubicBezTo>
                    <a:pt x="763" y="104"/>
                    <a:pt x="763" y="112"/>
                    <a:pt x="778" y="142"/>
                  </a:cubicBezTo>
                  <a:cubicBezTo>
                    <a:pt x="778" y="142"/>
                    <a:pt x="747" y="172"/>
                    <a:pt x="717" y="203"/>
                  </a:cubicBezTo>
                  <a:cubicBezTo>
                    <a:pt x="747" y="203"/>
                    <a:pt x="747" y="233"/>
                    <a:pt x="747" y="264"/>
                  </a:cubicBezTo>
                  <a:cubicBezTo>
                    <a:pt x="742" y="269"/>
                    <a:pt x="736" y="272"/>
                    <a:pt x="729" y="272"/>
                  </a:cubicBezTo>
                  <a:cubicBezTo>
                    <a:pt x="697" y="272"/>
                    <a:pt x="656" y="217"/>
                    <a:pt x="656" y="142"/>
                  </a:cubicBezTo>
                  <a:lnTo>
                    <a:pt x="626" y="81"/>
                  </a:lnTo>
                  <a:cubicBezTo>
                    <a:pt x="626" y="112"/>
                    <a:pt x="595" y="142"/>
                    <a:pt x="595" y="142"/>
                  </a:cubicBezTo>
                  <a:cubicBezTo>
                    <a:pt x="595" y="142"/>
                    <a:pt x="565" y="112"/>
                    <a:pt x="565" y="81"/>
                  </a:cubicBezTo>
                  <a:cubicBezTo>
                    <a:pt x="565" y="51"/>
                    <a:pt x="565" y="51"/>
                    <a:pt x="565" y="51"/>
                  </a:cubicBezTo>
                  <a:cubicBezTo>
                    <a:pt x="565" y="51"/>
                    <a:pt x="535" y="51"/>
                    <a:pt x="535" y="81"/>
                  </a:cubicBezTo>
                  <a:cubicBezTo>
                    <a:pt x="535" y="117"/>
                    <a:pt x="535" y="132"/>
                    <a:pt x="528" y="132"/>
                  </a:cubicBezTo>
                  <a:cubicBezTo>
                    <a:pt x="524" y="132"/>
                    <a:pt x="517" y="124"/>
                    <a:pt x="504" y="112"/>
                  </a:cubicBezTo>
                  <a:cubicBezTo>
                    <a:pt x="504" y="81"/>
                    <a:pt x="504" y="66"/>
                    <a:pt x="500" y="66"/>
                  </a:cubicBezTo>
                  <a:cubicBezTo>
                    <a:pt x="497" y="66"/>
                    <a:pt x="489" y="81"/>
                    <a:pt x="474" y="112"/>
                  </a:cubicBezTo>
                  <a:cubicBezTo>
                    <a:pt x="459" y="142"/>
                    <a:pt x="451" y="157"/>
                    <a:pt x="447" y="157"/>
                  </a:cubicBezTo>
                  <a:cubicBezTo>
                    <a:pt x="443" y="157"/>
                    <a:pt x="443" y="142"/>
                    <a:pt x="443" y="112"/>
                  </a:cubicBezTo>
                  <a:cubicBezTo>
                    <a:pt x="443" y="81"/>
                    <a:pt x="443" y="51"/>
                    <a:pt x="413" y="51"/>
                  </a:cubicBezTo>
                  <a:lnTo>
                    <a:pt x="413" y="81"/>
                  </a:lnTo>
                  <a:cubicBezTo>
                    <a:pt x="413" y="117"/>
                    <a:pt x="403" y="132"/>
                    <a:pt x="394" y="132"/>
                  </a:cubicBezTo>
                  <a:cubicBezTo>
                    <a:pt x="388" y="132"/>
                    <a:pt x="383" y="124"/>
                    <a:pt x="383" y="112"/>
                  </a:cubicBezTo>
                  <a:cubicBezTo>
                    <a:pt x="383" y="76"/>
                    <a:pt x="372" y="61"/>
                    <a:pt x="357" y="61"/>
                  </a:cubicBezTo>
                  <a:cubicBezTo>
                    <a:pt x="347" y="61"/>
                    <a:pt x="334" y="69"/>
                    <a:pt x="322" y="81"/>
                  </a:cubicBezTo>
                  <a:cubicBezTo>
                    <a:pt x="291" y="81"/>
                    <a:pt x="261" y="81"/>
                    <a:pt x="261" y="51"/>
                  </a:cubicBezTo>
                  <a:cubicBezTo>
                    <a:pt x="246" y="66"/>
                    <a:pt x="238" y="74"/>
                    <a:pt x="231" y="74"/>
                  </a:cubicBezTo>
                  <a:cubicBezTo>
                    <a:pt x="223" y="74"/>
                    <a:pt x="215" y="66"/>
                    <a:pt x="200" y="51"/>
                  </a:cubicBezTo>
                  <a:cubicBezTo>
                    <a:pt x="200" y="15"/>
                    <a:pt x="200"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193;p79">
              <a:extLst>
                <a:ext uri="{FF2B5EF4-FFF2-40B4-BE49-F238E27FC236}">
                  <a16:creationId xmlns:a16="http://schemas.microsoft.com/office/drawing/2014/main" id="{19B3E5E8-905E-47CF-ACE4-819FF7B4A682}"/>
                </a:ext>
              </a:extLst>
            </p:cNvPr>
            <p:cNvSpPr/>
            <p:nvPr/>
          </p:nvSpPr>
          <p:spPr>
            <a:xfrm flipH="1">
              <a:off x="4839803" y="2347880"/>
              <a:ext cx="385626" cy="151125"/>
            </a:xfrm>
            <a:custGeom>
              <a:avLst/>
              <a:gdLst/>
              <a:ahLst/>
              <a:cxnLst/>
              <a:rect l="l" t="t" r="r" b="b"/>
              <a:pathLst>
                <a:path w="14486" h="5677" extrusionOk="0">
                  <a:moveTo>
                    <a:pt x="382" y="236"/>
                  </a:moveTo>
                  <a:cubicBezTo>
                    <a:pt x="382" y="236"/>
                    <a:pt x="382" y="236"/>
                    <a:pt x="382" y="267"/>
                  </a:cubicBezTo>
                  <a:cubicBezTo>
                    <a:pt x="382" y="267"/>
                    <a:pt x="351" y="297"/>
                    <a:pt x="351" y="297"/>
                  </a:cubicBezTo>
                  <a:lnTo>
                    <a:pt x="321" y="267"/>
                  </a:lnTo>
                  <a:cubicBezTo>
                    <a:pt x="351" y="236"/>
                    <a:pt x="351" y="236"/>
                    <a:pt x="382" y="236"/>
                  </a:cubicBezTo>
                  <a:close/>
                  <a:moveTo>
                    <a:pt x="577" y="338"/>
                  </a:moveTo>
                  <a:cubicBezTo>
                    <a:pt x="576" y="338"/>
                    <a:pt x="572" y="343"/>
                    <a:pt x="569" y="353"/>
                  </a:cubicBezTo>
                  <a:lnTo>
                    <a:pt x="569" y="353"/>
                  </a:lnTo>
                  <a:cubicBezTo>
                    <a:pt x="577" y="343"/>
                    <a:pt x="579" y="338"/>
                    <a:pt x="577" y="338"/>
                  </a:cubicBezTo>
                  <a:close/>
                  <a:moveTo>
                    <a:pt x="569" y="353"/>
                  </a:moveTo>
                  <a:cubicBezTo>
                    <a:pt x="567" y="355"/>
                    <a:pt x="566" y="356"/>
                    <a:pt x="564" y="358"/>
                  </a:cubicBezTo>
                  <a:lnTo>
                    <a:pt x="567" y="358"/>
                  </a:lnTo>
                  <a:cubicBezTo>
                    <a:pt x="568" y="356"/>
                    <a:pt x="568" y="355"/>
                    <a:pt x="569" y="353"/>
                  </a:cubicBezTo>
                  <a:close/>
                  <a:moveTo>
                    <a:pt x="156" y="385"/>
                  </a:moveTo>
                  <a:lnTo>
                    <a:pt x="156" y="385"/>
                  </a:lnTo>
                  <a:cubicBezTo>
                    <a:pt x="157" y="385"/>
                    <a:pt x="161" y="394"/>
                    <a:pt x="165" y="410"/>
                  </a:cubicBezTo>
                  <a:lnTo>
                    <a:pt x="165" y="410"/>
                  </a:lnTo>
                  <a:cubicBezTo>
                    <a:pt x="157" y="393"/>
                    <a:pt x="155" y="385"/>
                    <a:pt x="156" y="385"/>
                  </a:cubicBezTo>
                  <a:close/>
                  <a:moveTo>
                    <a:pt x="564" y="297"/>
                  </a:moveTo>
                  <a:cubicBezTo>
                    <a:pt x="595" y="327"/>
                    <a:pt x="595" y="327"/>
                    <a:pt x="595" y="358"/>
                  </a:cubicBezTo>
                  <a:lnTo>
                    <a:pt x="567" y="358"/>
                  </a:lnTo>
                  <a:cubicBezTo>
                    <a:pt x="566" y="365"/>
                    <a:pt x="564" y="375"/>
                    <a:pt x="564" y="388"/>
                  </a:cubicBezTo>
                  <a:lnTo>
                    <a:pt x="534" y="449"/>
                  </a:lnTo>
                  <a:cubicBezTo>
                    <a:pt x="534" y="449"/>
                    <a:pt x="503" y="388"/>
                    <a:pt x="534" y="358"/>
                  </a:cubicBezTo>
                  <a:cubicBezTo>
                    <a:pt x="534" y="297"/>
                    <a:pt x="534" y="297"/>
                    <a:pt x="564" y="297"/>
                  </a:cubicBezTo>
                  <a:close/>
                  <a:moveTo>
                    <a:pt x="169" y="692"/>
                  </a:moveTo>
                  <a:cubicBezTo>
                    <a:pt x="169" y="692"/>
                    <a:pt x="139" y="723"/>
                    <a:pt x="108" y="753"/>
                  </a:cubicBezTo>
                  <a:lnTo>
                    <a:pt x="139" y="753"/>
                  </a:lnTo>
                  <a:cubicBezTo>
                    <a:pt x="139" y="753"/>
                    <a:pt x="169" y="723"/>
                    <a:pt x="169" y="692"/>
                  </a:cubicBezTo>
                  <a:close/>
                  <a:moveTo>
                    <a:pt x="1507" y="783"/>
                  </a:moveTo>
                  <a:cubicBezTo>
                    <a:pt x="1537" y="783"/>
                    <a:pt x="1507" y="814"/>
                    <a:pt x="1476" y="844"/>
                  </a:cubicBezTo>
                  <a:lnTo>
                    <a:pt x="1446" y="814"/>
                  </a:lnTo>
                  <a:cubicBezTo>
                    <a:pt x="1446" y="783"/>
                    <a:pt x="1507" y="783"/>
                    <a:pt x="1507" y="783"/>
                  </a:cubicBezTo>
                  <a:close/>
                  <a:moveTo>
                    <a:pt x="2388" y="935"/>
                  </a:moveTo>
                  <a:lnTo>
                    <a:pt x="2388" y="966"/>
                  </a:lnTo>
                  <a:lnTo>
                    <a:pt x="2358" y="996"/>
                  </a:lnTo>
                  <a:lnTo>
                    <a:pt x="2327" y="966"/>
                  </a:lnTo>
                  <a:cubicBezTo>
                    <a:pt x="2358" y="935"/>
                    <a:pt x="2358" y="935"/>
                    <a:pt x="2388" y="935"/>
                  </a:cubicBezTo>
                  <a:close/>
                  <a:moveTo>
                    <a:pt x="2443" y="1014"/>
                  </a:moveTo>
                  <a:cubicBezTo>
                    <a:pt x="2449" y="1014"/>
                    <a:pt x="2449" y="1030"/>
                    <a:pt x="2449" y="1057"/>
                  </a:cubicBezTo>
                  <a:cubicBezTo>
                    <a:pt x="2418" y="1087"/>
                    <a:pt x="2418" y="1118"/>
                    <a:pt x="2358" y="1148"/>
                  </a:cubicBezTo>
                  <a:lnTo>
                    <a:pt x="2327" y="1148"/>
                  </a:lnTo>
                  <a:cubicBezTo>
                    <a:pt x="2327" y="1148"/>
                    <a:pt x="2358" y="1118"/>
                    <a:pt x="2388" y="1087"/>
                  </a:cubicBezTo>
                  <a:cubicBezTo>
                    <a:pt x="2421" y="1037"/>
                    <a:pt x="2437" y="1014"/>
                    <a:pt x="2443" y="1014"/>
                  </a:cubicBezTo>
                  <a:close/>
                  <a:moveTo>
                    <a:pt x="3239" y="1087"/>
                  </a:moveTo>
                  <a:lnTo>
                    <a:pt x="3209" y="1148"/>
                  </a:lnTo>
                  <a:lnTo>
                    <a:pt x="3239" y="1118"/>
                  </a:lnTo>
                  <a:lnTo>
                    <a:pt x="3239" y="1087"/>
                  </a:lnTo>
                  <a:close/>
                  <a:moveTo>
                    <a:pt x="2866" y="1067"/>
                  </a:moveTo>
                  <a:cubicBezTo>
                    <a:pt x="2869" y="1067"/>
                    <a:pt x="2862" y="1082"/>
                    <a:pt x="2844" y="1118"/>
                  </a:cubicBezTo>
                  <a:cubicBezTo>
                    <a:pt x="2814" y="1148"/>
                    <a:pt x="2783" y="1178"/>
                    <a:pt x="2783" y="1178"/>
                  </a:cubicBezTo>
                  <a:cubicBezTo>
                    <a:pt x="2753" y="1148"/>
                    <a:pt x="2783" y="1148"/>
                    <a:pt x="2844" y="1087"/>
                  </a:cubicBezTo>
                  <a:cubicBezTo>
                    <a:pt x="2857" y="1075"/>
                    <a:pt x="2864" y="1067"/>
                    <a:pt x="2866" y="1067"/>
                  </a:cubicBezTo>
                  <a:close/>
                  <a:moveTo>
                    <a:pt x="2935" y="1270"/>
                  </a:moveTo>
                  <a:cubicBezTo>
                    <a:pt x="2935" y="1300"/>
                    <a:pt x="2905" y="1330"/>
                    <a:pt x="2905" y="1330"/>
                  </a:cubicBezTo>
                  <a:lnTo>
                    <a:pt x="2874" y="1300"/>
                  </a:lnTo>
                  <a:cubicBezTo>
                    <a:pt x="2905" y="1270"/>
                    <a:pt x="2935" y="1270"/>
                    <a:pt x="2935" y="1270"/>
                  </a:cubicBezTo>
                  <a:close/>
                  <a:moveTo>
                    <a:pt x="4155" y="1277"/>
                  </a:moveTo>
                  <a:cubicBezTo>
                    <a:pt x="4151" y="1277"/>
                    <a:pt x="4151" y="1285"/>
                    <a:pt x="4151" y="1300"/>
                  </a:cubicBezTo>
                  <a:cubicBezTo>
                    <a:pt x="4181" y="1330"/>
                    <a:pt x="4181" y="1330"/>
                    <a:pt x="4181" y="1330"/>
                  </a:cubicBezTo>
                  <a:cubicBezTo>
                    <a:pt x="4212" y="1300"/>
                    <a:pt x="4212" y="1300"/>
                    <a:pt x="4181" y="1300"/>
                  </a:cubicBezTo>
                  <a:cubicBezTo>
                    <a:pt x="4166" y="1285"/>
                    <a:pt x="4159" y="1277"/>
                    <a:pt x="4155" y="1277"/>
                  </a:cubicBezTo>
                  <a:close/>
                  <a:moveTo>
                    <a:pt x="3421" y="1330"/>
                  </a:moveTo>
                  <a:cubicBezTo>
                    <a:pt x="3452" y="1330"/>
                    <a:pt x="3482" y="1361"/>
                    <a:pt x="3421" y="1422"/>
                  </a:cubicBezTo>
                  <a:cubicBezTo>
                    <a:pt x="3421" y="1422"/>
                    <a:pt x="3421" y="1422"/>
                    <a:pt x="3391" y="1391"/>
                  </a:cubicBezTo>
                  <a:cubicBezTo>
                    <a:pt x="3391" y="1361"/>
                    <a:pt x="3421" y="1330"/>
                    <a:pt x="3421" y="1330"/>
                  </a:cubicBezTo>
                  <a:close/>
                  <a:moveTo>
                    <a:pt x="3573" y="1422"/>
                  </a:moveTo>
                  <a:cubicBezTo>
                    <a:pt x="3604" y="1422"/>
                    <a:pt x="3604" y="1422"/>
                    <a:pt x="3573" y="1452"/>
                  </a:cubicBezTo>
                  <a:lnTo>
                    <a:pt x="3573" y="1422"/>
                  </a:lnTo>
                  <a:close/>
                  <a:moveTo>
                    <a:pt x="3239" y="1482"/>
                  </a:moveTo>
                  <a:lnTo>
                    <a:pt x="3239" y="1513"/>
                  </a:lnTo>
                  <a:cubicBezTo>
                    <a:pt x="3219" y="1513"/>
                    <a:pt x="3199" y="1526"/>
                    <a:pt x="3196" y="1526"/>
                  </a:cubicBezTo>
                  <a:cubicBezTo>
                    <a:pt x="3195" y="1526"/>
                    <a:pt x="3199" y="1523"/>
                    <a:pt x="3209" y="1513"/>
                  </a:cubicBezTo>
                  <a:cubicBezTo>
                    <a:pt x="3178" y="1482"/>
                    <a:pt x="3239" y="1482"/>
                    <a:pt x="3239" y="1482"/>
                  </a:cubicBezTo>
                  <a:close/>
                  <a:moveTo>
                    <a:pt x="3847" y="1604"/>
                  </a:moveTo>
                  <a:cubicBezTo>
                    <a:pt x="3847" y="1634"/>
                    <a:pt x="3877" y="1634"/>
                    <a:pt x="3847" y="1665"/>
                  </a:cubicBezTo>
                  <a:cubicBezTo>
                    <a:pt x="3847" y="1665"/>
                    <a:pt x="3847" y="1695"/>
                    <a:pt x="3847" y="1695"/>
                  </a:cubicBezTo>
                  <a:cubicBezTo>
                    <a:pt x="3817" y="1665"/>
                    <a:pt x="3817" y="1634"/>
                    <a:pt x="3817" y="1634"/>
                  </a:cubicBezTo>
                  <a:cubicBezTo>
                    <a:pt x="3817" y="1604"/>
                    <a:pt x="3847" y="1604"/>
                    <a:pt x="3847" y="1604"/>
                  </a:cubicBezTo>
                  <a:close/>
                  <a:moveTo>
                    <a:pt x="4151" y="1726"/>
                  </a:moveTo>
                  <a:cubicBezTo>
                    <a:pt x="4181" y="1756"/>
                    <a:pt x="4151" y="1786"/>
                    <a:pt x="4151" y="1786"/>
                  </a:cubicBezTo>
                  <a:cubicBezTo>
                    <a:pt x="4151" y="1792"/>
                    <a:pt x="4151" y="1795"/>
                    <a:pt x="4151" y="1795"/>
                  </a:cubicBezTo>
                  <a:cubicBezTo>
                    <a:pt x="4150" y="1795"/>
                    <a:pt x="4145" y="1756"/>
                    <a:pt x="4121" y="1756"/>
                  </a:cubicBezTo>
                  <a:cubicBezTo>
                    <a:pt x="4121" y="1726"/>
                    <a:pt x="4121" y="1726"/>
                    <a:pt x="4151" y="1726"/>
                  </a:cubicBezTo>
                  <a:close/>
                  <a:moveTo>
                    <a:pt x="4466" y="1766"/>
                  </a:moveTo>
                  <a:cubicBezTo>
                    <a:pt x="4475" y="1766"/>
                    <a:pt x="4485" y="1781"/>
                    <a:pt x="4485" y="1817"/>
                  </a:cubicBezTo>
                  <a:cubicBezTo>
                    <a:pt x="4455" y="1847"/>
                    <a:pt x="4455" y="1847"/>
                    <a:pt x="4455" y="1847"/>
                  </a:cubicBezTo>
                  <a:cubicBezTo>
                    <a:pt x="4455" y="1847"/>
                    <a:pt x="4455" y="1817"/>
                    <a:pt x="4455" y="1786"/>
                  </a:cubicBezTo>
                  <a:cubicBezTo>
                    <a:pt x="4455" y="1774"/>
                    <a:pt x="4460" y="1766"/>
                    <a:pt x="4466" y="1766"/>
                  </a:cubicBezTo>
                  <a:close/>
                  <a:moveTo>
                    <a:pt x="4576" y="1817"/>
                  </a:moveTo>
                  <a:lnTo>
                    <a:pt x="4607" y="1847"/>
                  </a:lnTo>
                  <a:cubicBezTo>
                    <a:pt x="4607" y="1878"/>
                    <a:pt x="4576" y="1908"/>
                    <a:pt x="4576" y="1908"/>
                  </a:cubicBezTo>
                  <a:lnTo>
                    <a:pt x="4546" y="1847"/>
                  </a:lnTo>
                  <a:lnTo>
                    <a:pt x="4576" y="1817"/>
                  </a:lnTo>
                  <a:close/>
                  <a:moveTo>
                    <a:pt x="3817" y="2303"/>
                  </a:moveTo>
                  <a:cubicBezTo>
                    <a:pt x="3817" y="2303"/>
                    <a:pt x="3786" y="2333"/>
                    <a:pt x="3786" y="2364"/>
                  </a:cubicBezTo>
                  <a:cubicBezTo>
                    <a:pt x="3786" y="2379"/>
                    <a:pt x="3786" y="2387"/>
                    <a:pt x="3794" y="2387"/>
                  </a:cubicBezTo>
                  <a:cubicBezTo>
                    <a:pt x="3801" y="2387"/>
                    <a:pt x="3817" y="2379"/>
                    <a:pt x="3847" y="2364"/>
                  </a:cubicBezTo>
                  <a:cubicBezTo>
                    <a:pt x="3847" y="2303"/>
                    <a:pt x="3847" y="2303"/>
                    <a:pt x="3817" y="2303"/>
                  </a:cubicBezTo>
                  <a:close/>
                  <a:moveTo>
                    <a:pt x="5671" y="2303"/>
                  </a:moveTo>
                  <a:lnTo>
                    <a:pt x="5671" y="2333"/>
                  </a:lnTo>
                  <a:cubicBezTo>
                    <a:pt x="5671" y="2364"/>
                    <a:pt x="5671" y="2394"/>
                    <a:pt x="5640" y="2394"/>
                  </a:cubicBezTo>
                  <a:lnTo>
                    <a:pt x="5640" y="2333"/>
                  </a:lnTo>
                  <a:lnTo>
                    <a:pt x="5671" y="2303"/>
                  </a:lnTo>
                  <a:close/>
                  <a:moveTo>
                    <a:pt x="6461" y="2333"/>
                  </a:moveTo>
                  <a:cubicBezTo>
                    <a:pt x="6461" y="2364"/>
                    <a:pt x="6461" y="2394"/>
                    <a:pt x="6431" y="2394"/>
                  </a:cubicBezTo>
                  <a:lnTo>
                    <a:pt x="6400" y="2394"/>
                  </a:lnTo>
                  <a:cubicBezTo>
                    <a:pt x="6431" y="2364"/>
                    <a:pt x="6461" y="2333"/>
                    <a:pt x="6461" y="2333"/>
                  </a:cubicBezTo>
                  <a:close/>
                  <a:moveTo>
                    <a:pt x="6096" y="2455"/>
                  </a:moveTo>
                  <a:cubicBezTo>
                    <a:pt x="6096" y="2455"/>
                    <a:pt x="6096" y="2455"/>
                    <a:pt x="6096" y="2485"/>
                  </a:cubicBezTo>
                  <a:cubicBezTo>
                    <a:pt x="6066" y="2516"/>
                    <a:pt x="6035" y="2546"/>
                    <a:pt x="6035" y="2546"/>
                  </a:cubicBezTo>
                  <a:cubicBezTo>
                    <a:pt x="6035" y="2516"/>
                    <a:pt x="6066" y="2455"/>
                    <a:pt x="6096" y="2455"/>
                  </a:cubicBezTo>
                  <a:close/>
                  <a:moveTo>
                    <a:pt x="6613" y="2607"/>
                  </a:moveTo>
                  <a:cubicBezTo>
                    <a:pt x="6613" y="2637"/>
                    <a:pt x="6583" y="2668"/>
                    <a:pt x="6583" y="2668"/>
                  </a:cubicBezTo>
                  <a:lnTo>
                    <a:pt x="6583" y="2637"/>
                  </a:lnTo>
                  <a:lnTo>
                    <a:pt x="6613" y="2607"/>
                  </a:lnTo>
                  <a:close/>
                  <a:moveTo>
                    <a:pt x="6816" y="2685"/>
                  </a:moveTo>
                  <a:cubicBezTo>
                    <a:pt x="6822" y="2685"/>
                    <a:pt x="6816" y="2698"/>
                    <a:pt x="6795" y="2698"/>
                  </a:cubicBezTo>
                  <a:cubicBezTo>
                    <a:pt x="6806" y="2688"/>
                    <a:pt x="6812" y="2685"/>
                    <a:pt x="6816" y="2685"/>
                  </a:cubicBezTo>
                  <a:close/>
                  <a:moveTo>
                    <a:pt x="8498" y="3306"/>
                  </a:moveTo>
                  <a:cubicBezTo>
                    <a:pt x="8498" y="3337"/>
                    <a:pt x="8498" y="3367"/>
                    <a:pt x="8467" y="3367"/>
                  </a:cubicBezTo>
                  <a:lnTo>
                    <a:pt x="8437" y="3367"/>
                  </a:lnTo>
                  <a:cubicBezTo>
                    <a:pt x="8467" y="3337"/>
                    <a:pt x="8498" y="3306"/>
                    <a:pt x="8498" y="3306"/>
                  </a:cubicBezTo>
                  <a:close/>
                  <a:moveTo>
                    <a:pt x="9987" y="3671"/>
                  </a:moveTo>
                  <a:cubicBezTo>
                    <a:pt x="9987" y="3671"/>
                    <a:pt x="9987" y="3671"/>
                    <a:pt x="9987" y="3701"/>
                  </a:cubicBezTo>
                  <a:cubicBezTo>
                    <a:pt x="9987" y="3701"/>
                    <a:pt x="9987" y="3732"/>
                    <a:pt x="9957" y="3732"/>
                  </a:cubicBezTo>
                  <a:lnTo>
                    <a:pt x="9957" y="3701"/>
                  </a:lnTo>
                  <a:cubicBezTo>
                    <a:pt x="9957" y="3671"/>
                    <a:pt x="9987" y="3671"/>
                    <a:pt x="9987" y="3671"/>
                  </a:cubicBezTo>
                  <a:close/>
                  <a:moveTo>
                    <a:pt x="10268" y="3952"/>
                  </a:moveTo>
                  <a:cubicBezTo>
                    <a:pt x="10276" y="3952"/>
                    <a:pt x="10276" y="3960"/>
                    <a:pt x="10260" y="3975"/>
                  </a:cubicBezTo>
                  <a:cubicBezTo>
                    <a:pt x="10260" y="4005"/>
                    <a:pt x="10260" y="4005"/>
                    <a:pt x="10230" y="4005"/>
                  </a:cubicBezTo>
                  <a:cubicBezTo>
                    <a:pt x="10200" y="4005"/>
                    <a:pt x="10200" y="4005"/>
                    <a:pt x="10230" y="3975"/>
                  </a:cubicBezTo>
                  <a:cubicBezTo>
                    <a:pt x="10245" y="3960"/>
                    <a:pt x="10260" y="3952"/>
                    <a:pt x="10268" y="3952"/>
                  </a:cubicBezTo>
                  <a:close/>
                  <a:moveTo>
                    <a:pt x="10352" y="4005"/>
                  </a:moveTo>
                  <a:lnTo>
                    <a:pt x="10382" y="4036"/>
                  </a:lnTo>
                  <a:cubicBezTo>
                    <a:pt x="10382" y="4036"/>
                    <a:pt x="10382" y="4036"/>
                    <a:pt x="10382" y="4066"/>
                  </a:cubicBezTo>
                  <a:lnTo>
                    <a:pt x="10352" y="4066"/>
                  </a:lnTo>
                  <a:lnTo>
                    <a:pt x="10352" y="4005"/>
                  </a:lnTo>
                  <a:close/>
                  <a:moveTo>
                    <a:pt x="10443" y="4096"/>
                  </a:moveTo>
                  <a:cubicBezTo>
                    <a:pt x="10453" y="4107"/>
                    <a:pt x="10460" y="4110"/>
                    <a:pt x="10463" y="4110"/>
                  </a:cubicBezTo>
                  <a:cubicBezTo>
                    <a:pt x="10470" y="4110"/>
                    <a:pt x="10463" y="4096"/>
                    <a:pt x="10443" y="4096"/>
                  </a:cubicBezTo>
                  <a:close/>
                  <a:moveTo>
                    <a:pt x="10534" y="4096"/>
                  </a:moveTo>
                  <a:cubicBezTo>
                    <a:pt x="10564" y="4096"/>
                    <a:pt x="10564" y="4096"/>
                    <a:pt x="10534" y="4127"/>
                  </a:cubicBezTo>
                  <a:lnTo>
                    <a:pt x="10534" y="4096"/>
                  </a:lnTo>
                  <a:close/>
                  <a:moveTo>
                    <a:pt x="10716" y="4096"/>
                  </a:moveTo>
                  <a:cubicBezTo>
                    <a:pt x="10747" y="4096"/>
                    <a:pt x="10747" y="4127"/>
                    <a:pt x="10747" y="4127"/>
                  </a:cubicBezTo>
                  <a:cubicBezTo>
                    <a:pt x="10747" y="4127"/>
                    <a:pt x="10716" y="4157"/>
                    <a:pt x="10716" y="4157"/>
                  </a:cubicBezTo>
                  <a:cubicBezTo>
                    <a:pt x="10716" y="4157"/>
                    <a:pt x="10716" y="4127"/>
                    <a:pt x="10716" y="4096"/>
                  </a:cubicBezTo>
                  <a:close/>
                  <a:moveTo>
                    <a:pt x="11428" y="4356"/>
                  </a:moveTo>
                  <a:cubicBezTo>
                    <a:pt x="11429" y="4356"/>
                    <a:pt x="11426" y="4360"/>
                    <a:pt x="11416" y="4370"/>
                  </a:cubicBezTo>
                  <a:cubicBezTo>
                    <a:pt x="11416" y="4370"/>
                    <a:pt x="11416" y="4400"/>
                    <a:pt x="11385" y="4431"/>
                  </a:cubicBezTo>
                  <a:cubicBezTo>
                    <a:pt x="11385" y="4416"/>
                    <a:pt x="11378" y="4416"/>
                    <a:pt x="11370" y="4416"/>
                  </a:cubicBezTo>
                  <a:cubicBezTo>
                    <a:pt x="11362" y="4416"/>
                    <a:pt x="11355" y="4416"/>
                    <a:pt x="11355" y="4400"/>
                  </a:cubicBezTo>
                  <a:lnTo>
                    <a:pt x="11385" y="4370"/>
                  </a:lnTo>
                  <a:cubicBezTo>
                    <a:pt x="11405" y="4370"/>
                    <a:pt x="11426" y="4356"/>
                    <a:pt x="11428" y="4356"/>
                  </a:cubicBezTo>
                  <a:close/>
                  <a:moveTo>
                    <a:pt x="12023" y="4461"/>
                  </a:moveTo>
                  <a:cubicBezTo>
                    <a:pt x="12054" y="4461"/>
                    <a:pt x="12054" y="4461"/>
                    <a:pt x="12023" y="4492"/>
                  </a:cubicBezTo>
                  <a:cubicBezTo>
                    <a:pt x="12023" y="4513"/>
                    <a:pt x="12008" y="4535"/>
                    <a:pt x="11989" y="4535"/>
                  </a:cubicBezTo>
                  <a:cubicBezTo>
                    <a:pt x="11980" y="4535"/>
                    <a:pt x="11972" y="4531"/>
                    <a:pt x="11963" y="4522"/>
                  </a:cubicBezTo>
                  <a:cubicBezTo>
                    <a:pt x="11963" y="4522"/>
                    <a:pt x="11993" y="4461"/>
                    <a:pt x="12023" y="4461"/>
                  </a:cubicBezTo>
                  <a:close/>
                  <a:moveTo>
                    <a:pt x="14443" y="5317"/>
                  </a:moveTo>
                  <a:lnTo>
                    <a:pt x="14443" y="5317"/>
                  </a:lnTo>
                  <a:cubicBezTo>
                    <a:pt x="14450" y="5317"/>
                    <a:pt x="14437" y="5360"/>
                    <a:pt x="14394" y="5403"/>
                  </a:cubicBezTo>
                  <a:cubicBezTo>
                    <a:pt x="14364" y="5434"/>
                    <a:pt x="14349" y="5449"/>
                    <a:pt x="14345" y="5449"/>
                  </a:cubicBezTo>
                  <a:cubicBezTo>
                    <a:pt x="14341" y="5449"/>
                    <a:pt x="14349" y="5434"/>
                    <a:pt x="14364" y="5403"/>
                  </a:cubicBezTo>
                  <a:cubicBezTo>
                    <a:pt x="14394" y="5373"/>
                    <a:pt x="14394" y="5343"/>
                    <a:pt x="14425" y="5343"/>
                  </a:cubicBezTo>
                  <a:cubicBezTo>
                    <a:pt x="14434" y="5325"/>
                    <a:pt x="14440" y="5317"/>
                    <a:pt x="14443" y="5317"/>
                  </a:cubicBezTo>
                  <a:close/>
                  <a:moveTo>
                    <a:pt x="257" y="1"/>
                  </a:moveTo>
                  <a:cubicBezTo>
                    <a:pt x="253" y="1"/>
                    <a:pt x="245" y="8"/>
                    <a:pt x="230" y="23"/>
                  </a:cubicBezTo>
                  <a:cubicBezTo>
                    <a:pt x="200" y="84"/>
                    <a:pt x="200" y="115"/>
                    <a:pt x="200" y="115"/>
                  </a:cubicBezTo>
                  <a:cubicBezTo>
                    <a:pt x="230" y="115"/>
                    <a:pt x="230" y="115"/>
                    <a:pt x="200" y="145"/>
                  </a:cubicBezTo>
                  <a:lnTo>
                    <a:pt x="169" y="145"/>
                  </a:lnTo>
                  <a:cubicBezTo>
                    <a:pt x="169" y="130"/>
                    <a:pt x="162" y="122"/>
                    <a:pt x="150" y="122"/>
                  </a:cubicBezTo>
                  <a:cubicBezTo>
                    <a:pt x="139" y="122"/>
                    <a:pt x="124" y="130"/>
                    <a:pt x="108" y="145"/>
                  </a:cubicBezTo>
                  <a:cubicBezTo>
                    <a:pt x="35" y="170"/>
                    <a:pt x="1" y="214"/>
                    <a:pt x="22" y="214"/>
                  </a:cubicBezTo>
                  <a:cubicBezTo>
                    <a:pt x="28" y="214"/>
                    <a:pt x="36" y="212"/>
                    <a:pt x="48" y="206"/>
                  </a:cubicBezTo>
                  <a:lnTo>
                    <a:pt x="48" y="267"/>
                  </a:lnTo>
                  <a:cubicBezTo>
                    <a:pt x="32" y="312"/>
                    <a:pt x="32" y="335"/>
                    <a:pt x="40" y="335"/>
                  </a:cubicBezTo>
                  <a:cubicBezTo>
                    <a:pt x="48" y="335"/>
                    <a:pt x="63" y="312"/>
                    <a:pt x="78" y="267"/>
                  </a:cubicBezTo>
                  <a:cubicBezTo>
                    <a:pt x="95" y="216"/>
                    <a:pt x="102" y="194"/>
                    <a:pt x="106" y="194"/>
                  </a:cubicBezTo>
                  <a:cubicBezTo>
                    <a:pt x="108" y="194"/>
                    <a:pt x="108" y="209"/>
                    <a:pt x="108" y="236"/>
                  </a:cubicBezTo>
                  <a:cubicBezTo>
                    <a:pt x="78" y="297"/>
                    <a:pt x="108" y="327"/>
                    <a:pt x="108" y="327"/>
                  </a:cubicBezTo>
                  <a:cubicBezTo>
                    <a:pt x="139" y="327"/>
                    <a:pt x="139" y="327"/>
                    <a:pt x="108" y="358"/>
                  </a:cubicBezTo>
                  <a:cubicBezTo>
                    <a:pt x="108" y="388"/>
                    <a:pt x="108" y="419"/>
                    <a:pt x="139" y="419"/>
                  </a:cubicBezTo>
                  <a:cubicBezTo>
                    <a:pt x="139" y="434"/>
                    <a:pt x="139" y="441"/>
                    <a:pt x="143" y="441"/>
                  </a:cubicBezTo>
                  <a:cubicBezTo>
                    <a:pt x="146" y="441"/>
                    <a:pt x="153" y="434"/>
                    <a:pt x="167" y="421"/>
                  </a:cubicBezTo>
                  <a:lnTo>
                    <a:pt x="167" y="421"/>
                  </a:lnTo>
                  <a:cubicBezTo>
                    <a:pt x="168" y="429"/>
                    <a:pt x="169" y="439"/>
                    <a:pt x="169" y="449"/>
                  </a:cubicBezTo>
                  <a:cubicBezTo>
                    <a:pt x="169" y="462"/>
                    <a:pt x="169" y="469"/>
                    <a:pt x="171" y="469"/>
                  </a:cubicBezTo>
                  <a:cubicBezTo>
                    <a:pt x="174" y="469"/>
                    <a:pt x="182" y="454"/>
                    <a:pt x="200" y="419"/>
                  </a:cubicBezTo>
                  <a:cubicBezTo>
                    <a:pt x="211" y="395"/>
                    <a:pt x="223" y="385"/>
                    <a:pt x="233" y="385"/>
                  </a:cubicBezTo>
                  <a:cubicBezTo>
                    <a:pt x="249" y="385"/>
                    <a:pt x="260" y="411"/>
                    <a:pt x="260" y="449"/>
                  </a:cubicBezTo>
                  <a:lnTo>
                    <a:pt x="291" y="449"/>
                  </a:lnTo>
                  <a:cubicBezTo>
                    <a:pt x="291" y="458"/>
                    <a:pt x="293" y="462"/>
                    <a:pt x="297" y="462"/>
                  </a:cubicBezTo>
                  <a:cubicBezTo>
                    <a:pt x="306" y="462"/>
                    <a:pt x="321" y="440"/>
                    <a:pt x="321" y="419"/>
                  </a:cubicBezTo>
                  <a:cubicBezTo>
                    <a:pt x="339" y="383"/>
                    <a:pt x="346" y="368"/>
                    <a:pt x="349" y="368"/>
                  </a:cubicBezTo>
                  <a:cubicBezTo>
                    <a:pt x="351" y="368"/>
                    <a:pt x="351" y="376"/>
                    <a:pt x="351" y="388"/>
                  </a:cubicBezTo>
                  <a:cubicBezTo>
                    <a:pt x="351" y="419"/>
                    <a:pt x="351" y="449"/>
                    <a:pt x="351" y="449"/>
                  </a:cubicBezTo>
                  <a:cubicBezTo>
                    <a:pt x="351" y="479"/>
                    <a:pt x="351" y="479"/>
                    <a:pt x="382" y="510"/>
                  </a:cubicBezTo>
                  <a:cubicBezTo>
                    <a:pt x="382" y="510"/>
                    <a:pt x="412" y="510"/>
                    <a:pt x="443" y="479"/>
                  </a:cubicBezTo>
                  <a:lnTo>
                    <a:pt x="443" y="479"/>
                  </a:lnTo>
                  <a:lnTo>
                    <a:pt x="412" y="510"/>
                  </a:lnTo>
                  <a:cubicBezTo>
                    <a:pt x="434" y="531"/>
                    <a:pt x="425" y="553"/>
                    <a:pt x="429" y="553"/>
                  </a:cubicBezTo>
                  <a:cubicBezTo>
                    <a:pt x="430" y="553"/>
                    <a:pt x="434" y="549"/>
                    <a:pt x="443" y="540"/>
                  </a:cubicBezTo>
                  <a:cubicBezTo>
                    <a:pt x="443" y="540"/>
                    <a:pt x="443" y="540"/>
                    <a:pt x="473" y="571"/>
                  </a:cubicBezTo>
                  <a:cubicBezTo>
                    <a:pt x="482" y="588"/>
                    <a:pt x="493" y="596"/>
                    <a:pt x="505" y="596"/>
                  </a:cubicBezTo>
                  <a:cubicBezTo>
                    <a:pt x="531" y="596"/>
                    <a:pt x="555" y="553"/>
                    <a:pt x="534" y="510"/>
                  </a:cubicBezTo>
                  <a:lnTo>
                    <a:pt x="564" y="510"/>
                  </a:lnTo>
                  <a:cubicBezTo>
                    <a:pt x="564" y="510"/>
                    <a:pt x="595" y="479"/>
                    <a:pt x="595" y="479"/>
                  </a:cubicBezTo>
                  <a:cubicBezTo>
                    <a:pt x="595" y="449"/>
                    <a:pt x="625" y="449"/>
                    <a:pt x="625" y="449"/>
                  </a:cubicBezTo>
                  <a:lnTo>
                    <a:pt x="625" y="510"/>
                  </a:lnTo>
                  <a:cubicBezTo>
                    <a:pt x="585" y="569"/>
                    <a:pt x="585" y="616"/>
                    <a:pt x="597" y="616"/>
                  </a:cubicBezTo>
                  <a:cubicBezTo>
                    <a:pt x="604" y="616"/>
                    <a:pt x="614" y="602"/>
                    <a:pt x="625" y="571"/>
                  </a:cubicBezTo>
                  <a:lnTo>
                    <a:pt x="625" y="601"/>
                  </a:lnTo>
                  <a:cubicBezTo>
                    <a:pt x="625" y="631"/>
                    <a:pt x="625" y="631"/>
                    <a:pt x="686" y="631"/>
                  </a:cubicBezTo>
                  <a:cubicBezTo>
                    <a:pt x="686" y="631"/>
                    <a:pt x="747" y="571"/>
                    <a:pt x="747" y="540"/>
                  </a:cubicBezTo>
                  <a:cubicBezTo>
                    <a:pt x="747" y="510"/>
                    <a:pt x="777" y="510"/>
                    <a:pt x="777" y="510"/>
                  </a:cubicBezTo>
                  <a:cubicBezTo>
                    <a:pt x="777" y="510"/>
                    <a:pt x="777" y="510"/>
                    <a:pt x="777" y="540"/>
                  </a:cubicBezTo>
                  <a:cubicBezTo>
                    <a:pt x="758" y="578"/>
                    <a:pt x="763" y="604"/>
                    <a:pt x="783" y="604"/>
                  </a:cubicBezTo>
                  <a:cubicBezTo>
                    <a:pt x="796" y="604"/>
                    <a:pt x="815" y="594"/>
                    <a:pt x="838" y="571"/>
                  </a:cubicBezTo>
                  <a:lnTo>
                    <a:pt x="838" y="571"/>
                  </a:lnTo>
                  <a:lnTo>
                    <a:pt x="807" y="601"/>
                  </a:lnTo>
                  <a:cubicBezTo>
                    <a:pt x="807" y="631"/>
                    <a:pt x="807" y="662"/>
                    <a:pt x="899" y="662"/>
                  </a:cubicBezTo>
                  <a:cubicBezTo>
                    <a:pt x="990" y="692"/>
                    <a:pt x="1020" y="723"/>
                    <a:pt x="1020" y="753"/>
                  </a:cubicBezTo>
                  <a:cubicBezTo>
                    <a:pt x="1012" y="761"/>
                    <a:pt x="1013" y="765"/>
                    <a:pt x="1019" y="765"/>
                  </a:cubicBezTo>
                  <a:cubicBezTo>
                    <a:pt x="1036" y="765"/>
                    <a:pt x="1097" y="737"/>
                    <a:pt x="1142" y="692"/>
                  </a:cubicBezTo>
                  <a:cubicBezTo>
                    <a:pt x="1142" y="723"/>
                    <a:pt x="1142" y="723"/>
                    <a:pt x="1203" y="753"/>
                  </a:cubicBezTo>
                  <a:cubicBezTo>
                    <a:pt x="1233" y="753"/>
                    <a:pt x="1233" y="753"/>
                    <a:pt x="1233" y="783"/>
                  </a:cubicBezTo>
                  <a:cubicBezTo>
                    <a:pt x="1197" y="819"/>
                    <a:pt x="1183" y="834"/>
                    <a:pt x="1189" y="834"/>
                  </a:cubicBezTo>
                  <a:cubicBezTo>
                    <a:pt x="1193" y="834"/>
                    <a:pt x="1208" y="826"/>
                    <a:pt x="1233" y="814"/>
                  </a:cubicBezTo>
                  <a:cubicBezTo>
                    <a:pt x="1256" y="790"/>
                    <a:pt x="1275" y="781"/>
                    <a:pt x="1288" y="781"/>
                  </a:cubicBezTo>
                  <a:cubicBezTo>
                    <a:pt x="1308" y="781"/>
                    <a:pt x="1313" y="807"/>
                    <a:pt x="1294" y="844"/>
                  </a:cubicBezTo>
                  <a:cubicBezTo>
                    <a:pt x="1294" y="874"/>
                    <a:pt x="1294" y="905"/>
                    <a:pt x="1324" y="905"/>
                  </a:cubicBezTo>
                  <a:cubicBezTo>
                    <a:pt x="1334" y="895"/>
                    <a:pt x="1344" y="891"/>
                    <a:pt x="1356" y="891"/>
                  </a:cubicBezTo>
                  <a:cubicBezTo>
                    <a:pt x="1378" y="891"/>
                    <a:pt x="1405" y="905"/>
                    <a:pt x="1446" y="905"/>
                  </a:cubicBezTo>
                  <a:cubicBezTo>
                    <a:pt x="1458" y="917"/>
                    <a:pt x="1466" y="925"/>
                    <a:pt x="1472" y="925"/>
                  </a:cubicBezTo>
                  <a:cubicBezTo>
                    <a:pt x="1481" y="925"/>
                    <a:pt x="1489" y="910"/>
                    <a:pt x="1507" y="874"/>
                  </a:cubicBezTo>
                  <a:cubicBezTo>
                    <a:pt x="1537" y="814"/>
                    <a:pt x="1537" y="814"/>
                    <a:pt x="1567" y="814"/>
                  </a:cubicBezTo>
                  <a:cubicBezTo>
                    <a:pt x="1598" y="844"/>
                    <a:pt x="1598" y="844"/>
                    <a:pt x="1598" y="874"/>
                  </a:cubicBezTo>
                  <a:cubicBezTo>
                    <a:pt x="1589" y="866"/>
                    <a:pt x="1580" y="862"/>
                    <a:pt x="1572" y="862"/>
                  </a:cubicBezTo>
                  <a:cubicBezTo>
                    <a:pt x="1552" y="862"/>
                    <a:pt x="1537" y="883"/>
                    <a:pt x="1537" y="905"/>
                  </a:cubicBezTo>
                  <a:cubicBezTo>
                    <a:pt x="1507" y="935"/>
                    <a:pt x="1537" y="935"/>
                    <a:pt x="1567" y="935"/>
                  </a:cubicBezTo>
                  <a:cubicBezTo>
                    <a:pt x="1577" y="945"/>
                    <a:pt x="1588" y="949"/>
                    <a:pt x="1597" y="949"/>
                  </a:cubicBezTo>
                  <a:cubicBezTo>
                    <a:pt x="1615" y="949"/>
                    <a:pt x="1628" y="935"/>
                    <a:pt x="1628" y="935"/>
                  </a:cubicBezTo>
                  <a:cubicBezTo>
                    <a:pt x="1628" y="905"/>
                    <a:pt x="1598" y="905"/>
                    <a:pt x="1598" y="874"/>
                  </a:cubicBezTo>
                  <a:lnTo>
                    <a:pt x="1598" y="874"/>
                  </a:lnTo>
                  <a:cubicBezTo>
                    <a:pt x="1598" y="875"/>
                    <a:pt x="1598" y="905"/>
                    <a:pt x="1628" y="905"/>
                  </a:cubicBezTo>
                  <a:cubicBezTo>
                    <a:pt x="1628" y="935"/>
                    <a:pt x="1659" y="935"/>
                    <a:pt x="1659" y="966"/>
                  </a:cubicBezTo>
                  <a:cubicBezTo>
                    <a:pt x="1659" y="966"/>
                    <a:pt x="1659" y="996"/>
                    <a:pt x="1689" y="996"/>
                  </a:cubicBezTo>
                  <a:cubicBezTo>
                    <a:pt x="1719" y="1026"/>
                    <a:pt x="1750" y="1026"/>
                    <a:pt x="1750" y="1057"/>
                  </a:cubicBezTo>
                  <a:cubicBezTo>
                    <a:pt x="1750" y="1072"/>
                    <a:pt x="1750" y="1080"/>
                    <a:pt x="1753" y="1080"/>
                  </a:cubicBezTo>
                  <a:cubicBezTo>
                    <a:pt x="1757" y="1080"/>
                    <a:pt x="1765" y="1072"/>
                    <a:pt x="1780" y="1057"/>
                  </a:cubicBezTo>
                  <a:cubicBezTo>
                    <a:pt x="1780" y="1039"/>
                    <a:pt x="1790" y="1022"/>
                    <a:pt x="1810" y="1022"/>
                  </a:cubicBezTo>
                  <a:cubicBezTo>
                    <a:pt x="1825" y="1022"/>
                    <a:pt x="1846" y="1031"/>
                    <a:pt x="1871" y="1057"/>
                  </a:cubicBezTo>
                  <a:cubicBezTo>
                    <a:pt x="1892" y="1057"/>
                    <a:pt x="1925" y="1070"/>
                    <a:pt x="1946" y="1070"/>
                  </a:cubicBezTo>
                  <a:cubicBezTo>
                    <a:pt x="1956" y="1070"/>
                    <a:pt x="1962" y="1067"/>
                    <a:pt x="1962" y="1057"/>
                  </a:cubicBezTo>
                  <a:cubicBezTo>
                    <a:pt x="1962" y="1057"/>
                    <a:pt x="1962" y="1057"/>
                    <a:pt x="1962" y="1087"/>
                  </a:cubicBezTo>
                  <a:cubicBezTo>
                    <a:pt x="1945" y="1123"/>
                    <a:pt x="1948" y="1138"/>
                    <a:pt x="1966" y="1138"/>
                  </a:cubicBezTo>
                  <a:cubicBezTo>
                    <a:pt x="1978" y="1138"/>
                    <a:pt x="1998" y="1130"/>
                    <a:pt x="2023" y="1118"/>
                  </a:cubicBezTo>
                  <a:cubicBezTo>
                    <a:pt x="2038" y="1102"/>
                    <a:pt x="2046" y="1095"/>
                    <a:pt x="2050" y="1095"/>
                  </a:cubicBezTo>
                  <a:cubicBezTo>
                    <a:pt x="2054" y="1095"/>
                    <a:pt x="2054" y="1102"/>
                    <a:pt x="2054" y="1118"/>
                  </a:cubicBezTo>
                  <a:cubicBezTo>
                    <a:pt x="2054" y="1118"/>
                    <a:pt x="2084" y="1118"/>
                    <a:pt x="2114" y="1087"/>
                  </a:cubicBezTo>
                  <a:cubicBezTo>
                    <a:pt x="2145" y="1087"/>
                    <a:pt x="2145" y="1087"/>
                    <a:pt x="2175" y="1118"/>
                  </a:cubicBezTo>
                  <a:cubicBezTo>
                    <a:pt x="2145" y="1148"/>
                    <a:pt x="2175" y="1148"/>
                    <a:pt x="2175" y="1178"/>
                  </a:cubicBezTo>
                  <a:cubicBezTo>
                    <a:pt x="2186" y="1173"/>
                    <a:pt x="2202" y="1170"/>
                    <a:pt x="2219" y="1170"/>
                  </a:cubicBezTo>
                  <a:cubicBezTo>
                    <a:pt x="2297" y="1170"/>
                    <a:pt x="2418" y="1220"/>
                    <a:pt x="2418" y="1270"/>
                  </a:cubicBezTo>
                  <a:cubicBezTo>
                    <a:pt x="2449" y="1239"/>
                    <a:pt x="2449" y="1239"/>
                    <a:pt x="2479" y="1239"/>
                  </a:cubicBezTo>
                  <a:cubicBezTo>
                    <a:pt x="2468" y="1262"/>
                    <a:pt x="2465" y="1272"/>
                    <a:pt x="2468" y="1272"/>
                  </a:cubicBezTo>
                  <a:cubicBezTo>
                    <a:pt x="2472" y="1272"/>
                    <a:pt x="2491" y="1246"/>
                    <a:pt x="2510" y="1209"/>
                  </a:cubicBezTo>
                  <a:lnTo>
                    <a:pt x="2479" y="1209"/>
                  </a:lnTo>
                  <a:cubicBezTo>
                    <a:pt x="2493" y="1182"/>
                    <a:pt x="2507" y="1166"/>
                    <a:pt x="2515" y="1166"/>
                  </a:cubicBezTo>
                  <a:cubicBezTo>
                    <a:pt x="2525" y="1166"/>
                    <a:pt x="2526" y="1189"/>
                    <a:pt x="2510" y="1239"/>
                  </a:cubicBezTo>
                  <a:cubicBezTo>
                    <a:pt x="2510" y="1289"/>
                    <a:pt x="2510" y="1312"/>
                    <a:pt x="2515" y="1312"/>
                  </a:cubicBezTo>
                  <a:cubicBezTo>
                    <a:pt x="2519" y="1312"/>
                    <a:pt x="2526" y="1297"/>
                    <a:pt x="2540" y="1270"/>
                  </a:cubicBezTo>
                  <a:cubicBezTo>
                    <a:pt x="2570" y="1239"/>
                    <a:pt x="2586" y="1224"/>
                    <a:pt x="2593" y="1224"/>
                  </a:cubicBezTo>
                  <a:cubicBezTo>
                    <a:pt x="2601" y="1224"/>
                    <a:pt x="2601" y="1239"/>
                    <a:pt x="2601" y="1270"/>
                  </a:cubicBezTo>
                  <a:cubicBezTo>
                    <a:pt x="2583" y="1305"/>
                    <a:pt x="2576" y="1320"/>
                    <a:pt x="2585" y="1320"/>
                  </a:cubicBezTo>
                  <a:cubicBezTo>
                    <a:pt x="2591" y="1320"/>
                    <a:pt x="2606" y="1313"/>
                    <a:pt x="2631" y="1300"/>
                  </a:cubicBezTo>
                  <a:cubicBezTo>
                    <a:pt x="2662" y="1239"/>
                    <a:pt x="2692" y="1209"/>
                    <a:pt x="2711" y="1209"/>
                  </a:cubicBezTo>
                  <a:cubicBezTo>
                    <a:pt x="2730" y="1209"/>
                    <a:pt x="2738" y="1239"/>
                    <a:pt x="2722" y="1300"/>
                  </a:cubicBezTo>
                  <a:cubicBezTo>
                    <a:pt x="2692" y="1361"/>
                    <a:pt x="2692" y="1391"/>
                    <a:pt x="2722" y="1391"/>
                  </a:cubicBezTo>
                  <a:cubicBezTo>
                    <a:pt x="2722" y="1391"/>
                    <a:pt x="2753" y="1361"/>
                    <a:pt x="2753" y="1330"/>
                  </a:cubicBezTo>
                  <a:cubicBezTo>
                    <a:pt x="2753" y="1303"/>
                    <a:pt x="2759" y="1288"/>
                    <a:pt x="2766" y="1288"/>
                  </a:cubicBezTo>
                  <a:cubicBezTo>
                    <a:pt x="2774" y="1288"/>
                    <a:pt x="2783" y="1311"/>
                    <a:pt x="2783" y="1361"/>
                  </a:cubicBezTo>
                  <a:cubicBezTo>
                    <a:pt x="2803" y="1420"/>
                    <a:pt x="2822" y="1453"/>
                    <a:pt x="2850" y="1453"/>
                  </a:cubicBezTo>
                  <a:cubicBezTo>
                    <a:pt x="2865" y="1453"/>
                    <a:pt x="2883" y="1443"/>
                    <a:pt x="2905" y="1422"/>
                  </a:cubicBezTo>
                  <a:cubicBezTo>
                    <a:pt x="2931" y="1413"/>
                    <a:pt x="2956" y="1409"/>
                    <a:pt x="2975" y="1409"/>
                  </a:cubicBezTo>
                  <a:cubicBezTo>
                    <a:pt x="3021" y="1409"/>
                    <a:pt x="3039" y="1431"/>
                    <a:pt x="2996" y="1452"/>
                  </a:cubicBezTo>
                  <a:cubicBezTo>
                    <a:pt x="2983" y="1465"/>
                    <a:pt x="2973" y="1475"/>
                    <a:pt x="2966" y="1482"/>
                  </a:cubicBezTo>
                  <a:cubicBezTo>
                    <a:pt x="2996" y="1513"/>
                    <a:pt x="3026" y="1513"/>
                    <a:pt x="3057" y="1513"/>
                  </a:cubicBezTo>
                  <a:cubicBezTo>
                    <a:pt x="3057" y="1522"/>
                    <a:pt x="3059" y="1525"/>
                    <a:pt x="3064" y="1525"/>
                  </a:cubicBezTo>
                  <a:cubicBezTo>
                    <a:pt x="3075" y="1525"/>
                    <a:pt x="3096" y="1504"/>
                    <a:pt x="3118" y="1482"/>
                  </a:cubicBezTo>
                  <a:cubicBezTo>
                    <a:pt x="3118" y="1525"/>
                    <a:pt x="3118" y="1568"/>
                    <a:pt x="3139" y="1568"/>
                  </a:cubicBezTo>
                  <a:cubicBezTo>
                    <a:pt x="3148" y="1568"/>
                    <a:pt x="3160" y="1561"/>
                    <a:pt x="3178" y="1543"/>
                  </a:cubicBezTo>
                  <a:lnTo>
                    <a:pt x="3209" y="1543"/>
                  </a:lnTo>
                  <a:cubicBezTo>
                    <a:pt x="3224" y="1558"/>
                    <a:pt x="3231" y="1566"/>
                    <a:pt x="3239" y="1566"/>
                  </a:cubicBezTo>
                  <a:cubicBezTo>
                    <a:pt x="3247" y="1566"/>
                    <a:pt x="3254" y="1558"/>
                    <a:pt x="3269" y="1543"/>
                  </a:cubicBezTo>
                  <a:cubicBezTo>
                    <a:pt x="3278" y="1534"/>
                    <a:pt x="3285" y="1531"/>
                    <a:pt x="3289" y="1531"/>
                  </a:cubicBezTo>
                  <a:cubicBezTo>
                    <a:pt x="3300" y="1531"/>
                    <a:pt x="3300" y="1552"/>
                    <a:pt x="3300" y="1574"/>
                  </a:cubicBezTo>
                  <a:cubicBezTo>
                    <a:pt x="3300" y="1598"/>
                    <a:pt x="3300" y="1643"/>
                    <a:pt x="3316" y="1643"/>
                  </a:cubicBezTo>
                  <a:cubicBezTo>
                    <a:pt x="3320" y="1643"/>
                    <a:pt x="3324" y="1640"/>
                    <a:pt x="3330" y="1634"/>
                  </a:cubicBezTo>
                  <a:cubicBezTo>
                    <a:pt x="3330" y="1604"/>
                    <a:pt x="3391" y="1574"/>
                    <a:pt x="3421" y="1543"/>
                  </a:cubicBezTo>
                  <a:cubicBezTo>
                    <a:pt x="3452" y="1543"/>
                    <a:pt x="3452" y="1574"/>
                    <a:pt x="3421" y="1604"/>
                  </a:cubicBezTo>
                  <a:cubicBezTo>
                    <a:pt x="3391" y="1634"/>
                    <a:pt x="3391" y="1634"/>
                    <a:pt x="3421" y="1665"/>
                  </a:cubicBezTo>
                  <a:cubicBezTo>
                    <a:pt x="3442" y="1665"/>
                    <a:pt x="3462" y="1678"/>
                    <a:pt x="3473" y="1678"/>
                  </a:cubicBezTo>
                  <a:cubicBezTo>
                    <a:pt x="3479" y="1678"/>
                    <a:pt x="3482" y="1675"/>
                    <a:pt x="3482" y="1665"/>
                  </a:cubicBezTo>
                  <a:cubicBezTo>
                    <a:pt x="3491" y="1656"/>
                    <a:pt x="3505" y="1652"/>
                    <a:pt x="3521" y="1652"/>
                  </a:cubicBezTo>
                  <a:cubicBezTo>
                    <a:pt x="3558" y="1652"/>
                    <a:pt x="3604" y="1674"/>
                    <a:pt x="3604" y="1695"/>
                  </a:cubicBezTo>
                  <a:cubicBezTo>
                    <a:pt x="3604" y="1695"/>
                    <a:pt x="3634" y="1695"/>
                    <a:pt x="3634" y="1726"/>
                  </a:cubicBezTo>
                  <a:cubicBezTo>
                    <a:pt x="3665" y="1726"/>
                    <a:pt x="3695" y="1695"/>
                    <a:pt x="3695" y="1695"/>
                  </a:cubicBezTo>
                  <a:lnTo>
                    <a:pt x="3756" y="1695"/>
                  </a:lnTo>
                  <a:cubicBezTo>
                    <a:pt x="3756" y="1695"/>
                    <a:pt x="3786" y="1695"/>
                    <a:pt x="3756" y="1726"/>
                  </a:cubicBezTo>
                  <a:cubicBezTo>
                    <a:pt x="3786" y="1695"/>
                    <a:pt x="3801" y="1680"/>
                    <a:pt x="3809" y="1680"/>
                  </a:cubicBezTo>
                  <a:cubicBezTo>
                    <a:pt x="3817" y="1680"/>
                    <a:pt x="3817" y="1695"/>
                    <a:pt x="3817" y="1726"/>
                  </a:cubicBezTo>
                  <a:cubicBezTo>
                    <a:pt x="3799" y="1761"/>
                    <a:pt x="3791" y="1776"/>
                    <a:pt x="3794" y="1776"/>
                  </a:cubicBezTo>
                  <a:cubicBezTo>
                    <a:pt x="3797" y="1776"/>
                    <a:pt x="3804" y="1769"/>
                    <a:pt x="3817" y="1756"/>
                  </a:cubicBezTo>
                  <a:cubicBezTo>
                    <a:pt x="3832" y="1741"/>
                    <a:pt x="3839" y="1733"/>
                    <a:pt x="3843" y="1733"/>
                  </a:cubicBezTo>
                  <a:cubicBezTo>
                    <a:pt x="3847" y="1733"/>
                    <a:pt x="3847" y="1741"/>
                    <a:pt x="3847" y="1756"/>
                  </a:cubicBezTo>
                  <a:cubicBezTo>
                    <a:pt x="3847" y="1771"/>
                    <a:pt x="3847" y="1779"/>
                    <a:pt x="3851" y="1779"/>
                  </a:cubicBezTo>
                  <a:cubicBezTo>
                    <a:pt x="3855" y="1779"/>
                    <a:pt x="3862" y="1771"/>
                    <a:pt x="3877" y="1756"/>
                  </a:cubicBezTo>
                  <a:cubicBezTo>
                    <a:pt x="3893" y="1726"/>
                    <a:pt x="3915" y="1710"/>
                    <a:pt x="3931" y="1710"/>
                  </a:cubicBezTo>
                  <a:cubicBezTo>
                    <a:pt x="3946" y="1710"/>
                    <a:pt x="3953" y="1726"/>
                    <a:pt x="3938" y="1756"/>
                  </a:cubicBezTo>
                  <a:cubicBezTo>
                    <a:pt x="3938" y="1756"/>
                    <a:pt x="3952" y="1769"/>
                    <a:pt x="3970" y="1769"/>
                  </a:cubicBezTo>
                  <a:cubicBezTo>
                    <a:pt x="3979" y="1769"/>
                    <a:pt x="3989" y="1766"/>
                    <a:pt x="3999" y="1756"/>
                  </a:cubicBezTo>
                  <a:cubicBezTo>
                    <a:pt x="3999" y="1792"/>
                    <a:pt x="4009" y="1806"/>
                    <a:pt x="4024" y="1806"/>
                  </a:cubicBezTo>
                  <a:cubicBezTo>
                    <a:pt x="4035" y="1806"/>
                    <a:pt x="4047" y="1799"/>
                    <a:pt x="4060" y="1786"/>
                  </a:cubicBezTo>
                  <a:cubicBezTo>
                    <a:pt x="4060" y="1786"/>
                    <a:pt x="4073" y="1773"/>
                    <a:pt x="4082" y="1773"/>
                  </a:cubicBezTo>
                  <a:cubicBezTo>
                    <a:pt x="4087" y="1773"/>
                    <a:pt x="4090" y="1776"/>
                    <a:pt x="4090" y="1786"/>
                  </a:cubicBezTo>
                  <a:cubicBezTo>
                    <a:pt x="4111" y="1807"/>
                    <a:pt x="4160" y="1856"/>
                    <a:pt x="4189" y="1856"/>
                  </a:cubicBezTo>
                  <a:cubicBezTo>
                    <a:pt x="4203" y="1856"/>
                    <a:pt x="4212" y="1846"/>
                    <a:pt x="4212" y="1817"/>
                  </a:cubicBezTo>
                  <a:lnTo>
                    <a:pt x="4242" y="1847"/>
                  </a:lnTo>
                  <a:cubicBezTo>
                    <a:pt x="4273" y="1878"/>
                    <a:pt x="4273" y="1878"/>
                    <a:pt x="4303" y="1878"/>
                  </a:cubicBezTo>
                  <a:lnTo>
                    <a:pt x="4333" y="1847"/>
                  </a:lnTo>
                  <a:cubicBezTo>
                    <a:pt x="4333" y="1878"/>
                    <a:pt x="4333" y="1908"/>
                    <a:pt x="4364" y="1908"/>
                  </a:cubicBezTo>
                  <a:cubicBezTo>
                    <a:pt x="4364" y="1878"/>
                    <a:pt x="4371" y="1870"/>
                    <a:pt x="4379" y="1870"/>
                  </a:cubicBezTo>
                  <a:cubicBezTo>
                    <a:pt x="4387" y="1870"/>
                    <a:pt x="4394" y="1878"/>
                    <a:pt x="4394" y="1878"/>
                  </a:cubicBezTo>
                  <a:cubicBezTo>
                    <a:pt x="4425" y="1878"/>
                    <a:pt x="4425" y="1908"/>
                    <a:pt x="4425" y="1938"/>
                  </a:cubicBezTo>
                  <a:lnTo>
                    <a:pt x="4425" y="1969"/>
                  </a:lnTo>
                  <a:cubicBezTo>
                    <a:pt x="4442" y="1933"/>
                    <a:pt x="4460" y="1918"/>
                    <a:pt x="4466" y="1918"/>
                  </a:cubicBezTo>
                  <a:cubicBezTo>
                    <a:pt x="4470" y="1918"/>
                    <a:pt x="4468" y="1926"/>
                    <a:pt x="4455" y="1938"/>
                  </a:cubicBezTo>
                  <a:cubicBezTo>
                    <a:pt x="4455" y="1969"/>
                    <a:pt x="4485" y="1969"/>
                    <a:pt x="4485" y="1969"/>
                  </a:cubicBezTo>
                  <a:cubicBezTo>
                    <a:pt x="4492" y="1962"/>
                    <a:pt x="4497" y="1960"/>
                    <a:pt x="4501" y="1960"/>
                  </a:cubicBezTo>
                  <a:cubicBezTo>
                    <a:pt x="4511" y="1960"/>
                    <a:pt x="4511" y="1978"/>
                    <a:pt x="4501" y="1978"/>
                  </a:cubicBezTo>
                  <a:cubicBezTo>
                    <a:pt x="4497" y="1978"/>
                    <a:pt x="4492" y="1975"/>
                    <a:pt x="4485" y="1969"/>
                  </a:cubicBezTo>
                  <a:lnTo>
                    <a:pt x="4485" y="1969"/>
                  </a:lnTo>
                  <a:lnTo>
                    <a:pt x="4516" y="2030"/>
                  </a:lnTo>
                  <a:cubicBezTo>
                    <a:pt x="4516" y="2038"/>
                    <a:pt x="4518" y="2042"/>
                    <a:pt x="4522" y="2042"/>
                  </a:cubicBezTo>
                  <a:cubicBezTo>
                    <a:pt x="4531" y="2042"/>
                    <a:pt x="4546" y="2021"/>
                    <a:pt x="4546" y="1999"/>
                  </a:cubicBezTo>
                  <a:lnTo>
                    <a:pt x="4576" y="1999"/>
                  </a:lnTo>
                  <a:cubicBezTo>
                    <a:pt x="4592" y="1999"/>
                    <a:pt x="4599" y="2007"/>
                    <a:pt x="4603" y="2007"/>
                  </a:cubicBezTo>
                  <a:cubicBezTo>
                    <a:pt x="4607" y="2007"/>
                    <a:pt x="4607" y="1999"/>
                    <a:pt x="4607" y="1969"/>
                  </a:cubicBezTo>
                  <a:cubicBezTo>
                    <a:pt x="4607" y="1947"/>
                    <a:pt x="4622" y="1926"/>
                    <a:pt x="4631" y="1926"/>
                  </a:cubicBezTo>
                  <a:cubicBezTo>
                    <a:pt x="4635" y="1926"/>
                    <a:pt x="4637" y="1929"/>
                    <a:pt x="4637" y="1938"/>
                  </a:cubicBezTo>
                  <a:cubicBezTo>
                    <a:pt x="4647" y="1918"/>
                    <a:pt x="4654" y="1911"/>
                    <a:pt x="4658" y="1911"/>
                  </a:cubicBezTo>
                  <a:cubicBezTo>
                    <a:pt x="4664" y="1911"/>
                    <a:pt x="4658" y="1938"/>
                    <a:pt x="4637" y="1938"/>
                  </a:cubicBezTo>
                  <a:cubicBezTo>
                    <a:pt x="4637" y="1969"/>
                    <a:pt x="4637" y="1969"/>
                    <a:pt x="4637" y="1999"/>
                  </a:cubicBezTo>
                  <a:cubicBezTo>
                    <a:pt x="4668" y="1999"/>
                    <a:pt x="4637" y="2030"/>
                    <a:pt x="4637" y="2030"/>
                  </a:cubicBezTo>
                  <a:cubicBezTo>
                    <a:pt x="4619" y="2065"/>
                    <a:pt x="4643" y="2080"/>
                    <a:pt x="4672" y="2080"/>
                  </a:cubicBezTo>
                  <a:cubicBezTo>
                    <a:pt x="4693" y="2080"/>
                    <a:pt x="4716" y="2073"/>
                    <a:pt x="4728" y="2060"/>
                  </a:cubicBezTo>
                  <a:cubicBezTo>
                    <a:pt x="4742" y="2033"/>
                    <a:pt x="4756" y="2018"/>
                    <a:pt x="4764" y="2018"/>
                  </a:cubicBezTo>
                  <a:cubicBezTo>
                    <a:pt x="4774" y="2018"/>
                    <a:pt x="4776" y="2040"/>
                    <a:pt x="4759" y="2090"/>
                  </a:cubicBezTo>
                  <a:cubicBezTo>
                    <a:pt x="4750" y="2107"/>
                    <a:pt x="4749" y="2115"/>
                    <a:pt x="4753" y="2115"/>
                  </a:cubicBezTo>
                  <a:cubicBezTo>
                    <a:pt x="4762" y="2115"/>
                    <a:pt x="4806" y="2065"/>
                    <a:pt x="4850" y="1999"/>
                  </a:cubicBezTo>
                  <a:lnTo>
                    <a:pt x="4911" y="1908"/>
                  </a:lnTo>
                  <a:lnTo>
                    <a:pt x="4880" y="1999"/>
                  </a:lnTo>
                  <a:cubicBezTo>
                    <a:pt x="4862" y="2092"/>
                    <a:pt x="4855" y="2128"/>
                    <a:pt x="4866" y="2128"/>
                  </a:cubicBezTo>
                  <a:cubicBezTo>
                    <a:pt x="4873" y="2128"/>
                    <a:pt x="4887" y="2114"/>
                    <a:pt x="4911" y="2090"/>
                  </a:cubicBezTo>
                  <a:cubicBezTo>
                    <a:pt x="4972" y="2090"/>
                    <a:pt x="4972" y="2090"/>
                    <a:pt x="4941" y="2121"/>
                  </a:cubicBezTo>
                  <a:cubicBezTo>
                    <a:pt x="4941" y="2151"/>
                    <a:pt x="4941" y="2151"/>
                    <a:pt x="5002" y="2151"/>
                  </a:cubicBezTo>
                  <a:cubicBezTo>
                    <a:pt x="5032" y="2166"/>
                    <a:pt x="5048" y="2174"/>
                    <a:pt x="5059" y="2174"/>
                  </a:cubicBezTo>
                  <a:cubicBezTo>
                    <a:pt x="5070" y="2174"/>
                    <a:pt x="5078" y="2166"/>
                    <a:pt x="5093" y="2151"/>
                  </a:cubicBezTo>
                  <a:cubicBezTo>
                    <a:pt x="5093" y="2151"/>
                    <a:pt x="5093" y="2181"/>
                    <a:pt x="5124" y="2181"/>
                  </a:cubicBezTo>
                  <a:cubicBezTo>
                    <a:pt x="5124" y="2205"/>
                    <a:pt x="5128" y="2215"/>
                    <a:pt x="5134" y="2215"/>
                  </a:cubicBezTo>
                  <a:cubicBezTo>
                    <a:pt x="5142" y="2215"/>
                    <a:pt x="5154" y="2189"/>
                    <a:pt x="5154" y="2151"/>
                  </a:cubicBezTo>
                  <a:lnTo>
                    <a:pt x="5184" y="2151"/>
                  </a:lnTo>
                  <a:lnTo>
                    <a:pt x="5184" y="2181"/>
                  </a:lnTo>
                  <a:cubicBezTo>
                    <a:pt x="5184" y="2212"/>
                    <a:pt x="5215" y="2242"/>
                    <a:pt x="5336" y="2303"/>
                  </a:cubicBezTo>
                  <a:cubicBezTo>
                    <a:pt x="5424" y="2321"/>
                    <a:pt x="5471" y="2338"/>
                    <a:pt x="5501" y="2338"/>
                  </a:cubicBezTo>
                  <a:cubicBezTo>
                    <a:pt x="5523" y="2338"/>
                    <a:pt x="5536" y="2329"/>
                    <a:pt x="5549" y="2303"/>
                  </a:cubicBezTo>
                  <a:cubicBezTo>
                    <a:pt x="5564" y="2273"/>
                    <a:pt x="5572" y="2257"/>
                    <a:pt x="5576" y="2257"/>
                  </a:cubicBezTo>
                  <a:cubicBezTo>
                    <a:pt x="5580" y="2257"/>
                    <a:pt x="5580" y="2273"/>
                    <a:pt x="5580" y="2303"/>
                  </a:cubicBezTo>
                  <a:cubicBezTo>
                    <a:pt x="5558" y="2325"/>
                    <a:pt x="5552" y="2346"/>
                    <a:pt x="5561" y="2346"/>
                  </a:cubicBezTo>
                  <a:cubicBezTo>
                    <a:pt x="5564" y="2346"/>
                    <a:pt x="5571" y="2342"/>
                    <a:pt x="5580" y="2333"/>
                  </a:cubicBezTo>
                  <a:cubicBezTo>
                    <a:pt x="5580" y="2333"/>
                    <a:pt x="5610" y="2364"/>
                    <a:pt x="5610" y="2394"/>
                  </a:cubicBezTo>
                  <a:cubicBezTo>
                    <a:pt x="5625" y="2440"/>
                    <a:pt x="5640" y="2455"/>
                    <a:pt x="5652" y="2455"/>
                  </a:cubicBezTo>
                  <a:cubicBezTo>
                    <a:pt x="5663" y="2455"/>
                    <a:pt x="5671" y="2440"/>
                    <a:pt x="5671" y="2425"/>
                  </a:cubicBezTo>
                  <a:cubicBezTo>
                    <a:pt x="5684" y="2399"/>
                    <a:pt x="5691" y="2390"/>
                    <a:pt x="5695" y="2390"/>
                  </a:cubicBezTo>
                  <a:cubicBezTo>
                    <a:pt x="5701" y="2390"/>
                    <a:pt x="5701" y="2407"/>
                    <a:pt x="5701" y="2425"/>
                  </a:cubicBezTo>
                  <a:cubicBezTo>
                    <a:pt x="5701" y="2449"/>
                    <a:pt x="5701" y="2494"/>
                    <a:pt x="5717" y="2494"/>
                  </a:cubicBezTo>
                  <a:cubicBezTo>
                    <a:pt x="5721" y="2494"/>
                    <a:pt x="5726" y="2491"/>
                    <a:pt x="5732" y="2485"/>
                  </a:cubicBezTo>
                  <a:cubicBezTo>
                    <a:pt x="5732" y="2473"/>
                    <a:pt x="5752" y="2465"/>
                    <a:pt x="5775" y="2465"/>
                  </a:cubicBezTo>
                  <a:cubicBezTo>
                    <a:pt x="5806" y="2465"/>
                    <a:pt x="5841" y="2480"/>
                    <a:pt x="5823" y="2516"/>
                  </a:cubicBezTo>
                  <a:lnTo>
                    <a:pt x="5884" y="2516"/>
                  </a:lnTo>
                  <a:cubicBezTo>
                    <a:pt x="5884" y="2506"/>
                    <a:pt x="5887" y="2502"/>
                    <a:pt x="5893" y="2502"/>
                  </a:cubicBezTo>
                  <a:cubicBezTo>
                    <a:pt x="5904" y="2502"/>
                    <a:pt x="5924" y="2516"/>
                    <a:pt x="5944" y="2516"/>
                  </a:cubicBezTo>
                  <a:cubicBezTo>
                    <a:pt x="5975" y="2546"/>
                    <a:pt x="6005" y="2546"/>
                    <a:pt x="5975" y="2577"/>
                  </a:cubicBezTo>
                  <a:cubicBezTo>
                    <a:pt x="5960" y="2592"/>
                    <a:pt x="5960" y="2599"/>
                    <a:pt x="5971" y="2599"/>
                  </a:cubicBezTo>
                  <a:cubicBezTo>
                    <a:pt x="5982" y="2599"/>
                    <a:pt x="6005" y="2592"/>
                    <a:pt x="6035" y="2577"/>
                  </a:cubicBezTo>
                  <a:cubicBezTo>
                    <a:pt x="6035" y="2583"/>
                    <a:pt x="6037" y="2585"/>
                    <a:pt x="6039" y="2585"/>
                  </a:cubicBezTo>
                  <a:cubicBezTo>
                    <a:pt x="6048" y="2585"/>
                    <a:pt x="6072" y="2546"/>
                    <a:pt x="6096" y="2546"/>
                  </a:cubicBezTo>
                  <a:cubicBezTo>
                    <a:pt x="6096" y="2516"/>
                    <a:pt x="6127" y="2485"/>
                    <a:pt x="6157" y="2485"/>
                  </a:cubicBezTo>
                  <a:lnTo>
                    <a:pt x="6127" y="2516"/>
                  </a:lnTo>
                  <a:lnTo>
                    <a:pt x="6127" y="2577"/>
                  </a:lnTo>
                  <a:cubicBezTo>
                    <a:pt x="6127" y="2592"/>
                    <a:pt x="6134" y="2599"/>
                    <a:pt x="6142" y="2599"/>
                  </a:cubicBezTo>
                  <a:cubicBezTo>
                    <a:pt x="6149" y="2599"/>
                    <a:pt x="6157" y="2592"/>
                    <a:pt x="6157" y="2577"/>
                  </a:cubicBezTo>
                  <a:cubicBezTo>
                    <a:pt x="6157" y="2607"/>
                    <a:pt x="6187" y="2607"/>
                    <a:pt x="6218" y="2637"/>
                  </a:cubicBezTo>
                  <a:lnTo>
                    <a:pt x="6309" y="2637"/>
                  </a:lnTo>
                  <a:cubicBezTo>
                    <a:pt x="6309" y="2675"/>
                    <a:pt x="6344" y="2701"/>
                    <a:pt x="6385" y="2701"/>
                  </a:cubicBezTo>
                  <a:cubicBezTo>
                    <a:pt x="6410" y="2701"/>
                    <a:pt x="6438" y="2691"/>
                    <a:pt x="6461" y="2668"/>
                  </a:cubicBezTo>
                  <a:cubicBezTo>
                    <a:pt x="6461" y="2659"/>
                    <a:pt x="6464" y="2655"/>
                    <a:pt x="6467" y="2655"/>
                  </a:cubicBezTo>
                  <a:cubicBezTo>
                    <a:pt x="6476" y="2655"/>
                    <a:pt x="6491" y="2677"/>
                    <a:pt x="6491" y="2698"/>
                  </a:cubicBezTo>
                  <a:cubicBezTo>
                    <a:pt x="6491" y="2713"/>
                    <a:pt x="6491" y="2721"/>
                    <a:pt x="6495" y="2721"/>
                  </a:cubicBezTo>
                  <a:cubicBezTo>
                    <a:pt x="6499" y="2721"/>
                    <a:pt x="6507" y="2713"/>
                    <a:pt x="6522" y="2698"/>
                  </a:cubicBezTo>
                  <a:cubicBezTo>
                    <a:pt x="6530" y="2690"/>
                    <a:pt x="6536" y="2686"/>
                    <a:pt x="6540" y="2686"/>
                  </a:cubicBezTo>
                  <a:cubicBezTo>
                    <a:pt x="6552" y="2686"/>
                    <a:pt x="6552" y="2715"/>
                    <a:pt x="6552" y="2759"/>
                  </a:cubicBezTo>
                  <a:cubicBezTo>
                    <a:pt x="6552" y="2795"/>
                    <a:pt x="6563" y="2809"/>
                    <a:pt x="6571" y="2809"/>
                  </a:cubicBezTo>
                  <a:cubicBezTo>
                    <a:pt x="6577" y="2809"/>
                    <a:pt x="6583" y="2802"/>
                    <a:pt x="6583" y="2789"/>
                  </a:cubicBezTo>
                  <a:lnTo>
                    <a:pt x="6704" y="2789"/>
                  </a:lnTo>
                  <a:cubicBezTo>
                    <a:pt x="6735" y="2789"/>
                    <a:pt x="6765" y="2789"/>
                    <a:pt x="6735" y="2759"/>
                  </a:cubicBezTo>
                  <a:cubicBezTo>
                    <a:pt x="6763" y="2731"/>
                    <a:pt x="6790" y="2703"/>
                    <a:pt x="6795" y="2699"/>
                  </a:cubicBezTo>
                  <a:lnTo>
                    <a:pt x="6795" y="2699"/>
                  </a:lnTo>
                  <a:cubicBezTo>
                    <a:pt x="6765" y="2729"/>
                    <a:pt x="6765" y="2729"/>
                    <a:pt x="6795" y="2759"/>
                  </a:cubicBezTo>
                  <a:cubicBezTo>
                    <a:pt x="6795" y="2789"/>
                    <a:pt x="6826" y="2820"/>
                    <a:pt x="6826" y="2820"/>
                  </a:cubicBezTo>
                  <a:cubicBezTo>
                    <a:pt x="6856" y="2820"/>
                    <a:pt x="6887" y="2850"/>
                    <a:pt x="6917" y="2850"/>
                  </a:cubicBezTo>
                  <a:cubicBezTo>
                    <a:pt x="6938" y="2872"/>
                    <a:pt x="6960" y="2893"/>
                    <a:pt x="6971" y="2893"/>
                  </a:cubicBezTo>
                  <a:cubicBezTo>
                    <a:pt x="6975" y="2893"/>
                    <a:pt x="6978" y="2889"/>
                    <a:pt x="6978" y="2881"/>
                  </a:cubicBezTo>
                  <a:lnTo>
                    <a:pt x="6978" y="2850"/>
                  </a:lnTo>
                  <a:cubicBezTo>
                    <a:pt x="6978" y="2893"/>
                    <a:pt x="7069" y="2936"/>
                    <a:pt x="7144" y="2936"/>
                  </a:cubicBezTo>
                  <a:cubicBezTo>
                    <a:pt x="7175" y="2936"/>
                    <a:pt x="7203" y="2929"/>
                    <a:pt x="7221" y="2911"/>
                  </a:cubicBezTo>
                  <a:lnTo>
                    <a:pt x="7221" y="2911"/>
                  </a:lnTo>
                  <a:lnTo>
                    <a:pt x="7191" y="2941"/>
                  </a:lnTo>
                  <a:cubicBezTo>
                    <a:pt x="7191" y="2972"/>
                    <a:pt x="7191" y="3002"/>
                    <a:pt x="7221" y="3002"/>
                  </a:cubicBezTo>
                  <a:cubicBezTo>
                    <a:pt x="7251" y="3002"/>
                    <a:pt x="7343" y="3002"/>
                    <a:pt x="7373" y="3033"/>
                  </a:cubicBezTo>
                  <a:cubicBezTo>
                    <a:pt x="7418" y="3048"/>
                    <a:pt x="7449" y="3055"/>
                    <a:pt x="7472" y="3055"/>
                  </a:cubicBezTo>
                  <a:cubicBezTo>
                    <a:pt x="7494" y="3055"/>
                    <a:pt x="7510" y="3048"/>
                    <a:pt x="7525" y="3033"/>
                  </a:cubicBezTo>
                  <a:cubicBezTo>
                    <a:pt x="7525" y="3063"/>
                    <a:pt x="7525" y="3063"/>
                    <a:pt x="7525" y="3063"/>
                  </a:cubicBezTo>
                  <a:cubicBezTo>
                    <a:pt x="7494" y="3093"/>
                    <a:pt x="7494" y="3124"/>
                    <a:pt x="7525" y="3124"/>
                  </a:cubicBezTo>
                  <a:cubicBezTo>
                    <a:pt x="7525" y="3124"/>
                    <a:pt x="7555" y="3093"/>
                    <a:pt x="7555" y="3063"/>
                  </a:cubicBezTo>
                  <a:cubicBezTo>
                    <a:pt x="7570" y="3048"/>
                    <a:pt x="7578" y="3040"/>
                    <a:pt x="7586" y="3040"/>
                  </a:cubicBezTo>
                  <a:cubicBezTo>
                    <a:pt x="7593" y="3040"/>
                    <a:pt x="7601" y="3048"/>
                    <a:pt x="7616" y="3063"/>
                  </a:cubicBezTo>
                  <a:cubicBezTo>
                    <a:pt x="7638" y="3107"/>
                    <a:pt x="7677" y="3136"/>
                    <a:pt x="7708" y="3136"/>
                  </a:cubicBezTo>
                  <a:cubicBezTo>
                    <a:pt x="7719" y="3136"/>
                    <a:pt x="7730" y="3132"/>
                    <a:pt x="7738" y="3124"/>
                  </a:cubicBezTo>
                  <a:cubicBezTo>
                    <a:pt x="7738" y="3093"/>
                    <a:pt x="7768" y="3063"/>
                    <a:pt x="7798" y="3063"/>
                  </a:cubicBezTo>
                  <a:cubicBezTo>
                    <a:pt x="7829" y="3063"/>
                    <a:pt x="7829" y="3063"/>
                    <a:pt x="7798" y="3124"/>
                  </a:cubicBezTo>
                  <a:cubicBezTo>
                    <a:pt x="7798" y="3134"/>
                    <a:pt x="7795" y="3137"/>
                    <a:pt x="7789" y="3137"/>
                  </a:cubicBezTo>
                  <a:cubicBezTo>
                    <a:pt x="7778" y="3137"/>
                    <a:pt x="7758" y="3124"/>
                    <a:pt x="7738" y="3124"/>
                  </a:cubicBezTo>
                  <a:lnTo>
                    <a:pt x="7738" y="3124"/>
                  </a:lnTo>
                  <a:cubicBezTo>
                    <a:pt x="7768" y="3124"/>
                    <a:pt x="7768" y="3154"/>
                    <a:pt x="7768" y="3185"/>
                  </a:cubicBezTo>
                  <a:cubicBezTo>
                    <a:pt x="7768" y="3206"/>
                    <a:pt x="7783" y="3228"/>
                    <a:pt x="7814" y="3228"/>
                  </a:cubicBezTo>
                  <a:cubicBezTo>
                    <a:pt x="7826" y="3228"/>
                    <a:pt x="7841" y="3224"/>
                    <a:pt x="7859" y="3215"/>
                  </a:cubicBezTo>
                  <a:cubicBezTo>
                    <a:pt x="7859" y="3215"/>
                    <a:pt x="7859" y="3215"/>
                    <a:pt x="7859" y="3245"/>
                  </a:cubicBezTo>
                  <a:cubicBezTo>
                    <a:pt x="7859" y="3263"/>
                    <a:pt x="7859" y="3280"/>
                    <a:pt x="7865" y="3280"/>
                  </a:cubicBezTo>
                  <a:cubicBezTo>
                    <a:pt x="7869" y="3280"/>
                    <a:pt x="7877" y="3271"/>
                    <a:pt x="7890" y="3245"/>
                  </a:cubicBezTo>
                  <a:cubicBezTo>
                    <a:pt x="7950" y="3245"/>
                    <a:pt x="7981" y="3245"/>
                    <a:pt x="8011" y="3306"/>
                  </a:cubicBezTo>
                  <a:cubicBezTo>
                    <a:pt x="8011" y="3306"/>
                    <a:pt x="8042" y="3306"/>
                    <a:pt x="8042" y="3276"/>
                  </a:cubicBezTo>
                  <a:lnTo>
                    <a:pt x="8072" y="3245"/>
                  </a:lnTo>
                  <a:cubicBezTo>
                    <a:pt x="8072" y="3296"/>
                    <a:pt x="8072" y="3318"/>
                    <a:pt x="8077" y="3318"/>
                  </a:cubicBezTo>
                  <a:cubicBezTo>
                    <a:pt x="8081" y="3318"/>
                    <a:pt x="8089" y="3303"/>
                    <a:pt x="8102" y="3276"/>
                  </a:cubicBezTo>
                  <a:cubicBezTo>
                    <a:pt x="8102" y="3261"/>
                    <a:pt x="8110" y="3253"/>
                    <a:pt x="8114" y="3253"/>
                  </a:cubicBezTo>
                  <a:cubicBezTo>
                    <a:pt x="8118" y="3253"/>
                    <a:pt x="8118" y="3261"/>
                    <a:pt x="8102" y="3276"/>
                  </a:cubicBezTo>
                  <a:cubicBezTo>
                    <a:pt x="8133" y="3306"/>
                    <a:pt x="8133" y="3306"/>
                    <a:pt x="8133" y="3306"/>
                  </a:cubicBezTo>
                  <a:cubicBezTo>
                    <a:pt x="8163" y="3337"/>
                    <a:pt x="8254" y="3337"/>
                    <a:pt x="8346" y="3367"/>
                  </a:cubicBezTo>
                  <a:cubicBezTo>
                    <a:pt x="8417" y="3403"/>
                    <a:pt x="8467" y="3417"/>
                    <a:pt x="8497" y="3417"/>
                  </a:cubicBezTo>
                  <a:cubicBezTo>
                    <a:pt x="8518" y="3417"/>
                    <a:pt x="8528" y="3410"/>
                    <a:pt x="8528" y="3397"/>
                  </a:cubicBezTo>
                  <a:cubicBezTo>
                    <a:pt x="8558" y="3397"/>
                    <a:pt x="8558" y="3397"/>
                    <a:pt x="8558" y="3428"/>
                  </a:cubicBezTo>
                  <a:cubicBezTo>
                    <a:pt x="8558" y="3458"/>
                    <a:pt x="8589" y="3458"/>
                    <a:pt x="8619" y="3458"/>
                  </a:cubicBezTo>
                  <a:cubicBezTo>
                    <a:pt x="8619" y="3489"/>
                    <a:pt x="8650" y="3489"/>
                    <a:pt x="8619" y="3519"/>
                  </a:cubicBezTo>
                  <a:cubicBezTo>
                    <a:pt x="8650" y="3489"/>
                    <a:pt x="8650" y="3489"/>
                    <a:pt x="8680" y="3489"/>
                  </a:cubicBezTo>
                  <a:cubicBezTo>
                    <a:pt x="8665" y="3504"/>
                    <a:pt x="8665" y="3511"/>
                    <a:pt x="8672" y="3511"/>
                  </a:cubicBezTo>
                  <a:cubicBezTo>
                    <a:pt x="8680" y="3511"/>
                    <a:pt x="8695" y="3504"/>
                    <a:pt x="8710" y="3489"/>
                  </a:cubicBezTo>
                  <a:cubicBezTo>
                    <a:pt x="8723" y="3476"/>
                    <a:pt x="8730" y="3469"/>
                    <a:pt x="8732" y="3469"/>
                  </a:cubicBezTo>
                  <a:lnTo>
                    <a:pt x="8732" y="3469"/>
                  </a:lnTo>
                  <a:cubicBezTo>
                    <a:pt x="8735" y="3469"/>
                    <a:pt x="8728" y="3483"/>
                    <a:pt x="8710" y="3519"/>
                  </a:cubicBezTo>
                  <a:cubicBezTo>
                    <a:pt x="8710" y="3540"/>
                    <a:pt x="8726" y="3562"/>
                    <a:pt x="8734" y="3562"/>
                  </a:cubicBezTo>
                  <a:cubicBezTo>
                    <a:pt x="8738" y="3562"/>
                    <a:pt x="8741" y="3558"/>
                    <a:pt x="8741" y="3549"/>
                  </a:cubicBezTo>
                  <a:cubicBezTo>
                    <a:pt x="8756" y="3534"/>
                    <a:pt x="8771" y="3534"/>
                    <a:pt x="8786" y="3534"/>
                  </a:cubicBezTo>
                  <a:cubicBezTo>
                    <a:pt x="8801" y="3534"/>
                    <a:pt x="8817" y="3534"/>
                    <a:pt x="8832" y="3519"/>
                  </a:cubicBezTo>
                  <a:cubicBezTo>
                    <a:pt x="8832" y="3519"/>
                    <a:pt x="8862" y="3519"/>
                    <a:pt x="8832" y="3549"/>
                  </a:cubicBezTo>
                  <a:cubicBezTo>
                    <a:pt x="8832" y="3585"/>
                    <a:pt x="8874" y="3600"/>
                    <a:pt x="8914" y="3600"/>
                  </a:cubicBezTo>
                  <a:cubicBezTo>
                    <a:pt x="8943" y="3600"/>
                    <a:pt x="8971" y="3592"/>
                    <a:pt x="8984" y="3580"/>
                  </a:cubicBezTo>
                  <a:cubicBezTo>
                    <a:pt x="8984" y="3564"/>
                    <a:pt x="8991" y="3557"/>
                    <a:pt x="8995" y="3557"/>
                  </a:cubicBezTo>
                  <a:cubicBezTo>
                    <a:pt x="8999" y="3557"/>
                    <a:pt x="8999" y="3564"/>
                    <a:pt x="8984" y="3580"/>
                  </a:cubicBezTo>
                  <a:cubicBezTo>
                    <a:pt x="8984" y="3610"/>
                    <a:pt x="8984" y="3610"/>
                    <a:pt x="9014" y="3640"/>
                  </a:cubicBezTo>
                  <a:cubicBezTo>
                    <a:pt x="9023" y="3632"/>
                    <a:pt x="9027" y="3628"/>
                    <a:pt x="9028" y="3628"/>
                  </a:cubicBezTo>
                  <a:lnTo>
                    <a:pt x="9028" y="3628"/>
                  </a:lnTo>
                  <a:cubicBezTo>
                    <a:pt x="9029" y="3628"/>
                    <a:pt x="9014" y="3649"/>
                    <a:pt x="9014" y="3671"/>
                  </a:cubicBezTo>
                  <a:cubicBezTo>
                    <a:pt x="8984" y="3701"/>
                    <a:pt x="9014" y="3701"/>
                    <a:pt x="9045" y="3701"/>
                  </a:cubicBezTo>
                  <a:cubicBezTo>
                    <a:pt x="9075" y="3701"/>
                    <a:pt x="9136" y="3701"/>
                    <a:pt x="9197" y="3732"/>
                  </a:cubicBezTo>
                  <a:cubicBezTo>
                    <a:pt x="9214" y="3741"/>
                    <a:pt x="9230" y="3744"/>
                    <a:pt x="9244" y="3744"/>
                  </a:cubicBezTo>
                  <a:cubicBezTo>
                    <a:pt x="9278" y="3744"/>
                    <a:pt x="9306" y="3723"/>
                    <a:pt x="9349" y="3701"/>
                  </a:cubicBezTo>
                  <a:lnTo>
                    <a:pt x="9409" y="3640"/>
                  </a:lnTo>
                  <a:lnTo>
                    <a:pt x="9379" y="3701"/>
                  </a:lnTo>
                  <a:cubicBezTo>
                    <a:pt x="9349" y="3732"/>
                    <a:pt x="9349" y="3792"/>
                    <a:pt x="9349" y="3792"/>
                  </a:cubicBezTo>
                  <a:cubicBezTo>
                    <a:pt x="9379" y="3792"/>
                    <a:pt x="9379" y="3762"/>
                    <a:pt x="9409" y="3732"/>
                  </a:cubicBezTo>
                  <a:cubicBezTo>
                    <a:pt x="9409" y="3719"/>
                    <a:pt x="9409" y="3712"/>
                    <a:pt x="9412" y="3712"/>
                  </a:cubicBezTo>
                  <a:cubicBezTo>
                    <a:pt x="9415" y="3712"/>
                    <a:pt x="9422" y="3726"/>
                    <a:pt x="9440" y="3762"/>
                  </a:cubicBezTo>
                  <a:cubicBezTo>
                    <a:pt x="9470" y="3792"/>
                    <a:pt x="9470" y="3792"/>
                    <a:pt x="9501" y="3792"/>
                  </a:cubicBezTo>
                  <a:cubicBezTo>
                    <a:pt x="9531" y="3792"/>
                    <a:pt x="9561" y="3792"/>
                    <a:pt x="9561" y="3823"/>
                  </a:cubicBezTo>
                  <a:cubicBezTo>
                    <a:pt x="9561" y="3838"/>
                    <a:pt x="9561" y="3846"/>
                    <a:pt x="9565" y="3846"/>
                  </a:cubicBezTo>
                  <a:cubicBezTo>
                    <a:pt x="9569" y="3846"/>
                    <a:pt x="9577" y="3838"/>
                    <a:pt x="9592" y="3823"/>
                  </a:cubicBezTo>
                  <a:cubicBezTo>
                    <a:pt x="9592" y="3808"/>
                    <a:pt x="9599" y="3800"/>
                    <a:pt x="9607" y="3800"/>
                  </a:cubicBezTo>
                  <a:cubicBezTo>
                    <a:pt x="9615" y="3800"/>
                    <a:pt x="9622" y="3808"/>
                    <a:pt x="9622" y="3823"/>
                  </a:cubicBezTo>
                  <a:cubicBezTo>
                    <a:pt x="9600" y="3867"/>
                    <a:pt x="9627" y="3896"/>
                    <a:pt x="9654" y="3896"/>
                  </a:cubicBezTo>
                  <a:cubicBezTo>
                    <a:pt x="9665" y="3896"/>
                    <a:pt x="9675" y="3892"/>
                    <a:pt x="9683" y="3884"/>
                  </a:cubicBezTo>
                  <a:cubicBezTo>
                    <a:pt x="9683" y="3853"/>
                    <a:pt x="9683" y="3853"/>
                    <a:pt x="9713" y="3853"/>
                  </a:cubicBezTo>
                  <a:cubicBezTo>
                    <a:pt x="9734" y="3853"/>
                    <a:pt x="9740" y="3867"/>
                    <a:pt x="9752" y="3867"/>
                  </a:cubicBezTo>
                  <a:cubicBezTo>
                    <a:pt x="9757" y="3867"/>
                    <a:pt x="9764" y="3863"/>
                    <a:pt x="9774" y="3853"/>
                  </a:cubicBezTo>
                  <a:lnTo>
                    <a:pt x="9805" y="3853"/>
                  </a:lnTo>
                  <a:cubicBezTo>
                    <a:pt x="9835" y="3853"/>
                    <a:pt x="9805" y="3884"/>
                    <a:pt x="9774" y="3884"/>
                  </a:cubicBezTo>
                  <a:lnTo>
                    <a:pt x="9774" y="3914"/>
                  </a:lnTo>
                  <a:cubicBezTo>
                    <a:pt x="9805" y="3929"/>
                    <a:pt x="9820" y="3937"/>
                    <a:pt x="9831" y="3937"/>
                  </a:cubicBezTo>
                  <a:cubicBezTo>
                    <a:pt x="9843" y="3937"/>
                    <a:pt x="9850" y="3929"/>
                    <a:pt x="9865" y="3914"/>
                  </a:cubicBezTo>
                  <a:cubicBezTo>
                    <a:pt x="9881" y="3884"/>
                    <a:pt x="9888" y="3868"/>
                    <a:pt x="9892" y="3868"/>
                  </a:cubicBezTo>
                  <a:cubicBezTo>
                    <a:pt x="9896" y="3868"/>
                    <a:pt x="9896" y="3884"/>
                    <a:pt x="9896" y="3914"/>
                  </a:cubicBezTo>
                  <a:cubicBezTo>
                    <a:pt x="9871" y="3939"/>
                    <a:pt x="9866" y="3983"/>
                    <a:pt x="9882" y="3983"/>
                  </a:cubicBezTo>
                  <a:cubicBezTo>
                    <a:pt x="9885" y="3983"/>
                    <a:pt x="9890" y="3981"/>
                    <a:pt x="9896" y="3975"/>
                  </a:cubicBezTo>
                  <a:cubicBezTo>
                    <a:pt x="9921" y="3949"/>
                    <a:pt x="9936" y="3940"/>
                    <a:pt x="9943" y="3940"/>
                  </a:cubicBezTo>
                  <a:cubicBezTo>
                    <a:pt x="9951" y="3940"/>
                    <a:pt x="9944" y="3957"/>
                    <a:pt x="9926" y="3975"/>
                  </a:cubicBezTo>
                  <a:cubicBezTo>
                    <a:pt x="9908" y="4010"/>
                    <a:pt x="9901" y="4025"/>
                    <a:pt x="9916" y="4025"/>
                  </a:cubicBezTo>
                  <a:cubicBezTo>
                    <a:pt x="9927" y="4025"/>
                    <a:pt x="9949" y="4018"/>
                    <a:pt x="9987" y="4005"/>
                  </a:cubicBezTo>
                  <a:cubicBezTo>
                    <a:pt x="10017" y="4005"/>
                    <a:pt x="10109" y="4005"/>
                    <a:pt x="10139" y="4036"/>
                  </a:cubicBezTo>
                  <a:cubicBezTo>
                    <a:pt x="10230" y="4066"/>
                    <a:pt x="10260" y="4066"/>
                    <a:pt x="10260" y="4096"/>
                  </a:cubicBezTo>
                  <a:cubicBezTo>
                    <a:pt x="10243" y="4132"/>
                    <a:pt x="10246" y="4147"/>
                    <a:pt x="10251" y="4147"/>
                  </a:cubicBezTo>
                  <a:cubicBezTo>
                    <a:pt x="10255" y="4147"/>
                    <a:pt x="10260" y="4139"/>
                    <a:pt x="10260" y="4127"/>
                  </a:cubicBezTo>
                  <a:cubicBezTo>
                    <a:pt x="10260" y="4091"/>
                    <a:pt x="10271" y="4076"/>
                    <a:pt x="10292" y="4076"/>
                  </a:cubicBezTo>
                  <a:cubicBezTo>
                    <a:pt x="10307" y="4076"/>
                    <a:pt x="10326" y="4084"/>
                    <a:pt x="10352" y="4096"/>
                  </a:cubicBezTo>
                  <a:cubicBezTo>
                    <a:pt x="10365" y="4122"/>
                    <a:pt x="10377" y="4132"/>
                    <a:pt x="10390" y="4132"/>
                  </a:cubicBezTo>
                  <a:cubicBezTo>
                    <a:pt x="10408" y="4132"/>
                    <a:pt x="10425" y="4114"/>
                    <a:pt x="10443" y="4096"/>
                  </a:cubicBezTo>
                  <a:lnTo>
                    <a:pt x="10412" y="4096"/>
                  </a:lnTo>
                  <a:cubicBezTo>
                    <a:pt x="10428" y="4066"/>
                    <a:pt x="10443" y="4051"/>
                    <a:pt x="10454" y="4051"/>
                  </a:cubicBezTo>
                  <a:cubicBezTo>
                    <a:pt x="10466" y="4051"/>
                    <a:pt x="10473" y="4066"/>
                    <a:pt x="10473" y="4096"/>
                  </a:cubicBezTo>
                  <a:cubicBezTo>
                    <a:pt x="10504" y="4096"/>
                    <a:pt x="10473" y="4127"/>
                    <a:pt x="10473" y="4157"/>
                  </a:cubicBezTo>
                  <a:cubicBezTo>
                    <a:pt x="10473" y="4188"/>
                    <a:pt x="10473" y="4218"/>
                    <a:pt x="10473" y="4218"/>
                  </a:cubicBezTo>
                  <a:cubicBezTo>
                    <a:pt x="10488" y="4233"/>
                    <a:pt x="10496" y="4241"/>
                    <a:pt x="10500" y="4241"/>
                  </a:cubicBezTo>
                  <a:cubicBezTo>
                    <a:pt x="10504" y="4241"/>
                    <a:pt x="10504" y="4233"/>
                    <a:pt x="10504" y="4218"/>
                  </a:cubicBezTo>
                  <a:cubicBezTo>
                    <a:pt x="10534" y="4188"/>
                    <a:pt x="10534" y="4188"/>
                    <a:pt x="10534" y="4188"/>
                  </a:cubicBezTo>
                  <a:cubicBezTo>
                    <a:pt x="10564" y="4188"/>
                    <a:pt x="10564" y="4188"/>
                    <a:pt x="10595" y="4157"/>
                  </a:cubicBezTo>
                  <a:cubicBezTo>
                    <a:pt x="10605" y="4147"/>
                    <a:pt x="10612" y="4144"/>
                    <a:pt x="10617" y="4144"/>
                  </a:cubicBezTo>
                  <a:cubicBezTo>
                    <a:pt x="10629" y="4144"/>
                    <a:pt x="10635" y="4157"/>
                    <a:pt x="10656" y="4157"/>
                  </a:cubicBezTo>
                  <a:cubicBezTo>
                    <a:pt x="10656" y="4188"/>
                    <a:pt x="10686" y="4188"/>
                    <a:pt x="10686" y="4188"/>
                  </a:cubicBezTo>
                  <a:lnTo>
                    <a:pt x="10686" y="4218"/>
                  </a:lnTo>
                  <a:cubicBezTo>
                    <a:pt x="10656" y="4248"/>
                    <a:pt x="10656" y="4309"/>
                    <a:pt x="10656" y="4309"/>
                  </a:cubicBezTo>
                  <a:cubicBezTo>
                    <a:pt x="10686" y="4309"/>
                    <a:pt x="10686" y="4279"/>
                    <a:pt x="10686" y="4279"/>
                  </a:cubicBezTo>
                  <a:cubicBezTo>
                    <a:pt x="10689" y="4276"/>
                    <a:pt x="10694" y="4275"/>
                    <a:pt x="10703" y="4275"/>
                  </a:cubicBezTo>
                  <a:cubicBezTo>
                    <a:pt x="10785" y="4275"/>
                    <a:pt x="11117" y="4403"/>
                    <a:pt x="11172" y="4431"/>
                  </a:cubicBezTo>
                  <a:cubicBezTo>
                    <a:pt x="11172" y="4452"/>
                    <a:pt x="11203" y="4474"/>
                    <a:pt x="11221" y="4474"/>
                  </a:cubicBezTo>
                  <a:cubicBezTo>
                    <a:pt x="11228" y="4474"/>
                    <a:pt x="11233" y="4470"/>
                    <a:pt x="11233" y="4461"/>
                  </a:cubicBezTo>
                  <a:cubicBezTo>
                    <a:pt x="11233" y="4452"/>
                    <a:pt x="11241" y="4449"/>
                    <a:pt x="11254" y="4449"/>
                  </a:cubicBezTo>
                  <a:cubicBezTo>
                    <a:pt x="11287" y="4449"/>
                    <a:pt x="11351" y="4470"/>
                    <a:pt x="11416" y="4492"/>
                  </a:cubicBezTo>
                  <a:cubicBezTo>
                    <a:pt x="11499" y="4513"/>
                    <a:pt x="11569" y="4548"/>
                    <a:pt x="11604" y="4548"/>
                  </a:cubicBezTo>
                  <a:cubicBezTo>
                    <a:pt x="11620" y="4548"/>
                    <a:pt x="11628" y="4541"/>
                    <a:pt x="11628" y="4522"/>
                  </a:cubicBezTo>
                  <a:cubicBezTo>
                    <a:pt x="11628" y="4522"/>
                    <a:pt x="11659" y="4552"/>
                    <a:pt x="11689" y="4552"/>
                  </a:cubicBezTo>
                  <a:cubicBezTo>
                    <a:pt x="11699" y="4562"/>
                    <a:pt x="11713" y="4566"/>
                    <a:pt x="11726" y="4566"/>
                  </a:cubicBezTo>
                  <a:cubicBezTo>
                    <a:pt x="11753" y="4566"/>
                    <a:pt x="11780" y="4552"/>
                    <a:pt x="11780" y="4552"/>
                  </a:cubicBezTo>
                  <a:cubicBezTo>
                    <a:pt x="11795" y="4537"/>
                    <a:pt x="11811" y="4530"/>
                    <a:pt x="11818" y="4530"/>
                  </a:cubicBezTo>
                  <a:cubicBezTo>
                    <a:pt x="11826" y="4530"/>
                    <a:pt x="11826" y="4537"/>
                    <a:pt x="11811" y="4552"/>
                  </a:cubicBezTo>
                  <a:cubicBezTo>
                    <a:pt x="11780" y="4583"/>
                    <a:pt x="11780" y="4613"/>
                    <a:pt x="11780" y="4644"/>
                  </a:cubicBezTo>
                  <a:cubicBezTo>
                    <a:pt x="11841" y="4644"/>
                    <a:pt x="11841" y="4613"/>
                    <a:pt x="11841" y="4583"/>
                  </a:cubicBezTo>
                  <a:cubicBezTo>
                    <a:pt x="11871" y="4552"/>
                    <a:pt x="11871" y="4552"/>
                    <a:pt x="11871" y="4552"/>
                  </a:cubicBezTo>
                  <a:cubicBezTo>
                    <a:pt x="11902" y="4583"/>
                    <a:pt x="11902" y="4583"/>
                    <a:pt x="11871" y="4613"/>
                  </a:cubicBezTo>
                  <a:lnTo>
                    <a:pt x="11871" y="4674"/>
                  </a:lnTo>
                  <a:cubicBezTo>
                    <a:pt x="11871" y="4644"/>
                    <a:pt x="11902" y="4644"/>
                    <a:pt x="11902" y="4644"/>
                  </a:cubicBezTo>
                  <a:cubicBezTo>
                    <a:pt x="11902" y="4644"/>
                    <a:pt x="11902" y="4644"/>
                    <a:pt x="11902" y="4704"/>
                  </a:cubicBezTo>
                  <a:cubicBezTo>
                    <a:pt x="11883" y="4742"/>
                    <a:pt x="11876" y="4768"/>
                    <a:pt x="11888" y="4768"/>
                  </a:cubicBezTo>
                  <a:cubicBezTo>
                    <a:pt x="11895" y="4768"/>
                    <a:pt x="11909" y="4758"/>
                    <a:pt x="11932" y="4735"/>
                  </a:cubicBezTo>
                  <a:lnTo>
                    <a:pt x="11963" y="4704"/>
                  </a:lnTo>
                  <a:cubicBezTo>
                    <a:pt x="11963" y="4730"/>
                    <a:pt x="11974" y="4739"/>
                    <a:pt x="11988" y="4739"/>
                  </a:cubicBezTo>
                  <a:cubicBezTo>
                    <a:pt x="12009" y="4739"/>
                    <a:pt x="12036" y="4722"/>
                    <a:pt x="12054" y="4704"/>
                  </a:cubicBezTo>
                  <a:cubicBezTo>
                    <a:pt x="12054" y="4740"/>
                    <a:pt x="12054" y="4755"/>
                    <a:pt x="12066" y="4755"/>
                  </a:cubicBezTo>
                  <a:cubicBezTo>
                    <a:pt x="12075" y="4755"/>
                    <a:pt x="12089" y="4747"/>
                    <a:pt x="12115" y="4735"/>
                  </a:cubicBezTo>
                  <a:cubicBezTo>
                    <a:pt x="12115" y="4720"/>
                    <a:pt x="12115" y="4712"/>
                    <a:pt x="12118" y="4712"/>
                  </a:cubicBezTo>
                  <a:cubicBezTo>
                    <a:pt x="12122" y="4712"/>
                    <a:pt x="12130" y="4720"/>
                    <a:pt x="12145" y="4735"/>
                  </a:cubicBezTo>
                  <a:cubicBezTo>
                    <a:pt x="12145" y="4765"/>
                    <a:pt x="12145" y="4765"/>
                    <a:pt x="12206" y="4796"/>
                  </a:cubicBezTo>
                  <a:cubicBezTo>
                    <a:pt x="12206" y="4790"/>
                    <a:pt x="12210" y="4787"/>
                    <a:pt x="12218" y="4787"/>
                  </a:cubicBezTo>
                  <a:cubicBezTo>
                    <a:pt x="12253" y="4787"/>
                    <a:pt x="12356" y="4832"/>
                    <a:pt x="12479" y="4856"/>
                  </a:cubicBezTo>
                  <a:cubicBezTo>
                    <a:pt x="12591" y="4901"/>
                    <a:pt x="12669" y="4929"/>
                    <a:pt x="12715" y="4929"/>
                  </a:cubicBezTo>
                  <a:cubicBezTo>
                    <a:pt x="12732" y="4929"/>
                    <a:pt x="12745" y="4925"/>
                    <a:pt x="12753" y="4917"/>
                  </a:cubicBezTo>
                  <a:cubicBezTo>
                    <a:pt x="12753" y="4947"/>
                    <a:pt x="12753" y="4947"/>
                    <a:pt x="12753" y="4978"/>
                  </a:cubicBezTo>
                  <a:cubicBezTo>
                    <a:pt x="12753" y="4990"/>
                    <a:pt x="12753" y="4998"/>
                    <a:pt x="12757" y="4998"/>
                  </a:cubicBezTo>
                  <a:cubicBezTo>
                    <a:pt x="12763" y="4998"/>
                    <a:pt x="12778" y="4983"/>
                    <a:pt x="12814" y="4947"/>
                  </a:cubicBezTo>
                  <a:cubicBezTo>
                    <a:pt x="12819" y="4947"/>
                    <a:pt x="12823" y="4946"/>
                    <a:pt x="12827" y="4943"/>
                  </a:cubicBezTo>
                  <a:lnTo>
                    <a:pt x="12827" y="4943"/>
                  </a:lnTo>
                  <a:cubicBezTo>
                    <a:pt x="12823" y="4951"/>
                    <a:pt x="12819" y="4962"/>
                    <a:pt x="12814" y="4978"/>
                  </a:cubicBezTo>
                  <a:cubicBezTo>
                    <a:pt x="12814" y="5008"/>
                    <a:pt x="12844" y="5008"/>
                    <a:pt x="12905" y="5039"/>
                  </a:cubicBezTo>
                  <a:cubicBezTo>
                    <a:pt x="12945" y="5039"/>
                    <a:pt x="12986" y="5052"/>
                    <a:pt x="13017" y="5052"/>
                  </a:cubicBezTo>
                  <a:cubicBezTo>
                    <a:pt x="13033" y="5052"/>
                    <a:pt x="13047" y="5049"/>
                    <a:pt x="13057" y="5039"/>
                  </a:cubicBezTo>
                  <a:cubicBezTo>
                    <a:pt x="13087" y="5039"/>
                    <a:pt x="13087" y="5039"/>
                    <a:pt x="13057" y="5069"/>
                  </a:cubicBezTo>
                  <a:cubicBezTo>
                    <a:pt x="13032" y="5094"/>
                    <a:pt x="13067" y="5138"/>
                    <a:pt x="13130" y="5138"/>
                  </a:cubicBezTo>
                  <a:cubicBezTo>
                    <a:pt x="13145" y="5138"/>
                    <a:pt x="13161" y="5136"/>
                    <a:pt x="13178" y="5130"/>
                  </a:cubicBezTo>
                  <a:cubicBezTo>
                    <a:pt x="13178" y="5130"/>
                    <a:pt x="13209" y="5130"/>
                    <a:pt x="13178" y="5191"/>
                  </a:cubicBezTo>
                  <a:lnTo>
                    <a:pt x="13270" y="5191"/>
                  </a:lnTo>
                  <a:cubicBezTo>
                    <a:pt x="13300" y="5191"/>
                    <a:pt x="13361" y="5221"/>
                    <a:pt x="13391" y="5221"/>
                  </a:cubicBezTo>
                  <a:lnTo>
                    <a:pt x="13482" y="5221"/>
                  </a:lnTo>
                  <a:cubicBezTo>
                    <a:pt x="13482" y="5251"/>
                    <a:pt x="13574" y="5282"/>
                    <a:pt x="13695" y="5343"/>
                  </a:cubicBezTo>
                  <a:cubicBezTo>
                    <a:pt x="13817" y="5373"/>
                    <a:pt x="13908" y="5434"/>
                    <a:pt x="13908" y="5464"/>
                  </a:cubicBezTo>
                  <a:cubicBezTo>
                    <a:pt x="13908" y="5464"/>
                    <a:pt x="13938" y="5464"/>
                    <a:pt x="13969" y="5434"/>
                  </a:cubicBezTo>
                  <a:cubicBezTo>
                    <a:pt x="13982" y="5408"/>
                    <a:pt x="13989" y="5399"/>
                    <a:pt x="13996" y="5399"/>
                  </a:cubicBezTo>
                  <a:cubicBezTo>
                    <a:pt x="14005" y="5399"/>
                    <a:pt x="14012" y="5416"/>
                    <a:pt x="14030" y="5434"/>
                  </a:cubicBezTo>
                  <a:cubicBezTo>
                    <a:pt x="14011" y="5471"/>
                    <a:pt x="14038" y="5497"/>
                    <a:pt x="14069" y="5497"/>
                  </a:cubicBezTo>
                  <a:cubicBezTo>
                    <a:pt x="14089" y="5497"/>
                    <a:pt x="14109" y="5487"/>
                    <a:pt x="14121" y="5464"/>
                  </a:cubicBezTo>
                  <a:lnTo>
                    <a:pt x="14121" y="5495"/>
                  </a:lnTo>
                  <a:cubicBezTo>
                    <a:pt x="14106" y="5525"/>
                    <a:pt x="14113" y="5540"/>
                    <a:pt x="14132" y="5540"/>
                  </a:cubicBezTo>
                  <a:cubicBezTo>
                    <a:pt x="14151" y="5540"/>
                    <a:pt x="14182" y="5525"/>
                    <a:pt x="14212" y="5495"/>
                  </a:cubicBezTo>
                  <a:cubicBezTo>
                    <a:pt x="14212" y="5519"/>
                    <a:pt x="14212" y="5564"/>
                    <a:pt x="14228" y="5564"/>
                  </a:cubicBezTo>
                  <a:cubicBezTo>
                    <a:pt x="14232" y="5564"/>
                    <a:pt x="14237" y="5561"/>
                    <a:pt x="14242" y="5555"/>
                  </a:cubicBezTo>
                  <a:cubicBezTo>
                    <a:pt x="14242" y="5555"/>
                    <a:pt x="14242" y="5555"/>
                    <a:pt x="14242" y="5616"/>
                  </a:cubicBezTo>
                  <a:cubicBezTo>
                    <a:pt x="14212" y="5647"/>
                    <a:pt x="14212" y="5677"/>
                    <a:pt x="14212" y="5677"/>
                  </a:cubicBezTo>
                  <a:cubicBezTo>
                    <a:pt x="14242" y="5677"/>
                    <a:pt x="14242" y="5647"/>
                    <a:pt x="14273" y="5616"/>
                  </a:cubicBezTo>
                  <a:cubicBezTo>
                    <a:pt x="14273" y="5616"/>
                    <a:pt x="14273" y="5647"/>
                    <a:pt x="14303" y="5647"/>
                  </a:cubicBezTo>
                  <a:cubicBezTo>
                    <a:pt x="14303" y="5647"/>
                    <a:pt x="14303" y="5647"/>
                    <a:pt x="14334" y="5616"/>
                  </a:cubicBezTo>
                  <a:cubicBezTo>
                    <a:pt x="14334" y="5586"/>
                    <a:pt x="14364" y="5586"/>
                    <a:pt x="14364" y="5586"/>
                  </a:cubicBezTo>
                  <a:cubicBezTo>
                    <a:pt x="14364" y="5598"/>
                    <a:pt x="14369" y="5606"/>
                    <a:pt x="14375" y="5606"/>
                  </a:cubicBezTo>
                  <a:cubicBezTo>
                    <a:pt x="14384" y="5606"/>
                    <a:pt x="14394" y="5591"/>
                    <a:pt x="14394" y="5555"/>
                  </a:cubicBezTo>
                  <a:cubicBezTo>
                    <a:pt x="14394" y="5525"/>
                    <a:pt x="14425" y="5495"/>
                    <a:pt x="14425" y="5495"/>
                  </a:cubicBezTo>
                  <a:lnTo>
                    <a:pt x="14455" y="5434"/>
                  </a:lnTo>
                  <a:cubicBezTo>
                    <a:pt x="14485" y="5373"/>
                    <a:pt x="14485" y="5343"/>
                    <a:pt x="14455" y="5312"/>
                  </a:cubicBezTo>
                  <a:cubicBezTo>
                    <a:pt x="14412" y="5269"/>
                    <a:pt x="14384" y="5226"/>
                    <a:pt x="14361" y="5226"/>
                  </a:cubicBezTo>
                  <a:cubicBezTo>
                    <a:pt x="14351" y="5226"/>
                    <a:pt x="14342" y="5234"/>
                    <a:pt x="14334" y="5251"/>
                  </a:cubicBezTo>
                  <a:cubicBezTo>
                    <a:pt x="14334" y="5251"/>
                    <a:pt x="14334" y="5282"/>
                    <a:pt x="14303" y="5282"/>
                  </a:cubicBezTo>
                  <a:cubicBezTo>
                    <a:pt x="14273" y="5282"/>
                    <a:pt x="14273" y="5251"/>
                    <a:pt x="14273" y="5251"/>
                  </a:cubicBezTo>
                  <a:cubicBezTo>
                    <a:pt x="14303" y="5221"/>
                    <a:pt x="14212" y="5191"/>
                    <a:pt x="14151" y="5160"/>
                  </a:cubicBezTo>
                  <a:cubicBezTo>
                    <a:pt x="14030" y="5099"/>
                    <a:pt x="13999" y="5099"/>
                    <a:pt x="13969" y="5039"/>
                  </a:cubicBezTo>
                  <a:cubicBezTo>
                    <a:pt x="13969" y="5008"/>
                    <a:pt x="13969" y="5008"/>
                    <a:pt x="13969" y="5008"/>
                  </a:cubicBezTo>
                  <a:cubicBezTo>
                    <a:pt x="13961" y="5016"/>
                    <a:pt x="13948" y="5020"/>
                    <a:pt x="13932" y="5020"/>
                  </a:cubicBezTo>
                  <a:cubicBezTo>
                    <a:pt x="13887" y="5020"/>
                    <a:pt x="13815" y="4992"/>
                    <a:pt x="13726" y="4947"/>
                  </a:cubicBezTo>
                  <a:cubicBezTo>
                    <a:pt x="13627" y="4923"/>
                    <a:pt x="13529" y="4878"/>
                    <a:pt x="13495" y="4878"/>
                  </a:cubicBezTo>
                  <a:cubicBezTo>
                    <a:pt x="13487" y="4878"/>
                    <a:pt x="13482" y="4881"/>
                    <a:pt x="13482" y="4887"/>
                  </a:cubicBezTo>
                  <a:lnTo>
                    <a:pt x="13452" y="4887"/>
                  </a:lnTo>
                  <a:cubicBezTo>
                    <a:pt x="13452" y="4856"/>
                    <a:pt x="13422" y="4826"/>
                    <a:pt x="13391" y="4826"/>
                  </a:cubicBezTo>
                  <a:cubicBezTo>
                    <a:pt x="13371" y="4836"/>
                    <a:pt x="13354" y="4839"/>
                    <a:pt x="13341" y="4839"/>
                  </a:cubicBezTo>
                  <a:cubicBezTo>
                    <a:pt x="13314" y="4839"/>
                    <a:pt x="13300" y="4826"/>
                    <a:pt x="13300" y="4826"/>
                  </a:cubicBezTo>
                  <a:cubicBezTo>
                    <a:pt x="13330" y="4796"/>
                    <a:pt x="13300" y="4796"/>
                    <a:pt x="13270" y="4765"/>
                  </a:cubicBezTo>
                  <a:cubicBezTo>
                    <a:pt x="13239" y="4765"/>
                    <a:pt x="13209" y="4765"/>
                    <a:pt x="13209" y="4796"/>
                  </a:cubicBezTo>
                  <a:cubicBezTo>
                    <a:pt x="13209" y="4796"/>
                    <a:pt x="13087" y="4735"/>
                    <a:pt x="13027" y="4674"/>
                  </a:cubicBezTo>
                  <a:cubicBezTo>
                    <a:pt x="13027" y="4665"/>
                    <a:pt x="13024" y="4661"/>
                    <a:pt x="13019" y="4661"/>
                  </a:cubicBezTo>
                  <a:cubicBezTo>
                    <a:pt x="13009" y="4661"/>
                    <a:pt x="12987" y="4683"/>
                    <a:pt x="12966" y="4704"/>
                  </a:cubicBezTo>
                  <a:cubicBezTo>
                    <a:pt x="12966" y="4726"/>
                    <a:pt x="12951" y="4747"/>
                    <a:pt x="12931" y="4747"/>
                  </a:cubicBezTo>
                  <a:cubicBezTo>
                    <a:pt x="12923" y="4747"/>
                    <a:pt x="12914" y="4744"/>
                    <a:pt x="12905" y="4735"/>
                  </a:cubicBezTo>
                  <a:lnTo>
                    <a:pt x="12935" y="4674"/>
                  </a:lnTo>
                  <a:cubicBezTo>
                    <a:pt x="12966" y="4674"/>
                    <a:pt x="12966" y="4674"/>
                    <a:pt x="12935" y="4644"/>
                  </a:cubicBezTo>
                  <a:lnTo>
                    <a:pt x="12905" y="4644"/>
                  </a:lnTo>
                  <a:cubicBezTo>
                    <a:pt x="12905" y="4652"/>
                    <a:pt x="12898" y="4655"/>
                    <a:pt x="12886" y="4655"/>
                  </a:cubicBezTo>
                  <a:cubicBezTo>
                    <a:pt x="12854" y="4655"/>
                    <a:pt x="12781" y="4627"/>
                    <a:pt x="12692" y="4583"/>
                  </a:cubicBezTo>
                  <a:cubicBezTo>
                    <a:pt x="12603" y="4547"/>
                    <a:pt x="12545" y="4532"/>
                    <a:pt x="12513" y="4532"/>
                  </a:cubicBezTo>
                  <a:cubicBezTo>
                    <a:pt x="12490" y="4532"/>
                    <a:pt x="12479" y="4540"/>
                    <a:pt x="12479" y="4552"/>
                  </a:cubicBezTo>
                  <a:cubicBezTo>
                    <a:pt x="12479" y="4565"/>
                    <a:pt x="12474" y="4572"/>
                    <a:pt x="12466" y="4572"/>
                  </a:cubicBezTo>
                  <a:cubicBezTo>
                    <a:pt x="12454" y="4572"/>
                    <a:pt x="12436" y="4558"/>
                    <a:pt x="12419" y="4522"/>
                  </a:cubicBezTo>
                  <a:cubicBezTo>
                    <a:pt x="12327" y="4400"/>
                    <a:pt x="12327" y="4400"/>
                    <a:pt x="12327" y="4400"/>
                  </a:cubicBezTo>
                  <a:cubicBezTo>
                    <a:pt x="12327" y="4431"/>
                    <a:pt x="12327" y="4461"/>
                    <a:pt x="12297" y="4492"/>
                  </a:cubicBezTo>
                  <a:cubicBezTo>
                    <a:pt x="12297" y="4519"/>
                    <a:pt x="12291" y="4534"/>
                    <a:pt x="12284" y="4534"/>
                  </a:cubicBezTo>
                  <a:cubicBezTo>
                    <a:pt x="12276" y="4534"/>
                    <a:pt x="12267" y="4511"/>
                    <a:pt x="12267" y="4461"/>
                  </a:cubicBezTo>
                  <a:cubicBezTo>
                    <a:pt x="12288" y="4418"/>
                    <a:pt x="12158" y="4375"/>
                    <a:pt x="12069" y="4375"/>
                  </a:cubicBezTo>
                  <a:cubicBezTo>
                    <a:pt x="12032" y="4375"/>
                    <a:pt x="12002" y="4383"/>
                    <a:pt x="11993" y="4400"/>
                  </a:cubicBezTo>
                  <a:lnTo>
                    <a:pt x="11993" y="4370"/>
                  </a:lnTo>
                  <a:cubicBezTo>
                    <a:pt x="12023" y="4340"/>
                    <a:pt x="11993" y="4340"/>
                    <a:pt x="11932" y="4309"/>
                  </a:cubicBezTo>
                  <a:cubicBezTo>
                    <a:pt x="11902" y="4279"/>
                    <a:pt x="11871" y="4279"/>
                    <a:pt x="11871" y="4279"/>
                  </a:cubicBezTo>
                  <a:cubicBezTo>
                    <a:pt x="11871" y="4298"/>
                    <a:pt x="11863" y="4305"/>
                    <a:pt x="11851" y="4305"/>
                  </a:cubicBezTo>
                  <a:cubicBezTo>
                    <a:pt x="11824" y="4305"/>
                    <a:pt x="11780" y="4269"/>
                    <a:pt x="11780" y="4248"/>
                  </a:cubicBezTo>
                  <a:cubicBezTo>
                    <a:pt x="11780" y="4218"/>
                    <a:pt x="11780" y="4218"/>
                    <a:pt x="11750" y="4188"/>
                  </a:cubicBezTo>
                  <a:cubicBezTo>
                    <a:pt x="11722" y="4206"/>
                    <a:pt x="11696" y="4214"/>
                    <a:pt x="11675" y="4214"/>
                  </a:cubicBezTo>
                  <a:cubicBezTo>
                    <a:pt x="11627" y="4214"/>
                    <a:pt x="11598" y="4178"/>
                    <a:pt x="11598" y="4157"/>
                  </a:cubicBezTo>
                  <a:cubicBezTo>
                    <a:pt x="11598" y="4157"/>
                    <a:pt x="11598" y="4127"/>
                    <a:pt x="11568" y="4127"/>
                  </a:cubicBezTo>
                  <a:cubicBezTo>
                    <a:pt x="11552" y="4142"/>
                    <a:pt x="11537" y="4150"/>
                    <a:pt x="11522" y="4150"/>
                  </a:cubicBezTo>
                  <a:cubicBezTo>
                    <a:pt x="11507" y="4150"/>
                    <a:pt x="11492" y="4142"/>
                    <a:pt x="11476" y="4127"/>
                  </a:cubicBezTo>
                  <a:cubicBezTo>
                    <a:pt x="11461" y="4127"/>
                    <a:pt x="11446" y="4119"/>
                    <a:pt x="11435" y="4119"/>
                  </a:cubicBezTo>
                  <a:cubicBezTo>
                    <a:pt x="11423" y="4119"/>
                    <a:pt x="11416" y="4127"/>
                    <a:pt x="11416" y="4157"/>
                  </a:cubicBezTo>
                  <a:cubicBezTo>
                    <a:pt x="11416" y="4188"/>
                    <a:pt x="11416" y="4218"/>
                    <a:pt x="11385" y="4218"/>
                  </a:cubicBezTo>
                  <a:lnTo>
                    <a:pt x="11385" y="4188"/>
                  </a:lnTo>
                  <a:cubicBezTo>
                    <a:pt x="11416" y="4157"/>
                    <a:pt x="11355" y="4127"/>
                    <a:pt x="11294" y="4096"/>
                  </a:cubicBezTo>
                  <a:cubicBezTo>
                    <a:pt x="11203" y="4066"/>
                    <a:pt x="11172" y="4066"/>
                    <a:pt x="11172" y="4005"/>
                  </a:cubicBezTo>
                  <a:lnTo>
                    <a:pt x="11142" y="4036"/>
                  </a:lnTo>
                  <a:cubicBezTo>
                    <a:pt x="11127" y="4051"/>
                    <a:pt x="11112" y="4058"/>
                    <a:pt x="11104" y="4058"/>
                  </a:cubicBezTo>
                  <a:cubicBezTo>
                    <a:pt x="11096" y="4058"/>
                    <a:pt x="11096" y="4051"/>
                    <a:pt x="11112" y="4036"/>
                  </a:cubicBezTo>
                  <a:cubicBezTo>
                    <a:pt x="11112" y="3975"/>
                    <a:pt x="11020" y="3975"/>
                    <a:pt x="10990" y="3975"/>
                  </a:cubicBezTo>
                  <a:lnTo>
                    <a:pt x="10960" y="3975"/>
                  </a:lnTo>
                  <a:cubicBezTo>
                    <a:pt x="10960" y="3937"/>
                    <a:pt x="10936" y="3911"/>
                    <a:pt x="10911" y="3911"/>
                  </a:cubicBezTo>
                  <a:cubicBezTo>
                    <a:pt x="10896" y="3911"/>
                    <a:pt x="10880" y="3921"/>
                    <a:pt x="10868" y="3944"/>
                  </a:cubicBezTo>
                  <a:cubicBezTo>
                    <a:pt x="10868" y="3914"/>
                    <a:pt x="10868" y="3884"/>
                    <a:pt x="10838" y="3884"/>
                  </a:cubicBezTo>
                  <a:cubicBezTo>
                    <a:pt x="10829" y="3893"/>
                    <a:pt x="10815" y="3896"/>
                    <a:pt x="10800" y="3896"/>
                  </a:cubicBezTo>
                  <a:cubicBezTo>
                    <a:pt x="10765" y="3896"/>
                    <a:pt x="10725" y="3875"/>
                    <a:pt x="10747" y="3853"/>
                  </a:cubicBezTo>
                  <a:lnTo>
                    <a:pt x="10595" y="3853"/>
                  </a:lnTo>
                  <a:cubicBezTo>
                    <a:pt x="10564" y="3884"/>
                    <a:pt x="10564" y="3884"/>
                    <a:pt x="10564" y="3884"/>
                  </a:cubicBezTo>
                  <a:cubicBezTo>
                    <a:pt x="10534" y="3884"/>
                    <a:pt x="10564" y="3853"/>
                    <a:pt x="10595" y="3823"/>
                  </a:cubicBezTo>
                  <a:cubicBezTo>
                    <a:pt x="10635" y="3823"/>
                    <a:pt x="10622" y="3809"/>
                    <a:pt x="10590" y="3809"/>
                  </a:cubicBezTo>
                  <a:cubicBezTo>
                    <a:pt x="10575" y="3809"/>
                    <a:pt x="10554" y="3813"/>
                    <a:pt x="10534" y="3823"/>
                  </a:cubicBezTo>
                  <a:cubicBezTo>
                    <a:pt x="10488" y="3853"/>
                    <a:pt x="10466" y="3868"/>
                    <a:pt x="10462" y="3868"/>
                  </a:cubicBezTo>
                  <a:cubicBezTo>
                    <a:pt x="10458" y="3868"/>
                    <a:pt x="10473" y="3853"/>
                    <a:pt x="10504" y="3823"/>
                  </a:cubicBezTo>
                  <a:cubicBezTo>
                    <a:pt x="10525" y="3801"/>
                    <a:pt x="10547" y="3780"/>
                    <a:pt x="10536" y="3780"/>
                  </a:cubicBezTo>
                  <a:cubicBezTo>
                    <a:pt x="10531" y="3780"/>
                    <a:pt x="10521" y="3784"/>
                    <a:pt x="10504" y="3792"/>
                  </a:cubicBezTo>
                  <a:cubicBezTo>
                    <a:pt x="10504" y="3792"/>
                    <a:pt x="10473" y="3792"/>
                    <a:pt x="10473" y="3823"/>
                  </a:cubicBezTo>
                  <a:cubicBezTo>
                    <a:pt x="10443" y="3792"/>
                    <a:pt x="10443" y="3792"/>
                    <a:pt x="10412" y="3792"/>
                  </a:cubicBezTo>
                  <a:cubicBezTo>
                    <a:pt x="10412" y="3732"/>
                    <a:pt x="10382" y="3732"/>
                    <a:pt x="10352" y="3732"/>
                  </a:cubicBezTo>
                  <a:cubicBezTo>
                    <a:pt x="10352" y="3747"/>
                    <a:pt x="10352" y="3754"/>
                    <a:pt x="10348" y="3754"/>
                  </a:cubicBezTo>
                  <a:cubicBezTo>
                    <a:pt x="10344" y="3754"/>
                    <a:pt x="10336" y="3747"/>
                    <a:pt x="10321" y="3732"/>
                  </a:cubicBezTo>
                  <a:cubicBezTo>
                    <a:pt x="10339" y="3714"/>
                    <a:pt x="10336" y="3697"/>
                    <a:pt x="10325" y="3697"/>
                  </a:cubicBezTo>
                  <a:cubicBezTo>
                    <a:pt x="10317" y="3697"/>
                    <a:pt x="10304" y="3706"/>
                    <a:pt x="10291" y="3732"/>
                  </a:cubicBezTo>
                  <a:cubicBezTo>
                    <a:pt x="10276" y="3747"/>
                    <a:pt x="10268" y="3754"/>
                    <a:pt x="10264" y="3754"/>
                  </a:cubicBezTo>
                  <a:cubicBezTo>
                    <a:pt x="10260" y="3754"/>
                    <a:pt x="10260" y="3747"/>
                    <a:pt x="10260" y="3732"/>
                  </a:cubicBezTo>
                  <a:cubicBezTo>
                    <a:pt x="10260" y="3719"/>
                    <a:pt x="10260" y="3709"/>
                    <a:pt x="10260" y="3701"/>
                  </a:cubicBezTo>
                  <a:lnTo>
                    <a:pt x="10200" y="3701"/>
                  </a:lnTo>
                  <a:lnTo>
                    <a:pt x="10200" y="3732"/>
                  </a:lnTo>
                  <a:cubicBezTo>
                    <a:pt x="10200" y="3753"/>
                    <a:pt x="10200" y="3775"/>
                    <a:pt x="10189" y="3775"/>
                  </a:cubicBezTo>
                  <a:cubicBezTo>
                    <a:pt x="10185" y="3775"/>
                    <a:pt x="10178" y="3771"/>
                    <a:pt x="10169" y="3762"/>
                  </a:cubicBezTo>
                  <a:lnTo>
                    <a:pt x="10169" y="3732"/>
                  </a:lnTo>
                  <a:lnTo>
                    <a:pt x="10200" y="3701"/>
                  </a:lnTo>
                  <a:cubicBezTo>
                    <a:pt x="10200" y="3671"/>
                    <a:pt x="10048" y="3610"/>
                    <a:pt x="9896" y="3549"/>
                  </a:cubicBezTo>
                  <a:cubicBezTo>
                    <a:pt x="9896" y="3549"/>
                    <a:pt x="9865" y="3580"/>
                    <a:pt x="9865" y="3610"/>
                  </a:cubicBezTo>
                  <a:cubicBezTo>
                    <a:pt x="9853" y="3636"/>
                    <a:pt x="9845" y="3645"/>
                    <a:pt x="9841" y="3645"/>
                  </a:cubicBezTo>
                  <a:cubicBezTo>
                    <a:pt x="9835" y="3645"/>
                    <a:pt x="9835" y="3628"/>
                    <a:pt x="9835" y="3610"/>
                  </a:cubicBezTo>
                  <a:cubicBezTo>
                    <a:pt x="9851" y="3545"/>
                    <a:pt x="9850" y="3515"/>
                    <a:pt x="9841" y="3515"/>
                  </a:cubicBezTo>
                  <a:cubicBezTo>
                    <a:pt x="9833" y="3515"/>
                    <a:pt x="9819" y="3537"/>
                    <a:pt x="9805" y="3580"/>
                  </a:cubicBezTo>
                  <a:cubicBezTo>
                    <a:pt x="9805" y="3625"/>
                    <a:pt x="9805" y="3648"/>
                    <a:pt x="9801" y="3648"/>
                  </a:cubicBezTo>
                  <a:cubicBezTo>
                    <a:pt x="9797" y="3648"/>
                    <a:pt x="9789" y="3625"/>
                    <a:pt x="9774" y="3580"/>
                  </a:cubicBezTo>
                  <a:cubicBezTo>
                    <a:pt x="9774" y="3564"/>
                    <a:pt x="9774" y="3557"/>
                    <a:pt x="9770" y="3557"/>
                  </a:cubicBezTo>
                  <a:cubicBezTo>
                    <a:pt x="9767" y="3557"/>
                    <a:pt x="9759" y="3564"/>
                    <a:pt x="9744" y="3580"/>
                  </a:cubicBezTo>
                  <a:cubicBezTo>
                    <a:pt x="9744" y="3589"/>
                    <a:pt x="9741" y="3592"/>
                    <a:pt x="9738" y="3592"/>
                  </a:cubicBezTo>
                  <a:cubicBezTo>
                    <a:pt x="9731" y="3592"/>
                    <a:pt x="9722" y="3571"/>
                    <a:pt x="9744" y="3549"/>
                  </a:cubicBezTo>
                  <a:cubicBezTo>
                    <a:pt x="9744" y="3528"/>
                    <a:pt x="9729" y="3506"/>
                    <a:pt x="9720" y="3506"/>
                  </a:cubicBezTo>
                  <a:cubicBezTo>
                    <a:pt x="9716" y="3506"/>
                    <a:pt x="9713" y="3510"/>
                    <a:pt x="9713" y="3519"/>
                  </a:cubicBezTo>
                  <a:cubicBezTo>
                    <a:pt x="9713" y="3519"/>
                    <a:pt x="9713" y="3519"/>
                    <a:pt x="9683" y="3458"/>
                  </a:cubicBezTo>
                  <a:cubicBezTo>
                    <a:pt x="9683" y="3449"/>
                    <a:pt x="9680" y="3446"/>
                    <a:pt x="9676" y="3446"/>
                  </a:cubicBezTo>
                  <a:cubicBezTo>
                    <a:pt x="9665" y="3446"/>
                    <a:pt x="9644" y="3467"/>
                    <a:pt x="9622" y="3489"/>
                  </a:cubicBezTo>
                  <a:cubicBezTo>
                    <a:pt x="9597" y="3501"/>
                    <a:pt x="9577" y="3508"/>
                    <a:pt x="9567" y="3508"/>
                  </a:cubicBezTo>
                  <a:cubicBezTo>
                    <a:pt x="9552" y="3508"/>
                    <a:pt x="9556" y="3494"/>
                    <a:pt x="9592" y="3458"/>
                  </a:cubicBezTo>
                  <a:cubicBezTo>
                    <a:pt x="9607" y="3428"/>
                    <a:pt x="9592" y="3413"/>
                    <a:pt x="9569" y="3413"/>
                  </a:cubicBezTo>
                  <a:cubicBezTo>
                    <a:pt x="9546" y="3413"/>
                    <a:pt x="9516" y="3428"/>
                    <a:pt x="9501" y="3458"/>
                  </a:cubicBezTo>
                  <a:cubicBezTo>
                    <a:pt x="9488" y="3471"/>
                    <a:pt x="9478" y="3481"/>
                    <a:pt x="9470" y="3489"/>
                  </a:cubicBezTo>
                  <a:lnTo>
                    <a:pt x="9470" y="3489"/>
                  </a:lnTo>
                  <a:cubicBezTo>
                    <a:pt x="9470" y="3458"/>
                    <a:pt x="9470" y="3458"/>
                    <a:pt x="9470" y="3458"/>
                  </a:cubicBezTo>
                  <a:cubicBezTo>
                    <a:pt x="9440" y="3428"/>
                    <a:pt x="9409" y="3428"/>
                    <a:pt x="9440" y="3397"/>
                  </a:cubicBezTo>
                  <a:lnTo>
                    <a:pt x="9440" y="3397"/>
                  </a:lnTo>
                  <a:cubicBezTo>
                    <a:pt x="9440" y="3397"/>
                    <a:pt x="9409" y="3397"/>
                    <a:pt x="9379" y="3428"/>
                  </a:cubicBezTo>
                  <a:cubicBezTo>
                    <a:pt x="9364" y="3435"/>
                    <a:pt x="9351" y="3439"/>
                    <a:pt x="9339" y="3439"/>
                  </a:cubicBezTo>
                  <a:cubicBezTo>
                    <a:pt x="9305" y="3439"/>
                    <a:pt x="9288" y="3405"/>
                    <a:pt x="9288" y="3337"/>
                  </a:cubicBezTo>
                  <a:lnTo>
                    <a:pt x="9227" y="3367"/>
                  </a:lnTo>
                  <a:cubicBezTo>
                    <a:pt x="9208" y="3404"/>
                    <a:pt x="9189" y="3430"/>
                    <a:pt x="9185" y="3430"/>
                  </a:cubicBezTo>
                  <a:cubicBezTo>
                    <a:pt x="9182" y="3430"/>
                    <a:pt x="9185" y="3421"/>
                    <a:pt x="9197" y="3397"/>
                  </a:cubicBezTo>
                  <a:lnTo>
                    <a:pt x="9197" y="3367"/>
                  </a:lnTo>
                  <a:cubicBezTo>
                    <a:pt x="9189" y="3375"/>
                    <a:pt x="9180" y="3378"/>
                    <a:pt x="9170" y="3378"/>
                  </a:cubicBezTo>
                  <a:cubicBezTo>
                    <a:pt x="9142" y="3378"/>
                    <a:pt x="9113" y="3344"/>
                    <a:pt x="9136" y="3276"/>
                  </a:cubicBezTo>
                  <a:cubicBezTo>
                    <a:pt x="9136" y="3245"/>
                    <a:pt x="9136" y="3245"/>
                    <a:pt x="9136" y="3245"/>
                  </a:cubicBezTo>
                  <a:lnTo>
                    <a:pt x="9105" y="3276"/>
                  </a:lnTo>
                  <a:cubicBezTo>
                    <a:pt x="9105" y="3306"/>
                    <a:pt x="9105" y="3337"/>
                    <a:pt x="9075" y="3337"/>
                  </a:cubicBezTo>
                  <a:cubicBezTo>
                    <a:pt x="9045" y="3337"/>
                    <a:pt x="9045" y="3337"/>
                    <a:pt x="9045" y="3306"/>
                  </a:cubicBezTo>
                  <a:cubicBezTo>
                    <a:pt x="9045" y="3262"/>
                    <a:pt x="9045" y="3233"/>
                    <a:pt x="9033" y="3233"/>
                  </a:cubicBezTo>
                  <a:cubicBezTo>
                    <a:pt x="9028" y="3233"/>
                    <a:pt x="9022" y="3237"/>
                    <a:pt x="9014" y="3245"/>
                  </a:cubicBezTo>
                  <a:cubicBezTo>
                    <a:pt x="9014" y="3245"/>
                    <a:pt x="9014" y="3245"/>
                    <a:pt x="9014" y="3215"/>
                  </a:cubicBezTo>
                  <a:cubicBezTo>
                    <a:pt x="8984" y="3185"/>
                    <a:pt x="8984" y="3185"/>
                    <a:pt x="8923" y="3185"/>
                  </a:cubicBezTo>
                  <a:cubicBezTo>
                    <a:pt x="8893" y="3185"/>
                    <a:pt x="8862" y="3185"/>
                    <a:pt x="8893" y="3154"/>
                  </a:cubicBezTo>
                  <a:lnTo>
                    <a:pt x="8832" y="3154"/>
                  </a:lnTo>
                  <a:cubicBezTo>
                    <a:pt x="8801" y="3154"/>
                    <a:pt x="8771" y="3154"/>
                    <a:pt x="8801" y="3124"/>
                  </a:cubicBezTo>
                  <a:cubicBezTo>
                    <a:pt x="8801" y="3109"/>
                    <a:pt x="8801" y="3101"/>
                    <a:pt x="8798" y="3101"/>
                  </a:cubicBezTo>
                  <a:cubicBezTo>
                    <a:pt x="8794" y="3101"/>
                    <a:pt x="8786" y="3109"/>
                    <a:pt x="8771" y="3124"/>
                  </a:cubicBezTo>
                  <a:cubicBezTo>
                    <a:pt x="8771" y="3134"/>
                    <a:pt x="8768" y="3137"/>
                    <a:pt x="8763" y="3137"/>
                  </a:cubicBezTo>
                  <a:cubicBezTo>
                    <a:pt x="8754" y="3137"/>
                    <a:pt x="8741" y="3124"/>
                    <a:pt x="8741" y="3124"/>
                  </a:cubicBezTo>
                  <a:lnTo>
                    <a:pt x="8680" y="3124"/>
                  </a:lnTo>
                  <a:cubicBezTo>
                    <a:pt x="8680" y="3154"/>
                    <a:pt x="8680" y="3154"/>
                    <a:pt x="8650" y="3154"/>
                  </a:cubicBezTo>
                  <a:cubicBezTo>
                    <a:pt x="8650" y="3124"/>
                    <a:pt x="8619" y="3093"/>
                    <a:pt x="8589" y="3063"/>
                  </a:cubicBezTo>
                  <a:cubicBezTo>
                    <a:pt x="8528" y="3063"/>
                    <a:pt x="8528" y="3063"/>
                    <a:pt x="8558" y="3093"/>
                  </a:cubicBezTo>
                  <a:cubicBezTo>
                    <a:pt x="8558" y="3093"/>
                    <a:pt x="8558" y="3107"/>
                    <a:pt x="8549" y="3107"/>
                  </a:cubicBezTo>
                  <a:cubicBezTo>
                    <a:pt x="8545" y="3107"/>
                    <a:pt x="8538" y="3103"/>
                    <a:pt x="8528" y="3093"/>
                  </a:cubicBezTo>
                  <a:cubicBezTo>
                    <a:pt x="8528" y="3093"/>
                    <a:pt x="8467" y="3033"/>
                    <a:pt x="8437" y="3002"/>
                  </a:cubicBezTo>
                  <a:lnTo>
                    <a:pt x="8346" y="3002"/>
                  </a:lnTo>
                  <a:cubicBezTo>
                    <a:pt x="8346" y="3043"/>
                    <a:pt x="8339" y="3060"/>
                    <a:pt x="8333" y="3060"/>
                  </a:cubicBezTo>
                  <a:cubicBezTo>
                    <a:pt x="8324" y="3060"/>
                    <a:pt x="8315" y="3036"/>
                    <a:pt x="8315" y="3002"/>
                  </a:cubicBezTo>
                  <a:cubicBezTo>
                    <a:pt x="8315" y="2967"/>
                    <a:pt x="8315" y="2952"/>
                    <a:pt x="8309" y="2952"/>
                  </a:cubicBezTo>
                  <a:cubicBezTo>
                    <a:pt x="8305" y="2952"/>
                    <a:pt x="8297" y="2959"/>
                    <a:pt x="8285" y="2972"/>
                  </a:cubicBezTo>
                  <a:lnTo>
                    <a:pt x="8254" y="2972"/>
                  </a:lnTo>
                  <a:cubicBezTo>
                    <a:pt x="8254" y="2957"/>
                    <a:pt x="8254" y="2949"/>
                    <a:pt x="8247" y="2949"/>
                  </a:cubicBezTo>
                  <a:cubicBezTo>
                    <a:pt x="8239" y="2949"/>
                    <a:pt x="8224" y="2957"/>
                    <a:pt x="8194" y="2972"/>
                  </a:cubicBezTo>
                  <a:cubicBezTo>
                    <a:pt x="8194" y="2941"/>
                    <a:pt x="8194" y="2941"/>
                    <a:pt x="8194" y="2911"/>
                  </a:cubicBezTo>
                  <a:lnTo>
                    <a:pt x="8163" y="2911"/>
                  </a:lnTo>
                  <a:cubicBezTo>
                    <a:pt x="8149" y="2926"/>
                    <a:pt x="8132" y="2931"/>
                    <a:pt x="8116" y="2931"/>
                  </a:cubicBezTo>
                  <a:cubicBezTo>
                    <a:pt x="8064" y="2931"/>
                    <a:pt x="8011" y="2873"/>
                    <a:pt x="8011" y="2850"/>
                  </a:cubicBezTo>
                  <a:cubicBezTo>
                    <a:pt x="8011" y="2850"/>
                    <a:pt x="7981" y="2850"/>
                    <a:pt x="7950" y="2881"/>
                  </a:cubicBezTo>
                  <a:cubicBezTo>
                    <a:pt x="7939" y="2904"/>
                    <a:pt x="7927" y="2914"/>
                    <a:pt x="7919" y="2914"/>
                  </a:cubicBezTo>
                  <a:cubicBezTo>
                    <a:pt x="7906" y="2914"/>
                    <a:pt x="7901" y="2888"/>
                    <a:pt x="7920" y="2850"/>
                  </a:cubicBezTo>
                  <a:lnTo>
                    <a:pt x="7920" y="2850"/>
                  </a:lnTo>
                  <a:cubicBezTo>
                    <a:pt x="7912" y="2858"/>
                    <a:pt x="7899" y="2862"/>
                    <a:pt x="7886" y="2862"/>
                  </a:cubicBezTo>
                  <a:cubicBezTo>
                    <a:pt x="7849" y="2862"/>
                    <a:pt x="7807" y="2834"/>
                    <a:pt x="7829" y="2789"/>
                  </a:cubicBezTo>
                  <a:lnTo>
                    <a:pt x="7859" y="2729"/>
                  </a:lnTo>
                  <a:lnTo>
                    <a:pt x="7859" y="2729"/>
                  </a:lnTo>
                  <a:cubicBezTo>
                    <a:pt x="7829" y="2759"/>
                    <a:pt x="7829" y="2759"/>
                    <a:pt x="7829" y="2759"/>
                  </a:cubicBezTo>
                  <a:cubicBezTo>
                    <a:pt x="7819" y="2769"/>
                    <a:pt x="7812" y="2773"/>
                    <a:pt x="7805" y="2773"/>
                  </a:cubicBezTo>
                  <a:cubicBezTo>
                    <a:pt x="7792" y="2773"/>
                    <a:pt x="7778" y="2759"/>
                    <a:pt x="7738" y="2759"/>
                  </a:cubicBezTo>
                  <a:cubicBezTo>
                    <a:pt x="7707" y="2729"/>
                    <a:pt x="7616" y="2729"/>
                    <a:pt x="7586" y="2729"/>
                  </a:cubicBezTo>
                  <a:cubicBezTo>
                    <a:pt x="7555" y="2729"/>
                    <a:pt x="7494" y="2698"/>
                    <a:pt x="7494" y="2668"/>
                  </a:cubicBezTo>
                  <a:cubicBezTo>
                    <a:pt x="7494" y="2653"/>
                    <a:pt x="7487" y="2645"/>
                    <a:pt x="7472" y="2645"/>
                  </a:cubicBezTo>
                  <a:cubicBezTo>
                    <a:pt x="7456" y="2645"/>
                    <a:pt x="7434" y="2653"/>
                    <a:pt x="7403" y="2668"/>
                  </a:cubicBezTo>
                  <a:cubicBezTo>
                    <a:pt x="7394" y="2677"/>
                    <a:pt x="7385" y="2680"/>
                    <a:pt x="7378" y="2680"/>
                  </a:cubicBezTo>
                  <a:cubicBezTo>
                    <a:pt x="7360" y="2680"/>
                    <a:pt x="7351" y="2659"/>
                    <a:pt x="7373" y="2637"/>
                  </a:cubicBezTo>
                  <a:lnTo>
                    <a:pt x="7343" y="2637"/>
                  </a:lnTo>
                  <a:cubicBezTo>
                    <a:pt x="7332" y="2648"/>
                    <a:pt x="7322" y="2651"/>
                    <a:pt x="7313" y="2651"/>
                  </a:cubicBezTo>
                  <a:cubicBezTo>
                    <a:pt x="7295" y="2651"/>
                    <a:pt x="7282" y="2637"/>
                    <a:pt x="7282" y="2637"/>
                  </a:cubicBezTo>
                  <a:cubicBezTo>
                    <a:pt x="7303" y="2616"/>
                    <a:pt x="7310" y="2594"/>
                    <a:pt x="7301" y="2594"/>
                  </a:cubicBezTo>
                  <a:cubicBezTo>
                    <a:pt x="7297" y="2594"/>
                    <a:pt x="7291" y="2598"/>
                    <a:pt x="7282" y="2607"/>
                  </a:cubicBezTo>
                  <a:cubicBezTo>
                    <a:pt x="7267" y="2622"/>
                    <a:pt x="7259" y="2630"/>
                    <a:pt x="7251" y="2630"/>
                  </a:cubicBezTo>
                  <a:cubicBezTo>
                    <a:pt x="7244" y="2630"/>
                    <a:pt x="7236" y="2622"/>
                    <a:pt x="7221" y="2607"/>
                  </a:cubicBezTo>
                  <a:cubicBezTo>
                    <a:pt x="7193" y="2579"/>
                    <a:pt x="6687" y="2391"/>
                    <a:pt x="6620" y="2391"/>
                  </a:cubicBezTo>
                  <a:cubicBezTo>
                    <a:pt x="6616" y="2391"/>
                    <a:pt x="6613" y="2392"/>
                    <a:pt x="6613" y="2394"/>
                  </a:cubicBezTo>
                  <a:cubicBezTo>
                    <a:pt x="6613" y="2394"/>
                    <a:pt x="6613" y="2364"/>
                    <a:pt x="6552" y="2364"/>
                  </a:cubicBezTo>
                  <a:cubicBezTo>
                    <a:pt x="6552" y="2364"/>
                    <a:pt x="6522" y="2333"/>
                    <a:pt x="6522" y="2333"/>
                  </a:cubicBezTo>
                  <a:cubicBezTo>
                    <a:pt x="6540" y="2298"/>
                    <a:pt x="6505" y="2283"/>
                    <a:pt x="6462" y="2283"/>
                  </a:cubicBezTo>
                  <a:cubicBezTo>
                    <a:pt x="6431" y="2283"/>
                    <a:pt x="6395" y="2290"/>
                    <a:pt x="6370" y="2303"/>
                  </a:cubicBezTo>
                  <a:lnTo>
                    <a:pt x="6309" y="2303"/>
                  </a:lnTo>
                  <a:cubicBezTo>
                    <a:pt x="6331" y="2259"/>
                    <a:pt x="6305" y="2230"/>
                    <a:pt x="6277" y="2230"/>
                  </a:cubicBezTo>
                  <a:cubicBezTo>
                    <a:pt x="6267" y="2230"/>
                    <a:pt x="6256" y="2234"/>
                    <a:pt x="6248" y="2242"/>
                  </a:cubicBezTo>
                  <a:cubicBezTo>
                    <a:pt x="6233" y="2273"/>
                    <a:pt x="6218" y="2288"/>
                    <a:pt x="6210" y="2288"/>
                  </a:cubicBezTo>
                  <a:cubicBezTo>
                    <a:pt x="6203" y="2288"/>
                    <a:pt x="6203" y="2273"/>
                    <a:pt x="6218" y="2242"/>
                  </a:cubicBezTo>
                  <a:cubicBezTo>
                    <a:pt x="6235" y="2209"/>
                    <a:pt x="6224" y="2185"/>
                    <a:pt x="6201" y="2185"/>
                  </a:cubicBezTo>
                  <a:cubicBezTo>
                    <a:pt x="6182" y="2185"/>
                    <a:pt x="6154" y="2201"/>
                    <a:pt x="6127" y="2242"/>
                  </a:cubicBezTo>
                  <a:cubicBezTo>
                    <a:pt x="6096" y="2242"/>
                    <a:pt x="6096" y="2242"/>
                    <a:pt x="6096" y="2212"/>
                  </a:cubicBezTo>
                  <a:cubicBezTo>
                    <a:pt x="6096" y="2176"/>
                    <a:pt x="6096" y="2162"/>
                    <a:pt x="6090" y="2162"/>
                  </a:cubicBezTo>
                  <a:cubicBezTo>
                    <a:pt x="6086" y="2162"/>
                    <a:pt x="6078" y="2169"/>
                    <a:pt x="6066" y="2181"/>
                  </a:cubicBezTo>
                  <a:cubicBezTo>
                    <a:pt x="6054" y="2205"/>
                    <a:pt x="6043" y="2215"/>
                    <a:pt x="6034" y="2215"/>
                  </a:cubicBezTo>
                  <a:cubicBezTo>
                    <a:pt x="6021" y="2215"/>
                    <a:pt x="6017" y="2189"/>
                    <a:pt x="6035" y="2151"/>
                  </a:cubicBezTo>
                  <a:cubicBezTo>
                    <a:pt x="6020" y="2121"/>
                    <a:pt x="6013" y="2106"/>
                    <a:pt x="6005" y="2106"/>
                  </a:cubicBezTo>
                  <a:cubicBezTo>
                    <a:pt x="5997" y="2106"/>
                    <a:pt x="5990" y="2121"/>
                    <a:pt x="5975" y="2151"/>
                  </a:cubicBezTo>
                  <a:cubicBezTo>
                    <a:pt x="5964" y="2162"/>
                    <a:pt x="5948" y="2169"/>
                    <a:pt x="5934" y="2169"/>
                  </a:cubicBezTo>
                  <a:cubicBezTo>
                    <a:pt x="5908" y="2169"/>
                    <a:pt x="5884" y="2148"/>
                    <a:pt x="5884" y="2090"/>
                  </a:cubicBezTo>
                  <a:cubicBezTo>
                    <a:pt x="5863" y="2090"/>
                    <a:pt x="5856" y="2077"/>
                    <a:pt x="5854" y="2077"/>
                  </a:cubicBezTo>
                  <a:cubicBezTo>
                    <a:pt x="5853" y="2077"/>
                    <a:pt x="5853" y="2080"/>
                    <a:pt x="5853" y="2090"/>
                  </a:cubicBezTo>
                  <a:lnTo>
                    <a:pt x="5823" y="2060"/>
                  </a:lnTo>
                  <a:cubicBezTo>
                    <a:pt x="5823" y="2030"/>
                    <a:pt x="5792" y="2030"/>
                    <a:pt x="5792" y="2030"/>
                  </a:cubicBezTo>
                  <a:lnTo>
                    <a:pt x="5792" y="2060"/>
                  </a:lnTo>
                  <a:cubicBezTo>
                    <a:pt x="5792" y="2060"/>
                    <a:pt x="5701" y="1999"/>
                    <a:pt x="5580" y="1938"/>
                  </a:cubicBezTo>
                  <a:cubicBezTo>
                    <a:pt x="5473" y="1903"/>
                    <a:pt x="5408" y="1888"/>
                    <a:pt x="5378" y="1888"/>
                  </a:cubicBezTo>
                  <a:cubicBezTo>
                    <a:pt x="5357" y="1888"/>
                    <a:pt x="5354" y="1895"/>
                    <a:pt x="5367" y="1908"/>
                  </a:cubicBezTo>
                  <a:cubicBezTo>
                    <a:pt x="5353" y="1935"/>
                    <a:pt x="5339" y="1950"/>
                    <a:pt x="5331" y="1950"/>
                  </a:cubicBezTo>
                  <a:cubicBezTo>
                    <a:pt x="5321" y="1950"/>
                    <a:pt x="5320" y="1928"/>
                    <a:pt x="5336" y="1878"/>
                  </a:cubicBezTo>
                  <a:cubicBezTo>
                    <a:pt x="5306" y="1878"/>
                    <a:pt x="5276" y="1847"/>
                    <a:pt x="5245" y="1817"/>
                  </a:cubicBezTo>
                  <a:cubicBezTo>
                    <a:pt x="5215" y="1817"/>
                    <a:pt x="5184" y="1786"/>
                    <a:pt x="5184" y="1756"/>
                  </a:cubicBezTo>
                  <a:cubicBezTo>
                    <a:pt x="5161" y="1779"/>
                    <a:pt x="5134" y="1789"/>
                    <a:pt x="5105" y="1789"/>
                  </a:cubicBezTo>
                  <a:cubicBezTo>
                    <a:pt x="5058" y="1789"/>
                    <a:pt x="5009" y="1763"/>
                    <a:pt x="4972" y="1726"/>
                  </a:cubicBezTo>
                  <a:cubicBezTo>
                    <a:pt x="4956" y="1710"/>
                    <a:pt x="4949" y="1703"/>
                    <a:pt x="4937" y="1703"/>
                  </a:cubicBezTo>
                  <a:cubicBezTo>
                    <a:pt x="4926" y="1703"/>
                    <a:pt x="4911" y="1710"/>
                    <a:pt x="4880" y="1726"/>
                  </a:cubicBezTo>
                  <a:cubicBezTo>
                    <a:pt x="4850" y="1726"/>
                    <a:pt x="4850" y="1726"/>
                    <a:pt x="4850" y="1695"/>
                  </a:cubicBezTo>
                  <a:cubicBezTo>
                    <a:pt x="4850" y="1674"/>
                    <a:pt x="4807" y="1639"/>
                    <a:pt x="4770" y="1639"/>
                  </a:cubicBezTo>
                  <a:cubicBezTo>
                    <a:pt x="4753" y="1639"/>
                    <a:pt x="4738" y="1646"/>
                    <a:pt x="4728" y="1665"/>
                  </a:cubicBezTo>
                  <a:lnTo>
                    <a:pt x="4728" y="1634"/>
                  </a:lnTo>
                  <a:cubicBezTo>
                    <a:pt x="4728" y="1609"/>
                    <a:pt x="4723" y="1599"/>
                    <a:pt x="4717" y="1599"/>
                  </a:cubicBezTo>
                  <a:cubicBezTo>
                    <a:pt x="4708" y="1599"/>
                    <a:pt x="4698" y="1617"/>
                    <a:pt x="4698" y="1634"/>
                  </a:cubicBezTo>
                  <a:cubicBezTo>
                    <a:pt x="4684" y="1662"/>
                    <a:pt x="4671" y="1677"/>
                    <a:pt x="4663" y="1677"/>
                  </a:cubicBezTo>
                  <a:cubicBezTo>
                    <a:pt x="4653" y="1677"/>
                    <a:pt x="4651" y="1654"/>
                    <a:pt x="4668" y="1604"/>
                  </a:cubicBezTo>
                  <a:cubicBezTo>
                    <a:pt x="4685" y="1568"/>
                    <a:pt x="4682" y="1554"/>
                    <a:pt x="4677" y="1554"/>
                  </a:cubicBezTo>
                  <a:cubicBezTo>
                    <a:pt x="4673" y="1554"/>
                    <a:pt x="4668" y="1561"/>
                    <a:pt x="4668" y="1574"/>
                  </a:cubicBezTo>
                  <a:cubicBezTo>
                    <a:pt x="4647" y="1574"/>
                    <a:pt x="4627" y="1587"/>
                    <a:pt x="4616" y="1587"/>
                  </a:cubicBezTo>
                  <a:cubicBezTo>
                    <a:pt x="4610" y="1587"/>
                    <a:pt x="4607" y="1584"/>
                    <a:pt x="4607" y="1574"/>
                  </a:cubicBezTo>
                  <a:cubicBezTo>
                    <a:pt x="4576" y="1574"/>
                    <a:pt x="4576" y="1574"/>
                    <a:pt x="4546" y="1634"/>
                  </a:cubicBezTo>
                  <a:cubicBezTo>
                    <a:pt x="4536" y="1645"/>
                    <a:pt x="4529" y="1648"/>
                    <a:pt x="4524" y="1648"/>
                  </a:cubicBezTo>
                  <a:cubicBezTo>
                    <a:pt x="4512" y="1648"/>
                    <a:pt x="4506" y="1634"/>
                    <a:pt x="4485" y="1634"/>
                  </a:cubicBezTo>
                  <a:cubicBezTo>
                    <a:pt x="4513" y="1607"/>
                    <a:pt x="4515" y="1604"/>
                    <a:pt x="4538" y="1581"/>
                  </a:cubicBezTo>
                  <a:lnTo>
                    <a:pt x="4538" y="1581"/>
                  </a:lnTo>
                  <a:cubicBezTo>
                    <a:pt x="4542" y="1584"/>
                    <a:pt x="4544" y="1587"/>
                    <a:pt x="4545" y="1587"/>
                  </a:cubicBezTo>
                  <a:cubicBezTo>
                    <a:pt x="4546" y="1587"/>
                    <a:pt x="4546" y="1584"/>
                    <a:pt x="4546" y="1574"/>
                  </a:cubicBezTo>
                  <a:lnTo>
                    <a:pt x="4546" y="1574"/>
                  </a:lnTo>
                  <a:cubicBezTo>
                    <a:pt x="4543" y="1576"/>
                    <a:pt x="4541" y="1579"/>
                    <a:pt x="4538" y="1581"/>
                  </a:cubicBezTo>
                  <a:lnTo>
                    <a:pt x="4538" y="1581"/>
                  </a:lnTo>
                  <a:cubicBezTo>
                    <a:pt x="4534" y="1578"/>
                    <a:pt x="4527" y="1574"/>
                    <a:pt x="4516" y="1574"/>
                  </a:cubicBezTo>
                  <a:cubicBezTo>
                    <a:pt x="4485" y="1574"/>
                    <a:pt x="4455" y="1513"/>
                    <a:pt x="4485" y="1482"/>
                  </a:cubicBezTo>
                  <a:cubicBezTo>
                    <a:pt x="4485" y="1470"/>
                    <a:pt x="4480" y="1462"/>
                    <a:pt x="4474" y="1462"/>
                  </a:cubicBezTo>
                  <a:cubicBezTo>
                    <a:pt x="4465" y="1462"/>
                    <a:pt x="4455" y="1477"/>
                    <a:pt x="4455" y="1513"/>
                  </a:cubicBezTo>
                  <a:cubicBezTo>
                    <a:pt x="4425" y="1574"/>
                    <a:pt x="4425" y="1574"/>
                    <a:pt x="4394" y="1574"/>
                  </a:cubicBezTo>
                  <a:cubicBezTo>
                    <a:pt x="4364" y="1543"/>
                    <a:pt x="4364" y="1543"/>
                    <a:pt x="4364" y="1513"/>
                  </a:cubicBezTo>
                  <a:cubicBezTo>
                    <a:pt x="4364" y="1482"/>
                    <a:pt x="4364" y="1482"/>
                    <a:pt x="4333" y="1482"/>
                  </a:cubicBezTo>
                  <a:cubicBezTo>
                    <a:pt x="4328" y="1477"/>
                    <a:pt x="4320" y="1474"/>
                    <a:pt x="4311" y="1474"/>
                  </a:cubicBezTo>
                  <a:cubicBezTo>
                    <a:pt x="4272" y="1474"/>
                    <a:pt x="4206" y="1524"/>
                    <a:pt x="4181" y="1574"/>
                  </a:cubicBezTo>
                  <a:cubicBezTo>
                    <a:pt x="4166" y="1604"/>
                    <a:pt x="4159" y="1619"/>
                    <a:pt x="4155" y="1619"/>
                  </a:cubicBezTo>
                  <a:cubicBezTo>
                    <a:pt x="4151" y="1619"/>
                    <a:pt x="4151" y="1604"/>
                    <a:pt x="4151" y="1574"/>
                  </a:cubicBezTo>
                  <a:cubicBezTo>
                    <a:pt x="4151" y="1543"/>
                    <a:pt x="4151" y="1543"/>
                    <a:pt x="4121" y="1543"/>
                  </a:cubicBezTo>
                  <a:cubicBezTo>
                    <a:pt x="4151" y="1513"/>
                    <a:pt x="4151" y="1513"/>
                    <a:pt x="4181" y="1513"/>
                  </a:cubicBezTo>
                  <a:lnTo>
                    <a:pt x="4181" y="1482"/>
                  </a:lnTo>
                  <a:cubicBezTo>
                    <a:pt x="4181" y="1445"/>
                    <a:pt x="4181" y="1419"/>
                    <a:pt x="4174" y="1419"/>
                  </a:cubicBezTo>
                  <a:cubicBezTo>
                    <a:pt x="4170" y="1419"/>
                    <a:pt x="4163" y="1429"/>
                    <a:pt x="4151" y="1452"/>
                  </a:cubicBezTo>
                  <a:cubicBezTo>
                    <a:pt x="4136" y="1467"/>
                    <a:pt x="4128" y="1475"/>
                    <a:pt x="4121" y="1475"/>
                  </a:cubicBezTo>
                  <a:cubicBezTo>
                    <a:pt x="4113" y="1475"/>
                    <a:pt x="4105" y="1467"/>
                    <a:pt x="4090" y="1452"/>
                  </a:cubicBezTo>
                  <a:cubicBezTo>
                    <a:pt x="4090" y="1434"/>
                    <a:pt x="4090" y="1405"/>
                    <a:pt x="4090" y="1391"/>
                  </a:cubicBezTo>
                  <a:cubicBezTo>
                    <a:pt x="4090" y="1391"/>
                    <a:pt x="4060" y="1391"/>
                    <a:pt x="4029" y="1361"/>
                  </a:cubicBezTo>
                  <a:cubicBezTo>
                    <a:pt x="4014" y="1346"/>
                    <a:pt x="4007" y="1338"/>
                    <a:pt x="3999" y="1338"/>
                  </a:cubicBezTo>
                  <a:cubicBezTo>
                    <a:pt x="3991" y="1338"/>
                    <a:pt x="3984" y="1346"/>
                    <a:pt x="3969" y="1361"/>
                  </a:cubicBezTo>
                  <a:cubicBezTo>
                    <a:pt x="3969" y="1391"/>
                    <a:pt x="3938" y="1391"/>
                    <a:pt x="3938" y="1391"/>
                  </a:cubicBezTo>
                  <a:cubicBezTo>
                    <a:pt x="3918" y="1391"/>
                    <a:pt x="3911" y="1378"/>
                    <a:pt x="3900" y="1378"/>
                  </a:cubicBezTo>
                  <a:cubicBezTo>
                    <a:pt x="3894" y="1378"/>
                    <a:pt x="3888" y="1381"/>
                    <a:pt x="3877" y="1391"/>
                  </a:cubicBezTo>
                  <a:cubicBezTo>
                    <a:pt x="3877" y="1422"/>
                    <a:pt x="3847" y="1452"/>
                    <a:pt x="3817" y="1452"/>
                  </a:cubicBezTo>
                  <a:cubicBezTo>
                    <a:pt x="3803" y="1452"/>
                    <a:pt x="3796" y="1452"/>
                    <a:pt x="3791" y="1447"/>
                  </a:cubicBezTo>
                  <a:lnTo>
                    <a:pt x="3791" y="1447"/>
                  </a:lnTo>
                  <a:cubicBezTo>
                    <a:pt x="3800" y="1438"/>
                    <a:pt x="3817" y="1422"/>
                    <a:pt x="3817" y="1422"/>
                  </a:cubicBezTo>
                  <a:cubicBezTo>
                    <a:pt x="3817" y="1422"/>
                    <a:pt x="3817" y="1391"/>
                    <a:pt x="3817" y="1391"/>
                  </a:cubicBezTo>
                  <a:lnTo>
                    <a:pt x="3786" y="1391"/>
                  </a:lnTo>
                  <a:cubicBezTo>
                    <a:pt x="3786" y="1361"/>
                    <a:pt x="3786" y="1361"/>
                    <a:pt x="3756" y="1361"/>
                  </a:cubicBezTo>
                  <a:cubicBezTo>
                    <a:pt x="3756" y="1361"/>
                    <a:pt x="3756" y="1330"/>
                    <a:pt x="3725" y="1300"/>
                  </a:cubicBezTo>
                  <a:cubicBezTo>
                    <a:pt x="3725" y="1291"/>
                    <a:pt x="3725" y="1287"/>
                    <a:pt x="3725" y="1287"/>
                  </a:cubicBezTo>
                  <a:cubicBezTo>
                    <a:pt x="3723" y="1287"/>
                    <a:pt x="3717" y="1309"/>
                    <a:pt x="3695" y="1330"/>
                  </a:cubicBezTo>
                  <a:lnTo>
                    <a:pt x="3695" y="1391"/>
                  </a:lnTo>
                  <a:cubicBezTo>
                    <a:pt x="3665" y="1391"/>
                    <a:pt x="3665" y="1300"/>
                    <a:pt x="3695" y="1270"/>
                  </a:cubicBezTo>
                  <a:cubicBezTo>
                    <a:pt x="3695" y="1239"/>
                    <a:pt x="3695" y="1224"/>
                    <a:pt x="3691" y="1224"/>
                  </a:cubicBezTo>
                  <a:cubicBezTo>
                    <a:pt x="3687" y="1224"/>
                    <a:pt x="3680" y="1239"/>
                    <a:pt x="3665" y="1270"/>
                  </a:cubicBezTo>
                  <a:cubicBezTo>
                    <a:pt x="3665" y="1291"/>
                    <a:pt x="3649" y="1313"/>
                    <a:pt x="3630" y="1313"/>
                  </a:cubicBezTo>
                  <a:cubicBezTo>
                    <a:pt x="3622" y="1313"/>
                    <a:pt x="3613" y="1309"/>
                    <a:pt x="3604" y="1300"/>
                  </a:cubicBezTo>
                  <a:cubicBezTo>
                    <a:pt x="3573" y="1270"/>
                    <a:pt x="3543" y="1270"/>
                    <a:pt x="3543" y="1239"/>
                  </a:cubicBezTo>
                  <a:cubicBezTo>
                    <a:pt x="3543" y="1209"/>
                    <a:pt x="3535" y="1201"/>
                    <a:pt x="3528" y="1201"/>
                  </a:cubicBezTo>
                  <a:cubicBezTo>
                    <a:pt x="3520" y="1201"/>
                    <a:pt x="3513" y="1209"/>
                    <a:pt x="3513" y="1209"/>
                  </a:cubicBezTo>
                  <a:cubicBezTo>
                    <a:pt x="3500" y="1221"/>
                    <a:pt x="3493" y="1229"/>
                    <a:pt x="3484" y="1229"/>
                  </a:cubicBezTo>
                  <a:cubicBezTo>
                    <a:pt x="3472" y="1229"/>
                    <a:pt x="3457" y="1214"/>
                    <a:pt x="3421" y="1178"/>
                  </a:cubicBezTo>
                  <a:cubicBezTo>
                    <a:pt x="3388" y="1128"/>
                    <a:pt x="3373" y="1106"/>
                    <a:pt x="3366" y="1106"/>
                  </a:cubicBezTo>
                  <a:cubicBezTo>
                    <a:pt x="3361" y="1106"/>
                    <a:pt x="3361" y="1121"/>
                    <a:pt x="3361" y="1148"/>
                  </a:cubicBezTo>
                  <a:cubicBezTo>
                    <a:pt x="3343" y="1166"/>
                    <a:pt x="3336" y="1183"/>
                    <a:pt x="3333" y="1183"/>
                  </a:cubicBezTo>
                  <a:cubicBezTo>
                    <a:pt x="3330" y="1183"/>
                    <a:pt x="3330" y="1174"/>
                    <a:pt x="3330" y="1148"/>
                  </a:cubicBezTo>
                  <a:cubicBezTo>
                    <a:pt x="3330" y="1133"/>
                    <a:pt x="3323" y="1125"/>
                    <a:pt x="3307" y="1125"/>
                  </a:cubicBezTo>
                  <a:cubicBezTo>
                    <a:pt x="3292" y="1125"/>
                    <a:pt x="3269" y="1133"/>
                    <a:pt x="3239" y="1148"/>
                  </a:cubicBezTo>
                  <a:cubicBezTo>
                    <a:pt x="3239" y="1178"/>
                    <a:pt x="3209" y="1239"/>
                    <a:pt x="3178" y="1270"/>
                  </a:cubicBezTo>
                  <a:cubicBezTo>
                    <a:pt x="3178" y="1300"/>
                    <a:pt x="3178" y="1315"/>
                    <a:pt x="3174" y="1315"/>
                  </a:cubicBezTo>
                  <a:cubicBezTo>
                    <a:pt x="3171" y="1315"/>
                    <a:pt x="3163" y="1300"/>
                    <a:pt x="3148" y="1270"/>
                  </a:cubicBezTo>
                  <a:cubicBezTo>
                    <a:pt x="3118" y="1270"/>
                    <a:pt x="3118" y="1239"/>
                    <a:pt x="3118" y="1209"/>
                  </a:cubicBezTo>
                  <a:cubicBezTo>
                    <a:pt x="3148" y="1178"/>
                    <a:pt x="3148" y="1178"/>
                    <a:pt x="3148" y="1178"/>
                  </a:cubicBezTo>
                  <a:lnTo>
                    <a:pt x="3178" y="1178"/>
                  </a:lnTo>
                  <a:cubicBezTo>
                    <a:pt x="3178" y="1148"/>
                    <a:pt x="3209" y="1118"/>
                    <a:pt x="3178" y="1118"/>
                  </a:cubicBezTo>
                  <a:cubicBezTo>
                    <a:pt x="3161" y="1100"/>
                    <a:pt x="3153" y="1083"/>
                    <a:pt x="3144" y="1083"/>
                  </a:cubicBezTo>
                  <a:cubicBezTo>
                    <a:pt x="3138" y="1083"/>
                    <a:pt x="3130" y="1092"/>
                    <a:pt x="3118" y="1118"/>
                  </a:cubicBezTo>
                  <a:cubicBezTo>
                    <a:pt x="3118" y="1057"/>
                    <a:pt x="3087" y="1057"/>
                    <a:pt x="3057" y="1026"/>
                  </a:cubicBezTo>
                  <a:cubicBezTo>
                    <a:pt x="3026" y="1026"/>
                    <a:pt x="2966" y="996"/>
                    <a:pt x="2966" y="966"/>
                  </a:cubicBezTo>
                  <a:cubicBezTo>
                    <a:pt x="2935" y="966"/>
                    <a:pt x="2905" y="966"/>
                    <a:pt x="2905" y="996"/>
                  </a:cubicBezTo>
                  <a:cubicBezTo>
                    <a:pt x="2892" y="1022"/>
                    <a:pt x="2884" y="1031"/>
                    <a:pt x="2880" y="1031"/>
                  </a:cubicBezTo>
                  <a:cubicBezTo>
                    <a:pt x="2874" y="1031"/>
                    <a:pt x="2874" y="1014"/>
                    <a:pt x="2874" y="996"/>
                  </a:cubicBezTo>
                  <a:cubicBezTo>
                    <a:pt x="2874" y="947"/>
                    <a:pt x="2755" y="858"/>
                    <a:pt x="2677" y="858"/>
                  </a:cubicBezTo>
                  <a:cubicBezTo>
                    <a:pt x="2659" y="858"/>
                    <a:pt x="2643" y="863"/>
                    <a:pt x="2631" y="874"/>
                  </a:cubicBezTo>
                  <a:lnTo>
                    <a:pt x="2601" y="874"/>
                  </a:lnTo>
                  <a:cubicBezTo>
                    <a:pt x="2579" y="830"/>
                    <a:pt x="2524" y="802"/>
                    <a:pt x="2484" y="802"/>
                  </a:cubicBezTo>
                  <a:cubicBezTo>
                    <a:pt x="2469" y="802"/>
                    <a:pt x="2457" y="806"/>
                    <a:pt x="2449" y="814"/>
                  </a:cubicBezTo>
                  <a:cubicBezTo>
                    <a:pt x="2449" y="814"/>
                    <a:pt x="2449" y="814"/>
                    <a:pt x="2388" y="783"/>
                  </a:cubicBezTo>
                  <a:cubicBezTo>
                    <a:pt x="2388" y="753"/>
                    <a:pt x="2358" y="753"/>
                    <a:pt x="2327" y="753"/>
                  </a:cubicBezTo>
                  <a:cubicBezTo>
                    <a:pt x="2306" y="774"/>
                    <a:pt x="2299" y="796"/>
                    <a:pt x="2298" y="796"/>
                  </a:cubicBezTo>
                  <a:cubicBezTo>
                    <a:pt x="2297" y="796"/>
                    <a:pt x="2297" y="792"/>
                    <a:pt x="2297" y="783"/>
                  </a:cubicBezTo>
                  <a:cubicBezTo>
                    <a:pt x="2327" y="753"/>
                    <a:pt x="2297" y="753"/>
                    <a:pt x="2206" y="723"/>
                  </a:cubicBezTo>
                  <a:cubicBezTo>
                    <a:pt x="2175" y="707"/>
                    <a:pt x="2160" y="700"/>
                    <a:pt x="2152" y="700"/>
                  </a:cubicBezTo>
                  <a:cubicBezTo>
                    <a:pt x="2145" y="700"/>
                    <a:pt x="2145" y="707"/>
                    <a:pt x="2145" y="723"/>
                  </a:cubicBezTo>
                  <a:cubicBezTo>
                    <a:pt x="2084" y="723"/>
                    <a:pt x="2084" y="692"/>
                    <a:pt x="2084" y="662"/>
                  </a:cubicBezTo>
                  <a:cubicBezTo>
                    <a:pt x="2111" y="634"/>
                    <a:pt x="2120" y="619"/>
                    <a:pt x="2116" y="619"/>
                  </a:cubicBezTo>
                  <a:lnTo>
                    <a:pt x="2116" y="619"/>
                  </a:lnTo>
                  <a:cubicBezTo>
                    <a:pt x="2111" y="619"/>
                    <a:pt x="2087" y="642"/>
                    <a:pt x="2054" y="692"/>
                  </a:cubicBezTo>
                  <a:cubicBezTo>
                    <a:pt x="2041" y="718"/>
                    <a:pt x="2028" y="727"/>
                    <a:pt x="2017" y="727"/>
                  </a:cubicBezTo>
                  <a:cubicBezTo>
                    <a:pt x="2003" y="727"/>
                    <a:pt x="1993" y="710"/>
                    <a:pt x="1993" y="692"/>
                  </a:cubicBezTo>
                  <a:cubicBezTo>
                    <a:pt x="1993" y="682"/>
                    <a:pt x="1996" y="679"/>
                    <a:pt x="2001" y="679"/>
                  </a:cubicBezTo>
                  <a:cubicBezTo>
                    <a:pt x="2010" y="679"/>
                    <a:pt x="2023" y="692"/>
                    <a:pt x="2023" y="692"/>
                  </a:cubicBezTo>
                  <a:lnTo>
                    <a:pt x="2054" y="631"/>
                  </a:lnTo>
                  <a:cubicBezTo>
                    <a:pt x="2054" y="616"/>
                    <a:pt x="2054" y="609"/>
                    <a:pt x="2050" y="609"/>
                  </a:cubicBezTo>
                  <a:cubicBezTo>
                    <a:pt x="2046" y="609"/>
                    <a:pt x="2038" y="616"/>
                    <a:pt x="2023" y="631"/>
                  </a:cubicBezTo>
                  <a:cubicBezTo>
                    <a:pt x="2023" y="631"/>
                    <a:pt x="1993" y="631"/>
                    <a:pt x="1962" y="662"/>
                  </a:cubicBezTo>
                  <a:cubicBezTo>
                    <a:pt x="1932" y="692"/>
                    <a:pt x="1932" y="723"/>
                    <a:pt x="1932" y="753"/>
                  </a:cubicBezTo>
                  <a:cubicBezTo>
                    <a:pt x="1932" y="783"/>
                    <a:pt x="1932" y="783"/>
                    <a:pt x="1902" y="783"/>
                  </a:cubicBezTo>
                  <a:cubicBezTo>
                    <a:pt x="1871" y="723"/>
                    <a:pt x="1902" y="692"/>
                    <a:pt x="1932" y="662"/>
                  </a:cubicBezTo>
                  <a:cubicBezTo>
                    <a:pt x="1932" y="671"/>
                    <a:pt x="1935" y="674"/>
                    <a:pt x="1938" y="674"/>
                  </a:cubicBezTo>
                  <a:cubicBezTo>
                    <a:pt x="1947" y="674"/>
                    <a:pt x="1962" y="653"/>
                    <a:pt x="1962" y="631"/>
                  </a:cubicBezTo>
                  <a:cubicBezTo>
                    <a:pt x="1962" y="622"/>
                    <a:pt x="1955" y="619"/>
                    <a:pt x="1943" y="619"/>
                  </a:cubicBezTo>
                  <a:cubicBezTo>
                    <a:pt x="1914" y="619"/>
                    <a:pt x="1862" y="640"/>
                    <a:pt x="1841" y="662"/>
                  </a:cubicBezTo>
                  <a:lnTo>
                    <a:pt x="1841" y="631"/>
                  </a:lnTo>
                  <a:cubicBezTo>
                    <a:pt x="1841" y="601"/>
                    <a:pt x="1810" y="601"/>
                    <a:pt x="1780" y="571"/>
                  </a:cubicBezTo>
                  <a:cubicBezTo>
                    <a:pt x="1750" y="571"/>
                    <a:pt x="1719" y="571"/>
                    <a:pt x="1719" y="601"/>
                  </a:cubicBezTo>
                  <a:cubicBezTo>
                    <a:pt x="1719" y="631"/>
                    <a:pt x="1689" y="662"/>
                    <a:pt x="1689" y="662"/>
                  </a:cubicBezTo>
                  <a:cubicBezTo>
                    <a:pt x="1689" y="662"/>
                    <a:pt x="1689" y="692"/>
                    <a:pt x="1659" y="723"/>
                  </a:cubicBezTo>
                  <a:cubicBezTo>
                    <a:pt x="1659" y="723"/>
                    <a:pt x="1659" y="662"/>
                    <a:pt x="1659" y="631"/>
                  </a:cubicBezTo>
                  <a:cubicBezTo>
                    <a:pt x="1628" y="571"/>
                    <a:pt x="1598" y="510"/>
                    <a:pt x="1537" y="510"/>
                  </a:cubicBezTo>
                  <a:cubicBezTo>
                    <a:pt x="1507" y="479"/>
                    <a:pt x="1476" y="449"/>
                    <a:pt x="1446" y="419"/>
                  </a:cubicBezTo>
                  <a:cubicBezTo>
                    <a:pt x="1415" y="419"/>
                    <a:pt x="1415" y="419"/>
                    <a:pt x="1385" y="449"/>
                  </a:cubicBezTo>
                  <a:lnTo>
                    <a:pt x="1355" y="419"/>
                  </a:lnTo>
                  <a:cubicBezTo>
                    <a:pt x="1355" y="403"/>
                    <a:pt x="1347" y="396"/>
                    <a:pt x="1339" y="396"/>
                  </a:cubicBezTo>
                  <a:cubicBezTo>
                    <a:pt x="1332" y="396"/>
                    <a:pt x="1324" y="403"/>
                    <a:pt x="1324" y="419"/>
                  </a:cubicBezTo>
                  <a:cubicBezTo>
                    <a:pt x="1294" y="419"/>
                    <a:pt x="1263" y="388"/>
                    <a:pt x="1263" y="388"/>
                  </a:cubicBezTo>
                  <a:cubicBezTo>
                    <a:pt x="1263" y="361"/>
                    <a:pt x="1263" y="346"/>
                    <a:pt x="1261" y="346"/>
                  </a:cubicBezTo>
                  <a:cubicBezTo>
                    <a:pt x="1257" y="346"/>
                    <a:pt x="1250" y="368"/>
                    <a:pt x="1233" y="419"/>
                  </a:cubicBezTo>
                  <a:cubicBezTo>
                    <a:pt x="1233" y="449"/>
                    <a:pt x="1233" y="479"/>
                    <a:pt x="1263" y="479"/>
                  </a:cubicBezTo>
                  <a:lnTo>
                    <a:pt x="1324" y="510"/>
                  </a:lnTo>
                  <a:lnTo>
                    <a:pt x="1263" y="510"/>
                  </a:lnTo>
                  <a:cubicBezTo>
                    <a:pt x="1233" y="510"/>
                    <a:pt x="1203" y="540"/>
                    <a:pt x="1172" y="571"/>
                  </a:cubicBezTo>
                  <a:cubicBezTo>
                    <a:pt x="1172" y="571"/>
                    <a:pt x="1172" y="601"/>
                    <a:pt x="1142" y="601"/>
                  </a:cubicBezTo>
                  <a:lnTo>
                    <a:pt x="1172" y="540"/>
                  </a:lnTo>
                  <a:cubicBezTo>
                    <a:pt x="1203" y="510"/>
                    <a:pt x="1203" y="479"/>
                    <a:pt x="1233" y="449"/>
                  </a:cubicBezTo>
                  <a:cubicBezTo>
                    <a:pt x="1233" y="390"/>
                    <a:pt x="1220" y="357"/>
                    <a:pt x="1203" y="357"/>
                  </a:cubicBezTo>
                  <a:cubicBezTo>
                    <a:pt x="1194" y="357"/>
                    <a:pt x="1183" y="367"/>
                    <a:pt x="1172" y="388"/>
                  </a:cubicBezTo>
                  <a:cubicBezTo>
                    <a:pt x="1142" y="388"/>
                    <a:pt x="1142" y="388"/>
                    <a:pt x="1142" y="327"/>
                  </a:cubicBezTo>
                  <a:cubicBezTo>
                    <a:pt x="1154" y="315"/>
                    <a:pt x="1157" y="307"/>
                    <a:pt x="1153" y="307"/>
                  </a:cubicBezTo>
                  <a:cubicBezTo>
                    <a:pt x="1147" y="307"/>
                    <a:pt x="1129" y="322"/>
                    <a:pt x="1111" y="358"/>
                  </a:cubicBezTo>
                  <a:cubicBezTo>
                    <a:pt x="1084" y="385"/>
                    <a:pt x="1069" y="400"/>
                    <a:pt x="1061" y="400"/>
                  </a:cubicBezTo>
                  <a:cubicBezTo>
                    <a:pt x="1051" y="400"/>
                    <a:pt x="1051" y="378"/>
                    <a:pt x="1051" y="327"/>
                  </a:cubicBezTo>
                  <a:cubicBezTo>
                    <a:pt x="1051" y="283"/>
                    <a:pt x="1002" y="255"/>
                    <a:pt x="976" y="255"/>
                  </a:cubicBezTo>
                  <a:cubicBezTo>
                    <a:pt x="966" y="255"/>
                    <a:pt x="959" y="258"/>
                    <a:pt x="959" y="267"/>
                  </a:cubicBezTo>
                  <a:cubicBezTo>
                    <a:pt x="947" y="292"/>
                    <a:pt x="934" y="302"/>
                    <a:pt x="921" y="302"/>
                  </a:cubicBezTo>
                  <a:cubicBezTo>
                    <a:pt x="903" y="302"/>
                    <a:pt x="886" y="284"/>
                    <a:pt x="868" y="267"/>
                  </a:cubicBezTo>
                  <a:cubicBezTo>
                    <a:pt x="868" y="251"/>
                    <a:pt x="868" y="244"/>
                    <a:pt x="864" y="244"/>
                  </a:cubicBezTo>
                  <a:cubicBezTo>
                    <a:pt x="861" y="244"/>
                    <a:pt x="853" y="251"/>
                    <a:pt x="838" y="267"/>
                  </a:cubicBezTo>
                  <a:cubicBezTo>
                    <a:pt x="838" y="242"/>
                    <a:pt x="838" y="197"/>
                    <a:pt x="822" y="197"/>
                  </a:cubicBezTo>
                  <a:cubicBezTo>
                    <a:pt x="818" y="197"/>
                    <a:pt x="813" y="200"/>
                    <a:pt x="807" y="206"/>
                  </a:cubicBezTo>
                  <a:cubicBezTo>
                    <a:pt x="807" y="206"/>
                    <a:pt x="807" y="206"/>
                    <a:pt x="807" y="236"/>
                  </a:cubicBezTo>
                  <a:cubicBezTo>
                    <a:pt x="807" y="236"/>
                    <a:pt x="777" y="267"/>
                    <a:pt x="747" y="297"/>
                  </a:cubicBezTo>
                  <a:cubicBezTo>
                    <a:pt x="747" y="297"/>
                    <a:pt x="747" y="327"/>
                    <a:pt x="747" y="358"/>
                  </a:cubicBezTo>
                  <a:cubicBezTo>
                    <a:pt x="741" y="363"/>
                    <a:pt x="735" y="366"/>
                    <a:pt x="728" y="366"/>
                  </a:cubicBezTo>
                  <a:cubicBezTo>
                    <a:pt x="697" y="366"/>
                    <a:pt x="655" y="311"/>
                    <a:pt x="655" y="236"/>
                  </a:cubicBezTo>
                  <a:lnTo>
                    <a:pt x="655" y="206"/>
                  </a:lnTo>
                  <a:lnTo>
                    <a:pt x="686" y="206"/>
                  </a:lnTo>
                  <a:cubicBezTo>
                    <a:pt x="686" y="175"/>
                    <a:pt x="686" y="175"/>
                    <a:pt x="686" y="175"/>
                  </a:cubicBezTo>
                  <a:lnTo>
                    <a:pt x="655" y="175"/>
                  </a:lnTo>
                  <a:lnTo>
                    <a:pt x="655" y="145"/>
                  </a:lnTo>
                  <a:lnTo>
                    <a:pt x="625" y="206"/>
                  </a:lnTo>
                  <a:cubicBezTo>
                    <a:pt x="625" y="206"/>
                    <a:pt x="595" y="206"/>
                    <a:pt x="595" y="175"/>
                  </a:cubicBezTo>
                  <a:cubicBezTo>
                    <a:pt x="625" y="145"/>
                    <a:pt x="625" y="145"/>
                    <a:pt x="595" y="115"/>
                  </a:cubicBezTo>
                  <a:cubicBezTo>
                    <a:pt x="595" y="115"/>
                    <a:pt x="595" y="115"/>
                    <a:pt x="564" y="145"/>
                  </a:cubicBezTo>
                  <a:cubicBezTo>
                    <a:pt x="564" y="181"/>
                    <a:pt x="564" y="195"/>
                    <a:pt x="558" y="195"/>
                  </a:cubicBezTo>
                  <a:cubicBezTo>
                    <a:pt x="554" y="195"/>
                    <a:pt x="546" y="188"/>
                    <a:pt x="534" y="175"/>
                  </a:cubicBezTo>
                  <a:cubicBezTo>
                    <a:pt x="553" y="138"/>
                    <a:pt x="548" y="112"/>
                    <a:pt x="535" y="112"/>
                  </a:cubicBezTo>
                  <a:cubicBezTo>
                    <a:pt x="527" y="112"/>
                    <a:pt x="515" y="122"/>
                    <a:pt x="503" y="145"/>
                  </a:cubicBezTo>
                  <a:cubicBezTo>
                    <a:pt x="488" y="175"/>
                    <a:pt x="481" y="191"/>
                    <a:pt x="477" y="191"/>
                  </a:cubicBezTo>
                  <a:cubicBezTo>
                    <a:pt x="473" y="191"/>
                    <a:pt x="473" y="175"/>
                    <a:pt x="473" y="145"/>
                  </a:cubicBezTo>
                  <a:cubicBezTo>
                    <a:pt x="503" y="115"/>
                    <a:pt x="503" y="84"/>
                    <a:pt x="473" y="54"/>
                  </a:cubicBezTo>
                  <a:lnTo>
                    <a:pt x="473" y="84"/>
                  </a:lnTo>
                  <a:cubicBezTo>
                    <a:pt x="455" y="120"/>
                    <a:pt x="437" y="135"/>
                    <a:pt x="426" y="135"/>
                  </a:cubicBezTo>
                  <a:cubicBezTo>
                    <a:pt x="417" y="135"/>
                    <a:pt x="412" y="127"/>
                    <a:pt x="412" y="115"/>
                  </a:cubicBezTo>
                  <a:cubicBezTo>
                    <a:pt x="412" y="84"/>
                    <a:pt x="412" y="84"/>
                    <a:pt x="351" y="84"/>
                  </a:cubicBezTo>
                  <a:cubicBezTo>
                    <a:pt x="321" y="84"/>
                    <a:pt x="321" y="84"/>
                    <a:pt x="321" y="54"/>
                  </a:cubicBezTo>
                  <a:cubicBezTo>
                    <a:pt x="291" y="54"/>
                    <a:pt x="291" y="54"/>
                    <a:pt x="260" y="23"/>
                  </a:cubicBezTo>
                  <a:cubicBezTo>
                    <a:pt x="260" y="8"/>
                    <a:pt x="260"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194;p79">
              <a:extLst>
                <a:ext uri="{FF2B5EF4-FFF2-40B4-BE49-F238E27FC236}">
                  <a16:creationId xmlns:a16="http://schemas.microsoft.com/office/drawing/2014/main" id="{6522C30A-0006-45A2-BC3D-A51E0C066399}"/>
                </a:ext>
              </a:extLst>
            </p:cNvPr>
            <p:cNvSpPr/>
            <p:nvPr/>
          </p:nvSpPr>
          <p:spPr>
            <a:xfrm flipH="1">
              <a:off x="5425642" y="3558450"/>
              <a:ext cx="747080" cy="102223"/>
            </a:xfrm>
            <a:custGeom>
              <a:avLst/>
              <a:gdLst/>
              <a:ahLst/>
              <a:cxnLst/>
              <a:rect l="l" t="t" r="r" b="b"/>
              <a:pathLst>
                <a:path w="28064" h="3840" extrusionOk="0">
                  <a:moveTo>
                    <a:pt x="18919" y="0"/>
                  </a:moveTo>
                  <a:cubicBezTo>
                    <a:pt x="18916" y="0"/>
                    <a:pt x="18919" y="6"/>
                    <a:pt x="18937" y="16"/>
                  </a:cubicBezTo>
                  <a:lnTo>
                    <a:pt x="18937" y="16"/>
                  </a:lnTo>
                  <a:cubicBezTo>
                    <a:pt x="18930" y="5"/>
                    <a:pt x="18922" y="0"/>
                    <a:pt x="18919" y="0"/>
                  </a:cubicBezTo>
                  <a:close/>
                  <a:moveTo>
                    <a:pt x="18937" y="16"/>
                  </a:moveTo>
                  <a:lnTo>
                    <a:pt x="18937" y="16"/>
                  </a:lnTo>
                  <a:cubicBezTo>
                    <a:pt x="18940" y="21"/>
                    <a:pt x="18942" y="27"/>
                    <a:pt x="18944" y="35"/>
                  </a:cubicBezTo>
                  <a:lnTo>
                    <a:pt x="18944" y="35"/>
                  </a:lnTo>
                  <a:cubicBezTo>
                    <a:pt x="18945" y="30"/>
                    <a:pt x="18945" y="26"/>
                    <a:pt x="18945" y="20"/>
                  </a:cubicBezTo>
                  <a:cubicBezTo>
                    <a:pt x="18942" y="19"/>
                    <a:pt x="18939" y="17"/>
                    <a:pt x="18937" y="16"/>
                  </a:cubicBezTo>
                  <a:close/>
                  <a:moveTo>
                    <a:pt x="18307" y="142"/>
                  </a:moveTo>
                  <a:cubicBezTo>
                    <a:pt x="18266" y="142"/>
                    <a:pt x="18253" y="155"/>
                    <a:pt x="18266" y="155"/>
                  </a:cubicBezTo>
                  <a:cubicBezTo>
                    <a:pt x="18273" y="155"/>
                    <a:pt x="18287" y="152"/>
                    <a:pt x="18307" y="142"/>
                  </a:cubicBezTo>
                  <a:close/>
                  <a:moveTo>
                    <a:pt x="18763" y="142"/>
                  </a:moveTo>
                  <a:lnTo>
                    <a:pt x="18854" y="172"/>
                  </a:lnTo>
                  <a:lnTo>
                    <a:pt x="18763" y="172"/>
                  </a:lnTo>
                  <a:cubicBezTo>
                    <a:pt x="18702" y="172"/>
                    <a:pt x="18702" y="172"/>
                    <a:pt x="18702" y="142"/>
                  </a:cubicBezTo>
                  <a:close/>
                  <a:moveTo>
                    <a:pt x="19219" y="142"/>
                  </a:moveTo>
                  <a:cubicBezTo>
                    <a:pt x="19340" y="142"/>
                    <a:pt x="19340" y="142"/>
                    <a:pt x="19280" y="172"/>
                  </a:cubicBezTo>
                  <a:cubicBezTo>
                    <a:pt x="19249" y="187"/>
                    <a:pt x="19219" y="195"/>
                    <a:pt x="19196" y="195"/>
                  </a:cubicBezTo>
                  <a:cubicBezTo>
                    <a:pt x="19173" y="195"/>
                    <a:pt x="19158" y="187"/>
                    <a:pt x="19158" y="172"/>
                  </a:cubicBezTo>
                  <a:cubicBezTo>
                    <a:pt x="19158" y="142"/>
                    <a:pt x="19158" y="142"/>
                    <a:pt x="19219" y="142"/>
                  </a:cubicBezTo>
                  <a:close/>
                  <a:moveTo>
                    <a:pt x="18155" y="172"/>
                  </a:moveTo>
                  <a:lnTo>
                    <a:pt x="18216" y="203"/>
                  </a:lnTo>
                  <a:lnTo>
                    <a:pt x="18155" y="203"/>
                  </a:lnTo>
                  <a:cubicBezTo>
                    <a:pt x="18064" y="203"/>
                    <a:pt x="18064" y="203"/>
                    <a:pt x="18064" y="172"/>
                  </a:cubicBezTo>
                  <a:close/>
                  <a:moveTo>
                    <a:pt x="17517" y="233"/>
                  </a:moveTo>
                  <a:cubicBezTo>
                    <a:pt x="17517" y="233"/>
                    <a:pt x="17577" y="263"/>
                    <a:pt x="17577" y="294"/>
                  </a:cubicBezTo>
                  <a:lnTo>
                    <a:pt x="17517" y="294"/>
                  </a:lnTo>
                  <a:cubicBezTo>
                    <a:pt x="17426" y="294"/>
                    <a:pt x="17426" y="263"/>
                    <a:pt x="17426" y="263"/>
                  </a:cubicBezTo>
                  <a:cubicBezTo>
                    <a:pt x="17426" y="263"/>
                    <a:pt x="17426" y="233"/>
                    <a:pt x="17517" y="233"/>
                  </a:cubicBezTo>
                  <a:close/>
                  <a:moveTo>
                    <a:pt x="20466" y="316"/>
                  </a:moveTo>
                  <a:cubicBezTo>
                    <a:pt x="20474" y="316"/>
                    <a:pt x="20483" y="318"/>
                    <a:pt x="20495" y="324"/>
                  </a:cubicBezTo>
                  <a:lnTo>
                    <a:pt x="20556" y="355"/>
                  </a:lnTo>
                  <a:cubicBezTo>
                    <a:pt x="20556" y="385"/>
                    <a:pt x="20495" y="385"/>
                    <a:pt x="20495" y="385"/>
                  </a:cubicBezTo>
                  <a:cubicBezTo>
                    <a:pt x="20435" y="385"/>
                    <a:pt x="20435" y="385"/>
                    <a:pt x="20435" y="355"/>
                  </a:cubicBezTo>
                  <a:cubicBezTo>
                    <a:pt x="20435" y="355"/>
                    <a:pt x="20435" y="316"/>
                    <a:pt x="20466" y="316"/>
                  </a:cubicBezTo>
                  <a:close/>
                  <a:moveTo>
                    <a:pt x="19736" y="324"/>
                  </a:moveTo>
                  <a:lnTo>
                    <a:pt x="19796" y="385"/>
                  </a:lnTo>
                  <a:lnTo>
                    <a:pt x="19736" y="415"/>
                  </a:lnTo>
                  <a:lnTo>
                    <a:pt x="19675" y="415"/>
                  </a:lnTo>
                  <a:cubicBezTo>
                    <a:pt x="19675" y="385"/>
                    <a:pt x="19675" y="324"/>
                    <a:pt x="19736" y="324"/>
                  </a:cubicBezTo>
                  <a:close/>
                  <a:moveTo>
                    <a:pt x="25906" y="537"/>
                  </a:moveTo>
                  <a:cubicBezTo>
                    <a:pt x="25906" y="567"/>
                    <a:pt x="25815" y="598"/>
                    <a:pt x="25815" y="598"/>
                  </a:cubicBezTo>
                  <a:lnTo>
                    <a:pt x="25754" y="598"/>
                  </a:lnTo>
                  <a:cubicBezTo>
                    <a:pt x="25754" y="567"/>
                    <a:pt x="25754" y="537"/>
                    <a:pt x="25845" y="537"/>
                  </a:cubicBezTo>
                  <a:close/>
                  <a:moveTo>
                    <a:pt x="15192" y="559"/>
                  </a:moveTo>
                  <a:cubicBezTo>
                    <a:pt x="15196" y="559"/>
                    <a:pt x="15201" y="561"/>
                    <a:pt x="15207" y="567"/>
                  </a:cubicBezTo>
                  <a:cubicBezTo>
                    <a:pt x="15207" y="617"/>
                    <a:pt x="15227" y="667"/>
                    <a:pt x="15218" y="667"/>
                  </a:cubicBezTo>
                  <a:cubicBezTo>
                    <a:pt x="15216" y="667"/>
                    <a:pt x="15212" y="664"/>
                    <a:pt x="15207" y="658"/>
                  </a:cubicBezTo>
                  <a:cubicBezTo>
                    <a:pt x="15207" y="658"/>
                    <a:pt x="15176" y="658"/>
                    <a:pt x="15176" y="598"/>
                  </a:cubicBezTo>
                  <a:cubicBezTo>
                    <a:pt x="15176" y="598"/>
                    <a:pt x="15176" y="559"/>
                    <a:pt x="15192" y="559"/>
                  </a:cubicBezTo>
                  <a:close/>
                  <a:moveTo>
                    <a:pt x="16331" y="1266"/>
                  </a:moveTo>
                  <a:cubicBezTo>
                    <a:pt x="16392" y="1297"/>
                    <a:pt x="16392" y="1297"/>
                    <a:pt x="16392" y="1327"/>
                  </a:cubicBezTo>
                  <a:cubicBezTo>
                    <a:pt x="16392" y="1349"/>
                    <a:pt x="16362" y="1370"/>
                    <a:pt x="16322" y="1370"/>
                  </a:cubicBezTo>
                  <a:cubicBezTo>
                    <a:pt x="16306" y="1370"/>
                    <a:pt x="16288" y="1366"/>
                    <a:pt x="16270" y="1358"/>
                  </a:cubicBezTo>
                  <a:cubicBezTo>
                    <a:pt x="16210" y="1358"/>
                    <a:pt x="16210" y="1297"/>
                    <a:pt x="16331" y="1266"/>
                  </a:cubicBezTo>
                  <a:close/>
                  <a:moveTo>
                    <a:pt x="27851" y="1540"/>
                  </a:moveTo>
                  <a:cubicBezTo>
                    <a:pt x="27882" y="1540"/>
                    <a:pt x="27942" y="1631"/>
                    <a:pt x="27942" y="1692"/>
                  </a:cubicBezTo>
                  <a:cubicBezTo>
                    <a:pt x="27942" y="1715"/>
                    <a:pt x="27934" y="1725"/>
                    <a:pt x="27923" y="1725"/>
                  </a:cubicBezTo>
                  <a:cubicBezTo>
                    <a:pt x="27905" y="1725"/>
                    <a:pt x="27882" y="1699"/>
                    <a:pt x="27882" y="1662"/>
                  </a:cubicBezTo>
                  <a:cubicBezTo>
                    <a:pt x="27821" y="1570"/>
                    <a:pt x="27821" y="1570"/>
                    <a:pt x="27851" y="1540"/>
                  </a:cubicBezTo>
                  <a:close/>
                  <a:moveTo>
                    <a:pt x="24405" y="1722"/>
                  </a:moveTo>
                  <a:cubicBezTo>
                    <a:pt x="24411" y="1737"/>
                    <a:pt x="24417" y="1757"/>
                    <a:pt x="24417" y="1783"/>
                  </a:cubicBezTo>
                  <a:lnTo>
                    <a:pt x="24477" y="1722"/>
                  </a:lnTo>
                  <a:cubicBezTo>
                    <a:pt x="24455" y="1722"/>
                    <a:pt x="24430" y="1722"/>
                    <a:pt x="24405" y="1722"/>
                  </a:cubicBezTo>
                  <a:close/>
                  <a:moveTo>
                    <a:pt x="2106" y="2604"/>
                  </a:moveTo>
                  <a:lnTo>
                    <a:pt x="2167" y="2634"/>
                  </a:lnTo>
                  <a:lnTo>
                    <a:pt x="2228" y="2634"/>
                  </a:lnTo>
                  <a:cubicBezTo>
                    <a:pt x="2228" y="2604"/>
                    <a:pt x="2228" y="2604"/>
                    <a:pt x="2167" y="2604"/>
                  </a:cubicBezTo>
                  <a:close/>
                  <a:moveTo>
                    <a:pt x="15146" y="2665"/>
                  </a:moveTo>
                  <a:cubicBezTo>
                    <a:pt x="15024" y="2665"/>
                    <a:pt x="15024" y="2665"/>
                    <a:pt x="15085" y="2695"/>
                  </a:cubicBezTo>
                  <a:lnTo>
                    <a:pt x="15207" y="2695"/>
                  </a:lnTo>
                  <a:cubicBezTo>
                    <a:pt x="15207" y="2665"/>
                    <a:pt x="15207" y="2665"/>
                    <a:pt x="15146" y="2665"/>
                  </a:cubicBezTo>
                  <a:close/>
                  <a:moveTo>
                    <a:pt x="1255" y="2756"/>
                  </a:moveTo>
                  <a:cubicBezTo>
                    <a:pt x="1316" y="2756"/>
                    <a:pt x="1316" y="2756"/>
                    <a:pt x="1316" y="2786"/>
                  </a:cubicBezTo>
                  <a:cubicBezTo>
                    <a:pt x="1316" y="2786"/>
                    <a:pt x="1255" y="2817"/>
                    <a:pt x="1194" y="2817"/>
                  </a:cubicBezTo>
                  <a:lnTo>
                    <a:pt x="1133" y="2786"/>
                  </a:lnTo>
                  <a:cubicBezTo>
                    <a:pt x="1133" y="2756"/>
                    <a:pt x="1194" y="2756"/>
                    <a:pt x="1255" y="2756"/>
                  </a:cubicBezTo>
                  <a:close/>
                  <a:moveTo>
                    <a:pt x="100" y="2817"/>
                  </a:moveTo>
                  <a:lnTo>
                    <a:pt x="100" y="2817"/>
                  </a:lnTo>
                  <a:cubicBezTo>
                    <a:pt x="30" y="2834"/>
                    <a:pt x="0" y="2852"/>
                    <a:pt x="11" y="2852"/>
                  </a:cubicBezTo>
                  <a:cubicBezTo>
                    <a:pt x="19" y="2852"/>
                    <a:pt x="49" y="2842"/>
                    <a:pt x="100" y="2817"/>
                  </a:cubicBezTo>
                  <a:close/>
                  <a:moveTo>
                    <a:pt x="1954" y="2786"/>
                  </a:moveTo>
                  <a:cubicBezTo>
                    <a:pt x="2015" y="2786"/>
                    <a:pt x="2076" y="2786"/>
                    <a:pt x="2076" y="2817"/>
                  </a:cubicBezTo>
                  <a:lnTo>
                    <a:pt x="2015" y="2817"/>
                  </a:lnTo>
                  <a:cubicBezTo>
                    <a:pt x="2015" y="2808"/>
                    <a:pt x="2010" y="2804"/>
                    <a:pt x="2004" y="2804"/>
                  </a:cubicBezTo>
                  <a:cubicBezTo>
                    <a:pt x="1990" y="2804"/>
                    <a:pt x="1972" y="2825"/>
                    <a:pt x="2015" y="2847"/>
                  </a:cubicBezTo>
                  <a:cubicBezTo>
                    <a:pt x="2015" y="2877"/>
                    <a:pt x="2015" y="2908"/>
                    <a:pt x="2015" y="2908"/>
                  </a:cubicBezTo>
                  <a:cubicBezTo>
                    <a:pt x="1954" y="2908"/>
                    <a:pt x="1893" y="2877"/>
                    <a:pt x="1893" y="2847"/>
                  </a:cubicBezTo>
                  <a:cubicBezTo>
                    <a:pt x="1833" y="2786"/>
                    <a:pt x="1833" y="2786"/>
                    <a:pt x="1954" y="2786"/>
                  </a:cubicBezTo>
                  <a:close/>
                  <a:moveTo>
                    <a:pt x="8732" y="2847"/>
                  </a:moveTo>
                  <a:lnTo>
                    <a:pt x="8732" y="2877"/>
                  </a:lnTo>
                  <a:lnTo>
                    <a:pt x="8672" y="2908"/>
                  </a:lnTo>
                  <a:lnTo>
                    <a:pt x="8611" y="2877"/>
                  </a:lnTo>
                  <a:cubicBezTo>
                    <a:pt x="8611" y="2847"/>
                    <a:pt x="8672" y="2847"/>
                    <a:pt x="8732" y="2847"/>
                  </a:cubicBezTo>
                  <a:close/>
                  <a:moveTo>
                    <a:pt x="13930" y="2877"/>
                  </a:moveTo>
                  <a:cubicBezTo>
                    <a:pt x="13930" y="2908"/>
                    <a:pt x="13991" y="2938"/>
                    <a:pt x="13991" y="2938"/>
                  </a:cubicBezTo>
                  <a:cubicBezTo>
                    <a:pt x="14052" y="2938"/>
                    <a:pt x="14052" y="2908"/>
                    <a:pt x="14052" y="2908"/>
                  </a:cubicBezTo>
                  <a:cubicBezTo>
                    <a:pt x="14052" y="2908"/>
                    <a:pt x="14052" y="2877"/>
                    <a:pt x="13991" y="2877"/>
                  </a:cubicBezTo>
                  <a:close/>
                  <a:moveTo>
                    <a:pt x="317" y="2787"/>
                  </a:moveTo>
                  <a:cubicBezTo>
                    <a:pt x="269" y="2789"/>
                    <a:pt x="207" y="2795"/>
                    <a:pt x="100" y="2817"/>
                  </a:cubicBezTo>
                  <a:lnTo>
                    <a:pt x="161" y="2877"/>
                  </a:lnTo>
                  <a:cubicBezTo>
                    <a:pt x="161" y="2923"/>
                    <a:pt x="191" y="2946"/>
                    <a:pt x="225" y="2946"/>
                  </a:cubicBezTo>
                  <a:cubicBezTo>
                    <a:pt x="260" y="2946"/>
                    <a:pt x="298" y="2923"/>
                    <a:pt x="313" y="2877"/>
                  </a:cubicBezTo>
                  <a:cubicBezTo>
                    <a:pt x="313" y="2827"/>
                    <a:pt x="313" y="2798"/>
                    <a:pt x="317" y="2787"/>
                  </a:cubicBezTo>
                  <a:close/>
                  <a:moveTo>
                    <a:pt x="10492" y="2829"/>
                  </a:moveTo>
                  <a:cubicBezTo>
                    <a:pt x="10518" y="2829"/>
                    <a:pt x="10503" y="2850"/>
                    <a:pt x="10465" y="2908"/>
                  </a:cubicBezTo>
                  <a:cubicBezTo>
                    <a:pt x="10404" y="2938"/>
                    <a:pt x="10343" y="2969"/>
                    <a:pt x="10343" y="2969"/>
                  </a:cubicBezTo>
                  <a:cubicBezTo>
                    <a:pt x="10283" y="2969"/>
                    <a:pt x="10343" y="2938"/>
                    <a:pt x="10404" y="2847"/>
                  </a:cubicBezTo>
                  <a:cubicBezTo>
                    <a:pt x="10449" y="2836"/>
                    <a:pt x="10477" y="2829"/>
                    <a:pt x="10492" y="2829"/>
                  </a:cubicBezTo>
                  <a:close/>
                  <a:moveTo>
                    <a:pt x="12748" y="2926"/>
                  </a:moveTo>
                  <a:cubicBezTo>
                    <a:pt x="12797" y="2926"/>
                    <a:pt x="12811" y="2954"/>
                    <a:pt x="12745" y="2999"/>
                  </a:cubicBezTo>
                  <a:lnTo>
                    <a:pt x="12623" y="2999"/>
                  </a:lnTo>
                  <a:cubicBezTo>
                    <a:pt x="12623" y="2969"/>
                    <a:pt x="12623" y="2938"/>
                    <a:pt x="12684" y="2938"/>
                  </a:cubicBezTo>
                  <a:cubicBezTo>
                    <a:pt x="12708" y="2930"/>
                    <a:pt x="12730" y="2926"/>
                    <a:pt x="12748" y="2926"/>
                  </a:cubicBezTo>
                  <a:close/>
                  <a:moveTo>
                    <a:pt x="13261" y="2969"/>
                  </a:moveTo>
                  <a:cubicBezTo>
                    <a:pt x="13352" y="2969"/>
                    <a:pt x="13352" y="2969"/>
                    <a:pt x="13352" y="2999"/>
                  </a:cubicBezTo>
                  <a:lnTo>
                    <a:pt x="13261" y="2999"/>
                  </a:lnTo>
                  <a:lnTo>
                    <a:pt x="13201" y="2969"/>
                  </a:lnTo>
                  <a:close/>
                  <a:moveTo>
                    <a:pt x="5662" y="2938"/>
                  </a:moveTo>
                  <a:cubicBezTo>
                    <a:pt x="5723" y="2969"/>
                    <a:pt x="5723" y="2999"/>
                    <a:pt x="5602" y="3029"/>
                  </a:cubicBezTo>
                  <a:lnTo>
                    <a:pt x="5480" y="3029"/>
                  </a:lnTo>
                  <a:cubicBezTo>
                    <a:pt x="5480" y="2969"/>
                    <a:pt x="5602" y="2938"/>
                    <a:pt x="5662" y="2938"/>
                  </a:cubicBezTo>
                  <a:close/>
                  <a:moveTo>
                    <a:pt x="9025" y="2926"/>
                  </a:moveTo>
                  <a:cubicBezTo>
                    <a:pt x="9036" y="2926"/>
                    <a:pt x="9036" y="2941"/>
                    <a:pt x="9036" y="2969"/>
                  </a:cubicBezTo>
                  <a:cubicBezTo>
                    <a:pt x="9036" y="2999"/>
                    <a:pt x="9036" y="3029"/>
                    <a:pt x="8915" y="3060"/>
                  </a:cubicBezTo>
                  <a:lnTo>
                    <a:pt x="8793" y="3060"/>
                  </a:lnTo>
                  <a:cubicBezTo>
                    <a:pt x="8793" y="3060"/>
                    <a:pt x="8854" y="3029"/>
                    <a:pt x="8915" y="2999"/>
                  </a:cubicBezTo>
                  <a:cubicBezTo>
                    <a:pt x="8982" y="2949"/>
                    <a:pt x="9012" y="2926"/>
                    <a:pt x="9025" y="2926"/>
                  </a:cubicBezTo>
                  <a:close/>
                  <a:moveTo>
                    <a:pt x="10982" y="2999"/>
                  </a:moveTo>
                  <a:cubicBezTo>
                    <a:pt x="10982" y="3029"/>
                    <a:pt x="10982" y="3060"/>
                    <a:pt x="10921" y="3060"/>
                  </a:cubicBezTo>
                  <a:lnTo>
                    <a:pt x="10830" y="3060"/>
                  </a:lnTo>
                  <a:cubicBezTo>
                    <a:pt x="10830" y="3029"/>
                    <a:pt x="10921" y="2999"/>
                    <a:pt x="10921" y="2999"/>
                  </a:cubicBezTo>
                  <a:close/>
                  <a:moveTo>
                    <a:pt x="5947" y="3017"/>
                  </a:moveTo>
                  <a:cubicBezTo>
                    <a:pt x="5875" y="3017"/>
                    <a:pt x="5845" y="3038"/>
                    <a:pt x="5845" y="3060"/>
                  </a:cubicBezTo>
                  <a:cubicBezTo>
                    <a:pt x="5845" y="3090"/>
                    <a:pt x="5906" y="3090"/>
                    <a:pt x="6058" y="3090"/>
                  </a:cubicBezTo>
                  <a:cubicBezTo>
                    <a:pt x="6118" y="3090"/>
                    <a:pt x="6179" y="3060"/>
                    <a:pt x="6179" y="3060"/>
                  </a:cubicBezTo>
                  <a:cubicBezTo>
                    <a:pt x="6179" y="3029"/>
                    <a:pt x="6118" y="3029"/>
                    <a:pt x="6058" y="3029"/>
                  </a:cubicBezTo>
                  <a:cubicBezTo>
                    <a:pt x="6013" y="3020"/>
                    <a:pt x="5976" y="3017"/>
                    <a:pt x="5947" y="3017"/>
                  </a:cubicBezTo>
                  <a:close/>
                  <a:moveTo>
                    <a:pt x="23961" y="3029"/>
                  </a:moveTo>
                  <a:cubicBezTo>
                    <a:pt x="23961" y="3060"/>
                    <a:pt x="23961" y="3090"/>
                    <a:pt x="23900" y="3090"/>
                  </a:cubicBezTo>
                  <a:lnTo>
                    <a:pt x="23809" y="3090"/>
                  </a:lnTo>
                  <a:cubicBezTo>
                    <a:pt x="23809" y="3060"/>
                    <a:pt x="23900" y="3029"/>
                    <a:pt x="23900" y="3029"/>
                  </a:cubicBezTo>
                  <a:close/>
                  <a:moveTo>
                    <a:pt x="16632" y="3040"/>
                  </a:moveTo>
                  <a:cubicBezTo>
                    <a:pt x="16655" y="3040"/>
                    <a:pt x="16691" y="3055"/>
                    <a:pt x="16726" y="3090"/>
                  </a:cubicBezTo>
                  <a:cubicBezTo>
                    <a:pt x="16726" y="3121"/>
                    <a:pt x="16726" y="3121"/>
                    <a:pt x="16666" y="3121"/>
                  </a:cubicBezTo>
                  <a:cubicBezTo>
                    <a:pt x="16666" y="3121"/>
                    <a:pt x="16605" y="3090"/>
                    <a:pt x="16605" y="3060"/>
                  </a:cubicBezTo>
                  <a:cubicBezTo>
                    <a:pt x="16605" y="3047"/>
                    <a:pt x="16615" y="3040"/>
                    <a:pt x="16632" y="3040"/>
                  </a:cubicBezTo>
                  <a:close/>
                  <a:moveTo>
                    <a:pt x="14325" y="3083"/>
                  </a:moveTo>
                  <a:cubicBezTo>
                    <a:pt x="14340" y="3083"/>
                    <a:pt x="14356" y="3090"/>
                    <a:pt x="14356" y="3090"/>
                  </a:cubicBezTo>
                  <a:cubicBezTo>
                    <a:pt x="14416" y="3090"/>
                    <a:pt x="14477" y="3090"/>
                    <a:pt x="14477" y="3121"/>
                  </a:cubicBezTo>
                  <a:cubicBezTo>
                    <a:pt x="14477" y="3121"/>
                    <a:pt x="14477" y="3151"/>
                    <a:pt x="14416" y="3151"/>
                  </a:cubicBezTo>
                  <a:cubicBezTo>
                    <a:pt x="14356" y="3151"/>
                    <a:pt x="14295" y="3121"/>
                    <a:pt x="14295" y="3121"/>
                  </a:cubicBezTo>
                  <a:cubicBezTo>
                    <a:pt x="14295" y="3090"/>
                    <a:pt x="14310" y="3083"/>
                    <a:pt x="14325" y="3083"/>
                  </a:cubicBezTo>
                  <a:close/>
                  <a:moveTo>
                    <a:pt x="17182" y="3060"/>
                  </a:moveTo>
                  <a:cubicBezTo>
                    <a:pt x="17182" y="3121"/>
                    <a:pt x="17182" y="3151"/>
                    <a:pt x="17122" y="3151"/>
                  </a:cubicBezTo>
                  <a:lnTo>
                    <a:pt x="17030" y="3090"/>
                  </a:lnTo>
                  <a:lnTo>
                    <a:pt x="17122" y="3060"/>
                  </a:lnTo>
                  <a:close/>
                  <a:moveTo>
                    <a:pt x="15571" y="3090"/>
                  </a:moveTo>
                  <a:cubicBezTo>
                    <a:pt x="15632" y="3090"/>
                    <a:pt x="15632" y="3151"/>
                    <a:pt x="15632" y="3151"/>
                  </a:cubicBezTo>
                  <a:cubicBezTo>
                    <a:pt x="15632" y="3160"/>
                    <a:pt x="15627" y="3164"/>
                    <a:pt x="15618" y="3164"/>
                  </a:cubicBezTo>
                  <a:cubicBezTo>
                    <a:pt x="15597" y="3164"/>
                    <a:pt x="15554" y="3142"/>
                    <a:pt x="15511" y="3121"/>
                  </a:cubicBezTo>
                  <a:cubicBezTo>
                    <a:pt x="15450" y="3090"/>
                    <a:pt x="15450" y="3090"/>
                    <a:pt x="15571" y="3090"/>
                  </a:cubicBezTo>
                  <a:close/>
                  <a:moveTo>
                    <a:pt x="12258" y="3121"/>
                  </a:moveTo>
                  <a:lnTo>
                    <a:pt x="12258" y="3151"/>
                  </a:lnTo>
                  <a:cubicBezTo>
                    <a:pt x="12197" y="3151"/>
                    <a:pt x="12150" y="3164"/>
                    <a:pt x="12125" y="3164"/>
                  </a:cubicBezTo>
                  <a:cubicBezTo>
                    <a:pt x="12113" y="3164"/>
                    <a:pt x="12106" y="3161"/>
                    <a:pt x="12106" y="3151"/>
                  </a:cubicBezTo>
                  <a:cubicBezTo>
                    <a:pt x="12045" y="3151"/>
                    <a:pt x="12167" y="3121"/>
                    <a:pt x="12258" y="3121"/>
                  </a:cubicBezTo>
                  <a:close/>
                  <a:moveTo>
                    <a:pt x="1042" y="3242"/>
                  </a:moveTo>
                  <a:cubicBezTo>
                    <a:pt x="1042" y="3242"/>
                    <a:pt x="981" y="3273"/>
                    <a:pt x="981" y="3303"/>
                  </a:cubicBezTo>
                  <a:lnTo>
                    <a:pt x="1042" y="3303"/>
                  </a:lnTo>
                  <a:cubicBezTo>
                    <a:pt x="1103" y="3303"/>
                    <a:pt x="1103" y="3273"/>
                    <a:pt x="1103" y="3242"/>
                  </a:cubicBezTo>
                  <a:close/>
                  <a:moveTo>
                    <a:pt x="21316" y="3242"/>
                  </a:moveTo>
                  <a:cubicBezTo>
                    <a:pt x="21316" y="3273"/>
                    <a:pt x="21316" y="3303"/>
                    <a:pt x="21255" y="3303"/>
                  </a:cubicBezTo>
                  <a:lnTo>
                    <a:pt x="21195" y="3242"/>
                  </a:lnTo>
                  <a:close/>
                  <a:moveTo>
                    <a:pt x="24781" y="3242"/>
                  </a:moveTo>
                  <a:cubicBezTo>
                    <a:pt x="24781" y="3273"/>
                    <a:pt x="24781" y="3303"/>
                    <a:pt x="24720" y="3303"/>
                  </a:cubicBezTo>
                  <a:lnTo>
                    <a:pt x="24660" y="3273"/>
                  </a:lnTo>
                  <a:lnTo>
                    <a:pt x="24720" y="3242"/>
                  </a:lnTo>
                  <a:close/>
                  <a:moveTo>
                    <a:pt x="22806" y="3212"/>
                  </a:moveTo>
                  <a:cubicBezTo>
                    <a:pt x="22866" y="3212"/>
                    <a:pt x="22866" y="3212"/>
                    <a:pt x="22866" y="3242"/>
                  </a:cubicBezTo>
                  <a:cubicBezTo>
                    <a:pt x="22866" y="3303"/>
                    <a:pt x="22806" y="3333"/>
                    <a:pt x="22806" y="3333"/>
                  </a:cubicBezTo>
                  <a:cubicBezTo>
                    <a:pt x="22714" y="3333"/>
                    <a:pt x="22806" y="3242"/>
                    <a:pt x="22806" y="3212"/>
                  </a:cubicBezTo>
                  <a:close/>
                  <a:moveTo>
                    <a:pt x="20184" y="5"/>
                  </a:moveTo>
                  <a:cubicBezTo>
                    <a:pt x="20161" y="5"/>
                    <a:pt x="20100" y="20"/>
                    <a:pt x="19979" y="51"/>
                  </a:cubicBezTo>
                  <a:cubicBezTo>
                    <a:pt x="19857" y="51"/>
                    <a:pt x="19584" y="81"/>
                    <a:pt x="19401" y="81"/>
                  </a:cubicBezTo>
                  <a:cubicBezTo>
                    <a:pt x="19158" y="81"/>
                    <a:pt x="19006" y="81"/>
                    <a:pt x="18945" y="51"/>
                  </a:cubicBezTo>
                  <a:cubicBezTo>
                    <a:pt x="18945" y="45"/>
                    <a:pt x="18945" y="40"/>
                    <a:pt x="18944" y="35"/>
                  </a:cubicBezTo>
                  <a:lnTo>
                    <a:pt x="18944" y="35"/>
                  </a:lnTo>
                  <a:cubicBezTo>
                    <a:pt x="18934" y="81"/>
                    <a:pt x="18868" y="84"/>
                    <a:pt x="18702" y="111"/>
                  </a:cubicBezTo>
                  <a:cubicBezTo>
                    <a:pt x="18649" y="102"/>
                    <a:pt x="18598" y="99"/>
                    <a:pt x="18551" y="99"/>
                  </a:cubicBezTo>
                  <a:cubicBezTo>
                    <a:pt x="18439" y="99"/>
                    <a:pt x="18350" y="120"/>
                    <a:pt x="18307" y="142"/>
                  </a:cubicBezTo>
                  <a:lnTo>
                    <a:pt x="18459" y="142"/>
                  </a:lnTo>
                  <a:cubicBezTo>
                    <a:pt x="18459" y="177"/>
                    <a:pt x="18438" y="192"/>
                    <a:pt x="18390" y="192"/>
                  </a:cubicBezTo>
                  <a:cubicBezTo>
                    <a:pt x="18356" y="192"/>
                    <a:pt x="18309" y="185"/>
                    <a:pt x="18246" y="172"/>
                  </a:cubicBezTo>
                  <a:cubicBezTo>
                    <a:pt x="18185" y="172"/>
                    <a:pt x="18185" y="142"/>
                    <a:pt x="18185" y="111"/>
                  </a:cubicBezTo>
                  <a:cubicBezTo>
                    <a:pt x="18185" y="81"/>
                    <a:pt x="18125" y="51"/>
                    <a:pt x="18064" y="51"/>
                  </a:cubicBezTo>
                  <a:cubicBezTo>
                    <a:pt x="18003" y="51"/>
                    <a:pt x="17942" y="51"/>
                    <a:pt x="18003" y="81"/>
                  </a:cubicBezTo>
                  <a:cubicBezTo>
                    <a:pt x="18003" y="111"/>
                    <a:pt x="18003" y="111"/>
                    <a:pt x="17942" y="111"/>
                  </a:cubicBezTo>
                  <a:cubicBezTo>
                    <a:pt x="17881" y="111"/>
                    <a:pt x="17821" y="111"/>
                    <a:pt x="17760" y="172"/>
                  </a:cubicBezTo>
                  <a:cubicBezTo>
                    <a:pt x="17760" y="203"/>
                    <a:pt x="17699" y="203"/>
                    <a:pt x="17608" y="203"/>
                  </a:cubicBezTo>
                  <a:cubicBezTo>
                    <a:pt x="17547" y="172"/>
                    <a:pt x="17426" y="172"/>
                    <a:pt x="17426" y="172"/>
                  </a:cubicBezTo>
                  <a:lnTo>
                    <a:pt x="17426" y="142"/>
                  </a:lnTo>
                  <a:cubicBezTo>
                    <a:pt x="17426" y="111"/>
                    <a:pt x="17365" y="81"/>
                    <a:pt x="17365" y="81"/>
                  </a:cubicBezTo>
                  <a:cubicBezTo>
                    <a:pt x="17304" y="81"/>
                    <a:pt x="17304" y="111"/>
                    <a:pt x="17304" y="111"/>
                  </a:cubicBezTo>
                  <a:cubicBezTo>
                    <a:pt x="17304" y="142"/>
                    <a:pt x="16909" y="172"/>
                    <a:pt x="16514" y="203"/>
                  </a:cubicBezTo>
                  <a:cubicBezTo>
                    <a:pt x="16118" y="233"/>
                    <a:pt x="15663" y="294"/>
                    <a:pt x="15571" y="294"/>
                  </a:cubicBezTo>
                  <a:cubicBezTo>
                    <a:pt x="15547" y="288"/>
                    <a:pt x="15520" y="285"/>
                    <a:pt x="15494" y="285"/>
                  </a:cubicBezTo>
                  <a:cubicBezTo>
                    <a:pt x="15388" y="285"/>
                    <a:pt x="15286" y="324"/>
                    <a:pt x="15359" y="324"/>
                  </a:cubicBezTo>
                  <a:cubicBezTo>
                    <a:pt x="15359" y="355"/>
                    <a:pt x="15298" y="385"/>
                    <a:pt x="15207" y="446"/>
                  </a:cubicBezTo>
                  <a:cubicBezTo>
                    <a:pt x="15115" y="537"/>
                    <a:pt x="15024" y="658"/>
                    <a:pt x="14994" y="810"/>
                  </a:cubicBezTo>
                  <a:cubicBezTo>
                    <a:pt x="14963" y="1023"/>
                    <a:pt x="15055" y="1175"/>
                    <a:pt x="15115" y="1266"/>
                  </a:cubicBezTo>
                  <a:cubicBezTo>
                    <a:pt x="15184" y="1335"/>
                    <a:pt x="15235" y="1369"/>
                    <a:pt x="15269" y="1369"/>
                  </a:cubicBezTo>
                  <a:cubicBezTo>
                    <a:pt x="15281" y="1369"/>
                    <a:pt x="15290" y="1365"/>
                    <a:pt x="15298" y="1358"/>
                  </a:cubicBezTo>
                  <a:cubicBezTo>
                    <a:pt x="15298" y="1358"/>
                    <a:pt x="15328" y="1388"/>
                    <a:pt x="15419" y="1418"/>
                  </a:cubicBezTo>
                  <a:cubicBezTo>
                    <a:pt x="15460" y="1429"/>
                    <a:pt x="15504" y="1432"/>
                    <a:pt x="15547" y="1432"/>
                  </a:cubicBezTo>
                  <a:cubicBezTo>
                    <a:pt x="15632" y="1432"/>
                    <a:pt x="15713" y="1418"/>
                    <a:pt x="15754" y="1418"/>
                  </a:cubicBezTo>
                  <a:cubicBezTo>
                    <a:pt x="15774" y="1408"/>
                    <a:pt x="15794" y="1405"/>
                    <a:pt x="15810" y="1405"/>
                  </a:cubicBezTo>
                  <a:cubicBezTo>
                    <a:pt x="15842" y="1405"/>
                    <a:pt x="15855" y="1418"/>
                    <a:pt x="15815" y="1418"/>
                  </a:cubicBezTo>
                  <a:cubicBezTo>
                    <a:pt x="15815" y="1479"/>
                    <a:pt x="15784" y="1510"/>
                    <a:pt x="15875" y="1510"/>
                  </a:cubicBezTo>
                  <a:cubicBezTo>
                    <a:pt x="15997" y="1510"/>
                    <a:pt x="15997" y="1479"/>
                    <a:pt x="15997" y="1449"/>
                  </a:cubicBezTo>
                  <a:cubicBezTo>
                    <a:pt x="15997" y="1418"/>
                    <a:pt x="16058" y="1418"/>
                    <a:pt x="16058" y="1418"/>
                  </a:cubicBezTo>
                  <a:cubicBezTo>
                    <a:pt x="16118" y="1418"/>
                    <a:pt x="16118" y="1418"/>
                    <a:pt x="16118" y="1449"/>
                  </a:cubicBezTo>
                  <a:cubicBezTo>
                    <a:pt x="16118" y="1510"/>
                    <a:pt x="16118" y="1540"/>
                    <a:pt x="16118" y="1540"/>
                  </a:cubicBezTo>
                  <a:lnTo>
                    <a:pt x="16179" y="1540"/>
                  </a:lnTo>
                  <a:cubicBezTo>
                    <a:pt x="16179" y="1510"/>
                    <a:pt x="16240" y="1510"/>
                    <a:pt x="16240" y="1510"/>
                  </a:cubicBezTo>
                  <a:cubicBezTo>
                    <a:pt x="16301" y="1510"/>
                    <a:pt x="16301" y="1510"/>
                    <a:pt x="16301" y="1570"/>
                  </a:cubicBezTo>
                  <a:cubicBezTo>
                    <a:pt x="16301" y="1608"/>
                    <a:pt x="16324" y="1634"/>
                    <a:pt x="16356" y="1634"/>
                  </a:cubicBezTo>
                  <a:cubicBezTo>
                    <a:pt x="16376" y="1634"/>
                    <a:pt x="16399" y="1624"/>
                    <a:pt x="16422" y="1601"/>
                  </a:cubicBezTo>
                  <a:lnTo>
                    <a:pt x="16574" y="1570"/>
                  </a:lnTo>
                  <a:cubicBezTo>
                    <a:pt x="16585" y="1591"/>
                    <a:pt x="16608" y="1597"/>
                    <a:pt x="16637" y="1597"/>
                  </a:cubicBezTo>
                  <a:cubicBezTo>
                    <a:pt x="16696" y="1597"/>
                    <a:pt x="16777" y="1570"/>
                    <a:pt x="16818" y="1570"/>
                  </a:cubicBezTo>
                  <a:cubicBezTo>
                    <a:pt x="16848" y="1601"/>
                    <a:pt x="16878" y="1616"/>
                    <a:pt x="16909" y="1616"/>
                  </a:cubicBezTo>
                  <a:cubicBezTo>
                    <a:pt x="16939" y="1616"/>
                    <a:pt x="16970" y="1601"/>
                    <a:pt x="17000" y="1570"/>
                  </a:cubicBezTo>
                  <a:cubicBezTo>
                    <a:pt x="17000" y="1555"/>
                    <a:pt x="17023" y="1548"/>
                    <a:pt x="17049" y="1548"/>
                  </a:cubicBezTo>
                  <a:cubicBezTo>
                    <a:pt x="17076" y="1548"/>
                    <a:pt x="17106" y="1555"/>
                    <a:pt x="17122" y="1570"/>
                  </a:cubicBezTo>
                  <a:cubicBezTo>
                    <a:pt x="17182" y="1631"/>
                    <a:pt x="17274" y="1631"/>
                    <a:pt x="17395" y="1631"/>
                  </a:cubicBezTo>
                  <a:cubicBezTo>
                    <a:pt x="17413" y="1622"/>
                    <a:pt x="17465" y="1619"/>
                    <a:pt x="17541" y="1619"/>
                  </a:cubicBezTo>
                  <a:cubicBezTo>
                    <a:pt x="17726" y="1619"/>
                    <a:pt x="18054" y="1640"/>
                    <a:pt x="18398" y="1662"/>
                  </a:cubicBezTo>
                  <a:cubicBezTo>
                    <a:pt x="18807" y="1683"/>
                    <a:pt x="19124" y="1705"/>
                    <a:pt x="19274" y="1705"/>
                  </a:cubicBezTo>
                  <a:cubicBezTo>
                    <a:pt x="19337" y="1705"/>
                    <a:pt x="19371" y="1701"/>
                    <a:pt x="19371" y="1692"/>
                  </a:cubicBezTo>
                  <a:cubicBezTo>
                    <a:pt x="19432" y="1692"/>
                    <a:pt x="19432" y="1692"/>
                    <a:pt x="19492" y="1722"/>
                  </a:cubicBezTo>
                  <a:cubicBezTo>
                    <a:pt x="19492" y="1735"/>
                    <a:pt x="19503" y="1742"/>
                    <a:pt x="19519" y="1742"/>
                  </a:cubicBezTo>
                  <a:cubicBezTo>
                    <a:pt x="19543" y="1742"/>
                    <a:pt x="19578" y="1728"/>
                    <a:pt x="19614" y="1692"/>
                  </a:cubicBezTo>
                  <a:cubicBezTo>
                    <a:pt x="19649" y="1674"/>
                    <a:pt x="19664" y="1657"/>
                    <a:pt x="19670" y="1657"/>
                  </a:cubicBezTo>
                  <a:cubicBezTo>
                    <a:pt x="19675" y="1657"/>
                    <a:pt x="19675" y="1666"/>
                    <a:pt x="19675" y="1692"/>
                  </a:cubicBezTo>
                  <a:cubicBezTo>
                    <a:pt x="19675" y="1722"/>
                    <a:pt x="19796" y="1722"/>
                    <a:pt x="20070" y="1753"/>
                  </a:cubicBezTo>
                  <a:cubicBezTo>
                    <a:pt x="20252" y="1753"/>
                    <a:pt x="20526" y="1753"/>
                    <a:pt x="20526" y="1722"/>
                  </a:cubicBezTo>
                  <a:cubicBezTo>
                    <a:pt x="20587" y="1707"/>
                    <a:pt x="20617" y="1700"/>
                    <a:pt x="20625" y="1700"/>
                  </a:cubicBezTo>
                  <a:cubicBezTo>
                    <a:pt x="20632" y="1700"/>
                    <a:pt x="20617" y="1707"/>
                    <a:pt x="20587" y="1722"/>
                  </a:cubicBezTo>
                  <a:cubicBezTo>
                    <a:pt x="20549" y="1760"/>
                    <a:pt x="20651" y="1786"/>
                    <a:pt x="20777" y="1786"/>
                  </a:cubicBezTo>
                  <a:cubicBezTo>
                    <a:pt x="20855" y="1786"/>
                    <a:pt x="20943" y="1776"/>
                    <a:pt x="21012" y="1753"/>
                  </a:cubicBezTo>
                  <a:cubicBezTo>
                    <a:pt x="21073" y="1753"/>
                    <a:pt x="21164" y="1753"/>
                    <a:pt x="21134" y="1783"/>
                  </a:cubicBezTo>
                  <a:cubicBezTo>
                    <a:pt x="21225" y="1783"/>
                    <a:pt x="21286" y="1783"/>
                    <a:pt x="21468" y="1753"/>
                  </a:cubicBezTo>
                  <a:lnTo>
                    <a:pt x="21924" y="1753"/>
                  </a:lnTo>
                  <a:cubicBezTo>
                    <a:pt x="22046" y="1753"/>
                    <a:pt x="22167" y="1722"/>
                    <a:pt x="22167" y="1722"/>
                  </a:cubicBezTo>
                  <a:lnTo>
                    <a:pt x="22228" y="1722"/>
                  </a:lnTo>
                  <a:cubicBezTo>
                    <a:pt x="22228" y="1753"/>
                    <a:pt x="22562" y="1753"/>
                    <a:pt x="22988" y="1753"/>
                  </a:cubicBezTo>
                  <a:cubicBezTo>
                    <a:pt x="23292" y="1753"/>
                    <a:pt x="23569" y="1739"/>
                    <a:pt x="23738" y="1739"/>
                  </a:cubicBezTo>
                  <a:cubicBezTo>
                    <a:pt x="23822" y="1739"/>
                    <a:pt x="23880" y="1743"/>
                    <a:pt x="23900" y="1753"/>
                  </a:cubicBezTo>
                  <a:cubicBezTo>
                    <a:pt x="23900" y="1753"/>
                    <a:pt x="23961" y="1753"/>
                    <a:pt x="24021" y="1722"/>
                  </a:cubicBezTo>
                  <a:cubicBezTo>
                    <a:pt x="24037" y="1706"/>
                    <a:pt x="24053" y="1695"/>
                    <a:pt x="24069" y="1686"/>
                  </a:cubicBezTo>
                  <a:lnTo>
                    <a:pt x="24069" y="1686"/>
                  </a:lnTo>
                  <a:cubicBezTo>
                    <a:pt x="24072" y="1707"/>
                    <a:pt x="24082" y="1735"/>
                    <a:pt x="24082" y="1753"/>
                  </a:cubicBezTo>
                  <a:lnTo>
                    <a:pt x="24159" y="1676"/>
                  </a:lnTo>
                  <a:lnTo>
                    <a:pt x="24159" y="1676"/>
                  </a:lnTo>
                  <a:cubicBezTo>
                    <a:pt x="24174" y="1679"/>
                    <a:pt x="24189" y="1685"/>
                    <a:pt x="24204" y="1692"/>
                  </a:cubicBezTo>
                  <a:cubicBezTo>
                    <a:pt x="24249" y="1715"/>
                    <a:pt x="24329" y="1720"/>
                    <a:pt x="24405" y="1722"/>
                  </a:cubicBezTo>
                  <a:lnTo>
                    <a:pt x="24405" y="1722"/>
                  </a:lnTo>
                  <a:cubicBezTo>
                    <a:pt x="24396" y="1702"/>
                    <a:pt x="24386" y="1692"/>
                    <a:pt x="24386" y="1692"/>
                  </a:cubicBezTo>
                  <a:lnTo>
                    <a:pt x="24417" y="1692"/>
                  </a:lnTo>
                  <a:cubicBezTo>
                    <a:pt x="24459" y="1628"/>
                    <a:pt x="24413" y="1535"/>
                    <a:pt x="24350" y="1485"/>
                  </a:cubicBezTo>
                  <a:lnTo>
                    <a:pt x="24350" y="1485"/>
                  </a:lnTo>
                  <a:lnTo>
                    <a:pt x="24477" y="1358"/>
                  </a:lnTo>
                  <a:cubicBezTo>
                    <a:pt x="24417" y="1358"/>
                    <a:pt x="24325" y="1358"/>
                    <a:pt x="24265" y="1388"/>
                  </a:cubicBezTo>
                  <a:cubicBezTo>
                    <a:pt x="24261" y="1388"/>
                    <a:pt x="24257" y="1388"/>
                    <a:pt x="24254" y="1388"/>
                  </a:cubicBezTo>
                  <a:lnTo>
                    <a:pt x="24254" y="1388"/>
                  </a:lnTo>
                  <a:cubicBezTo>
                    <a:pt x="24240" y="1353"/>
                    <a:pt x="24213" y="1327"/>
                    <a:pt x="24173" y="1327"/>
                  </a:cubicBezTo>
                  <a:cubicBezTo>
                    <a:pt x="24113" y="1297"/>
                    <a:pt x="24113" y="1297"/>
                    <a:pt x="24143" y="1236"/>
                  </a:cubicBezTo>
                  <a:cubicBezTo>
                    <a:pt x="24173" y="1206"/>
                    <a:pt x="24173" y="1175"/>
                    <a:pt x="24113" y="1145"/>
                  </a:cubicBezTo>
                  <a:cubicBezTo>
                    <a:pt x="24095" y="1136"/>
                    <a:pt x="24082" y="1132"/>
                    <a:pt x="24073" y="1132"/>
                  </a:cubicBezTo>
                  <a:cubicBezTo>
                    <a:pt x="24049" y="1132"/>
                    <a:pt x="24043" y="1154"/>
                    <a:pt x="24021" y="1175"/>
                  </a:cubicBezTo>
                  <a:lnTo>
                    <a:pt x="23900" y="1175"/>
                  </a:lnTo>
                  <a:cubicBezTo>
                    <a:pt x="23900" y="1175"/>
                    <a:pt x="23885" y="1168"/>
                    <a:pt x="23869" y="1168"/>
                  </a:cubicBezTo>
                  <a:cubicBezTo>
                    <a:pt x="23854" y="1168"/>
                    <a:pt x="23839" y="1175"/>
                    <a:pt x="23839" y="1206"/>
                  </a:cubicBezTo>
                  <a:cubicBezTo>
                    <a:pt x="23839" y="1236"/>
                    <a:pt x="23778" y="1236"/>
                    <a:pt x="23748" y="1236"/>
                  </a:cubicBezTo>
                  <a:cubicBezTo>
                    <a:pt x="23742" y="1230"/>
                    <a:pt x="23736" y="1228"/>
                    <a:pt x="23730" y="1228"/>
                  </a:cubicBezTo>
                  <a:cubicBezTo>
                    <a:pt x="23709" y="1228"/>
                    <a:pt x="23699" y="1266"/>
                    <a:pt x="23748" y="1266"/>
                  </a:cubicBezTo>
                  <a:cubicBezTo>
                    <a:pt x="23748" y="1297"/>
                    <a:pt x="23748" y="1327"/>
                    <a:pt x="23717" y="1358"/>
                  </a:cubicBezTo>
                  <a:lnTo>
                    <a:pt x="23728" y="1379"/>
                  </a:lnTo>
                  <a:lnTo>
                    <a:pt x="23728" y="1379"/>
                  </a:lnTo>
                  <a:cubicBezTo>
                    <a:pt x="23679" y="1374"/>
                    <a:pt x="23646" y="1368"/>
                    <a:pt x="23626" y="1358"/>
                  </a:cubicBezTo>
                  <a:cubicBezTo>
                    <a:pt x="23565" y="1327"/>
                    <a:pt x="23505" y="1327"/>
                    <a:pt x="23505" y="1327"/>
                  </a:cubicBezTo>
                  <a:cubicBezTo>
                    <a:pt x="23505" y="1358"/>
                    <a:pt x="23110" y="1388"/>
                    <a:pt x="22684" y="1388"/>
                  </a:cubicBezTo>
                  <a:cubicBezTo>
                    <a:pt x="22228" y="1388"/>
                    <a:pt x="21772" y="1388"/>
                    <a:pt x="21772" y="1418"/>
                  </a:cubicBezTo>
                  <a:lnTo>
                    <a:pt x="21651" y="1418"/>
                  </a:lnTo>
                  <a:cubicBezTo>
                    <a:pt x="21651" y="1388"/>
                    <a:pt x="21529" y="1388"/>
                    <a:pt x="21407" y="1388"/>
                  </a:cubicBezTo>
                  <a:cubicBezTo>
                    <a:pt x="21286" y="1418"/>
                    <a:pt x="21164" y="1418"/>
                    <a:pt x="21164" y="1418"/>
                  </a:cubicBezTo>
                  <a:cubicBezTo>
                    <a:pt x="21164" y="1388"/>
                    <a:pt x="21073" y="1388"/>
                    <a:pt x="20951" y="1388"/>
                  </a:cubicBezTo>
                  <a:cubicBezTo>
                    <a:pt x="20830" y="1388"/>
                    <a:pt x="20769" y="1388"/>
                    <a:pt x="20769" y="1418"/>
                  </a:cubicBezTo>
                  <a:cubicBezTo>
                    <a:pt x="20708" y="1418"/>
                    <a:pt x="20252" y="1418"/>
                    <a:pt x="20070" y="1388"/>
                  </a:cubicBezTo>
                  <a:cubicBezTo>
                    <a:pt x="20044" y="1362"/>
                    <a:pt x="20019" y="1353"/>
                    <a:pt x="19993" y="1353"/>
                  </a:cubicBezTo>
                  <a:cubicBezTo>
                    <a:pt x="19958" y="1353"/>
                    <a:pt x="19923" y="1370"/>
                    <a:pt x="19888" y="1388"/>
                  </a:cubicBezTo>
                  <a:cubicBezTo>
                    <a:pt x="19888" y="1432"/>
                    <a:pt x="19855" y="1461"/>
                    <a:pt x="19814" y="1461"/>
                  </a:cubicBezTo>
                  <a:cubicBezTo>
                    <a:pt x="19799" y="1461"/>
                    <a:pt x="19782" y="1457"/>
                    <a:pt x="19766" y="1449"/>
                  </a:cubicBezTo>
                  <a:cubicBezTo>
                    <a:pt x="19766" y="1449"/>
                    <a:pt x="19766" y="1418"/>
                    <a:pt x="19766" y="1388"/>
                  </a:cubicBezTo>
                  <a:cubicBezTo>
                    <a:pt x="19827" y="1358"/>
                    <a:pt x="19827" y="1358"/>
                    <a:pt x="19705" y="1358"/>
                  </a:cubicBezTo>
                  <a:lnTo>
                    <a:pt x="19584" y="1358"/>
                  </a:lnTo>
                  <a:cubicBezTo>
                    <a:pt x="19584" y="1373"/>
                    <a:pt x="19500" y="1380"/>
                    <a:pt x="19363" y="1380"/>
                  </a:cubicBezTo>
                  <a:cubicBezTo>
                    <a:pt x="19226" y="1380"/>
                    <a:pt x="19036" y="1373"/>
                    <a:pt x="18824" y="1358"/>
                  </a:cubicBezTo>
                  <a:cubicBezTo>
                    <a:pt x="18535" y="1342"/>
                    <a:pt x="18345" y="1335"/>
                    <a:pt x="18223" y="1335"/>
                  </a:cubicBezTo>
                  <a:cubicBezTo>
                    <a:pt x="18102" y="1335"/>
                    <a:pt x="18049" y="1342"/>
                    <a:pt x="18033" y="1358"/>
                  </a:cubicBezTo>
                  <a:cubicBezTo>
                    <a:pt x="18033" y="1370"/>
                    <a:pt x="18023" y="1378"/>
                    <a:pt x="17998" y="1378"/>
                  </a:cubicBezTo>
                  <a:cubicBezTo>
                    <a:pt x="17962" y="1378"/>
                    <a:pt x="17897" y="1363"/>
                    <a:pt x="17790" y="1327"/>
                  </a:cubicBezTo>
                  <a:cubicBezTo>
                    <a:pt x="17547" y="1246"/>
                    <a:pt x="17466" y="1219"/>
                    <a:pt x="17421" y="1219"/>
                  </a:cubicBezTo>
                  <a:cubicBezTo>
                    <a:pt x="17398" y="1219"/>
                    <a:pt x="17385" y="1226"/>
                    <a:pt x="17365" y="1236"/>
                  </a:cubicBezTo>
                  <a:cubicBezTo>
                    <a:pt x="17426" y="1236"/>
                    <a:pt x="17426" y="1266"/>
                    <a:pt x="17426" y="1297"/>
                  </a:cubicBezTo>
                  <a:cubicBezTo>
                    <a:pt x="17410" y="1327"/>
                    <a:pt x="17388" y="1342"/>
                    <a:pt x="17361" y="1342"/>
                  </a:cubicBezTo>
                  <a:cubicBezTo>
                    <a:pt x="17334" y="1342"/>
                    <a:pt x="17304" y="1327"/>
                    <a:pt x="17274" y="1297"/>
                  </a:cubicBezTo>
                  <a:cubicBezTo>
                    <a:pt x="17295" y="1254"/>
                    <a:pt x="16815" y="1211"/>
                    <a:pt x="16510" y="1211"/>
                  </a:cubicBezTo>
                  <a:cubicBezTo>
                    <a:pt x="16384" y="1211"/>
                    <a:pt x="16288" y="1218"/>
                    <a:pt x="16270" y="1236"/>
                  </a:cubicBezTo>
                  <a:lnTo>
                    <a:pt x="16270" y="1206"/>
                  </a:lnTo>
                  <a:cubicBezTo>
                    <a:pt x="16270" y="1175"/>
                    <a:pt x="16210" y="1175"/>
                    <a:pt x="15967" y="1145"/>
                  </a:cubicBezTo>
                  <a:cubicBezTo>
                    <a:pt x="15845" y="1145"/>
                    <a:pt x="15784" y="1114"/>
                    <a:pt x="15784" y="1114"/>
                  </a:cubicBezTo>
                  <a:cubicBezTo>
                    <a:pt x="15784" y="1145"/>
                    <a:pt x="15754" y="1152"/>
                    <a:pt x="15712" y="1152"/>
                  </a:cubicBezTo>
                  <a:cubicBezTo>
                    <a:pt x="15670" y="1152"/>
                    <a:pt x="15617" y="1145"/>
                    <a:pt x="15571" y="1145"/>
                  </a:cubicBezTo>
                  <a:cubicBezTo>
                    <a:pt x="15511" y="1145"/>
                    <a:pt x="15511" y="1114"/>
                    <a:pt x="15511" y="1114"/>
                  </a:cubicBezTo>
                  <a:cubicBezTo>
                    <a:pt x="15480" y="1114"/>
                    <a:pt x="15480" y="1114"/>
                    <a:pt x="15480" y="1084"/>
                  </a:cubicBezTo>
                  <a:cubicBezTo>
                    <a:pt x="15480" y="1054"/>
                    <a:pt x="15480" y="1054"/>
                    <a:pt x="15450" y="1054"/>
                  </a:cubicBezTo>
                  <a:cubicBezTo>
                    <a:pt x="15441" y="1056"/>
                    <a:pt x="15434" y="1058"/>
                    <a:pt x="15427" y="1058"/>
                  </a:cubicBezTo>
                  <a:cubicBezTo>
                    <a:pt x="15359" y="1058"/>
                    <a:pt x="15361" y="932"/>
                    <a:pt x="15389" y="932"/>
                  </a:cubicBezTo>
                  <a:lnTo>
                    <a:pt x="15389" y="902"/>
                  </a:lnTo>
                  <a:cubicBezTo>
                    <a:pt x="15359" y="871"/>
                    <a:pt x="15359" y="810"/>
                    <a:pt x="15389" y="810"/>
                  </a:cubicBezTo>
                  <a:cubicBezTo>
                    <a:pt x="15419" y="750"/>
                    <a:pt x="15419" y="750"/>
                    <a:pt x="15389" y="750"/>
                  </a:cubicBezTo>
                  <a:cubicBezTo>
                    <a:pt x="15359" y="719"/>
                    <a:pt x="15328" y="689"/>
                    <a:pt x="15359" y="689"/>
                  </a:cubicBezTo>
                  <a:lnTo>
                    <a:pt x="15389" y="689"/>
                  </a:lnTo>
                  <a:cubicBezTo>
                    <a:pt x="15398" y="698"/>
                    <a:pt x="15404" y="701"/>
                    <a:pt x="15412" y="701"/>
                  </a:cubicBezTo>
                  <a:cubicBezTo>
                    <a:pt x="15430" y="701"/>
                    <a:pt x="15455" y="680"/>
                    <a:pt x="15541" y="658"/>
                  </a:cubicBezTo>
                  <a:cubicBezTo>
                    <a:pt x="15708" y="643"/>
                    <a:pt x="15822" y="636"/>
                    <a:pt x="15902" y="636"/>
                  </a:cubicBezTo>
                  <a:cubicBezTo>
                    <a:pt x="15982" y="636"/>
                    <a:pt x="16027" y="643"/>
                    <a:pt x="16058" y="658"/>
                  </a:cubicBezTo>
                  <a:lnTo>
                    <a:pt x="16118" y="598"/>
                  </a:lnTo>
                  <a:cubicBezTo>
                    <a:pt x="16149" y="583"/>
                    <a:pt x="16179" y="575"/>
                    <a:pt x="16202" y="575"/>
                  </a:cubicBezTo>
                  <a:cubicBezTo>
                    <a:pt x="16225" y="575"/>
                    <a:pt x="16240" y="583"/>
                    <a:pt x="16240" y="598"/>
                  </a:cubicBezTo>
                  <a:cubicBezTo>
                    <a:pt x="16258" y="607"/>
                    <a:pt x="16294" y="610"/>
                    <a:pt x="16339" y="610"/>
                  </a:cubicBezTo>
                  <a:cubicBezTo>
                    <a:pt x="16448" y="610"/>
                    <a:pt x="16610" y="589"/>
                    <a:pt x="16696" y="567"/>
                  </a:cubicBezTo>
                  <a:cubicBezTo>
                    <a:pt x="16757" y="567"/>
                    <a:pt x="16818" y="537"/>
                    <a:pt x="16818" y="537"/>
                  </a:cubicBezTo>
                  <a:cubicBezTo>
                    <a:pt x="16848" y="567"/>
                    <a:pt x="16909" y="583"/>
                    <a:pt x="16970" y="583"/>
                  </a:cubicBezTo>
                  <a:cubicBezTo>
                    <a:pt x="17030" y="583"/>
                    <a:pt x="17091" y="567"/>
                    <a:pt x="17122" y="537"/>
                  </a:cubicBezTo>
                  <a:cubicBezTo>
                    <a:pt x="17122" y="567"/>
                    <a:pt x="17182" y="567"/>
                    <a:pt x="17243" y="567"/>
                  </a:cubicBezTo>
                  <a:cubicBezTo>
                    <a:pt x="17332" y="532"/>
                    <a:pt x="17452" y="517"/>
                    <a:pt x="17537" y="517"/>
                  </a:cubicBezTo>
                  <a:cubicBezTo>
                    <a:pt x="17597" y="517"/>
                    <a:pt x="17638" y="524"/>
                    <a:pt x="17638" y="537"/>
                  </a:cubicBezTo>
                  <a:lnTo>
                    <a:pt x="17699" y="537"/>
                  </a:lnTo>
                  <a:cubicBezTo>
                    <a:pt x="17760" y="507"/>
                    <a:pt x="17821" y="507"/>
                    <a:pt x="17881" y="476"/>
                  </a:cubicBezTo>
                  <a:cubicBezTo>
                    <a:pt x="17942" y="476"/>
                    <a:pt x="18003" y="476"/>
                    <a:pt x="18094" y="446"/>
                  </a:cubicBezTo>
                  <a:cubicBezTo>
                    <a:pt x="18155" y="415"/>
                    <a:pt x="18216" y="415"/>
                    <a:pt x="18216" y="415"/>
                  </a:cubicBezTo>
                  <a:cubicBezTo>
                    <a:pt x="18277" y="415"/>
                    <a:pt x="18216" y="446"/>
                    <a:pt x="18155" y="476"/>
                  </a:cubicBezTo>
                  <a:cubicBezTo>
                    <a:pt x="18105" y="489"/>
                    <a:pt x="18106" y="496"/>
                    <a:pt x="18139" y="496"/>
                  </a:cubicBezTo>
                  <a:cubicBezTo>
                    <a:pt x="18185" y="496"/>
                    <a:pt x="18291" y="481"/>
                    <a:pt x="18398" y="446"/>
                  </a:cubicBezTo>
                  <a:cubicBezTo>
                    <a:pt x="18489" y="400"/>
                    <a:pt x="18535" y="377"/>
                    <a:pt x="18543" y="377"/>
                  </a:cubicBezTo>
                  <a:cubicBezTo>
                    <a:pt x="18550" y="377"/>
                    <a:pt x="18520" y="400"/>
                    <a:pt x="18459" y="446"/>
                  </a:cubicBezTo>
                  <a:cubicBezTo>
                    <a:pt x="18416" y="467"/>
                    <a:pt x="18373" y="489"/>
                    <a:pt x="18394" y="489"/>
                  </a:cubicBezTo>
                  <a:cubicBezTo>
                    <a:pt x="18403" y="489"/>
                    <a:pt x="18423" y="485"/>
                    <a:pt x="18459" y="476"/>
                  </a:cubicBezTo>
                  <a:cubicBezTo>
                    <a:pt x="18459" y="476"/>
                    <a:pt x="18581" y="476"/>
                    <a:pt x="18581" y="415"/>
                  </a:cubicBezTo>
                  <a:lnTo>
                    <a:pt x="18763" y="415"/>
                  </a:lnTo>
                  <a:cubicBezTo>
                    <a:pt x="18915" y="446"/>
                    <a:pt x="18976" y="446"/>
                    <a:pt x="19036" y="446"/>
                  </a:cubicBezTo>
                  <a:cubicBezTo>
                    <a:pt x="19067" y="431"/>
                    <a:pt x="19082" y="423"/>
                    <a:pt x="19097" y="423"/>
                  </a:cubicBezTo>
                  <a:cubicBezTo>
                    <a:pt x="19112" y="423"/>
                    <a:pt x="19128" y="431"/>
                    <a:pt x="19158" y="446"/>
                  </a:cubicBezTo>
                  <a:cubicBezTo>
                    <a:pt x="19158" y="458"/>
                    <a:pt x="19168" y="466"/>
                    <a:pt x="19181" y="466"/>
                  </a:cubicBezTo>
                  <a:cubicBezTo>
                    <a:pt x="19198" y="466"/>
                    <a:pt x="19219" y="451"/>
                    <a:pt x="19219" y="415"/>
                  </a:cubicBezTo>
                  <a:cubicBezTo>
                    <a:pt x="19249" y="400"/>
                    <a:pt x="19280" y="393"/>
                    <a:pt x="19310" y="393"/>
                  </a:cubicBezTo>
                  <a:cubicBezTo>
                    <a:pt x="19340" y="393"/>
                    <a:pt x="19371" y="400"/>
                    <a:pt x="19401" y="415"/>
                  </a:cubicBezTo>
                  <a:cubicBezTo>
                    <a:pt x="19401" y="451"/>
                    <a:pt x="19422" y="466"/>
                    <a:pt x="19439" y="466"/>
                  </a:cubicBezTo>
                  <a:cubicBezTo>
                    <a:pt x="19452" y="466"/>
                    <a:pt x="19462" y="458"/>
                    <a:pt x="19462" y="446"/>
                  </a:cubicBezTo>
                  <a:cubicBezTo>
                    <a:pt x="19553" y="415"/>
                    <a:pt x="19614" y="415"/>
                    <a:pt x="19614" y="415"/>
                  </a:cubicBezTo>
                  <a:cubicBezTo>
                    <a:pt x="19614" y="446"/>
                    <a:pt x="20161" y="446"/>
                    <a:pt x="20739" y="446"/>
                  </a:cubicBezTo>
                  <a:cubicBezTo>
                    <a:pt x="20799" y="446"/>
                    <a:pt x="20860" y="415"/>
                    <a:pt x="20860" y="385"/>
                  </a:cubicBezTo>
                  <a:cubicBezTo>
                    <a:pt x="20860" y="359"/>
                    <a:pt x="20860" y="350"/>
                    <a:pt x="20865" y="350"/>
                  </a:cubicBezTo>
                  <a:cubicBezTo>
                    <a:pt x="20871" y="350"/>
                    <a:pt x="20886" y="367"/>
                    <a:pt x="20921" y="385"/>
                  </a:cubicBezTo>
                  <a:cubicBezTo>
                    <a:pt x="20951" y="446"/>
                    <a:pt x="21005" y="476"/>
                    <a:pt x="21043" y="476"/>
                  </a:cubicBezTo>
                  <a:cubicBezTo>
                    <a:pt x="21081" y="476"/>
                    <a:pt x="21103" y="446"/>
                    <a:pt x="21073" y="385"/>
                  </a:cubicBezTo>
                  <a:cubicBezTo>
                    <a:pt x="21046" y="358"/>
                    <a:pt x="21031" y="343"/>
                    <a:pt x="21033" y="343"/>
                  </a:cubicBezTo>
                  <a:lnTo>
                    <a:pt x="21033" y="343"/>
                  </a:lnTo>
                  <a:cubicBezTo>
                    <a:pt x="21037" y="343"/>
                    <a:pt x="21067" y="365"/>
                    <a:pt x="21134" y="415"/>
                  </a:cubicBezTo>
                  <a:cubicBezTo>
                    <a:pt x="21164" y="431"/>
                    <a:pt x="21179" y="438"/>
                    <a:pt x="21195" y="438"/>
                  </a:cubicBezTo>
                  <a:cubicBezTo>
                    <a:pt x="21210" y="438"/>
                    <a:pt x="21225" y="431"/>
                    <a:pt x="21255" y="415"/>
                  </a:cubicBezTo>
                  <a:cubicBezTo>
                    <a:pt x="21255" y="400"/>
                    <a:pt x="21271" y="393"/>
                    <a:pt x="21286" y="393"/>
                  </a:cubicBezTo>
                  <a:cubicBezTo>
                    <a:pt x="21301" y="393"/>
                    <a:pt x="21316" y="400"/>
                    <a:pt x="21316" y="415"/>
                  </a:cubicBezTo>
                  <a:cubicBezTo>
                    <a:pt x="21359" y="437"/>
                    <a:pt x="21402" y="458"/>
                    <a:pt x="21424" y="458"/>
                  </a:cubicBezTo>
                  <a:cubicBezTo>
                    <a:pt x="21433" y="458"/>
                    <a:pt x="21438" y="455"/>
                    <a:pt x="21438" y="446"/>
                  </a:cubicBezTo>
                  <a:cubicBezTo>
                    <a:pt x="21438" y="446"/>
                    <a:pt x="21499" y="446"/>
                    <a:pt x="21559" y="476"/>
                  </a:cubicBezTo>
                  <a:cubicBezTo>
                    <a:pt x="21590" y="491"/>
                    <a:pt x="21620" y="499"/>
                    <a:pt x="21651" y="499"/>
                  </a:cubicBezTo>
                  <a:cubicBezTo>
                    <a:pt x="21681" y="499"/>
                    <a:pt x="21711" y="491"/>
                    <a:pt x="21742" y="476"/>
                  </a:cubicBezTo>
                  <a:cubicBezTo>
                    <a:pt x="21848" y="446"/>
                    <a:pt x="21916" y="431"/>
                    <a:pt x="21951" y="431"/>
                  </a:cubicBezTo>
                  <a:cubicBezTo>
                    <a:pt x="21985" y="431"/>
                    <a:pt x="21985" y="446"/>
                    <a:pt x="21954" y="476"/>
                  </a:cubicBezTo>
                  <a:cubicBezTo>
                    <a:pt x="21920" y="499"/>
                    <a:pt x="21947" y="509"/>
                    <a:pt x="21997" y="509"/>
                  </a:cubicBezTo>
                  <a:cubicBezTo>
                    <a:pt x="22079" y="509"/>
                    <a:pt x="22221" y="483"/>
                    <a:pt x="22258" y="446"/>
                  </a:cubicBezTo>
                  <a:cubicBezTo>
                    <a:pt x="22294" y="410"/>
                    <a:pt x="22309" y="395"/>
                    <a:pt x="22315" y="395"/>
                  </a:cubicBezTo>
                  <a:cubicBezTo>
                    <a:pt x="22319" y="395"/>
                    <a:pt x="22319" y="403"/>
                    <a:pt x="22319" y="415"/>
                  </a:cubicBezTo>
                  <a:cubicBezTo>
                    <a:pt x="22319" y="446"/>
                    <a:pt x="22380" y="476"/>
                    <a:pt x="22380" y="476"/>
                  </a:cubicBezTo>
                  <a:cubicBezTo>
                    <a:pt x="22441" y="476"/>
                    <a:pt x="22502" y="476"/>
                    <a:pt x="22502" y="507"/>
                  </a:cubicBezTo>
                  <a:cubicBezTo>
                    <a:pt x="22502" y="507"/>
                    <a:pt x="22593" y="507"/>
                    <a:pt x="22714" y="476"/>
                  </a:cubicBezTo>
                  <a:cubicBezTo>
                    <a:pt x="22750" y="458"/>
                    <a:pt x="22791" y="451"/>
                    <a:pt x="22832" y="451"/>
                  </a:cubicBezTo>
                  <a:cubicBezTo>
                    <a:pt x="22932" y="451"/>
                    <a:pt x="23036" y="494"/>
                    <a:pt x="23079" y="537"/>
                  </a:cubicBezTo>
                  <a:lnTo>
                    <a:pt x="23201" y="507"/>
                  </a:lnTo>
                  <a:cubicBezTo>
                    <a:pt x="23246" y="476"/>
                    <a:pt x="23284" y="461"/>
                    <a:pt x="23311" y="461"/>
                  </a:cubicBezTo>
                  <a:cubicBezTo>
                    <a:pt x="23337" y="461"/>
                    <a:pt x="23353" y="476"/>
                    <a:pt x="23353" y="507"/>
                  </a:cubicBezTo>
                  <a:cubicBezTo>
                    <a:pt x="23353" y="528"/>
                    <a:pt x="23337" y="550"/>
                    <a:pt x="23339" y="550"/>
                  </a:cubicBezTo>
                  <a:cubicBezTo>
                    <a:pt x="23340" y="550"/>
                    <a:pt x="23344" y="546"/>
                    <a:pt x="23353" y="537"/>
                  </a:cubicBezTo>
                  <a:cubicBezTo>
                    <a:pt x="23370" y="519"/>
                    <a:pt x="23404" y="512"/>
                    <a:pt x="23442" y="512"/>
                  </a:cubicBezTo>
                  <a:cubicBezTo>
                    <a:pt x="23535" y="512"/>
                    <a:pt x="23657" y="555"/>
                    <a:pt x="23657" y="598"/>
                  </a:cubicBezTo>
                  <a:cubicBezTo>
                    <a:pt x="23657" y="628"/>
                    <a:pt x="23657" y="628"/>
                    <a:pt x="23717" y="628"/>
                  </a:cubicBezTo>
                  <a:lnTo>
                    <a:pt x="23717" y="598"/>
                  </a:lnTo>
                  <a:cubicBezTo>
                    <a:pt x="23717" y="567"/>
                    <a:pt x="23717" y="537"/>
                    <a:pt x="23778" y="537"/>
                  </a:cubicBezTo>
                  <a:cubicBezTo>
                    <a:pt x="23839" y="537"/>
                    <a:pt x="23900" y="537"/>
                    <a:pt x="23900" y="567"/>
                  </a:cubicBezTo>
                  <a:cubicBezTo>
                    <a:pt x="23944" y="612"/>
                    <a:pt x="23989" y="640"/>
                    <a:pt x="24009" y="640"/>
                  </a:cubicBezTo>
                  <a:cubicBezTo>
                    <a:pt x="24017" y="640"/>
                    <a:pt x="24021" y="636"/>
                    <a:pt x="24021" y="628"/>
                  </a:cubicBezTo>
                  <a:cubicBezTo>
                    <a:pt x="24021" y="628"/>
                    <a:pt x="24082" y="628"/>
                    <a:pt x="24143" y="658"/>
                  </a:cubicBezTo>
                  <a:cubicBezTo>
                    <a:pt x="24204" y="689"/>
                    <a:pt x="24265" y="689"/>
                    <a:pt x="24386" y="689"/>
                  </a:cubicBezTo>
                  <a:cubicBezTo>
                    <a:pt x="24413" y="680"/>
                    <a:pt x="24442" y="676"/>
                    <a:pt x="24470" y="676"/>
                  </a:cubicBezTo>
                  <a:cubicBezTo>
                    <a:pt x="24538" y="676"/>
                    <a:pt x="24599" y="698"/>
                    <a:pt x="24599" y="719"/>
                  </a:cubicBezTo>
                  <a:lnTo>
                    <a:pt x="24781" y="719"/>
                  </a:lnTo>
                  <a:cubicBezTo>
                    <a:pt x="24903" y="719"/>
                    <a:pt x="24964" y="719"/>
                    <a:pt x="24964" y="750"/>
                  </a:cubicBezTo>
                  <a:cubicBezTo>
                    <a:pt x="24964" y="785"/>
                    <a:pt x="24964" y="800"/>
                    <a:pt x="24976" y="800"/>
                  </a:cubicBezTo>
                  <a:cubicBezTo>
                    <a:pt x="24985" y="800"/>
                    <a:pt x="24999" y="793"/>
                    <a:pt x="25024" y="780"/>
                  </a:cubicBezTo>
                  <a:cubicBezTo>
                    <a:pt x="25024" y="750"/>
                    <a:pt x="25085" y="750"/>
                    <a:pt x="25146" y="750"/>
                  </a:cubicBezTo>
                  <a:cubicBezTo>
                    <a:pt x="25237" y="750"/>
                    <a:pt x="25298" y="780"/>
                    <a:pt x="25298" y="780"/>
                  </a:cubicBezTo>
                  <a:cubicBezTo>
                    <a:pt x="25298" y="750"/>
                    <a:pt x="25298" y="750"/>
                    <a:pt x="25359" y="750"/>
                  </a:cubicBezTo>
                  <a:cubicBezTo>
                    <a:pt x="25420" y="750"/>
                    <a:pt x="25602" y="810"/>
                    <a:pt x="25663" y="810"/>
                  </a:cubicBezTo>
                  <a:cubicBezTo>
                    <a:pt x="25754" y="826"/>
                    <a:pt x="25800" y="833"/>
                    <a:pt x="25815" y="833"/>
                  </a:cubicBezTo>
                  <a:cubicBezTo>
                    <a:pt x="25830" y="833"/>
                    <a:pt x="25815" y="826"/>
                    <a:pt x="25784" y="810"/>
                  </a:cubicBezTo>
                  <a:cubicBezTo>
                    <a:pt x="25744" y="810"/>
                    <a:pt x="25730" y="797"/>
                    <a:pt x="25762" y="797"/>
                  </a:cubicBezTo>
                  <a:cubicBezTo>
                    <a:pt x="25778" y="797"/>
                    <a:pt x="25805" y="800"/>
                    <a:pt x="25845" y="810"/>
                  </a:cubicBezTo>
                  <a:cubicBezTo>
                    <a:pt x="25936" y="810"/>
                    <a:pt x="26088" y="871"/>
                    <a:pt x="26271" y="932"/>
                  </a:cubicBezTo>
                  <a:cubicBezTo>
                    <a:pt x="26394" y="950"/>
                    <a:pt x="26445" y="967"/>
                    <a:pt x="26467" y="967"/>
                  </a:cubicBezTo>
                  <a:cubicBezTo>
                    <a:pt x="26483" y="967"/>
                    <a:pt x="26483" y="958"/>
                    <a:pt x="26483" y="932"/>
                  </a:cubicBezTo>
                  <a:cubicBezTo>
                    <a:pt x="26470" y="905"/>
                    <a:pt x="26475" y="890"/>
                    <a:pt x="26487" y="890"/>
                  </a:cubicBezTo>
                  <a:cubicBezTo>
                    <a:pt x="26502" y="890"/>
                    <a:pt x="26527" y="912"/>
                    <a:pt x="26544" y="962"/>
                  </a:cubicBezTo>
                  <a:cubicBezTo>
                    <a:pt x="26613" y="1031"/>
                    <a:pt x="26664" y="1065"/>
                    <a:pt x="26685" y="1065"/>
                  </a:cubicBezTo>
                  <a:cubicBezTo>
                    <a:pt x="26692" y="1065"/>
                    <a:pt x="26696" y="1061"/>
                    <a:pt x="26696" y="1054"/>
                  </a:cubicBezTo>
                  <a:cubicBezTo>
                    <a:pt x="26742" y="1038"/>
                    <a:pt x="26765" y="1031"/>
                    <a:pt x="26780" y="1031"/>
                  </a:cubicBezTo>
                  <a:cubicBezTo>
                    <a:pt x="26795" y="1031"/>
                    <a:pt x="26803" y="1038"/>
                    <a:pt x="26818" y="1054"/>
                  </a:cubicBezTo>
                  <a:cubicBezTo>
                    <a:pt x="26818" y="1084"/>
                    <a:pt x="26879" y="1114"/>
                    <a:pt x="26970" y="1114"/>
                  </a:cubicBezTo>
                  <a:cubicBezTo>
                    <a:pt x="27031" y="1145"/>
                    <a:pt x="27031" y="1145"/>
                    <a:pt x="27031" y="1175"/>
                  </a:cubicBezTo>
                  <a:cubicBezTo>
                    <a:pt x="27031" y="1175"/>
                    <a:pt x="27061" y="1206"/>
                    <a:pt x="27122" y="1206"/>
                  </a:cubicBezTo>
                  <a:cubicBezTo>
                    <a:pt x="27243" y="1206"/>
                    <a:pt x="27456" y="1418"/>
                    <a:pt x="27456" y="1479"/>
                  </a:cubicBezTo>
                  <a:cubicBezTo>
                    <a:pt x="27456" y="1479"/>
                    <a:pt x="27486" y="1510"/>
                    <a:pt x="27547" y="1510"/>
                  </a:cubicBezTo>
                  <a:cubicBezTo>
                    <a:pt x="27608" y="1510"/>
                    <a:pt x="27638" y="1570"/>
                    <a:pt x="27578" y="1601"/>
                  </a:cubicBezTo>
                  <a:cubicBezTo>
                    <a:pt x="27517" y="1631"/>
                    <a:pt x="27517" y="1631"/>
                    <a:pt x="27608" y="1631"/>
                  </a:cubicBezTo>
                  <a:cubicBezTo>
                    <a:pt x="27664" y="1659"/>
                    <a:pt x="27720" y="1817"/>
                    <a:pt x="27657" y="1817"/>
                  </a:cubicBezTo>
                  <a:cubicBezTo>
                    <a:pt x="27652" y="1817"/>
                    <a:pt x="27645" y="1816"/>
                    <a:pt x="27638" y="1814"/>
                  </a:cubicBezTo>
                  <a:cubicBezTo>
                    <a:pt x="27608" y="1844"/>
                    <a:pt x="27578" y="1844"/>
                    <a:pt x="27578" y="1844"/>
                  </a:cubicBezTo>
                  <a:cubicBezTo>
                    <a:pt x="27608" y="1874"/>
                    <a:pt x="27608" y="1905"/>
                    <a:pt x="27608" y="1905"/>
                  </a:cubicBezTo>
                  <a:cubicBezTo>
                    <a:pt x="27638" y="1905"/>
                    <a:pt x="27669" y="1935"/>
                    <a:pt x="27638" y="2057"/>
                  </a:cubicBezTo>
                  <a:cubicBezTo>
                    <a:pt x="27638" y="2148"/>
                    <a:pt x="27608" y="2300"/>
                    <a:pt x="27547" y="2391"/>
                  </a:cubicBezTo>
                  <a:cubicBezTo>
                    <a:pt x="27517" y="2452"/>
                    <a:pt x="27426" y="2573"/>
                    <a:pt x="27365" y="2573"/>
                  </a:cubicBezTo>
                  <a:cubicBezTo>
                    <a:pt x="27335" y="2604"/>
                    <a:pt x="27304" y="2634"/>
                    <a:pt x="27243" y="2695"/>
                  </a:cubicBezTo>
                  <a:cubicBezTo>
                    <a:pt x="27219" y="2745"/>
                    <a:pt x="27153" y="2794"/>
                    <a:pt x="27113" y="2794"/>
                  </a:cubicBezTo>
                  <a:cubicBezTo>
                    <a:pt x="27105" y="2794"/>
                    <a:pt x="27097" y="2792"/>
                    <a:pt x="27091" y="2786"/>
                  </a:cubicBezTo>
                  <a:lnTo>
                    <a:pt x="27061" y="2817"/>
                  </a:lnTo>
                  <a:cubicBezTo>
                    <a:pt x="26970" y="2877"/>
                    <a:pt x="26939" y="2908"/>
                    <a:pt x="26939" y="2908"/>
                  </a:cubicBezTo>
                  <a:cubicBezTo>
                    <a:pt x="26922" y="2890"/>
                    <a:pt x="26894" y="2873"/>
                    <a:pt x="26868" y="2873"/>
                  </a:cubicBezTo>
                  <a:cubicBezTo>
                    <a:pt x="26849" y="2873"/>
                    <a:pt x="26831" y="2882"/>
                    <a:pt x="26818" y="2908"/>
                  </a:cubicBezTo>
                  <a:cubicBezTo>
                    <a:pt x="26818" y="2938"/>
                    <a:pt x="26787" y="2938"/>
                    <a:pt x="26666" y="2969"/>
                  </a:cubicBezTo>
                  <a:cubicBezTo>
                    <a:pt x="26614" y="2969"/>
                    <a:pt x="26271" y="3036"/>
                    <a:pt x="25830" y="3036"/>
                  </a:cubicBezTo>
                  <a:cubicBezTo>
                    <a:pt x="25756" y="3036"/>
                    <a:pt x="25680" y="3034"/>
                    <a:pt x="25602" y="3029"/>
                  </a:cubicBezTo>
                  <a:lnTo>
                    <a:pt x="24143" y="3029"/>
                  </a:lnTo>
                  <a:cubicBezTo>
                    <a:pt x="24143" y="3004"/>
                    <a:pt x="24089" y="2994"/>
                    <a:pt x="24010" y="2994"/>
                  </a:cubicBezTo>
                  <a:cubicBezTo>
                    <a:pt x="23902" y="2994"/>
                    <a:pt x="23749" y="3012"/>
                    <a:pt x="23626" y="3029"/>
                  </a:cubicBezTo>
                  <a:cubicBezTo>
                    <a:pt x="23565" y="3060"/>
                    <a:pt x="23505" y="3060"/>
                    <a:pt x="23444" y="3060"/>
                  </a:cubicBezTo>
                  <a:cubicBezTo>
                    <a:pt x="23444" y="3015"/>
                    <a:pt x="23346" y="2987"/>
                    <a:pt x="23246" y="2987"/>
                  </a:cubicBezTo>
                  <a:cubicBezTo>
                    <a:pt x="23209" y="2987"/>
                    <a:pt x="23172" y="2991"/>
                    <a:pt x="23140" y="2999"/>
                  </a:cubicBezTo>
                  <a:cubicBezTo>
                    <a:pt x="23094" y="3045"/>
                    <a:pt x="23056" y="3067"/>
                    <a:pt x="23030" y="3067"/>
                  </a:cubicBezTo>
                  <a:cubicBezTo>
                    <a:pt x="23003" y="3067"/>
                    <a:pt x="22988" y="3045"/>
                    <a:pt x="22988" y="2999"/>
                  </a:cubicBezTo>
                  <a:cubicBezTo>
                    <a:pt x="22988" y="2972"/>
                    <a:pt x="22963" y="2957"/>
                    <a:pt x="22925" y="2957"/>
                  </a:cubicBezTo>
                  <a:cubicBezTo>
                    <a:pt x="22879" y="2957"/>
                    <a:pt x="22812" y="2979"/>
                    <a:pt x="22745" y="3029"/>
                  </a:cubicBezTo>
                  <a:cubicBezTo>
                    <a:pt x="22714" y="3045"/>
                    <a:pt x="22699" y="3052"/>
                    <a:pt x="22684" y="3052"/>
                  </a:cubicBezTo>
                  <a:cubicBezTo>
                    <a:pt x="22669" y="3052"/>
                    <a:pt x="22654" y="3045"/>
                    <a:pt x="22623" y="3029"/>
                  </a:cubicBezTo>
                  <a:cubicBezTo>
                    <a:pt x="22588" y="2994"/>
                    <a:pt x="22542" y="2979"/>
                    <a:pt x="22509" y="2979"/>
                  </a:cubicBezTo>
                  <a:cubicBezTo>
                    <a:pt x="22487" y="2979"/>
                    <a:pt x="22471" y="2986"/>
                    <a:pt x="22471" y="2999"/>
                  </a:cubicBezTo>
                  <a:cubicBezTo>
                    <a:pt x="22441" y="3029"/>
                    <a:pt x="22410" y="3045"/>
                    <a:pt x="22380" y="3045"/>
                  </a:cubicBezTo>
                  <a:cubicBezTo>
                    <a:pt x="22350" y="3045"/>
                    <a:pt x="22319" y="3029"/>
                    <a:pt x="22289" y="2999"/>
                  </a:cubicBezTo>
                  <a:cubicBezTo>
                    <a:pt x="22228" y="2969"/>
                    <a:pt x="22198" y="2953"/>
                    <a:pt x="22175" y="2953"/>
                  </a:cubicBezTo>
                  <a:cubicBezTo>
                    <a:pt x="22152" y="2953"/>
                    <a:pt x="22137" y="2969"/>
                    <a:pt x="22106" y="2999"/>
                  </a:cubicBezTo>
                  <a:cubicBezTo>
                    <a:pt x="22079" y="3026"/>
                    <a:pt x="22009" y="3041"/>
                    <a:pt x="21934" y="3041"/>
                  </a:cubicBezTo>
                  <a:cubicBezTo>
                    <a:pt x="21843" y="3041"/>
                    <a:pt x="21745" y="3019"/>
                    <a:pt x="21711" y="2969"/>
                  </a:cubicBezTo>
                  <a:cubicBezTo>
                    <a:pt x="21671" y="2969"/>
                    <a:pt x="21630" y="2955"/>
                    <a:pt x="21608" y="2955"/>
                  </a:cubicBezTo>
                  <a:cubicBezTo>
                    <a:pt x="21596" y="2955"/>
                    <a:pt x="21590" y="2958"/>
                    <a:pt x="21590" y="2969"/>
                  </a:cubicBezTo>
                  <a:lnTo>
                    <a:pt x="21529" y="2938"/>
                  </a:lnTo>
                  <a:lnTo>
                    <a:pt x="21407" y="2938"/>
                  </a:lnTo>
                  <a:lnTo>
                    <a:pt x="21407" y="2969"/>
                  </a:lnTo>
                  <a:cubicBezTo>
                    <a:pt x="21347" y="2969"/>
                    <a:pt x="20951" y="2938"/>
                    <a:pt x="20495" y="2908"/>
                  </a:cubicBezTo>
                  <a:cubicBezTo>
                    <a:pt x="19796" y="2908"/>
                    <a:pt x="19675" y="2908"/>
                    <a:pt x="19736" y="2938"/>
                  </a:cubicBezTo>
                  <a:cubicBezTo>
                    <a:pt x="19766" y="2969"/>
                    <a:pt x="19751" y="2984"/>
                    <a:pt x="19720" y="2984"/>
                  </a:cubicBezTo>
                  <a:cubicBezTo>
                    <a:pt x="19690" y="2984"/>
                    <a:pt x="19644" y="2969"/>
                    <a:pt x="19614" y="2938"/>
                  </a:cubicBezTo>
                  <a:cubicBezTo>
                    <a:pt x="19553" y="2938"/>
                    <a:pt x="19432" y="2908"/>
                    <a:pt x="19280" y="2908"/>
                  </a:cubicBezTo>
                  <a:cubicBezTo>
                    <a:pt x="19158" y="2877"/>
                    <a:pt x="19036" y="2877"/>
                    <a:pt x="19036" y="2847"/>
                  </a:cubicBezTo>
                  <a:lnTo>
                    <a:pt x="18976" y="2847"/>
                  </a:lnTo>
                  <a:cubicBezTo>
                    <a:pt x="18904" y="2883"/>
                    <a:pt x="18739" y="2897"/>
                    <a:pt x="18578" y="2897"/>
                  </a:cubicBezTo>
                  <a:cubicBezTo>
                    <a:pt x="18464" y="2897"/>
                    <a:pt x="18352" y="2890"/>
                    <a:pt x="18277" y="2877"/>
                  </a:cubicBezTo>
                  <a:cubicBezTo>
                    <a:pt x="18125" y="2877"/>
                    <a:pt x="18064" y="2877"/>
                    <a:pt x="17942" y="2908"/>
                  </a:cubicBezTo>
                  <a:cubicBezTo>
                    <a:pt x="17881" y="2923"/>
                    <a:pt x="17851" y="2931"/>
                    <a:pt x="17828" y="2931"/>
                  </a:cubicBezTo>
                  <a:cubicBezTo>
                    <a:pt x="17805" y="2931"/>
                    <a:pt x="17790" y="2923"/>
                    <a:pt x="17760" y="2908"/>
                  </a:cubicBezTo>
                  <a:cubicBezTo>
                    <a:pt x="17760" y="2887"/>
                    <a:pt x="17572" y="2851"/>
                    <a:pt x="17455" y="2851"/>
                  </a:cubicBezTo>
                  <a:cubicBezTo>
                    <a:pt x="17403" y="2851"/>
                    <a:pt x="17365" y="2859"/>
                    <a:pt x="17365" y="2877"/>
                  </a:cubicBezTo>
                  <a:lnTo>
                    <a:pt x="17304" y="2847"/>
                  </a:lnTo>
                  <a:cubicBezTo>
                    <a:pt x="17286" y="2838"/>
                    <a:pt x="17268" y="2834"/>
                    <a:pt x="17252" y="2834"/>
                  </a:cubicBezTo>
                  <a:cubicBezTo>
                    <a:pt x="17213" y="2834"/>
                    <a:pt x="17182" y="2856"/>
                    <a:pt x="17182" y="2877"/>
                  </a:cubicBezTo>
                  <a:cubicBezTo>
                    <a:pt x="17182" y="2905"/>
                    <a:pt x="17170" y="2920"/>
                    <a:pt x="17151" y="2920"/>
                  </a:cubicBezTo>
                  <a:cubicBezTo>
                    <a:pt x="17128" y="2920"/>
                    <a:pt x="17094" y="2897"/>
                    <a:pt x="17061" y="2847"/>
                  </a:cubicBezTo>
                  <a:cubicBezTo>
                    <a:pt x="17061" y="2811"/>
                    <a:pt x="17040" y="2797"/>
                    <a:pt x="17023" y="2797"/>
                  </a:cubicBezTo>
                  <a:cubicBezTo>
                    <a:pt x="17010" y="2797"/>
                    <a:pt x="17000" y="2804"/>
                    <a:pt x="17000" y="2817"/>
                  </a:cubicBezTo>
                  <a:cubicBezTo>
                    <a:pt x="16957" y="2838"/>
                    <a:pt x="16899" y="2860"/>
                    <a:pt x="16847" y="2860"/>
                  </a:cubicBezTo>
                  <a:cubicBezTo>
                    <a:pt x="16825" y="2860"/>
                    <a:pt x="16805" y="2856"/>
                    <a:pt x="16787" y="2847"/>
                  </a:cubicBezTo>
                  <a:cubicBezTo>
                    <a:pt x="16726" y="2847"/>
                    <a:pt x="16666" y="2847"/>
                    <a:pt x="16666" y="2908"/>
                  </a:cubicBezTo>
                  <a:cubicBezTo>
                    <a:pt x="16666" y="2938"/>
                    <a:pt x="16605" y="2938"/>
                    <a:pt x="16544" y="2938"/>
                  </a:cubicBezTo>
                  <a:cubicBezTo>
                    <a:pt x="16544" y="2908"/>
                    <a:pt x="16544" y="2908"/>
                    <a:pt x="16605" y="2877"/>
                  </a:cubicBezTo>
                  <a:lnTo>
                    <a:pt x="16483" y="2877"/>
                  </a:lnTo>
                  <a:cubicBezTo>
                    <a:pt x="16422" y="2877"/>
                    <a:pt x="16270" y="2847"/>
                    <a:pt x="16270" y="2817"/>
                  </a:cubicBezTo>
                  <a:cubicBezTo>
                    <a:pt x="16245" y="2804"/>
                    <a:pt x="16220" y="2797"/>
                    <a:pt x="16204" y="2797"/>
                  </a:cubicBezTo>
                  <a:cubicBezTo>
                    <a:pt x="16180" y="2797"/>
                    <a:pt x="16174" y="2811"/>
                    <a:pt x="16210" y="2847"/>
                  </a:cubicBezTo>
                  <a:cubicBezTo>
                    <a:pt x="16210" y="2908"/>
                    <a:pt x="16210" y="2908"/>
                    <a:pt x="16088" y="2908"/>
                  </a:cubicBezTo>
                  <a:cubicBezTo>
                    <a:pt x="16027" y="2908"/>
                    <a:pt x="15967" y="2908"/>
                    <a:pt x="15967" y="2877"/>
                  </a:cubicBezTo>
                  <a:cubicBezTo>
                    <a:pt x="15967" y="2847"/>
                    <a:pt x="15967" y="2847"/>
                    <a:pt x="15845" y="2847"/>
                  </a:cubicBezTo>
                  <a:cubicBezTo>
                    <a:pt x="15825" y="2844"/>
                    <a:pt x="15805" y="2842"/>
                    <a:pt x="15785" y="2842"/>
                  </a:cubicBezTo>
                  <a:cubicBezTo>
                    <a:pt x="15618" y="2842"/>
                    <a:pt x="15443" y="2945"/>
                    <a:pt x="15389" y="2999"/>
                  </a:cubicBezTo>
                  <a:cubicBezTo>
                    <a:pt x="15389" y="3029"/>
                    <a:pt x="15389" y="3045"/>
                    <a:pt x="15381" y="3045"/>
                  </a:cubicBezTo>
                  <a:cubicBezTo>
                    <a:pt x="15374" y="3045"/>
                    <a:pt x="15359" y="3029"/>
                    <a:pt x="15328" y="2999"/>
                  </a:cubicBezTo>
                  <a:cubicBezTo>
                    <a:pt x="15328" y="2969"/>
                    <a:pt x="15267" y="2969"/>
                    <a:pt x="15207" y="2969"/>
                  </a:cubicBezTo>
                  <a:cubicBezTo>
                    <a:pt x="15207" y="2979"/>
                    <a:pt x="15200" y="2982"/>
                    <a:pt x="15193" y="2982"/>
                  </a:cubicBezTo>
                  <a:cubicBezTo>
                    <a:pt x="15180" y="2982"/>
                    <a:pt x="15166" y="2969"/>
                    <a:pt x="15207" y="2969"/>
                  </a:cubicBezTo>
                  <a:cubicBezTo>
                    <a:pt x="15207" y="2938"/>
                    <a:pt x="15222" y="2931"/>
                    <a:pt x="15245" y="2931"/>
                  </a:cubicBezTo>
                  <a:cubicBezTo>
                    <a:pt x="15267" y="2931"/>
                    <a:pt x="15298" y="2938"/>
                    <a:pt x="15328" y="2938"/>
                  </a:cubicBezTo>
                  <a:lnTo>
                    <a:pt x="15328" y="2877"/>
                  </a:lnTo>
                  <a:cubicBezTo>
                    <a:pt x="15298" y="2847"/>
                    <a:pt x="15267" y="2832"/>
                    <a:pt x="15237" y="2832"/>
                  </a:cubicBezTo>
                  <a:cubicBezTo>
                    <a:pt x="15207" y="2832"/>
                    <a:pt x="15176" y="2847"/>
                    <a:pt x="15146" y="2877"/>
                  </a:cubicBezTo>
                  <a:cubicBezTo>
                    <a:pt x="15115" y="2893"/>
                    <a:pt x="15100" y="2900"/>
                    <a:pt x="15081" y="2900"/>
                  </a:cubicBezTo>
                  <a:cubicBezTo>
                    <a:pt x="15062" y="2900"/>
                    <a:pt x="15039" y="2893"/>
                    <a:pt x="14994" y="2877"/>
                  </a:cubicBezTo>
                  <a:cubicBezTo>
                    <a:pt x="14951" y="2856"/>
                    <a:pt x="14908" y="2834"/>
                    <a:pt x="14886" y="2834"/>
                  </a:cubicBezTo>
                  <a:cubicBezTo>
                    <a:pt x="14877" y="2834"/>
                    <a:pt x="14872" y="2838"/>
                    <a:pt x="14872" y="2847"/>
                  </a:cubicBezTo>
                  <a:cubicBezTo>
                    <a:pt x="14872" y="2847"/>
                    <a:pt x="14751" y="2847"/>
                    <a:pt x="14690" y="2817"/>
                  </a:cubicBezTo>
                  <a:cubicBezTo>
                    <a:pt x="14568" y="2817"/>
                    <a:pt x="14508" y="2817"/>
                    <a:pt x="14508" y="2847"/>
                  </a:cubicBezTo>
                  <a:cubicBezTo>
                    <a:pt x="14508" y="2877"/>
                    <a:pt x="14447" y="2877"/>
                    <a:pt x="14356" y="2877"/>
                  </a:cubicBezTo>
                  <a:cubicBezTo>
                    <a:pt x="14295" y="2877"/>
                    <a:pt x="14234" y="2877"/>
                    <a:pt x="14234" y="2908"/>
                  </a:cubicBezTo>
                  <a:cubicBezTo>
                    <a:pt x="14234" y="2938"/>
                    <a:pt x="14173" y="2969"/>
                    <a:pt x="14052" y="2969"/>
                  </a:cubicBezTo>
                  <a:cubicBezTo>
                    <a:pt x="14001" y="2981"/>
                    <a:pt x="13972" y="2989"/>
                    <a:pt x="13950" y="2989"/>
                  </a:cubicBezTo>
                  <a:cubicBezTo>
                    <a:pt x="13920" y="2989"/>
                    <a:pt x="13905" y="2974"/>
                    <a:pt x="13869" y="2938"/>
                  </a:cubicBezTo>
                  <a:cubicBezTo>
                    <a:pt x="13869" y="2877"/>
                    <a:pt x="13778" y="2877"/>
                    <a:pt x="13717" y="2877"/>
                  </a:cubicBezTo>
                  <a:cubicBezTo>
                    <a:pt x="13717" y="2877"/>
                    <a:pt x="13656" y="2877"/>
                    <a:pt x="13596" y="2847"/>
                  </a:cubicBezTo>
                  <a:cubicBezTo>
                    <a:pt x="13578" y="2838"/>
                    <a:pt x="13565" y="2834"/>
                    <a:pt x="13556" y="2834"/>
                  </a:cubicBezTo>
                  <a:cubicBezTo>
                    <a:pt x="13535" y="2834"/>
                    <a:pt x="13535" y="2856"/>
                    <a:pt x="13535" y="2877"/>
                  </a:cubicBezTo>
                  <a:cubicBezTo>
                    <a:pt x="13535" y="2908"/>
                    <a:pt x="13535" y="2938"/>
                    <a:pt x="13535" y="2938"/>
                  </a:cubicBezTo>
                  <a:cubicBezTo>
                    <a:pt x="13474" y="2938"/>
                    <a:pt x="13413" y="2877"/>
                    <a:pt x="13413" y="2847"/>
                  </a:cubicBezTo>
                  <a:cubicBezTo>
                    <a:pt x="13383" y="2817"/>
                    <a:pt x="13368" y="2801"/>
                    <a:pt x="13360" y="2801"/>
                  </a:cubicBezTo>
                  <a:cubicBezTo>
                    <a:pt x="13352" y="2801"/>
                    <a:pt x="13352" y="2817"/>
                    <a:pt x="13352" y="2847"/>
                  </a:cubicBezTo>
                  <a:cubicBezTo>
                    <a:pt x="13352" y="2868"/>
                    <a:pt x="13322" y="2890"/>
                    <a:pt x="13251" y="2890"/>
                  </a:cubicBezTo>
                  <a:cubicBezTo>
                    <a:pt x="13221" y="2890"/>
                    <a:pt x="13184" y="2886"/>
                    <a:pt x="13140" y="2877"/>
                  </a:cubicBezTo>
                  <a:cubicBezTo>
                    <a:pt x="13018" y="2877"/>
                    <a:pt x="12897" y="2877"/>
                    <a:pt x="12897" y="2847"/>
                  </a:cubicBezTo>
                  <a:cubicBezTo>
                    <a:pt x="12876" y="2837"/>
                    <a:pt x="12856" y="2833"/>
                    <a:pt x="12838" y="2833"/>
                  </a:cubicBezTo>
                  <a:cubicBezTo>
                    <a:pt x="12802" y="2833"/>
                    <a:pt x="12775" y="2847"/>
                    <a:pt x="12775" y="2847"/>
                  </a:cubicBezTo>
                  <a:cubicBezTo>
                    <a:pt x="12750" y="2860"/>
                    <a:pt x="12725" y="2867"/>
                    <a:pt x="12689" y="2867"/>
                  </a:cubicBezTo>
                  <a:cubicBezTo>
                    <a:pt x="12638" y="2867"/>
                    <a:pt x="12565" y="2852"/>
                    <a:pt x="12441" y="2817"/>
                  </a:cubicBezTo>
                  <a:cubicBezTo>
                    <a:pt x="12289" y="2786"/>
                    <a:pt x="12213" y="2771"/>
                    <a:pt x="12175" y="2771"/>
                  </a:cubicBezTo>
                  <a:cubicBezTo>
                    <a:pt x="12137" y="2771"/>
                    <a:pt x="12137" y="2786"/>
                    <a:pt x="12137" y="2817"/>
                  </a:cubicBezTo>
                  <a:cubicBezTo>
                    <a:pt x="12137" y="2834"/>
                    <a:pt x="12137" y="2852"/>
                    <a:pt x="12125" y="2852"/>
                  </a:cubicBezTo>
                  <a:cubicBezTo>
                    <a:pt x="12116" y="2852"/>
                    <a:pt x="12102" y="2842"/>
                    <a:pt x="12076" y="2817"/>
                  </a:cubicBezTo>
                  <a:cubicBezTo>
                    <a:pt x="12058" y="2808"/>
                    <a:pt x="12038" y="2804"/>
                    <a:pt x="12015" y="2804"/>
                  </a:cubicBezTo>
                  <a:cubicBezTo>
                    <a:pt x="11959" y="2804"/>
                    <a:pt x="11888" y="2825"/>
                    <a:pt x="11802" y="2847"/>
                  </a:cubicBezTo>
                  <a:cubicBezTo>
                    <a:pt x="11742" y="2877"/>
                    <a:pt x="11742" y="2938"/>
                    <a:pt x="11742" y="2969"/>
                  </a:cubicBezTo>
                  <a:cubicBezTo>
                    <a:pt x="11742" y="3004"/>
                    <a:pt x="11742" y="3019"/>
                    <a:pt x="11717" y="3019"/>
                  </a:cubicBezTo>
                  <a:cubicBezTo>
                    <a:pt x="11700" y="3019"/>
                    <a:pt x="11670" y="3012"/>
                    <a:pt x="11620" y="2999"/>
                  </a:cubicBezTo>
                  <a:cubicBezTo>
                    <a:pt x="11559" y="2999"/>
                    <a:pt x="11498" y="2969"/>
                    <a:pt x="11498" y="2938"/>
                  </a:cubicBezTo>
                  <a:cubicBezTo>
                    <a:pt x="11498" y="2908"/>
                    <a:pt x="11559" y="2908"/>
                    <a:pt x="11559" y="2908"/>
                  </a:cubicBezTo>
                  <a:lnTo>
                    <a:pt x="11620" y="2908"/>
                  </a:lnTo>
                  <a:cubicBezTo>
                    <a:pt x="11620" y="2877"/>
                    <a:pt x="11620" y="2847"/>
                    <a:pt x="11498" y="2847"/>
                  </a:cubicBezTo>
                  <a:cubicBezTo>
                    <a:pt x="11468" y="2832"/>
                    <a:pt x="11438" y="2824"/>
                    <a:pt x="11411" y="2824"/>
                  </a:cubicBezTo>
                  <a:cubicBezTo>
                    <a:pt x="11384" y="2824"/>
                    <a:pt x="11362" y="2832"/>
                    <a:pt x="11346" y="2847"/>
                  </a:cubicBezTo>
                  <a:cubicBezTo>
                    <a:pt x="11286" y="2817"/>
                    <a:pt x="11164" y="2786"/>
                    <a:pt x="11042" y="2786"/>
                  </a:cubicBezTo>
                  <a:cubicBezTo>
                    <a:pt x="10921" y="2786"/>
                    <a:pt x="10738" y="2786"/>
                    <a:pt x="10647" y="2756"/>
                  </a:cubicBezTo>
                  <a:cubicBezTo>
                    <a:pt x="10526" y="2756"/>
                    <a:pt x="10465" y="2756"/>
                    <a:pt x="10465" y="2786"/>
                  </a:cubicBezTo>
                  <a:cubicBezTo>
                    <a:pt x="10465" y="2822"/>
                    <a:pt x="10444" y="2837"/>
                    <a:pt x="10427" y="2837"/>
                  </a:cubicBezTo>
                  <a:cubicBezTo>
                    <a:pt x="10415" y="2837"/>
                    <a:pt x="10404" y="2829"/>
                    <a:pt x="10404" y="2817"/>
                  </a:cubicBezTo>
                  <a:cubicBezTo>
                    <a:pt x="10361" y="2774"/>
                    <a:pt x="9923" y="2731"/>
                    <a:pt x="9649" y="2731"/>
                  </a:cubicBezTo>
                  <a:cubicBezTo>
                    <a:pt x="9535" y="2731"/>
                    <a:pt x="9449" y="2738"/>
                    <a:pt x="9431" y="2756"/>
                  </a:cubicBezTo>
                  <a:lnTo>
                    <a:pt x="9310" y="2756"/>
                  </a:lnTo>
                  <a:cubicBezTo>
                    <a:pt x="9249" y="2741"/>
                    <a:pt x="9120" y="2733"/>
                    <a:pt x="8998" y="2733"/>
                  </a:cubicBezTo>
                  <a:cubicBezTo>
                    <a:pt x="8877" y="2733"/>
                    <a:pt x="8763" y="2741"/>
                    <a:pt x="8732" y="2756"/>
                  </a:cubicBezTo>
                  <a:lnTo>
                    <a:pt x="8550" y="2756"/>
                  </a:lnTo>
                  <a:cubicBezTo>
                    <a:pt x="8480" y="2738"/>
                    <a:pt x="8430" y="2721"/>
                    <a:pt x="8388" y="2721"/>
                  </a:cubicBezTo>
                  <a:cubicBezTo>
                    <a:pt x="8358" y="2721"/>
                    <a:pt x="8332" y="2730"/>
                    <a:pt x="8307" y="2756"/>
                  </a:cubicBezTo>
                  <a:cubicBezTo>
                    <a:pt x="8264" y="2777"/>
                    <a:pt x="8251" y="2799"/>
                    <a:pt x="8248" y="2799"/>
                  </a:cubicBezTo>
                  <a:cubicBezTo>
                    <a:pt x="8246" y="2799"/>
                    <a:pt x="8246" y="2795"/>
                    <a:pt x="8246" y="2786"/>
                  </a:cubicBezTo>
                  <a:cubicBezTo>
                    <a:pt x="8246" y="2725"/>
                    <a:pt x="8094" y="2725"/>
                    <a:pt x="7851" y="2725"/>
                  </a:cubicBezTo>
                  <a:cubicBezTo>
                    <a:pt x="7608" y="2725"/>
                    <a:pt x="7608" y="2725"/>
                    <a:pt x="7668" y="2756"/>
                  </a:cubicBezTo>
                  <a:cubicBezTo>
                    <a:pt x="7588" y="2765"/>
                    <a:pt x="7532" y="2768"/>
                    <a:pt x="7492" y="2768"/>
                  </a:cubicBezTo>
                  <a:cubicBezTo>
                    <a:pt x="7395" y="2768"/>
                    <a:pt x="7395" y="2747"/>
                    <a:pt x="7395" y="2725"/>
                  </a:cubicBezTo>
                  <a:cubicBezTo>
                    <a:pt x="7422" y="2698"/>
                    <a:pt x="7413" y="2683"/>
                    <a:pt x="7388" y="2683"/>
                  </a:cubicBezTo>
                  <a:cubicBezTo>
                    <a:pt x="7359" y="2683"/>
                    <a:pt x="7307" y="2706"/>
                    <a:pt x="7273" y="2756"/>
                  </a:cubicBezTo>
                  <a:cubicBezTo>
                    <a:pt x="7238" y="2791"/>
                    <a:pt x="7181" y="2806"/>
                    <a:pt x="7141" y="2806"/>
                  </a:cubicBezTo>
                  <a:cubicBezTo>
                    <a:pt x="7112" y="2806"/>
                    <a:pt x="7091" y="2799"/>
                    <a:pt x="7091" y="2786"/>
                  </a:cubicBezTo>
                  <a:cubicBezTo>
                    <a:pt x="7091" y="2756"/>
                    <a:pt x="7152" y="2756"/>
                    <a:pt x="7213" y="2756"/>
                  </a:cubicBezTo>
                  <a:cubicBezTo>
                    <a:pt x="7213" y="2756"/>
                    <a:pt x="7213" y="2725"/>
                    <a:pt x="7213" y="2695"/>
                  </a:cubicBezTo>
                  <a:cubicBezTo>
                    <a:pt x="7152" y="2695"/>
                    <a:pt x="7152" y="2695"/>
                    <a:pt x="7091" y="2725"/>
                  </a:cubicBezTo>
                  <a:cubicBezTo>
                    <a:pt x="7091" y="2725"/>
                    <a:pt x="7030" y="2725"/>
                    <a:pt x="6939" y="2756"/>
                  </a:cubicBezTo>
                  <a:cubicBezTo>
                    <a:pt x="6878" y="2786"/>
                    <a:pt x="6878" y="2817"/>
                    <a:pt x="6939" y="2847"/>
                  </a:cubicBezTo>
                  <a:cubicBezTo>
                    <a:pt x="7000" y="2877"/>
                    <a:pt x="6939" y="2877"/>
                    <a:pt x="6878" y="2877"/>
                  </a:cubicBezTo>
                  <a:cubicBezTo>
                    <a:pt x="6757" y="2847"/>
                    <a:pt x="6757" y="2817"/>
                    <a:pt x="6817" y="2786"/>
                  </a:cubicBezTo>
                  <a:cubicBezTo>
                    <a:pt x="6878" y="2786"/>
                    <a:pt x="6878" y="2756"/>
                    <a:pt x="6878" y="2725"/>
                  </a:cubicBezTo>
                  <a:cubicBezTo>
                    <a:pt x="6878" y="2720"/>
                    <a:pt x="6868" y="2717"/>
                    <a:pt x="6851" y="2717"/>
                  </a:cubicBezTo>
                  <a:cubicBezTo>
                    <a:pt x="6775" y="2717"/>
                    <a:pt x="6563" y="2767"/>
                    <a:pt x="6513" y="2817"/>
                  </a:cubicBezTo>
                  <a:lnTo>
                    <a:pt x="6513" y="2786"/>
                  </a:lnTo>
                  <a:cubicBezTo>
                    <a:pt x="6513" y="2725"/>
                    <a:pt x="6361" y="2725"/>
                    <a:pt x="6240" y="2725"/>
                  </a:cubicBezTo>
                  <a:cubicBezTo>
                    <a:pt x="6118" y="2725"/>
                    <a:pt x="6058" y="2725"/>
                    <a:pt x="6058" y="2756"/>
                  </a:cubicBezTo>
                  <a:cubicBezTo>
                    <a:pt x="6058" y="2786"/>
                    <a:pt x="6058" y="2817"/>
                    <a:pt x="5997" y="2817"/>
                  </a:cubicBezTo>
                  <a:cubicBezTo>
                    <a:pt x="6058" y="2817"/>
                    <a:pt x="6058" y="2877"/>
                    <a:pt x="6058" y="2908"/>
                  </a:cubicBezTo>
                  <a:cubicBezTo>
                    <a:pt x="6058" y="2908"/>
                    <a:pt x="5936" y="2877"/>
                    <a:pt x="5845" y="2817"/>
                  </a:cubicBezTo>
                  <a:cubicBezTo>
                    <a:pt x="5723" y="2756"/>
                    <a:pt x="5602" y="2725"/>
                    <a:pt x="5358" y="2725"/>
                  </a:cubicBezTo>
                  <a:cubicBezTo>
                    <a:pt x="5206" y="2725"/>
                    <a:pt x="5024" y="2725"/>
                    <a:pt x="4963" y="2665"/>
                  </a:cubicBezTo>
                  <a:cubicBezTo>
                    <a:pt x="4842" y="2665"/>
                    <a:pt x="4781" y="2665"/>
                    <a:pt x="4781" y="2695"/>
                  </a:cubicBezTo>
                  <a:lnTo>
                    <a:pt x="4629" y="2695"/>
                  </a:lnTo>
                  <a:cubicBezTo>
                    <a:pt x="4599" y="2680"/>
                    <a:pt x="4553" y="2672"/>
                    <a:pt x="4515" y="2672"/>
                  </a:cubicBezTo>
                  <a:cubicBezTo>
                    <a:pt x="4477" y="2672"/>
                    <a:pt x="4447" y="2680"/>
                    <a:pt x="4447" y="2695"/>
                  </a:cubicBezTo>
                  <a:cubicBezTo>
                    <a:pt x="4426" y="2705"/>
                    <a:pt x="4406" y="2709"/>
                    <a:pt x="4386" y="2709"/>
                  </a:cubicBezTo>
                  <a:cubicBezTo>
                    <a:pt x="4345" y="2709"/>
                    <a:pt x="4305" y="2695"/>
                    <a:pt x="4264" y="2695"/>
                  </a:cubicBezTo>
                  <a:cubicBezTo>
                    <a:pt x="4210" y="2668"/>
                    <a:pt x="4179" y="2653"/>
                    <a:pt x="4168" y="2653"/>
                  </a:cubicBezTo>
                  <a:cubicBezTo>
                    <a:pt x="4155" y="2653"/>
                    <a:pt x="4170" y="2675"/>
                    <a:pt x="4203" y="2725"/>
                  </a:cubicBezTo>
                  <a:cubicBezTo>
                    <a:pt x="4203" y="2756"/>
                    <a:pt x="4325" y="2786"/>
                    <a:pt x="4386" y="2786"/>
                  </a:cubicBezTo>
                  <a:lnTo>
                    <a:pt x="4568" y="2786"/>
                  </a:lnTo>
                  <a:lnTo>
                    <a:pt x="4386" y="2817"/>
                  </a:lnTo>
                  <a:cubicBezTo>
                    <a:pt x="4325" y="2817"/>
                    <a:pt x="4203" y="2847"/>
                    <a:pt x="4203" y="2877"/>
                  </a:cubicBezTo>
                  <a:cubicBezTo>
                    <a:pt x="4203" y="2877"/>
                    <a:pt x="4203" y="2916"/>
                    <a:pt x="4157" y="2916"/>
                  </a:cubicBezTo>
                  <a:cubicBezTo>
                    <a:pt x="4145" y="2916"/>
                    <a:pt x="4130" y="2914"/>
                    <a:pt x="4112" y="2908"/>
                  </a:cubicBezTo>
                  <a:cubicBezTo>
                    <a:pt x="4112" y="2908"/>
                    <a:pt x="4112" y="2877"/>
                    <a:pt x="4143" y="2847"/>
                  </a:cubicBezTo>
                  <a:cubicBezTo>
                    <a:pt x="4203" y="2817"/>
                    <a:pt x="4203" y="2786"/>
                    <a:pt x="4203" y="2756"/>
                  </a:cubicBezTo>
                  <a:cubicBezTo>
                    <a:pt x="4166" y="2718"/>
                    <a:pt x="4082" y="2692"/>
                    <a:pt x="4016" y="2692"/>
                  </a:cubicBezTo>
                  <a:cubicBezTo>
                    <a:pt x="3975" y="2692"/>
                    <a:pt x="3941" y="2702"/>
                    <a:pt x="3930" y="2725"/>
                  </a:cubicBezTo>
                  <a:cubicBezTo>
                    <a:pt x="3869" y="2725"/>
                    <a:pt x="3869" y="2725"/>
                    <a:pt x="3808" y="2695"/>
                  </a:cubicBezTo>
                  <a:cubicBezTo>
                    <a:pt x="3808" y="2682"/>
                    <a:pt x="3798" y="2675"/>
                    <a:pt x="3781" y="2675"/>
                  </a:cubicBezTo>
                  <a:cubicBezTo>
                    <a:pt x="3758" y="2675"/>
                    <a:pt x="3722" y="2690"/>
                    <a:pt x="3687" y="2725"/>
                  </a:cubicBezTo>
                  <a:cubicBezTo>
                    <a:pt x="3656" y="2756"/>
                    <a:pt x="3626" y="2771"/>
                    <a:pt x="3595" y="2771"/>
                  </a:cubicBezTo>
                  <a:cubicBezTo>
                    <a:pt x="3565" y="2771"/>
                    <a:pt x="3535" y="2756"/>
                    <a:pt x="3504" y="2725"/>
                  </a:cubicBezTo>
                  <a:cubicBezTo>
                    <a:pt x="3427" y="2668"/>
                    <a:pt x="3289" y="2646"/>
                    <a:pt x="3198" y="2646"/>
                  </a:cubicBezTo>
                  <a:cubicBezTo>
                    <a:pt x="3146" y="2646"/>
                    <a:pt x="3109" y="2653"/>
                    <a:pt x="3109" y="2665"/>
                  </a:cubicBezTo>
                  <a:cubicBezTo>
                    <a:pt x="3109" y="2700"/>
                    <a:pt x="3047" y="2715"/>
                    <a:pt x="2982" y="2715"/>
                  </a:cubicBezTo>
                  <a:cubicBezTo>
                    <a:pt x="2937" y="2715"/>
                    <a:pt x="2891" y="2708"/>
                    <a:pt x="2866" y="2695"/>
                  </a:cubicBezTo>
                  <a:cubicBezTo>
                    <a:pt x="2836" y="2680"/>
                    <a:pt x="2805" y="2672"/>
                    <a:pt x="2771" y="2672"/>
                  </a:cubicBezTo>
                  <a:cubicBezTo>
                    <a:pt x="2737" y="2672"/>
                    <a:pt x="2699" y="2680"/>
                    <a:pt x="2653" y="2695"/>
                  </a:cubicBezTo>
                  <a:cubicBezTo>
                    <a:pt x="2653" y="2674"/>
                    <a:pt x="2623" y="2652"/>
                    <a:pt x="2584" y="2652"/>
                  </a:cubicBezTo>
                  <a:cubicBezTo>
                    <a:pt x="2567" y="2652"/>
                    <a:pt x="2549" y="2656"/>
                    <a:pt x="2532" y="2665"/>
                  </a:cubicBezTo>
                  <a:cubicBezTo>
                    <a:pt x="2532" y="2665"/>
                    <a:pt x="2471" y="2665"/>
                    <a:pt x="2532" y="2695"/>
                  </a:cubicBezTo>
                  <a:cubicBezTo>
                    <a:pt x="2532" y="2695"/>
                    <a:pt x="2471" y="2725"/>
                    <a:pt x="2410" y="2756"/>
                  </a:cubicBezTo>
                  <a:cubicBezTo>
                    <a:pt x="2471" y="2756"/>
                    <a:pt x="2471" y="2786"/>
                    <a:pt x="2471" y="2817"/>
                  </a:cubicBezTo>
                  <a:cubicBezTo>
                    <a:pt x="2471" y="2824"/>
                    <a:pt x="2456" y="2828"/>
                    <a:pt x="2431" y="2828"/>
                  </a:cubicBezTo>
                  <a:cubicBezTo>
                    <a:pt x="2357" y="2828"/>
                    <a:pt x="2197" y="2794"/>
                    <a:pt x="2106" y="2725"/>
                  </a:cubicBezTo>
                  <a:lnTo>
                    <a:pt x="1954" y="2665"/>
                  </a:lnTo>
                  <a:cubicBezTo>
                    <a:pt x="1954" y="2695"/>
                    <a:pt x="1954" y="2725"/>
                    <a:pt x="1954" y="2725"/>
                  </a:cubicBezTo>
                  <a:cubicBezTo>
                    <a:pt x="1893" y="2725"/>
                    <a:pt x="1833" y="2725"/>
                    <a:pt x="1833" y="2695"/>
                  </a:cubicBezTo>
                  <a:cubicBezTo>
                    <a:pt x="1833" y="2634"/>
                    <a:pt x="1833" y="2634"/>
                    <a:pt x="1772" y="2634"/>
                  </a:cubicBezTo>
                  <a:cubicBezTo>
                    <a:pt x="1772" y="2634"/>
                    <a:pt x="1711" y="2634"/>
                    <a:pt x="1711" y="2665"/>
                  </a:cubicBezTo>
                  <a:cubicBezTo>
                    <a:pt x="1711" y="2715"/>
                    <a:pt x="1711" y="2737"/>
                    <a:pt x="1701" y="2737"/>
                  </a:cubicBezTo>
                  <a:cubicBezTo>
                    <a:pt x="1693" y="2737"/>
                    <a:pt x="1677" y="2722"/>
                    <a:pt x="1650" y="2695"/>
                  </a:cubicBezTo>
                  <a:cubicBezTo>
                    <a:pt x="1620" y="2665"/>
                    <a:pt x="1589" y="2649"/>
                    <a:pt x="1559" y="2649"/>
                  </a:cubicBezTo>
                  <a:cubicBezTo>
                    <a:pt x="1529" y="2649"/>
                    <a:pt x="1498" y="2665"/>
                    <a:pt x="1468" y="2695"/>
                  </a:cubicBezTo>
                  <a:cubicBezTo>
                    <a:pt x="1453" y="2725"/>
                    <a:pt x="1445" y="2741"/>
                    <a:pt x="1434" y="2741"/>
                  </a:cubicBezTo>
                  <a:cubicBezTo>
                    <a:pt x="1422" y="2741"/>
                    <a:pt x="1407" y="2725"/>
                    <a:pt x="1377" y="2695"/>
                  </a:cubicBezTo>
                  <a:cubicBezTo>
                    <a:pt x="1377" y="2665"/>
                    <a:pt x="1316" y="2634"/>
                    <a:pt x="1255" y="2634"/>
                  </a:cubicBezTo>
                  <a:lnTo>
                    <a:pt x="1255" y="2665"/>
                  </a:lnTo>
                  <a:cubicBezTo>
                    <a:pt x="1255" y="2700"/>
                    <a:pt x="1234" y="2715"/>
                    <a:pt x="1205" y="2715"/>
                  </a:cubicBezTo>
                  <a:cubicBezTo>
                    <a:pt x="1184" y="2715"/>
                    <a:pt x="1159" y="2708"/>
                    <a:pt x="1133" y="2695"/>
                  </a:cubicBezTo>
                  <a:cubicBezTo>
                    <a:pt x="1133" y="2680"/>
                    <a:pt x="1118" y="2672"/>
                    <a:pt x="1088" y="2672"/>
                  </a:cubicBezTo>
                  <a:cubicBezTo>
                    <a:pt x="1057" y="2672"/>
                    <a:pt x="1012" y="2680"/>
                    <a:pt x="951" y="2695"/>
                  </a:cubicBezTo>
                  <a:cubicBezTo>
                    <a:pt x="829" y="2695"/>
                    <a:pt x="769" y="2695"/>
                    <a:pt x="769" y="2665"/>
                  </a:cubicBezTo>
                  <a:cubicBezTo>
                    <a:pt x="769" y="2634"/>
                    <a:pt x="769" y="2619"/>
                    <a:pt x="757" y="2619"/>
                  </a:cubicBezTo>
                  <a:cubicBezTo>
                    <a:pt x="746" y="2619"/>
                    <a:pt x="723" y="2634"/>
                    <a:pt x="677" y="2665"/>
                  </a:cubicBezTo>
                  <a:cubicBezTo>
                    <a:pt x="647" y="2680"/>
                    <a:pt x="632" y="2687"/>
                    <a:pt x="609" y="2687"/>
                  </a:cubicBezTo>
                  <a:cubicBezTo>
                    <a:pt x="586" y="2687"/>
                    <a:pt x="556" y="2680"/>
                    <a:pt x="495" y="2665"/>
                  </a:cubicBezTo>
                  <a:cubicBezTo>
                    <a:pt x="465" y="2649"/>
                    <a:pt x="450" y="2642"/>
                    <a:pt x="434" y="2642"/>
                  </a:cubicBezTo>
                  <a:cubicBezTo>
                    <a:pt x="419" y="2642"/>
                    <a:pt x="404" y="2649"/>
                    <a:pt x="374" y="2665"/>
                  </a:cubicBezTo>
                  <a:cubicBezTo>
                    <a:pt x="374" y="2725"/>
                    <a:pt x="374" y="2756"/>
                    <a:pt x="434" y="2756"/>
                  </a:cubicBezTo>
                  <a:cubicBezTo>
                    <a:pt x="495" y="2756"/>
                    <a:pt x="495" y="2756"/>
                    <a:pt x="495" y="2786"/>
                  </a:cubicBezTo>
                  <a:lnTo>
                    <a:pt x="374" y="2786"/>
                  </a:lnTo>
                  <a:cubicBezTo>
                    <a:pt x="359" y="2786"/>
                    <a:pt x="345" y="2786"/>
                    <a:pt x="330" y="2787"/>
                  </a:cubicBezTo>
                  <a:lnTo>
                    <a:pt x="330" y="2787"/>
                  </a:lnTo>
                  <a:cubicBezTo>
                    <a:pt x="327" y="2784"/>
                    <a:pt x="324" y="2782"/>
                    <a:pt x="322" y="2782"/>
                  </a:cubicBezTo>
                  <a:cubicBezTo>
                    <a:pt x="320" y="2782"/>
                    <a:pt x="318" y="2784"/>
                    <a:pt x="317" y="2787"/>
                  </a:cubicBezTo>
                  <a:lnTo>
                    <a:pt x="317" y="2787"/>
                  </a:lnTo>
                  <a:cubicBezTo>
                    <a:pt x="321" y="2787"/>
                    <a:pt x="326" y="2787"/>
                    <a:pt x="330" y="2787"/>
                  </a:cubicBezTo>
                  <a:lnTo>
                    <a:pt x="330" y="2787"/>
                  </a:lnTo>
                  <a:cubicBezTo>
                    <a:pt x="339" y="2795"/>
                    <a:pt x="353" y="2816"/>
                    <a:pt x="374" y="2847"/>
                  </a:cubicBezTo>
                  <a:cubicBezTo>
                    <a:pt x="374" y="2908"/>
                    <a:pt x="434" y="2908"/>
                    <a:pt x="495" y="2908"/>
                  </a:cubicBezTo>
                  <a:cubicBezTo>
                    <a:pt x="556" y="2908"/>
                    <a:pt x="556" y="2908"/>
                    <a:pt x="556" y="2938"/>
                  </a:cubicBezTo>
                  <a:cubicBezTo>
                    <a:pt x="556" y="2969"/>
                    <a:pt x="617" y="2999"/>
                    <a:pt x="677" y="2999"/>
                  </a:cubicBezTo>
                  <a:cubicBezTo>
                    <a:pt x="738" y="2999"/>
                    <a:pt x="738" y="2999"/>
                    <a:pt x="738" y="2969"/>
                  </a:cubicBezTo>
                  <a:cubicBezTo>
                    <a:pt x="713" y="2956"/>
                    <a:pt x="719" y="2949"/>
                    <a:pt x="739" y="2949"/>
                  </a:cubicBezTo>
                  <a:cubicBezTo>
                    <a:pt x="768" y="2949"/>
                    <a:pt x="824" y="2963"/>
                    <a:pt x="860" y="2999"/>
                  </a:cubicBezTo>
                  <a:cubicBezTo>
                    <a:pt x="887" y="3026"/>
                    <a:pt x="902" y="3041"/>
                    <a:pt x="910" y="3041"/>
                  </a:cubicBezTo>
                  <a:cubicBezTo>
                    <a:pt x="921" y="3041"/>
                    <a:pt x="921" y="3019"/>
                    <a:pt x="921" y="2969"/>
                  </a:cubicBezTo>
                  <a:cubicBezTo>
                    <a:pt x="934" y="2941"/>
                    <a:pt x="966" y="2926"/>
                    <a:pt x="1003" y="2926"/>
                  </a:cubicBezTo>
                  <a:cubicBezTo>
                    <a:pt x="1048" y="2926"/>
                    <a:pt x="1100" y="2949"/>
                    <a:pt x="1133" y="2999"/>
                  </a:cubicBezTo>
                  <a:lnTo>
                    <a:pt x="1255" y="2999"/>
                  </a:lnTo>
                  <a:cubicBezTo>
                    <a:pt x="1316" y="2999"/>
                    <a:pt x="1316" y="2969"/>
                    <a:pt x="1316" y="2938"/>
                  </a:cubicBezTo>
                  <a:cubicBezTo>
                    <a:pt x="1316" y="2888"/>
                    <a:pt x="1316" y="2865"/>
                    <a:pt x="1326" y="2865"/>
                  </a:cubicBezTo>
                  <a:cubicBezTo>
                    <a:pt x="1334" y="2865"/>
                    <a:pt x="1349" y="2880"/>
                    <a:pt x="1377" y="2908"/>
                  </a:cubicBezTo>
                  <a:cubicBezTo>
                    <a:pt x="1437" y="2938"/>
                    <a:pt x="1437" y="2969"/>
                    <a:pt x="1437" y="2969"/>
                  </a:cubicBezTo>
                  <a:cubicBezTo>
                    <a:pt x="1437" y="2999"/>
                    <a:pt x="1498" y="2999"/>
                    <a:pt x="1559" y="2999"/>
                  </a:cubicBezTo>
                  <a:cubicBezTo>
                    <a:pt x="1620" y="2999"/>
                    <a:pt x="1772" y="2999"/>
                    <a:pt x="1772" y="2969"/>
                  </a:cubicBezTo>
                  <a:cubicBezTo>
                    <a:pt x="1772" y="2977"/>
                    <a:pt x="1772" y="2988"/>
                    <a:pt x="1772" y="2999"/>
                  </a:cubicBezTo>
                  <a:cubicBezTo>
                    <a:pt x="1812" y="2999"/>
                    <a:pt x="1826" y="3012"/>
                    <a:pt x="1830" y="3012"/>
                  </a:cubicBezTo>
                  <a:cubicBezTo>
                    <a:pt x="1833" y="3012"/>
                    <a:pt x="1833" y="3009"/>
                    <a:pt x="1833" y="2999"/>
                  </a:cubicBezTo>
                  <a:cubicBezTo>
                    <a:pt x="1833" y="2999"/>
                    <a:pt x="1893" y="2999"/>
                    <a:pt x="2015" y="3029"/>
                  </a:cubicBezTo>
                  <a:cubicBezTo>
                    <a:pt x="2037" y="3035"/>
                    <a:pt x="2063" y="3037"/>
                    <a:pt x="2088" y="3037"/>
                  </a:cubicBezTo>
                  <a:cubicBezTo>
                    <a:pt x="2200" y="3037"/>
                    <a:pt x="2310" y="2988"/>
                    <a:pt x="2136" y="2938"/>
                  </a:cubicBezTo>
                  <a:lnTo>
                    <a:pt x="2197" y="2938"/>
                  </a:lnTo>
                  <a:cubicBezTo>
                    <a:pt x="2288" y="2938"/>
                    <a:pt x="2288" y="2908"/>
                    <a:pt x="2288" y="2908"/>
                  </a:cubicBezTo>
                  <a:cubicBezTo>
                    <a:pt x="2288" y="2877"/>
                    <a:pt x="2349" y="2877"/>
                    <a:pt x="2410" y="2877"/>
                  </a:cubicBezTo>
                  <a:cubicBezTo>
                    <a:pt x="2410" y="2877"/>
                    <a:pt x="2410" y="2908"/>
                    <a:pt x="2410" y="2938"/>
                  </a:cubicBezTo>
                  <a:cubicBezTo>
                    <a:pt x="2359" y="3006"/>
                    <a:pt x="2384" y="3046"/>
                    <a:pt x="2427" y="3046"/>
                  </a:cubicBezTo>
                  <a:cubicBezTo>
                    <a:pt x="2461" y="3046"/>
                    <a:pt x="2505" y="3022"/>
                    <a:pt x="2532" y="2969"/>
                  </a:cubicBezTo>
                  <a:lnTo>
                    <a:pt x="2532" y="3029"/>
                  </a:lnTo>
                  <a:cubicBezTo>
                    <a:pt x="2532" y="3045"/>
                    <a:pt x="2547" y="3052"/>
                    <a:pt x="2577" y="3052"/>
                  </a:cubicBezTo>
                  <a:cubicBezTo>
                    <a:pt x="2608" y="3052"/>
                    <a:pt x="2653" y="3045"/>
                    <a:pt x="2714" y="3029"/>
                  </a:cubicBezTo>
                  <a:cubicBezTo>
                    <a:pt x="2775" y="3029"/>
                    <a:pt x="2836" y="2969"/>
                    <a:pt x="2836" y="2938"/>
                  </a:cubicBezTo>
                  <a:cubicBezTo>
                    <a:pt x="2836" y="2908"/>
                    <a:pt x="2851" y="2900"/>
                    <a:pt x="2866" y="2900"/>
                  </a:cubicBezTo>
                  <a:cubicBezTo>
                    <a:pt x="2881" y="2900"/>
                    <a:pt x="2896" y="2908"/>
                    <a:pt x="2896" y="2908"/>
                  </a:cubicBezTo>
                  <a:cubicBezTo>
                    <a:pt x="2988" y="2908"/>
                    <a:pt x="2988" y="2908"/>
                    <a:pt x="2988" y="2938"/>
                  </a:cubicBezTo>
                  <a:cubicBezTo>
                    <a:pt x="2972" y="2969"/>
                    <a:pt x="3003" y="2984"/>
                    <a:pt x="3045" y="2984"/>
                  </a:cubicBezTo>
                  <a:cubicBezTo>
                    <a:pt x="3086" y="2984"/>
                    <a:pt x="3140" y="2969"/>
                    <a:pt x="3170" y="2938"/>
                  </a:cubicBezTo>
                  <a:lnTo>
                    <a:pt x="3170" y="2969"/>
                  </a:lnTo>
                  <a:cubicBezTo>
                    <a:pt x="3170" y="2990"/>
                    <a:pt x="3200" y="3012"/>
                    <a:pt x="3326" y="3012"/>
                  </a:cubicBezTo>
                  <a:cubicBezTo>
                    <a:pt x="3377" y="3012"/>
                    <a:pt x="3446" y="3008"/>
                    <a:pt x="3535" y="2999"/>
                  </a:cubicBezTo>
                  <a:cubicBezTo>
                    <a:pt x="3808" y="2999"/>
                    <a:pt x="3991" y="3029"/>
                    <a:pt x="3991" y="3060"/>
                  </a:cubicBezTo>
                  <a:cubicBezTo>
                    <a:pt x="3991" y="3065"/>
                    <a:pt x="4000" y="3068"/>
                    <a:pt x="4016" y="3068"/>
                  </a:cubicBezTo>
                  <a:cubicBezTo>
                    <a:pt x="4086" y="3068"/>
                    <a:pt x="4286" y="3018"/>
                    <a:pt x="4386" y="2969"/>
                  </a:cubicBezTo>
                  <a:cubicBezTo>
                    <a:pt x="4386" y="2999"/>
                    <a:pt x="4447" y="2999"/>
                    <a:pt x="4568" y="2999"/>
                  </a:cubicBezTo>
                  <a:cubicBezTo>
                    <a:pt x="4751" y="2999"/>
                    <a:pt x="4751" y="2999"/>
                    <a:pt x="4751" y="3029"/>
                  </a:cubicBezTo>
                  <a:cubicBezTo>
                    <a:pt x="4720" y="3060"/>
                    <a:pt x="4705" y="3075"/>
                    <a:pt x="4713" y="3075"/>
                  </a:cubicBezTo>
                  <a:cubicBezTo>
                    <a:pt x="4720" y="3075"/>
                    <a:pt x="4751" y="3060"/>
                    <a:pt x="4811" y="3029"/>
                  </a:cubicBezTo>
                  <a:cubicBezTo>
                    <a:pt x="4846" y="3006"/>
                    <a:pt x="4894" y="2996"/>
                    <a:pt x="4940" y="2996"/>
                  </a:cubicBezTo>
                  <a:cubicBezTo>
                    <a:pt x="5015" y="2996"/>
                    <a:pt x="5085" y="3022"/>
                    <a:pt x="5085" y="3060"/>
                  </a:cubicBezTo>
                  <a:cubicBezTo>
                    <a:pt x="5085" y="3121"/>
                    <a:pt x="5146" y="3121"/>
                    <a:pt x="5267" y="3121"/>
                  </a:cubicBezTo>
                  <a:cubicBezTo>
                    <a:pt x="5328" y="3090"/>
                    <a:pt x="5450" y="3090"/>
                    <a:pt x="5602" y="3090"/>
                  </a:cubicBezTo>
                  <a:cubicBezTo>
                    <a:pt x="5784" y="3090"/>
                    <a:pt x="5784" y="3090"/>
                    <a:pt x="5784" y="3029"/>
                  </a:cubicBezTo>
                  <a:cubicBezTo>
                    <a:pt x="5784" y="2969"/>
                    <a:pt x="5845" y="2969"/>
                    <a:pt x="5966" y="2969"/>
                  </a:cubicBezTo>
                  <a:cubicBezTo>
                    <a:pt x="6027" y="2969"/>
                    <a:pt x="6088" y="2969"/>
                    <a:pt x="6088" y="2999"/>
                  </a:cubicBezTo>
                  <a:cubicBezTo>
                    <a:pt x="6088" y="2999"/>
                    <a:pt x="6179" y="3029"/>
                    <a:pt x="6209" y="3029"/>
                  </a:cubicBezTo>
                  <a:cubicBezTo>
                    <a:pt x="6301" y="3029"/>
                    <a:pt x="6361" y="3029"/>
                    <a:pt x="6361" y="3060"/>
                  </a:cubicBezTo>
                  <a:cubicBezTo>
                    <a:pt x="6361" y="3060"/>
                    <a:pt x="6422" y="3090"/>
                    <a:pt x="6544" y="3090"/>
                  </a:cubicBezTo>
                  <a:cubicBezTo>
                    <a:pt x="6665" y="3121"/>
                    <a:pt x="6787" y="3121"/>
                    <a:pt x="6787" y="3151"/>
                  </a:cubicBezTo>
                  <a:cubicBezTo>
                    <a:pt x="6848" y="3151"/>
                    <a:pt x="6848" y="3151"/>
                    <a:pt x="6848" y="3121"/>
                  </a:cubicBezTo>
                  <a:cubicBezTo>
                    <a:pt x="6848" y="3099"/>
                    <a:pt x="6893" y="3078"/>
                    <a:pt x="7006" y="3078"/>
                  </a:cubicBezTo>
                  <a:cubicBezTo>
                    <a:pt x="7053" y="3078"/>
                    <a:pt x="7111" y="3081"/>
                    <a:pt x="7182" y="3090"/>
                  </a:cubicBezTo>
                  <a:cubicBezTo>
                    <a:pt x="7304" y="3090"/>
                    <a:pt x="7486" y="3090"/>
                    <a:pt x="7486" y="3060"/>
                  </a:cubicBezTo>
                  <a:cubicBezTo>
                    <a:pt x="7547" y="3060"/>
                    <a:pt x="7547" y="3060"/>
                    <a:pt x="7547" y="3090"/>
                  </a:cubicBezTo>
                  <a:cubicBezTo>
                    <a:pt x="7547" y="3121"/>
                    <a:pt x="7585" y="3136"/>
                    <a:pt x="7638" y="3136"/>
                  </a:cubicBezTo>
                  <a:cubicBezTo>
                    <a:pt x="7691" y="3136"/>
                    <a:pt x="7760" y="3121"/>
                    <a:pt x="7820" y="3090"/>
                  </a:cubicBezTo>
                  <a:cubicBezTo>
                    <a:pt x="7820" y="3075"/>
                    <a:pt x="7836" y="3067"/>
                    <a:pt x="7858" y="3067"/>
                  </a:cubicBezTo>
                  <a:cubicBezTo>
                    <a:pt x="7881" y="3067"/>
                    <a:pt x="7912" y="3075"/>
                    <a:pt x="7942" y="3090"/>
                  </a:cubicBezTo>
                  <a:cubicBezTo>
                    <a:pt x="7942" y="3090"/>
                    <a:pt x="8003" y="3090"/>
                    <a:pt x="8064" y="3060"/>
                  </a:cubicBezTo>
                  <a:cubicBezTo>
                    <a:pt x="8094" y="3045"/>
                    <a:pt x="8109" y="3037"/>
                    <a:pt x="8136" y="3037"/>
                  </a:cubicBezTo>
                  <a:cubicBezTo>
                    <a:pt x="8162" y="3037"/>
                    <a:pt x="8200" y="3045"/>
                    <a:pt x="8276" y="3060"/>
                  </a:cubicBezTo>
                  <a:cubicBezTo>
                    <a:pt x="8276" y="3121"/>
                    <a:pt x="8337" y="3121"/>
                    <a:pt x="8398" y="3121"/>
                  </a:cubicBezTo>
                  <a:cubicBezTo>
                    <a:pt x="8459" y="3105"/>
                    <a:pt x="8664" y="3098"/>
                    <a:pt x="8862" y="3098"/>
                  </a:cubicBezTo>
                  <a:cubicBezTo>
                    <a:pt x="9059" y="3098"/>
                    <a:pt x="9249" y="3105"/>
                    <a:pt x="9279" y="3121"/>
                  </a:cubicBezTo>
                  <a:cubicBezTo>
                    <a:pt x="9340" y="3090"/>
                    <a:pt x="9340" y="3090"/>
                    <a:pt x="9401" y="3090"/>
                  </a:cubicBezTo>
                  <a:cubicBezTo>
                    <a:pt x="9424" y="3113"/>
                    <a:pt x="9447" y="3123"/>
                    <a:pt x="9469" y="3123"/>
                  </a:cubicBezTo>
                  <a:cubicBezTo>
                    <a:pt x="9504" y="3123"/>
                    <a:pt x="9534" y="3097"/>
                    <a:pt x="9553" y="3060"/>
                  </a:cubicBezTo>
                  <a:lnTo>
                    <a:pt x="9401" y="3060"/>
                  </a:lnTo>
                  <a:cubicBezTo>
                    <a:pt x="9401" y="3032"/>
                    <a:pt x="9444" y="3017"/>
                    <a:pt x="9491" y="3017"/>
                  </a:cubicBezTo>
                  <a:cubicBezTo>
                    <a:pt x="9549" y="3017"/>
                    <a:pt x="9614" y="3040"/>
                    <a:pt x="9614" y="3090"/>
                  </a:cubicBezTo>
                  <a:cubicBezTo>
                    <a:pt x="9647" y="3140"/>
                    <a:pt x="9662" y="3163"/>
                    <a:pt x="9679" y="3163"/>
                  </a:cubicBezTo>
                  <a:cubicBezTo>
                    <a:pt x="9693" y="3163"/>
                    <a:pt x="9708" y="3148"/>
                    <a:pt x="9735" y="3121"/>
                  </a:cubicBezTo>
                  <a:cubicBezTo>
                    <a:pt x="9766" y="3075"/>
                    <a:pt x="9796" y="3052"/>
                    <a:pt x="9827" y="3052"/>
                  </a:cubicBezTo>
                  <a:cubicBezTo>
                    <a:pt x="9857" y="3052"/>
                    <a:pt x="9887" y="3075"/>
                    <a:pt x="9918" y="3121"/>
                  </a:cubicBezTo>
                  <a:cubicBezTo>
                    <a:pt x="9918" y="3151"/>
                    <a:pt x="9918" y="3166"/>
                    <a:pt x="9925" y="3166"/>
                  </a:cubicBezTo>
                  <a:cubicBezTo>
                    <a:pt x="9933" y="3166"/>
                    <a:pt x="9948" y="3151"/>
                    <a:pt x="9979" y="3121"/>
                  </a:cubicBezTo>
                  <a:cubicBezTo>
                    <a:pt x="10062" y="3037"/>
                    <a:pt x="10155" y="2990"/>
                    <a:pt x="10221" y="2990"/>
                  </a:cubicBezTo>
                  <a:cubicBezTo>
                    <a:pt x="10276" y="2990"/>
                    <a:pt x="10313" y="3022"/>
                    <a:pt x="10313" y="3090"/>
                  </a:cubicBezTo>
                  <a:cubicBezTo>
                    <a:pt x="10313" y="3151"/>
                    <a:pt x="10374" y="3181"/>
                    <a:pt x="10434" y="3181"/>
                  </a:cubicBezTo>
                  <a:cubicBezTo>
                    <a:pt x="10495" y="3181"/>
                    <a:pt x="10495" y="3151"/>
                    <a:pt x="10495" y="3121"/>
                  </a:cubicBezTo>
                  <a:cubicBezTo>
                    <a:pt x="10465" y="3090"/>
                    <a:pt x="10465" y="3075"/>
                    <a:pt x="10488" y="3075"/>
                  </a:cubicBezTo>
                  <a:cubicBezTo>
                    <a:pt x="10510" y="3075"/>
                    <a:pt x="10556" y="3090"/>
                    <a:pt x="10617" y="3121"/>
                  </a:cubicBezTo>
                  <a:cubicBezTo>
                    <a:pt x="10724" y="3192"/>
                    <a:pt x="10820" y="3221"/>
                    <a:pt x="10918" y="3221"/>
                  </a:cubicBezTo>
                  <a:cubicBezTo>
                    <a:pt x="10988" y="3221"/>
                    <a:pt x="11058" y="3207"/>
                    <a:pt x="11134" y="3181"/>
                  </a:cubicBezTo>
                  <a:cubicBezTo>
                    <a:pt x="11255" y="3151"/>
                    <a:pt x="11369" y="3136"/>
                    <a:pt x="11426" y="3136"/>
                  </a:cubicBezTo>
                  <a:cubicBezTo>
                    <a:pt x="11483" y="3136"/>
                    <a:pt x="11483" y="3151"/>
                    <a:pt x="11377" y="3181"/>
                  </a:cubicBezTo>
                  <a:cubicBezTo>
                    <a:pt x="11306" y="3217"/>
                    <a:pt x="11276" y="3232"/>
                    <a:pt x="11288" y="3232"/>
                  </a:cubicBezTo>
                  <a:cubicBezTo>
                    <a:pt x="11297" y="3232"/>
                    <a:pt x="11326" y="3224"/>
                    <a:pt x="11377" y="3212"/>
                  </a:cubicBezTo>
                  <a:lnTo>
                    <a:pt x="11711" y="3212"/>
                  </a:lnTo>
                  <a:cubicBezTo>
                    <a:pt x="11772" y="3212"/>
                    <a:pt x="11833" y="3181"/>
                    <a:pt x="11833" y="3151"/>
                  </a:cubicBezTo>
                  <a:cubicBezTo>
                    <a:pt x="11870" y="3189"/>
                    <a:pt x="11931" y="3214"/>
                    <a:pt x="12008" y="3214"/>
                  </a:cubicBezTo>
                  <a:cubicBezTo>
                    <a:pt x="12055" y="3214"/>
                    <a:pt x="12109" y="3205"/>
                    <a:pt x="12167" y="3181"/>
                  </a:cubicBezTo>
                  <a:cubicBezTo>
                    <a:pt x="12228" y="3181"/>
                    <a:pt x="12289" y="3212"/>
                    <a:pt x="12289" y="3212"/>
                  </a:cubicBezTo>
                  <a:cubicBezTo>
                    <a:pt x="12349" y="3212"/>
                    <a:pt x="12349" y="3212"/>
                    <a:pt x="12410" y="3181"/>
                  </a:cubicBezTo>
                  <a:cubicBezTo>
                    <a:pt x="12428" y="3172"/>
                    <a:pt x="12446" y="3169"/>
                    <a:pt x="12464" y="3169"/>
                  </a:cubicBezTo>
                  <a:cubicBezTo>
                    <a:pt x="12507" y="3169"/>
                    <a:pt x="12550" y="3190"/>
                    <a:pt x="12593" y="3212"/>
                  </a:cubicBezTo>
                  <a:cubicBezTo>
                    <a:pt x="12636" y="3233"/>
                    <a:pt x="12679" y="3255"/>
                    <a:pt x="12700" y="3255"/>
                  </a:cubicBezTo>
                  <a:cubicBezTo>
                    <a:pt x="12709" y="3255"/>
                    <a:pt x="12714" y="3251"/>
                    <a:pt x="12714" y="3242"/>
                  </a:cubicBezTo>
                  <a:cubicBezTo>
                    <a:pt x="12714" y="3212"/>
                    <a:pt x="12866" y="3181"/>
                    <a:pt x="12927" y="3151"/>
                  </a:cubicBezTo>
                  <a:cubicBezTo>
                    <a:pt x="12945" y="3142"/>
                    <a:pt x="12963" y="3138"/>
                    <a:pt x="12977" y="3138"/>
                  </a:cubicBezTo>
                  <a:cubicBezTo>
                    <a:pt x="13013" y="3138"/>
                    <a:pt x="13031" y="3160"/>
                    <a:pt x="12988" y="3181"/>
                  </a:cubicBezTo>
                  <a:cubicBezTo>
                    <a:pt x="12988" y="3212"/>
                    <a:pt x="12988" y="3212"/>
                    <a:pt x="13109" y="3242"/>
                  </a:cubicBezTo>
                  <a:cubicBezTo>
                    <a:pt x="13170" y="3242"/>
                    <a:pt x="13292" y="3242"/>
                    <a:pt x="13292" y="3212"/>
                  </a:cubicBezTo>
                  <a:cubicBezTo>
                    <a:pt x="13292" y="3199"/>
                    <a:pt x="13359" y="3192"/>
                    <a:pt x="13443" y="3192"/>
                  </a:cubicBezTo>
                  <a:cubicBezTo>
                    <a:pt x="13562" y="3192"/>
                    <a:pt x="13712" y="3207"/>
                    <a:pt x="13748" y="3242"/>
                  </a:cubicBezTo>
                  <a:lnTo>
                    <a:pt x="13869" y="3242"/>
                  </a:lnTo>
                  <a:cubicBezTo>
                    <a:pt x="13960" y="3242"/>
                    <a:pt x="14021" y="3212"/>
                    <a:pt x="14082" y="3212"/>
                  </a:cubicBezTo>
                  <a:cubicBezTo>
                    <a:pt x="14082" y="3212"/>
                    <a:pt x="14143" y="3212"/>
                    <a:pt x="14204" y="3181"/>
                  </a:cubicBezTo>
                  <a:cubicBezTo>
                    <a:pt x="14264" y="3181"/>
                    <a:pt x="14325" y="3181"/>
                    <a:pt x="14325" y="3212"/>
                  </a:cubicBezTo>
                  <a:cubicBezTo>
                    <a:pt x="14356" y="3181"/>
                    <a:pt x="14371" y="3166"/>
                    <a:pt x="14386" y="3166"/>
                  </a:cubicBezTo>
                  <a:cubicBezTo>
                    <a:pt x="14401" y="3166"/>
                    <a:pt x="14416" y="3181"/>
                    <a:pt x="14447" y="3212"/>
                  </a:cubicBezTo>
                  <a:cubicBezTo>
                    <a:pt x="14447" y="3242"/>
                    <a:pt x="14447" y="3257"/>
                    <a:pt x="14458" y="3257"/>
                  </a:cubicBezTo>
                  <a:cubicBezTo>
                    <a:pt x="14470" y="3257"/>
                    <a:pt x="14492" y="3242"/>
                    <a:pt x="14538" y="3212"/>
                  </a:cubicBezTo>
                  <a:cubicBezTo>
                    <a:pt x="14568" y="3197"/>
                    <a:pt x="14584" y="3189"/>
                    <a:pt x="14599" y="3189"/>
                  </a:cubicBezTo>
                  <a:cubicBezTo>
                    <a:pt x="14614" y="3189"/>
                    <a:pt x="14629" y="3197"/>
                    <a:pt x="14660" y="3212"/>
                  </a:cubicBezTo>
                  <a:cubicBezTo>
                    <a:pt x="14660" y="3227"/>
                    <a:pt x="14675" y="3235"/>
                    <a:pt x="14690" y="3235"/>
                  </a:cubicBezTo>
                  <a:cubicBezTo>
                    <a:pt x="14705" y="3235"/>
                    <a:pt x="14720" y="3227"/>
                    <a:pt x="14720" y="3212"/>
                  </a:cubicBezTo>
                  <a:cubicBezTo>
                    <a:pt x="14758" y="3174"/>
                    <a:pt x="14842" y="3148"/>
                    <a:pt x="14901" y="3148"/>
                  </a:cubicBezTo>
                  <a:cubicBezTo>
                    <a:pt x="14937" y="3148"/>
                    <a:pt x="14963" y="3158"/>
                    <a:pt x="14963" y="3181"/>
                  </a:cubicBezTo>
                  <a:cubicBezTo>
                    <a:pt x="14963" y="3181"/>
                    <a:pt x="15055" y="3181"/>
                    <a:pt x="15115" y="3151"/>
                  </a:cubicBezTo>
                  <a:cubicBezTo>
                    <a:pt x="15146" y="3121"/>
                    <a:pt x="15161" y="3105"/>
                    <a:pt x="15169" y="3105"/>
                  </a:cubicBezTo>
                  <a:cubicBezTo>
                    <a:pt x="15176" y="3105"/>
                    <a:pt x="15176" y="3121"/>
                    <a:pt x="15176" y="3151"/>
                  </a:cubicBezTo>
                  <a:cubicBezTo>
                    <a:pt x="15207" y="3181"/>
                    <a:pt x="15237" y="3197"/>
                    <a:pt x="15267" y="3197"/>
                  </a:cubicBezTo>
                  <a:cubicBezTo>
                    <a:pt x="15298" y="3197"/>
                    <a:pt x="15328" y="3181"/>
                    <a:pt x="15359" y="3151"/>
                  </a:cubicBezTo>
                  <a:cubicBezTo>
                    <a:pt x="15359" y="3151"/>
                    <a:pt x="15386" y="3137"/>
                    <a:pt x="15422" y="3137"/>
                  </a:cubicBezTo>
                  <a:cubicBezTo>
                    <a:pt x="15440" y="3137"/>
                    <a:pt x="15460" y="3141"/>
                    <a:pt x="15480" y="3151"/>
                  </a:cubicBezTo>
                  <a:cubicBezTo>
                    <a:pt x="15555" y="3189"/>
                    <a:pt x="15735" y="3214"/>
                    <a:pt x="15847" y="3214"/>
                  </a:cubicBezTo>
                  <a:cubicBezTo>
                    <a:pt x="15916" y="3214"/>
                    <a:pt x="15959" y="3205"/>
                    <a:pt x="15936" y="3181"/>
                  </a:cubicBezTo>
                  <a:lnTo>
                    <a:pt x="16058" y="3181"/>
                  </a:lnTo>
                  <a:cubicBezTo>
                    <a:pt x="16118" y="3197"/>
                    <a:pt x="16172" y="3204"/>
                    <a:pt x="16217" y="3204"/>
                  </a:cubicBezTo>
                  <a:cubicBezTo>
                    <a:pt x="16263" y="3204"/>
                    <a:pt x="16301" y="3197"/>
                    <a:pt x="16331" y="3181"/>
                  </a:cubicBezTo>
                  <a:lnTo>
                    <a:pt x="16392" y="3151"/>
                  </a:lnTo>
                  <a:cubicBezTo>
                    <a:pt x="16392" y="3181"/>
                    <a:pt x="16453" y="3212"/>
                    <a:pt x="16514" y="3212"/>
                  </a:cubicBezTo>
                  <a:cubicBezTo>
                    <a:pt x="16574" y="3212"/>
                    <a:pt x="16574" y="3212"/>
                    <a:pt x="16574" y="3181"/>
                  </a:cubicBezTo>
                  <a:cubicBezTo>
                    <a:pt x="16514" y="3151"/>
                    <a:pt x="16574" y="3151"/>
                    <a:pt x="16635" y="3151"/>
                  </a:cubicBezTo>
                  <a:cubicBezTo>
                    <a:pt x="16696" y="3151"/>
                    <a:pt x="16757" y="3181"/>
                    <a:pt x="16757" y="3242"/>
                  </a:cubicBezTo>
                  <a:lnTo>
                    <a:pt x="16818" y="3242"/>
                  </a:lnTo>
                  <a:cubicBezTo>
                    <a:pt x="16834" y="3192"/>
                    <a:pt x="16860" y="3169"/>
                    <a:pt x="16880" y="3169"/>
                  </a:cubicBezTo>
                  <a:cubicBezTo>
                    <a:pt x="16897" y="3169"/>
                    <a:pt x="16909" y="3184"/>
                    <a:pt x="16909" y="3212"/>
                  </a:cubicBezTo>
                  <a:cubicBezTo>
                    <a:pt x="16970" y="3242"/>
                    <a:pt x="17030" y="3242"/>
                    <a:pt x="17091" y="3242"/>
                  </a:cubicBezTo>
                  <a:cubicBezTo>
                    <a:pt x="17091" y="3232"/>
                    <a:pt x="17098" y="3229"/>
                    <a:pt x="17105" y="3229"/>
                  </a:cubicBezTo>
                  <a:cubicBezTo>
                    <a:pt x="17118" y="3229"/>
                    <a:pt x="17132" y="3242"/>
                    <a:pt x="17091" y="3242"/>
                  </a:cubicBezTo>
                  <a:lnTo>
                    <a:pt x="17091" y="3273"/>
                  </a:lnTo>
                  <a:cubicBezTo>
                    <a:pt x="17109" y="3281"/>
                    <a:pt x="17122" y="3285"/>
                    <a:pt x="17130" y="3285"/>
                  </a:cubicBezTo>
                  <a:cubicBezTo>
                    <a:pt x="17152" y="3285"/>
                    <a:pt x="17152" y="3264"/>
                    <a:pt x="17152" y="3242"/>
                  </a:cubicBezTo>
                  <a:lnTo>
                    <a:pt x="17274" y="3242"/>
                  </a:lnTo>
                  <a:cubicBezTo>
                    <a:pt x="17334" y="3242"/>
                    <a:pt x="17395" y="3242"/>
                    <a:pt x="17334" y="3212"/>
                  </a:cubicBezTo>
                  <a:cubicBezTo>
                    <a:pt x="17334" y="3181"/>
                    <a:pt x="17334" y="3151"/>
                    <a:pt x="17395" y="3151"/>
                  </a:cubicBezTo>
                  <a:cubicBezTo>
                    <a:pt x="17395" y="3141"/>
                    <a:pt x="17405" y="3137"/>
                    <a:pt x="17415" y="3137"/>
                  </a:cubicBezTo>
                  <a:cubicBezTo>
                    <a:pt x="17436" y="3137"/>
                    <a:pt x="17456" y="3151"/>
                    <a:pt x="17395" y="3151"/>
                  </a:cubicBezTo>
                  <a:cubicBezTo>
                    <a:pt x="17395" y="3181"/>
                    <a:pt x="17395" y="3212"/>
                    <a:pt x="17456" y="3212"/>
                  </a:cubicBezTo>
                  <a:cubicBezTo>
                    <a:pt x="17547" y="3212"/>
                    <a:pt x="17547" y="3242"/>
                    <a:pt x="17547" y="3242"/>
                  </a:cubicBezTo>
                  <a:cubicBezTo>
                    <a:pt x="17501" y="3273"/>
                    <a:pt x="17547" y="3288"/>
                    <a:pt x="17612" y="3288"/>
                  </a:cubicBezTo>
                  <a:cubicBezTo>
                    <a:pt x="17676" y="3288"/>
                    <a:pt x="17760" y="3273"/>
                    <a:pt x="17790" y="3242"/>
                  </a:cubicBezTo>
                  <a:cubicBezTo>
                    <a:pt x="17845" y="3215"/>
                    <a:pt x="17887" y="3200"/>
                    <a:pt x="17917" y="3200"/>
                  </a:cubicBezTo>
                  <a:cubicBezTo>
                    <a:pt x="17954" y="3200"/>
                    <a:pt x="17973" y="3222"/>
                    <a:pt x="17973" y="3273"/>
                  </a:cubicBezTo>
                  <a:cubicBezTo>
                    <a:pt x="17973" y="3289"/>
                    <a:pt x="17981" y="3296"/>
                    <a:pt x="17996" y="3296"/>
                  </a:cubicBezTo>
                  <a:cubicBezTo>
                    <a:pt x="18036" y="3296"/>
                    <a:pt x="18119" y="3240"/>
                    <a:pt x="18185" y="3151"/>
                  </a:cubicBezTo>
                  <a:lnTo>
                    <a:pt x="18246" y="3060"/>
                  </a:lnTo>
                  <a:lnTo>
                    <a:pt x="18246" y="3151"/>
                  </a:lnTo>
                  <a:cubicBezTo>
                    <a:pt x="18283" y="3244"/>
                    <a:pt x="18298" y="3280"/>
                    <a:pt x="18345" y="3280"/>
                  </a:cubicBezTo>
                  <a:cubicBezTo>
                    <a:pt x="18375" y="3280"/>
                    <a:pt x="18419" y="3266"/>
                    <a:pt x="18489" y="3242"/>
                  </a:cubicBezTo>
                  <a:cubicBezTo>
                    <a:pt x="18550" y="3227"/>
                    <a:pt x="18581" y="3219"/>
                    <a:pt x="18596" y="3219"/>
                  </a:cubicBezTo>
                  <a:cubicBezTo>
                    <a:pt x="18611" y="3219"/>
                    <a:pt x="18611" y="3227"/>
                    <a:pt x="18611" y="3242"/>
                  </a:cubicBezTo>
                  <a:cubicBezTo>
                    <a:pt x="18611" y="3273"/>
                    <a:pt x="18672" y="3273"/>
                    <a:pt x="18885" y="3273"/>
                  </a:cubicBezTo>
                  <a:cubicBezTo>
                    <a:pt x="19067" y="3273"/>
                    <a:pt x="19128" y="3273"/>
                    <a:pt x="19128" y="3242"/>
                  </a:cubicBezTo>
                  <a:lnTo>
                    <a:pt x="19249" y="3242"/>
                  </a:lnTo>
                  <a:cubicBezTo>
                    <a:pt x="19275" y="3280"/>
                    <a:pt x="19316" y="3297"/>
                    <a:pt x="19351" y="3297"/>
                  </a:cubicBezTo>
                  <a:cubicBezTo>
                    <a:pt x="19400" y="3297"/>
                    <a:pt x="19437" y="3265"/>
                    <a:pt x="19401" y="3212"/>
                  </a:cubicBezTo>
                  <a:lnTo>
                    <a:pt x="19401" y="3212"/>
                  </a:lnTo>
                  <a:cubicBezTo>
                    <a:pt x="19401" y="3212"/>
                    <a:pt x="19462" y="3212"/>
                    <a:pt x="19523" y="3242"/>
                  </a:cubicBezTo>
                  <a:lnTo>
                    <a:pt x="19523" y="3273"/>
                  </a:lnTo>
                  <a:cubicBezTo>
                    <a:pt x="19523" y="3303"/>
                    <a:pt x="19644" y="3303"/>
                    <a:pt x="20161" y="3303"/>
                  </a:cubicBezTo>
                  <a:cubicBezTo>
                    <a:pt x="20373" y="3314"/>
                    <a:pt x="20515" y="3321"/>
                    <a:pt x="20610" y="3321"/>
                  </a:cubicBezTo>
                  <a:cubicBezTo>
                    <a:pt x="20775" y="3321"/>
                    <a:pt x="20799" y="3300"/>
                    <a:pt x="20799" y="3242"/>
                  </a:cubicBezTo>
                  <a:cubicBezTo>
                    <a:pt x="20827" y="3215"/>
                    <a:pt x="20854" y="3200"/>
                    <a:pt x="20876" y="3200"/>
                  </a:cubicBezTo>
                  <a:cubicBezTo>
                    <a:pt x="20903" y="3200"/>
                    <a:pt x="20921" y="3222"/>
                    <a:pt x="20921" y="3273"/>
                  </a:cubicBezTo>
                  <a:cubicBezTo>
                    <a:pt x="20921" y="3294"/>
                    <a:pt x="20951" y="3316"/>
                    <a:pt x="20969" y="3316"/>
                  </a:cubicBezTo>
                  <a:cubicBezTo>
                    <a:pt x="20977" y="3316"/>
                    <a:pt x="20982" y="3312"/>
                    <a:pt x="20982" y="3303"/>
                  </a:cubicBezTo>
                  <a:cubicBezTo>
                    <a:pt x="20982" y="3303"/>
                    <a:pt x="21134" y="3303"/>
                    <a:pt x="21195" y="3333"/>
                  </a:cubicBezTo>
                  <a:cubicBezTo>
                    <a:pt x="21272" y="3359"/>
                    <a:pt x="21327" y="3368"/>
                    <a:pt x="21365" y="3368"/>
                  </a:cubicBezTo>
                  <a:cubicBezTo>
                    <a:pt x="21417" y="3368"/>
                    <a:pt x="21438" y="3351"/>
                    <a:pt x="21438" y="3333"/>
                  </a:cubicBezTo>
                  <a:cubicBezTo>
                    <a:pt x="21412" y="3308"/>
                    <a:pt x="21408" y="3298"/>
                    <a:pt x="21417" y="3298"/>
                  </a:cubicBezTo>
                  <a:cubicBezTo>
                    <a:pt x="21428" y="3298"/>
                    <a:pt x="21463" y="3316"/>
                    <a:pt x="21499" y="3333"/>
                  </a:cubicBezTo>
                  <a:cubicBezTo>
                    <a:pt x="21542" y="3355"/>
                    <a:pt x="21585" y="3376"/>
                    <a:pt x="21606" y="3376"/>
                  </a:cubicBezTo>
                  <a:cubicBezTo>
                    <a:pt x="21615" y="3376"/>
                    <a:pt x="21620" y="3373"/>
                    <a:pt x="21620" y="3364"/>
                  </a:cubicBezTo>
                  <a:cubicBezTo>
                    <a:pt x="21651" y="3349"/>
                    <a:pt x="21764" y="3333"/>
                    <a:pt x="21871" y="3333"/>
                  </a:cubicBezTo>
                  <a:cubicBezTo>
                    <a:pt x="21977" y="3333"/>
                    <a:pt x="22076" y="3349"/>
                    <a:pt x="22076" y="3394"/>
                  </a:cubicBezTo>
                  <a:lnTo>
                    <a:pt x="22198" y="3394"/>
                  </a:lnTo>
                  <a:cubicBezTo>
                    <a:pt x="22198" y="3364"/>
                    <a:pt x="22350" y="3364"/>
                    <a:pt x="22471" y="3364"/>
                  </a:cubicBezTo>
                  <a:cubicBezTo>
                    <a:pt x="22593" y="3364"/>
                    <a:pt x="22654" y="3364"/>
                    <a:pt x="22654" y="3394"/>
                  </a:cubicBezTo>
                  <a:cubicBezTo>
                    <a:pt x="22623" y="3409"/>
                    <a:pt x="22623" y="3417"/>
                    <a:pt x="22646" y="3417"/>
                  </a:cubicBezTo>
                  <a:cubicBezTo>
                    <a:pt x="22669" y="3417"/>
                    <a:pt x="22714" y="3409"/>
                    <a:pt x="22775" y="3394"/>
                  </a:cubicBezTo>
                  <a:cubicBezTo>
                    <a:pt x="22836" y="3394"/>
                    <a:pt x="22927" y="3333"/>
                    <a:pt x="22988" y="3333"/>
                  </a:cubicBezTo>
                  <a:cubicBezTo>
                    <a:pt x="22988" y="3303"/>
                    <a:pt x="23049" y="3273"/>
                    <a:pt x="23110" y="3273"/>
                  </a:cubicBezTo>
                  <a:lnTo>
                    <a:pt x="23110" y="3303"/>
                  </a:lnTo>
                  <a:cubicBezTo>
                    <a:pt x="23110" y="3333"/>
                    <a:pt x="23110" y="3364"/>
                    <a:pt x="23110" y="3364"/>
                  </a:cubicBezTo>
                  <a:cubicBezTo>
                    <a:pt x="23170" y="3364"/>
                    <a:pt x="23231" y="3364"/>
                    <a:pt x="23231" y="3333"/>
                  </a:cubicBezTo>
                  <a:cubicBezTo>
                    <a:pt x="23292" y="3364"/>
                    <a:pt x="23353" y="3364"/>
                    <a:pt x="23474" y="3394"/>
                  </a:cubicBezTo>
                  <a:cubicBezTo>
                    <a:pt x="23626" y="3394"/>
                    <a:pt x="23748" y="3394"/>
                    <a:pt x="23809" y="3364"/>
                  </a:cubicBezTo>
                  <a:cubicBezTo>
                    <a:pt x="23839" y="3394"/>
                    <a:pt x="23953" y="3409"/>
                    <a:pt x="24067" y="3409"/>
                  </a:cubicBezTo>
                  <a:cubicBezTo>
                    <a:pt x="24181" y="3409"/>
                    <a:pt x="24295" y="3394"/>
                    <a:pt x="24325" y="3364"/>
                  </a:cubicBezTo>
                  <a:cubicBezTo>
                    <a:pt x="24325" y="3349"/>
                    <a:pt x="24341" y="3341"/>
                    <a:pt x="24363" y="3341"/>
                  </a:cubicBezTo>
                  <a:cubicBezTo>
                    <a:pt x="24386" y="3341"/>
                    <a:pt x="24417" y="3349"/>
                    <a:pt x="24447" y="3364"/>
                  </a:cubicBezTo>
                  <a:cubicBezTo>
                    <a:pt x="24477" y="3379"/>
                    <a:pt x="24493" y="3386"/>
                    <a:pt x="24508" y="3386"/>
                  </a:cubicBezTo>
                  <a:cubicBezTo>
                    <a:pt x="24523" y="3386"/>
                    <a:pt x="24538" y="3379"/>
                    <a:pt x="24569" y="3364"/>
                  </a:cubicBezTo>
                  <a:cubicBezTo>
                    <a:pt x="24585" y="3356"/>
                    <a:pt x="24603" y="3352"/>
                    <a:pt x="24623" y="3352"/>
                  </a:cubicBezTo>
                  <a:cubicBezTo>
                    <a:pt x="24676" y="3352"/>
                    <a:pt x="24737" y="3380"/>
                    <a:pt x="24781" y="3424"/>
                  </a:cubicBezTo>
                  <a:cubicBezTo>
                    <a:pt x="24817" y="3460"/>
                    <a:pt x="24852" y="3475"/>
                    <a:pt x="24888" y="3475"/>
                  </a:cubicBezTo>
                  <a:cubicBezTo>
                    <a:pt x="24913" y="3475"/>
                    <a:pt x="24938" y="3467"/>
                    <a:pt x="24964" y="3455"/>
                  </a:cubicBezTo>
                  <a:cubicBezTo>
                    <a:pt x="25085" y="3424"/>
                    <a:pt x="25207" y="3424"/>
                    <a:pt x="25268" y="3424"/>
                  </a:cubicBezTo>
                  <a:cubicBezTo>
                    <a:pt x="25420" y="3394"/>
                    <a:pt x="25480" y="3394"/>
                    <a:pt x="25420" y="3364"/>
                  </a:cubicBezTo>
                  <a:cubicBezTo>
                    <a:pt x="25420" y="3333"/>
                    <a:pt x="25480" y="3303"/>
                    <a:pt x="25480" y="3303"/>
                  </a:cubicBezTo>
                  <a:cubicBezTo>
                    <a:pt x="25521" y="3293"/>
                    <a:pt x="25548" y="3289"/>
                    <a:pt x="25564" y="3289"/>
                  </a:cubicBezTo>
                  <a:cubicBezTo>
                    <a:pt x="25595" y="3289"/>
                    <a:pt x="25582" y="3303"/>
                    <a:pt x="25541" y="3303"/>
                  </a:cubicBezTo>
                  <a:cubicBezTo>
                    <a:pt x="25420" y="3333"/>
                    <a:pt x="25480" y="3333"/>
                    <a:pt x="25541" y="3364"/>
                  </a:cubicBezTo>
                  <a:cubicBezTo>
                    <a:pt x="25602" y="3394"/>
                    <a:pt x="25724" y="3394"/>
                    <a:pt x="25784" y="3394"/>
                  </a:cubicBezTo>
                  <a:lnTo>
                    <a:pt x="26058" y="3394"/>
                  </a:lnTo>
                  <a:cubicBezTo>
                    <a:pt x="26111" y="3403"/>
                    <a:pt x="26154" y="3407"/>
                    <a:pt x="26188" y="3407"/>
                  </a:cubicBezTo>
                  <a:cubicBezTo>
                    <a:pt x="26271" y="3407"/>
                    <a:pt x="26301" y="3385"/>
                    <a:pt x="26301" y="3364"/>
                  </a:cubicBezTo>
                  <a:cubicBezTo>
                    <a:pt x="26301" y="3351"/>
                    <a:pt x="26301" y="3341"/>
                    <a:pt x="26301" y="3333"/>
                  </a:cubicBezTo>
                  <a:cubicBezTo>
                    <a:pt x="26316" y="3349"/>
                    <a:pt x="26369" y="3356"/>
                    <a:pt x="26442" y="3356"/>
                  </a:cubicBezTo>
                  <a:cubicBezTo>
                    <a:pt x="26514" y="3356"/>
                    <a:pt x="26605" y="3349"/>
                    <a:pt x="26696" y="3333"/>
                  </a:cubicBezTo>
                  <a:cubicBezTo>
                    <a:pt x="26879" y="3273"/>
                    <a:pt x="27061" y="3212"/>
                    <a:pt x="27061" y="3151"/>
                  </a:cubicBezTo>
                  <a:lnTo>
                    <a:pt x="27091" y="3181"/>
                  </a:lnTo>
                  <a:cubicBezTo>
                    <a:pt x="27091" y="3194"/>
                    <a:pt x="27102" y="3201"/>
                    <a:pt x="27123" y="3201"/>
                  </a:cubicBezTo>
                  <a:cubicBezTo>
                    <a:pt x="27152" y="3201"/>
                    <a:pt x="27202" y="3187"/>
                    <a:pt x="27274" y="3151"/>
                  </a:cubicBezTo>
                  <a:cubicBezTo>
                    <a:pt x="27335" y="3121"/>
                    <a:pt x="27547" y="2969"/>
                    <a:pt x="27669" y="2817"/>
                  </a:cubicBezTo>
                  <a:cubicBezTo>
                    <a:pt x="27851" y="2634"/>
                    <a:pt x="27912" y="2482"/>
                    <a:pt x="27882" y="2452"/>
                  </a:cubicBezTo>
                  <a:cubicBezTo>
                    <a:pt x="27899" y="2416"/>
                    <a:pt x="27907" y="2401"/>
                    <a:pt x="27916" y="2401"/>
                  </a:cubicBezTo>
                  <a:cubicBezTo>
                    <a:pt x="27922" y="2401"/>
                    <a:pt x="27930" y="2409"/>
                    <a:pt x="27942" y="2421"/>
                  </a:cubicBezTo>
                  <a:cubicBezTo>
                    <a:pt x="27942" y="2439"/>
                    <a:pt x="27945" y="2447"/>
                    <a:pt x="27949" y="2447"/>
                  </a:cubicBezTo>
                  <a:cubicBezTo>
                    <a:pt x="27960" y="2447"/>
                    <a:pt x="27982" y="2404"/>
                    <a:pt x="28003" y="2361"/>
                  </a:cubicBezTo>
                  <a:cubicBezTo>
                    <a:pt x="28034" y="2300"/>
                    <a:pt x="27973" y="2300"/>
                    <a:pt x="27942" y="2300"/>
                  </a:cubicBezTo>
                  <a:cubicBezTo>
                    <a:pt x="27912" y="2269"/>
                    <a:pt x="27942" y="2209"/>
                    <a:pt x="28003" y="2117"/>
                  </a:cubicBezTo>
                  <a:cubicBezTo>
                    <a:pt x="28064" y="1996"/>
                    <a:pt x="28034" y="1753"/>
                    <a:pt x="27973" y="1631"/>
                  </a:cubicBezTo>
                  <a:cubicBezTo>
                    <a:pt x="27942" y="1570"/>
                    <a:pt x="27912" y="1540"/>
                    <a:pt x="27942" y="1510"/>
                  </a:cubicBezTo>
                  <a:cubicBezTo>
                    <a:pt x="27942" y="1449"/>
                    <a:pt x="27912" y="1297"/>
                    <a:pt x="27790" y="1266"/>
                  </a:cubicBezTo>
                  <a:cubicBezTo>
                    <a:pt x="27760" y="1206"/>
                    <a:pt x="27760" y="1206"/>
                    <a:pt x="27760" y="1175"/>
                  </a:cubicBezTo>
                  <a:cubicBezTo>
                    <a:pt x="27760" y="1114"/>
                    <a:pt x="27760" y="1084"/>
                    <a:pt x="27669" y="1084"/>
                  </a:cubicBezTo>
                  <a:cubicBezTo>
                    <a:pt x="27578" y="1023"/>
                    <a:pt x="27426" y="932"/>
                    <a:pt x="27304" y="841"/>
                  </a:cubicBezTo>
                  <a:cubicBezTo>
                    <a:pt x="27261" y="819"/>
                    <a:pt x="27233" y="798"/>
                    <a:pt x="27210" y="798"/>
                  </a:cubicBezTo>
                  <a:cubicBezTo>
                    <a:pt x="27200" y="798"/>
                    <a:pt x="27191" y="802"/>
                    <a:pt x="27183" y="810"/>
                  </a:cubicBezTo>
                  <a:lnTo>
                    <a:pt x="27183" y="841"/>
                  </a:lnTo>
                  <a:cubicBezTo>
                    <a:pt x="27163" y="783"/>
                    <a:pt x="27156" y="762"/>
                    <a:pt x="27130" y="762"/>
                  </a:cubicBezTo>
                  <a:cubicBezTo>
                    <a:pt x="27115" y="762"/>
                    <a:pt x="27094" y="769"/>
                    <a:pt x="27061" y="780"/>
                  </a:cubicBezTo>
                  <a:cubicBezTo>
                    <a:pt x="27046" y="795"/>
                    <a:pt x="27031" y="803"/>
                    <a:pt x="27019" y="803"/>
                  </a:cubicBezTo>
                  <a:cubicBezTo>
                    <a:pt x="27008" y="803"/>
                    <a:pt x="27000" y="795"/>
                    <a:pt x="27000" y="780"/>
                  </a:cubicBezTo>
                  <a:cubicBezTo>
                    <a:pt x="26939" y="719"/>
                    <a:pt x="26879" y="689"/>
                    <a:pt x="26879" y="689"/>
                  </a:cubicBezTo>
                  <a:cubicBezTo>
                    <a:pt x="26818" y="658"/>
                    <a:pt x="26514" y="598"/>
                    <a:pt x="26210" y="537"/>
                  </a:cubicBezTo>
                  <a:cubicBezTo>
                    <a:pt x="25902" y="479"/>
                    <a:pt x="25703" y="458"/>
                    <a:pt x="25599" y="458"/>
                  </a:cubicBezTo>
                  <a:cubicBezTo>
                    <a:pt x="25539" y="458"/>
                    <a:pt x="25511" y="465"/>
                    <a:pt x="25511" y="476"/>
                  </a:cubicBezTo>
                  <a:cubicBezTo>
                    <a:pt x="25486" y="489"/>
                    <a:pt x="25471" y="496"/>
                    <a:pt x="25458" y="496"/>
                  </a:cubicBezTo>
                  <a:cubicBezTo>
                    <a:pt x="25440" y="496"/>
                    <a:pt x="25425" y="481"/>
                    <a:pt x="25389" y="446"/>
                  </a:cubicBezTo>
                  <a:cubicBezTo>
                    <a:pt x="25328" y="415"/>
                    <a:pt x="25268" y="415"/>
                    <a:pt x="25207" y="385"/>
                  </a:cubicBezTo>
                  <a:cubicBezTo>
                    <a:pt x="25146" y="385"/>
                    <a:pt x="25085" y="385"/>
                    <a:pt x="25085" y="355"/>
                  </a:cubicBezTo>
                  <a:cubicBezTo>
                    <a:pt x="25055" y="370"/>
                    <a:pt x="25040" y="377"/>
                    <a:pt x="25024" y="377"/>
                  </a:cubicBezTo>
                  <a:cubicBezTo>
                    <a:pt x="25009" y="377"/>
                    <a:pt x="24994" y="370"/>
                    <a:pt x="24964" y="355"/>
                  </a:cubicBezTo>
                  <a:cubicBezTo>
                    <a:pt x="24964" y="339"/>
                    <a:pt x="24948" y="332"/>
                    <a:pt x="24922" y="332"/>
                  </a:cubicBezTo>
                  <a:cubicBezTo>
                    <a:pt x="24895" y="332"/>
                    <a:pt x="24857" y="339"/>
                    <a:pt x="24812" y="355"/>
                  </a:cubicBezTo>
                  <a:cubicBezTo>
                    <a:pt x="24784" y="382"/>
                    <a:pt x="24769" y="397"/>
                    <a:pt x="24761" y="397"/>
                  </a:cubicBezTo>
                  <a:cubicBezTo>
                    <a:pt x="24751" y="397"/>
                    <a:pt x="24751" y="374"/>
                    <a:pt x="24751" y="324"/>
                  </a:cubicBezTo>
                  <a:cubicBezTo>
                    <a:pt x="24751" y="303"/>
                    <a:pt x="24660" y="281"/>
                    <a:pt x="24628" y="281"/>
                  </a:cubicBezTo>
                  <a:cubicBezTo>
                    <a:pt x="24615" y="281"/>
                    <a:pt x="24611" y="285"/>
                    <a:pt x="24629" y="294"/>
                  </a:cubicBezTo>
                  <a:cubicBezTo>
                    <a:pt x="24629" y="309"/>
                    <a:pt x="24599" y="309"/>
                    <a:pt x="24561" y="309"/>
                  </a:cubicBezTo>
                  <a:cubicBezTo>
                    <a:pt x="24523" y="309"/>
                    <a:pt x="24477" y="309"/>
                    <a:pt x="24447" y="324"/>
                  </a:cubicBezTo>
                  <a:cubicBezTo>
                    <a:pt x="24386" y="324"/>
                    <a:pt x="24325" y="324"/>
                    <a:pt x="24325" y="294"/>
                  </a:cubicBezTo>
                  <a:cubicBezTo>
                    <a:pt x="24282" y="272"/>
                    <a:pt x="24103" y="251"/>
                    <a:pt x="23979" y="251"/>
                  </a:cubicBezTo>
                  <a:cubicBezTo>
                    <a:pt x="23928" y="251"/>
                    <a:pt x="23887" y="254"/>
                    <a:pt x="23869" y="263"/>
                  </a:cubicBezTo>
                  <a:cubicBezTo>
                    <a:pt x="23869" y="289"/>
                    <a:pt x="23859" y="298"/>
                    <a:pt x="23846" y="298"/>
                  </a:cubicBezTo>
                  <a:cubicBezTo>
                    <a:pt x="23829" y="298"/>
                    <a:pt x="23809" y="281"/>
                    <a:pt x="23809" y="263"/>
                  </a:cubicBezTo>
                  <a:cubicBezTo>
                    <a:pt x="23809" y="233"/>
                    <a:pt x="23748" y="233"/>
                    <a:pt x="23687" y="233"/>
                  </a:cubicBezTo>
                  <a:cubicBezTo>
                    <a:pt x="23675" y="239"/>
                    <a:pt x="23666" y="241"/>
                    <a:pt x="23658" y="241"/>
                  </a:cubicBezTo>
                  <a:cubicBezTo>
                    <a:pt x="23626" y="241"/>
                    <a:pt x="23626" y="197"/>
                    <a:pt x="23626" y="172"/>
                  </a:cubicBezTo>
                  <a:cubicBezTo>
                    <a:pt x="23687" y="172"/>
                    <a:pt x="23626" y="142"/>
                    <a:pt x="23505" y="142"/>
                  </a:cubicBezTo>
                  <a:cubicBezTo>
                    <a:pt x="23474" y="152"/>
                    <a:pt x="23427" y="155"/>
                    <a:pt x="23371" y="155"/>
                  </a:cubicBezTo>
                  <a:cubicBezTo>
                    <a:pt x="23258" y="155"/>
                    <a:pt x="23110" y="142"/>
                    <a:pt x="22988" y="142"/>
                  </a:cubicBezTo>
                  <a:cubicBezTo>
                    <a:pt x="22898" y="134"/>
                    <a:pt x="22828" y="130"/>
                    <a:pt x="22772" y="130"/>
                  </a:cubicBezTo>
                  <a:cubicBezTo>
                    <a:pt x="22617" y="130"/>
                    <a:pt x="22560" y="158"/>
                    <a:pt x="22471" y="203"/>
                  </a:cubicBezTo>
                  <a:lnTo>
                    <a:pt x="22410" y="263"/>
                  </a:lnTo>
                  <a:lnTo>
                    <a:pt x="22410" y="203"/>
                  </a:lnTo>
                  <a:cubicBezTo>
                    <a:pt x="22410" y="172"/>
                    <a:pt x="22350" y="81"/>
                    <a:pt x="22350" y="81"/>
                  </a:cubicBezTo>
                  <a:cubicBezTo>
                    <a:pt x="22289" y="81"/>
                    <a:pt x="22289" y="111"/>
                    <a:pt x="22289" y="142"/>
                  </a:cubicBezTo>
                  <a:cubicBezTo>
                    <a:pt x="22274" y="157"/>
                    <a:pt x="22251" y="165"/>
                    <a:pt x="22217" y="165"/>
                  </a:cubicBezTo>
                  <a:cubicBezTo>
                    <a:pt x="22182" y="165"/>
                    <a:pt x="22137" y="157"/>
                    <a:pt x="22076" y="142"/>
                  </a:cubicBezTo>
                  <a:cubicBezTo>
                    <a:pt x="22015" y="127"/>
                    <a:pt x="21970" y="119"/>
                    <a:pt x="21932" y="119"/>
                  </a:cubicBezTo>
                  <a:cubicBezTo>
                    <a:pt x="21894" y="119"/>
                    <a:pt x="21863" y="127"/>
                    <a:pt x="21833" y="142"/>
                  </a:cubicBezTo>
                  <a:cubicBezTo>
                    <a:pt x="21772" y="111"/>
                    <a:pt x="21711" y="111"/>
                    <a:pt x="21651" y="81"/>
                  </a:cubicBezTo>
                  <a:cubicBezTo>
                    <a:pt x="21590" y="81"/>
                    <a:pt x="21590" y="81"/>
                    <a:pt x="21590" y="111"/>
                  </a:cubicBezTo>
                  <a:cubicBezTo>
                    <a:pt x="21590" y="127"/>
                    <a:pt x="21567" y="134"/>
                    <a:pt x="21537" y="134"/>
                  </a:cubicBezTo>
                  <a:cubicBezTo>
                    <a:pt x="21506" y="134"/>
                    <a:pt x="21468" y="127"/>
                    <a:pt x="21438" y="111"/>
                  </a:cubicBezTo>
                  <a:cubicBezTo>
                    <a:pt x="21400" y="74"/>
                    <a:pt x="21316" y="48"/>
                    <a:pt x="21257" y="48"/>
                  </a:cubicBezTo>
                  <a:cubicBezTo>
                    <a:pt x="21221" y="48"/>
                    <a:pt x="21195" y="58"/>
                    <a:pt x="21195" y="81"/>
                  </a:cubicBezTo>
                  <a:cubicBezTo>
                    <a:pt x="21195" y="111"/>
                    <a:pt x="21134" y="111"/>
                    <a:pt x="21073" y="111"/>
                  </a:cubicBezTo>
                  <a:cubicBezTo>
                    <a:pt x="21043" y="96"/>
                    <a:pt x="21005" y="89"/>
                    <a:pt x="20967" y="89"/>
                  </a:cubicBezTo>
                  <a:cubicBezTo>
                    <a:pt x="20929" y="89"/>
                    <a:pt x="20891" y="96"/>
                    <a:pt x="20860" y="111"/>
                  </a:cubicBezTo>
                  <a:lnTo>
                    <a:pt x="20739" y="111"/>
                  </a:lnTo>
                  <a:cubicBezTo>
                    <a:pt x="20678" y="111"/>
                    <a:pt x="20739" y="81"/>
                    <a:pt x="20799" y="81"/>
                  </a:cubicBezTo>
                  <a:lnTo>
                    <a:pt x="20739" y="51"/>
                  </a:lnTo>
                  <a:cubicBezTo>
                    <a:pt x="20617" y="51"/>
                    <a:pt x="20556" y="51"/>
                    <a:pt x="20495" y="81"/>
                  </a:cubicBezTo>
                  <a:cubicBezTo>
                    <a:pt x="20465" y="111"/>
                    <a:pt x="20450" y="127"/>
                    <a:pt x="20442" y="127"/>
                  </a:cubicBezTo>
                  <a:cubicBezTo>
                    <a:pt x="20435" y="127"/>
                    <a:pt x="20435" y="111"/>
                    <a:pt x="20435" y="81"/>
                  </a:cubicBezTo>
                  <a:cubicBezTo>
                    <a:pt x="20435" y="59"/>
                    <a:pt x="20404" y="38"/>
                    <a:pt x="20354" y="38"/>
                  </a:cubicBezTo>
                  <a:cubicBezTo>
                    <a:pt x="20334" y="38"/>
                    <a:pt x="20309" y="42"/>
                    <a:pt x="20283" y="51"/>
                  </a:cubicBezTo>
                  <a:cubicBezTo>
                    <a:pt x="20257" y="76"/>
                    <a:pt x="20231" y="86"/>
                    <a:pt x="20210" y="86"/>
                  </a:cubicBezTo>
                  <a:cubicBezTo>
                    <a:pt x="20181" y="86"/>
                    <a:pt x="20161" y="68"/>
                    <a:pt x="20161" y="51"/>
                  </a:cubicBezTo>
                  <a:cubicBezTo>
                    <a:pt x="20192" y="20"/>
                    <a:pt x="20207" y="5"/>
                    <a:pt x="20184" y="5"/>
                  </a:cubicBezTo>
                  <a:close/>
                  <a:moveTo>
                    <a:pt x="15176" y="3759"/>
                  </a:moveTo>
                  <a:cubicBezTo>
                    <a:pt x="15176" y="3759"/>
                    <a:pt x="15115" y="3789"/>
                    <a:pt x="15115" y="3820"/>
                  </a:cubicBezTo>
                  <a:cubicBezTo>
                    <a:pt x="15115" y="3832"/>
                    <a:pt x="15126" y="3840"/>
                    <a:pt x="15142" y="3840"/>
                  </a:cubicBezTo>
                  <a:cubicBezTo>
                    <a:pt x="15166" y="3840"/>
                    <a:pt x="15201" y="3825"/>
                    <a:pt x="15237" y="3789"/>
                  </a:cubicBezTo>
                  <a:cubicBezTo>
                    <a:pt x="15237" y="3759"/>
                    <a:pt x="15237" y="3759"/>
                    <a:pt x="15176" y="375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195;p79">
              <a:extLst>
                <a:ext uri="{FF2B5EF4-FFF2-40B4-BE49-F238E27FC236}">
                  <a16:creationId xmlns:a16="http://schemas.microsoft.com/office/drawing/2014/main" id="{A3631BE4-18C2-4614-8FA4-BB45FFB884A8}"/>
                </a:ext>
              </a:extLst>
            </p:cNvPr>
            <p:cNvSpPr/>
            <p:nvPr/>
          </p:nvSpPr>
          <p:spPr>
            <a:xfrm flipH="1">
              <a:off x="4702308" y="3575168"/>
              <a:ext cx="436870" cy="31306"/>
            </a:xfrm>
            <a:custGeom>
              <a:avLst/>
              <a:gdLst/>
              <a:ahLst/>
              <a:cxnLst/>
              <a:rect l="l" t="t" r="r" b="b"/>
              <a:pathLst>
                <a:path w="16411" h="1176" extrusionOk="0">
                  <a:moveTo>
                    <a:pt x="4619" y="0"/>
                  </a:moveTo>
                  <a:cubicBezTo>
                    <a:pt x="4558" y="0"/>
                    <a:pt x="4558" y="0"/>
                    <a:pt x="4589" y="30"/>
                  </a:cubicBezTo>
                  <a:lnTo>
                    <a:pt x="4619" y="30"/>
                  </a:lnTo>
                  <a:cubicBezTo>
                    <a:pt x="4619" y="0"/>
                    <a:pt x="4619" y="0"/>
                    <a:pt x="4619" y="0"/>
                  </a:cubicBezTo>
                  <a:close/>
                  <a:moveTo>
                    <a:pt x="637" y="182"/>
                  </a:moveTo>
                  <a:lnTo>
                    <a:pt x="668" y="213"/>
                  </a:lnTo>
                  <a:cubicBezTo>
                    <a:pt x="668" y="182"/>
                    <a:pt x="668" y="182"/>
                    <a:pt x="668" y="182"/>
                  </a:cubicBezTo>
                  <a:close/>
                  <a:moveTo>
                    <a:pt x="9331" y="152"/>
                  </a:moveTo>
                  <a:lnTo>
                    <a:pt x="9331" y="152"/>
                  </a:lnTo>
                  <a:cubicBezTo>
                    <a:pt x="9346" y="198"/>
                    <a:pt x="9346" y="220"/>
                    <a:pt x="9342" y="220"/>
                  </a:cubicBezTo>
                  <a:cubicBezTo>
                    <a:pt x="9338" y="220"/>
                    <a:pt x="9331" y="198"/>
                    <a:pt x="9331" y="152"/>
                  </a:cubicBezTo>
                  <a:close/>
                  <a:moveTo>
                    <a:pt x="11549" y="182"/>
                  </a:moveTo>
                  <a:cubicBezTo>
                    <a:pt x="11549" y="213"/>
                    <a:pt x="11549" y="243"/>
                    <a:pt x="11549" y="243"/>
                  </a:cubicBezTo>
                  <a:lnTo>
                    <a:pt x="11519" y="213"/>
                  </a:lnTo>
                  <a:lnTo>
                    <a:pt x="11549" y="182"/>
                  </a:lnTo>
                  <a:close/>
                  <a:moveTo>
                    <a:pt x="7294" y="213"/>
                  </a:moveTo>
                  <a:cubicBezTo>
                    <a:pt x="7294" y="243"/>
                    <a:pt x="7294" y="274"/>
                    <a:pt x="7264" y="274"/>
                  </a:cubicBezTo>
                  <a:lnTo>
                    <a:pt x="7233" y="274"/>
                  </a:lnTo>
                  <a:cubicBezTo>
                    <a:pt x="7233" y="243"/>
                    <a:pt x="7264" y="213"/>
                    <a:pt x="7264" y="213"/>
                  </a:cubicBezTo>
                  <a:close/>
                  <a:moveTo>
                    <a:pt x="11306" y="213"/>
                  </a:moveTo>
                  <a:cubicBezTo>
                    <a:pt x="11337" y="213"/>
                    <a:pt x="11337" y="213"/>
                    <a:pt x="11337" y="243"/>
                  </a:cubicBezTo>
                  <a:cubicBezTo>
                    <a:pt x="11337" y="243"/>
                    <a:pt x="11337" y="274"/>
                    <a:pt x="11306" y="274"/>
                  </a:cubicBezTo>
                  <a:lnTo>
                    <a:pt x="11276" y="243"/>
                  </a:lnTo>
                  <a:cubicBezTo>
                    <a:pt x="11276" y="213"/>
                    <a:pt x="11306" y="213"/>
                    <a:pt x="11306" y="213"/>
                  </a:cubicBezTo>
                  <a:close/>
                  <a:moveTo>
                    <a:pt x="13647" y="243"/>
                  </a:moveTo>
                  <a:cubicBezTo>
                    <a:pt x="13677" y="243"/>
                    <a:pt x="13677" y="243"/>
                    <a:pt x="13677" y="274"/>
                  </a:cubicBezTo>
                  <a:cubicBezTo>
                    <a:pt x="13677" y="304"/>
                    <a:pt x="13647" y="334"/>
                    <a:pt x="13647" y="334"/>
                  </a:cubicBezTo>
                  <a:cubicBezTo>
                    <a:pt x="13616" y="334"/>
                    <a:pt x="13616" y="274"/>
                    <a:pt x="13647" y="243"/>
                  </a:cubicBezTo>
                  <a:close/>
                  <a:moveTo>
                    <a:pt x="2674" y="304"/>
                  </a:moveTo>
                  <a:lnTo>
                    <a:pt x="2674" y="334"/>
                  </a:lnTo>
                  <a:lnTo>
                    <a:pt x="2644" y="365"/>
                  </a:lnTo>
                  <a:lnTo>
                    <a:pt x="2613" y="334"/>
                  </a:lnTo>
                  <a:cubicBezTo>
                    <a:pt x="2613" y="304"/>
                    <a:pt x="2644" y="304"/>
                    <a:pt x="2674" y="304"/>
                  </a:cubicBezTo>
                  <a:close/>
                  <a:moveTo>
                    <a:pt x="4042" y="334"/>
                  </a:moveTo>
                  <a:cubicBezTo>
                    <a:pt x="4072" y="334"/>
                    <a:pt x="4072" y="334"/>
                    <a:pt x="4072" y="365"/>
                  </a:cubicBezTo>
                  <a:lnTo>
                    <a:pt x="4042" y="365"/>
                  </a:lnTo>
                  <a:lnTo>
                    <a:pt x="4011" y="334"/>
                  </a:lnTo>
                  <a:close/>
                  <a:moveTo>
                    <a:pt x="16401" y="218"/>
                  </a:moveTo>
                  <a:cubicBezTo>
                    <a:pt x="16398" y="218"/>
                    <a:pt x="16391" y="225"/>
                    <a:pt x="16382" y="243"/>
                  </a:cubicBezTo>
                  <a:cubicBezTo>
                    <a:pt x="16352" y="243"/>
                    <a:pt x="16352" y="274"/>
                    <a:pt x="16352" y="304"/>
                  </a:cubicBezTo>
                  <a:cubicBezTo>
                    <a:pt x="16352" y="350"/>
                    <a:pt x="16352" y="372"/>
                    <a:pt x="16356" y="372"/>
                  </a:cubicBezTo>
                  <a:cubicBezTo>
                    <a:pt x="16360" y="372"/>
                    <a:pt x="16367" y="350"/>
                    <a:pt x="16382" y="304"/>
                  </a:cubicBezTo>
                  <a:cubicBezTo>
                    <a:pt x="16404" y="261"/>
                    <a:pt x="16410" y="218"/>
                    <a:pt x="16401" y="218"/>
                  </a:cubicBezTo>
                  <a:close/>
                  <a:moveTo>
                    <a:pt x="3207" y="254"/>
                  </a:moveTo>
                  <a:cubicBezTo>
                    <a:pt x="3216" y="254"/>
                    <a:pt x="3208" y="268"/>
                    <a:pt x="3191" y="304"/>
                  </a:cubicBezTo>
                  <a:cubicBezTo>
                    <a:pt x="3160" y="334"/>
                    <a:pt x="3160" y="365"/>
                    <a:pt x="3160" y="365"/>
                  </a:cubicBezTo>
                  <a:cubicBezTo>
                    <a:pt x="3155" y="370"/>
                    <a:pt x="3151" y="373"/>
                    <a:pt x="3149" y="373"/>
                  </a:cubicBezTo>
                  <a:cubicBezTo>
                    <a:pt x="3140" y="373"/>
                    <a:pt x="3160" y="323"/>
                    <a:pt x="3160" y="274"/>
                  </a:cubicBezTo>
                  <a:cubicBezTo>
                    <a:pt x="3185" y="261"/>
                    <a:pt x="3200" y="254"/>
                    <a:pt x="3207" y="254"/>
                  </a:cubicBezTo>
                  <a:close/>
                  <a:moveTo>
                    <a:pt x="394" y="334"/>
                  </a:moveTo>
                  <a:cubicBezTo>
                    <a:pt x="425" y="334"/>
                    <a:pt x="425" y="334"/>
                    <a:pt x="425" y="365"/>
                  </a:cubicBezTo>
                  <a:cubicBezTo>
                    <a:pt x="425" y="365"/>
                    <a:pt x="394" y="395"/>
                    <a:pt x="364" y="395"/>
                  </a:cubicBezTo>
                  <a:lnTo>
                    <a:pt x="364" y="365"/>
                  </a:lnTo>
                  <a:cubicBezTo>
                    <a:pt x="364" y="334"/>
                    <a:pt x="364" y="334"/>
                    <a:pt x="394" y="334"/>
                  </a:cubicBezTo>
                  <a:close/>
                  <a:moveTo>
                    <a:pt x="3878" y="323"/>
                  </a:moveTo>
                  <a:cubicBezTo>
                    <a:pt x="3890" y="323"/>
                    <a:pt x="3890" y="351"/>
                    <a:pt x="3890" y="395"/>
                  </a:cubicBezTo>
                  <a:lnTo>
                    <a:pt x="3859" y="395"/>
                  </a:lnTo>
                  <a:cubicBezTo>
                    <a:pt x="3859" y="365"/>
                    <a:pt x="3859" y="334"/>
                    <a:pt x="3859" y="334"/>
                  </a:cubicBezTo>
                  <a:cubicBezTo>
                    <a:pt x="3867" y="326"/>
                    <a:pt x="3873" y="323"/>
                    <a:pt x="3878" y="323"/>
                  </a:cubicBezTo>
                  <a:close/>
                  <a:moveTo>
                    <a:pt x="5056" y="345"/>
                  </a:moveTo>
                  <a:cubicBezTo>
                    <a:pt x="5065" y="345"/>
                    <a:pt x="5075" y="360"/>
                    <a:pt x="5075" y="395"/>
                  </a:cubicBezTo>
                  <a:cubicBezTo>
                    <a:pt x="5075" y="426"/>
                    <a:pt x="5075" y="426"/>
                    <a:pt x="5075" y="426"/>
                  </a:cubicBezTo>
                  <a:cubicBezTo>
                    <a:pt x="5075" y="426"/>
                    <a:pt x="5045" y="395"/>
                    <a:pt x="5045" y="365"/>
                  </a:cubicBezTo>
                  <a:cubicBezTo>
                    <a:pt x="5045" y="352"/>
                    <a:pt x="5050" y="345"/>
                    <a:pt x="5056" y="345"/>
                  </a:cubicBezTo>
                  <a:close/>
                  <a:moveTo>
                    <a:pt x="5227" y="365"/>
                  </a:moveTo>
                  <a:cubicBezTo>
                    <a:pt x="5227" y="395"/>
                    <a:pt x="5227" y="426"/>
                    <a:pt x="5197" y="426"/>
                  </a:cubicBezTo>
                  <a:lnTo>
                    <a:pt x="5197" y="395"/>
                  </a:lnTo>
                  <a:lnTo>
                    <a:pt x="5197" y="365"/>
                  </a:lnTo>
                  <a:close/>
                  <a:moveTo>
                    <a:pt x="12218" y="365"/>
                  </a:moveTo>
                  <a:cubicBezTo>
                    <a:pt x="12249" y="365"/>
                    <a:pt x="12249" y="395"/>
                    <a:pt x="12249" y="395"/>
                  </a:cubicBezTo>
                  <a:cubicBezTo>
                    <a:pt x="12249" y="395"/>
                    <a:pt x="12249" y="426"/>
                    <a:pt x="12218" y="426"/>
                  </a:cubicBezTo>
                  <a:cubicBezTo>
                    <a:pt x="12218" y="426"/>
                    <a:pt x="12188" y="395"/>
                    <a:pt x="12188" y="365"/>
                  </a:cubicBezTo>
                  <a:close/>
                  <a:moveTo>
                    <a:pt x="13002" y="352"/>
                  </a:moveTo>
                  <a:cubicBezTo>
                    <a:pt x="13006" y="352"/>
                    <a:pt x="13008" y="356"/>
                    <a:pt x="13008" y="365"/>
                  </a:cubicBezTo>
                  <a:cubicBezTo>
                    <a:pt x="13008" y="365"/>
                    <a:pt x="13008" y="395"/>
                    <a:pt x="12978" y="426"/>
                  </a:cubicBezTo>
                  <a:lnTo>
                    <a:pt x="12978" y="395"/>
                  </a:lnTo>
                  <a:cubicBezTo>
                    <a:pt x="12978" y="374"/>
                    <a:pt x="12993" y="352"/>
                    <a:pt x="13002" y="352"/>
                  </a:cubicBezTo>
                  <a:close/>
                  <a:moveTo>
                    <a:pt x="7537" y="395"/>
                  </a:moveTo>
                  <a:cubicBezTo>
                    <a:pt x="7537" y="426"/>
                    <a:pt x="7537" y="456"/>
                    <a:pt x="7507" y="456"/>
                  </a:cubicBezTo>
                  <a:lnTo>
                    <a:pt x="7507" y="426"/>
                  </a:lnTo>
                  <a:lnTo>
                    <a:pt x="7507" y="395"/>
                  </a:lnTo>
                  <a:close/>
                  <a:moveTo>
                    <a:pt x="9695" y="395"/>
                  </a:moveTo>
                  <a:cubicBezTo>
                    <a:pt x="9695" y="426"/>
                    <a:pt x="9695" y="456"/>
                    <a:pt x="9665" y="456"/>
                  </a:cubicBezTo>
                  <a:cubicBezTo>
                    <a:pt x="9665" y="426"/>
                    <a:pt x="9665" y="395"/>
                    <a:pt x="9665" y="395"/>
                  </a:cubicBezTo>
                  <a:close/>
                  <a:moveTo>
                    <a:pt x="11698" y="403"/>
                  </a:moveTo>
                  <a:cubicBezTo>
                    <a:pt x="11701" y="403"/>
                    <a:pt x="11701" y="410"/>
                    <a:pt x="11701" y="426"/>
                  </a:cubicBezTo>
                  <a:cubicBezTo>
                    <a:pt x="11701" y="456"/>
                    <a:pt x="11701" y="456"/>
                    <a:pt x="11701" y="456"/>
                  </a:cubicBezTo>
                  <a:cubicBezTo>
                    <a:pt x="11641" y="456"/>
                    <a:pt x="11641" y="456"/>
                    <a:pt x="11671" y="426"/>
                  </a:cubicBezTo>
                  <a:cubicBezTo>
                    <a:pt x="11686" y="410"/>
                    <a:pt x="11694" y="403"/>
                    <a:pt x="11698" y="403"/>
                  </a:cubicBezTo>
                  <a:close/>
                  <a:moveTo>
                    <a:pt x="4741" y="426"/>
                  </a:moveTo>
                  <a:cubicBezTo>
                    <a:pt x="4771" y="426"/>
                    <a:pt x="4771" y="456"/>
                    <a:pt x="4771" y="456"/>
                  </a:cubicBezTo>
                  <a:cubicBezTo>
                    <a:pt x="4771" y="466"/>
                    <a:pt x="4768" y="470"/>
                    <a:pt x="4762" y="470"/>
                  </a:cubicBezTo>
                  <a:cubicBezTo>
                    <a:pt x="4751" y="470"/>
                    <a:pt x="4731" y="456"/>
                    <a:pt x="4710" y="456"/>
                  </a:cubicBezTo>
                  <a:cubicBezTo>
                    <a:pt x="4710" y="426"/>
                    <a:pt x="4710" y="426"/>
                    <a:pt x="4741" y="426"/>
                  </a:cubicBezTo>
                  <a:close/>
                  <a:moveTo>
                    <a:pt x="607" y="334"/>
                  </a:moveTo>
                  <a:cubicBezTo>
                    <a:pt x="637" y="334"/>
                    <a:pt x="637" y="334"/>
                    <a:pt x="637" y="365"/>
                  </a:cubicBezTo>
                  <a:cubicBezTo>
                    <a:pt x="637" y="357"/>
                    <a:pt x="635" y="353"/>
                    <a:pt x="633" y="353"/>
                  </a:cubicBezTo>
                  <a:cubicBezTo>
                    <a:pt x="625" y="353"/>
                    <a:pt x="615" y="381"/>
                    <a:pt x="637" y="426"/>
                  </a:cubicBezTo>
                  <a:lnTo>
                    <a:pt x="637" y="486"/>
                  </a:lnTo>
                  <a:cubicBezTo>
                    <a:pt x="607" y="486"/>
                    <a:pt x="577" y="456"/>
                    <a:pt x="577" y="426"/>
                  </a:cubicBezTo>
                  <a:cubicBezTo>
                    <a:pt x="577" y="334"/>
                    <a:pt x="577" y="334"/>
                    <a:pt x="607" y="334"/>
                  </a:cubicBezTo>
                  <a:close/>
                  <a:moveTo>
                    <a:pt x="3343" y="426"/>
                  </a:moveTo>
                  <a:cubicBezTo>
                    <a:pt x="3343" y="456"/>
                    <a:pt x="3343" y="486"/>
                    <a:pt x="3312" y="486"/>
                  </a:cubicBezTo>
                  <a:cubicBezTo>
                    <a:pt x="3312" y="456"/>
                    <a:pt x="3312" y="426"/>
                    <a:pt x="3312" y="426"/>
                  </a:cubicBezTo>
                  <a:close/>
                  <a:moveTo>
                    <a:pt x="4376" y="426"/>
                  </a:moveTo>
                  <a:cubicBezTo>
                    <a:pt x="4376" y="426"/>
                    <a:pt x="4406" y="426"/>
                    <a:pt x="4406" y="456"/>
                  </a:cubicBezTo>
                  <a:cubicBezTo>
                    <a:pt x="4406" y="456"/>
                    <a:pt x="4406" y="486"/>
                    <a:pt x="4376" y="486"/>
                  </a:cubicBezTo>
                  <a:cubicBezTo>
                    <a:pt x="4376" y="486"/>
                    <a:pt x="4346" y="456"/>
                    <a:pt x="4346" y="456"/>
                  </a:cubicBezTo>
                  <a:cubicBezTo>
                    <a:pt x="4346" y="426"/>
                    <a:pt x="4376" y="426"/>
                    <a:pt x="4376" y="426"/>
                  </a:cubicBezTo>
                  <a:close/>
                  <a:moveTo>
                    <a:pt x="8875" y="426"/>
                  </a:moveTo>
                  <a:cubicBezTo>
                    <a:pt x="8905" y="426"/>
                    <a:pt x="8905" y="426"/>
                    <a:pt x="8905" y="456"/>
                  </a:cubicBezTo>
                  <a:cubicBezTo>
                    <a:pt x="8905" y="486"/>
                    <a:pt x="8875" y="486"/>
                    <a:pt x="8844" y="486"/>
                  </a:cubicBezTo>
                  <a:cubicBezTo>
                    <a:pt x="8844" y="456"/>
                    <a:pt x="8844" y="426"/>
                    <a:pt x="8875" y="426"/>
                  </a:cubicBezTo>
                  <a:close/>
                  <a:moveTo>
                    <a:pt x="6444" y="486"/>
                  </a:moveTo>
                  <a:lnTo>
                    <a:pt x="6444" y="486"/>
                  </a:lnTo>
                  <a:cubicBezTo>
                    <a:pt x="6444" y="486"/>
                    <a:pt x="6443" y="487"/>
                    <a:pt x="6443" y="487"/>
                  </a:cubicBezTo>
                  <a:lnTo>
                    <a:pt x="6443" y="487"/>
                  </a:lnTo>
                  <a:lnTo>
                    <a:pt x="6443" y="486"/>
                  </a:lnTo>
                  <a:lnTo>
                    <a:pt x="6444" y="486"/>
                  </a:lnTo>
                  <a:close/>
                  <a:moveTo>
                    <a:pt x="1732" y="456"/>
                  </a:moveTo>
                  <a:cubicBezTo>
                    <a:pt x="1762" y="456"/>
                    <a:pt x="1762" y="486"/>
                    <a:pt x="1701" y="517"/>
                  </a:cubicBezTo>
                  <a:lnTo>
                    <a:pt x="1671" y="517"/>
                  </a:lnTo>
                  <a:cubicBezTo>
                    <a:pt x="1671" y="486"/>
                    <a:pt x="1701" y="456"/>
                    <a:pt x="1732" y="456"/>
                  </a:cubicBezTo>
                  <a:close/>
                  <a:moveTo>
                    <a:pt x="2763" y="355"/>
                  </a:moveTo>
                  <a:cubicBezTo>
                    <a:pt x="2765" y="355"/>
                    <a:pt x="2765" y="370"/>
                    <a:pt x="2765" y="395"/>
                  </a:cubicBezTo>
                  <a:cubicBezTo>
                    <a:pt x="2765" y="456"/>
                    <a:pt x="2765" y="486"/>
                    <a:pt x="2735" y="517"/>
                  </a:cubicBezTo>
                  <a:lnTo>
                    <a:pt x="2674" y="517"/>
                  </a:lnTo>
                  <a:cubicBezTo>
                    <a:pt x="2674" y="517"/>
                    <a:pt x="2704" y="486"/>
                    <a:pt x="2735" y="456"/>
                  </a:cubicBezTo>
                  <a:cubicBezTo>
                    <a:pt x="2753" y="385"/>
                    <a:pt x="2760" y="355"/>
                    <a:pt x="2763" y="355"/>
                  </a:cubicBezTo>
                  <a:close/>
                  <a:moveTo>
                    <a:pt x="3738" y="517"/>
                  </a:moveTo>
                  <a:lnTo>
                    <a:pt x="3738" y="547"/>
                  </a:lnTo>
                  <a:cubicBezTo>
                    <a:pt x="3717" y="547"/>
                    <a:pt x="3697" y="561"/>
                    <a:pt x="3686" y="561"/>
                  </a:cubicBezTo>
                  <a:cubicBezTo>
                    <a:pt x="3680" y="561"/>
                    <a:pt x="3677" y="557"/>
                    <a:pt x="3677" y="547"/>
                  </a:cubicBezTo>
                  <a:cubicBezTo>
                    <a:pt x="3677" y="547"/>
                    <a:pt x="3707" y="517"/>
                    <a:pt x="3738" y="517"/>
                  </a:cubicBezTo>
                  <a:close/>
                  <a:moveTo>
                    <a:pt x="1827" y="504"/>
                  </a:moveTo>
                  <a:cubicBezTo>
                    <a:pt x="1808" y="504"/>
                    <a:pt x="1792" y="526"/>
                    <a:pt x="1792" y="547"/>
                  </a:cubicBezTo>
                  <a:cubicBezTo>
                    <a:pt x="1792" y="578"/>
                    <a:pt x="1792" y="578"/>
                    <a:pt x="1853" y="578"/>
                  </a:cubicBezTo>
                  <a:cubicBezTo>
                    <a:pt x="1853" y="578"/>
                    <a:pt x="1884" y="547"/>
                    <a:pt x="1884" y="547"/>
                  </a:cubicBezTo>
                  <a:cubicBezTo>
                    <a:pt x="1884" y="517"/>
                    <a:pt x="1853" y="517"/>
                    <a:pt x="1853" y="517"/>
                  </a:cubicBezTo>
                  <a:cubicBezTo>
                    <a:pt x="1844" y="508"/>
                    <a:pt x="1835" y="504"/>
                    <a:pt x="1827" y="504"/>
                  </a:cubicBezTo>
                  <a:close/>
                  <a:moveTo>
                    <a:pt x="11641" y="563"/>
                  </a:moveTo>
                  <a:lnTo>
                    <a:pt x="11641" y="563"/>
                  </a:lnTo>
                  <a:cubicBezTo>
                    <a:pt x="11641" y="567"/>
                    <a:pt x="11641" y="572"/>
                    <a:pt x="11641" y="578"/>
                  </a:cubicBezTo>
                  <a:cubicBezTo>
                    <a:pt x="11642" y="579"/>
                    <a:pt x="11644" y="581"/>
                    <a:pt x="11645" y="582"/>
                  </a:cubicBezTo>
                  <a:lnTo>
                    <a:pt x="11645" y="582"/>
                  </a:lnTo>
                  <a:cubicBezTo>
                    <a:pt x="11643" y="577"/>
                    <a:pt x="11642" y="571"/>
                    <a:pt x="11641" y="563"/>
                  </a:cubicBezTo>
                  <a:close/>
                  <a:moveTo>
                    <a:pt x="11645" y="582"/>
                  </a:moveTo>
                  <a:cubicBezTo>
                    <a:pt x="11648" y="593"/>
                    <a:pt x="11652" y="598"/>
                    <a:pt x="11654" y="598"/>
                  </a:cubicBezTo>
                  <a:cubicBezTo>
                    <a:pt x="11655" y="598"/>
                    <a:pt x="11654" y="592"/>
                    <a:pt x="11645" y="582"/>
                  </a:cubicBezTo>
                  <a:close/>
                  <a:moveTo>
                    <a:pt x="4870" y="43"/>
                  </a:moveTo>
                  <a:cubicBezTo>
                    <a:pt x="4862" y="43"/>
                    <a:pt x="4862" y="64"/>
                    <a:pt x="4862" y="122"/>
                  </a:cubicBezTo>
                  <a:cubicBezTo>
                    <a:pt x="4862" y="182"/>
                    <a:pt x="4862" y="182"/>
                    <a:pt x="4832" y="182"/>
                  </a:cubicBezTo>
                  <a:cubicBezTo>
                    <a:pt x="4802" y="182"/>
                    <a:pt x="4802" y="182"/>
                    <a:pt x="4802" y="152"/>
                  </a:cubicBezTo>
                  <a:cubicBezTo>
                    <a:pt x="4802" y="91"/>
                    <a:pt x="4802" y="91"/>
                    <a:pt x="4741" y="91"/>
                  </a:cubicBezTo>
                  <a:cubicBezTo>
                    <a:pt x="4710" y="91"/>
                    <a:pt x="4650" y="213"/>
                    <a:pt x="4619" y="274"/>
                  </a:cubicBezTo>
                  <a:cubicBezTo>
                    <a:pt x="4619" y="304"/>
                    <a:pt x="4619" y="319"/>
                    <a:pt x="4615" y="319"/>
                  </a:cubicBezTo>
                  <a:cubicBezTo>
                    <a:pt x="4612" y="319"/>
                    <a:pt x="4604" y="304"/>
                    <a:pt x="4589" y="274"/>
                  </a:cubicBezTo>
                  <a:cubicBezTo>
                    <a:pt x="4589" y="243"/>
                    <a:pt x="4589" y="243"/>
                    <a:pt x="4558" y="243"/>
                  </a:cubicBezTo>
                  <a:cubicBezTo>
                    <a:pt x="4558" y="253"/>
                    <a:pt x="4555" y="257"/>
                    <a:pt x="4552" y="257"/>
                  </a:cubicBezTo>
                  <a:cubicBezTo>
                    <a:pt x="4545" y="257"/>
                    <a:pt x="4538" y="243"/>
                    <a:pt x="4558" y="243"/>
                  </a:cubicBezTo>
                  <a:cubicBezTo>
                    <a:pt x="4558" y="213"/>
                    <a:pt x="4589" y="213"/>
                    <a:pt x="4589" y="213"/>
                  </a:cubicBezTo>
                  <a:lnTo>
                    <a:pt x="4589" y="152"/>
                  </a:lnTo>
                  <a:cubicBezTo>
                    <a:pt x="4589" y="122"/>
                    <a:pt x="4581" y="106"/>
                    <a:pt x="4570" y="106"/>
                  </a:cubicBezTo>
                  <a:cubicBezTo>
                    <a:pt x="4558" y="106"/>
                    <a:pt x="4543" y="122"/>
                    <a:pt x="4528" y="152"/>
                  </a:cubicBezTo>
                  <a:cubicBezTo>
                    <a:pt x="4528" y="182"/>
                    <a:pt x="4528" y="198"/>
                    <a:pt x="4524" y="198"/>
                  </a:cubicBezTo>
                  <a:cubicBezTo>
                    <a:pt x="4520" y="198"/>
                    <a:pt x="4513" y="182"/>
                    <a:pt x="4498" y="152"/>
                  </a:cubicBezTo>
                  <a:cubicBezTo>
                    <a:pt x="4498" y="131"/>
                    <a:pt x="4482" y="109"/>
                    <a:pt x="4474" y="109"/>
                  </a:cubicBezTo>
                  <a:cubicBezTo>
                    <a:pt x="4470" y="109"/>
                    <a:pt x="4467" y="113"/>
                    <a:pt x="4467" y="122"/>
                  </a:cubicBezTo>
                  <a:cubicBezTo>
                    <a:pt x="4467" y="122"/>
                    <a:pt x="4437" y="122"/>
                    <a:pt x="4406" y="91"/>
                  </a:cubicBezTo>
                  <a:cubicBezTo>
                    <a:pt x="4376" y="91"/>
                    <a:pt x="4346" y="91"/>
                    <a:pt x="4346" y="122"/>
                  </a:cubicBezTo>
                  <a:cubicBezTo>
                    <a:pt x="4346" y="152"/>
                    <a:pt x="4346" y="152"/>
                    <a:pt x="4315" y="152"/>
                  </a:cubicBezTo>
                  <a:cubicBezTo>
                    <a:pt x="4285" y="152"/>
                    <a:pt x="4285" y="152"/>
                    <a:pt x="4285" y="182"/>
                  </a:cubicBezTo>
                  <a:cubicBezTo>
                    <a:pt x="4285" y="202"/>
                    <a:pt x="4282" y="218"/>
                    <a:pt x="4277" y="231"/>
                  </a:cubicBezTo>
                  <a:lnTo>
                    <a:pt x="4277" y="231"/>
                  </a:lnTo>
                  <a:cubicBezTo>
                    <a:pt x="4272" y="221"/>
                    <a:pt x="4265" y="213"/>
                    <a:pt x="4254" y="213"/>
                  </a:cubicBezTo>
                  <a:lnTo>
                    <a:pt x="4224" y="243"/>
                  </a:lnTo>
                  <a:cubicBezTo>
                    <a:pt x="4224" y="254"/>
                    <a:pt x="4228" y="264"/>
                    <a:pt x="4232" y="273"/>
                  </a:cubicBezTo>
                  <a:lnTo>
                    <a:pt x="4232" y="273"/>
                  </a:lnTo>
                  <a:cubicBezTo>
                    <a:pt x="4229" y="273"/>
                    <a:pt x="4227" y="274"/>
                    <a:pt x="4224" y="274"/>
                  </a:cubicBezTo>
                  <a:cubicBezTo>
                    <a:pt x="4213" y="285"/>
                    <a:pt x="4206" y="292"/>
                    <a:pt x="4200" y="292"/>
                  </a:cubicBezTo>
                  <a:cubicBezTo>
                    <a:pt x="4190" y="292"/>
                    <a:pt x="4183" y="271"/>
                    <a:pt x="4163" y="213"/>
                  </a:cubicBezTo>
                  <a:cubicBezTo>
                    <a:pt x="4163" y="182"/>
                    <a:pt x="4133" y="182"/>
                    <a:pt x="4133" y="182"/>
                  </a:cubicBezTo>
                  <a:cubicBezTo>
                    <a:pt x="4133" y="182"/>
                    <a:pt x="4103" y="182"/>
                    <a:pt x="4072" y="152"/>
                  </a:cubicBezTo>
                  <a:cubicBezTo>
                    <a:pt x="4072" y="160"/>
                    <a:pt x="4072" y="171"/>
                    <a:pt x="4072" y="182"/>
                  </a:cubicBezTo>
                  <a:lnTo>
                    <a:pt x="4072" y="243"/>
                  </a:lnTo>
                  <a:cubicBezTo>
                    <a:pt x="4042" y="243"/>
                    <a:pt x="4042" y="182"/>
                    <a:pt x="4042" y="152"/>
                  </a:cubicBezTo>
                  <a:cubicBezTo>
                    <a:pt x="4027" y="122"/>
                    <a:pt x="4019" y="106"/>
                    <a:pt x="4015" y="106"/>
                  </a:cubicBezTo>
                  <a:cubicBezTo>
                    <a:pt x="4011" y="106"/>
                    <a:pt x="4011" y="122"/>
                    <a:pt x="4011" y="152"/>
                  </a:cubicBezTo>
                  <a:cubicBezTo>
                    <a:pt x="4011" y="174"/>
                    <a:pt x="3996" y="195"/>
                    <a:pt x="3976" y="195"/>
                  </a:cubicBezTo>
                  <a:cubicBezTo>
                    <a:pt x="3968" y="195"/>
                    <a:pt x="3959" y="191"/>
                    <a:pt x="3951" y="182"/>
                  </a:cubicBezTo>
                  <a:cubicBezTo>
                    <a:pt x="3920" y="182"/>
                    <a:pt x="3890" y="182"/>
                    <a:pt x="3890" y="152"/>
                  </a:cubicBezTo>
                  <a:cubicBezTo>
                    <a:pt x="3880" y="142"/>
                    <a:pt x="3869" y="139"/>
                    <a:pt x="3860" y="139"/>
                  </a:cubicBezTo>
                  <a:cubicBezTo>
                    <a:pt x="3842" y="139"/>
                    <a:pt x="3829" y="152"/>
                    <a:pt x="3829" y="152"/>
                  </a:cubicBezTo>
                  <a:cubicBezTo>
                    <a:pt x="3829" y="167"/>
                    <a:pt x="3821" y="175"/>
                    <a:pt x="3806" y="175"/>
                  </a:cubicBezTo>
                  <a:cubicBezTo>
                    <a:pt x="3791" y="175"/>
                    <a:pt x="3768" y="167"/>
                    <a:pt x="3738" y="152"/>
                  </a:cubicBezTo>
                  <a:cubicBezTo>
                    <a:pt x="3692" y="122"/>
                    <a:pt x="3669" y="106"/>
                    <a:pt x="3658" y="106"/>
                  </a:cubicBezTo>
                  <a:cubicBezTo>
                    <a:pt x="3647" y="106"/>
                    <a:pt x="3647" y="122"/>
                    <a:pt x="3647" y="152"/>
                  </a:cubicBezTo>
                  <a:cubicBezTo>
                    <a:pt x="3647" y="170"/>
                    <a:pt x="3647" y="187"/>
                    <a:pt x="3641" y="187"/>
                  </a:cubicBezTo>
                  <a:cubicBezTo>
                    <a:pt x="3636" y="187"/>
                    <a:pt x="3629" y="178"/>
                    <a:pt x="3616" y="152"/>
                  </a:cubicBezTo>
                  <a:cubicBezTo>
                    <a:pt x="3616" y="143"/>
                    <a:pt x="3614" y="139"/>
                    <a:pt x="3609" y="139"/>
                  </a:cubicBezTo>
                  <a:cubicBezTo>
                    <a:pt x="3598" y="139"/>
                    <a:pt x="3577" y="161"/>
                    <a:pt x="3555" y="182"/>
                  </a:cubicBezTo>
                  <a:cubicBezTo>
                    <a:pt x="3525" y="213"/>
                    <a:pt x="3525" y="274"/>
                    <a:pt x="3525" y="334"/>
                  </a:cubicBezTo>
                  <a:cubicBezTo>
                    <a:pt x="3525" y="370"/>
                    <a:pt x="3525" y="385"/>
                    <a:pt x="3519" y="385"/>
                  </a:cubicBezTo>
                  <a:cubicBezTo>
                    <a:pt x="3515" y="385"/>
                    <a:pt x="3507" y="377"/>
                    <a:pt x="3495" y="365"/>
                  </a:cubicBezTo>
                  <a:cubicBezTo>
                    <a:pt x="3464" y="365"/>
                    <a:pt x="3464" y="334"/>
                    <a:pt x="3464" y="274"/>
                  </a:cubicBezTo>
                  <a:cubicBezTo>
                    <a:pt x="3464" y="243"/>
                    <a:pt x="3464" y="243"/>
                    <a:pt x="3464" y="243"/>
                  </a:cubicBezTo>
                  <a:lnTo>
                    <a:pt x="3495" y="243"/>
                  </a:lnTo>
                  <a:cubicBezTo>
                    <a:pt x="3495" y="213"/>
                    <a:pt x="3495" y="182"/>
                    <a:pt x="3464" y="182"/>
                  </a:cubicBezTo>
                  <a:cubicBezTo>
                    <a:pt x="3449" y="167"/>
                    <a:pt x="3434" y="160"/>
                    <a:pt x="3422" y="160"/>
                  </a:cubicBezTo>
                  <a:cubicBezTo>
                    <a:pt x="3411" y="160"/>
                    <a:pt x="3403" y="167"/>
                    <a:pt x="3403" y="182"/>
                  </a:cubicBezTo>
                  <a:cubicBezTo>
                    <a:pt x="3403" y="152"/>
                    <a:pt x="3343" y="152"/>
                    <a:pt x="3312" y="152"/>
                  </a:cubicBezTo>
                  <a:cubicBezTo>
                    <a:pt x="3282" y="152"/>
                    <a:pt x="3221" y="152"/>
                    <a:pt x="3191" y="122"/>
                  </a:cubicBezTo>
                  <a:cubicBezTo>
                    <a:pt x="3160" y="122"/>
                    <a:pt x="3130" y="122"/>
                    <a:pt x="3130" y="152"/>
                  </a:cubicBezTo>
                  <a:cubicBezTo>
                    <a:pt x="3130" y="165"/>
                    <a:pt x="3130" y="175"/>
                    <a:pt x="3130" y="182"/>
                  </a:cubicBezTo>
                  <a:cubicBezTo>
                    <a:pt x="3111" y="145"/>
                    <a:pt x="3011" y="119"/>
                    <a:pt x="2930" y="119"/>
                  </a:cubicBezTo>
                  <a:cubicBezTo>
                    <a:pt x="2880" y="119"/>
                    <a:pt x="2837" y="129"/>
                    <a:pt x="2826" y="152"/>
                  </a:cubicBezTo>
                  <a:lnTo>
                    <a:pt x="2795" y="152"/>
                  </a:lnTo>
                  <a:cubicBezTo>
                    <a:pt x="2765" y="122"/>
                    <a:pt x="2644" y="122"/>
                    <a:pt x="2613" y="122"/>
                  </a:cubicBezTo>
                  <a:lnTo>
                    <a:pt x="2552" y="122"/>
                  </a:lnTo>
                  <a:cubicBezTo>
                    <a:pt x="2537" y="106"/>
                    <a:pt x="2522" y="99"/>
                    <a:pt x="2511" y="99"/>
                  </a:cubicBezTo>
                  <a:cubicBezTo>
                    <a:pt x="2499" y="99"/>
                    <a:pt x="2492" y="106"/>
                    <a:pt x="2492" y="122"/>
                  </a:cubicBezTo>
                  <a:cubicBezTo>
                    <a:pt x="2469" y="166"/>
                    <a:pt x="2463" y="194"/>
                    <a:pt x="2462" y="194"/>
                  </a:cubicBezTo>
                  <a:cubicBezTo>
                    <a:pt x="2461" y="194"/>
                    <a:pt x="2461" y="191"/>
                    <a:pt x="2461" y="182"/>
                  </a:cubicBezTo>
                  <a:cubicBezTo>
                    <a:pt x="2461" y="122"/>
                    <a:pt x="2431" y="122"/>
                    <a:pt x="2340" y="122"/>
                  </a:cubicBezTo>
                  <a:cubicBezTo>
                    <a:pt x="2279" y="122"/>
                    <a:pt x="2279" y="122"/>
                    <a:pt x="2279" y="152"/>
                  </a:cubicBezTo>
                  <a:cubicBezTo>
                    <a:pt x="2261" y="161"/>
                    <a:pt x="2248" y="165"/>
                    <a:pt x="2239" y="165"/>
                  </a:cubicBezTo>
                  <a:cubicBezTo>
                    <a:pt x="2218" y="165"/>
                    <a:pt x="2218" y="143"/>
                    <a:pt x="2218" y="122"/>
                  </a:cubicBezTo>
                  <a:cubicBezTo>
                    <a:pt x="2218" y="94"/>
                    <a:pt x="2212" y="79"/>
                    <a:pt x="2205" y="79"/>
                  </a:cubicBezTo>
                  <a:cubicBezTo>
                    <a:pt x="2197" y="79"/>
                    <a:pt x="2188" y="102"/>
                    <a:pt x="2188" y="152"/>
                  </a:cubicBezTo>
                  <a:cubicBezTo>
                    <a:pt x="2171" y="202"/>
                    <a:pt x="2154" y="225"/>
                    <a:pt x="2142" y="225"/>
                  </a:cubicBezTo>
                  <a:cubicBezTo>
                    <a:pt x="2133" y="225"/>
                    <a:pt x="2127" y="210"/>
                    <a:pt x="2127" y="182"/>
                  </a:cubicBezTo>
                  <a:cubicBezTo>
                    <a:pt x="2127" y="152"/>
                    <a:pt x="2127" y="152"/>
                    <a:pt x="2157" y="152"/>
                  </a:cubicBezTo>
                  <a:lnTo>
                    <a:pt x="2157" y="91"/>
                  </a:lnTo>
                  <a:cubicBezTo>
                    <a:pt x="2127" y="91"/>
                    <a:pt x="2127" y="91"/>
                    <a:pt x="2127" y="122"/>
                  </a:cubicBezTo>
                  <a:cubicBezTo>
                    <a:pt x="2127" y="122"/>
                    <a:pt x="2096" y="122"/>
                    <a:pt x="2066" y="152"/>
                  </a:cubicBezTo>
                  <a:cubicBezTo>
                    <a:pt x="2066" y="213"/>
                    <a:pt x="2066" y="243"/>
                    <a:pt x="2066" y="274"/>
                  </a:cubicBezTo>
                  <a:cubicBezTo>
                    <a:pt x="2096" y="304"/>
                    <a:pt x="2066" y="304"/>
                    <a:pt x="2066" y="304"/>
                  </a:cubicBezTo>
                  <a:cubicBezTo>
                    <a:pt x="2036" y="274"/>
                    <a:pt x="2036" y="243"/>
                    <a:pt x="2036" y="213"/>
                  </a:cubicBezTo>
                  <a:cubicBezTo>
                    <a:pt x="2066" y="213"/>
                    <a:pt x="2066" y="152"/>
                    <a:pt x="2066" y="122"/>
                  </a:cubicBezTo>
                  <a:cubicBezTo>
                    <a:pt x="2066" y="116"/>
                    <a:pt x="2063" y="114"/>
                    <a:pt x="2058" y="114"/>
                  </a:cubicBezTo>
                  <a:cubicBezTo>
                    <a:pt x="2036" y="114"/>
                    <a:pt x="1969" y="168"/>
                    <a:pt x="1944" y="243"/>
                  </a:cubicBezTo>
                  <a:lnTo>
                    <a:pt x="1944" y="213"/>
                  </a:lnTo>
                  <a:cubicBezTo>
                    <a:pt x="1944" y="152"/>
                    <a:pt x="1914" y="152"/>
                    <a:pt x="1853" y="152"/>
                  </a:cubicBezTo>
                  <a:cubicBezTo>
                    <a:pt x="1823" y="152"/>
                    <a:pt x="1823" y="152"/>
                    <a:pt x="1823" y="182"/>
                  </a:cubicBezTo>
                  <a:cubicBezTo>
                    <a:pt x="1823" y="243"/>
                    <a:pt x="1823" y="274"/>
                    <a:pt x="1792" y="274"/>
                  </a:cubicBezTo>
                  <a:cubicBezTo>
                    <a:pt x="1823" y="274"/>
                    <a:pt x="1823" y="304"/>
                    <a:pt x="1823" y="334"/>
                  </a:cubicBezTo>
                  <a:cubicBezTo>
                    <a:pt x="1823" y="334"/>
                    <a:pt x="1762" y="304"/>
                    <a:pt x="1762" y="243"/>
                  </a:cubicBezTo>
                  <a:cubicBezTo>
                    <a:pt x="1701" y="182"/>
                    <a:pt x="1671" y="152"/>
                    <a:pt x="1610" y="152"/>
                  </a:cubicBezTo>
                  <a:cubicBezTo>
                    <a:pt x="1549" y="152"/>
                    <a:pt x="1488" y="152"/>
                    <a:pt x="1488" y="122"/>
                  </a:cubicBezTo>
                  <a:cubicBezTo>
                    <a:pt x="1428" y="122"/>
                    <a:pt x="1428" y="122"/>
                    <a:pt x="1428" y="152"/>
                  </a:cubicBezTo>
                  <a:lnTo>
                    <a:pt x="1397" y="152"/>
                  </a:lnTo>
                  <a:cubicBezTo>
                    <a:pt x="1382" y="137"/>
                    <a:pt x="1367" y="129"/>
                    <a:pt x="1355" y="129"/>
                  </a:cubicBezTo>
                  <a:cubicBezTo>
                    <a:pt x="1344" y="129"/>
                    <a:pt x="1336" y="137"/>
                    <a:pt x="1336" y="152"/>
                  </a:cubicBezTo>
                  <a:cubicBezTo>
                    <a:pt x="1326" y="162"/>
                    <a:pt x="1316" y="166"/>
                    <a:pt x="1307" y="166"/>
                  </a:cubicBezTo>
                  <a:cubicBezTo>
                    <a:pt x="1289" y="166"/>
                    <a:pt x="1276" y="152"/>
                    <a:pt x="1276" y="152"/>
                  </a:cubicBezTo>
                  <a:cubicBezTo>
                    <a:pt x="1262" y="125"/>
                    <a:pt x="1255" y="110"/>
                    <a:pt x="1250" y="110"/>
                  </a:cubicBezTo>
                  <a:cubicBezTo>
                    <a:pt x="1245" y="110"/>
                    <a:pt x="1245" y="132"/>
                    <a:pt x="1245" y="182"/>
                  </a:cubicBezTo>
                  <a:cubicBezTo>
                    <a:pt x="1245" y="213"/>
                    <a:pt x="1276" y="243"/>
                    <a:pt x="1306" y="243"/>
                  </a:cubicBezTo>
                  <a:lnTo>
                    <a:pt x="1367" y="243"/>
                  </a:lnTo>
                  <a:lnTo>
                    <a:pt x="1306" y="274"/>
                  </a:lnTo>
                  <a:cubicBezTo>
                    <a:pt x="1276" y="274"/>
                    <a:pt x="1245" y="304"/>
                    <a:pt x="1245" y="334"/>
                  </a:cubicBezTo>
                  <a:lnTo>
                    <a:pt x="1245" y="304"/>
                  </a:lnTo>
                  <a:cubicBezTo>
                    <a:pt x="1245" y="274"/>
                    <a:pt x="1245" y="243"/>
                    <a:pt x="1245" y="213"/>
                  </a:cubicBezTo>
                  <a:cubicBezTo>
                    <a:pt x="1245" y="175"/>
                    <a:pt x="1222" y="149"/>
                    <a:pt x="1204" y="149"/>
                  </a:cubicBezTo>
                  <a:cubicBezTo>
                    <a:pt x="1193" y="149"/>
                    <a:pt x="1185" y="159"/>
                    <a:pt x="1185" y="182"/>
                  </a:cubicBezTo>
                  <a:cubicBezTo>
                    <a:pt x="1154" y="182"/>
                    <a:pt x="1154" y="182"/>
                    <a:pt x="1124" y="152"/>
                  </a:cubicBezTo>
                  <a:cubicBezTo>
                    <a:pt x="1124" y="139"/>
                    <a:pt x="1124" y="132"/>
                    <a:pt x="1122" y="132"/>
                  </a:cubicBezTo>
                  <a:cubicBezTo>
                    <a:pt x="1119" y="132"/>
                    <a:pt x="1111" y="147"/>
                    <a:pt x="1093" y="182"/>
                  </a:cubicBezTo>
                  <a:cubicBezTo>
                    <a:pt x="1093" y="213"/>
                    <a:pt x="1086" y="228"/>
                    <a:pt x="1074" y="228"/>
                  </a:cubicBezTo>
                  <a:cubicBezTo>
                    <a:pt x="1063" y="228"/>
                    <a:pt x="1048" y="213"/>
                    <a:pt x="1033" y="182"/>
                  </a:cubicBezTo>
                  <a:cubicBezTo>
                    <a:pt x="1015" y="147"/>
                    <a:pt x="976" y="132"/>
                    <a:pt x="947" y="132"/>
                  </a:cubicBezTo>
                  <a:cubicBezTo>
                    <a:pt x="927" y="132"/>
                    <a:pt x="911" y="139"/>
                    <a:pt x="911" y="152"/>
                  </a:cubicBezTo>
                  <a:cubicBezTo>
                    <a:pt x="911" y="188"/>
                    <a:pt x="901" y="202"/>
                    <a:pt x="886" y="202"/>
                  </a:cubicBezTo>
                  <a:cubicBezTo>
                    <a:pt x="875" y="202"/>
                    <a:pt x="863" y="195"/>
                    <a:pt x="850" y="182"/>
                  </a:cubicBezTo>
                  <a:cubicBezTo>
                    <a:pt x="835" y="167"/>
                    <a:pt x="827" y="160"/>
                    <a:pt x="820" y="160"/>
                  </a:cubicBezTo>
                  <a:cubicBezTo>
                    <a:pt x="812" y="160"/>
                    <a:pt x="805" y="167"/>
                    <a:pt x="789" y="182"/>
                  </a:cubicBezTo>
                  <a:cubicBezTo>
                    <a:pt x="789" y="161"/>
                    <a:pt x="774" y="139"/>
                    <a:pt x="765" y="139"/>
                  </a:cubicBezTo>
                  <a:cubicBezTo>
                    <a:pt x="762" y="139"/>
                    <a:pt x="759" y="143"/>
                    <a:pt x="759" y="152"/>
                  </a:cubicBezTo>
                  <a:cubicBezTo>
                    <a:pt x="759" y="152"/>
                    <a:pt x="729" y="152"/>
                    <a:pt x="759" y="182"/>
                  </a:cubicBezTo>
                  <a:cubicBezTo>
                    <a:pt x="759" y="182"/>
                    <a:pt x="729" y="213"/>
                    <a:pt x="729" y="243"/>
                  </a:cubicBezTo>
                  <a:cubicBezTo>
                    <a:pt x="729" y="243"/>
                    <a:pt x="729" y="274"/>
                    <a:pt x="729" y="304"/>
                  </a:cubicBezTo>
                  <a:cubicBezTo>
                    <a:pt x="729" y="312"/>
                    <a:pt x="725" y="315"/>
                    <a:pt x="718" y="315"/>
                  </a:cubicBezTo>
                  <a:cubicBezTo>
                    <a:pt x="698" y="315"/>
                    <a:pt x="653" y="281"/>
                    <a:pt x="607" y="213"/>
                  </a:cubicBezTo>
                  <a:lnTo>
                    <a:pt x="577" y="152"/>
                  </a:lnTo>
                  <a:lnTo>
                    <a:pt x="577" y="213"/>
                  </a:lnTo>
                  <a:cubicBezTo>
                    <a:pt x="546" y="213"/>
                    <a:pt x="546" y="213"/>
                    <a:pt x="546" y="182"/>
                  </a:cubicBezTo>
                  <a:cubicBezTo>
                    <a:pt x="546" y="152"/>
                    <a:pt x="546" y="152"/>
                    <a:pt x="516" y="152"/>
                  </a:cubicBezTo>
                  <a:cubicBezTo>
                    <a:pt x="516" y="152"/>
                    <a:pt x="516" y="152"/>
                    <a:pt x="516" y="182"/>
                  </a:cubicBezTo>
                  <a:cubicBezTo>
                    <a:pt x="516" y="218"/>
                    <a:pt x="516" y="233"/>
                    <a:pt x="510" y="233"/>
                  </a:cubicBezTo>
                  <a:cubicBezTo>
                    <a:pt x="505" y="233"/>
                    <a:pt x="498" y="225"/>
                    <a:pt x="485" y="213"/>
                  </a:cubicBezTo>
                  <a:cubicBezTo>
                    <a:pt x="470" y="182"/>
                    <a:pt x="463" y="167"/>
                    <a:pt x="455" y="167"/>
                  </a:cubicBezTo>
                  <a:cubicBezTo>
                    <a:pt x="447" y="167"/>
                    <a:pt x="440" y="182"/>
                    <a:pt x="425" y="213"/>
                  </a:cubicBezTo>
                  <a:cubicBezTo>
                    <a:pt x="425" y="243"/>
                    <a:pt x="425" y="258"/>
                    <a:pt x="421" y="258"/>
                  </a:cubicBezTo>
                  <a:cubicBezTo>
                    <a:pt x="417" y="258"/>
                    <a:pt x="409" y="243"/>
                    <a:pt x="394" y="213"/>
                  </a:cubicBezTo>
                  <a:cubicBezTo>
                    <a:pt x="394" y="182"/>
                    <a:pt x="394" y="152"/>
                    <a:pt x="364" y="152"/>
                  </a:cubicBezTo>
                  <a:lnTo>
                    <a:pt x="364" y="182"/>
                  </a:lnTo>
                  <a:cubicBezTo>
                    <a:pt x="364" y="218"/>
                    <a:pt x="364" y="233"/>
                    <a:pt x="358" y="233"/>
                  </a:cubicBezTo>
                  <a:cubicBezTo>
                    <a:pt x="353" y="233"/>
                    <a:pt x="346" y="225"/>
                    <a:pt x="333" y="213"/>
                  </a:cubicBezTo>
                  <a:cubicBezTo>
                    <a:pt x="333" y="198"/>
                    <a:pt x="326" y="190"/>
                    <a:pt x="314" y="190"/>
                  </a:cubicBezTo>
                  <a:cubicBezTo>
                    <a:pt x="303" y="190"/>
                    <a:pt x="288" y="198"/>
                    <a:pt x="273" y="213"/>
                  </a:cubicBezTo>
                  <a:cubicBezTo>
                    <a:pt x="242" y="213"/>
                    <a:pt x="212" y="213"/>
                    <a:pt x="212" y="182"/>
                  </a:cubicBezTo>
                  <a:cubicBezTo>
                    <a:pt x="197" y="198"/>
                    <a:pt x="189" y="205"/>
                    <a:pt x="181" y="205"/>
                  </a:cubicBezTo>
                  <a:cubicBezTo>
                    <a:pt x="174" y="205"/>
                    <a:pt x="166" y="198"/>
                    <a:pt x="151" y="182"/>
                  </a:cubicBezTo>
                  <a:cubicBezTo>
                    <a:pt x="136" y="167"/>
                    <a:pt x="128" y="160"/>
                    <a:pt x="121" y="160"/>
                  </a:cubicBezTo>
                  <a:cubicBezTo>
                    <a:pt x="113" y="160"/>
                    <a:pt x="105" y="167"/>
                    <a:pt x="90" y="182"/>
                  </a:cubicBezTo>
                  <a:cubicBezTo>
                    <a:pt x="90" y="243"/>
                    <a:pt x="90" y="274"/>
                    <a:pt x="121" y="274"/>
                  </a:cubicBezTo>
                  <a:cubicBezTo>
                    <a:pt x="151" y="274"/>
                    <a:pt x="151" y="274"/>
                    <a:pt x="151" y="304"/>
                  </a:cubicBezTo>
                  <a:lnTo>
                    <a:pt x="90" y="304"/>
                  </a:lnTo>
                  <a:cubicBezTo>
                    <a:pt x="90" y="304"/>
                    <a:pt x="60" y="304"/>
                    <a:pt x="29" y="334"/>
                  </a:cubicBezTo>
                  <a:cubicBezTo>
                    <a:pt x="5" y="384"/>
                    <a:pt x="0" y="434"/>
                    <a:pt x="16" y="434"/>
                  </a:cubicBezTo>
                  <a:cubicBezTo>
                    <a:pt x="19" y="434"/>
                    <a:pt x="24" y="431"/>
                    <a:pt x="29" y="426"/>
                  </a:cubicBezTo>
                  <a:lnTo>
                    <a:pt x="60" y="456"/>
                  </a:lnTo>
                  <a:cubicBezTo>
                    <a:pt x="60" y="517"/>
                    <a:pt x="67" y="547"/>
                    <a:pt x="75" y="547"/>
                  </a:cubicBezTo>
                  <a:cubicBezTo>
                    <a:pt x="83" y="547"/>
                    <a:pt x="90" y="517"/>
                    <a:pt x="90" y="456"/>
                  </a:cubicBezTo>
                  <a:cubicBezTo>
                    <a:pt x="90" y="406"/>
                    <a:pt x="90" y="383"/>
                    <a:pt x="95" y="383"/>
                  </a:cubicBezTo>
                  <a:cubicBezTo>
                    <a:pt x="99" y="383"/>
                    <a:pt x="107" y="398"/>
                    <a:pt x="121" y="426"/>
                  </a:cubicBezTo>
                  <a:cubicBezTo>
                    <a:pt x="121" y="517"/>
                    <a:pt x="151" y="517"/>
                    <a:pt x="151" y="517"/>
                  </a:cubicBezTo>
                  <a:cubicBezTo>
                    <a:pt x="181" y="517"/>
                    <a:pt x="181" y="517"/>
                    <a:pt x="181" y="547"/>
                  </a:cubicBezTo>
                  <a:cubicBezTo>
                    <a:pt x="181" y="578"/>
                    <a:pt x="181" y="608"/>
                    <a:pt x="212" y="608"/>
                  </a:cubicBezTo>
                  <a:cubicBezTo>
                    <a:pt x="242" y="608"/>
                    <a:pt x="242" y="608"/>
                    <a:pt x="242" y="578"/>
                  </a:cubicBezTo>
                  <a:cubicBezTo>
                    <a:pt x="230" y="565"/>
                    <a:pt x="227" y="558"/>
                    <a:pt x="231" y="558"/>
                  </a:cubicBezTo>
                  <a:cubicBezTo>
                    <a:pt x="237" y="558"/>
                    <a:pt x="255" y="572"/>
                    <a:pt x="273" y="608"/>
                  </a:cubicBezTo>
                  <a:cubicBezTo>
                    <a:pt x="285" y="621"/>
                    <a:pt x="293" y="628"/>
                    <a:pt x="297" y="628"/>
                  </a:cubicBezTo>
                  <a:cubicBezTo>
                    <a:pt x="303" y="628"/>
                    <a:pt x="303" y="613"/>
                    <a:pt x="303" y="578"/>
                  </a:cubicBezTo>
                  <a:cubicBezTo>
                    <a:pt x="303" y="547"/>
                    <a:pt x="311" y="532"/>
                    <a:pt x="318" y="532"/>
                  </a:cubicBezTo>
                  <a:cubicBezTo>
                    <a:pt x="326" y="532"/>
                    <a:pt x="333" y="547"/>
                    <a:pt x="333" y="578"/>
                  </a:cubicBezTo>
                  <a:lnTo>
                    <a:pt x="394" y="578"/>
                  </a:lnTo>
                  <a:cubicBezTo>
                    <a:pt x="394" y="578"/>
                    <a:pt x="394" y="547"/>
                    <a:pt x="394" y="517"/>
                  </a:cubicBezTo>
                  <a:cubicBezTo>
                    <a:pt x="394" y="481"/>
                    <a:pt x="394" y="466"/>
                    <a:pt x="400" y="466"/>
                  </a:cubicBezTo>
                  <a:cubicBezTo>
                    <a:pt x="405" y="466"/>
                    <a:pt x="412" y="474"/>
                    <a:pt x="425" y="486"/>
                  </a:cubicBezTo>
                  <a:cubicBezTo>
                    <a:pt x="455" y="517"/>
                    <a:pt x="455" y="547"/>
                    <a:pt x="455" y="547"/>
                  </a:cubicBezTo>
                  <a:cubicBezTo>
                    <a:pt x="455" y="578"/>
                    <a:pt x="455" y="578"/>
                    <a:pt x="485" y="578"/>
                  </a:cubicBezTo>
                  <a:cubicBezTo>
                    <a:pt x="485" y="578"/>
                    <a:pt x="546" y="578"/>
                    <a:pt x="546" y="547"/>
                  </a:cubicBezTo>
                  <a:lnTo>
                    <a:pt x="546" y="578"/>
                  </a:lnTo>
                  <a:cubicBezTo>
                    <a:pt x="546" y="578"/>
                    <a:pt x="577" y="578"/>
                    <a:pt x="607" y="608"/>
                  </a:cubicBezTo>
                  <a:cubicBezTo>
                    <a:pt x="613" y="614"/>
                    <a:pt x="619" y="616"/>
                    <a:pt x="626" y="616"/>
                  </a:cubicBezTo>
                  <a:cubicBezTo>
                    <a:pt x="656" y="616"/>
                    <a:pt x="687" y="566"/>
                    <a:pt x="637" y="517"/>
                  </a:cubicBezTo>
                  <a:lnTo>
                    <a:pt x="668" y="517"/>
                  </a:lnTo>
                  <a:cubicBezTo>
                    <a:pt x="698" y="517"/>
                    <a:pt x="698" y="486"/>
                    <a:pt x="698" y="486"/>
                  </a:cubicBezTo>
                  <a:cubicBezTo>
                    <a:pt x="698" y="456"/>
                    <a:pt x="698" y="456"/>
                    <a:pt x="729" y="456"/>
                  </a:cubicBezTo>
                  <a:lnTo>
                    <a:pt x="729" y="517"/>
                  </a:lnTo>
                  <a:cubicBezTo>
                    <a:pt x="711" y="570"/>
                    <a:pt x="724" y="602"/>
                    <a:pt x="738" y="602"/>
                  </a:cubicBezTo>
                  <a:cubicBezTo>
                    <a:pt x="748" y="602"/>
                    <a:pt x="759" y="585"/>
                    <a:pt x="759" y="547"/>
                  </a:cubicBezTo>
                  <a:lnTo>
                    <a:pt x="759" y="578"/>
                  </a:lnTo>
                  <a:cubicBezTo>
                    <a:pt x="759" y="593"/>
                    <a:pt x="767" y="600"/>
                    <a:pt x="778" y="600"/>
                  </a:cubicBezTo>
                  <a:cubicBezTo>
                    <a:pt x="789" y="600"/>
                    <a:pt x="805" y="593"/>
                    <a:pt x="820" y="578"/>
                  </a:cubicBezTo>
                  <a:cubicBezTo>
                    <a:pt x="850" y="578"/>
                    <a:pt x="850" y="517"/>
                    <a:pt x="850" y="486"/>
                  </a:cubicBezTo>
                  <a:cubicBezTo>
                    <a:pt x="850" y="456"/>
                    <a:pt x="881" y="456"/>
                    <a:pt x="881" y="456"/>
                  </a:cubicBezTo>
                  <a:cubicBezTo>
                    <a:pt x="911" y="456"/>
                    <a:pt x="911" y="456"/>
                    <a:pt x="911" y="486"/>
                  </a:cubicBezTo>
                  <a:cubicBezTo>
                    <a:pt x="911" y="517"/>
                    <a:pt x="919" y="532"/>
                    <a:pt x="926" y="532"/>
                  </a:cubicBezTo>
                  <a:cubicBezTo>
                    <a:pt x="934" y="532"/>
                    <a:pt x="941" y="517"/>
                    <a:pt x="941" y="486"/>
                  </a:cubicBezTo>
                  <a:lnTo>
                    <a:pt x="941" y="517"/>
                  </a:lnTo>
                  <a:cubicBezTo>
                    <a:pt x="941" y="538"/>
                    <a:pt x="957" y="560"/>
                    <a:pt x="998" y="560"/>
                  </a:cubicBezTo>
                  <a:cubicBezTo>
                    <a:pt x="1015" y="560"/>
                    <a:pt x="1036" y="556"/>
                    <a:pt x="1063" y="547"/>
                  </a:cubicBezTo>
                  <a:cubicBezTo>
                    <a:pt x="1154" y="547"/>
                    <a:pt x="1215" y="547"/>
                    <a:pt x="1215" y="578"/>
                  </a:cubicBezTo>
                  <a:cubicBezTo>
                    <a:pt x="1215" y="583"/>
                    <a:pt x="1217" y="586"/>
                    <a:pt x="1221" y="586"/>
                  </a:cubicBezTo>
                  <a:cubicBezTo>
                    <a:pt x="1237" y="586"/>
                    <a:pt x="1287" y="536"/>
                    <a:pt x="1336" y="486"/>
                  </a:cubicBezTo>
                  <a:cubicBezTo>
                    <a:pt x="1336" y="517"/>
                    <a:pt x="1336" y="517"/>
                    <a:pt x="1397" y="517"/>
                  </a:cubicBezTo>
                  <a:cubicBezTo>
                    <a:pt x="1428" y="517"/>
                    <a:pt x="1428" y="517"/>
                    <a:pt x="1428" y="547"/>
                  </a:cubicBezTo>
                  <a:cubicBezTo>
                    <a:pt x="1428" y="578"/>
                    <a:pt x="1428" y="593"/>
                    <a:pt x="1431" y="593"/>
                  </a:cubicBezTo>
                  <a:cubicBezTo>
                    <a:pt x="1435" y="593"/>
                    <a:pt x="1443" y="578"/>
                    <a:pt x="1458" y="547"/>
                  </a:cubicBezTo>
                  <a:cubicBezTo>
                    <a:pt x="1470" y="524"/>
                    <a:pt x="1486" y="514"/>
                    <a:pt x="1501" y="514"/>
                  </a:cubicBezTo>
                  <a:cubicBezTo>
                    <a:pt x="1526" y="514"/>
                    <a:pt x="1549" y="540"/>
                    <a:pt x="1549" y="578"/>
                  </a:cubicBezTo>
                  <a:cubicBezTo>
                    <a:pt x="1549" y="608"/>
                    <a:pt x="1549" y="608"/>
                    <a:pt x="1580" y="608"/>
                  </a:cubicBezTo>
                  <a:cubicBezTo>
                    <a:pt x="1610" y="578"/>
                    <a:pt x="1640" y="578"/>
                    <a:pt x="1701" y="578"/>
                  </a:cubicBezTo>
                  <a:cubicBezTo>
                    <a:pt x="1762" y="578"/>
                    <a:pt x="1762" y="578"/>
                    <a:pt x="1762" y="517"/>
                  </a:cubicBezTo>
                  <a:cubicBezTo>
                    <a:pt x="1762" y="456"/>
                    <a:pt x="1762" y="456"/>
                    <a:pt x="1792" y="456"/>
                  </a:cubicBezTo>
                  <a:cubicBezTo>
                    <a:pt x="1823" y="456"/>
                    <a:pt x="1853" y="456"/>
                    <a:pt x="1853" y="486"/>
                  </a:cubicBezTo>
                  <a:cubicBezTo>
                    <a:pt x="1853" y="486"/>
                    <a:pt x="1853" y="517"/>
                    <a:pt x="1884" y="517"/>
                  </a:cubicBezTo>
                  <a:cubicBezTo>
                    <a:pt x="1914" y="517"/>
                    <a:pt x="1914" y="517"/>
                    <a:pt x="1914" y="547"/>
                  </a:cubicBezTo>
                  <a:cubicBezTo>
                    <a:pt x="1914" y="547"/>
                    <a:pt x="1944" y="578"/>
                    <a:pt x="1975" y="578"/>
                  </a:cubicBezTo>
                  <a:cubicBezTo>
                    <a:pt x="2005" y="578"/>
                    <a:pt x="2066" y="578"/>
                    <a:pt x="2066" y="638"/>
                  </a:cubicBezTo>
                  <a:cubicBezTo>
                    <a:pt x="2066" y="638"/>
                    <a:pt x="2066" y="638"/>
                    <a:pt x="2066" y="578"/>
                  </a:cubicBezTo>
                  <a:cubicBezTo>
                    <a:pt x="2066" y="556"/>
                    <a:pt x="2081" y="535"/>
                    <a:pt x="2112" y="535"/>
                  </a:cubicBezTo>
                  <a:cubicBezTo>
                    <a:pt x="2124" y="535"/>
                    <a:pt x="2139" y="538"/>
                    <a:pt x="2157" y="547"/>
                  </a:cubicBezTo>
                  <a:cubicBezTo>
                    <a:pt x="2218" y="547"/>
                    <a:pt x="2279" y="547"/>
                    <a:pt x="2279" y="517"/>
                  </a:cubicBezTo>
                  <a:cubicBezTo>
                    <a:pt x="2279" y="517"/>
                    <a:pt x="2279" y="517"/>
                    <a:pt x="2279" y="578"/>
                  </a:cubicBezTo>
                  <a:cubicBezTo>
                    <a:pt x="2279" y="608"/>
                    <a:pt x="2294" y="623"/>
                    <a:pt x="2313" y="623"/>
                  </a:cubicBezTo>
                  <a:cubicBezTo>
                    <a:pt x="2332" y="623"/>
                    <a:pt x="2355" y="608"/>
                    <a:pt x="2370" y="578"/>
                  </a:cubicBezTo>
                  <a:cubicBezTo>
                    <a:pt x="2370" y="547"/>
                    <a:pt x="2370" y="532"/>
                    <a:pt x="2374" y="532"/>
                  </a:cubicBezTo>
                  <a:cubicBezTo>
                    <a:pt x="2378" y="532"/>
                    <a:pt x="2385" y="547"/>
                    <a:pt x="2400" y="578"/>
                  </a:cubicBezTo>
                  <a:cubicBezTo>
                    <a:pt x="2400" y="578"/>
                    <a:pt x="2431" y="578"/>
                    <a:pt x="2431" y="517"/>
                  </a:cubicBezTo>
                  <a:cubicBezTo>
                    <a:pt x="2446" y="502"/>
                    <a:pt x="2454" y="494"/>
                    <a:pt x="2461" y="494"/>
                  </a:cubicBezTo>
                  <a:cubicBezTo>
                    <a:pt x="2469" y="494"/>
                    <a:pt x="2476" y="502"/>
                    <a:pt x="2492" y="517"/>
                  </a:cubicBezTo>
                  <a:cubicBezTo>
                    <a:pt x="2492" y="578"/>
                    <a:pt x="2522" y="578"/>
                    <a:pt x="2522" y="578"/>
                  </a:cubicBezTo>
                  <a:cubicBezTo>
                    <a:pt x="2548" y="552"/>
                    <a:pt x="2600" y="543"/>
                    <a:pt x="2653" y="543"/>
                  </a:cubicBezTo>
                  <a:cubicBezTo>
                    <a:pt x="2725" y="543"/>
                    <a:pt x="2795" y="560"/>
                    <a:pt x="2795" y="578"/>
                  </a:cubicBezTo>
                  <a:cubicBezTo>
                    <a:pt x="2826" y="547"/>
                    <a:pt x="2826" y="547"/>
                    <a:pt x="2856" y="547"/>
                  </a:cubicBezTo>
                  <a:cubicBezTo>
                    <a:pt x="2856" y="569"/>
                    <a:pt x="2860" y="579"/>
                    <a:pt x="2865" y="579"/>
                  </a:cubicBezTo>
                  <a:cubicBezTo>
                    <a:pt x="2874" y="579"/>
                    <a:pt x="2887" y="545"/>
                    <a:pt x="2887" y="486"/>
                  </a:cubicBezTo>
                  <a:lnTo>
                    <a:pt x="2856" y="486"/>
                  </a:lnTo>
                  <a:cubicBezTo>
                    <a:pt x="2856" y="461"/>
                    <a:pt x="2867" y="446"/>
                    <a:pt x="2879" y="446"/>
                  </a:cubicBezTo>
                  <a:cubicBezTo>
                    <a:pt x="2896" y="446"/>
                    <a:pt x="2917" y="476"/>
                    <a:pt x="2917" y="547"/>
                  </a:cubicBezTo>
                  <a:cubicBezTo>
                    <a:pt x="2917" y="578"/>
                    <a:pt x="2917" y="593"/>
                    <a:pt x="2921" y="593"/>
                  </a:cubicBezTo>
                  <a:cubicBezTo>
                    <a:pt x="2925" y="593"/>
                    <a:pt x="2932" y="578"/>
                    <a:pt x="2947" y="547"/>
                  </a:cubicBezTo>
                  <a:cubicBezTo>
                    <a:pt x="2947" y="502"/>
                    <a:pt x="2955" y="479"/>
                    <a:pt x="2966" y="479"/>
                  </a:cubicBezTo>
                  <a:cubicBezTo>
                    <a:pt x="2978" y="479"/>
                    <a:pt x="2993" y="502"/>
                    <a:pt x="3008" y="547"/>
                  </a:cubicBezTo>
                  <a:cubicBezTo>
                    <a:pt x="3042" y="464"/>
                    <a:pt x="3075" y="417"/>
                    <a:pt x="3098" y="417"/>
                  </a:cubicBezTo>
                  <a:cubicBezTo>
                    <a:pt x="3118" y="417"/>
                    <a:pt x="3130" y="448"/>
                    <a:pt x="3130" y="517"/>
                  </a:cubicBezTo>
                  <a:cubicBezTo>
                    <a:pt x="3130" y="578"/>
                    <a:pt x="3130" y="608"/>
                    <a:pt x="3160" y="608"/>
                  </a:cubicBezTo>
                  <a:cubicBezTo>
                    <a:pt x="3160" y="608"/>
                    <a:pt x="3160" y="578"/>
                    <a:pt x="3160" y="547"/>
                  </a:cubicBezTo>
                  <a:cubicBezTo>
                    <a:pt x="3160" y="517"/>
                    <a:pt x="3160" y="502"/>
                    <a:pt x="3168" y="502"/>
                  </a:cubicBezTo>
                  <a:cubicBezTo>
                    <a:pt x="3175" y="502"/>
                    <a:pt x="3191" y="517"/>
                    <a:pt x="3221" y="547"/>
                  </a:cubicBezTo>
                  <a:cubicBezTo>
                    <a:pt x="3254" y="597"/>
                    <a:pt x="3279" y="620"/>
                    <a:pt x="3304" y="620"/>
                  </a:cubicBezTo>
                  <a:cubicBezTo>
                    <a:pt x="3324" y="620"/>
                    <a:pt x="3346" y="605"/>
                    <a:pt x="3373" y="578"/>
                  </a:cubicBezTo>
                  <a:cubicBezTo>
                    <a:pt x="3403" y="547"/>
                    <a:pt x="3434" y="532"/>
                    <a:pt x="3449" y="532"/>
                  </a:cubicBezTo>
                  <a:cubicBezTo>
                    <a:pt x="3464" y="532"/>
                    <a:pt x="3464" y="547"/>
                    <a:pt x="3434" y="578"/>
                  </a:cubicBezTo>
                  <a:cubicBezTo>
                    <a:pt x="3416" y="613"/>
                    <a:pt x="3409" y="628"/>
                    <a:pt x="3412" y="628"/>
                  </a:cubicBezTo>
                  <a:cubicBezTo>
                    <a:pt x="3414" y="628"/>
                    <a:pt x="3421" y="621"/>
                    <a:pt x="3434" y="608"/>
                  </a:cubicBezTo>
                  <a:lnTo>
                    <a:pt x="3555" y="608"/>
                  </a:lnTo>
                  <a:cubicBezTo>
                    <a:pt x="3555" y="608"/>
                    <a:pt x="3586" y="578"/>
                    <a:pt x="3586" y="547"/>
                  </a:cubicBezTo>
                  <a:cubicBezTo>
                    <a:pt x="3586" y="585"/>
                    <a:pt x="3609" y="611"/>
                    <a:pt x="3634" y="611"/>
                  </a:cubicBezTo>
                  <a:cubicBezTo>
                    <a:pt x="3649" y="611"/>
                    <a:pt x="3665" y="601"/>
                    <a:pt x="3677" y="578"/>
                  </a:cubicBezTo>
                  <a:lnTo>
                    <a:pt x="3707" y="578"/>
                  </a:lnTo>
                  <a:cubicBezTo>
                    <a:pt x="3738" y="578"/>
                    <a:pt x="3738" y="578"/>
                    <a:pt x="3768" y="547"/>
                  </a:cubicBezTo>
                  <a:cubicBezTo>
                    <a:pt x="3768" y="538"/>
                    <a:pt x="3771" y="535"/>
                    <a:pt x="3774" y="535"/>
                  </a:cubicBezTo>
                  <a:cubicBezTo>
                    <a:pt x="3783" y="535"/>
                    <a:pt x="3799" y="556"/>
                    <a:pt x="3799" y="578"/>
                  </a:cubicBezTo>
                  <a:cubicBezTo>
                    <a:pt x="3820" y="599"/>
                    <a:pt x="3842" y="621"/>
                    <a:pt x="3852" y="621"/>
                  </a:cubicBezTo>
                  <a:cubicBezTo>
                    <a:pt x="3857" y="621"/>
                    <a:pt x="3859" y="617"/>
                    <a:pt x="3859" y="608"/>
                  </a:cubicBezTo>
                  <a:cubicBezTo>
                    <a:pt x="3859" y="578"/>
                    <a:pt x="3890" y="547"/>
                    <a:pt x="3920" y="517"/>
                  </a:cubicBezTo>
                  <a:cubicBezTo>
                    <a:pt x="3920" y="508"/>
                    <a:pt x="3923" y="504"/>
                    <a:pt x="3926" y="504"/>
                  </a:cubicBezTo>
                  <a:cubicBezTo>
                    <a:pt x="3933" y="504"/>
                    <a:pt x="3942" y="526"/>
                    <a:pt x="3920" y="547"/>
                  </a:cubicBezTo>
                  <a:cubicBezTo>
                    <a:pt x="3920" y="578"/>
                    <a:pt x="3920" y="578"/>
                    <a:pt x="3951" y="608"/>
                  </a:cubicBezTo>
                  <a:cubicBezTo>
                    <a:pt x="3981" y="608"/>
                    <a:pt x="4011" y="608"/>
                    <a:pt x="4011" y="578"/>
                  </a:cubicBezTo>
                  <a:cubicBezTo>
                    <a:pt x="4011" y="562"/>
                    <a:pt x="4042" y="555"/>
                    <a:pt x="4076" y="555"/>
                  </a:cubicBezTo>
                  <a:cubicBezTo>
                    <a:pt x="4110" y="555"/>
                    <a:pt x="4148" y="562"/>
                    <a:pt x="4163" y="578"/>
                  </a:cubicBezTo>
                  <a:lnTo>
                    <a:pt x="4194" y="578"/>
                  </a:lnTo>
                  <a:cubicBezTo>
                    <a:pt x="4224" y="578"/>
                    <a:pt x="4224" y="547"/>
                    <a:pt x="4254" y="547"/>
                  </a:cubicBezTo>
                  <a:cubicBezTo>
                    <a:pt x="4254" y="547"/>
                    <a:pt x="4285" y="547"/>
                    <a:pt x="4285" y="517"/>
                  </a:cubicBezTo>
                  <a:cubicBezTo>
                    <a:pt x="4315" y="517"/>
                    <a:pt x="4315" y="517"/>
                    <a:pt x="4315" y="547"/>
                  </a:cubicBezTo>
                  <a:cubicBezTo>
                    <a:pt x="4330" y="517"/>
                    <a:pt x="4338" y="502"/>
                    <a:pt x="4346" y="502"/>
                  </a:cubicBezTo>
                  <a:cubicBezTo>
                    <a:pt x="4353" y="502"/>
                    <a:pt x="4361" y="517"/>
                    <a:pt x="4376" y="547"/>
                  </a:cubicBezTo>
                  <a:cubicBezTo>
                    <a:pt x="4391" y="532"/>
                    <a:pt x="4399" y="524"/>
                    <a:pt x="4406" y="524"/>
                  </a:cubicBezTo>
                  <a:cubicBezTo>
                    <a:pt x="4414" y="524"/>
                    <a:pt x="4422" y="532"/>
                    <a:pt x="4437" y="547"/>
                  </a:cubicBezTo>
                  <a:cubicBezTo>
                    <a:pt x="4456" y="510"/>
                    <a:pt x="4486" y="484"/>
                    <a:pt x="4507" y="484"/>
                  </a:cubicBezTo>
                  <a:cubicBezTo>
                    <a:pt x="4519" y="484"/>
                    <a:pt x="4528" y="494"/>
                    <a:pt x="4528" y="517"/>
                  </a:cubicBezTo>
                  <a:cubicBezTo>
                    <a:pt x="4528" y="517"/>
                    <a:pt x="4528" y="517"/>
                    <a:pt x="4558" y="486"/>
                  </a:cubicBezTo>
                  <a:cubicBezTo>
                    <a:pt x="4574" y="456"/>
                    <a:pt x="4581" y="441"/>
                    <a:pt x="4585" y="441"/>
                  </a:cubicBezTo>
                  <a:cubicBezTo>
                    <a:pt x="4589" y="441"/>
                    <a:pt x="4589" y="456"/>
                    <a:pt x="4589" y="486"/>
                  </a:cubicBezTo>
                  <a:cubicBezTo>
                    <a:pt x="4589" y="517"/>
                    <a:pt x="4596" y="532"/>
                    <a:pt x="4604" y="532"/>
                  </a:cubicBezTo>
                  <a:cubicBezTo>
                    <a:pt x="4612" y="532"/>
                    <a:pt x="4619" y="517"/>
                    <a:pt x="4619" y="486"/>
                  </a:cubicBezTo>
                  <a:cubicBezTo>
                    <a:pt x="4619" y="486"/>
                    <a:pt x="4633" y="473"/>
                    <a:pt x="4651" y="473"/>
                  </a:cubicBezTo>
                  <a:cubicBezTo>
                    <a:pt x="4660" y="473"/>
                    <a:pt x="4670" y="476"/>
                    <a:pt x="4680" y="486"/>
                  </a:cubicBezTo>
                  <a:cubicBezTo>
                    <a:pt x="4698" y="504"/>
                    <a:pt x="4746" y="522"/>
                    <a:pt x="4777" y="522"/>
                  </a:cubicBezTo>
                  <a:cubicBezTo>
                    <a:pt x="4800" y="522"/>
                    <a:pt x="4814" y="512"/>
                    <a:pt x="4802" y="486"/>
                  </a:cubicBezTo>
                  <a:lnTo>
                    <a:pt x="4832" y="486"/>
                  </a:lnTo>
                  <a:cubicBezTo>
                    <a:pt x="4862" y="502"/>
                    <a:pt x="4878" y="509"/>
                    <a:pt x="4889" y="509"/>
                  </a:cubicBezTo>
                  <a:cubicBezTo>
                    <a:pt x="4900" y="509"/>
                    <a:pt x="4908" y="502"/>
                    <a:pt x="4923" y="486"/>
                  </a:cubicBezTo>
                  <a:lnTo>
                    <a:pt x="4954" y="456"/>
                  </a:lnTo>
                  <a:cubicBezTo>
                    <a:pt x="4954" y="486"/>
                    <a:pt x="4954" y="517"/>
                    <a:pt x="4984" y="517"/>
                  </a:cubicBezTo>
                  <a:cubicBezTo>
                    <a:pt x="4984" y="517"/>
                    <a:pt x="4984" y="517"/>
                    <a:pt x="4984" y="486"/>
                  </a:cubicBezTo>
                  <a:cubicBezTo>
                    <a:pt x="4984" y="456"/>
                    <a:pt x="4984" y="456"/>
                    <a:pt x="5014" y="456"/>
                  </a:cubicBezTo>
                  <a:cubicBezTo>
                    <a:pt x="5045" y="456"/>
                    <a:pt x="5045" y="486"/>
                    <a:pt x="5045" y="517"/>
                  </a:cubicBezTo>
                  <a:lnTo>
                    <a:pt x="5075" y="517"/>
                  </a:lnTo>
                  <a:cubicBezTo>
                    <a:pt x="5075" y="481"/>
                    <a:pt x="5086" y="466"/>
                    <a:pt x="5094" y="466"/>
                  </a:cubicBezTo>
                  <a:cubicBezTo>
                    <a:pt x="5100" y="466"/>
                    <a:pt x="5106" y="474"/>
                    <a:pt x="5106" y="486"/>
                  </a:cubicBezTo>
                  <a:cubicBezTo>
                    <a:pt x="5106" y="517"/>
                    <a:pt x="5136" y="517"/>
                    <a:pt x="5136" y="517"/>
                  </a:cubicBezTo>
                  <a:cubicBezTo>
                    <a:pt x="5136" y="507"/>
                    <a:pt x="5139" y="503"/>
                    <a:pt x="5143" y="503"/>
                  </a:cubicBezTo>
                  <a:cubicBezTo>
                    <a:pt x="5149" y="503"/>
                    <a:pt x="5156" y="517"/>
                    <a:pt x="5136" y="517"/>
                  </a:cubicBezTo>
                  <a:lnTo>
                    <a:pt x="5136" y="547"/>
                  </a:lnTo>
                  <a:cubicBezTo>
                    <a:pt x="5145" y="556"/>
                    <a:pt x="5151" y="560"/>
                    <a:pt x="5156" y="560"/>
                  </a:cubicBezTo>
                  <a:cubicBezTo>
                    <a:pt x="5166" y="560"/>
                    <a:pt x="5166" y="538"/>
                    <a:pt x="5166" y="517"/>
                  </a:cubicBezTo>
                  <a:lnTo>
                    <a:pt x="5197" y="517"/>
                  </a:lnTo>
                  <a:cubicBezTo>
                    <a:pt x="5227" y="517"/>
                    <a:pt x="5258" y="517"/>
                    <a:pt x="5227" y="486"/>
                  </a:cubicBezTo>
                  <a:cubicBezTo>
                    <a:pt x="5227" y="456"/>
                    <a:pt x="5227" y="426"/>
                    <a:pt x="5258" y="426"/>
                  </a:cubicBezTo>
                  <a:cubicBezTo>
                    <a:pt x="5258" y="456"/>
                    <a:pt x="5258" y="486"/>
                    <a:pt x="5258" y="486"/>
                  </a:cubicBezTo>
                  <a:cubicBezTo>
                    <a:pt x="5288" y="486"/>
                    <a:pt x="5288" y="517"/>
                    <a:pt x="5288" y="517"/>
                  </a:cubicBezTo>
                  <a:cubicBezTo>
                    <a:pt x="5275" y="543"/>
                    <a:pt x="5284" y="552"/>
                    <a:pt x="5298" y="552"/>
                  </a:cubicBezTo>
                  <a:cubicBezTo>
                    <a:pt x="5318" y="552"/>
                    <a:pt x="5349" y="534"/>
                    <a:pt x="5349" y="517"/>
                  </a:cubicBezTo>
                  <a:cubicBezTo>
                    <a:pt x="5379" y="486"/>
                    <a:pt x="5394" y="471"/>
                    <a:pt x="5402" y="471"/>
                  </a:cubicBezTo>
                  <a:cubicBezTo>
                    <a:pt x="5410" y="471"/>
                    <a:pt x="5410" y="486"/>
                    <a:pt x="5410" y="517"/>
                  </a:cubicBezTo>
                  <a:cubicBezTo>
                    <a:pt x="5410" y="534"/>
                    <a:pt x="5412" y="541"/>
                    <a:pt x="5416" y="541"/>
                  </a:cubicBezTo>
                  <a:cubicBezTo>
                    <a:pt x="5426" y="541"/>
                    <a:pt x="5448" y="491"/>
                    <a:pt x="5470" y="426"/>
                  </a:cubicBezTo>
                  <a:lnTo>
                    <a:pt x="5501" y="334"/>
                  </a:lnTo>
                  <a:lnTo>
                    <a:pt x="5501" y="426"/>
                  </a:lnTo>
                  <a:cubicBezTo>
                    <a:pt x="5501" y="497"/>
                    <a:pt x="5501" y="526"/>
                    <a:pt x="5513" y="526"/>
                  </a:cubicBezTo>
                  <a:cubicBezTo>
                    <a:pt x="5522" y="526"/>
                    <a:pt x="5536" y="512"/>
                    <a:pt x="5561" y="486"/>
                  </a:cubicBezTo>
                  <a:cubicBezTo>
                    <a:pt x="5577" y="471"/>
                    <a:pt x="5584" y="464"/>
                    <a:pt x="5588" y="464"/>
                  </a:cubicBezTo>
                  <a:cubicBezTo>
                    <a:pt x="5592" y="464"/>
                    <a:pt x="5592" y="471"/>
                    <a:pt x="5592" y="486"/>
                  </a:cubicBezTo>
                  <a:cubicBezTo>
                    <a:pt x="5592" y="517"/>
                    <a:pt x="5622" y="517"/>
                    <a:pt x="5683" y="517"/>
                  </a:cubicBezTo>
                  <a:cubicBezTo>
                    <a:pt x="5744" y="517"/>
                    <a:pt x="5744" y="517"/>
                    <a:pt x="5744" y="486"/>
                  </a:cubicBezTo>
                  <a:lnTo>
                    <a:pt x="5805" y="486"/>
                  </a:lnTo>
                  <a:cubicBezTo>
                    <a:pt x="5805" y="510"/>
                    <a:pt x="5814" y="520"/>
                    <a:pt x="5823" y="520"/>
                  </a:cubicBezTo>
                  <a:cubicBezTo>
                    <a:pt x="5838" y="520"/>
                    <a:pt x="5854" y="494"/>
                    <a:pt x="5835" y="456"/>
                  </a:cubicBezTo>
                  <a:lnTo>
                    <a:pt x="5865" y="456"/>
                  </a:lnTo>
                  <a:lnTo>
                    <a:pt x="5865" y="486"/>
                  </a:lnTo>
                  <a:cubicBezTo>
                    <a:pt x="5865" y="517"/>
                    <a:pt x="5896" y="517"/>
                    <a:pt x="6078" y="517"/>
                  </a:cubicBezTo>
                  <a:cubicBezTo>
                    <a:pt x="6230" y="517"/>
                    <a:pt x="6261" y="517"/>
                    <a:pt x="6261" y="456"/>
                  </a:cubicBezTo>
                  <a:cubicBezTo>
                    <a:pt x="6276" y="426"/>
                    <a:pt x="6283" y="410"/>
                    <a:pt x="6287" y="410"/>
                  </a:cubicBezTo>
                  <a:cubicBezTo>
                    <a:pt x="6291" y="410"/>
                    <a:pt x="6291" y="426"/>
                    <a:pt x="6291" y="456"/>
                  </a:cubicBezTo>
                  <a:cubicBezTo>
                    <a:pt x="6291" y="478"/>
                    <a:pt x="6306" y="499"/>
                    <a:pt x="6315" y="499"/>
                  </a:cubicBezTo>
                  <a:cubicBezTo>
                    <a:pt x="6319" y="499"/>
                    <a:pt x="6321" y="495"/>
                    <a:pt x="6321" y="486"/>
                  </a:cubicBezTo>
                  <a:cubicBezTo>
                    <a:pt x="6321" y="486"/>
                    <a:pt x="6352" y="486"/>
                    <a:pt x="6382" y="517"/>
                  </a:cubicBezTo>
                  <a:cubicBezTo>
                    <a:pt x="6410" y="558"/>
                    <a:pt x="6425" y="574"/>
                    <a:pt x="6433" y="574"/>
                  </a:cubicBezTo>
                  <a:cubicBezTo>
                    <a:pt x="6443" y="574"/>
                    <a:pt x="6443" y="550"/>
                    <a:pt x="6443" y="517"/>
                  </a:cubicBezTo>
                  <a:cubicBezTo>
                    <a:pt x="6443" y="502"/>
                    <a:pt x="6443" y="492"/>
                    <a:pt x="6443" y="487"/>
                  </a:cubicBezTo>
                  <a:lnTo>
                    <a:pt x="6443" y="487"/>
                  </a:lnTo>
                  <a:lnTo>
                    <a:pt x="6473" y="517"/>
                  </a:lnTo>
                  <a:cubicBezTo>
                    <a:pt x="6458" y="502"/>
                    <a:pt x="6451" y="486"/>
                    <a:pt x="6447" y="483"/>
                  </a:cubicBezTo>
                  <a:lnTo>
                    <a:pt x="6447" y="483"/>
                  </a:lnTo>
                  <a:lnTo>
                    <a:pt x="6444" y="486"/>
                  </a:lnTo>
                  <a:lnTo>
                    <a:pt x="6444" y="486"/>
                  </a:lnTo>
                  <a:cubicBezTo>
                    <a:pt x="6444" y="483"/>
                    <a:pt x="6444" y="482"/>
                    <a:pt x="6445" y="482"/>
                  </a:cubicBezTo>
                  <a:cubicBezTo>
                    <a:pt x="6446" y="482"/>
                    <a:pt x="6446" y="482"/>
                    <a:pt x="6447" y="483"/>
                  </a:cubicBezTo>
                  <a:lnTo>
                    <a:pt x="6447" y="483"/>
                  </a:lnTo>
                  <a:lnTo>
                    <a:pt x="6473" y="456"/>
                  </a:lnTo>
                  <a:cubicBezTo>
                    <a:pt x="6473" y="486"/>
                    <a:pt x="6473" y="517"/>
                    <a:pt x="6473" y="517"/>
                  </a:cubicBezTo>
                  <a:cubicBezTo>
                    <a:pt x="6473" y="561"/>
                    <a:pt x="6490" y="590"/>
                    <a:pt x="6498" y="590"/>
                  </a:cubicBezTo>
                  <a:cubicBezTo>
                    <a:pt x="6502" y="590"/>
                    <a:pt x="6504" y="586"/>
                    <a:pt x="6504" y="578"/>
                  </a:cubicBezTo>
                  <a:cubicBezTo>
                    <a:pt x="6520" y="544"/>
                    <a:pt x="6565" y="520"/>
                    <a:pt x="6601" y="520"/>
                  </a:cubicBezTo>
                  <a:cubicBezTo>
                    <a:pt x="6631" y="520"/>
                    <a:pt x="6656" y="536"/>
                    <a:pt x="6656" y="578"/>
                  </a:cubicBezTo>
                  <a:lnTo>
                    <a:pt x="6686" y="578"/>
                  </a:lnTo>
                  <a:cubicBezTo>
                    <a:pt x="6686" y="542"/>
                    <a:pt x="6697" y="527"/>
                    <a:pt x="6711" y="527"/>
                  </a:cubicBezTo>
                  <a:cubicBezTo>
                    <a:pt x="6722" y="527"/>
                    <a:pt x="6734" y="535"/>
                    <a:pt x="6747" y="547"/>
                  </a:cubicBezTo>
                  <a:cubicBezTo>
                    <a:pt x="6808" y="547"/>
                    <a:pt x="6808" y="547"/>
                    <a:pt x="6808" y="578"/>
                  </a:cubicBezTo>
                  <a:cubicBezTo>
                    <a:pt x="6808" y="593"/>
                    <a:pt x="6808" y="600"/>
                    <a:pt x="6812" y="600"/>
                  </a:cubicBezTo>
                  <a:cubicBezTo>
                    <a:pt x="6815" y="600"/>
                    <a:pt x="6823" y="593"/>
                    <a:pt x="6838" y="578"/>
                  </a:cubicBezTo>
                  <a:cubicBezTo>
                    <a:pt x="6869" y="578"/>
                    <a:pt x="6899" y="517"/>
                    <a:pt x="6899" y="517"/>
                  </a:cubicBezTo>
                  <a:cubicBezTo>
                    <a:pt x="6899" y="478"/>
                    <a:pt x="6911" y="452"/>
                    <a:pt x="6928" y="438"/>
                  </a:cubicBezTo>
                  <a:lnTo>
                    <a:pt x="6928" y="438"/>
                  </a:lnTo>
                  <a:cubicBezTo>
                    <a:pt x="6923" y="470"/>
                    <a:pt x="6903" y="517"/>
                    <a:pt x="6929" y="517"/>
                  </a:cubicBezTo>
                  <a:cubicBezTo>
                    <a:pt x="6929" y="517"/>
                    <a:pt x="6960" y="486"/>
                    <a:pt x="6960" y="456"/>
                  </a:cubicBezTo>
                  <a:cubicBezTo>
                    <a:pt x="6960" y="435"/>
                    <a:pt x="6960" y="429"/>
                    <a:pt x="6950" y="427"/>
                  </a:cubicBezTo>
                  <a:lnTo>
                    <a:pt x="6950" y="427"/>
                  </a:lnTo>
                  <a:cubicBezTo>
                    <a:pt x="6942" y="428"/>
                    <a:pt x="6935" y="432"/>
                    <a:pt x="6928" y="438"/>
                  </a:cubicBezTo>
                  <a:lnTo>
                    <a:pt x="6928" y="438"/>
                  </a:lnTo>
                  <a:cubicBezTo>
                    <a:pt x="6929" y="433"/>
                    <a:pt x="6929" y="429"/>
                    <a:pt x="6929" y="426"/>
                  </a:cubicBezTo>
                  <a:cubicBezTo>
                    <a:pt x="6939" y="426"/>
                    <a:pt x="6946" y="426"/>
                    <a:pt x="6950" y="427"/>
                  </a:cubicBezTo>
                  <a:lnTo>
                    <a:pt x="6950" y="427"/>
                  </a:lnTo>
                  <a:cubicBezTo>
                    <a:pt x="6953" y="426"/>
                    <a:pt x="6957" y="426"/>
                    <a:pt x="6960" y="426"/>
                  </a:cubicBezTo>
                  <a:lnTo>
                    <a:pt x="6960" y="486"/>
                  </a:lnTo>
                  <a:lnTo>
                    <a:pt x="6960" y="547"/>
                  </a:lnTo>
                  <a:cubicBezTo>
                    <a:pt x="6960" y="547"/>
                    <a:pt x="6990" y="547"/>
                    <a:pt x="6990" y="517"/>
                  </a:cubicBezTo>
                  <a:cubicBezTo>
                    <a:pt x="6990" y="547"/>
                    <a:pt x="7020" y="547"/>
                    <a:pt x="7051" y="547"/>
                  </a:cubicBezTo>
                  <a:cubicBezTo>
                    <a:pt x="7112" y="547"/>
                    <a:pt x="7142" y="547"/>
                    <a:pt x="7172" y="517"/>
                  </a:cubicBezTo>
                  <a:cubicBezTo>
                    <a:pt x="7172" y="547"/>
                    <a:pt x="7203" y="562"/>
                    <a:pt x="7237" y="562"/>
                  </a:cubicBezTo>
                  <a:cubicBezTo>
                    <a:pt x="7271" y="562"/>
                    <a:pt x="7309" y="547"/>
                    <a:pt x="7324" y="517"/>
                  </a:cubicBezTo>
                  <a:cubicBezTo>
                    <a:pt x="7324" y="502"/>
                    <a:pt x="7324" y="494"/>
                    <a:pt x="7328" y="494"/>
                  </a:cubicBezTo>
                  <a:cubicBezTo>
                    <a:pt x="7332" y="494"/>
                    <a:pt x="7340" y="502"/>
                    <a:pt x="7355" y="517"/>
                  </a:cubicBezTo>
                  <a:cubicBezTo>
                    <a:pt x="7370" y="532"/>
                    <a:pt x="7378" y="540"/>
                    <a:pt x="7381" y="540"/>
                  </a:cubicBezTo>
                  <a:cubicBezTo>
                    <a:pt x="7385" y="540"/>
                    <a:pt x="7385" y="532"/>
                    <a:pt x="7385" y="517"/>
                  </a:cubicBezTo>
                  <a:cubicBezTo>
                    <a:pt x="7394" y="508"/>
                    <a:pt x="7400" y="504"/>
                    <a:pt x="7406" y="504"/>
                  </a:cubicBezTo>
                  <a:cubicBezTo>
                    <a:pt x="7418" y="504"/>
                    <a:pt x="7425" y="526"/>
                    <a:pt x="7446" y="547"/>
                  </a:cubicBezTo>
                  <a:cubicBezTo>
                    <a:pt x="7464" y="583"/>
                    <a:pt x="7471" y="598"/>
                    <a:pt x="7480" y="598"/>
                  </a:cubicBezTo>
                  <a:cubicBezTo>
                    <a:pt x="7487" y="598"/>
                    <a:pt x="7494" y="590"/>
                    <a:pt x="7507" y="578"/>
                  </a:cubicBezTo>
                  <a:cubicBezTo>
                    <a:pt x="7537" y="547"/>
                    <a:pt x="7568" y="547"/>
                    <a:pt x="7598" y="547"/>
                  </a:cubicBezTo>
                  <a:cubicBezTo>
                    <a:pt x="7628" y="517"/>
                    <a:pt x="7659" y="517"/>
                    <a:pt x="7628" y="486"/>
                  </a:cubicBezTo>
                  <a:cubicBezTo>
                    <a:pt x="7628" y="456"/>
                    <a:pt x="7659" y="426"/>
                    <a:pt x="7659" y="426"/>
                  </a:cubicBezTo>
                  <a:cubicBezTo>
                    <a:pt x="7669" y="416"/>
                    <a:pt x="7676" y="412"/>
                    <a:pt x="7680" y="412"/>
                  </a:cubicBezTo>
                  <a:cubicBezTo>
                    <a:pt x="7689" y="412"/>
                    <a:pt x="7689" y="426"/>
                    <a:pt x="7689" y="426"/>
                  </a:cubicBezTo>
                  <a:cubicBezTo>
                    <a:pt x="7628" y="456"/>
                    <a:pt x="7659" y="456"/>
                    <a:pt x="7689" y="486"/>
                  </a:cubicBezTo>
                  <a:cubicBezTo>
                    <a:pt x="7689" y="517"/>
                    <a:pt x="7750" y="517"/>
                    <a:pt x="7750" y="517"/>
                  </a:cubicBezTo>
                  <a:lnTo>
                    <a:pt x="7841" y="517"/>
                  </a:lnTo>
                  <a:cubicBezTo>
                    <a:pt x="7872" y="532"/>
                    <a:pt x="7887" y="540"/>
                    <a:pt x="7894" y="540"/>
                  </a:cubicBezTo>
                  <a:cubicBezTo>
                    <a:pt x="7902" y="540"/>
                    <a:pt x="7902" y="532"/>
                    <a:pt x="7902" y="517"/>
                  </a:cubicBezTo>
                  <a:lnTo>
                    <a:pt x="7902" y="486"/>
                  </a:lnTo>
                  <a:cubicBezTo>
                    <a:pt x="7917" y="517"/>
                    <a:pt x="7978" y="532"/>
                    <a:pt x="8035" y="532"/>
                  </a:cubicBezTo>
                  <a:cubicBezTo>
                    <a:pt x="8092" y="532"/>
                    <a:pt x="8145" y="517"/>
                    <a:pt x="8145" y="486"/>
                  </a:cubicBezTo>
                  <a:lnTo>
                    <a:pt x="8145" y="517"/>
                  </a:lnTo>
                  <a:cubicBezTo>
                    <a:pt x="8145" y="547"/>
                    <a:pt x="8176" y="547"/>
                    <a:pt x="8206" y="547"/>
                  </a:cubicBezTo>
                  <a:cubicBezTo>
                    <a:pt x="8236" y="547"/>
                    <a:pt x="8328" y="517"/>
                    <a:pt x="8358" y="517"/>
                  </a:cubicBezTo>
                  <a:cubicBezTo>
                    <a:pt x="8449" y="517"/>
                    <a:pt x="8510" y="517"/>
                    <a:pt x="8510" y="486"/>
                  </a:cubicBezTo>
                  <a:cubicBezTo>
                    <a:pt x="8540" y="486"/>
                    <a:pt x="8540" y="486"/>
                    <a:pt x="8540" y="517"/>
                  </a:cubicBezTo>
                  <a:cubicBezTo>
                    <a:pt x="8510" y="578"/>
                    <a:pt x="8540" y="578"/>
                    <a:pt x="8540" y="578"/>
                  </a:cubicBezTo>
                  <a:cubicBezTo>
                    <a:pt x="8571" y="578"/>
                    <a:pt x="8571" y="517"/>
                    <a:pt x="8571" y="486"/>
                  </a:cubicBezTo>
                  <a:cubicBezTo>
                    <a:pt x="8571" y="471"/>
                    <a:pt x="8571" y="464"/>
                    <a:pt x="8578" y="464"/>
                  </a:cubicBezTo>
                  <a:cubicBezTo>
                    <a:pt x="8586" y="464"/>
                    <a:pt x="8601" y="471"/>
                    <a:pt x="8631" y="486"/>
                  </a:cubicBezTo>
                  <a:cubicBezTo>
                    <a:pt x="8649" y="522"/>
                    <a:pt x="8688" y="537"/>
                    <a:pt x="8723" y="537"/>
                  </a:cubicBezTo>
                  <a:cubicBezTo>
                    <a:pt x="8748" y="537"/>
                    <a:pt x="8771" y="529"/>
                    <a:pt x="8783" y="517"/>
                  </a:cubicBezTo>
                  <a:cubicBezTo>
                    <a:pt x="8783" y="517"/>
                    <a:pt x="8814" y="517"/>
                    <a:pt x="8814" y="547"/>
                  </a:cubicBezTo>
                  <a:cubicBezTo>
                    <a:pt x="8831" y="565"/>
                    <a:pt x="8849" y="582"/>
                    <a:pt x="8866" y="582"/>
                  </a:cubicBezTo>
                  <a:cubicBezTo>
                    <a:pt x="8879" y="582"/>
                    <a:pt x="8892" y="573"/>
                    <a:pt x="8905" y="547"/>
                  </a:cubicBezTo>
                  <a:cubicBezTo>
                    <a:pt x="8935" y="547"/>
                    <a:pt x="8935" y="547"/>
                    <a:pt x="8935" y="578"/>
                  </a:cubicBezTo>
                  <a:cubicBezTo>
                    <a:pt x="8953" y="595"/>
                    <a:pt x="8960" y="613"/>
                    <a:pt x="8964" y="613"/>
                  </a:cubicBezTo>
                  <a:cubicBezTo>
                    <a:pt x="8966" y="613"/>
                    <a:pt x="8966" y="603"/>
                    <a:pt x="8966" y="578"/>
                  </a:cubicBezTo>
                  <a:cubicBezTo>
                    <a:pt x="8981" y="562"/>
                    <a:pt x="9004" y="555"/>
                    <a:pt x="9030" y="555"/>
                  </a:cubicBezTo>
                  <a:cubicBezTo>
                    <a:pt x="9057" y="555"/>
                    <a:pt x="9087" y="562"/>
                    <a:pt x="9118" y="578"/>
                  </a:cubicBezTo>
                  <a:cubicBezTo>
                    <a:pt x="9118" y="578"/>
                    <a:pt x="9148" y="578"/>
                    <a:pt x="9148" y="547"/>
                  </a:cubicBezTo>
                  <a:lnTo>
                    <a:pt x="9148" y="517"/>
                  </a:lnTo>
                  <a:cubicBezTo>
                    <a:pt x="9163" y="547"/>
                    <a:pt x="9171" y="562"/>
                    <a:pt x="9175" y="562"/>
                  </a:cubicBezTo>
                  <a:cubicBezTo>
                    <a:pt x="9179" y="562"/>
                    <a:pt x="9179" y="547"/>
                    <a:pt x="9179" y="517"/>
                  </a:cubicBezTo>
                  <a:cubicBezTo>
                    <a:pt x="9179" y="486"/>
                    <a:pt x="9186" y="471"/>
                    <a:pt x="9194" y="471"/>
                  </a:cubicBezTo>
                  <a:cubicBezTo>
                    <a:pt x="9201" y="471"/>
                    <a:pt x="9209" y="486"/>
                    <a:pt x="9209" y="517"/>
                  </a:cubicBezTo>
                  <a:cubicBezTo>
                    <a:pt x="9209" y="547"/>
                    <a:pt x="9239" y="547"/>
                    <a:pt x="9239" y="547"/>
                  </a:cubicBezTo>
                  <a:cubicBezTo>
                    <a:pt x="9270" y="547"/>
                    <a:pt x="9361" y="517"/>
                    <a:pt x="9452" y="517"/>
                  </a:cubicBezTo>
                  <a:cubicBezTo>
                    <a:pt x="9604" y="517"/>
                    <a:pt x="9665" y="517"/>
                    <a:pt x="9665" y="486"/>
                  </a:cubicBezTo>
                  <a:cubicBezTo>
                    <a:pt x="9680" y="471"/>
                    <a:pt x="9688" y="464"/>
                    <a:pt x="9692" y="464"/>
                  </a:cubicBezTo>
                  <a:cubicBezTo>
                    <a:pt x="9695" y="464"/>
                    <a:pt x="9695" y="471"/>
                    <a:pt x="9695" y="486"/>
                  </a:cubicBezTo>
                  <a:cubicBezTo>
                    <a:pt x="9726" y="517"/>
                    <a:pt x="9756" y="517"/>
                    <a:pt x="9756" y="517"/>
                  </a:cubicBezTo>
                  <a:cubicBezTo>
                    <a:pt x="9787" y="517"/>
                    <a:pt x="9787" y="517"/>
                    <a:pt x="9787" y="547"/>
                  </a:cubicBezTo>
                  <a:cubicBezTo>
                    <a:pt x="9817" y="517"/>
                    <a:pt x="9817" y="517"/>
                    <a:pt x="9847" y="517"/>
                  </a:cubicBezTo>
                  <a:cubicBezTo>
                    <a:pt x="9847" y="532"/>
                    <a:pt x="9847" y="540"/>
                    <a:pt x="9851" y="540"/>
                  </a:cubicBezTo>
                  <a:cubicBezTo>
                    <a:pt x="9855" y="540"/>
                    <a:pt x="9862" y="532"/>
                    <a:pt x="9878" y="517"/>
                  </a:cubicBezTo>
                  <a:cubicBezTo>
                    <a:pt x="9893" y="486"/>
                    <a:pt x="9900" y="471"/>
                    <a:pt x="9904" y="471"/>
                  </a:cubicBezTo>
                  <a:cubicBezTo>
                    <a:pt x="9908" y="471"/>
                    <a:pt x="9908" y="486"/>
                    <a:pt x="9908" y="517"/>
                  </a:cubicBezTo>
                  <a:cubicBezTo>
                    <a:pt x="9908" y="538"/>
                    <a:pt x="9923" y="560"/>
                    <a:pt x="9932" y="560"/>
                  </a:cubicBezTo>
                  <a:cubicBezTo>
                    <a:pt x="9936" y="560"/>
                    <a:pt x="9938" y="556"/>
                    <a:pt x="9938" y="547"/>
                  </a:cubicBezTo>
                  <a:cubicBezTo>
                    <a:pt x="9938" y="517"/>
                    <a:pt x="9969" y="517"/>
                    <a:pt x="9999" y="486"/>
                  </a:cubicBezTo>
                  <a:cubicBezTo>
                    <a:pt x="9999" y="486"/>
                    <a:pt x="10030" y="486"/>
                    <a:pt x="10030" y="517"/>
                  </a:cubicBezTo>
                  <a:cubicBezTo>
                    <a:pt x="10039" y="526"/>
                    <a:pt x="10053" y="529"/>
                    <a:pt x="10068" y="529"/>
                  </a:cubicBezTo>
                  <a:cubicBezTo>
                    <a:pt x="10106" y="529"/>
                    <a:pt x="10151" y="508"/>
                    <a:pt x="10151" y="486"/>
                  </a:cubicBezTo>
                  <a:cubicBezTo>
                    <a:pt x="10151" y="471"/>
                    <a:pt x="10159" y="464"/>
                    <a:pt x="10166" y="464"/>
                  </a:cubicBezTo>
                  <a:cubicBezTo>
                    <a:pt x="10174" y="464"/>
                    <a:pt x="10182" y="471"/>
                    <a:pt x="10182" y="486"/>
                  </a:cubicBezTo>
                  <a:cubicBezTo>
                    <a:pt x="10182" y="517"/>
                    <a:pt x="10212" y="517"/>
                    <a:pt x="10212" y="517"/>
                  </a:cubicBezTo>
                  <a:cubicBezTo>
                    <a:pt x="10221" y="508"/>
                    <a:pt x="10227" y="504"/>
                    <a:pt x="10232" y="504"/>
                  </a:cubicBezTo>
                  <a:cubicBezTo>
                    <a:pt x="10242" y="504"/>
                    <a:pt x="10242" y="526"/>
                    <a:pt x="10242" y="547"/>
                  </a:cubicBezTo>
                  <a:cubicBezTo>
                    <a:pt x="10212" y="578"/>
                    <a:pt x="10242" y="578"/>
                    <a:pt x="10273" y="578"/>
                  </a:cubicBezTo>
                  <a:cubicBezTo>
                    <a:pt x="10303" y="547"/>
                    <a:pt x="10364" y="547"/>
                    <a:pt x="10425" y="547"/>
                  </a:cubicBezTo>
                  <a:cubicBezTo>
                    <a:pt x="10546" y="547"/>
                    <a:pt x="10546" y="517"/>
                    <a:pt x="10577" y="456"/>
                  </a:cubicBezTo>
                  <a:lnTo>
                    <a:pt x="10607" y="395"/>
                  </a:lnTo>
                  <a:lnTo>
                    <a:pt x="10607" y="456"/>
                  </a:lnTo>
                  <a:cubicBezTo>
                    <a:pt x="10607" y="486"/>
                    <a:pt x="10638" y="547"/>
                    <a:pt x="10638" y="547"/>
                  </a:cubicBezTo>
                  <a:cubicBezTo>
                    <a:pt x="10638" y="547"/>
                    <a:pt x="10638" y="517"/>
                    <a:pt x="10638" y="486"/>
                  </a:cubicBezTo>
                  <a:cubicBezTo>
                    <a:pt x="10638" y="471"/>
                    <a:pt x="10645" y="464"/>
                    <a:pt x="10657" y="464"/>
                  </a:cubicBezTo>
                  <a:cubicBezTo>
                    <a:pt x="10668" y="464"/>
                    <a:pt x="10683" y="471"/>
                    <a:pt x="10698" y="486"/>
                  </a:cubicBezTo>
                  <a:cubicBezTo>
                    <a:pt x="10714" y="502"/>
                    <a:pt x="10729" y="509"/>
                    <a:pt x="10744" y="509"/>
                  </a:cubicBezTo>
                  <a:cubicBezTo>
                    <a:pt x="10759" y="509"/>
                    <a:pt x="10774" y="502"/>
                    <a:pt x="10790" y="486"/>
                  </a:cubicBezTo>
                  <a:cubicBezTo>
                    <a:pt x="10790" y="486"/>
                    <a:pt x="10820" y="486"/>
                    <a:pt x="10850" y="517"/>
                  </a:cubicBezTo>
                  <a:cubicBezTo>
                    <a:pt x="10850" y="517"/>
                    <a:pt x="10850" y="517"/>
                    <a:pt x="10850" y="486"/>
                  </a:cubicBezTo>
                  <a:cubicBezTo>
                    <a:pt x="10850" y="471"/>
                    <a:pt x="10858" y="464"/>
                    <a:pt x="10866" y="464"/>
                  </a:cubicBezTo>
                  <a:cubicBezTo>
                    <a:pt x="10873" y="464"/>
                    <a:pt x="10881" y="471"/>
                    <a:pt x="10881" y="486"/>
                  </a:cubicBezTo>
                  <a:cubicBezTo>
                    <a:pt x="10899" y="522"/>
                    <a:pt x="10927" y="537"/>
                    <a:pt x="10947" y="537"/>
                  </a:cubicBezTo>
                  <a:cubicBezTo>
                    <a:pt x="10962" y="537"/>
                    <a:pt x="10972" y="529"/>
                    <a:pt x="10972" y="517"/>
                  </a:cubicBezTo>
                  <a:cubicBezTo>
                    <a:pt x="10972" y="486"/>
                    <a:pt x="11002" y="486"/>
                    <a:pt x="11002" y="486"/>
                  </a:cubicBezTo>
                  <a:cubicBezTo>
                    <a:pt x="11033" y="486"/>
                    <a:pt x="11033" y="486"/>
                    <a:pt x="11063" y="456"/>
                  </a:cubicBezTo>
                  <a:lnTo>
                    <a:pt x="11094" y="456"/>
                  </a:lnTo>
                  <a:cubicBezTo>
                    <a:pt x="11124" y="456"/>
                    <a:pt x="11094" y="486"/>
                    <a:pt x="11094" y="486"/>
                  </a:cubicBezTo>
                  <a:lnTo>
                    <a:pt x="11094" y="517"/>
                  </a:lnTo>
                  <a:cubicBezTo>
                    <a:pt x="11154" y="517"/>
                    <a:pt x="11154" y="517"/>
                    <a:pt x="11185" y="486"/>
                  </a:cubicBezTo>
                  <a:cubicBezTo>
                    <a:pt x="11185" y="531"/>
                    <a:pt x="11201" y="559"/>
                    <a:pt x="11222" y="559"/>
                  </a:cubicBezTo>
                  <a:cubicBezTo>
                    <a:pt x="11229" y="559"/>
                    <a:pt x="11237" y="555"/>
                    <a:pt x="11245" y="547"/>
                  </a:cubicBezTo>
                  <a:cubicBezTo>
                    <a:pt x="11245" y="506"/>
                    <a:pt x="11252" y="490"/>
                    <a:pt x="11258" y="490"/>
                  </a:cubicBezTo>
                  <a:cubicBezTo>
                    <a:pt x="11267" y="490"/>
                    <a:pt x="11276" y="514"/>
                    <a:pt x="11276" y="547"/>
                  </a:cubicBezTo>
                  <a:cubicBezTo>
                    <a:pt x="11261" y="578"/>
                    <a:pt x="11253" y="593"/>
                    <a:pt x="11261" y="593"/>
                  </a:cubicBezTo>
                  <a:cubicBezTo>
                    <a:pt x="11268" y="593"/>
                    <a:pt x="11291" y="578"/>
                    <a:pt x="11337" y="547"/>
                  </a:cubicBezTo>
                  <a:cubicBezTo>
                    <a:pt x="11367" y="547"/>
                    <a:pt x="11458" y="517"/>
                    <a:pt x="11519" y="517"/>
                  </a:cubicBezTo>
                  <a:cubicBezTo>
                    <a:pt x="11580" y="517"/>
                    <a:pt x="11610" y="517"/>
                    <a:pt x="11641" y="547"/>
                  </a:cubicBezTo>
                  <a:cubicBezTo>
                    <a:pt x="11641" y="553"/>
                    <a:pt x="11641" y="558"/>
                    <a:pt x="11641" y="563"/>
                  </a:cubicBezTo>
                  <a:lnTo>
                    <a:pt x="11641" y="563"/>
                  </a:lnTo>
                  <a:cubicBezTo>
                    <a:pt x="11646" y="517"/>
                    <a:pt x="11676" y="517"/>
                    <a:pt x="11732" y="517"/>
                  </a:cubicBezTo>
                  <a:cubicBezTo>
                    <a:pt x="11750" y="526"/>
                    <a:pt x="11765" y="529"/>
                    <a:pt x="11778" y="529"/>
                  </a:cubicBezTo>
                  <a:cubicBezTo>
                    <a:pt x="11810" y="529"/>
                    <a:pt x="11832" y="508"/>
                    <a:pt x="11853" y="486"/>
                  </a:cubicBezTo>
                  <a:lnTo>
                    <a:pt x="11793" y="486"/>
                  </a:lnTo>
                  <a:cubicBezTo>
                    <a:pt x="11793" y="461"/>
                    <a:pt x="11798" y="446"/>
                    <a:pt x="11807" y="440"/>
                  </a:cubicBezTo>
                  <a:lnTo>
                    <a:pt x="11807" y="440"/>
                  </a:lnTo>
                  <a:lnTo>
                    <a:pt x="11823" y="456"/>
                  </a:lnTo>
                  <a:lnTo>
                    <a:pt x="11853" y="456"/>
                  </a:lnTo>
                  <a:cubicBezTo>
                    <a:pt x="11841" y="443"/>
                    <a:pt x="11828" y="436"/>
                    <a:pt x="11818" y="436"/>
                  </a:cubicBezTo>
                  <a:cubicBezTo>
                    <a:pt x="11814" y="436"/>
                    <a:pt x="11810" y="437"/>
                    <a:pt x="11807" y="440"/>
                  </a:cubicBezTo>
                  <a:lnTo>
                    <a:pt x="11807" y="440"/>
                  </a:lnTo>
                  <a:lnTo>
                    <a:pt x="11793" y="426"/>
                  </a:lnTo>
                  <a:lnTo>
                    <a:pt x="11823" y="426"/>
                  </a:lnTo>
                  <a:cubicBezTo>
                    <a:pt x="11853" y="426"/>
                    <a:pt x="11853" y="426"/>
                    <a:pt x="11853" y="456"/>
                  </a:cubicBezTo>
                  <a:cubicBezTo>
                    <a:pt x="11884" y="456"/>
                    <a:pt x="11884" y="486"/>
                    <a:pt x="11884" y="517"/>
                  </a:cubicBezTo>
                  <a:cubicBezTo>
                    <a:pt x="11884" y="547"/>
                    <a:pt x="11884" y="578"/>
                    <a:pt x="11914" y="578"/>
                  </a:cubicBezTo>
                  <a:cubicBezTo>
                    <a:pt x="11945" y="578"/>
                    <a:pt x="11945" y="578"/>
                    <a:pt x="11945" y="547"/>
                  </a:cubicBezTo>
                  <a:cubicBezTo>
                    <a:pt x="11945" y="517"/>
                    <a:pt x="11945" y="517"/>
                    <a:pt x="11945" y="517"/>
                  </a:cubicBezTo>
                  <a:cubicBezTo>
                    <a:pt x="11975" y="517"/>
                    <a:pt x="12005" y="517"/>
                    <a:pt x="12005" y="486"/>
                  </a:cubicBezTo>
                  <a:cubicBezTo>
                    <a:pt x="12005" y="456"/>
                    <a:pt x="12036" y="456"/>
                    <a:pt x="12036" y="456"/>
                  </a:cubicBezTo>
                  <a:lnTo>
                    <a:pt x="12005" y="456"/>
                  </a:lnTo>
                  <a:lnTo>
                    <a:pt x="12005" y="426"/>
                  </a:lnTo>
                  <a:cubicBezTo>
                    <a:pt x="12036" y="426"/>
                    <a:pt x="12036" y="426"/>
                    <a:pt x="12036" y="456"/>
                  </a:cubicBezTo>
                  <a:cubicBezTo>
                    <a:pt x="12066" y="486"/>
                    <a:pt x="12097" y="486"/>
                    <a:pt x="12097" y="486"/>
                  </a:cubicBezTo>
                  <a:lnTo>
                    <a:pt x="12097" y="517"/>
                  </a:lnTo>
                  <a:cubicBezTo>
                    <a:pt x="12097" y="547"/>
                    <a:pt x="12127" y="578"/>
                    <a:pt x="12127" y="578"/>
                  </a:cubicBezTo>
                  <a:cubicBezTo>
                    <a:pt x="12157" y="578"/>
                    <a:pt x="12157" y="547"/>
                    <a:pt x="12157" y="547"/>
                  </a:cubicBezTo>
                  <a:cubicBezTo>
                    <a:pt x="12157" y="517"/>
                    <a:pt x="12613" y="517"/>
                    <a:pt x="12674" y="517"/>
                  </a:cubicBezTo>
                  <a:cubicBezTo>
                    <a:pt x="12689" y="532"/>
                    <a:pt x="12712" y="540"/>
                    <a:pt x="12727" y="540"/>
                  </a:cubicBezTo>
                  <a:cubicBezTo>
                    <a:pt x="12742" y="540"/>
                    <a:pt x="12750" y="532"/>
                    <a:pt x="12735" y="517"/>
                  </a:cubicBezTo>
                  <a:cubicBezTo>
                    <a:pt x="12735" y="486"/>
                    <a:pt x="12856" y="486"/>
                    <a:pt x="12948" y="486"/>
                  </a:cubicBezTo>
                  <a:cubicBezTo>
                    <a:pt x="13100" y="486"/>
                    <a:pt x="13191" y="486"/>
                    <a:pt x="13191" y="456"/>
                  </a:cubicBezTo>
                  <a:lnTo>
                    <a:pt x="13252" y="456"/>
                  </a:lnTo>
                  <a:cubicBezTo>
                    <a:pt x="13282" y="456"/>
                    <a:pt x="13312" y="426"/>
                    <a:pt x="13343" y="426"/>
                  </a:cubicBezTo>
                  <a:cubicBezTo>
                    <a:pt x="13358" y="410"/>
                    <a:pt x="13366" y="403"/>
                    <a:pt x="13369" y="403"/>
                  </a:cubicBezTo>
                  <a:cubicBezTo>
                    <a:pt x="13373" y="403"/>
                    <a:pt x="13373" y="410"/>
                    <a:pt x="13373" y="426"/>
                  </a:cubicBezTo>
                  <a:cubicBezTo>
                    <a:pt x="13373" y="456"/>
                    <a:pt x="13373" y="486"/>
                    <a:pt x="13373" y="486"/>
                  </a:cubicBezTo>
                  <a:cubicBezTo>
                    <a:pt x="13434" y="486"/>
                    <a:pt x="13434" y="456"/>
                    <a:pt x="13434" y="426"/>
                  </a:cubicBezTo>
                  <a:cubicBezTo>
                    <a:pt x="13434" y="395"/>
                    <a:pt x="13434" y="395"/>
                    <a:pt x="13434" y="395"/>
                  </a:cubicBezTo>
                  <a:cubicBezTo>
                    <a:pt x="13464" y="395"/>
                    <a:pt x="13464" y="395"/>
                    <a:pt x="13464" y="426"/>
                  </a:cubicBezTo>
                  <a:lnTo>
                    <a:pt x="13464" y="486"/>
                  </a:lnTo>
                  <a:cubicBezTo>
                    <a:pt x="13464" y="456"/>
                    <a:pt x="13495" y="456"/>
                    <a:pt x="13495" y="456"/>
                  </a:cubicBezTo>
                  <a:cubicBezTo>
                    <a:pt x="13525" y="456"/>
                    <a:pt x="13525" y="456"/>
                    <a:pt x="13525" y="517"/>
                  </a:cubicBezTo>
                  <a:cubicBezTo>
                    <a:pt x="13525" y="547"/>
                    <a:pt x="13525" y="562"/>
                    <a:pt x="13529" y="562"/>
                  </a:cubicBezTo>
                  <a:cubicBezTo>
                    <a:pt x="13533" y="562"/>
                    <a:pt x="13540" y="547"/>
                    <a:pt x="13556" y="517"/>
                  </a:cubicBezTo>
                  <a:lnTo>
                    <a:pt x="13586" y="486"/>
                  </a:lnTo>
                  <a:cubicBezTo>
                    <a:pt x="13595" y="505"/>
                    <a:pt x="13605" y="512"/>
                    <a:pt x="13614" y="512"/>
                  </a:cubicBezTo>
                  <a:cubicBezTo>
                    <a:pt x="13635" y="512"/>
                    <a:pt x="13656" y="477"/>
                    <a:pt x="13677" y="456"/>
                  </a:cubicBezTo>
                  <a:cubicBezTo>
                    <a:pt x="13677" y="486"/>
                    <a:pt x="13685" y="502"/>
                    <a:pt x="13696" y="502"/>
                  </a:cubicBezTo>
                  <a:cubicBezTo>
                    <a:pt x="13708" y="502"/>
                    <a:pt x="13723" y="486"/>
                    <a:pt x="13738" y="456"/>
                  </a:cubicBezTo>
                  <a:cubicBezTo>
                    <a:pt x="13738" y="441"/>
                    <a:pt x="13738" y="433"/>
                    <a:pt x="13742" y="433"/>
                  </a:cubicBezTo>
                  <a:cubicBezTo>
                    <a:pt x="13746" y="433"/>
                    <a:pt x="13753" y="441"/>
                    <a:pt x="13768" y="456"/>
                  </a:cubicBezTo>
                  <a:cubicBezTo>
                    <a:pt x="13768" y="486"/>
                    <a:pt x="13799" y="486"/>
                    <a:pt x="13829" y="486"/>
                  </a:cubicBezTo>
                  <a:cubicBezTo>
                    <a:pt x="13860" y="456"/>
                    <a:pt x="13981" y="456"/>
                    <a:pt x="14163" y="456"/>
                  </a:cubicBezTo>
                  <a:cubicBezTo>
                    <a:pt x="14315" y="456"/>
                    <a:pt x="14437" y="456"/>
                    <a:pt x="14437" y="426"/>
                  </a:cubicBezTo>
                  <a:cubicBezTo>
                    <a:pt x="14467" y="426"/>
                    <a:pt x="14467" y="426"/>
                    <a:pt x="14467" y="456"/>
                  </a:cubicBezTo>
                  <a:cubicBezTo>
                    <a:pt x="14467" y="469"/>
                    <a:pt x="14473" y="476"/>
                    <a:pt x="14481" y="476"/>
                  </a:cubicBezTo>
                  <a:cubicBezTo>
                    <a:pt x="14493" y="476"/>
                    <a:pt x="14510" y="461"/>
                    <a:pt x="14528" y="426"/>
                  </a:cubicBezTo>
                  <a:cubicBezTo>
                    <a:pt x="14528" y="456"/>
                    <a:pt x="14589" y="456"/>
                    <a:pt x="14650" y="456"/>
                  </a:cubicBezTo>
                  <a:cubicBezTo>
                    <a:pt x="14711" y="456"/>
                    <a:pt x="14802" y="456"/>
                    <a:pt x="14802" y="426"/>
                  </a:cubicBezTo>
                  <a:cubicBezTo>
                    <a:pt x="14802" y="463"/>
                    <a:pt x="14837" y="489"/>
                    <a:pt x="14878" y="489"/>
                  </a:cubicBezTo>
                  <a:cubicBezTo>
                    <a:pt x="14903" y="489"/>
                    <a:pt x="14931" y="479"/>
                    <a:pt x="14954" y="456"/>
                  </a:cubicBezTo>
                  <a:cubicBezTo>
                    <a:pt x="14954" y="456"/>
                    <a:pt x="14984" y="456"/>
                    <a:pt x="14984" y="486"/>
                  </a:cubicBezTo>
                  <a:cubicBezTo>
                    <a:pt x="15015" y="486"/>
                    <a:pt x="15015" y="486"/>
                    <a:pt x="15075" y="456"/>
                  </a:cubicBezTo>
                  <a:lnTo>
                    <a:pt x="15227" y="456"/>
                  </a:lnTo>
                  <a:cubicBezTo>
                    <a:pt x="15258" y="456"/>
                    <a:pt x="15288" y="426"/>
                    <a:pt x="15288" y="426"/>
                  </a:cubicBezTo>
                  <a:lnTo>
                    <a:pt x="15319" y="426"/>
                  </a:lnTo>
                  <a:cubicBezTo>
                    <a:pt x="15319" y="486"/>
                    <a:pt x="15410" y="486"/>
                    <a:pt x="15562" y="486"/>
                  </a:cubicBezTo>
                  <a:cubicBezTo>
                    <a:pt x="15683" y="486"/>
                    <a:pt x="15805" y="486"/>
                    <a:pt x="15805" y="517"/>
                  </a:cubicBezTo>
                  <a:cubicBezTo>
                    <a:pt x="15805" y="517"/>
                    <a:pt x="15835" y="517"/>
                    <a:pt x="15866" y="486"/>
                  </a:cubicBezTo>
                  <a:cubicBezTo>
                    <a:pt x="15866" y="451"/>
                    <a:pt x="15876" y="436"/>
                    <a:pt x="15891" y="436"/>
                  </a:cubicBezTo>
                  <a:cubicBezTo>
                    <a:pt x="15901" y="436"/>
                    <a:pt x="15914" y="443"/>
                    <a:pt x="15926" y="456"/>
                  </a:cubicBezTo>
                  <a:cubicBezTo>
                    <a:pt x="15926" y="486"/>
                    <a:pt x="15949" y="502"/>
                    <a:pt x="15972" y="502"/>
                  </a:cubicBezTo>
                  <a:cubicBezTo>
                    <a:pt x="15995" y="502"/>
                    <a:pt x="16018" y="486"/>
                    <a:pt x="16018" y="456"/>
                  </a:cubicBezTo>
                  <a:lnTo>
                    <a:pt x="16018" y="486"/>
                  </a:lnTo>
                  <a:cubicBezTo>
                    <a:pt x="16029" y="510"/>
                    <a:pt x="16045" y="520"/>
                    <a:pt x="16062" y="520"/>
                  </a:cubicBezTo>
                  <a:cubicBezTo>
                    <a:pt x="16090" y="520"/>
                    <a:pt x="16120" y="494"/>
                    <a:pt x="16139" y="456"/>
                  </a:cubicBezTo>
                  <a:cubicBezTo>
                    <a:pt x="16139" y="478"/>
                    <a:pt x="16154" y="499"/>
                    <a:pt x="16174" y="499"/>
                  </a:cubicBezTo>
                  <a:cubicBezTo>
                    <a:pt x="16182" y="499"/>
                    <a:pt x="16191" y="495"/>
                    <a:pt x="16200" y="486"/>
                  </a:cubicBezTo>
                  <a:cubicBezTo>
                    <a:pt x="16200" y="486"/>
                    <a:pt x="16200" y="486"/>
                    <a:pt x="16200" y="547"/>
                  </a:cubicBezTo>
                  <a:cubicBezTo>
                    <a:pt x="16200" y="578"/>
                    <a:pt x="16200" y="608"/>
                    <a:pt x="16230" y="608"/>
                  </a:cubicBezTo>
                  <a:cubicBezTo>
                    <a:pt x="16230" y="608"/>
                    <a:pt x="16230" y="578"/>
                    <a:pt x="16230" y="547"/>
                  </a:cubicBezTo>
                  <a:lnTo>
                    <a:pt x="16291" y="547"/>
                  </a:lnTo>
                  <a:cubicBezTo>
                    <a:pt x="16291" y="547"/>
                    <a:pt x="16291" y="547"/>
                    <a:pt x="16291" y="517"/>
                  </a:cubicBezTo>
                  <a:cubicBezTo>
                    <a:pt x="16291" y="486"/>
                    <a:pt x="16322" y="486"/>
                    <a:pt x="16352" y="486"/>
                  </a:cubicBezTo>
                  <a:cubicBezTo>
                    <a:pt x="16352" y="478"/>
                    <a:pt x="16352" y="467"/>
                    <a:pt x="16352" y="456"/>
                  </a:cubicBezTo>
                  <a:cubicBezTo>
                    <a:pt x="16352" y="426"/>
                    <a:pt x="16352" y="395"/>
                    <a:pt x="16352" y="395"/>
                  </a:cubicBezTo>
                  <a:lnTo>
                    <a:pt x="16352" y="304"/>
                  </a:lnTo>
                  <a:cubicBezTo>
                    <a:pt x="16352" y="243"/>
                    <a:pt x="16352" y="213"/>
                    <a:pt x="16322" y="182"/>
                  </a:cubicBezTo>
                  <a:cubicBezTo>
                    <a:pt x="16269" y="165"/>
                    <a:pt x="16226" y="147"/>
                    <a:pt x="16200" y="147"/>
                  </a:cubicBezTo>
                  <a:cubicBezTo>
                    <a:pt x="16180" y="147"/>
                    <a:pt x="16170" y="157"/>
                    <a:pt x="16170" y="182"/>
                  </a:cubicBezTo>
                  <a:cubicBezTo>
                    <a:pt x="16170" y="182"/>
                    <a:pt x="16170" y="213"/>
                    <a:pt x="16139" y="213"/>
                  </a:cubicBezTo>
                  <a:cubicBezTo>
                    <a:pt x="16139" y="213"/>
                    <a:pt x="16109" y="182"/>
                    <a:pt x="16109" y="182"/>
                  </a:cubicBezTo>
                  <a:cubicBezTo>
                    <a:pt x="16109" y="152"/>
                    <a:pt x="16018" y="152"/>
                    <a:pt x="15926" y="152"/>
                  </a:cubicBezTo>
                  <a:cubicBezTo>
                    <a:pt x="15805" y="152"/>
                    <a:pt x="15744" y="152"/>
                    <a:pt x="15744" y="122"/>
                  </a:cubicBezTo>
                  <a:cubicBezTo>
                    <a:pt x="15714" y="91"/>
                    <a:pt x="15714" y="91"/>
                    <a:pt x="15714" y="91"/>
                  </a:cubicBezTo>
                  <a:cubicBezTo>
                    <a:pt x="15714" y="122"/>
                    <a:pt x="15592" y="122"/>
                    <a:pt x="15440" y="122"/>
                  </a:cubicBezTo>
                  <a:cubicBezTo>
                    <a:pt x="15319" y="122"/>
                    <a:pt x="15167" y="122"/>
                    <a:pt x="15167" y="152"/>
                  </a:cubicBezTo>
                  <a:lnTo>
                    <a:pt x="15136" y="152"/>
                  </a:lnTo>
                  <a:cubicBezTo>
                    <a:pt x="15136" y="122"/>
                    <a:pt x="15106" y="122"/>
                    <a:pt x="15075" y="122"/>
                  </a:cubicBezTo>
                  <a:cubicBezTo>
                    <a:pt x="15015" y="152"/>
                    <a:pt x="14984" y="152"/>
                    <a:pt x="14984" y="152"/>
                  </a:cubicBezTo>
                  <a:cubicBezTo>
                    <a:pt x="14984" y="91"/>
                    <a:pt x="14954" y="91"/>
                    <a:pt x="14923" y="91"/>
                  </a:cubicBezTo>
                  <a:cubicBezTo>
                    <a:pt x="14893" y="91"/>
                    <a:pt x="14863" y="91"/>
                    <a:pt x="14863" y="122"/>
                  </a:cubicBezTo>
                  <a:cubicBezTo>
                    <a:pt x="14863" y="122"/>
                    <a:pt x="14711" y="122"/>
                    <a:pt x="14650" y="91"/>
                  </a:cubicBezTo>
                  <a:cubicBezTo>
                    <a:pt x="14650" y="82"/>
                    <a:pt x="14647" y="79"/>
                    <a:pt x="14643" y="79"/>
                  </a:cubicBezTo>
                  <a:cubicBezTo>
                    <a:pt x="14632" y="79"/>
                    <a:pt x="14611" y="100"/>
                    <a:pt x="14589" y="122"/>
                  </a:cubicBezTo>
                  <a:cubicBezTo>
                    <a:pt x="14589" y="152"/>
                    <a:pt x="14589" y="182"/>
                    <a:pt x="14559" y="182"/>
                  </a:cubicBezTo>
                  <a:lnTo>
                    <a:pt x="14559" y="122"/>
                  </a:lnTo>
                  <a:cubicBezTo>
                    <a:pt x="14589" y="91"/>
                    <a:pt x="14589" y="91"/>
                    <a:pt x="14559" y="91"/>
                  </a:cubicBezTo>
                  <a:lnTo>
                    <a:pt x="14498" y="91"/>
                  </a:lnTo>
                  <a:cubicBezTo>
                    <a:pt x="14498" y="122"/>
                    <a:pt x="14407" y="122"/>
                    <a:pt x="14285" y="122"/>
                  </a:cubicBezTo>
                  <a:cubicBezTo>
                    <a:pt x="14103" y="122"/>
                    <a:pt x="14042" y="122"/>
                    <a:pt x="14042" y="152"/>
                  </a:cubicBezTo>
                  <a:cubicBezTo>
                    <a:pt x="14042" y="167"/>
                    <a:pt x="14034" y="175"/>
                    <a:pt x="14023" y="175"/>
                  </a:cubicBezTo>
                  <a:cubicBezTo>
                    <a:pt x="14012" y="175"/>
                    <a:pt x="13996" y="167"/>
                    <a:pt x="13981" y="152"/>
                  </a:cubicBezTo>
                  <a:cubicBezTo>
                    <a:pt x="13904" y="94"/>
                    <a:pt x="13876" y="73"/>
                    <a:pt x="13858" y="73"/>
                  </a:cubicBezTo>
                  <a:cubicBezTo>
                    <a:pt x="13847" y="73"/>
                    <a:pt x="13840" y="80"/>
                    <a:pt x="13829" y="91"/>
                  </a:cubicBezTo>
                  <a:cubicBezTo>
                    <a:pt x="13860" y="91"/>
                    <a:pt x="13860" y="122"/>
                    <a:pt x="13860" y="152"/>
                  </a:cubicBezTo>
                  <a:cubicBezTo>
                    <a:pt x="13860" y="182"/>
                    <a:pt x="13852" y="198"/>
                    <a:pt x="13841" y="198"/>
                  </a:cubicBezTo>
                  <a:cubicBezTo>
                    <a:pt x="13829" y="198"/>
                    <a:pt x="13814" y="182"/>
                    <a:pt x="13799" y="152"/>
                  </a:cubicBezTo>
                  <a:cubicBezTo>
                    <a:pt x="13799" y="129"/>
                    <a:pt x="13759" y="119"/>
                    <a:pt x="13708" y="119"/>
                  </a:cubicBezTo>
                  <a:cubicBezTo>
                    <a:pt x="13625" y="119"/>
                    <a:pt x="13514" y="145"/>
                    <a:pt x="13495" y="182"/>
                  </a:cubicBezTo>
                  <a:lnTo>
                    <a:pt x="13495" y="152"/>
                  </a:lnTo>
                  <a:cubicBezTo>
                    <a:pt x="13495" y="122"/>
                    <a:pt x="13495" y="122"/>
                    <a:pt x="13404" y="122"/>
                  </a:cubicBezTo>
                  <a:lnTo>
                    <a:pt x="13343" y="122"/>
                  </a:lnTo>
                  <a:cubicBezTo>
                    <a:pt x="13343" y="147"/>
                    <a:pt x="13321" y="157"/>
                    <a:pt x="13296" y="157"/>
                  </a:cubicBezTo>
                  <a:cubicBezTo>
                    <a:pt x="13262" y="157"/>
                    <a:pt x="13221" y="139"/>
                    <a:pt x="13221" y="122"/>
                  </a:cubicBezTo>
                  <a:cubicBezTo>
                    <a:pt x="13221" y="91"/>
                    <a:pt x="13221" y="91"/>
                    <a:pt x="13160" y="91"/>
                  </a:cubicBezTo>
                  <a:cubicBezTo>
                    <a:pt x="13135" y="117"/>
                    <a:pt x="13104" y="126"/>
                    <a:pt x="13076" y="126"/>
                  </a:cubicBezTo>
                  <a:cubicBezTo>
                    <a:pt x="13039" y="126"/>
                    <a:pt x="13008" y="109"/>
                    <a:pt x="13008" y="91"/>
                  </a:cubicBezTo>
                  <a:lnTo>
                    <a:pt x="12978" y="91"/>
                  </a:lnTo>
                  <a:cubicBezTo>
                    <a:pt x="12948" y="122"/>
                    <a:pt x="12917" y="122"/>
                    <a:pt x="12887" y="122"/>
                  </a:cubicBezTo>
                  <a:cubicBezTo>
                    <a:pt x="12856" y="122"/>
                    <a:pt x="12826" y="122"/>
                    <a:pt x="12856" y="152"/>
                  </a:cubicBezTo>
                  <a:cubicBezTo>
                    <a:pt x="12856" y="182"/>
                    <a:pt x="12856" y="213"/>
                    <a:pt x="12826" y="213"/>
                  </a:cubicBezTo>
                  <a:lnTo>
                    <a:pt x="12826" y="182"/>
                  </a:lnTo>
                  <a:cubicBezTo>
                    <a:pt x="12826" y="122"/>
                    <a:pt x="12765" y="122"/>
                    <a:pt x="12674" y="122"/>
                  </a:cubicBezTo>
                  <a:cubicBezTo>
                    <a:pt x="12583" y="122"/>
                    <a:pt x="12553" y="122"/>
                    <a:pt x="12522" y="91"/>
                  </a:cubicBezTo>
                  <a:lnTo>
                    <a:pt x="12522" y="122"/>
                  </a:lnTo>
                  <a:cubicBezTo>
                    <a:pt x="12507" y="152"/>
                    <a:pt x="12492" y="167"/>
                    <a:pt x="12480" y="167"/>
                  </a:cubicBezTo>
                  <a:cubicBezTo>
                    <a:pt x="12469" y="167"/>
                    <a:pt x="12461" y="152"/>
                    <a:pt x="12461" y="122"/>
                  </a:cubicBezTo>
                  <a:cubicBezTo>
                    <a:pt x="12461" y="106"/>
                    <a:pt x="12439" y="99"/>
                    <a:pt x="12412" y="99"/>
                  </a:cubicBezTo>
                  <a:cubicBezTo>
                    <a:pt x="12385" y="99"/>
                    <a:pt x="12355" y="106"/>
                    <a:pt x="12340" y="122"/>
                  </a:cubicBezTo>
                  <a:lnTo>
                    <a:pt x="12309" y="122"/>
                  </a:lnTo>
                  <a:cubicBezTo>
                    <a:pt x="12294" y="91"/>
                    <a:pt x="12271" y="76"/>
                    <a:pt x="12249" y="76"/>
                  </a:cubicBezTo>
                  <a:cubicBezTo>
                    <a:pt x="12226" y="76"/>
                    <a:pt x="12203" y="91"/>
                    <a:pt x="12188" y="122"/>
                  </a:cubicBezTo>
                  <a:cubicBezTo>
                    <a:pt x="12188" y="91"/>
                    <a:pt x="12188" y="91"/>
                    <a:pt x="12157" y="91"/>
                  </a:cubicBezTo>
                  <a:cubicBezTo>
                    <a:pt x="12142" y="106"/>
                    <a:pt x="12112" y="114"/>
                    <a:pt x="12085" y="114"/>
                  </a:cubicBezTo>
                  <a:cubicBezTo>
                    <a:pt x="12059" y="114"/>
                    <a:pt x="12036" y="106"/>
                    <a:pt x="12036" y="91"/>
                  </a:cubicBezTo>
                  <a:cubicBezTo>
                    <a:pt x="12005" y="122"/>
                    <a:pt x="11975" y="122"/>
                    <a:pt x="11975" y="122"/>
                  </a:cubicBezTo>
                  <a:cubicBezTo>
                    <a:pt x="11945" y="122"/>
                    <a:pt x="11945" y="122"/>
                    <a:pt x="11914" y="152"/>
                  </a:cubicBezTo>
                  <a:cubicBezTo>
                    <a:pt x="11884" y="182"/>
                    <a:pt x="11884" y="182"/>
                    <a:pt x="11884" y="182"/>
                  </a:cubicBezTo>
                  <a:cubicBezTo>
                    <a:pt x="11853" y="182"/>
                    <a:pt x="11884" y="152"/>
                    <a:pt x="11884" y="122"/>
                  </a:cubicBezTo>
                  <a:cubicBezTo>
                    <a:pt x="11909" y="109"/>
                    <a:pt x="11913" y="102"/>
                    <a:pt x="11905" y="102"/>
                  </a:cubicBezTo>
                  <a:cubicBezTo>
                    <a:pt x="11894" y="102"/>
                    <a:pt x="11859" y="116"/>
                    <a:pt x="11823" y="152"/>
                  </a:cubicBezTo>
                  <a:cubicBezTo>
                    <a:pt x="11793" y="182"/>
                    <a:pt x="11777" y="198"/>
                    <a:pt x="11774" y="198"/>
                  </a:cubicBezTo>
                  <a:cubicBezTo>
                    <a:pt x="11770" y="198"/>
                    <a:pt x="11777" y="182"/>
                    <a:pt x="11793" y="152"/>
                  </a:cubicBezTo>
                  <a:cubicBezTo>
                    <a:pt x="11814" y="131"/>
                    <a:pt x="11820" y="109"/>
                    <a:pt x="11812" y="109"/>
                  </a:cubicBezTo>
                  <a:cubicBezTo>
                    <a:pt x="11808" y="109"/>
                    <a:pt x="11802" y="113"/>
                    <a:pt x="11793" y="122"/>
                  </a:cubicBezTo>
                  <a:cubicBezTo>
                    <a:pt x="11793" y="122"/>
                    <a:pt x="11762" y="122"/>
                    <a:pt x="11762" y="152"/>
                  </a:cubicBezTo>
                  <a:lnTo>
                    <a:pt x="11701" y="152"/>
                  </a:lnTo>
                  <a:cubicBezTo>
                    <a:pt x="11671" y="122"/>
                    <a:pt x="11641" y="122"/>
                    <a:pt x="11641" y="122"/>
                  </a:cubicBezTo>
                  <a:cubicBezTo>
                    <a:pt x="11625" y="137"/>
                    <a:pt x="11618" y="144"/>
                    <a:pt x="11610" y="144"/>
                  </a:cubicBezTo>
                  <a:cubicBezTo>
                    <a:pt x="11603" y="144"/>
                    <a:pt x="11595" y="137"/>
                    <a:pt x="11580" y="122"/>
                  </a:cubicBezTo>
                  <a:cubicBezTo>
                    <a:pt x="11580" y="129"/>
                    <a:pt x="11580" y="139"/>
                    <a:pt x="11580" y="152"/>
                  </a:cubicBezTo>
                  <a:cubicBezTo>
                    <a:pt x="11565" y="167"/>
                    <a:pt x="11549" y="175"/>
                    <a:pt x="11538" y="175"/>
                  </a:cubicBezTo>
                  <a:cubicBezTo>
                    <a:pt x="11527" y="175"/>
                    <a:pt x="11519" y="167"/>
                    <a:pt x="11519" y="152"/>
                  </a:cubicBezTo>
                  <a:cubicBezTo>
                    <a:pt x="11519" y="116"/>
                    <a:pt x="11509" y="102"/>
                    <a:pt x="11500" y="102"/>
                  </a:cubicBezTo>
                  <a:cubicBezTo>
                    <a:pt x="11494" y="102"/>
                    <a:pt x="11489" y="109"/>
                    <a:pt x="11489" y="122"/>
                  </a:cubicBezTo>
                  <a:cubicBezTo>
                    <a:pt x="11489" y="152"/>
                    <a:pt x="11458" y="152"/>
                    <a:pt x="11458" y="152"/>
                  </a:cubicBezTo>
                  <a:cubicBezTo>
                    <a:pt x="11458" y="122"/>
                    <a:pt x="11276" y="122"/>
                    <a:pt x="11094" y="122"/>
                  </a:cubicBezTo>
                  <a:cubicBezTo>
                    <a:pt x="11094" y="122"/>
                    <a:pt x="11063" y="152"/>
                    <a:pt x="11063" y="182"/>
                  </a:cubicBezTo>
                  <a:cubicBezTo>
                    <a:pt x="11048" y="137"/>
                    <a:pt x="11033" y="114"/>
                    <a:pt x="11021" y="114"/>
                  </a:cubicBezTo>
                  <a:cubicBezTo>
                    <a:pt x="11010" y="114"/>
                    <a:pt x="11002" y="137"/>
                    <a:pt x="11002" y="182"/>
                  </a:cubicBezTo>
                  <a:cubicBezTo>
                    <a:pt x="10987" y="167"/>
                    <a:pt x="10980" y="160"/>
                    <a:pt x="10972" y="160"/>
                  </a:cubicBezTo>
                  <a:cubicBezTo>
                    <a:pt x="10964" y="160"/>
                    <a:pt x="10957" y="167"/>
                    <a:pt x="10942" y="182"/>
                  </a:cubicBezTo>
                  <a:cubicBezTo>
                    <a:pt x="10920" y="161"/>
                    <a:pt x="10914" y="139"/>
                    <a:pt x="10912" y="139"/>
                  </a:cubicBezTo>
                  <a:cubicBezTo>
                    <a:pt x="10911" y="139"/>
                    <a:pt x="10911" y="143"/>
                    <a:pt x="10911" y="152"/>
                  </a:cubicBezTo>
                  <a:cubicBezTo>
                    <a:pt x="10911" y="152"/>
                    <a:pt x="10881" y="152"/>
                    <a:pt x="10850" y="122"/>
                  </a:cubicBezTo>
                  <a:cubicBezTo>
                    <a:pt x="10850" y="113"/>
                    <a:pt x="10848" y="109"/>
                    <a:pt x="10843" y="109"/>
                  </a:cubicBezTo>
                  <a:cubicBezTo>
                    <a:pt x="10833" y="109"/>
                    <a:pt x="10811" y="131"/>
                    <a:pt x="10790" y="152"/>
                  </a:cubicBezTo>
                  <a:cubicBezTo>
                    <a:pt x="10774" y="182"/>
                    <a:pt x="10759" y="198"/>
                    <a:pt x="10752" y="198"/>
                  </a:cubicBezTo>
                  <a:cubicBezTo>
                    <a:pt x="10744" y="198"/>
                    <a:pt x="10744" y="182"/>
                    <a:pt x="10759" y="152"/>
                  </a:cubicBezTo>
                  <a:cubicBezTo>
                    <a:pt x="10759" y="129"/>
                    <a:pt x="10746" y="119"/>
                    <a:pt x="10728" y="119"/>
                  </a:cubicBezTo>
                  <a:cubicBezTo>
                    <a:pt x="10698" y="119"/>
                    <a:pt x="10656" y="145"/>
                    <a:pt x="10638" y="182"/>
                  </a:cubicBezTo>
                  <a:cubicBezTo>
                    <a:pt x="10638" y="195"/>
                    <a:pt x="10638" y="205"/>
                    <a:pt x="10638" y="213"/>
                  </a:cubicBezTo>
                  <a:cubicBezTo>
                    <a:pt x="10638" y="182"/>
                    <a:pt x="10607" y="182"/>
                    <a:pt x="10607" y="182"/>
                  </a:cubicBezTo>
                  <a:cubicBezTo>
                    <a:pt x="10577" y="182"/>
                    <a:pt x="10577" y="182"/>
                    <a:pt x="10577" y="152"/>
                  </a:cubicBezTo>
                  <a:cubicBezTo>
                    <a:pt x="10577" y="152"/>
                    <a:pt x="10546" y="152"/>
                    <a:pt x="10516" y="182"/>
                  </a:cubicBezTo>
                  <a:cubicBezTo>
                    <a:pt x="10504" y="206"/>
                    <a:pt x="10488" y="216"/>
                    <a:pt x="10471" y="216"/>
                  </a:cubicBezTo>
                  <a:cubicBezTo>
                    <a:pt x="10444" y="216"/>
                    <a:pt x="10413" y="190"/>
                    <a:pt x="10394" y="152"/>
                  </a:cubicBezTo>
                  <a:lnTo>
                    <a:pt x="10364" y="182"/>
                  </a:lnTo>
                  <a:cubicBezTo>
                    <a:pt x="10345" y="220"/>
                    <a:pt x="10338" y="246"/>
                    <a:pt x="10335" y="246"/>
                  </a:cubicBezTo>
                  <a:cubicBezTo>
                    <a:pt x="10334" y="246"/>
                    <a:pt x="10334" y="236"/>
                    <a:pt x="10334" y="213"/>
                  </a:cubicBezTo>
                  <a:lnTo>
                    <a:pt x="10334" y="182"/>
                  </a:lnTo>
                  <a:cubicBezTo>
                    <a:pt x="10322" y="206"/>
                    <a:pt x="10302" y="216"/>
                    <a:pt x="10281" y="216"/>
                  </a:cubicBezTo>
                  <a:cubicBezTo>
                    <a:pt x="10247" y="216"/>
                    <a:pt x="10212" y="190"/>
                    <a:pt x="10212" y="152"/>
                  </a:cubicBezTo>
                  <a:cubicBezTo>
                    <a:pt x="10212" y="182"/>
                    <a:pt x="10212" y="213"/>
                    <a:pt x="10182" y="213"/>
                  </a:cubicBezTo>
                  <a:cubicBezTo>
                    <a:pt x="10151" y="213"/>
                    <a:pt x="10151" y="213"/>
                    <a:pt x="10151" y="182"/>
                  </a:cubicBezTo>
                  <a:cubicBezTo>
                    <a:pt x="10130" y="161"/>
                    <a:pt x="10123" y="139"/>
                    <a:pt x="10122" y="139"/>
                  </a:cubicBezTo>
                  <a:cubicBezTo>
                    <a:pt x="10121" y="139"/>
                    <a:pt x="10121" y="143"/>
                    <a:pt x="10121" y="152"/>
                  </a:cubicBezTo>
                  <a:cubicBezTo>
                    <a:pt x="10121" y="152"/>
                    <a:pt x="10090" y="152"/>
                    <a:pt x="10060" y="91"/>
                  </a:cubicBezTo>
                  <a:lnTo>
                    <a:pt x="9999" y="91"/>
                  </a:lnTo>
                  <a:cubicBezTo>
                    <a:pt x="9986" y="117"/>
                    <a:pt x="9974" y="126"/>
                    <a:pt x="9963" y="126"/>
                  </a:cubicBezTo>
                  <a:cubicBezTo>
                    <a:pt x="9949" y="126"/>
                    <a:pt x="9938" y="109"/>
                    <a:pt x="9938" y="91"/>
                  </a:cubicBezTo>
                  <a:cubicBezTo>
                    <a:pt x="9938" y="91"/>
                    <a:pt x="9908" y="91"/>
                    <a:pt x="9878" y="122"/>
                  </a:cubicBezTo>
                  <a:cubicBezTo>
                    <a:pt x="9847" y="122"/>
                    <a:pt x="9817" y="122"/>
                    <a:pt x="9817" y="91"/>
                  </a:cubicBezTo>
                  <a:cubicBezTo>
                    <a:pt x="9817" y="122"/>
                    <a:pt x="9787" y="122"/>
                    <a:pt x="9756" y="122"/>
                  </a:cubicBezTo>
                  <a:lnTo>
                    <a:pt x="9726" y="122"/>
                  </a:lnTo>
                  <a:cubicBezTo>
                    <a:pt x="9726" y="182"/>
                    <a:pt x="9726" y="182"/>
                    <a:pt x="9695" y="182"/>
                  </a:cubicBezTo>
                  <a:cubicBezTo>
                    <a:pt x="9695" y="182"/>
                    <a:pt x="9635" y="122"/>
                    <a:pt x="9604" y="122"/>
                  </a:cubicBezTo>
                  <a:cubicBezTo>
                    <a:pt x="9543" y="122"/>
                    <a:pt x="9543" y="122"/>
                    <a:pt x="9574" y="182"/>
                  </a:cubicBezTo>
                  <a:cubicBezTo>
                    <a:pt x="9594" y="182"/>
                    <a:pt x="9601" y="196"/>
                    <a:pt x="9585" y="196"/>
                  </a:cubicBezTo>
                  <a:cubicBezTo>
                    <a:pt x="9577" y="196"/>
                    <a:pt x="9564" y="193"/>
                    <a:pt x="9543" y="182"/>
                  </a:cubicBezTo>
                  <a:cubicBezTo>
                    <a:pt x="9543" y="182"/>
                    <a:pt x="9483" y="122"/>
                    <a:pt x="9422" y="122"/>
                  </a:cubicBezTo>
                  <a:cubicBezTo>
                    <a:pt x="9331" y="122"/>
                    <a:pt x="9331" y="122"/>
                    <a:pt x="9331" y="152"/>
                  </a:cubicBezTo>
                  <a:cubicBezTo>
                    <a:pt x="9295" y="116"/>
                    <a:pt x="9280" y="102"/>
                    <a:pt x="9274" y="102"/>
                  </a:cubicBezTo>
                  <a:cubicBezTo>
                    <a:pt x="9270" y="102"/>
                    <a:pt x="9270" y="109"/>
                    <a:pt x="9270" y="122"/>
                  </a:cubicBezTo>
                  <a:cubicBezTo>
                    <a:pt x="9239" y="152"/>
                    <a:pt x="9239" y="152"/>
                    <a:pt x="9239" y="152"/>
                  </a:cubicBezTo>
                  <a:cubicBezTo>
                    <a:pt x="9239" y="137"/>
                    <a:pt x="9232" y="129"/>
                    <a:pt x="9220" y="129"/>
                  </a:cubicBezTo>
                  <a:cubicBezTo>
                    <a:pt x="9209" y="129"/>
                    <a:pt x="9194" y="137"/>
                    <a:pt x="9179" y="152"/>
                  </a:cubicBezTo>
                  <a:cubicBezTo>
                    <a:pt x="9148" y="152"/>
                    <a:pt x="9148" y="152"/>
                    <a:pt x="9148" y="122"/>
                  </a:cubicBezTo>
                  <a:lnTo>
                    <a:pt x="9118" y="122"/>
                  </a:lnTo>
                  <a:cubicBezTo>
                    <a:pt x="9105" y="147"/>
                    <a:pt x="9076" y="157"/>
                    <a:pt x="9044" y="157"/>
                  </a:cubicBezTo>
                  <a:cubicBezTo>
                    <a:pt x="9001" y="157"/>
                    <a:pt x="8953" y="139"/>
                    <a:pt x="8935" y="122"/>
                  </a:cubicBezTo>
                  <a:cubicBezTo>
                    <a:pt x="8935" y="122"/>
                    <a:pt x="8905" y="122"/>
                    <a:pt x="8905" y="152"/>
                  </a:cubicBezTo>
                  <a:cubicBezTo>
                    <a:pt x="8890" y="182"/>
                    <a:pt x="8882" y="198"/>
                    <a:pt x="8878" y="198"/>
                  </a:cubicBezTo>
                  <a:cubicBezTo>
                    <a:pt x="8875" y="198"/>
                    <a:pt x="8875" y="182"/>
                    <a:pt x="8875" y="152"/>
                  </a:cubicBezTo>
                  <a:cubicBezTo>
                    <a:pt x="8875" y="122"/>
                    <a:pt x="8875" y="106"/>
                    <a:pt x="8871" y="106"/>
                  </a:cubicBezTo>
                  <a:cubicBezTo>
                    <a:pt x="8867" y="106"/>
                    <a:pt x="8859" y="122"/>
                    <a:pt x="8844" y="152"/>
                  </a:cubicBezTo>
                  <a:cubicBezTo>
                    <a:pt x="8832" y="165"/>
                    <a:pt x="8809" y="172"/>
                    <a:pt x="8788" y="172"/>
                  </a:cubicBezTo>
                  <a:cubicBezTo>
                    <a:pt x="8759" y="172"/>
                    <a:pt x="8735" y="157"/>
                    <a:pt x="8753" y="122"/>
                  </a:cubicBezTo>
                  <a:lnTo>
                    <a:pt x="8753" y="61"/>
                  </a:lnTo>
                  <a:cubicBezTo>
                    <a:pt x="8723" y="91"/>
                    <a:pt x="8692" y="91"/>
                    <a:pt x="8692" y="91"/>
                  </a:cubicBezTo>
                  <a:cubicBezTo>
                    <a:pt x="8692" y="122"/>
                    <a:pt x="8692" y="122"/>
                    <a:pt x="8631" y="122"/>
                  </a:cubicBezTo>
                  <a:cubicBezTo>
                    <a:pt x="8601" y="122"/>
                    <a:pt x="8510" y="152"/>
                    <a:pt x="8479" y="152"/>
                  </a:cubicBezTo>
                  <a:cubicBezTo>
                    <a:pt x="8449" y="152"/>
                    <a:pt x="8388" y="152"/>
                    <a:pt x="8358" y="122"/>
                  </a:cubicBezTo>
                  <a:cubicBezTo>
                    <a:pt x="8328" y="122"/>
                    <a:pt x="8328" y="122"/>
                    <a:pt x="8267" y="152"/>
                  </a:cubicBezTo>
                  <a:cubicBezTo>
                    <a:pt x="8267" y="167"/>
                    <a:pt x="8259" y="175"/>
                    <a:pt x="8252" y="175"/>
                  </a:cubicBezTo>
                  <a:cubicBezTo>
                    <a:pt x="8244" y="175"/>
                    <a:pt x="8236" y="167"/>
                    <a:pt x="8236" y="152"/>
                  </a:cubicBezTo>
                  <a:lnTo>
                    <a:pt x="8206" y="152"/>
                  </a:lnTo>
                  <a:cubicBezTo>
                    <a:pt x="8176" y="182"/>
                    <a:pt x="8145" y="182"/>
                    <a:pt x="8145" y="182"/>
                  </a:cubicBezTo>
                  <a:cubicBezTo>
                    <a:pt x="8145" y="161"/>
                    <a:pt x="8130" y="139"/>
                    <a:pt x="8121" y="139"/>
                  </a:cubicBezTo>
                  <a:cubicBezTo>
                    <a:pt x="8117" y="139"/>
                    <a:pt x="8115" y="143"/>
                    <a:pt x="8115" y="152"/>
                  </a:cubicBezTo>
                  <a:cubicBezTo>
                    <a:pt x="8115" y="182"/>
                    <a:pt x="8084" y="182"/>
                    <a:pt x="8054" y="182"/>
                  </a:cubicBezTo>
                  <a:cubicBezTo>
                    <a:pt x="8039" y="167"/>
                    <a:pt x="7872" y="160"/>
                    <a:pt x="7708" y="160"/>
                  </a:cubicBezTo>
                  <a:cubicBezTo>
                    <a:pt x="7545" y="160"/>
                    <a:pt x="7385" y="167"/>
                    <a:pt x="7385" y="182"/>
                  </a:cubicBezTo>
                  <a:lnTo>
                    <a:pt x="7264" y="182"/>
                  </a:lnTo>
                  <a:cubicBezTo>
                    <a:pt x="7264" y="157"/>
                    <a:pt x="7247" y="147"/>
                    <a:pt x="7224" y="147"/>
                  </a:cubicBezTo>
                  <a:cubicBezTo>
                    <a:pt x="7192" y="147"/>
                    <a:pt x="7147" y="165"/>
                    <a:pt x="7112" y="182"/>
                  </a:cubicBezTo>
                  <a:cubicBezTo>
                    <a:pt x="7081" y="213"/>
                    <a:pt x="7051" y="213"/>
                    <a:pt x="7051" y="213"/>
                  </a:cubicBezTo>
                  <a:cubicBezTo>
                    <a:pt x="7051" y="155"/>
                    <a:pt x="7026" y="134"/>
                    <a:pt x="7001" y="134"/>
                  </a:cubicBezTo>
                  <a:cubicBezTo>
                    <a:pt x="6986" y="134"/>
                    <a:pt x="6971" y="141"/>
                    <a:pt x="6960" y="152"/>
                  </a:cubicBezTo>
                  <a:cubicBezTo>
                    <a:pt x="6945" y="198"/>
                    <a:pt x="6929" y="220"/>
                    <a:pt x="6918" y="220"/>
                  </a:cubicBezTo>
                  <a:cubicBezTo>
                    <a:pt x="6907" y="220"/>
                    <a:pt x="6899" y="198"/>
                    <a:pt x="6899" y="152"/>
                  </a:cubicBezTo>
                  <a:cubicBezTo>
                    <a:pt x="6899" y="125"/>
                    <a:pt x="6893" y="110"/>
                    <a:pt x="6883" y="110"/>
                  </a:cubicBezTo>
                  <a:cubicBezTo>
                    <a:pt x="6872" y="110"/>
                    <a:pt x="6855" y="132"/>
                    <a:pt x="6838" y="182"/>
                  </a:cubicBezTo>
                  <a:cubicBezTo>
                    <a:pt x="6823" y="213"/>
                    <a:pt x="6815" y="228"/>
                    <a:pt x="6812" y="228"/>
                  </a:cubicBezTo>
                  <a:cubicBezTo>
                    <a:pt x="6808" y="228"/>
                    <a:pt x="6808" y="213"/>
                    <a:pt x="6808" y="182"/>
                  </a:cubicBezTo>
                  <a:cubicBezTo>
                    <a:pt x="6790" y="147"/>
                    <a:pt x="6772" y="132"/>
                    <a:pt x="6760" y="132"/>
                  </a:cubicBezTo>
                  <a:cubicBezTo>
                    <a:pt x="6752" y="132"/>
                    <a:pt x="6747" y="139"/>
                    <a:pt x="6747" y="152"/>
                  </a:cubicBezTo>
                  <a:cubicBezTo>
                    <a:pt x="6747" y="182"/>
                    <a:pt x="6739" y="198"/>
                    <a:pt x="6728" y="198"/>
                  </a:cubicBezTo>
                  <a:cubicBezTo>
                    <a:pt x="6717" y="198"/>
                    <a:pt x="6701" y="182"/>
                    <a:pt x="6686" y="152"/>
                  </a:cubicBezTo>
                  <a:cubicBezTo>
                    <a:pt x="6671" y="122"/>
                    <a:pt x="6663" y="106"/>
                    <a:pt x="6660" y="106"/>
                  </a:cubicBezTo>
                  <a:cubicBezTo>
                    <a:pt x="6656" y="106"/>
                    <a:pt x="6656" y="122"/>
                    <a:pt x="6656" y="152"/>
                  </a:cubicBezTo>
                  <a:cubicBezTo>
                    <a:pt x="6641" y="182"/>
                    <a:pt x="6610" y="198"/>
                    <a:pt x="6584" y="198"/>
                  </a:cubicBezTo>
                  <a:cubicBezTo>
                    <a:pt x="6557" y="198"/>
                    <a:pt x="6534" y="182"/>
                    <a:pt x="6534" y="152"/>
                  </a:cubicBezTo>
                  <a:cubicBezTo>
                    <a:pt x="6514" y="152"/>
                    <a:pt x="6494" y="139"/>
                    <a:pt x="6482" y="139"/>
                  </a:cubicBezTo>
                  <a:cubicBezTo>
                    <a:pt x="6477" y="139"/>
                    <a:pt x="6473" y="142"/>
                    <a:pt x="6473" y="152"/>
                  </a:cubicBezTo>
                  <a:lnTo>
                    <a:pt x="6473" y="122"/>
                  </a:lnTo>
                  <a:lnTo>
                    <a:pt x="6443" y="122"/>
                  </a:lnTo>
                  <a:lnTo>
                    <a:pt x="6443" y="152"/>
                  </a:lnTo>
                  <a:cubicBezTo>
                    <a:pt x="6413" y="152"/>
                    <a:pt x="6291" y="122"/>
                    <a:pt x="6169" y="122"/>
                  </a:cubicBezTo>
                  <a:cubicBezTo>
                    <a:pt x="5957" y="122"/>
                    <a:pt x="5896" y="122"/>
                    <a:pt x="5926" y="152"/>
                  </a:cubicBezTo>
                  <a:cubicBezTo>
                    <a:pt x="5941" y="182"/>
                    <a:pt x="5934" y="198"/>
                    <a:pt x="5922" y="198"/>
                  </a:cubicBezTo>
                  <a:cubicBezTo>
                    <a:pt x="5911" y="198"/>
                    <a:pt x="5896" y="182"/>
                    <a:pt x="5896" y="152"/>
                  </a:cubicBezTo>
                  <a:cubicBezTo>
                    <a:pt x="5865" y="152"/>
                    <a:pt x="5835" y="122"/>
                    <a:pt x="5805" y="122"/>
                  </a:cubicBezTo>
                  <a:cubicBezTo>
                    <a:pt x="5744" y="122"/>
                    <a:pt x="5713" y="122"/>
                    <a:pt x="5713" y="91"/>
                  </a:cubicBezTo>
                  <a:lnTo>
                    <a:pt x="5683" y="91"/>
                  </a:lnTo>
                  <a:cubicBezTo>
                    <a:pt x="5665" y="127"/>
                    <a:pt x="5616" y="142"/>
                    <a:pt x="5566" y="142"/>
                  </a:cubicBezTo>
                  <a:cubicBezTo>
                    <a:pt x="5531" y="142"/>
                    <a:pt x="5495" y="134"/>
                    <a:pt x="5470" y="122"/>
                  </a:cubicBezTo>
                  <a:cubicBezTo>
                    <a:pt x="5440" y="122"/>
                    <a:pt x="5440" y="122"/>
                    <a:pt x="5379" y="152"/>
                  </a:cubicBezTo>
                  <a:cubicBezTo>
                    <a:pt x="5364" y="167"/>
                    <a:pt x="5356" y="175"/>
                    <a:pt x="5349" y="175"/>
                  </a:cubicBezTo>
                  <a:cubicBezTo>
                    <a:pt x="5341" y="175"/>
                    <a:pt x="5334" y="167"/>
                    <a:pt x="5318" y="152"/>
                  </a:cubicBezTo>
                  <a:cubicBezTo>
                    <a:pt x="5318" y="135"/>
                    <a:pt x="5278" y="117"/>
                    <a:pt x="5244" y="117"/>
                  </a:cubicBezTo>
                  <a:cubicBezTo>
                    <a:pt x="5218" y="117"/>
                    <a:pt x="5197" y="126"/>
                    <a:pt x="5197" y="152"/>
                  </a:cubicBezTo>
                  <a:lnTo>
                    <a:pt x="5197" y="122"/>
                  </a:lnTo>
                  <a:cubicBezTo>
                    <a:pt x="5188" y="113"/>
                    <a:pt x="5182" y="109"/>
                    <a:pt x="5177" y="109"/>
                  </a:cubicBezTo>
                  <a:cubicBezTo>
                    <a:pt x="5166" y="109"/>
                    <a:pt x="5166" y="131"/>
                    <a:pt x="5166" y="152"/>
                  </a:cubicBezTo>
                  <a:cubicBezTo>
                    <a:pt x="5166" y="179"/>
                    <a:pt x="5160" y="194"/>
                    <a:pt x="5151" y="194"/>
                  </a:cubicBezTo>
                  <a:cubicBezTo>
                    <a:pt x="5139" y="194"/>
                    <a:pt x="5122" y="172"/>
                    <a:pt x="5106" y="122"/>
                  </a:cubicBezTo>
                  <a:cubicBezTo>
                    <a:pt x="5106" y="109"/>
                    <a:pt x="5106" y="99"/>
                    <a:pt x="5106" y="91"/>
                  </a:cubicBezTo>
                  <a:cubicBezTo>
                    <a:pt x="5084" y="113"/>
                    <a:pt x="5063" y="134"/>
                    <a:pt x="5052" y="134"/>
                  </a:cubicBezTo>
                  <a:cubicBezTo>
                    <a:pt x="5047" y="134"/>
                    <a:pt x="5045" y="131"/>
                    <a:pt x="5045" y="122"/>
                  </a:cubicBezTo>
                  <a:cubicBezTo>
                    <a:pt x="5014" y="122"/>
                    <a:pt x="5014" y="122"/>
                    <a:pt x="5014" y="182"/>
                  </a:cubicBezTo>
                  <a:cubicBezTo>
                    <a:pt x="5014" y="213"/>
                    <a:pt x="4984" y="213"/>
                    <a:pt x="4954" y="213"/>
                  </a:cubicBezTo>
                  <a:cubicBezTo>
                    <a:pt x="4954" y="182"/>
                    <a:pt x="4954" y="182"/>
                    <a:pt x="4984" y="152"/>
                  </a:cubicBezTo>
                  <a:lnTo>
                    <a:pt x="4954" y="152"/>
                  </a:lnTo>
                  <a:cubicBezTo>
                    <a:pt x="4923" y="152"/>
                    <a:pt x="4893" y="122"/>
                    <a:pt x="4893" y="61"/>
                  </a:cubicBezTo>
                  <a:cubicBezTo>
                    <a:pt x="4882" y="50"/>
                    <a:pt x="4875" y="43"/>
                    <a:pt x="4870" y="43"/>
                  </a:cubicBezTo>
                  <a:close/>
                  <a:moveTo>
                    <a:pt x="333" y="851"/>
                  </a:moveTo>
                  <a:cubicBezTo>
                    <a:pt x="333" y="851"/>
                    <a:pt x="303" y="882"/>
                    <a:pt x="303" y="912"/>
                  </a:cubicBezTo>
                  <a:lnTo>
                    <a:pt x="333" y="912"/>
                  </a:lnTo>
                  <a:cubicBezTo>
                    <a:pt x="364" y="912"/>
                    <a:pt x="364" y="882"/>
                    <a:pt x="364" y="851"/>
                  </a:cubicBezTo>
                  <a:close/>
                  <a:moveTo>
                    <a:pt x="4619" y="1094"/>
                  </a:moveTo>
                  <a:cubicBezTo>
                    <a:pt x="4619" y="1094"/>
                    <a:pt x="4589" y="1125"/>
                    <a:pt x="4589" y="1155"/>
                  </a:cubicBezTo>
                  <a:cubicBezTo>
                    <a:pt x="4589" y="1168"/>
                    <a:pt x="4594" y="1175"/>
                    <a:pt x="4602" y="1175"/>
                  </a:cubicBezTo>
                  <a:cubicBezTo>
                    <a:pt x="4614" y="1175"/>
                    <a:pt x="4632" y="1160"/>
                    <a:pt x="4650" y="1125"/>
                  </a:cubicBezTo>
                  <a:cubicBezTo>
                    <a:pt x="4650" y="1094"/>
                    <a:pt x="4650" y="1094"/>
                    <a:pt x="4619" y="10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196;p79">
              <a:extLst>
                <a:ext uri="{FF2B5EF4-FFF2-40B4-BE49-F238E27FC236}">
                  <a16:creationId xmlns:a16="http://schemas.microsoft.com/office/drawing/2014/main" id="{72B06CF5-A796-4378-A55F-156F30E52B88}"/>
                </a:ext>
              </a:extLst>
            </p:cNvPr>
            <p:cNvSpPr/>
            <p:nvPr/>
          </p:nvSpPr>
          <p:spPr>
            <a:xfrm flipH="1">
              <a:off x="6800079" y="3530658"/>
              <a:ext cx="304932" cy="31305"/>
            </a:xfrm>
            <a:custGeom>
              <a:avLst/>
              <a:gdLst/>
              <a:ahLst/>
              <a:cxnLst/>
              <a:rect l="l" t="t" r="r" b="b"/>
              <a:pathLst>
                <a:path w="11455" h="1176" extrusionOk="0">
                  <a:moveTo>
                    <a:pt x="3187" y="0"/>
                  </a:moveTo>
                  <a:cubicBezTo>
                    <a:pt x="3157" y="0"/>
                    <a:pt x="3157" y="0"/>
                    <a:pt x="3157" y="31"/>
                  </a:cubicBezTo>
                  <a:lnTo>
                    <a:pt x="3187" y="31"/>
                  </a:lnTo>
                  <a:cubicBezTo>
                    <a:pt x="3187" y="0"/>
                    <a:pt x="3187" y="0"/>
                    <a:pt x="3187" y="0"/>
                  </a:cubicBezTo>
                  <a:close/>
                  <a:moveTo>
                    <a:pt x="7959" y="152"/>
                  </a:moveTo>
                  <a:cubicBezTo>
                    <a:pt x="7959" y="183"/>
                    <a:pt x="7959" y="213"/>
                    <a:pt x="7959" y="213"/>
                  </a:cubicBezTo>
                  <a:lnTo>
                    <a:pt x="7929" y="183"/>
                  </a:lnTo>
                  <a:lnTo>
                    <a:pt x="7959" y="152"/>
                  </a:lnTo>
                  <a:close/>
                  <a:moveTo>
                    <a:pt x="451" y="213"/>
                  </a:moveTo>
                  <a:lnTo>
                    <a:pt x="451" y="244"/>
                  </a:lnTo>
                  <a:lnTo>
                    <a:pt x="482" y="244"/>
                  </a:lnTo>
                  <a:cubicBezTo>
                    <a:pt x="482" y="213"/>
                    <a:pt x="482" y="213"/>
                    <a:pt x="451" y="213"/>
                  </a:cubicBezTo>
                  <a:close/>
                  <a:moveTo>
                    <a:pt x="7807" y="183"/>
                  </a:moveTo>
                  <a:cubicBezTo>
                    <a:pt x="7807" y="183"/>
                    <a:pt x="7807" y="183"/>
                    <a:pt x="7807" y="213"/>
                  </a:cubicBezTo>
                  <a:cubicBezTo>
                    <a:pt x="7807" y="213"/>
                    <a:pt x="7807" y="244"/>
                    <a:pt x="7807" y="244"/>
                  </a:cubicBezTo>
                  <a:lnTo>
                    <a:pt x="7777" y="213"/>
                  </a:lnTo>
                  <a:cubicBezTo>
                    <a:pt x="7777" y="183"/>
                    <a:pt x="7807" y="183"/>
                    <a:pt x="7807" y="183"/>
                  </a:cubicBezTo>
                  <a:close/>
                  <a:moveTo>
                    <a:pt x="11291" y="158"/>
                  </a:moveTo>
                  <a:cubicBezTo>
                    <a:pt x="11300" y="158"/>
                    <a:pt x="11294" y="208"/>
                    <a:pt x="11272" y="274"/>
                  </a:cubicBezTo>
                  <a:cubicBezTo>
                    <a:pt x="11272" y="244"/>
                    <a:pt x="11272" y="183"/>
                    <a:pt x="11272" y="183"/>
                  </a:cubicBezTo>
                  <a:cubicBezTo>
                    <a:pt x="11281" y="166"/>
                    <a:pt x="11287" y="158"/>
                    <a:pt x="11291" y="158"/>
                  </a:cubicBezTo>
                  <a:close/>
                  <a:moveTo>
                    <a:pt x="2944" y="213"/>
                  </a:moveTo>
                  <a:lnTo>
                    <a:pt x="2914" y="244"/>
                  </a:lnTo>
                  <a:cubicBezTo>
                    <a:pt x="2914" y="274"/>
                    <a:pt x="2944" y="304"/>
                    <a:pt x="2944" y="304"/>
                  </a:cubicBezTo>
                  <a:cubicBezTo>
                    <a:pt x="2944" y="304"/>
                    <a:pt x="2944" y="274"/>
                    <a:pt x="2944" y="274"/>
                  </a:cubicBezTo>
                  <a:cubicBezTo>
                    <a:pt x="2944" y="274"/>
                    <a:pt x="2944" y="213"/>
                    <a:pt x="2944" y="213"/>
                  </a:cubicBezTo>
                  <a:close/>
                  <a:moveTo>
                    <a:pt x="9418" y="213"/>
                  </a:moveTo>
                  <a:cubicBezTo>
                    <a:pt x="9418" y="213"/>
                    <a:pt x="9418" y="213"/>
                    <a:pt x="9418" y="244"/>
                  </a:cubicBezTo>
                  <a:cubicBezTo>
                    <a:pt x="9418" y="274"/>
                    <a:pt x="9418" y="304"/>
                    <a:pt x="9388" y="304"/>
                  </a:cubicBezTo>
                  <a:cubicBezTo>
                    <a:pt x="9388" y="304"/>
                    <a:pt x="9388" y="244"/>
                    <a:pt x="9418" y="213"/>
                  </a:cubicBezTo>
                  <a:close/>
                  <a:moveTo>
                    <a:pt x="2792" y="335"/>
                  </a:moveTo>
                  <a:cubicBezTo>
                    <a:pt x="2822" y="335"/>
                    <a:pt x="2822" y="335"/>
                    <a:pt x="2822" y="365"/>
                  </a:cubicBezTo>
                  <a:lnTo>
                    <a:pt x="2792" y="365"/>
                  </a:lnTo>
                  <a:lnTo>
                    <a:pt x="2792" y="335"/>
                  </a:lnTo>
                  <a:close/>
                  <a:moveTo>
                    <a:pt x="1850" y="304"/>
                  </a:moveTo>
                  <a:lnTo>
                    <a:pt x="1850" y="335"/>
                  </a:lnTo>
                  <a:lnTo>
                    <a:pt x="1819" y="395"/>
                  </a:lnTo>
                  <a:lnTo>
                    <a:pt x="1819" y="335"/>
                  </a:lnTo>
                  <a:cubicBezTo>
                    <a:pt x="1819" y="304"/>
                    <a:pt x="1819" y="304"/>
                    <a:pt x="1850" y="304"/>
                  </a:cubicBezTo>
                  <a:close/>
                  <a:moveTo>
                    <a:pt x="2208" y="254"/>
                  </a:moveTo>
                  <a:cubicBezTo>
                    <a:pt x="2214" y="254"/>
                    <a:pt x="2214" y="269"/>
                    <a:pt x="2214" y="304"/>
                  </a:cubicBezTo>
                  <a:cubicBezTo>
                    <a:pt x="2184" y="365"/>
                    <a:pt x="2184" y="395"/>
                    <a:pt x="2184" y="395"/>
                  </a:cubicBezTo>
                  <a:cubicBezTo>
                    <a:pt x="2154" y="395"/>
                    <a:pt x="2184" y="365"/>
                    <a:pt x="2184" y="274"/>
                  </a:cubicBezTo>
                  <a:cubicBezTo>
                    <a:pt x="2197" y="261"/>
                    <a:pt x="2204" y="254"/>
                    <a:pt x="2208" y="254"/>
                  </a:cubicBezTo>
                  <a:close/>
                  <a:moveTo>
                    <a:pt x="2675" y="323"/>
                  </a:moveTo>
                  <a:cubicBezTo>
                    <a:pt x="2682" y="323"/>
                    <a:pt x="2693" y="351"/>
                    <a:pt x="2670" y="395"/>
                  </a:cubicBezTo>
                  <a:cubicBezTo>
                    <a:pt x="2670" y="365"/>
                    <a:pt x="2670" y="335"/>
                    <a:pt x="2670" y="335"/>
                  </a:cubicBezTo>
                  <a:cubicBezTo>
                    <a:pt x="2670" y="327"/>
                    <a:pt x="2673" y="323"/>
                    <a:pt x="2675" y="323"/>
                  </a:cubicBezTo>
                  <a:close/>
                  <a:moveTo>
                    <a:pt x="5396" y="382"/>
                  </a:moveTo>
                  <a:cubicBezTo>
                    <a:pt x="5403" y="382"/>
                    <a:pt x="5396" y="395"/>
                    <a:pt x="5376" y="395"/>
                  </a:cubicBezTo>
                  <a:cubicBezTo>
                    <a:pt x="5386" y="385"/>
                    <a:pt x="5392" y="382"/>
                    <a:pt x="5396" y="382"/>
                  </a:cubicBezTo>
                  <a:close/>
                  <a:moveTo>
                    <a:pt x="8415" y="335"/>
                  </a:moveTo>
                  <a:cubicBezTo>
                    <a:pt x="8446" y="335"/>
                    <a:pt x="8446" y="365"/>
                    <a:pt x="8446" y="365"/>
                  </a:cubicBezTo>
                  <a:cubicBezTo>
                    <a:pt x="8446" y="365"/>
                    <a:pt x="8446" y="395"/>
                    <a:pt x="8415" y="395"/>
                  </a:cubicBezTo>
                  <a:cubicBezTo>
                    <a:pt x="8415" y="395"/>
                    <a:pt x="8415" y="365"/>
                    <a:pt x="8415" y="335"/>
                  </a:cubicBezTo>
                  <a:close/>
                  <a:moveTo>
                    <a:pt x="8962" y="322"/>
                  </a:moveTo>
                  <a:cubicBezTo>
                    <a:pt x="8962" y="322"/>
                    <a:pt x="8962" y="326"/>
                    <a:pt x="8962" y="335"/>
                  </a:cubicBezTo>
                  <a:cubicBezTo>
                    <a:pt x="8962" y="335"/>
                    <a:pt x="8962" y="365"/>
                    <a:pt x="8962" y="395"/>
                  </a:cubicBezTo>
                  <a:cubicBezTo>
                    <a:pt x="8962" y="395"/>
                    <a:pt x="8949" y="409"/>
                    <a:pt x="8940" y="409"/>
                  </a:cubicBezTo>
                  <a:cubicBezTo>
                    <a:pt x="8935" y="409"/>
                    <a:pt x="8932" y="406"/>
                    <a:pt x="8932" y="395"/>
                  </a:cubicBezTo>
                  <a:lnTo>
                    <a:pt x="8932" y="365"/>
                  </a:lnTo>
                  <a:cubicBezTo>
                    <a:pt x="8953" y="344"/>
                    <a:pt x="8960" y="322"/>
                    <a:pt x="8962" y="322"/>
                  </a:cubicBezTo>
                  <a:close/>
                  <a:moveTo>
                    <a:pt x="8294" y="395"/>
                  </a:moveTo>
                  <a:cubicBezTo>
                    <a:pt x="8294" y="395"/>
                    <a:pt x="8294" y="395"/>
                    <a:pt x="8294" y="406"/>
                  </a:cubicBezTo>
                  <a:lnTo>
                    <a:pt x="8294" y="406"/>
                  </a:lnTo>
                  <a:cubicBezTo>
                    <a:pt x="8292" y="406"/>
                    <a:pt x="8290" y="406"/>
                    <a:pt x="8288" y="406"/>
                  </a:cubicBezTo>
                  <a:cubicBezTo>
                    <a:pt x="8284" y="406"/>
                    <a:pt x="8280" y="407"/>
                    <a:pt x="8277" y="409"/>
                  </a:cubicBezTo>
                  <a:lnTo>
                    <a:pt x="8277" y="409"/>
                  </a:lnTo>
                  <a:lnTo>
                    <a:pt x="8263" y="395"/>
                  </a:lnTo>
                  <a:close/>
                  <a:moveTo>
                    <a:pt x="269" y="365"/>
                  </a:moveTo>
                  <a:cubicBezTo>
                    <a:pt x="300" y="365"/>
                    <a:pt x="300" y="365"/>
                    <a:pt x="300" y="395"/>
                  </a:cubicBezTo>
                  <a:cubicBezTo>
                    <a:pt x="300" y="395"/>
                    <a:pt x="269" y="426"/>
                    <a:pt x="269" y="426"/>
                  </a:cubicBezTo>
                  <a:lnTo>
                    <a:pt x="239" y="395"/>
                  </a:lnTo>
                  <a:cubicBezTo>
                    <a:pt x="239" y="365"/>
                    <a:pt x="269" y="365"/>
                    <a:pt x="269" y="365"/>
                  </a:cubicBezTo>
                  <a:close/>
                  <a:moveTo>
                    <a:pt x="421" y="365"/>
                  </a:moveTo>
                  <a:cubicBezTo>
                    <a:pt x="421" y="365"/>
                    <a:pt x="451" y="365"/>
                    <a:pt x="451" y="395"/>
                  </a:cubicBezTo>
                  <a:lnTo>
                    <a:pt x="421" y="395"/>
                  </a:lnTo>
                  <a:cubicBezTo>
                    <a:pt x="421" y="404"/>
                    <a:pt x="421" y="415"/>
                    <a:pt x="421" y="426"/>
                  </a:cubicBezTo>
                  <a:cubicBezTo>
                    <a:pt x="391" y="365"/>
                    <a:pt x="391" y="365"/>
                    <a:pt x="421" y="365"/>
                  </a:cubicBezTo>
                  <a:close/>
                  <a:moveTo>
                    <a:pt x="3493" y="345"/>
                  </a:moveTo>
                  <a:cubicBezTo>
                    <a:pt x="3496" y="345"/>
                    <a:pt x="3504" y="360"/>
                    <a:pt x="3521" y="395"/>
                  </a:cubicBezTo>
                  <a:cubicBezTo>
                    <a:pt x="3521" y="426"/>
                    <a:pt x="3521" y="426"/>
                    <a:pt x="3491" y="426"/>
                  </a:cubicBezTo>
                  <a:cubicBezTo>
                    <a:pt x="3491" y="426"/>
                    <a:pt x="3491" y="395"/>
                    <a:pt x="3491" y="365"/>
                  </a:cubicBezTo>
                  <a:cubicBezTo>
                    <a:pt x="3491" y="353"/>
                    <a:pt x="3491" y="345"/>
                    <a:pt x="3493" y="345"/>
                  </a:cubicBezTo>
                  <a:close/>
                  <a:moveTo>
                    <a:pt x="3613" y="365"/>
                  </a:moveTo>
                  <a:cubicBezTo>
                    <a:pt x="3613" y="395"/>
                    <a:pt x="3613" y="426"/>
                    <a:pt x="3582" y="426"/>
                  </a:cubicBezTo>
                  <a:lnTo>
                    <a:pt x="3582" y="395"/>
                  </a:lnTo>
                  <a:lnTo>
                    <a:pt x="3582" y="365"/>
                  </a:lnTo>
                  <a:close/>
                  <a:moveTo>
                    <a:pt x="6683" y="365"/>
                  </a:moveTo>
                  <a:cubicBezTo>
                    <a:pt x="6683" y="395"/>
                    <a:pt x="6683" y="426"/>
                    <a:pt x="6683" y="426"/>
                  </a:cubicBezTo>
                  <a:lnTo>
                    <a:pt x="6652" y="426"/>
                  </a:lnTo>
                  <a:cubicBezTo>
                    <a:pt x="6652" y="395"/>
                    <a:pt x="6683" y="365"/>
                    <a:pt x="6683" y="365"/>
                  </a:cubicBezTo>
                  <a:close/>
                  <a:moveTo>
                    <a:pt x="8066" y="373"/>
                  </a:moveTo>
                  <a:cubicBezTo>
                    <a:pt x="8073" y="373"/>
                    <a:pt x="8081" y="380"/>
                    <a:pt x="8081" y="395"/>
                  </a:cubicBezTo>
                  <a:cubicBezTo>
                    <a:pt x="8081" y="426"/>
                    <a:pt x="8081" y="426"/>
                    <a:pt x="8050" y="426"/>
                  </a:cubicBezTo>
                  <a:cubicBezTo>
                    <a:pt x="8050" y="426"/>
                    <a:pt x="8050" y="426"/>
                    <a:pt x="8050" y="395"/>
                  </a:cubicBezTo>
                  <a:cubicBezTo>
                    <a:pt x="8050" y="380"/>
                    <a:pt x="8058" y="373"/>
                    <a:pt x="8066" y="373"/>
                  </a:cubicBezTo>
                  <a:close/>
                  <a:moveTo>
                    <a:pt x="8142" y="395"/>
                  </a:moveTo>
                  <a:cubicBezTo>
                    <a:pt x="8172" y="395"/>
                    <a:pt x="8172" y="395"/>
                    <a:pt x="8172" y="426"/>
                  </a:cubicBezTo>
                  <a:lnTo>
                    <a:pt x="8142" y="426"/>
                  </a:lnTo>
                  <a:lnTo>
                    <a:pt x="8142" y="395"/>
                  </a:lnTo>
                  <a:close/>
                  <a:moveTo>
                    <a:pt x="5193" y="395"/>
                  </a:moveTo>
                  <a:cubicBezTo>
                    <a:pt x="5193" y="426"/>
                    <a:pt x="5193" y="456"/>
                    <a:pt x="5193" y="456"/>
                  </a:cubicBezTo>
                  <a:lnTo>
                    <a:pt x="5163" y="426"/>
                  </a:lnTo>
                  <a:lnTo>
                    <a:pt x="5193" y="395"/>
                  </a:lnTo>
                  <a:close/>
                  <a:moveTo>
                    <a:pt x="6135" y="395"/>
                  </a:moveTo>
                  <a:cubicBezTo>
                    <a:pt x="6135" y="395"/>
                    <a:pt x="6135" y="395"/>
                    <a:pt x="6135" y="426"/>
                  </a:cubicBezTo>
                  <a:cubicBezTo>
                    <a:pt x="6135" y="456"/>
                    <a:pt x="6135" y="456"/>
                    <a:pt x="6105" y="456"/>
                  </a:cubicBezTo>
                  <a:cubicBezTo>
                    <a:pt x="6105" y="426"/>
                    <a:pt x="6105" y="395"/>
                    <a:pt x="6135" y="395"/>
                  </a:cubicBezTo>
                  <a:close/>
                  <a:moveTo>
                    <a:pt x="8314" y="443"/>
                  </a:moveTo>
                  <a:cubicBezTo>
                    <a:pt x="8310" y="443"/>
                    <a:pt x="8304" y="446"/>
                    <a:pt x="8294" y="456"/>
                  </a:cubicBezTo>
                  <a:cubicBezTo>
                    <a:pt x="8314" y="456"/>
                    <a:pt x="8321" y="443"/>
                    <a:pt x="8314" y="443"/>
                  </a:cubicBezTo>
                  <a:close/>
                  <a:moveTo>
                    <a:pt x="11" y="448"/>
                  </a:moveTo>
                  <a:cubicBezTo>
                    <a:pt x="1" y="448"/>
                    <a:pt x="1" y="465"/>
                    <a:pt x="11" y="465"/>
                  </a:cubicBezTo>
                  <a:cubicBezTo>
                    <a:pt x="14" y="465"/>
                    <a:pt x="20" y="463"/>
                    <a:pt x="26" y="456"/>
                  </a:cubicBezTo>
                  <a:cubicBezTo>
                    <a:pt x="20" y="450"/>
                    <a:pt x="14" y="448"/>
                    <a:pt x="11" y="448"/>
                  </a:cubicBezTo>
                  <a:close/>
                  <a:moveTo>
                    <a:pt x="3278" y="426"/>
                  </a:moveTo>
                  <a:cubicBezTo>
                    <a:pt x="3278" y="426"/>
                    <a:pt x="3278" y="456"/>
                    <a:pt x="3278" y="456"/>
                  </a:cubicBezTo>
                  <a:cubicBezTo>
                    <a:pt x="3278" y="466"/>
                    <a:pt x="3278" y="470"/>
                    <a:pt x="3277" y="470"/>
                  </a:cubicBezTo>
                  <a:cubicBezTo>
                    <a:pt x="3275" y="470"/>
                    <a:pt x="3268" y="456"/>
                    <a:pt x="3248" y="456"/>
                  </a:cubicBezTo>
                  <a:cubicBezTo>
                    <a:pt x="3248" y="426"/>
                    <a:pt x="3248" y="426"/>
                    <a:pt x="3278" y="426"/>
                  </a:cubicBezTo>
                  <a:close/>
                  <a:moveTo>
                    <a:pt x="2306" y="426"/>
                  </a:moveTo>
                  <a:cubicBezTo>
                    <a:pt x="2306" y="456"/>
                    <a:pt x="2306" y="487"/>
                    <a:pt x="2306" y="487"/>
                  </a:cubicBezTo>
                  <a:lnTo>
                    <a:pt x="2275" y="487"/>
                  </a:lnTo>
                  <a:cubicBezTo>
                    <a:pt x="2275" y="456"/>
                    <a:pt x="2306" y="426"/>
                    <a:pt x="2306" y="426"/>
                  </a:cubicBezTo>
                  <a:close/>
                  <a:moveTo>
                    <a:pt x="3005" y="426"/>
                  </a:moveTo>
                  <a:cubicBezTo>
                    <a:pt x="3035" y="426"/>
                    <a:pt x="3035" y="426"/>
                    <a:pt x="3035" y="456"/>
                  </a:cubicBezTo>
                  <a:cubicBezTo>
                    <a:pt x="3035" y="456"/>
                    <a:pt x="3035" y="487"/>
                    <a:pt x="3035" y="487"/>
                  </a:cubicBezTo>
                  <a:cubicBezTo>
                    <a:pt x="3005" y="487"/>
                    <a:pt x="3005" y="456"/>
                    <a:pt x="3005" y="456"/>
                  </a:cubicBezTo>
                  <a:cubicBezTo>
                    <a:pt x="3005" y="426"/>
                    <a:pt x="3005" y="426"/>
                    <a:pt x="3005" y="426"/>
                  </a:cubicBezTo>
                  <a:close/>
                  <a:moveTo>
                    <a:pt x="1908" y="384"/>
                  </a:moveTo>
                  <a:cubicBezTo>
                    <a:pt x="1910" y="384"/>
                    <a:pt x="1910" y="399"/>
                    <a:pt x="1910" y="426"/>
                  </a:cubicBezTo>
                  <a:cubicBezTo>
                    <a:pt x="1910" y="456"/>
                    <a:pt x="1910" y="487"/>
                    <a:pt x="1880" y="517"/>
                  </a:cubicBezTo>
                  <a:lnTo>
                    <a:pt x="1850" y="517"/>
                  </a:lnTo>
                  <a:cubicBezTo>
                    <a:pt x="1850" y="517"/>
                    <a:pt x="1880" y="487"/>
                    <a:pt x="1880" y="456"/>
                  </a:cubicBezTo>
                  <a:cubicBezTo>
                    <a:pt x="1897" y="406"/>
                    <a:pt x="1904" y="384"/>
                    <a:pt x="1908" y="384"/>
                  </a:cubicBezTo>
                  <a:close/>
                  <a:moveTo>
                    <a:pt x="2015" y="475"/>
                  </a:moveTo>
                  <a:cubicBezTo>
                    <a:pt x="2021" y="475"/>
                    <a:pt x="2028" y="488"/>
                    <a:pt x="2031" y="517"/>
                  </a:cubicBezTo>
                  <a:lnTo>
                    <a:pt x="2002" y="517"/>
                  </a:lnTo>
                  <a:cubicBezTo>
                    <a:pt x="2002" y="490"/>
                    <a:pt x="2008" y="475"/>
                    <a:pt x="2015" y="475"/>
                  </a:cubicBezTo>
                  <a:close/>
                  <a:moveTo>
                    <a:pt x="4798" y="426"/>
                  </a:moveTo>
                  <a:cubicBezTo>
                    <a:pt x="4798" y="426"/>
                    <a:pt x="4798" y="426"/>
                    <a:pt x="4798" y="456"/>
                  </a:cubicBezTo>
                  <a:cubicBezTo>
                    <a:pt x="4798" y="487"/>
                    <a:pt x="4798" y="517"/>
                    <a:pt x="4798" y="517"/>
                  </a:cubicBezTo>
                  <a:cubicBezTo>
                    <a:pt x="4768" y="517"/>
                    <a:pt x="4798" y="456"/>
                    <a:pt x="4798" y="426"/>
                  </a:cubicBezTo>
                  <a:close/>
                  <a:moveTo>
                    <a:pt x="6959" y="504"/>
                  </a:moveTo>
                  <a:cubicBezTo>
                    <a:pt x="6957" y="507"/>
                    <a:pt x="6956" y="512"/>
                    <a:pt x="6956" y="517"/>
                  </a:cubicBezTo>
                  <a:cubicBezTo>
                    <a:pt x="6965" y="526"/>
                    <a:pt x="6969" y="530"/>
                    <a:pt x="6970" y="530"/>
                  </a:cubicBezTo>
                  <a:cubicBezTo>
                    <a:pt x="6971" y="530"/>
                    <a:pt x="6963" y="518"/>
                    <a:pt x="6959" y="504"/>
                  </a:cubicBezTo>
                  <a:close/>
                  <a:moveTo>
                    <a:pt x="1181" y="487"/>
                  </a:moveTo>
                  <a:cubicBezTo>
                    <a:pt x="1211" y="487"/>
                    <a:pt x="1211" y="517"/>
                    <a:pt x="1181" y="547"/>
                  </a:cubicBezTo>
                  <a:lnTo>
                    <a:pt x="1151" y="547"/>
                  </a:lnTo>
                  <a:cubicBezTo>
                    <a:pt x="1151" y="517"/>
                    <a:pt x="1181" y="487"/>
                    <a:pt x="1181" y="487"/>
                  </a:cubicBezTo>
                  <a:close/>
                  <a:moveTo>
                    <a:pt x="8506" y="517"/>
                  </a:moveTo>
                  <a:cubicBezTo>
                    <a:pt x="8506" y="535"/>
                    <a:pt x="8506" y="547"/>
                    <a:pt x="8506" y="547"/>
                  </a:cubicBezTo>
                  <a:cubicBezTo>
                    <a:pt x="8537" y="547"/>
                    <a:pt x="8506" y="517"/>
                    <a:pt x="8506" y="517"/>
                  </a:cubicBezTo>
                  <a:close/>
                  <a:moveTo>
                    <a:pt x="2579" y="517"/>
                  </a:moveTo>
                  <a:lnTo>
                    <a:pt x="2579" y="547"/>
                  </a:lnTo>
                  <a:cubicBezTo>
                    <a:pt x="2579" y="547"/>
                    <a:pt x="2566" y="561"/>
                    <a:pt x="2557" y="561"/>
                  </a:cubicBezTo>
                  <a:cubicBezTo>
                    <a:pt x="2552" y="561"/>
                    <a:pt x="2549" y="558"/>
                    <a:pt x="2549" y="547"/>
                  </a:cubicBezTo>
                  <a:cubicBezTo>
                    <a:pt x="2549" y="547"/>
                    <a:pt x="2549" y="517"/>
                    <a:pt x="2579" y="517"/>
                  </a:cubicBezTo>
                  <a:close/>
                  <a:moveTo>
                    <a:pt x="1253" y="535"/>
                  </a:moveTo>
                  <a:cubicBezTo>
                    <a:pt x="1242" y="535"/>
                    <a:pt x="1242" y="556"/>
                    <a:pt x="1242" y="578"/>
                  </a:cubicBezTo>
                  <a:cubicBezTo>
                    <a:pt x="1242" y="608"/>
                    <a:pt x="1242" y="608"/>
                    <a:pt x="1272" y="608"/>
                  </a:cubicBezTo>
                  <a:cubicBezTo>
                    <a:pt x="1303" y="608"/>
                    <a:pt x="1303" y="578"/>
                    <a:pt x="1303" y="578"/>
                  </a:cubicBezTo>
                  <a:cubicBezTo>
                    <a:pt x="1303" y="547"/>
                    <a:pt x="1303" y="547"/>
                    <a:pt x="1272" y="547"/>
                  </a:cubicBezTo>
                  <a:cubicBezTo>
                    <a:pt x="1263" y="539"/>
                    <a:pt x="1257" y="535"/>
                    <a:pt x="1253" y="535"/>
                  </a:cubicBezTo>
                  <a:close/>
                  <a:moveTo>
                    <a:pt x="9715" y="14"/>
                  </a:moveTo>
                  <a:cubicBezTo>
                    <a:pt x="9709" y="14"/>
                    <a:pt x="9702" y="21"/>
                    <a:pt x="9692" y="31"/>
                  </a:cubicBezTo>
                  <a:cubicBezTo>
                    <a:pt x="9722" y="31"/>
                    <a:pt x="9722" y="92"/>
                    <a:pt x="9722" y="122"/>
                  </a:cubicBezTo>
                  <a:cubicBezTo>
                    <a:pt x="9722" y="152"/>
                    <a:pt x="9715" y="168"/>
                    <a:pt x="9707" y="168"/>
                  </a:cubicBezTo>
                  <a:cubicBezTo>
                    <a:pt x="9699" y="168"/>
                    <a:pt x="9692" y="152"/>
                    <a:pt x="9692" y="122"/>
                  </a:cubicBezTo>
                  <a:cubicBezTo>
                    <a:pt x="9692" y="84"/>
                    <a:pt x="9654" y="67"/>
                    <a:pt x="9611" y="67"/>
                  </a:cubicBezTo>
                  <a:cubicBezTo>
                    <a:pt x="9551" y="67"/>
                    <a:pt x="9479" y="99"/>
                    <a:pt x="9479" y="152"/>
                  </a:cubicBezTo>
                  <a:lnTo>
                    <a:pt x="9479" y="92"/>
                  </a:lnTo>
                  <a:cubicBezTo>
                    <a:pt x="9479" y="61"/>
                    <a:pt x="9449" y="61"/>
                    <a:pt x="9418" y="61"/>
                  </a:cubicBezTo>
                  <a:lnTo>
                    <a:pt x="9357" y="61"/>
                  </a:lnTo>
                  <a:cubicBezTo>
                    <a:pt x="9357" y="87"/>
                    <a:pt x="9347" y="96"/>
                    <a:pt x="9334" y="96"/>
                  </a:cubicBezTo>
                  <a:cubicBezTo>
                    <a:pt x="9317" y="96"/>
                    <a:pt x="9297" y="79"/>
                    <a:pt x="9297" y="61"/>
                  </a:cubicBezTo>
                  <a:cubicBezTo>
                    <a:pt x="9266" y="31"/>
                    <a:pt x="9266" y="31"/>
                    <a:pt x="9236" y="31"/>
                  </a:cubicBezTo>
                  <a:cubicBezTo>
                    <a:pt x="9223" y="56"/>
                    <a:pt x="9205" y="66"/>
                    <a:pt x="9188" y="66"/>
                  </a:cubicBezTo>
                  <a:cubicBezTo>
                    <a:pt x="9165" y="66"/>
                    <a:pt x="9145" y="48"/>
                    <a:pt x="9145" y="31"/>
                  </a:cubicBezTo>
                  <a:lnTo>
                    <a:pt x="9114" y="31"/>
                  </a:lnTo>
                  <a:cubicBezTo>
                    <a:pt x="9084" y="61"/>
                    <a:pt x="9053" y="61"/>
                    <a:pt x="9053" y="61"/>
                  </a:cubicBezTo>
                  <a:cubicBezTo>
                    <a:pt x="9023" y="61"/>
                    <a:pt x="8993" y="61"/>
                    <a:pt x="9023" y="92"/>
                  </a:cubicBezTo>
                  <a:cubicBezTo>
                    <a:pt x="9023" y="152"/>
                    <a:pt x="9023" y="183"/>
                    <a:pt x="8993" y="183"/>
                  </a:cubicBezTo>
                  <a:lnTo>
                    <a:pt x="8993" y="122"/>
                  </a:lnTo>
                  <a:cubicBezTo>
                    <a:pt x="8993" y="92"/>
                    <a:pt x="8962" y="92"/>
                    <a:pt x="8902" y="92"/>
                  </a:cubicBezTo>
                  <a:cubicBezTo>
                    <a:pt x="8841" y="92"/>
                    <a:pt x="8810" y="92"/>
                    <a:pt x="8810" y="61"/>
                  </a:cubicBezTo>
                  <a:lnTo>
                    <a:pt x="8780" y="92"/>
                  </a:lnTo>
                  <a:cubicBezTo>
                    <a:pt x="8780" y="107"/>
                    <a:pt x="8772" y="114"/>
                    <a:pt x="8765" y="114"/>
                  </a:cubicBezTo>
                  <a:cubicBezTo>
                    <a:pt x="8757" y="114"/>
                    <a:pt x="8750" y="107"/>
                    <a:pt x="8750" y="92"/>
                  </a:cubicBezTo>
                  <a:cubicBezTo>
                    <a:pt x="8750" y="76"/>
                    <a:pt x="8734" y="69"/>
                    <a:pt x="8715" y="69"/>
                  </a:cubicBezTo>
                  <a:cubicBezTo>
                    <a:pt x="8696" y="69"/>
                    <a:pt x="8674" y="76"/>
                    <a:pt x="8658" y="92"/>
                  </a:cubicBezTo>
                  <a:lnTo>
                    <a:pt x="8628" y="92"/>
                  </a:lnTo>
                  <a:cubicBezTo>
                    <a:pt x="8628" y="61"/>
                    <a:pt x="8620" y="46"/>
                    <a:pt x="8609" y="46"/>
                  </a:cubicBezTo>
                  <a:cubicBezTo>
                    <a:pt x="8598" y="46"/>
                    <a:pt x="8582" y="61"/>
                    <a:pt x="8567" y="92"/>
                  </a:cubicBezTo>
                  <a:cubicBezTo>
                    <a:pt x="8567" y="61"/>
                    <a:pt x="8567" y="61"/>
                    <a:pt x="8537" y="61"/>
                  </a:cubicBezTo>
                  <a:cubicBezTo>
                    <a:pt x="8522" y="76"/>
                    <a:pt x="8506" y="84"/>
                    <a:pt x="8495" y="84"/>
                  </a:cubicBezTo>
                  <a:cubicBezTo>
                    <a:pt x="8484" y="84"/>
                    <a:pt x="8476" y="76"/>
                    <a:pt x="8476" y="61"/>
                  </a:cubicBezTo>
                  <a:lnTo>
                    <a:pt x="8446" y="61"/>
                  </a:lnTo>
                  <a:cubicBezTo>
                    <a:pt x="8446" y="92"/>
                    <a:pt x="8415" y="92"/>
                    <a:pt x="8415" y="92"/>
                  </a:cubicBezTo>
                  <a:cubicBezTo>
                    <a:pt x="8385" y="92"/>
                    <a:pt x="8385" y="92"/>
                    <a:pt x="8354" y="122"/>
                  </a:cubicBezTo>
                  <a:cubicBezTo>
                    <a:pt x="8354" y="183"/>
                    <a:pt x="8354" y="183"/>
                    <a:pt x="8354" y="183"/>
                  </a:cubicBezTo>
                  <a:cubicBezTo>
                    <a:pt x="8324" y="183"/>
                    <a:pt x="8354" y="122"/>
                    <a:pt x="8354" y="92"/>
                  </a:cubicBezTo>
                  <a:cubicBezTo>
                    <a:pt x="8366" y="80"/>
                    <a:pt x="8364" y="73"/>
                    <a:pt x="8357" y="73"/>
                  </a:cubicBezTo>
                  <a:cubicBezTo>
                    <a:pt x="8344" y="73"/>
                    <a:pt x="8313" y="95"/>
                    <a:pt x="8294" y="152"/>
                  </a:cubicBezTo>
                  <a:cubicBezTo>
                    <a:pt x="8294" y="108"/>
                    <a:pt x="8310" y="80"/>
                    <a:pt x="8307" y="80"/>
                  </a:cubicBezTo>
                  <a:cubicBezTo>
                    <a:pt x="8306" y="80"/>
                    <a:pt x="8302" y="83"/>
                    <a:pt x="8294" y="92"/>
                  </a:cubicBezTo>
                  <a:cubicBezTo>
                    <a:pt x="8294" y="92"/>
                    <a:pt x="8263" y="92"/>
                    <a:pt x="8263" y="152"/>
                  </a:cubicBezTo>
                  <a:lnTo>
                    <a:pt x="8202" y="152"/>
                  </a:lnTo>
                  <a:cubicBezTo>
                    <a:pt x="8202" y="92"/>
                    <a:pt x="8172" y="92"/>
                    <a:pt x="8172" y="92"/>
                  </a:cubicBezTo>
                  <a:cubicBezTo>
                    <a:pt x="8157" y="122"/>
                    <a:pt x="8149" y="137"/>
                    <a:pt x="8145" y="137"/>
                  </a:cubicBezTo>
                  <a:cubicBezTo>
                    <a:pt x="8142" y="137"/>
                    <a:pt x="8142" y="122"/>
                    <a:pt x="8142" y="92"/>
                  </a:cubicBezTo>
                  <a:cubicBezTo>
                    <a:pt x="8142" y="80"/>
                    <a:pt x="8138" y="73"/>
                    <a:pt x="8132" y="73"/>
                  </a:cubicBezTo>
                  <a:cubicBezTo>
                    <a:pt x="8123" y="73"/>
                    <a:pt x="8111" y="95"/>
                    <a:pt x="8111" y="152"/>
                  </a:cubicBezTo>
                  <a:cubicBezTo>
                    <a:pt x="8111" y="168"/>
                    <a:pt x="8104" y="175"/>
                    <a:pt x="8096" y="175"/>
                  </a:cubicBezTo>
                  <a:cubicBezTo>
                    <a:pt x="8088" y="175"/>
                    <a:pt x="8081" y="168"/>
                    <a:pt x="8081" y="152"/>
                  </a:cubicBezTo>
                  <a:cubicBezTo>
                    <a:pt x="8081" y="95"/>
                    <a:pt x="8069" y="73"/>
                    <a:pt x="8060" y="73"/>
                  </a:cubicBezTo>
                  <a:cubicBezTo>
                    <a:pt x="8054" y="73"/>
                    <a:pt x="8050" y="80"/>
                    <a:pt x="8050" y="92"/>
                  </a:cubicBezTo>
                  <a:cubicBezTo>
                    <a:pt x="8050" y="152"/>
                    <a:pt x="8050" y="152"/>
                    <a:pt x="8050" y="152"/>
                  </a:cubicBezTo>
                  <a:cubicBezTo>
                    <a:pt x="8050" y="92"/>
                    <a:pt x="7929" y="92"/>
                    <a:pt x="7807" y="92"/>
                  </a:cubicBezTo>
                  <a:cubicBezTo>
                    <a:pt x="7777" y="92"/>
                    <a:pt x="7777" y="152"/>
                    <a:pt x="7777" y="183"/>
                  </a:cubicBezTo>
                  <a:cubicBezTo>
                    <a:pt x="7777" y="208"/>
                    <a:pt x="7777" y="218"/>
                    <a:pt x="7775" y="218"/>
                  </a:cubicBezTo>
                  <a:cubicBezTo>
                    <a:pt x="7771" y="218"/>
                    <a:pt x="7764" y="200"/>
                    <a:pt x="7746" y="183"/>
                  </a:cubicBezTo>
                  <a:cubicBezTo>
                    <a:pt x="7746" y="122"/>
                    <a:pt x="7739" y="92"/>
                    <a:pt x="7731" y="92"/>
                  </a:cubicBezTo>
                  <a:cubicBezTo>
                    <a:pt x="7724" y="92"/>
                    <a:pt x="7716" y="122"/>
                    <a:pt x="7716" y="183"/>
                  </a:cubicBezTo>
                  <a:cubicBezTo>
                    <a:pt x="7701" y="152"/>
                    <a:pt x="7693" y="137"/>
                    <a:pt x="7689" y="137"/>
                  </a:cubicBezTo>
                  <a:cubicBezTo>
                    <a:pt x="7686" y="137"/>
                    <a:pt x="7686" y="152"/>
                    <a:pt x="7686" y="183"/>
                  </a:cubicBezTo>
                  <a:cubicBezTo>
                    <a:pt x="7663" y="138"/>
                    <a:pt x="7657" y="110"/>
                    <a:pt x="7656" y="110"/>
                  </a:cubicBezTo>
                  <a:cubicBezTo>
                    <a:pt x="7655" y="110"/>
                    <a:pt x="7655" y="114"/>
                    <a:pt x="7655" y="122"/>
                  </a:cubicBezTo>
                  <a:cubicBezTo>
                    <a:pt x="7655" y="122"/>
                    <a:pt x="7625" y="122"/>
                    <a:pt x="7625" y="92"/>
                  </a:cubicBezTo>
                  <a:cubicBezTo>
                    <a:pt x="7616" y="83"/>
                    <a:pt x="7610" y="79"/>
                    <a:pt x="7604" y="79"/>
                  </a:cubicBezTo>
                  <a:cubicBezTo>
                    <a:pt x="7592" y="79"/>
                    <a:pt x="7586" y="100"/>
                    <a:pt x="7564" y="122"/>
                  </a:cubicBezTo>
                  <a:cubicBezTo>
                    <a:pt x="7549" y="168"/>
                    <a:pt x="7541" y="190"/>
                    <a:pt x="7537" y="190"/>
                  </a:cubicBezTo>
                  <a:cubicBezTo>
                    <a:pt x="7534" y="190"/>
                    <a:pt x="7534" y="168"/>
                    <a:pt x="7534" y="122"/>
                  </a:cubicBezTo>
                  <a:cubicBezTo>
                    <a:pt x="7534" y="99"/>
                    <a:pt x="7525" y="89"/>
                    <a:pt x="7514" y="89"/>
                  </a:cubicBezTo>
                  <a:cubicBezTo>
                    <a:pt x="7496" y="89"/>
                    <a:pt x="7473" y="115"/>
                    <a:pt x="7473" y="152"/>
                  </a:cubicBezTo>
                  <a:cubicBezTo>
                    <a:pt x="7454" y="210"/>
                    <a:pt x="7447" y="231"/>
                    <a:pt x="7444" y="231"/>
                  </a:cubicBezTo>
                  <a:cubicBezTo>
                    <a:pt x="7443" y="231"/>
                    <a:pt x="7443" y="224"/>
                    <a:pt x="7443" y="213"/>
                  </a:cubicBezTo>
                  <a:cubicBezTo>
                    <a:pt x="7443" y="152"/>
                    <a:pt x="7443" y="152"/>
                    <a:pt x="7443" y="152"/>
                  </a:cubicBezTo>
                  <a:cubicBezTo>
                    <a:pt x="7412" y="152"/>
                    <a:pt x="7412" y="152"/>
                    <a:pt x="7412" y="122"/>
                  </a:cubicBezTo>
                  <a:cubicBezTo>
                    <a:pt x="7412" y="122"/>
                    <a:pt x="7412" y="122"/>
                    <a:pt x="7382" y="152"/>
                  </a:cubicBezTo>
                  <a:cubicBezTo>
                    <a:pt x="7371" y="186"/>
                    <a:pt x="7355" y="199"/>
                    <a:pt x="7340" y="199"/>
                  </a:cubicBezTo>
                  <a:cubicBezTo>
                    <a:pt x="7315" y="199"/>
                    <a:pt x="7291" y="160"/>
                    <a:pt x="7291" y="122"/>
                  </a:cubicBezTo>
                  <a:lnTo>
                    <a:pt x="7260" y="152"/>
                  </a:lnTo>
                  <a:cubicBezTo>
                    <a:pt x="7260" y="211"/>
                    <a:pt x="7247" y="245"/>
                    <a:pt x="7238" y="245"/>
                  </a:cubicBezTo>
                  <a:cubicBezTo>
                    <a:pt x="7234" y="245"/>
                    <a:pt x="7230" y="235"/>
                    <a:pt x="7230" y="213"/>
                  </a:cubicBezTo>
                  <a:lnTo>
                    <a:pt x="7230" y="152"/>
                  </a:lnTo>
                  <a:cubicBezTo>
                    <a:pt x="7230" y="186"/>
                    <a:pt x="7222" y="199"/>
                    <a:pt x="7211" y="199"/>
                  </a:cubicBezTo>
                  <a:cubicBezTo>
                    <a:pt x="7193" y="199"/>
                    <a:pt x="7169" y="160"/>
                    <a:pt x="7169" y="122"/>
                  </a:cubicBezTo>
                  <a:cubicBezTo>
                    <a:pt x="7169" y="152"/>
                    <a:pt x="7169" y="183"/>
                    <a:pt x="7139" y="183"/>
                  </a:cubicBezTo>
                  <a:cubicBezTo>
                    <a:pt x="7139" y="183"/>
                    <a:pt x="7108" y="183"/>
                    <a:pt x="7108" y="152"/>
                  </a:cubicBezTo>
                  <a:cubicBezTo>
                    <a:pt x="7108" y="131"/>
                    <a:pt x="7093" y="109"/>
                    <a:pt x="7084" y="109"/>
                  </a:cubicBezTo>
                  <a:cubicBezTo>
                    <a:pt x="7080" y="109"/>
                    <a:pt x="7078" y="113"/>
                    <a:pt x="7078" y="122"/>
                  </a:cubicBezTo>
                  <a:cubicBezTo>
                    <a:pt x="7078" y="122"/>
                    <a:pt x="7078" y="122"/>
                    <a:pt x="7078" y="92"/>
                  </a:cubicBezTo>
                  <a:lnTo>
                    <a:pt x="7017" y="92"/>
                  </a:lnTo>
                  <a:cubicBezTo>
                    <a:pt x="7002" y="107"/>
                    <a:pt x="6987" y="114"/>
                    <a:pt x="6975" y="114"/>
                  </a:cubicBezTo>
                  <a:cubicBezTo>
                    <a:pt x="6964" y="114"/>
                    <a:pt x="6956" y="107"/>
                    <a:pt x="6956" y="92"/>
                  </a:cubicBezTo>
                  <a:cubicBezTo>
                    <a:pt x="6956" y="92"/>
                    <a:pt x="6956" y="92"/>
                    <a:pt x="6926" y="122"/>
                  </a:cubicBezTo>
                  <a:cubicBezTo>
                    <a:pt x="6895" y="122"/>
                    <a:pt x="6895" y="122"/>
                    <a:pt x="6895" y="92"/>
                  </a:cubicBezTo>
                  <a:cubicBezTo>
                    <a:pt x="6895" y="76"/>
                    <a:pt x="6895" y="69"/>
                    <a:pt x="6892" y="69"/>
                  </a:cubicBezTo>
                  <a:cubicBezTo>
                    <a:pt x="6888" y="69"/>
                    <a:pt x="6880" y="76"/>
                    <a:pt x="6865" y="92"/>
                  </a:cubicBezTo>
                  <a:cubicBezTo>
                    <a:pt x="6865" y="122"/>
                    <a:pt x="6865" y="122"/>
                    <a:pt x="6835" y="122"/>
                  </a:cubicBezTo>
                  <a:lnTo>
                    <a:pt x="6804" y="122"/>
                  </a:lnTo>
                  <a:cubicBezTo>
                    <a:pt x="6804" y="152"/>
                    <a:pt x="6804" y="152"/>
                    <a:pt x="6804" y="152"/>
                  </a:cubicBezTo>
                  <a:cubicBezTo>
                    <a:pt x="6804" y="152"/>
                    <a:pt x="6743" y="122"/>
                    <a:pt x="6743" y="122"/>
                  </a:cubicBezTo>
                  <a:cubicBezTo>
                    <a:pt x="6683" y="122"/>
                    <a:pt x="6683" y="122"/>
                    <a:pt x="6713" y="152"/>
                  </a:cubicBezTo>
                  <a:cubicBezTo>
                    <a:pt x="6713" y="152"/>
                    <a:pt x="6713" y="166"/>
                    <a:pt x="6704" y="166"/>
                  </a:cubicBezTo>
                  <a:cubicBezTo>
                    <a:pt x="6700" y="166"/>
                    <a:pt x="6693" y="162"/>
                    <a:pt x="6683" y="152"/>
                  </a:cubicBezTo>
                  <a:cubicBezTo>
                    <a:pt x="6683" y="152"/>
                    <a:pt x="6652" y="122"/>
                    <a:pt x="6591" y="122"/>
                  </a:cubicBezTo>
                  <a:cubicBezTo>
                    <a:pt x="6561" y="122"/>
                    <a:pt x="6561" y="122"/>
                    <a:pt x="6561" y="152"/>
                  </a:cubicBezTo>
                  <a:cubicBezTo>
                    <a:pt x="6561" y="183"/>
                    <a:pt x="6561" y="198"/>
                    <a:pt x="6557" y="198"/>
                  </a:cubicBezTo>
                  <a:cubicBezTo>
                    <a:pt x="6553" y="198"/>
                    <a:pt x="6546" y="183"/>
                    <a:pt x="6531" y="152"/>
                  </a:cubicBezTo>
                  <a:cubicBezTo>
                    <a:pt x="6513" y="117"/>
                    <a:pt x="6505" y="102"/>
                    <a:pt x="6502" y="102"/>
                  </a:cubicBezTo>
                  <a:cubicBezTo>
                    <a:pt x="6500" y="102"/>
                    <a:pt x="6500" y="109"/>
                    <a:pt x="6500" y="122"/>
                  </a:cubicBezTo>
                  <a:cubicBezTo>
                    <a:pt x="6470" y="152"/>
                    <a:pt x="6470" y="152"/>
                    <a:pt x="6470" y="152"/>
                  </a:cubicBezTo>
                  <a:cubicBezTo>
                    <a:pt x="6470" y="137"/>
                    <a:pt x="6462" y="130"/>
                    <a:pt x="6451" y="130"/>
                  </a:cubicBezTo>
                  <a:cubicBezTo>
                    <a:pt x="6439" y="130"/>
                    <a:pt x="6424" y="137"/>
                    <a:pt x="6409" y="152"/>
                  </a:cubicBezTo>
                  <a:cubicBezTo>
                    <a:pt x="6409" y="152"/>
                    <a:pt x="6409" y="152"/>
                    <a:pt x="6409" y="122"/>
                  </a:cubicBezTo>
                  <a:lnTo>
                    <a:pt x="6379" y="122"/>
                  </a:lnTo>
                  <a:cubicBezTo>
                    <a:pt x="6366" y="148"/>
                    <a:pt x="6348" y="157"/>
                    <a:pt x="6328" y="157"/>
                  </a:cubicBezTo>
                  <a:cubicBezTo>
                    <a:pt x="6302" y="157"/>
                    <a:pt x="6275" y="139"/>
                    <a:pt x="6257" y="122"/>
                  </a:cubicBezTo>
                  <a:cubicBezTo>
                    <a:pt x="6257" y="122"/>
                    <a:pt x="6257" y="122"/>
                    <a:pt x="6227" y="152"/>
                  </a:cubicBezTo>
                  <a:cubicBezTo>
                    <a:pt x="6227" y="183"/>
                    <a:pt x="6219" y="198"/>
                    <a:pt x="6211" y="198"/>
                  </a:cubicBezTo>
                  <a:cubicBezTo>
                    <a:pt x="6204" y="198"/>
                    <a:pt x="6196" y="183"/>
                    <a:pt x="6196" y="152"/>
                  </a:cubicBezTo>
                  <a:cubicBezTo>
                    <a:pt x="6184" y="165"/>
                    <a:pt x="6166" y="172"/>
                    <a:pt x="6152" y="172"/>
                  </a:cubicBezTo>
                  <a:cubicBezTo>
                    <a:pt x="6131" y="172"/>
                    <a:pt x="6118" y="158"/>
                    <a:pt x="6135" y="122"/>
                  </a:cubicBezTo>
                  <a:lnTo>
                    <a:pt x="6135" y="61"/>
                  </a:lnTo>
                  <a:cubicBezTo>
                    <a:pt x="6105" y="92"/>
                    <a:pt x="6105" y="92"/>
                    <a:pt x="6105" y="92"/>
                  </a:cubicBezTo>
                  <a:cubicBezTo>
                    <a:pt x="6105" y="122"/>
                    <a:pt x="6075" y="122"/>
                    <a:pt x="6044" y="122"/>
                  </a:cubicBezTo>
                  <a:cubicBezTo>
                    <a:pt x="6014" y="122"/>
                    <a:pt x="5953" y="152"/>
                    <a:pt x="5923" y="152"/>
                  </a:cubicBezTo>
                  <a:cubicBezTo>
                    <a:pt x="5923" y="152"/>
                    <a:pt x="5862" y="152"/>
                    <a:pt x="5862" y="122"/>
                  </a:cubicBezTo>
                  <a:cubicBezTo>
                    <a:pt x="5832" y="122"/>
                    <a:pt x="5832" y="122"/>
                    <a:pt x="5801" y="152"/>
                  </a:cubicBezTo>
                  <a:cubicBezTo>
                    <a:pt x="5801" y="168"/>
                    <a:pt x="5794" y="175"/>
                    <a:pt x="5786" y="175"/>
                  </a:cubicBezTo>
                  <a:cubicBezTo>
                    <a:pt x="5778" y="175"/>
                    <a:pt x="5771" y="168"/>
                    <a:pt x="5771" y="152"/>
                  </a:cubicBezTo>
                  <a:lnTo>
                    <a:pt x="5740" y="152"/>
                  </a:lnTo>
                  <a:cubicBezTo>
                    <a:pt x="5710" y="183"/>
                    <a:pt x="5710" y="183"/>
                    <a:pt x="5710" y="183"/>
                  </a:cubicBezTo>
                  <a:cubicBezTo>
                    <a:pt x="5710" y="161"/>
                    <a:pt x="5695" y="140"/>
                    <a:pt x="5686" y="140"/>
                  </a:cubicBezTo>
                  <a:cubicBezTo>
                    <a:pt x="5682" y="140"/>
                    <a:pt x="5680" y="143"/>
                    <a:pt x="5680" y="152"/>
                  </a:cubicBezTo>
                  <a:cubicBezTo>
                    <a:pt x="5680" y="183"/>
                    <a:pt x="5680" y="183"/>
                    <a:pt x="5649" y="183"/>
                  </a:cubicBezTo>
                  <a:cubicBezTo>
                    <a:pt x="5634" y="168"/>
                    <a:pt x="5512" y="160"/>
                    <a:pt x="5395" y="160"/>
                  </a:cubicBezTo>
                  <a:cubicBezTo>
                    <a:pt x="5277" y="160"/>
                    <a:pt x="5163" y="168"/>
                    <a:pt x="5163" y="183"/>
                  </a:cubicBezTo>
                  <a:lnTo>
                    <a:pt x="5072" y="183"/>
                  </a:lnTo>
                  <a:cubicBezTo>
                    <a:pt x="5072" y="157"/>
                    <a:pt x="5061" y="148"/>
                    <a:pt x="5046" y="148"/>
                  </a:cubicBezTo>
                  <a:cubicBezTo>
                    <a:pt x="5026" y="148"/>
                    <a:pt x="4998" y="165"/>
                    <a:pt x="4980" y="183"/>
                  </a:cubicBezTo>
                  <a:cubicBezTo>
                    <a:pt x="4980" y="213"/>
                    <a:pt x="4950" y="213"/>
                    <a:pt x="4950" y="213"/>
                  </a:cubicBezTo>
                  <a:cubicBezTo>
                    <a:pt x="4950" y="178"/>
                    <a:pt x="4929" y="163"/>
                    <a:pt x="4906" y="163"/>
                  </a:cubicBezTo>
                  <a:cubicBezTo>
                    <a:pt x="4889" y="163"/>
                    <a:pt x="4871" y="170"/>
                    <a:pt x="4859" y="183"/>
                  </a:cubicBezTo>
                  <a:cubicBezTo>
                    <a:pt x="4859" y="213"/>
                    <a:pt x="4851" y="228"/>
                    <a:pt x="4844" y="228"/>
                  </a:cubicBezTo>
                  <a:cubicBezTo>
                    <a:pt x="4836" y="228"/>
                    <a:pt x="4828" y="213"/>
                    <a:pt x="4828" y="183"/>
                  </a:cubicBezTo>
                  <a:cubicBezTo>
                    <a:pt x="4828" y="155"/>
                    <a:pt x="4828" y="140"/>
                    <a:pt x="4826" y="140"/>
                  </a:cubicBezTo>
                  <a:cubicBezTo>
                    <a:pt x="4822" y="140"/>
                    <a:pt x="4815" y="163"/>
                    <a:pt x="4798" y="213"/>
                  </a:cubicBezTo>
                  <a:cubicBezTo>
                    <a:pt x="4783" y="244"/>
                    <a:pt x="4775" y="259"/>
                    <a:pt x="4771" y="259"/>
                  </a:cubicBezTo>
                  <a:cubicBezTo>
                    <a:pt x="4768" y="259"/>
                    <a:pt x="4768" y="244"/>
                    <a:pt x="4768" y="213"/>
                  </a:cubicBezTo>
                  <a:cubicBezTo>
                    <a:pt x="4750" y="178"/>
                    <a:pt x="4743" y="163"/>
                    <a:pt x="4739" y="163"/>
                  </a:cubicBezTo>
                  <a:cubicBezTo>
                    <a:pt x="4737" y="163"/>
                    <a:pt x="4737" y="170"/>
                    <a:pt x="4737" y="183"/>
                  </a:cubicBezTo>
                  <a:cubicBezTo>
                    <a:pt x="4737" y="213"/>
                    <a:pt x="4730" y="228"/>
                    <a:pt x="4722" y="228"/>
                  </a:cubicBezTo>
                  <a:cubicBezTo>
                    <a:pt x="4714" y="228"/>
                    <a:pt x="4707" y="213"/>
                    <a:pt x="4707" y="183"/>
                  </a:cubicBezTo>
                  <a:cubicBezTo>
                    <a:pt x="4692" y="152"/>
                    <a:pt x="4684" y="137"/>
                    <a:pt x="4676" y="137"/>
                  </a:cubicBezTo>
                  <a:cubicBezTo>
                    <a:pt x="4669" y="137"/>
                    <a:pt x="4661" y="152"/>
                    <a:pt x="4646" y="183"/>
                  </a:cubicBezTo>
                  <a:cubicBezTo>
                    <a:pt x="4646" y="213"/>
                    <a:pt x="4631" y="228"/>
                    <a:pt x="4616" y="228"/>
                  </a:cubicBezTo>
                  <a:cubicBezTo>
                    <a:pt x="4601" y="228"/>
                    <a:pt x="4585" y="213"/>
                    <a:pt x="4585" y="183"/>
                  </a:cubicBezTo>
                  <a:cubicBezTo>
                    <a:pt x="4565" y="183"/>
                    <a:pt x="4558" y="169"/>
                    <a:pt x="4556" y="169"/>
                  </a:cubicBezTo>
                  <a:cubicBezTo>
                    <a:pt x="4555" y="169"/>
                    <a:pt x="4555" y="173"/>
                    <a:pt x="4555" y="183"/>
                  </a:cubicBezTo>
                  <a:lnTo>
                    <a:pt x="4525" y="152"/>
                  </a:lnTo>
                  <a:lnTo>
                    <a:pt x="4494" y="152"/>
                  </a:lnTo>
                  <a:lnTo>
                    <a:pt x="4494" y="183"/>
                  </a:lnTo>
                  <a:cubicBezTo>
                    <a:pt x="4494" y="183"/>
                    <a:pt x="4403" y="152"/>
                    <a:pt x="4312" y="152"/>
                  </a:cubicBezTo>
                  <a:cubicBezTo>
                    <a:pt x="4160" y="152"/>
                    <a:pt x="4129" y="152"/>
                    <a:pt x="4160" y="183"/>
                  </a:cubicBezTo>
                  <a:cubicBezTo>
                    <a:pt x="4160" y="213"/>
                    <a:pt x="4160" y="228"/>
                    <a:pt x="4156" y="228"/>
                  </a:cubicBezTo>
                  <a:cubicBezTo>
                    <a:pt x="4152" y="228"/>
                    <a:pt x="4145" y="213"/>
                    <a:pt x="4129" y="183"/>
                  </a:cubicBezTo>
                  <a:cubicBezTo>
                    <a:pt x="4129" y="183"/>
                    <a:pt x="4099" y="152"/>
                    <a:pt x="4069" y="152"/>
                  </a:cubicBezTo>
                  <a:cubicBezTo>
                    <a:pt x="4038" y="152"/>
                    <a:pt x="4008" y="152"/>
                    <a:pt x="4008" y="122"/>
                  </a:cubicBezTo>
                  <a:cubicBezTo>
                    <a:pt x="3990" y="158"/>
                    <a:pt x="3951" y="172"/>
                    <a:pt x="3916" y="172"/>
                  </a:cubicBezTo>
                  <a:cubicBezTo>
                    <a:pt x="3891" y="172"/>
                    <a:pt x="3868" y="165"/>
                    <a:pt x="3856" y="152"/>
                  </a:cubicBezTo>
                  <a:cubicBezTo>
                    <a:pt x="3825" y="152"/>
                    <a:pt x="3795" y="152"/>
                    <a:pt x="3765" y="183"/>
                  </a:cubicBezTo>
                  <a:cubicBezTo>
                    <a:pt x="3765" y="198"/>
                    <a:pt x="3765" y="206"/>
                    <a:pt x="3761" y="206"/>
                  </a:cubicBezTo>
                  <a:cubicBezTo>
                    <a:pt x="3757" y="206"/>
                    <a:pt x="3749" y="198"/>
                    <a:pt x="3734" y="183"/>
                  </a:cubicBezTo>
                  <a:cubicBezTo>
                    <a:pt x="3734" y="165"/>
                    <a:pt x="3704" y="148"/>
                    <a:pt x="3678" y="148"/>
                  </a:cubicBezTo>
                  <a:cubicBezTo>
                    <a:pt x="3659" y="148"/>
                    <a:pt x="3643" y="157"/>
                    <a:pt x="3643" y="183"/>
                  </a:cubicBezTo>
                  <a:lnTo>
                    <a:pt x="3643" y="152"/>
                  </a:lnTo>
                  <a:cubicBezTo>
                    <a:pt x="3634" y="143"/>
                    <a:pt x="3628" y="140"/>
                    <a:pt x="3623" y="140"/>
                  </a:cubicBezTo>
                  <a:cubicBezTo>
                    <a:pt x="3613" y="140"/>
                    <a:pt x="3613" y="161"/>
                    <a:pt x="3613" y="183"/>
                  </a:cubicBezTo>
                  <a:cubicBezTo>
                    <a:pt x="3613" y="210"/>
                    <a:pt x="3613" y="225"/>
                    <a:pt x="3610" y="225"/>
                  </a:cubicBezTo>
                  <a:cubicBezTo>
                    <a:pt x="3607" y="225"/>
                    <a:pt x="3599" y="203"/>
                    <a:pt x="3582" y="152"/>
                  </a:cubicBezTo>
                  <a:cubicBezTo>
                    <a:pt x="3582" y="140"/>
                    <a:pt x="3582" y="130"/>
                    <a:pt x="3582" y="122"/>
                  </a:cubicBezTo>
                  <a:cubicBezTo>
                    <a:pt x="3561" y="143"/>
                    <a:pt x="3554" y="165"/>
                    <a:pt x="3542" y="165"/>
                  </a:cubicBezTo>
                  <a:cubicBezTo>
                    <a:pt x="3537" y="165"/>
                    <a:pt x="3530" y="161"/>
                    <a:pt x="3521" y="152"/>
                  </a:cubicBezTo>
                  <a:cubicBezTo>
                    <a:pt x="3521" y="152"/>
                    <a:pt x="3491" y="152"/>
                    <a:pt x="3491" y="213"/>
                  </a:cubicBezTo>
                  <a:cubicBezTo>
                    <a:pt x="3491" y="206"/>
                    <a:pt x="3491" y="198"/>
                    <a:pt x="3491" y="183"/>
                  </a:cubicBezTo>
                  <a:lnTo>
                    <a:pt x="3461" y="183"/>
                  </a:lnTo>
                  <a:cubicBezTo>
                    <a:pt x="3461" y="183"/>
                    <a:pt x="3430" y="152"/>
                    <a:pt x="3430" y="122"/>
                  </a:cubicBezTo>
                  <a:cubicBezTo>
                    <a:pt x="3418" y="109"/>
                    <a:pt x="3410" y="102"/>
                    <a:pt x="3406" y="102"/>
                  </a:cubicBezTo>
                  <a:cubicBezTo>
                    <a:pt x="3400" y="102"/>
                    <a:pt x="3400" y="117"/>
                    <a:pt x="3400" y="152"/>
                  </a:cubicBezTo>
                  <a:cubicBezTo>
                    <a:pt x="3400" y="213"/>
                    <a:pt x="3400" y="213"/>
                    <a:pt x="3369" y="213"/>
                  </a:cubicBezTo>
                  <a:cubicBezTo>
                    <a:pt x="3369" y="213"/>
                    <a:pt x="3369" y="213"/>
                    <a:pt x="3369" y="183"/>
                  </a:cubicBezTo>
                  <a:cubicBezTo>
                    <a:pt x="3369" y="152"/>
                    <a:pt x="3369" y="152"/>
                    <a:pt x="3339" y="152"/>
                  </a:cubicBezTo>
                  <a:cubicBezTo>
                    <a:pt x="3278" y="152"/>
                    <a:pt x="3248" y="244"/>
                    <a:pt x="3248" y="304"/>
                  </a:cubicBezTo>
                  <a:cubicBezTo>
                    <a:pt x="3248" y="335"/>
                    <a:pt x="3248" y="350"/>
                    <a:pt x="3244" y="350"/>
                  </a:cubicBezTo>
                  <a:cubicBezTo>
                    <a:pt x="3240" y="350"/>
                    <a:pt x="3233" y="335"/>
                    <a:pt x="3218" y="304"/>
                  </a:cubicBezTo>
                  <a:cubicBezTo>
                    <a:pt x="3218" y="274"/>
                    <a:pt x="3218" y="274"/>
                    <a:pt x="3187" y="274"/>
                  </a:cubicBezTo>
                  <a:cubicBezTo>
                    <a:pt x="3187" y="244"/>
                    <a:pt x="3218" y="244"/>
                    <a:pt x="3218" y="244"/>
                  </a:cubicBezTo>
                  <a:lnTo>
                    <a:pt x="3218" y="213"/>
                  </a:lnTo>
                  <a:cubicBezTo>
                    <a:pt x="3218" y="183"/>
                    <a:pt x="3210" y="168"/>
                    <a:pt x="3202" y="168"/>
                  </a:cubicBezTo>
                  <a:cubicBezTo>
                    <a:pt x="3195" y="168"/>
                    <a:pt x="3187" y="183"/>
                    <a:pt x="3187" y="213"/>
                  </a:cubicBezTo>
                  <a:cubicBezTo>
                    <a:pt x="3172" y="228"/>
                    <a:pt x="3164" y="236"/>
                    <a:pt x="3161" y="236"/>
                  </a:cubicBezTo>
                  <a:cubicBezTo>
                    <a:pt x="3157" y="236"/>
                    <a:pt x="3157" y="228"/>
                    <a:pt x="3157" y="213"/>
                  </a:cubicBezTo>
                  <a:cubicBezTo>
                    <a:pt x="3135" y="192"/>
                    <a:pt x="3129" y="170"/>
                    <a:pt x="3127" y="170"/>
                  </a:cubicBezTo>
                  <a:cubicBezTo>
                    <a:pt x="3126" y="170"/>
                    <a:pt x="3126" y="174"/>
                    <a:pt x="3126" y="183"/>
                  </a:cubicBezTo>
                  <a:cubicBezTo>
                    <a:pt x="3126" y="183"/>
                    <a:pt x="3096" y="183"/>
                    <a:pt x="3096" y="152"/>
                  </a:cubicBezTo>
                  <a:cubicBezTo>
                    <a:pt x="3066" y="152"/>
                    <a:pt x="3035" y="152"/>
                    <a:pt x="3035" y="183"/>
                  </a:cubicBezTo>
                  <a:cubicBezTo>
                    <a:pt x="3035" y="213"/>
                    <a:pt x="3035" y="213"/>
                    <a:pt x="3005" y="213"/>
                  </a:cubicBezTo>
                  <a:cubicBezTo>
                    <a:pt x="3005" y="213"/>
                    <a:pt x="3005" y="213"/>
                    <a:pt x="3005" y="244"/>
                  </a:cubicBezTo>
                  <a:cubicBezTo>
                    <a:pt x="3005" y="274"/>
                    <a:pt x="2974" y="304"/>
                    <a:pt x="2944" y="304"/>
                  </a:cubicBezTo>
                  <a:cubicBezTo>
                    <a:pt x="2931" y="317"/>
                    <a:pt x="2924" y="324"/>
                    <a:pt x="2920" y="324"/>
                  </a:cubicBezTo>
                  <a:cubicBezTo>
                    <a:pt x="2914" y="324"/>
                    <a:pt x="2914" y="310"/>
                    <a:pt x="2914" y="274"/>
                  </a:cubicBezTo>
                  <a:cubicBezTo>
                    <a:pt x="2914" y="244"/>
                    <a:pt x="2883" y="244"/>
                    <a:pt x="2883" y="244"/>
                  </a:cubicBezTo>
                  <a:cubicBezTo>
                    <a:pt x="2883" y="244"/>
                    <a:pt x="2883" y="244"/>
                    <a:pt x="2853" y="213"/>
                  </a:cubicBezTo>
                  <a:cubicBezTo>
                    <a:pt x="2853" y="221"/>
                    <a:pt x="2853" y="232"/>
                    <a:pt x="2853" y="244"/>
                  </a:cubicBezTo>
                  <a:lnTo>
                    <a:pt x="2853" y="304"/>
                  </a:lnTo>
                  <a:cubicBezTo>
                    <a:pt x="2822" y="304"/>
                    <a:pt x="2822" y="244"/>
                    <a:pt x="2822" y="213"/>
                  </a:cubicBezTo>
                  <a:cubicBezTo>
                    <a:pt x="2807" y="183"/>
                    <a:pt x="2800" y="168"/>
                    <a:pt x="2796" y="168"/>
                  </a:cubicBezTo>
                  <a:cubicBezTo>
                    <a:pt x="2792" y="168"/>
                    <a:pt x="2792" y="183"/>
                    <a:pt x="2792" y="213"/>
                  </a:cubicBezTo>
                  <a:cubicBezTo>
                    <a:pt x="2792" y="235"/>
                    <a:pt x="2792" y="256"/>
                    <a:pt x="2781" y="256"/>
                  </a:cubicBezTo>
                  <a:cubicBezTo>
                    <a:pt x="2777" y="256"/>
                    <a:pt x="2770" y="252"/>
                    <a:pt x="2762" y="244"/>
                  </a:cubicBezTo>
                  <a:cubicBezTo>
                    <a:pt x="2731" y="244"/>
                    <a:pt x="2701" y="244"/>
                    <a:pt x="2701" y="213"/>
                  </a:cubicBezTo>
                  <a:cubicBezTo>
                    <a:pt x="2701" y="203"/>
                    <a:pt x="2697" y="200"/>
                    <a:pt x="2693" y="200"/>
                  </a:cubicBezTo>
                  <a:cubicBezTo>
                    <a:pt x="2684" y="200"/>
                    <a:pt x="2670" y="213"/>
                    <a:pt x="2670" y="213"/>
                  </a:cubicBezTo>
                  <a:cubicBezTo>
                    <a:pt x="2670" y="228"/>
                    <a:pt x="2670" y="236"/>
                    <a:pt x="2663" y="236"/>
                  </a:cubicBezTo>
                  <a:cubicBezTo>
                    <a:pt x="2655" y="236"/>
                    <a:pt x="2640" y="228"/>
                    <a:pt x="2610" y="213"/>
                  </a:cubicBezTo>
                  <a:cubicBezTo>
                    <a:pt x="2579" y="168"/>
                    <a:pt x="2564" y="145"/>
                    <a:pt x="2556" y="145"/>
                  </a:cubicBezTo>
                  <a:cubicBezTo>
                    <a:pt x="2549" y="145"/>
                    <a:pt x="2549" y="168"/>
                    <a:pt x="2549" y="213"/>
                  </a:cubicBezTo>
                  <a:cubicBezTo>
                    <a:pt x="2549" y="231"/>
                    <a:pt x="2549" y="248"/>
                    <a:pt x="2543" y="248"/>
                  </a:cubicBezTo>
                  <a:cubicBezTo>
                    <a:pt x="2539" y="248"/>
                    <a:pt x="2531" y="239"/>
                    <a:pt x="2518" y="213"/>
                  </a:cubicBezTo>
                  <a:cubicBezTo>
                    <a:pt x="2518" y="204"/>
                    <a:pt x="2518" y="201"/>
                    <a:pt x="2518" y="201"/>
                  </a:cubicBezTo>
                  <a:cubicBezTo>
                    <a:pt x="2516" y="201"/>
                    <a:pt x="2510" y="222"/>
                    <a:pt x="2488" y="244"/>
                  </a:cubicBezTo>
                  <a:cubicBezTo>
                    <a:pt x="2458" y="274"/>
                    <a:pt x="2458" y="335"/>
                    <a:pt x="2458" y="365"/>
                  </a:cubicBezTo>
                  <a:cubicBezTo>
                    <a:pt x="2458" y="401"/>
                    <a:pt x="2458" y="415"/>
                    <a:pt x="2452" y="415"/>
                  </a:cubicBezTo>
                  <a:cubicBezTo>
                    <a:pt x="2447" y="415"/>
                    <a:pt x="2440" y="408"/>
                    <a:pt x="2427" y="395"/>
                  </a:cubicBezTo>
                  <a:cubicBezTo>
                    <a:pt x="2427" y="395"/>
                    <a:pt x="2427" y="365"/>
                    <a:pt x="2427" y="335"/>
                  </a:cubicBezTo>
                  <a:cubicBezTo>
                    <a:pt x="2427" y="304"/>
                    <a:pt x="2427" y="304"/>
                    <a:pt x="2427" y="304"/>
                  </a:cubicBezTo>
                  <a:cubicBezTo>
                    <a:pt x="2427" y="274"/>
                    <a:pt x="2427" y="244"/>
                    <a:pt x="2427" y="244"/>
                  </a:cubicBezTo>
                  <a:cubicBezTo>
                    <a:pt x="2412" y="228"/>
                    <a:pt x="2404" y="221"/>
                    <a:pt x="2401" y="221"/>
                  </a:cubicBezTo>
                  <a:cubicBezTo>
                    <a:pt x="2397" y="221"/>
                    <a:pt x="2397" y="228"/>
                    <a:pt x="2397" y="244"/>
                  </a:cubicBezTo>
                  <a:cubicBezTo>
                    <a:pt x="2366" y="213"/>
                    <a:pt x="2336" y="213"/>
                    <a:pt x="2306" y="213"/>
                  </a:cubicBezTo>
                  <a:cubicBezTo>
                    <a:pt x="2306" y="213"/>
                    <a:pt x="2245" y="213"/>
                    <a:pt x="2245" y="183"/>
                  </a:cubicBezTo>
                  <a:cubicBezTo>
                    <a:pt x="2214" y="183"/>
                    <a:pt x="2184" y="183"/>
                    <a:pt x="2184" y="213"/>
                  </a:cubicBezTo>
                  <a:cubicBezTo>
                    <a:pt x="2184" y="226"/>
                    <a:pt x="2184" y="236"/>
                    <a:pt x="2184" y="244"/>
                  </a:cubicBezTo>
                  <a:cubicBezTo>
                    <a:pt x="2184" y="206"/>
                    <a:pt x="2114" y="180"/>
                    <a:pt x="2054" y="180"/>
                  </a:cubicBezTo>
                  <a:cubicBezTo>
                    <a:pt x="2017" y="180"/>
                    <a:pt x="1983" y="190"/>
                    <a:pt x="1971" y="213"/>
                  </a:cubicBezTo>
                  <a:cubicBezTo>
                    <a:pt x="1956" y="198"/>
                    <a:pt x="1926" y="190"/>
                    <a:pt x="1899" y="190"/>
                  </a:cubicBezTo>
                  <a:cubicBezTo>
                    <a:pt x="1872" y="190"/>
                    <a:pt x="1850" y="198"/>
                    <a:pt x="1850" y="213"/>
                  </a:cubicBezTo>
                  <a:lnTo>
                    <a:pt x="1789" y="213"/>
                  </a:lnTo>
                  <a:cubicBezTo>
                    <a:pt x="1774" y="198"/>
                    <a:pt x="1766" y="190"/>
                    <a:pt x="1759" y="190"/>
                  </a:cubicBezTo>
                  <a:cubicBezTo>
                    <a:pt x="1751" y="190"/>
                    <a:pt x="1743" y="198"/>
                    <a:pt x="1728" y="213"/>
                  </a:cubicBezTo>
                  <a:cubicBezTo>
                    <a:pt x="1728" y="224"/>
                    <a:pt x="1728" y="235"/>
                    <a:pt x="1728" y="244"/>
                  </a:cubicBezTo>
                  <a:cubicBezTo>
                    <a:pt x="1728" y="213"/>
                    <a:pt x="1698" y="213"/>
                    <a:pt x="1637" y="213"/>
                  </a:cubicBezTo>
                  <a:cubicBezTo>
                    <a:pt x="1607" y="213"/>
                    <a:pt x="1607" y="213"/>
                    <a:pt x="1607" y="244"/>
                  </a:cubicBezTo>
                  <a:cubicBezTo>
                    <a:pt x="1589" y="252"/>
                    <a:pt x="1576" y="256"/>
                    <a:pt x="1567" y="256"/>
                  </a:cubicBezTo>
                  <a:cubicBezTo>
                    <a:pt x="1546" y="256"/>
                    <a:pt x="1546" y="235"/>
                    <a:pt x="1546" y="213"/>
                  </a:cubicBezTo>
                  <a:cubicBezTo>
                    <a:pt x="1559" y="186"/>
                    <a:pt x="1561" y="171"/>
                    <a:pt x="1555" y="171"/>
                  </a:cubicBezTo>
                  <a:cubicBezTo>
                    <a:pt x="1549" y="171"/>
                    <a:pt x="1532" y="193"/>
                    <a:pt x="1515" y="244"/>
                  </a:cubicBezTo>
                  <a:cubicBezTo>
                    <a:pt x="1515" y="279"/>
                    <a:pt x="1505" y="294"/>
                    <a:pt x="1496" y="294"/>
                  </a:cubicBezTo>
                  <a:cubicBezTo>
                    <a:pt x="1490" y="294"/>
                    <a:pt x="1485" y="286"/>
                    <a:pt x="1485" y="274"/>
                  </a:cubicBezTo>
                  <a:cubicBezTo>
                    <a:pt x="1485" y="244"/>
                    <a:pt x="1485" y="244"/>
                    <a:pt x="1515" y="244"/>
                  </a:cubicBezTo>
                  <a:lnTo>
                    <a:pt x="1515" y="183"/>
                  </a:lnTo>
                  <a:cubicBezTo>
                    <a:pt x="1485" y="183"/>
                    <a:pt x="1485" y="183"/>
                    <a:pt x="1485" y="213"/>
                  </a:cubicBezTo>
                  <a:cubicBezTo>
                    <a:pt x="1485" y="213"/>
                    <a:pt x="1485" y="213"/>
                    <a:pt x="1455" y="244"/>
                  </a:cubicBezTo>
                  <a:cubicBezTo>
                    <a:pt x="1455" y="274"/>
                    <a:pt x="1455" y="304"/>
                    <a:pt x="1455" y="335"/>
                  </a:cubicBezTo>
                  <a:cubicBezTo>
                    <a:pt x="1485" y="365"/>
                    <a:pt x="1455" y="365"/>
                    <a:pt x="1455" y="365"/>
                  </a:cubicBezTo>
                  <a:cubicBezTo>
                    <a:pt x="1424" y="335"/>
                    <a:pt x="1424" y="304"/>
                    <a:pt x="1424" y="274"/>
                  </a:cubicBezTo>
                  <a:cubicBezTo>
                    <a:pt x="1455" y="274"/>
                    <a:pt x="1455" y="244"/>
                    <a:pt x="1455" y="213"/>
                  </a:cubicBezTo>
                  <a:cubicBezTo>
                    <a:pt x="1455" y="208"/>
                    <a:pt x="1451" y="205"/>
                    <a:pt x="1446" y="205"/>
                  </a:cubicBezTo>
                  <a:cubicBezTo>
                    <a:pt x="1424" y="205"/>
                    <a:pt x="1363" y="255"/>
                    <a:pt x="1363" y="304"/>
                  </a:cubicBezTo>
                  <a:lnTo>
                    <a:pt x="1363" y="274"/>
                  </a:lnTo>
                  <a:cubicBezTo>
                    <a:pt x="1363" y="244"/>
                    <a:pt x="1333" y="244"/>
                    <a:pt x="1303" y="244"/>
                  </a:cubicBezTo>
                  <a:cubicBezTo>
                    <a:pt x="1272" y="244"/>
                    <a:pt x="1272" y="244"/>
                    <a:pt x="1272" y="274"/>
                  </a:cubicBezTo>
                  <a:cubicBezTo>
                    <a:pt x="1272" y="304"/>
                    <a:pt x="1272" y="335"/>
                    <a:pt x="1272" y="335"/>
                  </a:cubicBezTo>
                  <a:cubicBezTo>
                    <a:pt x="1272" y="335"/>
                    <a:pt x="1272" y="365"/>
                    <a:pt x="1272" y="395"/>
                  </a:cubicBezTo>
                  <a:cubicBezTo>
                    <a:pt x="1272" y="395"/>
                    <a:pt x="1242" y="365"/>
                    <a:pt x="1242" y="335"/>
                  </a:cubicBezTo>
                  <a:cubicBezTo>
                    <a:pt x="1211" y="274"/>
                    <a:pt x="1181" y="244"/>
                    <a:pt x="1120" y="244"/>
                  </a:cubicBezTo>
                  <a:cubicBezTo>
                    <a:pt x="1090" y="244"/>
                    <a:pt x="1059" y="244"/>
                    <a:pt x="1059" y="213"/>
                  </a:cubicBezTo>
                  <a:cubicBezTo>
                    <a:pt x="1029" y="213"/>
                    <a:pt x="999" y="213"/>
                    <a:pt x="999" y="244"/>
                  </a:cubicBezTo>
                  <a:lnTo>
                    <a:pt x="968" y="244"/>
                  </a:lnTo>
                  <a:cubicBezTo>
                    <a:pt x="968" y="228"/>
                    <a:pt x="961" y="221"/>
                    <a:pt x="953" y="221"/>
                  </a:cubicBezTo>
                  <a:cubicBezTo>
                    <a:pt x="945" y="221"/>
                    <a:pt x="938" y="228"/>
                    <a:pt x="938" y="244"/>
                  </a:cubicBezTo>
                  <a:cubicBezTo>
                    <a:pt x="938" y="254"/>
                    <a:pt x="934" y="257"/>
                    <a:pt x="930" y="257"/>
                  </a:cubicBezTo>
                  <a:cubicBezTo>
                    <a:pt x="921" y="257"/>
                    <a:pt x="907" y="244"/>
                    <a:pt x="907" y="244"/>
                  </a:cubicBezTo>
                  <a:cubicBezTo>
                    <a:pt x="894" y="216"/>
                    <a:pt x="886" y="201"/>
                    <a:pt x="882" y="201"/>
                  </a:cubicBezTo>
                  <a:cubicBezTo>
                    <a:pt x="877" y="201"/>
                    <a:pt x="877" y="224"/>
                    <a:pt x="877" y="274"/>
                  </a:cubicBezTo>
                  <a:cubicBezTo>
                    <a:pt x="877" y="304"/>
                    <a:pt x="907" y="335"/>
                    <a:pt x="938" y="335"/>
                  </a:cubicBezTo>
                  <a:lnTo>
                    <a:pt x="968" y="335"/>
                  </a:lnTo>
                  <a:lnTo>
                    <a:pt x="938" y="365"/>
                  </a:lnTo>
                  <a:cubicBezTo>
                    <a:pt x="907" y="365"/>
                    <a:pt x="877" y="426"/>
                    <a:pt x="877" y="456"/>
                  </a:cubicBezTo>
                  <a:lnTo>
                    <a:pt x="877" y="426"/>
                  </a:lnTo>
                  <a:cubicBezTo>
                    <a:pt x="877" y="365"/>
                    <a:pt x="877" y="335"/>
                    <a:pt x="877" y="304"/>
                  </a:cubicBezTo>
                  <a:cubicBezTo>
                    <a:pt x="877" y="267"/>
                    <a:pt x="854" y="241"/>
                    <a:pt x="836" y="241"/>
                  </a:cubicBezTo>
                  <a:cubicBezTo>
                    <a:pt x="825" y="241"/>
                    <a:pt x="816" y="251"/>
                    <a:pt x="816" y="274"/>
                  </a:cubicBezTo>
                  <a:cubicBezTo>
                    <a:pt x="816" y="274"/>
                    <a:pt x="816" y="274"/>
                    <a:pt x="816" y="244"/>
                  </a:cubicBezTo>
                  <a:cubicBezTo>
                    <a:pt x="816" y="231"/>
                    <a:pt x="811" y="224"/>
                    <a:pt x="805" y="224"/>
                  </a:cubicBezTo>
                  <a:cubicBezTo>
                    <a:pt x="796" y="224"/>
                    <a:pt x="786" y="238"/>
                    <a:pt x="786" y="274"/>
                  </a:cubicBezTo>
                  <a:cubicBezTo>
                    <a:pt x="771" y="304"/>
                    <a:pt x="763" y="319"/>
                    <a:pt x="755" y="319"/>
                  </a:cubicBezTo>
                  <a:cubicBezTo>
                    <a:pt x="748" y="319"/>
                    <a:pt x="740" y="304"/>
                    <a:pt x="725" y="274"/>
                  </a:cubicBezTo>
                  <a:cubicBezTo>
                    <a:pt x="707" y="238"/>
                    <a:pt x="689" y="224"/>
                    <a:pt x="678" y="224"/>
                  </a:cubicBezTo>
                  <a:cubicBezTo>
                    <a:pt x="669" y="224"/>
                    <a:pt x="664" y="231"/>
                    <a:pt x="664" y="244"/>
                  </a:cubicBezTo>
                  <a:cubicBezTo>
                    <a:pt x="664" y="279"/>
                    <a:pt x="643" y="294"/>
                    <a:pt x="626" y="294"/>
                  </a:cubicBezTo>
                  <a:cubicBezTo>
                    <a:pt x="614" y="294"/>
                    <a:pt x="603" y="286"/>
                    <a:pt x="603" y="274"/>
                  </a:cubicBezTo>
                  <a:cubicBezTo>
                    <a:pt x="588" y="259"/>
                    <a:pt x="581" y="251"/>
                    <a:pt x="577" y="251"/>
                  </a:cubicBezTo>
                  <a:cubicBezTo>
                    <a:pt x="573" y="251"/>
                    <a:pt x="573" y="259"/>
                    <a:pt x="573" y="274"/>
                  </a:cubicBezTo>
                  <a:cubicBezTo>
                    <a:pt x="573" y="252"/>
                    <a:pt x="558" y="231"/>
                    <a:pt x="549" y="231"/>
                  </a:cubicBezTo>
                  <a:cubicBezTo>
                    <a:pt x="545" y="231"/>
                    <a:pt x="543" y="235"/>
                    <a:pt x="543" y="244"/>
                  </a:cubicBezTo>
                  <a:cubicBezTo>
                    <a:pt x="543" y="244"/>
                    <a:pt x="512" y="244"/>
                    <a:pt x="543" y="274"/>
                  </a:cubicBezTo>
                  <a:cubicBezTo>
                    <a:pt x="543" y="274"/>
                    <a:pt x="512" y="304"/>
                    <a:pt x="512" y="335"/>
                  </a:cubicBezTo>
                  <a:cubicBezTo>
                    <a:pt x="512" y="335"/>
                    <a:pt x="512" y="365"/>
                    <a:pt x="512" y="395"/>
                  </a:cubicBezTo>
                  <a:cubicBezTo>
                    <a:pt x="512" y="412"/>
                    <a:pt x="510" y="420"/>
                    <a:pt x="506" y="420"/>
                  </a:cubicBezTo>
                  <a:cubicBezTo>
                    <a:pt x="495" y="420"/>
                    <a:pt x="473" y="370"/>
                    <a:pt x="451" y="304"/>
                  </a:cubicBezTo>
                  <a:lnTo>
                    <a:pt x="421" y="244"/>
                  </a:lnTo>
                  <a:lnTo>
                    <a:pt x="421" y="304"/>
                  </a:lnTo>
                  <a:cubicBezTo>
                    <a:pt x="391" y="304"/>
                    <a:pt x="391" y="304"/>
                    <a:pt x="391" y="274"/>
                  </a:cubicBezTo>
                  <a:cubicBezTo>
                    <a:pt x="391" y="244"/>
                    <a:pt x="391" y="244"/>
                    <a:pt x="360" y="244"/>
                  </a:cubicBezTo>
                  <a:cubicBezTo>
                    <a:pt x="360" y="244"/>
                    <a:pt x="360" y="244"/>
                    <a:pt x="360" y="274"/>
                  </a:cubicBezTo>
                  <a:cubicBezTo>
                    <a:pt x="360" y="287"/>
                    <a:pt x="360" y="297"/>
                    <a:pt x="360" y="304"/>
                  </a:cubicBezTo>
                  <a:cubicBezTo>
                    <a:pt x="345" y="274"/>
                    <a:pt x="338" y="259"/>
                    <a:pt x="330" y="259"/>
                  </a:cubicBezTo>
                  <a:cubicBezTo>
                    <a:pt x="322" y="259"/>
                    <a:pt x="315" y="274"/>
                    <a:pt x="300" y="304"/>
                  </a:cubicBezTo>
                  <a:cubicBezTo>
                    <a:pt x="300" y="274"/>
                    <a:pt x="269" y="244"/>
                    <a:pt x="269" y="244"/>
                  </a:cubicBezTo>
                  <a:lnTo>
                    <a:pt x="269" y="274"/>
                  </a:lnTo>
                  <a:cubicBezTo>
                    <a:pt x="269" y="310"/>
                    <a:pt x="269" y="324"/>
                    <a:pt x="263" y="324"/>
                  </a:cubicBezTo>
                  <a:cubicBezTo>
                    <a:pt x="259" y="324"/>
                    <a:pt x="251" y="317"/>
                    <a:pt x="239" y="304"/>
                  </a:cubicBezTo>
                  <a:cubicBezTo>
                    <a:pt x="239" y="289"/>
                    <a:pt x="239" y="282"/>
                    <a:pt x="235" y="282"/>
                  </a:cubicBezTo>
                  <a:cubicBezTo>
                    <a:pt x="231" y="282"/>
                    <a:pt x="224" y="289"/>
                    <a:pt x="208" y="304"/>
                  </a:cubicBezTo>
                  <a:cubicBezTo>
                    <a:pt x="178" y="304"/>
                    <a:pt x="148" y="304"/>
                    <a:pt x="148" y="274"/>
                  </a:cubicBezTo>
                  <a:cubicBezTo>
                    <a:pt x="132" y="289"/>
                    <a:pt x="125" y="297"/>
                    <a:pt x="117" y="297"/>
                  </a:cubicBezTo>
                  <a:cubicBezTo>
                    <a:pt x="110" y="297"/>
                    <a:pt x="102" y="289"/>
                    <a:pt x="87" y="274"/>
                  </a:cubicBezTo>
                  <a:cubicBezTo>
                    <a:pt x="87" y="335"/>
                    <a:pt x="87" y="365"/>
                    <a:pt x="87" y="365"/>
                  </a:cubicBezTo>
                  <a:cubicBezTo>
                    <a:pt x="117" y="365"/>
                    <a:pt x="117" y="365"/>
                    <a:pt x="117" y="426"/>
                  </a:cubicBezTo>
                  <a:lnTo>
                    <a:pt x="87" y="426"/>
                  </a:lnTo>
                  <a:cubicBezTo>
                    <a:pt x="56" y="426"/>
                    <a:pt x="56" y="426"/>
                    <a:pt x="26" y="456"/>
                  </a:cubicBezTo>
                  <a:lnTo>
                    <a:pt x="56" y="487"/>
                  </a:lnTo>
                  <a:cubicBezTo>
                    <a:pt x="56" y="532"/>
                    <a:pt x="64" y="555"/>
                    <a:pt x="72" y="555"/>
                  </a:cubicBezTo>
                  <a:cubicBezTo>
                    <a:pt x="79" y="555"/>
                    <a:pt x="87" y="532"/>
                    <a:pt x="87" y="487"/>
                  </a:cubicBezTo>
                  <a:cubicBezTo>
                    <a:pt x="87" y="475"/>
                    <a:pt x="87" y="465"/>
                    <a:pt x="87" y="456"/>
                  </a:cubicBezTo>
                  <a:cubicBezTo>
                    <a:pt x="87" y="517"/>
                    <a:pt x="117" y="517"/>
                    <a:pt x="117" y="517"/>
                  </a:cubicBezTo>
                  <a:cubicBezTo>
                    <a:pt x="117" y="517"/>
                    <a:pt x="117" y="517"/>
                    <a:pt x="117" y="547"/>
                  </a:cubicBezTo>
                  <a:cubicBezTo>
                    <a:pt x="117" y="578"/>
                    <a:pt x="148" y="608"/>
                    <a:pt x="148" y="608"/>
                  </a:cubicBezTo>
                  <a:cubicBezTo>
                    <a:pt x="178" y="608"/>
                    <a:pt x="178" y="608"/>
                    <a:pt x="178" y="578"/>
                  </a:cubicBezTo>
                  <a:cubicBezTo>
                    <a:pt x="165" y="565"/>
                    <a:pt x="163" y="558"/>
                    <a:pt x="167" y="558"/>
                  </a:cubicBezTo>
                  <a:cubicBezTo>
                    <a:pt x="173" y="558"/>
                    <a:pt x="191" y="573"/>
                    <a:pt x="208" y="608"/>
                  </a:cubicBezTo>
                  <a:cubicBezTo>
                    <a:pt x="208" y="601"/>
                    <a:pt x="208" y="591"/>
                    <a:pt x="208" y="578"/>
                  </a:cubicBezTo>
                  <a:cubicBezTo>
                    <a:pt x="208" y="547"/>
                    <a:pt x="216" y="532"/>
                    <a:pt x="224" y="532"/>
                  </a:cubicBezTo>
                  <a:cubicBezTo>
                    <a:pt x="231" y="532"/>
                    <a:pt x="239" y="547"/>
                    <a:pt x="239" y="578"/>
                  </a:cubicBezTo>
                  <a:lnTo>
                    <a:pt x="269" y="578"/>
                  </a:lnTo>
                  <a:cubicBezTo>
                    <a:pt x="300" y="578"/>
                    <a:pt x="300" y="547"/>
                    <a:pt x="300" y="517"/>
                  </a:cubicBezTo>
                  <a:cubicBezTo>
                    <a:pt x="300" y="535"/>
                    <a:pt x="300" y="547"/>
                    <a:pt x="300" y="547"/>
                  </a:cubicBezTo>
                  <a:cubicBezTo>
                    <a:pt x="300" y="578"/>
                    <a:pt x="330" y="578"/>
                    <a:pt x="330" y="578"/>
                  </a:cubicBezTo>
                  <a:cubicBezTo>
                    <a:pt x="360" y="578"/>
                    <a:pt x="391" y="578"/>
                    <a:pt x="391" y="547"/>
                  </a:cubicBezTo>
                  <a:lnTo>
                    <a:pt x="391" y="578"/>
                  </a:lnTo>
                  <a:cubicBezTo>
                    <a:pt x="391" y="578"/>
                    <a:pt x="421" y="578"/>
                    <a:pt x="451" y="608"/>
                  </a:cubicBezTo>
                  <a:cubicBezTo>
                    <a:pt x="451" y="614"/>
                    <a:pt x="454" y="616"/>
                    <a:pt x="457" y="616"/>
                  </a:cubicBezTo>
                  <a:cubicBezTo>
                    <a:pt x="470" y="616"/>
                    <a:pt x="501" y="567"/>
                    <a:pt x="451" y="517"/>
                  </a:cubicBezTo>
                  <a:lnTo>
                    <a:pt x="482" y="517"/>
                  </a:lnTo>
                  <a:cubicBezTo>
                    <a:pt x="482" y="517"/>
                    <a:pt x="482" y="487"/>
                    <a:pt x="482" y="487"/>
                  </a:cubicBezTo>
                  <a:cubicBezTo>
                    <a:pt x="482" y="456"/>
                    <a:pt x="512" y="456"/>
                    <a:pt x="512" y="456"/>
                  </a:cubicBezTo>
                  <a:lnTo>
                    <a:pt x="512" y="517"/>
                  </a:lnTo>
                  <a:cubicBezTo>
                    <a:pt x="512" y="570"/>
                    <a:pt x="523" y="603"/>
                    <a:pt x="531" y="603"/>
                  </a:cubicBezTo>
                  <a:cubicBezTo>
                    <a:pt x="537" y="603"/>
                    <a:pt x="543" y="586"/>
                    <a:pt x="543" y="547"/>
                  </a:cubicBezTo>
                  <a:lnTo>
                    <a:pt x="543" y="578"/>
                  </a:lnTo>
                  <a:cubicBezTo>
                    <a:pt x="543" y="593"/>
                    <a:pt x="550" y="601"/>
                    <a:pt x="558" y="601"/>
                  </a:cubicBezTo>
                  <a:cubicBezTo>
                    <a:pt x="565" y="601"/>
                    <a:pt x="573" y="593"/>
                    <a:pt x="573" y="578"/>
                  </a:cubicBezTo>
                  <a:cubicBezTo>
                    <a:pt x="603" y="578"/>
                    <a:pt x="603" y="517"/>
                    <a:pt x="603" y="487"/>
                  </a:cubicBezTo>
                  <a:cubicBezTo>
                    <a:pt x="603" y="456"/>
                    <a:pt x="634" y="456"/>
                    <a:pt x="634" y="456"/>
                  </a:cubicBezTo>
                  <a:cubicBezTo>
                    <a:pt x="634" y="456"/>
                    <a:pt x="634" y="456"/>
                    <a:pt x="634" y="487"/>
                  </a:cubicBezTo>
                  <a:cubicBezTo>
                    <a:pt x="634" y="517"/>
                    <a:pt x="641" y="532"/>
                    <a:pt x="653" y="532"/>
                  </a:cubicBezTo>
                  <a:cubicBezTo>
                    <a:pt x="664" y="532"/>
                    <a:pt x="679" y="517"/>
                    <a:pt x="695" y="487"/>
                  </a:cubicBezTo>
                  <a:lnTo>
                    <a:pt x="695" y="517"/>
                  </a:lnTo>
                  <a:cubicBezTo>
                    <a:pt x="695" y="539"/>
                    <a:pt x="695" y="560"/>
                    <a:pt x="716" y="560"/>
                  </a:cubicBezTo>
                  <a:cubicBezTo>
                    <a:pt x="725" y="560"/>
                    <a:pt x="738" y="556"/>
                    <a:pt x="755" y="547"/>
                  </a:cubicBezTo>
                  <a:cubicBezTo>
                    <a:pt x="816" y="547"/>
                    <a:pt x="847" y="547"/>
                    <a:pt x="847" y="578"/>
                  </a:cubicBezTo>
                  <a:cubicBezTo>
                    <a:pt x="847" y="583"/>
                    <a:pt x="849" y="586"/>
                    <a:pt x="852" y="586"/>
                  </a:cubicBezTo>
                  <a:cubicBezTo>
                    <a:pt x="868" y="586"/>
                    <a:pt x="913" y="536"/>
                    <a:pt x="938" y="487"/>
                  </a:cubicBezTo>
                  <a:cubicBezTo>
                    <a:pt x="938" y="517"/>
                    <a:pt x="938" y="517"/>
                    <a:pt x="968" y="517"/>
                  </a:cubicBezTo>
                  <a:cubicBezTo>
                    <a:pt x="1029" y="517"/>
                    <a:pt x="1029" y="517"/>
                    <a:pt x="1029" y="547"/>
                  </a:cubicBezTo>
                  <a:cubicBezTo>
                    <a:pt x="1041" y="524"/>
                    <a:pt x="1052" y="514"/>
                    <a:pt x="1062" y="514"/>
                  </a:cubicBezTo>
                  <a:cubicBezTo>
                    <a:pt x="1078" y="514"/>
                    <a:pt x="1090" y="540"/>
                    <a:pt x="1090" y="578"/>
                  </a:cubicBezTo>
                  <a:cubicBezTo>
                    <a:pt x="1090" y="639"/>
                    <a:pt x="1090" y="639"/>
                    <a:pt x="1120" y="639"/>
                  </a:cubicBezTo>
                  <a:cubicBezTo>
                    <a:pt x="1138" y="603"/>
                    <a:pt x="1156" y="588"/>
                    <a:pt x="1174" y="588"/>
                  </a:cubicBezTo>
                  <a:cubicBezTo>
                    <a:pt x="1186" y="588"/>
                    <a:pt x="1199" y="596"/>
                    <a:pt x="1211" y="608"/>
                  </a:cubicBezTo>
                  <a:cubicBezTo>
                    <a:pt x="1242" y="608"/>
                    <a:pt x="1242" y="608"/>
                    <a:pt x="1242" y="517"/>
                  </a:cubicBezTo>
                  <a:cubicBezTo>
                    <a:pt x="1242" y="456"/>
                    <a:pt x="1242" y="456"/>
                    <a:pt x="1272" y="456"/>
                  </a:cubicBezTo>
                  <a:cubicBezTo>
                    <a:pt x="1303" y="456"/>
                    <a:pt x="1303" y="456"/>
                    <a:pt x="1303" y="487"/>
                  </a:cubicBezTo>
                  <a:cubicBezTo>
                    <a:pt x="1303" y="487"/>
                    <a:pt x="1333" y="547"/>
                    <a:pt x="1333" y="547"/>
                  </a:cubicBezTo>
                  <a:cubicBezTo>
                    <a:pt x="1363" y="547"/>
                    <a:pt x="1363" y="547"/>
                    <a:pt x="1363" y="578"/>
                  </a:cubicBezTo>
                  <a:cubicBezTo>
                    <a:pt x="1363" y="578"/>
                    <a:pt x="1363" y="608"/>
                    <a:pt x="1394" y="608"/>
                  </a:cubicBezTo>
                  <a:cubicBezTo>
                    <a:pt x="1424" y="608"/>
                    <a:pt x="1455" y="608"/>
                    <a:pt x="1455" y="639"/>
                  </a:cubicBezTo>
                  <a:cubicBezTo>
                    <a:pt x="1455" y="639"/>
                    <a:pt x="1455" y="639"/>
                    <a:pt x="1455" y="608"/>
                  </a:cubicBezTo>
                  <a:cubicBezTo>
                    <a:pt x="1455" y="587"/>
                    <a:pt x="1470" y="565"/>
                    <a:pt x="1500" y="565"/>
                  </a:cubicBezTo>
                  <a:cubicBezTo>
                    <a:pt x="1513" y="565"/>
                    <a:pt x="1528" y="569"/>
                    <a:pt x="1546" y="578"/>
                  </a:cubicBezTo>
                  <a:cubicBezTo>
                    <a:pt x="1576" y="578"/>
                    <a:pt x="1607" y="578"/>
                    <a:pt x="1607" y="547"/>
                  </a:cubicBezTo>
                  <a:cubicBezTo>
                    <a:pt x="1607" y="547"/>
                    <a:pt x="1607" y="547"/>
                    <a:pt x="1607" y="578"/>
                  </a:cubicBezTo>
                  <a:cubicBezTo>
                    <a:pt x="1607" y="608"/>
                    <a:pt x="1614" y="623"/>
                    <a:pt x="1626" y="623"/>
                  </a:cubicBezTo>
                  <a:cubicBezTo>
                    <a:pt x="1637" y="623"/>
                    <a:pt x="1652" y="608"/>
                    <a:pt x="1667" y="578"/>
                  </a:cubicBezTo>
                  <a:cubicBezTo>
                    <a:pt x="1667" y="563"/>
                    <a:pt x="1667" y="555"/>
                    <a:pt x="1671" y="555"/>
                  </a:cubicBezTo>
                  <a:cubicBezTo>
                    <a:pt x="1675" y="555"/>
                    <a:pt x="1683" y="563"/>
                    <a:pt x="1698" y="578"/>
                  </a:cubicBezTo>
                  <a:cubicBezTo>
                    <a:pt x="1698" y="578"/>
                    <a:pt x="1698" y="578"/>
                    <a:pt x="1728" y="547"/>
                  </a:cubicBezTo>
                  <a:cubicBezTo>
                    <a:pt x="1728" y="532"/>
                    <a:pt x="1728" y="525"/>
                    <a:pt x="1732" y="525"/>
                  </a:cubicBezTo>
                  <a:cubicBezTo>
                    <a:pt x="1736" y="525"/>
                    <a:pt x="1743" y="532"/>
                    <a:pt x="1759" y="547"/>
                  </a:cubicBezTo>
                  <a:cubicBezTo>
                    <a:pt x="1759" y="578"/>
                    <a:pt x="1789" y="578"/>
                    <a:pt x="1789" y="578"/>
                  </a:cubicBezTo>
                  <a:cubicBezTo>
                    <a:pt x="1804" y="563"/>
                    <a:pt x="1850" y="555"/>
                    <a:pt x="1891" y="555"/>
                  </a:cubicBezTo>
                  <a:cubicBezTo>
                    <a:pt x="1933" y="555"/>
                    <a:pt x="1971" y="563"/>
                    <a:pt x="1971" y="578"/>
                  </a:cubicBezTo>
                  <a:cubicBezTo>
                    <a:pt x="2002" y="547"/>
                    <a:pt x="2002" y="547"/>
                    <a:pt x="2002" y="547"/>
                  </a:cubicBezTo>
                  <a:cubicBezTo>
                    <a:pt x="2013" y="571"/>
                    <a:pt x="2020" y="581"/>
                    <a:pt x="2025" y="581"/>
                  </a:cubicBezTo>
                  <a:cubicBezTo>
                    <a:pt x="2031" y="581"/>
                    <a:pt x="2032" y="565"/>
                    <a:pt x="2032" y="540"/>
                  </a:cubicBezTo>
                  <a:lnTo>
                    <a:pt x="2032" y="540"/>
                  </a:lnTo>
                  <a:cubicBezTo>
                    <a:pt x="2032" y="542"/>
                    <a:pt x="2032" y="545"/>
                    <a:pt x="2032" y="547"/>
                  </a:cubicBezTo>
                  <a:cubicBezTo>
                    <a:pt x="2047" y="578"/>
                    <a:pt x="2055" y="593"/>
                    <a:pt x="2059" y="593"/>
                  </a:cubicBezTo>
                  <a:cubicBezTo>
                    <a:pt x="2062" y="593"/>
                    <a:pt x="2062" y="578"/>
                    <a:pt x="2062" y="547"/>
                  </a:cubicBezTo>
                  <a:cubicBezTo>
                    <a:pt x="2078" y="517"/>
                    <a:pt x="2085" y="502"/>
                    <a:pt x="2093" y="502"/>
                  </a:cubicBezTo>
                  <a:cubicBezTo>
                    <a:pt x="2100" y="502"/>
                    <a:pt x="2108" y="517"/>
                    <a:pt x="2123" y="547"/>
                  </a:cubicBezTo>
                  <a:cubicBezTo>
                    <a:pt x="2140" y="479"/>
                    <a:pt x="2157" y="440"/>
                    <a:pt x="2169" y="440"/>
                  </a:cubicBezTo>
                  <a:cubicBezTo>
                    <a:pt x="2178" y="440"/>
                    <a:pt x="2184" y="464"/>
                    <a:pt x="2184" y="517"/>
                  </a:cubicBezTo>
                  <a:cubicBezTo>
                    <a:pt x="2184" y="578"/>
                    <a:pt x="2214" y="608"/>
                    <a:pt x="2214" y="608"/>
                  </a:cubicBezTo>
                  <a:cubicBezTo>
                    <a:pt x="2245" y="608"/>
                    <a:pt x="2245" y="578"/>
                    <a:pt x="2245" y="547"/>
                  </a:cubicBezTo>
                  <a:cubicBezTo>
                    <a:pt x="2230" y="517"/>
                    <a:pt x="2230" y="502"/>
                    <a:pt x="2237" y="502"/>
                  </a:cubicBezTo>
                  <a:cubicBezTo>
                    <a:pt x="2245" y="502"/>
                    <a:pt x="2260" y="517"/>
                    <a:pt x="2275" y="547"/>
                  </a:cubicBezTo>
                  <a:cubicBezTo>
                    <a:pt x="2292" y="598"/>
                    <a:pt x="2309" y="620"/>
                    <a:pt x="2325" y="620"/>
                  </a:cubicBezTo>
                  <a:cubicBezTo>
                    <a:pt x="2339" y="620"/>
                    <a:pt x="2353" y="605"/>
                    <a:pt x="2366" y="578"/>
                  </a:cubicBezTo>
                  <a:cubicBezTo>
                    <a:pt x="2397" y="547"/>
                    <a:pt x="2420" y="532"/>
                    <a:pt x="2431" y="532"/>
                  </a:cubicBezTo>
                  <a:cubicBezTo>
                    <a:pt x="2442" y="532"/>
                    <a:pt x="2442" y="547"/>
                    <a:pt x="2427" y="578"/>
                  </a:cubicBezTo>
                  <a:cubicBezTo>
                    <a:pt x="2409" y="613"/>
                    <a:pt x="2402" y="628"/>
                    <a:pt x="2405" y="628"/>
                  </a:cubicBezTo>
                  <a:cubicBezTo>
                    <a:pt x="2407" y="628"/>
                    <a:pt x="2415" y="621"/>
                    <a:pt x="2427" y="608"/>
                  </a:cubicBezTo>
                  <a:lnTo>
                    <a:pt x="2488" y="608"/>
                  </a:lnTo>
                  <a:cubicBezTo>
                    <a:pt x="2518" y="608"/>
                    <a:pt x="2518" y="578"/>
                    <a:pt x="2518" y="547"/>
                  </a:cubicBezTo>
                  <a:cubicBezTo>
                    <a:pt x="2518" y="585"/>
                    <a:pt x="2530" y="611"/>
                    <a:pt x="2546" y="611"/>
                  </a:cubicBezTo>
                  <a:cubicBezTo>
                    <a:pt x="2556" y="611"/>
                    <a:pt x="2568" y="601"/>
                    <a:pt x="2579" y="578"/>
                  </a:cubicBezTo>
                  <a:lnTo>
                    <a:pt x="2610" y="578"/>
                  </a:lnTo>
                  <a:cubicBezTo>
                    <a:pt x="2610" y="578"/>
                    <a:pt x="2610" y="578"/>
                    <a:pt x="2640" y="547"/>
                  </a:cubicBezTo>
                  <a:cubicBezTo>
                    <a:pt x="2640" y="539"/>
                    <a:pt x="2643" y="535"/>
                    <a:pt x="2646" y="535"/>
                  </a:cubicBezTo>
                  <a:cubicBezTo>
                    <a:pt x="2655" y="535"/>
                    <a:pt x="2670" y="556"/>
                    <a:pt x="2670" y="578"/>
                  </a:cubicBezTo>
                  <a:cubicBezTo>
                    <a:pt x="2692" y="599"/>
                    <a:pt x="2698" y="621"/>
                    <a:pt x="2700" y="621"/>
                  </a:cubicBezTo>
                  <a:cubicBezTo>
                    <a:pt x="2701" y="621"/>
                    <a:pt x="2701" y="617"/>
                    <a:pt x="2701" y="608"/>
                  </a:cubicBezTo>
                  <a:cubicBezTo>
                    <a:pt x="2701" y="578"/>
                    <a:pt x="2731" y="547"/>
                    <a:pt x="2731" y="517"/>
                  </a:cubicBezTo>
                  <a:cubicBezTo>
                    <a:pt x="2740" y="508"/>
                    <a:pt x="2746" y="504"/>
                    <a:pt x="2751" y="504"/>
                  </a:cubicBezTo>
                  <a:cubicBezTo>
                    <a:pt x="2762" y="504"/>
                    <a:pt x="2762" y="526"/>
                    <a:pt x="2762" y="547"/>
                  </a:cubicBezTo>
                  <a:cubicBezTo>
                    <a:pt x="2762" y="578"/>
                    <a:pt x="2762" y="578"/>
                    <a:pt x="2792" y="608"/>
                  </a:cubicBezTo>
                  <a:cubicBezTo>
                    <a:pt x="2792" y="608"/>
                    <a:pt x="2822" y="608"/>
                    <a:pt x="2822" y="578"/>
                  </a:cubicBezTo>
                  <a:cubicBezTo>
                    <a:pt x="2822" y="563"/>
                    <a:pt x="2845" y="555"/>
                    <a:pt x="2868" y="555"/>
                  </a:cubicBezTo>
                  <a:cubicBezTo>
                    <a:pt x="2891" y="555"/>
                    <a:pt x="2914" y="563"/>
                    <a:pt x="2914" y="578"/>
                  </a:cubicBezTo>
                  <a:lnTo>
                    <a:pt x="2944" y="578"/>
                  </a:lnTo>
                  <a:cubicBezTo>
                    <a:pt x="2944" y="578"/>
                    <a:pt x="2974" y="547"/>
                    <a:pt x="3005" y="547"/>
                  </a:cubicBezTo>
                  <a:cubicBezTo>
                    <a:pt x="3005" y="547"/>
                    <a:pt x="3005" y="547"/>
                    <a:pt x="3005" y="517"/>
                  </a:cubicBezTo>
                  <a:cubicBezTo>
                    <a:pt x="3035" y="517"/>
                    <a:pt x="3035" y="517"/>
                    <a:pt x="3035" y="547"/>
                  </a:cubicBezTo>
                  <a:cubicBezTo>
                    <a:pt x="3050" y="517"/>
                    <a:pt x="3058" y="502"/>
                    <a:pt x="3062" y="502"/>
                  </a:cubicBezTo>
                  <a:cubicBezTo>
                    <a:pt x="3066" y="502"/>
                    <a:pt x="3066" y="517"/>
                    <a:pt x="3066" y="547"/>
                  </a:cubicBezTo>
                  <a:cubicBezTo>
                    <a:pt x="3066" y="578"/>
                    <a:pt x="3066" y="593"/>
                    <a:pt x="3069" y="593"/>
                  </a:cubicBezTo>
                  <a:cubicBezTo>
                    <a:pt x="3073" y="593"/>
                    <a:pt x="3081" y="578"/>
                    <a:pt x="3096" y="547"/>
                  </a:cubicBezTo>
                  <a:cubicBezTo>
                    <a:pt x="3096" y="563"/>
                    <a:pt x="3104" y="570"/>
                    <a:pt x="3111" y="570"/>
                  </a:cubicBezTo>
                  <a:cubicBezTo>
                    <a:pt x="3119" y="570"/>
                    <a:pt x="3126" y="563"/>
                    <a:pt x="3126" y="547"/>
                  </a:cubicBezTo>
                  <a:cubicBezTo>
                    <a:pt x="3126" y="510"/>
                    <a:pt x="3150" y="484"/>
                    <a:pt x="3167" y="484"/>
                  </a:cubicBezTo>
                  <a:cubicBezTo>
                    <a:pt x="3178" y="484"/>
                    <a:pt x="3187" y="494"/>
                    <a:pt x="3187" y="517"/>
                  </a:cubicBezTo>
                  <a:cubicBezTo>
                    <a:pt x="3187" y="517"/>
                    <a:pt x="3187" y="517"/>
                    <a:pt x="3218" y="487"/>
                  </a:cubicBezTo>
                  <a:cubicBezTo>
                    <a:pt x="3233" y="517"/>
                    <a:pt x="3240" y="532"/>
                    <a:pt x="3244" y="532"/>
                  </a:cubicBezTo>
                  <a:cubicBezTo>
                    <a:pt x="3248" y="532"/>
                    <a:pt x="3248" y="517"/>
                    <a:pt x="3248" y="487"/>
                  </a:cubicBezTo>
                  <a:cubicBezTo>
                    <a:pt x="3248" y="487"/>
                    <a:pt x="3261" y="473"/>
                    <a:pt x="3270" y="473"/>
                  </a:cubicBezTo>
                  <a:cubicBezTo>
                    <a:pt x="3275" y="473"/>
                    <a:pt x="3278" y="477"/>
                    <a:pt x="3278" y="487"/>
                  </a:cubicBezTo>
                  <a:cubicBezTo>
                    <a:pt x="3296" y="504"/>
                    <a:pt x="3334" y="522"/>
                    <a:pt x="3357" y="522"/>
                  </a:cubicBezTo>
                  <a:cubicBezTo>
                    <a:pt x="3373" y="522"/>
                    <a:pt x="3382" y="512"/>
                    <a:pt x="3369" y="487"/>
                  </a:cubicBezTo>
                  <a:lnTo>
                    <a:pt x="3400" y="487"/>
                  </a:lnTo>
                  <a:cubicBezTo>
                    <a:pt x="3415" y="502"/>
                    <a:pt x="3430" y="509"/>
                    <a:pt x="3442" y="509"/>
                  </a:cubicBezTo>
                  <a:cubicBezTo>
                    <a:pt x="3453" y="509"/>
                    <a:pt x="3461" y="502"/>
                    <a:pt x="3461" y="487"/>
                  </a:cubicBezTo>
                  <a:lnTo>
                    <a:pt x="3461" y="456"/>
                  </a:lnTo>
                  <a:cubicBezTo>
                    <a:pt x="3461" y="487"/>
                    <a:pt x="3491" y="517"/>
                    <a:pt x="3491" y="517"/>
                  </a:cubicBezTo>
                  <a:cubicBezTo>
                    <a:pt x="3521" y="517"/>
                    <a:pt x="3521" y="517"/>
                    <a:pt x="3521" y="487"/>
                  </a:cubicBezTo>
                  <a:cubicBezTo>
                    <a:pt x="3491" y="456"/>
                    <a:pt x="3521" y="456"/>
                    <a:pt x="3521" y="456"/>
                  </a:cubicBezTo>
                  <a:cubicBezTo>
                    <a:pt x="3552" y="456"/>
                    <a:pt x="3552" y="487"/>
                    <a:pt x="3552" y="517"/>
                  </a:cubicBezTo>
                  <a:cubicBezTo>
                    <a:pt x="3552" y="481"/>
                    <a:pt x="3562" y="467"/>
                    <a:pt x="3571" y="467"/>
                  </a:cubicBezTo>
                  <a:cubicBezTo>
                    <a:pt x="3577" y="467"/>
                    <a:pt x="3582" y="474"/>
                    <a:pt x="3582" y="487"/>
                  </a:cubicBezTo>
                  <a:cubicBezTo>
                    <a:pt x="3582" y="517"/>
                    <a:pt x="3613" y="517"/>
                    <a:pt x="3613" y="517"/>
                  </a:cubicBezTo>
                  <a:cubicBezTo>
                    <a:pt x="3613" y="507"/>
                    <a:pt x="3616" y="504"/>
                    <a:pt x="3619" y="504"/>
                  </a:cubicBezTo>
                  <a:cubicBezTo>
                    <a:pt x="3626" y="504"/>
                    <a:pt x="3633" y="517"/>
                    <a:pt x="3613" y="517"/>
                  </a:cubicBezTo>
                  <a:lnTo>
                    <a:pt x="3613" y="547"/>
                  </a:lnTo>
                  <a:cubicBezTo>
                    <a:pt x="3622" y="556"/>
                    <a:pt x="3628" y="560"/>
                    <a:pt x="3632" y="560"/>
                  </a:cubicBezTo>
                  <a:cubicBezTo>
                    <a:pt x="3643" y="560"/>
                    <a:pt x="3643" y="539"/>
                    <a:pt x="3643" y="517"/>
                  </a:cubicBezTo>
                  <a:cubicBezTo>
                    <a:pt x="3673" y="517"/>
                    <a:pt x="3673" y="517"/>
                    <a:pt x="3673" y="487"/>
                  </a:cubicBezTo>
                  <a:cubicBezTo>
                    <a:pt x="3673" y="456"/>
                    <a:pt x="3673" y="426"/>
                    <a:pt x="3673" y="426"/>
                  </a:cubicBezTo>
                  <a:cubicBezTo>
                    <a:pt x="3673" y="406"/>
                    <a:pt x="3677" y="399"/>
                    <a:pt x="3680" y="399"/>
                  </a:cubicBezTo>
                  <a:cubicBezTo>
                    <a:pt x="3687" y="399"/>
                    <a:pt x="3694" y="426"/>
                    <a:pt x="3673" y="426"/>
                  </a:cubicBezTo>
                  <a:cubicBezTo>
                    <a:pt x="3673" y="456"/>
                    <a:pt x="3673" y="487"/>
                    <a:pt x="3704" y="487"/>
                  </a:cubicBezTo>
                  <a:cubicBezTo>
                    <a:pt x="3704" y="487"/>
                    <a:pt x="3704" y="517"/>
                    <a:pt x="3704" y="517"/>
                  </a:cubicBezTo>
                  <a:cubicBezTo>
                    <a:pt x="3704" y="543"/>
                    <a:pt x="3715" y="552"/>
                    <a:pt x="3727" y="552"/>
                  </a:cubicBezTo>
                  <a:cubicBezTo>
                    <a:pt x="3744" y="552"/>
                    <a:pt x="3765" y="535"/>
                    <a:pt x="3765" y="517"/>
                  </a:cubicBezTo>
                  <a:cubicBezTo>
                    <a:pt x="3780" y="487"/>
                    <a:pt x="3787" y="471"/>
                    <a:pt x="3791" y="471"/>
                  </a:cubicBezTo>
                  <a:cubicBezTo>
                    <a:pt x="3795" y="471"/>
                    <a:pt x="3795" y="487"/>
                    <a:pt x="3795" y="517"/>
                  </a:cubicBezTo>
                  <a:cubicBezTo>
                    <a:pt x="3795" y="534"/>
                    <a:pt x="3797" y="542"/>
                    <a:pt x="3801" y="542"/>
                  </a:cubicBezTo>
                  <a:cubicBezTo>
                    <a:pt x="3812" y="542"/>
                    <a:pt x="3834" y="492"/>
                    <a:pt x="3856" y="426"/>
                  </a:cubicBezTo>
                  <a:cubicBezTo>
                    <a:pt x="3856" y="497"/>
                    <a:pt x="3856" y="527"/>
                    <a:pt x="3868" y="527"/>
                  </a:cubicBezTo>
                  <a:cubicBezTo>
                    <a:pt x="3877" y="527"/>
                    <a:pt x="3891" y="512"/>
                    <a:pt x="3917" y="487"/>
                  </a:cubicBezTo>
                  <a:cubicBezTo>
                    <a:pt x="3932" y="471"/>
                    <a:pt x="3939" y="464"/>
                    <a:pt x="3943" y="464"/>
                  </a:cubicBezTo>
                  <a:cubicBezTo>
                    <a:pt x="3947" y="464"/>
                    <a:pt x="3947" y="471"/>
                    <a:pt x="3947" y="487"/>
                  </a:cubicBezTo>
                  <a:cubicBezTo>
                    <a:pt x="3947" y="517"/>
                    <a:pt x="3947" y="517"/>
                    <a:pt x="3977" y="517"/>
                  </a:cubicBezTo>
                  <a:cubicBezTo>
                    <a:pt x="4038" y="517"/>
                    <a:pt x="4038" y="517"/>
                    <a:pt x="4038" y="487"/>
                  </a:cubicBezTo>
                  <a:lnTo>
                    <a:pt x="4069" y="487"/>
                  </a:lnTo>
                  <a:cubicBezTo>
                    <a:pt x="4069" y="510"/>
                    <a:pt x="4073" y="520"/>
                    <a:pt x="4078" y="520"/>
                  </a:cubicBezTo>
                  <a:cubicBezTo>
                    <a:pt x="4087" y="520"/>
                    <a:pt x="4099" y="494"/>
                    <a:pt x="4099" y="456"/>
                  </a:cubicBezTo>
                  <a:lnTo>
                    <a:pt x="4129" y="456"/>
                  </a:lnTo>
                  <a:lnTo>
                    <a:pt x="4129" y="487"/>
                  </a:lnTo>
                  <a:cubicBezTo>
                    <a:pt x="4129" y="517"/>
                    <a:pt x="4160" y="517"/>
                    <a:pt x="4251" y="517"/>
                  </a:cubicBezTo>
                  <a:cubicBezTo>
                    <a:pt x="4373" y="517"/>
                    <a:pt x="4373" y="517"/>
                    <a:pt x="4373" y="456"/>
                  </a:cubicBezTo>
                  <a:cubicBezTo>
                    <a:pt x="4388" y="426"/>
                    <a:pt x="4395" y="411"/>
                    <a:pt x="4399" y="411"/>
                  </a:cubicBezTo>
                  <a:cubicBezTo>
                    <a:pt x="4403" y="411"/>
                    <a:pt x="4403" y="426"/>
                    <a:pt x="4403" y="456"/>
                  </a:cubicBezTo>
                  <a:cubicBezTo>
                    <a:pt x="4403" y="478"/>
                    <a:pt x="4418" y="499"/>
                    <a:pt x="4427" y="499"/>
                  </a:cubicBezTo>
                  <a:cubicBezTo>
                    <a:pt x="4431" y="499"/>
                    <a:pt x="4433" y="496"/>
                    <a:pt x="4433" y="487"/>
                  </a:cubicBezTo>
                  <a:cubicBezTo>
                    <a:pt x="4433" y="487"/>
                    <a:pt x="4464" y="487"/>
                    <a:pt x="4464" y="517"/>
                  </a:cubicBezTo>
                  <a:cubicBezTo>
                    <a:pt x="4489" y="543"/>
                    <a:pt x="4504" y="552"/>
                    <a:pt x="4513" y="552"/>
                  </a:cubicBezTo>
                  <a:cubicBezTo>
                    <a:pt x="4525" y="552"/>
                    <a:pt x="4525" y="535"/>
                    <a:pt x="4525" y="517"/>
                  </a:cubicBezTo>
                  <a:cubicBezTo>
                    <a:pt x="4512" y="491"/>
                    <a:pt x="4510" y="482"/>
                    <a:pt x="4512" y="482"/>
                  </a:cubicBezTo>
                  <a:cubicBezTo>
                    <a:pt x="4514" y="482"/>
                    <a:pt x="4525" y="500"/>
                    <a:pt x="4525" y="517"/>
                  </a:cubicBezTo>
                  <a:cubicBezTo>
                    <a:pt x="4546" y="539"/>
                    <a:pt x="4552" y="560"/>
                    <a:pt x="4554" y="560"/>
                  </a:cubicBezTo>
                  <a:cubicBezTo>
                    <a:pt x="4555" y="560"/>
                    <a:pt x="4555" y="556"/>
                    <a:pt x="4555" y="547"/>
                  </a:cubicBezTo>
                  <a:cubicBezTo>
                    <a:pt x="4572" y="530"/>
                    <a:pt x="4600" y="512"/>
                    <a:pt x="4620" y="512"/>
                  </a:cubicBezTo>
                  <a:cubicBezTo>
                    <a:pt x="4635" y="512"/>
                    <a:pt x="4646" y="522"/>
                    <a:pt x="4646" y="547"/>
                  </a:cubicBezTo>
                  <a:lnTo>
                    <a:pt x="4676" y="547"/>
                  </a:lnTo>
                  <a:cubicBezTo>
                    <a:pt x="4676" y="517"/>
                    <a:pt x="4707" y="517"/>
                    <a:pt x="4737" y="517"/>
                  </a:cubicBezTo>
                  <a:cubicBezTo>
                    <a:pt x="4768" y="517"/>
                    <a:pt x="4768" y="517"/>
                    <a:pt x="4768" y="547"/>
                  </a:cubicBezTo>
                  <a:cubicBezTo>
                    <a:pt x="4768" y="563"/>
                    <a:pt x="4768" y="570"/>
                    <a:pt x="4771" y="570"/>
                  </a:cubicBezTo>
                  <a:cubicBezTo>
                    <a:pt x="4775" y="570"/>
                    <a:pt x="4783" y="563"/>
                    <a:pt x="4798" y="547"/>
                  </a:cubicBezTo>
                  <a:cubicBezTo>
                    <a:pt x="4828" y="547"/>
                    <a:pt x="4828" y="487"/>
                    <a:pt x="4859" y="487"/>
                  </a:cubicBezTo>
                  <a:cubicBezTo>
                    <a:pt x="4859" y="456"/>
                    <a:pt x="4859" y="426"/>
                    <a:pt x="4889" y="426"/>
                  </a:cubicBezTo>
                  <a:lnTo>
                    <a:pt x="4889" y="456"/>
                  </a:lnTo>
                  <a:lnTo>
                    <a:pt x="4889" y="487"/>
                  </a:lnTo>
                  <a:cubicBezTo>
                    <a:pt x="4920" y="517"/>
                    <a:pt x="4920" y="517"/>
                    <a:pt x="4950" y="517"/>
                  </a:cubicBezTo>
                  <a:cubicBezTo>
                    <a:pt x="4980" y="517"/>
                    <a:pt x="5011" y="517"/>
                    <a:pt x="5011" y="487"/>
                  </a:cubicBezTo>
                  <a:cubicBezTo>
                    <a:pt x="5026" y="517"/>
                    <a:pt x="5056" y="532"/>
                    <a:pt x="5083" y="532"/>
                  </a:cubicBezTo>
                  <a:cubicBezTo>
                    <a:pt x="5110" y="532"/>
                    <a:pt x="5132" y="517"/>
                    <a:pt x="5132" y="487"/>
                  </a:cubicBezTo>
                  <a:cubicBezTo>
                    <a:pt x="5132" y="471"/>
                    <a:pt x="5132" y="464"/>
                    <a:pt x="5136" y="464"/>
                  </a:cubicBezTo>
                  <a:cubicBezTo>
                    <a:pt x="5140" y="464"/>
                    <a:pt x="5148" y="471"/>
                    <a:pt x="5163" y="487"/>
                  </a:cubicBezTo>
                  <a:cubicBezTo>
                    <a:pt x="5163" y="502"/>
                    <a:pt x="5163" y="509"/>
                    <a:pt x="5167" y="509"/>
                  </a:cubicBezTo>
                  <a:cubicBezTo>
                    <a:pt x="5170" y="509"/>
                    <a:pt x="5178" y="502"/>
                    <a:pt x="5193" y="487"/>
                  </a:cubicBezTo>
                  <a:cubicBezTo>
                    <a:pt x="5193" y="478"/>
                    <a:pt x="5196" y="474"/>
                    <a:pt x="5200" y="474"/>
                  </a:cubicBezTo>
                  <a:cubicBezTo>
                    <a:pt x="5208" y="474"/>
                    <a:pt x="5224" y="496"/>
                    <a:pt x="5224" y="517"/>
                  </a:cubicBezTo>
                  <a:cubicBezTo>
                    <a:pt x="5241" y="553"/>
                    <a:pt x="5249" y="567"/>
                    <a:pt x="5252" y="567"/>
                  </a:cubicBezTo>
                  <a:cubicBezTo>
                    <a:pt x="5254" y="567"/>
                    <a:pt x="5254" y="560"/>
                    <a:pt x="5254" y="547"/>
                  </a:cubicBezTo>
                  <a:cubicBezTo>
                    <a:pt x="5284" y="517"/>
                    <a:pt x="5315" y="517"/>
                    <a:pt x="5345" y="517"/>
                  </a:cubicBezTo>
                  <a:cubicBezTo>
                    <a:pt x="5376" y="487"/>
                    <a:pt x="5376" y="487"/>
                    <a:pt x="5376" y="456"/>
                  </a:cubicBezTo>
                  <a:cubicBezTo>
                    <a:pt x="5406" y="487"/>
                    <a:pt x="5436" y="487"/>
                    <a:pt x="5436" y="487"/>
                  </a:cubicBezTo>
                  <a:lnTo>
                    <a:pt x="5497" y="487"/>
                  </a:lnTo>
                  <a:cubicBezTo>
                    <a:pt x="5512" y="517"/>
                    <a:pt x="5528" y="532"/>
                    <a:pt x="5539" y="532"/>
                  </a:cubicBezTo>
                  <a:cubicBezTo>
                    <a:pt x="5550" y="532"/>
                    <a:pt x="5558" y="517"/>
                    <a:pt x="5558" y="487"/>
                  </a:cubicBezTo>
                  <a:lnTo>
                    <a:pt x="5558" y="456"/>
                  </a:lnTo>
                  <a:cubicBezTo>
                    <a:pt x="5558" y="490"/>
                    <a:pt x="5604" y="514"/>
                    <a:pt x="5645" y="514"/>
                  </a:cubicBezTo>
                  <a:cubicBezTo>
                    <a:pt x="5679" y="514"/>
                    <a:pt x="5710" y="497"/>
                    <a:pt x="5710" y="456"/>
                  </a:cubicBezTo>
                  <a:lnTo>
                    <a:pt x="5710" y="517"/>
                  </a:lnTo>
                  <a:cubicBezTo>
                    <a:pt x="5710" y="547"/>
                    <a:pt x="5740" y="547"/>
                    <a:pt x="5771" y="547"/>
                  </a:cubicBezTo>
                  <a:cubicBezTo>
                    <a:pt x="5771" y="547"/>
                    <a:pt x="5832" y="517"/>
                    <a:pt x="5862" y="517"/>
                  </a:cubicBezTo>
                  <a:cubicBezTo>
                    <a:pt x="5923" y="517"/>
                    <a:pt x="5953" y="517"/>
                    <a:pt x="5953" y="487"/>
                  </a:cubicBezTo>
                  <a:cubicBezTo>
                    <a:pt x="5984" y="487"/>
                    <a:pt x="5984" y="487"/>
                    <a:pt x="5984" y="517"/>
                  </a:cubicBezTo>
                  <a:cubicBezTo>
                    <a:pt x="5984" y="547"/>
                    <a:pt x="5984" y="547"/>
                    <a:pt x="5984" y="547"/>
                  </a:cubicBezTo>
                  <a:cubicBezTo>
                    <a:pt x="6014" y="547"/>
                    <a:pt x="6014" y="517"/>
                    <a:pt x="6014" y="487"/>
                  </a:cubicBezTo>
                  <a:cubicBezTo>
                    <a:pt x="6014" y="471"/>
                    <a:pt x="6014" y="464"/>
                    <a:pt x="6018" y="464"/>
                  </a:cubicBezTo>
                  <a:cubicBezTo>
                    <a:pt x="6022" y="464"/>
                    <a:pt x="6029" y="471"/>
                    <a:pt x="6044" y="487"/>
                  </a:cubicBezTo>
                  <a:cubicBezTo>
                    <a:pt x="6060" y="502"/>
                    <a:pt x="6082" y="509"/>
                    <a:pt x="6105" y="509"/>
                  </a:cubicBezTo>
                  <a:cubicBezTo>
                    <a:pt x="6128" y="509"/>
                    <a:pt x="6151" y="502"/>
                    <a:pt x="6166" y="487"/>
                  </a:cubicBezTo>
                  <a:cubicBezTo>
                    <a:pt x="6166" y="487"/>
                    <a:pt x="6196" y="487"/>
                    <a:pt x="6196" y="517"/>
                  </a:cubicBezTo>
                  <a:cubicBezTo>
                    <a:pt x="6196" y="535"/>
                    <a:pt x="6206" y="552"/>
                    <a:pt x="6221" y="552"/>
                  </a:cubicBezTo>
                  <a:cubicBezTo>
                    <a:pt x="6231" y="552"/>
                    <a:pt x="6244" y="543"/>
                    <a:pt x="6257" y="517"/>
                  </a:cubicBezTo>
                  <a:cubicBezTo>
                    <a:pt x="6257" y="517"/>
                    <a:pt x="6257" y="517"/>
                    <a:pt x="6257" y="547"/>
                  </a:cubicBezTo>
                  <a:cubicBezTo>
                    <a:pt x="6275" y="565"/>
                    <a:pt x="6282" y="583"/>
                    <a:pt x="6285" y="583"/>
                  </a:cubicBezTo>
                  <a:cubicBezTo>
                    <a:pt x="6287" y="583"/>
                    <a:pt x="6287" y="573"/>
                    <a:pt x="6287" y="547"/>
                  </a:cubicBezTo>
                  <a:cubicBezTo>
                    <a:pt x="6303" y="532"/>
                    <a:pt x="6318" y="525"/>
                    <a:pt x="6333" y="525"/>
                  </a:cubicBezTo>
                  <a:cubicBezTo>
                    <a:pt x="6348" y="525"/>
                    <a:pt x="6363" y="532"/>
                    <a:pt x="6379" y="547"/>
                  </a:cubicBezTo>
                  <a:cubicBezTo>
                    <a:pt x="6409" y="547"/>
                    <a:pt x="6409" y="547"/>
                    <a:pt x="6409" y="517"/>
                  </a:cubicBezTo>
                  <a:lnTo>
                    <a:pt x="6409" y="487"/>
                  </a:lnTo>
                  <a:cubicBezTo>
                    <a:pt x="6424" y="517"/>
                    <a:pt x="6432" y="532"/>
                    <a:pt x="6436" y="532"/>
                  </a:cubicBezTo>
                  <a:cubicBezTo>
                    <a:pt x="6439" y="532"/>
                    <a:pt x="6439" y="517"/>
                    <a:pt x="6439" y="487"/>
                  </a:cubicBezTo>
                  <a:cubicBezTo>
                    <a:pt x="6439" y="471"/>
                    <a:pt x="6439" y="464"/>
                    <a:pt x="6443" y="464"/>
                  </a:cubicBezTo>
                  <a:cubicBezTo>
                    <a:pt x="6447" y="464"/>
                    <a:pt x="6455" y="471"/>
                    <a:pt x="6470" y="487"/>
                  </a:cubicBezTo>
                  <a:cubicBezTo>
                    <a:pt x="6470" y="517"/>
                    <a:pt x="6470" y="517"/>
                    <a:pt x="6470" y="517"/>
                  </a:cubicBezTo>
                  <a:cubicBezTo>
                    <a:pt x="6500" y="517"/>
                    <a:pt x="6561" y="487"/>
                    <a:pt x="6622" y="487"/>
                  </a:cubicBezTo>
                  <a:cubicBezTo>
                    <a:pt x="6743" y="487"/>
                    <a:pt x="6774" y="487"/>
                    <a:pt x="6774" y="456"/>
                  </a:cubicBezTo>
                  <a:cubicBezTo>
                    <a:pt x="6789" y="441"/>
                    <a:pt x="6797" y="433"/>
                    <a:pt x="6800" y="433"/>
                  </a:cubicBezTo>
                  <a:cubicBezTo>
                    <a:pt x="6804" y="433"/>
                    <a:pt x="6804" y="441"/>
                    <a:pt x="6804" y="456"/>
                  </a:cubicBezTo>
                  <a:cubicBezTo>
                    <a:pt x="6835" y="487"/>
                    <a:pt x="6835" y="487"/>
                    <a:pt x="6835" y="487"/>
                  </a:cubicBezTo>
                  <a:cubicBezTo>
                    <a:pt x="6865" y="487"/>
                    <a:pt x="6865" y="487"/>
                    <a:pt x="6865" y="517"/>
                  </a:cubicBezTo>
                  <a:cubicBezTo>
                    <a:pt x="6895" y="487"/>
                    <a:pt x="6895" y="487"/>
                    <a:pt x="6895" y="487"/>
                  </a:cubicBezTo>
                  <a:cubicBezTo>
                    <a:pt x="6895" y="502"/>
                    <a:pt x="6903" y="509"/>
                    <a:pt x="6911" y="509"/>
                  </a:cubicBezTo>
                  <a:cubicBezTo>
                    <a:pt x="6918" y="509"/>
                    <a:pt x="6926" y="502"/>
                    <a:pt x="6926" y="487"/>
                  </a:cubicBezTo>
                  <a:cubicBezTo>
                    <a:pt x="6926" y="456"/>
                    <a:pt x="6926" y="441"/>
                    <a:pt x="6930" y="441"/>
                  </a:cubicBezTo>
                  <a:cubicBezTo>
                    <a:pt x="6933" y="441"/>
                    <a:pt x="6941" y="456"/>
                    <a:pt x="6956" y="487"/>
                  </a:cubicBezTo>
                  <a:cubicBezTo>
                    <a:pt x="6956" y="492"/>
                    <a:pt x="6957" y="498"/>
                    <a:pt x="6959" y="504"/>
                  </a:cubicBezTo>
                  <a:lnTo>
                    <a:pt x="6959" y="504"/>
                  </a:lnTo>
                  <a:cubicBezTo>
                    <a:pt x="6967" y="486"/>
                    <a:pt x="6992" y="481"/>
                    <a:pt x="7017" y="456"/>
                  </a:cubicBezTo>
                  <a:cubicBezTo>
                    <a:pt x="7017" y="456"/>
                    <a:pt x="7047" y="456"/>
                    <a:pt x="7047" y="487"/>
                  </a:cubicBezTo>
                  <a:cubicBezTo>
                    <a:pt x="7047" y="496"/>
                    <a:pt x="7053" y="499"/>
                    <a:pt x="7061" y="499"/>
                  </a:cubicBezTo>
                  <a:cubicBezTo>
                    <a:pt x="7080" y="499"/>
                    <a:pt x="7117" y="478"/>
                    <a:pt x="7139" y="456"/>
                  </a:cubicBezTo>
                  <a:cubicBezTo>
                    <a:pt x="7139" y="487"/>
                    <a:pt x="7169" y="487"/>
                    <a:pt x="7169" y="487"/>
                  </a:cubicBezTo>
                  <a:cubicBezTo>
                    <a:pt x="7169" y="478"/>
                    <a:pt x="7172" y="474"/>
                    <a:pt x="7175" y="474"/>
                  </a:cubicBezTo>
                  <a:cubicBezTo>
                    <a:pt x="7184" y="474"/>
                    <a:pt x="7199" y="496"/>
                    <a:pt x="7199" y="517"/>
                  </a:cubicBezTo>
                  <a:cubicBezTo>
                    <a:pt x="7169" y="578"/>
                    <a:pt x="7199" y="578"/>
                    <a:pt x="7199" y="578"/>
                  </a:cubicBezTo>
                  <a:cubicBezTo>
                    <a:pt x="7215" y="547"/>
                    <a:pt x="7237" y="540"/>
                    <a:pt x="7260" y="540"/>
                  </a:cubicBezTo>
                  <a:cubicBezTo>
                    <a:pt x="7283" y="540"/>
                    <a:pt x="7306" y="547"/>
                    <a:pt x="7321" y="547"/>
                  </a:cubicBezTo>
                  <a:cubicBezTo>
                    <a:pt x="7382" y="547"/>
                    <a:pt x="7412" y="517"/>
                    <a:pt x="7412" y="426"/>
                  </a:cubicBezTo>
                  <a:lnTo>
                    <a:pt x="7443" y="365"/>
                  </a:lnTo>
                  <a:lnTo>
                    <a:pt x="7443" y="426"/>
                  </a:lnTo>
                  <a:cubicBezTo>
                    <a:pt x="7443" y="456"/>
                    <a:pt x="7443" y="547"/>
                    <a:pt x="7443" y="547"/>
                  </a:cubicBezTo>
                  <a:cubicBezTo>
                    <a:pt x="7473" y="547"/>
                    <a:pt x="7473" y="487"/>
                    <a:pt x="7473" y="456"/>
                  </a:cubicBezTo>
                  <a:cubicBezTo>
                    <a:pt x="7473" y="441"/>
                    <a:pt x="7473" y="433"/>
                    <a:pt x="7477" y="433"/>
                  </a:cubicBezTo>
                  <a:cubicBezTo>
                    <a:pt x="7481" y="433"/>
                    <a:pt x="7488" y="441"/>
                    <a:pt x="7503" y="456"/>
                  </a:cubicBezTo>
                  <a:cubicBezTo>
                    <a:pt x="7518" y="487"/>
                    <a:pt x="7526" y="502"/>
                    <a:pt x="7534" y="502"/>
                  </a:cubicBezTo>
                  <a:cubicBezTo>
                    <a:pt x="7541" y="502"/>
                    <a:pt x="7549" y="487"/>
                    <a:pt x="7564" y="456"/>
                  </a:cubicBezTo>
                  <a:cubicBezTo>
                    <a:pt x="7564" y="456"/>
                    <a:pt x="7594" y="456"/>
                    <a:pt x="7594" y="517"/>
                  </a:cubicBezTo>
                  <a:cubicBezTo>
                    <a:pt x="7625" y="517"/>
                    <a:pt x="7625" y="517"/>
                    <a:pt x="7625" y="456"/>
                  </a:cubicBezTo>
                  <a:cubicBezTo>
                    <a:pt x="7644" y="514"/>
                    <a:pt x="7663" y="535"/>
                    <a:pt x="7675" y="535"/>
                  </a:cubicBezTo>
                  <a:cubicBezTo>
                    <a:pt x="7682" y="535"/>
                    <a:pt x="7686" y="528"/>
                    <a:pt x="7686" y="517"/>
                  </a:cubicBezTo>
                  <a:cubicBezTo>
                    <a:pt x="7686" y="456"/>
                    <a:pt x="7716" y="456"/>
                    <a:pt x="7716" y="456"/>
                  </a:cubicBezTo>
                  <a:cubicBezTo>
                    <a:pt x="7746" y="456"/>
                    <a:pt x="7746" y="456"/>
                    <a:pt x="7746" y="426"/>
                  </a:cubicBezTo>
                  <a:lnTo>
                    <a:pt x="7777" y="426"/>
                  </a:lnTo>
                  <a:cubicBezTo>
                    <a:pt x="7807" y="426"/>
                    <a:pt x="7777" y="456"/>
                    <a:pt x="7777" y="456"/>
                  </a:cubicBezTo>
                  <a:lnTo>
                    <a:pt x="7777" y="517"/>
                  </a:lnTo>
                  <a:cubicBezTo>
                    <a:pt x="7807" y="517"/>
                    <a:pt x="7838" y="517"/>
                    <a:pt x="7838" y="456"/>
                  </a:cubicBezTo>
                  <a:cubicBezTo>
                    <a:pt x="7853" y="426"/>
                    <a:pt x="7860" y="411"/>
                    <a:pt x="7864" y="411"/>
                  </a:cubicBezTo>
                  <a:cubicBezTo>
                    <a:pt x="7868" y="411"/>
                    <a:pt x="7868" y="426"/>
                    <a:pt x="7868" y="456"/>
                  </a:cubicBezTo>
                  <a:cubicBezTo>
                    <a:pt x="7868" y="501"/>
                    <a:pt x="7868" y="529"/>
                    <a:pt x="7880" y="529"/>
                  </a:cubicBezTo>
                  <a:cubicBezTo>
                    <a:pt x="7884" y="529"/>
                    <a:pt x="7890" y="525"/>
                    <a:pt x="7898" y="517"/>
                  </a:cubicBezTo>
                  <a:cubicBezTo>
                    <a:pt x="7898" y="547"/>
                    <a:pt x="7898" y="563"/>
                    <a:pt x="7906" y="563"/>
                  </a:cubicBezTo>
                  <a:cubicBezTo>
                    <a:pt x="7914" y="563"/>
                    <a:pt x="7929" y="547"/>
                    <a:pt x="7959" y="517"/>
                  </a:cubicBezTo>
                  <a:cubicBezTo>
                    <a:pt x="7990" y="517"/>
                    <a:pt x="8020" y="487"/>
                    <a:pt x="8081" y="487"/>
                  </a:cubicBezTo>
                  <a:cubicBezTo>
                    <a:pt x="8142" y="487"/>
                    <a:pt x="8142" y="487"/>
                    <a:pt x="8172" y="517"/>
                  </a:cubicBezTo>
                  <a:cubicBezTo>
                    <a:pt x="8172" y="530"/>
                    <a:pt x="8172" y="540"/>
                    <a:pt x="8172" y="547"/>
                  </a:cubicBezTo>
                  <a:cubicBezTo>
                    <a:pt x="8172" y="487"/>
                    <a:pt x="8172" y="487"/>
                    <a:pt x="8233" y="487"/>
                  </a:cubicBezTo>
                  <a:cubicBezTo>
                    <a:pt x="8242" y="496"/>
                    <a:pt x="8251" y="499"/>
                    <a:pt x="8259" y="499"/>
                  </a:cubicBezTo>
                  <a:cubicBezTo>
                    <a:pt x="8278" y="499"/>
                    <a:pt x="8294" y="478"/>
                    <a:pt x="8294" y="456"/>
                  </a:cubicBezTo>
                  <a:lnTo>
                    <a:pt x="8263" y="456"/>
                  </a:lnTo>
                  <a:cubicBezTo>
                    <a:pt x="8263" y="431"/>
                    <a:pt x="8269" y="416"/>
                    <a:pt x="8277" y="409"/>
                  </a:cubicBezTo>
                  <a:lnTo>
                    <a:pt x="8277" y="409"/>
                  </a:lnTo>
                  <a:lnTo>
                    <a:pt x="8294" y="426"/>
                  </a:lnTo>
                  <a:cubicBezTo>
                    <a:pt x="8294" y="417"/>
                    <a:pt x="8294" y="411"/>
                    <a:pt x="8294" y="406"/>
                  </a:cubicBezTo>
                  <a:lnTo>
                    <a:pt x="8294" y="406"/>
                  </a:lnTo>
                  <a:cubicBezTo>
                    <a:pt x="8303" y="408"/>
                    <a:pt x="8313" y="415"/>
                    <a:pt x="8324" y="426"/>
                  </a:cubicBezTo>
                  <a:cubicBezTo>
                    <a:pt x="8324" y="426"/>
                    <a:pt x="8324" y="456"/>
                    <a:pt x="8324" y="487"/>
                  </a:cubicBezTo>
                  <a:cubicBezTo>
                    <a:pt x="8324" y="517"/>
                    <a:pt x="8354" y="547"/>
                    <a:pt x="8354" y="547"/>
                  </a:cubicBezTo>
                  <a:cubicBezTo>
                    <a:pt x="8385" y="547"/>
                    <a:pt x="8385" y="547"/>
                    <a:pt x="8385" y="517"/>
                  </a:cubicBezTo>
                  <a:cubicBezTo>
                    <a:pt x="8385" y="487"/>
                    <a:pt x="8385" y="487"/>
                    <a:pt x="8385" y="487"/>
                  </a:cubicBezTo>
                  <a:cubicBezTo>
                    <a:pt x="8385" y="487"/>
                    <a:pt x="8415" y="487"/>
                    <a:pt x="8415" y="426"/>
                  </a:cubicBezTo>
                  <a:cubicBezTo>
                    <a:pt x="8415" y="395"/>
                    <a:pt x="8446" y="395"/>
                    <a:pt x="8446" y="395"/>
                  </a:cubicBezTo>
                  <a:cubicBezTo>
                    <a:pt x="8476" y="426"/>
                    <a:pt x="8506" y="426"/>
                    <a:pt x="8506" y="426"/>
                  </a:cubicBezTo>
                  <a:lnTo>
                    <a:pt x="8506" y="487"/>
                  </a:lnTo>
                  <a:cubicBezTo>
                    <a:pt x="8506" y="497"/>
                    <a:pt x="8506" y="508"/>
                    <a:pt x="8506" y="517"/>
                  </a:cubicBezTo>
                  <a:cubicBezTo>
                    <a:pt x="8506" y="487"/>
                    <a:pt x="8590" y="479"/>
                    <a:pt x="8677" y="479"/>
                  </a:cubicBezTo>
                  <a:cubicBezTo>
                    <a:pt x="8765" y="479"/>
                    <a:pt x="8856" y="487"/>
                    <a:pt x="8871" y="487"/>
                  </a:cubicBezTo>
                  <a:cubicBezTo>
                    <a:pt x="8886" y="502"/>
                    <a:pt x="8909" y="509"/>
                    <a:pt x="8924" y="509"/>
                  </a:cubicBezTo>
                  <a:cubicBezTo>
                    <a:pt x="8939" y="509"/>
                    <a:pt x="8947" y="502"/>
                    <a:pt x="8932" y="487"/>
                  </a:cubicBezTo>
                  <a:cubicBezTo>
                    <a:pt x="8932" y="456"/>
                    <a:pt x="8947" y="449"/>
                    <a:pt x="8974" y="449"/>
                  </a:cubicBezTo>
                  <a:cubicBezTo>
                    <a:pt x="9000" y="449"/>
                    <a:pt x="9038" y="456"/>
                    <a:pt x="9084" y="456"/>
                  </a:cubicBezTo>
                  <a:cubicBezTo>
                    <a:pt x="9175" y="456"/>
                    <a:pt x="9236" y="456"/>
                    <a:pt x="9236" y="426"/>
                  </a:cubicBezTo>
                  <a:lnTo>
                    <a:pt x="9297" y="426"/>
                  </a:lnTo>
                  <a:cubicBezTo>
                    <a:pt x="9297" y="426"/>
                    <a:pt x="9316" y="387"/>
                    <a:pt x="9339" y="387"/>
                  </a:cubicBezTo>
                  <a:cubicBezTo>
                    <a:pt x="9345" y="387"/>
                    <a:pt x="9351" y="389"/>
                    <a:pt x="9357" y="395"/>
                  </a:cubicBezTo>
                  <a:cubicBezTo>
                    <a:pt x="9357" y="365"/>
                    <a:pt x="9365" y="350"/>
                    <a:pt x="9369" y="350"/>
                  </a:cubicBezTo>
                  <a:lnTo>
                    <a:pt x="9369" y="350"/>
                  </a:lnTo>
                  <a:cubicBezTo>
                    <a:pt x="9373" y="350"/>
                    <a:pt x="9373" y="365"/>
                    <a:pt x="9357" y="395"/>
                  </a:cubicBezTo>
                  <a:cubicBezTo>
                    <a:pt x="9357" y="426"/>
                    <a:pt x="9357" y="456"/>
                    <a:pt x="9388" y="456"/>
                  </a:cubicBezTo>
                  <a:cubicBezTo>
                    <a:pt x="9418" y="456"/>
                    <a:pt x="9418" y="426"/>
                    <a:pt x="9418" y="395"/>
                  </a:cubicBezTo>
                  <a:cubicBezTo>
                    <a:pt x="9418" y="335"/>
                    <a:pt x="9418" y="335"/>
                    <a:pt x="9418" y="335"/>
                  </a:cubicBezTo>
                  <a:cubicBezTo>
                    <a:pt x="9449" y="335"/>
                    <a:pt x="9449" y="335"/>
                    <a:pt x="9449" y="395"/>
                  </a:cubicBezTo>
                  <a:lnTo>
                    <a:pt x="9449" y="456"/>
                  </a:lnTo>
                  <a:cubicBezTo>
                    <a:pt x="9449" y="426"/>
                    <a:pt x="9479" y="426"/>
                    <a:pt x="9479" y="426"/>
                  </a:cubicBezTo>
                  <a:cubicBezTo>
                    <a:pt x="9479" y="426"/>
                    <a:pt x="9479" y="426"/>
                    <a:pt x="9479" y="487"/>
                  </a:cubicBezTo>
                  <a:cubicBezTo>
                    <a:pt x="9479" y="517"/>
                    <a:pt x="9487" y="532"/>
                    <a:pt x="9494" y="532"/>
                  </a:cubicBezTo>
                  <a:cubicBezTo>
                    <a:pt x="9502" y="532"/>
                    <a:pt x="9509" y="517"/>
                    <a:pt x="9509" y="487"/>
                  </a:cubicBezTo>
                  <a:lnTo>
                    <a:pt x="9540" y="456"/>
                  </a:lnTo>
                  <a:cubicBezTo>
                    <a:pt x="9540" y="474"/>
                    <a:pt x="9542" y="481"/>
                    <a:pt x="9547" y="481"/>
                  </a:cubicBezTo>
                  <a:cubicBezTo>
                    <a:pt x="9558" y="481"/>
                    <a:pt x="9579" y="438"/>
                    <a:pt x="9601" y="395"/>
                  </a:cubicBezTo>
                  <a:cubicBezTo>
                    <a:pt x="9601" y="441"/>
                    <a:pt x="9601" y="464"/>
                    <a:pt x="9604" y="464"/>
                  </a:cubicBezTo>
                  <a:cubicBezTo>
                    <a:pt x="9608" y="464"/>
                    <a:pt x="9616" y="441"/>
                    <a:pt x="9631" y="395"/>
                  </a:cubicBezTo>
                  <a:cubicBezTo>
                    <a:pt x="9631" y="380"/>
                    <a:pt x="9631" y="373"/>
                    <a:pt x="9635" y="373"/>
                  </a:cubicBezTo>
                  <a:cubicBezTo>
                    <a:pt x="9639" y="373"/>
                    <a:pt x="9646" y="380"/>
                    <a:pt x="9661" y="395"/>
                  </a:cubicBezTo>
                  <a:cubicBezTo>
                    <a:pt x="9661" y="456"/>
                    <a:pt x="9692" y="456"/>
                    <a:pt x="9722" y="456"/>
                  </a:cubicBezTo>
                  <a:cubicBezTo>
                    <a:pt x="9722" y="426"/>
                    <a:pt x="9745" y="418"/>
                    <a:pt x="9783" y="418"/>
                  </a:cubicBezTo>
                  <a:cubicBezTo>
                    <a:pt x="9821" y="418"/>
                    <a:pt x="9874" y="426"/>
                    <a:pt x="9935" y="426"/>
                  </a:cubicBezTo>
                  <a:cubicBezTo>
                    <a:pt x="10057" y="426"/>
                    <a:pt x="10117" y="426"/>
                    <a:pt x="10117" y="395"/>
                  </a:cubicBezTo>
                  <a:cubicBezTo>
                    <a:pt x="10148" y="395"/>
                    <a:pt x="10148" y="395"/>
                    <a:pt x="10148" y="426"/>
                  </a:cubicBezTo>
                  <a:cubicBezTo>
                    <a:pt x="10148" y="438"/>
                    <a:pt x="10153" y="446"/>
                    <a:pt x="10159" y="446"/>
                  </a:cubicBezTo>
                  <a:cubicBezTo>
                    <a:pt x="10168" y="446"/>
                    <a:pt x="10178" y="431"/>
                    <a:pt x="10178" y="395"/>
                  </a:cubicBezTo>
                  <a:cubicBezTo>
                    <a:pt x="10178" y="426"/>
                    <a:pt x="10209" y="426"/>
                    <a:pt x="10269" y="426"/>
                  </a:cubicBezTo>
                  <a:cubicBezTo>
                    <a:pt x="10300" y="426"/>
                    <a:pt x="10360" y="426"/>
                    <a:pt x="10360" y="395"/>
                  </a:cubicBezTo>
                  <a:cubicBezTo>
                    <a:pt x="10376" y="380"/>
                    <a:pt x="10383" y="373"/>
                    <a:pt x="10387" y="373"/>
                  </a:cubicBezTo>
                  <a:cubicBezTo>
                    <a:pt x="10391" y="373"/>
                    <a:pt x="10391" y="380"/>
                    <a:pt x="10391" y="395"/>
                  </a:cubicBezTo>
                  <a:cubicBezTo>
                    <a:pt x="10372" y="433"/>
                    <a:pt x="10388" y="459"/>
                    <a:pt x="10417" y="459"/>
                  </a:cubicBezTo>
                  <a:cubicBezTo>
                    <a:pt x="10436" y="459"/>
                    <a:pt x="10459" y="449"/>
                    <a:pt x="10482" y="426"/>
                  </a:cubicBezTo>
                  <a:cubicBezTo>
                    <a:pt x="10482" y="426"/>
                    <a:pt x="10512" y="426"/>
                    <a:pt x="10512" y="456"/>
                  </a:cubicBezTo>
                  <a:cubicBezTo>
                    <a:pt x="10512" y="456"/>
                    <a:pt x="10543" y="456"/>
                    <a:pt x="10573" y="426"/>
                  </a:cubicBezTo>
                  <a:lnTo>
                    <a:pt x="10664" y="426"/>
                  </a:lnTo>
                  <a:cubicBezTo>
                    <a:pt x="10695" y="426"/>
                    <a:pt x="10725" y="395"/>
                    <a:pt x="10725" y="395"/>
                  </a:cubicBezTo>
                  <a:cubicBezTo>
                    <a:pt x="10725" y="426"/>
                    <a:pt x="10816" y="426"/>
                    <a:pt x="10908" y="426"/>
                  </a:cubicBezTo>
                  <a:cubicBezTo>
                    <a:pt x="10999" y="426"/>
                    <a:pt x="11060" y="426"/>
                    <a:pt x="11090" y="456"/>
                  </a:cubicBezTo>
                  <a:cubicBezTo>
                    <a:pt x="11090" y="456"/>
                    <a:pt x="11090" y="456"/>
                    <a:pt x="11120" y="426"/>
                  </a:cubicBezTo>
                  <a:cubicBezTo>
                    <a:pt x="11120" y="390"/>
                    <a:pt x="11120" y="376"/>
                    <a:pt x="11126" y="376"/>
                  </a:cubicBezTo>
                  <a:cubicBezTo>
                    <a:pt x="11131" y="376"/>
                    <a:pt x="11138" y="383"/>
                    <a:pt x="11151" y="395"/>
                  </a:cubicBezTo>
                  <a:cubicBezTo>
                    <a:pt x="11151" y="426"/>
                    <a:pt x="11166" y="441"/>
                    <a:pt x="11185" y="441"/>
                  </a:cubicBezTo>
                  <a:cubicBezTo>
                    <a:pt x="11204" y="441"/>
                    <a:pt x="11227" y="426"/>
                    <a:pt x="11242" y="395"/>
                  </a:cubicBezTo>
                  <a:lnTo>
                    <a:pt x="11242" y="426"/>
                  </a:lnTo>
                  <a:cubicBezTo>
                    <a:pt x="11242" y="449"/>
                    <a:pt x="11246" y="459"/>
                    <a:pt x="11254" y="459"/>
                  </a:cubicBezTo>
                  <a:cubicBezTo>
                    <a:pt x="11265" y="459"/>
                    <a:pt x="11284" y="433"/>
                    <a:pt x="11303" y="395"/>
                  </a:cubicBezTo>
                  <a:cubicBezTo>
                    <a:pt x="11303" y="417"/>
                    <a:pt x="11318" y="438"/>
                    <a:pt x="11327" y="438"/>
                  </a:cubicBezTo>
                  <a:cubicBezTo>
                    <a:pt x="11331" y="438"/>
                    <a:pt x="11333" y="435"/>
                    <a:pt x="11333" y="426"/>
                  </a:cubicBezTo>
                  <a:cubicBezTo>
                    <a:pt x="11364" y="426"/>
                    <a:pt x="11364" y="426"/>
                    <a:pt x="11364" y="487"/>
                  </a:cubicBezTo>
                  <a:cubicBezTo>
                    <a:pt x="11364" y="517"/>
                    <a:pt x="11364" y="547"/>
                    <a:pt x="11364" y="547"/>
                  </a:cubicBezTo>
                  <a:cubicBezTo>
                    <a:pt x="11394" y="547"/>
                    <a:pt x="11394" y="517"/>
                    <a:pt x="11394" y="487"/>
                  </a:cubicBezTo>
                  <a:cubicBezTo>
                    <a:pt x="11394" y="487"/>
                    <a:pt x="11424" y="487"/>
                    <a:pt x="11424" y="456"/>
                  </a:cubicBezTo>
                  <a:cubicBezTo>
                    <a:pt x="11424" y="426"/>
                    <a:pt x="11424" y="426"/>
                    <a:pt x="11455" y="426"/>
                  </a:cubicBezTo>
                  <a:cubicBezTo>
                    <a:pt x="11455" y="418"/>
                    <a:pt x="11455" y="407"/>
                    <a:pt x="11455" y="395"/>
                  </a:cubicBezTo>
                  <a:cubicBezTo>
                    <a:pt x="11455" y="365"/>
                    <a:pt x="11455" y="335"/>
                    <a:pt x="11455" y="335"/>
                  </a:cubicBezTo>
                  <a:lnTo>
                    <a:pt x="11455" y="274"/>
                  </a:lnTo>
                  <a:cubicBezTo>
                    <a:pt x="11455" y="183"/>
                    <a:pt x="11455" y="152"/>
                    <a:pt x="11424" y="122"/>
                  </a:cubicBezTo>
                  <a:cubicBezTo>
                    <a:pt x="11389" y="104"/>
                    <a:pt x="11364" y="87"/>
                    <a:pt x="11349" y="87"/>
                  </a:cubicBezTo>
                  <a:cubicBezTo>
                    <a:pt x="11339" y="87"/>
                    <a:pt x="11333" y="96"/>
                    <a:pt x="11333" y="122"/>
                  </a:cubicBezTo>
                  <a:cubicBezTo>
                    <a:pt x="11333" y="122"/>
                    <a:pt x="11333" y="152"/>
                    <a:pt x="11303" y="152"/>
                  </a:cubicBezTo>
                  <a:cubicBezTo>
                    <a:pt x="11303" y="152"/>
                    <a:pt x="11272" y="122"/>
                    <a:pt x="11272" y="122"/>
                  </a:cubicBezTo>
                  <a:cubicBezTo>
                    <a:pt x="11272" y="92"/>
                    <a:pt x="11242" y="92"/>
                    <a:pt x="11151" y="92"/>
                  </a:cubicBezTo>
                  <a:cubicBezTo>
                    <a:pt x="11090" y="92"/>
                    <a:pt x="11029" y="92"/>
                    <a:pt x="11029" y="61"/>
                  </a:cubicBezTo>
                  <a:cubicBezTo>
                    <a:pt x="10999" y="31"/>
                    <a:pt x="10999" y="31"/>
                    <a:pt x="10999" y="31"/>
                  </a:cubicBezTo>
                  <a:cubicBezTo>
                    <a:pt x="10999" y="61"/>
                    <a:pt x="10908" y="61"/>
                    <a:pt x="10816" y="61"/>
                  </a:cubicBezTo>
                  <a:cubicBezTo>
                    <a:pt x="10725" y="61"/>
                    <a:pt x="10634" y="61"/>
                    <a:pt x="10634" y="92"/>
                  </a:cubicBezTo>
                  <a:lnTo>
                    <a:pt x="10604" y="92"/>
                  </a:lnTo>
                  <a:cubicBezTo>
                    <a:pt x="10604" y="61"/>
                    <a:pt x="10573" y="61"/>
                    <a:pt x="10573" y="61"/>
                  </a:cubicBezTo>
                  <a:cubicBezTo>
                    <a:pt x="10543" y="92"/>
                    <a:pt x="10512" y="92"/>
                    <a:pt x="10512" y="92"/>
                  </a:cubicBezTo>
                  <a:cubicBezTo>
                    <a:pt x="10512" y="61"/>
                    <a:pt x="10482" y="61"/>
                    <a:pt x="10452" y="61"/>
                  </a:cubicBezTo>
                  <a:cubicBezTo>
                    <a:pt x="10452" y="61"/>
                    <a:pt x="10421" y="61"/>
                    <a:pt x="10421" y="92"/>
                  </a:cubicBezTo>
                  <a:cubicBezTo>
                    <a:pt x="10421" y="92"/>
                    <a:pt x="10330" y="92"/>
                    <a:pt x="10269" y="61"/>
                  </a:cubicBezTo>
                  <a:cubicBezTo>
                    <a:pt x="10269" y="52"/>
                    <a:pt x="10267" y="49"/>
                    <a:pt x="10263" y="49"/>
                  </a:cubicBezTo>
                  <a:cubicBezTo>
                    <a:pt x="10254" y="49"/>
                    <a:pt x="10239" y="70"/>
                    <a:pt x="10239" y="92"/>
                  </a:cubicBezTo>
                  <a:cubicBezTo>
                    <a:pt x="10239" y="122"/>
                    <a:pt x="10209" y="152"/>
                    <a:pt x="10209" y="152"/>
                  </a:cubicBezTo>
                  <a:lnTo>
                    <a:pt x="10209" y="92"/>
                  </a:lnTo>
                  <a:cubicBezTo>
                    <a:pt x="10209" y="61"/>
                    <a:pt x="10209" y="61"/>
                    <a:pt x="10178" y="61"/>
                  </a:cubicBezTo>
                  <a:cubicBezTo>
                    <a:pt x="10178" y="92"/>
                    <a:pt x="10087" y="92"/>
                    <a:pt x="9996" y="92"/>
                  </a:cubicBezTo>
                  <a:cubicBezTo>
                    <a:pt x="9874" y="92"/>
                    <a:pt x="9844" y="92"/>
                    <a:pt x="9844" y="122"/>
                  </a:cubicBezTo>
                  <a:cubicBezTo>
                    <a:pt x="9844" y="137"/>
                    <a:pt x="9844" y="145"/>
                    <a:pt x="9836" y="145"/>
                  </a:cubicBezTo>
                  <a:cubicBezTo>
                    <a:pt x="9829" y="145"/>
                    <a:pt x="9813" y="137"/>
                    <a:pt x="9783" y="122"/>
                  </a:cubicBezTo>
                  <a:cubicBezTo>
                    <a:pt x="9742" y="41"/>
                    <a:pt x="9729" y="14"/>
                    <a:pt x="9715" y="14"/>
                  </a:cubicBezTo>
                  <a:close/>
                  <a:moveTo>
                    <a:pt x="239" y="851"/>
                  </a:moveTo>
                  <a:cubicBezTo>
                    <a:pt x="239" y="851"/>
                    <a:pt x="239" y="882"/>
                    <a:pt x="239" y="912"/>
                  </a:cubicBezTo>
                  <a:cubicBezTo>
                    <a:pt x="269" y="912"/>
                    <a:pt x="239" y="882"/>
                    <a:pt x="239" y="851"/>
                  </a:cubicBezTo>
                  <a:close/>
                  <a:moveTo>
                    <a:pt x="3187" y="1095"/>
                  </a:moveTo>
                  <a:cubicBezTo>
                    <a:pt x="3187" y="1095"/>
                    <a:pt x="3187" y="1125"/>
                    <a:pt x="3187" y="1155"/>
                  </a:cubicBezTo>
                  <a:cubicBezTo>
                    <a:pt x="3187" y="1168"/>
                    <a:pt x="3187" y="1175"/>
                    <a:pt x="3189" y="1175"/>
                  </a:cubicBezTo>
                  <a:cubicBezTo>
                    <a:pt x="3192" y="1175"/>
                    <a:pt x="3200" y="1161"/>
                    <a:pt x="3218" y="1125"/>
                  </a:cubicBezTo>
                  <a:cubicBezTo>
                    <a:pt x="3218" y="1095"/>
                    <a:pt x="3218" y="1095"/>
                    <a:pt x="3187" y="10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197;p79">
              <a:extLst>
                <a:ext uri="{FF2B5EF4-FFF2-40B4-BE49-F238E27FC236}">
                  <a16:creationId xmlns:a16="http://schemas.microsoft.com/office/drawing/2014/main" id="{BD1C5D72-8F45-4D77-9F37-0925BFF1263A}"/>
                </a:ext>
              </a:extLst>
            </p:cNvPr>
            <p:cNvSpPr/>
            <p:nvPr/>
          </p:nvSpPr>
          <p:spPr>
            <a:xfrm flipH="1">
              <a:off x="5762232" y="3471587"/>
              <a:ext cx="945057" cy="31306"/>
            </a:xfrm>
            <a:custGeom>
              <a:avLst/>
              <a:gdLst/>
              <a:ahLst/>
              <a:cxnLst/>
              <a:rect l="l" t="t" r="r" b="b"/>
              <a:pathLst>
                <a:path w="35501" h="1176" extrusionOk="0">
                  <a:moveTo>
                    <a:pt x="9877" y="0"/>
                  </a:moveTo>
                  <a:cubicBezTo>
                    <a:pt x="9786" y="0"/>
                    <a:pt x="9786" y="0"/>
                    <a:pt x="9846" y="31"/>
                  </a:cubicBezTo>
                  <a:lnTo>
                    <a:pt x="9907" y="31"/>
                  </a:lnTo>
                  <a:cubicBezTo>
                    <a:pt x="9907" y="0"/>
                    <a:pt x="9907" y="0"/>
                    <a:pt x="9877" y="0"/>
                  </a:cubicBezTo>
                  <a:close/>
                  <a:moveTo>
                    <a:pt x="1366" y="183"/>
                  </a:moveTo>
                  <a:lnTo>
                    <a:pt x="1396" y="213"/>
                  </a:lnTo>
                  <a:lnTo>
                    <a:pt x="1457" y="213"/>
                  </a:lnTo>
                  <a:cubicBezTo>
                    <a:pt x="1457" y="183"/>
                    <a:pt x="1457" y="183"/>
                    <a:pt x="1396" y="183"/>
                  </a:cubicBezTo>
                  <a:close/>
                  <a:moveTo>
                    <a:pt x="15622" y="183"/>
                  </a:moveTo>
                  <a:cubicBezTo>
                    <a:pt x="15622" y="213"/>
                    <a:pt x="15622" y="244"/>
                    <a:pt x="15591" y="244"/>
                  </a:cubicBezTo>
                  <a:lnTo>
                    <a:pt x="15561" y="244"/>
                  </a:lnTo>
                  <a:cubicBezTo>
                    <a:pt x="15561" y="213"/>
                    <a:pt x="15591" y="183"/>
                    <a:pt x="15591" y="183"/>
                  </a:cubicBezTo>
                  <a:close/>
                  <a:moveTo>
                    <a:pt x="24801" y="183"/>
                  </a:moveTo>
                  <a:cubicBezTo>
                    <a:pt x="24801" y="213"/>
                    <a:pt x="24801" y="244"/>
                    <a:pt x="24771" y="244"/>
                  </a:cubicBezTo>
                  <a:lnTo>
                    <a:pt x="24740" y="213"/>
                  </a:lnTo>
                  <a:lnTo>
                    <a:pt x="24771" y="183"/>
                  </a:lnTo>
                  <a:close/>
                  <a:moveTo>
                    <a:pt x="24254" y="213"/>
                  </a:moveTo>
                  <a:cubicBezTo>
                    <a:pt x="24315" y="213"/>
                    <a:pt x="24315" y="213"/>
                    <a:pt x="24315" y="244"/>
                  </a:cubicBezTo>
                  <a:cubicBezTo>
                    <a:pt x="24315" y="244"/>
                    <a:pt x="24315" y="274"/>
                    <a:pt x="24254" y="274"/>
                  </a:cubicBezTo>
                  <a:lnTo>
                    <a:pt x="24224" y="244"/>
                  </a:lnTo>
                  <a:cubicBezTo>
                    <a:pt x="24224" y="213"/>
                    <a:pt x="24254" y="213"/>
                    <a:pt x="24254" y="213"/>
                  </a:cubicBezTo>
                  <a:close/>
                  <a:moveTo>
                    <a:pt x="8661" y="304"/>
                  </a:moveTo>
                  <a:cubicBezTo>
                    <a:pt x="8691" y="304"/>
                    <a:pt x="8691" y="304"/>
                    <a:pt x="8691" y="335"/>
                  </a:cubicBezTo>
                  <a:lnTo>
                    <a:pt x="8661" y="335"/>
                  </a:lnTo>
                  <a:lnTo>
                    <a:pt x="8631" y="304"/>
                  </a:lnTo>
                  <a:close/>
                  <a:moveTo>
                    <a:pt x="29300" y="244"/>
                  </a:moveTo>
                  <a:cubicBezTo>
                    <a:pt x="29360" y="244"/>
                    <a:pt x="29360" y="244"/>
                    <a:pt x="29360" y="274"/>
                  </a:cubicBezTo>
                  <a:cubicBezTo>
                    <a:pt x="29360" y="304"/>
                    <a:pt x="29300" y="335"/>
                    <a:pt x="29269" y="335"/>
                  </a:cubicBezTo>
                  <a:cubicBezTo>
                    <a:pt x="29239" y="335"/>
                    <a:pt x="29239" y="274"/>
                    <a:pt x="29300" y="244"/>
                  </a:cubicBezTo>
                  <a:close/>
                  <a:moveTo>
                    <a:pt x="35204" y="218"/>
                  </a:moveTo>
                  <a:cubicBezTo>
                    <a:pt x="35222" y="218"/>
                    <a:pt x="35209" y="261"/>
                    <a:pt x="35166" y="304"/>
                  </a:cubicBezTo>
                  <a:cubicBezTo>
                    <a:pt x="35136" y="335"/>
                    <a:pt x="35120" y="350"/>
                    <a:pt x="35113" y="350"/>
                  </a:cubicBezTo>
                  <a:cubicBezTo>
                    <a:pt x="35105" y="350"/>
                    <a:pt x="35105" y="335"/>
                    <a:pt x="35105" y="304"/>
                  </a:cubicBezTo>
                  <a:cubicBezTo>
                    <a:pt x="35105" y="274"/>
                    <a:pt x="35105" y="244"/>
                    <a:pt x="35166" y="244"/>
                  </a:cubicBezTo>
                  <a:cubicBezTo>
                    <a:pt x="35184" y="226"/>
                    <a:pt x="35196" y="218"/>
                    <a:pt x="35204" y="218"/>
                  </a:cubicBezTo>
                  <a:close/>
                  <a:moveTo>
                    <a:pt x="5713" y="304"/>
                  </a:moveTo>
                  <a:lnTo>
                    <a:pt x="5713" y="335"/>
                  </a:lnTo>
                  <a:lnTo>
                    <a:pt x="5652" y="365"/>
                  </a:lnTo>
                  <a:lnTo>
                    <a:pt x="5621" y="335"/>
                  </a:lnTo>
                  <a:cubicBezTo>
                    <a:pt x="5621" y="304"/>
                    <a:pt x="5652" y="304"/>
                    <a:pt x="5713" y="304"/>
                  </a:cubicBezTo>
                  <a:close/>
                  <a:moveTo>
                    <a:pt x="6847" y="254"/>
                  </a:moveTo>
                  <a:cubicBezTo>
                    <a:pt x="6862" y="254"/>
                    <a:pt x="6855" y="269"/>
                    <a:pt x="6837" y="304"/>
                  </a:cubicBezTo>
                  <a:cubicBezTo>
                    <a:pt x="6776" y="335"/>
                    <a:pt x="6746" y="365"/>
                    <a:pt x="6746" y="365"/>
                  </a:cubicBezTo>
                  <a:cubicBezTo>
                    <a:pt x="6716" y="365"/>
                    <a:pt x="6746" y="335"/>
                    <a:pt x="6776" y="274"/>
                  </a:cubicBezTo>
                  <a:cubicBezTo>
                    <a:pt x="6814" y="261"/>
                    <a:pt x="6836" y="254"/>
                    <a:pt x="6847" y="254"/>
                  </a:cubicBezTo>
                  <a:close/>
                  <a:moveTo>
                    <a:pt x="8320" y="292"/>
                  </a:moveTo>
                  <a:cubicBezTo>
                    <a:pt x="8339" y="292"/>
                    <a:pt x="8349" y="321"/>
                    <a:pt x="8327" y="365"/>
                  </a:cubicBezTo>
                  <a:lnTo>
                    <a:pt x="8235" y="365"/>
                  </a:lnTo>
                  <a:cubicBezTo>
                    <a:pt x="8235" y="335"/>
                    <a:pt x="8235" y="304"/>
                    <a:pt x="8296" y="304"/>
                  </a:cubicBezTo>
                  <a:cubicBezTo>
                    <a:pt x="8304" y="296"/>
                    <a:pt x="8313" y="292"/>
                    <a:pt x="8320" y="292"/>
                  </a:cubicBezTo>
                  <a:close/>
                  <a:moveTo>
                    <a:pt x="819" y="335"/>
                  </a:moveTo>
                  <a:cubicBezTo>
                    <a:pt x="849" y="335"/>
                    <a:pt x="849" y="335"/>
                    <a:pt x="849" y="365"/>
                  </a:cubicBezTo>
                  <a:cubicBezTo>
                    <a:pt x="849" y="365"/>
                    <a:pt x="819" y="396"/>
                    <a:pt x="788" y="396"/>
                  </a:cubicBezTo>
                  <a:lnTo>
                    <a:pt x="728" y="365"/>
                  </a:lnTo>
                  <a:cubicBezTo>
                    <a:pt x="728" y="335"/>
                    <a:pt x="788" y="335"/>
                    <a:pt x="819" y="335"/>
                  </a:cubicBezTo>
                  <a:close/>
                  <a:moveTo>
                    <a:pt x="11214" y="365"/>
                  </a:moveTo>
                  <a:cubicBezTo>
                    <a:pt x="11214" y="396"/>
                    <a:pt x="11214" y="426"/>
                    <a:pt x="11153" y="426"/>
                  </a:cubicBezTo>
                  <a:lnTo>
                    <a:pt x="11123" y="396"/>
                  </a:lnTo>
                  <a:lnTo>
                    <a:pt x="11153" y="365"/>
                  </a:lnTo>
                  <a:close/>
                  <a:moveTo>
                    <a:pt x="26230" y="365"/>
                  </a:moveTo>
                  <a:cubicBezTo>
                    <a:pt x="26260" y="365"/>
                    <a:pt x="26260" y="396"/>
                    <a:pt x="26260" y="396"/>
                  </a:cubicBezTo>
                  <a:cubicBezTo>
                    <a:pt x="26260" y="396"/>
                    <a:pt x="26260" y="426"/>
                    <a:pt x="26230" y="426"/>
                  </a:cubicBezTo>
                  <a:cubicBezTo>
                    <a:pt x="26230" y="426"/>
                    <a:pt x="26199" y="396"/>
                    <a:pt x="26199" y="365"/>
                  </a:cubicBezTo>
                  <a:close/>
                  <a:moveTo>
                    <a:pt x="27924" y="353"/>
                  </a:moveTo>
                  <a:cubicBezTo>
                    <a:pt x="27929" y="353"/>
                    <a:pt x="27932" y="356"/>
                    <a:pt x="27932" y="365"/>
                  </a:cubicBezTo>
                  <a:cubicBezTo>
                    <a:pt x="27932" y="365"/>
                    <a:pt x="27932" y="396"/>
                    <a:pt x="27901" y="426"/>
                  </a:cubicBezTo>
                  <a:cubicBezTo>
                    <a:pt x="27901" y="426"/>
                    <a:pt x="27874" y="440"/>
                    <a:pt x="27856" y="440"/>
                  </a:cubicBezTo>
                  <a:cubicBezTo>
                    <a:pt x="27847" y="440"/>
                    <a:pt x="27841" y="436"/>
                    <a:pt x="27841" y="426"/>
                  </a:cubicBezTo>
                  <a:lnTo>
                    <a:pt x="27841" y="396"/>
                  </a:lnTo>
                  <a:cubicBezTo>
                    <a:pt x="27884" y="374"/>
                    <a:pt x="27911" y="353"/>
                    <a:pt x="27924" y="353"/>
                  </a:cubicBezTo>
                  <a:close/>
                  <a:moveTo>
                    <a:pt x="25774" y="426"/>
                  </a:moveTo>
                  <a:lnTo>
                    <a:pt x="25803" y="455"/>
                  </a:lnTo>
                  <a:lnTo>
                    <a:pt x="25803" y="455"/>
                  </a:lnTo>
                  <a:cubicBezTo>
                    <a:pt x="25800" y="438"/>
                    <a:pt x="25793" y="426"/>
                    <a:pt x="25774" y="426"/>
                  </a:cubicBezTo>
                  <a:close/>
                  <a:moveTo>
                    <a:pt x="1275" y="335"/>
                  </a:moveTo>
                  <a:cubicBezTo>
                    <a:pt x="1336" y="335"/>
                    <a:pt x="1366" y="335"/>
                    <a:pt x="1366" y="365"/>
                  </a:cubicBezTo>
                  <a:lnTo>
                    <a:pt x="1336" y="365"/>
                  </a:lnTo>
                  <a:cubicBezTo>
                    <a:pt x="1336" y="356"/>
                    <a:pt x="1330" y="353"/>
                    <a:pt x="1325" y="353"/>
                  </a:cubicBezTo>
                  <a:cubicBezTo>
                    <a:pt x="1310" y="353"/>
                    <a:pt x="1293" y="374"/>
                    <a:pt x="1336" y="396"/>
                  </a:cubicBezTo>
                  <a:lnTo>
                    <a:pt x="1336" y="456"/>
                  </a:lnTo>
                  <a:cubicBezTo>
                    <a:pt x="1275" y="456"/>
                    <a:pt x="1244" y="426"/>
                    <a:pt x="1244" y="396"/>
                  </a:cubicBezTo>
                  <a:cubicBezTo>
                    <a:pt x="1184" y="335"/>
                    <a:pt x="1184" y="335"/>
                    <a:pt x="1275" y="335"/>
                  </a:cubicBezTo>
                  <a:close/>
                  <a:moveTo>
                    <a:pt x="16169" y="396"/>
                  </a:moveTo>
                  <a:cubicBezTo>
                    <a:pt x="16169" y="426"/>
                    <a:pt x="16169" y="456"/>
                    <a:pt x="16138" y="456"/>
                  </a:cubicBezTo>
                  <a:lnTo>
                    <a:pt x="16078" y="426"/>
                  </a:lnTo>
                  <a:lnTo>
                    <a:pt x="16138" y="396"/>
                  </a:lnTo>
                  <a:close/>
                  <a:moveTo>
                    <a:pt x="20789" y="396"/>
                  </a:moveTo>
                  <a:cubicBezTo>
                    <a:pt x="20789" y="426"/>
                    <a:pt x="20789" y="456"/>
                    <a:pt x="20758" y="456"/>
                  </a:cubicBezTo>
                  <a:lnTo>
                    <a:pt x="20728" y="456"/>
                  </a:lnTo>
                  <a:cubicBezTo>
                    <a:pt x="20728" y="426"/>
                    <a:pt x="20758" y="396"/>
                    <a:pt x="20758" y="396"/>
                  </a:cubicBezTo>
                  <a:close/>
                  <a:moveTo>
                    <a:pt x="25113" y="380"/>
                  </a:moveTo>
                  <a:cubicBezTo>
                    <a:pt x="25128" y="380"/>
                    <a:pt x="25135" y="396"/>
                    <a:pt x="25135" y="426"/>
                  </a:cubicBezTo>
                  <a:cubicBezTo>
                    <a:pt x="25135" y="456"/>
                    <a:pt x="25135" y="456"/>
                    <a:pt x="25105" y="456"/>
                  </a:cubicBezTo>
                  <a:cubicBezTo>
                    <a:pt x="25014" y="456"/>
                    <a:pt x="25014" y="456"/>
                    <a:pt x="25044" y="426"/>
                  </a:cubicBezTo>
                  <a:cubicBezTo>
                    <a:pt x="25075" y="396"/>
                    <a:pt x="25097" y="380"/>
                    <a:pt x="25113" y="380"/>
                  </a:cubicBezTo>
                  <a:close/>
                  <a:moveTo>
                    <a:pt x="25379" y="426"/>
                  </a:moveTo>
                  <a:cubicBezTo>
                    <a:pt x="25439" y="426"/>
                    <a:pt x="25439" y="426"/>
                    <a:pt x="25439" y="456"/>
                  </a:cubicBezTo>
                  <a:lnTo>
                    <a:pt x="25379" y="456"/>
                  </a:lnTo>
                  <a:lnTo>
                    <a:pt x="25348" y="426"/>
                  </a:lnTo>
                  <a:close/>
                  <a:moveTo>
                    <a:pt x="25764" y="443"/>
                  </a:moveTo>
                  <a:cubicBezTo>
                    <a:pt x="25760" y="443"/>
                    <a:pt x="25754" y="446"/>
                    <a:pt x="25743" y="456"/>
                  </a:cubicBezTo>
                  <a:cubicBezTo>
                    <a:pt x="25764" y="456"/>
                    <a:pt x="25770" y="443"/>
                    <a:pt x="25764" y="443"/>
                  </a:cubicBezTo>
                  <a:close/>
                  <a:moveTo>
                    <a:pt x="10150" y="426"/>
                  </a:moveTo>
                  <a:cubicBezTo>
                    <a:pt x="10211" y="426"/>
                    <a:pt x="10211" y="456"/>
                    <a:pt x="10211" y="456"/>
                  </a:cubicBezTo>
                  <a:cubicBezTo>
                    <a:pt x="10211" y="467"/>
                    <a:pt x="10204" y="470"/>
                    <a:pt x="10194" y="470"/>
                  </a:cubicBezTo>
                  <a:cubicBezTo>
                    <a:pt x="10174" y="470"/>
                    <a:pt x="10140" y="456"/>
                    <a:pt x="10120" y="456"/>
                  </a:cubicBezTo>
                  <a:cubicBezTo>
                    <a:pt x="10090" y="426"/>
                    <a:pt x="10090" y="426"/>
                    <a:pt x="10150" y="426"/>
                  </a:cubicBezTo>
                  <a:close/>
                  <a:moveTo>
                    <a:pt x="5889" y="353"/>
                  </a:moveTo>
                  <a:cubicBezTo>
                    <a:pt x="5895" y="353"/>
                    <a:pt x="5895" y="368"/>
                    <a:pt x="5895" y="396"/>
                  </a:cubicBezTo>
                  <a:cubicBezTo>
                    <a:pt x="5895" y="426"/>
                    <a:pt x="5895" y="456"/>
                    <a:pt x="5834" y="487"/>
                  </a:cubicBezTo>
                  <a:lnTo>
                    <a:pt x="5743" y="487"/>
                  </a:lnTo>
                  <a:cubicBezTo>
                    <a:pt x="5743" y="487"/>
                    <a:pt x="5773" y="456"/>
                    <a:pt x="5834" y="426"/>
                  </a:cubicBezTo>
                  <a:cubicBezTo>
                    <a:pt x="5868" y="376"/>
                    <a:pt x="5883" y="353"/>
                    <a:pt x="5889" y="353"/>
                  </a:cubicBezTo>
                  <a:close/>
                  <a:moveTo>
                    <a:pt x="7172" y="396"/>
                  </a:moveTo>
                  <a:cubicBezTo>
                    <a:pt x="7172" y="426"/>
                    <a:pt x="7172" y="487"/>
                    <a:pt x="7111" y="487"/>
                  </a:cubicBezTo>
                  <a:lnTo>
                    <a:pt x="7080" y="487"/>
                  </a:lnTo>
                  <a:cubicBezTo>
                    <a:pt x="7080" y="426"/>
                    <a:pt x="7111" y="396"/>
                    <a:pt x="7111" y="396"/>
                  </a:cubicBezTo>
                  <a:close/>
                  <a:moveTo>
                    <a:pt x="9360" y="426"/>
                  </a:moveTo>
                  <a:cubicBezTo>
                    <a:pt x="9421" y="426"/>
                    <a:pt x="9451" y="426"/>
                    <a:pt x="9451" y="456"/>
                  </a:cubicBezTo>
                  <a:cubicBezTo>
                    <a:pt x="9451" y="456"/>
                    <a:pt x="9451" y="487"/>
                    <a:pt x="9421" y="487"/>
                  </a:cubicBezTo>
                  <a:cubicBezTo>
                    <a:pt x="9360" y="487"/>
                    <a:pt x="9330" y="456"/>
                    <a:pt x="9330" y="456"/>
                  </a:cubicBezTo>
                  <a:cubicBezTo>
                    <a:pt x="9330" y="426"/>
                    <a:pt x="9360" y="426"/>
                    <a:pt x="9360" y="426"/>
                  </a:cubicBezTo>
                  <a:close/>
                  <a:moveTo>
                    <a:pt x="19015" y="414"/>
                  </a:moveTo>
                  <a:cubicBezTo>
                    <a:pt x="19026" y="414"/>
                    <a:pt x="19040" y="418"/>
                    <a:pt x="19056" y="426"/>
                  </a:cubicBezTo>
                  <a:cubicBezTo>
                    <a:pt x="19148" y="426"/>
                    <a:pt x="19148" y="426"/>
                    <a:pt x="19148" y="456"/>
                  </a:cubicBezTo>
                  <a:cubicBezTo>
                    <a:pt x="19148" y="487"/>
                    <a:pt x="19056" y="487"/>
                    <a:pt x="18996" y="487"/>
                  </a:cubicBezTo>
                  <a:cubicBezTo>
                    <a:pt x="18973" y="442"/>
                    <a:pt x="18984" y="414"/>
                    <a:pt x="19015" y="414"/>
                  </a:cubicBezTo>
                  <a:close/>
                  <a:moveTo>
                    <a:pt x="3706" y="456"/>
                  </a:moveTo>
                  <a:cubicBezTo>
                    <a:pt x="3737" y="456"/>
                    <a:pt x="3737" y="487"/>
                    <a:pt x="3646" y="517"/>
                  </a:cubicBezTo>
                  <a:lnTo>
                    <a:pt x="3585" y="517"/>
                  </a:lnTo>
                  <a:cubicBezTo>
                    <a:pt x="3585" y="487"/>
                    <a:pt x="3646" y="456"/>
                    <a:pt x="3706" y="456"/>
                  </a:cubicBezTo>
                  <a:close/>
                  <a:moveTo>
                    <a:pt x="13919" y="456"/>
                  </a:moveTo>
                  <a:cubicBezTo>
                    <a:pt x="13919" y="487"/>
                    <a:pt x="13919" y="517"/>
                    <a:pt x="13889" y="517"/>
                  </a:cubicBezTo>
                  <a:lnTo>
                    <a:pt x="13828" y="487"/>
                  </a:lnTo>
                  <a:lnTo>
                    <a:pt x="13889" y="456"/>
                  </a:lnTo>
                  <a:close/>
                  <a:moveTo>
                    <a:pt x="14862" y="426"/>
                  </a:moveTo>
                  <a:cubicBezTo>
                    <a:pt x="14922" y="426"/>
                    <a:pt x="14922" y="426"/>
                    <a:pt x="14922" y="456"/>
                  </a:cubicBezTo>
                  <a:cubicBezTo>
                    <a:pt x="14922" y="487"/>
                    <a:pt x="14862" y="517"/>
                    <a:pt x="14862" y="517"/>
                  </a:cubicBezTo>
                  <a:cubicBezTo>
                    <a:pt x="14831" y="517"/>
                    <a:pt x="14862" y="456"/>
                    <a:pt x="14862" y="426"/>
                  </a:cubicBezTo>
                  <a:close/>
                  <a:moveTo>
                    <a:pt x="25319" y="533"/>
                  </a:moveTo>
                  <a:cubicBezTo>
                    <a:pt x="25318" y="537"/>
                    <a:pt x="25318" y="542"/>
                    <a:pt x="25318" y="548"/>
                  </a:cubicBezTo>
                  <a:cubicBezTo>
                    <a:pt x="25319" y="549"/>
                    <a:pt x="25321" y="551"/>
                    <a:pt x="25322" y="552"/>
                  </a:cubicBezTo>
                  <a:lnTo>
                    <a:pt x="25322" y="552"/>
                  </a:lnTo>
                  <a:cubicBezTo>
                    <a:pt x="25321" y="547"/>
                    <a:pt x="25319" y="541"/>
                    <a:pt x="25319" y="533"/>
                  </a:cubicBezTo>
                  <a:close/>
                  <a:moveTo>
                    <a:pt x="7992" y="517"/>
                  </a:moveTo>
                  <a:lnTo>
                    <a:pt x="7992" y="548"/>
                  </a:lnTo>
                  <a:cubicBezTo>
                    <a:pt x="7972" y="548"/>
                    <a:pt x="7938" y="561"/>
                    <a:pt x="7918" y="561"/>
                  </a:cubicBezTo>
                  <a:cubicBezTo>
                    <a:pt x="7908" y="561"/>
                    <a:pt x="7901" y="558"/>
                    <a:pt x="7901" y="548"/>
                  </a:cubicBezTo>
                  <a:cubicBezTo>
                    <a:pt x="7871" y="548"/>
                    <a:pt x="7962" y="517"/>
                    <a:pt x="7992" y="517"/>
                  </a:cubicBezTo>
                  <a:close/>
                  <a:moveTo>
                    <a:pt x="25322" y="552"/>
                  </a:moveTo>
                  <a:lnTo>
                    <a:pt x="25322" y="552"/>
                  </a:lnTo>
                  <a:cubicBezTo>
                    <a:pt x="25325" y="563"/>
                    <a:pt x="25329" y="568"/>
                    <a:pt x="25331" y="568"/>
                  </a:cubicBezTo>
                  <a:cubicBezTo>
                    <a:pt x="25332" y="568"/>
                    <a:pt x="25331" y="562"/>
                    <a:pt x="25322" y="552"/>
                  </a:cubicBezTo>
                  <a:close/>
                  <a:moveTo>
                    <a:pt x="3884" y="505"/>
                  </a:moveTo>
                  <a:cubicBezTo>
                    <a:pt x="3843" y="505"/>
                    <a:pt x="3828" y="526"/>
                    <a:pt x="3828" y="548"/>
                  </a:cubicBezTo>
                  <a:cubicBezTo>
                    <a:pt x="3828" y="578"/>
                    <a:pt x="3858" y="578"/>
                    <a:pt x="3950" y="578"/>
                  </a:cubicBezTo>
                  <a:cubicBezTo>
                    <a:pt x="3980" y="578"/>
                    <a:pt x="4041" y="548"/>
                    <a:pt x="4041" y="548"/>
                  </a:cubicBezTo>
                  <a:cubicBezTo>
                    <a:pt x="4041" y="517"/>
                    <a:pt x="3980" y="517"/>
                    <a:pt x="3950" y="517"/>
                  </a:cubicBezTo>
                  <a:cubicBezTo>
                    <a:pt x="3923" y="508"/>
                    <a:pt x="3901" y="505"/>
                    <a:pt x="3884" y="505"/>
                  </a:cubicBezTo>
                  <a:close/>
                  <a:moveTo>
                    <a:pt x="10603" y="41"/>
                  </a:moveTo>
                  <a:cubicBezTo>
                    <a:pt x="10592" y="41"/>
                    <a:pt x="10589" y="56"/>
                    <a:pt x="10606" y="92"/>
                  </a:cubicBezTo>
                  <a:cubicBezTo>
                    <a:pt x="10606" y="152"/>
                    <a:pt x="10606" y="152"/>
                    <a:pt x="10515" y="152"/>
                  </a:cubicBezTo>
                  <a:cubicBezTo>
                    <a:pt x="10485" y="152"/>
                    <a:pt x="10424" y="152"/>
                    <a:pt x="10424" y="122"/>
                  </a:cubicBezTo>
                  <a:cubicBezTo>
                    <a:pt x="10424" y="92"/>
                    <a:pt x="10424" y="92"/>
                    <a:pt x="10363" y="92"/>
                  </a:cubicBezTo>
                  <a:cubicBezTo>
                    <a:pt x="10242" y="92"/>
                    <a:pt x="10090" y="183"/>
                    <a:pt x="10059" y="244"/>
                  </a:cubicBezTo>
                  <a:cubicBezTo>
                    <a:pt x="10059" y="274"/>
                    <a:pt x="10059" y="289"/>
                    <a:pt x="10055" y="289"/>
                  </a:cubicBezTo>
                  <a:cubicBezTo>
                    <a:pt x="10052" y="289"/>
                    <a:pt x="10044" y="274"/>
                    <a:pt x="10029" y="244"/>
                  </a:cubicBezTo>
                  <a:cubicBezTo>
                    <a:pt x="10029" y="213"/>
                    <a:pt x="9968" y="213"/>
                    <a:pt x="9938" y="213"/>
                  </a:cubicBezTo>
                  <a:cubicBezTo>
                    <a:pt x="9938" y="223"/>
                    <a:pt x="9934" y="227"/>
                    <a:pt x="9931" y="227"/>
                  </a:cubicBezTo>
                  <a:cubicBezTo>
                    <a:pt x="9924" y="227"/>
                    <a:pt x="9917" y="213"/>
                    <a:pt x="9938" y="213"/>
                  </a:cubicBezTo>
                  <a:cubicBezTo>
                    <a:pt x="9938" y="183"/>
                    <a:pt x="9968" y="183"/>
                    <a:pt x="10029" y="183"/>
                  </a:cubicBezTo>
                  <a:lnTo>
                    <a:pt x="10029" y="152"/>
                  </a:lnTo>
                  <a:cubicBezTo>
                    <a:pt x="9998" y="122"/>
                    <a:pt x="9976" y="107"/>
                    <a:pt x="9957" y="107"/>
                  </a:cubicBezTo>
                  <a:cubicBezTo>
                    <a:pt x="9938" y="107"/>
                    <a:pt x="9922" y="122"/>
                    <a:pt x="9907" y="152"/>
                  </a:cubicBezTo>
                  <a:cubicBezTo>
                    <a:pt x="9877" y="168"/>
                    <a:pt x="9862" y="175"/>
                    <a:pt x="9850" y="175"/>
                  </a:cubicBezTo>
                  <a:cubicBezTo>
                    <a:pt x="9839" y="175"/>
                    <a:pt x="9831" y="168"/>
                    <a:pt x="9816" y="152"/>
                  </a:cubicBezTo>
                  <a:cubicBezTo>
                    <a:pt x="9773" y="131"/>
                    <a:pt x="9745" y="109"/>
                    <a:pt x="9733" y="109"/>
                  </a:cubicBezTo>
                  <a:cubicBezTo>
                    <a:pt x="9727" y="109"/>
                    <a:pt x="9725" y="113"/>
                    <a:pt x="9725" y="122"/>
                  </a:cubicBezTo>
                  <a:cubicBezTo>
                    <a:pt x="9725" y="122"/>
                    <a:pt x="9634" y="122"/>
                    <a:pt x="9603" y="92"/>
                  </a:cubicBezTo>
                  <a:cubicBezTo>
                    <a:pt x="9512" y="92"/>
                    <a:pt x="9482" y="92"/>
                    <a:pt x="9482" y="122"/>
                  </a:cubicBezTo>
                  <a:cubicBezTo>
                    <a:pt x="9482" y="152"/>
                    <a:pt x="9421" y="152"/>
                    <a:pt x="9390" y="152"/>
                  </a:cubicBezTo>
                  <a:cubicBezTo>
                    <a:pt x="9360" y="152"/>
                    <a:pt x="9299" y="152"/>
                    <a:pt x="9299" y="183"/>
                  </a:cubicBezTo>
                  <a:cubicBezTo>
                    <a:pt x="9299" y="213"/>
                    <a:pt x="9269" y="244"/>
                    <a:pt x="9178" y="244"/>
                  </a:cubicBezTo>
                  <a:cubicBezTo>
                    <a:pt x="9178" y="244"/>
                    <a:pt x="9178" y="213"/>
                    <a:pt x="9117" y="213"/>
                  </a:cubicBezTo>
                  <a:lnTo>
                    <a:pt x="9087" y="213"/>
                  </a:lnTo>
                  <a:cubicBezTo>
                    <a:pt x="9087" y="233"/>
                    <a:pt x="9099" y="252"/>
                    <a:pt x="9108" y="263"/>
                  </a:cubicBezTo>
                  <a:lnTo>
                    <a:pt x="9108" y="263"/>
                  </a:lnTo>
                  <a:cubicBezTo>
                    <a:pt x="9106" y="264"/>
                    <a:pt x="9104" y="264"/>
                    <a:pt x="9103" y="264"/>
                  </a:cubicBezTo>
                  <a:cubicBezTo>
                    <a:pt x="9081" y="264"/>
                    <a:pt x="9074" y="249"/>
                    <a:pt x="9056" y="213"/>
                  </a:cubicBezTo>
                  <a:cubicBezTo>
                    <a:pt x="9056" y="183"/>
                    <a:pt x="9026" y="183"/>
                    <a:pt x="8965" y="183"/>
                  </a:cubicBezTo>
                  <a:cubicBezTo>
                    <a:pt x="8965" y="183"/>
                    <a:pt x="8935" y="183"/>
                    <a:pt x="8904" y="152"/>
                  </a:cubicBezTo>
                  <a:cubicBezTo>
                    <a:pt x="8886" y="144"/>
                    <a:pt x="8874" y="140"/>
                    <a:pt x="8865" y="140"/>
                  </a:cubicBezTo>
                  <a:cubicBezTo>
                    <a:pt x="8843" y="140"/>
                    <a:pt x="8843" y="161"/>
                    <a:pt x="8843" y="183"/>
                  </a:cubicBezTo>
                  <a:lnTo>
                    <a:pt x="8843" y="244"/>
                  </a:lnTo>
                  <a:cubicBezTo>
                    <a:pt x="8813" y="244"/>
                    <a:pt x="8752" y="183"/>
                    <a:pt x="8752" y="152"/>
                  </a:cubicBezTo>
                  <a:cubicBezTo>
                    <a:pt x="8737" y="122"/>
                    <a:pt x="8729" y="107"/>
                    <a:pt x="8726" y="107"/>
                  </a:cubicBezTo>
                  <a:cubicBezTo>
                    <a:pt x="8722" y="107"/>
                    <a:pt x="8722" y="122"/>
                    <a:pt x="8722" y="152"/>
                  </a:cubicBezTo>
                  <a:cubicBezTo>
                    <a:pt x="8722" y="174"/>
                    <a:pt x="8707" y="195"/>
                    <a:pt x="8665" y="195"/>
                  </a:cubicBezTo>
                  <a:cubicBezTo>
                    <a:pt x="8648" y="195"/>
                    <a:pt x="8627" y="192"/>
                    <a:pt x="8600" y="183"/>
                  </a:cubicBezTo>
                  <a:cubicBezTo>
                    <a:pt x="8509" y="183"/>
                    <a:pt x="8418" y="183"/>
                    <a:pt x="8418" y="152"/>
                  </a:cubicBezTo>
                  <a:cubicBezTo>
                    <a:pt x="8408" y="142"/>
                    <a:pt x="8398" y="139"/>
                    <a:pt x="8389" y="139"/>
                  </a:cubicBezTo>
                  <a:cubicBezTo>
                    <a:pt x="8371" y="139"/>
                    <a:pt x="8357" y="152"/>
                    <a:pt x="8357" y="152"/>
                  </a:cubicBezTo>
                  <a:cubicBezTo>
                    <a:pt x="8327" y="168"/>
                    <a:pt x="8304" y="175"/>
                    <a:pt x="8273" y="175"/>
                  </a:cubicBezTo>
                  <a:cubicBezTo>
                    <a:pt x="8243" y="175"/>
                    <a:pt x="8205" y="168"/>
                    <a:pt x="8144" y="152"/>
                  </a:cubicBezTo>
                  <a:cubicBezTo>
                    <a:pt x="8038" y="107"/>
                    <a:pt x="7985" y="84"/>
                    <a:pt x="7958" y="84"/>
                  </a:cubicBezTo>
                  <a:cubicBezTo>
                    <a:pt x="7931" y="84"/>
                    <a:pt x="7931" y="107"/>
                    <a:pt x="7931" y="152"/>
                  </a:cubicBezTo>
                  <a:cubicBezTo>
                    <a:pt x="7931" y="170"/>
                    <a:pt x="7931" y="188"/>
                    <a:pt x="7926" y="188"/>
                  </a:cubicBezTo>
                  <a:cubicBezTo>
                    <a:pt x="7921" y="188"/>
                    <a:pt x="7914" y="178"/>
                    <a:pt x="7901" y="152"/>
                  </a:cubicBezTo>
                  <a:cubicBezTo>
                    <a:pt x="7883" y="144"/>
                    <a:pt x="7868" y="140"/>
                    <a:pt x="7853" y="140"/>
                  </a:cubicBezTo>
                  <a:cubicBezTo>
                    <a:pt x="7817" y="140"/>
                    <a:pt x="7783" y="161"/>
                    <a:pt x="7719" y="183"/>
                  </a:cubicBezTo>
                  <a:cubicBezTo>
                    <a:pt x="7688" y="213"/>
                    <a:pt x="7688" y="274"/>
                    <a:pt x="7688" y="304"/>
                  </a:cubicBezTo>
                  <a:cubicBezTo>
                    <a:pt x="7688" y="340"/>
                    <a:pt x="7688" y="355"/>
                    <a:pt x="7670" y="355"/>
                  </a:cubicBezTo>
                  <a:cubicBezTo>
                    <a:pt x="7657" y="355"/>
                    <a:pt x="7635" y="347"/>
                    <a:pt x="7597" y="335"/>
                  </a:cubicBezTo>
                  <a:cubicBezTo>
                    <a:pt x="7567" y="335"/>
                    <a:pt x="7506" y="304"/>
                    <a:pt x="7506" y="274"/>
                  </a:cubicBezTo>
                  <a:cubicBezTo>
                    <a:pt x="7506" y="244"/>
                    <a:pt x="7567" y="244"/>
                    <a:pt x="7567" y="244"/>
                  </a:cubicBezTo>
                  <a:lnTo>
                    <a:pt x="7597" y="244"/>
                  </a:lnTo>
                  <a:cubicBezTo>
                    <a:pt x="7597" y="213"/>
                    <a:pt x="7597" y="183"/>
                    <a:pt x="7506" y="183"/>
                  </a:cubicBezTo>
                  <a:cubicBezTo>
                    <a:pt x="7491" y="168"/>
                    <a:pt x="7468" y="160"/>
                    <a:pt x="7449" y="160"/>
                  </a:cubicBezTo>
                  <a:cubicBezTo>
                    <a:pt x="7430" y="160"/>
                    <a:pt x="7415" y="168"/>
                    <a:pt x="7415" y="183"/>
                  </a:cubicBezTo>
                  <a:cubicBezTo>
                    <a:pt x="7384" y="152"/>
                    <a:pt x="7293" y="152"/>
                    <a:pt x="7232" y="152"/>
                  </a:cubicBezTo>
                  <a:cubicBezTo>
                    <a:pt x="7141" y="152"/>
                    <a:pt x="7020" y="152"/>
                    <a:pt x="6959" y="122"/>
                  </a:cubicBezTo>
                  <a:cubicBezTo>
                    <a:pt x="6898" y="122"/>
                    <a:pt x="6837" y="122"/>
                    <a:pt x="6837" y="152"/>
                  </a:cubicBezTo>
                  <a:cubicBezTo>
                    <a:pt x="6837" y="188"/>
                    <a:pt x="6827" y="203"/>
                    <a:pt x="6818" y="203"/>
                  </a:cubicBezTo>
                  <a:cubicBezTo>
                    <a:pt x="6812" y="203"/>
                    <a:pt x="6807" y="195"/>
                    <a:pt x="6807" y="183"/>
                  </a:cubicBezTo>
                  <a:cubicBezTo>
                    <a:pt x="6764" y="140"/>
                    <a:pt x="6493" y="97"/>
                    <a:pt x="6316" y="97"/>
                  </a:cubicBezTo>
                  <a:cubicBezTo>
                    <a:pt x="6243" y="97"/>
                    <a:pt x="6186" y="104"/>
                    <a:pt x="6169" y="122"/>
                  </a:cubicBezTo>
                  <a:lnTo>
                    <a:pt x="6077" y="122"/>
                  </a:lnTo>
                  <a:cubicBezTo>
                    <a:pt x="6047" y="107"/>
                    <a:pt x="5963" y="99"/>
                    <a:pt x="5884" y="99"/>
                  </a:cubicBezTo>
                  <a:cubicBezTo>
                    <a:pt x="5804" y="99"/>
                    <a:pt x="5728" y="107"/>
                    <a:pt x="5713" y="122"/>
                  </a:cubicBezTo>
                  <a:lnTo>
                    <a:pt x="5591" y="122"/>
                  </a:lnTo>
                  <a:cubicBezTo>
                    <a:pt x="5545" y="107"/>
                    <a:pt x="5515" y="99"/>
                    <a:pt x="5488" y="99"/>
                  </a:cubicBezTo>
                  <a:cubicBezTo>
                    <a:pt x="5462" y="99"/>
                    <a:pt x="5439" y="107"/>
                    <a:pt x="5409" y="122"/>
                  </a:cubicBezTo>
                  <a:cubicBezTo>
                    <a:pt x="5387" y="144"/>
                    <a:pt x="5381" y="165"/>
                    <a:pt x="5379" y="165"/>
                  </a:cubicBezTo>
                  <a:cubicBezTo>
                    <a:pt x="5378" y="165"/>
                    <a:pt x="5378" y="161"/>
                    <a:pt x="5378" y="152"/>
                  </a:cubicBezTo>
                  <a:cubicBezTo>
                    <a:pt x="5378" y="122"/>
                    <a:pt x="5287" y="122"/>
                    <a:pt x="5135" y="122"/>
                  </a:cubicBezTo>
                  <a:cubicBezTo>
                    <a:pt x="4953" y="122"/>
                    <a:pt x="4953" y="122"/>
                    <a:pt x="5014" y="152"/>
                  </a:cubicBezTo>
                  <a:cubicBezTo>
                    <a:pt x="4960" y="161"/>
                    <a:pt x="4922" y="165"/>
                    <a:pt x="4896" y="165"/>
                  </a:cubicBezTo>
                  <a:cubicBezTo>
                    <a:pt x="4831" y="165"/>
                    <a:pt x="4831" y="144"/>
                    <a:pt x="4831" y="122"/>
                  </a:cubicBezTo>
                  <a:cubicBezTo>
                    <a:pt x="4858" y="95"/>
                    <a:pt x="4855" y="80"/>
                    <a:pt x="4838" y="80"/>
                  </a:cubicBezTo>
                  <a:cubicBezTo>
                    <a:pt x="4816" y="80"/>
                    <a:pt x="4773" y="102"/>
                    <a:pt x="4740" y="152"/>
                  </a:cubicBezTo>
                  <a:cubicBezTo>
                    <a:pt x="4722" y="188"/>
                    <a:pt x="4683" y="203"/>
                    <a:pt x="4654" y="203"/>
                  </a:cubicBezTo>
                  <a:cubicBezTo>
                    <a:pt x="4634" y="203"/>
                    <a:pt x="4618" y="195"/>
                    <a:pt x="4618" y="183"/>
                  </a:cubicBezTo>
                  <a:cubicBezTo>
                    <a:pt x="4618" y="152"/>
                    <a:pt x="4679" y="152"/>
                    <a:pt x="4710" y="152"/>
                  </a:cubicBezTo>
                  <a:lnTo>
                    <a:pt x="4710" y="92"/>
                  </a:lnTo>
                  <a:cubicBezTo>
                    <a:pt x="4679" y="92"/>
                    <a:pt x="4679" y="92"/>
                    <a:pt x="4618" y="122"/>
                  </a:cubicBezTo>
                  <a:cubicBezTo>
                    <a:pt x="4618" y="122"/>
                    <a:pt x="4588" y="122"/>
                    <a:pt x="4558" y="152"/>
                  </a:cubicBezTo>
                  <a:cubicBezTo>
                    <a:pt x="4497" y="183"/>
                    <a:pt x="4497" y="213"/>
                    <a:pt x="4558" y="244"/>
                  </a:cubicBezTo>
                  <a:cubicBezTo>
                    <a:pt x="4588" y="304"/>
                    <a:pt x="4558" y="304"/>
                    <a:pt x="4497" y="304"/>
                  </a:cubicBezTo>
                  <a:cubicBezTo>
                    <a:pt x="4406" y="244"/>
                    <a:pt x="4406" y="213"/>
                    <a:pt x="4466" y="183"/>
                  </a:cubicBezTo>
                  <a:cubicBezTo>
                    <a:pt x="4497" y="183"/>
                    <a:pt x="4497" y="152"/>
                    <a:pt x="4497" y="122"/>
                  </a:cubicBezTo>
                  <a:cubicBezTo>
                    <a:pt x="4497" y="116"/>
                    <a:pt x="4490" y="114"/>
                    <a:pt x="4478" y="114"/>
                  </a:cubicBezTo>
                  <a:cubicBezTo>
                    <a:pt x="4425" y="114"/>
                    <a:pt x="4278" y="164"/>
                    <a:pt x="4254" y="213"/>
                  </a:cubicBezTo>
                  <a:lnTo>
                    <a:pt x="4254" y="183"/>
                  </a:lnTo>
                  <a:cubicBezTo>
                    <a:pt x="4254" y="152"/>
                    <a:pt x="4162" y="152"/>
                    <a:pt x="4071" y="152"/>
                  </a:cubicBezTo>
                  <a:cubicBezTo>
                    <a:pt x="4010" y="152"/>
                    <a:pt x="3950" y="152"/>
                    <a:pt x="3950" y="183"/>
                  </a:cubicBezTo>
                  <a:cubicBezTo>
                    <a:pt x="3950" y="213"/>
                    <a:pt x="3950" y="244"/>
                    <a:pt x="3919" y="244"/>
                  </a:cubicBezTo>
                  <a:cubicBezTo>
                    <a:pt x="3950" y="244"/>
                    <a:pt x="3950" y="274"/>
                    <a:pt x="3950" y="304"/>
                  </a:cubicBezTo>
                  <a:cubicBezTo>
                    <a:pt x="3950" y="304"/>
                    <a:pt x="3889" y="274"/>
                    <a:pt x="3828" y="244"/>
                  </a:cubicBezTo>
                  <a:cubicBezTo>
                    <a:pt x="3737" y="183"/>
                    <a:pt x="3676" y="152"/>
                    <a:pt x="3494" y="152"/>
                  </a:cubicBezTo>
                  <a:cubicBezTo>
                    <a:pt x="3403" y="152"/>
                    <a:pt x="3281" y="152"/>
                    <a:pt x="3251" y="122"/>
                  </a:cubicBezTo>
                  <a:cubicBezTo>
                    <a:pt x="3159" y="122"/>
                    <a:pt x="3129" y="122"/>
                    <a:pt x="3129" y="152"/>
                  </a:cubicBezTo>
                  <a:lnTo>
                    <a:pt x="3038" y="152"/>
                  </a:lnTo>
                  <a:cubicBezTo>
                    <a:pt x="3023" y="137"/>
                    <a:pt x="2992" y="130"/>
                    <a:pt x="2966" y="130"/>
                  </a:cubicBezTo>
                  <a:cubicBezTo>
                    <a:pt x="2939" y="130"/>
                    <a:pt x="2916" y="137"/>
                    <a:pt x="2916" y="152"/>
                  </a:cubicBezTo>
                  <a:cubicBezTo>
                    <a:pt x="2906" y="163"/>
                    <a:pt x="2893" y="166"/>
                    <a:pt x="2878" y="166"/>
                  </a:cubicBezTo>
                  <a:cubicBezTo>
                    <a:pt x="2849" y="166"/>
                    <a:pt x="2815" y="152"/>
                    <a:pt x="2795" y="152"/>
                  </a:cubicBezTo>
                  <a:cubicBezTo>
                    <a:pt x="2752" y="110"/>
                    <a:pt x="2730" y="87"/>
                    <a:pt x="2720" y="87"/>
                  </a:cubicBezTo>
                  <a:cubicBezTo>
                    <a:pt x="2710" y="87"/>
                    <a:pt x="2718" y="118"/>
                    <a:pt x="2734" y="183"/>
                  </a:cubicBezTo>
                  <a:cubicBezTo>
                    <a:pt x="2734" y="213"/>
                    <a:pt x="2825" y="244"/>
                    <a:pt x="2886" y="244"/>
                  </a:cubicBezTo>
                  <a:lnTo>
                    <a:pt x="3007" y="244"/>
                  </a:lnTo>
                  <a:lnTo>
                    <a:pt x="2886" y="274"/>
                  </a:lnTo>
                  <a:cubicBezTo>
                    <a:pt x="2825" y="274"/>
                    <a:pt x="2734" y="304"/>
                    <a:pt x="2734" y="335"/>
                  </a:cubicBezTo>
                  <a:cubicBezTo>
                    <a:pt x="2734" y="335"/>
                    <a:pt x="2734" y="365"/>
                    <a:pt x="2703" y="365"/>
                  </a:cubicBezTo>
                  <a:lnTo>
                    <a:pt x="2703" y="304"/>
                  </a:lnTo>
                  <a:cubicBezTo>
                    <a:pt x="2734" y="274"/>
                    <a:pt x="2734" y="244"/>
                    <a:pt x="2734" y="213"/>
                  </a:cubicBezTo>
                  <a:cubicBezTo>
                    <a:pt x="2715" y="176"/>
                    <a:pt x="2661" y="150"/>
                    <a:pt x="2623" y="150"/>
                  </a:cubicBezTo>
                  <a:cubicBezTo>
                    <a:pt x="2600" y="150"/>
                    <a:pt x="2582" y="160"/>
                    <a:pt x="2582" y="183"/>
                  </a:cubicBezTo>
                  <a:cubicBezTo>
                    <a:pt x="2551" y="183"/>
                    <a:pt x="2551" y="183"/>
                    <a:pt x="2491" y="152"/>
                  </a:cubicBezTo>
                  <a:cubicBezTo>
                    <a:pt x="2491" y="140"/>
                    <a:pt x="2485" y="132"/>
                    <a:pt x="2475" y="132"/>
                  </a:cubicBezTo>
                  <a:cubicBezTo>
                    <a:pt x="2460" y="132"/>
                    <a:pt x="2435" y="147"/>
                    <a:pt x="2399" y="183"/>
                  </a:cubicBezTo>
                  <a:cubicBezTo>
                    <a:pt x="2384" y="213"/>
                    <a:pt x="2369" y="228"/>
                    <a:pt x="2350" y="228"/>
                  </a:cubicBezTo>
                  <a:cubicBezTo>
                    <a:pt x="2331" y="228"/>
                    <a:pt x="2308" y="213"/>
                    <a:pt x="2278" y="183"/>
                  </a:cubicBezTo>
                  <a:cubicBezTo>
                    <a:pt x="2242" y="147"/>
                    <a:pt x="2165" y="132"/>
                    <a:pt x="2107" y="132"/>
                  </a:cubicBezTo>
                  <a:cubicBezTo>
                    <a:pt x="2066" y="132"/>
                    <a:pt x="2035" y="140"/>
                    <a:pt x="2035" y="152"/>
                  </a:cubicBezTo>
                  <a:cubicBezTo>
                    <a:pt x="2035" y="188"/>
                    <a:pt x="1993" y="203"/>
                    <a:pt x="1952" y="203"/>
                  </a:cubicBezTo>
                  <a:cubicBezTo>
                    <a:pt x="1924" y="203"/>
                    <a:pt x="1895" y="195"/>
                    <a:pt x="1883" y="183"/>
                  </a:cubicBezTo>
                  <a:cubicBezTo>
                    <a:pt x="1852" y="168"/>
                    <a:pt x="1830" y="160"/>
                    <a:pt x="1807" y="160"/>
                  </a:cubicBezTo>
                  <a:cubicBezTo>
                    <a:pt x="1784" y="160"/>
                    <a:pt x="1761" y="168"/>
                    <a:pt x="1731" y="183"/>
                  </a:cubicBezTo>
                  <a:cubicBezTo>
                    <a:pt x="1731" y="161"/>
                    <a:pt x="1716" y="140"/>
                    <a:pt x="1696" y="140"/>
                  </a:cubicBezTo>
                  <a:cubicBezTo>
                    <a:pt x="1688" y="140"/>
                    <a:pt x="1679" y="144"/>
                    <a:pt x="1670" y="152"/>
                  </a:cubicBezTo>
                  <a:cubicBezTo>
                    <a:pt x="1670" y="152"/>
                    <a:pt x="1609" y="152"/>
                    <a:pt x="1670" y="183"/>
                  </a:cubicBezTo>
                  <a:cubicBezTo>
                    <a:pt x="1670" y="183"/>
                    <a:pt x="1609" y="213"/>
                    <a:pt x="1579" y="244"/>
                  </a:cubicBezTo>
                  <a:cubicBezTo>
                    <a:pt x="1609" y="244"/>
                    <a:pt x="1609" y="274"/>
                    <a:pt x="1609" y="304"/>
                  </a:cubicBezTo>
                  <a:cubicBezTo>
                    <a:pt x="1609" y="312"/>
                    <a:pt x="1600" y="316"/>
                    <a:pt x="1584" y="316"/>
                  </a:cubicBezTo>
                  <a:cubicBezTo>
                    <a:pt x="1537" y="316"/>
                    <a:pt x="1434" y="282"/>
                    <a:pt x="1366" y="213"/>
                  </a:cubicBezTo>
                  <a:lnTo>
                    <a:pt x="1275" y="152"/>
                  </a:lnTo>
                  <a:lnTo>
                    <a:pt x="1275" y="213"/>
                  </a:lnTo>
                  <a:cubicBezTo>
                    <a:pt x="1244" y="213"/>
                    <a:pt x="1214" y="213"/>
                    <a:pt x="1214" y="183"/>
                  </a:cubicBezTo>
                  <a:cubicBezTo>
                    <a:pt x="1214" y="152"/>
                    <a:pt x="1214" y="152"/>
                    <a:pt x="1153" y="152"/>
                  </a:cubicBezTo>
                  <a:cubicBezTo>
                    <a:pt x="1153" y="152"/>
                    <a:pt x="1123" y="152"/>
                    <a:pt x="1123" y="183"/>
                  </a:cubicBezTo>
                  <a:cubicBezTo>
                    <a:pt x="1123" y="218"/>
                    <a:pt x="1123" y="233"/>
                    <a:pt x="1111" y="233"/>
                  </a:cubicBezTo>
                  <a:cubicBezTo>
                    <a:pt x="1102" y="233"/>
                    <a:pt x="1087" y="226"/>
                    <a:pt x="1062" y="213"/>
                  </a:cubicBezTo>
                  <a:cubicBezTo>
                    <a:pt x="1045" y="180"/>
                    <a:pt x="1029" y="156"/>
                    <a:pt x="1007" y="156"/>
                  </a:cubicBezTo>
                  <a:cubicBezTo>
                    <a:pt x="989" y="156"/>
                    <a:pt x="968" y="172"/>
                    <a:pt x="940" y="213"/>
                  </a:cubicBezTo>
                  <a:cubicBezTo>
                    <a:pt x="940" y="244"/>
                    <a:pt x="940" y="259"/>
                    <a:pt x="937" y="259"/>
                  </a:cubicBezTo>
                  <a:cubicBezTo>
                    <a:pt x="933" y="259"/>
                    <a:pt x="925" y="244"/>
                    <a:pt x="910" y="213"/>
                  </a:cubicBezTo>
                  <a:cubicBezTo>
                    <a:pt x="910" y="183"/>
                    <a:pt x="880" y="152"/>
                    <a:pt x="819" y="122"/>
                  </a:cubicBezTo>
                  <a:lnTo>
                    <a:pt x="819" y="183"/>
                  </a:lnTo>
                  <a:cubicBezTo>
                    <a:pt x="819" y="218"/>
                    <a:pt x="808" y="233"/>
                    <a:pt x="788" y="233"/>
                  </a:cubicBezTo>
                  <a:cubicBezTo>
                    <a:pt x="773" y="233"/>
                    <a:pt x="753" y="226"/>
                    <a:pt x="728" y="213"/>
                  </a:cubicBezTo>
                  <a:cubicBezTo>
                    <a:pt x="728" y="198"/>
                    <a:pt x="720" y="190"/>
                    <a:pt x="701" y="190"/>
                  </a:cubicBezTo>
                  <a:cubicBezTo>
                    <a:pt x="682" y="190"/>
                    <a:pt x="652" y="198"/>
                    <a:pt x="606" y="213"/>
                  </a:cubicBezTo>
                  <a:cubicBezTo>
                    <a:pt x="545" y="213"/>
                    <a:pt x="485" y="213"/>
                    <a:pt x="485" y="183"/>
                  </a:cubicBezTo>
                  <a:cubicBezTo>
                    <a:pt x="485" y="137"/>
                    <a:pt x="485" y="114"/>
                    <a:pt x="481" y="114"/>
                  </a:cubicBezTo>
                  <a:cubicBezTo>
                    <a:pt x="477" y="114"/>
                    <a:pt x="469" y="137"/>
                    <a:pt x="454" y="183"/>
                  </a:cubicBezTo>
                  <a:cubicBezTo>
                    <a:pt x="424" y="198"/>
                    <a:pt x="409" y="206"/>
                    <a:pt x="393" y="206"/>
                  </a:cubicBezTo>
                  <a:cubicBezTo>
                    <a:pt x="378" y="206"/>
                    <a:pt x="363" y="198"/>
                    <a:pt x="333" y="183"/>
                  </a:cubicBezTo>
                  <a:cubicBezTo>
                    <a:pt x="302" y="152"/>
                    <a:pt x="287" y="137"/>
                    <a:pt x="276" y="137"/>
                  </a:cubicBezTo>
                  <a:cubicBezTo>
                    <a:pt x="264" y="137"/>
                    <a:pt x="257" y="152"/>
                    <a:pt x="241" y="183"/>
                  </a:cubicBezTo>
                  <a:cubicBezTo>
                    <a:pt x="241" y="244"/>
                    <a:pt x="241" y="274"/>
                    <a:pt x="272" y="274"/>
                  </a:cubicBezTo>
                  <a:cubicBezTo>
                    <a:pt x="333" y="274"/>
                    <a:pt x="333" y="274"/>
                    <a:pt x="333" y="304"/>
                  </a:cubicBezTo>
                  <a:lnTo>
                    <a:pt x="241" y="304"/>
                  </a:lnTo>
                  <a:cubicBezTo>
                    <a:pt x="211" y="304"/>
                    <a:pt x="150" y="304"/>
                    <a:pt x="59" y="335"/>
                  </a:cubicBezTo>
                  <a:cubicBezTo>
                    <a:pt x="9" y="384"/>
                    <a:pt x="0" y="434"/>
                    <a:pt x="32" y="434"/>
                  </a:cubicBezTo>
                  <a:cubicBezTo>
                    <a:pt x="39" y="434"/>
                    <a:pt x="48" y="432"/>
                    <a:pt x="59" y="426"/>
                  </a:cubicBezTo>
                  <a:lnTo>
                    <a:pt x="120" y="456"/>
                  </a:lnTo>
                  <a:cubicBezTo>
                    <a:pt x="120" y="502"/>
                    <a:pt x="135" y="525"/>
                    <a:pt x="150" y="525"/>
                  </a:cubicBezTo>
                  <a:cubicBezTo>
                    <a:pt x="165" y="525"/>
                    <a:pt x="181" y="502"/>
                    <a:pt x="181" y="456"/>
                  </a:cubicBezTo>
                  <a:cubicBezTo>
                    <a:pt x="181" y="406"/>
                    <a:pt x="181" y="384"/>
                    <a:pt x="191" y="384"/>
                  </a:cubicBezTo>
                  <a:cubicBezTo>
                    <a:pt x="199" y="384"/>
                    <a:pt x="214" y="399"/>
                    <a:pt x="241" y="426"/>
                  </a:cubicBezTo>
                  <a:cubicBezTo>
                    <a:pt x="241" y="487"/>
                    <a:pt x="272" y="487"/>
                    <a:pt x="333" y="487"/>
                  </a:cubicBezTo>
                  <a:cubicBezTo>
                    <a:pt x="363" y="487"/>
                    <a:pt x="363" y="487"/>
                    <a:pt x="363" y="517"/>
                  </a:cubicBezTo>
                  <a:cubicBezTo>
                    <a:pt x="363" y="548"/>
                    <a:pt x="393" y="608"/>
                    <a:pt x="454" y="608"/>
                  </a:cubicBezTo>
                  <a:cubicBezTo>
                    <a:pt x="485" y="608"/>
                    <a:pt x="485" y="608"/>
                    <a:pt x="485" y="548"/>
                  </a:cubicBezTo>
                  <a:cubicBezTo>
                    <a:pt x="473" y="536"/>
                    <a:pt x="475" y="529"/>
                    <a:pt x="483" y="529"/>
                  </a:cubicBezTo>
                  <a:cubicBezTo>
                    <a:pt x="499" y="529"/>
                    <a:pt x="537" y="551"/>
                    <a:pt x="576" y="608"/>
                  </a:cubicBezTo>
                  <a:cubicBezTo>
                    <a:pt x="587" y="620"/>
                    <a:pt x="594" y="627"/>
                    <a:pt x="598" y="627"/>
                  </a:cubicBezTo>
                  <a:cubicBezTo>
                    <a:pt x="606" y="627"/>
                    <a:pt x="606" y="605"/>
                    <a:pt x="606" y="548"/>
                  </a:cubicBezTo>
                  <a:cubicBezTo>
                    <a:pt x="606" y="517"/>
                    <a:pt x="629" y="502"/>
                    <a:pt x="656" y="502"/>
                  </a:cubicBezTo>
                  <a:cubicBezTo>
                    <a:pt x="682" y="502"/>
                    <a:pt x="713" y="517"/>
                    <a:pt x="728" y="548"/>
                  </a:cubicBezTo>
                  <a:lnTo>
                    <a:pt x="819" y="548"/>
                  </a:lnTo>
                  <a:cubicBezTo>
                    <a:pt x="849" y="548"/>
                    <a:pt x="849" y="517"/>
                    <a:pt x="849" y="487"/>
                  </a:cubicBezTo>
                  <a:cubicBezTo>
                    <a:pt x="849" y="451"/>
                    <a:pt x="849" y="436"/>
                    <a:pt x="862" y="436"/>
                  </a:cubicBezTo>
                  <a:cubicBezTo>
                    <a:pt x="870" y="436"/>
                    <a:pt x="885" y="444"/>
                    <a:pt x="910" y="456"/>
                  </a:cubicBezTo>
                  <a:cubicBezTo>
                    <a:pt x="940" y="487"/>
                    <a:pt x="940" y="517"/>
                    <a:pt x="940" y="517"/>
                  </a:cubicBezTo>
                  <a:cubicBezTo>
                    <a:pt x="940" y="548"/>
                    <a:pt x="1001" y="548"/>
                    <a:pt x="1032" y="548"/>
                  </a:cubicBezTo>
                  <a:cubicBezTo>
                    <a:pt x="1062" y="548"/>
                    <a:pt x="1153" y="548"/>
                    <a:pt x="1153" y="517"/>
                  </a:cubicBezTo>
                  <a:lnTo>
                    <a:pt x="1153" y="578"/>
                  </a:lnTo>
                  <a:cubicBezTo>
                    <a:pt x="1174" y="578"/>
                    <a:pt x="1180" y="591"/>
                    <a:pt x="1183" y="591"/>
                  </a:cubicBezTo>
                  <a:cubicBezTo>
                    <a:pt x="1184" y="591"/>
                    <a:pt x="1184" y="588"/>
                    <a:pt x="1184" y="578"/>
                  </a:cubicBezTo>
                  <a:cubicBezTo>
                    <a:pt x="1184" y="578"/>
                    <a:pt x="1244" y="578"/>
                    <a:pt x="1336" y="608"/>
                  </a:cubicBezTo>
                  <a:cubicBezTo>
                    <a:pt x="1346" y="614"/>
                    <a:pt x="1359" y="616"/>
                    <a:pt x="1372" y="616"/>
                  </a:cubicBezTo>
                  <a:cubicBezTo>
                    <a:pt x="1432" y="616"/>
                    <a:pt x="1496" y="562"/>
                    <a:pt x="1396" y="487"/>
                  </a:cubicBezTo>
                  <a:lnTo>
                    <a:pt x="1457" y="487"/>
                  </a:lnTo>
                  <a:cubicBezTo>
                    <a:pt x="1488" y="487"/>
                    <a:pt x="1488" y="456"/>
                    <a:pt x="1488" y="456"/>
                  </a:cubicBezTo>
                  <a:cubicBezTo>
                    <a:pt x="1488" y="426"/>
                    <a:pt x="1518" y="426"/>
                    <a:pt x="1579" y="426"/>
                  </a:cubicBezTo>
                  <a:lnTo>
                    <a:pt x="1579" y="487"/>
                  </a:lnTo>
                  <a:cubicBezTo>
                    <a:pt x="1545" y="555"/>
                    <a:pt x="1558" y="595"/>
                    <a:pt x="1588" y="595"/>
                  </a:cubicBezTo>
                  <a:cubicBezTo>
                    <a:pt x="1611" y="595"/>
                    <a:pt x="1643" y="570"/>
                    <a:pt x="1670" y="517"/>
                  </a:cubicBezTo>
                  <a:lnTo>
                    <a:pt x="1670" y="578"/>
                  </a:lnTo>
                  <a:cubicBezTo>
                    <a:pt x="1670" y="593"/>
                    <a:pt x="1678" y="601"/>
                    <a:pt x="1697" y="601"/>
                  </a:cubicBezTo>
                  <a:cubicBezTo>
                    <a:pt x="1716" y="601"/>
                    <a:pt x="1746" y="593"/>
                    <a:pt x="1792" y="578"/>
                  </a:cubicBezTo>
                  <a:cubicBezTo>
                    <a:pt x="1822" y="578"/>
                    <a:pt x="1852" y="487"/>
                    <a:pt x="1852" y="456"/>
                  </a:cubicBezTo>
                  <a:cubicBezTo>
                    <a:pt x="1852" y="426"/>
                    <a:pt x="1913" y="426"/>
                    <a:pt x="1913" y="426"/>
                  </a:cubicBezTo>
                  <a:cubicBezTo>
                    <a:pt x="1944" y="426"/>
                    <a:pt x="1944" y="426"/>
                    <a:pt x="1944" y="456"/>
                  </a:cubicBezTo>
                  <a:cubicBezTo>
                    <a:pt x="1944" y="490"/>
                    <a:pt x="1971" y="514"/>
                    <a:pt x="2001" y="514"/>
                  </a:cubicBezTo>
                  <a:cubicBezTo>
                    <a:pt x="2025" y="514"/>
                    <a:pt x="2051" y="498"/>
                    <a:pt x="2065" y="456"/>
                  </a:cubicBezTo>
                  <a:lnTo>
                    <a:pt x="2065" y="487"/>
                  </a:lnTo>
                  <a:cubicBezTo>
                    <a:pt x="2065" y="531"/>
                    <a:pt x="2098" y="560"/>
                    <a:pt x="2199" y="560"/>
                  </a:cubicBezTo>
                  <a:cubicBezTo>
                    <a:pt x="2236" y="560"/>
                    <a:pt x="2282" y="556"/>
                    <a:pt x="2339" y="548"/>
                  </a:cubicBezTo>
                  <a:cubicBezTo>
                    <a:pt x="2491" y="548"/>
                    <a:pt x="2612" y="548"/>
                    <a:pt x="2612" y="578"/>
                  </a:cubicBezTo>
                  <a:cubicBezTo>
                    <a:pt x="2612" y="583"/>
                    <a:pt x="2618" y="586"/>
                    <a:pt x="2628" y="586"/>
                  </a:cubicBezTo>
                  <a:cubicBezTo>
                    <a:pt x="2673" y="586"/>
                    <a:pt x="2805" y="531"/>
                    <a:pt x="2855" y="456"/>
                  </a:cubicBezTo>
                  <a:cubicBezTo>
                    <a:pt x="2855" y="487"/>
                    <a:pt x="2916" y="487"/>
                    <a:pt x="3007" y="487"/>
                  </a:cubicBezTo>
                  <a:cubicBezTo>
                    <a:pt x="3129" y="487"/>
                    <a:pt x="3129" y="487"/>
                    <a:pt x="3129" y="548"/>
                  </a:cubicBezTo>
                  <a:cubicBezTo>
                    <a:pt x="3099" y="578"/>
                    <a:pt x="3083" y="593"/>
                    <a:pt x="3087" y="593"/>
                  </a:cubicBezTo>
                  <a:cubicBezTo>
                    <a:pt x="3091" y="593"/>
                    <a:pt x="3114" y="578"/>
                    <a:pt x="3159" y="548"/>
                  </a:cubicBezTo>
                  <a:cubicBezTo>
                    <a:pt x="3171" y="514"/>
                    <a:pt x="3198" y="501"/>
                    <a:pt x="3229" y="501"/>
                  </a:cubicBezTo>
                  <a:cubicBezTo>
                    <a:pt x="3281" y="501"/>
                    <a:pt x="3342" y="540"/>
                    <a:pt x="3342" y="578"/>
                  </a:cubicBezTo>
                  <a:cubicBezTo>
                    <a:pt x="3342" y="608"/>
                    <a:pt x="3372" y="608"/>
                    <a:pt x="3463" y="608"/>
                  </a:cubicBezTo>
                  <a:cubicBezTo>
                    <a:pt x="3494" y="578"/>
                    <a:pt x="3585" y="578"/>
                    <a:pt x="3676" y="578"/>
                  </a:cubicBezTo>
                  <a:cubicBezTo>
                    <a:pt x="3798" y="578"/>
                    <a:pt x="3798" y="578"/>
                    <a:pt x="3798" y="517"/>
                  </a:cubicBezTo>
                  <a:cubicBezTo>
                    <a:pt x="3798" y="456"/>
                    <a:pt x="3828" y="456"/>
                    <a:pt x="3919" y="456"/>
                  </a:cubicBezTo>
                  <a:cubicBezTo>
                    <a:pt x="3950" y="456"/>
                    <a:pt x="4010" y="456"/>
                    <a:pt x="4010" y="487"/>
                  </a:cubicBezTo>
                  <a:cubicBezTo>
                    <a:pt x="4010" y="487"/>
                    <a:pt x="4041" y="517"/>
                    <a:pt x="4071" y="517"/>
                  </a:cubicBezTo>
                  <a:cubicBezTo>
                    <a:pt x="4132" y="517"/>
                    <a:pt x="4162" y="517"/>
                    <a:pt x="4162" y="548"/>
                  </a:cubicBezTo>
                  <a:cubicBezTo>
                    <a:pt x="4162" y="548"/>
                    <a:pt x="4193" y="578"/>
                    <a:pt x="4284" y="578"/>
                  </a:cubicBezTo>
                  <a:cubicBezTo>
                    <a:pt x="4375" y="578"/>
                    <a:pt x="4466" y="578"/>
                    <a:pt x="4466" y="608"/>
                  </a:cubicBezTo>
                  <a:cubicBezTo>
                    <a:pt x="4497" y="608"/>
                    <a:pt x="4497" y="608"/>
                    <a:pt x="4497" y="578"/>
                  </a:cubicBezTo>
                  <a:cubicBezTo>
                    <a:pt x="4497" y="556"/>
                    <a:pt x="4512" y="535"/>
                    <a:pt x="4585" y="535"/>
                  </a:cubicBezTo>
                  <a:cubicBezTo>
                    <a:pt x="4616" y="535"/>
                    <a:pt x="4656" y="539"/>
                    <a:pt x="4710" y="548"/>
                  </a:cubicBezTo>
                  <a:cubicBezTo>
                    <a:pt x="4801" y="548"/>
                    <a:pt x="4922" y="548"/>
                    <a:pt x="4922" y="517"/>
                  </a:cubicBezTo>
                  <a:cubicBezTo>
                    <a:pt x="4953" y="517"/>
                    <a:pt x="4953" y="517"/>
                    <a:pt x="4953" y="548"/>
                  </a:cubicBezTo>
                  <a:cubicBezTo>
                    <a:pt x="4953" y="578"/>
                    <a:pt x="4976" y="593"/>
                    <a:pt x="5010" y="593"/>
                  </a:cubicBezTo>
                  <a:cubicBezTo>
                    <a:pt x="5044" y="593"/>
                    <a:pt x="5089" y="578"/>
                    <a:pt x="5135" y="548"/>
                  </a:cubicBezTo>
                  <a:cubicBezTo>
                    <a:pt x="5135" y="532"/>
                    <a:pt x="5143" y="525"/>
                    <a:pt x="5154" y="525"/>
                  </a:cubicBezTo>
                  <a:cubicBezTo>
                    <a:pt x="5165" y="525"/>
                    <a:pt x="5181" y="532"/>
                    <a:pt x="5196" y="548"/>
                  </a:cubicBezTo>
                  <a:cubicBezTo>
                    <a:pt x="5196" y="548"/>
                    <a:pt x="5257" y="548"/>
                    <a:pt x="5287" y="517"/>
                  </a:cubicBezTo>
                  <a:cubicBezTo>
                    <a:pt x="5317" y="502"/>
                    <a:pt x="5333" y="494"/>
                    <a:pt x="5348" y="494"/>
                  </a:cubicBezTo>
                  <a:cubicBezTo>
                    <a:pt x="5363" y="494"/>
                    <a:pt x="5378" y="502"/>
                    <a:pt x="5409" y="517"/>
                  </a:cubicBezTo>
                  <a:cubicBezTo>
                    <a:pt x="5409" y="548"/>
                    <a:pt x="5469" y="548"/>
                    <a:pt x="5500" y="548"/>
                  </a:cubicBezTo>
                  <a:cubicBezTo>
                    <a:pt x="5545" y="532"/>
                    <a:pt x="5682" y="525"/>
                    <a:pt x="5811" y="525"/>
                  </a:cubicBezTo>
                  <a:cubicBezTo>
                    <a:pt x="5941" y="525"/>
                    <a:pt x="6062" y="532"/>
                    <a:pt x="6077" y="548"/>
                  </a:cubicBezTo>
                  <a:cubicBezTo>
                    <a:pt x="6138" y="517"/>
                    <a:pt x="6138" y="517"/>
                    <a:pt x="6169" y="517"/>
                  </a:cubicBezTo>
                  <a:cubicBezTo>
                    <a:pt x="6180" y="540"/>
                    <a:pt x="6196" y="550"/>
                    <a:pt x="6212" y="550"/>
                  </a:cubicBezTo>
                  <a:cubicBezTo>
                    <a:pt x="6237" y="550"/>
                    <a:pt x="6260" y="524"/>
                    <a:pt x="6260" y="487"/>
                  </a:cubicBezTo>
                  <a:lnTo>
                    <a:pt x="6169" y="487"/>
                  </a:lnTo>
                  <a:cubicBezTo>
                    <a:pt x="6169" y="459"/>
                    <a:pt x="6193" y="444"/>
                    <a:pt x="6220" y="444"/>
                  </a:cubicBezTo>
                  <a:cubicBezTo>
                    <a:pt x="6253" y="444"/>
                    <a:pt x="6290" y="467"/>
                    <a:pt x="6290" y="517"/>
                  </a:cubicBezTo>
                  <a:cubicBezTo>
                    <a:pt x="6321" y="548"/>
                    <a:pt x="6336" y="563"/>
                    <a:pt x="6347" y="563"/>
                  </a:cubicBezTo>
                  <a:cubicBezTo>
                    <a:pt x="6359" y="563"/>
                    <a:pt x="6366" y="548"/>
                    <a:pt x="6381" y="517"/>
                  </a:cubicBezTo>
                  <a:cubicBezTo>
                    <a:pt x="6397" y="487"/>
                    <a:pt x="6419" y="472"/>
                    <a:pt x="6442" y="472"/>
                  </a:cubicBezTo>
                  <a:cubicBezTo>
                    <a:pt x="6465" y="472"/>
                    <a:pt x="6488" y="487"/>
                    <a:pt x="6503" y="517"/>
                  </a:cubicBezTo>
                  <a:cubicBezTo>
                    <a:pt x="6503" y="548"/>
                    <a:pt x="6503" y="563"/>
                    <a:pt x="6507" y="563"/>
                  </a:cubicBezTo>
                  <a:cubicBezTo>
                    <a:pt x="6510" y="563"/>
                    <a:pt x="6518" y="548"/>
                    <a:pt x="6533" y="517"/>
                  </a:cubicBezTo>
                  <a:cubicBezTo>
                    <a:pt x="6584" y="449"/>
                    <a:pt x="6645" y="409"/>
                    <a:pt x="6689" y="409"/>
                  </a:cubicBezTo>
                  <a:cubicBezTo>
                    <a:pt x="6723" y="409"/>
                    <a:pt x="6746" y="433"/>
                    <a:pt x="6746" y="487"/>
                  </a:cubicBezTo>
                  <a:cubicBezTo>
                    <a:pt x="6746" y="548"/>
                    <a:pt x="6807" y="578"/>
                    <a:pt x="6837" y="578"/>
                  </a:cubicBezTo>
                  <a:cubicBezTo>
                    <a:pt x="6868" y="578"/>
                    <a:pt x="6868" y="548"/>
                    <a:pt x="6868" y="517"/>
                  </a:cubicBezTo>
                  <a:cubicBezTo>
                    <a:pt x="6852" y="487"/>
                    <a:pt x="6852" y="472"/>
                    <a:pt x="6868" y="472"/>
                  </a:cubicBezTo>
                  <a:cubicBezTo>
                    <a:pt x="6883" y="472"/>
                    <a:pt x="6913" y="487"/>
                    <a:pt x="6959" y="517"/>
                  </a:cubicBezTo>
                  <a:cubicBezTo>
                    <a:pt x="7024" y="582"/>
                    <a:pt x="7080" y="613"/>
                    <a:pt x="7137" y="613"/>
                  </a:cubicBezTo>
                  <a:cubicBezTo>
                    <a:pt x="7187" y="613"/>
                    <a:pt x="7237" y="590"/>
                    <a:pt x="7293" y="548"/>
                  </a:cubicBezTo>
                  <a:cubicBezTo>
                    <a:pt x="7384" y="517"/>
                    <a:pt x="7460" y="502"/>
                    <a:pt x="7498" y="502"/>
                  </a:cubicBezTo>
                  <a:cubicBezTo>
                    <a:pt x="7536" y="502"/>
                    <a:pt x="7536" y="517"/>
                    <a:pt x="7476" y="548"/>
                  </a:cubicBezTo>
                  <a:cubicBezTo>
                    <a:pt x="7418" y="605"/>
                    <a:pt x="7397" y="627"/>
                    <a:pt x="7412" y="627"/>
                  </a:cubicBezTo>
                  <a:cubicBezTo>
                    <a:pt x="7421" y="627"/>
                    <a:pt x="7442" y="620"/>
                    <a:pt x="7476" y="608"/>
                  </a:cubicBezTo>
                  <a:lnTo>
                    <a:pt x="7688" y="608"/>
                  </a:lnTo>
                  <a:cubicBezTo>
                    <a:pt x="7719" y="608"/>
                    <a:pt x="7749" y="548"/>
                    <a:pt x="7749" y="517"/>
                  </a:cubicBezTo>
                  <a:cubicBezTo>
                    <a:pt x="7788" y="576"/>
                    <a:pt x="7828" y="610"/>
                    <a:pt x="7875" y="610"/>
                  </a:cubicBezTo>
                  <a:cubicBezTo>
                    <a:pt x="7901" y="610"/>
                    <a:pt x="7930" y="600"/>
                    <a:pt x="7962" y="578"/>
                  </a:cubicBezTo>
                  <a:lnTo>
                    <a:pt x="8053" y="578"/>
                  </a:lnTo>
                  <a:cubicBezTo>
                    <a:pt x="8083" y="578"/>
                    <a:pt x="8083" y="578"/>
                    <a:pt x="8144" y="517"/>
                  </a:cubicBezTo>
                  <a:cubicBezTo>
                    <a:pt x="8152" y="509"/>
                    <a:pt x="8161" y="505"/>
                    <a:pt x="8169" y="505"/>
                  </a:cubicBezTo>
                  <a:cubicBezTo>
                    <a:pt x="8193" y="505"/>
                    <a:pt x="8221" y="533"/>
                    <a:pt x="8266" y="578"/>
                  </a:cubicBezTo>
                  <a:cubicBezTo>
                    <a:pt x="8287" y="599"/>
                    <a:pt x="8324" y="621"/>
                    <a:pt x="8344" y="621"/>
                  </a:cubicBezTo>
                  <a:cubicBezTo>
                    <a:pt x="8352" y="621"/>
                    <a:pt x="8357" y="617"/>
                    <a:pt x="8357" y="608"/>
                  </a:cubicBezTo>
                  <a:cubicBezTo>
                    <a:pt x="8357" y="578"/>
                    <a:pt x="8418" y="548"/>
                    <a:pt x="8479" y="487"/>
                  </a:cubicBezTo>
                  <a:cubicBezTo>
                    <a:pt x="8487" y="479"/>
                    <a:pt x="8495" y="475"/>
                    <a:pt x="8502" y="475"/>
                  </a:cubicBezTo>
                  <a:cubicBezTo>
                    <a:pt x="8521" y="475"/>
                    <a:pt x="8531" y="503"/>
                    <a:pt x="8509" y="548"/>
                  </a:cubicBezTo>
                  <a:cubicBezTo>
                    <a:pt x="8509" y="578"/>
                    <a:pt x="8509" y="578"/>
                    <a:pt x="8600" y="608"/>
                  </a:cubicBezTo>
                  <a:cubicBezTo>
                    <a:pt x="8631" y="608"/>
                    <a:pt x="8722" y="608"/>
                    <a:pt x="8722" y="578"/>
                  </a:cubicBezTo>
                  <a:cubicBezTo>
                    <a:pt x="8722" y="563"/>
                    <a:pt x="8783" y="555"/>
                    <a:pt x="8851" y="555"/>
                  </a:cubicBezTo>
                  <a:cubicBezTo>
                    <a:pt x="8919" y="555"/>
                    <a:pt x="8995" y="563"/>
                    <a:pt x="9026" y="578"/>
                  </a:cubicBezTo>
                  <a:lnTo>
                    <a:pt x="9087" y="578"/>
                  </a:lnTo>
                  <a:cubicBezTo>
                    <a:pt x="9147" y="578"/>
                    <a:pt x="9178" y="548"/>
                    <a:pt x="9208" y="548"/>
                  </a:cubicBezTo>
                  <a:cubicBezTo>
                    <a:pt x="9208" y="548"/>
                    <a:pt x="9269" y="548"/>
                    <a:pt x="9299" y="517"/>
                  </a:cubicBezTo>
                  <a:cubicBezTo>
                    <a:pt x="9360" y="517"/>
                    <a:pt x="9390" y="517"/>
                    <a:pt x="9390" y="548"/>
                  </a:cubicBezTo>
                  <a:cubicBezTo>
                    <a:pt x="9406" y="517"/>
                    <a:pt x="9413" y="502"/>
                    <a:pt x="9425" y="502"/>
                  </a:cubicBezTo>
                  <a:cubicBezTo>
                    <a:pt x="9436" y="502"/>
                    <a:pt x="9451" y="517"/>
                    <a:pt x="9482" y="548"/>
                  </a:cubicBezTo>
                  <a:cubicBezTo>
                    <a:pt x="9482" y="578"/>
                    <a:pt x="9482" y="593"/>
                    <a:pt x="9485" y="593"/>
                  </a:cubicBezTo>
                  <a:cubicBezTo>
                    <a:pt x="9489" y="593"/>
                    <a:pt x="9497" y="578"/>
                    <a:pt x="9512" y="548"/>
                  </a:cubicBezTo>
                  <a:cubicBezTo>
                    <a:pt x="9527" y="532"/>
                    <a:pt x="9535" y="525"/>
                    <a:pt x="9546" y="525"/>
                  </a:cubicBezTo>
                  <a:cubicBezTo>
                    <a:pt x="9558" y="525"/>
                    <a:pt x="9573" y="532"/>
                    <a:pt x="9603" y="548"/>
                  </a:cubicBezTo>
                  <a:cubicBezTo>
                    <a:pt x="9603" y="563"/>
                    <a:pt x="9611" y="570"/>
                    <a:pt x="9618" y="570"/>
                  </a:cubicBezTo>
                  <a:cubicBezTo>
                    <a:pt x="9626" y="570"/>
                    <a:pt x="9634" y="563"/>
                    <a:pt x="9634" y="548"/>
                  </a:cubicBezTo>
                  <a:cubicBezTo>
                    <a:pt x="9672" y="509"/>
                    <a:pt x="9735" y="471"/>
                    <a:pt x="9776" y="471"/>
                  </a:cubicBezTo>
                  <a:cubicBezTo>
                    <a:pt x="9800" y="471"/>
                    <a:pt x="9816" y="484"/>
                    <a:pt x="9816" y="517"/>
                  </a:cubicBezTo>
                  <a:cubicBezTo>
                    <a:pt x="9816" y="517"/>
                    <a:pt x="9846" y="517"/>
                    <a:pt x="9877" y="487"/>
                  </a:cubicBezTo>
                  <a:cubicBezTo>
                    <a:pt x="9907" y="441"/>
                    <a:pt x="9922" y="418"/>
                    <a:pt x="9930" y="418"/>
                  </a:cubicBezTo>
                  <a:cubicBezTo>
                    <a:pt x="9938" y="418"/>
                    <a:pt x="9938" y="441"/>
                    <a:pt x="9938" y="487"/>
                  </a:cubicBezTo>
                  <a:cubicBezTo>
                    <a:pt x="9953" y="517"/>
                    <a:pt x="9976" y="532"/>
                    <a:pt x="9998" y="532"/>
                  </a:cubicBezTo>
                  <a:cubicBezTo>
                    <a:pt x="10021" y="532"/>
                    <a:pt x="10044" y="517"/>
                    <a:pt x="10059" y="487"/>
                  </a:cubicBezTo>
                  <a:cubicBezTo>
                    <a:pt x="10059" y="487"/>
                    <a:pt x="10073" y="460"/>
                    <a:pt x="10100" y="460"/>
                  </a:cubicBezTo>
                  <a:cubicBezTo>
                    <a:pt x="10113" y="460"/>
                    <a:pt x="10130" y="467"/>
                    <a:pt x="10150" y="487"/>
                  </a:cubicBezTo>
                  <a:cubicBezTo>
                    <a:pt x="10185" y="504"/>
                    <a:pt x="10291" y="522"/>
                    <a:pt x="10363" y="522"/>
                  </a:cubicBezTo>
                  <a:cubicBezTo>
                    <a:pt x="10416" y="522"/>
                    <a:pt x="10450" y="512"/>
                    <a:pt x="10424" y="487"/>
                  </a:cubicBezTo>
                  <a:lnTo>
                    <a:pt x="10515" y="487"/>
                  </a:lnTo>
                  <a:cubicBezTo>
                    <a:pt x="10561" y="502"/>
                    <a:pt x="10591" y="510"/>
                    <a:pt x="10618" y="510"/>
                  </a:cubicBezTo>
                  <a:cubicBezTo>
                    <a:pt x="10644" y="510"/>
                    <a:pt x="10667" y="502"/>
                    <a:pt x="10697" y="487"/>
                  </a:cubicBezTo>
                  <a:lnTo>
                    <a:pt x="10728" y="426"/>
                  </a:lnTo>
                  <a:cubicBezTo>
                    <a:pt x="10728" y="487"/>
                    <a:pt x="10758" y="517"/>
                    <a:pt x="10819" y="517"/>
                  </a:cubicBezTo>
                  <a:cubicBezTo>
                    <a:pt x="10849" y="517"/>
                    <a:pt x="10849" y="517"/>
                    <a:pt x="10849" y="487"/>
                  </a:cubicBezTo>
                  <a:cubicBezTo>
                    <a:pt x="10819" y="426"/>
                    <a:pt x="10849" y="426"/>
                    <a:pt x="10880" y="426"/>
                  </a:cubicBezTo>
                  <a:cubicBezTo>
                    <a:pt x="10880" y="426"/>
                    <a:pt x="10819" y="396"/>
                    <a:pt x="10819" y="365"/>
                  </a:cubicBezTo>
                  <a:cubicBezTo>
                    <a:pt x="10819" y="353"/>
                    <a:pt x="10830" y="345"/>
                    <a:pt x="10844" y="345"/>
                  </a:cubicBezTo>
                  <a:cubicBezTo>
                    <a:pt x="10864" y="345"/>
                    <a:pt x="10892" y="360"/>
                    <a:pt x="10910" y="396"/>
                  </a:cubicBezTo>
                  <a:cubicBezTo>
                    <a:pt x="10910" y="426"/>
                    <a:pt x="10910" y="426"/>
                    <a:pt x="10880" y="426"/>
                  </a:cubicBezTo>
                  <a:cubicBezTo>
                    <a:pt x="10941" y="426"/>
                    <a:pt x="10971" y="487"/>
                    <a:pt x="10971" y="517"/>
                  </a:cubicBezTo>
                  <a:lnTo>
                    <a:pt x="11032" y="517"/>
                  </a:lnTo>
                  <a:cubicBezTo>
                    <a:pt x="11032" y="459"/>
                    <a:pt x="11044" y="438"/>
                    <a:pt x="11053" y="438"/>
                  </a:cubicBezTo>
                  <a:cubicBezTo>
                    <a:pt x="11058" y="438"/>
                    <a:pt x="11062" y="445"/>
                    <a:pt x="11062" y="456"/>
                  </a:cubicBezTo>
                  <a:cubicBezTo>
                    <a:pt x="11093" y="517"/>
                    <a:pt x="11153" y="517"/>
                    <a:pt x="11184" y="517"/>
                  </a:cubicBezTo>
                  <a:cubicBezTo>
                    <a:pt x="11184" y="497"/>
                    <a:pt x="11187" y="490"/>
                    <a:pt x="11191" y="490"/>
                  </a:cubicBezTo>
                  <a:cubicBezTo>
                    <a:pt x="11197" y="490"/>
                    <a:pt x="11204" y="517"/>
                    <a:pt x="11184" y="517"/>
                  </a:cubicBezTo>
                  <a:lnTo>
                    <a:pt x="11184" y="548"/>
                  </a:lnTo>
                  <a:cubicBezTo>
                    <a:pt x="11193" y="556"/>
                    <a:pt x="11199" y="560"/>
                    <a:pt x="11203" y="560"/>
                  </a:cubicBezTo>
                  <a:cubicBezTo>
                    <a:pt x="11214" y="560"/>
                    <a:pt x="11214" y="539"/>
                    <a:pt x="11214" y="517"/>
                  </a:cubicBezTo>
                  <a:lnTo>
                    <a:pt x="11305" y="517"/>
                  </a:lnTo>
                  <a:cubicBezTo>
                    <a:pt x="11366" y="517"/>
                    <a:pt x="11397" y="517"/>
                    <a:pt x="11366" y="456"/>
                  </a:cubicBezTo>
                  <a:cubicBezTo>
                    <a:pt x="11366" y="426"/>
                    <a:pt x="11366" y="396"/>
                    <a:pt x="11397" y="396"/>
                  </a:cubicBezTo>
                  <a:cubicBezTo>
                    <a:pt x="11397" y="385"/>
                    <a:pt x="11400" y="382"/>
                    <a:pt x="11403" y="382"/>
                  </a:cubicBezTo>
                  <a:cubicBezTo>
                    <a:pt x="11410" y="382"/>
                    <a:pt x="11417" y="396"/>
                    <a:pt x="11397" y="396"/>
                  </a:cubicBezTo>
                  <a:cubicBezTo>
                    <a:pt x="11397" y="426"/>
                    <a:pt x="11397" y="456"/>
                    <a:pt x="11427" y="456"/>
                  </a:cubicBezTo>
                  <a:cubicBezTo>
                    <a:pt x="11488" y="456"/>
                    <a:pt x="11488" y="517"/>
                    <a:pt x="11488" y="517"/>
                  </a:cubicBezTo>
                  <a:cubicBezTo>
                    <a:pt x="11462" y="543"/>
                    <a:pt x="11480" y="552"/>
                    <a:pt x="11511" y="552"/>
                  </a:cubicBezTo>
                  <a:cubicBezTo>
                    <a:pt x="11554" y="552"/>
                    <a:pt x="11622" y="535"/>
                    <a:pt x="11640" y="517"/>
                  </a:cubicBezTo>
                  <a:cubicBezTo>
                    <a:pt x="11685" y="472"/>
                    <a:pt x="11716" y="449"/>
                    <a:pt x="11735" y="449"/>
                  </a:cubicBezTo>
                  <a:cubicBezTo>
                    <a:pt x="11754" y="449"/>
                    <a:pt x="11761" y="472"/>
                    <a:pt x="11761" y="517"/>
                  </a:cubicBezTo>
                  <a:cubicBezTo>
                    <a:pt x="11761" y="533"/>
                    <a:pt x="11768" y="541"/>
                    <a:pt x="11778" y="541"/>
                  </a:cubicBezTo>
                  <a:cubicBezTo>
                    <a:pt x="11806" y="541"/>
                    <a:pt x="11861" y="485"/>
                    <a:pt x="11883" y="396"/>
                  </a:cubicBezTo>
                  <a:lnTo>
                    <a:pt x="11944" y="304"/>
                  </a:lnTo>
                  <a:lnTo>
                    <a:pt x="11944" y="396"/>
                  </a:lnTo>
                  <a:cubicBezTo>
                    <a:pt x="11962" y="489"/>
                    <a:pt x="11970" y="525"/>
                    <a:pt x="12000" y="525"/>
                  </a:cubicBezTo>
                  <a:cubicBezTo>
                    <a:pt x="12020" y="525"/>
                    <a:pt x="12049" y="510"/>
                    <a:pt x="12096" y="487"/>
                  </a:cubicBezTo>
                  <a:cubicBezTo>
                    <a:pt x="12141" y="456"/>
                    <a:pt x="12164" y="441"/>
                    <a:pt x="12175" y="441"/>
                  </a:cubicBezTo>
                  <a:cubicBezTo>
                    <a:pt x="12187" y="441"/>
                    <a:pt x="12187" y="456"/>
                    <a:pt x="12187" y="487"/>
                  </a:cubicBezTo>
                  <a:cubicBezTo>
                    <a:pt x="12187" y="517"/>
                    <a:pt x="12217" y="517"/>
                    <a:pt x="12369" y="517"/>
                  </a:cubicBezTo>
                  <a:cubicBezTo>
                    <a:pt x="12491" y="517"/>
                    <a:pt x="12521" y="517"/>
                    <a:pt x="12521" y="487"/>
                  </a:cubicBezTo>
                  <a:lnTo>
                    <a:pt x="12612" y="487"/>
                  </a:lnTo>
                  <a:cubicBezTo>
                    <a:pt x="12624" y="510"/>
                    <a:pt x="12645" y="520"/>
                    <a:pt x="12664" y="520"/>
                  </a:cubicBezTo>
                  <a:cubicBezTo>
                    <a:pt x="12695" y="520"/>
                    <a:pt x="12722" y="494"/>
                    <a:pt x="12704" y="456"/>
                  </a:cubicBezTo>
                  <a:lnTo>
                    <a:pt x="12764" y="456"/>
                  </a:lnTo>
                  <a:lnTo>
                    <a:pt x="12764" y="487"/>
                  </a:lnTo>
                  <a:cubicBezTo>
                    <a:pt x="12764" y="517"/>
                    <a:pt x="12856" y="517"/>
                    <a:pt x="13190" y="517"/>
                  </a:cubicBezTo>
                  <a:cubicBezTo>
                    <a:pt x="13555" y="517"/>
                    <a:pt x="13615" y="517"/>
                    <a:pt x="13615" y="456"/>
                  </a:cubicBezTo>
                  <a:cubicBezTo>
                    <a:pt x="13631" y="426"/>
                    <a:pt x="13653" y="411"/>
                    <a:pt x="13672" y="411"/>
                  </a:cubicBezTo>
                  <a:cubicBezTo>
                    <a:pt x="13691" y="411"/>
                    <a:pt x="13707" y="426"/>
                    <a:pt x="13707" y="456"/>
                  </a:cubicBezTo>
                  <a:cubicBezTo>
                    <a:pt x="13707" y="478"/>
                    <a:pt x="13722" y="499"/>
                    <a:pt x="13731" y="499"/>
                  </a:cubicBezTo>
                  <a:cubicBezTo>
                    <a:pt x="13734" y="499"/>
                    <a:pt x="13737" y="496"/>
                    <a:pt x="13737" y="487"/>
                  </a:cubicBezTo>
                  <a:cubicBezTo>
                    <a:pt x="13737" y="487"/>
                    <a:pt x="13828" y="487"/>
                    <a:pt x="13859" y="517"/>
                  </a:cubicBezTo>
                  <a:cubicBezTo>
                    <a:pt x="13910" y="543"/>
                    <a:pt x="13951" y="552"/>
                    <a:pt x="13980" y="552"/>
                  </a:cubicBezTo>
                  <a:cubicBezTo>
                    <a:pt x="14021" y="552"/>
                    <a:pt x="14041" y="535"/>
                    <a:pt x="14041" y="517"/>
                  </a:cubicBezTo>
                  <a:cubicBezTo>
                    <a:pt x="14015" y="491"/>
                    <a:pt x="14011" y="482"/>
                    <a:pt x="14018" y="482"/>
                  </a:cubicBezTo>
                  <a:cubicBezTo>
                    <a:pt x="14026" y="482"/>
                    <a:pt x="14054" y="500"/>
                    <a:pt x="14071" y="517"/>
                  </a:cubicBezTo>
                  <a:cubicBezTo>
                    <a:pt x="14093" y="539"/>
                    <a:pt x="14130" y="560"/>
                    <a:pt x="14149" y="560"/>
                  </a:cubicBezTo>
                  <a:cubicBezTo>
                    <a:pt x="14157" y="560"/>
                    <a:pt x="14163" y="556"/>
                    <a:pt x="14163" y="548"/>
                  </a:cubicBezTo>
                  <a:cubicBezTo>
                    <a:pt x="14180" y="530"/>
                    <a:pt x="14269" y="512"/>
                    <a:pt x="14340" y="512"/>
                  </a:cubicBezTo>
                  <a:cubicBezTo>
                    <a:pt x="14393" y="512"/>
                    <a:pt x="14436" y="522"/>
                    <a:pt x="14436" y="548"/>
                  </a:cubicBezTo>
                  <a:lnTo>
                    <a:pt x="14527" y="548"/>
                  </a:lnTo>
                  <a:cubicBezTo>
                    <a:pt x="14527" y="517"/>
                    <a:pt x="14619" y="517"/>
                    <a:pt x="14710" y="517"/>
                  </a:cubicBezTo>
                  <a:cubicBezTo>
                    <a:pt x="14771" y="517"/>
                    <a:pt x="14831" y="517"/>
                    <a:pt x="14831" y="548"/>
                  </a:cubicBezTo>
                  <a:cubicBezTo>
                    <a:pt x="14801" y="563"/>
                    <a:pt x="14801" y="570"/>
                    <a:pt x="14816" y="570"/>
                  </a:cubicBezTo>
                  <a:cubicBezTo>
                    <a:pt x="14831" y="570"/>
                    <a:pt x="14862" y="563"/>
                    <a:pt x="14892" y="548"/>
                  </a:cubicBezTo>
                  <a:cubicBezTo>
                    <a:pt x="14953" y="548"/>
                    <a:pt x="14983" y="487"/>
                    <a:pt x="15044" y="487"/>
                  </a:cubicBezTo>
                  <a:cubicBezTo>
                    <a:pt x="15044" y="456"/>
                    <a:pt x="15074" y="426"/>
                    <a:pt x="15105" y="426"/>
                  </a:cubicBezTo>
                  <a:lnTo>
                    <a:pt x="15105" y="456"/>
                  </a:lnTo>
                  <a:lnTo>
                    <a:pt x="15105" y="517"/>
                  </a:lnTo>
                  <a:cubicBezTo>
                    <a:pt x="15166" y="517"/>
                    <a:pt x="15196" y="517"/>
                    <a:pt x="15196" y="487"/>
                  </a:cubicBezTo>
                  <a:cubicBezTo>
                    <a:pt x="15226" y="517"/>
                    <a:pt x="15287" y="517"/>
                    <a:pt x="15378" y="517"/>
                  </a:cubicBezTo>
                  <a:cubicBezTo>
                    <a:pt x="15439" y="517"/>
                    <a:pt x="15530" y="517"/>
                    <a:pt x="15561" y="487"/>
                  </a:cubicBezTo>
                  <a:cubicBezTo>
                    <a:pt x="15591" y="517"/>
                    <a:pt x="15667" y="532"/>
                    <a:pt x="15739" y="532"/>
                  </a:cubicBezTo>
                  <a:cubicBezTo>
                    <a:pt x="15812" y="532"/>
                    <a:pt x="15880" y="517"/>
                    <a:pt x="15895" y="487"/>
                  </a:cubicBezTo>
                  <a:cubicBezTo>
                    <a:pt x="15895" y="472"/>
                    <a:pt x="15910" y="464"/>
                    <a:pt x="15929" y="464"/>
                  </a:cubicBezTo>
                  <a:cubicBezTo>
                    <a:pt x="15948" y="464"/>
                    <a:pt x="15971" y="472"/>
                    <a:pt x="15986" y="487"/>
                  </a:cubicBezTo>
                  <a:cubicBezTo>
                    <a:pt x="16017" y="502"/>
                    <a:pt x="16032" y="510"/>
                    <a:pt x="16043" y="510"/>
                  </a:cubicBezTo>
                  <a:cubicBezTo>
                    <a:pt x="16055" y="510"/>
                    <a:pt x="16062" y="502"/>
                    <a:pt x="16078" y="487"/>
                  </a:cubicBezTo>
                  <a:cubicBezTo>
                    <a:pt x="16086" y="478"/>
                    <a:pt x="16098" y="474"/>
                    <a:pt x="16111" y="474"/>
                  </a:cubicBezTo>
                  <a:cubicBezTo>
                    <a:pt x="16141" y="474"/>
                    <a:pt x="16178" y="496"/>
                    <a:pt x="16199" y="517"/>
                  </a:cubicBezTo>
                  <a:cubicBezTo>
                    <a:pt x="16218" y="575"/>
                    <a:pt x="16250" y="596"/>
                    <a:pt x="16278" y="596"/>
                  </a:cubicBezTo>
                  <a:cubicBezTo>
                    <a:pt x="16294" y="596"/>
                    <a:pt x="16310" y="589"/>
                    <a:pt x="16321" y="578"/>
                  </a:cubicBezTo>
                  <a:cubicBezTo>
                    <a:pt x="16366" y="548"/>
                    <a:pt x="16412" y="540"/>
                    <a:pt x="16450" y="540"/>
                  </a:cubicBezTo>
                  <a:cubicBezTo>
                    <a:pt x="16488" y="540"/>
                    <a:pt x="16518" y="548"/>
                    <a:pt x="16533" y="548"/>
                  </a:cubicBezTo>
                  <a:cubicBezTo>
                    <a:pt x="16625" y="487"/>
                    <a:pt x="16655" y="517"/>
                    <a:pt x="16625" y="456"/>
                  </a:cubicBezTo>
                  <a:cubicBezTo>
                    <a:pt x="16625" y="426"/>
                    <a:pt x="16655" y="396"/>
                    <a:pt x="16655" y="396"/>
                  </a:cubicBezTo>
                  <a:cubicBezTo>
                    <a:pt x="16685" y="385"/>
                    <a:pt x="16706" y="382"/>
                    <a:pt x="16718" y="382"/>
                  </a:cubicBezTo>
                  <a:cubicBezTo>
                    <a:pt x="16743" y="382"/>
                    <a:pt x="16736" y="396"/>
                    <a:pt x="16716" y="396"/>
                  </a:cubicBezTo>
                  <a:cubicBezTo>
                    <a:pt x="16625" y="426"/>
                    <a:pt x="16655" y="426"/>
                    <a:pt x="16716" y="456"/>
                  </a:cubicBezTo>
                  <a:cubicBezTo>
                    <a:pt x="16746" y="517"/>
                    <a:pt x="16837" y="517"/>
                    <a:pt x="16868" y="517"/>
                  </a:cubicBezTo>
                  <a:lnTo>
                    <a:pt x="17050" y="517"/>
                  </a:lnTo>
                  <a:cubicBezTo>
                    <a:pt x="17111" y="532"/>
                    <a:pt x="17149" y="540"/>
                    <a:pt x="17172" y="540"/>
                  </a:cubicBezTo>
                  <a:cubicBezTo>
                    <a:pt x="17195" y="540"/>
                    <a:pt x="17202" y="532"/>
                    <a:pt x="17202" y="517"/>
                  </a:cubicBezTo>
                  <a:lnTo>
                    <a:pt x="17202" y="456"/>
                  </a:lnTo>
                  <a:cubicBezTo>
                    <a:pt x="17219" y="507"/>
                    <a:pt x="17374" y="529"/>
                    <a:pt x="17515" y="529"/>
                  </a:cubicBezTo>
                  <a:cubicBezTo>
                    <a:pt x="17630" y="529"/>
                    <a:pt x="17736" y="514"/>
                    <a:pt x="17749" y="487"/>
                  </a:cubicBezTo>
                  <a:lnTo>
                    <a:pt x="17749" y="517"/>
                  </a:lnTo>
                  <a:cubicBezTo>
                    <a:pt x="17749" y="548"/>
                    <a:pt x="17780" y="548"/>
                    <a:pt x="17871" y="548"/>
                  </a:cubicBezTo>
                  <a:cubicBezTo>
                    <a:pt x="17901" y="548"/>
                    <a:pt x="18084" y="517"/>
                    <a:pt x="18205" y="517"/>
                  </a:cubicBezTo>
                  <a:cubicBezTo>
                    <a:pt x="18388" y="517"/>
                    <a:pt x="18509" y="517"/>
                    <a:pt x="18509" y="487"/>
                  </a:cubicBezTo>
                  <a:cubicBezTo>
                    <a:pt x="18540" y="487"/>
                    <a:pt x="18540" y="487"/>
                    <a:pt x="18540" y="517"/>
                  </a:cubicBezTo>
                  <a:cubicBezTo>
                    <a:pt x="18509" y="548"/>
                    <a:pt x="18540" y="548"/>
                    <a:pt x="18570" y="548"/>
                  </a:cubicBezTo>
                  <a:cubicBezTo>
                    <a:pt x="18631" y="548"/>
                    <a:pt x="18631" y="517"/>
                    <a:pt x="18631" y="487"/>
                  </a:cubicBezTo>
                  <a:cubicBezTo>
                    <a:pt x="18631" y="472"/>
                    <a:pt x="18638" y="464"/>
                    <a:pt x="18657" y="464"/>
                  </a:cubicBezTo>
                  <a:cubicBezTo>
                    <a:pt x="18676" y="464"/>
                    <a:pt x="18707" y="472"/>
                    <a:pt x="18752" y="487"/>
                  </a:cubicBezTo>
                  <a:cubicBezTo>
                    <a:pt x="18798" y="502"/>
                    <a:pt x="18859" y="510"/>
                    <a:pt x="18920" y="510"/>
                  </a:cubicBezTo>
                  <a:cubicBezTo>
                    <a:pt x="18980" y="510"/>
                    <a:pt x="19041" y="502"/>
                    <a:pt x="19087" y="487"/>
                  </a:cubicBezTo>
                  <a:cubicBezTo>
                    <a:pt x="19117" y="487"/>
                    <a:pt x="19178" y="487"/>
                    <a:pt x="19178" y="517"/>
                  </a:cubicBezTo>
                  <a:cubicBezTo>
                    <a:pt x="19195" y="535"/>
                    <a:pt x="19233" y="552"/>
                    <a:pt x="19280" y="552"/>
                  </a:cubicBezTo>
                  <a:cubicBezTo>
                    <a:pt x="19314" y="552"/>
                    <a:pt x="19352" y="543"/>
                    <a:pt x="19391" y="517"/>
                  </a:cubicBezTo>
                  <a:cubicBezTo>
                    <a:pt x="19421" y="517"/>
                    <a:pt x="19421" y="517"/>
                    <a:pt x="19421" y="548"/>
                  </a:cubicBezTo>
                  <a:cubicBezTo>
                    <a:pt x="19439" y="565"/>
                    <a:pt x="19446" y="583"/>
                    <a:pt x="19461" y="583"/>
                  </a:cubicBezTo>
                  <a:cubicBezTo>
                    <a:pt x="19472" y="583"/>
                    <a:pt x="19487" y="573"/>
                    <a:pt x="19512" y="548"/>
                  </a:cubicBezTo>
                  <a:cubicBezTo>
                    <a:pt x="19543" y="532"/>
                    <a:pt x="19596" y="525"/>
                    <a:pt x="19649" y="525"/>
                  </a:cubicBezTo>
                  <a:cubicBezTo>
                    <a:pt x="19702" y="525"/>
                    <a:pt x="19755" y="532"/>
                    <a:pt x="19786" y="548"/>
                  </a:cubicBezTo>
                  <a:cubicBezTo>
                    <a:pt x="19847" y="548"/>
                    <a:pt x="19877" y="548"/>
                    <a:pt x="19877" y="517"/>
                  </a:cubicBezTo>
                  <a:lnTo>
                    <a:pt x="19877" y="487"/>
                  </a:lnTo>
                  <a:cubicBezTo>
                    <a:pt x="19892" y="517"/>
                    <a:pt x="19900" y="532"/>
                    <a:pt x="19911" y="532"/>
                  </a:cubicBezTo>
                  <a:cubicBezTo>
                    <a:pt x="19923" y="532"/>
                    <a:pt x="19938" y="517"/>
                    <a:pt x="19968" y="487"/>
                  </a:cubicBezTo>
                  <a:cubicBezTo>
                    <a:pt x="19968" y="472"/>
                    <a:pt x="19976" y="464"/>
                    <a:pt x="19983" y="464"/>
                  </a:cubicBezTo>
                  <a:cubicBezTo>
                    <a:pt x="19991" y="464"/>
                    <a:pt x="19999" y="472"/>
                    <a:pt x="19999" y="487"/>
                  </a:cubicBezTo>
                  <a:cubicBezTo>
                    <a:pt x="20059" y="517"/>
                    <a:pt x="20090" y="517"/>
                    <a:pt x="20090" y="517"/>
                  </a:cubicBezTo>
                  <a:cubicBezTo>
                    <a:pt x="20120" y="517"/>
                    <a:pt x="20333" y="487"/>
                    <a:pt x="20546" y="487"/>
                  </a:cubicBezTo>
                  <a:cubicBezTo>
                    <a:pt x="20880" y="487"/>
                    <a:pt x="21002" y="487"/>
                    <a:pt x="21002" y="456"/>
                  </a:cubicBezTo>
                  <a:cubicBezTo>
                    <a:pt x="21032" y="441"/>
                    <a:pt x="21047" y="434"/>
                    <a:pt x="21059" y="434"/>
                  </a:cubicBezTo>
                  <a:cubicBezTo>
                    <a:pt x="21070" y="434"/>
                    <a:pt x="21078" y="441"/>
                    <a:pt x="21093" y="456"/>
                  </a:cubicBezTo>
                  <a:cubicBezTo>
                    <a:pt x="21123" y="487"/>
                    <a:pt x="21184" y="487"/>
                    <a:pt x="21214" y="487"/>
                  </a:cubicBezTo>
                  <a:cubicBezTo>
                    <a:pt x="21245" y="487"/>
                    <a:pt x="21306" y="487"/>
                    <a:pt x="21306" y="517"/>
                  </a:cubicBezTo>
                  <a:cubicBezTo>
                    <a:pt x="21336" y="487"/>
                    <a:pt x="21336" y="487"/>
                    <a:pt x="21397" y="487"/>
                  </a:cubicBezTo>
                  <a:cubicBezTo>
                    <a:pt x="21397" y="502"/>
                    <a:pt x="21404" y="510"/>
                    <a:pt x="21416" y="510"/>
                  </a:cubicBezTo>
                  <a:cubicBezTo>
                    <a:pt x="21427" y="510"/>
                    <a:pt x="21442" y="502"/>
                    <a:pt x="21458" y="487"/>
                  </a:cubicBezTo>
                  <a:cubicBezTo>
                    <a:pt x="21488" y="456"/>
                    <a:pt x="21503" y="441"/>
                    <a:pt x="21511" y="441"/>
                  </a:cubicBezTo>
                  <a:cubicBezTo>
                    <a:pt x="21518" y="441"/>
                    <a:pt x="21518" y="456"/>
                    <a:pt x="21518" y="487"/>
                  </a:cubicBezTo>
                  <a:cubicBezTo>
                    <a:pt x="21518" y="508"/>
                    <a:pt x="21576" y="543"/>
                    <a:pt x="21592" y="543"/>
                  </a:cubicBezTo>
                  <a:cubicBezTo>
                    <a:pt x="21599" y="543"/>
                    <a:pt x="21598" y="536"/>
                    <a:pt x="21579" y="517"/>
                  </a:cubicBezTo>
                  <a:cubicBezTo>
                    <a:pt x="21579" y="487"/>
                    <a:pt x="21670" y="487"/>
                    <a:pt x="21731" y="456"/>
                  </a:cubicBezTo>
                  <a:cubicBezTo>
                    <a:pt x="21762" y="456"/>
                    <a:pt x="21792" y="456"/>
                    <a:pt x="21792" y="487"/>
                  </a:cubicBezTo>
                  <a:cubicBezTo>
                    <a:pt x="21811" y="506"/>
                    <a:pt x="21844" y="513"/>
                    <a:pt x="21882" y="513"/>
                  </a:cubicBezTo>
                  <a:cubicBezTo>
                    <a:pt x="21967" y="513"/>
                    <a:pt x="22075" y="477"/>
                    <a:pt x="22096" y="456"/>
                  </a:cubicBezTo>
                  <a:cubicBezTo>
                    <a:pt x="22096" y="441"/>
                    <a:pt x="22103" y="434"/>
                    <a:pt x="22111" y="434"/>
                  </a:cubicBezTo>
                  <a:cubicBezTo>
                    <a:pt x="22119" y="434"/>
                    <a:pt x="22126" y="441"/>
                    <a:pt x="22126" y="456"/>
                  </a:cubicBezTo>
                  <a:cubicBezTo>
                    <a:pt x="22126" y="517"/>
                    <a:pt x="22187" y="517"/>
                    <a:pt x="22217" y="517"/>
                  </a:cubicBezTo>
                  <a:cubicBezTo>
                    <a:pt x="22227" y="498"/>
                    <a:pt x="22233" y="491"/>
                    <a:pt x="22238" y="491"/>
                  </a:cubicBezTo>
                  <a:cubicBezTo>
                    <a:pt x="22248" y="491"/>
                    <a:pt x="22248" y="527"/>
                    <a:pt x="22248" y="548"/>
                  </a:cubicBezTo>
                  <a:cubicBezTo>
                    <a:pt x="22217" y="578"/>
                    <a:pt x="22248" y="578"/>
                    <a:pt x="22339" y="578"/>
                  </a:cubicBezTo>
                  <a:cubicBezTo>
                    <a:pt x="22400" y="548"/>
                    <a:pt x="22552" y="548"/>
                    <a:pt x="22673" y="548"/>
                  </a:cubicBezTo>
                  <a:cubicBezTo>
                    <a:pt x="22886" y="548"/>
                    <a:pt x="22917" y="517"/>
                    <a:pt x="23008" y="456"/>
                  </a:cubicBezTo>
                  <a:lnTo>
                    <a:pt x="23069" y="365"/>
                  </a:lnTo>
                  <a:lnTo>
                    <a:pt x="23069" y="456"/>
                  </a:lnTo>
                  <a:cubicBezTo>
                    <a:pt x="23069" y="487"/>
                    <a:pt x="23099" y="548"/>
                    <a:pt x="23099" y="548"/>
                  </a:cubicBezTo>
                  <a:cubicBezTo>
                    <a:pt x="23129" y="548"/>
                    <a:pt x="23129" y="517"/>
                    <a:pt x="23129" y="487"/>
                  </a:cubicBezTo>
                  <a:cubicBezTo>
                    <a:pt x="23129" y="472"/>
                    <a:pt x="23145" y="464"/>
                    <a:pt x="23167" y="464"/>
                  </a:cubicBezTo>
                  <a:cubicBezTo>
                    <a:pt x="23190" y="464"/>
                    <a:pt x="23221" y="472"/>
                    <a:pt x="23251" y="487"/>
                  </a:cubicBezTo>
                  <a:cubicBezTo>
                    <a:pt x="23297" y="502"/>
                    <a:pt x="23335" y="510"/>
                    <a:pt x="23365" y="510"/>
                  </a:cubicBezTo>
                  <a:cubicBezTo>
                    <a:pt x="23395" y="510"/>
                    <a:pt x="23418" y="502"/>
                    <a:pt x="23433" y="487"/>
                  </a:cubicBezTo>
                  <a:cubicBezTo>
                    <a:pt x="23464" y="487"/>
                    <a:pt x="23524" y="487"/>
                    <a:pt x="23555" y="517"/>
                  </a:cubicBezTo>
                  <a:cubicBezTo>
                    <a:pt x="23585" y="517"/>
                    <a:pt x="23585" y="517"/>
                    <a:pt x="23585" y="487"/>
                  </a:cubicBezTo>
                  <a:cubicBezTo>
                    <a:pt x="23585" y="472"/>
                    <a:pt x="23600" y="464"/>
                    <a:pt x="23619" y="464"/>
                  </a:cubicBezTo>
                  <a:cubicBezTo>
                    <a:pt x="23638" y="464"/>
                    <a:pt x="23661" y="472"/>
                    <a:pt x="23676" y="487"/>
                  </a:cubicBezTo>
                  <a:cubicBezTo>
                    <a:pt x="23712" y="522"/>
                    <a:pt x="23769" y="537"/>
                    <a:pt x="23809" y="537"/>
                  </a:cubicBezTo>
                  <a:cubicBezTo>
                    <a:pt x="23838" y="537"/>
                    <a:pt x="23859" y="530"/>
                    <a:pt x="23859" y="517"/>
                  </a:cubicBezTo>
                  <a:cubicBezTo>
                    <a:pt x="23859" y="487"/>
                    <a:pt x="23889" y="487"/>
                    <a:pt x="23920" y="487"/>
                  </a:cubicBezTo>
                  <a:cubicBezTo>
                    <a:pt x="23980" y="487"/>
                    <a:pt x="24011" y="487"/>
                    <a:pt x="24072" y="456"/>
                  </a:cubicBezTo>
                  <a:lnTo>
                    <a:pt x="24132" y="456"/>
                  </a:lnTo>
                  <a:cubicBezTo>
                    <a:pt x="24193" y="456"/>
                    <a:pt x="24132" y="487"/>
                    <a:pt x="24102" y="487"/>
                  </a:cubicBezTo>
                  <a:lnTo>
                    <a:pt x="24132" y="517"/>
                  </a:lnTo>
                  <a:cubicBezTo>
                    <a:pt x="24224" y="517"/>
                    <a:pt x="24254" y="517"/>
                    <a:pt x="24315" y="487"/>
                  </a:cubicBezTo>
                  <a:cubicBezTo>
                    <a:pt x="24330" y="456"/>
                    <a:pt x="24338" y="441"/>
                    <a:pt x="24341" y="441"/>
                  </a:cubicBezTo>
                  <a:cubicBezTo>
                    <a:pt x="24345" y="441"/>
                    <a:pt x="24345" y="456"/>
                    <a:pt x="24345" y="487"/>
                  </a:cubicBezTo>
                  <a:cubicBezTo>
                    <a:pt x="24345" y="508"/>
                    <a:pt x="24376" y="530"/>
                    <a:pt x="24404" y="530"/>
                  </a:cubicBezTo>
                  <a:cubicBezTo>
                    <a:pt x="24416" y="530"/>
                    <a:pt x="24427" y="526"/>
                    <a:pt x="24436" y="517"/>
                  </a:cubicBezTo>
                  <a:cubicBezTo>
                    <a:pt x="24449" y="491"/>
                    <a:pt x="24467" y="482"/>
                    <a:pt x="24484" y="482"/>
                  </a:cubicBezTo>
                  <a:cubicBezTo>
                    <a:pt x="24507" y="482"/>
                    <a:pt x="24528" y="500"/>
                    <a:pt x="24528" y="517"/>
                  </a:cubicBezTo>
                  <a:cubicBezTo>
                    <a:pt x="24497" y="548"/>
                    <a:pt x="24482" y="563"/>
                    <a:pt x="24497" y="563"/>
                  </a:cubicBezTo>
                  <a:cubicBezTo>
                    <a:pt x="24512" y="563"/>
                    <a:pt x="24558" y="548"/>
                    <a:pt x="24649" y="517"/>
                  </a:cubicBezTo>
                  <a:cubicBezTo>
                    <a:pt x="24740" y="517"/>
                    <a:pt x="24892" y="487"/>
                    <a:pt x="25014" y="487"/>
                  </a:cubicBezTo>
                  <a:cubicBezTo>
                    <a:pt x="25196" y="487"/>
                    <a:pt x="25257" y="487"/>
                    <a:pt x="25318" y="517"/>
                  </a:cubicBezTo>
                  <a:cubicBezTo>
                    <a:pt x="25318" y="523"/>
                    <a:pt x="25318" y="528"/>
                    <a:pt x="25319" y="533"/>
                  </a:cubicBezTo>
                  <a:lnTo>
                    <a:pt x="25319" y="533"/>
                  </a:lnTo>
                  <a:cubicBezTo>
                    <a:pt x="25324" y="487"/>
                    <a:pt x="25359" y="487"/>
                    <a:pt x="25470" y="487"/>
                  </a:cubicBezTo>
                  <a:cubicBezTo>
                    <a:pt x="25505" y="496"/>
                    <a:pt x="25538" y="499"/>
                    <a:pt x="25569" y="499"/>
                  </a:cubicBezTo>
                  <a:cubicBezTo>
                    <a:pt x="25642" y="499"/>
                    <a:pt x="25700" y="478"/>
                    <a:pt x="25743" y="456"/>
                  </a:cubicBezTo>
                  <a:lnTo>
                    <a:pt x="25652" y="456"/>
                  </a:lnTo>
                  <a:cubicBezTo>
                    <a:pt x="25652" y="421"/>
                    <a:pt x="25663" y="406"/>
                    <a:pt x="25690" y="406"/>
                  </a:cubicBezTo>
                  <a:cubicBezTo>
                    <a:pt x="25709" y="406"/>
                    <a:pt x="25736" y="413"/>
                    <a:pt x="25774" y="426"/>
                  </a:cubicBezTo>
                  <a:lnTo>
                    <a:pt x="25804" y="426"/>
                  </a:lnTo>
                  <a:cubicBezTo>
                    <a:pt x="25865" y="426"/>
                    <a:pt x="25865" y="426"/>
                    <a:pt x="25865" y="456"/>
                  </a:cubicBezTo>
                  <a:lnTo>
                    <a:pt x="25804" y="456"/>
                  </a:lnTo>
                  <a:lnTo>
                    <a:pt x="25803" y="455"/>
                  </a:lnTo>
                  <a:lnTo>
                    <a:pt x="25803" y="455"/>
                  </a:lnTo>
                  <a:cubicBezTo>
                    <a:pt x="25804" y="465"/>
                    <a:pt x="25804" y="476"/>
                    <a:pt x="25804" y="487"/>
                  </a:cubicBezTo>
                  <a:cubicBezTo>
                    <a:pt x="25804" y="517"/>
                    <a:pt x="25865" y="548"/>
                    <a:pt x="25895" y="548"/>
                  </a:cubicBezTo>
                  <a:cubicBezTo>
                    <a:pt x="25926" y="548"/>
                    <a:pt x="25987" y="548"/>
                    <a:pt x="25926" y="517"/>
                  </a:cubicBezTo>
                  <a:cubicBezTo>
                    <a:pt x="25926" y="487"/>
                    <a:pt x="25926" y="487"/>
                    <a:pt x="25987" y="487"/>
                  </a:cubicBezTo>
                  <a:cubicBezTo>
                    <a:pt x="26017" y="487"/>
                    <a:pt x="26078" y="487"/>
                    <a:pt x="26108" y="456"/>
                  </a:cubicBezTo>
                  <a:cubicBezTo>
                    <a:pt x="26108" y="426"/>
                    <a:pt x="26139" y="426"/>
                    <a:pt x="26199" y="426"/>
                  </a:cubicBezTo>
                  <a:cubicBezTo>
                    <a:pt x="26230" y="456"/>
                    <a:pt x="26321" y="456"/>
                    <a:pt x="26321" y="456"/>
                  </a:cubicBezTo>
                  <a:lnTo>
                    <a:pt x="26321" y="487"/>
                  </a:lnTo>
                  <a:cubicBezTo>
                    <a:pt x="26321" y="517"/>
                    <a:pt x="26351" y="548"/>
                    <a:pt x="26351" y="548"/>
                  </a:cubicBezTo>
                  <a:cubicBezTo>
                    <a:pt x="26412" y="548"/>
                    <a:pt x="26412" y="517"/>
                    <a:pt x="26412" y="517"/>
                  </a:cubicBezTo>
                  <a:cubicBezTo>
                    <a:pt x="26412" y="487"/>
                    <a:pt x="27415" y="487"/>
                    <a:pt x="27537" y="487"/>
                  </a:cubicBezTo>
                  <a:cubicBezTo>
                    <a:pt x="27567" y="517"/>
                    <a:pt x="27620" y="532"/>
                    <a:pt x="27658" y="532"/>
                  </a:cubicBezTo>
                  <a:cubicBezTo>
                    <a:pt x="27696" y="532"/>
                    <a:pt x="27719" y="517"/>
                    <a:pt x="27689" y="487"/>
                  </a:cubicBezTo>
                  <a:cubicBezTo>
                    <a:pt x="27689" y="456"/>
                    <a:pt x="27901" y="456"/>
                    <a:pt x="28145" y="456"/>
                  </a:cubicBezTo>
                  <a:cubicBezTo>
                    <a:pt x="28297" y="456"/>
                    <a:pt x="28426" y="464"/>
                    <a:pt x="28517" y="464"/>
                  </a:cubicBezTo>
                  <a:cubicBezTo>
                    <a:pt x="28608" y="464"/>
                    <a:pt x="28661" y="456"/>
                    <a:pt x="28661" y="426"/>
                  </a:cubicBezTo>
                  <a:lnTo>
                    <a:pt x="28783" y="426"/>
                  </a:lnTo>
                  <a:cubicBezTo>
                    <a:pt x="28874" y="426"/>
                    <a:pt x="28935" y="396"/>
                    <a:pt x="28996" y="396"/>
                  </a:cubicBezTo>
                  <a:cubicBezTo>
                    <a:pt x="29011" y="380"/>
                    <a:pt x="29034" y="373"/>
                    <a:pt x="29045" y="373"/>
                  </a:cubicBezTo>
                  <a:cubicBezTo>
                    <a:pt x="29057" y="373"/>
                    <a:pt x="29057" y="380"/>
                    <a:pt x="29026" y="396"/>
                  </a:cubicBezTo>
                  <a:cubicBezTo>
                    <a:pt x="29026" y="456"/>
                    <a:pt x="29026" y="487"/>
                    <a:pt x="29087" y="487"/>
                  </a:cubicBezTo>
                  <a:cubicBezTo>
                    <a:pt x="29148" y="487"/>
                    <a:pt x="29148" y="426"/>
                    <a:pt x="29148" y="396"/>
                  </a:cubicBezTo>
                  <a:cubicBezTo>
                    <a:pt x="29148" y="365"/>
                    <a:pt x="29208" y="365"/>
                    <a:pt x="29208" y="365"/>
                  </a:cubicBezTo>
                  <a:cubicBezTo>
                    <a:pt x="29239" y="365"/>
                    <a:pt x="29239" y="365"/>
                    <a:pt x="29239" y="396"/>
                  </a:cubicBezTo>
                  <a:lnTo>
                    <a:pt x="29239" y="487"/>
                  </a:lnTo>
                  <a:lnTo>
                    <a:pt x="29269" y="487"/>
                  </a:lnTo>
                  <a:cubicBezTo>
                    <a:pt x="29269" y="426"/>
                    <a:pt x="29330" y="426"/>
                    <a:pt x="29330" y="426"/>
                  </a:cubicBezTo>
                  <a:cubicBezTo>
                    <a:pt x="29360" y="426"/>
                    <a:pt x="29360" y="426"/>
                    <a:pt x="29360" y="517"/>
                  </a:cubicBezTo>
                  <a:cubicBezTo>
                    <a:pt x="29360" y="548"/>
                    <a:pt x="29376" y="563"/>
                    <a:pt x="29395" y="563"/>
                  </a:cubicBezTo>
                  <a:cubicBezTo>
                    <a:pt x="29414" y="563"/>
                    <a:pt x="29436" y="548"/>
                    <a:pt x="29452" y="517"/>
                  </a:cubicBezTo>
                  <a:lnTo>
                    <a:pt x="29543" y="456"/>
                  </a:lnTo>
                  <a:cubicBezTo>
                    <a:pt x="29552" y="485"/>
                    <a:pt x="29568" y="496"/>
                    <a:pt x="29586" y="496"/>
                  </a:cubicBezTo>
                  <a:cubicBezTo>
                    <a:pt x="29625" y="496"/>
                    <a:pt x="29674" y="447"/>
                    <a:pt x="29695" y="426"/>
                  </a:cubicBezTo>
                  <a:cubicBezTo>
                    <a:pt x="29725" y="472"/>
                    <a:pt x="29748" y="494"/>
                    <a:pt x="29767" y="494"/>
                  </a:cubicBezTo>
                  <a:cubicBezTo>
                    <a:pt x="29786" y="494"/>
                    <a:pt x="29801" y="472"/>
                    <a:pt x="29816" y="426"/>
                  </a:cubicBezTo>
                  <a:cubicBezTo>
                    <a:pt x="29816" y="411"/>
                    <a:pt x="29832" y="403"/>
                    <a:pt x="29851" y="403"/>
                  </a:cubicBezTo>
                  <a:cubicBezTo>
                    <a:pt x="29870" y="403"/>
                    <a:pt x="29892" y="411"/>
                    <a:pt x="29908" y="426"/>
                  </a:cubicBezTo>
                  <a:cubicBezTo>
                    <a:pt x="29938" y="487"/>
                    <a:pt x="29999" y="487"/>
                    <a:pt x="30090" y="487"/>
                  </a:cubicBezTo>
                  <a:cubicBezTo>
                    <a:pt x="30105" y="456"/>
                    <a:pt x="30189" y="449"/>
                    <a:pt x="30310" y="449"/>
                  </a:cubicBezTo>
                  <a:cubicBezTo>
                    <a:pt x="30432" y="449"/>
                    <a:pt x="30591" y="456"/>
                    <a:pt x="30759" y="456"/>
                  </a:cubicBezTo>
                  <a:cubicBezTo>
                    <a:pt x="31123" y="456"/>
                    <a:pt x="31367" y="456"/>
                    <a:pt x="31367" y="426"/>
                  </a:cubicBezTo>
                  <a:cubicBezTo>
                    <a:pt x="31427" y="426"/>
                    <a:pt x="31427" y="426"/>
                    <a:pt x="31458" y="456"/>
                  </a:cubicBezTo>
                  <a:cubicBezTo>
                    <a:pt x="31458" y="469"/>
                    <a:pt x="31463" y="476"/>
                    <a:pt x="31473" y="476"/>
                  </a:cubicBezTo>
                  <a:cubicBezTo>
                    <a:pt x="31488" y="476"/>
                    <a:pt x="31513" y="462"/>
                    <a:pt x="31549" y="426"/>
                  </a:cubicBezTo>
                  <a:cubicBezTo>
                    <a:pt x="31566" y="393"/>
                    <a:pt x="31573" y="368"/>
                    <a:pt x="31577" y="368"/>
                  </a:cubicBezTo>
                  <a:cubicBezTo>
                    <a:pt x="31579" y="368"/>
                    <a:pt x="31579" y="385"/>
                    <a:pt x="31579" y="426"/>
                  </a:cubicBezTo>
                  <a:cubicBezTo>
                    <a:pt x="31579" y="456"/>
                    <a:pt x="31671" y="456"/>
                    <a:pt x="31823" y="456"/>
                  </a:cubicBezTo>
                  <a:cubicBezTo>
                    <a:pt x="31944" y="456"/>
                    <a:pt x="32126" y="456"/>
                    <a:pt x="32126" y="426"/>
                  </a:cubicBezTo>
                  <a:cubicBezTo>
                    <a:pt x="32172" y="411"/>
                    <a:pt x="32195" y="403"/>
                    <a:pt x="32199" y="403"/>
                  </a:cubicBezTo>
                  <a:cubicBezTo>
                    <a:pt x="32202" y="403"/>
                    <a:pt x="32187" y="411"/>
                    <a:pt x="32157" y="426"/>
                  </a:cubicBezTo>
                  <a:cubicBezTo>
                    <a:pt x="32138" y="464"/>
                    <a:pt x="32212" y="490"/>
                    <a:pt x="32300" y="490"/>
                  </a:cubicBezTo>
                  <a:cubicBezTo>
                    <a:pt x="32355" y="490"/>
                    <a:pt x="32414" y="480"/>
                    <a:pt x="32461" y="456"/>
                  </a:cubicBezTo>
                  <a:cubicBezTo>
                    <a:pt x="32491" y="456"/>
                    <a:pt x="32552" y="456"/>
                    <a:pt x="32552" y="487"/>
                  </a:cubicBezTo>
                  <a:cubicBezTo>
                    <a:pt x="32582" y="487"/>
                    <a:pt x="32613" y="487"/>
                    <a:pt x="32765" y="456"/>
                  </a:cubicBezTo>
                  <a:lnTo>
                    <a:pt x="33038" y="456"/>
                  </a:lnTo>
                  <a:cubicBezTo>
                    <a:pt x="33130" y="456"/>
                    <a:pt x="33221" y="426"/>
                    <a:pt x="33221" y="426"/>
                  </a:cubicBezTo>
                  <a:lnTo>
                    <a:pt x="33251" y="426"/>
                  </a:lnTo>
                  <a:cubicBezTo>
                    <a:pt x="33251" y="456"/>
                    <a:pt x="33464" y="456"/>
                    <a:pt x="33768" y="456"/>
                  </a:cubicBezTo>
                  <a:cubicBezTo>
                    <a:pt x="34041" y="456"/>
                    <a:pt x="34285" y="456"/>
                    <a:pt x="34345" y="487"/>
                  </a:cubicBezTo>
                  <a:cubicBezTo>
                    <a:pt x="34345" y="487"/>
                    <a:pt x="34376" y="487"/>
                    <a:pt x="34437" y="456"/>
                  </a:cubicBezTo>
                  <a:cubicBezTo>
                    <a:pt x="34454" y="421"/>
                    <a:pt x="34472" y="406"/>
                    <a:pt x="34496" y="406"/>
                  </a:cubicBezTo>
                  <a:cubicBezTo>
                    <a:pt x="34513" y="406"/>
                    <a:pt x="34533" y="413"/>
                    <a:pt x="34558" y="426"/>
                  </a:cubicBezTo>
                  <a:cubicBezTo>
                    <a:pt x="34573" y="456"/>
                    <a:pt x="34627" y="472"/>
                    <a:pt x="34680" y="472"/>
                  </a:cubicBezTo>
                  <a:cubicBezTo>
                    <a:pt x="34733" y="472"/>
                    <a:pt x="34786" y="456"/>
                    <a:pt x="34801" y="426"/>
                  </a:cubicBezTo>
                  <a:lnTo>
                    <a:pt x="34801" y="456"/>
                  </a:lnTo>
                  <a:cubicBezTo>
                    <a:pt x="34813" y="480"/>
                    <a:pt x="34838" y="490"/>
                    <a:pt x="34868" y="490"/>
                  </a:cubicBezTo>
                  <a:cubicBezTo>
                    <a:pt x="34916" y="490"/>
                    <a:pt x="34976" y="464"/>
                    <a:pt x="35014" y="426"/>
                  </a:cubicBezTo>
                  <a:cubicBezTo>
                    <a:pt x="35036" y="447"/>
                    <a:pt x="35072" y="469"/>
                    <a:pt x="35103" y="469"/>
                  </a:cubicBezTo>
                  <a:cubicBezTo>
                    <a:pt x="35115" y="469"/>
                    <a:pt x="35127" y="465"/>
                    <a:pt x="35136" y="456"/>
                  </a:cubicBezTo>
                  <a:cubicBezTo>
                    <a:pt x="35166" y="456"/>
                    <a:pt x="35166" y="456"/>
                    <a:pt x="35166" y="548"/>
                  </a:cubicBezTo>
                  <a:cubicBezTo>
                    <a:pt x="35166" y="578"/>
                    <a:pt x="35166" y="608"/>
                    <a:pt x="35227" y="608"/>
                  </a:cubicBezTo>
                  <a:cubicBezTo>
                    <a:pt x="35257" y="608"/>
                    <a:pt x="35257" y="578"/>
                    <a:pt x="35257" y="548"/>
                  </a:cubicBezTo>
                  <a:lnTo>
                    <a:pt x="35348" y="548"/>
                  </a:lnTo>
                  <a:cubicBezTo>
                    <a:pt x="35348" y="548"/>
                    <a:pt x="35379" y="548"/>
                    <a:pt x="35379" y="487"/>
                  </a:cubicBezTo>
                  <a:cubicBezTo>
                    <a:pt x="35379" y="456"/>
                    <a:pt x="35440" y="456"/>
                    <a:pt x="35470" y="456"/>
                  </a:cubicBezTo>
                  <a:cubicBezTo>
                    <a:pt x="35470" y="465"/>
                    <a:pt x="35473" y="469"/>
                    <a:pt x="35476" y="469"/>
                  </a:cubicBezTo>
                  <a:cubicBezTo>
                    <a:pt x="35483" y="469"/>
                    <a:pt x="35491" y="447"/>
                    <a:pt x="35470" y="426"/>
                  </a:cubicBezTo>
                  <a:cubicBezTo>
                    <a:pt x="35470" y="396"/>
                    <a:pt x="35470" y="365"/>
                    <a:pt x="35500" y="365"/>
                  </a:cubicBezTo>
                  <a:lnTo>
                    <a:pt x="35500" y="304"/>
                  </a:lnTo>
                  <a:cubicBezTo>
                    <a:pt x="35500" y="244"/>
                    <a:pt x="35500" y="213"/>
                    <a:pt x="35440" y="183"/>
                  </a:cubicBezTo>
                  <a:cubicBezTo>
                    <a:pt x="35340" y="149"/>
                    <a:pt x="35258" y="125"/>
                    <a:pt x="35204" y="125"/>
                  </a:cubicBezTo>
                  <a:cubicBezTo>
                    <a:pt x="35160" y="125"/>
                    <a:pt x="35136" y="142"/>
                    <a:pt x="35136" y="183"/>
                  </a:cubicBezTo>
                  <a:cubicBezTo>
                    <a:pt x="35136" y="183"/>
                    <a:pt x="35105" y="213"/>
                    <a:pt x="35044" y="213"/>
                  </a:cubicBezTo>
                  <a:cubicBezTo>
                    <a:pt x="35014" y="213"/>
                    <a:pt x="34953" y="183"/>
                    <a:pt x="34953" y="183"/>
                  </a:cubicBezTo>
                  <a:cubicBezTo>
                    <a:pt x="34953" y="122"/>
                    <a:pt x="34801" y="122"/>
                    <a:pt x="34589" y="122"/>
                  </a:cubicBezTo>
                  <a:cubicBezTo>
                    <a:pt x="34345" y="122"/>
                    <a:pt x="34224" y="122"/>
                    <a:pt x="34163" y="92"/>
                  </a:cubicBezTo>
                  <a:cubicBezTo>
                    <a:pt x="34133" y="61"/>
                    <a:pt x="34102" y="61"/>
                    <a:pt x="34102" y="61"/>
                  </a:cubicBezTo>
                  <a:cubicBezTo>
                    <a:pt x="34102" y="92"/>
                    <a:pt x="33829" y="92"/>
                    <a:pt x="33555" y="92"/>
                  </a:cubicBezTo>
                  <a:cubicBezTo>
                    <a:pt x="33251" y="92"/>
                    <a:pt x="32947" y="92"/>
                    <a:pt x="32947" y="122"/>
                  </a:cubicBezTo>
                  <a:lnTo>
                    <a:pt x="32886" y="122"/>
                  </a:lnTo>
                  <a:cubicBezTo>
                    <a:pt x="32886" y="92"/>
                    <a:pt x="32795" y="92"/>
                    <a:pt x="32704" y="92"/>
                  </a:cubicBezTo>
                  <a:cubicBezTo>
                    <a:pt x="32613" y="122"/>
                    <a:pt x="32552" y="122"/>
                    <a:pt x="32552" y="122"/>
                  </a:cubicBezTo>
                  <a:cubicBezTo>
                    <a:pt x="32552" y="92"/>
                    <a:pt x="32491" y="92"/>
                    <a:pt x="32430" y="92"/>
                  </a:cubicBezTo>
                  <a:cubicBezTo>
                    <a:pt x="32339" y="92"/>
                    <a:pt x="32278" y="92"/>
                    <a:pt x="32278" y="122"/>
                  </a:cubicBezTo>
                  <a:cubicBezTo>
                    <a:pt x="32248" y="122"/>
                    <a:pt x="31944" y="122"/>
                    <a:pt x="31823" y="92"/>
                  </a:cubicBezTo>
                  <a:cubicBezTo>
                    <a:pt x="31814" y="83"/>
                    <a:pt x="31805" y="79"/>
                    <a:pt x="31795" y="79"/>
                  </a:cubicBezTo>
                  <a:cubicBezTo>
                    <a:pt x="31772" y="79"/>
                    <a:pt x="31744" y="101"/>
                    <a:pt x="31701" y="122"/>
                  </a:cubicBezTo>
                  <a:cubicBezTo>
                    <a:pt x="31701" y="152"/>
                    <a:pt x="31671" y="183"/>
                    <a:pt x="31610" y="183"/>
                  </a:cubicBezTo>
                  <a:lnTo>
                    <a:pt x="31610" y="122"/>
                  </a:lnTo>
                  <a:cubicBezTo>
                    <a:pt x="31671" y="92"/>
                    <a:pt x="31671" y="92"/>
                    <a:pt x="31579" y="92"/>
                  </a:cubicBezTo>
                  <a:lnTo>
                    <a:pt x="31488" y="92"/>
                  </a:lnTo>
                  <a:cubicBezTo>
                    <a:pt x="31488" y="122"/>
                    <a:pt x="31275" y="122"/>
                    <a:pt x="31002" y="122"/>
                  </a:cubicBezTo>
                  <a:cubicBezTo>
                    <a:pt x="30607" y="122"/>
                    <a:pt x="30485" y="122"/>
                    <a:pt x="30485" y="152"/>
                  </a:cubicBezTo>
                  <a:cubicBezTo>
                    <a:pt x="30485" y="168"/>
                    <a:pt x="30478" y="175"/>
                    <a:pt x="30455" y="175"/>
                  </a:cubicBezTo>
                  <a:cubicBezTo>
                    <a:pt x="30432" y="175"/>
                    <a:pt x="30394" y="168"/>
                    <a:pt x="30333" y="152"/>
                  </a:cubicBezTo>
                  <a:cubicBezTo>
                    <a:pt x="30171" y="71"/>
                    <a:pt x="30117" y="44"/>
                    <a:pt x="30081" y="44"/>
                  </a:cubicBezTo>
                  <a:cubicBezTo>
                    <a:pt x="30063" y="44"/>
                    <a:pt x="30049" y="51"/>
                    <a:pt x="30029" y="61"/>
                  </a:cubicBezTo>
                  <a:cubicBezTo>
                    <a:pt x="30090" y="61"/>
                    <a:pt x="30090" y="122"/>
                    <a:pt x="30090" y="152"/>
                  </a:cubicBezTo>
                  <a:cubicBezTo>
                    <a:pt x="30090" y="183"/>
                    <a:pt x="30075" y="198"/>
                    <a:pt x="30056" y="198"/>
                  </a:cubicBezTo>
                  <a:cubicBezTo>
                    <a:pt x="30037" y="198"/>
                    <a:pt x="30014" y="183"/>
                    <a:pt x="29999" y="152"/>
                  </a:cubicBezTo>
                  <a:cubicBezTo>
                    <a:pt x="29999" y="114"/>
                    <a:pt x="29887" y="97"/>
                    <a:pt x="29754" y="97"/>
                  </a:cubicBezTo>
                  <a:cubicBezTo>
                    <a:pt x="29571" y="97"/>
                    <a:pt x="29348" y="130"/>
                    <a:pt x="29330" y="183"/>
                  </a:cubicBezTo>
                  <a:lnTo>
                    <a:pt x="29330" y="122"/>
                  </a:lnTo>
                  <a:cubicBezTo>
                    <a:pt x="29330" y="92"/>
                    <a:pt x="29269" y="92"/>
                    <a:pt x="29117" y="92"/>
                  </a:cubicBezTo>
                  <a:lnTo>
                    <a:pt x="28996" y="92"/>
                  </a:lnTo>
                  <a:cubicBezTo>
                    <a:pt x="28996" y="117"/>
                    <a:pt x="28952" y="127"/>
                    <a:pt x="28902" y="127"/>
                  </a:cubicBezTo>
                  <a:cubicBezTo>
                    <a:pt x="28834" y="127"/>
                    <a:pt x="28753" y="109"/>
                    <a:pt x="28753" y="92"/>
                  </a:cubicBezTo>
                  <a:cubicBezTo>
                    <a:pt x="28692" y="61"/>
                    <a:pt x="28692" y="61"/>
                    <a:pt x="28601" y="61"/>
                  </a:cubicBezTo>
                  <a:cubicBezTo>
                    <a:pt x="28549" y="87"/>
                    <a:pt x="28482" y="96"/>
                    <a:pt x="28420" y="96"/>
                  </a:cubicBezTo>
                  <a:cubicBezTo>
                    <a:pt x="28337" y="96"/>
                    <a:pt x="28266" y="79"/>
                    <a:pt x="28266" y="61"/>
                  </a:cubicBezTo>
                  <a:lnTo>
                    <a:pt x="28205" y="61"/>
                  </a:lnTo>
                  <a:cubicBezTo>
                    <a:pt x="28145" y="92"/>
                    <a:pt x="28084" y="92"/>
                    <a:pt x="28023" y="92"/>
                  </a:cubicBezTo>
                  <a:cubicBezTo>
                    <a:pt x="27901" y="92"/>
                    <a:pt x="27871" y="92"/>
                    <a:pt x="27901" y="122"/>
                  </a:cubicBezTo>
                  <a:cubicBezTo>
                    <a:pt x="27901" y="152"/>
                    <a:pt x="27901" y="183"/>
                    <a:pt x="27871" y="183"/>
                  </a:cubicBezTo>
                  <a:lnTo>
                    <a:pt x="27871" y="152"/>
                  </a:lnTo>
                  <a:cubicBezTo>
                    <a:pt x="27871" y="122"/>
                    <a:pt x="27749" y="122"/>
                    <a:pt x="27567" y="122"/>
                  </a:cubicBezTo>
                  <a:cubicBezTo>
                    <a:pt x="27354" y="122"/>
                    <a:pt x="27263" y="122"/>
                    <a:pt x="27233" y="92"/>
                  </a:cubicBezTo>
                  <a:lnTo>
                    <a:pt x="27202" y="122"/>
                  </a:lnTo>
                  <a:cubicBezTo>
                    <a:pt x="27172" y="137"/>
                    <a:pt x="27149" y="145"/>
                    <a:pt x="27134" y="145"/>
                  </a:cubicBezTo>
                  <a:cubicBezTo>
                    <a:pt x="27119" y="145"/>
                    <a:pt x="27111" y="137"/>
                    <a:pt x="27111" y="122"/>
                  </a:cubicBezTo>
                  <a:cubicBezTo>
                    <a:pt x="27096" y="107"/>
                    <a:pt x="27043" y="99"/>
                    <a:pt x="26982" y="99"/>
                  </a:cubicBezTo>
                  <a:cubicBezTo>
                    <a:pt x="26921" y="99"/>
                    <a:pt x="26853" y="107"/>
                    <a:pt x="26807" y="122"/>
                  </a:cubicBezTo>
                  <a:lnTo>
                    <a:pt x="26746" y="122"/>
                  </a:lnTo>
                  <a:cubicBezTo>
                    <a:pt x="26716" y="92"/>
                    <a:pt x="26670" y="76"/>
                    <a:pt x="26629" y="76"/>
                  </a:cubicBezTo>
                  <a:cubicBezTo>
                    <a:pt x="26587" y="76"/>
                    <a:pt x="26549" y="92"/>
                    <a:pt x="26534" y="122"/>
                  </a:cubicBezTo>
                  <a:cubicBezTo>
                    <a:pt x="26534" y="92"/>
                    <a:pt x="26473" y="92"/>
                    <a:pt x="26442" y="92"/>
                  </a:cubicBezTo>
                  <a:cubicBezTo>
                    <a:pt x="26397" y="107"/>
                    <a:pt x="26336" y="114"/>
                    <a:pt x="26287" y="114"/>
                  </a:cubicBezTo>
                  <a:cubicBezTo>
                    <a:pt x="26237" y="114"/>
                    <a:pt x="26199" y="107"/>
                    <a:pt x="26199" y="92"/>
                  </a:cubicBezTo>
                  <a:lnTo>
                    <a:pt x="26139" y="92"/>
                  </a:lnTo>
                  <a:cubicBezTo>
                    <a:pt x="26108" y="122"/>
                    <a:pt x="26078" y="122"/>
                    <a:pt x="26017" y="122"/>
                  </a:cubicBezTo>
                  <a:cubicBezTo>
                    <a:pt x="25987" y="122"/>
                    <a:pt x="25926" y="122"/>
                    <a:pt x="25895" y="152"/>
                  </a:cubicBezTo>
                  <a:cubicBezTo>
                    <a:pt x="25865" y="183"/>
                    <a:pt x="25804" y="183"/>
                    <a:pt x="25804" y="183"/>
                  </a:cubicBezTo>
                  <a:cubicBezTo>
                    <a:pt x="25774" y="183"/>
                    <a:pt x="25804" y="152"/>
                    <a:pt x="25865" y="122"/>
                  </a:cubicBezTo>
                  <a:cubicBezTo>
                    <a:pt x="25890" y="109"/>
                    <a:pt x="25884" y="102"/>
                    <a:pt x="25860" y="102"/>
                  </a:cubicBezTo>
                  <a:cubicBezTo>
                    <a:pt x="25825" y="102"/>
                    <a:pt x="25754" y="117"/>
                    <a:pt x="25683" y="152"/>
                  </a:cubicBezTo>
                  <a:cubicBezTo>
                    <a:pt x="25622" y="183"/>
                    <a:pt x="25591" y="198"/>
                    <a:pt x="25588" y="198"/>
                  </a:cubicBezTo>
                  <a:cubicBezTo>
                    <a:pt x="25584" y="198"/>
                    <a:pt x="25607" y="183"/>
                    <a:pt x="25652" y="152"/>
                  </a:cubicBezTo>
                  <a:cubicBezTo>
                    <a:pt x="25674" y="131"/>
                    <a:pt x="25710" y="109"/>
                    <a:pt x="25698" y="109"/>
                  </a:cubicBezTo>
                  <a:cubicBezTo>
                    <a:pt x="25693" y="109"/>
                    <a:pt x="25679" y="113"/>
                    <a:pt x="25652" y="122"/>
                  </a:cubicBezTo>
                  <a:cubicBezTo>
                    <a:pt x="25652" y="122"/>
                    <a:pt x="25561" y="122"/>
                    <a:pt x="25561" y="152"/>
                  </a:cubicBezTo>
                  <a:lnTo>
                    <a:pt x="25439" y="152"/>
                  </a:lnTo>
                  <a:cubicBezTo>
                    <a:pt x="25348" y="122"/>
                    <a:pt x="25318" y="122"/>
                    <a:pt x="25257" y="122"/>
                  </a:cubicBezTo>
                  <a:cubicBezTo>
                    <a:pt x="25242" y="137"/>
                    <a:pt x="25234" y="145"/>
                    <a:pt x="25227" y="145"/>
                  </a:cubicBezTo>
                  <a:cubicBezTo>
                    <a:pt x="25219" y="145"/>
                    <a:pt x="25211" y="137"/>
                    <a:pt x="25196" y="122"/>
                  </a:cubicBezTo>
                  <a:cubicBezTo>
                    <a:pt x="25196" y="109"/>
                    <a:pt x="25186" y="102"/>
                    <a:pt x="25174" y="102"/>
                  </a:cubicBezTo>
                  <a:cubicBezTo>
                    <a:pt x="25156" y="102"/>
                    <a:pt x="25135" y="117"/>
                    <a:pt x="25135" y="152"/>
                  </a:cubicBezTo>
                  <a:cubicBezTo>
                    <a:pt x="25120" y="168"/>
                    <a:pt x="25105" y="175"/>
                    <a:pt x="25086" y="175"/>
                  </a:cubicBezTo>
                  <a:cubicBezTo>
                    <a:pt x="25067" y="175"/>
                    <a:pt x="25044" y="168"/>
                    <a:pt x="25014" y="152"/>
                  </a:cubicBezTo>
                  <a:cubicBezTo>
                    <a:pt x="25014" y="117"/>
                    <a:pt x="25003" y="102"/>
                    <a:pt x="24995" y="102"/>
                  </a:cubicBezTo>
                  <a:cubicBezTo>
                    <a:pt x="24989" y="102"/>
                    <a:pt x="24983" y="109"/>
                    <a:pt x="24983" y="122"/>
                  </a:cubicBezTo>
                  <a:cubicBezTo>
                    <a:pt x="24923" y="152"/>
                    <a:pt x="24892" y="152"/>
                    <a:pt x="24892" y="152"/>
                  </a:cubicBezTo>
                  <a:cubicBezTo>
                    <a:pt x="24892" y="122"/>
                    <a:pt x="24528" y="122"/>
                    <a:pt x="24132" y="122"/>
                  </a:cubicBezTo>
                  <a:cubicBezTo>
                    <a:pt x="24102" y="122"/>
                    <a:pt x="24072" y="152"/>
                    <a:pt x="24072" y="183"/>
                  </a:cubicBezTo>
                  <a:cubicBezTo>
                    <a:pt x="24072" y="209"/>
                    <a:pt x="24072" y="218"/>
                    <a:pt x="24067" y="218"/>
                  </a:cubicBezTo>
                  <a:cubicBezTo>
                    <a:pt x="24061" y="218"/>
                    <a:pt x="24046" y="200"/>
                    <a:pt x="24011" y="183"/>
                  </a:cubicBezTo>
                  <a:cubicBezTo>
                    <a:pt x="23996" y="122"/>
                    <a:pt x="23965" y="92"/>
                    <a:pt x="23942" y="92"/>
                  </a:cubicBezTo>
                  <a:cubicBezTo>
                    <a:pt x="23920" y="92"/>
                    <a:pt x="23904" y="122"/>
                    <a:pt x="23920" y="183"/>
                  </a:cubicBezTo>
                  <a:cubicBezTo>
                    <a:pt x="23950" y="213"/>
                    <a:pt x="23965" y="228"/>
                    <a:pt x="23961" y="228"/>
                  </a:cubicBezTo>
                  <a:cubicBezTo>
                    <a:pt x="23958" y="228"/>
                    <a:pt x="23935" y="213"/>
                    <a:pt x="23889" y="183"/>
                  </a:cubicBezTo>
                  <a:cubicBezTo>
                    <a:pt x="23874" y="168"/>
                    <a:pt x="23866" y="160"/>
                    <a:pt x="23855" y="160"/>
                  </a:cubicBezTo>
                  <a:cubicBezTo>
                    <a:pt x="23844" y="160"/>
                    <a:pt x="23828" y="168"/>
                    <a:pt x="23798" y="183"/>
                  </a:cubicBezTo>
                  <a:cubicBezTo>
                    <a:pt x="23798" y="198"/>
                    <a:pt x="23790" y="206"/>
                    <a:pt x="23783" y="206"/>
                  </a:cubicBezTo>
                  <a:cubicBezTo>
                    <a:pt x="23775" y="206"/>
                    <a:pt x="23768" y="198"/>
                    <a:pt x="23768" y="183"/>
                  </a:cubicBezTo>
                  <a:cubicBezTo>
                    <a:pt x="23747" y="162"/>
                    <a:pt x="23711" y="126"/>
                    <a:pt x="23691" y="126"/>
                  </a:cubicBezTo>
                  <a:cubicBezTo>
                    <a:pt x="23682" y="126"/>
                    <a:pt x="23676" y="134"/>
                    <a:pt x="23676" y="152"/>
                  </a:cubicBezTo>
                  <a:cubicBezTo>
                    <a:pt x="23676" y="152"/>
                    <a:pt x="23646" y="152"/>
                    <a:pt x="23585" y="92"/>
                  </a:cubicBezTo>
                  <a:cubicBezTo>
                    <a:pt x="23576" y="83"/>
                    <a:pt x="23567" y="79"/>
                    <a:pt x="23558" y="79"/>
                  </a:cubicBezTo>
                  <a:cubicBezTo>
                    <a:pt x="23534" y="79"/>
                    <a:pt x="23507" y="101"/>
                    <a:pt x="23464" y="122"/>
                  </a:cubicBezTo>
                  <a:cubicBezTo>
                    <a:pt x="23403" y="168"/>
                    <a:pt x="23365" y="190"/>
                    <a:pt x="23346" y="190"/>
                  </a:cubicBezTo>
                  <a:cubicBezTo>
                    <a:pt x="23327" y="190"/>
                    <a:pt x="23327" y="168"/>
                    <a:pt x="23342" y="122"/>
                  </a:cubicBezTo>
                  <a:cubicBezTo>
                    <a:pt x="23365" y="99"/>
                    <a:pt x="23349" y="89"/>
                    <a:pt x="23316" y="89"/>
                  </a:cubicBezTo>
                  <a:cubicBezTo>
                    <a:pt x="23263" y="89"/>
                    <a:pt x="23167" y="115"/>
                    <a:pt x="23129" y="152"/>
                  </a:cubicBezTo>
                  <a:cubicBezTo>
                    <a:pt x="23110" y="210"/>
                    <a:pt x="23103" y="231"/>
                    <a:pt x="23100" y="231"/>
                  </a:cubicBezTo>
                  <a:cubicBezTo>
                    <a:pt x="23099" y="231"/>
                    <a:pt x="23099" y="224"/>
                    <a:pt x="23099" y="213"/>
                  </a:cubicBezTo>
                  <a:cubicBezTo>
                    <a:pt x="23099" y="152"/>
                    <a:pt x="23069" y="152"/>
                    <a:pt x="23069" y="152"/>
                  </a:cubicBezTo>
                  <a:cubicBezTo>
                    <a:pt x="23008" y="152"/>
                    <a:pt x="22977" y="152"/>
                    <a:pt x="22977" y="122"/>
                  </a:cubicBezTo>
                  <a:cubicBezTo>
                    <a:pt x="22977" y="122"/>
                    <a:pt x="22917" y="122"/>
                    <a:pt x="22856" y="152"/>
                  </a:cubicBezTo>
                  <a:cubicBezTo>
                    <a:pt x="22821" y="176"/>
                    <a:pt x="22782" y="186"/>
                    <a:pt x="22743" y="186"/>
                  </a:cubicBezTo>
                  <a:cubicBezTo>
                    <a:pt x="22681" y="186"/>
                    <a:pt x="22620" y="160"/>
                    <a:pt x="22582" y="122"/>
                  </a:cubicBezTo>
                  <a:lnTo>
                    <a:pt x="22521" y="152"/>
                  </a:lnTo>
                  <a:cubicBezTo>
                    <a:pt x="22483" y="191"/>
                    <a:pt x="22457" y="229"/>
                    <a:pt x="22443" y="229"/>
                  </a:cubicBezTo>
                  <a:cubicBezTo>
                    <a:pt x="22434" y="229"/>
                    <a:pt x="22430" y="216"/>
                    <a:pt x="22430" y="183"/>
                  </a:cubicBezTo>
                  <a:lnTo>
                    <a:pt x="22430" y="152"/>
                  </a:lnTo>
                  <a:cubicBezTo>
                    <a:pt x="22419" y="176"/>
                    <a:pt x="22385" y="186"/>
                    <a:pt x="22348" y="186"/>
                  </a:cubicBezTo>
                  <a:cubicBezTo>
                    <a:pt x="22287" y="186"/>
                    <a:pt x="22217" y="160"/>
                    <a:pt x="22217" y="122"/>
                  </a:cubicBezTo>
                  <a:cubicBezTo>
                    <a:pt x="22217" y="92"/>
                    <a:pt x="22217" y="92"/>
                    <a:pt x="22187" y="92"/>
                  </a:cubicBezTo>
                  <a:lnTo>
                    <a:pt x="22187" y="122"/>
                  </a:lnTo>
                  <a:cubicBezTo>
                    <a:pt x="22187" y="152"/>
                    <a:pt x="22187" y="183"/>
                    <a:pt x="22126" y="183"/>
                  </a:cubicBezTo>
                  <a:cubicBezTo>
                    <a:pt x="22096" y="183"/>
                    <a:pt x="22065" y="183"/>
                    <a:pt x="22065" y="152"/>
                  </a:cubicBezTo>
                  <a:cubicBezTo>
                    <a:pt x="22023" y="131"/>
                    <a:pt x="21995" y="109"/>
                    <a:pt x="21982" y="109"/>
                  </a:cubicBezTo>
                  <a:cubicBezTo>
                    <a:pt x="21977" y="109"/>
                    <a:pt x="21974" y="113"/>
                    <a:pt x="21974" y="122"/>
                  </a:cubicBezTo>
                  <a:cubicBezTo>
                    <a:pt x="21974" y="122"/>
                    <a:pt x="21914" y="122"/>
                    <a:pt x="21883" y="92"/>
                  </a:cubicBezTo>
                  <a:lnTo>
                    <a:pt x="21731" y="92"/>
                  </a:lnTo>
                  <a:cubicBezTo>
                    <a:pt x="21701" y="107"/>
                    <a:pt x="21663" y="114"/>
                    <a:pt x="21632" y="114"/>
                  </a:cubicBezTo>
                  <a:cubicBezTo>
                    <a:pt x="21602" y="114"/>
                    <a:pt x="21579" y="107"/>
                    <a:pt x="21579" y="92"/>
                  </a:cubicBezTo>
                  <a:cubicBezTo>
                    <a:pt x="21579" y="92"/>
                    <a:pt x="21518" y="92"/>
                    <a:pt x="21458" y="122"/>
                  </a:cubicBezTo>
                  <a:cubicBezTo>
                    <a:pt x="21397" y="122"/>
                    <a:pt x="21336" y="122"/>
                    <a:pt x="21336" y="92"/>
                  </a:cubicBezTo>
                  <a:cubicBezTo>
                    <a:pt x="21336" y="76"/>
                    <a:pt x="21336" y="69"/>
                    <a:pt x="21332" y="69"/>
                  </a:cubicBezTo>
                  <a:cubicBezTo>
                    <a:pt x="21328" y="69"/>
                    <a:pt x="21321" y="76"/>
                    <a:pt x="21306" y="92"/>
                  </a:cubicBezTo>
                  <a:cubicBezTo>
                    <a:pt x="21306" y="122"/>
                    <a:pt x="21245" y="122"/>
                    <a:pt x="21214" y="122"/>
                  </a:cubicBezTo>
                  <a:lnTo>
                    <a:pt x="21123" y="122"/>
                  </a:lnTo>
                  <a:cubicBezTo>
                    <a:pt x="21123" y="152"/>
                    <a:pt x="21123" y="152"/>
                    <a:pt x="21093" y="152"/>
                  </a:cubicBezTo>
                  <a:cubicBezTo>
                    <a:pt x="21062" y="152"/>
                    <a:pt x="20910" y="122"/>
                    <a:pt x="20880" y="122"/>
                  </a:cubicBezTo>
                  <a:cubicBezTo>
                    <a:pt x="20758" y="122"/>
                    <a:pt x="20758" y="122"/>
                    <a:pt x="20789" y="152"/>
                  </a:cubicBezTo>
                  <a:cubicBezTo>
                    <a:pt x="20829" y="152"/>
                    <a:pt x="20843" y="166"/>
                    <a:pt x="20820" y="166"/>
                  </a:cubicBezTo>
                  <a:cubicBezTo>
                    <a:pt x="20809" y="166"/>
                    <a:pt x="20789" y="163"/>
                    <a:pt x="20758" y="152"/>
                  </a:cubicBezTo>
                  <a:cubicBezTo>
                    <a:pt x="20728" y="152"/>
                    <a:pt x="20576" y="122"/>
                    <a:pt x="20455" y="122"/>
                  </a:cubicBezTo>
                  <a:cubicBezTo>
                    <a:pt x="20303" y="122"/>
                    <a:pt x="20303" y="122"/>
                    <a:pt x="20303" y="152"/>
                  </a:cubicBezTo>
                  <a:cubicBezTo>
                    <a:pt x="20318" y="183"/>
                    <a:pt x="20318" y="198"/>
                    <a:pt x="20306" y="198"/>
                  </a:cubicBezTo>
                  <a:cubicBezTo>
                    <a:pt x="20295" y="198"/>
                    <a:pt x="20272" y="183"/>
                    <a:pt x="20242" y="152"/>
                  </a:cubicBezTo>
                  <a:cubicBezTo>
                    <a:pt x="20206" y="117"/>
                    <a:pt x="20171" y="102"/>
                    <a:pt x="20147" y="102"/>
                  </a:cubicBezTo>
                  <a:cubicBezTo>
                    <a:pt x="20131" y="102"/>
                    <a:pt x="20120" y="109"/>
                    <a:pt x="20120" y="122"/>
                  </a:cubicBezTo>
                  <a:cubicBezTo>
                    <a:pt x="20090" y="152"/>
                    <a:pt x="20090" y="152"/>
                    <a:pt x="20059" y="152"/>
                  </a:cubicBezTo>
                  <a:cubicBezTo>
                    <a:pt x="20059" y="137"/>
                    <a:pt x="20044" y="130"/>
                    <a:pt x="20018" y="130"/>
                  </a:cubicBezTo>
                  <a:cubicBezTo>
                    <a:pt x="19991" y="130"/>
                    <a:pt x="19953" y="137"/>
                    <a:pt x="19907" y="152"/>
                  </a:cubicBezTo>
                  <a:cubicBezTo>
                    <a:pt x="19877" y="152"/>
                    <a:pt x="19877" y="152"/>
                    <a:pt x="19877" y="122"/>
                  </a:cubicBezTo>
                  <a:lnTo>
                    <a:pt x="19786" y="122"/>
                  </a:lnTo>
                  <a:cubicBezTo>
                    <a:pt x="19760" y="148"/>
                    <a:pt x="19696" y="157"/>
                    <a:pt x="19629" y="157"/>
                  </a:cubicBezTo>
                  <a:cubicBezTo>
                    <a:pt x="19537" y="157"/>
                    <a:pt x="19439" y="140"/>
                    <a:pt x="19421" y="122"/>
                  </a:cubicBezTo>
                  <a:cubicBezTo>
                    <a:pt x="19421" y="122"/>
                    <a:pt x="19391" y="122"/>
                    <a:pt x="19330" y="152"/>
                  </a:cubicBezTo>
                  <a:cubicBezTo>
                    <a:pt x="19315" y="183"/>
                    <a:pt x="19292" y="198"/>
                    <a:pt x="19273" y="198"/>
                  </a:cubicBezTo>
                  <a:cubicBezTo>
                    <a:pt x="19254" y="198"/>
                    <a:pt x="19239" y="183"/>
                    <a:pt x="19239" y="152"/>
                  </a:cubicBezTo>
                  <a:cubicBezTo>
                    <a:pt x="19239" y="122"/>
                    <a:pt x="19239" y="107"/>
                    <a:pt x="19235" y="107"/>
                  </a:cubicBezTo>
                  <a:cubicBezTo>
                    <a:pt x="19231" y="107"/>
                    <a:pt x="19223" y="122"/>
                    <a:pt x="19208" y="152"/>
                  </a:cubicBezTo>
                  <a:cubicBezTo>
                    <a:pt x="19196" y="165"/>
                    <a:pt x="19152" y="172"/>
                    <a:pt x="19107" y="172"/>
                  </a:cubicBezTo>
                  <a:cubicBezTo>
                    <a:pt x="19043" y="172"/>
                    <a:pt x="18978" y="158"/>
                    <a:pt x="18996" y="122"/>
                  </a:cubicBezTo>
                  <a:lnTo>
                    <a:pt x="18996" y="61"/>
                  </a:lnTo>
                  <a:cubicBezTo>
                    <a:pt x="18965" y="92"/>
                    <a:pt x="18904" y="92"/>
                    <a:pt x="18904" y="92"/>
                  </a:cubicBezTo>
                  <a:cubicBezTo>
                    <a:pt x="18904" y="122"/>
                    <a:pt x="18874" y="122"/>
                    <a:pt x="18752" y="122"/>
                  </a:cubicBezTo>
                  <a:cubicBezTo>
                    <a:pt x="18661" y="122"/>
                    <a:pt x="18509" y="152"/>
                    <a:pt x="18418" y="152"/>
                  </a:cubicBezTo>
                  <a:cubicBezTo>
                    <a:pt x="18327" y="152"/>
                    <a:pt x="18205" y="152"/>
                    <a:pt x="18175" y="122"/>
                  </a:cubicBezTo>
                  <a:cubicBezTo>
                    <a:pt x="18114" y="122"/>
                    <a:pt x="18084" y="122"/>
                    <a:pt x="17992" y="152"/>
                  </a:cubicBezTo>
                  <a:cubicBezTo>
                    <a:pt x="17977" y="168"/>
                    <a:pt x="17947" y="175"/>
                    <a:pt x="17920" y="175"/>
                  </a:cubicBezTo>
                  <a:cubicBezTo>
                    <a:pt x="17894" y="175"/>
                    <a:pt x="17871" y="168"/>
                    <a:pt x="17871" y="152"/>
                  </a:cubicBezTo>
                  <a:lnTo>
                    <a:pt x="17840" y="152"/>
                  </a:lnTo>
                  <a:cubicBezTo>
                    <a:pt x="17749" y="183"/>
                    <a:pt x="17719" y="183"/>
                    <a:pt x="17719" y="183"/>
                  </a:cubicBezTo>
                  <a:cubicBezTo>
                    <a:pt x="17719" y="138"/>
                    <a:pt x="17686" y="110"/>
                    <a:pt x="17657" y="110"/>
                  </a:cubicBezTo>
                  <a:cubicBezTo>
                    <a:pt x="17646" y="110"/>
                    <a:pt x="17636" y="114"/>
                    <a:pt x="17628" y="122"/>
                  </a:cubicBezTo>
                  <a:cubicBezTo>
                    <a:pt x="17628" y="158"/>
                    <a:pt x="17607" y="172"/>
                    <a:pt x="17577" y="172"/>
                  </a:cubicBezTo>
                  <a:cubicBezTo>
                    <a:pt x="17556" y="172"/>
                    <a:pt x="17531" y="165"/>
                    <a:pt x="17506" y="152"/>
                  </a:cubicBezTo>
                  <a:cubicBezTo>
                    <a:pt x="17461" y="137"/>
                    <a:pt x="17096" y="130"/>
                    <a:pt x="16742" y="130"/>
                  </a:cubicBezTo>
                  <a:cubicBezTo>
                    <a:pt x="16389" y="130"/>
                    <a:pt x="16047" y="137"/>
                    <a:pt x="16047" y="152"/>
                  </a:cubicBezTo>
                  <a:lnTo>
                    <a:pt x="15774" y="152"/>
                  </a:lnTo>
                  <a:cubicBezTo>
                    <a:pt x="15774" y="127"/>
                    <a:pt x="15741" y="117"/>
                    <a:pt x="15692" y="117"/>
                  </a:cubicBezTo>
                  <a:cubicBezTo>
                    <a:pt x="15625" y="117"/>
                    <a:pt x="15527" y="135"/>
                    <a:pt x="15439" y="152"/>
                  </a:cubicBezTo>
                  <a:cubicBezTo>
                    <a:pt x="15409" y="183"/>
                    <a:pt x="15378" y="183"/>
                    <a:pt x="15318" y="183"/>
                  </a:cubicBezTo>
                  <a:cubicBezTo>
                    <a:pt x="15318" y="147"/>
                    <a:pt x="15276" y="132"/>
                    <a:pt x="15223" y="132"/>
                  </a:cubicBezTo>
                  <a:cubicBezTo>
                    <a:pt x="15186" y="132"/>
                    <a:pt x="15143" y="140"/>
                    <a:pt x="15105" y="152"/>
                  </a:cubicBezTo>
                  <a:cubicBezTo>
                    <a:pt x="15090" y="183"/>
                    <a:pt x="15074" y="198"/>
                    <a:pt x="15063" y="198"/>
                  </a:cubicBezTo>
                  <a:cubicBezTo>
                    <a:pt x="15052" y="198"/>
                    <a:pt x="15044" y="183"/>
                    <a:pt x="15044" y="152"/>
                  </a:cubicBezTo>
                  <a:cubicBezTo>
                    <a:pt x="15044" y="125"/>
                    <a:pt x="15026" y="110"/>
                    <a:pt x="14997" y="110"/>
                  </a:cubicBezTo>
                  <a:cubicBezTo>
                    <a:pt x="14962" y="110"/>
                    <a:pt x="14912" y="133"/>
                    <a:pt x="14862" y="183"/>
                  </a:cubicBezTo>
                  <a:cubicBezTo>
                    <a:pt x="14847" y="198"/>
                    <a:pt x="14839" y="206"/>
                    <a:pt x="14828" y="206"/>
                  </a:cubicBezTo>
                  <a:cubicBezTo>
                    <a:pt x="14816" y="206"/>
                    <a:pt x="14801" y="198"/>
                    <a:pt x="14771" y="183"/>
                  </a:cubicBezTo>
                  <a:cubicBezTo>
                    <a:pt x="14753" y="147"/>
                    <a:pt x="14735" y="132"/>
                    <a:pt x="14723" y="132"/>
                  </a:cubicBezTo>
                  <a:cubicBezTo>
                    <a:pt x="14715" y="132"/>
                    <a:pt x="14710" y="140"/>
                    <a:pt x="14710" y="152"/>
                  </a:cubicBezTo>
                  <a:cubicBezTo>
                    <a:pt x="14679" y="183"/>
                    <a:pt x="14657" y="198"/>
                    <a:pt x="14638" y="198"/>
                  </a:cubicBezTo>
                  <a:cubicBezTo>
                    <a:pt x="14619" y="198"/>
                    <a:pt x="14603" y="183"/>
                    <a:pt x="14588" y="152"/>
                  </a:cubicBezTo>
                  <a:cubicBezTo>
                    <a:pt x="14543" y="122"/>
                    <a:pt x="14520" y="107"/>
                    <a:pt x="14501" y="107"/>
                  </a:cubicBezTo>
                  <a:cubicBezTo>
                    <a:pt x="14482" y="107"/>
                    <a:pt x="14467" y="122"/>
                    <a:pt x="14436" y="152"/>
                  </a:cubicBezTo>
                  <a:cubicBezTo>
                    <a:pt x="14421" y="183"/>
                    <a:pt x="14375" y="198"/>
                    <a:pt x="14326" y="198"/>
                  </a:cubicBezTo>
                  <a:cubicBezTo>
                    <a:pt x="14277" y="198"/>
                    <a:pt x="14223" y="183"/>
                    <a:pt x="14193" y="152"/>
                  </a:cubicBezTo>
                  <a:cubicBezTo>
                    <a:pt x="14173" y="152"/>
                    <a:pt x="14139" y="139"/>
                    <a:pt x="14119" y="139"/>
                  </a:cubicBezTo>
                  <a:cubicBezTo>
                    <a:pt x="14109" y="139"/>
                    <a:pt x="14102" y="142"/>
                    <a:pt x="14102" y="152"/>
                  </a:cubicBezTo>
                  <a:lnTo>
                    <a:pt x="14071" y="122"/>
                  </a:lnTo>
                  <a:lnTo>
                    <a:pt x="13980" y="122"/>
                  </a:lnTo>
                  <a:lnTo>
                    <a:pt x="13980" y="152"/>
                  </a:lnTo>
                  <a:cubicBezTo>
                    <a:pt x="13950" y="152"/>
                    <a:pt x="13707" y="122"/>
                    <a:pt x="13403" y="122"/>
                  </a:cubicBezTo>
                  <a:cubicBezTo>
                    <a:pt x="13214" y="109"/>
                    <a:pt x="13088" y="102"/>
                    <a:pt x="13009" y="102"/>
                  </a:cubicBezTo>
                  <a:cubicBezTo>
                    <a:pt x="12897" y="102"/>
                    <a:pt x="12881" y="117"/>
                    <a:pt x="12916" y="152"/>
                  </a:cubicBezTo>
                  <a:cubicBezTo>
                    <a:pt x="12932" y="183"/>
                    <a:pt x="12916" y="198"/>
                    <a:pt x="12894" y="198"/>
                  </a:cubicBezTo>
                  <a:cubicBezTo>
                    <a:pt x="12871" y="198"/>
                    <a:pt x="12840" y="183"/>
                    <a:pt x="12825" y="152"/>
                  </a:cubicBezTo>
                  <a:cubicBezTo>
                    <a:pt x="12764" y="152"/>
                    <a:pt x="12704" y="92"/>
                    <a:pt x="12612" y="92"/>
                  </a:cubicBezTo>
                  <a:cubicBezTo>
                    <a:pt x="12521" y="92"/>
                    <a:pt x="12430" y="92"/>
                    <a:pt x="12430" y="61"/>
                  </a:cubicBezTo>
                  <a:lnTo>
                    <a:pt x="12400" y="61"/>
                  </a:lnTo>
                  <a:cubicBezTo>
                    <a:pt x="12346" y="97"/>
                    <a:pt x="12241" y="112"/>
                    <a:pt x="12138" y="112"/>
                  </a:cubicBezTo>
                  <a:cubicBezTo>
                    <a:pt x="12065" y="112"/>
                    <a:pt x="11994" y="104"/>
                    <a:pt x="11944" y="92"/>
                  </a:cubicBezTo>
                  <a:cubicBezTo>
                    <a:pt x="11853" y="92"/>
                    <a:pt x="11822" y="92"/>
                    <a:pt x="11731" y="122"/>
                  </a:cubicBezTo>
                  <a:cubicBezTo>
                    <a:pt x="11685" y="137"/>
                    <a:pt x="11663" y="145"/>
                    <a:pt x="11647" y="145"/>
                  </a:cubicBezTo>
                  <a:cubicBezTo>
                    <a:pt x="11632" y="145"/>
                    <a:pt x="11625" y="137"/>
                    <a:pt x="11609" y="122"/>
                  </a:cubicBezTo>
                  <a:cubicBezTo>
                    <a:pt x="11609" y="105"/>
                    <a:pt x="11528" y="87"/>
                    <a:pt x="11460" y="87"/>
                  </a:cubicBezTo>
                  <a:cubicBezTo>
                    <a:pt x="11410" y="87"/>
                    <a:pt x="11366" y="96"/>
                    <a:pt x="11366" y="122"/>
                  </a:cubicBezTo>
                  <a:lnTo>
                    <a:pt x="11305" y="92"/>
                  </a:lnTo>
                  <a:cubicBezTo>
                    <a:pt x="11297" y="83"/>
                    <a:pt x="11288" y="79"/>
                    <a:pt x="11279" y="79"/>
                  </a:cubicBezTo>
                  <a:cubicBezTo>
                    <a:pt x="11260" y="79"/>
                    <a:pt x="11245" y="101"/>
                    <a:pt x="11245" y="122"/>
                  </a:cubicBezTo>
                  <a:cubicBezTo>
                    <a:pt x="11245" y="149"/>
                    <a:pt x="11232" y="164"/>
                    <a:pt x="11216" y="164"/>
                  </a:cubicBezTo>
                  <a:cubicBezTo>
                    <a:pt x="11196" y="164"/>
                    <a:pt x="11170" y="142"/>
                    <a:pt x="11153" y="92"/>
                  </a:cubicBezTo>
                  <a:cubicBezTo>
                    <a:pt x="11153" y="56"/>
                    <a:pt x="11133" y="41"/>
                    <a:pt x="11115" y="41"/>
                  </a:cubicBezTo>
                  <a:cubicBezTo>
                    <a:pt x="11103" y="41"/>
                    <a:pt x="11093" y="49"/>
                    <a:pt x="11093" y="61"/>
                  </a:cubicBezTo>
                  <a:cubicBezTo>
                    <a:pt x="11071" y="83"/>
                    <a:pt x="11050" y="104"/>
                    <a:pt x="11017" y="104"/>
                  </a:cubicBezTo>
                  <a:cubicBezTo>
                    <a:pt x="11004" y="104"/>
                    <a:pt x="10989" y="101"/>
                    <a:pt x="10971" y="92"/>
                  </a:cubicBezTo>
                  <a:cubicBezTo>
                    <a:pt x="10941" y="92"/>
                    <a:pt x="10910" y="92"/>
                    <a:pt x="10910" y="152"/>
                  </a:cubicBezTo>
                  <a:cubicBezTo>
                    <a:pt x="10910" y="183"/>
                    <a:pt x="10849" y="183"/>
                    <a:pt x="10819" y="183"/>
                  </a:cubicBezTo>
                  <a:cubicBezTo>
                    <a:pt x="10819" y="152"/>
                    <a:pt x="10819" y="152"/>
                    <a:pt x="10849" y="122"/>
                  </a:cubicBezTo>
                  <a:lnTo>
                    <a:pt x="10758" y="122"/>
                  </a:lnTo>
                  <a:cubicBezTo>
                    <a:pt x="10728" y="122"/>
                    <a:pt x="10637" y="92"/>
                    <a:pt x="10637" y="61"/>
                  </a:cubicBezTo>
                  <a:cubicBezTo>
                    <a:pt x="10624" y="49"/>
                    <a:pt x="10612" y="41"/>
                    <a:pt x="10603" y="41"/>
                  </a:cubicBezTo>
                  <a:close/>
                  <a:moveTo>
                    <a:pt x="697" y="821"/>
                  </a:moveTo>
                  <a:cubicBezTo>
                    <a:pt x="697" y="821"/>
                    <a:pt x="637" y="852"/>
                    <a:pt x="637" y="882"/>
                  </a:cubicBezTo>
                  <a:lnTo>
                    <a:pt x="697" y="882"/>
                  </a:lnTo>
                  <a:cubicBezTo>
                    <a:pt x="728" y="882"/>
                    <a:pt x="728" y="852"/>
                    <a:pt x="728" y="821"/>
                  </a:cubicBezTo>
                  <a:close/>
                  <a:moveTo>
                    <a:pt x="9907" y="1095"/>
                  </a:moveTo>
                  <a:cubicBezTo>
                    <a:pt x="9907" y="1095"/>
                    <a:pt x="9877" y="1125"/>
                    <a:pt x="9877" y="1155"/>
                  </a:cubicBezTo>
                  <a:cubicBezTo>
                    <a:pt x="9877" y="1168"/>
                    <a:pt x="9882" y="1175"/>
                    <a:pt x="9890" y="1175"/>
                  </a:cubicBezTo>
                  <a:cubicBezTo>
                    <a:pt x="9902" y="1175"/>
                    <a:pt x="9920" y="1161"/>
                    <a:pt x="9938" y="1125"/>
                  </a:cubicBezTo>
                  <a:cubicBezTo>
                    <a:pt x="9938" y="1095"/>
                    <a:pt x="9938" y="1095"/>
                    <a:pt x="9907" y="10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198;p79">
              <a:extLst>
                <a:ext uri="{FF2B5EF4-FFF2-40B4-BE49-F238E27FC236}">
                  <a16:creationId xmlns:a16="http://schemas.microsoft.com/office/drawing/2014/main" id="{208F0DC4-6C5B-432D-9F4C-734DF314D858}"/>
                </a:ext>
              </a:extLst>
            </p:cNvPr>
            <p:cNvSpPr/>
            <p:nvPr/>
          </p:nvSpPr>
          <p:spPr>
            <a:xfrm flipH="1">
              <a:off x="6936012" y="1901320"/>
              <a:ext cx="678890" cy="813720"/>
            </a:xfrm>
            <a:custGeom>
              <a:avLst/>
              <a:gdLst/>
              <a:ahLst/>
              <a:cxnLst/>
              <a:rect l="l" t="t" r="r" b="b"/>
              <a:pathLst>
                <a:path w="25503" h="30568" extrusionOk="0">
                  <a:moveTo>
                    <a:pt x="10730" y="142"/>
                  </a:moveTo>
                  <a:lnTo>
                    <a:pt x="10821" y="172"/>
                  </a:lnTo>
                  <a:lnTo>
                    <a:pt x="10760" y="202"/>
                  </a:lnTo>
                  <a:lnTo>
                    <a:pt x="10669" y="202"/>
                  </a:lnTo>
                  <a:cubicBezTo>
                    <a:pt x="10669" y="172"/>
                    <a:pt x="10669" y="142"/>
                    <a:pt x="10730" y="142"/>
                  </a:cubicBezTo>
                  <a:close/>
                  <a:moveTo>
                    <a:pt x="12979" y="294"/>
                  </a:moveTo>
                  <a:cubicBezTo>
                    <a:pt x="13040" y="294"/>
                    <a:pt x="12949" y="354"/>
                    <a:pt x="12949" y="385"/>
                  </a:cubicBezTo>
                  <a:cubicBezTo>
                    <a:pt x="12888" y="385"/>
                    <a:pt x="12888" y="385"/>
                    <a:pt x="12888" y="324"/>
                  </a:cubicBezTo>
                  <a:cubicBezTo>
                    <a:pt x="12888" y="294"/>
                    <a:pt x="12979" y="294"/>
                    <a:pt x="12979" y="294"/>
                  </a:cubicBezTo>
                  <a:close/>
                  <a:moveTo>
                    <a:pt x="11672" y="324"/>
                  </a:moveTo>
                  <a:lnTo>
                    <a:pt x="11763" y="354"/>
                  </a:lnTo>
                  <a:cubicBezTo>
                    <a:pt x="11763" y="385"/>
                    <a:pt x="11672" y="415"/>
                    <a:pt x="11672" y="415"/>
                  </a:cubicBezTo>
                  <a:lnTo>
                    <a:pt x="11611" y="385"/>
                  </a:lnTo>
                  <a:cubicBezTo>
                    <a:pt x="11611" y="354"/>
                    <a:pt x="11611" y="324"/>
                    <a:pt x="11672" y="324"/>
                  </a:cubicBezTo>
                  <a:close/>
                  <a:moveTo>
                    <a:pt x="14611" y="919"/>
                  </a:moveTo>
                  <a:cubicBezTo>
                    <a:pt x="14621" y="919"/>
                    <a:pt x="14633" y="923"/>
                    <a:pt x="14651" y="932"/>
                  </a:cubicBezTo>
                  <a:lnTo>
                    <a:pt x="14712" y="993"/>
                  </a:lnTo>
                  <a:lnTo>
                    <a:pt x="14621" y="993"/>
                  </a:lnTo>
                  <a:lnTo>
                    <a:pt x="14560" y="962"/>
                  </a:lnTo>
                  <a:cubicBezTo>
                    <a:pt x="14581" y="941"/>
                    <a:pt x="14588" y="919"/>
                    <a:pt x="14611" y="919"/>
                  </a:cubicBezTo>
                  <a:close/>
                  <a:moveTo>
                    <a:pt x="6165" y="2231"/>
                  </a:moveTo>
                  <a:cubicBezTo>
                    <a:pt x="6190" y="2231"/>
                    <a:pt x="6165" y="2280"/>
                    <a:pt x="6140" y="2330"/>
                  </a:cubicBezTo>
                  <a:cubicBezTo>
                    <a:pt x="6063" y="2388"/>
                    <a:pt x="6035" y="2409"/>
                    <a:pt x="6017" y="2409"/>
                  </a:cubicBezTo>
                  <a:cubicBezTo>
                    <a:pt x="6006" y="2409"/>
                    <a:pt x="5999" y="2402"/>
                    <a:pt x="5988" y="2391"/>
                  </a:cubicBezTo>
                  <a:cubicBezTo>
                    <a:pt x="5958" y="2391"/>
                    <a:pt x="6079" y="2269"/>
                    <a:pt x="6140" y="2239"/>
                  </a:cubicBezTo>
                  <a:cubicBezTo>
                    <a:pt x="6151" y="2233"/>
                    <a:pt x="6159" y="2231"/>
                    <a:pt x="6165" y="2231"/>
                  </a:cubicBezTo>
                  <a:close/>
                  <a:moveTo>
                    <a:pt x="18277" y="4058"/>
                  </a:moveTo>
                  <a:cubicBezTo>
                    <a:pt x="18288" y="4058"/>
                    <a:pt x="18303" y="4067"/>
                    <a:pt x="18329" y="4093"/>
                  </a:cubicBezTo>
                  <a:lnTo>
                    <a:pt x="18359" y="4184"/>
                  </a:lnTo>
                  <a:lnTo>
                    <a:pt x="18268" y="4123"/>
                  </a:lnTo>
                  <a:lnTo>
                    <a:pt x="18238" y="4093"/>
                  </a:lnTo>
                  <a:cubicBezTo>
                    <a:pt x="18255" y="4076"/>
                    <a:pt x="18263" y="4058"/>
                    <a:pt x="18277" y="4058"/>
                  </a:cubicBezTo>
                  <a:close/>
                  <a:moveTo>
                    <a:pt x="18598" y="4468"/>
                  </a:moveTo>
                  <a:cubicBezTo>
                    <a:pt x="18608" y="4468"/>
                    <a:pt x="18615" y="4483"/>
                    <a:pt x="18633" y="4519"/>
                  </a:cubicBezTo>
                  <a:cubicBezTo>
                    <a:pt x="18633" y="4519"/>
                    <a:pt x="18663" y="4610"/>
                    <a:pt x="18633" y="4610"/>
                  </a:cubicBezTo>
                  <a:cubicBezTo>
                    <a:pt x="18627" y="4615"/>
                    <a:pt x="18622" y="4618"/>
                    <a:pt x="18617" y="4618"/>
                  </a:cubicBezTo>
                  <a:cubicBezTo>
                    <a:pt x="18593" y="4618"/>
                    <a:pt x="18572" y="4563"/>
                    <a:pt x="18572" y="4488"/>
                  </a:cubicBezTo>
                  <a:cubicBezTo>
                    <a:pt x="18585" y="4476"/>
                    <a:pt x="18592" y="4468"/>
                    <a:pt x="18598" y="4468"/>
                  </a:cubicBezTo>
                  <a:close/>
                  <a:moveTo>
                    <a:pt x="18439" y="4708"/>
                  </a:moveTo>
                  <a:lnTo>
                    <a:pt x="18439" y="4708"/>
                  </a:lnTo>
                  <a:cubicBezTo>
                    <a:pt x="18439" y="4708"/>
                    <a:pt x="18442" y="4715"/>
                    <a:pt x="18450" y="4731"/>
                  </a:cubicBezTo>
                  <a:cubicBezTo>
                    <a:pt x="18453" y="4733"/>
                    <a:pt x="18456" y="4734"/>
                    <a:pt x="18458" y="4735"/>
                  </a:cubicBezTo>
                  <a:lnTo>
                    <a:pt x="18458" y="4735"/>
                  </a:lnTo>
                  <a:cubicBezTo>
                    <a:pt x="18446" y="4717"/>
                    <a:pt x="18440" y="4708"/>
                    <a:pt x="18439" y="4708"/>
                  </a:cubicBezTo>
                  <a:close/>
                  <a:moveTo>
                    <a:pt x="4225" y="4610"/>
                  </a:moveTo>
                  <a:cubicBezTo>
                    <a:pt x="4225" y="4640"/>
                    <a:pt x="4225" y="4731"/>
                    <a:pt x="4225" y="4731"/>
                  </a:cubicBezTo>
                  <a:lnTo>
                    <a:pt x="4195" y="4792"/>
                  </a:lnTo>
                  <a:cubicBezTo>
                    <a:pt x="4164" y="4762"/>
                    <a:pt x="4134" y="4762"/>
                    <a:pt x="4164" y="4671"/>
                  </a:cubicBezTo>
                  <a:lnTo>
                    <a:pt x="4225" y="4610"/>
                  </a:lnTo>
                  <a:close/>
                  <a:moveTo>
                    <a:pt x="4372" y="4832"/>
                  </a:moveTo>
                  <a:cubicBezTo>
                    <a:pt x="4362" y="4851"/>
                    <a:pt x="4352" y="4862"/>
                    <a:pt x="4350" y="4862"/>
                  </a:cubicBezTo>
                  <a:cubicBezTo>
                    <a:pt x="4349" y="4862"/>
                    <a:pt x="4354" y="4853"/>
                    <a:pt x="4372" y="4832"/>
                  </a:cubicBezTo>
                  <a:close/>
                  <a:moveTo>
                    <a:pt x="20153" y="5552"/>
                  </a:moveTo>
                  <a:cubicBezTo>
                    <a:pt x="20122" y="5582"/>
                    <a:pt x="20122" y="5582"/>
                    <a:pt x="20153" y="5643"/>
                  </a:cubicBezTo>
                  <a:cubicBezTo>
                    <a:pt x="20153" y="5643"/>
                    <a:pt x="20244" y="5674"/>
                    <a:pt x="20274" y="5674"/>
                  </a:cubicBezTo>
                  <a:cubicBezTo>
                    <a:pt x="20305" y="5643"/>
                    <a:pt x="20244" y="5582"/>
                    <a:pt x="20153" y="5552"/>
                  </a:cubicBezTo>
                  <a:close/>
                  <a:moveTo>
                    <a:pt x="19332" y="5491"/>
                  </a:moveTo>
                  <a:cubicBezTo>
                    <a:pt x="19362" y="5491"/>
                    <a:pt x="19393" y="5552"/>
                    <a:pt x="19423" y="5613"/>
                  </a:cubicBezTo>
                  <a:cubicBezTo>
                    <a:pt x="19423" y="5655"/>
                    <a:pt x="19423" y="5678"/>
                    <a:pt x="19417" y="5678"/>
                  </a:cubicBezTo>
                  <a:cubicBezTo>
                    <a:pt x="19410" y="5678"/>
                    <a:pt x="19395" y="5648"/>
                    <a:pt x="19362" y="5582"/>
                  </a:cubicBezTo>
                  <a:cubicBezTo>
                    <a:pt x="19302" y="5522"/>
                    <a:pt x="19332" y="5491"/>
                    <a:pt x="19332" y="5491"/>
                  </a:cubicBezTo>
                  <a:close/>
                  <a:moveTo>
                    <a:pt x="19241" y="6160"/>
                  </a:moveTo>
                  <a:cubicBezTo>
                    <a:pt x="19210" y="6160"/>
                    <a:pt x="19210" y="6160"/>
                    <a:pt x="19241" y="6251"/>
                  </a:cubicBezTo>
                  <a:cubicBezTo>
                    <a:pt x="19290" y="6316"/>
                    <a:pt x="19312" y="6347"/>
                    <a:pt x="19318" y="6347"/>
                  </a:cubicBezTo>
                  <a:cubicBezTo>
                    <a:pt x="19323" y="6347"/>
                    <a:pt x="19316" y="6324"/>
                    <a:pt x="19302" y="6282"/>
                  </a:cubicBezTo>
                  <a:lnTo>
                    <a:pt x="19241" y="6160"/>
                  </a:lnTo>
                  <a:close/>
                  <a:moveTo>
                    <a:pt x="20050" y="6669"/>
                  </a:moveTo>
                  <a:cubicBezTo>
                    <a:pt x="20061" y="6669"/>
                    <a:pt x="20077" y="6677"/>
                    <a:pt x="20092" y="6707"/>
                  </a:cubicBezTo>
                  <a:cubicBezTo>
                    <a:pt x="20122" y="6798"/>
                    <a:pt x="20122" y="6859"/>
                    <a:pt x="20122" y="6859"/>
                  </a:cubicBezTo>
                  <a:cubicBezTo>
                    <a:pt x="20116" y="6865"/>
                    <a:pt x="20110" y="6868"/>
                    <a:pt x="20104" y="6868"/>
                  </a:cubicBezTo>
                  <a:cubicBezTo>
                    <a:pt x="20081" y="6868"/>
                    <a:pt x="20061" y="6829"/>
                    <a:pt x="20061" y="6829"/>
                  </a:cubicBezTo>
                  <a:cubicBezTo>
                    <a:pt x="20031" y="6737"/>
                    <a:pt x="20001" y="6677"/>
                    <a:pt x="20031" y="6677"/>
                  </a:cubicBezTo>
                  <a:cubicBezTo>
                    <a:pt x="20031" y="6677"/>
                    <a:pt x="20039" y="6669"/>
                    <a:pt x="20050" y="6669"/>
                  </a:cubicBezTo>
                  <a:close/>
                  <a:moveTo>
                    <a:pt x="20548" y="7923"/>
                  </a:moveTo>
                  <a:lnTo>
                    <a:pt x="20578" y="7984"/>
                  </a:lnTo>
                  <a:lnTo>
                    <a:pt x="20578" y="8075"/>
                  </a:lnTo>
                  <a:lnTo>
                    <a:pt x="20548" y="8014"/>
                  </a:lnTo>
                  <a:cubicBezTo>
                    <a:pt x="20517" y="7923"/>
                    <a:pt x="20517" y="7923"/>
                    <a:pt x="20548" y="7923"/>
                  </a:cubicBezTo>
                  <a:close/>
                  <a:moveTo>
                    <a:pt x="20820" y="8511"/>
                  </a:moveTo>
                  <a:cubicBezTo>
                    <a:pt x="20834" y="8511"/>
                    <a:pt x="20854" y="8517"/>
                    <a:pt x="20882" y="8531"/>
                  </a:cubicBezTo>
                  <a:lnTo>
                    <a:pt x="20943" y="8652"/>
                  </a:lnTo>
                  <a:cubicBezTo>
                    <a:pt x="20930" y="8665"/>
                    <a:pt x="20918" y="8672"/>
                    <a:pt x="20905" y="8672"/>
                  </a:cubicBezTo>
                  <a:cubicBezTo>
                    <a:pt x="20887" y="8672"/>
                    <a:pt x="20870" y="8658"/>
                    <a:pt x="20852" y="8622"/>
                  </a:cubicBezTo>
                  <a:cubicBezTo>
                    <a:pt x="20805" y="8575"/>
                    <a:pt x="20776" y="8511"/>
                    <a:pt x="20820" y="8511"/>
                  </a:cubicBezTo>
                  <a:close/>
                  <a:moveTo>
                    <a:pt x="21291" y="9041"/>
                  </a:moveTo>
                  <a:cubicBezTo>
                    <a:pt x="21296" y="9054"/>
                    <a:pt x="21302" y="9067"/>
                    <a:pt x="21308" y="9078"/>
                  </a:cubicBezTo>
                  <a:cubicBezTo>
                    <a:pt x="21317" y="9087"/>
                    <a:pt x="21326" y="9097"/>
                    <a:pt x="21335" y="9107"/>
                  </a:cubicBezTo>
                  <a:lnTo>
                    <a:pt x="21335" y="9107"/>
                  </a:lnTo>
                  <a:cubicBezTo>
                    <a:pt x="21323" y="9089"/>
                    <a:pt x="21306" y="9066"/>
                    <a:pt x="21291" y="9041"/>
                  </a:cubicBezTo>
                  <a:close/>
                  <a:moveTo>
                    <a:pt x="21216" y="9686"/>
                  </a:moveTo>
                  <a:cubicBezTo>
                    <a:pt x="21216" y="9686"/>
                    <a:pt x="21186" y="9716"/>
                    <a:pt x="21156" y="9716"/>
                  </a:cubicBezTo>
                  <a:lnTo>
                    <a:pt x="21186" y="9716"/>
                  </a:lnTo>
                  <a:cubicBezTo>
                    <a:pt x="21216" y="9686"/>
                    <a:pt x="21247" y="9686"/>
                    <a:pt x="21216" y="9686"/>
                  </a:cubicBezTo>
                  <a:close/>
                  <a:moveTo>
                    <a:pt x="21733" y="10446"/>
                  </a:moveTo>
                  <a:cubicBezTo>
                    <a:pt x="21764" y="10446"/>
                    <a:pt x="21794" y="10446"/>
                    <a:pt x="21824" y="10507"/>
                  </a:cubicBezTo>
                  <a:lnTo>
                    <a:pt x="21855" y="10567"/>
                  </a:lnTo>
                  <a:cubicBezTo>
                    <a:pt x="21824" y="10567"/>
                    <a:pt x="21764" y="10537"/>
                    <a:pt x="21764" y="10537"/>
                  </a:cubicBezTo>
                  <a:lnTo>
                    <a:pt x="21733" y="10446"/>
                  </a:lnTo>
                  <a:close/>
                  <a:moveTo>
                    <a:pt x="1976" y="10507"/>
                  </a:moveTo>
                  <a:cubicBezTo>
                    <a:pt x="2006" y="10537"/>
                    <a:pt x="2006" y="10598"/>
                    <a:pt x="2006" y="10598"/>
                  </a:cubicBezTo>
                  <a:cubicBezTo>
                    <a:pt x="1976" y="10659"/>
                    <a:pt x="1976" y="10659"/>
                    <a:pt x="1946" y="10659"/>
                  </a:cubicBezTo>
                  <a:cubicBezTo>
                    <a:pt x="1946" y="10659"/>
                    <a:pt x="1915" y="10659"/>
                    <a:pt x="1946" y="10567"/>
                  </a:cubicBezTo>
                  <a:lnTo>
                    <a:pt x="1976" y="10507"/>
                  </a:lnTo>
                  <a:close/>
                  <a:moveTo>
                    <a:pt x="21820" y="11016"/>
                  </a:moveTo>
                  <a:cubicBezTo>
                    <a:pt x="21828" y="11016"/>
                    <a:pt x="21850" y="11030"/>
                    <a:pt x="21885" y="11054"/>
                  </a:cubicBezTo>
                  <a:lnTo>
                    <a:pt x="22007" y="11175"/>
                  </a:lnTo>
                  <a:cubicBezTo>
                    <a:pt x="22007" y="11194"/>
                    <a:pt x="22004" y="11201"/>
                    <a:pt x="21997" y="11201"/>
                  </a:cubicBezTo>
                  <a:cubicBezTo>
                    <a:pt x="21982" y="11201"/>
                    <a:pt x="21948" y="11166"/>
                    <a:pt x="21885" y="11145"/>
                  </a:cubicBezTo>
                  <a:cubicBezTo>
                    <a:pt x="21829" y="11052"/>
                    <a:pt x="21808" y="11016"/>
                    <a:pt x="21820" y="11016"/>
                  </a:cubicBezTo>
                  <a:close/>
                  <a:moveTo>
                    <a:pt x="1763" y="11388"/>
                  </a:moveTo>
                  <a:lnTo>
                    <a:pt x="1794" y="11479"/>
                  </a:lnTo>
                  <a:lnTo>
                    <a:pt x="1763" y="11540"/>
                  </a:lnTo>
                  <a:cubicBezTo>
                    <a:pt x="1733" y="11540"/>
                    <a:pt x="1702" y="11540"/>
                    <a:pt x="1733" y="11449"/>
                  </a:cubicBezTo>
                  <a:lnTo>
                    <a:pt x="1763" y="11388"/>
                  </a:lnTo>
                  <a:close/>
                  <a:moveTo>
                    <a:pt x="1401" y="11873"/>
                  </a:moveTo>
                  <a:cubicBezTo>
                    <a:pt x="1408" y="11873"/>
                    <a:pt x="1416" y="11895"/>
                    <a:pt x="1429" y="11935"/>
                  </a:cubicBezTo>
                  <a:cubicBezTo>
                    <a:pt x="1429" y="11996"/>
                    <a:pt x="1429" y="12087"/>
                    <a:pt x="1398" y="12087"/>
                  </a:cubicBezTo>
                  <a:cubicBezTo>
                    <a:pt x="1368" y="12057"/>
                    <a:pt x="1368" y="12057"/>
                    <a:pt x="1368" y="11996"/>
                  </a:cubicBezTo>
                  <a:cubicBezTo>
                    <a:pt x="1385" y="11910"/>
                    <a:pt x="1393" y="11873"/>
                    <a:pt x="1401" y="11873"/>
                  </a:cubicBezTo>
                  <a:close/>
                  <a:moveTo>
                    <a:pt x="1155" y="12239"/>
                  </a:moveTo>
                  <a:lnTo>
                    <a:pt x="1155" y="12239"/>
                  </a:lnTo>
                  <a:cubicBezTo>
                    <a:pt x="1152" y="12242"/>
                    <a:pt x="1149" y="12245"/>
                    <a:pt x="1146" y="12248"/>
                  </a:cubicBezTo>
                  <a:lnTo>
                    <a:pt x="1146" y="12248"/>
                  </a:lnTo>
                  <a:cubicBezTo>
                    <a:pt x="1151" y="12246"/>
                    <a:pt x="1156" y="12244"/>
                    <a:pt x="1161" y="12242"/>
                  </a:cubicBezTo>
                  <a:lnTo>
                    <a:pt x="1161" y="12242"/>
                  </a:lnTo>
                  <a:cubicBezTo>
                    <a:pt x="1159" y="12241"/>
                    <a:pt x="1157" y="12240"/>
                    <a:pt x="1155" y="12239"/>
                  </a:cubicBezTo>
                  <a:close/>
                  <a:moveTo>
                    <a:pt x="1146" y="12248"/>
                  </a:moveTo>
                  <a:cubicBezTo>
                    <a:pt x="1129" y="12256"/>
                    <a:pt x="1120" y="12266"/>
                    <a:pt x="1123" y="12266"/>
                  </a:cubicBezTo>
                  <a:cubicBezTo>
                    <a:pt x="1125" y="12266"/>
                    <a:pt x="1132" y="12261"/>
                    <a:pt x="1146" y="12248"/>
                  </a:cubicBezTo>
                  <a:close/>
                  <a:moveTo>
                    <a:pt x="1307" y="12452"/>
                  </a:moveTo>
                  <a:lnTo>
                    <a:pt x="1277" y="12513"/>
                  </a:lnTo>
                  <a:cubicBezTo>
                    <a:pt x="1246" y="12573"/>
                    <a:pt x="1246" y="12573"/>
                    <a:pt x="1216" y="12573"/>
                  </a:cubicBezTo>
                  <a:lnTo>
                    <a:pt x="1246" y="12513"/>
                  </a:lnTo>
                  <a:lnTo>
                    <a:pt x="1307" y="12452"/>
                  </a:lnTo>
                  <a:close/>
                  <a:moveTo>
                    <a:pt x="22587" y="12557"/>
                  </a:moveTo>
                  <a:cubicBezTo>
                    <a:pt x="22611" y="12557"/>
                    <a:pt x="22645" y="12584"/>
                    <a:pt x="22706" y="12665"/>
                  </a:cubicBezTo>
                  <a:cubicBezTo>
                    <a:pt x="22736" y="12756"/>
                    <a:pt x="22767" y="12817"/>
                    <a:pt x="22767" y="12817"/>
                  </a:cubicBezTo>
                  <a:lnTo>
                    <a:pt x="22645" y="12695"/>
                  </a:lnTo>
                  <a:cubicBezTo>
                    <a:pt x="22493" y="12604"/>
                    <a:pt x="22493" y="12604"/>
                    <a:pt x="22554" y="12573"/>
                  </a:cubicBezTo>
                  <a:cubicBezTo>
                    <a:pt x="22564" y="12563"/>
                    <a:pt x="22574" y="12557"/>
                    <a:pt x="22587" y="12557"/>
                  </a:cubicBezTo>
                  <a:close/>
                  <a:moveTo>
                    <a:pt x="1064" y="12999"/>
                  </a:moveTo>
                  <a:lnTo>
                    <a:pt x="1064" y="12999"/>
                  </a:lnTo>
                  <a:cubicBezTo>
                    <a:pt x="1049" y="13045"/>
                    <a:pt x="1057" y="13067"/>
                    <a:pt x="1064" y="13067"/>
                  </a:cubicBezTo>
                  <a:cubicBezTo>
                    <a:pt x="1072" y="13067"/>
                    <a:pt x="1079" y="13045"/>
                    <a:pt x="1064" y="12999"/>
                  </a:cubicBezTo>
                  <a:close/>
                  <a:moveTo>
                    <a:pt x="22615" y="12938"/>
                  </a:moveTo>
                  <a:lnTo>
                    <a:pt x="22675" y="12999"/>
                  </a:lnTo>
                  <a:lnTo>
                    <a:pt x="22675" y="13090"/>
                  </a:lnTo>
                  <a:cubicBezTo>
                    <a:pt x="22645" y="13090"/>
                    <a:pt x="22615" y="13029"/>
                    <a:pt x="22584" y="12969"/>
                  </a:cubicBezTo>
                  <a:lnTo>
                    <a:pt x="22615" y="12938"/>
                  </a:lnTo>
                  <a:close/>
                  <a:moveTo>
                    <a:pt x="1125" y="13181"/>
                  </a:moveTo>
                  <a:lnTo>
                    <a:pt x="1095" y="13242"/>
                  </a:lnTo>
                  <a:cubicBezTo>
                    <a:pt x="1095" y="13300"/>
                    <a:pt x="1095" y="13321"/>
                    <a:pt x="1087" y="13321"/>
                  </a:cubicBezTo>
                  <a:cubicBezTo>
                    <a:pt x="1082" y="13321"/>
                    <a:pt x="1075" y="13314"/>
                    <a:pt x="1064" y="13303"/>
                  </a:cubicBezTo>
                  <a:lnTo>
                    <a:pt x="1064" y="13242"/>
                  </a:lnTo>
                  <a:lnTo>
                    <a:pt x="1125" y="13181"/>
                  </a:lnTo>
                  <a:close/>
                  <a:moveTo>
                    <a:pt x="1034" y="13911"/>
                  </a:moveTo>
                  <a:lnTo>
                    <a:pt x="1003" y="14002"/>
                  </a:lnTo>
                  <a:cubicBezTo>
                    <a:pt x="1003" y="14063"/>
                    <a:pt x="943" y="14063"/>
                    <a:pt x="943" y="14063"/>
                  </a:cubicBezTo>
                  <a:cubicBezTo>
                    <a:pt x="943" y="14063"/>
                    <a:pt x="912" y="14063"/>
                    <a:pt x="943" y="13972"/>
                  </a:cubicBezTo>
                  <a:cubicBezTo>
                    <a:pt x="943" y="13972"/>
                    <a:pt x="973" y="13911"/>
                    <a:pt x="1034" y="13911"/>
                  </a:cubicBezTo>
                  <a:close/>
                  <a:moveTo>
                    <a:pt x="23770" y="15765"/>
                  </a:moveTo>
                  <a:cubicBezTo>
                    <a:pt x="23739" y="15765"/>
                    <a:pt x="23770" y="15826"/>
                    <a:pt x="23770" y="15917"/>
                  </a:cubicBezTo>
                  <a:cubicBezTo>
                    <a:pt x="23800" y="16069"/>
                    <a:pt x="23830" y="16130"/>
                    <a:pt x="23861" y="16130"/>
                  </a:cubicBezTo>
                  <a:cubicBezTo>
                    <a:pt x="23891" y="16099"/>
                    <a:pt x="23891" y="16039"/>
                    <a:pt x="23830" y="15887"/>
                  </a:cubicBezTo>
                  <a:cubicBezTo>
                    <a:pt x="23830" y="15826"/>
                    <a:pt x="23770" y="15765"/>
                    <a:pt x="23770" y="15765"/>
                  </a:cubicBezTo>
                  <a:close/>
                  <a:moveTo>
                    <a:pt x="23850" y="16323"/>
                  </a:moveTo>
                  <a:cubicBezTo>
                    <a:pt x="23865" y="16323"/>
                    <a:pt x="23889" y="16352"/>
                    <a:pt x="23922" y="16434"/>
                  </a:cubicBezTo>
                  <a:cubicBezTo>
                    <a:pt x="23952" y="16494"/>
                    <a:pt x="23952" y="16586"/>
                    <a:pt x="23952" y="16586"/>
                  </a:cubicBezTo>
                  <a:cubicBezTo>
                    <a:pt x="23922" y="16586"/>
                    <a:pt x="23861" y="16434"/>
                    <a:pt x="23830" y="16373"/>
                  </a:cubicBezTo>
                  <a:cubicBezTo>
                    <a:pt x="23830" y="16345"/>
                    <a:pt x="23837" y="16323"/>
                    <a:pt x="23850" y="16323"/>
                  </a:cubicBezTo>
                  <a:close/>
                  <a:moveTo>
                    <a:pt x="487" y="16890"/>
                  </a:moveTo>
                  <a:cubicBezTo>
                    <a:pt x="517" y="16981"/>
                    <a:pt x="517" y="17042"/>
                    <a:pt x="487" y="17042"/>
                  </a:cubicBezTo>
                  <a:cubicBezTo>
                    <a:pt x="487" y="17042"/>
                    <a:pt x="456" y="17042"/>
                    <a:pt x="426" y="16950"/>
                  </a:cubicBezTo>
                  <a:cubicBezTo>
                    <a:pt x="426" y="16950"/>
                    <a:pt x="426" y="16890"/>
                    <a:pt x="456" y="16890"/>
                  </a:cubicBezTo>
                  <a:close/>
                  <a:moveTo>
                    <a:pt x="318" y="19405"/>
                  </a:moveTo>
                  <a:cubicBezTo>
                    <a:pt x="342" y="19405"/>
                    <a:pt x="365" y="19441"/>
                    <a:pt x="365" y="19534"/>
                  </a:cubicBezTo>
                  <a:cubicBezTo>
                    <a:pt x="365" y="19625"/>
                    <a:pt x="365" y="19625"/>
                    <a:pt x="335" y="19625"/>
                  </a:cubicBezTo>
                  <a:cubicBezTo>
                    <a:pt x="304" y="19595"/>
                    <a:pt x="274" y="19534"/>
                    <a:pt x="274" y="19443"/>
                  </a:cubicBezTo>
                  <a:cubicBezTo>
                    <a:pt x="286" y="19419"/>
                    <a:pt x="302" y="19405"/>
                    <a:pt x="318" y="19405"/>
                  </a:cubicBezTo>
                  <a:close/>
                  <a:moveTo>
                    <a:pt x="24560" y="20385"/>
                  </a:moveTo>
                  <a:cubicBezTo>
                    <a:pt x="24530" y="20385"/>
                    <a:pt x="24530" y="20385"/>
                    <a:pt x="24560" y="20476"/>
                  </a:cubicBezTo>
                  <a:lnTo>
                    <a:pt x="24560" y="20537"/>
                  </a:lnTo>
                  <a:lnTo>
                    <a:pt x="24590" y="20446"/>
                  </a:lnTo>
                  <a:lnTo>
                    <a:pt x="24560" y="20385"/>
                  </a:lnTo>
                  <a:close/>
                  <a:moveTo>
                    <a:pt x="24742" y="20507"/>
                  </a:moveTo>
                  <a:lnTo>
                    <a:pt x="24773" y="20567"/>
                  </a:lnTo>
                  <a:cubicBezTo>
                    <a:pt x="24754" y="20586"/>
                    <a:pt x="24758" y="20616"/>
                    <a:pt x="24771" y="20616"/>
                  </a:cubicBezTo>
                  <a:cubicBezTo>
                    <a:pt x="24779" y="20616"/>
                    <a:pt x="24791" y="20603"/>
                    <a:pt x="24803" y="20567"/>
                  </a:cubicBezTo>
                  <a:lnTo>
                    <a:pt x="24864" y="20567"/>
                  </a:lnTo>
                  <a:cubicBezTo>
                    <a:pt x="24894" y="20628"/>
                    <a:pt x="24864" y="20719"/>
                    <a:pt x="24834" y="20719"/>
                  </a:cubicBezTo>
                  <a:cubicBezTo>
                    <a:pt x="24807" y="20759"/>
                    <a:pt x="24792" y="20782"/>
                    <a:pt x="24781" y="20782"/>
                  </a:cubicBezTo>
                  <a:cubicBezTo>
                    <a:pt x="24767" y="20782"/>
                    <a:pt x="24759" y="20744"/>
                    <a:pt x="24742" y="20659"/>
                  </a:cubicBezTo>
                  <a:cubicBezTo>
                    <a:pt x="24742" y="20598"/>
                    <a:pt x="24712" y="20507"/>
                    <a:pt x="24742" y="20507"/>
                  </a:cubicBezTo>
                  <a:close/>
                  <a:moveTo>
                    <a:pt x="24925" y="21388"/>
                  </a:moveTo>
                  <a:cubicBezTo>
                    <a:pt x="24925" y="21388"/>
                    <a:pt x="24955" y="21449"/>
                    <a:pt x="24986" y="21540"/>
                  </a:cubicBezTo>
                  <a:lnTo>
                    <a:pt x="24955" y="21631"/>
                  </a:lnTo>
                  <a:cubicBezTo>
                    <a:pt x="24925" y="21631"/>
                    <a:pt x="24925" y="21540"/>
                    <a:pt x="24894" y="21479"/>
                  </a:cubicBezTo>
                  <a:cubicBezTo>
                    <a:pt x="24894" y="21388"/>
                    <a:pt x="24894" y="21388"/>
                    <a:pt x="24925" y="21388"/>
                  </a:cubicBezTo>
                  <a:close/>
                  <a:moveTo>
                    <a:pt x="25411" y="21540"/>
                  </a:moveTo>
                  <a:lnTo>
                    <a:pt x="25441" y="21631"/>
                  </a:lnTo>
                  <a:cubicBezTo>
                    <a:pt x="25441" y="21631"/>
                    <a:pt x="25472" y="21692"/>
                    <a:pt x="25502" y="21692"/>
                  </a:cubicBezTo>
                  <a:lnTo>
                    <a:pt x="25502" y="21601"/>
                  </a:lnTo>
                  <a:cubicBezTo>
                    <a:pt x="25502" y="21540"/>
                    <a:pt x="25441" y="21540"/>
                    <a:pt x="25411" y="21540"/>
                  </a:cubicBezTo>
                  <a:close/>
                  <a:moveTo>
                    <a:pt x="973" y="29960"/>
                  </a:moveTo>
                  <a:cubicBezTo>
                    <a:pt x="1003" y="29960"/>
                    <a:pt x="1034" y="29960"/>
                    <a:pt x="1034" y="30020"/>
                  </a:cubicBezTo>
                  <a:cubicBezTo>
                    <a:pt x="1079" y="30096"/>
                    <a:pt x="1087" y="30134"/>
                    <a:pt x="1072" y="30134"/>
                  </a:cubicBezTo>
                  <a:cubicBezTo>
                    <a:pt x="1057" y="30134"/>
                    <a:pt x="1019" y="30096"/>
                    <a:pt x="973" y="30020"/>
                  </a:cubicBezTo>
                  <a:cubicBezTo>
                    <a:pt x="912" y="29960"/>
                    <a:pt x="912" y="29960"/>
                    <a:pt x="973" y="29960"/>
                  </a:cubicBezTo>
                  <a:close/>
                  <a:moveTo>
                    <a:pt x="10498" y="0"/>
                  </a:moveTo>
                  <a:cubicBezTo>
                    <a:pt x="10466" y="0"/>
                    <a:pt x="10433" y="7"/>
                    <a:pt x="10396" y="20"/>
                  </a:cubicBezTo>
                  <a:cubicBezTo>
                    <a:pt x="10274" y="81"/>
                    <a:pt x="10122" y="111"/>
                    <a:pt x="10031" y="111"/>
                  </a:cubicBezTo>
                  <a:cubicBezTo>
                    <a:pt x="9879" y="172"/>
                    <a:pt x="9818" y="172"/>
                    <a:pt x="9909" y="202"/>
                  </a:cubicBezTo>
                  <a:cubicBezTo>
                    <a:pt x="9909" y="233"/>
                    <a:pt x="9848" y="294"/>
                    <a:pt x="9848" y="294"/>
                  </a:cubicBezTo>
                  <a:cubicBezTo>
                    <a:pt x="9784" y="319"/>
                    <a:pt x="9747" y="329"/>
                    <a:pt x="9730" y="329"/>
                  </a:cubicBezTo>
                  <a:cubicBezTo>
                    <a:pt x="9707" y="329"/>
                    <a:pt x="9722" y="311"/>
                    <a:pt x="9757" y="294"/>
                  </a:cubicBezTo>
                  <a:cubicBezTo>
                    <a:pt x="9909" y="233"/>
                    <a:pt x="9848" y="233"/>
                    <a:pt x="9757" y="233"/>
                  </a:cubicBezTo>
                  <a:cubicBezTo>
                    <a:pt x="9731" y="224"/>
                    <a:pt x="9699" y="220"/>
                    <a:pt x="9665" y="220"/>
                  </a:cubicBezTo>
                  <a:cubicBezTo>
                    <a:pt x="9585" y="220"/>
                    <a:pt x="9496" y="242"/>
                    <a:pt x="9453" y="263"/>
                  </a:cubicBezTo>
                  <a:cubicBezTo>
                    <a:pt x="9393" y="294"/>
                    <a:pt x="9241" y="324"/>
                    <a:pt x="9180" y="354"/>
                  </a:cubicBezTo>
                  <a:cubicBezTo>
                    <a:pt x="8937" y="385"/>
                    <a:pt x="8876" y="415"/>
                    <a:pt x="8876" y="446"/>
                  </a:cubicBezTo>
                  <a:lnTo>
                    <a:pt x="8906" y="476"/>
                  </a:lnTo>
                  <a:cubicBezTo>
                    <a:pt x="8898" y="472"/>
                    <a:pt x="8887" y="470"/>
                    <a:pt x="8873" y="470"/>
                  </a:cubicBezTo>
                  <a:cubicBezTo>
                    <a:pt x="8787" y="470"/>
                    <a:pt x="8604" y="545"/>
                    <a:pt x="8420" y="598"/>
                  </a:cubicBezTo>
                  <a:cubicBezTo>
                    <a:pt x="8207" y="719"/>
                    <a:pt x="8025" y="810"/>
                    <a:pt x="7994" y="871"/>
                  </a:cubicBezTo>
                  <a:lnTo>
                    <a:pt x="7994" y="841"/>
                  </a:lnTo>
                  <a:cubicBezTo>
                    <a:pt x="7986" y="833"/>
                    <a:pt x="7976" y="829"/>
                    <a:pt x="7963" y="829"/>
                  </a:cubicBezTo>
                  <a:cubicBezTo>
                    <a:pt x="7927" y="829"/>
                    <a:pt x="7871" y="857"/>
                    <a:pt x="7782" y="902"/>
                  </a:cubicBezTo>
                  <a:cubicBezTo>
                    <a:pt x="7690" y="932"/>
                    <a:pt x="7447" y="1114"/>
                    <a:pt x="7265" y="1236"/>
                  </a:cubicBezTo>
                  <a:cubicBezTo>
                    <a:pt x="7022" y="1418"/>
                    <a:pt x="6839" y="1540"/>
                    <a:pt x="6839" y="1570"/>
                  </a:cubicBezTo>
                  <a:cubicBezTo>
                    <a:pt x="6804" y="1606"/>
                    <a:pt x="6789" y="1621"/>
                    <a:pt x="6783" y="1621"/>
                  </a:cubicBezTo>
                  <a:cubicBezTo>
                    <a:pt x="6779" y="1621"/>
                    <a:pt x="6779" y="1613"/>
                    <a:pt x="6779" y="1601"/>
                  </a:cubicBezTo>
                  <a:cubicBezTo>
                    <a:pt x="6790" y="1565"/>
                    <a:pt x="6788" y="1552"/>
                    <a:pt x="6778" y="1552"/>
                  </a:cubicBezTo>
                  <a:cubicBezTo>
                    <a:pt x="6761" y="1552"/>
                    <a:pt x="6724" y="1582"/>
                    <a:pt x="6687" y="1601"/>
                  </a:cubicBezTo>
                  <a:cubicBezTo>
                    <a:pt x="6627" y="1661"/>
                    <a:pt x="6657" y="1692"/>
                    <a:pt x="6687" y="1722"/>
                  </a:cubicBezTo>
                  <a:cubicBezTo>
                    <a:pt x="6687" y="1753"/>
                    <a:pt x="6627" y="1783"/>
                    <a:pt x="6505" y="1844"/>
                  </a:cubicBezTo>
                  <a:cubicBezTo>
                    <a:pt x="6353" y="1935"/>
                    <a:pt x="6140" y="2117"/>
                    <a:pt x="6049" y="2239"/>
                  </a:cubicBezTo>
                  <a:cubicBezTo>
                    <a:pt x="5999" y="2289"/>
                    <a:pt x="5950" y="2338"/>
                    <a:pt x="5917" y="2338"/>
                  </a:cubicBezTo>
                  <a:cubicBezTo>
                    <a:pt x="5909" y="2338"/>
                    <a:pt x="5903" y="2336"/>
                    <a:pt x="5897" y="2330"/>
                  </a:cubicBezTo>
                  <a:cubicBezTo>
                    <a:pt x="5836" y="2361"/>
                    <a:pt x="5684" y="2452"/>
                    <a:pt x="5623" y="2604"/>
                  </a:cubicBezTo>
                  <a:cubicBezTo>
                    <a:pt x="5593" y="2634"/>
                    <a:pt x="5593" y="2634"/>
                    <a:pt x="5563" y="2634"/>
                  </a:cubicBezTo>
                  <a:cubicBezTo>
                    <a:pt x="5471" y="2664"/>
                    <a:pt x="5471" y="2634"/>
                    <a:pt x="5471" y="2725"/>
                  </a:cubicBezTo>
                  <a:cubicBezTo>
                    <a:pt x="5380" y="2877"/>
                    <a:pt x="5228" y="3029"/>
                    <a:pt x="5107" y="3120"/>
                  </a:cubicBezTo>
                  <a:cubicBezTo>
                    <a:pt x="5046" y="3181"/>
                    <a:pt x="5016" y="3242"/>
                    <a:pt x="5046" y="3272"/>
                  </a:cubicBezTo>
                  <a:cubicBezTo>
                    <a:pt x="5046" y="3303"/>
                    <a:pt x="5076" y="3303"/>
                    <a:pt x="5046" y="3303"/>
                  </a:cubicBezTo>
                  <a:cubicBezTo>
                    <a:pt x="4955" y="3303"/>
                    <a:pt x="4955" y="3303"/>
                    <a:pt x="4955" y="3424"/>
                  </a:cubicBezTo>
                  <a:cubicBezTo>
                    <a:pt x="4985" y="3424"/>
                    <a:pt x="4955" y="3485"/>
                    <a:pt x="4924" y="3485"/>
                  </a:cubicBezTo>
                  <a:cubicBezTo>
                    <a:pt x="4833" y="3516"/>
                    <a:pt x="4803" y="3576"/>
                    <a:pt x="4803" y="3576"/>
                  </a:cubicBezTo>
                  <a:cubicBezTo>
                    <a:pt x="4772" y="3637"/>
                    <a:pt x="4560" y="3941"/>
                    <a:pt x="4347" y="4275"/>
                  </a:cubicBezTo>
                  <a:cubicBezTo>
                    <a:pt x="4012" y="4762"/>
                    <a:pt x="3921" y="4975"/>
                    <a:pt x="3921" y="4975"/>
                  </a:cubicBezTo>
                  <a:cubicBezTo>
                    <a:pt x="3921" y="5066"/>
                    <a:pt x="3921" y="5066"/>
                    <a:pt x="3861" y="5127"/>
                  </a:cubicBezTo>
                  <a:cubicBezTo>
                    <a:pt x="3800" y="5157"/>
                    <a:pt x="3769" y="5218"/>
                    <a:pt x="3709" y="5309"/>
                  </a:cubicBezTo>
                  <a:cubicBezTo>
                    <a:pt x="3678" y="5370"/>
                    <a:pt x="3648" y="5430"/>
                    <a:pt x="3617" y="5430"/>
                  </a:cubicBezTo>
                  <a:cubicBezTo>
                    <a:pt x="3617" y="5491"/>
                    <a:pt x="3617" y="5491"/>
                    <a:pt x="3587" y="5552"/>
                  </a:cubicBezTo>
                  <a:cubicBezTo>
                    <a:pt x="3557" y="5552"/>
                    <a:pt x="3496" y="5613"/>
                    <a:pt x="3496" y="5704"/>
                  </a:cubicBezTo>
                  <a:cubicBezTo>
                    <a:pt x="3515" y="5762"/>
                    <a:pt x="3522" y="5783"/>
                    <a:pt x="3509" y="5783"/>
                  </a:cubicBezTo>
                  <a:cubicBezTo>
                    <a:pt x="3502" y="5783"/>
                    <a:pt x="3488" y="5776"/>
                    <a:pt x="3465" y="5765"/>
                  </a:cubicBezTo>
                  <a:cubicBezTo>
                    <a:pt x="3439" y="5765"/>
                    <a:pt x="3346" y="5899"/>
                    <a:pt x="3359" y="5899"/>
                  </a:cubicBezTo>
                  <a:cubicBezTo>
                    <a:pt x="3361" y="5899"/>
                    <a:pt x="3366" y="5895"/>
                    <a:pt x="3374" y="5886"/>
                  </a:cubicBezTo>
                  <a:cubicBezTo>
                    <a:pt x="3405" y="5886"/>
                    <a:pt x="3344" y="6038"/>
                    <a:pt x="3344" y="6130"/>
                  </a:cubicBezTo>
                  <a:cubicBezTo>
                    <a:pt x="3283" y="6190"/>
                    <a:pt x="3253" y="6251"/>
                    <a:pt x="3222" y="6251"/>
                  </a:cubicBezTo>
                  <a:cubicBezTo>
                    <a:pt x="3161" y="6282"/>
                    <a:pt x="3040" y="6646"/>
                    <a:pt x="3040" y="6737"/>
                  </a:cubicBezTo>
                  <a:cubicBezTo>
                    <a:pt x="3064" y="6762"/>
                    <a:pt x="3049" y="6807"/>
                    <a:pt x="3026" y="6807"/>
                  </a:cubicBezTo>
                  <a:cubicBezTo>
                    <a:pt x="3021" y="6807"/>
                    <a:pt x="3015" y="6804"/>
                    <a:pt x="3009" y="6798"/>
                  </a:cubicBezTo>
                  <a:cubicBezTo>
                    <a:pt x="2979" y="6798"/>
                    <a:pt x="2949" y="6859"/>
                    <a:pt x="2918" y="6920"/>
                  </a:cubicBezTo>
                  <a:cubicBezTo>
                    <a:pt x="2918" y="6978"/>
                    <a:pt x="2906" y="6999"/>
                    <a:pt x="2889" y="6999"/>
                  </a:cubicBezTo>
                  <a:cubicBezTo>
                    <a:pt x="2880" y="6999"/>
                    <a:pt x="2869" y="6992"/>
                    <a:pt x="2857" y="6981"/>
                  </a:cubicBezTo>
                  <a:cubicBezTo>
                    <a:pt x="2857" y="6964"/>
                    <a:pt x="2855" y="6957"/>
                    <a:pt x="2851" y="6957"/>
                  </a:cubicBezTo>
                  <a:cubicBezTo>
                    <a:pt x="2839" y="6957"/>
                    <a:pt x="2811" y="7013"/>
                    <a:pt x="2766" y="7102"/>
                  </a:cubicBezTo>
                  <a:cubicBezTo>
                    <a:pt x="2766" y="7193"/>
                    <a:pt x="2675" y="7467"/>
                    <a:pt x="2584" y="7680"/>
                  </a:cubicBezTo>
                  <a:cubicBezTo>
                    <a:pt x="2432" y="8044"/>
                    <a:pt x="2432" y="8136"/>
                    <a:pt x="2462" y="8288"/>
                  </a:cubicBezTo>
                  <a:lnTo>
                    <a:pt x="2493" y="8379"/>
                  </a:lnTo>
                  <a:lnTo>
                    <a:pt x="2432" y="8379"/>
                  </a:lnTo>
                  <a:cubicBezTo>
                    <a:pt x="2426" y="8373"/>
                    <a:pt x="2417" y="8370"/>
                    <a:pt x="2408" y="8370"/>
                  </a:cubicBezTo>
                  <a:cubicBezTo>
                    <a:pt x="2369" y="8370"/>
                    <a:pt x="2310" y="8409"/>
                    <a:pt x="2310" y="8409"/>
                  </a:cubicBezTo>
                  <a:cubicBezTo>
                    <a:pt x="2280" y="8470"/>
                    <a:pt x="2310" y="8470"/>
                    <a:pt x="2341" y="8500"/>
                  </a:cubicBezTo>
                  <a:cubicBezTo>
                    <a:pt x="2371" y="8500"/>
                    <a:pt x="2371" y="8592"/>
                    <a:pt x="2280" y="8713"/>
                  </a:cubicBezTo>
                  <a:cubicBezTo>
                    <a:pt x="2189" y="8835"/>
                    <a:pt x="2158" y="8926"/>
                    <a:pt x="2189" y="8987"/>
                  </a:cubicBezTo>
                  <a:cubicBezTo>
                    <a:pt x="2158" y="9078"/>
                    <a:pt x="2128" y="9139"/>
                    <a:pt x="2067" y="9200"/>
                  </a:cubicBezTo>
                  <a:cubicBezTo>
                    <a:pt x="2037" y="9260"/>
                    <a:pt x="2037" y="9260"/>
                    <a:pt x="2067" y="9291"/>
                  </a:cubicBezTo>
                  <a:cubicBezTo>
                    <a:pt x="2098" y="9291"/>
                    <a:pt x="2098" y="9382"/>
                    <a:pt x="2037" y="9443"/>
                  </a:cubicBezTo>
                  <a:cubicBezTo>
                    <a:pt x="1946" y="9473"/>
                    <a:pt x="1885" y="9686"/>
                    <a:pt x="1915" y="9716"/>
                  </a:cubicBezTo>
                  <a:cubicBezTo>
                    <a:pt x="1946" y="9716"/>
                    <a:pt x="1915" y="9777"/>
                    <a:pt x="1885" y="9868"/>
                  </a:cubicBezTo>
                  <a:cubicBezTo>
                    <a:pt x="1885" y="9929"/>
                    <a:pt x="1854" y="10020"/>
                    <a:pt x="1854" y="10081"/>
                  </a:cubicBezTo>
                  <a:lnTo>
                    <a:pt x="1824" y="10233"/>
                  </a:lnTo>
                  <a:cubicBezTo>
                    <a:pt x="1816" y="10250"/>
                    <a:pt x="1809" y="10257"/>
                    <a:pt x="1805" y="10257"/>
                  </a:cubicBezTo>
                  <a:cubicBezTo>
                    <a:pt x="1794" y="10257"/>
                    <a:pt x="1794" y="10208"/>
                    <a:pt x="1794" y="10142"/>
                  </a:cubicBezTo>
                  <a:lnTo>
                    <a:pt x="1733" y="10203"/>
                  </a:lnTo>
                  <a:cubicBezTo>
                    <a:pt x="1702" y="10355"/>
                    <a:pt x="1672" y="10415"/>
                    <a:pt x="1702" y="10507"/>
                  </a:cubicBezTo>
                  <a:cubicBezTo>
                    <a:pt x="1733" y="10598"/>
                    <a:pt x="1733" y="10598"/>
                    <a:pt x="1672" y="10598"/>
                  </a:cubicBezTo>
                  <a:cubicBezTo>
                    <a:pt x="1667" y="10592"/>
                    <a:pt x="1660" y="10590"/>
                    <a:pt x="1654" y="10590"/>
                  </a:cubicBezTo>
                  <a:cubicBezTo>
                    <a:pt x="1623" y="10590"/>
                    <a:pt x="1586" y="10644"/>
                    <a:pt x="1611" y="10719"/>
                  </a:cubicBezTo>
                  <a:cubicBezTo>
                    <a:pt x="1642" y="10810"/>
                    <a:pt x="1581" y="10871"/>
                    <a:pt x="1550" y="10871"/>
                  </a:cubicBezTo>
                  <a:cubicBezTo>
                    <a:pt x="1540" y="10839"/>
                    <a:pt x="1533" y="10818"/>
                    <a:pt x="1527" y="10818"/>
                  </a:cubicBezTo>
                  <a:cubicBezTo>
                    <a:pt x="1516" y="10818"/>
                    <a:pt x="1509" y="10888"/>
                    <a:pt x="1490" y="11084"/>
                  </a:cubicBezTo>
                  <a:cubicBezTo>
                    <a:pt x="1459" y="11236"/>
                    <a:pt x="1398" y="11540"/>
                    <a:pt x="1338" y="11753"/>
                  </a:cubicBezTo>
                  <a:cubicBezTo>
                    <a:pt x="1277" y="12026"/>
                    <a:pt x="1216" y="12178"/>
                    <a:pt x="1186" y="12239"/>
                  </a:cubicBezTo>
                  <a:cubicBezTo>
                    <a:pt x="1177" y="12239"/>
                    <a:pt x="1169" y="12240"/>
                    <a:pt x="1161" y="12242"/>
                  </a:cubicBezTo>
                  <a:lnTo>
                    <a:pt x="1161" y="12242"/>
                  </a:lnTo>
                  <a:cubicBezTo>
                    <a:pt x="1214" y="12274"/>
                    <a:pt x="1184" y="12338"/>
                    <a:pt x="1125" y="12543"/>
                  </a:cubicBezTo>
                  <a:cubicBezTo>
                    <a:pt x="1034" y="12756"/>
                    <a:pt x="1034" y="12938"/>
                    <a:pt x="1064" y="12999"/>
                  </a:cubicBezTo>
                  <a:cubicBezTo>
                    <a:pt x="1095" y="12938"/>
                    <a:pt x="1095" y="12847"/>
                    <a:pt x="1095" y="12847"/>
                  </a:cubicBezTo>
                  <a:cubicBezTo>
                    <a:pt x="1155" y="12877"/>
                    <a:pt x="1155" y="12938"/>
                    <a:pt x="1095" y="13090"/>
                  </a:cubicBezTo>
                  <a:cubicBezTo>
                    <a:pt x="1064" y="13151"/>
                    <a:pt x="1034" y="13151"/>
                    <a:pt x="1003" y="13151"/>
                  </a:cubicBezTo>
                  <a:cubicBezTo>
                    <a:pt x="999" y="13147"/>
                    <a:pt x="994" y="13145"/>
                    <a:pt x="989" y="13145"/>
                  </a:cubicBezTo>
                  <a:cubicBezTo>
                    <a:pt x="957" y="13145"/>
                    <a:pt x="912" y="13220"/>
                    <a:pt x="912" y="13273"/>
                  </a:cubicBezTo>
                  <a:cubicBezTo>
                    <a:pt x="890" y="13338"/>
                    <a:pt x="884" y="13388"/>
                    <a:pt x="894" y="13388"/>
                  </a:cubicBezTo>
                  <a:cubicBezTo>
                    <a:pt x="898" y="13388"/>
                    <a:pt x="904" y="13381"/>
                    <a:pt x="912" y="13364"/>
                  </a:cubicBezTo>
                  <a:cubicBezTo>
                    <a:pt x="943" y="13364"/>
                    <a:pt x="943" y="13364"/>
                    <a:pt x="943" y="13425"/>
                  </a:cubicBezTo>
                  <a:cubicBezTo>
                    <a:pt x="912" y="13516"/>
                    <a:pt x="912" y="13576"/>
                    <a:pt x="912" y="13668"/>
                  </a:cubicBezTo>
                  <a:cubicBezTo>
                    <a:pt x="943" y="13668"/>
                    <a:pt x="943" y="13728"/>
                    <a:pt x="912" y="13820"/>
                  </a:cubicBezTo>
                  <a:cubicBezTo>
                    <a:pt x="882" y="13880"/>
                    <a:pt x="851" y="14032"/>
                    <a:pt x="851" y="14032"/>
                  </a:cubicBezTo>
                  <a:lnTo>
                    <a:pt x="821" y="14032"/>
                  </a:lnTo>
                  <a:cubicBezTo>
                    <a:pt x="817" y="14028"/>
                    <a:pt x="812" y="14026"/>
                    <a:pt x="806" y="14026"/>
                  </a:cubicBezTo>
                  <a:cubicBezTo>
                    <a:pt x="774" y="14026"/>
                    <a:pt x="730" y="14093"/>
                    <a:pt x="730" y="14093"/>
                  </a:cubicBezTo>
                  <a:cubicBezTo>
                    <a:pt x="730" y="14154"/>
                    <a:pt x="760" y="14154"/>
                    <a:pt x="760" y="14154"/>
                  </a:cubicBezTo>
                  <a:cubicBezTo>
                    <a:pt x="760" y="14154"/>
                    <a:pt x="760" y="14276"/>
                    <a:pt x="730" y="14458"/>
                  </a:cubicBezTo>
                  <a:cubicBezTo>
                    <a:pt x="699" y="14610"/>
                    <a:pt x="639" y="14853"/>
                    <a:pt x="608" y="15096"/>
                  </a:cubicBezTo>
                  <a:cubicBezTo>
                    <a:pt x="517" y="15583"/>
                    <a:pt x="456" y="16069"/>
                    <a:pt x="426" y="16190"/>
                  </a:cubicBezTo>
                  <a:cubicBezTo>
                    <a:pt x="399" y="16324"/>
                    <a:pt x="349" y="16505"/>
                    <a:pt x="379" y="16505"/>
                  </a:cubicBezTo>
                  <a:cubicBezTo>
                    <a:pt x="383" y="16505"/>
                    <a:pt x="388" y="16502"/>
                    <a:pt x="395" y="16494"/>
                  </a:cubicBezTo>
                  <a:cubicBezTo>
                    <a:pt x="426" y="16494"/>
                    <a:pt x="365" y="16859"/>
                    <a:pt x="304" y="17315"/>
                  </a:cubicBezTo>
                  <a:cubicBezTo>
                    <a:pt x="243" y="17862"/>
                    <a:pt x="213" y="18227"/>
                    <a:pt x="243" y="18227"/>
                  </a:cubicBezTo>
                  <a:cubicBezTo>
                    <a:pt x="243" y="18227"/>
                    <a:pt x="243" y="18318"/>
                    <a:pt x="213" y="18470"/>
                  </a:cubicBezTo>
                  <a:cubicBezTo>
                    <a:pt x="213" y="18622"/>
                    <a:pt x="243" y="18774"/>
                    <a:pt x="213" y="18835"/>
                  </a:cubicBezTo>
                  <a:cubicBezTo>
                    <a:pt x="235" y="18901"/>
                    <a:pt x="241" y="18951"/>
                    <a:pt x="231" y="18951"/>
                  </a:cubicBezTo>
                  <a:cubicBezTo>
                    <a:pt x="228" y="18951"/>
                    <a:pt x="222" y="18943"/>
                    <a:pt x="213" y="18926"/>
                  </a:cubicBezTo>
                  <a:cubicBezTo>
                    <a:pt x="202" y="18915"/>
                    <a:pt x="191" y="18908"/>
                    <a:pt x="181" y="18908"/>
                  </a:cubicBezTo>
                  <a:cubicBezTo>
                    <a:pt x="164" y="18908"/>
                    <a:pt x="152" y="18929"/>
                    <a:pt x="152" y="18987"/>
                  </a:cubicBezTo>
                  <a:cubicBezTo>
                    <a:pt x="122" y="19139"/>
                    <a:pt x="152" y="19139"/>
                    <a:pt x="183" y="19139"/>
                  </a:cubicBezTo>
                  <a:cubicBezTo>
                    <a:pt x="243" y="19139"/>
                    <a:pt x="213" y="19230"/>
                    <a:pt x="213" y="19230"/>
                  </a:cubicBezTo>
                  <a:cubicBezTo>
                    <a:pt x="213" y="19291"/>
                    <a:pt x="213" y="19291"/>
                    <a:pt x="183" y="19291"/>
                  </a:cubicBezTo>
                  <a:lnTo>
                    <a:pt x="122" y="19291"/>
                  </a:lnTo>
                  <a:lnTo>
                    <a:pt x="122" y="19352"/>
                  </a:lnTo>
                  <a:cubicBezTo>
                    <a:pt x="152" y="19352"/>
                    <a:pt x="152" y="19443"/>
                    <a:pt x="152" y="19443"/>
                  </a:cubicBezTo>
                  <a:cubicBezTo>
                    <a:pt x="122" y="19504"/>
                    <a:pt x="122" y="19504"/>
                    <a:pt x="61" y="19504"/>
                  </a:cubicBezTo>
                  <a:cubicBezTo>
                    <a:pt x="0" y="19504"/>
                    <a:pt x="0" y="19564"/>
                    <a:pt x="61" y="19656"/>
                  </a:cubicBezTo>
                  <a:lnTo>
                    <a:pt x="91" y="19808"/>
                  </a:lnTo>
                  <a:cubicBezTo>
                    <a:pt x="0" y="19868"/>
                    <a:pt x="61" y="20051"/>
                    <a:pt x="91" y="20112"/>
                  </a:cubicBezTo>
                  <a:cubicBezTo>
                    <a:pt x="31" y="20172"/>
                    <a:pt x="31" y="20264"/>
                    <a:pt x="91" y="20355"/>
                  </a:cubicBezTo>
                  <a:cubicBezTo>
                    <a:pt x="122" y="20355"/>
                    <a:pt x="122" y="20415"/>
                    <a:pt x="91" y="20507"/>
                  </a:cubicBezTo>
                  <a:cubicBezTo>
                    <a:pt x="31" y="20567"/>
                    <a:pt x="31" y="20628"/>
                    <a:pt x="31" y="20780"/>
                  </a:cubicBezTo>
                  <a:cubicBezTo>
                    <a:pt x="61" y="20871"/>
                    <a:pt x="61" y="21388"/>
                    <a:pt x="31" y="21996"/>
                  </a:cubicBezTo>
                  <a:cubicBezTo>
                    <a:pt x="31" y="22695"/>
                    <a:pt x="61" y="23151"/>
                    <a:pt x="91" y="23151"/>
                  </a:cubicBezTo>
                  <a:cubicBezTo>
                    <a:pt x="91" y="23212"/>
                    <a:pt x="91" y="23212"/>
                    <a:pt x="61" y="23303"/>
                  </a:cubicBezTo>
                  <a:cubicBezTo>
                    <a:pt x="31" y="23303"/>
                    <a:pt x="31" y="23364"/>
                    <a:pt x="91" y="23455"/>
                  </a:cubicBezTo>
                  <a:cubicBezTo>
                    <a:pt x="122" y="23516"/>
                    <a:pt x="152" y="23516"/>
                    <a:pt x="91" y="23516"/>
                  </a:cubicBezTo>
                  <a:cubicBezTo>
                    <a:pt x="61" y="23516"/>
                    <a:pt x="61" y="23668"/>
                    <a:pt x="61" y="23972"/>
                  </a:cubicBezTo>
                  <a:cubicBezTo>
                    <a:pt x="91" y="24215"/>
                    <a:pt x="91" y="24519"/>
                    <a:pt x="122" y="24519"/>
                  </a:cubicBezTo>
                  <a:cubicBezTo>
                    <a:pt x="157" y="24590"/>
                    <a:pt x="172" y="24620"/>
                    <a:pt x="166" y="24620"/>
                  </a:cubicBezTo>
                  <a:cubicBezTo>
                    <a:pt x="162" y="24620"/>
                    <a:pt x="147" y="24605"/>
                    <a:pt x="122" y="24580"/>
                  </a:cubicBezTo>
                  <a:cubicBezTo>
                    <a:pt x="117" y="24575"/>
                    <a:pt x="113" y="24573"/>
                    <a:pt x="109" y="24573"/>
                  </a:cubicBezTo>
                  <a:cubicBezTo>
                    <a:pt x="61" y="24573"/>
                    <a:pt x="66" y="24902"/>
                    <a:pt x="122" y="25127"/>
                  </a:cubicBezTo>
                  <a:cubicBezTo>
                    <a:pt x="122" y="25188"/>
                    <a:pt x="122" y="25279"/>
                    <a:pt x="91" y="25279"/>
                  </a:cubicBezTo>
                  <a:cubicBezTo>
                    <a:pt x="122" y="25340"/>
                    <a:pt x="122" y="25431"/>
                    <a:pt x="183" y="25644"/>
                  </a:cubicBezTo>
                  <a:cubicBezTo>
                    <a:pt x="183" y="25704"/>
                    <a:pt x="213" y="26008"/>
                    <a:pt x="213" y="26160"/>
                  </a:cubicBezTo>
                  <a:cubicBezTo>
                    <a:pt x="213" y="26312"/>
                    <a:pt x="274" y="26464"/>
                    <a:pt x="274" y="26464"/>
                  </a:cubicBezTo>
                  <a:cubicBezTo>
                    <a:pt x="274" y="26530"/>
                    <a:pt x="290" y="26580"/>
                    <a:pt x="287" y="26580"/>
                  </a:cubicBezTo>
                  <a:cubicBezTo>
                    <a:pt x="286" y="26580"/>
                    <a:pt x="282" y="26572"/>
                    <a:pt x="274" y="26555"/>
                  </a:cubicBezTo>
                  <a:cubicBezTo>
                    <a:pt x="243" y="26555"/>
                    <a:pt x="304" y="26920"/>
                    <a:pt x="365" y="27437"/>
                  </a:cubicBezTo>
                  <a:cubicBezTo>
                    <a:pt x="426" y="27984"/>
                    <a:pt x="487" y="28410"/>
                    <a:pt x="456" y="28501"/>
                  </a:cubicBezTo>
                  <a:cubicBezTo>
                    <a:pt x="456" y="28501"/>
                    <a:pt x="487" y="28561"/>
                    <a:pt x="517" y="28653"/>
                  </a:cubicBezTo>
                  <a:cubicBezTo>
                    <a:pt x="608" y="28713"/>
                    <a:pt x="608" y="28774"/>
                    <a:pt x="608" y="28865"/>
                  </a:cubicBezTo>
                  <a:cubicBezTo>
                    <a:pt x="547" y="28957"/>
                    <a:pt x="578" y="29261"/>
                    <a:pt x="669" y="29321"/>
                  </a:cubicBezTo>
                  <a:lnTo>
                    <a:pt x="639" y="29321"/>
                  </a:lnTo>
                  <a:cubicBezTo>
                    <a:pt x="578" y="29413"/>
                    <a:pt x="669" y="29625"/>
                    <a:pt x="730" y="29686"/>
                  </a:cubicBezTo>
                  <a:cubicBezTo>
                    <a:pt x="730" y="29777"/>
                    <a:pt x="699" y="29838"/>
                    <a:pt x="760" y="29899"/>
                  </a:cubicBezTo>
                  <a:cubicBezTo>
                    <a:pt x="760" y="29990"/>
                    <a:pt x="760" y="29990"/>
                    <a:pt x="699" y="29990"/>
                  </a:cubicBezTo>
                  <a:cubicBezTo>
                    <a:pt x="669" y="29990"/>
                    <a:pt x="639" y="30020"/>
                    <a:pt x="639" y="30081"/>
                  </a:cubicBezTo>
                  <a:cubicBezTo>
                    <a:pt x="657" y="30136"/>
                    <a:pt x="675" y="30147"/>
                    <a:pt x="693" y="30147"/>
                  </a:cubicBezTo>
                  <a:cubicBezTo>
                    <a:pt x="705" y="30147"/>
                    <a:pt x="718" y="30142"/>
                    <a:pt x="730" y="30142"/>
                  </a:cubicBezTo>
                  <a:cubicBezTo>
                    <a:pt x="730" y="30142"/>
                    <a:pt x="730" y="30233"/>
                    <a:pt x="760" y="30294"/>
                  </a:cubicBezTo>
                  <a:cubicBezTo>
                    <a:pt x="760" y="30294"/>
                    <a:pt x="760" y="30361"/>
                    <a:pt x="779" y="30361"/>
                  </a:cubicBezTo>
                  <a:cubicBezTo>
                    <a:pt x="782" y="30361"/>
                    <a:pt x="786" y="30359"/>
                    <a:pt x="791" y="30355"/>
                  </a:cubicBezTo>
                  <a:cubicBezTo>
                    <a:pt x="821" y="30355"/>
                    <a:pt x="851" y="30446"/>
                    <a:pt x="851" y="30507"/>
                  </a:cubicBezTo>
                  <a:cubicBezTo>
                    <a:pt x="831" y="30507"/>
                    <a:pt x="851" y="30547"/>
                    <a:pt x="867" y="30547"/>
                  </a:cubicBezTo>
                  <a:cubicBezTo>
                    <a:pt x="875" y="30547"/>
                    <a:pt x="882" y="30537"/>
                    <a:pt x="882" y="30507"/>
                  </a:cubicBezTo>
                  <a:cubicBezTo>
                    <a:pt x="906" y="30507"/>
                    <a:pt x="926" y="30502"/>
                    <a:pt x="940" y="30502"/>
                  </a:cubicBezTo>
                  <a:cubicBezTo>
                    <a:pt x="962" y="30502"/>
                    <a:pt x="973" y="30513"/>
                    <a:pt x="973" y="30568"/>
                  </a:cubicBezTo>
                  <a:cubicBezTo>
                    <a:pt x="973" y="30568"/>
                    <a:pt x="1003" y="30568"/>
                    <a:pt x="1034" y="30537"/>
                  </a:cubicBezTo>
                  <a:cubicBezTo>
                    <a:pt x="1095" y="30537"/>
                    <a:pt x="1125" y="30537"/>
                    <a:pt x="1155" y="30385"/>
                  </a:cubicBezTo>
                  <a:cubicBezTo>
                    <a:pt x="1127" y="30099"/>
                    <a:pt x="1098" y="29866"/>
                    <a:pt x="1044" y="29866"/>
                  </a:cubicBezTo>
                  <a:cubicBezTo>
                    <a:pt x="1041" y="29866"/>
                    <a:pt x="1037" y="29867"/>
                    <a:pt x="1034" y="29869"/>
                  </a:cubicBezTo>
                  <a:cubicBezTo>
                    <a:pt x="1034" y="29869"/>
                    <a:pt x="1003" y="29808"/>
                    <a:pt x="973" y="29717"/>
                  </a:cubicBezTo>
                  <a:cubicBezTo>
                    <a:pt x="973" y="29656"/>
                    <a:pt x="973" y="29565"/>
                    <a:pt x="973" y="29565"/>
                  </a:cubicBezTo>
                  <a:cubicBezTo>
                    <a:pt x="1034" y="29565"/>
                    <a:pt x="943" y="29261"/>
                    <a:pt x="912" y="28896"/>
                  </a:cubicBezTo>
                  <a:cubicBezTo>
                    <a:pt x="821" y="28440"/>
                    <a:pt x="791" y="28227"/>
                    <a:pt x="821" y="28136"/>
                  </a:cubicBezTo>
                  <a:cubicBezTo>
                    <a:pt x="851" y="28075"/>
                    <a:pt x="821" y="27984"/>
                    <a:pt x="821" y="27984"/>
                  </a:cubicBezTo>
                  <a:cubicBezTo>
                    <a:pt x="820" y="27985"/>
                    <a:pt x="819" y="27985"/>
                    <a:pt x="818" y="27985"/>
                  </a:cubicBezTo>
                  <a:cubicBezTo>
                    <a:pt x="787" y="27985"/>
                    <a:pt x="728" y="27542"/>
                    <a:pt x="669" y="27042"/>
                  </a:cubicBezTo>
                  <a:cubicBezTo>
                    <a:pt x="608" y="26525"/>
                    <a:pt x="578" y="25978"/>
                    <a:pt x="547" y="25978"/>
                  </a:cubicBezTo>
                  <a:cubicBezTo>
                    <a:pt x="517" y="25917"/>
                    <a:pt x="517" y="25856"/>
                    <a:pt x="517" y="25856"/>
                  </a:cubicBezTo>
                  <a:cubicBezTo>
                    <a:pt x="547" y="25826"/>
                    <a:pt x="547" y="25704"/>
                    <a:pt x="547" y="25552"/>
                  </a:cubicBezTo>
                  <a:cubicBezTo>
                    <a:pt x="487" y="25400"/>
                    <a:pt x="487" y="25248"/>
                    <a:pt x="487" y="25248"/>
                  </a:cubicBezTo>
                  <a:cubicBezTo>
                    <a:pt x="517" y="25248"/>
                    <a:pt x="487" y="25157"/>
                    <a:pt x="487" y="25005"/>
                  </a:cubicBezTo>
                  <a:cubicBezTo>
                    <a:pt x="487" y="24884"/>
                    <a:pt x="487" y="24792"/>
                    <a:pt x="456" y="24792"/>
                  </a:cubicBezTo>
                  <a:cubicBezTo>
                    <a:pt x="456" y="24732"/>
                    <a:pt x="426" y="24185"/>
                    <a:pt x="426" y="23972"/>
                  </a:cubicBezTo>
                  <a:cubicBezTo>
                    <a:pt x="456" y="23881"/>
                    <a:pt x="426" y="23820"/>
                    <a:pt x="395" y="23759"/>
                  </a:cubicBezTo>
                  <a:cubicBezTo>
                    <a:pt x="365" y="23759"/>
                    <a:pt x="335" y="23668"/>
                    <a:pt x="335" y="23607"/>
                  </a:cubicBezTo>
                  <a:lnTo>
                    <a:pt x="395" y="23607"/>
                  </a:lnTo>
                  <a:cubicBezTo>
                    <a:pt x="407" y="23631"/>
                    <a:pt x="414" y="23645"/>
                    <a:pt x="419" y="23645"/>
                  </a:cubicBezTo>
                  <a:cubicBezTo>
                    <a:pt x="426" y="23645"/>
                    <a:pt x="426" y="23609"/>
                    <a:pt x="426" y="23516"/>
                  </a:cubicBezTo>
                  <a:cubicBezTo>
                    <a:pt x="426" y="23455"/>
                    <a:pt x="426" y="23364"/>
                    <a:pt x="426" y="23364"/>
                  </a:cubicBezTo>
                  <a:cubicBezTo>
                    <a:pt x="395" y="23364"/>
                    <a:pt x="365" y="22999"/>
                    <a:pt x="365" y="22482"/>
                  </a:cubicBezTo>
                  <a:cubicBezTo>
                    <a:pt x="365" y="21783"/>
                    <a:pt x="365" y="21571"/>
                    <a:pt x="335" y="21571"/>
                  </a:cubicBezTo>
                  <a:cubicBezTo>
                    <a:pt x="304" y="21571"/>
                    <a:pt x="304" y="21510"/>
                    <a:pt x="335" y="21267"/>
                  </a:cubicBezTo>
                  <a:cubicBezTo>
                    <a:pt x="456" y="20811"/>
                    <a:pt x="456" y="20841"/>
                    <a:pt x="426" y="20750"/>
                  </a:cubicBezTo>
                  <a:lnTo>
                    <a:pt x="426" y="20750"/>
                  </a:lnTo>
                  <a:cubicBezTo>
                    <a:pt x="426" y="20805"/>
                    <a:pt x="415" y="20815"/>
                    <a:pt x="400" y="20815"/>
                  </a:cubicBezTo>
                  <a:cubicBezTo>
                    <a:pt x="389" y="20815"/>
                    <a:pt x="377" y="20811"/>
                    <a:pt x="365" y="20811"/>
                  </a:cubicBezTo>
                  <a:cubicBezTo>
                    <a:pt x="304" y="20811"/>
                    <a:pt x="304" y="20750"/>
                    <a:pt x="365" y="20659"/>
                  </a:cubicBezTo>
                  <a:cubicBezTo>
                    <a:pt x="366" y="20659"/>
                    <a:pt x="367" y="20659"/>
                    <a:pt x="367" y="20659"/>
                  </a:cubicBezTo>
                  <a:cubicBezTo>
                    <a:pt x="427" y="20659"/>
                    <a:pt x="455" y="19563"/>
                    <a:pt x="395" y="19473"/>
                  </a:cubicBezTo>
                  <a:lnTo>
                    <a:pt x="426" y="19473"/>
                  </a:lnTo>
                  <a:cubicBezTo>
                    <a:pt x="456" y="19473"/>
                    <a:pt x="487" y="19412"/>
                    <a:pt x="487" y="19108"/>
                  </a:cubicBezTo>
                  <a:cubicBezTo>
                    <a:pt x="517" y="18956"/>
                    <a:pt x="517" y="18865"/>
                    <a:pt x="517" y="18865"/>
                  </a:cubicBezTo>
                  <a:cubicBezTo>
                    <a:pt x="458" y="18865"/>
                    <a:pt x="513" y="18438"/>
                    <a:pt x="544" y="18438"/>
                  </a:cubicBezTo>
                  <a:cubicBezTo>
                    <a:pt x="545" y="18438"/>
                    <a:pt x="546" y="18439"/>
                    <a:pt x="547" y="18440"/>
                  </a:cubicBezTo>
                  <a:cubicBezTo>
                    <a:pt x="608" y="18349"/>
                    <a:pt x="608" y="18349"/>
                    <a:pt x="608" y="18197"/>
                  </a:cubicBezTo>
                  <a:cubicBezTo>
                    <a:pt x="578" y="17984"/>
                    <a:pt x="639" y="17619"/>
                    <a:pt x="669" y="17619"/>
                  </a:cubicBezTo>
                  <a:cubicBezTo>
                    <a:pt x="669" y="17619"/>
                    <a:pt x="699" y="17528"/>
                    <a:pt x="699" y="17467"/>
                  </a:cubicBezTo>
                  <a:cubicBezTo>
                    <a:pt x="669" y="17376"/>
                    <a:pt x="699" y="17224"/>
                    <a:pt x="699" y="17163"/>
                  </a:cubicBezTo>
                  <a:cubicBezTo>
                    <a:pt x="723" y="16977"/>
                    <a:pt x="728" y="16898"/>
                    <a:pt x="716" y="16898"/>
                  </a:cubicBezTo>
                  <a:cubicBezTo>
                    <a:pt x="712" y="16898"/>
                    <a:pt x="707" y="16906"/>
                    <a:pt x="699" y="16920"/>
                  </a:cubicBezTo>
                  <a:cubicBezTo>
                    <a:pt x="669" y="16920"/>
                    <a:pt x="639" y="16920"/>
                    <a:pt x="639" y="16859"/>
                  </a:cubicBezTo>
                  <a:lnTo>
                    <a:pt x="669" y="16859"/>
                  </a:lnTo>
                  <a:cubicBezTo>
                    <a:pt x="699" y="16859"/>
                    <a:pt x="730" y="16646"/>
                    <a:pt x="791" y="16342"/>
                  </a:cubicBezTo>
                  <a:cubicBezTo>
                    <a:pt x="851" y="15947"/>
                    <a:pt x="851" y="15826"/>
                    <a:pt x="912" y="15735"/>
                  </a:cubicBezTo>
                  <a:lnTo>
                    <a:pt x="882" y="15674"/>
                  </a:lnTo>
                  <a:cubicBezTo>
                    <a:pt x="851" y="15583"/>
                    <a:pt x="882" y="15522"/>
                    <a:pt x="912" y="15522"/>
                  </a:cubicBezTo>
                  <a:cubicBezTo>
                    <a:pt x="943" y="15461"/>
                    <a:pt x="1003" y="15157"/>
                    <a:pt x="1003" y="15005"/>
                  </a:cubicBezTo>
                  <a:cubicBezTo>
                    <a:pt x="1003" y="14914"/>
                    <a:pt x="1034" y="14853"/>
                    <a:pt x="1034" y="14853"/>
                  </a:cubicBezTo>
                  <a:cubicBezTo>
                    <a:pt x="1095" y="14792"/>
                    <a:pt x="1155" y="14580"/>
                    <a:pt x="1095" y="14488"/>
                  </a:cubicBezTo>
                  <a:cubicBezTo>
                    <a:pt x="1125" y="14488"/>
                    <a:pt x="1155" y="14428"/>
                    <a:pt x="1155" y="14336"/>
                  </a:cubicBezTo>
                  <a:cubicBezTo>
                    <a:pt x="1155" y="14192"/>
                    <a:pt x="1211" y="13909"/>
                    <a:pt x="1242" y="13909"/>
                  </a:cubicBezTo>
                  <a:cubicBezTo>
                    <a:pt x="1244" y="13909"/>
                    <a:pt x="1245" y="13909"/>
                    <a:pt x="1246" y="13911"/>
                  </a:cubicBezTo>
                  <a:lnTo>
                    <a:pt x="1277" y="13820"/>
                  </a:lnTo>
                  <a:cubicBezTo>
                    <a:pt x="1246" y="13759"/>
                    <a:pt x="1277" y="13668"/>
                    <a:pt x="1277" y="13607"/>
                  </a:cubicBezTo>
                  <a:cubicBezTo>
                    <a:pt x="1307" y="13516"/>
                    <a:pt x="1307" y="13455"/>
                    <a:pt x="1307" y="13364"/>
                  </a:cubicBezTo>
                  <a:cubicBezTo>
                    <a:pt x="1277" y="13303"/>
                    <a:pt x="1307" y="13212"/>
                    <a:pt x="1307" y="13212"/>
                  </a:cubicBezTo>
                  <a:cubicBezTo>
                    <a:pt x="1307" y="13195"/>
                    <a:pt x="1310" y="13187"/>
                    <a:pt x="1313" y="13187"/>
                  </a:cubicBezTo>
                  <a:cubicBezTo>
                    <a:pt x="1322" y="13187"/>
                    <a:pt x="1338" y="13237"/>
                    <a:pt x="1338" y="13303"/>
                  </a:cubicBezTo>
                  <a:cubicBezTo>
                    <a:pt x="1338" y="13338"/>
                    <a:pt x="1341" y="13354"/>
                    <a:pt x="1346" y="13354"/>
                  </a:cubicBezTo>
                  <a:cubicBezTo>
                    <a:pt x="1361" y="13354"/>
                    <a:pt x="1391" y="13185"/>
                    <a:pt x="1368" y="12999"/>
                  </a:cubicBezTo>
                  <a:cubicBezTo>
                    <a:pt x="1368" y="12869"/>
                    <a:pt x="1368" y="12808"/>
                    <a:pt x="1373" y="12808"/>
                  </a:cubicBezTo>
                  <a:cubicBezTo>
                    <a:pt x="1377" y="12808"/>
                    <a:pt x="1384" y="12854"/>
                    <a:pt x="1398" y="12938"/>
                  </a:cubicBezTo>
                  <a:cubicBezTo>
                    <a:pt x="1398" y="12974"/>
                    <a:pt x="1409" y="13021"/>
                    <a:pt x="1418" y="13021"/>
                  </a:cubicBezTo>
                  <a:cubicBezTo>
                    <a:pt x="1424" y="13021"/>
                    <a:pt x="1429" y="13000"/>
                    <a:pt x="1429" y="12938"/>
                  </a:cubicBezTo>
                  <a:cubicBezTo>
                    <a:pt x="1429" y="12938"/>
                    <a:pt x="1459" y="12786"/>
                    <a:pt x="1429" y="12786"/>
                  </a:cubicBezTo>
                  <a:lnTo>
                    <a:pt x="1490" y="12573"/>
                  </a:lnTo>
                  <a:cubicBezTo>
                    <a:pt x="1550" y="12421"/>
                    <a:pt x="1581" y="12361"/>
                    <a:pt x="1581" y="12300"/>
                  </a:cubicBezTo>
                  <a:cubicBezTo>
                    <a:pt x="1581" y="12209"/>
                    <a:pt x="1581" y="12209"/>
                    <a:pt x="1611" y="12148"/>
                  </a:cubicBezTo>
                  <a:cubicBezTo>
                    <a:pt x="1642" y="12148"/>
                    <a:pt x="1672" y="12087"/>
                    <a:pt x="1611" y="12057"/>
                  </a:cubicBezTo>
                  <a:cubicBezTo>
                    <a:pt x="1611" y="11996"/>
                    <a:pt x="1611" y="11905"/>
                    <a:pt x="1672" y="11844"/>
                  </a:cubicBezTo>
                  <a:cubicBezTo>
                    <a:pt x="1681" y="11848"/>
                    <a:pt x="1689" y="11850"/>
                    <a:pt x="1696" y="11850"/>
                  </a:cubicBezTo>
                  <a:cubicBezTo>
                    <a:pt x="1740" y="11850"/>
                    <a:pt x="1759" y="11783"/>
                    <a:pt x="1733" y="11783"/>
                  </a:cubicBezTo>
                  <a:cubicBezTo>
                    <a:pt x="1702" y="11692"/>
                    <a:pt x="1733" y="11631"/>
                    <a:pt x="1733" y="11631"/>
                  </a:cubicBezTo>
                  <a:cubicBezTo>
                    <a:pt x="1763" y="11631"/>
                    <a:pt x="1946" y="10993"/>
                    <a:pt x="2128" y="10355"/>
                  </a:cubicBezTo>
                  <a:cubicBezTo>
                    <a:pt x="2158" y="10263"/>
                    <a:pt x="2128" y="10172"/>
                    <a:pt x="2098" y="10172"/>
                  </a:cubicBezTo>
                  <a:cubicBezTo>
                    <a:pt x="2037" y="10142"/>
                    <a:pt x="2067" y="10172"/>
                    <a:pt x="2128" y="10111"/>
                  </a:cubicBezTo>
                  <a:cubicBezTo>
                    <a:pt x="2236" y="10057"/>
                    <a:pt x="2296" y="9955"/>
                    <a:pt x="2222" y="9955"/>
                  </a:cubicBezTo>
                  <a:cubicBezTo>
                    <a:pt x="2213" y="9955"/>
                    <a:pt x="2202" y="9956"/>
                    <a:pt x="2189" y="9959"/>
                  </a:cubicBezTo>
                  <a:cubicBezTo>
                    <a:pt x="2151" y="9985"/>
                    <a:pt x="2129" y="9999"/>
                    <a:pt x="2122" y="9999"/>
                  </a:cubicBezTo>
                  <a:cubicBezTo>
                    <a:pt x="2113" y="9999"/>
                    <a:pt x="2135" y="9970"/>
                    <a:pt x="2189" y="9899"/>
                  </a:cubicBezTo>
                  <a:cubicBezTo>
                    <a:pt x="2250" y="9838"/>
                    <a:pt x="2250" y="9838"/>
                    <a:pt x="2250" y="9747"/>
                  </a:cubicBezTo>
                  <a:cubicBezTo>
                    <a:pt x="2223" y="9747"/>
                    <a:pt x="2242" y="9680"/>
                    <a:pt x="2267" y="9680"/>
                  </a:cubicBezTo>
                  <a:cubicBezTo>
                    <a:pt x="2271" y="9680"/>
                    <a:pt x="2276" y="9682"/>
                    <a:pt x="2280" y="9686"/>
                  </a:cubicBezTo>
                  <a:cubicBezTo>
                    <a:pt x="2310" y="9625"/>
                    <a:pt x="2371" y="9564"/>
                    <a:pt x="2341" y="9534"/>
                  </a:cubicBezTo>
                  <a:cubicBezTo>
                    <a:pt x="2341" y="9534"/>
                    <a:pt x="2371" y="9473"/>
                    <a:pt x="2432" y="9412"/>
                  </a:cubicBezTo>
                  <a:cubicBezTo>
                    <a:pt x="2493" y="9351"/>
                    <a:pt x="2462" y="9260"/>
                    <a:pt x="2462" y="9169"/>
                  </a:cubicBezTo>
                  <a:cubicBezTo>
                    <a:pt x="2462" y="9012"/>
                    <a:pt x="2479" y="8921"/>
                    <a:pt x="2512" y="8921"/>
                  </a:cubicBezTo>
                  <a:cubicBezTo>
                    <a:pt x="2524" y="8921"/>
                    <a:pt x="2538" y="8933"/>
                    <a:pt x="2554" y="8956"/>
                  </a:cubicBezTo>
                  <a:cubicBezTo>
                    <a:pt x="2557" y="8966"/>
                    <a:pt x="2561" y="8971"/>
                    <a:pt x="2565" y="8971"/>
                  </a:cubicBezTo>
                  <a:cubicBezTo>
                    <a:pt x="2602" y="8971"/>
                    <a:pt x="2672" y="8673"/>
                    <a:pt x="2645" y="8592"/>
                  </a:cubicBezTo>
                  <a:cubicBezTo>
                    <a:pt x="2606" y="8534"/>
                    <a:pt x="2592" y="8513"/>
                    <a:pt x="2602" y="8513"/>
                  </a:cubicBezTo>
                  <a:cubicBezTo>
                    <a:pt x="2608" y="8513"/>
                    <a:pt x="2622" y="8520"/>
                    <a:pt x="2645" y="8531"/>
                  </a:cubicBezTo>
                  <a:cubicBezTo>
                    <a:pt x="2675" y="8531"/>
                    <a:pt x="2675" y="8470"/>
                    <a:pt x="2675" y="8470"/>
                  </a:cubicBezTo>
                  <a:cubicBezTo>
                    <a:pt x="2705" y="8379"/>
                    <a:pt x="2736" y="8318"/>
                    <a:pt x="2766" y="8318"/>
                  </a:cubicBezTo>
                  <a:cubicBezTo>
                    <a:pt x="2766" y="8318"/>
                    <a:pt x="2797" y="8257"/>
                    <a:pt x="2827" y="8105"/>
                  </a:cubicBezTo>
                  <a:cubicBezTo>
                    <a:pt x="2827" y="7953"/>
                    <a:pt x="2918" y="7741"/>
                    <a:pt x="3009" y="7710"/>
                  </a:cubicBezTo>
                  <a:lnTo>
                    <a:pt x="3040" y="7558"/>
                  </a:lnTo>
                  <a:cubicBezTo>
                    <a:pt x="3014" y="7479"/>
                    <a:pt x="3010" y="7400"/>
                    <a:pt x="3049" y="7400"/>
                  </a:cubicBezTo>
                  <a:cubicBezTo>
                    <a:pt x="3055" y="7400"/>
                    <a:pt x="3062" y="7402"/>
                    <a:pt x="3070" y="7406"/>
                  </a:cubicBezTo>
                  <a:cubicBezTo>
                    <a:pt x="3090" y="7406"/>
                    <a:pt x="3111" y="7420"/>
                    <a:pt x="3113" y="7420"/>
                  </a:cubicBezTo>
                  <a:cubicBezTo>
                    <a:pt x="3114" y="7420"/>
                    <a:pt x="3111" y="7416"/>
                    <a:pt x="3101" y="7406"/>
                  </a:cubicBezTo>
                  <a:cubicBezTo>
                    <a:pt x="3072" y="7320"/>
                    <a:pt x="3207" y="7069"/>
                    <a:pt x="3273" y="7069"/>
                  </a:cubicBezTo>
                  <a:cubicBezTo>
                    <a:pt x="3276" y="7069"/>
                    <a:pt x="3280" y="7070"/>
                    <a:pt x="3283" y="7072"/>
                  </a:cubicBezTo>
                  <a:cubicBezTo>
                    <a:pt x="3294" y="7083"/>
                    <a:pt x="3301" y="7090"/>
                    <a:pt x="3307" y="7090"/>
                  </a:cubicBezTo>
                  <a:cubicBezTo>
                    <a:pt x="3317" y="7090"/>
                    <a:pt x="3325" y="7069"/>
                    <a:pt x="3344" y="7011"/>
                  </a:cubicBezTo>
                  <a:lnTo>
                    <a:pt x="3313" y="7011"/>
                  </a:lnTo>
                  <a:cubicBezTo>
                    <a:pt x="3283" y="7011"/>
                    <a:pt x="3253" y="6981"/>
                    <a:pt x="3283" y="6920"/>
                  </a:cubicBezTo>
                  <a:cubicBezTo>
                    <a:pt x="3309" y="6867"/>
                    <a:pt x="3335" y="6792"/>
                    <a:pt x="3362" y="6792"/>
                  </a:cubicBezTo>
                  <a:cubicBezTo>
                    <a:pt x="3366" y="6792"/>
                    <a:pt x="3370" y="6794"/>
                    <a:pt x="3374" y="6798"/>
                  </a:cubicBezTo>
                  <a:cubicBezTo>
                    <a:pt x="3435" y="6737"/>
                    <a:pt x="3496" y="6677"/>
                    <a:pt x="3465" y="6677"/>
                  </a:cubicBezTo>
                  <a:cubicBezTo>
                    <a:pt x="3465" y="6677"/>
                    <a:pt x="3496" y="6616"/>
                    <a:pt x="3557" y="6555"/>
                  </a:cubicBezTo>
                  <a:cubicBezTo>
                    <a:pt x="3587" y="6494"/>
                    <a:pt x="3617" y="6434"/>
                    <a:pt x="3678" y="6282"/>
                  </a:cubicBezTo>
                  <a:cubicBezTo>
                    <a:pt x="3678" y="6190"/>
                    <a:pt x="3739" y="6069"/>
                    <a:pt x="3769" y="6069"/>
                  </a:cubicBezTo>
                  <a:cubicBezTo>
                    <a:pt x="3769" y="6069"/>
                    <a:pt x="3830" y="5947"/>
                    <a:pt x="3830" y="5856"/>
                  </a:cubicBezTo>
                  <a:cubicBezTo>
                    <a:pt x="3921" y="5734"/>
                    <a:pt x="3952" y="5674"/>
                    <a:pt x="3982" y="5674"/>
                  </a:cubicBezTo>
                  <a:cubicBezTo>
                    <a:pt x="3993" y="5685"/>
                    <a:pt x="4000" y="5692"/>
                    <a:pt x="4005" y="5692"/>
                  </a:cubicBezTo>
                  <a:cubicBezTo>
                    <a:pt x="4012" y="5692"/>
                    <a:pt x="4012" y="5671"/>
                    <a:pt x="4012" y="5613"/>
                  </a:cubicBezTo>
                  <a:cubicBezTo>
                    <a:pt x="3982" y="5613"/>
                    <a:pt x="4012" y="5552"/>
                    <a:pt x="4043" y="5491"/>
                  </a:cubicBezTo>
                  <a:cubicBezTo>
                    <a:pt x="4073" y="5400"/>
                    <a:pt x="4134" y="5339"/>
                    <a:pt x="4134" y="5339"/>
                  </a:cubicBezTo>
                  <a:cubicBezTo>
                    <a:pt x="4104" y="5339"/>
                    <a:pt x="4104" y="5339"/>
                    <a:pt x="4134" y="5278"/>
                  </a:cubicBezTo>
                  <a:cubicBezTo>
                    <a:pt x="4164" y="5218"/>
                    <a:pt x="4316" y="5035"/>
                    <a:pt x="4347" y="4975"/>
                  </a:cubicBezTo>
                  <a:cubicBezTo>
                    <a:pt x="4433" y="4845"/>
                    <a:pt x="4458" y="4807"/>
                    <a:pt x="4433" y="4807"/>
                  </a:cubicBezTo>
                  <a:cubicBezTo>
                    <a:pt x="4423" y="4807"/>
                    <a:pt x="4406" y="4813"/>
                    <a:pt x="4382" y="4821"/>
                  </a:cubicBezTo>
                  <a:lnTo>
                    <a:pt x="4382" y="4821"/>
                  </a:lnTo>
                  <a:cubicBezTo>
                    <a:pt x="4395" y="4806"/>
                    <a:pt x="4413" y="4786"/>
                    <a:pt x="4438" y="4762"/>
                  </a:cubicBezTo>
                  <a:cubicBezTo>
                    <a:pt x="4468" y="4701"/>
                    <a:pt x="4620" y="4519"/>
                    <a:pt x="4742" y="4336"/>
                  </a:cubicBezTo>
                  <a:cubicBezTo>
                    <a:pt x="4894" y="4093"/>
                    <a:pt x="4894" y="4093"/>
                    <a:pt x="4864" y="4093"/>
                  </a:cubicBezTo>
                  <a:cubicBezTo>
                    <a:pt x="4772" y="4093"/>
                    <a:pt x="4833" y="4032"/>
                    <a:pt x="4924" y="4032"/>
                  </a:cubicBezTo>
                  <a:cubicBezTo>
                    <a:pt x="5046" y="3941"/>
                    <a:pt x="5107" y="3880"/>
                    <a:pt x="5076" y="3880"/>
                  </a:cubicBezTo>
                  <a:cubicBezTo>
                    <a:pt x="5107" y="3789"/>
                    <a:pt x="5107" y="3789"/>
                    <a:pt x="5137" y="3728"/>
                  </a:cubicBezTo>
                  <a:cubicBezTo>
                    <a:pt x="5142" y="3733"/>
                    <a:pt x="5147" y="3736"/>
                    <a:pt x="5153" y="3736"/>
                  </a:cubicBezTo>
                  <a:cubicBezTo>
                    <a:pt x="5179" y="3736"/>
                    <a:pt x="5213" y="3673"/>
                    <a:pt x="5289" y="3546"/>
                  </a:cubicBezTo>
                  <a:cubicBezTo>
                    <a:pt x="5320" y="3516"/>
                    <a:pt x="5320" y="3516"/>
                    <a:pt x="5350" y="3516"/>
                  </a:cubicBezTo>
                  <a:cubicBezTo>
                    <a:pt x="5350" y="3516"/>
                    <a:pt x="5380" y="3455"/>
                    <a:pt x="5441" y="3424"/>
                  </a:cubicBezTo>
                  <a:cubicBezTo>
                    <a:pt x="5471" y="3242"/>
                    <a:pt x="5806" y="2938"/>
                    <a:pt x="5867" y="2938"/>
                  </a:cubicBezTo>
                  <a:cubicBezTo>
                    <a:pt x="5867" y="2938"/>
                    <a:pt x="5927" y="2877"/>
                    <a:pt x="5958" y="2786"/>
                  </a:cubicBezTo>
                  <a:cubicBezTo>
                    <a:pt x="5958" y="2720"/>
                    <a:pt x="5989" y="2670"/>
                    <a:pt x="6018" y="2670"/>
                  </a:cubicBezTo>
                  <a:cubicBezTo>
                    <a:pt x="6030" y="2670"/>
                    <a:pt x="6041" y="2678"/>
                    <a:pt x="6049" y="2695"/>
                  </a:cubicBezTo>
                  <a:cubicBezTo>
                    <a:pt x="6074" y="2720"/>
                    <a:pt x="6089" y="2735"/>
                    <a:pt x="6098" y="2735"/>
                  </a:cubicBezTo>
                  <a:cubicBezTo>
                    <a:pt x="6110" y="2735"/>
                    <a:pt x="6110" y="2705"/>
                    <a:pt x="6110" y="2634"/>
                  </a:cubicBezTo>
                  <a:cubicBezTo>
                    <a:pt x="6135" y="2583"/>
                    <a:pt x="6335" y="2401"/>
                    <a:pt x="6396" y="2401"/>
                  </a:cubicBezTo>
                  <a:cubicBezTo>
                    <a:pt x="6407" y="2401"/>
                    <a:pt x="6414" y="2407"/>
                    <a:pt x="6414" y="2421"/>
                  </a:cubicBezTo>
                  <a:cubicBezTo>
                    <a:pt x="6414" y="2452"/>
                    <a:pt x="6444" y="2482"/>
                    <a:pt x="6444" y="2482"/>
                  </a:cubicBezTo>
                  <a:cubicBezTo>
                    <a:pt x="6475" y="2391"/>
                    <a:pt x="6535" y="2361"/>
                    <a:pt x="6535" y="2361"/>
                  </a:cubicBezTo>
                  <a:cubicBezTo>
                    <a:pt x="6505" y="2330"/>
                    <a:pt x="6566" y="2269"/>
                    <a:pt x="6748" y="2148"/>
                  </a:cubicBezTo>
                  <a:cubicBezTo>
                    <a:pt x="6839" y="2057"/>
                    <a:pt x="7052" y="1844"/>
                    <a:pt x="7174" y="1753"/>
                  </a:cubicBezTo>
                  <a:cubicBezTo>
                    <a:pt x="7295" y="1692"/>
                    <a:pt x="7478" y="1570"/>
                    <a:pt x="7538" y="1540"/>
                  </a:cubicBezTo>
                  <a:cubicBezTo>
                    <a:pt x="7599" y="1509"/>
                    <a:pt x="7660" y="1479"/>
                    <a:pt x="7782" y="1388"/>
                  </a:cubicBezTo>
                  <a:cubicBezTo>
                    <a:pt x="7807" y="1313"/>
                    <a:pt x="7914" y="1258"/>
                    <a:pt x="7951" y="1258"/>
                  </a:cubicBezTo>
                  <a:cubicBezTo>
                    <a:pt x="7959" y="1258"/>
                    <a:pt x="7964" y="1261"/>
                    <a:pt x="7964" y="1266"/>
                  </a:cubicBezTo>
                  <a:lnTo>
                    <a:pt x="8025" y="1236"/>
                  </a:lnTo>
                  <a:cubicBezTo>
                    <a:pt x="8146" y="1145"/>
                    <a:pt x="8207" y="1114"/>
                    <a:pt x="8207" y="1114"/>
                  </a:cubicBezTo>
                  <a:cubicBezTo>
                    <a:pt x="8207" y="1127"/>
                    <a:pt x="8223" y="1134"/>
                    <a:pt x="8245" y="1134"/>
                  </a:cubicBezTo>
                  <a:cubicBezTo>
                    <a:pt x="8277" y="1134"/>
                    <a:pt x="8323" y="1120"/>
                    <a:pt x="8359" y="1084"/>
                  </a:cubicBezTo>
                  <a:cubicBezTo>
                    <a:pt x="8329" y="1053"/>
                    <a:pt x="8389" y="1023"/>
                    <a:pt x="8541" y="962"/>
                  </a:cubicBezTo>
                  <a:cubicBezTo>
                    <a:pt x="8602" y="932"/>
                    <a:pt x="9180" y="689"/>
                    <a:pt x="9788" y="567"/>
                  </a:cubicBezTo>
                  <a:cubicBezTo>
                    <a:pt x="10061" y="476"/>
                    <a:pt x="10365" y="446"/>
                    <a:pt x="10578" y="415"/>
                  </a:cubicBezTo>
                  <a:cubicBezTo>
                    <a:pt x="10700" y="400"/>
                    <a:pt x="10798" y="400"/>
                    <a:pt x="10867" y="400"/>
                  </a:cubicBezTo>
                  <a:cubicBezTo>
                    <a:pt x="10935" y="400"/>
                    <a:pt x="10973" y="400"/>
                    <a:pt x="10973" y="385"/>
                  </a:cubicBezTo>
                  <a:lnTo>
                    <a:pt x="11399" y="385"/>
                  </a:lnTo>
                  <a:cubicBezTo>
                    <a:pt x="11399" y="446"/>
                    <a:pt x="11733" y="446"/>
                    <a:pt x="11946" y="446"/>
                  </a:cubicBezTo>
                  <a:cubicBezTo>
                    <a:pt x="12037" y="415"/>
                    <a:pt x="12098" y="415"/>
                    <a:pt x="12189" y="415"/>
                  </a:cubicBezTo>
                  <a:cubicBezTo>
                    <a:pt x="12159" y="506"/>
                    <a:pt x="12371" y="537"/>
                    <a:pt x="12523" y="537"/>
                  </a:cubicBezTo>
                  <a:cubicBezTo>
                    <a:pt x="12558" y="514"/>
                    <a:pt x="12589" y="504"/>
                    <a:pt x="12613" y="504"/>
                  </a:cubicBezTo>
                  <a:cubicBezTo>
                    <a:pt x="12652" y="504"/>
                    <a:pt x="12675" y="530"/>
                    <a:pt x="12675" y="567"/>
                  </a:cubicBezTo>
                  <a:cubicBezTo>
                    <a:pt x="12656" y="605"/>
                    <a:pt x="12707" y="631"/>
                    <a:pt x="12785" y="631"/>
                  </a:cubicBezTo>
                  <a:cubicBezTo>
                    <a:pt x="12833" y="631"/>
                    <a:pt x="12891" y="621"/>
                    <a:pt x="12949" y="598"/>
                  </a:cubicBezTo>
                  <a:cubicBezTo>
                    <a:pt x="12987" y="585"/>
                    <a:pt x="13009" y="578"/>
                    <a:pt x="13026" y="578"/>
                  </a:cubicBezTo>
                  <a:cubicBezTo>
                    <a:pt x="13050" y="578"/>
                    <a:pt x="13065" y="592"/>
                    <a:pt x="13101" y="628"/>
                  </a:cubicBezTo>
                  <a:cubicBezTo>
                    <a:pt x="13146" y="696"/>
                    <a:pt x="13192" y="731"/>
                    <a:pt x="13212" y="731"/>
                  </a:cubicBezTo>
                  <a:cubicBezTo>
                    <a:pt x="13219" y="731"/>
                    <a:pt x="13222" y="727"/>
                    <a:pt x="13222" y="719"/>
                  </a:cubicBezTo>
                  <a:cubicBezTo>
                    <a:pt x="13255" y="698"/>
                    <a:pt x="13283" y="688"/>
                    <a:pt x="13309" y="688"/>
                  </a:cubicBezTo>
                  <a:cubicBezTo>
                    <a:pt x="13357" y="688"/>
                    <a:pt x="13396" y="721"/>
                    <a:pt x="13435" y="780"/>
                  </a:cubicBezTo>
                  <a:cubicBezTo>
                    <a:pt x="13512" y="838"/>
                    <a:pt x="13540" y="859"/>
                    <a:pt x="13574" y="859"/>
                  </a:cubicBezTo>
                  <a:cubicBezTo>
                    <a:pt x="13593" y="859"/>
                    <a:pt x="13615" y="852"/>
                    <a:pt x="13648" y="841"/>
                  </a:cubicBezTo>
                  <a:cubicBezTo>
                    <a:pt x="13660" y="837"/>
                    <a:pt x="13676" y="835"/>
                    <a:pt x="13693" y="835"/>
                  </a:cubicBezTo>
                  <a:cubicBezTo>
                    <a:pt x="13808" y="835"/>
                    <a:pt x="14017" y="914"/>
                    <a:pt x="14043" y="993"/>
                  </a:cubicBezTo>
                  <a:cubicBezTo>
                    <a:pt x="14092" y="1017"/>
                    <a:pt x="14141" y="1062"/>
                    <a:pt x="14158" y="1062"/>
                  </a:cubicBezTo>
                  <a:cubicBezTo>
                    <a:pt x="14162" y="1062"/>
                    <a:pt x="14165" y="1059"/>
                    <a:pt x="14165" y="1053"/>
                  </a:cubicBezTo>
                  <a:lnTo>
                    <a:pt x="14225" y="1114"/>
                  </a:lnTo>
                  <a:cubicBezTo>
                    <a:pt x="14286" y="1145"/>
                    <a:pt x="14347" y="1175"/>
                    <a:pt x="14347" y="1175"/>
                  </a:cubicBezTo>
                  <a:lnTo>
                    <a:pt x="14377" y="1145"/>
                  </a:lnTo>
                  <a:cubicBezTo>
                    <a:pt x="14438" y="1175"/>
                    <a:pt x="14803" y="1388"/>
                    <a:pt x="15259" y="1661"/>
                  </a:cubicBezTo>
                  <a:cubicBezTo>
                    <a:pt x="15822" y="2020"/>
                    <a:pt x="15975" y="2162"/>
                    <a:pt x="15992" y="2162"/>
                  </a:cubicBezTo>
                  <a:cubicBezTo>
                    <a:pt x="15995" y="2162"/>
                    <a:pt x="15993" y="2157"/>
                    <a:pt x="15988" y="2148"/>
                  </a:cubicBezTo>
                  <a:cubicBezTo>
                    <a:pt x="15978" y="2117"/>
                    <a:pt x="15985" y="2104"/>
                    <a:pt x="16000" y="2104"/>
                  </a:cubicBezTo>
                  <a:cubicBezTo>
                    <a:pt x="16029" y="2104"/>
                    <a:pt x="16090" y="2158"/>
                    <a:pt x="16110" y="2239"/>
                  </a:cubicBezTo>
                  <a:cubicBezTo>
                    <a:pt x="16171" y="2269"/>
                    <a:pt x="16262" y="2391"/>
                    <a:pt x="16353" y="2482"/>
                  </a:cubicBezTo>
                  <a:cubicBezTo>
                    <a:pt x="16475" y="2573"/>
                    <a:pt x="16596" y="2664"/>
                    <a:pt x="16566" y="2695"/>
                  </a:cubicBezTo>
                  <a:lnTo>
                    <a:pt x="16627" y="2756"/>
                  </a:lnTo>
                  <a:cubicBezTo>
                    <a:pt x="16779" y="2786"/>
                    <a:pt x="17083" y="3090"/>
                    <a:pt x="17204" y="3272"/>
                  </a:cubicBezTo>
                  <a:cubicBezTo>
                    <a:pt x="17326" y="3394"/>
                    <a:pt x="17356" y="3424"/>
                    <a:pt x="17478" y="3516"/>
                  </a:cubicBezTo>
                  <a:cubicBezTo>
                    <a:pt x="17599" y="3607"/>
                    <a:pt x="17599" y="3607"/>
                    <a:pt x="17630" y="3698"/>
                  </a:cubicBezTo>
                  <a:cubicBezTo>
                    <a:pt x="17601" y="3698"/>
                    <a:pt x="17852" y="4034"/>
                    <a:pt x="17899" y="4034"/>
                  </a:cubicBezTo>
                  <a:cubicBezTo>
                    <a:pt x="17901" y="4034"/>
                    <a:pt x="17902" y="4033"/>
                    <a:pt x="17903" y="4032"/>
                  </a:cubicBezTo>
                  <a:lnTo>
                    <a:pt x="17934" y="4093"/>
                  </a:lnTo>
                  <a:cubicBezTo>
                    <a:pt x="17957" y="4161"/>
                    <a:pt x="17996" y="4196"/>
                    <a:pt x="18028" y="4196"/>
                  </a:cubicBezTo>
                  <a:cubicBezTo>
                    <a:pt x="18038" y="4196"/>
                    <a:pt x="18048" y="4192"/>
                    <a:pt x="18055" y="4184"/>
                  </a:cubicBezTo>
                  <a:cubicBezTo>
                    <a:pt x="18066" y="4179"/>
                    <a:pt x="18075" y="4176"/>
                    <a:pt x="18084" y="4176"/>
                  </a:cubicBezTo>
                  <a:cubicBezTo>
                    <a:pt x="18125" y="4176"/>
                    <a:pt x="18141" y="4235"/>
                    <a:pt x="18116" y="4336"/>
                  </a:cubicBezTo>
                  <a:cubicBezTo>
                    <a:pt x="18055" y="4367"/>
                    <a:pt x="18116" y="4427"/>
                    <a:pt x="18147" y="4427"/>
                  </a:cubicBezTo>
                  <a:cubicBezTo>
                    <a:pt x="18207" y="4458"/>
                    <a:pt x="18268" y="4488"/>
                    <a:pt x="18298" y="4579"/>
                  </a:cubicBezTo>
                  <a:cubicBezTo>
                    <a:pt x="18320" y="4622"/>
                    <a:pt x="18357" y="4665"/>
                    <a:pt x="18398" y="4665"/>
                  </a:cubicBezTo>
                  <a:cubicBezTo>
                    <a:pt x="18415" y="4665"/>
                    <a:pt x="18433" y="4658"/>
                    <a:pt x="18450" y="4640"/>
                  </a:cubicBezTo>
                  <a:cubicBezTo>
                    <a:pt x="18450" y="4640"/>
                    <a:pt x="18511" y="4701"/>
                    <a:pt x="18542" y="4762"/>
                  </a:cubicBezTo>
                  <a:cubicBezTo>
                    <a:pt x="18513" y="4762"/>
                    <a:pt x="18511" y="4762"/>
                    <a:pt x="18458" y="4735"/>
                  </a:cubicBezTo>
                  <a:lnTo>
                    <a:pt x="18458" y="4735"/>
                  </a:lnTo>
                  <a:cubicBezTo>
                    <a:pt x="18475" y="4760"/>
                    <a:pt x="18503" y="4801"/>
                    <a:pt x="18542" y="4853"/>
                  </a:cubicBezTo>
                  <a:cubicBezTo>
                    <a:pt x="18572" y="4914"/>
                    <a:pt x="18633" y="5035"/>
                    <a:pt x="18602" y="5066"/>
                  </a:cubicBezTo>
                  <a:cubicBezTo>
                    <a:pt x="18621" y="5120"/>
                    <a:pt x="18639" y="5164"/>
                    <a:pt x="18657" y="5164"/>
                  </a:cubicBezTo>
                  <a:cubicBezTo>
                    <a:pt x="18669" y="5164"/>
                    <a:pt x="18681" y="5145"/>
                    <a:pt x="18694" y="5096"/>
                  </a:cubicBezTo>
                  <a:cubicBezTo>
                    <a:pt x="18704" y="5086"/>
                    <a:pt x="18711" y="5079"/>
                    <a:pt x="18718" y="5079"/>
                  </a:cubicBezTo>
                  <a:cubicBezTo>
                    <a:pt x="18734" y="5079"/>
                    <a:pt x="18754" y="5106"/>
                    <a:pt x="18815" y="5187"/>
                  </a:cubicBezTo>
                  <a:cubicBezTo>
                    <a:pt x="18846" y="5248"/>
                    <a:pt x="18906" y="5309"/>
                    <a:pt x="18876" y="5339"/>
                  </a:cubicBezTo>
                  <a:cubicBezTo>
                    <a:pt x="18846" y="5370"/>
                    <a:pt x="18846" y="5339"/>
                    <a:pt x="18937" y="5491"/>
                  </a:cubicBezTo>
                  <a:cubicBezTo>
                    <a:pt x="19028" y="5674"/>
                    <a:pt x="19241" y="5795"/>
                    <a:pt x="19332" y="5826"/>
                  </a:cubicBezTo>
                  <a:cubicBezTo>
                    <a:pt x="19354" y="5814"/>
                    <a:pt x="19368" y="5807"/>
                    <a:pt x="19377" y="5807"/>
                  </a:cubicBezTo>
                  <a:cubicBezTo>
                    <a:pt x="19393" y="5807"/>
                    <a:pt x="19393" y="5829"/>
                    <a:pt x="19393" y="5886"/>
                  </a:cubicBezTo>
                  <a:cubicBezTo>
                    <a:pt x="19362" y="5917"/>
                    <a:pt x="19393" y="5978"/>
                    <a:pt x="19423" y="6038"/>
                  </a:cubicBezTo>
                  <a:cubicBezTo>
                    <a:pt x="19443" y="6038"/>
                    <a:pt x="19450" y="6065"/>
                    <a:pt x="19443" y="6065"/>
                  </a:cubicBezTo>
                  <a:cubicBezTo>
                    <a:pt x="19440" y="6065"/>
                    <a:pt x="19433" y="6059"/>
                    <a:pt x="19423" y="6038"/>
                  </a:cubicBezTo>
                  <a:cubicBezTo>
                    <a:pt x="19418" y="6044"/>
                    <a:pt x="19412" y="6046"/>
                    <a:pt x="19406" y="6046"/>
                  </a:cubicBezTo>
                  <a:cubicBezTo>
                    <a:pt x="19382" y="6046"/>
                    <a:pt x="19357" y="5997"/>
                    <a:pt x="19332" y="5947"/>
                  </a:cubicBezTo>
                  <a:lnTo>
                    <a:pt x="19302" y="5947"/>
                  </a:lnTo>
                  <a:cubicBezTo>
                    <a:pt x="19271" y="6038"/>
                    <a:pt x="19302" y="6099"/>
                    <a:pt x="19393" y="6130"/>
                  </a:cubicBezTo>
                  <a:cubicBezTo>
                    <a:pt x="19484" y="6190"/>
                    <a:pt x="19484" y="6190"/>
                    <a:pt x="19484" y="6282"/>
                  </a:cubicBezTo>
                  <a:cubicBezTo>
                    <a:pt x="19484" y="6334"/>
                    <a:pt x="19484" y="6409"/>
                    <a:pt x="19503" y="6409"/>
                  </a:cubicBezTo>
                  <a:cubicBezTo>
                    <a:pt x="19507" y="6409"/>
                    <a:pt x="19510" y="6407"/>
                    <a:pt x="19514" y="6403"/>
                  </a:cubicBezTo>
                  <a:cubicBezTo>
                    <a:pt x="19514" y="6403"/>
                    <a:pt x="19605" y="6555"/>
                    <a:pt x="19605" y="6616"/>
                  </a:cubicBezTo>
                  <a:cubicBezTo>
                    <a:pt x="19658" y="6721"/>
                    <a:pt x="19688" y="6804"/>
                    <a:pt x="19715" y="6804"/>
                  </a:cubicBezTo>
                  <a:cubicBezTo>
                    <a:pt x="19719" y="6804"/>
                    <a:pt x="19723" y="6802"/>
                    <a:pt x="19727" y="6798"/>
                  </a:cubicBezTo>
                  <a:cubicBezTo>
                    <a:pt x="19757" y="6798"/>
                    <a:pt x="19818" y="6859"/>
                    <a:pt x="19849" y="6920"/>
                  </a:cubicBezTo>
                  <a:cubicBezTo>
                    <a:pt x="19879" y="6981"/>
                    <a:pt x="19909" y="7041"/>
                    <a:pt x="19940" y="7041"/>
                  </a:cubicBezTo>
                  <a:cubicBezTo>
                    <a:pt x="19945" y="7036"/>
                    <a:pt x="19951" y="7034"/>
                    <a:pt x="19957" y="7034"/>
                  </a:cubicBezTo>
                  <a:cubicBezTo>
                    <a:pt x="19991" y="7034"/>
                    <a:pt x="20041" y="7097"/>
                    <a:pt x="20092" y="7224"/>
                  </a:cubicBezTo>
                  <a:cubicBezTo>
                    <a:pt x="20092" y="7224"/>
                    <a:pt x="20061" y="7254"/>
                    <a:pt x="20092" y="7315"/>
                  </a:cubicBezTo>
                  <a:lnTo>
                    <a:pt x="20122" y="7376"/>
                  </a:lnTo>
                  <a:cubicBezTo>
                    <a:pt x="20153" y="7345"/>
                    <a:pt x="20153" y="7285"/>
                    <a:pt x="20153" y="7285"/>
                  </a:cubicBezTo>
                  <a:cubicBezTo>
                    <a:pt x="20147" y="7274"/>
                    <a:pt x="20142" y="7265"/>
                    <a:pt x="20137" y="7258"/>
                  </a:cubicBezTo>
                  <a:lnTo>
                    <a:pt x="20137" y="7258"/>
                  </a:lnTo>
                  <a:cubicBezTo>
                    <a:pt x="20213" y="7317"/>
                    <a:pt x="20209" y="7332"/>
                    <a:pt x="20183" y="7437"/>
                  </a:cubicBezTo>
                  <a:cubicBezTo>
                    <a:pt x="20153" y="7437"/>
                    <a:pt x="20183" y="7497"/>
                    <a:pt x="20213" y="7589"/>
                  </a:cubicBezTo>
                  <a:cubicBezTo>
                    <a:pt x="20213" y="7589"/>
                    <a:pt x="20244" y="7649"/>
                    <a:pt x="20244" y="7710"/>
                  </a:cubicBezTo>
                  <a:cubicBezTo>
                    <a:pt x="20244" y="7768"/>
                    <a:pt x="20256" y="7789"/>
                    <a:pt x="20273" y="7789"/>
                  </a:cubicBezTo>
                  <a:cubicBezTo>
                    <a:pt x="20282" y="7789"/>
                    <a:pt x="20293" y="7782"/>
                    <a:pt x="20305" y="7771"/>
                  </a:cubicBezTo>
                  <a:cubicBezTo>
                    <a:pt x="20335" y="7771"/>
                    <a:pt x="20365" y="7741"/>
                    <a:pt x="20365" y="7741"/>
                  </a:cubicBezTo>
                  <a:cubicBezTo>
                    <a:pt x="20396" y="7832"/>
                    <a:pt x="20365" y="7923"/>
                    <a:pt x="20365" y="7923"/>
                  </a:cubicBezTo>
                  <a:cubicBezTo>
                    <a:pt x="20346" y="7981"/>
                    <a:pt x="20339" y="8002"/>
                    <a:pt x="20352" y="8002"/>
                  </a:cubicBezTo>
                  <a:cubicBezTo>
                    <a:pt x="20359" y="8002"/>
                    <a:pt x="20374" y="7995"/>
                    <a:pt x="20396" y="7984"/>
                  </a:cubicBezTo>
                  <a:cubicBezTo>
                    <a:pt x="20426" y="7984"/>
                    <a:pt x="20487" y="8044"/>
                    <a:pt x="20517" y="8196"/>
                  </a:cubicBezTo>
                  <a:cubicBezTo>
                    <a:pt x="20578" y="8318"/>
                    <a:pt x="20639" y="8470"/>
                    <a:pt x="20609" y="8470"/>
                  </a:cubicBezTo>
                  <a:cubicBezTo>
                    <a:pt x="20609" y="8561"/>
                    <a:pt x="20669" y="8622"/>
                    <a:pt x="20669" y="8622"/>
                  </a:cubicBezTo>
                  <a:cubicBezTo>
                    <a:pt x="20730" y="8652"/>
                    <a:pt x="20761" y="8744"/>
                    <a:pt x="20821" y="8956"/>
                  </a:cubicBezTo>
                  <a:cubicBezTo>
                    <a:pt x="20892" y="9239"/>
                    <a:pt x="20908" y="9303"/>
                    <a:pt x="20940" y="9303"/>
                  </a:cubicBezTo>
                  <a:cubicBezTo>
                    <a:pt x="20949" y="9303"/>
                    <a:pt x="20960" y="9298"/>
                    <a:pt x="20973" y="9291"/>
                  </a:cubicBezTo>
                  <a:cubicBezTo>
                    <a:pt x="20985" y="9291"/>
                    <a:pt x="20998" y="9286"/>
                    <a:pt x="21006" y="9286"/>
                  </a:cubicBezTo>
                  <a:cubicBezTo>
                    <a:pt x="21018" y="9286"/>
                    <a:pt x="21022" y="9297"/>
                    <a:pt x="21004" y="9351"/>
                  </a:cubicBezTo>
                  <a:cubicBezTo>
                    <a:pt x="21004" y="9443"/>
                    <a:pt x="21064" y="9503"/>
                    <a:pt x="21156" y="9625"/>
                  </a:cubicBezTo>
                  <a:cubicBezTo>
                    <a:pt x="21186" y="9655"/>
                    <a:pt x="21216" y="9663"/>
                    <a:pt x="21243" y="9663"/>
                  </a:cubicBezTo>
                  <a:cubicBezTo>
                    <a:pt x="21270" y="9663"/>
                    <a:pt x="21292" y="9655"/>
                    <a:pt x="21308" y="9655"/>
                  </a:cubicBezTo>
                  <a:cubicBezTo>
                    <a:pt x="21326" y="9646"/>
                    <a:pt x="21339" y="9640"/>
                    <a:pt x="21349" y="9640"/>
                  </a:cubicBezTo>
                  <a:cubicBezTo>
                    <a:pt x="21371" y="9640"/>
                    <a:pt x="21378" y="9672"/>
                    <a:pt x="21399" y="9777"/>
                  </a:cubicBezTo>
                  <a:cubicBezTo>
                    <a:pt x="21429" y="9838"/>
                    <a:pt x="21429" y="9929"/>
                    <a:pt x="21399" y="9929"/>
                  </a:cubicBezTo>
                  <a:cubicBezTo>
                    <a:pt x="21394" y="9933"/>
                    <a:pt x="21390" y="9935"/>
                    <a:pt x="21386" y="9935"/>
                  </a:cubicBezTo>
                  <a:cubicBezTo>
                    <a:pt x="21360" y="9935"/>
                    <a:pt x="21338" y="9868"/>
                    <a:pt x="21338" y="9868"/>
                  </a:cubicBezTo>
                  <a:lnTo>
                    <a:pt x="21308" y="9807"/>
                  </a:lnTo>
                  <a:cubicBezTo>
                    <a:pt x="21277" y="9807"/>
                    <a:pt x="21247" y="9838"/>
                    <a:pt x="21308" y="9959"/>
                  </a:cubicBezTo>
                  <a:cubicBezTo>
                    <a:pt x="21308" y="10051"/>
                    <a:pt x="21338" y="10111"/>
                    <a:pt x="21368" y="10111"/>
                  </a:cubicBezTo>
                  <a:cubicBezTo>
                    <a:pt x="21368" y="10203"/>
                    <a:pt x="21429" y="10324"/>
                    <a:pt x="21490" y="10476"/>
                  </a:cubicBezTo>
                  <a:cubicBezTo>
                    <a:pt x="21551" y="10628"/>
                    <a:pt x="21612" y="10810"/>
                    <a:pt x="21612" y="10902"/>
                  </a:cubicBezTo>
                  <a:cubicBezTo>
                    <a:pt x="21672" y="11054"/>
                    <a:pt x="21703" y="11114"/>
                    <a:pt x="21733" y="11114"/>
                  </a:cubicBezTo>
                  <a:cubicBezTo>
                    <a:pt x="21745" y="11108"/>
                    <a:pt x="21756" y="11106"/>
                    <a:pt x="21766" y="11106"/>
                  </a:cubicBezTo>
                  <a:cubicBezTo>
                    <a:pt x="21804" y="11106"/>
                    <a:pt x="21818" y="11145"/>
                    <a:pt x="21794" y="11145"/>
                  </a:cubicBezTo>
                  <a:cubicBezTo>
                    <a:pt x="21764" y="11236"/>
                    <a:pt x="22068" y="12178"/>
                    <a:pt x="22159" y="12239"/>
                  </a:cubicBezTo>
                  <a:cubicBezTo>
                    <a:pt x="22159" y="12239"/>
                    <a:pt x="22189" y="12300"/>
                    <a:pt x="22220" y="12361"/>
                  </a:cubicBezTo>
                  <a:cubicBezTo>
                    <a:pt x="22250" y="12513"/>
                    <a:pt x="22402" y="12938"/>
                    <a:pt x="22432" y="12999"/>
                  </a:cubicBezTo>
                  <a:cubicBezTo>
                    <a:pt x="22432" y="12999"/>
                    <a:pt x="22463" y="13090"/>
                    <a:pt x="22523" y="13212"/>
                  </a:cubicBezTo>
                  <a:cubicBezTo>
                    <a:pt x="22554" y="13364"/>
                    <a:pt x="22554" y="13455"/>
                    <a:pt x="22615" y="13516"/>
                  </a:cubicBezTo>
                  <a:cubicBezTo>
                    <a:pt x="22675" y="13576"/>
                    <a:pt x="22706" y="13546"/>
                    <a:pt x="22675" y="13576"/>
                  </a:cubicBezTo>
                  <a:cubicBezTo>
                    <a:pt x="22645" y="13576"/>
                    <a:pt x="22706" y="13728"/>
                    <a:pt x="22797" y="14002"/>
                  </a:cubicBezTo>
                  <a:cubicBezTo>
                    <a:pt x="22859" y="14188"/>
                    <a:pt x="22879" y="14247"/>
                    <a:pt x="22885" y="14247"/>
                  </a:cubicBezTo>
                  <a:cubicBezTo>
                    <a:pt x="22888" y="14247"/>
                    <a:pt x="22888" y="14234"/>
                    <a:pt x="22888" y="14215"/>
                  </a:cubicBezTo>
                  <a:cubicBezTo>
                    <a:pt x="23010" y="14488"/>
                    <a:pt x="22979" y="14488"/>
                    <a:pt x="22949" y="14488"/>
                  </a:cubicBezTo>
                  <a:cubicBezTo>
                    <a:pt x="22939" y="14485"/>
                    <a:pt x="22931" y="14484"/>
                    <a:pt x="22925" y="14484"/>
                  </a:cubicBezTo>
                  <a:cubicBezTo>
                    <a:pt x="22872" y="14484"/>
                    <a:pt x="22932" y="14586"/>
                    <a:pt x="23040" y="14640"/>
                  </a:cubicBezTo>
                  <a:cubicBezTo>
                    <a:pt x="23131" y="14701"/>
                    <a:pt x="23162" y="14823"/>
                    <a:pt x="23131" y="14853"/>
                  </a:cubicBezTo>
                  <a:cubicBezTo>
                    <a:pt x="23101" y="14853"/>
                    <a:pt x="23071" y="14792"/>
                    <a:pt x="23040" y="14701"/>
                  </a:cubicBezTo>
                  <a:cubicBezTo>
                    <a:pt x="23040" y="14701"/>
                    <a:pt x="23010" y="14732"/>
                    <a:pt x="22979" y="14732"/>
                  </a:cubicBezTo>
                  <a:cubicBezTo>
                    <a:pt x="23010" y="14792"/>
                    <a:pt x="23010" y="14792"/>
                    <a:pt x="23071" y="14853"/>
                  </a:cubicBezTo>
                  <a:cubicBezTo>
                    <a:pt x="23071" y="14853"/>
                    <a:pt x="23101" y="14944"/>
                    <a:pt x="23131" y="15005"/>
                  </a:cubicBezTo>
                  <a:cubicBezTo>
                    <a:pt x="23155" y="15028"/>
                    <a:pt x="23173" y="15038"/>
                    <a:pt x="23188" y="15038"/>
                  </a:cubicBezTo>
                  <a:cubicBezTo>
                    <a:pt x="23211" y="15038"/>
                    <a:pt x="23223" y="15012"/>
                    <a:pt x="23223" y="14975"/>
                  </a:cubicBezTo>
                  <a:cubicBezTo>
                    <a:pt x="23233" y="14943"/>
                    <a:pt x="23244" y="14930"/>
                    <a:pt x="23253" y="14930"/>
                  </a:cubicBezTo>
                  <a:cubicBezTo>
                    <a:pt x="23270" y="14930"/>
                    <a:pt x="23283" y="14976"/>
                    <a:pt x="23283" y="15035"/>
                  </a:cubicBezTo>
                  <a:cubicBezTo>
                    <a:pt x="23302" y="15129"/>
                    <a:pt x="23298" y="15165"/>
                    <a:pt x="23278" y="15165"/>
                  </a:cubicBezTo>
                  <a:cubicBezTo>
                    <a:pt x="23265" y="15165"/>
                    <a:pt x="23246" y="15150"/>
                    <a:pt x="23223" y="15127"/>
                  </a:cubicBezTo>
                  <a:cubicBezTo>
                    <a:pt x="23192" y="15066"/>
                    <a:pt x="23162" y="15066"/>
                    <a:pt x="23131" y="15066"/>
                  </a:cubicBezTo>
                  <a:cubicBezTo>
                    <a:pt x="23101" y="15096"/>
                    <a:pt x="23283" y="15431"/>
                    <a:pt x="23344" y="15491"/>
                  </a:cubicBezTo>
                  <a:lnTo>
                    <a:pt x="23314" y="15491"/>
                  </a:lnTo>
                  <a:cubicBezTo>
                    <a:pt x="23283" y="15491"/>
                    <a:pt x="23344" y="15643"/>
                    <a:pt x="23375" y="15795"/>
                  </a:cubicBezTo>
                  <a:cubicBezTo>
                    <a:pt x="23435" y="15917"/>
                    <a:pt x="23435" y="16008"/>
                    <a:pt x="23466" y="16008"/>
                  </a:cubicBezTo>
                  <a:cubicBezTo>
                    <a:pt x="23478" y="15996"/>
                    <a:pt x="23491" y="15988"/>
                    <a:pt x="23504" y="15988"/>
                  </a:cubicBezTo>
                  <a:cubicBezTo>
                    <a:pt x="23521" y="15988"/>
                    <a:pt x="23539" y="16003"/>
                    <a:pt x="23557" y="16039"/>
                  </a:cubicBezTo>
                  <a:cubicBezTo>
                    <a:pt x="23527" y="15978"/>
                    <a:pt x="23557" y="15978"/>
                    <a:pt x="23587" y="15947"/>
                  </a:cubicBezTo>
                  <a:cubicBezTo>
                    <a:pt x="23587" y="15947"/>
                    <a:pt x="23618" y="16130"/>
                    <a:pt x="23587" y="16190"/>
                  </a:cubicBezTo>
                  <a:cubicBezTo>
                    <a:pt x="23587" y="16373"/>
                    <a:pt x="23587" y="16525"/>
                    <a:pt x="23679" y="16798"/>
                  </a:cubicBezTo>
                  <a:cubicBezTo>
                    <a:pt x="23709" y="16950"/>
                    <a:pt x="23770" y="17163"/>
                    <a:pt x="23739" y="17254"/>
                  </a:cubicBezTo>
                  <a:cubicBezTo>
                    <a:pt x="23800" y="17376"/>
                    <a:pt x="23800" y="17467"/>
                    <a:pt x="23830" y="17467"/>
                  </a:cubicBezTo>
                  <a:lnTo>
                    <a:pt x="23891" y="17589"/>
                  </a:lnTo>
                  <a:cubicBezTo>
                    <a:pt x="23861" y="17680"/>
                    <a:pt x="23891" y="17832"/>
                    <a:pt x="23922" y="17832"/>
                  </a:cubicBezTo>
                  <a:cubicBezTo>
                    <a:pt x="23982" y="17893"/>
                    <a:pt x="23952" y="17953"/>
                    <a:pt x="23982" y="18045"/>
                  </a:cubicBezTo>
                  <a:cubicBezTo>
                    <a:pt x="23965" y="18130"/>
                    <a:pt x="23958" y="18168"/>
                    <a:pt x="23971" y="18168"/>
                  </a:cubicBezTo>
                  <a:cubicBezTo>
                    <a:pt x="23981" y="18168"/>
                    <a:pt x="24003" y="18145"/>
                    <a:pt x="24043" y="18105"/>
                  </a:cubicBezTo>
                  <a:cubicBezTo>
                    <a:pt x="24074" y="18105"/>
                    <a:pt x="24074" y="17953"/>
                    <a:pt x="24043" y="17862"/>
                  </a:cubicBezTo>
                  <a:lnTo>
                    <a:pt x="24013" y="17649"/>
                  </a:lnTo>
                  <a:lnTo>
                    <a:pt x="24104" y="17862"/>
                  </a:lnTo>
                  <a:cubicBezTo>
                    <a:pt x="24134" y="17923"/>
                    <a:pt x="24195" y="18075"/>
                    <a:pt x="24226" y="18075"/>
                  </a:cubicBezTo>
                  <a:cubicBezTo>
                    <a:pt x="24226" y="18075"/>
                    <a:pt x="24231" y="18070"/>
                    <a:pt x="24236" y="18070"/>
                  </a:cubicBezTo>
                  <a:cubicBezTo>
                    <a:pt x="24245" y="18070"/>
                    <a:pt x="24256" y="18081"/>
                    <a:pt x="24256" y="18136"/>
                  </a:cubicBezTo>
                  <a:lnTo>
                    <a:pt x="24195" y="18136"/>
                  </a:lnTo>
                  <a:cubicBezTo>
                    <a:pt x="24177" y="18100"/>
                    <a:pt x="24160" y="18085"/>
                    <a:pt x="24142" y="18085"/>
                  </a:cubicBezTo>
                  <a:cubicBezTo>
                    <a:pt x="24129" y="18085"/>
                    <a:pt x="24117" y="18093"/>
                    <a:pt x="24104" y="18105"/>
                  </a:cubicBezTo>
                  <a:cubicBezTo>
                    <a:pt x="24043" y="18197"/>
                    <a:pt x="24074" y="18409"/>
                    <a:pt x="24134" y="18409"/>
                  </a:cubicBezTo>
                  <a:cubicBezTo>
                    <a:pt x="24134" y="18470"/>
                    <a:pt x="24134" y="18470"/>
                    <a:pt x="24134" y="18561"/>
                  </a:cubicBezTo>
                  <a:cubicBezTo>
                    <a:pt x="24104" y="18561"/>
                    <a:pt x="24104" y="18622"/>
                    <a:pt x="24195" y="18683"/>
                  </a:cubicBezTo>
                  <a:cubicBezTo>
                    <a:pt x="24286" y="18744"/>
                    <a:pt x="24286" y="18835"/>
                    <a:pt x="24256" y="18926"/>
                  </a:cubicBezTo>
                  <a:cubicBezTo>
                    <a:pt x="24226" y="19078"/>
                    <a:pt x="24286" y="19352"/>
                    <a:pt x="24317" y="19352"/>
                  </a:cubicBezTo>
                  <a:cubicBezTo>
                    <a:pt x="24378" y="19352"/>
                    <a:pt x="24408" y="19564"/>
                    <a:pt x="24408" y="19656"/>
                  </a:cubicBezTo>
                  <a:cubicBezTo>
                    <a:pt x="24378" y="19716"/>
                    <a:pt x="24408" y="19808"/>
                    <a:pt x="24438" y="19868"/>
                  </a:cubicBezTo>
                  <a:cubicBezTo>
                    <a:pt x="24408" y="19868"/>
                    <a:pt x="24408" y="19960"/>
                    <a:pt x="24438" y="20020"/>
                  </a:cubicBezTo>
                  <a:cubicBezTo>
                    <a:pt x="24438" y="20020"/>
                    <a:pt x="24452" y="20047"/>
                    <a:pt x="24470" y="20047"/>
                  </a:cubicBezTo>
                  <a:cubicBezTo>
                    <a:pt x="24479" y="20047"/>
                    <a:pt x="24489" y="20041"/>
                    <a:pt x="24499" y="20020"/>
                  </a:cubicBezTo>
                  <a:cubicBezTo>
                    <a:pt x="24499" y="20020"/>
                    <a:pt x="24530" y="20081"/>
                    <a:pt x="24590" y="20142"/>
                  </a:cubicBezTo>
                  <a:cubicBezTo>
                    <a:pt x="24560" y="20081"/>
                    <a:pt x="24590" y="20081"/>
                    <a:pt x="24621" y="20051"/>
                  </a:cubicBezTo>
                  <a:cubicBezTo>
                    <a:pt x="24651" y="20051"/>
                    <a:pt x="24682" y="20355"/>
                    <a:pt x="24621" y="20537"/>
                  </a:cubicBezTo>
                  <a:lnTo>
                    <a:pt x="24590" y="20689"/>
                  </a:lnTo>
                  <a:lnTo>
                    <a:pt x="24651" y="20689"/>
                  </a:lnTo>
                  <a:cubicBezTo>
                    <a:pt x="24651" y="20750"/>
                    <a:pt x="24682" y="20811"/>
                    <a:pt x="24651" y="20841"/>
                  </a:cubicBezTo>
                  <a:cubicBezTo>
                    <a:pt x="24621" y="20841"/>
                    <a:pt x="24621" y="20841"/>
                    <a:pt x="24621" y="20902"/>
                  </a:cubicBezTo>
                  <a:cubicBezTo>
                    <a:pt x="24621" y="20902"/>
                    <a:pt x="24643" y="20969"/>
                    <a:pt x="24669" y="20969"/>
                  </a:cubicBezTo>
                  <a:cubicBezTo>
                    <a:pt x="24673" y="20969"/>
                    <a:pt x="24677" y="20967"/>
                    <a:pt x="24682" y="20963"/>
                  </a:cubicBezTo>
                  <a:cubicBezTo>
                    <a:pt x="24742" y="20963"/>
                    <a:pt x="24742" y="20963"/>
                    <a:pt x="24712" y="21054"/>
                  </a:cubicBezTo>
                  <a:cubicBezTo>
                    <a:pt x="24682" y="21115"/>
                    <a:pt x="24682" y="21206"/>
                    <a:pt x="24773" y="21267"/>
                  </a:cubicBezTo>
                  <a:cubicBezTo>
                    <a:pt x="24834" y="21267"/>
                    <a:pt x="24834" y="21267"/>
                    <a:pt x="24773" y="21358"/>
                  </a:cubicBezTo>
                  <a:cubicBezTo>
                    <a:pt x="24742" y="21358"/>
                    <a:pt x="24712" y="21419"/>
                    <a:pt x="24742" y="21510"/>
                  </a:cubicBezTo>
                  <a:lnTo>
                    <a:pt x="24773" y="21510"/>
                  </a:lnTo>
                  <a:cubicBezTo>
                    <a:pt x="24781" y="21506"/>
                    <a:pt x="24789" y="21504"/>
                    <a:pt x="24796" y="21504"/>
                  </a:cubicBezTo>
                  <a:cubicBezTo>
                    <a:pt x="24841" y="21504"/>
                    <a:pt x="24860" y="21579"/>
                    <a:pt x="24834" y="21631"/>
                  </a:cubicBezTo>
                  <a:cubicBezTo>
                    <a:pt x="24803" y="21662"/>
                    <a:pt x="24803" y="21722"/>
                    <a:pt x="24864" y="21874"/>
                  </a:cubicBezTo>
                  <a:cubicBezTo>
                    <a:pt x="24894" y="22026"/>
                    <a:pt x="24894" y="22087"/>
                    <a:pt x="24864" y="22087"/>
                  </a:cubicBezTo>
                  <a:cubicBezTo>
                    <a:pt x="24803" y="22118"/>
                    <a:pt x="24803" y="22118"/>
                    <a:pt x="24894" y="22178"/>
                  </a:cubicBezTo>
                  <a:cubicBezTo>
                    <a:pt x="24925" y="22239"/>
                    <a:pt x="24925" y="22239"/>
                    <a:pt x="24925" y="22391"/>
                  </a:cubicBezTo>
                  <a:cubicBezTo>
                    <a:pt x="24894" y="22482"/>
                    <a:pt x="24894" y="22482"/>
                    <a:pt x="24955" y="22543"/>
                  </a:cubicBezTo>
                  <a:cubicBezTo>
                    <a:pt x="25016" y="22543"/>
                    <a:pt x="25046" y="22543"/>
                    <a:pt x="25016" y="22452"/>
                  </a:cubicBezTo>
                  <a:cubicBezTo>
                    <a:pt x="25016" y="22391"/>
                    <a:pt x="25016" y="22391"/>
                    <a:pt x="25046" y="22391"/>
                  </a:cubicBezTo>
                  <a:cubicBezTo>
                    <a:pt x="25046" y="22391"/>
                    <a:pt x="25077" y="22452"/>
                    <a:pt x="25077" y="22513"/>
                  </a:cubicBezTo>
                  <a:cubicBezTo>
                    <a:pt x="25077" y="22604"/>
                    <a:pt x="25107" y="22665"/>
                    <a:pt x="25168" y="22817"/>
                  </a:cubicBezTo>
                  <a:cubicBezTo>
                    <a:pt x="25197" y="22889"/>
                    <a:pt x="25225" y="22920"/>
                    <a:pt x="25241" y="22920"/>
                  </a:cubicBezTo>
                  <a:cubicBezTo>
                    <a:pt x="25259" y="22920"/>
                    <a:pt x="25261" y="22881"/>
                    <a:pt x="25229" y="22817"/>
                  </a:cubicBezTo>
                  <a:lnTo>
                    <a:pt x="25229" y="22726"/>
                  </a:lnTo>
                  <a:cubicBezTo>
                    <a:pt x="25350" y="22695"/>
                    <a:pt x="25320" y="22574"/>
                    <a:pt x="25229" y="22574"/>
                  </a:cubicBezTo>
                  <a:cubicBezTo>
                    <a:pt x="25184" y="22585"/>
                    <a:pt x="25156" y="22592"/>
                    <a:pt x="25141" y="22592"/>
                  </a:cubicBezTo>
                  <a:cubicBezTo>
                    <a:pt x="25115" y="22592"/>
                    <a:pt x="25129" y="22571"/>
                    <a:pt x="25168" y="22513"/>
                  </a:cubicBezTo>
                  <a:cubicBezTo>
                    <a:pt x="25229" y="22513"/>
                    <a:pt x="25229" y="22422"/>
                    <a:pt x="25229" y="22361"/>
                  </a:cubicBezTo>
                  <a:cubicBezTo>
                    <a:pt x="25198" y="22270"/>
                    <a:pt x="25198" y="22270"/>
                    <a:pt x="25229" y="22270"/>
                  </a:cubicBezTo>
                  <a:cubicBezTo>
                    <a:pt x="25259" y="22270"/>
                    <a:pt x="25289" y="22178"/>
                    <a:pt x="25289" y="22118"/>
                  </a:cubicBezTo>
                  <a:cubicBezTo>
                    <a:pt x="25259" y="22026"/>
                    <a:pt x="25259" y="22026"/>
                    <a:pt x="25229" y="22026"/>
                  </a:cubicBezTo>
                  <a:cubicBezTo>
                    <a:pt x="25222" y="22046"/>
                    <a:pt x="25217" y="22055"/>
                    <a:pt x="25213" y="22055"/>
                  </a:cubicBezTo>
                  <a:cubicBezTo>
                    <a:pt x="25200" y="22055"/>
                    <a:pt x="25205" y="21946"/>
                    <a:pt x="25229" y="21874"/>
                  </a:cubicBezTo>
                  <a:cubicBezTo>
                    <a:pt x="25259" y="21814"/>
                    <a:pt x="25259" y="21814"/>
                    <a:pt x="25198" y="21814"/>
                  </a:cubicBezTo>
                  <a:cubicBezTo>
                    <a:pt x="25138" y="21814"/>
                    <a:pt x="25107" y="21662"/>
                    <a:pt x="25168" y="21601"/>
                  </a:cubicBezTo>
                  <a:cubicBezTo>
                    <a:pt x="25168" y="21601"/>
                    <a:pt x="25138" y="21510"/>
                    <a:pt x="25138" y="21449"/>
                  </a:cubicBezTo>
                  <a:cubicBezTo>
                    <a:pt x="25119" y="21394"/>
                    <a:pt x="25101" y="21383"/>
                    <a:pt x="25083" y="21383"/>
                  </a:cubicBezTo>
                  <a:cubicBezTo>
                    <a:pt x="25071" y="21383"/>
                    <a:pt x="25058" y="21388"/>
                    <a:pt x="25046" y="21388"/>
                  </a:cubicBezTo>
                  <a:cubicBezTo>
                    <a:pt x="24986" y="21388"/>
                    <a:pt x="24986" y="21388"/>
                    <a:pt x="25016" y="21297"/>
                  </a:cubicBezTo>
                  <a:cubicBezTo>
                    <a:pt x="25016" y="21236"/>
                    <a:pt x="25046" y="21236"/>
                    <a:pt x="25046" y="21236"/>
                  </a:cubicBezTo>
                  <a:cubicBezTo>
                    <a:pt x="25077" y="21236"/>
                    <a:pt x="25077" y="21145"/>
                    <a:pt x="25077" y="21084"/>
                  </a:cubicBezTo>
                  <a:cubicBezTo>
                    <a:pt x="25046" y="20993"/>
                    <a:pt x="25016" y="20841"/>
                    <a:pt x="24986" y="20841"/>
                  </a:cubicBezTo>
                  <a:lnTo>
                    <a:pt x="25016" y="20841"/>
                  </a:lnTo>
                  <a:cubicBezTo>
                    <a:pt x="25016" y="20780"/>
                    <a:pt x="25046" y="20780"/>
                    <a:pt x="25016" y="20780"/>
                  </a:cubicBezTo>
                  <a:cubicBezTo>
                    <a:pt x="25016" y="20780"/>
                    <a:pt x="24986" y="20689"/>
                    <a:pt x="24986" y="20537"/>
                  </a:cubicBezTo>
                  <a:cubicBezTo>
                    <a:pt x="24986" y="20435"/>
                    <a:pt x="24944" y="20305"/>
                    <a:pt x="24908" y="20305"/>
                  </a:cubicBezTo>
                  <a:cubicBezTo>
                    <a:pt x="24890" y="20305"/>
                    <a:pt x="24874" y="20336"/>
                    <a:pt x="24864" y="20415"/>
                  </a:cubicBezTo>
                  <a:lnTo>
                    <a:pt x="24864" y="20324"/>
                  </a:lnTo>
                  <a:cubicBezTo>
                    <a:pt x="24834" y="20264"/>
                    <a:pt x="24803" y="20264"/>
                    <a:pt x="24803" y="20264"/>
                  </a:cubicBezTo>
                  <a:cubicBezTo>
                    <a:pt x="24773" y="20264"/>
                    <a:pt x="24773" y="20203"/>
                    <a:pt x="24742" y="20142"/>
                  </a:cubicBezTo>
                  <a:cubicBezTo>
                    <a:pt x="24742" y="20142"/>
                    <a:pt x="24773" y="20112"/>
                    <a:pt x="24803" y="20112"/>
                  </a:cubicBezTo>
                  <a:cubicBezTo>
                    <a:pt x="24823" y="20121"/>
                    <a:pt x="24839" y="20126"/>
                    <a:pt x="24853" y="20126"/>
                  </a:cubicBezTo>
                  <a:cubicBezTo>
                    <a:pt x="24922" y="20126"/>
                    <a:pt x="24905" y="20011"/>
                    <a:pt x="24803" y="19960"/>
                  </a:cubicBezTo>
                  <a:lnTo>
                    <a:pt x="24834" y="19960"/>
                  </a:lnTo>
                  <a:cubicBezTo>
                    <a:pt x="24864" y="19960"/>
                    <a:pt x="24864" y="19868"/>
                    <a:pt x="24803" y="19716"/>
                  </a:cubicBezTo>
                  <a:cubicBezTo>
                    <a:pt x="24773" y="19656"/>
                    <a:pt x="24712" y="19595"/>
                    <a:pt x="24682" y="19595"/>
                  </a:cubicBezTo>
                  <a:cubicBezTo>
                    <a:pt x="24621" y="19595"/>
                    <a:pt x="24621" y="19534"/>
                    <a:pt x="24621" y="19534"/>
                  </a:cubicBezTo>
                  <a:cubicBezTo>
                    <a:pt x="24590" y="19473"/>
                    <a:pt x="24590" y="19473"/>
                    <a:pt x="24621" y="19443"/>
                  </a:cubicBezTo>
                  <a:cubicBezTo>
                    <a:pt x="24712" y="19443"/>
                    <a:pt x="24682" y="19291"/>
                    <a:pt x="24590" y="19230"/>
                  </a:cubicBezTo>
                  <a:lnTo>
                    <a:pt x="24621" y="19230"/>
                  </a:lnTo>
                  <a:cubicBezTo>
                    <a:pt x="24651" y="19230"/>
                    <a:pt x="24682" y="19139"/>
                    <a:pt x="24560" y="18774"/>
                  </a:cubicBezTo>
                  <a:cubicBezTo>
                    <a:pt x="24499" y="18470"/>
                    <a:pt x="24438" y="18257"/>
                    <a:pt x="24469" y="18257"/>
                  </a:cubicBezTo>
                  <a:cubicBezTo>
                    <a:pt x="24499" y="18257"/>
                    <a:pt x="24347" y="17953"/>
                    <a:pt x="24256" y="17832"/>
                  </a:cubicBezTo>
                  <a:cubicBezTo>
                    <a:pt x="24286" y="17832"/>
                    <a:pt x="24286" y="17741"/>
                    <a:pt x="24226" y="17619"/>
                  </a:cubicBezTo>
                  <a:cubicBezTo>
                    <a:pt x="24165" y="17376"/>
                    <a:pt x="24165" y="17376"/>
                    <a:pt x="24195" y="17376"/>
                  </a:cubicBezTo>
                  <a:cubicBezTo>
                    <a:pt x="24233" y="17401"/>
                    <a:pt x="24255" y="17416"/>
                    <a:pt x="24262" y="17416"/>
                  </a:cubicBezTo>
                  <a:cubicBezTo>
                    <a:pt x="24271" y="17416"/>
                    <a:pt x="24249" y="17386"/>
                    <a:pt x="24195" y="17315"/>
                  </a:cubicBezTo>
                  <a:cubicBezTo>
                    <a:pt x="24104" y="17254"/>
                    <a:pt x="24074" y="17011"/>
                    <a:pt x="24134" y="17011"/>
                  </a:cubicBezTo>
                  <a:cubicBezTo>
                    <a:pt x="24165" y="17011"/>
                    <a:pt x="24165" y="16920"/>
                    <a:pt x="24104" y="16768"/>
                  </a:cubicBezTo>
                  <a:cubicBezTo>
                    <a:pt x="24074" y="16707"/>
                    <a:pt x="24013" y="16555"/>
                    <a:pt x="23982" y="16434"/>
                  </a:cubicBezTo>
                  <a:cubicBezTo>
                    <a:pt x="23938" y="16254"/>
                    <a:pt x="23926" y="16207"/>
                    <a:pt x="23898" y="16207"/>
                  </a:cubicBezTo>
                  <a:cubicBezTo>
                    <a:pt x="23889" y="16207"/>
                    <a:pt x="23877" y="16213"/>
                    <a:pt x="23861" y="16221"/>
                  </a:cubicBezTo>
                  <a:cubicBezTo>
                    <a:pt x="23800" y="16221"/>
                    <a:pt x="23770" y="16160"/>
                    <a:pt x="23739" y="16008"/>
                  </a:cubicBezTo>
                  <a:cubicBezTo>
                    <a:pt x="23709" y="15947"/>
                    <a:pt x="23679" y="15887"/>
                    <a:pt x="23739" y="15856"/>
                  </a:cubicBezTo>
                  <a:cubicBezTo>
                    <a:pt x="23739" y="15856"/>
                    <a:pt x="23739" y="15765"/>
                    <a:pt x="23709" y="15704"/>
                  </a:cubicBezTo>
                  <a:cubicBezTo>
                    <a:pt x="23679" y="15643"/>
                    <a:pt x="23679" y="15552"/>
                    <a:pt x="23709" y="15552"/>
                  </a:cubicBezTo>
                  <a:cubicBezTo>
                    <a:pt x="23709" y="15552"/>
                    <a:pt x="23709" y="15461"/>
                    <a:pt x="23679" y="15309"/>
                  </a:cubicBezTo>
                  <a:cubicBezTo>
                    <a:pt x="23618" y="15187"/>
                    <a:pt x="23587" y="15035"/>
                    <a:pt x="23618" y="15035"/>
                  </a:cubicBezTo>
                  <a:cubicBezTo>
                    <a:pt x="23587" y="14944"/>
                    <a:pt x="23587" y="14944"/>
                    <a:pt x="23557" y="14944"/>
                  </a:cubicBezTo>
                  <a:cubicBezTo>
                    <a:pt x="23552" y="14949"/>
                    <a:pt x="23547" y="14951"/>
                    <a:pt x="23542" y="14951"/>
                  </a:cubicBezTo>
                  <a:cubicBezTo>
                    <a:pt x="23509" y="14951"/>
                    <a:pt x="23457" y="14869"/>
                    <a:pt x="23405" y="14610"/>
                  </a:cubicBezTo>
                  <a:cubicBezTo>
                    <a:pt x="23375" y="14458"/>
                    <a:pt x="23314" y="14245"/>
                    <a:pt x="23253" y="14245"/>
                  </a:cubicBezTo>
                  <a:cubicBezTo>
                    <a:pt x="23253" y="14184"/>
                    <a:pt x="23253" y="14184"/>
                    <a:pt x="23283" y="14154"/>
                  </a:cubicBezTo>
                  <a:cubicBezTo>
                    <a:pt x="23344" y="14154"/>
                    <a:pt x="23283" y="14002"/>
                    <a:pt x="23192" y="13880"/>
                  </a:cubicBezTo>
                  <a:cubicBezTo>
                    <a:pt x="23162" y="13880"/>
                    <a:pt x="23131" y="13820"/>
                    <a:pt x="23131" y="13728"/>
                  </a:cubicBezTo>
                  <a:cubicBezTo>
                    <a:pt x="23131" y="13728"/>
                    <a:pt x="23101" y="13668"/>
                    <a:pt x="23040" y="13607"/>
                  </a:cubicBezTo>
                  <a:cubicBezTo>
                    <a:pt x="22979" y="13546"/>
                    <a:pt x="22979" y="13546"/>
                    <a:pt x="22979" y="13394"/>
                  </a:cubicBezTo>
                  <a:cubicBezTo>
                    <a:pt x="23010" y="13364"/>
                    <a:pt x="22979" y="13303"/>
                    <a:pt x="22949" y="13242"/>
                  </a:cubicBezTo>
                  <a:cubicBezTo>
                    <a:pt x="22888" y="13090"/>
                    <a:pt x="22584" y="12300"/>
                    <a:pt x="22615" y="12239"/>
                  </a:cubicBezTo>
                  <a:cubicBezTo>
                    <a:pt x="22554" y="12178"/>
                    <a:pt x="22554" y="12178"/>
                    <a:pt x="22523" y="12087"/>
                  </a:cubicBezTo>
                  <a:cubicBezTo>
                    <a:pt x="22548" y="12012"/>
                    <a:pt x="22512" y="11958"/>
                    <a:pt x="22464" y="11958"/>
                  </a:cubicBezTo>
                  <a:cubicBezTo>
                    <a:pt x="22454" y="11958"/>
                    <a:pt x="22443" y="11960"/>
                    <a:pt x="22432" y="11966"/>
                  </a:cubicBezTo>
                  <a:lnTo>
                    <a:pt x="22463" y="12057"/>
                  </a:lnTo>
                  <a:lnTo>
                    <a:pt x="22493" y="12117"/>
                  </a:lnTo>
                  <a:cubicBezTo>
                    <a:pt x="22489" y="12120"/>
                    <a:pt x="22485" y="12120"/>
                    <a:pt x="22481" y="12120"/>
                  </a:cubicBezTo>
                  <a:cubicBezTo>
                    <a:pt x="22421" y="12120"/>
                    <a:pt x="22347" y="11933"/>
                    <a:pt x="22432" y="11905"/>
                  </a:cubicBezTo>
                  <a:cubicBezTo>
                    <a:pt x="22463" y="11783"/>
                    <a:pt x="22463" y="11783"/>
                    <a:pt x="22372" y="11753"/>
                  </a:cubicBezTo>
                  <a:cubicBezTo>
                    <a:pt x="22311" y="11692"/>
                    <a:pt x="22280" y="11631"/>
                    <a:pt x="22311" y="11540"/>
                  </a:cubicBezTo>
                  <a:cubicBezTo>
                    <a:pt x="22372" y="11510"/>
                    <a:pt x="22372" y="11510"/>
                    <a:pt x="22280" y="11479"/>
                  </a:cubicBezTo>
                  <a:cubicBezTo>
                    <a:pt x="22098" y="11358"/>
                    <a:pt x="21976" y="11175"/>
                    <a:pt x="22098" y="11114"/>
                  </a:cubicBezTo>
                  <a:cubicBezTo>
                    <a:pt x="22159" y="11114"/>
                    <a:pt x="22159" y="11023"/>
                    <a:pt x="22159" y="10962"/>
                  </a:cubicBezTo>
                  <a:cubicBezTo>
                    <a:pt x="22140" y="10908"/>
                    <a:pt x="22122" y="10897"/>
                    <a:pt x="22104" y="10897"/>
                  </a:cubicBezTo>
                  <a:cubicBezTo>
                    <a:pt x="22092" y="10897"/>
                    <a:pt x="22080" y="10902"/>
                    <a:pt x="22068" y="10902"/>
                  </a:cubicBezTo>
                  <a:cubicBezTo>
                    <a:pt x="22049" y="10930"/>
                    <a:pt x="22036" y="10944"/>
                    <a:pt x="22027" y="10944"/>
                  </a:cubicBezTo>
                  <a:cubicBezTo>
                    <a:pt x="22007" y="10944"/>
                    <a:pt x="22007" y="10876"/>
                    <a:pt x="22007" y="10750"/>
                  </a:cubicBezTo>
                  <a:cubicBezTo>
                    <a:pt x="22007" y="10507"/>
                    <a:pt x="21946" y="10385"/>
                    <a:pt x="21794" y="10203"/>
                  </a:cubicBezTo>
                  <a:cubicBezTo>
                    <a:pt x="21659" y="10000"/>
                    <a:pt x="21574" y="9831"/>
                    <a:pt x="21601" y="9831"/>
                  </a:cubicBezTo>
                  <a:cubicBezTo>
                    <a:pt x="21610" y="9831"/>
                    <a:pt x="21633" y="9851"/>
                    <a:pt x="21672" y="9899"/>
                  </a:cubicBezTo>
                  <a:cubicBezTo>
                    <a:pt x="21733" y="9959"/>
                    <a:pt x="21764" y="9990"/>
                    <a:pt x="21767" y="9990"/>
                  </a:cubicBezTo>
                  <a:cubicBezTo>
                    <a:pt x="21771" y="9990"/>
                    <a:pt x="21748" y="9959"/>
                    <a:pt x="21703" y="9899"/>
                  </a:cubicBezTo>
                  <a:cubicBezTo>
                    <a:pt x="21642" y="9747"/>
                    <a:pt x="21581" y="9625"/>
                    <a:pt x="21551" y="9534"/>
                  </a:cubicBezTo>
                  <a:cubicBezTo>
                    <a:pt x="21526" y="9484"/>
                    <a:pt x="21481" y="9435"/>
                    <a:pt x="21449" y="9435"/>
                  </a:cubicBezTo>
                  <a:cubicBezTo>
                    <a:pt x="21441" y="9435"/>
                    <a:pt x="21435" y="9437"/>
                    <a:pt x="21429" y="9443"/>
                  </a:cubicBezTo>
                  <a:cubicBezTo>
                    <a:pt x="21457" y="9359"/>
                    <a:pt x="21434" y="9223"/>
                    <a:pt x="21335" y="9107"/>
                  </a:cubicBezTo>
                  <a:lnTo>
                    <a:pt x="21335" y="9107"/>
                  </a:lnTo>
                  <a:cubicBezTo>
                    <a:pt x="21347" y="9126"/>
                    <a:pt x="21352" y="9139"/>
                    <a:pt x="21338" y="9139"/>
                  </a:cubicBezTo>
                  <a:cubicBezTo>
                    <a:pt x="21345" y="9159"/>
                    <a:pt x="21346" y="9167"/>
                    <a:pt x="21342" y="9167"/>
                  </a:cubicBezTo>
                  <a:cubicBezTo>
                    <a:pt x="21331" y="9167"/>
                    <a:pt x="21271" y="9064"/>
                    <a:pt x="21247" y="9017"/>
                  </a:cubicBezTo>
                  <a:lnTo>
                    <a:pt x="21277" y="9017"/>
                  </a:lnTo>
                  <a:cubicBezTo>
                    <a:pt x="21281" y="9025"/>
                    <a:pt x="21286" y="9033"/>
                    <a:pt x="21291" y="9041"/>
                  </a:cubicBezTo>
                  <a:lnTo>
                    <a:pt x="21291" y="9041"/>
                  </a:lnTo>
                  <a:cubicBezTo>
                    <a:pt x="21267" y="8986"/>
                    <a:pt x="21247" y="8926"/>
                    <a:pt x="21247" y="8926"/>
                  </a:cubicBezTo>
                  <a:cubicBezTo>
                    <a:pt x="21216" y="8865"/>
                    <a:pt x="21216" y="8865"/>
                    <a:pt x="21156" y="8804"/>
                  </a:cubicBezTo>
                  <a:cubicBezTo>
                    <a:pt x="21095" y="8744"/>
                    <a:pt x="21095" y="8683"/>
                    <a:pt x="21095" y="8592"/>
                  </a:cubicBezTo>
                  <a:cubicBezTo>
                    <a:pt x="21095" y="8513"/>
                    <a:pt x="21095" y="8434"/>
                    <a:pt x="21075" y="8434"/>
                  </a:cubicBezTo>
                  <a:cubicBezTo>
                    <a:pt x="21072" y="8434"/>
                    <a:pt x="21069" y="8436"/>
                    <a:pt x="21064" y="8440"/>
                  </a:cubicBezTo>
                  <a:cubicBezTo>
                    <a:pt x="21034" y="8440"/>
                    <a:pt x="20943" y="8318"/>
                    <a:pt x="20882" y="8257"/>
                  </a:cubicBezTo>
                  <a:cubicBezTo>
                    <a:pt x="20839" y="8214"/>
                    <a:pt x="20827" y="8171"/>
                    <a:pt x="20844" y="8171"/>
                  </a:cubicBezTo>
                  <a:cubicBezTo>
                    <a:pt x="20852" y="8171"/>
                    <a:pt x="20864" y="8179"/>
                    <a:pt x="20882" y="8196"/>
                  </a:cubicBezTo>
                  <a:cubicBezTo>
                    <a:pt x="20913" y="8166"/>
                    <a:pt x="20913" y="8166"/>
                    <a:pt x="20882" y="8014"/>
                  </a:cubicBezTo>
                  <a:cubicBezTo>
                    <a:pt x="20854" y="7959"/>
                    <a:pt x="20802" y="7828"/>
                    <a:pt x="20769" y="7828"/>
                  </a:cubicBezTo>
                  <a:cubicBezTo>
                    <a:pt x="20766" y="7828"/>
                    <a:pt x="20763" y="7829"/>
                    <a:pt x="20761" y="7832"/>
                  </a:cubicBezTo>
                  <a:cubicBezTo>
                    <a:pt x="20730" y="7832"/>
                    <a:pt x="20517" y="7437"/>
                    <a:pt x="20517" y="7345"/>
                  </a:cubicBezTo>
                  <a:lnTo>
                    <a:pt x="20457" y="7224"/>
                  </a:lnTo>
                  <a:cubicBezTo>
                    <a:pt x="20426" y="7163"/>
                    <a:pt x="20335" y="7102"/>
                    <a:pt x="20305" y="7041"/>
                  </a:cubicBezTo>
                  <a:cubicBezTo>
                    <a:pt x="20305" y="7041"/>
                    <a:pt x="20274" y="6950"/>
                    <a:pt x="20213" y="6920"/>
                  </a:cubicBezTo>
                  <a:cubicBezTo>
                    <a:pt x="20183" y="6859"/>
                    <a:pt x="20153" y="6768"/>
                    <a:pt x="20183" y="6768"/>
                  </a:cubicBezTo>
                  <a:cubicBezTo>
                    <a:pt x="20092" y="6737"/>
                    <a:pt x="20092" y="6737"/>
                    <a:pt x="20092" y="6646"/>
                  </a:cubicBezTo>
                  <a:cubicBezTo>
                    <a:pt x="20153" y="6616"/>
                    <a:pt x="20153" y="6616"/>
                    <a:pt x="20061" y="6555"/>
                  </a:cubicBezTo>
                  <a:cubicBezTo>
                    <a:pt x="20001" y="6525"/>
                    <a:pt x="20001" y="6525"/>
                    <a:pt x="20001" y="6434"/>
                  </a:cubicBezTo>
                  <a:cubicBezTo>
                    <a:pt x="20025" y="6409"/>
                    <a:pt x="19990" y="6364"/>
                    <a:pt x="19960" y="6364"/>
                  </a:cubicBezTo>
                  <a:cubicBezTo>
                    <a:pt x="19953" y="6364"/>
                    <a:pt x="19946" y="6367"/>
                    <a:pt x="19940" y="6373"/>
                  </a:cubicBezTo>
                  <a:cubicBezTo>
                    <a:pt x="19849" y="6342"/>
                    <a:pt x="19727" y="6160"/>
                    <a:pt x="19788" y="6130"/>
                  </a:cubicBezTo>
                  <a:cubicBezTo>
                    <a:pt x="19788" y="6130"/>
                    <a:pt x="19727" y="6038"/>
                    <a:pt x="19666" y="6008"/>
                  </a:cubicBezTo>
                  <a:cubicBezTo>
                    <a:pt x="19575" y="5978"/>
                    <a:pt x="19575" y="5978"/>
                    <a:pt x="19636" y="5947"/>
                  </a:cubicBezTo>
                  <a:cubicBezTo>
                    <a:pt x="19666" y="5826"/>
                    <a:pt x="19605" y="5765"/>
                    <a:pt x="19514" y="5734"/>
                  </a:cubicBezTo>
                  <a:cubicBezTo>
                    <a:pt x="19514" y="5734"/>
                    <a:pt x="19454" y="5704"/>
                    <a:pt x="19454" y="5613"/>
                  </a:cubicBezTo>
                  <a:cubicBezTo>
                    <a:pt x="19399" y="5476"/>
                    <a:pt x="19222" y="5143"/>
                    <a:pt x="19164" y="5143"/>
                  </a:cubicBezTo>
                  <a:cubicBezTo>
                    <a:pt x="19158" y="5143"/>
                    <a:pt x="19153" y="5148"/>
                    <a:pt x="19150" y="5157"/>
                  </a:cubicBezTo>
                  <a:lnTo>
                    <a:pt x="19089" y="5035"/>
                  </a:lnTo>
                  <a:cubicBezTo>
                    <a:pt x="19028" y="4883"/>
                    <a:pt x="18967" y="4823"/>
                    <a:pt x="18906" y="4792"/>
                  </a:cubicBezTo>
                  <a:lnTo>
                    <a:pt x="18846" y="4762"/>
                  </a:lnTo>
                  <a:cubicBezTo>
                    <a:pt x="18876" y="4731"/>
                    <a:pt x="18846" y="4640"/>
                    <a:pt x="18815" y="4579"/>
                  </a:cubicBezTo>
                  <a:cubicBezTo>
                    <a:pt x="18780" y="4544"/>
                    <a:pt x="18765" y="4529"/>
                    <a:pt x="18753" y="4529"/>
                  </a:cubicBezTo>
                  <a:cubicBezTo>
                    <a:pt x="18744" y="4529"/>
                    <a:pt x="18737" y="4536"/>
                    <a:pt x="18724" y="4549"/>
                  </a:cubicBezTo>
                  <a:cubicBezTo>
                    <a:pt x="18735" y="4583"/>
                    <a:pt x="18734" y="4595"/>
                    <a:pt x="18727" y="4595"/>
                  </a:cubicBezTo>
                  <a:cubicBezTo>
                    <a:pt x="18714" y="4595"/>
                    <a:pt x="18682" y="4557"/>
                    <a:pt x="18663" y="4519"/>
                  </a:cubicBezTo>
                  <a:cubicBezTo>
                    <a:pt x="18602" y="4458"/>
                    <a:pt x="18602" y="4367"/>
                    <a:pt x="18633" y="4336"/>
                  </a:cubicBezTo>
                  <a:lnTo>
                    <a:pt x="18572" y="4275"/>
                  </a:lnTo>
                  <a:cubicBezTo>
                    <a:pt x="18553" y="4294"/>
                    <a:pt x="18537" y="4301"/>
                    <a:pt x="18525" y="4301"/>
                  </a:cubicBezTo>
                  <a:cubicBezTo>
                    <a:pt x="18498" y="4301"/>
                    <a:pt x="18490" y="4266"/>
                    <a:pt x="18511" y="4245"/>
                  </a:cubicBezTo>
                  <a:cubicBezTo>
                    <a:pt x="18481" y="4154"/>
                    <a:pt x="18450" y="4093"/>
                    <a:pt x="18390" y="4032"/>
                  </a:cubicBezTo>
                  <a:cubicBezTo>
                    <a:pt x="18385" y="4037"/>
                    <a:pt x="18381" y="4039"/>
                    <a:pt x="18378" y="4039"/>
                  </a:cubicBezTo>
                  <a:cubicBezTo>
                    <a:pt x="18366" y="4039"/>
                    <a:pt x="18364" y="4011"/>
                    <a:pt x="18372" y="4011"/>
                  </a:cubicBezTo>
                  <a:cubicBezTo>
                    <a:pt x="18376" y="4011"/>
                    <a:pt x="18382" y="4016"/>
                    <a:pt x="18390" y="4032"/>
                  </a:cubicBezTo>
                  <a:lnTo>
                    <a:pt x="18420" y="4032"/>
                  </a:lnTo>
                  <a:cubicBezTo>
                    <a:pt x="18402" y="3978"/>
                    <a:pt x="18395" y="3967"/>
                    <a:pt x="18385" y="3967"/>
                  </a:cubicBezTo>
                  <a:cubicBezTo>
                    <a:pt x="18379" y="3967"/>
                    <a:pt x="18371" y="3971"/>
                    <a:pt x="18359" y="3971"/>
                  </a:cubicBezTo>
                  <a:cubicBezTo>
                    <a:pt x="18359" y="3971"/>
                    <a:pt x="18298" y="3941"/>
                    <a:pt x="18268" y="3880"/>
                  </a:cubicBezTo>
                  <a:cubicBezTo>
                    <a:pt x="18225" y="3837"/>
                    <a:pt x="18182" y="3794"/>
                    <a:pt x="18171" y="3794"/>
                  </a:cubicBezTo>
                  <a:cubicBezTo>
                    <a:pt x="18167" y="3794"/>
                    <a:pt x="18168" y="3802"/>
                    <a:pt x="18177" y="3819"/>
                  </a:cubicBezTo>
                  <a:cubicBezTo>
                    <a:pt x="18159" y="3837"/>
                    <a:pt x="18142" y="3855"/>
                    <a:pt x="18124" y="3855"/>
                  </a:cubicBezTo>
                  <a:cubicBezTo>
                    <a:pt x="18111" y="3855"/>
                    <a:pt x="18099" y="3845"/>
                    <a:pt x="18086" y="3819"/>
                  </a:cubicBezTo>
                  <a:cubicBezTo>
                    <a:pt x="18065" y="3819"/>
                    <a:pt x="18045" y="3792"/>
                    <a:pt x="18052" y="3792"/>
                  </a:cubicBezTo>
                  <a:cubicBezTo>
                    <a:pt x="18055" y="3792"/>
                    <a:pt x="18065" y="3799"/>
                    <a:pt x="18086" y="3819"/>
                  </a:cubicBezTo>
                  <a:cubicBezTo>
                    <a:pt x="18116" y="3789"/>
                    <a:pt x="18147" y="3759"/>
                    <a:pt x="18086" y="3698"/>
                  </a:cubicBezTo>
                  <a:cubicBezTo>
                    <a:pt x="18055" y="3668"/>
                    <a:pt x="18055" y="3637"/>
                    <a:pt x="18055" y="3637"/>
                  </a:cubicBezTo>
                  <a:cubicBezTo>
                    <a:pt x="18177" y="3637"/>
                    <a:pt x="17934" y="3424"/>
                    <a:pt x="17873" y="3394"/>
                  </a:cubicBezTo>
                  <a:cubicBezTo>
                    <a:pt x="17721" y="3333"/>
                    <a:pt x="17660" y="3272"/>
                    <a:pt x="17721" y="3242"/>
                  </a:cubicBezTo>
                  <a:cubicBezTo>
                    <a:pt x="17746" y="3192"/>
                    <a:pt x="17649" y="3143"/>
                    <a:pt x="17546" y="3143"/>
                  </a:cubicBezTo>
                  <a:cubicBezTo>
                    <a:pt x="17523" y="3143"/>
                    <a:pt x="17500" y="3145"/>
                    <a:pt x="17478" y="3151"/>
                  </a:cubicBezTo>
                  <a:lnTo>
                    <a:pt x="17356" y="3151"/>
                  </a:lnTo>
                  <a:lnTo>
                    <a:pt x="17447" y="3090"/>
                  </a:lnTo>
                  <a:cubicBezTo>
                    <a:pt x="17478" y="2938"/>
                    <a:pt x="17478" y="2938"/>
                    <a:pt x="17265" y="2816"/>
                  </a:cubicBezTo>
                  <a:cubicBezTo>
                    <a:pt x="17143" y="2725"/>
                    <a:pt x="17143" y="2725"/>
                    <a:pt x="17174" y="2725"/>
                  </a:cubicBezTo>
                  <a:cubicBezTo>
                    <a:pt x="17174" y="2695"/>
                    <a:pt x="17143" y="2634"/>
                    <a:pt x="16961" y="2482"/>
                  </a:cubicBezTo>
                  <a:cubicBezTo>
                    <a:pt x="16809" y="2330"/>
                    <a:pt x="16748" y="2300"/>
                    <a:pt x="16718" y="2300"/>
                  </a:cubicBezTo>
                  <a:cubicBezTo>
                    <a:pt x="16718" y="2300"/>
                    <a:pt x="16657" y="2269"/>
                    <a:pt x="16596" y="2209"/>
                  </a:cubicBezTo>
                  <a:cubicBezTo>
                    <a:pt x="16596" y="2149"/>
                    <a:pt x="16532" y="2103"/>
                    <a:pt x="16495" y="2103"/>
                  </a:cubicBezTo>
                  <a:cubicBezTo>
                    <a:pt x="16476" y="2103"/>
                    <a:pt x="16464" y="2116"/>
                    <a:pt x="16475" y="2148"/>
                  </a:cubicBezTo>
                  <a:cubicBezTo>
                    <a:pt x="16475" y="2148"/>
                    <a:pt x="16414" y="2087"/>
                    <a:pt x="16353" y="2057"/>
                  </a:cubicBezTo>
                  <a:lnTo>
                    <a:pt x="16353" y="2026"/>
                  </a:lnTo>
                  <a:cubicBezTo>
                    <a:pt x="16384" y="1996"/>
                    <a:pt x="16262" y="1905"/>
                    <a:pt x="15776" y="1540"/>
                  </a:cubicBezTo>
                  <a:cubicBezTo>
                    <a:pt x="15342" y="1266"/>
                    <a:pt x="15200" y="1181"/>
                    <a:pt x="15143" y="1181"/>
                  </a:cubicBezTo>
                  <a:cubicBezTo>
                    <a:pt x="15124" y="1181"/>
                    <a:pt x="15115" y="1190"/>
                    <a:pt x="15107" y="1205"/>
                  </a:cubicBezTo>
                  <a:cubicBezTo>
                    <a:pt x="15082" y="1214"/>
                    <a:pt x="15058" y="1217"/>
                    <a:pt x="15036" y="1217"/>
                  </a:cubicBezTo>
                  <a:cubicBezTo>
                    <a:pt x="14976" y="1217"/>
                    <a:pt x="14933" y="1189"/>
                    <a:pt x="14955" y="1145"/>
                  </a:cubicBezTo>
                  <a:cubicBezTo>
                    <a:pt x="14980" y="1120"/>
                    <a:pt x="14944" y="1076"/>
                    <a:pt x="14930" y="1076"/>
                  </a:cubicBezTo>
                  <a:cubicBezTo>
                    <a:pt x="14927" y="1076"/>
                    <a:pt x="14925" y="1078"/>
                    <a:pt x="14925" y="1084"/>
                  </a:cubicBezTo>
                  <a:cubicBezTo>
                    <a:pt x="14925" y="1084"/>
                    <a:pt x="14803" y="993"/>
                    <a:pt x="14742" y="932"/>
                  </a:cubicBezTo>
                  <a:cubicBezTo>
                    <a:pt x="14616" y="827"/>
                    <a:pt x="14534" y="794"/>
                    <a:pt x="14495" y="794"/>
                  </a:cubicBezTo>
                  <a:cubicBezTo>
                    <a:pt x="14477" y="794"/>
                    <a:pt x="14469" y="801"/>
                    <a:pt x="14469" y="810"/>
                  </a:cubicBezTo>
                  <a:cubicBezTo>
                    <a:pt x="14480" y="844"/>
                    <a:pt x="14479" y="857"/>
                    <a:pt x="14470" y="857"/>
                  </a:cubicBezTo>
                  <a:cubicBezTo>
                    <a:pt x="14454" y="857"/>
                    <a:pt x="14416" y="818"/>
                    <a:pt x="14377" y="780"/>
                  </a:cubicBezTo>
                  <a:cubicBezTo>
                    <a:pt x="14353" y="730"/>
                    <a:pt x="14308" y="681"/>
                    <a:pt x="14275" y="681"/>
                  </a:cubicBezTo>
                  <a:cubicBezTo>
                    <a:pt x="14268" y="681"/>
                    <a:pt x="14261" y="683"/>
                    <a:pt x="14256" y="689"/>
                  </a:cubicBezTo>
                  <a:cubicBezTo>
                    <a:pt x="14195" y="658"/>
                    <a:pt x="13739" y="537"/>
                    <a:pt x="13770" y="476"/>
                  </a:cubicBezTo>
                  <a:lnTo>
                    <a:pt x="13618" y="415"/>
                  </a:lnTo>
                  <a:cubicBezTo>
                    <a:pt x="13618" y="423"/>
                    <a:pt x="13607" y="427"/>
                    <a:pt x="13588" y="427"/>
                  </a:cubicBezTo>
                  <a:cubicBezTo>
                    <a:pt x="13536" y="427"/>
                    <a:pt x="13425" y="399"/>
                    <a:pt x="13314" y="354"/>
                  </a:cubicBezTo>
                  <a:cubicBezTo>
                    <a:pt x="13192" y="324"/>
                    <a:pt x="13101" y="294"/>
                    <a:pt x="13131" y="263"/>
                  </a:cubicBezTo>
                  <a:cubicBezTo>
                    <a:pt x="13192" y="263"/>
                    <a:pt x="13131" y="233"/>
                    <a:pt x="12979" y="233"/>
                  </a:cubicBezTo>
                  <a:cubicBezTo>
                    <a:pt x="12960" y="226"/>
                    <a:pt x="12941" y="224"/>
                    <a:pt x="12922" y="224"/>
                  </a:cubicBezTo>
                  <a:cubicBezTo>
                    <a:pt x="12870" y="224"/>
                    <a:pt x="12820" y="242"/>
                    <a:pt x="12778" y="242"/>
                  </a:cubicBezTo>
                  <a:cubicBezTo>
                    <a:pt x="12763" y="242"/>
                    <a:pt x="12749" y="239"/>
                    <a:pt x="12736" y="233"/>
                  </a:cubicBezTo>
                  <a:cubicBezTo>
                    <a:pt x="12736" y="254"/>
                    <a:pt x="12690" y="276"/>
                    <a:pt x="12642" y="276"/>
                  </a:cubicBezTo>
                  <a:cubicBezTo>
                    <a:pt x="12622" y="276"/>
                    <a:pt x="12602" y="272"/>
                    <a:pt x="12584" y="263"/>
                  </a:cubicBezTo>
                  <a:lnTo>
                    <a:pt x="12584" y="233"/>
                  </a:lnTo>
                  <a:cubicBezTo>
                    <a:pt x="12584" y="202"/>
                    <a:pt x="12584" y="172"/>
                    <a:pt x="12584" y="172"/>
                  </a:cubicBezTo>
                  <a:cubicBezTo>
                    <a:pt x="12544" y="172"/>
                    <a:pt x="12503" y="159"/>
                    <a:pt x="12472" y="159"/>
                  </a:cubicBezTo>
                  <a:cubicBezTo>
                    <a:pt x="12456" y="159"/>
                    <a:pt x="12442" y="162"/>
                    <a:pt x="12432" y="172"/>
                  </a:cubicBezTo>
                  <a:cubicBezTo>
                    <a:pt x="12371" y="142"/>
                    <a:pt x="12311" y="111"/>
                    <a:pt x="12159" y="81"/>
                  </a:cubicBezTo>
                  <a:cubicBezTo>
                    <a:pt x="12057" y="81"/>
                    <a:pt x="11956" y="67"/>
                    <a:pt x="11873" y="67"/>
                  </a:cubicBezTo>
                  <a:cubicBezTo>
                    <a:pt x="11831" y="67"/>
                    <a:pt x="11794" y="71"/>
                    <a:pt x="11763" y="81"/>
                  </a:cubicBezTo>
                  <a:cubicBezTo>
                    <a:pt x="11730" y="31"/>
                    <a:pt x="11577" y="8"/>
                    <a:pt x="11431" y="8"/>
                  </a:cubicBezTo>
                  <a:cubicBezTo>
                    <a:pt x="11311" y="8"/>
                    <a:pt x="11196" y="23"/>
                    <a:pt x="11155" y="50"/>
                  </a:cubicBezTo>
                  <a:cubicBezTo>
                    <a:pt x="11155" y="66"/>
                    <a:pt x="11140" y="73"/>
                    <a:pt x="11114" y="73"/>
                  </a:cubicBezTo>
                  <a:cubicBezTo>
                    <a:pt x="11087" y="73"/>
                    <a:pt x="11049" y="66"/>
                    <a:pt x="11004" y="50"/>
                  </a:cubicBezTo>
                  <a:cubicBezTo>
                    <a:pt x="10973" y="35"/>
                    <a:pt x="10958" y="28"/>
                    <a:pt x="10939" y="28"/>
                  </a:cubicBezTo>
                  <a:cubicBezTo>
                    <a:pt x="10920" y="28"/>
                    <a:pt x="10897" y="35"/>
                    <a:pt x="10852" y="50"/>
                  </a:cubicBezTo>
                  <a:cubicBezTo>
                    <a:pt x="10831" y="61"/>
                    <a:pt x="10811" y="64"/>
                    <a:pt x="10790" y="64"/>
                  </a:cubicBezTo>
                  <a:cubicBezTo>
                    <a:pt x="10747" y="64"/>
                    <a:pt x="10700" y="50"/>
                    <a:pt x="10639" y="50"/>
                  </a:cubicBezTo>
                  <a:cubicBezTo>
                    <a:pt x="10585" y="15"/>
                    <a:pt x="10542" y="0"/>
                    <a:pt x="10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199;p79">
              <a:extLst>
                <a:ext uri="{FF2B5EF4-FFF2-40B4-BE49-F238E27FC236}">
                  <a16:creationId xmlns:a16="http://schemas.microsoft.com/office/drawing/2014/main" id="{D372BAAD-1297-4F27-B998-C16D9AC0191F}"/>
                </a:ext>
              </a:extLst>
            </p:cNvPr>
            <p:cNvSpPr/>
            <p:nvPr/>
          </p:nvSpPr>
          <p:spPr>
            <a:xfrm flipH="1">
              <a:off x="6713484" y="2481994"/>
              <a:ext cx="377099" cy="997691"/>
            </a:xfrm>
            <a:custGeom>
              <a:avLst/>
              <a:gdLst/>
              <a:ahLst/>
              <a:cxnLst/>
              <a:rect l="l" t="t" r="r" b="b"/>
              <a:pathLst>
                <a:path w="14166" h="37479" extrusionOk="0">
                  <a:moveTo>
                    <a:pt x="1" y="1"/>
                  </a:moveTo>
                  <a:lnTo>
                    <a:pt x="3800" y="37478"/>
                  </a:lnTo>
                  <a:lnTo>
                    <a:pt x="10366" y="37478"/>
                  </a:lnTo>
                  <a:lnTo>
                    <a:pt x="1416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200;p79">
              <a:extLst>
                <a:ext uri="{FF2B5EF4-FFF2-40B4-BE49-F238E27FC236}">
                  <a16:creationId xmlns:a16="http://schemas.microsoft.com/office/drawing/2014/main" id="{F56EEF1F-A041-46AC-88CF-ADAF81C0A8F4}"/>
                </a:ext>
              </a:extLst>
            </p:cNvPr>
            <p:cNvSpPr/>
            <p:nvPr/>
          </p:nvSpPr>
          <p:spPr>
            <a:xfrm flipH="1">
              <a:off x="7435246" y="2551580"/>
              <a:ext cx="309937" cy="309937"/>
            </a:xfrm>
            <a:custGeom>
              <a:avLst/>
              <a:gdLst/>
              <a:ahLst/>
              <a:cxnLst/>
              <a:rect l="l" t="t" r="r" b="b"/>
              <a:pathLst>
                <a:path w="11643" h="11643" extrusionOk="0">
                  <a:moveTo>
                    <a:pt x="5837" y="1"/>
                  </a:moveTo>
                  <a:cubicBezTo>
                    <a:pt x="2615" y="1"/>
                    <a:pt x="1" y="2615"/>
                    <a:pt x="1" y="5837"/>
                  </a:cubicBezTo>
                  <a:cubicBezTo>
                    <a:pt x="1" y="9059"/>
                    <a:pt x="2615" y="11642"/>
                    <a:pt x="5837" y="11642"/>
                  </a:cubicBezTo>
                  <a:cubicBezTo>
                    <a:pt x="9028" y="11642"/>
                    <a:pt x="11642" y="9059"/>
                    <a:pt x="11642" y="5837"/>
                  </a:cubicBezTo>
                  <a:cubicBezTo>
                    <a:pt x="11642" y="2615"/>
                    <a:pt x="9028" y="1"/>
                    <a:pt x="58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201;p79">
              <a:extLst>
                <a:ext uri="{FF2B5EF4-FFF2-40B4-BE49-F238E27FC236}">
                  <a16:creationId xmlns:a16="http://schemas.microsoft.com/office/drawing/2014/main" id="{54E1ACFE-9B4D-496E-99BD-C2E102D0CF0E}"/>
                </a:ext>
              </a:extLst>
            </p:cNvPr>
            <p:cNvSpPr/>
            <p:nvPr/>
          </p:nvSpPr>
          <p:spPr>
            <a:xfrm flipH="1">
              <a:off x="7437695" y="2607883"/>
              <a:ext cx="296973" cy="197228"/>
            </a:xfrm>
            <a:custGeom>
              <a:avLst/>
              <a:gdLst/>
              <a:ahLst/>
              <a:cxnLst/>
              <a:rect l="l" t="t" r="r" b="b"/>
              <a:pathLst>
                <a:path w="11156" h="7409" extrusionOk="0">
                  <a:moveTo>
                    <a:pt x="3850" y="401"/>
                  </a:moveTo>
                  <a:cubicBezTo>
                    <a:pt x="3853" y="401"/>
                    <a:pt x="3847" y="407"/>
                    <a:pt x="3835" y="408"/>
                  </a:cubicBezTo>
                  <a:lnTo>
                    <a:pt x="3835" y="408"/>
                  </a:lnTo>
                  <a:cubicBezTo>
                    <a:pt x="3843" y="403"/>
                    <a:pt x="3848" y="401"/>
                    <a:pt x="3850" y="401"/>
                  </a:cubicBezTo>
                  <a:close/>
                  <a:moveTo>
                    <a:pt x="3375" y="591"/>
                  </a:moveTo>
                  <a:cubicBezTo>
                    <a:pt x="3405" y="621"/>
                    <a:pt x="3405" y="652"/>
                    <a:pt x="3375" y="682"/>
                  </a:cubicBezTo>
                  <a:lnTo>
                    <a:pt x="3314" y="652"/>
                  </a:lnTo>
                  <a:lnTo>
                    <a:pt x="3344" y="621"/>
                  </a:lnTo>
                  <a:lnTo>
                    <a:pt x="3375" y="591"/>
                  </a:lnTo>
                  <a:close/>
                  <a:moveTo>
                    <a:pt x="5944" y="662"/>
                  </a:moveTo>
                  <a:cubicBezTo>
                    <a:pt x="5958" y="662"/>
                    <a:pt x="5976" y="670"/>
                    <a:pt x="5989" y="682"/>
                  </a:cubicBezTo>
                  <a:cubicBezTo>
                    <a:pt x="6049" y="712"/>
                    <a:pt x="6049" y="712"/>
                    <a:pt x="6019" y="743"/>
                  </a:cubicBezTo>
                  <a:cubicBezTo>
                    <a:pt x="6019" y="752"/>
                    <a:pt x="6014" y="755"/>
                    <a:pt x="6006" y="755"/>
                  </a:cubicBezTo>
                  <a:cubicBezTo>
                    <a:pt x="5986" y="755"/>
                    <a:pt x="5949" y="734"/>
                    <a:pt x="5928" y="712"/>
                  </a:cubicBezTo>
                  <a:cubicBezTo>
                    <a:pt x="5910" y="677"/>
                    <a:pt x="5924" y="662"/>
                    <a:pt x="5944" y="662"/>
                  </a:cubicBezTo>
                  <a:close/>
                  <a:moveTo>
                    <a:pt x="2828" y="712"/>
                  </a:moveTo>
                  <a:cubicBezTo>
                    <a:pt x="2858" y="743"/>
                    <a:pt x="2858" y="773"/>
                    <a:pt x="2828" y="804"/>
                  </a:cubicBezTo>
                  <a:lnTo>
                    <a:pt x="2797" y="804"/>
                  </a:lnTo>
                  <a:cubicBezTo>
                    <a:pt x="2767" y="804"/>
                    <a:pt x="2797" y="743"/>
                    <a:pt x="2797" y="743"/>
                  </a:cubicBezTo>
                  <a:lnTo>
                    <a:pt x="2828" y="712"/>
                  </a:lnTo>
                  <a:close/>
                  <a:moveTo>
                    <a:pt x="2493" y="1358"/>
                  </a:moveTo>
                  <a:cubicBezTo>
                    <a:pt x="2501" y="1358"/>
                    <a:pt x="2508" y="1366"/>
                    <a:pt x="2524" y="1381"/>
                  </a:cubicBezTo>
                  <a:cubicBezTo>
                    <a:pt x="2524" y="1381"/>
                    <a:pt x="2524" y="1442"/>
                    <a:pt x="2524" y="1442"/>
                  </a:cubicBezTo>
                  <a:cubicBezTo>
                    <a:pt x="2524" y="1448"/>
                    <a:pt x="2522" y="1450"/>
                    <a:pt x="2520" y="1450"/>
                  </a:cubicBezTo>
                  <a:cubicBezTo>
                    <a:pt x="2512" y="1450"/>
                    <a:pt x="2487" y="1406"/>
                    <a:pt x="2463" y="1381"/>
                  </a:cubicBezTo>
                  <a:cubicBezTo>
                    <a:pt x="2478" y="1366"/>
                    <a:pt x="2486" y="1358"/>
                    <a:pt x="2493" y="1358"/>
                  </a:cubicBezTo>
                  <a:close/>
                  <a:moveTo>
                    <a:pt x="7082" y="1763"/>
                  </a:moveTo>
                  <a:cubicBezTo>
                    <a:pt x="7100" y="1763"/>
                    <a:pt x="7113" y="1776"/>
                    <a:pt x="7113" y="1776"/>
                  </a:cubicBezTo>
                  <a:lnTo>
                    <a:pt x="7144" y="1807"/>
                  </a:lnTo>
                  <a:cubicBezTo>
                    <a:pt x="7123" y="1807"/>
                    <a:pt x="7103" y="1820"/>
                    <a:pt x="7092" y="1820"/>
                  </a:cubicBezTo>
                  <a:cubicBezTo>
                    <a:pt x="7086" y="1820"/>
                    <a:pt x="7083" y="1817"/>
                    <a:pt x="7083" y="1807"/>
                  </a:cubicBezTo>
                  <a:lnTo>
                    <a:pt x="7053" y="1776"/>
                  </a:lnTo>
                  <a:cubicBezTo>
                    <a:pt x="7063" y="1766"/>
                    <a:pt x="7073" y="1763"/>
                    <a:pt x="7082" y="1763"/>
                  </a:cubicBezTo>
                  <a:close/>
                  <a:moveTo>
                    <a:pt x="692" y="1936"/>
                  </a:moveTo>
                  <a:cubicBezTo>
                    <a:pt x="707" y="1936"/>
                    <a:pt x="730" y="1944"/>
                    <a:pt x="761" y="1959"/>
                  </a:cubicBezTo>
                  <a:cubicBezTo>
                    <a:pt x="791" y="1989"/>
                    <a:pt x="791" y="1989"/>
                    <a:pt x="761" y="1989"/>
                  </a:cubicBezTo>
                  <a:cubicBezTo>
                    <a:pt x="761" y="1989"/>
                    <a:pt x="747" y="2003"/>
                    <a:pt x="729" y="2003"/>
                  </a:cubicBezTo>
                  <a:cubicBezTo>
                    <a:pt x="720" y="2003"/>
                    <a:pt x="710" y="1999"/>
                    <a:pt x="700" y="1989"/>
                  </a:cubicBezTo>
                  <a:lnTo>
                    <a:pt x="669" y="1959"/>
                  </a:lnTo>
                  <a:cubicBezTo>
                    <a:pt x="669" y="1944"/>
                    <a:pt x="677" y="1936"/>
                    <a:pt x="692" y="1936"/>
                  </a:cubicBezTo>
                  <a:close/>
                  <a:moveTo>
                    <a:pt x="1277" y="2080"/>
                  </a:moveTo>
                  <a:lnTo>
                    <a:pt x="1277" y="2111"/>
                  </a:lnTo>
                  <a:lnTo>
                    <a:pt x="1308" y="2141"/>
                  </a:lnTo>
                  <a:cubicBezTo>
                    <a:pt x="1338" y="2111"/>
                    <a:pt x="1338" y="2111"/>
                    <a:pt x="1308" y="2080"/>
                  </a:cubicBezTo>
                  <a:close/>
                  <a:moveTo>
                    <a:pt x="1125" y="2209"/>
                  </a:moveTo>
                  <a:cubicBezTo>
                    <a:pt x="1118" y="2209"/>
                    <a:pt x="1110" y="2217"/>
                    <a:pt x="1125" y="2232"/>
                  </a:cubicBezTo>
                  <a:cubicBezTo>
                    <a:pt x="1141" y="2217"/>
                    <a:pt x="1133" y="2209"/>
                    <a:pt x="1125" y="2209"/>
                  </a:cubicBezTo>
                  <a:close/>
                  <a:moveTo>
                    <a:pt x="2007" y="2141"/>
                  </a:moveTo>
                  <a:cubicBezTo>
                    <a:pt x="2037" y="2171"/>
                    <a:pt x="2068" y="2171"/>
                    <a:pt x="2037" y="2202"/>
                  </a:cubicBezTo>
                  <a:lnTo>
                    <a:pt x="2007" y="2232"/>
                  </a:lnTo>
                  <a:lnTo>
                    <a:pt x="1976" y="2171"/>
                  </a:lnTo>
                  <a:lnTo>
                    <a:pt x="2007" y="2141"/>
                  </a:lnTo>
                  <a:close/>
                  <a:moveTo>
                    <a:pt x="1077" y="2152"/>
                  </a:moveTo>
                  <a:cubicBezTo>
                    <a:pt x="1085" y="2152"/>
                    <a:pt x="1100" y="2159"/>
                    <a:pt x="1125" y="2171"/>
                  </a:cubicBezTo>
                  <a:cubicBezTo>
                    <a:pt x="1156" y="2202"/>
                    <a:pt x="1186" y="2202"/>
                    <a:pt x="1156" y="2232"/>
                  </a:cubicBezTo>
                  <a:lnTo>
                    <a:pt x="1125" y="2232"/>
                  </a:lnTo>
                  <a:cubicBezTo>
                    <a:pt x="1095" y="2263"/>
                    <a:pt x="1095" y="2293"/>
                    <a:pt x="1095" y="2293"/>
                  </a:cubicBezTo>
                  <a:cubicBezTo>
                    <a:pt x="1034" y="2293"/>
                    <a:pt x="1034" y="2232"/>
                    <a:pt x="1065" y="2202"/>
                  </a:cubicBezTo>
                  <a:cubicBezTo>
                    <a:pt x="1065" y="2166"/>
                    <a:pt x="1065" y="2152"/>
                    <a:pt x="1077" y="2152"/>
                  </a:cubicBezTo>
                  <a:close/>
                  <a:moveTo>
                    <a:pt x="426" y="2323"/>
                  </a:moveTo>
                  <a:cubicBezTo>
                    <a:pt x="426" y="2354"/>
                    <a:pt x="365" y="2354"/>
                    <a:pt x="365" y="2384"/>
                  </a:cubicBezTo>
                  <a:lnTo>
                    <a:pt x="396" y="2415"/>
                  </a:lnTo>
                  <a:cubicBezTo>
                    <a:pt x="426" y="2415"/>
                    <a:pt x="426" y="2384"/>
                    <a:pt x="457" y="2354"/>
                  </a:cubicBezTo>
                  <a:lnTo>
                    <a:pt x="426" y="2323"/>
                  </a:lnTo>
                  <a:close/>
                  <a:moveTo>
                    <a:pt x="10894" y="2801"/>
                  </a:moveTo>
                  <a:cubicBezTo>
                    <a:pt x="10940" y="2801"/>
                    <a:pt x="10926" y="2846"/>
                    <a:pt x="10852" y="2871"/>
                  </a:cubicBezTo>
                  <a:cubicBezTo>
                    <a:pt x="10822" y="2901"/>
                    <a:pt x="10814" y="2916"/>
                    <a:pt x="10814" y="2916"/>
                  </a:cubicBezTo>
                  <a:cubicBezTo>
                    <a:pt x="10814" y="2916"/>
                    <a:pt x="10822" y="2901"/>
                    <a:pt x="10822" y="2871"/>
                  </a:cubicBezTo>
                  <a:cubicBezTo>
                    <a:pt x="10822" y="2840"/>
                    <a:pt x="10822" y="2810"/>
                    <a:pt x="10852" y="2810"/>
                  </a:cubicBezTo>
                  <a:cubicBezTo>
                    <a:pt x="10869" y="2804"/>
                    <a:pt x="10883" y="2801"/>
                    <a:pt x="10894" y="2801"/>
                  </a:cubicBezTo>
                  <a:close/>
                  <a:moveTo>
                    <a:pt x="2617" y="3648"/>
                  </a:moveTo>
                  <a:cubicBezTo>
                    <a:pt x="2648" y="3648"/>
                    <a:pt x="2684" y="3670"/>
                    <a:pt x="2706" y="3691"/>
                  </a:cubicBezTo>
                  <a:cubicBezTo>
                    <a:pt x="2723" y="3709"/>
                    <a:pt x="2721" y="3726"/>
                    <a:pt x="2704" y="3726"/>
                  </a:cubicBezTo>
                  <a:cubicBezTo>
                    <a:pt x="2691" y="3726"/>
                    <a:pt x="2671" y="3717"/>
                    <a:pt x="2645" y="3691"/>
                  </a:cubicBezTo>
                  <a:cubicBezTo>
                    <a:pt x="2615" y="3691"/>
                    <a:pt x="2584" y="3661"/>
                    <a:pt x="2584" y="3661"/>
                  </a:cubicBezTo>
                  <a:cubicBezTo>
                    <a:pt x="2593" y="3652"/>
                    <a:pt x="2605" y="3648"/>
                    <a:pt x="2617" y="3648"/>
                  </a:cubicBezTo>
                  <a:close/>
                  <a:moveTo>
                    <a:pt x="2730" y="3831"/>
                  </a:moveTo>
                  <a:cubicBezTo>
                    <a:pt x="2722" y="3831"/>
                    <a:pt x="2714" y="3835"/>
                    <a:pt x="2706" y="3843"/>
                  </a:cubicBezTo>
                  <a:cubicBezTo>
                    <a:pt x="2676" y="3874"/>
                    <a:pt x="2706" y="3904"/>
                    <a:pt x="2736" y="3965"/>
                  </a:cubicBezTo>
                  <a:cubicBezTo>
                    <a:pt x="2767" y="3995"/>
                    <a:pt x="2828" y="3995"/>
                    <a:pt x="2828" y="3995"/>
                  </a:cubicBezTo>
                  <a:cubicBezTo>
                    <a:pt x="2828" y="3965"/>
                    <a:pt x="2828" y="3934"/>
                    <a:pt x="2797" y="3904"/>
                  </a:cubicBezTo>
                  <a:cubicBezTo>
                    <a:pt x="2775" y="3860"/>
                    <a:pt x="2753" y="3831"/>
                    <a:pt x="2730" y="3831"/>
                  </a:cubicBezTo>
                  <a:close/>
                  <a:moveTo>
                    <a:pt x="1551" y="4573"/>
                  </a:moveTo>
                  <a:cubicBezTo>
                    <a:pt x="1581" y="4573"/>
                    <a:pt x="1612" y="4573"/>
                    <a:pt x="1612" y="4603"/>
                  </a:cubicBezTo>
                  <a:lnTo>
                    <a:pt x="1581" y="4634"/>
                  </a:lnTo>
                  <a:lnTo>
                    <a:pt x="1551" y="4603"/>
                  </a:lnTo>
                  <a:lnTo>
                    <a:pt x="1551" y="4573"/>
                  </a:lnTo>
                  <a:close/>
                  <a:moveTo>
                    <a:pt x="8572" y="4573"/>
                  </a:moveTo>
                  <a:cubicBezTo>
                    <a:pt x="8603" y="4573"/>
                    <a:pt x="8633" y="4603"/>
                    <a:pt x="8633" y="4603"/>
                  </a:cubicBezTo>
                  <a:cubicBezTo>
                    <a:pt x="8633" y="4634"/>
                    <a:pt x="8633" y="4634"/>
                    <a:pt x="8603" y="4664"/>
                  </a:cubicBezTo>
                  <a:cubicBezTo>
                    <a:pt x="8603" y="4664"/>
                    <a:pt x="8572" y="4664"/>
                    <a:pt x="8572" y="4634"/>
                  </a:cubicBezTo>
                  <a:lnTo>
                    <a:pt x="8572" y="4573"/>
                  </a:lnTo>
                  <a:close/>
                  <a:moveTo>
                    <a:pt x="1606" y="4826"/>
                  </a:moveTo>
                  <a:cubicBezTo>
                    <a:pt x="1612" y="4826"/>
                    <a:pt x="1612" y="4841"/>
                    <a:pt x="1612" y="4877"/>
                  </a:cubicBezTo>
                  <a:cubicBezTo>
                    <a:pt x="1612" y="4877"/>
                    <a:pt x="1581" y="4907"/>
                    <a:pt x="1551" y="4907"/>
                  </a:cubicBezTo>
                  <a:cubicBezTo>
                    <a:pt x="1520" y="4907"/>
                    <a:pt x="1520" y="4877"/>
                    <a:pt x="1581" y="4846"/>
                  </a:cubicBezTo>
                  <a:cubicBezTo>
                    <a:pt x="1594" y="4834"/>
                    <a:pt x="1601" y="4826"/>
                    <a:pt x="1606" y="4826"/>
                  </a:cubicBezTo>
                  <a:close/>
                  <a:moveTo>
                    <a:pt x="8762" y="5067"/>
                  </a:moveTo>
                  <a:cubicBezTo>
                    <a:pt x="8763" y="5075"/>
                    <a:pt x="8763" y="5083"/>
                    <a:pt x="8762" y="5089"/>
                  </a:cubicBezTo>
                  <a:lnTo>
                    <a:pt x="8762" y="5089"/>
                  </a:lnTo>
                  <a:cubicBezTo>
                    <a:pt x="8771" y="5089"/>
                    <a:pt x="8779" y="5089"/>
                    <a:pt x="8785" y="5089"/>
                  </a:cubicBezTo>
                  <a:lnTo>
                    <a:pt x="8762" y="5067"/>
                  </a:lnTo>
                  <a:close/>
                  <a:moveTo>
                    <a:pt x="3757" y="5112"/>
                  </a:moveTo>
                  <a:cubicBezTo>
                    <a:pt x="3780" y="5112"/>
                    <a:pt x="3800" y="5156"/>
                    <a:pt x="3800" y="5181"/>
                  </a:cubicBezTo>
                  <a:lnTo>
                    <a:pt x="3770" y="5181"/>
                  </a:lnTo>
                  <a:lnTo>
                    <a:pt x="3739" y="5150"/>
                  </a:lnTo>
                  <a:lnTo>
                    <a:pt x="3739" y="5120"/>
                  </a:lnTo>
                  <a:cubicBezTo>
                    <a:pt x="3745" y="5114"/>
                    <a:pt x="3751" y="5112"/>
                    <a:pt x="3757" y="5112"/>
                  </a:cubicBezTo>
                  <a:close/>
                  <a:moveTo>
                    <a:pt x="3648" y="5272"/>
                  </a:moveTo>
                  <a:cubicBezTo>
                    <a:pt x="3648" y="5272"/>
                    <a:pt x="3679" y="5302"/>
                    <a:pt x="3739" y="5333"/>
                  </a:cubicBezTo>
                  <a:cubicBezTo>
                    <a:pt x="3831" y="5393"/>
                    <a:pt x="3831" y="5393"/>
                    <a:pt x="3770" y="5393"/>
                  </a:cubicBezTo>
                  <a:cubicBezTo>
                    <a:pt x="3757" y="5406"/>
                    <a:pt x="3745" y="5413"/>
                    <a:pt x="3732" y="5413"/>
                  </a:cubicBezTo>
                  <a:cubicBezTo>
                    <a:pt x="3714" y="5413"/>
                    <a:pt x="3696" y="5399"/>
                    <a:pt x="3679" y="5363"/>
                  </a:cubicBezTo>
                  <a:cubicBezTo>
                    <a:pt x="3648" y="5333"/>
                    <a:pt x="3648" y="5272"/>
                    <a:pt x="3648" y="5272"/>
                  </a:cubicBezTo>
                  <a:close/>
                  <a:moveTo>
                    <a:pt x="8550" y="5343"/>
                  </a:moveTo>
                  <a:cubicBezTo>
                    <a:pt x="8552" y="5343"/>
                    <a:pt x="8560" y="5350"/>
                    <a:pt x="8572" y="5363"/>
                  </a:cubicBezTo>
                  <a:cubicBezTo>
                    <a:pt x="8633" y="5393"/>
                    <a:pt x="8633" y="5424"/>
                    <a:pt x="8603" y="5424"/>
                  </a:cubicBezTo>
                  <a:cubicBezTo>
                    <a:pt x="8572" y="5424"/>
                    <a:pt x="8572" y="5424"/>
                    <a:pt x="8572" y="5393"/>
                  </a:cubicBezTo>
                  <a:cubicBezTo>
                    <a:pt x="8554" y="5358"/>
                    <a:pt x="8547" y="5343"/>
                    <a:pt x="8550" y="5343"/>
                  </a:cubicBezTo>
                  <a:close/>
                  <a:moveTo>
                    <a:pt x="8451" y="5545"/>
                  </a:moveTo>
                  <a:cubicBezTo>
                    <a:pt x="8449" y="5547"/>
                    <a:pt x="8448" y="5548"/>
                    <a:pt x="8446" y="5550"/>
                  </a:cubicBezTo>
                  <a:lnTo>
                    <a:pt x="8446" y="5550"/>
                  </a:lnTo>
                  <a:cubicBezTo>
                    <a:pt x="8451" y="5548"/>
                    <a:pt x="8458" y="5547"/>
                    <a:pt x="8465" y="5546"/>
                  </a:cubicBezTo>
                  <a:lnTo>
                    <a:pt x="8465" y="5546"/>
                  </a:lnTo>
                  <a:cubicBezTo>
                    <a:pt x="8461" y="5546"/>
                    <a:pt x="8456" y="5545"/>
                    <a:pt x="8451" y="5545"/>
                  </a:cubicBezTo>
                  <a:close/>
                  <a:moveTo>
                    <a:pt x="8446" y="5550"/>
                  </a:moveTo>
                  <a:lnTo>
                    <a:pt x="8446" y="5550"/>
                  </a:lnTo>
                  <a:cubicBezTo>
                    <a:pt x="8433" y="5554"/>
                    <a:pt x="8429" y="5559"/>
                    <a:pt x="8432" y="5559"/>
                  </a:cubicBezTo>
                  <a:cubicBezTo>
                    <a:pt x="8433" y="5559"/>
                    <a:pt x="8439" y="5557"/>
                    <a:pt x="8446" y="5550"/>
                  </a:cubicBezTo>
                  <a:close/>
                  <a:moveTo>
                    <a:pt x="1733" y="5454"/>
                  </a:moveTo>
                  <a:cubicBezTo>
                    <a:pt x="1764" y="5454"/>
                    <a:pt x="1733" y="5485"/>
                    <a:pt x="1733" y="5545"/>
                  </a:cubicBezTo>
                  <a:cubicBezTo>
                    <a:pt x="1733" y="5558"/>
                    <a:pt x="1733" y="5565"/>
                    <a:pt x="1731" y="5565"/>
                  </a:cubicBezTo>
                  <a:cubicBezTo>
                    <a:pt x="1728" y="5565"/>
                    <a:pt x="1721" y="5551"/>
                    <a:pt x="1703" y="5515"/>
                  </a:cubicBezTo>
                  <a:cubicBezTo>
                    <a:pt x="1703" y="5454"/>
                    <a:pt x="1733" y="5454"/>
                    <a:pt x="1733" y="5454"/>
                  </a:cubicBezTo>
                  <a:close/>
                  <a:moveTo>
                    <a:pt x="2432" y="5545"/>
                  </a:moveTo>
                  <a:cubicBezTo>
                    <a:pt x="2402" y="5545"/>
                    <a:pt x="2402" y="5545"/>
                    <a:pt x="2402" y="5576"/>
                  </a:cubicBezTo>
                  <a:cubicBezTo>
                    <a:pt x="2402" y="5606"/>
                    <a:pt x="2432" y="5606"/>
                    <a:pt x="2463" y="5606"/>
                  </a:cubicBezTo>
                  <a:cubicBezTo>
                    <a:pt x="2493" y="5606"/>
                    <a:pt x="2493" y="5576"/>
                    <a:pt x="2432" y="5545"/>
                  </a:cubicBezTo>
                  <a:close/>
                  <a:moveTo>
                    <a:pt x="8633" y="5637"/>
                  </a:moveTo>
                  <a:lnTo>
                    <a:pt x="8633" y="5667"/>
                  </a:lnTo>
                  <a:cubicBezTo>
                    <a:pt x="8633" y="5697"/>
                    <a:pt x="8633" y="5697"/>
                    <a:pt x="8603" y="5697"/>
                  </a:cubicBezTo>
                  <a:lnTo>
                    <a:pt x="8603" y="5667"/>
                  </a:lnTo>
                  <a:lnTo>
                    <a:pt x="8633" y="5637"/>
                  </a:lnTo>
                  <a:close/>
                  <a:moveTo>
                    <a:pt x="6505" y="5606"/>
                  </a:moveTo>
                  <a:cubicBezTo>
                    <a:pt x="6536" y="5637"/>
                    <a:pt x="6566" y="5667"/>
                    <a:pt x="6566" y="5728"/>
                  </a:cubicBezTo>
                  <a:cubicBezTo>
                    <a:pt x="6566" y="5739"/>
                    <a:pt x="6554" y="5746"/>
                    <a:pt x="6538" y="5746"/>
                  </a:cubicBezTo>
                  <a:cubicBezTo>
                    <a:pt x="6512" y="5746"/>
                    <a:pt x="6475" y="5725"/>
                    <a:pt x="6475" y="5667"/>
                  </a:cubicBezTo>
                  <a:cubicBezTo>
                    <a:pt x="6475" y="5606"/>
                    <a:pt x="6475" y="5606"/>
                    <a:pt x="6505" y="5606"/>
                  </a:cubicBezTo>
                  <a:close/>
                  <a:moveTo>
                    <a:pt x="1369" y="5819"/>
                  </a:moveTo>
                  <a:cubicBezTo>
                    <a:pt x="1338" y="5819"/>
                    <a:pt x="1338" y="5819"/>
                    <a:pt x="1338" y="5849"/>
                  </a:cubicBezTo>
                  <a:cubicBezTo>
                    <a:pt x="1355" y="5900"/>
                    <a:pt x="1362" y="5922"/>
                    <a:pt x="1366" y="5922"/>
                  </a:cubicBezTo>
                  <a:cubicBezTo>
                    <a:pt x="1369" y="5922"/>
                    <a:pt x="1369" y="5907"/>
                    <a:pt x="1369" y="5880"/>
                  </a:cubicBezTo>
                  <a:cubicBezTo>
                    <a:pt x="1369" y="5849"/>
                    <a:pt x="1369" y="5819"/>
                    <a:pt x="1369" y="5819"/>
                  </a:cubicBezTo>
                  <a:close/>
                  <a:moveTo>
                    <a:pt x="8542" y="5941"/>
                  </a:moveTo>
                  <a:cubicBezTo>
                    <a:pt x="8542" y="5956"/>
                    <a:pt x="8549" y="5963"/>
                    <a:pt x="8553" y="5963"/>
                  </a:cubicBezTo>
                  <a:cubicBezTo>
                    <a:pt x="8557" y="5963"/>
                    <a:pt x="8557" y="5956"/>
                    <a:pt x="8542" y="5941"/>
                  </a:cubicBezTo>
                  <a:close/>
                  <a:moveTo>
                    <a:pt x="8633" y="6032"/>
                  </a:moveTo>
                  <a:lnTo>
                    <a:pt x="8603" y="6062"/>
                  </a:lnTo>
                  <a:cubicBezTo>
                    <a:pt x="8603" y="6098"/>
                    <a:pt x="8603" y="6112"/>
                    <a:pt x="8597" y="6112"/>
                  </a:cubicBezTo>
                  <a:cubicBezTo>
                    <a:pt x="8592" y="6112"/>
                    <a:pt x="8585" y="6105"/>
                    <a:pt x="8572" y="6093"/>
                  </a:cubicBezTo>
                  <a:lnTo>
                    <a:pt x="8572" y="6062"/>
                  </a:lnTo>
                  <a:lnTo>
                    <a:pt x="8633" y="6032"/>
                  </a:lnTo>
                  <a:close/>
                  <a:moveTo>
                    <a:pt x="1885" y="6123"/>
                  </a:moveTo>
                  <a:cubicBezTo>
                    <a:pt x="1885" y="6123"/>
                    <a:pt x="1916" y="6123"/>
                    <a:pt x="1946" y="6153"/>
                  </a:cubicBezTo>
                  <a:cubicBezTo>
                    <a:pt x="1946" y="6184"/>
                    <a:pt x="1946" y="6244"/>
                    <a:pt x="1946" y="6244"/>
                  </a:cubicBezTo>
                  <a:cubicBezTo>
                    <a:pt x="1916" y="6244"/>
                    <a:pt x="1885" y="6214"/>
                    <a:pt x="1885" y="6214"/>
                  </a:cubicBezTo>
                  <a:cubicBezTo>
                    <a:pt x="1885" y="6184"/>
                    <a:pt x="1855" y="6153"/>
                    <a:pt x="1885" y="6123"/>
                  </a:cubicBezTo>
                  <a:close/>
                  <a:moveTo>
                    <a:pt x="3898" y="6202"/>
                  </a:moveTo>
                  <a:cubicBezTo>
                    <a:pt x="3910" y="6202"/>
                    <a:pt x="3938" y="6230"/>
                    <a:pt x="3983" y="6275"/>
                  </a:cubicBezTo>
                  <a:cubicBezTo>
                    <a:pt x="3999" y="6325"/>
                    <a:pt x="4007" y="6348"/>
                    <a:pt x="4000" y="6348"/>
                  </a:cubicBezTo>
                  <a:cubicBezTo>
                    <a:pt x="3995" y="6348"/>
                    <a:pt x="3979" y="6333"/>
                    <a:pt x="3952" y="6305"/>
                  </a:cubicBezTo>
                  <a:cubicBezTo>
                    <a:pt x="3922" y="6275"/>
                    <a:pt x="3891" y="6214"/>
                    <a:pt x="3891" y="6214"/>
                  </a:cubicBezTo>
                  <a:cubicBezTo>
                    <a:pt x="3891" y="6206"/>
                    <a:pt x="3894" y="6202"/>
                    <a:pt x="3898" y="6202"/>
                  </a:cubicBezTo>
                  <a:close/>
                  <a:moveTo>
                    <a:pt x="8572" y="6457"/>
                  </a:moveTo>
                  <a:lnTo>
                    <a:pt x="8572" y="6488"/>
                  </a:lnTo>
                  <a:cubicBezTo>
                    <a:pt x="8557" y="6518"/>
                    <a:pt x="8542" y="6526"/>
                    <a:pt x="8530" y="6526"/>
                  </a:cubicBezTo>
                  <a:cubicBezTo>
                    <a:pt x="8519" y="6526"/>
                    <a:pt x="8511" y="6518"/>
                    <a:pt x="8511" y="6518"/>
                  </a:cubicBezTo>
                  <a:cubicBezTo>
                    <a:pt x="8511" y="6518"/>
                    <a:pt x="8481" y="6518"/>
                    <a:pt x="8511" y="6457"/>
                  </a:cubicBezTo>
                  <a:close/>
                  <a:moveTo>
                    <a:pt x="1870" y="6480"/>
                  </a:moveTo>
                  <a:cubicBezTo>
                    <a:pt x="1862" y="6480"/>
                    <a:pt x="1855" y="6488"/>
                    <a:pt x="1855" y="6488"/>
                  </a:cubicBezTo>
                  <a:cubicBezTo>
                    <a:pt x="1855" y="6488"/>
                    <a:pt x="1824" y="6488"/>
                    <a:pt x="1824" y="6548"/>
                  </a:cubicBezTo>
                  <a:lnTo>
                    <a:pt x="1855" y="6579"/>
                  </a:lnTo>
                  <a:cubicBezTo>
                    <a:pt x="1885" y="6548"/>
                    <a:pt x="1885" y="6518"/>
                    <a:pt x="1885" y="6518"/>
                  </a:cubicBezTo>
                  <a:cubicBezTo>
                    <a:pt x="1885" y="6488"/>
                    <a:pt x="1878" y="6480"/>
                    <a:pt x="1870" y="6480"/>
                  </a:cubicBezTo>
                  <a:close/>
                  <a:moveTo>
                    <a:pt x="3709" y="6518"/>
                  </a:moveTo>
                  <a:cubicBezTo>
                    <a:pt x="3739" y="6518"/>
                    <a:pt x="3739" y="6579"/>
                    <a:pt x="3739" y="6579"/>
                  </a:cubicBezTo>
                  <a:cubicBezTo>
                    <a:pt x="3739" y="6594"/>
                    <a:pt x="3739" y="6604"/>
                    <a:pt x="3739" y="6609"/>
                  </a:cubicBezTo>
                  <a:cubicBezTo>
                    <a:pt x="3709" y="6609"/>
                    <a:pt x="3679" y="6579"/>
                    <a:pt x="3679" y="6548"/>
                  </a:cubicBezTo>
                  <a:lnTo>
                    <a:pt x="3709" y="6518"/>
                  </a:lnTo>
                  <a:close/>
                  <a:moveTo>
                    <a:pt x="2220" y="6822"/>
                  </a:moveTo>
                  <a:lnTo>
                    <a:pt x="2250" y="6852"/>
                  </a:lnTo>
                  <a:lnTo>
                    <a:pt x="2280" y="6883"/>
                  </a:lnTo>
                  <a:lnTo>
                    <a:pt x="2250" y="6883"/>
                  </a:lnTo>
                  <a:cubicBezTo>
                    <a:pt x="2220" y="6852"/>
                    <a:pt x="2220" y="6852"/>
                    <a:pt x="2220" y="6822"/>
                  </a:cubicBezTo>
                  <a:close/>
                  <a:moveTo>
                    <a:pt x="1832" y="2927"/>
                  </a:moveTo>
                  <a:lnTo>
                    <a:pt x="1832" y="2927"/>
                  </a:lnTo>
                  <a:cubicBezTo>
                    <a:pt x="1908" y="2997"/>
                    <a:pt x="1946" y="3059"/>
                    <a:pt x="1946" y="3083"/>
                  </a:cubicBezTo>
                  <a:cubicBezTo>
                    <a:pt x="1916" y="3083"/>
                    <a:pt x="2068" y="3144"/>
                    <a:pt x="2159" y="3144"/>
                  </a:cubicBezTo>
                  <a:cubicBezTo>
                    <a:pt x="2159" y="3175"/>
                    <a:pt x="2159" y="3205"/>
                    <a:pt x="2220" y="3266"/>
                  </a:cubicBezTo>
                  <a:cubicBezTo>
                    <a:pt x="2311" y="3327"/>
                    <a:pt x="2311" y="3327"/>
                    <a:pt x="2280" y="3357"/>
                  </a:cubicBezTo>
                  <a:cubicBezTo>
                    <a:pt x="2220" y="3387"/>
                    <a:pt x="2220" y="3387"/>
                    <a:pt x="2311" y="3387"/>
                  </a:cubicBezTo>
                  <a:cubicBezTo>
                    <a:pt x="2317" y="3384"/>
                    <a:pt x="2324" y="3382"/>
                    <a:pt x="2331" y="3382"/>
                  </a:cubicBezTo>
                  <a:cubicBezTo>
                    <a:pt x="2383" y="3382"/>
                    <a:pt x="2426" y="3482"/>
                    <a:pt x="2372" y="3509"/>
                  </a:cubicBezTo>
                  <a:cubicBezTo>
                    <a:pt x="2372" y="3539"/>
                    <a:pt x="2372" y="3570"/>
                    <a:pt x="2432" y="3630"/>
                  </a:cubicBezTo>
                  <a:cubicBezTo>
                    <a:pt x="2493" y="3630"/>
                    <a:pt x="2524" y="3691"/>
                    <a:pt x="2584" y="3752"/>
                  </a:cubicBezTo>
                  <a:cubicBezTo>
                    <a:pt x="2620" y="3788"/>
                    <a:pt x="2635" y="3802"/>
                    <a:pt x="2653" y="3802"/>
                  </a:cubicBezTo>
                  <a:cubicBezTo>
                    <a:pt x="2666" y="3802"/>
                    <a:pt x="2681" y="3795"/>
                    <a:pt x="2706" y="3782"/>
                  </a:cubicBezTo>
                  <a:cubicBezTo>
                    <a:pt x="2722" y="3774"/>
                    <a:pt x="2734" y="3771"/>
                    <a:pt x="2744" y="3771"/>
                  </a:cubicBezTo>
                  <a:cubicBezTo>
                    <a:pt x="2771" y="3771"/>
                    <a:pt x="2783" y="3799"/>
                    <a:pt x="2828" y="3843"/>
                  </a:cubicBezTo>
                  <a:cubicBezTo>
                    <a:pt x="2858" y="3874"/>
                    <a:pt x="2858" y="3904"/>
                    <a:pt x="2828" y="3904"/>
                  </a:cubicBezTo>
                  <a:cubicBezTo>
                    <a:pt x="2828" y="3904"/>
                    <a:pt x="2828" y="3965"/>
                    <a:pt x="2858" y="3995"/>
                  </a:cubicBezTo>
                  <a:cubicBezTo>
                    <a:pt x="2888" y="4026"/>
                    <a:pt x="2919" y="4056"/>
                    <a:pt x="2888" y="4056"/>
                  </a:cubicBezTo>
                  <a:cubicBezTo>
                    <a:pt x="2888" y="4056"/>
                    <a:pt x="2888" y="4117"/>
                    <a:pt x="2919" y="4178"/>
                  </a:cubicBezTo>
                  <a:cubicBezTo>
                    <a:pt x="2949" y="4238"/>
                    <a:pt x="3010" y="4299"/>
                    <a:pt x="2979" y="4330"/>
                  </a:cubicBezTo>
                  <a:cubicBezTo>
                    <a:pt x="2979" y="4345"/>
                    <a:pt x="2979" y="4352"/>
                    <a:pt x="2983" y="4352"/>
                  </a:cubicBezTo>
                  <a:cubicBezTo>
                    <a:pt x="2987" y="4352"/>
                    <a:pt x="2995" y="4345"/>
                    <a:pt x="3010" y="4330"/>
                  </a:cubicBezTo>
                  <a:cubicBezTo>
                    <a:pt x="3017" y="4323"/>
                    <a:pt x="3025" y="4319"/>
                    <a:pt x="3035" y="4319"/>
                  </a:cubicBezTo>
                  <a:cubicBezTo>
                    <a:pt x="3068" y="4319"/>
                    <a:pt x="3115" y="4364"/>
                    <a:pt x="3162" y="4482"/>
                  </a:cubicBezTo>
                  <a:cubicBezTo>
                    <a:pt x="3188" y="4534"/>
                    <a:pt x="3237" y="4609"/>
                    <a:pt x="3269" y="4609"/>
                  </a:cubicBezTo>
                  <a:cubicBezTo>
                    <a:pt x="3275" y="4609"/>
                    <a:pt x="3279" y="4607"/>
                    <a:pt x="3283" y="4603"/>
                  </a:cubicBezTo>
                  <a:lnTo>
                    <a:pt x="3283" y="4603"/>
                  </a:lnTo>
                  <a:cubicBezTo>
                    <a:pt x="3283" y="4664"/>
                    <a:pt x="3283" y="4664"/>
                    <a:pt x="3253" y="4664"/>
                  </a:cubicBezTo>
                  <a:cubicBezTo>
                    <a:pt x="3192" y="4694"/>
                    <a:pt x="3253" y="4755"/>
                    <a:pt x="3344" y="4785"/>
                  </a:cubicBezTo>
                  <a:cubicBezTo>
                    <a:pt x="3375" y="4785"/>
                    <a:pt x="3375" y="4816"/>
                    <a:pt x="3375" y="4846"/>
                  </a:cubicBezTo>
                  <a:cubicBezTo>
                    <a:pt x="3375" y="4846"/>
                    <a:pt x="3375" y="4907"/>
                    <a:pt x="3435" y="4907"/>
                  </a:cubicBezTo>
                  <a:cubicBezTo>
                    <a:pt x="3466" y="4937"/>
                    <a:pt x="3466" y="4937"/>
                    <a:pt x="3496" y="4998"/>
                  </a:cubicBezTo>
                  <a:cubicBezTo>
                    <a:pt x="3466" y="5029"/>
                    <a:pt x="3466" y="5059"/>
                    <a:pt x="3496" y="5089"/>
                  </a:cubicBezTo>
                  <a:cubicBezTo>
                    <a:pt x="3557" y="5150"/>
                    <a:pt x="3679" y="5545"/>
                    <a:pt x="3648" y="5576"/>
                  </a:cubicBezTo>
                  <a:cubicBezTo>
                    <a:pt x="3679" y="5606"/>
                    <a:pt x="3679" y="5606"/>
                    <a:pt x="3709" y="5667"/>
                  </a:cubicBezTo>
                  <a:cubicBezTo>
                    <a:pt x="3648" y="5697"/>
                    <a:pt x="3679" y="5728"/>
                    <a:pt x="3739" y="5728"/>
                  </a:cubicBezTo>
                  <a:lnTo>
                    <a:pt x="3739" y="5697"/>
                  </a:lnTo>
                  <a:lnTo>
                    <a:pt x="3739" y="5637"/>
                  </a:lnTo>
                  <a:cubicBezTo>
                    <a:pt x="3800" y="5637"/>
                    <a:pt x="3831" y="5758"/>
                    <a:pt x="3709" y="5758"/>
                  </a:cubicBezTo>
                  <a:cubicBezTo>
                    <a:pt x="3648" y="5819"/>
                    <a:pt x="3648" y="5819"/>
                    <a:pt x="3739" y="5849"/>
                  </a:cubicBezTo>
                  <a:cubicBezTo>
                    <a:pt x="3800" y="5880"/>
                    <a:pt x="3800" y="5910"/>
                    <a:pt x="3739" y="5941"/>
                  </a:cubicBezTo>
                  <a:cubicBezTo>
                    <a:pt x="3679" y="5971"/>
                    <a:pt x="3679" y="5941"/>
                    <a:pt x="3739" y="6001"/>
                  </a:cubicBezTo>
                  <a:cubicBezTo>
                    <a:pt x="3850" y="6057"/>
                    <a:pt x="3885" y="6188"/>
                    <a:pt x="3799" y="6188"/>
                  </a:cubicBezTo>
                  <a:cubicBezTo>
                    <a:pt x="3790" y="6188"/>
                    <a:pt x="3781" y="6186"/>
                    <a:pt x="3770" y="6184"/>
                  </a:cubicBezTo>
                  <a:cubicBezTo>
                    <a:pt x="3679" y="6184"/>
                    <a:pt x="3648" y="6214"/>
                    <a:pt x="3648" y="6244"/>
                  </a:cubicBezTo>
                  <a:cubicBezTo>
                    <a:pt x="3648" y="6275"/>
                    <a:pt x="3679" y="6275"/>
                    <a:pt x="3709" y="6305"/>
                  </a:cubicBezTo>
                  <a:cubicBezTo>
                    <a:pt x="3725" y="6297"/>
                    <a:pt x="3737" y="6293"/>
                    <a:pt x="3744" y="6293"/>
                  </a:cubicBezTo>
                  <a:cubicBezTo>
                    <a:pt x="3763" y="6293"/>
                    <a:pt x="3745" y="6322"/>
                    <a:pt x="3679" y="6366"/>
                  </a:cubicBezTo>
                  <a:cubicBezTo>
                    <a:pt x="3557" y="6457"/>
                    <a:pt x="3527" y="6488"/>
                    <a:pt x="3496" y="6609"/>
                  </a:cubicBezTo>
                  <a:cubicBezTo>
                    <a:pt x="3477" y="6727"/>
                    <a:pt x="3419" y="6794"/>
                    <a:pt x="3397" y="6794"/>
                  </a:cubicBezTo>
                  <a:cubicBezTo>
                    <a:pt x="3385" y="6794"/>
                    <a:pt x="3383" y="6774"/>
                    <a:pt x="3405" y="6731"/>
                  </a:cubicBezTo>
                  <a:cubicBezTo>
                    <a:pt x="3405" y="6681"/>
                    <a:pt x="3405" y="6658"/>
                    <a:pt x="3400" y="6658"/>
                  </a:cubicBezTo>
                  <a:cubicBezTo>
                    <a:pt x="3396" y="6658"/>
                    <a:pt x="3388" y="6673"/>
                    <a:pt x="3375" y="6700"/>
                  </a:cubicBezTo>
                  <a:cubicBezTo>
                    <a:pt x="3344" y="6731"/>
                    <a:pt x="3253" y="6761"/>
                    <a:pt x="3223" y="6792"/>
                  </a:cubicBezTo>
                  <a:cubicBezTo>
                    <a:pt x="3192" y="6792"/>
                    <a:pt x="3162" y="6852"/>
                    <a:pt x="3192" y="6883"/>
                  </a:cubicBezTo>
                  <a:cubicBezTo>
                    <a:pt x="3159" y="6849"/>
                    <a:pt x="3126" y="6825"/>
                    <a:pt x="3087" y="6825"/>
                  </a:cubicBezTo>
                  <a:cubicBezTo>
                    <a:pt x="3056" y="6825"/>
                    <a:pt x="3021" y="6842"/>
                    <a:pt x="2979" y="6883"/>
                  </a:cubicBezTo>
                  <a:cubicBezTo>
                    <a:pt x="2949" y="6883"/>
                    <a:pt x="2919" y="6852"/>
                    <a:pt x="2919" y="6852"/>
                  </a:cubicBezTo>
                  <a:cubicBezTo>
                    <a:pt x="2888" y="6852"/>
                    <a:pt x="2888" y="6852"/>
                    <a:pt x="2828" y="6883"/>
                  </a:cubicBezTo>
                  <a:cubicBezTo>
                    <a:pt x="2819" y="6891"/>
                    <a:pt x="2811" y="6895"/>
                    <a:pt x="2803" y="6895"/>
                  </a:cubicBezTo>
                  <a:cubicBezTo>
                    <a:pt x="2781" y="6895"/>
                    <a:pt x="2759" y="6866"/>
                    <a:pt x="2736" y="6822"/>
                  </a:cubicBezTo>
                  <a:cubicBezTo>
                    <a:pt x="2712" y="6797"/>
                    <a:pt x="2687" y="6753"/>
                    <a:pt x="2679" y="6753"/>
                  </a:cubicBezTo>
                  <a:cubicBezTo>
                    <a:pt x="2677" y="6753"/>
                    <a:pt x="2676" y="6755"/>
                    <a:pt x="2676" y="6761"/>
                  </a:cubicBezTo>
                  <a:cubicBezTo>
                    <a:pt x="2676" y="6792"/>
                    <a:pt x="2584" y="6792"/>
                    <a:pt x="2524" y="6822"/>
                  </a:cubicBezTo>
                  <a:cubicBezTo>
                    <a:pt x="2463" y="6822"/>
                    <a:pt x="2463" y="6761"/>
                    <a:pt x="2524" y="6761"/>
                  </a:cubicBezTo>
                  <a:cubicBezTo>
                    <a:pt x="2524" y="6731"/>
                    <a:pt x="2524" y="6731"/>
                    <a:pt x="2493" y="6670"/>
                  </a:cubicBezTo>
                  <a:cubicBezTo>
                    <a:pt x="2463" y="6640"/>
                    <a:pt x="2402" y="6609"/>
                    <a:pt x="2372" y="6609"/>
                  </a:cubicBezTo>
                  <a:cubicBezTo>
                    <a:pt x="2369" y="6612"/>
                    <a:pt x="2365" y="6613"/>
                    <a:pt x="2361" y="6613"/>
                  </a:cubicBezTo>
                  <a:cubicBezTo>
                    <a:pt x="2315" y="6613"/>
                    <a:pt x="2189" y="6482"/>
                    <a:pt x="2189" y="6427"/>
                  </a:cubicBezTo>
                  <a:cubicBezTo>
                    <a:pt x="2189" y="6427"/>
                    <a:pt x="2189" y="6396"/>
                    <a:pt x="2159" y="6366"/>
                  </a:cubicBezTo>
                  <a:cubicBezTo>
                    <a:pt x="2128" y="6336"/>
                    <a:pt x="2098" y="6336"/>
                    <a:pt x="2068" y="6305"/>
                  </a:cubicBezTo>
                  <a:cubicBezTo>
                    <a:pt x="2068" y="6305"/>
                    <a:pt x="2068" y="6244"/>
                    <a:pt x="2007" y="6244"/>
                  </a:cubicBezTo>
                  <a:cubicBezTo>
                    <a:pt x="2007" y="6214"/>
                    <a:pt x="1976" y="6153"/>
                    <a:pt x="2007" y="6153"/>
                  </a:cubicBezTo>
                  <a:cubicBezTo>
                    <a:pt x="1946" y="6153"/>
                    <a:pt x="1946" y="6153"/>
                    <a:pt x="1976" y="6093"/>
                  </a:cubicBezTo>
                  <a:cubicBezTo>
                    <a:pt x="2037" y="6062"/>
                    <a:pt x="2037" y="6062"/>
                    <a:pt x="1976" y="6062"/>
                  </a:cubicBezTo>
                  <a:cubicBezTo>
                    <a:pt x="1946" y="6032"/>
                    <a:pt x="1916" y="6032"/>
                    <a:pt x="1946" y="5971"/>
                  </a:cubicBezTo>
                  <a:cubicBezTo>
                    <a:pt x="1976" y="5971"/>
                    <a:pt x="1976" y="5941"/>
                    <a:pt x="1946" y="5941"/>
                  </a:cubicBezTo>
                  <a:cubicBezTo>
                    <a:pt x="1855" y="5941"/>
                    <a:pt x="1794" y="5819"/>
                    <a:pt x="1855" y="5819"/>
                  </a:cubicBezTo>
                  <a:cubicBezTo>
                    <a:pt x="1855" y="5819"/>
                    <a:pt x="1855" y="5758"/>
                    <a:pt x="1824" y="5758"/>
                  </a:cubicBezTo>
                  <a:cubicBezTo>
                    <a:pt x="1733" y="5728"/>
                    <a:pt x="1733" y="5728"/>
                    <a:pt x="1824" y="5697"/>
                  </a:cubicBezTo>
                  <a:cubicBezTo>
                    <a:pt x="1855" y="5667"/>
                    <a:pt x="1855" y="5606"/>
                    <a:pt x="1794" y="5606"/>
                  </a:cubicBezTo>
                  <a:cubicBezTo>
                    <a:pt x="1794" y="5606"/>
                    <a:pt x="1764" y="5576"/>
                    <a:pt x="1764" y="5515"/>
                  </a:cubicBezTo>
                  <a:cubicBezTo>
                    <a:pt x="1791" y="5461"/>
                    <a:pt x="1794" y="5262"/>
                    <a:pt x="1751" y="5262"/>
                  </a:cubicBezTo>
                  <a:cubicBezTo>
                    <a:pt x="1746" y="5262"/>
                    <a:pt x="1740" y="5265"/>
                    <a:pt x="1733" y="5272"/>
                  </a:cubicBezTo>
                  <a:lnTo>
                    <a:pt x="1733" y="5181"/>
                  </a:lnTo>
                  <a:cubicBezTo>
                    <a:pt x="1733" y="5120"/>
                    <a:pt x="1733" y="5059"/>
                    <a:pt x="1703" y="5029"/>
                  </a:cubicBezTo>
                  <a:lnTo>
                    <a:pt x="1672" y="4998"/>
                  </a:lnTo>
                  <a:cubicBezTo>
                    <a:pt x="1703" y="4998"/>
                    <a:pt x="1733" y="4968"/>
                    <a:pt x="1733" y="4937"/>
                  </a:cubicBezTo>
                  <a:cubicBezTo>
                    <a:pt x="1703" y="4877"/>
                    <a:pt x="1703" y="4877"/>
                    <a:pt x="1672" y="4877"/>
                  </a:cubicBezTo>
                  <a:cubicBezTo>
                    <a:pt x="1661" y="4900"/>
                    <a:pt x="1654" y="4910"/>
                    <a:pt x="1649" y="4910"/>
                  </a:cubicBezTo>
                  <a:cubicBezTo>
                    <a:pt x="1642" y="4910"/>
                    <a:pt x="1642" y="4884"/>
                    <a:pt x="1642" y="4846"/>
                  </a:cubicBezTo>
                  <a:cubicBezTo>
                    <a:pt x="1642" y="4816"/>
                    <a:pt x="1672" y="4785"/>
                    <a:pt x="1703" y="4785"/>
                  </a:cubicBezTo>
                  <a:lnTo>
                    <a:pt x="1703" y="4725"/>
                  </a:lnTo>
                  <a:cubicBezTo>
                    <a:pt x="1691" y="4731"/>
                    <a:pt x="1681" y="4733"/>
                    <a:pt x="1673" y="4733"/>
                  </a:cubicBezTo>
                  <a:cubicBezTo>
                    <a:pt x="1643" y="4733"/>
                    <a:pt x="1648" y="4694"/>
                    <a:pt x="1672" y="4694"/>
                  </a:cubicBezTo>
                  <a:cubicBezTo>
                    <a:pt x="1703" y="4664"/>
                    <a:pt x="1703" y="4634"/>
                    <a:pt x="1703" y="4603"/>
                  </a:cubicBezTo>
                  <a:cubicBezTo>
                    <a:pt x="1683" y="4603"/>
                    <a:pt x="1689" y="4576"/>
                    <a:pt x="1696" y="4576"/>
                  </a:cubicBezTo>
                  <a:cubicBezTo>
                    <a:pt x="1699" y="4576"/>
                    <a:pt x="1703" y="4583"/>
                    <a:pt x="1703" y="4603"/>
                  </a:cubicBezTo>
                  <a:lnTo>
                    <a:pt x="1733" y="4603"/>
                  </a:lnTo>
                  <a:cubicBezTo>
                    <a:pt x="1764" y="4542"/>
                    <a:pt x="1733" y="4542"/>
                    <a:pt x="1703" y="4542"/>
                  </a:cubicBezTo>
                  <a:cubicBezTo>
                    <a:pt x="1703" y="4542"/>
                    <a:pt x="1703" y="4512"/>
                    <a:pt x="1703" y="4482"/>
                  </a:cubicBezTo>
                  <a:cubicBezTo>
                    <a:pt x="1703" y="4461"/>
                    <a:pt x="1688" y="4425"/>
                    <a:pt x="1669" y="4425"/>
                  </a:cubicBezTo>
                  <a:cubicBezTo>
                    <a:pt x="1661" y="4425"/>
                    <a:pt x="1651" y="4432"/>
                    <a:pt x="1642" y="4451"/>
                  </a:cubicBezTo>
                  <a:cubicBezTo>
                    <a:pt x="1612" y="4451"/>
                    <a:pt x="1581" y="4451"/>
                    <a:pt x="1581" y="4421"/>
                  </a:cubicBezTo>
                  <a:cubicBezTo>
                    <a:pt x="1561" y="4421"/>
                    <a:pt x="1568" y="4394"/>
                    <a:pt x="1575" y="4394"/>
                  </a:cubicBezTo>
                  <a:cubicBezTo>
                    <a:pt x="1578" y="4394"/>
                    <a:pt x="1581" y="4400"/>
                    <a:pt x="1581" y="4421"/>
                  </a:cubicBezTo>
                  <a:cubicBezTo>
                    <a:pt x="1612" y="4421"/>
                    <a:pt x="1642" y="4390"/>
                    <a:pt x="1642" y="4360"/>
                  </a:cubicBezTo>
                  <a:cubicBezTo>
                    <a:pt x="1642" y="4330"/>
                    <a:pt x="1672" y="4330"/>
                    <a:pt x="1672" y="4330"/>
                  </a:cubicBezTo>
                  <a:cubicBezTo>
                    <a:pt x="1681" y="4332"/>
                    <a:pt x="1688" y="4334"/>
                    <a:pt x="1694" y="4334"/>
                  </a:cubicBezTo>
                  <a:cubicBezTo>
                    <a:pt x="1753" y="4334"/>
                    <a:pt x="1700" y="4205"/>
                    <a:pt x="1672" y="4178"/>
                  </a:cubicBezTo>
                  <a:cubicBezTo>
                    <a:pt x="1623" y="4128"/>
                    <a:pt x="1614" y="4078"/>
                    <a:pt x="1645" y="4078"/>
                  </a:cubicBezTo>
                  <a:cubicBezTo>
                    <a:pt x="1652" y="4078"/>
                    <a:pt x="1661" y="4081"/>
                    <a:pt x="1672" y="4086"/>
                  </a:cubicBezTo>
                  <a:cubicBezTo>
                    <a:pt x="1764" y="4086"/>
                    <a:pt x="1703" y="3995"/>
                    <a:pt x="1581" y="3965"/>
                  </a:cubicBezTo>
                  <a:lnTo>
                    <a:pt x="1490" y="3904"/>
                  </a:lnTo>
                  <a:lnTo>
                    <a:pt x="1581" y="3904"/>
                  </a:lnTo>
                  <a:cubicBezTo>
                    <a:pt x="1733" y="3874"/>
                    <a:pt x="1733" y="3874"/>
                    <a:pt x="1672" y="3782"/>
                  </a:cubicBezTo>
                  <a:cubicBezTo>
                    <a:pt x="1642" y="3691"/>
                    <a:pt x="1642" y="3691"/>
                    <a:pt x="1672" y="3691"/>
                  </a:cubicBezTo>
                  <a:cubicBezTo>
                    <a:pt x="1703" y="3691"/>
                    <a:pt x="1703" y="3661"/>
                    <a:pt x="1733" y="3539"/>
                  </a:cubicBezTo>
                  <a:cubicBezTo>
                    <a:pt x="1733" y="3448"/>
                    <a:pt x="1733" y="3387"/>
                    <a:pt x="1703" y="3387"/>
                  </a:cubicBezTo>
                  <a:cubicBezTo>
                    <a:pt x="1703" y="3387"/>
                    <a:pt x="1703" y="3357"/>
                    <a:pt x="1703" y="3327"/>
                  </a:cubicBezTo>
                  <a:cubicBezTo>
                    <a:pt x="1781" y="3300"/>
                    <a:pt x="1770" y="3229"/>
                    <a:pt x="1726" y="3229"/>
                  </a:cubicBezTo>
                  <a:cubicBezTo>
                    <a:pt x="1719" y="3229"/>
                    <a:pt x="1711" y="3231"/>
                    <a:pt x="1703" y="3235"/>
                  </a:cubicBezTo>
                  <a:lnTo>
                    <a:pt x="1703" y="3175"/>
                  </a:lnTo>
                  <a:lnTo>
                    <a:pt x="1733" y="3175"/>
                  </a:lnTo>
                  <a:cubicBezTo>
                    <a:pt x="1785" y="3175"/>
                    <a:pt x="1793" y="3130"/>
                    <a:pt x="1832" y="2927"/>
                  </a:cubicBezTo>
                  <a:close/>
                  <a:moveTo>
                    <a:pt x="3023" y="6900"/>
                  </a:moveTo>
                  <a:cubicBezTo>
                    <a:pt x="3034" y="6900"/>
                    <a:pt x="3040" y="6903"/>
                    <a:pt x="3040" y="6913"/>
                  </a:cubicBezTo>
                  <a:cubicBezTo>
                    <a:pt x="3071" y="6913"/>
                    <a:pt x="3010" y="6944"/>
                    <a:pt x="2949" y="6944"/>
                  </a:cubicBezTo>
                  <a:lnTo>
                    <a:pt x="2949" y="6913"/>
                  </a:lnTo>
                  <a:cubicBezTo>
                    <a:pt x="2969" y="6913"/>
                    <a:pt x="3003" y="6900"/>
                    <a:pt x="3023" y="6900"/>
                  </a:cubicBezTo>
                  <a:close/>
                  <a:moveTo>
                    <a:pt x="7053" y="6974"/>
                  </a:moveTo>
                  <a:cubicBezTo>
                    <a:pt x="7083" y="6974"/>
                    <a:pt x="7113" y="6974"/>
                    <a:pt x="7113" y="7004"/>
                  </a:cubicBezTo>
                  <a:lnTo>
                    <a:pt x="7083" y="7035"/>
                  </a:lnTo>
                  <a:cubicBezTo>
                    <a:pt x="7022" y="7035"/>
                    <a:pt x="6961" y="7035"/>
                    <a:pt x="6992" y="7004"/>
                  </a:cubicBezTo>
                  <a:cubicBezTo>
                    <a:pt x="6992" y="7004"/>
                    <a:pt x="7022" y="6974"/>
                    <a:pt x="7053" y="6974"/>
                  </a:cubicBezTo>
                  <a:close/>
                  <a:moveTo>
                    <a:pt x="8056" y="3764"/>
                  </a:moveTo>
                  <a:cubicBezTo>
                    <a:pt x="8056" y="3846"/>
                    <a:pt x="8057" y="3875"/>
                    <a:pt x="8086" y="3904"/>
                  </a:cubicBezTo>
                  <a:cubicBezTo>
                    <a:pt x="8116" y="3934"/>
                    <a:pt x="8116" y="3965"/>
                    <a:pt x="8116" y="4026"/>
                  </a:cubicBezTo>
                  <a:cubicBezTo>
                    <a:pt x="8116" y="4056"/>
                    <a:pt x="8116" y="4056"/>
                    <a:pt x="8147" y="4056"/>
                  </a:cubicBezTo>
                  <a:cubicBezTo>
                    <a:pt x="8153" y="4050"/>
                    <a:pt x="8157" y="4048"/>
                    <a:pt x="8161" y="4048"/>
                  </a:cubicBezTo>
                  <a:cubicBezTo>
                    <a:pt x="8177" y="4048"/>
                    <a:pt x="8177" y="4092"/>
                    <a:pt x="8177" y="4117"/>
                  </a:cubicBezTo>
                  <a:cubicBezTo>
                    <a:pt x="8116" y="4178"/>
                    <a:pt x="8147" y="4269"/>
                    <a:pt x="8177" y="4269"/>
                  </a:cubicBezTo>
                  <a:cubicBezTo>
                    <a:pt x="8208" y="4269"/>
                    <a:pt x="8238" y="4299"/>
                    <a:pt x="8238" y="4330"/>
                  </a:cubicBezTo>
                  <a:cubicBezTo>
                    <a:pt x="8238" y="4360"/>
                    <a:pt x="8268" y="4390"/>
                    <a:pt x="8299" y="4421"/>
                  </a:cubicBezTo>
                  <a:cubicBezTo>
                    <a:pt x="8299" y="4451"/>
                    <a:pt x="8329" y="4512"/>
                    <a:pt x="8329" y="4512"/>
                  </a:cubicBezTo>
                  <a:cubicBezTo>
                    <a:pt x="8329" y="4521"/>
                    <a:pt x="8327" y="4525"/>
                    <a:pt x="8322" y="4525"/>
                  </a:cubicBezTo>
                  <a:cubicBezTo>
                    <a:pt x="8311" y="4525"/>
                    <a:pt x="8290" y="4503"/>
                    <a:pt x="8268" y="4482"/>
                  </a:cubicBezTo>
                  <a:lnTo>
                    <a:pt x="8268" y="4512"/>
                  </a:lnTo>
                  <a:cubicBezTo>
                    <a:pt x="8268" y="4603"/>
                    <a:pt x="8299" y="4634"/>
                    <a:pt x="8329" y="4664"/>
                  </a:cubicBezTo>
                  <a:cubicBezTo>
                    <a:pt x="8390" y="4664"/>
                    <a:pt x="8390" y="4664"/>
                    <a:pt x="8329" y="4694"/>
                  </a:cubicBezTo>
                  <a:cubicBezTo>
                    <a:pt x="8299" y="4694"/>
                    <a:pt x="8299" y="4755"/>
                    <a:pt x="8329" y="4785"/>
                  </a:cubicBezTo>
                  <a:cubicBezTo>
                    <a:pt x="8390" y="4785"/>
                    <a:pt x="8360" y="4846"/>
                    <a:pt x="8329" y="4846"/>
                  </a:cubicBezTo>
                  <a:cubicBezTo>
                    <a:pt x="8310" y="4837"/>
                    <a:pt x="8297" y="4830"/>
                    <a:pt x="8291" y="4830"/>
                  </a:cubicBezTo>
                  <a:cubicBezTo>
                    <a:pt x="8277" y="4830"/>
                    <a:pt x="8297" y="4863"/>
                    <a:pt x="8360" y="4968"/>
                  </a:cubicBezTo>
                  <a:cubicBezTo>
                    <a:pt x="8390" y="5029"/>
                    <a:pt x="8451" y="5181"/>
                    <a:pt x="8481" y="5272"/>
                  </a:cubicBezTo>
                  <a:cubicBezTo>
                    <a:pt x="8511" y="5424"/>
                    <a:pt x="8511" y="5515"/>
                    <a:pt x="8481" y="5545"/>
                  </a:cubicBezTo>
                  <a:cubicBezTo>
                    <a:pt x="8475" y="5545"/>
                    <a:pt x="8470" y="5546"/>
                    <a:pt x="8465" y="5546"/>
                  </a:cubicBezTo>
                  <a:lnTo>
                    <a:pt x="8465" y="5546"/>
                  </a:lnTo>
                  <a:cubicBezTo>
                    <a:pt x="8511" y="5551"/>
                    <a:pt x="8511" y="5586"/>
                    <a:pt x="8511" y="5697"/>
                  </a:cubicBezTo>
                  <a:cubicBezTo>
                    <a:pt x="8481" y="5819"/>
                    <a:pt x="8511" y="5880"/>
                    <a:pt x="8542" y="5941"/>
                  </a:cubicBezTo>
                  <a:cubicBezTo>
                    <a:pt x="8542" y="5880"/>
                    <a:pt x="8572" y="5849"/>
                    <a:pt x="8572" y="5849"/>
                  </a:cubicBezTo>
                  <a:cubicBezTo>
                    <a:pt x="8633" y="5849"/>
                    <a:pt x="8633" y="5880"/>
                    <a:pt x="8572" y="5971"/>
                  </a:cubicBezTo>
                  <a:cubicBezTo>
                    <a:pt x="8572" y="6001"/>
                    <a:pt x="8542" y="6001"/>
                    <a:pt x="8511" y="6001"/>
                  </a:cubicBezTo>
                  <a:cubicBezTo>
                    <a:pt x="8481" y="6001"/>
                    <a:pt x="8451" y="6032"/>
                    <a:pt x="8451" y="6062"/>
                  </a:cubicBezTo>
                  <a:cubicBezTo>
                    <a:pt x="8451" y="6107"/>
                    <a:pt x="8434" y="6135"/>
                    <a:pt x="8450" y="6135"/>
                  </a:cubicBezTo>
                  <a:cubicBezTo>
                    <a:pt x="8455" y="6135"/>
                    <a:pt x="8465" y="6131"/>
                    <a:pt x="8481" y="6123"/>
                  </a:cubicBezTo>
                  <a:cubicBezTo>
                    <a:pt x="8511" y="6123"/>
                    <a:pt x="8511" y="6123"/>
                    <a:pt x="8481" y="6153"/>
                  </a:cubicBezTo>
                  <a:cubicBezTo>
                    <a:pt x="8481" y="6184"/>
                    <a:pt x="8481" y="6244"/>
                    <a:pt x="8511" y="6275"/>
                  </a:cubicBezTo>
                  <a:cubicBezTo>
                    <a:pt x="8542" y="6275"/>
                    <a:pt x="8511" y="6336"/>
                    <a:pt x="8511" y="6366"/>
                  </a:cubicBezTo>
                  <a:cubicBezTo>
                    <a:pt x="8451" y="6396"/>
                    <a:pt x="8420" y="6457"/>
                    <a:pt x="8420" y="6457"/>
                  </a:cubicBezTo>
                  <a:lnTo>
                    <a:pt x="8390" y="6457"/>
                  </a:lnTo>
                  <a:cubicBezTo>
                    <a:pt x="8380" y="6447"/>
                    <a:pt x="8370" y="6444"/>
                    <a:pt x="8361" y="6444"/>
                  </a:cubicBezTo>
                  <a:cubicBezTo>
                    <a:pt x="8343" y="6444"/>
                    <a:pt x="8329" y="6457"/>
                    <a:pt x="8329" y="6457"/>
                  </a:cubicBezTo>
                  <a:cubicBezTo>
                    <a:pt x="8299" y="6488"/>
                    <a:pt x="8329" y="6518"/>
                    <a:pt x="8329" y="6518"/>
                  </a:cubicBezTo>
                  <a:cubicBezTo>
                    <a:pt x="8360" y="6518"/>
                    <a:pt x="8238" y="6731"/>
                    <a:pt x="8025" y="6883"/>
                  </a:cubicBezTo>
                  <a:cubicBezTo>
                    <a:pt x="7884" y="7001"/>
                    <a:pt x="7669" y="7045"/>
                    <a:pt x="7552" y="7045"/>
                  </a:cubicBezTo>
                  <a:cubicBezTo>
                    <a:pt x="7518" y="7045"/>
                    <a:pt x="7492" y="7042"/>
                    <a:pt x="7478" y="7035"/>
                  </a:cubicBezTo>
                  <a:cubicBezTo>
                    <a:pt x="7435" y="7013"/>
                    <a:pt x="7362" y="6992"/>
                    <a:pt x="7333" y="6992"/>
                  </a:cubicBezTo>
                  <a:cubicBezTo>
                    <a:pt x="7321" y="6992"/>
                    <a:pt x="7317" y="6995"/>
                    <a:pt x="7326" y="7004"/>
                  </a:cubicBezTo>
                  <a:cubicBezTo>
                    <a:pt x="7326" y="7009"/>
                    <a:pt x="7320" y="7012"/>
                    <a:pt x="7310" y="7012"/>
                  </a:cubicBezTo>
                  <a:cubicBezTo>
                    <a:pt x="7259" y="7012"/>
                    <a:pt x="7089" y="6944"/>
                    <a:pt x="6961" y="6792"/>
                  </a:cubicBezTo>
                  <a:cubicBezTo>
                    <a:pt x="6779" y="6579"/>
                    <a:pt x="6718" y="6366"/>
                    <a:pt x="6688" y="6366"/>
                  </a:cubicBezTo>
                  <a:cubicBezTo>
                    <a:pt x="6688" y="6366"/>
                    <a:pt x="6688" y="6336"/>
                    <a:pt x="6657" y="6244"/>
                  </a:cubicBezTo>
                  <a:cubicBezTo>
                    <a:pt x="6657" y="6153"/>
                    <a:pt x="6627" y="6093"/>
                    <a:pt x="6627" y="6032"/>
                  </a:cubicBezTo>
                  <a:cubicBezTo>
                    <a:pt x="6605" y="6010"/>
                    <a:pt x="6599" y="5989"/>
                    <a:pt x="6608" y="5989"/>
                  </a:cubicBezTo>
                  <a:cubicBezTo>
                    <a:pt x="6612" y="5989"/>
                    <a:pt x="6618" y="5992"/>
                    <a:pt x="6627" y="6001"/>
                  </a:cubicBezTo>
                  <a:cubicBezTo>
                    <a:pt x="6657" y="6001"/>
                    <a:pt x="6688" y="6001"/>
                    <a:pt x="6688" y="5971"/>
                  </a:cubicBezTo>
                  <a:cubicBezTo>
                    <a:pt x="6688" y="5880"/>
                    <a:pt x="6657" y="5880"/>
                    <a:pt x="6627" y="5880"/>
                  </a:cubicBezTo>
                  <a:cubicBezTo>
                    <a:pt x="6597" y="5880"/>
                    <a:pt x="6597" y="5849"/>
                    <a:pt x="6597" y="5849"/>
                  </a:cubicBezTo>
                  <a:cubicBezTo>
                    <a:pt x="6597" y="5789"/>
                    <a:pt x="6597" y="5789"/>
                    <a:pt x="6627" y="5789"/>
                  </a:cubicBezTo>
                  <a:cubicBezTo>
                    <a:pt x="6657" y="5819"/>
                    <a:pt x="6688" y="5819"/>
                    <a:pt x="6688" y="5819"/>
                  </a:cubicBezTo>
                  <a:lnTo>
                    <a:pt x="6718" y="5789"/>
                  </a:lnTo>
                  <a:cubicBezTo>
                    <a:pt x="6688" y="5758"/>
                    <a:pt x="6688" y="5728"/>
                    <a:pt x="6688" y="5728"/>
                  </a:cubicBezTo>
                  <a:cubicBezTo>
                    <a:pt x="6688" y="5697"/>
                    <a:pt x="6688" y="5697"/>
                    <a:pt x="6749" y="5697"/>
                  </a:cubicBezTo>
                  <a:cubicBezTo>
                    <a:pt x="6765" y="5706"/>
                    <a:pt x="6779" y="5709"/>
                    <a:pt x="6790" y="5709"/>
                  </a:cubicBezTo>
                  <a:cubicBezTo>
                    <a:pt x="6819" y="5709"/>
                    <a:pt x="6823" y="5681"/>
                    <a:pt x="6779" y="5637"/>
                  </a:cubicBezTo>
                  <a:lnTo>
                    <a:pt x="6749" y="5545"/>
                  </a:lnTo>
                  <a:cubicBezTo>
                    <a:pt x="6840" y="5545"/>
                    <a:pt x="6809" y="5454"/>
                    <a:pt x="6779" y="5393"/>
                  </a:cubicBezTo>
                  <a:cubicBezTo>
                    <a:pt x="6870" y="5393"/>
                    <a:pt x="6870" y="5363"/>
                    <a:pt x="6809" y="5302"/>
                  </a:cubicBezTo>
                  <a:cubicBezTo>
                    <a:pt x="6779" y="5272"/>
                    <a:pt x="6809" y="5241"/>
                    <a:pt x="6840" y="5211"/>
                  </a:cubicBezTo>
                  <a:cubicBezTo>
                    <a:pt x="6901" y="5181"/>
                    <a:pt x="6931" y="5150"/>
                    <a:pt x="6961" y="5089"/>
                  </a:cubicBezTo>
                  <a:cubicBezTo>
                    <a:pt x="6931" y="5059"/>
                    <a:pt x="7053" y="4816"/>
                    <a:pt x="7235" y="4573"/>
                  </a:cubicBezTo>
                  <a:cubicBezTo>
                    <a:pt x="7448" y="4299"/>
                    <a:pt x="7630" y="4147"/>
                    <a:pt x="7600" y="4117"/>
                  </a:cubicBezTo>
                  <a:cubicBezTo>
                    <a:pt x="7630" y="4086"/>
                    <a:pt x="7630" y="4086"/>
                    <a:pt x="7691" y="4086"/>
                  </a:cubicBezTo>
                  <a:cubicBezTo>
                    <a:pt x="7691" y="4094"/>
                    <a:pt x="7693" y="4098"/>
                    <a:pt x="7696" y="4098"/>
                  </a:cubicBezTo>
                  <a:cubicBezTo>
                    <a:pt x="7704" y="4098"/>
                    <a:pt x="7721" y="4064"/>
                    <a:pt x="7721" y="3995"/>
                  </a:cubicBezTo>
                  <a:cubicBezTo>
                    <a:pt x="7721" y="3978"/>
                    <a:pt x="7711" y="3960"/>
                    <a:pt x="7714" y="3960"/>
                  </a:cubicBezTo>
                  <a:cubicBezTo>
                    <a:pt x="7717" y="3960"/>
                    <a:pt x="7726" y="3970"/>
                    <a:pt x="7752" y="3995"/>
                  </a:cubicBezTo>
                  <a:cubicBezTo>
                    <a:pt x="7752" y="3995"/>
                    <a:pt x="7812" y="3965"/>
                    <a:pt x="7934" y="3874"/>
                  </a:cubicBezTo>
                  <a:cubicBezTo>
                    <a:pt x="7973" y="3835"/>
                    <a:pt x="8017" y="3796"/>
                    <a:pt x="8056" y="3764"/>
                  </a:cubicBezTo>
                  <a:close/>
                  <a:moveTo>
                    <a:pt x="2584" y="7004"/>
                  </a:moveTo>
                  <a:cubicBezTo>
                    <a:pt x="2645" y="7004"/>
                    <a:pt x="2645" y="7004"/>
                    <a:pt x="2676" y="7035"/>
                  </a:cubicBezTo>
                  <a:cubicBezTo>
                    <a:pt x="2676" y="7056"/>
                    <a:pt x="2660" y="7078"/>
                    <a:pt x="2641" y="7078"/>
                  </a:cubicBezTo>
                  <a:cubicBezTo>
                    <a:pt x="2633" y="7078"/>
                    <a:pt x="2624" y="7074"/>
                    <a:pt x="2615" y="7065"/>
                  </a:cubicBezTo>
                  <a:cubicBezTo>
                    <a:pt x="2603" y="7071"/>
                    <a:pt x="2593" y="7073"/>
                    <a:pt x="2584" y="7073"/>
                  </a:cubicBezTo>
                  <a:cubicBezTo>
                    <a:pt x="2546" y="7073"/>
                    <a:pt x="2535" y="7029"/>
                    <a:pt x="2584" y="7004"/>
                  </a:cubicBezTo>
                  <a:close/>
                  <a:moveTo>
                    <a:pt x="3375" y="7156"/>
                  </a:moveTo>
                  <a:lnTo>
                    <a:pt x="3405" y="7217"/>
                  </a:lnTo>
                  <a:lnTo>
                    <a:pt x="3405" y="7187"/>
                  </a:lnTo>
                  <a:lnTo>
                    <a:pt x="3375" y="7156"/>
                  </a:lnTo>
                  <a:close/>
                  <a:moveTo>
                    <a:pt x="4697" y="1"/>
                  </a:moveTo>
                  <a:cubicBezTo>
                    <a:pt x="4684" y="1"/>
                    <a:pt x="4669" y="4"/>
                    <a:pt x="4651" y="13"/>
                  </a:cubicBezTo>
                  <a:cubicBezTo>
                    <a:pt x="4651" y="44"/>
                    <a:pt x="4621" y="44"/>
                    <a:pt x="4530" y="44"/>
                  </a:cubicBezTo>
                  <a:cubicBezTo>
                    <a:pt x="4499" y="44"/>
                    <a:pt x="4104" y="44"/>
                    <a:pt x="3739" y="165"/>
                  </a:cubicBezTo>
                  <a:cubicBezTo>
                    <a:pt x="3405" y="287"/>
                    <a:pt x="3101" y="469"/>
                    <a:pt x="3131" y="500"/>
                  </a:cubicBezTo>
                  <a:cubicBezTo>
                    <a:pt x="3131" y="500"/>
                    <a:pt x="3071" y="500"/>
                    <a:pt x="3010" y="561"/>
                  </a:cubicBezTo>
                  <a:cubicBezTo>
                    <a:pt x="2979" y="591"/>
                    <a:pt x="2919" y="621"/>
                    <a:pt x="2919" y="621"/>
                  </a:cubicBezTo>
                  <a:cubicBezTo>
                    <a:pt x="2912" y="618"/>
                    <a:pt x="2905" y="617"/>
                    <a:pt x="2897" y="617"/>
                  </a:cubicBezTo>
                  <a:cubicBezTo>
                    <a:pt x="2827" y="617"/>
                    <a:pt x="2700" y="725"/>
                    <a:pt x="2645" y="834"/>
                  </a:cubicBezTo>
                  <a:cubicBezTo>
                    <a:pt x="2645" y="895"/>
                    <a:pt x="2615" y="925"/>
                    <a:pt x="2584" y="956"/>
                  </a:cubicBezTo>
                  <a:cubicBezTo>
                    <a:pt x="2571" y="942"/>
                    <a:pt x="2555" y="936"/>
                    <a:pt x="2540" y="936"/>
                  </a:cubicBezTo>
                  <a:cubicBezTo>
                    <a:pt x="2486" y="936"/>
                    <a:pt x="2426" y="1007"/>
                    <a:pt x="2402" y="1077"/>
                  </a:cubicBezTo>
                  <a:cubicBezTo>
                    <a:pt x="2424" y="1122"/>
                    <a:pt x="2414" y="1150"/>
                    <a:pt x="2383" y="1150"/>
                  </a:cubicBezTo>
                  <a:cubicBezTo>
                    <a:pt x="2372" y="1150"/>
                    <a:pt x="2357" y="1146"/>
                    <a:pt x="2341" y="1138"/>
                  </a:cubicBezTo>
                  <a:cubicBezTo>
                    <a:pt x="2333" y="1122"/>
                    <a:pt x="2323" y="1114"/>
                    <a:pt x="2312" y="1114"/>
                  </a:cubicBezTo>
                  <a:cubicBezTo>
                    <a:pt x="2283" y="1114"/>
                    <a:pt x="2250" y="1171"/>
                    <a:pt x="2250" y="1260"/>
                  </a:cubicBezTo>
                  <a:cubicBezTo>
                    <a:pt x="2250" y="1320"/>
                    <a:pt x="2250" y="1320"/>
                    <a:pt x="2220" y="1320"/>
                  </a:cubicBezTo>
                  <a:cubicBezTo>
                    <a:pt x="2128" y="1320"/>
                    <a:pt x="2098" y="1351"/>
                    <a:pt x="2128" y="1381"/>
                  </a:cubicBezTo>
                  <a:cubicBezTo>
                    <a:pt x="2159" y="1442"/>
                    <a:pt x="2128" y="1472"/>
                    <a:pt x="2068" y="1472"/>
                  </a:cubicBezTo>
                  <a:cubicBezTo>
                    <a:pt x="1976" y="1503"/>
                    <a:pt x="1946" y="1503"/>
                    <a:pt x="2007" y="1594"/>
                  </a:cubicBezTo>
                  <a:cubicBezTo>
                    <a:pt x="2037" y="1655"/>
                    <a:pt x="1946" y="1776"/>
                    <a:pt x="1855" y="1807"/>
                  </a:cubicBezTo>
                  <a:cubicBezTo>
                    <a:pt x="1855" y="1837"/>
                    <a:pt x="1794" y="1868"/>
                    <a:pt x="1824" y="1868"/>
                  </a:cubicBezTo>
                  <a:lnTo>
                    <a:pt x="1764" y="1898"/>
                  </a:lnTo>
                  <a:lnTo>
                    <a:pt x="1733" y="1959"/>
                  </a:lnTo>
                  <a:lnTo>
                    <a:pt x="1764" y="1989"/>
                  </a:lnTo>
                  <a:cubicBezTo>
                    <a:pt x="1764" y="2011"/>
                    <a:pt x="1681" y="2132"/>
                    <a:pt x="1602" y="2304"/>
                  </a:cubicBezTo>
                  <a:lnTo>
                    <a:pt x="1602" y="2304"/>
                  </a:lnTo>
                  <a:cubicBezTo>
                    <a:pt x="1588" y="2276"/>
                    <a:pt x="1561" y="2263"/>
                    <a:pt x="1520" y="2263"/>
                  </a:cubicBezTo>
                  <a:cubicBezTo>
                    <a:pt x="1551" y="2232"/>
                    <a:pt x="1520" y="2202"/>
                    <a:pt x="1460" y="2202"/>
                  </a:cubicBezTo>
                  <a:cubicBezTo>
                    <a:pt x="1460" y="2202"/>
                    <a:pt x="1452" y="2194"/>
                    <a:pt x="1448" y="2194"/>
                  </a:cubicBezTo>
                  <a:cubicBezTo>
                    <a:pt x="1444" y="2194"/>
                    <a:pt x="1444" y="2202"/>
                    <a:pt x="1460" y="2232"/>
                  </a:cubicBezTo>
                  <a:lnTo>
                    <a:pt x="1338" y="2232"/>
                  </a:lnTo>
                  <a:cubicBezTo>
                    <a:pt x="1369" y="2263"/>
                    <a:pt x="1369" y="2293"/>
                    <a:pt x="1338" y="2323"/>
                  </a:cubicBezTo>
                  <a:cubicBezTo>
                    <a:pt x="1338" y="2327"/>
                    <a:pt x="1337" y="2328"/>
                    <a:pt x="1334" y="2328"/>
                  </a:cubicBezTo>
                  <a:cubicBezTo>
                    <a:pt x="1314" y="2328"/>
                    <a:pt x="1217" y="2219"/>
                    <a:pt x="1217" y="2111"/>
                  </a:cubicBezTo>
                  <a:lnTo>
                    <a:pt x="1186" y="2019"/>
                  </a:lnTo>
                  <a:cubicBezTo>
                    <a:pt x="1156" y="2019"/>
                    <a:pt x="1156" y="2050"/>
                    <a:pt x="1156" y="2050"/>
                  </a:cubicBezTo>
                  <a:cubicBezTo>
                    <a:pt x="1125" y="2050"/>
                    <a:pt x="1065" y="2019"/>
                    <a:pt x="1095" y="1989"/>
                  </a:cubicBezTo>
                  <a:cubicBezTo>
                    <a:pt x="1125" y="1959"/>
                    <a:pt x="1125" y="1959"/>
                    <a:pt x="1095" y="1959"/>
                  </a:cubicBezTo>
                  <a:cubicBezTo>
                    <a:pt x="1095" y="1959"/>
                    <a:pt x="1068" y="1945"/>
                    <a:pt x="1050" y="1945"/>
                  </a:cubicBezTo>
                  <a:cubicBezTo>
                    <a:pt x="1041" y="1945"/>
                    <a:pt x="1034" y="1949"/>
                    <a:pt x="1034" y="1959"/>
                  </a:cubicBezTo>
                  <a:cubicBezTo>
                    <a:pt x="1019" y="1989"/>
                    <a:pt x="1011" y="2004"/>
                    <a:pt x="1004" y="2004"/>
                  </a:cubicBezTo>
                  <a:cubicBezTo>
                    <a:pt x="996" y="2004"/>
                    <a:pt x="989" y="1989"/>
                    <a:pt x="973" y="1959"/>
                  </a:cubicBezTo>
                  <a:cubicBezTo>
                    <a:pt x="973" y="1914"/>
                    <a:pt x="957" y="1886"/>
                    <a:pt x="924" y="1886"/>
                  </a:cubicBezTo>
                  <a:cubicBezTo>
                    <a:pt x="913" y="1886"/>
                    <a:pt x="898" y="1890"/>
                    <a:pt x="882" y="1898"/>
                  </a:cubicBezTo>
                  <a:cubicBezTo>
                    <a:pt x="867" y="1928"/>
                    <a:pt x="859" y="1944"/>
                    <a:pt x="856" y="1944"/>
                  </a:cubicBezTo>
                  <a:cubicBezTo>
                    <a:pt x="852" y="1944"/>
                    <a:pt x="852" y="1928"/>
                    <a:pt x="852" y="1898"/>
                  </a:cubicBezTo>
                  <a:cubicBezTo>
                    <a:pt x="852" y="1868"/>
                    <a:pt x="852" y="1807"/>
                    <a:pt x="821" y="1776"/>
                  </a:cubicBezTo>
                  <a:lnTo>
                    <a:pt x="791" y="1807"/>
                  </a:lnTo>
                  <a:cubicBezTo>
                    <a:pt x="776" y="1837"/>
                    <a:pt x="761" y="1852"/>
                    <a:pt x="745" y="1852"/>
                  </a:cubicBezTo>
                  <a:cubicBezTo>
                    <a:pt x="730" y="1852"/>
                    <a:pt x="715" y="1837"/>
                    <a:pt x="700" y="1807"/>
                  </a:cubicBezTo>
                  <a:cubicBezTo>
                    <a:pt x="730" y="1776"/>
                    <a:pt x="700" y="1776"/>
                    <a:pt x="609" y="1746"/>
                  </a:cubicBezTo>
                  <a:cubicBezTo>
                    <a:pt x="548" y="1716"/>
                    <a:pt x="487" y="1716"/>
                    <a:pt x="517" y="1685"/>
                  </a:cubicBezTo>
                  <a:cubicBezTo>
                    <a:pt x="535" y="1650"/>
                    <a:pt x="543" y="1635"/>
                    <a:pt x="533" y="1635"/>
                  </a:cubicBezTo>
                  <a:cubicBezTo>
                    <a:pt x="527" y="1635"/>
                    <a:pt x="512" y="1642"/>
                    <a:pt x="487" y="1655"/>
                  </a:cubicBezTo>
                  <a:cubicBezTo>
                    <a:pt x="462" y="1667"/>
                    <a:pt x="447" y="1675"/>
                    <a:pt x="434" y="1675"/>
                  </a:cubicBezTo>
                  <a:cubicBezTo>
                    <a:pt x="416" y="1675"/>
                    <a:pt x="401" y="1660"/>
                    <a:pt x="365" y="1624"/>
                  </a:cubicBezTo>
                  <a:cubicBezTo>
                    <a:pt x="365" y="1589"/>
                    <a:pt x="365" y="1574"/>
                    <a:pt x="353" y="1574"/>
                  </a:cubicBezTo>
                  <a:cubicBezTo>
                    <a:pt x="345" y="1574"/>
                    <a:pt x="330" y="1581"/>
                    <a:pt x="305" y="1594"/>
                  </a:cubicBezTo>
                  <a:cubicBezTo>
                    <a:pt x="274" y="1655"/>
                    <a:pt x="274" y="1685"/>
                    <a:pt x="305" y="1685"/>
                  </a:cubicBezTo>
                  <a:cubicBezTo>
                    <a:pt x="335" y="1716"/>
                    <a:pt x="335" y="1716"/>
                    <a:pt x="335" y="1746"/>
                  </a:cubicBezTo>
                  <a:cubicBezTo>
                    <a:pt x="335" y="1746"/>
                    <a:pt x="274" y="1716"/>
                    <a:pt x="244" y="1716"/>
                  </a:cubicBezTo>
                  <a:cubicBezTo>
                    <a:pt x="213" y="1685"/>
                    <a:pt x="183" y="1685"/>
                    <a:pt x="92" y="1685"/>
                  </a:cubicBezTo>
                  <a:cubicBezTo>
                    <a:pt x="31" y="1685"/>
                    <a:pt x="1" y="1746"/>
                    <a:pt x="92" y="1746"/>
                  </a:cubicBezTo>
                  <a:lnTo>
                    <a:pt x="122" y="1807"/>
                  </a:lnTo>
                  <a:cubicBezTo>
                    <a:pt x="87" y="1860"/>
                    <a:pt x="103" y="1892"/>
                    <a:pt x="129" y="1892"/>
                  </a:cubicBezTo>
                  <a:cubicBezTo>
                    <a:pt x="147" y="1892"/>
                    <a:pt x="170" y="1875"/>
                    <a:pt x="183" y="1837"/>
                  </a:cubicBezTo>
                  <a:cubicBezTo>
                    <a:pt x="200" y="1787"/>
                    <a:pt x="207" y="1764"/>
                    <a:pt x="211" y="1764"/>
                  </a:cubicBezTo>
                  <a:cubicBezTo>
                    <a:pt x="213" y="1764"/>
                    <a:pt x="213" y="1779"/>
                    <a:pt x="213" y="1807"/>
                  </a:cubicBezTo>
                  <a:cubicBezTo>
                    <a:pt x="213" y="1868"/>
                    <a:pt x="244" y="1898"/>
                    <a:pt x="274" y="1898"/>
                  </a:cubicBezTo>
                  <a:cubicBezTo>
                    <a:pt x="305" y="1928"/>
                    <a:pt x="305" y="1928"/>
                    <a:pt x="274" y="1959"/>
                  </a:cubicBezTo>
                  <a:cubicBezTo>
                    <a:pt x="274" y="1989"/>
                    <a:pt x="305" y="2019"/>
                    <a:pt x="335" y="2050"/>
                  </a:cubicBezTo>
                  <a:cubicBezTo>
                    <a:pt x="365" y="2050"/>
                    <a:pt x="365" y="2050"/>
                    <a:pt x="365" y="2019"/>
                  </a:cubicBezTo>
                  <a:cubicBezTo>
                    <a:pt x="365" y="2011"/>
                    <a:pt x="370" y="2008"/>
                    <a:pt x="376" y="2008"/>
                  </a:cubicBezTo>
                  <a:cubicBezTo>
                    <a:pt x="394" y="2008"/>
                    <a:pt x="426" y="2036"/>
                    <a:pt x="426" y="2080"/>
                  </a:cubicBezTo>
                  <a:cubicBezTo>
                    <a:pt x="441" y="2111"/>
                    <a:pt x="449" y="2126"/>
                    <a:pt x="457" y="2126"/>
                  </a:cubicBezTo>
                  <a:cubicBezTo>
                    <a:pt x="464" y="2126"/>
                    <a:pt x="472" y="2111"/>
                    <a:pt x="487" y="2080"/>
                  </a:cubicBezTo>
                  <a:cubicBezTo>
                    <a:pt x="499" y="2057"/>
                    <a:pt x="515" y="2047"/>
                    <a:pt x="530" y="2047"/>
                  </a:cubicBezTo>
                  <a:cubicBezTo>
                    <a:pt x="555" y="2047"/>
                    <a:pt x="578" y="2073"/>
                    <a:pt x="578" y="2111"/>
                  </a:cubicBezTo>
                  <a:cubicBezTo>
                    <a:pt x="578" y="2111"/>
                    <a:pt x="609" y="2141"/>
                    <a:pt x="639" y="2141"/>
                  </a:cubicBezTo>
                  <a:cubicBezTo>
                    <a:pt x="648" y="2150"/>
                    <a:pt x="657" y="2154"/>
                    <a:pt x="665" y="2154"/>
                  </a:cubicBezTo>
                  <a:cubicBezTo>
                    <a:pt x="685" y="2154"/>
                    <a:pt x="700" y="2132"/>
                    <a:pt x="700" y="2111"/>
                  </a:cubicBezTo>
                  <a:cubicBezTo>
                    <a:pt x="715" y="2080"/>
                    <a:pt x="723" y="2065"/>
                    <a:pt x="730" y="2065"/>
                  </a:cubicBezTo>
                  <a:cubicBezTo>
                    <a:pt x="738" y="2065"/>
                    <a:pt x="745" y="2080"/>
                    <a:pt x="761" y="2111"/>
                  </a:cubicBezTo>
                  <a:cubicBezTo>
                    <a:pt x="761" y="2141"/>
                    <a:pt x="761" y="2171"/>
                    <a:pt x="761" y="2171"/>
                  </a:cubicBezTo>
                  <a:cubicBezTo>
                    <a:pt x="730" y="2202"/>
                    <a:pt x="761" y="2232"/>
                    <a:pt x="791" y="2232"/>
                  </a:cubicBezTo>
                  <a:cubicBezTo>
                    <a:pt x="812" y="2254"/>
                    <a:pt x="864" y="2275"/>
                    <a:pt x="893" y="2275"/>
                  </a:cubicBezTo>
                  <a:cubicBezTo>
                    <a:pt x="905" y="2275"/>
                    <a:pt x="913" y="2272"/>
                    <a:pt x="913" y="2263"/>
                  </a:cubicBezTo>
                  <a:lnTo>
                    <a:pt x="913" y="2293"/>
                  </a:lnTo>
                  <a:cubicBezTo>
                    <a:pt x="934" y="2315"/>
                    <a:pt x="925" y="2336"/>
                    <a:pt x="929" y="2336"/>
                  </a:cubicBezTo>
                  <a:cubicBezTo>
                    <a:pt x="930" y="2336"/>
                    <a:pt x="934" y="2332"/>
                    <a:pt x="943" y="2323"/>
                  </a:cubicBezTo>
                  <a:cubicBezTo>
                    <a:pt x="943" y="2323"/>
                    <a:pt x="973" y="2323"/>
                    <a:pt x="1004" y="2415"/>
                  </a:cubicBezTo>
                  <a:cubicBezTo>
                    <a:pt x="1029" y="2440"/>
                    <a:pt x="1065" y="2455"/>
                    <a:pt x="1093" y="2455"/>
                  </a:cubicBezTo>
                  <a:cubicBezTo>
                    <a:pt x="1134" y="2455"/>
                    <a:pt x="1161" y="2425"/>
                    <a:pt x="1125" y="2354"/>
                  </a:cubicBezTo>
                  <a:lnTo>
                    <a:pt x="1125" y="2354"/>
                  </a:lnTo>
                  <a:lnTo>
                    <a:pt x="1156" y="2384"/>
                  </a:lnTo>
                  <a:cubicBezTo>
                    <a:pt x="1166" y="2394"/>
                    <a:pt x="1176" y="2398"/>
                    <a:pt x="1185" y="2398"/>
                  </a:cubicBezTo>
                  <a:cubicBezTo>
                    <a:pt x="1203" y="2398"/>
                    <a:pt x="1217" y="2384"/>
                    <a:pt x="1217" y="2384"/>
                  </a:cubicBezTo>
                  <a:cubicBezTo>
                    <a:pt x="1217" y="2369"/>
                    <a:pt x="1224" y="2361"/>
                    <a:pt x="1236" y="2361"/>
                  </a:cubicBezTo>
                  <a:cubicBezTo>
                    <a:pt x="1247" y="2361"/>
                    <a:pt x="1262" y="2369"/>
                    <a:pt x="1277" y="2384"/>
                  </a:cubicBezTo>
                  <a:lnTo>
                    <a:pt x="1247" y="2445"/>
                  </a:lnTo>
                  <a:cubicBezTo>
                    <a:pt x="1182" y="2488"/>
                    <a:pt x="1179" y="2531"/>
                    <a:pt x="1214" y="2531"/>
                  </a:cubicBezTo>
                  <a:cubicBezTo>
                    <a:pt x="1229" y="2531"/>
                    <a:pt x="1251" y="2524"/>
                    <a:pt x="1277" y="2506"/>
                  </a:cubicBezTo>
                  <a:lnTo>
                    <a:pt x="1277" y="2536"/>
                  </a:lnTo>
                  <a:cubicBezTo>
                    <a:pt x="1247" y="2567"/>
                    <a:pt x="1277" y="2597"/>
                    <a:pt x="1369" y="2597"/>
                  </a:cubicBezTo>
                  <a:cubicBezTo>
                    <a:pt x="1377" y="2606"/>
                    <a:pt x="1389" y="2610"/>
                    <a:pt x="1402" y="2610"/>
                  </a:cubicBezTo>
                  <a:cubicBezTo>
                    <a:pt x="1432" y="2610"/>
                    <a:pt x="1469" y="2588"/>
                    <a:pt x="1490" y="2567"/>
                  </a:cubicBezTo>
                  <a:cubicBezTo>
                    <a:pt x="1490" y="2556"/>
                    <a:pt x="1493" y="2553"/>
                    <a:pt x="1498" y="2553"/>
                  </a:cubicBezTo>
                  <a:cubicBezTo>
                    <a:pt x="1501" y="2553"/>
                    <a:pt x="1503" y="2554"/>
                    <a:pt x="1506" y="2556"/>
                  </a:cubicBezTo>
                  <a:lnTo>
                    <a:pt x="1506" y="2556"/>
                  </a:lnTo>
                  <a:cubicBezTo>
                    <a:pt x="1412" y="2893"/>
                    <a:pt x="1401" y="2997"/>
                    <a:pt x="1420" y="2997"/>
                  </a:cubicBezTo>
                  <a:cubicBezTo>
                    <a:pt x="1423" y="2997"/>
                    <a:pt x="1426" y="2996"/>
                    <a:pt x="1429" y="2992"/>
                  </a:cubicBezTo>
                  <a:cubicBezTo>
                    <a:pt x="1441" y="2986"/>
                    <a:pt x="1450" y="2984"/>
                    <a:pt x="1457" y="2984"/>
                  </a:cubicBezTo>
                  <a:cubicBezTo>
                    <a:pt x="1487" y="2984"/>
                    <a:pt x="1473" y="3028"/>
                    <a:pt x="1399" y="3053"/>
                  </a:cubicBezTo>
                  <a:cubicBezTo>
                    <a:pt x="1399" y="3114"/>
                    <a:pt x="1369" y="3175"/>
                    <a:pt x="1338" y="3266"/>
                  </a:cubicBezTo>
                  <a:cubicBezTo>
                    <a:pt x="1338" y="3327"/>
                    <a:pt x="1308" y="3418"/>
                    <a:pt x="1277" y="3418"/>
                  </a:cubicBezTo>
                  <a:lnTo>
                    <a:pt x="1277" y="3448"/>
                  </a:lnTo>
                  <a:cubicBezTo>
                    <a:pt x="1338" y="3539"/>
                    <a:pt x="1308" y="3782"/>
                    <a:pt x="1277" y="3904"/>
                  </a:cubicBezTo>
                  <a:cubicBezTo>
                    <a:pt x="1277" y="3965"/>
                    <a:pt x="1277" y="4026"/>
                    <a:pt x="1308" y="4086"/>
                  </a:cubicBezTo>
                  <a:cubicBezTo>
                    <a:pt x="1338" y="4178"/>
                    <a:pt x="1338" y="4178"/>
                    <a:pt x="1308" y="4208"/>
                  </a:cubicBezTo>
                  <a:cubicBezTo>
                    <a:pt x="1277" y="4208"/>
                    <a:pt x="1247" y="4451"/>
                    <a:pt x="1308" y="4451"/>
                  </a:cubicBezTo>
                  <a:lnTo>
                    <a:pt x="1277" y="4482"/>
                  </a:lnTo>
                  <a:cubicBezTo>
                    <a:pt x="1247" y="4542"/>
                    <a:pt x="1277" y="4573"/>
                    <a:pt x="1308" y="4573"/>
                  </a:cubicBezTo>
                  <a:cubicBezTo>
                    <a:pt x="1369" y="4573"/>
                    <a:pt x="1399" y="4603"/>
                    <a:pt x="1277" y="4634"/>
                  </a:cubicBezTo>
                  <a:cubicBezTo>
                    <a:pt x="1217" y="4664"/>
                    <a:pt x="1217" y="4694"/>
                    <a:pt x="1247" y="4694"/>
                  </a:cubicBezTo>
                  <a:cubicBezTo>
                    <a:pt x="1308" y="4725"/>
                    <a:pt x="1338" y="4755"/>
                    <a:pt x="1308" y="4816"/>
                  </a:cubicBezTo>
                  <a:cubicBezTo>
                    <a:pt x="1308" y="4846"/>
                    <a:pt x="1308" y="4877"/>
                    <a:pt x="1369" y="4877"/>
                  </a:cubicBezTo>
                  <a:cubicBezTo>
                    <a:pt x="1399" y="4877"/>
                    <a:pt x="1399" y="4907"/>
                    <a:pt x="1429" y="4937"/>
                  </a:cubicBezTo>
                  <a:cubicBezTo>
                    <a:pt x="1369" y="4937"/>
                    <a:pt x="1369" y="4937"/>
                    <a:pt x="1338" y="4907"/>
                  </a:cubicBezTo>
                  <a:lnTo>
                    <a:pt x="1338" y="4907"/>
                  </a:lnTo>
                  <a:lnTo>
                    <a:pt x="1369" y="4998"/>
                  </a:lnTo>
                  <a:cubicBezTo>
                    <a:pt x="1369" y="5029"/>
                    <a:pt x="1338" y="5120"/>
                    <a:pt x="1308" y="5120"/>
                  </a:cubicBezTo>
                  <a:cubicBezTo>
                    <a:pt x="1287" y="5141"/>
                    <a:pt x="1280" y="5176"/>
                    <a:pt x="1298" y="5176"/>
                  </a:cubicBezTo>
                  <a:cubicBezTo>
                    <a:pt x="1306" y="5176"/>
                    <a:pt x="1319" y="5169"/>
                    <a:pt x="1338" y="5150"/>
                  </a:cubicBezTo>
                  <a:cubicBezTo>
                    <a:pt x="1399" y="5150"/>
                    <a:pt x="1399" y="5150"/>
                    <a:pt x="1429" y="5211"/>
                  </a:cubicBezTo>
                  <a:cubicBezTo>
                    <a:pt x="1429" y="5272"/>
                    <a:pt x="1429" y="5302"/>
                    <a:pt x="1399" y="5302"/>
                  </a:cubicBezTo>
                  <a:cubicBezTo>
                    <a:pt x="1369" y="5302"/>
                    <a:pt x="1369" y="5302"/>
                    <a:pt x="1369" y="5393"/>
                  </a:cubicBezTo>
                  <a:cubicBezTo>
                    <a:pt x="1399" y="5485"/>
                    <a:pt x="1520" y="5606"/>
                    <a:pt x="1581" y="5637"/>
                  </a:cubicBezTo>
                  <a:cubicBezTo>
                    <a:pt x="1606" y="5624"/>
                    <a:pt x="1621" y="5617"/>
                    <a:pt x="1626" y="5617"/>
                  </a:cubicBezTo>
                  <a:cubicBezTo>
                    <a:pt x="1632" y="5617"/>
                    <a:pt x="1617" y="5631"/>
                    <a:pt x="1581" y="5667"/>
                  </a:cubicBezTo>
                  <a:cubicBezTo>
                    <a:pt x="1551" y="5667"/>
                    <a:pt x="1551" y="5697"/>
                    <a:pt x="1581" y="5758"/>
                  </a:cubicBezTo>
                  <a:cubicBezTo>
                    <a:pt x="1588" y="5752"/>
                    <a:pt x="1591" y="5749"/>
                    <a:pt x="1593" y="5749"/>
                  </a:cubicBezTo>
                  <a:cubicBezTo>
                    <a:pt x="1598" y="5749"/>
                    <a:pt x="1590" y="5767"/>
                    <a:pt x="1584" y="5767"/>
                  </a:cubicBezTo>
                  <a:cubicBezTo>
                    <a:pt x="1583" y="5767"/>
                    <a:pt x="1581" y="5765"/>
                    <a:pt x="1581" y="5758"/>
                  </a:cubicBezTo>
                  <a:cubicBezTo>
                    <a:pt x="1551" y="5758"/>
                    <a:pt x="1520" y="5697"/>
                    <a:pt x="1520" y="5667"/>
                  </a:cubicBezTo>
                  <a:lnTo>
                    <a:pt x="1490" y="5667"/>
                  </a:lnTo>
                  <a:cubicBezTo>
                    <a:pt x="1429" y="5728"/>
                    <a:pt x="1429" y="5789"/>
                    <a:pt x="1520" y="5789"/>
                  </a:cubicBezTo>
                  <a:cubicBezTo>
                    <a:pt x="1551" y="5819"/>
                    <a:pt x="1551" y="5819"/>
                    <a:pt x="1520" y="5880"/>
                  </a:cubicBezTo>
                  <a:cubicBezTo>
                    <a:pt x="1520" y="5941"/>
                    <a:pt x="1490" y="5971"/>
                    <a:pt x="1520" y="5971"/>
                  </a:cubicBezTo>
                  <a:cubicBezTo>
                    <a:pt x="1520" y="5971"/>
                    <a:pt x="1551" y="6062"/>
                    <a:pt x="1520" y="6093"/>
                  </a:cubicBezTo>
                  <a:cubicBezTo>
                    <a:pt x="1551" y="6184"/>
                    <a:pt x="1581" y="6214"/>
                    <a:pt x="1612" y="6214"/>
                  </a:cubicBezTo>
                  <a:cubicBezTo>
                    <a:pt x="1642" y="6214"/>
                    <a:pt x="1642" y="6244"/>
                    <a:pt x="1672" y="6275"/>
                  </a:cubicBezTo>
                  <a:cubicBezTo>
                    <a:pt x="1672" y="6336"/>
                    <a:pt x="1703" y="6366"/>
                    <a:pt x="1733" y="6366"/>
                  </a:cubicBezTo>
                  <a:cubicBezTo>
                    <a:pt x="1741" y="6358"/>
                    <a:pt x="1750" y="6355"/>
                    <a:pt x="1761" y="6355"/>
                  </a:cubicBezTo>
                  <a:cubicBezTo>
                    <a:pt x="1792" y="6355"/>
                    <a:pt x="1832" y="6389"/>
                    <a:pt x="1855" y="6457"/>
                  </a:cubicBezTo>
                  <a:cubicBezTo>
                    <a:pt x="1916" y="6518"/>
                    <a:pt x="1916" y="6518"/>
                    <a:pt x="1885" y="6579"/>
                  </a:cubicBezTo>
                  <a:cubicBezTo>
                    <a:pt x="1885" y="6609"/>
                    <a:pt x="1885" y="6640"/>
                    <a:pt x="1916" y="6670"/>
                  </a:cubicBezTo>
                  <a:cubicBezTo>
                    <a:pt x="1916" y="6670"/>
                    <a:pt x="1946" y="6700"/>
                    <a:pt x="1976" y="6761"/>
                  </a:cubicBezTo>
                  <a:cubicBezTo>
                    <a:pt x="1976" y="6797"/>
                    <a:pt x="1987" y="6812"/>
                    <a:pt x="1995" y="6812"/>
                  </a:cubicBezTo>
                  <a:cubicBezTo>
                    <a:pt x="2002" y="6812"/>
                    <a:pt x="2007" y="6804"/>
                    <a:pt x="2007" y="6792"/>
                  </a:cubicBezTo>
                  <a:cubicBezTo>
                    <a:pt x="2037" y="6761"/>
                    <a:pt x="2068" y="6731"/>
                    <a:pt x="2068" y="6731"/>
                  </a:cubicBezTo>
                  <a:cubicBezTo>
                    <a:pt x="2098" y="6792"/>
                    <a:pt x="2098" y="6852"/>
                    <a:pt x="2068" y="6883"/>
                  </a:cubicBezTo>
                  <a:cubicBezTo>
                    <a:pt x="2068" y="6933"/>
                    <a:pt x="2068" y="6956"/>
                    <a:pt x="2073" y="6956"/>
                  </a:cubicBezTo>
                  <a:cubicBezTo>
                    <a:pt x="2077" y="6956"/>
                    <a:pt x="2084" y="6941"/>
                    <a:pt x="2098" y="6913"/>
                  </a:cubicBezTo>
                  <a:cubicBezTo>
                    <a:pt x="2106" y="6905"/>
                    <a:pt x="2116" y="6901"/>
                    <a:pt x="2128" y="6901"/>
                  </a:cubicBezTo>
                  <a:cubicBezTo>
                    <a:pt x="2161" y="6901"/>
                    <a:pt x="2205" y="6929"/>
                    <a:pt x="2250" y="6974"/>
                  </a:cubicBezTo>
                  <a:cubicBezTo>
                    <a:pt x="2341" y="7035"/>
                    <a:pt x="2432" y="7096"/>
                    <a:pt x="2402" y="7126"/>
                  </a:cubicBezTo>
                  <a:cubicBezTo>
                    <a:pt x="2417" y="7156"/>
                    <a:pt x="2440" y="7164"/>
                    <a:pt x="2459" y="7164"/>
                  </a:cubicBezTo>
                  <a:cubicBezTo>
                    <a:pt x="2478" y="7164"/>
                    <a:pt x="2493" y="7156"/>
                    <a:pt x="2493" y="7156"/>
                  </a:cubicBezTo>
                  <a:cubicBezTo>
                    <a:pt x="2554" y="7156"/>
                    <a:pt x="2615" y="7187"/>
                    <a:pt x="2767" y="7248"/>
                  </a:cubicBezTo>
                  <a:cubicBezTo>
                    <a:pt x="2876" y="7289"/>
                    <a:pt x="2943" y="7305"/>
                    <a:pt x="2983" y="7305"/>
                  </a:cubicBezTo>
                  <a:cubicBezTo>
                    <a:pt x="3031" y="7305"/>
                    <a:pt x="3040" y="7281"/>
                    <a:pt x="3040" y="7248"/>
                  </a:cubicBezTo>
                  <a:cubicBezTo>
                    <a:pt x="3040" y="7230"/>
                    <a:pt x="3040" y="7212"/>
                    <a:pt x="3052" y="7212"/>
                  </a:cubicBezTo>
                  <a:cubicBezTo>
                    <a:pt x="3061" y="7212"/>
                    <a:pt x="3075" y="7222"/>
                    <a:pt x="3101" y="7248"/>
                  </a:cubicBezTo>
                  <a:cubicBezTo>
                    <a:pt x="3116" y="7255"/>
                    <a:pt x="3131" y="7259"/>
                    <a:pt x="3147" y="7259"/>
                  </a:cubicBezTo>
                  <a:cubicBezTo>
                    <a:pt x="3194" y="7259"/>
                    <a:pt x="3245" y="7225"/>
                    <a:pt x="3314" y="7156"/>
                  </a:cubicBezTo>
                  <a:cubicBezTo>
                    <a:pt x="3344" y="7126"/>
                    <a:pt x="3344" y="7065"/>
                    <a:pt x="3314" y="7035"/>
                  </a:cubicBezTo>
                  <a:cubicBezTo>
                    <a:pt x="3283" y="6974"/>
                    <a:pt x="3283" y="6974"/>
                    <a:pt x="3405" y="6944"/>
                  </a:cubicBezTo>
                  <a:cubicBezTo>
                    <a:pt x="3435" y="6944"/>
                    <a:pt x="3496" y="6944"/>
                    <a:pt x="3496" y="6974"/>
                  </a:cubicBezTo>
                  <a:cubicBezTo>
                    <a:pt x="3527" y="7004"/>
                    <a:pt x="3496" y="7004"/>
                    <a:pt x="3496" y="7004"/>
                  </a:cubicBezTo>
                  <a:lnTo>
                    <a:pt x="3435" y="7035"/>
                  </a:lnTo>
                  <a:cubicBezTo>
                    <a:pt x="3453" y="7052"/>
                    <a:pt x="3460" y="7070"/>
                    <a:pt x="3481" y="7070"/>
                  </a:cubicBezTo>
                  <a:cubicBezTo>
                    <a:pt x="3496" y="7070"/>
                    <a:pt x="3518" y="7060"/>
                    <a:pt x="3557" y="7035"/>
                  </a:cubicBezTo>
                  <a:cubicBezTo>
                    <a:pt x="3618" y="7035"/>
                    <a:pt x="3679" y="7004"/>
                    <a:pt x="3648" y="6974"/>
                  </a:cubicBezTo>
                  <a:cubicBezTo>
                    <a:pt x="3709" y="6974"/>
                    <a:pt x="3800" y="6883"/>
                    <a:pt x="3861" y="6761"/>
                  </a:cubicBezTo>
                  <a:cubicBezTo>
                    <a:pt x="3952" y="6670"/>
                    <a:pt x="4013" y="6518"/>
                    <a:pt x="4043" y="6488"/>
                  </a:cubicBezTo>
                  <a:cubicBezTo>
                    <a:pt x="4074" y="6366"/>
                    <a:pt x="4074" y="6336"/>
                    <a:pt x="4043" y="6336"/>
                  </a:cubicBezTo>
                  <a:cubicBezTo>
                    <a:pt x="3983" y="6305"/>
                    <a:pt x="4013" y="6275"/>
                    <a:pt x="4043" y="6275"/>
                  </a:cubicBezTo>
                  <a:cubicBezTo>
                    <a:pt x="4074" y="6244"/>
                    <a:pt x="4104" y="6062"/>
                    <a:pt x="4135" y="5910"/>
                  </a:cubicBezTo>
                  <a:cubicBezTo>
                    <a:pt x="4135" y="5758"/>
                    <a:pt x="4074" y="5606"/>
                    <a:pt x="4043" y="5576"/>
                  </a:cubicBezTo>
                  <a:cubicBezTo>
                    <a:pt x="4043" y="5576"/>
                    <a:pt x="4043" y="5545"/>
                    <a:pt x="4043" y="5485"/>
                  </a:cubicBezTo>
                  <a:cubicBezTo>
                    <a:pt x="4043" y="5393"/>
                    <a:pt x="3983" y="5150"/>
                    <a:pt x="3922" y="5120"/>
                  </a:cubicBezTo>
                  <a:cubicBezTo>
                    <a:pt x="3922" y="5120"/>
                    <a:pt x="3891" y="5059"/>
                    <a:pt x="3861" y="4998"/>
                  </a:cubicBezTo>
                  <a:cubicBezTo>
                    <a:pt x="3861" y="4907"/>
                    <a:pt x="3831" y="4846"/>
                    <a:pt x="3800" y="4846"/>
                  </a:cubicBezTo>
                  <a:cubicBezTo>
                    <a:pt x="3770" y="4831"/>
                    <a:pt x="3747" y="4831"/>
                    <a:pt x="3736" y="4831"/>
                  </a:cubicBezTo>
                  <a:cubicBezTo>
                    <a:pt x="3724" y="4831"/>
                    <a:pt x="3724" y="4831"/>
                    <a:pt x="3739" y="4816"/>
                  </a:cubicBezTo>
                  <a:cubicBezTo>
                    <a:pt x="3770" y="4816"/>
                    <a:pt x="3739" y="4725"/>
                    <a:pt x="3679" y="4603"/>
                  </a:cubicBezTo>
                  <a:cubicBezTo>
                    <a:pt x="3623" y="4510"/>
                    <a:pt x="3601" y="4474"/>
                    <a:pt x="3593" y="4474"/>
                  </a:cubicBezTo>
                  <a:cubicBezTo>
                    <a:pt x="3587" y="4474"/>
                    <a:pt x="3587" y="4488"/>
                    <a:pt x="3587" y="4512"/>
                  </a:cubicBezTo>
                  <a:cubicBezTo>
                    <a:pt x="3466" y="4390"/>
                    <a:pt x="3496" y="4360"/>
                    <a:pt x="3527" y="4360"/>
                  </a:cubicBezTo>
                  <a:cubicBezTo>
                    <a:pt x="3618" y="4360"/>
                    <a:pt x="3557" y="4299"/>
                    <a:pt x="3466" y="4299"/>
                  </a:cubicBezTo>
                  <a:cubicBezTo>
                    <a:pt x="3375" y="4299"/>
                    <a:pt x="3344" y="4238"/>
                    <a:pt x="3375" y="4238"/>
                  </a:cubicBezTo>
                  <a:cubicBezTo>
                    <a:pt x="3384" y="4229"/>
                    <a:pt x="3392" y="4226"/>
                    <a:pt x="3401" y="4226"/>
                  </a:cubicBezTo>
                  <a:cubicBezTo>
                    <a:pt x="3420" y="4226"/>
                    <a:pt x="3435" y="4247"/>
                    <a:pt x="3435" y="4269"/>
                  </a:cubicBezTo>
                  <a:cubicBezTo>
                    <a:pt x="3435" y="4269"/>
                    <a:pt x="3466" y="4269"/>
                    <a:pt x="3496" y="4238"/>
                  </a:cubicBezTo>
                  <a:cubicBezTo>
                    <a:pt x="3466" y="4208"/>
                    <a:pt x="3466" y="4208"/>
                    <a:pt x="3435" y="4178"/>
                  </a:cubicBezTo>
                  <a:cubicBezTo>
                    <a:pt x="3435" y="4178"/>
                    <a:pt x="3405" y="4147"/>
                    <a:pt x="3344" y="4147"/>
                  </a:cubicBezTo>
                  <a:cubicBezTo>
                    <a:pt x="3336" y="4139"/>
                    <a:pt x="3328" y="4135"/>
                    <a:pt x="3320" y="4135"/>
                  </a:cubicBezTo>
                  <a:cubicBezTo>
                    <a:pt x="3300" y="4135"/>
                    <a:pt x="3283" y="4163"/>
                    <a:pt x="3283" y="4208"/>
                  </a:cubicBezTo>
                  <a:cubicBezTo>
                    <a:pt x="3275" y="4217"/>
                    <a:pt x="3268" y="4221"/>
                    <a:pt x="3263" y="4221"/>
                  </a:cubicBezTo>
                  <a:cubicBezTo>
                    <a:pt x="3250" y="4221"/>
                    <a:pt x="3244" y="4199"/>
                    <a:pt x="3223" y="4178"/>
                  </a:cubicBezTo>
                  <a:cubicBezTo>
                    <a:pt x="3223" y="4086"/>
                    <a:pt x="3223" y="4086"/>
                    <a:pt x="3283" y="4086"/>
                  </a:cubicBezTo>
                  <a:cubicBezTo>
                    <a:pt x="3299" y="4102"/>
                    <a:pt x="3314" y="4109"/>
                    <a:pt x="3329" y="4109"/>
                  </a:cubicBezTo>
                  <a:cubicBezTo>
                    <a:pt x="3344" y="4109"/>
                    <a:pt x="3359" y="4102"/>
                    <a:pt x="3375" y="4086"/>
                  </a:cubicBezTo>
                  <a:cubicBezTo>
                    <a:pt x="3402" y="4059"/>
                    <a:pt x="3260" y="3960"/>
                    <a:pt x="3164" y="3960"/>
                  </a:cubicBezTo>
                  <a:cubicBezTo>
                    <a:pt x="3153" y="3960"/>
                    <a:pt x="3141" y="3961"/>
                    <a:pt x="3131" y="3965"/>
                  </a:cubicBezTo>
                  <a:lnTo>
                    <a:pt x="3162" y="3934"/>
                  </a:lnTo>
                  <a:cubicBezTo>
                    <a:pt x="3192" y="3904"/>
                    <a:pt x="3162" y="3843"/>
                    <a:pt x="3101" y="3782"/>
                  </a:cubicBezTo>
                  <a:cubicBezTo>
                    <a:pt x="3079" y="3738"/>
                    <a:pt x="3057" y="3710"/>
                    <a:pt x="3034" y="3710"/>
                  </a:cubicBezTo>
                  <a:cubicBezTo>
                    <a:pt x="3026" y="3710"/>
                    <a:pt x="3018" y="3714"/>
                    <a:pt x="3010" y="3722"/>
                  </a:cubicBezTo>
                  <a:cubicBezTo>
                    <a:pt x="2990" y="3722"/>
                    <a:pt x="2969" y="3735"/>
                    <a:pt x="2949" y="3735"/>
                  </a:cubicBezTo>
                  <a:cubicBezTo>
                    <a:pt x="2939" y="3735"/>
                    <a:pt x="2929" y="3732"/>
                    <a:pt x="2919" y="3722"/>
                  </a:cubicBezTo>
                  <a:lnTo>
                    <a:pt x="2919" y="3722"/>
                  </a:lnTo>
                  <a:cubicBezTo>
                    <a:pt x="2949" y="3752"/>
                    <a:pt x="2919" y="3782"/>
                    <a:pt x="2888" y="3782"/>
                  </a:cubicBezTo>
                  <a:cubicBezTo>
                    <a:pt x="2888" y="3782"/>
                    <a:pt x="2888" y="3722"/>
                    <a:pt x="2888" y="3661"/>
                  </a:cubicBezTo>
                  <a:cubicBezTo>
                    <a:pt x="2888" y="3570"/>
                    <a:pt x="2858" y="3478"/>
                    <a:pt x="2767" y="3357"/>
                  </a:cubicBezTo>
                  <a:cubicBezTo>
                    <a:pt x="2706" y="3296"/>
                    <a:pt x="2615" y="3205"/>
                    <a:pt x="2615" y="3175"/>
                  </a:cubicBezTo>
                  <a:cubicBezTo>
                    <a:pt x="2584" y="3114"/>
                    <a:pt x="2554" y="3083"/>
                    <a:pt x="2524" y="3083"/>
                  </a:cubicBezTo>
                  <a:lnTo>
                    <a:pt x="2463" y="3053"/>
                  </a:lnTo>
                  <a:cubicBezTo>
                    <a:pt x="2463" y="3003"/>
                    <a:pt x="2422" y="2954"/>
                    <a:pt x="2391" y="2954"/>
                  </a:cubicBezTo>
                  <a:cubicBezTo>
                    <a:pt x="2384" y="2954"/>
                    <a:pt x="2377" y="2956"/>
                    <a:pt x="2372" y="2962"/>
                  </a:cubicBezTo>
                  <a:cubicBezTo>
                    <a:pt x="2341" y="2962"/>
                    <a:pt x="2311" y="2901"/>
                    <a:pt x="2311" y="2871"/>
                  </a:cubicBezTo>
                  <a:cubicBezTo>
                    <a:pt x="2296" y="2825"/>
                    <a:pt x="2288" y="2802"/>
                    <a:pt x="2280" y="2802"/>
                  </a:cubicBezTo>
                  <a:cubicBezTo>
                    <a:pt x="2273" y="2802"/>
                    <a:pt x="2265" y="2825"/>
                    <a:pt x="2250" y="2871"/>
                  </a:cubicBezTo>
                  <a:cubicBezTo>
                    <a:pt x="2220" y="2901"/>
                    <a:pt x="2250" y="2962"/>
                    <a:pt x="2280" y="2992"/>
                  </a:cubicBezTo>
                  <a:lnTo>
                    <a:pt x="2372" y="3083"/>
                  </a:lnTo>
                  <a:lnTo>
                    <a:pt x="2250" y="3023"/>
                  </a:lnTo>
                  <a:cubicBezTo>
                    <a:pt x="2250" y="3001"/>
                    <a:pt x="2204" y="2980"/>
                    <a:pt x="2167" y="2980"/>
                  </a:cubicBezTo>
                  <a:cubicBezTo>
                    <a:pt x="2151" y="2980"/>
                    <a:pt x="2137" y="2983"/>
                    <a:pt x="2128" y="2992"/>
                  </a:cubicBezTo>
                  <a:cubicBezTo>
                    <a:pt x="2128" y="2992"/>
                    <a:pt x="2115" y="3006"/>
                    <a:pt x="2106" y="3006"/>
                  </a:cubicBezTo>
                  <a:cubicBezTo>
                    <a:pt x="2101" y="3006"/>
                    <a:pt x="2098" y="3002"/>
                    <a:pt x="2098" y="2992"/>
                  </a:cubicBezTo>
                  <a:cubicBezTo>
                    <a:pt x="2098" y="2992"/>
                    <a:pt x="2098" y="2962"/>
                    <a:pt x="2128" y="2931"/>
                  </a:cubicBezTo>
                  <a:cubicBezTo>
                    <a:pt x="2189" y="2931"/>
                    <a:pt x="2189" y="2901"/>
                    <a:pt x="2220" y="2901"/>
                  </a:cubicBezTo>
                  <a:cubicBezTo>
                    <a:pt x="2246" y="2822"/>
                    <a:pt x="2204" y="2743"/>
                    <a:pt x="2153" y="2743"/>
                  </a:cubicBezTo>
                  <a:cubicBezTo>
                    <a:pt x="2145" y="2743"/>
                    <a:pt x="2137" y="2745"/>
                    <a:pt x="2128" y="2749"/>
                  </a:cubicBezTo>
                  <a:cubicBezTo>
                    <a:pt x="2098" y="2749"/>
                    <a:pt x="2098" y="2749"/>
                    <a:pt x="2098" y="2688"/>
                  </a:cubicBezTo>
                  <a:cubicBezTo>
                    <a:pt x="2119" y="2667"/>
                    <a:pt x="2111" y="2645"/>
                    <a:pt x="2071" y="2645"/>
                  </a:cubicBezTo>
                  <a:cubicBezTo>
                    <a:pt x="2055" y="2645"/>
                    <a:pt x="2034" y="2649"/>
                    <a:pt x="2007" y="2658"/>
                  </a:cubicBezTo>
                  <a:cubicBezTo>
                    <a:pt x="1991" y="2666"/>
                    <a:pt x="1976" y="2670"/>
                    <a:pt x="1964" y="2670"/>
                  </a:cubicBezTo>
                  <a:cubicBezTo>
                    <a:pt x="1936" y="2670"/>
                    <a:pt x="1920" y="2648"/>
                    <a:pt x="1916" y="2613"/>
                  </a:cubicBezTo>
                  <a:lnTo>
                    <a:pt x="1916" y="2613"/>
                  </a:lnTo>
                  <a:cubicBezTo>
                    <a:pt x="1956" y="2489"/>
                    <a:pt x="1959" y="2467"/>
                    <a:pt x="1916" y="2445"/>
                  </a:cubicBezTo>
                  <a:cubicBezTo>
                    <a:pt x="1855" y="2384"/>
                    <a:pt x="1885" y="2354"/>
                    <a:pt x="1946" y="2354"/>
                  </a:cubicBezTo>
                  <a:cubicBezTo>
                    <a:pt x="1956" y="2364"/>
                    <a:pt x="1966" y="2367"/>
                    <a:pt x="1974" y="2367"/>
                  </a:cubicBezTo>
                  <a:cubicBezTo>
                    <a:pt x="1990" y="2367"/>
                    <a:pt x="1997" y="2354"/>
                    <a:pt x="1976" y="2354"/>
                  </a:cubicBezTo>
                  <a:cubicBezTo>
                    <a:pt x="1976" y="2354"/>
                    <a:pt x="2007" y="2263"/>
                    <a:pt x="2068" y="2263"/>
                  </a:cubicBezTo>
                  <a:cubicBezTo>
                    <a:pt x="2159" y="2171"/>
                    <a:pt x="2159" y="2141"/>
                    <a:pt x="2128" y="2111"/>
                  </a:cubicBezTo>
                  <a:cubicBezTo>
                    <a:pt x="2037" y="2111"/>
                    <a:pt x="2098" y="2111"/>
                    <a:pt x="2128" y="2080"/>
                  </a:cubicBezTo>
                  <a:cubicBezTo>
                    <a:pt x="2189" y="2050"/>
                    <a:pt x="2220" y="2050"/>
                    <a:pt x="2220" y="2019"/>
                  </a:cubicBezTo>
                  <a:cubicBezTo>
                    <a:pt x="2191" y="1991"/>
                    <a:pt x="2269" y="1804"/>
                    <a:pt x="2329" y="1804"/>
                  </a:cubicBezTo>
                  <a:cubicBezTo>
                    <a:pt x="2333" y="1804"/>
                    <a:pt x="2337" y="1805"/>
                    <a:pt x="2341" y="1807"/>
                  </a:cubicBezTo>
                  <a:cubicBezTo>
                    <a:pt x="2341" y="1807"/>
                    <a:pt x="2372" y="1776"/>
                    <a:pt x="2372" y="1746"/>
                  </a:cubicBezTo>
                  <a:cubicBezTo>
                    <a:pt x="2341" y="1716"/>
                    <a:pt x="2402" y="1655"/>
                    <a:pt x="2432" y="1594"/>
                  </a:cubicBezTo>
                  <a:cubicBezTo>
                    <a:pt x="2477" y="1549"/>
                    <a:pt x="2505" y="1521"/>
                    <a:pt x="2517" y="1521"/>
                  </a:cubicBezTo>
                  <a:cubicBezTo>
                    <a:pt x="2521" y="1521"/>
                    <a:pt x="2524" y="1525"/>
                    <a:pt x="2524" y="1533"/>
                  </a:cubicBezTo>
                  <a:cubicBezTo>
                    <a:pt x="2534" y="1555"/>
                    <a:pt x="2541" y="1565"/>
                    <a:pt x="2547" y="1565"/>
                  </a:cubicBezTo>
                  <a:cubicBezTo>
                    <a:pt x="2558" y="1565"/>
                    <a:pt x="2565" y="1531"/>
                    <a:pt x="2584" y="1472"/>
                  </a:cubicBezTo>
                  <a:cubicBezTo>
                    <a:pt x="2615" y="1442"/>
                    <a:pt x="2584" y="1381"/>
                    <a:pt x="2615" y="1351"/>
                  </a:cubicBezTo>
                  <a:cubicBezTo>
                    <a:pt x="2584" y="1320"/>
                    <a:pt x="2584" y="1290"/>
                    <a:pt x="2615" y="1260"/>
                  </a:cubicBezTo>
                  <a:lnTo>
                    <a:pt x="2645" y="1260"/>
                  </a:lnTo>
                  <a:cubicBezTo>
                    <a:pt x="2676" y="1290"/>
                    <a:pt x="2676" y="1320"/>
                    <a:pt x="2676" y="1320"/>
                  </a:cubicBezTo>
                  <a:cubicBezTo>
                    <a:pt x="2706" y="1290"/>
                    <a:pt x="2736" y="1260"/>
                    <a:pt x="2706" y="1229"/>
                  </a:cubicBezTo>
                  <a:cubicBezTo>
                    <a:pt x="2767" y="1229"/>
                    <a:pt x="2797" y="1199"/>
                    <a:pt x="2858" y="1168"/>
                  </a:cubicBezTo>
                  <a:cubicBezTo>
                    <a:pt x="2919" y="1108"/>
                    <a:pt x="2949" y="1047"/>
                    <a:pt x="2979" y="1016"/>
                  </a:cubicBezTo>
                  <a:cubicBezTo>
                    <a:pt x="2985" y="1019"/>
                    <a:pt x="2991" y="1020"/>
                    <a:pt x="2998" y="1020"/>
                  </a:cubicBezTo>
                  <a:cubicBezTo>
                    <a:pt x="3071" y="1020"/>
                    <a:pt x="3223" y="889"/>
                    <a:pt x="3223" y="834"/>
                  </a:cubicBezTo>
                  <a:cubicBezTo>
                    <a:pt x="3201" y="813"/>
                    <a:pt x="3210" y="791"/>
                    <a:pt x="3239" y="791"/>
                  </a:cubicBezTo>
                  <a:cubicBezTo>
                    <a:pt x="3250" y="791"/>
                    <a:pt x="3266" y="795"/>
                    <a:pt x="3283" y="804"/>
                  </a:cubicBezTo>
                  <a:cubicBezTo>
                    <a:pt x="3314" y="804"/>
                    <a:pt x="3314" y="804"/>
                    <a:pt x="3344" y="743"/>
                  </a:cubicBezTo>
                  <a:cubicBezTo>
                    <a:pt x="3344" y="712"/>
                    <a:pt x="3405" y="712"/>
                    <a:pt x="3466" y="712"/>
                  </a:cubicBezTo>
                  <a:cubicBezTo>
                    <a:pt x="3492" y="738"/>
                    <a:pt x="3512" y="748"/>
                    <a:pt x="3527" y="748"/>
                  </a:cubicBezTo>
                  <a:cubicBezTo>
                    <a:pt x="3547" y="748"/>
                    <a:pt x="3557" y="730"/>
                    <a:pt x="3557" y="712"/>
                  </a:cubicBezTo>
                  <a:cubicBezTo>
                    <a:pt x="3618" y="652"/>
                    <a:pt x="3679" y="621"/>
                    <a:pt x="3739" y="591"/>
                  </a:cubicBezTo>
                  <a:cubicBezTo>
                    <a:pt x="3770" y="530"/>
                    <a:pt x="3831" y="530"/>
                    <a:pt x="3770" y="500"/>
                  </a:cubicBezTo>
                  <a:cubicBezTo>
                    <a:pt x="3770" y="469"/>
                    <a:pt x="3800" y="439"/>
                    <a:pt x="3800" y="439"/>
                  </a:cubicBezTo>
                  <a:cubicBezTo>
                    <a:pt x="3806" y="433"/>
                    <a:pt x="3811" y="428"/>
                    <a:pt x="3816" y="424"/>
                  </a:cubicBezTo>
                  <a:lnTo>
                    <a:pt x="3816" y="424"/>
                  </a:lnTo>
                  <a:cubicBezTo>
                    <a:pt x="3776" y="469"/>
                    <a:pt x="3806" y="469"/>
                    <a:pt x="3861" y="469"/>
                  </a:cubicBezTo>
                  <a:cubicBezTo>
                    <a:pt x="3871" y="479"/>
                    <a:pt x="3885" y="483"/>
                    <a:pt x="3900" y="483"/>
                  </a:cubicBezTo>
                  <a:cubicBezTo>
                    <a:pt x="3932" y="483"/>
                    <a:pt x="3972" y="469"/>
                    <a:pt x="4013" y="469"/>
                  </a:cubicBezTo>
                  <a:cubicBezTo>
                    <a:pt x="4043" y="469"/>
                    <a:pt x="4104" y="439"/>
                    <a:pt x="4165" y="439"/>
                  </a:cubicBezTo>
                  <a:cubicBezTo>
                    <a:pt x="4256" y="439"/>
                    <a:pt x="4317" y="439"/>
                    <a:pt x="4286" y="409"/>
                  </a:cubicBezTo>
                  <a:cubicBezTo>
                    <a:pt x="4286" y="396"/>
                    <a:pt x="4286" y="386"/>
                    <a:pt x="4286" y="378"/>
                  </a:cubicBezTo>
                  <a:cubicBezTo>
                    <a:pt x="4312" y="391"/>
                    <a:pt x="4394" y="398"/>
                    <a:pt x="4487" y="398"/>
                  </a:cubicBezTo>
                  <a:cubicBezTo>
                    <a:pt x="4617" y="398"/>
                    <a:pt x="4768" y="383"/>
                    <a:pt x="4803" y="348"/>
                  </a:cubicBezTo>
                  <a:lnTo>
                    <a:pt x="4803" y="378"/>
                  </a:lnTo>
                  <a:cubicBezTo>
                    <a:pt x="4773" y="409"/>
                    <a:pt x="4834" y="409"/>
                    <a:pt x="4894" y="409"/>
                  </a:cubicBezTo>
                  <a:cubicBezTo>
                    <a:pt x="4925" y="409"/>
                    <a:pt x="5077" y="409"/>
                    <a:pt x="5198" y="439"/>
                  </a:cubicBezTo>
                  <a:cubicBezTo>
                    <a:pt x="5310" y="483"/>
                    <a:pt x="5388" y="512"/>
                    <a:pt x="5434" y="512"/>
                  </a:cubicBezTo>
                  <a:cubicBezTo>
                    <a:pt x="5451" y="512"/>
                    <a:pt x="5464" y="508"/>
                    <a:pt x="5472" y="500"/>
                  </a:cubicBezTo>
                  <a:cubicBezTo>
                    <a:pt x="5502" y="500"/>
                    <a:pt x="5502" y="500"/>
                    <a:pt x="5472" y="530"/>
                  </a:cubicBezTo>
                  <a:cubicBezTo>
                    <a:pt x="5442" y="561"/>
                    <a:pt x="5472" y="561"/>
                    <a:pt x="5502" y="591"/>
                  </a:cubicBezTo>
                  <a:cubicBezTo>
                    <a:pt x="5533" y="591"/>
                    <a:pt x="5563" y="561"/>
                    <a:pt x="5563" y="530"/>
                  </a:cubicBezTo>
                  <a:cubicBezTo>
                    <a:pt x="5571" y="522"/>
                    <a:pt x="5579" y="518"/>
                    <a:pt x="5588" y="518"/>
                  </a:cubicBezTo>
                  <a:cubicBezTo>
                    <a:pt x="5612" y="518"/>
                    <a:pt x="5640" y="546"/>
                    <a:pt x="5685" y="591"/>
                  </a:cubicBezTo>
                  <a:cubicBezTo>
                    <a:pt x="5715" y="652"/>
                    <a:pt x="5867" y="743"/>
                    <a:pt x="5928" y="743"/>
                  </a:cubicBezTo>
                  <a:cubicBezTo>
                    <a:pt x="5958" y="773"/>
                    <a:pt x="5989" y="773"/>
                    <a:pt x="5989" y="804"/>
                  </a:cubicBezTo>
                  <a:cubicBezTo>
                    <a:pt x="5989" y="864"/>
                    <a:pt x="6049" y="925"/>
                    <a:pt x="6141" y="925"/>
                  </a:cubicBezTo>
                  <a:cubicBezTo>
                    <a:pt x="6171" y="956"/>
                    <a:pt x="6171" y="956"/>
                    <a:pt x="6141" y="956"/>
                  </a:cubicBezTo>
                  <a:cubicBezTo>
                    <a:pt x="6141" y="1000"/>
                    <a:pt x="6141" y="1028"/>
                    <a:pt x="6164" y="1028"/>
                  </a:cubicBezTo>
                  <a:cubicBezTo>
                    <a:pt x="6173" y="1028"/>
                    <a:pt x="6185" y="1025"/>
                    <a:pt x="6201" y="1016"/>
                  </a:cubicBezTo>
                  <a:cubicBezTo>
                    <a:pt x="6262" y="1047"/>
                    <a:pt x="6353" y="1108"/>
                    <a:pt x="6384" y="1199"/>
                  </a:cubicBezTo>
                  <a:cubicBezTo>
                    <a:pt x="6414" y="1229"/>
                    <a:pt x="6445" y="1229"/>
                    <a:pt x="6475" y="1229"/>
                  </a:cubicBezTo>
                  <a:lnTo>
                    <a:pt x="6505" y="1199"/>
                  </a:lnTo>
                  <a:lnTo>
                    <a:pt x="6505" y="1199"/>
                  </a:lnTo>
                  <a:cubicBezTo>
                    <a:pt x="6475" y="1260"/>
                    <a:pt x="6475" y="1260"/>
                    <a:pt x="6536" y="1260"/>
                  </a:cubicBezTo>
                  <a:cubicBezTo>
                    <a:pt x="6545" y="1251"/>
                    <a:pt x="6554" y="1247"/>
                    <a:pt x="6561" y="1247"/>
                  </a:cubicBezTo>
                  <a:cubicBezTo>
                    <a:pt x="6579" y="1247"/>
                    <a:pt x="6588" y="1269"/>
                    <a:pt x="6566" y="1290"/>
                  </a:cubicBezTo>
                  <a:cubicBezTo>
                    <a:pt x="6566" y="1320"/>
                    <a:pt x="6597" y="1351"/>
                    <a:pt x="6597" y="1351"/>
                  </a:cubicBezTo>
                  <a:cubicBezTo>
                    <a:pt x="6627" y="1381"/>
                    <a:pt x="6779" y="1503"/>
                    <a:pt x="6901" y="1655"/>
                  </a:cubicBezTo>
                  <a:cubicBezTo>
                    <a:pt x="7060" y="1868"/>
                    <a:pt x="7104" y="1964"/>
                    <a:pt x="7132" y="1964"/>
                  </a:cubicBezTo>
                  <a:cubicBezTo>
                    <a:pt x="7136" y="1964"/>
                    <a:pt x="7140" y="1962"/>
                    <a:pt x="7144" y="1959"/>
                  </a:cubicBezTo>
                  <a:cubicBezTo>
                    <a:pt x="7204" y="1959"/>
                    <a:pt x="7204" y="1989"/>
                    <a:pt x="7204" y="2019"/>
                  </a:cubicBezTo>
                  <a:cubicBezTo>
                    <a:pt x="7174" y="2080"/>
                    <a:pt x="7204" y="2111"/>
                    <a:pt x="7235" y="2141"/>
                  </a:cubicBezTo>
                  <a:cubicBezTo>
                    <a:pt x="7235" y="2171"/>
                    <a:pt x="7265" y="2202"/>
                    <a:pt x="7235" y="2202"/>
                  </a:cubicBezTo>
                  <a:cubicBezTo>
                    <a:pt x="7296" y="2232"/>
                    <a:pt x="7296" y="2232"/>
                    <a:pt x="7296" y="2263"/>
                  </a:cubicBezTo>
                  <a:cubicBezTo>
                    <a:pt x="7265" y="2263"/>
                    <a:pt x="7296" y="2323"/>
                    <a:pt x="7326" y="2323"/>
                  </a:cubicBezTo>
                  <a:cubicBezTo>
                    <a:pt x="7417" y="2323"/>
                    <a:pt x="7417" y="2323"/>
                    <a:pt x="7356" y="2354"/>
                  </a:cubicBezTo>
                  <a:cubicBezTo>
                    <a:pt x="7330" y="2380"/>
                    <a:pt x="7349" y="2451"/>
                    <a:pt x="7355" y="2451"/>
                  </a:cubicBezTo>
                  <a:cubicBezTo>
                    <a:pt x="7356" y="2451"/>
                    <a:pt x="7356" y="2449"/>
                    <a:pt x="7356" y="2445"/>
                  </a:cubicBezTo>
                  <a:cubicBezTo>
                    <a:pt x="7362" y="2439"/>
                    <a:pt x="7368" y="2437"/>
                    <a:pt x="7374" y="2437"/>
                  </a:cubicBezTo>
                  <a:cubicBezTo>
                    <a:pt x="7400" y="2437"/>
                    <a:pt x="7429" y="2481"/>
                    <a:pt x="7478" y="2506"/>
                  </a:cubicBezTo>
                  <a:cubicBezTo>
                    <a:pt x="7508" y="2536"/>
                    <a:pt x="7508" y="2567"/>
                    <a:pt x="7478" y="2567"/>
                  </a:cubicBezTo>
                  <a:cubicBezTo>
                    <a:pt x="7478" y="2627"/>
                    <a:pt x="7600" y="2779"/>
                    <a:pt x="7630" y="2810"/>
                  </a:cubicBezTo>
                  <a:cubicBezTo>
                    <a:pt x="7639" y="2801"/>
                    <a:pt x="7648" y="2797"/>
                    <a:pt x="7655" y="2797"/>
                  </a:cubicBezTo>
                  <a:cubicBezTo>
                    <a:pt x="7673" y="2797"/>
                    <a:pt x="7682" y="2819"/>
                    <a:pt x="7660" y="2840"/>
                  </a:cubicBezTo>
                  <a:cubicBezTo>
                    <a:pt x="7630" y="2840"/>
                    <a:pt x="7630" y="2871"/>
                    <a:pt x="7660" y="2901"/>
                  </a:cubicBezTo>
                  <a:cubicBezTo>
                    <a:pt x="7691" y="2931"/>
                    <a:pt x="7660" y="2931"/>
                    <a:pt x="7630" y="2962"/>
                  </a:cubicBezTo>
                  <a:cubicBezTo>
                    <a:pt x="7622" y="2954"/>
                    <a:pt x="7617" y="2950"/>
                    <a:pt x="7613" y="2950"/>
                  </a:cubicBezTo>
                  <a:cubicBezTo>
                    <a:pt x="7602" y="2950"/>
                    <a:pt x="7607" y="2985"/>
                    <a:pt x="7630" y="3053"/>
                  </a:cubicBezTo>
                  <a:cubicBezTo>
                    <a:pt x="7691" y="3053"/>
                    <a:pt x="7752" y="3205"/>
                    <a:pt x="7782" y="3296"/>
                  </a:cubicBezTo>
                  <a:cubicBezTo>
                    <a:pt x="7837" y="3406"/>
                    <a:pt x="7870" y="3449"/>
                    <a:pt x="7907" y="3480"/>
                  </a:cubicBezTo>
                  <a:lnTo>
                    <a:pt x="7907" y="3480"/>
                  </a:lnTo>
                  <a:cubicBezTo>
                    <a:pt x="7840" y="3520"/>
                    <a:pt x="7771" y="3557"/>
                    <a:pt x="7721" y="3570"/>
                  </a:cubicBezTo>
                  <a:cubicBezTo>
                    <a:pt x="7660" y="3570"/>
                    <a:pt x="7660" y="3630"/>
                    <a:pt x="7630" y="3691"/>
                  </a:cubicBezTo>
                  <a:cubicBezTo>
                    <a:pt x="7660" y="3722"/>
                    <a:pt x="7660" y="3752"/>
                    <a:pt x="7630" y="3782"/>
                  </a:cubicBezTo>
                  <a:cubicBezTo>
                    <a:pt x="7630" y="3782"/>
                    <a:pt x="7600" y="3752"/>
                    <a:pt x="7569" y="3752"/>
                  </a:cubicBezTo>
                  <a:cubicBezTo>
                    <a:pt x="7584" y="3722"/>
                    <a:pt x="7592" y="3706"/>
                    <a:pt x="7588" y="3706"/>
                  </a:cubicBezTo>
                  <a:cubicBezTo>
                    <a:pt x="7584" y="3706"/>
                    <a:pt x="7569" y="3722"/>
                    <a:pt x="7539" y="3752"/>
                  </a:cubicBezTo>
                  <a:cubicBezTo>
                    <a:pt x="7508" y="3782"/>
                    <a:pt x="7478" y="3813"/>
                    <a:pt x="7478" y="3813"/>
                  </a:cubicBezTo>
                  <a:cubicBezTo>
                    <a:pt x="7478" y="3813"/>
                    <a:pt x="7326" y="3965"/>
                    <a:pt x="7144" y="4178"/>
                  </a:cubicBezTo>
                  <a:cubicBezTo>
                    <a:pt x="6901" y="4482"/>
                    <a:pt x="6840" y="4573"/>
                    <a:pt x="6870" y="4603"/>
                  </a:cubicBezTo>
                  <a:cubicBezTo>
                    <a:pt x="6901" y="4603"/>
                    <a:pt x="6870" y="4664"/>
                    <a:pt x="6779" y="4725"/>
                  </a:cubicBezTo>
                  <a:cubicBezTo>
                    <a:pt x="6566" y="4907"/>
                    <a:pt x="6566" y="4907"/>
                    <a:pt x="6597" y="4968"/>
                  </a:cubicBezTo>
                  <a:cubicBezTo>
                    <a:pt x="6597" y="4953"/>
                    <a:pt x="6604" y="4945"/>
                    <a:pt x="6616" y="4945"/>
                  </a:cubicBezTo>
                  <a:cubicBezTo>
                    <a:pt x="6627" y="4945"/>
                    <a:pt x="6642" y="4953"/>
                    <a:pt x="6657" y="4968"/>
                  </a:cubicBezTo>
                  <a:cubicBezTo>
                    <a:pt x="6718" y="4998"/>
                    <a:pt x="6718" y="5029"/>
                    <a:pt x="6627" y="5029"/>
                  </a:cubicBezTo>
                  <a:cubicBezTo>
                    <a:pt x="6597" y="5029"/>
                    <a:pt x="6505" y="5150"/>
                    <a:pt x="6475" y="5302"/>
                  </a:cubicBezTo>
                  <a:cubicBezTo>
                    <a:pt x="6414" y="5485"/>
                    <a:pt x="6414" y="5667"/>
                    <a:pt x="6445" y="5697"/>
                  </a:cubicBezTo>
                  <a:lnTo>
                    <a:pt x="6384" y="5697"/>
                  </a:lnTo>
                  <a:cubicBezTo>
                    <a:pt x="6379" y="5692"/>
                    <a:pt x="6375" y="5690"/>
                    <a:pt x="6371" y="5690"/>
                  </a:cubicBezTo>
                  <a:cubicBezTo>
                    <a:pt x="6353" y="5690"/>
                    <a:pt x="6348" y="5757"/>
                    <a:pt x="6323" y="5910"/>
                  </a:cubicBezTo>
                  <a:cubicBezTo>
                    <a:pt x="6323" y="6001"/>
                    <a:pt x="6323" y="6062"/>
                    <a:pt x="6323" y="6062"/>
                  </a:cubicBezTo>
                  <a:cubicBezTo>
                    <a:pt x="6384" y="6062"/>
                    <a:pt x="6384" y="6366"/>
                    <a:pt x="6353" y="6366"/>
                  </a:cubicBezTo>
                  <a:cubicBezTo>
                    <a:pt x="6353" y="6427"/>
                    <a:pt x="6323" y="6427"/>
                    <a:pt x="6353" y="6518"/>
                  </a:cubicBezTo>
                  <a:cubicBezTo>
                    <a:pt x="6475" y="6670"/>
                    <a:pt x="6566" y="6913"/>
                    <a:pt x="6566" y="6913"/>
                  </a:cubicBezTo>
                  <a:cubicBezTo>
                    <a:pt x="6566" y="6913"/>
                    <a:pt x="6597" y="6974"/>
                    <a:pt x="6627" y="7004"/>
                  </a:cubicBezTo>
                  <a:cubicBezTo>
                    <a:pt x="6688" y="7035"/>
                    <a:pt x="6749" y="7126"/>
                    <a:pt x="6809" y="7156"/>
                  </a:cubicBezTo>
                  <a:cubicBezTo>
                    <a:pt x="6888" y="7215"/>
                    <a:pt x="6941" y="7249"/>
                    <a:pt x="6961" y="7249"/>
                  </a:cubicBezTo>
                  <a:cubicBezTo>
                    <a:pt x="6971" y="7249"/>
                    <a:pt x="6972" y="7239"/>
                    <a:pt x="6961" y="7217"/>
                  </a:cubicBezTo>
                  <a:cubicBezTo>
                    <a:pt x="6982" y="7217"/>
                    <a:pt x="6988" y="7204"/>
                    <a:pt x="7009" y="7204"/>
                  </a:cubicBezTo>
                  <a:cubicBezTo>
                    <a:pt x="7019" y="7204"/>
                    <a:pt x="7032" y="7207"/>
                    <a:pt x="7053" y="7217"/>
                  </a:cubicBezTo>
                  <a:lnTo>
                    <a:pt x="7022" y="7217"/>
                  </a:lnTo>
                  <a:cubicBezTo>
                    <a:pt x="6992" y="7248"/>
                    <a:pt x="7144" y="7369"/>
                    <a:pt x="7387" y="7400"/>
                  </a:cubicBezTo>
                  <a:cubicBezTo>
                    <a:pt x="7451" y="7406"/>
                    <a:pt x="7507" y="7408"/>
                    <a:pt x="7556" y="7408"/>
                  </a:cubicBezTo>
                  <a:cubicBezTo>
                    <a:pt x="7690" y="7408"/>
                    <a:pt x="7772" y="7391"/>
                    <a:pt x="7825" y="7391"/>
                  </a:cubicBezTo>
                  <a:cubicBezTo>
                    <a:pt x="7845" y="7391"/>
                    <a:pt x="7860" y="7393"/>
                    <a:pt x="7873" y="7400"/>
                  </a:cubicBezTo>
                  <a:cubicBezTo>
                    <a:pt x="7873" y="7400"/>
                    <a:pt x="7873" y="7400"/>
                    <a:pt x="7934" y="7369"/>
                  </a:cubicBezTo>
                  <a:cubicBezTo>
                    <a:pt x="7956" y="7325"/>
                    <a:pt x="7995" y="7296"/>
                    <a:pt x="8014" y="7296"/>
                  </a:cubicBezTo>
                  <a:cubicBezTo>
                    <a:pt x="8021" y="7296"/>
                    <a:pt x="8025" y="7300"/>
                    <a:pt x="8025" y="7308"/>
                  </a:cubicBezTo>
                  <a:cubicBezTo>
                    <a:pt x="8032" y="7312"/>
                    <a:pt x="8040" y="7313"/>
                    <a:pt x="8049" y="7313"/>
                  </a:cubicBezTo>
                  <a:cubicBezTo>
                    <a:pt x="8130" y="7313"/>
                    <a:pt x="8305" y="7207"/>
                    <a:pt x="8360" y="7126"/>
                  </a:cubicBezTo>
                  <a:cubicBezTo>
                    <a:pt x="8390" y="7065"/>
                    <a:pt x="8420" y="7035"/>
                    <a:pt x="8420" y="7035"/>
                  </a:cubicBezTo>
                  <a:cubicBezTo>
                    <a:pt x="8428" y="7037"/>
                    <a:pt x="8437" y="7039"/>
                    <a:pt x="8445" y="7039"/>
                  </a:cubicBezTo>
                  <a:cubicBezTo>
                    <a:pt x="8532" y="7039"/>
                    <a:pt x="8630" y="6908"/>
                    <a:pt x="8603" y="6852"/>
                  </a:cubicBezTo>
                  <a:cubicBezTo>
                    <a:pt x="8633" y="6852"/>
                    <a:pt x="8663" y="6822"/>
                    <a:pt x="8663" y="6761"/>
                  </a:cubicBezTo>
                  <a:cubicBezTo>
                    <a:pt x="8694" y="6670"/>
                    <a:pt x="8785" y="6488"/>
                    <a:pt x="8815" y="6488"/>
                  </a:cubicBezTo>
                  <a:lnTo>
                    <a:pt x="8815" y="6427"/>
                  </a:lnTo>
                  <a:cubicBezTo>
                    <a:pt x="8815" y="6366"/>
                    <a:pt x="8815" y="6336"/>
                    <a:pt x="8846" y="6275"/>
                  </a:cubicBezTo>
                  <a:cubicBezTo>
                    <a:pt x="8846" y="6244"/>
                    <a:pt x="8846" y="6184"/>
                    <a:pt x="8815" y="6123"/>
                  </a:cubicBezTo>
                  <a:cubicBezTo>
                    <a:pt x="8815" y="6093"/>
                    <a:pt x="8815" y="6032"/>
                    <a:pt x="8815" y="6032"/>
                  </a:cubicBezTo>
                  <a:cubicBezTo>
                    <a:pt x="8815" y="6024"/>
                    <a:pt x="8818" y="6020"/>
                    <a:pt x="8821" y="6020"/>
                  </a:cubicBezTo>
                  <a:cubicBezTo>
                    <a:pt x="8832" y="6020"/>
                    <a:pt x="8854" y="6048"/>
                    <a:pt x="8876" y="6093"/>
                  </a:cubicBezTo>
                  <a:cubicBezTo>
                    <a:pt x="8876" y="6114"/>
                    <a:pt x="8878" y="6124"/>
                    <a:pt x="8880" y="6124"/>
                  </a:cubicBezTo>
                  <a:cubicBezTo>
                    <a:pt x="8886" y="6124"/>
                    <a:pt x="8892" y="6026"/>
                    <a:pt x="8846" y="5910"/>
                  </a:cubicBezTo>
                  <a:cubicBezTo>
                    <a:pt x="8810" y="5839"/>
                    <a:pt x="8795" y="5809"/>
                    <a:pt x="8802" y="5809"/>
                  </a:cubicBezTo>
                  <a:cubicBezTo>
                    <a:pt x="8806" y="5809"/>
                    <a:pt x="8821" y="5824"/>
                    <a:pt x="8846" y="5849"/>
                  </a:cubicBezTo>
                  <a:cubicBezTo>
                    <a:pt x="8863" y="5884"/>
                    <a:pt x="8881" y="5920"/>
                    <a:pt x="8887" y="5920"/>
                  </a:cubicBezTo>
                  <a:cubicBezTo>
                    <a:pt x="8891" y="5920"/>
                    <a:pt x="8889" y="5901"/>
                    <a:pt x="8876" y="5849"/>
                  </a:cubicBezTo>
                  <a:cubicBezTo>
                    <a:pt x="8876" y="5849"/>
                    <a:pt x="8876" y="5758"/>
                    <a:pt x="8846" y="5758"/>
                  </a:cubicBezTo>
                  <a:lnTo>
                    <a:pt x="8846" y="5637"/>
                  </a:lnTo>
                  <a:cubicBezTo>
                    <a:pt x="8876" y="5545"/>
                    <a:pt x="8876" y="5515"/>
                    <a:pt x="8846" y="5485"/>
                  </a:cubicBezTo>
                  <a:cubicBezTo>
                    <a:pt x="8815" y="5424"/>
                    <a:pt x="8815" y="5424"/>
                    <a:pt x="8846" y="5393"/>
                  </a:cubicBezTo>
                  <a:cubicBezTo>
                    <a:pt x="8870" y="5393"/>
                    <a:pt x="8875" y="5354"/>
                    <a:pt x="8845" y="5354"/>
                  </a:cubicBezTo>
                  <a:cubicBezTo>
                    <a:pt x="8837" y="5354"/>
                    <a:pt x="8828" y="5357"/>
                    <a:pt x="8815" y="5363"/>
                  </a:cubicBezTo>
                  <a:cubicBezTo>
                    <a:pt x="8785" y="5302"/>
                    <a:pt x="8755" y="5272"/>
                    <a:pt x="8785" y="5241"/>
                  </a:cubicBezTo>
                  <a:cubicBezTo>
                    <a:pt x="8846" y="5211"/>
                    <a:pt x="8846" y="5181"/>
                    <a:pt x="8815" y="5181"/>
                  </a:cubicBezTo>
                  <a:cubicBezTo>
                    <a:pt x="8785" y="5150"/>
                    <a:pt x="8755" y="5120"/>
                    <a:pt x="8755" y="5120"/>
                  </a:cubicBezTo>
                  <a:cubicBezTo>
                    <a:pt x="8759" y="5116"/>
                    <a:pt x="8761" y="5105"/>
                    <a:pt x="8762" y="5089"/>
                  </a:cubicBezTo>
                  <a:lnTo>
                    <a:pt x="8762" y="5089"/>
                  </a:lnTo>
                  <a:cubicBezTo>
                    <a:pt x="8731" y="5088"/>
                    <a:pt x="8694" y="5083"/>
                    <a:pt x="8694" y="5059"/>
                  </a:cubicBezTo>
                  <a:lnTo>
                    <a:pt x="8724" y="5029"/>
                  </a:lnTo>
                  <a:lnTo>
                    <a:pt x="8755" y="5059"/>
                  </a:lnTo>
                  <a:lnTo>
                    <a:pt x="8762" y="5067"/>
                  </a:lnTo>
                  <a:lnTo>
                    <a:pt x="8762" y="5067"/>
                  </a:lnTo>
                  <a:cubicBezTo>
                    <a:pt x="8759" y="4955"/>
                    <a:pt x="8706" y="4688"/>
                    <a:pt x="8633" y="4421"/>
                  </a:cubicBezTo>
                  <a:cubicBezTo>
                    <a:pt x="8633" y="4390"/>
                    <a:pt x="8572" y="4360"/>
                    <a:pt x="8542" y="4360"/>
                  </a:cubicBezTo>
                  <a:cubicBezTo>
                    <a:pt x="8517" y="4373"/>
                    <a:pt x="8507" y="4380"/>
                    <a:pt x="8507" y="4380"/>
                  </a:cubicBezTo>
                  <a:cubicBezTo>
                    <a:pt x="8506" y="4380"/>
                    <a:pt x="8524" y="4365"/>
                    <a:pt x="8542" y="4330"/>
                  </a:cubicBezTo>
                  <a:cubicBezTo>
                    <a:pt x="8605" y="4287"/>
                    <a:pt x="8610" y="4230"/>
                    <a:pt x="8576" y="4230"/>
                  </a:cubicBezTo>
                  <a:cubicBezTo>
                    <a:pt x="8561" y="4230"/>
                    <a:pt x="8539" y="4241"/>
                    <a:pt x="8511" y="4269"/>
                  </a:cubicBezTo>
                  <a:cubicBezTo>
                    <a:pt x="8486" y="4294"/>
                    <a:pt x="8472" y="4309"/>
                    <a:pt x="8467" y="4309"/>
                  </a:cubicBezTo>
                  <a:cubicBezTo>
                    <a:pt x="8461" y="4309"/>
                    <a:pt x="8476" y="4279"/>
                    <a:pt x="8511" y="4208"/>
                  </a:cubicBezTo>
                  <a:cubicBezTo>
                    <a:pt x="8511" y="4178"/>
                    <a:pt x="8511" y="4178"/>
                    <a:pt x="8481" y="4147"/>
                  </a:cubicBezTo>
                  <a:cubicBezTo>
                    <a:pt x="8451" y="4147"/>
                    <a:pt x="8451" y="4117"/>
                    <a:pt x="8481" y="4117"/>
                  </a:cubicBezTo>
                  <a:cubicBezTo>
                    <a:pt x="8481" y="4056"/>
                    <a:pt x="8511" y="4026"/>
                    <a:pt x="8481" y="4026"/>
                  </a:cubicBezTo>
                  <a:cubicBezTo>
                    <a:pt x="8481" y="4026"/>
                    <a:pt x="8481" y="3995"/>
                    <a:pt x="8481" y="3934"/>
                  </a:cubicBezTo>
                  <a:cubicBezTo>
                    <a:pt x="8511" y="3904"/>
                    <a:pt x="8451" y="3874"/>
                    <a:pt x="8420" y="3843"/>
                  </a:cubicBezTo>
                  <a:cubicBezTo>
                    <a:pt x="8329" y="3752"/>
                    <a:pt x="8299" y="3722"/>
                    <a:pt x="8390" y="3722"/>
                  </a:cubicBezTo>
                  <a:cubicBezTo>
                    <a:pt x="8395" y="3724"/>
                    <a:pt x="8398" y="3725"/>
                    <a:pt x="8401" y="3725"/>
                  </a:cubicBezTo>
                  <a:cubicBezTo>
                    <a:pt x="8424" y="3725"/>
                    <a:pt x="8396" y="3659"/>
                    <a:pt x="8351" y="3613"/>
                  </a:cubicBezTo>
                  <a:lnTo>
                    <a:pt x="8351" y="3613"/>
                  </a:lnTo>
                  <a:cubicBezTo>
                    <a:pt x="8375" y="3592"/>
                    <a:pt x="8399" y="3567"/>
                    <a:pt x="8420" y="3539"/>
                  </a:cubicBezTo>
                  <a:cubicBezTo>
                    <a:pt x="8441" y="3539"/>
                    <a:pt x="8461" y="3526"/>
                    <a:pt x="8472" y="3526"/>
                  </a:cubicBezTo>
                  <a:cubicBezTo>
                    <a:pt x="8478" y="3526"/>
                    <a:pt x="8481" y="3529"/>
                    <a:pt x="8481" y="3539"/>
                  </a:cubicBezTo>
                  <a:cubicBezTo>
                    <a:pt x="8511" y="3509"/>
                    <a:pt x="8542" y="3509"/>
                    <a:pt x="8633" y="3418"/>
                  </a:cubicBezTo>
                  <a:cubicBezTo>
                    <a:pt x="8663" y="3418"/>
                    <a:pt x="8815" y="3357"/>
                    <a:pt x="8876" y="3327"/>
                  </a:cubicBezTo>
                  <a:cubicBezTo>
                    <a:pt x="8967" y="3296"/>
                    <a:pt x="9028" y="3235"/>
                    <a:pt x="9028" y="3235"/>
                  </a:cubicBezTo>
                  <a:cubicBezTo>
                    <a:pt x="9048" y="3235"/>
                    <a:pt x="9069" y="3222"/>
                    <a:pt x="9071" y="3222"/>
                  </a:cubicBezTo>
                  <a:cubicBezTo>
                    <a:pt x="9072" y="3222"/>
                    <a:pt x="9069" y="3225"/>
                    <a:pt x="9059" y="3235"/>
                  </a:cubicBezTo>
                  <a:cubicBezTo>
                    <a:pt x="9059" y="3239"/>
                    <a:pt x="9062" y="3241"/>
                    <a:pt x="9069" y="3241"/>
                  </a:cubicBezTo>
                  <a:cubicBezTo>
                    <a:pt x="9110" y="3241"/>
                    <a:pt x="9278" y="3166"/>
                    <a:pt x="9515" y="3114"/>
                  </a:cubicBezTo>
                  <a:cubicBezTo>
                    <a:pt x="9686" y="3092"/>
                    <a:pt x="9858" y="3071"/>
                    <a:pt x="9955" y="3071"/>
                  </a:cubicBezTo>
                  <a:cubicBezTo>
                    <a:pt x="9995" y="3071"/>
                    <a:pt x="10022" y="3074"/>
                    <a:pt x="10031" y="3083"/>
                  </a:cubicBezTo>
                  <a:cubicBezTo>
                    <a:pt x="10031" y="3083"/>
                    <a:pt x="10062" y="3083"/>
                    <a:pt x="10092" y="3053"/>
                  </a:cubicBezTo>
                  <a:cubicBezTo>
                    <a:pt x="10111" y="2995"/>
                    <a:pt x="10143" y="2974"/>
                    <a:pt x="10171" y="2974"/>
                  </a:cubicBezTo>
                  <a:cubicBezTo>
                    <a:pt x="10187" y="2974"/>
                    <a:pt x="10203" y="2981"/>
                    <a:pt x="10214" y="2992"/>
                  </a:cubicBezTo>
                  <a:cubicBezTo>
                    <a:pt x="10229" y="3038"/>
                    <a:pt x="10274" y="3061"/>
                    <a:pt x="10324" y="3061"/>
                  </a:cubicBezTo>
                  <a:cubicBezTo>
                    <a:pt x="10373" y="3061"/>
                    <a:pt x="10426" y="3038"/>
                    <a:pt x="10457" y="2992"/>
                  </a:cubicBezTo>
                  <a:lnTo>
                    <a:pt x="10457" y="3053"/>
                  </a:lnTo>
                  <a:cubicBezTo>
                    <a:pt x="10468" y="3076"/>
                    <a:pt x="10489" y="3086"/>
                    <a:pt x="10513" y="3086"/>
                  </a:cubicBezTo>
                  <a:cubicBezTo>
                    <a:pt x="10552" y="3086"/>
                    <a:pt x="10602" y="3060"/>
                    <a:pt x="10639" y="3023"/>
                  </a:cubicBezTo>
                  <a:cubicBezTo>
                    <a:pt x="10661" y="3044"/>
                    <a:pt x="10682" y="3066"/>
                    <a:pt x="10714" y="3066"/>
                  </a:cubicBezTo>
                  <a:cubicBezTo>
                    <a:pt x="10728" y="3066"/>
                    <a:pt x="10743" y="3062"/>
                    <a:pt x="10761" y="3053"/>
                  </a:cubicBezTo>
                  <a:cubicBezTo>
                    <a:pt x="10791" y="3053"/>
                    <a:pt x="10791" y="3053"/>
                    <a:pt x="10791" y="3144"/>
                  </a:cubicBezTo>
                  <a:cubicBezTo>
                    <a:pt x="10761" y="3175"/>
                    <a:pt x="10761" y="3205"/>
                    <a:pt x="10791" y="3205"/>
                  </a:cubicBezTo>
                  <a:cubicBezTo>
                    <a:pt x="10852" y="3205"/>
                    <a:pt x="10852" y="3175"/>
                    <a:pt x="10852" y="3144"/>
                  </a:cubicBezTo>
                  <a:lnTo>
                    <a:pt x="10913" y="3144"/>
                  </a:lnTo>
                  <a:cubicBezTo>
                    <a:pt x="10913" y="3144"/>
                    <a:pt x="10940" y="3158"/>
                    <a:pt x="10958" y="3158"/>
                  </a:cubicBezTo>
                  <a:cubicBezTo>
                    <a:pt x="10967" y="3158"/>
                    <a:pt x="10974" y="3154"/>
                    <a:pt x="10974" y="3144"/>
                  </a:cubicBezTo>
                  <a:cubicBezTo>
                    <a:pt x="10974" y="3114"/>
                    <a:pt x="10981" y="3106"/>
                    <a:pt x="10993" y="3106"/>
                  </a:cubicBezTo>
                  <a:cubicBezTo>
                    <a:pt x="11004" y="3106"/>
                    <a:pt x="11019" y="3114"/>
                    <a:pt x="11034" y="3114"/>
                  </a:cubicBezTo>
                  <a:cubicBezTo>
                    <a:pt x="11034" y="3123"/>
                    <a:pt x="11040" y="3126"/>
                    <a:pt x="11046" y="3126"/>
                  </a:cubicBezTo>
                  <a:cubicBezTo>
                    <a:pt x="11062" y="3126"/>
                    <a:pt x="11086" y="3105"/>
                    <a:pt x="11065" y="3083"/>
                  </a:cubicBezTo>
                  <a:cubicBezTo>
                    <a:pt x="11065" y="3053"/>
                    <a:pt x="11065" y="3023"/>
                    <a:pt x="11095" y="3023"/>
                  </a:cubicBezTo>
                  <a:cubicBezTo>
                    <a:pt x="11095" y="3023"/>
                    <a:pt x="11126" y="2992"/>
                    <a:pt x="11126" y="2962"/>
                  </a:cubicBezTo>
                  <a:cubicBezTo>
                    <a:pt x="11126" y="2901"/>
                    <a:pt x="11156" y="2871"/>
                    <a:pt x="11065" y="2810"/>
                  </a:cubicBezTo>
                  <a:cubicBezTo>
                    <a:pt x="10969" y="2771"/>
                    <a:pt x="10885" y="2733"/>
                    <a:pt x="10836" y="2733"/>
                  </a:cubicBezTo>
                  <a:cubicBezTo>
                    <a:pt x="10808" y="2733"/>
                    <a:pt x="10791" y="2746"/>
                    <a:pt x="10791" y="2779"/>
                  </a:cubicBezTo>
                  <a:cubicBezTo>
                    <a:pt x="10791" y="2779"/>
                    <a:pt x="10764" y="2793"/>
                    <a:pt x="10737" y="2793"/>
                  </a:cubicBezTo>
                  <a:cubicBezTo>
                    <a:pt x="10724" y="2793"/>
                    <a:pt x="10710" y="2790"/>
                    <a:pt x="10700" y="2779"/>
                  </a:cubicBezTo>
                  <a:cubicBezTo>
                    <a:pt x="10670" y="2779"/>
                    <a:pt x="10609" y="2749"/>
                    <a:pt x="10609" y="2749"/>
                  </a:cubicBezTo>
                  <a:cubicBezTo>
                    <a:pt x="10609" y="2719"/>
                    <a:pt x="10457" y="2719"/>
                    <a:pt x="10244" y="2719"/>
                  </a:cubicBezTo>
                  <a:cubicBezTo>
                    <a:pt x="10082" y="2719"/>
                    <a:pt x="9974" y="2732"/>
                    <a:pt x="9911" y="2732"/>
                  </a:cubicBezTo>
                  <a:cubicBezTo>
                    <a:pt x="9879" y="2732"/>
                    <a:pt x="9859" y="2729"/>
                    <a:pt x="9849" y="2719"/>
                  </a:cubicBezTo>
                  <a:cubicBezTo>
                    <a:pt x="9788" y="2688"/>
                    <a:pt x="9758" y="2688"/>
                    <a:pt x="9758" y="2688"/>
                  </a:cubicBezTo>
                  <a:cubicBezTo>
                    <a:pt x="9758" y="2719"/>
                    <a:pt x="9515" y="2749"/>
                    <a:pt x="9211" y="2840"/>
                  </a:cubicBezTo>
                  <a:cubicBezTo>
                    <a:pt x="8937" y="2901"/>
                    <a:pt x="8663" y="3023"/>
                    <a:pt x="8694" y="3053"/>
                  </a:cubicBezTo>
                  <a:cubicBezTo>
                    <a:pt x="8663" y="3053"/>
                    <a:pt x="8603" y="3083"/>
                    <a:pt x="8603" y="3083"/>
                  </a:cubicBezTo>
                  <a:cubicBezTo>
                    <a:pt x="8603" y="3074"/>
                    <a:pt x="8595" y="3071"/>
                    <a:pt x="8582" y="3071"/>
                  </a:cubicBezTo>
                  <a:cubicBezTo>
                    <a:pt x="8552" y="3071"/>
                    <a:pt x="8494" y="3092"/>
                    <a:pt x="8451" y="3114"/>
                  </a:cubicBezTo>
                  <a:cubicBezTo>
                    <a:pt x="8390" y="3175"/>
                    <a:pt x="8329" y="3235"/>
                    <a:pt x="8329" y="3235"/>
                  </a:cubicBezTo>
                  <a:cubicBezTo>
                    <a:pt x="8317" y="3223"/>
                    <a:pt x="8304" y="3215"/>
                    <a:pt x="8289" y="3215"/>
                  </a:cubicBezTo>
                  <a:cubicBezTo>
                    <a:pt x="8268" y="3215"/>
                    <a:pt x="8243" y="3230"/>
                    <a:pt x="8208" y="3266"/>
                  </a:cubicBezTo>
                  <a:cubicBezTo>
                    <a:pt x="8179" y="3275"/>
                    <a:pt x="8157" y="3284"/>
                    <a:pt x="8141" y="3294"/>
                  </a:cubicBezTo>
                  <a:lnTo>
                    <a:pt x="8141" y="3294"/>
                  </a:lnTo>
                  <a:cubicBezTo>
                    <a:pt x="8087" y="3229"/>
                    <a:pt x="8091" y="3135"/>
                    <a:pt x="8116" y="3083"/>
                  </a:cubicBezTo>
                  <a:lnTo>
                    <a:pt x="8056" y="3023"/>
                  </a:lnTo>
                  <a:cubicBezTo>
                    <a:pt x="7995" y="3023"/>
                    <a:pt x="7934" y="2992"/>
                    <a:pt x="7995" y="2962"/>
                  </a:cubicBezTo>
                  <a:lnTo>
                    <a:pt x="8025" y="2962"/>
                  </a:lnTo>
                  <a:cubicBezTo>
                    <a:pt x="7964" y="2962"/>
                    <a:pt x="7904" y="2810"/>
                    <a:pt x="7964" y="2779"/>
                  </a:cubicBezTo>
                  <a:cubicBezTo>
                    <a:pt x="7995" y="2749"/>
                    <a:pt x="7995" y="2749"/>
                    <a:pt x="7995" y="2719"/>
                  </a:cubicBezTo>
                  <a:lnTo>
                    <a:pt x="7995" y="2719"/>
                  </a:lnTo>
                  <a:lnTo>
                    <a:pt x="7964" y="2749"/>
                  </a:lnTo>
                  <a:cubicBezTo>
                    <a:pt x="7949" y="2749"/>
                    <a:pt x="7934" y="2757"/>
                    <a:pt x="7919" y="2757"/>
                  </a:cubicBezTo>
                  <a:cubicBezTo>
                    <a:pt x="7904" y="2757"/>
                    <a:pt x="7888" y="2749"/>
                    <a:pt x="7873" y="2719"/>
                  </a:cubicBezTo>
                  <a:cubicBezTo>
                    <a:pt x="7873" y="2688"/>
                    <a:pt x="7843" y="2658"/>
                    <a:pt x="7873" y="2658"/>
                  </a:cubicBezTo>
                  <a:cubicBezTo>
                    <a:pt x="7873" y="2608"/>
                    <a:pt x="7893" y="2559"/>
                    <a:pt x="7884" y="2559"/>
                  </a:cubicBezTo>
                  <a:cubicBezTo>
                    <a:pt x="7882" y="2559"/>
                    <a:pt x="7879" y="2561"/>
                    <a:pt x="7873" y="2567"/>
                  </a:cubicBezTo>
                  <a:cubicBezTo>
                    <a:pt x="7873" y="2567"/>
                    <a:pt x="7843" y="2536"/>
                    <a:pt x="7873" y="2475"/>
                  </a:cubicBezTo>
                  <a:cubicBezTo>
                    <a:pt x="7843" y="2445"/>
                    <a:pt x="7812" y="2415"/>
                    <a:pt x="7782" y="2354"/>
                  </a:cubicBezTo>
                  <a:cubicBezTo>
                    <a:pt x="7752" y="2323"/>
                    <a:pt x="7721" y="2263"/>
                    <a:pt x="7721" y="2232"/>
                  </a:cubicBezTo>
                  <a:cubicBezTo>
                    <a:pt x="7721" y="2232"/>
                    <a:pt x="7691" y="2171"/>
                    <a:pt x="7660" y="2141"/>
                  </a:cubicBezTo>
                  <a:cubicBezTo>
                    <a:pt x="7600" y="2080"/>
                    <a:pt x="7600" y="2050"/>
                    <a:pt x="7630" y="2050"/>
                  </a:cubicBezTo>
                  <a:cubicBezTo>
                    <a:pt x="7630" y="2019"/>
                    <a:pt x="7630" y="2019"/>
                    <a:pt x="7600" y="1989"/>
                  </a:cubicBezTo>
                  <a:cubicBezTo>
                    <a:pt x="7591" y="1998"/>
                    <a:pt x="7582" y="2002"/>
                    <a:pt x="7574" y="2002"/>
                  </a:cubicBezTo>
                  <a:cubicBezTo>
                    <a:pt x="7554" y="2002"/>
                    <a:pt x="7539" y="1980"/>
                    <a:pt x="7539" y="1959"/>
                  </a:cubicBezTo>
                  <a:cubicBezTo>
                    <a:pt x="7508" y="1928"/>
                    <a:pt x="7478" y="1898"/>
                    <a:pt x="7478" y="1898"/>
                  </a:cubicBezTo>
                  <a:cubicBezTo>
                    <a:pt x="7448" y="1898"/>
                    <a:pt x="7448" y="1898"/>
                    <a:pt x="7448" y="1868"/>
                  </a:cubicBezTo>
                  <a:cubicBezTo>
                    <a:pt x="7417" y="1837"/>
                    <a:pt x="7387" y="1716"/>
                    <a:pt x="7356" y="1685"/>
                  </a:cubicBezTo>
                  <a:cubicBezTo>
                    <a:pt x="7323" y="1635"/>
                    <a:pt x="7308" y="1612"/>
                    <a:pt x="7301" y="1612"/>
                  </a:cubicBezTo>
                  <a:cubicBezTo>
                    <a:pt x="7296" y="1612"/>
                    <a:pt x="7296" y="1627"/>
                    <a:pt x="7296" y="1655"/>
                  </a:cubicBezTo>
                  <a:cubicBezTo>
                    <a:pt x="7296" y="1667"/>
                    <a:pt x="7290" y="1675"/>
                    <a:pt x="7284" y="1675"/>
                  </a:cubicBezTo>
                  <a:cubicBezTo>
                    <a:pt x="7276" y="1675"/>
                    <a:pt x="7265" y="1660"/>
                    <a:pt x="7265" y="1624"/>
                  </a:cubicBezTo>
                  <a:cubicBezTo>
                    <a:pt x="7235" y="1564"/>
                    <a:pt x="7204" y="1472"/>
                    <a:pt x="7113" y="1381"/>
                  </a:cubicBezTo>
                  <a:cubicBezTo>
                    <a:pt x="7050" y="1276"/>
                    <a:pt x="7031" y="1244"/>
                    <a:pt x="7015" y="1244"/>
                  </a:cubicBezTo>
                  <a:cubicBezTo>
                    <a:pt x="7008" y="1244"/>
                    <a:pt x="7001" y="1250"/>
                    <a:pt x="6992" y="1260"/>
                  </a:cubicBezTo>
                  <a:cubicBezTo>
                    <a:pt x="6979" y="1298"/>
                    <a:pt x="6966" y="1315"/>
                    <a:pt x="6958" y="1315"/>
                  </a:cubicBezTo>
                  <a:cubicBezTo>
                    <a:pt x="6947" y="1315"/>
                    <a:pt x="6944" y="1282"/>
                    <a:pt x="6961" y="1229"/>
                  </a:cubicBezTo>
                  <a:cubicBezTo>
                    <a:pt x="6961" y="1138"/>
                    <a:pt x="6931" y="1108"/>
                    <a:pt x="6901" y="1108"/>
                  </a:cubicBezTo>
                  <a:cubicBezTo>
                    <a:pt x="6840" y="1108"/>
                    <a:pt x="6840" y="1108"/>
                    <a:pt x="6840" y="1077"/>
                  </a:cubicBezTo>
                  <a:cubicBezTo>
                    <a:pt x="6840" y="1047"/>
                    <a:pt x="6809" y="1016"/>
                    <a:pt x="6749" y="986"/>
                  </a:cubicBezTo>
                  <a:cubicBezTo>
                    <a:pt x="6718" y="956"/>
                    <a:pt x="6718" y="956"/>
                    <a:pt x="6749" y="956"/>
                  </a:cubicBezTo>
                  <a:lnTo>
                    <a:pt x="6688" y="895"/>
                  </a:lnTo>
                  <a:cubicBezTo>
                    <a:pt x="6566" y="864"/>
                    <a:pt x="6414" y="682"/>
                    <a:pt x="6384" y="652"/>
                  </a:cubicBezTo>
                  <a:cubicBezTo>
                    <a:pt x="6384" y="652"/>
                    <a:pt x="6353" y="621"/>
                    <a:pt x="6323" y="621"/>
                  </a:cubicBezTo>
                  <a:cubicBezTo>
                    <a:pt x="6299" y="629"/>
                    <a:pt x="6279" y="633"/>
                    <a:pt x="6263" y="633"/>
                  </a:cubicBezTo>
                  <a:cubicBezTo>
                    <a:pt x="6220" y="633"/>
                    <a:pt x="6210" y="605"/>
                    <a:pt x="6232" y="561"/>
                  </a:cubicBezTo>
                  <a:cubicBezTo>
                    <a:pt x="6267" y="525"/>
                    <a:pt x="6282" y="510"/>
                    <a:pt x="6270" y="510"/>
                  </a:cubicBezTo>
                  <a:cubicBezTo>
                    <a:pt x="6261" y="510"/>
                    <a:pt x="6239" y="518"/>
                    <a:pt x="6201" y="530"/>
                  </a:cubicBezTo>
                  <a:cubicBezTo>
                    <a:pt x="6171" y="530"/>
                    <a:pt x="5989" y="439"/>
                    <a:pt x="6049" y="409"/>
                  </a:cubicBezTo>
                  <a:cubicBezTo>
                    <a:pt x="6080" y="378"/>
                    <a:pt x="6080" y="348"/>
                    <a:pt x="6080" y="348"/>
                  </a:cubicBezTo>
                  <a:cubicBezTo>
                    <a:pt x="6019" y="348"/>
                    <a:pt x="5989" y="317"/>
                    <a:pt x="5989" y="317"/>
                  </a:cubicBezTo>
                  <a:cubicBezTo>
                    <a:pt x="5989" y="325"/>
                    <a:pt x="5984" y="329"/>
                    <a:pt x="5976" y="329"/>
                  </a:cubicBezTo>
                  <a:cubicBezTo>
                    <a:pt x="5952" y="329"/>
                    <a:pt x="5895" y="301"/>
                    <a:pt x="5806" y="257"/>
                  </a:cubicBezTo>
                  <a:cubicBezTo>
                    <a:pt x="5745" y="226"/>
                    <a:pt x="5563" y="196"/>
                    <a:pt x="5472" y="165"/>
                  </a:cubicBezTo>
                  <a:cubicBezTo>
                    <a:pt x="5411" y="135"/>
                    <a:pt x="5290" y="105"/>
                    <a:pt x="5229" y="44"/>
                  </a:cubicBezTo>
                  <a:lnTo>
                    <a:pt x="5077" y="44"/>
                  </a:lnTo>
                  <a:cubicBezTo>
                    <a:pt x="5046" y="59"/>
                    <a:pt x="5008" y="67"/>
                    <a:pt x="4978" y="67"/>
                  </a:cubicBezTo>
                  <a:cubicBezTo>
                    <a:pt x="4948" y="67"/>
                    <a:pt x="4925" y="59"/>
                    <a:pt x="4925" y="44"/>
                  </a:cubicBezTo>
                  <a:lnTo>
                    <a:pt x="4742" y="44"/>
                  </a:lnTo>
                  <a:cubicBezTo>
                    <a:pt x="4742" y="22"/>
                    <a:pt x="4727" y="1"/>
                    <a:pt x="46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202;p79">
              <a:extLst>
                <a:ext uri="{FF2B5EF4-FFF2-40B4-BE49-F238E27FC236}">
                  <a16:creationId xmlns:a16="http://schemas.microsoft.com/office/drawing/2014/main" id="{FD12F444-9117-4928-81E4-F12CE68FC276}"/>
                </a:ext>
              </a:extLst>
            </p:cNvPr>
            <p:cNvSpPr/>
            <p:nvPr/>
          </p:nvSpPr>
          <p:spPr>
            <a:xfrm flipH="1">
              <a:off x="6908503" y="1450341"/>
              <a:ext cx="245197" cy="558168"/>
            </a:xfrm>
            <a:custGeom>
              <a:avLst/>
              <a:gdLst/>
              <a:ahLst/>
              <a:cxnLst/>
              <a:rect l="l" t="t" r="r" b="b"/>
              <a:pathLst>
                <a:path w="9211" h="20968" extrusionOk="0">
                  <a:moveTo>
                    <a:pt x="7417" y="2341"/>
                  </a:moveTo>
                  <a:cubicBezTo>
                    <a:pt x="7448" y="2402"/>
                    <a:pt x="7448" y="2432"/>
                    <a:pt x="7448" y="2493"/>
                  </a:cubicBezTo>
                  <a:lnTo>
                    <a:pt x="7387" y="2523"/>
                  </a:lnTo>
                  <a:lnTo>
                    <a:pt x="7387" y="2432"/>
                  </a:lnTo>
                  <a:lnTo>
                    <a:pt x="7417" y="2341"/>
                  </a:lnTo>
                  <a:close/>
                  <a:moveTo>
                    <a:pt x="6931" y="3101"/>
                  </a:moveTo>
                  <a:cubicBezTo>
                    <a:pt x="6961" y="3101"/>
                    <a:pt x="6992" y="3131"/>
                    <a:pt x="6992" y="3161"/>
                  </a:cubicBezTo>
                  <a:lnTo>
                    <a:pt x="6961" y="3222"/>
                  </a:lnTo>
                  <a:cubicBezTo>
                    <a:pt x="6931" y="3192"/>
                    <a:pt x="6931" y="3131"/>
                    <a:pt x="6931" y="3131"/>
                  </a:cubicBezTo>
                  <a:lnTo>
                    <a:pt x="6931" y="3101"/>
                  </a:lnTo>
                  <a:close/>
                  <a:moveTo>
                    <a:pt x="8605" y="3288"/>
                  </a:moveTo>
                  <a:cubicBezTo>
                    <a:pt x="8633" y="3288"/>
                    <a:pt x="8664" y="3331"/>
                    <a:pt x="8664" y="3374"/>
                  </a:cubicBezTo>
                  <a:cubicBezTo>
                    <a:pt x="8664" y="3465"/>
                    <a:pt x="8664" y="3465"/>
                    <a:pt x="8633" y="3465"/>
                  </a:cubicBezTo>
                  <a:cubicBezTo>
                    <a:pt x="8603" y="3465"/>
                    <a:pt x="8603" y="3374"/>
                    <a:pt x="8572" y="3313"/>
                  </a:cubicBezTo>
                  <a:cubicBezTo>
                    <a:pt x="8581" y="3296"/>
                    <a:pt x="8593" y="3288"/>
                    <a:pt x="8605" y="3288"/>
                  </a:cubicBezTo>
                  <a:close/>
                  <a:moveTo>
                    <a:pt x="6846" y="3993"/>
                  </a:moveTo>
                  <a:cubicBezTo>
                    <a:pt x="6850" y="3993"/>
                    <a:pt x="6858" y="4000"/>
                    <a:pt x="6870" y="4013"/>
                  </a:cubicBezTo>
                  <a:cubicBezTo>
                    <a:pt x="6901" y="4013"/>
                    <a:pt x="6931" y="4073"/>
                    <a:pt x="6931" y="4073"/>
                  </a:cubicBezTo>
                  <a:cubicBezTo>
                    <a:pt x="6923" y="4089"/>
                    <a:pt x="6916" y="4094"/>
                    <a:pt x="6908" y="4094"/>
                  </a:cubicBezTo>
                  <a:cubicBezTo>
                    <a:pt x="6885" y="4094"/>
                    <a:pt x="6863" y="4043"/>
                    <a:pt x="6840" y="4043"/>
                  </a:cubicBezTo>
                  <a:cubicBezTo>
                    <a:pt x="6840" y="4007"/>
                    <a:pt x="6840" y="3993"/>
                    <a:pt x="6846" y="3993"/>
                  </a:cubicBezTo>
                  <a:close/>
                  <a:moveTo>
                    <a:pt x="6414" y="5137"/>
                  </a:moveTo>
                  <a:cubicBezTo>
                    <a:pt x="6445" y="5168"/>
                    <a:pt x="6475" y="5168"/>
                    <a:pt x="6475" y="5228"/>
                  </a:cubicBezTo>
                  <a:lnTo>
                    <a:pt x="6414" y="5259"/>
                  </a:lnTo>
                  <a:lnTo>
                    <a:pt x="6414" y="5198"/>
                  </a:lnTo>
                  <a:lnTo>
                    <a:pt x="6414" y="5137"/>
                  </a:lnTo>
                  <a:close/>
                  <a:moveTo>
                    <a:pt x="8846" y="5441"/>
                  </a:moveTo>
                  <a:cubicBezTo>
                    <a:pt x="8876" y="5441"/>
                    <a:pt x="8907" y="5472"/>
                    <a:pt x="8907" y="5472"/>
                  </a:cubicBezTo>
                  <a:lnTo>
                    <a:pt x="8907" y="5532"/>
                  </a:lnTo>
                  <a:cubicBezTo>
                    <a:pt x="8876" y="5532"/>
                    <a:pt x="8846" y="5532"/>
                    <a:pt x="8846" y="5502"/>
                  </a:cubicBezTo>
                  <a:lnTo>
                    <a:pt x="8846" y="5441"/>
                  </a:lnTo>
                  <a:close/>
                  <a:moveTo>
                    <a:pt x="5144" y="8011"/>
                  </a:moveTo>
                  <a:cubicBezTo>
                    <a:pt x="5148" y="8011"/>
                    <a:pt x="5148" y="8015"/>
                    <a:pt x="5138" y="8025"/>
                  </a:cubicBezTo>
                  <a:cubicBezTo>
                    <a:pt x="5117" y="8025"/>
                    <a:pt x="5138" y="8011"/>
                    <a:pt x="5144" y="8011"/>
                  </a:cubicBezTo>
                  <a:close/>
                  <a:moveTo>
                    <a:pt x="4986" y="8177"/>
                  </a:moveTo>
                  <a:cubicBezTo>
                    <a:pt x="5016" y="8177"/>
                    <a:pt x="5047" y="8207"/>
                    <a:pt x="5016" y="8238"/>
                  </a:cubicBezTo>
                  <a:lnTo>
                    <a:pt x="4986" y="8268"/>
                  </a:lnTo>
                  <a:lnTo>
                    <a:pt x="4955" y="8207"/>
                  </a:lnTo>
                  <a:lnTo>
                    <a:pt x="4986" y="8177"/>
                  </a:lnTo>
                  <a:close/>
                  <a:moveTo>
                    <a:pt x="4864" y="8511"/>
                  </a:moveTo>
                  <a:cubicBezTo>
                    <a:pt x="4895" y="8511"/>
                    <a:pt x="4895" y="8511"/>
                    <a:pt x="4864" y="8572"/>
                  </a:cubicBezTo>
                  <a:cubicBezTo>
                    <a:pt x="4864" y="8572"/>
                    <a:pt x="4837" y="8585"/>
                    <a:pt x="4810" y="8585"/>
                  </a:cubicBezTo>
                  <a:cubicBezTo>
                    <a:pt x="4797" y="8585"/>
                    <a:pt x="4783" y="8582"/>
                    <a:pt x="4773" y="8572"/>
                  </a:cubicBezTo>
                  <a:cubicBezTo>
                    <a:pt x="4743" y="8572"/>
                    <a:pt x="4773" y="8511"/>
                    <a:pt x="4864" y="8511"/>
                  </a:cubicBezTo>
                  <a:close/>
                  <a:moveTo>
                    <a:pt x="4530" y="9301"/>
                  </a:moveTo>
                  <a:lnTo>
                    <a:pt x="4530" y="9301"/>
                  </a:lnTo>
                  <a:cubicBezTo>
                    <a:pt x="4560" y="9332"/>
                    <a:pt x="4499" y="9362"/>
                    <a:pt x="4469" y="9393"/>
                  </a:cubicBezTo>
                  <a:cubicBezTo>
                    <a:pt x="4458" y="9404"/>
                    <a:pt x="4451" y="9411"/>
                    <a:pt x="4448" y="9411"/>
                  </a:cubicBezTo>
                  <a:cubicBezTo>
                    <a:pt x="4443" y="9411"/>
                    <a:pt x="4450" y="9390"/>
                    <a:pt x="4469" y="9332"/>
                  </a:cubicBezTo>
                  <a:cubicBezTo>
                    <a:pt x="4499" y="9301"/>
                    <a:pt x="4530" y="9301"/>
                    <a:pt x="4530" y="9301"/>
                  </a:cubicBezTo>
                  <a:close/>
                  <a:moveTo>
                    <a:pt x="3983" y="9423"/>
                  </a:moveTo>
                  <a:cubicBezTo>
                    <a:pt x="3952" y="9423"/>
                    <a:pt x="3952" y="9423"/>
                    <a:pt x="3922" y="9453"/>
                  </a:cubicBezTo>
                  <a:cubicBezTo>
                    <a:pt x="3903" y="9511"/>
                    <a:pt x="3896" y="9532"/>
                    <a:pt x="3901" y="9532"/>
                  </a:cubicBezTo>
                  <a:cubicBezTo>
                    <a:pt x="3904" y="9532"/>
                    <a:pt x="3911" y="9525"/>
                    <a:pt x="3922" y="9514"/>
                  </a:cubicBezTo>
                  <a:cubicBezTo>
                    <a:pt x="3952" y="9484"/>
                    <a:pt x="3983" y="9423"/>
                    <a:pt x="3983" y="9423"/>
                  </a:cubicBezTo>
                  <a:close/>
                  <a:moveTo>
                    <a:pt x="4165" y="9545"/>
                  </a:moveTo>
                  <a:cubicBezTo>
                    <a:pt x="4183" y="9562"/>
                    <a:pt x="4180" y="9580"/>
                    <a:pt x="4174" y="9580"/>
                  </a:cubicBezTo>
                  <a:cubicBezTo>
                    <a:pt x="4170" y="9580"/>
                    <a:pt x="4165" y="9570"/>
                    <a:pt x="4165" y="9545"/>
                  </a:cubicBezTo>
                  <a:close/>
                  <a:moveTo>
                    <a:pt x="8694" y="9818"/>
                  </a:moveTo>
                  <a:cubicBezTo>
                    <a:pt x="8724" y="9818"/>
                    <a:pt x="8724" y="9879"/>
                    <a:pt x="8724" y="9879"/>
                  </a:cubicBezTo>
                  <a:cubicBezTo>
                    <a:pt x="8724" y="9909"/>
                    <a:pt x="8724" y="9909"/>
                    <a:pt x="8694" y="9909"/>
                  </a:cubicBezTo>
                  <a:cubicBezTo>
                    <a:pt x="8694" y="9909"/>
                    <a:pt x="8664" y="9909"/>
                    <a:pt x="8664" y="9848"/>
                  </a:cubicBezTo>
                  <a:lnTo>
                    <a:pt x="8694" y="9818"/>
                  </a:lnTo>
                  <a:close/>
                  <a:moveTo>
                    <a:pt x="4955" y="9879"/>
                  </a:moveTo>
                  <a:cubicBezTo>
                    <a:pt x="4925" y="9879"/>
                    <a:pt x="4925" y="9879"/>
                    <a:pt x="4925" y="9909"/>
                  </a:cubicBezTo>
                  <a:cubicBezTo>
                    <a:pt x="4925" y="9909"/>
                    <a:pt x="4925" y="9970"/>
                    <a:pt x="4955" y="10000"/>
                  </a:cubicBezTo>
                  <a:cubicBezTo>
                    <a:pt x="4986" y="10000"/>
                    <a:pt x="4986" y="9970"/>
                    <a:pt x="4955" y="9879"/>
                  </a:cubicBezTo>
                  <a:close/>
                  <a:moveTo>
                    <a:pt x="4104" y="10122"/>
                  </a:moveTo>
                  <a:cubicBezTo>
                    <a:pt x="4104" y="10122"/>
                    <a:pt x="4135" y="10152"/>
                    <a:pt x="4104" y="10183"/>
                  </a:cubicBezTo>
                  <a:cubicBezTo>
                    <a:pt x="4074" y="10244"/>
                    <a:pt x="4013" y="10274"/>
                    <a:pt x="4013" y="10274"/>
                  </a:cubicBezTo>
                  <a:cubicBezTo>
                    <a:pt x="3983" y="10244"/>
                    <a:pt x="4013" y="10213"/>
                    <a:pt x="4013" y="10213"/>
                  </a:cubicBezTo>
                  <a:cubicBezTo>
                    <a:pt x="4043" y="10152"/>
                    <a:pt x="4074" y="10122"/>
                    <a:pt x="4104" y="10122"/>
                  </a:cubicBezTo>
                  <a:close/>
                  <a:moveTo>
                    <a:pt x="3739" y="10335"/>
                  </a:moveTo>
                  <a:cubicBezTo>
                    <a:pt x="3739" y="10335"/>
                    <a:pt x="3709" y="10335"/>
                    <a:pt x="3709" y="10365"/>
                  </a:cubicBezTo>
                  <a:lnTo>
                    <a:pt x="3679" y="10426"/>
                  </a:lnTo>
                  <a:cubicBezTo>
                    <a:pt x="3709" y="10426"/>
                    <a:pt x="3739" y="10396"/>
                    <a:pt x="3739" y="10396"/>
                  </a:cubicBezTo>
                  <a:cubicBezTo>
                    <a:pt x="3770" y="10365"/>
                    <a:pt x="3739" y="10335"/>
                    <a:pt x="3739" y="10335"/>
                  </a:cubicBezTo>
                  <a:close/>
                  <a:moveTo>
                    <a:pt x="8603" y="10426"/>
                  </a:moveTo>
                  <a:lnTo>
                    <a:pt x="8603" y="10487"/>
                  </a:lnTo>
                  <a:lnTo>
                    <a:pt x="8603" y="10548"/>
                  </a:lnTo>
                  <a:cubicBezTo>
                    <a:pt x="8572" y="10548"/>
                    <a:pt x="8542" y="10517"/>
                    <a:pt x="8542" y="10487"/>
                  </a:cubicBezTo>
                  <a:lnTo>
                    <a:pt x="8603" y="10426"/>
                  </a:lnTo>
                  <a:close/>
                  <a:moveTo>
                    <a:pt x="8271" y="10748"/>
                  </a:moveTo>
                  <a:cubicBezTo>
                    <a:pt x="8278" y="10748"/>
                    <a:pt x="8285" y="10763"/>
                    <a:pt x="8299" y="10791"/>
                  </a:cubicBezTo>
                  <a:cubicBezTo>
                    <a:pt x="8299" y="10852"/>
                    <a:pt x="8299" y="10882"/>
                    <a:pt x="8268" y="10882"/>
                  </a:cubicBezTo>
                  <a:cubicBezTo>
                    <a:pt x="8238" y="10882"/>
                    <a:pt x="8238" y="10882"/>
                    <a:pt x="8238" y="10821"/>
                  </a:cubicBezTo>
                  <a:cubicBezTo>
                    <a:pt x="8255" y="10771"/>
                    <a:pt x="8262" y="10748"/>
                    <a:pt x="8271" y="10748"/>
                  </a:cubicBezTo>
                  <a:close/>
                  <a:moveTo>
                    <a:pt x="3531" y="10862"/>
                  </a:moveTo>
                  <a:cubicBezTo>
                    <a:pt x="3537" y="10862"/>
                    <a:pt x="3545" y="10869"/>
                    <a:pt x="3557" y="10882"/>
                  </a:cubicBezTo>
                  <a:lnTo>
                    <a:pt x="3527" y="10943"/>
                  </a:lnTo>
                  <a:lnTo>
                    <a:pt x="3496" y="10973"/>
                  </a:lnTo>
                  <a:lnTo>
                    <a:pt x="3496" y="10912"/>
                  </a:lnTo>
                  <a:cubicBezTo>
                    <a:pt x="3514" y="10877"/>
                    <a:pt x="3522" y="10862"/>
                    <a:pt x="3531" y="10862"/>
                  </a:cubicBezTo>
                  <a:close/>
                  <a:moveTo>
                    <a:pt x="8056" y="11004"/>
                  </a:moveTo>
                  <a:cubicBezTo>
                    <a:pt x="8054" y="11005"/>
                    <a:pt x="8053" y="11007"/>
                    <a:pt x="8051" y="11008"/>
                  </a:cubicBezTo>
                  <a:lnTo>
                    <a:pt x="8051" y="11008"/>
                  </a:lnTo>
                  <a:cubicBezTo>
                    <a:pt x="8054" y="11007"/>
                    <a:pt x="8057" y="11006"/>
                    <a:pt x="8060" y="11006"/>
                  </a:cubicBezTo>
                  <a:lnTo>
                    <a:pt x="8060" y="11006"/>
                  </a:lnTo>
                  <a:cubicBezTo>
                    <a:pt x="8059" y="11005"/>
                    <a:pt x="8057" y="11004"/>
                    <a:pt x="8056" y="11004"/>
                  </a:cubicBezTo>
                  <a:close/>
                  <a:moveTo>
                    <a:pt x="8051" y="11008"/>
                  </a:moveTo>
                  <a:cubicBezTo>
                    <a:pt x="8038" y="11012"/>
                    <a:pt x="8034" y="11017"/>
                    <a:pt x="8037" y="11017"/>
                  </a:cubicBezTo>
                  <a:cubicBezTo>
                    <a:pt x="8038" y="11017"/>
                    <a:pt x="8043" y="11015"/>
                    <a:pt x="8051" y="11008"/>
                  </a:cubicBezTo>
                  <a:close/>
                  <a:moveTo>
                    <a:pt x="8177" y="11125"/>
                  </a:moveTo>
                  <a:lnTo>
                    <a:pt x="8177" y="11186"/>
                  </a:lnTo>
                  <a:cubicBezTo>
                    <a:pt x="8159" y="11222"/>
                    <a:pt x="8152" y="11236"/>
                    <a:pt x="8143" y="11236"/>
                  </a:cubicBezTo>
                  <a:cubicBezTo>
                    <a:pt x="8136" y="11236"/>
                    <a:pt x="8129" y="11229"/>
                    <a:pt x="8116" y="11216"/>
                  </a:cubicBezTo>
                  <a:lnTo>
                    <a:pt x="8147" y="11186"/>
                  </a:lnTo>
                  <a:lnTo>
                    <a:pt x="8177" y="11125"/>
                  </a:lnTo>
                  <a:close/>
                  <a:moveTo>
                    <a:pt x="3323" y="11250"/>
                  </a:moveTo>
                  <a:cubicBezTo>
                    <a:pt x="3341" y="11250"/>
                    <a:pt x="3361" y="11266"/>
                    <a:pt x="3375" y="11307"/>
                  </a:cubicBezTo>
                  <a:cubicBezTo>
                    <a:pt x="3344" y="11338"/>
                    <a:pt x="3344" y="11338"/>
                    <a:pt x="3314" y="11399"/>
                  </a:cubicBezTo>
                  <a:cubicBezTo>
                    <a:pt x="3284" y="11368"/>
                    <a:pt x="3253" y="11368"/>
                    <a:pt x="3284" y="11307"/>
                  </a:cubicBezTo>
                  <a:cubicBezTo>
                    <a:pt x="3284" y="11274"/>
                    <a:pt x="3302" y="11250"/>
                    <a:pt x="3323" y="11250"/>
                  </a:cubicBezTo>
                  <a:close/>
                  <a:moveTo>
                    <a:pt x="7995" y="11520"/>
                  </a:moveTo>
                  <a:cubicBezTo>
                    <a:pt x="7995" y="11551"/>
                    <a:pt x="8002" y="11566"/>
                    <a:pt x="8006" y="11566"/>
                  </a:cubicBezTo>
                  <a:cubicBezTo>
                    <a:pt x="8010" y="11566"/>
                    <a:pt x="8010" y="11551"/>
                    <a:pt x="7995" y="11520"/>
                  </a:cubicBezTo>
                  <a:close/>
                  <a:moveTo>
                    <a:pt x="8025" y="11642"/>
                  </a:moveTo>
                  <a:lnTo>
                    <a:pt x="8025" y="11672"/>
                  </a:lnTo>
                  <a:cubicBezTo>
                    <a:pt x="8007" y="11708"/>
                    <a:pt x="8000" y="11723"/>
                    <a:pt x="7991" y="11723"/>
                  </a:cubicBezTo>
                  <a:cubicBezTo>
                    <a:pt x="7984" y="11723"/>
                    <a:pt x="7977" y="11715"/>
                    <a:pt x="7964" y="11703"/>
                  </a:cubicBezTo>
                  <a:lnTo>
                    <a:pt x="7995" y="11672"/>
                  </a:lnTo>
                  <a:lnTo>
                    <a:pt x="8025" y="11642"/>
                  </a:lnTo>
                  <a:close/>
                  <a:moveTo>
                    <a:pt x="3284" y="11733"/>
                  </a:moveTo>
                  <a:cubicBezTo>
                    <a:pt x="3284" y="11783"/>
                    <a:pt x="3284" y="11832"/>
                    <a:pt x="3267" y="11832"/>
                  </a:cubicBezTo>
                  <a:cubicBezTo>
                    <a:pt x="3263" y="11832"/>
                    <a:pt x="3259" y="11830"/>
                    <a:pt x="3253" y="11824"/>
                  </a:cubicBezTo>
                  <a:cubicBezTo>
                    <a:pt x="3247" y="11836"/>
                    <a:pt x="3244" y="11841"/>
                    <a:pt x="3242" y="11841"/>
                  </a:cubicBezTo>
                  <a:cubicBezTo>
                    <a:pt x="3235" y="11841"/>
                    <a:pt x="3259" y="11757"/>
                    <a:pt x="3284" y="11733"/>
                  </a:cubicBezTo>
                  <a:close/>
                  <a:moveTo>
                    <a:pt x="2736" y="11885"/>
                  </a:moveTo>
                  <a:cubicBezTo>
                    <a:pt x="2737" y="11885"/>
                    <a:pt x="2739" y="11888"/>
                    <a:pt x="2767" y="11915"/>
                  </a:cubicBezTo>
                  <a:cubicBezTo>
                    <a:pt x="2787" y="11915"/>
                    <a:pt x="2807" y="11929"/>
                    <a:pt x="2810" y="11929"/>
                  </a:cubicBezTo>
                  <a:cubicBezTo>
                    <a:pt x="2811" y="11929"/>
                    <a:pt x="2807" y="11926"/>
                    <a:pt x="2797" y="11915"/>
                  </a:cubicBezTo>
                  <a:cubicBezTo>
                    <a:pt x="2797" y="11915"/>
                    <a:pt x="2767" y="11915"/>
                    <a:pt x="2736" y="11885"/>
                  </a:cubicBezTo>
                  <a:close/>
                  <a:moveTo>
                    <a:pt x="7904" y="12128"/>
                  </a:moveTo>
                  <a:lnTo>
                    <a:pt x="7904" y="12189"/>
                  </a:lnTo>
                  <a:cubicBezTo>
                    <a:pt x="7889" y="12219"/>
                    <a:pt x="7873" y="12227"/>
                    <a:pt x="7862" y="12227"/>
                  </a:cubicBezTo>
                  <a:cubicBezTo>
                    <a:pt x="7851" y="12227"/>
                    <a:pt x="7843" y="12219"/>
                    <a:pt x="7843" y="12219"/>
                  </a:cubicBezTo>
                  <a:cubicBezTo>
                    <a:pt x="7843" y="12219"/>
                    <a:pt x="7813" y="12219"/>
                    <a:pt x="7843" y="12159"/>
                  </a:cubicBezTo>
                  <a:cubicBezTo>
                    <a:pt x="7843" y="12159"/>
                    <a:pt x="7873" y="12128"/>
                    <a:pt x="7904" y="12128"/>
                  </a:cubicBezTo>
                  <a:close/>
                  <a:moveTo>
                    <a:pt x="2645" y="12554"/>
                  </a:moveTo>
                  <a:cubicBezTo>
                    <a:pt x="2676" y="12584"/>
                    <a:pt x="2706" y="12584"/>
                    <a:pt x="2676" y="12645"/>
                  </a:cubicBezTo>
                  <a:lnTo>
                    <a:pt x="2676" y="12675"/>
                  </a:lnTo>
                  <a:cubicBezTo>
                    <a:pt x="2645" y="12675"/>
                    <a:pt x="2645" y="12614"/>
                    <a:pt x="2645" y="12614"/>
                  </a:cubicBezTo>
                  <a:lnTo>
                    <a:pt x="2645" y="12554"/>
                  </a:lnTo>
                  <a:close/>
                  <a:moveTo>
                    <a:pt x="2343" y="12793"/>
                  </a:moveTo>
                  <a:cubicBezTo>
                    <a:pt x="2350" y="12793"/>
                    <a:pt x="2358" y="12815"/>
                    <a:pt x="2372" y="12858"/>
                  </a:cubicBezTo>
                  <a:cubicBezTo>
                    <a:pt x="2372" y="12918"/>
                    <a:pt x="2372" y="12979"/>
                    <a:pt x="2372" y="12979"/>
                  </a:cubicBezTo>
                  <a:cubicBezTo>
                    <a:pt x="2363" y="12996"/>
                    <a:pt x="2357" y="13004"/>
                    <a:pt x="2352" y="13004"/>
                  </a:cubicBezTo>
                  <a:cubicBezTo>
                    <a:pt x="2339" y="13004"/>
                    <a:pt x="2333" y="12954"/>
                    <a:pt x="2311" y="12888"/>
                  </a:cubicBezTo>
                  <a:cubicBezTo>
                    <a:pt x="2327" y="12823"/>
                    <a:pt x="2335" y="12793"/>
                    <a:pt x="2343" y="12793"/>
                  </a:cubicBezTo>
                  <a:close/>
                  <a:moveTo>
                    <a:pt x="1813" y="13874"/>
                  </a:moveTo>
                  <a:cubicBezTo>
                    <a:pt x="1821" y="13874"/>
                    <a:pt x="1835" y="13881"/>
                    <a:pt x="1855" y="13891"/>
                  </a:cubicBezTo>
                  <a:cubicBezTo>
                    <a:pt x="1885" y="13891"/>
                    <a:pt x="1916" y="13921"/>
                    <a:pt x="1885" y="14043"/>
                  </a:cubicBezTo>
                  <a:cubicBezTo>
                    <a:pt x="1885" y="14073"/>
                    <a:pt x="1855" y="14104"/>
                    <a:pt x="1855" y="14104"/>
                  </a:cubicBezTo>
                  <a:lnTo>
                    <a:pt x="1825" y="13982"/>
                  </a:lnTo>
                  <a:cubicBezTo>
                    <a:pt x="1804" y="13901"/>
                    <a:pt x="1798" y="13874"/>
                    <a:pt x="1813" y="13874"/>
                  </a:cubicBezTo>
                  <a:close/>
                  <a:moveTo>
                    <a:pt x="6977" y="14004"/>
                  </a:moveTo>
                  <a:cubicBezTo>
                    <a:pt x="6981" y="14004"/>
                    <a:pt x="6986" y="14007"/>
                    <a:pt x="6992" y="14013"/>
                  </a:cubicBezTo>
                  <a:lnTo>
                    <a:pt x="7022" y="14013"/>
                  </a:lnTo>
                  <a:cubicBezTo>
                    <a:pt x="7022" y="14065"/>
                    <a:pt x="7045" y="14140"/>
                    <a:pt x="7032" y="14140"/>
                  </a:cubicBezTo>
                  <a:cubicBezTo>
                    <a:pt x="7029" y="14140"/>
                    <a:pt x="7026" y="14138"/>
                    <a:pt x="7022" y="14134"/>
                  </a:cubicBezTo>
                  <a:cubicBezTo>
                    <a:pt x="7022" y="14134"/>
                    <a:pt x="6992" y="14104"/>
                    <a:pt x="6992" y="14043"/>
                  </a:cubicBezTo>
                  <a:cubicBezTo>
                    <a:pt x="6968" y="14043"/>
                    <a:pt x="6963" y="14004"/>
                    <a:pt x="6977" y="14004"/>
                  </a:cubicBezTo>
                  <a:close/>
                  <a:moveTo>
                    <a:pt x="1673" y="14073"/>
                  </a:moveTo>
                  <a:lnTo>
                    <a:pt x="1703" y="14134"/>
                  </a:lnTo>
                  <a:lnTo>
                    <a:pt x="1642" y="14165"/>
                  </a:lnTo>
                  <a:cubicBezTo>
                    <a:pt x="1612" y="14165"/>
                    <a:pt x="1642" y="14104"/>
                    <a:pt x="1642" y="14073"/>
                  </a:cubicBezTo>
                  <a:close/>
                  <a:moveTo>
                    <a:pt x="6207" y="15563"/>
                  </a:moveTo>
                  <a:cubicBezTo>
                    <a:pt x="6232" y="15563"/>
                    <a:pt x="6252" y="15603"/>
                    <a:pt x="6232" y="15684"/>
                  </a:cubicBezTo>
                  <a:cubicBezTo>
                    <a:pt x="6202" y="15715"/>
                    <a:pt x="6202" y="15715"/>
                    <a:pt x="6171" y="15715"/>
                  </a:cubicBezTo>
                  <a:cubicBezTo>
                    <a:pt x="6141" y="15684"/>
                    <a:pt x="6141" y="15624"/>
                    <a:pt x="6171" y="15593"/>
                  </a:cubicBezTo>
                  <a:cubicBezTo>
                    <a:pt x="6181" y="15573"/>
                    <a:pt x="6195" y="15563"/>
                    <a:pt x="6207" y="15563"/>
                  </a:cubicBezTo>
                  <a:close/>
                  <a:moveTo>
                    <a:pt x="973" y="16049"/>
                  </a:moveTo>
                  <a:cubicBezTo>
                    <a:pt x="943" y="16049"/>
                    <a:pt x="913" y="16080"/>
                    <a:pt x="913" y="16140"/>
                  </a:cubicBezTo>
                  <a:cubicBezTo>
                    <a:pt x="852" y="16201"/>
                    <a:pt x="852" y="16262"/>
                    <a:pt x="882" y="16292"/>
                  </a:cubicBezTo>
                  <a:cubicBezTo>
                    <a:pt x="913" y="16292"/>
                    <a:pt x="943" y="16262"/>
                    <a:pt x="973" y="16140"/>
                  </a:cubicBezTo>
                  <a:cubicBezTo>
                    <a:pt x="973" y="16110"/>
                    <a:pt x="973" y="16049"/>
                    <a:pt x="973" y="16049"/>
                  </a:cubicBezTo>
                  <a:close/>
                  <a:moveTo>
                    <a:pt x="760" y="16367"/>
                  </a:moveTo>
                  <a:cubicBezTo>
                    <a:pt x="778" y="16367"/>
                    <a:pt x="791" y="16394"/>
                    <a:pt x="791" y="16475"/>
                  </a:cubicBezTo>
                  <a:cubicBezTo>
                    <a:pt x="761" y="16536"/>
                    <a:pt x="761" y="16566"/>
                    <a:pt x="761" y="16566"/>
                  </a:cubicBezTo>
                  <a:cubicBezTo>
                    <a:pt x="730" y="16566"/>
                    <a:pt x="730" y="16444"/>
                    <a:pt x="730" y="16384"/>
                  </a:cubicBezTo>
                  <a:cubicBezTo>
                    <a:pt x="740" y="16373"/>
                    <a:pt x="751" y="16367"/>
                    <a:pt x="760" y="16367"/>
                  </a:cubicBezTo>
                  <a:close/>
                  <a:moveTo>
                    <a:pt x="92" y="19180"/>
                  </a:moveTo>
                  <a:cubicBezTo>
                    <a:pt x="62" y="19180"/>
                    <a:pt x="62" y="19180"/>
                    <a:pt x="62" y="19241"/>
                  </a:cubicBezTo>
                  <a:lnTo>
                    <a:pt x="62" y="19302"/>
                  </a:lnTo>
                  <a:lnTo>
                    <a:pt x="92" y="19241"/>
                  </a:lnTo>
                  <a:lnTo>
                    <a:pt x="92" y="19180"/>
                  </a:lnTo>
                  <a:close/>
                  <a:moveTo>
                    <a:pt x="244" y="19302"/>
                  </a:moveTo>
                  <a:lnTo>
                    <a:pt x="244" y="19362"/>
                  </a:lnTo>
                  <a:cubicBezTo>
                    <a:pt x="229" y="19362"/>
                    <a:pt x="229" y="19370"/>
                    <a:pt x="240" y="19370"/>
                  </a:cubicBezTo>
                  <a:cubicBezTo>
                    <a:pt x="252" y="19370"/>
                    <a:pt x="274" y="19362"/>
                    <a:pt x="305" y="19332"/>
                  </a:cubicBezTo>
                  <a:lnTo>
                    <a:pt x="366" y="19332"/>
                  </a:lnTo>
                  <a:cubicBezTo>
                    <a:pt x="366" y="19393"/>
                    <a:pt x="335" y="19453"/>
                    <a:pt x="305" y="19453"/>
                  </a:cubicBezTo>
                  <a:cubicBezTo>
                    <a:pt x="280" y="19479"/>
                    <a:pt x="265" y="19493"/>
                    <a:pt x="256" y="19493"/>
                  </a:cubicBezTo>
                  <a:cubicBezTo>
                    <a:pt x="244" y="19493"/>
                    <a:pt x="244" y="19464"/>
                    <a:pt x="244" y="19393"/>
                  </a:cubicBezTo>
                  <a:cubicBezTo>
                    <a:pt x="214" y="19362"/>
                    <a:pt x="214" y="19302"/>
                    <a:pt x="244" y="19302"/>
                  </a:cubicBezTo>
                  <a:close/>
                  <a:moveTo>
                    <a:pt x="822" y="19970"/>
                  </a:moveTo>
                  <a:lnTo>
                    <a:pt x="852" y="20031"/>
                  </a:lnTo>
                  <a:cubicBezTo>
                    <a:pt x="852" y="20031"/>
                    <a:pt x="882" y="20061"/>
                    <a:pt x="913" y="20061"/>
                  </a:cubicBezTo>
                  <a:lnTo>
                    <a:pt x="913" y="20031"/>
                  </a:lnTo>
                  <a:cubicBezTo>
                    <a:pt x="882" y="19970"/>
                    <a:pt x="852" y="19970"/>
                    <a:pt x="822" y="19970"/>
                  </a:cubicBezTo>
                  <a:close/>
                  <a:moveTo>
                    <a:pt x="335" y="19940"/>
                  </a:moveTo>
                  <a:cubicBezTo>
                    <a:pt x="335" y="19940"/>
                    <a:pt x="396" y="19970"/>
                    <a:pt x="396" y="20031"/>
                  </a:cubicBezTo>
                  <a:lnTo>
                    <a:pt x="366" y="20092"/>
                  </a:lnTo>
                  <a:cubicBezTo>
                    <a:pt x="335" y="20092"/>
                    <a:pt x="335" y="20031"/>
                    <a:pt x="335" y="20001"/>
                  </a:cubicBezTo>
                  <a:cubicBezTo>
                    <a:pt x="305" y="19940"/>
                    <a:pt x="305" y="19940"/>
                    <a:pt x="335" y="19940"/>
                  </a:cubicBezTo>
                  <a:close/>
                  <a:moveTo>
                    <a:pt x="7934" y="1155"/>
                  </a:moveTo>
                  <a:cubicBezTo>
                    <a:pt x="7934" y="1177"/>
                    <a:pt x="7934" y="1198"/>
                    <a:pt x="7945" y="1198"/>
                  </a:cubicBezTo>
                  <a:cubicBezTo>
                    <a:pt x="7949" y="1198"/>
                    <a:pt x="7956" y="1195"/>
                    <a:pt x="7964" y="1186"/>
                  </a:cubicBezTo>
                  <a:cubicBezTo>
                    <a:pt x="7968" y="1179"/>
                    <a:pt x="7971" y="1176"/>
                    <a:pt x="7974" y="1176"/>
                  </a:cubicBezTo>
                  <a:cubicBezTo>
                    <a:pt x="8002" y="1176"/>
                    <a:pt x="8029" y="1378"/>
                    <a:pt x="8056" y="1459"/>
                  </a:cubicBezTo>
                  <a:cubicBezTo>
                    <a:pt x="8079" y="1554"/>
                    <a:pt x="8122" y="1631"/>
                    <a:pt x="8139" y="1631"/>
                  </a:cubicBezTo>
                  <a:cubicBezTo>
                    <a:pt x="8144" y="1631"/>
                    <a:pt x="8147" y="1625"/>
                    <a:pt x="8147" y="1611"/>
                  </a:cubicBezTo>
                  <a:lnTo>
                    <a:pt x="8147" y="1702"/>
                  </a:lnTo>
                  <a:cubicBezTo>
                    <a:pt x="8147" y="1763"/>
                    <a:pt x="8147" y="1824"/>
                    <a:pt x="8177" y="1915"/>
                  </a:cubicBezTo>
                  <a:cubicBezTo>
                    <a:pt x="8177" y="1976"/>
                    <a:pt x="8268" y="2128"/>
                    <a:pt x="8299" y="2280"/>
                  </a:cubicBezTo>
                  <a:cubicBezTo>
                    <a:pt x="8354" y="2475"/>
                    <a:pt x="8385" y="2618"/>
                    <a:pt x="8413" y="2618"/>
                  </a:cubicBezTo>
                  <a:cubicBezTo>
                    <a:pt x="8415" y="2618"/>
                    <a:pt x="8418" y="2617"/>
                    <a:pt x="8420" y="2614"/>
                  </a:cubicBezTo>
                  <a:lnTo>
                    <a:pt x="8420" y="2614"/>
                  </a:lnTo>
                  <a:cubicBezTo>
                    <a:pt x="8420" y="2675"/>
                    <a:pt x="8420" y="2675"/>
                    <a:pt x="8390" y="2706"/>
                  </a:cubicBezTo>
                  <a:cubicBezTo>
                    <a:pt x="8360" y="2706"/>
                    <a:pt x="8360" y="2736"/>
                    <a:pt x="8390" y="2797"/>
                  </a:cubicBezTo>
                  <a:cubicBezTo>
                    <a:pt x="8390" y="2822"/>
                    <a:pt x="8395" y="2832"/>
                    <a:pt x="8404" y="2832"/>
                  </a:cubicBezTo>
                  <a:cubicBezTo>
                    <a:pt x="8416" y="2832"/>
                    <a:pt x="8433" y="2814"/>
                    <a:pt x="8451" y="2797"/>
                  </a:cubicBezTo>
                  <a:cubicBezTo>
                    <a:pt x="8456" y="2791"/>
                    <a:pt x="8460" y="2789"/>
                    <a:pt x="8464" y="2789"/>
                  </a:cubicBezTo>
                  <a:cubicBezTo>
                    <a:pt x="8481" y="2789"/>
                    <a:pt x="8481" y="2848"/>
                    <a:pt x="8481" y="2949"/>
                  </a:cubicBezTo>
                  <a:cubicBezTo>
                    <a:pt x="8481" y="3101"/>
                    <a:pt x="8512" y="3313"/>
                    <a:pt x="8572" y="3405"/>
                  </a:cubicBezTo>
                  <a:cubicBezTo>
                    <a:pt x="8572" y="3435"/>
                    <a:pt x="8572" y="3496"/>
                    <a:pt x="8542" y="3496"/>
                  </a:cubicBezTo>
                  <a:cubicBezTo>
                    <a:pt x="8512" y="3557"/>
                    <a:pt x="8512" y="3678"/>
                    <a:pt x="8572" y="3769"/>
                  </a:cubicBezTo>
                  <a:cubicBezTo>
                    <a:pt x="8603" y="3800"/>
                    <a:pt x="8603" y="3800"/>
                    <a:pt x="8572" y="3830"/>
                  </a:cubicBezTo>
                  <a:cubicBezTo>
                    <a:pt x="8542" y="3861"/>
                    <a:pt x="8512" y="3891"/>
                    <a:pt x="8572" y="3921"/>
                  </a:cubicBezTo>
                  <a:cubicBezTo>
                    <a:pt x="8633" y="4013"/>
                    <a:pt x="8633" y="4165"/>
                    <a:pt x="8633" y="4286"/>
                  </a:cubicBezTo>
                  <a:cubicBezTo>
                    <a:pt x="8633" y="4316"/>
                    <a:pt x="8633" y="4377"/>
                    <a:pt x="8664" y="4377"/>
                  </a:cubicBezTo>
                  <a:lnTo>
                    <a:pt x="8694" y="4377"/>
                  </a:lnTo>
                  <a:cubicBezTo>
                    <a:pt x="8633" y="4438"/>
                    <a:pt x="8633" y="4438"/>
                    <a:pt x="8724" y="4468"/>
                  </a:cubicBezTo>
                  <a:cubicBezTo>
                    <a:pt x="8755" y="4468"/>
                    <a:pt x="8755" y="4529"/>
                    <a:pt x="8724" y="4529"/>
                  </a:cubicBezTo>
                  <a:cubicBezTo>
                    <a:pt x="8694" y="4590"/>
                    <a:pt x="8694" y="4620"/>
                    <a:pt x="8694" y="4620"/>
                  </a:cubicBezTo>
                  <a:cubicBezTo>
                    <a:pt x="8694" y="4681"/>
                    <a:pt x="8755" y="4955"/>
                    <a:pt x="8755" y="5198"/>
                  </a:cubicBezTo>
                  <a:cubicBezTo>
                    <a:pt x="8785" y="5624"/>
                    <a:pt x="8785" y="5775"/>
                    <a:pt x="8816" y="5775"/>
                  </a:cubicBezTo>
                  <a:cubicBezTo>
                    <a:pt x="8846" y="5806"/>
                    <a:pt x="8846" y="5806"/>
                    <a:pt x="8816" y="5867"/>
                  </a:cubicBezTo>
                  <a:cubicBezTo>
                    <a:pt x="8785" y="5927"/>
                    <a:pt x="8785" y="5958"/>
                    <a:pt x="8785" y="6019"/>
                  </a:cubicBezTo>
                  <a:cubicBezTo>
                    <a:pt x="8785" y="6079"/>
                    <a:pt x="8816" y="6110"/>
                    <a:pt x="8755" y="6110"/>
                  </a:cubicBezTo>
                  <a:cubicBezTo>
                    <a:pt x="8816" y="6171"/>
                    <a:pt x="8816" y="6171"/>
                    <a:pt x="8785" y="6231"/>
                  </a:cubicBezTo>
                  <a:cubicBezTo>
                    <a:pt x="8755" y="6231"/>
                    <a:pt x="8755" y="6262"/>
                    <a:pt x="8785" y="6323"/>
                  </a:cubicBezTo>
                  <a:cubicBezTo>
                    <a:pt x="8876" y="6383"/>
                    <a:pt x="8876" y="6383"/>
                    <a:pt x="8785" y="6383"/>
                  </a:cubicBezTo>
                  <a:cubicBezTo>
                    <a:pt x="8760" y="6383"/>
                    <a:pt x="8735" y="6489"/>
                    <a:pt x="8744" y="6489"/>
                  </a:cubicBezTo>
                  <a:cubicBezTo>
                    <a:pt x="8746" y="6489"/>
                    <a:pt x="8750" y="6485"/>
                    <a:pt x="8755" y="6475"/>
                  </a:cubicBezTo>
                  <a:cubicBezTo>
                    <a:pt x="8785" y="6475"/>
                    <a:pt x="8785" y="6596"/>
                    <a:pt x="8816" y="6627"/>
                  </a:cubicBezTo>
                  <a:cubicBezTo>
                    <a:pt x="8816" y="6687"/>
                    <a:pt x="8816" y="6748"/>
                    <a:pt x="8785" y="6748"/>
                  </a:cubicBezTo>
                  <a:cubicBezTo>
                    <a:pt x="8755" y="6779"/>
                    <a:pt x="8785" y="7052"/>
                    <a:pt x="8816" y="7113"/>
                  </a:cubicBezTo>
                  <a:cubicBezTo>
                    <a:pt x="8846" y="7113"/>
                    <a:pt x="8846" y="7174"/>
                    <a:pt x="8816" y="7174"/>
                  </a:cubicBezTo>
                  <a:cubicBezTo>
                    <a:pt x="8810" y="7168"/>
                    <a:pt x="8805" y="7166"/>
                    <a:pt x="8802" y="7166"/>
                  </a:cubicBezTo>
                  <a:cubicBezTo>
                    <a:pt x="8784" y="7166"/>
                    <a:pt x="8780" y="7215"/>
                    <a:pt x="8755" y="7265"/>
                  </a:cubicBezTo>
                  <a:cubicBezTo>
                    <a:pt x="8785" y="7326"/>
                    <a:pt x="8755" y="7326"/>
                    <a:pt x="8724" y="7326"/>
                  </a:cubicBezTo>
                  <a:cubicBezTo>
                    <a:pt x="8714" y="7305"/>
                    <a:pt x="8707" y="7295"/>
                    <a:pt x="8703" y="7295"/>
                  </a:cubicBezTo>
                  <a:cubicBezTo>
                    <a:pt x="8694" y="7295"/>
                    <a:pt x="8694" y="7336"/>
                    <a:pt x="8694" y="7417"/>
                  </a:cubicBezTo>
                  <a:cubicBezTo>
                    <a:pt x="8724" y="7478"/>
                    <a:pt x="8694" y="7660"/>
                    <a:pt x="8694" y="7812"/>
                  </a:cubicBezTo>
                  <a:cubicBezTo>
                    <a:pt x="8664" y="8086"/>
                    <a:pt x="8694" y="8146"/>
                    <a:pt x="8755" y="8238"/>
                  </a:cubicBezTo>
                  <a:lnTo>
                    <a:pt x="8816" y="8298"/>
                  </a:lnTo>
                  <a:lnTo>
                    <a:pt x="8755" y="8298"/>
                  </a:lnTo>
                  <a:cubicBezTo>
                    <a:pt x="8694" y="8298"/>
                    <a:pt x="8633" y="8329"/>
                    <a:pt x="8633" y="8329"/>
                  </a:cubicBezTo>
                  <a:cubicBezTo>
                    <a:pt x="8633" y="8389"/>
                    <a:pt x="8664" y="8389"/>
                    <a:pt x="8694" y="8389"/>
                  </a:cubicBezTo>
                  <a:cubicBezTo>
                    <a:pt x="8724" y="8389"/>
                    <a:pt x="8724" y="8450"/>
                    <a:pt x="8664" y="8541"/>
                  </a:cubicBezTo>
                  <a:cubicBezTo>
                    <a:pt x="8633" y="8663"/>
                    <a:pt x="8603" y="8693"/>
                    <a:pt x="8633" y="8754"/>
                  </a:cubicBezTo>
                  <a:cubicBezTo>
                    <a:pt x="8633" y="8815"/>
                    <a:pt x="8633" y="8845"/>
                    <a:pt x="8572" y="8906"/>
                  </a:cubicBezTo>
                  <a:cubicBezTo>
                    <a:pt x="8572" y="8967"/>
                    <a:pt x="8572" y="8967"/>
                    <a:pt x="8603" y="8967"/>
                  </a:cubicBezTo>
                  <a:cubicBezTo>
                    <a:pt x="8633" y="8967"/>
                    <a:pt x="8633" y="9028"/>
                    <a:pt x="8603" y="9058"/>
                  </a:cubicBezTo>
                  <a:cubicBezTo>
                    <a:pt x="8512" y="9089"/>
                    <a:pt x="8481" y="9241"/>
                    <a:pt x="8512" y="9271"/>
                  </a:cubicBezTo>
                  <a:cubicBezTo>
                    <a:pt x="8542" y="9271"/>
                    <a:pt x="8542" y="9332"/>
                    <a:pt x="8542" y="9362"/>
                  </a:cubicBezTo>
                  <a:cubicBezTo>
                    <a:pt x="8542" y="9423"/>
                    <a:pt x="8512" y="9484"/>
                    <a:pt x="8542" y="9514"/>
                  </a:cubicBezTo>
                  <a:cubicBezTo>
                    <a:pt x="8542" y="9575"/>
                    <a:pt x="8512" y="9636"/>
                    <a:pt x="8512" y="9636"/>
                  </a:cubicBezTo>
                  <a:cubicBezTo>
                    <a:pt x="8512" y="9644"/>
                    <a:pt x="8509" y="9648"/>
                    <a:pt x="8507" y="9648"/>
                  </a:cubicBezTo>
                  <a:cubicBezTo>
                    <a:pt x="8500" y="9648"/>
                    <a:pt x="8489" y="9619"/>
                    <a:pt x="8512" y="9575"/>
                  </a:cubicBezTo>
                  <a:lnTo>
                    <a:pt x="8512" y="9575"/>
                  </a:lnTo>
                  <a:lnTo>
                    <a:pt x="8451" y="9605"/>
                  </a:lnTo>
                  <a:cubicBezTo>
                    <a:pt x="8420" y="9727"/>
                    <a:pt x="8420" y="9757"/>
                    <a:pt x="8451" y="9818"/>
                  </a:cubicBezTo>
                  <a:cubicBezTo>
                    <a:pt x="8481" y="9879"/>
                    <a:pt x="8481" y="9879"/>
                    <a:pt x="8420" y="9879"/>
                  </a:cubicBezTo>
                  <a:cubicBezTo>
                    <a:pt x="8390" y="9879"/>
                    <a:pt x="8360" y="9909"/>
                    <a:pt x="8360" y="9970"/>
                  </a:cubicBezTo>
                  <a:cubicBezTo>
                    <a:pt x="8409" y="10020"/>
                    <a:pt x="8398" y="10069"/>
                    <a:pt x="8376" y="10069"/>
                  </a:cubicBezTo>
                  <a:cubicBezTo>
                    <a:pt x="8371" y="10069"/>
                    <a:pt x="8365" y="10067"/>
                    <a:pt x="8360" y="10061"/>
                  </a:cubicBezTo>
                  <a:cubicBezTo>
                    <a:pt x="8338" y="10040"/>
                    <a:pt x="8325" y="10026"/>
                    <a:pt x="8316" y="10026"/>
                  </a:cubicBezTo>
                  <a:cubicBezTo>
                    <a:pt x="8299" y="10026"/>
                    <a:pt x="8299" y="10075"/>
                    <a:pt x="8299" y="10213"/>
                  </a:cubicBezTo>
                  <a:cubicBezTo>
                    <a:pt x="8299" y="10335"/>
                    <a:pt x="8268" y="10517"/>
                    <a:pt x="8238" y="10669"/>
                  </a:cubicBezTo>
                  <a:cubicBezTo>
                    <a:pt x="8177" y="10882"/>
                    <a:pt x="8147" y="10973"/>
                    <a:pt x="8086" y="11004"/>
                  </a:cubicBezTo>
                  <a:cubicBezTo>
                    <a:pt x="8076" y="11004"/>
                    <a:pt x="8067" y="11004"/>
                    <a:pt x="8060" y="11006"/>
                  </a:cubicBezTo>
                  <a:lnTo>
                    <a:pt x="8060" y="11006"/>
                  </a:lnTo>
                  <a:cubicBezTo>
                    <a:pt x="8116" y="11035"/>
                    <a:pt x="8115" y="11068"/>
                    <a:pt x="8056" y="11216"/>
                  </a:cubicBezTo>
                  <a:cubicBezTo>
                    <a:pt x="7995" y="11368"/>
                    <a:pt x="7995" y="11459"/>
                    <a:pt x="7995" y="11520"/>
                  </a:cubicBezTo>
                  <a:lnTo>
                    <a:pt x="8025" y="11429"/>
                  </a:lnTo>
                  <a:cubicBezTo>
                    <a:pt x="8086" y="11459"/>
                    <a:pt x="8086" y="11490"/>
                    <a:pt x="8025" y="11581"/>
                  </a:cubicBezTo>
                  <a:cubicBezTo>
                    <a:pt x="8007" y="11617"/>
                    <a:pt x="7990" y="11631"/>
                    <a:pt x="7972" y="11631"/>
                  </a:cubicBezTo>
                  <a:cubicBezTo>
                    <a:pt x="7959" y="11631"/>
                    <a:pt x="7947" y="11624"/>
                    <a:pt x="7934" y="11611"/>
                  </a:cubicBezTo>
                  <a:cubicBezTo>
                    <a:pt x="7904" y="11611"/>
                    <a:pt x="7873" y="11642"/>
                    <a:pt x="7843" y="11703"/>
                  </a:cubicBezTo>
                  <a:cubicBezTo>
                    <a:pt x="7818" y="11727"/>
                    <a:pt x="7814" y="11772"/>
                    <a:pt x="7829" y="11772"/>
                  </a:cubicBezTo>
                  <a:cubicBezTo>
                    <a:pt x="7832" y="11772"/>
                    <a:pt x="7837" y="11769"/>
                    <a:pt x="7843" y="11763"/>
                  </a:cubicBezTo>
                  <a:cubicBezTo>
                    <a:pt x="7873" y="11763"/>
                    <a:pt x="7873" y="11763"/>
                    <a:pt x="7873" y="11824"/>
                  </a:cubicBezTo>
                  <a:cubicBezTo>
                    <a:pt x="7843" y="11855"/>
                    <a:pt x="7843" y="11915"/>
                    <a:pt x="7843" y="11976"/>
                  </a:cubicBezTo>
                  <a:cubicBezTo>
                    <a:pt x="7873" y="11976"/>
                    <a:pt x="7843" y="12037"/>
                    <a:pt x="7843" y="12067"/>
                  </a:cubicBezTo>
                  <a:cubicBezTo>
                    <a:pt x="7782" y="12128"/>
                    <a:pt x="7752" y="12219"/>
                    <a:pt x="7752" y="12219"/>
                  </a:cubicBezTo>
                  <a:lnTo>
                    <a:pt x="7721" y="12189"/>
                  </a:lnTo>
                  <a:cubicBezTo>
                    <a:pt x="7691" y="12189"/>
                    <a:pt x="7661" y="12219"/>
                    <a:pt x="7661" y="12219"/>
                  </a:cubicBezTo>
                  <a:cubicBezTo>
                    <a:pt x="7630" y="12280"/>
                    <a:pt x="7661" y="12280"/>
                    <a:pt x="7661" y="12280"/>
                  </a:cubicBezTo>
                  <a:cubicBezTo>
                    <a:pt x="7691" y="12280"/>
                    <a:pt x="7569" y="12584"/>
                    <a:pt x="7448" y="12888"/>
                  </a:cubicBezTo>
                  <a:cubicBezTo>
                    <a:pt x="7296" y="13192"/>
                    <a:pt x="7144" y="13496"/>
                    <a:pt x="7113" y="13587"/>
                  </a:cubicBezTo>
                  <a:cubicBezTo>
                    <a:pt x="7058" y="13643"/>
                    <a:pt x="6977" y="13773"/>
                    <a:pt x="7009" y="13773"/>
                  </a:cubicBezTo>
                  <a:cubicBezTo>
                    <a:pt x="7013" y="13773"/>
                    <a:pt x="7017" y="13772"/>
                    <a:pt x="7022" y="13770"/>
                  </a:cubicBezTo>
                  <a:cubicBezTo>
                    <a:pt x="7053" y="13770"/>
                    <a:pt x="6931" y="14013"/>
                    <a:pt x="6779" y="14286"/>
                  </a:cubicBezTo>
                  <a:cubicBezTo>
                    <a:pt x="6597" y="14590"/>
                    <a:pt x="6475" y="14803"/>
                    <a:pt x="6505" y="14833"/>
                  </a:cubicBezTo>
                  <a:cubicBezTo>
                    <a:pt x="6505" y="14833"/>
                    <a:pt x="6475" y="14864"/>
                    <a:pt x="6414" y="14955"/>
                  </a:cubicBezTo>
                  <a:cubicBezTo>
                    <a:pt x="6354" y="15046"/>
                    <a:pt x="6323" y="15168"/>
                    <a:pt x="6323" y="15198"/>
                  </a:cubicBezTo>
                  <a:cubicBezTo>
                    <a:pt x="6323" y="15236"/>
                    <a:pt x="6312" y="15262"/>
                    <a:pt x="6303" y="15262"/>
                  </a:cubicBezTo>
                  <a:cubicBezTo>
                    <a:pt x="6297" y="15262"/>
                    <a:pt x="6293" y="15252"/>
                    <a:pt x="6293" y="15229"/>
                  </a:cubicBezTo>
                  <a:cubicBezTo>
                    <a:pt x="6278" y="15229"/>
                    <a:pt x="6262" y="15221"/>
                    <a:pt x="6247" y="15221"/>
                  </a:cubicBezTo>
                  <a:cubicBezTo>
                    <a:pt x="6232" y="15221"/>
                    <a:pt x="6217" y="15229"/>
                    <a:pt x="6202" y="15259"/>
                  </a:cubicBezTo>
                  <a:cubicBezTo>
                    <a:pt x="6141" y="15350"/>
                    <a:pt x="6171" y="15350"/>
                    <a:pt x="6202" y="15380"/>
                  </a:cubicBezTo>
                  <a:cubicBezTo>
                    <a:pt x="6232" y="15380"/>
                    <a:pt x="6202" y="15441"/>
                    <a:pt x="6202" y="15441"/>
                  </a:cubicBezTo>
                  <a:cubicBezTo>
                    <a:pt x="6171" y="15472"/>
                    <a:pt x="6171" y="15472"/>
                    <a:pt x="6141" y="15472"/>
                  </a:cubicBezTo>
                  <a:lnTo>
                    <a:pt x="6080" y="15411"/>
                  </a:lnTo>
                  <a:lnTo>
                    <a:pt x="6050" y="15472"/>
                  </a:lnTo>
                  <a:cubicBezTo>
                    <a:pt x="6080" y="15472"/>
                    <a:pt x="6050" y="15532"/>
                    <a:pt x="6050" y="15532"/>
                  </a:cubicBezTo>
                  <a:cubicBezTo>
                    <a:pt x="6034" y="15548"/>
                    <a:pt x="6027" y="15555"/>
                    <a:pt x="6015" y="15555"/>
                  </a:cubicBezTo>
                  <a:cubicBezTo>
                    <a:pt x="6004" y="15555"/>
                    <a:pt x="5989" y="15548"/>
                    <a:pt x="5958" y="15532"/>
                  </a:cubicBezTo>
                  <a:cubicBezTo>
                    <a:pt x="5951" y="15525"/>
                    <a:pt x="5943" y="15521"/>
                    <a:pt x="5936" y="15521"/>
                  </a:cubicBezTo>
                  <a:cubicBezTo>
                    <a:pt x="5915" y="15521"/>
                    <a:pt x="5898" y="15555"/>
                    <a:pt x="5898" y="15624"/>
                  </a:cubicBezTo>
                  <a:lnTo>
                    <a:pt x="5867" y="15715"/>
                  </a:lnTo>
                  <a:cubicBezTo>
                    <a:pt x="5806" y="15715"/>
                    <a:pt x="5806" y="15836"/>
                    <a:pt x="5776" y="15897"/>
                  </a:cubicBezTo>
                  <a:cubicBezTo>
                    <a:pt x="5715" y="15897"/>
                    <a:pt x="5685" y="15958"/>
                    <a:pt x="5715" y="16049"/>
                  </a:cubicBezTo>
                  <a:cubicBezTo>
                    <a:pt x="5715" y="16049"/>
                    <a:pt x="5685" y="16110"/>
                    <a:pt x="5654" y="16110"/>
                  </a:cubicBezTo>
                  <a:cubicBezTo>
                    <a:pt x="5594" y="16140"/>
                    <a:pt x="5563" y="16171"/>
                    <a:pt x="5502" y="16262"/>
                  </a:cubicBezTo>
                  <a:cubicBezTo>
                    <a:pt x="5472" y="16323"/>
                    <a:pt x="5259" y="16627"/>
                    <a:pt x="4986" y="16931"/>
                  </a:cubicBezTo>
                  <a:cubicBezTo>
                    <a:pt x="4712" y="17295"/>
                    <a:pt x="4469" y="17508"/>
                    <a:pt x="4499" y="17539"/>
                  </a:cubicBezTo>
                  <a:cubicBezTo>
                    <a:pt x="4469" y="17569"/>
                    <a:pt x="4469" y="17569"/>
                    <a:pt x="4408" y="17599"/>
                  </a:cubicBezTo>
                  <a:cubicBezTo>
                    <a:pt x="4408" y="17592"/>
                    <a:pt x="4404" y="17588"/>
                    <a:pt x="4399" y="17588"/>
                  </a:cubicBezTo>
                  <a:cubicBezTo>
                    <a:pt x="4383" y="17588"/>
                    <a:pt x="4355" y="17622"/>
                    <a:pt x="4378" y="17691"/>
                  </a:cubicBezTo>
                  <a:cubicBezTo>
                    <a:pt x="4359" y="17728"/>
                    <a:pt x="4363" y="17754"/>
                    <a:pt x="4362" y="17754"/>
                  </a:cubicBezTo>
                  <a:cubicBezTo>
                    <a:pt x="4362" y="17754"/>
                    <a:pt x="4359" y="17744"/>
                    <a:pt x="4347" y="17721"/>
                  </a:cubicBezTo>
                  <a:cubicBezTo>
                    <a:pt x="4317" y="17721"/>
                    <a:pt x="4226" y="17782"/>
                    <a:pt x="4104" y="17934"/>
                  </a:cubicBezTo>
                  <a:cubicBezTo>
                    <a:pt x="3983" y="18025"/>
                    <a:pt x="3831" y="18177"/>
                    <a:pt x="3861" y="18207"/>
                  </a:cubicBezTo>
                  <a:cubicBezTo>
                    <a:pt x="3828" y="18257"/>
                    <a:pt x="3813" y="18280"/>
                    <a:pt x="3811" y="18280"/>
                  </a:cubicBezTo>
                  <a:cubicBezTo>
                    <a:pt x="3809" y="18280"/>
                    <a:pt x="3817" y="18265"/>
                    <a:pt x="3831" y="18238"/>
                  </a:cubicBezTo>
                  <a:cubicBezTo>
                    <a:pt x="3831" y="18219"/>
                    <a:pt x="3822" y="18210"/>
                    <a:pt x="3806" y="18210"/>
                  </a:cubicBezTo>
                  <a:cubicBezTo>
                    <a:pt x="3748" y="18210"/>
                    <a:pt x="3599" y="18336"/>
                    <a:pt x="3527" y="18481"/>
                  </a:cubicBezTo>
                  <a:cubicBezTo>
                    <a:pt x="3505" y="18502"/>
                    <a:pt x="3484" y="18524"/>
                    <a:pt x="3462" y="18524"/>
                  </a:cubicBezTo>
                  <a:cubicBezTo>
                    <a:pt x="3453" y="18524"/>
                    <a:pt x="3444" y="18520"/>
                    <a:pt x="3436" y="18511"/>
                  </a:cubicBezTo>
                  <a:cubicBezTo>
                    <a:pt x="3405" y="18542"/>
                    <a:pt x="3375" y="18572"/>
                    <a:pt x="3284" y="18724"/>
                  </a:cubicBezTo>
                  <a:cubicBezTo>
                    <a:pt x="3223" y="18754"/>
                    <a:pt x="3071" y="18876"/>
                    <a:pt x="3010" y="18937"/>
                  </a:cubicBezTo>
                  <a:cubicBezTo>
                    <a:pt x="2919" y="19028"/>
                    <a:pt x="2858" y="19119"/>
                    <a:pt x="2858" y="19119"/>
                  </a:cubicBezTo>
                  <a:cubicBezTo>
                    <a:pt x="2848" y="19129"/>
                    <a:pt x="2835" y="19139"/>
                    <a:pt x="2824" y="19147"/>
                  </a:cubicBezTo>
                  <a:lnTo>
                    <a:pt x="2824" y="19147"/>
                  </a:lnTo>
                  <a:cubicBezTo>
                    <a:pt x="2821" y="19146"/>
                    <a:pt x="2819" y="19146"/>
                    <a:pt x="2816" y="19146"/>
                  </a:cubicBezTo>
                  <a:cubicBezTo>
                    <a:pt x="2761" y="19146"/>
                    <a:pt x="2561" y="19292"/>
                    <a:pt x="2311" y="19514"/>
                  </a:cubicBezTo>
                  <a:cubicBezTo>
                    <a:pt x="2037" y="19727"/>
                    <a:pt x="1764" y="19909"/>
                    <a:pt x="1703" y="19909"/>
                  </a:cubicBezTo>
                  <a:cubicBezTo>
                    <a:pt x="1703" y="19909"/>
                    <a:pt x="1673" y="19940"/>
                    <a:pt x="1642" y="20001"/>
                  </a:cubicBezTo>
                  <a:cubicBezTo>
                    <a:pt x="1642" y="20061"/>
                    <a:pt x="1581" y="20092"/>
                    <a:pt x="1521" y="20092"/>
                  </a:cubicBezTo>
                  <a:cubicBezTo>
                    <a:pt x="1514" y="20089"/>
                    <a:pt x="1506" y="20087"/>
                    <a:pt x="1497" y="20087"/>
                  </a:cubicBezTo>
                  <a:cubicBezTo>
                    <a:pt x="1423" y="20087"/>
                    <a:pt x="1277" y="20193"/>
                    <a:pt x="1277" y="20274"/>
                  </a:cubicBezTo>
                  <a:lnTo>
                    <a:pt x="1247" y="20244"/>
                  </a:lnTo>
                  <a:cubicBezTo>
                    <a:pt x="1237" y="20241"/>
                    <a:pt x="1228" y="20239"/>
                    <a:pt x="1218" y="20239"/>
                  </a:cubicBezTo>
                  <a:cubicBezTo>
                    <a:pt x="1137" y="20239"/>
                    <a:pt x="1061" y="20345"/>
                    <a:pt x="1034" y="20426"/>
                  </a:cubicBezTo>
                  <a:cubicBezTo>
                    <a:pt x="1004" y="20426"/>
                    <a:pt x="973" y="20419"/>
                    <a:pt x="947" y="20419"/>
                  </a:cubicBezTo>
                  <a:cubicBezTo>
                    <a:pt x="920" y="20419"/>
                    <a:pt x="897" y="20426"/>
                    <a:pt x="882" y="20457"/>
                  </a:cubicBezTo>
                  <a:cubicBezTo>
                    <a:pt x="870" y="20469"/>
                    <a:pt x="862" y="20477"/>
                    <a:pt x="856" y="20477"/>
                  </a:cubicBezTo>
                  <a:cubicBezTo>
                    <a:pt x="847" y="20477"/>
                    <a:pt x="839" y="20462"/>
                    <a:pt x="822" y="20426"/>
                  </a:cubicBezTo>
                  <a:cubicBezTo>
                    <a:pt x="800" y="20405"/>
                    <a:pt x="794" y="20383"/>
                    <a:pt x="770" y="20383"/>
                  </a:cubicBezTo>
                  <a:cubicBezTo>
                    <a:pt x="761" y="20383"/>
                    <a:pt x="748" y="20387"/>
                    <a:pt x="730" y="20396"/>
                  </a:cubicBezTo>
                  <a:cubicBezTo>
                    <a:pt x="700" y="20426"/>
                    <a:pt x="700" y="20457"/>
                    <a:pt x="730" y="20487"/>
                  </a:cubicBezTo>
                  <a:cubicBezTo>
                    <a:pt x="730" y="20487"/>
                    <a:pt x="670" y="20517"/>
                    <a:pt x="639" y="20548"/>
                  </a:cubicBezTo>
                  <a:cubicBezTo>
                    <a:pt x="639" y="20517"/>
                    <a:pt x="639" y="20517"/>
                    <a:pt x="670" y="20487"/>
                  </a:cubicBezTo>
                  <a:cubicBezTo>
                    <a:pt x="700" y="20487"/>
                    <a:pt x="700" y="20426"/>
                    <a:pt x="700" y="20396"/>
                  </a:cubicBezTo>
                  <a:cubicBezTo>
                    <a:pt x="670" y="20335"/>
                    <a:pt x="670" y="20335"/>
                    <a:pt x="639" y="20335"/>
                  </a:cubicBezTo>
                  <a:cubicBezTo>
                    <a:pt x="639" y="20349"/>
                    <a:pt x="637" y="20355"/>
                    <a:pt x="635" y="20355"/>
                  </a:cubicBezTo>
                  <a:cubicBezTo>
                    <a:pt x="628" y="20355"/>
                    <a:pt x="616" y="20290"/>
                    <a:pt x="639" y="20244"/>
                  </a:cubicBezTo>
                  <a:cubicBezTo>
                    <a:pt x="670" y="20183"/>
                    <a:pt x="670" y="20183"/>
                    <a:pt x="609" y="20183"/>
                  </a:cubicBezTo>
                  <a:cubicBezTo>
                    <a:pt x="601" y="20187"/>
                    <a:pt x="593" y="20189"/>
                    <a:pt x="586" y="20189"/>
                  </a:cubicBezTo>
                  <a:cubicBezTo>
                    <a:pt x="541" y="20189"/>
                    <a:pt x="526" y="20110"/>
                    <a:pt x="578" y="20031"/>
                  </a:cubicBezTo>
                  <a:cubicBezTo>
                    <a:pt x="578" y="20031"/>
                    <a:pt x="548" y="20001"/>
                    <a:pt x="548" y="19940"/>
                  </a:cubicBezTo>
                  <a:cubicBezTo>
                    <a:pt x="548" y="19904"/>
                    <a:pt x="538" y="19889"/>
                    <a:pt x="517" y="19889"/>
                  </a:cubicBezTo>
                  <a:cubicBezTo>
                    <a:pt x="502" y="19889"/>
                    <a:pt x="482" y="19897"/>
                    <a:pt x="457" y="19909"/>
                  </a:cubicBezTo>
                  <a:cubicBezTo>
                    <a:pt x="396" y="19909"/>
                    <a:pt x="396" y="19909"/>
                    <a:pt x="426" y="19849"/>
                  </a:cubicBezTo>
                  <a:cubicBezTo>
                    <a:pt x="457" y="19788"/>
                    <a:pt x="487" y="19788"/>
                    <a:pt x="487" y="19788"/>
                  </a:cubicBezTo>
                  <a:cubicBezTo>
                    <a:pt x="518" y="19788"/>
                    <a:pt x="518" y="19727"/>
                    <a:pt x="518" y="19697"/>
                  </a:cubicBezTo>
                  <a:cubicBezTo>
                    <a:pt x="487" y="19636"/>
                    <a:pt x="487" y="19545"/>
                    <a:pt x="457" y="19545"/>
                  </a:cubicBezTo>
                  <a:lnTo>
                    <a:pt x="487" y="19545"/>
                  </a:lnTo>
                  <a:cubicBezTo>
                    <a:pt x="487" y="19484"/>
                    <a:pt x="518" y="19484"/>
                    <a:pt x="487" y="19484"/>
                  </a:cubicBezTo>
                  <a:cubicBezTo>
                    <a:pt x="487" y="19484"/>
                    <a:pt x="487" y="19423"/>
                    <a:pt x="487" y="19332"/>
                  </a:cubicBezTo>
                  <a:cubicBezTo>
                    <a:pt x="508" y="19269"/>
                    <a:pt x="485" y="19176"/>
                    <a:pt x="449" y="19176"/>
                  </a:cubicBezTo>
                  <a:cubicBezTo>
                    <a:pt x="433" y="19176"/>
                    <a:pt x="415" y="19194"/>
                    <a:pt x="396" y="19241"/>
                  </a:cubicBezTo>
                  <a:cubicBezTo>
                    <a:pt x="396" y="19225"/>
                    <a:pt x="396" y="19205"/>
                    <a:pt x="396" y="19180"/>
                  </a:cubicBezTo>
                  <a:cubicBezTo>
                    <a:pt x="396" y="19119"/>
                    <a:pt x="366" y="19119"/>
                    <a:pt x="366" y="19119"/>
                  </a:cubicBezTo>
                  <a:cubicBezTo>
                    <a:pt x="335" y="19119"/>
                    <a:pt x="335" y="19089"/>
                    <a:pt x="305" y="19028"/>
                  </a:cubicBezTo>
                  <a:lnTo>
                    <a:pt x="396" y="19028"/>
                  </a:lnTo>
                  <a:cubicBezTo>
                    <a:pt x="414" y="19040"/>
                    <a:pt x="429" y="19045"/>
                    <a:pt x="442" y="19045"/>
                  </a:cubicBezTo>
                  <a:cubicBezTo>
                    <a:pt x="494" y="19045"/>
                    <a:pt x="500" y="18961"/>
                    <a:pt x="426" y="18937"/>
                  </a:cubicBezTo>
                  <a:lnTo>
                    <a:pt x="457" y="18937"/>
                  </a:lnTo>
                  <a:cubicBezTo>
                    <a:pt x="487" y="18937"/>
                    <a:pt x="487" y="18876"/>
                    <a:pt x="457" y="18754"/>
                  </a:cubicBezTo>
                  <a:cubicBezTo>
                    <a:pt x="457" y="18724"/>
                    <a:pt x="396" y="18663"/>
                    <a:pt x="335" y="18663"/>
                  </a:cubicBezTo>
                  <a:cubicBezTo>
                    <a:pt x="305" y="18663"/>
                    <a:pt x="305" y="18602"/>
                    <a:pt x="305" y="18602"/>
                  </a:cubicBezTo>
                  <a:cubicBezTo>
                    <a:pt x="323" y="18567"/>
                    <a:pt x="330" y="18552"/>
                    <a:pt x="339" y="18552"/>
                  </a:cubicBezTo>
                  <a:cubicBezTo>
                    <a:pt x="346" y="18552"/>
                    <a:pt x="353" y="18559"/>
                    <a:pt x="366" y="18572"/>
                  </a:cubicBezTo>
                  <a:cubicBezTo>
                    <a:pt x="426" y="18572"/>
                    <a:pt x="426" y="18450"/>
                    <a:pt x="366" y="18390"/>
                  </a:cubicBezTo>
                  <a:lnTo>
                    <a:pt x="366" y="18390"/>
                  </a:lnTo>
                  <a:lnTo>
                    <a:pt x="396" y="18420"/>
                  </a:lnTo>
                  <a:cubicBezTo>
                    <a:pt x="426" y="18420"/>
                    <a:pt x="457" y="18359"/>
                    <a:pt x="457" y="18086"/>
                  </a:cubicBezTo>
                  <a:cubicBezTo>
                    <a:pt x="487" y="17903"/>
                    <a:pt x="518" y="17751"/>
                    <a:pt x="548" y="17751"/>
                  </a:cubicBezTo>
                  <a:cubicBezTo>
                    <a:pt x="578" y="17751"/>
                    <a:pt x="548" y="17539"/>
                    <a:pt x="487" y="17417"/>
                  </a:cubicBezTo>
                  <a:cubicBezTo>
                    <a:pt x="518" y="17417"/>
                    <a:pt x="548" y="17387"/>
                    <a:pt x="578" y="17265"/>
                  </a:cubicBezTo>
                  <a:cubicBezTo>
                    <a:pt x="599" y="17160"/>
                    <a:pt x="606" y="17128"/>
                    <a:pt x="618" y="17128"/>
                  </a:cubicBezTo>
                  <a:cubicBezTo>
                    <a:pt x="623" y="17128"/>
                    <a:pt x="630" y="17134"/>
                    <a:pt x="639" y="17143"/>
                  </a:cubicBezTo>
                  <a:cubicBezTo>
                    <a:pt x="652" y="17169"/>
                    <a:pt x="659" y="17183"/>
                    <a:pt x="661" y="17183"/>
                  </a:cubicBezTo>
                  <a:cubicBezTo>
                    <a:pt x="664" y="17183"/>
                    <a:pt x="657" y="17154"/>
                    <a:pt x="639" y="17083"/>
                  </a:cubicBezTo>
                  <a:cubicBezTo>
                    <a:pt x="584" y="17027"/>
                    <a:pt x="654" y="16896"/>
                    <a:pt x="713" y="16896"/>
                  </a:cubicBezTo>
                  <a:cubicBezTo>
                    <a:pt x="719" y="16896"/>
                    <a:pt x="725" y="16898"/>
                    <a:pt x="730" y="16900"/>
                  </a:cubicBezTo>
                  <a:cubicBezTo>
                    <a:pt x="761" y="16900"/>
                    <a:pt x="791" y="16870"/>
                    <a:pt x="822" y="16748"/>
                  </a:cubicBezTo>
                  <a:cubicBezTo>
                    <a:pt x="791" y="16687"/>
                    <a:pt x="822" y="16596"/>
                    <a:pt x="852" y="16505"/>
                  </a:cubicBezTo>
                  <a:cubicBezTo>
                    <a:pt x="913" y="16353"/>
                    <a:pt x="913" y="16353"/>
                    <a:pt x="852" y="16323"/>
                  </a:cubicBezTo>
                  <a:cubicBezTo>
                    <a:pt x="791" y="16323"/>
                    <a:pt x="791" y="16262"/>
                    <a:pt x="852" y="16171"/>
                  </a:cubicBezTo>
                  <a:cubicBezTo>
                    <a:pt x="852" y="16110"/>
                    <a:pt x="882" y="16080"/>
                    <a:pt x="913" y="16080"/>
                  </a:cubicBezTo>
                  <a:cubicBezTo>
                    <a:pt x="913" y="16080"/>
                    <a:pt x="943" y="16049"/>
                    <a:pt x="973" y="15988"/>
                  </a:cubicBezTo>
                  <a:cubicBezTo>
                    <a:pt x="998" y="15964"/>
                    <a:pt x="1003" y="15919"/>
                    <a:pt x="1020" y="15919"/>
                  </a:cubicBezTo>
                  <a:cubicBezTo>
                    <a:pt x="1024" y="15919"/>
                    <a:pt x="1028" y="15922"/>
                    <a:pt x="1034" y="15928"/>
                  </a:cubicBezTo>
                  <a:cubicBezTo>
                    <a:pt x="1034" y="15928"/>
                    <a:pt x="1095" y="15867"/>
                    <a:pt x="1125" y="15776"/>
                  </a:cubicBezTo>
                  <a:cubicBezTo>
                    <a:pt x="1178" y="15697"/>
                    <a:pt x="1208" y="15618"/>
                    <a:pt x="1235" y="15618"/>
                  </a:cubicBezTo>
                  <a:cubicBezTo>
                    <a:pt x="1239" y="15618"/>
                    <a:pt x="1243" y="15620"/>
                    <a:pt x="1247" y="15624"/>
                  </a:cubicBezTo>
                  <a:cubicBezTo>
                    <a:pt x="1277" y="15563"/>
                    <a:pt x="1277" y="15563"/>
                    <a:pt x="1247" y="15563"/>
                  </a:cubicBezTo>
                  <a:cubicBezTo>
                    <a:pt x="1217" y="15532"/>
                    <a:pt x="1186" y="15472"/>
                    <a:pt x="1308" y="15289"/>
                  </a:cubicBezTo>
                  <a:cubicBezTo>
                    <a:pt x="1369" y="15198"/>
                    <a:pt x="1429" y="15077"/>
                    <a:pt x="1399" y="15046"/>
                  </a:cubicBezTo>
                  <a:cubicBezTo>
                    <a:pt x="1429" y="15016"/>
                    <a:pt x="1429" y="15016"/>
                    <a:pt x="1460" y="15016"/>
                  </a:cubicBezTo>
                  <a:cubicBezTo>
                    <a:pt x="1468" y="15020"/>
                    <a:pt x="1475" y="15022"/>
                    <a:pt x="1482" y="15022"/>
                  </a:cubicBezTo>
                  <a:cubicBezTo>
                    <a:pt x="1528" y="15022"/>
                    <a:pt x="1551" y="14939"/>
                    <a:pt x="1551" y="14833"/>
                  </a:cubicBezTo>
                  <a:cubicBezTo>
                    <a:pt x="1521" y="14833"/>
                    <a:pt x="1551" y="14773"/>
                    <a:pt x="1612" y="14742"/>
                  </a:cubicBezTo>
                  <a:cubicBezTo>
                    <a:pt x="1612" y="14742"/>
                    <a:pt x="1612" y="14712"/>
                    <a:pt x="1612" y="14651"/>
                  </a:cubicBezTo>
                  <a:cubicBezTo>
                    <a:pt x="1612" y="14590"/>
                    <a:pt x="1612" y="14590"/>
                    <a:pt x="1703" y="14499"/>
                  </a:cubicBezTo>
                  <a:cubicBezTo>
                    <a:pt x="1709" y="14505"/>
                    <a:pt x="1713" y="14507"/>
                    <a:pt x="1717" y="14507"/>
                  </a:cubicBezTo>
                  <a:cubicBezTo>
                    <a:pt x="1734" y="14507"/>
                    <a:pt x="1739" y="14463"/>
                    <a:pt x="1764" y="14438"/>
                  </a:cubicBezTo>
                  <a:cubicBezTo>
                    <a:pt x="1794" y="14317"/>
                    <a:pt x="2068" y="13830"/>
                    <a:pt x="2129" y="13800"/>
                  </a:cubicBezTo>
                  <a:cubicBezTo>
                    <a:pt x="2129" y="13739"/>
                    <a:pt x="2129" y="13739"/>
                    <a:pt x="2159" y="13709"/>
                  </a:cubicBezTo>
                  <a:cubicBezTo>
                    <a:pt x="2220" y="13678"/>
                    <a:pt x="2220" y="13618"/>
                    <a:pt x="2159" y="13587"/>
                  </a:cubicBezTo>
                  <a:lnTo>
                    <a:pt x="2159" y="13648"/>
                  </a:lnTo>
                  <a:lnTo>
                    <a:pt x="2129" y="13678"/>
                  </a:lnTo>
                  <a:cubicBezTo>
                    <a:pt x="2074" y="13651"/>
                    <a:pt x="2117" y="13552"/>
                    <a:pt x="2191" y="13552"/>
                  </a:cubicBezTo>
                  <a:cubicBezTo>
                    <a:pt x="2200" y="13552"/>
                    <a:pt x="2210" y="13553"/>
                    <a:pt x="2220" y="13557"/>
                  </a:cubicBezTo>
                  <a:cubicBezTo>
                    <a:pt x="2311" y="13557"/>
                    <a:pt x="2311" y="13557"/>
                    <a:pt x="2280" y="13466"/>
                  </a:cubicBezTo>
                  <a:cubicBezTo>
                    <a:pt x="2250" y="13405"/>
                    <a:pt x="2280" y="13344"/>
                    <a:pt x="2372" y="13344"/>
                  </a:cubicBezTo>
                  <a:cubicBezTo>
                    <a:pt x="2384" y="13357"/>
                    <a:pt x="2392" y="13364"/>
                    <a:pt x="2394" y="13364"/>
                  </a:cubicBezTo>
                  <a:cubicBezTo>
                    <a:pt x="2397" y="13364"/>
                    <a:pt x="2389" y="13349"/>
                    <a:pt x="2372" y="13314"/>
                  </a:cubicBezTo>
                  <a:cubicBezTo>
                    <a:pt x="2323" y="13169"/>
                    <a:pt x="2352" y="13043"/>
                    <a:pt x="2426" y="13043"/>
                  </a:cubicBezTo>
                  <a:cubicBezTo>
                    <a:pt x="2446" y="13043"/>
                    <a:pt x="2468" y="13052"/>
                    <a:pt x="2493" y="13070"/>
                  </a:cubicBezTo>
                  <a:cubicBezTo>
                    <a:pt x="2510" y="13079"/>
                    <a:pt x="2526" y="13082"/>
                    <a:pt x="2541" y="13082"/>
                  </a:cubicBezTo>
                  <a:cubicBezTo>
                    <a:pt x="2582" y="13082"/>
                    <a:pt x="2615" y="13054"/>
                    <a:pt x="2615" y="13010"/>
                  </a:cubicBezTo>
                  <a:cubicBezTo>
                    <a:pt x="2645" y="12979"/>
                    <a:pt x="2615" y="12949"/>
                    <a:pt x="2584" y="12949"/>
                  </a:cubicBezTo>
                  <a:cubicBezTo>
                    <a:pt x="2524" y="12949"/>
                    <a:pt x="2554" y="12918"/>
                    <a:pt x="2645" y="12858"/>
                  </a:cubicBezTo>
                  <a:cubicBezTo>
                    <a:pt x="2828" y="12766"/>
                    <a:pt x="2858" y="12675"/>
                    <a:pt x="2888" y="12523"/>
                  </a:cubicBezTo>
                  <a:cubicBezTo>
                    <a:pt x="2930" y="12376"/>
                    <a:pt x="2972" y="12273"/>
                    <a:pt x="2994" y="12273"/>
                  </a:cubicBezTo>
                  <a:cubicBezTo>
                    <a:pt x="3004" y="12273"/>
                    <a:pt x="3010" y="12294"/>
                    <a:pt x="3010" y="12341"/>
                  </a:cubicBezTo>
                  <a:cubicBezTo>
                    <a:pt x="3010" y="12352"/>
                    <a:pt x="3010" y="12362"/>
                    <a:pt x="3010" y="12371"/>
                  </a:cubicBezTo>
                  <a:cubicBezTo>
                    <a:pt x="3071" y="12280"/>
                    <a:pt x="3132" y="12189"/>
                    <a:pt x="3162" y="12159"/>
                  </a:cubicBezTo>
                  <a:cubicBezTo>
                    <a:pt x="3192" y="12098"/>
                    <a:pt x="3162" y="12037"/>
                    <a:pt x="3162" y="12037"/>
                  </a:cubicBezTo>
                  <a:cubicBezTo>
                    <a:pt x="3223" y="12007"/>
                    <a:pt x="3314" y="11946"/>
                    <a:pt x="3314" y="11824"/>
                  </a:cubicBezTo>
                  <a:cubicBezTo>
                    <a:pt x="3344" y="11763"/>
                    <a:pt x="3344" y="11733"/>
                    <a:pt x="3344" y="11733"/>
                  </a:cubicBezTo>
                  <a:cubicBezTo>
                    <a:pt x="3375" y="11672"/>
                    <a:pt x="3375" y="11672"/>
                    <a:pt x="3375" y="11611"/>
                  </a:cubicBezTo>
                  <a:cubicBezTo>
                    <a:pt x="3375" y="11551"/>
                    <a:pt x="3436" y="11520"/>
                    <a:pt x="3496" y="11520"/>
                  </a:cubicBezTo>
                  <a:cubicBezTo>
                    <a:pt x="3527" y="11490"/>
                    <a:pt x="3588" y="11459"/>
                    <a:pt x="3557" y="11429"/>
                  </a:cubicBezTo>
                  <a:cubicBezTo>
                    <a:pt x="3527" y="11429"/>
                    <a:pt x="3557" y="11307"/>
                    <a:pt x="3557" y="11247"/>
                  </a:cubicBezTo>
                  <a:cubicBezTo>
                    <a:pt x="3557" y="11209"/>
                    <a:pt x="3580" y="11183"/>
                    <a:pt x="3598" y="11183"/>
                  </a:cubicBezTo>
                  <a:cubicBezTo>
                    <a:pt x="3609" y="11183"/>
                    <a:pt x="3618" y="11193"/>
                    <a:pt x="3618" y="11216"/>
                  </a:cubicBezTo>
                  <a:cubicBezTo>
                    <a:pt x="3629" y="11227"/>
                    <a:pt x="3636" y="11234"/>
                    <a:pt x="3644" y="11234"/>
                  </a:cubicBezTo>
                  <a:cubicBezTo>
                    <a:pt x="3656" y="11234"/>
                    <a:pt x="3671" y="11213"/>
                    <a:pt x="3709" y="11155"/>
                  </a:cubicBezTo>
                  <a:cubicBezTo>
                    <a:pt x="3739" y="11125"/>
                    <a:pt x="3800" y="11034"/>
                    <a:pt x="3770" y="11004"/>
                  </a:cubicBezTo>
                  <a:cubicBezTo>
                    <a:pt x="3739" y="11004"/>
                    <a:pt x="3891" y="10730"/>
                    <a:pt x="3952" y="10700"/>
                  </a:cubicBezTo>
                  <a:cubicBezTo>
                    <a:pt x="3952" y="10700"/>
                    <a:pt x="3983" y="10669"/>
                    <a:pt x="3983" y="10608"/>
                  </a:cubicBezTo>
                  <a:cubicBezTo>
                    <a:pt x="4013" y="10578"/>
                    <a:pt x="4013" y="10517"/>
                    <a:pt x="4043" y="10456"/>
                  </a:cubicBezTo>
                  <a:cubicBezTo>
                    <a:pt x="4043" y="10456"/>
                    <a:pt x="4074" y="10426"/>
                    <a:pt x="4043" y="10365"/>
                  </a:cubicBezTo>
                  <a:cubicBezTo>
                    <a:pt x="4074" y="10304"/>
                    <a:pt x="4104" y="10274"/>
                    <a:pt x="4135" y="10274"/>
                  </a:cubicBezTo>
                  <a:cubicBezTo>
                    <a:pt x="4104" y="10213"/>
                    <a:pt x="4104" y="10213"/>
                    <a:pt x="4195" y="10183"/>
                  </a:cubicBezTo>
                  <a:cubicBezTo>
                    <a:pt x="4208" y="10195"/>
                    <a:pt x="4215" y="10203"/>
                    <a:pt x="4218" y="10203"/>
                  </a:cubicBezTo>
                  <a:cubicBezTo>
                    <a:pt x="4221" y="10203"/>
                    <a:pt x="4213" y="10188"/>
                    <a:pt x="4195" y="10152"/>
                  </a:cubicBezTo>
                  <a:cubicBezTo>
                    <a:pt x="4195" y="10092"/>
                    <a:pt x="4195" y="10092"/>
                    <a:pt x="4256" y="10061"/>
                  </a:cubicBezTo>
                  <a:cubicBezTo>
                    <a:pt x="4287" y="10061"/>
                    <a:pt x="4317" y="10031"/>
                    <a:pt x="4287" y="10000"/>
                  </a:cubicBezTo>
                  <a:cubicBezTo>
                    <a:pt x="4259" y="9945"/>
                    <a:pt x="4282" y="9814"/>
                    <a:pt x="4332" y="9814"/>
                  </a:cubicBezTo>
                  <a:cubicBezTo>
                    <a:pt x="4337" y="9814"/>
                    <a:pt x="4342" y="9815"/>
                    <a:pt x="4347" y="9818"/>
                  </a:cubicBezTo>
                  <a:cubicBezTo>
                    <a:pt x="4347" y="9818"/>
                    <a:pt x="4378" y="9757"/>
                    <a:pt x="4378" y="9697"/>
                  </a:cubicBezTo>
                  <a:cubicBezTo>
                    <a:pt x="4342" y="9661"/>
                    <a:pt x="4327" y="9646"/>
                    <a:pt x="4334" y="9646"/>
                  </a:cubicBezTo>
                  <a:cubicBezTo>
                    <a:pt x="4338" y="9646"/>
                    <a:pt x="4353" y="9654"/>
                    <a:pt x="4378" y="9666"/>
                  </a:cubicBezTo>
                  <a:cubicBezTo>
                    <a:pt x="4469" y="9636"/>
                    <a:pt x="4499" y="9605"/>
                    <a:pt x="4469" y="9514"/>
                  </a:cubicBezTo>
                  <a:cubicBezTo>
                    <a:pt x="4469" y="9514"/>
                    <a:pt x="4469" y="9453"/>
                    <a:pt x="4499" y="9423"/>
                  </a:cubicBezTo>
                  <a:cubicBezTo>
                    <a:pt x="4586" y="9365"/>
                    <a:pt x="4727" y="9117"/>
                    <a:pt x="4690" y="9117"/>
                  </a:cubicBezTo>
                  <a:cubicBezTo>
                    <a:pt x="4688" y="9117"/>
                    <a:pt x="4685" y="9117"/>
                    <a:pt x="4682" y="9119"/>
                  </a:cubicBezTo>
                  <a:lnTo>
                    <a:pt x="4712" y="9028"/>
                  </a:lnTo>
                  <a:cubicBezTo>
                    <a:pt x="4803" y="8937"/>
                    <a:pt x="4803" y="8906"/>
                    <a:pt x="4803" y="8845"/>
                  </a:cubicBezTo>
                  <a:lnTo>
                    <a:pt x="4803" y="8785"/>
                  </a:lnTo>
                  <a:cubicBezTo>
                    <a:pt x="4834" y="8785"/>
                    <a:pt x="4895" y="8754"/>
                    <a:pt x="4895" y="8724"/>
                  </a:cubicBezTo>
                  <a:cubicBezTo>
                    <a:pt x="4925" y="8663"/>
                    <a:pt x="4925" y="8663"/>
                    <a:pt x="4895" y="8663"/>
                  </a:cubicBezTo>
                  <a:cubicBezTo>
                    <a:pt x="4883" y="8669"/>
                    <a:pt x="4875" y="8671"/>
                    <a:pt x="4869" y="8671"/>
                  </a:cubicBezTo>
                  <a:cubicBezTo>
                    <a:pt x="4845" y="8671"/>
                    <a:pt x="4870" y="8627"/>
                    <a:pt x="4895" y="8602"/>
                  </a:cubicBezTo>
                  <a:cubicBezTo>
                    <a:pt x="4917" y="8558"/>
                    <a:pt x="4939" y="8530"/>
                    <a:pt x="4961" y="8530"/>
                  </a:cubicBezTo>
                  <a:cubicBezTo>
                    <a:pt x="4969" y="8530"/>
                    <a:pt x="4978" y="8533"/>
                    <a:pt x="4986" y="8541"/>
                  </a:cubicBezTo>
                  <a:lnTo>
                    <a:pt x="5016" y="8481"/>
                  </a:lnTo>
                  <a:cubicBezTo>
                    <a:pt x="4955" y="8450"/>
                    <a:pt x="4986" y="8420"/>
                    <a:pt x="5016" y="8420"/>
                  </a:cubicBezTo>
                  <a:cubicBezTo>
                    <a:pt x="5077" y="8389"/>
                    <a:pt x="5077" y="8359"/>
                    <a:pt x="5107" y="8298"/>
                  </a:cubicBezTo>
                  <a:cubicBezTo>
                    <a:pt x="5087" y="8298"/>
                    <a:pt x="5107" y="8285"/>
                    <a:pt x="5114" y="8285"/>
                  </a:cubicBezTo>
                  <a:cubicBezTo>
                    <a:pt x="5117" y="8285"/>
                    <a:pt x="5117" y="8288"/>
                    <a:pt x="5107" y="8298"/>
                  </a:cubicBezTo>
                  <a:lnTo>
                    <a:pt x="5138" y="8329"/>
                  </a:lnTo>
                  <a:cubicBezTo>
                    <a:pt x="5198" y="8298"/>
                    <a:pt x="5168" y="8268"/>
                    <a:pt x="5138" y="8268"/>
                  </a:cubicBezTo>
                  <a:lnTo>
                    <a:pt x="5168" y="8177"/>
                  </a:lnTo>
                  <a:cubicBezTo>
                    <a:pt x="5190" y="8132"/>
                    <a:pt x="5213" y="8104"/>
                    <a:pt x="5199" y="8104"/>
                  </a:cubicBezTo>
                  <a:cubicBezTo>
                    <a:pt x="5194" y="8104"/>
                    <a:pt x="5184" y="8108"/>
                    <a:pt x="5168" y="8116"/>
                  </a:cubicBezTo>
                  <a:cubicBezTo>
                    <a:pt x="5138" y="8086"/>
                    <a:pt x="5107" y="8086"/>
                    <a:pt x="5138" y="8025"/>
                  </a:cubicBezTo>
                  <a:lnTo>
                    <a:pt x="5138" y="8025"/>
                  </a:lnTo>
                  <a:cubicBezTo>
                    <a:pt x="5150" y="8037"/>
                    <a:pt x="5163" y="8045"/>
                    <a:pt x="5173" y="8045"/>
                  </a:cubicBezTo>
                  <a:cubicBezTo>
                    <a:pt x="5188" y="8045"/>
                    <a:pt x="5198" y="8030"/>
                    <a:pt x="5198" y="7994"/>
                  </a:cubicBezTo>
                  <a:cubicBezTo>
                    <a:pt x="5229" y="7964"/>
                    <a:pt x="5259" y="7964"/>
                    <a:pt x="5259" y="7964"/>
                  </a:cubicBezTo>
                  <a:cubicBezTo>
                    <a:pt x="5265" y="7980"/>
                    <a:pt x="5271" y="7986"/>
                    <a:pt x="5277" y="7986"/>
                  </a:cubicBezTo>
                  <a:cubicBezTo>
                    <a:pt x="5309" y="7986"/>
                    <a:pt x="5350" y="7832"/>
                    <a:pt x="5350" y="7782"/>
                  </a:cubicBezTo>
                  <a:cubicBezTo>
                    <a:pt x="5350" y="7689"/>
                    <a:pt x="5368" y="7649"/>
                    <a:pt x="5390" y="7649"/>
                  </a:cubicBezTo>
                  <a:cubicBezTo>
                    <a:pt x="5397" y="7649"/>
                    <a:pt x="5404" y="7653"/>
                    <a:pt x="5411" y="7660"/>
                  </a:cubicBezTo>
                  <a:cubicBezTo>
                    <a:pt x="5418" y="7663"/>
                    <a:pt x="5424" y="7665"/>
                    <a:pt x="5429" y="7665"/>
                  </a:cubicBezTo>
                  <a:cubicBezTo>
                    <a:pt x="5471" y="7665"/>
                    <a:pt x="5466" y="7559"/>
                    <a:pt x="5411" y="7478"/>
                  </a:cubicBezTo>
                  <a:lnTo>
                    <a:pt x="5320" y="7386"/>
                  </a:lnTo>
                  <a:lnTo>
                    <a:pt x="5411" y="7417"/>
                  </a:lnTo>
                  <a:cubicBezTo>
                    <a:pt x="5455" y="7426"/>
                    <a:pt x="5487" y="7432"/>
                    <a:pt x="5509" y="7432"/>
                  </a:cubicBezTo>
                  <a:cubicBezTo>
                    <a:pt x="5563" y="7432"/>
                    <a:pt x="5563" y="7394"/>
                    <a:pt x="5563" y="7265"/>
                  </a:cubicBezTo>
                  <a:cubicBezTo>
                    <a:pt x="5583" y="7184"/>
                    <a:pt x="5590" y="7157"/>
                    <a:pt x="5602" y="7157"/>
                  </a:cubicBezTo>
                  <a:cubicBezTo>
                    <a:pt x="5607" y="7157"/>
                    <a:pt x="5614" y="7164"/>
                    <a:pt x="5624" y="7174"/>
                  </a:cubicBezTo>
                  <a:cubicBezTo>
                    <a:pt x="5654" y="7174"/>
                    <a:pt x="5654" y="7143"/>
                    <a:pt x="5746" y="6991"/>
                  </a:cubicBezTo>
                  <a:cubicBezTo>
                    <a:pt x="5806" y="6870"/>
                    <a:pt x="5806" y="6809"/>
                    <a:pt x="5776" y="6809"/>
                  </a:cubicBezTo>
                  <a:cubicBezTo>
                    <a:pt x="5776" y="6809"/>
                    <a:pt x="5806" y="6748"/>
                    <a:pt x="5837" y="6687"/>
                  </a:cubicBezTo>
                  <a:cubicBezTo>
                    <a:pt x="5891" y="6687"/>
                    <a:pt x="5921" y="6591"/>
                    <a:pt x="5863" y="6591"/>
                  </a:cubicBezTo>
                  <a:cubicBezTo>
                    <a:pt x="5856" y="6591"/>
                    <a:pt x="5847" y="6593"/>
                    <a:pt x="5837" y="6596"/>
                  </a:cubicBezTo>
                  <a:cubicBezTo>
                    <a:pt x="5837" y="6596"/>
                    <a:pt x="5867" y="6535"/>
                    <a:pt x="5867" y="6505"/>
                  </a:cubicBezTo>
                  <a:lnTo>
                    <a:pt x="5898" y="6505"/>
                  </a:lnTo>
                  <a:cubicBezTo>
                    <a:pt x="5901" y="6508"/>
                    <a:pt x="5905" y="6510"/>
                    <a:pt x="5909" y="6510"/>
                  </a:cubicBezTo>
                  <a:cubicBezTo>
                    <a:pt x="5943" y="6510"/>
                    <a:pt x="6006" y="6399"/>
                    <a:pt x="6141" y="6049"/>
                  </a:cubicBezTo>
                  <a:cubicBezTo>
                    <a:pt x="6323" y="5624"/>
                    <a:pt x="6354" y="5593"/>
                    <a:pt x="6293" y="5563"/>
                  </a:cubicBezTo>
                  <a:cubicBezTo>
                    <a:pt x="6268" y="5513"/>
                    <a:pt x="6263" y="5463"/>
                    <a:pt x="6296" y="5463"/>
                  </a:cubicBezTo>
                  <a:cubicBezTo>
                    <a:pt x="6303" y="5463"/>
                    <a:pt x="6312" y="5466"/>
                    <a:pt x="6323" y="5472"/>
                  </a:cubicBezTo>
                  <a:cubicBezTo>
                    <a:pt x="6354" y="5472"/>
                    <a:pt x="6414" y="5441"/>
                    <a:pt x="6384" y="5441"/>
                  </a:cubicBezTo>
                  <a:cubicBezTo>
                    <a:pt x="6384" y="5441"/>
                    <a:pt x="6414" y="5350"/>
                    <a:pt x="6475" y="5289"/>
                  </a:cubicBezTo>
                  <a:cubicBezTo>
                    <a:pt x="6597" y="5198"/>
                    <a:pt x="6597" y="5137"/>
                    <a:pt x="6566" y="5107"/>
                  </a:cubicBezTo>
                  <a:lnTo>
                    <a:pt x="6566" y="5107"/>
                  </a:lnTo>
                  <a:cubicBezTo>
                    <a:pt x="6540" y="5116"/>
                    <a:pt x="6526" y="5119"/>
                    <a:pt x="6521" y="5119"/>
                  </a:cubicBezTo>
                  <a:cubicBezTo>
                    <a:pt x="6508" y="5119"/>
                    <a:pt x="6545" y="5098"/>
                    <a:pt x="6566" y="5076"/>
                  </a:cubicBezTo>
                  <a:cubicBezTo>
                    <a:pt x="6627" y="5016"/>
                    <a:pt x="6657" y="4985"/>
                    <a:pt x="6627" y="4985"/>
                  </a:cubicBezTo>
                  <a:cubicBezTo>
                    <a:pt x="6627" y="4927"/>
                    <a:pt x="6710" y="4649"/>
                    <a:pt x="6770" y="4649"/>
                  </a:cubicBezTo>
                  <a:cubicBezTo>
                    <a:pt x="6773" y="4649"/>
                    <a:pt x="6776" y="4649"/>
                    <a:pt x="6779" y="4651"/>
                  </a:cubicBezTo>
                  <a:cubicBezTo>
                    <a:pt x="6779" y="4651"/>
                    <a:pt x="6809" y="4590"/>
                    <a:pt x="6809" y="4560"/>
                  </a:cubicBezTo>
                  <a:cubicBezTo>
                    <a:pt x="6779" y="4529"/>
                    <a:pt x="6809" y="4438"/>
                    <a:pt x="6870" y="4347"/>
                  </a:cubicBezTo>
                  <a:cubicBezTo>
                    <a:pt x="6895" y="4272"/>
                    <a:pt x="6920" y="4217"/>
                    <a:pt x="6945" y="4217"/>
                  </a:cubicBezTo>
                  <a:cubicBezTo>
                    <a:pt x="6951" y="4217"/>
                    <a:pt x="6956" y="4220"/>
                    <a:pt x="6961" y="4225"/>
                  </a:cubicBezTo>
                  <a:cubicBezTo>
                    <a:pt x="6961" y="4242"/>
                    <a:pt x="6964" y="4249"/>
                    <a:pt x="6967" y="4249"/>
                  </a:cubicBezTo>
                  <a:cubicBezTo>
                    <a:pt x="6976" y="4249"/>
                    <a:pt x="6992" y="4193"/>
                    <a:pt x="6992" y="4104"/>
                  </a:cubicBezTo>
                  <a:cubicBezTo>
                    <a:pt x="6992" y="4073"/>
                    <a:pt x="6961" y="3982"/>
                    <a:pt x="6992" y="3952"/>
                  </a:cubicBezTo>
                  <a:cubicBezTo>
                    <a:pt x="6961" y="3952"/>
                    <a:pt x="6931" y="3891"/>
                    <a:pt x="6961" y="3830"/>
                  </a:cubicBezTo>
                  <a:lnTo>
                    <a:pt x="6992" y="3830"/>
                  </a:lnTo>
                  <a:lnTo>
                    <a:pt x="7053" y="3861"/>
                  </a:lnTo>
                  <a:cubicBezTo>
                    <a:pt x="7053" y="3800"/>
                    <a:pt x="7083" y="3769"/>
                    <a:pt x="7053" y="3769"/>
                  </a:cubicBezTo>
                  <a:cubicBezTo>
                    <a:pt x="7113" y="3709"/>
                    <a:pt x="7113" y="3678"/>
                    <a:pt x="7144" y="3587"/>
                  </a:cubicBezTo>
                  <a:cubicBezTo>
                    <a:pt x="7205" y="3496"/>
                    <a:pt x="7235" y="3374"/>
                    <a:pt x="7205" y="3313"/>
                  </a:cubicBezTo>
                  <a:cubicBezTo>
                    <a:pt x="7296" y="3313"/>
                    <a:pt x="7387" y="3009"/>
                    <a:pt x="7357" y="2918"/>
                  </a:cubicBezTo>
                  <a:cubicBezTo>
                    <a:pt x="7326" y="2888"/>
                    <a:pt x="7357" y="2827"/>
                    <a:pt x="7417" y="2827"/>
                  </a:cubicBezTo>
                  <a:cubicBezTo>
                    <a:pt x="7448" y="2797"/>
                    <a:pt x="7448" y="2797"/>
                    <a:pt x="7448" y="2706"/>
                  </a:cubicBezTo>
                  <a:cubicBezTo>
                    <a:pt x="7448" y="2614"/>
                    <a:pt x="7478" y="2584"/>
                    <a:pt x="7509" y="2584"/>
                  </a:cubicBezTo>
                  <a:cubicBezTo>
                    <a:pt x="7526" y="2601"/>
                    <a:pt x="7540" y="2608"/>
                    <a:pt x="7552" y="2608"/>
                  </a:cubicBezTo>
                  <a:cubicBezTo>
                    <a:pt x="7584" y="2608"/>
                    <a:pt x="7600" y="2558"/>
                    <a:pt x="7600" y="2493"/>
                  </a:cubicBezTo>
                  <a:cubicBezTo>
                    <a:pt x="7600" y="2341"/>
                    <a:pt x="7630" y="2250"/>
                    <a:pt x="7661" y="2189"/>
                  </a:cubicBezTo>
                  <a:cubicBezTo>
                    <a:pt x="7691" y="2037"/>
                    <a:pt x="7691" y="1976"/>
                    <a:pt x="7661" y="1946"/>
                  </a:cubicBezTo>
                  <a:cubicBezTo>
                    <a:pt x="7661" y="1885"/>
                    <a:pt x="7661" y="1733"/>
                    <a:pt x="7661" y="1733"/>
                  </a:cubicBezTo>
                  <a:cubicBezTo>
                    <a:pt x="7689" y="1632"/>
                    <a:pt x="7704" y="1600"/>
                    <a:pt x="7709" y="1600"/>
                  </a:cubicBezTo>
                  <a:cubicBezTo>
                    <a:pt x="7715" y="1600"/>
                    <a:pt x="7707" y="1640"/>
                    <a:pt x="7691" y="1672"/>
                  </a:cubicBezTo>
                  <a:cubicBezTo>
                    <a:pt x="7672" y="1803"/>
                    <a:pt x="7677" y="1819"/>
                    <a:pt x="7690" y="1819"/>
                  </a:cubicBezTo>
                  <a:cubicBezTo>
                    <a:pt x="7694" y="1819"/>
                    <a:pt x="7699" y="1817"/>
                    <a:pt x="7705" y="1817"/>
                  </a:cubicBezTo>
                  <a:cubicBezTo>
                    <a:pt x="7710" y="1817"/>
                    <a:pt x="7716" y="1818"/>
                    <a:pt x="7721" y="1824"/>
                  </a:cubicBezTo>
                  <a:cubicBezTo>
                    <a:pt x="7725" y="1828"/>
                    <a:pt x="7730" y="1830"/>
                    <a:pt x="7734" y="1830"/>
                  </a:cubicBezTo>
                  <a:cubicBezTo>
                    <a:pt x="7759" y="1830"/>
                    <a:pt x="7782" y="1755"/>
                    <a:pt x="7782" y="1702"/>
                  </a:cubicBezTo>
                  <a:cubicBezTo>
                    <a:pt x="7813" y="1642"/>
                    <a:pt x="7843" y="1550"/>
                    <a:pt x="7873" y="1490"/>
                  </a:cubicBezTo>
                  <a:cubicBezTo>
                    <a:pt x="7904" y="1429"/>
                    <a:pt x="7934" y="1399"/>
                    <a:pt x="7934" y="1277"/>
                  </a:cubicBezTo>
                  <a:cubicBezTo>
                    <a:pt x="7934" y="1224"/>
                    <a:pt x="7934" y="1184"/>
                    <a:pt x="7934" y="1155"/>
                  </a:cubicBezTo>
                  <a:close/>
                  <a:moveTo>
                    <a:pt x="945" y="20597"/>
                  </a:moveTo>
                  <a:cubicBezTo>
                    <a:pt x="952" y="20597"/>
                    <a:pt x="960" y="20612"/>
                    <a:pt x="973" y="20639"/>
                  </a:cubicBezTo>
                  <a:cubicBezTo>
                    <a:pt x="973" y="20669"/>
                    <a:pt x="1004" y="20700"/>
                    <a:pt x="943" y="20730"/>
                  </a:cubicBezTo>
                  <a:cubicBezTo>
                    <a:pt x="931" y="20777"/>
                    <a:pt x="915" y="20796"/>
                    <a:pt x="903" y="20796"/>
                  </a:cubicBezTo>
                  <a:cubicBezTo>
                    <a:pt x="884" y="20796"/>
                    <a:pt x="875" y="20744"/>
                    <a:pt x="913" y="20669"/>
                  </a:cubicBezTo>
                  <a:cubicBezTo>
                    <a:pt x="929" y="20619"/>
                    <a:pt x="937" y="20597"/>
                    <a:pt x="945" y="20597"/>
                  </a:cubicBezTo>
                  <a:close/>
                  <a:moveTo>
                    <a:pt x="7995" y="0"/>
                  </a:moveTo>
                  <a:cubicBezTo>
                    <a:pt x="7843" y="426"/>
                    <a:pt x="7630" y="1003"/>
                    <a:pt x="7478" y="1520"/>
                  </a:cubicBezTo>
                  <a:cubicBezTo>
                    <a:pt x="7387" y="1763"/>
                    <a:pt x="7296" y="2006"/>
                    <a:pt x="7265" y="2158"/>
                  </a:cubicBezTo>
                  <a:cubicBezTo>
                    <a:pt x="7205" y="2341"/>
                    <a:pt x="7174" y="2432"/>
                    <a:pt x="7174" y="2432"/>
                  </a:cubicBezTo>
                  <a:cubicBezTo>
                    <a:pt x="7174" y="2432"/>
                    <a:pt x="7144" y="2523"/>
                    <a:pt x="7083" y="2675"/>
                  </a:cubicBezTo>
                  <a:cubicBezTo>
                    <a:pt x="7053" y="2766"/>
                    <a:pt x="6992" y="2918"/>
                    <a:pt x="6992" y="2918"/>
                  </a:cubicBezTo>
                  <a:cubicBezTo>
                    <a:pt x="6992" y="2918"/>
                    <a:pt x="6961" y="2918"/>
                    <a:pt x="6961" y="2979"/>
                  </a:cubicBezTo>
                  <a:cubicBezTo>
                    <a:pt x="6931" y="2979"/>
                    <a:pt x="6931" y="3009"/>
                    <a:pt x="6931" y="3040"/>
                  </a:cubicBezTo>
                  <a:cubicBezTo>
                    <a:pt x="6901" y="3070"/>
                    <a:pt x="6901" y="3070"/>
                    <a:pt x="6901" y="3101"/>
                  </a:cubicBezTo>
                  <a:cubicBezTo>
                    <a:pt x="6870" y="3192"/>
                    <a:pt x="6840" y="3283"/>
                    <a:pt x="6840" y="3344"/>
                  </a:cubicBezTo>
                  <a:cubicBezTo>
                    <a:pt x="6840" y="3405"/>
                    <a:pt x="6840" y="3465"/>
                    <a:pt x="6809" y="3526"/>
                  </a:cubicBezTo>
                  <a:cubicBezTo>
                    <a:pt x="6803" y="3523"/>
                    <a:pt x="6797" y="3521"/>
                    <a:pt x="6790" y="3521"/>
                  </a:cubicBezTo>
                  <a:cubicBezTo>
                    <a:pt x="6737" y="3521"/>
                    <a:pt x="6688" y="3630"/>
                    <a:pt x="6688" y="3739"/>
                  </a:cubicBezTo>
                  <a:cubicBezTo>
                    <a:pt x="6738" y="3789"/>
                    <a:pt x="6726" y="3838"/>
                    <a:pt x="6687" y="3838"/>
                  </a:cubicBezTo>
                  <a:cubicBezTo>
                    <a:pt x="6679" y="3838"/>
                    <a:pt x="6669" y="3836"/>
                    <a:pt x="6657" y="3830"/>
                  </a:cubicBezTo>
                  <a:cubicBezTo>
                    <a:pt x="6651" y="3827"/>
                    <a:pt x="6645" y="3825"/>
                    <a:pt x="6639" y="3825"/>
                  </a:cubicBezTo>
                  <a:cubicBezTo>
                    <a:pt x="6591" y="3825"/>
                    <a:pt x="6573" y="3934"/>
                    <a:pt x="6627" y="4043"/>
                  </a:cubicBezTo>
                  <a:cubicBezTo>
                    <a:pt x="6627" y="4104"/>
                    <a:pt x="6627" y="4104"/>
                    <a:pt x="6566" y="4134"/>
                  </a:cubicBezTo>
                  <a:cubicBezTo>
                    <a:pt x="6505" y="4165"/>
                    <a:pt x="6475" y="4195"/>
                    <a:pt x="6505" y="4225"/>
                  </a:cubicBezTo>
                  <a:cubicBezTo>
                    <a:pt x="6566" y="4286"/>
                    <a:pt x="6536" y="4347"/>
                    <a:pt x="6445" y="4347"/>
                  </a:cubicBezTo>
                  <a:cubicBezTo>
                    <a:pt x="6354" y="4438"/>
                    <a:pt x="6354" y="4438"/>
                    <a:pt x="6384" y="4499"/>
                  </a:cubicBezTo>
                  <a:cubicBezTo>
                    <a:pt x="6445" y="4560"/>
                    <a:pt x="6354" y="4772"/>
                    <a:pt x="6293" y="4772"/>
                  </a:cubicBezTo>
                  <a:cubicBezTo>
                    <a:pt x="6262" y="4833"/>
                    <a:pt x="6202" y="4864"/>
                    <a:pt x="6232" y="4864"/>
                  </a:cubicBezTo>
                  <a:lnTo>
                    <a:pt x="6202" y="4924"/>
                  </a:lnTo>
                  <a:cubicBezTo>
                    <a:pt x="6171" y="4955"/>
                    <a:pt x="6171" y="5016"/>
                    <a:pt x="6171" y="5016"/>
                  </a:cubicBezTo>
                  <a:lnTo>
                    <a:pt x="6202" y="5016"/>
                  </a:lnTo>
                  <a:cubicBezTo>
                    <a:pt x="6171" y="5076"/>
                    <a:pt x="6019" y="5350"/>
                    <a:pt x="5867" y="5654"/>
                  </a:cubicBezTo>
                  <a:cubicBezTo>
                    <a:pt x="5678" y="6114"/>
                    <a:pt x="5633" y="6237"/>
                    <a:pt x="5647" y="6237"/>
                  </a:cubicBezTo>
                  <a:cubicBezTo>
                    <a:pt x="5648" y="6237"/>
                    <a:pt x="5651" y="6235"/>
                    <a:pt x="5654" y="6231"/>
                  </a:cubicBezTo>
                  <a:cubicBezTo>
                    <a:pt x="5746" y="6231"/>
                    <a:pt x="5715" y="6323"/>
                    <a:pt x="5624" y="6323"/>
                  </a:cubicBezTo>
                  <a:cubicBezTo>
                    <a:pt x="5594" y="6383"/>
                    <a:pt x="5533" y="6444"/>
                    <a:pt x="5502" y="6566"/>
                  </a:cubicBezTo>
                  <a:cubicBezTo>
                    <a:pt x="5450" y="6645"/>
                    <a:pt x="5420" y="6724"/>
                    <a:pt x="5393" y="6724"/>
                  </a:cubicBezTo>
                  <a:cubicBezTo>
                    <a:pt x="5389" y="6724"/>
                    <a:pt x="5385" y="6722"/>
                    <a:pt x="5381" y="6718"/>
                  </a:cubicBezTo>
                  <a:lnTo>
                    <a:pt x="5350" y="6779"/>
                  </a:lnTo>
                  <a:cubicBezTo>
                    <a:pt x="5381" y="6900"/>
                    <a:pt x="5229" y="7174"/>
                    <a:pt x="5138" y="7295"/>
                  </a:cubicBezTo>
                  <a:cubicBezTo>
                    <a:pt x="5107" y="7386"/>
                    <a:pt x="5077" y="7447"/>
                    <a:pt x="5077" y="7538"/>
                  </a:cubicBezTo>
                  <a:cubicBezTo>
                    <a:pt x="5047" y="7660"/>
                    <a:pt x="5047" y="7660"/>
                    <a:pt x="4986" y="7690"/>
                  </a:cubicBezTo>
                  <a:cubicBezTo>
                    <a:pt x="4984" y="7689"/>
                    <a:pt x="4982" y="7688"/>
                    <a:pt x="4980" y="7688"/>
                  </a:cubicBezTo>
                  <a:cubicBezTo>
                    <a:pt x="4940" y="7688"/>
                    <a:pt x="4807" y="7935"/>
                    <a:pt x="4864" y="7964"/>
                  </a:cubicBezTo>
                  <a:lnTo>
                    <a:pt x="4803" y="7994"/>
                  </a:lnTo>
                  <a:cubicBezTo>
                    <a:pt x="4773" y="8025"/>
                    <a:pt x="4773" y="8086"/>
                    <a:pt x="4803" y="8086"/>
                  </a:cubicBezTo>
                  <a:cubicBezTo>
                    <a:pt x="4864" y="8116"/>
                    <a:pt x="4834" y="8177"/>
                    <a:pt x="4712" y="8177"/>
                  </a:cubicBezTo>
                  <a:cubicBezTo>
                    <a:pt x="4694" y="8168"/>
                    <a:pt x="4682" y="8164"/>
                    <a:pt x="4674" y="8164"/>
                  </a:cubicBezTo>
                  <a:cubicBezTo>
                    <a:pt x="4654" y="8164"/>
                    <a:pt x="4660" y="8186"/>
                    <a:pt x="4682" y="8207"/>
                  </a:cubicBezTo>
                  <a:cubicBezTo>
                    <a:pt x="4682" y="8268"/>
                    <a:pt x="4682" y="8329"/>
                    <a:pt x="4621" y="8359"/>
                  </a:cubicBezTo>
                  <a:cubicBezTo>
                    <a:pt x="4621" y="8389"/>
                    <a:pt x="4591" y="8450"/>
                    <a:pt x="4651" y="8481"/>
                  </a:cubicBezTo>
                  <a:cubicBezTo>
                    <a:pt x="4682" y="8481"/>
                    <a:pt x="4651" y="8541"/>
                    <a:pt x="4621" y="8572"/>
                  </a:cubicBezTo>
                  <a:cubicBezTo>
                    <a:pt x="4591" y="8572"/>
                    <a:pt x="4591" y="8572"/>
                    <a:pt x="4591" y="8511"/>
                  </a:cubicBezTo>
                  <a:lnTo>
                    <a:pt x="4560" y="8602"/>
                  </a:lnTo>
                  <a:cubicBezTo>
                    <a:pt x="4534" y="8628"/>
                    <a:pt x="4463" y="8700"/>
                    <a:pt x="4444" y="8700"/>
                  </a:cubicBezTo>
                  <a:cubicBezTo>
                    <a:pt x="4440" y="8700"/>
                    <a:pt x="4439" y="8698"/>
                    <a:pt x="4439" y="8693"/>
                  </a:cubicBezTo>
                  <a:cubicBezTo>
                    <a:pt x="4389" y="8718"/>
                    <a:pt x="4360" y="8763"/>
                    <a:pt x="4399" y="8763"/>
                  </a:cubicBezTo>
                  <a:cubicBezTo>
                    <a:pt x="4408" y="8763"/>
                    <a:pt x="4421" y="8760"/>
                    <a:pt x="4439" y="8754"/>
                  </a:cubicBezTo>
                  <a:cubicBezTo>
                    <a:pt x="4499" y="8785"/>
                    <a:pt x="4499" y="8785"/>
                    <a:pt x="4439" y="8876"/>
                  </a:cubicBezTo>
                  <a:cubicBezTo>
                    <a:pt x="4408" y="8937"/>
                    <a:pt x="4408" y="8967"/>
                    <a:pt x="4378" y="8967"/>
                  </a:cubicBezTo>
                  <a:cubicBezTo>
                    <a:pt x="4367" y="8956"/>
                    <a:pt x="4360" y="8949"/>
                    <a:pt x="4352" y="8949"/>
                  </a:cubicBezTo>
                  <a:cubicBezTo>
                    <a:pt x="4339" y="8949"/>
                    <a:pt x="4325" y="8970"/>
                    <a:pt x="4287" y="9028"/>
                  </a:cubicBezTo>
                  <a:cubicBezTo>
                    <a:pt x="4226" y="9180"/>
                    <a:pt x="4226" y="9362"/>
                    <a:pt x="4287" y="9423"/>
                  </a:cubicBezTo>
                  <a:cubicBezTo>
                    <a:pt x="4317" y="9453"/>
                    <a:pt x="4317" y="9453"/>
                    <a:pt x="4256" y="9484"/>
                  </a:cubicBezTo>
                  <a:cubicBezTo>
                    <a:pt x="4250" y="9478"/>
                    <a:pt x="4245" y="9475"/>
                    <a:pt x="4239" y="9475"/>
                  </a:cubicBezTo>
                  <a:cubicBezTo>
                    <a:pt x="4214" y="9475"/>
                    <a:pt x="4190" y="9520"/>
                    <a:pt x="4165" y="9545"/>
                  </a:cubicBezTo>
                  <a:cubicBezTo>
                    <a:pt x="4135" y="9545"/>
                    <a:pt x="4165" y="9484"/>
                    <a:pt x="4195" y="9453"/>
                  </a:cubicBezTo>
                  <a:lnTo>
                    <a:pt x="4165" y="9423"/>
                  </a:lnTo>
                  <a:cubicBezTo>
                    <a:pt x="4074" y="9453"/>
                    <a:pt x="4043" y="9484"/>
                    <a:pt x="4104" y="9575"/>
                  </a:cubicBezTo>
                  <a:cubicBezTo>
                    <a:pt x="4104" y="9636"/>
                    <a:pt x="4104" y="9636"/>
                    <a:pt x="4043" y="9666"/>
                  </a:cubicBezTo>
                  <a:cubicBezTo>
                    <a:pt x="3983" y="9697"/>
                    <a:pt x="3922" y="9727"/>
                    <a:pt x="3952" y="9727"/>
                  </a:cubicBezTo>
                  <a:cubicBezTo>
                    <a:pt x="3952" y="9727"/>
                    <a:pt x="3922" y="9818"/>
                    <a:pt x="3861" y="9848"/>
                  </a:cubicBezTo>
                  <a:cubicBezTo>
                    <a:pt x="3800" y="9940"/>
                    <a:pt x="3800" y="10000"/>
                    <a:pt x="3831" y="10000"/>
                  </a:cubicBezTo>
                  <a:cubicBezTo>
                    <a:pt x="3861" y="10031"/>
                    <a:pt x="3831" y="10061"/>
                    <a:pt x="3800" y="10122"/>
                  </a:cubicBezTo>
                  <a:cubicBezTo>
                    <a:pt x="3770" y="10152"/>
                    <a:pt x="3739" y="10213"/>
                    <a:pt x="3770" y="10213"/>
                  </a:cubicBezTo>
                  <a:cubicBezTo>
                    <a:pt x="3800" y="10244"/>
                    <a:pt x="3831" y="10304"/>
                    <a:pt x="3770" y="10396"/>
                  </a:cubicBezTo>
                  <a:cubicBezTo>
                    <a:pt x="3739" y="10487"/>
                    <a:pt x="3739" y="10487"/>
                    <a:pt x="3679" y="10487"/>
                  </a:cubicBezTo>
                  <a:cubicBezTo>
                    <a:pt x="3648" y="10487"/>
                    <a:pt x="3618" y="10517"/>
                    <a:pt x="3588" y="10578"/>
                  </a:cubicBezTo>
                  <a:cubicBezTo>
                    <a:pt x="3588" y="10578"/>
                    <a:pt x="3557" y="10608"/>
                    <a:pt x="3496" y="10639"/>
                  </a:cubicBezTo>
                  <a:cubicBezTo>
                    <a:pt x="3466" y="10669"/>
                    <a:pt x="3466" y="10700"/>
                    <a:pt x="3496" y="10700"/>
                  </a:cubicBezTo>
                  <a:cubicBezTo>
                    <a:pt x="3527" y="10730"/>
                    <a:pt x="3557" y="10730"/>
                    <a:pt x="3557" y="10730"/>
                  </a:cubicBezTo>
                  <a:cubicBezTo>
                    <a:pt x="3527" y="10791"/>
                    <a:pt x="3466" y="10791"/>
                    <a:pt x="3436" y="10791"/>
                  </a:cubicBezTo>
                  <a:cubicBezTo>
                    <a:pt x="3344" y="10791"/>
                    <a:pt x="3344" y="10791"/>
                    <a:pt x="3405" y="10821"/>
                  </a:cubicBezTo>
                  <a:cubicBezTo>
                    <a:pt x="3436" y="10852"/>
                    <a:pt x="3436" y="10912"/>
                    <a:pt x="3375" y="10973"/>
                  </a:cubicBezTo>
                  <a:cubicBezTo>
                    <a:pt x="3322" y="11052"/>
                    <a:pt x="3269" y="11131"/>
                    <a:pt x="3237" y="11131"/>
                  </a:cubicBezTo>
                  <a:cubicBezTo>
                    <a:pt x="3231" y="11131"/>
                    <a:pt x="3227" y="11129"/>
                    <a:pt x="3223" y="11125"/>
                  </a:cubicBezTo>
                  <a:cubicBezTo>
                    <a:pt x="3192" y="11155"/>
                    <a:pt x="3192" y="11216"/>
                    <a:pt x="3192" y="11216"/>
                  </a:cubicBezTo>
                  <a:cubicBezTo>
                    <a:pt x="3192" y="11277"/>
                    <a:pt x="3162" y="11338"/>
                    <a:pt x="3071" y="11429"/>
                  </a:cubicBezTo>
                  <a:cubicBezTo>
                    <a:pt x="2858" y="11642"/>
                    <a:pt x="2858" y="11642"/>
                    <a:pt x="2919" y="11672"/>
                  </a:cubicBezTo>
                  <a:cubicBezTo>
                    <a:pt x="2949" y="11672"/>
                    <a:pt x="2980" y="11703"/>
                    <a:pt x="2888" y="11703"/>
                  </a:cubicBezTo>
                  <a:cubicBezTo>
                    <a:pt x="2858" y="11733"/>
                    <a:pt x="2858" y="11794"/>
                    <a:pt x="2828" y="11915"/>
                  </a:cubicBezTo>
                  <a:cubicBezTo>
                    <a:pt x="2828" y="11976"/>
                    <a:pt x="2888" y="12007"/>
                    <a:pt x="2919" y="12007"/>
                  </a:cubicBezTo>
                  <a:cubicBezTo>
                    <a:pt x="2980" y="12037"/>
                    <a:pt x="2980" y="12037"/>
                    <a:pt x="2888" y="12128"/>
                  </a:cubicBezTo>
                  <a:cubicBezTo>
                    <a:pt x="2867" y="12150"/>
                    <a:pt x="2830" y="12171"/>
                    <a:pt x="2800" y="12171"/>
                  </a:cubicBezTo>
                  <a:cubicBezTo>
                    <a:pt x="2787" y="12171"/>
                    <a:pt x="2776" y="12167"/>
                    <a:pt x="2767" y="12159"/>
                  </a:cubicBezTo>
                  <a:cubicBezTo>
                    <a:pt x="2767" y="12159"/>
                    <a:pt x="2767" y="12098"/>
                    <a:pt x="2767" y="12098"/>
                  </a:cubicBezTo>
                  <a:lnTo>
                    <a:pt x="2797" y="12067"/>
                  </a:lnTo>
                  <a:cubicBezTo>
                    <a:pt x="2786" y="12056"/>
                    <a:pt x="2775" y="12049"/>
                    <a:pt x="2764" y="12049"/>
                  </a:cubicBezTo>
                  <a:cubicBezTo>
                    <a:pt x="2745" y="12049"/>
                    <a:pt x="2725" y="12070"/>
                    <a:pt x="2706" y="12128"/>
                  </a:cubicBezTo>
                  <a:cubicBezTo>
                    <a:pt x="2645" y="12159"/>
                    <a:pt x="2615" y="12189"/>
                    <a:pt x="2645" y="12219"/>
                  </a:cubicBezTo>
                  <a:cubicBezTo>
                    <a:pt x="2584" y="12219"/>
                    <a:pt x="2524" y="12311"/>
                    <a:pt x="2493" y="12402"/>
                  </a:cubicBezTo>
                  <a:cubicBezTo>
                    <a:pt x="2432" y="12493"/>
                    <a:pt x="2341" y="12614"/>
                    <a:pt x="2280" y="12645"/>
                  </a:cubicBezTo>
                  <a:cubicBezTo>
                    <a:pt x="2250" y="12736"/>
                    <a:pt x="2220" y="12797"/>
                    <a:pt x="2250" y="12797"/>
                  </a:cubicBezTo>
                  <a:cubicBezTo>
                    <a:pt x="2299" y="12821"/>
                    <a:pt x="2289" y="12866"/>
                    <a:pt x="2267" y="12866"/>
                  </a:cubicBezTo>
                  <a:cubicBezTo>
                    <a:pt x="2262" y="12866"/>
                    <a:pt x="2256" y="12863"/>
                    <a:pt x="2250" y="12858"/>
                  </a:cubicBezTo>
                  <a:cubicBezTo>
                    <a:pt x="2159" y="12858"/>
                    <a:pt x="1794" y="13435"/>
                    <a:pt x="1825" y="13526"/>
                  </a:cubicBezTo>
                  <a:lnTo>
                    <a:pt x="1764" y="13618"/>
                  </a:lnTo>
                  <a:cubicBezTo>
                    <a:pt x="1673" y="13678"/>
                    <a:pt x="1521" y="13952"/>
                    <a:pt x="1521" y="14013"/>
                  </a:cubicBezTo>
                  <a:cubicBezTo>
                    <a:pt x="1521" y="14013"/>
                    <a:pt x="1490" y="14043"/>
                    <a:pt x="1460" y="14134"/>
                  </a:cubicBezTo>
                  <a:cubicBezTo>
                    <a:pt x="1369" y="14225"/>
                    <a:pt x="1338" y="14256"/>
                    <a:pt x="1338" y="14317"/>
                  </a:cubicBezTo>
                  <a:cubicBezTo>
                    <a:pt x="1338" y="14361"/>
                    <a:pt x="1355" y="14389"/>
                    <a:pt x="1351" y="14389"/>
                  </a:cubicBezTo>
                  <a:cubicBezTo>
                    <a:pt x="1350" y="14389"/>
                    <a:pt x="1346" y="14386"/>
                    <a:pt x="1338" y="14377"/>
                  </a:cubicBezTo>
                  <a:cubicBezTo>
                    <a:pt x="1308" y="14377"/>
                    <a:pt x="1277" y="14469"/>
                    <a:pt x="1186" y="14651"/>
                  </a:cubicBezTo>
                  <a:cubicBezTo>
                    <a:pt x="1100" y="14780"/>
                    <a:pt x="1075" y="14818"/>
                    <a:pt x="1089" y="14818"/>
                  </a:cubicBezTo>
                  <a:cubicBezTo>
                    <a:pt x="1095" y="14818"/>
                    <a:pt x="1108" y="14812"/>
                    <a:pt x="1125" y="14803"/>
                  </a:cubicBezTo>
                  <a:lnTo>
                    <a:pt x="1125" y="14803"/>
                  </a:lnTo>
                  <a:cubicBezTo>
                    <a:pt x="1078" y="14968"/>
                    <a:pt x="1049" y="14987"/>
                    <a:pt x="1024" y="14987"/>
                  </a:cubicBezTo>
                  <a:cubicBezTo>
                    <a:pt x="1017" y="14987"/>
                    <a:pt x="1011" y="14985"/>
                    <a:pt x="1004" y="14985"/>
                  </a:cubicBezTo>
                  <a:cubicBezTo>
                    <a:pt x="996" y="14963"/>
                    <a:pt x="987" y="14953"/>
                    <a:pt x="978" y="14953"/>
                  </a:cubicBezTo>
                  <a:cubicBezTo>
                    <a:pt x="953" y="14953"/>
                    <a:pt x="935" y="15039"/>
                    <a:pt x="1004" y="15107"/>
                  </a:cubicBezTo>
                  <a:cubicBezTo>
                    <a:pt x="1034" y="15168"/>
                    <a:pt x="973" y="15259"/>
                    <a:pt x="943" y="15259"/>
                  </a:cubicBezTo>
                  <a:cubicBezTo>
                    <a:pt x="913" y="15229"/>
                    <a:pt x="943" y="15198"/>
                    <a:pt x="973" y="15137"/>
                  </a:cubicBezTo>
                  <a:lnTo>
                    <a:pt x="913" y="15107"/>
                  </a:lnTo>
                  <a:cubicBezTo>
                    <a:pt x="882" y="15168"/>
                    <a:pt x="882" y="15168"/>
                    <a:pt x="882" y="15229"/>
                  </a:cubicBezTo>
                  <a:cubicBezTo>
                    <a:pt x="882" y="15229"/>
                    <a:pt x="882" y="15259"/>
                    <a:pt x="882" y="15320"/>
                  </a:cubicBezTo>
                  <a:cubicBezTo>
                    <a:pt x="882" y="15364"/>
                    <a:pt x="899" y="15392"/>
                    <a:pt x="931" y="15392"/>
                  </a:cubicBezTo>
                  <a:cubicBezTo>
                    <a:pt x="943" y="15392"/>
                    <a:pt x="957" y="15389"/>
                    <a:pt x="973" y="15380"/>
                  </a:cubicBezTo>
                  <a:cubicBezTo>
                    <a:pt x="990" y="15372"/>
                    <a:pt x="1000" y="15369"/>
                    <a:pt x="1004" y="15369"/>
                  </a:cubicBezTo>
                  <a:cubicBezTo>
                    <a:pt x="1018" y="15369"/>
                    <a:pt x="996" y="15397"/>
                    <a:pt x="973" y="15441"/>
                  </a:cubicBezTo>
                  <a:cubicBezTo>
                    <a:pt x="943" y="15472"/>
                    <a:pt x="920" y="15487"/>
                    <a:pt x="901" y="15487"/>
                  </a:cubicBezTo>
                  <a:cubicBezTo>
                    <a:pt x="882" y="15487"/>
                    <a:pt x="867" y="15472"/>
                    <a:pt x="852" y="15441"/>
                  </a:cubicBezTo>
                  <a:cubicBezTo>
                    <a:pt x="882" y="15380"/>
                    <a:pt x="852" y="15380"/>
                    <a:pt x="822" y="15380"/>
                  </a:cubicBezTo>
                  <a:cubicBezTo>
                    <a:pt x="820" y="15379"/>
                    <a:pt x="818" y="15378"/>
                    <a:pt x="817" y="15378"/>
                  </a:cubicBezTo>
                  <a:cubicBezTo>
                    <a:pt x="788" y="15378"/>
                    <a:pt x="762" y="15627"/>
                    <a:pt x="791" y="15684"/>
                  </a:cubicBezTo>
                  <a:lnTo>
                    <a:pt x="761" y="15684"/>
                  </a:lnTo>
                  <a:cubicBezTo>
                    <a:pt x="730" y="15684"/>
                    <a:pt x="700" y="15776"/>
                    <a:pt x="639" y="15867"/>
                  </a:cubicBezTo>
                  <a:cubicBezTo>
                    <a:pt x="609" y="15958"/>
                    <a:pt x="578" y="16019"/>
                    <a:pt x="609" y="16019"/>
                  </a:cubicBezTo>
                  <a:cubicBezTo>
                    <a:pt x="639" y="16049"/>
                    <a:pt x="670" y="16049"/>
                    <a:pt x="670" y="16110"/>
                  </a:cubicBezTo>
                  <a:cubicBezTo>
                    <a:pt x="670" y="16080"/>
                    <a:pt x="677" y="16072"/>
                    <a:pt x="689" y="16072"/>
                  </a:cubicBezTo>
                  <a:cubicBezTo>
                    <a:pt x="700" y="16072"/>
                    <a:pt x="715" y="16080"/>
                    <a:pt x="730" y="16080"/>
                  </a:cubicBezTo>
                  <a:cubicBezTo>
                    <a:pt x="730" y="16080"/>
                    <a:pt x="670" y="16171"/>
                    <a:pt x="639" y="16201"/>
                  </a:cubicBezTo>
                  <a:cubicBezTo>
                    <a:pt x="518" y="16292"/>
                    <a:pt x="457" y="16384"/>
                    <a:pt x="396" y="16566"/>
                  </a:cubicBezTo>
                  <a:cubicBezTo>
                    <a:pt x="366" y="16687"/>
                    <a:pt x="305" y="16839"/>
                    <a:pt x="274" y="16870"/>
                  </a:cubicBezTo>
                  <a:cubicBezTo>
                    <a:pt x="244" y="16991"/>
                    <a:pt x="244" y="17022"/>
                    <a:pt x="274" y="17052"/>
                  </a:cubicBezTo>
                  <a:lnTo>
                    <a:pt x="244" y="17143"/>
                  </a:lnTo>
                  <a:cubicBezTo>
                    <a:pt x="183" y="17204"/>
                    <a:pt x="183" y="17295"/>
                    <a:pt x="214" y="17295"/>
                  </a:cubicBezTo>
                  <a:cubicBezTo>
                    <a:pt x="214" y="17356"/>
                    <a:pt x="183" y="17417"/>
                    <a:pt x="183" y="17478"/>
                  </a:cubicBezTo>
                  <a:cubicBezTo>
                    <a:pt x="125" y="17536"/>
                    <a:pt x="104" y="17557"/>
                    <a:pt x="120" y="17557"/>
                  </a:cubicBezTo>
                  <a:cubicBezTo>
                    <a:pt x="129" y="17557"/>
                    <a:pt x="150" y="17550"/>
                    <a:pt x="183" y="17539"/>
                  </a:cubicBezTo>
                  <a:cubicBezTo>
                    <a:pt x="214" y="17539"/>
                    <a:pt x="274" y="17447"/>
                    <a:pt x="274" y="17387"/>
                  </a:cubicBezTo>
                  <a:lnTo>
                    <a:pt x="335" y="17235"/>
                  </a:lnTo>
                  <a:lnTo>
                    <a:pt x="335" y="17235"/>
                  </a:lnTo>
                  <a:lnTo>
                    <a:pt x="305" y="17387"/>
                  </a:lnTo>
                  <a:cubicBezTo>
                    <a:pt x="305" y="17447"/>
                    <a:pt x="305" y="17569"/>
                    <a:pt x="366" y="17569"/>
                  </a:cubicBezTo>
                  <a:cubicBezTo>
                    <a:pt x="366" y="17569"/>
                    <a:pt x="396" y="17569"/>
                    <a:pt x="366" y="17630"/>
                  </a:cubicBezTo>
                  <a:cubicBezTo>
                    <a:pt x="366" y="17630"/>
                    <a:pt x="335" y="17599"/>
                    <a:pt x="305" y="17599"/>
                  </a:cubicBezTo>
                  <a:cubicBezTo>
                    <a:pt x="274" y="17539"/>
                    <a:pt x="244" y="17539"/>
                    <a:pt x="214" y="17539"/>
                  </a:cubicBezTo>
                  <a:cubicBezTo>
                    <a:pt x="153" y="17569"/>
                    <a:pt x="92" y="17721"/>
                    <a:pt x="153" y="17751"/>
                  </a:cubicBezTo>
                  <a:cubicBezTo>
                    <a:pt x="153" y="17782"/>
                    <a:pt x="153" y="17782"/>
                    <a:pt x="92" y="17843"/>
                  </a:cubicBezTo>
                  <a:cubicBezTo>
                    <a:pt x="62" y="17843"/>
                    <a:pt x="62" y="17903"/>
                    <a:pt x="122" y="17964"/>
                  </a:cubicBezTo>
                  <a:cubicBezTo>
                    <a:pt x="183" y="18025"/>
                    <a:pt x="183" y="18086"/>
                    <a:pt x="92" y="18116"/>
                  </a:cubicBezTo>
                  <a:cubicBezTo>
                    <a:pt x="31" y="18207"/>
                    <a:pt x="1" y="18450"/>
                    <a:pt x="31" y="18450"/>
                  </a:cubicBezTo>
                  <a:cubicBezTo>
                    <a:pt x="92" y="18450"/>
                    <a:pt x="92" y="18602"/>
                    <a:pt x="62" y="18663"/>
                  </a:cubicBezTo>
                  <a:cubicBezTo>
                    <a:pt x="31" y="18724"/>
                    <a:pt x="31" y="18785"/>
                    <a:pt x="62" y="18815"/>
                  </a:cubicBezTo>
                  <a:cubicBezTo>
                    <a:pt x="31" y="18815"/>
                    <a:pt x="1" y="18876"/>
                    <a:pt x="31" y="18937"/>
                  </a:cubicBezTo>
                  <a:cubicBezTo>
                    <a:pt x="31" y="18937"/>
                    <a:pt x="31" y="18964"/>
                    <a:pt x="40" y="18964"/>
                  </a:cubicBezTo>
                  <a:cubicBezTo>
                    <a:pt x="45" y="18964"/>
                    <a:pt x="51" y="18957"/>
                    <a:pt x="62" y="18937"/>
                  </a:cubicBezTo>
                  <a:lnTo>
                    <a:pt x="122" y="19028"/>
                  </a:lnTo>
                  <a:cubicBezTo>
                    <a:pt x="122" y="18998"/>
                    <a:pt x="153" y="18998"/>
                    <a:pt x="183" y="18998"/>
                  </a:cubicBezTo>
                  <a:cubicBezTo>
                    <a:pt x="244" y="18998"/>
                    <a:pt x="214" y="19210"/>
                    <a:pt x="122" y="19302"/>
                  </a:cubicBezTo>
                  <a:lnTo>
                    <a:pt x="62" y="19423"/>
                  </a:lnTo>
                  <a:lnTo>
                    <a:pt x="122" y="19423"/>
                  </a:lnTo>
                  <a:cubicBezTo>
                    <a:pt x="122" y="19484"/>
                    <a:pt x="122" y="19514"/>
                    <a:pt x="92" y="19545"/>
                  </a:cubicBezTo>
                  <a:cubicBezTo>
                    <a:pt x="62" y="19545"/>
                    <a:pt x="62" y="19545"/>
                    <a:pt x="62" y="19575"/>
                  </a:cubicBezTo>
                  <a:cubicBezTo>
                    <a:pt x="62" y="19575"/>
                    <a:pt x="92" y="19636"/>
                    <a:pt x="122" y="19636"/>
                  </a:cubicBezTo>
                  <a:cubicBezTo>
                    <a:pt x="183" y="19636"/>
                    <a:pt x="183" y="19636"/>
                    <a:pt x="153" y="19697"/>
                  </a:cubicBezTo>
                  <a:cubicBezTo>
                    <a:pt x="92" y="19757"/>
                    <a:pt x="92" y="19818"/>
                    <a:pt x="183" y="19849"/>
                  </a:cubicBezTo>
                  <a:cubicBezTo>
                    <a:pt x="244" y="19849"/>
                    <a:pt x="244" y="19849"/>
                    <a:pt x="183" y="19909"/>
                  </a:cubicBezTo>
                  <a:cubicBezTo>
                    <a:pt x="153" y="19909"/>
                    <a:pt x="153" y="19970"/>
                    <a:pt x="153" y="20031"/>
                  </a:cubicBezTo>
                  <a:lnTo>
                    <a:pt x="183" y="20031"/>
                  </a:lnTo>
                  <a:cubicBezTo>
                    <a:pt x="194" y="20025"/>
                    <a:pt x="203" y="20023"/>
                    <a:pt x="211" y="20023"/>
                  </a:cubicBezTo>
                  <a:cubicBezTo>
                    <a:pt x="244" y="20023"/>
                    <a:pt x="244" y="20073"/>
                    <a:pt x="244" y="20122"/>
                  </a:cubicBezTo>
                  <a:cubicBezTo>
                    <a:pt x="214" y="20122"/>
                    <a:pt x="214" y="20183"/>
                    <a:pt x="274" y="20274"/>
                  </a:cubicBezTo>
                  <a:cubicBezTo>
                    <a:pt x="305" y="20396"/>
                    <a:pt x="305" y="20426"/>
                    <a:pt x="274" y="20457"/>
                  </a:cubicBezTo>
                  <a:cubicBezTo>
                    <a:pt x="214" y="20457"/>
                    <a:pt x="214" y="20457"/>
                    <a:pt x="305" y="20517"/>
                  </a:cubicBezTo>
                  <a:cubicBezTo>
                    <a:pt x="366" y="20548"/>
                    <a:pt x="366" y="20548"/>
                    <a:pt x="366" y="20669"/>
                  </a:cubicBezTo>
                  <a:cubicBezTo>
                    <a:pt x="335" y="20730"/>
                    <a:pt x="335" y="20730"/>
                    <a:pt x="396" y="20760"/>
                  </a:cubicBezTo>
                  <a:cubicBezTo>
                    <a:pt x="457" y="20760"/>
                    <a:pt x="487" y="20730"/>
                    <a:pt x="457" y="20669"/>
                  </a:cubicBezTo>
                  <a:cubicBezTo>
                    <a:pt x="457" y="20639"/>
                    <a:pt x="457" y="20639"/>
                    <a:pt x="487" y="20609"/>
                  </a:cubicBezTo>
                  <a:cubicBezTo>
                    <a:pt x="487" y="20609"/>
                    <a:pt x="518" y="20669"/>
                    <a:pt x="518" y="20730"/>
                  </a:cubicBezTo>
                  <a:cubicBezTo>
                    <a:pt x="531" y="20744"/>
                    <a:pt x="538" y="20763"/>
                    <a:pt x="551" y="20788"/>
                  </a:cubicBezTo>
                  <a:lnTo>
                    <a:pt x="551" y="20788"/>
                  </a:lnTo>
                  <a:cubicBezTo>
                    <a:pt x="550" y="20789"/>
                    <a:pt x="549" y="20790"/>
                    <a:pt x="548" y="20791"/>
                  </a:cubicBezTo>
                  <a:cubicBezTo>
                    <a:pt x="548" y="20791"/>
                    <a:pt x="548" y="20821"/>
                    <a:pt x="578" y="20852"/>
                  </a:cubicBezTo>
                  <a:cubicBezTo>
                    <a:pt x="597" y="20889"/>
                    <a:pt x="616" y="20915"/>
                    <a:pt x="649" y="20922"/>
                  </a:cubicBezTo>
                  <a:lnTo>
                    <a:pt x="649" y="20922"/>
                  </a:lnTo>
                  <a:cubicBezTo>
                    <a:pt x="682" y="20954"/>
                    <a:pt x="706" y="20968"/>
                    <a:pt x="719" y="20968"/>
                  </a:cubicBezTo>
                  <a:cubicBezTo>
                    <a:pt x="735" y="20968"/>
                    <a:pt x="736" y="20949"/>
                    <a:pt x="720" y="20916"/>
                  </a:cubicBezTo>
                  <a:lnTo>
                    <a:pt x="720" y="20916"/>
                  </a:lnTo>
                  <a:cubicBezTo>
                    <a:pt x="723" y="20915"/>
                    <a:pt x="727" y="20914"/>
                    <a:pt x="730" y="20912"/>
                  </a:cubicBezTo>
                  <a:cubicBezTo>
                    <a:pt x="943" y="20821"/>
                    <a:pt x="1095" y="20791"/>
                    <a:pt x="1065" y="20730"/>
                  </a:cubicBezTo>
                  <a:cubicBezTo>
                    <a:pt x="1065" y="20730"/>
                    <a:pt x="1065" y="20669"/>
                    <a:pt x="1125" y="20639"/>
                  </a:cubicBezTo>
                  <a:cubicBezTo>
                    <a:pt x="1156" y="20609"/>
                    <a:pt x="1217" y="20609"/>
                    <a:pt x="1217" y="20609"/>
                  </a:cubicBezTo>
                  <a:cubicBezTo>
                    <a:pt x="1220" y="20612"/>
                    <a:pt x="1225" y="20613"/>
                    <a:pt x="1231" y="20613"/>
                  </a:cubicBezTo>
                  <a:cubicBezTo>
                    <a:pt x="1286" y="20613"/>
                    <a:pt x="1452" y="20504"/>
                    <a:pt x="1642" y="20396"/>
                  </a:cubicBezTo>
                  <a:cubicBezTo>
                    <a:pt x="1916" y="20213"/>
                    <a:pt x="2037" y="20122"/>
                    <a:pt x="2098" y="20122"/>
                  </a:cubicBezTo>
                  <a:cubicBezTo>
                    <a:pt x="2159" y="20092"/>
                    <a:pt x="2189" y="20061"/>
                    <a:pt x="2189" y="20061"/>
                  </a:cubicBezTo>
                  <a:cubicBezTo>
                    <a:pt x="2189" y="20031"/>
                    <a:pt x="2432" y="19879"/>
                    <a:pt x="2736" y="19636"/>
                  </a:cubicBezTo>
                  <a:cubicBezTo>
                    <a:pt x="3010" y="19423"/>
                    <a:pt x="3314" y="19150"/>
                    <a:pt x="3284" y="19150"/>
                  </a:cubicBezTo>
                  <a:cubicBezTo>
                    <a:pt x="3314" y="19089"/>
                    <a:pt x="3375" y="19058"/>
                    <a:pt x="3375" y="19058"/>
                  </a:cubicBezTo>
                  <a:cubicBezTo>
                    <a:pt x="3375" y="19064"/>
                    <a:pt x="3378" y="19066"/>
                    <a:pt x="3383" y="19066"/>
                  </a:cubicBezTo>
                  <a:cubicBezTo>
                    <a:pt x="3408" y="19066"/>
                    <a:pt x="3483" y="19017"/>
                    <a:pt x="3557" y="18967"/>
                  </a:cubicBezTo>
                  <a:cubicBezTo>
                    <a:pt x="3588" y="18846"/>
                    <a:pt x="3679" y="18785"/>
                    <a:pt x="3679" y="18785"/>
                  </a:cubicBezTo>
                  <a:cubicBezTo>
                    <a:pt x="3686" y="18792"/>
                    <a:pt x="3694" y="18796"/>
                    <a:pt x="3702" y="18796"/>
                  </a:cubicBezTo>
                  <a:cubicBezTo>
                    <a:pt x="3726" y="18796"/>
                    <a:pt x="3755" y="18762"/>
                    <a:pt x="3800" y="18694"/>
                  </a:cubicBezTo>
                  <a:cubicBezTo>
                    <a:pt x="3891" y="18633"/>
                    <a:pt x="3922" y="18602"/>
                    <a:pt x="3891" y="18572"/>
                  </a:cubicBezTo>
                  <a:cubicBezTo>
                    <a:pt x="3952" y="18542"/>
                    <a:pt x="4195" y="18268"/>
                    <a:pt x="4347" y="18177"/>
                  </a:cubicBezTo>
                  <a:cubicBezTo>
                    <a:pt x="4408" y="18177"/>
                    <a:pt x="4408" y="18116"/>
                    <a:pt x="4439" y="18055"/>
                  </a:cubicBezTo>
                  <a:cubicBezTo>
                    <a:pt x="4408" y="18025"/>
                    <a:pt x="4408" y="17964"/>
                    <a:pt x="4469" y="17934"/>
                  </a:cubicBezTo>
                  <a:lnTo>
                    <a:pt x="4499" y="17964"/>
                  </a:lnTo>
                  <a:cubicBezTo>
                    <a:pt x="4499" y="17994"/>
                    <a:pt x="4499" y="18010"/>
                    <a:pt x="4507" y="18010"/>
                  </a:cubicBezTo>
                  <a:cubicBezTo>
                    <a:pt x="4515" y="18010"/>
                    <a:pt x="4530" y="17994"/>
                    <a:pt x="4560" y="17964"/>
                  </a:cubicBezTo>
                  <a:cubicBezTo>
                    <a:pt x="4591" y="17934"/>
                    <a:pt x="4621" y="17873"/>
                    <a:pt x="4621" y="17873"/>
                  </a:cubicBezTo>
                  <a:cubicBezTo>
                    <a:pt x="4621" y="17873"/>
                    <a:pt x="4773" y="17660"/>
                    <a:pt x="5047" y="17387"/>
                  </a:cubicBezTo>
                  <a:cubicBezTo>
                    <a:pt x="5350" y="17022"/>
                    <a:pt x="5442" y="16900"/>
                    <a:pt x="5411" y="16870"/>
                  </a:cubicBezTo>
                  <a:cubicBezTo>
                    <a:pt x="5381" y="16870"/>
                    <a:pt x="5411" y="16809"/>
                    <a:pt x="5533" y="16718"/>
                  </a:cubicBezTo>
                  <a:cubicBezTo>
                    <a:pt x="5806" y="16536"/>
                    <a:pt x="5806" y="16536"/>
                    <a:pt x="5837" y="16475"/>
                  </a:cubicBezTo>
                  <a:lnTo>
                    <a:pt x="5837" y="16475"/>
                  </a:lnTo>
                  <a:cubicBezTo>
                    <a:pt x="5827" y="16485"/>
                    <a:pt x="5817" y="16488"/>
                    <a:pt x="5806" y="16488"/>
                  </a:cubicBezTo>
                  <a:cubicBezTo>
                    <a:pt x="5786" y="16488"/>
                    <a:pt x="5766" y="16475"/>
                    <a:pt x="5746" y="16475"/>
                  </a:cubicBezTo>
                  <a:cubicBezTo>
                    <a:pt x="5685" y="16414"/>
                    <a:pt x="5715" y="16384"/>
                    <a:pt x="5806" y="16384"/>
                  </a:cubicBezTo>
                  <a:cubicBezTo>
                    <a:pt x="5808" y="16384"/>
                    <a:pt x="5809" y="16385"/>
                    <a:pt x="5811" y="16385"/>
                  </a:cubicBezTo>
                  <a:cubicBezTo>
                    <a:pt x="5886" y="16385"/>
                    <a:pt x="6292" y="15744"/>
                    <a:pt x="6262" y="15684"/>
                  </a:cubicBezTo>
                  <a:lnTo>
                    <a:pt x="6293" y="15684"/>
                  </a:lnTo>
                  <a:cubicBezTo>
                    <a:pt x="6299" y="15691"/>
                    <a:pt x="6306" y="15695"/>
                    <a:pt x="6313" y="15695"/>
                  </a:cubicBezTo>
                  <a:cubicBezTo>
                    <a:pt x="6340" y="15695"/>
                    <a:pt x="6380" y="15645"/>
                    <a:pt x="6475" y="15502"/>
                  </a:cubicBezTo>
                  <a:cubicBezTo>
                    <a:pt x="6536" y="15411"/>
                    <a:pt x="6536" y="15350"/>
                    <a:pt x="6536" y="15350"/>
                  </a:cubicBezTo>
                  <a:cubicBezTo>
                    <a:pt x="6507" y="15321"/>
                    <a:pt x="6667" y="15104"/>
                    <a:pt x="6711" y="15104"/>
                  </a:cubicBezTo>
                  <a:cubicBezTo>
                    <a:pt x="6714" y="15104"/>
                    <a:pt x="6716" y="15105"/>
                    <a:pt x="6718" y="15107"/>
                  </a:cubicBezTo>
                  <a:cubicBezTo>
                    <a:pt x="6779" y="15077"/>
                    <a:pt x="6779" y="15077"/>
                    <a:pt x="6840" y="14985"/>
                  </a:cubicBezTo>
                  <a:cubicBezTo>
                    <a:pt x="6840" y="14815"/>
                    <a:pt x="6999" y="14618"/>
                    <a:pt x="7045" y="14618"/>
                  </a:cubicBezTo>
                  <a:cubicBezTo>
                    <a:pt x="7048" y="14618"/>
                    <a:pt x="7051" y="14619"/>
                    <a:pt x="7053" y="14621"/>
                  </a:cubicBezTo>
                  <a:lnTo>
                    <a:pt x="7083" y="14529"/>
                  </a:lnTo>
                  <a:cubicBezTo>
                    <a:pt x="7083" y="14469"/>
                    <a:pt x="7144" y="14377"/>
                    <a:pt x="7174" y="14317"/>
                  </a:cubicBezTo>
                  <a:cubicBezTo>
                    <a:pt x="7221" y="14199"/>
                    <a:pt x="7250" y="14154"/>
                    <a:pt x="7232" y="14154"/>
                  </a:cubicBezTo>
                  <a:cubicBezTo>
                    <a:pt x="7227" y="14154"/>
                    <a:pt x="7218" y="14158"/>
                    <a:pt x="7205" y="14165"/>
                  </a:cubicBezTo>
                  <a:cubicBezTo>
                    <a:pt x="7174" y="14134"/>
                    <a:pt x="7144" y="14134"/>
                    <a:pt x="7174" y="14073"/>
                  </a:cubicBezTo>
                  <a:lnTo>
                    <a:pt x="7174" y="14073"/>
                  </a:lnTo>
                  <a:lnTo>
                    <a:pt x="7205" y="14104"/>
                  </a:lnTo>
                  <a:cubicBezTo>
                    <a:pt x="7235" y="14104"/>
                    <a:pt x="7326" y="13982"/>
                    <a:pt x="7417" y="13800"/>
                  </a:cubicBezTo>
                  <a:cubicBezTo>
                    <a:pt x="7539" y="13557"/>
                    <a:pt x="7569" y="13466"/>
                    <a:pt x="7630" y="13405"/>
                  </a:cubicBezTo>
                  <a:lnTo>
                    <a:pt x="7600" y="13344"/>
                  </a:lnTo>
                  <a:cubicBezTo>
                    <a:pt x="7600" y="13283"/>
                    <a:pt x="7630" y="13253"/>
                    <a:pt x="7661" y="13253"/>
                  </a:cubicBezTo>
                  <a:cubicBezTo>
                    <a:pt x="7721" y="13222"/>
                    <a:pt x="7813" y="13040"/>
                    <a:pt x="7813" y="12918"/>
                  </a:cubicBezTo>
                  <a:cubicBezTo>
                    <a:pt x="7813" y="12888"/>
                    <a:pt x="7843" y="12827"/>
                    <a:pt x="7843" y="12827"/>
                  </a:cubicBezTo>
                  <a:cubicBezTo>
                    <a:pt x="7934" y="12797"/>
                    <a:pt x="7995" y="12645"/>
                    <a:pt x="7964" y="12584"/>
                  </a:cubicBezTo>
                  <a:cubicBezTo>
                    <a:pt x="7995" y="12584"/>
                    <a:pt x="7995" y="12554"/>
                    <a:pt x="8025" y="12493"/>
                  </a:cubicBezTo>
                  <a:cubicBezTo>
                    <a:pt x="8025" y="12402"/>
                    <a:pt x="8116" y="12189"/>
                    <a:pt x="8147" y="12189"/>
                  </a:cubicBezTo>
                  <a:lnTo>
                    <a:pt x="8147" y="12159"/>
                  </a:lnTo>
                  <a:cubicBezTo>
                    <a:pt x="8147" y="12098"/>
                    <a:pt x="8147" y="12037"/>
                    <a:pt x="8177" y="12007"/>
                  </a:cubicBezTo>
                  <a:cubicBezTo>
                    <a:pt x="8208" y="11946"/>
                    <a:pt x="8208" y="11885"/>
                    <a:pt x="8208" y="11824"/>
                  </a:cubicBezTo>
                  <a:cubicBezTo>
                    <a:pt x="8177" y="11763"/>
                    <a:pt x="8208" y="11733"/>
                    <a:pt x="8208" y="11733"/>
                  </a:cubicBezTo>
                  <a:cubicBezTo>
                    <a:pt x="8208" y="11715"/>
                    <a:pt x="8210" y="11708"/>
                    <a:pt x="8214" y="11708"/>
                  </a:cubicBezTo>
                  <a:cubicBezTo>
                    <a:pt x="8223" y="11708"/>
                    <a:pt x="8238" y="11751"/>
                    <a:pt x="8238" y="11794"/>
                  </a:cubicBezTo>
                  <a:cubicBezTo>
                    <a:pt x="8238" y="11824"/>
                    <a:pt x="8242" y="11837"/>
                    <a:pt x="8247" y="11837"/>
                  </a:cubicBezTo>
                  <a:cubicBezTo>
                    <a:pt x="8263" y="11837"/>
                    <a:pt x="8291" y="11718"/>
                    <a:pt x="8268" y="11581"/>
                  </a:cubicBezTo>
                  <a:cubicBezTo>
                    <a:pt x="8268" y="11481"/>
                    <a:pt x="8268" y="11436"/>
                    <a:pt x="8274" y="11436"/>
                  </a:cubicBezTo>
                  <a:cubicBezTo>
                    <a:pt x="8278" y="11436"/>
                    <a:pt x="8285" y="11466"/>
                    <a:pt x="8299" y="11520"/>
                  </a:cubicBezTo>
                  <a:cubicBezTo>
                    <a:pt x="8299" y="11559"/>
                    <a:pt x="8311" y="11597"/>
                    <a:pt x="8320" y="11597"/>
                  </a:cubicBezTo>
                  <a:cubicBezTo>
                    <a:pt x="8325" y="11597"/>
                    <a:pt x="8329" y="11584"/>
                    <a:pt x="8329" y="11551"/>
                  </a:cubicBezTo>
                  <a:cubicBezTo>
                    <a:pt x="8329" y="11551"/>
                    <a:pt x="8360" y="11459"/>
                    <a:pt x="8329" y="11429"/>
                  </a:cubicBezTo>
                  <a:lnTo>
                    <a:pt x="8390" y="11277"/>
                  </a:lnTo>
                  <a:cubicBezTo>
                    <a:pt x="8451" y="11186"/>
                    <a:pt x="8451" y="11155"/>
                    <a:pt x="8481" y="11095"/>
                  </a:cubicBezTo>
                  <a:cubicBezTo>
                    <a:pt x="8451" y="11034"/>
                    <a:pt x="8451" y="11034"/>
                    <a:pt x="8512" y="11004"/>
                  </a:cubicBezTo>
                  <a:cubicBezTo>
                    <a:pt x="8542" y="11004"/>
                    <a:pt x="8542" y="10943"/>
                    <a:pt x="8481" y="10943"/>
                  </a:cubicBezTo>
                  <a:cubicBezTo>
                    <a:pt x="8451" y="10882"/>
                    <a:pt x="8481" y="10821"/>
                    <a:pt x="8512" y="10791"/>
                  </a:cubicBezTo>
                  <a:cubicBezTo>
                    <a:pt x="8572" y="10791"/>
                    <a:pt x="8603" y="10730"/>
                    <a:pt x="8572" y="10730"/>
                  </a:cubicBezTo>
                  <a:cubicBezTo>
                    <a:pt x="8542" y="10669"/>
                    <a:pt x="8572" y="10639"/>
                    <a:pt x="8572" y="10639"/>
                  </a:cubicBezTo>
                  <a:cubicBezTo>
                    <a:pt x="8603" y="10639"/>
                    <a:pt x="8724" y="10183"/>
                    <a:pt x="8816" y="9697"/>
                  </a:cubicBezTo>
                  <a:cubicBezTo>
                    <a:pt x="8816" y="9666"/>
                    <a:pt x="8816" y="9605"/>
                    <a:pt x="8785" y="9605"/>
                  </a:cubicBezTo>
                  <a:cubicBezTo>
                    <a:pt x="8694" y="9575"/>
                    <a:pt x="8724" y="9575"/>
                    <a:pt x="8785" y="9545"/>
                  </a:cubicBezTo>
                  <a:cubicBezTo>
                    <a:pt x="8866" y="9517"/>
                    <a:pt x="8899" y="9418"/>
                    <a:pt x="8841" y="9418"/>
                  </a:cubicBezTo>
                  <a:cubicBezTo>
                    <a:pt x="8834" y="9418"/>
                    <a:pt x="8826" y="9420"/>
                    <a:pt x="8816" y="9423"/>
                  </a:cubicBezTo>
                  <a:cubicBezTo>
                    <a:pt x="8775" y="9450"/>
                    <a:pt x="8752" y="9465"/>
                    <a:pt x="8748" y="9465"/>
                  </a:cubicBezTo>
                  <a:cubicBezTo>
                    <a:pt x="8743" y="9465"/>
                    <a:pt x="8765" y="9443"/>
                    <a:pt x="8816" y="9393"/>
                  </a:cubicBezTo>
                  <a:cubicBezTo>
                    <a:pt x="8846" y="9332"/>
                    <a:pt x="8846" y="9332"/>
                    <a:pt x="8846" y="9271"/>
                  </a:cubicBezTo>
                  <a:cubicBezTo>
                    <a:pt x="8797" y="9271"/>
                    <a:pt x="8807" y="9232"/>
                    <a:pt x="8828" y="9232"/>
                  </a:cubicBezTo>
                  <a:cubicBezTo>
                    <a:pt x="8834" y="9232"/>
                    <a:pt x="8840" y="9234"/>
                    <a:pt x="8846" y="9241"/>
                  </a:cubicBezTo>
                  <a:cubicBezTo>
                    <a:pt x="8876" y="9180"/>
                    <a:pt x="8937" y="9149"/>
                    <a:pt x="8907" y="9119"/>
                  </a:cubicBezTo>
                  <a:cubicBezTo>
                    <a:pt x="8907" y="9119"/>
                    <a:pt x="8907" y="9089"/>
                    <a:pt x="8937" y="9028"/>
                  </a:cubicBezTo>
                  <a:cubicBezTo>
                    <a:pt x="8998" y="8997"/>
                    <a:pt x="8968" y="8937"/>
                    <a:pt x="8937" y="8876"/>
                  </a:cubicBezTo>
                  <a:cubicBezTo>
                    <a:pt x="8916" y="8750"/>
                    <a:pt x="8910" y="8682"/>
                    <a:pt x="8928" y="8682"/>
                  </a:cubicBezTo>
                  <a:cubicBezTo>
                    <a:pt x="8936" y="8682"/>
                    <a:pt x="8949" y="8696"/>
                    <a:pt x="8968" y="8724"/>
                  </a:cubicBezTo>
                  <a:cubicBezTo>
                    <a:pt x="8974" y="8730"/>
                    <a:pt x="8979" y="8733"/>
                    <a:pt x="8984" y="8733"/>
                  </a:cubicBezTo>
                  <a:cubicBezTo>
                    <a:pt x="9028" y="8733"/>
                    <a:pt x="9022" y="8505"/>
                    <a:pt x="8968" y="8450"/>
                  </a:cubicBezTo>
                  <a:cubicBezTo>
                    <a:pt x="8907" y="8389"/>
                    <a:pt x="8907" y="8389"/>
                    <a:pt x="8937" y="8389"/>
                  </a:cubicBezTo>
                  <a:cubicBezTo>
                    <a:pt x="8968" y="8389"/>
                    <a:pt x="8998" y="8329"/>
                    <a:pt x="8998" y="8329"/>
                  </a:cubicBezTo>
                  <a:cubicBezTo>
                    <a:pt x="8998" y="8298"/>
                    <a:pt x="8998" y="8238"/>
                    <a:pt x="9028" y="8238"/>
                  </a:cubicBezTo>
                  <a:cubicBezTo>
                    <a:pt x="9028" y="8238"/>
                    <a:pt x="9028" y="8177"/>
                    <a:pt x="9028" y="8086"/>
                  </a:cubicBezTo>
                  <a:cubicBezTo>
                    <a:pt x="8968" y="7964"/>
                    <a:pt x="8998" y="7812"/>
                    <a:pt x="9089" y="7782"/>
                  </a:cubicBezTo>
                  <a:lnTo>
                    <a:pt x="9059" y="7660"/>
                  </a:lnTo>
                  <a:cubicBezTo>
                    <a:pt x="9009" y="7610"/>
                    <a:pt x="8980" y="7561"/>
                    <a:pt x="9004" y="7561"/>
                  </a:cubicBezTo>
                  <a:cubicBezTo>
                    <a:pt x="9009" y="7561"/>
                    <a:pt x="9017" y="7563"/>
                    <a:pt x="9028" y="7569"/>
                  </a:cubicBezTo>
                  <a:lnTo>
                    <a:pt x="9059" y="7569"/>
                  </a:lnTo>
                  <a:cubicBezTo>
                    <a:pt x="8998" y="7508"/>
                    <a:pt x="9059" y="7295"/>
                    <a:pt x="9120" y="7295"/>
                  </a:cubicBezTo>
                  <a:cubicBezTo>
                    <a:pt x="9150" y="7295"/>
                    <a:pt x="9150" y="7295"/>
                    <a:pt x="9150" y="7234"/>
                  </a:cubicBezTo>
                  <a:lnTo>
                    <a:pt x="9120" y="7234"/>
                  </a:lnTo>
                  <a:cubicBezTo>
                    <a:pt x="9089" y="7234"/>
                    <a:pt x="9059" y="7234"/>
                    <a:pt x="9059" y="7174"/>
                  </a:cubicBezTo>
                  <a:cubicBezTo>
                    <a:pt x="9059" y="7143"/>
                    <a:pt x="9059" y="7082"/>
                    <a:pt x="9089" y="7082"/>
                  </a:cubicBezTo>
                  <a:cubicBezTo>
                    <a:pt x="9120" y="7022"/>
                    <a:pt x="9150" y="6991"/>
                    <a:pt x="9120" y="6991"/>
                  </a:cubicBezTo>
                  <a:cubicBezTo>
                    <a:pt x="9120" y="6991"/>
                    <a:pt x="9120" y="6931"/>
                    <a:pt x="9180" y="6870"/>
                  </a:cubicBezTo>
                  <a:cubicBezTo>
                    <a:pt x="9180" y="6839"/>
                    <a:pt x="9180" y="6779"/>
                    <a:pt x="9180" y="6657"/>
                  </a:cubicBezTo>
                  <a:cubicBezTo>
                    <a:pt x="9150" y="6627"/>
                    <a:pt x="9150" y="6505"/>
                    <a:pt x="9180" y="6505"/>
                  </a:cubicBezTo>
                  <a:cubicBezTo>
                    <a:pt x="9180" y="6505"/>
                    <a:pt x="9180" y="6414"/>
                    <a:pt x="9150" y="6353"/>
                  </a:cubicBezTo>
                  <a:cubicBezTo>
                    <a:pt x="9150" y="6231"/>
                    <a:pt x="9150" y="6201"/>
                    <a:pt x="9180" y="6201"/>
                  </a:cubicBezTo>
                  <a:cubicBezTo>
                    <a:pt x="9211" y="6201"/>
                    <a:pt x="9211" y="6201"/>
                    <a:pt x="9180" y="6140"/>
                  </a:cubicBezTo>
                  <a:cubicBezTo>
                    <a:pt x="9150" y="6140"/>
                    <a:pt x="9150" y="6079"/>
                    <a:pt x="9150" y="6019"/>
                  </a:cubicBezTo>
                  <a:cubicBezTo>
                    <a:pt x="9150" y="5988"/>
                    <a:pt x="9150" y="5927"/>
                    <a:pt x="9150" y="5927"/>
                  </a:cubicBezTo>
                  <a:cubicBezTo>
                    <a:pt x="9120" y="5927"/>
                    <a:pt x="9120" y="5927"/>
                    <a:pt x="9120" y="5867"/>
                  </a:cubicBezTo>
                  <a:cubicBezTo>
                    <a:pt x="9120" y="5806"/>
                    <a:pt x="9120" y="5654"/>
                    <a:pt x="9120" y="5593"/>
                  </a:cubicBezTo>
                  <a:cubicBezTo>
                    <a:pt x="9120" y="5500"/>
                    <a:pt x="9120" y="5464"/>
                    <a:pt x="9113" y="5464"/>
                  </a:cubicBezTo>
                  <a:cubicBezTo>
                    <a:pt x="9108" y="5464"/>
                    <a:pt x="9101" y="5478"/>
                    <a:pt x="9089" y="5502"/>
                  </a:cubicBezTo>
                  <a:cubicBezTo>
                    <a:pt x="9089" y="5527"/>
                    <a:pt x="9084" y="5542"/>
                    <a:pt x="9080" y="5542"/>
                  </a:cubicBezTo>
                  <a:cubicBezTo>
                    <a:pt x="9074" y="5542"/>
                    <a:pt x="9071" y="5512"/>
                    <a:pt x="9089" y="5441"/>
                  </a:cubicBezTo>
                  <a:cubicBezTo>
                    <a:pt x="9089" y="5380"/>
                    <a:pt x="9120" y="5228"/>
                    <a:pt x="9120" y="5076"/>
                  </a:cubicBezTo>
                  <a:cubicBezTo>
                    <a:pt x="9089" y="4864"/>
                    <a:pt x="9089" y="4864"/>
                    <a:pt x="9059" y="4864"/>
                  </a:cubicBezTo>
                  <a:cubicBezTo>
                    <a:pt x="9041" y="4881"/>
                    <a:pt x="9028" y="4889"/>
                    <a:pt x="9021" y="4889"/>
                  </a:cubicBezTo>
                  <a:cubicBezTo>
                    <a:pt x="9003" y="4889"/>
                    <a:pt x="9016" y="4846"/>
                    <a:pt x="9059" y="4803"/>
                  </a:cubicBezTo>
                  <a:cubicBezTo>
                    <a:pt x="9120" y="4712"/>
                    <a:pt x="9120" y="4651"/>
                    <a:pt x="9089" y="4651"/>
                  </a:cubicBezTo>
                  <a:cubicBezTo>
                    <a:pt x="9028" y="4620"/>
                    <a:pt x="9028" y="4620"/>
                    <a:pt x="9028" y="4560"/>
                  </a:cubicBezTo>
                  <a:cubicBezTo>
                    <a:pt x="9059" y="4560"/>
                    <a:pt x="9059" y="4499"/>
                    <a:pt x="9028" y="4408"/>
                  </a:cubicBezTo>
                  <a:cubicBezTo>
                    <a:pt x="8998" y="4347"/>
                    <a:pt x="8998" y="4347"/>
                    <a:pt x="9028" y="4347"/>
                  </a:cubicBezTo>
                  <a:cubicBezTo>
                    <a:pt x="9028" y="4347"/>
                    <a:pt x="9028" y="4286"/>
                    <a:pt x="9028" y="4225"/>
                  </a:cubicBezTo>
                  <a:cubicBezTo>
                    <a:pt x="8968" y="4134"/>
                    <a:pt x="8937" y="3830"/>
                    <a:pt x="8968" y="3769"/>
                  </a:cubicBezTo>
                  <a:cubicBezTo>
                    <a:pt x="8968" y="3769"/>
                    <a:pt x="8968" y="3709"/>
                    <a:pt x="8907" y="3678"/>
                  </a:cubicBezTo>
                  <a:cubicBezTo>
                    <a:pt x="8846" y="3617"/>
                    <a:pt x="8846" y="3557"/>
                    <a:pt x="8907" y="3557"/>
                  </a:cubicBezTo>
                  <a:cubicBezTo>
                    <a:pt x="8968" y="3557"/>
                    <a:pt x="8968" y="3557"/>
                    <a:pt x="8907" y="3496"/>
                  </a:cubicBezTo>
                  <a:cubicBezTo>
                    <a:pt x="8876" y="3496"/>
                    <a:pt x="8846" y="3405"/>
                    <a:pt x="8846" y="3344"/>
                  </a:cubicBezTo>
                  <a:cubicBezTo>
                    <a:pt x="8846" y="3291"/>
                    <a:pt x="8846" y="3216"/>
                    <a:pt x="8866" y="3216"/>
                  </a:cubicBezTo>
                  <a:cubicBezTo>
                    <a:pt x="8869" y="3216"/>
                    <a:pt x="8872" y="3218"/>
                    <a:pt x="8876" y="3222"/>
                  </a:cubicBezTo>
                  <a:lnTo>
                    <a:pt x="8937" y="3222"/>
                  </a:lnTo>
                  <a:cubicBezTo>
                    <a:pt x="8907" y="3131"/>
                    <a:pt x="8876" y="3040"/>
                    <a:pt x="8876" y="3040"/>
                  </a:cubicBezTo>
                  <a:cubicBezTo>
                    <a:pt x="8873" y="3044"/>
                    <a:pt x="8869" y="3046"/>
                    <a:pt x="8866" y="3046"/>
                  </a:cubicBezTo>
                  <a:cubicBezTo>
                    <a:pt x="8845" y="3046"/>
                    <a:pt x="8838" y="2949"/>
                    <a:pt x="8785" y="2736"/>
                  </a:cubicBezTo>
                  <a:cubicBezTo>
                    <a:pt x="8755" y="2554"/>
                    <a:pt x="8664" y="2250"/>
                    <a:pt x="8603" y="2098"/>
                  </a:cubicBezTo>
                  <a:cubicBezTo>
                    <a:pt x="8572" y="1946"/>
                    <a:pt x="8512" y="1733"/>
                    <a:pt x="8512" y="1581"/>
                  </a:cubicBezTo>
                  <a:cubicBezTo>
                    <a:pt x="8481" y="1520"/>
                    <a:pt x="8451" y="1429"/>
                    <a:pt x="8390" y="1338"/>
                  </a:cubicBezTo>
                  <a:cubicBezTo>
                    <a:pt x="8360" y="1307"/>
                    <a:pt x="8329" y="1155"/>
                    <a:pt x="8329" y="1095"/>
                  </a:cubicBezTo>
                  <a:lnTo>
                    <a:pt x="8299" y="1003"/>
                  </a:lnTo>
                  <a:cubicBezTo>
                    <a:pt x="8238" y="912"/>
                    <a:pt x="8238" y="851"/>
                    <a:pt x="8238" y="851"/>
                  </a:cubicBezTo>
                  <a:cubicBezTo>
                    <a:pt x="8238" y="791"/>
                    <a:pt x="8238" y="608"/>
                    <a:pt x="8177" y="608"/>
                  </a:cubicBezTo>
                  <a:cubicBezTo>
                    <a:pt x="8177" y="633"/>
                    <a:pt x="8175" y="645"/>
                    <a:pt x="8171" y="645"/>
                  </a:cubicBezTo>
                  <a:cubicBezTo>
                    <a:pt x="8161" y="645"/>
                    <a:pt x="8138" y="566"/>
                    <a:pt x="8116" y="456"/>
                  </a:cubicBezTo>
                  <a:cubicBezTo>
                    <a:pt x="8116" y="426"/>
                    <a:pt x="8086" y="365"/>
                    <a:pt x="8086" y="274"/>
                  </a:cubicBezTo>
                  <a:cubicBezTo>
                    <a:pt x="8056" y="243"/>
                    <a:pt x="8056" y="183"/>
                    <a:pt x="8025" y="122"/>
                  </a:cubicBezTo>
                  <a:cubicBezTo>
                    <a:pt x="8025" y="61"/>
                    <a:pt x="7995" y="61"/>
                    <a:pt x="7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203;p79">
              <a:extLst>
                <a:ext uri="{FF2B5EF4-FFF2-40B4-BE49-F238E27FC236}">
                  <a16:creationId xmlns:a16="http://schemas.microsoft.com/office/drawing/2014/main" id="{3294B5C0-1C48-4A30-9F71-1E2B70ED689D}"/>
                </a:ext>
              </a:extLst>
            </p:cNvPr>
            <p:cNvSpPr/>
            <p:nvPr/>
          </p:nvSpPr>
          <p:spPr>
            <a:xfrm flipH="1">
              <a:off x="7051725" y="2117079"/>
              <a:ext cx="394082" cy="246341"/>
            </a:xfrm>
            <a:custGeom>
              <a:avLst/>
              <a:gdLst/>
              <a:ahLst/>
              <a:cxnLst/>
              <a:rect l="l" t="t" r="r" b="b"/>
              <a:pathLst>
                <a:path w="14804" h="9254" extrusionOk="0">
                  <a:moveTo>
                    <a:pt x="13557" y="0"/>
                  </a:moveTo>
                  <a:cubicBezTo>
                    <a:pt x="13497" y="0"/>
                    <a:pt x="13497" y="31"/>
                    <a:pt x="13497" y="61"/>
                  </a:cubicBezTo>
                  <a:lnTo>
                    <a:pt x="13557" y="61"/>
                  </a:lnTo>
                  <a:cubicBezTo>
                    <a:pt x="13557" y="61"/>
                    <a:pt x="13588" y="31"/>
                    <a:pt x="13588" y="0"/>
                  </a:cubicBezTo>
                  <a:close/>
                  <a:moveTo>
                    <a:pt x="14413" y="300"/>
                  </a:moveTo>
                  <a:cubicBezTo>
                    <a:pt x="14428" y="300"/>
                    <a:pt x="14453" y="330"/>
                    <a:pt x="14469" y="395"/>
                  </a:cubicBezTo>
                  <a:cubicBezTo>
                    <a:pt x="14505" y="431"/>
                    <a:pt x="14520" y="446"/>
                    <a:pt x="14514" y="446"/>
                  </a:cubicBezTo>
                  <a:cubicBezTo>
                    <a:pt x="14509" y="446"/>
                    <a:pt x="14495" y="438"/>
                    <a:pt x="14469" y="426"/>
                  </a:cubicBezTo>
                  <a:cubicBezTo>
                    <a:pt x="14439" y="426"/>
                    <a:pt x="14409" y="395"/>
                    <a:pt x="14409" y="365"/>
                  </a:cubicBezTo>
                  <a:cubicBezTo>
                    <a:pt x="14394" y="323"/>
                    <a:pt x="14400" y="300"/>
                    <a:pt x="14413" y="300"/>
                  </a:cubicBezTo>
                  <a:close/>
                  <a:moveTo>
                    <a:pt x="13466" y="487"/>
                  </a:moveTo>
                  <a:lnTo>
                    <a:pt x="13527" y="517"/>
                  </a:lnTo>
                  <a:cubicBezTo>
                    <a:pt x="13527" y="547"/>
                    <a:pt x="13497" y="547"/>
                    <a:pt x="13436" y="547"/>
                  </a:cubicBezTo>
                  <a:cubicBezTo>
                    <a:pt x="13405" y="547"/>
                    <a:pt x="13405" y="547"/>
                    <a:pt x="13405" y="517"/>
                  </a:cubicBezTo>
                  <a:cubicBezTo>
                    <a:pt x="13405" y="517"/>
                    <a:pt x="13436" y="487"/>
                    <a:pt x="13466" y="487"/>
                  </a:cubicBezTo>
                  <a:close/>
                  <a:moveTo>
                    <a:pt x="12976" y="474"/>
                  </a:moveTo>
                  <a:cubicBezTo>
                    <a:pt x="12998" y="474"/>
                    <a:pt x="13019" y="496"/>
                    <a:pt x="13041" y="517"/>
                  </a:cubicBezTo>
                  <a:cubicBezTo>
                    <a:pt x="13071" y="578"/>
                    <a:pt x="13071" y="578"/>
                    <a:pt x="12980" y="608"/>
                  </a:cubicBezTo>
                  <a:cubicBezTo>
                    <a:pt x="12950" y="608"/>
                    <a:pt x="12919" y="608"/>
                    <a:pt x="12919" y="578"/>
                  </a:cubicBezTo>
                  <a:lnTo>
                    <a:pt x="12950" y="578"/>
                  </a:lnTo>
                  <a:cubicBezTo>
                    <a:pt x="12950" y="587"/>
                    <a:pt x="12952" y="590"/>
                    <a:pt x="12955" y="590"/>
                  </a:cubicBezTo>
                  <a:cubicBezTo>
                    <a:pt x="12962" y="590"/>
                    <a:pt x="12971" y="569"/>
                    <a:pt x="12950" y="547"/>
                  </a:cubicBezTo>
                  <a:cubicBezTo>
                    <a:pt x="12950" y="517"/>
                    <a:pt x="12950" y="487"/>
                    <a:pt x="12950" y="487"/>
                  </a:cubicBezTo>
                  <a:cubicBezTo>
                    <a:pt x="12958" y="478"/>
                    <a:pt x="12967" y="474"/>
                    <a:pt x="12976" y="474"/>
                  </a:cubicBezTo>
                  <a:close/>
                  <a:moveTo>
                    <a:pt x="12858" y="760"/>
                  </a:moveTo>
                  <a:cubicBezTo>
                    <a:pt x="12858" y="791"/>
                    <a:pt x="12858" y="791"/>
                    <a:pt x="12889" y="791"/>
                  </a:cubicBezTo>
                  <a:lnTo>
                    <a:pt x="12950" y="760"/>
                  </a:lnTo>
                  <a:close/>
                  <a:moveTo>
                    <a:pt x="10761" y="1095"/>
                  </a:moveTo>
                  <a:cubicBezTo>
                    <a:pt x="10791" y="1125"/>
                    <a:pt x="10731" y="1216"/>
                    <a:pt x="10700" y="1216"/>
                  </a:cubicBezTo>
                  <a:cubicBezTo>
                    <a:pt x="10684" y="1224"/>
                    <a:pt x="10672" y="1228"/>
                    <a:pt x="10664" y="1228"/>
                  </a:cubicBezTo>
                  <a:cubicBezTo>
                    <a:pt x="10644" y="1228"/>
                    <a:pt x="10656" y="1200"/>
                    <a:pt x="10700" y="1155"/>
                  </a:cubicBezTo>
                  <a:cubicBezTo>
                    <a:pt x="10731" y="1125"/>
                    <a:pt x="10761" y="1095"/>
                    <a:pt x="10761" y="1095"/>
                  </a:cubicBezTo>
                  <a:close/>
                  <a:moveTo>
                    <a:pt x="10520" y="1173"/>
                  </a:moveTo>
                  <a:cubicBezTo>
                    <a:pt x="10495" y="1173"/>
                    <a:pt x="10461" y="1195"/>
                    <a:pt x="10396" y="1216"/>
                  </a:cubicBezTo>
                  <a:cubicBezTo>
                    <a:pt x="10366" y="1246"/>
                    <a:pt x="10336" y="1277"/>
                    <a:pt x="10336" y="1277"/>
                  </a:cubicBezTo>
                  <a:cubicBezTo>
                    <a:pt x="10351" y="1292"/>
                    <a:pt x="10366" y="1300"/>
                    <a:pt x="10381" y="1300"/>
                  </a:cubicBezTo>
                  <a:cubicBezTo>
                    <a:pt x="10396" y="1300"/>
                    <a:pt x="10411" y="1292"/>
                    <a:pt x="10427" y="1277"/>
                  </a:cubicBezTo>
                  <a:cubicBezTo>
                    <a:pt x="10518" y="1277"/>
                    <a:pt x="10548" y="1216"/>
                    <a:pt x="10548" y="1186"/>
                  </a:cubicBezTo>
                  <a:cubicBezTo>
                    <a:pt x="10539" y="1177"/>
                    <a:pt x="10530" y="1173"/>
                    <a:pt x="10520" y="1173"/>
                  </a:cubicBezTo>
                  <a:close/>
                  <a:moveTo>
                    <a:pt x="9120" y="2341"/>
                  </a:moveTo>
                  <a:cubicBezTo>
                    <a:pt x="9150" y="2341"/>
                    <a:pt x="9120" y="2371"/>
                    <a:pt x="9059" y="2402"/>
                  </a:cubicBezTo>
                  <a:lnTo>
                    <a:pt x="9059" y="2371"/>
                  </a:lnTo>
                  <a:lnTo>
                    <a:pt x="9059" y="2341"/>
                  </a:lnTo>
                  <a:close/>
                  <a:moveTo>
                    <a:pt x="8937" y="2280"/>
                  </a:moveTo>
                  <a:cubicBezTo>
                    <a:pt x="8937" y="2280"/>
                    <a:pt x="8907" y="2341"/>
                    <a:pt x="8907" y="2371"/>
                  </a:cubicBezTo>
                  <a:cubicBezTo>
                    <a:pt x="8887" y="2452"/>
                    <a:pt x="8880" y="2479"/>
                    <a:pt x="8869" y="2479"/>
                  </a:cubicBezTo>
                  <a:cubicBezTo>
                    <a:pt x="8863" y="2479"/>
                    <a:pt x="8856" y="2472"/>
                    <a:pt x="8846" y="2462"/>
                  </a:cubicBezTo>
                  <a:cubicBezTo>
                    <a:pt x="8846" y="2432"/>
                    <a:pt x="8816" y="2402"/>
                    <a:pt x="8846" y="2310"/>
                  </a:cubicBezTo>
                  <a:cubicBezTo>
                    <a:pt x="8877" y="2280"/>
                    <a:pt x="8937" y="2280"/>
                    <a:pt x="8937" y="2280"/>
                  </a:cubicBezTo>
                  <a:close/>
                  <a:moveTo>
                    <a:pt x="8222" y="3001"/>
                  </a:moveTo>
                  <a:cubicBezTo>
                    <a:pt x="8238" y="3001"/>
                    <a:pt x="8238" y="3051"/>
                    <a:pt x="8238" y="3101"/>
                  </a:cubicBezTo>
                  <a:cubicBezTo>
                    <a:pt x="8223" y="3146"/>
                    <a:pt x="8215" y="3169"/>
                    <a:pt x="8208" y="3169"/>
                  </a:cubicBezTo>
                  <a:cubicBezTo>
                    <a:pt x="8200" y="3169"/>
                    <a:pt x="8193" y="3146"/>
                    <a:pt x="8177" y="3101"/>
                  </a:cubicBezTo>
                  <a:lnTo>
                    <a:pt x="8208" y="3009"/>
                  </a:lnTo>
                  <a:cubicBezTo>
                    <a:pt x="8213" y="3004"/>
                    <a:pt x="8218" y="3001"/>
                    <a:pt x="8222" y="3001"/>
                  </a:cubicBezTo>
                  <a:close/>
                  <a:moveTo>
                    <a:pt x="7873" y="3131"/>
                  </a:moveTo>
                  <a:cubicBezTo>
                    <a:pt x="7904" y="3161"/>
                    <a:pt x="7904" y="3222"/>
                    <a:pt x="7904" y="3222"/>
                  </a:cubicBezTo>
                  <a:lnTo>
                    <a:pt x="7873" y="3253"/>
                  </a:lnTo>
                  <a:cubicBezTo>
                    <a:pt x="7843" y="3222"/>
                    <a:pt x="7813" y="3192"/>
                    <a:pt x="7843" y="3161"/>
                  </a:cubicBezTo>
                  <a:lnTo>
                    <a:pt x="7873" y="3131"/>
                  </a:lnTo>
                  <a:close/>
                  <a:moveTo>
                    <a:pt x="7190" y="3639"/>
                  </a:moveTo>
                  <a:cubicBezTo>
                    <a:pt x="7194" y="3639"/>
                    <a:pt x="7199" y="3642"/>
                    <a:pt x="7205" y="3648"/>
                  </a:cubicBezTo>
                  <a:cubicBezTo>
                    <a:pt x="7209" y="3643"/>
                    <a:pt x="7212" y="3642"/>
                    <a:pt x="7214" y="3642"/>
                  </a:cubicBezTo>
                  <a:cubicBezTo>
                    <a:pt x="7227" y="3642"/>
                    <a:pt x="7201" y="3713"/>
                    <a:pt x="7174" y="3739"/>
                  </a:cubicBezTo>
                  <a:lnTo>
                    <a:pt x="7144" y="3709"/>
                  </a:lnTo>
                  <a:cubicBezTo>
                    <a:pt x="7169" y="3684"/>
                    <a:pt x="7173" y="3639"/>
                    <a:pt x="7190" y="3639"/>
                  </a:cubicBezTo>
                  <a:close/>
                  <a:moveTo>
                    <a:pt x="7053" y="3982"/>
                  </a:moveTo>
                  <a:cubicBezTo>
                    <a:pt x="7083" y="4012"/>
                    <a:pt x="7114" y="4043"/>
                    <a:pt x="7083" y="4073"/>
                  </a:cubicBezTo>
                  <a:cubicBezTo>
                    <a:pt x="7068" y="4088"/>
                    <a:pt x="7045" y="4104"/>
                    <a:pt x="7026" y="4104"/>
                  </a:cubicBezTo>
                  <a:cubicBezTo>
                    <a:pt x="7007" y="4104"/>
                    <a:pt x="6992" y="4088"/>
                    <a:pt x="6992" y="4043"/>
                  </a:cubicBezTo>
                  <a:cubicBezTo>
                    <a:pt x="7022" y="4012"/>
                    <a:pt x="7022" y="4012"/>
                    <a:pt x="7053" y="3982"/>
                  </a:cubicBezTo>
                  <a:close/>
                  <a:moveTo>
                    <a:pt x="6810" y="4286"/>
                  </a:moveTo>
                  <a:lnTo>
                    <a:pt x="6779" y="4316"/>
                  </a:lnTo>
                  <a:cubicBezTo>
                    <a:pt x="6764" y="4332"/>
                    <a:pt x="6756" y="4339"/>
                    <a:pt x="6753" y="4339"/>
                  </a:cubicBezTo>
                  <a:cubicBezTo>
                    <a:pt x="6749" y="4339"/>
                    <a:pt x="6749" y="4332"/>
                    <a:pt x="6749" y="4316"/>
                  </a:cubicBezTo>
                  <a:lnTo>
                    <a:pt x="6779" y="4286"/>
                  </a:lnTo>
                  <a:close/>
                  <a:moveTo>
                    <a:pt x="5320" y="4499"/>
                  </a:moveTo>
                  <a:cubicBezTo>
                    <a:pt x="5290" y="4499"/>
                    <a:pt x="5259" y="4499"/>
                    <a:pt x="5290" y="4590"/>
                  </a:cubicBezTo>
                  <a:cubicBezTo>
                    <a:pt x="5290" y="4605"/>
                    <a:pt x="5290" y="4613"/>
                    <a:pt x="5294" y="4613"/>
                  </a:cubicBezTo>
                  <a:cubicBezTo>
                    <a:pt x="5297" y="4613"/>
                    <a:pt x="5305" y="4605"/>
                    <a:pt x="5320" y="4590"/>
                  </a:cubicBezTo>
                  <a:cubicBezTo>
                    <a:pt x="5351" y="4590"/>
                    <a:pt x="5351" y="4529"/>
                    <a:pt x="5320" y="4499"/>
                  </a:cubicBezTo>
                  <a:close/>
                  <a:moveTo>
                    <a:pt x="6202" y="4681"/>
                  </a:moveTo>
                  <a:cubicBezTo>
                    <a:pt x="6202" y="4712"/>
                    <a:pt x="6171" y="4742"/>
                    <a:pt x="6171" y="4742"/>
                  </a:cubicBezTo>
                  <a:cubicBezTo>
                    <a:pt x="6141" y="4742"/>
                    <a:pt x="6111" y="4772"/>
                    <a:pt x="6111" y="4772"/>
                  </a:cubicBezTo>
                  <a:cubicBezTo>
                    <a:pt x="6111" y="4772"/>
                    <a:pt x="6080" y="4742"/>
                    <a:pt x="6111" y="4712"/>
                  </a:cubicBezTo>
                  <a:cubicBezTo>
                    <a:pt x="6141" y="4681"/>
                    <a:pt x="6202" y="4681"/>
                    <a:pt x="6202" y="4681"/>
                  </a:cubicBezTo>
                  <a:close/>
                  <a:moveTo>
                    <a:pt x="5928" y="5206"/>
                  </a:moveTo>
                  <a:cubicBezTo>
                    <a:pt x="5936" y="5206"/>
                    <a:pt x="5943" y="5213"/>
                    <a:pt x="5928" y="5228"/>
                  </a:cubicBezTo>
                  <a:cubicBezTo>
                    <a:pt x="5913" y="5213"/>
                    <a:pt x="5921" y="5206"/>
                    <a:pt x="5928" y="5206"/>
                  </a:cubicBezTo>
                  <a:close/>
                  <a:moveTo>
                    <a:pt x="5563" y="5198"/>
                  </a:moveTo>
                  <a:cubicBezTo>
                    <a:pt x="5624" y="5198"/>
                    <a:pt x="5624" y="5198"/>
                    <a:pt x="5563" y="5259"/>
                  </a:cubicBezTo>
                  <a:cubicBezTo>
                    <a:pt x="5553" y="5269"/>
                    <a:pt x="5543" y="5272"/>
                    <a:pt x="5534" y="5272"/>
                  </a:cubicBezTo>
                  <a:cubicBezTo>
                    <a:pt x="5516" y="5272"/>
                    <a:pt x="5503" y="5259"/>
                    <a:pt x="5503" y="5259"/>
                  </a:cubicBezTo>
                  <a:cubicBezTo>
                    <a:pt x="5503" y="5228"/>
                    <a:pt x="5533" y="5228"/>
                    <a:pt x="5563" y="5198"/>
                  </a:cubicBezTo>
                  <a:close/>
                  <a:moveTo>
                    <a:pt x="6080" y="5320"/>
                  </a:moveTo>
                  <a:cubicBezTo>
                    <a:pt x="6050" y="5350"/>
                    <a:pt x="6019" y="5380"/>
                    <a:pt x="6019" y="5380"/>
                  </a:cubicBezTo>
                  <a:cubicBezTo>
                    <a:pt x="6035" y="5395"/>
                    <a:pt x="6042" y="5403"/>
                    <a:pt x="6050" y="5403"/>
                  </a:cubicBezTo>
                  <a:cubicBezTo>
                    <a:pt x="6057" y="5403"/>
                    <a:pt x="6065" y="5395"/>
                    <a:pt x="6080" y="5380"/>
                  </a:cubicBezTo>
                  <a:cubicBezTo>
                    <a:pt x="6141" y="5320"/>
                    <a:pt x="6141" y="5320"/>
                    <a:pt x="6080" y="5320"/>
                  </a:cubicBezTo>
                  <a:close/>
                  <a:moveTo>
                    <a:pt x="11703" y="5418"/>
                  </a:moveTo>
                  <a:cubicBezTo>
                    <a:pt x="11711" y="5418"/>
                    <a:pt x="11719" y="5426"/>
                    <a:pt x="11734" y="5441"/>
                  </a:cubicBezTo>
                  <a:cubicBezTo>
                    <a:pt x="11764" y="5441"/>
                    <a:pt x="11764" y="5502"/>
                    <a:pt x="11734" y="5532"/>
                  </a:cubicBezTo>
                  <a:cubicBezTo>
                    <a:pt x="11726" y="5540"/>
                    <a:pt x="11717" y="5544"/>
                    <a:pt x="11707" y="5544"/>
                  </a:cubicBezTo>
                  <a:cubicBezTo>
                    <a:pt x="11679" y="5544"/>
                    <a:pt x="11650" y="5509"/>
                    <a:pt x="11673" y="5441"/>
                  </a:cubicBezTo>
                  <a:cubicBezTo>
                    <a:pt x="11688" y="5426"/>
                    <a:pt x="11696" y="5418"/>
                    <a:pt x="11703" y="5418"/>
                  </a:cubicBezTo>
                  <a:close/>
                  <a:moveTo>
                    <a:pt x="5016" y="5715"/>
                  </a:moveTo>
                  <a:cubicBezTo>
                    <a:pt x="5016" y="5715"/>
                    <a:pt x="5047" y="5715"/>
                    <a:pt x="5077" y="5745"/>
                  </a:cubicBezTo>
                  <a:cubicBezTo>
                    <a:pt x="5099" y="5767"/>
                    <a:pt x="5090" y="5788"/>
                    <a:pt x="5050" y="5788"/>
                  </a:cubicBezTo>
                  <a:cubicBezTo>
                    <a:pt x="5034" y="5788"/>
                    <a:pt x="5013" y="5784"/>
                    <a:pt x="4986" y="5775"/>
                  </a:cubicBezTo>
                  <a:cubicBezTo>
                    <a:pt x="4986" y="5745"/>
                    <a:pt x="4986" y="5745"/>
                    <a:pt x="5016" y="5715"/>
                  </a:cubicBezTo>
                  <a:close/>
                  <a:moveTo>
                    <a:pt x="4712" y="5806"/>
                  </a:moveTo>
                  <a:lnTo>
                    <a:pt x="4712" y="5806"/>
                  </a:lnTo>
                  <a:cubicBezTo>
                    <a:pt x="4727" y="5821"/>
                    <a:pt x="4720" y="5829"/>
                    <a:pt x="4712" y="5829"/>
                  </a:cubicBezTo>
                  <a:cubicBezTo>
                    <a:pt x="4705" y="5829"/>
                    <a:pt x="4697" y="5821"/>
                    <a:pt x="4712" y="5806"/>
                  </a:cubicBezTo>
                  <a:close/>
                  <a:moveTo>
                    <a:pt x="4834" y="5897"/>
                  </a:moveTo>
                  <a:lnTo>
                    <a:pt x="4803" y="5958"/>
                  </a:lnTo>
                  <a:lnTo>
                    <a:pt x="4773" y="5988"/>
                  </a:lnTo>
                  <a:cubicBezTo>
                    <a:pt x="4743" y="5958"/>
                    <a:pt x="4743" y="5927"/>
                    <a:pt x="4773" y="5897"/>
                  </a:cubicBezTo>
                  <a:close/>
                  <a:moveTo>
                    <a:pt x="4621" y="6019"/>
                  </a:moveTo>
                  <a:cubicBezTo>
                    <a:pt x="4621" y="6034"/>
                    <a:pt x="4614" y="6041"/>
                    <a:pt x="4610" y="6041"/>
                  </a:cubicBezTo>
                  <a:cubicBezTo>
                    <a:pt x="4606" y="6041"/>
                    <a:pt x="4606" y="6034"/>
                    <a:pt x="4621" y="6019"/>
                  </a:cubicBezTo>
                  <a:close/>
                  <a:moveTo>
                    <a:pt x="10808" y="6497"/>
                  </a:moveTo>
                  <a:cubicBezTo>
                    <a:pt x="10812" y="6497"/>
                    <a:pt x="10816" y="6499"/>
                    <a:pt x="10822" y="6505"/>
                  </a:cubicBezTo>
                  <a:cubicBezTo>
                    <a:pt x="10822" y="6505"/>
                    <a:pt x="10852" y="6535"/>
                    <a:pt x="10822" y="6596"/>
                  </a:cubicBezTo>
                  <a:cubicBezTo>
                    <a:pt x="10822" y="6596"/>
                    <a:pt x="10822" y="6627"/>
                    <a:pt x="10791" y="6627"/>
                  </a:cubicBezTo>
                  <a:lnTo>
                    <a:pt x="10791" y="6596"/>
                  </a:lnTo>
                  <a:cubicBezTo>
                    <a:pt x="10791" y="6546"/>
                    <a:pt x="10791" y="6497"/>
                    <a:pt x="10808" y="6497"/>
                  </a:cubicBezTo>
                  <a:close/>
                  <a:moveTo>
                    <a:pt x="2402" y="7295"/>
                  </a:moveTo>
                  <a:lnTo>
                    <a:pt x="2402" y="7326"/>
                  </a:lnTo>
                  <a:lnTo>
                    <a:pt x="2341" y="7356"/>
                  </a:lnTo>
                  <a:cubicBezTo>
                    <a:pt x="2341" y="7326"/>
                    <a:pt x="2311" y="7295"/>
                    <a:pt x="2372" y="7295"/>
                  </a:cubicBezTo>
                  <a:close/>
                  <a:moveTo>
                    <a:pt x="9484" y="7538"/>
                  </a:moveTo>
                  <a:cubicBezTo>
                    <a:pt x="9515" y="7538"/>
                    <a:pt x="9515" y="7569"/>
                    <a:pt x="9515" y="7569"/>
                  </a:cubicBezTo>
                  <a:cubicBezTo>
                    <a:pt x="9515" y="7569"/>
                    <a:pt x="9545" y="7569"/>
                    <a:pt x="9515" y="7599"/>
                  </a:cubicBezTo>
                  <a:cubicBezTo>
                    <a:pt x="9515" y="7599"/>
                    <a:pt x="9454" y="7599"/>
                    <a:pt x="9454" y="7569"/>
                  </a:cubicBezTo>
                  <a:lnTo>
                    <a:pt x="9484" y="7538"/>
                  </a:lnTo>
                  <a:close/>
                  <a:moveTo>
                    <a:pt x="1399" y="7630"/>
                  </a:moveTo>
                  <a:cubicBezTo>
                    <a:pt x="1460" y="7630"/>
                    <a:pt x="1430" y="7690"/>
                    <a:pt x="1460" y="7721"/>
                  </a:cubicBezTo>
                  <a:cubicBezTo>
                    <a:pt x="1430" y="7721"/>
                    <a:pt x="1430" y="7721"/>
                    <a:pt x="1399" y="7690"/>
                  </a:cubicBezTo>
                  <a:cubicBezTo>
                    <a:pt x="1399" y="7660"/>
                    <a:pt x="1399" y="7630"/>
                    <a:pt x="1399" y="7630"/>
                  </a:cubicBezTo>
                  <a:close/>
                  <a:moveTo>
                    <a:pt x="9192" y="7820"/>
                  </a:moveTo>
                  <a:cubicBezTo>
                    <a:pt x="9196" y="7820"/>
                    <a:pt x="9196" y="7827"/>
                    <a:pt x="9211" y="7842"/>
                  </a:cubicBezTo>
                  <a:lnTo>
                    <a:pt x="9180" y="7873"/>
                  </a:lnTo>
                  <a:lnTo>
                    <a:pt x="9120" y="7842"/>
                  </a:lnTo>
                  <a:lnTo>
                    <a:pt x="9150" y="7842"/>
                  </a:lnTo>
                  <a:cubicBezTo>
                    <a:pt x="9180" y="7827"/>
                    <a:pt x="9188" y="7820"/>
                    <a:pt x="9192" y="7820"/>
                  </a:cubicBezTo>
                  <a:close/>
                  <a:moveTo>
                    <a:pt x="578" y="7873"/>
                  </a:moveTo>
                  <a:lnTo>
                    <a:pt x="639" y="7903"/>
                  </a:lnTo>
                  <a:lnTo>
                    <a:pt x="609" y="7903"/>
                  </a:lnTo>
                  <a:cubicBezTo>
                    <a:pt x="518" y="7903"/>
                    <a:pt x="427" y="7873"/>
                    <a:pt x="457" y="7873"/>
                  </a:cubicBezTo>
                  <a:close/>
                  <a:moveTo>
                    <a:pt x="9121" y="7929"/>
                  </a:moveTo>
                  <a:cubicBezTo>
                    <a:pt x="9115" y="7929"/>
                    <a:pt x="9102" y="7938"/>
                    <a:pt x="9089" y="7964"/>
                  </a:cubicBezTo>
                  <a:cubicBezTo>
                    <a:pt x="9124" y="7946"/>
                    <a:pt x="9129" y="7929"/>
                    <a:pt x="9121" y="7929"/>
                  </a:cubicBezTo>
                  <a:close/>
                  <a:moveTo>
                    <a:pt x="8839" y="8002"/>
                  </a:moveTo>
                  <a:cubicBezTo>
                    <a:pt x="8846" y="8002"/>
                    <a:pt x="8846" y="8010"/>
                    <a:pt x="8846" y="8025"/>
                  </a:cubicBezTo>
                  <a:lnTo>
                    <a:pt x="8816" y="8055"/>
                  </a:lnTo>
                  <a:lnTo>
                    <a:pt x="8755" y="8055"/>
                  </a:lnTo>
                  <a:lnTo>
                    <a:pt x="8785" y="8025"/>
                  </a:lnTo>
                  <a:cubicBezTo>
                    <a:pt x="8816" y="8010"/>
                    <a:pt x="8831" y="8002"/>
                    <a:pt x="8839" y="8002"/>
                  </a:cubicBezTo>
                  <a:close/>
                  <a:moveTo>
                    <a:pt x="8147" y="8085"/>
                  </a:moveTo>
                  <a:lnTo>
                    <a:pt x="8143" y="8094"/>
                  </a:lnTo>
                  <a:lnTo>
                    <a:pt x="8143" y="8094"/>
                  </a:lnTo>
                  <a:cubicBezTo>
                    <a:pt x="8151" y="8091"/>
                    <a:pt x="8158" y="8088"/>
                    <a:pt x="8165" y="8085"/>
                  </a:cubicBezTo>
                  <a:close/>
                  <a:moveTo>
                    <a:pt x="778" y="8099"/>
                  </a:moveTo>
                  <a:cubicBezTo>
                    <a:pt x="799" y="8105"/>
                    <a:pt x="805" y="8108"/>
                    <a:pt x="803" y="8108"/>
                  </a:cubicBezTo>
                  <a:cubicBezTo>
                    <a:pt x="800" y="8108"/>
                    <a:pt x="790" y="8105"/>
                    <a:pt x="778" y="8099"/>
                  </a:cubicBezTo>
                  <a:close/>
                  <a:moveTo>
                    <a:pt x="8560" y="8134"/>
                  </a:moveTo>
                  <a:cubicBezTo>
                    <a:pt x="8567" y="8134"/>
                    <a:pt x="8573" y="8137"/>
                    <a:pt x="8573" y="8146"/>
                  </a:cubicBezTo>
                  <a:cubicBezTo>
                    <a:pt x="8573" y="8177"/>
                    <a:pt x="8573" y="8177"/>
                    <a:pt x="8542" y="8207"/>
                  </a:cubicBezTo>
                  <a:cubicBezTo>
                    <a:pt x="8517" y="8220"/>
                    <a:pt x="8502" y="8227"/>
                    <a:pt x="8496" y="8227"/>
                  </a:cubicBezTo>
                  <a:cubicBezTo>
                    <a:pt x="8487" y="8227"/>
                    <a:pt x="8494" y="8212"/>
                    <a:pt x="8512" y="8177"/>
                  </a:cubicBezTo>
                  <a:cubicBezTo>
                    <a:pt x="8512" y="8155"/>
                    <a:pt x="8542" y="8134"/>
                    <a:pt x="8560" y="8134"/>
                  </a:cubicBezTo>
                  <a:close/>
                  <a:moveTo>
                    <a:pt x="7691" y="8298"/>
                  </a:moveTo>
                  <a:cubicBezTo>
                    <a:pt x="7752" y="8298"/>
                    <a:pt x="7752" y="8298"/>
                    <a:pt x="7752" y="8329"/>
                  </a:cubicBezTo>
                  <a:cubicBezTo>
                    <a:pt x="7752" y="8329"/>
                    <a:pt x="7752" y="8359"/>
                    <a:pt x="7721" y="8359"/>
                  </a:cubicBezTo>
                  <a:lnTo>
                    <a:pt x="7661" y="8359"/>
                  </a:lnTo>
                  <a:cubicBezTo>
                    <a:pt x="7661" y="8329"/>
                    <a:pt x="7691" y="8298"/>
                    <a:pt x="7691" y="8298"/>
                  </a:cubicBezTo>
                  <a:close/>
                  <a:moveTo>
                    <a:pt x="2631" y="8863"/>
                  </a:moveTo>
                  <a:cubicBezTo>
                    <a:pt x="2643" y="8863"/>
                    <a:pt x="2658" y="8867"/>
                    <a:pt x="2676" y="8876"/>
                  </a:cubicBezTo>
                  <a:cubicBezTo>
                    <a:pt x="2737" y="8906"/>
                    <a:pt x="2737" y="8906"/>
                    <a:pt x="2737" y="8906"/>
                  </a:cubicBezTo>
                  <a:cubicBezTo>
                    <a:pt x="2737" y="8932"/>
                    <a:pt x="2720" y="8941"/>
                    <a:pt x="2699" y="8941"/>
                  </a:cubicBezTo>
                  <a:cubicBezTo>
                    <a:pt x="2670" y="8941"/>
                    <a:pt x="2633" y="8924"/>
                    <a:pt x="2615" y="8906"/>
                  </a:cubicBezTo>
                  <a:cubicBezTo>
                    <a:pt x="2594" y="8885"/>
                    <a:pt x="2602" y="8863"/>
                    <a:pt x="2631" y="8863"/>
                  </a:cubicBezTo>
                  <a:close/>
                  <a:moveTo>
                    <a:pt x="4408" y="9058"/>
                  </a:moveTo>
                  <a:cubicBezTo>
                    <a:pt x="4408" y="9089"/>
                    <a:pt x="4378" y="9119"/>
                    <a:pt x="4348" y="9119"/>
                  </a:cubicBezTo>
                  <a:lnTo>
                    <a:pt x="4317" y="9119"/>
                  </a:lnTo>
                  <a:cubicBezTo>
                    <a:pt x="4317" y="9089"/>
                    <a:pt x="4348" y="9058"/>
                    <a:pt x="4348" y="9058"/>
                  </a:cubicBezTo>
                  <a:close/>
                  <a:moveTo>
                    <a:pt x="14559" y="117"/>
                  </a:moveTo>
                  <a:cubicBezTo>
                    <a:pt x="14531" y="117"/>
                    <a:pt x="14506" y="128"/>
                    <a:pt x="14469" y="183"/>
                  </a:cubicBezTo>
                  <a:cubicBezTo>
                    <a:pt x="14378" y="335"/>
                    <a:pt x="14317" y="426"/>
                    <a:pt x="14378" y="456"/>
                  </a:cubicBezTo>
                  <a:cubicBezTo>
                    <a:pt x="14378" y="456"/>
                    <a:pt x="14378" y="517"/>
                    <a:pt x="14378" y="547"/>
                  </a:cubicBezTo>
                  <a:cubicBezTo>
                    <a:pt x="14378" y="578"/>
                    <a:pt x="14317" y="608"/>
                    <a:pt x="14317" y="608"/>
                  </a:cubicBezTo>
                  <a:cubicBezTo>
                    <a:pt x="14287" y="608"/>
                    <a:pt x="14226" y="760"/>
                    <a:pt x="14165" y="943"/>
                  </a:cubicBezTo>
                  <a:cubicBezTo>
                    <a:pt x="14074" y="1186"/>
                    <a:pt x="14044" y="1307"/>
                    <a:pt x="13983" y="1338"/>
                  </a:cubicBezTo>
                  <a:cubicBezTo>
                    <a:pt x="13953" y="1368"/>
                    <a:pt x="13922" y="1398"/>
                    <a:pt x="13922" y="1398"/>
                  </a:cubicBezTo>
                  <a:cubicBezTo>
                    <a:pt x="13953" y="1398"/>
                    <a:pt x="13861" y="1642"/>
                    <a:pt x="13740" y="1885"/>
                  </a:cubicBezTo>
                  <a:cubicBezTo>
                    <a:pt x="13649" y="2158"/>
                    <a:pt x="13527" y="2432"/>
                    <a:pt x="13527" y="2432"/>
                  </a:cubicBezTo>
                  <a:cubicBezTo>
                    <a:pt x="13527" y="2462"/>
                    <a:pt x="13497" y="2523"/>
                    <a:pt x="13497" y="2523"/>
                  </a:cubicBezTo>
                  <a:cubicBezTo>
                    <a:pt x="13493" y="2519"/>
                    <a:pt x="13488" y="2517"/>
                    <a:pt x="13484" y="2517"/>
                  </a:cubicBezTo>
                  <a:cubicBezTo>
                    <a:pt x="13458" y="2517"/>
                    <a:pt x="13432" y="2592"/>
                    <a:pt x="13405" y="2645"/>
                  </a:cubicBezTo>
                  <a:cubicBezTo>
                    <a:pt x="13405" y="2736"/>
                    <a:pt x="13345" y="2797"/>
                    <a:pt x="13345" y="2797"/>
                  </a:cubicBezTo>
                  <a:cubicBezTo>
                    <a:pt x="13314" y="2797"/>
                    <a:pt x="13314" y="2827"/>
                    <a:pt x="13253" y="2888"/>
                  </a:cubicBezTo>
                  <a:cubicBezTo>
                    <a:pt x="13223" y="2979"/>
                    <a:pt x="13193" y="3009"/>
                    <a:pt x="13223" y="3040"/>
                  </a:cubicBezTo>
                  <a:cubicBezTo>
                    <a:pt x="13223" y="3070"/>
                    <a:pt x="13071" y="3313"/>
                    <a:pt x="12980" y="3405"/>
                  </a:cubicBezTo>
                  <a:cubicBezTo>
                    <a:pt x="12950" y="3435"/>
                    <a:pt x="12950" y="3465"/>
                    <a:pt x="12950" y="3526"/>
                  </a:cubicBezTo>
                  <a:cubicBezTo>
                    <a:pt x="12980" y="3557"/>
                    <a:pt x="12980" y="3587"/>
                    <a:pt x="12980" y="3648"/>
                  </a:cubicBezTo>
                  <a:cubicBezTo>
                    <a:pt x="12980" y="3648"/>
                    <a:pt x="12950" y="3617"/>
                    <a:pt x="12919" y="3587"/>
                  </a:cubicBezTo>
                  <a:cubicBezTo>
                    <a:pt x="12919" y="3574"/>
                    <a:pt x="12919" y="3567"/>
                    <a:pt x="12915" y="3567"/>
                  </a:cubicBezTo>
                  <a:cubicBezTo>
                    <a:pt x="12909" y="3567"/>
                    <a:pt x="12894" y="3582"/>
                    <a:pt x="12858" y="3617"/>
                  </a:cubicBezTo>
                  <a:cubicBezTo>
                    <a:pt x="12828" y="3648"/>
                    <a:pt x="12828" y="3678"/>
                    <a:pt x="12828" y="3678"/>
                  </a:cubicBezTo>
                  <a:cubicBezTo>
                    <a:pt x="12858" y="3709"/>
                    <a:pt x="12737" y="3891"/>
                    <a:pt x="12585" y="4134"/>
                  </a:cubicBezTo>
                  <a:cubicBezTo>
                    <a:pt x="12372" y="4438"/>
                    <a:pt x="12311" y="4529"/>
                    <a:pt x="12342" y="4560"/>
                  </a:cubicBezTo>
                  <a:cubicBezTo>
                    <a:pt x="12372" y="4560"/>
                    <a:pt x="12342" y="4590"/>
                    <a:pt x="12250" y="4681"/>
                  </a:cubicBezTo>
                  <a:cubicBezTo>
                    <a:pt x="12007" y="4833"/>
                    <a:pt x="12007" y="4833"/>
                    <a:pt x="12007" y="4864"/>
                  </a:cubicBezTo>
                  <a:cubicBezTo>
                    <a:pt x="12017" y="4853"/>
                    <a:pt x="12028" y="4850"/>
                    <a:pt x="12038" y="4850"/>
                  </a:cubicBezTo>
                  <a:cubicBezTo>
                    <a:pt x="12058" y="4850"/>
                    <a:pt x="12078" y="4864"/>
                    <a:pt x="12098" y="4864"/>
                  </a:cubicBezTo>
                  <a:cubicBezTo>
                    <a:pt x="12129" y="4924"/>
                    <a:pt x="12129" y="4955"/>
                    <a:pt x="12038" y="4955"/>
                  </a:cubicBezTo>
                  <a:cubicBezTo>
                    <a:pt x="12034" y="4951"/>
                    <a:pt x="12030" y="4950"/>
                    <a:pt x="12025" y="4950"/>
                  </a:cubicBezTo>
                  <a:cubicBezTo>
                    <a:pt x="11941" y="4950"/>
                    <a:pt x="11643" y="5414"/>
                    <a:pt x="11643" y="5471"/>
                  </a:cubicBezTo>
                  <a:lnTo>
                    <a:pt x="11612" y="5441"/>
                  </a:lnTo>
                  <a:cubicBezTo>
                    <a:pt x="11605" y="5434"/>
                    <a:pt x="11599" y="5430"/>
                    <a:pt x="11594" y="5430"/>
                  </a:cubicBezTo>
                  <a:cubicBezTo>
                    <a:pt x="11575" y="5430"/>
                    <a:pt x="11553" y="5470"/>
                    <a:pt x="11460" y="5563"/>
                  </a:cubicBezTo>
                  <a:lnTo>
                    <a:pt x="11369" y="5654"/>
                  </a:lnTo>
                  <a:cubicBezTo>
                    <a:pt x="11424" y="5709"/>
                    <a:pt x="11278" y="5840"/>
                    <a:pt x="11228" y="5840"/>
                  </a:cubicBezTo>
                  <a:cubicBezTo>
                    <a:pt x="11224" y="5840"/>
                    <a:pt x="11220" y="5839"/>
                    <a:pt x="11217" y="5836"/>
                  </a:cubicBezTo>
                  <a:cubicBezTo>
                    <a:pt x="11156" y="5867"/>
                    <a:pt x="11156" y="5867"/>
                    <a:pt x="11095" y="5897"/>
                  </a:cubicBezTo>
                  <a:cubicBezTo>
                    <a:pt x="11068" y="6033"/>
                    <a:pt x="10943" y="6145"/>
                    <a:pt x="10896" y="6145"/>
                  </a:cubicBezTo>
                  <a:cubicBezTo>
                    <a:pt x="10890" y="6145"/>
                    <a:pt x="10886" y="6143"/>
                    <a:pt x="10883" y="6140"/>
                  </a:cubicBezTo>
                  <a:cubicBezTo>
                    <a:pt x="10883" y="6140"/>
                    <a:pt x="10852" y="6171"/>
                    <a:pt x="10822" y="6201"/>
                  </a:cubicBezTo>
                  <a:cubicBezTo>
                    <a:pt x="10822" y="6262"/>
                    <a:pt x="10761" y="6292"/>
                    <a:pt x="10731" y="6323"/>
                  </a:cubicBezTo>
                  <a:cubicBezTo>
                    <a:pt x="10639" y="6414"/>
                    <a:pt x="10609" y="6444"/>
                    <a:pt x="10639" y="6444"/>
                  </a:cubicBezTo>
                  <a:cubicBezTo>
                    <a:pt x="10670" y="6475"/>
                    <a:pt x="10700" y="6475"/>
                    <a:pt x="10670" y="6505"/>
                  </a:cubicBezTo>
                  <a:lnTo>
                    <a:pt x="10639" y="6505"/>
                  </a:lnTo>
                  <a:cubicBezTo>
                    <a:pt x="10635" y="6501"/>
                    <a:pt x="10630" y="6499"/>
                    <a:pt x="10624" y="6499"/>
                  </a:cubicBezTo>
                  <a:cubicBezTo>
                    <a:pt x="10584" y="6499"/>
                    <a:pt x="10502" y="6578"/>
                    <a:pt x="10396" y="6657"/>
                  </a:cubicBezTo>
                  <a:cubicBezTo>
                    <a:pt x="10244" y="6778"/>
                    <a:pt x="10184" y="6839"/>
                    <a:pt x="10123" y="6839"/>
                  </a:cubicBezTo>
                  <a:lnTo>
                    <a:pt x="10123" y="6900"/>
                  </a:lnTo>
                  <a:cubicBezTo>
                    <a:pt x="10123" y="6922"/>
                    <a:pt x="10108" y="6943"/>
                    <a:pt x="10088" y="6943"/>
                  </a:cubicBezTo>
                  <a:cubicBezTo>
                    <a:pt x="10080" y="6943"/>
                    <a:pt x="10071" y="6939"/>
                    <a:pt x="10062" y="6930"/>
                  </a:cubicBezTo>
                  <a:cubicBezTo>
                    <a:pt x="10001" y="6930"/>
                    <a:pt x="9880" y="7022"/>
                    <a:pt x="9819" y="7113"/>
                  </a:cubicBezTo>
                  <a:cubicBezTo>
                    <a:pt x="9788" y="7113"/>
                    <a:pt x="9758" y="7143"/>
                    <a:pt x="9758" y="7143"/>
                  </a:cubicBezTo>
                  <a:cubicBezTo>
                    <a:pt x="9750" y="7139"/>
                    <a:pt x="9741" y="7137"/>
                    <a:pt x="9732" y="7137"/>
                  </a:cubicBezTo>
                  <a:cubicBezTo>
                    <a:pt x="9674" y="7137"/>
                    <a:pt x="9606" y="7212"/>
                    <a:pt x="9606" y="7265"/>
                  </a:cubicBezTo>
                  <a:cubicBezTo>
                    <a:pt x="9597" y="7256"/>
                    <a:pt x="9588" y="7252"/>
                    <a:pt x="9579" y="7252"/>
                  </a:cubicBezTo>
                  <a:cubicBezTo>
                    <a:pt x="9558" y="7252"/>
                    <a:pt x="9536" y="7274"/>
                    <a:pt x="9515" y="7295"/>
                  </a:cubicBezTo>
                  <a:cubicBezTo>
                    <a:pt x="9462" y="7348"/>
                    <a:pt x="9365" y="7423"/>
                    <a:pt x="9319" y="7423"/>
                  </a:cubicBezTo>
                  <a:cubicBezTo>
                    <a:pt x="9312" y="7423"/>
                    <a:pt x="9306" y="7421"/>
                    <a:pt x="9302" y="7417"/>
                  </a:cubicBezTo>
                  <a:lnTo>
                    <a:pt x="9272" y="7447"/>
                  </a:lnTo>
                  <a:cubicBezTo>
                    <a:pt x="9272" y="7508"/>
                    <a:pt x="9241" y="7508"/>
                    <a:pt x="9180" y="7538"/>
                  </a:cubicBezTo>
                  <a:cubicBezTo>
                    <a:pt x="9150" y="7569"/>
                    <a:pt x="9120" y="7569"/>
                    <a:pt x="9120" y="7630"/>
                  </a:cubicBezTo>
                  <a:cubicBezTo>
                    <a:pt x="9089" y="7690"/>
                    <a:pt x="9059" y="7690"/>
                    <a:pt x="9059" y="7690"/>
                  </a:cubicBezTo>
                  <a:cubicBezTo>
                    <a:pt x="9053" y="7696"/>
                    <a:pt x="9048" y="7699"/>
                    <a:pt x="9045" y="7699"/>
                  </a:cubicBezTo>
                  <a:cubicBezTo>
                    <a:pt x="9030" y="7699"/>
                    <a:pt x="9034" y="7654"/>
                    <a:pt x="9059" y="7630"/>
                  </a:cubicBezTo>
                  <a:cubicBezTo>
                    <a:pt x="9076" y="7613"/>
                    <a:pt x="9079" y="7605"/>
                    <a:pt x="9072" y="7605"/>
                  </a:cubicBezTo>
                  <a:cubicBezTo>
                    <a:pt x="9057" y="7605"/>
                    <a:pt x="8981" y="7655"/>
                    <a:pt x="8937" y="7721"/>
                  </a:cubicBezTo>
                  <a:cubicBezTo>
                    <a:pt x="8888" y="7786"/>
                    <a:pt x="8866" y="7816"/>
                    <a:pt x="8865" y="7816"/>
                  </a:cubicBezTo>
                  <a:cubicBezTo>
                    <a:pt x="8864" y="7816"/>
                    <a:pt x="8879" y="7793"/>
                    <a:pt x="8907" y="7751"/>
                  </a:cubicBezTo>
                  <a:cubicBezTo>
                    <a:pt x="8907" y="7714"/>
                    <a:pt x="8919" y="7688"/>
                    <a:pt x="8913" y="7688"/>
                  </a:cubicBezTo>
                  <a:cubicBezTo>
                    <a:pt x="8910" y="7688"/>
                    <a:pt x="8900" y="7698"/>
                    <a:pt x="8877" y="7721"/>
                  </a:cubicBezTo>
                  <a:cubicBezTo>
                    <a:pt x="8877" y="7721"/>
                    <a:pt x="8816" y="7751"/>
                    <a:pt x="8816" y="7782"/>
                  </a:cubicBezTo>
                  <a:lnTo>
                    <a:pt x="8725" y="7842"/>
                  </a:lnTo>
                  <a:cubicBezTo>
                    <a:pt x="8633" y="7873"/>
                    <a:pt x="8603" y="7873"/>
                    <a:pt x="8573" y="7903"/>
                  </a:cubicBezTo>
                  <a:cubicBezTo>
                    <a:pt x="8542" y="7934"/>
                    <a:pt x="8542" y="7934"/>
                    <a:pt x="8481" y="7934"/>
                  </a:cubicBezTo>
                  <a:cubicBezTo>
                    <a:pt x="8481" y="7925"/>
                    <a:pt x="8479" y="7921"/>
                    <a:pt x="8476" y="7921"/>
                  </a:cubicBezTo>
                  <a:cubicBezTo>
                    <a:pt x="8469" y="7921"/>
                    <a:pt x="8460" y="7942"/>
                    <a:pt x="8481" y="7964"/>
                  </a:cubicBezTo>
                  <a:cubicBezTo>
                    <a:pt x="8459" y="8008"/>
                    <a:pt x="8437" y="8037"/>
                    <a:pt x="8403" y="8037"/>
                  </a:cubicBezTo>
                  <a:cubicBezTo>
                    <a:pt x="8390" y="8037"/>
                    <a:pt x="8376" y="8033"/>
                    <a:pt x="8360" y="8025"/>
                  </a:cubicBezTo>
                  <a:cubicBezTo>
                    <a:pt x="8347" y="7999"/>
                    <a:pt x="8334" y="7990"/>
                    <a:pt x="8324" y="7990"/>
                  </a:cubicBezTo>
                  <a:cubicBezTo>
                    <a:pt x="8309" y="7990"/>
                    <a:pt x="8299" y="8007"/>
                    <a:pt x="8299" y="8025"/>
                  </a:cubicBezTo>
                  <a:cubicBezTo>
                    <a:pt x="8299" y="8055"/>
                    <a:pt x="8238" y="8085"/>
                    <a:pt x="8238" y="8085"/>
                  </a:cubicBezTo>
                  <a:cubicBezTo>
                    <a:pt x="8238" y="8077"/>
                    <a:pt x="8232" y="8074"/>
                    <a:pt x="8220" y="8074"/>
                  </a:cubicBezTo>
                  <a:cubicBezTo>
                    <a:pt x="8207" y="8074"/>
                    <a:pt x="8189" y="8078"/>
                    <a:pt x="8165" y="8085"/>
                  </a:cubicBezTo>
                  <a:lnTo>
                    <a:pt x="8177" y="8085"/>
                  </a:lnTo>
                  <a:cubicBezTo>
                    <a:pt x="8177" y="8116"/>
                    <a:pt x="8208" y="8146"/>
                    <a:pt x="8177" y="8146"/>
                  </a:cubicBezTo>
                  <a:lnTo>
                    <a:pt x="8117" y="8146"/>
                  </a:lnTo>
                  <a:lnTo>
                    <a:pt x="8143" y="8094"/>
                  </a:lnTo>
                  <a:lnTo>
                    <a:pt x="8143" y="8094"/>
                  </a:lnTo>
                  <a:cubicBezTo>
                    <a:pt x="8110" y="8106"/>
                    <a:pt x="8070" y="8124"/>
                    <a:pt x="8025" y="8146"/>
                  </a:cubicBezTo>
                  <a:cubicBezTo>
                    <a:pt x="7904" y="8207"/>
                    <a:pt x="7752" y="8268"/>
                    <a:pt x="7569" y="8329"/>
                  </a:cubicBezTo>
                  <a:cubicBezTo>
                    <a:pt x="7539" y="8329"/>
                    <a:pt x="7509" y="8389"/>
                    <a:pt x="7509" y="8420"/>
                  </a:cubicBezTo>
                  <a:cubicBezTo>
                    <a:pt x="7522" y="8446"/>
                    <a:pt x="7529" y="8455"/>
                    <a:pt x="7529" y="8455"/>
                  </a:cubicBezTo>
                  <a:cubicBezTo>
                    <a:pt x="7528" y="8455"/>
                    <a:pt x="7513" y="8437"/>
                    <a:pt x="7478" y="8420"/>
                  </a:cubicBezTo>
                  <a:cubicBezTo>
                    <a:pt x="7453" y="8382"/>
                    <a:pt x="7422" y="8365"/>
                    <a:pt x="7399" y="8365"/>
                  </a:cubicBezTo>
                  <a:cubicBezTo>
                    <a:pt x="7368" y="8365"/>
                    <a:pt x="7352" y="8397"/>
                    <a:pt x="7387" y="8450"/>
                  </a:cubicBezTo>
                  <a:cubicBezTo>
                    <a:pt x="7418" y="8481"/>
                    <a:pt x="7433" y="8496"/>
                    <a:pt x="7429" y="8496"/>
                  </a:cubicBezTo>
                  <a:cubicBezTo>
                    <a:pt x="7425" y="8496"/>
                    <a:pt x="7402" y="8481"/>
                    <a:pt x="7357" y="8450"/>
                  </a:cubicBezTo>
                  <a:cubicBezTo>
                    <a:pt x="7326" y="8450"/>
                    <a:pt x="7326" y="8450"/>
                    <a:pt x="7296" y="8481"/>
                  </a:cubicBezTo>
                  <a:cubicBezTo>
                    <a:pt x="7296" y="8496"/>
                    <a:pt x="7288" y="8503"/>
                    <a:pt x="7277" y="8503"/>
                  </a:cubicBezTo>
                  <a:cubicBezTo>
                    <a:pt x="7266" y="8503"/>
                    <a:pt x="7250" y="8496"/>
                    <a:pt x="7235" y="8481"/>
                  </a:cubicBezTo>
                  <a:cubicBezTo>
                    <a:pt x="7215" y="8481"/>
                    <a:pt x="7181" y="8467"/>
                    <a:pt x="7170" y="8467"/>
                  </a:cubicBezTo>
                  <a:cubicBezTo>
                    <a:pt x="7164" y="8467"/>
                    <a:pt x="7164" y="8471"/>
                    <a:pt x="7174" y="8481"/>
                  </a:cubicBezTo>
                  <a:cubicBezTo>
                    <a:pt x="7174" y="8481"/>
                    <a:pt x="7147" y="8494"/>
                    <a:pt x="7120" y="8494"/>
                  </a:cubicBezTo>
                  <a:cubicBezTo>
                    <a:pt x="7107" y="8494"/>
                    <a:pt x="7093" y="8491"/>
                    <a:pt x="7083" y="8481"/>
                  </a:cubicBezTo>
                  <a:cubicBezTo>
                    <a:pt x="7072" y="8475"/>
                    <a:pt x="7061" y="8472"/>
                    <a:pt x="7051" y="8472"/>
                  </a:cubicBezTo>
                  <a:cubicBezTo>
                    <a:pt x="7011" y="8472"/>
                    <a:pt x="6986" y="8517"/>
                    <a:pt x="6962" y="8541"/>
                  </a:cubicBezTo>
                  <a:cubicBezTo>
                    <a:pt x="6909" y="8594"/>
                    <a:pt x="6876" y="8627"/>
                    <a:pt x="6858" y="8627"/>
                  </a:cubicBezTo>
                  <a:cubicBezTo>
                    <a:pt x="6845" y="8627"/>
                    <a:pt x="6840" y="8610"/>
                    <a:pt x="6840" y="8572"/>
                  </a:cubicBezTo>
                  <a:cubicBezTo>
                    <a:pt x="6848" y="8555"/>
                    <a:pt x="6840" y="8547"/>
                    <a:pt x="6824" y="8547"/>
                  </a:cubicBezTo>
                  <a:cubicBezTo>
                    <a:pt x="6780" y="8547"/>
                    <a:pt x="6680" y="8597"/>
                    <a:pt x="6658" y="8663"/>
                  </a:cubicBezTo>
                  <a:cubicBezTo>
                    <a:pt x="6640" y="8699"/>
                    <a:pt x="6632" y="8713"/>
                    <a:pt x="6629" y="8713"/>
                  </a:cubicBezTo>
                  <a:cubicBezTo>
                    <a:pt x="6627" y="8713"/>
                    <a:pt x="6627" y="8706"/>
                    <a:pt x="6627" y="8693"/>
                  </a:cubicBezTo>
                  <a:cubicBezTo>
                    <a:pt x="6627" y="8663"/>
                    <a:pt x="6566" y="8663"/>
                    <a:pt x="6566" y="8663"/>
                  </a:cubicBezTo>
                  <a:cubicBezTo>
                    <a:pt x="6551" y="8678"/>
                    <a:pt x="6536" y="8686"/>
                    <a:pt x="6525" y="8686"/>
                  </a:cubicBezTo>
                  <a:cubicBezTo>
                    <a:pt x="6513" y="8686"/>
                    <a:pt x="6506" y="8678"/>
                    <a:pt x="6506" y="8663"/>
                  </a:cubicBezTo>
                  <a:cubicBezTo>
                    <a:pt x="6506" y="8663"/>
                    <a:pt x="6445" y="8663"/>
                    <a:pt x="6384" y="8724"/>
                  </a:cubicBezTo>
                  <a:cubicBezTo>
                    <a:pt x="6357" y="8765"/>
                    <a:pt x="6317" y="8781"/>
                    <a:pt x="6276" y="8781"/>
                  </a:cubicBezTo>
                  <a:cubicBezTo>
                    <a:pt x="6226" y="8781"/>
                    <a:pt x="6174" y="8757"/>
                    <a:pt x="6141" y="8724"/>
                  </a:cubicBezTo>
                  <a:lnTo>
                    <a:pt x="6050" y="8785"/>
                  </a:lnTo>
                  <a:cubicBezTo>
                    <a:pt x="6031" y="8822"/>
                    <a:pt x="6012" y="8848"/>
                    <a:pt x="6001" y="8848"/>
                  </a:cubicBezTo>
                  <a:cubicBezTo>
                    <a:pt x="5993" y="8848"/>
                    <a:pt x="5989" y="8838"/>
                    <a:pt x="5989" y="8815"/>
                  </a:cubicBezTo>
                  <a:cubicBezTo>
                    <a:pt x="5989" y="8804"/>
                    <a:pt x="5989" y="8793"/>
                    <a:pt x="5989" y="8785"/>
                  </a:cubicBezTo>
                  <a:cubicBezTo>
                    <a:pt x="5974" y="8815"/>
                    <a:pt x="5921" y="8830"/>
                    <a:pt x="5871" y="8830"/>
                  </a:cubicBezTo>
                  <a:cubicBezTo>
                    <a:pt x="5822" y="8830"/>
                    <a:pt x="5776" y="8815"/>
                    <a:pt x="5776" y="8785"/>
                  </a:cubicBezTo>
                  <a:cubicBezTo>
                    <a:pt x="5776" y="8754"/>
                    <a:pt x="5776" y="8754"/>
                    <a:pt x="5746" y="8754"/>
                  </a:cubicBezTo>
                  <a:lnTo>
                    <a:pt x="5746" y="8785"/>
                  </a:lnTo>
                  <a:cubicBezTo>
                    <a:pt x="5746" y="8815"/>
                    <a:pt x="5746" y="8845"/>
                    <a:pt x="5715" y="8845"/>
                  </a:cubicBezTo>
                  <a:cubicBezTo>
                    <a:pt x="5685" y="8861"/>
                    <a:pt x="5662" y="8868"/>
                    <a:pt x="5647" y="8868"/>
                  </a:cubicBezTo>
                  <a:cubicBezTo>
                    <a:pt x="5632" y="8868"/>
                    <a:pt x="5624" y="8861"/>
                    <a:pt x="5624" y="8845"/>
                  </a:cubicBezTo>
                  <a:cubicBezTo>
                    <a:pt x="5581" y="8824"/>
                    <a:pt x="5553" y="8802"/>
                    <a:pt x="5541" y="8802"/>
                  </a:cubicBezTo>
                  <a:cubicBezTo>
                    <a:pt x="5536" y="8802"/>
                    <a:pt x="5533" y="8806"/>
                    <a:pt x="5533" y="8815"/>
                  </a:cubicBezTo>
                  <a:cubicBezTo>
                    <a:pt x="5533" y="8815"/>
                    <a:pt x="5503" y="8815"/>
                    <a:pt x="5442" y="8785"/>
                  </a:cubicBezTo>
                  <a:lnTo>
                    <a:pt x="5290" y="8785"/>
                  </a:lnTo>
                  <a:cubicBezTo>
                    <a:pt x="5272" y="8820"/>
                    <a:pt x="5233" y="8835"/>
                    <a:pt x="5204" y="8835"/>
                  </a:cubicBezTo>
                  <a:cubicBezTo>
                    <a:pt x="5184" y="8835"/>
                    <a:pt x="5168" y="8828"/>
                    <a:pt x="5168" y="8815"/>
                  </a:cubicBezTo>
                  <a:cubicBezTo>
                    <a:pt x="5168" y="8815"/>
                    <a:pt x="5077" y="8815"/>
                    <a:pt x="5047" y="8845"/>
                  </a:cubicBezTo>
                  <a:cubicBezTo>
                    <a:pt x="4986" y="8845"/>
                    <a:pt x="4925" y="8845"/>
                    <a:pt x="4925" y="8815"/>
                  </a:cubicBezTo>
                  <a:cubicBezTo>
                    <a:pt x="4925" y="8800"/>
                    <a:pt x="4925" y="8792"/>
                    <a:pt x="4921" y="8792"/>
                  </a:cubicBezTo>
                  <a:cubicBezTo>
                    <a:pt x="4917" y="8792"/>
                    <a:pt x="4910" y="8800"/>
                    <a:pt x="4895" y="8815"/>
                  </a:cubicBezTo>
                  <a:cubicBezTo>
                    <a:pt x="4895" y="8845"/>
                    <a:pt x="4864" y="8845"/>
                    <a:pt x="4803" y="8845"/>
                  </a:cubicBezTo>
                  <a:lnTo>
                    <a:pt x="4743" y="8845"/>
                  </a:lnTo>
                  <a:cubicBezTo>
                    <a:pt x="4743" y="8876"/>
                    <a:pt x="4743" y="8876"/>
                    <a:pt x="4682" y="8876"/>
                  </a:cubicBezTo>
                  <a:cubicBezTo>
                    <a:pt x="4652" y="8876"/>
                    <a:pt x="4530" y="8845"/>
                    <a:pt x="4500" y="8845"/>
                  </a:cubicBezTo>
                  <a:cubicBezTo>
                    <a:pt x="4378" y="8845"/>
                    <a:pt x="4378" y="8845"/>
                    <a:pt x="4408" y="8876"/>
                  </a:cubicBezTo>
                  <a:cubicBezTo>
                    <a:pt x="4429" y="8876"/>
                    <a:pt x="4435" y="8889"/>
                    <a:pt x="4411" y="8889"/>
                  </a:cubicBezTo>
                  <a:cubicBezTo>
                    <a:pt x="4398" y="8889"/>
                    <a:pt x="4378" y="8886"/>
                    <a:pt x="4348" y="8876"/>
                  </a:cubicBezTo>
                  <a:cubicBezTo>
                    <a:pt x="4317" y="8876"/>
                    <a:pt x="4196" y="8845"/>
                    <a:pt x="4074" y="8845"/>
                  </a:cubicBezTo>
                  <a:cubicBezTo>
                    <a:pt x="3998" y="8830"/>
                    <a:pt x="3960" y="8823"/>
                    <a:pt x="3941" y="8823"/>
                  </a:cubicBezTo>
                  <a:cubicBezTo>
                    <a:pt x="3922" y="8823"/>
                    <a:pt x="3922" y="8830"/>
                    <a:pt x="3922" y="8845"/>
                  </a:cubicBezTo>
                  <a:cubicBezTo>
                    <a:pt x="3936" y="8887"/>
                    <a:pt x="3937" y="8903"/>
                    <a:pt x="3929" y="8903"/>
                  </a:cubicBezTo>
                  <a:cubicBezTo>
                    <a:pt x="3919" y="8903"/>
                    <a:pt x="3895" y="8879"/>
                    <a:pt x="3861" y="8845"/>
                  </a:cubicBezTo>
                  <a:cubicBezTo>
                    <a:pt x="3824" y="8808"/>
                    <a:pt x="3798" y="8782"/>
                    <a:pt x="3783" y="8782"/>
                  </a:cubicBezTo>
                  <a:cubicBezTo>
                    <a:pt x="3774" y="8782"/>
                    <a:pt x="3770" y="8792"/>
                    <a:pt x="3770" y="8815"/>
                  </a:cubicBezTo>
                  <a:lnTo>
                    <a:pt x="3679" y="8815"/>
                  </a:lnTo>
                  <a:cubicBezTo>
                    <a:pt x="3679" y="8800"/>
                    <a:pt x="3671" y="8792"/>
                    <a:pt x="3652" y="8792"/>
                  </a:cubicBezTo>
                  <a:cubicBezTo>
                    <a:pt x="3633" y="8792"/>
                    <a:pt x="3603" y="8800"/>
                    <a:pt x="3557" y="8815"/>
                  </a:cubicBezTo>
                  <a:cubicBezTo>
                    <a:pt x="3496" y="8815"/>
                    <a:pt x="3496" y="8815"/>
                    <a:pt x="3527" y="8785"/>
                  </a:cubicBezTo>
                  <a:cubicBezTo>
                    <a:pt x="3527" y="8785"/>
                    <a:pt x="3466" y="8754"/>
                    <a:pt x="3436" y="8754"/>
                  </a:cubicBezTo>
                  <a:cubicBezTo>
                    <a:pt x="3414" y="8769"/>
                    <a:pt x="3383" y="8775"/>
                    <a:pt x="3349" y="8775"/>
                  </a:cubicBezTo>
                  <a:cubicBezTo>
                    <a:pt x="3240" y="8775"/>
                    <a:pt x="3094" y="8716"/>
                    <a:pt x="3071" y="8693"/>
                  </a:cubicBezTo>
                  <a:cubicBezTo>
                    <a:pt x="3071" y="8693"/>
                    <a:pt x="3041" y="8693"/>
                    <a:pt x="3010" y="8724"/>
                  </a:cubicBezTo>
                  <a:cubicBezTo>
                    <a:pt x="2985" y="8736"/>
                    <a:pt x="2960" y="8744"/>
                    <a:pt x="2941" y="8744"/>
                  </a:cubicBezTo>
                  <a:cubicBezTo>
                    <a:pt x="2915" y="8744"/>
                    <a:pt x="2901" y="8729"/>
                    <a:pt x="2919" y="8693"/>
                  </a:cubicBezTo>
                  <a:cubicBezTo>
                    <a:pt x="2919" y="8663"/>
                    <a:pt x="2919" y="8648"/>
                    <a:pt x="2915" y="8648"/>
                  </a:cubicBezTo>
                  <a:cubicBezTo>
                    <a:pt x="2911" y="8648"/>
                    <a:pt x="2904" y="8663"/>
                    <a:pt x="2889" y="8693"/>
                  </a:cubicBezTo>
                  <a:cubicBezTo>
                    <a:pt x="2877" y="8699"/>
                    <a:pt x="2862" y="8701"/>
                    <a:pt x="2845" y="8701"/>
                  </a:cubicBezTo>
                  <a:cubicBezTo>
                    <a:pt x="2769" y="8701"/>
                    <a:pt x="2657" y="8652"/>
                    <a:pt x="2706" y="8602"/>
                  </a:cubicBezTo>
                  <a:cubicBezTo>
                    <a:pt x="2706" y="8572"/>
                    <a:pt x="2706" y="8541"/>
                    <a:pt x="2706" y="8541"/>
                  </a:cubicBezTo>
                  <a:cubicBezTo>
                    <a:pt x="2696" y="8552"/>
                    <a:pt x="2683" y="8555"/>
                    <a:pt x="2669" y="8555"/>
                  </a:cubicBezTo>
                  <a:cubicBezTo>
                    <a:pt x="2642" y="8555"/>
                    <a:pt x="2615" y="8541"/>
                    <a:pt x="2615" y="8541"/>
                  </a:cubicBezTo>
                  <a:cubicBezTo>
                    <a:pt x="2615" y="8557"/>
                    <a:pt x="2607" y="8564"/>
                    <a:pt x="2585" y="8564"/>
                  </a:cubicBezTo>
                  <a:cubicBezTo>
                    <a:pt x="2562" y="8564"/>
                    <a:pt x="2524" y="8557"/>
                    <a:pt x="2463" y="8541"/>
                  </a:cubicBezTo>
                  <a:cubicBezTo>
                    <a:pt x="2372" y="8511"/>
                    <a:pt x="2220" y="8511"/>
                    <a:pt x="2159" y="8481"/>
                  </a:cubicBezTo>
                  <a:cubicBezTo>
                    <a:pt x="2068" y="8450"/>
                    <a:pt x="1946" y="8389"/>
                    <a:pt x="1946" y="8359"/>
                  </a:cubicBezTo>
                  <a:cubicBezTo>
                    <a:pt x="1886" y="8329"/>
                    <a:pt x="1855" y="8329"/>
                    <a:pt x="1764" y="8329"/>
                  </a:cubicBezTo>
                  <a:cubicBezTo>
                    <a:pt x="1758" y="8334"/>
                    <a:pt x="1750" y="8337"/>
                    <a:pt x="1741" y="8337"/>
                  </a:cubicBezTo>
                  <a:cubicBezTo>
                    <a:pt x="1703" y="8337"/>
                    <a:pt x="1648" y="8292"/>
                    <a:pt x="1673" y="8268"/>
                  </a:cubicBezTo>
                  <a:lnTo>
                    <a:pt x="1642" y="8268"/>
                  </a:lnTo>
                  <a:cubicBezTo>
                    <a:pt x="1622" y="8278"/>
                    <a:pt x="1609" y="8281"/>
                    <a:pt x="1600" y="8281"/>
                  </a:cubicBezTo>
                  <a:cubicBezTo>
                    <a:pt x="1582" y="8281"/>
                    <a:pt x="1582" y="8268"/>
                    <a:pt x="1582" y="8268"/>
                  </a:cubicBezTo>
                  <a:cubicBezTo>
                    <a:pt x="1603" y="8246"/>
                    <a:pt x="1609" y="8225"/>
                    <a:pt x="1600" y="8225"/>
                  </a:cubicBezTo>
                  <a:cubicBezTo>
                    <a:pt x="1597" y="8225"/>
                    <a:pt x="1590" y="8229"/>
                    <a:pt x="1582" y="8237"/>
                  </a:cubicBezTo>
                  <a:cubicBezTo>
                    <a:pt x="1566" y="8253"/>
                    <a:pt x="1559" y="8260"/>
                    <a:pt x="1551" y="8260"/>
                  </a:cubicBezTo>
                  <a:cubicBezTo>
                    <a:pt x="1544" y="8260"/>
                    <a:pt x="1536" y="8253"/>
                    <a:pt x="1521" y="8237"/>
                  </a:cubicBezTo>
                  <a:cubicBezTo>
                    <a:pt x="1521" y="8237"/>
                    <a:pt x="1430" y="8177"/>
                    <a:pt x="1338" y="8116"/>
                  </a:cubicBezTo>
                  <a:cubicBezTo>
                    <a:pt x="1308" y="8085"/>
                    <a:pt x="1247" y="8055"/>
                    <a:pt x="1217" y="8025"/>
                  </a:cubicBezTo>
                  <a:cubicBezTo>
                    <a:pt x="1247" y="8025"/>
                    <a:pt x="1247" y="7994"/>
                    <a:pt x="1217" y="7994"/>
                  </a:cubicBezTo>
                  <a:lnTo>
                    <a:pt x="1308" y="7994"/>
                  </a:lnTo>
                  <a:cubicBezTo>
                    <a:pt x="1247" y="7964"/>
                    <a:pt x="1217" y="7934"/>
                    <a:pt x="1217" y="7934"/>
                  </a:cubicBezTo>
                  <a:lnTo>
                    <a:pt x="1247" y="7934"/>
                  </a:lnTo>
                  <a:cubicBezTo>
                    <a:pt x="1308" y="7964"/>
                    <a:pt x="1338" y="7964"/>
                    <a:pt x="1338" y="7964"/>
                  </a:cubicBezTo>
                  <a:lnTo>
                    <a:pt x="1308" y="7994"/>
                  </a:lnTo>
                  <a:cubicBezTo>
                    <a:pt x="1352" y="8003"/>
                    <a:pt x="1381" y="8007"/>
                    <a:pt x="1400" y="8007"/>
                  </a:cubicBezTo>
                  <a:cubicBezTo>
                    <a:pt x="1445" y="8007"/>
                    <a:pt x="1430" y="7985"/>
                    <a:pt x="1430" y="7964"/>
                  </a:cubicBezTo>
                  <a:cubicBezTo>
                    <a:pt x="1399" y="7934"/>
                    <a:pt x="1430" y="7934"/>
                    <a:pt x="1430" y="7934"/>
                  </a:cubicBezTo>
                  <a:cubicBezTo>
                    <a:pt x="1483" y="7969"/>
                    <a:pt x="1516" y="7984"/>
                    <a:pt x="1533" y="7984"/>
                  </a:cubicBezTo>
                  <a:cubicBezTo>
                    <a:pt x="1546" y="7984"/>
                    <a:pt x="1551" y="7977"/>
                    <a:pt x="1551" y="7964"/>
                  </a:cubicBezTo>
                  <a:cubicBezTo>
                    <a:pt x="1533" y="7928"/>
                    <a:pt x="1526" y="7914"/>
                    <a:pt x="1535" y="7914"/>
                  </a:cubicBezTo>
                  <a:cubicBezTo>
                    <a:pt x="1542" y="7914"/>
                    <a:pt x="1556" y="7921"/>
                    <a:pt x="1582" y="7934"/>
                  </a:cubicBezTo>
                  <a:cubicBezTo>
                    <a:pt x="1609" y="7961"/>
                    <a:pt x="1624" y="7976"/>
                    <a:pt x="1629" y="7976"/>
                  </a:cubicBezTo>
                  <a:cubicBezTo>
                    <a:pt x="1636" y="7976"/>
                    <a:pt x="1629" y="7953"/>
                    <a:pt x="1612" y="7903"/>
                  </a:cubicBezTo>
                  <a:cubicBezTo>
                    <a:pt x="1612" y="7873"/>
                    <a:pt x="1612" y="7873"/>
                    <a:pt x="1642" y="7873"/>
                  </a:cubicBezTo>
                  <a:cubicBezTo>
                    <a:pt x="1678" y="7908"/>
                    <a:pt x="1714" y="7923"/>
                    <a:pt x="1737" y="7923"/>
                  </a:cubicBezTo>
                  <a:cubicBezTo>
                    <a:pt x="1753" y="7923"/>
                    <a:pt x="1764" y="7916"/>
                    <a:pt x="1764" y="7903"/>
                  </a:cubicBezTo>
                  <a:cubicBezTo>
                    <a:pt x="1764" y="7845"/>
                    <a:pt x="1788" y="7824"/>
                    <a:pt x="1822" y="7824"/>
                  </a:cubicBezTo>
                  <a:cubicBezTo>
                    <a:pt x="1841" y="7824"/>
                    <a:pt x="1863" y="7831"/>
                    <a:pt x="1886" y="7842"/>
                  </a:cubicBezTo>
                  <a:cubicBezTo>
                    <a:pt x="1923" y="7855"/>
                    <a:pt x="1945" y="7862"/>
                    <a:pt x="1961" y="7862"/>
                  </a:cubicBezTo>
                  <a:cubicBezTo>
                    <a:pt x="1982" y="7862"/>
                    <a:pt x="1989" y="7848"/>
                    <a:pt x="2007" y="7812"/>
                  </a:cubicBezTo>
                  <a:cubicBezTo>
                    <a:pt x="2029" y="7746"/>
                    <a:pt x="2114" y="7696"/>
                    <a:pt x="2183" y="7696"/>
                  </a:cubicBezTo>
                  <a:cubicBezTo>
                    <a:pt x="2209" y="7696"/>
                    <a:pt x="2233" y="7704"/>
                    <a:pt x="2250" y="7721"/>
                  </a:cubicBezTo>
                  <a:cubicBezTo>
                    <a:pt x="2311" y="7690"/>
                    <a:pt x="2341" y="7690"/>
                    <a:pt x="2341" y="7660"/>
                  </a:cubicBezTo>
                  <a:lnTo>
                    <a:pt x="2402" y="7690"/>
                  </a:lnTo>
                  <a:cubicBezTo>
                    <a:pt x="2433" y="7660"/>
                    <a:pt x="2463" y="7660"/>
                    <a:pt x="2463" y="7660"/>
                  </a:cubicBezTo>
                  <a:lnTo>
                    <a:pt x="2463" y="7630"/>
                  </a:lnTo>
                  <a:cubicBezTo>
                    <a:pt x="2493" y="7599"/>
                    <a:pt x="2767" y="7538"/>
                    <a:pt x="3041" y="7386"/>
                  </a:cubicBezTo>
                  <a:cubicBezTo>
                    <a:pt x="3466" y="7174"/>
                    <a:pt x="3557" y="7113"/>
                    <a:pt x="3496" y="7113"/>
                  </a:cubicBezTo>
                  <a:cubicBezTo>
                    <a:pt x="3447" y="7088"/>
                    <a:pt x="3478" y="7044"/>
                    <a:pt x="3523" y="7044"/>
                  </a:cubicBezTo>
                  <a:cubicBezTo>
                    <a:pt x="3534" y="7044"/>
                    <a:pt x="3546" y="7046"/>
                    <a:pt x="3557" y="7052"/>
                  </a:cubicBezTo>
                  <a:cubicBezTo>
                    <a:pt x="3618" y="7052"/>
                    <a:pt x="3709" y="7022"/>
                    <a:pt x="3770" y="6991"/>
                  </a:cubicBezTo>
                  <a:cubicBezTo>
                    <a:pt x="3837" y="6947"/>
                    <a:pt x="3887" y="6919"/>
                    <a:pt x="3921" y="6919"/>
                  </a:cubicBezTo>
                  <a:cubicBezTo>
                    <a:pt x="3934" y="6919"/>
                    <a:pt x="3944" y="6922"/>
                    <a:pt x="3952" y="6930"/>
                  </a:cubicBezTo>
                  <a:lnTo>
                    <a:pt x="3983" y="6900"/>
                  </a:lnTo>
                  <a:cubicBezTo>
                    <a:pt x="4013" y="6778"/>
                    <a:pt x="4226" y="6657"/>
                    <a:pt x="4378" y="6596"/>
                  </a:cubicBezTo>
                  <a:cubicBezTo>
                    <a:pt x="4439" y="6566"/>
                    <a:pt x="4469" y="6535"/>
                    <a:pt x="4530" y="6444"/>
                  </a:cubicBezTo>
                  <a:cubicBezTo>
                    <a:pt x="4591" y="6383"/>
                    <a:pt x="4591" y="6383"/>
                    <a:pt x="4621" y="6383"/>
                  </a:cubicBezTo>
                  <a:cubicBezTo>
                    <a:pt x="4624" y="6386"/>
                    <a:pt x="4628" y="6387"/>
                    <a:pt x="4634" y="6387"/>
                  </a:cubicBezTo>
                  <a:cubicBezTo>
                    <a:pt x="4693" y="6387"/>
                    <a:pt x="4889" y="6259"/>
                    <a:pt x="4834" y="6231"/>
                  </a:cubicBezTo>
                  <a:lnTo>
                    <a:pt x="4895" y="6231"/>
                  </a:lnTo>
                  <a:cubicBezTo>
                    <a:pt x="4955" y="6231"/>
                    <a:pt x="4955" y="6171"/>
                    <a:pt x="4955" y="6140"/>
                  </a:cubicBezTo>
                  <a:cubicBezTo>
                    <a:pt x="4918" y="6103"/>
                    <a:pt x="4927" y="6077"/>
                    <a:pt x="4961" y="6077"/>
                  </a:cubicBezTo>
                  <a:cubicBezTo>
                    <a:pt x="4981" y="6077"/>
                    <a:pt x="5012" y="6087"/>
                    <a:pt x="5047" y="6110"/>
                  </a:cubicBezTo>
                  <a:cubicBezTo>
                    <a:pt x="5060" y="6135"/>
                    <a:pt x="5072" y="6145"/>
                    <a:pt x="5081" y="6145"/>
                  </a:cubicBezTo>
                  <a:cubicBezTo>
                    <a:pt x="5092" y="6145"/>
                    <a:pt x="5095" y="6127"/>
                    <a:pt x="5077" y="6110"/>
                  </a:cubicBezTo>
                  <a:cubicBezTo>
                    <a:pt x="5107" y="6049"/>
                    <a:pt x="5107" y="6019"/>
                    <a:pt x="5168" y="6019"/>
                  </a:cubicBezTo>
                  <a:cubicBezTo>
                    <a:pt x="5199" y="5988"/>
                    <a:pt x="5229" y="5958"/>
                    <a:pt x="5199" y="5897"/>
                  </a:cubicBezTo>
                  <a:cubicBezTo>
                    <a:pt x="5168" y="5867"/>
                    <a:pt x="5229" y="5836"/>
                    <a:pt x="5259" y="5806"/>
                  </a:cubicBezTo>
                  <a:cubicBezTo>
                    <a:pt x="5259" y="5836"/>
                    <a:pt x="5259" y="5836"/>
                    <a:pt x="5259" y="5897"/>
                  </a:cubicBezTo>
                  <a:lnTo>
                    <a:pt x="5320" y="5836"/>
                  </a:lnTo>
                  <a:cubicBezTo>
                    <a:pt x="5342" y="5815"/>
                    <a:pt x="5394" y="5793"/>
                    <a:pt x="5433" y="5793"/>
                  </a:cubicBezTo>
                  <a:cubicBezTo>
                    <a:pt x="5449" y="5793"/>
                    <a:pt x="5463" y="5797"/>
                    <a:pt x="5472" y="5806"/>
                  </a:cubicBezTo>
                  <a:cubicBezTo>
                    <a:pt x="5533" y="5806"/>
                    <a:pt x="5563" y="5775"/>
                    <a:pt x="5472" y="5775"/>
                  </a:cubicBezTo>
                  <a:cubicBezTo>
                    <a:pt x="5442" y="5715"/>
                    <a:pt x="5442" y="5715"/>
                    <a:pt x="5503" y="5654"/>
                  </a:cubicBezTo>
                  <a:cubicBezTo>
                    <a:pt x="5524" y="5632"/>
                    <a:pt x="5546" y="5611"/>
                    <a:pt x="5567" y="5611"/>
                  </a:cubicBezTo>
                  <a:cubicBezTo>
                    <a:pt x="5576" y="5611"/>
                    <a:pt x="5585" y="5615"/>
                    <a:pt x="5594" y="5623"/>
                  </a:cubicBezTo>
                  <a:cubicBezTo>
                    <a:pt x="5606" y="5636"/>
                    <a:pt x="5614" y="5643"/>
                    <a:pt x="5622" y="5643"/>
                  </a:cubicBezTo>
                  <a:cubicBezTo>
                    <a:pt x="5635" y="5643"/>
                    <a:pt x="5649" y="5629"/>
                    <a:pt x="5685" y="5593"/>
                  </a:cubicBezTo>
                  <a:cubicBezTo>
                    <a:pt x="5776" y="5502"/>
                    <a:pt x="5807" y="5350"/>
                    <a:pt x="5807" y="5289"/>
                  </a:cubicBezTo>
                  <a:cubicBezTo>
                    <a:pt x="5789" y="5253"/>
                    <a:pt x="5781" y="5239"/>
                    <a:pt x="5791" y="5239"/>
                  </a:cubicBezTo>
                  <a:cubicBezTo>
                    <a:pt x="5797" y="5239"/>
                    <a:pt x="5812" y="5246"/>
                    <a:pt x="5837" y="5259"/>
                  </a:cubicBezTo>
                  <a:cubicBezTo>
                    <a:pt x="5846" y="5268"/>
                    <a:pt x="5855" y="5271"/>
                    <a:pt x="5864" y="5271"/>
                  </a:cubicBezTo>
                  <a:cubicBezTo>
                    <a:pt x="5885" y="5271"/>
                    <a:pt x="5907" y="5250"/>
                    <a:pt x="5928" y="5228"/>
                  </a:cubicBezTo>
                  <a:lnTo>
                    <a:pt x="5928" y="5228"/>
                  </a:lnTo>
                  <a:cubicBezTo>
                    <a:pt x="5959" y="5259"/>
                    <a:pt x="5928" y="5259"/>
                    <a:pt x="5867" y="5289"/>
                  </a:cubicBezTo>
                  <a:lnTo>
                    <a:pt x="5898" y="5320"/>
                  </a:lnTo>
                  <a:cubicBezTo>
                    <a:pt x="5921" y="5327"/>
                    <a:pt x="5940" y="5331"/>
                    <a:pt x="5955" y="5331"/>
                  </a:cubicBezTo>
                  <a:cubicBezTo>
                    <a:pt x="6000" y="5331"/>
                    <a:pt x="6012" y="5297"/>
                    <a:pt x="5989" y="5228"/>
                  </a:cubicBezTo>
                  <a:cubicBezTo>
                    <a:pt x="6019" y="5198"/>
                    <a:pt x="6019" y="5198"/>
                    <a:pt x="6080" y="5198"/>
                  </a:cubicBezTo>
                  <a:cubicBezTo>
                    <a:pt x="6111" y="5168"/>
                    <a:pt x="6171" y="5168"/>
                    <a:pt x="6141" y="5168"/>
                  </a:cubicBezTo>
                  <a:cubicBezTo>
                    <a:pt x="6141" y="5168"/>
                    <a:pt x="6232" y="5107"/>
                    <a:pt x="6262" y="5107"/>
                  </a:cubicBezTo>
                  <a:cubicBezTo>
                    <a:pt x="6323" y="5046"/>
                    <a:pt x="6384" y="5016"/>
                    <a:pt x="6354" y="4985"/>
                  </a:cubicBezTo>
                  <a:cubicBezTo>
                    <a:pt x="6323" y="4955"/>
                    <a:pt x="6354" y="4924"/>
                    <a:pt x="6384" y="4894"/>
                  </a:cubicBezTo>
                  <a:cubicBezTo>
                    <a:pt x="6414" y="4864"/>
                    <a:pt x="6445" y="4833"/>
                    <a:pt x="6445" y="4833"/>
                  </a:cubicBezTo>
                  <a:cubicBezTo>
                    <a:pt x="6420" y="4808"/>
                    <a:pt x="6415" y="4763"/>
                    <a:pt x="6448" y="4714"/>
                  </a:cubicBezTo>
                  <a:lnTo>
                    <a:pt x="6448" y="4714"/>
                  </a:lnTo>
                  <a:cubicBezTo>
                    <a:pt x="6453" y="4718"/>
                    <a:pt x="6463" y="4725"/>
                    <a:pt x="6476" y="4725"/>
                  </a:cubicBezTo>
                  <a:cubicBezTo>
                    <a:pt x="6485" y="4725"/>
                    <a:pt x="6496" y="4722"/>
                    <a:pt x="6506" y="4712"/>
                  </a:cubicBezTo>
                  <a:lnTo>
                    <a:pt x="6536" y="4681"/>
                  </a:lnTo>
                  <a:cubicBezTo>
                    <a:pt x="6526" y="4671"/>
                    <a:pt x="6511" y="4664"/>
                    <a:pt x="6497" y="4659"/>
                  </a:cubicBezTo>
                  <a:lnTo>
                    <a:pt x="6497" y="4659"/>
                  </a:lnTo>
                  <a:cubicBezTo>
                    <a:pt x="6537" y="4620"/>
                    <a:pt x="6544" y="4620"/>
                    <a:pt x="6597" y="4620"/>
                  </a:cubicBezTo>
                  <a:cubicBezTo>
                    <a:pt x="6606" y="4629"/>
                    <a:pt x="6615" y="4633"/>
                    <a:pt x="6624" y="4633"/>
                  </a:cubicBezTo>
                  <a:cubicBezTo>
                    <a:pt x="6645" y="4633"/>
                    <a:pt x="6667" y="4611"/>
                    <a:pt x="6688" y="4590"/>
                  </a:cubicBezTo>
                  <a:cubicBezTo>
                    <a:pt x="6688" y="4590"/>
                    <a:pt x="6718" y="4560"/>
                    <a:pt x="6779" y="4560"/>
                  </a:cubicBezTo>
                  <a:cubicBezTo>
                    <a:pt x="6810" y="4560"/>
                    <a:pt x="6810" y="4529"/>
                    <a:pt x="6779" y="4529"/>
                  </a:cubicBezTo>
                  <a:cubicBezTo>
                    <a:pt x="6749" y="4499"/>
                    <a:pt x="6749" y="4468"/>
                    <a:pt x="6749" y="4468"/>
                  </a:cubicBezTo>
                  <a:cubicBezTo>
                    <a:pt x="6758" y="4460"/>
                    <a:pt x="6769" y="4456"/>
                    <a:pt x="6782" y="4456"/>
                  </a:cubicBezTo>
                  <a:cubicBezTo>
                    <a:pt x="6812" y="4456"/>
                    <a:pt x="6849" y="4477"/>
                    <a:pt x="6870" y="4499"/>
                  </a:cubicBezTo>
                  <a:cubicBezTo>
                    <a:pt x="6931" y="4499"/>
                    <a:pt x="6931" y="4499"/>
                    <a:pt x="6901" y="4468"/>
                  </a:cubicBezTo>
                  <a:cubicBezTo>
                    <a:pt x="6870" y="4438"/>
                    <a:pt x="6901" y="4377"/>
                    <a:pt x="6962" y="4347"/>
                  </a:cubicBezTo>
                  <a:cubicBezTo>
                    <a:pt x="7011" y="4297"/>
                    <a:pt x="7061" y="4248"/>
                    <a:pt x="7094" y="4248"/>
                  </a:cubicBezTo>
                  <a:cubicBezTo>
                    <a:pt x="7101" y="4248"/>
                    <a:pt x="7108" y="4250"/>
                    <a:pt x="7114" y="4256"/>
                  </a:cubicBezTo>
                  <a:cubicBezTo>
                    <a:pt x="7174" y="4256"/>
                    <a:pt x="7174" y="4195"/>
                    <a:pt x="7174" y="4195"/>
                  </a:cubicBezTo>
                  <a:cubicBezTo>
                    <a:pt x="7205" y="4164"/>
                    <a:pt x="7235" y="4134"/>
                    <a:pt x="7357" y="4073"/>
                  </a:cubicBezTo>
                  <a:cubicBezTo>
                    <a:pt x="7539" y="3982"/>
                    <a:pt x="7539" y="3982"/>
                    <a:pt x="7509" y="3921"/>
                  </a:cubicBezTo>
                  <a:cubicBezTo>
                    <a:pt x="7487" y="3900"/>
                    <a:pt x="7466" y="3878"/>
                    <a:pt x="7487" y="3878"/>
                  </a:cubicBezTo>
                  <a:cubicBezTo>
                    <a:pt x="7496" y="3878"/>
                    <a:pt x="7512" y="3882"/>
                    <a:pt x="7539" y="3891"/>
                  </a:cubicBezTo>
                  <a:cubicBezTo>
                    <a:pt x="7600" y="3891"/>
                    <a:pt x="7600" y="3830"/>
                    <a:pt x="7630" y="3769"/>
                  </a:cubicBezTo>
                  <a:cubicBezTo>
                    <a:pt x="7633" y="3763"/>
                    <a:pt x="7636" y="3757"/>
                    <a:pt x="7637" y="3751"/>
                  </a:cubicBezTo>
                  <a:lnTo>
                    <a:pt x="7637" y="3751"/>
                  </a:lnTo>
                  <a:cubicBezTo>
                    <a:pt x="7644" y="3755"/>
                    <a:pt x="7653" y="3761"/>
                    <a:pt x="7661" y="3769"/>
                  </a:cubicBezTo>
                  <a:cubicBezTo>
                    <a:pt x="7661" y="3769"/>
                    <a:pt x="7661" y="3769"/>
                    <a:pt x="7638" y="3746"/>
                  </a:cubicBezTo>
                  <a:lnTo>
                    <a:pt x="7638" y="3746"/>
                  </a:lnTo>
                  <a:cubicBezTo>
                    <a:pt x="7646" y="3694"/>
                    <a:pt x="7600" y="3644"/>
                    <a:pt x="7600" y="3617"/>
                  </a:cubicBezTo>
                  <a:cubicBezTo>
                    <a:pt x="7539" y="3587"/>
                    <a:pt x="7539" y="3587"/>
                    <a:pt x="7630" y="3557"/>
                  </a:cubicBezTo>
                  <a:cubicBezTo>
                    <a:pt x="7645" y="3541"/>
                    <a:pt x="7668" y="3534"/>
                    <a:pt x="7687" y="3534"/>
                  </a:cubicBezTo>
                  <a:cubicBezTo>
                    <a:pt x="7706" y="3534"/>
                    <a:pt x="7721" y="3541"/>
                    <a:pt x="7721" y="3557"/>
                  </a:cubicBezTo>
                  <a:cubicBezTo>
                    <a:pt x="7752" y="3587"/>
                    <a:pt x="7721" y="3587"/>
                    <a:pt x="7721" y="3587"/>
                  </a:cubicBezTo>
                  <a:lnTo>
                    <a:pt x="7691" y="3617"/>
                  </a:lnTo>
                  <a:cubicBezTo>
                    <a:pt x="7709" y="3635"/>
                    <a:pt x="7716" y="3652"/>
                    <a:pt x="7737" y="3652"/>
                  </a:cubicBezTo>
                  <a:cubicBezTo>
                    <a:pt x="7752" y="3652"/>
                    <a:pt x="7774" y="3643"/>
                    <a:pt x="7813" y="3617"/>
                  </a:cubicBezTo>
                  <a:cubicBezTo>
                    <a:pt x="7843" y="3617"/>
                    <a:pt x="7873" y="3587"/>
                    <a:pt x="7873" y="3557"/>
                  </a:cubicBezTo>
                  <a:cubicBezTo>
                    <a:pt x="7904" y="3557"/>
                    <a:pt x="7995" y="3496"/>
                    <a:pt x="8056" y="3465"/>
                  </a:cubicBezTo>
                  <a:cubicBezTo>
                    <a:pt x="8117" y="3405"/>
                    <a:pt x="8208" y="3313"/>
                    <a:pt x="8269" y="3313"/>
                  </a:cubicBezTo>
                  <a:cubicBezTo>
                    <a:pt x="8329" y="3253"/>
                    <a:pt x="8360" y="3222"/>
                    <a:pt x="8329" y="3222"/>
                  </a:cubicBezTo>
                  <a:cubicBezTo>
                    <a:pt x="8307" y="3178"/>
                    <a:pt x="8317" y="3149"/>
                    <a:pt x="8337" y="3149"/>
                  </a:cubicBezTo>
                  <a:cubicBezTo>
                    <a:pt x="8343" y="3149"/>
                    <a:pt x="8352" y="3153"/>
                    <a:pt x="8360" y="3161"/>
                  </a:cubicBezTo>
                  <a:cubicBezTo>
                    <a:pt x="8362" y="3163"/>
                    <a:pt x="8366" y="3163"/>
                    <a:pt x="8370" y="3163"/>
                  </a:cubicBezTo>
                  <a:cubicBezTo>
                    <a:pt x="8457" y="3163"/>
                    <a:pt x="8846" y="2855"/>
                    <a:pt x="8846" y="2797"/>
                  </a:cubicBezTo>
                  <a:cubicBezTo>
                    <a:pt x="8846" y="2797"/>
                    <a:pt x="8877" y="2766"/>
                    <a:pt x="8907" y="2736"/>
                  </a:cubicBezTo>
                  <a:cubicBezTo>
                    <a:pt x="8998" y="2736"/>
                    <a:pt x="9211" y="2554"/>
                    <a:pt x="9211" y="2523"/>
                  </a:cubicBezTo>
                  <a:cubicBezTo>
                    <a:pt x="9211" y="2523"/>
                    <a:pt x="9241" y="2493"/>
                    <a:pt x="9302" y="2462"/>
                  </a:cubicBezTo>
                  <a:cubicBezTo>
                    <a:pt x="9393" y="2432"/>
                    <a:pt x="9424" y="2402"/>
                    <a:pt x="9454" y="2341"/>
                  </a:cubicBezTo>
                  <a:cubicBezTo>
                    <a:pt x="9454" y="2330"/>
                    <a:pt x="9454" y="2318"/>
                    <a:pt x="9454" y="2310"/>
                  </a:cubicBezTo>
                  <a:cubicBezTo>
                    <a:pt x="9459" y="2316"/>
                    <a:pt x="9466" y="2318"/>
                    <a:pt x="9473" y="2318"/>
                  </a:cubicBezTo>
                  <a:cubicBezTo>
                    <a:pt x="9509" y="2318"/>
                    <a:pt x="9572" y="2264"/>
                    <a:pt x="9697" y="2189"/>
                  </a:cubicBezTo>
                  <a:cubicBezTo>
                    <a:pt x="9819" y="2098"/>
                    <a:pt x="9819" y="2098"/>
                    <a:pt x="9758" y="2098"/>
                  </a:cubicBezTo>
                  <a:cubicBezTo>
                    <a:pt x="9825" y="2030"/>
                    <a:pt x="9865" y="2010"/>
                    <a:pt x="9886" y="2010"/>
                  </a:cubicBezTo>
                  <a:cubicBezTo>
                    <a:pt x="9904" y="2010"/>
                    <a:pt x="9910" y="2023"/>
                    <a:pt x="9910" y="2037"/>
                  </a:cubicBezTo>
                  <a:cubicBezTo>
                    <a:pt x="9910" y="2069"/>
                    <a:pt x="9921" y="2082"/>
                    <a:pt x="9934" y="2082"/>
                  </a:cubicBezTo>
                  <a:cubicBezTo>
                    <a:pt x="9959" y="2082"/>
                    <a:pt x="9991" y="2035"/>
                    <a:pt x="9971" y="1976"/>
                  </a:cubicBezTo>
                  <a:cubicBezTo>
                    <a:pt x="9971" y="1908"/>
                    <a:pt x="10022" y="1873"/>
                    <a:pt x="10048" y="1873"/>
                  </a:cubicBezTo>
                  <a:cubicBezTo>
                    <a:pt x="10056" y="1873"/>
                    <a:pt x="10062" y="1877"/>
                    <a:pt x="10062" y="1885"/>
                  </a:cubicBezTo>
                  <a:cubicBezTo>
                    <a:pt x="10092" y="1915"/>
                    <a:pt x="10032" y="1915"/>
                    <a:pt x="10001" y="1946"/>
                  </a:cubicBezTo>
                  <a:cubicBezTo>
                    <a:pt x="10001" y="1946"/>
                    <a:pt x="10032" y="1976"/>
                    <a:pt x="10032" y="2006"/>
                  </a:cubicBezTo>
                  <a:cubicBezTo>
                    <a:pt x="10092" y="1976"/>
                    <a:pt x="10092" y="1976"/>
                    <a:pt x="10092" y="1946"/>
                  </a:cubicBezTo>
                  <a:cubicBezTo>
                    <a:pt x="10092" y="1946"/>
                    <a:pt x="10123" y="1915"/>
                    <a:pt x="10153" y="1854"/>
                  </a:cubicBezTo>
                  <a:cubicBezTo>
                    <a:pt x="10184" y="1824"/>
                    <a:pt x="10153" y="1794"/>
                    <a:pt x="10092" y="1794"/>
                  </a:cubicBezTo>
                  <a:cubicBezTo>
                    <a:pt x="10062" y="1763"/>
                    <a:pt x="10092" y="1763"/>
                    <a:pt x="10123" y="1733"/>
                  </a:cubicBezTo>
                  <a:cubicBezTo>
                    <a:pt x="10147" y="1725"/>
                    <a:pt x="10165" y="1721"/>
                    <a:pt x="10178" y="1721"/>
                  </a:cubicBezTo>
                  <a:cubicBezTo>
                    <a:pt x="10214" y="1721"/>
                    <a:pt x="10214" y="1749"/>
                    <a:pt x="10214" y="1794"/>
                  </a:cubicBezTo>
                  <a:cubicBezTo>
                    <a:pt x="10184" y="1824"/>
                    <a:pt x="10184" y="1854"/>
                    <a:pt x="10214" y="1885"/>
                  </a:cubicBezTo>
                  <a:cubicBezTo>
                    <a:pt x="10214" y="1887"/>
                    <a:pt x="10215" y="1888"/>
                    <a:pt x="10216" y="1888"/>
                  </a:cubicBezTo>
                  <a:cubicBezTo>
                    <a:pt x="10236" y="1888"/>
                    <a:pt x="10366" y="1728"/>
                    <a:pt x="10366" y="1672"/>
                  </a:cubicBezTo>
                  <a:lnTo>
                    <a:pt x="10396" y="1702"/>
                  </a:lnTo>
                  <a:cubicBezTo>
                    <a:pt x="10396" y="1708"/>
                    <a:pt x="10399" y="1711"/>
                    <a:pt x="10403" y="1711"/>
                  </a:cubicBezTo>
                  <a:cubicBezTo>
                    <a:pt x="10421" y="1711"/>
                    <a:pt x="10475" y="1666"/>
                    <a:pt x="10548" y="1642"/>
                  </a:cubicBezTo>
                  <a:cubicBezTo>
                    <a:pt x="10609" y="1611"/>
                    <a:pt x="10639" y="1581"/>
                    <a:pt x="10639" y="1550"/>
                  </a:cubicBezTo>
                  <a:cubicBezTo>
                    <a:pt x="10609" y="1520"/>
                    <a:pt x="10609" y="1490"/>
                    <a:pt x="10639" y="1490"/>
                  </a:cubicBezTo>
                  <a:cubicBezTo>
                    <a:pt x="10609" y="1490"/>
                    <a:pt x="10579" y="1459"/>
                    <a:pt x="10579" y="1459"/>
                  </a:cubicBezTo>
                  <a:cubicBezTo>
                    <a:pt x="10579" y="1459"/>
                    <a:pt x="10619" y="1446"/>
                    <a:pt x="10664" y="1446"/>
                  </a:cubicBezTo>
                  <a:cubicBezTo>
                    <a:pt x="10687" y="1446"/>
                    <a:pt x="10710" y="1449"/>
                    <a:pt x="10731" y="1459"/>
                  </a:cubicBezTo>
                  <a:cubicBezTo>
                    <a:pt x="10822" y="1459"/>
                    <a:pt x="10913" y="1459"/>
                    <a:pt x="11065" y="1398"/>
                  </a:cubicBezTo>
                  <a:cubicBezTo>
                    <a:pt x="11114" y="1374"/>
                    <a:pt x="11203" y="1329"/>
                    <a:pt x="11251" y="1329"/>
                  </a:cubicBezTo>
                  <a:cubicBezTo>
                    <a:pt x="11263" y="1329"/>
                    <a:pt x="11272" y="1332"/>
                    <a:pt x="11278" y="1338"/>
                  </a:cubicBezTo>
                  <a:cubicBezTo>
                    <a:pt x="11369" y="1307"/>
                    <a:pt x="11399" y="1277"/>
                    <a:pt x="11399" y="1246"/>
                  </a:cubicBezTo>
                  <a:lnTo>
                    <a:pt x="11460" y="1216"/>
                  </a:lnTo>
                  <a:cubicBezTo>
                    <a:pt x="11478" y="1225"/>
                    <a:pt x="11496" y="1229"/>
                    <a:pt x="11512" y="1229"/>
                  </a:cubicBezTo>
                  <a:cubicBezTo>
                    <a:pt x="11551" y="1229"/>
                    <a:pt x="11582" y="1207"/>
                    <a:pt x="11582" y="1186"/>
                  </a:cubicBezTo>
                  <a:cubicBezTo>
                    <a:pt x="11612" y="1125"/>
                    <a:pt x="11643" y="1155"/>
                    <a:pt x="11703" y="1125"/>
                  </a:cubicBezTo>
                  <a:cubicBezTo>
                    <a:pt x="11744" y="1152"/>
                    <a:pt x="11767" y="1167"/>
                    <a:pt x="11774" y="1167"/>
                  </a:cubicBezTo>
                  <a:cubicBezTo>
                    <a:pt x="11782" y="1167"/>
                    <a:pt x="11767" y="1145"/>
                    <a:pt x="11734" y="1095"/>
                  </a:cubicBezTo>
                  <a:cubicBezTo>
                    <a:pt x="11703" y="1064"/>
                    <a:pt x="11612" y="1064"/>
                    <a:pt x="11582" y="1064"/>
                  </a:cubicBezTo>
                  <a:lnTo>
                    <a:pt x="11460" y="1125"/>
                  </a:lnTo>
                  <a:lnTo>
                    <a:pt x="11460" y="1125"/>
                  </a:lnTo>
                  <a:lnTo>
                    <a:pt x="11582" y="1034"/>
                  </a:lnTo>
                  <a:cubicBezTo>
                    <a:pt x="11612" y="1034"/>
                    <a:pt x="11673" y="973"/>
                    <a:pt x="11673" y="943"/>
                  </a:cubicBezTo>
                  <a:cubicBezTo>
                    <a:pt x="11673" y="943"/>
                    <a:pt x="11643" y="912"/>
                    <a:pt x="11703" y="882"/>
                  </a:cubicBezTo>
                  <a:lnTo>
                    <a:pt x="11703" y="943"/>
                  </a:lnTo>
                  <a:cubicBezTo>
                    <a:pt x="11703" y="1003"/>
                    <a:pt x="11703" y="1034"/>
                    <a:pt x="11703" y="1064"/>
                  </a:cubicBezTo>
                  <a:cubicBezTo>
                    <a:pt x="11728" y="1077"/>
                    <a:pt x="11764" y="1084"/>
                    <a:pt x="11797" y="1084"/>
                  </a:cubicBezTo>
                  <a:cubicBezTo>
                    <a:pt x="11844" y="1084"/>
                    <a:pt x="11886" y="1069"/>
                    <a:pt x="11886" y="1034"/>
                  </a:cubicBezTo>
                  <a:lnTo>
                    <a:pt x="11977" y="1034"/>
                  </a:lnTo>
                  <a:cubicBezTo>
                    <a:pt x="11977" y="1045"/>
                    <a:pt x="11981" y="1052"/>
                    <a:pt x="11988" y="1052"/>
                  </a:cubicBezTo>
                  <a:cubicBezTo>
                    <a:pt x="11999" y="1052"/>
                    <a:pt x="12018" y="1031"/>
                    <a:pt x="12038" y="973"/>
                  </a:cubicBezTo>
                  <a:cubicBezTo>
                    <a:pt x="12038" y="937"/>
                    <a:pt x="12059" y="923"/>
                    <a:pt x="12088" y="923"/>
                  </a:cubicBezTo>
                  <a:cubicBezTo>
                    <a:pt x="12109" y="923"/>
                    <a:pt x="12134" y="930"/>
                    <a:pt x="12159" y="943"/>
                  </a:cubicBezTo>
                  <a:cubicBezTo>
                    <a:pt x="12188" y="961"/>
                    <a:pt x="12222" y="969"/>
                    <a:pt x="12254" y="969"/>
                  </a:cubicBezTo>
                  <a:cubicBezTo>
                    <a:pt x="12327" y="969"/>
                    <a:pt x="12393" y="933"/>
                    <a:pt x="12372" y="912"/>
                  </a:cubicBezTo>
                  <a:cubicBezTo>
                    <a:pt x="12372" y="868"/>
                    <a:pt x="12437" y="839"/>
                    <a:pt x="12484" y="839"/>
                  </a:cubicBezTo>
                  <a:cubicBezTo>
                    <a:pt x="12501" y="839"/>
                    <a:pt x="12516" y="843"/>
                    <a:pt x="12524" y="851"/>
                  </a:cubicBezTo>
                  <a:cubicBezTo>
                    <a:pt x="12542" y="860"/>
                    <a:pt x="12557" y="864"/>
                    <a:pt x="12570" y="864"/>
                  </a:cubicBezTo>
                  <a:cubicBezTo>
                    <a:pt x="12603" y="864"/>
                    <a:pt x="12624" y="842"/>
                    <a:pt x="12646" y="821"/>
                  </a:cubicBezTo>
                  <a:cubicBezTo>
                    <a:pt x="12646" y="842"/>
                    <a:pt x="12676" y="864"/>
                    <a:pt x="12705" y="864"/>
                  </a:cubicBezTo>
                  <a:cubicBezTo>
                    <a:pt x="12716" y="864"/>
                    <a:pt x="12728" y="860"/>
                    <a:pt x="12737" y="851"/>
                  </a:cubicBezTo>
                  <a:cubicBezTo>
                    <a:pt x="12737" y="851"/>
                    <a:pt x="12767" y="821"/>
                    <a:pt x="12737" y="791"/>
                  </a:cubicBezTo>
                  <a:cubicBezTo>
                    <a:pt x="12737" y="791"/>
                    <a:pt x="12767" y="760"/>
                    <a:pt x="12798" y="730"/>
                  </a:cubicBezTo>
                  <a:cubicBezTo>
                    <a:pt x="12767" y="730"/>
                    <a:pt x="12737" y="699"/>
                    <a:pt x="12737" y="669"/>
                  </a:cubicBezTo>
                  <a:cubicBezTo>
                    <a:pt x="12737" y="658"/>
                    <a:pt x="12761" y="651"/>
                    <a:pt x="12797" y="651"/>
                  </a:cubicBezTo>
                  <a:cubicBezTo>
                    <a:pt x="12858" y="651"/>
                    <a:pt x="12953" y="672"/>
                    <a:pt x="13010" y="730"/>
                  </a:cubicBezTo>
                  <a:lnTo>
                    <a:pt x="13071" y="791"/>
                  </a:lnTo>
                  <a:cubicBezTo>
                    <a:pt x="13071" y="760"/>
                    <a:pt x="13071" y="730"/>
                    <a:pt x="13071" y="730"/>
                  </a:cubicBezTo>
                  <a:cubicBezTo>
                    <a:pt x="13091" y="730"/>
                    <a:pt x="13125" y="716"/>
                    <a:pt x="13145" y="716"/>
                  </a:cubicBezTo>
                  <a:cubicBezTo>
                    <a:pt x="13156" y="716"/>
                    <a:pt x="13162" y="720"/>
                    <a:pt x="13162" y="730"/>
                  </a:cubicBezTo>
                  <a:cubicBezTo>
                    <a:pt x="13162" y="760"/>
                    <a:pt x="13162" y="760"/>
                    <a:pt x="13193" y="760"/>
                  </a:cubicBezTo>
                  <a:cubicBezTo>
                    <a:pt x="13193" y="760"/>
                    <a:pt x="13253" y="760"/>
                    <a:pt x="13223" y="730"/>
                  </a:cubicBezTo>
                  <a:cubicBezTo>
                    <a:pt x="13223" y="694"/>
                    <a:pt x="13223" y="679"/>
                    <a:pt x="13235" y="679"/>
                  </a:cubicBezTo>
                  <a:cubicBezTo>
                    <a:pt x="13244" y="679"/>
                    <a:pt x="13259" y="687"/>
                    <a:pt x="13284" y="699"/>
                  </a:cubicBezTo>
                  <a:cubicBezTo>
                    <a:pt x="13298" y="727"/>
                    <a:pt x="13311" y="742"/>
                    <a:pt x="13328" y="742"/>
                  </a:cubicBezTo>
                  <a:cubicBezTo>
                    <a:pt x="13348" y="742"/>
                    <a:pt x="13372" y="719"/>
                    <a:pt x="13405" y="669"/>
                  </a:cubicBezTo>
                  <a:cubicBezTo>
                    <a:pt x="13390" y="639"/>
                    <a:pt x="13383" y="623"/>
                    <a:pt x="13386" y="623"/>
                  </a:cubicBezTo>
                  <a:cubicBezTo>
                    <a:pt x="13390" y="623"/>
                    <a:pt x="13405" y="639"/>
                    <a:pt x="13436" y="669"/>
                  </a:cubicBezTo>
                  <a:cubicBezTo>
                    <a:pt x="13436" y="699"/>
                    <a:pt x="13466" y="730"/>
                    <a:pt x="13527" y="730"/>
                  </a:cubicBezTo>
                  <a:lnTo>
                    <a:pt x="13527" y="699"/>
                  </a:lnTo>
                  <a:cubicBezTo>
                    <a:pt x="13509" y="664"/>
                    <a:pt x="13523" y="649"/>
                    <a:pt x="13543" y="649"/>
                  </a:cubicBezTo>
                  <a:cubicBezTo>
                    <a:pt x="13557" y="649"/>
                    <a:pt x="13575" y="656"/>
                    <a:pt x="13588" y="669"/>
                  </a:cubicBezTo>
                  <a:cubicBezTo>
                    <a:pt x="13588" y="684"/>
                    <a:pt x="13603" y="692"/>
                    <a:pt x="13626" y="692"/>
                  </a:cubicBezTo>
                  <a:cubicBezTo>
                    <a:pt x="13649" y="692"/>
                    <a:pt x="13679" y="684"/>
                    <a:pt x="13709" y="669"/>
                  </a:cubicBezTo>
                  <a:cubicBezTo>
                    <a:pt x="13801" y="669"/>
                    <a:pt x="13831" y="669"/>
                    <a:pt x="13831" y="699"/>
                  </a:cubicBezTo>
                  <a:cubicBezTo>
                    <a:pt x="13831" y="730"/>
                    <a:pt x="13831" y="745"/>
                    <a:pt x="13835" y="745"/>
                  </a:cubicBezTo>
                  <a:cubicBezTo>
                    <a:pt x="13839" y="745"/>
                    <a:pt x="13846" y="730"/>
                    <a:pt x="13861" y="699"/>
                  </a:cubicBezTo>
                  <a:cubicBezTo>
                    <a:pt x="13892" y="684"/>
                    <a:pt x="13907" y="677"/>
                    <a:pt x="13922" y="677"/>
                  </a:cubicBezTo>
                  <a:cubicBezTo>
                    <a:pt x="13937" y="677"/>
                    <a:pt x="13953" y="684"/>
                    <a:pt x="13983" y="699"/>
                  </a:cubicBezTo>
                  <a:cubicBezTo>
                    <a:pt x="13998" y="715"/>
                    <a:pt x="14006" y="722"/>
                    <a:pt x="14017" y="722"/>
                  </a:cubicBezTo>
                  <a:cubicBezTo>
                    <a:pt x="14029" y="722"/>
                    <a:pt x="14044" y="715"/>
                    <a:pt x="14074" y="699"/>
                  </a:cubicBezTo>
                  <a:cubicBezTo>
                    <a:pt x="14074" y="639"/>
                    <a:pt x="14074" y="608"/>
                    <a:pt x="14044" y="608"/>
                  </a:cubicBezTo>
                  <a:cubicBezTo>
                    <a:pt x="13983" y="608"/>
                    <a:pt x="13983" y="608"/>
                    <a:pt x="13983" y="578"/>
                  </a:cubicBezTo>
                  <a:lnTo>
                    <a:pt x="14074" y="578"/>
                  </a:lnTo>
                  <a:cubicBezTo>
                    <a:pt x="14105" y="578"/>
                    <a:pt x="14165" y="578"/>
                    <a:pt x="14226" y="547"/>
                  </a:cubicBezTo>
                  <a:cubicBezTo>
                    <a:pt x="14251" y="523"/>
                    <a:pt x="14255" y="478"/>
                    <a:pt x="14208" y="478"/>
                  </a:cubicBezTo>
                  <a:cubicBezTo>
                    <a:pt x="14197" y="478"/>
                    <a:pt x="14183" y="481"/>
                    <a:pt x="14165" y="487"/>
                  </a:cubicBezTo>
                  <a:lnTo>
                    <a:pt x="14135" y="426"/>
                  </a:lnTo>
                  <a:cubicBezTo>
                    <a:pt x="14135" y="380"/>
                    <a:pt x="14120" y="357"/>
                    <a:pt x="14101" y="357"/>
                  </a:cubicBezTo>
                  <a:cubicBezTo>
                    <a:pt x="14082" y="357"/>
                    <a:pt x="14059" y="380"/>
                    <a:pt x="14044" y="426"/>
                  </a:cubicBezTo>
                  <a:cubicBezTo>
                    <a:pt x="14044" y="476"/>
                    <a:pt x="14044" y="499"/>
                    <a:pt x="14039" y="499"/>
                  </a:cubicBezTo>
                  <a:cubicBezTo>
                    <a:pt x="14035" y="499"/>
                    <a:pt x="14027" y="484"/>
                    <a:pt x="14013" y="456"/>
                  </a:cubicBezTo>
                  <a:cubicBezTo>
                    <a:pt x="14013" y="395"/>
                    <a:pt x="13983" y="395"/>
                    <a:pt x="13922" y="395"/>
                  </a:cubicBezTo>
                  <a:cubicBezTo>
                    <a:pt x="13892" y="395"/>
                    <a:pt x="13892" y="395"/>
                    <a:pt x="13892" y="365"/>
                  </a:cubicBezTo>
                  <a:cubicBezTo>
                    <a:pt x="13892" y="335"/>
                    <a:pt x="13861" y="304"/>
                    <a:pt x="13801" y="274"/>
                  </a:cubicBezTo>
                  <a:cubicBezTo>
                    <a:pt x="13770" y="274"/>
                    <a:pt x="13770" y="274"/>
                    <a:pt x="13770" y="335"/>
                  </a:cubicBezTo>
                  <a:cubicBezTo>
                    <a:pt x="13781" y="346"/>
                    <a:pt x="13776" y="353"/>
                    <a:pt x="13764" y="353"/>
                  </a:cubicBezTo>
                  <a:cubicBezTo>
                    <a:pt x="13742" y="353"/>
                    <a:pt x="13698" y="332"/>
                    <a:pt x="13679" y="274"/>
                  </a:cubicBezTo>
                  <a:cubicBezTo>
                    <a:pt x="13668" y="263"/>
                    <a:pt x="13661" y="256"/>
                    <a:pt x="13656" y="256"/>
                  </a:cubicBezTo>
                  <a:cubicBezTo>
                    <a:pt x="13649" y="256"/>
                    <a:pt x="13649" y="277"/>
                    <a:pt x="13649" y="335"/>
                  </a:cubicBezTo>
                  <a:cubicBezTo>
                    <a:pt x="13649" y="365"/>
                    <a:pt x="13626" y="380"/>
                    <a:pt x="13599" y="380"/>
                  </a:cubicBezTo>
                  <a:cubicBezTo>
                    <a:pt x="13573" y="380"/>
                    <a:pt x="13542" y="365"/>
                    <a:pt x="13527" y="335"/>
                  </a:cubicBezTo>
                  <a:lnTo>
                    <a:pt x="13436" y="335"/>
                  </a:lnTo>
                  <a:cubicBezTo>
                    <a:pt x="13375" y="335"/>
                    <a:pt x="13375" y="365"/>
                    <a:pt x="13405" y="395"/>
                  </a:cubicBezTo>
                  <a:cubicBezTo>
                    <a:pt x="13405" y="431"/>
                    <a:pt x="13405" y="446"/>
                    <a:pt x="13393" y="446"/>
                  </a:cubicBezTo>
                  <a:cubicBezTo>
                    <a:pt x="13385" y="446"/>
                    <a:pt x="13370" y="438"/>
                    <a:pt x="13345" y="426"/>
                  </a:cubicBezTo>
                  <a:cubicBezTo>
                    <a:pt x="13314" y="395"/>
                    <a:pt x="13314" y="365"/>
                    <a:pt x="13314" y="365"/>
                  </a:cubicBezTo>
                  <a:cubicBezTo>
                    <a:pt x="13314" y="335"/>
                    <a:pt x="13253" y="335"/>
                    <a:pt x="13223" y="335"/>
                  </a:cubicBezTo>
                  <a:cubicBezTo>
                    <a:pt x="13193" y="335"/>
                    <a:pt x="13102" y="365"/>
                    <a:pt x="13102" y="395"/>
                  </a:cubicBezTo>
                  <a:lnTo>
                    <a:pt x="13102" y="365"/>
                  </a:lnTo>
                  <a:cubicBezTo>
                    <a:pt x="13061" y="365"/>
                    <a:pt x="13047" y="352"/>
                    <a:pt x="13043" y="352"/>
                  </a:cubicBezTo>
                  <a:cubicBezTo>
                    <a:pt x="13041" y="352"/>
                    <a:pt x="13041" y="355"/>
                    <a:pt x="13041" y="365"/>
                  </a:cubicBezTo>
                  <a:cubicBezTo>
                    <a:pt x="13041" y="365"/>
                    <a:pt x="13010" y="365"/>
                    <a:pt x="12919" y="335"/>
                  </a:cubicBezTo>
                  <a:cubicBezTo>
                    <a:pt x="12907" y="330"/>
                    <a:pt x="12894" y="329"/>
                    <a:pt x="12881" y="329"/>
                  </a:cubicBezTo>
                  <a:cubicBezTo>
                    <a:pt x="12800" y="329"/>
                    <a:pt x="12727" y="404"/>
                    <a:pt x="12858" y="456"/>
                  </a:cubicBezTo>
                  <a:lnTo>
                    <a:pt x="12828" y="456"/>
                  </a:lnTo>
                  <a:cubicBezTo>
                    <a:pt x="12767" y="456"/>
                    <a:pt x="12767" y="487"/>
                    <a:pt x="12767" y="487"/>
                  </a:cubicBezTo>
                  <a:cubicBezTo>
                    <a:pt x="12798" y="517"/>
                    <a:pt x="12737" y="517"/>
                    <a:pt x="12706" y="547"/>
                  </a:cubicBezTo>
                  <a:cubicBezTo>
                    <a:pt x="12706" y="547"/>
                    <a:pt x="12706" y="487"/>
                    <a:pt x="12706" y="487"/>
                  </a:cubicBezTo>
                  <a:cubicBezTo>
                    <a:pt x="12706" y="421"/>
                    <a:pt x="12680" y="391"/>
                    <a:pt x="12656" y="391"/>
                  </a:cubicBezTo>
                  <a:cubicBezTo>
                    <a:pt x="12635" y="391"/>
                    <a:pt x="12615" y="414"/>
                    <a:pt x="12615" y="456"/>
                  </a:cubicBezTo>
                  <a:lnTo>
                    <a:pt x="12585" y="426"/>
                  </a:lnTo>
                  <a:cubicBezTo>
                    <a:pt x="12585" y="413"/>
                    <a:pt x="12580" y="406"/>
                    <a:pt x="12567" y="406"/>
                  </a:cubicBezTo>
                  <a:cubicBezTo>
                    <a:pt x="12549" y="406"/>
                    <a:pt x="12517" y="421"/>
                    <a:pt x="12463" y="456"/>
                  </a:cubicBezTo>
                  <a:cubicBezTo>
                    <a:pt x="12433" y="456"/>
                    <a:pt x="12402" y="517"/>
                    <a:pt x="12402" y="547"/>
                  </a:cubicBezTo>
                  <a:cubicBezTo>
                    <a:pt x="12433" y="578"/>
                    <a:pt x="12372" y="608"/>
                    <a:pt x="12372" y="608"/>
                  </a:cubicBezTo>
                  <a:cubicBezTo>
                    <a:pt x="12342" y="608"/>
                    <a:pt x="12342" y="608"/>
                    <a:pt x="12342" y="578"/>
                  </a:cubicBezTo>
                  <a:cubicBezTo>
                    <a:pt x="12330" y="555"/>
                    <a:pt x="12310" y="545"/>
                    <a:pt x="12289" y="545"/>
                  </a:cubicBezTo>
                  <a:cubicBezTo>
                    <a:pt x="12255" y="545"/>
                    <a:pt x="12220" y="571"/>
                    <a:pt x="12220" y="608"/>
                  </a:cubicBezTo>
                  <a:lnTo>
                    <a:pt x="12190" y="578"/>
                  </a:lnTo>
                  <a:cubicBezTo>
                    <a:pt x="12190" y="563"/>
                    <a:pt x="12174" y="547"/>
                    <a:pt x="12136" y="547"/>
                  </a:cubicBezTo>
                  <a:cubicBezTo>
                    <a:pt x="12098" y="547"/>
                    <a:pt x="12038" y="563"/>
                    <a:pt x="11946" y="608"/>
                  </a:cubicBezTo>
                  <a:cubicBezTo>
                    <a:pt x="11835" y="653"/>
                    <a:pt x="11740" y="681"/>
                    <a:pt x="11685" y="681"/>
                  </a:cubicBezTo>
                  <a:cubicBezTo>
                    <a:pt x="11665" y="681"/>
                    <a:pt x="11651" y="677"/>
                    <a:pt x="11643" y="669"/>
                  </a:cubicBezTo>
                  <a:cubicBezTo>
                    <a:pt x="11643" y="666"/>
                    <a:pt x="11641" y="664"/>
                    <a:pt x="11638" y="664"/>
                  </a:cubicBezTo>
                  <a:cubicBezTo>
                    <a:pt x="11611" y="664"/>
                    <a:pt x="11487" y="770"/>
                    <a:pt x="11460" y="851"/>
                  </a:cubicBezTo>
                  <a:cubicBezTo>
                    <a:pt x="11445" y="836"/>
                    <a:pt x="11430" y="829"/>
                    <a:pt x="11407" y="829"/>
                  </a:cubicBezTo>
                  <a:cubicBezTo>
                    <a:pt x="11384" y="829"/>
                    <a:pt x="11354" y="836"/>
                    <a:pt x="11308" y="851"/>
                  </a:cubicBezTo>
                  <a:cubicBezTo>
                    <a:pt x="11255" y="887"/>
                    <a:pt x="11233" y="902"/>
                    <a:pt x="11217" y="902"/>
                  </a:cubicBezTo>
                  <a:cubicBezTo>
                    <a:pt x="11207" y="902"/>
                    <a:pt x="11199" y="894"/>
                    <a:pt x="11187" y="882"/>
                  </a:cubicBezTo>
                  <a:cubicBezTo>
                    <a:pt x="11202" y="836"/>
                    <a:pt x="11209" y="813"/>
                    <a:pt x="11206" y="813"/>
                  </a:cubicBezTo>
                  <a:cubicBezTo>
                    <a:pt x="11202" y="813"/>
                    <a:pt x="11187" y="836"/>
                    <a:pt x="11156" y="882"/>
                  </a:cubicBezTo>
                  <a:cubicBezTo>
                    <a:pt x="11137" y="940"/>
                    <a:pt x="11081" y="961"/>
                    <a:pt x="11035" y="961"/>
                  </a:cubicBezTo>
                  <a:cubicBezTo>
                    <a:pt x="11008" y="961"/>
                    <a:pt x="10985" y="954"/>
                    <a:pt x="10974" y="943"/>
                  </a:cubicBezTo>
                  <a:cubicBezTo>
                    <a:pt x="10974" y="917"/>
                    <a:pt x="10968" y="907"/>
                    <a:pt x="10955" y="907"/>
                  </a:cubicBezTo>
                  <a:cubicBezTo>
                    <a:pt x="10937" y="907"/>
                    <a:pt x="10905" y="925"/>
                    <a:pt x="10852" y="943"/>
                  </a:cubicBezTo>
                  <a:cubicBezTo>
                    <a:pt x="10822" y="1003"/>
                    <a:pt x="10761" y="1034"/>
                    <a:pt x="10670" y="1064"/>
                  </a:cubicBezTo>
                  <a:cubicBezTo>
                    <a:pt x="10579" y="1125"/>
                    <a:pt x="10579" y="1125"/>
                    <a:pt x="10609" y="1186"/>
                  </a:cubicBezTo>
                  <a:cubicBezTo>
                    <a:pt x="10639" y="1246"/>
                    <a:pt x="10579" y="1277"/>
                    <a:pt x="10518" y="1307"/>
                  </a:cubicBezTo>
                  <a:cubicBezTo>
                    <a:pt x="10503" y="1322"/>
                    <a:pt x="10480" y="1330"/>
                    <a:pt x="10461" y="1330"/>
                  </a:cubicBezTo>
                  <a:cubicBezTo>
                    <a:pt x="10442" y="1330"/>
                    <a:pt x="10427" y="1322"/>
                    <a:pt x="10427" y="1307"/>
                  </a:cubicBezTo>
                  <a:cubicBezTo>
                    <a:pt x="10427" y="1307"/>
                    <a:pt x="10366" y="1307"/>
                    <a:pt x="10336" y="1338"/>
                  </a:cubicBezTo>
                  <a:cubicBezTo>
                    <a:pt x="10315" y="1338"/>
                    <a:pt x="10281" y="1351"/>
                    <a:pt x="10261" y="1351"/>
                  </a:cubicBezTo>
                  <a:cubicBezTo>
                    <a:pt x="10251" y="1351"/>
                    <a:pt x="10244" y="1348"/>
                    <a:pt x="10244" y="1338"/>
                  </a:cubicBezTo>
                  <a:cubicBezTo>
                    <a:pt x="10244" y="1338"/>
                    <a:pt x="10184" y="1338"/>
                    <a:pt x="10123" y="1368"/>
                  </a:cubicBezTo>
                  <a:cubicBezTo>
                    <a:pt x="10049" y="1393"/>
                    <a:pt x="9995" y="1437"/>
                    <a:pt x="9961" y="1437"/>
                  </a:cubicBezTo>
                  <a:cubicBezTo>
                    <a:pt x="9953" y="1437"/>
                    <a:pt x="9946" y="1435"/>
                    <a:pt x="9940" y="1429"/>
                  </a:cubicBezTo>
                  <a:cubicBezTo>
                    <a:pt x="9910" y="1459"/>
                    <a:pt x="9910" y="1459"/>
                    <a:pt x="9940" y="1490"/>
                  </a:cubicBezTo>
                  <a:cubicBezTo>
                    <a:pt x="9940" y="1520"/>
                    <a:pt x="9940" y="1550"/>
                    <a:pt x="9758" y="1611"/>
                  </a:cubicBezTo>
                  <a:cubicBezTo>
                    <a:pt x="9697" y="1672"/>
                    <a:pt x="9576" y="1733"/>
                    <a:pt x="9606" y="1763"/>
                  </a:cubicBezTo>
                  <a:lnTo>
                    <a:pt x="9545" y="1763"/>
                  </a:lnTo>
                  <a:cubicBezTo>
                    <a:pt x="9535" y="1743"/>
                    <a:pt x="9522" y="1733"/>
                    <a:pt x="9507" y="1733"/>
                  </a:cubicBezTo>
                  <a:cubicBezTo>
                    <a:pt x="9478" y="1733"/>
                    <a:pt x="9444" y="1773"/>
                    <a:pt x="9424" y="1854"/>
                  </a:cubicBezTo>
                  <a:cubicBezTo>
                    <a:pt x="9424" y="1854"/>
                    <a:pt x="9393" y="1885"/>
                    <a:pt x="9332" y="1885"/>
                  </a:cubicBezTo>
                  <a:cubicBezTo>
                    <a:pt x="9332" y="1885"/>
                    <a:pt x="9302" y="1915"/>
                    <a:pt x="9302" y="1976"/>
                  </a:cubicBezTo>
                  <a:cubicBezTo>
                    <a:pt x="9272" y="2006"/>
                    <a:pt x="9272" y="2006"/>
                    <a:pt x="9180" y="2037"/>
                  </a:cubicBezTo>
                  <a:cubicBezTo>
                    <a:pt x="9180" y="2028"/>
                    <a:pt x="9178" y="2024"/>
                    <a:pt x="9173" y="2024"/>
                  </a:cubicBezTo>
                  <a:cubicBezTo>
                    <a:pt x="9160" y="2024"/>
                    <a:pt x="9132" y="2046"/>
                    <a:pt x="9089" y="2067"/>
                  </a:cubicBezTo>
                  <a:cubicBezTo>
                    <a:pt x="9059" y="2128"/>
                    <a:pt x="8694" y="2402"/>
                    <a:pt x="8633" y="2402"/>
                  </a:cubicBezTo>
                  <a:cubicBezTo>
                    <a:pt x="8603" y="2462"/>
                    <a:pt x="8603" y="2462"/>
                    <a:pt x="8573" y="2493"/>
                  </a:cubicBezTo>
                  <a:cubicBezTo>
                    <a:pt x="8561" y="2487"/>
                    <a:pt x="8551" y="2485"/>
                    <a:pt x="8543" y="2485"/>
                  </a:cubicBezTo>
                  <a:cubicBezTo>
                    <a:pt x="8504" y="2485"/>
                    <a:pt x="8493" y="2534"/>
                    <a:pt x="8542" y="2584"/>
                  </a:cubicBezTo>
                  <a:lnTo>
                    <a:pt x="8573" y="2554"/>
                  </a:lnTo>
                  <a:lnTo>
                    <a:pt x="8603" y="2523"/>
                  </a:lnTo>
                  <a:lnTo>
                    <a:pt x="8603" y="2523"/>
                  </a:lnTo>
                  <a:cubicBezTo>
                    <a:pt x="8624" y="2566"/>
                    <a:pt x="8585" y="2609"/>
                    <a:pt x="8539" y="2609"/>
                  </a:cubicBezTo>
                  <a:cubicBezTo>
                    <a:pt x="8520" y="2609"/>
                    <a:pt x="8499" y="2602"/>
                    <a:pt x="8481" y="2584"/>
                  </a:cubicBezTo>
                  <a:cubicBezTo>
                    <a:pt x="8456" y="2571"/>
                    <a:pt x="8441" y="2564"/>
                    <a:pt x="8433" y="2564"/>
                  </a:cubicBezTo>
                  <a:cubicBezTo>
                    <a:pt x="8421" y="2564"/>
                    <a:pt x="8421" y="2579"/>
                    <a:pt x="8421" y="2614"/>
                  </a:cubicBezTo>
                  <a:cubicBezTo>
                    <a:pt x="8421" y="2683"/>
                    <a:pt x="8403" y="2717"/>
                    <a:pt x="8369" y="2717"/>
                  </a:cubicBezTo>
                  <a:cubicBezTo>
                    <a:pt x="8358" y="2717"/>
                    <a:pt x="8345" y="2713"/>
                    <a:pt x="8329" y="2705"/>
                  </a:cubicBezTo>
                  <a:cubicBezTo>
                    <a:pt x="8302" y="2678"/>
                    <a:pt x="8287" y="2663"/>
                    <a:pt x="8279" y="2663"/>
                  </a:cubicBezTo>
                  <a:cubicBezTo>
                    <a:pt x="8269" y="2663"/>
                    <a:pt x="8269" y="2686"/>
                    <a:pt x="8269" y="2736"/>
                  </a:cubicBezTo>
                  <a:cubicBezTo>
                    <a:pt x="8290" y="2844"/>
                    <a:pt x="8250" y="2937"/>
                    <a:pt x="8203" y="2937"/>
                  </a:cubicBezTo>
                  <a:cubicBezTo>
                    <a:pt x="8184" y="2937"/>
                    <a:pt x="8164" y="2923"/>
                    <a:pt x="8147" y="2888"/>
                  </a:cubicBezTo>
                  <a:cubicBezTo>
                    <a:pt x="8086" y="2857"/>
                    <a:pt x="8056" y="2857"/>
                    <a:pt x="7995" y="2857"/>
                  </a:cubicBezTo>
                  <a:cubicBezTo>
                    <a:pt x="7965" y="2888"/>
                    <a:pt x="7995" y="2918"/>
                    <a:pt x="8025" y="2949"/>
                  </a:cubicBezTo>
                  <a:cubicBezTo>
                    <a:pt x="8086" y="2979"/>
                    <a:pt x="8056" y="3009"/>
                    <a:pt x="7965" y="3009"/>
                  </a:cubicBezTo>
                  <a:cubicBezTo>
                    <a:pt x="7782" y="3009"/>
                    <a:pt x="7721" y="3070"/>
                    <a:pt x="7661" y="3192"/>
                  </a:cubicBezTo>
                  <a:cubicBezTo>
                    <a:pt x="7599" y="3295"/>
                    <a:pt x="7537" y="3370"/>
                    <a:pt x="7523" y="3370"/>
                  </a:cubicBezTo>
                  <a:cubicBezTo>
                    <a:pt x="7516" y="3370"/>
                    <a:pt x="7519" y="3353"/>
                    <a:pt x="7539" y="3313"/>
                  </a:cubicBezTo>
                  <a:cubicBezTo>
                    <a:pt x="7555" y="3248"/>
                    <a:pt x="7563" y="3218"/>
                    <a:pt x="7557" y="3218"/>
                  </a:cubicBezTo>
                  <a:cubicBezTo>
                    <a:pt x="7552" y="3218"/>
                    <a:pt x="7537" y="3241"/>
                    <a:pt x="7509" y="3283"/>
                  </a:cubicBezTo>
                  <a:cubicBezTo>
                    <a:pt x="7448" y="3344"/>
                    <a:pt x="7387" y="3405"/>
                    <a:pt x="7357" y="3435"/>
                  </a:cubicBezTo>
                  <a:cubicBezTo>
                    <a:pt x="7326" y="3435"/>
                    <a:pt x="7326" y="3496"/>
                    <a:pt x="7326" y="3526"/>
                  </a:cubicBezTo>
                  <a:cubicBezTo>
                    <a:pt x="7312" y="3519"/>
                    <a:pt x="7296" y="3515"/>
                    <a:pt x="7279" y="3515"/>
                  </a:cubicBezTo>
                  <a:cubicBezTo>
                    <a:pt x="7226" y="3515"/>
                    <a:pt x="7167" y="3555"/>
                    <a:pt x="7144" y="3648"/>
                  </a:cubicBezTo>
                  <a:cubicBezTo>
                    <a:pt x="7114" y="3678"/>
                    <a:pt x="7083" y="3709"/>
                    <a:pt x="7083" y="3709"/>
                  </a:cubicBezTo>
                  <a:cubicBezTo>
                    <a:pt x="7053" y="3739"/>
                    <a:pt x="7053" y="3739"/>
                    <a:pt x="7053" y="3769"/>
                  </a:cubicBezTo>
                  <a:cubicBezTo>
                    <a:pt x="7053" y="3830"/>
                    <a:pt x="6992" y="3830"/>
                    <a:pt x="6931" y="3830"/>
                  </a:cubicBezTo>
                  <a:cubicBezTo>
                    <a:pt x="6870" y="3830"/>
                    <a:pt x="6840" y="3861"/>
                    <a:pt x="6840" y="3861"/>
                  </a:cubicBezTo>
                  <a:cubicBezTo>
                    <a:pt x="6870" y="3891"/>
                    <a:pt x="6840" y="3982"/>
                    <a:pt x="6810" y="4043"/>
                  </a:cubicBezTo>
                  <a:cubicBezTo>
                    <a:pt x="6810" y="4058"/>
                    <a:pt x="6794" y="4066"/>
                    <a:pt x="6783" y="4066"/>
                  </a:cubicBezTo>
                  <a:cubicBezTo>
                    <a:pt x="6772" y="4066"/>
                    <a:pt x="6764" y="4058"/>
                    <a:pt x="6779" y="4043"/>
                  </a:cubicBezTo>
                  <a:cubicBezTo>
                    <a:pt x="6764" y="4028"/>
                    <a:pt x="6756" y="4020"/>
                    <a:pt x="6741" y="4020"/>
                  </a:cubicBezTo>
                  <a:cubicBezTo>
                    <a:pt x="6726" y="4020"/>
                    <a:pt x="6703" y="4028"/>
                    <a:pt x="6658" y="4043"/>
                  </a:cubicBezTo>
                  <a:cubicBezTo>
                    <a:pt x="6627" y="4073"/>
                    <a:pt x="6566" y="4134"/>
                    <a:pt x="6597" y="4164"/>
                  </a:cubicBezTo>
                  <a:cubicBezTo>
                    <a:pt x="6597" y="4164"/>
                    <a:pt x="6414" y="4347"/>
                    <a:pt x="6354" y="4347"/>
                  </a:cubicBezTo>
                  <a:cubicBezTo>
                    <a:pt x="6354" y="4347"/>
                    <a:pt x="6323" y="4377"/>
                    <a:pt x="6293" y="4408"/>
                  </a:cubicBezTo>
                  <a:cubicBezTo>
                    <a:pt x="6262" y="4438"/>
                    <a:pt x="6262" y="4499"/>
                    <a:pt x="6232" y="4529"/>
                  </a:cubicBezTo>
                  <a:cubicBezTo>
                    <a:pt x="6232" y="4529"/>
                    <a:pt x="6202" y="4529"/>
                    <a:pt x="6202" y="4590"/>
                  </a:cubicBezTo>
                  <a:cubicBezTo>
                    <a:pt x="6180" y="4611"/>
                    <a:pt x="6144" y="4633"/>
                    <a:pt x="6124" y="4633"/>
                  </a:cubicBezTo>
                  <a:cubicBezTo>
                    <a:pt x="6116" y="4633"/>
                    <a:pt x="6111" y="4629"/>
                    <a:pt x="6111" y="4620"/>
                  </a:cubicBezTo>
                  <a:cubicBezTo>
                    <a:pt x="6111" y="4678"/>
                    <a:pt x="6111" y="4699"/>
                    <a:pt x="6095" y="4699"/>
                  </a:cubicBezTo>
                  <a:cubicBezTo>
                    <a:pt x="6086" y="4699"/>
                    <a:pt x="6072" y="4692"/>
                    <a:pt x="6050" y="4681"/>
                  </a:cubicBezTo>
                  <a:cubicBezTo>
                    <a:pt x="6022" y="4654"/>
                    <a:pt x="6007" y="4639"/>
                    <a:pt x="6002" y="4639"/>
                  </a:cubicBezTo>
                  <a:cubicBezTo>
                    <a:pt x="5995" y="4639"/>
                    <a:pt x="6003" y="4661"/>
                    <a:pt x="6019" y="4712"/>
                  </a:cubicBezTo>
                  <a:cubicBezTo>
                    <a:pt x="5989" y="4772"/>
                    <a:pt x="5989" y="4772"/>
                    <a:pt x="5959" y="4772"/>
                  </a:cubicBezTo>
                  <a:cubicBezTo>
                    <a:pt x="5950" y="4763"/>
                    <a:pt x="5941" y="4760"/>
                    <a:pt x="5933" y="4760"/>
                  </a:cubicBezTo>
                  <a:cubicBezTo>
                    <a:pt x="5916" y="4760"/>
                    <a:pt x="5907" y="4781"/>
                    <a:pt x="5928" y="4803"/>
                  </a:cubicBezTo>
                  <a:cubicBezTo>
                    <a:pt x="5928" y="4852"/>
                    <a:pt x="5868" y="4941"/>
                    <a:pt x="5830" y="4941"/>
                  </a:cubicBezTo>
                  <a:cubicBezTo>
                    <a:pt x="5820" y="4941"/>
                    <a:pt x="5812" y="4936"/>
                    <a:pt x="5807" y="4924"/>
                  </a:cubicBezTo>
                  <a:cubicBezTo>
                    <a:pt x="5807" y="4924"/>
                    <a:pt x="5776" y="4955"/>
                    <a:pt x="5776" y="5016"/>
                  </a:cubicBezTo>
                  <a:cubicBezTo>
                    <a:pt x="5776" y="5051"/>
                    <a:pt x="5776" y="5066"/>
                    <a:pt x="5770" y="5066"/>
                  </a:cubicBezTo>
                  <a:cubicBezTo>
                    <a:pt x="5766" y="5066"/>
                    <a:pt x="5758" y="5059"/>
                    <a:pt x="5746" y="5046"/>
                  </a:cubicBezTo>
                  <a:cubicBezTo>
                    <a:pt x="5721" y="5038"/>
                    <a:pt x="5701" y="5034"/>
                    <a:pt x="5685" y="5034"/>
                  </a:cubicBezTo>
                  <a:cubicBezTo>
                    <a:pt x="5640" y="5034"/>
                    <a:pt x="5624" y="5062"/>
                    <a:pt x="5624" y="5107"/>
                  </a:cubicBezTo>
                  <a:cubicBezTo>
                    <a:pt x="5624" y="5107"/>
                    <a:pt x="5624" y="5168"/>
                    <a:pt x="5563" y="5168"/>
                  </a:cubicBezTo>
                  <a:cubicBezTo>
                    <a:pt x="5472" y="5198"/>
                    <a:pt x="5259" y="5350"/>
                    <a:pt x="5351" y="5380"/>
                  </a:cubicBezTo>
                  <a:lnTo>
                    <a:pt x="5290" y="5411"/>
                  </a:lnTo>
                  <a:cubicBezTo>
                    <a:pt x="5199" y="5441"/>
                    <a:pt x="5168" y="5471"/>
                    <a:pt x="5138" y="5532"/>
                  </a:cubicBezTo>
                  <a:lnTo>
                    <a:pt x="5138" y="5593"/>
                  </a:lnTo>
                  <a:cubicBezTo>
                    <a:pt x="5123" y="5578"/>
                    <a:pt x="5100" y="5570"/>
                    <a:pt x="5077" y="5570"/>
                  </a:cubicBezTo>
                  <a:cubicBezTo>
                    <a:pt x="5054" y="5570"/>
                    <a:pt x="5031" y="5578"/>
                    <a:pt x="5016" y="5593"/>
                  </a:cubicBezTo>
                  <a:cubicBezTo>
                    <a:pt x="4986" y="5593"/>
                    <a:pt x="4986" y="5593"/>
                    <a:pt x="5016" y="5623"/>
                  </a:cubicBezTo>
                  <a:cubicBezTo>
                    <a:pt x="5077" y="5623"/>
                    <a:pt x="5047" y="5654"/>
                    <a:pt x="5016" y="5684"/>
                  </a:cubicBezTo>
                  <a:cubicBezTo>
                    <a:pt x="4986" y="5699"/>
                    <a:pt x="4963" y="5707"/>
                    <a:pt x="4944" y="5707"/>
                  </a:cubicBezTo>
                  <a:cubicBezTo>
                    <a:pt x="4925" y="5707"/>
                    <a:pt x="4910" y="5699"/>
                    <a:pt x="4895" y="5684"/>
                  </a:cubicBezTo>
                  <a:lnTo>
                    <a:pt x="4864" y="5715"/>
                  </a:lnTo>
                  <a:cubicBezTo>
                    <a:pt x="4887" y="5759"/>
                    <a:pt x="4876" y="5787"/>
                    <a:pt x="4857" y="5787"/>
                  </a:cubicBezTo>
                  <a:cubicBezTo>
                    <a:pt x="4850" y="5787"/>
                    <a:pt x="4842" y="5784"/>
                    <a:pt x="4834" y="5775"/>
                  </a:cubicBezTo>
                  <a:cubicBezTo>
                    <a:pt x="4803" y="5775"/>
                    <a:pt x="4773" y="5806"/>
                    <a:pt x="4712" y="5806"/>
                  </a:cubicBezTo>
                  <a:cubicBezTo>
                    <a:pt x="4652" y="5806"/>
                    <a:pt x="4682" y="5806"/>
                    <a:pt x="4682" y="5836"/>
                  </a:cubicBezTo>
                  <a:cubicBezTo>
                    <a:pt x="4682" y="5836"/>
                    <a:pt x="4652" y="5867"/>
                    <a:pt x="4621" y="5897"/>
                  </a:cubicBezTo>
                  <a:cubicBezTo>
                    <a:pt x="4591" y="5927"/>
                    <a:pt x="4560" y="5927"/>
                    <a:pt x="4621" y="5958"/>
                  </a:cubicBezTo>
                  <a:cubicBezTo>
                    <a:pt x="4621" y="5958"/>
                    <a:pt x="4652" y="5988"/>
                    <a:pt x="4621" y="6019"/>
                  </a:cubicBezTo>
                  <a:cubicBezTo>
                    <a:pt x="4591" y="5988"/>
                    <a:pt x="4560" y="5988"/>
                    <a:pt x="4530" y="5988"/>
                  </a:cubicBezTo>
                  <a:cubicBezTo>
                    <a:pt x="4520" y="5998"/>
                    <a:pt x="4513" y="6002"/>
                    <a:pt x="4509" y="6002"/>
                  </a:cubicBezTo>
                  <a:cubicBezTo>
                    <a:pt x="4500" y="6002"/>
                    <a:pt x="4500" y="5988"/>
                    <a:pt x="4500" y="5988"/>
                  </a:cubicBezTo>
                  <a:cubicBezTo>
                    <a:pt x="4494" y="5977"/>
                    <a:pt x="4486" y="5972"/>
                    <a:pt x="4476" y="5972"/>
                  </a:cubicBezTo>
                  <a:cubicBezTo>
                    <a:pt x="4437" y="5972"/>
                    <a:pt x="4372" y="6061"/>
                    <a:pt x="4348" y="6110"/>
                  </a:cubicBezTo>
                  <a:cubicBezTo>
                    <a:pt x="4328" y="6169"/>
                    <a:pt x="4308" y="6202"/>
                    <a:pt x="4289" y="6202"/>
                  </a:cubicBezTo>
                  <a:cubicBezTo>
                    <a:pt x="4278" y="6202"/>
                    <a:pt x="4267" y="6192"/>
                    <a:pt x="4256" y="6171"/>
                  </a:cubicBezTo>
                  <a:cubicBezTo>
                    <a:pt x="4245" y="6159"/>
                    <a:pt x="4235" y="6154"/>
                    <a:pt x="4226" y="6154"/>
                  </a:cubicBezTo>
                  <a:cubicBezTo>
                    <a:pt x="4186" y="6154"/>
                    <a:pt x="4171" y="6248"/>
                    <a:pt x="4196" y="6323"/>
                  </a:cubicBezTo>
                  <a:lnTo>
                    <a:pt x="4226" y="6444"/>
                  </a:lnTo>
                  <a:lnTo>
                    <a:pt x="4165" y="6353"/>
                  </a:lnTo>
                  <a:cubicBezTo>
                    <a:pt x="4109" y="6311"/>
                    <a:pt x="4079" y="6288"/>
                    <a:pt x="4056" y="6288"/>
                  </a:cubicBezTo>
                  <a:cubicBezTo>
                    <a:pt x="4031" y="6288"/>
                    <a:pt x="4015" y="6318"/>
                    <a:pt x="3983" y="6383"/>
                  </a:cubicBezTo>
                  <a:cubicBezTo>
                    <a:pt x="3944" y="6441"/>
                    <a:pt x="3930" y="6462"/>
                    <a:pt x="3925" y="6462"/>
                  </a:cubicBezTo>
                  <a:cubicBezTo>
                    <a:pt x="3922" y="6462"/>
                    <a:pt x="3922" y="6455"/>
                    <a:pt x="3922" y="6444"/>
                  </a:cubicBezTo>
                  <a:cubicBezTo>
                    <a:pt x="3914" y="6436"/>
                    <a:pt x="3906" y="6432"/>
                    <a:pt x="3896" y="6432"/>
                  </a:cubicBezTo>
                  <a:cubicBezTo>
                    <a:pt x="3869" y="6432"/>
                    <a:pt x="3829" y="6460"/>
                    <a:pt x="3740" y="6505"/>
                  </a:cubicBezTo>
                  <a:cubicBezTo>
                    <a:pt x="3648" y="6566"/>
                    <a:pt x="3588" y="6596"/>
                    <a:pt x="3618" y="6627"/>
                  </a:cubicBezTo>
                  <a:cubicBezTo>
                    <a:pt x="3618" y="6627"/>
                    <a:pt x="3588" y="6657"/>
                    <a:pt x="3557" y="6657"/>
                  </a:cubicBezTo>
                  <a:cubicBezTo>
                    <a:pt x="3545" y="6653"/>
                    <a:pt x="3533" y="6651"/>
                    <a:pt x="3523" y="6651"/>
                  </a:cubicBezTo>
                  <a:cubicBezTo>
                    <a:pt x="3459" y="6651"/>
                    <a:pt x="3444" y="6722"/>
                    <a:pt x="3496" y="6748"/>
                  </a:cubicBezTo>
                  <a:cubicBezTo>
                    <a:pt x="3496" y="6748"/>
                    <a:pt x="3466" y="6748"/>
                    <a:pt x="3405" y="6778"/>
                  </a:cubicBezTo>
                  <a:lnTo>
                    <a:pt x="3405" y="6748"/>
                  </a:lnTo>
                  <a:cubicBezTo>
                    <a:pt x="3400" y="6743"/>
                    <a:pt x="3394" y="6740"/>
                    <a:pt x="3387" y="6740"/>
                  </a:cubicBezTo>
                  <a:cubicBezTo>
                    <a:pt x="3348" y="6740"/>
                    <a:pt x="3263" y="6804"/>
                    <a:pt x="3010" y="6930"/>
                  </a:cubicBezTo>
                  <a:cubicBezTo>
                    <a:pt x="2676" y="7113"/>
                    <a:pt x="2645" y="7113"/>
                    <a:pt x="2676" y="7174"/>
                  </a:cubicBezTo>
                  <a:cubicBezTo>
                    <a:pt x="2659" y="7224"/>
                    <a:pt x="2642" y="7246"/>
                    <a:pt x="2626" y="7246"/>
                  </a:cubicBezTo>
                  <a:cubicBezTo>
                    <a:pt x="2612" y="7246"/>
                    <a:pt x="2598" y="7231"/>
                    <a:pt x="2585" y="7204"/>
                  </a:cubicBezTo>
                  <a:cubicBezTo>
                    <a:pt x="2585" y="7189"/>
                    <a:pt x="2569" y="7181"/>
                    <a:pt x="2554" y="7181"/>
                  </a:cubicBezTo>
                  <a:cubicBezTo>
                    <a:pt x="2539" y="7181"/>
                    <a:pt x="2524" y="7189"/>
                    <a:pt x="2524" y="7204"/>
                  </a:cubicBezTo>
                  <a:cubicBezTo>
                    <a:pt x="2524" y="7204"/>
                    <a:pt x="2463" y="7234"/>
                    <a:pt x="2402" y="7234"/>
                  </a:cubicBezTo>
                  <a:cubicBezTo>
                    <a:pt x="2250" y="7234"/>
                    <a:pt x="2220" y="7265"/>
                    <a:pt x="2250" y="7295"/>
                  </a:cubicBezTo>
                  <a:cubicBezTo>
                    <a:pt x="2281" y="7326"/>
                    <a:pt x="2281" y="7333"/>
                    <a:pt x="2269" y="7333"/>
                  </a:cubicBezTo>
                  <a:cubicBezTo>
                    <a:pt x="2258" y="7333"/>
                    <a:pt x="2235" y="7326"/>
                    <a:pt x="2220" y="7326"/>
                  </a:cubicBezTo>
                  <a:cubicBezTo>
                    <a:pt x="2189" y="7310"/>
                    <a:pt x="2159" y="7303"/>
                    <a:pt x="2140" y="7303"/>
                  </a:cubicBezTo>
                  <a:cubicBezTo>
                    <a:pt x="2121" y="7303"/>
                    <a:pt x="2113" y="7310"/>
                    <a:pt x="2129" y="7326"/>
                  </a:cubicBezTo>
                  <a:cubicBezTo>
                    <a:pt x="2104" y="7350"/>
                    <a:pt x="1942" y="7434"/>
                    <a:pt x="1880" y="7434"/>
                  </a:cubicBezTo>
                  <a:cubicBezTo>
                    <a:pt x="1864" y="7434"/>
                    <a:pt x="1855" y="7429"/>
                    <a:pt x="1855" y="7417"/>
                  </a:cubicBezTo>
                  <a:cubicBezTo>
                    <a:pt x="1855" y="7417"/>
                    <a:pt x="1794" y="7447"/>
                    <a:pt x="1764" y="7447"/>
                  </a:cubicBezTo>
                  <a:cubicBezTo>
                    <a:pt x="1764" y="7478"/>
                    <a:pt x="1703" y="7508"/>
                    <a:pt x="1612" y="7538"/>
                  </a:cubicBezTo>
                  <a:cubicBezTo>
                    <a:pt x="1566" y="7554"/>
                    <a:pt x="1536" y="7561"/>
                    <a:pt x="1517" y="7561"/>
                  </a:cubicBezTo>
                  <a:cubicBezTo>
                    <a:pt x="1498" y="7561"/>
                    <a:pt x="1490" y="7554"/>
                    <a:pt x="1490" y="7538"/>
                  </a:cubicBezTo>
                  <a:cubicBezTo>
                    <a:pt x="1503" y="7526"/>
                    <a:pt x="1500" y="7518"/>
                    <a:pt x="1488" y="7518"/>
                  </a:cubicBezTo>
                  <a:cubicBezTo>
                    <a:pt x="1470" y="7518"/>
                    <a:pt x="1435" y="7533"/>
                    <a:pt x="1399" y="7569"/>
                  </a:cubicBezTo>
                  <a:cubicBezTo>
                    <a:pt x="1369" y="7569"/>
                    <a:pt x="1369" y="7660"/>
                    <a:pt x="1308" y="7660"/>
                  </a:cubicBezTo>
                  <a:cubicBezTo>
                    <a:pt x="1338" y="7690"/>
                    <a:pt x="1338" y="7721"/>
                    <a:pt x="1308" y="7721"/>
                  </a:cubicBezTo>
                  <a:lnTo>
                    <a:pt x="1278" y="7690"/>
                  </a:lnTo>
                  <a:cubicBezTo>
                    <a:pt x="1247" y="7690"/>
                    <a:pt x="1217" y="7660"/>
                    <a:pt x="1217" y="7660"/>
                  </a:cubicBezTo>
                  <a:cubicBezTo>
                    <a:pt x="1186" y="7660"/>
                    <a:pt x="1126" y="7660"/>
                    <a:pt x="1186" y="7690"/>
                  </a:cubicBezTo>
                  <a:cubicBezTo>
                    <a:pt x="1095" y="7690"/>
                    <a:pt x="1065" y="7690"/>
                    <a:pt x="974" y="7721"/>
                  </a:cubicBezTo>
                  <a:cubicBezTo>
                    <a:pt x="913" y="7721"/>
                    <a:pt x="822" y="7751"/>
                    <a:pt x="822" y="7782"/>
                  </a:cubicBezTo>
                  <a:cubicBezTo>
                    <a:pt x="784" y="7763"/>
                    <a:pt x="732" y="7756"/>
                    <a:pt x="680" y="7756"/>
                  </a:cubicBezTo>
                  <a:cubicBezTo>
                    <a:pt x="565" y="7756"/>
                    <a:pt x="455" y="7791"/>
                    <a:pt x="518" y="7812"/>
                  </a:cubicBezTo>
                  <a:cubicBezTo>
                    <a:pt x="563" y="7827"/>
                    <a:pt x="578" y="7835"/>
                    <a:pt x="567" y="7835"/>
                  </a:cubicBezTo>
                  <a:cubicBezTo>
                    <a:pt x="556" y="7835"/>
                    <a:pt x="518" y="7827"/>
                    <a:pt x="457" y="7812"/>
                  </a:cubicBezTo>
                  <a:lnTo>
                    <a:pt x="366" y="7812"/>
                  </a:lnTo>
                  <a:cubicBezTo>
                    <a:pt x="335" y="7812"/>
                    <a:pt x="366" y="7812"/>
                    <a:pt x="366" y="7842"/>
                  </a:cubicBezTo>
                  <a:lnTo>
                    <a:pt x="183" y="7842"/>
                  </a:lnTo>
                  <a:cubicBezTo>
                    <a:pt x="62" y="7812"/>
                    <a:pt x="1" y="7812"/>
                    <a:pt x="1" y="7812"/>
                  </a:cubicBezTo>
                  <a:lnTo>
                    <a:pt x="1" y="7812"/>
                  </a:lnTo>
                  <a:cubicBezTo>
                    <a:pt x="1" y="7842"/>
                    <a:pt x="31" y="7842"/>
                    <a:pt x="92" y="7873"/>
                  </a:cubicBezTo>
                  <a:cubicBezTo>
                    <a:pt x="244" y="7934"/>
                    <a:pt x="305" y="7964"/>
                    <a:pt x="335" y="7994"/>
                  </a:cubicBezTo>
                  <a:cubicBezTo>
                    <a:pt x="487" y="8055"/>
                    <a:pt x="518" y="8055"/>
                    <a:pt x="548" y="8055"/>
                  </a:cubicBezTo>
                  <a:cubicBezTo>
                    <a:pt x="583" y="8055"/>
                    <a:pt x="618" y="8060"/>
                    <a:pt x="648" y="8065"/>
                  </a:cubicBezTo>
                  <a:lnTo>
                    <a:pt x="648" y="8065"/>
                  </a:lnTo>
                  <a:cubicBezTo>
                    <a:pt x="639" y="8069"/>
                    <a:pt x="629" y="8075"/>
                    <a:pt x="609" y="8085"/>
                  </a:cubicBezTo>
                  <a:cubicBezTo>
                    <a:pt x="578" y="8116"/>
                    <a:pt x="639" y="8146"/>
                    <a:pt x="670" y="8177"/>
                  </a:cubicBezTo>
                  <a:cubicBezTo>
                    <a:pt x="700" y="8207"/>
                    <a:pt x="761" y="8237"/>
                    <a:pt x="822" y="8268"/>
                  </a:cubicBezTo>
                  <a:cubicBezTo>
                    <a:pt x="844" y="8312"/>
                    <a:pt x="866" y="8341"/>
                    <a:pt x="900" y="8341"/>
                  </a:cubicBezTo>
                  <a:cubicBezTo>
                    <a:pt x="913" y="8341"/>
                    <a:pt x="927" y="8337"/>
                    <a:pt x="943" y="8329"/>
                  </a:cubicBezTo>
                  <a:cubicBezTo>
                    <a:pt x="989" y="8313"/>
                    <a:pt x="1012" y="8306"/>
                    <a:pt x="1015" y="8306"/>
                  </a:cubicBezTo>
                  <a:cubicBezTo>
                    <a:pt x="1019" y="8306"/>
                    <a:pt x="1004" y="8313"/>
                    <a:pt x="974" y="8329"/>
                  </a:cubicBezTo>
                  <a:cubicBezTo>
                    <a:pt x="943" y="8329"/>
                    <a:pt x="1034" y="8420"/>
                    <a:pt x="1156" y="8450"/>
                  </a:cubicBezTo>
                  <a:cubicBezTo>
                    <a:pt x="1247" y="8511"/>
                    <a:pt x="1369" y="8541"/>
                    <a:pt x="1399" y="8541"/>
                  </a:cubicBezTo>
                  <a:lnTo>
                    <a:pt x="1399" y="8572"/>
                  </a:lnTo>
                  <a:cubicBezTo>
                    <a:pt x="1369" y="8572"/>
                    <a:pt x="1399" y="8602"/>
                    <a:pt x="1490" y="8633"/>
                  </a:cubicBezTo>
                  <a:cubicBezTo>
                    <a:pt x="1521" y="8663"/>
                    <a:pt x="1703" y="8693"/>
                    <a:pt x="1825" y="8724"/>
                  </a:cubicBezTo>
                  <a:cubicBezTo>
                    <a:pt x="1949" y="8773"/>
                    <a:pt x="2053" y="8823"/>
                    <a:pt x="2087" y="8823"/>
                  </a:cubicBezTo>
                  <a:cubicBezTo>
                    <a:pt x="2094" y="8823"/>
                    <a:pt x="2098" y="8821"/>
                    <a:pt x="2098" y="8815"/>
                  </a:cubicBezTo>
                  <a:cubicBezTo>
                    <a:pt x="2129" y="8815"/>
                    <a:pt x="2129" y="8815"/>
                    <a:pt x="2129" y="8845"/>
                  </a:cubicBezTo>
                  <a:cubicBezTo>
                    <a:pt x="2068" y="8876"/>
                    <a:pt x="2129" y="8876"/>
                    <a:pt x="2159" y="8906"/>
                  </a:cubicBezTo>
                  <a:cubicBezTo>
                    <a:pt x="2189" y="8906"/>
                    <a:pt x="2220" y="8876"/>
                    <a:pt x="2220" y="8845"/>
                  </a:cubicBezTo>
                  <a:cubicBezTo>
                    <a:pt x="2220" y="8833"/>
                    <a:pt x="2230" y="8825"/>
                    <a:pt x="2247" y="8825"/>
                  </a:cubicBezTo>
                  <a:cubicBezTo>
                    <a:pt x="2270" y="8825"/>
                    <a:pt x="2306" y="8840"/>
                    <a:pt x="2341" y="8876"/>
                  </a:cubicBezTo>
                  <a:cubicBezTo>
                    <a:pt x="2402" y="8937"/>
                    <a:pt x="2585" y="8967"/>
                    <a:pt x="2676" y="8967"/>
                  </a:cubicBezTo>
                  <a:cubicBezTo>
                    <a:pt x="2706" y="8967"/>
                    <a:pt x="2737" y="8997"/>
                    <a:pt x="2737" y="9028"/>
                  </a:cubicBezTo>
                  <a:cubicBezTo>
                    <a:pt x="2758" y="9049"/>
                    <a:pt x="2807" y="9084"/>
                    <a:pt x="2866" y="9084"/>
                  </a:cubicBezTo>
                  <a:cubicBezTo>
                    <a:pt x="2893" y="9084"/>
                    <a:pt x="2921" y="9077"/>
                    <a:pt x="2949" y="9058"/>
                  </a:cubicBezTo>
                  <a:cubicBezTo>
                    <a:pt x="2980" y="9089"/>
                    <a:pt x="2980" y="9089"/>
                    <a:pt x="2980" y="9119"/>
                  </a:cubicBezTo>
                  <a:cubicBezTo>
                    <a:pt x="2997" y="9136"/>
                    <a:pt x="3005" y="9154"/>
                    <a:pt x="3020" y="9154"/>
                  </a:cubicBezTo>
                  <a:cubicBezTo>
                    <a:pt x="3030" y="9154"/>
                    <a:pt x="3045" y="9145"/>
                    <a:pt x="3071" y="9119"/>
                  </a:cubicBezTo>
                  <a:cubicBezTo>
                    <a:pt x="3162" y="9119"/>
                    <a:pt x="3284" y="9119"/>
                    <a:pt x="3344" y="9180"/>
                  </a:cubicBezTo>
                  <a:cubicBezTo>
                    <a:pt x="3405" y="9180"/>
                    <a:pt x="3436" y="9180"/>
                    <a:pt x="3436" y="9149"/>
                  </a:cubicBezTo>
                  <a:cubicBezTo>
                    <a:pt x="3436" y="9143"/>
                    <a:pt x="3437" y="9136"/>
                    <a:pt x="3439" y="9130"/>
                  </a:cubicBezTo>
                  <a:lnTo>
                    <a:pt x="3439" y="9130"/>
                  </a:lnTo>
                  <a:cubicBezTo>
                    <a:pt x="3454" y="9172"/>
                    <a:pt x="3461" y="9192"/>
                    <a:pt x="3473" y="9192"/>
                  </a:cubicBezTo>
                  <a:cubicBezTo>
                    <a:pt x="3485" y="9192"/>
                    <a:pt x="3500" y="9177"/>
                    <a:pt x="3527" y="9149"/>
                  </a:cubicBezTo>
                  <a:cubicBezTo>
                    <a:pt x="3527" y="9124"/>
                    <a:pt x="3538" y="9114"/>
                    <a:pt x="3548" y="9114"/>
                  </a:cubicBezTo>
                  <a:cubicBezTo>
                    <a:pt x="3562" y="9114"/>
                    <a:pt x="3575" y="9132"/>
                    <a:pt x="3557" y="9149"/>
                  </a:cubicBezTo>
                  <a:cubicBezTo>
                    <a:pt x="3618" y="9180"/>
                    <a:pt x="3648" y="9180"/>
                    <a:pt x="3648" y="9180"/>
                  </a:cubicBezTo>
                  <a:lnTo>
                    <a:pt x="4104" y="9180"/>
                  </a:lnTo>
                  <a:cubicBezTo>
                    <a:pt x="4272" y="9195"/>
                    <a:pt x="4393" y="9203"/>
                    <a:pt x="4473" y="9203"/>
                  </a:cubicBezTo>
                  <a:cubicBezTo>
                    <a:pt x="4553" y="9203"/>
                    <a:pt x="4591" y="9195"/>
                    <a:pt x="4591" y="9180"/>
                  </a:cubicBezTo>
                  <a:cubicBezTo>
                    <a:pt x="4606" y="9165"/>
                    <a:pt x="4614" y="9157"/>
                    <a:pt x="4621" y="9157"/>
                  </a:cubicBezTo>
                  <a:cubicBezTo>
                    <a:pt x="4629" y="9157"/>
                    <a:pt x="4636" y="9165"/>
                    <a:pt x="4652" y="9180"/>
                  </a:cubicBezTo>
                  <a:cubicBezTo>
                    <a:pt x="4712" y="9210"/>
                    <a:pt x="4743" y="9210"/>
                    <a:pt x="4773" y="9210"/>
                  </a:cubicBezTo>
                  <a:cubicBezTo>
                    <a:pt x="4834" y="9210"/>
                    <a:pt x="4864" y="9210"/>
                    <a:pt x="4864" y="9241"/>
                  </a:cubicBezTo>
                  <a:cubicBezTo>
                    <a:pt x="4925" y="9210"/>
                    <a:pt x="4925" y="9210"/>
                    <a:pt x="4955" y="9210"/>
                  </a:cubicBezTo>
                  <a:cubicBezTo>
                    <a:pt x="4955" y="9225"/>
                    <a:pt x="4963" y="9233"/>
                    <a:pt x="4978" y="9233"/>
                  </a:cubicBezTo>
                  <a:cubicBezTo>
                    <a:pt x="4993" y="9233"/>
                    <a:pt x="5016" y="9225"/>
                    <a:pt x="5047" y="9210"/>
                  </a:cubicBezTo>
                  <a:cubicBezTo>
                    <a:pt x="5062" y="9165"/>
                    <a:pt x="5069" y="9142"/>
                    <a:pt x="5073" y="9142"/>
                  </a:cubicBezTo>
                  <a:cubicBezTo>
                    <a:pt x="5077" y="9142"/>
                    <a:pt x="5077" y="9165"/>
                    <a:pt x="5077" y="9210"/>
                  </a:cubicBezTo>
                  <a:cubicBezTo>
                    <a:pt x="5077" y="9232"/>
                    <a:pt x="5138" y="9253"/>
                    <a:pt x="5163" y="9253"/>
                  </a:cubicBezTo>
                  <a:cubicBezTo>
                    <a:pt x="5173" y="9253"/>
                    <a:pt x="5177" y="9249"/>
                    <a:pt x="5168" y="9241"/>
                  </a:cubicBezTo>
                  <a:cubicBezTo>
                    <a:pt x="5168" y="9210"/>
                    <a:pt x="5259" y="9210"/>
                    <a:pt x="5290" y="9149"/>
                  </a:cubicBezTo>
                  <a:cubicBezTo>
                    <a:pt x="5320" y="9149"/>
                    <a:pt x="5381" y="9149"/>
                    <a:pt x="5381" y="9180"/>
                  </a:cubicBezTo>
                  <a:cubicBezTo>
                    <a:pt x="5387" y="9186"/>
                    <a:pt x="5399" y="9188"/>
                    <a:pt x="5416" y="9188"/>
                  </a:cubicBezTo>
                  <a:cubicBezTo>
                    <a:pt x="5486" y="9188"/>
                    <a:pt x="5630" y="9144"/>
                    <a:pt x="5655" y="9119"/>
                  </a:cubicBezTo>
                  <a:cubicBezTo>
                    <a:pt x="5655" y="9104"/>
                    <a:pt x="5670" y="9096"/>
                    <a:pt x="5685" y="9096"/>
                  </a:cubicBezTo>
                  <a:cubicBezTo>
                    <a:pt x="5700" y="9096"/>
                    <a:pt x="5715" y="9104"/>
                    <a:pt x="5715" y="9119"/>
                  </a:cubicBezTo>
                  <a:cubicBezTo>
                    <a:pt x="5715" y="9149"/>
                    <a:pt x="5746" y="9149"/>
                    <a:pt x="5807" y="9149"/>
                  </a:cubicBezTo>
                  <a:cubicBezTo>
                    <a:pt x="5818" y="9126"/>
                    <a:pt x="5825" y="9116"/>
                    <a:pt x="5830" y="9116"/>
                  </a:cubicBezTo>
                  <a:cubicBezTo>
                    <a:pt x="5837" y="9116"/>
                    <a:pt x="5837" y="9142"/>
                    <a:pt x="5837" y="9180"/>
                  </a:cubicBezTo>
                  <a:cubicBezTo>
                    <a:pt x="5822" y="9195"/>
                    <a:pt x="5822" y="9203"/>
                    <a:pt x="5837" y="9203"/>
                  </a:cubicBezTo>
                  <a:cubicBezTo>
                    <a:pt x="5852" y="9203"/>
                    <a:pt x="5883" y="9195"/>
                    <a:pt x="5928" y="9180"/>
                  </a:cubicBezTo>
                  <a:cubicBezTo>
                    <a:pt x="5959" y="9149"/>
                    <a:pt x="6141" y="9119"/>
                    <a:pt x="6262" y="9089"/>
                  </a:cubicBezTo>
                  <a:cubicBezTo>
                    <a:pt x="6475" y="9058"/>
                    <a:pt x="6506" y="9028"/>
                    <a:pt x="6566" y="8937"/>
                  </a:cubicBezTo>
                  <a:lnTo>
                    <a:pt x="6597" y="8876"/>
                  </a:lnTo>
                  <a:lnTo>
                    <a:pt x="6597" y="8937"/>
                  </a:lnTo>
                  <a:cubicBezTo>
                    <a:pt x="6627" y="8967"/>
                    <a:pt x="6688" y="9028"/>
                    <a:pt x="6688" y="9028"/>
                  </a:cubicBezTo>
                  <a:cubicBezTo>
                    <a:pt x="6718" y="8997"/>
                    <a:pt x="6718" y="8967"/>
                    <a:pt x="6688" y="8937"/>
                  </a:cubicBezTo>
                  <a:cubicBezTo>
                    <a:pt x="6688" y="8906"/>
                    <a:pt x="6749" y="8906"/>
                    <a:pt x="6810" y="8906"/>
                  </a:cubicBezTo>
                  <a:cubicBezTo>
                    <a:pt x="6836" y="8915"/>
                    <a:pt x="6860" y="8919"/>
                    <a:pt x="6882" y="8919"/>
                  </a:cubicBezTo>
                  <a:cubicBezTo>
                    <a:pt x="6934" y="8919"/>
                    <a:pt x="6970" y="8897"/>
                    <a:pt x="6992" y="8876"/>
                  </a:cubicBezTo>
                  <a:cubicBezTo>
                    <a:pt x="7012" y="8876"/>
                    <a:pt x="7033" y="8862"/>
                    <a:pt x="7062" y="8862"/>
                  </a:cubicBezTo>
                  <a:cubicBezTo>
                    <a:pt x="7076" y="8862"/>
                    <a:pt x="7093" y="8866"/>
                    <a:pt x="7114" y="8876"/>
                  </a:cubicBezTo>
                  <a:cubicBezTo>
                    <a:pt x="7144" y="8845"/>
                    <a:pt x="7144" y="8845"/>
                    <a:pt x="7144" y="8815"/>
                  </a:cubicBezTo>
                  <a:cubicBezTo>
                    <a:pt x="7144" y="8785"/>
                    <a:pt x="7174" y="8785"/>
                    <a:pt x="7235" y="8785"/>
                  </a:cubicBezTo>
                  <a:cubicBezTo>
                    <a:pt x="7261" y="8810"/>
                    <a:pt x="7297" y="8820"/>
                    <a:pt x="7329" y="8820"/>
                  </a:cubicBezTo>
                  <a:cubicBezTo>
                    <a:pt x="7372" y="8820"/>
                    <a:pt x="7405" y="8802"/>
                    <a:pt x="7387" y="8785"/>
                  </a:cubicBezTo>
                  <a:cubicBezTo>
                    <a:pt x="7387" y="8754"/>
                    <a:pt x="7418" y="8724"/>
                    <a:pt x="7478" y="8724"/>
                  </a:cubicBezTo>
                  <a:cubicBezTo>
                    <a:pt x="7509" y="8724"/>
                    <a:pt x="7539" y="8693"/>
                    <a:pt x="7569" y="8663"/>
                  </a:cubicBezTo>
                  <a:cubicBezTo>
                    <a:pt x="7630" y="8633"/>
                    <a:pt x="7661" y="8633"/>
                    <a:pt x="7661" y="8633"/>
                  </a:cubicBezTo>
                  <a:cubicBezTo>
                    <a:pt x="7667" y="8627"/>
                    <a:pt x="7670" y="8624"/>
                    <a:pt x="7672" y="8624"/>
                  </a:cubicBezTo>
                  <a:cubicBezTo>
                    <a:pt x="7679" y="8624"/>
                    <a:pt x="7655" y="8663"/>
                    <a:pt x="7630" y="8663"/>
                  </a:cubicBezTo>
                  <a:lnTo>
                    <a:pt x="7691" y="8693"/>
                  </a:lnTo>
                  <a:cubicBezTo>
                    <a:pt x="7752" y="8663"/>
                    <a:pt x="7813" y="8633"/>
                    <a:pt x="7813" y="8602"/>
                  </a:cubicBezTo>
                  <a:cubicBezTo>
                    <a:pt x="7829" y="8552"/>
                    <a:pt x="7837" y="8529"/>
                    <a:pt x="7845" y="8529"/>
                  </a:cubicBezTo>
                  <a:cubicBezTo>
                    <a:pt x="7852" y="8529"/>
                    <a:pt x="7860" y="8545"/>
                    <a:pt x="7873" y="8572"/>
                  </a:cubicBezTo>
                  <a:cubicBezTo>
                    <a:pt x="7873" y="8589"/>
                    <a:pt x="7894" y="8607"/>
                    <a:pt x="7917" y="8607"/>
                  </a:cubicBezTo>
                  <a:cubicBezTo>
                    <a:pt x="7934" y="8607"/>
                    <a:pt x="7952" y="8598"/>
                    <a:pt x="7965" y="8572"/>
                  </a:cubicBezTo>
                  <a:cubicBezTo>
                    <a:pt x="7965" y="8536"/>
                    <a:pt x="7986" y="8521"/>
                    <a:pt x="8003" y="8521"/>
                  </a:cubicBezTo>
                  <a:cubicBezTo>
                    <a:pt x="8015" y="8521"/>
                    <a:pt x="8025" y="8529"/>
                    <a:pt x="8025" y="8541"/>
                  </a:cubicBezTo>
                  <a:cubicBezTo>
                    <a:pt x="8025" y="8584"/>
                    <a:pt x="8025" y="8606"/>
                    <a:pt x="8038" y="8606"/>
                  </a:cubicBezTo>
                  <a:cubicBezTo>
                    <a:pt x="8052" y="8606"/>
                    <a:pt x="8082" y="8576"/>
                    <a:pt x="8147" y="8511"/>
                  </a:cubicBezTo>
                  <a:cubicBezTo>
                    <a:pt x="8238" y="8450"/>
                    <a:pt x="8360" y="8359"/>
                    <a:pt x="8481" y="8298"/>
                  </a:cubicBezTo>
                  <a:cubicBezTo>
                    <a:pt x="8633" y="8237"/>
                    <a:pt x="8725" y="8207"/>
                    <a:pt x="8755" y="8207"/>
                  </a:cubicBezTo>
                  <a:cubicBezTo>
                    <a:pt x="8770" y="8237"/>
                    <a:pt x="8793" y="8245"/>
                    <a:pt x="8804" y="8245"/>
                  </a:cubicBezTo>
                  <a:cubicBezTo>
                    <a:pt x="8816" y="8245"/>
                    <a:pt x="8816" y="8237"/>
                    <a:pt x="8785" y="8237"/>
                  </a:cubicBezTo>
                  <a:cubicBezTo>
                    <a:pt x="8755" y="8177"/>
                    <a:pt x="8785" y="8177"/>
                    <a:pt x="8907" y="8116"/>
                  </a:cubicBezTo>
                  <a:cubicBezTo>
                    <a:pt x="9028" y="8085"/>
                    <a:pt x="9089" y="7994"/>
                    <a:pt x="9089" y="7964"/>
                  </a:cubicBezTo>
                  <a:cubicBezTo>
                    <a:pt x="9059" y="7964"/>
                    <a:pt x="9028" y="7994"/>
                    <a:pt x="9028" y="7994"/>
                  </a:cubicBezTo>
                  <a:cubicBezTo>
                    <a:pt x="8998" y="7934"/>
                    <a:pt x="9028" y="7934"/>
                    <a:pt x="9120" y="7903"/>
                  </a:cubicBezTo>
                  <a:cubicBezTo>
                    <a:pt x="9150" y="7903"/>
                    <a:pt x="9180" y="7934"/>
                    <a:pt x="9180" y="7964"/>
                  </a:cubicBezTo>
                  <a:cubicBezTo>
                    <a:pt x="9201" y="7964"/>
                    <a:pt x="9235" y="7977"/>
                    <a:pt x="9264" y="7977"/>
                  </a:cubicBezTo>
                  <a:cubicBezTo>
                    <a:pt x="9278" y="7977"/>
                    <a:pt x="9292" y="7974"/>
                    <a:pt x="9302" y="7964"/>
                  </a:cubicBezTo>
                  <a:cubicBezTo>
                    <a:pt x="9332" y="7934"/>
                    <a:pt x="9363" y="7934"/>
                    <a:pt x="9332" y="7903"/>
                  </a:cubicBezTo>
                  <a:cubicBezTo>
                    <a:pt x="9302" y="7903"/>
                    <a:pt x="9302" y="7903"/>
                    <a:pt x="9332" y="7873"/>
                  </a:cubicBezTo>
                  <a:cubicBezTo>
                    <a:pt x="9363" y="7842"/>
                    <a:pt x="9424" y="7812"/>
                    <a:pt x="9424" y="7782"/>
                  </a:cubicBezTo>
                  <a:cubicBezTo>
                    <a:pt x="9393" y="7751"/>
                    <a:pt x="9454" y="7721"/>
                    <a:pt x="9484" y="7690"/>
                  </a:cubicBezTo>
                  <a:cubicBezTo>
                    <a:pt x="9545" y="7690"/>
                    <a:pt x="9606" y="7660"/>
                    <a:pt x="9606" y="7660"/>
                  </a:cubicBezTo>
                  <a:lnTo>
                    <a:pt x="9636" y="7690"/>
                  </a:lnTo>
                  <a:cubicBezTo>
                    <a:pt x="9636" y="7721"/>
                    <a:pt x="9697" y="7721"/>
                    <a:pt x="9697" y="7721"/>
                  </a:cubicBezTo>
                  <a:cubicBezTo>
                    <a:pt x="9728" y="7690"/>
                    <a:pt x="9728" y="7660"/>
                    <a:pt x="9728" y="7660"/>
                  </a:cubicBezTo>
                  <a:cubicBezTo>
                    <a:pt x="9697" y="7660"/>
                    <a:pt x="9910" y="7508"/>
                    <a:pt x="10123" y="7356"/>
                  </a:cubicBezTo>
                  <a:cubicBezTo>
                    <a:pt x="10336" y="7174"/>
                    <a:pt x="10548" y="6991"/>
                    <a:pt x="10609" y="6961"/>
                  </a:cubicBezTo>
                  <a:cubicBezTo>
                    <a:pt x="10700" y="6930"/>
                    <a:pt x="10791" y="6839"/>
                    <a:pt x="10731" y="6839"/>
                  </a:cubicBezTo>
                  <a:cubicBezTo>
                    <a:pt x="10700" y="6839"/>
                    <a:pt x="10883" y="6687"/>
                    <a:pt x="11065" y="6505"/>
                  </a:cubicBezTo>
                  <a:cubicBezTo>
                    <a:pt x="11278" y="6323"/>
                    <a:pt x="11399" y="6171"/>
                    <a:pt x="11399" y="6140"/>
                  </a:cubicBezTo>
                  <a:cubicBezTo>
                    <a:pt x="11399" y="6140"/>
                    <a:pt x="11430" y="6110"/>
                    <a:pt x="11491" y="6049"/>
                  </a:cubicBezTo>
                  <a:cubicBezTo>
                    <a:pt x="11551" y="5988"/>
                    <a:pt x="11582" y="5897"/>
                    <a:pt x="11582" y="5867"/>
                  </a:cubicBezTo>
                  <a:cubicBezTo>
                    <a:pt x="11601" y="5829"/>
                    <a:pt x="11608" y="5803"/>
                    <a:pt x="11610" y="5803"/>
                  </a:cubicBezTo>
                  <a:cubicBezTo>
                    <a:pt x="11612" y="5803"/>
                    <a:pt x="11612" y="5813"/>
                    <a:pt x="11612" y="5836"/>
                  </a:cubicBezTo>
                  <a:cubicBezTo>
                    <a:pt x="11627" y="5851"/>
                    <a:pt x="11643" y="5859"/>
                    <a:pt x="11658" y="5859"/>
                  </a:cubicBezTo>
                  <a:cubicBezTo>
                    <a:pt x="11673" y="5859"/>
                    <a:pt x="11688" y="5851"/>
                    <a:pt x="11703" y="5836"/>
                  </a:cubicBezTo>
                  <a:cubicBezTo>
                    <a:pt x="11764" y="5775"/>
                    <a:pt x="11734" y="5775"/>
                    <a:pt x="11703" y="5745"/>
                  </a:cubicBezTo>
                  <a:cubicBezTo>
                    <a:pt x="11673" y="5715"/>
                    <a:pt x="11703" y="5684"/>
                    <a:pt x="11703" y="5684"/>
                  </a:cubicBezTo>
                  <a:cubicBezTo>
                    <a:pt x="11719" y="5669"/>
                    <a:pt x="11726" y="5661"/>
                    <a:pt x="11734" y="5661"/>
                  </a:cubicBezTo>
                  <a:cubicBezTo>
                    <a:pt x="11741" y="5661"/>
                    <a:pt x="11749" y="5669"/>
                    <a:pt x="11764" y="5684"/>
                  </a:cubicBezTo>
                  <a:cubicBezTo>
                    <a:pt x="11795" y="5715"/>
                    <a:pt x="11825" y="5715"/>
                    <a:pt x="11825" y="5715"/>
                  </a:cubicBezTo>
                  <a:lnTo>
                    <a:pt x="11825" y="5684"/>
                  </a:lnTo>
                  <a:cubicBezTo>
                    <a:pt x="11825" y="5684"/>
                    <a:pt x="11855" y="5654"/>
                    <a:pt x="11855" y="5654"/>
                  </a:cubicBezTo>
                  <a:cubicBezTo>
                    <a:pt x="11855" y="5639"/>
                    <a:pt x="11855" y="5631"/>
                    <a:pt x="11863" y="5631"/>
                  </a:cubicBezTo>
                  <a:cubicBezTo>
                    <a:pt x="11870" y="5631"/>
                    <a:pt x="11886" y="5639"/>
                    <a:pt x="11916" y="5654"/>
                  </a:cubicBezTo>
                  <a:cubicBezTo>
                    <a:pt x="11932" y="5662"/>
                    <a:pt x="11946" y="5666"/>
                    <a:pt x="11958" y="5666"/>
                  </a:cubicBezTo>
                  <a:cubicBezTo>
                    <a:pt x="11989" y="5666"/>
                    <a:pt x="11999" y="5638"/>
                    <a:pt x="11977" y="5593"/>
                  </a:cubicBezTo>
                  <a:lnTo>
                    <a:pt x="12007" y="5502"/>
                  </a:lnTo>
                  <a:cubicBezTo>
                    <a:pt x="12068" y="5502"/>
                    <a:pt x="12068" y="5411"/>
                    <a:pt x="12068" y="5350"/>
                  </a:cubicBezTo>
                  <a:cubicBezTo>
                    <a:pt x="12159" y="5350"/>
                    <a:pt x="12190" y="5320"/>
                    <a:pt x="12159" y="5259"/>
                  </a:cubicBezTo>
                  <a:cubicBezTo>
                    <a:pt x="12129" y="5228"/>
                    <a:pt x="12159" y="5198"/>
                    <a:pt x="12220" y="5198"/>
                  </a:cubicBezTo>
                  <a:cubicBezTo>
                    <a:pt x="12281" y="5168"/>
                    <a:pt x="12281" y="5137"/>
                    <a:pt x="12342" y="5076"/>
                  </a:cubicBezTo>
                  <a:cubicBezTo>
                    <a:pt x="12342" y="5016"/>
                    <a:pt x="12524" y="4803"/>
                    <a:pt x="12706" y="4499"/>
                  </a:cubicBezTo>
                  <a:cubicBezTo>
                    <a:pt x="12919" y="4195"/>
                    <a:pt x="13071" y="3982"/>
                    <a:pt x="13041" y="3952"/>
                  </a:cubicBezTo>
                  <a:cubicBezTo>
                    <a:pt x="13071" y="3921"/>
                    <a:pt x="13071" y="3921"/>
                    <a:pt x="13102" y="3921"/>
                  </a:cubicBezTo>
                  <a:cubicBezTo>
                    <a:pt x="13132" y="3921"/>
                    <a:pt x="13162" y="3891"/>
                    <a:pt x="13132" y="3830"/>
                  </a:cubicBezTo>
                  <a:cubicBezTo>
                    <a:pt x="13113" y="3793"/>
                    <a:pt x="13106" y="3767"/>
                    <a:pt x="13110" y="3767"/>
                  </a:cubicBezTo>
                  <a:cubicBezTo>
                    <a:pt x="13113" y="3767"/>
                    <a:pt x="13120" y="3777"/>
                    <a:pt x="13132" y="3800"/>
                  </a:cubicBezTo>
                  <a:cubicBezTo>
                    <a:pt x="13162" y="3800"/>
                    <a:pt x="13223" y="3739"/>
                    <a:pt x="13314" y="3587"/>
                  </a:cubicBezTo>
                  <a:cubicBezTo>
                    <a:pt x="13375" y="3465"/>
                    <a:pt x="13436" y="3344"/>
                    <a:pt x="13405" y="3313"/>
                  </a:cubicBezTo>
                  <a:cubicBezTo>
                    <a:pt x="13422" y="3263"/>
                    <a:pt x="13430" y="3241"/>
                    <a:pt x="13433" y="3241"/>
                  </a:cubicBezTo>
                  <a:cubicBezTo>
                    <a:pt x="13436" y="3241"/>
                    <a:pt x="13436" y="3256"/>
                    <a:pt x="13436" y="3283"/>
                  </a:cubicBezTo>
                  <a:cubicBezTo>
                    <a:pt x="13441" y="3292"/>
                    <a:pt x="13448" y="3297"/>
                    <a:pt x="13458" y="3297"/>
                  </a:cubicBezTo>
                  <a:cubicBezTo>
                    <a:pt x="13510" y="3297"/>
                    <a:pt x="13618" y="3168"/>
                    <a:pt x="13618" y="3040"/>
                  </a:cubicBezTo>
                  <a:cubicBezTo>
                    <a:pt x="13618" y="3015"/>
                    <a:pt x="13638" y="2971"/>
                    <a:pt x="13662" y="2971"/>
                  </a:cubicBezTo>
                  <a:cubicBezTo>
                    <a:pt x="13667" y="2971"/>
                    <a:pt x="13673" y="2973"/>
                    <a:pt x="13679" y="2979"/>
                  </a:cubicBezTo>
                  <a:cubicBezTo>
                    <a:pt x="13709" y="2949"/>
                    <a:pt x="13709" y="2888"/>
                    <a:pt x="13740" y="2766"/>
                  </a:cubicBezTo>
                  <a:lnTo>
                    <a:pt x="13861" y="2493"/>
                  </a:lnTo>
                  <a:cubicBezTo>
                    <a:pt x="13922" y="2432"/>
                    <a:pt x="13922" y="2341"/>
                    <a:pt x="13922" y="2341"/>
                  </a:cubicBezTo>
                  <a:cubicBezTo>
                    <a:pt x="13922" y="2331"/>
                    <a:pt x="13925" y="2319"/>
                    <a:pt x="13928" y="2308"/>
                  </a:cubicBezTo>
                  <a:lnTo>
                    <a:pt x="13928" y="2308"/>
                  </a:lnTo>
                  <a:cubicBezTo>
                    <a:pt x="13963" y="2289"/>
                    <a:pt x="14051" y="2112"/>
                    <a:pt x="14165" y="1854"/>
                  </a:cubicBezTo>
                  <a:cubicBezTo>
                    <a:pt x="14287" y="1581"/>
                    <a:pt x="14378" y="1338"/>
                    <a:pt x="14409" y="1307"/>
                  </a:cubicBezTo>
                  <a:cubicBezTo>
                    <a:pt x="14409" y="1307"/>
                    <a:pt x="14439" y="1277"/>
                    <a:pt x="14409" y="1216"/>
                  </a:cubicBezTo>
                  <a:cubicBezTo>
                    <a:pt x="14378" y="1155"/>
                    <a:pt x="14378" y="1125"/>
                    <a:pt x="14439" y="1095"/>
                  </a:cubicBezTo>
                  <a:cubicBezTo>
                    <a:pt x="14500" y="1064"/>
                    <a:pt x="14561" y="912"/>
                    <a:pt x="14530" y="851"/>
                  </a:cubicBezTo>
                  <a:lnTo>
                    <a:pt x="14561" y="851"/>
                  </a:lnTo>
                  <a:cubicBezTo>
                    <a:pt x="14621" y="851"/>
                    <a:pt x="14621" y="730"/>
                    <a:pt x="14591" y="669"/>
                  </a:cubicBezTo>
                  <a:cubicBezTo>
                    <a:pt x="14621" y="639"/>
                    <a:pt x="14682" y="608"/>
                    <a:pt x="14652" y="547"/>
                  </a:cubicBezTo>
                  <a:cubicBezTo>
                    <a:pt x="14652" y="517"/>
                    <a:pt x="14652" y="517"/>
                    <a:pt x="14743" y="517"/>
                  </a:cubicBezTo>
                  <a:cubicBezTo>
                    <a:pt x="14758" y="532"/>
                    <a:pt x="14773" y="540"/>
                    <a:pt x="14785" y="540"/>
                  </a:cubicBezTo>
                  <a:cubicBezTo>
                    <a:pt x="14796" y="540"/>
                    <a:pt x="14804" y="532"/>
                    <a:pt x="14804" y="517"/>
                  </a:cubicBezTo>
                  <a:cubicBezTo>
                    <a:pt x="14804" y="456"/>
                    <a:pt x="14773" y="456"/>
                    <a:pt x="14743" y="456"/>
                  </a:cubicBezTo>
                  <a:cubicBezTo>
                    <a:pt x="14743" y="456"/>
                    <a:pt x="14773" y="395"/>
                    <a:pt x="14773" y="365"/>
                  </a:cubicBezTo>
                  <a:cubicBezTo>
                    <a:pt x="14773" y="365"/>
                    <a:pt x="14804" y="335"/>
                    <a:pt x="14773" y="304"/>
                  </a:cubicBezTo>
                  <a:cubicBezTo>
                    <a:pt x="14743" y="304"/>
                    <a:pt x="14743" y="274"/>
                    <a:pt x="14773" y="213"/>
                  </a:cubicBezTo>
                  <a:cubicBezTo>
                    <a:pt x="14780" y="219"/>
                    <a:pt x="14783" y="222"/>
                    <a:pt x="14785" y="222"/>
                  </a:cubicBezTo>
                  <a:cubicBezTo>
                    <a:pt x="14789" y="222"/>
                    <a:pt x="14778" y="204"/>
                    <a:pt x="14762" y="204"/>
                  </a:cubicBezTo>
                  <a:cubicBezTo>
                    <a:pt x="14756" y="204"/>
                    <a:pt x="14749" y="207"/>
                    <a:pt x="14743" y="213"/>
                  </a:cubicBezTo>
                  <a:cubicBezTo>
                    <a:pt x="14712" y="213"/>
                    <a:pt x="14652" y="183"/>
                    <a:pt x="14682" y="152"/>
                  </a:cubicBezTo>
                  <a:cubicBezTo>
                    <a:pt x="14682" y="152"/>
                    <a:pt x="14652" y="152"/>
                    <a:pt x="14621" y="122"/>
                  </a:cubicBezTo>
                  <a:cubicBezTo>
                    <a:pt x="14597" y="122"/>
                    <a:pt x="14578" y="117"/>
                    <a:pt x="14559" y="1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204;p79">
              <a:extLst>
                <a:ext uri="{FF2B5EF4-FFF2-40B4-BE49-F238E27FC236}">
                  <a16:creationId xmlns:a16="http://schemas.microsoft.com/office/drawing/2014/main" id="{3D9A389F-C4D6-4208-B6BD-19A8EB4B5774}"/>
                </a:ext>
              </a:extLst>
            </p:cNvPr>
            <p:cNvSpPr/>
            <p:nvPr/>
          </p:nvSpPr>
          <p:spPr>
            <a:xfrm flipH="1">
              <a:off x="6954609" y="1645336"/>
              <a:ext cx="193421" cy="348775"/>
            </a:xfrm>
            <a:custGeom>
              <a:avLst/>
              <a:gdLst/>
              <a:ahLst/>
              <a:cxnLst/>
              <a:rect l="l" t="t" r="r" b="b"/>
              <a:pathLst>
                <a:path w="7266" h="13102" extrusionOk="0">
                  <a:moveTo>
                    <a:pt x="6798" y="99"/>
                  </a:moveTo>
                  <a:cubicBezTo>
                    <a:pt x="6781" y="99"/>
                    <a:pt x="6779" y="105"/>
                    <a:pt x="6799" y="116"/>
                  </a:cubicBezTo>
                  <a:lnTo>
                    <a:pt x="6799" y="116"/>
                  </a:lnTo>
                  <a:cubicBezTo>
                    <a:pt x="6801" y="112"/>
                    <a:pt x="6804" y="106"/>
                    <a:pt x="6808" y="100"/>
                  </a:cubicBezTo>
                  <a:lnTo>
                    <a:pt x="6808" y="100"/>
                  </a:lnTo>
                  <a:cubicBezTo>
                    <a:pt x="6804" y="100"/>
                    <a:pt x="6801" y="99"/>
                    <a:pt x="6798" y="99"/>
                  </a:cubicBezTo>
                  <a:close/>
                  <a:moveTo>
                    <a:pt x="6414" y="2402"/>
                  </a:moveTo>
                  <a:cubicBezTo>
                    <a:pt x="6444" y="2432"/>
                    <a:pt x="6475" y="2463"/>
                    <a:pt x="6475" y="2463"/>
                  </a:cubicBezTo>
                  <a:cubicBezTo>
                    <a:pt x="6467" y="2471"/>
                    <a:pt x="6456" y="2475"/>
                    <a:pt x="6446" y="2475"/>
                  </a:cubicBezTo>
                  <a:cubicBezTo>
                    <a:pt x="6416" y="2475"/>
                    <a:pt x="6384" y="2446"/>
                    <a:pt x="6384" y="2402"/>
                  </a:cubicBezTo>
                  <a:close/>
                  <a:moveTo>
                    <a:pt x="6262" y="2979"/>
                  </a:moveTo>
                  <a:cubicBezTo>
                    <a:pt x="6262" y="2979"/>
                    <a:pt x="6292" y="3010"/>
                    <a:pt x="6323" y="3010"/>
                  </a:cubicBezTo>
                  <a:cubicBezTo>
                    <a:pt x="6323" y="3031"/>
                    <a:pt x="6338" y="3053"/>
                    <a:pt x="6336" y="3053"/>
                  </a:cubicBezTo>
                  <a:cubicBezTo>
                    <a:pt x="6335" y="3053"/>
                    <a:pt x="6332" y="3049"/>
                    <a:pt x="6323" y="3040"/>
                  </a:cubicBezTo>
                  <a:lnTo>
                    <a:pt x="6292" y="3040"/>
                  </a:lnTo>
                  <a:cubicBezTo>
                    <a:pt x="6262" y="3010"/>
                    <a:pt x="6232" y="2979"/>
                    <a:pt x="6262" y="2979"/>
                  </a:cubicBezTo>
                  <a:close/>
                  <a:moveTo>
                    <a:pt x="5966" y="3604"/>
                  </a:moveTo>
                  <a:cubicBezTo>
                    <a:pt x="5975" y="3604"/>
                    <a:pt x="5989" y="3618"/>
                    <a:pt x="5989" y="3618"/>
                  </a:cubicBezTo>
                  <a:cubicBezTo>
                    <a:pt x="5989" y="3618"/>
                    <a:pt x="6019" y="3618"/>
                    <a:pt x="6019" y="3648"/>
                  </a:cubicBezTo>
                  <a:cubicBezTo>
                    <a:pt x="6019" y="3648"/>
                    <a:pt x="5958" y="3648"/>
                    <a:pt x="5928" y="3618"/>
                  </a:cubicBezTo>
                  <a:lnTo>
                    <a:pt x="5958" y="3618"/>
                  </a:lnTo>
                  <a:cubicBezTo>
                    <a:pt x="5958" y="3608"/>
                    <a:pt x="5962" y="3604"/>
                    <a:pt x="5966" y="3604"/>
                  </a:cubicBezTo>
                  <a:close/>
                  <a:moveTo>
                    <a:pt x="5932" y="3777"/>
                  </a:moveTo>
                  <a:cubicBezTo>
                    <a:pt x="5935" y="3777"/>
                    <a:pt x="5943" y="3785"/>
                    <a:pt x="5958" y="3800"/>
                  </a:cubicBezTo>
                  <a:lnTo>
                    <a:pt x="5958" y="3830"/>
                  </a:lnTo>
                  <a:lnTo>
                    <a:pt x="5897" y="3830"/>
                  </a:lnTo>
                  <a:lnTo>
                    <a:pt x="5928" y="3800"/>
                  </a:lnTo>
                  <a:cubicBezTo>
                    <a:pt x="5928" y="3785"/>
                    <a:pt x="5928" y="3777"/>
                    <a:pt x="5932" y="3777"/>
                  </a:cubicBezTo>
                  <a:close/>
                  <a:moveTo>
                    <a:pt x="5977" y="3868"/>
                  </a:moveTo>
                  <a:cubicBezTo>
                    <a:pt x="5973" y="3868"/>
                    <a:pt x="5973" y="3876"/>
                    <a:pt x="5989" y="3891"/>
                  </a:cubicBezTo>
                  <a:cubicBezTo>
                    <a:pt x="5989" y="3876"/>
                    <a:pt x="5981" y="3868"/>
                    <a:pt x="5977" y="3868"/>
                  </a:cubicBezTo>
                  <a:close/>
                  <a:moveTo>
                    <a:pt x="5840" y="3929"/>
                  </a:moveTo>
                  <a:cubicBezTo>
                    <a:pt x="5844" y="3929"/>
                    <a:pt x="5852" y="3937"/>
                    <a:pt x="5867" y="3952"/>
                  </a:cubicBezTo>
                  <a:lnTo>
                    <a:pt x="5837" y="3952"/>
                  </a:lnTo>
                  <a:cubicBezTo>
                    <a:pt x="5837" y="3937"/>
                    <a:pt x="5837" y="3929"/>
                    <a:pt x="5840" y="3929"/>
                  </a:cubicBezTo>
                  <a:close/>
                  <a:moveTo>
                    <a:pt x="5756" y="4031"/>
                  </a:moveTo>
                  <a:cubicBezTo>
                    <a:pt x="5761" y="4031"/>
                    <a:pt x="5767" y="4034"/>
                    <a:pt x="5776" y="4043"/>
                  </a:cubicBezTo>
                  <a:cubicBezTo>
                    <a:pt x="5806" y="4043"/>
                    <a:pt x="5806" y="4043"/>
                    <a:pt x="5806" y="4074"/>
                  </a:cubicBezTo>
                  <a:cubicBezTo>
                    <a:pt x="5791" y="4089"/>
                    <a:pt x="5783" y="4096"/>
                    <a:pt x="5776" y="4096"/>
                  </a:cubicBezTo>
                  <a:cubicBezTo>
                    <a:pt x="5768" y="4096"/>
                    <a:pt x="5761" y="4089"/>
                    <a:pt x="5745" y="4074"/>
                  </a:cubicBezTo>
                  <a:cubicBezTo>
                    <a:pt x="5745" y="4052"/>
                    <a:pt x="5745" y="4031"/>
                    <a:pt x="5756" y="4031"/>
                  </a:cubicBezTo>
                  <a:close/>
                  <a:moveTo>
                    <a:pt x="5415" y="4233"/>
                  </a:moveTo>
                  <a:cubicBezTo>
                    <a:pt x="5419" y="4233"/>
                    <a:pt x="5426" y="4241"/>
                    <a:pt x="5441" y="4256"/>
                  </a:cubicBezTo>
                  <a:cubicBezTo>
                    <a:pt x="5441" y="4256"/>
                    <a:pt x="5472" y="4256"/>
                    <a:pt x="5472" y="4286"/>
                  </a:cubicBezTo>
                  <a:lnTo>
                    <a:pt x="5441" y="4286"/>
                  </a:lnTo>
                  <a:cubicBezTo>
                    <a:pt x="5411" y="4256"/>
                    <a:pt x="5411" y="4256"/>
                    <a:pt x="5411" y="4256"/>
                  </a:cubicBezTo>
                  <a:cubicBezTo>
                    <a:pt x="5411" y="4241"/>
                    <a:pt x="5411" y="4233"/>
                    <a:pt x="5415" y="4233"/>
                  </a:cubicBezTo>
                  <a:close/>
                  <a:moveTo>
                    <a:pt x="4712" y="5533"/>
                  </a:moveTo>
                  <a:cubicBezTo>
                    <a:pt x="4742" y="5533"/>
                    <a:pt x="4773" y="5563"/>
                    <a:pt x="4773" y="5563"/>
                  </a:cubicBezTo>
                  <a:lnTo>
                    <a:pt x="4742" y="5593"/>
                  </a:lnTo>
                  <a:cubicBezTo>
                    <a:pt x="4742" y="5563"/>
                    <a:pt x="4712" y="5533"/>
                    <a:pt x="4712" y="5533"/>
                  </a:cubicBezTo>
                  <a:close/>
                  <a:moveTo>
                    <a:pt x="4317" y="6087"/>
                  </a:moveTo>
                  <a:cubicBezTo>
                    <a:pt x="4324" y="6087"/>
                    <a:pt x="4332" y="6095"/>
                    <a:pt x="4347" y="6110"/>
                  </a:cubicBezTo>
                  <a:cubicBezTo>
                    <a:pt x="4378" y="6141"/>
                    <a:pt x="4347" y="6171"/>
                    <a:pt x="4317" y="6171"/>
                  </a:cubicBezTo>
                  <a:cubicBezTo>
                    <a:pt x="4286" y="6171"/>
                    <a:pt x="4286" y="6141"/>
                    <a:pt x="4286" y="6110"/>
                  </a:cubicBezTo>
                  <a:cubicBezTo>
                    <a:pt x="4302" y="6095"/>
                    <a:pt x="4309" y="6087"/>
                    <a:pt x="4317" y="6087"/>
                  </a:cubicBezTo>
                  <a:close/>
                  <a:moveTo>
                    <a:pt x="3688" y="6896"/>
                  </a:moveTo>
                  <a:cubicBezTo>
                    <a:pt x="3693" y="6896"/>
                    <a:pt x="3696" y="6913"/>
                    <a:pt x="3678" y="6931"/>
                  </a:cubicBezTo>
                  <a:cubicBezTo>
                    <a:pt x="3678" y="6905"/>
                    <a:pt x="3684" y="6896"/>
                    <a:pt x="3688" y="6896"/>
                  </a:cubicBezTo>
                  <a:close/>
                  <a:moveTo>
                    <a:pt x="3496" y="7052"/>
                  </a:moveTo>
                  <a:cubicBezTo>
                    <a:pt x="3526" y="7083"/>
                    <a:pt x="3557" y="7083"/>
                    <a:pt x="3526" y="7113"/>
                  </a:cubicBezTo>
                  <a:lnTo>
                    <a:pt x="3496" y="7113"/>
                  </a:lnTo>
                  <a:lnTo>
                    <a:pt x="3496" y="7083"/>
                  </a:lnTo>
                  <a:lnTo>
                    <a:pt x="3496" y="7052"/>
                  </a:lnTo>
                  <a:close/>
                  <a:moveTo>
                    <a:pt x="3192" y="7486"/>
                  </a:moveTo>
                  <a:cubicBezTo>
                    <a:pt x="3200" y="7486"/>
                    <a:pt x="3207" y="7493"/>
                    <a:pt x="3223" y="7508"/>
                  </a:cubicBezTo>
                  <a:cubicBezTo>
                    <a:pt x="3223" y="7539"/>
                    <a:pt x="3253" y="7569"/>
                    <a:pt x="3253" y="7569"/>
                  </a:cubicBezTo>
                  <a:cubicBezTo>
                    <a:pt x="3223" y="7569"/>
                    <a:pt x="3192" y="7508"/>
                    <a:pt x="3162" y="7508"/>
                  </a:cubicBezTo>
                  <a:cubicBezTo>
                    <a:pt x="3177" y="7493"/>
                    <a:pt x="3185" y="7486"/>
                    <a:pt x="3192" y="7486"/>
                  </a:cubicBezTo>
                  <a:close/>
                  <a:moveTo>
                    <a:pt x="2949" y="7812"/>
                  </a:moveTo>
                  <a:cubicBezTo>
                    <a:pt x="2949" y="7843"/>
                    <a:pt x="2979" y="7873"/>
                    <a:pt x="2979" y="7873"/>
                  </a:cubicBezTo>
                  <a:lnTo>
                    <a:pt x="2949" y="7873"/>
                  </a:lnTo>
                  <a:lnTo>
                    <a:pt x="2919" y="7843"/>
                  </a:lnTo>
                  <a:lnTo>
                    <a:pt x="2949" y="7812"/>
                  </a:lnTo>
                  <a:close/>
                  <a:moveTo>
                    <a:pt x="2159" y="8694"/>
                  </a:moveTo>
                  <a:cubicBezTo>
                    <a:pt x="2189" y="8724"/>
                    <a:pt x="2219" y="8724"/>
                    <a:pt x="2219" y="8755"/>
                  </a:cubicBezTo>
                  <a:lnTo>
                    <a:pt x="2159" y="8755"/>
                  </a:lnTo>
                  <a:lnTo>
                    <a:pt x="2159" y="8724"/>
                  </a:lnTo>
                  <a:lnTo>
                    <a:pt x="2159" y="8694"/>
                  </a:lnTo>
                  <a:close/>
                  <a:moveTo>
                    <a:pt x="2079" y="8802"/>
                  </a:moveTo>
                  <a:cubicBezTo>
                    <a:pt x="2091" y="8802"/>
                    <a:pt x="2108" y="8805"/>
                    <a:pt x="2128" y="8815"/>
                  </a:cubicBezTo>
                  <a:cubicBezTo>
                    <a:pt x="2159" y="8846"/>
                    <a:pt x="2159" y="8846"/>
                    <a:pt x="2128" y="8846"/>
                  </a:cubicBezTo>
                  <a:cubicBezTo>
                    <a:pt x="2128" y="8846"/>
                    <a:pt x="2098" y="8846"/>
                    <a:pt x="2067" y="8815"/>
                  </a:cubicBezTo>
                  <a:cubicBezTo>
                    <a:pt x="2047" y="8815"/>
                    <a:pt x="2054" y="8802"/>
                    <a:pt x="2079" y="8802"/>
                  </a:cubicBezTo>
                  <a:close/>
                  <a:moveTo>
                    <a:pt x="1551" y="8945"/>
                  </a:moveTo>
                  <a:cubicBezTo>
                    <a:pt x="1543" y="8945"/>
                    <a:pt x="1536" y="8952"/>
                    <a:pt x="1520" y="8967"/>
                  </a:cubicBezTo>
                  <a:cubicBezTo>
                    <a:pt x="1490" y="8998"/>
                    <a:pt x="1490" y="8998"/>
                    <a:pt x="1551" y="8998"/>
                  </a:cubicBezTo>
                  <a:lnTo>
                    <a:pt x="1581" y="8967"/>
                  </a:lnTo>
                  <a:cubicBezTo>
                    <a:pt x="1566" y="8952"/>
                    <a:pt x="1558" y="8945"/>
                    <a:pt x="1551" y="8945"/>
                  </a:cubicBezTo>
                  <a:close/>
                  <a:moveTo>
                    <a:pt x="1976" y="9089"/>
                  </a:moveTo>
                  <a:cubicBezTo>
                    <a:pt x="2007" y="9119"/>
                    <a:pt x="1976" y="9119"/>
                    <a:pt x="1976" y="9119"/>
                  </a:cubicBezTo>
                  <a:cubicBezTo>
                    <a:pt x="1946" y="9119"/>
                    <a:pt x="1946" y="9119"/>
                    <a:pt x="1946" y="9089"/>
                  </a:cubicBezTo>
                  <a:close/>
                  <a:moveTo>
                    <a:pt x="1550" y="9349"/>
                  </a:moveTo>
                  <a:cubicBezTo>
                    <a:pt x="1541" y="9349"/>
                    <a:pt x="1531" y="9352"/>
                    <a:pt x="1520" y="9362"/>
                  </a:cubicBezTo>
                  <a:cubicBezTo>
                    <a:pt x="1551" y="9393"/>
                    <a:pt x="1581" y="9393"/>
                    <a:pt x="1581" y="9393"/>
                  </a:cubicBezTo>
                  <a:cubicBezTo>
                    <a:pt x="1612" y="9393"/>
                    <a:pt x="1581" y="9362"/>
                    <a:pt x="1581" y="9362"/>
                  </a:cubicBezTo>
                  <a:cubicBezTo>
                    <a:pt x="1581" y="9362"/>
                    <a:pt x="1568" y="9349"/>
                    <a:pt x="1550" y="9349"/>
                  </a:cubicBezTo>
                  <a:close/>
                  <a:moveTo>
                    <a:pt x="1773" y="9349"/>
                  </a:moveTo>
                  <a:cubicBezTo>
                    <a:pt x="1777" y="9349"/>
                    <a:pt x="1784" y="9352"/>
                    <a:pt x="1794" y="9362"/>
                  </a:cubicBezTo>
                  <a:cubicBezTo>
                    <a:pt x="1794" y="9362"/>
                    <a:pt x="1824" y="9393"/>
                    <a:pt x="1824" y="9393"/>
                  </a:cubicBezTo>
                  <a:cubicBezTo>
                    <a:pt x="1824" y="9423"/>
                    <a:pt x="1764" y="9423"/>
                    <a:pt x="1764" y="9423"/>
                  </a:cubicBezTo>
                  <a:cubicBezTo>
                    <a:pt x="1764" y="9393"/>
                    <a:pt x="1764" y="9362"/>
                    <a:pt x="1764" y="9362"/>
                  </a:cubicBezTo>
                  <a:cubicBezTo>
                    <a:pt x="1764" y="9362"/>
                    <a:pt x="1764" y="9349"/>
                    <a:pt x="1773" y="9349"/>
                  </a:cubicBezTo>
                  <a:close/>
                  <a:moveTo>
                    <a:pt x="1551" y="9575"/>
                  </a:moveTo>
                  <a:lnTo>
                    <a:pt x="1551" y="9606"/>
                  </a:lnTo>
                  <a:lnTo>
                    <a:pt x="1490" y="9606"/>
                  </a:lnTo>
                  <a:lnTo>
                    <a:pt x="1520" y="9575"/>
                  </a:lnTo>
                  <a:close/>
                  <a:moveTo>
                    <a:pt x="2459" y="9552"/>
                  </a:moveTo>
                  <a:cubicBezTo>
                    <a:pt x="2455" y="9552"/>
                    <a:pt x="2447" y="9560"/>
                    <a:pt x="2432" y="9575"/>
                  </a:cubicBezTo>
                  <a:cubicBezTo>
                    <a:pt x="2432" y="9575"/>
                    <a:pt x="2463" y="9606"/>
                    <a:pt x="2493" y="9606"/>
                  </a:cubicBezTo>
                  <a:cubicBezTo>
                    <a:pt x="2502" y="9615"/>
                    <a:pt x="2508" y="9618"/>
                    <a:pt x="2511" y="9618"/>
                  </a:cubicBezTo>
                  <a:cubicBezTo>
                    <a:pt x="2518" y="9618"/>
                    <a:pt x="2506" y="9597"/>
                    <a:pt x="2463" y="9575"/>
                  </a:cubicBezTo>
                  <a:cubicBezTo>
                    <a:pt x="2463" y="9560"/>
                    <a:pt x="2463" y="9552"/>
                    <a:pt x="2459" y="9552"/>
                  </a:cubicBezTo>
                  <a:close/>
                  <a:moveTo>
                    <a:pt x="1421" y="9692"/>
                  </a:moveTo>
                  <a:cubicBezTo>
                    <a:pt x="1430" y="9692"/>
                    <a:pt x="1455" y="9710"/>
                    <a:pt x="1490" y="9727"/>
                  </a:cubicBezTo>
                  <a:cubicBezTo>
                    <a:pt x="1490" y="9758"/>
                    <a:pt x="1490" y="9758"/>
                    <a:pt x="1460" y="9758"/>
                  </a:cubicBezTo>
                  <a:cubicBezTo>
                    <a:pt x="1429" y="9758"/>
                    <a:pt x="1399" y="9727"/>
                    <a:pt x="1429" y="9727"/>
                  </a:cubicBezTo>
                  <a:cubicBezTo>
                    <a:pt x="1416" y="9702"/>
                    <a:pt x="1414" y="9692"/>
                    <a:pt x="1421" y="9692"/>
                  </a:cubicBezTo>
                  <a:close/>
                  <a:moveTo>
                    <a:pt x="1125" y="9849"/>
                  </a:moveTo>
                  <a:cubicBezTo>
                    <a:pt x="1125" y="9849"/>
                    <a:pt x="1128" y="9852"/>
                    <a:pt x="1156" y="9879"/>
                  </a:cubicBezTo>
                  <a:cubicBezTo>
                    <a:pt x="1176" y="9879"/>
                    <a:pt x="1196" y="9893"/>
                    <a:pt x="1198" y="9893"/>
                  </a:cubicBezTo>
                  <a:cubicBezTo>
                    <a:pt x="1200" y="9893"/>
                    <a:pt x="1196" y="9889"/>
                    <a:pt x="1186" y="9879"/>
                  </a:cubicBezTo>
                  <a:cubicBezTo>
                    <a:pt x="1186" y="9879"/>
                    <a:pt x="1156" y="9879"/>
                    <a:pt x="1125" y="9849"/>
                  </a:cubicBezTo>
                  <a:close/>
                  <a:moveTo>
                    <a:pt x="1551" y="9940"/>
                  </a:moveTo>
                  <a:cubicBezTo>
                    <a:pt x="1551" y="9961"/>
                    <a:pt x="1551" y="9983"/>
                    <a:pt x="1540" y="9983"/>
                  </a:cubicBezTo>
                  <a:cubicBezTo>
                    <a:pt x="1536" y="9983"/>
                    <a:pt x="1529" y="9979"/>
                    <a:pt x="1520" y="9970"/>
                  </a:cubicBezTo>
                  <a:cubicBezTo>
                    <a:pt x="1520" y="9959"/>
                    <a:pt x="1520" y="9940"/>
                    <a:pt x="1520" y="9940"/>
                  </a:cubicBezTo>
                  <a:close/>
                  <a:moveTo>
                    <a:pt x="1247" y="10183"/>
                  </a:moveTo>
                  <a:cubicBezTo>
                    <a:pt x="1277" y="10183"/>
                    <a:pt x="1308" y="10214"/>
                    <a:pt x="1308" y="10244"/>
                  </a:cubicBezTo>
                  <a:cubicBezTo>
                    <a:pt x="1277" y="10244"/>
                    <a:pt x="1247" y="10183"/>
                    <a:pt x="1247" y="10183"/>
                  </a:cubicBezTo>
                  <a:close/>
                  <a:moveTo>
                    <a:pt x="1045" y="10221"/>
                  </a:moveTo>
                  <a:cubicBezTo>
                    <a:pt x="1049" y="10221"/>
                    <a:pt x="1064" y="10229"/>
                    <a:pt x="1095" y="10244"/>
                  </a:cubicBezTo>
                  <a:cubicBezTo>
                    <a:pt x="1125" y="10274"/>
                    <a:pt x="1125" y="10335"/>
                    <a:pt x="1125" y="10335"/>
                  </a:cubicBezTo>
                  <a:cubicBezTo>
                    <a:pt x="1125" y="10335"/>
                    <a:pt x="1095" y="10305"/>
                    <a:pt x="1064" y="10244"/>
                  </a:cubicBezTo>
                  <a:cubicBezTo>
                    <a:pt x="1049" y="10229"/>
                    <a:pt x="1042" y="10221"/>
                    <a:pt x="1045" y="10221"/>
                  </a:cubicBezTo>
                  <a:close/>
                  <a:moveTo>
                    <a:pt x="882" y="10700"/>
                  </a:moveTo>
                  <a:lnTo>
                    <a:pt x="912" y="10730"/>
                  </a:lnTo>
                  <a:lnTo>
                    <a:pt x="882" y="10730"/>
                  </a:lnTo>
                  <a:cubicBezTo>
                    <a:pt x="852" y="10730"/>
                    <a:pt x="852" y="10700"/>
                    <a:pt x="852" y="10700"/>
                  </a:cubicBezTo>
                  <a:close/>
                  <a:moveTo>
                    <a:pt x="959" y="10650"/>
                  </a:moveTo>
                  <a:cubicBezTo>
                    <a:pt x="964" y="10650"/>
                    <a:pt x="978" y="10657"/>
                    <a:pt x="1004" y="10669"/>
                  </a:cubicBezTo>
                  <a:cubicBezTo>
                    <a:pt x="1034" y="10669"/>
                    <a:pt x="1064" y="10700"/>
                    <a:pt x="1064" y="10730"/>
                  </a:cubicBezTo>
                  <a:cubicBezTo>
                    <a:pt x="1064" y="10761"/>
                    <a:pt x="1064" y="10761"/>
                    <a:pt x="1064" y="10761"/>
                  </a:cubicBezTo>
                  <a:cubicBezTo>
                    <a:pt x="1064" y="10761"/>
                    <a:pt x="1034" y="10730"/>
                    <a:pt x="1004" y="10700"/>
                  </a:cubicBezTo>
                  <a:cubicBezTo>
                    <a:pt x="968" y="10664"/>
                    <a:pt x="953" y="10650"/>
                    <a:pt x="959" y="10650"/>
                  </a:cubicBezTo>
                  <a:close/>
                  <a:moveTo>
                    <a:pt x="669" y="11551"/>
                  </a:moveTo>
                  <a:cubicBezTo>
                    <a:pt x="669" y="11551"/>
                    <a:pt x="700" y="11551"/>
                    <a:pt x="730" y="11581"/>
                  </a:cubicBezTo>
                  <a:cubicBezTo>
                    <a:pt x="700" y="11612"/>
                    <a:pt x="700" y="11612"/>
                    <a:pt x="700" y="11612"/>
                  </a:cubicBezTo>
                  <a:cubicBezTo>
                    <a:pt x="669" y="11612"/>
                    <a:pt x="639" y="11581"/>
                    <a:pt x="669" y="11551"/>
                  </a:cubicBezTo>
                  <a:close/>
                  <a:moveTo>
                    <a:pt x="99" y="12410"/>
                  </a:moveTo>
                  <a:cubicBezTo>
                    <a:pt x="92" y="12410"/>
                    <a:pt x="92" y="12417"/>
                    <a:pt x="92" y="12432"/>
                  </a:cubicBezTo>
                  <a:lnTo>
                    <a:pt x="92" y="12463"/>
                  </a:lnTo>
                  <a:lnTo>
                    <a:pt x="122" y="12432"/>
                  </a:lnTo>
                  <a:lnTo>
                    <a:pt x="153" y="12432"/>
                  </a:lnTo>
                  <a:cubicBezTo>
                    <a:pt x="122" y="12417"/>
                    <a:pt x="107" y="12410"/>
                    <a:pt x="99" y="12410"/>
                  </a:cubicBezTo>
                  <a:close/>
                  <a:moveTo>
                    <a:pt x="262" y="12494"/>
                  </a:moveTo>
                  <a:cubicBezTo>
                    <a:pt x="253" y="12495"/>
                    <a:pt x="248" y="12498"/>
                    <a:pt x="246" y="12502"/>
                  </a:cubicBezTo>
                  <a:lnTo>
                    <a:pt x="246" y="12502"/>
                  </a:lnTo>
                  <a:cubicBezTo>
                    <a:pt x="252" y="12500"/>
                    <a:pt x="257" y="12497"/>
                    <a:pt x="262" y="12494"/>
                  </a:cubicBezTo>
                  <a:close/>
                  <a:moveTo>
                    <a:pt x="244" y="12706"/>
                  </a:moveTo>
                  <a:cubicBezTo>
                    <a:pt x="244" y="12706"/>
                    <a:pt x="274" y="12736"/>
                    <a:pt x="274" y="12767"/>
                  </a:cubicBezTo>
                  <a:lnTo>
                    <a:pt x="213" y="12767"/>
                  </a:lnTo>
                  <a:cubicBezTo>
                    <a:pt x="183" y="12767"/>
                    <a:pt x="213" y="12736"/>
                    <a:pt x="213" y="12736"/>
                  </a:cubicBezTo>
                  <a:cubicBezTo>
                    <a:pt x="213" y="12706"/>
                    <a:pt x="213" y="12706"/>
                    <a:pt x="244" y="12706"/>
                  </a:cubicBezTo>
                  <a:close/>
                  <a:moveTo>
                    <a:pt x="669" y="12858"/>
                  </a:moveTo>
                  <a:cubicBezTo>
                    <a:pt x="669" y="12858"/>
                    <a:pt x="700" y="12888"/>
                    <a:pt x="730" y="12888"/>
                  </a:cubicBezTo>
                  <a:cubicBezTo>
                    <a:pt x="730" y="12858"/>
                    <a:pt x="700" y="12858"/>
                    <a:pt x="669" y="12858"/>
                  </a:cubicBezTo>
                  <a:close/>
                  <a:moveTo>
                    <a:pt x="6961" y="1"/>
                  </a:moveTo>
                  <a:cubicBezTo>
                    <a:pt x="6900" y="1"/>
                    <a:pt x="6870" y="1"/>
                    <a:pt x="6840" y="31"/>
                  </a:cubicBezTo>
                  <a:cubicBezTo>
                    <a:pt x="6830" y="60"/>
                    <a:pt x="6818" y="82"/>
                    <a:pt x="6808" y="100"/>
                  </a:cubicBezTo>
                  <a:lnTo>
                    <a:pt x="6808" y="100"/>
                  </a:lnTo>
                  <a:cubicBezTo>
                    <a:pt x="6828" y="102"/>
                    <a:pt x="6862" y="109"/>
                    <a:pt x="6900" y="122"/>
                  </a:cubicBezTo>
                  <a:lnTo>
                    <a:pt x="6809" y="122"/>
                  </a:lnTo>
                  <a:cubicBezTo>
                    <a:pt x="6805" y="120"/>
                    <a:pt x="6802" y="118"/>
                    <a:pt x="6799" y="116"/>
                  </a:cubicBezTo>
                  <a:lnTo>
                    <a:pt x="6799" y="116"/>
                  </a:lnTo>
                  <a:cubicBezTo>
                    <a:pt x="6785" y="143"/>
                    <a:pt x="6787" y="153"/>
                    <a:pt x="6840" y="153"/>
                  </a:cubicBezTo>
                  <a:cubicBezTo>
                    <a:pt x="6840" y="153"/>
                    <a:pt x="6870" y="183"/>
                    <a:pt x="6870" y="183"/>
                  </a:cubicBezTo>
                  <a:cubicBezTo>
                    <a:pt x="6870" y="213"/>
                    <a:pt x="6840" y="213"/>
                    <a:pt x="6840" y="213"/>
                  </a:cubicBezTo>
                  <a:cubicBezTo>
                    <a:pt x="6809" y="213"/>
                    <a:pt x="6809" y="274"/>
                    <a:pt x="6779" y="365"/>
                  </a:cubicBezTo>
                  <a:cubicBezTo>
                    <a:pt x="6779" y="457"/>
                    <a:pt x="6779" y="517"/>
                    <a:pt x="6748" y="548"/>
                  </a:cubicBezTo>
                  <a:cubicBezTo>
                    <a:pt x="6718" y="548"/>
                    <a:pt x="6718" y="578"/>
                    <a:pt x="6718" y="578"/>
                  </a:cubicBezTo>
                  <a:cubicBezTo>
                    <a:pt x="6748" y="578"/>
                    <a:pt x="6748" y="669"/>
                    <a:pt x="6718" y="791"/>
                  </a:cubicBezTo>
                  <a:cubicBezTo>
                    <a:pt x="6718" y="882"/>
                    <a:pt x="6688" y="1004"/>
                    <a:pt x="6718" y="1004"/>
                  </a:cubicBezTo>
                  <a:cubicBezTo>
                    <a:pt x="6718" y="1034"/>
                    <a:pt x="6718" y="1034"/>
                    <a:pt x="6718" y="1034"/>
                  </a:cubicBezTo>
                  <a:cubicBezTo>
                    <a:pt x="6688" y="1034"/>
                    <a:pt x="6688" y="1064"/>
                    <a:pt x="6688" y="1095"/>
                  </a:cubicBezTo>
                  <a:cubicBezTo>
                    <a:pt x="6688" y="1156"/>
                    <a:pt x="6688" y="1186"/>
                    <a:pt x="6688" y="1186"/>
                  </a:cubicBezTo>
                  <a:cubicBezTo>
                    <a:pt x="6679" y="1177"/>
                    <a:pt x="6672" y="1173"/>
                    <a:pt x="6668" y="1173"/>
                  </a:cubicBezTo>
                  <a:cubicBezTo>
                    <a:pt x="6657" y="1173"/>
                    <a:pt x="6657" y="1195"/>
                    <a:pt x="6657" y="1216"/>
                  </a:cubicBezTo>
                  <a:cubicBezTo>
                    <a:pt x="6657" y="1247"/>
                    <a:pt x="6627" y="1277"/>
                    <a:pt x="6688" y="1277"/>
                  </a:cubicBezTo>
                  <a:cubicBezTo>
                    <a:pt x="6657" y="1277"/>
                    <a:pt x="6657" y="1399"/>
                    <a:pt x="6596" y="1429"/>
                  </a:cubicBezTo>
                  <a:cubicBezTo>
                    <a:pt x="6566" y="1460"/>
                    <a:pt x="6596" y="1460"/>
                    <a:pt x="6627" y="1490"/>
                  </a:cubicBezTo>
                  <a:cubicBezTo>
                    <a:pt x="6657" y="1520"/>
                    <a:pt x="6688" y="1520"/>
                    <a:pt x="6688" y="1551"/>
                  </a:cubicBezTo>
                  <a:cubicBezTo>
                    <a:pt x="6688" y="1551"/>
                    <a:pt x="6657" y="1551"/>
                    <a:pt x="6627" y="1520"/>
                  </a:cubicBezTo>
                  <a:cubicBezTo>
                    <a:pt x="6596" y="1520"/>
                    <a:pt x="6596" y="1520"/>
                    <a:pt x="6566" y="1551"/>
                  </a:cubicBezTo>
                  <a:lnTo>
                    <a:pt x="6566" y="1581"/>
                  </a:lnTo>
                  <a:cubicBezTo>
                    <a:pt x="6596" y="1581"/>
                    <a:pt x="6566" y="1672"/>
                    <a:pt x="6536" y="1764"/>
                  </a:cubicBezTo>
                  <a:cubicBezTo>
                    <a:pt x="6505" y="1916"/>
                    <a:pt x="6475" y="1976"/>
                    <a:pt x="6505" y="1976"/>
                  </a:cubicBezTo>
                  <a:cubicBezTo>
                    <a:pt x="6536" y="1976"/>
                    <a:pt x="6536" y="2007"/>
                    <a:pt x="6505" y="2037"/>
                  </a:cubicBezTo>
                  <a:cubicBezTo>
                    <a:pt x="6353" y="2098"/>
                    <a:pt x="6353" y="2098"/>
                    <a:pt x="6384" y="2128"/>
                  </a:cubicBezTo>
                  <a:lnTo>
                    <a:pt x="6475" y="2128"/>
                  </a:lnTo>
                  <a:cubicBezTo>
                    <a:pt x="6536" y="2159"/>
                    <a:pt x="6505" y="2159"/>
                    <a:pt x="6444" y="2159"/>
                  </a:cubicBezTo>
                  <a:cubicBezTo>
                    <a:pt x="6441" y="2157"/>
                    <a:pt x="6438" y="2156"/>
                    <a:pt x="6435" y="2156"/>
                  </a:cubicBezTo>
                  <a:cubicBezTo>
                    <a:pt x="6383" y="2156"/>
                    <a:pt x="6336" y="2360"/>
                    <a:pt x="6370" y="2419"/>
                  </a:cubicBezTo>
                  <a:lnTo>
                    <a:pt x="6370" y="2419"/>
                  </a:lnTo>
                  <a:lnTo>
                    <a:pt x="6353" y="2402"/>
                  </a:lnTo>
                  <a:cubicBezTo>
                    <a:pt x="6323" y="2402"/>
                    <a:pt x="6323" y="2432"/>
                    <a:pt x="6292" y="2493"/>
                  </a:cubicBezTo>
                  <a:cubicBezTo>
                    <a:pt x="6292" y="2523"/>
                    <a:pt x="6262" y="2523"/>
                    <a:pt x="6262" y="2523"/>
                  </a:cubicBezTo>
                  <a:cubicBezTo>
                    <a:pt x="6314" y="2550"/>
                    <a:pt x="6277" y="2621"/>
                    <a:pt x="6246" y="2621"/>
                  </a:cubicBezTo>
                  <a:cubicBezTo>
                    <a:pt x="6241" y="2621"/>
                    <a:pt x="6236" y="2619"/>
                    <a:pt x="6232" y="2615"/>
                  </a:cubicBezTo>
                  <a:cubicBezTo>
                    <a:pt x="6201" y="2615"/>
                    <a:pt x="6201" y="2615"/>
                    <a:pt x="6201" y="2645"/>
                  </a:cubicBezTo>
                  <a:cubicBezTo>
                    <a:pt x="6226" y="2720"/>
                    <a:pt x="6190" y="2775"/>
                    <a:pt x="6159" y="2775"/>
                  </a:cubicBezTo>
                  <a:cubicBezTo>
                    <a:pt x="6152" y="2775"/>
                    <a:pt x="6146" y="2772"/>
                    <a:pt x="6141" y="2767"/>
                  </a:cubicBezTo>
                  <a:lnTo>
                    <a:pt x="6110" y="2797"/>
                  </a:lnTo>
                  <a:cubicBezTo>
                    <a:pt x="6141" y="2827"/>
                    <a:pt x="6141" y="2858"/>
                    <a:pt x="6110" y="2888"/>
                  </a:cubicBezTo>
                  <a:cubicBezTo>
                    <a:pt x="6110" y="2919"/>
                    <a:pt x="6080" y="2949"/>
                    <a:pt x="6141" y="2949"/>
                  </a:cubicBezTo>
                  <a:cubicBezTo>
                    <a:pt x="6171" y="2949"/>
                    <a:pt x="6201" y="2979"/>
                    <a:pt x="6171" y="2979"/>
                  </a:cubicBezTo>
                  <a:lnTo>
                    <a:pt x="6141" y="2979"/>
                  </a:lnTo>
                  <a:cubicBezTo>
                    <a:pt x="6135" y="2974"/>
                    <a:pt x="6130" y="2971"/>
                    <a:pt x="6126" y="2971"/>
                  </a:cubicBezTo>
                  <a:cubicBezTo>
                    <a:pt x="6109" y="2971"/>
                    <a:pt x="6105" y="3021"/>
                    <a:pt x="6080" y="3071"/>
                  </a:cubicBezTo>
                  <a:cubicBezTo>
                    <a:pt x="6019" y="3131"/>
                    <a:pt x="6019" y="3162"/>
                    <a:pt x="5989" y="3162"/>
                  </a:cubicBezTo>
                  <a:lnTo>
                    <a:pt x="5989" y="3192"/>
                  </a:lnTo>
                  <a:cubicBezTo>
                    <a:pt x="6010" y="3214"/>
                    <a:pt x="6016" y="3235"/>
                    <a:pt x="6007" y="3235"/>
                  </a:cubicBezTo>
                  <a:cubicBezTo>
                    <a:pt x="6004" y="3235"/>
                    <a:pt x="5997" y="3231"/>
                    <a:pt x="5989" y="3223"/>
                  </a:cubicBezTo>
                  <a:cubicBezTo>
                    <a:pt x="5958" y="3223"/>
                    <a:pt x="5928" y="3283"/>
                    <a:pt x="5928" y="3344"/>
                  </a:cubicBezTo>
                  <a:lnTo>
                    <a:pt x="5928" y="3375"/>
                  </a:lnTo>
                  <a:cubicBezTo>
                    <a:pt x="5910" y="3369"/>
                    <a:pt x="5896" y="3366"/>
                    <a:pt x="5885" y="3366"/>
                  </a:cubicBezTo>
                  <a:cubicBezTo>
                    <a:pt x="5838" y="3366"/>
                    <a:pt x="5842" y="3411"/>
                    <a:pt x="5867" y="3435"/>
                  </a:cubicBezTo>
                  <a:cubicBezTo>
                    <a:pt x="5837" y="3435"/>
                    <a:pt x="5837" y="3435"/>
                    <a:pt x="5837" y="3466"/>
                  </a:cubicBezTo>
                  <a:cubicBezTo>
                    <a:pt x="5837" y="3490"/>
                    <a:pt x="5817" y="3535"/>
                    <a:pt x="5793" y="3535"/>
                  </a:cubicBezTo>
                  <a:cubicBezTo>
                    <a:pt x="5787" y="3535"/>
                    <a:pt x="5782" y="3532"/>
                    <a:pt x="5776" y="3527"/>
                  </a:cubicBezTo>
                  <a:lnTo>
                    <a:pt x="5776" y="3557"/>
                  </a:lnTo>
                  <a:cubicBezTo>
                    <a:pt x="5776" y="3587"/>
                    <a:pt x="5776" y="3587"/>
                    <a:pt x="5776" y="3618"/>
                  </a:cubicBezTo>
                  <a:cubicBezTo>
                    <a:pt x="5776" y="3618"/>
                    <a:pt x="5745" y="3648"/>
                    <a:pt x="5776" y="3679"/>
                  </a:cubicBezTo>
                  <a:cubicBezTo>
                    <a:pt x="5806" y="3709"/>
                    <a:pt x="5776" y="3709"/>
                    <a:pt x="5776" y="3709"/>
                  </a:cubicBezTo>
                  <a:cubicBezTo>
                    <a:pt x="5776" y="3718"/>
                    <a:pt x="5773" y="3722"/>
                    <a:pt x="5769" y="3722"/>
                  </a:cubicBezTo>
                  <a:cubicBezTo>
                    <a:pt x="5761" y="3722"/>
                    <a:pt x="5745" y="3700"/>
                    <a:pt x="5745" y="3679"/>
                  </a:cubicBezTo>
                  <a:cubicBezTo>
                    <a:pt x="5736" y="3661"/>
                    <a:pt x="5730" y="3653"/>
                    <a:pt x="5726" y="3653"/>
                  </a:cubicBezTo>
                  <a:cubicBezTo>
                    <a:pt x="5718" y="3653"/>
                    <a:pt x="5724" y="3696"/>
                    <a:pt x="5745" y="3739"/>
                  </a:cubicBezTo>
                  <a:cubicBezTo>
                    <a:pt x="5762" y="3790"/>
                    <a:pt x="5770" y="3812"/>
                    <a:pt x="5763" y="3812"/>
                  </a:cubicBezTo>
                  <a:cubicBezTo>
                    <a:pt x="5757" y="3812"/>
                    <a:pt x="5742" y="3797"/>
                    <a:pt x="5715" y="3770"/>
                  </a:cubicBezTo>
                  <a:cubicBezTo>
                    <a:pt x="5715" y="3748"/>
                    <a:pt x="5700" y="3727"/>
                    <a:pt x="5691" y="3727"/>
                  </a:cubicBezTo>
                  <a:cubicBezTo>
                    <a:pt x="5687" y="3727"/>
                    <a:pt x="5685" y="3730"/>
                    <a:pt x="5685" y="3739"/>
                  </a:cubicBezTo>
                  <a:cubicBezTo>
                    <a:pt x="5685" y="3739"/>
                    <a:pt x="5685" y="3770"/>
                    <a:pt x="5715" y="3800"/>
                  </a:cubicBezTo>
                  <a:lnTo>
                    <a:pt x="5685" y="3830"/>
                  </a:lnTo>
                  <a:cubicBezTo>
                    <a:pt x="5624" y="3861"/>
                    <a:pt x="5624" y="3861"/>
                    <a:pt x="5624" y="3891"/>
                  </a:cubicBezTo>
                  <a:cubicBezTo>
                    <a:pt x="5624" y="3922"/>
                    <a:pt x="5624" y="3922"/>
                    <a:pt x="5593" y="3922"/>
                  </a:cubicBezTo>
                  <a:cubicBezTo>
                    <a:pt x="5584" y="3913"/>
                    <a:pt x="5578" y="3909"/>
                    <a:pt x="5575" y="3909"/>
                  </a:cubicBezTo>
                  <a:cubicBezTo>
                    <a:pt x="5568" y="3909"/>
                    <a:pt x="5581" y="3931"/>
                    <a:pt x="5624" y="3952"/>
                  </a:cubicBezTo>
                  <a:cubicBezTo>
                    <a:pt x="5624" y="3982"/>
                    <a:pt x="5624" y="3982"/>
                    <a:pt x="5593" y="3982"/>
                  </a:cubicBezTo>
                  <a:cubicBezTo>
                    <a:pt x="5573" y="3972"/>
                    <a:pt x="5560" y="3969"/>
                    <a:pt x="5552" y="3969"/>
                  </a:cubicBezTo>
                  <a:cubicBezTo>
                    <a:pt x="5536" y="3969"/>
                    <a:pt x="5543" y="3982"/>
                    <a:pt x="5563" y="3982"/>
                  </a:cubicBezTo>
                  <a:cubicBezTo>
                    <a:pt x="5563" y="4013"/>
                    <a:pt x="5563" y="4043"/>
                    <a:pt x="5563" y="4043"/>
                  </a:cubicBezTo>
                  <a:cubicBezTo>
                    <a:pt x="5560" y="4040"/>
                    <a:pt x="5556" y="4039"/>
                    <a:pt x="5551" y="4039"/>
                  </a:cubicBezTo>
                  <a:cubicBezTo>
                    <a:pt x="5544" y="4039"/>
                    <a:pt x="5536" y="4042"/>
                    <a:pt x="5527" y="4049"/>
                  </a:cubicBezTo>
                  <a:lnTo>
                    <a:pt x="5527" y="4049"/>
                  </a:lnTo>
                  <a:cubicBezTo>
                    <a:pt x="5519" y="4046"/>
                    <a:pt x="5511" y="4043"/>
                    <a:pt x="5502" y="4043"/>
                  </a:cubicBezTo>
                  <a:lnTo>
                    <a:pt x="5502" y="4071"/>
                  </a:lnTo>
                  <a:lnTo>
                    <a:pt x="5502" y="4071"/>
                  </a:lnTo>
                  <a:cubicBezTo>
                    <a:pt x="5511" y="4062"/>
                    <a:pt x="5519" y="4054"/>
                    <a:pt x="5527" y="4049"/>
                  </a:cubicBezTo>
                  <a:lnTo>
                    <a:pt x="5527" y="4049"/>
                  </a:lnTo>
                  <a:cubicBezTo>
                    <a:pt x="5547" y="4058"/>
                    <a:pt x="5563" y="4074"/>
                    <a:pt x="5563" y="4074"/>
                  </a:cubicBezTo>
                  <a:lnTo>
                    <a:pt x="5502" y="4074"/>
                  </a:lnTo>
                  <a:lnTo>
                    <a:pt x="5502" y="4071"/>
                  </a:lnTo>
                  <a:lnTo>
                    <a:pt x="5502" y="4071"/>
                  </a:lnTo>
                  <a:cubicBezTo>
                    <a:pt x="5464" y="4111"/>
                    <a:pt x="5417" y="4184"/>
                    <a:pt x="5381" y="4256"/>
                  </a:cubicBezTo>
                  <a:cubicBezTo>
                    <a:pt x="5350" y="4286"/>
                    <a:pt x="5381" y="4317"/>
                    <a:pt x="5411" y="4347"/>
                  </a:cubicBezTo>
                  <a:cubicBezTo>
                    <a:pt x="5414" y="4349"/>
                    <a:pt x="5417" y="4350"/>
                    <a:pt x="5420" y="4352"/>
                  </a:cubicBezTo>
                  <a:lnTo>
                    <a:pt x="5420" y="4352"/>
                  </a:lnTo>
                  <a:cubicBezTo>
                    <a:pt x="5410" y="4349"/>
                    <a:pt x="5396" y="4347"/>
                    <a:pt x="5381" y="4347"/>
                  </a:cubicBezTo>
                  <a:cubicBezTo>
                    <a:pt x="5354" y="4338"/>
                    <a:pt x="5335" y="4335"/>
                    <a:pt x="5324" y="4335"/>
                  </a:cubicBezTo>
                  <a:cubicBezTo>
                    <a:pt x="5297" y="4335"/>
                    <a:pt x="5316" y="4356"/>
                    <a:pt x="5381" y="4378"/>
                  </a:cubicBezTo>
                  <a:cubicBezTo>
                    <a:pt x="5441" y="4408"/>
                    <a:pt x="5441" y="4408"/>
                    <a:pt x="5350" y="4408"/>
                  </a:cubicBezTo>
                  <a:cubicBezTo>
                    <a:pt x="5338" y="4395"/>
                    <a:pt x="5330" y="4388"/>
                    <a:pt x="5328" y="4388"/>
                  </a:cubicBezTo>
                  <a:cubicBezTo>
                    <a:pt x="5325" y="4388"/>
                    <a:pt x="5332" y="4403"/>
                    <a:pt x="5350" y="4438"/>
                  </a:cubicBezTo>
                  <a:cubicBezTo>
                    <a:pt x="5370" y="4438"/>
                    <a:pt x="5364" y="4452"/>
                    <a:pt x="5348" y="4452"/>
                  </a:cubicBezTo>
                  <a:cubicBezTo>
                    <a:pt x="5340" y="4452"/>
                    <a:pt x="5330" y="4449"/>
                    <a:pt x="5320" y="4438"/>
                  </a:cubicBezTo>
                  <a:lnTo>
                    <a:pt x="5289" y="4438"/>
                  </a:lnTo>
                  <a:cubicBezTo>
                    <a:pt x="5289" y="4438"/>
                    <a:pt x="5289" y="4469"/>
                    <a:pt x="5229" y="4469"/>
                  </a:cubicBezTo>
                  <a:cubicBezTo>
                    <a:pt x="5198" y="4469"/>
                    <a:pt x="5229" y="4499"/>
                    <a:pt x="5229" y="4530"/>
                  </a:cubicBezTo>
                  <a:cubicBezTo>
                    <a:pt x="5247" y="4567"/>
                    <a:pt x="5255" y="4593"/>
                    <a:pt x="5243" y="4593"/>
                  </a:cubicBezTo>
                  <a:cubicBezTo>
                    <a:pt x="5236" y="4593"/>
                    <a:pt x="5221" y="4583"/>
                    <a:pt x="5198" y="4560"/>
                  </a:cubicBezTo>
                  <a:cubicBezTo>
                    <a:pt x="5191" y="4546"/>
                    <a:pt x="5184" y="4540"/>
                    <a:pt x="5178" y="4540"/>
                  </a:cubicBezTo>
                  <a:cubicBezTo>
                    <a:pt x="5159" y="4540"/>
                    <a:pt x="5152" y="4605"/>
                    <a:pt x="5198" y="4651"/>
                  </a:cubicBezTo>
                  <a:cubicBezTo>
                    <a:pt x="5216" y="4687"/>
                    <a:pt x="5223" y="4702"/>
                    <a:pt x="5220" y="4702"/>
                  </a:cubicBezTo>
                  <a:cubicBezTo>
                    <a:pt x="5218" y="4702"/>
                    <a:pt x="5211" y="4694"/>
                    <a:pt x="5198" y="4682"/>
                  </a:cubicBezTo>
                  <a:lnTo>
                    <a:pt x="5168" y="4682"/>
                  </a:lnTo>
                  <a:cubicBezTo>
                    <a:pt x="5168" y="4697"/>
                    <a:pt x="5160" y="4704"/>
                    <a:pt x="5149" y="4704"/>
                  </a:cubicBezTo>
                  <a:cubicBezTo>
                    <a:pt x="5137" y="4704"/>
                    <a:pt x="5122" y="4697"/>
                    <a:pt x="5107" y="4682"/>
                  </a:cubicBezTo>
                  <a:cubicBezTo>
                    <a:pt x="5107" y="4682"/>
                    <a:pt x="5107" y="4712"/>
                    <a:pt x="5107" y="4742"/>
                  </a:cubicBezTo>
                  <a:cubicBezTo>
                    <a:pt x="5137" y="4834"/>
                    <a:pt x="5107" y="4834"/>
                    <a:pt x="5016" y="4834"/>
                  </a:cubicBezTo>
                  <a:lnTo>
                    <a:pt x="5046" y="4864"/>
                  </a:lnTo>
                  <a:cubicBezTo>
                    <a:pt x="5069" y="4908"/>
                    <a:pt x="5091" y="4937"/>
                    <a:pt x="5077" y="4937"/>
                  </a:cubicBezTo>
                  <a:cubicBezTo>
                    <a:pt x="5072" y="4937"/>
                    <a:pt x="5063" y="4933"/>
                    <a:pt x="5046" y="4925"/>
                  </a:cubicBezTo>
                  <a:lnTo>
                    <a:pt x="5016" y="4894"/>
                  </a:lnTo>
                  <a:lnTo>
                    <a:pt x="5016" y="4894"/>
                  </a:lnTo>
                  <a:cubicBezTo>
                    <a:pt x="5038" y="4939"/>
                    <a:pt x="5012" y="4967"/>
                    <a:pt x="4984" y="4967"/>
                  </a:cubicBezTo>
                  <a:cubicBezTo>
                    <a:pt x="4974" y="4967"/>
                    <a:pt x="4963" y="4963"/>
                    <a:pt x="4955" y="4955"/>
                  </a:cubicBezTo>
                  <a:cubicBezTo>
                    <a:pt x="4925" y="4925"/>
                    <a:pt x="4925" y="4925"/>
                    <a:pt x="4894" y="4925"/>
                  </a:cubicBezTo>
                  <a:lnTo>
                    <a:pt x="4925" y="4955"/>
                  </a:lnTo>
                  <a:cubicBezTo>
                    <a:pt x="4955" y="4986"/>
                    <a:pt x="4985" y="4986"/>
                    <a:pt x="4985" y="5016"/>
                  </a:cubicBezTo>
                  <a:cubicBezTo>
                    <a:pt x="4965" y="5016"/>
                    <a:pt x="4958" y="5029"/>
                    <a:pt x="4947" y="5029"/>
                  </a:cubicBezTo>
                  <a:cubicBezTo>
                    <a:pt x="4942" y="5029"/>
                    <a:pt x="4935" y="5026"/>
                    <a:pt x="4925" y="5016"/>
                  </a:cubicBezTo>
                  <a:lnTo>
                    <a:pt x="4864" y="5016"/>
                  </a:lnTo>
                  <a:cubicBezTo>
                    <a:pt x="4864" y="5016"/>
                    <a:pt x="4864" y="5046"/>
                    <a:pt x="4834" y="5046"/>
                  </a:cubicBezTo>
                  <a:cubicBezTo>
                    <a:pt x="4803" y="5046"/>
                    <a:pt x="4803" y="5046"/>
                    <a:pt x="4773" y="5077"/>
                  </a:cubicBezTo>
                  <a:cubicBezTo>
                    <a:pt x="4803" y="5138"/>
                    <a:pt x="4773" y="5138"/>
                    <a:pt x="4742" y="5138"/>
                  </a:cubicBezTo>
                  <a:cubicBezTo>
                    <a:pt x="4742" y="5138"/>
                    <a:pt x="4742" y="5168"/>
                    <a:pt x="4742" y="5198"/>
                  </a:cubicBezTo>
                  <a:cubicBezTo>
                    <a:pt x="4742" y="5229"/>
                    <a:pt x="4712" y="5229"/>
                    <a:pt x="4682" y="5229"/>
                  </a:cubicBezTo>
                  <a:cubicBezTo>
                    <a:pt x="4712" y="5259"/>
                    <a:pt x="4712" y="5259"/>
                    <a:pt x="4682" y="5289"/>
                  </a:cubicBezTo>
                  <a:lnTo>
                    <a:pt x="4651" y="5289"/>
                  </a:lnTo>
                  <a:cubicBezTo>
                    <a:pt x="4682" y="5320"/>
                    <a:pt x="4682" y="5320"/>
                    <a:pt x="4682" y="5350"/>
                  </a:cubicBezTo>
                  <a:cubicBezTo>
                    <a:pt x="4682" y="5350"/>
                    <a:pt x="4621" y="5381"/>
                    <a:pt x="4590" y="5381"/>
                  </a:cubicBezTo>
                  <a:cubicBezTo>
                    <a:pt x="4560" y="5441"/>
                    <a:pt x="4560" y="5441"/>
                    <a:pt x="4590" y="5441"/>
                  </a:cubicBezTo>
                  <a:cubicBezTo>
                    <a:pt x="4600" y="5431"/>
                    <a:pt x="4611" y="5428"/>
                    <a:pt x="4617" y="5428"/>
                  </a:cubicBezTo>
                  <a:cubicBezTo>
                    <a:pt x="4631" y="5428"/>
                    <a:pt x="4631" y="5441"/>
                    <a:pt x="4590" y="5441"/>
                  </a:cubicBezTo>
                  <a:cubicBezTo>
                    <a:pt x="4590" y="5472"/>
                    <a:pt x="4530" y="5472"/>
                    <a:pt x="4499" y="5533"/>
                  </a:cubicBezTo>
                  <a:cubicBezTo>
                    <a:pt x="4438" y="5593"/>
                    <a:pt x="4438" y="5593"/>
                    <a:pt x="4469" y="5593"/>
                  </a:cubicBezTo>
                  <a:cubicBezTo>
                    <a:pt x="4512" y="5615"/>
                    <a:pt x="4524" y="5636"/>
                    <a:pt x="4507" y="5636"/>
                  </a:cubicBezTo>
                  <a:cubicBezTo>
                    <a:pt x="4499" y="5636"/>
                    <a:pt x="4487" y="5633"/>
                    <a:pt x="4469" y="5624"/>
                  </a:cubicBezTo>
                  <a:cubicBezTo>
                    <a:pt x="4438" y="5614"/>
                    <a:pt x="4418" y="5610"/>
                    <a:pt x="4406" y="5610"/>
                  </a:cubicBezTo>
                  <a:cubicBezTo>
                    <a:pt x="4381" y="5610"/>
                    <a:pt x="4388" y="5624"/>
                    <a:pt x="4408" y="5624"/>
                  </a:cubicBezTo>
                  <a:cubicBezTo>
                    <a:pt x="4408" y="5685"/>
                    <a:pt x="4408" y="5685"/>
                    <a:pt x="4408" y="5685"/>
                  </a:cubicBezTo>
                  <a:cubicBezTo>
                    <a:pt x="4399" y="5676"/>
                    <a:pt x="4393" y="5672"/>
                    <a:pt x="4388" y="5672"/>
                  </a:cubicBezTo>
                  <a:cubicBezTo>
                    <a:pt x="4378" y="5672"/>
                    <a:pt x="4378" y="5694"/>
                    <a:pt x="4378" y="5715"/>
                  </a:cubicBezTo>
                  <a:cubicBezTo>
                    <a:pt x="4362" y="5730"/>
                    <a:pt x="4355" y="5738"/>
                    <a:pt x="4351" y="5738"/>
                  </a:cubicBezTo>
                  <a:cubicBezTo>
                    <a:pt x="4347" y="5738"/>
                    <a:pt x="4347" y="5730"/>
                    <a:pt x="4347" y="5715"/>
                  </a:cubicBezTo>
                  <a:cubicBezTo>
                    <a:pt x="4347" y="5715"/>
                    <a:pt x="4317" y="5745"/>
                    <a:pt x="4317" y="5745"/>
                  </a:cubicBezTo>
                  <a:cubicBezTo>
                    <a:pt x="4347" y="5806"/>
                    <a:pt x="4256" y="5867"/>
                    <a:pt x="4226" y="5867"/>
                  </a:cubicBezTo>
                  <a:cubicBezTo>
                    <a:pt x="4226" y="5867"/>
                    <a:pt x="4195" y="5897"/>
                    <a:pt x="4226" y="5928"/>
                  </a:cubicBezTo>
                  <a:cubicBezTo>
                    <a:pt x="4247" y="5949"/>
                    <a:pt x="4253" y="5971"/>
                    <a:pt x="4234" y="5971"/>
                  </a:cubicBezTo>
                  <a:cubicBezTo>
                    <a:pt x="4226" y="5971"/>
                    <a:pt x="4213" y="5967"/>
                    <a:pt x="4195" y="5958"/>
                  </a:cubicBezTo>
                  <a:cubicBezTo>
                    <a:pt x="4195" y="5983"/>
                    <a:pt x="4155" y="6027"/>
                    <a:pt x="4124" y="6027"/>
                  </a:cubicBezTo>
                  <a:cubicBezTo>
                    <a:pt x="4117" y="6027"/>
                    <a:pt x="4110" y="6025"/>
                    <a:pt x="4104" y="6019"/>
                  </a:cubicBezTo>
                  <a:cubicBezTo>
                    <a:pt x="4074" y="5989"/>
                    <a:pt x="4044" y="5959"/>
                    <a:pt x="4043" y="5958"/>
                  </a:cubicBezTo>
                  <a:lnTo>
                    <a:pt x="4043" y="5958"/>
                  </a:lnTo>
                  <a:cubicBezTo>
                    <a:pt x="4074" y="5989"/>
                    <a:pt x="4043" y="6019"/>
                    <a:pt x="4043" y="6019"/>
                  </a:cubicBezTo>
                  <a:cubicBezTo>
                    <a:pt x="4074" y="6019"/>
                    <a:pt x="4074" y="6049"/>
                    <a:pt x="4043" y="6080"/>
                  </a:cubicBezTo>
                  <a:cubicBezTo>
                    <a:pt x="4013" y="6110"/>
                    <a:pt x="3982" y="6201"/>
                    <a:pt x="3982" y="6232"/>
                  </a:cubicBezTo>
                  <a:cubicBezTo>
                    <a:pt x="3952" y="6232"/>
                    <a:pt x="3922" y="6293"/>
                    <a:pt x="3891" y="6293"/>
                  </a:cubicBezTo>
                  <a:cubicBezTo>
                    <a:pt x="3861" y="6293"/>
                    <a:pt x="3861" y="6293"/>
                    <a:pt x="3861" y="6353"/>
                  </a:cubicBezTo>
                  <a:cubicBezTo>
                    <a:pt x="3861" y="6375"/>
                    <a:pt x="3861" y="6396"/>
                    <a:pt x="3850" y="6396"/>
                  </a:cubicBezTo>
                  <a:cubicBezTo>
                    <a:pt x="3846" y="6396"/>
                    <a:pt x="3839" y="6393"/>
                    <a:pt x="3830" y="6384"/>
                  </a:cubicBezTo>
                  <a:lnTo>
                    <a:pt x="3800" y="6414"/>
                  </a:lnTo>
                  <a:cubicBezTo>
                    <a:pt x="3830" y="6475"/>
                    <a:pt x="3800" y="6475"/>
                    <a:pt x="3800" y="6475"/>
                  </a:cubicBezTo>
                  <a:cubicBezTo>
                    <a:pt x="3785" y="6460"/>
                    <a:pt x="3770" y="6452"/>
                    <a:pt x="3762" y="6452"/>
                  </a:cubicBezTo>
                  <a:cubicBezTo>
                    <a:pt x="3754" y="6452"/>
                    <a:pt x="3754" y="6460"/>
                    <a:pt x="3770" y="6475"/>
                  </a:cubicBezTo>
                  <a:cubicBezTo>
                    <a:pt x="3770" y="6505"/>
                    <a:pt x="3770" y="6505"/>
                    <a:pt x="3739" y="6536"/>
                  </a:cubicBezTo>
                  <a:cubicBezTo>
                    <a:pt x="3709" y="6536"/>
                    <a:pt x="3314" y="6992"/>
                    <a:pt x="3344" y="7022"/>
                  </a:cubicBezTo>
                  <a:cubicBezTo>
                    <a:pt x="3344" y="7022"/>
                    <a:pt x="3344" y="7022"/>
                    <a:pt x="3314" y="7052"/>
                  </a:cubicBezTo>
                  <a:cubicBezTo>
                    <a:pt x="3314" y="7083"/>
                    <a:pt x="3283" y="7083"/>
                    <a:pt x="3283" y="7083"/>
                  </a:cubicBezTo>
                  <a:cubicBezTo>
                    <a:pt x="3275" y="7079"/>
                    <a:pt x="3267" y="7077"/>
                    <a:pt x="3260" y="7077"/>
                  </a:cubicBezTo>
                  <a:cubicBezTo>
                    <a:pt x="3242" y="7077"/>
                    <a:pt x="3227" y="7089"/>
                    <a:pt x="3216" y="7107"/>
                  </a:cubicBezTo>
                  <a:lnTo>
                    <a:pt x="3216" y="7107"/>
                  </a:lnTo>
                  <a:cubicBezTo>
                    <a:pt x="3209" y="7100"/>
                    <a:pt x="3201" y="7091"/>
                    <a:pt x="3192" y="7083"/>
                  </a:cubicBezTo>
                  <a:lnTo>
                    <a:pt x="3192" y="7113"/>
                  </a:lnTo>
                  <a:cubicBezTo>
                    <a:pt x="3192" y="7113"/>
                    <a:pt x="3192" y="7126"/>
                    <a:pt x="3201" y="7144"/>
                  </a:cubicBezTo>
                  <a:lnTo>
                    <a:pt x="3201" y="7144"/>
                  </a:lnTo>
                  <a:cubicBezTo>
                    <a:pt x="3205" y="7131"/>
                    <a:pt x="3210" y="7118"/>
                    <a:pt x="3216" y="7107"/>
                  </a:cubicBezTo>
                  <a:lnTo>
                    <a:pt x="3216" y="7107"/>
                  </a:lnTo>
                  <a:cubicBezTo>
                    <a:pt x="3235" y="7128"/>
                    <a:pt x="3245" y="7144"/>
                    <a:pt x="3223" y="7144"/>
                  </a:cubicBezTo>
                  <a:lnTo>
                    <a:pt x="3223" y="7174"/>
                  </a:lnTo>
                  <a:cubicBezTo>
                    <a:pt x="3212" y="7164"/>
                    <a:pt x="3205" y="7153"/>
                    <a:pt x="3201" y="7144"/>
                  </a:cubicBezTo>
                  <a:lnTo>
                    <a:pt x="3201" y="7144"/>
                  </a:lnTo>
                  <a:cubicBezTo>
                    <a:pt x="3195" y="7164"/>
                    <a:pt x="3192" y="7186"/>
                    <a:pt x="3192" y="7204"/>
                  </a:cubicBezTo>
                  <a:cubicBezTo>
                    <a:pt x="3192" y="7235"/>
                    <a:pt x="3192" y="7265"/>
                    <a:pt x="3192" y="7265"/>
                  </a:cubicBezTo>
                  <a:cubicBezTo>
                    <a:pt x="3176" y="7257"/>
                    <a:pt x="3162" y="7253"/>
                    <a:pt x="3150" y="7253"/>
                  </a:cubicBezTo>
                  <a:cubicBezTo>
                    <a:pt x="3117" y="7253"/>
                    <a:pt x="3101" y="7281"/>
                    <a:pt x="3101" y="7326"/>
                  </a:cubicBezTo>
                  <a:cubicBezTo>
                    <a:pt x="3118" y="7344"/>
                    <a:pt x="3126" y="7361"/>
                    <a:pt x="3117" y="7361"/>
                  </a:cubicBezTo>
                  <a:cubicBezTo>
                    <a:pt x="3111" y="7361"/>
                    <a:pt x="3096" y="7352"/>
                    <a:pt x="3071" y="7326"/>
                  </a:cubicBezTo>
                  <a:cubicBezTo>
                    <a:pt x="3063" y="7318"/>
                    <a:pt x="3055" y="7315"/>
                    <a:pt x="3049" y="7315"/>
                  </a:cubicBezTo>
                  <a:cubicBezTo>
                    <a:pt x="3031" y="7315"/>
                    <a:pt x="3025" y="7349"/>
                    <a:pt x="3071" y="7417"/>
                  </a:cubicBezTo>
                  <a:cubicBezTo>
                    <a:pt x="3071" y="7448"/>
                    <a:pt x="3071" y="7448"/>
                    <a:pt x="3040" y="7448"/>
                  </a:cubicBezTo>
                  <a:cubicBezTo>
                    <a:pt x="3010" y="7432"/>
                    <a:pt x="2987" y="7425"/>
                    <a:pt x="2976" y="7425"/>
                  </a:cubicBezTo>
                  <a:cubicBezTo>
                    <a:pt x="2964" y="7425"/>
                    <a:pt x="2964" y="7432"/>
                    <a:pt x="2979" y="7448"/>
                  </a:cubicBezTo>
                  <a:cubicBezTo>
                    <a:pt x="2997" y="7483"/>
                    <a:pt x="3005" y="7498"/>
                    <a:pt x="2995" y="7498"/>
                  </a:cubicBezTo>
                  <a:cubicBezTo>
                    <a:pt x="2989" y="7498"/>
                    <a:pt x="2974" y="7491"/>
                    <a:pt x="2949" y="7478"/>
                  </a:cubicBezTo>
                  <a:cubicBezTo>
                    <a:pt x="2888" y="7478"/>
                    <a:pt x="2888" y="7478"/>
                    <a:pt x="2919" y="7539"/>
                  </a:cubicBezTo>
                  <a:cubicBezTo>
                    <a:pt x="2949" y="7600"/>
                    <a:pt x="2919" y="7630"/>
                    <a:pt x="2858" y="7630"/>
                  </a:cubicBezTo>
                  <a:lnTo>
                    <a:pt x="2797" y="7630"/>
                  </a:lnTo>
                  <a:cubicBezTo>
                    <a:pt x="2767" y="7660"/>
                    <a:pt x="2767" y="7660"/>
                    <a:pt x="2767" y="7660"/>
                  </a:cubicBezTo>
                  <a:lnTo>
                    <a:pt x="2797" y="7691"/>
                  </a:lnTo>
                  <a:cubicBezTo>
                    <a:pt x="2767" y="7691"/>
                    <a:pt x="2675" y="7752"/>
                    <a:pt x="2615" y="7843"/>
                  </a:cubicBezTo>
                  <a:cubicBezTo>
                    <a:pt x="2463" y="7995"/>
                    <a:pt x="2463" y="8025"/>
                    <a:pt x="2493" y="8055"/>
                  </a:cubicBezTo>
                  <a:cubicBezTo>
                    <a:pt x="2534" y="8055"/>
                    <a:pt x="2534" y="8069"/>
                    <a:pt x="2511" y="8069"/>
                  </a:cubicBezTo>
                  <a:cubicBezTo>
                    <a:pt x="2500" y="8069"/>
                    <a:pt x="2483" y="8066"/>
                    <a:pt x="2463" y="8055"/>
                  </a:cubicBezTo>
                  <a:cubicBezTo>
                    <a:pt x="2463" y="8086"/>
                    <a:pt x="2402" y="8086"/>
                    <a:pt x="2371" y="8116"/>
                  </a:cubicBezTo>
                  <a:cubicBezTo>
                    <a:pt x="2371" y="8138"/>
                    <a:pt x="2356" y="8159"/>
                    <a:pt x="2337" y="8159"/>
                  </a:cubicBezTo>
                  <a:cubicBezTo>
                    <a:pt x="2328" y="8159"/>
                    <a:pt x="2320" y="8156"/>
                    <a:pt x="2311" y="8147"/>
                  </a:cubicBezTo>
                  <a:lnTo>
                    <a:pt x="2311" y="8177"/>
                  </a:lnTo>
                  <a:cubicBezTo>
                    <a:pt x="2341" y="8238"/>
                    <a:pt x="2250" y="8329"/>
                    <a:pt x="2219" y="8359"/>
                  </a:cubicBezTo>
                  <a:cubicBezTo>
                    <a:pt x="2189" y="8359"/>
                    <a:pt x="2159" y="8390"/>
                    <a:pt x="2189" y="8451"/>
                  </a:cubicBezTo>
                  <a:cubicBezTo>
                    <a:pt x="2189" y="8481"/>
                    <a:pt x="2189" y="8481"/>
                    <a:pt x="2128" y="8481"/>
                  </a:cubicBezTo>
                  <a:cubicBezTo>
                    <a:pt x="2128" y="8475"/>
                    <a:pt x="2125" y="8473"/>
                    <a:pt x="2120" y="8473"/>
                  </a:cubicBezTo>
                  <a:cubicBezTo>
                    <a:pt x="2099" y="8473"/>
                    <a:pt x="2043" y="8523"/>
                    <a:pt x="2067" y="8572"/>
                  </a:cubicBezTo>
                  <a:lnTo>
                    <a:pt x="2037" y="8572"/>
                  </a:lnTo>
                  <a:cubicBezTo>
                    <a:pt x="2007" y="8572"/>
                    <a:pt x="2007" y="8603"/>
                    <a:pt x="2037" y="8603"/>
                  </a:cubicBezTo>
                  <a:cubicBezTo>
                    <a:pt x="2073" y="8638"/>
                    <a:pt x="2087" y="8653"/>
                    <a:pt x="2075" y="8653"/>
                  </a:cubicBezTo>
                  <a:cubicBezTo>
                    <a:pt x="2067" y="8653"/>
                    <a:pt x="2044" y="8646"/>
                    <a:pt x="2007" y="8633"/>
                  </a:cubicBezTo>
                  <a:cubicBezTo>
                    <a:pt x="1976" y="8603"/>
                    <a:pt x="1961" y="8595"/>
                    <a:pt x="1954" y="8595"/>
                  </a:cubicBezTo>
                  <a:cubicBezTo>
                    <a:pt x="1946" y="8595"/>
                    <a:pt x="1946" y="8603"/>
                    <a:pt x="1946" y="8603"/>
                  </a:cubicBezTo>
                  <a:cubicBezTo>
                    <a:pt x="1976" y="8663"/>
                    <a:pt x="1976" y="8694"/>
                    <a:pt x="1946" y="8694"/>
                  </a:cubicBezTo>
                  <a:cubicBezTo>
                    <a:pt x="1946" y="8694"/>
                    <a:pt x="1946" y="8724"/>
                    <a:pt x="1976" y="8755"/>
                  </a:cubicBezTo>
                  <a:cubicBezTo>
                    <a:pt x="2007" y="8755"/>
                    <a:pt x="2007" y="8785"/>
                    <a:pt x="1976" y="8785"/>
                  </a:cubicBezTo>
                  <a:cubicBezTo>
                    <a:pt x="1976" y="8785"/>
                    <a:pt x="1976" y="8785"/>
                    <a:pt x="1946" y="8755"/>
                  </a:cubicBezTo>
                  <a:lnTo>
                    <a:pt x="1916" y="8785"/>
                  </a:lnTo>
                  <a:lnTo>
                    <a:pt x="1824" y="8785"/>
                  </a:lnTo>
                  <a:cubicBezTo>
                    <a:pt x="1794" y="8785"/>
                    <a:pt x="1794" y="8785"/>
                    <a:pt x="1855" y="8815"/>
                  </a:cubicBezTo>
                  <a:cubicBezTo>
                    <a:pt x="1916" y="8846"/>
                    <a:pt x="1916" y="8846"/>
                    <a:pt x="1885" y="8876"/>
                  </a:cubicBezTo>
                  <a:cubicBezTo>
                    <a:pt x="1885" y="8907"/>
                    <a:pt x="1855" y="8907"/>
                    <a:pt x="1824" y="8907"/>
                  </a:cubicBezTo>
                  <a:cubicBezTo>
                    <a:pt x="1809" y="8891"/>
                    <a:pt x="1802" y="8884"/>
                    <a:pt x="1798" y="8884"/>
                  </a:cubicBezTo>
                  <a:cubicBezTo>
                    <a:pt x="1794" y="8884"/>
                    <a:pt x="1794" y="8891"/>
                    <a:pt x="1794" y="8907"/>
                  </a:cubicBezTo>
                  <a:cubicBezTo>
                    <a:pt x="1764" y="8937"/>
                    <a:pt x="1794" y="9059"/>
                    <a:pt x="1855" y="9089"/>
                  </a:cubicBezTo>
                  <a:cubicBezTo>
                    <a:pt x="1873" y="9125"/>
                    <a:pt x="1880" y="9139"/>
                    <a:pt x="1871" y="9139"/>
                  </a:cubicBezTo>
                  <a:cubicBezTo>
                    <a:pt x="1864" y="9139"/>
                    <a:pt x="1850" y="9132"/>
                    <a:pt x="1824" y="9119"/>
                  </a:cubicBezTo>
                  <a:cubicBezTo>
                    <a:pt x="1814" y="9109"/>
                    <a:pt x="1807" y="9106"/>
                    <a:pt x="1803" y="9106"/>
                  </a:cubicBezTo>
                  <a:cubicBezTo>
                    <a:pt x="1794" y="9106"/>
                    <a:pt x="1794" y="9119"/>
                    <a:pt x="1794" y="9119"/>
                  </a:cubicBezTo>
                  <a:cubicBezTo>
                    <a:pt x="1809" y="9135"/>
                    <a:pt x="1802" y="9142"/>
                    <a:pt x="1794" y="9142"/>
                  </a:cubicBezTo>
                  <a:cubicBezTo>
                    <a:pt x="1786" y="9142"/>
                    <a:pt x="1779" y="9135"/>
                    <a:pt x="1794" y="9119"/>
                  </a:cubicBezTo>
                  <a:cubicBezTo>
                    <a:pt x="1764" y="9119"/>
                    <a:pt x="1764" y="9089"/>
                    <a:pt x="1764" y="9089"/>
                  </a:cubicBezTo>
                  <a:lnTo>
                    <a:pt x="1764" y="9059"/>
                  </a:lnTo>
                  <a:cubicBezTo>
                    <a:pt x="1739" y="9050"/>
                    <a:pt x="1721" y="9047"/>
                    <a:pt x="1709" y="9047"/>
                  </a:cubicBezTo>
                  <a:cubicBezTo>
                    <a:pt x="1675" y="9047"/>
                    <a:pt x="1680" y="9075"/>
                    <a:pt x="1703" y="9119"/>
                  </a:cubicBezTo>
                  <a:cubicBezTo>
                    <a:pt x="1733" y="9150"/>
                    <a:pt x="1733" y="9150"/>
                    <a:pt x="1703" y="9150"/>
                  </a:cubicBezTo>
                  <a:cubicBezTo>
                    <a:pt x="1688" y="9135"/>
                    <a:pt x="1665" y="9127"/>
                    <a:pt x="1650" y="9127"/>
                  </a:cubicBezTo>
                  <a:cubicBezTo>
                    <a:pt x="1634" y="9127"/>
                    <a:pt x="1627" y="9135"/>
                    <a:pt x="1642" y="9150"/>
                  </a:cubicBezTo>
                  <a:cubicBezTo>
                    <a:pt x="1642" y="9150"/>
                    <a:pt x="1612" y="9180"/>
                    <a:pt x="1581" y="9180"/>
                  </a:cubicBezTo>
                  <a:cubicBezTo>
                    <a:pt x="1581" y="9211"/>
                    <a:pt x="1551" y="9211"/>
                    <a:pt x="1581" y="9241"/>
                  </a:cubicBezTo>
                  <a:cubicBezTo>
                    <a:pt x="1612" y="9271"/>
                    <a:pt x="1612" y="9271"/>
                    <a:pt x="1612" y="9302"/>
                  </a:cubicBezTo>
                  <a:cubicBezTo>
                    <a:pt x="1581" y="9302"/>
                    <a:pt x="1581" y="9332"/>
                    <a:pt x="1612" y="9332"/>
                  </a:cubicBezTo>
                  <a:cubicBezTo>
                    <a:pt x="1642" y="9362"/>
                    <a:pt x="1642" y="9393"/>
                    <a:pt x="1642" y="9423"/>
                  </a:cubicBezTo>
                  <a:cubicBezTo>
                    <a:pt x="1642" y="9454"/>
                    <a:pt x="1642" y="9454"/>
                    <a:pt x="1581" y="9454"/>
                  </a:cubicBezTo>
                  <a:cubicBezTo>
                    <a:pt x="1571" y="9444"/>
                    <a:pt x="1564" y="9440"/>
                    <a:pt x="1559" y="9440"/>
                  </a:cubicBezTo>
                  <a:cubicBezTo>
                    <a:pt x="1547" y="9440"/>
                    <a:pt x="1541" y="9454"/>
                    <a:pt x="1520" y="9454"/>
                  </a:cubicBezTo>
                  <a:cubicBezTo>
                    <a:pt x="1520" y="9454"/>
                    <a:pt x="1520" y="9467"/>
                    <a:pt x="1511" y="9467"/>
                  </a:cubicBezTo>
                  <a:cubicBezTo>
                    <a:pt x="1507" y="9467"/>
                    <a:pt x="1500" y="9464"/>
                    <a:pt x="1490" y="9454"/>
                  </a:cubicBezTo>
                  <a:cubicBezTo>
                    <a:pt x="1429" y="9454"/>
                    <a:pt x="1460" y="9484"/>
                    <a:pt x="1490" y="9514"/>
                  </a:cubicBezTo>
                  <a:cubicBezTo>
                    <a:pt x="1520" y="9514"/>
                    <a:pt x="1551" y="9545"/>
                    <a:pt x="1551" y="9545"/>
                  </a:cubicBezTo>
                  <a:cubicBezTo>
                    <a:pt x="1551" y="9545"/>
                    <a:pt x="1490" y="9545"/>
                    <a:pt x="1460" y="9514"/>
                  </a:cubicBezTo>
                  <a:cubicBezTo>
                    <a:pt x="1429" y="9499"/>
                    <a:pt x="1414" y="9492"/>
                    <a:pt x="1410" y="9492"/>
                  </a:cubicBezTo>
                  <a:cubicBezTo>
                    <a:pt x="1406" y="9492"/>
                    <a:pt x="1414" y="9499"/>
                    <a:pt x="1429" y="9514"/>
                  </a:cubicBezTo>
                  <a:cubicBezTo>
                    <a:pt x="1460" y="9545"/>
                    <a:pt x="1490" y="9575"/>
                    <a:pt x="1429" y="9606"/>
                  </a:cubicBezTo>
                  <a:cubicBezTo>
                    <a:pt x="1429" y="9627"/>
                    <a:pt x="1414" y="9649"/>
                    <a:pt x="1394" y="9649"/>
                  </a:cubicBezTo>
                  <a:cubicBezTo>
                    <a:pt x="1386" y="9649"/>
                    <a:pt x="1377" y="9645"/>
                    <a:pt x="1368" y="9636"/>
                  </a:cubicBezTo>
                  <a:cubicBezTo>
                    <a:pt x="1338" y="9636"/>
                    <a:pt x="1338" y="9666"/>
                    <a:pt x="1338" y="9666"/>
                  </a:cubicBezTo>
                  <a:cubicBezTo>
                    <a:pt x="1368" y="9697"/>
                    <a:pt x="1368" y="9727"/>
                    <a:pt x="1308" y="9758"/>
                  </a:cubicBezTo>
                  <a:cubicBezTo>
                    <a:pt x="1186" y="9788"/>
                    <a:pt x="1186" y="9788"/>
                    <a:pt x="1247" y="9818"/>
                  </a:cubicBezTo>
                  <a:cubicBezTo>
                    <a:pt x="1277" y="9849"/>
                    <a:pt x="1308" y="9849"/>
                    <a:pt x="1247" y="9849"/>
                  </a:cubicBezTo>
                  <a:cubicBezTo>
                    <a:pt x="1216" y="9849"/>
                    <a:pt x="1216" y="9879"/>
                    <a:pt x="1216" y="9910"/>
                  </a:cubicBezTo>
                  <a:cubicBezTo>
                    <a:pt x="1247" y="9940"/>
                    <a:pt x="1308" y="9970"/>
                    <a:pt x="1338" y="10001"/>
                  </a:cubicBezTo>
                  <a:cubicBezTo>
                    <a:pt x="1399" y="10031"/>
                    <a:pt x="1399" y="10031"/>
                    <a:pt x="1338" y="10062"/>
                  </a:cubicBezTo>
                  <a:lnTo>
                    <a:pt x="1277" y="10062"/>
                  </a:lnTo>
                  <a:cubicBezTo>
                    <a:pt x="1247" y="10031"/>
                    <a:pt x="1247" y="10031"/>
                    <a:pt x="1247" y="10031"/>
                  </a:cubicBezTo>
                  <a:lnTo>
                    <a:pt x="1247" y="10001"/>
                  </a:lnTo>
                  <a:cubicBezTo>
                    <a:pt x="1227" y="10001"/>
                    <a:pt x="1206" y="9987"/>
                    <a:pt x="1195" y="9987"/>
                  </a:cubicBezTo>
                  <a:cubicBezTo>
                    <a:pt x="1189" y="9987"/>
                    <a:pt x="1186" y="9991"/>
                    <a:pt x="1186" y="10001"/>
                  </a:cubicBezTo>
                  <a:cubicBezTo>
                    <a:pt x="1156" y="10001"/>
                    <a:pt x="1125" y="10001"/>
                    <a:pt x="1156" y="10031"/>
                  </a:cubicBezTo>
                  <a:cubicBezTo>
                    <a:pt x="1125" y="10031"/>
                    <a:pt x="1095" y="10062"/>
                    <a:pt x="1095" y="10092"/>
                  </a:cubicBezTo>
                  <a:cubicBezTo>
                    <a:pt x="1064" y="10122"/>
                    <a:pt x="1034" y="10183"/>
                    <a:pt x="1004" y="10183"/>
                  </a:cubicBezTo>
                  <a:cubicBezTo>
                    <a:pt x="973" y="10214"/>
                    <a:pt x="973" y="10214"/>
                    <a:pt x="1004" y="10244"/>
                  </a:cubicBezTo>
                  <a:cubicBezTo>
                    <a:pt x="1064" y="10274"/>
                    <a:pt x="1064" y="10274"/>
                    <a:pt x="1034" y="10274"/>
                  </a:cubicBezTo>
                  <a:cubicBezTo>
                    <a:pt x="1028" y="10272"/>
                    <a:pt x="1022" y="10271"/>
                    <a:pt x="1016" y="10271"/>
                  </a:cubicBezTo>
                  <a:cubicBezTo>
                    <a:pt x="927" y="10271"/>
                    <a:pt x="823" y="10459"/>
                    <a:pt x="852" y="10487"/>
                  </a:cubicBezTo>
                  <a:cubicBezTo>
                    <a:pt x="852" y="10487"/>
                    <a:pt x="852" y="10518"/>
                    <a:pt x="852" y="10518"/>
                  </a:cubicBezTo>
                  <a:cubicBezTo>
                    <a:pt x="791" y="10548"/>
                    <a:pt x="730" y="10639"/>
                    <a:pt x="760" y="10669"/>
                  </a:cubicBezTo>
                  <a:cubicBezTo>
                    <a:pt x="760" y="10669"/>
                    <a:pt x="760" y="10700"/>
                    <a:pt x="730" y="10730"/>
                  </a:cubicBezTo>
                  <a:cubicBezTo>
                    <a:pt x="700" y="10761"/>
                    <a:pt x="700" y="10761"/>
                    <a:pt x="700" y="10791"/>
                  </a:cubicBezTo>
                  <a:cubicBezTo>
                    <a:pt x="711" y="10802"/>
                    <a:pt x="722" y="10813"/>
                    <a:pt x="730" y="10821"/>
                  </a:cubicBezTo>
                  <a:lnTo>
                    <a:pt x="730" y="10821"/>
                  </a:lnTo>
                  <a:cubicBezTo>
                    <a:pt x="700" y="10821"/>
                    <a:pt x="700" y="10852"/>
                    <a:pt x="639" y="10913"/>
                  </a:cubicBezTo>
                  <a:cubicBezTo>
                    <a:pt x="609" y="10973"/>
                    <a:pt x="609" y="10973"/>
                    <a:pt x="669" y="10973"/>
                  </a:cubicBezTo>
                  <a:cubicBezTo>
                    <a:pt x="669" y="11028"/>
                    <a:pt x="658" y="11039"/>
                    <a:pt x="643" y="11039"/>
                  </a:cubicBezTo>
                  <a:cubicBezTo>
                    <a:pt x="633" y="11039"/>
                    <a:pt x="621" y="11034"/>
                    <a:pt x="609" y="11034"/>
                  </a:cubicBezTo>
                  <a:cubicBezTo>
                    <a:pt x="585" y="11011"/>
                    <a:pt x="566" y="11001"/>
                    <a:pt x="557" y="11001"/>
                  </a:cubicBezTo>
                  <a:cubicBezTo>
                    <a:pt x="542" y="11001"/>
                    <a:pt x="552" y="11027"/>
                    <a:pt x="609" y="11065"/>
                  </a:cubicBezTo>
                  <a:cubicBezTo>
                    <a:pt x="653" y="11109"/>
                    <a:pt x="649" y="11137"/>
                    <a:pt x="631" y="11137"/>
                  </a:cubicBezTo>
                  <a:cubicBezTo>
                    <a:pt x="625" y="11137"/>
                    <a:pt x="617" y="11134"/>
                    <a:pt x="609" y="11125"/>
                  </a:cubicBezTo>
                  <a:cubicBezTo>
                    <a:pt x="578" y="11125"/>
                    <a:pt x="609" y="11095"/>
                    <a:pt x="609" y="11095"/>
                  </a:cubicBezTo>
                  <a:cubicBezTo>
                    <a:pt x="609" y="11095"/>
                    <a:pt x="578" y="11065"/>
                    <a:pt x="548" y="11065"/>
                  </a:cubicBezTo>
                  <a:cubicBezTo>
                    <a:pt x="548" y="11065"/>
                    <a:pt x="548" y="11065"/>
                    <a:pt x="548" y="11095"/>
                  </a:cubicBezTo>
                  <a:cubicBezTo>
                    <a:pt x="548" y="11095"/>
                    <a:pt x="548" y="11125"/>
                    <a:pt x="578" y="11156"/>
                  </a:cubicBezTo>
                  <a:cubicBezTo>
                    <a:pt x="609" y="11186"/>
                    <a:pt x="639" y="11186"/>
                    <a:pt x="669" y="11186"/>
                  </a:cubicBezTo>
                  <a:cubicBezTo>
                    <a:pt x="700" y="11186"/>
                    <a:pt x="700" y="11217"/>
                    <a:pt x="700" y="11217"/>
                  </a:cubicBezTo>
                  <a:cubicBezTo>
                    <a:pt x="682" y="11226"/>
                    <a:pt x="667" y="11229"/>
                    <a:pt x="653" y="11229"/>
                  </a:cubicBezTo>
                  <a:cubicBezTo>
                    <a:pt x="621" y="11229"/>
                    <a:pt x="600" y="11208"/>
                    <a:pt x="578" y="11186"/>
                  </a:cubicBezTo>
                  <a:cubicBezTo>
                    <a:pt x="609" y="11186"/>
                    <a:pt x="578" y="11156"/>
                    <a:pt x="548" y="11156"/>
                  </a:cubicBezTo>
                  <a:cubicBezTo>
                    <a:pt x="517" y="11156"/>
                    <a:pt x="517" y="11247"/>
                    <a:pt x="578" y="11308"/>
                  </a:cubicBezTo>
                  <a:lnTo>
                    <a:pt x="548" y="11277"/>
                  </a:lnTo>
                  <a:cubicBezTo>
                    <a:pt x="517" y="11277"/>
                    <a:pt x="517" y="11308"/>
                    <a:pt x="487" y="11338"/>
                  </a:cubicBezTo>
                  <a:cubicBezTo>
                    <a:pt x="487" y="11369"/>
                    <a:pt x="487" y="11399"/>
                    <a:pt x="517" y="11399"/>
                  </a:cubicBezTo>
                  <a:cubicBezTo>
                    <a:pt x="548" y="11429"/>
                    <a:pt x="578" y="11429"/>
                    <a:pt x="578" y="11460"/>
                  </a:cubicBezTo>
                  <a:cubicBezTo>
                    <a:pt x="578" y="11450"/>
                    <a:pt x="581" y="11446"/>
                    <a:pt x="587" y="11446"/>
                  </a:cubicBezTo>
                  <a:cubicBezTo>
                    <a:pt x="598" y="11446"/>
                    <a:pt x="619" y="11460"/>
                    <a:pt x="639" y="11460"/>
                  </a:cubicBezTo>
                  <a:cubicBezTo>
                    <a:pt x="639" y="11460"/>
                    <a:pt x="578" y="11490"/>
                    <a:pt x="548" y="11490"/>
                  </a:cubicBezTo>
                  <a:cubicBezTo>
                    <a:pt x="487" y="11490"/>
                    <a:pt x="426" y="11521"/>
                    <a:pt x="396" y="11581"/>
                  </a:cubicBezTo>
                  <a:cubicBezTo>
                    <a:pt x="396" y="11612"/>
                    <a:pt x="365" y="11673"/>
                    <a:pt x="335" y="11673"/>
                  </a:cubicBezTo>
                  <a:cubicBezTo>
                    <a:pt x="335" y="11703"/>
                    <a:pt x="305" y="11733"/>
                    <a:pt x="335" y="11733"/>
                  </a:cubicBezTo>
                  <a:lnTo>
                    <a:pt x="335" y="11794"/>
                  </a:lnTo>
                  <a:cubicBezTo>
                    <a:pt x="305" y="11794"/>
                    <a:pt x="274" y="11825"/>
                    <a:pt x="305" y="11825"/>
                  </a:cubicBezTo>
                  <a:cubicBezTo>
                    <a:pt x="335" y="11855"/>
                    <a:pt x="305" y="11855"/>
                    <a:pt x="305" y="11885"/>
                  </a:cubicBezTo>
                  <a:cubicBezTo>
                    <a:pt x="213" y="11916"/>
                    <a:pt x="213" y="11916"/>
                    <a:pt x="335" y="11916"/>
                  </a:cubicBezTo>
                  <a:cubicBezTo>
                    <a:pt x="365" y="11916"/>
                    <a:pt x="396" y="11885"/>
                    <a:pt x="396" y="11885"/>
                  </a:cubicBezTo>
                  <a:lnTo>
                    <a:pt x="426" y="11825"/>
                  </a:lnTo>
                  <a:lnTo>
                    <a:pt x="426" y="11885"/>
                  </a:lnTo>
                  <a:cubicBezTo>
                    <a:pt x="426" y="11916"/>
                    <a:pt x="457" y="11946"/>
                    <a:pt x="487" y="11977"/>
                  </a:cubicBezTo>
                  <a:lnTo>
                    <a:pt x="457" y="11977"/>
                  </a:lnTo>
                  <a:cubicBezTo>
                    <a:pt x="426" y="11946"/>
                    <a:pt x="396" y="11946"/>
                    <a:pt x="365" y="11916"/>
                  </a:cubicBezTo>
                  <a:cubicBezTo>
                    <a:pt x="305" y="11916"/>
                    <a:pt x="244" y="11977"/>
                    <a:pt x="305" y="11977"/>
                  </a:cubicBezTo>
                  <a:cubicBezTo>
                    <a:pt x="305" y="12007"/>
                    <a:pt x="305" y="12007"/>
                    <a:pt x="274" y="12007"/>
                  </a:cubicBezTo>
                  <a:cubicBezTo>
                    <a:pt x="244" y="12007"/>
                    <a:pt x="213" y="12007"/>
                    <a:pt x="274" y="12068"/>
                  </a:cubicBezTo>
                  <a:cubicBezTo>
                    <a:pt x="335" y="12098"/>
                    <a:pt x="335" y="12098"/>
                    <a:pt x="274" y="12098"/>
                  </a:cubicBezTo>
                  <a:cubicBezTo>
                    <a:pt x="183" y="12128"/>
                    <a:pt x="183" y="12189"/>
                    <a:pt x="213" y="12220"/>
                  </a:cubicBezTo>
                  <a:cubicBezTo>
                    <a:pt x="274" y="12220"/>
                    <a:pt x="244" y="12280"/>
                    <a:pt x="213" y="12280"/>
                  </a:cubicBezTo>
                  <a:cubicBezTo>
                    <a:pt x="183" y="12280"/>
                    <a:pt x="183" y="12311"/>
                    <a:pt x="213" y="12341"/>
                  </a:cubicBezTo>
                  <a:cubicBezTo>
                    <a:pt x="183" y="12341"/>
                    <a:pt x="122" y="12341"/>
                    <a:pt x="153" y="12372"/>
                  </a:cubicBezTo>
                  <a:lnTo>
                    <a:pt x="183" y="12372"/>
                  </a:lnTo>
                  <a:lnTo>
                    <a:pt x="244" y="12432"/>
                  </a:lnTo>
                  <a:cubicBezTo>
                    <a:pt x="244" y="12417"/>
                    <a:pt x="251" y="12410"/>
                    <a:pt x="263" y="12410"/>
                  </a:cubicBezTo>
                  <a:cubicBezTo>
                    <a:pt x="274" y="12410"/>
                    <a:pt x="289" y="12417"/>
                    <a:pt x="305" y="12432"/>
                  </a:cubicBezTo>
                  <a:cubicBezTo>
                    <a:pt x="327" y="12432"/>
                    <a:pt x="316" y="12465"/>
                    <a:pt x="262" y="12494"/>
                  </a:cubicBezTo>
                  <a:lnTo>
                    <a:pt x="262" y="12494"/>
                  </a:lnTo>
                  <a:cubicBezTo>
                    <a:pt x="271" y="12493"/>
                    <a:pt x="284" y="12493"/>
                    <a:pt x="305" y="12493"/>
                  </a:cubicBezTo>
                  <a:lnTo>
                    <a:pt x="280" y="12518"/>
                  </a:lnTo>
                  <a:lnTo>
                    <a:pt x="280" y="12518"/>
                  </a:lnTo>
                  <a:cubicBezTo>
                    <a:pt x="270" y="12514"/>
                    <a:pt x="263" y="12510"/>
                    <a:pt x="262" y="12510"/>
                  </a:cubicBezTo>
                  <a:lnTo>
                    <a:pt x="262" y="12510"/>
                  </a:lnTo>
                  <a:cubicBezTo>
                    <a:pt x="261" y="12510"/>
                    <a:pt x="264" y="12513"/>
                    <a:pt x="274" y="12524"/>
                  </a:cubicBezTo>
                  <a:lnTo>
                    <a:pt x="280" y="12518"/>
                  </a:lnTo>
                  <a:lnTo>
                    <a:pt x="280" y="12518"/>
                  </a:lnTo>
                  <a:cubicBezTo>
                    <a:pt x="287" y="12521"/>
                    <a:pt x="296" y="12524"/>
                    <a:pt x="305" y="12524"/>
                  </a:cubicBezTo>
                  <a:lnTo>
                    <a:pt x="396" y="12524"/>
                  </a:lnTo>
                  <a:cubicBezTo>
                    <a:pt x="365" y="12554"/>
                    <a:pt x="335" y="12554"/>
                    <a:pt x="305" y="12554"/>
                  </a:cubicBezTo>
                  <a:cubicBezTo>
                    <a:pt x="244" y="12554"/>
                    <a:pt x="244" y="12554"/>
                    <a:pt x="244" y="12524"/>
                  </a:cubicBezTo>
                  <a:cubicBezTo>
                    <a:pt x="244" y="12513"/>
                    <a:pt x="244" y="12507"/>
                    <a:pt x="246" y="12502"/>
                  </a:cubicBezTo>
                  <a:lnTo>
                    <a:pt x="246" y="12502"/>
                  </a:lnTo>
                  <a:cubicBezTo>
                    <a:pt x="229" y="12510"/>
                    <a:pt x="208" y="12517"/>
                    <a:pt x="183" y="12524"/>
                  </a:cubicBezTo>
                  <a:lnTo>
                    <a:pt x="122" y="12524"/>
                  </a:lnTo>
                  <a:cubicBezTo>
                    <a:pt x="153" y="12554"/>
                    <a:pt x="183" y="12554"/>
                    <a:pt x="183" y="12554"/>
                  </a:cubicBezTo>
                  <a:cubicBezTo>
                    <a:pt x="183" y="12554"/>
                    <a:pt x="183" y="12584"/>
                    <a:pt x="153" y="12584"/>
                  </a:cubicBezTo>
                  <a:lnTo>
                    <a:pt x="92" y="12584"/>
                  </a:lnTo>
                  <a:cubicBezTo>
                    <a:pt x="92" y="12584"/>
                    <a:pt x="92" y="12615"/>
                    <a:pt x="122" y="12615"/>
                  </a:cubicBezTo>
                  <a:cubicBezTo>
                    <a:pt x="183" y="12645"/>
                    <a:pt x="183" y="12645"/>
                    <a:pt x="153" y="12645"/>
                  </a:cubicBezTo>
                  <a:cubicBezTo>
                    <a:pt x="92" y="12645"/>
                    <a:pt x="92" y="12676"/>
                    <a:pt x="153" y="12706"/>
                  </a:cubicBezTo>
                  <a:cubicBezTo>
                    <a:pt x="92" y="12706"/>
                    <a:pt x="61" y="12706"/>
                    <a:pt x="61" y="12736"/>
                  </a:cubicBezTo>
                  <a:lnTo>
                    <a:pt x="92" y="12736"/>
                  </a:lnTo>
                  <a:cubicBezTo>
                    <a:pt x="153" y="12767"/>
                    <a:pt x="153" y="12767"/>
                    <a:pt x="122" y="12797"/>
                  </a:cubicBezTo>
                  <a:cubicBezTo>
                    <a:pt x="113" y="12788"/>
                    <a:pt x="107" y="12785"/>
                    <a:pt x="103" y="12785"/>
                  </a:cubicBezTo>
                  <a:cubicBezTo>
                    <a:pt x="94" y="12785"/>
                    <a:pt x="101" y="12806"/>
                    <a:pt x="122" y="12828"/>
                  </a:cubicBezTo>
                  <a:cubicBezTo>
                    <a:pt x="92" y="12888"/>
                    <a:pt x="92" y="12888"/>
                    <a:pt x="61" y="12888"/>
                  </a:cubicBezTo>
                  <a:cubicBezTo>
                    <a:pt x="1" y="12888"/>
                    <a:pt x="1" y="12888"/>
                    <a:pt x="61" y="12919"/>
                  </a:cubicBezTo>
                  <a:cubicBezTo>
                    <a:pt x="92" y="12919"/>
                    <a:pt x="92" y="12919"/>
                    <a:pt x="61" y="12980"/>
                  </a:cubicBezTo>
                  <a:cubicBezTo>
                    <a:pt x="31" y="12980"/>
                    <a:pt x="31" y="12980"/>
                    <a:pt x="61" y="13010"/>
                  </a:cubicBezTo>
                  <a:lnTo>
                    <a:pt x="153" y="13010"/>
                  </a:lnTo>
                  <a:cubicBezTo>
                    <a:pt x="153" y="12980"/>
                    <a:pt x="153" y="12980"/>
                    <a:pt x="183" y="12980"/>
                  </a:cubicBezTo>
                  <a:lnTo>
                    <a:pt x="183" y="13040"/>
                  </a:lnTo>
                  <a:cubicBezTo>
                    <a:pt x="183" y="13040"/>
                    <a:pt x="183" y="13071"/>
                    <a:pt x="183" y="13101"/>
                  </a:cubicBezTo>
                  <a:cubicBezTo>
                    <a:pt x="213" y="13101"/>
                    <a:pt x="274" y="13101"/>
                    <a:pt x="244" y="13071"/>
                  </a:cubicBezTo>
                  <a:lnTo>
                    <a:pt x="274" y="13040"/>
                  </a:lnTo>
                  <a:cubicBezTo>
                    <a:pt x="301" y="13049"/>
                    <a:pt x="320" y="13053"/>
                    <a:pt x="331" y="13053"/>
                  </a:cubicBezTo>
                  <a:cubicBezTo>
                    <a:pt x="358" y="13053"/>
                    <a:pt x="339" y="13031"/>
                    <a:pt x="274" y="13010"/>
                  </a:cubicBezTo>
                  <a:cubicBezTo>
                    <a:pt x="183" y="13010"/>
                    <a:pt x="183" y="13010"/>
                    <a:pt x="244" y="12980"/>
                  </a:cubicBezTo>
                  <a:lnTo>
                    <a:pt x="244" y="12980"/>
                  </a:lnTo>
                  <a:cubicBezTo>
                    <a:pt x="264" y="12990"/>
                    <a:pt x="281" y="12993"/>
                    <a:pt x="294" y="12993"/>
                  </a:cubicBezTo>
                  <a:cubicBezTo>
                    <a:pt x="321" y="12993"/>
                    <a:pt x="335" y="12980"/>
                    <a:pt x="335" y="12980"/>
                  </a:cubicBezTo>
                  <a:cubicBezTo>
                    <a:pt x="335" y="12949"/>
                    <a:pt x="335" y="12949"/>
                    <a:pt x="365" y="12949"/>
                  </a:cubicBezTo>
                  <a:cubicBezTo>
                    <a:pt x="396" y="12949"/>
                    <a:pt x="426" y="12949"/>
                    <a:pt x="426" y="12919"/>
                  </a:cubicBezTo>
                  <a:lnTo>
                    <a:pt x="396" y="12919"/>
                  </a:lnTo>
                  <a:cubicBezTo>
                    <a:pt x="365" y="12919"/>
                    <a:pt x="365" y="12888"/>
                    <a:pt x="426" y="12888"/>
                  </a:cubicBezTo>
                  <a:cubicBezTo>
                    <a:pt x="457" y="12858"/>
                    <a:pt x="457" y="12858"/>
                    <a:pt x="396" y="12858"/>
                  </a:cubicBezTo>
                  <a:cubicBezTo>
                    <a:pt x="335" y="12858"/>
                    <a:pt x="335" y="12797"/>
                    <a:pt x="426" y="12797"/>
                  </a:cubicBezTo>
                  <a:cubicBezTo>
                    <a:pt x="426" y="12797"/>
                    <a:pt x="426" y="12797"/>
                    <a:pt x="426" y="12767"/>
                  </a:cubicBezTo>
                  <a:cubicBezTo>
                    <a:pt x="426" y="12736"/>
                    <a:pt x="396" y="12736"/>
                    <a:pt x="365" y="12736"/>
                  </a:cubicBezTo>
                  <a:cubicBezTo>
                    <a:pt x="305" y="12736"/>
                    <a:pt x="305" y="12736"/>
                    <a:pt x="335" y="12706"/>
                  </a:cubicBezTo>
                  <a:lnTo>
                    <a:pt x="396" y="12706"/>
                  </a:lnTo>
                  <a:cubicBezTo>
                    <a:pt x="426" y="12706"/>
                    <a:pt x="457" y="12706"/>
                    <a:pt x="457" y="12676"/>
                  </a:cubicBezTo>
                  <a:cubicBezTo>
                    <a:pt x="457" y="12676"/>
                    <a:pt x="457" y="12615"/>
                    <a:pt x="426" y="12615"/>
                  </a:cubicBezTo>
                  <a:lnTo>
                    <a:pt x="457" y="12615"/>
                  </a:lnTo>
                  <a:cubicBezTo>
                    <a:pt x="457" y="12615"/>
                    <a:pt x="457" y="12584"/>
                    <a:pt x="517" y="12554"/>
                  </a:cubicBezTo>
                  <a:cubicBezTo>
                    <a:pt x="543" y="12554"/>
                    <a:pt x="502" y="12487"/>
                    <a:pt x="452" y="12487"/>
                  </a:cubicBezTo>
                  <a:cubicBezTo>
                    <a:pt x="443" y="12487"/>
                    <a:pt x="435" y="12489"/>
                    <a:pt x="426" y="12493"/>
                  </a:cubicBezTo>
                  <a:cubicBezTo>
                    <a:pt x="426" y="12463"/>
                    <a:pt x="396" y="12463"/>
                    <a:pt x="396" y="12463"/>
                  </a:cubicBezTo>
                  <a:cubicBezTo>
                    <a:pt x="365" y="12463"/>
                    <a:pt x="365" y="12432"/>
                    <a:pt x="365" y="12432"/>
                  </a:cubicBezTo>
                  <a:lnTo>
                    <a:pt x="426" y="12432"/>
                  </a:lnTo>
                  <a:cubicBezTo>
                    <a:pt x="461" y="12456"/>
                    <a:pt x="491" y="12466"/>
                    <a:pt x="511" y="12466"/>
                  </a:cubicBezTo>
                  <a:cubicBezTo>
                    <a:pt x="532" y="12466"/>
                    <a:pt x="540" y="12453"/>
                    <a:pt x="523" y="12432"/>
                  </a:cubicBezTo>
                  <a:lnTo>
                    <a:pt x="523" y="12432"/>
                  </a:lnTo>
                  <a:cubicBezTo>
                    <a:pt x="548" y="12429"/>
                    <a:pt x="546" y="12400"/>
                    <a:pt x="517" y="12372"/>
                  </a:cubicBezTo>
                  <a:cubicBezTo>
                    <a:pt x="517" y="12341"/>
                    <a:pt x="487" y="12311"/>
                    <a:pt x="426" y="12311"/>
                  </a:cubicBezTo>
                  <a:cubicBezTo>
                    <a:pt x="396" y="12311"/>
                    <a:pt x="426" y="12280"/>
                    <a:pt x="426" y="12280"/>
                  </a:cubicBezTo>
                  <a:cubicBezTo>
                    <a:pt x="426" y="12265"/>
                    <a:pt x="426" y="12258"/>
                    <a:pt x="430" y="12258"/>
                  </a:cubicBezTo>
                  <a:cubicBezTo>
                    <a:pt x="434" y="12258"/>
                    <a:pt x="441" y="12265"/>
                    <a:pt x="457" y="12280"/>
                  </a:cubicBezTo>
                  <a:cubicBezTo>
                    <a:pt x="517" y="12280"/>
                    <a:pt x="517" y="12250"/>
                    <a:pt x="457" y="12220"/>
                  </a:cubicBezTo>
                  <a:lnTo>
                    <a:pt x="487" y="12220"/>
                  </a:lnTo>
                  <a:cubicBezTo>
                    <a:pt x="495" y="12227"/>
                    <a:pt x="502" y="12231"/>
                    <a:pt x="509" y="12231"/>
                  </a:cubicBezTo>
                  <a:cubicBezTo>
                    <a:pt x="531" y="12231"/>
                    <a:pt x="548" y="12197"/>
                    <a:pt x="548" y="12128"/>
                  </a:cubicBezTo>
                  <a:cubicBezTo>
                    <a:pt x="573" y="12079"/>
                    <a:pt x="597" y="12029"/>
                    <a:pt x="622" y="12029"/>
                  </a:cubicBezTo>
                  <a:cubicBezTo>
                    <a:pt x="628" y="12029"/>
                    <a:pt x="633" y="12032"/>
                    <a:pt x="639" y="12037"/>
                  </a:cubicBezTo>
                  <a:cubicBezTo>
                    <a:pt x="669" y="12037"/>
                    <a:pt x="609" y="11946"/>
                    <a:pt x="578" y="11885"/>
                  </a:cubicBezTo>
                  <a:lnTo>
                    <a:pt x="578" y="11885"/>
                  </a:lnTo>
                  <a:cubicBezTo>
                    <a:pt x="587" y="11894"/>
                    <a:pt x="593" y="11898"/>
                    <a:pt x="598" y="11898"/>
                  </a:cubicBezTo>
                  <a:cubicBezTo>
                    <a:pt x="609" y="11898"/>
                    <a:pt x="609" y="11876"/>
                    <a:pt x="609" y="11855"/>
                  </a:cubicBezTo>
                  <a:cubicBezTo>
                    <a:pt x="626" y="11819"/>
                    <a:pt x="634" y="11805"/>
                    <a:pt x="643" y="11805"/>
                  </a:cubicBezTo>
                  <a:cubicBezTo>
                    <a:pt x="649" y="11805"/>
                    <a:pt x="657" y="11812"/>
                    <a:pt x="669" y="11825"/>
                  </a:cubicBezTo>
                  <a:cubicBezTo>
                    <a:pt x="694" y="11837"/>
                    <a:pt x="709" y="11844"/>
                    <a:pt x="714" y="11844"/>
                  </a:cubicBezTo>
                  <a:cubicBezTo>
                    <a:pt x="720" y="11844"/>
                    <a:pt x="705" y="11830"/>
                    <a:pt x="669" y="11794"/>
                  </a:cubicBezTo>
                  <a:cubicBezTo>
                    <a:pt x="620" y="11770"/>
                    <a:pt x="651" y="11725"/>
                    <a:pt x="696" y="11725"/>
                  </a:cubicBezTo>
                  <a:cubicBezTo>
                    <a:pt x="707" y="11725"/>
                    <a:pt x="718" y="11728"/>
                    <a:pt x="730" y="11733"/>
                  </a:cubicBezTo>
                  <a:cubicBezTo>
                    <a:pt x="739" y="11742"/>
                    <a:pt x="745" y="11746"/>
                    <a:pt x="750" y="11746"/>
                  </a:cubicBezTo>
                  <a:cubicBezTo>
                    <a:pt x="763" y="11746"/>
                    <a:pt x="769" y="11724"/>
                    <a:pt x="791" y="11703"/>
                  </a:cubicBezTo>
                  <a:cubicBezTo>
                    <a:pt x="760" y="11673"/>
                    <a:pt x="760" y="11642"/>
                    <a:pt x="791" y="11612"/>
                  </a:cubicBezTo>
                  <a:cubicBezTo>
                    <a:pt x="791" y="11574"/>
                    <a:pt x="791" y="11560"/>
                    <a:pt x="776" y="11547"/>
                  </a:cubicBezTo>
                  <a:lnTo>
                    <a:pt x="776" y="11547"/>
                  </a:lnTo>
                  <a:cubicBezTo>
                    <a:pt x="792" y="11538"/>
                    <a:pt x="797" y="11514"/>
                    <a:pt x="821" y="11490"/>
                  </a:cubicBezTo>
                  <a:cubicBezTo>
                    <a:pt x="821" y="11490"/>
                    <a:pt x="791" y="11460"/>
                    <a:pt x="791" y="11460"/>
                  </a:cubicBezTo>
                  <a:cubicBezTo>
                    <a:pt x="781" y="11450"/>
                    <a:pt x="774" y="11446"/>
                    <a:pt x="769" y="11446"/>
                  </a:cubicBezTo>
                  <a:cubicBezTo>
                    <a:pt x="760" y="11446"/>
                    <a:pt x="760" y="11460"/>
                    <a:pt x="760" y="11460"/>
                  </a:cubicBezTo>
                  <a:cubicBezTo>
                    <a:pt x="738" y="11482"/>
                    <a:pt x="732" y="11505"/>
                    <a:pt x="743" y="11527"/>
                  </a:cubicBezTo>
                  <a:lnTo>
                    <a:pt x="743" y="11527"/>
                  </a:lnTo>
                  <a:cubicBezTo>
                    <a:pt x="739" y="11525"/>
                    <a:pt x="735" y="11523"/>
                    <a:pt x="730" y="11521"/>
                  </a:cubicBezTo>
                  <a:cubicBezTo>
                    <a:pt x="669" y="11521"/>
                    <a:pt x="669" y="11490"/>
                    <a:pt x="700" y="11460"/>
                  </a:cubicBezTo>
                  <a:cubicBezTo>
                    <a:pt x="700" y="11460"/>
                    <a:pt x="700" y="11429"/>
                    <a:pt x="730" y="11429"/>
                  </a:cubicBezTo>
                  <a:lnTo>
                    <a:pt x="791" y="11429"/>
                  </a:lnTo>
                  <a:cubicBezTo>
                    <a:pt x="791" y="11399"/>
                    <a:pt x="791" y="11399"/>
                    <a:pt x="821" y="11399"/>
                  </a:cubicBezTo>
                  <a:cubicBezTo>
                    <a:pt x="821" y="11399"/>
                    <a:pt x="882" y="11399"/>
                    <a:pt x="882" y="11369"/>
                  </a:cubicBezTo>
                  <a:cubicBezTo>
                    <a:pt x="882" y="11338"/>
                    <a:pt x="912" y="11308"/>
                    <a:pt x="943" y="11308"/>
                  </a:cubicBezTo>
                  <a:cubicBezTo>
                    <a:pt x="943" y="11308"/>
                    <a:pt x="943" y="11308"/>
                    <a:pt x="912" y="11277"/>
                  </a:cubicBezTo>
                  <a:cubicBezTo>
                    <a:pt x="882" y="11277"/>
                    <a:pt x="852" y="11247"/>
                    <a:pt x="912" y="11186"/>
                  </a:cubicBezTo>
                  <a:cubicBezTo>
                    <a:pt x="943" y="11156"/>
                    <a:pt x="973" y="11095"/>
                    <a:pt x="943" y="11095"/>
                  </a:cubicBezTo>
                  <a:cubicBezTo>
                    <a:pt x="943" y="11080"/>
                    <a:pt x="943" y="11072"/>
                    <a:pt x="947" y="11072"/>
                  </a:cubicBezTo>
                  <a:cubicBezTo>
                    <a:pt x="950" y="11072"/>
                    <a:pt x="958" y="11080"/>
                    <a:pt x="973" y="11095"/>
                  </a:cubicBezTo>
                  <a:cubicBezTo>
                    <a:pt x="990" y="11103"/>
                    <a:pt x="1001" y="11107"/>
                    <a:pt x="1010" y="11107"/>
                  </a:cubicBezTo>
                  <a:cubicBezTo>
                    <a:pt x="1032" y="11107"/>
                    <a:pt x="1026" y="11079"/>
                    <a:pt x="1004" y="11034"/>
                  </a:cubicBezTo>
                  <a:cubicBezTo>
                    <a:pt x="973" y="11004"/>
                    <a:pt x="973" y="11004"/>
                    <a:pt x="1004" y="11004"/>
                  </a:cubicBezTo>
                  <a:cubicBezTo>
                    <a:pt x="1004" y="11004"/>
                    <a:pt x="1034" y="10973"/>
                    <a:pt x="1004" y="10943"/>
                  </a:cubicBezTo>
                  <a:cubicBezTo>
                    <a:pt x="973" y="10913"/>
                    <a:pt x="973" y="10913"/>
                    <a:pt x="1034" y="10882"/>
                  </a:cubicBezTo>
                  <a:cubicBezTo>
                    <a:pt x="1044" y="10892"/>
                    <a:pt x="1051" y="10896"/>
                    <a:pt x="1055" y="10896"/>
                  </a:cubicBezTo>
                  <a:cubicBezTo>
                    <a:pt x="1064" y="10896"/>
                    <a:pt x="1064" y="10882"/>
                    <a:pt x="1064" y="10882"/>
                  </a:cubicBezTo>
                  <a:cubicBezTo>
                    <a:pt x="1064" y="10821"/>
                    <a:pt x="1125" y="10669"/>
                    <a:pt x="1186" y="10669"/>
                  </a:cubicBezTo>
                  <a:cubicBezTo>
                    <a:pt x="1156" y="10639"/>
                    <a:pt x="1156" y="10639"/>
                    <a:pt x="1156" y="10609"/>
                  </a:cubicBezTo>
                  <a:lnTo>
                    <a:pt x="1156" y="10609"/>
                  </a:lnTo>
                  <a:cubicBezTo>
                    <a:pt x="1182" y="10618"/>
                    <a:pt x="1199" y="10621"/>
                    <a:pt x="1207" y="10621"/>
                  </a:cubicBezTo>
                  <a:cubicBezTo>
                    <a:pt x="1226" y="10621"/>
                    <a:pt x="1199" y="10600"/>
                    <a:pt x="1156" y="10578"/>
                  </a:cubicBezTo>
                  <a:lnTo>
                    <a:pt x="1156" y="10609"/>
                  </a:lnTo>
                  <a:cubicBezTo>
                    <a:pt x="1114" y="10588"/>
                    <a:pt x="1101" y="10552"/>
                    <a:pt x="1127" y="10552"/>
                  </a:cubicBezTo>
                  <a:cubicBezTo>
                    <a:pt x="1138" y="10552"/>
                    <a:pt x="1158" y="10559"/>
                    <a:pt x="1186" y="10578"/>
                  </a:cubicBezTo>
                  <a:cubicBezTo>
                    <a:pt x="1277" y="10578"/>
                    <a:pt x="1277" y="10578"/>
                    <a:pt x="1216" y="10548"/>
                  </a:cubicBezTo>
                  <a:cubicBezTo>
                    <a:pt x="1156" y="10487"/>
                    <a:pt x="1156" y="10487"/>
                    <a:pt x="1247" y="10487"/>
                  </a:cubicBezTo>
                  <a:cubicBezTo>
                    <a:pt x="1180" y="10398"/>
                    <a:pt x="1162" y="10342"/>
                    <a:pt x="1193" y="10342"/>
                  </a:cubicBezTo>
                  <a:cubicBezTo>
                    <a:pt x="1204" y="10342"/>
                    <a:pt x="1222" y="10349"/>
                    <a:pt x="1247" y="10366"/>
                  </a:cubicBezTo>
                  <a:cubicBezTo>
                    <a:pt x="1308" y="10396"/>
                    <a:pt x="1368" y="10396"/>
                    <a:pt x="1368" y="10396"/>
                  </a:cubicBezTo>
                  <a:cubicBezTo>
                    <a:pt x="1368" y="10366"/>
                    <a:pt x="1338" y="10366"/>
                    <a:pt x="1308" y="10335"/>
                  </a:cubicBezTo>
                  <a:cubicBezTo>
                    <a:pt x="1247" y="10335"/>
                    <a:pt x="1247" y="10305"/>
                    <a:pt x="1338" y="10305"/>
                  </a:cubicBezTo>
                  <a:cubicBezTo>
                    <a:pt x="1460" y="10305"/>
                    <a:pt x="1460" y="10305"/>
                    <a:pt x="1429" y="10214"/>
                  </a:cubicBezTo>
                  <a:cubicBezTo>
                    <a:pt x="1409" y="10154"/>
                    <a:pt x="1415" y="10108"/>
                    <a:pt x="1430" y="10108"/>
                  </a:cubicBezTo>
                  <a:cubicBezTo>
                    <a:pt x="1438" y="10108"/>
                    <a:pt x="1449" y="10121"/>
                    <a:pt x="1460" y="10153"/>
                  </a:cubicBezTo>
                  <a:cubicBezTo>
                    <a:pt x="1475" y="10183"/>
                    <a:pt x="1482" y="10198"/>
                    <a:pt x="1486" y="10198"/>
                  </a:cubicBezTo>
                  <a:cubicBezTo>
                    <a:pt x="1490" y="10198"/>
                    <a:pt x="1490" y="10183"/>
                    <a:pt x="1490" y="10153"/>
                  </a:cubicBezTo>
                  <a:cubicBezTo>
                    <a:pt x="1520" y="10122"/>
                    <a:pt x="1520" y="10092"/>
                    <a:pt x="1551" y="10092"/>
                  </a:cubicBezTo>
                  <a:cubicBezTo>
                    <a:pt x="1551" y="10062"/>
                    <a:pt x="1520" y="10031"/>
                    <a:pt x="1490" y="10031"/>
                  </a:cubicBezTo>
                  <a:cubicBezTo>
                    <a:pt x="1581" y="10031"/>
                    <a:pt x="1612" y="10031"/>
                    <a:pt x="1581" y="9970"/>
                  </a:cubicBezTo>
                  <a:cubicBezTo>
                    <a:pt x="1581" y="9940"/>
                    <a:pt x="1612" y="9940"/>
                    <a:pt x="1612" y="9940"/>
                  </a:cubicBezTo>
                  <a:cubicBezTo>
                    <a:pt x="1612" y="9910"/>
                    <a:pt x="1612" y="9910"/>
                    <a:pt x="1581" y="9879"/>
                  </a:cubicBezTo>
                  <a:cubicBezTo>
                    <a:pt x="1581" y="9864"/>
                    <a:pt x="1589" y="9856"/>
                    <a:pt x="1600" y="9856"/>
                  </a:cubicBezTo>
                  <a:cubicBezTo>
                    <a:pt x="1612" y="9856"/>
                    <a:pt x="1627" y="9864"/>
                    <a:pt x="1642" y="9879"/>
                  </a:cubicBezTo>
                  <a:cubicBezTo>
                    <a:pt x="1672" y="9879"/>
                    <a:pt x="1733" y="9879"/>
                    <a:pt x="1703" y="9849"/>
                  </a:cubicBezTo>
                  <a:cubicBezTo>
                    <a:pt x="1672" y="9849"/>
                    <a:pt x="1642" y="9788"/>
                    <a:pt x="1642" y="9758"/>
                  </a:cubicBezTo>
                  <a:cubicBezTo>
                    <a:pt x="1627" y="9742"/>
                    <a:pt x="1627" y="9735"/>
                    <a:pt x="1634" y="9735"/>
                  </a:cubicBezTo>
                  <a:cubicBezTo>
                    <a:pt x="1642" y="9735"/>
                    <a:pt x="1657" y="9742"/>
                    <a:pt x="1672" y="9758"/>
                  </a:cubicBezTo>
                  <a:cubicBezTo>
                    <a:pt x="1688" y="9773"/>
                    <a:pt x="1695" y="9780"/>
                    <a:pt x="1703" y="9780"/>
                  </a:cubicBezTo>
                  <a:cubicBezTo>
                    <a:pt x="1710" y="9780"/>
                    <a:pt x="1718" y="9773"/>
                    <a:pt x="1733" y="9758"/>
                  </a:cubicBezTo>
                  <a:cubicBezTo>
                    <a:pt x="1764" y="9758"/>
                    <a:pt x="1764" y="9727"/>
                    <a:pt x="1733" y="9697"/>
                  </a:cubicBezTo>
                  <a:cubicBezTo>
                    <a:pt x="1733" y="9697"/>
                    <a:pt x="1764" y="9606"/>
                    <a:pt x="1824" y="9606"/>
                  </a:cubicBezTo>
                  <a:cubicBezTo>
                    <a:pt x="1824" y="9606"/>
                    <a:pt x="1824" y="9575"/>
                    <a:pt x="1824" y="9575"/>
                  </a:cubicBezTo>
                  <a:cubicBezTo>
                    <a:pt x="1855" y="9545"/>
                    <a:pt x="1824" y="9514"/>
                    <a:pt x="1824" y="9514"/>
                  </a:cubicBezTo>
                  <a:cubicBezTo>
                    <a:pt x="1824" y="9514"/>
                    <a:pt x="1855" y="9484"/>
                    <a:pt x="1824" y="9454"/>
                  </a:cubicBezTo>
                  <a:cubicBezTo>
                    <a:pt x="1845" y="9454"/>
                    <a:pt x="1851" y="9440"/>
                    <a:pt x="1863" y="9440"/>
                  </a:cubicBezTo>
                  <a:cubicBezTo>
                    <a:pt x="1868" y="9440"/>
                    <a:pt x="1875" y="9444"/>
                    <a:pt x="1885" y="9454"/>
                  </a:cubicBezTo>
                  <a:cubicBezTo>
                    <a:pt x="1850" y="9418"/>
                    <a:pt x="1835" y="9403"/>
                    <a:pt x="1841" y="9403"/>
                  </a:cubicBezTo>
                  <a:cubicBezTo>
                    <a:pt x="1845" y="9403"/>
                    <a:pt x="1860" y="9411"/>
                    <a:pt x="1885" y="9423"/>
                  </a:cubicBezTo>
                  <a:cubicBezTo>
                    <a:pt x="1910" y="9436"/>
                    <a:pt x="1925" y="9443"/>
                    <a:pt x="1932" y="9443"/>
                  </a:cubicBezTo>
                  <a:cubicBezTo>
                    <a:pt x="1941" y="9443"/>
                    <a:pt x="1933" y="9428"/>
                    <a:pt x="1916" y="9393"/>
                  </a:cubicBezTo>
                  <a:cubicBezTo>
                    <a:pt x="1885" y="9362"/>
                    <a:pt x="1885" y="9362"/>
                    <a:pt x="1916" y="9362"/>
                  </a:cubicBezTo>
                  <a:cubicBezTo>
                    <a:pt x="1926" y="9373"/>
                    <a:pt x="1936" y="9376"/>
                    <a:pt x="1944" y="9376"/>
                  </a:cubicBezTo>
                  <a:cubicBezTo>
                    <a:pt x="1959" y="9376"/>
                    <a:pt x="1966" y="9362"/>
                    <a:pt x="1946" y="9362"/>
                  </a:cubicBezTo>
                  <a:cubicBezTo>
                    <a:pt x="1896" y="9313"/>
                    <a:pt x="1887" y="9263"/>
                    <a:pt x="1919" y="9263"/>
                  </a:cubicBezTo>
                  <a:cubicBezTo>
                    <a:pt x="1926" y="9263"/>
                    <a:pt x="1935" y="9266"/>
                    <a:pt x="1946" y="9271"/>
                  </a:cubicBezTo>
                  <a:cubicBezTo>
                    <a:pt x="1946" y="9271"/>
                    <a:pt x="1976" y="9271"/>
                    <a:pt x="1946" y="9241"/>
                  </a:cubicBezTo>
                  <a:cubicBezTo>
                    <a:pt x="1910" y="9205"/>
                    <a:pt x="1896" y="9191"/>
                    <a:pt x="1902" y="9191"/>
                  </a:cubicBezTo>
                  <a:cubicBezTo>
                    <a:pt x="1906" y="9191"/>
                    <a:pt x="1921" y="9198"/>
                    <a:pt x="1946" y="9211"/>
                  </a:cubicBezTo>
                  <a:cubicBezTo>
                    <a:pt x="1964" y="9219"/>
                    <a:pt x="1979" y="9223"/>
                    <a:pt x="1990" y="9223"/>
                  </a:cubicBezTo>
                  <a:cubicBezTo>
                    <a:pt x="2017" y="9223"/>
                    <a:pt x="2019" y="9202"/>
                    <a:pt x="1976" y="9180"/>
                  </a:cubicBezTo>
                  <a:cubicBezTo>
                    <a:pt x="1976" y="9180"/>
                    <a:pt x="1976" y="9150"/>
                    <a:pt x="2007" y="9150"/>
                  </a:cubicBezTo>
                  <a:cubicBezTo>
                    <a:pt x="2037" y="9119"/>
                    <a:pt x="2128" y="9059"/>
                    <a:pt x="2067" y="9028"/>
                  </a:cubicBezTo>
                  <a:lnTo>
                    <a:pt x="2098" y="8998"/>
                  </a:lnTo>
                  <a:cubicBezTo>
                    <a:pt x="2159" y="8998"/>
                    <a:pt x="2159" y="8998"/>
                    <a:pt x="2128" y="8967"/>
                  </a:cubicBezTo>
                  <a:lnTo>
                    <a:pt x="2128" y="8907"/>
                  </a:lnTo>
                  <a:cubicBezTo>
                    <a:pt x="2159" y="8937"/>
                    <a:pt x="2189" y="8937"/>
                    <a:pt x="2189" y="8937"/>
                  </a:cubicBezTo>
                  <a:cubicBezTo>
                    <a:pt x="2219" y="8907"/>
                    <a:pt x="2219" y="8907"/>
                    <a:pt x="2189" y="8907"/>
                  </a:cubicBezTo>
                  <a:cubicBezTo>
                    <a:pt x="2159" y="8907"/>
                    <a:pt x="2159" y="8876"/>
                    <a:pt x="2159" y="8876"/>
                  </a:cubicBezTo>
                  <a:cubicBezTo>
                    <a:pt x="2174" y="8861"/>
                    <a:pt x="2189" y="8853"/>
                    <a:pt x="2204" y="8853"/>
                  </a:cubicBezTo>
                  <a:cubicBezTo>
                    <a:pt x="2219" y="8853"/>
                    <a:pt x="2235" y="8861"/>
                    <a:pt x="2250" y="8876"/>
                  </a:cubicBezTo>
                  <a:lnTo>
                    <a:pt x="2250" y="8846"/>
                  </a:lnTo>
                  <a:cubicBezTo>
                    <a:pt x="2219" y="8815"/>
                    <a:pt x="2219" y="8815"/>
                    <a:pt x="2250" y="8815"/>
                  </a:cubicBezTo>
                  <a:lnTo>
                    <a:pt x="2311" y="8815"/>
                  </a:lnTo>
                  <a:cubicBezTo>
                    <a:pt x="2295" y="8800"/>
                    <a:pt x="2295" y="8793"/>
                    <a:pt x="2299" y="8793"/>
                  </a:cubicBezTo>
                  <a:cubicBezTo>
                    <a:pt x="2303" y="8793"/>
                    <a:pt x="2311" y="8800"/>
                    <a:pt x="2311" y="8815"/>
                  </a:cubicBezTo>
                  <a:lnTo>
                    <a:pt x="2341" y="8815"/>
                  </a:lnTo>
                  <a:cubicBezTo>
                    <a:pt x="2371" y="8815"/>
                    <a:pt x="2341" y="8815"/>
                    <a:pt x="2311" y="8785"/>
                  </a:cubicBezTo>
                  <a:cubicBezTo>
                    <a:pt x="2311" y="8785"/>
                    <a:pt x="2311" y="8785"/>
                    <a:pt x="2341" y="8755"/>
                  </a:cubicBezTo>
                  <a:cubicBezTo>
                    <a:pt x="2341" y="8755"/>
                    <a:pt x="2371" y="8724"/>
                    <a:pt x="2311" y="8724"/>
                  </a:cubicBezTo>
                  <a:cubicBezTo>
                    <a:pt x="2280" y="8694"/>
                    <a:pt x="2280" y="8694"/>
                    <a:pt x="2280" y="8663"/>
                  </a:cubicBezTo>
                  <a:lnTo>
                    <a:pt x="2280" y="8663"/>
                  </a:lnTo>
                  <a:cubicBezTo>
                    <a:pt x="2302" y="8685"/>
                    <a:pt x="2323" y="8706"/>
                    <a:pt x="2334" y="8706"/>
                  </a:cubicBezTo>
                  <a:cubicBezTo>
                    <a:pt x="2338" y="8706"/>
                    <a:pt x="2341" y="8703"/>
                    <a:pt x="2341" y="8694"/>
                  </a:cubicBezTo>
                  <a:lnTo>
                    <a:pt x="2371" y="8694"/>
                  </a:lnTo>
                  <a:cubicBezTo>
                    <a:pt x="2389" y="8712"/>
                    <a:pt x="2402" y="8719"/>
                    <a:pt x="2411" y="8719"/>
                  </a:cubicBezTo>
                  <a:cubicBezTo>
                    <a:pt x="2432" y="8719"/>
                    <a:pt x="2432" y="8676"/>
                    <a:pt x="2432" y="8633"/>
                  </a:cubicBezTo>
                  <a:cubicBezTo>
                    <a:pt x="2414" y="8597"/>
                    <a:pt x="2407" y="8583"/>
                    <a:pt x="2416" y="8583"/>
                  </a:cubicBezTo>
                  <a:cubicBezTo>
                    <a:pt x="2423" y="8583"/>
                    <a:pt x="2437" y="8590"/>
                    <a:pt x="2463" y="8603"/>
                  </a:cubicBezTo>
                  <a:cubicBezTo>
                    <a:pt x="2468" y="8608"/>
                    <a:pt x="2472" y="8611"/>
                    <a:pt x="2473" y="8611"/>
                  </a:cubicBezTo>
                  <a:cubicBezTo>
                    <a:pt x="2481" y="8611"/>
                    <a:pt x="2451" y="8561"/>
                    <a:pt x="2402" y="8511"/>
                  </a:cubicBezTo>
                  <a:lnTo>
                    <a:pt x="2341" y="8420"/>
                  </a:lnTo>
                  <a:lnTo>
                    <a:pt x="2432" y="8481"/>
                  </a:lnTo>
                  <a:cubicBezTo>
                    <a:pt x="2478" y="8511"/>
                    <a:pt x="2501" y="8527"/>
                    <a:pt x="2512" y="8527"/>
                  </a:cubicBezTo>
                  <a:cubicBezTo>
                    <a:pt x="2523" y="8527"/>
                    <a:pt x="2523" y="8511"/>
                    <a:pt x="2523" y="8481"/>
                  </a:cubicBezTo>
                  <a:cubicBezTo>
                    <a:pt x="2523" y="8468"/>
                    <a:pt x="2523" y="8458"/>
                    <a:pt x="2523" y="8451"/>
                  </a:cubicBezTo>
                  <a:cubicBezTo>
                    <a:pt x="2532" y="8460"/>
                    <a:pt x="2541" y="8463"/>
                    <a:pt x="2550" y="8463"/>
                  </a:cubicBezTo>
                  <a:cubicBezTo>
                    <a:pt x="2572" y="8463"/>
                    <a:pt x="2593" y="8442"/>
                    <a:pt x="2615" y="8420"/>
                  </a:cubicBezTo>
                  <a:cubicBezTo>
                    <a:pt x="2645" y="8359"/>
                    <a:pt x="2645" y="8359"/>
                    <a:pt x="2615" y="8329"/>
                  </a:cubicBezTo>
                  <a:cubicBezTo>
                    <a:pt x="2615" y="8329"/>
                    <a:pt x="2645" y="8329"/>
                    <a:pt x="2645" y="8299"/>
                  </a:cubicBezTo>
                  <a:cubicBezTo>
                    <a:pt x="2663" y="8308"/>
                    <a:pt x="2675" y="8311"/>
                    <a:pt x="2683" y="8311"/>
                  </a:cubicBezTo>
                  <a:cubicBezTo>
                    <a:pt x="2701" y="8311"/>
                    <a:pt x="2688" y="8290"/>
                    <a:pt x="2645" y="8268"/>
                  </a:cubicBezTo>
                  <a:cubicBezTo>
                    <a:pt x="2645" y="8268"/>
                    <a:pt x="2645" y="8238"/>
                    <a:pt x="2675" y="8238"/>
                  </a:cubicBezTo>
                  <a:lnTo>
                    <a:pt x="2706" y="8268"/>
                  </a:lnTo>
                  <a:cubicBezTo>
                    <a:pt x="2706" y="8268"/>
                    <a:pt x="2736" y="8238"/>
                    <a:pt x="2827" y="8147"/>
                  </a:cubicBezTo>
                  <a:cubicBezTo>
                    <a:pt x="2919" y="8025"/>
                    <a:pt x="2949" y="7995"/>
                    <a:pt x="2888" y="7964"/>
                  </a:cubicBezTo>
                  <a:cubicBezTo>
                    <a:pt x="2870" y="7929"/>
                    <a:pt x="2863" y="7914"/>
                    <a:pt x="2872" y="7914"/>
                  </a:cubicBezTo>
                  <a:cubicBezTo>
                    <a:pt x="2879" y="7914"/>
                    <a:pt x="2893" y="7921"/>
                    <a:pt x="2919" y="7934"/>
                  </a:cubicBezTo>
                  <a:cubicBezTo>
                    <a:pt x="2934" y="7949"/>
                    <a:pt x="2949" y="7957"/>
                    <a:pt x="2957" y="7957"/>
                  </a:cubicBezTo>
                  <a:cubicBezTo>
                    <a:pt x="2964" y="7957"/>
                    <a:pt x="2964" y="7949"/>
                    <a:pt x="2949" y="7934"/>
                  </a:cubicBezTo>
                  <a:cubicBezTo>
                    <a:pt x="2949" y="7934"/>
                    <a:pt x="2962" y="7920"/>
                    <a:pt x="2980" y="7920"/>
                  </a:cubicBezTo>
                  <a:cubicBezTo>
                    <a:pt x="2989" y="7920"/>
                    <a:pt x="3000" y="7924"/>
                    <a:pt x="3010" y="7934"/>
                  </a:cubicBezTo>
                  <a:cubicBezTo>
                    <a:pt x="3101" y="7934"/>
                    <a:pt x="3071" y="7873"/>
                    <a:pt x="3071" y="7873"/>
                  </a:cubicBezTo>
                  <a:cubicBezTo>
                    <a:pt x="3010" y="7843"/>
                    <a:pt x="3040" y="7843"/>
                    <a:pt x="3071" y="7843"/>
                  </a:cubicBezTo>
                  <a:cubicBezTo>
                    <a:pt x="3086" y="7858"/>
                    <a:pt x="3101" y="7866"/>
                    <a:pt x="3112" y="7866"/>
                  </a:cubicBezTo>
                  <a:cubicBezTo>
                    <a:pt x="3124" y="7866"/>
                    <a:pt x="3131" y="7858"/>
                    <a:pt x="3131" y="7843"/>
                  </a:cubicBezTo>
                  <a:cubicBezTo>
                    <a:pt x="3105" y="7817"/>
                    <a:pt x="3124" y="7745"/>
                    <a:pt x="3169" y="7745"/>
                  </a:cubicBezTo>
                  <a:cubicBezTo>
                    <a:pt x="3176" y="7745"/>
                    <a:pt x="3184" y="7747"/>
                    <a:pt x="3192" y="7752"/>
                  </a:cubicBezTo>
                  <a:cubicBezTo>
                    <a:pt x="3192" y="7752"/>
                    <a:pt x="3223" y="7721"/>
                    <a:pt x="3223" y="7721"/>
                  </a:cubicBezTo>
                  <a:cubicBezTo>
                    <a:pt x="3192" y="7691"/>
                    <a:pt x="3223" y="7660"/>
                    <a:pt x="3253" y="7660"/>
                  </a:cubicBezTo>
                  <a:cubicBezTo>
                    <a:pt x="3253" y="7639"/>
                    <a:pt x="3268" y="7617"/>
                    <a:pt x="3288" y="7617"/>
                  </a:cubicBezTo>
                  <a:cubicBezTo>
                    <a:pt x="3296" y="7617"/>
                    <a:pt x="3305" y="7621"/>
                    <a:pt x="3314" y="7630"/>
                  </a:cubicBezTo>
                  <a:cubicBezTo>
                    <a:pt x="3314" y="7622"/>
                    <a:pt x="3314" y="7612"/>
                    <a:pt x="3314" y="7600"/>
                  </a:cubicBezTo>
                  <a:cubicBezTo>
                    <a:pt x="3344" y="7600"/>
                    <a:pt x="3283" y="7539"/>
                    <a:pt x="3314" y="7508"/>
                  </a:cubicBezTo>
                  <a:cubicBezTo>
                    <a:pt x="3283" y="7508"/>
                    <a:pt x="3283" y="7448"/>
                    <a:pt x="3283" y="7448"/>
                  </a:cubicBezTo>
                  <a:lnTo>
                    <a:pt x="3283" y="7448"/>
                  </a:lnTo>
                  <a:lnTo>
                    <a:pt x="3314" y="7478"/>
                  </a:lnTo>
                  <a:cubicBezTo>
                    <a:pt x="3344" y="7508"/>
                    <a:pt x="3344" y="7508"/>
                    <a:pt x="3344" y="7508"/>
                  </a:cubicBezTo>
                  <a:cubicBezTo>
                    <a:pt x="3375" y="7508"/>
                    <a:pt x="3375" y="7478"/>
                    <a:pt x="3344" y="7478"/>
                  </a:cubicBezTo>
                  <a:cubicBezTo>
                    <a:pt x="3405" y="7478"/>
                    <a:pt x="3405" y="7448"/>
                    <a:pt x="3435" y="7417"/>
                  </a:cubicBezTo>
                  <a:cubicBezTo>
                    <a:pt x="3435" y="7417"/>
                    <a:pt x="3466" y="7387"/>
                    <a:pt x="3466" y="7356"/>
                  </a:cubicBezTo>
                  <a:cubicBezTo>
                    <a:pt x="3474" y="7361"/>
                    <a:pt x="3482" y="7362"/>
                    <a:pt x="3490" y="7362"/>
                  </a:cubicBezTo>
                  <a:cubicBezTo>
                    <a:pt x="3541" y="7362"/>
                    <a:pt x="3583" y="7287"/>
                    <a:pt x="3557" y="7235"/>
                  </a:cubicBezTo>
                  <a:cubicBezTo>
                    <a:pt x="3526" y="7204"/>
                    <a:pt x="3526" y="7204"/>
                    <a:pt x="3557" y="7204"/>
                  </a:cubicBezTo>
                  <a:cubicBezTo>
                    <a:pt x="3618" y="7204"/>
                    <a:pt x="3618" y="7204"/>
                    <a:pt x="3587" y="7174"/>
                  </a:cubicBezTo>
                  <a:cubicBezTo>
                    <a:pt x="3587" y="7159"/>
                    <a:pt x="3595" y="7151"/>
                    <a:pt x="3606" y="7151"/>
                  </a:cubicBezTo>
                  <a:cubicBezTo>
                    <a:pt x="3618" y="7151"/>
                    <a:pt x="3633" y="7159"/>
                    <a:pt x="3648" y="7174"/>
                  </a:cubicBezTo>
                  <a:cubicBezTo>
                    <a:pt x="3666" y="7183"/>
                    <a:pt x="3681" y="7187"/>
                    <a:pt x="3693" y="7187"/>
                  </a:cubicBezTo>
                  <a:cubicBezTo>
                    <a:pt x="3721" y="7187"/>
                    <a:pt x="3730" y="7165"/>
                    <a:pt x="3709" y="7144"/>
                  </a:cubicBezTo>
                  <a:cubicBezTo>
                    <a:pt x="3709" y="7083"/>
                    <a:pt x="3739" y="7083"/>
                    <a:pt x="3739" y="7052"/>
                  </a:cubicBezTo>
                  <a:cubicBezTo>
                    <a:pt x="3739" y="7022"/>
                    <a:pt x="3739" y="6992"/>
                    <a:pt x="3709" y="6992"/>
                  </a:cubicBezTo>
                  <a:cubicBezTo>
                    <a:pt x="3678" y="6961"/>
                    <a:pt x="3678" y="6931"/>
                    <a:pt x="3678" y="6931"/>
                  </a:cubicBezTo>
                  <a:lnTo>
                    <a:pt x="3678" y="6931"/>
                  </a:lnTo>
                  <a:cubicBezTo>
                    <a:pt x="3709" y="6961"/>
                    <a:pt x="3709" y="6961"/>
                    <a:pt x="3739" y="6961"/>
                  </a:cubicBezTo>
                  <a:cubicBezTo>
                    <a:pt x="3770" y="6961"/>
                    <a:pt x="3800" y="6931"/>
                    <a:pt x="3800" y="6931"/>
                  </a:cubicBezTo>
                  <a:cubicBezTo>
                    <a:pt x="3830" y="6900"/>
                    <a:pt x="3861" y="6870"/>
                    <a:pt x="3861" y="6870"/>
                  </a:cubicBezTo>
                  <a:cubicBezTo>
                    <a:pt x="3922" y="6840"/>
                    <a:pt x="3922" y="6840"/>
                    <a:pt x="3891" y="6809"/>
                  </a:cubicBezTo>
                  <a:lnTo>
                    <a:pt x="3891" y="6809"/>
                  </a:lnTo>
                  <a:cubicBezTo>
                    <a:pt x="3897" y="6812"/>
                    <a:pt x="3903" y="6813"/>
                    <a:pt x="3909" y="6813"/>
                  </a:cubicBezTo>
                  <a:cubicBezTo>
                    <a:pt x="3972" y="6813"/>
                    <a:pt x="4068" y="6682"/>
                    <a:pt x="4013" y="6627"/>
                  </a:cubicBezTo>
                  <a:lnTo>
                    <a:pt x="4013" y="6627"/>
                  </a:lnTo>
                  <a:lnTo>
                    <a:pt x="4043" y="6657"/>
                  </a:lnTo>
                  <a:cubicBezTo>
                    <a:pt x="4074" y="6657"/>
                    <a:pt x="4104" y="6657"/>
                    <a:pt x="4104" y="6627"/>
                  </a:cubicBezTo>
                  <a:cubicBezTo>
                    <a:pt x="4134" y="6596"/>
                    <a:pt x="4134" y="6536"/>
                    <a:pt x="4165" y="6505"/>
                  </a:cubicBezTo>
                  <a:cubicBezTo>
                    <a:pt x="4226" y="6445"/>
                    <a:pt x="4256" y="6414"/>
                    <a:pt x="4226" y="6384"/>
                  </a:cubicBezTo>
                  <a:cubicBezTo>
                    <a:pt x="4241" y="6369"/>
                    <a:pt x="4248" y="6361"/>
                    <a:pt x="4252" y="6361"/>
                  </a:cubicBezTo>
                  <a:cubicBezTo>
                    <a:pt x="4256" y="6361"/>
                    <a:pt x="4256" y="6369"/>
                    <a:pt x="4256" y="6384"/>
                  </a:cubicBezTo>
                  <a:cubicBezTo>
                    <a:pt x="4271" y="6399"/>
                    <a:pt x="4279" y="6407"/>
                    <a:pt x="4286" y="6407"/>
                  </a:cubicBezTo>
                  <a:cubicBezTo>
                    <a:pt x="4294" y="6407"/>
                    <a:pt x="4302" y="6399"/>
                    <a:pt x="4317" y="6384"/>
                  </a:cubicBezTo>
                  <a:cubicBezTo>
                    <a:pt x="4317" y="6384"/>
                    <a:pt x="4286" y="6353"/>
                    <a:pt x="4256" y="6353"/>
                  </a:cubicBezTo>
                  <a:cubicBezTo>
                    <a:pt x="4256" y="6323"/>
                    <a:pt x="4256" y="6293"/>
                    <a:pt x="4317" y="6293"/>
                  </a:cubicBezTo>
                  <a:cubicBezTo>
                    <a:pt x="4347" y="6293"/>
                    <a:pt x="4408" y="6232"/>
                    <a:pt x="4408" y="6201"/>
                  </a:cubicBezTo>
                  <a:cubicBezTo>
                    <a:pt x="4408" y="6171"/>
                    <a:pt x="4408" y="6171"/>
                    <a:pt x="4438" y="6171"/>
                  </a:cubicBezTo>
                  <a:cubicBezTo>
                    <a:pt x="4447" y="6179"/>
                    <a:pt x="4457" y="6183"/>
                    <a:pt x="4467" y="6183"/>
                  </a:cubicBezTo>
                  <a:cubicBezTo>
                    <a:pt x="4495" y="6183"/>
                    <a:pt x="4521" y="6155"/>
                    <a:pt x="4499" y="6110"/>
                  </a:cubicBezTo>
                  <a:lnTo>
                    <a:pt x="4530" y="6110"/>
                  </a:lnTo>
                  <a:cubicBezTo>
                    <a:pt x="4555" y="6123"/>
                    <a:pt x="4569" y="6130"/>
                    <a:pt x="4576" y="6130"/>
                  </a:cubicBezTo>
                  <a:cubicBezTo>
                    <a:pt x="4585" y="6130"/>
                    <a:pt x="4578" y="6115"/>
                    <a:pt x="4560" y="6080"/>
                  </a:cubicBezTo>
                  <a:cubicBezTo>
                    <a:pt x="4560" y="6049"/>
                    <a:pt x="4590" y="6019"/>
                    <a:pt x="4651" y="5989"/>
                  </a:cubicBezTo>
                  <a:cubicBezTo>
                    <a:pt x="4651" y="5989"/>
                    <a:pt x="4651" y="5958"/>
                    <a:pt x="4651" y="5958"/>
                  </a:cubicBezTo>
                  <a:cubicBezTo>
                    <a:pt x="4640" y="5947"/>
                    <a:pt x="4629" y="5936"/>
                    <a:pt x="4621" y="5928"/>
                  </a:cubicBezTo>
                  <a:lnTo>
                    <a:pt x="4621" y="5928"/>
                  </a:lnTo>
                  <a:cubicBezTo>
                    <a:pt x="4646" y="5940"/>
                    <a:pt x="4661" y="5948"/>
                    <a:pt x="4665" y="5948"/>
                  </a:cubicBezTo>
                  <a:cubicBezTo>
                    <a:pt x="4671" y="5948"/>
                    <a:pt x="4656" y="5933"/>
                    <a:pt x="4621" y="5897"/>
                  </a:cubicBezTo>
                  <a:cubicBezTo>
                    <a:pt x="4621" y="5897"/>
                    <a:pt x="4621" y="5884"/>
                    <a:pt x="4630" y="5884"/>
                  </a:cubicBezTo>
                  <a:cubicBezTo>
                    <a:pt x="4634" y="5884"/>
                    <a:pt x="4641" y="5887"/>
                    <a:pt x="4651" y="5897"/>
                  </a:cubicBezTo>
                  <a:cubicBezTo>
                    <a:pt x="4682" y="5897"/>
                    <a:pt x="4682" y="5867"/>
                    <a:pt x="4682" y="5867"/>
                  </a:cubicBezTo>
                  <a:cubicBezTo>
                    <a:pt x="4712" y="5867"/>
                    <a:pt x="4742" y="5776"/>
                    <a:pt x="4803" y="5715"/>
                  </a:cubicBezTo>
                  <a:cubicBezTo>
                    <a:pt x="4864" y="5593"/>
                    <a:pt x="4925" y="5563"/>
                    <a:pt x="4894" y="5533"/>
                  </a:cubicBezTo>
                  <a:cubicBezTo>
                    <a:pt x="4864" y="5502"/>
                    <a:pt x="4864" y="5502"/>
                    <a:pt x="4894" y="5502"/>
                  </a:cubicBezTo>
                  <a:cubicBezTo>
                    <a:pt x="4915" y="5512"/>
                    <a:pt x="4928" y="5516"/>
                    <a:pt x="4937" y="5516"/>
                  </a:cubicBezTo>
                  <a:cubicBezTo>
                    <a:pt x="4955" y="5516"/>
                    <a:pt x="4955" y="5502"/>
                    <a:pt x="4955" y="5502"/>
                  </a:cubicBezTo>
                  <a:cubicBezTo>
                    <a:pt x="4985" y="5472"/>
                    <a:pt x="4985" y="5472"/>
                    <a:pt x="5016" y="5472"/>
                  </a:cubicBezTo>
                  <a:cubicBezTo>
                    <a:pt x="4985" y="5441"/>
                    <a:pt x="4985" y="5441"/>
                    <a:pt x="5016" y="5441"/>
                  </a:cubicBezTo>
                  <a:cubicBezTo>
                    <a:pt x="5046" y="5441"/>
                    <a:pt x="5046" y="5441"/>
                    <a:pt x="5046" y="5411"/>
                  </a:cubicBezTo>
                  <a:cubicBezTo>
                    <a:pt x="5011" y="5375"/>
                    <a:pt x="4996" y="5361"/>
                    <a:pt x="5002" y="5361"/>
                  </a:cubicBezTo>
                  <a:cubicBezTo>
                    <a:pt x="5006" y="5361"/>
                    <a:pt x="5021" y="5368"/>
                    <a:pt x="5046" y="5381"/>
                  </a:cubicBezTo>
                  <a:cubicBezTo>
                    <a:pt x="5056" y="5391"/>
                    <a:pt x="5070" y="5394"/>
                    <a:pt x="5082" y="5394"/>
                  </a:cubicBezTo>
                  <a:cubicBezTo>
                    <a:pt x="5107" y="5394"/>
                    <a:pt x="5127" y="5381"/>
                    <a:pt x="5107" y="5381"/>
                  </a:cubicBezTo>
                  <a:cubicBezTo>
                    <a:pt x="5077" y="5350"/>
                    <a:pt x="5077" y="5320"/>
                    <a:pt x="5077" y="5289"/>
                  </a:cubicBezTo>
                  <a:lnTo>
                    <a:pt x="5107" y="5289"/>
                  </a:lnTo>
                  <a:cubicBezTo>
                    <a:pt x="5168" y="5289"/>
                    <a:pt x="5198" y="5198"/>
                    <a:pt x="5168" y="5168"/>
                  </a:cubicBezTo>
                  <a:cubicBezTo>
                    <a:pt x="5148" y="5168"/>
                    <a:pt x="5154" y="5154"/>
                    <a:pt x="5161" y="5154"/>
                  </a:cubicBezTo>
                  <a:cubicBezTo>
                    <a:pt x="5164" y="5154"/>
                    <a:pt x="5168" y="5158"/>
                    <a:pt x="5168" y="5168"/>
                  </a:cubicBezTo>
                  <a:lnTo>
                    <a:pt x="5229" y="5168"/>
                  </a:lnTo>
                  <a:cubicBezTo>
                    <a:pt x="5229" y="5142"/>
                    <a:pt x="5229" y="5133"/>
                    <a:pt x="5231" y="5133"/>
                  </a:cubicBezTo>
                  <a:cubicBezTo>
                    <a:pt x="5234" y="5133"/>
                    <a:pt x="5241" y="5150"/>
                    <a:pt x="5259" y="5168"/>
                  </a:cubicBezTo>
                  <a:cubicBezTo>
                    <a:pt x="5268" y="5177"/>
                    <a:pt x="5274" y="5180"/>
                    <a:pt x="5279" y="5180"/>
                  </a:cubicBezTo>
                  <a:cubicBezTo>
                    <a:pt x="5292" y="5180"/>
                    <a:pt x="5298" y="5159"/>
                    <a:pt x="5320" y="5138"/>
                  </a:cubicBezTo>
                  <a:cubicBezTo>
                    <a:pt x="5289" y="5107"/>
                    <a:pt x="5350" y="5046"/>
                    <a:pt x="5381" y="5016"/>
                  </a:cubicBezTo>
                  <a:cubicBezTo>
                    <a:pt x="5441" y="4955"/>
                    <a:pt x="5411" y="4925"/>
                    <a:pt x="5381" y="4834"/>
                  </a:cubicBezTo>
                  <a:lnTo>
                    <a:pt x="5381" y="4834"/>
                  </a:lnTo>
                  <a:cubicBezTo>
                    <a:pt x="5411" y="4864"/>
                    <a:pt x="5472" y="4864"/>
                    <a:pt x="5472" y="4864"/>
                  </a:cubicBezTo>
                  <a:cubicBezTo>
                    <a:pt x="5472" y="4864"/>
                    <a:pt x="5472" y="4834"/>
                    <a:pt x="5441" y="4834"/>
                  </a:cubicBezTo>
                  <a:cubicBezTo>
                    <a:pt x="5411" y="4803"/>
                    <a:pt x="5411" y="4773"/>
                    <a:pt x="5472" y="4773"/>
                  </a:cubicBezTo>
                  <a:cubicBezTo>
                    <a:pt x="5502" y="4773"/>
                    <a:pt x="5502" y="4742"/>
                    <a:pt x="5502" y="4712"/>
                  </a:cubicBezTo>
                  <a:cubicBezTo>
                    <a:pt x="5502" y="4712"/>
                    <a:pt x="5533" y="4682"/>
                    <a:pt x="5563" y="4682"/>
                  </a:cubicBezTo>
                  <a:cubicBezTo>
                    <a:pt x="5563" y="4682"/>
                    <a:pt x="5563" y="4682"/>
                    <a:pt x="5533" y="4651"/>
                  </a:cubicBezTo>
                  <a:cubicBezTo>
                    <a:pt x="5502" y="4651"/>
                    <a:pt x="5533" y="4621"/>
                    <a:pt x="5563" y="4621"/>
                  </a:cubicBezTo>
                  <a:cubicBezTo>
                    <a:pt x="5581" y="4630"/>
                    <a:pt x="5596" y="4633"/>
                    <a:pt x="5608" y="4633"/>
                  </a:cubicBezTo>
                  <a:cubicBezTo>
                    <a:pt x="5636" y="4633"/>
                    <a:pt x="5645" y="4612"/>
                    <a:pt x="5624" y="4590"/>
                  </a:cubicBezTo>
                  <a:cubicBezTo>
                    <a:pt x="5593" y="4560"/>
                    <a:pt x="5593" y="4560"/>
                    <a:pt x="5624" y="4530"/>
                  </a:cubicBezTo>
                  <a:cubicBezTo>
                    <a:pt x="5624" y="4530"/>
                    <a:pt x="5624" y="4499"/>
                    <a:pt x="5624" y="4469"/>
                  </a:cubicBezTo>
                  <a:cubicBezTo>
                    <a:pt x="5624" y="4469"/>
                    <a:pt x="5624" y="4438"/>
                    <a:pt x="5624" y="4438"/>
                  </a:cubicBezTo>
                  <a:cubicBezTo>
                    <a:pt x="5654" y="4438"/>
                    <a:pt x="5654" y="4469"/>
                    <a:pt x="5654" y="4499"/>
                  </a:cubicBezTo>
                  <a:lnTo>
                    <a:pt x="5685" y="4499"/>
                  </a:lnTo>
                  <a:cubicBezTo>
                    <a:pt x="5715" y="4469"/>
                    <a:pt x="5715" y="4438"/>
                    <a:pt x="5715" y="4408"/>
                  </a:cubicBezTo>
                  <a:cubicBezTo>
                    <a:pt x="5745" y="4408"/>
                    <a:pt x="5776" y="4408"/>
                    <a:pt x="5776" y="4378"/>
                  </a:cubicBezTo>
                  <a:cubicBezTo>
                    <a:pt x="5715" y="4347"/>
                    <a:pt x="5745" y="4347"/>
                    <a:pt x="5776" y="4347"/>
                  </a:cubicBezTo>
                  <a:cubicBezTo>
                    <a:pt x="5803" y="4375"/>
                    <a:pt x="5818" y="4390"/>
                    <a:pt x="5824" y="4390"/>
                  </a:cubicBezTo>
                  <a:cubicBezTo>
                    <a:pt x="5830" y="4390"/>
                    <a:pt x="5823" y="4367"/>
                    <a:pt x="5806" y="4317"/>
                  </a:cubicBezTo>
                  <a:cubicBezTo>
                    <a:pt x="5837" y="4286"/>
                    <a:pt x="5837" y="4195"/>
                    <a:pt x="5867" y="4165"/>
                  </a:cubicBezTo>
                  <a:cubicBezTo>
                    <a:pt x="5897" y="4104"/>
                    <a:pt x="5928" y="4074"/>
                    <a:pt x="5958" y="4074"/>
                  </a:cubicBezTo>
                  <a:cubicBezTo>
                    <a:pt x="5989" y="4089"/>
                    <a:pt x="6004" y="4096"/>
                    <a:pt x="6008" y="4096"/>
                  </a:cubicBezTo>
                  <a:cubicBezTo>
                    <a:pt x="6011" y="4096"/>
                    <a:pt x="6004" y="4089"/>
                    <a:pt x="5989" y="4074"/>
                  </a:cubicBezTo>
                  <a:cubicBezTo>
                    <a:pt x="5928" y="4043"/>
                    <a:pt x="5928" y="4043"/>
                    <a:pt x="5958" y="3982"/>
                  </a:cubicBezTo>
                  <a:cubicBezTo>
                    <a:pt x="6019" y="3952"/>
                    <a:pt x="6019" y="3922"/>
                    <a:pt x="5989" y="3891"/>
                  </a:cubicBezTo>
                  <a:lnTo>
                    <a:pt x="5989" y="3891"/>
                  </a:lnTo>
                  <a:cubicBezTo>
                    <a:pt x="5989" y="3891"/>
                    <a:pt x="5958" y="3922"/>
                    <a:pt x="5958" y="3922"/>
                  </a:cubicBezTo>
                  <a:cubicBezTo>
                    <a:pt x="5928" y="3891"/>
                    <a:pt x="5928" y="3861"/>
                    <a:pt x="5958" y="3861"/>
                  </a:cubicBezTo>
                  <a:cubicBezTo>
                    <a:pt x="5968" y="3851"/>
                    <a:pt x="5978" y="3847"/>
                    <a:pt x="5989" y="3847"/>
                  </a:cubicBezTo>
                  <a:cubicBezTo>
                    <a:pt x="6009" y="3847"/>
                    <a:pt x="6029" y="3861"/>
                    <a:pt x="6049" y="3861"/>
                  </a:cubicBezTo>
                  <a:cubicBezTo>
                    <a:pt x="6080" y="3891"/>
                    <a:pt x="6110" y="3891"/>
                    <a:pt x="6110" y="3891"/>
                  </a:cubicBezTo>
                  <a:cubicBezTo>
                    <a:pt x="6110" y="3861"/>
                    <a:pt x="6141" y="3861"/>
                    <a:pt x="6080" y="3861"/>
                  </a:cubicBezTo>
                  <a:cubicBezTo>
                    <a:pt x="6049" y="3830"/>
                    <a:pt x="6049" y="3830"/>
                    <a:pt x="6080" y="3830"/>
                  </a:cubicBezTo>
                  <a:cubicBezTo>
                    <a:pt x="6080" y="3800"/>
                    <a:pt x="6080" y="3800"/>
                    <a:pt x="6080" y="3770"/>
                  </a:cubicBezTo>
                  <a:cubicBezTo>
                    <a:pt x="6049" y="3739"/>
                    <a:pt x="6049" y="3739"/>
                    <a:pt x="6049" y="3709"/>
                  </a:cubicBezTo>
                  <a:cubicBezTo>
                    <a:pt x="6110" y="3709"/>
                    <a:pt x="6110" y="3679"/>
                    <a:pt x="6110" y="3679"/>
                  </a:cubicBezTo>
                  <a:lnTo>
                    <a:pt x="6141" y="3709"/>
                  </a:lnTo>
                  <a:lnTo>
                    <a:pt x="6201" y="3709"/>
                  </a:lnTo>
                  <a:cubicBezTo>
                    <a:pt x="6232" y="3709"/>
                    <a:pt x="6201" y="3679"/>
                    <a:pt x="6201" y="3679"/>
                  </a:cubicBezTo>
                  <a:cubicBezTo>
                    <a:pt x="6171" y="3679"/>
                    <a:pt x="6353" y="3283"/>
                    <a:pt x="6384" y="3253"/>
                  </a:cubicBezTo>
                  <a:cubicBezTo>
                    <a:pt x="6444" y="3223"/>
                    <a:pt x="6444" y="3192"/>
                    <a:pt x="6414" y="3192"/>
                  </a:cubicBezTo>
                  <a:cubicBezTo>
                    <a:pt x="6384" y="3162"/>
                    <a:pt x="6414" y="3071"/>
                    <a:pt x="6475" y="2979"/>
                  </a:cubicBezTo>
                  <a:cubicBezTo>
                    <a:pt x="6505" y="2888"/>
                    <a:pt x="6566" y="2797"/>
                    <a:pt x="6536" y="2797"/>
                  </a:cubicBezTo>
                  <a:cubicBezTo>
                    <a:pt x="6536" y="2797"/>
                    <a:pt x="6536" y="2767"/>
                    <a:pt x="6536" y="2736"/>
                  </a:cubicBezTo>
                  <a:cubicBezTo>
                    <a:pt x="6566" y="2706"/>
                    <a:pt x="6536" y="2675"/>
                    <a:pt x="6536" y="2645"/>
                  </a:cubicBezTo>
                  <a:cubicBezTo>
                    <a:pt x="6536" y="2630"/>
                    <a:pt x="6536" y="2622"/>
                    <a:pt x="6539" y="2622"/>
                  </a:cubicBezTo>
                  <a:cubicBezTo>
                    <a:pt x="6543" y="2622"/>
                    <a:pt x="6551" y="2630"/>
                    <a:pt x="6566" y="2645"/>
                  </a:cubicBezTo>
                  <a:lnTo>
                    <a:pt x="6627" y="2645"/>
                  </a:lnTo>
                  <a:cubicBezTo>
                    <a:pt x="6627" y="2615"/>
                    <a:pt x="6596" y="2584"/>
                    <a:pt x="6566" y="2584"/>
                  </a:cubicBezTo>
                  <a:cubicBezTo>
                    <a:pt x="6536" y="2584"/>
                    <a:pt x="6566" y="2554"/>
                    <a:pt x="6566" y="2554"/>
                  </a:cubicBezTo>
                  <a:lnTo>
                    <a:pt x="6596" y="2554"/>
                  </a:lnTo>
                  <a:lnTo>
                    <a:pt x="6657" y="2584"/>
                  </a:lnTo>
                  <a:lnTo>
                    <a:pt x="6657" y="2554"/>
                  </a:lnTo>
                  <a:cubicBezTo>
                    <a:pt x="6627" y="2554"/>
                    <a:pt x="6627" y="2523"/>
                    <a:pt x="6627" y="2523"/>
                  </a:cubicBezTo>
                  <a:cubicBezTo>
                    <a:pt x="6657" y="2523"/>
                    <a:pt x="6657" y="2523"/>
                    <a:pt x="6718" y="2554"/>
                  </a:cubicBezTo>
                  <a:cubicBezTo>
                    <a:pt x="6779" y="2554"/>
                    <a:pt x="6779" y="2554"/>
                    <a:pt x="6718" y="2493"/>
                  </a:cubicBezTo>
                  <a:lnTo>
                    <a:pt x="6688" y="2463"/>
                  </a:lnTo>
                  <a:cubicBezTo>
                    <a:pt x="6779" y="2463"/>
                    <a:pt x="6718" y="2402"/>
                    <a:pt x="6688" y="2372"/>
                  </a:cubicBezTo>
                  <a:lnTo>
                    <a:pt x="6688" y="2372"/>
                  </a:lnTo>
                  <a:cubicBezTo>
                    <a:pt x="6705" y="2380"/>
                    <a:pt x="6718" y="2384"/>
                    <a:pt x="6726" y="2384"/>
                  </a:cubicBezTo>
                  <a:cubicBezTo>
                    <a:pt x="6746" y="2384"/>
                    <a:pt x="6740" y="2363"/>
                    <a:pt x="6718" y="2341"/>
                  </a:cubicBezTo>
                  <a:cubicBezTo>
                    <a:pt x="6688" y="2311"/>
                    <a:pt x="6688" y="2311"/>
                    <a:pt x="6718" y="2311"/>
                  </a:cubicBezTo>
                  <a:cubicBezTo>
                    <a:pt x="6748" y="2311"/>
                    <a:pt x="6748" y="2280"/>
                    <a:pt x="6779" y="2250"/>
                  </a:cubicBezTo>
                  <a:cubicBezTo>
                    <a:pt x="6748" y="2220"/>
                    <a:pt x="6779" y="2098"/>
                    <a:pt x="6840" y="1976"/>
                  </a:cubicBezTo>
                  <a:cubicBezTo>
                    <a:pt x="6870" y="1824"/>
                    <a:pt x="6900" y="1703"/>
                    <a:pt x="6870" y="1703"/>
                  </a:cubicBezTo>
                  <a:cubicBezTo>
                    <a:pt x="6870" y="1703"/>
                    <a:pt x="6870" y="1703"/>
                    <a:pt x="6900" y="1672"/>
                  </a:cubicBezTo>
                  <a:cubicBezTo>
                    <a:pt x="6909" y="1681"/>
                    <a:pt x="6918" y="1685"/>
                    <a:pt x="6925" y="1685"/>
                  </a:cubicBezTo>
                  <a:cubicBezTo>
                    <a:pt x="6941" y="1685"/>
                    <a:pt x="6943" y="1664"/>
                    <a:pt x="6900" y="1642"/>
                  </a:cubicBezTo>
                  <a:cubicBezTo>
                    <a:pt x="6870" y="1612"/>
                    <a:pt x="6840" y="1612"/>
                    <a:pt x="6900" y="1612"/>
                  </a:cubicBezTo>
                  <a:cubicBezTo>
                    <a:pt x="6908" y="1619"/>
                    <a:pt x="6914" y="1623"/>
                    <a:pt x="6918" y="1623"/>
                  </a:cubicBezTo>
                  <a:cubicBezTo>
                    <a:pt x="6933" y="1623"/>
                    <a:pt x="6938" y="1589"/>
                    <a:pt x="6961" y="1520"/>
                  </a:cubicBezTo>
                  <a:cubicBezTo>
                    <a:pt x="6961" y="1494"/>
                    <a:pt x="6985" y="1419"/>
                    <a:pt x="6969" y="1402"/>
                  </a:cubicBezTo>
                  <a:lnTo>
                    <a:pt x="6969" y="1402"/>
                  </a:lnTo>
                  <a:cubicBezTo>
                    <a:pt x="6975" y="1404"/>
                    <a:pt x="6980" y="1405"/>
                    <a:pt x="6984" y="1405"/>
                  </a:cubicBezTo>
                  <a:cubicBezTo>
                    <a:pt x="7029" y="1405"/>
                    <a:pt x="7048" y="1330"/>
                    <a:pt x="7022" y="1277"/>
                  </a:cubicBezTo>
                  <a:cubicBezTo>
                    <a:pt x="7022" y="1247"/>
                    <a:pt x="7022" y="1247"/>
                    <a:pt x="7052" y="1247"/>
                  </a:cubicBezTo>
                  <a:cubicBezTo>
                    <a:pt x="7052" y="1247"/>
                    <a:pt x="7052" y="1216"/>
                    <a:pt x="7022" y="1156"/>
                  </a:cubicBezTo>
                  <a:cubicBezTo>
                    <a:pt x="7022" y="1125"/>
                    <a:pt x="7052" y="1064"/>
                    <a:pt x="7052" y="1034"/>
                  </a:cubicBezTo>
                  <a:cubicBezTo>
                    <a:pt x="7052" y="1004"/>
                    <a:pt x="7022" y="973"/>
                    <a:pt x="7022" y="973"/>
                  </a:cubicBezTo>
                  <a:cubicBezTo>
                    <a:pt x="7022" y="943"/>
                    <a:pt x="7022" y="943"/>
                    <a:pt x="7022" y="943"/>
                  </a:cubicBezTo>
                  <a:cubicBezTo>
                    <a:pt x="7052" y="943"/>
                    <a:pt x="7083" y="852"/>
                    <a:pt x="7083" y="730"/>
                  </a:cubicBezTo>
                  <a:cubicBezTo>
                    <a:pt x="7113" y="609"/>
                    <a:pt x="7113" y="517"/>
                    <a:pt x="7144" y="487"/>
                  </a:cubicBezTo>
                  <a:cubicBezTo>
                    <a:pt x="7144" y="487"/>
                    <a:pt x="7144" y="487"/>
                    <a:pt x="7113" y="457"/>
                  </a:cubicBezTo>
                  <a:cubicBezTo>
                    <a:pt x="7052" y="426"/>
                    <a:pt x="7052" y="426"/>
                    <a:pt x="7083" y="396"/>
                  </a:cubicBezTo>
                  <a:cubicBezTo>
                    <a:pt x="7144" y="396"/>
                    <a:pt x="7144" y="335"/>
                    <a:pt x="7083" y="305"/>
                  </a:cubicBezTo>
                  <a:lnTo>
                    <a:pt x="7113" y="305"/>
                  </a:lnTo>
                  <a:cubicBezTo>
                    <a:pt x="7204" y="274"/>
                    <a:pt x="7174" y="244"/>
                    <a:pt x="7083" y="213"/>
                  </a:cubicBezTo>
                  <a:cubicBezTo>
                    <a:pt x="7144" y="213"/>
                    <a:pt x="7174" y="183"/>
                    <a:pt x="7144" y="153"/>
                  </a:cubicBezTo>
                  <a:lnTo>
                    <a:pt x="7204" y="153"/>
                  </a:lnTo>
                  <a:cubicBezTo>
                    <a:pt x="7235" y="153"/>
                    <a:pt x="7265" y="153"/>
                    <a:pt x="7265" y="122"/>
                  </a:cubicBezTo>
                  <a:cubicBezTo>
                    <a:pt x="7265" y="92"/>
                    <a:pt x="7235" y="92"/>
                    <a:pt x="7204" y="92"/>
                  </a:cubicBezTo>
                  <a:lnTo>
                    <a:pt x="7204" y="61"/>
                  </a:lnTo>
                  <a:lnTo>
                    <a:pt x="7174" y="61"/>
                  </a:lnTo>
                  <a:cubicBezTo>
                    <a:pt x="7113" y="61"/>
                    <a:pt x="7113" y="31"/>
                    <a:pt x="7113" y="31"/>
                  </a:cubicBezTo>
                  <a:cubicBezTo>
                    <a:pt x="7154" y="31"/>
                    <a:pt x="7140" y="18"/>
                    <a:pt x="7118" y="18"/>
                  </a:cubicBezTo>
                  <a:cubicBezTo>
                    <a:pt x="7106" y="18"/>
                    <a:pt x="7093" y="21"/>
                    <a:pt x="7083" y="31"/>
                  </a:cubicBezTo>
                  <a:cubicBezTo>
                    <a:pt x="7052" y="31"/>
                    <a:pt x="7022" y="31"/>
                    <a:pt x="7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205;p79">
              <a:extLst>
                <a:ext uri="{FF2B5EF4-FFF2-40B4-BE49-F238E27FC236}">
                  <a16:creationId xmlns:a16="http://schemas.microsoft.com/office/drawing/2014/main" id="{BC0FA494-3B90-4ED0-BB96-989B310886C0}"/>
                </a:ext>
              </a:extLst>
            </p:cNvPr>
            <p:cNvSpPr/>
            <p:nvPr/>
          </p:nvSpPr>
          <p:spPr>
            <a:xfrm flipH="1">
              <a:off x="7066284" y="2125971"/>
              <a:ext cx="261382" cy="200103"/>
            </a:xfrm>
            <a:custGeom>
              <a:avLst/>
              <a:gdLst/>
              <a:ahLst/>
              <a:cxnLst/>
              <a:rect l="l" t="t" r="r" b="b"/>
              <a:pathLst>
                <a:path w="9819" h="7517" extrusionOk="0">
                  <a:moveTo>
                    <a:pt x="9484" y="1"/>
                  </a:moveTo>
                  <a:cubicBezTo>
                    <a:pt x="9484" y="1"/>
                    <a:pt x="9484" y="31"/>
                    <a:pt x="9484" y="61"/>
                  </a:cubicBezTo>
                  <a:cubicBezTo>
                    <a:pt x="9484" y="61"/>
                    <a:pt x="9515" y="31"/>
                    <a:pt x="9484" y="1"/>
                  </a:cubicBezTo>
                  <a:close/>
                  <a:moveTo>
                    <a:pt x="9746" y="327"/>
                  </a:moveTo>
                  <a:cubicBezTo>
                    <a:pt x="9743" y="327"/>
                    <a:pt x="9743" y="350"/>
                    <a:pt x="9758" y="396"/>
                  </a:cubicBezTo>
                  <a:cubicBezTo>
                    <a:pt x="9758" y="350"/>
                    <a:pt x="9750" y="327"/>
                    <a:pt x="9746" y="327"/>
                  </a:cubicBezTo>
                  <a:close/>
                  <a:moveTo>
                    <a:pt x="9575" y="487"/>
                  </a:moveTo>
                  <a:lnTo>
                    <a:pt x="9575" y="517"/>
                  </a:lnTo>
                  <a:cubicBezTo>
                    <a:pt x="9606" y="548"/>
                    <a:pt x="9575" y="548"/>
                    <a:pt x="9575" y="548"/>
                  </a:cubicBezTo>
                  <a:cubicBezTo>
                    <a:pt x="9563" y="560"/>
                    <a:pt x="9555" y="568"/>
                    <a:pt x="9551" y="568"/>
                  </a:cubicBezTo>
                  <a:cubicBezTo>
                    <a:pt x="9545" y="568"/>
                    <a:pt x="9545" y="553"/>
                    <a:pt x="9545" y="517"/>
                  </a:cubicBezTo>
                  <a:cubicBezTo>
                    <a:pt x="9545" y="517"/>
                    <a:pt x="9545" y="487"/>
                    <a:pt x="9575" y="487"/>
                  </a:cubicBezTo>
                  <a:close/>
                  <a:moveTo>
                    <a:pt x="9363" y="457"/>
                  </a:moveTo>
                  <a:cubicBezTo>
                    <a:pt x="9393" y="457"/>
                    <a:pt x="9393" y="487"/>
                    <a:pt x="9423" y="517"/>
                  </a:cubicBezTo>
                  <a:cubicBezTo>
                    <a:pt x="9454" y="578"/>
                    <a:pt x="9454" y="578"/>
                    <a:pt x="9423" y="609"/>
                  </a:cubicBezTo>
                  <a:cubicBezTo>
                    <a:pt x="9393" y="609"/>
                    <a:pt x="9393" y="609"/>
                    <a:pt x="9393" y="578"/>
                  </a:cubicBezTo>
                  <a:lnTo>
                    <a:pt x="9393" y="578"/>
                  </a:lnTo>
                  <a:cubicBezTo>
                    <a:pt x="9393" y="584"/>
                    <a:pt x="9394" y="587"/>
                    <a:pt x="9396" y="587"/>
                  </a:cubicBezTo>
                  <a:cubicBezTo>
                    <a:pt x="9403" y="587"/>
                    <a:pt x="9417" y="548"/>
                    <a:pt x="9393" y="548"/>
                  </a:cubicBezTo>
                  <a:cubicBezTo>
                    <a:pt x="9393" y="487"/>
                    <a:pt x="9363" y="457"/>
                    <a:pt x="9363" y="457"/>
                  </a:cubicBezTo>
                  <a:close/>
                  <a:moveTo>
                    <a:pt x="8633" y="669"/>
                  </a:moveTo>
                  <a:cubicBezTo>
                    <a:pt x="8633" y="700"/>
                    <a:pt x="8633" y="730"/>
                    <a:pt x="8633" y="761"/>
                  </a:cubicBezTo>
                  <a:cubicBezTo>
                    <a:pt x="8603" y="761"/>
                    <a:pt x="8603" y="730"/>
                    <a:pt x="8603" y="669"/>
                  </a:cubicBezTo>
                  <a:close/>
                  <a:moveTo>
                    <a:pt x="9393" y="730"/>
                  </a:moveTo>
                  <a:cubicBezTo>
                    <a:pt x="9393" y="761"/>
                    <a:pt x="9393" y="761"/>
                    <a:pt x="9423" y="761"/>
                  </a:cubicBezTo>
                  <a:lnTo>
                    <a:pt x="9423" y="730"/>
                  </a:lnTo>
                  <a:close/>
                  <a:moveTo>
                    <a:pt x="8967" y="639"/>
                  </a:moveTo>
                  <a:lnTo>
                    <a:pt x="8998" y="700"/>
                  </a:lnTo>
                  <a:cubicBezTo>
                    <a:pt x="8998" y="761"/>
                    <a:pt x="8998" y="791"/>
                    <a:pt x="8998" y="821"/>
                  </a:cubicBezTo>
                  <a:lnTo>
                    <a:pt x="8998" y="821"/>
                  </a:lnTo>
                  <a:cubicBezTo>
                    <a:pt x="8980" y="804"/>
                    <a:pt x="8967" y="791"/>
                    <a:pt x="8967" y="791"/>
                  </a:cubicBezTo>
                  <a:lnTo>
                    <a:pt x="8907" y="821"/>
                  </a:lnTo>
                  <a:lnTo>
                    <a:pt x="8937" y="761"/>
                  </a:lnTo>
                  <a:cubicBezTo>
                    <a:pt x="8967" y="761"/>
                    <a:pt x="8967" y="730"/>
                    <a:pt x="8967" y="700"/>
                  </a:cubicBezTo>
                  <a:cubicBezTo>
                    <a:pt x="8967" y="700"/>
                    <a:pt x="8937" y="669"/>
                    <a:pt x="8967" y="639"/>
                  </a:cubicBezTo>
                  <a:close/>
                  <a:moveTo>
                    <a:pt x="7964" y="1004"/>
                  </a:moveTo>
                  <a:cubicBezTo>
                    <a:pt x="7964" y="1004"/>
                    <a:pt x="7964" y="1034"/>
                    <a:pt x="7995" y="1095"/>
                  </a:cubicBezTo>
                  <a:cubicBezTo>
                    <a:pt x="7995" y="1145"/>
                    <a:pt x="7995" y="1168"/>
                    <a:pt x="7990" y="1168"/>
                  </a:cubicBezTo>
                  <a:cubicBezTo>
                    <a:pt x="7986" y="1168"/>
                    <a:pt x="7978" y="1153"/>
                    <a:pt x="7964" y="1125"/>
                  </a:cubicBezTo>
                  <a:cubicBezTo>
                    <a:pt x="7964" y="1095"/>
                    <a:pt x="7934" y="1064"/>
                    <a:pt x="7964" y="1034"/>
                  </a:cubicBezTo>
                  <a:lnTo>
                    <a:pt x="7964" y="1004"/>
                  </a:lnTo>
                  <a:close/>
                  <a:moveTo>
                    <a:pt x="8086" y="1125"/>
                  </a:moveTo>
                  <a:cubicBezTo>
                    <a:pt x="8116" y="1156"/>
                    <a:pt x="8086" y="1156"/>
                    <a:pt x="8086" y="1186"/>
                  </a:cubicBezTo>
                  <a:lnTo>
                    <a:pt x="8086" y="1156"/>
                  </a:lnTo>
                  <a:lnTo>
                    <a:pt x="8056" y="1125"/>
                  </a:lnTo>
                  <a:close/>
                  <a:moveTo>
                    <a:pt x="6392" y="1257"/>
                  </a:moveTo>
                  <a:cubicBezTo>
                    <a:pt x="6389" y="1257"/>
                    <a:pt x="6396" y="1272"/>
                    <a:pt x="6414" y="1308"/>
                  </a:cubicBezTo>
                  <a:cubicBezTo>
                    <a:pt x="6414" y="1338"/>
                    <a:pt x="6414" y="1338"/>
                    <a:pt x="6445" y="1338"/>
                  </a:cubicBezTo>
                  <a:cubicBezTo>
                    <a:pt x="6445" y="1338"/>
                    <a:pt x="6445" y="1308"/>
                    <a:pt x="6414" y="1277"/>
                  </a:cubicBezTo>
                  <a:cubicBezTo>
                    <a:pt x="6402" y="1265"/>
                    <a:pt x="6394" y="1257"/>
                    <a:pt x="6392" y="1257"/>
                  </a:cubicBezTo>
                  <a:close/>
                  <a:moveTo>
                    <a:pt x="7600" y="1247"/>
                  </a:moveTo>
                  <a:cubicBezTo>
                    <a:pt x="7630" y="1277"/>
                    <a:pt x="7630" y="1308"/>
                    <a:pt x="7630" y="1308"/>
                  </a:cubicBezTo>
                  <a:lnTo>
                    <a:pt x="7600" y="1338"/>
                  </a:lnTo>
                  <a:cubicBezTo>
                    <a:pt x="7600" y="1308"/>
                    <a:pt x="7569" y="1277"/>
                    <a:pt x="7600" y="1277"/>
                  </a:cubicBezTo>
                  <a:lnTo>
                    <a:pt x="7600" y="1247"/>
                  </a:lnTo>
                  <a:close/>
                  <a:moveTo>
                    <a:pt x="7311" y="1355"/>
                  </a:moveTo>
                  <a:cubicBezTo>
                    <a:pt x="7313" y="1355"/>
                    <a:pt x="7316" y="1358"/>
                    <a:pt x="7326" y="1368"/>
                  </a:cubicBezTo>
                  <a:cubicBezTo>
                    <a:pt x="7326" y="1380"/>
                    <a:pt x="7326" y="1399"/>
                    <a:pt x="7326" y="1399"/>
                  </a:cubicBezTo>
                  <a:lnTo>
                    <a:pt x="7296" y="1368"/>
                  </a:lnTo>
                  <a:cubicBezTo>
                    <a:pt x="7316" y="1368"/>
                    <a:pt x="7309" y="1355"/>
                    <a:pt x="7311" y="1355"/>
                  </a:cubicBezTo>
                  <a:close/>
                  <a:moveTo>
                    <a:pt x="7752" y="1277"/>
                  </a:moveTo>
                  <a:cubicBezTo>
                    <a:pt x="7752" y="1277"/>
                    <a:pt x="7752" y="1308"/>
                    <a:pt x="7782" y="1368"/>
                  </a:cubicBezTo>
                  <a:cubicBezTo>
                    <a:pt x="7782" y="1399"/>
                    <a:pt x="7782" y="1414"/>
                    <a:pt x="7778" y="1414"/>
                  </a:cubicBezTo>
                  <a:cubicBezTo>
                    <a:pt x="7774" y="1414"/>
                    <a:pt x="7767" y="1399"/>
                    <a:pt x="7752" y="1368"/>
                  </a:cubicBezTo>
                  <a:cubicBezTo>
                    <a:pt x="7752" y="1308"/>
                    <a:pt x="7752" y="1277"/>
                    <a:pt x="7752" y="1277"/>
                  </a:cubicBezTo>
                  <a:close/>
                  <a:moveTo>
                    <a:pt x="7326" y="1551"/>
                  </a:moveTo>
                  <a:cubicBezTo>
                    <a:pt x="7357" y="1581"/>
                    <a:pt x="7357" y="1612"/>
                    <a:pt x="7357" y="1612"/>
                  </a:cubicBezTo>
                  <a:cubicBezTo>
                    <a:pt x="7357" y="1624"/>
                    <a:pt x="7351" y="1632"/>
                    <a:pt x="7343" y="1632"/>
                  </a:cubicBezTo>
                  <a:cubicBezTo>
                    <a:pt x="7331" y="1632"/>
                    <a:pt x="7314" y="1617"/>
                    <a:pt x="7296" y="1581"/>
                  </a:cubicBezTo>
                  <a:lnTo>
                    <a:pt x="7326" y="1551"/>
                  </a:lnTo>
                  <a:close/>
                  <a:moveTo>
                    <a:pt x="7569" y="1581"/>
                  </a:moveTo>
                  <a:lnTo>
                    <a:pt x="7600" y="1642"/>
                  </a:lnTo>
                  <a:lnTo>
                    <a:pt x="7600" y="1612"/>
                  </a:lnTo>
                  <a:lnTo>
                    <a:pt x="7569" y="1581"/>
                  </a:lnTo>
                  <a:close/>
                  <a:moveTo>
                    <a:pt x="7265" y="1672"/>
                  </a:moveTo>
                  <a:lnTo>
                    <a:pt x="7235" y="1703"/>
                  </a:lnTo>
                  <a:cubicBezTo>
                    <a:pt x="7235" y="1703"/>
                    <a:pt x="7235" y="1703"/>
                    <a:pt x="7205" y="1672"/>
                  </a:cubicBezTo>
                  <a:close/>
                  <a:moveTo>
                    <a:pt x="6992" y="1703"/>
                  </a:moveTo>
                  <a:cubicBezTo>
                    <a:pt x="6992" y="1733"/>
                    <a:pt x="6992" y="1733"/>
                    <a:pt x="6992" y="1733"/>
                  </a:cubicBezTo>
                  <a:cubicBezTo>
                    <a:pt x="6992" y="1748"/>
                    <a:pt x="6984" y="1756"/>
                    <a:pt x="6977" y="1756"/>
                  </a:cubicBezTo>
                  <a:cubicBezTo>
                    <a:pt x="6969" y="1756"/>
                    <a:pt x="6961" y="1748"/>
                    <a:pt x="6961" y="1733"/>
                  </a:cubicBezTo>
                  <a:cubicBezTo>
                    <a:pt x="6961" y="1733"/>
                    <a:pt x="6931" y="1703"/>
                    <a:pt x="6931" y="1703"/>
                  </a:cubicBezTo>
                  <a:close/>
                  <a:moveTo>
                    <a:pt x="7144" y="1794"/>
                  </a:moveTo>
                  <a:cubicBezTo>
                    <a:pt x="7144" y="1824"/>
                    <a:pt x="7144" y="1824"/>
                    <a:pt x="7144" y="1824"/>
                  </a:cubicBezTo>
                  <a:cubicBezTo>
                    <a:pt x="7144" y="1824"/>
                    <a:pt x="7174" y="1855"/>
                    <a:pt x="7174" y="1855"/>
                  </a:cubicBezTo>
                  <a:lnTo>
                    <a:pt x="7205" y="1855"/>
                  </a:lnTo>
                  <a:cubicBezTo>
                    <a:pt x="7174" y="1824"/>
                    <a:pt x="7144" y="1794"/>
                    <a:pt x="7144" y="1794"/>
                  </a:cubicBezTo>
                  <a:close/>
                  <a:moveTo>
                    <a:pt x="6736" y="1872"/>
                  </a:moveTo>
                  <a:cubicBezTo>
                    <a:pt x="6738" y="1872"/>
                    <a:pt x="6759" y="1885"/>
                    <a:pt x="6779" y="1885"/>
                  </a:cubicBezTo>
                  <a:cubicBezTo>
                    <a:pt x="6809" y="1885"/>
                    <a:pt x="6809" y="1885"/>
                    <a:pt x="6779" y="1916"/>
                  </a:cubicBezTo>
                  <a:cubicBezTo>
                    <a:pt x="6779" y="1916"/>
                    <a:pt x="6749" y="1885"/>
                    <a:pt x="6749" y="1885"/>
                  </a:cubicBezTo>
                  <a:cubicBezTo>
                    <a:pt x="6738" y="1875"/>
                    <a:pt x="6735" y="1872"/>
                    <a:pt x="6736" y="1872"/>
                  </a:cubicBezTo>
                  <a:close/>
                  <a:moveTo>
                    <a:pt x="6445" y="2007"/>
                  </a:moveTo>
                  <a:lnTo>
                    <a:pt x="6445" y="2007"/>
                  </a:lnTo>
                  <a:cubicBezTo>
                    <a:pt x="6460" y="2022"/>
                    <a:pt x="6460" y="2030"/>
                    <a:pt x="6456" y="2030"/>
                  </a:cubicBezTo>
                  <a:cubicBezTo>
                    <a:pt x="6452" y="2030"/>
                    <a:pt x="6445" y="2022"/>
                    <a:pt x="6445" y="2007"/>
                  </a:cubicBezTo>
                  <a:close/>
                  <a:moveTo>
                    <a:pt x="6597" y="2068"/>
                  </a:moveTo>
                  <a:cubicBezTo>
                    <a:pt x="6597" y="2068"/>
                    <a:pt x="6627" y="2068"/>
                    <a:pt x="6657" y="2098"/>
                  </a:cubicBezTo>
                  <a:cubicBezTo>
                    <a:pt x="6657" y="2113"/>
                    <a:pt x="6657" y="2121"/>
                    <a:pt x="6650" y="2121"/>
                  </a:cubicBezTo>
                  <a:cubicBezTo>
                    <a:pt x="6642" y="2121"/>
                    <a:pt x="6627" y="2113"/>
                    <a:pt x="6597" y="2098"/>
                  </a:cubicBezTo>
                  <a:cubicBezTo>
                    <a:pt x="6566" y="2068"/>
                    <a:pt x="6566" y="2068"/>
                    <a:pt x="6597" y="2068"/>
                  </a:cubicBezTo>
                  <a:close/>
                  <a:moveTo>
                    <a:pt x="6536" y="2128"/>
                  </a:moveTo>
                  <a:lnTo>
                    <a:pt x="6566" y="2159"/>
                  </a:lnTo>
                  <a:lnTo>
                    <a:pt x="6536" y="2189"/>
                  </a:lnTo>
                  <a:cubicBezTo>
                    <a:pt x="6505" y="2159"/>
                    <a:pt x="6505" y="2128"/>
                    <a:pt x="6505" y="2128"/>
                  </a:cubicBezTo>
                  <a:close/>
                  <a:moveTo>
                    <a:pt x="7083" y="2159"/>
                  </a:moveTo>
                  <a:cubicBezTo>
                    <a:pt x="7113" y="2189"/>
                    <a:pt x="7113" y="2189"/>
                    <a:pt x="7113" y="2189"/>
                  </a:cubicBezTo>
                  <a:cubicBezTo>
                    <a:pt x="7144" y="2159"/>
                    <a:pt x="7144" y="2159"/>
                    <a:pt x="7113" y="2159"/>
                  </a:cubicBezTo>
                  <a:close/>
                  <a:moveTo>
                    <a:pt x="5776" y="2675"/>
                  </a:moveTo>
                  <a:lnTo>
                    <a:pt x="5806" y="2706"/>
                  </a:lnTo>
                  <a:lnTo>
                    <a:pt x="5806" y="2736"/>
                  </a:lnTo>
                  <a:cubicBezTo>
                    <a:pt x="5776" y="2706"/>
                    <a:pt x="5746" y="2675"/>
                    <a:pt x="5776" y="2675"/>
                  </a:cubicBezTo>
                  <a:close/>
                  <a:moveTo>
                    <a:pt x="5536" y="2910"/>
                  </a:moveTo>
                  <a:cubicBezTo>
                    <a:pt x="5544" y="2910"/>
                    <a:pt x="5569" y="2955"/>
                    <a:pt x="5594" y="2979"/>
                  </a:cubicBezTo>
                  <a:cubicBezTo>
                    <a:pt x="5578" y="2995"/>
                    <a:pt x="5571" y="3002"/>
                    <a:pt x="5567" y="3002"/>
                  </a:cubicBezTo>
                  <a:cubicBezTo>
                    <a:pt x="5563" y="3002"/>
                    <a:pt x="5563" y="2995"/>
                    <a:pt x="5563" y="2979"/>
                  </a:cubicBezTo>
                  <a:cubicBezTo>
                    <a:pt x="5533" y="2949"/>
                    <a:pt x="5533" y="2919"/>
                    <a:pt x="5533" y="2919"/>
                  </a:cubicBezTo>
                  <a:cubicBezTo>
                    <a:pt x="5533" y="2913"/>
                    <a:pt x="5534" y="2910"/>
                    <a:pt x="5536" y="2910"/>
                  </a:cubicBezTo>
                  <a:close/>
                  <a:moveTo>
                    <a:pt x="5259" y="3253"/>
                  </a:moveTo>
                  <a:lnTo>
                    <a:pt x="5290" y="3283"/>
                  </a:lnTo>
                  <a:lnTo>
                    <a:pt x="5290" y="3314"/>
                  </a:lnTo>
                  <a:cubicBezTo>
                    <a:pt x="5259" y="3283"/>
                    <a:pt x="5229" y="3283"/>
                    <a:pt x="5259" y="3253"/>
                  </a:cubicBezTo>
                  <a:close/>
                  <a:moveTo>
                    <a:pt x="4560" y="3952"/>
                  </a:moveTo>
                  <a:cubicBezTo>
                    <a:pt x="4590" y="3952"/>
                    <a:pt x="4590" y="4013"/>
                    <a:pt x="4590" y="4013"/>
                  </a:cubicBezTo>
                  <a:cubicBezTo>
                    <a:pt x="4575" y="4028"/>
                    <a:pt x="4568" y="4036"/>
                    <a:pt x="4564" y="4036"/>
                  </a:cubicBezTo>
                  <a:cubicBezTo>
                    <a:pt x="4560" y="4036"/>
                    <a:pt x="4560" y="4028"/>
                    <a:pt x="4560" y="4013"/>
                  </a:cubicBezTo>
                  <a:cubicBezTo>
                    <a:pt x="4530" y="3982"/>
                    <a:pt x="4530" y="3952"/>
                    <a:pt x="4560" y="3952"/>
                  </a:cubicBezTo>
                  <a:close/>
                  <a:moveTo>
                    <a:pt x="4165" y="4408"/>
                  </a:moveTo>
                  <a:cubicBezTo>
                    <a:pt x="4195" y="4408"/>
                    <a:pt x="4195" y="4438"/>
                    <a:pt x="4195" y="4438"/>
                  </a:cubicBezTo>
                  <a:lnTo>
                    <a:pt x="4195" y="4469"/>
                  </a:lnTo>
                  <a:cubicBezTo>
                    <a:pt x="4165" y="4438"/>
                    <a:pt x="4135" y="4408"/>
                    <a:pt x="4165" y="4408"/>
                  </a:cubicBezTo>
                  <a:close/>
                  <a:moveTo>
                    <a:pt x="2919" y="5350"/>
                  </a:moveTo>
                  <a:cubicBezTo>
                    <a:pt x="2890" y="5350"/>
                    <a:pt x="2915" y="5350"/>
                    <a:pt x="2943" y="5375"/>
                  </a:cubicBezTo>
                  <a:lnTo>
                    <a:pt x="2943" y="5375"/>
                  </a:lnTo>
                  <a:cubicBezTo>
                    <a:pt x="2937" y="5368"/>
                    <a:pt x="2928" y="5360"/>
                    <a:pt x="2919" y="5350"/>
                  </a:cubicBezTo>
                  <a:close/>
                  <a:moveTo>
                    <a:pt x="3405" y="5381"/>
                  </a:moveTo>
                  <a:lnTo>
                    <a:pt x="3435" y="5411"/>
                  </a:lnTo>
                  <a:cubicBezTo>
                    <a:pt x="3466" y="5411"/>
                    <a:pt x="3466" y="5441"/>
                    <a:pt x="3466" y="5441"/>
                  </a:cubicBezTo>
                  <a:cubicBezTo>
                    <a:pt x="3435" y="5441"/>
                    <a:pt x="3435" y="5441"/>
                    <a:pt x="3405" y="5411"/>
                  </a:cubicBezTo>
                  <a:cubicBezTo>
                    <a:pt x="3405" y="5411"/>
                    <a:pt x="3405" y="5381"/>
                    <a:pt x="3405" y="5381"/>
                  </a:cubicBezTo>
                  <a:close/>
                  <a:moveTo>
                    <a:pt x="3071" y="5441"/>
                  </a:moveTo>
                  <a:cubicBezTo>
                    <a:pt x="3101" y="5441"/>
                    <a:pt x="3101" y="5441"/>
                    <a:pt x="3101" y="5472"/>
                  </a:cubicBezTo>
                  <a:cubicBezTo>
                    <a:pt x="3071" y="5472"/>
                    <a:pt x="3071" y="5472"/>
                    <a:pt x="3071" y="5441"/>
                  </a:cubicBezTo>
                  <a:close/>
                  <a:moveTo>
                    <a:pt x="3101" y="5472"/>
                  </a:moveTo>
                  <a:cubicBezTo>
                    <a:pt x="3116" y="5487"/>
                    <a:pt x="3116" y="5495"/>
                    <a:pt x="3112" y="5495"/>
                  </a:cubicBezTo>
                  <a:cubicBezTo>
                    <a:pt x="3109" y="5495"/>
                    <a:pt x="3101" y="5487"/>
                    <a:pt x="3101" y="5472"/>
                  </a:cubicBezTo>
                  <a:close/>
                  <a:moveTo>
                    <a:pt x="3010" y="5502"/>
                  </a:moveTo>
                  <a:lnTo>
                    <a:pt x="3040" y="5533"/>
                  </a:lnTo>
                  <a:lnTo>
                    <a:pt x="3010" y="5533"/>
                  </a:lnTo>
                  <a:cubicBezTo>
                    <a:pt x="3010" y="5548"/>
                    <a:pt x="3010" y="5555"/>
                    <a:pt x="3006" y="5555"/>
                  </a:cubicBezTo>
                  <a:cubicBezTo>
                    <a:pt x="3002" y="5555"/>
                    <a:pt x="2995" y="5548"/>
                    <a:pt x="2980" y="5533"/>
                  </a:cubicBezTo>
                  <a:lnTo>
                    <a:pt x="3010" y="5502"/>
                  </a:lnTo>
                  <a:close/>
                  <a:moveTo>
                    <a:pt x="2919" y="5624"/>
                  </a:moveTo>
                  <a:cubicBezTo>
                    <a:pt x="2904" y="5639"/>
                    <a:pt x="2896" y="5647"/>
                    <a:pt x="2892" y="5647"/>
                  </a:cubicBezTo>
                  <a:cubicBezTo>
                    <a:pt x="2888" y="5647"/>
                    <a:pt x="2888" y="5639"/>
                    <a:pt x="2888" y="5624"/>
                  </a:cubicBezTo>
                  <a:close/>
                  <a:moveTo>
                    <a:pt x="2797" y="5715"/>
                  </a:moveTo>
                  <a:cubicBezTo>
                    <a:pt x="2797" y="5715"/>
                    <a:pt x="2828" y="5745"/>
                    <a:pt x="2858" y="5776"/>
                  </a:cubicBezTo>
                  <a:lnTo>
                    <a:pt x="2797" y="5776"/>
                  </a:lnTo>
                  <a:cubicBezTo>
                    <a:pt x="2797" y="5776"/>
                    <a:pt x="2767" y="5745"/>
                    <a:pt x="2797" y="5715"/>
                  </a:cubicBezTo>
                  <a:close/>
                  <a:moveTo>
                    <a:pt x="2341" y="6080"/>
                  </a:moveTo>
                  <a:lnTo>
                    <a:pt x="2372" y="6110"/>
                  </a:lnTo>
                  <a:cubicBezTo>
                    <a:pt x="2372" y="6121"/>
                    <a:pt x="2372" y="6132"/>
                    <a:pt x="2372" y="6141"/>
                  </a:cubicBezTo>
                  <a:cubicBezTo>
                    <a:pt x="2372" y="6141"/>
                    <a:pt x="2341" y="6110"/>
                    <a:pt x="2341" y="6080"/>
                  </a:cubicBezTo>
                  <a:close/>
                  <a:moveTo>
                    <a:pt x="2007" y="6444"/>
                  </a:moveTo>
                  <a:cubicBezTo>
                    <a:pt x="2007" y="6444"/>
                    <a:pt x="2068" y="6505"/>
                    <a:pt x="2037" y="6536"/>
                  </a:cubicBezTo>
                  <a:cubicBezTo>
                    <a:pt x="2037" y="6536"/>
                    <a:pt x="2037" y="6536"/>
                    <a:pt x="2007" y="6505"/>
                  </a:cubicBezTo>
                  <a:cubicBezTo>
                    <a:pt x="2007" y="6475"/>
                    <a:pt x="1976" y="6444"/>
                    <a:pt x="2007" y="6444"/>
                  </a:cubicBezTo>
                  <a:close/>
                  <a:moveTo>
                    <a:pt x="9581" y="254"/>
                  </a:moveTo>
                  <a:cubicBezTo>
                    <a:pt x="9575" y="254"/>
                    <a:pt x="9575" y="269"/>
                    <a:pt x="9575" y="305"/>
                  </a:cubicBezTo>
                  <a:cubicBezTo>
                    <a:pt x="9592" y="355"/>
                    <a:pt x="9590" y="377"/>
                    <a:pt x="9580" y="377"/>
                  </a:cubicBezTo>
                  <a:cubicBezTo>
                    <a:pt x="9572" y="377"/>
                    <a:pt x="9559" y="362"/>
                    <a:pt x="9545" y="335"/>
                  </a:cubicBezTo>
                  <a:lnTo>
                    <a:pt x="9515" y="335"/>
                  </a:lnTo>
                  <a:cubicBezTo>
                    <a:pt x="9515" y="335"/>
                    <a:pt x="9515" y="365"/>
                    <a:pt x="9515" y="396"/>
                  </a:cubicBezTo>
                  <a:cubicBezTo>
                    <a:pt x="9532" y="431"/>
                    <a:pt x="9540" y="446"/>
                    <a:pt x="9537" y="446"/>
                  </a:cubicBezTo>
                  <a:cubicBezTo>
                    <a:pt x="9535" y="446"/>
                    <a:pt x="9527" y="439"/>
                    <a:pt x="9515" y="426"/>
                  </a:cubicBezTo>
                  <a:cubicBezTo>
                    <a:pt x="9484" y="396"/>
                    <a:pt x="9484" y="365"/>
                    <a:pt x="9484" y="365"/>
                  </a:cubicBezTo>
                  <a:cubicBezTo>
                    <a:pt x="9484" y="335"/>
                    <a:pt x="9454" y="335"/>
                    <a:pt x="9454" y="335"/>
                  </a:cubicBezTo>
                  <a:cubicBezTo>
                    <a:pt x="9423" y="335"/>
                    <a:pt x="9393" y="365"/>
                    <a:pt x="9423" y="396"/>
                  </a:cubicBezTo>
                  <a:lnTo>
                    <a:pt x="9393" y="365"/>
                  </a:lnTo>
                  <a:cubicBezTo>
                    <a:pt x="9393" y="365"/>
                    <a:pt x="9363" y="365"/>
                    <a:pt x="9332" y="335"/>
                  </a:cubicBezTo>
                  <a:cubicBezTo>
                    <a:pt x="9328" y="331"/>
                    <a:pt x="9324" y="329"/>
                    <a:pt x="9320" y="329"/>
                  </a:cubicBezTo>
                  <a:cubicBezTo>
                    <a:pt x="9295" y="329"/>
                    <a:pt x="9280" y="400"/>
                    <a:pt x="9332" y="426"/>
                  </a:cubicBezTo>
                  <a:lnTo>
                    <a:pt x="9332" y="457"/>
                  </a:lnTo>
                  <a:cubicBezTo>
                    <a:pt x="9302" y="457"/>
                    <a:pt x="9302" y="487"/>
                    <a:pt x="9302" y="487"/>
                  </a:cubicBezTo>
                  <a:cubicBezTo>
                    <a:pt x="9332" y="517"/>
                    <a:pt x="9302" y="517"/>
                    <a:pt x="9302" y="517"/>
                  </a:cubicBezTo>
                  <a:cubicBezTo>
                    <a:pt x="9302" y="517"/>
                    <a:pt x="9302" y="487"/>
                    <a:pt x="9271" y="457"/>
                  </a:cubicBezTo>
                  <a:cubicBezTo>
                    <a:pt x="9271" y="404"/>
                    <a:pt x="9261" y="371"/>
                    <a:pt x="9253" y="371"/>
                  </a:cubicBezTo>
                  <a:cubicBezTo>
                    <a:pt x="9246" y="371"/>
                    <a:pt x="9241" y="388"/>
                    <a:pt x="9241" y="426"/>
                  </a:cubicBezTo>
                  <a:lnTo>
                    <a:pt x="9241" y="396"/>
                  </a:lnTo>
                  <a:cubicBezTo>
                    <a:pt x="9226" y="381"/>
                    <a:pt x="9218" y="373"/>
                    <a:pt x="9211" y="373"/>
                  </a:cubicBezTo>
                  <a:cubicBezTo>
                    <a:pt x="9203" y="373"/>
                    <a:pt x="9195" y="381"/>
                    <a:pt x="9180" y="396"/>
                  </a:cubicBezTo>
                  <a:cubicBezTo>
                    <a:pt x="9180" y="426"/>
                    <a:pt x="9180" y="487"/>
                    <a:pt x="9180" y="517"/>
                  </a:cubicBezTo>
                  <a:cubicBezTo>
                    <a:pt x="9211" y="548"/>
                    <a:pt x="9180" y="548"/>
                    <a:pt x="9180" y="548"/>
                  </a:cubicBezTo>
                  <a:cubicBezTo>
                    <a:pt x="9180" y="548"/>
                    <a:pt x="9180" y="548"/>
                    <a:pt x="9150" y="517"/>
                  </a:cubicBezTo>
                  <a:cubicBezTo>
                    <a:pt x="9150" y="487"/>
                    <a:pt x="9142" y="472"/>
                    <a:pt x="9135" y="472"/>
                  </a:cubicBezTo>
                  <a:cubicBezTo>
                    <a:pt x="9127" y="472"/>
                    <a:pt x="9119" y="487"/>
                    <a:pt x="9119" y="517"/>
                  </a:cubicBezTo>
                  <a:lnTo>
                    <a:pt x="9119" y="487"/>
                  </a:lnTo>
                  <a:cubicBezTo>
                    <a:pt x="9102" y="469"/>
                    <a:pt x="9094" y="452"/>
                    <a:pt x="9080" y="452"/>
                  </a:cubicBezTo>
                  <a:cubicBezTo>
                    <a:pt x="9069" y="452"/>
                    <a:pt x="9054" y="461"/>
                    <a:pt x="9028" y="487"/>
                  </a:cubicBezTo>
                  <a:cubicBezTo>
                    <a:pt x="8998" y="502"/>
                    <a:pt x="8975" y="510"/>
                    <a:pt x="8956" y="510"/>
                  </a:cubicBezTo>
                  <a:cubicBezTo>
                    <a:pt x="8937" y="510"/>
                    <a:pt x="8922" y="502"/>
                    <a:pt x="8907" y="487"/>
                  </a:cubicBezTo>
                  <a:cubicBezTo>
                    <a:pt x="8907" y="483"/>
                    <a:pt x="8906" y="481"/>
                    <a:pt x="8905" y="481"/>
                  </a:cubicBezTo>
                  <a:cubicBezTo>
                    <a:pt x="8899" y="481"/>
                    <a:pt x="8876" y="556"/>
                    <a:pt x="8876" y="609"/>
                  </a:cubicBezTo>
                  <a:cubicBezTo>
                    <a:pt x="8861" y="593"/>
                    <a:pt x="8853" y="586"/>
                    <a:pt x="8846" y="586"/>
                  </a:cubicBezTo>
                  <a:cubicBezTo>
                    <a:pt x="8838" y="586"/>
                    <a:pt x="8831" y="593"/>
                    <a:pt x="8815" y="609"/>
                  </a:cubicBezTo>
                  <a:cubicBezTo>
                    <a:pt x="8755" y="609"/>
                    <a:pt x="8755" y="609"/>
                    <a:pt x="8755" y="578"/>
                  </a:cubicBezTo>
                  <a:cubicBezTo>
                    <a:pt x="8755" y="609"/>
                    <a:pt x="8740" y="624"/>
                    <a:pt x="8721" y="624"/>
                  </a:cubicBezTo>
                  <a:cubicBezTo>
                    <a:pt x="8702" y="624"/>
                    <a:pt x="8679" y="609"/>
                    <a:pt x="8664" y="578"/>
                  </a:cubicBezTo>
                  <a:cubicBezTo>
                    <a:pt x="8664" y="548"/>
                    <a:pt x="8664" y="548"/>
                    <a:pt x="8633" y="548"/>
                  </a:cubicBezTo>
                  <a:cubicBezTo>
                    <a:pt x="8633" y="578"/>
                    <a:pt x="8603" y="609"/>
                    <a:pt x="8572" y="609"/>
                  </a:cubicBezTo>
                  <a:cubicBezTo>
                    <a:pt x="8542" y="609"/>
                    <a:pt x="8542" y="609"/>
                    <a:pt x="8542" y="669"/>
                  </a:cubicBezTo>
                  <a:cubicBezTo>
                    <a:pt x="8572" y="730"/>
                    <a:pt x="8572" y="761"/>
                    <a:pt x="8542" y="761"/>
                  </a:cubicBezTo>
                  <a:cubicBezTo>
                    <a:pt x="8542" y="761"/>
                    <a:pt x="8512" y="761"/>
                    <a:pt x="8512" y="730"/>
                  </a:cubicBezTo>
                  <a:cubicBezTo>
                    <a:pt x="8542" y="730"/>
                    <a:pt x="8542" y="700"/>
                    <a:pt x="8542" y="669"/>
                  </a:cubicBezTo>
                  <a:cubicBezTo>
                    <a:pt x="8542" y="654"/>
                    <a:pt x="8534" y="647"/>
                    <a:pt x="8523" y="647"/>
                  </a:cubicBezTo>
                  <a:cubicBezTo>
                    <a:pt x="8512" y="647"/>
                    <a:pt x="8496" y="654"/>
                    <a:pt x="8481" y="669"/>
                  </a:cubicBezTo>
                  <a:cubicBezTo>
                    <a:pt x="8481" y="669"/>
                    <a:pt x="8481" y="700"/>
                    <a:pt x="8481" y="700"/>
                  </a:cubicBezTo>
                  <a:cubicBezTo>
                    <a:pt x="8481" y="707"/>
                    <a:pt x="8483" y="713"/>
                    <a:pt x="8486" y="717"/>
                  </a:cubicBezTo>
                  <a:lnTo>
                    <a:pt x="8486" y="717"/>
                  </a:lnTo>
                  <a:cubicBezTo>
                    <a:pt x="8484" y="717"/>
                    <a:pt x="8482" y="717"/>
                    <a:pt x="8480" y="717"/>
                  </a:cubicBezTo>
                  <a:cubicBezTo>
                    <a:pt x="8471" y="717"/>
                    <a:pt x="8461" y="720"/>
                    <a:pt x="8451" y="730"/>
                  </a:cubicBezTo>
                  <a:cubicBezTo>
                    <a:pt x="8451" y="730"/>
                    <a:pt x="8451" y="730"/>
                    <a:pt x="8420" y="700"/>
                  </a:cubicBezTo>
                  <a:cubicBezTo>
                    <a:pt x="8420" y="700"/>
                    <a:pt x="8407" y="686"/>
                    <a:pt x="8398" y="686"/>
                  </a:cubicBezTo>
                  <a:cubicBezTo>
                    <a:pt x="8393" y="686"/>
                    <a:pt x="8390" y="690"/>
                    <a:pt x="8390" y="700"/>
                  </a:cubicBezTo>
                  <a:cubicBezTo>
                    <a:pt x="8360" y="700"/>
                    <a:pt x="8329" y="700"/>
                    <a:pt x="8299" y="669"/>
                  </a:cubicBezTo>
                  <a:cubicBezTo>
                    <a:pt x="8299" y="700"/>
                    <a:pt x="8299" y="700"/>
                    <a:pt x="8299" y="730"/>
                  </a:cubicBezTo>
                  <a:cubicBezTo>
                    <a:pt x="8329" y="761"/>
                    <a:pt x="8329" y="791"/>
                    <a:pt x="8268" y="791"/>
                  </a:cubicBezTo>
                  <a:cubicBezTo>
                    <a:pt x="8238" y="791"/>
                    <a:pt x="8208" y="821"/>
                    <a:pt x="8208" y="852"/>
                  </a:cubicBezTo>
                  <a:cubicBezTo>
                    <a:pt x="8208" y="852"/>
                    <a:pt x="8208" y="852"/>
                    <a:pt x="8177" y="821"/>
                  </a:cubicBezTo>
                  <a:cubicBezTo>
                    <a:pt x="8164" y="794"/>
                    <a:pt x="8150" y="779"/>
                    <a:pt x="8139" y="779"/>
                  </a:cubicBezTo>
                  <a:cubicBezTo>
                    <a:pt x="8126" y="779"/>
                    <a:pt x="8116" y="802"/>
                    <a:pt x="8116" y="852"/>
                  </a:cubicBezTo>
                  <a:cubicBezTo>
                    <a:pt x="8116" y="852"/>
                    <a:pt x="8086" y="852"/>
                    <a:pt x="8086" y="882"/>
                  </a:cubicBezTo>
                  <a:cubicBezTo>
                    <a:pt x="8086" y="918"/>
                    <a:pt x="8086" y="932"/>
                    <a:pt x="8080" y="932"/>
                  </a:cubicBezTo>
                  <a:cubicBezTo>
                    <a:pt x="8076" y="932"/>
                    <a:pt x="8068" y="925"/>
                    <a:pt x="8056" y="912"/>
                  </a:cubicBezTo>
                  <a:cubicBezTo>
                    <a:pt x="8040" y="897"/>
                    <a:pt x="8033" y="890"/>
                    <a:pt x="8029" y="890"/>
                  </a:cubicBezTo>
                  <a:cubicBezTo>
                    <a:pt x="8025" y="890"/>
                    <a:pt x="8025" y="897"/>
                    <a:pt x="8025" y="912"/>
                  </a:cubicBezTo>
                  <a:cubicBezTo>
                    <a:pt x="7995" y="943"/>
                    <a:pt x="7873" y="1004"/>
                    <a:pt x="7843" y="1004"/>
                  </a:cubicBezTo>
                  <a:cubicBezTo>
                    <a:pt x="7843" y="1034"/>
                    <a:pt x="7843" y="1034"/>
                    <a:pt x="7843" y="1034"/>
                  </a:cubicBezTo>
                  <a:cubicBezTo>
                    <a:pt x="7824" y="1015"/>
                    <a:pt x="7811" y="1008"/>
                    <a:pt x="7803" y="1008"/>
                  </a:cubicBezTo>
                  <a:cubicBezTo>
                    <a:pt x="7785" y="1008"/>
                    <a:pt x="7791" y="1044"/>
                    <a:pt x="7812" y="1064"/>
                  </a:cubicBezTo>
                  <a:lnTo>
                    <a:pt x="7843" y="1064"/>
                  </a:lnTo>
                  <a:cubicBezTo>
                    <a:pt x="7858" y="1095"/>
                    <a:pt x="7858" y="1110"/>
                    <a:pt x="7847" y="1110"/>
                  </a:cubicBezTo>
                  <a:cubicBezTo>
                    <a:pt x="7835" y="1110"/>
                    <a:pt x="7812" y="1095"/>
                    <a:pt x="7782" y="1064"/>
                  </a:cubicBezTo>
                  <a:cubicBezTo>
                    <a:pt x="7767" y="1034"/>
                    <a:pt x="7759" y="1019"/>
                    <a:pt x="7755" y="1019"/>
                  </a:cubicBezTo>
                  <a:cubicBezTo>
                    <a:pt x="7752" y="1019"/>
                    <a:pt x="7752" y="1034"/>
                    <a:pt x="7752" y="1064"/>
                  </a:cubicBezTo>
                  <a:cubicBezTo>
                    <a:pt x="7770" y="1102"/>
                    <a:pt x="7778" y="1128"/>
                    <a:pt x="7766" y="1128"/>
                  </a:cubicBezTo>
                  <a:cubicBezTo>
                    <a:pt x="7759" y="1128"/>
                    <a:pt x="7744" y="1118"/>
                    <a:pt x="7721" y="1095"/>
                  </a:cubicBezTo>
                  <a:lnTo>
                    <a:pt x="7721" y="1095"/>
                  </a:lnTo>
                  <a:cubicBezTo>
                    <a:pt x="7740" y="1170"/>
                    <a:pt x="7747" y="1222"/>
                    <a:pt x="7728" y="1222"/>
                  </a:cubicBezTo>
                  <a:cubicBezTo>
                    <a:pt x="7717" y="1222"/>
                    <a:pt x="7695" y="1202"/>
                    <a:pt x="7660" y="1156"/>
                  </a:cubicBezTo>
                  <a:cubicBezTo>
                    <a:pt x="7630" y="1095"/>
                    <a:pt x="7600" y="1095"/>
                    <a:pt x="7600" y="1095"/>
                  </a:cubicBezTo>
                  <a:cubicBezTo>
                    <a:pt x="7569" y="1095"/>
                    <a:pt x="7600" y="1125"/>
                    <a:pt x="7630" y="1156"/>
                  </a:cubicBezTo>
                  <a:cubicBezTo>
                    <a:pt x="7648" y="1191"/>
                    <a:pt x="7655" y="1206"/>
                    <a:pt x="7646" y="1206"/>
                  </a:cubicBezTo>
                  <a:cubicBezTo>
                    <a:pt x="7640" y="1206"/>
                    <a:pt x="7625" y="1199"/>
                    <a:pt x="7600" y="1186"/>
                  </a:cubicBezTo>
                  <a:cubicBezTo>
                    <a:pt x="7559" y="1159"/>
                    <a:pt x="7530" y="1144"/>
                    <a:pt x="7511" y="1144"/>
                  </a:cubicBezTo>
                  <a:cubicBezTo>
                    <a:pt x="7487" y="1144"/>
                    <a:pt x="7478" y="1166"/>
                    <a:pt x="7478" y="1216"/>
                  </a:cubicBezTo>
                  <a:cubicBezTo>
                    <a:pt x="7478" y="1254"/>
                    <a:pt x="7455" y="1280"/>
                    <a:pt x="7437" y="1280"/>
                  </a:cubicBezTo>
                  <a:cubicBezTo>
                    <a:pt x="7426" y="1280"/>
                    <a:pt x="7417" y="1270"/>
                    <a:pt x="7417" y="1247"/>
                  </a:cubicBezTo>
                  <a:cubicBezTo>
                    <a:pt x="7417" y="1235"/>
                    <a:pt x="7417" y="1225"/>
                    <a:pt x="7417" y="1216"/>
                  </a:cubicBezTo>
                  <a:cubicBezTo>
                    <a:pt x="7387" y="1216"/>
                    <a:pt x="7357" y="1247"/>
                    <a:pt x="7357" y="1247"/>
                  </a:cubicBezTo>
                  <a:cubicBezTo>
                    <a:pt x="7326" y="1247"/>
                    <a:pt x="7357" y="1277"/>
                    <a:pt x="7357" y="1308"/>
                  </a:cubicBezTo>
                  <a:cubicBezTo>
                    <a:pt x="7341" y="1292"/>
                    <a:pt x="7319" y="1277"/>
                    <a:pt x="7303" y="1277"/>
                  </a:cubicBezTo>
                  <a:cubicBezTo>
                    <a:pt x="7288" y="1277"/>
                    <a:pt x="7281" y="1292"/>
                    <a:pt x="7296" y="1338"/>
                  </a:cubicBezTo>
                  <a:lnTo>
                    <a:pt x="7265" y="1338"/>
                  </a:lnTo>
                  <a:cubicBezTo>
                    <a:pt x="7265" y="1338"/>
                    <a:pt x="7265" y="1338"/>
                    <a:pt x="7265" y="1399"/>
                  </a:cubicBezTo>
                  <a:cubicBezTo>
                    <a:pt x="7265" y="1408"/>
                    <a:pt x="7263" y="1411"/>
                    <a:pt x="7258" y="1411"/>
                  </a:cubicBezTo>
                  <a:cubicBezTo>
                    <a:pt x="7248" y="1411"/>
                    <a:pt x="7226" y="1390"/>
                    <a:pt x="7205" y="1368"/>
                  </a:cubicBezTo>
                  <a:cubicBezTo>
                    <a:pt x="7184" y="1368"/>
                    <a:pt x="7164" y="1355"/>
                    <a:pt x="7162" y="1355"/>
                  </a:cubicBezTo>
                  <a:cubicBezTo>
                    <a:pt x="7161" y="1355"/>
                    <a:pt x="7164" y="1358"/>
                    <a:pt x="7174" y="1368"/>
                  </a:cubicBezTo>
                  <a:cubicBezTo>
                    <a:pt x="7174" y="1399"/>
                    <a:pt x="7174" y="1429"/>
                    <a:pt x="7174" y="1490"/>
                  </a:cubicBezTo>
                  <a:cubicBezTo>
                    <a:pt x="7166" y="1482"/>
                    <a:pt x="7155" y="1471"/>
                    <a:pt x="7144" y="1460"/>
                  </a:cubicBezTo>
                  <a:cubicBezTo>
                    <a:pt x="7144" y="1429"/>
                    <a:pt x="7144" y="1429"/>
                    <a:pt x="7083" y="1429"/>
                  </a:cubicBezTo>
                  <a:cubicBezTo>
                    <a:pt x="7083" y="1429"/>
                    <a:pt x="7053" y="1429"/>
                    <a:pt x="7083" y="1460"/>
                  </a:cubicBezTo>
                  <a:cubicBezTo>
                    <a:pt x="7108" y="1484"/>
                    <a:pt x="7053" y="1529"/>
                    <a:pt x="7015" y="1529"/>
                  </a:cubicBezTo>
                  <a:cubicBezTo>
                    <a:pt x="7006" y="1529"/>
                    <a:pt x="6998" y="1526"/>
                    <a:pt x="6992" y="1520"/>
                  </a:cubicBezTo>
                  <a:lnTo>
                    <a:pt x="6992" y="1551"/>
                  </a:lnTo>
                  <a:cubicBezTo>
                    <a:pt x="6961" y="1551"/>
                    <a:pt x="6961" y="1581"/>
                    <a:pt x="6961" y="1581"/>
                  </a:cubicBezTo>
                  <a:cubicBezTo>
                    <a:pt x="6961" y="1581"/>
                    <a:pt x="6961" y="1612"/>
                    <a:pt x="6961" y="1642"/>
                  </a:cubicBezTo>
                  <a:cubicBezTo>
                    <a:pt x="6961" y="1642"/>
                    <a:pt x="6931" y="1642"/>
                    <a:pt x="6931" y="1612"/>
                  </a:cubicBezTo>
                  <a:cubicBezTo>
                    <a:pt x="6931" y="1647"/>
                    <a:pt x="6931" y="1662"/>
                    <a:pt x="6925" y="1662"/>
                  </a:cubicBezTo>
                  <a:cubicBezTo>
                    <a:pt x="6921" y="1662"/>
                    <a:pt x="6913" y="1655"/>
                    <a:pt x="6901" y="1642"/>
                  </a:cubicBezTo>
                  <a:cubicBezTo>
                    <a:pt x="6885" y="1612"/>
                    <a:pt x="6878" y="1596"/>
                    <a:pt x="6874" y="1596"/>
                  </a:cubicBezTo>
                  <a:cubicBezTo>
                    <a:pt x="6870" y="1596"/>
                    <a:pt x="6870" y="1612"/>
                    <a:pt x="6870" y="1642"/>
                  </a:cubicBezTo>
                  <a:cubicBezTo>
                    <a:pt x="6901" y="1672"/>
                    <a:pt x="6901" y="1672"/>
                    <a:pt x="6870" y="1672"/>
                  </a:cubicBezTo>
                  <a:cubicBezTo>
                    <a:pt x="6855" y="1657"/>
                    <a:pt x="6847" y="1650"/>
                    <a:pt x="6844" y="1650"/>
                  </a:cubicBezTo>
                  <a:cubicBezTo>
                    <a:pt x="6840" y="1650"/>
                    <a:pt x="6840" y="1657"/>
                    <a:pt x="6840" y="1672"/>
                  </a:cubicBezTo>
                  <a:cubicBezTo>
                    <a:pt x="6861" y="1715"/>
                    <a:pt x="6868" y="1758"/>
                    <a:pt x="6848" y="1758"/>
                  </a:cubicBezTo>
                  <a:cubicBezTo>
                    <a:pt x="6840" y="1758"/>
                    <a:pt x="6827" y="1751"/>
                    <a:pt x="6809" y="1733"/>
                  </a:cubicBezTo>
                  <a:cubicBezTo>
                    <a:pt x="6809" y="1733"/>
                    <a:pt x="6809" y="1733"/>
                    <a:pt x="6809" y="1764"/>
                  </a:cubicBezTo>
                  <a:cubicBezTo>
                    <a:pt x="6827" y="1799"/>
                    <a:pt x="6835" y="1814"/>
                    <a:pt x="6832" y="1814"/>
                  </a:cubicBezTo>
                  <a:cubicBezTo>
                    <a:pt x="6829" y="1814"/>
                    <a:pt x="6822" y="1807"/>
                    <a:pt x="6809" y="1794"/>
                  </a:cubicBezTo>
                  <a:cubicBezTo>
                    <a:pt x="6779" y="1764"/>
                    <a:pt x="6764" y="1748"/>
                    <a:pt x="6760" y="1748"/>
                  </a:cubicBezTo>
                  <a:cubicBezTo>
                    <a:pt x="6756" y="1748"/>
                    <a:pt x="6764" y="1764"/>
                    <a:pt x="6779" y="1794"/>
                  </a:cubicBezTo>
                  <a:cubicBezTo>
                    <a:pt x="6779" y="1794"/>
                    <a:pt x="6779" y="1833"/>
                    <a:pt x="6763" y="1833"/>
                  </a:cubicBezTo>
                  <a:cubicBezTo>
                    <a:pt x="6760" y="1833"/>
                    <a:pt x="6755" y="1830"/>
                    <a:pt x="6749" y="1824"/>
                  </a:cubicBezTo>
                  <a:cubicBezTo>
                    <a:pt x="6718" y="1824"/>
                    <a:pt x="6627" y="1855"/>
                    <a:pt x="6657" y="1885"/>
                  </a:cubicBezTo>
                  <a:lnTo>
                    <a:pt x="6657" y="1916"/>
                  </a:lnTo>
                  <a:cubicBezTo>
                    <a:pt x="6640" y="1907"/>
                    <a:pt x="6627" y="1903"/>
                    <a:pt x="6618" y="1903"/>
                  </a:cubicBezTo>
                  <a:cubicBezTo>
                    <a:pt x="6597" y="1903"/>
                    <a:pt x="6597" y="1924"/>
                    <a:pt x="6597" y="1946"/>
                  </a:cubicBezTo>
                  <a:lnTo>
                    <a:pt x="6627" y="1976"/>
                  </a:lnTo>
                  <a:cubicBezTo>
                    <a:pt x="6597" y="1946"/>
                    <a:pt x="6566" y="1946"/>
                    <a:pt x="6536" y="1946"/>
                  </a:cubicBezTo>
                  <a:cubicBezTo>
                    <a:pt x="6536" y="1946"/>
                    <a:pt x="6536" y="1946"/>
                    <a:pt x="6566" y="1976"/>
                  </a:cubicBezTo>
                  <a:cubicBezTo>
                    <a:pt x="6597" y="1976"/>
                    <a:pt x="6597" y="2007"/>
                    <a:pt x="6566" y="2007"/>
                  </a:cubicBezTo>
                  <a:cubicBezTo>
                    <a:pt x="6566" y="2007"/>
                    <a:pt x="6536" y="2007"/>
                    <a:pt x="6505" y="1976"/>
                  </a:cubicBezTo>
                  <a:lnTo>
                    <a:pt x="6505" y="1976"/>
                  </a:lnTo>
                  <a:cubicBezTo>
                    <a:pt x="6523" y="2012"/>
                    <a:pt x="6531" y="2027"/>
                    <a:pt x="6528" y="2027"/>
                  </a:cubicBezTo>
                  <a:cubicBezTo>
                    <a:pt x="6525" y="2027"/>
                    <a:pt x="6518" y="2019"/>
                    <a:pt x="6505" y="2007"/>
                  </a:cubicBezTo>
                  <a:lnTo>
                    <a:pt x="6445" y="2007"/>
                  </a:lnTo>
                  <a:cubicBezTo>
                    <a:pt x="6436" y="1998"/>
                    <a:pt x="6429" y="1994"/>
                    <a:pt x="6426" y="1994"/>
                  </a:cubicBezTo>
                  <a:cubicBezTo>
                    <a:pt x="6417" y="1994"/>
                    <a:pt x="6423" y="2016"/>
                    <a:pt x="6445" y="2037"/>
                  </a:cubicBezTo>
                  <a:lnTo>
                    <a:pt x="6414" y="2037"/>
                  </a:lnTo>
                  <a:cubicBezTo>
                    <a:pt x="6414" y="2068"/>
                    <a:pt x="6384" y="2068"/>
                    <a:pt x="6445" y="2098"/>
                  </a:cubicBezTo>
                  <a:cubicBezTo>
                    <a:pt x="6445" y="2098"/>
                    <a:pt x="6475" y="2128"/>
                    <a:pt x="6475" y="2159"/>
                  </a:cubicBezTo>
                  <a:cubicBezTo>
                    <a:pt x="6445" y="2128"/>
                    <a:pt x="6414" y="2098"/>
                    <a:pt x="6414" y="2098"/>
                  </a:cubicBezTo>
                  <a:lnTo>
                    <a:pt x="6384" y="2098"/>
                  </a:lnTo>
                  <a:cubicBezTo>
                    <a:pt x="6374" y="2079"/>
                    <a:pt x="6365" y="2072"/>
                    <a:pt x="6356" y="2072"/>
                  </a:cubicBezTo>
                  <a:cubicBezTo>
                    <a:pt x="6338" y="2072"/>
                    <a:pt x="6323" y="2107"/>
                    <a:pt x="6323" y="2128"/>
                  </a:cubicBezTo>
                  <a:cubicBezTo>
                    <a:pt x="6341" y="2164"/>
                    <a:pt x="6348" y="2179"/>
                    <a:pt x="6339" y="2179"/>
                  </a:cubicBezTo>
                  <a:cubicBezTo>
                    <a:pt x="6333" y="2179"/>
                    <a:pt x="6318" y="2171"/>
                    <a:pt x="6293" y="2159"/>
                  </a:cubicBezTo>
                  <a:cubicBezTo>
                    <a:pt x="6284" y="2142"/>
                    <a:pt x="6278" y="2134"/>
                    <a:pt x="6275" y="2134"/>
                  </a:cubicBezTo>
                  <a:cubicBezTo>
                    <a:pt x="6267" y="2134"/>
                    <a:pt x="6279" y="2184"/>
                    <a:pt x="6323" y="2250"/>
                  </a:cubicBezTo>
                  <a:cubicBezTo>
                    <a:pt x="6262" y="2204"/>
                    <a:pt x="6232" y="2182"/>
                    <a:pt x="6220" y="2182"/>
                  </a:cubicBezTo>
                  <a:cubicBezTo>
                    <a:pt x="6209" y="2182"/>
                    <a:pt x="6217" y="2204"/>
                    <a:pt x="6232" y="2250"/>
                  </a:cubicBezTo>
                  <a:cubicBezTo>
                    <a:pt x="6232" y="2280"/>
                    <a:pt x="6232" y="2280"/>
                    <a:pt x="6201" y="2280"/>
                  </a:cubicBezTo>
                  <a:cubicBezTo>
                    <a:pt x="6186" y="2265"/>
                    <a:pt x="6179" y="2257"/>
                    <a:pt x="6171" y="2257"/>
                  </a:cubicBezTo>
                  <a:cubicBezTo>
                    <a:pt x="6163" y="2257"/>
                    <a:pt x="6156" y="2265"/>
                    <a:pt x="6141" y="2280"/>
                  </a:cubicBezTo>
                  <a:cubicBezTo>
                    <a:pt x="6110" y="2311"/>
                    <a:pt x="6110" y="2311"/>
                    <a:pt x="6110" y="2341"/>
                  </a:cubicBezTo>
                  <a:cubicBezTo>
                    <a:pt x="6110" y="2341"/>
                    <a:pt x="6110" y="2341"/>
                    <a:pt x="6080" y="2371"/>
                  </a:cubicBezTo>
                  <a:cubicBezTo>
                    <a:pt x="6070" y="2353"/>
                    <a:pt x="6064" y="2345"/>
                    <a:pt x="6060" y="2345"/>
                  </a:cubicBezTo>
                  <a:cubicBezTo>
                    <a:pt x="6052" y="2345"/>
                    <a:pt x="6059" y="2381"/>
                    <a:pt x="6080" y="2402"/>
                  </a:cubicBezTo>
                  <a:cubicBezTo>
                    <a:pt x="6080" y="2402"/>
                    <a:pt x="6080" y="2402"/>
                    <a:pt x="6080" y="2432"/>
                  </a:cubicBezTo>
                  <a:lnTo>
                    <a:pt x="6049" y="2402"/>
                  </a:lnTo>
                  <a:cubicBezTo>
                    <a:pt x="6041" y="2394"/>
                    <a:pt x="6035" y="2390"/>
                    <a:pt x="6029" y="2390"/>
                  </a:cubicBezTo>
                  <a:cubicBezTo>
                    <a:pt x="6013" y="2390"/>
                    <a:pt x="5995" y="2418"/>
                    <a:pt x="5928" y="2463"/>
                  </a:cubicBezTo>
                  <a:cubicBezTo>
                    <a:pt x="5837" y="2554"/>
                    <a:pt x="5806" y="2554"/>
                    <a:pt x="5867" y="2615"/>
                  </a:cubicBezTo>
                  <a:cubicBezTo>
                    <a:pt x="5885" y="2650"/>
                    <a:pt x="5882" y="2665"/>
                    <a:pt x="5870" y="2665"/>
                  </a:cubicBezTo>
                  <a:cubicBezTo>
                    <a:pt x="5862" y="2665"/>
                    <a:pt x="5849" y="2658"/>
                    <a:pt x="5837" y="2645"/>
                  </a:cubicBezTo>
                  <a:cubicBezTo>
                    <a:pt x="5826" y="2634"/>
                    <a:pt x="5814" y="2623"/>
                    <a:pt x="5806" y="2615"/>
                  </a:cubicBezTo>
                  <a:lnTo>
                    <a:pt x="5806" y="2615"/>
                  </a:lnTo>
                  <a:cubicBezTo>
                    <a:pt x="5806" y="2615"/>
                    <a:pt x="5793" y="2628"/>
                    <a:pt x="5775" y="2628"/>
                  </a:cubicBezTo>
                  <a:cubicBezTo>
                    <a:pt x="5766" y="2628"/>
                    <a:pt x="5756" y="2625"/>
                    <a:pt x="5746" y="2615"/>
                  </a:cubicBezTo>
                  <a:cubicBezTo>
                    <a:pt x="5685" y="2615"/>
                    <a:pt x="5685" y="2645"/>
                    <a:pt x="5715" y="2645"/>
                  </a:cubicBezTo>
                  <a:cubicBezTo>
                    <a:pt x="5746" y="2675"/>
                    <a:pt x="5746" y="2683"/>
                    <a:pt x="5734" y="2683"/>
                  </a:cubicBezTo>
                  <a:cubicBezTo>
                    <a:pt x="5723" y="2683"/>
                    <a:pt x="5700" y="2675"/>
                    <a:pt x="5685" y="2675"/>
                  </a:cubicBezTo>
                  <a:cubicBezTo>
                    <a:pt x="5670" y="2660"/>
                    <a:pt x="5654" y="2653"/>
                    <a:pt x="5647" y="2653"/>
                  </a:cubicBezTo>
                  <a:cubicBezTo>
                    <a:pt x="5639" y="2653"/>
                    <a:pt x="5639" y="2660"/>
                    <a:pt x="5654" y="2675"/>
                  </a:cubicBezTo>
                  <a:cubicBezTo>
                    <a:pt x="5654" y="2700"/>
                    <a:pt x="5634" y="2745"/>
                    <a:pt x="5595" y="2745"/>
                  </a:cubicBezTo>
                  <a:cubicBezTo>
                    <a:pt x="5585" y="2745"/>
                    <a:pt x="5575" y="2742"/>
                    <a:pt x="5563" y="2736"/>
                  </a:cubicBezTo>
                  <a:lnTo>
                    <a:pt x="5563" y="2767"/>
                  </a:lnTo>
                  <a:cubicBezTo>
                    <a:pt x="5594" y="2767"/>
                    <a:pt x="5563" y="2797"/>
                    <a:pt x="5533" y="2827"/>
                  </a:cubicBezTo>
                  <a:cubicBezTo>
                    <a:pt x="5533" y="2827"/>
                    <a:pt x="5519" y="2841"/>
                    <a:pt x="5501" y="2841"/>
                  </a:cubicBezTo>
                  <a:cubicBezTo>
                    <a:pt x="5492" y="2841"/>
                    <a:pt x="5482" y="2838"/>
                    <a:pt x="5472" y="2827"/>
                  </a:cubicBezTo>
                  <a:cubicBezTo>
                    <a:pt x="5472" y="2835"/>
                    <a:pt x="5472" y="2845"/>
                    <a:pt x="5472" y="2858"/>
                  </a:cubicBezTo>
                  <a:cubicBezTo>
                    <a:pt x="5442" y="2858"/>
                    <a:pt x="5502" y="2919"/>
                    <a:pt x="5472" y="2919"/>
                  </a:cubicBezTo>
                  <a:cubicBezTo>
                    <a:pt x="5502" y="2949"/>
                    <a:pt x="5502" y="2979"/>
                    <a:pt x="5502" y="2979"/>
                  </a:cubicBezTo>
                  <a:lnTo>
                    <a:pt x="5472" y="2979"/>
                  </a:lnTo>
                  <a:lnTo>
                    <a:pt x="5442" y="2919"/>
                  </a:lnTo>
                  <a:cubicBezTo>
                    <a:pt x="5442" y="2919"/>
                    <a:pt x="5411" y="2949"/>
                    <a:pt x="5442" y="2949"/>
                  </a:cubicBezTo>
                  <a:cubicBezTo>
                    <a:pt x="5411" y="2949"/>
                    <a:pt x="5411" y="2949"/>
                    <a:pt x="5381" y="2979"/>
                  </a:cubicBezTo>
                  <a:cubicBezTo>
                    <a:pt x="5350" y="3010"/>
                    <a:pt x="5350" y="3010"/>
                    <a:pt x="5350" y="3040"/>
                  </a:cubicBezTo>
                  <a:cubicBezTo>
                    <a:pt x="5339" y="3035"/>
                    <a:pt x="5328" y="3032"/>
                    <a:pt x="5317" y="3032"/>
                  </a:cubicBezTo>
                  <a:cubicBezTo>
                    <a:pt x="5270" y="3032"/>
                    <a:pt x="5234" y="3082"/>
                    <a:pt x="5259" y="3131"/>
                  </a:cubicBezTo>
                  <a:cubicBezTo>
                    <a:pt x="5290" y="3162"/>
                    <a:pt x="5290" y="3162"/>
                    <a:pt x="5259" y="3162"/>
                  </a:cubicBezTo>
                  <a:cubicBezTo>
                    <a:pt x="5229" y="3147"/>
                    <a:pt x="5214" y="3139"/>
                    <a:pt x="5210" y="3139"/>
                  </a:cubicBezTo>
                  <a:cubicBezTo>
                    <a:pt x="5206" y="3139"/>
                    <a:pt x="5214" y="3147"/>
                    <a:pt x="5229" y="3162"/>
                  </a:cubicBezTo>
                  <a:cubicBezTo>
                    <a:pt x="5229" y="3177"/>
                    <a:pt x="5221" y="3185"/>
                    <a:pt x="5210" y="3185"/>
                  </a:cubicBezTo>
                  <a:cubicBezTo>
                    <a:pt x="5198" y="3185"/>
                    <a:pt x="5183" y="3177"/>
                    <a:pt x="5168" y="3162"/>
                  </a:cubicBezTo>
                  <a:cubicBezTo>
                    <a:pt x="5150" y="3153"/>
                    <a:pt x="5138" y="3149"/>
                    <a:pt x="5129" y="3149"/>
                  </a:cubicBezTo>
                  <a:cubicBezTo>
                    <a:pt x="5107" y="3149"/>
                    <a:pt x="5107" y="3171"/>
                    <a:pt x="5107" y="3192"/>
                  </a:cubicBezTo>
                  <a:cubicBezTo>
                    <a:pt x="5138" y="3223"/>
                    <a:pt x="5107" y="3253"/>
                    <a:pt x="5107" y="3253"/>
                  </a:cubicBezTo>
                  <a:cubicBezTo>
                    <a:pt x="5107" y="3283"/>
                    <a:pt x="5077" y="3314"/>
                    <a:pt x="5107" y="3314"/>
                  </a:cubicBezTo>
                  <a:cubicBezTo>
                    <a:pt x="5138" y="3344"/>
                    <a:pt x="5168" y="3375"/>
                    <a:pt x="5168" y="3375"/>
                  </a:cubicBezTo>
                  <a:cubicBezTo>
                    <a:pt x="5168" y="3390"/>
                    <a:pt x="5160" y="3397"/>
                    <a:pt x="5153" y="3397"/>
                  </a:cubicBezTo>
                  <a:cubicBezTo>
                    <a:pt x="5145" y="3397"/>
                    <a:pt x="5138" y="3390"/>
                    <a:pt x="5138" y="3375"/>
                  </a:cubicBezTo>
                  <a:cubicBezTo>
                    <a:pt x="5138" y="3344"/>
                    <a:pt x="5138" y="3344"/>
                    <a:pt x="5107" y="3344"/>
                  </a:cubicBezTo>
                  <a:cubicBezTo>
                    <a:pt x="5077" y="3344"/>
                    <a:pt x="5046" y="3344"/>
                    <a:pt x="5046" y="3375"/>
                  </a:cubicBezTo>
                  <a:lnTo>
                    <a:pt x="4986" y="3405"/>
                  </a:lnTo>
                  <a:cubicBezTo>
                    <a:pt x="4955" y="3405"/>
                    <a:pt x="4925" y="3435"/>
                    <a:pt x="4955" y="3435"/>
                  </a:cubicBezTo>
                  <a:lnTo>
                    <a:pt x="4986" y="3466"/>
                  </a:lnTo>
                  <a:cubicBezTo>
                    <a:pt x="4979" y="3462"/>
                    <a:pt x="4972" y="3461"/>
                    <a:pt x="4964" y="3461"/>
                  </a:cubicBezTo>
                  <a:cubicBezTo>
                    <a:pt x="4900" y="3461"/>
                    <a:pt x="4807" y="3560"/>
                    <a:pt x="4834" y="3587"/>
                  </a:cubicBezTo>
                  <a:cubicBezTo>
                    <a:pt x="4818" y="3572"/>
                    <a:pt x="4803" y="3565"/>
                    <a:pt x="4792" y="3565"/>
                  </a:cubicBezTo>
                  <a:cubicBezTo>
                    <a:pt x="4780" y="3565"/>
                    <a:pt x="4773" y="3572"/>
                    <a:pt x="4773" y="3587"/>
                  </a:cubicBezTo>
                  <a:cubicBezTo>
                    <a:pt x="4742" y="3587"/>
                    <a:pt x="4742" y="3648"/>
                    <a:pt x="4712" y="3678"/>
                  </a:cubicBezTo>
                  <a:cubicBezTo>
                    <a:pt x="4682" y="3739"/>
                    <a:pt x="4651" y="3770"/>
                    <a:pt x="4651" y="3770"/>
                  </a:cubicBezTo>
                  <a:cubicBezTo>
                    <a:pt x="4651" y="3785"/>
                    <a:pt x="4651" y="3792"/>
                    <a:pt x="4647" y="3792"/>
                  </a:cubicBezTo>
                  <a:cubicBezTo>
                    <a:pt x="4644" y="3792"/>
                    <a:pt x="4636" y="3785"/>
                    <a:pt x="4621" y="3770"/>
                  </a:cubicBezTo>
                  <a:cubicBezTo>
                    <a:pt x="4621" y="3754"/>
                    <a:pt x="4621" y="3747"/>
                    <a:pt x="4617" y="3747"/>
                  </a:cubicBezTo>
                  <a:cubicBezTo>
                    <a:pt x="4613" y="3747"/>
                    <a:pt x="4606" y="3754"/>
                    <a:pt x="4590" y="3770"/>
                  </a:cubicBezTo>
                  <a:cubicBezTo>
                    <a:pt x="4590" y="3770"/>
                    <a:pt x="4621" y="3800"/>
                    <a:pt x="4621" y="3830"/>
                  </a:cubicBezTo>
                  <a:cubicBezTo>
                    <a:pt x="4651" y="3830"/>
                    <a:pt x="4651" y="3861"/>
                    <a:pt x="4590" y="3861"/>
                  </a:cubicBezTo>
                  <a:cubicBezTo>
                    <a:pt x="4585" y="3855"/>
                    <a:pt x="4579" y="3853"/>
                    <a:pt x="4573" y="3853"/>
                  </a:cubicBezTo>
                  <a:cubicBezTo>
                    <a:pt x="4550" y="3853"/>
                    <a:pt x="4530" y="3897"/>
                    <a:pt x="4530" y="3922"/>
                  </a:cubicBezTo>
                  <a:cubicBezTo>
                    <a:pt x="4515" y="3937"/>
                    <a:pt x="4507" y="3944"/>
                    <a:pt x="4499" y="3944"/>
                  </a:cubicBezTo>
                  <a:cubicBezTo>
                    <a:pt x="4492" y="3944"/>
                    <a:pt x="4484" y="3937"/>
                    <a:pt x="4469" y="3922"/>
                  </a:cubicBezTo>
                  <a:cubicBezTo>
                    <a:pt x="4439" y="3922"/>
                    <a:pt x="4408" y="3922"/>
                    <a:pt x="4439" y="3982"/>
                  </a:cubicBezTo>
                  <a:cubicBezTo>
                    <a:pt x="4408" y="3982"/>
                    <a:pt x="4408" y="3982"/>
                    <a:pt x="4408" y="3952"/>
                  </a:cubicBezTo>
                  <a:cubicBezTo>
                    <a:pt x="4378" y="3952"/>
                    <a:pt x="4363" y="3944"/>
                    <a:pt x="4359" y="3944"/>
                  </a:cubicBezTo>
                  <a:cubicBezTo>
                    <a:pt x="4355" y="3944"/>
                    <a:pt x="4363" y="3952"/>
                    <a:pt x="4378" y="3982"/>
                  </a:cubicBezTo>
                  <a:cubicBezTo>
                    <a:pt x="4378" y="4013"/>
                    <a:pt x="4347" y="4043"/>
                    <a:pt x="4287" y="4043"/>
                  </a:cubicBezTo>
                  <a:cubicBezTo>
                    <a:pt x="4287" y="4074"/>
                    <a:pt x="4287" y="4074"/>
                    <a:pt x="4317" y="4104"/>
                  </a:cubicBezTo>
                  <a:cubicBezTo>
                    <a:pt x="4292" y="4091"/>
                    <a:pt x="4277" y="4084"/>
                    <a:pt x="4273" y="4084"/>
                  </a:cubicBezTo>
                  <a:cubicBezTo>
                    <a:pt x="4267" y="4084"/>
                    <a:pt x="4281" y="4099"/>
                    <a:pt x="4317" y="4134"/>
                  </a:cubicBezTo>
                  <a:cubicBezTo>
                    <a:pt x="4317" y="4150"/>
                    <a:pt x="4317" y="4157"/>
                    <a:pt x="4313" y="4157"/>
                  </a:cubicBezTo>
                  <a:cubicBezTo>
                    <a:pt x="4309" y="4157"/>
                    <a:pt x="4302" y="4150"/>
                    <a:pt x="4287" y="4134"/>
                  </a:cubicBezTo>
                  <a:lnTo>
                    <a:pt x="4256" y="4134"/>
                  </a:lnTo>
                  <a:cubicBezTo>
                    <a:pt x="4226" y="4165"/>
                    <a:pt x="4226" y="4226"/>
                    <a:pt x="4165" y="4286"/>
                  </a:cubicBezTo>
                  <a:cubicBezTo>
                    <a:pt x="4074" y="4347"/>
                    <a:pt x="4043" y="4378"/>
                    <a:pt x="4074" y="4408"/>
                  </a:cubicBezTo>
                  <a:cubicBezTo>
                    <a:pt x="4074" y="4438"/>
                    <a:pt x="4074" y="4438"/>
                    <a:pt x="4043" y="4438"/>
                  </a:cubicBezTo>
                  <a:cubicBezTo>
                    <a:pt x="4033" y="4428"/>
                    <a:pt x="4026" y="4425"/>
                    <a:pt x="4022" y="4425"/>
                  </a:cubicBezTo>
                  <a:cubicBezTo>
                    <a:pt x="4013" y="4425"/>
                    <a:pt x="4013" y="4438"/>
                    <a:pt x="4013" y="4438"/>
                  </a:cubicBezTo>
                  <a:cubicBezTo>
                    <a:pt x="3993" y="4438"/>
                    <a:pt x="3986" y="4452"/>
                    <a:pt x="3975" y="4452"/>
                  </a:cubicBezTo>
                  <a:cubicBezTo>
                    <a:pt x="3969" y="4452"/>
                    <a:pt x="3962" y="4449"/>
                    <a:pt x="3952" y="4438"/>
                  </a:cubicBezTo>
                  <a:lnTo>
                    <a:pt x="3952" y="4438"/>
                  </a:lnTo>
                  <a:cubicBezTo>
                    <a:pt x="3983" y="4469"/>
                    <a:pt x="3983" y="4469"/>
                    <a:pt x="3952" y="4469"/>
                  </a:cubicBezTo>
                  <a:cubicBezTo>
                    <a:pt x="3952" y="4460"/>
                    <a:pt x="3950" y="4456"/>
                    <a:pt x="3947" y="4456"/>
                  </a:cubicBezTo>
                  <a:cubicBezTo>
                    <a:pt x="3940" y="4456"/>
                    <a:pt x="3931" y="4478"/>
                    <a:pt x="3952" y="4499"/>
                  </a:cubicBezTo>
                  <a:cubicBezTo>
                    <a:pt x="3967" y="4530"/>
                    <a:pt x="3975" y="4545"/>
                    <a:pt x="3971" y="4545"/>
                  </a:cubicBezTo>
                  <a:cubicBezTo>
                    <a:pt x="3967" y="4545"/>
                    <a:pt x="3952" y="4530"/>
                    <a:pt x="3922" y="4499"/>
                  </a:cubicBezTo>
                  <a:cubicBezTo>
                    <a:pt x="3922" y="4489"/>
                    <a:pt x="3915" y="4486"/>
                    <a:pt x="3907" y="4486"/>
                  </a:cubicBezTo>
                  <a:cubicBezTo>
                    <a:pt x="3891" y="4486"/>
                    <a:pt x="3871" y="4499"/>
                    <a:pt x="3891" y="4499"/>
                  </a:cubicBezTo>
                  <a:cubicBezTo>
                    <a:pt x="3922" y="4530"/>
                    <a:pt x="3891" y="4530"/>
                    <a:pt x="3891" y="4590"/>
                  </a:cubicBezTo>
                  <a:cubicBezTo>
                    <a:pt x="3891" y="4590"/>
                    <a:pt x="3891" y="4590"/>
                    <a:pt x="3861" y="4560"/>
                  </a:cubicBezTo>
                  <a:cubicBezTo>
                    <a:pt x="3831" y="4560"/>
                    <a:pt x="3800" y="4621"/>
                    <a:pt x="3800" y="4682"/>
                  </a:cubicBezTo>
                  <a:cubicBezTo>
                    <a:pt x="3820" y="4682"/>
                    <a:pt x="3827" y="4695"/>
                    <a:pt x="3820" y="4695"/>
                  </a:cubicBezTo>
                  <a:cubicBezTo>
                    <a:pt x="3817" y="4695"/>
                    <a:pt x="3810" y="4692"/>
                    <a:pt x="3800" y="4682"/>
                  </a:cubicBezTo>
                  <a:cubicBezTo>
                    <a:pt x="3785" y="4666"/>
                    <a:pt x="3777" y="4659"/>
                    <a:pt x="3770" y="4659"/>
                  </a:cubicBezTo>
                  <a:cubicBezTo>
                    <a:pt x="3762" y="4659"/>
                    <a:pt x="3755" y="4666"/>
                    <a:pt x="3739" y="4682"/>
                  </a:cubicBezTo>
                  <a:cubicBezTo>
                    <a:pt x="3731" y="4673"/>
                    <a:pt x="3720" y="4662"/>
                    <a:pt x="3709" y="4651"/>
                  </a:cubicBezTo>
                  <a:cubicBezTo>
                    <a:pt x="3709" y="4641"/>
                    <a:pt x="3706" y="4638"/>
                    <a:pt x="3701" y="4638"/>
                  </a:cubicBezTo>
                  <a:cubicBezTo>
                    <a:pt x="3692" y="4638"/>
                    <a:pt x="3679" y="4651"/>
                    <a:pt x="3679" y="4651"/>
                  </a:cubicBezTo>
                  <a:cubicBezTo>
                    <a:pt x="3679" y="4682"/>
                    <a:pt x="3648" y="4742"/>
                    <a:pt x="3618" y="4773"/>
                  </a:cubicBezTo>
                  <a:cubicBezTo>
                    <a:pt x="3557" y="4803"/>
                    <a:pt x="3557" y="4834"/>
                    <a:pt x="3587" y="4925"/>
                  </a:cubicBezTo>
                  <a:cubicBezTo>
                    <a:pt x="3557" y="4894"/>
                    <a:pt x="3496" y="4864"/>
                    <a:pt x="3496" y="4864"/>
                  </a:cubicBezTo>
                  <a:lnTo>
                    <a:pt x="3496" y="4864"/>
                  </a:lnTo>
                  <a:cubicBezTo>
                    <a:pt x="3496" y="4864"/>
                    <a:pt x="3527" y="4894"/>
                    <a:pt x="3527" y="4925"/>
                  </a:cubicBezTo>
                  <a:cubicBezTo>
                    <a:pt x="3557" y="4925"/>
                    <a:pt x="3557" y="4955"/>
                    <a:pt x="3496" y="4955"/>
                  </a:cubicBezTo>
                  <a:cubicBezTo>
                    <a:pt x="3466" y="4955"/>
                    <a:pt x="3466" y="4955"/>
                    <a:pt x="3466" y="4986"/>
                  </a:cubicBezTo>
                  <a:cubicBezTo>
                    <a:pt x="3466" y="4986"/>
                    <a:pt x="3452" y="4999"/>
                    <a:pt x="3434" y="4999"/>
                  </a:cubicBezTo>
                  <a:cubicBezTo>
                    <a:pt x="3425" y="4999"/>
                    <a:pt x="3415" y="4996"/>
                    <a:pt x="3405" y="4986"/>
                  </a:cubicBezTo>
                  <a:lnTo>
                    <a:pt x="3405" y="4986"/>
                  </a:lnTo>
                  <a:cubicBezTo>
                    <a:pt x="3405" y="4986"/>
                    <a:pt x="3408" y="4988"/>
                    <a:pt x="3435" y="5016"/>
                  </a:cubicBezTo>
                  <a:cubicBezTo>
                    <a:pt x="3435" y="5046"/>
                    <a:pt x="3435" y="5046"/>
                    <a:pt x="3405" y="5046"/>
                  </a:cubicBezTo>
                  <a:cubicBezTo>
                    <a:pt x="3385" y="5036"/>
                    <a:pt x="3368" y="5033"/>
                    <a:pt x="3356" y="5033"/>
                  </a:cubicBezTo>
                  <a:cubicBezTo>
                    <a:pt x="3331" y="5033"/>
                    <a:pt x="3324" y="5046"/>
                    <a:pt x="3344" y="5046"/>
                  </a:cubicBezTo>
                  <a:cubicBezTo>
                    <a:pt x="3344" y="5077"/>
                    <a:pt x="3344" y="5077"/>
                    <a:pt x="3344" y="5107"/>
                  </a:cubicBezTo>
                  <a:cubicBezTo>
                    <a:pt x="3314" y="5107"/>
                    <a:pt x="3314" y="5107"/>
                    <a:pt x="3314" y="5137"/>
                  </a:cubicBezTo>
                  <a:cubicBezTo>
                    <a:pt x="3314" y="5168"/>
                    <a:pt x="3314" y="5168"/>
                    <a:pt x="3314" y="5168"/>
                  </a:cubicBezTo>
                  <a:cubicBezTo>
                    <a:pt x="3283" y="5168"/>
                    <a:pt x="3283" y="5137"/>
                    <a:pt x="3283" y="5137"/>
                  </a:cubicBezTo>
                  <a:lnTo>
                    <a:pt x="3253" y="5107"/>
                  </a:lnTo>
                  <a:cubicBezTo>
                    <a:pt x="3223" y="5137"/>
                    <a:pt x="3223" y="5137"/>
                    <a:pt x="3253" y="5198"/>
                  </a:cubicBezTo>
                  <a:cubicBezTo>
                    <a:pt x="3268" y="5213"/>
                    <a:pt x="3276" y="5221"/>
                    <a:pt x="3272" y="5221"/>
                  </a:cubicBezTo>
                  <a:cubicBezTo>
                    <a:pt x="3268" y="5221"/>
                    <a:pt x="3253" y="5213"/>
                    <a:pt x="3223" y="5198"/>
                  </a:cubicBezTo>
                  <a:cubicBezTo>
                    <a:pt x="3207" y="5183"/>
                    <a:pt x="3192" y="5175"/>
                    <a:pt x="3185" y="5175"/>
                  </a:cubicBezTo>
                  <a:cubicBezTo>
                    <a:pt x="3177" y="5175"/>
                    <a:pt x="3177" y="5183"/>
                    <a:pt x="3192" y="5198"/>
                  </a:cubicBezTo>
                  <a:cubicBezTo>
                    <a:pt x="3205" y="5224"/>
                    <a:pt x="3207" y="5233"/>
                    <a:pt x="3203" y="5233"/>
                  </a:cubicBezTo>
                  <a:cubicBezTo>
                    <a:pt x="3197" y="5233"/>
                    <a:pt x="3179" y="5216"/>
                    <a:pt x="3162" y="5198"/>
                  </a:cubicBezTo>
                  <a:cubicBezTo>
                    <a:pt x="3149" y="5186"/>
                    <a:pt x="3142" y="5178"/>
                    <a:pt x="3138" y="5178"/>
                  </a:cubicBezTo>
                  <a:cubicBezTo>
                    <a:pt x="3131" y="5178"/>
                    <a:pt x="3131" y="5193"/>
                    <a:pt x="3131" y="5229"/>
                  </a:cubicBezTo>
                  <a:cubicBezTo>
                    <a:pt x="3101" y="5259"/>
                    <a:pt x="3101" y="5320"/>
                    <a:pt x="3040" y="5350"/>
                  </a:cubicBezTo>
                  <a:cubicBezTo>
                    <a:pt x="3019" y="5372"/>
                    <a:pt x="2997" y="5393"/>
                    <a:pt x="2976" y="5393"/>
                  </a:cubicBezTo>
                  <a:cubicBezTo>
                    <a:pt x="2967" y="5393"/>
                    <a:pt x="2958" y="5390"/>
                    <a:pt x="2949" y="5381"/>
                  </a:cubicBezTo>
                  <a:cubicBezTo>
                    <a:pt x="2947" y="5379"/>
                    <a:pt x="2945" y="5377"/>
                    <a:pt x="2943" y="5375"/>
                  </a:cubicBezTo>
                  <a:lnTo>
                    <a:pt x="2943" y="5375"/>
                  </a:lnTo>
                  <a:cubicBezTo>
                    <a:pt x="2978" y="5412"/>
                    <a:pt x="2970" y="5416"/>
                    <a:pt x="2919" y="5441"/>
                  </a:cubicBezTo>
                  <a:cubicBezTo>
                    <a:pt x="2888" y="5441"/>
                    <a:pt x="2888" y="5502"/>
                    <a:pt x="2888" y="5533"/>
                  </a:cubicBezTo>
                  <a:cubicBezTo>
                    <a:pt x="2888" y="5533"/>
                    <a:pt x="2919" y="5502"/>
                    <a:pt x="2919" y="5502"/>
                  </a:cubicBezTo>
                  <a:lnTo>
                    <a:pt x="2919" y="5502"/>
                  </a:lnTo>
                  <a:cubicBezTo>
                    <a:pt x="2949" y="5563"/>
                    <a:pt x="2949" y="5563"/>
                    <a:pt x="2888" y="5563"/>
                  </a:cubicBezTo>
                  <a:cubicBezTo>
                    <a:pt x="2888" y="5563"/>
                    <a:pt x="2858" y="5563"/>
                    <a:pt x="2858" y="5533"/>
                  </a:cubicBezTo>
                  <a:cubicBezTo>
                    <a:pt x="2836" y="5511"/>
                    <a:pt x="2815" y="5490"/>
                    <a:pt x="2793" y="5490"/>
                  </a:cubicBezTo>
                  <a:cubicBezTo>
                    <a:pt x="2785" y="5490"/>
                    <a:pt x="2776" y="5493"/>
                    <a:pt x="2767" y="5502"/>
                  </a:cubicBezTo>
                  <a:cubicBezTo>
                    <a:pt x="2767" y="5502"/>
                    <a:pt x="2767" y="5502"/>
                    <a:pt x="2797" y="5533"/>
                  </a:cubicBezTo>
                  <a:cubicBezTo>
                    <a:pt x="2828" y="5563"/>
                    <a:pt x="2828" y="5563"/>
                    <a:pt x="2797" y="5563"/>
                  </a:cubicBezTo>
                  <a:cubicBezTo>
                    <a:pt x="2797" y="5563"/>
                    <a:pt x="2767" y="5593"/>
                    <a:pt x="2797" y="5624"/>
                  </a:cubicBezTo>
                  <a:cubicBezTo>
                    <a:pt x="2828" y="5654"/>
                    <a:pt x="2797" y="5654"/>
                    <a:pt x="2797" y="5654"/>
                  </a:cubicBezTo>
                  <a:lnTo>
                    <a:pt x="2736" y="5654"/>
                  </a:lnTo>
                  <a:lnTo>
                    <a:pt x="2706" y="5624"/>
                  </a:lnTo>
                  <a:cubicBezTo>
                    <a:pt x="2706" y="5593"/>
                    <a:pt x="2676" y="5593"/>
                    <a:pt x="2676" y="5593"/>
                  </a:cubicBezTo>
                  <a:cubicBezTo>
                    <a:pt x="2645" y="5593"/>
                    <a:pt x="2676" y="5624"/>
                    <a:pt x="2676" y="5624"/>
                  </a:cubicBezTo>
                  <a:cubicBezTo>
                    <a:pt x="2706" y="5654"/>
                    <a:pt x="2432" y="5867"/>
                    <a:pt x="2402" y="5897"/>
                  </a:cubicBezTo>
                  <a:cubicBezTo>
                    <a:pt x="2341" y="5897"/>
                    <a:pt x="2311" y="5897"/>
                    <a:pt x="2341" y="5928"/>
                  </a:cubicBezTo>
                  <a:cubicBezTo>
                    <a:pt x="2372" y="5958"/>
                    <a:pt x="2311" y="5989"/>
                    <a:pt x="2250" y="6049"/>
                  </a:cubicBezTo>
                  <a:cubicBezTo>
                    <a:pt x="2159" y="6110"/>
                    <a:pt x="2098" y="6141"/>
                    <a:pt x="2128" y="6171"/>
                  </a:cubicBezTo>
                  <a:cubicBezTo>
                    <a:pt x="2128" y="6171"/>
                    <a:pt x="2098" y="6171"/>
                    <a:pt x="2068" y="6201"/>
                  </a:cubicBezTo>
                  <a:cubicBezTo>
                    <a:pt x="2068" y="6232"/>
                    <a:pt x="2068" y="6262"/>
                    <a:pt x="2037" y="6262"/>
                  </a:cubicBezTo>
                  <a:cubicBezTo>
                    <a:pt x="2037" y="6273"/>
                    <a:pt x="2037" y="6284"/>
                    <a:pt x="2037" y="6293"/>
                  </a:cubicBezTo>
                  <a:cubicBezTo>
                    <a:pt x="2007" y="6262"/>
                    <a:pt x="1976" y="6232"/>
                    <a:pt x="1976" y="6232"/>
                  </a:cubicBezTo>
                  <a:lnTo>
                    <a:pt x="1976" y="6232"/>
                  </a:lnTo>
                  <a:cubicBezTo>
                    <a:pt x="1946" y="6262"/>
                    <a:pt x="1976" y="6262"/>
                    <a:pt x="2007" y="6293"/>
                  </a:cubicBezTo>
                  <a:cubicBezTo>
                    <a:pt x="2007" y="6323"/>
                    <a:pt x="2007" y="6323"/>
                    <a:pt x="2007" y="6323"/>
                  </a:cubicBezTo>
                  <a:cubicBezTo>
                    <a:pt x="1992" y="6338"/>
                    <a:pt x="1984" y="6346"/>
                    <a:pt x="1980" y="6346"/>
                  </a:cubicBezTo>
                  <a:cubicBezTo>
                    <a:pt x="1976" y="6346"/>
                    <a:pt x="1976" y="6338"/>
                    <a:pt x="1976" y="6323"/>
                  </a:cubicBezTo>
                  <a:lnTo>
                    <a:pt x="1946" y="6262"/>
                  </a:lnTo>
                  <a:lnTo>
                    <a:pt x="1916" y="6262"/>
                  </a:lnTo>
                  <a:cubicBezTo>
                    <a:pt x="1946" y="6293"/>
                    <a:pt x="1916" y="6293"/>
                    <a:pt x="1916" y="6293"/>
                  </a:cubicBezTo>
                  <a:cubicBezTo>
                    <a:pt x="1916" y="6305"/>
                    <a:pt x="1916" y="6312"/>
                    <a:pt x="1914" y="6312"/>
                  </a:cubicBezTo>
                  <a:cubicBezTo>
                    <a:pt x="1910" y="6312"/>
                    <a:pt x="1903" y="6298"/>
                    <a:pt x="1885" y="6262"/>
                  </a:cubicBezTo>
                  <a:cubicBezTo>
                    <a:pt x="1870" y="6232"/>
                    <a:pt x="1855" y="6217"/>
                    <a:pt x="1847" y="6217"/>
                  </a:cubicBezTo>
                  <a:cubicBezTo>
                    <a:pt x="1840" y="6217"/>
                    <a:pt x="1840" y="6232"/>
                    <a:pt x="1855" y="6262"/>
                  </a:cubicBezTo>
                  <a:lnTo>
                    <a:pt x="1855" y="6323"/>
                  </a:lnTo>
                  <a:cubicBezTo>
                    <a:pt x="1840" y="6308"/>
                    <a:pt x="1831" y="6302"/>
                    <a:pt x="1825" y="6302"/>
                  </a:cubicBezTo>
                  <a:cubicBezTo>
                    <a:pt x="1807" y="6302"/>
                    <a:pt x="1824" y="6361"/>
                    <a:pt x="1824" y="6384"/>
                  </a:cubicBezTo>
                  <a:cubicBezTo>
                    <a:pt x="1801" y="6360"/>
                    <a:pt x="1787" y="6351"/>
                    <a:pt x="1780" y="6351"/>
                  </a:cubicBezTo>
                  <a:cubicBezTo>
                    <a:pt x="1768" y="6351"/>
                    <a:pt x="1775" y="6377"/>
                    <a:pt x="1794" y="6414"/>
                  </a:cubicBezTo>
                  <a:cubicBezTo>
                    <a:pt x="1794" y="6414"/>
                    <a:pt x="1794" y="6428"/>
                    <a:pt x="1785" y="6428"/>
                  </a:cubicBezTo>
                  <a:cubicBezTo>
                    <a:pt x="1781" y="6428"/>
                    <a:pt x="1774" y="6424"/>
                    <a:pt x="1764" y="6414"/>
                  </a:cubicBezTo>
                  <a:cubicBezTo>
                    <a:pt x="1754" y="6404"/>
                    <a:pt x="1747" y="6401"/>
                    <a:pt x="1741" y="6401"/>
                  </a:cubicBezTo>
                  <a:cubicBezTo>
                    <a:pt x="1730" y="6401"/>
                    <a:pt x="1723" y="6414"/>
                    <a:pt x="1703" y="6414"/>
                  </a:cubicBezTo>
                  <a:cubicBezTo>
                    <a:pt x="1703" y="6444"/>
                    <a:pt x="1612" y="6505"/>
                    <a:pt x="1521" y="6566"/>
                  </a:cubicBezTo>
                  <a:cubicBezTo>
                    <a:pt x="1399" y="6627"/>
                    <a:pt x="1308" y="6688"/>
                    <a:pt x="1338" y="6718"/>
                  </a:cubicBezTo>
                  <a:cubicBezTo>
                    <a:pt x="1338" y="6718"/>
                    <a:pt x="1338" y="6718"/>
                    <a:pt x="1308" y="6688"/>
                  </a:cubicBezTo>
                  <a:cubicBezTo>
                    <a:pt x="1295" y="6675"/>
                    <a:pt x="1288" y="6668"/>
                    <a:pt x="1283" y="6668"/>
                  </a:cubicBezTo>
                  <a:cubicBezTo>
                    <a:pt x="1277" y="6668"/>
                    <a:pt x="1277" y="6682"/>
                    <a:pt x="1277" y="6718"/>
                  </a:cubicBezTo>
                  <a:cubicBezTo>
                    <a:pt x="1277" y="6733"/>
                    <a:pt x="1279" y="6747"/>
                    <a:pt x="1282" y="6757"/>
                  </a:cubicBezTo>
                  <a:lnTo>
                    <a:pt x="1282" y="6757"/>
                  </a:lnTo>
                  <a:cubicBezTo>
                    <a:pt x="1280" y="6755"/>
                    <a:pt x="1279" y="6752"/>
                    <a:pt x="1277" y="6748"/>
                  </a:cubicBezTo>
                  <a:cubicBezTo>
                    <a:pt x="1262" y="6733"/>
                    <a:pt x="1247" y="6726"/>
                    <a:pt x="1232" y="6726"/>
                  </a:cubicBezTo>
                  <a:cubicBezTo>
                    <a:pt x="1217" y="6726"/>
                    <a:pt x="1201" y="6733"/>
                    <a:pt x="1186" y="6748"/>
                  </a:cubicBezTo>
                  <a:cubicBezTo>
                    <a:pt x="1156" y="6779"/>
                    <a:pt x="1095" y="6809"/>
                    <a:pt x="1095" y="6840"/>
                  </a:cubicBezTo>
                  <a:cubicBezTo>
                    <a:pt x="1080" y="6809"/>
                    <a:pt x="1057" y="6794"/>
                    <a:pt x="1034" y="6794"/>
                  </a:cubicBezTo>
                  <a:cubicBezTo>
                    <a:pt x="1011" y="6794"/>
                    <a:pt x="989" y="6809"/>
                    <a:pt x="973" y="6840"/>
                  </a:cubicBezTo>
                  <a:cubicBezTo>
                    <a:pt x="973" y="6855"/>
                    <a:pt x="973" y="6862"/>
                    <a:pt x="970" y="6862"/>
                  </a:cubicBezTo>
                  <a:cubicBezTo>
                    <a:pt x="966" y="6862"/>
                    <a:pt x="958" y="6855"/>
                    <a:pt x="943" y="6840"/>
                  </a:cubicBezTo>
                  <a:cubicBezTo>
                    <a:pt x="943" y="6840"/>
                    <a:pt x="913" y="6840"/>
                    <a:pt x="882" y="6900"/>
                  </a:cubicBezTo>
                  <a:cubicBezTo>
                    <a:pt x="882" y="6900"/>
                    <a:pt x="821" y="6931"/>
                    <a:pt x="791" y="6931"/>
                  </a:cubicBezTo>
                  <a:cubicBezTo>
                    <a:pt x="761" y="6931"/>
                    <a:pt x="761" y="6992"/>
                    <a:pt x="761" y="6992"/>
                  </a:cubicBezTo>
                  <a:cubicBezTo>
                    <a:pt x="752" y="6983"/>
                    <a:pt x="740" y="6979"/>
                    <a:pt x="726" y="6979"/>
                  </a:cubicBezTo>
                  <a:cubicBezTo>
                    <a:pt x="692" y="6979"/>
                    <a:pt x="643" y="7001"/>
                    <a:pt x="578" y="7022"/>
                  </a:cubicBezTo>
                  <a:cubicBezTo>
                    <a:pt x="487" y="7052"/>
                    <a:pt x="396" y="7083"/>
                    <a:pt x="365" y="7083"/>
                  </a:cubicBezTo>
                  <a:cubicBezTo>
                    <a:pt x="365" y="7083"/>
                    <a:pt x="365" y="7083"/>
                    <a:pt x="365" y="7113"/>
                  </a:cubicBezTo>
                  <a:cubicBezTo>
                    <a:pt x="365" y="7149"/>
                    <a:pt x="365" y="7164"/>
                    <a:pt x="359" y="7164"/>
                  </a:cubicBezTo>
                  <a:cubicBezTo>
                    <a:pt x="355" y="7164"/>
                    <a:pt x="348" y="7156"/>
                    <a:pt x="335" y="7144"/>
                  </a:cubicBezTo>
                  <a:cubicBezTo>
                    <a:pt x="323" y="7131"/>
                    <a:pt x="305" y="7124"/>
                    <a:pt x="288" y="7124"/>
                  </a:cubicBezTo>
                  <a:cubicBezTo>
                    <a:pt x="265" y="7124"/>
                    <a:pt x="244" y="7138"/>
                    <a:pt x="244" y="7174"/>
                  </a:cubicBezTo>
                  <a:lnTo>
                    <a:pt x="244" y="7144"/>
                  </a:lnTo>
                  <a:cubicBezTo>
                    <a:pt x="235" y="7126"/>
                    <a:pt x="226" y="7118"/>
                    <a:pt x="218" y="7118"/>
                  </a:cubicBezTo>
                  <a:cubicBezTo>
                    <a:pt x="198" y="7118"/>
                    <a:pt x="183" y="7161"/>
                    <a:pt x="183" y="7204"/>
                  </a:cubicBezTo>
                  <a:cubicBezTo>
                    <a:pt x="162" y="7183"/>
                    <a:pt x="140" y="7161"/>
                    <a:pt x="129" y="7161"/>
                  </a:cubicBezTo>
                  <a:cubicBezTo>
                    <a:pt x="125" y="7161"/>
                    <a:pt x="122" y="7165"/>
                    <a:pt x="122" y="7174"/>
                  </a:cubicBezTo>
                  <a:cubicBezTo>
                    <a:pt x="122" y="7187"/>
                    <a:pt x="122" y="7194"/>
                    <a:pt x="120" y="7194"/>
                  </a:cubicBezTo>
                  <a:cubicBezTo>
                    <a:pt x="117" y="7194"/>
                    <a:pt x="110" y="7179"/>
                    <a:pt x="92" y="7144"/>
                  </a:cubicBezTo>
                  <a:cubicBezTo>
                    <a:pt x="92" y="7119"/>
                    <a:pt x="72" y="7075"/>
                    <a:pt x="64" y="7075"/>
                  </a:cubicBezTo>
                  <a:cubicBezTo>
                    <a:pt x="63" y="7075"/>
                    <a:pt x="62" y="7077"/>
                    <a:pt x="62" y="7083"/>
                  </a:cubicBezTo>
                  <a:cubicBezTo>
                    <a:pt x="31" y="7083"/>
                    <a:pt x="62" y="7113"/>
                    <a:pt x="62" y="7144"/>
                  </a:cubicBezTo>
                  <a:lnTo>
                    <a:pt x="31" y="7144"/>
                  </a:lnTo>
                  <a:cubicBezTo>
                    <a:pt x="31" y="7144"/>
                    <a:pt x="31" y="7144"/>
                    <a:pt x="31" y="7174"/>
                  </a:cubicBezTo>
                  <a:cubicBezTo>
                    <a:pt x="31" y="7203"/>
                    <a:pt x="31" y="7204"/>
                    <a:pt x="6" y="7230"/>
                  </a:cubicBezTo>
                  <a:lnTo>
                    <a:pt x="6" y="7230"/>
                  </a:lnTo>
                  <a:cubicBezTo>
                    <a:pt x="3" y="7225"/>
                    <a:pt x="2" y="7222"/>
                    <a:pt x="2" y="7222"/>
                  </a:cubicBezTo>
                  <a:cubicBezTo>
                    <a:pt x="1" y="7222"/>
                    <a:pt x="1" y="7226"/>
                    <a:pt x="1" y="7235"/>
                  </a:cubicBezTo>
                  <a:cubicBezTo>
                    <a:pt x="3" y="7233"/>
                    <a:pt x="4" y="7231"/>
                    <a:pt x="6" y="7230"/>
                  </a:cubicBezTo>
                  <a:lnTo>
                    <a:pt x="6" y="7230"/>
                  </a:lnTo>
                  <a:cubicBezTo>
                    <a:pt x="10" y="7238"/>
                    <a:pt x="17" y="7252"/>
                    <a:pt x="31" y="7265"/>
                  </a:cubicBezTo>
                  <a:cubicBezTo>
                    <a:pt x="31" y="7296"/>
                    <a:pt x="31" y="7326"/>
                    <a:pt x="31" y="7326"/>
                  </a:cubicBezTo>
                  <a:cubicBezTo>
                    <a:pt x="31" y="7326"/>
                    <a:pt x="31" y="7356"/>
                    <a:pt x="62" y="7387"/>
                  </a:cubicBezTo>
                  <a:cubicBezTo>
                    <a:pt x="62" y="7448"/>
                    <a:pt x="62" y="7478"/>
                    <a:pt x="122" y="7508"/>
                  </a:cubicBezTo>
                  <a:cubicBezTo>
                    <a:pt x="135" y="7508"/>
                    <a:pt x="147" y="7510"/>
                    <a:pt x="158" y="7511"/>
                  </a:cubicBezTo>
                  <a:lnTo>
                    <a:pt x="158" y="7511"/>
                  </a:lnTo>
                  <a:cubicBezTo>
                    <a:pt x="153" y="7496"/>
                    <a:pt x="153" y="7452"/>
                    <a:pt x="153" y="7417"/>
                  </a:cubicBezTo>
                  <a:lnTo>
                    <a:pt x="153" y="7417"/>
                  </a:lnTo>
                  <a:cubicBezTo>
                    <a:pt x="183" y="7448"/>
                    <a:pt x="183" y="7478"/>
                    <a:pt x="183" y="7478"/>
                  </a:cubicBezTo>
                  <a:cubicBezTo>
                    <a:pt x="177" y="7496"/>
                    <a:pt x="172" y="7507"/>
                    <a:pt x="168" y="7512"/>
                  </a:cubicBezTo>
                  <a:lnTo>
                    <a:pt x="168" y="7512"/>
                  </a:lnTo>
                  <a:cubicBezTo>
                    <a:pt x="165" y="7512"/>
                    <a:pt x="162" y="7511"/>
                    <a:pt x="158" y="7511"/>
                  </a:cubicBezTo>
                  <a:lnTo>
                    <a:pt x="158" y="7511"/>
                  </a:lnTo>
                  <a:cubicBezTo>
                    <a:pt x="160" y="7515"/>
                    <a:pt x="161" y="7517"/>
                    <a:pt x="163" y="7517"/>
                  </a:cubicBezTo>
                  <a:cubicBezTo>
                    <a:pt x="165" y="7517"/>
                    <a:pt x="166" y="7515"/>
                    <a:pt x="168" y="7512"/>
                  </a:cubicBezTo>
                  <a:lnTo>
                    <a:pt x="168" y="7512"/>
                  </a:lnTo>
                  <a:cubicBezTo>
                    <a:pt x="181" y="7514"/>
                    <a:pt x="193" y="7516"/>
                    <a:pt x="202" y="7516"/>
                  </a:cubicBezTo>
                  <a:cubicBezTo>
                    <a:pt x="221" y="7516"/>
                    <a:pt x="229" y="7508"/>
                    <a:pt x="214" y="7478"/>
                  </a:cubicBezTo>
                  <a:cubicBezTo>
                    <a:pt x="214" y="7478"/>
                    <a:pt x="214" y="7448"/>
                    <a:pt x="244" y="7417"/>
                  </a:cubicBezTo>
                  <a:cubicBezTo>
                    <a:pt x="244" y="7417"/>
                    <a:pt x="274" y="7448"/>
                    <a:pt x="274" y="7448"/>
                  </a:cubicBezTo>
                  <a:cubicBezTo>
                    <a:pt x="274" y="7463"/>
                    <a:pt x="289" y="7470"/>
                    <a:pt x="316" y="7470"/>
                  </a:cubicBezTo>
                  <a:cubicBezTo>
                    <a:pt x="343" y="7470"/>
                    <a:pt x="381" y="7463"/>
                    <a:pt x="426" y="7448"/>
                  </a:cubicBezTo>
                  <a:cubicBezTo>
                    <a:pt x="491" y="7426"/>
                    <a:pt x="525" y="7405"/>
                    <a:pt x="550" y="7405"/>
                  </a:cubicBezTo>
                  <a:cubicBezTo>
                    <a:pt x="560" y="7405"/>
                    <a:pt x="569" y="7408"/>
                    <a:pt x="578" y="7417"/>
                  </a:cubicBezTo>
                  <a:cubicBezTo>
                    <a:pt x="609" y="7448"/>
                    <a:pt x="609" y="7448"/>
                    <a:pt x="609" y="7448"/>
                  </a:cubicBezTo>
                  <a:cubicBezTo>
                    <a:pt x="609" y="7417"/>
                    <a:pt x="700" y="7387"/>
                    <a:pt x="791" y="7326"/>
                  </a:cubicBezTo>
                  <a:cubicBezTo>
                    <a:pt x="882" y="7296"/>
                    <a:pt x="973" y="7235"/>
                    <a:pt x="973" y="7235"/>
                  </a:cubicBezTo>
                  <a:cubicBezTo>
                    <a:pt x="973" y="7204"/>
                    <a:pt x="1004" y="7204"/>
                    <a:pt x="1004" y="7204"/>
                  </a:cubicBezTo>
                  <a:cubicBezTo>
                    <a:pt x="1004" y="7220"/>
                    <a:pt x="1011" y="7227"/>
                    <a:pt x="1023" y="7227"/>
                  </a:cubicBezTo>
                  <a:cubicBezTo>
                    <a:pt x="1034" y="7227"/>
                    <a:pt x="1049" y="7220"/>
                    <a:pt x="1065" y="7204"/>
                  </a:cubicBezTo>
                  <a:cubicBezTo>
                    <a:pt x="1095" y="7174"/>
                    <a:pt x="1095" y="7144"/>
                    <a:pt x="1095" y="7144"/>
                  </a:cubicBezTo>
                  <a:cubicBezTo>
                    <a:pt x="1125" y="7174"/>
                    <a:pt x="1125" y="7174"/>
                    <a:pt x="1156" y="7174"/>
                  </a:cubicBezTo>
                  <a:cubicBezTo>
                    <a:pt x="1186" y="7144"/>
                    <a:pt x="1217" y="7144"/>
                    <a:pt x="1186" y="7113"/>
                  </a:cubicBezTo>
                  <a:cubicBezTo>
                    <a:pt x="1210" y="7113"/>
                    <a:pt x="1274" y="7074"/>
                    <a:pt x="1329" y="7074"/>
                  </a:cubicBezTo>
                  <a:cubicBezTo>
                    <a:pt x="1343" y="7074"/>
                    <a:pt x="1356" y="7077"/>
                    <a:pt x="1369" y="7083"/>
                  </a:cubicBezTo>
                  <a:cubicBezTo>
                    <a:pt x="1399" y="7083"/>
                    <a:pt x="1369" y="7052"/>
                    <a:pt x="1369" y="7022"/>
                  </a:cubicBezTo>
                  <a:cubicBezTo>
                    <a:pt x="1369" y="6992"/>
                    <a:pt x="1369" y="6961"/>
                    <a:pt x="1369" y="6961"/>
                  </a:cubicBezTo>
                  <a:cubicBezTo>
                    <a:pt x="1369" y="6961"/>
                    <a:pt x="1399" y="6992"/>
                    <a:pt x="1399" y="6992"/>
                  </a:cubicBezTo>
                  <a:cubicBezTo>
                    <a:pt x="1399" y="7027"/>
                    <a:pt x="1399" y="7042"/>
                    <a:pt x="1405" y="7042"/>
                  </a:cubicBezTo>
                  <a:cubicBezTo>
                    <a:pt x="1409" y="7042"/>
                    <a:pt x="1417" y="7035"/>
                    <a:pt x="1429" y="7022"/>
                  </a:cubicBezTo>
                  <a:lnTo>
                    <a:pt x="1460" y="7022"/>
                  </a:lnTo>
                  <a:cubicBezTo>
                    <a:pt x="1460" y="6992"/>
                    <a:pt x="1521" y="6961"/>
                    <a:pt x="1612" y="6900"/>
                  </a:cubicBezTo>
                  <a:cubicBezTo>
                    <a:pt x="1733" y="6840"/>
                    <a:pt x="1764" y="6809"/>
                    <a:pt x="1733" y="6779"/>
                  </a:cubicBezTo>
                  <a:cubicBezTo>
                    <a:pt x="1733" y="6748"/>
                    <a:pt x="1733" y="6748"/>
                    <a:pt x="1794" y="6748"/>
                  </a:cubicBezTo>
                  <a:cubicBezTo>
                    <a:pt x="1855" y="6764"/>
                    <a:pt x="1893" y="6771"/>
                    <a:pt x="1912" y="6771"/>
                  </a:cubicBezTo>
                  <a:cubicBezTo>
                    <a:pt x="1931" y="6771"/>
                    <a:pt x="1931" y="6764"/>
                    <a:pt x="1916" y="6748"/>
                  </a:cubicBezTo>
                  <a:cubicBezTo>
                    <a:pt x="1916" y="6748"/>
                    <a:pt x="1885" y="6718"/>
                    <a:pt x="1885" y="6688"/>
                  </a:cubicBezTo>
                  <a:cubicBezTo>
                    <a:pt x="1870" y="6657"/>
                    <a:pt x="1862" y="6642"/>
                    <a:pt x="1866" y="6642"/>
                  </a:cubicBezTo>
                  <a:cubicBezTo>
                    <a:pt x="1870" y="6642"/>
                    <a:pt x="1885" y="6657"/>
                    <a:pt x="1916" y="6688"/>
                  </a:cubicBezTo>
                  <a:cubicBezTo>
                    <a:pt x="1920" y="6696"/>
                    <a:pt x="1927" y="6700"/>
                    <a:pt x="1935" y="6700"/>
                  </a:cubicBezTo>
                  <a:cubicBezTo>
                    <a:pt x="1986" y="6700"/>
                    <a:pt x="2098" y="6558"/>
                    <a:pt x="2098" y="6505"/>
                  </a:cubicBezTo>
                  <a:lnTo>
                    <a:pt x="2098" y="6536"/>
                  </a:lnTo>
                  <a:cubicBezTo>
                    <a:pt x="2113" y="6551"/>
                    <a:pt x="2121" y="6558"/>
                    <a:pt x="2132" y="6558"/>
                  </a:cubicBezTo>
                  <a:cubicBezTo>
                    <a:pt x="2144" y="6558"/>
                    <a:pt x="2159" y="6551"/>
                    <a:pt x="2189" y="6536"/>
                  </a:cubicBezTo>
                  <a:cubicBezTo>
                    <a:pt x="2220" y="6505"/>
                    <a:pt x="2220" y="6505"/>
                    <a:pt x="2220" y="6505"/>
                  </a:cubicBezTo>
                  <a:cubicBezTo>
                    <a:pt x="2197" y="6461"/>
                    <a:pt x="2240" y="6433"/>
                    <a:pt x="2265" y="6433"/>
                  </a:cubicBezTo>
                  <a:cubicBezTo>
                    <a:pt x="2274" y="6433"/>
                    <a:pt x="2280" y="6436"/>
                    <a:pt x="2280" y="6444"/>
                  </a:cubicBezTo>
                  <a:cubicBezTo>
                    <a:pt x="2296" y="6460"/>
                    <a:pt x="2303" y="6467"/>
                    <a:pt x="2311" y="6467"/>
                  </a:cubicBezTo>
                  <a:cubicBezTo>
                    <a:pt x="2318" y="6467"/>
                    <a:pt x="2326" y="6460"/>
                    <a:pt x="2341" y="6444"/>
                  </a:cubicBezTo>
                  <a:cubicBezTo>
                    <a:pt x="2341" y="6400"/>
                    <a:pt x="2390" y="6372"/>
                    <a:pt x="2428" y="6372"/>
                  </a:cubicBezTo>
                  <a:cubicBezTo>
                    <a:pt x="2442" y="6372"/>
                    <a:pt x="2455" y="6376"/>
                    <a:pt x="2463" y="6384"/>
                  </a:cubicBezTo>
                  <a:cubicBezTo>
                    <a:pt x="2463" y="6384"/>
                    <a:pt x="2463" y="6384"/>
                    <a:pt x="2463" y="6353"/>
                  </a:cubicBezTo>
                  <a:cubicBezTo>
                    <a:pt x="2463" y="6323"/>
                    <a:pt x="2493" y="6323"/>
                    <a:pt x="2493" y="6293"/>
                  </a:cubicBezTo>
                  <a:cubicBezTo>
                    <a:pt x="2554" y="6262"/>
                    <a:pt x="2554" y="6262"/>
                    <a:pt x="2524" y="6262"/>
                  </a:cubicBezTo>
                  <a:cubicBezTo>
                    <a:pt x="2493" y="6232"/>
                    <a:pt x="2463" y="6201"/>
                    <a:pt x="2493" y="6201"/>
                  </a:cubicBezTo>
                  <a:lnTo>
                    <a:pt x="2524" y="6201"/>
                  </a:lnTo>
                  <a:cubicBezTo>
                    <a:pt x="2524" y="6210"/>
                    <a:pt x="2526" y="6214"/>
                    <a:pt x="2531" y="6214"/>
                  </a:cubicBezTo>
                  <a:cubicBezTo>
                    <a:pt x="2544" y="6214"/>
                    <a:pt x="2572" y="6192"/>
                    <a:pt x="2615" y="6171"/>
                  </a:cubicBezTo>
                  <a:cubicBezTo>
                    <a:pt x="2658" y="6149"/>
                    <a:pt x="2686" y="6128"/>
                    <a:pt x="2709" y="6128"/>
                  </a:cubicBezTo>
                  <a:cubicBezTo>
                    <a:pt x="2719" y="6128"/>
                    <a:pt x="2727" y="6132"/>
                    <a:pt x="2736" y="6141"/>
                  </a:cubicBezTo>
                  <a:lnTo>
                    <a:pt x="2706" y="6110"/>
                  </a:lnTo>
                  <a:cubicBezTo>
                    <a:pt x="2706" y="6075"/>
                    <a:pt x="2716" y="6060"/>
                    <a:pt x="2725" y="6060"/>
                  </a:cubicBezTo>
                  <a:cubicBezTo>
                    <a:pt x="2731" y="6060"/>
                    <a:pt x="2736" y="6067"/>
                    <a:pt x="2736" y="6080"/>
                  </a:cubicBezTo>
                  <a:cubicBezTo>
                    <a:pt x="2767" y="6080"/>
                    <a:pt x="2828" y="6049"/>
                    <a:pt x="2828" y="6019"/>
                  </a:cubicBezTo>
                  <a:cubicBezTo>
                    <a:pt x="2828" y="6019"/>
                    <a:pt x="2858" y="5989"/>
                    <a:pt x="2858" y="5989"/>
                  </a:cubicBezTo>
                  <a:cubicBezTo>
                    <a:pt x="2870" y="6012"/>
                    <a:pt x="2886" y="6022"/>
                    <a:pt x="2899" y="6022"/>
                  </a:cubicBezTo>
                  <a:cubicBezTo>
                    <a:pt x="2919" y="6022"/>
                    <a:pt x="2934" y="6002"/>
                    <a:pt x="2924" y="5971"/>
                  </a:cubicBezTo>
                  <a:lnTo>
                    <a:pt x="2924" y="5971"/>
                  </a:lnTo>
                  <a:cubicBezTo>
                    <a:pt x="2925" y="5972"/>
                    <a:pt x="2926" y="5972"/>
                    <a:pt x="2927" y="5972"/>
                  </a:cubicBezTo>
                  <a:cubicBezTo>
                    <a:pt x="2936" y="5972"/>
                    <a:pt x="2949" y="5958"/>
                    <a:pt x="2949" y="5958"/>
                  </a:cubicBezTo>
                  <a:cubicBezTo>
                    <a:pt x="2949" y="5914"/>
                    <a:pt x="2982" y="5885"/>
                    <a:pt x="2999" y="5885"/>
                  </a:cubicBezTo>
                  <a:cubicBezTo>
                    <a:pt x="3006" y="5885"/>
                    <a:pt x="3010" y="5889"/>
                    <a:pt x="3010" y="5897"/>
                  </a:cubicBezTo>
                  <a:lnTo>
                    <a:pt x="3040" y="5897"/>
                  </a:lnTo>
                  <a:cubicBezTo>
                    <a:pt x="3010" y="5867"/>
                    <a:pt x="3040" y="5837"/>
                    <a:pt x="3040" y="5837"/>
                  </a:cubicBezTo>
                  <a:cubicBezTo>
                    <a:pt x="3040" y="5837"/>
                    <a:pt x="3071" y="5806"/>
                    <a:pt x="3040" y="5776"/>
                  </a:cubicBezTo>
                  <a:cubicBezTo>
                    <a:pt x="3040" y="5745"/>
                    <a:pt x="3040" y="5745"/>
                    <a:pt x="3040" y="5745"/>
                  </a:cubicBezTo>
                  <a:cubicBezTo>
                    <a:pt x="3071" y="5745"/>
                    <a:pt x="3071" y="5776"/>
                    <a:pt x="3071" y="5806"/>
                  </a:cubicBezTo>
                  <a:cubicBezTo>
                    <a:pt x="3071" y="5814"/>
                    <a:pt x="3075" y="5818"/>
                    <a:pt x="3081" y="5818"/>
                  </a:cubicBezTo>
                  <a:cubicBezTo>
                    <a:pt x="3097" y="5818"/>
                    <a:pt x="3123" y="5790"/>
                    <a:pt x="3101" y="5745"/>
                  </a:cubicBezTo>
                  <a:cubicBezTo>
                    <a:pt x="3101" y="5700"/>
                    <a:pt x="3101" y="5677"/>
                    <a:pt x="3105" y="5677"/>
                  </a:cubicBezTo>
                  <a:cubicBezTo>
                    <a:pt x="3109" y="5677"/>
                    <a:pt x="3116" y="5700"/>
                    <a:pt x="3131" y="5745"/>
                  </a:cubicBezTo>
                  <a:cubicBezTo>
                    <a:pt x="3131" y="5745"/>
                    <a:pt x="3162" y="5745"/>
                    <a:pt x="3131" y="5715"/>
                  </a:cubicBezTo>
                  <a:lnTo>
                    <a:pt x="3162" y="5685"/>
                  </a:lnTo>
                  <a:cubicBezTo>
                    <a:pt x="3223" y="5685"/>
                    <a:pt x="3223" y="5685"/>
                    <a:pt x="3253" y="5654"/>
                  </a:cubicBezTo>
                  <a:cubicBezTo>
                    <a:pt x="3262" y="5663"/>
                    <a:pt x="3268" y="5667"/>
                    <a:pt x="3272" y="5667"/>
                  </a:cubicBezTo>
                  <a:cubicBezTo>
                    <a:pt x="3281" y="5667"/>
                    <a:pt x="3275" y="5645"/>
                    <a:pt x="3253" y="5624"/>
                  </a:cubicBezTo>
                  <a:cubicBezTo>
                    <a:pt x="3253" y="5602"/>
                    <a:pt x="3253" y="5581"/>
                    <a:pt x="3264" y="5581"/>
                  </a:cubicBezTo>
                  <a:cubicBezTo>
                    <a:pt x="3268" y="5581"/>
                    <a:pt x="3275" y="5585"/>
                    <a:pt x="3283" y="5593"/>
                  </a:cubicBezTo>
                  <a:cubicBezTo>
                    <a:pt x="3314" y="5609"/>
                    <a:pt x="3329" y="5616"/>
                    <a:pt x="3333" y="5616"/>
                  </a:cubicBezTo>
                  <a:cubicBezTo>
                    <a:pt x="3337" y="5616"/>
                    <a:pt x="3329" y="5609"/>
                    <a:pt x="3314" y="5593"/>
                  </a:cubicBezTo>
                  <a:cubicBezTo>
                    <a:pt x="3314" y="5563"/>
                    <a:pt x="3314" y="5563"/>
                    <a:pt x="3314" y="5563"/>
                  </a:cubicBezTo>
                  <a:lnTo>
                    <a:pt x="3314" y="5563"/>
                  </a:lnTo>
                  <a:cubicBezTo>
                    <a:pt x="3323" y="5572"/>
                    <a:pt x="3334" y="5583"/>
                    <a:pt x="3344" y="5593"/>
                  </a:cubicBezTo>
                  <a:lnTo>
                    <a:pt x="3344" y="5563"/>
                  </a:lnTo>
                  <a:lnTo>
                    <a:pt x="3344" y="5553"/>
                  </a:lnTo>
                  <a:lnTo>
                    <a:pt x="3344" y="5553"/>
                  </a:lnTo>
                  <a:cubicBezTo>
                    <a:pt x="3331" y="5560"/>
                    <a:pt x="3321" y="5563"/>
                    <a:pt x="3314" y="5563"/>
                  </a:cubicBezTo>
                  <a:lnTo>
                    <a:pt x="3314" y="5563"/>
                  </a:lnTo>
                  <a:cubicBezTo>
                    <a:pt x="3296" y="5546"/>
                    <a:pt x="3283" y="5533"/>
                    <a:pt x="3283" y="5533"/>
                  </a:cubicBezTo>
                  <a:lnTo>
                    <a:pt x="3344" y="5533"/>
                  </a:lnTo>
                  <a:lnTo>
                    <a:pt x="3344" y="5553"/>
                  </a:lnTo>
                  <a:lnTo>
                    <a:pt x="3344" y="5553"/>
                  </a:lnTo>
                  <a:cubicBezTo>
                    <a:pt x="3387" y="5533"/>
                    <a:pt x="3457" y="5481"/>
                    <a:pt x="3527" y="5411"/>
                  </a:cubicBezTo>
                  <a:cubicBezTo>
                    <a:pt x="3557" y="5381"/>
                    <a:pt x="3527" y="5350"/>
                    <a:pt x="3527" y="5320"/>
                  </a:cubicBezTo>
                  <a:lnTo>
                    <a:pt x="3527" y="5320"/>
                  </a:lnTo>
                  <a:cubicBezTo>
                    <a:pt x="3561" y="5343"/>
                    <a:pt x="3583" y="5353"/>
                    <a:pt x="3593" y="5353"/>
                  </a:cubicBezTo>
                  <a:cubicBezTo>
                    <a:pt x="3609" y="5353"/>
                    <a:pt x="3595" y="5327"/>
                    <a:pt x="3557" y="5290"/>
                  </a:cubicBezTo>
                  <a:lnTo>
                    <a:pt x="3557" y="5290"/>
                  </a:lnTo>
                  <a:cubicBezTo>
                    <a:pt x="3570" y="5302"/>
                    <a:pt x="3577" y="5309"/>
                    <a:pt x="3581" y="5309"/>
                  </a:cubicBezTo>
                  <a:cubicBezTo>
                    <a:pt x="3587" y="5309"/>
                    <a:pt x="3587" y="5295"/>
                    <a:pt x="3587" y="5259"/>
                  </a:cubicBezTo>
                  <a:cubicBezTo>
                    <a:pt x="3567" y="5259"/>
                    <a:pt x="3574" y="5246"/>
                    <a:pt x="3581" y="5246"/>
                  </a:cubicBezTo>
                  <a:cubicBezTo>
                    <a:pt x="3584" y="5246"/>
                    <a:pt x="3587" y="5249"/>
                    <a:pt x="3587" y="5259"/>
                  </a:cubicBezTo>
                  <a:cubicBezTo>
                    <a:pt x="3603" y="5274"/>
                    <a:pt x="3625" y="5282"/>
                    <a:pt x="3641" y="5282"/>
                  </a:cubicBezTo>
                  <a:cubicBezTo>
                    <a:pt x="3656" y="5282"/>
                    <a:pt x="3663" y="5274"/>
                    <a:pt x="3648" y="5259"/>
                  </a:cubicBezTo>
                  <a:lnTo>
                    <a:pt x="3679" y="5259"/>
                  </a:lnTo>
                  <a:cubicBezTo>
                    <a:pt x="3688" y="5268"/>
                    <a:pt x="3694" y="5272"/>
                    <a:pt x="3698" y="5272"/>
                  </a:cubicBezTo>
                  <a:cubicBezTo>
                    <a:pt x="3709" y="5272"/>
                    <a:pt x="3709" y="5250"/>
                    <a:pt x="3709" y="5229"/>
                  </a:cubicBezTo>
                  <a:cubicBezTo>
                    <a:pt x="3692" y="5178"/>
                    <a:pt x="3694" y="5156"/>
                    <a:pt x="3704" y="5156"/>
                  </a:cubicBezTo>
                  <a:cubicBezTo>
                    <a:pt x="3712" y="5156"/>
                    <a:pt x="3726" y="5171"/>
                    <a:pt x="3739" y="5198"/>
                  </a:cubicBezTo>
                  <a:cubicBezTo>
                    <a:pt x="3745" y="5204"/>
                    <a:pt x="3751" y="5206"/>
                    <a:pt x="3756" y="5206"/>
                  </a:cubicBezTo>
                  <a:cubicBezTo>
                    <a:pt x="3779" y="5206"/>
                    <a:pt x="3795" y="5157"/>
                    <a:pt x="3770" y="5107"/>
                  </a:cubicBezTo>
                  <a:cubicBezTo>
                    <a:pt x="3768" y="5103"/>
                    <a:pt x="3766" y="5099"/>
                    <a:pt x="3764" y="5096"/>
                  </a:cubicBezTo>
                  <a:lnTo>
                    <a:pt x="3764" y="5096"/>
                  </a:lnTo>
                  <a:cubicBezTo>
                    <a:pt x="3784" y="5107"/>
                    <a:pt x="3800" y="5107"/>
                    <a:pt x="3800" y="5107"/>
                  </a:cubicBezTo>
                  <a:cubicBezTo>
                    <a:pt x="3800" y="5092"/>
                    <a:pt x="3800" y="5084"/>
                    <a:pt x="3804" y="5084"/>
                  </a:cubicBezTo>
                  <a:cubicBezTo>
                    <a:pt x="3808" y="5084"/>
                    <a:pt x="3815" y="5092"/>
                    <a:pt x="3831" y="5107"/>
                  </a:cubicBezTo>
                  <a:cubicBezTo>
                    <a:pt x="3831" y="5107"/>
                    <a:pt x="3831" y="5077"/>
                    <a:pt x="3831" y="5046"/>
                  </a:cubicBezTo>
                  <a:cubicBezTo>
                    <a:pt x="3813" y="5011"/>
                    <a:pt x="3826" y="4996"/>
                    <a:pt x="3853" y="4996"/>
                  </a:cubicBezTo>
                  <a:cubicBezTo>
                    <a:pt x="3871" y="4996"/>
                    <a:pt x="3897" y="5003"/>
                    <a:pt x="3922" y="5016"/>
                  </a:cubicBezTo>
                  <a:lnTo>
                    <a:pt x="3922" y="4955"/>
                  </a:lnTo>
                  <a:cubicBezTo>
                    <a:pt x="3903" y="4918"/>
                    <a:pt x="3896" y="4892"/>
                    <a:pt x="3900" y="4892"/>
                  </a:cubicBezTo>
                  <a:cubicBezTo>
                    <a:pt x="3903" y="4892"/>
                    <a:pt x="3910" y="4901"/>
                    <a:pt x="3922" y="4925"/>
                  </a:cubicBezTo>
                  <a:lnTo>
                    <a:pt x="3952" y="4955"/>
                  </a:lnTo>
                  <a:cubicBezTo>
                    <a:pt x="3933" y="4918"/>
                    <a:pt x="3949" y="4892"/>
                    <a:pt x="3972" y="4892"/>
                  </a:cubicBezTo>
                  <a:cubicBezTo>
                    <a:pt x="3985" y="4892"/>
                    <a:pt x="4001" y="4901"/>
                    <a:pt x="4013" y="4925"/>
                  </a:cubicBezTo>
                  <a:cubicBezTo>
                    <a:pt x="4028" y="4940"/>
                    <a:pt x="4036" y="4948"/>
                    <a:pt x="4040" y="4948"/>
                  </a:cubicBezTo>
                  <a:cubicBezTo>
                    <a:pt x="4043" y="4948"/>
                    <a:pt x="4043" y="4940"/>
                    <a:pt x="4043" y="4925"/>
                  </a:cubicBezTo>
                  <a:cubicBezTo>
                    <a:pt x="4013" y="4894"/>
                    <a:pt x="3983" y="4864"/>
                    <a:pt x="4013" y="4864"/>
                  </a:cubicBezTo>
                  <a:cubicBezTo>
                    <a:pt x="4013" y="4849"/>
                    <a:pt x="4013" y="4841"/>
                    <a:pt x="4017" y="4841"/>
                  </a:cubicBezTo>
                  <a:cubicBezTo>
                    <a:pt x="4021" y="4841"/>
                    <a:pt x="4028" y="4849"/>
                    <a:pt x="4043" y="4864"/>
                  </a:cubicBezTo>
                  <a:cubicBezTo>
                    <a:pt x="4064" y="4864"/>
                    <a:pt x="4084" y="4877"/>
                    <a:pt x="4095" y="4877"/>
                  </a:cubicBezTo>
                  <a:cubicBezTo>
                    <a:pt x="4101" y="4877"/>
                    <a:pt x="4104" y="4874"/>
                    <a:pt x="4104" y="4864"/>
                  </a:cubicBezTo>
                  <a:lnTo>
                    <a:pt x="4135" y="4864"/>
                  </a:lnTo>
                  <a:lnTo>
                    <a:pt x="4165" y="4834"/>
                  </a:lnTo>
                  <a:cubicBezTo>
                    <a:pt x="4165" y="4812"/>
                    <a:pt x="4180" y="4791"/>
                    <a:pt x="4189" y="4791"/>
                  </a:cubicBezTo>
                  <a:cubicBezTo>
                    <a:pt x="4193" y="4791"/>
                    <a:pt x="4195" y="4794"/>
                    <a:pt x="4195" y="4803"/>
                  </a:cubicBezTo>
                  <a:cubicBezTo>
                    <a:pt x="4195" y="4803"/>
                    <a:pt x="4226" y="4773"/>
                    <a:pt x="4226" y="4742"/>
                  </a:cubicBezTo>
                  <a:cubicBezTo>
                    <a:pt x="4226" y="4727"/>
                    <a:pt x="4233" y="4720"/>
                    <a:pt x="4241" y="4720"/>
                  </a:cubicBezTo>
                  <a:cubicBezTo>
                    <a:pt x="4249" y="4720"/>
                    <a:pt x="4256" y="4727"/>
                    <a:pt x="4256" y="4742"/>
                  </a:cubicBezTo>
                  <a:cubicBezTo>
                    <a:pt x="4287" y="4742"/>
                    <a:pt x="4287" y="4742"/>
                    <a:pt x="4287" y="4712"/>
                  </a:cubicBezTo>
                  <a:cubicBezTo>
                    <a:pt x="4256" y="4712"/>
                    <a:pt x="4256" y="4682"/>
                    <a:pt x="4287" y="4682"/>
                  </a:cubicBezTo>
                  <a:lnTo>
                    <a:pt x="4287" y="4651"/>
                  </a:lnTo>
                  <a:cubicBezTo>
                    <a:pt x="4287" y="4651"/>
                    <a:pt x="4287" y="4651"/>
                    <a:pt x="4287" y="4621"/>
                  </a:cubicBezTo>
                  <a:cubicBezTo>
                    <a:pt x="4287" y="4621"/>
                    <a:pt x="4347" y="4621"/>
                    <a:pt x="4347" y="4590"/>
                  </a:cubicBezTo>
                  <a:cubicBezTo>
                    <a:pt x="4378" y="4560"/>
                    <a:pt x="4378" y="4560"/>
                    <a:pt x="4347" y="4560"/>
                  </a:cubicBezTo>
                  <a:lnTo>
                    <a:pt x="4378" y="4560"/>
                  </a:lnTo>
                  <a:cubicBezTo>
                    <a:pt x="4378" y="4530"/>
                    <a:pt x="4439" y="4530"/>
                    <a:pt x="4469" y="4499"/>
                  </a:cubicBezTo>
                  <a:cubicBezTo>
                    <a:pt x="4499" y="4469"/>
                    <a:pt x="4499" y="4469"/>
                    <a:pt x="4469" y="4438"/>
                  </a:cubicBezTo>
                  <a:cubicBezTo>
                    <a:pt x="4447" y="4417"/>
                    <a:pt x="4441" y="4395"/>
                    <a:pt x="4461" y="4395"/>
                  </a:cubicBezTo>
                  <a:cubicBezTo>
                    <a:pt x="4469" y="4395"/>
                    <a:pt x="4481" y="4399"/>
                    <a:pt x="4499" y="4408"/>
                  </a:cubicBezTo>
                  <a:cubicBezTo>
                    <a:pt x="4530" y="4423"/>
                    <a:pt x="4545" y="4431"/>
                    <a:pt x="4552" y="4431"/>
                  </a:cubicBezTo>
                  <a:cubicBezTo>
                    <a:pt x="4560" y="4431"/>
                    <a:pt x="4560" y="4423"/>
                    <a:pt x="4560" y="4408"/>
                  </a:cubicBezTo>
                  <a:cubicBezTo>
                    <a:pt x="4532" y="4380"/>
                    <a:pt x="4530" y="4378"/>
                    <a:pt x="4530" y="4378"/>
                  </a:cubicBezTo>
                  <a:lnTo>
                    <a:pt x="4530" y="4378"/>
                  </a:lnTo>
                  <a:cubicBezTo>
                    <a:pt x="4539" y="4386"/>
                    <a:pt x="4548" y="4390"/>
                    <a:pt x="4555" y="4390"/>
                  </a:cubicBezTo>
                  <a:cubicBezTo>
                    <a:pt x="4573" y="4390"/>
                    <a:pt x="4582" y="4369"/>
                    <a:pt x="4560" y="4347"/>
                  </a:cubicBezTo>
                  <a:cubicBezTo>
                    <a:pt x="4575" y="4332"/>
                    <a:pt x="4583" y="4324"/>
                    <a:pt x="4590" y="4324"/>
                  </a:cubicBezTo>
                  <a:cubicBezTo>
                    <a:pt x="4598" y="4324"/>
                    <a:pt x="4606" y="4332"/>
                    <a:pt x="4621" y="4347"/>
                  </a:cubicBezTo>
                  <a:cubicBezTo>
                    <a:pt x="4598" y="4279"/>
                    <a:pt x="4644" y="4245"/>
                    <a:pt x="4681" y="4245"/>
                  </a:cubicBezTo>
                  <a:cubicBezTo>
                    <a:pt x="4693" y="4245"/>
                    <a:pt x="4704" y="4248"/>
                    <a:pt x="4712" y="4256"/>
                  </a:cubicBezTo>
                  <a:cubicBezTo>
                    <a:pt x="4712" y="4256"/>
                    <a:pt x="4742" y="4226"/>
                    <a:pt x="4712" y="4195"/>
                  </a:cubicBezTo>
                  <a:cubicBezTo>
                    <a:pt x="4697" y="4165"/>
                    <a:pt x="4689" y="4150"/>
                    <a:pt x="4693" y="4150"/>
                  </a:cubicBezTo>
                  <a:cubicBezTo>
                    <a:pt x="4697" y="4150"/>
                    <a:pt x="4712" y="4165"/>
                    <a:pt x="4742" y="4195"/>
                  </a:cubicBezTo>
                  <a:cubicBezTo>
                    <a:pt x="4755" y="4208"/>
                    <a:pt x="4762" y="4215"/>
                    <a:pt x="4765" y="4215"/>
                  </a:cubicBezTo>
                  <a:cubicBezTo>
                    <a:pt x="4768" y="4215"/>
                    <a:pt x="4760" y="4200"/>
                    <a:pt x="4742" y="4165"/>
                  </a:cubicBezTo>
                  <a:cubicBezTo>
                    <a:pt x="4742" y="4144"/>
                    <a:pt x="4757" y="4108"/>
                    <a:pt x="4786" y="4108"/>
                  </a:cubicBezTo>
                  <a:cubicBezTo>
                    <a:pt x="4799" y="4108"/>
                    <a:pt x="4815" y="4116"/>
                    <a:pt x="4834" y="4134"/>
                  </a:cubicBezTo>
                  <a:lnTo>
                    <a:pt x="4864" y="4195"/>
                  </a:lnTo>
                  <a:cubicBezTo>
                    <a:pt x="4864" y="4165"/>
                    <a:pt x="4864" y="4134"/>
                    <a:pt x="4864" y="4134"/>
                  </a:cubicBezTo>
                  <a:cubicBezTo>
                    <a:pt x="4834" y="4134"/>
                    <a:pt x="4834" y="4104"/>
                    <a:pt x="4864" y="4074"/>
                  </a:cubicBezTo>
                  <a:cubicBezTo>
                    <a:pt x="4894" y="4074"/>
                    <a:pt x="4925" y="4013"/>
                    <a:pt x="4925" y="3982"/>
                  </a:cubicBezTo>
                  <a:cubicBezTo>
                    <a:pt x="4946" y="3961"/>
                    <a:pt x="4968" y="3939"/>
                    <a:pt x="4989" y="3939"/>
                  </a:cubicBezTo>
                  <a:cubicBezTo>
                    <a:pt x="4998" y="3939"/>
                    <a:pt x="5007" y="3943"/>
                    <a:pt x="5016" y="3952"/>
                  </a:cubicBezTo>
                  <a:cubicBezTo>
                    <a:pt x="5016" y="3922"/>
                    <a:pt x="5046" y="3922"/>
                    <a:pt x="5046" y="3891"/>
                  </a:cubicBezTo>
                  <a:cubicBezTo>
                    <a:pt x="5029" y="3856"/>
                    <a:pt x="5032" y="3841"/>
                    <a:pt x="5043" y="3841"/>
                  </a:cubicBezTo>
                  <a:cubicBezTo>
                    <a:pt x="5052" y="3841"/>
                    <a:pt x="5064" y="3848"/>
                    <a:pt x="5077" y="3861"/>
                  </a:cubicBezTo>
                  <a:lnTo>
                    <a:pt x="5077" y="3830"/>
                  </a:lnTo>
                  <a:cubicBezTo>
                    <a:pt x="5077" y="3800"/>
                    <a:pt x="5077" y="3770"/>
                    <a:pt x="5077" y="3770"/>
                  </a:cubicBezTo>
                  <a:cubicBezTo>
                    <a:pt x="5098" y="3791"/>
                    <a:pt x="5120" y="3813"/>
                    <a:pt x="5131" y="3813"/>
                  </a:cubicBezTo>
                  <a:cubicBezTo>
                    <a:pt x="5135" y="3813"/>
                    <a:pt x="5138" y="3809"/>
                    <a:pt x="5138" y="3800"/>
                  </a:cubicBezTo>
                  <a:cubicBezTo>
                    <a:pt x="5107" y="3770"/>
                    <a:pt x="5107" y="3739"/>
                    <a:pt x="5138" y="3739"/>
                  </a:cubicBezTo>
                  <a:cubicBezTo>
                    <a:pt x="5168" y="3739"/>
                    <a:pt x="5502" y="3405"/>
                    <a:pt x="5502" y="3375"/>
                  </a:cubicBezTo>
                  <a:lnTo>
                    <a:pt x="5533" y="3344"/>
                  </a:lnTo>
                  <a:lnTo>
                    <a:pt x="5563" y="3314"/>
                  </a:lnTo>
                  <a:cubicBezTo>
                    <a:pt x="5533" y="3314"/>
                    <a:pt x="5533" y="3283"/>
                    <a:pt x="5533" y="3283"/>
                  </a:cubicBezTo>
                  <a:lnTo>
                    <a:pt x="5533" y="3253"/>
                  </a:lnTo>
                  <a:cubicBezTo>
                    <a:pt x="5563" y="3283"/>
                    <a:pt x="5563" y="3314"/>
                    <a:pt x="5563" y="3314"/>
                  </a:cubicBezTo>
                  <a:cubicBezTo>
                    <a:pt x="5570" y="3328"/>
                    <a:pt x="5578" y="3334"/>
                    <a:pt x="5585" y="3334"/>
                  </a:cubicBezTo>
                  <a:cubicBezTo>
                    <a:pt x="5606" y="3334"/>
                    <a:pt x="5624" y="3276"/>
                    <a:pt x="5624" y="3253"/>
                  </a:cubicBezTo>
                  <a:cubicBezTo>
                    <a:pt x="5624" y="3223"/>
                    <a:pt x="5624" y="3192"/>
                    <a:pt x="5624" y="3192"/>
                  </a:cubicBezTo>
                  <a:cubicBezTo>
                    <a:pt x="5649" y="3205"/>
                    <a:pt x="5669" y="3212"/>
                    <a:pt x="5684" y="3212"/>
                  </a:cubicBezTo>
                  <a:cubicBezTo>
                    <a:pt x="5705" y="3212"/>
                    <a:pt x="5715" y="3197"/>
                    <a:pt x="5715" y="3162"/>
                  </a:cubicBezTo>
                  <a:cubicBezTo>
                    <a:pt x="5697" y="3126"/>
                    <a:pt x="5690" y="3111"/>
                    <a:pt x="5699" y="3111"/>
                  </a:cubicBezTo>
                  <a:cubicBezTo>
                    <a:pt x="5706" y="3111"/>
                    <a:pt x="5720" y="3119"/>
                    <a:pt x="5746" y="3131"/>
                  </a:cubicBezTo>
                  <a:cubicBezTo>
                    <a:pt x="5756" y="3153"/>
                    <a:pt x="5767" y="3163"/>
                    <a:pt x="5774" y="3163"/>
                  </a:cubicBezTo>
                  <a:cubicBezTo>
                    <a:pt x="5786" y="3163"/>
                    <a:pt x="5785" y="3129"/>
                    <a:pt x="5746" y="3071"/>
                  </a:cubicBezTo>
                  <a:cubicBezTo>
                    <a:pt x="5746" y="3055"/>
                    <a:pt x="5746" y="3048"/>
                    <a:pt x="5749" y="3048"/>
                  </a:cubicBezTo>
                  <a:cubicBezTo>
                    <a:pt x="5753" y="3048"/>
                    <a:pt x="5761" y="3055"/>
                    <a:pt x="5776" y="3071"/>
                  </a:cubicBezTo>
                  <a:cubicBezTo>
                    <a:pt x="5806" y="3086"/>
                    <a:pt x="5822" y="3093"/>
                    <a:pt x="5825" y="3093"/>
                  </a:cubicBezTo>
                  <a:cubicBezTo>
                    <a:pt x="5829" y="3093"/>
                    <a:pt x="5822" y="3086"/>
                    <a:pt x="5806" y="3071"/>
                  </a:cubicBezTo>
                  <a:cubicBezTo>
                    <a:pt x="5789" y="3035"/>
                    <a:pt x="5781" y="3020"/>
                    <a:pt x="5790" y="3020"/>
                  </a:cubicBezTo>
                  <a:cubicBezTo>
                    <a:pt x="5797" y="3020"/>
                    <a:pt x="5812" y="3028"/>
                    <a:pt x="5837" y="3040"/>
                  </a:cubicBezTo>
                  <a:cubicBezTo>
                    <a:pt x="5862" y="3053"/>
                    <a:pt x="5877" y="3060"/>
                    <a:pt x="5883" y="3060"/>
                  </a:cubicBezTo>
                  <a:cubicBezTo>
                    <a:pt x="5892" y="3060"/>
                    <a:pt x="5885" y="3045"/>
                    <a:pt x="5867" y="3010"/>
                  </a:cubicBezTo>
                  <a:cubicBezTo>
                    <a:pt x="5845" y="2965"/>
                    <a:pt x="5855" y="2937"/>
                    <a:pt x="5886" y="2937"/>
                  </a:cubicBezTo>
                  <a:cubicBezTo>
                    <a:pt x="5898" y="2937"/>
                    <a:pt x="5912" y="2941"/>
                    <a:pt x="5928" y="2949"/>
                  </a:cubicBezTo>
                  <a:cubicBezTo>
                    <a:pt x="5958" y="2949"/>
                    <a:pt x="5989" y="2949"/>
                    <a:pt x="5958" y="2919"/>
                  </a:cubicBezTo>
                  <a:lnTo>
                    <a:pt x="5958" y="2919"/>
                  </a:lnTo>
                  <a:lnTo>
                    <a:pt x="5989" y="2949"/>
                  </a:lnTo>
                  <a:cubicBezTo>
                    <a:pt x="5989" y="2949"/>
                    <a:pt x="6019" y="2919"/>
                    <a:pt x="6019" y="2919"/>
                  </a:cubicBezTo>
                  <a:lnTo>
                    <a:pt x="5989" y="2919"/>
                  </a:lnTo>
                  <a:cubicBezTo>
                    <a:pt x="5989" y="2888"/>
                    <a:pt x="6080" y="2858"/>
                    <a:pt x="6141" y="2797"/>
                  </a:cubicBezTo>
                  <a:cubicBezTo>
                    <a:pt x="6262" y="2706"/>
                    <a:pt x="6293" y="2675"/>
                    <a:pt x="6262" y="2645"/>
                  </a:cubicBezTo>
                  <a:cubicBezTo>
                    <a:pt x="6232" y="2630"/>
                    <a:pt x="6224" y="2622"/>
                    <a:pt x="6228" y="2622"/>
                  </a:cubicBezTo>
                  <a:cubicBezTo>
                    <a:pt x="6232" y="2622"/>
                    <a:pt x="6247" y="2630"/>
                    <a:pt x="6262" y="2645"/>
                  </a:cubicBezTo>
                  <a:cubicBezTo>
                    <a:pt x="6293" y="2645"/>
                    <a:pt x="6323" y="2645"/>
                    <a:pt x="6353" y="2615"/>
                  </a:cubicBezTo>
                  <a:cubicBezTo>
                    <a:pt x="6369" y="2599"/>
                    <a:pt x="6376" y="2592"/>
                    <a:pt x="6384" y="2592"/>
                  </a:cubicBezTo>
                  <a:cubicBezTo>
                    <a:pt x="6391" y="2592"/>
                    <a:pt x="6399" y="2599"/>
                    <a:pt x="6414" y="2615"/>
                  </a:cubicBezTo>
                  <a:lnTo>
                    <a:pt x="6414" y="2584"/>
                  </a:lnTo>
                  <a:cubicBezTo>
                    <a:pt x="6414" y="2523"/>
                    <a:pt x="6475" y="2463"/>
                    <a:pt x="6536" y="2463"/>
                  </a:cubicBezTo>
                  <a:cubicBezTo>
                    <a:pt x="6536" y="2463"/>
                    <a:pt x="6566" y="2432"/>
                    <a:pt x="6566" y="2402"/>
                  </a:cubicBezTo>
                  <a:cubicBezTo>
                    <a:pt x="6566" y="2371"/>
                    <a:pt x="6566" y="2371"/>
                    <a:pt x="6597" y="2371"/>
                  </a:cubicBezTo>
                  <a:cubicBezTo>
                    <a:pt x="6597" y="2380"/>
                    <a:pt x="6603" y="2383"/>
                    <a:pt x="6612" y="2383"/>
                  </a:cubicBezTo>
                  <a:cubicBezTo>
                    <a:pt x="6637" y="2383"/>
                    <a:pt x="6680" y="2355"/>
                    <a:pt x="6657" y="2311"/>
                  </a:cubicBezTo>
                  <a:lnTo>
                    <a:pt x="6657" y="2311"/>
                  </a:lnTo>
                  <a:lnTo>
                    <a:pt x="6688" y="2341"/>
                  </a:lnTo>
                  <a:cubicBezTo>
                    <a:pt x="6718" y="2341"/>
                    <a:pt x="6688" y="2311"/>
                    <a:pt x="6688" y="2280"/>
                  </a:cubicBezTo>
                  <a:cubicBezTo>
                    <a:pt x="6657" y="2265"/>
                    <a:pt x="6650" y="2250"/>
                    <a:pt x="6657" y="2250"/>
                  </a:cubicBezTo>
                  <a:cubicBezTo>
                    <a:pt x="6665" y="2250"/>
                    <a:pt x="6688" y="2265"/>
                    <a:pt x="6718" y="2311"/>
                  </a:cubicBezTo>
                  <a:cubicBezTo>
                    <a:pt x="6733" y="2326"/>
                    <a:pt x="6749" y="2333"/>
                    <a:pt x="6756" y="2333"/>
                  </a:cubicBezTo>
                  <a:cubicBezTo>
                    <a:pt x="6764" y="2333"/>
                    <a:pt x="6764" y="2326"/>
                    <a:pt x="6749" y="2311"/>
                  </a:cubicBezTo>
                  <a:cubicBezTo>
                    <a:pt x="6749" y="2289"/>
                    <a:pt x="6733" y="2268"/>
                    <a:pt x="6735" y="2268"/>
                  </a:cubicBezTo>
                  <a:lnTo>
                    <a:pt x="6735" y="2268"/>
                  </a:lnTo>
                  <a:cubicBezTo>
                    <a:pt x="6736" y="2268"/>
                    <a:pt x="6740" y="2271"/>
                    <a:pt x="6749" y="2280"/>
                  </a:cubicBezTo>
                  <a:cubicBezTo>
                    <a:pt x="6779" y="2250"/>
                    <a:pt x="6779" y="2250"/>
                    <a:pt x="6749" y="2189"/>
                  </a:cubicBezTo>
                  <a:cubicBezTo>
                    <a:pt x="6718" y="2159"/>
                    <a:pt x="6718" y="2159"/>
                    <a:pt x="6749" y="2159"/>
                  </a:cubicBezTo>
                  <a:cubicBezTo>
                    <a:pt x="6779" y="2189"/>
                    <a:pt x="6779" y="2189"/>
                    <a:pt x="6779" y="2220"/>
                  </a:cubicBezTo>
                  <a:lnTo>
                    <a:pt x="6809" y="2189"/>
                  </a:lnTo>
                  <a:cubicBezTo>
                    <a:pt x="6809" y="2189"/>
                    <a:pt x="6840" y="2189"/>
                    <a:pt x="6870" y="2220"/>
                  </a:cubicBezTo>
                  <a:cubicBezTo>
                    <a:pt x="6879" y="2228"/>
                    <a:pt x="6885" y="2232"/>
                    <a:pt x="6889" y="2232"/>
                  </a:cubicBezTo>
                  <a:cubicBezTo>
                    <a:pt x="6898" y="2232"/>
                    <a:pt x="6892" y="2211"/>
                    <a:pt x="6870" y="2189"/>
                  </a:cubicBezTo>
                  <a:cubicBezTo>
                    <a:pt x="6809" y="2128"/>
                    <a:pt x="6809" y="2128"/>
                    <a:pt x="6840" y="2128"/>
                  </a:cubicBezTo>
                  <a:cubicBezTo>
                    <a:pt x="6840" y="2128"/>
                    <a:pt x="6853" y="2115"/>
                    <a:pt x="6862" y="2115"/>
                  </a:cubicBezTo>
                  <a:cubicBezTo>
                    <a:pt x="6867" y="2115"/>
                    <a:pt x="6870" y="2118"/>
                    <a:pt x="6870" y="2128"/>
                  </a:cubicBezTo>
                  <a:cubicBezTo>
                    <a:pt x="6885" y="2144"/>
                    <a:pt x="6893" y="2151"/>
                    <a:pt x="6901" y="2151"/>
                  </a:cubicBezTo>
                  <a:cubicBezTo>
                    <a:pt x="6908" y="2151"/>
                    <a:pt x="6916" y="2144"/>
                    <a:pt x="6931" y="2128"/>
                  </a:cubicBezTo>
                  <a:cubicBezTo>
                    <a:pt x="6961" y="2128"/>
                    <a:pt x="6931" y="2007"/>
                    <a:pt x="6901" y="1946"/>
                  </a:cubicBezTo>
                  <a:lnTo>
                    <a:pt x="6901" y="1946"/>
                  </a:lnTo>
                  <a:cubicBezTo>
                    <a:pt x="6911" y="1956"/>
                    <a:pt x="6917" y="1959"/>
                    <a:pt x="6923" y="1959"/>
                  </a:cubicBezTo>
                  <a:cubicBezTo>
                    <a:pt x="6934" y="1959"/>
                    <a:pt x="6941" y="1946"/>
                    <a:pt x="6961" y="1946"/>
                  </a:cubicBezTo>
                  <a:cubicBezTo>
                    <a:pt x="6961" y="1976"/>
                    <a:pt x="6961" y="1976"/>
                    <a:pt x="6961" y="2007"/>
                  </a:cubicBezTo>
                  <a:cubicBezTo>
                    <a:pt x="6992" y="2037"/>
                    <a:pt x="7007" y="2052"/>
                    <a:pt x="7011" y="2052"/>
                  </a:cubicBezTo>
                  <a:cubicBezTo>
                    <a:pt x="7015" y="2052"/>
                    <a:pt x="7007" y="2037"/>
                    <a:pt x="6992" y="2007"/>
                  </a:cubicBezTo>
                  <a:cubicBezTo>
                    <a:pt x="6992" y="1971"/>
                    <a:pt x="6992" y="1956"/>
                    <a:pt x="6998" y="1956"/>
                  </a:cubicBezTo>
                  <a:cubicBezTo>
                    <a:pt x="7002" y="1956"/>
                    <a:pt x="7010" y="1964"/>
                    <a:pt x="7022" y="1976"/>
                  </a:cubicBezTo>
                  <a:cubicBezTo>
                    <a:pt x="7037" y="1992"/>
                    <a:pt x="7053" y="1999"/>
                    <a:pt x="7064" y="1999"/>
                  </a:cubicBezTo>
                  <a:cubicBezTo>
                    <a:pt x="7075" y="1999"/>
                    <a:pt x="7083" y="1992"/>
                    <a:pt x="7083" y="1976"/>
                  </a:cubicBezTo>
                  <a:cubicBezTo>
                    <a:pt x="7083" y="1976"/>
                    <a:pt x="7083" y="1976"/>
                    <a:pt x="7113" y="2007"/>
                  </a:cubicBezTo>
                  <a:cubicBezTo>
                    <a:pt x="7144" y="1976"/>
                    <a:pt x="7144" y="1976"/>
                    <a:pt x="7144" y="1946"/>
                  </a:cubicBezTo>
                  <a:cubicBezTo>
                    <a:pt x="7113" y="1916"/>
                    <a:pt x="7144" y="1916"/>
                    <a:pt x="7144" y="1916"/>
                  </a:cubicBezTo>
                  <a:cubicBezTo>
                    <a:pt x="7144" y="1885"/>
                    <a:pt x="7174" y="1885"/>
                    <a:pt x="7144" y="1855"/>
                  </a:cubicBezTo>
                  <a:cubicBezTo>
                    <a:pt x="7113" y="1824"/>
                    <a:pt x="7113" y="1794"/>
                    <a:pt x="7144" y="1794"/>
                  </a:cubicBezTo>
                  <a:cubicBezTo>
                    <a:pt x="7144" y="1764"/>
                    <a:pt x="7144" y="1748"/>
                    <a:pt x="7151" y="1748"/>
                  </a:cubicBezTo>
                  <a:cubicBezTo>
                    <a:pt x="7159" y="1748"/>
                    <a:pt x="7174" y="1764"/>
                    <a:pt x="7205" y="1794"/>
                  </a:cubicBezTo>
                  <a:cubicBezTo>
                    <a:pt x="7205" y="1804"/>
                    <a:pt x="7208" y="1807"/>
                    <a:pt x="7212" y="1807"/>
                  </a:cubicBezTo>
                  <a:cubicBezTo>
                    <a:pt x="7221" y="1807"/>
                    <a:pt x="7235" y="1794"/>
                    <a:pt x="7235" y="1794"/>
                  </a:cubicBezTo>
                  <a:lnTo>
                    <a:pt x="7265" y="1794"/>
                  </a:lnTo>
                  <a:cubicBezTo>
                    <a:pt x="7274" y="1803"/>
                    <a:pt x="7281" y="1807"/>
                    <a:pt x="7284" y="1807"/>
                  </a:cubicBezTo>
                  <a:cubicBezTo>
                    <a:pt x="7293" y="1807"/>
                    <a:pt x="7287" y="1785"/>
                    <a:pt x="7265" y="1764"/>
                  </a:cubicBezTo>
                  <a:lnTo>
                    <a:pt x="7235" y="1733"/>
                  </a:lnTo>
                  <a:cubicBezTo>
                    <a:pt x="7235" y="1727"/>
                    <a:pt x="7237" y="1725"/>
                    <a:pt x="7241" y="1725"/>
                  </a:cubicBezTo>
                  <a:cubicBezTo>
                    <a:pt x="7256" y="1725"/>
                    <a:pt x="7296" y="1769"/>
                    <a:pt x="7296" y="1794"/>
                  </a:cubicBezTo>
                  <a:cubicBezTo>
                    <a:pt x="7321" y="1807"/>
                    <a:pt x="7336" y="1814"/>
                    <a:pt x="7342" y="1814"/>
                  </a:cubicBezTo>
                  <a:cubicBezTo>
                    <a:pt x="7351" y="1814"/>
                    <a:pt x="7344" y="1799"/>
                    <a:pt x="7326" y="1764"/>
                  </a:cubicBezTo>
                  <a:cubicBezTo>
                    <a:pt x="7302" y="1764"/>
                    <a:pt x="7297" y="1725"/>
                    <a:pt x="7312" y="1725"/>
                  </a:cubicBezTo>
                  <a:cubicBezTo>
                    <a:pt x="7315" y="1725"/>
                    <a:pt x="7320" y="1727"/>
                    <a:pt x="7326" y="1733"/>
                  </a:cubicBezTo>
                  <a:cubicBezTo>
                    <a:pt x="7341" y="1718"/>
                    <a:pt x="7357" y="1710"/>
                    <a:pt x="7368" y="1710"/>
                  </a:cubicBezTo>
                  <a:cubicBezTo>
                    <a:pt x="7379" y="1710"/>
                    <a:pt x="7387" y="1718"/>
                    <a:pt x="7387" y="1733"/>
                  </a:cubicBezTo>
                  <a:cubicBezTo>
                    <a:pt x="7417" y="1733"/>
                    <a:pt x="7417" y="1703"/>
                    <a:pt x="7417" y="1703"/>
                  </a:cubicBezTo>
                  <a:cubicBezTo>
                    <a:pt x="7417" y="1672"/>
                    <a:pt x="7417" y="1672"/>
                    <a:pt x="7478" y="1672"/>
                  </a:cubicBezTo>
                  <a:cubicBezTo>
                    <a:pt x="7569" y="1672"/>
                    <a:pt x="7569" y="1672"/>
                    <a:pt x="7539" y="1642"/>
                  </a:cubicBezTo>
                  <a:cubicBezTo>
                    <a:pt x="7521" y="1624"/>
                    <a:pt x="7514" y="1607"/>
                    <a:pt x="7517" y="1607"/>
                  </a:cubicBezTo>
                  <a:cubicBezTo>
                    <a:pt x="7519" y="1607"/>
                    <a:pt x="7526" y="1616"/>
                    <a:pt x="7539" y="1642"/>
                  </a:cubicBezTo>
                  <a:cubicBezTo>
                    <a:pt x="7569" y="1642"/>
                    <a:pt x="7569" y="1612"/>
                    <a:pt x="7569" y="1581"/>
                  </a:cubicBezTo>
                  <a:cubicBezTo>
                    <a:pt x="7569" y="1520"/>
                    <a:pt x="7539" y="1490"/>
                    <a:pt x="7508" y="1460"/>
                  </a:cubicBezTo>
                  <a:cubicBezTo>
                    <a:pt x="7478" y="1399"/>
                    <a:pt x="7478" y="1399"/>
                    <a:pt x="7508" y="1399"/>
                  </a:cubicBezTo>
                  <a:cubicBezTo>
                    <a:pt x="7539" y="1399"/>
                    <a:pt x="7569" y="1429"/>
                    <a:pt x="7569" y="1460"/>
                  </a:cubicBezTo>
                  <a:cubicBezTo>
                    <a:pt x="7600" y="1490"/>
                    <a:pt x="7600" y="1490"/>
                    <a:pt x="7600" y="1490"/>
                  </a:cubicBezTo>
                  <a:lnTo>
                    <a:pt x="7569" y="1490"/>
                  </a:lnTo>
                  <a:cubicBezTo>
                    <a:pt x="7600" y="1520"/>
                    <a:pt x="7600" y="1551"/>
                    <a:pt x="7630" y="1551"/>
                  </a:cubicBezTo>
                  <a:cubicBezTo>
                    <a:pt x="7660" y="1551"/>
                    <a:pt x="7691" y="1551"/>
                    <a:pt x="7660" y="1520"/>
                  </a:cubicBezTo>
                  <a:lnTo>
                    <a:pt x="7660" y="1520"/>
                  </a:lnTo>
                  <a:cubicBezTo>
                    <a:pt x="7671" y="1531"/>
                    <a:pt x="7681" y="1534"/>
                    <a:pt x="7690" y="1534"/>
                  </a:cubicBezTo>
                  <a:cubicBezTo>
                    <a:pt x="7708" y="1534"/>
                    <a:pt x="7721" y="1520"/>
                    <a:pt x="7721" y="1520"/>
                  </a:cubicBezTo>
                  <a:cubicBezTo>
                    <a:pt x="7752" y="1490"/>
                    <a:pt x="7782" y="1490"/>
                    <a:pt x="7812" y="1490"/>
                  </a:cubicBezTo>
                  <a:cubicBezTo>
                    <a:pt x="7843" y="1490"/>
                    <a:pt x="7843" y="1490"/>
                    <a:pt x="7843" y="1460"/>
                  </a:cubicBezTo>
                  <a:cubicBezTo>
                    <a:pt x="7825" y="1424"/>
                    <a:pt x="7818" y="1409"/>
                    <a:pt x="7821" y="1409"/>
                  </a:cubicBezTo>
                  <a:cubicBezTo>
                    <a:pt x="7823" y="1409"/>
                    <a:pt x="7830" y="1417"/>
                    <a:pt x="7843" y="1429"/>
                  </a:cubicBezTo>
                  <a:cubicBezTo>
                    <a:pt x="7848" y="1435"/>
                    <a:pt x="7859" y="1437"/>
                    <a:pt x="7873" y="1437"/>
                  </a:cubicBezTo>
                  <a:cubicBezTo>
                    <a:pt x="7933" y="1437"/>
                    <a:pt x="8050" y="1388"/>
                    <a:pt x="8025" y="1338"/>
                  </a:cubicBezTo>
                  <a:lnTo>
                    <a:pt x="8056" y="1338"/>
                  </a:lnTo>
                  <a:cubicBezTo>
                    <a:pt x="8086" y="1338"/>
                    <a:pt x="8177" y="1308"/>
                    <a:pt x="8147" y="1277"/>
                  </a:cubicBezTo>
                  <a:cubicBezTo>
                    <a:pt x="8147" y="1277"/>
                    <a:pt x="8177" y="1277"/>
                    <a:pt x="8208" y="1247"/>
                  </a:cubicBezTo>
                  <a:cubicBezTo>
                    <a:pt x="8220" y="1259"/>
                    <a:pt x="8228" y="1267"/>
                    <a:pt x="8232" y="1267"/>
                  </a:cubicBezTo>
                  <a:cubicBezTo>
                    <a:pt x="8238" y="1267"/>
                    <a:pt x="8238" y="1252"/>
                    <a:pt x="8238" y="1216"/>
                  </a:cubicBezTo>
                  <a:cubicBezTo>
                    <a:pt x="8238" y="1205"/>
                    <a:pt x="8238" y="1194"/>
                    <a:pt x="8238" y="1186"/>
                  </a:cubicBezTo>
                  <a:cubicBezTo>
                    <a:pt x="8253" y="1201"/>
                    <a:pt x="8261" y="1209"/>
                    <a:pt x="8272" y="1209"/>
                  </a:cubicBezTo>
                  <a:cubicBezTo>
                    <a:pt x="8284" y="1209"/>
                    <a:pt x="8299" y="1201"/>
                    <a:pt x="8329" y="1186"/>
                  </a:cubicBezTo>
                  <a:cubicBezTo>
                    <a:pt x="8390" y="1156"/>
                    <a:pt x="8390" y="1156"/>
                    <a:pt x="8360" y="1156"/>
                  </a:cubicBezTo>
                  <a:cubicBezTo>
                    <a:pt x="8372" y="1130"/>
                    <a:pt x="8380" y="1121"/>
                    <a:pt x="8386" y="1121"/>
                  </a:cubicBezTo>
                  <a:cubicBezTo>
                    <a:pt x="8395" y="1121"/>
                    <a:pt x="8403" y="1138"/>
                    <a:pt x="8420" y="1156"/>
                  </a:cubicBezTo>
                  <a:cubicBezTo>
                    <a:pt x="8420" y="1183"/>
                    <a:pt x="8426" y="1198"/>
                    <a:pt x="8430" y="1198"/>
                  </a:cubicBezTo>
                  <a:cubicBezTo>
                    <a:pt x="8435" y="1198"/>
                    <a:pt x="8437" y="1175"/>
                    <a:pt x="8420" y="1125"/>
                  </a:cubicBezTo>
                  <a:cubicBezTo>
                    <a:pt x="8420" y="1067"/>
                    <a:pt x="8420" y="1046"/>
                    <a:pt x="8428" y="1046"/>
                  </a:cubicBezTo>
                  <a:cubicBezTo>
                    <a:pt x="8433" y="1046"/>
                    <a:pt x="8440" y="1053"/>
                    <a:pt x="8451" y="1064"/>
                  </a:cubicBezTo>
                  <a:cubicBezTo>
                    <a:pt x="8451" y="1095"/>
                    <a:pt x="8451" y="1095"/>
                    <a:pt x="8451" y="1095"/>
                  </a:cubicBezTo>
                  <a:lnTo>
                    <a:pt x="8481" y="1156"/>
                  </a:lnTo>
                  <a:cubicBezTo>
                    <a:pt x="8481" y="1156"/>
                    <a:pt x="8481" y="1156"/>
                    <a:pt x="8481" y="1125"/>
                  </a:cubicBezTo>
                  <a:cubicBezTo>
                    <a:pt x="8481" y="1125"/>
                    <a:pt x="8481" y="1125"/>
                    <a:pt x="8481" y="1095"/>
                  </a:cubicBezTo>
                  <a:cubicBezTo>
                    <a:pt x="8481" y="1034"/>
                    <a:pt x="8481" y="1034"/>
                    <a:pt x="8451" y="1004"/>
                  </a:cubicBezTo>
                  <a:cubicBezTo>
                    <a:pt x="8420" y="973"/>
                    <a:pt x="8420" y="973"/>
                    <a:pt x="8451" y="943"/>
                  </a:cubicBezTo>
                  <a:cubicBezTo>
                    <a:pt x="8481" y="973"/>
                    <a:pt x="8512" y="1004"/>
                    <a:pt x="8512" y="1034"/>
                  </a:cubicBezTo>
                  <a:cubicBezTo>
                    <a:pt x="8481" y="1034"/>
                    <a:pt x="8512" y="1064"/>
                    <a:pt x="8512" y="1095"/>
                  </a:cubicBezTo>
                  <a:cubicBezTo>
                    <a:pt x="8516" y="1099"/>
                    <a:pt x="8520" y="1101"/>
                    <a:pt x="8524" y="1101"/>
                  </a:cubicBezTo>
                  <a:cubicBezTo>
                    <a:pt x="8549" y="1101"/>
                    <a:pt x="8568" y="1026"/>
                    <a:pt x="8542" y="973"/>
                  </a:cubicBezTo>
                  <a:lnTo>
                    <a:pt x="8542" y="973"/>
                  </a:lnTo>
                  <a:lnTo>
                    <a:pt x="8572" y="1004"/>
                  </a:lnTo>
                  <a:cubicBezTo>
                    <a:pt x="8572" y="1034"/>
                    <a:pt x="8603" y="1034"/>
                    <a:pt x="8633" y="1034"/>
                  </a:cubicBezTo>
                  <a:cubicBezTo>
                    <a:pt x="8664" y="1004"/>
                    <a:pt x="8664" y="1004"/>
                    <a:pt x="8664" y="973"/>
                  </a:cubicBezTo>
                  <a:cubicBezTo>
                    <a:pt x="8633" y="943"/>
                    <a:pt x="8633" y="912"/>
                    <a:pt x="8633" y="912"/>
                  </a:cubicBezTo>
                  <a:cubicBezTo>
                    <a:pt x="8633" y="912"/>
                    <a:pt x="8603" y="882"/>
                    <a:pt x="8603" y="852"/>
                  </a:cubicBezTo>
                  <a:lnTo>
                    <a:pt x="8603" y="852"/>
                  </a:lnTo>
                  <a:cubicBezTo>
                    <a:pt x="8603" y="852"/>
                    <a:pt x="8633" y="882"/>
                    <a:pt x="8664" y="912"/>
                  </a:cubicBezTo>
                  <a:cubicBezTo>
                    <a:pt x="8707" y="934"/>
                    <a:pt x="8734" y="955"/>
                    <a:pt x="8768" y="955"/>
                  </a:cubicBezTo>
                  <a:cubicBezTo>
                    <a:pt x="8782" y="955"/>
                    <a:pt x="8798" y="952"/>
                    <a:pt x="8815" y="943"/>
                  </a:cubicBezTo>
                  <a:cubicBezTo>
                    <a:pt x="8815" y="943"/>
                    <a:pt x="8843" y="929"/>
                    <a:pt x="8861" y="929"/>
                  </a:cubicBezTo>
                  <a:cubicBezTo>
                    <a:pt x="8870" y="929"/>
                    <a:pt x="8876" y="933"/>
                    <a:pt x="8876" y="943"/>
                  </a:cubicBezTo>
                  <a:cubicBezTo>
                    <a:pt x="8907" y="943"/>
                    <a:pt x="8937" y="943"/>
                    <a:pt x="8907" y="912"/>
                  </a:cubicBezTo>
                  <a:lnTo>
                    <a:pt x="8937" y="912"/>
                  </a:lnTo>
                  <a:cubicBezTo>
                    <a:pt x="8946" y="921"/>
                    <a:pt x="8955" y="925"/>
                    <a:pt x="8962" y="925"/>
                  </a:cubicBezTo>
                  <a:cubicBezTo>
                    <a:pt x="8980" y="925"/>
                    <a:pt x="8989" y="904"/>
                    <a:pt x="8967" y="882"/>
                  </a:cubicBezTo>
                  <a:cubicBezTo>
                    <a:pt x="8967" y="872"/>
                    <a:pt x="8971" y="869"/>
                    <a:pt x="8976" y="869"/>
                  </a:cubicBezTo>
                  <a:cubicBezTo>
                    <a:pt x="8988" y="869"/>
                    <a:pt x="9008" y="882"/>
                    <a:pt x="9028" y="882"/>
                  </a:cubicBezTo>
                  <a:cubicBezTo>
                    <a:pt x="9042" y="909"/>
                    <a:pt x="9049" y="924"/>
                    <a:pt x="9051" y="924"/>
                  </a:cubicBezTo>
                  <a:cubicBezTo>
                    <a:pt x="9052" y="924"/>
                    <a:pt x="9046" y="904"/>
                    <a:pt x="9031" y="860"/>
                  </a:cubicBezTo>
                  <a:lnTo>
                    <a:pt x="9031" y="860"/>
                  </a:lnTo>
                  <a:cubicBezTo>
                    <a:pt x="9038" y="865"/>
                    <a:pt x="9045" y="867"/>
                    <a:pt x="9051" y="867"/>
                  </a:cubicBezTo>
                  <a:cubicBezTo>
                    <a:pt x="9066" y="867"/>
                    <a:pt x="9074" y="852"/>
                    <a:pt x="9059" y="821"/>
                  </a:cubicBezTo>
                  <a:cubicBezTo>
                    <a:pt x="9089" y="821"/>
                    <a:pt x="9089" y="821"/>
                    <a:pt x="9089" y="852"/>
                  </a:cubicBezTo>
                  <a:cubicBezTo>
                    <a:pt x="9102" y="864"/>
                    <a:pt x="9109" y="872"/>
                    <a:pt x="9113" y="872"/>
                  </a:cubicBezTo>
                  <a:cubicBezTo>
                    <a:pt x="9119" y="872"/>
                    <a:pt x="9119" y="857"/>
                    <a:pt x="9119" y="821"/>
                  </a:cubicBezTo>
                  <a:cubicBezTo>
                    <a:pt x="9119" y="784"/>
                    <a:pt x="9119" y="758"/>
                    <a:pt x="9127" y="758"/>
                  </a:cubicBezTo>
                  <a:cubicBezTo>
                    <a:pt x="9131" y="758"/>
                    <a:pt x="9138" y="768"/>
                    <a:pt x="9150" y="791"/>
                  </a:cubicBezTo>
                  <a:cubicBezTo>
                    <a:pt x="9185" y="827"/>
                    <a:pt x="9211" y="841"/>
                    <a:pt x="9225" y="841"/>
                  </a:cubicBezTo>
                  <a:cubicBezTo>
                    <a:pt x="9236" y="841"/>
                    <a:pt x="9241" y="834"/>
                    <a:pt x="9241" y="821"/>
                  </a:cubicBezTo>
                  <a:cubicBezTo>
                    <a:pt x="9222" y="763"/>
                    <a:pt x="9239" y="742"/>
                    <a:pt x="9254" y="742"/>
                  </a:cubicBezTo>
                  <a:cubicBezTo>
                    <a:pt x="9263" y="742"/>
                    <a:pt x="9271" y="749"/>
                    <a:pt x="9271" y="761"/>
                  </a:cubicBezTo>
                  <a:cubicBezTo>
                    <a:pt x="9287" y="776"/>
                    <a:pt x="9302" y="783"/>
                    <a:pt x="9313" y="783"/>
                  </a:cubicBezTo>
                  <a:cubicBezTo>
                    <a:pt x="9325" y="783"/>
                    <a:pt x="9332" y="776"/>
                    <a:pt x="9332" y="761"/>
                  </a:cubicBezTo>
                  <a:cubicBezTo>
                    <a:pt x="9332" y="782"/>
                    <a:pt x="9347" y="804"/>
                    <a:pt x="9356" y="804"/>
                  </a:cubicBezTo>
                  <a:cubicBezTo>
                    <a:pt x="9360" y="804"/>
                    <a:pt x="9363" y="800"/>
                    <a:pt x="9363" y="791"/>
                  </a:cubicBezTo>
                  <a:cubicBezTo>
                    <a:pt x="9363" y="791"/>
                    <a:pt x="9363" y="761"/>
                    <a:pt x="9363" y="761"/>
                  </a:cubicBezTo>
                  <a:cubicBezTo>
                    <a:pt x="9363" y="761"/>
                    <a:pt x="9363" y="700"/>
                    <a:pt x="9363" y="669"/>
                  </a:cubicBezTo>
                  <a:cubicBezTo>
                    <a:pt x="9332" y="669"/>
                    <a:pt x="9332" y="639"/>
                    <a:pt x="9332" y="609"/>
                  </a:cubicBezTo>
                  <a:cubicBezTo>
                    <a:pt x="9332" y="601"/>
                    <a:pt x="9336" y="597"/>
                    <a:pt x="9342" y="597"/>
                  </a:cubicBezTo>
                  <a:cubicBezTo>
                    <a:pt x="9361" y="597"/>
                    <a:pt x="9401" y="631"/>
                    <a:pt x="9423" y="700"/>
                  </a:cubicBezTo>
                  <a:lnTo>
                    <a:pt x="9484" y="761"/>
                  </a:lnTo>
                  <a:cubicBezTo>
                    <a:pt x="9454" y="730"/>
                    <a:pt x="9454" y="669"/>
                    <a:pt x="9454" y="669"/>
                  </a:cubicBezTo>
                  <a:cubicBezTo>
                    <a:pt x="9484" y="669"/>
                    <a:pt x="9484" y="669"/>
                    <a:pt x="9484" y="700"/>
                  </a:cubicBezTo>
                  <a:cubicBezTo>
                    <a:pt x="9515" y="730"/>
                    <a:pt x="9515" y="730"/>
                    <a:pt x="9515" y="730"/>
                  </a:cubicBezTo>
                  <a:cubicBezTo>
                    <a:pt x="9515" y="730"/>
                    <a:pt x="9515" y="730"/>
                    <a:pt x="9515" y="700"/>
                  </a:cubicBezTo>
                  <a:cubicBezTo>
                    <a:pt x="9515" y="687"/>
                    <a:pt x="9515" y="677"/>
                    <a:pt x="9515" y="669"/>
                  </a:cubicBezTo>
                  <a:cubicBezTo>
                    <a:pt x="9530" y="700"/>
                    <a:pt x="9545" y="715"/>
                    <a:pt x="9553" y="715"/>
                  </a:cubicBezTo>
                  <a:cubicBezTo>
                    <a:pt x="9560" y="715"/>
                    <a:pt x="9560" y="700"/>
                    <a:pt x="9545" y="669"/>
                  </a:cubicBezTo>
                  <a:cubicBezTo>
                    <a:pt x="9545" y="639"/>
                    <a:pt x="9545" y="624"/>
                    <a:pt x="9549" y="624"/>
                  </a:cubicBezTo>
                  <a:cubicBezTo>
                    <a:pt x="9553" y="624"/>
                    <a:pt x="9560" y="639"/>
                    <a:pt x="9575" y="669"/>
                  </a:cubicBezTo>
                  <a:cubicBezTo>
                    <a:pt x="9575" y="700"/>
                    <a:pt x="9606" y="730"/>
                    <a:pt x="9606" y="730"/>
                  </a:cubicBezTo>
                  <a:lnTo>
                    <a:pt x="9606" y="700"/>
                  </a:lnTo>
                  <a:cubicBezTo>
                    <a:pt x="9584" y="655"/>
                    <a:pt x="9594" y="627"/>
                    <a:pt x="9613" y="627"/>
                  </a:cubicBezTo>
                  <a:cubicBezTo>
                    <a:pt x="9620" y="627"/>
                    <a:pt x="9628" y="631"/>
                    <a:pt x="9636" y="639"/>
                  </a:cubicBezTo>
                  <a:cubicBezTo>
                    <a:pt x="9636" y="654"/>
                    <a:pt x="9636" y="662"/>
                    <a:pt x="9640" y="662"/>
                  </a:cubicBezTo>
                  <a:cubicBezTo>
                    <a:pt x="9644" y="662"/>
                    <a:pt x="9651" y="654"/>
                    <a:pt x="9667" y="639"/>
                  </a:cubicBezTo>
                  <a:cubicBezTo>
                    <a:pt x="9697" y="639"/>
                    <a:pt x="9697" y="639"/>
                    <a:pt x="9697" y="669"/>
                  </a:cubicBezTo>
                  <a:cubicBezTo>
                    <a:pt x="9712" y="700"/>
                    <a:pt x="9720" y="715"/>
                    <a:pt x="9724" y="715"/>
                  </a:cubicBezTo>
                  <a:cubicBezTo>
                    <a:pt x="9727" y="715"/>
                    <a:pt x="9727" y="700"/>
                    <a:pt x="9727" y="669"/>
                  </a:cubicBezTo>
                  <a:cubicBezTo>
                    <a:pt x="9727" y="654"/>
                    <a:pt x="9727" y="647"/>
                    <a:pt x="9731" y="647"/>
                  </a:cubicBezTo>
                  <a:cubicBezTo>
                    <a:pt x="9735" y="647"/>
                    <a:pt x="9743" y="654"/>
                    <a:pt x="9758" y="669"/>
                  </a:cubicBezTo>
                  <a:cubicBezTo>
                    <a:pt x="9773" y="685"/>
                    <a:pt x="9781" y="692"/>
                    <a:pt x="9784" y="692"/>
                  </a:cubicBezTo>
                  <a:cubicBezTo>
                    <a:pt x="9788" y="692"/>
                    <a:pt x="9788" y="685"/>
                    <a:pt x="9788" y="669"/>
                  </a:cubicBezTo>
                  <a:cubicBezTo>
                    <a:pt x="9758" y="578"/>
                    <a:pt x="9758" y="548"/>
                    <a:pt x="9758" y="548"/>
                  </a:cubicBezTo>
                  <a:cubicBezTo>
                    <a:pt x="9745" y="560"/>
                    <a:pt x="9738" y="568"/>
                    <a:pt x="9733" y="568"/>
                  </a:cubicBezTo>
                  <a:cubicBezTo>
                    <a:pt x="9727" y="568"/>
                    <a:pt x="9727" y="553"/>
                    <a:pt x="9727" y="517"/>
                  </a:cubicBezTo>
                  <a:lnTo>
                    <a:pt x="9758" y="517"/>
                  </a:lnTo>
                  <a:cubicBezTo>
                    <a:pt x="9788" y="517"/>
                    <a:pt x="9788" y="517"/>
                    <a:pt x="9819" y="487"/>
                  </a:cubicBezTo>
                  <a:cubicBezTo>
                    <a:pt x="9819" y="462"/>
                    <a:pt x="9819" y="418"/>
                    <a:pt x="9802" y="418"/>
                  </a:cubicBezTo>
                  <a:cubicBezTo>
                    <a:pt x="9799" y="418"/>
                    <a:pt x="9794" y="420"/>
                    <a:pt x="9788" y="426"/>
                  </a:cubicBezTo>
                  <a:lnTo>
                    <a:pt x="9758" y="396"/>
                  </a:lnTo>
                  <a:cubicBezTo>
                    <a:pt x="9758" y="446"/>
                    <a:pt x="9758" y="469"/>
                    <a:pt x="9753" y="469"/>
                  </a:cubicBezTo>
                  <a:cubicBezTo>
                    <a:pt x="9749" y="469"/>
                    <a:pt x="9741" y="453"/>
                    <a:pt x="9727" y="426"/>
                  </a:cubicBezTo>
                  <a:cubicBezTo>
                    <a:pt x="9727" y="365"/>
                    <a:pt x="9697" y="365"/>
                    <a:pt x="9697" y="365"/>
                  </a:cubicBezTo>
                  <a:cubicBezTo>
                    <a:pt x="9697" y="365"/>
                    <a:pt x="9697" y="365"/>
                    <a:pt x="9667" y="335"/>
                  </a:cubicBezTo>
                  <a:cubicBezTo>
                    <a:pt x="9667" y="305"/>
                    <a:pt x="9667" y="274"/>
                    <a:pt x="9636" y="274"/>
                  </a:cubicBezTo>
                  <a:cubicBezTo>
                    <a:pt x="9606" y="274"/>
                    <a:pt x="9606" y="274"/>
                    <a:pt x="9636" y="305"/>
                  </a:cubicBezTo>
                  <a:cubicBezTo>
                    <a:pt x="9636" y="317"/>
                    <a:pt x="9631" y="325"/>
                    <a:pt x="9625" y="325"/>
                  </a:cubicBezTo>
                  <a:cubicBezTo>
                    <a:pt x="9616" y="325"/>
                    <a:pt x="9606" y="310"/>
                    <a:pt x="9606" y="274"/>
                  </a:cubicBezTo>
                  <a:cubicBezTo>
                    <a:pt x="9593" y="262"/>
                    <a:pt x="9586" y="254"/>
                    <a:pt x="9581" y="2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206;p79">
              <a:extLst>
                <a:ext uri="{FF2B5EF4-FFF2-40B4-BE49-F238E27FC236}">
                  <a16:creationId xmlns:a16="http://schemas.microsoft.com/office/drawing/2014/main" id="{F0DB7BE8-2BC8-4ECE-B727-883AF04C1154}"/>
                </a:ext>
              </a:extLst>
            </p:cNvPr>
            <p:cNvSpPr/>
            <p:nvPr/>
          </p:nvSpPr>
          <p:spPr>
            <a:xfrm flipH="1">
              <a:off x="6776787" y="2427422"/>
              <a:ext cx="361526" cy="232499"/>
            </a:xfrm>
            <a:custGeom>
              <a:avLst/>
              <a:gdLst/>
              <a:ahLst/>
              <a:cxnLst/>
              <a:rect l="l" t="t" r="r" b="b"/>
              <a:pathLst>
                <a:path w="13581" h="8734" extrusionOk="0">
                  <a:moveTo>
                    <a:pt x="13116" y="174"/>
                  </a:moveTo>
                  <a:cubicBezTo>
                    <a:pt x="13131" y="174"/>
                    <a:pt x="13162" y="181"/>
                    <a:pt x="13192" y="197"/>
                  </a:cubicBezTo>
                  <a:cubicBezTo>
                    <a:pt x="13253" y="197"/>
                    <a:pt x="13253" y="197"/>
                    <a:pt x="13192" y="227"/>
                  </a:cubicBezTo>
                  <a:cubicBezTo>
                    <a:pt x="13162" y="227"/>
                    <a:pt x="13131" y="227"/>
                    <a:pt x="13131" y="197"/>
                  </a:cubicBezTo>
                  <a:cubicBezTo>
                    <a:pt x="13101" y="181"/>
                    <a:pt x="13101" y="174"/>
                    <a:pt x="13116" y="174"/>
                  </a:cubicBezTo>
                  <a:close/>
                  <a:moveTo>
                    <a:pt x="13070" y="3966"/>
                  </a:moveTo>
                  <a:cubicBezTo>
                    <a:pt x="13070" y="3966"/>
                    <a:pt x="13101" y="3996"/>
                    <a:pt x="13101" y="4026"/>
                  </a:cubicBezTo>
                  <a:cubicBezTo>
                    <a:pt x="13121" y="4026"/>
                    <a:pt x="13128" y="4040"/>
                    <a:pt x="13121" y="4040"/>
                  </a:cubicBezTo>
                  <a:cubicBezTo>
                    <a:pt x="13118" y="4040"/>
                    <a:pt x="13111" y="4037"/>
                    <a:pt x="13101" y="4026"/>
                  </a:cubicBezTo>
                  <a:lnTo>
                    <a:pt x="13070" y="4026"/>
                  </a:lnTo>
                  <a:cubicBezTo>
                    <a:pt x="13040" y="3996"/>
                    <a:pt x="13040" y="3966"/>
                    <a:pt x="13070" y="3966"/>
                  </a:cubicBezTo>
                  <a:close/>
                  <a:moveTo>
                    <a:pt x="12744" y="4803"/>
                  </a:moveTo>
                  <a:cubicBezTo>
                    <a:pt x="12753" y="4803"/>
                    <a:pt x="12767" y="4817"/>
                    <a:pt x="12767" y="4817"/>
                  </a:cubicBezTo>
                  <a:cubicBezTo>
                    <a:pt x="12767" y="4817"/>
                    <a:pt x="12797" y="4817"/>
                    <a:pt x="12797" y="4847"/>
                  </a:cubicBezTo>
                  <a:lnTo>
                    <a:pt x="12736" y="4847"/>
                  </a:lnTo>
                  <a:lnTo>
                    <a:pt x="12736" y="4817"/>
                  </a:lnTo>
                  <a:cubicBezTo>
                    <a:pt x="12736" y="4807"/>
                    <a:pt x="12740" y="4803"/>
                    <a:pt x="12744" y="4803"/>
                  </a:cubicBezTo>
                  <a:close/>
                  <a:moveTo>
                    <a:pt x="12736" y="5029"/>
                  </a:moveTo>
                  <a:lnTo>
                    <a:pt x="12736" y="5060"/>
                  </a:lnTo>
                  <a:lnTo>
                    <a:pt x="12706" y="5060"/>
                  </a:lnTo>
                  <a:lnTo>
                    <a:pt x="12706" y="5029"/>
                  </a:lnTo>
                  <a:close/>
                  <a:moveTo>
                    <a:pt x="12748" y="5098"/>
                  </a:moveTo>
                  <a:cubicBezTo>
                    <a:pt x="12744" y="5098"/>
                    <a:pt x="12736" y="5105"/>
                    <a:pt x="12736" y="5121"/>
                  </a:cubicBezTo>
                  <a:cubicBezTo>
                    <a:pt x="12751" y="5105"/>
                    <a:pt x="12751" y="5098"/>
                    <a:pt x="12748" y="5098"/>
                  </a:cubicBezTo>
                  <a:close/>
                  <a:moveTo>
                    <a:pt x="12645" y="5212"/>
                  </a:moveTo>
                  <a:lnTo>
                    <a:pt x="12615" y="5242"/>
                  </a:lnTo>
                  <a:lnTo>
                    <a:pt x="12584" y="5242"/>
                  </a:lnTo>
                  <a:lnTo>
                    <a:pt x="12584" y="5212"/>
                  </a:lnTo>
                  <a:close/>
                  <a:moveTo>
                    <a:pt x="12706" y="5333"/>
                  </a:moveTo>
                  <a:cubicBezTo>
                    <a:pt x="12702" y="5333"/>
                    <a:pt x="12699" y="5334"/>
                    <a:pt x="12696" y="5334"/>
                  </a:cubicBezTo>
                  <a:lnTo>
                    <a:pt x="12696" y="5334"/>
                  </a:lnTo>
                  <a:cubicBezTo>
                    <a:pt x="12704" y="5344"/>
                    <a:pt x="12717" y="5354"/>
                    <a:pt x="12736" y="5364"/>
                  </a:cubicBezTo>
                  <a:cubicBezTo>
                    <a:pt x="12767" y="5364"/>
                    <a:pt x="12767" y="5364"/>
                    <a:pt x="12706" y="5333"/>
                  </a:cubicBezTo>
                  <a:close/>
                  <a:moveTo>
                    <a:pt x="12250" y="5364"/>
                  </a:moveTo>
                  <a:cubicBezTo>
                    <a:pt x="12250" y="5364"/>
                    <a:pt x="12280" y="5394"/>
                    <a:pt x="12280" y="5394"/>
                  </a:cubicBezTo>
                  <a:lnTo>
                    <a:pt x="12250" y="5394"/>
                  </a:lnTo>
                  <a:lnTo>
                    <a:pt x="12219" y="5364"/>
                  </a:lnTo>
                  <a:close/>
                  <a:moveTo>
                    <a:pt x="12523" y="5333"/>
                  </a:moveTo>
                  <a:cubicBezTo>
                    <a:pt x="12554" y="5364"/>
                    <a:pt x="12554" y="5364"/>
                    <a:pt x="12554" y="5364"/>
                  </a:cubicBezTo>
                  <a:cubicBezTo>
                    <a:pt x="12539" y="5394"/>
                    <a:pt x="12531" y="5409"/>
                    <a:pt x="12523" y="5409"/>
                  </a:cubicBezTo>
                  <a:cubicBezTo>
                    <a:pt x="12516" y="5409"/>
                    <a:pt x="12508" y="5394"/>
                    <a:pt x="12493" y="5364"/>
                  </a:cubicBezTo>
                  <a:cubicBezTo>
                    <a:pt x="12493" y="5333"/>
                    <a:pt x="12493" y="5333"/>
                    <a:pt x="12523" y="5333"/>
                  </a:cubicBezTo>
                  <a:close/>
                  <a:moveTo>
                    <a:pt x="12128" y="5577"/>
                  </a:moveTo>
                  <a:cubicBezTo>
                    <a:pt x="12128" y="5577"/>
                    <a:pt x="12159" y="5607"/>
                    <a:pt x="12159" y="5637"/>
                  </a:cubicBezTo>
                  <a:lnTo>
                    <a:pt x="12128" y="5607"/>
                  </a:lnTo>
                  <a:cubicBezTo>
                    <a:pt x="12098" y="5607"/>
                    <a:pt x="12098" y="5577"/>
                    <a:pt x="12098" y="5577"/>
                  </a:cubicBezTo>
                  <a:close/>
                  <a:moveTo>
                    <a:pt x="5046" y="6336"/>
                  </a:moveTo>
                  <a:cubicBezTo>
                    <a:pt x="4985" y="6336"/>
                    <a:pt x="4985" y="6336"/>
                    <a:pt x="5016" y="6367"/>
                  </a:cubicBezTo>
                  <a:lnTo>
                    <a:pt x="5046" y="6367"/>
                  </a:lnTo>
                  <a:cubicBezTo>
                    <a:pt x="5076" y="6336"/>
                    <a:pt x="5076" y="6336"/>
                    <a:pt x="5046" y="6336"/>
                  </a:cubicBezTo>
                  <a:close/>
                  <a:moveTo>
                    <a:pt x="4590" y="6549"/>
                  </a:moveTo>
                  <a:cubicBezTo>
                    <a:pt x="4590" y="6580"/>
                    <a:pt x="4590" y="6610"/>
                    <a:pt x="4590" y="6610"/>
                  </a:cubicBezTo>
                  <a:cubicBezTo>
                    <a:pt x="4620" y="6610"/>
                    <a:pt x="4620" y="6580"/>
                    <a:pt x="4620" y="6580"/>
                  </a:cubicBezTo>
                  <a:cubicBezTo>
                    <a:pt x="4620" y="6580"/>
                    <a:pt x="4620" y="6549"/>
                    <a:pt x="4590" y="6549"/>
                  </a:cubicBezTo>
                  <a:close/>
                  <a:moveTo>
                    <a:pt x="4347" y="6640"/>
                  </a:moveTo>
                  <a:cubicBezTo>
                    <a:pt x="4377" y="6640"/>
                    <a:pt x="4377" y="6640"/>
                    <a:pt x="4377" y="6671"/>
                  </a:cubicBezTo>
                  <a:lnTo>
                    <a:pt x="4347" y="6671"/>
                  </a:lnTo>
                  <a:lnTo>
                    <a:pt x="4317" y="6640"/>
                  </a:lnTo>
                  <a:close/>
                  <a:moveTo>
                    <a:pt x="4153" y="6628"/>
                  </a:moveTo>
                  <a:cubicBezTo>
                    <a:pt x="4165" y="6628"/>
                    <a:pt x="4165" y="6657"/>
                    <a:pt x="4165" y="6701"/>
                  </a:cubicBezTo>
                  <a:lnTo>
                    <a:pt x="4104" y="6701"/>
                  </a:lnTo>
                  <a:cubicBezTo>
                    <a:pt x="4104" y="6671"/>
                    <a:pt x="4104" y="6640"/>
                    <a:pt x="4134" y="6640"/>
                  </a:cubicBezTo>
                  <a:cubicBezTo>
                    <a:pt x="4142" y="6632"/>
                    <a:pt x="4148" y="6628"/>
                    <a:pt x="4153" y="6628"/>
                  </a:cubicBezTo>
                  <a:close/>
                  <a:moveTo>
                    <a:pt x="3307" y="6620"/>
                  </a:moveTo>
                  <a:cubicBezTo>
                    <a:pt x="3313" y="6620"/>
                    <a:pt x="3313" y="6635"/>
                    <a:pt x="3313" y="6671"/>
                  </a:cubicBezTo>
                  <a:cubicBezTo>
                    <a:pt x="3283" y="6732"/>
                    <a:pt x="3253" y="6762"/>
                    <a:pt x="3253" y="6762"/>
                  </a:cubicBezTo>
                  <a:cubicBezTo>
                    <a:pt x="3253" y="6762"/>
                    <a:pt x="3253" y="6732"/>
                    <a:pt x="3283" y="6640"/>
                  </a:cubicBezTo>
                  <a:cubicBezTo>
                    <a:pt x="3296" y="6628"/>
                    <a:pt x="3303" y="6620"/>
                    <a:pt x="3307" y="6620"/>
                  </a:cubicBezTo>
                  <a:close/>
                  <a:moveTo>
                    <a:pt x="10821" y="6732"/>
                  </a:moveTo>
                  <a:cubicBezTo>
                    <a:pt x="10821" y="6762"/>
                    <a:pt x="10821" y="6792"/>
                    <a:pt x="10821" y="6792"/>
                  </a:cubicBezTo>
                  <a:lnTo>
                    <a:pt x="10791" y="6792"/>
                  </a:lnTo>
                  <a:cubicBezTo>
                    <a:pt x="10791" y="6762"/>
                    <a:pt x="10791" y="6732"/>
                    <a:pt x="10791" y="6732"/>
                  </a:cubicBezTo>
                  <a:close/>
                  <a:moveTo>
                    <a:pt x="3496" y="6762"/>
                  </a:moveTo>
                  <a:cubicBezTo>
                    <a:pt x="3496" y="6792"/>
                    <a:pt x="3496" y="6823"/>
                    <a:pt x="3496" y="6823"/>
                  </a:cubicBezTo>
                  <a:lnTo>
                    <a:pt x="3465" y="6823"/>
                  </a:lnTo>
                  <a:cubicBezTo>
                    <a:pt x="3465" y="6792"/>
                    <a:pt x="3465" y="6762"/>
                    <a:pt x="3465" y="6762"/>
                  </a:cubicBezTo>
                  <a:close/>
                  <a:moveTo>
                    <a:pt x="4742" y="6762"/>
                  </a:moveTo>
                  <a:cubicBezTo>
                    <a:pt x="4742" y="6762"/>
                    <a:pt x="4772" y="6762"/>
                    <a:pt x="4772" y="6792"/>
                  </a:cubicBezTo>
                  <a:cubicBezTo>
                    <a:pt x="4772" y="6792"/>
                    <a:pt x="4772" y="6823"/>
                    <a:pt x="4742" y="6823"/>
                  </a:cubicBezTo>
                  <a:cubicBezTo>
                    <a:pt x="4742" y="6823"/>
                    <a:pt x="4712" y="6792"/>
                    <a:pt x="4712" y="6792"/>
                  </a:cubicBezTo>
                  <a:cubicBezTo>
                    <a:pt x="4712" y="6762"/>
                    <a:pt x="4742" y="6762"/>
                    <a:pt x="4742" y="6762"/>
                  </a:cubicBezTo>
                  <a:close/>
                  <a:moveTo>
                    <a:pt x="5546" y="6742"/>
                  </a:moveTo>
                  <a:cubicBezTo>
                    <a:pt x="5558" y="6742"/>
                    <a:pt x="5575" y="6757"/>
                    <a:pt x="5593" y="6792"/>
                  </a:cubicBezTo>
                  <a:cubicBezTo>
                    <a:pt x="5563" y="6823"/>
                    <a:pt x="5563" y="6823"/>
                    <a:pt x="5563" y="6823"/>
                  </a:cubicBezTo>
                  <a:cubicBezTo>
                    <a:pt x="5563" y="6823"/>
                    <a:pt x="5532" y="6792"/>
                    <a:pt x="5532" y="6762"/>
                  </a:cubicBezTo>
                  <a:cubicBezTo>
                    <a:pt x="5532" y="6749"/>
                    <a:pt x="5538" y="6742"/>
                    <a:pt x="5546" y="6742"/>
                  </a:cubicBezTo>
                  <a:close/>
                  <a:moveTo>
                    <a:pt x="2675" y="6792"/>
                  </a:moveTo>
                  <a:lnTo>
                    <a:pt x="2675" y="6823"/>
                  </a:lnTo>
                  <a:lnTo>
                    <a:pt x="2675" y="6853"/>
                  </a:lnTo>
                  <a:lnTo>
                    <a:pt x="2645" y="6853"/>
                  </a:lnTo>
                  <a:cubicBezTo>
                    <a:pt x="2614" y="6823"/>
                    <a:pt x="2645" y="6792"/>
                    <a:pt x="2675" y="6792"/>
                  </a:cubicBezTo>
                  <a:close/>
                  <a:moveTo>
                    <a:pt x="5745" y="6792"/>
                  </a:moveTo>
                  <a:cubicBezTo>
                    <a:pt x="5745" y="6823"/>
                    <a:pt x="5745" y="6853"/>
                    <a:pt x="5715" y="6853"/>
                  </a:cubicBezTo>
                  <a:lnTo>
                    <a:pt x="5684" y="6823"/>
                  </a:lnTo>
                  <a:lnTo>
                    <a:pt x="5715" y="6792"/>
                  </a:lnTo>
                  <a:close/>
                  <a:moveTo>
                    <a:pt x="3952" y="6884"/>
                  </a:moveTo>
                  <a:cubicBezTo>
                    <a:pt x="3949" y="6887"/>
                    <a:pt x="3947" y="6890"/>
                    <a:pt x="3945" y="6893"/>
                  </a:cubicBezTo>
                  <a:lnTo>
                    <a:pt x="3945" y="6893"/>
                  </a:lnTo>
                  <a:cubicBezTo>
                    <a:pt x="3956" y="6889"/>
                    <a:pt x="3969" y="6884"/>
                    <a:pt x="3982" y="6884"/>
                  </a:cubicBezTo>
                  <a:close/>
                  <a:moveTo>
                    <a:pt x="8146" y="6884"/>
                  </a:moveTo>
                  <a:cubicBezTo>
                    <a:pt x="8146" y="6914"/>
                    <a:pt x="8146" y="6944"/>
                    <a:pt x="8116" y="6944"/>
                  </a:cubicBezTo>
                  <a:lnTo>
                    <a:pt x="8086" y="6944"/>
                  </a:lnTo>
                  <a:cubicBezTo>
                    <a:pt x="8086" y="6914"/>
                    <a:pt x="8116" y="6884"/>
                    <a:pt x="8116" y="6884"/>
                  </a:cubicBezTo>
                  <a:close/>
                  <a:moveTo>
                    <a:pt x="2795" y="6813"/>
                  </a:moveTo>
                  <a:cubicBezTo>
                    <a:pt x="2797" y="6813"/>
                    <a:pt x="2797" y="6828"/>
                    <a:pt x="2797" y="6853"/>
                  </a:cubicBezTo>
                  <a:cubicBezTo>
                    <a:pt x="2827" y="6884"/>
                    <a:pt x="2827" y="6944"/>
                    <a:pt x="2797" y="6975"/>
                  </a:cubicBezTo>
                  <a:lnTo>
                    <a:pt x="2736" y="6975"/>
                  </a:lnTo>
                  <a:lnTo>
                    <a:pt x="2766" y="6914"/>
                  </a:lnTo>
                  <a:cubicBezTo>
                    <a:pt x="2784" y="6843"/>
                    <a:pt x="2792" y="6813"/>
                    <a:pt x="2795" y="6813"/>
                  </a:cubicBezTo>
                  <a:close/>
                  <a:moveTo>
                    <a:pt x="9940" y="7005"/>
                  </a:moveTo>
                  <a:cubicBezTo>
                    <a:pt x="9970" y="7005"/>
                    <a:pt x="9970" y="7005"/>
                    <a:pt x="9970" y="7036"/>
                  </a:cubicBezTo>
                  <a:cubicBezTo>
                    <a:pt x="10001" y="7066"/>
                    <a:pt x="9940" y="7066"/>
                    <a:pt x="9909" y="7066"/>
                  </a:cubicBezTo>
                  <a:cubicBezTo>
                    <a:pt x="9909" y="7036"/>
                    <a:pt x="9909" y="7005"/>
                    <a:pt x="9940" y="7005"/>
                  </a:cubicBezTo>
                  <a:close/>
                  <a:moveTo>
                    <a:pt x="7204" y="7036"/>
                  </a:moveTo>
                  <a:cubicBezTo>
                    <a:pt x="7204" y="7080"/>
                    <a:pt x="7188" y="7108"/>
                    <a:pt x="7179" y="7108"/>
                  </a:cubicBezTo>
                  <a:cubicBezTo>
                    <a:pt x="7176" y="7108"/>
                    <a:pt x="7174" y="7104"/>
                    <a:pt x="7174" y="7096"/>
                  </a:cubicBezTo>
                  <a:lnTo>
                    <a:pt x="7143" y="7066"/>
                  </a:lnTo>
                  <a:lnTo>
                    <a:pt x="7174" y="7036"/>
                  </a:lnTo>
                  <a:close/>
                  <a:moveTo>
                    <a:pt x="8420" y="7096"/>
                  </a:moveTo>
                  <a:cubicBezTo>
                    <a:pt x="8420" y="7127"/>
                    <a:pt x="8420" y="7157"/>
                    <a:pt x="8390" y="7157"/>
                  </a:cubicBezTo>
                  <a:lnTo>
                    <a:pt x="8359" y="7127"/>
                  </a:lnTo>
                  <a:lnTo>
                    <a:pt x="8390" y="7096"/>
                  </a:lnTo>
                  <a:close/>
                  <a:moveTo>
                    <a:pt x="7721" y="7066"/>
                  </a:moveTo>
                  <a:cubicBezTo>
                    <a:pt x="7751" y="7066"/>
                    <a:pt x="7751" y="7066"/>
                    <a:pt x="7751" y="7096"/>
                  </a:cubicBezTo>
                  <a:cubicBezTo>
                    <a:pt x="7721" y="7157"/>
                    <a:pt x="7721" y="7188"/>
                    <a:pt x="7721" y="7188"/>
                  </a:cubicBezTo>
                  <a:cubicBezTo>
                    <a:pt x="7690" y="7188"/>
                    <a:pt x="7721" y="7096"/>
                    <a:pt x="7721" y="7066"/>
                  </a:cubicBezTo>
                  <a:close/>
                  <a:moveTo>
                    <a:pt x="1835" y="7317"/>
                  </a:moveTo>
                  <a:cubicBezTo>
                    <a:pt x="1824" y="7317"/>
                    <a:pt x="1809" y="7324"/>
                    <a:pt x="1794" y="7340"/>
                  </a:cubicBezTo>
                  <a:cubicBezTo>
                    <a:pt x="1788" y="7334"/>
                    <a:pt x="1783" y="7331"/>
                    <a:pt x="1779" y="7331"/>
                  </a:cubicBezTo>
                  <a:cubicBezTo>
                    <a:pt x="1763" y="7331"/>
                    <a:pt x="1763" y="7376"/>
                    <a:pt x="1763" y="7400"/>
                  </a:cubicBezTo>
                  <a:cubicBezTo>
                    <a:pt x="1773" y="7410"/>
                    <a:pt x="1780" y="7414"/>
                    <a:pt x="1787" y="7414"/>
                  </a:cubicBezTo>
                  <a:cubicBezTo>
                    <a:pt x="1800" y="7414"/>
                    <a:pt x="1814" y="7400"/>
                    <a:pt x="1854" y="7400"/>
                  </a:cubicBezTo>
                  <a:cubicBezTo>
                    <a:pt x="1854" y="7370"/>
                    <a:pt x="1854" y="7340"/>
                    <a:pt x="1854" y="7340"/>
                  </a:cubicBezTo>
                  <a:cubicBezTo>
                    <a:pt x="1854" y="7324"/>
                    <a:pt x="1847" y="7317"/>
                    <a:pt x="1835" y="7317"/>
                  </a:cubicBezTo>
                  <a:close/>
                  <a:moveTo>
                    <a:pt x="1677" y="7328"/>
                  </a:moveTo>
                  <a:cubicBezTo>
                    <a:pt x="1684" y="7328"/>
                    <a:pt x="1694" y="7356"/>
                    <a:pt x="1672" y="7400"/>
                  </a:cubicBezTo>
                  <a:cubicBezTo>
                    <a:pt x="1642" y="7400"/>
                    <a:pt x="1611" y="7431"/>
                    <a:pt x="1611" y="7431"/>
                  </a:cubicBezTo>
                  <a:cubicBezTo>
                    <a:pt x="1611" y="7400"/>
                    <a:pt x="1642" y="7340"/>
                    <a:pt x="1672" y="7340"/>
                  </a:cubicBezTo>
                  <a:cubicBezTo>
                    <a:pt x="1672" y="7331"/>
                    <a:pt x="1674" y="7328"/>
                    <a:pt x="1677" y="7328"/>
                  </a:cubicBezTo>
                  <a:close/>
                  <a:moveTo>
                    <a:pt x="4985" y="7431"/>
                  </a:moveTo>
                  <a:cubicBezTo>
                    <a:pt x="4985" y="7431"/>
                    <a:pt x="4955" y="7461"/>
                    <a:pt x="4955" y="7491"/>
                  </a:cubicBezTo>
                  <a:cubicBezTo>
                    <a:pt x="4955" y="7504"/>
                    <a:pt x="4960" y="7511"/>
                    <a:pt x="4966" y="7511"/>
                  </a:cubicBezTo>
                  <a:cubicBezTo>
                    <a:pt x="4975" y="7511"/>
                    <a:pt x="4985" y="7497"/>
                    <a:pt x="4985" y="7461"/>
                  </a:cubicBezTo>
                  <a:cubicBezTo>
                    <a:pt x="5016" y="7431"/>
                    <a:pt x="5016" y="7431"/>
                    <a:pt x="4985" y="7431"/>
                  </a:cubicBezTo>
                  <a:close/>
                  <a:moveTo>
                    <a:pt x="452" y="7894"/>
                  </a:moveTo>
                  <a:cubicBezTo>
                    <a:pt x="449" y="7894"/>
                    <a:pt x="441" y="7902"/>
                    <a:pt x="426" y="7917"/>
                  </a:cubicBezTo>
                  <a:lnTo>
                    <a:pt x="456" y="7917"/>
                  </a:lnTo>
                  <a:cubicBezTo>
                    <a:pt x="456" y="7902"/>
                    <a:pt x="456" y="7894"/>
                    <a:pt x="452" y="7894"/>
                  </a:cubicBezTo>
                  <a:close/>
                  <a:moveTo>
                    <a:pt x="525" y="8055"/>
                  </a:moveTo>
                  <a:cubicBezTo>
                    <a:pt x="531" y="8055"/>
                    <a:pt x="537" y="8059"/>
                    <a:pt x="547" y="8069"/>
                  </a:cubicBezTo>
                  <a:cubicBezTo>
                    <a:pt x="517" y="8069"/>
                    <a:pt x="517" y="8099"/>
                    <a:pt x="547" y="8099"/>
                  </a:cubicBezTo>
                  <a:cubicBezTo>
                    <a:pt x="578" y="8130"/>
                    <a:pt x="608" y="8160"/>
                    <a:pt x="608" y="8160"/>
                  </a:cubicBezTo>
                  <a:cubicBezTo>
                    <a:pt x="578" y="8160"/>
                    <a:pt x="547" y="8160"/>
                    <a:pt x="517" y="8130"/>
                  </a:cubicBezTo>
                  <a:cubicBezTo>
                    <a:pt x="456" y="8099"/>
                    <a:pt x="456" y="8099"/>
                    <a:pt x="487" y="8069"/>
                  </a:cubicBezTo>
                  <a:cubicBezTo>
                    <a:pt x="507" y="8069"/>
                    <a:pt x="514" y="8055"/>
                    <a:pt x="525" y="8055"/>
                  </a:cubicBezTo>
                  <a:close/>
                  <a:moveTo>
                    <a:pt x="338" y="8259"/>
                  </a:moveTo>
                  <a:cubicBezTo>
                    <a:pt x="342" y="8259"/>
                    <a:pt x="350" y="8267"/>
                    <a:pt x="365" y="8282"/>
                  </a:cubicBezTo>
                  <a:cubicBezTo>
                    <a:pt x="365" y="8282"/>
                    <a:pt x="365" y="8312"/>
                    <a:pt x="365" y="8343"/>
                  </a:cubicBezTo>
                  <a:lnTo>
                    <a:pt x="304" y="8343"/>
                  </a:lnTo>
                  <a:cubicBezTo>
                    <a:pt x="304" y="8312"/>
                    <a:pt x="304" y="8312"/>
                    <a:pt x="335" y="8282"/>
                  </a:cubicBezTo>
                  <a:cubicBezTo>
                    <a:pt x="335" y="8267"/>
                    <a:pt x="335" y="8259"/>
                    <a:pt x="338" y="8259"/>
                  </a:cubicBezTo>
                  <a:close/>
                  <a:moveTo>
                    <a:pt x="669" y="8616"/>
                  </a:moveTo>
                  <a:cubicBezTo>
                    <a:pt x="669" y="8616"/>
                    <a:pt x="699" y="8677"/>
                    <a:pt x="730" y="8677"/>
                  </a:cubicBezTo>
                  <a:cubicBezTo>
                    <a:pt x="730" y="8647"/>
                    <a:pt x="699" y="8647"/>
                    <a:pt x="699" y="8616"/>
                  </a:cubicBezTo>
                  <a:close/>
                  <a:moveTo>
                    <a:pt x="13379" y="1"/>
                  </a:moveTo>
                  <a:cubicBezTo>
                    <a:pt x="13368" y="1"/>
                    <a:pt x="13354" y="4"/>
                    <a:pt x="13344" y="14"/>
                  </a:cubicBezTo>
                  <a:cubicBezTo>
                    <a:pt x="13324" y="14"/>
                    <a:pt x="13304" y="28"/>
                    <a:pt x="13292" y="28"/>
                  </a:cubicBezTo>
                  <a:cubicBezTo>
                    <a:pt x="13287" y="28"/>
                    <a:pt x="13283" y="24"/>
                    <a:pt x="13283" y="14"/>
                  </a:cubicBezTo>
                  <a:lnTo>
                    <a:pt x="13222" y="14"/>
                  </a:lnTo>
                  <a:cubicBezTo>
                    <a:pt x="13162" y="45"/>
                    <a:pt x="13131" y="45"/>
                    <a:pt x="13101" y="75"/>
                  </a:cubicBezTo>
                  <a:cubicBezTo>
                    <a:pt x="13075" y="154"/>
                    <a:pt x="13071" y="233"/>
                    <a:pt x="13110" y="233"/>
                  </a:cubicBezTo>
                  <a:cubicBezTo>
                    <a:pt x="13116" y="233"/>
                    <a:pt x="13123" y="231"/>
                    <a:pt x="13131" y="227"/>
                  </a:cubicBezTo>
                  <a:cubicBezTo>
                    <a:pt x="13131" y="227"/>
                    <a:pt x="13162" y="257"/>
                    <a:pt x="13162" y="288"/>
                  </a:cubicBezTo>
                  <a:cubicBezTo>
                    <a:pt x="13162" y="288"/>
                    <a:pt x="13131" y="318"/>
                    <a:pt x="13131" y="318"/>
                  </a:cubicBezTo>
                  <a:cubicBezTo>
                    <a:pt x="13101" y="318"/>
                    <a:pt x="13131" y="409"/>
                    <a:pt x="13131" y="531"/>
                  </a:cubicBezTo>
                  <a:cubicBezTo>
                    <a:pt x="13131" y="652"/>
                    <a:pt x="13162" y="713"/>
                    <a:pt x="13131" y="744"/>
                  </a:cubicBezTo>
                  <a:cubicBezTo>
                    <a:pt x="13101" y="774"/>
                    <a:pt x="13101" y="804"/>
                    <a:pt x="13101" y="804"/>
                  </a:cubicBezTo>
                  <a:cubicBezTo>
                    <a:pt x="13104" y="802"/>
                    <a:pt x="13106" y="801"/>
                    <a:pt x="13108" y="801"/>
                  </a:cubicBezTo>
                  <a:cubicBezTo>
                    <a:pt x="13131" y="801"/>
                    <a:pt x="13131" y="939"/>
                    <a:pt x="13131" y="1078"/>
                  </a:cubicBezTo>
                  <a:cubicBezTo>
                    <a:pt x="13162" y="1230"/>
                    <a:pt x="13162" y="1382"/>
                    <a:pt x="13192" y="1382"/>
                  </a:cubicBezTo>
                  <a:lnTo>
                    <a:pt x="13192" y="1412"/>
                  </a:lnTo>
                  <a:cubicBezTo>
                    <a:pt x="13162" y="1412"/>
                    <a:pt x="13162" y="1443"/>
                    <a:pt x="13162" y="1504"/>
                  </a:cubicBezTo>
                  <a:cubicBezTo>
                    <a:pt x="13192" y="1534"/>
                    <a:pt x="13192" y="1595"/>
                    <a:pt x="13192" y="1595"/>
                  </a:cubicBezTo>
                  <a:cubicBezTo>
                    <a:pt x="13162" y="1595"/>
                    <a:pt x="13162" y="1595"/>
                    <a:pt x="13162" y="1656"/>
                  </a:cubicBezTo>
                  <a:cubicBezTo>
                    <a:pt x="13162" y="1686"/>
                    <a:pt x="13162" y="1716"/>
                    <a:pt x="13192" y="1716"/>
                  </a:cubicBezTo>
                  <a:cubicBezTo>
                    <a:pt x="13192" y="1747"/>
                    <a:pt x="13192" y="1899"/>
                    <a:pt x="13162" y="1959"/>
                  </a:cubicBezTo>
                  <a:cubicBezTo>
                    <a:pt x="13101" y="1959"/>
                    <a:pt x="13162" y="1990"/>
                    <a:pt x="13192" y="2020"/>
                  </a:cubicBezTo>
                  <a:cubicBezTo>
                    <a:pt x="13222" y="2020"/>
                    <a:pt x="13253" y="2051"/>
                    <a:pt x="13253" y="2051"/>
                  </a:cubicBezTo>
                  <a:lnTo>
                    <a:pt x="13192" y="2051"/>
                  </a:lnTo>
                  <a:cubicBezTo>
                    <a:pt x="13179" y="2038"/>
                    <a:pt x="13172" y="2031"/>
                    <a:pt x="13166" y="2031"/>
                  </a:cubicBezTo>
                  <a:cubicBezTo>
                    <a:pt x="13156" y="2031"/>
                    <a:pt x="13149" y="2045"/>
                    <a:pt x="13131" y="2081"/>
                  </a:cubicBezTo>
                  <a:cubicBezTo>
                    <a:pt x="13131" y="2111"/>
                    <a:pt x="13131" y="2111"/>
                    <a:pt x="13131" y="2111"/>
                  </a:cubicBezTo>
                  <a:cubicBezTo>
                    <a:pt x="13162" y="2111"/>
                    <a:pt x="13162" y="2233"/>
                    <a:pt x="13162" y="2385"/>
                  </a:cubicBezTo>
                  <a:cubicBezTo>
                    <a:pt x="13131" y="2567"/>
                    <a:pt x="13131" y="2628"/>
                    <a:pt x="13162" y="2628"/>
                  </a:cubicBezTo>
                  <a:cubicBezTo>
                    <a:pt x="13192" y="2659"/>
                    <a:pt x="13192" y="2659"/>
                    <a:pt x="13131" y="2719"/>
                  </a:cubicBezTo>
                  <a:cubicBezTo>
                    <a:pt x="13040" y="2841"/>
                    <a:pt x="13040" y="2841"/>
                    <a:pt x="13070" y="2871"/>
                  </a:cubicBezTo>
                  <a:cubicBezTo>
                    <a:pt x="13070" y="2856"/>
                    <a:pt x="13078" y="2849"/>
                    <a:pt x="13089" y="2849"/>
                  </a:cubicBezTo>
                  <a:cubicBezTo>
                    <a:pt x="13101" y="2849"/>
                    <a:pt x="13116" y="2856"/>
                    <a:pt x="13131" y="2871"/>
                  </a:cubicBezTo>
                  <a:cubicBezTo>
                    <a:pt x="13192" y="2871"/>
                    <a:pt x="13192" y="2902"/>
                    <a:pt x="13131" y="2902"/>
                  </a:cubicBezTo>
                  <a:cubicBezTo>
                    <a:pt x="13040" y="2902"/>
                    <a:pt x="13040" y="3206"/>
                    <a:pt x="13101" y="3236"/>
                  </a:cubicBezTo>
                  <a:cubicBezTo>
                    <a:pt x="13101" y="3221"/>
                    <a:pt x="13101" y="3213"/>
                    <a:pt x="13105" y="3213"/>
                  </a:cubicBezTo>
                  <a:cubicBezTo>
                    <a:pt x="13108" y="3213"/>
                    <a:pt x="13116" y="3221"/>
                    <a:pt x="13131" y="3236"/>
                  </a:cubicBezTo>
                  <a:cubicBezTo>
                    <a:pt x="13192" y="3236"/>
                    <a:pt x="13192" y="3267"/>
                    <a:pt x="13192" y="3297"/>
                  </a:cubicBezTo>
                  <a:cubicBezTo>
                    <a:pt x="13192" y="3297"/>
                    <a:pt x="13131" y="3297"/>
                    <a:pt x="13101" y="3236"/>
                  </a:cubicBezTo>
                  <a:lnTo>
                    <a:pt x="13040" y="3236"/>
                  </a:lnTo>
                  <a:cubicBezTo>
                    <a:pt x="13010" y="3236"/>
                    <a:pt x="13010" y="3267"/>
                    <a:pt x="13010" y="3327"/>
                  </a:cubicBezTo>
                  <a:cubicBezTo>
                    <a:pt x="12979" y="3388"/>
                    <a:pt x="12979" y="3388"/>
                    <a:pt x="12979" y="3388"/>
                  </a:cubicBezTo>
                  <a:cubicBezTo>
                    <a:pt x="13040" y="3418"/>
                    <a:pt x="12979" y="3540"/>
                    <a:pt x="12949" y="3540"/>
                  </a:cubicBezTo>
                  <a:cubicBezTo>
                    <a:pt x="12919" y="3540"/>
                    <a:pt x="12919" y="3540"/>
                    <a:pt x="12919" y="3570"/>
                  </a:cubicBezTo>
                  <a:cubicBezTo>
                    <a:pt x="12949" y="3662"/>
                    <a:pt x="12888" y="3753"/>
                    <a:pt x="12858" y="3753"/>
                  </a:cubicBezTo>
                  <a:cubicBezTo>
                    <a:pt x="12858" y="3753"/>
                    <a:pt x="12858" y="3753"/>
                    <a:pt x="12858" y="3783"/>
                  </a:cubicBezTo>
                  <a:cubicBezTo>
                    <a:pt x="12888" y="3814"/>
                    <a:pt x="12858" y="3844"/>
                    <a:pt x="12858" y="3874"/>
                  </a:cubicBezTo>
                  <a:cubicBezTo>
                    <a:pt x="12835" y="3919"/>
                    <a:pt x="12830" y="3947"/>
                    <a:pt x="12840" y="3947"/>
                  </a:cubicBezTo>
                  <a:cubicBezTo>
                    <a:pt x="12844" y="3947"/>
                    <a:pt x="12850" y="3943"/>
                    <a:pt x="12858" y="3935"/>
                  </a:cubicBezTo>
                  <a:cubicBezTo>
                    <a:pt x="12888" y="3966"/>
                    <a:pt x="12949" y="3966"/>
                    <a:pt x="12919" y="3996"/>
                  </a:cubicBezTo>
                  <a:lnTo>
                    <a:pt x="12888" y="3966"/>
                  </a:lnTo>
                  <a:cubicBezTo>
                    <a:pt x="12858" y="3966"/>
                    <a:pt x="12858" y="4026"/>
                    <a:pt x="12827" y="4118"/>
                  </a:cubicBezTo>
                  <a:cubicBezTo>
                    <a:pt x="12797" y="4209"/>
                    <a:pt x="12767" y="4239"/>
                    <a:pt x="12736" y="4270"/>
                  </a:cubicBezTo>
                  <a:lnTo>
                    <a:pt x="12767" y="4300"/>
                  </a:lnTo>
                  <a:cubicBezTo>
                    <a:pt x="12767" y="4330"/>
                    <a:pt x="12767" y="4330"/>
                    <a:pt x="12736" y="4330"/>
                  </a:cubicBezTo>
                  <a:cubicBezTo>
                    <a:pt x="12706" y="4330"/>
                    <a:pt x="12675" y="4422"/>
                    <a:pt x="12675" y="4452"/>
                  </a:cubicBezTo>
                  <a:lnTo>
                    <a:pt x="12675" y="4513"/>
                  </a:lnTo>
                  <a:cubicBezTo>
                    <a:pt x="12664" y="4507"/>
                    <a:pt x="12654" y="4505"/>
                    <a:pt x="12645" y="4505"/>
                  </a:cubicBezTo>
                  <a:cubicBezTo>
                    <a:pt x="12606" y="4505"/>
                    <a:pt x="12595" y="4554"/>
                    <a:pt x="12645" y="4604"/>
                  </a:cubicBezTo>
                  <a:cubicBezTo>
                    <a:pt x="12636" y="4595"/>
                    <a:pt x="12627" y="4591"/>
                    <a:pt x="12619" y="4591"/>
                  </a:cubicBezTo>
                  <a:cubicBezTo>
                    <a:pt x="12599" y="4591"/>
                    <a:pt x="12584" y="4613"/>
                    <a:pt x="12584" y="4634"/>
                  </a:cubicBezTo>
                  <a:cubicBezTo>
                    <a:pt x="12610" y="4660"/>
                    <a:pt x="12569" y="4732"/>
                    <a:pt x="12538" y="4732"/>
                  </a:cubicBezTo>
                  <a:cubicBezTo>
                    <a:pt x="12532" y="4732"/>
                    <a:pt x="12528" y="4730"/>
                    <a:pt x="12523" y="4725"/>
                  </a:cubicBezTo>
                  <a:lnTo>
                    <a:pt x="12523" y="4756"/>
                  </a:lnTo>
                  <a:cubicBezTo>
                    <a:pt x="12554" y="4786"/>
                    <a:pt x="12523" y="4817"/>
                    <a:pt x="12523" y="4817"/>
                  </a:cubicBezTo>
                  <a:cubicBezTo>
                    <a:pt x="12523" y="4847"/>
                    <a:pt x="12523" y="4877"/>
                    <a:pt x="12523" y="4908"/>
                  </a:cubicBezTo>
                  <a:cubicBezTo>
                    <a:pt x="12554" y="4938"/>
                    <a:pt x="12523" y="4938"/>
                    <a:pt x="12523" y="4938"/>
                  </a:cubicBezTo>
                  <a:cubicBezTo>
                    <a:pt x="12523" y="4947"/>
                    <a:pt x="12521" y="4951"/>
                    <a:pt x="12517" y="4951"/>
                  </a:cubicBezTo>
                  <a:cubicBezTo>
                    <a:pt x="12508" y="4951"/>
                    <a:pt x="12493" y="4929"/>
                    <a:pt x="12493" y="4908"/>
                  </a:cubicBezTo>
                  <a:cubicBezTo>
                    <a:pt x="12484" y="4891"/>
                    <a:pt x="12478" y="4883"/>
                    <a:pt x="12474" y="4883"/>
                  </a:cubicBezTo>
                  <a:cubicBezTo>
                    <a:pt x="12463" y="4883"/>
                    <a:pt x="12463" y="4933"/>
                    <a:pt x="12463" y="4999"/>
                  </a:cubicBezTo>
                  <a:cubicBezTo>
                    <a:pt x="12445" y="4982"/>
                    <a:pt x="12438" y="4964"/>
                    <a:pt x="12434" y="4964"/>
                  </a:cubicBezTo>
                  <a:cubicBezTo>
                    <a:pt x="12432" y="4964"/>
                    <a:pt x="12432" y="4973"/>
                    <a:pt x="12432" y="4999"/>
                  </a:cubicBezTo>
                  <a:cubicBezTo>
                    <a:pt x="12432" y="4999"/>
                    <a:pt x="12402" y="5029"/>
                    <a:pt x="12432" y="5029"/>
                  </a:cubicBezTo>
                  <a:lnTo>
                    <a:pt x="12402" y="5090"/>
                  </a:lnTo>
                  <a:cubicBezTo>
                    <a:pt x="12371" y="5121"/>
                    <a:pt x="12341" y="5121"/>
                    <a:pt x="12341" y="5151"/>
                  </a:cubicBezTo>
                  <a:cubicBezTo>
                    <a:pt x="12341" y="5181"/>
                    <a:pt x="12341" y="5181"/>
                    <a:pt x="12311" y="5181"/>
                  </a:cubicBezTo>
                  <a:cubicBezTo>
                    <a:pt x="12302" y="5173"/>
                    <a:pt x="12295" y="5169"/>
                    <a:pt x="12292" y="5169"/>
                  </a:cubicBezTo>
                  <a:cubicBezTo>
                    <a:pt x="12285" y="5169"/>
                    <a:pt x="12298" y="5190"/>
                    <a:pt x="12341" y="5212"/>
                  </a:cubicBezTo>
                  <a:cubicBezTo>
                    <a:pt x="12341" y="5242"/>
                    <a:pt x="12341" y="5273"/>
                    <a:pt x="12311" y="5273"/>
                  </a:cubicBezTo>
                  <a:cubicBezTo>
                    <a:pt x="12280" y="5257"/>
                    <a:pt x="12257" y="5250"/>
                    <a:pt x="12246" y="5250"/>
                  </a:cubicBezTo>
                  <a:cubicBezTo>
                    <a:pt x="12235" y="5250"/>
                    <a:pt x="12235" y="5257"/>
                    <a:pt x="12250" y="5273"/>
                  </a:cubicBezTo>
                  <a:cubicBezTo>
                    <a:pt x="12280" y="5303"/>
                    <a:pt x="12250" y="5333"/>
                    <a:pt x="12250" y="5333"/>
                  </a:cubicBezTo>
                  <a:cubicBezTo>
                    <a:pt x="12250" y="5331"/>
                    <a:pt x="12249" y="5329"/>
                    <a:pt x="12247" y="5329"/>
                  </a:cubicBezTo>
                  <a:cubicBezTo>
                    <a:pt x="12228" y="5329"/>
                    <a:pt x="12118" y="5466"/>
                    <a:pt x="12007" y="5577"/>
                  </a:cubicBezTo>
                  <a:cubicBezTo>
                    <a:pt x="12007" y="5607"/>
                    <a:pt x="12007" y="5637"/>
                    <a:pt x="12037" y="5668"/>
                  </a:cubicBezTo>
                  <a:cubicBezTo>
                    <a:pt x="12067" y="5683"/>
                    <a:pt x="12075" y="5691"/>
                    <a:pt x="12067" y="5691"/>
                  </a:cubicBezTo>
                  <a:cubicBezTo>
                    <a:pt x="12060" y="5691"/>
                    <a:pt x="12037" y="5683"/>
                    <a:pt x="12007" y="5668"/>
                  </a:cubicBezTo>
                  <a:cubicBezTo>
                    <a:pt x="11989" y="5659"/>
                    <a:pt x="11974" y="5655"/>
                    <a:pt x="11963" y="5655"/>
                  </a:cubicBezTo>
                  <a:cubicBezTo>
                    <a:pt x="11938" y="5655"/>
                    <a:pt x="11942" y="5677"/>
                    <a:pt x="12007" y="5698"/>
                  </a:cubicBezTo>
                  <a:cubicBezTo>
                    <a:pt x="12067" y="5729"/>
                    <a:pt x="12067" y="5729"/>
                    <a:pt x="11976" y="5729"/>
                  </a:cubicBezTo>
                  <a:cubicBezTo>
                    <a:pt x="11946" y="5729"/>
                    <a:pt x="11946" y="5729"/>
                    <a:pt x="11946" y="5759"/>
                  </a:cubicBezTo>
                  <a:cubicBezTo>
                    <a:pt x="11885" y="5759"/>
                    <a:pt x="11855" y="5759"/>
                    <a:pt x="11885" y="5789"/>
                  </a:cubicBezTo>
                  <a:lnTo>
                    <a:pt x="11824" y="5789"/>
                  </a:lnTo>
                  <a:cubicBezTo>
                    <a:pt x="11818" y="5784"/>
                    <a:pt x="11814" y="5781"/>
                    <a:pt x="11810" y="5781"/>
                  </a:cubicBezTo>
                  <a:cubicBezTo>
                    <a:pt x="11795" y="5781"/>
                    <a:pt x="11800" y="5826"/>
                    <a:pt x="11824" y="5850"/>
                  </a:cubicBezTo>
                  <a:cubicBezTo>
                    <a:pt x="11824" y="5900"/>
                    <a:pt x="11815" y="5923"/>
                    <a:pt x="11802" y="5923"/>
                  </a:cubicBezTo>
                  <a:cubicBezTo>
                    <a:pt x="11791" y="5923"/>
                    <a:pt x="11777" y="5908"/>
                    <a:pt x="11763" y="5881"/>
                  </a:cubicBezTo>
                  <a:cubicBezTo>
                    <a:pt x="11756" y="5866"/>
                    <a:pt x="11748" y="5860"/>
                    <a:pt x="11739" y="5860"/>
                  </a:cubicBezTo>
                  <a:cubicBezTo>
                    <a:pt x="11710" y="5860"/>
                    <a:pt x="11679" y="5925"/>
                    <a:pt x="11703" y="5972"/>
                  </a:cubicBezTo>
                  <a:cubicBezTo>
                    <a:pt x="11720" y="6007"/>
                    <a:pt x="11728" y="6022"/>
                    <a:pt x="11725" y="6022"/>
                  </a:cubicBezTo>
                  <a:cubicBezTo>
                    <a:pt x="11723" y="6022"/>
                    <a:pt x="11715" y="6015"/>
                    <a:pt x="11703" y="6002"/>
                  </a:cubicBezTo>
                  <a:lnTo>
                    <a:pt x="11672" y="6002"/>
                  </a:lnTo>
                  <a:cubicBezTo>
                    <a:pt x="11672" y="6002"/>
                    <a:pt x="11659" y="6016"/>
                    <a:pt x="11641" y="6016"/>
                  </a:cubicBezTo>
                  <a:cubicBezTo>
                    <a:pt x="11632" y="6016"/>
                    <a:pt x="11622" y="6012"/>
                    <a:pt x="11611" y="6002"/>
                  </a:cubicBezTo>
                  <a:cubicBezTo>
                    <a:pt x="11611" y="6002"/>
                    <a:pt x="11611" y="6002"/>
                    <a:pt x="11611" y="6063"/>
                  </a:cubicBezTo>
                  <a:cubicBezTo>
                    <a:pt x="11611" y="6121"/>
                    <a:pt x="11575" y="6142"/>
                    <a:pt x="11540" y="6142"/>
                  </a:cubicBezTo>
                  <a:cubicBezTo>
                    <a:pt x="11520" y="6142"/>
                    <a:pt x="11501" y="6135"/>
                    <a:pt x="11490" y="6124"/>
                  </a:cubicBezTo>
                  <a:lnTo>
                    <a:pt x="11460" y="6154"/>
                  </a:lnTo>
                  <a:cubicBezTo>
                    <a:pt x="11481" y="6197"/>
                    <a:pt x="11487" y="6240"/>
                    <a:pt x="11478" y="6240"/>
                  </a:cubicBezTo>
                  <a:cubicBezTo>
                    <a:pt x="11475" y="6240"/>
                    <a:pt x="11468" y="6233"/>
                    <a:pt x="11460" y="6215"/>
                  </a:cubicBezTo>
                  <a:lnTo>
                    <a:pt x="11429" y="6184"/>
                  </a:lnTo>
                  <a:lnTo>
                    <a:pt x="11429" y="6184"/>
                  </a:lnTo>
                  <a:cubicBezTo>
                    <a:pt x="11448" y="6222"/>
                    <a:pt x="11420" y="6248"/>
                    <a:pt x="11389" y="6248"/>
                  </a:cubicBezTo>
                  <a:cubicBezTo>
                    <a:pt x="11370" y="6248"/>
                    <a:pt x="11350" y="6238"/>
                    <a:pt x="11338" y="6215"/>
                  </a:cubicBezTo>
                  <a:cubicBezTo>
                    <a:pt x="11308" y="6184"/>
                    <a:pt x="11308" y="6184"/>
                    <a:pt x="11308" y="6184"/>
                  </a:cubicBezTo>
                  <a:lnTo>
                    <a:pt x="11308" y="6215"/>
                  </a:lnTo>
                  <a:cubicBezTo>
                    <a:pt x="11338" y="6245"/>
                    <a:pt x="11338" y="6276"/>
                    <a:pt x="11338" y="6276"/>
                  </a:cubicBezTo>
                  <a:cubicBezTo>
                    <a:pt x="11323" y="6291"/>
                    <a:pt x="11315" y="6298"/>
                    <a:pt x="11308" y="6298"/>
                  </a:cubicBezTo>
                  <a:cubicBezTo>
                    <a:pt x="11300" y="6298"/>
                    <a:pt x="11292" y="6291"/>
                    <a:pt x="11277" y="6276"/>
                  </a:cubicBezTo>
                  <a:cubicBezTo>
                    <a:pt x="11262" y="6260"/>
                    <a:pt x="11247" y="6253"/>
                    <a:pt x="11235" y="6253"/>
                  </a:cubicBezTo>
                  <a:cubicBezTo>
                    <a:pt x="11224" y="6253"/>
                    <a:pt x="11216" y="6260"/>
                    <a:pt x="11216" y="6276"/>
                  </a:cubicBezTo>
                  <a:lnTo>
                    <a:pt x="11186" y="6276"/>
                  </a:lnTo>
                  <a:cubicBezTo>
                    <a:pt x="11156" y="6276"/>
                    <a:pt x="11156" y="6276"/>
                    <a:pt x="11095" y="6306"/>
                  </a:cubicBezTo>
                  <a:cubicBezTo>
                    <a:pt x="11095" y="6328"/>
                    <a:pt x="11080" y="6349"/>
                    <a:pt x="11071" y="6349"/>
                  </a:cubicBezTo>
                  <a:cubicBezTo>
                    <a:pt x="11067" y="6349"/>
                    <a:pt x="11064" y="6345"/>
                    <a:pt x="11064" y="6336"/>
                  </a:cubicBezTo>
                  <a:cubicBezTo>
                    <a:pt x="11064" y="6336"/>
                    <a:pt x="11004" y="6336"/>
                    <a:pt x="11004" y="6397"/>
                  </a:cubicBezTo>
                  <a:cubicBezTo>
                    <a:pt x="10973" y="6397"/>
                    <a:pt x="10973" y="6397"/>
                    <a:pt x="10943" y="6367"/>
                  </a:cubicBezTo>
                  <a:cubicBezTo>
                    <a:pt x="10943" y="6354"/>
                    <a:pt x="10943" y="6347"/>
                    <a:pt x="10941" y="6347"/>
                  </a:cubicBezTo>
                  <a:cubicBezTo>
                    <a:pt x="10938" y="6347"/>
                    <a:pt x="10930" y="6362"/>
                    <a:pt x="10912" y="6397"/>
                  </a:cubicBezTo>
                  <a:cubicBezTo>
                    <a:pt x="10943" y="6428"/>
                    <a:pt x="10912" y="6428"/>
                    <a:pt x="10912" y="6428"/>
                  </a:cubicBezTo>
                  <a:lnTo>
                    <a:pt x="10852" y="6458"/>
                  </a:lnTo>
                  <a:cubicBezTo>
                    <a:pt x="10882" y="6488"/>
                    <a:pt x="10882" y="6488"/>
                    <a:pt x="10852" y="6488"/>
                  </a:cubicBezTo>
                  <a:lnTo>
                    <a:pt x="10760" y="6488"/>
                  </a:lnTo>
                  <a:cubicBezTo>
                    <a:pt x="10700" y="6519"/>
                    <a:pt x="10700" y="6519"/>
                    <a:pt x="10730" y="6549"/>
                  </a:cubicBezTo>
                  <a:cubicBezTo>
                    <a:pt x="10730" y="6549"/>
                    <a:pt x="10744" y="6563"/>
                    <a:pt x="10735" y="6563"/>
                  </a:cubicBezTo>
                  <a:cubicBezTo>
                    <a:pt x="10730" y="6563"/>
                    <a:pt x="10720" y="6559"/>
                    <a:pt x="10700" y="6549"/>
                  </a:cubicBezTo>
                  <a:cubicBezTo>
                    <a:pt x="10700" y="6549"/>
                    <a:pt x="10608" y="6549"/>
                    <a:pt x="10548" y="6580"/>
                  </a:cubicBezTo>
                  <a:cubicBezTo>
                    <a:pt x="10487" y="6610"/>
                    <a:pt x="10487" y="6580"/>
                    <a:pt x="10487" y="6640"/>
                  </a:cubicBezTo>
                  <a:cubicBezTo>
                    <a:pt x="10504" y="6658"/>
                    <a:pt x="10512" y="6676"/>
                    <a:pt x="10503" y="6676"/>
                  </a:cubicBezTo>
                  <a:cubicBezTo>
                    <a:pt x="10497" y="6676"/>
                    <a:pt x="10482" y="6666"/>
                    <a:pt x="10456" y="6640"/>
                  </a:cubicBezTo>
                  <a:cubicBezTo>
                    <a:pt x="10421" y="6605"/>
                    <a:pt x="10406" y="6590"/>
                    <a:pt x="10400" y="6590"/>
                  </a:cubicBezTo>
                  <a:cubicBezTo>
                    <a:pt x="10396" y="6590"/>
                    <a:pt x="10396" y="6597"/>
                    <a:pt x="10396" y="6610"/>
                  </a:cubicBezTo>
                  <a:cubicBezTo>
                    <a:pt x="10396" y="6671"/>
                    <a:pt x="10396" y="6671"/>
                    <a:pt x="10365" y="6671"/>
                  </a:cubicBezTo>
                  <a:cubicBezTo>
                    <a:pt x="10365" y="6656"/>
                    <a:pt x="10358" y="6648"/>
                    <a:pt x="10346" y="6648"/>
                  </a:cubicBezTo>
                  <a:cubicBezTo>
                    <a:pt x="10335" y="6648"/>
                    <a:pt x="10320" y="6656"/>
                    <a:pt x="10304" y="6671"/>
                  </a:cubicBezTo>
                  <a:cubicBezTo>
                    <a:pt x="10304" y="6671"/>
                    <a:pt x="10304" y="6671"/>
                    <a:pt x="10274" y="6640"/>
                  </a:cubicBezTo>
                  <a:cubicBezTo>
                    <a:pt x="10274" y="6640"/>
                    <a:pt x="10274" y="6671"/>
                    <a:pt x="10244" y="6671"/>
                  </a:cubicBezTo>
                  <a:cubicBezTo>
                    <a:pt x="10226" y="6706"/>
                    <a:pt x="10177" y="6721"/>
                    <a:pt x="10133" y="6721"/>
                  </a:cubicBezTo>
                  <a:cubicBezTo>
                    <a:pt x="10102" y="6721"/>
                    <a:pt x="10074" y="6714"/>
                    <a:pt x="10061" y="6701"/>
                  </a:cubicBezTo>
                  <a:cubicBezTo>
                    <a:pt x="10061" y="6701"/>
                    <a:pt x="10031" y="6701"/>
                    <a:pt x="10031" y="6762"/>
                  </a:cubicBezTo>
                  <a:cubicBezTo>
                    <a:pt x="10016" y="6792"/>
                    <a:pt x="10008" y="6808"/>
                    <a:pt x="10001" y="6808"/>
                  </a:cubicBezTo>
                  <a:cubicBezTo>
                    <a:pt x="9993" y="6808"/>
                    <a:pt x="9985" y="6792"/>
                    <a:pt x="9970" y="6762"/>
                  </a:cubicBezTo>
                  <a:cubicBezTo>
                    <a:pt x="9953" y="6780"/>
                    <a:pt x="9915" y="6797"/>
                    <a:pt x="9886" y="6797"/>
                  </a:cubicBezTo>
                  <a:cubicBezTo>
                    <a:pt x="9865" y="6797"/>
                    <a:pt x="9849" y="6788"/>
                    <a:pt x="9849" y="6762"/>
                  </a:cubicBezTo>
                  <a:cubicBezTo>
                    <a:pt x="9849" y="6701"/>
                    <a:pt x="9849" y="6671"/>
                    <a:pt x="9849" y="6671"/>
                  </a:cubicBezTo>
                  <a:cubicBezTo>
                    <a:pt x="9818" y="6732"/>
                    <a:pt x="9818" y="6732"/>
                    <a:pt x="9818" y="6732"/>
                  </a:cubicBezTo>
                  <a:cubicBezTo>
                    <a:pt x="9818" y="6762"/>
                    <a:pt x="9788" y="6762"/>
                    <a:pt x="9727" y="6762"/>
                  </a:cubicBezTo>
                  <a:cubicBezTo>
                    <a:pt x="9697" y="6762"/>
                    <a:pt x="9605" y="6823"/>
                    <a:pt x="9575" y="6823"/>
                  </a:cubicBezTo>
                  <a:cubicBezTo>
                    <a:pt x="9514" y="6823"/>
                    <a:pt x="9453" y="6823"/>
                    <a:pt x="9423" y="6792"/>
                  </a:cubicBezTo>
                  <a:cubicBezTo>
                    <a:pt x="9423" y="6823"/>
                    <a:pt x="9393" y="6823"/>
                    <a:pt x="9362" y="6853"/>
                  </a:cubicBezTo>
                  <a:cubicBezTo>
                    <a:pt x="9347" y="6868"/>
                    <a:pt x="9332" y="6876"/>
                    <a:pt x="9320" y="6876"/>
                  </a:cubicBezTo>
                  <a:cubicBezTo>
                    <a:pt x="9309" y="6876"/>
                    <a:pt x="9301" y="6868"/>
                    <a:pt x="9301" y="6853"/>
                  </a:cubicBezTo>
                  <a:lnTo>
                    <a:pt x="9271" y="6853"/>
                  </a:lnTo>
                  <a:cubicBezTo>
                    <a:pt x="9210" y="6884"/>
                    <a:pt x="9210" y="6884"/>
                    <a:pt x="9210" y="6884"/>
                  </a:cubicBezTo>
                  <a:cubicBezTo>
                    <a:pt x="9210" y="6862"/>
                    <a:pt x="9195" y="6841"/>
                    <a:pt x="9175" y="6841"/>
                  </a:cubicBezTo>
                  <a:cubicBezTo>
                    <a:pt x="9167" y="6841"/>
                    <a:pt x="9158" y="6844"/>
                    <a:pt x="9149" y="6853"/>
                  </a:cubicBezTo>
                  <a:cubicBezTo>
                    <a:pt x="9149" y="6884"/>
                    <a:pt x="9149" y="6884"/>
                    <a:pt x="9089" y="6884"/>
                  </a:cubicBezTo>
                  <a:lnTo>
                    <a:pt x="8207" y="6884"/>
                  </a:lnTo>
                  <a:cubicBezTo>
                    <a:pt x="8207" y="6858"/>
                    <a:pt x="8191" y="6848"/>
                    <a:pt x="8165" y="6848"/>
                  </a:cubicBezTo>
                  <a:cubicBezTo>
                    <a:pt x="8130" y="6848"/>
                    <a:pt x="8077" y="6866"/>
                    <a:pt x="8025" y="6884"/>
                  </a:cubicBezTo>
                  <a:cubicBezTo>
                    <a:pt x="8025" y="6914"/>
                    <a:pt x="7994" y="6914"/>
                    <a:pt x="7964" y="6914"/>
                  </a:cubicBezTo>
                  <a:cubicBezTo>
                    <a:pt x="7964" y="6856"/>
                    <a:pt x="7940" y="6835"/>
                    <a:pt x="7914" y="6835"/>
                  </a:cubicBezTo>
                  <a:cubicBezTo>
                    <a:pt x="7899" y="6835"/>
                    <a:pt x="7884" y="6842"/>
                    <a:pt x="7873" y="6853"/>
                  </a:cubicBezTo>
                  <a:cubicBezTo>
                    <a:pt x="7858" y="6884"/>
                    <a:pt x="7842" y="6899"/>
                    <a:pt x="7831" y="6899"/>
                  </a:cubicBezTo>
                  <a:cubicBezTo>
                    <a:pt x="7820" y="6899"/>
                    <a:pt x="7812" y="6884"/>
                    <a:pt x="7812" y="6853"/>
                  </a:cubicBezTo>
                  <a:cubicBezTo>
                    <a:pt x="7812" y="6826"/>
                    <a:pt x="7806" y="6811"/>
                    <a:pt x="7794" y="6811"/>
                  </a:cubicBezTo>
                  <a:cubicBezTo>
                    <a:pt x="7779" y="6811"/>
                    <a:pt x="7754" y="6833"/>
                    <a:pt x="7721" y="6884"/>
                  </a:cubicBezTo>
                  <a:cubicBezTo>
                    <a:pt x="7706" y="6899"/>
                    <a:pt x="7698" y="6906"/>
                    <a:pt x="7694" y="6906"/>
                  </a:cubicBezTo>
                  <a:cubicBezTo>
                    <a:pt x="7690" y="6906"/>
                    <a:pt x="7690" y="6899"/>
                    <a:pt x="7690" y="6884"/>
                  </a:cubicBezTo>
                  <a:cubicBezTo>
                    <a:pt x="7671" y="6826"/>
                    <a:pt x="7652" y="6805"/>
                    <a:pt x="7640" y="6805"/>
                  </a:cubicBezTo>
                  <a:cubicBezTo>
                    <a:pt x="7634" y="6805"/>
                    <a:pt x="7630" y="6812"/>
                    <a:pt x="7630" y="6823"/>
                  </a:cubicBezTo>
                  <a:cubicBezTo>
                    <a:pt x="7616" y="6864"/>
                    <a:pt x="7608" y="6880"/>
                    <a:pt x="7601" y="6880"/>
                  </a:cubicBezTo>
                  <a:cubicBezTo>
                    <a:pt x="7593" y="6880"/>
                    <a:pt x="7586" y="6856"/>
                    <a:pt x="7569" y="6823"/>
                  </a:cubicBezTo>
                  <a:cubicBezTo>
                    <a:pt x="7554" y="6792"/>
                    <a:pt x="7546" y="6777"/>
                    <a:pt x="7538" y="6777"/>
                  </a:cubicBezTo>
                  <a:cubicBezTo>
                    <a:pt x="7531" y="6777"/>
                    <a:pt x="7523" y="6792"/>
                    <a:pt x="7508" y="6823"/>
                  </a:cubicBezTo>
                  <a:cubicBezTo>
                    <a:pt x="7494" y="6850"/>
                    <a:pt x="7468" y="6865"/>
                    <a:pt x="7444" y="6865"/>
                  </a:cubicBezTo>
                  <a:cubicBezTo>
                    <a:pt x="7414" y="6865"/>
                    <a:pt x="7386" y="6843"/>
                    <a:pt x="7386" y="6792"/>
                  </a:cubicBezTo>
                  <a:cubicBezTo>
                    <a:pt x="7366" y="6792"/>
                    <a:pt x="7346" y="6779"/>
                    <a:pt x="7335" y="6779"/>
                  </a:cubicBezTo>
                  <a:cubicBezTo>
                    <a:pt x="7329" y="6779"/>
                    <a:pt x="7326" y="6782"/>
                    <a:pt x="7326" y="6792"/>
                  </a:cubicBezTo>
                  <a:lnTo>
                    <a:pt x="7295" y="6762"/>
                  </a:lnTo>
                  <a:lnTo>
                    <a:pt x="7265" y="6762"/>
                  </a:lnTo>
                  <a:lnTo>
                    <a:pt x="7265" y="6792"/>
                  </a:lnTo>
                  <a:cubicBezTo>
                    <a:pt x="7235" y="6792"/>
                    <a:pt x="7113" y="6732"/>
                    <a:pt x="6961" y="6732"/>
                  </a:cubicBezTo>
                  <a:cubicBezTo>
                    <a:pt x="6821" y="6714"/>
                    <a:pt x="6741" y="6696"/>
                    <a:pt x="6705" y="6696"/>
                  </a:cubicBezTo>
                  <a:cubicBezTo>
                    <a:pt x="6678" y="6696"/>
                    <a:pt x="6675" y="6706"/>
                    <a:pt x="6687" y="6732"/>
                  </a:cubicBezTo>
                  <a:cubicBezTo>
                    <a:pt x="6687" y="6759"/>
                    <a:pt x="6681" y="6774"/>
                    <a:pt x="6672" y="6774"/>
                  </a:cubicBezTo>
                  <a:cubicBezTo>
                    <a:pt x="6660" y="6774"/>
                    <a:pt x="6643" y="6751"/>
                    <a:pt x="6627" y="6701"/>
                  </a:cubicBezTo>
                  <a:cubicBezTo>
                    <a:pt x="6596" y="6701"/>
                    <a:pt x="6566" y="6671"/>
                    <a:pt x="6535" y="6671"/>
                  </a:cubicBezTo>
                  <a:cubicBezTo>
                    <a:pt x="6475" y="6671"/>
                    <a:pt x="6444" y="6640"/>
                    <a:pt x="6444" y="6610"/>
                  </a:cubicBezTo>
                  <a:lnTo>
                    <a:pt x="6414" y="6610"/>
                  </a:lnTo>
                  <a:cubicBezTo>
                    <a:pt x="6383" y="6640"/>
                    <a:pt x="6338" y="6656"/>
                    <a:pt x="6292" y="6656"/>
                  </a:cubicBezTo>
                  <a:cubicBezTo>
                    <a:pt x="6247" y="6656"/>
                    <a:pt x="6201" y="6640"/>
                    <a:pt x="6171" y="6610"/>
                  </a:cubicBezTo>
                  <a:cubicBezTo>
                    <a:pt x="6110" y="6610"/>
                    <a:pt x="6079" y="6610"/>
                    <a:pt x="6049" y="6640"/>
                  </a:cubicBezTo>
                  <a:cubicBezTo>
                    <a:pt x="6019" y="6656"/>
                    <a:pt x="6003" y="6663"/>
                    <a:pt x="5996" y="6663"/>
                  </a:cubicBezTo>
                  <a:cubicBezTo>
                    <a:pt x="5988" y="6663"/>
                    <a:pt x="5988" y="6656"/>
                    <a:pt x="5988" y="6640"/>
                  </a:cubicBezTo>
                  <a:cubicBezTo>
                    <a:pt x="5988" y="6603"/>
                    <a:pt x="5930" y="6577"/>
                    <a:pt x="5886" y="6577"/>
                  </a:cubicBezTo>
                  <a:cubicBezTo>
                    <a:pt x="5858" y="6577"/>
                    <a:pt x="5836" y="6587"/>
                    <a:pt x="5836" y="6610"/>
                  </a:cubicBezTo>
                  <a:lnTo>
                    <a:pt x="5806" y="6580"/>
                  </a:lnTo>
                  <a:cubicBezTo>
                    <a:pt x="5806" y="6571"/>
                    <a:pt x="5803" y="6567"/>
                    <a:pt x="5800" y="6567"/>
                  </a:cubicBezTo>
                  <a:cubicBezTo>
                    <a:pt x="5791" y="6567"/>
                    <a:pt x="5776" y="6589"/>
                    <a:pt x="5776" y="6610"/>
                  </a:cubicBezTo>
                  <a:cubicBezTo>
                    <a:pt x="5776" y="6635"/>
                    <a:pt x="5770" y="6650"/>
                    <a:pt x="5762" y="6650"/>
                  </a:cubicBezTo>
                  <a:cubicBezTo>
                    <a:pt x="5750" y="6650"/>
                    <a:pt x="5733" y="6620"/>
                    <a:pt x="5715" y="6549"/>
                  </a:cubicBezTo>
                  <a:cubicBezTo>
                    <a:pt x="5733" y="6514"/>
                    <a:pt x="5729" y="6499"/>
                    <a:pt x="5724" y="6499"/>
                  </a:cubicBezTo>
                  <a:cubicBezTo>
                    <a:pt x="5720" y="6499"/>
                    <a:pt x="5715" y="6506"/>
                    <a:pt x="5715" y="6519"/>
                  </a:cubicBezTo>
                  <a:cubicBezTo>
                    <a:pt x="5693" y="6540"/>
                    <a:pt x="5672" y="6562"/>
                    <a:pt x="5650" y="6562"/>
                  </a:cubicBezTo>
                  <a:cubicBezTo>
                    <a:pt x="5641" y="6562"/>
                    <a:pt x="5632" y="6558"/>
                    <a:pt x="5624" y="6549"/>
                  </a:cubicBezTo>
                  <a:cubicBezTo>
                    <a:pt x="5624" y="6549"/>
                    <a:pt x="5593" y="6549"/>
                    <a:pt x="5593" y="6610"/>
                  </a:cubicBezTo>
                  <a:cubicBezTo>
                    <a:pt x="5593" y="6640"/>
                    <a:pt x="5563" y="6640"/>
                    <a:pt x="5532" y="6640"/>
                  </a:cubicBezTo>
                  <a:cubicBezTo>
                    <a:pt x="5532" y="6610"/>
                    <a:pt x="5532" y="6610"/>
                    <a:pt x="5563" y="6580"/>
                  </a:cubicBezTo>
                  <a:lnTo>
                    <a:pt x="5532" y="6580"/>
                  </a:lnTo>
                  <a:cubicBezTo>
                    <a:pt x="5502" y="6580"/>
                    <a:pt x="5441" y="6519"/>
                    <a:pt x="5472" y="6488"/>
                  </a:cubicBezTo>
                  <a:cubicBezTo>
                    <a:pt x="5459" y="6476"/>
                    <a:pt x="5446" y="6468"/>
                    <a:pt x="5438" y="6468"/>
                  </a:cubicBezTo>
                  <a:cubicBezTo>
                    <a:pt x="5426" y="6468"/>
                    <a:pt x="5423" y="6483"/>
                    <a:pt x="5441" y="6519"/>
                  </a:cubicBezTo>
                  <a:cubicBezTo>
                    <a:pt x="5411" y="6580"/>
                    <a:pt x="5411" y="6580"/>
                    <a:pt x="5380" y="6580"/>
                  </a:cubicBezTo>
                  <a:cubicBezTo>
                    <a:pt x="5350" y="6580"/>
                    <a:pt x="5320" y="6580"/>
                    <a:pt x="5350" y="6549"/>
                  </a:cubicBezTo>
                  <a:cubicBezTo>
                    <a:pt x="5350" y="6519"/>
                    <a:pt x="5350" y="6519"/>
                    <a:pt x="5289" y="6519"/>
                  </a:cubicBezTo>
                  <a:cubicBezTo>
                    <a:pt x="5228" y="6519"/>
                    <a:pt x="5137" y="6610"/>
                    <a:pt x="5107" y="6671"/>
                  </a:cubicBezTo>
                  <a:cubicBezTo>
                    <a:pt x="5107" y="6610"/>
                    <a:pt x="5076" y="6610"/>
                    <a:pt x="5046" y="6610"/>
                  </a:cubicBezTo>
                  <a:cubicBezTo>
                    <a:pt x="5046" y="6620"/>
                    <a:pt x="5043" y="6624"/>
                    <a:pt x="5039" y="6624"/>
                  </a:cubicBezTo>
                  <a:cubicBezTo>
                    <a:pt x="5033" y="6624"/>
                    <a:pt x="5026" y="6610"/>
                    <a:pt x="5046" y="6610"/>
                  </a:cubicBezTo>
                  <a:cubicBezTo>
                    <a:pt x="5046" y="6580"/>
                    <a:pt x="5076" y="6580"/>
                    <a:pt x="5107" y="6580"/>
                  </a:cubicBezTo>
                  <a:lnTo>
                    <a:pt x="5107" y="6549"/>
                  </a:lnTo>
                  <a:cubicBezTo>
                    <a:pt x="5092" y="6519"/>
                    <a:pt x="5084" y="6504"/>
                    <a:pt x="5076" y="6504"/>
                  </a:cubicBezTo>
                  <a:cubicBezTo>
                    <a:pt x="5069" y="6504"/>
                    <a:pt x="5061" y="6519"/>
                    <a:pt x="5046" y="6549"/>
                  </a:cubicBezTo>
                  <a:cubicBezTo>
                    <a:pt x="5031" y="6564"/>
                    <a:pt x="5023" y="6572"/>
                    <a:pt x="5016" y="6572"/>
                  </a:cubicBezTo>
                  <a:cubicBezTo>
                    <a:pt x="5008" y="6572"/>
                    <a:pt x="5000" y="6564"/>
                    <a:pt x="4985" y="6549"/>
                  </a:cubicBezTo>
                  <a:cubicBezTo>
                    <a:pt x="4985" y="6528"/>
                    <a:pt x="4970" y="6506"/>
                    <a:pt x="4961" y="6506"/>
                  </a:cubicBezTo>
                  <a:cubicBezTo>
                    <a:pt x="4957" y="6506"/>
                    <a:pt x="4955" y="6510"/>
                    <a:pt x="4955" y="6519"/>
                  </a:cubicBezTo>
                  <a:cubicBezTo>
                    <a:pt x="4955" y="6519"/>
                    <a:pt x="4894" y="6488"/>
                    <a:pt x="4864" y="6458"/>
                  </a:cubicBezTo>
                  <a:cubicBezTo>
                    <a:pt x="4833" y="6458"/>
                    <a:pt x="4803" y="6458"/>
                    <a:pt x="4803" y="6488"/>
                  </a:cubicBezTo>
                  <a:cubicBezTo>
                    <a:pt x="4803" y="6519"/>
                    <a:pt x="4772" y="6519"/>
                    <a:pt x="4742" y="6519"/>
                  </a:cubicBezTo>
                  <a:cubicBezTo>
                    <a:pt x="4742" y="6519"/>
                    <a:pt x="4712" y="6519"/>
                    <a:pt x="4712" y="6549"/>
                  </a:cubicBezTo>
                  <a:cubicBezTo>
                    <a:pt x="4712" y="6580"/>
                    <a:pt x="4681" y="6610"/>
                    <a:pt x="4620" y="6610"/>
                  </a:cubicBezTo>
                  <a:cubicBezTo>
                    <a:pt x="4608" y="6623"/>
                    <a:pt x="4601" y="6630"/>
                    <a:pt x="4594" y="6630"/>
                  </a:cubicBezTo>
                  <a:cubicBezTo>
                    <a:pt x="4585" y="6630"/>
                    <a:pt x="4577" y="6615"/>
                    <a:pt x="4560" y="6580"/>
                  </a:cubicBezTo>
                  <a:cubicBezTo>
                    <a:pt x="4560" y="6549"/>
                    <a:pt x="4529" y="6549"/>
                    <a:pt x="4529" y="6549"/>
                  </a:cubicBezTo>
                  <a:cubicBezTo>
                    <a:pt x="4529" y="6549"/>
                    <a:pt x="4499" y="6549"/>
                    <a:pt x="4469" y="6519"/>
                  </a:cubicBezTo>
                  <a:cubicBezTo>
                    <a:pt x="4460" y="6510"/>
                    <a:pt x="4453" y="6506"/>
                    <a:pt x="4449" y="6506"/>
                  </a:cubicBezTo>
                  <a:cubicBezTo>
                    <a:pt x="4438" y="6506"/>
                    <a:pt x="4438" y="6528"/>
                    <a:pt x="4438" y="6549"/>
                  </a:cubicBezTo>
                  <a:lnTo>
                    <a:pt x="4438" y="6610"/>
                  </a:lnTo>
                  <a:cubicBezTo>
                    <a:pt x="4438" y="6610"/>
                    <a:pt x="4408" y="6549"/>
                    <a:pt x="4408" y="6519"/>
                  </a:cubicBezTo>
                  <a:cubicBezTo>
                    <a:pt x="4393" y="6473"/>
                    <a:pt x="4385" y="6450"/>
                    <a:pt x="4381" y="6450"/>
                  </a:cubicBezTo>
                  <a:cubicBezTo>
                    <a:pt x="4377" y="6450"/>
                    <a:pt x="4377" y="6473"/>
                    <a:pt x="4377" y="6519"/>
                  </a:cubicBezTo>
                  <a:cubicBezTo>
                    <a:pt x="4377" y="6540"/>
                    <a:pt x="4362" y="6562"/>
                    <a:pt x="4342" y="6562"/>
                  </a:cubicBezTo>
                  <a:cubicBezTo>
                    <a:pt x="4334" y="6562"/>
                    <a:pt x="4325" y="6558"/>
                    <a:pt x="4317" y="6549"/>
                  </a:cubicBezTo>
                  <a:cubicBezTo>
                    <a:pt x="4256" y="6549"/>
                    <a:pt x="4225" y="6549"/>
                    <a:pt x="4225" y="6488"/>
                  </a:cubicBezTo>
                  <a:cubicBezTo>
                    <a:pt x="4215" y="6478"/>
                    <a:pt x="4205" y="6475"/>
                    <a:pt x="4196" y="6475"/>
                  </a:cubicBezTo>
                  <a:cubicBezTo>
                    <a:pt x="4178" y="6475"/>
                    <a:pt x="4165" y="6488"/>
                    <a:pt x="4165" y="6488"/>
                  </a:cubicBezTo>
                  <a:cubicBezTo>
                    <a:pt x="4152" y="6514"/>
                    <a:pt x="4144" y="6524"/>
                    <a:pt x="4133" y="6524"/>
                  </a:cubicBezTo>
                  <a:cubicBezTo>
                    <a:pt x="4118" y="6524"/>
                    <a:pt x="4096" y="6506"/>
                    <a:pt x="4043" y="6488"/>
                  </a:cubicBezTo>
                  <a:cubicBezTo>
                    <a:pt x="3988" y="6461"/>
                    <a:pt x="3958" y="6446"/>
                    <a:pt x="3942" y="6446"/>
                  </a:cubicBezTo>
                  <a:cubicBezTo>
                    <a:pt x="3921" y="6446"/>
                    <a:pt x="3921" y="6469"/>
                    <a:pt x="3921" y="6519"/>
                  </a:cubicBezTo>
                  <a:cubicBezTo>
                    <a:pt x="3912" y="6510"/>
                    <a:pt x="3904" y="6506"/>
                    <a:pt x="3895" y="6506"/>
                  </a:cubicBezTo>
                  <a:cubicBezTo>
                    <a:pt x="3873" y="6506"/>
                    <a:pt x="3852" y="6528"/>
                    <a:pt x="3830" y="6549"/>
                  </a:cubicBezTo>
                  <a:cubicBezTo>
                    <a:pt x="3800" y="6580"/>
                    <a:pt x="3800" y="6640"/>
                    <a:pt x="3800" y="6671"/>
                  </a:cubicBezTo>
                  <a:cubicBezTo>
                    <a:pt x="3800" y="6706"/>
                    <a:pt x="3800" y="6721"/>
                    <a:pt x="3788" y="6721"/>
                  </a:cubicBezTo>
                  <a:cubicBezTo>
                    <a:pt x="3779" y="6721"/>
                    <a:pt x="3764" y="6714"/>
                    <a:pt x="3739" y="6701"/>
                  </a:cubicBezTo>
                  <a:cubicBezTo>
                    <a:pt x="3739" y="6701"/>
                    <a:pt x="3709" y="6671"/>
                    <a:pt x="3709" y="6640"/>
                  </a:cubicBezTo>
                  <a:cubicBezTo>
                    <a:pt x="3709" y="6610"/>
                    <a:pt x="3709" y="6610"/>
                    <a:pt x="3709" y="6610"/>
                  </a:cubicBezTo>
                  <a:lnTo>
                    <a:pt x="3739" y="6610"/>
                  </a:lnTo>
                  <a:cubicBezTo>
                    <a:pt x="3739" y="6580"/>
                    <a:pt x="3739" y="6549"/>
                    <a:pt x="3678" y="6549"/>
                  </a:cubicBezTo>
                  <a:cubicBezTo>
                    <a:pt x="3678" y="6534"/>
                    <a:pt x="3671" y="6526"/>
                    <a:pt x="3663" y="6526"/>
                  </a:cubicBezTo>
                  <a:cubicBezTo>
                    <a:pt x="3655" y="6526"/>
                    <a:pt x="3648" y="6534"/>
                    <a:pt x="3648" y="6549"/>
                  </a:cubicBezTo>
                  <a:cubicBezTo>
                    <a:pt x="3617" y="6519"/>
                    <a:pt x="3557" y="6519"/>
                    <a:pt x="3526" y="6519"/>
                  </a:cubicBezTo>
                  <a:cubicBezTo>
                    <a:pt x="3486" y="6519"/>
                    <a:pt x="3445" y="6532"/>
                    <a:pt x="3414" y="6532"/>
                  </a:cubicBezTo>
                  <a:cubicBezTo>
                    <a:pt x="3398" y="6532"/>
                    <a:pt x="3384" y="6529"/>
                    <a:pt x="3374" y="6519"/>
                  </a:cubicBezTo>
                  <a:cubicBezTo>
                    <a:pt x="3313" y="6519"/>
                    <a:pt x="3313" y="6519"/>
                    <a:pt x="3313" y="6549"/>
                  </a:cubicBezTo>
                  <a:cubicBezTo>
                    <a:pt x="3313" y="6585"/>
                    <a:pt x="3303" y="6600"/>
                    <a:pt x="3294" y="6600"/>
                  </a:cubicBezTo>
                  <a:cubicBezTo>
                    <a:pt x="3288" y="6600"/>
                    <a:pt x="3283" y="6592"/>
                    <a:pt x="3283" y="6580"/>
                  </a:cubicBezTo>
                  <a:cubicBezTo>
                    <a:pt x="3269" y="6552"/>
                    <a:pt x="3194" y="6537"/>
                    <a:pt x="3116" y="6537"/>
                  </a:cubicBezTo>
                  <a:cubicBezTo>
                    <a:pt x="3020" y="6537"/>
                    <a:pt x="2918" y="6560"/>
                    <a:pt x="2918" y="6610"/>
                  </a:cubicBezTo>
                  <a:lnTo>
                    <a:pt x="2858" y="6610"/>
                  </a:lnTo>
                  <a:cubicBezTo>
                    <a:pt x="2827" y="6610"/>
                    <a:pt x="2675" y="6610"/>
                    <a:pt x="2645" y="6671"/>
                  </a:cubicBezTo>
                  <a:lnTo>
                    <a:pt x="2584" y="6671"/>
                  </a:lnTo>
                  <a:cubicBezTo>
                    <a:pt x="2523" y="6671"/>
                    <a:pt x="2493" y="6671"/>
                    <a:pt x="2493" y="6701"/>
                  </a:cubicBezTo>
                  <a:cubicBezTo>
                    <a:pt x="2471" y="6723"/>
                    <a:pt x="2480" y="6744"/>
                    <a:pt x="2477" y="6744"/>
                  </a:cubicBezTo>
                  <a:cubicBezTo>
                    <a:pt x="2475" y="6744"/>
                    <a:pt x="2471" y="6741"/>
                    <a:pt x="2462" y="6732"/>
                  </a:cubicBezTo>
                  <a:cubicBezTo>
                    <a:pt x="2462" y="6723"/>
                    <a:pt x="2457" y="6719"/>
                    <a:pt x="2448" y="6719"/>
                  </a:cubicBezTo>
                  <a:cubicBezTo>
                    <a:pt x="2424" y="6719"/>
                    <a:pt x="2375" y="6741"/>
                    <a:pt x="2310" y="6762"/>
                  </a:cubicBezTo>
                  <a:cubicBezTo>
                    <a:pt x="2219" y="6792"/>
                    <a:pt x="2219" y="6792"/>
                    <a:pt x="2250" y="6823"/>
                  </a:cubicBezTo>
                  <a:cubicBezTo>
                    <a:pt x="2226" y="6846"/>
                    <a:pt x="2208" y="6856"/>
                    <a:pt x="2193" y="6856"/>
                  </a:cubicBezTo>
                  <a:cubicBezTo>
                    <a:pt x="2170" y="6856"/>
                    <a:pt x="2158" y="6830"/>
                    <a:pt x="2158" y="6792"/>
                  </a:cubicBezTo>
                  <a:cubicBezTo>
                    <a:pt x="2158" y="6771"/>
                    <a:pt x="2151" y="6761"/>
                    <a:pt x="2142" y="6761"/>
                  </a:cubicBezTo>
                  <a:cubicBezTo>
                    <a:pt x="2127" y="6761"/>
                    <a:pt x="2108" y="6794"/>
                    <a:pt x="2128" y="6853"/>
                  </a:cubicBezTo>
                  <a:cubicBezTo>
                    <a:pt x="2128" y="6898"/>
                    <a:pt x="2095" y="6926"/>
                    <a:pt x="2078" y="6926"/>
                  </a:cubicBezTo>
                  <a:cubicBezTo>
                    <a:pt x="2072" y="6926"/>
                    <a:pt x="2067" y="6922"/>
                    <a:pt x="2067" y="6914"/>
                  </a:cubicBezTo>
                  <a:cubicBezTo>
                    <a:pt x="2067" y="6884"/>
                    <a:pt x="2067" y="6884"/>
                    <a:pt x="2098" y="6853"/>
                  </a:cubicBezTo>
                  <a:lnTo>
                    <a:pt x="2067" y="6792"/>
                  </a:lnTo>
                  <a:cubicBezTo>
                    <a:pt x="2067" y="6823"/>
                    <a:pt x="2067" y="6823"/>
                    <a:pt x="2037" y="6853"/>
                  </a:cubicBezTo>
                  <a:cubicBezTo>
                    <a:pt x="2037" y="6853"/>
                    <a:pt x="2006" y="6853"/>
                    <a:pt x="2006" y="6884"/>
                  </a:cubicBezTo>
                  <a:cubicBezTo>
                    <a:pt x="2006" y="6944"/>
                    <a:pt x="2006" y="6975"/>
                    <a:pt x="2037" y="6975"/>
                  </a:cubicBezTo>
                  <a:cubicBezTo>
                    <a:pt x="2067" y="7005"/>
                    <a:pt x="2067" y="7036"/>
                    <a:pt x="2037" y="7036"/>
                  </a:cubicBezTo>
                  <a:cubicBezTo>
                    <a:pt x="1976" y="7005"/>
                    <a:pt x="1976" y="6975"/>
                    <a:pt x="1976" y="6944"/>
                  </a:cubicBezTo>
                  <a:cubicBezTo>
                    <a:pt x="2006" y="6944"/>
                    <a:pt x="1976" y="6914"/>
                    <a:pt x="1976" y="6884"/>
                  </a:cubicBezTo>
                  <a:cubicBezTo>
                    <a:pt x="1976" y="6879"/>
                    <a:pt x="1974" y="6878"/>
                    <a:pt x="1970" y="6878"/>
                  </a:cubicBezTo>
                  <a:cubicBezTo>
                    <a:pt x="1946" y="6878"/>
                    <a:pt x="1859" y="6953"/>
                    <a:pt x="1885" y="7005"/>
                  </a:cubicBezTo>
                  <a:lnTo>
                    <a:pt x="1854" y="6975"/>
                  </a:lnTo>
                  <a:cubicBezTo>
                    <a:pt x="1854" y="6966"/>
                    <a:pt x="1849" y="6962"/>
                    <a:pt x="1841" y="6962"/>
                  </a:cubicBezTo>
                  <a:cubicBezTo>
                    <a:pt x="1821" y="6962"/>
                    <a:pt x="1785" y="6984"/>
                    <a:pt x="1763" y="7005"/>
                  </a:cubicBezTo>
                  <a:cubicBezTo>
                    <a:pt x="1702" y="7005"/>
                    <a:pt x="1702" y="7036"/>
                    <a:pt x="1702" y="7066"/>
                  </a:cubicBezTo>
                  <a:cubicBezTo>
                    <a:pt x="1733" y="7096"/>
                    <a:pt x="1733" y="7127"/>
                    <a:pt x="1702" y="7127"/>
                  </a:cubicBezTo>
                  <a:cubicBezTo>
                    <a:pt x="1733" y="7127"/>
                    <a:pt x="1733" y="7157"/>
                    <a:pt x="1763" y="7188"/>
                  </a:cubicBezTo>
                  <a:cubicBezTo>
                    <a:pt x="1763" y="7188"/>
                    <a:pt x="1702" y="7157"/>
                    <a:pt x="1672" y="7157"/>
                  </a:cubicBezTo>
                  <a:cubicBezTo>
                    <a:pt x="1627" y="7127"/>
                    <a:pt x="1589" y="7112"/>
                    <a:pt x="1554" y="7112"/>
                  </a:cubicBezTo>
                  <a:cubicBezTo>
                    <a:pt x="1520" y="7112"/>
                    <a:pt x="1490" y="7127"/>
                    <a:pt x="1459" y="7157"/>
                  </a:cubicBezTo>
                  <a:cubicBezTo>
                    <a:pt x="1399" y="7157"/>
                    <a:pt x="1338" y="7188"/>
                    <a:pt x="1307" y="7188"/>
                  </a:cubicBezTo>
                  <a:cubicBezTo>
                    <a:pt x="1247" y="7218"/>
                    <a:pt x="1247" y="7218"/>
                    <a:pt x="1247" y="7248"/>
                  </a:cubicBezTo>
                  <a:lnTo>
                    <a:pt x="1216" y="7279"/>
                  </a:lnTo>
                  <a:cubicBezTo>
                    <a:pt x="1155" y="7279"/>
                    <a:pt x="1125" y="7279"/>
                    <a:pt x="1155" y="7309"/>
                  </a:cubicBezTo>
                  <a:cubicBezTo>
                    <a:pt x="1125" y="7370"/>
                    <a:pt x="1095" y="7340"/>
                    <a:pt x="1064" y="7370"/>
                  </a:cubicBezTo>
                  <a:cubicBezTo>
                    <a:pt x="1039" y="7357"/>
                    <a:pt x="1024" y="7350"/>
                    <a:pt x="1020" y="7350"/>
                  </a:cubicBezTo>
                  <a:cubicBezTo>
                    <a:pt x="1014" y="7350"/>
                    <a:pt x="1029" y="7365"/>
                    <a:pt x="1064" y="7400"/>
                  </a:cubicBezTo>
                  <a:cubicBezTo>
                    <a:pt x="1095" y="7431"/>
                    <a:pt x="1155" y="7431"/>
                    <a:pt x="1186" y="7431"/>
                  </a:cubicBezTo>
                  <a:cubicBezTo>
                    <a:pt x="1186" y="7461"/>
                    <a:pt x="1155" y="7522"/>
                    <a:pt x="1155" y="7522"/>
                  </a:cubicBezTo>
                  <a:cubicBezTo>
                    <a:pt x="1155" y="7522"/>
                    <a:pt x="1186" y="7552"/>
                    <a:pt x="1155" y="7583"/>
                  </a:cubicBezTo>
                  <a:lnTo>
                    <a:pt x="1125" y="7522"/>
                  </a:lnTo>
                  <a:cubicBezTo>
                    <a:pt x="1125" y="7491"/>
                    <a:pt x="1125" y="7461"/>
                    <a:pt x="1095" y="7431"/>
                  </a:cubicBezTo>
                  <a:cubicBezTo>
                    <a:pt x="1069" y="7418"/>
                    <a:pt x="1039" y="7411"/>
                    <a:pt x="1016" y="7411"/>
                  </a:cubicBezTo>
                  <a:cubicBezTo>
                    <a:pt x="984" y="7411"/>
                    <a:pt x="968" y="7425"/>
                    <a:pt x="1003" y="7461"/>
                  </a:cubicBezTo>
                  <a:cubicBezTo>
                    <a:pt x="988" y="7476"/>
                    <a:pt x="981" y="7484"/>
                    <a:pt x="973" y="7484"/>
                  </a:cubicBezTo>
                  <a:cubicBezTo>
                    <a:pt x="965" y="7484"/>
                    <a:pt x="958" y="7476"/>
                    <a:pt x="943" y="7461"/>
                  </a:cubicBezTo>
                  <a:cubicBezTo>
                    <a:pt x="934" y="7453"/>
                    <a:pt x="926" y="7449"/>
                    <a:pt x="919" y="7449"/>
                  </a:cubicBezTo>
                  <a:cubicBezTo>
                    <a:pt x="900" y="7449"/>
                    <a:pt x="890" y="7477"/>
                    <a:pt x="912" y="7522"/>
                  </a:cubicBezTo>
                  <a:cubicBezTo>
                    <a:pt x="934" y="7566"/>
                    <a:pt x="924" y="7595"/>
                    <a:pt x="893" y="7595"/>
                  </a:cubicBezTo>
                  <a:cubicBezTo>
                    <a:pt x="882" y="7595"/>
                    <a:pt x="868" y="7591"/>
                    <a:pt x="851" y="7583"/>
                  </a:cubicBezTo>
                  <a:cubicBezTo>
                    <a:pt x="834" y="7577"/>
                    <a:pt x="818" y="7574"/>
                    <a:pt x="803" y="7574"/>
                  </a:cubicBezTo>
                  <a:cubicBezTo>
                    <a:pt x="740" y="7574"/>
                    <a:pt x="705" y="7619"/>
                    <a:pt x="730" y="7643"/>
                  </a:cubicBezTo>
                  <a:cubicBezTo>
                    <a:pt x="760" y="7704"/>
                    <a:pt x="699" y="7735"/>
                    <a:pt x="669" y="7735"/>
                  </a:cubicBezTo>
                  <a:cubicBezTo>
                    <a:pt x="608" y="7735"/>
                    <a:pt x="608" y="7735"/>
                    <a:pt x="608" y="7795"/>
                  </a:cubicBezTo>
                  <a:cubicBezTo>
                    <a:pt x="593" y="7780"/>
                    <a:pt x="578" y="7773"/>
                    <a:pt x="566" y="7773"/>
                  </a:cubicBezTo>
                  <a:cubicBezTo>
                    <a:pt x="555" y="7773"/>
                    <a:pt x="547" y="7780"/>
                    <a:pt x="547" y="7795"/>
                  </a:cubicBezTo>
                  <a:cubicBezTo>
                    <a:pt x="547" y="7795"/>
                    <a:pt x="517" y="7826"/>
                    <a:pt x="578" y="7826"/>
                  </a:cubicBezTo>
                  <a:cubicBezTo>
                    <a:pt x="578" y="7826"/>
                    <a:pt x="578" y="7856"/>
                    <a:pt x="578" y="7917"/>
                  </a:cubicBezTo>
                  <a:cubicBezTo>
                    <a:pt x="587" y="7908"/>
                    <a:pt x="593" y="7904"/>
                    <a:pt x="598" y="7904"/>
                  </a:cubicBezTo>
                  <a:cubicBezTo>
                    <a:pt x="611" y="7904"/>
                    <a:pt x="617" y="7926"/>
                    <a:pt x="639" y="7947"/>
                  </a:cubicBezTo>
                  <a:cubicBezTo>
                    <a:pt x="663" y="7947"/>
                    <a:pt x="609" y="7986"/>
                    <a:pt x="525" y="7986"/>
                  </a:cubicBezTo>
                  <a:cubicBezTo>
                    <a:pt x="504" y="7986"/>
                    <a:pt x="481" y="7984"/>
                    <a:pt x="456" y="7978"/>
                  </a:cubicBezTo>
                  <a:lnTo>
                    <a:pt x="395" y="7978"/>
                  </a:lnTo>
                  <a:cubicBezTo>
                    <a:pt x="395" y="7978"/>
                    <a:pt x="426" y="8008"/>
                    <a:pt x="426" y="8008"/>
                  </a:cubicBezTo>
                  <a:cubicBezTo>
                    <a:pt x="426" y="8039"/>
                    <a:pt x="395" y="8039"/>
                    <a:pt x="365" y="8039"/>
                  </a:cubicBezTo>
                  <a:cubicBezTo>
                    <a:pt x="335" y="8008"/>
                    <a:pt x="335" y="8008"/>
                    <a:pt x="335" y="8008"/>
                  </a:cubicBezTo>
                  <a:cubicBezTo>
                    <a:pt x="335" y="8008"/>
                    <a:pt x="304" y="8039"/>
                    <a:pt x="335" y="8069"/>
                  </a:cubicBezTo>
                  <a:cubicBezTo>
                    <a:pt x="395" y="8099"/>
                    <a:pt x="395" y="8099"/>
                    <a:pt x="335" y="8099"/>
                  </a:cubicBezTo>
                  <a:cubicBezTo>
                    <a:pt x="318" y="8091"/>
                    <a:pt x="306" y="8087"/>
                    <a:pt x="298" y="8087"/>
                  </a:cubicBezTo>
                  <a:cubicBezTo>
                    <a:pt x="276" y="8087"/>
                    <a:pt x="282" y="8116"/>
                    <a:pt x="304" y="8160"/>
                  </a:cubicBezTo>
                  <a:cubicBezTo>
                    <a:pt x="365" y="8191"/>
                    <a:pt x="365" y="8191"/>
                    <a:pt x="274" y="8191"/>
                  </a:cubicBezTo>
                  <a:cubicBezTo>
                    <a:pt x="259" y="8175"/>
                    <a:pt x="244" y="8168"/>
                    <a:pt x="232" y="8168"/>
                  </a:cubicBezTo>
                  <a:cubicBezTo>
                    <a:pt x="221" y="8168"/>
                    <a:pt x="213" y="8175"/>
                    <a:pt x="213" y="8191"/>
                  </a:cubicBezTo>
                  <a:cubicBezTo>
                    <a:pt x="274" y="8251"/>
                    <a:pt x="274" y="8251"/>
                    <a:pt x="213" y="8251"/>
                  </a:cubicBezTo>
                  <a:cubicBezTo>
                    <a:pt x="183" y="8251"/>
                    <a:pt x="183" y="8251"/>
                    <a:pt x="183" y="8312"/>
                  </a:cubicBezTo>
                  <a:cubicBezTo>
                    <a:pt x="152" y="8373"/>
                    <a:pt x="122" y="8373"/>
                    <a:pt x="92" y="8373"/>
                  </a:cubicBezTo>
                  <a:cubicBezTo>
                    <a:pt x="92" y="8434"/>
                    <a:pt x="92" y="8434"/>
                    <a:pt x="61" y="8464"/>
                  </a:cubicBezTo>
                  <a:cubicBezTo>
                    <a:pt x="0" y="8464"/>
                    <a:pt x="0" y="8464"/>
                    <a:pt x="31" y="8495"/>
                  </a:cubicBezTo>
                  <a:cubicBezTo>
                    <a:pt x="74" y="8516"/>
                    <a:pt x="86" y="8538"/>
                    <a:pt x="101" y="8538"/>
                  </a:cubicBezTo>
                  <a:cubicBezTo>
                    <a:pt x="107" y="8538"/>
                    <a:pt x="113" y="8534"/>
                    <a:pt x="122" y="8525"/>
                  </a:cubicBezTo>
                  <a:cubicBezTo>
                    <a:pt x="122" y="8510"/>
                    <a:pt x="122" y="8502"/>
                    <a:pt x="126" y="8502"/>
                  </a:cubicBezTo>
                  <a:cubicBezTo>
                    <a:pt x="130" y="8502"/>
                    <a:pt x="137" y="8510"/>
                    <a:pt x="152" y="8525"/>
                  </a:cubicBezTo>
                  <a:cubicBezTo>
                    <a:pt x="152" y="8525"/>
                    <a:pt x="152" y="8555"/>
                    <a:pt x="122" y="8555"/>
                  </a:cubicBezTo>
                  <a:cubicBezTo>
                    <a:pt x="122" y="8586"/>
                    <a:pt x="122" y="8616"/>
                    <a:pt x="122" y="8677"/>
                  </a:cubicBezTo>
                  <a:cubicBezTo>
                    <a:pt x="101" y="8698"/>
                    <a:pt x="123" y="8733"/>
                    <a:pt x="139" y="8733"/>
                  </a:cubicBezTo>
                  <a:cubicBezTo>
                    <a:pt x="146" y="8733"/>
                    <a:pt x="152" y="8726"/>
                    <a:pt x="152" y="8707"/>
                  </a:cubicBezTo>
                  <a:lnTo>
                    <a:pt x="213" y="8707"/>
                  </a:lnTo>
                  <a:cubicBezTo>
                    <a:pt x="229" y="8715"/>
                    <a:pt x="244" y="8719"/>
                    <a:pt x="254" y="8719"/>
                  </a:cubicBezTo>
                  <a:cubicBezTo>
                    <a:pt x="281" y="8719"/>
                    <a:pt x="280" y="8691"/>
                    <a:pt x="213" y="8647"/>
                  </a:cubicBezTo>
                  <a:cubicBezTo>
                    <a:pt x="152" y="8616"/>
                    <a:pt x="152" y="8616"/>
                    <a:pt x="213" y="8616"/>
                  </a:cubicBezTo>
                  <a:cubicBezTo>
                    <a:pt x="233" y="8626"/>
                    <a:pt x="247" y="8630"/>
                    <a:pt x="256" y="8630"/>
                  </a:cubicBezTo>
                  <a:cubicBezTo>
                    <a:pt x="274" y="8630"/>
                    <a:pt x="274" y="8616"/>
                    <a:pt x="274" y="8616"/>
                  </a:cubicBezTo>
                  <a:cubicBezTo>
                    <a:pt x="289" y="8601"/>
                    <a:pt x="297" y="8593"/>
                    <a:pt x="304" y="8593"/>
                  </a:cubicBezTo>
                  <a:cubicBezTo>
                    <a:pt x="312" y="8593"/>
                    <a:pt x="319" y="8601"/>
                    <a:pt x="335" y="8616"/>
                  </a:cubicBezTo>
                  <a:cubicBezTo>
                    <a:pt x="365" y="8616"/>
                    <a:pt x="395" y="8616"/>
                    <a:pt x="395" y="8586"/>
                  </a:cubicBezTo>
                  <a:cubicBezTo>
                    <a:pt x="426" y="8586"/>
                    <a:pt x="426" y="8586"/>
                    <a:pt x="395" y="8555"/>
                  </a:cubicBezTo>
                  <a:cubicBezTo>
                    <a:pt x="375" y="8555"/>
                    <a:pt x="368" y="8542"/>
                    <a:pt x="393" y="8542"/>
                  </a:cubicBezTo>
                  <a:cubicBezTo>
                    <a:pt x="406" y="8542"/>
                    <a:pt x="426" y="8545"/>
                    <a:pt x="456" y="8555"/>
                  </a:cubicBezTo>
                  <a:cubicBezTo>
                    <a:pt x="487" y="8555"/>
                    <a:pt x="487" y="8555"/>
                    <a:pt x="426" y="8495"/>
                  </a:cubicBezTo>
                  <a:cubicBezTo>
                    <a:pt x="383" y="8473"/>
                    <a:pt x="385" y="8452"/>
                    <a:pt x="423" y="8452"/>
                  </a:cubicBezTo>
                  <a:cubicBezTo>
                    <a:pt x="438" y="8452"/>
                    <a:pt x="460" y="8455"/>
                    <a:pt x="487" y="8464"/>
                  </a:cubicBezTo>
                  <a:cubicBezTo>
                    <a:pt x="487" y="8464"/>
                    <a:pt x="487" y="8434"/>
                    <a:pt x="487" y="8403"/>
                  </a:cubicBezTo>
                  <a:cubicBezTo>
                    <a:pt x="517" y="8403"/>
                    <a:pt x="487" y="8373"/>
                    <a:pt x="456" y="8343"/>
                  </a:cubicBezTo>
                  <a:cubicBezTo>
                    <a:pt x="395" y="8312"/>
                    <a:pt x="395" y="8312"/>
                    <a:pt x="456" y="8312"/>
                  </a:cubicBezTo>
                  <a:cubicBezTo>
                    <a:pt x="487" y="8312"/>
                    <a:pt x="517" y="8343"/>
                    <a:pt x="517" y="8343"/>
                  </a:cubicBezTo>
                  <a:cubicBezTo>
                    <a:pt x="526" y="8351"/>
                    <a:pt x="532" y="8355"/>
                    <a:pt x="537" y="8355"/>
                  </a:cubicBezTo>
                  <a:cubicBezTo>
                    <a:pt x="550" y="8355"/>
                    <a:pt x="556" y="8334"/>
                    <a:pt x="578" y="8312"/>
                  </a:cubicBezTo>
                  <a:cubicBezTo>
                    <a:pt x="578" y="8312"/>
                    <a:pt x="608" y="8282"/>
                    <a:pt x="578" y="8251"/>
                  </a:cubicBezTo>
                  <a:lnTo>
                    <a:pt x="578" y="8251"/>
                  </a:lnTo>
                  <a:lnTo>
                    <a:pt x="608" y="8282"/>
                  </a:lnTo>
                  <a:cubicBezTo>
                    <a:pt x="623" y="8267"/>
                    <a:pt x="639" y="8267"/>
                    <a:pt x="646" y="8267"/>
                  </a:cubicBezTo>
                  <a:cubicBezTo>
                    <a:pt x="654" y="8267"/>
                    <a:pt x="654" y="8267"/>
                    <a:pt x="639" y="8251"/>
                  </a:cubicBezTo>
                  <a:cubicBezTo>
                    <a:pt x="639" y="8251"/>
                    <a:pt x="639" y="8251"/>
                    <a:pt x="699" y="8221"/>
                  </a:cubicBezTo>
                  <a:cubicBezTo>
                    <a:pt x="760" y="8221"/>
                    <a:pt x="760" y="8130"/>
                    <a:pt x="669" y="8130"/>
                  </a:cubicBezTo>
                  <a:cubicBezTo>
                    <a:pt x="656" y="8142"/>
                    <a:pt x="649" y="8150"/>
                    <a:pt x="647" y="8150"/>
                  </a:cubicBezTo>
                  <a:cubicBezTo>
                    <a:pt x="644" y="8150"/>
                    <a:pt x="651" y="8135"/>
                    <a:pt x="669" y="8099"/>
                  </a:cubicBezTo>
                  <a:cubicBezTo>
                    <a:pt x="699" y="8099"/>
                    <a:pt x="669" y="8069"/>
                    <a:pt x="669" y="8069"/>
                  </a:cubicBezTo>
                  <a:cubicBezTo>
                    <a:pt x="639" y="8039"/>
                    <a:pt x="669" y="8039"/>
                    <a:pt x="669" y="8008"/>
                  </a:cubicBezTo>
                  <a:lnTo>
                    <a:pt x="730" y="8069"/>
                  </a:lnTo>
                  <a:cubicBezTo>
                    <a:pt x="757" y="8110"/>
                    <a:pt x="779" y="8127"/>
                    <a:pt x="791" y="8127"/>
                  </a:cubicBezTo>
                  <a:cubicBezTo>
                    <a:pt x="806" y="8127"/>
                    <a:pt x="807" y="8102"/>
                    <a:pt x="791" y="8069"/>
                  </a:cubicBezTo>
                  <a:lnTo>
                    <a:pt x="791" y="8069"/>
                  </a:lnTo>
                  <a:cubicBezTo>
                    <a:pt x="803" y="8082"/>
                    <a:pt x="816" y="8089"/>
                    <a:pt x="826" y="8089"/>
                  </a:cubicBezTo>
                  <a:cubicBezTo>
                    <a:pt x="841" y="8089"/>
                    <a:pt x="851" y="8074"/>
                    <a:pt x="851" y="8039"/>
                  </a:cubicBezTo>
                  <a:cubicBezTo>
                    <a:pt x="882" y="8008"/>
                    <a:pt x="851" y="7947"/>
                    <a:pt x="821" y="7917"/>
                  </a:cubicBezTo>
                  <a:cubicBezTo>
                    <a:pt x="791" y="7917"/>
                    <a:pt x="821" y="7887"/>
                    <a:pt x="821" y="7887"/>
                  </a:cubicBezTo>
                  <a:cubicBezTo>
                    <a:pt x="821" y="7871"/>
                    <a:pt x="821" y="7864"/>
                    <a:pt x="825" y="7864"/>
                  </a:cubicBezTo>
                  <a:cubicBezTo>
                    <a:pt x="829" y="7864"/>
                    <a:pt x="836" y="7871"/>
                    <a:pt x="851" y="7887"/>
                  </a:cubicBezTo>
                  <a:cubicBezTo>
                    <a:pt x="875" y="7910"/>
                    <a:pt x="893" y="7920"/>
                    <a:pt x="906" y="7920"/>
                  </a:cubicBezTo>
                  <a:cubicBezTo>
                    <a:pt x="927" y="7920"/>
                    <a:pt x="931" y="7894"/>
                    <a:pt x="912" y="7856"/>
                  </a:cubicBezTo>
                  <a:lnTo>
                    <a:pt x="912" y="7856"/>
                  </a:lnTo>
                  <a:lnTo>
                    <a:pt x="943" y="7887"/>
                  </a:lnTo>
                  <a:cubicBezTo>
                    <a:pt x="943" y="7898"/>
                    <a:pt x="951" y="7905"/>
                    <a:pt x="964" y="7905"/>
                  </a:cubicBezTo>
                  <a:cubicBezTo>
                    <a:pt x="987" y="7905"/>
                    <a:pt x="1026" y="7884"/>
                    <a:pt x="1064" y="7826"/>
                  </a:cubicBezTo>
                  <a:cubicBezTo>
                    <a:pt x="1125" y="7765"/>
                    <a:pt x="1186" y="7735"/>
                    <a:pt x="1216" y="7735"/>
                  </a:cubicBezTo>
                  <a:cubicBezTo>
                    <a:pt x="1216" y="7739"/>
                    <a:pt x="1217" y="7741"/>
                    <a:pt x="1219" y="7741"/>
                  </a:cubicBezTo>
                  <a:cubicBezTo>
                    <a:pt x="1231" y="7741"/>
                    <a:pt x="1277" y="7662"/>
                    <a:pt x="1277" y="7583"/>
                  </a:cubicBezTo>
                  <a:cubicBezTo>
                    <a:pt x="1277" y="7598"/>
                    <a:pt x="1285" y="7605"/>
                    <a:pt x="1296" y="7605"/>
                  </a:cubicBezTo>
                  <a:cubicBezTo>
                    <a:pt x="1307" y="7605"/>
                    <a:pt x="1323" y="7598"/>
                    <a:pt x="1338" y="7583"/>
                  </a:cubicBezTo>
                  <a:cubicBezTo>
                    <a:pt x="1368" y="7567"/>
                    <a:pt x="1383" y="7560"/>
                    <a:pt x="1395" y="7560"/>
                  </a:cubicBezTo>
                  <a:cubicBezTo>
                    <a:pt x="1406" y="7560"/>
                    <a:pt x="1414" y="7567"/>
                    <a:pt x="1429" y="7583"/>
                  </a:cubicBezTo>
                  <a:cubicBezTo>
                    <a:pt x="1429" y="7574"/>
                    <a:pt x="1429" y="7564"/>
                    <a:pt x="1429" y="7552"/>
                  </a:cubicBezTo>
                  <a:cubicBezTo>
                    <a:pt x="1429" y="7522"/>
                    <a:pt x="1444" y="7507"/>
                    <a:pt x="1463" y="7507"/>
                  </a:cubicBezTo>
                  <a:cubicBezTo>
                    <a:pt x="1482" y="7507"/>
                    <a:pt x="1505" y="7522"/>
                    <a:pt x="1520" y="7552"/>
                  </a:cubicBezTo>
                  <a:cubicBezTo>
                    <a:pt x="1551" y="7552"/>
                    <a:pt x="1581" y="7552"/>
                    <a:pt x="1611" y="7522"/>
                  </a:cubicBezTo>
                  <a:cubicBezTo>
                    <a:pt x="1611" y="7491"/>
                    <a:pt x="1642" y="7461"/>
                    <a:pt x="1702" y="7461"/>
                  </a:cubicBezTo>
                  <a:cubicBezTo>
                    <a:pt x="1763" y="7431"/>
                    <a:pt x="1763" y="7431"/>
                    <a:pt x="1733" y="7370"/>
                  </a:cubicBezTo>
                  <a:cubicBezTo>
                    <a:pt x="1702" y="7309"/>
                    <a:pt x="1702" y="7279"/>
                    <a:pt x="1763" y="7279"/>
                  </a:cubicBezTo>
                  <a:cubicBezTo>
                    <a:pt x="1784" y="7279"/>
                    <a:pt x="1790" y="7265"/>
                    <a:pt x="1802" y="7265"/>
                  </a:cubicBezTo>
                  <a:cubicBezTo>
                    <a:pt x="1807" y="7265"/>
                    <a:pt x="1814" y="7269"/>
                    <a:pt x="1824" y="7279"/>
                  </a:cubicBezTo>
                  <a:cubicBezTo>
                    <a:pt x="1824" y="7279"/>
                    <a:pt x="1854" y="7309"/>
                    <a:pt x="1885" y="7309"/>
                  </a:cubicBezTo>
                  <a:cubicBezTo>
                    <a:pt x="1885" y="7294"/>
                    <a:pt x="1892" y="7286"/>
                    <a:pt x="1900" y="7286"/>
                  </a:cubicBezTo>
                  <a:cubicBezTo>
                    <a:pt x="1908" y="7286"/>
                    <a:pt x="1915" y="7294"/>
                    <a:pt x="1915" y="7309"/>
                  </a:cubicBezTo>
                  <a:cubicBezTo>
                    <a:pt x="1915" y="7309"/>
                    <a:pt x="1942" y="7323"/>
                    <a:pt x="1969" y="7323"/>
                  </a:cubicBezTo>
                  <a:cubicBezTo>
                    <a:pt x="1983" y="7323"/>
                    <a:pt x="1996" y="7319"/>
                    <a:pt x="2006" y="7309"/>
                  </a:cubicBezTo>
                  <a:cubicBezTo>
                    <a:pt x="2027" y="7309"/>
                    <a:pt x="2060" y="7296"/>
                    <a:pt x="2081" y="7296"/>
                  </a:cubicBezTo>
                  <a:cubicBezTo>
                    <a:pt x="2091" y="7296"/>
                    <a:pt x="2098" y="7299"/>
                    <a:pt x="2098" y="7309"/>
                  </a:cubicBezTo>
                  <a:cubicBezTo>
                    <a:pt x="2128" y="7309"/>
                    <a:pt x="2128" y="7309"/>
                    <a:pt x="2098" y="7279"/>
                  </a:cubicBezTo>
                  <a:cubicBezTo>
                    <a:pt x="2098" y="7248"/>
                    <a:pt x="2098" y="7218"/>
                    <a:pt x="2189" y="7218"/>
                  </a:cubicBezTo>
                  <a:cubicBezTo>
                    <a:pt x="2250" y="7188"/>
                    <a:pt x="2310" y="7157"/>
                    <a:pt x="2310" y="7127"/>
                  </a:cubicBezTo>
                  <a:cubicBezTo>
                    <a:pt x="2310" y="7127"/>
                    <a:pt x="2310" y="7127"/>
                    <a:pt x="2341" y="7157"/>
                  </a:cubicBezTo>
                  <a:cubicBezTo>
                    <a:pt x="2341" y="7184"/>
                    <a:pt x="2353" y="7200"/>
                    <a:pt x="2369" y="7200"/>
                  </a:cubicBezTo>
                  <a:cubicBezTo>
                    <a:pt x="2389" y="7200"/>
                    <a:pt x="2415" y="7177"/>
                    <a:pt x="2432" y="7127"/>
                  </a:cubicBezTo>
                  <a:cubicBezTo>
                    <a:pt x="2417" y="7112"/>
                    <a:pt x="2417" y="7104"/>
                    <a:pt x="2424" y="7104"/>
                  </a:cubicBezTo>
                  <a:cubicBezTo>
                    <a:pt x="2432" y="7104"/>
                    <a:pt x="2447" y="7112"/>
                    <a:pt x="2462" y="7127"/>
                  </a:cubicBezTo>
                  <a:cubicBezTo>
                    <a:pt x="2462" y="7127"/>
                    <a:pt x="2493" y="7096"/>
                    <a:pt x="2493" y="7066"/>
                  </a:cubicBezTo>
                  <a:cubicBezTo>
                    <a:pt x="2493" y="7051"/>
                    <a:pt x="2500" y="7043"/>
                    <a:pt x="2512" y="7043"/>
                  </a:cubicBezTo>
                  <a:cubicBezTo>
                    <a:pt x="2523" y="7043"/>
                    <a:pt x="2538" y="7051"/>
                    <a:pt x="2554" y="7066"/>
                  </a:cubicBezTo>
                  <a:cubicBezTo>
                    <a:pt x="2569" y="7081"/>
                    <a:pt x="2576" y="7089"/>
                    <a:pt x="2584" y="7089"/>
                  </a:cubicBezTo>
                  <a:cubicBezTo>
                    <a:pt x="2592" y="7089"/>
                    <a:pt x="2599" y="7081"/>
                    <a:pt x="2614" y="7066"/>
                  </a:cubicBezTo>
                  <a:cubicBezTo>
                    <a:pt x="2639" y="7041"/>
                    <a:pt x="2803" y="6997"/>
                    <a:pt x="2881" y="6997"/>
                  </a:cubicBezTo>
                  <a:cubicBezTo>
                    <a:pt x="2899" y="6997"/>
                    <a:pt x="2913" y="6999"/>
                    <a:pt x="2918" y="7005"/>
                  </a:cubicBezTo>
                  <a:cubicBezTo>
                    <a:pt x="2949" y="6975"/>
                    <a:pt x="2949" y="6975"/>
                    <a:pt x="2979" y="6975"/>
                  </a:cubicBezTo>
                  <a:cubicBezTo>
                    <a:pt x="2988" y="6993"/>
                    <a:pt x="2994" y="7000"/>
                    <a:pt x="2999" y="7000"/>
                  </a:cubicBezTo>
                  <a:cubicBezTo>
                    <a:pt x="3010" y="7000"/>
                    <a:pt x="3010" y="6957"/>
                    <a:pt x="3010" y="6914"/>
                  </a:cubicBezTo>
                  <a:lnTo>
                    <a:pt x="2949" y="6914"/>
                  </a:lnTo>
                  <a:cubicBezTo>
                    <a:pt x="2949" y="6887"/>
                    <a:pt x="2961" y="6872"/>
                    <a:pt x="2977" y="6872"/>
                  </a:cubicBezTo>
                  <a:cubicBezTo>
                    <a:pt x="2997" y="6872"/>
                    <a:pt x="3023" y="6894"/>
                    <a:pt x="3040" y="6944"/>
                  </a:cubicBezTo>
                  <a:cubicBezTo>
                    <a:pt x="3055" y="6975"/>
                    <a:pt x="3063" y="6990"/>
                    <a:pt x="3067" y="6990"/>
                  </a:cubicBezTo>
                  <a:cubicBezTo>
                    <a:pt x="3070" y="6990"/>
                    <a:pt x="3070" y="6975"/>
                    <a:pt x="3070" y="6944"/>
                  </a:cubicBezTo>
                  <a:cubicBezTo>
                    <a:pt x="3089" y="6907"/>
                    <a:pt x="3096" y="6881"/>
                    <a:pt x="3106" y="6881"/>
                  </a:cubicBezTo>
                  <a:cubicBezTo>
                    <a:pt x="3112" y="6881"/>
                    <a:pt x="3119" y="6891"/>
                    <a:pt x="3131" y="6914"/>
                  </a:cubicBezTo>
                  <a:cubicBezTo>
                    <a:pt x="3146" y="6960"/>
                    <a:pt x="3154" y="6982"/>
                    <a:pt x="3158" y="6982"/>
                  </a:cubicBezTo>
                  <a:cubicBezTo>
                    <a:pt x="3161" y="6982"/>
                    <a:pt x="3161" y="6960"/>
                    <a:pt x="3161" y="6914"/>
                  </a:cubicBezTo>
                  <a:cubicBezTo>
                    <a:pt x="3179" y="6843"/>
                    <a:pt x="3207" y="6793"/>
                    <a:pt x="3233" y="6793"/>
                  </a:cubicBezTo>
                  <a:cubicBezTo>
                    <a:pt x="3252" y="6793"/>
                    <a:pt x="3270" y="6820"/>
                    <a:pt x="3283" y="6884"/>
                  </a:cubicBezTo>
                  <a:cubicBezTo>
                    <a:pt x="3283" y="6944"/>
                    <a:pt x="3313" y="6975"/>
                    <a:pt x="3344" y="6975"/>
                  </a:cubicBezTo>
                  <a:cubicBezTo>
                    <a:pt x="3344" y="6975"/>
                    <a:pt x="3344" y="6944"/>
                    <a:pt x="3344" y="6884"/>
                  </a:cubicBezTo>
                  <a:cubicBezTo>
                    <a:pt x="3329" y="6853"/>
                    <a:pt x="3329" y="6838"/>
                    <a:pt x="3340" y="6838"/>
                  </a:cubicBezTo>
                  <a:cubicBezTo>
                    <a:pt x="3351" y="6838"/>
                    <a:pt x="3374" y="6853"/>
                    <a:pt x="3405" y="6884"/>
                  </a:cubicBezTo>
                  <a:cubicBezTo>
                    <a:pt x="3438" y="6934"/>
                    <a:pt x="3472" y="6956"/>
                    <a:pt x="3505" y="6956"/>
                  </a:cubicBezTo>
                  <a:cubicBezTo>
                    <a:pt x="3532" y="6956"/>
                    <a:pt x="3560" y="6941"/>
                    <a:pt x="3587" y="6914"/>
                  </a:cubicBezTo>
                  <a:cubicBezTo>
                    <a:pt x="3633" y="6868"/>
                    <a:pt x="3671" y="6846"/>
                    <a:pt x="3690" y="6846"/>
                  </a:cubicBezTo>
                  <a:cubicBezTo>
                    <a:pt x="3709" y="6846"/>
                    <a:pt x="3709" y="6868"/>
                    <a:pt x="3678" y="6914"/>
                  </a:cubicBezTo>
                  <a:cubicBezTo>
                    <a:pt x="3643" y="6950"/>
                    <a:pt x="3628" y="6964"/>
                    <a:pt x="3634" y="6964"/>
                  </a:cubicBezTo>
                  <a:cubicBezTo>
                    <a:pt x="3638" y="6964"/>
                    <a:pt x="3653" y="6957"/>
                    <a:pt x="3678" y="6944"/>
                  </a:cubicBezTo>
                  <a:lnTo>
                    <a:pt x="3800" y="6944"/>
                  </a:lnTo>
                  <a:cubicBezTo>
                    <a:pt x="3800" y="6944"/>
                    <a:pt x="3830" y="6884"/>
                    <a:pt x="3830" y="6853"/>
                  </a:cubicBezTo>
                  <a:cubicBezTo>
                    <a:pt x="3849" y="6892"/>
                    <a:pt x="3869" y="6930"/>
                    <a:pt x="3896" y="6930"/>
                  </a:cubicBezTo>
                  <a:cubicBezTo>
                    <a:pt x="3910" y="6930"/>
                    <a:pt x="3926" y="6920"/>
                    <a:pt x="3945" y="6893"/>
                  </a:cubicBezTo>
                  <a:lnTo>
                    <a:pt x="3945" y="6893"/>
                  </a:lnTo>
                  <a:cubicBezTo>
                    <a:pt x="3939" y="6895"/>
                    <a:pt x="3934" y="6897"/>
                    <a:pt x="3930" y="6897"/>
                  </a:cubicBezTo>
                  <a:cubicBezTo>
                    <a:pt x="3925" y="6897"/>
                    <a:pt x="3921" y="6894"/>
                    <a:pt x="3921" y="6884"/>
                  </a:cubicBezTo>
                  <a:cubicBezTo>
                    <a:pt x="3891" y="6884"/>
                    <a:pt x="3952" y="6823"/>
                    <a:pt x="3982" y="6823"/>
                  </a:cubicBezTo>
                  <a:lnTo>
                    <a:pt x="3982" y="6884"/>
                  </a:lnTo>
                  <a:cubicBezTo>
                    <a:pt x="4013" y="6884"/>
                    <a:pt x="4013" y="6884"/>
                    <a:pt x="4043" y="6853"/>
                  </a:cubicBezTo>
                  <a:cubicBezTo>
                    <a:pt x="4052" y="6844"/>
                    <a:pt x="4058" y="6841"/>
                    <a:pt x="4063" y="6841"/>
                  </a:cubicBezTo>
                  <a:cubicBezTo>
                    <a:pt x="4076" y="6841"/>
                    <a:pt x="4082" y="6862"/>
                    <a:pt x="4104" y="6884"/>
                  </a:cubicBezTo>
                  <a:cubicBezTo>
                    <a:pt x="4125" y="6905"/>
                    <a:pt x="4147" y="6927"/>
                    <a:pt x="4157" y="6927"/>
                  </a:cubicBezTo>
                  <a:cubicBezTo>
                    <a:pt x="4162" y="6927"/>
                    <a:pt x="4165" y="6923"/>
                    <a:pt x="4165" y="6914"/>
                  </a:cubicBezTo>
                  <a:cubicBezTo>
                    <a:pt x="4165" y="6884"/>
                    <a:pt x="4195" y="6853"/>
                    <a:pt x="4225" y="6823"/>
                  </a:cubicBezTo>
                  <a:cubicBezTo>
                    <a:pt x="4234" y="6814"/>
                    <a:pt x="4241" y="6810"/>
                    <a:pt x="4245" y="6810"/>
                  </a:cubicBezTo>
                  <a:cubicBezTo>
                    <a:pt x="4256" y="6810"/>
                    <a:pt x="4256" y="6832"/>
                    <a:pt x="4256" y="6853"/>
                  </a:cubicBezTo>
                  <a:cubicBezTo>
                    <a:pt x="4256" y="6884"/>
                    <a:pt x="4256" y="6884"/>
                    <a:pt x="4286" y="6914"/>
                  </a:cubicBezTo>
                  <a:cubicBezTo>
                    <a:pt x="4317" y="6914"/>
                    <a:pt x="4347" y="6914"/>
                    <a:pt x="4347" y="6884"/>
                  </a:cubicBezTo>
                  <a:cubicBezTo>
                    <a:pt x="4347" y="6871"/>
                    <a:pt x="4373" y="6864"/>
                    <a:pt x="4406" y="6864"/>
                  </a:cubicBezTo>
                  <a:cubicBezTo>
                    <a:pt x="4452" y="6864"/>
                    <a:pt x="4511" y="6878"/>
                    <a:pt x="4529" y="6914"/>
                  </a:cubicBezTo>
                  <a:lnTo>
                    <a:pt x="4560" y="6914"/>
                  </a:lnTo>
                  <a:cubicBezTo>
                    <a:pt x="4590" y="6914"/>
                    <a:pt x="4620" y="6884"/>
                    <a:pt x="4620" y="6884"/>
                  </a:cubicBezTo>
                  <a:cubicBezTo>
                    <a:pt x="4620" y="6884"/>
                    <a:pt x="4651" y="6884"/>
                    <a:pt x="4681" y="6823"/>
                  </a:cubicBezTo>
                  <a:cubicBezTo>
                    <a:pt x="4712" y="6823"/>
                    <a:pt x="4712" y="6853"/>
                    <a:pt x="4712" y="6884"/>
                  </a:cubicBezTo>
                  <a:cubicBezTo>
                    <a:pt x="4727" y="6853"/>
                    <a:pt x="4734" y="6838"/>
                    <a:pt x="4742" y="6838"/>
                  </a:cubicBezTo>
                  <a:cubicBezTo>
                    <a:pt x="4750" y="6838"/>
                    <a:pt x="4757" y="6853"/>
                    <a:pt x="4772" y="6884"/>
                  </a:cubicBezTo>
                  <a:cubicBezTo>
                    <a:pt x="4772" y="6914"/>
                    <a:pt x="4772" y="6929"/>
                    <a:pt x="4776" y="6929"/>
                  </a:cubicBezTo>
                  <a:cubicBezTo>
                    <a:pt x="4780" y="6929"/>
                    <a:pt x="4788" y="6914"/>
                    <a:pt x="4803" y="6884"/>
                  </a:cubicBezTo>
                  <a:cubicBezTo>
                    <a:pt x="4803" y="6868"/>
                    <a:pt x="4803" y="6861"/>
                    <a:pt x="4807" y="6861"/>
                  </a:cubicBezTo>
                  <a:cubicBezTo>
                    <a:pt x="4810" y="6861"/>
                    <a:pt x="4818" y="6868"/>
                    <a:pt x="4833" y="6884"/>
                  </a:cubicBezTo>
                  <a:cubicBezTo>
                    <a:pt x="4833" y="6899"/>
                    <a:pt x="4841" y="6906"/>
                    <a:pt x="4848" y="6906"/>
                  </a:cubicBezTo>
                  <a:cubicBezTo>
                    <a:pt x="4856" y="6906"/>
                    <a:pt x="4864" y="6899"/>
                    <a:pt x="4864" y="6884"/>
                  </a:cubicBezTo>
                  <a:cubicBezTo>
                    <a:pt x="4882" y="6846"/>
                    <a:pt x="4913" y="6820"/>
                    <a:pt x="4933" y="6820"/>
                  </a:cubicBezTo>
                  <a:cubicBezTo>
                    <a:pt x="4946" y="6820"/>
                    <a:pt x="4955" y="6830"/>
                    <a:pt x="4955" y="6853"/>
                  </a:cubicBezTo>
                  <a:cubicBezTo>
                    <a:pt x="4955" y="6853"/>
                    <a:pt x="4985" y="6853"/>
                    <a:pt x="5016" y="6823"/>
                  </a:cubicBezTo>
                  <a:cubicBezTo>
                    <a:pt x="5031" y="6853"/>
                    <a:pt x="5046" y="6868"/>
                    <a:pt x="5061" y="6868"/>
                  </a:cubicBezTo>
                  <a:cubicBezTo>
                    <a:pt x="5076" y="6868"/>
                    <a:pt x="5092" y="6853"/>
                    <a:pt x="5107" y="6823"/>
                  </a:cubicBezTo>
                  <a:cubicBezTo>
                    <a:pt x="5107" y="6823"/>
                    <a:pt x="5107" y="6809"/>
                    <a:pt x="5116" y="6809"/>
                  </a:cubicBezTo>
                  <a:cubicBezTo>
                    <a:pt x="5120" y="6809"/>
                    <a:pt x="5127" y="6813"/>
                    <a:pt x="5137" y="6823"/>
                  </a:cubicBezTo>
                  <a:cubicBezTo>
                    <a:pt x="5107" y="6792"/>
                    <a:pt x="5107" y="6792"/>
                    <a:pt x="5168" y="6792"/>
                  </a:cubicBezTo>
                  <a:cubicBezTo>
                    <a:pt x="5198" y="6792"/>
                    <a:pt x="5198" y="6823"/>
                    <a:pt x="5198" y="6823"/>
                  </a:cubicBezTo>
                  <a:cubicBezTo>
                    <a:pt x="5198" y="6833"/>
                    <a:pt x="5195" y="6836"/>
                    <a:pt x="5189" y="6836"/>
                  </a:cubicBezTo>
                  <a:cubicBezTo>
                    <a:pt x="5178" y="6836"/>
                    <a:pt x="5157" y="6823"/>
                    <a:pt x="5137" y="6823"/>
                  </a:cubicBezTo>
                  <a:cubicBezTo>
                    <a:pt x="5156" y="6860"/>
                    <a:pt x="5221" y="6886"/>
                    <a:pt x="5261" y="6886"/>
                  </a:cubicBezTo>
                  <a:cubicBezTo>
                    <a:pt x="5286" y="6886"/>
                    <a:pt x="5301" y="6876"/>
                    <a:pt x="5289" y="6853"/>
                  </a:cubicBezTo>
                  <a:lnTo>
                    <a:pt x="5350" y="6853"/>
                  </a:lnTo>
                  <a:cubicBezTo>
                    <a:pt x="5365" y="6868"/>
                    <a:pt x="5380" y="6876"/>
                    <a:pt x="5396" y="6876"/>
                  </a:cubicBezTo>
                  <a:cubicBezTo>
                    <a:pt x="5411" y="6876"/>
                    <a:pt x="5426" y="6868"/>
                    <a:pt x="5441" y="6853"/>
                  </a:cubicBezTo>
                  <a:lnTo>
                    <a:pt x="5472" y="6823"/>
                  </a:lnTo>
                  <a:cubicBezTo>
                    <a:pt x="5472" y="6884"/>
                    <a:pt x="5472" y="6914"/>
                    <a:pt x="5502" y="6914"/>
                  </a:cubicBezTo>
                  <a:cubicBezTo>
                    <a:pt x="5532" y="6914"/>
                    <a:pt x="5532" y="6914"/>
                    <a:pt x="5532" y="6884"/>
                  </a:cubicBezTo>
                  <a:cubicBezTo>
                    <a:pt x="5502" y="6853"/>
                    <a:pt x="5532" y="6853"/>
                    <a:pt x="5563" y="6853"/>
                  </a:cubicBezTo>
                  <a:cubicBezTo>
                    <a:pt x="5563" y="6853"/>
                    <a:pt x="5593" y="6884"/>
                    <a:pt x="5593" y="6914"/>
                  </a:cubicBezTo>
                  <a:lnTo>
                    <a:pt x="5624" y="6914"/>
                  </a:lnTo>
                  <a:cubicBezTo>
                    <a:pt x="5624" y="6878"/>
                    <a:pt x="5634" y="6864"/>
                    <a:pt x="5643" y="6864"/>
                  </a:cubicBezTo>
                  <a:cubicBezTo>
                    <a:pt x="5649" y="6864"/>
                    <a:pt x="5654" y="6871"/>
                    <a:pt x="5654" y="6884"/>
                  </a:cubicBezTo>
                  <a:cubicBezTo>
                    <a:pt x="5654" y="6914"/>
                    <a:pt x="5684" y="6944"/>
                    <a:pt x="5715" y="6944"/>
                  </a:cubicBezTo>
                  <a:lnTo>
                    <a:pt x="5776" y="6944"/>
                  </a:lnTo>
                  <a:cubicBezTo>
                    <a:pt x="5806" y="6944"/>
                    <a:pt x="5806" y="6944"/>
                    <a:pt x="5806" y="6914"/>
                  </a:cubicBezTo>
                  <a:cubicBezTo>
                    <a:pt x="5806" y="6884"/>
                    <a:pt x="5806" y="6853"/>
                    <a:pt x="5836" y="6853"/>
                  </a:cubicBezTo>
                  <a:cubicBezTo>
                    <a:pt x="5836" y="6843"/>
                    <a:pt x="5840" y="6840"/>
                    <a:pt x="5843" y="6840"/>
                  </a:cubicBezTo>
                  <a:cubicBezTo>
                    <a:pt x="5850" y="6840"/>
                    <a:pt x="5857" y="6853"/>
                    <a:pt x="5836" y="6853"/>
                  </a:cubicBezTo>
                  <a:cubicBezTo>
                    <a:pt x="5836" y="6884"/>
                    <a:pt x="5836" y="6914"/>
                    <a:pt x="5836" y="6914"/>
                  </a:cubicBezTo>
                  <a:cubicBezTo>
                    <a:pt x="5867" y="6914"/>
                    <a:pt x="5867" y="6944"/>
                    <a:pt x="5867" y="6944"/>
                  </a:cubicBezTo>
                  <a:cubicBezTo>
                    <a:pt x="5849" y="6980"/>
                    <a:pt x="5873" y="6995"/>
                    <a:pt x="5902" y="6995"/>
                  </a:cubicBezTo>
                  <a:cubicBezTo>
                    <a:pt x="5922" y="6995"/>
                    <a:pt x="5945" y="6987"/>
                    <a:pt x="5958" y="6975"/>
                  </a:cubicBezTo>
                  <a:cubicBezTo>
                    <a:pt x="5988" y="6944"/>
                    <a:pt x="6003" y="6929"/>
                    <a:pt x="6011" y="6929"/>
                  </a:cubicBezTo>
                  <a:cubicBezTo>
                    <a:pt x="6019" y="6929"/>
                    <a:pt x="6019" y="6944"/>
                    <a:pt x="6019" y="6975"/>
                  </a:cubicBezTo>
                  <a:cubicBezTo>
                    <a:pt x="6019" y="6992"/>
                    <a:pt x="6023" y="6999"/>
                    <a:pt x="6031" y="6999"/>
                  </a:cubicBezTo>
                  <a:cubicBezTo>
                    <a:pt x="6050" y="6999"/>
                    <a:pt x="6088" y="6949"/>
                    <a:pt x="6110" y="6884"/>
                  </a:cubicBezTo>
                  <a:lnTo>
                    <a:pt x="6140" y="6792"/>
                  </a:lnTo>
                  <a:lnTo>
                    <a:pt x="6140" y="6884"/>
                  </a:lnTo>
                  <a:cubicBezTo>
                    <a:pt x="6140" y="6977"/>
                    <a:pt x="6140" y="7013"/>
                    <a:pt x="6154" y="7013"/>
                  </a:cubicBezTo>
                  <a:cubicBezTo>
                    <a:pt x="6163" y="7013"/>
                    <a:pt x="6178" y="6998"/>
                    <a:pt x="6201" y="6975"/>
                  </a:cubicBezTo>
                  <a:cubicBezTo>
                    <a:pt x="6231" y="6960"/>
                    <a:pt x="6247" y="6952"/>
                    <a:pt x="6254" y="6952"/>
                  </a:cubicBezTo>
                  <a:cubicBezTo>
                    <a:pt x="6262" y="6952"/>
                    <a:pt x="6262" y="6960"/>
                    <a:pt x="6262" y="6975"/>
                  </a:cubicBezTo>
                  <a:cubicBezTo>
                    <a:pt x="6262" y="7005"/>
                    <a:pt x="6262" y="7005"/>
                    <a:pt x="6353" y="7036"/>
                  </a:cubicBezTo>
                  <a:cubicBezTo>
                    <a:pt x="6414" y="7036"/>
                    <a:pt x="6444" y="7036"/>
                    <a:pt x="6444" y="7005"/>
                  </a:cubicBezTo>
                  <a:lnTo>
                    <a:pt x="6475" y="7005"/>
                  </a:lnTo>
                  <a:cubicBezTo>
                    <a:pt x="6488" y="7032"/>
                    <a:pt x="6502" y="7048"/>
                    <a:pt x="6513" y="7048"/>
                  </a:cubicBezTo>
                  <a:cubicBezTo>
                    <a:pt x="6526" y="7048"/>
                    <a:pt x="6535" y="7025"/>
                    <a:pt x="6535" y="6975"/>
                  </a:cubicBezTo>
                  <a:lnTo>
                    <a:pt x="6566" y="7005"/>
                  </a:lnTo>
                  <a:lnTo>
                    <a:pt x="6566" y="7036"/>
                  </a:lnTo>
                  <a:cubicBezTo>
                    <a:pt x="6566" y="7066"/>
                    <a:pt x="6627" y="7066"/>
                    <a:pt x="6779" y="7096"/>
                  </a:cubicBezTo>
                  <a:cubicBezTo>
                    <a:pt x="6867" y="7109"/>
                    <a:pt x="6924" y="7116"/>
                    <a:pt x="6960" y="7116"/>
                  </a:cubicBezTo>
                  <a:cubicBezTo>
                    <a:pt x="7011" y="7116"/>
                    <a:pt x="7022" y="7102"/>
                    <a:pt x="7022" y="7066"/>
                  </a:cubicBezTo>
                  <a:cubicBezTo>
                    <a:pt x="7037" y="7036"/>
                    <a:pt x="7052" y="7020"/>
                    <a:pt x="7064" y="7020"/>
                  </a:cubicBezTo>
                  <a:cubicBezTo>
                    <a:pt x="7075" y="7020"/>
                    <a:pt x="7083" y="7036"/>
                    <a:pt x="7083" y="7066"/>
                  </a:cubicBezTo>
                  <a:cubicBezTo>
                    <a:pt x="7061" y="7087"/>
                    <a:pt x="7070" y="7109"/>
                    <a:pt x="7077" y="7109"/>
                  </a:cubicBezTo>
                  <a:cubicBezTo>
                    <a:pt x="7080" y="7109"/>
                    <a:pt x="7083" y="7105"/>
                    <a:pt x="7083" y="7096"/>
                  </a:cubicBezTo>
                  <a:cubicBezTo>
                    <a:pt x="7083" y="7096"/>
                    <a:pt x="7143" y="7096"/>
                    <a:pt x="7143" y="7127"/>
                  </a:cubicBezTo>
                  <a:cubicBezTo>
                    <a:pt x="7174" y="7172"/>
                    <a:pt x="7197" y="7188"/>
                    <a:pt x="7212" y="7188"/>
                  </a:cubicBezTo>
                  <a:cubicBezTo>
                    <a:pt x="7227" y="7188"/>
                    <a:pt x="7235" y="7172"/>
                    <a:pt x="7235" y="7157"/>
                  </a:cubicBezTo>
                  <a:cubicBezTo>
                    <a:pt x="7235" y="7131"/>
                    <a:pt x="7235" y="7122"/>
                    <a:pt x="7237" y="7122"/>
                  </a:cubicBezTo>
                  <a:cubicBezTo>
                    <a:pt x="7240" y="7122"/>
                    <a:pt x="7247" y="7140"/>
                    <a:pt x="7265" y="7157"/>
                  </a:cubicBezTo>
                  <a:cubicBezTo>
                    <a:pt x="7286" y="7179"/>
                    <a:pt x="7293" y="7200"/>
                    <a:pt x="7295" y="7200"/>
                  </a:cubicBezTo>
                  <a:cubicBezTo>
                    <a:pt x="7295" y="7200"/>
                    <a:pt x="7295" y="7196"/>
                    <a:pt x="7295" y="7188"/>
                  </a:cubicBezTo>
                  <a:cubicBezTo>
                    <a:pt x="7308" y="7175"/>
                    <a:pt x="7341" y="7168"/>
                    <a:pt x="7376" y="7168"/>
                  </a:cubicBezTo>
                  <a:cubicBezTo>
                    <a:pt x="7426" y="7168"/>
                    <a:pt x="7478" y="7182"/>
                    <a:pt x="7478" y="7218"/>
                  </a:cubicBezTo>
                  <a:lnTo>
                    <a:pt x="7508" y="7218"/>
                  </a:lnTo>
                  <a:cubicBezTo>
                    <a:pt x="7508" y="7188"/>
                    <a:pt x="7569" y="7188"/>
                    <a:pt x="7599" y="7188"/>
                  </a:cubicBezTo>
                  <a:cubicBezTo>
                    <a:pt x="7660" y="7188"/>
                    <a:pt x="7690" y="7188"/>
                    <a:pt x="7660" y="7248"/>
                  </a:cubicBezTo>
                  <a:cubicBezTo>
                    <a:pt x="7660" y="7264"/>
                    <a:pt x="7660" y="7271"/>
                    <a:pt x="7668" y="7271"/>
                  </a:cubicBezTo>
                  <a:cubicBezTo>
                    <a:pt x="7675" y="7271"/>
                    <a:pt x="7690" y="7264"/>
                    <a:pt x="7721" y="7248"/>
                  </a:cubicBezTo>
                  <a:cubicBezTo>
                    <a:pt x="7751" y="7248"/>
                    <a:pt x="7782" y="7188"/>
                    <a:pt x="7782" y="7188"/>
                  </a:cubicBezTo>
                  <a:cubicBezTo>
                    <a:pt x="7782" y="7157"/>
                    <a:pt x="7812" y="7127"/>
                    <a:pt x="7842" y="7127"/>
                  </a:cubicBezTo>
                  <a:lnTo>
                    <a:pt x="7842" y="7157"/>
                  </a:lnTo>
                  <a:cubicBezTo>
                    <a:pt x="7842" y="7188"/>
                    <a:pt x="7842" y="7218"/>
                    <a:pt x="7842" y="7218"/>
                  </a:cubicBezTo>
                  <a:cubicBezTo>
                    <a:pt x="7842" y="7218"/>
                    <a:pt x="7873" y="7218"/>
                    <a:pt x="7873" y="7188"/>
                  </a:cubicBezTo>
                  <a:cubicBezTo>
                    <a:pt x="7903" y="7218"/>
                    <a:pt x="7934" y="7218"/>
                    <a:pt x="7964" y="7218"/>
                  </a:cubicBezTo>
                  <a:cubicBezTo>
                    <a:pt x="7994" y="7233"/>
                    <a:pt x="8017" y="7241"/>
                    <a:pt x="8036" y="7241"/>
                  </a:cubicBezTo>
                  <a:cubicBezTo>
                    <a:pt x="8055" y="7241"/>
                    <a:pt x="8070" y="7233"/>
                    <a:pt x="8086" y="7218"/>
                  </a:cubicBezTo>
                  <a:cubicBezTo>
                    <a:pt x="8086" y="7248"/>
                    <a:pt x="8124" y="7264"/>
                    <a:pt x="8165" y="7264"/>
                  </a:cubicBezTo>
                  <a:cubicBezTo>
                    <a:pt x="8207" y="7264"/>
                    <a:pt x="8253" y="7248"/>
                    <a:pt x="8268" y="7218"/>
                  </a:cubicBezTo>
                  <a:cubicBezTo>
                    <a:pt x="8268" y="7203"/>
                    <a:pt x="8268" y="7195"/>
                    <a:pt x="8272" y="7195"/>
                  </a:cubicBezTo>
                  <a:cubicBezTo>
                    <a:pt x="8276" y="7195"/>
                    <a:pt x="8283" y="7203"/>
                    <a:pt x="8298" y="7218"/>
                  </a:cubicBezTo>
                  <a:cubicBezTo>
                    <a:pt x="8314" y="7233"/>
                    <a:pt x="8321" y="7241"/>
                    <a:pt x="8329" y="7241"/>
                  </a:cubicBezTo>
                  <a:cubicBezTo>
                    <a:pt x="8336" y="7241"/>
                    <a:pt x="8344" y="7233"/>
                    <a:pt x="8359" y="7218"/>
                  </a:cubicBezTo>
                  <a:cubicBezTo>
                    <a:pt x="8359" y="7209"/>
                    <a:pt x="8362" y="7205"/>
                    <a:pt x="8366" y="7205"/>
                  </a:cubicBezTo>
                  <a:cubicBezTo>
                    <a:pt x="8377" y="7205"/>
                    <a:pt x="8398" y="7227"/>
                    <a:pt x="8420" y="7248"/>
                  </a:cubicBezTo>
                  <a:cubicBezTo>
                    <a:pt x="8437" y="7299"/>
                    <a:pt x="8444" y="7321"/>
                    <a:pt x="8453" y="7321"/>
                  </a:cubicBezTo>
                  <a:cubicBezTo>
                    <a:pt x="8460" y="7321"/>
                    <a:pt x="8467" y="7306"/>
                    <a:pt x="8481" y="7279"/>
                  </a:cubicBezTo>
                  <a:cubicBezTo>
                    <a:pt x="8542" y="7248"/>
                    <a:pt x="8572" y="7248"/>
                    <a:pt x="8602" y="7248"/>
                  </a:cubicBezTo>
                  <a:cubicBezTo>
                    <a:pt x="8633" y="7218"/>
                    <a:pt x="8663" y="7218"/>
                    <a:pt x="8633" y="7188"/>
                  </a:cubicBezTo>
                  <a:cubicBezTo>
                    <a:pt x="8633" y="7157"/>
                    <a:pt x="8663" y="7127"/>
                    <a:pt x="8663" y="7127"/>
                  </a:cubicBezTo>
                  <a:cubicBezTo>
                    <a:pt x="8683" y="7117"/>
                    <a:pt x="8697" y="7113"/>
                    <a:pt x="8705" y="7113"/>
                  </a:cubicBezTo>
                  <a:cubicBezTo>
                    <a:pt x="8721" y="7113"/>
                    <a:pt x="8714" y="7127"/>
                    <a:pt x="8694" y="7127"/>
                  </a:cubicBezTo>
                  <a:cubicBezTo>
                    <a:pt x="8633" y="7157"/>
                    <a:pt x="8663" y="7157"/>
                    <a:pt x="8694" y="7188"/>
                  </a:cubicBezTo>
                  <a:cubicBezTo>
                    <a:pt x="8724" y="7218"/>
                    <a:pt x="8754" y="7218"/>
                    <a:pt x="8785" y="7218"/>
                  </a:cubicBezTo>
                  <a:lnTo>
                    <a:pt x="8876" y="7218"/>
                  </a:lnTo>
                  <a:cubicBezTo>
                    <a:pt x="8906" y="7233"/>
                    <a:pt x="8929" y="7241"/>
                    <a:pt x="8944" y="7241"/>
                  </a:cubicBezTo>
                  <a:cubicBezTo>
                    <a:pt x="8959" y="7241"/>
                    <a:pt x="8967" y="7233"/>
                    <a:pt x="8967" y="7218"/>
                  </a:cubicBezTo>
                  <a:cubicBezTo>
                    <a:pt x="8967" y="7205"/>
                    <a:pt x="8967" y="7195"/>
                    <a:pt x="8967" y="7188"/>
                  </a:cubicBezTo>
                  <a:cubicBezTo>
                    <a:pt x="8982" y="7218"/>
                    <a:pt x="9051" y="7233"/>
                    <a:pt x="9119" y="7233"/>
                  </a:cubicBezTo>
                  <a:cubicBezTo>
                    <a:pt x="9187" y="7233"/>
                    <a:pt x="9256" y="7218"/>
                    <a:pt x="9271" y="7188"/>
                  </a:cubicBezTo>
                  <a:lnTo>
                    <a:pt x="9271" y="7218"/>
                  </a:lnTo>
                  <a:cubicBezTo>
                    <a:pt x="9271" y="7248"/>
                    <a:pt x="9301" y="7248"/>
                    <a:pt x="9332" y="7248"/>
                  </a:cubicBezTo>
                  <a:cubicBezTo>
                    <a:pt x="9362" y="7248"/>
                    <a:pt x="9453" y="7218"/>
                    <a:pt x="9514" y="7188"/>
                  </a:cubicBezTo>
                  <a:cubicBezTo>
                    <a:pt x="9605" y="7188"/>
                    <a:pt x="9666" y="7188"/>
                    <a:pt x="9666" y="7157"/>
                  </a:cubicBezTo>
                  <a:cubicBezTo>
                    <a:pt x="9697" y="7157"/>
                    <a:pt x="9697" y="7157"/>
                    <a:pt x="9697" y="7188"/>
                  </a:cubicBezTo>
                  <a:cubicBezTo>
                    <a:pt x="9666" y="7218"/>
                    <a:pt x="9697" y="7218"/>
                    <a:pt x="9727" y="7218"/>
                  </a:cubicBezTo>
                  <a:cubicBezTo>
                    <a:pt x="9727" y="7218"/>
                    <a:pt x="9727" y="7188"/>
                    <a:pt x="9727" y="7127"/>
                  </a:cubicBezTo>
                  <a:cubicBezTo>
                    <a:pt x="9727" y="7112"/>
                    <a:pt x="9735" y="7104"/>
                    <a:pt x="9746" y="7104"/>
                  </a:cubicBezTo>
                  <a:cubicBezTo>
                    <a:pt x="9757" y="7104"/>
                    <a:pt x="9773" y="7112"/>
                    <a:pt x="9788" y="7127"/>
                  </a:cubicBezTo>
                  <a:cubicBezTo>
                    <a:pt x="9813" y="7139"/>
                    <a:pt x="9843" y="7147"/>
                    <a:pt x="9872" y="7147"/>
                  </a:cubicBezTo>
                  <a:cubicBezTo>
                    <a:pt x="9914" y="7147"/>
                    <a:pt x="9952" y="7132"/>
                    <a:pt x="9970" y="7096"/>
                  </a:cubicBezTo>
                  <a:cubicBezTo>
                    <a:pt x="10001" y="7096"/>
                    <a:pt x="10031" y="7096"/>
                    <a:pt x="10031" y="7127"/>
                  </a:cubicBezTo>
                  <a:cubicBezTo>
                    <a:pt x="10046" y="7142"/>
                    <a:pt x="10061" y="7157"/>
                    <a:pt x="10077" y="7157"/>
                  </a:cubicBezTo>
                  <a:cubicBezTo>
                    <a:pt x="10092" y="7157"/>
                    <a:pt x="10107" y="7142"/>
                    <a:pt x="10122" y="7096"/>
                  </a:cubicBezTo>
                  <a:cubicBezTo>
                    <a:pt x="10153" y="7096"/>
                    <a:pt x="10153" y="7096"/>
                    <a:pt x="10153" y="7127"/>
                  </a:cubicBezTo>
                  <a:cubicBezTo>
                    <a:pt x="10170" y="7144"/>
                    <a:pt x="10188" y="7162"/>
                    <a:pt x="10199" y="7162"/>
                  </a:cubicBezTo>
                  <a:cubicBezTo>
                    <a:pt x="10208" y="7162"/>
                    <a:pt x="10213" y="7152"/>
                    <a:pt x="10213" y="7127"/>
                  </a:cubicBezTo>
                  <a:cubicBezTo>
                    <a:pt x="10244" y="7066"/>
                    <a:pt x="10304" y="7066"/>
                    <a:pt x="10365" y="7066"/>
                  </a:cubicBezTo>
                  <a:cubicBezTo>
                    <a:pt x="10396" y="7066"/>
                    <a:pt x="10396" y="7066"/>
                    <a:pt x="10396" y="7036"/>
                  </a:cubicBezTo>
                  <a:cubicBezTo>
                    <a:pt x="10396" y="7024"/>
                    <a:pt x="10396" y="7013"/>
                    <a:pt x="10396" y="7005"/>
                  </a:cubicBezTo>
                  <a:cubicBezTo>
                    <a:pt x="10411" y="7036"/>
                    <a:pt x="10418" y="7051"/>
                    <a:pt x="10422" y="7051"/>
                  </a:cubicBezTo>
                  <a:cubicBezTo>
                    <a:pt x="10426" y="7051"/>
                    <a:pt x="10426" y="7036"/>
                    <a:pt x="10426" y="7005"/>
                  </a:cubicBezTo>
                  <a:cubicBezTo>
                    <a:pt x="10426" y="6984"/>
                    <a:pt x="10441" y="6962"/>
                    <a:pt x="10450" y="6962"/>
                  </a:cubicBezTo>
                  <a:cubicBezTo>
                    <a:pt x="10454" y="6962"/>
                    <a:pt x="10456" y="6966"/>
                    <a:pt x="10456" y="6975"/>
                  </a:cubicBezTo>
                  <a:cubicBezTo>
                    <a:pt x="10487" y="7005"/>
                    <a:pt x="10517" y="7005"/>
                    <a:pt x="10517" y="7005"/>
                  </a:cubicBezTo>
                  <a:cubicBezTo>
                    <a:pt x="10517" y="7005"/>
                    <a:pt x="10639" y="6944"/>
                    <a:pt x="10730" y="6914"/>
                  </a:cubicBezTo>
                  <a:cubicBezTo>
                    <a:pt x="10912" y="6853"/>
                    <a:pt x="10973" y="6823"/>
                    <a:pt x="10943" y="6792"/>
                  </a:cubicBezTo>
                  <a:cubicBezTo>
                    <a:pt x="10943" y="6757"/>
                    <a:pt x="10943" y="6742"/>
                    <a:pt x="10955" y="6742"/>
                  </a:cubicBezTo>
                  <a:cubicBezTo>
                    <a:pt x="10964" y="6742"/>
                    <a:pt x="10978" y="6749"/>
                    <a:pt x="11004" y="6762"/>
                  </a:cubicBezTo>
                  <a:cubicBezTo>
                    <a:pt x="11014" y="6772"/>
                    <a:pt x="11020" y="6776"/>
                    <a:pt x="11026" y="6776"/>
                  </a:cubicBezTo>
                  <a:cubicBezTo>
                    <a:pt x="11037" y="6776"/>
                    <a:pt x="11044" y="6762"/>
                    <a:pt x="11064" y="6762"/>
                  </a:cubicBezTo>
                  <a:cubicBezTo>
                    <a:pt x="11095" y="6762"/>
                    <a:pt x="11095" y="6762"/>
                    <a:pt x="11125" y="6792"/>
                  </a:cubicBezTo>
                  <a:cubicBezTo>
                    <a:pt x="11125" y="6732"/>
                    <a:pt x="11125" y="6732"/>
                    <a:pt x="11156" y="6732"/>
                  </a:cubicBezTo>
                  <a:cubicBezTo>
                    <a:pt x="11156" y="6744"/>
                    <a:pt x="11161" y="6752"/>
                    <a:pt x="11167" y="6752"/>
                  </a:cubicBezTo>
                  <a:cubicBezTo>
                    <a:pt x="11176" y="6752"/>
                    <a:pt x="11186" y="6737"/>
                    <a:pt x="11186" y="6701"/>
                  </a:cubicBezTo>
                  <a:cubicBezTo>
                    <a:pt x="11186" y="6671"/>
                    <a:pt x="11186" y="6656"/>
                    <a:pt x="11190" y="6656"/>
                  </a:cubicBezTo>
                  <a:cubicBezTo>
                    <a:pt x="11194" y="6656"/>
                    <a:pt x="11201" y="6671"/>
                    <a:pt x="11216" y="6701"/>
                  </a:cubicBezTo>
                  <a:cubicBezTo>
                    <a:pt x="11216" y="6716"/>
                    <a:pt x="11239" y="6724"/>
                    <a:pt x="11254" y="6724"/>
                  </a:cubicBezTo>
                  <a:cubicBezTo>
                    <a:pt x="11270" y="6724"/>
                    <a:pt x="11277" y="6716"/>
                    <a:pt x="11247" y="6701"/>
                  </a:cubicBezTo>
                  <a:cubicBezTo>
                    <a:pt x="11247" y="6671"/>
                    <a:pt x="11277" y="6671"/>
                    <a:pt x="11277" y="6610"/>
                  </a:cubicBezTo>
                  <a:cubicBezTo>
                    <a:pt x="11308" y="6610"/>
                    <a:pt x="11338" y="6610"/>
                    <a:pt x="11338" y="6640"/>
                  </a:cubicBezTo>
                  <a:cubicBezTo>
                    <a:pt x="11399" y="6640"/>
                    <a:pt x="11460" y="6549"/>
                    <a:pt x="11460" y="6519"/>
                  </a:cubicBezTo>
                  <a:cubicBezTo>
                    <a:pt x="11460" y="6504"/>
                    <a:pt x="11460" y="6496"/>
                    <a:pt x="11463" y="6496"/>
                  </a:cubicBezTo>
                  <a:cubicBezTo>
                    <a:pt x="11467" y="6496"/>
                    <a:pt x="11475" y="6504"/>
                    <a:pt x="11490" y="6519"/>
                  </a:cubicBezTo>
                  <a:cubicBezTo>
                    <a:pt x="11490" y="6529"/>
                    <a:pt x="11493" y="6532"/>
                    <a:pt x="11499" y="6532"/>
                  </a:cubicBezTo>
                  <a:cubicBezTo>
                    <a:pt x="11510" y="6532"/>
                    <a:pt x="11530" y="6519"/>
                    <a:pt x="11551" y="6519"/>
                  </a:cubicBezTo>
                  <a:cubicBezTo>
                    <a:pt x="11551" y="6504"/>
                    <a:pt x="11551" y="6496"/>
                    <a:pt x="11555" y="6496"/>
                  </a:cubicBezTo>
                  <a:cubicBezTo>
                    <a:pt x="11558" y="6496"/>
                    <a:pt x="11566" y="6504"/>
                    <a:pt x="11581" y="6519"/>
                  </a:cubicBezTo>
                  <a:cubicBezTo>
                    <a:pt x="11581" y="6545"/>
                    <a:pt x="11587" y="6554"/>
                    <a:pt x="11595" y="6554"/>
                  </a:cubicBezTo>
                  <a:cubicBezTo>
                    <a:pt x="11607" y="6554"/>
                    <a:pt x="11624" y="6536"/>
                    <a:pt x="11642" y="6519"/>
                  </a:cubicBezTo>
                  <a:cubicBezTo>
                    <a:pt x="11642" y="6488"/>
                    <a:pt x="11703" y="6428"/>
                    <a:pt x="11763" y="6397"/>
                  </a:cubicBezTo>
                  <a:cubicBezTo>
                    <a:pt x="11855" y="6336"/>
                    <a:pt x="11855" y="6306"/>
                    <a:pt x="11855" y="6215"/>
                  </a:cubicBezTo>
                  <a:cubicBezTo>
                    <a:pt x="11885" y="6215"/>
                    <a:pt x="11946" y="6276"/>
                    <a:pt x="11946" y="6276"/>
                  </a:cubicBezTo>
                  <a:cubicBezTo>
                    <a:pt x="11946" y="6245"/>
                    <a:pt x="11946" y="6215"/>
                    <a:pt x="11915" y="6184"/>
                  </a:cubicBezTo>
                  <a:cubicBezTo>
                    <a:pt x="11885" y="6184"/>
                    <a:pt x="11915" y="6154"/>
                    <a:pt x="11976" y="6154"/>
                  </a:cubicBezTo>
                  <a:cubicBezTo>
                    <a:pt x="12007" y="6154"/>
                    <a:pt x="12037" y="6124"/>
                    <a:pt x="12037" y="6093"/>
                  </a:cubicBezTo>
                  <a:cubicBezTo>
                    <a:pt x="12037" y="6093"/>
                    <a:pt x="12067" y="6063"/>
                    <a:pt x="12098" y="6063"/>
                  </a:cubicBezTo>
                  <a:cubicBezTo>
                    <a:pt x="12128" y="6063"/>
                    <a:pt x="12128" y="6063"/>
                    <a:pt x="12098" y="6032"/>
                  </a:cubicBezTo>
                  <a:cubicBezTo>
                    <a:pt x="12067" y="6002"/>
                    <a:pt x="12098" y="6002"/>
                    <a:pt x="12128" y="6002"/>
                  </a:cubicBezTo>
                  <a:cubicBezTo>
                    <a:pt x="12140" y="6008"/>
                    <a:pt x="12153" y="6011"/>
                    <a:pt x="12164" y="6011"/>
                  </a:cubicBezTo>
                  <a:cubicBezTo>
                    <a:pt x="12210" y="6011"/>
                    <a:pt x="12244" y="5972"/>
                    <a:pt x="12219" y="5972"/>
                  </a:cubicBezTo>
                  <a:cubicBezTo>
                    <a:pt x="12189" y="5941"/>
                    <a:pt x="12219" y="5911"/>
                    <a:pt x="12219" y="5911"/>
                  </a:cubicBezTo>
                  <a:cubicBezTo>
                    <a:pt x="12250" y="5881"/>
                    <a:pt x="12250" y="5881"/>
                    <a:pt x="12250" y="5850"/>
                  </a:cubicBezTo>
                  <a:cubicBezTo>
                    <a:pt x="12250" y="5820"/>
                    <a:pt x="12280" y="5789"/>
                    <a:pt x="12280" y="5789"/>
                  </a:cubicBezTo>
                  <a:cubicBezTo>
                    <a:pt x="12280" y="5789"/>
                    <a:pt x="12311" y="5820"/>
                    <a:pt x="12280" y="5850"/>
                  </a:cubicBezTo>
                  <a:lnTo>
                    <a:pt x="12311" y="5850"/>
                  </a:lnTo>
                  <a:cubicBezTo>
                    <a:pt x="12341" y="5820"/>
                    <a:pt x="12371" y="5789"/>
                    <a:pt x="12341" y="5759"/>
                  </a:cubicBezTo>
                  <a:cubicBezTo>
                    <a:pt x="12323" y="5723"/>
                    <a:pt x="12316" y="5709"/>
                    <a:pt x="12325" y="5709"/>
                  </a:cubicBezTo>
                  <a:cubicBezTo>
                    <a:pt x="12331" y="5709"/>
                    <a:pt x="12346" y="5716"/>
                    <a:pt x="12371" y="5729"/>
                  </a:cubicBezTo>
                  <a:cubicBezTo>
                    <a:pt x="12387" y="5744"/>
                    <a:pt x="12402" y="5751"/>
                    <a:pt x="12413" y="5751"/>
                  </a:cubicBezTo>
                  <a:cubicBezTo>
                    <a:pt x="12425" y="5751"/>
                    <a:pt x="12432" y="5744"/>
                    <a:pt x="12432" y="5729"/>
                  </a:cubicBezTo>
                  <a:cubicBezTo>
                    <a:pt x="12397" y="5693"/>
                    <a:pt x="12403" y="5678"/>
                    <a:pt x="12420" y="5678"/>
                  </a:cubicBezTo>
                  <a:cubicBezTo>
                    <a:pt x="12432" y="5678"/>
                    <a:pt x="12450" y="5686"/>
                    <a:pt x="12463" y="5698"/>
                  </a:cubicBezTo>
                  <a:cubicBezTo>
                    <a:pt x="12475" y="5723"/>
                    <a:pt x="12483" y="5738"/>
                    <a:pt x="12487" y="5738"/>
                  </a:cubicBezTo>
                  <a:cubicBezTo>
                    <a:pt x="12493" y="5738"/>
                    <a:pt x="12493" y="5709"/>
                    <a:pt x="12493" y="5637"/>
                  </a:cubicBezTo>
                  <a:cubicBezTo>
                    <a:pt x="12523" y="5607"/>
                    <a:pt x="12554" y="5516"/>
                    <a:pt x="12584" y="5455"/>
                  </a:cubicBezTo>
                  <a:cubicBezTo>
                    <a:pt x="12641" y="5369"/>
                    <a:pt x="12645" y="5337"/>
                    <a:pt x="12696" y="5334"/>
                  </a:cubicBezTo>
                  <a:lnTo>
                    <a:pt x="12696" y="5334"/>
                  </a:lnTo>
                  <a:cubicBezTo>
                    <a:pt x="12678" y="5311"/>
                    <a:pt x="12685" y="5284"/>
                    <a:pt x="12706" y="5242"/>
                  </a:cubicBezTo>
                  <a:cubicBezTo>
                    <a:pt x="12767" y="5212"/>
                    <a:pt x="12767" y="5151"/>
                    <a:pt x="12736" y="5121"/>
                  </a:cubicBezTo>
                  <a:lnTo>
                    <a:pt x="12736" y="5121"/>
                  </a:lnTo>
                  <a:lnTo>
                    <a:pt x="12736" y="5151"/>
                  </a:lnTo>
                  <a:cubicBezTo>
                    <a:pt x="12675" y="5121"/>
                    <a:pt x="12675" y="5090"/>
                    <a:pt x="12736" y="5090"/>
                  </a:cubicBezTo>
                  <a:cubicBezTo>
                    <a:pt x="12736" y="5075"/>
                    <a:pt x="12744" y="5067"/>
                    <a:pt x="12755" y="5067"/>
                  </a:cubicBezTo>
                  <a:cubicBezTo>
                    <a:pt x="12767" y="5067"/>
                    <a:pt x="12782" y="5075"/>
                    <a:pt x="12797" y="5090"/>
                  </a:cubicBezTo>
                  <a:lnTo>
                    <a:pt x="12888" y="5090"/>
                  </a:lnTo>
                  <a:cubicBezTo>
                    <a:pt x="12888" y="5069"/>
                    <a:pt x="12888" y="5047"/>
                    <a:pt x="12877" y="5047"/>
                  </a:cubicBezTo>
                  <a:cubicBezTo>
                    <a:pt x="12873" y="5047"/>
                    <a:pt x="12867" y="5051"/>
                    <a:pt x="12858" y="5060"/>
                  </a:cubicBezTo>
                  <a:cubicBezTo>
                    <a:pt x="12827" y="5029"/>
                    <a:pt x="12827" y="5029"/>
                    <a:pt x="12827" y="4999"/>
                  </a:cubicBezTo>
                  <a:cubicBezTo>
                    <a:pt x="12858" y="4999"/>
                    <a:pt x="12858" y="4969"/>
                    <a:pt x="12827" y="4938"/>
                  </a:cubicBezTo>
                  <a:cubicBezTo>
                    <a:pt x="12797" y="4908"/>
                    <a:pt x="12827" y="4908"/>
                    <a:pt x="12827" y="4877"/>
                  </a:cubicBezTo>
                  <a:cubicBezTo>
                    <a:pt x="12858" y="4877"/>
                    <a:pt x="12888" y="4847"/>
                    <a:pt x="12888" y="4847"/>
                  </a:cubicBezTo>
                  <a:lnTo>
                    <a:pt x="12919" y="4847"/>
                  </a:lnTo>
                  <a:cubicBezTo>
                    <a:pt x="12929" y="4857"/>
                    <a:pt x="12939" y="4861"/>
                    <a:pt x="12948" y="4861"/>
                  </a:cubicBezTo>
                  <a:cubicBezTo>
                    <a:pt x="12966" y="4861"/>
                    <a:pt x="12979" y="4847"/>
                    <a:pt x="12979" y="4847"/>
                  </a:cubicBezTo>
                  <a:cubicBezTo>
                    <a:pt x="13010" y="4847"/>
                    <a:pt x="12979" y="4817"/>
                    <a:pt x="12979" y="4817"/>
                  </a:cubicBezTo>
                  <a:cubicBezTo>
                    <a:pt x="12949" y="4817"/>
                    <a:pt x="13162" y="4330"/>
                    <a:pt x="13162" y="4239"/>
                  </a:cubicBezTo>
                  <a:cubicBezTo>
                    <a:pt x="13211" y="4215"/>
                    <a:pt x="13220" y="4170"/>
                    <a:pt x="13206" y="4170"/>
                  </a:cubicBezTo>
                  <a:cubicBezTo>
                    <a:pt x="13203" y="4170"/>
                    <a:pt x="13198" y="4173"/>
                    <a:pt x="13192" y="4178"/>
                  </a:cubicBezTo>
                  <a:cubicBezTo>
                    <a:pt x="13162" y="4148"/>
                    <a:pt x="13192" y="4057"/>
                    <a:pt x="13222" y="3905"/>
                  </a:cubicBezTo>
                  <a:cubicBezTo>
                    <a:pt x="13283" y="3753"/>
                    <a:pt x="13314" y="3662"/>
                    <a:pt x="13283" y="3662"/>
                  </a:cubicBezTo>
                  <a:cubicBezTo>
                    <a:pt x="13283" y="3662"/>
                    <a:pt x="13283" y="3631"/>
                    <a:pt x="13283" y="3570"/>
                  </a:cubicBezTo>
                  <a:cubicBezTo>
                    <a:pt x="13314" y="3540"/>
                    <a:pt x="13283" y="3479"/>
                    <a:pt x="13283" y="3479"/>
                  </a:cubicBezTo>
                  <a:cubicBezTo>
                    <a:pt x="13262" y="3458"/>
                    <a:pt x="13255" y="3436"/>
                    <a:pt x="13264" y="3436"/>
                  </a:cubicBezTo>
                  <a:cubicBezTo>
                    <a:pt x="13268" y="3436"/>
                    <a:pt x="13274" y="3440"/>
                    <a:pt x="13283" y="3449"/>
                  </a:cubicBezTo>
                  <a:lnTo>
                    <a:pt x="13344" y="3449"/>
                  </a:lnTo>
                  <a:cubicBezTo>
                    <a:pt x="13374" y="3388"/>
                    <a:pt x="13344" y="3388"/>
                    <a:pt x="13314" y="3388"/>
                  </a:cubicBezTo>
                  <a:cubicBezTo>
                    <a:pt x="13253" y="3358"/>
                    <a:pt x="13283" y="3358"/>
                    <a:pt x="13283" y="3358"/>
                  </a:cubicBezTo>
                  <a:cubicBezTo>
                    <a:pt x="13283" y="3327"/>
                    <a:pt x="13283" y="3327"/>
                    <a:pt x="13314" y="3327"/>
                  </a:cubicBezTo>
                  <a:cubicBezTo>
                    <a:pt x="13344" y="3358"/>
                    <a:pt x="13374" y="3358"/>
                    <a:pt x="13374" y="3358"/>
                  </a:cubicBezTo>
                  <a:lnTo>
                    <a:pt x="13374" y="3327"/>
                  </a:lnTo>
                  <a:cubicBezTo>
                    <a:pt x="13344" y="3327"/>
                    <a:pt x="13344" y="3297"/>
                    <a:pt x="13344" y="3297"/>
                  </a:cubicBezTo>
                  <a:cubicBezTo>
                    <a:pt x="13344" y="3282"/>
                    <a:pt x="13344" y="3274"/>
                    <a:pt x="13355" y="3274"/>
                  </a:cubicBezTo>
                  <a:cubicBezTo>
                    <a:pt x="13367" y="3274"/>
                    <a:pt x="13390" y="3282"/>
                    <a:pt x="13435" y="3297"/>
                  </a:cubicBezTo>
                  <a:cubicBezTo>
                    <a:pt x="13496" y="3297"/>
                    <a:pt x="13496" y="3267"/>
                    <a:pt x="13435" y="3236"/>
                  </a:cubicBezTo>
                  <a:lnTo>
                    <a:pt x="13405" y="3206"/>
                  </a:lnTo>
                  <a:cubicBezTo>
                    <a:pt x="13466" y="3175"/>
                    <a:pt x="13435" y="3145"/>
                    <a:pt x="13405" y="3115"/>
                  </a:cubicBezTo>
                  <a:cubicBezTo>
                    <a:pt x="13466" y="3084"/>
                    <a:pt x="13466" y="3054"/>
                    <a:pt x="13405" y="3023"/>
                  </a:cubicBezTo>
                  <a:cubicBezTo>
                    <a:pt x="13374" y="3023"/>
                    <a:pt x="13374" y="3023"/>
                    <a:pt x="13405" y="2993"/>
                  </a:cubicBezTo>
                  <a:cubicBezTo>
                    <a:pt x="13435" y="2963"/>
                    <a:pt x="13466" y="2963"/>
                    <a:pt x="13466" y="2902"/>
                  </a:cubicBezTo>
                  <a:cubicBezTo>
                    <a:pt x="13435" y="2871"/>
                    <a:pt x="13466" y="2719"/>
                    <a:pt x="13466" y="2537"/>
                  </a:cubicBezTo>
                  <a:cubicBezTo>
                    <a:pt x="13496" y="2355"/>
                    <a:pt x="13496" y="2203"/>
                    <a:pt x="13466" y="2203"/>
                  </a:cubicBezTo>
                  <a:cubicBezTo>
                    <a:pt x="13466" y="2172"/>
                    <a:pt x="13466" y="2172"/>
                    <a:pt x="13496" y="2172"/>
                  </a:cubicBezTo>
                  <a:cubicBezTo>
                    <a:pt x="13526" y="2172"/>
                    <a:pt x="13526" y="2142"/>
                    <a:pt x="13466" y="2111"/>
                  </a:cubicBezTo>
                  <a:cubicBezTo>
                    <a:pt x="13445" y="2111"/>
                    <a:pt x="13425" y="2098"/>
                    <a:pt x="13432" y="2098"/>
                  </a:cubicBezTo>
                  <a:cubicBezTo>
                    <a:pt x="13435" y="2098"/>
                    <a:pt x="13445" y="2101"/>
                    <a:pt x="13466" y="2111"/>
                  </a:cubicBezTo>
                  <a:cubicBezTo>
                    <a:pt x="13496" y="2111"/>
                    <a:pt x="13526" y="2051"/>
                    <a:pt x="13526" y="1959"/>
                  </a:cubicBezTo>
                  <a:cubicBezTo>
                    <a:pt x="13526" y="1899"/>
                    <a:pt x="13526" y="1808"/>
                    <a:pt x="13496" y="1808"/>
                  </a:cubicBezTo>
                  <a:cubicBezTo>
                    <a:pt x="13478" y="1772"/>
                    <a:pt x="13471" y="1757"/>
                    <a:pt x="13474" y="1757"/>
                  </a:cubicBezTo>
                  <a:cubicBezTo>
                    <a:pt x="13476" y="1757"/>
                    <a:pt x="13483" y="1765"/>
                    <a:pt x="13496" y="1777"/>
                  </a:cubicBezTo>
                  <a:cubicBezTo>
                    <a:pt x="13503" y="1780"/>
                    <a:pt x="13509" y="1782"/>
                    <a:pt x="13515" y="1782"/>
                  </a:cubicBezTo>
                  <a:cubicBezTo>
                    <a:pt x="13562" y="1782"/>
                    <a:pt x="13581" y="1679"/>
                    <a:pt x="13526" y="1625"/>
                  </a:cubicBezTo>
                  <a:cubicBezTo>
                    <a:pt x="13526" y="1595"/>
                    <a:pt x="13526" y="1595"/>
                    <a:pt x="13557" y="1595"/>
                  </a:cubicBezTo>
                  <a:cubicBezTo>
                    <a:pt x="13557" y="1564"/>
                    <a:pt x="13557" y="1534"/>
                    <a:pt x="13526" y="1473"/>
                  </a:cubicBezTo>
                  <a:cubicBezTo>
                    <a:pt x="13526" y="1443"/>
                    <a:pt x="13526" y="1352"/>
                    <a:pt x="13526" y="1321"/>
                  </a:cubicBezTo>
                  <a:cubicBezTo>
                    <a:pt x="13526" y="1260"/>
                    <a:pt x="13496" y="1230"/>
                    <a:pt x="13496" y="1230"/>
                  </a:cubicBezTo>
                  <a:lnTo>
                    <a:pt x="13496" y="1200"/>
                  </a:lnTo>
                  <a:cubicBezTo>
                    <a:pt x="13526" y="1200"/>
                    <a:pt x="13526" y="1078"/>
                    <a:pt x="13496" y="926"/>
                  </a:cubicBezTo>
                  <a:cubicBezTo>
                    <a:pt x="13496" y="774"/>
                    <a:pt x="13466" y="652"/>
                    <a:pt x="13496" y="622"/>
                  </a:cubicBezTo>
                  <a:cubicBezTo>
                    <a:pt x="13496" y="622"/>
                    <a:pt x="13496" y="592"/>
                    <a:pt x="13466" y="561"/>
                  </a:cubicBezTo>
                  <a:cubicBezTo>
                    <a:pt x="13405" y="561"/>
                    <a:pt x="13405" y="531"/>
                    <a:pt x="13435" y="501"/>
                  </a:cubicBezTo>
                  <a:cubicBezTo>
                    <a:pt x="13496" y="470"/>
                    <a:pt x="13466" y="379"/>
                    <a:pt x="13405" y="379"/>
                  </a:cubicBezTo>
                  <a:lnTo>
                    <a:pt x="13435" y="379"/>
                  </a:lnTo>
                  <a:cubicBezTo>
                    <a:pt x="13496" y="349"/>
                    <a:pt x="13466" y="288"/>
                    <a:pt x="13405" y="257"/>
                  </a:cubicBezTo>
                  <a:cubicBezTo>
                    <a:pt x="13435" y="227"/>
                    <a:pt x="13466" y="197"/>
                    <a:pt x="13405" y="197"/>
                  </a:cubicBezTo>
                  <a:cubicBezTo>
                    <a:pt x="13405" y="166"/>
                    <a:pt x="13405" y="166"/>
                    <a:pt x="13466" y="166"/>
                  </a:cubicBezTo>
                  <a:cubicBezTo>
                    <a:pt x="13526" y="166"/>
                    <a:pt x="13557" y="136"/>
                    <a:pt x="13526" y="136"/>
                  </a:cubicBezTo>
                  <a:cubicBezTo>
                    <a:pt x="13526" y="105"/>
                    <a:pt x="13496" y="105"/>
                    <a:pt x="13466" y="105"/>
                  </a:cubicBezTo>
                  <a:lnTo>
                    <a:pt x="13466" y="75"/>
                  </a:lnTo>
                  <a:cubicBezTo>
                    <a:pt x="13466" y="75"/>
                    <a:pt x="13466" y="45"/>
                    <a:pt x="13435" y="45"/>
                  </a:cubicBezTo>
                  <a:cubicBezTo>
                    <a:pt x="13405" y="45"/>
                    <a:pt x="13374" y="45"/>
                    <a:pt x="13374" y="14"/>
                  </a:cubicBezTo>
                  <a:cubicBezTo>
                    <a:pt x="13415" y="14"/>
                    <a:pt x="13401" y="1"/>
                    <a:pt x="1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207;p79">
              <a:extLst>
                <a:ext uri="{FF2B5EF4-FFF2-40B4-BE49-F238E27FC236}">
                  <a16:creationId xmlns:a16="http://schemas.microsoft.com/office/drawing/2014/main" id="{08223639-7856-4AC1-BB4E-EBE99AA83276}"/>
                </a:ext>
              </a:extLst>
            </p:cNvPr>
            <p:cNvSpPr/>
            <p:nvPr/>
          </p:nvSpPr>
          <p:spPr>
            <a:xfrm flipH="1">
              <a:off x="6703128" y="2610651"/>
              <a:ext cx="350239" cy="309458"/>
            </a:xfrm>
            <a:custGeom>
              <a:avLst/>
              <a:gdLst/>
              <a:ahLst/>
              <a:cxnLst/>
              <a:rect l="l" t="t" r="r" b="b"/>
              <a:pathLst>
                <a:path w="13157" h="11625" extrusionOk="0">
                  <a:moveTo>
                    <a:pt x="12433" y="1"/>
                  </a:moveTo>
                  <a:lnTo>
                    <a:pt x="12372" y="31"/>
                  </a:lnTo>
                  <a:cubicBezTo>
                    <a:pt x="12342" y="31"/>
                    <a:pt x="12372" y="61"/>
                    <a:pt x="12372" y="92"/>
                  </a:cubicBezTo>
                  <a:lnTo>
                    <a:pt x="12402" y="92"/>
                  </a:lnTo>
                  <a:cubicBezTo>
                    <a:pt x="12402" y="92"/>
                    <a:pt x="12433" y="31"/>
                    <a:pt x="12433" y="1"/>
                  </a:cubicBezTo>
                  <a:close/>
                  <a:moveTo>
                    <a:pt x="12463" y="487"/>
                  </a:moveTo>
                  <a:lnTo>
                    <a:pt x="12524" y="517"/>
                  </a:lnTo>
                  <a:cubicBezTo>
                    <a:pt x="12524" y="548"/>
                    <a:pt x="12494" y="578"/>
                    <a:pt x="12463" y="578"/>
                  </a:cubicBezTo>
                  <a:cubicBezTo>
                    <a:pt x="12433" y="578"/>
                    <a:pt x="12433" y="578"/>
                    <a:pt x="12402" y="548"/>
                  </a:cubicBezTo>
                  <a:cubicBezTo>
                    <a:pt x="12402" y="548"/>
                    <a:pt x="12433" y="517"/>
                    <a:pt x="12463" y="487"/>
                  </a:cubicBezTo>
                  <a:close/>
                  <a:moveTo>
                    <a:pt x="11977" y="608"/>
                  </a:moveTo>
                  <a:cubicBezTo>
                    <a:pt x="12038" y="608"/>
                    <a:pt x="12068" y="639"/>
                    <a:pt x="12098" y="669"/>
                  </a:cubicBezTo>
                  <a:cubicBezTo>
                    <a:pt x="12129" y="700"/>
                    <a:pt x="12129" y="700"/>
                    <a:pt x="12068" y="730"/>
                  </a:cubicBezTo>
                  <a:cubicBezTo>
                    <a:pt x="12053" y="745"/>
                    <a:pt x="12038" y="753"/>
                    <a:pt x="12022" y="753"/>
                  </a:cubicBezTo>
                  <a:cubicBezTo>
                    <a:pt x="12007" y="753"/>
                    <a:pt x="11992" y="745"/>
                    <a:pt x="11977" y="730"/>
                  </a:cubicBezTo>
                  <a:lnTo>
                    <a:pt x="12038" y="700"/>
                  </a:lnTo>
                  <a:cubicBezTo>
                    <a:pt x="12038" y="709"/>
                    <a:pt x="12040" y="712"/>
                    <a:pt x="12042" y="712"/>
                  </a:cubicBezTo>
                  <a:cubicBezTo>
                    <a:pt x="12048" y="712"/>
                    <a:pt x="12050" y="691"/>
                    <a:pt x="12007" y="669"/>
                  </a:cubicBezTo>
                  <a:lnTo>
                    <a:pt x="11977" y="608"/>
                  </a:lnTo>
                  <a:close/>
                  <a:moveTo>
                    <a:pt x="12007" y="882"/>
                  </a:moveTo>
                  <a:lnTo>
                    <a:pt x="11977" y="912"/>
                  </a:lnTo>
                  <a:cubicBezTo>
                    <a:pt x="11992" y="928"/>
                    <a:pt x="12000" y="935"/>
                    <a:pt x="12007" y="935"/>
                  </a:cubicBezTo>
                  <a:cubicBezTo>
                    <a:pt x="12015" y="935"/>
                    <a:pt x="12022" y="928"/>
                    <a:pt x="12038" y="912"/>
                  </a:cubicBezTo>
                  <a:lnTo>
                    <a:pt x="12068" y="912"/>
                  </a:lnTo>
                  <a:lnTo>
                    <a:pt x="12007" y="882"/>
                  </a:lnTo>
                  <a:close/>
                  <a:moveTo>
                    <a:pt x="10123" y="1490"/>
                  </a:moveTo>
                  <a:lnTo>
                    <a:pt x="10123" y="1490"/>
                  </a:lnTo>
                  <a:cubicBezTo>
                    <a:pt x="10153" y="1520"/>
                    <a:pt x="10092" y="1581"/>
                    <a:pt x="10062" y="1612"/>
                  </a:cubicBezTo>
                  <a:cubicBezTo>
                    <a:pt x="10054" y="1620"/>
                    <a:pt x="10048" y="1623"/>
                    <a:pt x="10044" y="1623"/>
                  </a:cubicBezTo>
                  <a:cubicBezTo>
                    <a:pt x="10034" y="1623"/>
                    <a:pt x="10040" y="1595"/>
                    <a:pt x="10062" y="1551"/>
                  </a:cubicBezTo>
                  <a:cubicBezTo>
                    <a:pt x="10092" y="1520"/>
                    <a:pt x="10123" y="1490"/>
                    <a:pt x="10123" y="1490"/>
                  </a:cubicBezTo>
                  <a:close/>
                  <a:moveTo>
                    <a:pt x="9910" y="1581"/>
                  </a:moveTo>
                  <a:cubicBezTo>
                    <a:pt x="9910" y="1581"/>
                    <a:pt x="9879" y="1581"/>
                    <a:pt x="9788" y="1642"/>
                  </a:cubicBezTo>
                  <a:cubicBezTo>
                    <a:pt x="9758" y="1642"/>
                    <a:pt x="9758" y="1703"/>
                    <a:pt x="9758" y="1703"/>
                  </a:cubicBezTo>
                  <a:cubicBezTo>
                    <a:pt x="9767" y="1712"/>
                    <a:pt x="9773" y="1715"/>
                    <a:pt x="9779" y="1715"/>
                  </a:cubicBezTo>
                  <a:cubicBezTo>
                    <a:pt x="9794" y="1715"/>
                    <a:pt x="9806" y="1694"/>
                    <a:pt x="9849" y="1672"/>
                  </a:cubicBezTo>
                  <a:cubicBezTo>
                    <a:pt x="9910" y="1672"/>
                    <a:pt x="9940" y="1612"/>
                    <a:pt x="9910" y="1581"/>
                  </a:cubicBezTo>
                  <a:close/>
                  <a:moveTo>
                    <a:pt x="8724" y="2736"/>
                  </a:moveTo>
                  <a:cubicBezTo>
                    <a:pt x="8755" y="2767"/>
                    <a:pt x="8724" y="2767"/>
                    <a:pt x="8694" y="2797"/>
                  </a:cubicBezTo>
                  <a:lnTo>
                    <a:pt x="8664" y="2767"/>
                  </a:lnTo>
                  <a:lnTo>
                    <a:pt x="8664" y="2736"/>
                  </a:lnTo>
                  <a:close/>
                  <a:moveTo>
                    <a:pt x="8542" y="2675"/>
                  </a:moveTo>
                  <a:lnTo>
                    <a:pt x="8512" y="2767"/>
                  </a:lnTo>
                  <a:cubicBezTo>
                    <a:pt x="8512" y="2848"/>
                    <a:pt x="8512" y="2875"/>
                    <a:pt x="8503" y="2875"/>
                  </a:cubicBezTo>
                  <a:cubicBezTo>
                    <a:pt x="8498" y="2875"/>
                    <a:pt x="8491" y="2868"/>
                    <a:pt x="8481" y="2858"/>
                  </a:cubicBezTo>
                  <a:cubicBezTo>
                    <a:pt x="8451" y="2827"/>
                    <a:pt x="8451" y="2797"/>
                    <a:pt x="8481" y="2706"/>
                  </a:cubicBezTo>
                  <a:cubicBezTo>
                    <a:pt x="8512" y="2706"/>
                    <a:pt x="8542" y="2675"/>
                    <a:pt x="8542" y="2675"/>
                  </a:cubicBezTo>
                  <a:close/>
                  <a:moveTo>
                    <a:pt x="7948" y="3366"/>
                  </a:moveTo>
                  <a:cubicBezTo>
                    <a:pt x="7966" y="3366"/>
                    <a:pt x="7970" y="3416"/>
                    <a:pt x="7995" y="3466"/>
                  </a:cubicBezTo>
                  <a:cubicBezTo>
                    <a:pt x="7978" y="3516"/>
                    <a:pt x="7971" y="3538"/>
                    <a:pt x="7962" y="3538"/>
                  </a:cubicBezTo>
                  <a:cubicBezTo>
                    <a:pt x="7955" y="3538"/>
                    <a:pt x="7948" y="3523"/>
                    <a:pt x="7934" y="3496"/>
                  </a:cubicBezTo>
                  <a:cubicBezTo>
                    <a:pt x="7934" y="3435"/>
                    <a:pt x="7934" y="3374"/>
                    <a:pt x="7934" y="3374"/>
                  </a:cubicBezTo>
                  <a:cubicBezTo>
                    <a:pt x="7940" y="3369"/>
                    <a:pt x="7944" y="3366"/>
                    <a:pt x="7948" y="3366"/>
                  </a:cubicBezTo>
                  <a:close/>
                  <a:moveTo>
                    <a:pt x="7661" y="3526"/>
                  </a:moveTo>
                  <a:cubicBezTo>
                    <a:pt x="7691" y="3557"/>
                    <a:pt x="7691" y="3587"/>
                    <a:pt x="7691" y="3587"/>
                  </a:cubicBezTo>
                  <a:lnTo>
                    <a:pt x="7661" y="3618"/>
                  </a:lnTo>
                  <a:cubicBezTo>
                    <a:pt x="7630" y="3587"/>
                    <a:pt x="7600" y="3587"/>
                    <a:pt x="7630" y="3557"/>
                  </a:cubicBezTo>
                  <a:lnTo>
                    <a:pt x="7661" y="3526"/>
                  </a:lnTo>
                  <a:close/>
                  <a:moveTo>
                    <a:pt x="7094" y="4035"/>
                  </a:moveTo>
                  <a:cubicBezTo>
                    <a:pt x="7102" y="4035"/>
                    <a:pt x="7077" y="4079"/>
                    <a:pt x="7053" y="4104"/>
                  </a:cubicBezTo>
                  <a:cubicBezTo>
                    <a:pt x="7053" y="4079"/>
                    <a:pt x="7053" y="4035"/>
                    <a:pt x="7069" y="4035"/>
                  </a:cubicBezTo>
                  <a:cubicBezTo>
                    <a:pt x="7073" y="4035"/>
                    <a:pt x="7077" y="4037"/>
                    <a:pt x="7083" y="4043"/>
                  </a:cubicBezTo>
                  <a:cubicBezTo>
                    <a:pt x="7089" y="4037"/>
                    <a:pt x="7092" y="4035"/>
                    <a:pt x="7094" y="4035"/>
                  </a:cubicBezTo>
                  <a:close/>
                  <a:moveTo>
                    <a:pt x="7022" y="4378"/>
                  </a:moveTo>
                  <a:cubicBezTo>
                    <a:pt x="7053" y="4408"/>
                    <a:pt x="7053" y="4408"/>
                    <a:pt x="7053" y="4438"/>
                  </a:cubicBezTo>
                  <a:cubicBezTo>
                    <a:pt x="7053" y="4469"/>
                    <a:pt x="7037" y="4484"/>
                    <a:pt x="7018" y="4484"/>
                  </a:cubicBezTo>
                  <a:cubicBezTo>
                    <a:pt x="6999" y="4484"/>
                    <a:pt x="6977" y="4469"/>
                    <a:pt x="6962" y="4438"/>
                  </a:cubicBezTo>
                  <a:lnTo>
                    <a:pt x="7022" y="4378"/>
                  </a:lnTo>
                  <a:close/>
                  <a:moveTo>
                    <a:pt x="6840" y="4681"/>
                  </a:moveTo>
                  <a:lnTo>
                    <a:pt x="6840" y="4712"/>
                  </a:lnTo>
                  <a:cubicBezTo>
                    <a:pt x="6825" y="4727"/>
                    <a:pt x="6817" y="4735"/>
                    <a:pt x="6810" y="4735"/>
                  </a:cubicBezTo>
                  <a:cubicBezTo>
                    <a:pt x="6802" y="4735"/>
                    <a:pt x="6794" y="4727"/>
                    <a:pt x="6779" y="4712"/>
                  </a:cubicBezTo>
                  <a:lnTo>
                    <a:pt x="6810" y="4681"/>
                  </a:lnTo>
                  <a:close/>
                  <a:moveTo>
                    <a:pt x="6354" y="5107"/>
                  </a:moveTo>
                  <a:cubicBezTo>
                    <a:pt x="6384" y="5137"/>
                    <a:pt x="6354" y="5168"/>
                    <a:pt x="6354" y="5168"/>
                  </a:cubicBezTo>
                  <a:cubicBezTo>
                    <a:pt x="6354" y="5189"/>
                    <a:pt x="6338" y="5211"/>
                    <a:pt x="6319" y="5211"/>
                  </a:cubicBezTo>
                  <a:cubicBezTo>
                    <a:pt x="6311" y="5211"/>
                    <a:pt x="6302" y="5207"/>
                    <a:pt x="6293" y="5198"/>
                  </a:cubicBezTo>
                  <a:cubicBezTo>
                    <a:pt x="6293" y="5198"/>
                    <a:pt x="6262" y="5198"/>
                    <a:pt x="6293" y="5168"/>
                  </a:cubicBezTo>
                  <a:cubicBezTo>
                    <a:pt x="6323" y="5137"/>
                    <a:pt x="6354" y="5107"/>
                    <a:pt x="6354" y="5107"/>
                  </a:cubicBezTo>
                  <a:close/>
                  <a:moveTo>
                    <a:pt x="5481" y="5126"/>
                  </a:moveTo>
                  <a:cubicBezTo>
                    <a:pt x="5461" y="5126"/>
                    <a:pt x="5449" y="5160"/>
                    <a:pt x="5472" y="5229"/>
                  </a:cubicBezTo>
                  <a:cubicBezTo>
                    <a:pt x="5503" y="5229"/>
                    <a:pt x="5503" y="5229"/>
                    <a:pt x="5533" y="5198"/>
                  </a:cubicBezTo>
                  <a:cubicBezTo>
                    <a:pt x="5533" y="5198"/>
                    <a:pt x="5533" y="5168"/>
                    <a:pt x="5503" y="5137"/>
                  </a:cubicBezTo>
                  <a:cubicBezTo>
                    <a:pt x="5495" y="5130"/>
                    <a:pt x="5487" y="5126"/>
                    <a:pt x="5481" y="5126"/>
                  </a:cubicBezTo>
                  <a:close/>
                  <a:moveTo>
                    <a:pt x="6001" y="5697"/>
                  </a:moveTo>
                  <a:cubicBezTo>
                    <a:pt x="6011" y="5697"/>
                    <a:pt x="5997" y="5718"/>
                    <a:pt x="5958" y="5776"/>
                  </a:cubicBezTo>
                  <a:cubicBezTo>
                    <a:pt x="5958" y="5786"/>
                    <a:pt x="5955" y="5789"/>
                    <a:pt x="5951" y="5789"/>
                  </a:cubicBezTo>
                  <a:cubicBezTo>
                    <a:pt x="5942" y="5789"/>
                    <a:pt x="5928" y="5776"/>
                    <a:pt x="5928" y="5776"/>
                  </a:cubicBezTo>
                  <a:cubicBezTo>
                    <a:pt x="5898" y="5745"/>
                    <a:pt x="5928" y="5745"/>
                    <a:pt x="5958" y="5715"/>
                  </a:cubicBezTo>
                  <a:cubicBezTo>
                    <a:pt x="5981" y="5704"/>
                    <a:pt x="5995" y="5697"/>
                    <a:pt x="6001" y="5697"/>
                  </a:cubicBezTo>
                  <a:close/>
                  <a:moveTo>
                    <a:pt x="6445" y="5715"/>
                  </a:moveTo>
                  <a:cubicBezTo>
                    <a:pt x="6445" y="5745"/>
                    <a:pt x="6414" y="5776"/>
                    <a:pt x="6414" y="5776"/>
                  </a:cubicBezTo>
                  <a:cubicBezTo>
                    <a:pt x="6430" y="5791"/>
                    <a:pt x="6437" y="5799"/>
                    <a:pt x="6445" y="5799"/>
                  </a:cubicBezTo>
                  <a:cubicBezTo>
                    <a:pt x="6452" y="5799"/>
                    <a:pt x="6460" y="5791"/>
                    <a:pt x="6475" y="5776"/>
                  </a:cubicBezTo>
                  <a:cubicBezTo>
                    <a:pt x="6506" y="5715"/>
                    <a:pt x="6506" y="5715"/>
                    <a:pt x="6445" y="5715"/>
                  </a:cubicBezTo>
                  <a:close/>
                  <a:moveTo>
                    <a:pt x="5678" y="6309"/>
                  </a:moveTo>
                  <a:cubicBezTo>
                    <a:pt x="5692" y="6309"/>
                    <a:pt x="5705" y="6313"/>
                    <a:pt x="5715" y="6323"/>
                  </a:cubicBezTo>
                  <a:cubicBezTo>
                    <a:pt x="5746" y="6323"/>
                    <a:pt x="5715" y="6353"/>
                    <a:pt x="5654" y="6353"/>
                  </a:cubicBezTo>
                  <a:cubicBezTo>
                    <a:pt x="5624" y="6353"/>
                    <a:pt x="5624" y="6353"/>
                    <a:pt x="5624" y="6323"/>
                  </a:cubicBezTo>
                  <a:cubicBezTo>
                    <a:pt x="5624" y="6323"/>
                    <a:pt x="5651" y="6309"/>
                    <a:pt x="5678" y="6309"/>
                  </a:cubicBezTo>
                  <a:close/>
                  <a:moveTo>
                    <a:pt x="5898" y="6406"/>
                  </a:moveTo>
                  <a:cubicBezTo>
                    <a:pt x="5890" y="6419"/>
                    <a:pt x="5884" y="6426"/>
                    <a:pt x="5885" y="6426"/>
                  </a:cubicBezTo>
                  <a:cubicBezTo>
                    <a:pt x="5886" y="6426"/>
                    <a:pt x="5890" y="6422"/>
                    <a:pt x="5898" y="6414"/>
                  </a:cubicBezTo>
                  <a:cubicBezTo>
                    <a:pt x="5898" y="6411"/>
                    <a:pt x="5898" y="6409"/>
                    <a:pt x="5898" y="6406"/>
                  </a:cubicBezTo>
                  <a:close/>
                  <a:moveTo>
                    <a:pt x="5411" y="6505"/>
                  </a:moveTo>
                  <a:lnTo>
                    <a:pt x="5411" y="6505"/>
                  </a:lnTo>
                  <a:cubicBezTo>
                    <a:pt x="5427" y="6520"/>
                    <a:pt x="5419" y="6528"/>
                    <a:pt x="5411" y="6528"/>
                  </a:cubicBezTo>
                  <a:cubicBezTo>
                    <a:pt x="5404" y="6528"/>
                    <a:pt x="5396" y="6520"/>
                    <a:pt x="5411" y="6505"/>
                  </a:cubicBezTo>
                  <a:close/>
                  <a:moveTo>
                    <a:pt x="5563" y="6536"/>
                  </a:moveTo>
                  <a:lnTo>
                    <a:pt x="5563" y="6566"/>
                  </a:lnTo>
                  <a:lnTo>
                    <a:pt x="5563" y="6627"/>
                  </a:lnTo>
                  <a:cubicBezTo>
                    <a:pt x="5503" y="6596"/>
                    <a:pt x="5503" y="6596"/>
                    <a:pt x="5503" y="6536"/>
                  </a:cubicBezTo>
                  <a:close/>
                  <a:moveTo>
                    <a:pt x="5411" y="6718"/>
                  </a:moveTo>
                  <a:lnTo>
                    <a:pt x="5411" y="6718"/>
                  </a:lnTo>
                  <a:cubicBezTo>
                    <a:pt x="5427" y="6733"/>
                    <a:pt x="5419" y="6741"/>
                    <a:pt x="5411" y="6741"/>
                  </a:cubicBezTo>
                  <a:cubicBezTo>
                    <a:pt x="5404" y="6741"/>
                    <a:pt x="5396" y="6733"/>
                    <a:pt x="5411" y="6718"/>
                  </a:cubicBezTo>
                  <a:close/>
                  <a:moveTo>
                    <a:pt x="7904" y="7447"/>
                  </a:moveTo>
                  <a:cubicBezTo>
                    <a:pt x="7884" y="7447"/>
                    <a:pt x="7863" y="7461"/>
                    <a:pt x="7870" y="7461"/>
                  </a:cubicBezTo>
                  <a:cubicBezTo>
                    <a:pt x="7873" y="7461"/>
                    <a:pt x="7884" y="7458"/>
                    <a:pt x="7904" y="7447"/>
                  </a:cubicBezTo>
                  <a:close/>
                  <a:moveTo>
                    <a:pt x="7721" y="7417"/>
                  </a:moveTo>
                  <a:lnTo>
                    <a:pt x="7782" y="7447"/>
                  </a:lnTo>
                  <a:lnTo>
                    <a:pt x="7813" y="7478"/>
                  </a:lnTo>
                  <a:lnTo>
                    <a:pt x="7782" y="7478"/>
                  </a:lnTo>
                  <a:cubicBezTo>
                    <a:pt x="7721" y="7447"/>
                    <a:pt x="7721" y="7447"/>
                    <a:pt x="7721" y="7417"/>
                  </a:cubicBezTo>
                  <a:close/>
                  <a:moveTo>
                    <a:pt x="7417" y="7417"/>
                  </a:moveTo>
                  <a:cubicBezTo>
                    <a:pt x="7417" y="7417"/>
                    <a:pt x="7448" y="7478"/>
                    <a:pt x="7448" y="7508"/>
                  </a:cubicBezTo>
                  <a:lnTo>
                    <a:pt x="7417" y="7478"/>
                  </a:lnTo>
                  <a:cubicBezTo>
                    <a:pt x="7357" y="7478"/>
                    <a:pt x="7357" y="7447"/>
                    <a:pt x="7357" y="7447"/>
                  </a:cubicBezTo>
                  <a:cubicBezTo>
                    <a:pt x="7357" y="7447"/>
                    <a:pt x="7357" y="7417"/>
                    <a:pt x="7417" y="7417"/>
                  </a:cubicBezTo>
                  <a:close/>
                  <a:moveTo>
                    <a:pt x="8086" y="7508"/>
                  </a:moveTo>
                  <a:lnTo>
                    <a:pt x="8117" y="7539"/>
                  </a:lnTo>
                  <a:lnTo>
                    <a:pt x="8147" y="7569"/>
                  </a:lnTo>
                  <a:lnTo>
                    <a:pt x="8117" y="7569"/>
                  </a:lnTo>
                  <a:cubicBezTo>
                    <a:pt x="8086" y="7539"/>
                    <a:pt x="8086" y="7539"/>
                    <a:pt x="8086" y="7508"/>
                  </a:cubicBezTo>
                  <a:close/>
                  <a:moveTo>
                    <a:pt x="5951" y="7556"/>
                  </a:moveTo>
                  <a:cubicBezTo>
                    <a:pt x="5955" y="7556"/>
                    <a:pt x="5958" y="7559"/>
                    <a:pt x="5958" y="7569"/>
                  </a:cubicBezTo>
                  <a:lnTo>
                    <a:pt x="5958" y="7599"/>
                  </a:lnTo>
                  <a:cubicBezTo>
                    <a:pt x="5937" y="7620"/>
                    <a:pt x="5917" y="7656"/>
                    <a:pt x="5906" y="7656"/>
                  </a:cubicBezTo>
                  <a:cubicBezTo>
                    <a:pt x="5901" y="7656"/>
                    <a:pt x="5898" y="7649"/>
                    <a:pt x="5898" y="7630"/>
                  </a:cubicBezTo>
                  <a:cubicBezTo>
                    <a:pt x="5898" y="7630"/>
                    <a:pt x="5898" y="7599"/>
                    <a:pt x="5928" y="7569"/>
                  </a:cubicBezTo>
                  <a:cubicBezTo>
                    <a:pt x="5928" y="7569"/>
                    <a:pt x="5942" y="7556"/>
                    <a:pt x="5951" y="7556"/>
                  </a:cubicBezTo>
                  <a:close/>
                  <a:moveTo>
                    <a:pt x="8329" y="7607"/>
                  </a:moveTo>
                  <a:cubicBezTo>
                    <a:pt x="8337" y="7607"/>
                    <a:pt x="8345" y="7615"/>
                    <a:pt x="8360" y="7630"/>
                  </a:cubicBezTo>
                  <a:cubicBezTo>
                    <a:pt x="8420" y="7660"/>
                    <a:pt x="8420" y="7660"/>
                    <a:pt x="8390" y="7660"/>
                  </a:cubicBezTo>
                  <a:cubicBezTo>
                    <a:pt x="8372" y="7669"/>
                    <a:pt x="8357" y="7673"/>
                    <a:pt x="8345" y="7673"/>
                  </a:cubicBezTo>
                  <a:cubicBezTo>
                    <a:pt x="8314" y="7673"/>
                    <a:pt x="8299" y="7651"/>
                    <a:pt x="8299" y="7630"/>
                  </a:cubicBezTo>
                  <a:cubicBezTo>
                    <a:pt x="8314" y="7615"/>
                    <a:pt x="8322" y="7607"/>
                    <a:pt x="8329" y="7607"/>
                  </a:cubicBezTo>
                  <a:close/>
                  <a:moveTo>
                    <a:pt x="4895" y="7782"/>
                  </a:moveTo>
                  <a:cubicBezTo>
                    <a:pt x="4895" y="7782"/>
                    <a:pt x="4895" y="7782"/>
                    <a:pt x="4895" y="7783"/>
                  </a:cubicBezTo>
                  <a:lnTo>
                    <a:pt x="4895" y="7783"/>
                  </a:lnTo>
                  <a:cubicBezTo>
                    <a:pt x="4893" y="7784"/>
                    <a:pt x="4891" y="7784"/>
                    <a:pt x="4890" y="7784"/>
                  </a:cubicBezTo>
                  <a:lnTo>
                    <a:pt x="4890" y="7784"/>
                  </a:lnTo>
                  <a:cubicBezTo>
                    <a:pt x="4891" y="7783"/>
                    <a:pt x="4893" y="7783"/>
                    <a:pt x="4895" y="7782"/>
                  </a:cubicBezTo>
                  <a:close/>
                  <a:moveTo>
                    <a:pt x="4743" y="7964"/>
                  </a:moveTo>
                  <a:cubicBezTo>
                    <a:pt x="4754" y="7964"/>
                    <a:pt x="4766" y="7973"/>
                    <a:pt x="4772" y="7987"/>
                  </a:cubicBezTo>
                  <a:lnTo>
                    <a:pt x="4772" y="7987"/>
                  </a:lnTo>
                  <a:cubicBezTo>
                    <a:pt x="4760" y="8015"/>
                    <a:pt x="4747" y="8047"/>
                    <a:pt x="4731" y="8086"/>
                  </a:cubicBezTo>
                  <a:lnTo>
                    <a:pt x="4731" y="8086"/>
                  </a:lnTo>
                  <a:cubicBezTo>
                    <a:pt x="4712" y="8085"/>
                    <a:pt x="4708" y="8081"/>
                    <a:pt x="4682" y="8055"/>
                  </a:cubicBezTo>
                  <a:cubicBezTo>
                    <a:pt x="4682" y="8025"/>
                    <a:pt x="4712" y="7995"/>
                    <a:pt x="4743" y="7964"/>
                  </a:cubicBezTo>
                  <a:close/>
                  <a:moveTo>
                    <a:pt x="8816" y="8147"/>
                  </a:moveTo>
                  <a:lnTo>
                    <a:pt x="8816" y="8207"/>
                  </a:lnTo>
                  <a:cubicBezTo>
                    <a:pt x="8806" y="8218"/>
                    <a:pt x="8795" y="8221"/>
                    <a:pt x="8786" y="8221"/>
                  </a:cubicBezTo>
                  <a:cubicBezTo>
                    <a:pt x="8768" y="8221"/>
                    <a:pt x="8755" y="8207"/>
                    <a:pt x="8755" y="8207"/>
                  </a:cubicBezTo>
                  <a:cubicBezTo>
                    <a:pt x="8724" y="8177"/>
                    <a:pt x="8724" y="8177"/>
                    <a:pt x="8755" y="8147"/>
                  </a:cubicBezTo>
                  <a:close/>
                  <a:moveTo>
                    <a:pt x="4560" y="8785"/>
                  </a:moveTo>
                  <a:lnTo>
                    <a:pt x="4591" y="8815"/>
                  </a:lnTo>
                  <a:lnTo>
                    <a:pt x="4591" y="8876"/>
                  </a:lnTo>
                  <a:cubicBezTo>
                    <a:pt x="4560" y="8846"/>
                    <a:pt x="4530" y="8846"/>
                    <a:pt x="4530" y="8815"/>
                  </a:cubicBezTo>
                  <a:lnTo>
                    <a:pt x="4560" y="8785"/>
                  </a:lnTo>
                  <a:close/>
                  <a:moveTo>
                    <a:pt x="4425" y="9683"/>
                  </a:moveTo>
                  <a:cubicBezTo>
                    <a:pt x="4445" y="9683"/>
                    <a:pt x="4479" y="9697"/>
                    <a:pt x="4499" y="9697"/>
                  </a:cubicBezTo>
                  <a:cubicBezTo>
                    <a:pt x="4499" y="9727"/>
                    <a:pt x="4499" y="9727"/>
                    <a:pt x="4469" y="9727"/>
                  </a:cubicBezTo>
                  <a:cubicBezTo>
                    <a:pt x="4408" y="9727"/>
                    <a:pt x="4408" y="9697"/>
                    <a:pt x="4408" y="9697"/>
                  </a:cubicBezTo>
                  <a:cubicBezTo>
                    <a:pt x="4408" y="9687"/>
                    <a:pt x="4415" y="9683"/>
                    <a:pt x="4425" y="9683"/>
                  </a:cubicBezTo>
                  <a:close/>
                  <a:moveTo>
                    <a:pt x="4749" y="10230"/>
                  </a:moveTo>
                  <a:cubicBezTo>
                    <a:pt x="4776" y="10230"/>
                    <a:pt x="4803" y="10244"/>
                    <a:pt x="4803" y="10244"/>
                  </a:cubicBezTo>
                  <a:lnTo>
                    <a:pt x="4803" y="10274"/>
                  </a:lnTo>
                  <a:cubicBezTo>
                    <a:pt x="4783" y="10274"/>
                    <a:pt x="4763" y="10288"/>
                    <a:pt x="4743" y="10288"/>
                  </a:cubicBezTo>
                  <a:cubicBezTo>
                    <a:pt x="4732" y="10288"/>
                    <a:pt x="4722" y="10284"/>
                    <a:pt x="4712" y="10274"/>
                  </a:cubicBezTo>
                  <a:lnTo>
                    <a:pt x="4712" y="10244"/>
                  </a:lnTo>
                  <a:cubicBezTo>
                    <a:pt x="4722" y="10234"/>
                    <a:pt x="4736" y="10230"/>
                    <a:pt x="4749" y="10230"/>
                  </a:cubicBezTo>
                  <a:close/>
                  <a:moveTo>
                    <a:pt x="8153" y="10382"/>
                  </a:moveTo>
                  <a:cubicBezTo>
                    <a:pt x="8155" y="10382"/>
                    <a:pt x="8156" y="10388"/>
                    <a:pt x="8147" y="10391"/>
                  </a:cubicBezTo>
                  <a:lnTo>
                    <a:pt x="8147" y="10391"/>
                  </a:lnTo>
                  <a:cubicBezTo>
                    <a:pt x="8148" y="10385"/>
                    <a:pt x="8151" y="10382"/>
                    <a:pt x="8153" y="10382"/>
                  </a:cubicBezTo>
                  <a:close/>
                  <a:moveTo>
                    <a:pt x="8269" y="10517"/>
                  </a:moveTo>
                  <a:cubicBezTo>
                    <a:pt x="8269" y="10548"/>
                    <a:pt x="8299" y="10578"/>
                    <a:pt x="8269" y="10578"/>
                  </a:cubicBezTo>
                  <a:lnTo>
                    <a:pt x="8238" y="10609"/>
                  </a:lnTo>
                  <a:cubicBezTo>
                    <a:pt x="8208" y="10578"/>
                    <a:pt x="8238" y="10548"/>
                    <a:pt x="8238" y="10548"/>
                  </a:cubicBezTo>
                  <a:lnTo>
                    <a:pt x="8269" y="10517"/>
                  </a:lnTo>
                  <a:close/>
                  <a:moveTo>
                    <a:pt x="4712" y="10700"/>
                  </a:moveTo>
                  <a:lnTo>
                    <a:pt x="4773" y="10730"/>
                  </a:lnTo>
                  <a:lnTo>
                    <a:pt x="4773" y="10761"/>
                  </a:lnTo>
                  <a:cubicBezTo>
                    <a:pt x="4753" y="10761"/>
                    <a:pt x="4732" y="10774"/>
                    <a:pt x="4721" y="10774"/>
                  </a:cubicBezTo>
                  <a:cubicBezTo>
                    <a:pt x="4716" y="10774"/>
                    <a:pt x="4712" y="10771"/>
                    <a:pt x="4712" y="10761"/>
                  </a:cubicBezTo>
                  <a:lnTo>
                    <a:pt x="4712" y="10700"/>
                  </a:lnTo>
                  <a:close/>
                  <a:moveTo>
                    <a:pt x="289" y="10710"/>
                  </a:moveTo>
                  <a:cubicBezTo>
                    <a:pt x="295" y="10710"/>
                    <a:pt x="310" y="10718"/>
                    <a:pt x="335" y="10730"/>
                  </a:cubicBezTo>
                  <a:cubicBezTo>
                    <a:pt x="366" y="10761"/>
                    <a:pt x="396" y="10791"/>
                    <a:pt x="366" y="10821"/>
                  </a:cubicBezTo>
                  <a:cubicBezTo>
                    <a:pt x="366" y="10853"/>
                    <a:pt x="358" y="10867"/>
                    <a:pt x="349" y="10867"/>
                  </a:cubicBezTo>
                  <a:cubicBezTo>
                    <a:pt x="331" y="10867"/>
                    <a:pt x="305" y="10820"/>
                    <a:pt x="305" y="10761"/>
                  </a:cubicBezTo>
                  <a:cubicBezTo>
                    <a:pt x="287" y="10725"/>
                    <a:pt x="280" y="10710"/>
                    <a:pt x="289" y="10710"/>
                  </a:cubicBezTo>
                  <a:close/>
                  <a:moveTo>
                    <a:pt x="7782" y="7660"/>
                  </a:moveTo>
                  <a:lnTo>
                    <a:pt x="7782" y="7660"/>
                  </a:lnTo>
                  <a:cubicBezTo>
                    <a:pt x="7813" y="7691"/>
                    <a:pt x="7782" y="7721"/>
                    <a:pt x="7721" y="7721"/>
                  </a:cubicBezTo>
                  <a:cubicBezTo>
                    <a:pt x="7686" y="7739"/>
                    <a:pt x="7702" y="7756"/>
                    <a:pt x="7745" y="7756"/>
                  </a:cubicBezTo>
                  <a:cubicBezTo>
                    <a:pt x="7776" y="7756"/>
                    <a:pt x="7822" y="7747"/>
                    <a:pt x="7873" y="7721"/>
                  </a:cubicBezTo>
                  <a:cubicBezTo>
                    <a:pt x="7919" y="7706"/>
                    <a:pt x="7942" y="7698"/>
                    <a:pt x="7946" y="7698"/>
                  </a:cubicBezTo>
                  <a:cubicBezTo>
                    <a:pt x="7949" y="7698"/>
                    <a:pt x="7934" y="7706"/>
                    <a:pt x="7904" y="7721"/>
                  </a:cubicBezTo>
                  <a:cubicBezTo>
                    <a:pt x="7861" y="7743"/>
                    <a:pt x="7833" y="7764"/>
                    <a:pt x="7842" y="7764"/>
                  </a:cubicBezTo>
                  <a:cubicBezTo>
                    <a:pt x="7846" y="7764"/>
                    <a:pt x="7856" y="7760"/>
                    <a:pt x="7873" y="7751"/>
                  </a:cubicBezTo>
                  <a:cubicBezTo>
                    <a:pt x="7873" y="7751"/>
                    <a:pt x="7900" y="7765"/>
                    <a:pt x="7927" y="7765"/>
                  </a:cubicBezTo>
                  <a:cubicBezTo>
                    <a:pt x="7941" y="7765"/>
                    <a:pt x="7954" y="7762"/>
                    <a:pt x="7965" y="7751"/>
                  </a:cubicBezTo>
                  <a:cubicBezTo>
                    <a:pt x="7995" y="7751"/>
                    <a:pt x="8025" y="7782"/>
                    <a:pt x="8056" y="7782"/>
                  </a:cubicBezTo>
                  <a:cubicBezTo>
                    <a:pt x="8086" y="7843"/>
                    <a:pt x="8117" y="7843"/>
                    <a:pt x="8147" y="7843"/>
                  </a:cubicBezTo>
                  <a:cubicBezTo>
                    <a:pt x="8208" y="7843"/>
                    <a:pt x="8208" y="7843"/>
                    <a:pt x="8208" y="7873"/>
                  </a:cubicBezTo>
                  <a:cubicBezTo>
                    <a:pt x="8208" y="7891"/>
                    <a:pt x="8208" y="7908"/>
                    <a:pt x="8214" y="7908"/>
                  </a:cubicBezTo>
                  <a:cubicBezTo>
                    <a:pt x="8218" y="7908"/>
                    <a:pt x="8225" y="7899"/>
                    <a:pt x="8238" y="7873"/>
                  </a:cubicBezTo>
                  <a:cubicBezTo>
                    <a:pt x="8256" y="7864"/>
                    <a:pt x="8271" y="7860"/>
                    <a:pt x="8284" y="7860"/>
                  </a:cubicBezTo>
                  <a:cubicBezTo>
                    <a:pt x="8314" y="7860"/>
                    <a:pt x="8329" y="7882"/>
                    <a:pt x="8329" y="7903"/>
                  </a:cubicBezTo>
                  <a:cubicBezTo>
                    <a:pt x="8307" y="7948"/>
                    <a:pt x="8317" y="7976"/>
                    <a:pt x="8336" y="7976"/>
                  </a:cubicBezTo>
                  <a:cubicBezTo>
                    <a:pt x="8343" y="7976"/>
                    <a:pt x="8352" y="7972"/>
                    <a:pt x="8360" y="7964"/>
                  </a:cubicBezTo>
                  <a:cubicBezTo>
                    <a:pt x="8370" y="7954"/>
                    <a:pt x="8380" y="7951"/>
                    <a:pt x="8389" y="7951"/>
                  </a:cubicBezTo>
                  <a:cubicBezTo>
                    <a:pt x="8407" y="7951"/>
                    <a:pt x="8420" y="7964"/>
                    <a:pt x="8420" y="7964"/>
                  </a:cubicBezTo>
                  <a:cubicBezTo>
                    <a:pt x="8442" y="7943"/>
                    <a:pt x="8463" y="7921"/>
                    <a:pt x="8474" y="7921"/>
                  </a:cubicBezTo>
                  <a:cubicBezTo>
                    <a:pt x="8479" y="7921"/>
                    <a:pt x="8481" y="7925"/>
                    <a:pt x="8481" y="7934"/>
                  </a:cubicBezTo>
                  <a:lnTo>
                    <a:pt x="8512" y="7964"/>
                  </a:lnTo>
                  <a:lnTo>
                    <a:pt x="8451" y="7995"/>
                  </a:lnTo>
                  <a:lnTo>
                    <a:pt x="8420" y="7964"/>
                  </a:lnTo>
                  <a:lnTo>
                    <a:pt x="8420" y="7964"/>
                  </a:lnTo>
                  <a:cubicBezTo>
                    <a:pt x="8390" y="7995"/>
                    <a:pt x="8633" y="8116"/>
                    <a:pt x="8785" y="8329"/>
                  </a:cubicBezTo>
                  <a:cubicBezTo>
                    <a:pt x="8816" y="8359"/>
                    <a:pt x="8846" y="8359"/>
                    <a:pt x="8876" y="8359"/>
                  </a:cubicBezTo>
                  <a:cubicBezTo>
                    <a:pt x="8837" y="8418"/>
                    <a:pt x="8836" y="8452"/>
                    <a:pt x="8856" y="8452"/>
                  </a:cubicBezTo>
                  <a:cubicBezTo>
                    <a:pt x="8868" y="8452"/>
                    <a:pt x="8885" y="8442"/>
                    <a:pt x="8907" y="8420"/>
                  </a:cubicBezTo>
                  <a:cubicBezTo>
                    <a:pt x="8934" y="8393"/>
                    <a:pt x="8949" y="8378"/>
                    <a:pt x="8955" y="8378"/>
                  </a:cubicBezTo>
                  <a:cubicBezTo>
                    <a:pt x="8961" y="8378"/>
                    <a:pt x="8954" y="8400"/>
                    <a:pt x="8937" y="8451"/>
                  </a:cubicBezTo>
                  <a:cubicBezTo>
                    <a:pt x="8907" y="8481"/>
                    <a:pt x="8907" y="8481"/>
                    <a:pt x="8968" y="8481"/>
                  </a:cubicBezTo>
                  <a:cubicBezTo>
                    <a:pt x="8998" y="8481"/>
                    <a:pt x="8998" y="8511"/>
                    <a:pt x="8968" y="8511"/>
                  </a:cubicBezTo>
                  <a:cubicBezTo>
                    <a:pt x="8968" y="8556"/>
                    <a:pt x="8951" y="8584"/>
                    <a:pt x="8955" y="8584"/>
                  </a:cubicBezTo>
                  <a:cubicBezTo>
                    <a:pt x="8956" y="8584"/>
                    <a:pt x="8959" y="8580"/>
                    <a:pt x="8968" y="8572"/>
                  </a:cubicBezTo>
                  <a:cubicBezTo>
                    <a:pt x="8968" y="8572"/>
                    <a:pt x="8968" y="8603"/>
                    <a:pt x="8968" y="8633"/>
                  </a:cubicBezTo>
                  <a:cubicBezTo>
                    <a:pt x="8937" y="8694"/>
                    <a:pt x="8968" y="8694"/>
                    <a:pt x="8998" y="8724"/>
                  </a:cubicBezTo>
                  <a:cubicBezTo>
                    <a:pt x="9065" y="8769"/>
                    <a:pt x="9083" y="8797"/>
                    <a:pt x="9064" y="8797"/>
                  </a:cubicBezTo>
                  <a:cubicBezTo>
                    <a:pt x="9057" y="8797"/>
                    <a:pt x="9045" y="8793"/>
                    <a:pt x="9028" y="8785"/>
                  </a:cubicBezTo>
                  <a:cubicBezTo>
                    <a:pt x="8937" y="8785"/>
                    <a:pt x="8998" y="8906"/>
                    <a:pt x="9059" y="8937"/>
                  </a:cubicBezTo>
                  <a:cubicBezTo>
                    <a:pt x="9120" y="8967"/>
                    <a:pt x="9120" y="8967"/>
                    <a:pt x="9089" y="8967"/>
                  </a:cubicBezTo>
                  <a:cubicBezTo>
                    <a:pt x="9059" y="8967"/>
                    <a:pt x="9059" y="8998"/>
                    <a:pt x="9059" y="8998"/>
                  </a:cubicBezTo>
                  <a:cubicBezTo>
                    <a:pt x="9059" y="9028"/>
                    <a:pt x="9059" y="9058"/>
                    <a:pt x="9028" y="9058"/>
                  </a:cubicBezTo>
                  <a:cubicBezTo>
                    <a:pt x="9028" y="9058"/>
                    <a:pt x="9028" y="9058"/>
                    <a:pt x="9059" y="9119"/>
                  </a:cubicBezTo>
                  <a:cubicBezTo>
                    <a:pt x="9120" y="9210"/>
                    <a:pt x="9059" y="9302"/>
                    <a:pt x="8968" y="9302"/>
                  </a:cubicBezTo>
                  <a:lnTo>
                    <a:pt x="8998" y="9362"/>
                  </a:lnTo>
                  <a:cubicBezTo>
                    <a:pt x="9020" y="9407"/>
                    <a:pt x="9043" y="9435"/>
                    <a:pt x="9029" y="9435"/>
                  </a:cubicBezTo>
                  <a:cubicBezTo>
                    <a:pt x="9024" y="9435"/>
                    <a:pt x="9014" y="9431"/>
                    <a:pt x="8998" y="9423"/>
                  </a:cubicBezTo>
                  <a:cubicBezTo>
                    <a:pt x="8978" y="9423"/>
                    <a:pt x="8957" y="9410"/>
                    <a:pt x="8955" y="9410"/>
                  </a:cubicBezTo>
                  <a:cubicBezTo>
                    <a:pt x="8954" y="9410"/>
                    <a:pt x="8957" y="9413"/>
                    <a:pt x="8968" y="9423"/>
                  </a:cubicBezTo>
                  <a:cubicBezTo>
                    <a:pt x="9022" y="9450"/>
                    <a:pt x="8955" y="9550"/>
                    <a:pt x="8897" y="9550"/>
                  </a:cubicBezTo>
                  <a:cubicBezTo>
                    <a:pt x="8890" y="9550"/>
                    <a:pt x="8883" y="9548"/>
                    <a:pt x="8876" y="9545"/>
                  </a:cubicBezTo>
                  <a:cubicBezTo>
                    <a:pt x="8861" y="9530"/>
                    <a:pt x="8854" y="9522"/>
                    <a:pt x="8846" y="9522"/>
                  </a:cubicBezTo>
                  <a:cubicBezTo>
                    <a:pt x="8838" y="9522"/>
                    <a:pt x="8831" y="9530"/>
                    <a:pt x="8816" y="9545"/>
                  </a:cubicBezTo>
                  <a:lnTo>
                    <a:pt x="8846" y="9575"/>
                  </a:lnTo>
                  <a:cubicBezTo>
                    <a:pt x="8876" y="9575"/>
                    <a:pt x="8907" y="9606"/>
                    <a:pt x="8907" y="9636"/>
                  </a:cubicBezTo>
                  <a:cubicBezTo>
                    <a:pt x="8876" y="9636"/>
                    <a:pt x="8876" y="9666"/>
                    <a:pt x="8846" y="9666"/>
                  </a:cubicBezTo>
                  <a:cubicBezTo>
                    <a:pt x="8785" y="9666"/>
                    <a:pt x="8755" y="9666"/>
                    <a:pt x="8785" y="9697"/>
                  </a:cubicBezTo>
                  <a:cubicBezTo>
                    <a:pt x="8785" y="9697"/>
                    <a:pt x="8755" y="9727"/>
                    <a:pt x="8724" y="9727"/>
                  </a:cubicBezTo>
                  <a:cubicBezTo>
                    <a:pt x="8694" y="9758"/>
                    <a:pt x="8664" y="9788"/>
                    <a:pt x="8633" y="9818"/>
                  </a:cubicBezTo>
                  <a:cubicBezTo>
                    <a:pt x="8633" y="9879"/>
                    <a:pt x="8603" y="9910"/>
                    <a:pt x="8572" y="9910"/>
                  </a:cubicBezTo>
                  <a:cubicBezTo>
                    <a:pt x="8572" y="9910"/>
                    <a:pt x="8512" y="9940"/>
                    <a:pt x="8512" y="10001"/>
                  </a:cubicBezTo>
                  <a:cubicBezTo>
                    <a:pt x="8490" y="10022"/>
                    <a:pt x="8469" y="10044"/>
                    <a:pt x="8447" y="10044"/>
                  </a:cubicBezTo>
                  <a:cubicBezTo>
                    <a:pt x="8438" y="10044"/>
                    <a:pt x="8429" y="10040"/>
                    <a:pt x="8420" y="10031"/>
                  </a:cubicBezTo>
                  <a:cubicBezTo>
                    <a:pt x="8390" y="10031"/>
                    <a:pt x="8390" y="10031"/>
                    <a:pt x="8390" y="10062"/>
                  </a:cubicBezTo>
                  <a:cubicBezTo>
                    <a:pt x="8420" y="10092"/>
                    <a:pt x="8390" y="10122"/>
                    <a:pt x="8390" y="10122"/>
                  </a:cubicBezTo>
                  <a:cubicBezTo>
                    <a:pt x="8360" y="10153"/>
                    <a:pt x="8329" y="10183"/>
                    <a:pt x="8329" y="10183"/>
                  </a:cubicBezTo>
                  <a:cubicBezTo>
                    <a:pt x="8360" y="10213"/>
                    <a:pt x="8360" y="10213"/>
                    <a:pt x="8329" y="10244"/>
                  </a:cubicBezTo>
                  <a:cubicBezTo>
                    <a:pt x="8299" y="10244"/>
                    <a:pt x="8208" y="10305"/>
                    <a:pt x="8177" y="10305"/>
                  </a:cubicBezTo>
                  <a:cubicBezTo>
                    <a:pt x="8089" y="10364"/>
                    <a:pt x="8086" y="10365"/>
                    <a:pt x="8142" y="10393"/>
                  </a:cubicBezTo>
                  <a:lnTo>
                    <a:pt x="8142" y="10393"/>
                  </a:lnTo>
                  <a:cubicBezTo>
                    <a:pt x="8136" y="10395"/>
                    <a:pt x="8128" y="10396"/>
                    <a:pt x="8117" y="10396"/>
                  </a:cubicBezTo>
                  <a:cubicBezTo>
                    <a:pt x="8086" y="10426"/>
                    <a:pt x="7965" y="10457"/>
                    <a:pt x="7873" y="10517"/>
                  </a:cubicBezTo>
                  <a:cubicBezTo>
                    <a:pt x="7782" y="10578"/>
                    <a:pt x="7782" y="10578"/>
                    <a:pt x="7782" y="10609"/>
                  </a:cubicBezTo>
                  <a:cubicBezTo>
                    <a:pt x="7818" y="10644"/>
                    <a:pt x="7822" y="10659"/>
                    <a:pt x="7807" y="10659"/>
                  </a:cubicBezTo>
                  <a:cubicBezTo>
                    <a:pt x="7797" y="10659"/>
                    <a:pt x="7777" y="10652"/>
                    <a:pt x="7752" y="10639"/>
                  </a:cubicBezTo>
                  <a:cubicBezTo>
                    <a:pt x="7725" y="10630"/>
                    <a:pt x="7704" y="10626"/>
                    <a:pt x="7687" y="10626"/>
                  </a:cubicBezTo>
                  <a:cubicBezTo>
                    <a:pt x="7648" y="10626"/>
                    <a:pt x="7639" y="10648"/>
                    <a:pt x="7661" y="10669"/>
                  </a:cubicBezTo>
                  <a:cubicBezTo>
                    <a:pt x="7630" y="10700"/>
                    <a:pt x="7630" y="10700"/>
                    <a:pt x="7600" y="10730"/>
                  </a:cubicBezTo>
                  <a:cubicBezTo>
                    <a:pt x="7600" y="10722"/>
                    <a:pt x="7598" y="10718"/>
                    <a:pt x="7593" y="10718"/>
                  </a:cubicBezTo>
                  <a:cubicBezTo>
                    <a:pt x="7581" y="10718"/>
                    <a:pt x="7553" y="10747"/>
                    <a:pt x="7509" y="10791"/>
                  </a:cubicBezTo>
                  <a:cubicBezTo>
                    <a:pt x="7478" y="10791"/>
                    <a:pt x="7478" y="10791"/>
                    <a:pt x="7448" y="10761"/>
                  </a:cubicBezTo>
                  <a:cubicBezTo>
                    <a:pt x="7448" y="10761"/>
                    <a:pt x="7417" y="10791"/>
                    <a:pt x="7387" y="10791"/>
                  </a:cubicBezTo>
                  <a:cubicBezTo>
                    <a:pt x="7357" y="10882"/>
                    <a:pt x="7144" y="10943"/>
                    <a:pt x="7113" y="10943"/>
                  </a:cubicBezTo>
                  <a:cubicBezTo>
                    <a:pt x="7113" y="10943"/>
                    <a:pt x="7083" y="10943"/>
                    <a:pt x="7053" y="11004"/>
                  </a:cubicBezTo>
                  <a:cubicBezTo>
                    <a:pt x="7053" y="11034"/>
                    <a:pt x="7045" y="11049"/>
                    <a:pt x="7034" y="11049"/>
                  </a:cubicBezTo>
                  <a:cubicBezTo>
                    <a:pt x="7022" y="11049"/>
                    <a:pt x="7007" y="11034"/>
                    <a:pt x="6992" y="11004"/>
                  </a:cubicBezTo>
                  <a:cubicBezTo>
                    <a:pt x="6978" y="10976"/>
                    <a:pt x="6971" y="10961"/>
                    <a:pt x="6967" y="10961"/>
                  </a:cubicBezTo>
                  <a:cubicBezTo>
                    <a:pt x="6962" y="10961"/>
                    <a:pt x="6962" y="10984"/>
                    <a:pt x="6962" y="11034"/>
                  </a:cubicBezTo>
                  <a:cubicBezTo>
                    <a:pt x="6941" y="11055"/>
                    <a:pt x="6862" y="11091"/>
                    <a:pt x="6815" y="11091"/>
                  </a:cubicBezTo>
                  <a:cubicBezTo>
                    <a:pt x="6794" y="11091"/>
                    <a:pt x="6779" y="11083"/>
                    <a:pt x="6779" y="11065"/>
                  </a:cubicBezTo>
                  <a:cubicBezTo>
                    <a:pt x="6779" y="11034"/>
                    <a:pt x="6749" y="11004"/>
                    <a:pt x="6749" y="11004"/>
                  </a:cubicBezTo>
                  <a:cubicBezTo>
                    <a:pt x="6749" y="11034"/>
                    <a:pt x="6718" y="11034"/>
                    <a:pt x="6718" y="11034"/>
                  </a:cubicBezTo>
                  <a:cubicBezTo>
                    <a:pt x="6718" y="11065"/>
                    <a:pt x="6688" y="11095"/>
                    <a:pt x="6597" y="11095"/>
                  </a:cubicBezTo>
                  <a:cubicBezTo>
                    <a:pt x="6536" y="11125"/>
                    <a:pt x="6414" y="11186"/>
                    <a:pt x="6323" y="11186"/>
                  </a:cubicBezTo>
                  <a:cubicBezTo>
                    <a:pt x="6283" y="11186"/>
                    <a:pt x="6229" y="11200"/>
                    <a:pt x="6188" y="11200"/>
                  </a:cubicBezTo>
                  <a:cubicBezTo>
                    <a:pt x="6168" y="11200"/>
                    <a:pt x="6151" y="11196"/>
                    <a:pt x="6141" y="11186"/>
                  </a:cubicBezTo>
                  <a:cubicBezTo>
                    <a:pt x="6110" y="11186"/>
                    <a:pt x="6080" y="11186"/>
                    <a:pt x="6019" y="11217"/>
                  </a:cubicBezTo>
                  <a:cubicBezTo>
                    <a:pt x="6004" y="11232"/>
                    <a:pt x="5981" y="11239"/>
                    <a:pt x="5962" y="11239"/>
                  </a:cubicBezTo>
                  <a:cubicBezTo>
                    <a:pt x="5943" y="11239"/>
                    <a:pt x="5928" y="11232"/>
                    <a:pt x="5928" y="11217"/>
                  </a:cubicBezTo>
                  <a:lnTo>
                    <a:pt x="5806" y="11217"/>
                  </a:lnTo>
                  <a:cubicBezTo>
                    <a:pt x="5806" y="11195"/>
                    <a:pt x="5791" y="11174"/>
                    <a:pt x="5772" y="11174"/>
                  </a:cubicBezTo>
                  <a:cubicBezTo>
                    <a:pt x="5763" y="11174"/>
                    <a:pt x="5755" y="11177"/>
                    <a:pt x="5746" y="11186"/>
                  </a:cubicBezTo>
                  <a:cubicBezTo>
                    <a:pt x="5746" y="11201"/>
                    <a:pt x="5738" y="11209"/>
                    <a:pt x="5723" y="11209"/>
                  </a:cubicBezTo>
                  <a:cubicBezTo>
                    <a:pt x="5708" y="11209"/>
                    <a:pt x="5685" y="11201"/>
                    <a:pt x="5654" y="11186"/>
                  </a:cubicBezTo>
                  <a:cubicBezTo>
                    <a:pt x="5624" y="11156"/>
                    <a:pt x="5381" y="11095"/>
                    <a:pt x="5229" y="10913"/>
                  </a:cubicBezTo>
                  <a:cubicBezTo>
                    <a:pt x="5057" y="10769"/>
                    <a:pt x="4939" y="10545"/>
                    <a:pt x="4926" y="10545"/>
                  </a:cubicBezTo>
                  <a:cubicBezTo>
                    <a:pt x="4925" y="10545"/>
                    <a:pt x="4925" y="10546"/>
                    <a:pt x="4925" y="10548"/>
                  </a:cubicBezTo>
                  <a:cubicBezTo>
                    <a:pt x="4925" y="10548"/>
                    <a:pt x="4895" y="10517"/>
                    <a:pt x="4895" y="10457"/>
                  </a:cubicBezTo>
                  <a:cubicBezTo>
                    <a:pt x="4864" y="10426"/>
                    <a:pt x="4834" y="10365"/>
                    <a:pt x="4834" y="10365"/>
                  </a:cubicBezTo>
                  <a:cubicBezTo>
                    <a:pt x="4895" y="10335"/>
                    <a:pt x="4834" y="10213"/>
                    <a:pt x="4773" y="10122"/>
                  </a:cubicBezTo>
                  <a:cubicBezTo>
                    <a:pt x="4743" y="10092"/>
                    <a:pt x="4743" y="10062"/>
                    <a:pt x="4743" y="10031"/>
                  </a:cubicBezTo>
                  <a:cubicBezTo>
                    <a:pt x="4803" y="10031"/>
                    <a:pt x="4773" y="9940"/>
                    <a:pt x="4743" y="9879"/>
                  </a:cubicBezTo>
                  <a:cubicBezTo>
                    <a:pt x="4682" y="9849"/>
                    <a:pt x="4682" y="9818"/>
                    <a:pt x="4743" y="9818"/>
                  </a:cubicBezTo>
                  <a:cubicBezTo>
                    <a:pt x="4803" y="9818"/>
                    <a:pt x="4803" y="9758"/>
                    <a:pt x="4712" y="9666"/>
                  </a:cubicBezTo>
                  <a:cubicBezTo>
                    <a:pt x="4682" y="9636"/>
                    <a:pt x="4682" y="9636"/>
                    <a:pt x="4712" y="9606"/>
                  </a:cubicBezTo>
                  <a:cubicBezTo>
                    <a:pt x="4773" y="9575"/>
                    <a:pt x="4773" y="9545"/>
                    <a:pt x="4743" y="9545"/>
                  </a:cubicBezTo>
                  <a:cubicBezTo>
                    <a:pt x="4682" y="9514"/>
                    <a:pt x="4682" y="9454"/>
                    <a:pt x="4773" y="9454"/>
                  </a:cubicBezTo>
                  <a:cubicBezTo>
                    <a:pt x="4834" y="9393"/>
                    <a:pt x="4834" y="9393"/>
                    <a:pt x="4773" y="9332"/>
                  </a:cubicBezTo>
                  <a:cubicBezTo>
                    <a:pt x="4712" y="9302"/>
                    <a:pt x="4743" y="9150"/>
                    <a:pt x="4803" y="9119"/>
                  </a:cubicBezTo>
                  <a:cubicBezTo>
                    <a:pt x="4803" y="9089"/>
                    <a:pt x="4864" y="9058"/>
                    <a:pt x="4834" y="9058"/>
                  </a:cubicBezTo>
                  <a:lnTo>
                    <a:pt x="4864" y="9028"/>
                  </a:lnTo>
                  <a:lnTo>
                    <a:pt x="4864" y="8967"/>
                  </a:lnTo>
                  <a:lnTo>
                    <a:pt x="4834" y="8967"/>
                  </a:lnTo>
                  <a:cubicBezTo>
                    <a:pt x="4864" y="8937"/>
                    <a:pt x="4925" y="8724"/>
                    <a:pt x="5016" y="8481"/>
                  </a:cubicBezTo>
                  <a:cubicBezTo>
                    <a:pt x="5124" y="8159"/>
                    <a:pt x="5160" y="8050"/>
                    <a:pt x="5146" y="8050"/>
                  </a:cubicBezTo>
                  <a:cubicBezTo>
                    <a:pt x="5144" y="8050"/>
                    <a:pt x="5141" y="8052"/>
                    <a:pt x="5138" y="8055"/>
                  </a:cubicBezTo>
                  <a:cubicBezTo>
                    <a:pt x="5129" y="8055"/>
                    <a:pt x="5121" y="8055"/>
                    <a:pt x="5114" y="8054"/>
                  </a:cubicBezTo>
                  <a:lnTo>
                    <a:pt x="5114" y="8054"/>
                  </a:lnTo>
                  <a:cubicBezTo>
                    <a:pt x="5140" y="8028"/>
                    <a:pt x="5212" y="8013"/>
                    <a:pt x="5265" y="8013"/>
                  </a:cubicBezTo>
                  <a:cubicBezTo>
                    <a:pt x="5291" y="8013"/>
                    <a:pt x="5312" y="8017"/>
                    <a:pt x="5320" y="8025"/>
                  </a:cubicBezTo>
                  <a:cubicBezTo>
                    <a:pt x="5335" y="8040"/>
                    <a:pt x="5343" y="8048"/>
                    <a:pt x="5354" y="8048"/>
                  </a:cubicBezTo>
                  <a:cubicBezTo>
                    <a:pt x="5366" y="8048"/>
                    <a:pt x="5381" y="8040"/>
                    <a:pt x="5411" y="8025"/>
                  </a:cubicBezTo>
                  <a:cubicBezTo>
                    <a:pt x="5469" y="7967"/>
                    <a:pt x="5576" y="7946"/>
                    <a:pt x="5646" y="7946"/>
                  </a:cubicBezTo>
                  <a:cubicBezTo>
                    <a:pt x="5687" y="7946"/>
                    <a:pt x="5715" y="7953"/>
                    <a:pt x="5715" y="7964"/>
                  </a:cubicBezTo>
                  <a:cubicBezTo>
                    <a:pt x="5715" y="7964"/>
                    <a:pt x="5746" y="7964"/>
                    <a:pt x="5776" y="7934"/>
                  </a:cubicBezTo>
                  <a:cubicBezTo>
                    <a:pt x="5806" y="7903"/>
                    <a:pt x="5867" y="7873"/>
                    <a:pt x="5928" y="7873"/>
                  </a:cubicBezTo>
                  <a:cubicBezTo>
                    <a:pt x="6019" y="7873"/>
                    <a:pt x="6050" y="7843"/>
                    <a:pt x="6019" y="7812"/>
                  </a:cubicBezTo>
                  <a:cubicBezTo>
                    <a:pt x="6019" y="7782"/>
                    <a:pt x="6019" y="7751"/>
                    <a:pt x="6050" y="7751"/>
                  </a:cubicBezTo>
                  <a:lnTo>
                    <a:pt x="6050" y="7782"/>
                  </a:lnTo>
                  <a:cubicBezTo>
                    <a:pt x="6050" y="7797"/>
                    <a:pt x="6080" y="7805"/>
                    <a:pt x="6129" y="7805"/>
                  </a:cubicBezTo>
                  <a:cubicBezTo>
                    <a:pt x="6179" y="7805"/>
                    <a:pt x="6247" y="7797"/>
                    <a:pt x="6323" y="7782"/>
                  </a:cubicBezTo>
                  <a:cubicBezTo>
                    <a:pt x="6431" y="7760"/>
                    <a:pt x="6508" y="7739"/>
                    <a:pt x="6554" y="7739"/>
                  </a:cubicBezTo>
                  <a:cubicBezTo>
                    <a:pt x="6574" y="7739"/>
                    <a:pt x="6588" y="7743"/>
                    <a:pt x="6597" y="7751"/>
                  </a:cubicBezTo>
                  <a:lnTo>
                    <a:pt x="6627" y="7721"/>
                  </a:lnTo>
                  <a:cubicBezTo>
                    <a:pt x="6642" y="7706"/>
                    <a:pt x="6658" y="7698"/>
                    <a:pt x="6673" y="7698"/>
                  </a:cubicBezTo>
                  <a:cubicBezTo>
                    <a:pt x="6688" y="7698"/>
                    <a:pt x="6703" y="7706"/>
                    <a:pt x="6718" y="7721"/>
                  </a:cubicBezTo>
                  <a:cubicBezTo>
                    <a:pt x="6727" y="7730"/>
                    <a:pt x="6744" y="7734"/>
                    <a:pt x="6765" y="7734"/>
                  </a:cubicBezTo>
                  <a:cubicBezTo>
                    <a:pt x="6817" y="7734"/>
                    <a:pt x="6897" y="7712"/>
                    <a:pt x="6962" y="7691"/>
                  </a:cubicBezTo>
                  <a:lnTo>
                    <a:pt x="7022" y="7691"/>
                  </a:lnTo>
                  <a:cubicBezTo>
                    <a:pt x="7037" y="7721"/>
                    <a:pt x="7075" y="7736"/>
                    <a:pt x="7113" y="7736"/>
                  </a:cubicBezTo>
                  <a:cubicBezTo>
                    <a:pt x="7151" y="7736"/>
                    <a:pt x="7189" y="7721"/>
                    <a:pt x="7205" y="7691"/>
                  </a:cubicBezTo>
                  <a:cubicBezTo>
                    <a:pt x="7205" y="7721"/>
                    <a:pt x="7235" y="7721"/>
                    <a:pt x="7265" y="7721"/>
                  </a:cubicBezTo>
                  <a:cubicBezTo>
                    <a:pt x="7296" y="7706"/>
                    <a:pt x="7349" y="7698"/>
                    <a:pt x="7395" y="7698"/>
                  </a:cubicBezTo>
                  <a:cubicBezTo>
                    <a:pt x="7440" y="7698"/>
                    <a:pt x="7478" y="7706"/>
                    <a:pt x="7478" y="7721"/>
                  </a:cubicBezTo>
                  <a:lnTo>
                    <a:pt x="7509" y="7721"/>
                  </a:lnTo>
                  <a:cubicBezTo>
                    <a:pt x="7519" y="7711"/>
                    <a:pt x="7529" y="7708"/>
                    <a:pt x="7539" y="7708"/>
                  </a:cubicBezTo>
                  <a:cubicBezTo>
                    <a:pt x="7559" y="7708"/>
                    <a:pt x="7580" y="7721"/>
                    <a:pt x="7600" y="7721"/>
                  </a:cubicBezTo>
                  <a:cubicBezTo>
                    <a:pt x="7630" y="7721"/>
                    <a:pt x="7661" y="7721"/>
                    <a:pt x="7691" y="7691"/>
                  </a:cubicBezTo>
                  <a:cubicBezTo>
                    <a:pt x="7752" y="7660"/>
                    <a:pt x="7782" y="7660"/>
                    <a:pt x="7782" y="7660"/>
                  </a:cubicBezTo>
                  <a:close/>
                  <a:moveTo>
                    <a:pt x="6980" y="11255"/>
                  </a:moveTo>
                  <a:cubicBezTo>
                    <a:pt x="6992" y="11255"/>
                    <a:pt x="6992" y="11262"/>
                    <a:pt x="6992" y="11277"/>
                  </a:cubicBezTo>
                  <a:cubicBezTo>
                    <a:pt x="6992" y="11308"/>
                    <a:pt x="6931" y="11338"/>
                    <a:pt x="6901" y="11338"/>
                  </a:cubicBezTo>
                  <a:cubicBezTo>
                    <a:pt x="6840" y="11338"/>
                    <a:pt x="6870" y="11277"/>
                    <a:pt x="6901" y="11277"/>
                  </a:cubicBezTo>
                  <a:cubicBezTo>
                    <a:pt x="6946" y="11262"/>
                    <a:pt x="6969" y="11255"/>
                    <a:pt x="6980" y="11255"/>
                  </a:cubicBezTo>
                  <a:close/>
                  <a:moveTo>
                    <a:pt x="12977" y="194"/>
                  </a:moveTo>
                  <a:cubicBezTo>
                    <a:pt x="12952" y="194"/>
                    <a:pt x="12933" y="225"/>
                    <a:pt x="12949" y="274"/>
                  </a:cubicBezTo>
                  <a:cubicBezTo>
                    <a:pt x="12969" y="332"/>
                    <a:pt x="12976" y="353"/>
                    <a:pt x="12963" y="353"/>
                  </a:cubicBezTo>
                  <a:cubicBezTo>
                    <a:pt x="12955" y="353"/>
                    <a:pt x="12941" y="346"/>
                    <a:pt x="12919" y="335"/>
                  </a:cubicBezTo>
                  <a:cubicBezTo>
                    <a:pt x="12919" y="274"/>
                    <a:pt x="12889" y="274"/>
                    <a:pt x="12828" y="274"/>
                  </a:cubicBezTo>
                  <a:cubicBezTo>
                    <a:pt x="12813" y="289"/>
                    <a:pt x="12805" y="297"/>
                    <a:pt x="12801" y="297"/>
                  </a:cubicBezTo>
                  <a:cubicBezTo>
                    <a:pt x="12797" y="297"/>
                    <a:pt x="12797" y="289"/>
                    <a:pt x="12797" y="274"/>
                  </a:cubicBezTo>
                  <a:cubicBezTo>
                    <a:pt x="12767" y="244"/>
                    <a:pt x="12737" y="213"/>
                    <a:pt x="12706" y="213"/>
                  </a:cubicBezTo>
                  <a:cubicBezTo>
                    <a:pt x="12676" y="244"/>
                    <a:pt x="12676" y="244"/>
                    <a:pt x="12676" y="274"/>
                  </a:cubicBezTo>
                  <a:cubicBezTo>
                    <a:pt x="12706" y="274"/>
                    <a:pt x="12699" y="282"/>
                    <a:pt x="12676" y="282"/>
                  </a:cubicBezTo>
                  <a:cubicBezTo>
                    <a:pt x="12653" y="282"/>
                    <a:pt x="12615" y="274"/>
                    <a:pt x="12585" y="244"/>
                  </a:cubicBezTo>
                  <a:cubicBezTo>
                    <a:pt x="12554" y="244"/>
                    <a:pt x="12554" y="244"/>
                    <a:pt x="12554" y="305"/>
                  </a:cubicBezTo>
                  <a:cubicBezTo>
                    <a:pt x="12573" y="342"/>
                    <a:pt x="12557" y="368"/>
                    <a:pt x="12528" y="368"/>
                  </a:cubicBezTo>
                  <a:cubicBezTo>
                    <a:pt x="12510" y="368"/>
                    <a:pt x="12486" y="358"/>
                    <a:pt x="12463" y="335"/>
                  </a:cubicBezTo>
                  <a:cubicBezTo>
                    <a:pt x="12463" y="335"/>
                    <a:pt x="12433" y="335"/>
                    <a:pt x="12372" y="365"/>
                  </a:cubicBezTo>
                  <a:cubicBezTo>
                    <a:pt x="12342" y="365"/>
                    <a:pt x="12372" y="396"/>
                    <a:pt x="12372" y="426"/>
                  </a:cubicBezTo>
                  <a:cubicBezTo>
                    <a:pt x="12402" y="487"/>
                    <a:pt x="12402" y="487"/>
                    <a:pt x="12342" y="487"/>
                  </a:cubicBezTo>
                  <a:cubicBezTo>
                    <a:pt x="12311" y="457"/>
                    <a:pt x="12281" y="426"/>
                    <a:pt x="12281" y="426"/>
                  </a:cubicBezTo>
                  <a:cubicBezTo>
                    <a:pt x="12281" y="411"/>
                    <a:pt x="12273" y="403"/>
                    <a:pt x="12262" y="403"/>
                  </a:cubicBezTo>
                  <a:cubicBezTo>
                    <a:pt x="12250" y="403"/>
                    <a:pt x="12235" y="411"/>
                    <a:pt x="12220" y="426"/>
                  </a:cubicBezTo>
                  <a:cubicBezTo>
                    <a:pt x="12159" y="426"/>
                    <a:pt x="12098" y="457"/>
                    <a:pt x="12098" y="487"/>
                  </a:cubicBezTo>
                  <a:lnTo>
                    <a:pt x="12098" y="457"/>
                  </a:lnTo>
                  <a:cubicBezTo>
                    <a:pt x="12083" y="472"/>
                    <a:pt x="12076" y="472"/>
                    <a:pt x="12072" y="472"/>
                  </a:cubicBezTo>
                  <a:cubicBezTo>
                    <a:pt x="12068" y="472"/>
                    <a:pt x="12068" y="472"/>
                    <a:pt x="12068" y="487"/>
                  </a:cubicBezTo>
                  <a:lnTo>
                    <a:pt x="11946" y="487"/>
                  </a:lnTo>
                  <a:cubicBezTo>
                    <a:pt x="11855" y="487"/>
                    <a:pt x="11794" y="578"/>
                    <a:pt x="11916" y="608"/>
                  </a:cubicBezTo>
                  <a:lnTo>
                    <a:pt x="11886" y="639"/>
                  </a:lnTo>
                  <a:cubicBezTo>
                    <a:pt x="11855" y="639"/>
                    <a:pt x="11855" y="669"/>
                    <a:pt x="11855" y="669"/>
                  </a:cubicBezTo>
                  <a:cubicBezTo>
                    <a:pt x="11855" y="700"/>
                    <a:pt x="11825" y="730"/>
                    <a:pt x="11794" y="730"/>
                  </a:cubicBezTo>
                  <a:cubicBezTo>
                    <a:pt x="11794" y="730"/>
                    <a:pt x="11794" y="700"/>
                    <a:pt x="11764" y="669"/>
                  </a:cubicBezTo>
                  <a:cubicBezTo>
                    <a:pt x="11764" y="624"/>
                    <a:pt x="11741" y="601"/>
                    <a:pt x="11722" y="601"/>
                  </a:cubicBezTo>
                  <a:cubicBezTo>
                    <a:pt x="11703" y="601"/>
                    <a:pt x="11688" y="624"/>
                    <a:pt x="11703" y="669"/>
                  </a:cubicBezTo>
                  <a:lnTo>
                    <a:pt x="11673" y="639"/>
                  </a:lnTo>
                  <a:cubicBezTo>
                    <a:pt x="11673" y="628"/>
                    <a:pt x="11669" y="621"/>
                    <a:pt x="11661" y="621"/>
                  </a:cubicBezTo>
                  <a:cubicBezTo>
                    <a:pt x="11647" y="621"/>
                    <a:pt x="11620" y="642"/>
                    <a:pt x="11582" y="700"/>
                  </a:cubicBezTo>
                  <a:cubicBezTo>
                    <a:pt x="11521" y="700"/>
                    <a:pt x="11521" y="791"/>
                    <a:pt x="11551" y="821"/>
                  </a:cubicBezTo>
                  <a:cubicBezTo>
                    <a:pt x="11551" y="852"/>
                    <a:pt x="11521" y="852"/>
                    <a:pt x="11521" y="852"/>
                  </a:cubicBezTo>
                  <a:cubicBezTo>
                    <a:pt x="11506" y="867"/>
                    <a:pt x="11498" y="874"/>
                    <a:pt x="11490" y="874"/>
                  </a:cubicBezTo>
                  <a:cubicBezTo>
                    <a:pt x="11483" y="874"/>
                    <a:pt x="11475" y="867"/>
                    <a:pt x="11460" y="852"/>
                  </a:cubicBezTo>
                  <a:cubicBezTo>
                    <a:pt x="11448" y="828"/>
                    <a:pt x="11432" y="819"/>
                    <a:pt x="11417" y="819"/>
                  </a:cubicBezTo>
                  <a:cubicBezTo>
                    <a:pt x="11392" y="819"/>
                    <a:pt x="11369" y="844"/>
                    <a:pt x="11369" y="882"/>
                  </a:cubicBezTo>
                  <a:lnTo>
                    <a:pt x="11338" y="852"/>
                  </a:lnTo>
                  <a:cubicBezTo>
                    <a:pt x="11338" y="841"/>
                    <a:pt x="11330" y="833"/>
                    <a:pt x="11313" y="833"/>
                  </a:cubicBezTo>
                  <a:cubicBezTo>
                    <a:pt x="11282" y="833"/>
                    <a:pt x="11222" y="855"/>
                    <a:pt x="11126" y="912"/>
                  </a:cubicBezTo>
                  <a:cubicBezTo>
                    <a:pt x="11002" y="962"/>
                    <a:pt x="10918" y="1012"/>
                    <a:pt x="10892" y="1012"/>
                  </a:cubicBezTo>
                  <a:cubicBezTo>
                    <a:pt x="10886" y="1012"/>
                    <a:pt x="10883" y="1009"/>
                    <a:pt x="10883" y="1004"/>
                  </a:cubicBezTo>
                  <a:cubicBezTo>
                    <a:pt x="10880" y="1001"/>
                    <a:pt x="10877" y="1000"/>
                    <a:pt x="10873" y="1000"/>
                  </a:cubicBezTo>
                  <a:cubicBezTo>
                    <a:pt x="10836" y="1000"/>
                    <a:pt x="10758" y="1133"/>
                    <a:pt x="10731" y="1216"/>
                  </a:cubicBezTo>
                  <a:cubicBezTo>
                    <a:pt x="10718" y="1204"/>
                    <a:pt x="10705" y="1196"/>
                    <a:pt x="10691" y="1196"/>
                  </a:cubicBezTo>
                  <a:cubicBezTo>
                    <a:pt x="10670" y="1196"/>
                    <a:pt x="10645" y="1211"/>
                    <a:pt x="10609" y="1247"/>
                  </a:cubicBezTo>
                  <a:cubicBezTo>
                    <a:pt x="10548" y="1262"/>
                    <a:pt x="10518" y="1270"/>
                    <a:pt x="10503" y="1270"/>
                  </a:cubicBezTo>
                  <a:cubicBezTo>
                    <a:pt x="10487" y="1270"/>
                    <a:pt x="10487" y="1262"/>
                    <a:pt x="10487" y="1247"/>
                  </a:cubicBezTo>
                  <a:cubicBezTo>
                    <a:pt x="10487" y="1219"/>
                    <a:pt x="10487" y="1204"/>
                    <a:pt x="10485" y="1204"/>
                  </a:cubicBezTo>
                  <a:cubicBezTo>
                    <a:pt x="10481" y="1204"/>
                    <a:pt x="10474" y="1227"/>
                    <a:pt x="10457" y="1277"/>
                  </a:cubicBezTo>
                  <a:cubicBezTo>
                    <a:pt x="10457" y="1335"/>
                    <a:pt x="10408" y="1356"/>
                    <a:pt x="10365" y="1356"/>
                  </a:cubicBezTo>
                  <a:cubicBezTo>
                    <a:pt x="10339" y="1356"/>
                    <a:pt x="10316" y="1349"/>
                    <a:pt x="10305" y="1338"/>
                  </a:cubicBezTo>
                  <a:cubicBezTo>
                    <a:pt x="10292" y="1325"/>
                    <a:pt x="10280" y="1318"/>
                    <a:pt x="10265" y="1318"/>
                  </a:cubicBezTo>
                  <a:cubicBezTo>
                    <a:pt x="10244" y="1318"/>
                    <a:pt x="10219" y="1333"/>
                    <a:pt x="10183" y="1368"/>
                  </a:cubicBezTo>
                  <a:cubicBezTo>
                    <a:pt x="10153" y="1399"/>
                    <a:pt x="10092" y="1429"/>
                    <a:pt x="10031" y="1490"/>
                  </a:cubicBezTo>
                  <a:cubicBezTo>
                    <a:pt x="9940" y="1551"/>
                    <a:pt x="9940" y="1551"/>
                    <a:pt x="9971" y="1612"/>
                  </a:cubicBezTo>
                  <a:cubicBezTo>
                    <a:pt x="10001" y="1672"/>
                    <a:pt x="9971" y="1672"/>
                    <a:pt x="9910" y="1733"/>
                  </a:cubicBezTo>
                  <a:cubicBezTo>
                    <a:pt x="9890" y="1733"/>
                    <a:pt x="9869" y="1747"/>
                    <a:pt x="9849" y="1747"/>
                  </a:cubicBezTo>
                  <a:cubicBezTo>
                    <a:pt x="9839" y="1747"/>
                    <a:pt x="9829" y="1743"/>
                    <a:pt x="9819" y="1733"/>
                  </a:cubicBezTo>
                  <a:lnTo>
                    <a:pt x="9728" y="1733"/>
                  </a:lnTo>
                  <a:cubicBezTo>
                    <a:pt x="9706" y="1755"/>
                    <a:pt x="9685" y="1776"/>
                    <a:pt x="9674" y="1776"/>
                  </a:cubicBezTo>
                  <a:cubicBezTo>
                    <a:pt x="9669" y="1776"/>
                    <a:pt x="9667" y="1772"/>
                    <a:pt x="9667" y="1764"/>
                  </a:cubicBezTo>
                  <a:cubicBezTo>
                    <a:pt x="9667" y="1764"/>
                    <a:pt x="9606" y="1764"/>
                    <a:pt x="9545" y="1794"/>
                  </a:cubicBezTo>
                  <a:cubicBezTo>
                    <a:pt x="9496" y="1819"/>
                    <a:pt x="9447" y="1863"/>
                    <a:pt x="9414" y="1863"/>
                  </a:cubicBezTo>
                  <a:cubicBezTo>
                    <a:pt x="9406" y="1863"/>
                    <a:pt x="9399" y="1861"/>
                    <a:pt x="9393" y="1855"/>
                  </a:cubicBezTo>
                  <a:cubicBezTo>
                    <a:pt x="9363" y="1885"/>
                    <a:pt x="9363" y="1885"/>
                    <a:pt x="9393" y="1915"/>
                  </a:cubicBezTo>
                  <a:cubicBezTo>
                    <a:pt x="9424" y="1915"/>
                    <a:pt x="9393" y="1976"/>
                    <a:pt x="9241" y="2037"/>
                  </a:cubicBezTo>
                  <a:cubicBezTo>
                    <a:pt x="9180" y="2098"/>
                    <a:pt x="9089" y="2159"/>
                    <a:pt x="9120" y="2189"/>
                  </a:cubicBezTo>
                  <a:cubicBezTo>
                    <a:pt x="9089" y="2189"/>
                    <a:pt x="9089" y="2189"/>
                    <a:pt x="9059" y="2159"/>
                  </a:cubicBezTo>
                  <a:cubicBezTo>
                    <a:pt x="9052" y="2151"/>
                    <a:pt x="9043" y="2148"/>
                    <a:pt x="9033" y="2148"/>
                  </a:cubicBezTo>
                  <a:cubicBezTo>
                    <a:pt x="9001" y="2148"/>
                    <a:pt x="8960" y="2187"/>
                    <a:pt x="8937" y="2280"/>
                  </a:cubicBezTo>
                  <a:cubicBezTo>
                    <a:pt x="8968" y="2280"/>
                    <a:pt x="8937" y="2311"/>
                    <a:pt x="8876" y="2311"/>
                  </a:cubicBezTo>
                  <a:cubicBezTo>
                    <a:pt x="8876" y="2311"/>
                    <a:pt x="8846" y="2341"/>
                    <a:pt x="8846" y="2402"/>
                  </a:cubicBezTo>
                  <a:cubicBezTo>
                    <a:pt x="8846" y="2432"/>
                    <a:pt x="8846" y="2432"/>
                    <a:pt x="8755" y="2463"/>
                  </a:cubicBezTo>
                  <a:cubicBezTo>
                    <a:pt x="8746" y="2454"/>
                    <a:pt x="8737" y="2450"/>
                    <a:pt x="8728" y="2450"/>
                  </a:cubicBezTo>
                  <a:cubicBezTo>
                    <a:pt x="8707" y="2450"/>
                    <a:pt x="8685" y="2472"/>
                    <a:pt x="8664" y="2493"/>
                  </a:cubicBezTo>
                  <a:cubicBezTo>
                    <a:pt x="8664" y="2523"/>
                    <a:pt x="8572" y="2615"/>
                    <a:pt x="8481" y="2675"/>
                  </a:cubicBezTo>
                  <a:cubicBezTo>
                    <a:pt x="8390" y="2767"/>
                    <a:pt x="8299" y="2827"/>
                    <a:pt x="8269" y="2827"/>
                  </a:cubicBezTo>
                  <a:cubicBezTo>
                    <a:pt x="8269" y="2888"/>
                    <a:pt x="8269" y="2888"/>
                    <a:pt x="8238" y="2919"/>
                  </a:cubicBezTo>
                  <a:cubicBezTo>
                    <a:pt x="8214" y="2910"/>
                    <a:pt x="8196" y="2907"/>
                    <a:pt x="8184" y="2907"/>
                  </a:cubicBezTo>
                  <a:cubicBezTo>
                    <a:pt x="8151" y="2907"/>
                    <a:pt x="8163" y="2935"/>
                    <a:pt x="8208" y="2979"/>
                  </a:cubicBezTo>
                  <a:lnTo>
                    <a:pt x="8208" y="2949"/>
                  </a:lnTo>
                  <a:lnTo>
                    <a:pt x="8238" y="2919"/>
                  </a:lnTo>
                  <a:lnTo>
                    <a:pt x="8238" y="2919"/>
                  </a:lnTo>
                  <a:cubicBezTo>
                    <a:pt x="8281" y="2962"/>
                    <a:pt x="8248" y="3005"/>
                    <a:pt x="8204" y="3005"/>
                  </a:cubicBezTo>
                  <a:cubicBezTo>
                    <a:pt x="8185" y="3005"/>
                    <a:pt x="8165" y="2997"/>
                    <a:pt x="8147" y="2979"/>
                  </a:cubicBezTo>
                  <a:cubicBezTo>
                    <a:pt x="8114" y="2968"/>
                    <a:pt x="8092" y="2961"/>
                    <a:pt x="8080" y="2961"/>
                  </a:cubicBezTo>
                  <a:cubicBezTo>
                    <a:pt x="8060" y="2961"/>
                    <a:pt x="8067" y="2982"/>
                    <a:pt x="8086" y="3040"/>
                  </a:cubicBezTo>
                  <a:cubicBezTo>
                    <a:pt x="8086" y="3085"/>
                    <a:pt x="8086" y="3113"/>
                    <a:pt x="8050" y="3113"/>
                  </a:cubicBezTo>
                  <a:cubicBezTo>
                    <a:pt x="8037" y="3113"/>
                    <a:pt x="8019" y="3109"/>
                    <a:pt x="7995" y="3101"/>
                  </a:cubicBezTo>
                  <a:cubicBezTo>
                    <a:pt x="7982" y="3088"/>
                    <a:pt x="7975" y="3081"/>
                    <a:pt x="7971" y="3081"/>
                  </a:cubicBezTo>
                  <a:cubicBezTo>
                    <a:pt x="7965" y="3081"/>
                    <a:pt x="7965" y="3096"/>
                    <a:pt x="7965" y="3131"/>
                  </a:cubicBezTo>
                  <a:cubicBezTo>
                    <a:pt x="7987" y="3241"/>
                    <a:pt x="7961" y="3320"/>
                    <a:pt x="7910" y="3320"/>
                  </a:cubicBezTo>
                  <a:cubicBezTo>
                    <a:pt x="7891" y="3320"/>
                    <a:pt x="7868" y="3308"/>
                    <a:pt x="7843" y="3283"/>
                  </a:cubicBezTo>
                  <a:cubicBezTo>
                    <a:pt x="7828" y="3268"/>
                    <a:pt x="7805" y="3261"/>
                    <a:pt x="7782" y="3261"/>
                  </a:cubicBezTo>
                  <a:cubicBezTo>
                    <a:pt x="7759" y="3261"/>
                    <a:pt x="7737" y="3268"/>
                    <a:pt x="7721" y="3283"/>
                  </a:cubicBezTo>
                  <a:cubicBezTo>
                    <a:pt x="7691" y="3314"/>
                    <a:pt x="7721" y="3314"/>
                    <a:pt x="7752" y="3344"/>
                  </a:cubicBezTo>
                  <a:cubicBezTo>
                    <a:pt x="7813" y="3374"/>
                    <a:pt x="7782" y="3405"/>
                    <a:pt x="7691" y="3405"/>
                  </a:cubicBezTo>
                  <a:cubicBezTo>
                    <a:pt x="7539" y="3405"/>
                    <a:pt x="7478" y="3466"/>
                    <a:pt x="7448" y="3587"/>
                  </a:cubicBezTo>
                  <a:cubicBezTo>
                    <a:pt x="7407" y="3690"/>
                    <a:pt x="7366" y="3765"/>
                    <a:pt x="7353" y="3765"/>
                  </a:cubicBezTo>
                  <a:cubicBezTo>
                    <a:pt x="7347" y="3765"/>
                    <a:pt x="7347" y="3748"/>
                    <a:pt x="7357" y="3709"/>
                  </a:cubicBezTo>
                  <a:cubicBezTo>
                    <a:pt x="7357" y="3659"/>
                    <a:pt x="7357" y="3636"/>
                    <a:pt x="7352" y="3636"/>
                  </a:cubicBezTo>
                  <a:cubicBezTo>
                    <a:pt x="7347" y="3636"/>
                    <a:pt x="7340" y="3651"/>
                    <a:pt x="7326" y="3678"/>
                  </a:cubicBezTo>
                  <a:cubicBezTo>
                    <a:pt x="7265" y="3739"/>
                    <a:pt x="7235" y="3800"/>
                    <a:pt x="7205" y="3830"/>
                  </a:cubicBezTo>
                  <a:cubicBezTo>
                    <a:pt x="7174" y="3861"/>
                    <a:pt x="7174" y="3922"/>
                    <a:pt x="7205" y="3922"/>
                  </a:cubicBezTo>
                  <a:cubicBezTo>
                    <a:pt x="7113" y="3922"/>
                    <a:pt x="7053" y="3952"/>
                    <a:pt x="7053" y="4043"/>
                  </a:cubicBezTo>
                  <a:cubicBezTo>
                    <a:pt x="7022" y="4074"/>
                    <a:pt x="6992" y="4104"/>
                    <a:pt x="6992" y="4104"/>
                  </a:cubicBezTo>
                  <a:cubicBezTo>
                    <a:pt x="6962" y="4134"/>
                    <a:pt x="6962" y="4134"/>
                    <a:pt x="6962" y="4195"/>
                  </a:cubicBezTo>
                  <a:cubicBezTo>
                    <a:pt x="6962" y="4226"/>
                    <a:pt x="6931" y="4256"/>
                    <a:pt x="6870" y="4256"/>
                  </a:cubicBezTo>
                  <a:cubicBezTo>
                    <a:pt x="6810" y="4256"/>
                    <a:pt x="6749" y="4256"/>
                    <a:pt x="6779" y="4286"/>
                  </a:cubicBezTo>
                  <a:cubicBezTo>
                    <a:pt x="6810" y="4317"/>
                    <a:pt x="6779" y="4408"/>
                    <a:pt x="6779" y="4438"/>
                  </a:cubicBezTo>
                  <a:cubicBezTo>
                    <a:pt x="6779" y="4469"/>
                    <a:pt x="6772" y="4484"/>
                    <a:pt x="6764" y="4484"/>
                  </a:cubicBezTo>
                  <a:cubicBezTo>
                    <a:pt x="6756" y="4484"/>
                    <a:pt x="6749" y="4469"/>
                    <a:pt x="6749" y="4438"/>
                  </a:cubicBezTo>
                  <a:cubicBezTo>
                    <a:pt x="6718" y="4438"/>
                    <a:pt x="6718" y="4438"/>
                    <a:pt x="6658" y="4469"/>
                  </a:cubicBezTo>
                  <a:cubicBezTo>
                    <a:pt x="6627" y="4499"/>
                    <a:pt x="6566" y="4560"/>
                    <a:pt x="6597" y="4590"/>
                  </a:cubicBezTo>
                  <a:cubicBezTo>
                    <a:pt x="6627" y="4590"/>
                    <a:pt x="6475" y="4773"/>
                    <a:pt x="6414" y="4803"/>
                  </a:cubicBezTo>
                  <a:lnTo>
                    <a:pt x="6384" y="4864"/>
                  </a:lnTo>
                  <a:cubicBezTo>
                    <a:pt x="6354" y="4894"/>
                    <a:pt x="6354" y="4925"/>
                    <a:pt x="6354" y="4955"/>
                  </a:cubicBezTo>
                  <a:cubicBezTo>
                    <a:pt x="6354" y="4955"/>
                    <a:pt x="6323" y="4985"/>
                    <a:pt x="6323" y="5046"/>
                  </a:cubicBezTo>
                  <a:cubicBezTo>
                    <a:pt x="6293" y="5077"/>
                    <a:pt x="6293" y="5107"/>
                    <a:pt x="6262" y="5107"/>
                  </a:cubicBezTo>
                  <a:cubicBezTo>
                    <a:pt x="6293" y="5168"/>
                    <a:pt x="6293" y="5168"/>
                    <a:pt x="6202" y="5168"/>
                  </a:cubicBezTo>
                  <a:cubicBezTo>
                    <a:pt x="6188" y="5140"/>
                    <a:pt x="6180" y="5125"/>
                    <a:pt x="6179" y="5125"/>
                  </a:cubicBezTo>
                  <a:lnTo>
                    <a:pt x="6179" y="5125"/>
                  </a:lnTo>
                  <a:cubicBezTo>
                    <a:pt x="6177" y="5125"/>
                    <a:pt x="6185" y="5148"/>
                    <a:pt x="6202" y="5198"/>
                  </a:cubicBezTo>
                  <a:cubicBezTo>
                    <a:pt x="6202" y="5229"/>
                    <a:pt x="6202" y="5229"/>
                    <a:pt x="6141" y="5259"/>
                  </a:cubicBezTo>
                  <a:cubicBezTo>
                    <a:pt x="6132" y="5250"/>
                    <a:pt x="6123" y="5246"/>
                    <a:pt x="6116" y="5246"/>
                  </a:cubicBezTo>
                  <a:cubicBezTo>
                    <a:pt x="6098" y="5246"/>
                    <a:pt x="6089" y="5268"/>
                    <a:pt x="6110" y="5289"/>
                  </a:cubicBezTo>
                  <a:cubicBezTo>
                    <a:pt x="6138" y="5344"/>
                    <a:pt x="6116" y="5446"/>
                    <a:pt x="6068" y="5446"/>
                  </a:cubicBezTo>
                  <a:cubicBezTo>
                    <a:pt x="6062" y="5446"/>
                    <a:pt x="6056" y="5445"/>
                    <a:pt x="6050" y="5441"/>
                  </a:cubicBezTo>
                  <a:cubicBezTo>
                    <a:pt x="6050" y="5441"/>
                    <a:pt x="6050" y="5472"/>
                    <a:pt x="6050" y="5502"/>
                  </a:cubicBezTo>
                  <a:cubicBezTo>
                    <a:pt x="6067" y="5538"/>
                    <a:pt x="6075" y="5553"/>
                    <a:pt x="6066" y="5553"/>
                  </a:cubicBezTo>
                  <a:cubicBezTo>
                    <a:pt x="6059" y="5553"/>
                    <a:pt x="6044" y="5545"/>
                    <a:pt x="6019" y="5533"/>
                  </a:cubicBezTo>
                  <a:cubicBezTo>
                    <a:pt x="5958" y="5533"/>
                    <a:pt x="5928" y="5563"/>
                    <a:pt x="5958" y="5624"/>
                  </a:cubicBezTo>
                  <a:cubicBezTo>
                    <a:pt x="5958" y="5624"/>
                    <a:pt x="5958" y="5685"/>
                    <a:pt x="5928" y="5715"/>
                  </a:cubicBezTo>
                  <a:cubicBezTo>
                    <a:pt x="5867" y="5745"/>
                    <a:pt x="5715" y="5928"/>
                    <a:pt x="5776" y="5928"/>
                  </a:cubicBezTo>
                  <a:lnTo>
                    <a:pt x="5746" y="5989"/>
                  </a:lnTo>
                  <a:cubicBezTo>
                    <a:pt x="5685" y="6049"/>
                    <a:pt x="5654" y="6080"/>
                    <a:pt x="5654" y="6110"/>
                  </a:cubicBezTo>
                  <a:lnTo>
                    <a:pt x="5685" y="6171"/>
                  </a:lnTo>
                  <a:cubicBezTo>
                    <a:pt x="5654" y="6171"/>
                    <a:pt x="5594" y="6171"/>
                    <a:pt x="5563" y="6201"/>
                  </a:cubicBezTo>
                  <a:cubicBezTo>
                    <a:pt x="5563" y="6232"/>
                    <a:pt x="5563" y="6232"/>
                    <a:pt x="5594" y="6262"/>
                  </a:cubicBezTo>
                  <a:cubicBezTo>
                    <a:pt x="5603" y="6253"/>
                    <a:pt x="5609" y="6249"/>
                    <a:pt x="5613" y="6249"/>
                  </a:cubicBezTo>
                  <a:cubicBezTo>
                    <a:pt x="5621" y="6249"/>
                    <a:pt x="5615" y="6271"/>
                    <a:pt x="5594" y="6292"/>
                  </a:cubicBezTo>
                  <a:cubicBezTo>
                    <a:pt x="5594" y="6353"/>
                    <a:pt x="5533" y="6353"/>
                    <a:pt x="5503" y="6353"/>
                  </a:cubicBezTo>
                  <a:lnTo>
                    <a:pt x="5472" y="6384"/>
                  </a:lnTo>
                  <a:cubicBezTo>
                    <a:pt x="5515" y="6405"/>
                    <a:pt x="5528" y="6427"/>
                    <a:pt x="5521" y="6427"/>
                  </a:cubicBezTo>
                  <a:cubicBezTo>
                    <a:pt x="5518" y="6427"/>
                    <a:pt x="5511" y="6423"/>
                    <a:pt x="5503" y="6414"/>
                  </a:cubicBezTo>
                  <a:cubicBezTo>
                    <a:pt x="5442" y="6444"/>
                    <a:pt x="5442" y="6475"/>
                    <a:pt x="5411" y="6505"/>
                  </a:cubicBezTo>
                  <a:lnTo>
                    <a:pt x="5381" y="6505"/>
                  </a:lnTo>
                  <a:cubicBezTo>
                    <a:pt x="5351" y="6505"/>
                    <a:pt x="5351" y="6536"/>
                    <a:pt x="5381" y="6536"/>
                  </a:cubicBezTo>
                  <a:cubicBezTo>
                    <a:pt x="5381" y="6536"/>
                    <a:pt x="5381" y="6566"/>
                    <a:pt x="5351" y="6627"/>
                  </a:cubicBezTo>
                  <a:cubicBezTo>
                    <a:pt x="5351" y="6648"/>
                    <a:pt x="5335" y="6670"/>
                    <a:pt x="5348" y="6670"/>
                  </a:cubicBezTo>
                  <a:cubicBezTo>
                    <a:pt x="5353" y="6670"/>
                    <a:pt x="5363" y="6666"/>
                    <a:pt x="5381" y="6657"/>
                  </a:cubicBezTo>
                  <a:cubicBezTo>
                    <a:pt x="5411" y="6688"/>
                    <a:pt x="5442" y="6688"/>
                    <a:pt x="5411" y="6718"/>
                  </a:cubicBezTo>
                  <a:cubicBezTo>
                    <a:pt x="5391" y="6718"/>
                    <a:pt x="5371" y="6704"/>
                    <a:pt x="5360" y="6704"/>
                  </a:cubicBezTo>
                  <a:cubicBezTo>
                    <a:pt x="5354" y="6704"/>
                    <a:pt x="5351" y="6708"/>
                    <a:pt x="5351" y="6718"/>
                  </a:cubicBezTo>
                  <a:cubicBezTo>
                    <a:pt x="5335" y="6748"/>
                    <a:pt x="5320" y="6756"/>
                    <a:pt x="5309" y="6756"/>
                  </a:cubicBezTo>
                  <a:cubicBezTo>
                    <a:pt x="5297" y="6756"/>
                    <a:pt x="5290" y="6748"/>
                    <a:pt x="5290" y="6748"/>
                  </a:cubicBezTo>
                  <a:cubicBezTo>
                    <a:pt x="5285" y="6739"/>
                    <a:pt x="5279" y="6734"/>
                    <a:pt x="5273" y="6734"/>
                  </a:cubicBezTo>
                  <a:cubicBezTo>
                    <a:pt x="5242" y="6734"/>
                    <a:pt x="5203" y="6849"/>
                    <a:pt x="5229" y="6900"/>
                  </a:cubicBezTo>
                  <a:cubicBezTo>
                    <a:pt x="5252" y="6969"/>
                    <a:pt x="5240" y="7003"/>
                    <a:pt x="5208" y="7003"/>
                  </a:cubicBezTo>
                  <a:cubicBezTo>
                    <a:pt x="5197" y="7003"/>
                    <a:pt x="5183" y="6999"/>
                    <a:pt x="5168" y="6992"/>
                  </a:cubicBezTo>
                  <a:cubicBezTo>
                    <a:pt x="5160" y="6987"/>
                    <a:pt x="5154" y="6986"/>
                    <a:pt x="5149" y="6986"/>
                  </a:cubicBezTo>
                  <a:cubicBezTo>
                    <a:pt x="5117" y="6986"/>
                    <a:pt x="5150" y="7065"/>
                    <a:pt x="5229" y="7144"/>
                  </a:cubicBezTo>
                  <a:lnTo>
                    <a:pt x="5290" y="7204"/>
                  </a:lnTo>
                  <a:lnTo>
                    <a:pt x="5199" y="7174"/>
                  </a:lnTo>
                  <a:cubicBezTo>
                    <a:pt x="5161" y="7165"/>
                    <a:pt x="5135" y="7158"/>
                    <a:pt x="5117" y="7158"/>
                  </a:cubicBezTo>
                  <a:cubicBezTo>
                    <a:pt x="5077" y="7158"/>
                    <a:pt x="5077" y="7190"/>
                    <a:pt x="5077" y="7296"/>
                  </a:cubicBezTo>
                  <a:cubicBezTo>
                    <a:pt x="5077" y="7356"/>
                    <a:pt x="5077" y="7356"/>
                    <a:pt x="5047" y="7356"/>
                  </a:cubicBezTo>
                  <a:cubicBezTo>
                    <a:pt x="5041" y="7351"/>
                    <a:pt x="5037" y="7348"/>
                    <a:pt x="5033" y="7348"/>
                  </a:cubicBezTo>
                  <a:cubicBezTo>
                    <a:pt x="5014" y="7348"/>
                    <a:pt x="5005" y="7403"/>
                    <a:pt x="4955" y="7478"/>
                  </a:cubicBezTo>
                  <a:cubicBezTo>
                    <a:pt x="4895" y="7569"/>
                    <a:pt x="4895" y="7630"/>
                    <a:pt x="4925" y="7630"/>
                  </a:cubicBezTo>
                  <a:cubicBezTo>
                    <a:pt x="4925" y="7630"/>
                    <a:pt x="4925" y="7660"/>
                    <a:pt x="4895" y="7691"/>
                  </a:cubicBezTo>
                  <a:cubicBezTo>
                    <a:pt x="4842" y="7717"/>
                    <a:pt x="4835" y="7788"/>
                    <a:pt x="4873" y="7788"/>
                  </a:cubicBezTo>
                  <a:cubicBezTo>
                    <a:pt x="4873" y="7788"/>
                    <a:pt x="4874" y="7788"/>
                    <a:pt x="4875" y="7788"/>
                  </a:cubicBezTo>
                  <a:lnTo>
                    <a:pt x="4875" y="7788"/>
                  </a:lnTo>
                  <a:cubicBezTo>
                    <a:pt x="4848" y="7798"/>
                    <a:pt x="4864" y="7820"/>
                    <a:pt x="4864" y="7843"/>
                  </a:cubicBezTo>
                  <a:cubicBezTo>
                    <a:pt x="4850" y="7843"/>
                    <a:pt x="4836" y="7856"/>
                    <a:pt x="4812" y="7902"/>
                  </a:cubicBezTo>
                  <a:lnTo>
                    <a:pt x="4812" y="7902"/>
                  </a:lnTo>
                  <a:cubicBezTo>
                    <a:pt x="4803" y="7900"/>
                    <a:pt x="4803" y="7893"/>
                    <a:pt x="4803" y="7873"/>
                  </a:cubicBezTo>
                  <a:cubicBezTo>
                    <a:pt x="4773" y="7843"/>
                    <a:pt x="4773" y="7812"/>
                    <a:pt x="4773" y="7812"/>
                  </a:cubicBezTo>
                  <a:lnTo>
                    <a:pt x="4743" y="7812"/>
                  </a:lnTo>
                  <a:cubicBezTo>
                    <a:pt x="4743" y="7843"/>
                    <a:pt x="4712" y="7873"/>
                    <a:pt x="4712" y="7873"/>
                  </a:cubicBezTo>
                  <a:cubicBezTo>
                    <a:pt x="4682" y="7873"/>
                    <a:pt x="4682" y="7873"/>
                    <a:pt x="4651" y="7812"/>
                  </a:cubicBezTo>
                  <a:cubicBezTo>
                    <a:pt x="4638" y="7785"/>
                    <a:pt x="4624" y="7770"/>
                    <a:pt x="4613" y="7770"/>
                  </a:cubicBezTo>
                  <a:cubicBezTo>
                    <a:pt x="4600" y="7770"/>
                    <a:pt x="4591" y="7792"/>
                    <a:pt x="4591" y="7843"/>
                  </a:cubicBezTo>
                  <a:lnTo>
                    <a:pt x="4530" y="7903"/>
                  </a:lnTo>
                  <a:cubicBezTo>
                    <a:pt x="4515" y="7889"/>
                    <a:pt x="4501" y="7883"/>
                    <a:pt x="4486" y="7883"/>
                  </a:cubicBezTo>
                  <a:cubicBezTo>
                    <a:pt x="4442" y="7883"/>
                    <a:pt x="4401" y="7941"/>
                    <a:pt x="4378" y="7964"/>
                  </a:cubicBezTo>
                  <a:cubicBezTo>
                    <a:pt x="4356" y="7953"/>
                    <a:pt x="4337" y="7946"/>
                    <a:pt x="4323" y="7946"/>
                  </a:cubicBezTo>
                  <a:cubicBezTo>
                    <a:pt x="4299" y="7946"/>
                    <a:pt x="4287" y="7967"/>
                    <a:pt x="4287" y="8025"/>
                  </a:cubicBezTo>
                  <a:cubicBezTo>
                    <a:pt x="4287" y="8040"/>
                    <a:pt x="4279" y="8048"/>
                    <a:pt x="4264" y="8048"/>
                  </a:cubicBezTo>
                  <a:cubicBezTo>
                    <a:pt x="4249" y="8048"/>
                    <a:pt x="4226" y="8040"/>
                    <a:pt x="4195" y="8025"/>
                  </a:cubicBezTo>
                  <a:cubicBezTo>
                    <a:pt x="4165" y="8025"/>
                    <a:pt x="4135" y="8025"/>
                    <a:pt x="4044" y="8055"/>
                  </a:cubicBezTo>
                  <a:cubicBezTo>
                    <a:pt x="4044" y="8116"/>
                    <a:pt x="3770" y="8207"/>
                    <a:pt x="3496" y="8329"/>
                  </a:cubicBezTo>
                  <a:cubicBezTo>
                    <a:pt x="3192" y="8451"/>
                    <a:pt x="2980" y="8572"/>
                    <a:pt x="3010" y="8603"/>
                  </a:cubicBezTo>
                  <a:cubicBezTo>
                    <a:pt x="2995" y="8618"/>
                    <a:pt x="2987" y="8625"/>
                    <a:pt x="2976" y="8625"/>
                  </a:cubicBezTo>
                  <a:cubicBezTo>
                    <a:pt x="2964" y="8625"/>
                    <a:pt x="2949" y="8618"/>
                    <a:pt x="2919" y="8603"/>
                  </a:cubicBezTo>
                  <a:cubicBezTo>
                    <a:pt x="2919" y="8594"/>
                    <a:pt x="2917" y="8591"/>
                    <a:pt x="2913" y="8591"/>
                  </a:cubicBezTo>
                  <a:cubicBezTo>
                    <a:pt x="2903" y="8591"/>
                    <a:pt x="2880" y="8619"/>
                    <a:pt x="2858" y="8663"/>
                  </a:cubicBezTo>
                  <a:cubicBezTo>
                    <a:pt x="2858" y="8701"/>
                    <a:pt x="2858" y="8727"/>
                    <a:pt x="2851" y="8727"/>
                  </a:cubicBezTo>
                  <a:cubicBezTo>
                    <a:pt x="2846" y="8727"/>
                    <a:pt x="2839" y="8717"/>
                    <a:pt x="2828" y="8694"/>
                  </a:cubicBezTo>
                  <a:cubicBezTo>
                    <a:pt x="2828" y="8686"/>
                    <a:pt x="2824" y="8682"/>
                    <a:pt x="2816" y="8682"/>
                  </a:cubicBezTo>
                  <a:cubicBezTo>
                    <a:pt x="2792" y="8682"/>
                    <a:pt x="2729" y="8717"/>
                    <a:pt x="2615" y="8785"/>
                  </a:cubicBezTo>
                  <a:cubicBezTo>
                    <a:pt x="2524" y="8815"/>
                    <a:pt x="2402" y="8906"/>
                    <a:pt x="2402" y="8937"/>
                  </a:cubicBezTo>
                  <a:cubicBezTo>
                    <a:pt x="2384" y="8972"/>
                    <a:pt x="2377" y="8987"/>
                    <a:pt x="2374" y="8987"/>
                  </a:cubicBezTo>
                  <a:cubicBezTo>
                    <a:pt x="2372" y="8987"/>
                    <a:pt x="2372" y="8980"/>
                    <a:pt x="2372" y="8967"/>
                  </a:cubicBezTo>
                  <a:cubicBezTo>
                    <a:pt x="2372" y="8937"/>
                    <a:pt x="2351" y="8923"/>
                    <a:pt x="2322" y="8923"/>
                  </a:cubicBezTo>
                  <a:cubicBezTo>
                    <a:pt x="2264" y="8923"/>
                    <a:pt x="2169" y="8977"/>
                    <a:pt x="2129" y="9058"/>
                  </a:cubicBezTo>
                  <a:cubicBezTo>
                    <a:pt x="2107" y="9080"/>
                    <a:pt x="2086" y="9101"/>
                    <a:pt x="2064" y="9101"/>
                  </a:cubicBezTo>
                  <a:cubicBezTo>
                    <a:pt x="2055" y="9101"/>
                    <a:pt x="2046" y="9098"/>
                    <a:pt x="2037" y="9089"/>
                  </a:cubicBezTo>
                  <a:cubicBezTo>
                    <a:pt x="2007" y="9089"/>
                    <a:pt x="1977" y="9119"/>
                    <a:pt x="1916" y="9210"/>
                  </a:cubicBezTo>
                  <a:cubicBezTo>
                    <a:pt x="1885" y="9241"/>
                    <a:pt x="1733" y="9302"/>
                    <a:pt x="1673" y="9362"/>
                  </a:cubicBezTo>
                  <a:cubicBezTo>
                    <a:pt x="1612" y="9393"/>
                    <a:pt x="1581" y="9484"/>
                    <a:pt x="1581" y="9484"/>
                  </a:cubicBezTo>
                  <a:lnTo>
                    <a:pt x="1551" y="9484"/>
                  </a:lnTo>
                  <a:cubicBezTo>
                    <a:pt x="1521" y="9484"/>
                    <a:pt x="1369" y="9575"/>
                    <a:pt x="1156" y="9758"/>
                  </a:cubicBezTo>
                  <a:cubicBezTo>
                    <a:pt x="943" y="9910"/>
                    <a:pt x="791" y="10062"/>
                    <a:pt x="730" y="10062"/>
                  </a:cubicBezTo>
                  <a:cubicBezTo>
                    <a:pt x="730" y="10062"/>
                    <a:pt x="700" y="10092"/>
                    <a:pt x="700" y="10153"/>
                  </a:cubicBezTo>
                  <a:cubicBezTo>
                    <a:pt x="730" y="10213"/>
                    <a:pt x="700" y="10244"/>
                    <a:pt x="639" y="10244"/>
                  </a:cubicBezTo>
                  <a:cubicBezTo>
                    <a:pt x="633" y="10241"/>
                    <a:pt x="625" y="10239"/>
                    <a:pt x="618" y="10239"/>
                  </a:cubicBezTo>
                  <a:cubicBezTo>
                    <a:pt x="554" y="10239"/>
                    <a:pt x="457" y="10342"/>
                    <a:pt x="457" y="10396"/>
                  </a:cubicBezTo>
                  <a:lnTo>
                    <a:pt x="457" y="10365"/>
                  </a:lnTo>
                  <a:cubicBezTo>
                    <a:pt x="447" y="10362"/>
                    <a:pt x="437" y="10361"/>
                    <a:pt x="428" y="10361"/>
                  </a:cubicBezTo>
                  <a:cubicBezTo>
                    <a:pt x="354" y="10361"/>
                    <a:pt x="308" y="10463"/>
                    <a:pt x="335" y="10517"/>
                  </a:cubicBezTo>
                  <a:cubicBezTo>
                    <a:pt x="274" y="10517"/>
                    <a:pt x="244" y="10548"/>
                    <a:pt x="214" y="10578"/>
                  </a:cubicBezTo>
                  <a:cubicBezTo>
                    <a:pt x="214" y="10593"/>
                    <a:pt x="214" y="10601"/>
                    <a:pt x="206" y="10601"/>
                  </a:cubicBezTo>
                  <a:cubicBezTo>
                    <a:pt x="198" y="10601"/>
                    <a:pt x="183" y="10593"/>
                    <a:pt x="153" y="10578"/>
                  </a:cubicBezTo>
                  <a:cubicBezTo>
                    <a:pt x="131" y="10557"/>
                    <a:pt x="125" y="10535"/>
                    <a:pt x="112" y="10535"/>
                  </a:cubicBezTo>
                  <a:cubicBezTo>
                    <a:pt x="107" y="10535"/>
                    <a:pt x="101" y="10539"/>
                    <a:pt x="92" y="10548"/>
                  </a:cubicBezTo>
                  <a:cubicBezTo>
                    <a:pt x="62" y="10578"/>
                    <a:pt x="92" y="10609"/>
                    <a:pt x="92" y="10609"/>
                  </a:cubicBezTo>
                  <a:lnTo>
                    <a:pt x="62" y="10669"/>
                  </a:lnTo>
                  <a:cubicBezTo>
                    <a:pt x="62" y="10669"/>
                    <a:pt x="31" y="10700"/>
                    <a:pt x="31" y="10730"/>
                  </a:cubicBezTo>
                  <a:cubicBezTo>
                    <a:pt x="61" y="10730"/>
                    <a:pt x="33" y="10759"/>
                    <a:pt x="3" y="10789"/>
                  </a:cubicBezTo>
                  <a:lnTo>
                    <a:pt x="3" y="10789"/>
                  </a:lnTo>
                  <a:cubicBezTo>
                    <a:pt x="2" y="10785"/>
                    <a:pt x="1" y="10782"/>
                    <a:pt x="1" y="10782"/>
                  </a:cubicBezTo>
                  <a:cubicBezTo>
                    <a:pt x="1" y="10782"/>
                    <a:pt x="1" y="10785"/>
                    <a:pt x="1" y="10791"/>
                  </a:cubicBezTo>
                  <a:cubicBezTo>
                    <a:pt x="2" y="10790"/>
                    <a:pt x="2" y="10790"/>
                    <a:pt x="3" y="10789"/>
                  </a:cubicBezTo>
                  <a:lnTo>
                    <a:pt x="3" y="10789"/>
                  </a:lnTo>
                  <a:cubicBezTo>
                    <a:pt x="6" y="10800"/>
                    <a:pt x="13" y="10821"/>
                    <a:pt x="31" y="10821"/>
                  </a:cubicBezTo>
                  <a:cubicBezTo>
                    <a:pt x="62" y="10852"/>
                    <a:pt x="92" y="10852"/>
                    <a:pt x="62" y="10882"/>
                  </a:cubicBezTo>
                  <a:cubicBezTo>
                    <a:pt x="62" y="10882"/>
                    <a:pt x="92" y="10913"/>
                    <a:pt x="122" y="10943"/>
                  </a:cubicBezTo>
                  <a:cubicBezTo>
                    <a:pt x="144" y="10964"/>
                    <a:pt x="165" y="10986"/>
                    <a:pt x="198" y="10986"/>
                  </a:cubicBezTo>
                  <a:cubicBezTo>
                    <a:pt x="211" y="10986"/>
                    <a:pt x="226" y="10982"/>
                    <a:pt x="244" y="10973"/>
                  </a:cubicBezTo>
                  <a:cubicBezTo>
                    <a:pt x="396" y="10882"/>
                    <a:pt x="487" y="10852"/>
                    <a:pt x="426" y="10791"/>
                  </a:cubicBezTo>
                  <a:cubicBezTo>
                    <a:pt x="426" y="10791"/>
                    <a:pt x="457" y="10730"/>
                    <a:pt x="457" y="10700"/>
                  </a:cubicBezTo>
                  <a:lnTo>
                    <a:pt x="548" y="10700"/>
                  </a:lnTo>
                  <a:cubicBezTo>
                    <a:pt x="578" y="10700"/>
                    <a:pt x="670" y="10609"/>
                    <a:pt x="822" y="10487"/>
                  </a:cubicBezTo>
                  <a:cubicBezTo>
                    <a:pt x="974" y="10335"/>
                    <a:pt x="1065" y="10274"/>
                    <a:pt x="1126" y="10274"/>
                  </a:cubicBezTo>
                  <a:cubicBezTo>
                    <a:pt x="1156" y="10274"/>
                    <a:pt x="1186" y="10244"/>
                    <a:pt x="1186" y="10244"/>
                  </a:cubicBezTo>
                  <a:cubicBezTo>
                    <a:pt x="1156" y="10213"/>
                    <a:pt x="1338" y="10092"/>
                    <a:pt x="1551" y="9910"/>
                  </a:cubicBezTo>
                  <a:cubicBezTo>
                    <a:pt x="1764" y="9758"/>
                    <a:pt x="1946" y="9606"/>
                    <a:pt x="1946" y="9575"/>
                  </a:cubicBezTo>
                  <a:cubicBezTo>
                    <a:pt x="1977" y="9575"/>
                    <a:pt x="2007" y="9545"/>
                    <a:pt x="2007" y="9545"/>
                  </a:cubicBezTo>
                  <a:cubicBezTo>
                    <a:pt x="2007" y="9551"/>
                    <a:pt x="2009" y="9553"/>
                    <a:pt x="2013" y="9553"/>
                  </a:cubicBezTo>
                  <a:cubicBezTo>
                    <a:pt x="2030" y="9553"/>
                    <a:pt x="2079" y="9509"/>
                    <a:pt x="2129" y="9484"/>
                  </a:cubicBezTo>
                  <a:cubicBezTo>
                    <a:pt x="2189" y="9423"/>
                    <a:pt x="2250" y="9393"/>
                    <a:pt x="2250" y="9393"/>
                  </a:cubicBezTo>
                  <a:cubicBezTo>
                    <a:pt x="2281" y="9393"/>
                    <a:pt x="2311" y="9393"/>
                    <a:pt x="2372" y="9362"/>
                  </a:cubicBezTo>
                  <a:cubicBezTo>
                    <a:pt x="2433" y="9302"/>
                    <a:pt x="2463" y="9302"/>
                    <a:pt x="2433" y="9271"/>
                  </a:cubicBezTo>
                  <a:cubicBezTo>
                    <a:pt x="2463" y="9241"/>
                    <a:pt x="2676" y="9119"/>
                    <a:pt x="2797" y="9089"/>
                  </a:cubicBezTo>
                  <a:cubicBezTo>
                    <a:pt x="2858" y="9089"/>
                    <a:pt x="2858" y="9058"/>
                    <a:pt x="2888" y="8998"/>
                  </a:cubicBezTo>
                  <a:cubicBezTo>
                    <a:pt x="2858" y="8967"/>
                    <a:pt x="2888" y="8937"/>
                    <a:pt x="2919" y="8906"/>
                  </a:cubicBezTo>
                  <a:cubicBezTo>
                    <a:pt x="2919" y="8906"/>
                    <a:pt x="2919" y="8937"/>
                    <a:pt x="2949" y="8967"/>
                  </a:cubicBezTo>
                  <a:cubicBezTo>
                    <a:pt x="2934" y="8982"/>
                    <a:pt x="2926" y="8990"/>
                    <a:pt x="2930" y="8990"/>
                  </a:cubicBezTo>
                  <a:cubicBezTo>
                    <a:pt x="2934" y="8990"/>
                    <a:pt x="2949" y="8982"/>
                    <a:pt x="2980" y="8967"/>
                  </a:cubicBezTo>
                  <a:cubicBezTo>
                    <a:pt x="3040" y="8967"/>
                    <a:pt x="3071" y="8937"/>
                    <a:pt x="3071" y="8937"/>
                  </a:cubicBezTo>
                  <a:cubicBezTo>
                    <a:pt x="3040" y="8906"/>
                    <a:pt x="3192" y="8815"/>
                    <a:pt x="3436" y="8724"/>
                  </a:cubicBezTo>
                  <a:cubicBezTo>
                    <a:pt x="3740" y="8572"/>
                    <a:pt x="3831" y="8542"/>
                    <a:pt x="3831" y="8511"/>
                  </a:cubicBezTo>
                  <a:cubicBezTo>
                    <a:pt x="3831" y="8481"/>
                    <a:pt x="3861" y="8451"/>
                    <a:pt x="3952" y="8451"/>
                  </a:cubicBezTo>
                  <a:cubicBezTo>
                    <a:pt x="4195" y="8451"/>
                    <a:pt x="4195" y="8451"/>
                    <a:pt x="4226" y="8390"/>
                  </a:cubicBezTo>
                  <a:lnTo>
                    <a:pt x="4226" y="8390"/>
                  </a:lnTo>
                  <a:cubicBezTo>
                    <a:pt x="4217" y="8399"/>
                    <a:pt x="4211" y="8402"/>
                    <a:pt x="4205" y="8402"/>
                  </a:cubicBezTo>
                  <a:cubicBezTo>
                    <a:pt x="4193" y="8402"/>
                    <a:pt x="4187" y="8381"/>
                    <a:pt x="4165" y="8359"/>
                  </a:cubicBezTo>
                  <a:cubicBezTo>
                    <a:pt x="4146" y="8322"/>
                    <a:pt x="4162" y="8296"/>
                    <a:pt x="4185" y="8296"/>
                  </a:cubicBezTo>
                  <a:cubicBezTo>
                    <a:pt x="4198" y="8296"/>
                    <a:pt x="4214" y="8306"/>
                    <a:pt x="4226" y="8329"/>
                  </a:cubicBezTo>
                  <a:cubicBezTo>
                    <a:pt x="4230" y="8336"/>
                    <a:pt x="4241" y="8340"/>
                    <a:pt x="4257" y="8340"/>
                  </a:cubicBezTo>
                  <a:cubicBezTo>
                    <a:pt x="4339" y="8340"/>
                    <a:pt x="4553" y="8260"/>
                    <a:pt x="4688" y="8192"/>
                  </a:cubicBezTo>
                  <a:lnTo>
                    <a:pt x="4688" y="8192"/>
                  </a:lnTo>
                  <a:cubicBezTo>
                    <a:pt x="4686" y="8197"/>
                    <a:pt x="4684" y="8202"/>
                    <a:pt x="4682" y="8207"/>
                  </a:cubicBezTo>
                  <a:cubicBezTo>
                    <a:pt x="4560" y="8511"/>
                    <a:pt x="4560" y="8572"/>
                    <a:pt x="4621" y="8572"/>
                  </a:cubicBezTo>
                  <a:cubicBezTo>
                    <a:pt x="4682" y="8633"/>
                    <a:pt x="4682" y="8663"/>
                    <a:pt x="4591" y="8663"/>
                  </a:cubicBezTo>
                  <a:cubicBezTo>
                    <a:pt x="4581" y="8653"/>
                    <a:pt x="4570" y="8650"/>
                    <a:pt x="4562" y="8650"/>
                  </a:cubicBezTo>
                  <a:cubicBezTo>
                    <a:pt x="4547" y="8650"/>
                    <a:pt x="4540" y="8663"/>
                    <a:pt x="4560" y="8663"/>
                  </a:cubicBezTo>
                  <a:cubicBezTo>
                    <a:pt x="4560" y="8663"/>
                    <a:pt x="4530" y="8755"/>
                    <a:pt x="4499" y="8785"/>
                  </a:cubicBezTo>
                  <a:cubicBezTo>
                    <a:pt x="4408" y="8876"/>
                    <a:pt x="4439" y="8906"/>
                    <a:pt x="4469" y="8937"/>
                  </a:cubicBezTo>
                  <a:cubicBezTo>
                    <a:pt x="4487" y="8928"/>
                    <a:pt x="4497" y="8924"/>
                    <a:pt x="4501" y="8924"/>
                  </a:cubicBezTo>
                  <a:cubicBezTo>
                    <a:pt x="4512" y="8924"/>
                    <a:pt x="4491" y="8946"/>
                    <a:pt x="4469" y="8967"/>
                  </a:cubicBezTo>
                  <a:cubicBezTo>
                    <a:pt x="4408" y="8998"/>
                    <a:pt x="4378" y="9028"/>
                    <a:pt x="4408" y="9028"/>
                  </a:cubicBezTo>
                  <a:cubicBezTo>
                    <a:pt x="4439" y="9089"/>
                    <a:pt x="4439" y="9302"/>
                    <a:pt x="4347" y="9302"/>
                  </a:cubicBezTo>
                  <a:cubicBezTo>
                    <a:pt x="4347" y="9302"/>
                    <a:pt x="4347" y="9332"/>
                    <a:pt x="4347" y="9362"/>
                  </a:cubicBezTo>
                  <a:cubicBezTo>
                    <a:pt x="4378" y="9393"/>
                    <a:pt x="4378" y="9454"/>
                    <a:pt x="4378" y="9545"/>
                  </a:cubicBezTo>
                  <a:cubicBezTo>
                    <a:pt x="4378" y="9606"/>
                    <a:pt x="4347" y="9636"/>
                    <a:pt x="4317" y="9636"/>
                  </a:cubicBezTo>
                  <a:cubicBezTo>
                    <a:pt x="4309" y="9628"/>
                    <a:pt x="4304" y="9625"/>
                    <a:pt x="4300" y="9625"/>
                  </a:cubicBezTo>
                  <a:cubicBezTo>
                    <a:pt x="4289" y="9625"/>
                    <a:pt x="4294" y="9659"/>
                    <a:pt x="4317" y="9727"/>
                  </a:cubicBezTo>
                  <a:cubicBezTo>
                    <a:pt x="4317" y="9758"/>
                    <a:pt x="4408" y="9788"/>
                    <a:pt x="4408" y="9849"/>
                  </a:cubicBezTo>
                  <a:cubicBezTo>
                    <a:pt x="4439" y="9849"/>
                    <a:pt x="4469" y="9879"/>
                    <a:pt x="4469" y="9910"/>
                  </a:cubicBezTo>
                  <a:lnTo>
                    <a:pt x="4378" y="9910"/>
                  </a:lnTo>
                  <a:cubicBezTo>
                    <a:pt x="4378" y="9940"/>
                    <a:pt x="4378" y="10001"/>
                    <a:pt x="4408" y="10001"/>
                  </a:cubicBezTo>
                  <a:cubicBezTo>
                    <a:pt x="4378" y="10031"/>
                    <a:pt x="4378" y="10062"/>
                    <a:pt x="4378" y="10153"/>
                  </a:cubicBezTo>
                  <a:cubicBezTo>
                    <a:pt x="4408" y="10213"/>
                    <a:pt x="4408" y="10274"/>
                    <a:pt x="4469" y="10305"/>
                  </a:cubicBezTo>
                  <a:cubicBezTo>
                    <a:pt x="4408" y="10365"/>
                    <a:pt x="4469" y="10609"/>
                    <a:pt x="4560" y="10609"/>
                  </a:cubicBezTo>
                  <a:cubicBezTo>
                    <a:pt x="4566" y="10603"/>
                    <a:pt x="4571" y="10600"/>
                    <a:pt x="4575" y="10600"/>
                  </a:cubicBezTo>
                  <a:cubicBezTo>
                    <a:pt x="4591" y="10600"/>
                    <a:pt x="4591" y="10645"/>
                    <a:pt x="4591" y="10669"/>
                  </a:cubicBezTo>
                  <a:cubicBezTo>
                    <a:pt x="4560" y="10730"/>
                    <a:pt x="4560" y="10730"/>
                    <a:pt x="4621" y="10730"/>
                  </a:cubicBezTo>
                  <a:cubicBezTo>
                    <a:pt x="4651" y="10761"/>
                    <a:pt x="4651" y="10791"/>
                    <a:pt x="4651" y="10852"/>
                  </a:cubicBezTo>
                  <a:cubicBezTo>
                    <a:pt x="4591" y="10913"/>
                    <a:pt x="4621" y="10943"/>
                    <a:pt x="4682" y="10973"/>
                  </a:cubicBezTo>
                  <a:cubicBezTo>
                    <a:pt x="4743" y="11004"/>
                    <a:pt x="4803" y="11065"/>
                    <a:pt x="4803" y="11095"/>
                  </a:cubicBezTo>
                  <a:cubicBezTo>
                    <a:pt x="4868" y="11116"/>
                    <a:pt x="4902" y="11138"/>
                    <a:pt x="4916" y="11138"/>
                  </a:cubicBezTo>
                  <a:cubicBezTo>
                    <a:pt x="4922" y="11138"/>
                    <a:pt x="4925" y="11134"/>
                    <a:pt x="4925" y="11125"/>
                  </a:cubicBezTo>
                  <a:cubicBezTo>
                    <a:pt x="4925" y="11095"/>
                    <a:pt x="4986" y="11095"/>
                    <a:pt x="4986" y="11095"/>
                  </a:cubicBezTo>
                  <a:cubicBezTo>
                    <a:pt x="5047" y="11125"/>
                    <a:pt x="5047" y="11125"/>
                    <a:pt x="5016" y="11125"/>
                  </a:cubicBezTo>
                  <a:cubicBezTo>
                    <a:pt x="4989" y="11116"/>
                    <a:pt x="4973" y="11113"/>
                    <a:pt x="4964" y="11113"/>
                  </a:cubicBezTo>
                  <a:cubicBezTo>
                    <a:pt x="4940" y="11113"/>
                    <a:pt x="4955" y="11134"/>
                    <a:pt x="4955" y="11156"/>
                  </a:cubicBezTo>
                  <a:cubicBezTo>
                    <a:pt x="4955" y="11217"/>
                    <a:pt x="5016" y="11247"/>
                    <a:pt x="5047" y="11277"/>
                  </a:cubicBezTo>
                  <a:cubicBezTo>
                    <a:pt x="5077" y="11308"/>
                    <a:pt x="5138" y="11338"/>
                    <a:pt x="5168" y="11369"/>
                  </a:cubicBezTo>
                  <a:cubicBezTo>
                    <a:pt x="5226" y="11426"/>
                    <a:pt x="5259" y="11447"/>
                    <a:pt x="5276" y="11447"/>
                  </a:cubicBezTo>
                  <a:cubicBezTo>
                    <a:pt x="5286" y="11447"/>
                    <a:pt x="5290" y="11440"/>
                    <a:pt x="5290" y="11429"/>
                  </a:cubicBezTo>
                  <a:lnTo>
                    <a:pt x="5320" y="11399"/>
                  </a:lnTo>
                  <a:cubicBezTo>
                    <a:pt x="5320" y="11429"/>
                    <a:pt x="5411" y="11520"/>
                    <a:pt x="5533" y="11551"/>
                  </a:cubicBezTo>
                  <a:cubicBezTo>
                    <a:pt x="5578" y="11566"/>
                    <a:pt x="5632" y="11574"/>
                    <a:pt x="5677" y="11574"/>
                  </a:cubicBezTo>
                  <a:cubicBezTo>
                    <a:pt x="5723" y="11574"/>
                    <a:pt x="5761" y="11566"/>
                    <a:pt x="5776" y="11551"/>
                  </a:cubicBezTo>
                  <a:lnTo>
                    <a:pt x="5776" y="11581"/>
                  </a:lnTo>
                  <a:cubicBezTo>
                    <a:pt x="5776" y="11612"/>
                    <a:pt x="5806" y="11612"/>
                    <a:pt x="5867" y="11612"/>
                  </a:cubicBezTo>
                  <a:cubicBezTo>
                    <a:pt x="5876" y="11621"/>
                    <a:pt x="5895" y="11624"/>
                    <a:pt x="5921" y="11624"/>
                  </a:cubicBezTo>
                  <a:cubicBezTo>
                    <a:pt x="5984" y="11624"/>
                    <a:pt x="6085" y="11603"/>
                    <a:pt x="6171" y="11581"/>
                  </a:cubicBezTo>
                  <a:cubicBezTo>
                    <a:pt x="6323" y="11581"/>
                    <a:pt x="6445" y="11551"/>
                    <a:pt x="6445" y="11520"/>
                  </a:cubicBezTo>
                  <a:cubicBezTo>
                    <a:pt x="6475" y="11520"/>
                    <a:pt x="6475" y="11520"/>
                    <a:pt x="6475" y="11551"/>
                  </a:cubicBezTo>
                  <a:cubicBezTo>
                    <a:pt x="6445" y="11581"/>
                    <a:pt x="6475" y="11581"/>
                    <a:pt x="6506" y="11581"/>
                  </a:cubicBezTo>
                  <a:cubicBezTo>
                    <a:pt x="6566" y="11581"/>
                    <a:pt x="6536" y="11551"/>
                    <a:pt x="6536" y="11520"/>
                  </a:cubicBezTo>
                  <a:cubicBezTo>
                    <a:pt x="6536" y="11499"/>
                    <a:pt x="6551" y="11478"/>
                    <a:pt x="6592" y="11478"/>
                  </a:cubicBezTo>
                  <a:cubicBezTo>
                    <a:pt x="6609" y="11478"/>
                    <a:pt x="6631" y="11481"/>
                    <a:pt x="6658" y="11490"/>
                  </a:cubicBezTo>
                  <a:cubicBezTo>
                    <a:pt x="6718" y="11490"/>
                    <a:pt x="6870" y="11460"/>
                    <a:pt x="6931" y="11399"/>
                  </a:cubicBezTo>
                  <a:cubicBezTo>
                    <a:pt x="6946" y="11384"/>
                    <a:pt x="6969" y="11376"/>
                    <a:pt x="6988" y="11376"/>
                  </a:cubicBezTo>
                  <a:cubicBezTo>
                    <a:pt x="7007" y="11376"/>
                    <a:pt x="7022" y="11384"/>
                    <a:pt x="7022" y="11399"/>
                  </a:cubicBezTo>
                  <a:cubicBezTo>
                    <a:pt x="7045" y="11410"/>
                    <a:pt x="7067" y="11417"/>
                    <a:pt x="7089" y="11417"/>
                  </a:cubicBezTo>
                  <a:cubicBezTo>
                    <a:pt x="7128" y="11417"/>
                    <a:pt x="7166" y="11396"/>
                    <a:pt x="7205" y="11338"/>
                  </a:cubicBezTo>
                  <a:cubicBezTo>
                    <a:pt x="7220" y="11323"/>
                    <a:pt x="7227" y="11315"/>
                    <a:pt x="7231" y="11315"/>
                  </a:cubicBezTo>
                  <a:cubicBezTo>
                    <a:pt x="7235" y="11315"/>
                    <a:pt x="7235" y="11323"/>
                    <a:pt x="7235" y="11338"/>
                  </a:cubicBezTo>
                  <a:cubicBezTo>
                    <a:pt x="7265" y="11353"/>
                    <a:pt x="7281" y="11369"/>
                    <a:pt x="7292" y="11369"/>
                  </a:cubicBezTo>
                  <a:cubicBezTo>
                    <a:pt x="7303" y="11369"/>
                    <a:pt x="7311" y="11353"/>
                    <a:pt x="7326" y="11308"/>
                  </a:cubicBezTo>
                  <a:cubicBezTo>
                    <a:pt x="7387" y="11247"/>
                    <a:pt x="7478" y="11217"/>
                    <a:pt x="7569" y="11217"/>
                  </a:cubicBezTo>
                  <a:cubicBezTo>
                    <a:pt x="7600" y="11186"/>
                    <a:pt x="7630" y="11156"/>
                    <a:pt x="7630" y="11125"/>
                  </a:cubicBezTo>
                  <a:cubicBezTo>
                    <a:pt x="7609" y="11104"/>
                    <a:pt x="7603" y="11098"/>
                    <a:pt x="7601" y="11096"/>
                  </a:cubicBezTo>
                  <a:lnTo>
                    <a:pt x="7601" y="11096"/>
                  </a:lnTo>
                  <a:cubicBezTo>
                    <a:pt x="7627" y="11123"/>
                    <a:pt x="7642" y="11137"/>
                    <a:pt x="7650" y="11137"/>
                  </a:cubicBezTo>
                  <a:cubicBezTo>
                    <a:pt x="7661" y="11137"/>
                    <a:pt x="7661" y="11115"/>
                    <a:pt x="7661" y="11065"/>
                  </a:cubicBezTo>
                  <a:cubicBezTo>
                    <a:pt x="7661" y="11049"/>
                    <a:pt x="7668" y="11042"/>
                    <a:pt x="7676" y="11042"/>
                  </a:cubicBezTo>
                  <a:cubicBezTo>
                    <a:pt x="7683" y="11042"/>
                    <a:pt x="7691" y="11049"/>
                    <a:pt x="7691" y="11065"/>
                  </a:cubicBezTo>
                  <a:cubicBezTo>
                    <a:pt x="7752" y="11065"/>
                    <a:pt x="7782" y="11034"/>
                    <a:pt x="7782" y="11034"/>
                  </a:cubicBezTo>
                  <a:cubicBezTo>
                    <a:pt x="7813" y="11034"/>
                    <a:pt x="7965" y="10913"/>
                    <a:pt x="8117" y="10791"/>
                  </a:cubicBezTo>
                  <a:cubicBezTo>
                    <a:pt x="8390" y="10639"/>
                    <a:pt x="8451" y="10548"/>
                    <a:pt x="8451" y="10517"/>
                  </a:cubicBezTo>
                  <a:cubicBezTo>
                    <a:pt x="8451" y="10487"/>
                    <a:pt x="8451" y="10487"/>
                    <a:pt x="8481" y="10487"/>
                  </a:cubicBezTo>
                  <a:cubicBezTo>
                    <a:pt x="8542" y="10487"/>
                    <a:pt x="8572" y="10457"/>
                    <a:pt x="8603" y="10426"/>
                  </a:cubicBezTo>
                  <a:cubicBezTo>
                    <a:pt x="8633" y="10396"/>
                    <a:pt x="8664" y="10396"/>
                    <a:pt x="8694" y="10396"/>
                  </a:cubicBezTo>
                  <a:cubicBezTo>
                    <a:pt x="8694" y="10365"/>
                    <a:pt x="8694" y="10365"/>
                    <a:pt x="8724" y="10335"/>
                  </a:cubicBezTo>
                  <a:cubicBezTo>
                    <a:pt x="8724" y="10343"/>
                    <a:pt x="8727" y="10347"/>
                    <a:pt x="8730" y="10347"/>
                  </a:cubicBezTo>
                  <a:cubicBezTo>
                    <a:pt x="8739" y="10347"/>
                    <a:pt x="8755" y="10319"/>
                    <a:pt x="8755" y="10274"/>
                  </a:cubicBezTo>
                  <a:cubicBezTo>
                    <a:pt x="8755" y="10239"/>
                    <a:pt x="8755" y="10224"/>
                    <a:pt x="8761" y="10224"/>
                  </a:cubicBezTo>
                  <a:cubicBezTo>
                    <a:pt x="8765" y="10224"/>
                    <a:pt x="8773" y="10231"/>
                    <a:pt x="8785" y="10244"/>
                  </a:cubicBezTo>
                  <a:cubicBezTo>
                    <a:pt x="8791" y="10250"/>
                    <a:pt x="8800" y="10252"/>
                    <a:pt x="8809" y="10252"/>
                  </a:cubicBezTo>
                  <a:cubicBezTo>
                    <a:pt x="8847" y="10252"/>
                    <a:pt x="8901" y="10213"/>
                    <a:pt x="8876" y="10213"/>
                  </a:cubicBezTo>
                  <a:cubicBezTo>
                    <a:pt x="8846" y="10183"/>
                    <a:pt x="8907" y="10122"/>
                    <a:pt x="8876" y="10092"/>
                  </a:cubicBezTo>
                  <a:cubicBezTo>
                    <a:pt x="8898" y="10070"/>
                    <a:pt x="8919" y="10049"/>
                    <a:pt x="8941" y="10049"/>
                  </a:cubicBezTo>
                  <a:cubicBezTo>
                    <a:pt x="8950" y="10049"/>
                    <a:pt x="8959" y="10053"/>
                    <a:pt x="8968" y="10062"/>
                  </a:cubicBezTo>
                  <a:cubicBezTo>
                    <a:pt x="8998" y="10031"/>
                    <a:pt x="9089" y="9879"/>
                    <a:pt x="9089" y="9818"/>
                  </a:cubicBezTo>
                  <a:cubicBezTo>
                    <a:pt x="9068" y="9797"/>
                    <a:pt x="9077" y="9775"/>
                    <a:pt x="9084" y="9775"/>
                  </a:cubicBezTo>
                  <a:cubicBezTo>
                    <a:pt x="9087" y="9775"/>
                    <a:pt x="9089" y="9779"/>
                    <a:pt x="9089" y="9788"/>
                  </a:cubicBezTo>
                  <a:cubicBezTo>
                    <a:pt x="9120" y="9788"/>
                    <a:pt x="9150" y="9758"/>
                    <a:pt x="9180" y="9727"/>
                  </a:cubicBezTo>
                  <a:cubicBezTo>
                    <a:pt x="9165" y="9712"/>
                    <a:pt x="9165" y="9704"/>
                    <a:pt x="9173" y="9704"/>
                  </a:cubicBezTo>
                  <a:cubicBezTo>
                    <a:pt x="9180" y="9704"/>
                    <a:pt x="9196" y="9712"/>
                    <a:pt x="9211" y="9727"/>
                  </a:cubicBezTo>
                  <a:cubicBezTo>
                    <a:pt x="9219" y="9735"/>
                    <a:pt x="9225" y="9739"/>
                    <a:pt x="9230" y="9739"/>
                  </a:cubicBezTo>
                  <a:cubicBezTo>
                    <a:pt x="9243" y="9739"/>
                    <a:pt x="9249" y="9711"/>
                    <a:pt x="9272" y="9666"/>
                  </a:cubicBezTo>
                  <a:cubicBezTo>
                    <a:pt x="9272" y="9606"/>
                    <a:pt x="9332" y="9484"/>
                    <a:pt x="9363" y="9362"/>
                  </a:cubicBezTo>
                  <a:cubicBezTo>
                    <a:pt x="9424" y="9180"/>
                    <a:pt x="9363" y="9150"/>
                    <a:pt x="9302" y="9058"/>
                  </a:cubicBezTo>
                  <a:cubicBezTo>
                    <a:pt x="9302" y="9058"/>
                    <a:pt x="9272" y="9028"/>
                    <a:pt x="9241" y="9028"/>
                  </a:cubicBezTo>
                  <a:lnTo>
                    <a:pt x="9302" y="9028"/>
                  </a:lnTo>
                  <a:cubicBezTo>
                    <a:pt x="9363" y="9028"/>
                    <a:pt x="9424" y="8998"/>
                    <a:pt x="9424" y="8998"/>
                  </a:cubicBezTo>
                  <a:cubicBezTo>
                    <a:pt x="9424" y="8967"/>
                    <a:pt x="9393" y="8967"/>
                    <a:pt x="9332" y="8967"/>
                  </a:cubicBezTo>
                  <a:cubicBezTo>
                    <a:pt x="9302" y="8967"/>
                    <a:pt x="9302" y="8937"/>
                    <a:pt x="9332" y="8846"/>
                  </a:cubicBezTo>
                  <a:cubicBezTo>
                    <a:pt x="9363" y="8785"/>
                    <a:pt x="9363" y="8724"/>
                    <a:pt x="9332" y="8694"/>
                  </a:cubicBezTo>
                  <a:cubicBezTo>
                    <a:pt x="9302" y="8663"/>
                    <a:pt x="9302" y="8633"/>
                    <a:pt x="9332" y="8603"/>
                  </a:cubicBezTo>
                  <a:cubicBezTo>
                    <a:pt x="9332" y="8572"/>
                    <a:pt x="9302" y="8572"/>
                    <a:pt x="9272" y="8572"/>
                  </a:cubicBezTo>
                  <a:cubicBezTo>
                    <a:pt x="9241" y="8572"/>
                    <a:pt x="9241" y="8542"/>
                    <a:pt x="9272" y="8511"/>
                  </a:cubicBezTo>
                  <a:cubicBezTo>
                    <a:pt x="9299" y="8457"/>
                    <a:pt x="9277" y="8355"/>
                    <a:pt x="9251" y="8355"/>
                  </a:cubicBezTo>
                  <a:cubicBezTo>
                    <a:pt x="9248" y="8355"/>
                    <a:pt x="9244" y="8356"/>
                    <a:pt x="9241" y="8359"/>
                  </a:cubicBezTo>
                  <a:cubicBezTo>
                    <a:pt x="9211" y="8359"/>
                    <a:pt x="9180" y="8329"/>
                    <a:pt x="9180" y="8299"/>
                  </a:cubicBezTo>
                  <a:cubicBezTo>
                    <a:pt x="9150" y="8268"/>
                    <a:pt x="9120" y="8238"/>
                    <a:pt x="9089" y="8238"/>
                  </a:cubicBezTo>
                  <a:cubicBezTo>
                    <a:pt x="9059" y="8207"/>
                    <a:pt x="9059" y="8177"/>
                    <a:pt x="9059" y="8177"/>
                  </a:cubicBezTo>
                  <a:cubicBezTo>
                    <a:pt x="9044" y="8162"/>
                    <a:pt x="9044" y="8154"/>
                    <a:pt x="9051" y="8154"/>
                  </a:cubicBezTo>
                  <a:cubicBezTo>
                    <a:pt x="9059" y="8154"/>
                    <a:pt x="9074" y="8162"/>
                    <a:pt x="9089" y="8177"/>
                  </a:cubicBezTo>
                  <a:lnTo>
                    <a:pt x="9089" y="8116"/>
                  </a:lnTo>
                  <a:cubicBezTo>
                    <a:pt x="9059" y="8055"/>
                    <a:pt x="9028" y="8025"/>
                    <a:pt x="8968" y="8025"/>
                  </a:cubicBezTo>
                  <a:cubicBezTo>
                    <a:pt x="8942" y="8038"/>
                    <a:pt x="8928" y="8045"/>
                    <a:pt x="8923" y="8045"/>
                  </a:cubicBezTo>
                  <a:cubicBezTo>
                    <a:pt x="8917" y="8045"/>
                    <a:pt x="8932" y="8030"/>
                    <a:pt x="8968" y="7995"/>
                  </a:cubicBezTo>
                  <a:cubicBezTo>
                    <a:pt x="8968" y="7995"/>
                    <a:pt x="8968" y="7934"/>
                    <a:pt x="8937" y="7934"/>
                  </a:cubicBezTo>
                  <a:cubicBezTo>
                    <a:pt x="8846" y="7934"/>
                    <a:pt x="8846" y="7903"/>
                    <a:pt x="8876" y="7873"/>
                  </a:cubicBezTo>
                  <a:cubicBezTo>
                    <a:pt x="8937" y="7843"/>
                    <a:pt x="8937" y="7843"/>
                    <a:pt x="8785" y="7812"/>
                  </a:cubicBezTo>
                  <a:cubicBezTo>
                    <a:pt x="8724" y="7751"/>
                    <a:pt x="8572" y="7691"/>
                    <a:pt x="8481" y="7630"/>
                  </a:cubicBezTo>
                  <a:cubicBezTo>
                    <a:pt x="8360" y="7569"/>
                    <a:pt x="8299" y="7539"/>
                    <a:pt x="8269" y="7508"/>
                  </a:cubicBezTo>
                  <a:cubicBezTo>
                    <a:pt x="8287" y="7471"/>
                    <a:pt x="8283" y="7445"/>
                    <a:pt x="8277" y="7445"/>
                  </a:cubicBezTo>
                  <a:cubicBezTo>
                    <a:pt x="8273" y="7445"/>
                    <a:pt x="8269" y="7455"/>
                    <a:pt x="8269" y="7478"/>
                  </a:cubicBezTo>
                  <a:cubicBezTo>
                    <a:pt x="8269" y="7504"/>
                    <a:pt x="8263" y="7513"/>
                    <a:pt x="8248" y="7513"/>
                  </a:cubicBezTo>
                  <a:cubicBezTo>
                    <a:pt x="8227" y="7513"/>
                    <a:pt x="8187" y="7495"/>
                    <a:pt x="8117" y="7478"/>
                  </a:cubicBezTo>
                  <a:cubicBezTo>
                    <a:pt x="8063" y="7442"/>
                    <a:pt x="8010" y="7428"/>
                    <a:pt x="7969" y="7428"/>
                  </a:cubicBezTo>
                  <a:cubicBezTo>
                    <a:pt x="7939" y="7428"/>
                    <a:pt x="7916" y="7435"/>
                    <a:pt x="7904" y="7447"/>
                  </a:cubicBezTo>
                  <a:cubicBezTo>
                    <a:pt x="7934" y="7447"/>
                    <a:pt x="7965" y="7478"/>
                    <a:pt x="7965" y="7478"/>
                  </a:cubicBezTo>
                  <a:cubicBezTo>
                    <a:pt x="7965" y="7508"/>
                    <a:pt x="7949" y="7523"/>
                    <a:pt x="7927" y="7523"/>
                  </a:cubicBezTo>
                  <a:cubicBezTo>
                    <a:pt x="7904" y="7523"/>
                    <a:pt x="7873" y="7508"/>
                    <a:pt x="7843" y="7478"/>
                  </a:cubicBezTo>
                  <a:cubicBezTo>
                    <a:pt x="7813" y="7478"/>
                    <a:pt x="7813" y="7447"/>
                    <a:pt x="7843" y="7417"/>
                  </a:cubicBezTo>
                  <a:cubicBezTo>
                    <a:pt x="7843" y="7387"/>
                    <a:pt x="7813" y="7326"/>
                    <a:pt x="7782" y="7326"/>
                  </a:cubicBezTo>
                  <a:cubicBezTo>
                    <a:pt x="7721" y="7326"/>
                    <a:pt x="7691" y="7326"/>
                    <a:pt x="7721" y="7356"/>
                  </a:cubicBezTo>
                  <a:cubicBezTo>
                    <a:pt x="7721" y="7387"/>
                    <a:pt x="7721" y="7387"/>
                    <a:pt x="7691" y="7387"/>
                  </a:cubicBezTo>
                  <a:lnTo>
                    <a:pt x="7569" y="7387"/>
                  </a:lnTo>
                  <a:cubicBezTo>
                    <a:pt x="7569" y="7417"/>
                    <a:pt x="7562" y="7425"/>
                    <a:pt x="7550" y="7425"/>
                  </a:cubicBezTo>
                  <a:cubicBezTo>
                    <a:pt x="7539" y="7425"/>
                    <a:pt x="7524" y="7417"/>
                    <a:pt x="7509" y="7417"/>
                  </a:cubicBezTo>
                  <a:cubicBezTo>
                    <a:pt x="7448" y="7387"/>
                    <a:pt x="7387" y="7387"/>
                    <a:pt x="7387" y="7387"/>
                  </a:cubicBezTo>
                  <a:lnTo>
                    <a:pt x="7387" y="7356"/>
                  </a:lnTo>
                  <a:cubicBezTo>
                    <a:pt x="7387" y="7326"/>
                    <a:pt x="7357" y="7296"/>
                    <a:pt x="7357" y="7296"/>
                  </a:cubicBezTo>
                  <a:cubicBezTo>
                    <a:pt x="7326" y="7296"/>
                    <a:pt x="7326" y="7326"/>
                    <a:pt x="7326" y="7326"/>
                  </a:cubicBezTo>
                  <a:cubicBezTo>
                    <a:pt x="7326" y="7326"/>
                    <a:pt x="7083" y="7326"/>
                    <a:pt x="6840" y="7356"/>
                  </a:cubicBezTo>
                  <a:cubicBezTo>
                    <a:pt x="6597" y="7387"/>
                    <a:pt x="6354" y="7417"/>
                    <a:pt x="6293" y="7417"/>
                  </a:cubicBezTo>
                  <a:cubicBezTo>
                    <a:pt x="6202" y="7417"/>
                    <a:pt x="6110" y="7417"/>
                    <a:pt x="6141" y="7447"/>
                  </a:cubicBezTo>
                  <a:cubicBezTo>
                    <a:pt x="6141" y="7478"/>
                    <a:pt x="5958" y="7508"/>
                    <a:pt x="5746" y="7569"/>
                  </a:cubicBezTo>
                  <a:cubicBezTo>
                    <a:pt x="5566" y="7609"/>
                    <a:pt x="5425" y="7636"/>
                    <a:pt x="5350" y="7658"/>
                  </a:cubicBezTo>
                  <a:lnTo>
                    <a:pt x="5350" y="7658"/>
                  </a:lnTo>
                  <a:cubicBezTo>
                    <a:pt x="5321" y="7566"/>
                    <a:pt x="5412" y="7386"/>
                    <a:pt x="5503" y="7296"/>
                  </a:cubicBezTo>
                  <a:cubicBezTo>
                    <a:pt x="5533" y="7204"/>
                    <a:pt x="5533" y="7174"/>
                    <a:pt x="5533" y="7113"/>
                  </a:cubicBezTo>
                  <a:cubicBezTo>
                    <a:pt x="5533" y="7022"/>
                    <a:pt x="5533" y="7022"/>
                    <a:pt x="5594" y="6992"/>
                  </a:cubicBezTo>
                  <a:cubicBezTo>
                    <a:pt x="5596" y="6994"/>
                    <a:pt x="5599" y="6995"/>
                    <a:pt x="5602" y="6995"/>
                  </a:cubicBezTo>
                  <a:cubicBezTo>
                    <a:pt x="5642" y="6995"/>
                    <a:pt x="5741" y="6837"/>
                    <a:pt x="5685" y="6809"/>
                  </a:cubicBezTo>
                  <a:lnTo>
                    <a:pt x="5746" y="6779"/>
                  </a:lnTo>
                  <a:cubicBezTo>
                    <a:pt x="5776" y="6779"/>
                    <a:pt x="5776" y="6718"/>
                    <a:pt x="5746" y="6718"/>
                  </a:cubicBezTo>
                  <a:cubicBezTo>
                    <a:pt x="5696" y="6693"/>
                    <a:pt x="5687" y="6649"/>
                    <a:pt x="5750" y="6649"/>
                  </a:cubicBezTo>
                  <a:cubicBezTo>
                    <a:pt x="5764" y="6649"/>
                    <a:pt x="5783" y="6651"/>
                    <a:pt x="5806" y="6657"/>
                  </a:cubicBezTo>
                  <a:cubicBezTo>
                    <a:pt x="5824" y="6666"/>
                    <a:pt x="5837" y="6670"/>
                    <a:pt x="5845" y="6670"/>
                  </a:cubicBezTo>
                  <a:cubicBezTo>
                    <a:pt x="5865" y="6670"/>
                    <a:pt x="5858" y="6648"/>
                    <a:pt x="5837" y="6627"/>
                  </a:cubicBezTo>
                  <a:cubicBezTo>
                    <a:pt x="5837" y="6596"/>
                    <a:pt x="5837" y="6536"/>
                    <a:pt x="5867" y="6536"/>
                  </a:cubicBezTo>
                  <a:cubicBezTo>
                    <a:pt x="5898" y="6505"/>
                    <a:pt x="5898" y="6475"/>
                    <a:pt x="5837" y="6414"/>
                  </a:cubicBezTo>
                  <a:cubicBezTo>
                    <a:pt x="5806" y="6414"/>
                    <a:pt x="5837" y="6384"/>
                    <a:pt x="5867" y="6353"/>
                  </a:cubicBezTo>
                  <a:cubicBezTo>
                    <a:pt x="5896" y="6353"/>
                    <a:pt x="5898" y="6353"/>
                    <a:pt x="5898" y="6406"/>
                  </a:cubicBezTo>
                  <a:lnTo>
                    <a:pt x="5898" y="6406"/>
                  </a:lnTo>
                  <a:cubicBezTo>
                    <a:pt x="5906" y="6394"/>
                    <a:pt x="5917" y="6376"/>
                    <a:pt x="5928" y="6353"/>
                  </a:cubicBezTo>
                  <a:cubicBezTo>
                    <a:pt x="5953" y="6329"/>
                    <a:pt x="5997" y="6284"/>
                    <a:pt x="6029" y="6284"/>
                  </a:cubicBezTo>
                  <a:cubicBezTo>
                    <a:pt x="6037" y="6284"/>
                    <a:pt x="6044" y="6287"/>
                    <a:pt x="6050" y="6292"/>
                  </a:cubicBezTo>
                  <a:cubicBezTo>
                    <a:pt x="6080" y="6262"/>
                    <a:pt x="6110" y="6232"/>
                    <a:pt x="6050" y="6232"/>
                  </a:cubicBezTo>
                  <a:cubicBezTo>
                    <a:pt x="5989" y="6201"/>
                    <a:pt x="5989" y="6201"/>
                    <a:pt x="6019" y="6140"/>
                  </a:cubicBezTo>
                  <a:cubicBezTo>
                    <a:pt x="6050" y="6110"/>
                    <a:pt x="6050" y="6080"/>
                    <a:pt x="6080" y="6080"/>
                  </a:cubicBezTo>
                  <a:cubicBezTo>
                    <a:pt x="6093" y="6092"/>
                    <a:pt x="6100" y="6100"/>
                    <a:pt x="6106" y="6100"/>
                  </a:cubicBezTo>
                  <a:cubicBezTo>
                    <a:pt x="6116" y="6100"/>
                    <a:pt x="6123" y="6085"/>
                    <a:pt x="6141" y="6049"/>
                  </a:cubicBezTo>
                  <a:cubicBezTo>
                    <a:pt x="6202" y="5958"/>
                    <a:pt x="6171" y="5806"/>
                    <a:pt x="6141" y="5745"/>
                  </a:cubicBezTo>
                  <a:cubicBezTo>
                    <a:pt x="6105" y="5710"/>
                    <a:pt x="6090" y="5695"/>
                    <a:pt x="6103" y="5695"/>
                  </a:cubicBezTo>
                  <a:cubicBezTo>
                    <a:pt x="6111" y="5695"/>
                    <a:pt x="6133" y="5702"/>
                    <a:pt x="6171" y="5715"/>
                  </a:cubicBezTo>
                  <a:cubicBezTo>
                    <a:pt x="6202" y="5715"/>
                    <a:pt x="6202" y="5685"/>
                    <a:pt x="6232" y="5654"/>
                  </a:cubicBezTo>
                  <a:cubicBezTo>
                    <a:pt x="6217" y="5639"/>
                    <a:pt x="6224" y="5631"/>
                    <a:pt x="6232" y="5631"/>
                  </a:cubicBezTo>
                  <a:cubicBezTo>
                    <a:pt x="6240" y="5631"/>
                    <a:pt x="6247" y="5639"/>
                    <a:pt x="6232" y="5654"/>
                  </a:cubicBezTo>
                  <a:cubicBezTo>
                    <a:pt x="6262" y="5685"/>
                    <a:pt x="6232" y="5715"/>
                    <a:pt x="6232" y="5745"/>
                  </a:cubicBezTo>
                  <a:lnTo>
                    <a:pt x="6262" y="5745"/>
                  </a:lnTo>
                  <a:cubicBezTo>
                    <a:pt x="6323" y="5745"/>
                    <a:pt x="6354" y="5715"/>
                    <a:pt x="6323" y="5654"/>
                  </a:cubicBezTo>
                  <a:cubicBezTo>
                    <a:pt x="6293" y="5624"/>
                    <a:pt x="6293" y="5624"/>
                    <a:pt x="6354" y="5593"/>
                  </a:cubicBezTo>
                  <a:cubicBezTo>
                    <a:pt x="6414" y="5593"/>
                    <a:pt x="6445" y="5563"/>
                    <a:pt x="6414" y="5563"/>
                  </a:cubicBezTo>
                  <a:cubicBezTo>
                    <a:pt x="6414" y="5563"/>
                    <a:pt x="6475" y="5502"/>
                    <a:pt x="6506" y="5472"/>
                  </a:cubicBezTo>
                  <a:cubicBezTo>
                    <a:pt x="6566" y="5411"/>
                    <a:pt x="6566" y="5381"/>
                    <a:pt x="6566" y="5381"/>
                  </a:cubicBezTo>
                  <a:cubicBezTo>
                    <a:pt x="6536" y="5350"/>
                    <a:pt x="6536" y="5320"/>
                    <a:pt x="6566" y="5289"/>
                  </a:cubicBezTo>
                  <a:cubicBezTo>
                    <a:pt x="6597" y="5259"/>
                    <a:pt x="6597" y="5229"/>
                    <a:pt x="6597" y="5229"/>
                  </a:cubicBezTo>
                  <a:cubicBezTo>
                    <a:pt x="6569" y="5201"/>
                    <a:pt x="6567" y="5150"/>
                    <a:pt x="6588" y="5095"/>
                  </a:cubicBezTo>
                  <a:lnTo>
                    <a:pt x="6588" y="5095"/>
                  </a:lnTo>
                  <a:cubicBezTo>
                    <a:pt x="6592" y="5103"/>
                    <a:pt x="6597" y="5107"/>
                    <a:pt x="6597" y="5107"/>
                  </a:cubicBezTo>
                  <a:cubicBezTo>
                    <a:pt x="6597" y="5107"/>
                    <a:pt x="6627" y="5107"/>
                    <a:pt x="6658" y="5077"/>
                  </a:cubicBezTo>
                  <a:lnTo>
                    <a:pt x="6688" y="5077"/>
                  </a:lnTo>
                  <a:cubicBezTo>
                    <a:pt x="6662" y="5051"/>
                    <a:pt x="6614" y="5047"/>
                    <a:pt x="6601" y="5046"/>
                  </a:cubicBezTo>
                  <a:lnTo>
                    <a:pt x="6601" y="5046"/>
                  </a:lnTo>
                  <a:cubicBezTo>
                    <a:pt x="6611" y="5016"/>
                    <a:pt x="6640" y="5016"/>
                    <a:pt x="6688" y="5016"/>
                  </a:cubicBezTo>
                  <a:cubicBezTo>
                    <a:pt x="6697" y="5025"/>
                    <a:pt x="6706" y="5028"/>
                    <a:pt x="6714" y="5028"/>
                  </a:cubicBezTo>
                  <a:cubicBezTo>
                    <a:pt x="6734" y="5028"/>
                    <a:pt x="6749" y="5007"/>
                    <a:pt x="6749" y="4985"/>
                  </a:cubicBezTo>
                  <a:cubicBezTo>
                    <a:pt x="6749" y="4985"/>
                    <a:pt x="6779" y="4955"/>
                    <a:pt x="6840" y="4925"/>
                  </a:cubicBezTo>
                  <a:cubicBezTo>
                    <a:pt x="6870" y="4925"/>
                    <a:pt x="6870" y="4894"/>
                    <a:pt x="6840" y="4894"/>
                  </a:cubicBezTo>
                  <a:cubicBezTo>
                    <a:pt x="6810" y="4864"/>
                    <a:pt x="6779" y="4833"/>
                    <a:pt x="6779" y="4833"/>
                  </a:cubicBezTo>
                  <a:cubicBezTo>
                    <a:pt x="6788" y="4825"/>
                    <a:pt x="6800" y="4821"/>
                    <a:pt x="6812" y="4821"/>
                  </a:cubicBezTo>
                  <a:cubicBezTo>
                    <a:pt x="6843" y="4821"/>
                    <a:pt x="6879" y="4842"/>
                    <a:pt x="6901" y="4864"/>
                  </a:cubicBezTo>
                  <a:cubicBezTo>
                    <a:pt x="6992" y="4864"/>
                    <a:pt x="6992" y="4864"/>
                    <a:pt x="6931" y="4833"/>
                  </a:cubicBezTo>
                  <a:cubicBezTo>
                    <a:pt x="6901" y="4803"/>
                    <a:pt x="6901" y="4742"/>
                    <a:pt x="6962" y="4712"/>
                  </a:cubicBezTo>
                  <a:cubicBezTo>
                    <a:pt x="7011" y="4662"/>
                    <a:pt x="7041" y="4613"/>
                    <a:pt x="7066" y="4613"/>
                  </a:cubicBezTo>
                  <a:cubicBezTo>
                    <a:pt x="7072" y="4613"/>
                    <a:pt x="7078" y="4615"/>
                    <a:pt x="7083" y="4621"/>
                  </a:cubicBezTo>
                  <a:cubicBezTo>
                    <a:pt x="7144" y="4621"/>
                    <a:pt x="7144" y="4560"/>
                    <a:pt x="7144" y="4560"/>
                  </a:cubicBezTo>
                  <a:cubicBezTo>
                    <a:pt x="7113" y="4499"/>
                    <a:pt x="7144" y="4469"/>
                    <a:pt x="7265" y="4408"/>
                  </a:cubicBezTo>
                  <a:cubicBezTo>
                    <a:pt x="7417" y="4317"/>
                    <a:pt x="7417" y="4317"/>
                    <a:pt x="7387" y="4286"/>
                  </a:cubicBezTo>
                  <a:cubicBezTo>
                    <a:pt x="7366" y="4265"/>
                    <a:pt x="7344" y="4243"/>
                    <a:pt x="7355" y="4243"/>
                  </a:cubicBezTo>
                  <a:cubicBezTo>
                    <a:pt x="7359" y="4243"/>
                    <a:pt x="7369" y="4247"/>
                    <a:pt x="7387" y="4256"/>
                  </a:cubicBezTo>
                  <a:cubicBezTo>
                    <a:pt x="7448" y="4256"/>
                    <a:pt x="7448" y="4195"/>
                    <a:pt x="7478" y="4104"/>
                  </a:cubicBezTo>
                  <a:cubicBezTo>
                    <a:pt x="7478" y="4104"/>
                    <a:pt x="7509" y="4104"/>
                    <a:pt x="7539" y="4134"/>
                  </a:cubicBezTo>
                  <a:cubicBezTo>
                    <a:pt x="7539" y="4134"/>
                    <a:pt x="7539" y="4134"/>
                    <a:pt x="7509" y="4104"/>
                  </a:cubicBezTo>
                  <a:cubicBezTo>
                    <a:pt x="7497" y="4104"/>
                    <a:pt x="7485" y="4099"/>
                    <a:pt x="7477" y="4096"/>
                  </a:cubicBezTo>
                  <a:lnTo>
                    <a:pt x="7477" y="4096"/>
                  </a:lnTo>
                  <a:cubicBezTo>
                    <a:pt x="7468" y="4064"/>
                    <a:pt x="7417" y="4013"/>
                    <a:pt x="7417" y="4013"/>
                  </a:cubicBezTo>
                  <a:cubicBezTo>
                    <a:pt x="7357" y="3952"/>
                    <a:pt x="7357" y="3952"/>
                    <a:pt x="7417" y="3922"/>
                  </a:cubicBezTo>
                  <a:cubicBezTo>
                    <a:pt x="7433" y="3906"/>
                    <a:pt x="7455" y="3899"/>
                    <a:pt x="7478" y="3899"/>
                  </a:cubicBezTo>
                  <a:cubicBezTo>
                    <a:pt x="7501" y="3899"/>
                    <a:pt x="7524" y="3906"/>
                    <a:pt x="7539" y="3922"/>
                  </a:cubicBezTo>
                  <a:cubicBezTo>
                    <a:pt x="7539" y="3922"/>
                    <a:pt x="7539" y="3952"/>
                    <a:pt x="7539" y="3952"/>
                  </a:cubicBezTo>
                  <a:lnTo>
                    <a:pt x="7509" y="3982"/>
                  </a:lnTo>
                  <a:cubicBezTo>
                    <a:pt x="7526" y="4000"/>
                    <a:pt x="7534" y="4017"/>
                    <a:pt x="7548" y="4017"/>
                  </a:cubicBezTo>
                  <a:cubicBezTo>
                    <a:pt x="7559" y="4017"/>
                    <a:pt x="7574" y="4008"/>
                    <a:pt x="7600" y="3982"/>
                  </a:cubicBezTo>
                  <a:cubicBezTo>
                    <a:pt x="7661" y="3952"/>
                    <a:pt x="7691" y="3952"/>
                    <a:pt x="7661" y="3922"/>
                  </a:cubicBezTo>
                  <a:cubicBezTo>
                    <a:pt x="7691" y="3922"/>
                    <a:pt x="7752" y="3861"/>
                    <a:pt x="7813" y="3800"/>
                  </a:cubicBezTo>
                  <a:cubicBezTo>
                    <a:pt x="7873" y="3770"/>
                    <a:pt x="7934" y="3678"/>
                    <a:pt x="7995" y="3678"/>
                  </a:cubicBezTo>
                  <a:cubicBezTo>
                    <a:pt x="8056" y="3618"/>
                    <a:pt x="8056" y="3587"/>
                    <a:pt x="8056" y="3587"/>
                  </a:cubicBezTo>
                  <a:cubicBezTo>
                    <a:pt x="8011" y="3543"/>
                    <a:pt x="8016" y="3515"/>
                    <a:pt x="8033" y="3515"/>
                  </a:cubicBezTo>
                  <a:cubicBezTo>
                    <a:pt x="8039" y="3515"/>
                    <a:pt x="8048" y="3518"/>
                    <a:pt x="8056" y="3526"/>
                  </a:cubicBezTo>
                  <a:cubicBezTo>
                    <a:pt x="8117" y="3526"/>
                    <a:pt x="8512" y="3253"/>
                    <a:pt x="8481" y="3162"/>
                  </a:cubicBezTo>
                  <a:cubicBezTo>
                    <a:pt x="8481" y="3162"/>
                    <a:pt x="8512" y="3131"/>
                    <a:pt x="8542" y="3131"/>
                  </a:cubicBezTo>
                  <a:cubicBezTo>
                    <a:pt x="8603" y="3101"/>
                    <a:pt x="8785" y="2949"/>
                    <a:pt x="8785" y="2888"/>
                  </a:cubicBezTo>
                  <a:cubicBezTo>
                    <a:pt x="8785" y="2888"/>
                    <a:pt x="8816" y="2888"/>
                    <a:pt x="8876" y="2827"/>
                  </a:cubicBezTo>
                  <a:cubicBezTo>
                    <a:pt x="8968" y="2827"/>
                    <a:pt x="8998" y="2797"/>
                    <a:pt x="8998" y="2736"/>
                  </a:cubicBezTo>
                  <a:cubicBezTo>
                    <a:pt x="8998" y="2725"/>
                    <a:pt x="8998" y="2714"/>
                    <a:pt x="8998" y="2706"/>
                  </a:cubicBezTo>
                  <a:cubicBezTo>
                    <a:pt x="9028" y="2706"/>
                    <a:pt x="9089" y="2675"/>
                    <a:pt x="9211" y="2584"/>
                  </a:cubicBezTo>
                  <a:cubicBezTo>
                    <a:pt x="9332" y="2493"/>
                    <a:pt x="9332" y="2493"/>
                    <a:pt x="9272" y="2493"/>
                  </a:cubicBezTo>
                  <a:cubicBezTo>
                    <a:pt x="9322" y="2426"/>
                    <a:pt x="9354" y="2405"/>
                    <a:pt x="9377" y="2405"/>
                  </a:cubicBezTo>
                  <a:cubicBezTo>
                    <a:pt x="9396" y="2405"/>
                    <a:pt x="9410" y="2419"/>
                    <a:pt x="9424" y="2432"/>
                  </a:cubicBezTo>
                  <a:cubicBezTo>
                    <a:pt x="9424" y="2452"/>
                    <a:pt x="9430" y="2463"/>
                    <a:pt x="9438" y="2463"/>
                  </a:cubicBezTo>
                  <a:cubicBezTo>
                    <a:pt x="9454" y="2463"/>
                    <a:pt x="9474" y="2422"/>
                    <a:pt x="9454" y="2341"/>
                  </a:cubicBezTo>
                  <a:cubicBezTo>
                    <a:pt x="9454" y="2280"/>
                    <a:pt x="9515" y="2250"/>
                    <a:pt x="9515" y="2250"/>
                  </a:cubicBezTo>
                  <a:lnTo>
                    <a:pt x="9515" y="2250"/>
                  </a:lnTo>
                  <a:cubicBezTo>
                    <a:pt x="9545" y="2280"/>
                    <a:pt x="9515" y="2311"/>
                    <a:pt x="9484" y="2341"/>
                  </a:cubicBezTo>
                  <a:lnTo>
                    <a:pt x="9515" y="2371"/>
                  </a:lnTo>
                  <a:cubicBezTo>
                    <a:pt x="9545" y="2371"/>
                    <a:pt x="9545" y="2371"/>
                    <a:pt x="9576" y="2311"/>
                  </a:cubicBezTo>
                  <a:cubicBezTo>
                    <a:pt x="9576" y="2311"/>
                    <a:pt x="9606" y="2280"/>
                    <a:pt x="9606" y="2250"/>
                  </a:cubicBezTo>
                  <a:cubicBezTo>
                    <a:pt x="9606" y="2189"/>
                    <a:pt x="9606" y="2159"/>
                    <a:pt x="9545" y="2159"/>
                  </a:cubicBezTo>
                  <a:cubicBezTo>
                    <a:pt x="9484" y="2159"/>
                    <a:pt x="9515" y="2128"/>
                    <a:pt x="9545" y="2128"/>
                  </a:cubicBezTo>
                  <a:cubicBezTo>
                    <a:pt x="9570" y="2120"/>
                    <a:pt x="9590" y="2116"/>
                    <a:pt x="9605" y="2116"/>
                  </a:cubicBezTo>
                  <a:cubicBezTo>
                    <a:pt x="9648" y="2116"/>
                    <a:pt x="9659" y="2145"/>
                    <a:pt x="9636" y="2189"/>
                  </a:cubicBezTo>
                  <a:cubicBezTo>
                    <a:pt x="9606" y="2189"/>
                    <a:pt x="9636" y="2219"/>
                    <a:pt x="9667" y="2250"/>
                  </a:cubicBezTo>
                  <a:cubicBezTo>
                    <a:pt x="9667" y="2253"/>
                    <a:pt x="9668" y="2254"/>
                    <a:pt x="9669" y="2254"/>
                  </a:cubicBezTo>
                  <a:cubicBezTo>
                    <a:pt x="9687" y="2254"/>
                    <a:pt x="9788" y="2120"/>
                    <a:pt x="9788" y="2037"/>
                  </a:cubicBezTo>
                  <a:lnTo>
                    <a:pt x="9788" y="2067"/>
                  </a:lnTo>
                  <a:cubicBezTo>
                    <a:pt x="9796" y="2076"/>
                    <a:pt x="9807" y="2079"/>
                    <a:pt x="9819" y="2079"/>
                  </a:cubicBezTo>
                  <a:cubicBezTo>
                    <a:pt x="9851" y="2079"/>
                    <a:pt x="9896" y="2051"/>
                    <a:pt x="9940" y="2007"/>
                  </a:cubicBezTo>
                  <a:cubicBezTo>
                    <a:pt x="10001" y="1976"/>
                    <a:pt x="10031" y="1976"/>
                    <a:pt x="10031" y="1946"/>
                  </a:cubicBezTo>
                  <a:cubicBezTo>
                    <a:pt x="10001" y="1916"/>
                    <a:pt x="9971" y="1885"/>
                    <a:pt x="10001" y="1855"/>
                  </a:cubicBezTo>
                  <a:lnTo>
                    <a:pt x="10001" y="1855"/>
                  </a:lnTo>
                  <a:cubicBezTo>
                    <a:pt x="9992" y="1864"/>
                    <a:pt x="9986" y="1867"/>
                    <a:pt x="9981" y="1867"/>
                  </a:cubicBezTo>
                  <a:cubicBezTo>
                    <a:pt x="9968" y="1867"/>
                    <a:pt x="9962" y="1846"/>
                    <a:pt x="9940" y="1824"/>
                  </a:cubicBezTo>
                  <a:lnTo>
                    <a:pt x="10092" y="1824"/>
                  </a:lnTo>
                  <a:cubicBezTo>
                    <a:pt x="10183" y="1824"/>
                    <a:pt x="10244" y="1824"/>
                    <a:pt x="10396" y="1733"/>
                  </a:cubicBezTo>
                  <a:cubicBezTo>
                    <a:pt x="10445" y="1709"/>
                    <a:pt x="10514" y="1664"/>
                    <a:pt x="10555" y="1664"/>
                  </a:cubicBezTo>
                  <a:cubicBezTo>
                    <a:pt x="10565" y="1664"/>
                    <a:pt x="10573" y="1667"/>
                    <a:pt x="10579" y="1672"/>
                  </a:cubicBezTo>
                  <a:cubicBezTo>
                    <a:pt x="10670" y="1642"/>
                    <a:pt x="10700" y="1612"/>
                    <a:pt x="10670" y="1581"/>
                  </a:cubicBezTo>
                  <a:lnTo>
                    <a:pt x="10731" y="1551"/>
                  </a:lnTo>
                  <a:cubicBezTo>
                    <a:pt x="10791" y="1551"/>
                    <a:pt x="10852" y="1520"/>
                    <a:pt x="10852" y="1490"/>
                  </a:cubicBezTo>
                  <a:cubicBezTo>
                    <a:pt x="10852" y="1460"/>
                    <a:pt x="10913" y="1460"/>
                    <a:pt x="10943" y="1429"/>
                  </a:cubicBezTo>
                  <a:cubicBezTo>
                    <a:pt x="10981" y="1442"/>
                    <a:pt x="11003" y="1449"/>
                    <a:pt x="11010" y="1449"/>
                  </a:cubicBezTo>
                  <a:cubicBezTo>
                    <a:pt x="11019" y="1449"/>
                    <a:pt x="10997" y="1434"/>
                    <a:pt x="10943" y="1399"/>
                  </a:cubicBezTo>
                  <a:cubicBezTo>
                    <a:pt x="10943" y="1384"/>
                    <a:pt x="10921" y="1376"/>
                    <a:pt x="10894" y="1376"/>
                  </a:cubicBezTo>
                  <a:cubicBezTo>
                    <a:pt x="10867" y="1376"/>
                    <a:pt x="10837" y="1384"/>
                    <a:pt x="10822" y="1399"/>
                  </a:cubicBezTo>
                  <a:lnTo>
                    <a:pt x="10731" y="1460"/>
                  </a:lnTo>
                  <a:lnTo>
                    <a:pt x="10822" y="1368"/>
                  </a:lnTo>
                  <a:cubicBezTo>
                    <a:pt x="10852" y="1338"/>
                    <a:pt x="10883" y="1277"/>
                    <a:pt x="10883" y="1247"/>
                  </a:cubicBezTo>
                  <a:cubicBezTo>
                    <a:pt x="10883" y="1247"/>
                    <a:pt x="10852" y="1216"/>
                    <a:pt x="10913" y="1216"/>
                  </a:cubicBezTo>
                  <a:cubicBezTo>
                    <a:pt x="10913" y="1216"/>
                    <a:pt x="10913" y="1247"/>
                    <a:pt x="10943" y="1277"/>
                  </a:cubicBezTo>
                  <a:cubicBezTo>
                    <a:pt x="10913" y="1308"/>
                    <a:pt x="10913" y="1338"/>
                    <a:pt x="10943" y="1368"/>
                  </a:cubicBezTo>
                  <a:cubicBezTo>
                    <a:pt x="10969" y="1381"/>
                    <a:pt x="11004" y="1388"/>
                    <a:pt x="11035" y="1388"/>
                  </a:cubicBezTo>
                  <a:cubicBezTo>
                    <a:pt x="11079" y="1388"/>
                    <a:pt x="11113" y="1374"/>
                    <a:pt x="11095" y="1338"/>
                  </a:cubicBezTo>
                  <a:cubicBezTo>
                    <a:pt x="11111" y="1323"/>
                    <a:pt x="11118" y="1315"/>
                    <a:pt x="11126" y="1315"/>
                  </a:cubicBezTo>
                  <a:cubicBezTo>
                    <a:pt x="11133" y="1315"/>
                    <a:pt x="11141" y="1323"/>
                    <a:pt x="11156" y="1338"/>
                  </a:cubicBezTo>
                  <a:cubicBezTo>
                    <a:pt x="11164" y="1346"/>
                    <a:pt x="11172" y="1350"/>
                    <a:pt x="11180" y="1350"/>
                  </a:cubicBezTo>
                  <a:cubicBezTo>
                    <a:pt x="11201" y="1350"/>
                    <a:pt x="11217" y="1322"/>
                    <a:pt x="11217" y="1277"/>
                  </a:cubicBezTo>
                  <a:cubicBezTo>
                    <a:pt x="11217" y="1219"/>
                    <a:pt x="11229" y="1198"/>
                    <a:pt x="11261" y="1198"/>
                  </a:cubicBezTo>
                  <a:cubicBezTo>
                    <a:pt x="11280" y="1198"/>
                    <a:pt x="11305" y="1205"/>
                    <a:pt x="11338" y="1216"/>
                  </a:cubicBezTo>
                  <a:cubicBezTo>
                    <a:pt x="11356" y="1222"/>
                    <a:pt x="11374" y="1225"/>
                    <a:pt x="11393" y="1225"/>
                  </a:cubicBezTo>
                  <a:cubicBezTo>
                    <a:pt x="11472" y="1225"/>
                    <a:pt x="11551" y="1180"/>
                    <a:pt x="11551" y="1156"/>
                  </a:cubicBezTo>
                  <a:cubicBezTo>
                    <a:pt x="11526" y="1106"/>
                    <a:pt x="11583" y="1056"/>
                    <a:pt x="11637" y="1056"/>
                  </a:cubicBezTo>
                  <a:cubicBezTo>
                    <a:pt x="11649" y="1056"/>
                    <a:pt x="11662" y="1059"/>
                    <a:pt x="11673" y="1064"/>
                  </a:cubicBezTo>
                  <a:cubicBezTo>
                    <a:pt x="11703" y="1064"/>
                    <a:pt x="11734" y="1064"/>
                    <a:pt x="11764" y="1004"/>
                  </a:cubicBezTo>
                  <a:cubicBezTo>
                    <a:pt x="11764" y="1021"/>
                    <a:pt x="11784" y="1039"/>
                    <a:pt x="11807" y="1039"/>
                  </a:cubicBezTo>
                  <a:cubicBezTo>
                    <a:pt x="11824" y="1039"/>
                    <a:pt x="11842" y="1029"/>
                    <a:pt x="11855" y="1004"/>
                  </a:cubicBezTo>
                  <a:cubicBezTo>
                    <a:pt x="11855" y="1004"/>
                    <a:pt x="11886" y="1004"/>
                    <a:pt x="11825" y="973"/>
                  </a:cubicBezTo>
                  <a:cubicBezTo>
                    <a:pt x="11825" y="973"/>
                    <a:pt x="11855" y="943"/>
                    <a:pt x="11886" y="912"/>
                  </a:cubicBezTo>
                  <a:cubicBezTo>
                    <a:pt x="11855" y="912"/>
                    <a:pt x="11825" y="882"/>
                    <a:pt x="11825" y="852"/>
                  </a:cubicBezTo>
                  <a:cubicBezTo>
                    <a:pt x="11807" y="834"/>
                    <a:pt x="11851" y="817"/>
                    <a:pt x="11914" y="817"/>
                  </a:cubicBezTo>
                  <a:cubicBezTo>
                    <a:pt x="11960" y="817"/>
                    <a:pt x="12017" y="826"/>
                    <a:pt x="12068" y="852"/>
                  </a:cubicBezTo>
                  <a:lnTo>
                    <a:pt x="12159" y="912"/>
                  </a:lnTo>
                  <a:lnTo>
                    <a:pt x="12129" y="852"/>
                  </a:lnTo>
                  <a:cubicBezTo>
                    <a:pt x="12144" y="836"/>
                    <a:pt x="12167" y="829"/>
                    <a:pt x="12186" y="829"/>
                  </a:cubicBezTo>
                  <a:cubicBezTo>
                    <a:pt x="12205" y="829"/>
                    <a:pt x="12220" y="836"/>
                    <a:pt x="12220" y="852"/>
                  </a:cubicBezTo>
                  <a:cubicBezTo>
                    <a:pt x="12220" y="867"/>
                    <a:pt x="12220" y="874"/>
                    <a:pt x="12224" y="874"/>
                  </a:cubicBezTo>
                  <a:cubicBezTo>
                    <a:pt x="12228" y="874"/>
                    <a:pt x="12235" y="867"/>
                    <a:pt x="12250" y="852"/>
                  </a:cubicBezTo>
                  <a:cubicBezTo>
                    <a:pt x="12250" y="852"/>
                    <a:pt x="12311" y="852"/>
                    <a:pt x="12281" y="821"/>
                  </a:cubicBezTo>
                  <a:cubicBezTo>
                    <a:pt x="12250" y="760"/>
                    <a:pt x="12250" y="760"/>
                    <a:pt x="12311" y="760"/>
                  </a:cubicBezTo>
                  <a:cubicBezTo>
                    <a:pt x="12334" y="784"/>
                    <a:pt x="12353" y="794"/>
                    <a:pt x="12368" y="794"/>
                  </a:cubicBezTo>
                  <a:cubicBezTo>
                    <a:pt x="12391" y="794"/>
                    <a:pt x="12402" y="768"/>
                    <a:pt x="12402" y="730"/>
                  </a:cubicBezTo>
                  <a:cubicBezTo>
                    <a:pt x="12402" y="694"/>
                    <a:pt x="12402" y="680"/>
                    <a:pt x="12408" y="680"/>
                  </a:cubicBezTo>
                  <a:cubicBezTo>
                    <a:pt x="12413" y="680"/>
                    <a:pt x="12420" y="687"/>
                    <a:pt x="12433" y="700"/>
                  </a:cubicBezTo>
                  <a:cubicBezTo>
                    <a:pt x="12463" y="730"/>
                    <a:pt x="12494" y="760"/>
                    <a:pt x="12524" y="760"/>
                  </a:cubicBezTo>
                  <a:lnTo>
                    <a:pt x="12524" y="730"/>
                  </a:lnTo>
                  <a:cubicBezTo>
                    <a:pt x="12502" y="686"/>
                    <a:pt x="12528" y="657"/>
                    <a:pt x="12556" y="657"/>
                  </a:cubicBezTo>
                  <a:cubicBezTo>
                    <a:pt x="12566" y="657"/>
                    <a:pt x="12577" y="661"/>
                    <a:pt x="12585" y="669"/>
                  </a:cubicBezTo>
                  <a:cubicBezTo>
                    <a:pt x="12585" y="678"/>
                    <a:pt x="12590" y="682"/>
                    <a:pt x="12599" y="682"/>
                  </a:cubicBezTo>
                  <a:cubicBezTo>
                    <a:pt x="12620" y="682"/>
                    <a:pt x="12663" y="660"/>
                    <a:pt x="12706" y="639"/>
                  </a:cubicBezTo>
                  <a:cubicBezTo>
                    <a:pt x="12737" y="624"/>
                    <a:pt x="12759" y="616"/>
                    <a:pt x="12775" y="616"/>
                  </a:cubicBezTo>
                  <a:cubicBezTo>
                    <a:pt x="12790" y="616"/>
                    <a:pt x="12797" y="624"/>
                    <a:pt x="12797" y="639"/>
                  </a:cubicBezTo>
                  <a:cubicBezTo>
                    <a:pt x="12811" y="666"/>
                    <a:pt x="12819" y="681"/>
                    <a:pt x="12826" y="681"/>
                  </a:cubicBezTo>
                  <a:cubicBezTo>
                    <a:pt x="12834" y="681"/>
                    <a:pt x="12842" y="659"/>
                    <a:pt x="12858" y="608"/>
                  </a:cubicBezTo>
                  <a:cubicBezTo>
                    <a:pt x="12858" y="578"/>
                    <a:pt x="12858" y="578"/>
                    <a:pt x="12949" y="578"/>
                  </a:cubicBezTo>
                  <a:cubicBezTo>
                    <a:pt x="12975" y="591"/>
                    <a:pt x="12989" y="598"/>
                    <a:pt x="12998" y="598"/>
                  </a:cubicBezTo>
                  <a:cubicBezTo>
                    <a:pt x="13010" y="598"/>
                    <a:pt x="13010" y="583"/>
                    <a:pt x="13010" y="548"/>
                  </a:cubicBezTo>
                  <a:cubicBezTo>
                    <a:pt x="13010" y="503"/>
                    <a:pt x="13010" y="475"/>
                    <a:pt x="12986" y="475"/>
                  </a:cubicBezTo>
                  <a:cubicBezTo>
                    <a:pt x="12978" y="475"/>
                    <a:pt x="12966" y="479"/>
                    <a:pt x="12949" y="487"/>
                  </a:cubicBezTo>
                  <a:cubicBezTo>
                    <a:pt x="12919" y="487"/>
                    <a:pt x="12919" y="487"/>
                    <a:pt x="12919" y="457"/>
                  </a:cubicBezTo>
                  <a:cubicBezTo>
                    <a:pt x="12919" y="457"/>
                    <a:pt x="12949" y="457"/>
                    <a:pt x="12980" y="426"/>
                  </a:cubicBezTo>
                  <a:cubicBezTo>
                    <a:pt x="13010" y="426"/>
                    <a:pt x="13071" y="396"/>
                    <a:pt x="13132" y="365"/>
                  </a:cubicBezTo>
                  <a:cubicBezTo>
                    <a:pt x="13157" y="316"/>
                    <a:pt x="13141" y="266"/>
                    <a:pt x="13101" y="266"/>
                  </a:cubicBezTo>
                  <a:cubicBezTo>
                    <a:pt x="13092" y="266"/>
                    <a:pt x="13082" y="269"/>
                    <a:pt x="13071" y="274"/>
                  </a:cubicBezTo>
                  <a:lnTo>
                    <a:pt x="13041" y="274"/>
                  </a:lnTo>
                  <a:cubicBezTo>
                    <a:pt x="13027" y="218"/>
                    <a:pt x="12999" y="194"/>
                    <a:pt x="12977" y="1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208;p79">
              <a:extLst>
                <a:ext uri="{FF2B5EF4-FFF2-40B4-BE49-F238E27FC236}">
                  <a16:creationId xmlns:a16="http://schemas.microsoft.com/office/drawing/2014/main" id="{38843B4E-C69F-44FF-9415-C56DE16C7401}"/>
                </a:ext>
              </a:extLst>
            </p:cNvPr>
            <p:cNvSpPr/>
            <p:nvPr/>
          </p:nvSpPr>
          <p:spPr>
            <a:xfrm flipH="1">
              <a:off x="6725063" y="3015417"/>
              <a:ext cx="357374" cy="392459"/>
            </a:xfrm>
            <a:custGeom>
              <a:avLst/>
              <a:gdLst/>
              <a:ahLst/>
              <a:cxnLst/>
              <a:rect l="l" t="t" r="r" b="b"/>
              <a:pathLst>
                <a:path w="13425" h="14743" extrusionOk="0">
                  <a:moveTo>
                    <a:pt x="1093" y="115"/>
                  </a:moveTo>
                  <a:lnTo>
                    <a:pt x="1123" y="145"/>
                  </a:lnTo>
                  <a:lnTo>
                    <a:pt x="1154" y="145"/>
                  </a:lnTo>
                  <a:cubicBezTo>
                    <a:pt x="1154" y="115"/>
                    <a:pt x="1154" y="115"/>
                    <a:pt x="1123" y="115"/>
                  </a:cubicBezTo>
                  <a:close/>
                  <a:moveTo>
                    <a:pt x="585" y="223"/>
                  </a:moveTo>
                  <a:cubicBezTo>
                    <a:pt x="596" y="223"/>
                    <a:pt x="617" y="237"/>
                    <a:pt x="637" y="237"/>
                  </a:cubicBezTo>
                  <a:cubicBezTo>
                    <a:pt x="667" y="237"/>
                    <a:pt x="667" y="237"/>
                    <a:pt x="667" y="267"/>
                  </a:cubicBezTo>
                  <a:cubicBezTo>
                    <a:pt x="667" y="267"/>
                    <a:pt x="637" y="297"/>
                    <a:pt x="607" y="297"/>
                  </a:cubicBezTo>
                  <a:lnTo>
                    <a:pt x="576" y="237"/>
                  </a:lnTo>
                  <a:cubicBezTo>
                    <a:pt x="576" y="226"/>
                    <a:pt x="580" y="223"/>
                    <a:pt x="585" y="223"/>
                  </a:cubicBezTo>
                  <a:close/>
                  <a:moveTo>
                    <a:pt x="1002" y="267"/>
                  </a:moveTo>
                  <a:cubicBezTo>
                    <a:pt x="1032" y="267"/>
                    <a:pt x="1062" y="297"/>
                    <a:pt x="1062" y="328"/>
                  </a:cubicBezTo>
                  <a:lnTo>
                    <a:pt x="1032" y="328"/>
                  </a:lnTo>
                  <a:cubicBezTo>
                    <a:pt x="1032" y="304"/>
                    <a:pt x="1028" y="295"/>
                    <a:pt x="1024" y="295"/>
                  </a:cubicBezTo>
                  <a:cubicBezTo>
                    <a:pt x="1018" y="295"/>
                    <a:pt x="1013" y="321"/>
                    <a:pt x="1032" y="358"/>
                  </a:cubicBezTo>
                  <a:cubicBezTo>
                    <a:pt x="1032" y="389"/>
                    <a:pt x="1002" y="419"/>
                    <a:pt x="1002" y="419"/>
                  </a:cubicBezTo>
                  <a:cubicBezTo>
                    <a:pt x="971" y="419"/>
                    <a:pt x="941" y="358"/>
                    <a:pt x="971" y="328"/>
                  </a:cubicBezTo>
                  <a:cubicBezTo>
                    <a:pt x="941" y="267"/>
                    <a:pt x="941" y="267"/>
                    <a:pt x="1002" y="267"/>
                  </a:cubicBezTo>
                  <a:close/>
                  <a:moveTo>
                    <a:pt x="485" y="692"/>
                  </a:moveTo>
                  <a:cubicBezTo>
                    <a:pt x="485" y="692"/>
                    <a:pt x="455" y="723"/>
                    <a:pt x="455" y="753"/>
                  </a:cubicBezTo>
                  <a:lnTo>
                    <a:pt x="485" y="784"/>
                  </a:lnTo>
                  <a:cubicBezTo>
                    <a:pt x="515" y="784"/>
                    <a:pt x="515" y="753"/>
                    <a:pt x="515" y="723"/>
                  </a:cubicBezTo>
                  <a:lnTo>
                    <a:pt x="485" y="692"/>
                  </a:lnTo>
                  <a:close/>
                  <a:moveTo>
                    <a:pt x="2825" y="723"/>
                  </a:moveTo>
                  <a:cubicBezTo>
                    <a:pt x="2856" y="723"/>
                    <a:pt x="2856" y="753"/>
                    <a:pt x="2765" y="784"/>
                  </a:cubicBezTo>
                  <a:cubicBezTo>
                    <a:pt x="2734" y="753"/>
                    <a:pt x="2704" y="753"/>
                    <a:pt x="2704" y="753"/>
                  </a:cubicBezTo>
                  <a:cubicBezTo>
                    <a:pt x="2704" y="723"/>
                    <a:pt x="2795" y="723"/>
                    <a:pt x="2825" y="723"/>
                  </a:cubicBezTo>
                  <a:close/>
                  <a:moveTo>
                    <a:pt x="2929" y="809"/>
                  </a:moveTo>
                  <a:cubicBezTo>
                    <a:pt x="2906" y="809"/>
                    <a:pt x="2886" y="827"/>
                    <a:pt x="2886" y="844"/>
                  </a:cubicBezTo>
                  <a:cubicBezTo>
                    <a:pt x="2886" y="875"/>
                    <a:pt x="2917" y="875"/>
                    <a:pt x="2977" y="905"/>
                  </a:cubicBezTo>
                  <a:cubicBezTo>
                    <a:pt x="3008" y="905"/>
                    <a:pt x="3038" y="875"/>
                    <a:pt x="3038" y="875"/>
                  </a:cubicBezTo>
                  <a:cubicBezTo>
                    <a:pt x="3038" y="844"/>
                    <a:pt x="3008" y="844"/>
                    <a:pt x="2977" y="844"/>
                  </a:cubicBezTo>
                  <a:cubicBezTo>
                    <a:pt x="2965" y="819"/>
                    <a:pt x="2946" y="809"/>
                    <a:pt x="2929" y="809"/>
                  </a:cubicBezTo>
                  <a:close/>
                  <a:moveTo>
                    <a:pt x="4303" y="1034"/>
                  </a:moveTo>
                  <a:cubicBezTo>
                    <a:pt x="4315" y="1034"/>
                    <a:pt x="4330" y="1042"/>
                    <a:pt x="4345" y="1057"/>
                  </a:cubicBezTo>
                  <a:lnTo>
                    <a:pt x="4345" y="1088"/>
                  </a:lnTo>
                  <a:lnTo>
                    <a:pt x="4315" y="1088"/>
                  </a:lnTo>
                  <a:lnTo>
                    <a:pt x="4284" y="1057"/>
                  </a:lnTo>
                  <a:cubicBezTo>
                    <a:pt x="4284" y="1042"/>
                    <a:pt x="4292" y="1034"/>
                    <a:pt x="4303" y="1034"/>
                  </a:cubicBezTo>
                  <a:close/>
                  <a:moveTo>
                    <a:pt x="4482" y="1164"/>
                  </a:moveTo>
                  <a:cubicBezTo>
                    <a:pt x="4490" y="1164"/>
                    <a:pt x="4482" y="1179"/>
                    <a:pt x="4467" y="1209"/>
                  </a:cubicBezTo>
                  <a:cubicBezTo>
                    <a:pt x="4467" y="1240"/>
                    <a:pt x="4436" y="1270"/>
                    <a:pt x="4376" y="1270"/>
                  </a:cubicBezTo>
                  <a:cubicBezTo>
                    <a:pt x="4345" y="1240"/>
                    <a:pt x="4315" y="1240"/>
                    <a:pt x="4315" y="1240"/>
                  </a:cubicBezTo>
                  <a:cubicBezTo>
                    <a:pt x="4315" y="1240"/>
                    <a:pt x="4345" y="1209"/>
                    <a:pt x="4406" y="1209"/>
                  </a:cubicBezTo>
                  <a:cubicBezTo>
                    <a:pt x="4452" y="1179"/>
                    <a:pt x="4474" y="1164"/>
                    <a:pt x="4482" y="1164"/>
                  </a:cubicBezTo>
                  <a:close/>
                  <a:moveTo>
                    <a:pt x="5166" y="1392"/>
                  </a:moveTo>
                  <a:cubicBezTo>
                    <a:pt x="5227" y="1392"/>
                    <a:pt x="5227" y="1392"/>
                    <a:pt x="5166" y="1422"/>
                  </a:cubicBezTo>
                  <a:cubicBezTo>
                    <a:pt x="5105" y="1452"/>
                    <a:pt x="5075" y="1452"/>
                    <a:pt x="5075" y="1452"/>
                  </a:cubicBezTo>
                  <a:cubicBezTo>
                    <a:pt x="5044" y="1452"/>
                    <a:pt x="5105" y="1422"/>
                    <a:pt x="5166" y="1392"/>
                  </a:cubicBezTo>
                  <a:close/>
                  <a:moveTo>
                    <a:pt x="5318" y="1635"/>
                  </a:moveTo>
                  <a:lnTo>
                    <a:pt x="5348" y="1665"/>
                  </a:lnTo>
                  <a:cubicBezTo>
                    <a:pt x="5327" y="1687"/>
                    <a:pt x="5320" y="1708"/>
                    <a:pt x="5308" y="1708"/>
                  </a:cubicBezTo>
                  <a:cubicBezTo>
                    <a:pt x="5303" y="1708"/>
                    <a:pt x="5296" y="1704"/>
                    <a:pt x="5287" y="1696"/>
                  </a:cubicBezTo>
                  <a:lnTo>
                    <a:pt x="5257" y="1665"/>
                  </a:lnTo>
                  <a:cubicBezTo>
                    <a:pt x="5257" y="1665"/>
                    <a:pt x="5318" y="1635"/>
                    <a:pt x="5318" y="1635"/>
                  </a:cubicBezTo>
                  <a:close/>
                  <a:moveTo>
                    <a:pt x="5835" y="1665"/>
                  </a:moveTo>
                  <a:lnTo>
                    <a:pt x="5804" y="1696"/>
                  </a:lnTo>
                  <a:lnTo>
                    <a:pt x="5792" y="1708"/>
                  </a:lnTo>
                  <a:lnTo>
                    <a:pt x="5835" y="1665"/>
                  </a:lnTo>
                  <a:close/>
                  <a:moveTo>
                    <a:pt x="5792" y="1708"/>
                  </a:moveTo>
                  <a:lnTo>
                    <a:pt x="5787" y="1712"/>
                  </a:lnTo>
                  <a:lnTo>
                    <a:pt x="5792" y="1708"/>
                  </a:lnTo>
                  <a:close/>
                  <a:moveTo>
                    <a:pt x="5787" y="1712"/>
                  </a:moveTo>
                  <a:lnTo>
                    <a:pt x="5774" y="1726"/>
                  </a:lnTo>
                  <a:lnTo>
                    <a:pt x="5787" y="1712"/>
                  </a:lnTo>
                  <a:close/>
                  <a:moveTo>
                    <a:pt x="5743" y="2091"/>
                  </a:moveTo>
                  <a:cubicBezTo>
                    <a:pt x="5761" y="2093"/>
                    <a:pt x="5813" y="2100"/>
                    <a:pt x="5835" y="2121"/>
                  </a:cubicBezTo>
                  <a:lnTo>
                    <a:pt x="5804" y="2151"/>
                  </a:lnTo>
                  <a:cubicBezTo>
                    <a:pt x="5774" y="2121"/>
                    <a:pt x="5744" y="2121"/>
                    <a:pt x="5743" y="2091"/>
                  </a:cubicBezTo>
                  <a:close/>
                  <a:moveTo>
                    <a:pt x="6139" y="2091"/>
                  </a:moveTo>
                  <a:cubicBezTo>
                    <a:pt x="6169" y="2091"/>
                    <a:pt x="6169" y="2151"/>
                    <a:pt x="6108" y="2182"/>
                  </a:cubicBezTo>
                  <a:cubicBezTo>
                    <a:pt x="6078" y="2151"/>
                    <a:pt x="6078" y="2151"/>
                    <a:pt x="6047" y="2151"/>
                  </a:cubicBezTo>
                  <a:cubicBezTo>
                    <a:pt x="6078" y="2121"/>
                    <a:pt x="6108" y="2091"/>
                    <a:pt x="6139" y="2091"/>
                  </a:cubicBezTo>
                  <a:close/>
                  <a:moveTo>
                    <a:pt x="6351" y="2303"/>
                  </a:moveTo>
                  <a:cubicBezTo>
                    <a:pt x="6382" y="2334"/>
                    <a:pt x="6382" y="2334"/>
                    <a:pt x="6351" y="2364"/>
                  </a:cubicBezTo>
                  <a:lnTo>
                    <a:pt x="6321" y="2334"/>
                  </a:lnTo>
                  <a:lnTo>
                    <a:pt x="6321" y="2303"/>
                  </a:lnTo>
                  <a:close/>
                  <a:moveTo>
                    <a:pt x="6655" y="2486"/>
                  </a:moveTo>
                  <a:cubicBezTo>
                    <a:pt x="6625" y="2516"/>
                    <a:pt x="6625" y="2547"/>
                    <a:pt x="6625" y="2547"/>
                  </a:cubicBezTo>
                  <a:cubicBezTo>
                    <a:pt x="6635" y="2557"/>
                    <a:pt x="6645" y="2560"/>
                    <a:pt x="6654" y="2560"/>
                  </a:cubicBezTo>
                  <a:cubicBezTo>
                    <a:pt x="6672" y="2560"/>
                    <a:pt x="6686" y="2547"/>
                    <a:pt x="6686" y="2547"/>
                  </a:cubicBezTo>
                  <a:cubicBezTo>
                    <a:pt x="6686" y="2547"/>
                    <a:pt x="6716" y="2547"/>
                    <a:pt x="6686" y="2516"/>
                  </a:cubicBezTo>
                  <a:lnTo>
                    <a:pt x="6655" y="2486"/>
                  </a:lnTo>
                  <a:close/>
                  <a:moveTo>
                    <a:pt x="6646" y="2776"/>
                  </a:moveTo>
                  <a:cubicBezTo>
                    <a:pt x="6655" y="2776"/>
                    <a:pt x="6655" y="2790"/>
                    <a:pt x="6655" y="2790"/>
                  </a:cubicBezTo>
                  <a:cubicBezTo>
                    <a:pt x="6686" y="2820"/>
                    <a:pt x="6716" y="2851"/>
                    <a:pt x="6686" y="2851"/>
                  </a:cubicBezTo>
                  <a:cubicBezTo>
                    <a:pt x="6686" y="2851"/>
                    <a:pt x="6672" y="2864"/>
                    <a:pt x="6654" y="2864"/>
                  </a:cubicBezTo>
                  <a:cubicBezTo>
                    <a:pt x="6645" y="2864"/>
                    <a:pt x="6635" y="2861"/>
                    <a:pt x="6625" y="2851"/>
                  </a:cubicBezTo>
                  <a:cubicBezTo>
                    <a:pt x="6625" y="2820"/>
                    <a:pt x="6625" y="2790"/>
                    <a:pt x="6625" y="2790"/>
                  </a:cubicBezTo>
                  <a:cubicBezTo>
                    <a:pt x="6635" y="2780"/>
                    <a:pt x="6642" y="2776"/>
                    <a:pt x="6646" y="2776"/>
                  </a:cubicBezTo>
                  <a:close/>
                  <a:moveTo>
                    <a:pt x="7210" y="2805"/>
                  </a:moveTo>
                  <a:cubicBezTo>
                    <a:pt x="7202" y="2805"/>
                    <a:pt x="7202" y="2820"/>
                    <a:pt x="7202" y="2851"/>
                  </a:cubicBezTo>
                  <a:cubicBezTo>
                    <a:pt x="7233" y="2851"/>
                    <a:pt x="7263" y="2881"/>
                    <a:pt x="7263" y="2881"/>
                  </a:cubicBezTo>
                  <a:cubicBezTo>
                    <a:pt x="7263" y="2881"/>
                    <a:pt x="7263" y="2881"/>
                    <a:pt x="7263" y="2851"/>
                  </a:cubicBezTo>
                  <a:cubicBezTo>
                    <a:pt x="7233" y="2820"/>
                    <a:pt x="7218" y="2805"/>
                    <a:pt x="7210" y="2805"/>
                  </a:cubicBezTo>
                  <a:close/>
                  <a:moveTo>
                    <a:pt x="7020" y="3253"/>
                  </a:moveTo>
                  <a:cubicBezTo>
                    <a:pt x="7028" y="3253"/>
                    <a:pt x="7035" y="3261"/>
                    <a:pt x="7050" y="3276"/>
                  </a:cubicBezTo>
                  <a:cubicBezTo>
                    <a:pt x="7050" y="3306"/>
                    <a:pt x="7020" y="3337"/>
                    <a:pt x="7020" y="3337"/>
                  </a:cubicBezTo>
                  <a:cubicBezTo>
                    <a:pt x="7020" y="3343"/>
                    <a:pt x="7020" y="3345"/>
                    <a:pt x="7020" y="3345"/>
                  </a:cubicBezTo>
                  <a:cubicBezTo>
                    <a:pt x="7019" y="3345"/>
                    <a:pt x="7014" y="3301"/>
                    <a:pt x="6990" y="3276"/>
                  </a:cubicBezTo>
                  <a:cubicBezTo>
                    <a:pt x="7005" y="3261"/>
                    <a:pt x="7012" y="3253"/>
                    <a:pt x="7020" y="3253"/>
                  </a:cubicBezTo>
                  <a:close/>
                  <a:moveTo>
                    <a:pt x="6321" y="3519"/>
                  </a:moveTo>
                  <a:cubicBezTo>
                    <a:pt x="6299" y="3541"/>
                    <a:pt x="6308" y="3562"/>
                    <a:pt x="6337" y="3562"/>
                  </a:cubicBezTo>
                  <a:cubicBezTo>
                    <a:pt x="6349" y="3562"/>
                    <a:pt x="6364" y="3559"/>
                    <a:pt x="6382" y="3550"/>
                  </a:cubicBezTo>
                  <a:cubicBezTo>
                    <a:pt x="6412" y="3519"/>
                    <a:pt x="6412" y="3519"/>
                    <a:pt x="6412" y="3519"/>
                  </a:cubicBezTo>
                  <a:close/>
                  <a:moveTo>
                    <a:pt x="7532" y="3610"/>
                  </a:moveTo>
                  <a:cubicBezTo>
                    <a:pt x="7534" y="3618"/>
                    <a:pt x="7536" y="3622"/>
                    <a:pt x="7536" y="3622"/>
                  </a:cubicBezTo>
                  <a:cubicBezTo>
                    <a:pt x="7537" y="3622"/>
                    <a:pt x="7537" y="3619"/>
                    <a:pt x="7537" y="3610"/>
                  </a:cubicBezTo>
                  <a:close/>
                  <a:moveTo>
                    <a:pt x="7385" y="3702"/>
                  </a:moveTo>
                  <a:cubicBezTo>
                    <a:pt x="7415" y="3702"/>
                    <a:pt x="7415" y="3732"/>
                    <a:pt x="7385" y="3793"/>
                  </a:cubicBezTo>
                  <a:cubicBezTo>
                    <a:pt x="7354" y="3793"/>
                    <a:pt x="7354" y="3793"/>
                    <a:pt x="7324" y="3762"/>
                  </a:cubicBezTo>
                  <a:cubicBezTo>
                    <a:pt x="7324" y="3762"/>
                    <a:pt x="7354" y="3732"/>
                    <a:pt x="7385" y="3702"/>
                  </a:cubicBezTo>
                  <a:close/>
                  <a:moveTo>
                    <a:pt x="7476" y="3945"/>
                  </a:moveTo>
                  <a:lnTo>
                    <a:pt x="7506" y="3975"/>
                  </a:lnTo>
                  <a:cubicBezTo>
                    <a:pt x="7491" y="3990"/>
                    <a:pt x="7476" y="3998"/>
                    <a:pt x="7465" y="3998"/>
                  </a:cubicBezTo>
                  <a:cubicBezTo>
                    <a:pt x="7453" y="3998"/>
                    <a:pt x="7446" y="3990"/>
                    <a:pt x="7446" y="3975"/>
                  </a:cubicBezTo>
                  <a:lnTo>
                    <a:pt x="7446" y="3945"/>
                  </a:lnTo>
                  <a:close/>
                  <a:moveTo>
                    <a:pt x="7719" y="6042"/>
                  </a:moveTo>
                  <a:lnTo>
                    <a:pt x="7750" y="6072"/>
                  </a:lnTo>
                  <a:lnTo>
                    <a:pt x="7750" y="6133"/>
                  </a:lnTo>
                  <a:cubicBezTo>
                    <a:pt x="7719" y="6103"/>
                    <a:pt x="7689" y="6103"/>
                    <a:pt x="7689" y="6072"/>
                  </a:cubicBezTo>
                  <a:lnTo>
                    <a:pt x="7719" y="6042"/>
                  </a:lnTo>
                  <a:close/>
                  <a:moveTo>
                    <a:pt x="7494" y="6824"/>
                  </a:moveTo>
                  <a:cubicBezTo>
                    <a:pt x="7519" y="6824"/>
                    <a:pt x="7543" y="6863"/>
                    <a:pt x="7567" y="6863"/>
                  </a:cubicBezTo>
                  <a:cubicBezTo>
                    <a:pt x="7567" y="6893"/>
                    <a:pt x="7567" y="6893"/>
                    <a:pt x="7537" y="6893"/>
                  </a:cubicBezTo>
                  <a:cubicBezTo>
                    <a:pt x="7506" y="6863"/>
                    <a:pt x="7476" y="6832"/>
                    <a:pt x="7476" y="6832"/>
                  </a:cubicBezTo>
                  <a:cubicBezTo>
                    <a:pt x="7482" y="6826"/>
                    <a:pt x="7488" y="6824"/>
                    <a:pt x="7494" y="6824"/>
                  </a:cubicBezTo>
                  <a:close/>
                  <a:moveTo>
                    <a:pt x="7506" y="7410"/>
                  </a:moveTo>
                  <a:cubicBezTo>
                    <a:pt x="7537" y="7440"/>
                    <a:pt x="7567" y="7471"/>
                    <a:pt x="7567" y="7471"/>
                  </a:cubicBezTo>
                  <a:lnTo>
                    <a:pt x="7537" y="7501"/>
                  </a:lnTo>
                  <a:cubicBezTo>
                    <a:pt x="7506" y="7501"/>
                    <a:pt x="7506" y="7471"/>
                    <a:pt x="7506" y="7440"/>
                  </a:cubicBezTo>
                  <a:lnTo>
                    <a:pt x="7506" y="7410"/>
                  </a:lnTo>
                  <a:close/>
                  <a:moveTo>
                    <a:pt x="7172" y="7714"/>
                  </a:moveTo>
                  <a:lnTo>
                    <a:pt x="7172" y="7775"/>
                  </a:lnTo>
                  <a:lnTo>
                    <a:pt x="7172" y="7805"/>
                  </a:lnTo>
                  <a:cubicBezTo>
                    <a:pt x="7142" y="7775"/>
                    <a:pt x="7111" y="7775"/>
                    <a:pt x="7142" y="7744"/>
                  </a:cubicBezTo>
                  <a:lnTo>
                    <a:pt x="7172" y="7714"/>
                  </a:lnTo>
                  <a:close/>
                  <a:moveTo>
                    <a:pt x="5940" y="9590"/>
                  </a:moveTo>
                  <a:cubicBezTo>
                    <a:pt x="5956" y="9590"/>
                    <a:pt x="5956" y="9635"/>
                    <a:pt x="5956" y="9659"/>
                  </a:cubicBezTo>
                  <a:cubicBezTo>
                    <a:pt x="5926" y="9690"/>
                    <a:pt x="5926" y="9690"/>
                    <a:pt x="5895" y="9690"/>
                  </a:cubicBezTo>
                  <a:cubicBezTo>
                    <a:pt x="5865" y="9659"/>
                    <a:pt x="5895" y="9598"/>
                    <a:pt x="5926" y="9598"/>
                  </a:cubicBezTo>
                  <a:cubicBezTo>
                    <a:pt x="5932" y="9593"/>
                    <a:pt x="5936" y="9590"/>
                    <a:pt x="5940" y="9590"/>
                  </a:cubicBezTo>
                  <a:close/>
                  <a:moveTo>
                    <a:pt x="5379" y="10753"/>
                  </a:moveTo>
                  <a:cubicBezTo>
                    <a:pt x="5409" y="10753"/>
                    <a:pt x="5409" y="10784"/>
                    <a:pt x="5409" y="10784"/>
                  </a:cubicBezTo>
                  <a:lnTo>
                    <a:pt x="5409" y="10845"/>
                  </a:lnTo>
                  <a:cubicBezTo>
                    <a:pt x="5379" y="10814"/>
                    <a:pt x="5348" y="10814"/>
                    <a:pt x="5348" y="10784"/>
                  </a:cubicBezTo>
                  <a:lnTo>
                    <a:pt x="5379" y="10753"/>
                  </a:lnTo>
                  <a:close/>
                  <a:moveTo>
                    <a:pt x="5712" y="13080"/>
                  </a:moveTo>
                  <a:cubicBezTo>
                    <a:pt x="5730" y="13080"/>
                    <a:pt x="5743" y="13094"/>
                    <a:pt x="5743" y="13094"/>
                  </a:cubicBezTo>
                  <a:cubicBezTo>
                    <a:pt x="5743" y="13124"/>
                    <a:pt x="5743" y="13124"/>
                    <a:pt x="5713" y="13124"/>
                  </a:cubicBezTo>
                  <a:cubicBezTo>
                    <a:pt x="5713" y="13124"/>
                    <a:pt x="5713" y="13138"/>
                    <a:pt x="5704" y="13138"/>
                  </a:cubicBezTo>
                  <a:cubicBezTo>
                    <a:pt x="5700" y="13138"/>
                    <a:pt x="5693" y="13134"/>
                    <a:pt x="5683" y="13124"/>
                  </a:cubicBezTo>
                  <a:lnTo>
                    <a:pt x="5683" y="13094"/>
                  </a:lnTo>
                  <a:cubicBezTo>
                    <a:pt x="5693" y="13084"/>
                    <a:pt x="5703" y="13080"/>
                    <a:pt x="5712" y="13080"/>
                  </a:cubicBezTo>
                  <a:close/>
                  <a:moveTo>
                    <a:pt x="5956" y="13307"/>
                  </a:moveTo>
                  <a:lnTo>
                    <a:pt x="5987" y="13337"/>
                  </a:lnTo>
                  <a:cubicBezTo>
                    <a:pt x="5965" y="13359"/>
                    <a:pt x="5959" y="13380"/>
                    <a:pt x="5946" y="13380"/>
                  </a:cubicBezTo>
                  <a:cubicBezTo>
                    <a:pt x="5941" y="13380"/>
                    <a:pt x="5935" y="13376"/>
                    <a:pt x="5926" y="13367"/>
                  </a:cubicBezTo>
                  <a:lnTo>
                    <a:pt x="5926" y="13337"/>
                  </a:lnTo>
                  <a:lnTo>
                    <a:pt x="5956" y="13307"/>
                  </a:lnTo>
                  <a:close/>
                  <a:moveTo>
                    <a:pt x="5981" y="13628"/>
                  </a:moveTo>
                  <a:cubicBezTo>
                    <a:pt x="5999" y="13628"/>
                    <a:pt x="6008" y="13650"/>
                    <a:pt x="5987" y="13671"/>
                  </a:cubicBezTo>
                  <a:cubicBezTo>
                    <a:pt x="5987" y="13687"/>
                    <a:pt x="5987" y="13694"/>
                    <a:pt x="5983" y="13694"/>
                  </a:cubicBezTo>
                  <a:cubicBezTo>
                    <a:pt x="5979" y="13694"/>
                    <a:pt x="5971" y="13687"/>
                    <a:pt x="5956" y="13671"/>
                  </a:cubicBezTo>
                  <a:cubicBezTo>
                    <a:pt x="5895" y="13641"/>
                    <a:pt x="5895" y="13641"/>
                    <a:pt x="5956" y="13641"/>
                  </a:cubicBezTo>
                  <a:cubicBezTo>
                    <a:pt x="5965" y="13632"/>
                    <a:pt x="5974" y="13628"/>
                    <a:pt x="5981" y="13628"/>
                  </a:cubicBezTo>
                  <a:close/>
                  <a:moveTo>
                    <a:pt x="13159" y="13565"/>
                  </a:moveTo>
                  <a:cubicBezTo>
                    <a:pt x="13174" y="13565"/>
                    <a:pt x="13180" y="13612"/>
                    <a:pt x="13160" y="13671"/>
                  </a:cubicBezTo>
                  <a:cubicBezTo>
                    <a:pt x="13160" y="13702"/>
                    <a:pt x="13160" y="13717"/>
                    <a:pt x="13156" y="13717"/>
                  </a:cubicBezTo>
                  <a:cubicBezTo>
                    <a:pt x="13152" y="13717"/>
                    <a:pt x="13145" y="13702"/>
                    <a:pt x="13130" y="13671"/>
                  </a:cubicBezTo>
                  <a:cubicBezTo>
                    <a:pt x="13130" y="13641"/>
                    <a:pt x="13099" y="13611"/>
                    <a:pt x="13130" y="13611"/>
                  </a:cubicBezTo>
                  <a:cubicBezTo>
                    <a:pt x="13140" y="13579"/>
                    <a:pt x="13151" y="13565"/>
                    <a:pt x="13159" y="13565"/>
                  </a:cubicBezTo>
                  <a:close/>
                  <a:moveTo>
                    <a:pt x="6108" y="13763"/>
                  </a:moveTo>
                  <a:lnTo>
                    <a:pt x="6139" y="13793"/>
                  </a:lnTo>
                  <a:cubicBezTo>
                    <a:pt x="6169" y="13793"/>
                    <a:pt x="6169" y="13793"/>
                    <a:pt x="6139" y="13823"/>
                  </a:cubicBezTo>
                  <a:lnTo>
                    <a:pt x="6108" y="13793"/>
                  </a:lnTo>
                  <a:lnTo>
                    <a:pt x="6108" y="13763"/>
                  </a:lnTo>
                  <a:close/>
                  <a:moveTo>
                    <a:pt x="5983" y="13830"/>
                  </a:moveTo>
                  <a:lnTo>
                    <a:pt x="5983" y="13830"/>
                  </a:lnTo>
                  <a:cubicBezTo>
                    <a:pt x="5976" y="13835"/>
                    <a:pt x="5967" y="13843"/>
                    <a:pt x="5956" y="13854"/>
                  </a:cubicBezTo>
                  <a:cubicBezTo>
                    <a:pt x="5956" y="13866"/>
                    <a:pt x="5956" y="13874"/>
                    <a:pt x="5958" y="13874"/>
                  </a:cubicBezTo>
                  <a:cubicBezTo>
                    <a:pt x="5961" y="13874"/>
                    <a:pt x="5968" y="13861"/>
                    <a:pt x="5983" y="13830"/>
                  </a:cubicBezTo>
                  <a:close/>
                  <a:moveTo>
                    <a:pt x="6291" y="13945"/>
                  </a:moveTo>
                  <a:cubicBezTo>
                    <a:pt x="6301" y="13955"/>
                    <a:pt x="6307" y="13958"/>
                    <a:pt x="6311" y="13958"/>
                  </a:cubicBezTo>
                  <a:cubicBezTo>
                    <a:pt x="6318" y="13958"/>
                    <a:pt x="6311" y="13945"/>
                    <a:pt x="6291" y="13945"/>
                  </a:cubicBezTo>
                  <a:close/>
                  <a:moveTo>
                    <a:pt x="6382" y="13945"/>
                  </a:moveTo>
                  <a:cubicBezTo>
                    <a:pt x="6412" y="13945"/>
                    <a:pt x="6412" y="13945"/>
                    <a:pt x="6412" y="13975"/>
                  </a:cubicBezTo>
                  <a:lnTo>
                    <a:pt x="6382" y="13975"/>
                  </a:lnTo>
                  <a:lnTo>
                    <a:pt x="6382" y="13945"/>
                  </a:lnTo>
                  <a:close/>
                  <a:moveTo>
                    <a:pt x="6655" y="14006"/>
                  </a:moveTo>
                  <a:lnTo>
                    <a:pt x="6686" y="14036"/>
                  </a:lnTo>
                  <a:cubicBezTo>
                    <a:pt x="6716" y="14036"/>
                    <a:pt x="6716" y="14067"/>
                    <a:pt x="6716" y="14067"/>
                  </a:cubicBezTo>
                  <a:cubicBezTo>
                    <a:pt x="6716" y="14067"/>
                    <a:pt x="6686" y="14097"/>
                    <a:pt x="6655" y="14097"/>
                  </a:cubicBezTo>
                  <a:cubicBezTo>
                    <a:pt x="6655" y="14097"/>
                    <a:pt x="6655" y="14036"/>
                    <a:pt x="6655" y="14006"/>
                  </a:cubicBezTo>
                  <a:close/>
                  <a:moveTo>
                    <a:pt x="7877" y="14388"/>
                  </a:moveTo>
                  <a:cubicBezTo>
                    <a:pt x="7881" y="14388"/>
                    <a:pt x="7880" y="14392"/>
                    <a:pt x="7871" y="14401"/>
                  </a:cubicBezTo>
                  <a:cubicBezTo>
                    <a:pt x="7871" y="14401"/>
                    <a:pt x="7871" y="14431"/>
                    <a:pt x="7841" y="14462"/>
                  </a:cubicBezTo>
                  <a:cubicBezTo>
                    <a:pt x="7841" y="14462"/>
                    <a:pt x="7827" y="14475"/>
                    <a:pt x="7818" y="14475"/>
                  </a:cubicBezTo>
                  <a:cubicBezTo>
                    <a:pt x="7814" y="14475"/>
                    <a:pt x="7810" y="14472"/>
                    <a:pt x="7810" y="14462"/>
                  </a:cubicBezTo>
                  <a:lnTo>
                    <a:pt x="7810" y="14431"/>
                  </a:lnTo>
                  <a:cubicBezTo>
                    <a:pt x="7832" y="14410"/>
                    <a:pt x="7869" y="14388"/>
                    <a:pt x="7877" y="14388"/>
                  </a:cubicBezTo>
                  <a:close/>
                  <a:moveTo>
                    <a:pt x="8905" y="14370"/>
                  </a:moveTo>
                  <a:cubicBezTo>
                    <a:pt x="8935" y="14370"/>
                    <a:pt x="8935" y="14370"/>
                    <a:pt x="8935" y="14431"/>
                  </a:cubicBezTo>
                  <a:cubicBezTo>
                    <a:pt x="8935" y="14462"/>
                    <a:pt x="8905" y="14492"/>
                    <a:pt x="8874" y="14492"/>
                  </a:cubicBezTo>
                  <a:cubicBezTo>
                    <a:pt x="8844" y="14492"/>
                    <a:pt x="8844" y="14401"/>
                    <a:pt x="8905" y="14370"/>
                  </a:cubicBezTo>
                  <a:close/>
                  <a:moveTo>
                    <a:pt x="265" y="1"/>
                  </a:moveTo>
                  <a:cubicBezTo>
                    <a:pt x="257" y="1"/>
                    <a:pt x="242" y="9"/>
                    <a:pt x="211" y="24"/>
                  </a:cubicBezTo>
                  <a:cubicBezTo>
                    <a:pt x="211" y="85"/>
                    <a:pt x="211" y="115"/>
                    <a:pt x="242" y="145"/>
                  </a:cubicBezTo>
                  <a:cubicBezTo>
                    <a:pt x="272" y="145"/>
                    <a:pt x="272" y="145"/>
                    <a:pt x="272" y="176"/>
                  </a:cubicBezTo>
                  <a:lnTo>
                    <a:pt x="211" y="176"/>
                  </a:lnTo>
                  <a:cubicBezTo>
                    <a:pt x="196" y="161"/>
                    <a:pt x="181" y="153"/>
                    <a:pt x="158" y="153"/>
                  </a:cubicBezTo>
                  <a:cubicBezTo>
                    <a:pt x="135" y="153"/>
                    <a:pt x="105" y="161"/>
                    <a:pt x="59" y="176"/>
                  </a:cubicBezTo>
                  <a:cubicBezTo>
                    <a:pt x="10" y="200"/>
                    <a:pt x="1" y="245"/>
                    <a:pt x="31" y="245"/>
                  </a:cubicBezTo>
                  <a:cubicBezTo>
                    <a:pt x="38" y="245"/>
                    <a:pt x="48" y="242"/>
                    <a:pt x="59" y="237"/>
                  </a:cubicBezTo>
                  <a:lnTo>
                    <a:pt x="90" y="297"/>
                  </a:lnTo>
                  <a:cubicBezTo>
                    <a:pt x="90" y="343"/>
                    <a:pt x="105" y="366"/>
                    <a:pt x="120" y="366"/>
                  </a:cubicBezTo>
                  <a:cubicBezTo>
                    <a:pt x="135" y="366"/>
                    <a:pt x="151" y="343"/>
                    <a:pt x="151" y="297"/>
                  </a:cubicBezTo>
                  <a:cubicBezTo>
                    <a:pt x="167" y="247"/>
                    <a:pt x="175" y="225"/>
                    <a:pt x="178" y="225"/>
                  </a:cubicBezTo>
                  <a:cubicBezTo>
                    <a:pt x="181" y="225"/>
                    <a:pt x="181" y="240"/>
                    <a:pt x="181" y="267"/>
                  </a:cubicBezTo>
                  <a:cubicBezTo>
                    <a:pt x="181" y="328"/>
                    <a:pt x="211" y="328"/>
                    <a:pt x="242" y="328"/>
                  </a:cubicBezTo>
                  <a:cubicBezTo>
                    <a:pt x="272" y="328"/>
                    <a:pt x="272" y="328"/>
                    <a:pt x="272" y="358"/>
                  </a:cubicBezTo>
                  <a:cubicBezTo>
                    <a:pt x="272" y="419"/>
                    <a:pt x="303" y="449"/>
                    <a:pt x="333" y="449"/>
                  </a:cubicBezTo>
                  <a:cubicBezTo>
                    <a:pt x="363" y="449"/>
                    <a:pt x="363" y="449"/>
                    <a:pt x="363" y="419"/>
                  </a:cubicBezTo>
                  <a:cubicBezTo>
                    <a:pt x="351" y="406"/>
                    <a:pt x="354" y="399"/>
                    <a:pt x="364" y="399"/>
                  </a:cubicBezTo>
                  <a:cubicBezTo>
                    <a:pt x="378" y="399"/>
                    <a:pt x="406" y="414"/>
                    <a:pt x="424" y="449"/>
                  </a:cubicBezTo>
                  <a:cubicBezTo>
                    <a:pt x="439" y="480"/>
                    <a:pt x="447" y="495"/>
                    <a:pt x="451" y="495"/>
                  </a:cubicBezTo>
                  <a:cubicBezTo>
                    <a:pt x="455" y="495"/>
                    <a:pt x="455" y="480"/>
                    <a:pt x="455" y="449"/>
                  </a:cubicBezTo>
                  <a:cubicBezTo>
                    <a:pt x="455" y="408"/>
                    <a:pt x="467" y="392"/>
                    <a:pt x="483" y="392"/>
                  </a:cubicBezTo>
                  <a:cubicBezTo>
                    <a:pt x="503" y="392"/>
                    <a:pt x="529" y="416"/>
                    <a:pt x="546" y="449"/>
                  </a:cubicBezTo>
                  <a:lnTo>
                    <a:pt x="607" y="449"/>
                  </a:lnTo>
                  <a:cubicBezTo>
                    <a:pt x="637" y="449"/>
                    <a:pt x="637" y="419"/>
                    <a:pt x="637" y="389"/>
                  </a:cubicBezTo>
                  <a:cubicBezTo>
                    <a:pt x="655" y="353"/>
                    <a:pt x="662" y="338"/>
                    <a:pt x="671" y="338"/>
                  </a:cubicBezTo>
                  <a:cubicBezTo>
                    <a:pt x="678" y="338"/>
                    <a:pt x="685" y="346"/>
                    <a:pt x="698" y="358"/>
                  </a:cubicBezTo>
                  <a:cubicBezTo>
                    <a:pt x="728" y="419"/>
                    <a:pt x="698" y="449"/>
                    <a:pt x="698" y="449"/>
                  </a:cubicBezTo>
                  <a:cubicBezTo>
                    <a:pt x="698" y="480"/>
                    <a:pt x="728" y="480"/>
                    <a:pt x="759" y="480"/>
                  </a:cubicBezTo>
                  <a:cubicBezTo>
                    <a:pt x="789" y="480"/>
                    <a:pt x="850" y="480"/>
                    <a:pt x="880" y="449"/>
                  </a:cubicBezTo>
                  <a:lnTo>
                    <a:pt x="880" y="449"/>
                  </a:lnTo>
                  <a:lnTo>
                    <a:pt x="850" y="480"/>
                  </a:lnTo>
                  <a:cubicBezTo>
                    <a:pt x="871" y="501"/>
                    <a:pt x="878" y="523"/>
                    <a:pt x="879" y="523"/>
                  </a:cubicBezTo>
                  <a:cubicBezTo>
                    <a:pt x="880" y="523"/>
                    <a:pt x="880" y="519"/>
                    <a:pt x="880" y="510"/>
                  </a:cubicBezTo>
                  <a:cubicBezTo>
                    <a:pt x="880" y="510"/>
                    <a:pt x="941" y="510"/>
                    <a:pt x="1002" y="540"/>
                  </a:cubicBezTo>
                  <a:cubicBezTo>
                    <a:pt x="1009" y="548"/>
                    <a:pt x="1023" y="552"/>
                    <a:pt x="1037" y="552"/>
                  </a:cubicBezTo>
                  <a:cubicBezTo>
                    <a:pt x="1080" y="552"/>
                    <a:pt x="1131" y="518"/>
                    <a:pt x="1062" y="449"/>
                  </a:cubicBezTo>
                  <a:lnTo>
                    <a:pt x="1093" y="449"/>
                  </a:lnTo>
                  <a:cubicBezTo>
                    <a:pt x="1123" y="449"/>
                    <a:pt x="1123" y="419"/>
                    <a:pt x="1123" y="419"/>
                  </a:cubicBezTo>
                  <a:cubicBezTo>
                    <a:pt x="1123" y="409"/>
                    <a:pt x="1127" y="405"/>
                    <a:pt x="1133" y="405"/>
                  </a:cubicBezTo>
                  <a:cubicBezTo>
                    <a:pt x="1147" y="405"/>
                    <a:pt x="1174" y="419"/>
                    <a:pt x="1214" y="419"/>
                  </a:cubicBezTo>
                  <a:cubicBezTo>
                    <a:pt x="1214" y="419"/>
                    <a:pt x="1184" y="449"/>
                    <a:pt x="1184" y="480"/>
                  </a:cubicBezTo>
                  <a:cubicBezTo>
                    <a:pt x="1166" y="533"/>
                    <a:pt x="1180" y="565"/>
                    <a:pt x="1200" y="565"/>
                  </a:cubicBezTo>
                  <a:cubicBezTo>
                    <a:pt x="1214" y="565"/>
                    <a:pt x="1232" y="548"/>
                    <a:pt x="1245" y="510"/>
                  </a:cubicBezTo>
                  <a:lnTo>
                    <a:pt x="1245" y="540"/>
                  </a:lnTo>
                  <a:cubicBezTo>
                    <a:pt x="1245" y="562"/>
                    <a:pt x="1260" y="583"/>
                    <a:pt x="1290" y="583"/>
                  </a:cubicBezTo>
                  <a:cubicBezTo>
                    <a:pt x="1303" y="583"/>
                    <a:pt x="1318" y="580"/>
                    <a:pt x="1336" y="571"/>
                  </a:cubicBezTo>
                  <a:cubicBezTo>
                    <a:pt x="1366" y="571"/>
                    <a:pt x="1397" y="510"/>
                    <a:pt x="1427" y="480"/>
                  </a:cubicBezTo>
                  <a:cubicBezTo>
                    <a:pt x="1427" y="449"/>
                    <a:pt x="1458" y="449"/>
                    <a:pt x="1458" y="449"/>
                  </a:cubicBezTo>
                  <a:cubicBezTo>
                    <a:pt x="1488" y="449"/>
                    <a:pt x="1488" y="449"/>
                    <a:pt x="1488" y="480"/>
                  </a:cubicBezTo>
                  <a:cubicBezTo>
                    <a:pt x="1469" y="517"/>
                    <a:pt x="1485" y="543"/>
                    <a:pt x="1515" y="543"/>
                  </a:cubicBezTo>
                  <a:cubicBezTo>
                    <a:pt x="1533" y="543"/>
                    <a:pt x="1556" y="533"/>
                    <a:pt x="1579" y="510"/>
                  </a:cubicBezTo>
                  <a:lnTo>
                    <a:pt x="1579" y="540"/>
                  </a:lnTo>
                  <a:cubicBezTo>
                    <a:pt x="1579" y="571"/>
                    <a:pt x="1579" y="601"/>
                    <a:pt x="1762" y="601"/>
                  </a:cubicBezTo>
                  <a:cubicBezTo>
                    <a:pt x="1883" y="632"/>
                    <a:pt x="1974" y="632"/>
                    <a:pt x="1974" y="662"/>
                  </a:cubicBezTo>
                  <a:cubicBezTo>
                    <a:pt x="1974" y="670"/>
                    <a:pt x="1983" y="674"/>
                    <a:pt x="1998" y="674"/>
                  </a:cubicBezTo>
                  <a:cubicBezTo>
                    <a:pt x="2037" y="674"/>
                    <a:pt x="2120" y="646"/>
                    <a:pt x="2187" y="601"/>
                  </a:cubicBezTo>
                  <a:lnTo>
                    <a:pt x="2187" y="601"/>
                  </a:lnTo>
                  <a:cubicBezTo>
                    <a:pt x="2157" y="662"/>
                    <a:pt x="2218" y="662"/>
                    <a:pt x="2278" y="662"/>
                  </a:cubicBezTo>
                  <a:cubicBezTo>
                    <a:pt x="2370" y="692"/>
                    <a:pt x="2370" y="692"/>
                    <a:pt x="2339" y="723"/>
                  </a:cubicBezTo>
                  <a:cubicBezTo>
                    <a:pt x="2324" y="753"/>
                    <a:pt x="2316" y="768"/>
                    <a:pt x="2320" y="768"/>
                  </a:cubicBezTo>
                  <a:cubicBezTo>
                    <a:pt x="2324" y="768"/>
                    <a:pt x="2339" y="753"/>
                    <a:pt x="2370" y="723"/>
                  </a:cubicBezTo>
                  <a:cubicBezTo>
                    <a:pt x="2387" y="705"/>
                    <a:pt x="2408" y="698"/>
                    <a:pt x="2427" y="698"/>
                  </a:cubicBezTo>
                  <a:cubicBezTo>
                    <a:pt x="2473" y="698"/>
                    <a:pt x="2513" y="741"/>
                    <a:pt x="2491" y="784"/>
                  </a:cubicBezTo>
                  <a:cubicBezTo>
                    <a:pt x="2491" y="814"/>
                    <a:pt x="2521" y="814"/>
                    <a:pt x="2582" y="844"/>
                  </a:cubicBezTo>
                  <a:cubicBezTo>
                    <a:pt x="2597" y="829"/>
                    <a:pt x="2628" y="822"/>
                    <a:pt x="2662" y="822"/>
                  </a:cubicBezTo>
                  <a:cubicBezTo>
                    <a:pt x="2696" y="822"/>
                    <a:pt x="2734" y="829"/>
                    <a:pt x="2765" y="844"/>
                  </a:cubicBezTo>
                  <a:cubicBezTo>
                    <a:pt x="2802" y="857"/>
                    <a:pt x="2825" y="864"/>
                    <a:pt x="2838" y="864"/>
                  </a:cubicBezTo>
                  <a:cubicBezTo>
                    <a:pt x="2856" y="864"/>
                    <a:pt x="2856" y="850"/>
                    <a:pt x="2856" y="814"/>
                  </a:cubicBezTo>
                  <a:cubicBezTo>
                    <a:pt x="2874" y="759"/>
                    <a:pt x="2892" y="748"/>
                    <a:pt x="2917" y="748"/>
                  </a:cubicBezTo>
                  <a:cubicBezTo>
                    <a:pt x="2934" y="748"/>
                    <a:pt x="2953" y="753"/>
                    <a:pt x="2977" y="753"/>
                  </a:cubicBezTo>
                  <a:cubicBezTo>
                    <a:pt x="3008" y="753"/>
                    <a:pt x="3038" y="784"/>
                    <a:pt x="3008" y="814"/>
                  </a:cubicBezTo>
                  <a:cubicBezTo>
                    <a:pt x="3008" y="814"/>
                    <a:pt x="3038" y="844"/>
                    <a:pt x="3069" y="844"/>
                  </a:cubicBezTo>
                  <a:cubicBezTo>
                    <a:pt x="3099" y="875"/>
                    <a:pt x="3129" y="875"/>
                    <a:pt x="3129" y="905"/>
                  </a:cubicBezTo>
                  <a:cubicBezTo>
                    <a:pt x="3129" y="905"/>
                    <a:pt x="3160" y="936"/>
                    <a:pt x="3221" y="966"/>
                  </a:cubicBezTo>
                  <a:cubicBezTo>
                    <a:pt x="3281" y="966"/>
                    <a:pt x="3342" y="996"/>
                    <a:pt x="3312" y="1027"/>
                  </a:cubicBezTo>
                  <a:cubicBezTo>
                    <a:pt x="3342" y="1027"/>
                    <a:pt x="3342" y="1027"/>
                    <a:pt x="3373" y="996"/>
                  </a:cubicBezTo>
                  <a:cubicBezTo>
                    <a:pt x="3373" y="984"/>
                    <a:pt x="3378" y="976"/>
                    <a:pt x="3393" y="976"/>
                  </a:cubicBezTo>
                  <a:cubicBezTo>
                    <a:pt x="3413" y="976"/>
                    <a:pt x="3453" y="991"/>
                    <a:pt x="3525" y="1027"/>
                  </a:cubicBezTo>
                  <a:cubicBezTo>
                    <a:pt x="3565" y="1027"/>
                    <a:pt x="3619" y="1040"/>
                    <a:pt x="3660" y="1040"/>
                  </a:cubicBezTo>
                  <a:cubicBezTo>
                    <a:pt x="3680" y="1040"/>
                    <a:pt x="3697" y="1037"/>
                    <a:pt x="3707" y="1027"/>
                  </a:cubicBezTo>
                  <a:cubicBezTo>
                    <a:pt x="3737" y="1057"/>
                    <a:pt x="3737" y="1057"/>
                    <a:pt x="3707" y="1088"/>
                  </a:cubicBezTo>
                  <a:cubicBezTo>
                    <a:pt x="3707" y="1125"/>
                    <a:pt x="3730" y="1151"/>
                    <a:pt x="3762" y="1151"/>
                  </a:cubicBezTo>
                  <a:cubicBezTo>
                    <a:pt x="3782" y="1151"/>
                    <a:pt x="3805" y="1141"/>
                    <a:pt x="3828" y="1118"/>
                  </a:cubicBezTo>
                  <a:cubicBezTo>
                    <a:pt x="3837" y="1109"/>
                    <a:pt x="3846" y="1105"/>
                    <a:pt x="3854" y="1105"/>
                  </a:cubicBezTo>
                  <a:cubicBezTo>
                    <a:pt x="3874" y="1105"/>
                    <a:pt x="3889" y="1127"/>
                    <a:pt x="3889" y="1148"/>
                  </a:cubicBezTo>
                  <a:lnTo>
                    <a:pt x="3980" y="1148"/>
                  </a:lnTo>
                  <a:cubicBezTo>
                    <a:pt x="3993" y="1136"/>
                    <a:pt x="4000" y="1128"/>
                    <a:pt x="4009" y="1128"/>
                  </a:cubicBezTo>
                  <a:cubicBezTo>
                    <a:pt x="4021" y="1128"/>
                    <a:pt x="4036" y="1143"/>
                    <a:pt x="4072" y="1179"/>
                  </a:cubicBezTo>
                  <a:cubicBezTo>
                    <a:pt x="4041" y="1209"/>
                    <a:pt x="4072" y="1209"/>
                    <a:pt x="4102" y="1240"/>
                  </a:cubicBezTo>
                  <a:cubicBezTo>
                    <a:pt x="4110" y="1237"/>
                    <a:pt x="4120" y="1236"/>
                    <a:pt x="4132" y="1236"/>
                  </a:cubicBezTo>
                  <a:cubicBezTo>
                    <a:pt x="4246" y="1236"/>
                    <a:pt x="4500" y="1364"/>
                    <a:pt x="4528" y="1392"/>
                  </a:cubicBezTo>
                  <a:lnTo>
                    <a:pt x="4588" y="1392"/>
                  </a:lnTo>
                  <a:cubicBezTo>
                    <a:pt x="4588" y="1433"/>
                    <a:pt x="4601" y="1449"/>
                    <a:pt x="4617" y="1449"/>
                  </a:cubicBezTo>
                  <a:cubicBezTo>
                    <a:pt x="4637" y="1449"/>
                    <a:pt x="4663" y="1425"/>
                    <a:pt x="4680" y="1392"/>
                  </a:cubicBezTo>
                  <a:lnTo>
                    <a:pt x="4649" y="1392"/>
                  </a:lnTo>
                  <a:lnTo>
                    <a:pt x="4619" y="1361"/>
                  </a:lnTo>
                  <a:cubicBezTo>
                    <a:pt x="4619" y="1344"/>
                    <a:pt x="4626" y="1337"/>
                    <a:pt x="4635" y="1337"/>
                  </a:cubicBezTo>
                  <a:cubicBezTo>
                    <a:pt x="4660" y="1337"/>
                    <a:pt x="4701" y="1387"/>
                    <a:pt x="4680" y="1452"/>
                  </a:cubicBezTo>
                  <a:cubicBezTo>
                    <a:pt x="4680" y="1488"/>
                    <a:pt x="4680" y="1503"/>
                    <a:pt x="4692" y="1503"/>
                  </a:cubicBezTo>
                  <a:cubicBezTo>
                    <a:pt x="4700" y="1503"/>
                    <a:pt x="4715" y="1495"/>
                    <a:pt x="4740" y="1483"/>
                  </a:cubicBezTo>
                  <a:cubicBezTo>
                    <a:pt x="4764" y="1460"/>
                    <a:pt x="4782" y="1450"/>
                    <a:pt x="4797" y="1450"/>
                  </a:cubicBezTo>
                  <a:cubicBezTo>
                    <a:pt x="4820" y="1450"/>
                    <a:pt x="4832" y="1476"/>
                    <a:pt x="4832" y="1513"/>
                  </a:cubicBezTo>
                  <a:cubicBezTo>
                    <a:pt x="4816" y="1544"/>
                    <a:pt x="4809" y="1559"/>
                    <a:pt x="4813" y="1559"/>
                  </a:cubicBezTo>
                  <a:cubicBezTo>
                    <a:pt x="4816" y="1559"/>
                    <a:pt x="4832" y="1544"/>
                    <a:pt x="4862" y="1513"/>
                  </a:cubicBezTo>
                  <a:cubicBezTo>
                    <a:pt x="4912" y="1488"/>
                    <a:pt x="4957" y="1473"/>
                    <a:pt x="4989" y="1473"/>
                  </a:cubicBezTo>
                  <a:cubicBezTo>
                    <a:pt x="5033" y="1473"/>
                    <a:pt x="5050" y="1503"/>
                    <a:pt x="5014" y="1574"/>
                  </a:cubicBezTo>
                  <a:cubicBezTo>
                    <a:pt x="4984" y="1635"/>
                    <a:pt x="4984" y="1665"/>
                    <a:pt x="5014" y="1696"/>
                  </a:cubicBezTo>
                  <a:cubicBezTo>
                    <a:pt x="5044" y="1696"/>
                    <a:pt x="5075" y="1696"/>
                    <a:pt x="5075" y="1665"/>
                  </a:cubicBezTo>
                  <a:cubicBezTo>
                    <a:pt x="5075" y="1627"/>
                    <a:pt x="5080" y="1610"/>
                    <a:pt x="5088" y="1610"/>
                  </a:cubicBezTo>
                  <a:cubicBezTo>
                    <a:pt x="5100" y="1610"/>
                    <a:pt x="5118" y="1643"/>
                    <a:pt x="5136" y="1696"/>
                  </a:cubicBezTo>
                  <a:cubicBezTo>
                    <a:pt x="5166" y="1817"/>
                    <a:pt x="5227" y="1847"/>
                    <a:pt x="5348" y="1847"/>
                  </a:cubicBezTo>
                  <a:cubicBezTo>
                    <a:pt x="5470" y="1847"/>
                    <a:pt x="5561" y="1908"/>
                    <a:pt x="5439" y="1908"/>
                  </a:cubicBezTo>
                  <a:cubicBezTo>
                    <a:pt x="5348" y="1939"/>
                    <a:pt x="5348" y="1939"/>
                    <a:pt x="5409" y="1939"/>
                  </a:cubicBezTo>
                  <a:cubicBezTo>
                    <a:pt x="5470" y="1969"/>
                    <a:pt x="5531" y="2030"/>
                    <a:pt x="5561" y="2030"/>
                  </a:cubicBezTo>
                  <a:cubicBezTo>
                    <a:pt x="5571" y="2040"/>
                    <a:pt x="5581" y="2043"/>
                    <a:pt x="5591" y="2043"/>
                  </a:cubicBezTo>
                  <a:cubicBezTo>
                    <a:pt x="5612" y="2043"/>
                    <a:pt x="5632" y="2030"/>
                    <a:pt x="5652" y="2030"/>
                  </a:cubicBezTo>
                  <a:cubicBezTo>
                    <a:pt x="5622" y="2091"/>
                    <a:pt x="5652" y="2151"/>
                    <a:pt x="5743" y="2151"/>
                  </a:cubicBezTo>
                  <a:cubicBezTo>
                    <a:pt x="5774" y="2151"/>
                    <a:pt x="5804" y="2182"/>
                    <a:pt x="5804" y="2182"/>
                  </a:cubicBezTo>
                  <a:cubicBezTo>
                    <a:pt x="5835" y="2212"/>
                    <a:pt x="5835" y="2212"/>
                    <a:pt x="5865" y="2212"/>
                  </a:cubicBezTo>
                  <a:cubicBezTo>
                    <a:pt x="5877" y="2206"/>
                    <a:pt x="5886" y="2204"/>
                    <a:pt x="5894" y="2204"/>
                  </a:cubicBezTo>
                  <a:cubicBezTo>
                    <a:pt x="5926" y="2204"/>
                    <a:pt x="5926" y="2248"/>
                    <a:pt x="5926" y="2273"/>
                  </a:cubicBezTo>
                  <a:cubicBezTo>
                    <a:pt x="5926" y="2334"/>
                    <a:pt x="5926" y="2364"/>
                    <a:pt x="5956" y="2364"/>
                  </a:cubicBezTo>
                  <a:cubicBezTo>
                    <a:pt x="5987" y="2334"/>
                    <a:pt x="6047" y="2334"/>
                    <a:pt x="6078" y="2334"/>
                  </a:cubicBezTo>
                  <a:cubicBezTo>
                    <a:pt x="6139" y="2334"/>
                    <a:pt x="6139" y="2395"/>
                    <a:pt x="6078" y="2395"/>
                  </a:cubicBezTo>
                  <a:cubicBezTo>
                    <a:pt x="6078" y="2425"/>
                    <a:pt x="6078" y="2425"/>
                    <a:pt x="6078" y="2486"/>
                  </a:cubicBezTo>
                  <a:cubicBezTo>
                    <a:pt x="6099" y="2507"/>
                    <a:pt x="6136" y="2529"/>
                    <a:pt x="6166" y="2529"/>
                  </a:cubicBezTo>
                  <a:cubicBezTo>
                    <a:pt x="6179" y="2529"/>
                    <a:pt x="6190" y="2525"/>
                    <a:pt x="6199" y="2516"/>
                  </a:cubicBezTo>
                  <a:cubicBezTo>
                    <a:pt x="6199" y="2513"/>
                    <a:pt x="6201" y="2512"/>
                    <a:pt x="6203" y="2512"/>
                  </a:cubicBezTo>
                  <a:cubicBezTo>
                    <a:pt x="6225" y="2512"/>
                    <a:pt x="6351" y="2643"/>
                    <a:pt x="6351" y="2699"/>
                  </a:cubicBezTo>
                  <a:lnTo>
                    <a:pt x="6382" y="2729"/>
                  </a:lnTo>
                  <a:cubicBezTo>
                    <a:pt x="6412" y="2759"/>
                    <a:pt x="6443" y="2759"/>
                    <a:pt x="6473" y="2790"/>
                  </a:cubicBezTo>
                  <a:cubicBezTo>
                    <a:pt x="6473" y="2790"/>
                    <a:pt x="6503" y="2790"/>
                    <a:pt x="6534" y="2820"/>
                  </a:cubicBezTo>
                  <a:cubicBezTo>
                    <a:pt x="6564" y="2820"/>
                    <a:pt x="6595" y="2851"/>
                    <a:pt x="6564" y="2881"/>
                  </a:cubicBezTo>
                  <a:cubicBezTo>
                    <a:pt x="6586" y="2870"/>
                    <a:pt x="6600" y="2863"/>
                    <a:pt x="6608" y="2863"/>
                  </a:cubicBezTo>
                  <a:cubicBezTo>
                    <a:pt x="6621" y="2863"/>
                    <a:pt x="6614" y="2884"/>
                    <a:pt x="6595" y="2942"/>
                  </a:cubicBezTo>
                  <a:cubicBezTo>
                    <a:pt x="6579" y="2957"/>
                    <a:pt x="6572" y="2965"/>
                    <a:pt x="6576" y="2965"/>
                  </a:cubicBezTo>
                  <a:cubicBezTo>
                    <a:pt x="6579" y="2965"/>
                    <a:pt x="6595" y="2957"/>
                    <a:pt x="6625" y="2942"/>
                  </a:cubicBezTo>
                  <a:cubicBezTo>
                    <a:pt x="6655" y="2942"/>
                    <a:pt x="6655" y="2942"/>
                    <a:pt x="6655" y="3003"/>
                  </a:cubicBezTo>
                  <a:cubicBezTo>
                    <a:pt x="6625" y="3033"/>
                    <a:pt x="6655" y="3033"/>
                    <a:pt x="6686" y="3033"/>
                  </a:cubicBezTo>
                  <a:cubicBezTo>
                    <a:pt x="6697" y="3027"/>
                    <a:pt x="6710" y="3025"/>
                    <a:pt x="6723" y="3025"/>
                  </a:cubicBezTo>
                  <a:cubicBezTo>
                    <a:pt x="6776" y="3025"/>
                    <a:pt x="6826" y="3069"/>
                    <a:pt x="6777" y="3094"/>
                  </a:cubicBezTo>
                  <a:cubicBezTo>
                    <a:pt x="6777" y="3094"/>
                    <a:pt x="6807" y="3124"/>
                    <a:pt x="6838" y="3155"/>
                  </a:cubicBezTo>
                  <a:cubicBezTo>
                    <a:pt x="6883" y="3139"/>
                    <a:pt x="6906" y="3132"/>
                    <a:pt x="6910" y="3132"/>
                  </a:cubicBezTo>
                  <a:cubicBezTo>
                    <a:pt x="6914" y="3132"/>
                    <a:pt x="6898" y="3139"/>
                    <a:pt x="6868" y="3155"/>
                  </a:cubicBezTo>
                  <a:cubicBezTo>
                    <a:pt x="6838" y="3246"/>
                    <a:pt x="6868" y="3246"/>
                    <a:pt x="6929" y="3246"/>
                  </a:cubicBezTo>
                  <a:cubicBezTo>
                    <a:pt x="6929" y="3246"/>
                    <a:pt x="6959" y="3246"/>
                    <a:pt x="6959" y="3306"/>
                  </a:cubicBezTo>
                  <a:cubicBezTo>
                    <a:pt x="6959" y="3359"/>
                    <a:pt x="7027" y="3501"/>
                    <a:pt x="7065" y="3501"/>
                  </a:cubicBezTo>
                  <a:cubicBezTo>
                    <a:pt x="7071" y="3501"/>
                    <a:pt x="7077" y="3497"/>
                    <a:pt x="7081" y="3489"/>
                  </a:cubicBezTo>
                  <a:lnTo>
                    <a:pt x="7111" y="3550"/>
                  </a:lnTo>
                  <a:cubicBezTo>
                    <a:pt x="7111" y="3610"/>
                    <a:pt x="7142" y="3641"/>
                    <a:pt x="7172" y="3671"/>
                  </a:cubicBezTo>
                  <a:lnTo>
                    <a:pt x="7233" y="3671"/>
                  </a:lnTo>
                  <a:cubicBezTo>
                    <a:pt x="7202" y="3671"/>
                    <a:pt x="7202" y="3732"/>
                    <a:pt x="7202" y="3762"/>
                  </a:cubicBezTo>
                  <a:cubicBezTo>
                    <a:pt x="7218" y="3778"/>
                    <a:pt x="7225" y="3785"/>
                    <a:pt x="7233" y="3785"/>
                  </a:cubicBezTo>
                  <a:cubicBezTo>
                    <a:pt x="7240" y="3785"/>
                    <a:pt x="7248" y="3778"/>
                    <a:pt x="7263" y="3762"/>
                  </a:cubicBezTo>
                  <a:cubicBezTo>
                    <a:pt x="7263" y="3754"/>
                    <a:pt x="7266" y="3750"/>
                    <a:pt x="7270" y="3750"/>
                  </a:cubicBezTo>
                  <a:cubicBezTo>
                    <a:pt x="7278" y="3750"/>
                    <a:pt x="7294" y="3771"/>
                    <a:pt x="7294" y="3793"/>
                  </a:cubicBezTo>
                  <a:cubicBezTo>
                    <a:pt x="7324" y="3823"/>
                    <a:pt x="7294" y="3854"/>
                    <a:pt x="7263" y="3884"/>
                  </a:cubicBezTo>
                  <a:lnTo>
                    <a:pt x="7294" y="3914"/>
                  </a:lnTo>
                  <a:cubicBezTo>
                    <a:pt x="7314" y="3904"/>
                    <a:pt x="7327" y="3901"/>
                    <a:pt x="7335" y="3901"/>
                  </a:cubicBezTo>
                  <a:cubicBezTo>
                    <a:pt x="7351" y="3901"/>
                    <a:pt x="7344" y="3914"/>
                    <a:pt x="7324" y="3914"/>
                  </a:cubicBezTo>
                  <a:cubicBezTo>
                    <a:pt x="7294" y="3975"/>
                    <a:pt x="7324" y="3975"/>
                    <a:pt x="7324" y="4006"/>
                  </a:cubicBezTo>
                  <a:cubicBezTo>
                    <a:pt x="7344" y="4006"/>
                    <a:pt x="7351" y="4019"/>
                    <a:pt x="7344" y="4019"/>
                  </a:cubicBezTo>
                  <a:cubicBezTo>
                    <a:pt x="7341" y="4019"/>
                    <a:pt x="7334" y="4016"/>
                    <a:pt x="7324" y="4006"/>
                  </a:cubicBezTo>
                  <a:lnTo>
                    <a:pt x="7294" y="4036"/>
                  </a:lnTo>
                  <a:cubicBezTo>
                    <a:pt x="7294" y="4051"/>
                    <a:pt x="7301" y="4059"/>
                    <a:pt x="7313" y="4059"/>
                  </a:cubicBezTo>
                  <a:cubicBezTo>
                    <a:pt x="7324" y="4059"/>
                    <a:pt x="7339" y="4051"/>
                    <a:pt x="7354" y="4036"/>
                  </a:cubicBezTo>
                  <a:cubicBezTo>
                    <a:pt x="7354" y="4036"/>
                    <a:pt x="7354" y="4066"/>
                    <a:pt x="7385" y="4097"/>
                  </a:cubicBezTo>
                  <a:cubicBezTo>
                    <a:pt x="7385" y="4118"/>
                    <a:pt x="7385" y="4140"/>
                    <a:pt x="7396" y="4140"/>
                  </a:cubicBezTo>
                  <a:cubicBezTo>
                    <a:pt x="7400" y="4140"/>
                    <a:pt x="7406" y="4136"/>
                    <a:pt x="7415" y="4127"/>
                  </a:cubicBezTo>
                  <a:cubicBezTo>
                    <a:pt x="7430" y="4112"/>
                    <a:pt x="7446" y="4104"/>
                    <a:pt x="7457" y="4104"/>
                  </a:cubicBezTo>
                  <a:cubicBezTo>
                    <a:pt x="7468" y="4104"/>
                    <a:pt x="7476" y="4112"/>
                    <a:pt x="7476" y="4127"/>
                  </a:cubicBezTo>
                  <a:cubicBezTo>
                    <a:pt x="7496" y="4127"/>
                    <a:pt x="7503" y="4141"/>
                    <a:pt x="7496" y="4141"/>
                  </a:cubicBezTo>
                  <a:cubicBezTo>
                    <a:pt x="7493" y="4141"/>
                    <a:pt x="7486" y="4137"/>
                    <a:pt x="7476" y="4127"/>
                  </a:cubicBezTo>
                  <a:cubicBezTo>
                    <a:pt x="7446" y="4127"/>
                    <a:pt x="7415" y="4158"/>
                    <a:pt x="7446" y="4188"/>
                  </a:cubicBezTo>
                  <a:cubicBezTo>
                    <a:pt x="7446" y="4218"/>
                    <a:pt x="7415" y="4218"/>
                    <a:pt x="7415" y="4218"/>
                  </a:cubicBezTo>
                  <a:cubicBezTo>
                    <a:pt x="7354" y="4218"/>
                    <a:pt x="7415" y="4340"/>
                    <a:pt x="7476" y="4340"/>
                  </a:cubicBezTo>
                  <a:cubicBezTo>
                    <a:pt x="7537" y="4370"/>
                    <a:pt x="7567" y="4431"/>
                    <a:pt x="7506" y="4431"/>
                  </a:cubicBezTo>
                  <a:cubicBezTo>
                    <a:pt x="7446" y="4462"/>
                    <a:pt x="7506" y="4492"/>
                    <a:pt x="7628" y="4492"/>
                  </a:cubicBezTo>
                  <a:lnTo>
                    <a:pt x="7719" y="4492"/>
                  </a:lnTo>
                  <a:lnTo>
                    <a:pt x="7628" y="4522"/>
                  </a:lnTo>
                  <a:cubicBezTo>
                    <a:pt x="7506" y="4613"/>
                    <a:pt x="7506" y="4613"/>
                    <a:pt x="7598" y="4674"/>
                  </a:cubicBezTo>
                  <a:cubicBezTo>
                    <a:pt x="7658" y="4735"/>
                    <a:pt x="7658" y="4735"/>
                    <a:pt x="7628" y="4735"/>
                  </a:cubicBezTo>
                  <a:cubicBezTo>
                    <a:pt x="7598" y="4735"/>
                    <a:pt x="7598" y="4765"/>
                    <a:pt x="7598" y="4857"/>
                  </a:cubicBezTo>
                  <a:cubicBezTo>
                    <a:pt x="7621" y="4950"/>
                    <a:pt x="7626" y="4989"/>
                    <a:pt x="7641" y="4989"/>
                  </a:cubicBezTo>
                  <a:cubicBezTo>
                    <a:pt x="7646" y="4989"/>
                    <a:pt x="7651" y="4985"/>
                    <a:pt x="7658" y="4978"/>
                  </a:cubicBezTo>
                  <a:cubicBezTo>
                    <a:pt x="7658" y="4978"/>
                    <a:pt x="7689" y="5009"/>
                    <a:pt x="7689" y="5069"/>
                  </a:cubicBezTo>
                  <a:cubicBezTo>
                    <a:pt x="7640" y="5094"/>
                    <a:pt x="7650" y="5138"/>
                    <a:pt x="7688" y="5138"/>
                  </a:cubicBezTo>
                  <a:cubicBezTo>
                    <a:pt x="7697" y="5138"/>
                    <a:pt x="7708" y="5136"/>
                    <a:pt x="7719" y="5130"/>
                  </a:cubicBezTo>
                  <a:cubicBezTo>
                    <a:pt x="7719" y="5130"/>
                    <a:pt x="7719" y="5161"/>
                    <a:pt x="7719" y="5191"/>
                  </a:cubicBezTo>
                  <a:lnTo>
                    <a:pt x="7689" y="5191"/>
                  </a:lnTo>
                  <a:cubicBezTo>
                    <a:pt x="7658" y="5191"/>
                    <a:pt x="7689" y="5252"/>
                    <a:pt x="7689" y="5525"/>
                  </a:cubicBezTo>
                  <a:cubicBezTo>
                    <a:pt x="7689" y="5799"/>
                    <a:pt x="7658" y="5829"/>
                    <a:pt x="7750" y="5829"/>
                  </a:cubicBezTo>
                  <a:cubicBezTo>
                    <a:pt x="7794" y="5874"/>
                    <a:pt x="7806" y="5902"/>
                    <a:pt x="7773" y="5902"/>
                  </a:cubicBezTo>
                  <a:cubicBezTo>
                    <a:pt x="7761" y="5902"/>
                    <a:pt x="7744" y="5898"/>
                    <a:pt x="7719" y="5890"/>
                  </a:cubicBezTo>
                  <a:cubicBezTo>
                    <a:pt x="7689" y="5890"/>
                    <a:pt x="7658" y="5920"/>
                    <a:pt x="7689" y="5920"/>
                  </a:cubicBezTo>
                  <a:cubicBezTo>
                    <a:pt x="7689" y="5920"/>
                    <a:pt x="7689" y="6012"/>
                    <a:pt x="7658" y="6012"/>
                  </a:cubicBezTo>
                  <a:cubicBezTo>
                    <a:pt x="7567" y="6103"/>
                    <a:pt x="7598" y="6133"/>
                    <a:pt x="7628" y="6164"/>
                  </a:cubicBezTo>
                  <a:cubicBezTo>
                    <a:pt x="7655" y="6155"/>
                    <a:pt x="7668" y="6151"/>
                    <a:pt x="7674" y="6151"/>
                  </a:cubicBezTo>
                  <a:cubicBezTo>
                    <a:pt x="7686" y="6151"/>
                    <a:pt x="7649" y="6173"/>
                    <a:pt x="7628" y="6194"/>
                  </a:cubicBezTo>
                  <a:cubicBezTo>
                    <a:pt x="7598" y="6224"/>
                    <a:pt x="7537" y="6224"/>
                    <a:pt x="7567" y="6255"/>
                  </a:cubicBezTo>
                  <a:cubicBezTo>
                    <a:pt x="7598" y="6285"/>
                    <a:pt x="7598" y="6468"/>
                    <a:pt x="7537" y="6468"/>
                  </a:cubicBezTo>
                  <a:lnTo>
                    <a:pt x="7506" y="6528"/>
                  </a:lnTo>
                  <a:cubicBezTo>
                    <a:pt x="7537" y="6528"/>
                    <a:pt x="7537" y="6589"/>
                    <a:pt x="7506" y="6650"/>
                  </a:cubicBezTo>
                  <a:cubicBezTo>
                    <a:pt x="7476" y="6711"/>
                    <a:pt x="7476" y="6741"/>
                    <a:pt x="7446" y="6741"/>
                  </a:cubicBezTo>
                  <a:cubicBezTo>
                    <a:pt x="7435" y="6720"/>
                    <a:pt x="7428" y="6710"/>
                    <a:pt x="7423" y="6710"/>
                  </a:cubicBezTo>
                  <a:cubicBezTo>
                    <a:pt x="7415" y="6710"/>
                    <a:pt x="7415" y="6743"/>
                    <a:pt x="7415" y="6802"/>
                  </a:cubicBezTo>
                  <a:cubicBezTo>
                    <a:pt x="7415" y="6832"/>
                    <a:pt x="7446" y="6863"/>
                    <a:pt x="7446" y="6893"/>
                  </a:cubicBezTo>
                  <a:cubicBezTo>
                    <a:pt x="7476" y="6924"/>
                    <a:pt x="7506" y="6954"/>
                    <a:pt x="7476" y="6984"/>
                  </a:cubicBezTo>
                  <a:lnTo>
                    <a:pt x="7446" y="6984"/>
                  </a:lnTo>
                  <a:cubicBezTo>
                    <a:pt x="7415" y="6984"/>
                    <a:pt x="7385" y="6954"/>
                    <a:pt x="7385" y="6954"/>
                  </a:cubicBezTo>
                  <a:cubicBezTo>
                    <a:pt x="7385" y="6984"/>
                    <a:pt x="7354" y="7015"/>
                    <a:pt x="7385" y="7015"/>
                  </a:cubicBezTo>
                  <a:cubicBezTo>
                    <a:pt x="7354" y="7045"/>
                    <a:pt x="7354" y="7076"/>
                    <a:pt x="7324" y="7136"/>
                  </a:cubicBezTo>
                  <a:cubicBezTo>
                    <a:pt x="7294" y="7197"/>
                    <a:pt x="7263" y="7258"/>
                    <a:pt x="7263" y="7288"/>
                  </a:cubicBezTo>
                  <a:cubicBezTo>
                    <a:pt x="7202" y="7288"/>
                    <a:pt x="7111" y="7471"/>
                    <a:pt x="7172" y="7531"/>
                  </a:cubicBezTo>
                  <a:cubicBezTo>
                    <a:pt x="7202" y="7531"/>
                    <a:pt x="7172" y="7562"/>
                    <a:pt x="7142" y="7592"/>
                  </a:cubicBezTo>
                  <a:cubicBezTo>
                    <a:pt x="7081" y="7592"/>
                    <a:pt x="7081" y="7592"/>
                    <a:pt x="7081" y="7623"/>
                  </a:cubicBezTo>
                  <a:cubicBezTo>
                    <a:pt x="7111" y="7683"/>
                    <a:pt x="7050" y="7683"/>
                    <a:pt x="7020" y="7714"/>
                  </a:cubicBezTo>
                  <a:cubicBezTo>
                    <a:pt x="6959" y="7714"/>
                    <a:pt x="6929" y="7714"/>
                    <a:pt x="6959" y="7775"/>
                  </a:cubicBezTo>
                  <a:cubicBezTo>
                    <a:pt x="6929" y="7835"/>
                    <a:pt x="6898" y="7896"/>
                    <a:pt x="6898" y="7927"/>
                  </a:cubicBezTo>
                  <a:cubicBezTo>
                    <a:pt x="6898" y="7987"/>
                    <a:pt x="6868" y="8018"/>
                    <a:pt x="6898" y="8018"/>
                  </a:cubicBezTo>
                  <a:cubicBezTo>
                    <a:pt x="6929" y="8018"/>
                    <a:pt x="6959" y="8079"/>
                    <a:pt x="6959" y="8079"/>
                  </a:cubicBezTo>
                  <a:cubicBezTo>
                    <a:pt x="6941" y="8114"/>
                    <a:pt x="6934" y="8129"/>
                    <a:pt x="6931" y="8129"/>
                  </a:cubicBezTo>
                  <a:cubicBezTo>
                    <a:pt x="6929" y="8129"/>
                    <a:pt x="6929" y="8122"/>
                    <a:pt x="6929" y="8109"/>
                  </a:cubicBezTo>
                  <a:cubicBezTo>
                    <a:pt x="6929" y="8063"/>
                    <a:pt x="6929" y="8048"/>
                    <a:pt x="6921" y="8048"/>
                  </a:cubicBezTo>
                  <a:cubicBezTo>
                    <a:pt x="6914" y="8048"/>
                    <a:pt x="6898" y="8063"/>
                    <a:pt x="6868" y="8079"/>
                  </a:cubicBezTo>
                  <a:cubicBezTo>
                    <a:pt x="6838" y="8079"/>
                    <a:pt x="6777" y="8139"/>
                    <a:pt x="6777" y="8170"/>
                  </a:cubicBezTo>
                  <a:cubicBezTo>
                    <a:pt x="6746" y="8170"/>
                    <a:pt x="6716" y="8231"/>
                    <a:pt x="6716" y="8261"/>
                  </a:cubicBezTo>
                  <a:cubicBezTo>
                    <a:pt x="6625" y="8322"/>
                    <a:pt x="6595" y="8352"/>
                    <a:pt x="6625" y="8383"/>
                  </a:cubicBezTo>
                  <a:lnTo>
                    <a:pt x="6655" y="8383"/>
                  </a:lnTo>
                  <a:cubicBezTo>
                    <a:pt x="6595" y="8383"/>
                    <a:pt x="6382" y="8686"/>
                    <a:pt x="6412" y="8747"/>
                  </a:cubicBezTo>
                  <a:lnTo>
                    <a:pt x="6382" y="8717"/>
                  </a:lnTo>
                  <a:cubicBezTo>
                    <a:pt x="6382" y="8709"/>
                    <a:pt x="6380" y="8705"/>
                    <a:pt x="6376" y="8705"/>
                  </a:cubicBezTo>
                  <a:cubicBezTo>
                    <a:pt x="6365" y="8705"/>
                    <a:pt x="6343" y="8733"/>
                    <a:pt x="6321" y="8778"/>
                  </a:cubicBezTo>
                  <a:cubicBezTo>
                    <a:pt x="6291" y="8808"/>
                    <a:pt x="6260" y="8930"/>
                    <a:pt x="6199" y="8990"/>
                  </a:cubicBezTo>
                  <a:cubicBezTo>
                    <a:pt x="6139" y="9112"/>
                    <a:pt x="6078" y="9203"/>
                    <a:pt x="6108" y="9203"/>
                  </a:cubicBezTo>
                  <a:cubicBezTo>
                    <a:pt x="6093" y="9218"/>
                    <a:pt x="6085" y="9226"/>
                    <a:pt x="6078" y="9226"/>
                  </a:cubicBezTo>
                  <a:cubicBezTo>
                    <a:pt x="6070" y="9226"/>
                    <a:pt x="6063" y="9218"/>
                    <a:pt x="6047" y="9203"/>
                  </a:cubicBezTo>
                  <a:cubicBezTo>
                    <a:pt x="6047" y="9194"/>
                    <a:pt x="6045" y="9191"/>
                    <a:pt x="6041" y="9191"/>
                  </a:cubicBezTo>
                  <a:cubicBezTo>
                    <a:pt x="6032" y="9191"/>
                    <a:pt x="6017" y="9212"/>
                    <a:pt x="6017" y="9234"/>
                  </a:cubicBezTo>
                  <a:cubicBezTo>
                    <a:pt x="5987" y="9264"/>
                    <a:pt x="6017" y="9264"/>
                    <a:pt x="6047" y="9294"/>
                  </a:cubicBezTo>
                  <a:cubicBezTo>
                    <a:pt x="6078" y="9294"/>
                    <a:pt x="6047" y="9325"/>
                    <a:pt x="5987" y="9355"/>
                  </a:cubicBezTo>
                  <a:cubicBezTo>
                    <a:pt x="5926" y="9416"/>
                    <a:pt x="5865" y="9507"/>
                    <a:pt x="5865" y="9568"/>
                  </a:cubicBezTo>
                  <a:cubicBezTo>
                    <a:pt x="5835" y="9598"/>
                    <a:pt x="5835" y="9629"/>
                    <a:pt x="5804" y="9629"/>
                  </a:cubicBezTo>
                  <a:cubicBezTo>
                    <a:pt x="5743" y="9629"/>
                    <a:pt x="5683" y="9659"/>
                    <a:pt x="5713" y="9750"/>
                  </a:cubicBezTo>
                  <a:cubicBezTo>
                    <a:pt x="5713" y="9781"/>
                    <a:pt x="5713" y="9781"/>
                    <a:pt x="5683" y="9781"/>
                  </a:cubicBezTo>
                  <a:cubicBezTo>
                    <a:pt x="5652" y="9781"/>
                    <a:pt x="5629" y="9773"/>
                    <a:pt x="5622" y="9773"/>
                  </a:cubicBezTo>
                  <a:cubicBezTo>
                    <a:pt x="5614" y="9773"/>
                    <a:pt x="5622" y="9781"/>
                    <a:pt x="5652" y="9811"/>
                  </a:cubicBezTo>
                  <a:cubicBezTo>
                    <a:pt x="5652" y="9902"/>
                    <a:pt x="5591" y="9994"/>
                    <a:pt x="5531" y="10024"/>
                  </a:cubicBezTo>
                  <a:cubicBezTo>
                    <a:pt x="5531" y="10054"/>
                    <a:pt x="5500" y="10085"/>
                    <a:pt x="5531" y="10085"/>
                  </a:cubicBezTo>
                  <a:cubicBezTo>
                    <a:pt x="5561" y="10115"/>
                    <a:pt x="5591" y="10115"/>
                    <a:pt x="5561" y="10115"/>
                  </a:cubicBezTo>
                  <a:cubicBezTo>
                    <a:pt x="5500" y="10115"/>
                    <a:pt x="5500" y="10115"/>
                    <a:pt x="5531" y="10176"/>
                  </a:cubicBezTo>
                  <a:cubicBezTo>
                    <a:pt x="5561" y="10176"/>
                    <a:pt x="5561" y="10206"/>
                    <a:pt x="5531" y="10206"/>
                  </a:cubicBezTo>
                  <a:cubicBezTo>
                    <a:pt x="5470" y="10206"/>
                    <a:pt x="5470" y="10237"/>
                    <a:pt x="5470" y="10237"/>
                  </a:cubicBezTo>
                  <a:cubicBezTo>
                    <a:pt x="5439" y="10267"/>
                    <a:pt x="5409" y="10419"/>
                    <a:pt x="5348" y="10571"/>
                  </a:cubicBezTo>
                  <a:cubicBezTo>
                    <a:pt x="5257" y="10814"/>
                    <a:pt x="5227" y="10905"/>
                    <a:pt x="5257" y="10905"/>
                  </a:cubicBezTo>
                  <a:cubicBezTo>
                    <a:pt x="5287" y="10936"/>
                    <a:pt x="5287" y="10936"/>
                    <a:pt x="5257" y="10966"/>
                  </a:cubicBezTo>
                  <a:cubicBezTo>
                    <a:pt x="5196" y="10997"/>
                    <a:pt x="5196" y="11027"/>
                    <a:pt x="5196" y="11057"/>
                  </a:cubicBezTo>
                  <a:cubicBezTo>
                    <a:pt x="5175" y="11079"/>
                    <a:pt x="5169" y="11100"/>
                    <a:pt x="5156" y="11100"/>
                  </a:cubicBezTo>
                  <a:cubicBezTo>
                    <a:pt x="5151" y="11100"/>
                    <a:pt x="5144" y="11097"/>
                    <a:pt x="5136" y="11088"/>
                  </a:cubicBezTo>
                  <a:lnTo>
                    <a:pt x="5136" y="11088"/>
                  </a:lnTo>
                  <a:cubicBezTo>
                    <a:pt x="5166" y="11149"/>
                    <a:pt x="5166" y="11149"/>
                    <a:pt x="5166" y="11179"/>
                  </a:cubicBezTo>
                  <a:cubicBezTo>
                    <a:pt x="5158" y="11171"/>
                    <a:pt x="5150" y="11167"/>
                    <a:pt x="5143" y="11167"/>
                  </a:cubicBezTo>
                  <a:cubicBezTo>
                    <a:pt x="5124" y="11167"/>
                    <a:pt x="5113" y="11195"/>
                    <a:pt x="5136" y="11240"/>
                  </a:cubicBezTo>
                  <a:cubicBezTo>
                    <a:pt x="5196" y="11270"/>
                    <a:pt x="5196" y="11270"/>
                    <a:pt x="5136" y="11270"/>
                  </a:cubicBezTo>
                  <a:cubicBezTo>
                    <a:pt x="5131" y="11266"/>
                    <a:pt x="5126" y="11264"/>
                    <a:pt x="5121" y="11264"/>
                  </a:cubicBezTo>
                  <a:cubicBezTo>
                    <a:pt x="5095" y="11264"/>
                    <a:pt x="5062" y="11307"/>
                    <a:pt x="5067" y="11307"/>
                  </a:cubicBezTo>
                  <a:cubicBezTo>
                    <a:pt x="5068" y="11307"/>
                    <a:pt x="5070" y="11305"/>
                    <a:pt x="5075" y="11301"/>
                  </a:cubicBezTo>
                  <a:cubicBezTo>
                    <a:pt x="5105" y="11331"/>
                    <a:pt x="5105" y="11392"/>
                    <a:pt x="5136" y="11422"/>
                  </a:cubicBezTo>
                  <a:cubicBezTo>
                    <a:pt x="5136" y="11452"/>
                    <a:pt x="5136" y="11483"/>
                    <a:pt x="5105" y="11483"/>
                  </a:cubicBezTo>
                  <a:cubicBezTo>
                    <a:pt x="5044" y="11513"/>
                    <a:pt x="5075" y="11665"/>
                    <a:pt x="5105" y="11696"/>
                  </a:cubicBezTo>
                  <a:cubicBezTo>
                    <a:pt x="5136" y="11696"/>
                    <a:pt x="5136" y="11726"/>
                    <a:pt x="5105" y="11726"/>
                  </a:cubicBezTo>
                  <a:cubicBezTo>
                    <a:pt x="5075" y="11726"/>
                    <a:pt x="5075" y="11756"/>
                    <a:pt x="5075" y="11787"/>
                  </a:cubicBezTo>
                  <a:cubicBezTo>
                    <a:pt x="5105" y="11817"/>
                    <a:pt x="5075" y="11817"/>
                    <a:pt x="5014" y="11817"/>
                  </a:cubicBezTo>
                  <a:cubicBezTo>
                    <a:pt x="5006" y="11809"/>
                    <a:pt x="5000" y="11805"/>
                    <a:pt x="4995" y="11805"/>
                  </a:cubicBezTo>
                  <a:cubicBezTo>
                    <a:pt x="4984" y="11805"/>
                    <a:pt x="4984" y="11834"/>
                    <a:pt x="4984" y="11878"/>
                  </a:cubicBezTo>
                  <a:cubicBezTo>
                    <a:pt x="5014" y="11908"/>
                    <a:pt x="5014" y="12030"/>
                    <a:pt x="5044" y="12152"/>
                  </a:cubicBezTo>
                  <a:cubicBezTo>
                    <a:pt x="5044" y="12304"/>
                    <a:pt x="5075" y="12334"/>
                    <a:pt x="5166" y="12364"/>
                  </a:cubicBezTo>
                  <a:lnTo>
                    <a:pt x="5227" y="12395"/>
                  </a:lnTo>
                  <a:lnTo>
                    <a:pt x="5166" y="12395"/>
                  </a:lnTo>
                  <a:cubicBezTo>
                    <a:pt x="5136" y="12425"/>
                    <a:pt x="5075" y="12456"/>
                    <a:pt x="5075" y="12456"/>
                  </a:cubicBezTo>
                  <a:cubicBezTo>
                    <a:pt x="5075" y="12471"/>
                    <a:pt x="5082" y="12478"/>
                    <a:pt x="5094" y="12478"/>
                  </a:cubicBezTo>
                  <a:cubicBezTo>
                    <a:pt x="5105" y="12478"/>
                    <a:pt x="5120" y="12471"/>
                    <a:pt x="5136" y="12456"/>
                  </a:cubicBezTo>
                  <a:cubicBezTo>
                    <a:pt x="5166" y="12456"/>
                    <a:pt x="5196" y="12486"/>
                    <a:pt x="5166" y="12547"/>
                  </a:cubicBezTo>
                  <a:cubicBezTo>
                    <a:pt x="5166" y="12638"/>
                    <a:pt x="5166" y="12668"/>
                    <a:pt x="5196" y="12668"/>
                  </a:cubicBezTo>
                  <a:cubicBezTo>
                    <a:pt x="5227" y="12699"/>
                    <a:pt x="5227" y="12729"/>
                    <a:pt x="5196" y="12790"/>
                  </a:cubicBezTo>
                  <a:cubicBezTo>
                    <a:pt x="5212" y="12805"/>
                    <a:pt x="5219" y="12813"/>
                    <a:pt x="5227" y="12813"/>
                  </a:cubicBezTo>
                  <a:cubicBezTo>
                    <a:pt x="5234" y="12813"/>
                    <a:pt x="5242" y="12805"/>
                    <a:pt x="5257" y="12790"/>
                  </a:cubicBezTo>
                  <a:cubicBezTo>
                    <a:pt x="5287" y="12790"/>
                    <a:pt x="5287" y="12820"/>
                    <a:pt x="5257" y="12851"/>
                  </a:cubicBezTo>
                  <a:cubicBezTo>
                    <a:pt x="5231" y="12903"/>
                    <a:pt x="5250" y="12978"/>
                    <a:pt x="5275" y="12978"/>
                  </a:cubicBezTo>
                  <a:cubicBezTo>
                    <a:pt x="5279" y="12978"/>
                    <a:pt x="5283" y="12976"/>
                    <a:pt x="5287" y="12972"/>
                  </a:cubicBezTo>
                  <a:cubicBezTo>
                    <a:pt x="5318" y="12972"/>
                    <a:pt x="5348" y="13003"/>
                    <a:pt x="5348" y="13033"/>
                  </a:cubicBezTo>
                  <a:cubicBezTo>
                    <a:pt x="5348" y="13033"/>
                    <a:pt x="5379" y="13063"/>
                    <a:pt x="5409" y="13094"/>
                  </a:cubicBezTo>
                  <a:cubicBezTo>
                    <a:pt x="5439" y="13124"/>
                    <a:pt x="5470" y="13124"/>
                    <a:pt x="5470" y="13124"/>
                  </a:cubicBezTo>
                  <a:cubicBezTo>
                    <a:pt x="5470" y="13139"/>
                    <a:pt x="5462" y="13147"/>
                    <a:pt x="5451" y="13147"/>
                  </a:cubicBezTo>
                  <a:cubicBezTo>
                    <a:pt x="5439" y="13147"/>
                    <a:pt x="5424" y="13139"/>
                    <a:pt x="5409" y="13124"/>
                  </a:cubicBezTo>
                  <a:lnTo>
                    <a:pt x="5409" y="13185"/>
                  </a:lnTo>
                  <a:cubicBezTo>
                    <a:pt x="5439" y="13215"/>
                    <a:pt x="5439" y="13246"/>
                    <a:pt x="5500" y="13246"/>
                  </a:cubicBezTo>
                  <a:cubicBezTo>
                    <a:pt x="5561" y="13246"/>
                    <a:pt x="5561" y="13246"/>
                    <a:pt x="5500" y="13276"/>
                  </a:cubicBezTo>
                  <a:cubicBezTo>
                    <a:pt x="5500" y="13307"/>
                    <a:pt x="5470" y="13337"/>
                    <a:pt x="5531" y="13367"/>
                  </a:cubicBezTo>
                  <a:cubicBezTo>
                    <a:pt x="5543" y="13361"/>
                    <a:pt x="5553" y="13359"/>
                    <a:pt x="5560" y="13359"/>
                  </a:cubicBezTo>
                  <a:cubicBezTo>
                    <a:pt x="5590" y="13359"/>
                    <a:pt x="5585" y="13398"/>
                    <a:pt x="5561" y="13398"/>
                  </a:cubicBezTo>
                  <a:cubicBezTo>
                    <a:pt x="5500" y="13428"/>
                    <a:pt x="5500" y="13428"/>
                    <a:pt x="5622" y="13489"/>
                  </a:cubicBezTo>
                  <a:cubicBezTo>
                    <a:pt x="5652" y="13519"/>
                    <a:pt x="5774" y="13611"/>
                    <a:pt x="5835" y="13671"/>
                  </a:cubicBezTo>
                  <a:cubicBezTo>
                    <a:pt x="5926" y="13732"/>
                    <a:pt x="5987" y="13793"/>
                    <a:pt x="5987" y="13823"/>
                  </a:cubicBezTo>
                  <a:cubicBezTo>
                    <a:pt x="5985" y="13826"/>
                    <a:pt x="5984" y="13828"/>
                    <a:pt x="5983" y="13830"/>
                  </a:cubicBezTo>
                  <a:lnTo>
                    <a:pt x="5983" y="13830"/>
                  </a:lnTo>
                  <a:cubicBezTo>
                    <a:pt x="5992" y="13824"/>
                    <a:pt x="6000" y="13821"/>
                    <a:pt x="6008" y="13821"/>
                  </a:cubicBezTo>
                  <a:cubicBezTo>
                    <a:pt x="6030" y="13821"/>
                    <a:pt x="6052" y="13847"/>
                    <a:pt x="6108" y="13884"/>
                  </a:cubicBezTo>
                  <a:cubicBezTo>
                    <a:pt x="6169" y="13945"/>
                    <a:pt x="6230" y="13945"/>
                    <a:pt x="6291" y="13945"/>
                  </a:cubicBezTo>
                  <a:cubicBezTo>
                    <a:pt x="6260" y="13945"/>
                    <a:pt x="6230" y="13915"/>
                    <a:pt x="6230" y="13915"/>
                  </a:cubicBezTo>
                  <a:cubicBezTo>
                    <a:pt x="6241" y="13891"/>
                    <a:pt x="6253" y="13881"/>
                    <a:pt x="6265" y="13881"/>
                  </a:cubicBezTo>
                  <a:cubicBezTo>
                    <a:pt x="6283" y="13881"/>
                    <a:pt x="6302" y="13907"/>
                    <a:pt x="6321" y="13945"/>
                  </a:cubicBezTo>
                  <a:cubicBezTo>
                    <a:pt x="6351" y="13945"/>
                    <a:pt x="6321" y="13975"/>
                    <a:pt x="6321" y="14006"/>
                  </a:cubicBezTo>
                  <a:cubicBezTo>
                    <a:pt x="6291" y="14036"/>
                    <a:pt x="6321" y="14067"/>
                    <a:pt x="6321" y="14097"/>
                  </a:cubicBezTo>
                  <a:cubicBezTo>
                    <a:pt x="6336" y="14112"/>
                    <a:pt x="6351" y="14120"/>
                    <a:pt x="6363" y="14120"/>
                  </a:cubicBezTo>
                  <a:cubicBezTo>
                    <a:pt x="6374" y="14120"/>
                    <a:pt x="6382" y="14112"/>
                    <a:pt x="6382" y="14097"/>
                  </a:cubicBezTo>
                  <a:cubicBezTo>
                    <a:pt x="6382" y="14067"/>
                    <a:pt x="6382" y="14067"/>
                    <a:pt x="6412" y="14067"/>
                  </a:cubicBezTo>
                  <a:cubicBezTo>
                    <a:pt x="6443" y="14097"/>
                    <a:pt x="6473" y="14097"/>
                    <a:pt x="6534" y="14097"/>
                  </a:cubicBezTo>
                  <a:cubicBezTo>
                    <a:pt x="6534" y="14082"/>
                    <a:pt x="6541" y="14074"/>
                    <a:pt x="6553" y="14074"/>
                  </a:cubicBezTo>
                  <a:cubicBezTo>
                    <a:pt x="6564" y="14074"/>
                    <a:pt x="6579" y="14082"/>
                    <a:pt x="6595" y="14097"/>
                  </a:cubicBezTo>
                  <a:cubicBezTo>
                    <a:pt x="6595" y="14127"/>
                    <a:pt x="6655" y="14158"/>
                    <a:pt x="6655" y="14158"/>
                  </a:cubicBezTo>
                  <a:lnTo>
                    <a:pt x="6655" y="14188"/>
                  </a:lnTo>
                  <a:cubicBezTo>
                    <a:pt x="6625" y="14218"/>
                    <a:pt x="6655" y="14249"/>
                    <a:pt x="6655" y="14249"/>
                  </a:cubicBezTo>
                  <a:cubicBezTo>
                    <a:pt x="6665" y="14259"/>
                    <a:pt x="6672" y="14262"/>
                    <a:pt x="6677" y="14262"/>
                  </a:cubicBezTo>
                  <a:cubicBezTo>
                    <a:pt x="6686" y="14262"/>
                    <a:pt x="6686" y="14249"/>
                    <a:pt x="6686" y="14249"/>
                  </a:cubicBezTo>
                  <a:cubicBezTo>
                    <a:pt x="6686" y="14249"/>
                    <a:pt x="6868" y="14310"/>
                    <a:pt x="7050" y="14370"/>
                  </a:cubicBezTo>
                  <a:cubicBezTo>
                    <a:pt x="7263" y="14431"/>
                    <a:pt x="7446" y="14492"/>
                    <a:pt x="7506" y="14492"/>
                  </a:cubicBezTo>
                  <a:cubicBezTo>
                    <a:pt x="7542" y="14528"/>
                    <a:pt x="7588" y="14542"/>
                    <a:pt x="7614" y="14542"/>
                  </a:cubicBezTo>
                  <a:cubicBezTo>
                    <a:pt x="7632" y="14542"/>
                    <a:pt x="7641" y="14535"/>
                    <a:pt x="7628" y="14522"/>
                  </a:cubicBezTo>
                  <a:cubicBezTo>
                    <a:pt x="7628" y="14514"/>
                    <a:pt x="7641" y="14510"/>
                    <a:pt x="7664" y="14510"/>
                  </a:cubicBezTo>
                  <a:cubicBezTo>
                    <a:pt x="7720" y="14510"/>
                    <a:pt x="7833" y="14531"/>
                    <a:pt x="7962" y="14553"/>
                  </a:cubicBezTo>
                  <a:cubicBezTo>
                    <a:pt x="8113" y="14574"/>
                    <a:pt x="8248" y="14596"/>
                    <a:pt x="8314" y="14596"/>
                  </a:cubicBezTo>
                  <a:cubicBezTo>
                    <a:pt x="8342" y="14596"/>
                    <a:pt x="8357" y="14592"/>
                    <a:pt x="8357" y="14583"/>
                  </a:cubicBezTo>
                  <a:lnTo>
                    <a:pt x="8449" y="14583"/>
                  </a:lnTo>
                  <a:cubicBezTo>
                    <a:pt x="8509" y="14583"/>
                    <a:pt x="8570" y="14553"/>
                    <a:pt x="8601" y="14553"/>
                  </a:cubicBezTo>
                  <a:cubicBezTo>
                    <a:pt x="8616" y="14538"/>
                    <a:pt x="8631" y="14530"/>
                    <a:pt x="8639" y="14530"/>
                  </a:cubicBezTo>
                  <a:cubicBezTo>
                    <a:pt x="8646" y="14530"/>
                    <a:pt x="8646" y="14538"/>
                    <a:pt x="8631" y="14553"/>
                  </a:cubicBezTo>
                  <a:cubicBezTo>
                    <a:pt x="8631" y="14614"/>
                    <a:pt x="8631" y="14644"/>
                    <a:pt x="8661" y="14644"/>
                  </a:cubicBezTo>
                  <a:cubicBezTo>
                    <a:pt x="8722" y="14644"/>
                    <a:pt x="8722" y="14614"/>
                    <a:pt x="8722" y="14583"/>
                  </a:cubicBezTo>
                  <a:cubicBezTo>
                    <a:pt x="8722" y="14553"/>
                    <a:pt x="8753" y="14553"/>
                    <a:pt x="8753" y="14553"/>
                  </a:cubicBezTo>
                  <a:cubicBezTo>
                    <a:pt x="8783" y="14553"/>
                    <a:pt x="8783" y="14553"/>
                    <a:pt x="8783" y="14583"/>
                  </a:cubicBezTo>
                  <a:cubicBezTo>
                    <a:pt x="8783" y="14614"/>
                    <a:pt x="8783" y="14644"/>
                    <a:pt x="8783" y="14644"/>
                  </a:cubicBezTo>
                  <a:lnTo>
                    <a:pt x="8813" y="14644"/>
                  </a:lnTo>
                  <a:cubicBezTo>
                    <a:pt x="8813" y="14614"/>
                    <a:pt x="8844" y="14614"/>
                    <a:pt x="8844" y="14614"/>
                  </a:cubicBezTo>
                  <a:cubicBezTo>
                    <a:pt x="8874" y="14614"/>
                    <a:pt x="8874" y="14614"/>
                    <a:pt x="8874" y="14674"/>
                  </a:cubicBezTo>
                  <a:cubicBezTo>
                    <a:pt x="8874" y="14720"/>
                    <a:pt x="8882" y="14743"/>
                    <a:pt x="8897" y="14743"/>
                  </a:cubicBezTo>
                  <a:cubicBezTo>
                    <a:pt x="8912" y="14743"/>
                    <a:pt x="8935" y="14720"/>
                    <a:pt x="8965" y="14674"/>
                  </a:cubicBezTo>
                  <a:lnTo>
                    <a:pt x="9026" y="14644"/>
                  </a:lnTo>
                  <a:cubicBezTo>
                    <a:pt x="9038" y="14680"/>
                    <a:pt x="9055" y="14692"/>
                    <a:pt x="9072" y="14692"/>
                  </a:cubicBezTo>
                  <a:cubicBezTo>
                    <a:pt x="9100" y="14692"/>
                    <a:pt x="9129" y="14662"/>
                    <a:pt x="9148" y="14644"/>
                  </a:cubicBezTo>
                  <a:cubicBezTo>
                    <a:pt x="9163" y="14674"/>
                    <a:pt x="9178" y="14690"/>
                    <a:pt x="9193" y="14690"/>
                  </a:cubicBezTo>
                  <a:cubicBezTo>
                    <a:pt x="9209" y="14690"/>
                    <a:pt x="9224" y="14674"/>
                    <a:pt x="9239" y="14644"/>
                  </a:cubicBezTo>
                  <a:cubicBezTo>
                    <a:pt x="9239" y="14614"/>
                    <a:pt x="9247" y="14598"/>
                    <a:pt x="9258" y="14598"/>
                  </a:cubicBezTo>
                  <a:cubicBezTo>
                    <a:pt x="9269" y="14598"/>
                    <a:pt x="9285" y="14614"/>
                    <a:pt x="9300" y="14644"/>
                  </a:cubicBezTo>
                  <a:cubicBezTo>
                    <a:pt x="9330" y="14674"/>
                    <a:pt x="9361" y="14674"/>
                    <a:pt x="9421" y="14674"/>
                  </a:cubicBezTo>
                  <a:cubicBezTo>
                    <a:pt x="9452" y="14644"/>
                    <a:pt x="9695" y="14644"/>
                    <a:pt x="9938" y="14614"/>
                  </a:cubicBezTo>
                  <a:cubicBezTo>
                    <a:pt x="10212" y="14583"/>
                    <a:pt x="10424" y="14583"/>
                    <a:pt x="10394" y="14553"/>
                  </a:cubicBezTo>
                  <a:cubicBezTo>
                    <a:pt x="10409" y="14538"/>
                    <a:pt x="10417" y="14530"/>
                    <a:pt x="10428" y="14530"/>
                  </a:cubicBezTo>
                  <a:cubicBezTo>
                    <a:pt x="10440" y="14530"/>
                    <a:pt x="10455" y="14538"/>
                    <a:pt x="10485" y="14553"/>
                  </a:cubicBezTo>
                  <a:cubicBezTo>
                    <a:pt x="10485" y="14576"/>
                    <a:pt x="10490" y="14586"/>
                    <a:pt x="10497" y="14586"/>
                  </a:cubicBezTo>
                  <a:cubicBezTo>
                    <a:pt x="10508" y="14586"/>
                    <a:pt x="10527" y="14560"/>
                    <a:pt x="10546" y="14522"/>
                  </a:cubicBezTo>
                  <a:cubicBezTo>
                    <a:pt x="10546" y="14505"/>
                    <a:pt x="10546" y="14487"/>
                    <a:pt x="10552" y="14487"/>
                  </a:cubicBezTo>
                  <a:cubicBezTo>
                    <a:pt x="10556" y="14487"/>
                    <a:pt x="10563" y="14497"/>
                    <a:pt x="10576" y="14522"/>
                  </a:cubicBezTo>
                  <a:cubicBezTo>
                    <a:pt x="10576" y="14538"/>
                    <a:pt x="10592" y="14545"/>
                    <a:pt x="10622" y="14545"/>
                  </a:cubicBezTo>
                  <a:cubicBezTo>
                    <a:pt x="10652" y="14545"/>
                    <a:pt x="10698" y="14538"/>
                    <a:pt x="10759" y="14522"/>
                  </a:cubicBezTo>
                  <a:cubicBezTo>
                    <a:pt x="10850" y="14522"/>
                    <a:pt x="10971" y="14492"/>
                    <a:pt x="10971" y="14462"/>
                  </a:cubicBezTo>
                  <a:cubicBezTo>
                    <a:pt x="11002" y="14446"/>
                    <a:pt x="11017" y="14439"/>
                    <a:pt x="11021" y="14439"/>
                  </a:cubicBezTo>
                  <a:cubicBezTo>
                    <a:pt x="11025" y="14439"/>
                    <a:pt x="11017" y="14446"/>
                    <a:pt x="11002" y="14462"/>
                  </a:cubicBezTo>
                  <a:cubicBezTo>
                    <a:pt x="10987" y="14492"/>
                    <a:pt x="11025" y="14507"/>
                    <a:pt x="11074" y="14507"/>
                  </a:cubicBezTo>
                  <a:cubicBezTo>
                    <a:pt x="11123" y="14507"/>
                    <a:pt x="11184" y="14492"/>
                    <a:pt x="11215" y="14462"/>
                  </a:cubicBezTo>
                  <a:cubicBezTo>
                    <a:pt x="11230" y="14446"/>
                    <a:pt x="11245" y="14439"/>
                    <a:pt x="11260" y="14439"/>
                  </a:cubicBezTo>
                  <a:cubicBezTo>
                    <a:pt x="11275" y="14439"/>
                    <a:pt x="11291" y="14446"/>
                    <a:pt x="11306" y="14462"/>
                  </a:cubicBezTo>
                  <a:cubicBezTo>
                    <a:pt x="11336" y="14462"/>
                    <a:pt x="11367" y="14462"/>
                    <a:pt x="11427" y="14401"/>
                  </a:cubicBezTo>
                  <a:cubicBezTo>
                    <a:pt x="11458" y="14401"/>
                    <a:pt x="11610" y="14370"/>
                    <a:pt x="11671" y="14370"/>
                  </a:cubicBezTo>
                  <a:cubicBezTo>
                    <a:pt x="11731" y="14340"/>
                    <a:pt x="11762" y="14310"/>
                    <a:pt x="11762" y="14310"/>
                  </a:cubicBezTo>
                  <a:lnTo>
                    <a:pt x="11792" y="14310"/>
                  </a:lnTo>
                  <a:cubicBezTo>
                    <a:pt x="11798" y="14315"/>
                    <a:pt x="11807" y="14318"/>
                    <a:pt x="11821" y="14318"/>
                  </a:cubicBezTo>
                  <a:cubicBezTo>
                    <a:pt x="11880" y="14318"/>
                    <a:pt x="12014" y="14268"/>
                    <a:pt x="12187" y="14218"/>
                  </a:cubicBezTo>
                  <a:cubicBezTo>
                    <a:pt x="12361" y="14169"/>
                    <a:pt x="12515" y="14119"/>
                    <a:pt x="12582" y="14119"/>
                  </a:cubicBezTo>
                  <a:cubicBezTo>
                    <a:pt x="12597" y="14119"/>
                    <a:pt x="12607" y="14122"/>
                    <a:pt x="12613" y="14127"/>
                  </a:cubicBezTo>
                  <a:cubicBezTo>
                    <a:pt x="12613" y="14127"/>
                    <a:pt x="12643" y="14097"/>
                    <a:pt x="12674" y="14067"/>
                  </a:cubicBezTo>
                  <a:cubicBezTo>
                    <a:pt x="12674" y="14022"/>
                    <a:pt x="12690" y="13994"/>
                    <a:pt x="12711" y="13994"/>
                  </a:cubicBezTo>
                  <a:cubicBezTo>
                    <a:pt x="12718" y="13994"/>
                    <a:pt x="12726" y="13998"/>
                    <a:pt x="12734" y="14006"/>
                  </a:cubicBezTo>
                  <a:cubicBezTo>
                    <a:pt x="12752" y="14024"/>
                    <a:pt x="12775" y="14031"/>
                    <a:pt x="12799" y="14031"/>
                  </a:cubicBezTo>
                  <a:cubicBezTo>
                    <a:pt x="12856" y="14031"/>
                    <a:pt x="12917" y="13988"/>
                    <a:pt x="12917" y="13945"/>
                  </a:cubicBezTo>
                  <a:lnTo>
                    <a:pt x="12917" y="13975"/>
                  </a:lnTo>
                  <a:cubicBezTo>
                    <a:pt x="12934" y="13992"/>
                    <a:pt x="12953" y="14000"/>
                    <a:pt x="12972" y="14000"/>
                  </a:cubicBezTo>
                  <a:cubicBezTo>
                    <a:pt x="13021" y="14000"/>
                    <a:pt x="13069" y="13950"/>
                    <a:pt x="13069" y="13884"/>
                  </a:cubicBezTo>
                  <a:cubicBezTo>
                    <a:pt x="13084" y="13899"/>
                    <a:pt x="13107" y="13907"/>
                    <a:pt x="13126" y="13907"/>
                  </a:cubicBezTo>
                  <a:cubicBezTo>
                    <a:pt x="13145" y="13907"/>
                    <a:pt x="13160" y="13899"/>
                    <a:pt x="13160" y="13884"/>
                  </a:cubicBezTo>
                  <a:cubicBezTo>
                    <a:pt x="13190" y="13884"/>
                    <a:pt x="13190" y="13884"/>
                    <a:pt x="13221" y="13945"/>
                  </a:cubicBezTo>
                  <a:cubicBezTo>
                    <a:pt x="13221" y="13966"/>
                    <a:pt x="13236" y="13988"/>
                    <a:pt x="13256" y="13988"/>
                  </a:cubicBezTo>
                  <a:cubicBezTo>
                    <a:pt x="13264" y="13988"/>
                    <a:pt x="13273" y="13984"/>
                    <a:pt x="13282" y="13975"/>
                  </a:cubicBezTo>
                  <a:cubicBezTo>
                    <a:pt x="13312" y="13975"/>
                    <a:pt x="13282" y="13945"/>
                    <a:pt x="13282" y="13915"/>
                  </a:cubicBezTo>
                  <a:cubicBezTo>
                    <a:pt x="13282" y="13915"/>
                    <a:pt x="13312" y="13915"/>
                    <a:pt x="13342" y="13884"/>
                  </a:cubicBezTo>
                  <a:cubicBezTo>
                    <a:pt x="13342" y="13884"/>
                    <a:pt x="13373" y="13884"/>
                    <a:pt x="13342" y="13854"/>
                  </a:cubicBezTo>
                  <a:cubicBezTo>
                    <a:pt x="13342" y="13823"/>
                    <a:pt x="13373" y="13793"/>
                    <a:pt x="13403" y="13793"/>
                  </a:cubicBezTo>
                  <a:cubicBezTo>
                    <a:pt x="13403" y="13802"/>
                    <a:pt x="13406" y="13806"/>
                    <a:pt x="13409" y="13806"/>
                  </a:cubicBezTo>
                  <a:cubicBezTo>
                    <a:pt x="13416" y="13806"/>
                    <a:pt x="13425" y="13784"/>
                    <a:pt x="13403" y="13763"/>
                  </a:cubicBezTo>
                  <a:cubicBezTo>
                    <a:pt x="13373" y="13732"/>
                    <a:pt x="13373" y="13702"/>
                    <a:pt x="13403" y="13702"/>
                  </a:cubicBezTo>
                  <a:cubicBezTo>
                    <a:pt x="13403" y="13702"/>
                    <a:pt x="13373" y="13671"/>
                    <a:pt x="13373" y="13641"/>
                  </a:cubicBezTo>
                  <a:cubicBezTo>
                    <a:pt x="13342" y="13580"/>
                    <a:pt x="13342" y="13550"/>
                    <a:pt x="13251" y="13519"/>
                  </a:cubicBezTo>
                  <a:cubicBezTo>
                    <a:pt x="13130" y="13550"/>
                    <a:pt x="13038" y="13550"/>
                    <a:pt x="13069" y="13611"/>
                  </a:cubicBezTo>
                  <a:cubicBezTo>
                    <a:pt x="13069" y="13611"/>
                    <a:pt x="13038" y="13641"/>
                    <a:pt x="13008" y="13671"/>
                  </a:cubicBezTo>
                  <a:lnTo>
                    <a:pt x="12947" y="13671"/>
                  </a:lnTo>
                  <a:cubicBezTo>
                    <a:pt x="12947" y="13663"/>
                    <a:pt x="12938" y="13659"/>
                    <a:pt x="12923" y="13659"/>
                  </a:cubicBezTo>
                  <a:cubicBezTo>
                    <a:pt x="12880" y="13659"/>
                    <a:pt x="12785" y="13688"/>
                    <a:pt x="12674" y="13732"/>
                  </a:cubicBezTo>
                  <a:cubicBezTo>
                    <a:pt x="12540" y="13777"/>
                    <a:pt x="12455" y="13805"/>
                    <a:pt x="12408" y="13805"/>
                  </a:cubicBezTo>
                  <a:cubicBezTo>
                    <a:pt x="12390" y="13805"/>
                    <a:pt x="12378" y="13801"/>
                    <a:pt x="12370" y="13793"/>
                  </a:cubicBezTo>
                  <a:cubicBezTo>
                    <a:pt x="12360" y="13783"/>
                    <a:pt x="12349" y="13779"/>
                    <a:pt x="12340" y="13779"/>
                  </a:cubicBezTo>
                  <a:cubicBezTo>
                    <a:pt x="12322" y="13779"/>
                    <a:pt x="12309" y="13793"/>
                    <a:pt x="12309" y="13793"/>
                  </a:cubicBezTo>
                  <a:cubicBezTo>
                    <a:pt x="12309" y="13823"/>
                    <a:pt x="12157" y="13854"/>
                    <a:pt x="11944" y="13915"/>
                  </a:cubicBezTo>
                  <a:cubicBezTo>
                    <a:pt x="11731" y="13975"/>
                    <a:pt x="11519" y="14036"/>
                    <a:pt x="11519" y="14067"/>
                  </a:cubicBezTo>
                  <a:lnTo>
                    <a:pt x="11458" y="14067"/>
                  </a:lnTo>
                  <a:cubicBezTo>
                    <a:pt x="11458" y="14056"/>
                    <a:pt x="11451" y="14053"/>
                    <a:pt x="11440" y="14053"/>
                  </a:cubicBezTo>
                  <a:cubicBezTo>
                    <a:pt x="11417" y="14053"/>
                    <a:pt x="11377" y="14067"/>
                    <a:pt x="11336" y="14067"/>
                  </a:cubicBezTo>
                  <a:cubicBezTo>
                    <a:pt x="11275" y="14097"/>
                    <a:pt x="11215" y="14127"/>
                    <a:pt x="11215" y="14127"/>
                  </a:cubicBezTo>
                  <a:cubicBezTo>
                    <a:pt x="11215" y="14097"/>
                    <a:pt x="11184" y="14097"/>
                    <a:pt x="11123" y="14097"/>
                  </a:cubicBezTo>
                  <a:cubicBezTo>
                    <a:pt x="11063" y="14127"/>
                    <a:pt x="11032" y="14127"/>
                    <a:pt x="11063" y="14158"/>
                  </a:cubicBezTo>
                  <a:cubicBezTo>
                    <a:pt x="11032" y="14158"/>
                    <a:pt x="10820" y="14188"/>
                    <a:pt x="10698" y="14188"/>
                  </a:cubicBezTo>
                  <a:cubicBezTo>
                    <a:pt x="10689" y="14179"/>
                    <a:pt x="10680" y="14176"/>
                    <a:pt x="10672" y="14176"/>
                  </a:cubicBezTo>
                  <a:cubicBezTo>
                    <a:pt x="10652" y="14176"/>
                    <a:pt x="10637" y="14197"/>
                    <a:pt x="10637" y="14218"/>
                  </a:cubicBezTo>
                  <a:cubicBezTo>
                    <a:pt x="10637" y="14249"/>
                    <a:pt x="10607" y="14279"/>
                    <a:pt x="10576" y="14279"/>
                  </a:cubicBezTo>
                  <a:cubicBezTo>
                    <a:pt x="10576" y="14279"/>
                    <a:pt x="10576" y="14249"/>
                    <a:pt x="10576" y="14218"/>
                  </a:cubicBezTo>
                  <a:cubicBezTo>
                    <a:pt x="10576" y="14188"/>
                    <a:pt x="10576" y="14188"/>
                    <a:pt x="10516" y="14188"/>
                  </a:cubicBezTo>
                  <a:lnTo>
                    <a:pt x="10455" y="14218"/>
                  </a:lnTo>
                  <a:cubicBezTo>
                    <a:pt x="10485" y="14249"/>
                    <a:pt x="10333" y="14249"/>
                    <a:pt x="10120" y="14279"/>
                  </a:cubicBezTo>
                  <a:cubicBezTo>
                    <a:pt x="9847" y="14279"/>
                    <a:pt x="9725" y="14310"/>
                    <a:pt x="9756" y="14340"/>
                  </a:cubicBezTo>
                  <a:cubicBezTo>
                    <a:pt x="9756" y="14355"/>
                    <a:pt x="9748" y="14363"/>
                    <a:pt x="9729" y="14363"/>
                  </a:cubicBezTo>
                  <a:cubicBezTo>
                    <a:pt x="9710" y="14363"/>
                    <a:pt x="9680" y="14355"/>
                    <a:pt x="9634" y="14340"/>
                  </a:cubicBezTo>
                  <a:cubicBezTo>
                    <a:pt x="9499" y="14282"/>
                    <a:pt x="9450" y="14261"/>
                    <a:pt x="9424" y="14261"/>
                  </a:cubicBezTo>
                  <a:cubicBezTo>
                    <a:pt x="9409" y="14261"/>
                    <a:pt x="9402" y="14268"/>
                    <a:pt x="9391" y="14279"/>
                  </a:cubicBezTo>
                  <a:cubicBezTo>
                    <a:pt x="9421" y="14279"/>
                    <a:pt x="9421" y="14310"/>
                    <a:pt x="9421" y="14340"/>
                  </a:cubicBezTo>
                  <a:cubicBezTo>
                    <a:pt x="9421" y="14370"/>
                    <a:pt x="9414" y="14386"/>
                    <a:pt x="9402" y="14386"/>
                  </a:cubicBezTo>
                  <a:cubicBezTo>
                    <a:pt x="9391" y="14386"/>
                    <a:pt x="9376" y="14370"/>
                    <a:pt x="9361" y="14340"/>
                  </a:cubicBezTo>
                  <a:cubicBezTo>
                    <a:pt x="9361" y="14317"/>
                    <a:pt x="9294" y="14307"/>
                    <a:pt x="9210" y="14307"/>
                  </a:cubicBezTo>
                  <a:cubicBezTo>
                    <a:pt x="9074" y="14307"/>
                    <a:pt x="8893" y="14333"/>
                    <a:pt x="8874" y="14370"/>
                  </a:cubicBezTo>
                  <a:lnTo>
                    <a:pt x="8874" y="14310"/>
                  </a:lnTo>
                  <a:cubicBezTo>
                    <a:pt x="8874" y="14279"/>
                    <a:pt x="8844" y="14279"/>
                    <a:pt x="8722" y="14279"/>
                  </a:cubicBezTo>
                  <a:lnTo>
                    <a:pt x="8631" y="14279"/>
                  </a:lnTo>
                  <a:cubicBezTo>
                    <a:pt x="8631" y="14303"/>
                    <a:pt x="8604" y="14312"/>
                    <a:pt x="8572" y="14312"/>
                  </a:cubicBezTo>
                  <a:cubicBezTo>
                    <a:pt x="8518" y="14312"/>
                    <a:pt x="8449" y="14286"/>
                    <a:pt x="8449" y="14249"/>
                  </a:cubicBezTo>
                  <a:cubicBezTo>
                    <a:pt x="8418" y="14218"/>
                    <a:pt x="8418" y="14218"/>
                    <a:pt x="8357" y="14218"/>
                  </a:cubicBezTo>
                  <a:cubicBezTo>
                    <a:pt x="8329" y="14237"/>
                    <a:pt x="8298" y="14245"/>
                    <a:pt x="8268" y="14245"/>
                  </a:cubicBezTo>
                  <a:cubicBezTo>
                    <a:pt x="8203" y="14245"/>
                    <a:pt x="8145" y="14209"/>
                    <a:pt x="8145" y="14188"/>
                  </a:cubicBezTo>
                  <a:lnTo>
                    <a:pt x="8084" y="14188"/>
                  </a:lnTo>
                  <a:cubicBezTo>
                    <a:pt x="8074" y="14198"/>
                    <a:pt x="8060" y="14202"/>
                    <a:pt x="8046" y="14202"/>
                  </a:cubicBezTo>
                  <a:cubicBezTo>
                    <a:pt x="8016" y="14202"/>
                    <a:pt x="7983" y="14188"/>
                    <a:pt x="7962" y="14188"/>
                  </a:cubicBezTo>
                  <a:cubicBezTo>
                    <a:pt x="7917" y="14188"/>
                    <a:pt x="7886" y="14180"/>
                    <a:pt x="7871" y="14180"/>
                  </a:cubicBezTo>
                  <a:cubicBezTo>
                    <a:pt x="7856" y="14180"/>
                    <a:pt x="7856" y="14188"/>
                    <a:pt x="7871" y="14218"/>
                  </a:cubicBezTo>
                  <a:cubicBezTo>
                    <a:pt x="7850" y="14240"/>
                    <a:pt x="7843" y="14261"/>
                    <a:pt x="7831" y="14261"/>
                  </a:cubicBezTo>
                  <a:cubicBezTo>
                    <a:pt x="7826" y="14261"/>
                    <a:pt x="7819" y="14258"/>
                    <a:pt x="7810" y="14249"/>
                  </a:cubicBezTo>
                  <a:lnTo>
                    <a:pt x="7841" y="14218"/>
                  </a:lnTo>
                  <a:cubicBezTo>
                    <a:pt x="7841" y="14188"/>
                    <a:pt x="7750" y="14188"/>
                    <a:pt x="7628" y="14158"/>
                  </a:cubicBezTo>
                  <a:cubicBezTo>
                    <a:pt x="7476" y="14127"/>
                    <a:pt x="7415" y="14097"/>
                    <a:pt x="7415" y="14067"/>
                  </a:cubicBezTo>
                  <a:lnTo>
                    <a:pt x="7385" y="14097"/>
                  </a:lnTo>
                  <a:cubicBezTo>
                    <a:pt x="7324" y="14097"/>
                    <a:pt x="7294" y="14097"/>
                    <a:pt x="7324" y="14067"/>
                  </a:cubicBezTo>
                  <a:cubicBezTo>
                    <a:pt x="7294" y="14036"/>
                    <a:pt x="7172" y="14006"/>
                    <a:pt x="7111" y="14006"/>
                  </a:cubicBezTo>
                  <a:cubicBezTo>
                    <a:pt x="7081" y="14006"/>
                    <a:pt x="7081" y="13975"/>
                    <a:pt x="7081" y="13975"/>
                  </a:cubicBezTo>
                  <a:cubicBezTo>
                    <a:pt x="7062" y="13938"/>
                    <a:pt x="7032" y="13912"/>
                    <a:pt x="6997" y="13912"/>
                  </a:cubicBezTo>
                  <a:cubicBezTo>
                    <a:pt x="6975" y="13912"/>
                    <a:pt x="6952" y="13922"/>
                    <a:pt x="6929" y="13945"/>
                  </a:cubicBezTo>
                  <a:cubicBezTo>
                    <a:pt x="6959" y="13884"/>
                    <a:pt x="6929" y="13884"/>
                    <a:pt x="6898" y="13884"/>
                  </a:cubicBezTo>
                  <a:cubicBezTo>
                    <a:pt x="6838" y="13884"/>
                    <a:pt x="6716" y="13823"/>
                    <a:pt x="6746" y="13793"/>
                  </a:cubicBezTo>
                  <a:lnTo>
                    <a:pt x="6716" y="13793"/>
                  </a:lnTo>
                  <a:cubicBezTo>
                    <a:pt x="6706" y="13803"/>
                    <a:pt x="6696" y="13806"/>
                    <a:pt x="6686" y="13806"/>
                  </a:cubicBezTo>
                  <a:cubicBezTo>
                    <a:pt x="6665" y="13806"/>
                    <a:pt x="6645" y="13793"/>
                    <a:pt x="6625" y="13793"/>
                  </a:cubicBezTo>
                  <a:cubicBezTo>
                    <a:pt x="6595" y="13763"/>
                    <a:pt x="6564" y="13763"/>
                    <a:pt x="6534" y="13763"/>
                  </a:cubicBezTo>
                  <a:cubicBezTo>
                    <a:pt x="6524" y="13773"/>
                    <a:pt x="6513" y="13776"/>
                    <a:pt x="6504" y="13776"/>
                  </a:cubicBezTo>
                  <a:cubicBezTo>
                    <a:pt x="6486" y="13776"/>
                    <a:pt x="6473" y="13763"/>
                    <a:pt x="6473" y="13763"/>
                  </a:cubicBezTo>
                  <a:cubicBezTo>
                    <a:pt x="6443" y="13763"/>
                    <a:pt x="6473" y="13732"/>
                    <a:pt x="6534" y="13732"/>
                  </a:cubicBezTo>
                  <a:cubicBezTo>
                    <a:pt x="6582" y="13732"/>
                    <a:pt x="6553" y="13693"/>
                    <a:pt x="6477" y="13693"/>
                  </a:cubicBezTo>
                  <a:cubicBezTo>
                    <a:pt x="6458" y="13693"/>
                    <a:pt x="6436" y="13696"/>
                    <a:pt x="6412" y="13702"/>
                  </a:cubicBezTo>
                  <a:cubicBezTo>
                    <a:pt x="6291" y="13702"/>
                    <a:pt x="6291" y="13702"/>
                    <a:pt x="6382" y="13671"/>
                  </a:cubicBezTo>
                  <a:lnTo>
                    <a:pt x="6412" y="13671"/>
                  </a:lnTo>
                  <a:cubicBezTo>
                    <a:pt x="6412" y="13671"/>
                    <a:pt x="6373" y="13632"/>
                    <a:pt x="6358" y="13632"/>
                  </a:cubicBezTo>
                  <a:cubicBezTo>
                    <a:pt x="6354" y="13632"/>
                    <a:pt x="6351" y="13635"/>
                    <a:pt x="6351" y="13641"/>
                  </a:cubicBezTo>
                  <a:lnTo>
                    <a:pt x="6260" y="13611"/>
                  </a:lnTo>
                  <a:cubicBezTo>
                    <a:pt x="6260" y="13550"/>
                    <a:pt x="6230" y="13519"/>
                    <a:pt x="6199" y="13519"/>
                  </a:cubicBezTo>
                  <a:cubicBezTo>
                    <a:pt x="6169" y="13519"/>
                    <a:pt x="6169" y="13519"/>
                    <a:pt x="6169" y="13489"/>
                  </a:cubicBezTo>
                  <a:cubicBezTo>
                    <a:pt x="6187" y="13471"/>
                    <a:pt x="6184" y="13454"/>
                    <a:pt x="6167" y="13454"/>
                  </a:cubicBezTo>
                  <a:cubicBezTo>
                    <a:pt x="6154" y="13454"/>
                    <a:pt x="6134" y="13463"/>
                    <a:pt x="6108" y="13489"/>
                  </a:cubicBezTo>
                  <a:cubicBezTo>
                    <a:pt x="6078" y="13489"/>
                    <a:pt x="6047" y="13489"/>
                    <a:pt x="6047" y="13428"/>
                  </a:cubicBezTo>
                  <a:cubicBezTo>
                    <a:pt x="6090" y="13407"/>
                    <a:pt x="6088" y="13385"/>
                    <a:pt x="6083" y="13385"/>
                  </a:cubicBezTo>
                  <a:cubicBezTo>
                    <a:pt x="6080" y="13385"/>
                    <a:pt x="6078" y="13389"/>
                    <a:pt x="6078" y="13398"/>
                  </a:cubicBezTo>
                  <a:cubicBezTo>
                    <a:pt x="6017" y="13398"/>
                    <a:pt x="6017" y="13367"/>
                    <a:pt x="6017" y="13367"/>
                  </a:cubicBezTo>
                  <a:cubicBezTo>
                    <a:pt x="6017" y="13367"/>
                    <a:pt x="5865" y="13185"/>
                    <a:pt x="5743" y="12972"/>
                  </a:cubicBezTo>
                  <a:lnTo>
                    <a:pt x="5652" y="12972"/>
                  </a:lnTo>
                  <a:cubicBezTo>
                    <a:pt x="5627" y="12985"/>
                    <a:pt x="5618" y="12992"/>
                    <a:pt x="5615" y="12992"/>
                  </a:cubicBezTo>
                  <a:cubicBezTo>
                    <a:pt x="5611" y="12992"/>
                    <a:pt x="5622" y="12977"/>
                    <a:pt x="5622" y="12942"/>
                  </a:cubicBezTo>
                  <a:cubicBezTo>
                    <a:pt x="5680" y="12903"/>
                    <a:pt x="5689" y="12865"/>
                    <a:pt x="5672" y="12865"/>
                  </a:cubicBezTo>
                  <a:cubicBezTo>
                    <a:pt x="5662" y="12865"/>
                    <a:pt x="5644" y="12878"/>
                    <a:pt x="5622" y="12911"/>
                  </a:cubicBezTo>
                  <a:cubicBezTo>
                    <a:pt x="5599" y="12935"/>
                    <a:pt x="5584" y="12945"/>
                    <a:pt x="5577" y="12945"/>
                  </a:cubicBezTo>
                  <a:cubicBezTo>
                    <a:pt x="5565" y="12945"/>
                    <a:pt x="5573" y="12919"/>
                    <a:pt x="5591" y="12881"/>
                  </a:cubicBezTo>
                  <a:cubicBezTo>
                    <a:pt x="5622" y="12851"/>
                    <a:pt x="5622" y="12851"/>
                    <a:pt x="5591" y="12820"/>
                  </a:cubicBezTo>
                  <a:cubicBezTo>
                    <a:pt x="5581" y="12830"/>
                    <a:pt x="5571" y="12834"/>
                    <a:pt x="5563" y="12834"/>
                  </a:cubicBezTo>
                  <a:cubicBezTo>
                    <a:pt x="5548" y="12834"/>
                    <a:pt x="5541" y="12820"/>
                    <a:pt x="5561" y="12820"/>
                  </a:cubicBezTo>
                  <a:cubicBezTo>
                    <a:pt x="5583" y="12776"/>
                    <a:pt x="5589" y="12748"/>
                    <a:pt x="5579" y="12748"/>
                  </a:cubicBezTo>
                  <a:cubicBezTo>
                    <a:pt x="5575" y="12748"/>
                    <a:pt x="5569" y="12751"/>
                    <a:pt x="5561" y="12760"/>
                  </a:cubicBezTo>
                  <a:cubicBezTo>
                    <a:pt x="5561" y="12760"/>
                    <a:pt x="5561" y="12729"/>
                    <a:pt x="5591" y="12699"/>
                  </a:cubicBezTo>
                  <a:cubicBezTo>
                    <a:pt x="5622" y="12638"/>
                    <a:pt x="5561" y="12638"/>
                    <a:pt x="5531" y="12638"/>
                  </a:cubicBezTo>
                  <a:cubicBezTo>
                    <a:pt x="5439" y="12577"/>
                    <a:pt x="5439" y="12547"/>
                    <a:pt x="5500" y="12547"/>
                  </a:cubicBezTo>
                  <a:cubicBezTo>
                    <a:pt x="5561" y="12547"/>
                    <a:pt x="5500" y="12456"/>
                    <a:pt x="5439" y="12425"/>
                  </a:cubicBezTo>
                  <a:cubicBezTo>
                    <a:pt x="5379" y="12425"/>
                    <a:pt x="5379" y="12425"/>
                    <a:pt x="5409" y="12395"/>
                  </a:cubicBezTo>
                  <a:cubicBezTo>
                    <a:pt x="5439" y="12395"/>
                    <a:pt x="5439" y="12364"/>
                    <a:pt x="5439" y="12364"/>
                  </a:cubicBezTo>
                  <a:cubicBezTo>
                    <a:pt x="5409" y="12334"/>
                    <a:pt x="5409" y="12334"/>
                    <a:pt x="5439" y="12304"/>
                  </a:cubicBezTo>
                  <a:cubicBezTo>
                    <a:pt x="5439" y="12304"/>
                    <a:pt x="5439" y="12304"/>
                    <a:pt x="5409" y="12243"/>
                  </a:cubicBezTo>
                  <a:cubicBezTo>
                    <a:pt x="5318" y="12182"/>
                    <a:pt x="5348" y="12091"/>
                    <a:pt x="5409" y="12091"/>
                  </a:cubicBezTo>
                  <a:lnTo>
                    <a:pt x="5379" y="12030"/>
                  </a:lnTo>
                  <a:cubicBezTo>
                    <a:pt x="5318" y="12000"/>
                    <a:pt x="5287" y="11969"/>
                    <a:pt x="5348" y="11969"/>
                  </a:cubicBezTo>
                  <a:lnTo>
                    <a:pt x="5379" y="11969"/>
                  </a:lnTo>
                  <a:cubicBezTo>
                    <a:pt x="5325" y="11942"/>
                    <a:pt x="5343" y="11843"/>
                    <a:pt x="5390" y="11843"/>
                  </a:cubicBezTo>
                  <a:cubicBezTo>
                    <a:pt x="5396" y="11843"/>
                    <a:pt x="5402" y="11844"/>
                    <a:pt x="5409" y="11848"/>
                  </a:cubicBezTo>
                  <a:cubicBezTo>
                    <a:pt x="5439" y="11848"/>
                    <a:pt x="5439" y="11848"/>
                    <a:pt x="5439" y="11817"/>
                  </a:cubicBezTo>
                  <a:lnTo>
                    <a:pt x="5409" y="11817"/>
                  </a:lnTo>
                  <a:cubicBezTo>
                    <a:pt x="5379" y="11787"/>
                    <a:pt x="5348" y="11787"/>
                    <a:pt x="5348" y="11756"/>
                  </a:cubicBezTo>
                  <a:cubicBezTo>
                    <a:pt x="5348" y="11756"/>
                    <a:pt x="5348" y="11726"/>
                    <a:pt x="5379" y="11726"/>
                  </a:cubicBezTo>
                  <a:cubicBezTo>
                    <a:pt x="5439" y="11696"/>
                    <a:pt x="5470" y="11665"/>
                    <a:pt x="5439" y="11665"/>
                  </a:cubicBezTo>
                  <a:cubicBezTo>
                    <a:pt x="5439" y="11665"/>
                    <a:pt x="5439" y="11635"/>
                    <a:pt x="5470" y="11604"/>
                  </a:cubicBezTo>
                  <a:cubicBezTo>
                    <a:pt x="5470" y="11574"/>
                    <a:pt x="5470" y="11574"/>
                    <a:pt x="5500" y="11513"/>
                  </a:cubicBezTo>
                  <a:cubicBezTo>
                    <a:pt x="5470" y="11483"/>
                    <a:pt x="5470" y="11422"/>
                    <a:pt x="5500" y="11422"/>
                  </a:cubicBezTo>
                  <a:cubicBezTo>
                    <a:pt x="5500" y="11422"/>
                    <a:pt x="5500" y="11361"/>
                    <a:pt x="5500" y="11331"/>
                  </a:cubicBezTo>
                  <a:cubicBezTo>
                    <a:pt x="5500" y="11270"/>
                    <a:pt x="5500" y="11240"/>
                    <a:pt x="5531" y="11240"/>
                  </a:cubicBezTo>
                  <a:cubicBezTo>
                    <a:pt x="5546" y="11255"/>
                    <a:pt x="5553" y="11263"/>
                    <a:pt x="5557" y="11263"/>
                  </a:cubicBezTo>
                  <a:cubicBezTo>
                    <a:pt x="5561" y="11263"/>
                    <a:pt x="5561" y="11255"/>
                    <a:pt x="5561" y="11240"/>
                  </a:cubicBezTo>
                  <a:cubicBezTo>
                    <a:pt x="5531" y="11209"/>
                    <a:pt x="5531" y="11179"/>
                    <a:pt x="5531" y="11149"/>
                  </a:cubicBezTo>
                  <a:cubicBezTo>
                    <a:pt x="5531" y="11149"/>
                    <a:pt x="5561" y="11118"/>
                    <a:pt x="5561" y="11118"/>
                  </a:cubicBezTo>
                  <a:cubicBezTo>
                    <a:pt x="5531" y="11088"/>
                    <a:pt x="5531" y="11088"/>
                    <a:pt x="5531" y="11057"/>
                  </a:cubicBezTo>
                  <a:cubicBezTo>
                    <a:pt x="5531" y="11027"/>
                    <a:pt x="5591" y="10966"/>
                    <a:pt x="5591" y="10936"/>
                  </a:cubicBezTo>
                  <a:cubicBezTo>
                    <a:pt x="5611" y="10878"/>
                    <a:pt x="5618" y="10857"/>
                    <a:pt x="5613" y="10857"/>
                  </a:cubicBezTo>
                  <a:cubicBezTo>
                    <a:pt x="5610" y="10857"/>
                    <a:pt x="5603" y="10864"/>
                    <a:pt x="5591" y="10875"/>
                  </a:cubicBezTo>
                  <a:cubicBezTo>
                    <a:pt x="5591" y="10884"/>
                    <a:pt x="5589" y="10888"/>
                    <a:pt x="5586" y="10888"/>
                  </a:cubicBezTo>
                  <a:cubicBezTo>
                    <a:pt x="5579" y="10888"/>
                    <a:pt x="5570" y="10866"/>
                    <a:pt x="5591" y="10845"/>
                  </a:cubicBezTo>
                  <a:cubicBezTo>
                    <a:pt x="5622" y="10814"/>
                    <a:pt x="5683" y="10753"/>
                    <a:pt x="5713" y="10662"/>
                  </a:cubicBezTo>
                  <a:cubicBezTo>
                    <a:pt x="5743" y="10571"/>
                    <a:pt x="5774" y="10571"/>
                    <a:pt x="5713" y="10541"/>
                  </a:cubicBezTo>
                  <a:cubicBezTo>
                    <a:pt x="5652" y="10541"/>
                    <a:pt x="5652" y="10510"/>
                    <a:pt x="5743" y="10510"/>
                  </a:cubicBezTo>
                  <a:cubicBezTo>
                    <a:pt x="5835" y="10480"/>
                    <a:pt x="5835" y="10480"/>
                    <a:pt x="5804" y="10449"/>
                  </a:cubicBezTo>
                  <a:cubicBezTo>
                    <a:pt x="5774" y="10419"/>
                    <a:pt x="5774" y="10419"/>
                    <a:pt x="5804" y="10389"/>
                  </a:cubicBezTo>
                  <a:cubicBezTo>
                    <a:pt x="5835" y="10389"/>
                    <a:pt x="5835" y="10358"/>
                    <a:pt x="5835" y="10297"/>
                  </a:cubicBezTo>
                  <a:cubicBezTo>
                    <a:pt x="5850" y="10282"/>
                    <a:pt x="5857" y="10275"/>
                    <a:pt x="5865" y="10275"/>
                  </a:cubicBezTo>
                  <a:cubicBezTo>
                    <a:pt x="5873" y="10275"/>
                    <a:pt x="5880" y="10282"/>
                    <a:pt x="5895" y="10297"/>
                  </a:cubicBezTo>
                  <a:cubicBezTo>
                    <a:pt x="5895" y="10297"/>
                    <a:pt x="5895" y="10267"/>
                    <a:pt x="5926" y="10237"/>
                  </a:cubicBezTo>
                  <a:cubicBezTo>
                    <a:pt x="5895" y="10145"/>
                    <a:pt x="5987" y="10024"/>
                    <a:pt x="6047" y="9994"/>
                  </a:cubicBezTo>
                  <a:cubicBezTo>
                    <a:pt x="6047" y="9994"/>
                    <a:pt x="6047" y="9963"/>
                    <a:pt x="6047" y="9933"/>
                  </a:cubicBezTo>
                  <a:cubicBezTo>
                    <a:pt x="6025" y="9888"/>
                    <a:pt x="6019" y="9860"/>
                    <a:pt x="6041" y="9860"/>
                  </a:cubicBezTo>
                  <a:cubicBezTo>
                    <a:pt x="6050" y="9860"/>
                    <a:pt x="6061" y="9864"/>
                    <a:pt x="6078" y="9872"/>
                  </a:cubicBezTo>
                  <a:cubicBezTo>
                    <a:pt x="6103" y="9885"/>
                    <a:pt x="6118" y="9892"/>
                    <a:pt x="6122" y="9892"/>
                  </a:cubicBezTo>
                  <a:cubicBezTo>
                    <a:pt x="6128" y="9892"/>
                    <a:pt x="6113" y="9877"/>
                    <a:pt x="6078" y="9842"/>
                  </a:cubicBezTo>
                  <a:cubicBezTo>
                    <a:pt x="6078" y="9817"/>
                    <a:pt x="6137" y="9734"/>
                    <a:pt x="6176" y="9734"/>
                  </a:cubicBezTo>
                  <a:cubicBezTo>
                    <a:pt x="6185" y="9734"/>
                    <a:pt x="6193" y="9738"/>
                    <a:pt x="6199" y="9750"/>
                  </a:cubicBezTo>
                  <a:cubicBezTo>
                    <a:pt x="6230" y="9750"/>
                    <a:pt x="6260" y="9781"/>
                    <a:pt x="6260" y="9781"/>
                  </a:cubicBezTo>
                  <a:cubicBezTo>
                    <a:pt x="6230" y="9750"/>
                    <a:pt x="6260" y="9720"/>
                    <a:pt x="6260" y="9720"/>
                  </a:cubicBezTo>
                  <a:cubicBezTo>
                    <a:pt x="6230" y="9690"/>
                    <a:pt x="6260" y="9659"/>
                    <a:pt x="6291" y="9598"/>
                  </a:cubicBezTo>
                  <a:cubicBezTo>
                    <a:pt x="6321" y="9538"/>
                    <a:pt x="6382" y="9416"/>
                    <a:pt x="6412" y="9355"/>
                  </a:cubicBezTo>
                  <a:cubicBezTo>
                    <a:pt x="6443" y="9294"/>
                    <a:pt x="6503" y="9234"/>
                    <a:pt x="6534" y="9234"/>
                  </a:cubicBezTo>
                  <a:cubicBezTo>
                    <a:pt x="6564" y="9203"/>
                    <a:pt x="6564" y="9173"/>
                    <a:pt x="6595" y="9112"/>
                  </a:cubicBezTo>
                  <a:cubicBezTo>
                    <a:pt x="6570" y="9062"/>
                    <a:pt x="6606" y="9013"/>
                    <a:pt x="6620" y="9013"/>
                  </a:cubicBezTo>
                  <a:cubicBezTo>
                    <a:pt x="6623" y="9013"/>
                    <a:pt x="6625" y="9015"/>
                    <a:pt x="6625" y="9021"/>
                  </a:cubicBezTo>
                  <a:lnTo>
                    <a:pt x="6655" y="8990"/>
                  </a:lnTo>
                  <a:cubicBezTo>
                    <a:pt x="6655" y="8930"/>
                    <a:pt x="6686" y="8899"/>
                    <a:pt x="6686" y="8899"/>
                  </a:cubicBezTo>
                  <a:cubicBezTo>
                    <a:pt x="6695" y="8908"/>
                    <a:pt x="6703" y="8912"/>
                    <a:pt x="6712" y="8912"/>
                  </a:cubicBezTo>
                  <a:cubicBezTo>
                    <a:pt x="6731" y="8912"/>
                    <a:pt x="6746" y="8890"/>
                    <a:pt x="6746" y="8869"/>
                  </a:cubicBezTo>
                  <a:cubicBezTo>
                    <a:pt x="6716" y="8838"/>
                    <a:pt x="6746" y="8808"/>
                    <a:pt x="6777" y="8778"/>
                  </a:cubicBezTo>
                  <a:cubicBezTo>
                    <a:pt x="6807" y="8747"/>
                    <a:pt x="6959" y="8535"/>
                    <a:pt x="7111" y="8291"/>
                  </a:cubicBezTo>
                  <a:cubicBezTo>
                    <a:pt x="7263" y="8048"/>
                    <a:pt x="7415" y="7805"/>
                    <a:pt x="7385" y="7805"/>
                  </a:cubicBezTo>
                  <a:cubicBezTo>
                    <a:pt x="7385" y="7805"/>
                    <a:pt x="7415" y="7775"/>
                    <a:pt x="7446" y="7714"/>
                  </a:cubicBezTo>
                  <a:cubicBezTo>
                    <a:pt x="7446" y="7683"/>
                    <a:pt x="7476" y="7623"/>
                    <a:pt x="7476" y="7623"/>
                  </a:cubicBezTo>
                  <a:cubicBezTo>
                    <a:pt x="7481" y="7625"/>
                    <a:pt x="7485" y="7626"/>
                    <a:pt x="7490" y="7626"/>
                  </a:cubicBezTo>
                  <a:cubicBezTo>
                    <a:pt x="7546" y="7626"/>
                    <a:pt x="7598" y="7464"/>
                    <a:pt x="7598" y="7379"/>
                  </a:cubicBezTo>
                  <a:cubicBezTo>
                    <a:pt x="7598" y="7319"/>
                    <a:pt x="7598" y="7288"/>
                    <a:pt x="7628" y="7258"/>
                  </a:cubicBezTo>
                  <a:cubicBezTo>
                    <a:pt x="7636" y="7262"/>
                    <a:pt x="7644" y="7264"/>
                    <a:pt x="7651" y="7264"/>
                  </a:cubicBezTo>
                  <a:cubicBezTo>
                    <a:pt x="7696" y="7264"/>
                    <a:pt x="7719" y="7189"/>
                    <a:pt x="7719" y="7136"/>
                  </a:cubicBezTo>
                  <a:cubicBezTo>
                    <a:pt x="7658" y="7076"/>
                    <a:pt x="7689" y="7045"/>
                    <a:pt x="7750" y="7045"/>
                  </a:cubicBezTo>
                  <a:cubicBezTo>
                    <a:pt x="7760" y="7051"/>
                    <a:pt x="7770" y="7053"/>
                    <a:pt x="7779" y="7053"/>
                  </a:cubicBezTo>
                  <a:cubicBezTo>
                    <a:pt x="7818" y="7053"/>
                    <a:pt x="7830" y="6999"/>
                    <a:pt x="7780" y="6924"/>
                  </a:cubicBezTo>
                  <a:cubicBezTo>
                    <a:pt x="7750" y="6863"/>
                    <a:pt x="7750" y="6863"/>
                    <a:pt x="7780" y="6863"/>
                  </a:cubicBezTo>
                  <a:cubicBezTo>
                    <a:pt x="7871" y="6832"/>
                    <a:pt x="7871" y="6802"/>
                    <a:pt x="7841" y="6802"/>
                  </a:cubicBezTo>
                  <a:cubicBezTo>
                    <a:pt x="7780" y="6741"/>
                    <a:pt x="7810" y="6711"/>
                    <a:pt x="7871" y="6711"/>
                  </a:cubicBezTo>
                  <a:cubicBezTo>
                    <a:pt x="7962" y="6650"/>
                    <a:pt x="7962" y="6650"/>
                    <a:pt x="7902" y="6589"/>
                  </a:cubicBezTo>
                  <a:cubicBezTo>
                    <a:pt x="7841" y="6528"/>
                    <a:pt x="7871" y="6407"/>
                    <a:pt x="7962" y="6376"/>
                  </a:cubicBezTo>
                  <a:cubicBezTo>
                    <a:pt x="7962" y="6346"/>
                    <a:pt x="7993" y="6316"/>
                    <a:pt x="7962" y="6316"/>
                  </a:cubicBezTo>
                  <a:lnTo>
                    <a:pt x="7993" y="6285"/>
                  </a:lnTo>
                  <a:cubicBezTo>
                    <a:pt x="8023" y="6255"/>
                    <a:pt x="8023" y="6224"/>
                    <a:pt x="8023" y="6224"/>
                  </a:cubicBezTo>
                  <a:lnTo>
                    <a:pt x="7993" y="6194"/>
                  </a:lnTo>
                  <a:cubicBezTo>
                    <a:pt x="8023" y="6164"/>
                    <a:pt x="8084" y="5951"/>
                    <a:pt x="8084" y="5708"/>
                  </a:cubicBezTo>
                  <a:cubicBezTo>
                    <a:pt x="8084" y="5385"/>
                    <a:pt x="8064" y="5265"/>
                    <a:pt x="8040" y="5265"/>
                  </a:cubicBezTo>
                  <a:cubicBezTo>
                    <a:pt x="8034" y="5265"/>
                    <a:pt x="8029" y="5271"/>
                    <a:pt x="8023" y="5282"/>
                  </a:cubicBezTo>
                  <a:cubicBezTo>
                    <a:pt x="8012" y="5288"/>
                    <a:pt x="8003" y="5290"/>
                    <a:pt x="7996" y="5290"/>
                  </a:cubicBezTo>
                  <a:cubicBezTo>
                    <a:pt x="7964" y="5290"/>
                    <a:pt x="7973" y="5241"/>
                    <a:pt x="8023" y="5191"/>
                  </a:cubicBezTo>
                  <a:cubicBezTo>
                    <a:pt x="8023" y="5161"/>
                    <a:pt x="8054" y="5100"/>
                    <a:pt x="8054" y="5009"/>
                  </a:cubicBezTo>
                  <a:cubicBezTo>
                    <a:pt x="8023" y="4948"/>
                    <a:pt x="8023" y="4887"/>
                    <a:pt x="8054" y="4857"/>
                  </a:cubicBezTo>
                  <a:lnTo>
                    <a:pt x="8054" y="4826"/>
                  </a:lnTo>
                  <a:cubicBezTo>
                    <a:pt x="7962" y="4765"/>
                    <a:pt x="7902" y="4583"/>
                    <a:pt x="7902" y="4462"/>
                  </a:cubicBezTo>
                  <a:cubicBezTo>
                    <a:pt x="7902" y="4401"/>
                    <a:pt x="7902" y="4340"/>
                    <a:pt x="7841" y="4310"/>
                  </a:cubicBezTo>
                  <a:cubicBezTo>
                    <a:pt x="7780" y="4249"/>
                    <a:pt x="7780" y="4249"/>
                    <a:pt x="7780" y="4188"/>
                  </a:cubicBezTo>
                  <a:cubicBezTo>
                    <a:pt x="7808" y="4188"/>
                    <a:pt x="7784" y="4003"/>
                    <a:pt x="7731" y="4003"/>
                  </a:cubicBezTo>
                  <a:cubicBezTo>
                    <a:pt x="7727" y="4003"/>
                    <a:pt x="7723" y="4004"/>
                    <a:pt x="7719" y="4006"/>
                  </a:cubicBezTo>
                  <a:lnTo>
                    <a:pt x="7719" y="3945"/>
                  </a:lnTo>
                  <a:cubicBezTo>
                    <a:pt x="7741" y="3923"/>
                    <a:pt x="7717" y="3902"/>
                    <a:pt x="7690" y="3902"/>
                  </a:cubicBezTo>
                  <a:cubicBezTo>
                    <a:pt x="7679" y="3902"/>
                    <a:pt x="7667" y="3905"/>
                    <a:pt x="7658" y="3914"/>
                  </a:cubicBezTo>
                  <a:cubicBezTo>
                    <a:pt x="7643" y="3922"/>
                    <a:pt x="7632" y="3926"/>
                    <a:pt x="7624" y="3926"/>
                  </a:cubicBezTo>
                  <a:cubicBezTo>
                    <a:pt x="7601" y="3926"/>
                    <a:pt x="7613" y="3892"/>
                    <a:pt x="7658" y="3823"/>
                  </a:cubicBezTo>
                  <a:cubicBezTo>
                    <a:pt x="7701" y="3802"/>
                    <a:pt x="7714" y="3780"/>
                    <a:pt x="7707" y="3780"/>
                  </a:cubicBezTo>
                  <a:cubicBezTo>
                    <a:pt x="7704" y="3780"/>
                    <a:pt x="7698" y="3784"/>
                    <a:pt x="7689" y="3793"/>
                  </a:cubicBezTo>
                  <a:cubicBezTo>
                    <a:pt x="7628" y="3762"/>
                    <a:pt x="7598" y="3762"/>
                    <a:pt x="7598" y="3702"/>
                  </a:cubicBezTo>
                  <a:cubicBezTo>
                    <a:pt x="7598" y="3680"/>
                    <a:pt x="7582" y="3659"/>
                    <a:pt x="7552" y="3659"/>
                  </a:cubicBezTo>
                  <a:cubicBezTo>
                    <a:pt x="7539" y="3659"/>
                    <a:pt x="7524" y="3662"/>
                    <a:pt x="7506" y="3671"/>
                  </a:cubicBezTo>
                  <a:cubicBezTo>
                    <a:pt x="7476" y="3671"/>
                    <a:pt x="7476" y="3641"/>
                    <a:pt x="7446" y="3610"/>
                  </a:cubicBezTo>
                  <a:lnTo>
                    <a:pt x="7532" y="3610"/>
                  </a:lnTo>
                  <a:cubicBezTo>
                    <a:pt x="7528" y="3598"/>
                    <a:pt x="7520" y="3577"/>
                    <a:pt x="7506" y="3550"/>
                  </a:cubicBezTo>
                  <a:cubicBezTo>
                    <a:pt x="7476" y="3519"/>
                    <a:pt x="7476" y="3458"/>
                    <a:pt x="7506" y="3428"/>
                  </a:cubicBezTo>
                  <a:cubicBezTo>
                    <a:pt x="7506" y="3411"/>
                    <a:pt x="7506" y="3393"/>
                    <a:pt x="7501" y="3393"/>
                  </a:cubicBezTo>
                  <a:cubicBezTo>
                    <a:pt x="7496" y="3393"/>
                    <a:pt x="7489" y="3402"/>
                    <a:pt x="7476" y="3428"/>
                  </a:cubicBezTo>
                  <a:cubicBezTo>
                    <a:pt x="7451" y="3441"/>
                    <a:pt x="7436" y="3448"/>
                    <a:pt x="7423" y="3448"/>
                  </a:cubicBezTo>
                  <a:cubicBezTo>
                    <a:pt x="7405" y="3448"/>
                    <a:pt x="7390" y="3433"/>
                    <a:pt x="7354" y="3398"/>
                  </a:cubicBezTo>
                  <a:cubicBezTo>
                    <a:pt x="7354" y="3367"/>
                    <a:pt x="7324" y="3337"/>
                    <a:pt x="7354" y="3306"/>
                  </a:cubicBezTo>
                  <a:cubicBezTo>
                    <a:pt x="7385" y="3306"/>
                    <a:pt x="7385" y="3306"/>
                    <a:pt x="7354" y="3246"/>
                  </a:cubicBezTo>
                  <a:cubicBezTo>
                    <a:pt x="7294" y="3155"/>
                    <a:pt x="7142" y="3124"/>
                    <a:pt x="7081" y="3124"/>
                  </a:cubicBezTo>
                  <a:cubicBezTo>
                    <a:pt x="7056" y="3137"/>
                    <a:pt x="7041" y="3144"/>
                    <a:pt x="7034" y="3144"/>
                  </a:cubicBezTo>
                  <a:cubicBezTo>
                    <a:pt x="7025" y="3144"/>
                    <a:pt x="7033" y="3129"/>
                    <a:pt x="7050" y="3094"/>
                  </a:cubicBezTo>
                  <a:cubicBezTo>
                    <a:pt x="7081" y="3094"/>
                    <a:pt x="7081" y="3063"/>
                    <a:pt x="7050" y="3033"/>
                  </a:cubicBezTo>
                  <a:cubicBezTo>
                    <a:pt x="7044" y="3039"/>
                    <a:pt x="7039" y="3042"/>
                    <a:pt x="7035" y="3042"/>
                  </a:cubicBezTo>
                  <a:cubicBezTo>
                    <a:pt x="7025" y="3042"/>
                    <a:pt x="7025" y="3024"/>
                    <a:pt x="7035" y="3024"/>
                  </a:cubicBezTo>
                  <a:cubicBezTo>
                    <a:pt x="7039" y="3024"/>
                    <a:pt x="7044" y="3026"/>
                    <a:pt x="7050" y="3033"/>
                  </a:cubicBezTo>
                  <a:cubicBezTo>
                    <a:pt x="7059" y="3024"/>
                    <a:pt x="7066" y="3020"/>
                    <a:pt x="7071" y="3020"/>
                  </a:cubicBezTo>
                  <a:cubicBezTo>
                    <a:pt x="7083" y="3020"/>
                    <a:pt x="7090" y="3042"/>
                    <a:pt x="7111" y="3063"/>
                  </a:cubicBezTo>
                  <a:lnTo>
                    <a:pt x="7142" y="3033"/>
                  </a:lnTo>
                  <a:cubicBezTo>
                    <a:pt x="7164" y="2988"/>
                    <a:pt x="7154" y="2960"/>
                    <a:pt x="7123" y="2960"/>
                  </a:cubicBezTo>
                  <a:cubicBezTo>
                    <a:pt x="7111" y="2960"/>
                    <a:pt x="7097" y="2964"/>
                    <a:pt x="7081" y="2972"/>
                  </a:cubicBezTo>
                  <a:cubicBezTo>
                    <a:pt x="7020" y="2942"/>
                    <a:pt x="7020" y="2942"/>
                    <a:pt x="7050" y="2911"/>
                  </a:cubicBezTo>
                  <a:cubicBezTo>
                    <a:pt x="7050" y="2851"/>
                    <a:pt x="7050" y="2820"/>
                    <a:pt x="7020" y="2820"/>
                  </a:cubicBezTo>
                  <a:cubicBezTo>
                    <a:pt x="7020" y="2820"/>
                    <a:pt x="6990" y="2759"/>
                    <a:pt x="6990" y="2729"/>
                  </a:cubicBezTo>
                  <a:cubicBezTo>
                    <a:pt x="6945" y="2684"/>
                    <a:pt x="6933" y="2656"/>
                    <a:pt x="6918" y="2656"/>
                  </a:cubicBezTo>
                  <a:cubicBezTo>
                    <a:pt x="6913" y="2656"/>
                    <a:pt x="6907" y="2660"/>
                    <a:pt x="6898" y="2668"/>
                  </a:cubicBezTo>
                  <a:cubicBezTo>
                    <a:pt x="6890" y="2677"/>
                    <a:pt x="6881" y="2681"/>
                    <a:pt x="6873" y="2681"/>
                  </a:cubicBezTo>
                  <a:cubicBezTo>
                    <a:pt x="6853" y="2681"/>
                    <a:pt x="6838" y="2659"/>
                    <a:pt x="6838" y="2638"/>
                  </a:cubicBezTo>
                  <a:cubicBezTo>
                    <a:pt x="6816" y="2616"/>
                    <a:pt x="6795" y="2595"/>
                    <a:pt x="6773" y="2595"/>
                  </a:cubicBezTo>
                  <a:cubicBezTo>
                    <a:pt x="6764" y="2595"/>
                    <a:pt x="6755" y="2598"/>
                    <a:pt x="6746" y="2607"/>
                  </a:cubicBezTo>
                  <a:cubicBezTo>
                    <a:pt x="6734" y="2620"/>
                    <a:pt x="6721" y="2627"/>
                    <a:pt x="6709" y="2627"/>
                  </a:cubicBezTo>
                  <a:cubicBezTo>
                    <a:pt x="6691" y="2627"/>
                    <a:pt x="6673" y="2613"/>
                    <a:pt x="6655" y="2577"/>
                  </a:cubicBezTo>
                  <a:cubicBezTo>
                    <a:pt x="6564" y="2547"/>
                    <a:pt x="6564" y="2547"/>
                    <a:pt x="6595" y="2486"/>
                  </a:cubicBezTo>
                  <a:cubicBezTo>
                    <a:pt x="6625" y="2455"/>
                    <a:pt x="6595" y="2425"/>
                    <a:pt x="6564" y="2395"/>
                  </a:cubicBezTo>
                  <a:cubicBezTo>
                    <a:pt x="6564" y="2395"/>
                    <a:pt x="6564" y="2395"/>
                    <a:pt x="6564" y="2334"/>
                  </a:cubicBezTo>
                  <a:cubicBezTo>
                    <a:pt x="6564" y="2308"/>
                    <a:pt x="6559" y="2299"/>
                    <a:pt x="6550" y="2299"/>
                  </a:cubicBezTo>
                  <a:cubicBezTo>
                    <a:pt x="6538" y="2299"/>
                    <a:pt x="6521" y="2316"/>
                    <a:pt x="6503" y="2334"/>
                  </a:cubicBezTo>
                  <a:lnTo>
                    <a:pt x="6473" y="2395"/>
                  </a:lnTo>
                  <a:cubicBezTo>
                    <a:pt x="6443" y="2364"/>
                    <a:pt x="6473" y="2273"/>
                    <a:pt x="6473" y="2273"/>
                  </a:cubicBezTo>
                  <a:cubicBezTo>
                    <a:pt x="6490" y="2223"/>
                    <a:pt x="6497" y="2200"/>
                    <a:pt x="6490" y="2200"/>
                  </a:cubicBezTo>
                  <a:cubicBezTo>
                    <a:pt x="6485" y="2200"/>
                    <a:pt x="6470" y="2215"/>
                    <a:pt x="6443" y="2243"/>
                  </a:cubicBezTo>
                  <a:cubicBezTo>
                    <a:pt x="6443" y="2254"/>
                    <a:pt x="6434" y="2261"/>
                    <a:pt x="6423" y="2261"/>
                  </a:cubicBezTo>
                  <a:cubicBezTo>
                    <a:pt x="6402" y="2261"/>
                    <a:pt x="6371" y="2240"/>
                    <a:pt x="6351" y="2182"/>
                  </a:cubicBezTo>
                  <a:cubicBezTo>
                    <a:pt x="6321" y="2151"/>
                    <a:pt x="6260" y="2091"/>
                    <a:pt x="6291" y="2091"/>
                  </a:cubicBezTo>
                  <a:cubicBezTo>
                    <a:pt x="6260" y="2030"/>
                    <a:pt x="6230" y="2030"/>
                    <a:pt x="6230" y="2030"/>
                  </a:cubicBezTo>
                  <a:cubicBezTo>
                    <a:pt x="6169" y="2030"/>
                    <a:pt x="6169" y="1999"/>
                    <a:pt x="6108" y="1908"/>
                  </a:cubicBezTo>
                  <a:cubicBezTo>
                    <a:pt x="6052" y="1815"/>
                    <a:pt x="6031" y="1779"/>
                    <a:pt x="6008" y="1779"/>
                  </a:cubicBezTo>
                  <a:cubicBezTo>
                    <a:pt x="5994" y="1779"/>
                    <a:pt x="5980" y="1794"/>
                    <a:pt x="5956" y="1817"/>
                  </a:cubicBezTo>
                  <a:cubicBezTo>
                    <a:pt x="5956" y="1832"/>
                    <a:pt x="5949" y="1847"/>
                    <a:pt x="5941" y="1847"/>
                  </a:cubicBezTo>
                  <a:cubicBezTo>
                    <a:pt x="5933" y="1847"/>
                    <a:pt x="5926" y="1832"/>
                    <a:pt x="5926" y="1787"/>
                  </a:cubicBezTo>
                  <a:cubicBezTo>
                    <a:pt x="5926" y="1756"/>
                    <a:pt x="5865" y="1756"/>
                    <a:pt x="5804" y="1726"/>
                  </a:cubicBezTo>
                  <a:cubicBezTo>
                    <a:pt x="5774" y="1756"/>
                    <a:pt x="5713" y="1787"/>
                    <a:pt x="5713" y="1817"/>
                  </a:cubicBezTo>
                  <a:cubicBezTo>
                    <a:pt x="5683" y="1847"/>
                    <a:pt x="5667" y="1863"/>
                    <a:pt x="5656" y="1863"/>
                  </a:cubicBezTo>
                  <a:cubicBezTo>
                    <a:pt x="5645" y="1863"/>
                    <a:pt x="5637" y="1847"/>
                    <a:pt x="5622" y="1817"/>
                  </a:cubicBezTo>
                  <a:cubicBezTo>
                    <a:pt x="5591" y="1787"/>
                    <a:pt x="5591" y="1756"/>
                    <a:pt x="5622" y="1726"/>
                  </a:cubicBezTo>
                  <a:cubicBezTo>
                    <a:pt x="5622" y="1716"/>
                    <a:pt x="5625" y="1712"/>
                    <a:pt x="5630" y="1712"/>
                  </a:cubicBezTo>
                  <a:cubicBezTo>
                    <a:pt x="5639" y="1712"/>
                    <a:pt x="5652" y="1726"/>
                    <a:pt x="5652" y="1726"/>
                  </a:cubicBezTo>
                  <a:lnTo>
                    <a:pt x="5683" y="1726"/>
                  </a:lnTo>
                  <a:cubicBezTo>
                    <a:pt x="5713" y="1696"/>
                    <a:pt x="5713" y="1696"/>
                    <a:pt x="5652" y="1635"/>
                  </a:cubicBezTo>
                  <a:cubicBezTo>
                    <a:pt x="5652" y="1613"/>
                    <a:pt x="5637" y="1592"/>
                    <a:pt x="5628" y="1592"/>
                  </a:cubicBezTo>
                  <a:cubicBezTo>
                    <a:pt x="5624" y="1592"/>
                    <a:pt x="5622" y="1595"/>
                    <a:pt x="5622" y="1604"/>
                  </a:cubicBezTo>
                  <a:cubicBezTo>
                    <a:pt x="5591" y="1544"/>
                    <a:pt x="5531" y="1513"/>
                    <a:pt x="5470" y="1483"/>
                  </a:cubicBezTo>
                  <a:cubicBezTo>
                    <a:pt x="5439" y="1452"/>
                    <a:pt x="5348" y="1392"/>
                    <a:pt x="5318" y="1361"/>
                  </a:cubicBezTo>
                  <a:cubicBezTo>
                    <a:pt x="5282" y="1326"/>
                    <a:pt x="5257" y="1311"/>
                    <a:pt x="5242" y="1311"/>
                  </a:cubicBezTo>
                  <a:cubicBezTo>
                    <a:pt x="5232" y="1311"/>
                    <a:pt x="5227" y="1318"/>
                    <a:pt x="5227" y="1331"/>
                  </a:cubicBezTo>
                  <a:cubicBezTo>
                    <a:pt x="5214" y="1356"/>
                    <a:pt x="5201" y="1366"/>
                    <a:pt x="5190" y="1366"/>
                  </a:cubicBezTo>
                  <a:cubicBezTo>
                    <a:pt x="5176" y="1366"/>
                    <a:pt x="5166" y="1348"/>
                    <a:pt x="5166" y="1331"/>
                  </a:cubicBezTo>
                  <a:cubicBezTo>
                    <a:pt x="5166" y="1277"/>
                    <a:pt x="4877" y="1078"/>
                    <a:pt x="4770" y="1078"/>
                  </a:cubicBezTo>
                  <a:cubicBezTo>
                    <a:pt x="4757" y="1078"/>
                    <a:pt x="4747" y="1081"/>
                    <a:pt x="4740" y="1088"/>
                  </a:cubicBezTo>
                  <a:lnTo>
                    <a:pt x="4680" y="1057"/>
                  </a:lnTo>
                  <a:cubicBezTo>
                    <a:pt x="4627" y="1005"/>
                    <a:pt x="4484" y="930"/>
                    <a:pt x="4426" y="930"/>
                  </a:cubicBezTo>
                  <a:cubicBezTo>
                    <a:pt x="4417" y="930"/>
                    <a:pt x="4410" y="931"/>
                    <a:pt x="4406" y="936"/>
                  </a:cubicBezTo>
                  <a:cubicBezTo>
                    <a:pt x="4406" y="936"/>
                    <a:pt x="4376" y="905"/>
                    <a:pt x="4315" y="875"/>
                  </a:cubicBezTo>
                  <a:cubicBezTo>
                    <a:pt x="4272" y="853"/>
                    <a:pt x="4244" y="832"/>
                    <a:pt x="4221" y="832"/>
                  </a:cubicBezTo>
                  <a:cubicBezTo>
                    <a:pt x="4211" y="832"/>
                    <a:pt x="4202" y="836"/>
                    <a:pt x="4193" y="844"/>
                  </a:cubicBezTo>
                  <a:cubicBezTo>
                    <a:pt x="4153" y="844"/>
                    <a:pt x="4139" y="858"/>
                    <a:pt x="4135" y="858"/>
                  </a:cubicBezTo>
                  <a:cubicBezTo>
                    <a:pt x="4132" y="858"/>
                    <a:pt x="4132" y="855"/>
                    <a:pt x="4132" y="844"/>
                  </a:cubicBezTo>
                  <a:cubicBezTo>
                    <a:pt x="4163" y="814"/>
                    <a:pt x="4102" y="814"/>
                    <a:pt x="3950" y="753"/>
                  </a:cubicBezTo>
                  <a:cubicBezTo>
                    <a:pt x="3889" y="738"/>
                    <a:pt x="3859" y="730"/>
                    <a:pt x="3847" y="730"/>
                  </a:cubicBezTo>
                  <a:cubicBezTo>
                    <a:pt x="3836" y="730"/>
                    <a:pt x="3844" y="738"/>
                    <a:pt x="3859" y="753"/>
                  </a:cubicBezTo>
                  <a:cubicBezTo>
                    <a:pt x="3707" y="753"/>
                    <a:pt x="3737" y="723"/>
                    <a:pt x="3737" y="692"/>
                  </a:cubicBezTo>
                  <a:cubicBezTo>
                    <a:pt x="3771" y="659"/>
                    <a:pt x="3767" y="635"/>
                    <a:pt x="3748" y="635"/>
                  </a:cubicBezTo>
                  <a:cubicBezTo>
                    <a:pt x="3731" y="635"/>
                    <a:pt x="3704" y="651"/>
                    <a:pt x="3677" y="692"/>
                  </a:cubicBezTo>
                  <a:cubicBezTo>
                    <a:pt x="3651" y="718"/>
                    <a:pt x="3625" y="728"/>
                    <a:pt x="3604" y="728"/>
                  </a:cubicBezTo>
                  <a:cubicBezTo>
                    <a:pt x="3575" y="728"/>
                    <a:pt x="3555" y="710"/>
                    <a:pt x="3555" y="692"/>
                  </a:cubicBezTo>
                  <a:cubicBezTo>
                    <a:pt x="3570" y="677"/>
                    <a:pt x="3585" y="670"/>
                    <a:pt x="3601" y="670"/>
                  </a:cubicBezTo>
                  <a:cubicBezTo>
                    <a:pt x="3616" y="670"/>
                    <a:pt x="3631" y="677"/>
                    <a:pt x="3646" y="692"/>
                  </a:cubicBezTo>
                  <a:cubicBezTo>
                    <a:pt x="3646" y="692"/>
                    <a:pt x="3646" y="662"/>
                    <a:pt x="3646" y="601"/>
                  </a:cubicBezTo>
                  <a:cubicBezTo>
                    <a:pt x="3616" y="601"/>
                    <a:pt x="3616" y="601"/>
                    <a:pt x="3585" y="632"/>
                  </a:cubicBezTo>
                  <a:cubicBezTo>
                    <a:pt x="3585" y="632"/>
                    <a:pt x="3572" y="618"/>
                    <a:pt x="3554" y="618"/>
                  </a:cubicBezTo>
                  <a:cubicBezTo>
                    <a:pt x="3545" y="618"/>
                    <a:pt x="3535" y="622"/>
                    <a:pt x="3525" y="632"/>
                  </a:cubicBezTo>
                  <a:cubicBezTo>
                    <a:pt x="3464" y="662"/>
                    <a:pt x="3464" y="692"/>
                    <a:pt x="3494" y="723"/>
                  </a:cubicBezTo>
                  <a:cubicBezTo>
                    <a:pt x="3494" y="753"/>
                    <a:pt x="3487" y="761"/>
                    <a:pt x="3475" y="761"/>
                  </a:cubicBezTo>
                  <a:cubicBezTo>
                    <a:pt x="3464" y="761"/>
                    <a:pt x="3449" y="753"/>
                    <a:pt x="3433" y="753"/>
                  </a:cubicBezTo>
                  <a:cubicBezTo>
                    <a:pt x="3373" y="692"/>
                    <a:pt x="3403" y="662"/>
                    <a:pt x="3433" y="662"/>
                  </a:cubicBezTo>
                  <a:cubicBezTo>
                    <a:pt x="3464" y="662"/>
                    <a:pt x="3464" y="632"/>
                    <a:pt x="3494" y="601"/>
                  </a:cubicBezTo>
                  <a:cubicBezTo>
                    <a:pt x="3494" y="589"/>
                    <a:pt x="3463" y="581"/>
                    <a:pt x="3424" y="581"/>
                  </a:cubicBezTo>
                  <a:cubicBezTo>
                    <a:pt x="3369" y="581"/>
                    <a:pt x="3299" y="596"/>
                    <a:pt x="3281" y="632"/>
                  </a:cubicBezTo>
                  <a:lnTo>
                    <a:pt x="3281" y="601"/>
                  </a:lnTo>
                  <a:cubicBezTo>
                    <a:pt x="3281" y="571"/>
                    <a:pt x="3221" y="540"/>
                    <a:pt x="3160" y="540"/>
                  </a:cubicBezTo>
                  <a:cubicBezTo>
                    <a:pt x="3129" y="525"/>
                    <a:pt x="3107" y="518"/>
                    <a:pt x="3091" y="518"/>
                  </a:cubicBezTo>
                  <a:cubicBezTo>
                    <a:pt x="3076" y="518"/>
                    <a:pt x="3069" y="525"/>
                    <a:pt x="3069" y="540"/>
                  </a:cubicBezTo>
                  <a:cubicBezTo>
                    <a:pt x="3038" y="571"/>
                    <a:pt x="3038" y="601"/>
                    <a:pt x="3008" y="601"/>
                  </a:cubicBezTo>
                  <a:cubicBezTo>
                    <a:pt x="3038" y="601"/>
                    <a:pt x="3038" y="632"/>
                    <a:pt x="3008" y="662"/>
                  </a:cubicBezTo>
                  <a:cubicBezTo>
                    <a:pt x="3008" y="662"/>
                    <a:pt x="2977" y="632"/>
                    <a:pt x="2947" y="571"/>
                  </a:cubicBezTo>
                  <a:cubicBezTo>
                    <a:pt x="2886" y="510"/>
                    <a:pt x="2825" y="449"/>
                    <a:pt x="2704" y="419"/>
                  </a:cubicBezTo>
                  <a:cubicBezTo>
                    <a:pt x="2643" y="419"/>
                    <a:pt x="2552" y="389"/>
                    <a:pt x="2521" y="358"/>
                  </a:cubicBezTo>
                  <a:cubicBezTo>
                    <a:pt x="2491" y="343"/>
                    <a:pt x="2468" y="335"/>
                    <a:pt x="2453" y="335"/>
                  </a:cubicBezTo>
                  <a:cubicBezTo>
                    <a:pt x="2438" y="335"/>
                    <a:pt x="2430" y="343"/>
                    <a:pt x="2430" y="358"/>
                  </a:cubicBezTo>
                  <a:lnTo>
                    <a:pt x="2370" y="328"/>
                  </a:lnTo>
                  <a:cubicBezTo>
                    <a:pt x="2354" y="313"/>
                    <a:pt x="2332" y="305"/>
                    <a:pt x="2309" y="305"/>
                  </a:cubicBezTo>
                  <a:cubicBezTo>
                    <a:pt x="2286" y="305"/>
                    <a:pt x="2263" y="313"/>
                    <a:pt x="2248" y="328"/>
                  </a:cubicBezTo>
                  <a:cubicBezTo>
                    <a:pt x="2242" y="334"/>
                    <a:pt x="2236" y="336"/>
                    <a:pt x="2230" y="336"/>
                  </a:cubicBezTo>
                  <a:cubicBezTo>
                    <a:pt x="2205" y="336"/>
                    <a:pt x="2181" y="297"/>
                    <a:pt x="2157" y="297"/>
                  </a:cubicBezTo>
                  <a:cubicBezTo>
                    <a:pt x="2143" y="270"/>
                    <a:pt x="2136" y="255"/>
                    <a:pt x="2131" y="255"/>
                  </a:cubicBezTo>
                  <a:cubicBezTo>
                    <a:pt x="2126" y="255"/>
                    <a:pt x="2126" y="278"/>
                    <a:pt x="2126" y="328"/>
                  </a:cubicBezTo>
                  <a:cubicBezTo>
                    <a:pt x="2126" y="358"/>
                    <a:pt x="2187" y="419"/>
                    <a:pt x="2218" y="419"/>
                  </a:cubicBezTo>
                  <a:lnTo>
                    <a:pt x="2309" y="419"/>
                  </a:lnTo>
                  <a:lnTo>
                    <a:pt x="2218" y="449"/>
                  </a:lnTo>
                  <a:cubicBezTo>
                    <a:pt x="2187" y="449"/>
                    <a:pt x="2096" y="449"/>
                    <a:pt x="2096" y="480"/>
                  </a:cubicBezTo>
                  <a:cubicBezTo>
                    <a:pt x="2096" y="480"/>
                    <a:pt x="2096" y="510"/>
                    <a:pt x="2066" y="510"/>
                  </a:cubicBezTo>
                  <a:cubicBezTo>
                    <a:pt x="2066" y="510"/>
                    <a:pt x="2066" y="480"/>
                    <a:pt x="2066" y="449"/>
                  </a:cubicBezTo>
                  <a:cubicBezTo>
                    <a:pt x="2096" y="419"/>
                    <a:pt x="2126" y="389"/>
                    <a:pt x="2126" y="358"/>
                  </a:cubicBezTo>
                  <a:cubicBezTo>
                    <a:pt x="2105" y="315"/>
                    <a:pt x="2053" y="272"/>
                    <a:pt x="2024" y="272"/>
                  </a:cubicBezTo>
                  <a:cubicBezTo>
                    <a:pt x="2013" y="272"/>
                    <a:pt x="2005" y="280"/>
                    <a:pt x="2005" y="297"/>
                  </a:cubicBezTo>
                  <a:cubicBezTo>
                    <a:pt x="1974" y="297"/>
                    <a:pt x="1974" y="297"/>
                    <a:pt x="1944" y="267"/>
                  </a:cubicBezTo>
                  <a:cubicBezTo>
                    <a:pt x="1944" y="249"/>
                    <a:pt x="1934" y="232"/>
                    <a:pt x="1919" y="232"/>
                  </a:cubicBezTo>
                  <a:cubicBezTo>
                    <a:pt x="1909" y="232"/>
                    <a:pt x="1896" y="241"/>
                    <a:pt x="1883" y="267"/>
                  </a:cubicBezTo>
                  <a:cubicBezTo>
                    <a:pt x="1853" y="297"/>
                    <a:pt x="1830" y="313"/>
                    <a:pt x="1815" y="313"/>
                  </a:cubicBezTo>
                  <a:cubicBezTo>
                    <a:pt x="1800" y="313"/>
                    <a:pt x="1792" y="297"/>
                    <a:pt x="1792" y="267"/>
                  </a:cubicBezTo>
                  <a:cubicBezTo>
                    <a:pt x="1753" y="209"/>
                    <a:pt x="1690" y="188"/>
                    <a:pt x="1642" y="188"/>
                  </a:cubicBezTo>
                  <a:cubicBezTo>
                    <a:pt x="1614" y="188"/>
                    <a:pt x="1590" y="195"/>
                    <a:pt x="1579" y="206"/>
                  </a:cubicBezTo>
                  <a:cubicBezTo>
                    <a:pt x="1579" y="232"/>
                    <a:pt x="1563" y="241"/>
                    <a:pt x="1542" y="241"/>
                  </a:cubicBezTo>
                  <a:cubicBezTo>
                    <a:pt x="1513" y="241"/>
                    <a:pt x="1475" y="224"/>
                    <a:pt x="1458" y="206"/>
                  </a:cubicBezTo>
                  <a:cubicBezTo>
                    <a:pt x="1442" y="191"/>
                    <a:pt x="1427" y="183"/>
                    <a:pt x="1412" y="183"/>
                  </a:cubicBezTo>
                  <a:cubicBezTo>
                    <a:pt x="1397" y="183"/>
                    <a:pt x="1382" y="191"/>
                    <a:pt x="1366" y="206"/>
                  </a:cubicBezTo>
                  <a:cubicBezTo>
                    <a:pt x="1366" y="162"/>
                    <a:pt x="1350" y="133"/>
                    <a:pt x="1330" y="133"/>
                  </a:cubicBezTo>
                  <a:cubicBezTo>
                    <a:pt x="1322" y="133"/>
                    <a:pt x="1314" y="137"/>
                    <a:pt x="1306" y="145"/>
                  </a:cubicBezTo>
                  <a:cubicBezTo>
                    <a:pt x="1306" y="145"/>
                    <a:pt x="1275" y="145"/>
                    <a:pt x="1306" y="176"/>
                  </a:cubicBezTo>
                  <a:cubicBezTo>
                    <a:pt x="1306" y="176"/>
                    <a:pt x="1275" y="206"/>
                    <a:pt x="1214" y="237"/>
                  </a:cubicBezTo>
                  <a:cubicBezTo>
                    <a:pt x="1245" y="237"/>
                    <a:pt x="1245" y="267"/>
                    <a:pt x="1245" y="297"/>
                  </a:cubicBezTo>
                  <a:cubicBezTo>
                    <a:pt x="1245" y="314"/>
                    <a:pt x="1236" y="321"/>
                    <a:pt x="1222" y="321"/>
                  </a:cubicBezTo>
                  <a:cubicBezTo>
                    <a:pt x="1184" y="321"/>
                    <a:pt x="1107" y="265"/>
                    <a:pt x="1062" y="176"/>
                  </a:cubicBezTo>
                  <a:lnTo>
                    <a:pt x="1032" y="115"/>
                  </a:lnTo>
                  <a:cubicBezTo>
                    <a:pt x="1002" y="145"/>
                    <a:pt x="1002" y="176"/>
                    <a:pt x="1002" y="176"/>
                  </a:cubicBezTo>
                  <a:cubicBezTo>
                    <a:pt x="971" y="176"/>
                    <a:pt x="941" y="176"/>
                    <a:pt x="941" y="145"/>
                  </a:cubicBezTo>
                  <a:cubicBezTo>
                    <a:pt x="941" y="85"/>
                    <a:pt x="941" y="85"/>
                    <a:pt x="911" y="85"/>
                  </a:cubicBezTo>
                  <a:cubicBezTo>
                    <a:pt x="911" y="85"/>
                    <a:pt x="880" y="85"/>
                    <a:pt x="880" y="115"/>
                  </a:cubicBezTo>
                  <a:cubicBezTo>
                    <a:pt x="880" y="151"/>
                    <a:pt x="880" y="165"/>
                    <a:pt x="874" y="165"/>
                  </a:cubicBezTo>
                  <a:cubicBezTo>
                    <a:pt x="870" y="165"/>
                    <a:pt x="862" y="158"/>
                    <a:pt x="850" y="145"/>
                  </a:cubicBezTo>
                  <a:cubicBezTo>
                    <a:pt x="835" y="115"/>
                    <a:pt x="819" y="100"/>
                    <a:pt x="804" y="100"/>
                  </a:cubicBezTo>
                  <a:cubicBezTo>
                    <a:pt x="789" y="100"/>
                    <a:pt x="774" y="115"/>
                    <a:pt x="759" y="145"/>
                  </a:cubicBezTo>
                  <a:cubicBezTo>
                    <a:pt x="759" y="173"/>
                    <a:pt x="759" y="188"/>
                    <a:pt x="756" y="188"/>
                  </a:cubicBezTo>
                  <a:cubicBezTo>
                    <a:pt x="752" y="188"/>
                    <a:pt x="745" y="165"/>
                    <a:pt x="728" y="115"/>
                  </a:cubicBezTo>
                  <a:cubicBezTo>
                    <a:pt x="728" y="85"/>
                    <a:pt x="698" y="54"/>
                    <a:pt x="667" y="54"/>
                  </a:cubicBezTo>
                  <a:lnTo>
                    <a:pt x="667" y="85"/>
                  </a:lnTo>
                  <a:cubicBezTo>
                    <a:pt x="667" y="120"/>
                    <a:pt x="657" y="135"/>
                    <a:pt x="642" y="135"/>
                  </a:cubicBezTo>
                  <a:cubicBezTo>
                    <a:pt x="632" y="135"/>
                    <a:pt x="619" y="128"/>
                    <a:pt x="607" y="115"/>
                  </a:cubicBezTo>
                  <a:cubicBezTo>
                    <a:pt x="607" y="85"/>
                    <a:pt x="576" y="85"/>
                    <a:pt x="515" y="85"/>
                  </a:cubicBezTo>
                  <a:cubicBezTo>
                    <a:pt x="424" y="85"/>
                    <a:pt x="394" y="85"/>
                    <a:pt x="424" y="54"/>
                  </a:cubicBezTo>
                  <a:cubicBezTo>
                    <a:pt x="424" y="24"/>
                    <a:pt x="424" y="9"/>
                    <a:pt x="420" y="9"/>
                  </a:cubicBezTo>
                  <a:cubicBezTo>
                    <a:pt x="417" y="9"/>
                    <a:pt x="409" y="24"/>
                    <a:pt x="394" y="54"/>
                  </a:cubicBezTo>
                  <a:cubicBezTo>
                    <a:pt x="369" y="67"/>
                    <a:pt x="354" y="74"/>
                    <a:pt x="341" y="74"/>
                  </a:cubicBezTo>
                  <a:cubicBezTo>
                    <a:pt x="323" y="74"/>
                    <a:pt x="308" y="59"/>
                    <a:pt x="272" y="24"/>
                  </a:cubicBezTo>
                  <a:cubicBezTo>
                    <a:pt x="272" y="9"/>
                    <a:pt x="272"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209;p79">
              <a:extLst>
                <a:ext uri="{FF2B5EF4-FFF2-40B4-BE49-F238E27FC236}">
                  <a16:creationId xmlns:a16="http://schemas.microsoft.com/office/drawing/2014/main" id="{7E257C43-C760-4014-A950-AA8A1D922D46}"/>
                </a:ext>
              </a:extLst>
            </p:cNvPr>
            <p:cNvSpPr/>
            <p:nvPr/>
          </p:nvSpPr>
          <p:spPr>
            <a:xfrm flipH="1">
              <a:off x="6693274" y="2914073"/>
              <a:ext cx="148087" cy="266280"/>
            </a:xfrm>
            <a:custGeom>
              <a:avLst/>
              <a:gdLst/>
              <a:ahLst/>
              <a:cxnLst/>
              <a:rect l="l" t="t" r="r" b="b"/>
              <a:pathLst>
                <a:path w="5563" h="10003" extrusionOk="0">
                  <a:moveTo>
                    <a:pt x="3283" y="1"/>
                  </a:moveTo>
                  <a:lnTo>
                    <a:pt x="3283" y="31"/>
                  </a:lnTo>
                  <a:cubicBezTo>
                    <a:pt x="3253" y="31"/>
                    <a:pt x="3283" y="62"/>
                    <a:pt x="3283" y="92"/>
                  </a:cubicBezTo>
                  <a:lnTo>
                    <a:pt x="3314" y="62"/>
                  </a:lnTo>
                  <a:cubicBezTo>
                    <a:pt x="3314" y="62"/>
                    <a:pt x="3314" y="31"/>
                    <a:pt x="3283" y="1"/>
                  </a:cubicBezTo>
                  <a:close/>
                  <a:moveTo>
                    <a:pt x="3496" y="457"/>
                  </a:moveTo>
                  <a:lnTo>
                    <a:pt x="3526" y="487"/>
                  </a:lnTo>
                  <a:cubicBezTo>
                    <a:pt x="3557" y="487"/>
                    <a:pt x="3557" y="518"/>
                    <a:pt x="3526" y="518"/>
                  </a:cubicBezTo>
                  <a:cubicBezTo>
                    <a:pt x="3526" y="518"/>
                    <a:pt x="3526" y="518"/>
                    <a:pt x="3496" y="487"/>
                  </a:cubicBezTo>
                  <a:cubicBezTo>
                    <a:pt x="3496" y="487"/>
                    <a:pt x="3496" y="457"/>
                    <a:pt x="3496" y="457"/>
                  </a:cubicBezTo>
                  <a:close/>
                  <a:moveTo>
                    <a:pt x="3341" y="609"/>
                  </a:moveTo>
                  <a:lnTo>
                    <a:pt x="3341" y="609"/>
                  </a:lnTo>
                  <a:cubicBezTo>
                    <a:pt x="3343" y="614"/>
                    <a:pt x="3344" y="617"/>
                    <a:pt x="3344" y="617"/>
                  </a:cubicBezTo>
                  <a:cubicBezTo>
                    <a:pt x="3344" y="617"/>
                    <a:pt x="3344" y="615"/>
                    <a:pt x="3344" y="609"/>
                  </a:cubicBezTo>
                  <a:close/>
                  <a:moveTo>
                    <a:pt x="3283" y="518"/>
                  </a:moveTo>
                  <a:lnTo>
                    <a:pt x="3283" y="518"/>
                  </a:lnTo>
                  <a:cubicBezTo>
                    <a:pt x="3283" y="518"/>
                    <a:pt x="3314" y="518"/>
                    <a:pt x="3344" y="548"/>
                  </a:cubicBezTo>
                  <a:cubicBezTo>
                    <a:pt x="3405" y="609"/>
                    <a:pt x="3405" y="609"/>
                    <a:pt x="3374" y="609"/>
                  </a:cubicBezTo>
                  <a:cubicBezTo>
                    <a:pt x="3359" y="624"/>
                    <a:pt x="3352" y="632"/>
                    <a:pt x="3344" y="632"/>
                  </a:cubicBezTo>
                  <a:cubicBezTo>
                    <a:pt x="3336" y="632"/>
                    <a:pt x="3329" y="624"/>
                    <a:pt x="3314" y="609"/>
                  </a:cubicBezTo>
                  <a:lnTo>
                    <a:pt x="3341" y="609"/>
                  </a:lnTo>
                  <a:cubicBezTo>
                    <a:pt x="3338" y="597"/>
                    <a:pt x="3331" y="578"/>
                    <a:pt x="3314" y="578"/>
                  </a:cubicBezTo>
                  <a:lnTo>
                    <a:pt x="3283" y="518"/>
                  </a:lnTo>
                  <a:close/>
                  <a:moveTo>
                    <a:pt x="3374" y="761"/>
                  </a:moveTo>
                  <a:cubicBezTo>
                    <a:pt x="3405" y="791"/>
                    <a:pt x="3405" y="791"/>
                    <a:pt x="3405" y="791"/>
                  </a:cubicBezTo>
                  <a:lnTo>
                    <a:pt x="3435" y="761"/>
                  </a:lnTo>
                  <a:close/>
                  <a:moveTo>
                    <a:pt x="2493" y="1034"/>
                  </a:moveTo>
                  <a:cubicBezTo>
                    <a:pt x="2523" y="1065"/>
                    <a:pt x="2523" y="1126"/>
                    <a:pt x="2493" y="1126"/>
                  </a:cubicBezTo>
                  <a:cubicBezTo>
                    <a:pt x="2493" y="1126"/>
                    <a:pt x="2463" y="1126"/>
                    <a:pt x="2463" y="1065"/>
                  </a:cubicBezTo>
                  <a:cubicBezTo>
                    <a:pt x="2493" y="1065"/>
                    <a:pt x="2493" y="1034"/>
                    <a:pt x="2493" y="1034"/>
                  </a:cubicBezTo>
                  <a:close/>
                  <a:moveTo>
                    <a:pt x="2371" y="1072"/>
                  </a:moveTo>
                  <a:cubicBezTo>
                    <a:pt x="2364" y="1072"/>
                    <a:pt x="2356" y="1080"/>
                    <a:pt x="2341" y="1095"/>
                  </a:cubicBezTo>
                  <a:cubicBezTo>
                    <a:pt x="2311" y="1095"/>
                    <a:pt x="2341" y="1126"/>
                    <a:pt x="2341" y="1126"/>
                  </a:cubicBezTo>
                  <a:cubicBezTo>
                    <a:pt x="2341" y="1156"/>
                    <a:pt x="2371" y="1156"/>
                    <a:pt x="2371" y="1156"/>
                  </a:cubicBezTo>
                  <a:cubicBezTo>
                    <a:pt x="2432" y="1156"/>
                    <a:pt x="2402" y="1126"/>
                    <a:pt x="2402" y="1095"/>
                  </a:cubicBezTo>
                  <a:cubicBezTo>
                    <a:pt x="2387" y="1080"/>
                    <a:pt x="2379" y="1072"/>
                    <a:pt x="2371" y="1072"/>
                  </a:cubicBezTo>
                  <a:close/>
                  <a:moveTo>
                    <a:pt x="2319" y="1531"/>
                  </a:moveTo>
                  <a:cubicBezTo>
                    <a:pt x="2321" y="1531"/>
                    <a:pt x="2328" y="1538"/>
                    <a:pt x="2341" y="1551"/>
                  </a:cubicBezTo>
                  <a:cubicBezTo>
                    <a:pt x="2371" y="1551"/>
                    <a:pt x="2371" y="1581"/>
                    <a:pt x="2341" y="1581"/>
                  </a:cubicBezTo>
                  <a:cubicBezTo>
                    <a:pt x="2323" y="1546"/>
                    <a:pt x="2316" y="1531"/>
                    <a:pt x="2319" y="1531"/>
                  </a:cubicBezTo>
                  <a:close/>
                  <a:moveTo>
                    <a:pt x="1976" y="1733"/>
                  </a:moveTo>
                  <a:lnTo>
                    <a:pt x="2007" y="1764"/>
                  </a:lnTo>
                  <a:cubicBezTo>
                    <a:pt x="2037" y="1794"/>
                    <a:pt x="2007" y="1794"/>
                    <a:pt x="2007" y="1794"/>
                  </a:cubicBezTo>
                  <a:lnTo>
                    <a:pt x="1976" y="1794"/>
                  </a:lnTo>
                  <a:lnTo>
                    <a:pt x="1976" y="1733"/>
                  </a:lnTo>
                  <a:close/>
                  <a:moveTo>
                    <a:pt x="1855" y="1673"/>
                  </a:moveTo>
                  <a:lnTo>
                    <a:pt x="1855" y="1733"/>
                  </a:lnTo>
                  <a:cubicBezTo>
                    <a:pt x="1893" y="1791"/>
                    <a:pt x="1907" y="1812"/>
                    <a:pt x="1897" y="1812"/>
                  </a:cubicBezTo>
                  <a:cubicBezTo>
                    <a:pt x="1891" y="1812"/>
                    <a:pt x="1877" y="1805"/>
                    <a:pt x="1855" y="1794"/>
                  </a:cubicBezTo>
                  <a:cubicBezTo>
                    <a:pt x="1855" y="1764"/>
                    <a:pt x="1824" y="1733"/>
                    <a:pt x="1824" y="1703"/>
                  </a:cubicBezTo>
                  <a:cubicBezTo>
                    <a:pt x="1824" y="1703"/>
                    <a:pt x="1855" y="1673"/>
                    <a:pt x="1855" y="1673"/>
                  </a:cubicBezTo>
                  <a:close/>
                  <a:moveTo>
                    <a:pt x="1672" y="2068"/>
                  </a:moveTo>
                  <a:cubicBezTo>
                    <a:pt x="1672" y="2068"/>
                    <a:pt x="1673" y="2099"/>
                    <a:pt x="1733" y="2159"/>
                  </a:cubicBezTo>
                  <a:cubicBezTo>
                    <a:pt x="1733" y="2172"/>
                    <a:pt x="1733" y="2179"/>
                    <a:pt x="1731" y="2179"/>
                  </a:cubicBezTo>
                  <a:cubicBezTo>
                    <a:pt x="1728" y="2179"/>
                    <a:pt x="1721" y="2164"/>
                    <a:pt x="1703" y="2129"/>
                  </a:cubicBezTo>
                  <a:cubicBezTo>
                    <a:pt x="1673" y="2098"/>
                    <a:pt x="1672" y="2068"/>
                    <a:pt x="1672" y="2068"/>
                  </a:cubicBezTo>
                  <a:close/>
                  <a:moveTo>
                    <a:pt x="1490" y="2129"/>
                  </a:moveTo>
                  <a:cubicBezTo>
                    <a:pt x="1520" y="2129"/>
                    <a:pt x="1551" y="2159"/>
                    <a:pt x="1551" y="2159"/>
                  </a:cubicBezTo>
                  <a:lnTo>
                    <a:pt x="1520" y="2189"/>
                  </a:lnTo>
                  <a:cubicBezTo>
                    <a:pt x="1490" y="2159"/>
                    <a:pt x="1490" y="2159"/>
                    <a:pt x="1490" y="2129"/>
                  </a:cubicBezTo>
                  <a:close/>
                  <a:moveTo>
                    <a:pt x="1216" y="2341"/>
                  </a:moveTo>
                  <a:cubicBezTo>
                    <a:pt x="1247" y="2341"/>
                    <a:pt x="1247" y="2372"/>
                    <a:pt x="1216" y="2402"/>
                  </a:cubicBezTo>
                  <a:lnTo>
                    <a:pt x="1216" y="2372"/>
                  </a:lnTo>
                  <a:cubicBezTo>
                    <a:pt x="1216" y="2372"/>
                    <a:pt x="1186" y="2341"/>
                    <a:pt x="1216" y="2341"/>
                  </a:cubicBezTo>
                  <a:close/>
                  <a:moveTo>
                    <a:pt x="1551" y="2463"/>
                  </a:moveTo>
                  <a:lnTo>
                    <a:pt x="1551" y="2463"/>
                  </a:lnTo>
                  <a:cubicBezTo>
                    <a:pt x="1559" y="2471"/>
                    <a:pt x="1570" y="2482"/>
                    <a:pt x="1581" y="2493"/>
                  </a:cubicBezTo>
                  <a:lnTo>
                    <a:pt x="1612" y="2493"/>
                  </a:lnTo>
                  <a:cubicBezTo>
                    <a:pt x="1581" y="2493"/>
                    <a:pt x="1551" y="2463"/>
                    <a:pt x="1551" y="2463"/>
                  </a:cubicBezTo>
                  <a:close/>
                  <a:moveTo>
                    <a:pt x="1277" y="2554"/>
                  </a:moveTo>
                  <a:cubicBezTo>
                    <a:pt x="1308" y="2585"/>
                    <a:pt x="1338" y="2585"/>
                    <a:pt x="1338" y="2615"/>
                  </a:cubicBezTo>
                  <a:cubicBezTo>
                    <a:pt x="1338" y="2628"/>
                    <a:pt x="1333" y="2635"/>
                    <a:pt x="1322" y="2635"/>
                  </a:cubicBezTo>
                  <a:cubicBezTo>
                    <a:pt x="1308" y="2635"/>
                    <a:pt x="1282" y="2620"/>
                    <a:pt x="1247" y="2585"/>
                  </a:cubicBezTo>
                  <a:cubicBezTo>
                    <a:pt x="1277" y="2554"/>
                    <a:pt x="1277" y="2554"/>
                    <a:pt x="1277" y="2554"/>
                  </a:cubicBezTo>
                  <a:close/>
                  <a:moveTo>
                    <a:pt x="1247" y="2706"/>
                  </a:moveTo>
                  <a:lnTo>
                    <a:pt x="1247" y="2737"/>
                  </a:lnTo>
                  <a:lnTo>
                    <a:pt x="1186" y="2737"/>
                  </a:lnTo>
                  <a:lnTo>
                    <a:pt x="1216" y="2706"/>
                  </a:lnTo>
                  <a:close/>
                  <a:moveTo>
                    <a:pt x="244" y="2737"/>
                  </a:moveTo>
                  <a:cubicBezTo>
                    <a:pt x="213" y="2737"/>
                    <a:pt x="213" y="2737"/>
                    <a:pt x="274" y="2797"/>
                  </a:cubicBezTo>
                  <a:cubicBezTo>
                    <a:pt x="289" y="2813"/>
                    <a:pt x="297" y="2820"/>
                    <a:pt x="301" y="2820"/>
                  </a:cubicBezTo>
                  <a:cubicBezTo>
                    <a:pt x="305" y="2820"/>
                    <a:pt x="305" y="2813"/>
                    <a:pt x="305" y="2797"/>
                  </a:cubicBezTo>
                  <a:cubicBezTo>
                    <a:pt x="305" y="2797"/>
                    <a:pt x="274" y="2767"/>
                    <a:pt x="244" y="2737"/>
                  </a:cubicBezTo>
                  <a:close/>
                  <a:moveTo>
                    <a:pt x="973" y="2888"/>
                  </a:moveTo>
                  <a:cubicBezTo>
                    <a:pt x="1004" y="2919"/>
                    <a:pt x="1004" y="2919"/>
                    <a:pt x="1004" y="2919"/>
                  </a:cubicBezTo>
                  <a:cubicBezTo>
                    <a:pt x="988" y="2934"/>
                    <a:pt x="981" y="2942"/>
                    <a:pt x="973" y="2942"/>
                  </a:cubicBezTo>
                  <a:cubicBezTo>
                    <a:pt x="966" y="2942"/>
                    <a:pt x="958" y="2934"/>
                    <a:pt x="943" y="2919"/>
                  </a:cubicBezTo>
                  <a:cubicBezTo>
                    <a:pt x="943" y="2919"/>
                    <a:pt x="912" y="2919"/>
                    <a:pt x="943" y="2888"/>
                  </a:cubicBezTo>
                  <a:close/>
                  <a:moveTo>
                    <a:pt x="1156" y="2919"/>
                  </a:moveTo>
                  <a:cubicBezTo>
                    <a:pt x="1156" y="2919"/>
                    <a:pt x="1186" y="2949"/>
                    <a:pt x="1186" y="2949"/>
                  </a:cubicBezTo>
                  <a:lnTo>
                    <a:pt x="1216" y="2949"/>
                  </a:lnTo>
                  <a:lnTo>
                    <a:pt x="1216" y="2919"/>
                  </a:lnTo>
                  <a:close/>
                  <a:moveTo>
                    <a:pt x="821" y="3162"/>
                  </a:moveTo>
                  <a:cubicBezTo>
                    <a:pt x="852" y="3162"/>
                    <a:pt x="852" y="3162"/>
                    <a:pt x="821" y="3192"/>
                  </a:cubicBezTo>
                  <a:cubicBezTo>
                    <a:pt x="821" y="3203"/>
                    <a:pt x="818" y="3206"/>
                    <a:pt x="813" y="3206"/>
                  </a:cubicBezTo>
                  <a:cubicBezTo>
                    <a:pt x="804" y="3206"/>
                    <a:pt x="791" y="3192"/>
                    <a:pt x="791" y="3192"/>
                  </a:cubicBezTo>
                  <a:cubicBezTo>
                    <a:pt x="760" y="3192"/>
                    <a:pt x="791" y="3192"/>
                    <a:pt x="821" y="3162"/>
                  </a:cubicBezTo>
                  <a:close/>
                  <a:moveTo>
                    <a:pt x="1247" y="3284"/>
                  </a:moveTo>
                  <a:cubicBezTo>
                    <a:pt x="1247" y="3284"/>
                    <a:pt x="1216" y="3314"/>
                    <a:pt x="1216" y="3314"/>
                  </a:cubicBezTo>
                  <a:lnTo>
                    <a:pt x="1277" y="3314"/>
                  </a:lnTo>
                  <a:cubicBezTo>
                    <a:pt x="1277" y="3284"/>
                    <a:pt x="1277" y="3284"/>
                    <a:pt x="1247" y="3284"/>
                  </a:cubicBezTo>
                  <a:close/>
                  <a:moveTo>
                    <a:pt x="760" y="3466"/>
                  </a:moveTo>
                  <a:cubicBezTo>
                    <a:pt x="791" y="3496"/>
                    <a:pt x="791" y="3496"/>
                    <a:pt x="730" y="3496"/>
                  </a:cubicBezTo>
                  <a:cubicBezTo>
                    <a:pt x="700" y="3466"/>
                    <a:pt x="700" y="3466"/>
                    <a:pt x="700" y="3466"/>
                  </a:cubicBezTo>
                  <a:close/>
                  <a:moveTo>
                    <a:pt x="700" y="3557"/>
                  </a:moveTo>
                  <a:lnTo>
                    <a:pt x="700" y="3588"/>
                  </a:lnTo>
                  <a:lnTo>
                    <a:pt x="700" y="3618"/>
                  </a:lnTo>
                  <a:cubicBezTo>
                    <a:pt x="669" y="3618"/>
                    <a:pt x="639" y="3588"/>
                    <a:pt x="639" y="3588"/>
                  </a:cubicBezTo>
                  <a:lnTo>
                    <a:pt x="700" y="3557"/>
                  </a:lnTo>
                  <a:close/>
                  <a:moveTo>
                    <a:pt x="305" y="4621"/>
                  </a:moveTo>
                  <a:lnTo>
                    <a:pt x="305" y="4651"/>
                  </a:lnTo>
                  <a:cubicBezTo>
                    <a:pt x="274" y="4651"/>
                    <a:pt x="244" y="4651"/>
                    <a:pt x="244" y="4621"/>
                  </a:cubicBezTo>
                  <a:close/>
                  <a:moveTo>
                    <a:pt x="153" y="5016"/>
                  </a:moveTo>
                  <a:cubicBezTo>
                    <a:pt x="183" y="5016"/>
                    <a:pt x="244" y="5047"/>
                    <a:pt x="274" y="5047"/>
                  </a:cubicBezTo>
                  <a:lnTo>
                    <a:pt x="244" y="5047"/>
                  </a:lnTo>
                  <a:cubicBezTo>
                    <a:pt x="183" y="5047"/>
                    <a:pt x="153" y="5016"/>
                    <a:pt x="153" y="5016"/>
                  </a:cubicBezTo>
                  <a:close/>
                  <a:moveTo>
                    <a:pt x="396" y="5320"/>
                  </a:moveTo>
                  <a:cubicBezTo>
                    <a:pt x="426" y="5320"/>
                    <a:pt x="456" y="5351"/>
                    <a:pt x="456" y="5351"/>
                  </a:cubicBezTo>
                  <a:lnTo>
                    <a:pt x="396" y="5351"/>
                  </a:lnTo>
                  <a:lnTo>
                    <a:pt x="396" y="5320"/>
                  </a:lnTo>
                  <a:close/>
                  <a:moveTo>
                    <a:pt x="213" y="5533"/>
                  </a:moveTo>
                  <a:lnTo>
                    <a:pt x="274" y="5563"/>
                  </a:lnTo>
                  <a:lnTo>
                    <a:pt x="183" y="5563"/>
                  </a:lnTo>
                  <a:lnTo>
                    <a:pt x="213" y="5533"/>
                  </a:lnTo>
                  <a:close/>
                  <a:moveTo>
                    <a:pt x="396" y="6718"/>
                  </a:moveTo>
                  <a:cubicBezTo>
                    <a:pt x="396" y="6779"/>
                    <a:pt x="396" y="6779"/>
                    <a:pt x="365" y="6779"/>
                  </a:cubicBezTo>
                  <a:cubicBezTo>
                    <a:pt x="335" y="6779"/>
                    <a:pt x="305" y="6749"/>
                    <a:pt x="305" y="6718"/>
                  </a:cubicBezTo>
                  <a:close/>
                  <a:moveTo>
                    <a:pt x="607" y="7374"/>
                  </a:moveTo>
                  <a:cubicBezTo>
                    <a:pt x="625" y="7374"/>
                    <a:pt x="639" y="7387"/>
                    <a:pt x="639" y="7387"/>
                  </a:cubicBezTo>
                  <a:cubicBezTo>
                    <a:pt x="624" y="7402"/>
                    <a:pt x="608" y="7410"/>
                    <a:pt x="597" y="7410"/>
                  </a:cubicBezTo>
                  <a:cubicBezTo>
                    <a:pt x="586" y="7410"/>
                    <a:pt x="578" y="7402"/>
                    <a:pt x="578" y="7387"/>
                  </a:cubicBezTo>
                  <a:cubicBezTo>
                    <a:pt x="588" y="7377"/>
                    <a:pt x="598" y="7374"/>
                    <a:pt x="607" y="7374"/>
                  </a:cubicBezTo>
                  <a:close/>
                  <a:moveTo>
                    <a:pt x="1490" y="8329"/>
                  </a:moveTo>
                  <a:lnTo>
                    <a:pt x="1490" y="8329"/>
                  </a:lnTo>
                  <a:cubicBezTo>
                    <a:pt x="1477" y="8355"/>
                    <a:pt x="1470" y="8364"/>
                    <a:pt x="1468" y="8364"/>
                  </a:cubicBezTo>
                  <a:cubicBezTo>
                    <a:pt x="1465" y="8364"/>
                    <a:pt x="1472" y="8347"/>
                    <a:pt x="1490" y="8329"/>
                  </a:cubicBezTo>
                  <a:close/>
                  <a:moveTo>
                    <a:pt x="1551" y="8420"/>
                  </a:moveTo>
                  <a:cubicBezTo>
                    <a:pt x="1581" y="8420"/>
                    <a:pt x="1581" y="8420"/>
                    <a:pt x="1551" y="8451"/>
                  </a:cubicBezTo>
                  <a:cubicBezTo>
                    <a:pt x="1551" y="8451"/>
                    <a:pt x="1520" y="8481"/>
                    <a:pt x="1520" y="8481"/>
                  </a:cubicBezTo>
                  <a:lnTo>
                    <a:pt x="1520" y="8420"/>
                  </a:lnTo>
                  <a:close/>
                  <a:moveTo>
                    <a:pt x="1642" y="8785"/>
                  </a:moveTo>
                  <a:cubicBezTo>
                    <a:pt x="1672" y="8785"/>
                    <a:pt x="1703" y="8785"/>
                    <a:pt x="1672" y="8816"/>
                  </a:cubicBezTo>
                  <a:cubicBezTo>
                    <a:pt x="1657" y="8831"/>
                    <a:pt x="1650" y="8838"/>
                    <a:pt x="1646" y="8838"/>
                  </a:cubicBezTo>
                  <a:cubicBezTo>
                    <a:pt x="1642" y="8838"/>
                    <a:pt x="1642" y="8831"/>
                    <a:pt x="1642" y="8816"/>
                  </a:cubicBezTo>
                  <a:cubicBezTo>
                    <a:pt x="1612" y="8816"/>
                    <a:pt x="1612" y="8816"/>
                    <a:pt x="1642" y="8785"/>
                  </a:cubicBezTo>
                  <a:close/>
                  <a:moveTo>
                    <a:pt x="1733" y="8876"/>
                  </a:moveTo>
                  <a:cubicBezTo>
                    <a:pt x="1764" y="8876"/>
                    <a:pt x="1764" y="8876"/>
                    <a:pt x="1733" y="8907"/>
                  </a:cubicBezTo>
                  <a:lnTo>
                    <a:pt x="1733" y="8876"/>
                  </a:lnTo>
                  <a:close/>
                  <a:moveTo>
                    <a:pt x="1581" y="8968"/>
                  </a:moveTo>
                  <a:lnTo>
                    <a:pt x="1581" y="8968"/>
                  </a:lnTo>
                  <a:cubicBezTo>
                    <a:pt x="1564" y="8985"/>
                    <a:pt x="1556" y="9003"/>
                    <a:pt x="1559" y="9003"/>
                  </a:cubicBezTo>
                  <a:cubicBezTo>
                    <a:pt x="1561" y="9003"/>
                    <a:pt x="1568" y="8993"/>
                    <a:pt x="1581" y="8968"/>
                  </a:cubicBezTo>
                  <a:close/>
                  <a:moveTo>
                    <a:pt x="1855" y="8968"/>
                  </a:moveTo>
                  <a:lnTo>
                    <a:pt x="1885" y="8998"/>
                  </a:lnTo>
                  <a:cubicBezTo>
                    <a:pt x="1885" y="8998"/>
                    <a:pt x="1885" y="8998"/>
                    <a:pt x="1855" y="9028"/>
                  </a:cubicBezTo>
                  <a:lnTo>
                    <a:pt x="1855" y="8968"/>
                  </a:lnTo>
                  <a:close/>
                  <a:moveTo>
                    <a:pt x="2037" y="9028"/>
                  </a:moveTo>
                  <a:cubicBezTo>
                    <a:pt x="2067" y="9059"/>
                    <a:pt x="2037" y="9089"/>
                    <a:pt x="2037" y="9089"/>
                  </a:cubicBezTo>
                  <a:cubicBezTo>
                    <a:pt x="2037" y="9089"/>
                    <a:pt x="2024" y="9103"/>
                    <a:pt x="2015" y="9103"/>
                  </a:cubicBezTo>
                  <a:cubicBezTo>
                    <a:pt x="2010" y="9103"/>
                    <a:pt x="2007" y="9099"/>
                    <a:pt x="2007" y="9089"/>
                  </a:cubicBezTo>
                  <a:cubicBezTo>
                    <a:pt x="2007" y="9089"/>
                    <a:pt x="2007" y="9059"/>
                    <a:pt x="2037" y="9028"/>
                  </a:cubicBezTo>
                  <a:close/>
                  <a:moveTo>
                    <a:pt x="2615" y="9393"/>
                  </a:moveTo>
                  <a:cubicBezTo>
                    <a:pt x="2615" y="9393"/>
                    <a:pt x="2615" y="9424"/>
                    <a:pt x="2584" y="9454"/>
                  </a:cubicBezTo>
                  <a:cubicBezTo>
                    <a:pt x="2584" y="9454"/>
                    <a:pt x="2571" y="9467"/>
                    <a:pt x="2562" y="9467"/>
                  </a:cubicBezTo>
                  <a:cubicBezTo>
                    <a:pt x="2557" y="9467"/>
                    <a:pt x="2554" y="9464"/>
                    <a:pt x="2554" y="9454"/>
                  </a:cubicBezTo>
                  <a:lnTo>
                    <a:pt x="2584" y="9424"/>
                  </a:lnTo>
                  <a:cubicBezTo>
                    <a:pt x="2595" y="9412"/>
                    <a:pt x="2606" y="9401"/>
                    <a:pt x="2615" y="9393"/>
                  </a:cubicBezTo>
                  <a:close/>
                  <a:moveTo>
                    <a:pt x="3192" y="9484"/>
                  </a:moveTo>
                  <a:cubicBezTo>
                    <a:pt x="3192" y="9484"/>
                    <a:pt x="3192" y="9484"/>
                    <a:pt x="3192" y="9545"/>
                  </a:cubicBezTo>
                  <a:cubicBezTo>
                    <a:pt x="3162" y="9576"/>
                    <a:pt x="3131" y="9576"/>
                    <a:pt x="3131" y="9576"/>
                  </a:cubicBezTo>
                  <a:cubicBezTo>
                    <a:pt x="3101" y="9576"/>
                    <a:pt x="3131" y="9515"/>
                    <a:pt x="3192" y="9484"/>
                  </a:cubicBezTo>
                  <a:close/>
                  <a:moveTo>
                    <a:pt x="5447" y="9567"/>
                  </a:moveTo>
                  <a:cubicBezTo>
                    <a:pt x="5454" y="9567"/>
                    <a:pt x="5463" y="9624"/>
                    <a:pt x="5441" y="9667"/>
                  </a:cubicBezTo>
                  <a:cubicBezTo>
                    <a:pt x="5411" y="9636"/>
                    <a:pt x="5411" y="9606"/>
                    <a:pt x="5441" y="9606"/>
                  </a:cubicBezTo>
                  <a:cubicBezTo>
                    <a:pt x="5441" y="9578"/>
                    <a:pt x="5444" y="9567"/>
                    <a:pt x="5447" y="9567"/>
                  </a:cubicBezTo>
                  <a:close/>
                  <a:moveTo>
                    <a:pt x="3666" y="189"/>
                  </a:moveTo>
                  <a:cubicBezTo>
                    <a:pt x="3649" y="189"/>
                    <a:pt x="3643" y="221"/>
                    <a:pt x="3678" y="274"/>
                  </a:cubicBezTo>
                  <a:cubicBezTo>
                    <a:pt x="3712" y="325"/>
                    <a:pt x="3727" y="347"/>
                    <a:pt x="3724" y="347"/>
                  </a:cubicBezTo>
                  <a:cubicBezTo>
                    <a:pt x="3721" y="347"/>
                    <a:pt x="3706" y="332"/>
                    <a:pt x="3678" y="305"/>
                  </a:cubicBezTo>
                  <a:cubicBezTo>
                    <a:pt x="3663" y="274"/>
                    <a:pt x="3656" y="267"/>
                    <a:pt x="3648" y="267"/>
                  </a:cubicBezTo>
                  <a:cubicBezTo>
                    <a:pt x="3640" y="267"/>
                    <a:pt x="3633" y="274"/>
                    <a:pt x="3618" y="274"/>
                  </a:cubicBezTo>
                  <a:cubicBezTo>
                    <a:pt x="3618" y="274"/>
                    <a:pt x="3618" y="274"/>
                    <a:pt x="3587" y="244"/>
                  </a:cubicBezTo>
                  <a:cubicBezTo>
                    <a:pt x="3587" y="214"/>
                    <a:pt x="3526" y="214"/>
                    <a:pt x="3526" y="214"/>
                  </a:cubicBezTo>
                  <a:cubicBezTo>
                    <a:pt x="3526" y="214"/>
                    <a:pt x="3526" y="214"/>
                    <a:pt x="3526" y="244"/>
                  </a:cubicBezTo>
                  <a:cubicBezTo>
                    <a:pt x="3542" y="259"/>
                    <a:pt x="3542" y="267"/>
                    <a:pt x="3530" y="267"/>
                  </a:cubicBezTo>
                  <a:cubicBezTo>
                    <a:pt x="3519" y="267"/>
                    <a:pt x="3496" y="259"/>
                    <a:pt x="3466" y="244"/>
                  </a:cubicBezTo>
                  <a:lnTo>
                    <a:pt x="3466" y="244"/>
                  </a:lnTo>
                  <a:cubicBezTo>
                    <a:pt x="3473" y="252"/>
                    <a:pt x="3483" y="262"/>
                    <a:pt x="3496" y="274"/>
                  </a:cubicBezTo>
                  <a:cubicBezTo>
                    <a:pt x="3515" y="312"/>
                    <a:pt x="3510" y="338"/>
                    <a:pt x="3490" y="338"/>
                  </a:cubicBezTo>
                  <a:cubicBezTo>
                    <a:pt x="3477" y="338"/>
                    <a:pt x="3458" y="328"/>
                    <a:pt x="3435" y="305"/>
                  </a:cubicBezTo>
                  <a:cubicBezTo>
                    <a:pt x="3435" y="305"/>
                    <a:pt x="3435" y="305"/>
                    <a:pt x="3405" y="335"/>
                  </a:cubicBezTo>
                  <a:cubicBezTo>
                    <a:pt x="3405" y="335"/>
                    <a:pt x="3405" y="366"/>
                    <a:pt x="3435" y="396"/>
                  </a:cubicBezTo>
                  <a:cubicBezTo>
                    <a:pt x="3453" y="432"/>
                    <a:pt x="3460" y="446"/>
                    <a:pt x="3457" y="446"/>
                  </a:cubicBezTo>
                  <a:cubicBezTo>
                    <a:pt x="3455" y="446"/>
                    <a:pt x="3448" y="439"/>
                    <a:pt x="3435" y="426"/>
                  </a:cubicBezTo>
                  <a:cubicBezTo>
                    <a:pt x="3405" y="396"/>
                    <a:pt x="3374" y="366"/>
                    <a:pt x="3374" y="366"/>
                  </a:cubicBezTo>
                  <a:lnTo>
                    <a:pt x="3344" y="366"/>
                  </a:lnTo>
                  <a:cubicBezTo>
                    <a:pt x="3314" y="366"/>
                    <a:pt x="3283" y="396"/>
                    <a:pt x="3314" y="426"/>
                  </a:cubicBezTo>
                  <a:lnTo>
                    <a:pt x="3283" y="396"/>
                  </a:lnTo>
                  <a:cubicBezTo>
                    <a:pt x="3283" y="396"/>
                    <a:pt x="3270" y="410"/>
                    <a:pt x="3252" y="410"/>
                  </a:cubicBezTo>
                  <a:cubicBezTo>
                    <a:pt x="3243" y="410"/>
                    <a:pt x="3233" y="406"/>
                    <a:pt x="3223" y="396"/>
                  </a:cubicBezTo>
                  <a:cubicBezTo>
                    <a:pt x="3162" y="396"/>
                    <a:pt x="3162" y="487"/>
                    <a:pt x="3223" y="518"/>
                  </a:cubicBezTo>
                  <a:cubicBezTo>
                    <a:pt x="3192" y="548"/>
                    <a:pt x="3223" y="548"/>
                    <a:pt x="3223" y="548"/>
                  </a:cubicBezTo>
                  <a:cubicBezTo>
                    <a:pt x="3253" y="578"/>
                    <a:pt x="3223" y="609"/>
                    <a:pt x="3223" y="609"/>
                  </a:cubicBezTo>
                  <a:lnTo>
                    <a:pt x="3162" y="548"/>
                  </a:lnTo>
                  <a:cubicBezTo>
                    <a:pt x="3147" y="502"/>
                    <a:pt x="3131" y="480"/>
                    <a:pt x="3124" y="480"/>
                  </a:cubicBezTo>
                  <a:cubicBezTo>
                    <a:pt x="3116" y="480"/>
                    <a:pt x="3116" y="502"/>
                    <a:pt x="3131" y="548"/>
                  </a:cubicBezTo>
                  <a:lnTo>
                    <a:pt x="3101" y="518"/>
                  </a:lnTo>
                  <a:cubicBezTo>
                    <a:pt x="3101" y="505"/>
                    <a:pt x="3096" y="498"/>
                    <a:pt x="3090" y="498"/>
                  </a:cubicBezTo>
                  <a:cubicBezTo>
                    <a:pt x="3081" y="498"/>
                    <a:pt x="3071" y="512"/>
                    <a:pt x="3071" y="548"/>
                  </a:cubicBezTo>
                  <a:cubicBezTo>
                    <a:pt x="3040" y="578"/>
                    <a:pt x="3071" y="639"/>
                    <a:pt x="3101" y="670"/>
                  </a:cubicBezTo>
                  <a:cubicBezTo>
                    <a:pt x="3101" y="670"/>
                    <a:pt x="3101" y="700"/>
                    <a:pt x="3101" y="700"/>
                  </a:cubicBezTo>
                  <a:cubicBezTo>
                    <a:pt x="3071" y="700"/>
                    <a:pt x="3071" y="700"/>
                    <a:pt x="3071" y="670"/>
                  </a:cubicBezTo>
                  <a:cubicBezTo>
                    <a:pt x="3045" y="657"/>
                    <a:pt x="3025" y="650"/>
                    <a:pt x="3013" y="650"/>
                  </a:cubicBezTo>
                  <a:cubicBezTo>
                    <a:pt x="3002" y="650"/>
                    <a:pt x="2996" y="655"/>
                    <a:pt x="2998" y="668"/>
                  </a:cubicBezTo>
                  <a:lnTo>
                    <a:pt x="2998" y="668"/>
                  </a:lnTo>
                  <a:cubicBezTo>
                    <a:pt x="2990" y="667"/>
                    <a:pt x="2981" y="665"/>
                    <a:pt x="2971" y="665"/>
                  </a:cubicBezTo>
                  <a:cubicBezTo>
                    <a:pt x="2950" y="665"/>
                    <a:pt x="2925" y="676"/>
                    <a:pt x="2888" y="730"/>
                  </a:cubicBezTo>
                  <a:cubicBezTo>
                    <a:pt x="2845" y="752"/>
                    <a:pt x="2817" y="773"/>
                    <a:pt x="2794" y="773"/>
                  </a:cubicBezTo>
                  <a:cubicBezTo>
                    <a:pt x="2784" y="773"/>
                    <a:pt x="2775" y="770"/>
                    <a:pt x="2767" y="761"/>
                  </a:cubicBezTo>
                  <a:cubicBezTo>
                    <a:pt x="2767" y="757"/>
                    <a:pt x="2766" y="755"/>
                    <a:pt x="2765" y="755"/>
                  </a:cubicBezTo>
                  <a:cubicBezTo>
                    <a:pt x="2759" y="755"/>
                    <a:pt x="2736" y="834"/>
                    <a:pt x="2736" y="913"/>
                  </a:cubicBezTo>
                  <a:cubicBezTo>
                    <a:pt x="2736" y="898"/>
                    <a:pt x="2729" y="890"/>
                    <a:pt x="2717" y="890"/>
                  </a:cubicBezTo>
                  <a:cubicBezTo>
                    <a:pt x="2706" y="890"/>
                    <a:pt x="2691" y="898"/>
                    <a:pt x="2675" y="913"/>
                  </a:cubicBezTo>
                  <a:cubicBezTo>
                    <a:pt x="2660" y="928"/>
                    <a:pt x="2653" y="936"/>
                    <a:pt x="2645" y="936"/>
                  </a:cubicBezTo>
                  <a:cubicBezTo>
                    <a:pt x="2637" y="936"/>
                    <a:pt x="2630" y="928"/>
                    <a:pt x="2615" y="913"/>
                  </a:cubicBezTo>
                  <a:lnTo>
                    <a:pt x="2615" y="913"/>
                  </a:lnTo>
                  <a:cubicBezTo>
                    <a:pt x="2633" y="950"/>
                    <a:pt x="2617" y="976"/>
                    <a:pt x="2588" y="976"/>
                  </a:cubicBezTo>
                  <a:cubicBezTo>
                    <a:pt x="2570" y="976"/>
                    <a:pt x="2547" y="966"/>
                    <a:pt x="2523" y="943"/>
                  </a:cubicBezTo>
                  <a:cubicBezTo>
                    <a:pt x="2523" y="933"/>
                    <a:pt x="2520" y="930"/>
                    <a:pt x="2514" y="930"/>
                  </a:cubicBezTo>
                  <a:cubicBezTo>
                    <a:pt x="2503" y="930"/>
                    <a:pt x="2483" y="943"/>
                    <a:pt x="2463" y="943"/>
                  </a:cubicBezTo>
                  <a:cubicBezTo>
                    <a:pt x="2493" y="1004"/>
                    <a:pt x="2463" y="1004"/>
                    <a:pt x="2432" y="1034"/>
                  </a:cubicBezTo>
                  <a:cubicBezTo>
                    <a:pt x="2371" y="1065"/>
                    <a:pt x="2371" y="1065"/>
                    <a:pt x="2432" y="1126"/>
                  </a:cubicBezTo>
                  <a:cubicBezTo>
                    <a:pt x="2463" y="1156"/>
                    <a:pt x="2463" y="1186"/>
                    <a:pt x="2432" y="1186"/>
                  </a:cubicBezTo>
                  <a:cubicBezTo>
                    <a:pt x="2417" y="1202"/>
                    <a:pt x="2409" y="1209"/>
                    <a:pt x="2402" y="1209"/>
                  </a:cubicBezTo>
                  <a:cubicBezTo>
                    <a:pt x="2394" y="1209"/>
                    <a:pt x="2387" y="1202"/>
                    <a:pt x="2371" y="1186"/>
                  </a:cubicBezTo>
                  <a:lnTo>
                    <a:pt x="2341" y="1186"/>
                  </a:lnTo>
                  <a:cubicBezTo>
                    <a:pt x="2326" y="1202"/>
                    <a:pt x="2318" y="1209"/>
                    <a:pt x="2311" y="1209"/>
                  </a:cubicBezTo>
                  <a:cubicBezTo>
                    <a:pt x="2303" y="1209"/>
                    <a:pt x="2295" y="1202"/>
                    <a:pt x="2280" y="1186"/>
                  </a:cubicBezTo>
                  <a:lnTo>
                    <a:pt x="2219" y="1186"/>
                  </a:lnTo>
                  <a:cubicBezTo>
                    <a:pt x="2198" y="1208"/>
                    <a:pt x="2176" y="1229"/>
                    <a:pt x="2155" y="1229"/>
                  </a:cubicBezTo>
                  <a:cubicBezTo>
                    <a:pt x="2146" y="1229"/>
                    <a:pt x="2137" y="1226"/>
                    <a:pt x="2128" y="1217"/>
                  </a:cubicBezTo>
                  <a:lnTo>
                    <a:pt x="2128" y="1217"/>
                  </a:lnTo>
                  <a:cubicBezTo>
                    <a:pt x="2128" y="1247"/>
                    <a:pt x="2128" y="1247"/>
                    <a:pt x="2159" y="1247"/>
                  </a:cubicBezTo>
                  <a:cubicBezTo>
                    <a:pt x="2159" y="1278"/>
                    <a:pt x="2189" y="1308"/>
                    <a:pt x="2098" y="1338"/>
                  </a:cubicBezTo>
                  <a:cubicBezTo>
                    <a:pt x="2067" y="1369"/>
                    <a:pt x="2037" y="1399"/>
                    <a:pt x="2067" y="1430"/>
                  </a:cubicBezTo>
                  <a:lnTo>
                    <a:pt x="2037" y="1430"/>
                  </a:lnTo>
                  <a:cubicBezTo>
                    <a:pt x="2014" y="1406"/>
                    <a:pt x="1995" y="1396"/>
                    <a:pt x="1982" y="1396"/>
                  </a:cubicBezTo>
                  <a:cubicBezTo>
                    <a:pt x="1962" y="1396"/>
                    <a:pt x="1957" y="1422"/>
                    <a:pt x="1976" y="1460"/>
                  </a:cubicBezTo>
                  <a:cubicBezTo>
                    <a:pt x="2007" y="1490"/>
                    <a:pt x="1976" y="1490"/>
                    <a:pt x="1946" y="1490"/>
                  </a:cubicBezTo>
                  <a:cubicBezTo>
                    <a:pt x="1946" y="1490"/>
                    <a:pt x="1946" y="1490"/>
                    <a:pt x="1946" y="1551"/>
                  </a:cubicBezTo>
                  <a:cubicBezTo>
                    <a:pt x="1946" y="1581"/>
                    <a:pt x="1946" y="1581"/>
                    <a:pt x="1915" y="1581"/>
                  </a:cubicBezTo>
                  <a:cubicBezTo>
                    <a:pt x="1900" y="1566"/>
                    <a:pt x="1893" y="1559"/>
                    <a:pt x="1885" y="1559"/>
                  </a:cubicBezTo>
                  <a:cubicBezTo>
                    <a:pt x="1877" y="1559"/>
                    <a:pt x="1870" y="1566"/>
                    <a:pt x="1855" y="1581"/>
                  </a:cubicBezTo>
                  <a:cubicBezTo>
                    <a:pt x="1855" y="1612"/>
                    <a:pt x="1733" y="1764"/>
                    <a:pt x="1703" y="1764"/>
                  </a:cubicBezTo>
                  <a:cubicBezTo>
                    <a:pt x="1703" y="1794"/>
                    <a:pt x="1703" y="1794"/>
                    <a:pt x="1703" y="1794"/>
                  </a:cubicBezTo>
                  <a:cubicBezTo>
                    <a:pt x="1686" y="1786"/>
                    <a:pt x="1675" y="1782"/>
                    <a:pt x="1667" y="1782"/>
                  </a:cubicBezTo>
                  <a:cubicBezTo>
                    <a:pt x="1646" y="1782"/>
                    <a:pt x="1658" y="1811"/>
                    <a:pt x="1703" y="1855"/>
                  </a:cubicBezTo>
                  <a:lnTo>
                    <a:pt x="1703" y="1825"/>
                  </a:lnTo>
                  <a:cubicBezTo>
                    <a:pt x="1740" y="1862"/>
                    <a:pt x="1743" y="1888"/>
                    <a:pt x="1718" y="1888"/>
                  </a:cubicBezTo>
                  <a:cubicBezTo>
                    <a:pt x="1703" y="1888"/>
                    <a:pt x="1677" y="1878"/>
                    <a:pt x="1642" y="1855"/>
                  </a:cubicBezTo>
                  <a:lnTo>
                    <a:pt x="1642" y="1855"/>
                  </a:lnTo>
                  <a:cubicBezTo>
                    <a:pt x="1664" y="1900"/>
                    <a:pt x="1654" y="1928"/>
                    <a:pt x="1623" y="1928"/>
                  </a:cubicBezTo>
                  <a:cubicBezTo>
                    <a:pt x="1612" y="1928"/>
                    <a:pt x="1597" y="1924"/>
                    <a:pt x="1581" y="1916"/>
                  </a:cubicBezTo>
                  <a:lnTo>
                    <a:pt x="1581" y="1916"/>
                  </a:lnTo>
                  <a:cubicBezTo>
                    <a:pt x="1642" y="1997"/>
                    <a:pt x="1649" y="2051"/>
                    <a:pt x="1619" y="2051"/>
                  </a:cubicBezTo>
                  <a:cubicBezTo>
                    <a:pt x="1605" y="2051"/>
                    <a:pt x="1581" y="2037"/>
                    <a:pt x="1551" y="2007"/>
                  </a:cubicBezTo>
                  <a:cubicBezTo>
                    <a:pt x="1508" y="1986"/>
                    <a:pt x="1480" y="1964"/>
                    <a:pt x="1467" y="1964"/>
                  </a:cubicBezTo>
                  <a:cubicBezTo>
                    <a:pt x="1462" y="1964"/>
                    <a:pt x="1460" y="1968"/>
                    <a:pt x="1460" y="1977"/>
                  </a:cubicBezTo>
                  <a:cubicBezTo>
                    <a:pt x="1429" y="1977"/>
                    <a:pt x="1460" y="2007"/>
                    <a:pt x="1490" y="2037"/>
                  </a:cubicBezTo>
                  <a:cubicBezTo>
                    <a:pt x="1520" y="2053"/>
                    <a:pt x="1536" y="2060"/>
                    <a:pt x="1532" y="2060"/>
                  </a:cubicBezTo>
                  <a:cubicBezTo>
                    <a:pt x="1528" y="2060"/>
                    <a:pt x="1505" y="2053"/>
                    <a:pt x="1460" y="2037"/>
                  </a:cubicBezTo>
                  <a:cubicBezTo>
                    <a:pt x="1368" y="2037"/>
                    <a:pt x="1338" y="2068"/>
                    <a:pt x="1338" y="2129"/>
                  </a:cubicBezTo>
                  <a:cubicBezTo>
                    <a:pt x="1358" y="2188"/>
                    <a:pt x="1352" y="2235"/>
                    <a:pt x="1337" y="2235"/>
                  </a:cubicBezTo>
                  <a:cubicBezTo>
                    <a:pt x="1329" y="2235"/>
                    <a:pt x="1318" y="2221"/>
                    <a:pt x="1308" y="2189"/>
                  </a:cubicBezTo>
                  <a:cubicBezTo>
                    <a:pt x="1290" y="2154"/>
                    <a:pt x="1282" y="2139"/>
                    <a:pt x="1279" y="2139"/>
                  </a:cubicBezTo>
                  <a:cubicBezTo>
                    <a:pt x="1277" y="2139"/>
                    <a:pt x="1277" y="2146"/>
                    <a:pt x="1277" y="2159"/>
                  </a:cubicBezTo>
                  <a:cubicBezTo>
                    <a:pt x="1247" y="2189"/>
                    <a:pt x="1247" y="2220"/>
                    <a:pt x="1216" y="2250"/>
                  </a:cubicBezTo>
                  <a:cubicBezTo>
                    <a:pt x="1216" y="2250"/>
                    <a:pt x="1216" y="2281"/>
                    <a:pt x="1247" y="2311"/>
                  </a:cubicBezTo>
                  <a:cubicBezTo>
                    <a:pt x="1225" y="2300"/>
                    <a:pt x="1206" y="2293"/>
                    <a:pt x="1194" y="2293"/>
                  </a:cubicBezTo>
                  <a:cubicBezTo>
                    <a:pt x="1172" y="2293"/>
                    <a:pt x="1167" y="2314"/>
                    <a:pt x="1186" y="2372"/>
                  </a:cubicBezTo>
                  <a:lnTo>
                    <a:pt x="1156" y="2372"/>
                  </a:lnTo>
                  <a:cubicBezTo>
                    <a:pt x="1125" y="2402"/>
                    <a:pt x="1125" y="2402"/>
                    <a:pt x="1156" y="2433"/>
                  </a:cubicBezTo>
                  <a:cubicBezTo>
                    <a:pt x="1156" y="2463"/>
                    <a:pt x="1125" y="2463"/>
                    <a:pt x="1095" y="2463"/>
                  </a:cubicBezTo>
                  <a:cubicBezTo>
                    <a:pt x="1075" y="2463"/>
                    <a:pt x="1041" y="2449"/>
                    <a:pt x="1030" y="2449"/>
                  </a:cubicBezTo>
                  <a:cubicBezTo>
                    <a:pt x="1024" y="2449"/>
                    <a:pt x="1024" y="2453"/>
                    <a:pt x="1034" y="2463"/>
                  </a:cubicBezTo>
                  <a:cubicBezTo>
                    <a:pt x="1064" y="2493"/>
                    <a:pt x="1095" y="2524"/>
                    <a:pt x="1095" y="2554"/>
                  </a:cubicBezTo>
                  <a:cubicBezTo>
                    <a:pt x="1110" y="2569"/>
                    <a:pt x="1110" y="2577"/>
                    <a:pt x="1102" y="2577"/>
                  </a:cubicBezTo>
                  <a:cubicBezTo>
                    <a:pt x="1095" y="2577"/>
                    <a:pt x="1080" y="2569"/>
                    <a:pt x="1064" y="2554"/>
                  </a:cubicBezTo>
                  <a:lnTo>
                    <a:pt x="973" y="2554"/>
                  </a:lnTo>
                  <a:cubicBezTo>
                    <a:pt x="973" y="2554"/>
                    <a:pt x="943" y="2585"/>
                    <a:pt x="973" y="2615"/>
                  </a:cubicBezTo>
                  <a:cubicBezTo>
                    <a:pt x="1004" y="2645"/>
                    <a:pt x="943" y="2706"/>
                    <a:pt x="912" y="2706"/>
                  </a:cubicBezTo>
                  <a:cubicBezTo>
                    <a:pt x="912" y="2706"/>
                    <a:pt x="912" y="2737"/>
                    <a:pt x="882" y="2737"/>
                  </a:cubicBezTo>
                  <a:cubicBezTo>
                    <a:pt x="882" y="2767"/>
                    <a:pt x="912" y="2797"/>
                    <a:pt x="882" y="2797"/>
                  </a:cubicBezTo>
                  <a:cubicBezTo>
                    <a:pt x="882" y="2797"/>
                    <a:pt x="882" y="2828"/>
                    <a:pt x="912" y="2858"/>
                  </a:cubicBezTo>
                  <a:cubicBezTo>
                    <a:pt x="892" y="2858"/>
                    <a:pt x="885" y="2872"/>
                    <a:pt x="874" y="2872"/>
                  </a:cubicBezTo>
                  <a:cubicBezTo>
                    <a:pt x="869" y="2872"/>
                    <a:pt x="862" y="2868"/>
                    <a:pt x="852" y="2858"/>
                  </a:cubicBezTo>
                  <a:lnTo>
                    <a:pt x="852" y="2858"/>
                  </a:lnTo>
                  <a:cubicBezTo>
                    <a:pt x="887" y="2894"/>
                    <a:pt x="902" y="2908"/>
                    <a:pt x="896" y="2908"/>
                  </a:cubicBezTo>
                  <a:cubicBezTo>
                    <a:pt x="892" y="2908"/>
                    <a:pt x="877" y="2901"/>
                    <a:pt x="852" y="2888"/>
                  </a:cubicBezTo>
                  <a:cubicBezTo>
                    <a:pt x="826" y="2876"/>
                    <a:pt x="812" y="2869"/>
                    <a:pt x="805" y="2869"/>
                  </a:cubicBezTo>
                  <a:cubicBezTo>
                    <a:pt x="796" y="2869"/>
                    <a:pt x="803" y="2883"/>
                    <a:pt x="821" y="2919"/>
                  </a:cubicBezTo>
                  <a:cubicBezTo>
                    <a:pt x="852" y="2949"/>
                    <a:pt x="852" y="2949"/>
                    <a:pt x="821" y="2949"/>
                  </a:cubicBezTo>
                  <a:cubicBezTo>
                    <a:pt x="811" y="2939"/>
                    <a:pt x="801" y="2936"/>
                    <a:pt x="793" y="2936"/>
                  </a:cubicBezTo>
                  <a:cubicBezTo>
                    <a:pt x="777" y="2936"/>
                    <a:pt x="771" y="2949"/>
                    <a:pt x="791" y="2949"/>
                  </a:cubicBezTo>
                  <a:cubicBezTo>
                    <a:pt x="840" y="2999"/>
                    <a:pt x="850" y="3049"/>
                    <a:pt x="818" y="3049"/>
                  </a:cubicBezTo>
                  <a:cubicBezTo>
                    <a:pt x="811" y="3049"/>
                    <a:pt x="802" y="3046"/>
                    <a:pt x="791" y="3040"/>
                  </a:cubicBezTo>
                  <a:lnTo>
                    <a:pt x="791" y="3040"/>
                  </a:lnTo>
                  <a:cubicBezTo>
                    <a:pt x="791" y="3040"/>
                    <a:pt x="791" y="3041"/>
                    <a:pt x="821" y="3071"/>
                  </a:cubicBezTo>
                  <a:cubicBezTo>
                    <a:pt x="839" y="3106"/>
                    <a:pt x="846" y="3121"/>
                    <a:pt x="837" y="3121"/>
                  </a:cubicBezTo>
                  <a:cubicBezTo>
                    <a:pt x="831" y="3121"/>
                    <a:pt x="816" y="3114"/>
                    <a:pt x="791" y="3101"/>
                  </a:cubicBezTo>
                  <a:cubicBezTo>
                    <a:pt x="773" y="3092"/>
                    <a:pt x="760" y="3089"/>
                    <a:pt x="752" y="3089"/>
                  </a:cubicBezTo>
                  <a:cubicBezTo>
                    <a:pt x="733" y="3089"/>
                    <a:pt x="739" y="3110"/>
                    <a:pt x="760" y="3132"/>
                  </a:cubicBezTo>
                  <a:cubicBezTo>
                    <a:pt x="760" y="3132"/>
                    <a:pt x="791" y="3162"/>
                    <a:pt x="760" y="3162"/>
                  </a:cubicBezTo>
                  <a:cubicBezTo>
                    <a:pt x="700" y="3192"/>
                    <a:pt x="639" y="3253"/>
                    <a:pt x="700" y="3284"/>
                  </a:cubicBezTo>
                  <a:lnTo>
                    <a:pt x="700" y="3314"/>
                  </a:lnTo>
                  <a:cubicBezTo>
                    <a:pt x="639" y="3314"/>
                    <a:pt x="639" y="3344"/>
                    <a:pt x="669" y="3375"/>
                  </a:cubicBezTo>
                  <a:lnTo>
                    <a:pt x="669" y="3405"/>
                  </a:lnTo>
                  <a:cubicBezTo>
                    <a:pt x="654" y="3390"/>
                    <a:pt x="639" y="3382"/>
                    <a:pt x="627" y="3382"/>
                  </a:cubicBezTo>
                  <a:cubicBezTo>
                    <a:pt x="616" y="3382"/>
                    <a:pt x="608" y="3390"/>
                    <a:pt x="608" y="3405"/>
                  </a:cubicBezTo>
                  <a:cubicBezTo>
                    <a:pt x="608" y="3405"/>
                    <a:pt x="608" y="3405"/>
                    <a:pt x="639" y="3436"/>
                  </a:cubicBezTo>
                  <a:cubicBezTo>
                    <a:pt x="669" y="3436"/>
                    <a:pt x="669" y="3436"/>
                    <a:pt x="639" y="3466"/>
                  </a:cubicBezTo>
                  <a:lnTo>
                    <a:pt x="578" y="3466"/>
                  </a:lnTo>
                  <a:cubicBezTo>
                    <a:pt x="621" y="3488"/>
                    <a:pt x="618" y="3509"/>
                    <a:pt x="602" y="3509"/>
                  </a:cubicBezTo>
                  <a:cubicBezTo>
                    <a:pt x="596" y="3509"/>
                    <a:pt x="587" y="3505"/>
                    <a:pt x="578" y="3496"/>
                  </a:cubicBezTo>
                  <a:cubicBezTo>
                    <a:pt x="548" y="3527"/>
                    <a:pt x="548" y="3527"/>
                    <a:pt x="548" y="3557"/>
                  </a:cubicBezTo>
                  <a:lnTo>
                    <a:pt x="517" y="3527"/>
                  </a:lnTo>
                  <a:cubicBezTo>
                    <a:pt x="456" y="3527"/>
                    <a:pt x="487" y="3557"/>
                    <a:pt x="517" y="3557"/>
                  </a:cubicBezTo>
                  <a:lnTo>
                    <a:pt x="517" y="3588"/>
                  </a:lnTo>
                  <a:cubicBezTo>
                    <a:pt x="517" y="3618"/>
                    <a:pt x="487" y="3618"/>
                    <a:pt x="548" y="3618"/>
                  </a:cubicBezTo>
                  <a:cubicBezTo>
                    <a:pt x="578" y="3648"/>
                    <a:pt x="608" y="3648"/>
                    <a:pt x="578" y="3679"/>
                  </a:cubicBezTo>
                  <a:cubicBezTo>
                    <a:pt x="548" y="3648"/>
                    <a:pt x="517" y="3648"/>
                    <a:pt x="517" y="3648"/>
                  </a:cubicBezTo>
                  <a:cubicBezTo>
                    <a:pt x="517" y="3659"/>
                    <a:pt x="514" y="3662"/>
                    <a:pt x="509" y="3662"/>
                  </a:cubicBezTo>
                  <a:cubicBezTo>
                    <a:pt x="500" y="3662"/>
                    <a:pt x="487" y="3648"/>
                    <a:pt x="487" y="3648"/>
                  </a:cubicBezTo>
                  <a:cubicBezTo>
                    <a:pt x="478" y="3644"/>
                    <a:pt x="471" y="3642"/>
                    <a:pt x="465" y="3642"/>
                  </a:cubicBezTo>
                  <a:cubicBezTo>
                    <a:pt x="427" y="3642"/>
                    <a:pt x="430" y="3713"/>
                    <a:pt x="456" y="3740"/>
                  </a:cubicBezTo>
                  <a:cubicBezTo>
                    <a:pt x="499" y="3761"/>
                    <a:pt x="497" y="3783"/>
                    <a:pt x="470" y="3783"/>
                  </a:cubicBezTo>
                  <a:cubicBezTo>
                    <a:pt x="459" y="3783"/>
                    <a:pt x="444" y="3779"/>
                    <a:pt x="426" y="3770"/>
                  </a:cubicBezTo>
                  <a:cubicBezTo>
                    <a:pt x="415" y="3764"/>
                    <a:pt x="408" y="3762"/>
                    <a:pt x="404" y="3762"/>
                  </a:cubicBezTo>
                  <a:cubicBezTo>
                    <a:pt x="389" y="3762"/>
                    <a:pt x="443" y="3812"/>
                    <a:pt x="517" y="3861"/>
                  </a:cubicBezTo>
                  <a:cubicBezTo>
                    <a:pt x="462" y="3850"/>
                    <a:pt x="426" y="3843"/>
                    <a:pt x="407" y="3843"/>
                  </a:cubicBezTo>
                  <a:cubicBezTo>
                    <a:pt x="373" y="3843"/>
                    <a:pt x="388" y="3864"/>
                    <a:pt x="426" y="3922"/>
                  </a:cubicBezTo>
                  <a:cubicBezTo>
                    <a:pt x="426" y="3952"/>
                    <a:pt x="426" y="3952"/>
                    <a:pt x="396" y="3952"/>
                  </a:cubicBezTo>
                  <a:cubicBezTo>
                    <a:pt x="365" y="3952"/>
                    <a:pt x="365" y="3952"/>
                    <a:pt x="365" y="4013"/>
                  </a:cubicBezTo>
                  <a:cubicBezTo>
                    <a:pt x="335" y="4044"/>
                    <a:pt x="335" y="4074"/>
                    <a:pt x="365" y="4074"/>
                  </a:cubicBezTo>
                  <a:cubicBezTo>
                    <a:pt x="365" y="4074"/>
                    <a:pt x="365" y="4104"/>
                    <a:pt x="365" y="4104"/>
                  </a:cubicBezTo>
                  <a:cubicBezTo>
                    <a:pt x="274" y="4104"/>
                    <a:pt x="305" y="4165"/>
                    <a:pt x="365" y="4165"/>
                  </a:cubicBezTo>
                  <a:cubicBezTo>
                    <a:pt x="365" y="4165"/>
                    <a:pt x="365" y="4165"/>
                    <a:pt x="365" y="4196"/>
                  </a:cubicBezTo>
                  <a:lnTo>
                    <a:pt x="335" y="4196"/>
                  </a:lnTo>
                  <a:cubicBezTo>
                    <a:pt x="328" y="4189"/>
                    <a:pt x="321" y="4185"/>
                    <a:pt x="314" y="4185"/>
                  </a:cubicBezTo>
                  <a:cubicBezTo>
                    <a:pt x="291" y="4185"/>
                    <a:pt x="267" y="4230"/>
                    <a:pt x="244" y="4347"/>
                  </a:cubicBezTo>
                  <a:cubicBezTo>
                    <a:pt x="213" y="4499"/>
                    <a:pt x="213" y="4499"/>
                    <a:pt x="274" y="4530"/>
                  </a:cubicBezTo>
                  <a:cubicBezTo>
                    <a:pt x="335" y="4560"/>
                    <a:pt x="335" y="4560"/>
                    <a:pt x="274" y="4560"/>
                  </a:cubicBezTo>
                  <a:lnTo>
                    <a:pt x="213" y="4560"/>
                  </a:lnTo>
                  <a:cubicBezTo>
                    <a:pt x="213" y="4560"/>
                    <a:pt x="213" y="4591"/>
                    <a:pt x="183" y="4621"/>
                  </a:cubicBezTo>
                  <a:cubicBezTo>
                    <a:pt x="92" y="4651"/>
                    <a:pt x="122" y="4682"/>
                    <a:pt x="153" y="4682"/>
                  </a:cubicBezTo>
                  <a:cubicBezTo>
                    <a:pt x="244" y="4682"/>
                    <a:pt x="213" y="4682"/>
                    <a:pt x="153" y="4712"/>
                  </a:cubicBezTo>
                  <a:lnTo>
                    <a:pt x="122" y="4712"/>
                  </a:lnTo>
                  <a:cubicBezTo>
                    <a:pt x="149" y="4739"/>
                    <a:pt x="176" y="4839"/>
                    <a:pt x="118" y="4839"/>
                  </a:cubicBezTo>
                  <a:cubicBezTo>
                    <a:pt x="110" y="4839"/>
                    <a:pt x="102" y="4837"/>
                    <a:pt x="92" y="4834"/>
                  </a:cubicBezTo>
                  <a:cubicBezTo>
                    <a:pt x="92" y="4834"/>
                    <a:pt x="92" y="4864"/>
                    <a:pt x="92" y="4895"/>
                  </a:cubicBezTo>
                  <a:cubicBezTo>
                    <a:pt x="122" y="4895"/>
                    <a:pt x="122" y="4925"/>
                    <a:pt x="122" y="4955"/>
                  </a:cubicBezTo>
                  <a:cubicBezTo>
                    <a:pt x="122" y="4986"/>
                    <a:pt x="92" y="5016"/>
                    <a:pt x="61" y="5016"/>
                  </a:cubicBezTo>
                  <a:cubicBezTo>
                    <a:pt x="52" y="5007"/>
                    <a:pt x="46" y="5004"/>
                    <a:pt x="42" y="5004"/>
                  </a:cubicBezTo>
                  <a:cubicBezTo>
                    <a:pt x="34" y="5004"/>
                    <a:pt x="40" y="5025"/>
                    <a:pt x="61" y="5047"/>
                  </a:cubicBezTo>
                  <a:cubicBezTo>
                    <a:pt x="61" y="5047"/>
                    <a:pt x="122" y="5077"/>
                    <a:pt x="122" y="5107"/>
                  </a:cubicBezTo>
                  <a:cubicBezTo>
                    <a:pt x="153" y="5107"/>
                    <a:pt x="183" y="5138"/>
                    <a:pt x="183" y="5138"/>
                  </a:cubicBezTo>
                  <a:lnTo>
                    <a:pt x="92" y="5138"/>
                  </a:lnTo>
                  <a:cubicBezTo>
                    <a:pt x="92" y="5138"/>
                    <a:pt x="92" y="5168"/>
                    <a:pt x="122" y="5168"/>
                  </a:cubicBezTo>
                  <a:cubicBezTo>
                    <a:pt x="92" y="5199"/>
                    <a:pt x="92" y="5199"/>
                    <a:pt x="92" y="5229"/>
                  </a:cubicBezTo>
                  <a:cubicBezTo>
                    <a:pt x="61" y="5259"/>
                    <a:pt x="61" y="5320"/>
                    <a:pt x="92" y="5320"/>
                  </a:cubicBezTo>
                  <a:cubicBezTo>
                    <a:pt x="31" y="5351"/>
                    <a:pt x="31" y="5442"/>
                    <a:pt x="92" y="5472"/>
                  </a:cubicBezTo>
                  <a:cubicBezTo>
                    <a:pt x="122" y="5472"/>
                    <a:pt x="122" y="5503"/>
                    <a:pt x="92" y="5503"/>
                  </a:cubicBezTo>
                  <a:cubicBezTo>
                    <a:pt x="61" y="5533"/>
                    <a:pt x="61" y="5533"/>
                    <a:pt x="92" y="5533"/>
                  </a:cubicBezTo>
                  <a:cubicBezTo>
                    <a:pt x="122" y="5563"/>
                    <a:pt x="92" y="5563"/>
                    <a:pt x="61" y="5594"/>
                  </a:cubicBezTo>
                  <a:cubicBezTo>
                    <a:pt x="1" y="5594"/>
                    <a:pt x="1" y="5624"/>
                    <a:pt x="31" y="5654"/>
                  </a:cubicBezTo>
                  <a:cubicBezTo>
                    <a:pt x="61" y="5685"/>
                    <a:pt x="61" y="5715"/>
                    <a:pt x="61" y="5746"/>
                  </a:cubicBezTo>
                  <a:cubicBezTo>
                    <a:pt x="92" y="5776"/>
                    <a:pt x="92" y="5776"/>
                    <a:pt x="122" y="5776"/>
                  </a:cubicBezTo>
                  <a:lnTo>
                    <a:pt x="183" y="5776"/>
                  </a:lnTo>
                  <a:cubicBezTo>
                    <a:pt x="213" y="5806"/>
                    <a:pt x="183" y="5806"/>
                    <a:pt x="183" y="5806"/>
                  </a:cubicBezTo>
                  <a:cubicBezTo>
                    <a:pt x="168" y="5791"/>
                    <a:pt x="160" y="5784"/>
                    <a:pt x="153" y="5784"/>
                  </a:cubicBezTo>
                  <a:cubicBezTo>
                    <a:pt x="145" y="5784"/>
                    <a:pt x="137" y="5791"/>
                    <a:pt x="122" y="5806"/>
                  </a:cubicBezTo>
                  <a:cubicBezTo>
                    <a:pt x="92" y="5837"/>
                    <a:pt x="92" y="5867"/>
                    <a:pt x="92" y="5867"/>
                  </a:cubicBezTo>
                  <a:cubicBezTo>
                    <a:pt x="92" y="5898"/>
                    <a:pt x="92" y="5928"/>
                    <a:pt x="92" y="5958"/>
                  </a:cubicBezTo>
                  <a:cubicBezTo>
                    <a:pt x="61" y="5989"/>
                    <a:pt x="61" y="6019"/>
                    <a:pt x="92" y="6019"/>
                  </a:cubicBezTo>
                  <a:lnTo>
                    <a:pt x="153" y="6019"/>
                  </a:lnTo>
                  <a:cubicBezTo>
                    <a:pt x="61" y="6019"/>
                    <a:pt x="92" y="6232"/>
                    <a:pt x="153" y="6232"/>
                  </a:cubicBezTo>
                  <a:lnTo>
                    <a:pt x="122" y="6232"/>
                  </a:lnTo>
                  <a:cubicBezTo>
                    <a:pt x="92" y="6232"/>
                    <a:pt x="92" y="6262"/>
                    <a:pt x="92" y="6293"/>
                  </a:cubicBezTo>
                  <a:cubicBezTo>
                    <a:pt x="92" y="6323"/>
                    <a:pt x="153" y="6384"/>
                    <a:pt x="153" y="6414"/>
                  </a:cubicBezTo>
                  <a:cubicBezTo>
                    <a:pt x="153" y="6506"/>
                    <a:pt x="183" y="6536"/>
                    <a:pt x="213" y="6536"/>
                  </a:cubicBezTo>
                  <a:cubicBezTo>
                    <a:pt x="213" y="6566"/>
                    <a:pt x="213" y="6566"/>
                    <a:pt x="183" y="6566"/>
                  </a:cubicBezTo>
                  <a:cubicBezTo>
                    <a:pt x="153" y="6566"/>
                    <a:pt x="153" y="6566"/>
                    <a:pt x="153" y="6597"/>
                  </a:cubicBezTo>
                  <a:lnTo>
                    <a:pt x="213" y="6597"/>
                  </a:lnTo>
                  <a:cubicBezTo>
                    <a:pt x="244" y="6597"/>
                    <a:pt x="244" y="6597"/>
                    <a:pt x="213" y="6627"/>
                  </a:cubicBezTo>
                  <a:cubicBezTo>
                    <a:pt x="213" y="6688"/>
                    <a:pt x="213" y="6749"/>
                    <a:pt x="274" y="6779"/>
                  </a:cubicBezTo>
                  <a:cubicBezTo>
                    <a:pt x="274" y="6779"/>
                    <a:pt x="274" y="6810"/>
                    <a:pt x="244" y="6810"/>
                  </a:cubicBezTo>
                  <a:cubicBezTo>
                    <a:pt x="213" y="6840"/>
                    <a:pt x="183" y="6870"/>
                    <a:pt x="274" y="6901"/>
                  </a:cubicBezTo>
                  <a:cubicBezTo>
                    <a:pt x="274" y="6901"/>
                    <a:pt x="274" y="6901"/>
                    <a:pt x="244" y="6931"/>
                  </a:cubicBezTo>
                  <a:cubicBezTo>
                    <a:pt x="213" y="6962"/>
                    <a:pt x="183" y="6962"/>
                    <a:pt x="244" y="6962"/>
                  </a:cubicBezTo>
                  <a:cubicBezTo>
                    <a:pt x="274" y="6992"/>
                    <a:pt x="305" y="7022"/>
                    <a:pt x="274" y="7083"/>
                  </a:cubicBezTo>
                  <a:cubicBezTo>
                    <a:pt x="274" y="7083"/>
                    <a:pt x="305" y="7113"/>
                    <a:pt x="335" y="7113"/>
                  </a:cubicBezTo>
                  <a:lnTo>
                    <a:pt x="335" y="7113"/>
                  </a:lnTo>
                  <a:lnTo>
                    <a:pt x="335" y="7113"/>
                  </a:lnTo>
                  <a:cubicBezTo>
                    <a:pt x="343" y="7113"/>
                    <a:pt x="353" y="7113"/>
                    <a:pt x="365" y="7113"/>
                  </a:cubicBezTo>
                  <a:cubicBezTo>
                    <a:pt x="396" y="7113"/>
                    <a:pt x="396" y="7113"/>
                    <a:pt x="365" y="7144"/>
                  </a:cubicBezTo>
                  <a:cubicBezTo>
                    <a:pt x="335" y="7174"/>
                    <a:pt x="365" y="7174"/>
                    <a:pt x="365" y="7174"/>
                  </a:cubicBezTo>
                  <a:cubicBezTo>
                    <a:pt x="365" y="7205"/>
                    <a:pt x="426" y="7265"/>
                    <a:pt x="456" y="7357"/>
                  </a:cubicBezTo>
                  <a:cubicBezTo>
                    <a:pt x="507" y="7457"/>
                    <a:pt x="515" y="7516"/>
                    <a:pt x="534" y="7516"/>
                  </a:cubicBezTo>
                  <a:cubicBezTo>
                    <a:pt x="538" y="7516"/>
                    <a:pt x="542" y="7514"/>
                    <a:pt x="548" y="7509"/>
                  </a:cubicBezTo>
                  <a:cubicBezTo>
                    <a:pt x="608" y="7509"/>
                    <a:pt x="608" y="7509"/>
                    <a:pt x="578" y="7539"/>
                  </a:cubicBezTo>
                  <a:cubicBezTo>
                    <a:pt x="548" y="7569"/>
                    <a:pt x="548" y="7600"/>
                    <a:pt x="578" y="7600"/>
                  </a:cubicBezTo>
                  <a:cubicBezTo>
                    <a:pt x="578" y="7630"/>
                    <a:pt x="578" y="7630"/>
                    <a:pt x="548" y="7661"/>
                  </a:cubicBezTo>
                  <a:lnTo>
                    <a:pt x="608" y="7661"/>
                  </a:lnTo>
                  <a:cubicBezTo>
                    <a:pt x="578" y="7691"/>
                    <a:pt x="578" y="7691"/>
                    <a:pt x="608" y="7691"/>
                  </a:cubicBezTo>
                  <a:cubicBezTo>
                    <a:pt x="669" y="7691"/>
                    <a:pt x="669" y="7691"/>
                    <a:pt x="608" y="7721"/>
                  </a:cubicBezTo>
                  <a:cubicBezTo>
                    <a:pt x="584" y="7721"/>
                    <a:pt x="579" y="7760"/>
                    <a:pt x="594" y="7760"/>
                  </a:cubicBezTo>
                  <a:cubicBezTo>
                    <a:pt x="598" y="7760"/>
                    <a:pt x="602" y="7758"/>
                    <a:pt x="608" y="7752"/>
                  </a:cubicBezTo>
                  <a:cubicBezTo>
                    <a:pt x="639" y="7752"/>
                    <a:pt x="639" y="7782"/>
                    <a:pt x="700" y="7782"/>
                  </a:cubicBezTo>
                  <a:cubicBezTo>
                    <a:pt x="700" y="7782"/>
                    <a:pt x="700" y="7813"/>
                    <a:pt x="669" y="7813"/>
                  </a:cubicBezTo>
                  <a:cubicBezTo>
                    <a:pt x="669" y="7843"/>
                    <a:pt x="730" y="7904"/>
                    <a:pt x="760" y="7904"/>
                  </a:cubicBezTo>
                  <a:cubicBezTo>
                    <a:pt x="771" y="7894"/>
                    <a:pt x="781" y="7890"/>
                    <a:pt x="789" y="7890"/>
                  </a:cubicBezTo>
                  <a:cubicBezTo>
                    <a:pt x="804" y="7890"/>
                    <a:pt x="811" y="7904"/>
                    <a:pt x="791" y="7904"/>
                  </a:cubicBezTo>
                  <a:cubicBezTo>
                    <a:pt x="760" y="7934"/>
                    <a:pt x="760" y="7934"/>
                    <a:pt x="760" y="7965"/>
                  </a:cubicBezTo>
                  <a:cubicBezTo>
                    <a:pt x="791" y="7965"/>
                    <a:pt x="760" y="7965"/>
                    <a:pt x="760" y="7995"/>
                  </a:cubicBezTo>
                  <a:cubicBezTo>
                    <a:pt x="700" y="7995"/>
                    <a:pt x="730" y="8025"/>
                    <a:pt x="730" y="8056"/>
                  </a:cubicBezTo>
                  <a:cubicBezTo>
                    <a:pt x="760" y="8056"/>
                    <a:pt x="821" y="8117"/>
                    <a:pt x="852" y="8147"/>
                  </a:cubicBezTo>
                  <a:cubicBezTo>
                    <a:pt x="882" y="8208"/>
                    <a:pt x="912" y="8208"/>
                    <a:pt x="1004" y="8208"/>
                  </a:cubicBezTo>
                  <a:cubicBezTo>
                    <a:pt x="973" y="8238"/>
                    <a:pt x="943" y="8299"/>
                    <a:pt x="943" y="8299"/>
                  </a:cubicBezTo>
                  <a:cubicBezTo>
                    <a:pt x="943" y="8299"/>
                    <a:pt x="973" y="8269"/>
                    <a:pt x="1004" y="8269"/>
                  </a:cubicBezTo>
                  <a:cubicBezTo>
                    <a:pt x="1016" y="8256"/>
                    <a:pt x="1024" y="8249"/>
                    <a:pt x="1028" y="8249"/>
                  </a:cubicBezTo>
                  <a:cubicBezTo>
                    <a:pt x="1034" y="8249"/>
                    <a:pt x="1034" y="8263"/>
                    <a:pt x="1034" y="8299"/>
                  </a:cubicBezTo>
                  <a:cubicBezTo>
                    <a:pt x="1034" y="8360"/>
                    <a:pt x="1034" y="8360"/>
                    <a:pt x="1095" y="8360"/>
                  </a:cubicBezTo>
                  <a:cubicBezTo>
                    <a:pt x="1095" y="8360"/>
                    <a:pt x="1095" y="8390"/>
                    <a:pt x="1095" y="8420"/>
                  </a:cubicBezTo>
                  <a:lnTo>
                    <a:pt x="1125" y="8420"/>
                  </a:lnTo>
                  <a:cubicBezTo>
                    <a:pt x="1138" y="8408"/>
                    <a:pt x="1145" y="8401"/>
                    <a:pt x="1149" y="8401"/>
                  </a:cubicBezTo>
                  <a:cubicBezTo>
                    <a:pt x="1156" y="8401"/>
                    <a:pt x="1156" y="8415"/>
                    <a:pt x="1156" y="8451"/>
                  </a:cubicBezTo>
                  <a:cubicBezTo>
                    <a:pt x="1131" y="8475"/>
                    <a:pt x="1146" y="8520"/>
                    <a:pt x="1153" y="8520"/>
                  </a:cubicBezTo>
                  <a:cubicBezTo>
                    <a:pt x="1154" y="8520"/>
                    <a:pt x="1156" y="8517"/>
                    <a:pt x="1156" y="8512"/>
                  </a:cubicBezTo>
                  <a:cubicBezTo>
                    <a:pt x="1166" y="8502"/>
                    <a:pt x="1176" y="8498"/>
                    <a:pt x="1185" y="8498"/>
                  </a:cubicBezTo>
                  <a:cubicBezTo>
                    <a:pt x="1203" y="8498"/>
                    <a:pt x="1216" y="8512"/>
                    <a:pt x="1216" y="8512"/>
                  </a:cubicBezTo>
                  <a:cubicBezTo>
                    <a:pt x="1216" y="8542"/>
                    <a:pt x="1247" y="8542"/>
                    <a:pt x="1277" y="8542"/>
                  </a:cubicBezTo>
                  <a:cubicBezTo>
                    <a:pt x="1277" y="8542"/>
                    <a:pt x="1308" y="8572"/>
                    <a:pt x="1308" y="8572"/>
                  </a:cubicBezTo>
                  <a:lnTo>
                    <a:pt x="1247" y="8572"/>
                  </a:lnTo>
                  <a:lnTo>
                    <a:pt x="1247" y="8603"/>
                  </a:lnTo>
                  <a:cubicBezTo>
                    <a:pt x="1277" y="8633"/>
                    <a:pt x="1277" y="8633"/>
                    <a:pt x="1308" y="8633"/>
                  </a:cubicBezTo>
                  <a:cubicBezTo>
                    <a:pt x="1338" y="8618"/>
                    <a:pt x="1353" y="8610"/>
                    <a:pt x="1357" y="8610"/>
                  </a:cubicBezTo>
                  <a:cubicBezTo>
                    <a:pt x="1361" y="8610"/>
                    <a:pt x="1353" y="8618"/>
                    <a:pt x="1338" y="8633"/>
                  </a:cubicBezTo>
                  <a:cubicBezTo>
                    <a:pt x="1308" y="8664"/>
                    <a:pt x="1308" y="8694"/>
                    <a:pt x="1338" y="8694"/>
                  </a:cubicBezTo>
                  <a:cubicBezTo>
                    <a:pt x="1356" y="8685"/>
                    <a:pt x="1366" y="8681"/>
                    <a:pt x="1370" y="8681"/>
                  </a:cubicBezTo>
                  <a:cubicBezTo>
                    <a:pt x="1381" y="8681"/>
                    <a:pt x="1359" y="8703"/>
                    <a:pt x="1338" y="8724"/>
                  </a:cubicBezTo>
                  <a:cubicBezTo>
                    <a:pt x="1308" y="8755"/>
                    <a:pt x="1277" y="8755"/>
                    <a:pt x="1399" y="8755"/>
                  </a:cubicBezTo>
                  <a:cubicBezTo>
                    <a:pt x="1429" y="8785"/>
                    <a:pt x="1490" y="8816"/>
                    <a:pt x="1520" y="8846"/>
                  </a:cubicBezTo>
                  <a:cubicBezTo>
                    <a:pt x="1581" y="8907"/>
                    <a:pt x="1612" y="8907"/>
                    <a:pt x="1581" y="8968"/>
                  </a:cubicBezTo>
                  <a:cubicBezTo>
                    <a:pt x="1596" y="8952"/>
                    <a:pt x="1604" y="8945"/>
                    <a:pt x="1615" y="8945"/>
                  </a:cubicBezTo>
                  <a:cubicBezTo>
                    <a:pt x="1627" y="8945"/>
                    <a:pt x="1642" y="8952"/>
                    <a:pt x="1672" y="8968"/>
                  </a:cubicBezTo>
                  <a:cubicBezTo>
                    <a:pt x="1672" y="9028"/>
                    <a:pt x="1733" y="9028"/>
                    <a:pt x="1764" y="9028"/>
                  </a:cubicBezTo>
                  <a:cubicBezTo>
                    <a:pt x="1733" y="8998"/>
                    <a:pt x="1733" y="8998"/>
                    <a:pt x="1733" y="8998"/>
                  </a:cubicBezTo>
                  <a:cubicBezTo>
                    <a:pt x="1746" y="8972"/>
                    <a:pt x="1759" y="8963"/>
                    <a:pt x="1769" y="8963"/>
                  </a:cubicBezTo>
                  <a:cubicBezTo>
                    <a:pt x="1784" y="8963"/>
                    <a:pt x="1794" y="8980"/>
                    <a:pt x="1794" y="8998"/>
                  </a:cubicBezTo>
                  <a:cubicBezTo>
                    <a:pt x="1794" y="9028"/>
                    <a:pt x="1794" y="9028"/>
                    <a:pt x="1764" y="9059"/>
                  </a:cubicBezTo>
                  <a:cubicBezTo>
                    <a:pt x="1764" y="9089"/>
                    <a:pt x="1733" y="9120"/>
                    <a:pt x="1764" y="9150"/>
                  </a:cubicBezTo>
                  <a:cubicBezTo>
                    <a:pt x="1764" y="9150"/>
                    <a:pt x="1794" y="9150"/>
                    <a:pt x="1794" y="9120"/>
                  </a:cubicBezTo>
                  <a:cubicBezTo>
                    <a:pt x="1794" y="9104"/>
                    <a:pt x="1794" y="9097"/>
                    <a:pt x="1798" y="9097"/>
                  </a:cubicBezTo>
                  <a:cubicBezTo>
                    <a:pt x="1802" y="9097"/>
                    <a:pt x="1809" y="9104"/>
                    <a:pt x="1824" y="9120"/>
                  </a:cubicBezTo>
                  <a:lnTo>
                    <a:pt x="1885" y="9120"/>
                  </a:lnTo>
                  <a:cubicBezTo>
                    <a:pt x="1900" y="9104"/>
                    <a:pt x="1908" y="9097"/>
                    <a:pt x="1912" y="9097"/>
                  </a:cubicBezTo>
                  <a:cubicBezTo>
                    <a:pt x="1915" y="9097"/>
                    <a:pt x="1915" y="9104"/>
                    <a:pt x="1915" y="9120"/>
                  </a:cubicBezTo>
                  <a:cubicBezTo>
                    <a:pt x="1915" y="9150"/>
                    <a:pt x="1946" y="9150"/>
                    <a:pt x="1946" y="9150"/>
                  </a:cubicBezTo>
                  <a:lnTo>
                    <a:pt x="1946" y="9180"/>
                  </a:lnTo>
                  <a:cubicBezTo>
                    <a:pt x="1915" y="9211"/>
                    <a:pt x="1915" y="9241"/>
                    <a:pt x="1915" y="9241"/>
                  </a:cubicBezTo>
                  <a:cubicBezTo>
                    <a:pt x="1915" y="9251"/>
                    <a:pt x="1919" y="9255"/>
                    <a:pt x="1923" y="9255"/>
                  </a:cubicBezTo>
                  <a:cubicBezTo>
                    <a:pt x="1932" y="9255"/>
                    <a:pt x="1946" y="9241"/>
                    <a:pt x="1946" y="9241"/>
                  </a:cubicBezTo>
                  <a:cubicBezTo>
                    <a:pt x="1946" y="9239"/>
                    <a:pt x="1947" y="9239"/>
                    <a:pt x="1950" y="9239"/>
                  </a:cubicBezTo>
                  <a:cubicBezTo>
                    <a:pt x="1988" y="9239"/>
                    <a:pt x="2314" y="9454"/>
                    <a:pt x="2371" y="9454"/>
                  </a:cubicBezTo>
                  <a:cubicBezTo>
                    <a:pt x="2371" y="9498"/>
                    <a:pt x="2404" y="9527"/>
                    <a:pt x="2421" y="9527"/>
                  </a:cubicBezTo>
                  <a:cubicBezTo>
                    <a:pt x="2428" y="9527"/>
                    <a:pt x="2432" y="9523"/>
                    <a:pt x="2432" y="9515"/>
                  </a:cubicBezTo>
                  <a:cubicBezTo>
                    <a:pt x="2432" y="9506"/>
                    <a:pt x="2440" y="9502"/>
                    <a:pt x="2453" y="9502"/>
                  </a:cubicBezTo>
                  <a:cubicBezTo>
                    <a:pt x="2486" y="9502"/>
                    <a:pt x="2550" y="9524"/>
                    <a:pt x="2615" y="9545"/>
                  </a:cubicBezTo>
                  <a:cubicBezTo>
                    <a:pt x="2681" y="9590"/>
                    <a:pt x="2748" y="9618"/>
                    <a:pt x="2779" y="9618"/>
                  </a:cubicBezTo>
                  <a:cubicBezTo>
                    <a:pt x="2790" y="9618"/>
                    <a:pt x="2797" y="9614"/>
                    <a:pt x="2797" y="9606"/>
                  </a:cubicBezTo>
                  <a:cubicBezTo>
                    <a:pt x="2797" y="9606"/>
                    <a:pt x="2827" y="9636"/>
                    <a:pt x="2858" y="9636"/>
                  </a:cubicBezTo>
                  <a:lnTo>
                    <a:pt x="2949" y="9636"/>
                  </a:lnTo>
                  <a:cubicBezTo>
                    <a:pt x="2949" y="9667"/>
                    <a:pt x="2949" y="9697"/>
                    <a:pt x="2949" y="9697"/>
                  </a:cubicBezTo>
                  <a:cubicBezTo>
                    <a:pt x="2958" y="9706"/>
                    <a:pt x="2967" y="9710"/>
                    <a:pt x="2975" y="9710"/>
                  </a:cubicBezTo>
                  <a:cubicBezTo>
                    <a:pt x="2995" y="9710"/>
                    <a:pt x="3010" y="9688"/>
                    <a:pt x="3010" y="9667"/>
                  </a:cubicBezTo>
                  <a:cubicBezTo>
                    <a:pt x="3010" y="9636"/>
                    <a:pt x="3040" y="9636"/>
                    <a:pt x="3040" y="9636"/>
                  </a:cubicBezTo>
                  <a:cubicBezTo>
                    <a:pt x="3040" y="9636"/>
                    <a:pt x="3040" y="9636"/>
                    <a:pt x="3040" y="9667"/>
                  </a:cubicBezTo>
                  <a:lnTo>
                    <a:pt x="3010" y="9727"/>
                  </a:lnTo>
                  <a:lnTo>
                    <a:pt x="3040" y="9727"/>
                  </a:lnTo>
                  <a:cubicBezTo>
                    <a:pt x="3040" y="9697"/>
                    <a:pt x="3071" y="9697"/>
                    <a:pt x="3071" y="9697"/>
                  </a:cubicBezTo>
                  <a:lnTo>
                    <a:pt x="3071" y="9697"/>
                  </a:lnTo>
                  <a:cubicBezTo>
                    <a:pt x="3071" y="9727"/>
                    <a:pt x="3071" y="9727"/>
                    <a:pt x="3040" y="9788"/>
                  </a:cubicBezTo>
                  <a:cubicBezTo>
                    <a:pt x="3040" y="9819"/>
                    <a:pt x="3040" y="9834"/>
                    <a:pt x="3048" y="9834"/>
                  </a:cubicBezTo>
                  <a:cubicBezTo>
                    <a:pt x="3055" y="9834"/>
                    <a:pt x="3071" y="9819"/>
                    <a:pt x="3101" y="9788"/>
                  </a:cubicBezTo>
                  <a:lnTo>
                    <a:pt x="3131" y="9758"/>
                  </a:lnTo>
                  <a:cubicBezTo>
                    <a:pt x="3131" y="9794"/>
                    <a:pt x="3141" y="9806"/>
                    <a:pt x="3152" y="9806"/>
                  </a:cubicBezTo>
                  <a:cubicBezTo>
                    <a:pt x="3170" y="9806"/>
                    <a:pt x="3192" y="9776"/>
                    <a:pt x="3192" y="9758"/>
                  </a:cubicBezTo>
                  <a:cubicBezTo>
                    <a:pt x="3192" y="9795"/>
                    <a:pt x="3204" y="9821"/>
                    <a:pt x="3220" y="9821"/>
                  </a:cubicBezTo>
                  <a:cubicBezTo>
                    <a:pt x="3230" y="9821"/>
                    <a:pt x="3241" y="9812"/>
                    <a:pt x="3253" y="9788"/>
                  </a:cubicBezTo>
                  <a:cubicBezTo>
                    <a:pt x="3253" y="9773"/>
                    <a:pt x="3260" y="9765"/>
                    <a:pt x="3268" y="9765"/>
                  </a:cubicBezTo>
                  <a:cubicBezTo>
                    <a:pt x="3276" y="9765"/>
                    <a:pt x="3283" y="9773"/>
                    <a:pt x="3283" y="9788"/>
                  </a:cubicBezTo>
                  <a:cubicBezTo>
                    <a:pt x="3283" y="9819"/>
                    <a:pt x="3314" y="9819"/>
                    <a:pt x="3344" y="9849"/>
                  </a:cubicBezTo>
                  <a:cubicBezTo>
                    <a:pt x="3353" y="9840"/>
                    <a:pt x="3370" y="9836"/>
                    <a:pt x="3392" y="9836"/>
                  </a:cubicBezTo>
                  <a:cubicBezTo>
                    <a:pt x="3446" y="9836"/>
                    <a:pt x="3532" y="9858"/>
                    <a:pt x="3618" y="9879"/>
                  </a:cubicBezTo>
                  <a:cubicBezTo>
                    <a:pt x="3694" y="9895"/>
                    <a:pt x="3762" y="9902"/>
                    <a:pt x="3811" y="9902"/>
                  </a:cubicBezTo>
                  <a:cubicBezTo>
                    <a:pt x="3861" y="9902"/>
                    <a:pt x="3891" y="9895"/>
                    <a:pt x="3891" y="9879"/>
                  </a:cubicBezTo>
                  <a:cubicBezTo>
                    <a:pt x="3891" y="9879"/>
                    <a:pt x="3891" y="9879"/>
                    <a:pt x="3922" y="9910"/>
                  </a:cubicBezTo>
                  <a:cubicBezTo>
                    <a:pt x="3922" y="9940"/>
                    <a:pt x="3922" y="9955"/>
                    <a:pt x="3925" y="9955"/>
                  </a:cubicBezTo>
                  <a:cubicBezTo>
                    <a:pt x="3929" y="9955"/>
                    <a:pt x="3937" y="9940"/>
                    <a:pt x="3952" y="9910"/>
                  </a:cubicBezTo>
                  <a:cubicBezTo>
                    <a:pt x="3952" y="9940"/>
                    <a:pt x="3982" y="9940"/>
                    <a:pt x="4074" y="9940"/>
                  </a:cubicBezTo>
                  <a:cubicBezTo>
                    <a:pt x="4089" y="9940"/>
                    <a:pt x="4119" y="9948"/>
                    <a:pt x="4146" y="9948"/>
                  </a:cubicBezTo>
                  <a:cubicBezTo>
                    <a:pt x="4165" y="9948"/>
                    <a:pt x="4182" y="9944"/>
                    <a:pt x="4190" y="9931"/>
                  </a:cubicBezTo>
                  <a:lnTo>
                    <a:pt x="4190" y="9931"/>
                  </a:lnTo>
                  <a:cubicBezTo>
                    <a:pt x="4183" y="9977"/>
                    <a:pt x="4212" y="10002"/>
                    <a:pt x="4247" y="10002"/>
                  </a:cubicBezTo>
                  <a:cubicBezTo>
                    <a:pt x="4270" y="10002"/>
                    <a:pt x="4295" y="9992"/>
                    <a:pt x="4317" y="9971"/>
                  </a:cubicBezTo>
                  <a:cubicBezTo>
                    <a:pt x="4347" y="9971"/>
                    <a:pt x="4347" y="9971"/>
                    <a:pt x="4347" y="10001"/>
                  </a:cubicBezTo>
                  <a:cubicBezTo>
                    <a:pt x="4378" y="10001"/>
                    <a:pt x="4378" y="10001"/>
                    <a:pt x="4438" y="9971"/>
                  </a:cubicBezTo>
                  <a:lnTo>
                    <a:pt x="4560" y="9971"/>
                  </a:lnTo>
                  <a:cubicBezTo>
                    <a:pt x="4590" y="9971"/>
                    <a:pt x="4621" y="9940"/>
                    <a:pt x="4621" y="9940"/>
                  </a:cubicBezTo>
                  <a:lnTo>
                    <a:pt x="4651" y="9940"/>
                  </a:lnTo>
                  <a:cubicBezTo>
                    <a:pt x="4651" y="9971"/>
                    <a:pt x="4742" y="9971"/>
                    <a:pt x="4864" y="9971"/>
                  </a:cubicBezTo>
                  <a:cubicBezTo>
                    <a:pt x="4925" y="9955"/>
                    <a:pt x="4978" y="9948"/>
                    <a:pt x="5020" y="9948"/>
                  </a:cubicBezTo>
                  <a:cubicBezTo>
                    <a:pt x="5061" y="9948"/>
                    <a:pt x="5092" y="9955"/>
                    <a:pt x="5107" y="9971"/>
                  </a:cubicBezTo>
                  <a:cubicBezTo>
                    <a:pt x="5107" y="9971"/>
                    <a:pt x="5137" y="9971"/>
                    <a:pt x="5137" y="9940"/>
                  </a:cubicBezTo>
                  <a:cubicBezTo>
                    <a:pt x="5137" y="9882"/>
                    <a:pt x="5150" y="9861"/>
                    <a:pt x="5159" y="9861"/>
                  </a:cubicBezTo>
                  <a:cubicBezTo>
                    <a:pt x="5164" y="9861"/>
                    <a:pt x="5168" y="9868"/>
                    <a:pt x="5168" y="9879"/>
                  </a:cubicBezTo>
                  <a:cubicBezTo>
                    <a:pt x="5183" y="9910"/>
                    <a:pt x="5213" y="9925"/>
                    <a:pt x="5240" y="9925"/>
                  </a:cubicBezTo>
                  <a:cubicBezTo>
                    <a:pt x="5267" y="9925"/>
                    <a:pt x="5289" y="9910"/>
                    <a:pt x="5289" y="9879"/>
                  </a:cubicBezTo>
                  <a:lnTo>
                    <a:pt x="5289" y="9910"/>
                  </a:lnTo>
                  <a:cubicBezTo>
                    <a:pt x="5298" y="9928"/>
                    <a:pt x="5310" y="9935"/>
                    <a:pt x="5322" y="9935"/>
                  </a:cubicBezTo>
                  <a:cubicBezTo>
                    <a:pt x="5350" y="9935"/>
                    <a:pt x="5381" y="9892"/>
                    <a:pt x="5381" y="9849"/>
                  </a:cubicBezTo>
                  <a:cubicBezTo>
                    <a:pt x="5381" y="9871"/>
                    <a:pt x="5396" y="9892"/>
                    <a:pt x="5415" y="9892"/>
                  </a:cubicBezTo>
                  <a:cubicBezTo>
                    <a:pt x="5424" y="9892"/>
                    <a:pt x="5432" y="9888"/>
                    <a:pt x="5441" y="9879"/>
                  </a:cubicBezTo>
                  <a:cubicBezTo>
                    <a:pt x="5441" y="9879"/>
                    <a:pt x="5441" y="9879"/>
                    <a:pt x="5472" y="9940"/>
                  </a:cubicBezTo>
                  <a:cubicBezTo>
                    <a:pt x="5472" y="9971"/>
                    <a:pt x="5472" y="10001"/>
                    <a:pt x="5502" y="10001"/>
                  </a:cubicBezTo>
                  <a:cubicBezTo>
                    <a:pt x="5502" y="10001"/>
                    <a:pt x="5502" y="9971"/>
                    <a:pt x="5502" y="9940"/>
                  </a:cubicBezTo>
                  <a:cubicBezTo>
                    <a:pt x="5502" y="9940"/>
                    <a:pt x="5502" y="9910"/>
                    <a:pt x="5533" y="9910"/>
                  </a:cubicBezTo>
                  <a:cubicBezTo>
                    <a:pt x="5533" y="9910"/>
                    <a:pt x="5563" y="9910"/>
                    <a:pt x="5533" y="9879"/>
                  </a:cubicBezTo>
                  <a:cubicBezTo>
                    <a:pt x="5533" y="9849"/>
                    <a:pt x="5533" y="9849"/>
                    <a:pt x="5563" y="9849"/>
                  </a:cubicBezTo>
                  <a:cubicBezTo>
                    <a:pt x="5563" y="9841"/>
                    <a:pt x="5563" y="9830"/>
                    <a:pt x="5563" y="9819"/>
                  </a:cubicBezTo>
                  <a:cubicBezTo>
                    <a:pt x="5533" y="9788"/>
                    <a:pt x="5533" y="9758"/>
                    <a:pt x="5563" y="9758"/>
                  </a:cubicBezTo>
                  <a:cubicBezTo>
                    <a:pt x="5563" y="9758"/>
                    <a:pt x="5533" y="9727"/>
                    <a:pt x="5533" y="9697"/>
                  </a:cubicBezTo>
                  <a:cubicBezTo>
                    <a:pt x="5533" y="9606"/>
                    <a:pt x="5502" y="9576"/>
                    <a:pt x="5472" y="9576"/>
                  </a:cubicBezTo>
                  <a:cubicBezTo>
                    <a:pt x="5437" y="9558"/>
                    <a:pt x="5402" y="9540"/>
                    <a:pt x="5384" y="9540"/>
                  </a:cubicBezTo>
                  <a:cubicBezTo>
                    <a:pt x="5371" y="9540"/>
                    <a:pt x="5368" y="9550"/>
                    <a:pt x="5381" y="9576"/>
                  </a:cubicBezTo>
                  <a:cubicBezTo>
                    <a:pt x="5381" y="9576"/>
                    <a:pt x="5350" y="9606"/>
                    <a:pt x="5350" y="9636"/>
                  </a:cubicBezTo>
                  <a:cubicBezTo>
                    <a:pt x="5320" y="9636"/>
                    <a:pt x="5320" y="9606"/>
                    <a:pt x="5320" y="9606"/>
                  </a:cubicBezTo>
                  <a:cubicBezTo>
                    <a:pt x="5289" y="9576"/>
                    <a:pt x="5229" y="9576"/>
                    <a:pt x="5168" y="9576"/>
                  </a:cubicBezTo>
                  <a:cubicBezTo>
                    <a:pt x="5122" y="9591"/>
                    <a:pt x="5084" y="9598"/>
                    <a:pt x="5054" y="9598"/>
                  </a:cubicBezTo>
                  <a:cubicBezTo>
                    <a:pt x="5023" y="9598"/>
                    <a:pt x="5001" y="9591"/>
                    <a:pt x="4985" y="9576"/>
                  </a:cubicBezTo>
                  <a:cubicBezTo>
                    <a:pt x="4985" y="9545"/>
                    <a:pt x="4955" y="9545"/>
                    <a:pt x="4955" y="9545"/>
                  </a:cubicBezTo>
                  <a:cubicBezTo>
                    <a:pt x="4955" y="9576"/>
                    <a:pt x="4864" y="9576"/>
                    <a:pt x="4773" y="9606"/>
                  </a:cubicBezTo>
                  <a:cubicBezTo>
                    <a:pt x="4651" y="9606"/>
                    <a:pt x="4530" y="9606"/>
                    <a:pt x="4530" y="9636"/>
                  </a:cubicBezTo>
                  <a:lnTo>
                    <a:pt x="4499" y="9636"/>
                  </a:lnTo>
                  <a:cubicBezTo>
                    <a:pt x="4499" y="9606"/>
                    <a:pt x="4469" y="9606"/>
                    <a:pt x="4438" y="9606"/>
                  </a:cubicBezTo>
                  <a:cubicBezTo>
                    <a:pt x="4408" y="9636"/>
                    <a:pt x="4378" y="9636"/>
                    <a:pt x="4378" y="9636"/>
                  </a:cubicBezTo>
                  <a:cubicBezTo>
                    <a:pt x="4378" y="9606"/>
                    <a:pt x="4378" y="9606"/>
                    <a:pt x="4347" y="9606"/>
                  </a:cubicBezTo>
                  <a:cubicBezTo>
                    <a:pt x="4317" y="9606"/>
                    <a:pt x="4286" y="9606"/>
                    <a:pt x="4286" y="9636"/>
                  </a:cubicBezTo>
                  <a:cubicBezTo>
                    <a:pt x="4256" y="9636"/>
                    <a:pt x="4165" y="9606"/>
                    <a:pt x="4104" y="9576"/>
                  </a:cubicBezTo>
                  <a:cubicBezTo>
                    <a:pt x="4104" y="9567"/>
                    <a:pt x="4101" y="9563"/>
                    <a:pt x="4098" y="9563"/>
                  </a:cubicBezTo>
                  <a:cubicBezTo>
                    <a:pt x="4089" y="9563"/>
                    <a:pt x="4074" y="9584"/>
                    <a:pt x="4074" y="9606"/>
                  </a:cubicBezTo>
                  <a:cubicBezTo>
                    <a:pt x="4074" y="9636"/>
                    <a:pt x="4043" y="9667"/>
                    <a:pt x="4013" y="9667"/>
                  </a:cubicBezTo>
                  <a:cubicBezTo>
                    <a:pt x="4013" y="9667"/>
                    <a:pt x="4043" y="9636"/>
                    <a:pt x="4043" y="9606"/>
                  </a:cubicBezTo>
                  <a:cubicBezTo>
                    <a:pt x="4043" y="9576"/>
                    <a:pt x="4043" y="9576"/>
                    <a:pt x="4013" y="9576"/>
                  </a:cubicBezTo>
                  <a:lnTo>
                    <a:pt x="3982" y="9576"/>
                  </a:lnTo>
                  <a:cubicBezTo>
                    <a:pt x="3982" y="9586"/>
                    <a:pt x="3976" y="9589"/>
                    <a:pt x="3962" y="9589"/>
                  </a:cubicBezTo>
                  <a:cubicBezTo>
                    <a:pt x="3935" y="9589"/>
                    <a:pt x="3881" y="9576"/>
                    <a:pt x="3800" y="9576"/>
                  </a:cubicBezTo>
                  <a:cubicBezTo>
                    <a:pt x="3693" y="9554"/>
                    <a:pt x="3646" y="9533"/>
                    <a:pt x="3628" y="9533"/>
                  </a:cubicBezTo>
                  <a:cubicBezTo>
                    <a:pt x="3620" y="9533"/>
                    <a:pt x="3618" y="9536"/>
                    <a:pt x="3618" y="9545"/>
                  </a:cubicBezTo>
                  <a:cubicBezTo>
                    <a:pt x="3602" y="9560"/>
                    <a:pt x="3595" y="9568"/>
                    <a:pt x="3587" y="9568"/>
                  </a:cubicBezTo>
                  <a:cubicBezTo>
                    <a:pt x="3580" y="9568"/>
                    <a:pt x="3572" y="9560"/>
                    <a:pt x="3557" y="9545"/>
                  </a:cubicBezTo>
                  <a:cubicBezTo>
                    <a:pt x="3496" y="9464"/>
                    <a:pt x="3476" y="9437"/>
                    <a:pt x="3469" y="9437"/>
                  </a:cubicBezTo>
                  <a:cubicBezTo>
                    <a:pt x="3466" y="9437"/>
                    <a:pt x="3466" y="9444"/>
                    <a:pt x="3466" y="9454"/>
                  </a:cubicBezTo>
                  <a:cubicBezTo>
                    <a:pt x="3466" y="9454"/>
                    <a:pt x="3466" y="9484"/>
                    <a:pt x="3466" y="9515"/>
                  </a:cubicBezTo>
                  <a:cubicBezTo>
                    <a:pt x="3450" y="9545"/>
                    <a:pt x="3435" y="9560"/>
                    <a:pt x="3428" y="9560"/>
                  </a:cubicBezTo>
                  <a:cubicBezTo>
                    <a:pt x="3420" y="9560"/>
                    <a:pt x="3420" y="9545"/>
                    <a:pt x="3435" y="9515"/>
                  </a:cubicBezTo>
                  <a:cubicBezTo>
                    <a:pt x="3435" y="9472"/>
                    <a:pt x="3314" y="9429"/>
                    <a:pt x="3232" y="9429"/>
                  </a:cubicBezTo>
                  <a:cubicBezTo>
                    <a:pt x="3209" y="9429"/>
                    <a:pt x="3189" y="9432"/>
                    <a:pt x="3176" y="9440"/>
                  </a:cubicBezTo>
                  <a:lnTo>
                    <a:pt x="3176" y="9440"/>
                  </a:lnTo>
                  <a:lnTo>
                    <a:pt x="3192" y="9424"/>
                  </a:lnTo>
                  <a:cubicBezTo>
                    <a:pt x="3192" y="9393"/>
                    <a:pt x="3162" y="9393"/>
                    <a:pt x="3101" y="9363"/>
                  </a:cubicBezTo>
                  <a:lnTo>
                    <a:pt x="3071" y="9363"/>
                  </a:lnTo>
                  <a:cubicBezTo>
                    <a:pt x="3061" y="9382"/>
                    <a:pt x="3049" y="9389"/>
                    <a:pt x="3036" y="9389"/>
                  </a:cubicBezTo>
                  <a:cubicBezTo>
                    <a:pt x="3008" y="9389"/>
                    <a:pt x="2979" y="9353"/>
                    <a:pt x="2979" y="9332"/>
                  </a:cubicBezTo>
                  <a:cubicBezTo>
                    <a:pt x="2979" y="9272"/>
                    <a:pt x="2979" y="9272"/>
                    <a:pt x="2949" y="9272"/>
                  </a:cubicBezTo>
                  <a:cubicBezTo>
                    <a:pt x="2937" y="9277"/>
                    <a:pt x="2926" y="9280"/>
                    <a:pt x="2915" y="9280"/>
                  </a:cubicBezTo>
                  <a:cubicBezTo>
                    <a:pt x="2867" y="9280"/>
                    <a:pt x="2827" y="9235"/>
                    <a:pt x="2827" y="9211"/>
                  </a:cubicBezTo>
                  <a:lnTo>
                    <a:pt x="2797" y="9211"/>
                  </a:lnTo>
                  <a:cubicBezTo>
                    <a:pt x="2787" y="9221"/>
                    <a:pt x="2777" y="9224"/>
                    <a:pt x="2768" y="9224"/>
                  </a:cubicBezTo>
                  <a:cubicBezTo>
                    <a:pt x="2750" y="9224"/>
                    <a:pt x="2736" y="9211"/>
                    <a:pt x="2736" y="9211"/>
                  </a:cubicBezTo>
                  <a:cubicBezTo>
                    <a:pt x="2721" y="9196"/>
                    <a:pt x="2706" y="9188"/>
                    <a:pt x="2694" y="9188"/>
                  </a:cubicBezTo>
                  <a:cubicBezTo>
                    <a:pt x="2683" y="9188"/>
                    <a:pt x="2675" y="9196"/>
                    <a:pt x="2675" y="9211"/>
                  </a:cubicBezTo>
                  <a:cubicBezTo>
                    <a:pt x="2675" y="9241"/>
                    <a:pt x="2645" y="9272"/>
                    <a:pt x="2645" y="9272"/>
                  </a:cubicBezTo>
                  <a:lnTo>
                    <a:pt x="2645" y="9241"/>
                  </a:lnTo>
                  <a:cubicBezTo>
                    <a:pt x="2675" y="9211"/>
                    <a:pt x="2615" y="9180"/>
                    <a:pt x="2554" y="9150"/>
                  </a:cubicBezTo>
                  <a:cubicBezTo>
                    <a:pt x="2493" y="9120"/>
                    <a:pt x="2463" y="9089"/>
                    <a:pt x="2463" y="9059"/>
                  </a:cubicBezTo>
                  <a:lnTo>
                    <a:pt x="2432" y="9089"/>
                  </a:lnTo>
                  <a:cubicBezTo>
                    <a:pt x="2402" y="9089"/>
                    <a:pt x="2402" y="9089"/>
                    <a:pt x="2432" y="9059"/>
                  </a:cubicBezTo>
                  <a:cubicBezTo>
                    <a:pt x="2432" y="9028"/>
                    <a:pt x="2371" y="8998"/>
                    <a:pt x="2311" y="8998"/>
                  </a:cubicBezTo>
                  <a:cubicBezTo>
                    <a:pt x="2311" y="8954"/>
                    <a:pt x="2294" y="8925"/>
                    <a:pt x="2274" y="8925"/>
                  </a:cubicBezTo>
                  <a:cubicBezTo>
                    <a:pt x="2266" y="8925"/>
                    <a:pt x="2258" y="8929"/>
                    <a:pt x="2250" y="8937"/>
                  </a:cubicBezTo>
                  <a:cubicBezTo>
                    <a:pt x="2250" y="8907"/>
                    <a:pt x="2250" y="8907"/>
                    <a:pt x="2219" y="8907"/>
                  </a:cubicBezTo>
                  <a:cubicBezTo>
                    <a:pt x="2189" y="8907"/>
                    <a:pt x="2128" y="8876"/>
                    <a:pt x="2159" y="8846"/>
                  </a:cubicBezTo>
                  <a:lnTo>
                    <a:pt x="2128" y="8846"/>
                  </a:lnTo>
                  <a:cubicBezTo>
                    <a:pt x="2098" y="8846"/>
                    <a:pt x="2098" y="8846"/>
                    <a:pt x="2098" y="8816"/>
                  </a:cubicBezTo>
                  <a:lnTo>
                    <a:pt x="2037" y="8816"/>
                  </a:lnTo>
                  <a:cubicBezTo>
                    <a:pt x="2027" y="8826"/>
                    <a:pt x="2017" y="8829"/>
                    <a:pt x="2008" y="8829"/>
                  </a:cubicBezTo>
                  <a:cubicBezTo>
                    <a:pt x="1990" y="8829"/>
                    <a:pt x="1976" y="8816"/>
                    <a:pt x="1976" y="8816"/>
                  </a:cubicBezTo>
                  <a:cubicBezTo>
                    <a:pt x="1976" y="8816"/>
                    <a:pt x="2007" y="8816"/>
                    <a:pt x="2037" y="8785"/>
                  </a:cubicBezTo>
                  <a:cubicBezTo>
                    <a:pt x="2057" y="8785"/>
                    <a:pt x="2051" y="8772"/>
                    <a:pt x="2026" y="8772"/>
                  </a:cubicBezTo>
                  <a:cubicBezTo>
                    <a:pt x="2013" y="8772"/>
                    <a:pt x="1997" y="8775"/>
                    <a:pt x="1976" y="8785"/>
                  </a:cubicBezTo>
                  <a:cubicBezTo>
                    <a:pt x="1885" y="8785"/>
                    <a:pt x="1885" y="8785"/>
                    <a:pt x="1946" y="8755"/>
                  </a:cubicBezTo>
                  <a:cubicBezTo>
                    <a:pt x="1976" y="8755"/>
                    <a:pt x="2007" y="8724"/>
                    <a:pt x="1976" y="8724"/>
                  </a:cubicBezTo>
                  <a:lnTo>
                    <a:pt x="1915" y="8724"/>
                  </a:lnTo>
                  <a:lnTo>
                    <a:pt x="1885" y="8694"/>
                  </a:lnTo>
                  <a:cubicBezTo>
                    <a:pt x="1885" y="8664"/>
                    <a:pt x="1885" y="8633"/>
                    <a:pt x="1855" y="8633"/>
                  </a:cubicBezTo>
                  <a:cubicBezTo>
                    <a:pt x="1824" y="8633"/>
                    <a:pt x="1824" y="8633"/>
                    <a:pt x="1855" y="8603"/>
                  </a:cubicBezTo>
                  <a:cubicBezTo>
                    <a:pt x="1855" y="8590"/>
                    <a:pt x="1855" y="8583"/>
                    <a:pt x="1853" y="8583"/>
                  </a:cubicBezTo>
                  <a:cubicBezTo>
                    <a:pt x="1849" y="8583"/>
                    <a:pt x="1842" y="8598"/>
                    <a:pt x="1824" y="8633"/>
                  </a:cubicBezTo>
                  <a:cubicBezTo>
                    <a:pt x="1764" y="8633"/>
                    <a:pt x="1764" y="8633"/>
                    <a:pt x="1764" y="8603"/>
                  </a:cubicBezTo>
                  <a:cubicBezTo>
                    <a:pt x="1824" y="8542"/>
                    <a:pt x="1824" y="8542"/>
                    <a:pt x="1794" y="8542"/>
                  </a:cubicBezTo>
                  <a:cubicBezTo>
                    <a:pt x="1784" y="8552"/>
                    <a:pt x="1774" y="8556"/>
                    <a:pt x="1765" y="8556"/>
                  </a:cubicBezTo>
                  <a:cubicBezTo>
                    <a:pt x="1747" y="8556"/>
                    <a:pt x="1733" y="8542"/>
                    <a:pt x="1733" y="8542"/>
                  </a:cubicBezTo>
                  <a:cubicBezTo>
                    <a:pt x="1712" y="8564"/>
                    <a:pt x="1690" y="8585"/>
                    <a:pt x="1679" y="8585"/>
                  </a:cubicBezTo>
                  <a:cubicBezTo>
                    <a:pt x="1675" y="8585"/>
                    <a:pt x="1672" y="8581"/>
                    <a:pt x="1672" y="8572"/>
                  </a:cubicBezTo>
                  <a:lnTo>
                    <a:pt x="1672" y="8542"/>
                  </a:lnTo>
                  <a:lnTo>
                    <a:pt x="1733" y="8542"/>
                  </a:lnTo>
                  <a:cubicBezTo>
                    <a:pt x="1764" y="8542"/>
                    <a:pt x="1672" y="8420"/>
                    <a:pt x="1581" y="8329"/>
                  </a:cubicBezTo>
                  <a:cubicBezTo>
                    <a:pt x="1571" y="8319"/>
                    <a:pt x="1561" y="8316"/>
                    <a:pt x="1551" y="8316"/>
                  </a:cubicBezTo>
                  <a:cubicBezTo>
                    <a:pt x="1530" y="8316"/>
                    <a:pt x="1510" y="8329"/>
                    <a:pt x="1490" y="8329"/>
                  </a:cubicBezTo>
                  <a:cubicBezTo>
                    <a:pt x="1528" y="8292"/>
                    <a:pt x="1530" y="8266"/>
                    <a:pt x="1513" y="8266"/>
                  </a:cubicBezTo>
                  <a:cubicBezTo>
                    <a:pt x="1502" y="8266"/>
                    <a:pt x="1483" y="8276"/>
                    <a:pt x="1460" y="8299"/>
                  </a:cubicBezTo>
                  <a:cubicBezTo>
                    <a:pt x="1460" y="8269"/>
                    <a:pt x="1460" y="8269"/>
                    <a:pt x="1429" y="8269"/>
                  </a:cubicBezTo>
                  <a:cubicBezTo>
                    <a:pt x="1419" y="8279"/>
                    <a:pt x="1412" y="8282"/>
                    <a:pt x="1409" y="8282"/>
                  </a:cubicBezTo>
                  <a:cubicBezTo>
                    <a:pt x="1402" y="8282"/>
                    <a:pt x="1409" y="8269"/>
                    <a:pt x="1429" y="8269"/>
                  </a:cubicBezTo>
                  <a:cubicBezTo>
                    <a:pt x="1429" y="8224"/>
                    <a:pt x="1445" y="8196"/>
                    <a:pt x="1442" y="8196"/>
                  </a:cubicBezTo>
                  <a:lnTo>
                    <a:pt x="1442" y="8196"/>
                  </a:lnTo>
                  <a:cubicBezTo>
                    <a:pt x="1441" y="8196"/>
                    <a:pt x="1437" y="8200"/>
                    <a:pt x="1429" y="8208"/>
                  </a:cubicBezTo>
                  <a:cubicBezTo>
                    <a:pt x="1429" y="8208"/>
                    <a:pt x="1429" y="8208"/>
                    <a:pt x="1429" y="8177"/>
                  </a:cubicBezTo>
                  <a:cubicBezTo>
                    <a:pt x="1444" y="8147"/>
                    <a:pt x="1437" y="8139"/>
                    <a:pt x="1422" y="8139"/>
                  </a:cubicBezTo>
                  <a:cubicBezTo>
                    <a:pt x="1406" y="8139"/>
                    <a:pt x="1384" y="8147"/>
                    <a:pt x="1368" y="8147"/>
                  </a:cubicBezTo>
                  <a:cubicBezTo>
                    <a:pt x="1308" y="8147"/>
                    <a:pt x="1277" y="8147"/>
                    <a:pt x="1338" y="8117"/>
                  </a:cubicBezTo>
                  <a:cubicBezTo>
                    <a:pt x="1387" y="8092"/>
                    <a:pt x="1357" y="8047"/>
                    <a:pt x="1311" y="8047"/>
                  </a:cubicBezTo>
                  <a:cubicBezTo>
                    <a:pt x="1300" y="8047"/>
                    <a:pt x="1289" y="8050"/>
                    <a:pt x="1277" y="8056"/>
                  </a:cubicBezTo>
                  <a:cubicBezTo>
                    <a:pt x="1216" y="8086"/>
                    <a:pt x="1216" y="8086"/>
                    <a:pt x="1216" y="8086"/>
                  </a:cubicBezTo>
                  <a:cubicBezTo>
                    <a:pt x="1247" y="8056"/>
                    <a:pt x="1247" y="8025"/>
                    <a:pt x="1247" y="8025"/>
                  </a:cubicBezTo>
                  <a:cubicBezTo>
                    <a:pt x="1247" y="8025"/>
                    <a:pt x="1216" y="8025"/>
                    <a:pt x="1247" y="7995"/>
                  </a:cubicBezTo>
                  <a:cubicBezTo>
                    <a:pt x="1247" y="7995"/>
                    <a:pt x="1247" y="7995"/>
                    <a:pt x="1186" y="7965"/>
                  </a:cubicBezTo>
                  <a:cubicBezTo>
                    <a:pt x="1175" y="7970"/>
                    <a:pt x="1166" y="7973"/>
                    <a:pt x="1159" y="7973"/>
                  </a:cubicBezTo>
                  <a:cubicBezTo>
                    <a:pt x="1127" y="7973"/>
                    <a:pt x="1136" y="7923"/>
                    <a:pt x="1186" y="7873"/>
                  </a:cubicBezTo>
                  <a:lnTo>
                    <a:pt x="1125" y="7873"/>
                  </a:lnTo>
                  <a:cubicBezTo>
                    <a:pt x="1095" y="7889"/>
                    <a:pt x="1072" y="7896"/>
                    <a:pt x="1064" y="7896"/>
                  </a:cubicBezTo>
                  <a:cubicBezTo>
                    <a:pt x="1057" y="7896"/>
                    <a:pt x="1064" y="7889"/>
                    <a:pt x="1095" y="7873"/>
                  </a:cubicBezTo>
                  <a:cubicBezTo>
                    <a:pt x="1095" y="7852"/>
                    <a:pt x="1110" y="7830"/>
                    <a:pt x="1108" y="7830"/>
                  </a:cubicBezTo>
                  <a:lnTo>
                    <a:pt x="1108" y="7830"/>
                  </a:lnTo>
                  <a:cubicBezTo>
                    <a:pt x="1107" y="7830"/>
                    <a:pt x="1104" y="7834"/>
                    <a:pt x="1095" y="7843"/>
                  </a:cubicBezTo>
                  <a:cubicBezTo>
                    <a:pt x="1086" y="7847"/>
                    <a:pt x="1079" y="7849"/>
                    <a:pt x="1073" y="7849"/>
                  </a:cubicBezTo>
                  <a:cubicBezTo>
                    <a:pt x="1035" y="7849"/>
                    <a:pt x="1043" y="7778"/>
                    <a:pt x="1095" y="7752"/>
                  </a:cubicBezTo>
                  <a:cubicBezTo>
                    <a:pt x="1075" y="7752"/>
                    <a:pt x="1054" y="7765"/>
                    <a:pt x="1043" y="7765"/>
                  </a:cubicBezTo>
                  <a:cubicBezTo>
                    <a:pt x="1037" y="7765"/>
                    <a:pt x="1034" y="7762"/>
                    <a:pt x="1034" y="7752"/>
                  </a:cubicBezTo>
                  <a:cubicBezTo>
                    <a:pt x="1004" y="7752"/>
                    <a:pt x="1004" y="7721"/>
                    <a:pt x="1034" y="7721"/>
                  </a:cubicBezTo>
                  <a:cubicBezTo>
                    <a:pt x="1064" y="7691"/>
                    <a:pt x="1064" y="7661"/>
                    <a:pt x="1034" y="7661"/>
                  </a:cubicBezTo>
                  <a:cubicBezTo>
                    <a:pt x="1034" y="7661"/>
                    <a:pt x="1034" y="7661"/>
                    <a:pt x="1064" y="7630"/>
                  </a:cubicBezTo>
                  <a:cubicBezTo>
                    <a:pt x="1034" y="7600"/>
                    <a:pt x="1034" y="7600"/>
                    <a:pt x="1034" y="7569"/>
                  </a:cubicBezTo>
                  <a:cubicBezTo>
                    <a:pt x="973" y="7569"/>
                    <a:pt x="973" y="7539"/>
                    <a:pt x="1004" y="7539"/>
                  </a:cubicBezTo>
                  <a:cubicBezTo>
                    <a:pt x="1004" y="7539"/>
                    <a:pt x="973" y="7509"/>
                    <a:pt x="943" y="7509"/>
                  </a:cubicBezTo>
                  <a:cubicBezTo>
                    <a:pt x="943" y="7478"/>
                    <a:pt x="912" y="7448"/>
                    <a:pt x="943" y="7448"/>
                  </a:cubicBezTo>
                  <a:cubicBezTo>
                    <a:pt x="973" y="7417"/>
                    <a:pt x="973" y="7417"/>
                    <a:pt x="943" y="7417"/>
                  </a:cubicBezTo>
                  <a:cubicBezTo>
                    <a:pt x="933" y="7428"/>
                    <a:pt x="926" y="7431"/>
                    <a:pt x="921" y="7431"/>
                  </a:cubicBezTo>
                  <a:cubicBezTo>
                    <a:pt x="912" y="7431"/>
                    <a:pt x="912" y="7417"/>
                    <a:pt x="912" y="7417"/>
                  </a:cubicBezTo>
                  <a:lnTo>
                    <a:pt x="882" y="7387"/>
                  </a:lnTo>
                  <a:lnTo>
                    <a:pt x="852" y="7387"/>
                  </a:lnTo>
                  <a:cubicBezTo>
                    <a:pt x="852" y="7357"/>
                    <a:pt x="852" y="7296"/>
                    <a:pt x="852" y="7296"/>
                  </a:cubicBezTo>
                  <a:cubicBezTo>
                    <a:pt x="834" y="7260"/>
                    <a:pt x="826" y="7245"/>
                    <a:pt x="823" y="7245"/>
                  </a:cubicBezTo>
                  <a:cubicBezTo>
                    <a:pt x="821" y="7245"/>
                    <a:pt x="821" y="7253"/>
                    <a:pt x="821" y="7265"/>
                  </a:cubicBezTo>
                  <a:cubicBezTo>
                    <a:pt x="821" y="7281"/>
                    <a:pt x="814" y="7288"/>
                    <a:pt x="806" y="7288"/>
                  </a:cubicBezTo>
                  <a:cubicBezTo>
                    <a:pt x="798" y="7288"/>
                    <a:pt x="791" y="7281"/>
                    <a:pt x="791" y="7265"/>
                  </a:cubicBezTo>
                  <a:cubicBezTo>
                    <a:pt x="791" y="7235"/>
                    <a:pt x="791" y="7205"/>
                    <a:pt x="791" y="7144"/>
                  </a:cubicBezTo>
                  <a:cubicBezTo>
                    <a:pt x="773" y="7108"/>
                    <a:pt x="766" y="7094"/>
                    <a:pt x="757" y="7094"/>
                  </a:cubicBezTo>
                  <a:cubicBezTo>
                    <a:pt x="750" y="7094"/>
                    <a:pt x="743" y="7101"/>
                    <a:pt x="730" y="7113"/>
                  </a:cubicBezTo>
                  <a:cubicBezTo>
                    <a:pt x="712" y="7122"/>
                    <a:pt x="700" y="7126"/>
                    <a:pt x="692" y="7126"/>
                  </a:cubicBezTo>
                  <a:cubicBezTo>
                    <a:pt x="674" y="7126"/>
                    <a:pt x="687" y="7105"/>
                    <a:pt x="730" y="7083"/>
                  </a:cubicBezTo>
                  <a:cubicBezTo>
                    <a:pt x="791" y="7022"/>
                    <a:pt x="791" y="7022"/>
                    <a:pt x="760" y="7022"/>
                  </a:cubicBezTo>
                  <a:lnTo>
                    <a:pt x="700" y="7022"/>
                  </a:lnTo>
                  <a:cubicBezTo>
                    <a:pt x="730" y="6992"/>
                    <a:pt x="730" y="6992"/>
                    <a:pt x="700" y="6962"/>
                  </a:cubicBezTo>
                  <a:cubicBezTo>
                    <a:pt x="700" y="6962"/>
                    <a:pt x="700" y="6962"/>
                    <a:pt x="730" y="6931"/>
                  </a:cubicBezTo>
                  <a:cubicBezTo>
                    <a:pt x="730" y="6931"/>
                    <a:pt x="700" y="6931"/>
                    <a:pt x="700" y="6901"/>
                  </a:cubicBezTo>
                  <a:cubicBezTo>
                    <a:pt x="639" y="6901"/>
                    <a:pt x="639" y="6779"/>
                    <a:pt x="669" y="6779"/>
                  </a:cubicBezTo>
                  <a:cubicBezTo>
                    <a:pt x="669" y="6779"/>
                    <a:pt x="669" y="6749"/>
                    <a:pt x="608" y="6749"/>
                  </a:cubicBezTo>
                  <a:cubicBezTo>
                    <a:pt x="548" y="6749"/>
                    <a:pt x="548" y="6749"/>
                    <a:pt x="608" y="6718"/>
                  </a:cubicBezTo>
                  <a:cubicBezTo>
                    <a:pt x="669" y="6688"/>
                    <a:pt x="669" y="6688"/>
                    <a:pt x="608" y="6688"/>
                  </a:cubicBezTo>
                  <a:cubicBezTo>
                    <a:pt x="578" y="6688"/>
                    <a:pt x="548" y="6627"/>
                    <a:pt x="608" y="6627"/>
                  </a:cubicBezTo>
                  <a:cubicBezTo>
                    <a:pt x="639" y="6597"/>
                    <a:pt x="700" y="6597"/>
                    <a:pt x="700" y="6597"/>
                  </a:cubicBezTo>
                  <a:cubicBezTo>
                    <a:pt x="639" y="6597"/>
                    <a:pt x="639" y="6566"/>
                    <a:pt x="639" y="6566"/>
                  </a:cubicBezTo>
                  <a:cubicBezTo>
                    <a:pt x="630" y="6575"/>
                    <a:pt x="624" y="6579"/>
                    <a:pt x="619" y="6579"/>
                  </a:cubicBezTo>
                  <a:cubicBezTo>
                    <a:pt x="608" y="6579"/>
                    <a:pt x="608" y="6557"/>
                    <a:pt x="608" y="6536"/>
                  </a:cubicBezTo>
                  <a:cubicBezTo>
                    <a:pt x="608" y="6506"/>
                    <a:pt x="548" y="6445"/>
                    <a:pt x="548" y="6414"/>
                  </a:cubicBezTo>
                  <a:cubicBezTo>
                    <a:pt x="548" y="6384"/>
                    <a:pt x="517" y="6323"/>
                    <a:pt x="548" y="6293"/>
                  </a:cubicBezTo>
                  <a:cubicBezTo>
                    <a:pt x="548" y="6293"/>
                    <a:pt x="548" y="6262"/>
                    <a:pt x="517" y="6262"/>
                  </a:cubicBezTo>
                  <a:cubicBezTo>
                    <a:pt x="487" y="6232"/>
                    <a:pt x="487" y="6202"/>
                    <a:pt x="517" y="6202"/>
                  </a:cubicBezTo>
                  <a:lnTo>
                    <a:pt x="517" y="6171"/>
                  </a:lnTo>
                  <a:cubicBezTo>
                    <a:pt x="456" y="6171"/>
                    <a:pt x="456" y="6141"/>
                    <a:pt x="456" y="6141"/>
                  </a:cubicBezTo>
                  <a:cubicBezTo>
                    <a:pt x="517" y="6141"/>
                    <a:pt x="548" y="6110"/>
                    <a:pt x="487" y="6110"/>
                  </a:cubicBezTo>
                  <a:cubicBezTo>
                    <a:pt x="456" y="6110"/>
                    <a:pt x="456" y="6110"/>
                    <a:pt x="456" y="6050"/>
                  </a:cubicBezTo>
                  <a:cubicBezTo>
                    <a:pt x="487" y="6019"/>
                    <a:pt x="456" y="5503"/>
                    <a:pt x="456" y="5503"/>
                  </a:cubicBezTo>
                  <a:lnTo>
                    <a:pt x="456" y="5442"/>
                  </a:lnTo>
                  <a:cubicBezTo>
                    <a:pt x="456" y="5442"/>
                    <a:pt x="456" y="5411"/>
                    <a:pt x="456" y="5411"/>
                  </a:cubicBezTo>
                  <a:cubicBezTo>
                    <a:pt x="517" y="5411"/>
                    <a:pt x="487" y="5320"/>
                    <a:pt x="456" y="5259"/>
                  </a:cubicBezTo>
                  <a:cubicBezTo>
                    <a:pt x="426" y="5259"/>
                    <a:pt x="426" y="5229"/>
                    <a:pt x="426" y="5229"/>
                  </a:cubicBezTo>
                  <a:cubicBezTo>
                    <a:pt x="487" y="5229"/>
                    <a:pt x="487" y="5168"/>
                    <a:pt x="487" y="5138"/>
                  </a:cubicBezTo>
                  <a:cubicBezTo>
                    <a:pt x="396" y="5107"/>
                    <a:pt x="426" y="5107"/>
                    <a:pt x="487" y="5107"/>
                  </a:cubicBezTo>
                  <a:cubicBezTo>
                    <a:pt x="548" y="5107"/>
                    <a:pt x="548" y="5077"/>
                    <a:pt x="456" y="5047"/>
                  </a:cubicBezTo>
                  <a:cubicBezTo>
                    <a:pt x="426" y="5016"/>
                    <a:pt x="426" y="5016"/>
                    <a:pt x="456" y="4986"/>
                  </a:cubicBezTo>
                  <a:lnTo>
                    <a:pt x="487" y="4986"/>
                  </a:lnTo>
                  <a:cubicBezTo>
                    <a:pt x="426" y="4955"/>
                    <a:pt x="426" y="4925"/>
                    <a:pt x="517" y="4925"/>
                  </a:cubicBezTo>
                  <a:cubicBezTo>
                    <a:pt x="578" y="4895"/>
                    <a:pt x="578" y="4895"/>
                    <a:pt x="517" y="4864"/>
                  </a:cubicBezTo>
                  <a:cubicBezTo>
                    <a:pt x="456" y="4834"/>
                    <a:pt x="456" y="4773"/>
                    <a:pt x="517" y="4773"/>
                  </a:cubicBezTo>
                  <a:cubicBezTo>
                    <a:pt x="517" y="4773"/>
                    <a:pt x="578" y="4743"/>
                    <a:pt x="517" y="4743"/>
                  </a:cubicBezTo>
                  <a:lnTo>
                    <a:pt x="578" y="4743"/>
                  </a:lnTo>
                  <a:lnTo>
                    <a:pt x="578" y="4712"/>
                  </a:lnTo>
                  <a:lnTo>
                    <a:pt x="548" y="4712"/>
                  </a:lnTo>
                  <a:cubicBezTo>
                    <a:pt x="548" y="4682"/>
                    <a:pt x="608" y="4591"/>
                    <a:pt x="608" y="4469"/>
                  </a:cubicBezTo>
                  <a:cubicBezTo>
                    <a:pt x="669" y="4317"/>
                    <a:pt x="669" y="4287"/>
                    <a:pt x="639" y="4287"/>
                  </a:cubicBezTo>
                  <a:cubicBezTo>
                    <a:pt x="578" y="4287"/>
                    <a:pt x="578" y="4256"/>
                    <a:pt x="639" y="4256"/>
                  </a:cubicBezTo>
                  <a:cubicBezTo>
                    <a:pt x="669" y="4226"/>
                    <a:pt x="700" y="4226"/>
                    <a:pt x="700" y="4196"/>
                  </a:cubicBezTo>
                  <a:cubicBezTo>
                    <a:pt x="730" y="4165"/>
                    <a:pt x="730" y="4135"/>
                    <a:pt x="760" y="4135"/>
                  </a:cubicBezTo>
                  <a:lnTo>
                    <a:pt x="760" y="4104"/>
                  </a:lnTo>
                  <a:cubicBezTo>
                    <a:pt x="700" y="4074"/>
                    <a:pt x="760" y="3983"/>
                    <a:pt x="791" y="3952"/>
                  </a:cubicBezTo>
                  <a:cubicBezTo>
                    <a:pt x="821" y="3922"/>
                    <a:pt x="821" y="3892"/>
                    <a:pt x="791" y="3861"/>
                  </a:cubicBezTo>
                  <a:cubicBezTo>
                    <a:pt x="760" y="3800"/>
                    <a:pt x="760" y="3800"/>
                    <a:pt x="821" y="3800"/>
                  </a:cubicBezTo>
                  <a:cubicBezTo>
                    <a:pt x="825" y="3805"/>
                    <a:pt x="830" y="3806"/>
                    <a:pt x="835" y="3806"/>
                  </a:cubicBezTo>
                  <a:cubicBezTo>
                    <a:pt x="866" y="3806"/>
                    <a:pt x="904" y="3735"/>
                    <a:pt x="852" y="3709"/>
                  </a:cubicBezTo>
                  <a:lnTo>
                    <a:pt x="882" y="3709"/>
                  </a:lnTo>
                  <a:cubicBezTo>
                    <a:pt x="912" y="3709"/>
                    <a:pt x="912" y="3679"/>
                    <a:pt x="882" y="3679"/>
                  </a:cubicBezTo>
                  <a:cubicBezTo>
                    <a:pt x="839" y="3657"/>
                    <a:pt x="826" y="3636"/>
                    <a:pt x="855" y="3636"/>
                  </a:cubicBezTo>
                  <a:cubicBezTo>
                    <a:pt x="867" y="3636"/>
                    <a:pt x="886" y="3639"/>
                    <a:pt x="912" y="3648"/>
                  </a:cubicBezTo>
                  <a:cubicBezTo>
                    <a:pt x="943" y="3664"/>
                    <a:pt x="958" y="3671"/>
                    <a:pt x="962" y="3671"/>
                  </a:cubicBezTo>
                  <a:cubicBezTo>
                    <a:pt x="966" y="3671"/>
                    <a:pt x="958" y="3664"/>
                    <a:pt x="943" y="3648"/>
                  </a:cubicBezTo>
                  <a:cubicBezTo>
                    <a:pt x="912" y="3618"/>
                    <a:pt x="912" y="3588"/>
                    <a:pt x="943" y="3588"/>
                  </a:cubicBezTo>
                  <a:cubicBezTo>
                    <a:pt x="943" y="3588"/>
                    <a:pt x="943" y="3557"/>
                    <a:pt x="882" y="3527"/>
                  </a:cubicBezTo>
                  <a:cubicBezTo>
                    <a:pt x="852" y="3527"/>
                    <a:pt x="882" y="3496"/>
                    <a:pt x="882" y="3496"/>
                  </a:cubicBezTo>
                  <a:cubicBezTo>
                    <a:pt x="912" y="3527"/>
                    <a:pt x="912" y="3527"/>
                    <a:pt x="943" y="3527"/>
                  </a:cubicBezTo>
                  <a:lnTo>
                    <a:pt x="943" y="3496"/>
                  </a:lnTo>
                  <a:cubicBezTo>
                    <a:pt x="943" y="3496"/>
                    <a:pt x="970" y="3483"/>
                    <a:pt x="997" y="3483"/>
                  </a:cubicBezTo>
                  <a:cubicBezTo>
                    <a:pt x="1010" y="3483"/>
                    <a:pt x="1024" y="3486"/>
                    <a:pt x="1034" y="3496"/>
                  </a:cubicBezTo>
                  <a:cubicBezTo>
                    <a:pt x="1064" y="3496"/>
                    <a:pt x="1064" y="3466"/>
                    <a:pt x="1004" y="3466"/>
                  </a:cubicBezTo>
                  <a:cubicBezTo>
                    <a:pt x="943" y="3436"/>
                    <a:pt x="943" y="3436"/>
                    <a:pt x="973" y="3405"/>
                  </a:cubicBezTo>
                  <a:cubicBezTo>
                    <a:pt x="973" y="3405"/>
                    <a:pt x="973" y="3392"/>
                    <a:pt x="982" y="3392"/>
                  </a:cubicBezTo>
                  <a:cubicBezTo>
                    <a:pt x="987" y="3392"/>
                    <a:pt x="993" y="3395"/>
                    <a:pt x="1004" y="3405"/>
                  </a:cubicBezTo>
                  <a:cubicBezTo>
                    <a:pt x="1034" y="3405"/>
                    <a:pt x="1034" y="3405"/>
                    <a:pt x="1064" y="3375"/>
                  </a:cubicBezTo>
                  <a:cubicBezTo>
                    <a:pt x="1064" y="3344"/>
                    <a:pt x="1004" y="3253"/>
                    <a:pt x="973" y="3192"/>
                  </a:cubicBezTo>
                  <a:cubicBezTo>
                    <a:pt x="1004" y="3192"/>
                    <a:pt x="1004" y="3192"/>
                    <a:pt x="1004" y="3162"/>
                  </a:cubicBezTo>
                  <a:cubicBezTo>
                    <a:pt x="1034" y="3192"/>
                    <a:pt x="1034" y="3192"/>
                    <a:pt x="1034" y="3223"/>
                  </a:cubicBezTo>
                  <a:lnTo>
                    <a:pt x="1064" y="3223"/>
                  </a:lnTo>
                  <a:cubicBezTo>
                    <a:pt x="1082" y="3232"/>
                    <a:pt x="1095" y="3235"/>
                    <a:pt x="1102" y="3235"/>
                  </a:cubicBezTo>
                  <a:cubicBezTo>
                    <a:pt x="1120" y="3235"/>
                    <a:pt x="1107" y="3214"/>
                    <a:pt x="1064" y="3192"/>
                  </a:cubicBezTo>
                  <a:cubicBezTo>
                    <a:pt x="1064" y="3162"/>
                    <a:pt x="1064" y="3162"/>
                    <a:pt x="1095" y="3162"/>
                  </a:cubicBezTo>
                  <a:lnTo>
                    <a:pt x="1125" y="3162"/>
                  </a:lnTo>
                  <a:cubicBezTo>
                    <a:pt x="1125" y="3162"/>
                    <a:pt x="1156" y="3132"/>
                    <a:pt x="1186" y="3132"/>
                  </a:cubicBezTo>
                  <a:cubicBezTo>
                    <a:pt x="1216" y="3101"/>
                    <a:pt x="1216" y="3071"/>
                    <a:pt x="1186" y="3071"/>
                  </a:cubicBezTo>
                  <a:cubicBezTo>
                    <a:pt x="1156" y="3040"/>
                    <a:pt x="1156" y="3040"/>
                    <a:pt x="1186" y="3010"/>
                  </a:cubicBezTo>
                  <a:cubicBezTo>
                    <a:pt x="1186" y="3010"/>
                    <a:pt x="1186" y="2980"/>
                    <a:pt x="1156" y="2980"/>
                  </a:cubicBezTo>
                  <a:cubicBezTo>
                    <a:pt x="1125" y="2949"/>
                    <a:pt x="1125" y="2919"/>
                    <a:pt x="1125" y="2888"/>
                  </a:cubicBezTo>
                  <a:cubicBezTo>
                    <a:pt x="1125" y="2858"/>
                    <a:pt x="1125" y="2858"/>
                    <a:pt x="1186" y="2858"/>
                  </a:cubicBezTo>
                  <a:cubicBezTo>
                    <a:pt x="1201" y="2873"/>
                    <a:pt x="1209" y="2881"/>
                    <a:pt x="1216" y="2881"/>
                  </a:cubicBezTo>
                  <a:cubicBezTo>
                    <a:pt x="1224" y="2881"/>
                    <a:pt x="1232" y="2873"/>
                    <a:pt x="1247" y="2858"/>
                  </a:cubicBezTo>
                  <a:lnTo>
                    <a:pt x="1277" y="2858"/>
                  </a:lnTo>
                  <a:cubicBezTo>
                    <a:pt x="1308" y="2858"/>
                    <a:pt x="1277" y="2828"/>
                    <a:pt x="1277" y="2828"/>
                  </a:cubicBezTo>
                  <a:cubicBezTo>
                    <a:pt x="1247" y="2797"/>
                    <a:pt x="1216" y="2797"/>
                    <a:pt x="1216" y="2797"/>
                  </a:cubicBezTo>
                  <a:cubicBezTo>
                    <a:pt x="1216" y="2787"/>
                    <a:pt x="1223" y="2784"/>
                    <a:pt x="1233" y="2784"/>
                  </a:cubicBezTo>
                  <a:cubicBezTo>
                    <a:pt x="1254" y="2784"/>
                    <a:pt x="1287" y="2797"/>
                    <a:pt x="1308" y="2797"/>
                  </a:cubicBezTo>
                  <a:cubicBezTo>
                    <a:pt x="1308" y="2767"/>
                    <a:pt x="1277" y="2737"/>
                    <a:pt x="1308" y="2737"/>
                  </a:cubicBezTo>
                  <a:cubicBezTo>
                    <a:pt x="1329" y="2715"/>
                    <a:pt x="1351" y="2694"/>
                    <a:pt x="1372" y="2694"/>
                  </a:cubicBezTo>
                  <a:cubicBezTo>
                    <a:pt x="1381" y="2694"/>
                    <a:pt x="1390" y="2697"/>
                    <a:pt x="1399" y="2706"/>
                  </a:cubicBezTo>
                  <a:cubicBezTo>
                    <a:pt x="1429" y="2706"/>
                    <a:pt x="1399" y="2676"/>
                    <a:pt x="1399" y="2676"/>
                  </a:cubicBezTo>
                  <a:cubicBezTo>
                    <a:pt x="1399" y="2645"/>
                    <a:pt x="1399" y="2615"/>
                    <a:pt x="1460" y="2615"/>
                  </a:cubicBezTo>
                  <a:cubicBezTo>
                    <a:pt x="1551" y="2585"/>
                    <a:pt x="1551" y="2585"/>
                    <a:pt x="1490" y="2554"/>
                  </a:cubicBezTo>
                  <a:cubicBezTo>
                    <a:pt x="1490" y="2533"/>
                    <a:pt x="1475" y="2511"/>
                    <a:pt x="1487" y="2511"/>
                  </a:cubicBezTo>
                  <a:cubicBezTo>
                    <a:pt x="1493" y="2511"/>
                    <a:pt x="1503" y="2515"/>
                    <a:pt x="1520" y="2524"/>
                  </a:cubicBezTo>
                  <a:cubicBezTo>
                    <a:pt x="1551" y="2524"/>
                    <a:pt x="1520" y="2493"/>
                    <a:pt x="1520" y="2463"/>
                  </a:cubicBezTo>
                  <a:cubicBezTo>
                    <a:pt x="1520" y="2433"/>
                    <a:pt x="1460" y="2372"/>
                    <a:pt x="1429" y="2372"/>
                  </a:cubicBezTo>
                  <a:cubicBezTo>
                    <a:pt x="1368" y="2311"/>
                    <a:pt x="1368" y="2311"/>
                    <a:pt x="1429" y="2311"/>
                  </a:cubicBezTo>
                  <a:cubicBezTo>
                    <a:pt x="1429" y="2311"/>
                    <a:pt x="1490" y="2311"/>
                    <a:pt x="1490" y="2341"/>
                  </a:cubicBezTo>
                  <a:cubicBezTo>
                    <a:pt x="1520" y="2341"/>
                    <a:pt x="1520" y="2372"/>
                    <a:pt x="1520" y="2372"/>
                  </a:cubicBezTo>
                  <a:cubicBezTo>
                    <a:pt x="1520" y="2393"/>
                    <a:pt x="1536" y="2415"/>
                    <a:pt x="1555" y="2415"/>
                  </a:cubicBezTo>
                  <a:cubicBezTo>
                    <a:pt x="1563" y="2415"/>
                    <a:pt x="1572" y="2411"/>
                    <a:pt x="1581" y="2402"/>
                  </a:cubicBezTo>
                  <a:cubicBezTo>
                    <a:pt x="1612" y="2402"/>
                    <a:pt x="1612" y="2402"/>
                    <a:pt x="1612" y="2372"/>
                  </a:cubicBezTo>
                  <a:cubicBezTo>
                    <a:pt x="1642" y="2372"/>
                    <a:pt x="1672" y="2341"/>
                    <a:pt x="1672" y="2311"/>
                  </a:cubicBezTo>
                  <a:cubicBezTo>
                    <a:pt x="1703" y="2281"/>
                    <a:pt x="1733" y="2250"/>
                    <a:pt x="1764" y="2250"/>
                  </a:cubicBezTo>
                  <a:cubicBezTo>
                    <a:pt x="1794" y="2250"/>
                    <a:pt x="1794" y="2220"/>
                    <a:pt x="1764" y="2220"/>
                  </a:cubicBezTo>
                  <a:cubicBezTo>
                    <a:pt x="1733" y="2159"/>
                    <a:pt x="1733" y="2159"/>
                    <a:pt x="1764" y="2159"/>
                  </a:cubicBezTo>
                  <a:cubicBezTo>
                    <a:pt x="1770" y="2162"/>
                    <a:pt x="1778" y="2164"/>
                    <a:pt x="1786" y="2164"/>
                  </a:cubicBezTo>
                  <a:cubicBezTo>
                    <a:pt x="1855" y="2164"/>
                    <a:pt x="1973" y="2061"/>
                    <a:pt x="1946" y="2007"/>
                  </a:cubicBezTo>
                  <a:lnTo>
                    <a:pt x="1976" y="1977"/>
                  </a:lnTo>
                  <a:cubicBezTo>
                    <a:pt x="2037" y="1977"/>
                    <a:pt x="2098" y="1916"/>
                    <a:pt x="2067" y="1885"/>
                  </a:cubicBezTo>
                  <a:lnTo>
                    <a:pt x="2128" y="1855"/>
                  </a:lnTo>
                  <a:cubicBezTo>
                    <a:pt x="2159" y="1855"/>
                    <a:pt x="2159" y="1825"/>
                    <a:pt x="2159" y="1794"/>
                  </a:cubicBezTo>
                  <a:cubicBezTo>
                    <a:pt x="2159" y="1773"/>
                    <a:pt x="2143" y="1751"/>
                    <a:pt x="2145" y="1751"/>
                  </a:cubicBezTo>
                  <a:lnTo>
                    <a:pt x="2145" y="1751"/>
                  </a:lnTo>
                  <a:cubicBezTo>
                    <a:pt x="2146" y="1751"/>
                    <a:pt x="2150" y="1755"/>
                    <a:pt x="2159" y="1764"/>
                  </a:cubicBezTo>
                  <a:cubicBezTo>
                    <a:pt x="2159" y="1773"/>
                    <a:pt x="2161" y="1776"/>
                    <a:pt x="2166" y="1776"/>
                  </a:cubicBezTo>
                  <a:cubicBezTo>
                    <a:pt x="2179" y="1776"/>
                    <a:pt x="2207" y="1755"/>
                    <a:pt x="2250" y="1733"/>
                  </a:cubicBezTo>
                  <a:cubicBezTo>
                    <a:pt x="2280" y="1673"/>
                    <a:pt x="2280" y="1673"/>
                    <a:pt x="2250" y="1673"/>
                  </a:cubicBezTo>
                  <a:cubicBezTo>
                    <a:pt x="2265" y="1627"/>
                    <a:pt x="2280" y="1612"/>
                    <a:pt x="2295" y="1612"/>
                  </a:cubicBezTo>
                  <a:cubicBezTo>
                    <a:pt x="2311" y="1612"/>
                    <a:pt x="2326" y="1627"/>
                    <a:pt x="2341" y="1642"/>
                  </a:cubicBezTo>
                  <a:cubicBezTo>
                    <a:pt x="2352" y="1664"/>
                    <a:pt x="2363" y="1674"/>
                    <a:pt x="2369" y="1674"/>
                  </a:cubicBezTo>
                  <a:cubicBezTo>
                    <a:pt x="2382" y="1674"/>
                    <a:pt x="2380" y="1640"/>
                    <a:pt x="2341" y="1581"/>
                  </a:cubicBezTo>
                  <a:lnTo>
                    <a:pt x="2341" y="1581"/>
                  </a:lnTo>
                  <a:cubicBezTo>
                    <a:pt x="2341" y="1582"/>
                    <a:pt x="2371" y="1612"/>
                    <a:pt x="2402" y="1642"/>
                  </a:cubicBezTo>
                  <a:cubicBezTo>
                    <a:pt x="2402" y="1612"/>
                    <a:pt x="2402" y="1612"/>
                    <a:pt x="2402" y="1581"/>
                  </a:cubicBezTo>
                  <a:cubicBezTo>
                    <a:pt x="2402" y="1581"/>
                    <a:pt x="2402" y="1581"/>
                    <a:pt x="2402" y="1551"/>
                  </a:cubicBezTo>
                  <a:cubicBezTo>
                    <a:pt x="2371" y="1521"/>
                    <a:pt x="2371" y="1490"/>
                    <a:pt x="2341" y="1460"/>
                  </a:cubicBezTo>
                  <a:cubicBezTo>
                    <a:pt x="2280" y="1460"/>
                    <a:pt x="2311" y="1460"/>
                    <a:pt x="2311" y="1430"/>
                  </a:cubicBezTo>
                  <a:cubicBezTo>
                    <a:pt x="2371" y="1430"/>
                    <a:pt x="2402" y="1460"/>
                    <a:pt x="2402" y="1490"/>
                  </a:cubicBezTo>
                  <a:cubicBezTo>
                    <a:pt x="2402" y="1521"/>
                    <a:pt x="2402" y="1521"/>
                    <a:pt x="2432" y="1551"/>
                  </a:cubicBezTo>
                  <a:cubicBezTo>
                    <a:pt x="2436" y="1555"/>
                    <a:pt x="2440" y="1557"/>
                    <a:pt x="2443" y="1557"/>
                  </a:cubicBezTo>
                  <a:cubicBezTo>
                    <a:pt x="2462" y="1557"/>
                    <a:pt x="2458" y="1482"/>
                    <a:pt x="2432" y="1430"/>
                  </a:cubicBezTo>
                  <a:cubicBezTo>
                    <a:pt x="2432" y="1414"/>
                    <a:pt x="2432" y="1407"/>
                    <a:pt x="2436" y="1407"/>
                  </a:cubicBezTo>
                  <a:cubicBezTo>
                    <a:pt x="2440" y="1407"/>
                    <a:pt x="2447" y="1414"/>
                    <a:pt x="2463" y="1430"/>
                  </a:cubicBezTo>
                  <a:cubicBezTo>
                    <a:pt x="2473" y="1440"/>
                    <a:pt x="2483" y="1443"/>
                    <a:pt x="2492" y="1443"/>
                  </a:cubicBezTo>
                  <a:cubicBezTo>
                    <a:pt x="2510" y="1443"/>
                    <a:pt x="2523" y="1430"/>
                    <a:pt x="2523" y="1430"/>
                  </a:cubicBezTo>
                  <a:cubicBezTo>
                    <a:pt x="2554" y="1399"/>
                    <a:pt x="2584" y="1399"/>
                    <a:pt x="2554" y="1369"/>
                  </a:cubicBezTo>
                  <a:cubicBezTo>
                    <a:pt x="2523" y="1338"/>
                    <a:pt x="2523" y="1308"/>
                    <a:pt x="2523" y="1308"/>
                  </a:cubicBezTo>
                  <a:cubicBezTo>
                    <a:pt x="2523" y="1308"/>
                    <a:pt x="2493" y="1278"/>
                    <a:pt x="2463" y="1278"/>
                  </a:cubicBezTo>
                  <a:lnTo>
                    <a:pt x="2554" y="1278"/>
                  </a:lnTo>
                  <a:cubicBezTo>
                    <a:pt x="2584" y="1293"/>
                    <a:pt x="2615" y="1300"/>
                    <a:pt x="2641" y="1300"/>
                  </a:cubicBezTo>
                  <a:cubicBezTo>
                    <a:pt x="2668" y="1300"/>
                    <a:pt x="2691" y="1293"/>
                    <a:pt x="2706" y="1278"/>
                  </a:cubicBezTo>
                  <a:cubicBezTo>
                    <a:pt x="2727" y="1256"/>
                    <a:pt x="2764" y="1235"/>
                    <a:pt x="2794" y="1235"/>
                  </a:cubicBezTo>
                  <a:cubicBezTo>
                    <a:pt x="2807" y="1235"/>
                    <a:pt x="2818" y="1238"/>
                    <a:pt x="2827" y="1247"/>
                  </a:cubicBezTo>
                  <a:cubicBezTo>
                    <a:pt x="2858" y="1217"/>
                    <a:pt x="2858" y="1217"/>
                    <a:pt x="2827" y="1186"/>
                  </a:cubicBezTo>
                  <a:lnTo>
                    <a:pt x="2858" y="1156"/>
                  </a:lnTo>
                  <a:cubicBezTo>
                    <a:pt x="2867" y="1165"/>
                    <a:pt x="2876" y="1169"/>
                    <a:pt x="2884" y="1169"/>
                  </a:cubicBezTo>
                  <a:cubicBezTo>
                    <a:pt x="2903" y="1169"/>
                    <a:pt x="2919" y="1147"/>
                    <a:pt x="2919" y="1126"/>
                  </a:cubicBezTo>
                  <a:cubicBezTo>
                    <a:pt x="2888" y="1095"/>
                    <a:pt x="2919" y="1095"/>
                    <a:pt x="2949" y="1095"/>
                  </a:cubicBezTo>
                  <a:cubicBezTo>
                    <a:pt x="2974" y="1108"/>
                    <a:pt x="2989" y="1115"/>
                    <a:pt x="2993" y="1115"/>
                  </a:cubicBezTo>
                  <a:cubicBezTo>
                    <a:pt x="2999" y="1115"/>
                    <a:pt x="2985" y="1100"/>
                    <a:pt x="2949" y="1065"/>
                  </a:cubicBezTo>
                  <a:cubicBezTo>
                    <a:pt x="2919" y="1034"/>
                    <a:pt x="2858" y="1034"/>
                    <a:pt x="2858" y="1034"/>
                  </a:cubicBezTo>
                  <a:lnTo>
                    <a:pt x="2827" y="1065"/>
                  </a:lnTo>
                  <a:lnTo>
                    <a:pt x="2827" y="1004"/>
                  </a:lnTo>
                  <a:cubicBezTo>
                    <a:pt x="2858" y="1004"/>
                    <a:pt x="2858" y="943"/>
                    <a:pt x="2827" y="913"/>
                  </a:cubicBezTo>
                  <a:cubicBezTo>
                    <a:pt x="2827" y="913"/>
                    <a:pt x="2827" y="913"/>
                    <a:pt x="2827" y="882"/>
                  </a:cubicBezTo>
                  <a:lnTo>
                    <a:pt x="2858" y="943"/>
                  </a:lnTo>
                  <a:cubicBezTo>
                    <a:pt x="2888" y="974"/>
                    <a:pt x="2888" y="1004"/>
                    <a:pt x="2919" y="1034"/>
                  </a:cubicBezTo>
                  <a:cubicBezTo>
                    <a:pt x="2944" y="1047"/>
                    <a:pt x="2969" y="1054"/>
                    <a:pt x="2985" y="1054"/>
                  </a:cubicBezTo>
                  <a:cubicBezTo>
                    <a:pt x="3009" y="1054"/>
                    <a:pt x="3015" y="1040"/>
                    <a:pt x="2979" y="1004"/>
                  </a:cubicBezTo>
                  <a:cubicBezTo>
                    <a:pt x="3010" y="1004"/>
                    <a:pt x="3010" y="1004"/>
                    <a:pt x="3040" y="1034"/>
                  </a:cubicBezTo>
                  <a:cubicBezTo>
                    <a:pt x="3040" y="1034"/>
                    <a:pt x="3071" y="1034"/>
                    <a:pt x="3040" y="974"/>
                  </a:cubicBezTo>
                  <a:cubicBezTo>
                    <a:pt x="3022" y="938"/>
                    <a:pt x="3025" y="923"/>
                    <a:pt x="3037" y="923"/>
                  </a:cubicBezTo>
                  <a:cubicBezTo>
                    <a:pt x="3045" y="923"/>
                    <a:pt x="3058" y="931"/>
                    <a:pt x="3071" y="943"/>
                  </a:cubicBezTo>
                  <a:cubicBezTo>
                    <a:pt x="3097" y="952"/>
                    <a:pt x="3119" y="956"/>
                    <a:pt x="3136" y="956"/>
                  </a:cubicBezTo>
                  <a:cubicBezTo>
                    <a:pt x="3177" y="956"/>
                    <a:pt x="3192" y="934"/>
                    <a:pt x="3192" y="913"/>
                  </a:cubicBezTo>
                  <a:cubicBezTo>
                    <a:pt x="3170" y="868"/>
                    <a:pt x="3180" y="840"/>
                    <a:pt x="3199" y="840"/>
                  </a:cubicBezTo>
                  <a:cubicBezTo>
                    <a:pt x="3206" y="840"/>
                    <a:pt x="3214" y="844"/>
                    <a:pt x="3223" y="852"/>
                  </a:cubicBezTo>
                  <a:cubicBezTo>
                    <a:pt x="3231" y="861"/>
                    <a:pt x="3240" y="865"/>
                    <a:pt x="3248" y="865"/>
                  </a:cubicBezTo>
                  <a:cubicBezTo>
                    <a:pt x="3265" y="865"/>
                    <a:pt x="3274" y="843"/>
                    <a:pt x="3253" y="822"/>
                  </a:cubicBezTo>
                  <a:lnTo>
                    <a:pt x="3253" y="822"/>
                  </a:lnTo>
                  <a:cubicBezTo>
                    <a:pt x="3268" y="837"/>
                    <a:pt x="3283" y="844"/>
                    <a:pt x="3295" y="844"/>
                  </a:cubicBezTo>
                  <a:cubicBezTo>
                    <a:pt x="3306" y="844"/>
                    <a:pt x="3314" y="837"/>
                    <a:pt x="3314" y="822"/>
                  </a:cubicBezTo>
                  <a:cubicBezTo>
                    <a:pt x="3314" y="822"/>
                    <a:pt x="3314" y="822"/>
                    <a:pt x="3283" y="791"/>
                  </a:cubicBezTo>
                  <a:cubicBezTo>
                    <a:pt x="3283" y="791"/>
                    <a:pt x="3283" y="761"/>
                    <a:pt x="3283" y="730"/>
                  </a:cubicBezTo>
                  <a:cubicBezTo>
                    <a:pt x="3283" y="730"/>
                    <a:pt x="3253" y="700"/>
                    <a:pt x="3223" y="670"/>
                  </a:cubicBezTo>
                  <a:cubicBezTo>
                    <a:pt x="3223" y="670"/>
                    <a:pt x="3238" y="662"/>
                    <a:pt x="3264" y="662"/>
                  </a:cubicBezTo>
                  <a:cubicBezTo>
                    <a:pt x="3291" y="662"/>
                    <a:pt x="3329" y="670"/>
                    <a:pt x="3374" y="700"/>
                  </a:cubicBezTo>
                  <a:lnTo>
                    <a:pt x="3435" y="761"/>
                  </a:lnTo>
                  <a:cubicBezTo>
                    <a:pt x="3405" y="730"/>
                    <a:pt x="3405" y="700"/>
                    <a:pt x="3405" y="700"/>
                  </a:cubicBezTo>
                  <a:cubicBezTo>
                    <a:pt x="3405" y="685"/>
                    <a:pt x="3412" y="677"/>
                    <a:pt x="3420" y="677"/>
                  </a:cubicBezTo>
                  <a:cubicBezTo>
                    <a:pt x="3428" y="677"/>
                    <a:pt x="3435" y="685"/>
                    <a:pt x="3435" y="700"/>
                  </a:cubicBezTo>
                  <a:cubicBezTo>
                    <a:pt x="3466" y="730"/>
                    <a:pt x="3466" y="730"/>
                    <a:pt x="3466" y="730"/>
                  </a:cubicBezTo>
                  <a:cubicBezTo>
                    <a:pt x="3466" y="730"/>
                    <a:pt x="3496" y="700"/>
                    <a:pt x="3466" y="670"/>
                  </a:cubicBezTo>
                  <a:cubicBezTo>
                    <a:pt x="3448" y="634"/>
                    <a:pt x="3440" y="619"/>
                    <a:pt x="3444" y="619"/>
                  </a:cubicBezTo>
                  <a:cubicBezTo>
                    <a:pt x="3446" y="619"/>
                    <a:pt x="3453" y="627"/>
                    <a:pt x="3466" y="639"/>
                  </a:cubicBezTo>
                  <a:cubicBezTo>
                    <a:pt x="3489" y="662"/>
                    <a:pt x="3503" y="672"/>
                    <a:pt x="3512" y="672"/>
                  </a:cubicBezTo>
                  <a:cubicBezTo>
                    <a:pt x="3526" y="672"/>
                    <a:pt x="3526" y="646"/>
                    <a:pt x="3526" y="609"/>
                  </a:cubicBezTo>
                  <a:cubicBezTo>
                    <a:pt x="3557" y="639"/>
                    <a:pt x="3587" y="639"/>
                    <a:pt x="3587" y="639"/>
                  </a:cubicBezTo>
                  <a:lnTo>
                    <a:pt x="3587" y="609"/>
                  </a:lnTo>
                  <a:cubicBezTo>
                    <a:pt x="3552" y="573"/>
                    <a:pt x="3547" y="558"/>
                    <a:pt x="3556" y="558"/>
                  </a:cubicBezTo>
                  <a:cubicBezTo>
                    <a:pt x="3562" y="558"/>
                    <a:pt x="3575" y="566"/>
                    <a:pt x="3587" y="578"/>
                  </a:cubicBezTo>
                  <a:cubicBezTo>
                    <a:pt x="3596" y="587"/>
                    <a:pt x="3602" y="591"/>
                    <a:pt x="3607" y="591"/>
                  </a:cubicBezTo>
                  <a:cubicBezTo>
                    <a:pt x="3618" y="591"/>
                    <a:pt x="3618" y="570"/>
                    <a:pt x="3618" y="548"/>
                  </a:cubicBezTo>
                  <a:cubicBezTo>
                    <a:pt x="3633" y="533"/>
                    <a:pt x="3648" y="525"/>
                    <a:pt x="3659" y="525"/>
                  </a:cubicBezTo>
                  <a:cubicBezTo>
                    <a:pt x="3671" y="525"/>
                    <a:pt x="3678" y="533"/>
                    <a:pt x="3678" y="548"/>
                  </a:cubicBezTo>
                  <a:cubicBezTo>
                    <a:pt x="3694" y="578"/>
                    <a:pt x="3701" y="594"/>
                    <a:pt x="3705" y="594"/>
                  </a:cubicBezTo>
                  <a:cubicBezTo>
                    <a:pt x="3709" y="594"/>
                    <a:pt x="3709" y="578"/>
                    <a:pt x="3709" y="548"/>
                  </a:cubicBezTo>
                  <a:cubicBezTo>
                    <a:pt x="3709" y="518"/>
                    <a:pt x="3709" y="518"/>
                    <a:pt x="3739" y="518"/>
                  </a:cubicBezTo>
                  <a:cubicBezTo>
                    <a:pt x="3752" y="530"/>
                    <a:pt x="3759" y="538"/>
                    <a:pt x="3764" y="538"/>
                  </a:cubicBezTo>
                  <a:cubicBezTo>
                    <a:pt x="3770" y="538"/>
                    <a:pt x="3770" y="523"/>
                    <a:pt x="3770" y="487"/>
                  </a:cubicBezTo>
                  <a:cubicBezTo>
                    <a:pt x="3739" y="426"/>
                    <a:pt x="3739" y="426"/>
                    <a:pt x="3709" y="426"/>
                  </a:cubicBezTo>
                  <a:cubicBezTo>
                    <a:pt x="3709" y="426"/>
                    <a:pt x="3709" y="426"/>
                    <a:pt x="3678" y="396"/>
                  </a:cubicBezTo>
                  <a:lnTo>
                    <a:pt x="3709" y="396"/>
                  </a:lnTo>
                  <a:cubicBezTo>
                    <a:pt x="3739" y="366"/>
                    <a:pt x="3739" y="366"/>
                    <a:pt x="3770" y="305"/>
                  </a:cubicBezTo>
                  <a:cubicBezTo>
                    <a:pt x="3791" y="284"/>
                    <a:pt x="3783" y="248"/>
                    <a:pt x="3766" y="248"/>
                  </a:cubicBezTo>
                  <a:cubicBezTo>
                    <a:pt x="3758" y="248"/>
                    <a:pt x="3749" y="256"/>
                    <a:pt x="3739" y="274"/>
                  </a:cubicBezTo>
                  <a:lnTo>
                    <a:pt x="3709" y="244"/>
                  </a:lnTo>
                  <a:cubicBezTo>
                    <a:pt x="3696" y="206"/>
                    <a:pt x="3678" y="189"/>
                    <a:pt x="3666" y="1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210;p79">
              <a:extLst>
                <a:ext uri="{FF2B5EF4-FFF2-40B4-BE49-F238E27FC236}">
                  <a16:creationId xmlns:a16="http://schemas.microsoft.com/office/drawing/2014/main" id="{9F66E880-A4E2-4768-9A52-4495FE8F3EE6}"/>
                </a:ext>
              </a:extLst>
            </p:cNvPr>
            <p:cNvSpPr/>
            <p:nvPr/>
          </p:nvSpPr>
          <p:spPr>
            <a:xfrm flipH="1">
              <a:off x="6843763" y="3377510"/>
              <a:ext cx="267052" cy="148300"/>
            </a:xfrm>
            <a:custGeom>
              <a:avLst/>
              <a:gdLst/>
              <a:ahLst/>
              <a:cxnLst/>
              <a:rect l="l" t="t" r="r" b="b"/>
              <a:pathLst>
                <a:path w="10032" h="5571" extrusionOk="0">
                  <a:moveTo>
                    <a:pt x="2079" y="1"/>
                  </a:moveTo>
                  <a:cubicBezTo>
                    <a:pt x="2075" y="1"/>
                    <a:pt x="2068" y="24"/>
                    <a:pt x="2068" y="69"/>
                  </a:cubicBezTo>
                  <a:cubicBezTo>
                    <a:pt x="2083" y="24"/>
                    <a:pt x="2083" y="1"/>
                    <a:pt x="2079" y="1"/>
                  </a:cubicBezTo>
                  <a:close/>
                  <a:moveTo>
                    <a:pt x="2189" y="161"/>
                  </a:moveTo>
                  <a:cubicBezTo>
                    <a:pt x="2189" y="176"/>
                    <a:pt x="2182" y="183"/>
                    <a:pt x="2178" y="183"/>
                  </a:cubicBezTo>
                  <a:cubicBezTo>
                    <a:pt x="2174" y="183"/>
                    <a:pt x="2174" y="176"/>
                    <a:pt x="2189" y="161"/>
                  </a:cubicBezTo>
                  <a:close/>
                  <a:moveTo>
                    <a:pt x="3314" y="252"/>
                  </a:moveTo>
                  <a:cubicBezTo>
                    <a:pt x="3294" y="252"/>
                    <a:pt x="3287" y="265"/>
                    <a:pt x="3294" y="265"/>
                  </a:cubicBezTo>
                  <a:cubicBezTo>
                    <a:pt x="3297" y="265"/>
                    <a:pt x="3304" y="262"/>
                    <a:pt x="3314" y="252"/>
                  </a:cubicBezTo>
                  <a:close/>
                  <a:moveTo>
                    <a:pt x="2524" y="191"/>
                  </a:moveTo>
                  <a:lnTo>
                    <a:pt x="2524" y="221"/>
                  </a:lnTo>
                  <a:cubicBezTo>
                    <a:pt x="2524" y="242"/>
                    <a:pt x="2509" y="278"/>
                    <a:pt x="2500" y="278"/>
                  </a:cubicBezTo>
                  <a:cubicBezTo>
                    <a:pt x="2496" y="278"/>
                    <a:pt x="2493" y="271"/>
                    <a:pt x="2493" y="252"/>
                  </a:cubicBezTo>
                  <a:cubicBezTo>
                    <a:pt x="2493" y="252"/>
                    <a:pt x="2493" y="221"/>
                    <a:pt x="2524" y="191"/>
                  </a:cubicBezTo>
                  <a:close/>
                  <a:moveTo>
                    <a:pt x="3223" y="282"/>
                  </a:moveTo>
                  <a:lnTo>
                    <a:pt x="3223" y="313"/>
                  </a:lnTo>
                  <a:cubicBezTo>
                    <a:pt x="3192" y="313"/>
                    <a:pt x="3192" y="313"/>
                    <a:pt x="3223" y="282"/>
                  </a:cubicBezTo>
                  <a:close/>
                  <a:moveTo>
                    <a:pt x="2068" y="252"/>
                  </a:moveTo>
                  <a:cubicBezTo>
                    <a:pt x="2068" y="252"/>
                    <a:pt x="2068" y="313"/>
                    <a:pt x="2037" y="343"/>
                  </a:cubicBezTo>
                  <a:cubicBezTo>
                    <a:pt x="2007" y="343"/>
                    <a:pt x="2007" y="343"/>
                    <a:pt x="2037" y="313"/>
                  </a:cubicBezTo>
                  <a:cubicBezTo>
                    <a:pt x="2037" y="282"/>
                    <a:pt x="2037" y="252"/>
                    <a:pt x="2068" y="252"/>
                  </a:cubicBezTo>
                  <a:close/>
                  <a:moveTo>
                    <a:pt x="3071" y="282"/>
                  </a:moveTo>
                  <a:cubicBezTo>
                    <a:pt x="3071" y="282"/>
                    <a:pt x="3101" y="313"/>
                    <a:pt x="3071" y="343"/>
                  </a:cubicBezTo>
                  <a:cubicBezTo>
                    <a:pt x="3040" y="343"/>
                    <a:pt x="3071" y="313"/>
                    <a:pt x="3071" y="313"/>
                  </a:cubicBezTo>
                  <a:cubicBezTo>
                    <a:pt x="3071" y="313"/>
                    <a:pt x="3071" y="282"/>
                    <a:pt x="3071" y="282"/>
                  </a:cubicBezTo>
                  <a:close/>
                  <a:moveTo>
                    <a:pt x="3375" y="313"/>
                  </a:moveTo>
                  <a:lnTo>
                    <a:pt x="3375" y="343"/>
                  </a:lnTo>
                  <a:lnTo>
                    <a:pt x="3344" y="343"/>
                  </a:lnTo>
                  <a:cubicBezTo>
                    <a:pt x="3344" y="343"/>
                    <a:pt x="3344" y="343"/>
                    <a:pt x="3344" y="313"/>
                  </a:cubicBezTo>
                  <a:close/>
                  <a:moveTo>
                    <a:pt x="3466" y="313"/>
                  </a:moveTo>
                  <a:cubicBezTo>
                    <a:pt x="3496" y="343"/>
                    <a:pt x="3496" y="343"/>
                    <a:pt x="3466" y="373"/>
                  </a:cubicBezTo>
                  <a:cubicBezTo>
                    <a:pt x="3457" y="382"/>
                    <a:pt x="3451" y="386"/>
                    <a:pt x="3446" y="386"/>
                  </a:cubicBezTo>
                  <a:cubicBezTo>
                    <a:pt x="3436" y="386"/>
                    <a:pt x="3436" y="364"/>
                    <a:pt x="3436" y="343"/>
                  </a:cubicBezTo>
                  <a:cubicBezTo>
                    <a:pt x="3436" y="313"/>
                    <a:pt x="3436" y="313"/>
                    <a:pt x="3466" y="313"/>
                  </a:cubicBezTo>
                  <a:close/>
                  <a:moveTo>
                    <a:pt x="96" y="366"/>
                  </a:moveTo>
                  <a:cubicBezTo>
                    <a:pt x="100" y="366"/>
                    <a:pt x="107" y="389"/>
                    <a:pt x="122" y="434"/>
                  </a:cubicBezTo>
                  <a:cubicBezTo>
                    <a:pt x="122" y="465"/>
                    <a:pt x="122" y="495"/>
                    <a:pt x="122" y="495"/>
                  </a:cubicBezTo>
                  <a:cubicBezTo>
                    <a:pt x="113" y="513"/>
                    <a:pt x="107" y="520"/>
                    <a:pt x="103" y="520"/>
                  </a:cubicBezTo>
                  <a:cubicBezTo>
                    <a:pt x="92" y="520"/>
                    <a:pt x="92" y="477"/>
                    <a:pt x="92" y="434"/>
                  </a:cubicBezTo>
                  <a:cubicBezTo>
                    <a:pt x="92" y="389"/>
                    <a:pt x="92" y="366"/>
                    <a:pt x="96" y="366"/>
                  </a:cubicBezTo>
                  <a:close/>
                  <a:moveTo>
                    <a:pt x="4668" y="543"/>
                  </a:moveTo>
                  <a:cubicBezTo>
                    <a:pt x="4667" y="543"/>
                    <a:pt x="4672" y="550"/>
                    <a:pt x="4676" y="561"/>
                  </a:cubicBezTo>
                  <a:lnTo>
                    <a:pt x="4676" y="561"/>
                  </a:lnTo>
                  <a:cubicBezTo>
                    <a:pt x="4678" y="559"/>
                    <a:pt x="4680" y="558"/>
                    <a:pt x="4682" y="556"/>
                  </a:cubicBezTo>
                  <a:cubicBezTo>
                    <a:pt x="4673" y="547"/>
                    <a:pt x="4669" y="543"/>
                    <a:pt x="4668" y="543"/>
                  </a:cubicBezTo>
                  <a:close/>
                  <a:moveTo>
                    <a:pt x="3527" y="556"/>
                  </a:moveTo>
                  <a:lnTo>
                    <a:pt x="3527" y="586"/>
                  </a:lnTo>
                  <a:lnTo>
                    <a:pt x="3527" y="616"/>
                  </a:lnTo>
                  <a:lnTo>
                    <a:pt x="3496" y="616"/>
                  </a:lnTo>
                  <a:cubicBezTo>
                    <a:pt x="3496" y="586"/>
                    <a:pt x="3527" y="556"/>
                    <a:pt x="3527" y="556"/>
                  </a:cubicBezTo>
                  <a:close/>
                  <a:moveTo>
                    <a:pt x="3709" y="556"/>
                  </a:moveTo>
                  <a:lnTo>
                    <a:pt x="3709" y="586"/>
                  </a:lnTo>
                  <a:cubicBezTo>
                    <a:pt x="3679" y="616"/>
                    <a:pt x="3679" y="616"/>
                    <a:pt x="3679" y="616"/>
                  </a:cubicBezTo>
                  <a:cubicBezTo>
                    <a:pt x="3679" y="616"/>
                    <a:pt x="3679" y="616"/>
                    <a:pt x="3679" y="586"/>
                  </a:cubicBezTo>
                  <a:cubicBezTo>
                    <a:pt x="3679" y="586"/>
                    <a:pt x="3679" y="556"/>
                    <a:pt x="3709" y="556"/>
                  </a:cubicBezTo>
                  <a:close/>
                  <a:moveTo>
                    <a:pt x="4724" y="594"/>
                  </a:moveTo>
                  <a:cubicBezTo>
                    <a:pt x="4720" y="594"/>
                    <a:pt x="4712" y="601"/>
                    <a:pt x="4712" y="616"/>
                  </a:cubicBezTo>
                  <a:cubicBezTo>
                    <a:pt x="4727" y="601"/>
                    <a:pt x="4727" y="594"/>
                    <a:pt x="4724" y="594"/>
                  </a:cubicBezTo>
                  <a:close/>
                  <a:moveTo>
                    <a:pt x="4894" y="738"/>
                  </a:moveTo>
                  <a:cubicBezTo>
                    <a:pt x="4864" y="768"/>
                    <a:pt x="4834" y="799"/>
                    <a:pt x="4834" y="799"/>
                  </a:cubicBezTo>
                  <a:cubicBezTo>
                    <a:pt x="4834" y="768"/>
                    <a:pt x="4864" y="738"/>
                    <a:pt x="4864" y="738"/>
                  </a:cubicBezTo>
                  <a:close/>
                  <a:moveTo>
                    <a:pt x="4311" y="775"/>
                  </a:moveTo>
                  <a:cubicBezTo>
                    <a:pt x="4302" y="777"/>
                    <a:pt x="4294" y="785"/>
                    <a:pt x="4287" y="799"/>
                  </a:cubicBezTo>
                  <a:cubicBezTo>
                    <a:pt x="4287" y="808"/>
                    <a:pt x="4287" y="811"/>
                    <a:pt x="4287" y="811"/>
                  </a:cubicBezTo>
                  <a:cubicBezTo>
                    <a:pt x="4289" y="811"/>
                    <a:pt x="4294" y="794"/>
                    <a:pt x="4311" y="775"/>
                  </a:cubicBezTo>
                  <a:close/>
                  <a:moveTo>
                    <a:pt x="5168" y="799"/>
                  </a:moveTo>
                  <a:cubicBezTo>
                    <a:pt x="5168" y="814"/>
                    <a:pt x="5160" y="822"/>
                    <a:pt x="5157" y="822"/>
                  </a:cubicBezTo>
                  <a:cubicBezTo>
                    <a:pt x="5153" y="822"/>
                    <a:pt x="5153" y="814"/>
                    <a:pt x="5168" y="799"/>
                  </a:cubicBezTo>
                  <a:close/>
                  <a:moveTo>
                    <a:pt x="5389" y="937"/>
                  </a:moveTo>
                  <a:cubicBezTo>
                    <a:pt x="5398" y="937"/>
                    <a:pt x="5411" y="951"/>
                    <a:pt x="5411" y="951"/>
                  </a:cubicBezTo>
                  <a:cubicBezTo>
                    <a:pt x="5411" y="981"/>
                    <a:pt x="5381" y="1012"/>
                    <a:pt x="5381" y="1012"/>
                  </a:cubicBezTo>
                  <a:cubicBezTo>
                    <a:pt x="5350" y="981"/>
                    <a:pt x="5350" y="981"/>
                    <a:pt x="5381" y="951"/>
                  </a:cubicBezTo>
                  <a:cubicBezTo>
                    <a:pt x="5381" y="941"/>
                    <a:pt x="5384" y="937"/>
                    <a:pt x="5389" y="937"/>
                  </a:cubicBezTo>
                  <a:close/>
                  <a:moveTo>
                    <a:pt x="6262" y="1437"/>
                  </a:moveTo>
                  <a:lnTo>
                    <a:pt x="6262" y="1468"/>
                  </a:lnTo>
                  <a:lnTo>
                    <a:pt x="6232" y="1498"/>
                  </a:lnTo>
                  <a:lnTo>
                    <a:pt x="6232" y="1468"/>
                  </a:lnTo>
                  <a:cubicBezTo>
                    <a:pt x="6232" y="1468"/>
                    <a:pt x="6262" y="1437"/>
                    <a:pt x="6262" y="1437"/>
                  </a:cubicBezTo>
                  <a:close/>
                  <a:moveTo>
                    <a:pt x="6657" y="1620"/>
                  </a:moveTo>
                  <a:cubicBezTo>
                    <a:pt x="6657" y="1620"/>
                    <a:pt x="6627" y="1680"/>
                    <a:pt x="6597" y="1711"/>
                  </a:cubicBezTo>
                  <a:cubicBezTo>
                    <a:pt x="6597" y="1680"/>
                    <a:pt x="6597" y="1680"/>
                    <a:pt x="6597" y="1680"/>
                  </a:cubicBezTo>
                  <a:cubicBezTo>
                    <a:pt x="6627" y="1650"/>
                    <a:pt x="6657" y="1620"/>
                    <a:pt x="6657" y="1620"/>
                  </a:cubicBezTo>
                  <a:close/>
                  <a:moveTo>
                    <a:pt x="6931" y="1832"/>
                  </a:moveTo>
                  <a:lnTo>
                    <a:pt x="6931" y="1863"/>
                  </a:lnTo>
                  <a:lnTo>
                    <a:pt x="6901" y="1893"/>
                  </a:lnTo>
                  <a:lnTo>
                    <a:pt x="6870" y="1863"/>
                  </a:lnTo>
                  <a:cubicBezTo>
                    <a:pt x="6901" y="1832"/>
                    <a:pt x="6931" y="1832"/>
                    <a:pt x="6931" y="1832"/>
                  </a:cubicBezTo>
                  <a:close/>
                  <a:moveTo>
                    <a:pt x="8413" y="2265"/>
                  </a:moveTo>
                  <a:cubicBezTo>
                    <a:pt x="8405" y="2265"/>
                    <a:pt x="8390" y="2273"/>
                    <a:pt x="8360" y="2288"/>
                  </a:cubicBezTo>
                  <a:cubicBezTo>
                    <a:pt x="8329" y="2319"/>
                    <a:pt x="8329" y="2319"/>
                    <a:pt x="8360" y="2319"/>
                  </a:cubicBezTo>
                  <a:cubicBezTo>
                    <a:pt x="8360" y="2319"/>
                    <a:pt x="8390" y="2319"/>
                    <a:pt x="8420" y="2288"/>
                  </a:cubicBezTo>
                  <a:cubicBezTo>
                    <a:pt x="8420" y="2273"/>
                    <a:pt x="8420" y="2265"/>
                    <a:pt x="8413" y="2265"/>
                  </a:cubicBezTo>
                  <a:close/>
                  <a:moveTo>
                    <a:pt x="7685" y="2367"/>
                  </a:moveTo>
                  <a:cubicBezTo>
                    <a:pt x="7676" y="2367"/>
                    <a:pt x="7661" y="2388"/>
                    <a:pt x="7661" y="2410"/>
                  </a:cubicBezTo>
                  <a:lnTo>
                    <a:pt x="7691" y="2379"/>
                  </a:lnTo>
                  <a:cubicBezTo>
                    <a:pt x="7691" y="2371"/>
                    <a:pt x="7688" y="2367"/>
                    <a:pt x="7685" y="2367"/>
                  </a:cubicBezTo>
                  <a:close/>
                  <a:moveTo>
                    <a:pt x="7569" y="2471"/>
                  </a:moveTo>
                  <a:lnTo>
                    <a:pt x="7569" y="2501"/>
                  </a:lnTo>
                  <a:lnTo>
                    <a:pt x="7539" y="2531"/>
                  </a:lnTo>
                  <a:lnTo>
                    <a:pt x="7509" y="2531"/>
                  </a:lnTo>
                  <a:cubicBezTo>
                    <a:pt x="7539" y="2501"/>
                    <a:pt x="7569" y="2471"/>
                    <a:pt x="7569" y="2471"/>
                  </a:cubicBezTo>
                  <a:close/>
                  <a:moveTo>
                    <a:pt x="7661" y="2531"/>
                  </a:moveTo>
                  <a:cubicBezTo>
                    <a:pt x="7661" y="2562"/>
                    <a:pt x="7630" y="2592"/>
                    <a:pt x="7600" y="2592"/>
                  </a:cubicBezTo>
                  <a:cubicBezTo>
                    <a:pt x="7600" y="2605"/>
                    <a:pt x="7595" y="2612"/>
                    <a:pt x="7591" y="2612"/>
                  </a:cubicBezTo>
                  <a:cubicBezTo>
                    <a:pt x="7585" y="2612"/>
                    <a:pt x="7582" y="2597"/>
                    <a:pt x="7600" y="2562"/>
                  </a:cubicBezTo>
                  <a:cubicBezTo>
                    <a:pt x="7630" y="2531"/>
                    <a:pt x="7630" y="2531"/>
                    <a:pt x="7661" y="2531"/>
                  </a:cubicBezTo>
                  <a:close/>
                  <a:moveTo>
                    <a:pt x="7832" y="2671"/>
                  </a:moveTo>
                  <a:cubicBezTo>
                    <a:pt x="7843" y="2671"/>
                    <a:pt x="7843" y="2692"/>
                    <a:pt x="7843" y="2714"/>
                  </a:cubicBezTo>
                  <a:cubicBezTo>
                    <a:pt x="7843" y="2729"/>
                    <a:pt x="7843" y="2737"/>
                    <a:pt x="7839" y="2737"/>
                  </a:cubicBezTo>
                  <a:cubicBezTo>
                    <a:pt x="7835" y="2737"/>
                    <a:pt x="7828" y="2729"/>
                    <a:pt x="7812" y="2714"/>
                  </a:cubicBezTo>
                  <a:cubicBezTo>
                    <a:pt x="7812" y="2714"/>
                    <a:pt x="7812" y="2683"/>
                    <a:pt x="7812" y="2683"/>
                  </a:cubicBezTo>
                  <a:cubicBezTo>
                    <a:pt x="7821" y="2674"/>
                    <a:pt x="7828" y="2671"/>
                    <a:pt x="7832" y="2671"/>
                  </a:cubicBezTo>
                  <a:close/>
                  <a:moveTo>
                    <a:pt x="8017" y="2852"/>
                  </a:moveTo>
                  <a:cubicBezTo>
                    <a:pt x="8022" y="2852"/>
                    <a:pt x="8025" y="2856"/>
                    <a:pt x="8025" y="2866"/>
                  </a:cubicBezTo>
                  <a:cubicBezTo>
                    <a:pt x="8056" y="2866"/>
                    <a:pt x="8025" y="2896"/>
                    <a:pt x="8025" y="2896"/>
                  </a:cubicBezTo>
                  <a:cubicBezTo>
                    <a:pt x="7995" y="2927"/>
                    <a:pt x="7995" y="2927"/>
                    <a:pt x="7995" y="2927"/>
                  </a:cubicBezTo>
                  <a:cubicBezTo>
                    <a:pt x="7995" y="2896"/>
                    <a:pt x="7964" y="2896"/>
                    <a:pt x="7995" y="2866"/>
                  </a:cubicBezTo>
                  <a:cubicBezTo>
                    <a:pt x="7995" y="2866"/>
                    <a:pt x="8008" y="2852"/>
                    <a:pt x="8017" y="2852"/>
                  </a:cubicBezTo>
                  <a:close/>
                  <a:moveTo>
                    <a:pt x="7600" y="3048"/>
                  </a:moveTo>
                  <a:cubicBezTo>
                    <a:pt x="7569" y="3079"/>
                    <a:pt x="7569" y="3079"/>
                    <a:pt x="7569" y="3079"/>
                  </a:cubicBezTo>
                  <a:cubicBezTo>
                    <a:pt x="7585" y="3094"/>
                    <a:pt x="7592" y="3101"/>
                    <a:pt x="7596" y="3101"/>
                  </a:cubicBezTo>
                  <a:cubicBezTo>
                    <a:pt x="7600" y="3101"/>
                    <a:pt x="7600" y="3094"/>
                    <a:pt x="7600" y="3079"/>
                  </a:cubicBezTo>
                  <a:cubicBezTo>
                    <a:pt x="7600" y="3079"/>
                    <a:pt x="7600" y="3048"/>
                    <a:pt x="7600" y="3048"/>
                  </a:cubicBezTo>
                  <a:close/>
                  <a:moveTo>
                    <a:pt x="7943" y="3065"/>
                  </a:moveTo>
                  <a:cubicBezTo>
                    <a:pt x="7934" y="3065"/>
                    <a:pt x="7934" y="3079"/>
                    <a:pt x="7934" y="3079"/>
                  </a:cubicBezTo>
                  <a:cubicBezTo>
                    <a:pt x="7934" y="3079"/>
                    <a:pt x="7904" y="3109"/>
                    <a:pt x="7904" y="3109"/>
                  </a:cubicBezTo>
                  <a:cubicBezTo>
                    <a:pt x="7934" y="3109"/>
                    <a:pt x="7964" y="3079"/>
                    <a:pt x="7964" y="3079"/>
                  </a:cubicBezTo>
                  <a:cubicBezTo>
                    <a:pt x="7954" y="3068"/>
                    <a:pt x="7948" y="3065"/>
                    <a:pt x="7943" y="3065"/>
                  </a:cubicBezTo>
                  <a:close/>
                  <a:moveTo>
                    <a:pt x="8116" y="3139"/>
                  </a:moveTo>
                  <a:lnTo>
                    <a:pt x="8086" y="3170"/>
                  </a:lnTo>
                  <a:cubicBezTo>
                    <a:pt x="8086" y="3139"/>
                    <a:pt x="8086" y="3139"/>
                    <a:pt x="8086" y="3139"/>
                  </a:cubicBezTo>
                  <a:close/>
                  <a:moveTo>
                    <a:pt x="8420" y="3200"/>
                  </a:moveTo>
                  <a:cubicBezTo>
                    <a:pt x="8420" y="3215"/>
                    <a:pt x="8413" y="3223"/>
                    <a:pt x="8401" y="3223"/>
                  </a:cubicBezTo>
                  <a:cubicBezTo>
                    <a:pt x="8390" y="3223"/>
                    <a:pt x="8375" y="3215"/>
                    <a:pt x="8360" y="3200"/>
                  </a:cubicBezTo>
                  <a:close/>
                  <a:moveTo>
                    <a:pt x="8208" y="3200"/>
                  </a:moveTo>
                  <a:cubicBezTo>
                    <a:pt x="8208" y="3200"/>
                    <a:pt x="8208" y="3200"/>
                    <a:pt x="8208" y="3231"/>
                  </a:cubicBezTo>
                  <a:cubicBezTo>
                    <a:pt x="8208" y="3261"/>
                    <a:pt x="8177" y="3261"/>
                    <a:pt x="8147" y="3261"/>
                  </a:cubicBezTo>
                  <a:cubicBezTo>
                    <a:pt x="8116" y="3261"/>
                    <a:pt x="8147" y="3231"/>
                    <a:pt x="8208" y="3200"/>
                  </a:cubicBezTo>
                  <a:close/>
                  <a:moveTo>
                    <a:pt x="8522" y="3461"/>
                  </a:moveTo>
                  <a:cubicBezTo>
                    <a:pt x="8527" y="3461"/>
                    <a:pt x="8533" y="3465"/>
                    <a:pt x="8542" y="3474"/>
                  </a:cubicBezTo>
                  <a:cubicBezTo>
                    <a:pt x="8512" y="3504"/>
                    <a:pt x="8481" y="3504"/>
                    <a:pt x="8481" y="3504"/>
                  </a:cubicBezTo>
                  <a:cubicBezTo>
                    <a:pt x="8503" y="3483"/>
                    <a:pt x="8509" y="3461"/>
                    <a:pt x="8522" y="3461"/>
                  </a:cubicBezTo>
                  <a:close/>
                  <a:moveTo>
                    <a:pt x="8542" y="3626"/>
                  </a:moveTo>
                  <a:cubicBezTo>
                    <a:pt x="8542" y="3626"/>
                    <a:pt x="8512" y="3656"/>
                    <a:pt x="8451" y="3686"/>
                  </a:cubicBezTo>
                  <a:cubicBezTo>
                    <a:pt x="8390" y="3656"/>
                    <a:pt x="8390" y="3656"/>
                    <a:pt x="8451" y="3656"/>
                  </a:cubicBezTo>
                  <a:cubicBezTo>
                    <a:pt x="8481" y="3626"/>
                    <a:pt x="8542" y="3626"/>
                    <a:pt x="8542" y="3626"/>
                  </a:cubicBezTo>
                  <a:close/>
                  <a:moveTo>
                    <a:pt x="8439" y="3709"/>
                  </a:moveTo>
                  <a:cubicBezTo>
                    <a:pt x="8443" y="3709"/>
                    <a:pt x="8437" y="3715"/>
                    <a:pt x="8425" y="3717"/>
                  </a:cubicBezTo>
                  <a:lnTo>
                    <a:pt x="8425" y="3717"/>
                  </a:lnTo>
                  <a:cubicBezTo>
                    <a:pt x="8433" y="3711"/>
                    <a:pt x="8438" y="3709"/>
                    <a:pt x="8439" y="3709"/>
                  </a:cubicBezTo>
                  <a:close/>
                  <a:moveTo>
                    <a:pt x="8816" y="3808"/>
                  </a:moveTo>
                  <a:cubicBezTo>
                    <a:pt x="8816" y="3808"/>
                    <a:pt x="8846" y="3838"/>
                    <a:pt x="8846" y="3838"/>
                  </a:cubicBezTo>
                  <a:lnTo>
                    <a:pt x="8755" y="3838"/>
                  </a:lnTo>
                  <a:cubicBezTo>
                    <a:pt x="8709" y="3854"/>
                    <a:pt x="8686" y="3861"/>
                    <a:pt x="8683" y="3861"/>
                  </a:cubicBezTo>
                  <a:cubicBezTo>
                    <a:pt x="8679" y="3861"/>
                    <a:pt x="8694" y="3854"/>
                    <a:pt x="8724" y="3838"/>
                  </a:cubicBezTo>
                  <a:cubicBezTo>
                    <a:pt x="8755" y="3808"/>
                    <a:pt x="8785" y="3808"/>
                    <a:pt x="8816" y="3808"/>
                  </a:cubicBezTo>
                  <a:close/>
                  <a:moveTo>
                    <a:pt x="8724" y="3930"/>
                  </a:moveTo>
                  <a:lnTo>
                    <a:pt x="8724" y="3960"/>
                  </a:lnTo>
                  <a:lnTo>
                    <a:pt x="8664" y="3960"/>
                  </a:lnTo>
                  <a:lnTo>
                    <a:pt x="8694" y="3930"/>
                  </a:lnTo>
                  <a:close/>
                  <a:moveTo>
                    <a:pt x="8835" y="4281"/>
                  </a:moveTo>
                  <a:cubicBezTo>
                    <a:pt x="8859" y="4281"/>
                    <a:pt x="8866" y="4294"/>
                    <a:pt x="8846" y="4294"/>
                  </a:cubicBezTo>
                  <a:cubicBezTo>
                    <a:pt x="8831" y="4310"/>
                    <a:pt x="8823" y="4317"/>
                    <a:pt x="8816" y="4317"/>
                  </a:cubicBezTo>
                  <a:cubicBezTo>
                    <a:pt x="8808" y="4317"/>
                    <a:pt x="8800" y="4310"/>
                    <a:pt x="8785" y="4294"/>
                  </a:cubicBezTo>
                  <a:cubicBezTo>
                    <a:pt x="8805" y="4284"/>
                    <a:pt x="8822" y="4281"/>
                    <a:pt x="8835" y="4281"/>
                  </a:cubicBezTo>
                  <a:close/>
                  <a:moveTo>
                    <a:pt x="8933" y="4272"/>
                  </a:moveTo>
                  <a:cubicBezTo>
                    <a:pt x="8937" y="4272"/>
                    <a:pt x="8937" y="4279"/>
                    <a:pt x="8937" y="4294"/>
                  </a:cubicBezTo>
                  <a:cubicBezTo>
                    <a:pt x="8937" y="4325"/>
                    <a:pt x="8907" y="4325"/>
                    <a:pt x="8876" y="4355"/>
                  </a:cubicBezTo>
                  <a:cubicBezTo>
                    <a:pt x="8866" y="4345"/>
                    <a:pt x="8856" y="4342"/>
                    <a:pt x="8846" y="4342"/>
                  </a:cubicBezTo>
                  <a:cubicBezTo>
                    <a:pt x="8840" y="4342"/>
                    <a:pt x="8834" y="4343"/>
                    <a:pt x="8828" y="4345"/>
                  </a:cubicBezTo>
                  <a:lnTo>
                    <a:pt x="8828" y="4345"/>
                  </a:lnTo>
                  <a:cubicBezTo>
                    <a:pt x="8854" y="4324"/>
                    <a:pt x="8880" y="4321"/>
                    <a:pt x="8907" y="4294"/>
                  </a:cubicBezTo>
                  <a:cubicBezTo>
                    <a:pt x="8922" y="4279"/>
                    <a:pt x="8930" y="4272"/>
                    <a:pt x="8933" y="4272"/>
                  </a:cubicBezTo>
                  <a:close/>
                  <a:moveTo>
                    <a:pt x="9211" y="4294"/>
                  </a:moveTo>
                  <a:cubicBezTo>
                    <a:pt x="9180" y="4294"/>
                    <a:pt x="9180" y="4325"/>
                    <a:pt x="9180" y="4325"/>
                  </a:cubicBezTo>
                  <a:cubicBezTo>
                    <a:pt x="9180" y="4355"/>
                    <a:pt x="9211" y="4355"/>
                    <a:pt x="9241" y="4355"/>
                  </a:cubicBezTo>
                  <a:cubicBezTo>
                    <a:pt x="9271" y="4325"/>
                    <a:pt x="9241" y="4325"/>
                    <a:pt x="9241" y="4294"/>
                  </a:cubicBezTo>
                  <a:close/>
                  <a:moveTo>
                    <a:pt x="9241" y="4416"/>
                  </a:moveTo>
                  <a:lnTo>
                    <a:pt x="9241" y="4446"/>
                  </a:lnTo>
                  <a:lnTo>
                    <a:pt x="9180" y="4446"/>
                  </a:lnTo>
                  <a:cubicBezTo>
                    <a:pt x="9150" y="4416"/>
                    <a:pt x="9180" y="4416"/>
                    <a:pt x="9241" y="4416"/>
                  </a:cubicBezTo>
                  <a:close/>
                  <a:moveTo>
                    <a:pt x="10022" y="5162"/>
                  </a:moveTo>
                  <a:cubicBezTo>
                    <a:pt x="10011" y="5162"/>
                    <a:pt x="9991" y="5176"/>
                    <a:pt x="9971" y="5176"/>
                  </a:cubicBezTo>
                  <a:lnTo>
                    <a:pt x="10031" y="5176"/>
                  </a:lnTo>
                  <a:cubicBezTo>
                    <a:pt x="10031" y="5166"/>
                    <a:pt x="10028" y="5162"/>
                    <a:pt x="10022" y="5162"/>
                  </a:cubicBezTo>
                  <a:close/>
                  <a:moveTo>
                    <a:pt x="9575" y="5145"/>
                  </a:moveTo>
                  <a:cubicBezTo>
                    <a:pt x="9575" y="5145"/>
                    <a:pt x="9545" y="5176"/>
                    <a:pt x="9515" y="5176"/>
                  </a:cubicBezTo>
                  <a:cubicBezTo>
                    <a:pt x="9479" y="5211"/>
                    <a:pt x="9464" y="5226"/>
                    <a:pt x="9458" y="5226"/>
                  </a:cubicBezTo>
                  <a:cubicBezTo>
                    <a:pt x="9454" y="5226"/>
                    <a:pt x="9454" y="5219"/>
                    <a:pt x="9454" y="5206"/>
                  </a:cubicBezTo>
                  <a:cubicBezTo>
                    <a:pt x="9423" y="5206"/>
                    <a:pt x="9423" y="5176"/>
                    <a:pt x="9454" y="5176"/>
                  </a:cubicBezTo>
                  <a:lnTo>
                    <a:pt x="9484" y="5176"/>
                  </a:lnTo>
                  <a:cubicBezTo>
                    <a:pt x="9454" y="5176"/>
                    <a:pt x="9484" y="5176"/>
                    <a:pt x="9515" y="5145"/>
                  </a:cubicBezTo>
                  <a:close/>
                  <a:moveTo>
                    <a:pt x="9302" y="5206"/>
                  </a:moveTo>
                  <a:cubicBezTo>
                    <a:pt x="9271" y="5237"/>
                    <a:pt x="9271" y="5237"/>
                    <a:pt x="9271" y="5237"/>
                  </a:cubicBezTo>
                  <a:lnTo>
                    <a:pt x="9302" y="5237"/>
                  </a:lnTo>
                  <a:lnTo>
                    <a:pt x="9302" y="5206"/>
                  </a:lnTo>
                  <a:close/>
                  <a:moveTo>
                    <a:pt x="9575" y="5328"/>
                  </a:moveTo>
                  <a:lnTo>
                    <a:pt x="9545" y="5358"/>
                  </a:lnTo>
                  <a:lnTo>
                    <a:pt x="9515" y="5358"/>
                  </a:lnTo>
                  <a:cubicBezTo>
                    <a:pt x="9515" y="5328"/>
                    <a:pt x="9515" y="5328"/>
                    <a:pt x="9515" y="5328"/>
                  </a:cubicBezTo>
                  <a:close/>
                  <a:moveTo>
                    <a:pt x="2005" y="53"/>
                  </a:moveTo>
                  <a:cubicBezTo>
                    <a:pt x="1989" y="53"/>
                    <a:pt x="1977" y="92"/>
                    <a:pt x="1977" y="130"/>
                  </a:cubicBezTo>
                  <a:cubicBezTo>
                    <a:pt x="1960" y="80"/>
                    <a:pt x="1952" y="57"/>
                    <a:pt x="1944" y="57"/>
                  </a:cubicBezTo>
                  <a:cubicBezTo>
                    <a:pt x="1937" y="57"/>
                    <a:pt x="1929" y="72"/>
                    <a:pt x="1916" y="100"/>
                  </a:cubicBezTo>
                  <a:cubicBezTo>
                    <a:pt x="1916" y="125"/>
                    <a:pt x="1916" y="135"/>
                    <a:pt x="1913" y="135"/>
                  </a:cubicBezTo>
                  <a:cubicBezTo>
                    <a:pt x="1910" y="135"/>
                    <a:pt x="1903" y="117"/>
                    <a:pt x="1885" y="100"/>
                  </a:cubicBezTo>
                  <a:cubicBezTo>
                    <a:pt x="1885" y="69"/>
                    <a:pt x="1885" y="69"/>
                    <a:pt x="1855" y="69"/>
                  </a:cubicBezTo>
                  <a:cubicBezTo>
                    <a:pt x="1825" y="100"/>
                    <a:pt x="1733" y="100"/>
                    <a:pt x="1612" y="100"/>
                  </a:cubicBezTo>
                  <a:cubicBezTo>
                    <a:pt x="1490" y="100"/>
                    <a:pt x="1399" y="100"/>
                    <a:pt x="1399" y="130"/>
                  </a:cubicBezTo>
                  <a:cubicBezTo>
                    <a:pt x="1399" y="130"/>
                    <a:pt x="1399" y="130"/>
                    <a:pt x="1369" y="100"/>
                  </a:cubicBezTo>
                  <a:cubicBezTo>
                    <a:pt x="1369" y="89"/>
                    <a:pt x="1369" y="82"/>
                    <a:pt x="1367" y="82"/>
                  </a:cubicBezTo>
                  <a:cubicBezTo>
                    <a:pt x="1365" y="82"/>
                    <a:pt x="1357" y="103"/>
                    <a:pt x="1338" y="161"/>
                  </a:cubicBezTo>
                  <a:cubicBezTo>
                    <a:pt x="1338" y="130"/>
                    <a:pt x="1331" y="123"/>
                    <a:pt x="1315" y="123"/>
                  </a:cubicBezTo>
                  <a:cubicBezTo>
                    <a:pt x="1300" y="123"/>
                    <a:pt x="1277" y="130"/>
                    <a:pt x="1247" y="130"/>
                  </a:cubicBezTo>
                  <a:cubicBezTo>
                    <a:pt x="1186" y="130"/>
                    <a:pt x="1156" y="130"/>
                    <a:pt x="1156" y="161"/>
                  </a:cubicBezTo>
                  <a:cubicBezTo>
                    <a:pt x="1141" y="176"/>
                    <a:pt x="1133" y="183"/>
                    <a:pt x="1129" y="183"/>
                  </a:cubicBezTo>
                  <a:cubicBezTo>
                    <a:pt x="1125" y="183"/>
                    <a:pt x="1125" y="176"/>
                    <a:pt x="1125" y="161"/>
                  </a:cubicBezTo>
                  <a:cubicBezTo>
                    <a:pt x="1125" y="110"/>
                    <a:pt x="1107" y="88"/>
                    <a:pt x="1085" y="88"/>
                  </a:cubicBezTo>
                  <a:cubicBezTo>
                    <a:pt x="1068" y="88"/>
                    <a:pt x="1048" y="103"/>
                    <a:pt x="1034" y="130"/>
                  </a:cubicBezTo>
                  <a:cubicBezTo>
                    <a:pt x="1004" y="130"/>
                    <a:pt x="1004" y="130"/>
                    <a:pt x="1004" y="100"/>
                  </a:cubicBezTo>
                  <a:cubicBezTo>
                    <a:pt x="973" y="100"/>
                    <a:pt x="973" y="100"/>
                    <a:pt x="913" y="130"/>
                  </a:cubicBezTo>
                  <a:lnTo>
                    <a:pt x="821" y="130"/>
                  </a:lnTo>
                  <a:cubicBezTo>
                    <a:pt x="791" y="130"/>
                    <a:pt x="761" y="191"/>
                    <a:pt x="761" y="191"/>
                  </a:cubicBezTo>
                  <a:cubicBezTo>
                    <a:pt x="761" y="161"/>
                    <a:pt x="745" y="153"/>
                    <a:pt x="715" y="153"/>
                  </a:cubicBezTo>
                  <a:cubicBezTo>
                    <a:pt x="685" y="153"/>
                    <a:pt x="639" y="161"/>
                    <a:pt x="578" y="161"/>
                  </a:cubicBezTo>
                  <a:cubicBezTo>
                    <a:pt x="518" y="161"/>
                    <a:pt x="457" y="174"/>
                    <a:pt x="423" y="174"/>
                  </a:cubicBezTo>
                  <a:cubicBezTo>
                    <a:pt x="406" y="174"/>
                    <a:pt x="396" y="171"/>
                    <a:pt x="396" y="161"/>
                  </a:cubicBezTo>
                  <a:cubicBezTo>
                    <a:pt x="396" y="161"/>
                    <a:pt x="366" y="161"/>
                    <a:pt x="366" y="191"/>
                  </a:cubicBezTo>
                  <a:cubicBezTo>
                    <a:pt x="366" y="227"/>
                    <a:pt x="355" y="241"/>
                    <a:pt x="346" y="241"/>
                  </a:cubicBezTo>
                  <a:cubicBezTo>
                    <a:pt x="340" y="241"/>
                    <a:pt x="335" y="234"/>
                    <a:pt x="335" y="221"/>
                  </a:cubicBezTo>
                  <a:cubicBezTo>
                    <a:pt x="321" y="194"/>
                    <a:pt x="302" y="179"/>
                    <a:pt x="284" y="179"/>
                  </a:cubicBezTo>
                  <a:cubicBezTo>
                    <a:pt x="262" y="179"/>
                    <a:pt x="244" y="202"/>
                    <a:pt x="244" y="252"/>
                  </a:cubicBezTo>
                  <a:lnTo>
                    <a:pt x="244" y="221"/>
                  </a:lnTo>
                  <a:cubicBezTo>
                    <a:pt x="233" y="188"/>
                    <a:pt x="222" y="175"/>
                    <a:pt x="212" y="175"/>
                  </a:cubicBezTo>
                  <a:cubicBezTo>
                    <a:pt x="195" y="175"/>
                    <a:pt x="183" y="213"/>
                    <a:pt x="183" y="252"/>
                  </a:cubicBezTo>
                  <a:cubicBezTo>
                    <a:pt x="162" y="230"/>
                    <a:pt x="140" y="209"/>
                    <a:pt x="129" y="209"/>
                  </a:cubicBezTo>
                  <a:cubicBezTo>
                    <a:pt x="125" y="209"/>
                    <a:pt x="122" y="212"/>
                    <a:pt x="122" y="221"/>
                  </a:cubicBezTo>
                  <a:cubicBezTo>
                    <a:pt x="122" y="221"/>
                    <a:pt x="122" y="221"/>
                    <a:pt x="92" y="161"/>
                  </a:cubicBezTo>
                  <a:cubicBezTo>
                    <a:pt x="92" y="130"/>
                    <a:pt x="92" y="100"/>
                    <a:pt x="62" y="100"/>
                  </a:cubicBezTo>
                  <a:cubicBezTo>
                    <a:pt x="62" y="100"/>
                    <a:pt x="62" y="130"/>
                    <a:pt x="62" y="161"/>
                  </a:cubicBezTo>
                  <a:cubicBezTo>
                    <a:pt x="62" y="161"/>
                    <a:pt x="62" y="191"/>
                    <a:pt x="31" y="191"/>
                  </a:cubicBezTo>
                  <a:cubicBezTo>
                    <a:pt x="31" y="191"/>
                    <a:pt x="31" y="191"/>
                    <a:pt x="31" y="221"/>
                  </a:cubicBezTo>
                  <a:cubicBezTo>
                    <a:pt x="31" y="249"/>
                    <a:pt x="31" y="251"/>
                    <a:pt x="9" y="252"/>
                  </a:cubicBezTo>
                  <a:lnTo>
                    <a:pt x="9" y="252"/>
                  </a:lnTo>
                  <a:cubicBezTo>
                    <a:pt x="4" y="244"/>
                    <a:pt x="2" y="239"/>
                    <a:pt x="2" y="239"/>
                  </a:cubicBezTo>
                  <a:cubicBezTo>
                    <a:pt x="1" y="239"/>
                    <a:pt x="1" y="243"/>
                    <a:pt x="1" y="252"/>
                  </a:cubicBezTo>
                  <a:cubicBezTo>
                    <a:pt x="4" y="252"/>
                    <a:pt x="6" y="252"/>
                    <a:pt x="9" y="252"/>
                  </a:cubicBezTo>
                  <a:lnTo>
                    <a:pt x="9" y="252"/>
                  </a:lnTo>
                  <a:cubicBezTo>
                    <a:pt x="13" y="260"/>
                    <a:pt x="20" y="271"/>
                    <a:pt x="31" y="282"/>
                  </a:cubicBezTo>
                  <a:cubicBezTo>
                    <a:pt x="31" y="313"/>
                    <a:pt x="31" y="343"/>
                    <a:pt x="31" y="343"/>
                  </a:cubicBezTo>
                  <a:cubicBezTo>
                    <a:pt x="31" y="343"/>
                    <a:pt x="31" y="373"/>
                    <a:pt x="31" y="404"/>
                  </a:cubicBezTo>
                  <a:cubicBezTo>
                    <a:pt x="31" y="495"/>
                    <a:pt x="62" y="525"/>
                    <a:pt x="92" y="556"/>
                  </a:cubicBezTo>
                  <a:cubicBezTo>
                    <a:pt x="122" y="556"/>
                    <a:pt x="145" y="563"/>
                    <a:pt x="160" y="563"/>
                  </a:cubicBezTo>
                  <a:cubicBezTo>
                    <a:pt x="176" y="563"/>
                    <a:pt x="183" y="556"/>
                    <a:pt x="183" y="525"/>
                  </a:cubicBezTo>
                  <a:cubicBezTo>
                    <a:pt x="183" y="525"/>
                    <a:pt x="183" y="495"/>
                    <a:pt x="214" y="495"/>
                  </a:cubicBezTo>
                  <a:cubicBezTo>
                    <a:pt x="214" y="495"/>
                    <a:pt x="244" y="525"/>
                    <a:pt x="244" y="525"/>
                  </a:cubicBezTo>
                  <a:cubicBezTo>
                    <a:pt x="244" y="535"/>
                    <a:pt x="251" y="539"/>
                    <a:pt x="262" y="539"/>
                  </a:cubicBezTo>
                  <a:cubicBezTo>
                    <a:pt x="284" y="539"/>
                    <a:pt x="325" y="525"/>
                    <a:pt x="366" y="525"/>
                  </a:cubicBezTo>
                  <a:cubicBezTo>
                    <a:pt x="426" y="525"/>
                    <a:pt x="487" y="525"/>
                    <a:pt x="487" y="556"/>
                  </a:cubicBezTo>
                  <a:cubicBezTo>
                    <a:pt x="518" y="586"/>
                    <a:pt x="518" y="586"/>
                    <a:pt x="518" y="586"/>
                  </a:cubicBezTo>
                  <a:cubicBezTo>
                    <a:pt x="518" y="525"/>
                    <a:pt x="609" y="525"/>
                    <a:pt x="700" y="525"/>
                  </a:cubicBezTo>
                  <a:cubicBezTo>
                    <a:pt x="791" y="495"/>
                    <a:pt x="882" y="495"/>
                    <a:pt x="882" y="465"/>
                  </a:cubicBezTo>
                  <a:lnTo>
                    <a:pt x="913" y="465"/>
                  </a:lnTo>
                  <a:cubicBezTo>
                    <a:pt x="913" y="495"/>
                    <a:pt x="943" y="495"/>
                    <a:pt x="973" y="495"/>
                  </a:cubicBezTo>
                  <a:cubicBezTo>
                    <a:pt x="1004" y="465"/>
                    <a:pt x="1034" y="465"/>
                    <a:pt x="1034" y="465"/>
                  </a:cubicBezTo>
                  <a:cubicBezTo>
                    <a:pt x="1034" y="495"/>
                    <a:pt x="1034" y="495"/>
                    <a:pt x="1065" y="495"/>
                  </a:cubicBezTo>
                  <a:cubicBezTo>
                    <a:pt x="1095" y="495"/>
                    <a:pt x="1095" y="495"/>
                    <a:pt x="1095" y="465"/>
                  </a:cubicBezTo>
                  <a:cubicBezTo>
                    <a:pt x="1125" y="465"/>
                    <a:pt x="1217" y="465"/>
                    <a:pt x="1247" y="495"/>
                  </a:cubicBezTo>
                  <a:cubicBezTo>
                    <a:pt x="1256" y="504"/>
                    <a:pt x="1262" y="507"/>
                    <a:pt x="1267" y="507"/>
                  </a:cubicBezTo>
                  <a:cubicBezTo>
                    <a:pt x="1280" y="507"/>
                    <a:pt x="1286" y="486"/>
                    <a:pt x="1308" y="465"/>
                  </a:cubicBezTo>
                  <a:cubicBezTo>
                    <a:pt x="1308" y="453"/>
                    <a:pt x="1308" y="443"/>
                    <a:pt x="1308" y="434"/>
                  </a:cubicBezTo>
                  <a:cubicBezTo>
                    <a:pt x="1308" y="495"/>
                    <a:pt x="1308" y="495"/>
                    <a:pt x="1338" y="495"/>
                  </a:cubicBezTo>
                  <a:lnTo>
                    <a:pt x="1369" y="495"/>
                  </a:lnTo>
                  <a:cubicBezTo>
                    <a:pt x="1369" y="434"/>
                    <a:pt x="1429" y="434"/>
                    <a:pt x="1521" y="434"/>
                  </a:cubicBezTo>
                  <a:cubicBezTo>
                    <a:pt x="1642" y="434"/>
                    <a:pt x="1703" y="434"/>
                    <a:pt x="1703" y="404"/>
                  </a:cubicBezTo>
                  <a:cubicBezTo>
                    <a:pt x="1703" y="389"/>
                    <a:pt x="1703" y="381"/>
                    <a:pt x="1707" y="381"/>
                  </a:cubicBezTo>
                  <a:cubicBezTo>
                    <a:pt x="1711" y="381"/>
                    <a:pt x="1718" y="389"/>
                    <a:pt x="1733" y="404"/>
                  </a:cubicBezTo>
                  <a:cubicBezTo>
                    <a:pt x="1794" y="485"/>
                    <a:pt x="1814" y="512"/>
                    <a:pt x="1821" y="512"/>
                  </a:cubicBezTo>
                  <a:cubicBezTo>
                    <a:pt x="1825" y="512"/>
                    <a:pt x="1825" y="505"/>
                    <a:pt x="1825" y="495"/>
                  </a:cubicBezTo>
                  <a:cubicBezTo>
                    <a:pt x="1825" y="495"/>
                    <a:pt x="1825" y="434"/>
                    <a:pt x="1825" y="404"/>
                  </a:cubicBezTo>
                  <a:cubicBezTo>
                    <a:pt x="1825" y="373"/>
                    <a:pt x="1832" y="358"/>
                    <a:pt x="1840" y="358"/>
                  </a:cubicBezTo>
                  <a:cubicBezTo>
                    <a:pt x="1847" y="358"/>
                    <a:pt x="1855" y="373"/>
                    <a:pt x="1855" y="404"/>
                  </a:cubicBezTo>
                  <a:cubicBezTo>
                    <a:pt x="1855" y="445"/>
                    <a:pt x="1898" y="461"/>
                    <a:pt x="1946" y="461"/>
                  </a:cubicBezTo>
                  <a:cubicBezTo>
                    <a:pt x="2004" y="461"/>
                    <a:pt x="2068" y="437"/>
                    <a:pt x="2068" y="404"/>
                  </a:cubicBezTo>
                  <a:lnTo>
                    <a:pt x="2068" y="434"/>
                  </a:lnTo>
                  <a:cubicBezTo>
                    <a:pt x="2068" y="465"/>
                    <a:pt x="2098" y="465"/>
                    <a:pt x="2128" y="465"/>
                  </a:cubicBezTo>
                  <a:lnTo>
                    <a:pt x="2189" y="465"/>
                  </a:lnTo>
                  <a:cubicBezTo>
                    <a:pt x="2189" y="441"/>
                    <a:pt x="2198" y="431"/>
                    <a:pt x="2209" y="431"/>
                  </a:cubicBezTo>
                  <a:cubicBezTo>
                    <a:pt x="2227" y="431"/>
                    <a:pt x="2250" y="457"/>
                    <a:pt x="2250" y="495"/>
                  </a:cubicBezTo>
                  <a:cubicBezTo>
                    <a:pt x="2280" y="525"/>
                    <a:pt x="2280" y="525"/>
                    <a:pt x="2311" y="525"/>
                  </a:cubicBezTo>
                  <a:cubicBezTo>
                    <a:pt x="2324" y="500"/>
                    <a:pt x="2342" y="490"/>
                    <a:pt x="2359" y="490"/>
                  </a:cubicBezTo>
                  <a:cubicBezTo>
                    <a:pt x="2382" y="490"/>
                    <a:pt x="2402" y="508"/>
                    <a:pt x="2402" y="525"/>
                  </a:cubicBezTo>
                  <a:lnTo>
                    <a:pt x="2432" y="525"/>
                  </a:lnTo>
                  <a:cubicBezTo>
                    <a:pt x="2432" y="495"/>
                    <a:pt x="2463" y="495"/>
                    <a:pt x="2493" y="495"/>
                  </a:cubicBezTo>
                  <a:cubicBezTo>
                    <a:pt x="2506" y="507"/>
                    <a:pt x="2518" y="515"/>
                    <a:pt x="2527" y="515"/>
                  </a:cubicBezTo>
                  <a:cubicBezTo>
                    <a:pt x="2538" y="515"/>
                    <a:pt x="2541" y="500"/>
                    <a:pt x="2524" y="465"/>
                  </a:cubicBezTo>
                  <a:cubicBezTo>
                    <a:pt x="2524" y="434"/>
                    <a:pt x="2554" y="404"/>
                    <a:pt x="2554" y="404"/>
                  </a:cubicBezTo>
                  <a:lnTo>
                    <a:pt x="2554" y="434"/>
                  </a:lnTo>
                  <a:cubicBezTo>
                    <a:pt x="2554" y="495"/>
                    <a:pt x="2584" y="495"/>
                    <a:pt x="2645" y="495"/>
                  </a:cubicBezTo>
                  <a:cubicBezTo>
                    <a:pt x="2706" y="495"/>
                    <a:pt x="2736" y="495"/>
                    <a:pt x="2736" y="556"/>
                  </a:cubicBezTo>
                  <a:lnTo>
                    <a:pt x="2767" y="525"/>
                  </a:lnTo>
                  <a:cubicBezTo>
                    <a:pt x="2767" y="510"/>
                    <a:pt x="2774" y="503"/>
                    <a:pt x="2782" y="503"/>
                  </a:cubicBezTo>
                  <a:cubicBezTo>
                    <a:pt x="2790" y="503"/>
                    <a:pt x="2797" y="510"/>
                    <a:pt x="2797" y="525"/>
                  </a:cubicBezTo>
                  <a:cubicBezTo>
                    <a:pt x="2797" y="541"/>
                    <a:pt x="2812" y="548"/>
                    <a:pt x="2831" y="548"/>
                  </a:cubicBezTo>
                  <a:cubicBezTo>
                    <a:pt x="2850" y="548"/>
                    <a:pt x="2873" y="541"/>
                    <a:pt x="2888" y="525"/>
                  </a:cubicBezTo>
                  <a:lnTo>
                    <a:pt x="2919" y="525"/>
                  </a:lnTo>
                  <a:cubicBezTo>
                    <a:pt x="2919" y="576"/>
                    <a:pt x="2928" y="598"/>
                    <a:pt x="2941" y="598"/>
                  </a:cubicBezTo>
                  <a:cubicBezTo>
                    <a:pt x="2952" y="598"/>
                    <a:pt x="2966" y="583"/>
                    <a:pt x="2980" y="556"/>
                  </a:cubicBezTo>
                  <a:cubicBezTo>
                    <a:pt x="2980" y="586"/>
                    <a:pt x="2980" y="586"/>
                    <a:pt x="3010" y="586"/>
                  </a:cubicBezTo>
                  <a:cubicBezTo>
                    <a:pt x="3025" y="571"/>
                    <a:pt x="3048" y="563"/>
                    <a:pt x="3063" y="563"/>
                  </a:cubicBezTo>
                  <a:cubicBezTo>
                    <a:pt x="3078" y="563"/>
                    <a:pt x="3086" y="571"/>
                    <a:pt x="3071" y="586"/>
                  </a:cubicBezTo>
                  <a:lnTo>
                    <a:pt x="3101" y="616"/>
                  </a:lnTo>
                  <a:cubicBezTo>
                    <a:pt x="3101" y="586"/>
                    <a:pt x="3132" y="586"/>
                    <a:pt x="3132" y="586"/>
                  </a:cubicBezTo>
                  <a:cubicBezTo>
                    <a:pt x="3162" y="586"/>
                    <a:pt x="3162" y="586"/>
                    <a:pt x="3192" y="556"/>
                  </a:cubicBezTo>
                  <a:cubicBezTo>
                    <a:pt x="3192" y="525"/>
                    <a:pt x="3223" y="525"/>
                    <a:pt x="3223" y="525"/>
                  </a:cubicBezTo>
                  <a:lnTo>
                    <a:pt x="3223" y="525"/>
                  </a:lnTo>
                  <a:cubicBezTo>
                    <a:pt x="3223" y="525"/>
                    <a:pt x="3223" y="556"/>
                    <a:pt x="3192" y="586"/>
                  </a:cubicBezTo>
                  <a:cubicBezTo>
                    <a:pt x="3180" y="599"/>
                    <a:pt x="3178" y="606"/>
                    <a:pt x="3184" y="606"/>
                  </a:cubicBezTo>
                  <a:cubicBezTo>
                    <a:pt x="3192" y="606"/>
                    <a:pt x="3218" y="591"/>
                    <a:pt x="3253" y="556"/>
                  </a:cubicBezTo>
                  <a:cubicBezTo>
                    <a:pt x="3284" y="525"/>
                    <a:pt x="3299" y="510"/>
                    <a:pt x="3303" y="510"/>
                  </a:cubicBezTo>
                  <a:cubicBezTo>
                    <a:pt x="3306" y="510"/>
                    <a:pt x="3299" y="525"/>
                    <a:pt x="3284" y="556"/>
                  </a:cubicBezTo>
                  <a:cubicBezTo>
                    <a:pt x="3272" y="567"/>
                    <a:pt x="3261" y="578"/>
                    <a:pt x="3253" y="586"/>
                  </a:cubicBezTo>
                  <a:cubicBezTo>
                    <a:pt x="3253" y="586"/>
                    <a:pt x="3267" y="600"/>
                    <a:pt x="3276" y="600"/>
                  </a:cubicBezTo>
                  <a:cubicBezTo>
                    <a:pt x="3280" y="600"/>
                    <a:pt x="3284" y="596"/>
                    <a:pt x="3284" y="586"/>
                  </a:cubicBezTo>
                  <a:lnTo>
                    <a:pt x="3344" y="586"/>
                  </a:lnTo>
                  <a:cubicBezTo>
                    <a:pt x="3344" y="616"/>
                    <a:pt x="3375" y="616"/>
                    <a:pt x="3375" y="616"/>
                  </a:cubicBezTo>
                  <a:cubicBezTo>
                    <a:pt x="3387" y="604"/>
                    <a:pt x="3395" y="597"/>
                    <a:pt x="3399" y="597"/>
                  </a:cubicBezTo>
                  <a:cubicBezTo>
                    <a:pt x="3405" y="597"/>
                    <a:pt x="3405" y="611"/>
                    <a:pt x="3405" y="647"/>
                  </a:cubicBezTo>
                  <a:cubicBezTo>
                    <a:pt x="3405" y="659"/>
                    <a:pt x="3405" y="667"/>
                    <a:pt x="3407" y="667"/>
                  </a:cubicBezTo>
                  <a:cubicBezTo>
                    <a:pt x="3410" y="667"/>
                    <a:pt x="3418" y="652"/>
                    <a:pt x="3436" y="616"/>
                  </a:cubicBezTo>
                  <a:cubicBezTo>
                    <a:pt x="3436" y="601"/>
                    <a:pt x="3443" y="594"/>
                    <a:pt x="3451" y="594"/>
                  </a:cubicBezTo>
                  <a:cubicBezTo>
                    <a:pt x="3458" y="594"/>
                    <a:pt x="3466" y="601"/>
                    <a:pt x="3466" y="616"/>
                  </a:cubicBezTo>
                  <a:cubicBezTo>
                    <a:pt x="3466" y="629"/>
                    <a:pt x="3466" y="639"/>
                    <a:pt x="3466" y="647"/>
                  </a:cubicBezTo>
                  <a:cubicBezTo>
                    <a:pt x="3496" y="617"/>
                    <a:pt x="3527" y="616"/>
                    <a:pt x="3527" y="616"/>
                  </a:cubicBezTo>
                  <a:lnTo>
                    <a:pt x="3527" y="616"/>
                  </a:lnTo>
                  <a:cubicBezTo>
                    <a:pt x="3496" y="647"/>
                    <a:pt x="3618" y="677"/>
                    <a:pt x="3739" y="708"/>
                  </a:cubicBezTo>
                  <a:cubicBezTo>
                    <a:pt x="3770" y="708"/>
                    <a:pt x="3770" y="677"/>
                    <a:pt x="3800" y="647"/>
                  </a:cubicBezTo>
                  <a:cubicBezTo>
                    <a:pt x="3800" y="712"/>
                    <a:pt x="3800" y="742"/>
                    <a:pt x="3805" y="742"/>
                  </a:cubicBezTo>
                  <a:cubicBezTo>
                    <a:pt x="3809" y="742"/>
                    <a:pt x="3817" y="720"/>
                    <a:pt x="3831" y="677"/>
                  </a:cubicBezTo>
                  <a:cubicBezTo>
                    <a:pt x="3831" y="692"/>
                    <a:pt x="3831" y="700"/>
                    <a:pt x="3834" y="700"/>
                  </a:cubicBezTo>
                  <a:cubicBezTo>
                    <a:pt x="3838" y="700"/>
                    <a:pt x="3846" y="692"/>
                    <a:pt x="3861" y="677"/>
                  </a:cubicBezTo>
                  <a:cubicBezTo>
                    <a:pt x="3861" y="662"/>
                    <a:pt x="3869" y="654"/>
                    <a:pt x="3872" y="654"/>
                  </a:cubicBezTo>
                  <a:cubicBezTo>
                    <a:pt x="3876" y="654"/>
                    <a:pt x="3876" y="662"/>
                    <a:pt x="3861" y="677"/>
                  </a:cubicBezTo>
                  <a:cubicBezTo>
                    <a:pt x="3883" y="699"/>
                    <a:pt x="3889" y="720"/>
                    <a:pt x="3891" y="720"/>
                  </a:cubicBezTo>
                  <a:cubicBezTo>
                    <a:pt x="3891" y="720"/>
                    <a:pt x="3891" y="717"/>
                    <a:pt x="3891" y="708"/>
                  </a:cubicBezTo>
                  <a:cubicBezTo>
                    <a:pt x="3891" y="708"/>
                    <a:pt x="3891" y="708"/>
                    <a:pt x="3922" y="768"/>
                  </a:cubicBezTo>
                  <a:cubicBezTo>
                    <a:pt x="3922" y="777"/>
                    <a:pt x="3924" y="781"/>
                    <a:pt x="3928" y="781"/>
                  </a:cubicBezTo>
                  <a:cubicBezTo>
                    <a:pt x="3937" y="781"/>
                    <a:pt x="3952" y="760"/>
                    <a:pt x="3952" y="738"/>
                  </a:cubicBezTo>
                  <a:cubicBezTo>
                    <a:pt x="3983" y="708"/>
                    <a:pt x="4005" y="692"/>
                    <a:pt x="4017" y="692"/>
                  </a:cubicBezTo>
                  <a:cubicBezTo>
                    <a:pt x="4028" y="692"/>
                    <a:pt x="4028" y="708"/>
                    <a:pt x="4013" y="738"/>
                  </a:cubicBezTo>
                  <a:cubicBezTo>
                    <a:pt x="3998" y="768"/>
                    <a:pt x="4005" y="784"/>
                    <a:pt x="4021" y="784"/>
                  </a:cubicBezTo>
                  <a:cubicBezTo>
                    <a:pt x="4036" y="784"/>
                    <a:pt x="4059" y="768"/>
                    <a:pt x="4074" y="738"/>
                  </a:cubicBezTo>
                  <a:cubicBezTo>
                    <a:pt x="4092" y="702"/>
                    <a:pt x="4099" y="688"/>
                    <a:pt x="4102" y="688"/>
                  </a:cubicBezTo>
                  <a:cubicBezTo>
                    <a:pt x="4104" y="688"/>
                    <a:pt x="4104" y="695"/>
                    <a:pt x="4104" y="708"/>
                  </a:cubicBezTo>
                  <a:cubicBezTo>
                    <a:pt x="4104" y="738"/>
                    <a:pt x="4104" y="738"/>
                    <a:pt x="4104" y="738"/>
                  </a:cubicBezTo>
                  <a:cubicBezTo>
                    <a:pt x="4104" y="738"/>
                    <a:pt x="4135" y="738"/>
                    <a:pt x="4104" y="799"/>
                  </a:cubicBezTo>
                  <a:cubicBezTo>
                    <a:pt x="4104" y="799"/>
                    <a:pt x="4135" y="799"/>
                    <a:pt x="4165" y="768"/>
                  </a:cubicBezTo>
                  <a:cubicBezTo>
                    <a:pt x="4183" y="751"/>
                    <a:pt x="4198" y="743"/>
                    <a:pt x="4210" y="743"/>
                  </a:cubicBezTo>
                  <a:cubicBezTo>
                    <a:pt x="4238" y="743"/>
                    <a:pt x="4247" y="786"/>
                    <a:pt x="4226" y="829"/>
                  </a:cubicBezTo>
                  <a:lnTo>
                    <a:pt x="4256" y="799"/>
                  </a:lnTo>
                  <a:cubicBezTo>
                    <a:pt x="4294" y="761"/>
                    <a:pt x="4308" y="735"/>
                    <a:pt x="4314" y="735"/>
                  </a:cubicBezTo>
                  <a:cubicBezTo>
                    <a:pt x="4317" y="735"/>
                    <a:pt x="4317" y="745"/>
                    <a:pt x="4317" y="768"/>
                  </a:cubicBezTo>
                  <a:cubicBezTo>
                    <a:pt x="4315" y="771"/>
                    <a:pt x="4313" y="773"/>
                    <a:pt x="4311" y="775"/>
                  </a:cubicBezTo>
                  <a:lnTo>
                    <a:pt x="4311" y="775"/>
                  </a:lnTo>
                  <a:cubicBezTo>
                    <a:pt x="4313" y="774"/>
                    <a:pt x="4316" y="774"/>
                    <a:pt x="4318" y="774"/>
                  </a:cubicBezTo>
                  <a:cubicBezTo>
                    <a:pt x="4345" y="774"/>
                    <a:pt x="4369" y="817"/>
                    <a:pt x="4347" y="860"/>
                  </a:cubicBezTo>
                  <a:cubicBezTo>
                    <a:pt x="4347" y="890"/>
                    <a:pt x="4347" y="890"/>
                    <a:pt x="4347" y="890"/>
                  </a:cubicBezTo>
                  <a:lnTo>
                    <a:pt x="4378" y="860"/>
                  </a:lnTo>
                  <a:cubicBezTo>
                    <a:pt x="4378" y="829"/>
                    <a:pt x="4378" y="799"/>
                    <a:pt x="4408" y="799"/>
                  </a:cubicBezTo>
                  <a:cubicBezTo>
                    <a:pt x="4408" y="799"/>
                    <a:pt x="4439" y="829"/>
                    <a:pt x="4408" y="860"/>
                  </a:cubicBezTo>
                  <a:cubicBezTo>
                    <a:pt x="4408" y="881"/>
                    <a:pt x="4408" y="903"/>
                    <a:pt x="4419" y="903"/>
                  </a:cubicBezTo>
                  <a:cubicBezTo>
                    <a:pt x="4423" y="903"/>
                    <a:pt x="4430" y="899"/>
                    <a:pt x="4439" y="890"/>
                  </a:cubicBezTo>
                  <a:cubicBezTo>
                    <a:pt x="4439" y="890"/>
                    <a:pt x="4439" y="890"/>
                    <a:pt x="4439" y="920"/>
                  </a:cubicBezTo>
                  <a:cubicBezTo>
                    <a:pt x="4469" y="951"/>
                    <a:pt x="4469" y="951"/>
                    <a:pt x="4499" y="951"/>
                  </a:cubicBezTo>
                  <a:cubicBezTo>
                    <a:pt x="4508" y="942"/>
                    <a:pt x="4515" y="938"/>
                    <a:pt x="4519" y="938"/>
                  </a:cubicBezTo>
                  <a:cubicBezTo>
                    <a:pt x="4530" y="938"/>
                    <a:pt x="4530" y="960"/>
                    <a:pt x="4530" y="981"/>
                  </a:cubicBezTo>
                  <a:cubicBezTo>
                    <a:pt x="4530" y="981"/>
                    <a:pt x="4560" y="981"/>
                    <a:pt x="4591" y="951"/>
                  </a:cubicBezTo>
                  <a:cubicBezTo>
                    <a:pt x="4621" y="951"/>
                    <a:pt x="4621" y="981"/>
                    <a:pt x="4621" y="1012"/>
                  </a:cubicBezTo>
                  <a:cubicBezTo>
                    <a:pt x="4621" y="981"/>
                    <a:pt x="4651" y="981"/>
                    <a:pt x="4651" y="981"/>
                  </a:cubicBezTo>
                  <a:lnTo>
                    <a:pt x="4682" y="981"/>
                  </a:lnTo>
                  <a:cubicBezTo>
                    <a:pt x="4682" y="951"/>
                    <a:pt x="4682" y="951"/>
                    <a:pt x="4712" y="951"/>
                  </a:cubicBezTo>
                  <a:cubicBezTo>
                    <a:pt x="4712" y="981"/>
                    <a:pt x="4743" y="1012"/>
                    <a:pt x="4743" y="1012"/>
                  </a:cubicBezTo>
                  <a:cubicBezTo>
                    <a:pt x="4773" y="1027"/>
                    <a:pt x="4788" y="1034"/>
                    <a:pt x="4796" y="1034"/>
                  </a:cubicBezTo>
                  <a:cubicBezTo>
                    <a:pt x="4803" y="1034"/>
                    <a:pt x="4803" y="1027"/>
                    <a:pt x="4803" y="1012"/>
                  </a:cubicBezTo>
                  <a:cubicBezTo>
                    <a:pt x="4783" y="1012"/>
                    <a:pt x="4790" y="998"/>
                    <a:pt x="4797" y="998"/>
                  </a:cubicBezTo>
                  <a:cubicBezTo>
                    <a:pt x="4800" y="998"/>
                    <a:pt x="4803" y="1002"/>
                    <a:pt x="4803" y="1012"/>
                  </a:cubicBezTo>
                  <a:cubicBezTo>
                    <a:pt x="4803" y="1012"/>
                    <a:pt x="4834" y="1072"/>
                    <a:pt x="4894" y="1072"/>
                  </a:cubicBezTo>
                  <a:cubicBezTo>
                    <a:pt x="4910" y="1088"/>
                    <a:pt x="4917" y="1095"/>
                    <a:pt x="4925" y="1095"/>
                  </a:cubicBezTo>
                  <a:cubicBezTo>
                    <a:pt x="4932" y="1095"/>
                    <a:pt x="4940" y="1088"/>
                    <a:pt x="4955" y="1072"/>
                  </a:cubicBezTo>
                  <a:cubicBezTo>
                    <a:pt x="4955" y="1042"/>
                    <a:pt x="4963" y="1027"/>
                    <a:pt x="4967" y="1027"/>
                  </a:cubicBezTo>
                  <a:cubicBezTo>
                    <a:pt x="4970" y="1027"/>
                    <a:pt x="4970" y="1042"/>
                    <a:pt x="4955" y="1072"/>
                  </a:cubicBezTo>
                  <a:cubicBezTo>
                    <a:pt x="4955" y="1108"/>
                    <a:pt x="4955" y="1123"/>
                    <a:pt x="4961" y="1123"/>
                  </a:cubicBezTo>
                  <a:cubicBezTo>
                    <a:pt x="4966" y="1123"/>
                    <a:pt x="4973" y="1115"/>
                    <a:pt x="4986" y="1103"/>
                  </a:cubicBezTo>
                  <a:lnTo>
                    <a:pt x="5016" y="1103"/>
                  </a:lnTo>
                  <a:cubicBezTo>
                    <a:pt x="5016" y="1118"/>
                    <a:pt x="5016" y="1126"/>
                    <a:pt x="5020" y="1126"/>
                  </a:cubicBezTo>
                  <a:cubicBezTo>
                    <a:pt x="5024" y="1126"/>
                    <a:pt x="5031" y="1118"/>
                    <a:pt x="5046" y="1103"/>
                  </a:cubicBezTo>
                  <a:cubicBezTo>
                    <a:pt x="5077" y="1133"/>
                    <a:pt x="5077" y="1133"/>
                    <a:pt x="5046" y="1164"/>
                  </a:cubicBezTo>
                  <a:lnTo>
                    <a:pt x="5077" y="1164"/>
                  </a:lnTo>
                  <a:cubicBezTo>
                    <a:pt x="5091" y="1149"/>
                    <a:pt x="5106" y="1143"/>
                    <a:pt x="5120" y="1143"/>
                  </a:cubicBezTo>
                  <a:cubicBezTo>
                    <a:pt x="5163" y="1143"/>
                    <a:pt x="5198" y="1201"/>
                    <a:pt x="5198" y="1224"/>
                  </a:cubicBezTo>
                  <a:cubicBezTo>
                    <a:pt x="5198" y="1224"/>
                    <a:pt x="5198" y="1224"/>
                    <a:pt x="5229" y="1194"/>
                  </a:cubicBezTo>
                  <a:cubicBezTo>
                    <a:pt x="5244" y="1164"/>
                    <a:pt x="5259" y="1148"/>
                    <a:pt x="5267" y="1148"/>
                  </a:cubicBezTo>
                  <a:cubicBezTo>
                    <a:pt x="5274" y="1148"/>
                    <a:pt x="5274" y="1164"/>
                    <a:pt x="5259" y="1194"/>
                  </a:cubicBezTo>
                  <a:cubicBezTo>
                    <a:pt x="5241" y="1230"/>
                    <a:pt x="5234" y="1244"/>
                    <a:pt x="5237" y="1244"/>
                  </a:cubicBezTo>
                  <a:cubicBezTo>
                    <a:pt x="5239" y="1244"/>
                    <a:pt x="5247" y="1237"/>
                    <a:pt x="5259" y="1224"/>
                  </a:cubicBezTo>
                  <a:cubicBezTo>
                    <a:pt x="5267" y="1216"/>
                    <a:pt x="5278" y="1212"/>
                    <a:pt x="5288" y="1212"/>
                  </a:cubicBezTo>
                  <a:cubicBezTo>
                    <a:pt x="5316" y="1212"/>
                    <a:pt x="5342" y="1241"/>
                    <a:pt x="5320" y="1285"/>
                  </a:cubicBezTo>
                  <a:lnTo>
                    <a:pt x="5290" y="1346"/>
                  </a:lnTo>
                  <a:cubicBezTo>
                    <a:pt x="5320" y="1316"/>
                    <a:pt x="5320" y="1316"/>
                    <a:pt x="5320" y="1316"/>
                  </a:cubicBezTo>
                  <a:cubicBezTo>
                    <a:pt x="5320" y="1300"/>
                    <a:pt x="5328" y="1293"/>
                    <a:pt x="5339" y="1293"/>
                  </a:cubicBezTo>
                  <a:cubicBezTo>
                    <a:pt x="5350" y="1293"/>
                    <a:pt x="5366" y="1300"/>
                    <a:pt x="5381" y="1316"/>
                  </a:cubicBezTo>
                  <a:cubicBezTo>
                    <a:pt x="5411" y="1316"/>
                    <a:pt x="5472" y="1316"/>
                    <a:pt x="5502" y="1346"/>
                  </a:cubicBezTo>
                  <a:cubicBezTo>
                    <a:pt x="5502" y="1346"/>
                    <a:pt x="5563" y="1376"/>
                    <a:pt x="5563" y="1407"/>
                  </a:cubicBezTo>
                  <a:lnTo>
                    <a:pt x="5624" y="1407"/>
                  </a:lnTo>
                  <a:cubicBezTo>
                    <a:pt x="5639" y="1392"/>
                    <a:pt x="5647" y="1384"/>
                    <a:pt x="5651" y="1384"/>
                  </a:cubicBezTo>
                  <a:cubicBezTo>
                    <a:pt x="5654" y="1384"/>
                    <a:pt x="5654" y="1392"/>
                    <a:pt x="5654" y="1407"/>
                  </a:cubicBezTo>
                  <a:lnTo>
                    <a:pt x="5654" y="1437"/>
                  </a:lnTo>
                  <a:cubicBezTo>
                    <a:pt x="5715" y="1407"/>
                    <a:pt x="5715" y="1407"/>
                    <a:pt x="5715" y="1407"/>
                  </a:cubicBezTo>
                  <a:lnTo>
                    <a:pt x="5715" y="1407"/>
                  </a:lnTo>
                  <a:cubicBezTo>
                    <a:pt x="5715" y="1431"/>
                    <a:pt x="5695" y="1476"/>
                    <a:pt x="5704" y="1476"/>
                  </a:cubicBezTo>
                  <a:cubicBezTo>
                    <a:pt x="5706" y="1476"/>
                    <a:pt x="5709" y="1473"/>
                    <a:pt x="5715" y="1468"/>
                  </a:cubicBezTo>
                  <a:cubicBezTo>
                    <a:pt x="5730" y="1452"/>
                    <a:pt x="5738" y="1445"/>
                    <a:pt x="5746" y="1445"/>
                  </a:cubicBezTo>
                  <a:cubicBezTo>
                    <a:pt x="5753" y="1445"/>
                    <a:pt x="5761" y="1452"/>
                    <a:pt x="5776" y="1468"/>
                  </a:cubicBezTo>
                  <a:cubicBezTo>
                    <a:pt x="5776" y="1496"/>
                    <a:pt x="6126" y="1713"/>
                    <a:pt x="6167" y="1713"/>
                  </a:cubicBezTo>
                  <a:cubicBezTo>
                    <a:pt x="6170" y="1713"/>
                    <a:pt x="6171" y="1713"/>
                    <a:pt x="6171" y="1711"/>
                  </a:cubicBezTo>
                  <a:lnTo>
                    <a:pt x="6232" y="1741"/>
                  </a:lnTo>
                  <a:lnTo>
                    <a:pt x="6262" y="1741"/>
                  </a:lnTo>
                  <a:cubicBezTo>
                    <a:pt x="6284" y="1720"/>
                    <a:pt x="6290" y="1698"/>
                    <a:pt x="6303" y="1698"/>
                  </a:cubicBezTo>
                  <a:cubicBezTo>
                    <a:pt x="6308" y="1698"/>
                    <a:pt x="6314" y="1702"/>
                    <a:pt x="6323" y="1711"/>
                  </a:cubicBezTo>
                  <a:cubicBezTo>
                    <a:pt x="6293" y="1741"/>
                    <a:pt x="6262" y="1772"/>
                    <a:pt x="6262" y="1772"/>
                  </a:cubicBezTo>
                  <a:lnTo>
                    <a:pt x="6262" y="1741"/>
                  </a:lnTo>
                  <a:lnTo>
                    <a:pt x="6262" y="1741"/>
                  </a:lnTo>
                  <a:cubicBezTo>
                    <a:pt x="6202" y="1802"/>
                    <a:pt x="6293" y="1802"/>
                    <a:pt x="6353" y="1802"/>
                  </a:cubicBezTo>
                  <a:lnTo>
                    <a:pt x="6384" y="1802"/>
                  </a:lnTo>
                  <a:cubicBezTo>
                    <a:pt x="6362" y="1846"/>
                    <a:pt x="6372" y="1875"/>
                    <a:pt x="6403" y="1875"/>
                  </a:cubicBezTo>
                  <a:cubicBezTo>
                    <a:pt x="6414" y="1875"/>
                    <a:pt x="6428" y="1871"/>
                    <a:pt x="6445" y="1863"/>
                  </a:cubicBezTo>
                  <a:cubicBezTo>
                    <a:pt x="6457" y="1850"/>
                    <a:pt x="6470" y="1843"/>
                    <a:pt x="6476" y="1843"/>
                  </a:cubicBezTo>
                  <a:cubicBezTo>
                    <a:pt x="6485" y="1843"/>
                    <a:pt x="6480" y="1857"/>
                    <a:pt x="6445" y="1893"/>
                  </a:cubicBezTo>
                  <a:cubicBezTo>
                    <a:pt x="6429" y="1924"/>
                    <a:pt x="6429" y="1939"/>
                    <a:pt x="6445" y="1939"/>
                  </a:cubicBezTo>
                  <a:cubicBezTo>
                    <a:pt x="6460" y="1939"/>
                    <a:pt x="6490" y="1924"/>
                    <a:pt x="6536" y="1893"/>
                  </a:cubicBezTo>
                  <a:cubicBezTo>
                    <a:pt x="6548" y="1881"/>
                    <a:pt x="6556" y="1873"/>
                    <a:pt x="6558" y="1873"/>
                  </a:cubicBezTo>
                  <a:cubicBezTo>
                    <a:pt x="6561" y="1873"/>
                    <a:pt x="6554" y="1888"/>
                    <a:pt x="6536" y="1924"/>
                  </a:cubicBezTo>
                  <a:cubicBezTo>
                    <a:pt x="6518" y="1959"/>
                    <a:pt x="6521" y="1974"/>
                    <a:pt x="6527" y="1974"/>
                  </a:cubicBezTo>
                  <a:cubicBezTo>
                    <a:pt x="6531" y="1974"/>
                    <a:pt x="6536" y="1966"/>
                    <a:pt x="6536" y="1954"/>
                  </a:cubicBezTo>
                  <a:cubicBezTo>
                    <a:pt x="6559" y="1931"/>
                    <a:pt x="6573" y="1921"/>
                    <a:pt x="6582" y="1921"/>
                  </a:cubicBezTo>
                  <a:cubicBezTo>
                    <a:pt x="6597" y="1921"/>
                    <a:pt x="6597" y="1947"/>
                    <a:pt x="6597" y="1984"/>
                  </a:cubicBezTo>
                  <a:cubicBezTo>
                    <a:pt x="6581" y="2015"/>
                    <a:pt x="6574" y="2030"/>
                    <a:pt x="6578" y="2030"/>
                  </a:cubicBezTo>
                  <a:cubicBezTo>
                    <a:pt x="6581" y="2030"/>
                    <a:pt x="6597" y="2015"/>
                    <a:pt x="6627" y="1984"/>
                  </a:cubicBezTo>
                  <a:cubicBezTo>
                    <a:pt x="6635" y="1976"/>
                    <a:pt x="6646" y="1972"/>
                    <a:pt x="6656" y="1972"/>
                  </a:cubicBezTo>
                  <a:cubicBezTo>
                    <a:pt x="6683" y="1972"/>
                    <a:pt x="6710" y="2001"/>
                    <a:pt x="6688" y="2045"/>
                  </a:cubicBezTo>
                  <a:cubicBezTo>
                    <a:pt x="6688" y="2045"/>
                    <a:pt x="6688" y="2075"/>
                    <a:pt x="6718" y="2075"/>
                  </a:cubicBezTo>
                  <a:lnTo>
                    <a:pt x="6688" y="2106"/>
                  </a:lnTo>
                  <a:lnTo>
                    <a:pt x="6718" y="2106"/>
                  </a:lnTo>
                  <a:lnTo>
                    <a:pt x="6749" y="2075"/>
                  </a:lnTo>
                  <a:cubicBezTo>
                    <a:pt x="6749" y="2106"/>
                    <a:pt x="6809" y="2167"/>
                    <a:pt x="6870" y="2227"/>
                  </a:cubicBezTo>
                  <a:cubicBezTo>
                    <a:pt x="6961" y="2296"/>
                    <a:pt x="6984" y="2330"/>
                    <a:pt x="7003" y="2330"/>
                  </a:cubicBezTo>
                  <a:cubicBezTo>
                    <a:pt x="7009" y="2330"/>
                    <a:pt x="7015" y="2326"/>
                    <a:pt x="7022" y="2319"/>
                  </a:cubicBezTo>
                  <a:cubicBezTo>
                    <a:pt x="7053" y="2349"/>
                    <a:pt x="7053" y="2379"/>
                    <a:pt x="7053" y="2410"/>
                  </a:cubicBezTo>
                  <a:cubicBezTo>
                    <a:pt x="7083" y="2410"/>
                    <a:pt x="7113" y="2440"/>
                    <a:pt x="7083" y="2471"/>
                  </a:cubicBezTo>
                  <a:cubicBezTo>
                    <a:pt x="7095" y="2465"/>
                    <a:pt x="7106" y="2462"/>
                    <a:pt x="7118" y="2462"/>
                  </a:cubicBezTo>
                  <a:cubicBezTo>
                    <a:pt x="7166" y="2462"/>
                    <a:pt x="7210" y="2507"/>
                    <a:pt x="7235" y="2531"/>
                  </a:cubicBezTo>
                  <a:cubicBezTo>
                    <a:pt x="7235" y="2562"/>
                    <a:pt x="7265" y="2562"/>
                    <a:pt x="7296" y="2562"/>
                  </a:cubicBezTo>
                  <a:cubicBezTo>
                    <a:pt x="7326" y="2562"/>
                    <a:pt x="7326" y="2562"/>
                    <a:pt x="7326" y="2592"/>
                  </a:cubicBezTo>
                  <a:cubicBezTo>
                    <a:pt x="7302" y="2617"/>
                    <a:pt x="7337" y="2661"/>
                    <a:pt x="7367" y="2661"/>
                  </a:cubicBezTo>
                  <a:cubicBezTo>
                    <a:pt x="7374" y="2661"/>
                    <a:pt x="7381" y="2659"/>
                    <a:pt x="7387" y="2653"/>
                  </a:cubicBezTo>
                  <a:lnTo>
                    <a:pt x="7387" y="2683"/>
                  </a:lnTo>
                  <a:cubicBezTo>
                    <a:pt x="7372" y="2699"/>
                    <a:pt x="7372" y="2706"/>
                    <a:pt x="7379" y="2706"/>
                  </a:cubicBezTo>
                  <a:cubicBezTo>
                    <a:pt x="7387" y="2706"/>
                    <a:pt x="7402" y="2699"/>
                    <a:pt x="7417" y="2683"/>
                  </a:cubicBezTo>
                  <a:cubicBezTo>
                    <a:pt x="7441" y="2660"/>
                    <a:pt x="7455" y="2650"/>
                    <a:pt x="7460" y="2650"/>
                  </a:cubicBezTo>
                  <a:cubicBezTo>
                    <a:pt x="7469" y="2650"/>
                    <a:pt x="7455" y="2676"/>
                    <a:pt x="7417" y="2714"/>
                  </a:cubicBezTo>
                  <a:cubicBezTo>
                    <a:pt x="7382" y="2749"/>
                    <a:pt x="7377" y="2764"/>
                    <a:pt x="7386" y="2764"/>
                  </a:cubicBezTo>
                  <a:cubicBezTo>
                    <a:pt x="7392" y="2764"/>
                    <a:pt x="7405" y="2757"/>
                    <a:pt x="7417" y="2744"/>
                  </a:cubicBezTo>
                  <a:cubicBezTo>
                    <a:pt x="7438" y="2744"/>
                    <a:pt x="7458" y="2731"/>
                    <a:pt x="7460" y="2731"/>
                  </a:cubicBezTo>
                  <a:cubicBezTo>
                    <a:pt x="7461" y="2731"/>
                    <a:pt x="7458" y="2734"/>
                    <a:pt x="7448" y="2744"/>
                  </a:cubicBezTo>
                  <a:cubicBezTo>
                    <a:pt x="7463" y="2759"/>
                    <a:pt x="7471" y="2767"/>
                    <a:pt x="7478" y="2767"/>
                  </a:cubicBezTo>
                  <a:cubicBezTo>
                    <a:pt x="7486" y="2767"/>
                    <a:pt x="7493" y="2759"/>
                    <a:pt x="7509" y="2744"/>
                  </a:cubicBezTo>
                  <a:cubicBezTo>
                    <a:pt x="7539" y="2714"/>
                    <a:pt x="7569" y="2714"/>
                    <a:pt x="7569" y="2714"/>
                  </a:cubicBezTo>
                  <a:lnTo>
                    <a:pt x="7569" y="2714"/>
                  </a:lnTo>
                  <a:cubicBezTo>
                    <a:pt x="7539" y="2744"/>
                    <a:pt x="7539" y="2744"/>
                    <a:pt x="7509" y="2775"/>
                  </a:cubicBezTo>
                  <a:lnTo>
                    <a:pt x="7539" y="2775"/>
                  </a:lnTo>
                  <a:cubicBezTo>
                    <a:pt x="7539" y="2805"/>
                    <a:pt x="7539" y="2835"/>
                    <a:pt x="7509" y="2866"/>
                  </a:cubicBezTo>
                  <a:cubicBezTo>
                    <a:pt x="7496" y="2878"/>
                    <a:pt x="7494" y="2886"/>
                    <a:pt x="7498" y="2886"/>
                  </a:cubicBezTo>
                  <a:cubicBezTo>
                    <a:pt x="7503" y="2886"/>
                    <a:pt x="7521" y="2871"/>
                    <a:pt x="7539" y="2835"/>
                  </a:cubicBezTo>
                  <a:cubicBezTo>
                    <a:pt x="7600" y="2805"/>
                    <a:pt x="7600" y="2805"/>
                    <a:pt x="7600" y="2805"/>
                  </a:cubicBezTo>
                  <a:cubicBezTo>
                    <a:pt x="7630" y="2835"/>
                    <a:pt x="7630" y="2835"/>
                    <a:pt x="7600" y="2866"/>
                  </a:cubicBezTo>
                  <a:cubicBezTo>
                    <a:pt x="7569" y="2896"/>
                    <a:pt x="7569" y="2896"/>
                    <a:pt x="7600" y="2896"/>
                  </a:cubicBezTo>
                  <a:cubicBezTo>
                    <a:pt x="7609" y="2905"/>
                    <a:pt x="7623" y="2909"/>
                    <a:pt x="7640" y="2909"/>
                  </a:cubicBezTo>
                  <a:cubicBezTo>
                    <a:pt x="7681" y="2909"/>
                    <a:pt x="7739" y="2887"/>
                    <a:pt x="7782" y="2866"/>
                  </a:cubicBezTo>
                  <a:cubicBezTo>
                    <a:pt x="7782" y="2896"/>
                    <a:pt x="7782" y="2896"/>
                    <a:pt x="7782" y="2896"/>
                  </a:cubicBezTo>
                  <a:cubicBezTo>
                    <a:pt x="7802" y="2896"/>
                    <a:pt x="7809" y="2910"/>
                    <a:pt x="7802" y="2910"/>
                  </a:cubicBezTo>
                  <a:cubicBezTo>
                    <a:pt x="7799" y="2910"/>
                    <a:pt x="7792" y="2906"/>
                    <a:pt x="7782" y="2896"/>
                  </a:cubicBezTo>
                  <a:cubicBezTo>
                    <a:pt x="7782" y="2927"/>
                    <a:pt x="7752" y="2927"/>
                    <a:pt x="7752" y="2927"/>
                  </a:cubicBezTo>
                  <a:lnTo>
                    <a:pt x="7721" y="2927"/>
                  </a:lnTo>
                  <a:cubicBezTo>
                    <a:pt x="7703" y="2962"/>
                    <a:pt x="7696" y="2977"/>
                    <a:pt x="7705" y="2977"/>
                  </a:cubicBezTo>
                  <a:cubicBezTo>
                    <a:pt x="7712" y="2977"/>
                    <a:pt x="7727" y="2970"/>
                    <a:pt x="7752" y="2957"/>
                  </a:cubicBezTo>
                  <a:cubicBezTo>
                    <a:pt x="7782" y="2957"/>
                    <a:pt x="7782" y="2957"/>
                    <a:pt x="7782" y="2987"/>
                  </a:cubicBezTo>
                  <a:cubicBezTo>
                    <a:pt x="7761" y="3009"/>
                    <a:pt x="7754" y="3030"/>
                    <a:pt x="7763" y="3030"/>
                  </a:cubicBezTo>
                  <a:cubicBezTo>
                    <a:pt x="7767" y="3030"/>
                    <a:pt x="7773" y="3027"/>
                    <a:pt x="7782" y="3018"/>
                  </a:cubicBezTo>
                  <a:cubicBezTo>
                    <a:pt x="7782" y="3018"/>
                    <a:pt x="7782" y="3048"/>
                    <a:pt x="7782" y="3079"/>
                  </a:cubicBezTo>
                  <a:cubicBezTo>
                    <a:pt x="7782" y="3094"/>
                    <a:pt x="7790" y="3101"/>
                    <a:pt x="7797" y="3101"/>
                  </a:cubicBezTo>
                  <a:cubicBezTo>
                    <a:pt x="7805" y="3101"/>
                    <a:pt x="7812" y="3094"/>
                    <a:pt x="7812" y="3079"/>
                  </a:cubicBezTo>
                  <a:lnTo>
                    <a:pt x="7873" y="3079"/>
                  </a:lnTo>
                  <a:cubicBezTo>
                    <a:pt x="7873" y="3094"/>
                    <a:pt x="7873" y="3101"/>
                    <a:pt x="7877" y="3101"/>
                  </a:cubicBezTo>
                  <a:cubicBezTo>
                    <a:pt x="7881" y="3101"/>
                    <a:pt x="7888" y="3094"/>
                    <a:pt x="7904" y="3079"/>
                  </a:cubicBezTo>
                  <a:cubicBezTo>
                    <a:pt x="7919" y="3063"/>
                    <a:pt x="7934" y="3056"/>
                    <a:pt x="7949" y="3056"/>
                  </a:cubicBezTo>
                  <a:cubicBezTo>
                    <a:pt x="7964" y="3056"/>
                    <a:pt x="7980" y="3063"/>
                    <a:pt x="7995" y="3079"/>
                  </a:cubicBezTo>
                  <a:cubicBezTo>
                    <a:pt x="8025" y="3079"/>
                    <a:pt x="8025" y="3079"/>
                    <a:pt x="7995" y="3109"/>
                  </a:cubicBezTo>
                  <a:cubicBezTo>
                    <a:pt x="7964" y="3139"/>
                    <a:pt x="7964" y="3139"/>
                    <a:pt x="7995" y="3170"/>
                  </a:cubicBezTo>
                  <a:cubicBezTo>
                    <a:pt x="7995" y="3170"/>
                    <a:pt x="7995" y="3170"/>
                    <a:pt x="7964" y="3200"/>
                  </a:cubicBezTo>
                  <a:cubicBezTo>
                    <a:pt x="7964" y="3210"/>
                    <a:pt x="7968" y="3214"/>
                    <a:pt x="7972" y="3214"/>
                  </a:cubicBezTo>
                  <a:cubicBezTo>
                    <a:pt x="7981" y="3214"/>
                    <a:pt x="7995" y="3200"/>
                    <a:pt x="7995" y="3200"/>
                  </a:cubicBezTo>
                  <a:cubicBezTo>
                    <a:pt x="8025" y="3170"/>
                    <a:pt x="8056" y="3139"/>
                    <a:pt x="8056" y="3139"/>
                  </a:cubicBezTo>
                  <a:lnTo>
                    <a:pt x="8056" y="3139"/>
                  </a:lnTo>
                  <a:cubicBezTo>
                    <a:pt x="8056" y="3170"/>
                    <a:pt x="8025" y="3200"/>
                    <a:pt x="7995" y="3231"/>
                  </a:cubicBezTo>
                  <a:cubicBezTo>
                    <a:pt x="8010" y="3231"/>
                    <a:pt x="8025" y="3223"/>
                    <a:pt x="8037" y="3223"/>
                  </a:cubicBezTo>
                  <a:cubicBezTo>
                    <a:pt x="8048" y="3223"/>
                    <a:pt x="8056" y="3231"/>
                    <a:pt x="8056" y="3261"/>
                  </a:cubicBezTo>
                  <a:cubicBezTo>
                    <a:pt x="8086" y="3291"/>
                    <a:pt x="8086" y="3291"/>
                    <a:pt x="8056" y="3322"/>
                  </a:cubicBezTo>
                  <a:cubicBezTo>
                    <a:pt x="8056" y="3352"/>
                    <a:pt x="8086" y="3352"/>
                    <a:pt x="8086" y="3352"/>
                  </a:cubicBezTo>
                  <a:cubicBezTo>
                    <a:pt x="8095" y="3343"/>
                    <a:pt x="8101" y="3340"/>
                    <a:pt x="8106" y="3340"/>
                  </a:cubicBezTo>
                  <a:cubicBezTo>
                    <a:pt x="8116" y="3340"/>
                    <a:pt x="8116" y="3361"/>
                    <a:pt x="8116" y="3382"/>
                  </a:cubicBezTo>
                  <a:cubicBezTo>
                    <a:pt x="8116" y="3454"/>
                    <a:pt x="8116" y="3483"/>
                    <a:pt x="8129" y="3483"/>
                  </a:cubicBezTo>
                  <a:cubicBezTo>
                    <a:pt x="8137" y="3483"/>
                    <a:pt x="8152" y="3468"/>
                    <a:pt x="8177" y="3443"/>
                  </a:cubicBezTo>
                  <a:cubicBezTo>
                    <a:pt x="8190" y="3431"/>
                    <a:pt x="8197" y="3423"/>
                    <a:pt x="8199" y="3423"/>
                  </a:cubicBezTo>
                  <a:cubicBezTo>
                    <a:pt x="8202" y="3423"/>
                    <a:pt x="8195" y="3438"/>
                    <a:pt x="8177" y="3474"/>
                  </a:cubicBezTo>
                  <a:cubicBezTo>
                    <a:pt x="8177" y="3484"/>
                    <a:pt x="8181" y="3487"/>
                    <a:pt x="8186" y="3487"/>
                  </a:cubicBezTo>
                  <a:cubicBezTo>
                    <a:pt x="8189" y="3487"/>
                    <a:pt x="8192" y="3486"/>
                    <a:pt x="8196" y="3485"/>
                  </a:cubicBezTo>
                  <a:lnTo>
                    <a:pt x="8196" y="3485"/>
                  </a:lnTo>
                  <a:cubicBezTo>
                    <a:pt x="8190" y="3491"/>
                    <a:pt x="8184" y="3498"/>
                    <a:pt x="8177" y="3504"/>
                  </a:cubicBezTo>
                  <a:lnTo>
                    <a:pt x="8177" y="3534"/>
                  </a:lnTo>
                  <a:cubicBezTo>
                    <a:pt x="8177" y="3515"/>
                    <a:pt x="8190" y="3496"/>
                    <a:pt x="8198" y="3484"/>
                  </a:cubicBezTo>
                  <a:lnTo>
                    <a:pt x="8198" y="3484"/>
                  </a:lnTo>
                  <a:cubicBezTo>
                    <a:pt x="8198" y="3485"/>
                    <a:pt x="8197" y="3485"/>
                    <a:pt x="8196" y="3485"/>
                  </a:cubicBezTo>
                  <a:lnTo>
                    <a:pt x="8196" y="3485"/>
                  </a:lnTo>
                  <a:cubicBezTo>
                    <a:pt x="8200" y="3481"/>
                    <a:pt x="8204" y="3477"/>
                    <a:pt x="8208" y="3474"/>
                  </a:cubicBezTo>
                  <a:lnTo>
                    <a:pt x="8208" y="3474"/>
                  </a:lnTo>
                  <a:cubicBezTo>
                    <a:pt x="8207" y="3474"/>
                    <a:pt x="8204" y="3478"/>
                    <a:pt x="8198" y="3484"/>
                  </a:cubicBezTo>
                  <a:lnTo>
                    <a:pt x="8198" y="3484"/>
                  </a:lnTo>
                  <a:cubicBezTo>
                    <a:pt x="8210" y="3480"/>
                    <a:pt x="8224" y="3474"/>
                    <a:pt x="8238" y="3474"/>
                  </a:cubicBezTo>
                  <a:cubicBezTo>
                    <a:pt x="8268" y="3474"/>
                    <a:pt x="8329" y="3443"/>
                    <a:pt x="8360" y="3413"/>
                  </a:cubicBezTo>
                  <a:cubicBezTo>
                    <a:pt x="8375" y="3398"/>
                    <a:pt x="8382" y="3390"/>
                    <a:pt x="8386" y="3390"/>
                  </a:cubicBezTo>
                  <a:cubicBezTo>
                    <a:pt x="8390" y="3390"/>
                    <a:pt x="8390" y="3398"/>
                    <a:pt x="8390" y="3413"/>
                  </a:cubicBezTo>
                  <a:cubicBezTo>
                    <a:pt x="8390" y="3413"/>
                    <a:pt x="8390" y="3443"/>
                    <a:pt x="8360" y="3474"/>
                  </a:cubicBezTo>
                  <a:cubicBezTo>
                    <a:pt x="8349" y="3484"/>
                    <a:pt x="8343" y="3487"/>
                    <a:pt x="8338" y="3487"/>
                  </a:cubicBezTo>
                  <a:cubicBezTo>
                    <a:pt x="8329" y="3487"/>
                    <a:pt x="8329" y="3474"/>
                    <a:pt x="8329" y="3474"/>
                  </a:cubicBezTo>
                  <a:cubicBezTo>
                    <a:pt x="8299" y="3504"/>
                    <a:pt x="8268" y="3504"/>
                    <a:pt x="8268" y="3534"/>
                  </a:cubicBezTo>
                  <a:cubicBezTo>
                    <a:pt x="8268" y="3556"/>
                    <a:pt x="8268" y="3577"/>
                    <a:pt x="8279" y="3577"/>
                  </a:cubicBezTo>
                  <a:cubicBezTo>
                    <a:pt x="8284" y="3577"/>
                    <a:pt x="8290" y="3574"/>
                    <a:pt x="8299" y="3565"/>
                  </a:cubicBezTo>
                  <a:lnTo>
                    <a:pt x="8299" y="3565"/>
                  </a:lnTo>
                  <a:cubicBezTo>
                    <a:pt x="8268" y="3595"/>
                    <a:pt x="8299" y="3626"/>
                    <a:pt x="8299" y="3626"/>
                  </a:cubicBezTo>
                  <a:cubicBezTo>
                    <a:pt x="8329" y="3656"/>
                    <a:pt x="8360" y="3686"/>
                    <a:pt x="8329" y="3717"/>
                  </a:cubicBezTo>
                  <a:cubicBezTo>
                    <a:pt x="8360" y="3747"/>
                    <a:pt x="8360" y="3747"/>
                    <a:pt x="8390" y="3747"/>
                  </a:cubicBezTo>
                  <a:cubicBezTo>
                    <a:pt x="8402" y="3736"/>
                    <a:pt x="8411" y="3727"/>
                    <a:pt x="8418" y="3722"/>
                  </a:cubicBezTo>
                  <a:lnTo>
                    <a:pt x="8418" y="3722"/>
                  </a:lnTo>
                  <a:cubicBezTo>
                    <a:pt x="8395" y="3782"/>
                    <a:pt x="8444" y="3933"/>
                    <a:pt x="8498" y="3933"/>
                  </a:cubicBezTo>
                  <a:cubicBezTo>
                    <a:pt x="8502" y="3933"/>
                    <a:pt x="8507" y="3932"/>
                    <a:pt x="8512" y="3930"/>
                  </a:cubicBezTo>
                  <a:cubicBezTo>
                    <a:pt x="8512" y="3990"/>
                    <a:pt x="8572" y="4051"/>
                    <a:pt x="8603" y="4051"/>
                  </a:cubicBezTo>
                  <a:lnTo>
                    <a:pt x="8603" y="4082"/>
                  </a:lnTo>
                  <a:cubicBezTo>
                    <a:pt x="8603" y="4103"/>
                    <a:pt x="8603" y="4125"/>
                    <a:pt x="8614" y="4125"/>
                  </a:cubicBezTo>
                  <a:cubicBezTo>
                    <a:pt x="8618" y="4125"/>
                    <a:pt x="8624" y="4121"/>
                    <a:pt x="8633" y="4112"/>
                  </a:cubicBezTo>
                  <a:cubicBezTo>
                    <a:pt x="8674" y="4112"/>
                    <a:pt x="8687" y="4098"/>
                    <a:pt x="8692" y="4098"/>
                  </a:cubicBezTo>
                  <a:cubicBezTo>
                    <a:pt x="8694" y="4098"/>
                    <a:pt x="8694" y="4102"/>
                    <a:pt x="8694" y="4112"/>
                  </a:cubicBezTo>
                  <a:cubicBezTo>
                    <a:pt x="8664" y="4142"/>
                    <a:pt x="8664" y="4142"/>
                    <a:pt x="8694" y="4203"/>
                  </a:cubicBezTo>
                  <a:cubicBezTo>
                    <a:pt x="8709" y="4218"/>
                    <a:pt x="8717" y="4226"/>
                    <a:pt x="8724" y="4226"/>
                  </a:cubicBezTo>
                  <a:cubicBezTo>
                    <a:pt x="8732" y="4226"/>
                    <a:pt x="8740" y="4218"/>
                    <a:pt x="8755" y="4203"/>
                  </a:cubicBezTo>
                  <a:cubicBezTo>
                    <a:pt x="8816" y="4234"/>
                    <a:pt x="8785" y="4264"/>
                    <a:pt x="8755" y="4294"/>
                  </a:cubicBezTo>
                  <a:cubicBezTo>
                    <a:pt x="8714" y="4294"/>
                    <a:pt x="8701" y="4308"/>
                    <a:pt x="8723" y="4308"/>
                  </a:cubicBezTo>
                  <a:cubicBezTo>
                    <a:pt x="8734" y="4308"/>
                    <a:pt x="8755" y="4304"/>
                    <a:pt x="8785" y="4294"/>
                  </a:cubicBezTo>
                  <a:lnTo>
                    <a:pt x="8785" y="4294"/>
                  </a:lnTo>
                  <a:cubicBezTo>
                    <a:pt x="8785" y="4294"/>
                    <a:pt x="8755" y="4325"/>
                    <a:pt x="8724" y="4325"/>
                  </a:cubicBezTo>
                  <a:cubicBezTo>
                    <a:pt x="8740" y="4340"/>
                    <a:pt x="8747" y="4348"/>
                    <a:pt x="8755" y="4348"/>
                  </a:cubicBezTo>
                  <a:cubicBezTo>
                    <a:pt x="8762" y="4348"/>
                    <a:pt x="8770" y="4340"/>
                    <a:pt x="8785" y="4325"/>
                  </a:cubicBezTo>
                  <a:cubicBezTo>
                    <a:pt x="8785" y="4325"/>
                    <a:pt x="8785" y="4345"/>
                    <a:pt x="8802" y="4353"/>
                  </a:cubicBezTo>
                  <a:lnTo>
                    <a:pt x="8802" y="4353"/>
                  </a:lnTo>
                  <a:cubicBezTo>
                    <a:pt x="8796" y="4354"/>
                    <a:pt x="8791" y="4355"/>
                    <a:pt x="8785" y="4355"/>
                  </a:cubicBezTo>
                  <a:cubicBezTo>
                    <a:pt x="8785" y="4377"/>
                    <a:pt x="8816" y="4398"/>
                    <a:pt x="8866" y="4398"/>
                  </a:cubicBezTo>
                  <a:cubicBezTo>
                    <a:pt x="8886" y="4398"/>
                    <a:pt x="8910" y="4394"/>
                    <a:pt x="8937" y="4386"/>
                  </a:cubicBezTo>
                  <a:lnTo>
                    <a:pt x="8937" y="4386"/>
                  </a:lnTo>
                  <a:lnTo>
                    <a:pt x="8907" y="4416"/>
                  </a:lnTo>
                  <a:cubicBezTo>
                    <a:pt x="8876" y="4416"/>
                    <a:pt x="8876" y="4446"/>
                    <a:pt x="8907" y="4477"/>
                  </a:cubicBezTo>
                  <a:cubicBezTo>
                    <a:pt x="8907" y="4492"/>
                    <a:pt x="8907" y="4500"/>
                    <a:pt x="8911" y="4500"/>
                  </a:cubicBezTo>
                  <a:cubicBezTo>
                    <a:pt x="8914" y="4500"/>
                    <a:pt x="8922" y="4492"/>
                    <a:pt x="8937" y="4477"/>
                  </a:cubicBezTo>
                  <a:cubicBezTo>
                    <a:pt x="8957" y="4477"/>
                    <a:pt x="8978" y="4463"/>
                    <a:pt x="8989" y="4463"/>
                  </a:cubicBezTo>
                  <a:cubicBezTo>
                    <a:pt x="8995" y="4463"/>
                    <a:pt x="8998" y="4467"/>
                    <a:pt x="8998" y="4477"/>
                  </a:cubicBezTo>
                  <a:cubicBezTo>
                    <a:pt x="8998" y="4446"/>
                    <a:pt x="9028" y="4446"/>
                    <a:pt x="9059" y="4416"/>
                  </a:cubicBezTo>
                  <a:lnTo>
                    <a:pt x="9059" y="4416"/>
                  </a:lnTo>
                  <a:cubicBezTo>
                    <a:pt x="9059" y="4416"/>
                    <a:pt x="9059" y="4477"/>
                    <a:pt x="9028" y="4477"/>
                  </a:cubicBezTo>
                  <a:cubicBezTo>
                    <a:pt x="8998" y="4538"/>
                    <a:pt x="8968" y="4598"/>
                    <a:pt x="8998" y="4629"/>
                  </a:cubicBezTo>
                  <a:cubicBezTo>
                    <a:pt x="8998" y="4659"/>
                    <a:pt x="9028" y="4689"/>
                    <a:pt x="8998" y="4720"/>
                  </a:cubicBezTo>
                  <a:cubicBezTo>
                    <a:pt x="9028" y="4750"/>
                    <a:pt x="9028" y="4750"/>
                    <a:pt x="9059" y="4750"/>
                  </a:cubicBezTo>
                  <a:cubicBezTo>
                    <a:pt x="9059" y="4781"/>
                    <a:pt x="9059" y="4811"/>
                    <a:pt x="9089" y="4811"/>
                  </a:cubicBezTo>
                  <a:cubicBezTo>
                    <a:pt x="9120" y="4811"/>
                    <a:pt x="9089" y="4811"/>
                    <a:pt x="9120" y="4841"/>
                  </a:cubicBezTo>
                  <a:cubicBezTo>
                    <a:pt x="9089" y="4872"/>
                    <a:pt x="9074" y="4887"/>
                    <a:pt x="9078" y="4887"/>
                  </a:cubicBezTo>
                  <a:cubicBezTo>
                    <a:pt x="9082" y="4887"/>
                    <a:pt x="9104" y="4872"/>
                    <a:pt x="9150" y="4841"/>
                  </a:cubicBezTo>
                  <a:cubicBezTo>
                    <a:pt x="9180" y="4811"/>
                    <a:pt x="9180" y="4781"/>
                    <a:pt x="9180" y="4781"/>
                  </a:cubicBezTo>
                  <a:lnTo>
                    <a:pt x="9150" y="4720"/>
                  </a:lnTo>
                  <a:lnTo>
                    <a:pt x="9150" y="4720"/>
                  </a:lnTo>
                  <a:lnTo>
                    <a:pt x="9211" y="4750"/>
                  </a:lnTo>
                  <a:cubicBezTo>
                    <a:pt x="9211" y="4750"/>
                    <a:pt x="9238" y="4764"/>
                    <a:pt x="9256" y="4764"/>
                  </a:cubicBezTo>
                  <a:cubicBezTo>
                    <a:pt x="9265" y="4764"/>
                    <a:pt x="9271" y="4760"/>
                    <a:pt x="9271" y="4750"/>
                  </a:cubicBezTo>
                  <a:lnTo>
                    <a:pt x="9332" y="4750"/>
                  </a:lnTo>
                  <a:cubicBezTo>
                    <a:pt x="9332" y="4750"/>
                    <a:pt x="9302" y="4781"/>
                    <a:pt x="9271" y="4781"/>
                  </a:cubicBezTo>
                  <a:cubicBezTo>
                    <a:pt x="9241" y="4781"/>
                    <a:pt x="9211" y="4811"/>
                    <a:pt x="9180" y="4811"/>
                  </a:cubicBezTo>
                  <a:cubicBezTo>
                    <a:pt x="9136" y="4856"/>
                    <a:pt x="9124" y="4884"/>
                    <a:pt x="9133" y="4884"/>
                  </a:cubicBezTo>
                  <a:cubicBezTo>
                    <a:pt x="9136" y="4884"/>
                    <a:pt x="9142" y="4880"/>
                    <a:pt x="9150" y="4872"/>
                  </a:cubicBezTo>
                  <a:cubicBezTo>
                    <a:pt x="9180" y="4902"/>
                    <a:pt x="9180" y="4902"/>
                    <a:pt x="9150" y="4933"/>
                  </a:cubicBezTo>
                  <a:cubicBezTo>
                    <a:pt x="9130" y="4933"/>
                    <a:pt x="9123" y="4946"/>
                    <a:pt x="9139" y="4946"/>
                  </a:cubicBezTo>
                  <a:cubicBezTo>
                    <a:pt x="9147" y="4946"/>
                    <a:pt x="9160" y="4943"/>
                    <a:pt x="9180" y="4933"/>
                  </a:cubicBezTo>
                  <a:cubicBezTo>
                    <a:pt x="9198" y="4924"/>
                    <a:pt x="9213" y="4920"/>
                    <a:pt x="9224" y="4920"/>
                  </a:cubicBezTo>
                  <a:cubicBezTo>
                    <a:pt x="9251" y="4920"/>
                    <a:pt x="9254" y="4942"/>
                    <a:pt x="9211" y="4963"/>
                  </a:cubicBezTo>
                  <a:cubicBezTo>
                    <a:pt x="9161" y="5013"/>
                    <a:pt x="9172" y="5062"/>
                    <a:pt x="9195" y="5062"/>
                  </a:cubicBezTo>
                  <a:cubicBezTo>
                    <a:pt x="9200" y="5062"/>
                    <a:pt x="9205" y="5060"/>
                    <a:pt x="9211" y="5054"/>
                  </a:cubicBezTo>
                  <a:cubicBezTo>
                    <a:pt x="9228" y="5045"/>
                    <a:pt x="9244" y="5042"/>
                    <a:pt x="9256" y="5042"/>
                  </a:cubicBezTo>
                  <a:cubicBezTo>
                    <a:pt x="9284" y="5042"/>
                    <a:pt x="9293" y="5063"/>
                    <a:pt x="9271" y="5085"/>
                  </a:cubicBezTo>
                  <a:cubicBezTo>
                    <a:pt x="9241" y="5115"/>
                    <a:pt x="9241" y="5115"/>
                    <a:pt x="9271" y="5115"/>
                  </a:cubicBezTo>
                  <a:cubicBezTo>
                    <a:pt x="9241" y="5145"/>
                    <a:pt x="9241" y="5176"/>
                    <a:pt x="9271" y="5176"/>
                  </a:cubicBezTo>
                  <a:cubicBezTo>
                    <a:pt x="9271" y="5176"/>
                    <a:pt x="9271" y="5176"/>
                    <a:pt x="9302" y="5145"/>
                  </a:cubicBezTo>
                  <a:lnTo>
                    <a:pt x="9363" y="5145"/>
                  </a:lnTo>
                  <a:cubicBezTo>
                    <a:pt x="9363" y="5145"/>
                    <a:pt x="9393" y="5115"/>
                    <a:pt x="9423" y="5115"/>
                  </a:cubicBezTo>
                  <a:cubicBezTo>
                    <a:pt x="9429" y="5110"/>
                    <a:pt x="9433" y="5107"/>
                    <a:pt x="9436" y="5107"/>
                  </a:cubicBezTo>
                  <a:cubicBezTo>
                    <a:pt x="9451" y="5107"/>
                    <a:pt x="9438" y="5162"/>
                    <a:pt x="9363" y="5237"/>
                  </a:cubicBezTo>
                  <a:lnTo>
                    <a:pt x="9332" y="5267"/>
                  </a:lnTo>
                  <a:cubicBezTo>
                    <a:pt x="9363" y="5267"/>
                    <a:pt x="9393" y="5237"/>
                    <a:pt x="9393" y="5237"/>
                  </a:cubicBezTo>
                  <a:lnTo>
                    <a:pt x="9393" y="5237"/>
                  </a:lnTo>
                  <a:cubicBezTo>
                    <a:pt x="9393" y="5267"/>
                    <a:pt x="9393" y="5267"/>
                    <a:pt x="9363" y="5297"/>
                  </a:cubicBezTo>
                  <a:cubicBezTo>
                    <a:pt x="9332" y="5297"/>
                    <a:pt x="9332" y="5297"/>
                    <a:pt x="9332" y="5328"/>
                  </a:cubicBezTo>
                  <a:lnTo>
                    <a:pt x="9363" y="5328"/>
                  </a:lnTo>
                  <a:cubicBezTo>
                    <a:pt x="9393" y="5313"/>
                    <a:pt x="9408" y="5305"/>
                    <a:pt x="9412" y="5305"/>
                  </a:cubicBezTo>
                  <a:cubicBezTo>
                    <a:pt x="9416" y="5305"/>
                    <a:pt x="9408" y="5313"/>
                    <a:pt x="9393" y="5328"/>
                  </a:cubicBezTo>
                  <a:cubicBezTo>
                    <a:pt x="9363" y="5358"/>
                    <a:pt x="9363" y="5358"/>
                    <a:pt x="9423" y="5358"/>
                  </a:cubicBezTo>
                  <a:cubicBezTo>
                    <a:pt x="9393" y="5389"/>
                    <a:pt x="9363" y="5389"/>
                    <a:pt x="9363" y="5419"/>
                  </a:cubicBezTo>
                  <a:lnTo>
                    <a:pt x="9393" y="5419"/>
                  </a:lnTo>
                  <a:cubicBezTo>
                    <a:pt x="9423" y="5404"/>
                    <a:pt x="9446" y="5396"/>
                    <a:pt x="9458" y="5396"/>
                  </a:cubicBezTo>
                  <a:cubicBezTo>
                    <a:pt x="9469" y="5396"/>
                    <a:pt x="9469" y="5404"/>
                    <a:pt x="9454" y="5419"/>
                  </a:cubicBezTo>
                  <a:cubicBezTo>
                    <a:pt x="9423" y="5419"/>
                    <a:pt x="9423" y="5449"/>
                    <a:pt x="9454" y="5449"/>
                  </a:cubicBezTo>
                  <a:cubicBezTo>
                    <a:pt x="9484" y="5480"/>
                    <a:pt x="9484" y="5480"/>
                    <a:pt x="9454" y="5510"/>
                  </a:cubicBezTo>
                  <a:cubicBezTo>
                    <a:pt x="9484" y="5510"/>
                    <a:pt x="9484" y="5510"/>
                    <a:pt x="9454" y="5541"/>
                  </a:cubicBezTo>
                  <a:cubicBezTo>
                    <a:pt x="9454" y="5571"/>
                    <a:pt x="9454" y="5571"/>
                    <a:pt x="9484" y="5571"/>
                  </a:cubicBezTo>
                  <a:cubicBezTo>
                    <a:pt x="9545" y="5541"/>
                    <a:pt x="9575" y="5541"/>
                    <a:pt x="9575" y="5541"/>
                  </a:cubicBezTo>
                  <a:cubicBezTo>
                    <a:pt x="9575" y="5510"/>
                    <a:pt x="9575" y="5510"/>
                    <a:pt x="9606" y="5510"/>
                  </a:cubicBezTo>
                  <a:cubicBezTo>
                    <a:pt x="9606" y="5510"/>
                    <a:pt x="9606" y="5510"/>
                    <a:pt x="9606" y="5541"/>
                  </a:cubicBezTo>
                  <a:cubicBezTo>
                    <a:pt x="9606" y="5541"/>
                    <a:pt x="9606" y="5571"/>
                    <a:pt x="9667" y="5571"/>
                  </a:cubicBezTo>
                  <a:cubicBezTo>
                    <a:pt x="9667" y="5571"/>
                    <a:pt x="9727" y="5541"/>
                    <a:pt x="9697" y="5541"/>
                  </a:cubicBezTo>
                  <a:lnTo>
                    <a:pt x="9727" y="5510"/>
                  </a:lnTo>
                  <a:cubicBezTo>
                    <a:pt x="9792" y="5489"/>
                    <a:pt x="9796" y="5467"/>
                    <a:pt x="9760" y="5467"/>
                  </a:cubicBezTo>
                  <a:cubicBezTo>
                    <a:pt x="9745" y="5467"/>
                    <a:pt x="9724" y="5471"/>
                    <a:pt x="9697" y="5480"/>
                  </a:cubicBezTo>
                  <a:cubicBezTo>
                    <a:pt x="9651" y="5510"/>
                    <a:pt x="9629" y="5525"/>
                    <a:pt x="9625" y="5525"/>
                  </a:cubicBezTo>
                  <a:cubicBezTo>
                    <a:pt x="9621" y="5525"/>
                    <a:pt x="9636" y="5510"/>
                    <a:pt x="9667" y="5480"/>
                  </a:cubicBezTo>
                  <a:cubicBezTo>
                    <a:pt x="9727" y="5449"/>
                    <a:pt x="9727" y="5449"/>
                    <a:pt x="9727" y="5449"/>
                  </a:cubicBezTo>
                  <a:cubicBezTo>
                    <a:pt x="9727" y="5419"/>
                    <a:pt x="9727" y="5419"/>
                    <a:pt x="9758" y="5419"/>
                  </a:cubicBezTo>
                  <a:cubicBezTo>
                    <a:pt x="9788" y="5389"/>
                    <a:pt x="9788" y="5358"/>
                    <a:pt x="9788" y="5358"/>
                  </a:cubicBezTo>
                  <a:cubicBezTo>
                    <a:pt x="9788" y="5343"/>
                    <a:pt x="9788" y="5335"/>
                    <a:pt x="9784" y="5335"/>
                  </a:cubicBezTo>
                  <a:cubicBezTo>
                    <a:pt x="9781" y="5335"/>
                    <a:pt x="9773" y="5343"/>
                    <a:pt x="9758" y="5358"/>
                  </a:cubicBezTo>
                  <a:cubicBezTo>
                    <a:pt x="9749" y="5367"/>
                    <a:pt x="9743" y="5371"/>
                    <a:pt x="9740" y="5371"/>
                  </a:cubicBezTo>
                  <a:cubicBezTo>
                    <a:pt x="9733" y="5371"/>
                    <a:pt x="9745" y="5349"/>
                    <a:pt x="9788" y="5328"/>
                  </a:cubicBezTo>
                  <a:cubicBezTo>
                    <a:pt x="9803" y="5313"/>
                    <a:pt x="9811" y="5305"/>
                    <a:pt x="9807" y="5305"/>
                  </a:cubicBezTo>
                  <a:cubicBezTo>
                    <a:pt x="9803" y="5305"/>
                    <a:pt x="9788" y="5313"/>
                    <a:pt x="9758" y="5328"/>
                  </a:cubicBezTo>
                  <a:cubicBezTo>
                    <a:pt x="9742" y="5336"/>
                    <a:pt x="9727" y="5340"/>
                    <a:pt x="9717" y="5340"/>
                  </a:cubicBezTo>
                  <a:cubicBezTo>
                    <a:pt x="9687" y="5340"/>
                    <a:pt x="9683" y="5312"/>
                    <a:pt x="9727" y="5267"/>
                  </a:cubicBezTo>
                  <a:cubicBezTo>
                    <a:pt x="9727" y="5257"/>
                    <a:pt x="9724" y="5254"/>
                    <a:pt x="9718" y="5254"/>
                  </a:cubicBezTo>
                  <a:cubicBezTo>
                    <a:pt x="9707" y="5254"/>
                    <a:pt x="9687" y="5267"/>
                    <a:pt x="9667" y="5267"/>
                  </a:cubicBezTo>
                  <a:cubicBezTo>
                    <a:pt x="9636" y="5282"/>
                    <a:pt x="9621" y="5290"/>
                    <a:pt x="9613" y="5290"/>
                  </a:cubicBezTo>
                  <a:cubicBezTo>
                    <a:pt x="9606" y="5290"/>
                    <a:pt x="9606" y="5282"/>
                    <a:pt x="9606" y="5267"/>
                  </a:cubicBezTo>
                  <a:cubicBezTo>
                    <a:pt x="9636" y="5237"/>
                    <a:pt x="9667" y="5237"/>
                    <a:pt x="9667" y="5237"/>
                  </a:cubicBezTo>
                  <a:cubicBezTo>
                    <a:pt x="9697" y="5206"/>
                    <a:pt x="9697" y="5206"/>
                    <a:pt x="9697" y="5176"/>
                  </a:cubicBezTo>
                  <a:cubicBezTo>
                    <a:pt x="9697" y="5176"/>
                    <a:pt x="9684" y="5162"/>
                    <a:pt x="9665" y="5162"/>
                  </a:cubicBezTo>
                  <a:cubicBezTo>
                    <a:pt x="9656" y="5162"/>
                    <a:pt x="9646" y="5166"/>
                    <a:pt x="9636" y="5176"/>
                  </a:cubicBezTo>
                  <a:lnTo>
                    <a:pt x="9667" y="5145"/>
                  </a:lnTo>
                  <a:cubicBezTo>
                    <a:pt x="9667" y="5145"/>
                    <a:pt x="9667" y="5115"/>
                    <a:pt x="9667" y="5085"/>
                  </a:cubicBezTo>
                  <a:cubicBezTo>
                    <a:pt x="9684" y="5067"/>
                    <a:pt x="9661" y="5050"/>
                    <a:pt x="9633" y="5050"/>
                  </a:cubicBezTo>
                  <a:cubicBezTo>
                    <a:pt x="9612" y="5050"/>
                    <a:pt x="9588" y="5059"/>
                    <a:pt x="9575" y="5085"/>
                  </a:cubicBezTo>
                  <a:lnTo>
                    <a:pt x="9545" y="5085"/>
                  </a:lnTo>
                  <a:cubicBezTo>
                    <a:pt x="9535" y="5095"/>
                    <a:pt x="9528" y="5098"/>
                    <a:pt x="9523" y="5098"/>
                  </a:cubicBezTo>
                  <a:cubicBezTo>
                    <a:pt x="9511" y="5098"/>
                    <a:pt x="9505" y="5085"/>
                    <a:pt x="9484" y="5085"/>
                  </a:cubicBezTo>
                  <a:cubicBezTo>
                    <a:pt x="9484" y="5085"/>
                    <a:pt x="9515" y="5054"/>
                    <a:pt x="9545" y="5054"/>
                  </a:cubicBezTo>
                  <a:cubicBezTo>
                    <a:pt x="9636" y="5024"/>
                    <a:pt x="9667" y="4993"/>
                    <a:pt x="9575" y="4993"/>
                  </a:cubicBezTo>
                  <a:lnTo>
                    <a:pt x="9606" y="4993"/>
                  </a:lnTo>
                  <a:cubicBezTo>
                    <a:pt x="9636" y="4963"/>
                    <a:pt x="9636" y="4963"/>
                    <a:pt x="9575" y="4963"/>
                  </a:cubicBezTo>
                  <a:cubicBezTo>
                    <a:pt x="9575" y="4953"/>
                    <a:pt x="9569" y="4950"/>
                    <a:pt x="9559" y="4950"/>
                  </a:cubicBezTo>
                  <a:cubicBezTo>
                    <a:pt x="9538" y="4950"/>
                    <a:pt x="9505" y="4963"/>
                    <a:pt x="9484" y="4963"/>
                  </a:cubicBezTo>
                  <a:cubicBezTo>
                    <a:pt x="9474" y="4973"/>
                    <a:pt x="9467" y="4977"/>
                    <a:pt x="9463" y="4977"/>
                  </a:cubicBezTo>
                  <a:cubicBezTo>
                    <a:pt x="9454" y="4977"/>
                    <a:pt x="9454" y="4963"/>
                    <a:pt x="9454" y="4963"/>
                  </a:cubicBezTo>
                  <a:cubicBezTo>
                    <a:pt x="9454" y="4963"/>
                    <a:pt x="9454" y="4963"/>
                    <a:pt x="9484" y="4933"/>
                  </a:cubicBezTo>
                  <a:cubicBezTo>
                    <a:pt x="9545" y="4902"/>
                    <a:pt x="9515" y="4902"/>
                    <a:pt x="9454" y="4902"/>
                  </a:cubicBezTo>
                  <a:lnTo>
                    <a:pt x="9484" y="4902"/>
                  </a:lnTo>
                  <a:cubicBezTo>
                    <a:pt x="9515" y="4872"/>
                    <a:pt x="9545" y="4841"/>
                    <a:pt x="9484" y="4811"/>
                  </a:cubicBezTo>
                  <a:cubicBezTo>
                    <a:pt x="9454" y="4750"/>
                    <a:pt x="9423" y="4720"/>
                    <a:pt x="9454" y="4689"/>
                  </a:cubicBezTo>
                  <a:cubicBezTo>
                    <a:pt x="9484" y="4689"/>
                    <a:pt x="9393" y="4659"/>
                    <a:pt x="9332" y="4659"/>
                  </a:cubicBezTo>
                  <a:cubicBezTo>
                    <a:pt x="9363" y="4659"/>
                    <a:pt x="9363" y="4629"/>
                    <a:pt x="9332" y="4629"/>
                  </a:cubicBezTo>
                  <a:cubicBezTo>
                    <a:pt x="9332" y="4568"/>
                    <a:pt x="9332" y="4568"/>
                    <a:pt x="9363" y="4568"/>
                  </a:cubicBezTo>
                  <a:cubicBezTo>
                    <a:pt x="9423" y="4538"/>
                    <a:pt x="9423" y="4538"/>
                    <a:pt x="9332" y="4538"/>
                  </a:cubicBezTo>
                  <a:cubicBezTo>
                    <a:pt x="9321" y="4543"/>
                    <a:pt x="9312" y="4546"/>
                    <a:pt x="9307" y="4546"/>
                  </a:cubicBezTo>
                  <a:cubicBezTo>
                    <a:pt x="9283" y="4546"/>
                    <a:pt x="9308" y="4501"/>
                    <a:pt x="9332" y="4477"/>
                  </a:cubicBezTo>
                  <a:cubicBezTo>
                    <a:pt x="9363" y="4477"/>
                    <a:pt x="9363" y="4446"/>
                    <a:pt x="9363" y="4416"/>
                  </a:cubicBezTo>
                  <a:lnTo>
                    <a:pt x="9363" y="4416"/>
                  </a:lnTo>
                  <a:cubicBezTo>
                    <a:pt x="9354" y="4425"/>
                    <a:pt x="9345" y="4429"/>
                    <a:pt x="9337" y="4429"/>
                  </a:cubicBezTo>
                  <a:cubicBezTo>
                    <a:pt x="9317" y="4429"/>
                    <a:pt x="9302" y="4407"/>
                    <a:pt x="9302" y="4386"/>
                  </a:cubicBezTo>
                  <a:cubicBezTo>
                    <a:pt x="9287" y="4370"/>
                    <a:pt x="9279" y="4363"/>
                    <a:pt x="9268" y="4363"/>
                  </a:cubicBezTo>
                  <a:cubicBezTo>
                    <a:pt x="9256" y="4363"/>
                    <a:pt x="9241" y="4370"/>
                    <a:pt x="9211" y="4386"/>
                  </a:cubicBezTo>
                  <a:cubicBezTo>
                    <a:pt x="9180" y="4401"/>
                    <a:pt x="9165" y="4408"/>
                    <a:pt x="9154" y="4408"/>
                  </a:cubicBezTo>
                  <a:cubicBezTo>
                    <a:pt x="9142" y="4408"/>
                    <a:pt x="9135" y="4401"/>
                    <a:pt x="9120" y="4386"/>
                  </a:cubicBezTo>
                  <a:cubicBezTo>
                    <a:pt x="9120" y="4355"/>
                    <a:pt x="9120" y="4355"/>
                    <a:pt x="9150" y="4325"/>
                  </a:cubicBezTo>
                  <a:cubicBezTo>
                    <a:pt x="9150" y="4325"/>
                    <a:pt x="9180" y="4294"/>
                    <a:pt x="9150" y="4294"/>
                  </a:cubicBezTo>
                  <a:cubicBezTo>
                    <a:pt x="9150" y="4294"/>
                    <a:pt x="9150" y="4264"/>
                    <a:pt x="9180" y="4264"/>
                  </a:cubicBezTo>
                  <a:cubicBezTo>
                    <a:pt x="9180" y="4264"/>
                    <a:pt x="9211" y="4234"/>
                    <a:pt x="9180" y="4203"/>
                  </a:cubicBezTo>
                  <a:cubicBezTo>
                    <a:pt x="9180" y="4173"/>
                    <a:pt x="9150" y="4142"/>
                    <a:pt x="9180" y="4142"/>
                  </a:cubicBezTo>
                  <a:cubicBezTo>
                    <a:pt x="9180" y="4127"/>
                    <a:pt x="9180" y="4120"/>
                    <a:pt x="9176" y="4120"/>
                  </a:cubicBezTo>
                  <a:cubicBezTo>
                    <a:pt x="9173" y="4120"/>
                    <a:pt x="9165" y="4127"/>
                    <a:pt x="9150" y="4142"/>
                  </a:cubicBezTo>
                  <a:cubicBezTo>
                    <a:pt x="9120" y="4142"/>
                    <a:pt x="9089" y="4142"/>
                    <a:pt x="9089" y="4082"/>
                  </a:cubicBezTo>
                  <a:cubicBezTo>
                    <a:pt x="9065" y="4082"/>
                    <a:pt x="9060" y="4043"/>
                    <a:pt x="9043" y="4043"/>
                  </a:cubicBezTo>
                  <a:cubicBezTo>
                    <a:pt x="9039" y="4043"/>
                    <a:pt x="9034" y="4045"/>
                    <a:pt x="9028" y="4051"/>
                  </a:cubicBezTo>
                  <a:cubicBezTo>
                    <a:pt x="8998" y="4051"/>
                    <a:pt x="8998" y="4051"/>
                    <a:pt x="9028" y="4021"/>
                  </a:cubicBezTo>
                  <a:cubicBezTo>
                    <a:pt x="9089" y="3990"/>
                    <a:pt x="9089" y="3960"/>
                    <a:pt x="8998" y="3960"/>
                  </a:cubicBezTo>
                  <a:cubicBezTo>
                    <a:pt x="8998" y="3960"/>
                    <a:pt x="8998" y="3930"/>
                    <a:pt x="8937" y="3930"/>
                  </a:cubicBezTo>
                  <a:cubicBezTo>
                    <a:pt x="8925" y="3942"/>
                    <a:pt x="8917" y="3950"/>
                    <a:pt x="8915" y="3950"/>
                  </a:cubicBezTo>
                  <a:cubicBezTo>
                    <a:pt x="8912" y="3950"/>
                    <a:pt x="8919" y="3935"/>
                    <a:pt x="8937" y="3899"/>
                  </a:cubicBezTo>
                  <a:cubicBezTo>
                    <a:pt x="8968" y="3869"/>
                    <a:pt x="8937" y="3869"/>
                    <a:pt x="8937" y="3869"/>
                  </a:cubicBezTo>
                  <a:cubicBezTo>
                    <a:pt x="8907" y="3838"/>
                    <a:pt x="8816" y="3717"/>
                    <a:pt x="8816" y="3686"/>
                  </a:cubicBezTo>
                  <a:cubicBezTo>
                    <a:pt x="8800" y="3702"/>
                    <a:pt x="8793" y="3709"/>
                    <a:pt x="8789" y="3709"/>
                  </a:cubicBezTo>
                  <a:cubicBezTo>
                    <a:pt x="8785" y="3709"/>
                    <a:pt x="8785" y="3702"/>
                    <a:pt x="8785" y="3686"/>
                  </a:cubicBezTo>
                  <a:cubicBezTo>
                    <a:pt x="8800" y="3671"/>
                    <a:pt x="8800" y="3664"/>
                    <a:pt x="8793" y="3664"/>
                  </a:cubicBezTo>
                  <a:cubicBezTo>
                    <a:pt x="8785" y="3664"/>
                    <a:pt x="8770" y="3671"/>
                    <a:pt x="8755" y="3686"/>
                  </a:cubicBezTo>
                  <a:lnTo>
                    <a:pt x="8755" y="3717"/>
                  </a:lnTo>
                  <a:cubicBezTo>
                    <a:pt x="8738" y="3725"/>
                    <a:pt x="8727" y="3729"/>
                    <a:pt x="8719" y="3729"/>
                  </a:cubicBezTo>
                  <a:cubicBezTo>
                    <a:pt x="8698" y="3729"/>
                    <a:pt x="8710" y="3701"/>
                    <a:pt x="8755" y="3656"/>
                  </a:cubicBezTo>
                  <a:cubicBezTo>
                    <a:pt x="8790" y="3620"/>
                    <a:pt x="8805" y="3606"/>
                    <a:pt x="8799" y="3606"/>
                  </a:cubicBezTo>
                  <a:cubicBezTo>
                    <a:pt x="8795" y="3606"/>
                    <a:pt x="8780" y="3613"/>
                    <a:pt x="8755" y="3626"/>
                  </a:cubicBezTo>
                  <a:cubicBezTo>
                    <a:pt x="8730" y="3638"/>
                    <a:pt x="8710" y="3646"/>
                    <a:pt x="8699" y="3646"/>
                  </a:cubicBezTo>
                  <a:cubicBezTo>
                    <a:pt x="8684" y="3646"/>
                    <a:pt x="8689" y="3631"/>
                    <a:pt x="8724" y="3595"/>
                  </a:cubicBezTo>
                  <a:lnTo>
                    <a:pt x="8724" y="3595"/>
                  </a:lnTo>
                  <a:cubicBezTo>
                    <a:pt x="8678" y="3618"/>
                    <a:pt x="8640" y="3628"/>
                    <a:pt x="8617" y="3628"/>
                  </a:cubicBezTo>
                  <a:cubicBezTo>
                    <a:pt x="8579" y="3628"/>
                    <a:pt x="8577" y="3602"/>
                    <a:pt x="8633" y="3565"/>
                  </a:cubicBezTo>
                  <a:cubicBezTo>
                    <a:pt x="8694" y="3504"/>
                    <a:pt x="8724" y="3474"/>
                    <a:pt x="8694" y="3474"/>
                  </a:cubicBezTo>
                  <a:cubicBezTo>
                    <a:pt x="8694" y="3465"/>
                    <a:pt x="8691" y="3461"/>
                    <a:pt x="8687" y="3461"/>
                  </a:cubicBezTo>
                  <a:cubicBezTo>
                    <a:pt x="8676" y="3461"/>
                    <a:pt x="8655" y="3483"/>
                    <a:pt x="8633" y="3504"/>
                  </a:cubicBezTo>
                  <a:cubicBezTo>
                    <a:pt x="8621" y="3517"/>
                    <a:pt x="8613" y="3524"/>
                    <a:pt x="8611" y="3524"/>
                  </a:cubicBezTo>
                  <a:cubicBezTo>
                    <a:pt x="8608" y="3524"/>
                    <a:pt x="8615" y="3509"/>
                    <a:pt x="8633" y="3474"/>
                  </a:cubicBezTo>
                  <a:cubicBezTo>
                    <a:pt x="8694" y="3382"/>
                    <a:pt x="8664" y="3352"/>
                    <a:pt x="8572" y="3352"/>
                  </a:cubicBezTo>
                  <a:cubicBezTo>
                    <a:pt x="8512" y="3352"/>
                    <a:pt x="8481" y="3322"/>
                    <a:pt x="8542" y="3322"/>
                  </a:cubicBezTo>
                  <a:cubicBezTo>
                    <a:pt x="8633" y="3291"/>
                    <a:pt x="8633" y="3291"/>
                    <a:pt x="8572" y="3291"/>
                  </a:cubicBezTo>
                  <a:cubicBezTo>
                    <a:pt x="8572" y="3261"/>
                    <a:pt x="8542" y="3261"/>
                    <a:pt x="8542" y="3231"/>
                  </a:cubicBezTo>
                  <a:cubicBezTo>
                    <a:pt x="8542" y="3231"/>
                    <a:pt x="8505" y="3231"/>
                    <a:pt x="8489" y="3245"/>
                  </a:cubicBezTo>
                  <a:lnTo>
                    <a:pt x="8489" y="3245"/>
                  </a:lnTo>
                  <a:cubicBezTo>
                    <a:pt x="8511" y="3195"/>
                    <a:pt x="8506" y="3170"/>
                    <a:pt x="8451" y="3170"/>
                  </a:cubicBezTo>
                  <a:lnTo>
                    <a:pt x="8420" y="3170"/>
                  </a:lnTo>
                  <a:cubicBezTo>
                    <a:pt x="8420" y="3155"/>
                    <a:pt x="8420" y="3147"/>
                    <a:pt x="8417" y="3147"/>
                  </a:cubicBezTo>
                  <a:cubicBezTo>
                    <a:pt x="8413" y="3147"/>
                    <a:pt x="8405" y="3155"/>
                    <a:pt x="8390" y="3170"/>
                  </a:cubicBezTo>
                  <a:cubicBezTo>
                    <a:pt x="8360" y="3170"/>
                    <a:pt x="8360" y="3139"/>
                    <a:pt x="8390" y="3109"/>
                  </a:cubicBezTo>
                  <a:cubicBezTo>
                    <a:pt x="8390" y="3087"/>
                    <a:pt x="8405" y="3066"/>
                    <a:pt x="8403" y="3066"/>
                  </a:cubicBezTo>
                  <a:lnTo>
                    <a:pt x="8403" y="3066"/>
                  </a:lnTo>
                  <a:cubicBezTo>
                    <a:pt x="8403" y="3066"/>
                    <a:pt x="8399" y="3070"/>
                    <a:pt x="8390" y="3079"/>
                  </a:cubicBezTo>
                  <a:cubicBezTo>
                    <a:pt x="8360" y="3079"/>
                    <a:pt x="8329" y="3079"/>
                    <a:pt x="8299" y="3109"/>
                  </a:cubicBezTo>
                  <a:cubicBezTo>
                    <a:pt x="8268" y="3109"/>
                    <a:pt x="8268" y="3079"/>
                    <a:pt x="8299" y="3048"/>
                  </a:cubicBezTo>
                  <a:cubicBezTo>
                    <a:pt x="8329" y="3048"/>
                    <a:pt x="8329" y="3048"/>
                    <a:pt x="8329" y="2987"/>
                  </a:cubicBezTo>
                  <a:cubicBezTo>
                    <a:pt x="8329" y="2987"/>
                    <a:pt x="8316" y="2974"/>
                    <a:pt x="8298" y="2974"/>
                  </a:cubicBezTo>
                  <a:cubicBezTo>
                    <a:pt x="8289" y="2974"/>
                    <a:pt x="8279" y="2977"/>
                    <a:pt x="8268" y="2987"/>
                  </a:cubicBezTo>
                  <a:cubicBezTo>
                    <a:pt x="8268" y="2992"/>
                    <a:pt x="8267" y="2993"/>
                    <a:pt x="8265" y="2993"/>
                  </a:cubicBezTo>
                  <a:cubicBezTo>
                    <a:pt x="8253" y="2993"/>
                    <a:pt x="8208" y="2922"/>
                    <a:pt x="8208" y="2896"/>
                  </a:cubicBezTo>
                  <a:cubicBezTo>
                    <a:pt x="8192" y="2881"/>
                    <a:pt x="8177" y="2881"/>
                    <a:pt x="8166" y="2881"/>
                  </a:cubicBezTo>
                  <a:cubicBezTo>
                    <a:pt x="8154" y="2881"/>
                    <a:pt x="8147" y="2881"/>
                    <a:pt x="8147" y="2866"/>
                  </a:cubicBezTo>
                  <a:lnTo>
                    <a:pt x="8116" y="2866"/>
                  </a:lnTo>
                  <a:cubicBezTo>
                    <a:pt x="8086" y="2866"/>
                    <a:pt x="8086" y="2866"/>
                    <a:pt x="8116" y="2835"/>
                  </a:cubicBezTo>
                  <a:lnTo>
                    <a:pt x="8116" y="2835"/>
                  </a:lnTo>
                  <a:cubicBezTo>
                    <a:pt x="8091" y="2848"/>
                    <a:pt x="8077" y="2855"/>
                    <a:pt x="8070" y="2855"/>
                  </a:cubicBezTo>
                  <a:cubicBezTo>
                    <a:pt x="8061" y="2855"/>
                    <a:pt x="8068" y="2841"/>
                    <a:pt x="8086" y="2805"/>
                  </a:cubicBezTo>
                  <a:cubicBezTo>
                    <a:pt x="8056" y="2805"/>
                    <a:pt x="8056" y="2805"/>
                    <a:pt x="8056" y="2775"/>
                  </a:cubicBezTo>
                  <a:cubicBezTo>
                    <a:pt x="8030" y="2787"/>
                    <a:pt x="8005" y="2795"/>
                    <a:pt x="7989" y="2795"/>
                  </a:cubicBezTo>
                  <a:cubicBezTo>
                    <a:pt x="7965" y="2795"/>
                    <a:pt x="7959" y="2780"/>
                    <a:pt x="7995" y="2744"/>
                  </a:cubicBezTo>
                  <a:lnTo>
                    <a:pt x="7934" y="2744"/>
                  </a:lnTo>
                  <a:cubicBezTo>
                    <a:pt x="7953" y="2707"/>
                    <a:pt x="7960" y="2681"/>
                    <a:pt x="7948" y="2681"/>
                  </a:cubicBezTo>
                  <a:cubicBezTo>
                    <a:pt x="7941" y="2681"/>
                    <a:pt x="7927" y="2691"/>
                    <a:pt x="7904" y="2714"/>
                  </a:cubicBezTo>
                  <a:cubicBezTo>
                    <a:pt x="7904" y="2714"/>
                    <a:pt x="7873" y="2714"/>
                    <a:pt x="7873" y="2683"/>
                  </a:cubicBezTo>
                  <a:cubicBezTo>
                    <a:pt x="7896" y="2660"/>
                    <a:pt x="7867" y="2602"/>
                    <a:pt x="7838" y="2602"/>
                  </a:cubicBezTo>
                  <a:cubicBezTo>
                    <a:pt x="7829" y="2602"/>
                    <a:pt x="7820" y="2608"/>
                    <a:pt x="7812" y="2623"/>
                  </a:cubicBezTo>
                  <a:lnTo>
                    <a:pt x="7812" y="2592"/>
                  </a:lnTo>
                  <a:cubicBezTo>
                    <a:pt x="7812" y="2571"/>
                    <a:pt x="7797" y="2549"/>
                    <a:pt x="7778" y="2549"/>
                  </a:cubicBezTo>
                  <a:cubicBezTo>
                    <a:pt x="7769" y="2549"/>
                    <a:pt x="7761" y="2553"/>
                    <a:pt x="7752" y="2562"/>
                  </a:cubicBezTo>
                  <a:lnTo>
                    <a:pt x="7721" y="2562"/>
                  </a:lnTo>
                  <a:cubicBezTo>
                    <a:pt x="7752" y="2531"/>
                    <a:pt x="7752" y="2501"/>
                    <a:pt x="7752" y="2501"/>
                  </a:cubicBezTo>
                  <a:lnTo>
                    <a:pt x="7721" y="2501"/>
                  </a:lnTo>
                  <a:cubicBezTo>
                    <a:pt x="7721" y="2531"/>
                    <a:pt x="7714" y="2539"/>
                    <a:pt x="7706" y="2539"/>
                  </a:cubicBezTo>
                  <a:cubicBezTo>
                    <a:pt x="7699" y="2539"/>
                    <a:pt x="7691" y="2531"/>
                    <a:pt x="7691" y="2531"/>
                  </a:cubicBezTo>
                  <a:cubicBezTo>
                    <a:pt x="7661" y="2531"/>
                    <a:pt x="7691" y="2471"/>
                    <a:pt x="7721" y="2471"/>
                  </a:cubicBezTo>
                  <a:lnTo>
                    <a:pt x="7691" y="2440"/>
                  </a:lnTo>
                  <a:cubicBezTo>
                    <a:pt x="7673" y="2476"/>
                    <a:pt x="7655" y="2491"/>
                    <a:pt x="7650" y="2491"/>
                  </a:cubicBezTo>
                  <a:cubicBezTo>
                    <a:pt x="7646" y="2491"/>
                    <a:pt x="7648" y="2483"/>
                    <a:pt x="7661" y="2471"/>
                  </a:cubicBezTo>
                  <a:cubicBezTo>
                    <a:pt x="7691" y="2440"/>
                    <a:pt x="7661" y="2410"/>
                    <a:pt x="7661" y="2410"/>
                  </a:cubicBezTo>
                  <a:lnTo>
                    <a:pt x="7630" y="2379"/>
                  </a:lnTo>
                  <a:cubicBezTo>
                    <a:pt x="7630" y="2379"/>
                    <a:pt x="7600" y="2379"/>
                    <a:pt x="7600" y="2410"/>
                  </a:cubicBezTo>
                  <a:cubicBezTo>
                    <a:pt x="7569" y="2410"/>
                    <a:pt x="7539" y="2440"/>
                    <a:pt x="7539" y="2440"/>
                  </a:cubicBezTo>
                  <a:cubicBezTo>
                    <a:pt x="7569" y="2410"/>
                    <a:pt x="7569" y="2379"/>
                    <a:pt x="7569" y="2379"/>
                  </a:cubicBezTo>
                  <a:cubicBezTo>
                    <a:pt x="7569" y="2379"/>
                    <a:pt x="7569" y="2349"/>
                    <a:pt x="7569" y="2349"/>
                  </a:cubicBezTo>
                  <a:cubicBezTo>
                    <a:pt x="7612" y="2328"/>
                    <a:pt x="7595" y="2306"/>
                    <a:pt x="7570" y="2306"/>
                  </a:cubicBezTo>
                  <a:cubicBezTo>
                    <a:pt x="7559" y="2306"/>
                    <a:pt x="7548" y="2310"/>
                    <a:pt x="7539" y="2319"/>
                  </a:cubicBezTo>
                  <a:cubicBezTo>
                    <a:pt x="7521" y="2328"/>
                    <a:pt x="7509" y="2331"/>
                    <a:pt x="7500" y="2331"/>
                  </a:cubicBezTo>
                  <a:cubicBezTo>
                    <a:pt x="7481" y="2331"/>
                    <a:pt x="7487" y="2310"/>
                    <a:pt x="7509" y="2288"/>
                  </a:cubicBezTo>
                  <a:cubicBezTo>
                    <a:pt x="7532" y="2265"/>
                    <a:pt x="7533" y="2255"/>
                    <a:pt x="7522" y="2255"/>
                  </a:cubicBezTo>
                  <a:cubicBezTo>
                    <a:pt x="7504" y="2255"/>
                    <a:pt x="7455" y="2281"/>
                    <a:pt x="7417" y="2319"/>
                  </a:cubicBezTo>
                  <a:lnTo>
                    <a:pt x="7326" y="2379"/>
                  </a:lnTo>
                  <a:lnTo>
                    <a:pt x="7387" y="2319"/>
                  </a:lnTo>
                  <a:cubicBezTo>
                    <a:pt x="7448" y="2238"/>
                    <a:pt x="7468" y="2211"/>
                    <a:pt x="7457" y="2211"/>
                  </a:cubicBezTo>
                  <a:cubicBezTo>
                    <a:pt x="7451" y="2211"/>
                    <a:pt x="7438" y="2217"/>
                    <a:pt x="7417" y="2227"/>
                  </a:cubicBezTo>
                  <a:cubicBezTo>
                    <a:pt x="7357" y="2227"/>
                    <a:pt x="7357" y="2227"/>
                    <a:pt x="7387" y="2197"/>
                  </a:cubicBezTo>
                  <a:cubicBezTo>
                    <a:pt x="7417" y="2197"/>
                    <a:pt x="7387" y="2167"/>
                    <a:pt x="7357" y="2136"/>
                  </a:cubicBezTo>
                  <a:cubicBezTo>
                    <a:pt x="7336" y="2136"/>
                    <a:pt x="7330" y="2123"/>
                    <a:pt x="7318" y="2123"/>
                  </a:cubicBezTo>
                  <a:cubicBezTo>
                    <a:pt x="7313" y="2123"/>
                    <a:pt x="7306" y="2126"/>
                    <a:pt x="7296" y="2136"/>
                  </a:cubicBezTo>
                  <a:cubicBezTo>
                    <a:pt x="7296" y="2136"/>
                    <a:pt x="7296" y="2136"/>
                    <a:pt x="7265" y="2106"/>
                  </a:cubicBezTo>
                  <a:cubicBezTo>
                    <a:pt x="7277" y="2083"/>
                    <a:pt x="7280" y="2073"/>
                    <a:pt x="7277" y="2073"/>
                  </a:cubicBezTo>
                  <a:cubicBezTo>
                    <a:pt x="7273" y="2073"/>
                    <a:pt x="7254" y="2099"/>
                    <a:pt x="7235" y="2136"/>
                  </a:cubicBezTo>
                  <a:cubicBezTo>
                    <a:pt x="7235" y="2136"/>
                    <a:pt x="7235" y="2106"/>
                    <a:pt x="7205" y="2106"/>
                  </a:cubicBezTo>
                  <a:lnTo>
                    <a:pt x="7235" y="2075"/>
                  </a:lnTo>
                  <a:cubicBezTo>
                    <a:pt x="7265" y="2045"/>
                    <a:pt x="7235" y="2045"/>
                    <a:pt x="7144" y="1954"/>
                  </a:cubicBezTo>
                  <a:cubicBezTo>
                    <a:pt x="7087" y="1916"/>
                    <a:pt x="7054" y="1890"/>
                    <a:pt x="7030" y="1890"/>
                  </a:cubicBezTo>
                  <a:cubicBezTo>
                    <a:pt x="7015" y="1890"/>
                    <a:pt x="7003" y="1900"/>
                    <a:pt x="6992" y="1924"/>
                  </a:cubicBezTo>
                  <a:cubicBezTo>
                    <a:pt x="6967" y="1936"/>
                    <a:pt x="6952" y="1943"/>
                    <a:pt x="6945" y="1943"/>
                  </a:cubicBezTo>
                  <a:cubicBezTo>
                    <a:pt x="6936" y="1943"/>
                    <a:pt x="6944" y="1929"/>
                    <a:pt x="6961" y="1893"/>
                  </a:cubicBezTo>
                  <a:cubicBezTo>
                    <a:pt x="6978" y="1893"/>
                    <a:pt x="6986" y="1874"/>
                    <a:pt x="6989" y="1863"/>
                  </a:cubicBezTo>
                  <a:lnTo>
                    <a:pt x="6989" y="1863"/>
                  </a:lnTo>
                  <a:cubicBezTo>
                    <a:pt x="6991" y="1863"/>
                    <a:pt x="6992" y="1863"/>
                    <a:pt x="6992" y="1863"/>
                  </a:cubicBezTo>
                  <a:cubicBezTo>
                    <a:pt x="6992" y="1857"/>
                    <a:pt x="6992" y="1854"/>
                    <a:pt x="6992" y="1854"/>
                  </a:cubicBezTo>
                  <a:cubicBezTo>
                    <a:pt x="6991" y="1854"/>
                    <a:pt x="6991" y="1858"/>
                    <a:pt x="6989" y="1863"/>
                  </a:cubicBezTo>
                  <a:lnTo>
                    <a:pt x="6989" y="1863"/>
                  </a:lnTo>
                  <a:cubicBezTo>
                    <a:pt x="6982" y="1862"/>
                    <a:pt x="6961" y="1857"/>
                    <a:pt x="6961" y="1832"/>
                  </a:cubicBezTo>
                  <a:cubicBezTo>
                    <a:pt x="6961" y="1778"/>
                    <a:pt x="6950" y="1767"/>
                    <a:pt x="6942" y="1767"/>
                  </a:cubicBezTo>
                  <a:cubicBezTo>
                    <a:pt x="6936" y="1767"/>
                    <a:pt x="6931" y="1772"/>
                    <a:pt x="6931" y="1772"/>
                  </a:cubicBezTo>
                  <a:cubicBezTo>
                    <a:pt x="6918" y="1797"/>
                    <a:pt x="6911" y="1807"/>
                    <a:pt x="6906" y="1807"/>
                  </a:cubicBezTo>
                  <a:cubicBezTo>
                    <a:pt x="6901" y="1807"/>
                    <a:pt x="6901" y="1789"/>
                    <a:pt x="6901" y="1772"/>
                  </a:cubicBezTo>
                  <a:cubicBezTo>
                    <a:pt x="6901" y="1750"/>
                    <a:pt x="6916" y="1729"/>
                    <a:pt x="6914" y="1729"/>
                  </a:cubicBezTo>
                  <a:lnTo>
                    <a:pt x="6914" y="1729"/>
                  </a:lnTo>
                  <a:cubicBezTo>
                    <a:pt x="6913" y="1729"/>
                    <a:pt x="6910" y="1732"/>
                    <a:pt x="6901" y="1741"/>
                  </a:cubicBezTo>
                  <a:cubicBezTo>
                    <a:pt x="6870" y="1741"/>
                    <a:pt x="6779" y="1711"/>
                    <a:pt x="6809" y="1680"/>
                  </a:cubicBezTo>
                  <a:lnTo>
                    <a:pt x="6809" y="1650"/>
                  </a:lnTo>
                  <a:cubicBezTo>
                    <a:pt x="6794" y="1665"/>
                    <a:pt x="6779" y="1673"/>
                    <a:pt x="6768" y="1673"/>
                  </a:cubicBezTo>
                  <a:cubicBezTo>
                    <a:pt x="6756" y="1673"/>
                    <a:pt x="6749" y="1665"/>
                    <a:pt x="6749" y="1650"/>
                  </a:cubicBezTo>
                  <a:cubicBezTo>
                    <a:pt x="6718" y="1620"/>
                    <a:pt x="6688" y="1620"/>
                    <a:pt x="6718" y="1589"/>
                  </a:cubicBezTo>
                  <a:cubicBezTo>
                    <a:pt x="6739" y="1589"/>
                    <a:pt x="6745" y="1576"/>
                    <a:pt x="6729" y="1576"/>
                  </a:cubicBezTo>
                  <a:cubicBezTo>
                    <a:pt x="6722" y="1576"/>
                    <a:pt x="6708" y="1579"/>
                    <a:pt x="6688" y="1589"/>
                  </a:cubicBezTo>
                  <a:cubicBezTo>
                    <a:pt x="6688" y="1583"/>
                    <a:pt x="6685" y="1581"/>
                    <a:pt x="6682" y="1581"/>
                  </a:cubicBezTo>
                  <a:cubicBezTo>
                    <a:pt x="6666" y="1581"/>
                    <a:pt x="6627" y="1620"/>
                    <a:pt x="6627" y="1620"/>
                  </a:cubicBezTo>
                  <a:cubicBezTo>
                    <a:pt x="6597" y="1650"/>
                    <a:pt x="6566" y="1650"/>
                    <a:pt x="6566" y="1650"/>
                  </a:cubicBezTo>
                  <a:lnTo>
                    <a:pt x="6597" y="1620"/>
                  </a:lnTo>
                  <a:lnTo>
                    <a:pt x="6627" y="1559"/>
                  </a:lnTo>
                  <a:cubicBezTo>
                    <a:pt x="6597" y="1559"/>
                    <a:pt x="6597" y="1559"/>
                    <a:pt x="6566" y="1589"/>
                  </a:cubicBezTo>
                  <a:cubicBezTo>
                    <a:pt x="6597" y="1559"/>
                    <a:pt x="6566" y="1528"/>
                    <a:pt x="6566" y="1528"/>
                  </a:cubicBezTo>
                  <a:cubicBezTo>
                    <a:pt x="6536" y="1498"/>
                    <a:pt x="6505" y="1498"/>
                    <a:pt x="6475" y="1498"/>
                  </a:cubicBezTo>
                  <a:cubicBezTo>
                    <a:pt x="6497" y="1453"/>
                    <a:pt x="6454" y="1425"/>
                    <a:pt x="6418" y="1425"/>
                  </a:cubicBezTo>
                  <a:cubicBezTo>
                    <a:pt x="6405" y="1425"/>
                    <a:pt x="6392" y="1429"/>
                    <a:pt x="6384" y="1437"/>
                  </a:cubicBezTo>
                  <a:cubicBezTo>
                    <a:pt x="6369" y="1452"/>
                    <a:pt x="6361" y="1460"/>
                    <a:pt x="6357" y="1460"/>
                  </a:cubicBezTo>
                  <a:cubicBezTo>
                    <a:pt x="6353" y="1460"/>
                    <a:pt x="6353" y="1452"/>
                    <a:pt x="6353" y="1437"/>
                  </a:cubicBezTo>
                  <a:cubicBezTo>
                    <a:pt x="6353" y="1407"/>
                    <a:pt x="6353" y="1407"/>
                    <a:pt x="6323" y="1407"/>
                  </a:cubicBezTo>
                  <a:cubicBezTo>
                    <a:pt x="6315" y="1415"/>
                    <a:pt x="6311" y="1419"/>
                    <a:pt x="6310" y="1419"/>
                  </a:cubicBezTo>
                  <a:cubicBezTo>
                    <a:pt x="6307" y="1419"/>
                    <a:pt x="6323" y="1390"/>
                    <a:pt x="6323" y="1346"/>
                  </a:cubicBezTo>
                  <a:cubicBezTo>
                    <a:pt x="6341" y="1310"/>
                    <a:pt x="6338" y="1296"/>
                    <a:pt x="6326" y="1296"/>
                  </a:cubicBezTo>
                  <a:cubicBezTo>
                    <a:pt x="6318" y="1296"/>
                    <a:pt x="6305" y="1303"/>
                    <a:pt x="6293" y="1316"/>
                  </a:cubicBezTo>
                  <a:cubicBezTo>
                    <a:pt x="6262" y="1316"/>
                    <a:pt x="6232" y="1316"/>
                    <a:pt x="6232" y="1285"/>
                  </a:cubicBezTo>
                  <a:cubicBezTo>
                    <a:pt x="6171" y="1316"/>
                    <a:pt x="6171" y="1285"/>
                    <a:pt x="6171" y="1346"/>
                  </a:cubicBezTo>
                  <a:cubicBezTo>
                    <a:pt x="6151" y="1366"/>
                    <a:pt x="6131" y="1373"/>
                    <a:pt x="6120" y="1375"/>
                  </a:cubicBezTo>
                  <a:lnTo>
                    <a:pt x="6120" y="1375"/>
                  </a:lnTo>
                  <a:cubicBezTo>
                    <a:pt x="6141" y="1369"/>
                    <a:pt x="6141" y="1342"/>
                    <a:pt x="6141" y="1316"/>
                  </a:cubicBezTo>
                  <a:cubicBezTo>
                    <a:pt x="6141" y="1285"/>
                    <a:pt x="6110" y="1285"/>
                    <a:pt x="6110" y="1255"/>
                  </a:cubicBezTo>
                  <a:cubicBezTo>
                    <a:pt x="6110" y="1255"/>
                    <a:pt x="6080" y="1255"/>
                    <a:pt x="6050" y="1224"/>
                  </a:cubicBezTo>
                  <a:cubicBezTo>
                    <a:pt x="6050" y="1203"/>
                    <a:pt x="6034" y="1181"/>
                    <a:pt x="6025" y="1181"/>
                  </a:cubicBezTo>
                  <a:cubicBezTo>
                    <a:pt x="6022" y="1181"/>
                    <a:pt x="6019" y="1185"/>
                    <a:pt x="6019" y="1194"/>
                  </a:cubicBezTo>
                  <a:cubicBezTo>
                    <a:pt x="6001" y="1230"/>
                    <a:pt x="5994" y="1244"/>
                    <a:pt x="5991" y="1244"/>
                  </a:cubicBezTo>
                  <a:cubicBezTo>
                    <a:pt x="5989" y="1244"/>
                    <a:pt x="5989" y="1237"/>
                    <a:pt x="5989" y="1224"/>
                  </a:cubicBezTo>
                  <a:cubicBezTo>
                    <a:pt x="6014" y="1175"/>
                    <a:pt x="5937" y="1125"/>
                    <a:pt x="5875" y="1125"/>
                  </a:cubicBezTo>
                  <a:cubicBezTo>
                    <a:pt x="5861" y="1125"/>
                    <a:pt x="5848" y="1128"/>
                    <a:pt x="5837" y="1133"/>
                  </a:cubicBezTo>
                  <a:lnTo>
                    <a:pt x="5867" y="1103"/>
                  </a:lnTo>
                  <a:cubicBezTo>
                    <a:pt x="5867" y="1072"/>
                    <a:pt x="5867" y="1072"/>
                    <a:pt x="5837" y="1072"/>
                  </a:cubicBezTo>
                  <a:cubicBezTo>
                    <a:pt x="5806" y="1042"/>
                    <a:pt x="5746" y="1042"/>
                    <a:pt x="5715" y="1042"/>
                  </a:cubicBezTo>
                  <a:cubicBezTo>
                    <a:pt x="5672" y="1021"/>
                    <a:pt x="5644" y="999"/>
                    <a:pt x="5632" y="999"/>
                  </a:cubicBezTo>
                  <a:cubicBezTo>
                    <a:pt x="5627" y="999"/>
                    <a:pt x="5624" y="1003"/>
                    <a:pt x="5624" y="1012"/>
                  </a:cubicBezTo>
                  <a:cubicBezTo>
                    <a:pt x="5594" y="1012"/>
                    <a:pt x="5594" y="1012"/>
                    <a:pt x="5624" y="981"/>
                  </a:cubicBezTo>
                  <a:cubicBezTo>
                    <a:pt x="5654" y="951"/>
                    <a:pt x="5624" y="951"/>
                    <a:pt x="5624" y="951"/>
                  </a:cubicBezTo>
                  <a:cubicBezTo>
                    <a:pt x="5615" y="942"/>
                    <a:pt x="5609" y="938"/>
                    <a:pt x="5604" y="938"/>
                  </a:cubicBezTo>
                  <a:cubicBezTo>
                    <a:pt x="5591" y="938"/>
                    <a:pt x="5585" y="960"/>
                    <a:pt x="5563" y="981"/>
                  </a:cubicBezTo>
                  <a:cubicBezTo>
                    <a:pt x="5563" y="996"/>
                    <a:pt x="5563" y="1004"/>
                    <a:pt x="5559" y="1004"/>
                  </a:cubicBezTo>
                  <a:cubicBezTo>
                    <a:pt x="5556" y="1004"/>
                    <a:pt x="5548" y="996"/>
                    <a:pt x="5533" y="981"/>
                  </a:cubicBezTo>
                  <a:cubicBezTo>
                    <a:pt x="5533" y="920"/>
                    <a:pt x="5472" y="920"/>
                    <a:pt x="5442" y="920"/>
                  </a:cubicBezTo>
                  <a:cubicBezTo>
                    <a:pt x="5411" y="920"/>
                    <a:pt x="5411" y="920"/>
                    <a:pt x="5411" y="890"/>
                  </a:cubicBezTo>
                  <a:cubicBezTo>
                    <a:pt x="5411" y="869"/>
                    <a:pt x="5411" y="834"/>
                    <a:pt x="5391" y="834"/>
                  </a:cubicBezTo>
                  <a:cubicBezTo>
                    <a:pt x="5382" y="834"/>
                    <a:pt x="5369" y="841"/>
                    <a:pt x="5350" y="860"/>
                  </a:cubicBezTo>
                  <a:cubicBezTo>
                    <a:pt x="5350" y="860"/>
                    <a:pt x="5350" y="860"/>
                    <a:pt x="5350" y="829"/>
                  </a:cubicBezTo>
                  <a:cubicBezTo>
                    <a:pt x="5350" y="792"/>
                    <a:pt x="5362" y="766"/>
                    <a:pt x="5357" y="766"/>
                  </a:cubicBezTo>
                  <a:cubicBezTo>
                    <a:pt x="5353" y="766"/>
                    <a:pt x="5343" y="776"/>
                    <a:pt x="5320" y="799"/>
                  </a:cubicBezTo>
                  <a:cubicBezTo>
                    <a:pt x="5311" y="808"/>
                    <a:pt x="5302" y="811"/>
                    <a:pt x="5293" y="811"/>
                  </a:cubicBezTo>
                  <a:cubicBezTo>
                    <a:pt x="5272" y="811"/>
                    <a:pt x="5250" y="790"/>
                    <a:pt x="5229" y="768"/>
                  </a:cubicBezTo>
                  <a:cubicBezTo>
                    <a:pt x="5229" y="768"/>
                    <a:pt x="5229" y="755"/>
                    <a:pt x="5220" y="755"/>
                  </a:cubicBezTo>
                  <a:cubicBezTo>
                    <a:pt x="5215" y="755"/>
                    <a:pt x="5209" y="758"/>
                    <a:pt x="5198" y="768"/>
                  </a:cubicBezTo>
                  <a:cubicBezTo>
                    <a:pt x="5198" y="770"/>
                    <a:pt x="5198" y="771"/>
                    <a:pt x="5198" y="772"/>
                  </a:cubicBezTo>
                  <a:lnTo>
                    <a:pt x="5198" y="772"/>
                  </a:lnTo>
                  <a:cubicBezTo>
                    <a:pt x="5198" y="760"/>
                    <a:pt x="5197" y="753"/>
                    <a:pt x="5195" y="753"/>
                  </a:cubicBezTo>
                  <a:cubicBezTo>
                    <a:pt x="5191" y="753"/>
                    <a:pt x="5183" y="768"/>
                    <a:pt x="5168" y="799"/>
                  </a:cubicBezTo>
                  <a:cubicBezTo>
                    <a:pt x="5168" y="768"/>
                    <a:pt x="5138" y="738"/>
                    <a:pt x="5138" y="738"/>
                  </a:cubicBezTo>
                  <a:cubicBezTo>
                    <a:pt x="5138" y="738"/>
                    <a:pt x="5046" y="738"/>
                    <a:pt x="4986" y="708"/>
                  </a:cubicBezTo>
                  <a:cubicBezTo>
                    <a:pt x="4921" y="686"/>
                    <a:pt x="4872" y="665"/>
                    <a:pt x="4849" y="665"/>
                  </a:cubicBezTo>
                  <a:cubicBezTo>
                    <a:pt x="4839" y="665"/>
                    <a:pt x="4834" y="668"/>
                    <a:pt x="4834" y="677"/>
                  </a:cubicBezTo>
                  <a:cubicBezTo>
                    <a:pt x="4819" y="692"/>
                    <a:pt x="4811" y="700"/>
                    <a:pt x="4807" y="700"/>
                  </a:cubicBezTo>
                  <a:cubicBezTo>
                    <a:pt x="4803" y="700"/>
                    <a:pt x="4803" y="692"/>
                    <a:pt x="4803" y="677"/>
                  </a:cubicBezTo>
                  <a:cubicBezTo>
                    <a:pt x="4803" y="647"/>
                    <a:pt x="4803" y="647"/>
                    <a:pt x="4773" y="647"/>
                  </a:cubicBezTo>
                  <a:cubicBezTo>
                    <a:pt x="4773" y="617"/>
                    <a:pt x="4743" y="616"/>
                    <a:pt x="4773" y="586"/>
                  </a:cubicBezTo>
                  <a:lnTo>
                    <a:pt x="4773" y="586"/>
                  </a:lnTo>
                  <a:cubicBezTo>
                    <a:pt x="4743" y="616"/>
                    <a:pt x="4743" y="616"/>
                    <a:pt x="4712" y="616"/>
                  </a:cubicBezTo>
                  <a:cubicBezTo>
                    <a:pt x="4687" y="629"/>
                    <a:pt x="4672" y="636"/>
                    <a:pt x="4666" y="636"/>
                  </a:cubicBezTo>
                  <a:cubicBezTo>
                    <a:pt x="4657" y="636"/>
                    <a:pt x="4664" y="622"/>
                    <a:pt x="4682" y="586"/>
                  </a:cubicBezTo>
                  <a:cubicBezTo>
                    <a:pt x="4682" y="577"/>
                    <a:pt x="4679" y="568"/>
                    <a:pt x="4676" y="561"/>
                  </a:cubicBezTo>
                  <a:lnTo>
                    <a:pt x="4676" y="561"/>
                  </a:lnTo>
                  <a:cubicBezTo>
                    <a:pt x="4648" y="586"/>
                    <a:pt x="4621" y="588"/>
                    <a:pt x="4621" y="616"/>
                  </a:cubicBezTo>
                  <a:cubicBezTo>
                    <a:pt x="4591" y="586"/>
                    <a:pt x="4591" y="586"/>
                    <a:pt x="4591" y="556"/>
                  </a:cubicBezTo>
                  <a:cubicBezTo>
                    <a:pt x="4591" y="541"/>
                    <a:pt x="4568" y="533"/>
                    <a:pt x="4545" y="533"/>
                  </a:cubicBezTo>
                  <a:cubicBezTo>
                    <a:pt x="4522" y="533"/>
                    <a:pt x="4499" y="541"/>
                    <a:pt x="4499" y="556"/>
                  </a:cubicBezTo>
                  <a:cubicBezTo>
                    <a:pt x="4484" y="571"/>
                    <a:pt x="4477" y="578"/>
                    <a:pt x="4473" y="578"/>
                  </a:cubicBezTo>
                  <a:cubicBezTo>
                    <a:pt x="4469" y="578"/>
                    <a:pt x="4469" y="571"/>
                    <a:pt x="4469" y="556"/>
                  </a:cubicBezTo>
                  <a:cubicBezTo>
                    <a:pt x="4499" y="525"/>
                    <a:pt x="4469" y="525"/>
                    <a:pt x="4469" y="525"/>
                  </a:cubicBezTo>
                  <a:cubicBezTo>
                    <a:pt x="4439" y="525"/>
                    <a:pt x="4439" y="495"/>
                    <a:pt x="4469" y="465"/>
                  </a:cubicBezTo>
                  <a:cubicBezTo>
                    <a:pt x="4469" y="465"/>
                    <a:pt x="4469" y="434"/>
                    <a:pt x="4439" y="434"/>
                  </a:cubicBezTo>
                  <a:cubicBezTo>
                    <a:pt x="4428" y="444"/>
                    <a:pt x="4415" y="448"/>
                    <a:pt x="4400" y="448"/>
                  </a:cubicBezTo>
                  <a:cubicBezTo>
                    <a:pt x="4371" y="448"/>
                    <a:pt x="4337" y="434"/>
                    <a:pt x="4317" y="434"/>
                  </a:cubicBezTo>
                  <a:cubicBezTo>
                    <a:pt x="4301" y="426"/>
                    <a:pt x="4287" y="422"/>
                    <a:pt x="4274" y="422"/>
                  </a:cubicBezTo>
                  <a:cubicBezTo>
                    <a:pt x="4240" y="422"/>
                    <a:pt x="4218" y="450"/>
                    <a:pt x="4195" y="495"/>
                  </a:cubicBezTo>
                  <a:lnTo>
                    <a:pt x="4165" y="556"/>
                  </a:lnTo>
                  <a:lnTo>
                    <a:pt x="4165" y="495"/>
                  </a:lnTo>
                  <a:cubicBezTo>
                    <a:pt x="4195" y="465"/>
                    <a:pt x="4195" y="373"/>
                    <a:pt x="4195" y="373"/>
                  </a:cubicBezTo>
                  <a:cubicBezTo>
                    <a:pt x="4165" y="373"/>
                    <a:pt x="4165" y="404"/>
                    <a:pt x="4165" y="434"/>
                  </a:cubicBezTo>
                  <a:cubicBezTo>
                    <a:pt x="4165" y="449"/>
                    <a:pt x="4157" y="457"/>
                    <a:pt x="4146" y="457"/>
                  </a:cubicBezTo>
                  <a:cubicBezTo>
                    <a:pt x="4135" y="457"/>
                    <a:pt x="4119" y="449"/>
                    <a:pt x="4104" y="434"/>
                  </a:cubicBezTo>
                  <a:cubicBezTo>
                    <a:pt x="4104" y="404"/>
                    <a:pt x="4074" y="404"/>
                    <a:pt x="4074" y="404"/>
                  </a:cubicBezTo>
                  <a:cubicBezTo>
                    <a:pt x="4043" y="404"/>
                    <a:pt x="4043" y="404"/>
                    <a:pt x="4043" y="373"/>
                  </a:cubicBezTo>
                  <a:cubicBezTo>
                    <a:pt x="4013" y="373"/>
                    <a:pt x="4013" y="373"/>
                    <a:pt x="4013" y="404"/>
                  </a:cubicBezTo>
                  <a:cubicBezTo>
                    <a:pt x="4013" y="419"/>
                    <a:pt x="4005" y="427"/>
                    <a:pt x="3998" y="427"/>
                  </a:cubicBezTo>
                  <a:cubicBezTo>
                    <a:pt x="3990" y="427"/>
                    <a:pt x="3983" y="419"/>
                    <a:pt x="3983" y="404"/>
                  </a:cubicBezTo>
                  <a:cubicBezTo>
                    <a:pt x="3983" y="346"/>
                    <a:pt x="3970" y="325"/>
                    <a:pt x="3961" y="325"/>
                  </a:cubicBezTo>
                  <a:cubicBezTo>
                    <a:pt x="3956" y="325"/>
                    <a:pt x="3952" y="332"/>
                    <a:pt x="3952" y="343"/>
                  </a:cubicBezTo>
                  <a:cubicBezTo>
                    <a:pt x="3922" y="373"/>
                    <a:pt x="3922" y="373"/>
                    <a:pt x="3891" y="373"/>
                  </a:cubicBezTo>
                  <a:cubicBezTo>
                    <a:pt x="3891" y="373"/>
                    <a:pt x="3891" y="373"/>
                    <a:pt x="3861" y="404"/>
                  </a:cubicBezTo>
                  <a:cubicBezTo>
                    <a:pt x="3831" y="373"/>
                    <a:pt x="3831" y="373"/>
                    <a:pt x="3831" y="373"/>
                  </a:cubicBezTo>
                  <a:cubicBezTo>
                    <a:pt x="3800" y="373"/>
                    <a:pt x="3831" y="343"/>
                    <a:pt x="3861" y="343"/>
                  </a:cubicBezTo>
                  <a:lnTo>
                    <a:pt x="3861" y="313"/>
                  </a:lnTo>
                  <a:cubicBezTo>
                    <a:pt x="3831" y="313"/>
                    <a:pt x="3800" y="313"/>
                    <a:pt x="3770" y="343"/>
                  </a:cubicBezTo>
                  <a:cubicBezTo>
                    <a:pt x="3770" y="318"/>
                    <a:pt x="3770" y="274"/>
                    <a:pt x="3754" y="274"/>
                  </a:cubicBezTo>
                  <a:cubicBezTo>
                    <a:pt x="3750" y="274"/>
                    <a:pt x="3745" y="276"/>
                    <a:pt x="3739" y="282"/>
                  </a:cubicBezTo>
                  <a:cubicBezTo>
                    <a:pt x="3727" y="308"/>
                    <a:pt x="3719" y="317"/>
                    <a:pt x="3715" y="317"/>
                  </a:cubicBezTo>
                  <a:cubicBezTo>
                    <a:pt x="3709" y="317"/>
                    <a:pt x="3709" y="300"/>
                    <a:pt x="3709" y="282"/>
                  </a:cubicBezTo>
                  <a:cubicBezTo>
                    <a:pt x="3724" y="252"/>
                    <a:pt x="3732" y="237"/>
                    <a:pt x="3728" y="237"/>
                  </a:cubicBezTo>
                  <a:cubicBezTo>
                    <a:pt x="3724" y="237"/>
                    <a:pt x="3709" y="252"/>
                    <a:pt x="3679" y="282"/>
                  </a:cubicBezTo>
                  <a:lnTo>
                    <a:pt x="3557" y="282"/>
                  </a:lnTo>
                  <a:cubicBezTo>
                    <a:pt x="3496" y="282"/>
                    <a:pt x="3466" y="252"/>
                    <a:pt x="3466" y="221"/>
                  </a:cubicBezTo>
                  <a:cubicBezTo>
                    <a:pt x="3466" y="209"/>
                    <a:pt x="3466" y="199"/>
                    <a:pt x="3466" y="191"/>
                  </a:cubicBezTo>
                  <a:cubicBezTo>
                    <a:pt x="3466" y="252"/>
                    <a:pt x="3436" y="252"/>
                    <a:pt x="3405" y="252"/>
                  </a:cubicBezTo>
                  <a:cubicBezTo>
                    <a:pt x="3392" y="226"/>
                    <a:pt x="3374" y="217"/>
                    <a:pt x="3357" y="217"/>
                  </a:cubicBezTo>
                  <a:cubicBezTo>
                    <a:pt x="3334" y="217"/>
                    <a:pt x="3314" y="234"/>
                    <a:pt x="3314" y="252"/>
                  </a:cubicBezTo>
                  <a:lnTo>
                    <a:pt x="3344" y="252"/>
                  </a:lnTo>
                  <a:cubicBezTo>
                    <a:pt x="3329" y="297"/>
                    <a:pt x="3322" y="313"/>
                    <a:pt x="3314" y="313"/>
                  </a:cubicBezTo>
                  <a:cubicBezTo>
                    <a:pt x="3306" y="313"/>
                    <a:pt x="3299" y="297"/>
                    <a:pt x="3284" y="282"/>
                  </a:cubicBezTo>
                  <a:cubicBezTo>
                    <a:pt x="3253" y="282"/>
                    <a:pt x="3284" y="252"/>
                    <a:pt x="3284" y="221"/>
                  </a:cubicBezTo>
                  <a:cubicBezTo>
                    <a:pt x="3284" y="191"/>
                    <a:pt x="3284" y="161"/>
                    <a:pt x="3253" y="161"/>
                  </a:cubicBezTo>
                  <a:cubicBezTo>
                    <a:pt x="3253" y="161"/>
                    <a:pt x="3253" y="161"/>
                    <a:pt x="3253" y="191"/>
                  </a:cubicBezTo>
                  <a:cubicBezTo>
                    <a:pt x="3253" y="221"/>
                    <a:pt x="3253" y="221"/>
                    <a:pt x="3223" y="221"/>
                  </a:cubicBezTo>
                  <a:lnTo>
                    <a:pt x="3192" y="221"/>
                  </a:lnTo>
                  <a:cubicBezTo>
                    <a:pt x="3177" y="252"/>
                    <a:pt x="3170" y="259"/>
                    <a:pt x="3162" y="259"/>
                  </a:cubicBezTo>
                  <a:cubicBezTo>
                    <a:pt x="3154" y="259"/>
                    <a:pt x="3147" y="252"/>
                    <a:pt x="3132" y="252"/>
                  </a:cubicBezTo>
                  <a:cubicBezTo>
                    <a:pt x="3132" y="221"/>
                    <a:pt x="3101" y="221"/>
                    <a:pt x="3101" y="221"/>
                  </a:cubicBezTo>
                  <a:lnTo>
                    <a:pt x="3101" y="191"/>
                  </a:lnTo>
                  <a:cubicBezTo>
                    <a:pt x="3101" y="180"/>
                    <a:pt x="3101" y="170"/>
                    <a:pt x="3101" y="161"/>
                  </a:cubicBezTo>
                  <a:cubicBezTo>
                    <a:pt x="3071" y="161"/>
                    <a:pt x="2736" y="130"/>
                    <a:pt x="2706" y="130"/>
                  </a:cubicBezTo>
                  <a:cubicBezTo>
                    <a:pt x="2688" y="95"/>
                    <a:pt x="2670" y="80"/>
                    <a:pt x="2659" y="80"/>
                  </a:cubicBezTo>
                  <a:cubicBezTo>
                    <a:pt x="2650" y="80"/>
                    <a:pt x="2645" y="87"/>
                    <a:pt x="2645" y="100"/>
                  </a:cubicBezTo>
                  <a:cubicBezTo>
                    <a:pt x="2645" y="130"/>
                    <a:pt x="2584" y="130"/>
                    <a:pt x="2493" y="130"/>
                  </a:cubicBezTo>
                  <a:cubicBezTo>
                    <a:pt x="2432" y="130"/>
                    <a:pt x="2372" y="117"/>
                    <a:pt x="2338" y="117"/>
                  </a:cubicBezTo>
                  <a:cubicBezTo>
                    <a:pt x="2321" y="117"/>
                    <a:pt x="2311" y="120"/>
                    <a:pt x="2311" y="130"/>
                  </a:cubicBezTo>
                  <a:lnTo>
                    <a:pt x="2280" y="130"/>
                  </a:lnTo>
                  <a:cubicBezTo>
                    <a:pt x="2250" y="130"/>
                    <a:pt x="2220" y="161"/>
                    <a:pt x="2189" y="161"/>
                  </a:cubicBezTo>
                  <a:cubicBezTo>
                    <a:pt x="2189" y="130"/>
                    <a:pt x="2189" y="100"/>
                    <a:pt x="2189" y="100"/>
                  </a:cubicBezTo>
                  <a:cubicBezTo>
                    <a:pt x="2159" y="100"/>
                    <a:pt x="2159" y="130"/>
                    <a:pt x="2159" y="161"/>
                  </a:cubicBezTo>
                  <a:cubicBezTo>
                    <a:pt x="2159" y="191"/>
                    <a:pt x="2128" y="191"/>
                    <a:pt x="2128" y="191"/>
                  </a:cubicBezTo>
                  <a:cubicBezTo>
                    <a:pt x="2128" y="191"/>
                    <a:pt x="2128" y="191"/>
                    <a:pt x="2128" y="161"/>
                  </a:cubicBezTo>
                  <a:cubicBezTo>
                    <a:pt x="2128" y="130"/>
                    <a:pt x="2128" y="100"/>
                    <a:pt x="2128" y="100"/>
                  </a:cubicBezTo>
                  <a:lnTo>
                    <a:pt x="2098" y="100"/>
                  </a:lnTo>
                  <a:cubicBezTo>
                    <a:pt x="2098" y="130"/>
                    <a:pt x="2098" y="130"/>
                    <a:pt x="2098" y="130"/>
                  </a:cubicBezTo>
                  <a:cubicBezTo>
                    <a:pt x="2068" y="130"/>
                    <a:pt x="2068" y="130"/>
                    <a:pt x="2068" y="69"/>
                  </a:cubicBezTo>
                  <a:lnTo>
                    <a:pt x="2037" y="100"/>
                  </a:lnTo>
                  <a:cubicBezTo>
                    <a:pt x="2026" y="66"/>
                    <a:pt x="2015" y="53"/>
                    <a:pt x="2005"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 name="Google Shape;3211;p79">
              <a:extLst>
                <a:ext uri="{FF2B5EF4-FFF2-40B4-BE49-F238E27FC236}">
                  <a16:creationId xmlns:a16="http://schemas.microsoft.com/office/drawing/2014/main" id="{51E17C1C-4FA1-47C3-8BBC-EEBD5E427870}"/>
                </a:ext>
              </a:extLst>
            </p:cNvPr>
            <p:cNvGrpSpPr/>
            <p:nvPr/>
          </p:nvGrpSpPr>
          <p:grpSpPr>
            <a:xfrm>
              <a:off x="5334744" y="1663899"/>
              <a:ext cx="2849664" cy="2272041"/>
              <a:chOff x="5325550" y="1112475"/>
              <a:chExt cx="2560575" cy="2041550"/>
            </a:xfrm>
          </p:grpSpPr>
          <p:sp>
            <p:nvSpPr>
              <p:cNvPr id="221" name="Google Shape;3212;p79">
                <a:extLst>
                  <a:ext uri="{FF2B5EF4-FFF2-40B4-BE49-F238E27FC236}">
                    <a16:creationId xmlns:a16="http://schemas.microsoft.com/office/drawing/2014/main" id="{0DF02385-4758-4794-8004-2001827882CB}"/>
                  </a:ext>
                </a:extLst>
              </p:cNvPr>
              <p:cNvSpPr/>
              <p:nvPr/>
            </p:nvSpPr>
            <p:spPr>
              <a:xfrm>
                <a:off x="7799475" y="2515350"/>
                <a:ext cx="86650" cy="92425"/>
              </a:xfrm>
              <a:custGeom>
                <a:avLst/>
                <a:gdLst/>
                <a:ahLst/>
                <a:cxnLst/>
                <a:rect l="l" t="t" r="r" b="b"/>
                <a:pathLst>
                  <a:path w="3466" h="3697" extrusionOk="0">
                    <a:moveTo>
                      <a:pt x="1672" y="214"/>
                    </a:moveTo>
                    <a:lnTo>
                      <a:pt x="1672" y="244"/>
                    </a:lnTo>
                    <a:cubicBezTo>
                      <a:pt x="1642" y="244"/>
                      <a:pt x="1642" y="244"/>
                      <a:pt x="1642" y="214"/>
                    </a:cubicBezTo>
                    <a:close/>
                    <a:moveTo>
                      <a:pt x="1824" y="214"/>
                    </a:moveTo>
                    <a:cubicBezTo>
                      <a:pt x="1855" y="214"/>
                      <a:pt x="1855" y="214"/>
                      <a:pt x="1855" y="244"/>
                    </a:cubicBezTo>
                    <a:cubicBezTo>
                      <a:pt x="1839" y="259"/>
                      <a:pt x="1832" y="267"/>
                      <a:pt x="1828" y="267"/>
                    </a:cubicBezTo>
                    <a:cubicBezTo>
                      <a:pt x="1824" y="267"/>
                      <a:pt x="1824" y="259"/>
                      <a:pt x="1824" y="244"/>
                    </a:cubicBezTo>
                    <a:cubicBezTo>
                      <a:pt x="1824" y="214"/>
                      <a:pt x="1824" y="214"/>
                      <a:pt x="1824" y="214"/>
                    </a:cubicBezTo>
                    <a:close/>
                    <a:moveTo>
                      <a:pt x="1551" y="244"/>
                    </a:moveTo>
                    <a:cubicBezTo>
                      <a:pt x="1551" y="244"/>
                      <a:pt x="1581" y="275"/>
                      <a:pt x="1581" y="335"/>
                    </a:cubicBezTo>
                    <a:cubicBezTo>
                      <a:pt x="1551" y="335"/>
                      <a:pt x="1551" y="275"/>
                      <a:pt x="1551" y="275"/>
                    </a:cubicBezTo>
                    <a:cubicBezTo>
                      <a:pt x="1551" y="275"/>
                      <a:pt x="1551" y="244"/>
                      <a:pt x="1551" y="244"/>
                    </a:cubicBezTo>
                    <a:close/>
                    <a:moveTo>
                      <a:pt x="2584" y="366"/>
                    </a:moveTo>
                    <a:cubicBezTo>
                      <a:pt x="2584" y="381"/>
                      <a:pt x="2576" y="388"/>
                      <a:pt x="2573" y="388"/>
                    </a:cubicBezTo>
                    <a:cubicBezTo>
                      <a:pt x="2569" y="388"/>
                      <a:pt x="2569" y="381"/>
                      <a:pt x="2584" y="366"/>
                    </a:cubicBezTo>
                    <a:close/>
                    <a:moveTo>
                      <a:pt x="1164" y="352"/>
                    </a:moveTo>
                    <a:cubicBezTo>
                      <a:pt x="1169" y="352"/>
                      <a:pt x="1176" y="356"/>
                      <a:pt x="1186" y="366"/>
                    </a:cubicBezTo>
                    <a:lnTo>
                      <a:pt x="1186" y="396"/>
                    </a:lnTo>
                    <a:cubicBezTo>
                      <a:pt x="1186" y="418"/>
                      <a:pt x="1201" y="439"/>
                      <a:pt x="1199" y="439"/>
                    </a:cubicBezTo>
                    <a:cubicBezTo>
                      <a:pt x="1198" y="439"/>
                      <a:pt x="1195" y="435"/>
                      <a:pt x="1186" y="426"/>
                    </a:cubicBezTo>
                    <a:cubicBezTo>
                      <a:pt x="1186" y="426"/>
                      <a:pt x="1155" y="396"/>
                      <a:pt x="1155" y="366"/>
                    </a:cubicBezTo>
                    <a:cubicBezTo>
                      <a:pt x="1155" y="366"/>
                      <a:pt x="1155" y="352"/>
                      <a:pt x="1164" y="352"/>
                    </a:cubicBezTo>
                    <a:close/>
                    <a:moveTo>
                      <a:pt x="2007" y="457"/>
                    </a:moveTo>
                    <a:cubicBezTo>
                      <a:pt x="2007" y="487"/>
                      <a:pt x="2007" y="487"/>
                      <a:pt x="2007" y="487"/>
                    </a:cubicBezTo>
                    <a:cubicBezTo>
                      <a:pt x="1976" y="487"/>
                      <a:pt x="1976" y="487"/>
                      <a:pt x="2007" y="457"/>
                    </a:cubicBezTo>
                    <a:close/>
                    <a:moveTo>
                      <a:pt x="1822" y="485"/>
                    </a:moveTo>
                    <a:lnTo>
                      <a:pt x="1822" y="485"/>
                    </a:lnTo>
                    <a:cubicBezTo>
                      <a:pt x="1821" y="487"/>
                      <a:pt x="1820" y="490"/>
                      <a:pt x="1820" y="492"/>
                    </a:cubicBezTo>
                    <a:lnTo>
                      <a:pt x="1820" y="492"/>
                    </a:lnTo>
                    <a:cubicBezTo>
                      <a:pt x="1821" y="490"/>
                      <a:pt x="1823" y="489"/>
                      <a:pt x="1824" y="487"/>
                    </a:cubicBezTo>
                    <a:cubicBezTo>
                      <a:pt x="1823" y="486"/>
                      <a:pt x="1822" y="486"/>
                      <a:pt x="1822" y="485"/>
                    </a:cubicBezTo>
                    <a:close/>
                    <a:moveTo>
                      <a:pt x="1820" y="492"/>
                    </a:moveTo>
                    <a:cubicBezTo>
                      <a:pt x="1811" y="502"/>
                      <a:pt x="1810" y="507"/>
                      <a:pt x="1811" y="507"/>
                    </a:cubicBezTo>
                    <a:cubicBezTo>
                      <a:pt x="1813" y="507"/>
                      <a:pt x="1817" y="503"/>
                      <a:pt x="1820" y="492"/>
                    </a:cubicBezTo>
                    <a:close/>
                    <a:moveTo>
                      <a:pt x="1855" y="457"/>
                    </a:moveTo>
                    <a:cubicBezTo>
                      <a:pt x="1838" y="507"/>
                      <a:pt x="1839" y="530"/>
                      <a:pt x="1844" y="530"/>
                    </a:cubicBezTo>
                    <a:cubicBezTo>
                      <a:pt x="1848" y="530"/>
                      <a:pt x="1855" y="515"/>
                      <a:pt x="1855" y="487"/>
                    </a:cubicBezTo>
                    <a:cubicBezTo>
                      <a:pt x="1855" y="457"/>
                      <a:pt x="1855" y="457"/>
                      <a:pt x="1855" y="457"/>
                    </a:cubicBezTo>
                    <a:close/>
                    <a:moveTo>
                      <a:pt x="929" y="631"/>
                    </a:moveTo>
                    <a:cubicBezTo>
                      <a:pt x="954" y="631"/>
                      <a:pt x="979" y="681"/>
                      <a:pt x="1003" y="730"/>
                    </a:cubicBezTo>
                    <a:cubicBezTo>
                      <a:pt x="973" y="730"/>
                      <a:pt x="973" y="730"/>
                      <a:pt x="973" y="700"/>
                    </a:cubicBezTo>
                    <a:cubicBezTo>
                      <a:pt x="943" y="670"/>
                      <a:pt x="912" y="639"/>
                      <a:pt x="912" y="639"/>
                    </a:cubicBezTo>
                    <a:cubicBezTo>
                      <a:pt x="918" y="634"/>
                      <a:pt x="923" y="631"/>
                      <a:pt x="929" y="631"/>
                    </a:cubicBezTo>
                    <a:close/>
                    <a:moveTo>
                      <a:pt x="2827" y="670"/>
                    </a:moveTo>
                    <a:lnTo>
                      <a:pt x="2827" y="670"/>
                    </a:lnTo>
                    <a:cubicBezTo>
                      <a:pt x="2797" y="700"/>
                      <a:pt x="2766" y="730"/>
                      <a:pt x="2766" y="730"/>
                    </a:cubicBezTo>
                    <a:lnTo>
                      <a:pt x="2766" y="700"/>
                    </a:lnTo>
                    <a:cubicBezTo>
                      <a:pt x="2797" y="670"/>
                      <a:pt x="2827" y="670"/>
                      <a:pt x="2827" y="670"/>
                    </a:cubicBezTo>
                    <a:close/>
                    <a:moveTo>
                      <a:pt x="3093" y="990"/>
                    </a:moveTo>
                    <a:cubicBezTo>
                      <a:pt x="3104" y="990"/>
                      <a:pt x="3111" y="1004"/>
                      <a:pt x="3131" y="1004"/>
                    </a:cubicBezTo>
                    <a:cubicBezTo>
                      <a:pt x="3101" y="1034"/>
                      <a:pt x="3070" y="1034"/>
                      <a:pt x="3040" y="1034"/>
                    </a:cubicBezTo>
                    <a:cubicBezTo>
                      <a:pt x="3040" y="1004"/>
                      <a:pt x="3040" y="1004"/>
                      <a:pt x="3070" y="1004"/>
                    </a:cubicBezTo>
                    <a:cubicBezTo>
                      <a:pt x="3080" y="994"/>
                      <a:pt x="3087" y="990"/>
                      <a:pt x="3093" y="990"/>
                    </a:cubicBezTo>
                    <a:close/>
                    <a:moveTo>
                      <a:pt x="2746" y="1208"/>
                    </a:moveTo>
                    <a:cubicBezTo>
                      <a:pt x="2743" y="1210"/>
                      <a:pt x="2740" y="1213"/>
                      <a:pt x="2736" y="1217"/>
                    </a:cubicBezTo>
                    <a:lnTo>
                      <a:pt x="2736" y="1217"/>
                    </a:lnTo>
                    <a:cubicBezTo>
                      <a:pt x="2736" y="1217"/>
                      <a:pt x="2740" y="1213"/>
                      <a:pt x="2746" y="1208"/>
                    </a:cubicBezTo>
                    <a:close/>
                    <a:moveTo>
                      <a:pt x="3283" y="1703"/>
                    </a:moveTo>
                    <a:lnTo>
                      <a:pt x="3253" y="1733"/>
                    </a:lnTo>
                    <a:lnTo>
                      <a:pt x="3222" y="1703"/>
                    </a:lnTo>
                    <a:close/>
                    <a:moveTo>
                      <a:pt x="0" y="1794"/>
                    </a:moveTo>
                    <a:cubicBezTo>
                      <a:pt x="0" y="1809"/>
                      <a:pt x="16" y="1817"/>
                      <a:pt x="35" y="1817"/>
                    </a:cubicBezTo>
                    <a:cubicBezTo>
                      <a:pt x="54" y="1817"/>
                      <a:pt x="76" y="1809"/>
                      <a:pt x="92" y="1794"/>
                    </a:cubicBezTo>
                    <a:close/>
                    <a:moveTo>
                      <a:pt x="3253" y="2007"/>
                    </a:moveTo>
                    <a:cubicBezTo>
                      <a:pt x="3283" y="2037"/>
                      <a:pt x="3314" y="2037"/>
                      <a:pt x="3314" y="2037"/>
                    </a:cubicBezTo>
                    <a:cubicBezTo>
                      <a:pt x="3314" y="2046"/>
                      <a:pt x="3308" y="2050"/>
                      <a:pt x="3299" y="2050"/>
                    </a:cubicBezTo>
                    <a:cubicBezTo>
                      <a:pt x="3278" y="2050"/>
                      <a:pt x="3235" y="2029"/>
                      <a:pt x="3192" y="2007"/>
                    </a:cubicBezTo>
                    <a:close/>
                    <a:moveTo>
                      <a:pt x="630" y="2206"/>
                    </a:moveTo>
                    <a:cubicBezTo>
                      <a:pt x="639" y="2206"/>
                      <a:pt x="639" y="2220"/>
                      <a:pt x="639" y="2220"/>
                    </a:cubicBezTo>
                    <a:cubicBezTo>
                      <a:pt x="669" y="2220"/>
                      <a:pt x="669" y="2220"/>
                      <a:pt x="608" y="2250"/>
                    </a:cubicBezTo>
                    <a:cubicBezTo>
                      <a:pt x="608" y="2250"/>
                      <a:pt x="578" y="2250"/>
                      <a:pt x="578" y="2220"/>
                    </a:cubicBezTo>
                    <a:lnTo>
                      <a:pt x="608" y="2220"/>
                    </a:lnTo>
                    <a:cubicBezTo>
                      <a:pt x="618" y="2210"/>
                      <a:pt x="625" y="2206"/>
                      <a:pt x="630" y="2206"/>
                    </a:cubicBezTo>
                    <a:close/>
                    <a:moveTo>
                      <a:pt x="851" y="2250"/>
                    </a:moveTo>
                    <a:lnTo>
                      <a:pt x="821" y="2281"/>
                    </a:lnTo>
                    <a:lnTo>
                      <a:pt x="821" y="2281"/>
                    </a:lnTo>
                    <a:cubicBezTo>
                      <a:pt x="882" y="2250"/>
                      <a:pt x="882" y="2250"/>
                      <a:pt x="851" y="2250"/>
                    </a:cubicBezTo>
                    <a:close/>
                    <a:moveTo>
                      <a:pt x="821" y="2281"/>
                    </a:moveTo>
                    <a:lnTo>
                      <a:pt x="821" y="2281"/>
                    </a:lnTo>
                    <a:cubicBezTo>
                      <a:pt x="821" y="2281"/>
                      <a:pt x="821" y="2281"/>
                      <a:pt x="821" y="2281"/>
                    </a:cubicBezTo>
                    <a:close/>
                    <a:moveTo>
                      <a:pt x="3162" y="2250"/>
                    </a:moveTo>
                    <a:cubicBezTo>
                      <a:pt x="3192" y="2281"/>
                      <a:pt x="3222" y="2281"/>
                      <a:pt x="3192" y="2281"/>
                    </a:cubicBezTo>
                    <a:lnTo>
                      <a:pt x="3162" y="2281"/>
                    </a:lnTo>
                    <a:lnTo>
                      <a:pt x="3131" y="2250"/>
                    </a:lnTo>
                    <a:close/>
                    <a:moveTo>
                      <a:pt x="671" y="2291"/>
                    </a:moveTo>
                    <a:cubicBezTo>
                      <a:pt x="680" y="2291"/>
                      <a:pt x="687" y="2298"/>
                      <a:pt x="699" y="2311"/>
                    </a:cubicBezTo>
                    <a:cubicBezTo>
                      <a:pt x="699" y="2311"/>
                      <a:pt x="699" y="2341"/>
                      <a:pt x="669" y="2341"/>
                    </a:cubicBezTo>
                    <a:cubicBezTo>
                      <a:pt x="679" y="2331"/>
                      <a:pt x="683" y="2328"/>
                      <a:pt x="681" y="2328"/>
                    </a:cubicBezTo>
                    <a:lnTo>
                      <a:pt x="681" y="2328"/>
                    </a:lnTo>
                    <a:cubicBezTo>
                      <a:pt x="679" y="2328"/>
                      <a:pt x="659" y="2341"/>
                      <a:pt x="639" y="2341"/>
                    </a:cubicBezTo>
                    <a:cubicBezTo>
                      <a:pt x="608" y="2372"/>
                      <a:pt x="578" y="2402"/>
                      <a:pt x="578" y="2402"/>
                    </a:cubicBezTo>
                    <a:cubicBezTo>
                      <a:pt x="548" y="2372"/>
                      <a:pt x="578" y="2341"/>
                      <a:pt x="608" y="2341"/>
                    </a:cubicBezTo>
                    <a:cubicBezTo>
                      <a:pt x="644" y="2306"/>
                      <a:pt x="659" y="2291"/>
                      <a:pt x="671" y="2291"/>
                    </a:cubicBezTo>
                    <a:close/>
                    <a:moveTo>
                      <a:pt x="103" y="2379"/>
                    </a:moveTo>
                    <a:cubicBezTo>
                      <a:pt x="92" y="2379"/>
                      <a:pt x="76" y="2387"/>
                      <a:pt x="61" y="2402"/>
                    </a:cubicBezTo>
                    <a:cubicBezTo>
                      <a:pt x="61" y="2412"/>
                      <a:pt x="65" y="2416"/>
                      <a:pt x="70" y="2416"/>
                    </a:cubicBezTo>
                    <a:cubicBezTo>
                      <a:pt x="81" y="2416"/>
                      <a:pt x="102" y="2402"/>
                      <a:pt x="122" y="2402"/>
                    </a:cubicBezTo>
                    <a:cubicBezTo>
                      <a:pt x="122" y="2387"/>
                      <a:pt x="114" y="2379"/>
                      <a:pt x="103" y="2379"/>
                    </a:cubicBezTo>
                    <a:close/>
                    <a:moveTo>
                      <a:pt x="669" y="2493"/>
                    </a:moveTo>
                    <a:cubicBezTo>
                      <a:pt x="669" y="2524"/>
                      <a:pt x="669" y="2524"/>
                      <a:pt x="639" y="2524"/>
                    </a:cubicBezTo>
                    <a:cubicBezTo>
                      <a:pt x="669" y="2494"/>
                      <a:pt x="669" y="2493"/>
                      <a:pt x="669" y="2493"/>
                    </a:cubicBezTo>
                    <a:close/>
                    <a:moveTo>
                      <a:pt x="2219" y="2524"/>
                    </a:moveTo>
                    <a:cubicBezTo>
                      <a:pt x="2189" y="2554"/>
                      <a:pt x="2189" y="2554"/>
                      <a:pt x="2219" y="2585"/>
                    </a:cubicBezTo>
                    <a:lnTo>
                      <a:pt x="2250" y="2554"/>
                    </a:lnTo>
                    <a:cubicBezTo>
                      <a:pt x="2219" y="2524"/>
                      <a:pt x="2219" y="2524"/>
                      <a:pt x="2219" y="2524"/>
                    </a:cubicBezTo>
                    <a:close/>
                    <a:moveTo>
                      <a:pt x="1277" y="2676"/>
                    </a:moveTo>
                    <a:cubicBezTo>
                      <a:pt x="1247" y="2706"/>
                      <a:pt x="1247" y="2737"/>
                      <a:pt x="1216" y="2797"/>
                    </a:cubicBezTo>
                    <a:cubicBezTo>
                      <a:pt x="1216" y="2767"/>
                      <a:pt x="1216" y="2737"/>
                      <a:pt x="1247" y="2706"/>
                    </a:cubicBezTo>
                    <a:cubicBezTo>
                      <a:pt x="1247" y="2706"/>
                      <a:pt x="1260" y="2693"/>
                      <a:pt x="1277" y="2676"/>
                    </a:cubicBezTo>
                    <a:close/>
                    <a:moveTo>
                      <a:pt x="2675" y="2737"/>
                    </a:moveTo>
                    <a:cubicBezTo>
                      <a:pt x="2675" y="2737"/>
                      <a:pt x="2706" y="2767"/>
                      <a:pt x="2706" y="2797"/>
                    </a:cubicBezTo>
                    <a:lnTo>
                      <a:pt x="2675" y="2767"/>
                    </a:lnTo>
                    <a:lnTo>
                      <a:pt x="2645" y="2737"/>
                    </a:lnTo>
                    <a:close/>
                    <a:moveTo>
                      <a:pt x="2588" y="2747"/>
                    </a:moveTo>
                    <a:cubicBezTo>
                      <a:pt x="2594" y="2747"/>
                      <a:pt x="2609" y="2762"/>
                      <a:pt x="2645" y="2797"/>
                    </a:cubicBezTo>
                    <a:cubicBezTo>
                      <a:pt x="2645" y="2828"/>
                      <a:pt x="2645" y="2828"/>
                      <a:pt x="2645" y="2828"/>
                    </a:cubicBezTo>
                    <a:cubicBezTo>
                      <a:pt x="2645" y="2828"/>
                      <a:pt x="2614" y="2797"/>
                      <a:pt x="2584" y="2767"/>
                    </a:cubicBezTo>
                    <a:cubicBezTo>
                      <a:pt x="2584" y="2754"/>
                      <a:pt x="2584" y="2747"/>
                      <a:pt x="2588" y="2747"/>
                    </a:cubicBezTo>
                    <a:close/>
                    <a:moveTo>
                      <a:pt x="2699" y="2838"/>
                    </a:moveTo>
                    <a:cubicBezTo>
                      <a:pt x="2700" y="2838"/>
                      <a:pt x="2704" y="2844"/>
                      <a:pt x="2705" y="2854"/>
                    </a:cubicBezTo>
                    <a:lnTo>
                      <a:pt x="2705" y="2854"/>
                    </a:lnTo>
                    <a:cubicBezTo>
                      <a:pt x="2698" y="2843"/>
                      <a:pt x="2697" y="2838"/>
                      <a:pt x="2699" y="2838"/>
                    </a:cubicBezTo>
                    <a:close/>
                    <a:moveTo>
                      <a:pt x="1915" y="2797"/>
                    </a:moveTo>
                    <a:lnTo>
                      <a:pt x="1915" y="2797"/>
                    </a:lnTo>
                    <a:cubicBezTo>
                      <a:pt x="1932" y="2831"/>
                      <a:pt x="1940" y="2855"/>
                      <a:pt x="1938" y="2855"/>
                    </a:cubicBezTo>
                    <a:cubicBezTo>
                      <a:pt x="1937" y="2855"/>
                      <a:pt x="1929" y="2839"/>
                      <a:pt x="1915" y="2797"/>
                    </a:cubicBezTo>
                    <a:close/>
                    <a:moveTo>
                      <a:pt x="960" y="2846"/>
                    </a:moveTo>
                    <a:cubicBezTo>
                      <a:pt x="968" y="2846"/>
                      <a:pt x="973" y="2849"/>
                      <a:pt x="973" y="2858"/>
                    </a:cubicBezTo>
                    <a:cubicBezTo>
                      <a:pt x="973" y="2858"/>
                      <a:pt x="973" y="2889"/>
                      <a:pt x="912" y="2889"/>
                    </a:cubicBezTo>
                    <a:cubicBezTo>
                      <a:pt x="912" y="2867"/>
                      <a:pt x="943" y="2846"/>
                      <a:pt x="960" y="2846"/>
                    </a:cubicBezTo>
                    <a:close/>
                    <a:moveTo>
                      <a:pt x="2493" y="2919"/>
                    </a:moveTo>
                    <a:cubicBezTo>
                      <a:pt x="2493" y="2919"/>
                      <a:pt x="2523" y="2949"/>
                      <a:pt x="2523" y="2949"/>
                    </a:cubicBezTo>
                    <a:cubicBezTo>
                      <a:pt x="2523" y="2959"/>
                      <a:pt x="2523" y="2963"/>
                      <a:pt x="2522" y="2963"/>
                    </a:cubicBezTo>
                    <a:cubicBezTo>
                      <a:pt x="2520" y="2963"/>
                      <a:pt x="2513" y="2949"/>
                      <a:pt x="2493" y="2949"/>
                    </a:cubicBezTo>
                    <a:cubicBezTo>
                      <a:pt x="2462" y="2949"/>
                      <a:pt x="2462" y="2949"/>
                      <a:pt x="2493" y="2919"/>
                    </a:cubicBezTo>
                    <a:close/>
                    <a:moveTo>
                      <a:pt x="1459" y="2919"/>
                    </a:moveTo>
                    <a:lnTo>
                      <a:pt x="1459" y="2949"/>
                    </a:lnTo>
                    <a:lnTo>
                      <a:pt x="1429" y="2980"/>
                    </a:lnTo>
                    <a:lnTo>
                      <a:pt x="1429" y="2949"/>
                    </a:lnTo>
                    <a:cubicBezTo>
                      <a:pt x="1459" y="2919"/>
                      <a:pt x="1459" y="2919"/>
                      <a:pt x="1459" y="2919"/>
                    </a:cubicBezTo>
                    <a:close/>
                    <a:moveTo>
                      <a:pt x="2128" y="2949"/>
                    </a:moveTo>
                    <a:cubicBezTo>
                      <a:pt x="2128" y="2949"/>
                      <a:pt x="2128" y="2949"/>
                      <a:pt x="2128" y="2980"/>
                    </a:cubicBezTo>
                    <a:lnTo>
                      <a:pt x="2098" y="2949"/>
                    </a:lnTo>
                    <a:close/>
                    <a:moveTo>
                      <a:pt x="961" y="2914"/>
                    </a:moveTo>
                    <a:cubicBezTo>
                      <a:pt x="953" y="2914"/>
                      <a:pt x="943" y="2932"/>
                      <a:pt x="943" y="2949"/>
                    </a:cubicBezTo>
                    <a:cubicBezTo>
                      <a:pt x="912" y="2980"/>
                      <a:pt x="912" y="2980"/>
                      <a:pt x="943" y="3010"/>
                    </a:cubicBezTo>
                    <a:cubicBezTo>
                      <a:pt x="943" y="3010"/>
                      <a:pt x="973" y="2980"/>
                      <a:pt x="973" y="2980"/>
                    </a:cubicBezTo>
                    <a:cubicBezTo>
                      <a:pt x="1003" y="2949"/>
                      <a:pt x="973" y="2949"/>
                      <a:pt x="973" y="2949"/>
                    </a:cubicBezTo>
                    <a:cubicBezTo>
                      <a:pt x="973" y="2924"/>
                      <a:pt x="968" y="2914"/>
                      <a:pt x="961" y="2914"/>
                    </a:cubicBezTo>
                    <a:close/>
                    <a:moveTo>
                      <a:pt x="1725" y="2929"/>
                    </a:moveTo>
                    <a:cubicBezTo>
                      <a:pt x="1728" y="2929"/>
                      <a:pt x="1720" y="2944"/>
                      <a:pt x="1703" y="2980"/>
                    </a:cubicBezTo>
                    <a:cubicBezTo>
                      <a:pt x="1703" y="3010"/>
                      <a:pt x="1672" y="3041"/>
                      <a:pt x="1672" y="3041"/>
                    </a:cubicBezTo>
                    <a:cubicBezTo>
                      <a:pt x="1672" y="3041"/>
                      <a:pt x="1703" y="3010"/>
                      <a:pt x="1703" y="2949"/>
                    </a:cubicBezTo>
                    <a:cubicBezTo>
                      <a:pt x="1715" y="2937"/>
                      <a:pt x="1723" y="2929"/>
                      <a:pt x="1725" y="2929"/>
                    </a:cubicBezTo>
                    <a:close/>
                    <a:moveTo>
                      <a:pt x="2037" y="2968"/>
                    </a:moveTo>
                    <a:cubicBezTo>
                      <a:pt x="2039" y="2968"/>
                      <a:pt x="2045" y="2996"/>
                      <a:pt x="2067" y="3041"/>
                    </a:cubicBezTo>
                    <a:lnTo>
                      <a:pt x="2037" y="3041"/>
                    </a:lnTo>
                    <a:cubicBezTo>
                      <a:pt x="2037" y="3010"/>
                      <a:pt x="2007" y="2980"/>
                      <a:pt x="2037" y="2980"/>
                    </a:cubicBezTo>
                    <a:cubicBezTo>
                      <a:pt x="2037" y="2972"/>
                      <a:pt x="2037" y="2968"/>
                      <a:pt x="2037" y="2968"/>
                    </a:cubicBezTo>
                    <a:close/>
                    <a:moveTo>
                      <a:pt x="2310" y="3010"/>
                    </a:moveTo>
                    <a:cubicBezTo>
                      <a:pt x="2310" y="3010"/>
                      <a:pt x="2341" y="3010"/>
                      <a:pt x="2341" y="3041"/>
                    </a:cubicBezTo>
                    <a:cubicBezTo>
                      <a:pt x="2341" y="3041"/>
                      <a:pt x="2371" y="3071"/>
                      <a:pt x="2341" y="3071"/>
                    </a:cubicBezTo>
                    <a:cubicBezTo>
                      <a:pt x="2341" y="3071"/>
                      <a:pt x="2310" y="3041"/>
                      <a:pt x="2310" y="3041"/>
                    </a:cubicBezTo>
                    <a:cubicBezTo>
                      <a:pt x="2310" y="3010"/>
                      <a:pt x="2310" y="3010"/>
                      <a:pt x="2310" y="3010"/>
                    </a:cubicBezTo>
                    <a:close/>
                    <a:moveTo>
                      <a:pt x="1487" y="2998"/>
                    </a:moveTo>
                    <a:cubicBezTo>
                      <a:pt x="1490" y="2998"/>
                      <a:pt x="1490" y="3013"/>
                      <a:pt x="1490" y="3041"/>
                    </a:cubicBezTo>
                    <a:cubicBezTo>
                      <a:pt x="1459" y="3071"/>
                      <a:pt x="1459" y="3101"/>
                      <a:pt x="1429" y="3132"/>
                    </a:cubicBezTo>
                    <a:lnTo>
                      <a:pt x="1399" y="3132"/>
                    </a:lnTo>
                    <a:cubicBezTo>
                      <a:pt x="1399" y="3132"/>
                      <a:pt x="1429" y="3101"/>
                      <a:pt x="1459" y="3071"/>
                    </a:cubicBezTo>
                    <a:cubicBezTo>
                      <a:pt x="1476" y="3021"/>
                      <a:pt x="1484" y="2998"/>
                      <a:pt x="1487" y="2998"/>
                    </a:cubicBezTo>
                    <a:close/>
                    <a:moveTo>
                      <a:pt x="1794" y="3101"/>
                    </a:moveTo>
                    <a:cubicBezTo>
                      <a:pt x="1794" y="3132"/>
                      <a:pt x="1763" y="3162"/>
                      <a:pt x="1763" y="3162"/>
                    </a:cubicBezTo>
                    <a:cubicBezTo>
                      <a:pt x="1763" y="3132"/>
                      <a:pt x="1763" y="3101"/>
                      <a:pt x="1763" y="3101"/>
                    </a:cubicBezTo>
                    <a:close/>
                    <a:moveTo>
                      <a:pt x="2007" y="3192"/>
                    </a:moveTo>
                    <a:lnTo>
                      <a:pt x="2007" y="3223"/>
                    </a:lnTo>
                    <a:cubicBezTo>
                      <a:pt x="1986" y="3223"/>
                      <a:pt x="1979" y="3250"/>
                      <a:pt x="1977" y="3250"/>
                    </a:cubicBezTo>
                    <a:cubicBezTo>
                      <a:pt x="1976" y="3250"/>
                      <a:pt x="1976" y="3243"/>
                      <a:pt x="1976" y="3223"/>
                    </a:cubicBezTo>
                    <a:cubicBezTo>
                      <a:pt x="1976" y="3223"/>
                      <a:pt x="1976" y="3192"/>
                      <a:pt x="2007" y="3192"/>
                    </a:cubicBezTo>
                    <a:close/>
                    <a:moveTo>
                      <a:pt x="1490" y="1"/>
                    </a:moveTo>
                    <a:cubicBezTo>
                      <a:pt x="1490" y="1"/>
                      <a:pt x="1490" y="62"/>
                      <a:pt x="1490" y="62"/>
                    </a:cubicBezTo>
                    <a:cubicBezTo>
                      <a:pt x="1490" y="92"/>
                      <a:pt x="1247" y="153"/>
                      <a:pt x="1216" y="153"/>
                    </a:cubicBezTo>
                    <a:cubicBezTo>
                      <a:pt x="1186" y="153"/>
                      <a:pt x="1155" y="153"/>
                      <a:pt x="1155" y="183"/>
                    </a:cubicBezTo>
                    <a:cubicBezTo>
                      <a:pt x="1186" y="214"/>
                      <a:pt x="1125" y="244"/>
                      <a:pt x="1064" y="275"/>
                    </a:cubicBezTo>
                    <a:cubicBezTo>
                      <a:pt x="1003" y="305"/>
                      <a:pt x="973" y="335"/>
                      <a:pt x="973" y="366"/>
                    </a:cubicBezTo>
                    <a:lnTo>
                      <a:pt x="943" y="366"/>
                    </a:lnTo>
                    <a:cubicBezTo>
                      <a:pt x="943" y="396"/>
                      <a:pt x="943" y="426"/>
                      <a:pt x="943" y="426"/>
                    </a:cubicBezTo>
                    <a:cubicBezTo>
                      <a:pt x="943" y="448"/>
                      <a:pt x="943" y="469"/>
                      <a:pt x="932" y="469"/>
                    </a:cubicBezTo>
                    <a:cubicBezTo>
                      <a:pt x="927" y="469"/>
                      <a:pt x="921" y="466"/>
                      <a:pt x="912" y="457"/>
                    </a:cubicBezTo>
                    <a:cubicBezTo>
                      <a:pt x="912" y="426"/>
                      <a:pt x="882" y="396"/>
                      <a:pt x="882" y="396"/>
                    </a:cubicBezTo>
                    <a:cubicBezTo>
                      <a:pt x="851" y="396"/>
                      <a:pt x="882" y="426"/>
                      <a:pt x="882" y="457"/>
                    </a:cubicBezTo>
                    <a:cubicBezTo>
                      <a:pt x="912" y="487"/>
                      <a:pt x="912" y="487"/>
                      <a:pt x="912" y="487"/>
                    </a:cubicBezTo>
                    <a:cubicBezTo>
                      <a:pt x="912" y="502"/>
                      <a:pt x="912" y="510"/>
                      <a:pt x="908" y="510"/>
                    </a:cubicBezTo>
                    <a:cubicBezTo>
                      <a:pt x="905" y="510"/>
                      <a:pt x="897" y="502"/>
                      <a:pt x="882" y="487"/>
                    </a:cubicBezTo>
                    <a:cubicBezTo>
                      <a:pt x="871" y="477"/>
                      <a:pt x="861" y="466"/>
                      <a:pt x="851" y="457"/>
                    </a:cubicBezTo>
                    <a:cubicBezTo>
                      <a:pt x="821" y="457"/>
                      <a:pt x="821" y="457"/>
                      <a:pt x="791" y="396"/>
                    </a:cubicBezTo>
                    <a:cubicBezTo>
                      <a:pt x="766" y="384"/>
                      <a:pt x="751" y="376"/>
                      <a:pt x="744" y="376"/>
                    </a:cubicBezTo>
                    <a:cubicBezTo>
                      <a:pt x="735" y="376"/>
                      <a:pt x="742" y="391"/>
                      <a:pt x="760" y="426"/>
                    </a:cubicBezTo>
                    <a:lnTo>
                      <a:pt x="791" y="457"/>
                    </a:lnTo>
                    <a:cubicBezTo>
                      <a:pt x="779" y="451"/>
                      <a:pt x="771" y="449"/>
                      <a:pt x="765" y="449"/>
                    </a:cubicBezTo>
                    <a:cubicBezTo>
                      <a:pt x="740" y="449"/>
                      <a:pt x="760" y="493"/>
                      <a:pt x="760" y="518"/>
                    </a:cubicBezTo>
                    <a:cubicBezTo>
                      <a:pt x="735" y="505"/>
                      <a:pt x="720" y="498"/>
                      <a:pt x="714" y="498"/>
                    </a:cubicBezTo>
                    <a:cubicBezTo>
                      <a:pt x="705" y="498"/>
                      <a:pt x="712" y="512"/>
                      <a:pt x="730" y="548"/>
                    </a:cubicBezTo>
                    <a:cubicBezTo>
                      <a:pt x="699" y="548"/>
                      <a:pt x="669" y="548"/>
                      <a:pt x="669" y="578"/>
                    </a:cubicBezTo>
                    <a:cubicBezTo>
                      <a:pt x="699" y="609"/>
                      <a:pt x="639" y="639"/>
                      <a:pt x="578" y="730"/>
                    </a:cubicBezTo>
                    <a:cubicBezTo>
                      <a:pt x="517" y="791"/>
                      <a:pt x="456" y="852"/>
                      <a:pt x="487" y="882"/>
                    </a:cubicBezTo>
                    <a:cubicBezTo>
                      <a:pt x="487" y="882"/>
                      <a:pt x="487" y="882"/>
                      <a:pt x="456" y="852"/>
                    </a:cubicBezTo>
                    <a:cubicBezTo>
                      <a:pt x="426" y="852"/>
                      <a:pt x="426" y="852"/>
                      <a:pt x="487" y="913"/>
                    </a:cubicBezTo>
                    <a:cubicBezTo>
                      <a:pt x="502" y="928"/>
                      <a:pt x="517" y="936"/>
                      <a:pt x="517" y="936"/>
                    </a:cubicBezTo>
                    <a:cubicBezTo>
                      <a:pt x="517" y="936"/>
                      <a:pt x="502" y="928"/>
                      <a:pt x="456" y="913"/>
                    </a:cubicBezTo>
                    <a:cubicBezTo>
                      <a:pt x="447" y="904"/>
                      <a:pt x="441" y="900"/>
                      <a:pt x="436" y="900"/>
                    </a:cubicBezTo>
                    <a:cubicBezTo>
                      <a:pt x="423" y="900"/>
                      <a:pt x="417" y="922"/>
                      <a:pt x="396" y="943"/>
                    </a:cubicBezTo>
                    <a:cubicBezTo>
                      <a:pt x="396" y="974"/>
                      <a:pt x="365" y="1004"/>
                      <a:pt x="396" y="1034"/>
                    </a:cubicBezTo>
                    <a:cubicBezTo>
                      <a:pt x="379" y="1026"/>
                      <a:pt x="363" y="1022"/>
                      <a:pt x="349" y="1022"/>
                    </a:cubicBezTo>
                    <a:cubicBezTo>
                      <a:pt x="311" y="1022"/>
                      <a:pt x="290" y="1051"/>
                      <a:pt x="335" y="1095"/>
                    </a:cubicBezTo>
                    <a:lnTo>
                      <a:pt x="274" y="1095"/>
                    </a:lnTo>
                    <a:cubicBezTo>
                      <a:pt x="274" y="1095"/>
                      <a:pt x="274" y="1126"/>
                      <a:pt x="304" y="1156"/>
                    </a:cubicBezTo>
                    <a:cubicBezTo>
                      <a:pt x="304" y="1156"/>
                      <a:pt x="274" y="1217"/>
                      <a:pt x="274" y="1217"/>
                    </a:cubicBezTo>
                    <a:cubicBezTo>
                      <a:pt x="244" y="1247"/>
                      <a:pt x="274" y="1278"/>
                      <a:pt x="274" y="1278"/>
                    </a:cubicBezTo>
                    <a:cubicBezTo>
                      <a:pt x="244" y="1278"/>
                      <a:pt x="213" y="1338"/>
                      <a:pt x="213" y="1399"/>
                    </a:cubicBezTo>
                    <a:cubicBezTo>
                      <a:pt x="183" y="1490"/>
                      <a:pt x="183" y="1551"/>
                      <a:pt x="152" y="1551"/>
                    </a:cubicBezTo>
                    <a:cubicBezTo>
                      <a:pt x="152" y="1551"/>
                      <a:pt x="152" y="1551"/>
                      <a:pt x="183" y="1582"/>
                    </a:cubicBezTo>
                    <a:cubicBezTo>
                      <a:pt x="244" y="1612"/>
                      <a:pt x="244" y="1612"/>
                      <a:pt x="213" y="1612"/>
                    </a:cubicBezTo>
                    <a:cubicBezTo>
                      <a:pt x="122" y="1612"/>
                      <a:pt x="122" y="1673"/>
                      <a:pt x="213" y="1673"/>
                    </a:cubicBezTo>
                    <a:lnTo>
                      <a:pt x="152" y="1673"/>
                    </a:lnTo>
                    <a:cubicBezTo>
                      <a:pt x="92" y="1703"/>
                      <a:pt x="122" y="1733"/>
                      <a:pt x="183" y="1733"/>
                    </a:cubicBezTo>
                    <a:cubicBezTo>
                      <a:pt x="152" y="1764"/>
                      <a:pt x="122" y="1764"/>
                      <a:pt x="152" y="1764"/>
                    </a:cubicBezTo>
                    <a:cubicBezTo>
                      <a:pt x="152" y="1794"/>
                      <a:pt x="152" y="1794"/>
                      <a:pt x="92" y="1794"/>
                    </a:cubicBezTo>
                    <a:lnTo>
                      <a:pt x="92" y="1825"/>
                    </a:lnTo>
                    <a:cubicBezTo>
                      <a:pt x="92" y="1825"/>
                      <a:pt x="92" y="1838"/>
                      <a:pt x="101" y="1838"/>
                    </a:cubicBezTo>
                    <a:cubicBezTo>
                      <a:pt x="105" y="1838"/>
                      <a:pt x="112" y="1835"/>
                      <a:pt x="122" y="1825"/>
                    </a:cubicBezTo>
                    <a:cubicBezTo>
                      <a:pt x="152" y="1825"/>
                      <a:pt x="152" y="1855"/>
                      <a:pt x="152" y="1855"/>
                    </a:cubicBezTo>
                    <a:lnTo>
                      <a:pt x="335" y="1855"/>
                    </a:lnTo>
                    <a:cubicBezTo>
                      <a:pt x="345" y="1855"/>
                      <a:pt x="354" y="1855"/>
                      <a:pt x="363" y="1854"/>
                    </a:cubicBezTo>
                    <a:lnTo>
                      <a:pt x="363" y="1854"/>
                    </a:lnTo>
                    <a:cubicBezTo>
                      <a:pt x="364" y="1854"/>
                      <a:pt x="364" y="1855"/>
                      <a:pt x="365" y="1855"/>
                    </a:cubicBezTo>
                    <a:cubicBezTo>
                      <a:pt x="452" y="1855"/>
                      <a:pt x="511" y="1855"/>
                      <a:pt x="464" y="1829"/>
                    </a:cubicBezTo>
                    <a:lnTo>
                      <a:pt x="464" y="1829"/>
                    </a:lnTo>
                    <a:cubicBezTo>
                      <a:pt x="442" y="1836"/>
                      <a:pt x="414" y="1850"/>
                      <a:pt x="363" y="1854"/>
                    </a:cubicBezTo>
                    <a:lnTo>
                      <a:pt x="363" y="1854"/>
                    </a:lnTo>
                    <a:cubicBezTo>
                      <a:pt x="304" y="1825"/>
                      <a:pt x="305" y="1825"/>
                      <a:pt x="365" y="1825"/>
                    </a:cubicBezTo>
                    <a:lnTo>
                      <a:pt x="456" y="1825"/>
                    </a:lnTo>
                    <a:cubicBezTo>
                      <a:pt x="459" y="1826"/>
                      <a:pt x="462" y="1828"/>
                      <a:pt x="464" y="1829"/>
                    </a:cubicBezTo>
                    <a:lnTo>
                      <a:pt x="464" y="1829"/>
                    </a:lnTo>
                    <a:cubicBezTo>
                      <a:pt x="472" y="1826"/>
                      <a:pt x="480" y="1825"/>
                      <a:pt x="487" y="1825"/>
                    </a:cubicBezTo>
                    <a:cubicBezTo>
                      <a:pt x="517" y="1794"/>
                      <a:pt x="548" y="1764"/>
                      <a:pt x="487" y="1764"/>
                    </a:cubicBezTo>
                    <a:cubicBezTo>
                      <a:pt x="487" y="1764"/>
                      <a:pt x="456" y="1764"/>
                      <a:pt x="456" y="1733"/>
                    </a:cubicBezTo>
                    <a:lnTo>
                      <a:pt x="487" y="1733"/>
                    </a:lnTo>
                    <a:cubicBezTo>
                      <a:pt x="517" y="1733"/>
                      <a:pt x="517" y="1703"/>
                      <a:pt x="517" y="1642"/>
                    </a:cubicBezTo>
                    <a:cubicBezTo>
                      <a:pt x="548" y="1612"/>
                      <a:pt x="548" y="1582"/>
                      <a:pt x="578" y="1582"/>
                    </a:cubicBezTo>
                    <a:lnTo>
                      <a:pt x="608" y="1582"/>
                    </a:lnTo>
                    <a:cubicBezTo>
                      <a:pt x="578" y="1551"/>
                      <a:pt x="578" y="1521"/>
                      <a:pt x="608" y="1460"/>
                    </a:cubicBezTo>
                    <a:cubicBezTo>
                      <a:pt x="639" y="1399"/>
                      <a:pt x="639" y="1338"/>
                      <a:pt x="608" y="1338"/>
                    </a:cubicBezTo>
                    <a:cubicBezTo>
                      <a:pt x="639" y="1338"/>
                      <a:pt x="669" y="1308"/>
                      <a:pt x="669" y="1308"/>
                    </a:cubicBezTo>
                    <a:cubicBezTo>
                      <a:pt x="639" y="1278"/>
                      <a:pt x="639" y="1247"/>
                      <a:pt x="639" y="1247"/>
                    </a:cubicBezTo>
                    <a:lnTo>
                      <a:pt x="639" y="1247"/>
                    </a:lnTo>
                    <a:cubicBezTo>
                      <a:pt x="654" y="1262"/>
                      <a:pt x="662" y="1270"/>
                      <a:pt x="669" y="1270"/>
                    </a:cubicBezTo>
                    <a:cubicBezTo>
                      <a:pt x="677" y="1270"/>
                      <a:pt x="684" y="1262"/>
                      <a:pt x="699" y="1247"/>
                    </a:cubicBezTo>
                    <a:cubicBezTo>
                      <a:pt x="699" y="1247"/>
                      <a:pt x="699" y="1217"/>
                      <a:pt x="669" y="1217"/>
                    </a:cubicBezTo>
                    <a:cubicBezTo>
                      <a:pt x="669" y="1217"/>
                      <a:pt x="699" y="1156"/>
                      <a:pt x="760" y="1156"/>
                    </a:cubicBezTo>
                    <a:cubicBezTo>
                      <a:pt x="791" y="1156"/>
                      <a:pt x="760" y="1126"/>
                      <a:pt x="730" y="1095"/>
                    </a:cubicBezTo>
                    <a:cubicBezTo>
                      <a:pt x="700" y="1095"/>
                      <a:pt x="699" y="1065"/>
                      <a:pt x="699" y="1065"/>
                    </a:cubicBezTo>
                    <a:lnTo>
                      <a:pt x="699" y="1065"/>
                    </a:lnTo>
                    <a:lnTo>
                      <a:pt x="760" y="1095"/>
                    </a:lnTo>
                    <a:cubicBezTo>
                      <a:pt x="775" y="1110"/>
                      <a:pt x="783" y="1118"/>
                      <a:pt x="787" y="1118"/>
                    </a:cubicBezTo>
                    <a:cubicBezTo>
                      <a:pt x="791" y="1118"/>
                      <a:pt x="791" y="1110"/>
                      <a:pt x="791" y="1095"/>
                    </a:cubicBezTo>
                    <a:cubicBezTo>
                      <a:pt x="760" y="1065"/>
                      <a:pt x="791" y="1034"/>
                      <a:pt x="821" y="974"/>
                    </a:cubicBezTo>
                    <a:cubicBezTo>
                      <a:pt x="882" y="913"/>
                      <a:pt x="882" y="913"/>
                      <a:pt x="882" y="882"/>
                    </a:cubicBezTo>
                    <a:cubicBezTo>
                      <a:pt x="851" y="852"/>
                      <a:pt x="851" y="852"/>
                      <a:pt x="912" y="852"/>
                    </a:cubicBezTo>
                    <a:cubicBezTo>
                      <a:pt x="958" y="867"/>
                      <a:pt x="981" y="875"/>
                      <a:pt x="992" y="875"/>
                    </a:cubicBezTo>
                    <a:cubicBezTo>
                      <a:pt x="1003" y="875"/>
                      <a:pt x="1003" y="867"/>
                      <a:pt x="1003" y="852"/>
                    </a:cubicBezTo>
                    <a:cubicBezTo>
                      <a:pt x="973" y="852"/>
                      <a:pt x="973" y="852"/>
                      <a:pt x="943" y="822"/>
                    </a:cubicBezTo>
                    <a:cubicBezTo>
                      <a:pt x="907" y="786"/>
                      <a:pt x="892" y="771"/>
                      <a:pt x="898" y="771"/>
                    </a:cubicBezTo>
                    <a:lnTo>
                      <a:pt x="898" y="771"/>
                    </a:lnTo>
                    <a:cubicBezTo>
                      <a:pt x="903" y="771"/>
                      <a:pt x="917" y="779"/>
                      <a:pt x="943" y="791"/>
                    </a:cubicBezTo>
                    <a:cubicBezTo>
                      <a:pt x="957" y="805"/>
                      <a:pt x="971" y="811"/>
                      <a:pt x="984" y="811"/>
                    </a:cubicBezTo>
                    <a:cubicBezTo>
                      <a:pt x="1027" y="811"/>
                      <a:pt x="1057" y="747"/>
                      <a:pt x="1034" y="700"/>
                    </a:cubicBezTo>
                    <a:lnTo>
                      <a:pt x="1034" y="700"/>
                    </a:lnTo>
                    <a:lnTo>
                      <a:pt x="1064" y="730"/>
                    </a:lnTo>
                    <a:cubicBezTo>
                      <a:pt x="1064" y="741"/>
                      <a:pt x="1068" y="744"/>
                      <a:pt x="1073" y="744"/>
                    </a:cubicBezTo>
                    <a:cubicBezTo>
                      <a:pt x="1085" y="744"/>
                      <a:pt x="1105" y="730"/>
                      <a:pt x="1125" y="730"/>
                    </a:cubicBezTo>
                    <a:cubicBezTo>
                      <a:pt x="1125" y="700"/>
                      <a:pt x="1125" y="700"/>
                      <a:pt x="1125" y="700"/>
                    </a:cubicBezTo>
                    <a:cubicBezTo>
                      <a:pt x="1107" y="664"/>
                      <a:pt x="1121" y="650"/>
                      <a:pt x="1141" y="650"/>
                    </a:cubicBezTo>
                    <a:cubicBezTo>
                      <a:pt x="1155" y="650"/>
                      <a:pt x="1173" y="657"/>
                      <a:pt x="1186" y="670"/>
                    </a:cubicBezTo>
                    <a:cubicBezTo>
                      <a:pt x="1216" y="700"/>
                      <a:pt x="1216" y="700"/>
                      <a:pt x="1216" y="700"/>
                    </a:cubicBezTo>
                    <a:cubicBezTo>
                      <a:pt x="1216" y="664"/>
                      <a:pt x="1227" y="650"/>
                      <a:pt x="1241" y="650"/>
                    </a:cubicBezTo>
                    <a:cubicBezTo>
                      <a:pt x="1252" y="650"/>
                      <a:pt x="1264" y="657"/>
                      <a:pt x="1277" y="670"/>
                    </a:cubicBezTo>
                    <a:cubicBezTo>
                      <a:pt x="1277" y="639"/>
                      <a:pt x="1277" y="609"/>
                      <a:pt x="1307" y="609"/>
                    </a:cubicBezTo>
                    <a:cubicBezTo>
                      <a:pt x="1307" y="609"/>
                      <a:pt x="1338" y="609"/>
                      <a:pt x="1307" y="578"/>
                    </a:cubicBezTo>
                    <a:cubicBezTo>
                      <a:pt x="1277" y="548"/>
                      <a:pt x="1277" y="518"/>
                      <a:pt x="1277" y="487"/>
                    </a:cubicBezTo>
                    <a:lnTo>
                      <a:pt x="1277" y="487"/>
                    </a:lnTo>
                    <a:lnTo>
                      <a:pt x="1307" y="548"/>
                    </a:lnTo>
                    <a:cubicBezTo>
                      <a:pt x="1307" y="558"/>
                      <a:pt x="1311" y="562"/>
                      <a:pt x="1316" y="562"/>
                    </a:cubicBezTo>
                    <a:cubicBezTo>
                      <a:pt x="1328" y="562"/>
                      <a:pt x="1348" y="548"/>
                      <a:pt x="1368" y="548"/>
                    </a:cubicBezTo>
                    <a:cubicBezTo>
                      <a:pt x="1388" y="548"/>
                      <a:pt x="1409" y="535"/>
                      <a:pt x="1420" y="535"/>
                    </a:cubicBezTo>
                    <a:cubicBezTo>
                      <a:pt x="1426" y="535"/>
                      <a:pt x="1429" y="538"/>
                      <a:pt x="1429" y="548"/>
                    </a:cubicBezTo>
                    <a:lnTo>
                      <a:pt x="1429" y="518"/>
                    </a:lnTo>
                    <a:cubicBezTo>
                      <a:pt x="1429" y="502"/>
                      <a:pt x="1429" y="495"/>
                      <a:pt x="1433" y="495"/>
                    </a:cubicBezTo>
                    <a:cubicBezTo>
                      <a:pt x="1437" y="495"/>
                      <a:pt x="1444" y="502"/>
                      <a:pt x="1459" y="518"/>
                    </a:cubicBezTo>
                    <a:cubicBezTo>
                      <a:pt x="1459" y="533"/>
                      <a:pt x="1467" y="540"/>
                      <a:pt x="1478" y="540"/>
                    </a:cubicBezTo>
                    <a:cubicBezTo>
                      <a:pt x="1490" y="540"/>
                      <a:pt x="1505" y="533"/>
                      <a:pt x="1520" y="518"/>
                    </a:cubicBezTo>
                    <a:cubicBezTo>
                      <a:pt x="1534" y="545"/>
                      <a:pt x="1548" y="560"/>
                      <a:pt x="1556" y="560"/>
                    </a:cubicBezTo>
                    <a:cubicBezTo>
                      <a:pt x="1566" y="560"/>
                      <a:pt x="1567" y="537"/>
                      <a:pt x="1551" y="487"/>
                    </a:cubicBezTo>
                    <a:lnTo>
                      <a:pt x="1551" y="487"/>
                    </a:lnTo>
                    <a:cubicBezTo>
                      <a:pt x="1581" y="518"/>
                      <a:pt x="1581" y="518"/>
                      <a:pt x="1581" y="518"/>
                    </a:cubicBezTo>
                    <a:cubicBezTo>
                      <a:pt x="1581" y="502"/>
                      <a:pt x="1596" y="495"/>
                      <a:pt x="1611" y="495"/>
                    </a:cubicBezTo>
                    <a:cubicBezTo>
                      <a:pt x="1627" y="495"/>
                      <a:pt x="1642" y="502"/>
                      <a:pt x="1642" y="518"/>
                    </a:cubicBezTo>
                    <a:cubicBezTo>
                      <a:pt x="1642" y="487"/>
                      <a:pt x="1642" y="487"/>
                      <a:pt x="1672" y="487"/>
                    </a:cubicBezTo>
                    <a:cubicBezTo>
                      <a:pt x="1672" y="487"/>
                      <a:pt x="1672" y="487"/>
                      <a:pt x="1672" y="457"/>
                    </a:cubicBezTo>
                    <a:cubicBezTo>
                      <a:pt x="1672" y="426"/>
                      <a:pt x="1703" y="426"/>
                      <a:pt x="1703" y="426"/>
                    </a:cubicBezTo>
                    <a:cubicBezTo>
                      <a:pt x="1703" y="426"/>
                      <a:pt x="1703" y="457"/>
                      <a:pt x="1703" y="487"/>
                    </a:cubicBezTo>
                    <a:cubicBezTo>
                      <a:pt x="1690" y="500"/>
                      <a:pt x="1688" y="507"/>
                      <a:pt x="1692" y="507"/>
                    </a:cubicBezTo>
                    <a:cubicBezTo>
                      <a:pt x="1697" y="507"/>
                      <a:pt x="1715" y="492"/>
                      <a:pt x="1733" y="457"/>
                    </a:cubicBezTo>
                    <a:lnTo>
                      <a:pt x="1733" y="457"/>
                    </a:lnTo>
                    <a:cubicBezTo>
                      <a:pt x="1733" y="478"/>
                      <a:pt x="1718" y="500"/>
                      <a:pt x="1720" y="500"/>
                    </a:cubicBezTo>
                    <a:cubicBezTo>
                      <a:pt x="1720" y="500"/>
                      <a:pt x="1724" y="496"/>
                      <a:pt x="1733" y="487"/>
                    </a:cubicBezTo>
                    <a:cubicBezTo>
                      <a:pt x="1733" y="487"/>
                      <a:pt x="1733" y="487"/>
                      <a:pt x="1733" y="457"/>
                    </a:cubicBezTo>
                    <a:lnTo>
                      <a:pt x="1763" y="457"/>
                    </a:lnTo>
                    <a:cubicBezTo>
                      <a:pt x="1794" y="487"/>
                      <a:pt x="1794" y="487"/>
                      <a:pt x="1794" y="487"/>
                    </a:cubicBezTo>
                    <a:cubicBezTo>
                      <a:pt x="1794" y="472"/>
                      <a:pt x="1794" y="464"/>
                      <a:pt x="1798" y="464"/>
                    </a:cubicBezTo>
                    <a:cubicBezTo>
                      <a:pt x="1801" y="464"/>
                      <a:pt x="1808" y="471"/>
                      <a:pt x="1822" y="485"/>
                    </a:cubicBezTo>
                    <a:lnTo>
                      <a:pt x="1822" y="485"/>
                    </a:lnTo>
                    <a:cubicBezTo>
                      <a:pt x="1823" y="477"/>
                      <a:pt x="1824" y="468"/>
                      <a:pt x="1824" y="457"/>
                    </a:cubicBezTo>
                    <a:cubicBezTo>
                      <a:pt x="1824" y="442"/>
                      <a:pt x="1832" y="434"/>
                      <a:pt x="1839" y="434"/>
                    </a:cubicBezTo>
                    <a:cubicBezTo>
                      <a:pt x="1847" y="434"/>
                      <a:pt x="1855" y="442"/>
                      <a:pt x="1855" y="457"/>
                    </a:cubicBezTo>
                    <a:cubicBezTo>
                      <a:pt x="1855" y="487"/>
                      <a:pt x="1946" y="518"/>
                      <a:pt x="2007" y="518"/>
                    </a:cubicBezTo>
                    <a:cubicBezTo>
                      <a:pt x="2007" y="518"/>
                      <a:pt x="2037" y="487"/>
                      <a:pt x="2037" y="457"/>
                    </a:cubicBezTo>
                    <a:cubicBezTo>
                      <a:pt x="2037" y="522"/>
                      <a:pt x="2037" y="552"/>
                      <a:pt x="2042" y="552"/>
                    </a:cubicBezTo>
                    <a:cubicBezTo>
                      <a:pt x="2046" y="552"/>
                      <a:pt x="2053" y="530"/>
                      <a:pt x="2067" y="487"/>
                    </a:cubicBezTo>
                    <a:cubicBezTo>
                      <a:pt x="2067" y="502"/>
                      <a:pt x="2067" y="510"/>
                      <a:pt x="2071" y="510"/>
                    </a:cubicBezTo>
                    <a:cubicBezTo>
                      <a:pt x="2075" y="510"/>
                      <a:pt x="2083" y="502"/>
                      <a:pt x="2098" y="487"/>
                    </a:cubicBezTo>
                    <a:cubicBezTo>
                      <a:pt x="2098" y="508"/>
                      <a:pt x="2098" y="544"/>
                      <a:pt x="2098" y="544"/>
                    </a:cubicBezTo>
                    <a:cubicBezTo>
                      <a:pt x="2098" y="554"/>
                      <a:pt x="2098" y="566"/>
                      <a:pt x="2098" y="578"/>
                    </a:cubicBezTo>
                    <a:cubicBezTo>
                      <a:pt x="2098" y="587"/>
                      <a:pt x="2100" y="591"/>
                      <a:pt x="2104" y="591"/>
                    </a:cubicBezTo>
                    <a:cubicBezTo>
                      <a:pt x="2113" y="591"/>
                      <a:pt x="2128" y="570"/>
                      <a:pt x="2128" y="548"/>
                    </a:cubicBezTo>
                    <a:cubicBezTo>
                      <a:pt x="2158" y="518"/>
                      <a:pt x="2174" y="502"/>
                      <a:pt x="2177" y="502"/>
                    </a:cubicBezTo>
                    <a:lnTo>
                      <a:pt x="2177" y="502"/>
                    </a:lnTo>
                    <a:cubicBezTo>
                      <a:pt x="2181" y="502"/>
                      <a:pt x="2174" y="518"/>
                      <a:pt x="2158" y="548"/>
                    </a:cubicBezTo>
                    <a:cubicBezTo>
                      <a:pt x="2143" y="578"/>
                      <a:pt x="2151" y="594"/>
                      <a:pt x="2166" y="594"/>
                    </a:cubicBezTo>
                    <a:cubicBezTo>
                      <a:pt x="2181" y="594"/>
                      <a:pt x="2204" y="578"/>
                      <a:pt x="2219" y="548"/>
                    </a:cubicBezTo>
                    <a:cubicBezTo>
                      <a:pt x="2237" y="512"/>
                      <a:pt x="2244" y="498"/>
                      <a:pt x="2248" y="498"/>
                    </a:cubicBezTo>
                    <a:cubicBezTo>
                      <a:pt x="2250" y="498"/>
                      <a:pt x="2250" y="505"/>
                      <a:pt x="2250" y="518"/>
                    </a:cubicBezTo>
                    <a:cubicBezTo>
                      <a:pt x="2219" y="548"/>
                      <a:pt x="2219" y="548"/>
                      <a:pt x="2219" y="548"/>
                    </a:cubicBezTo>
                    <a:cubicBezTo>
                      <a:pt x="2250" y="548"/>
                      <a:pt x="2250" y="548"/>
                      <a:pt x="2219" y="578"/>
                    </a:cubicBezTo>
                    <a:cubicBezTo>
                      <a:pt x="2219" y="578"/>
                      <a:pt x="2233" y="592"/>
                      <a:pt x="2251" y="592"/>
                    </a:cubicBezTo>
                    <a:cubicBezTo>
                      <a:pt x="2260" y="592"/>
                      <a:pt x="2270" y="589"/>
                      <a:pt x="2280" y="578"/>
                    </a:cubicBezTo>
                    <a:cubicBezTo>
                      <a:pt x="2291" y="557"/>
                      <a:pt x="2298" y="547"/>
                      <a:pt x="2301" y="547"/>
                    </a:cubicBezTo>
                    <a:lnTo>
                      <a:pt x="2301" y="547"/>
                    </a:lnTo>
                    <a:cubicBezTo>
                      <a:pt x="2307" y="547"/>
                      <a:pt x="2300" y="580"/>
                      <a:pt x="2280" y="639"/>
                    </a:cubicBezTo>
                    <a:lnTo>
                      <a:pt x="2341" y="609"/>
                    </a:lnTo>
                    <a:cubicBezTo>
                      <a:pt x="2360" y="571"/>
                      <a:pt x="2378" y="545"/>
                      <a:pt x="2383" y="545"/>
                    </a:cubicBezTo>
                    <a:lnTo>
                      <a:pt x="2383" y="545"/>
                    </a:lnTo>
                    <a:cubicBezTo>
                      <a:pt x="2386" y="545"/>
                      <a:pt x="2383" y="555"/>
                      <a:pt x="2371" y="578"/>
                    </a:cubicBezTo>
                    <a:cubicBezTo>
                      <a:pt x="2360" y="590"/>
                      <a:pt x="2349" y="601"/>
                      <a:pt x="2341" y="609"/>
                    </a:cubicBezTo>
                    <a:cubicBezTo>
                      <a:pt x="2359" y="591"/>
                      <a:pt x="2371" y="584"/>
                      <a:pt x="2379" y="584"/>
                    </a:cubicBezTo>
                    <a:cubicBezTo>
                      <a:pt x="2399" y="584"/>
                      <a:pt x="2393" y="627"/>
                      <a:pt x="2371" y="670"/>
                    </a:cubicBezTo>
                    <a:cubicBezTo>
                      <a:pt x="2402" y="639"/>
                      <a:pt x="2402" y="609"/>
                      <a:pt x="2402" y="609"/>
                    </a:cubicBezTo>
                    <a:cubicBezTo>
                      <a:pt x="2432" y="609"/>
                      <a:pt x="2432" y="639"/>
                      <a:pt x="2402" y="670"/>
                    </a:cubicBezTo>
                    <a:cubicBezTo>
                      <a:pt x="2402" y="691"/>
                      <a:pt x="2386" y="713"/>
                      <a:pt x="2388" y="713"/>
                    </a:cubicBezTo>
                    <a:cubicBezTo>
                      <a:pt x="2389" y="713"/>
                      <a:pt x="2393" y="709"/>
                      <a:pt x="2402" y="700"/>
                    </a:cubicBezTo>
                    <a:cubicBezTo>
                      <a:pt x="2402" y="700"/>
                      <a:pt x="2402" y="700"/>
                      <a:pt x="2402" y="730"/>
                    </a:cubicBezTo>
                    <a:cubicBezTo>
                      <a:pt x="2402" y="730"/>
                      <a:pt x="2402" y="761"/>
                      <a:pt x="2432" y="761"/>
                    </a:cubicBezTo>
                    <a:cubicBezTo>
                      <a:pt x="2441" y="752"/>
                      <a:pt x="2447" y="748"/>
                      <a:pt x="2451" y="748"/>
                    </a:cubicBezTo>
                    <a:lnTo>
                      <a:pt x="2451" y="748"/>
                    </a:lnTo>
                    <a:cubicBezTo>
                      <a:pt x="2460" y="748"/>
                      <a:pt x="2454" y="770"/>
                      <a:pt x="2432" y="791"/>
                    </a:cubicBezTo>
                    <a:cubicBezTo>
                      <a:pt x="2432" y="791"/>
                      <a:pt x="2462" y="791"/>
                      <a:pt x="2493" y="761"/>
                    </a:cubicBezTo>
                    <a:lnTo>
                      <a:pt x="2493" y="761"/>
                    </a:lnTo>
                    <a:cubicBezTo>
                      <a:pt x="2493" y="791"/>
                      <a:pt x="2493" y="791"/>
                      <a:pt x="2462" y="822"/>
                    </a:cubicBezTo>
                    <a:cubicBezTo>
                      <a:pt x="2462" y="837"/>
                      <a:pt x="2462" y="844"/>
                      <a:pt x="2466" y="844"/>
                    </a:cubicBezTo>
                    <a:cubicBezTo>
                      <a:pt x="2470" y="844"/>
                      <a:pt x="2478" y="837"/>
                      <a:pt x="2493" y="822"/>
                    </a:cubicBezTo>
                    <a:cubicBezTo>
                      <a:pt x="2493" y="791"/>
                      <a:pt x="2523" y="791"/>
                      <a:pt x="2523" y="791"/>
                    </a:cubicBezTo>
                    <a:lnTo>
                      <a:pt x="2523" y="822"/>
                    </a:lnTo>
                    <a:cubicBezTo>
                      <a:pt x="2554" y="791"/>
                      <a:pt x="2554" y="791"/>
                      <a:pt x="2554" y="791"/>
                    </a:cubicBezTo>
                    <a:cubicBezTo>
                      <a:pt x="2584" y="791"/>
                      <a:pt x="2554" y="852"/>
                      <a:pt x="2584" y="852"/>
                    </a:cubicBezTo>
                    <a:cubicBezTo>
                      <a:pt x="2584" y="867"/>
                      <a:pt x="2584" y="875"/>
                      <a:pt x="2588" y="875"/>
                    </a:cubicBezTo>
                    <a:cubicBezTo>
                      <a:pt x="2592" y="875"/>
                      <a:pt x="2599" y="867"/>
                      <a:pt x="2614" y="852"/>
                    </a:cubicBezTo>
                    <a:cubicBezTo>
                      <a:pt x="2614" y="852"/>
                      <a:pt x="2614" y="913"/>
                      <a:pt x="2645" y="913"/>
                    </a:cubicBezTo>
                    <a:cubicBezTo>
                      <a:pt x="2645" y="928"/>
                      <a:pt x="2645" y="936"/>
                      <a:pt x="2649" y="936"/>
                    </a:cubicBezTo>
                    <a:cubicBezTo>
                      <a:pt x="2652" y="936"/>
                      <a:pt x="2660" y="928"/>
                      <a:pt x="2675" y="913"/>
                    </a:cubicBezTo>
                    <a:cubicBezTo>
                      <a:pt x="2698" y="890"/>
                      <a:pt x="2713" y="880"/>
                      <a:pt x="2718" y="880"/>
                    </a:cubicBezTo>
                    <a:lnTo>
                      <a:pt x="2718" y="880"/>
                    </a:lnTo>
                    <a:cubicBezTo>
                      <a:pt x="2727" y="880"/>
                      <a:pt x="2713" y="906"/>
                      <a:pt x="2675" y="943"/>
                    </a:cubicBezTo>
                    <a:cubicBezTo>
                      <a:pt x="2657" y="979"/>
                      <a:pt x="2650" y="994"/>
                      <a:pt x="2653" y="994"/>
                    </a:cubicBezTo>
                    <a:cubicBezTo>
                      <a:pt x="2655" y="994"/>
                      <a:pt x="2663" y="986"/>
                      <a:pt x="2675" y="974"/>
                    </a:cubicBezTo>
                    <a:lnTo>
                      <a:pt x="2706" y="974"/>
                    </a:lnTo>
                    <a:cubicBezTo>
                      <a:pt x="2675" y="1004"/>
                      <a:pt x="2675" y="1004"/>
                      <a:pt x="2736" y="1004"/>
                    </a:cubicBezTo>
                    <a:cubicBezTo>
                      <a:pt x="2736" y="1004"/>
                      <a:pt x="2736" y="1004"/>
                      <a:pt x="2706" y="1034"/>
                    </a:cubicBezTo>
                    <a:cubicBezTo>
                      <a:pt x="2723" y="1029"/>
                      <a:pt x="2737" y="1026"/>
                      <a:pt x="2748" y="1026"/>
                    </a:cubicBezTo>
                    <a:cubicBezTo>
                      <a:pt x="2796" y="1026"/>
                      <a:pt x="2791" y="1071"/>
                      <a:pt x="2766" y="1095"/>
                    </a:cubicBezTo>
                    <a:lnTo>
                      <a:pt x="2797" y="1095"/>
                    </a:lnTo>
                    <a:cubicBezTo>
                      <a:pt x="2822" y="1083"/>
                      <a:pt x="2837" y="1075"/>
                      <a:pt x="2841" y="1075"/>
                    </a:cubicBezTo>
                    <a:lnTo>
                      <a:pt x="2841" y="1075"/>
                    </a:lnTo>
                    <a:cubicBezTo>
                      <a:pt x="2847" y="1075"/>
                      <a:pt x="2832" y="1090"/>
                      <a:pt x="2797" y="1126"/>
                    </a:cubicBezTo>
                    <a:cubicBezTo>
                      <a:pt x="2808" y="1120"/>
                      <a:pt x="2818" y="1117"/>
                      <a:pt x="2825" y="1117"/>
                    </a:cubicBezTo>
                    <a:cubicBezTo>
                      <a:pt x="2855" y="1117"/>
                      <a:pt x="2846" y="1162"/>
                      <a:pt x="2797" y="1186"/>
                    </a:cubicBezTo>
                    <a:cubicBezTo>
                      <a:pt x="2777" y="1186"/>
                      <a:pt x="2758" y="1199"/>
                      <a:pt x="2746" y="1208"/>
                    </a:cubicBezTo>
                    <a:lnTo>
                      <a:pt x="2746" y="1208"/>
                    </a:lnTo>
                    <a:cubicBezTo>
                      <a:pt x="2751" y="1205"/>
                      <a:pt x="2755" y="1203"/>
                      <a:pt x="2757" y="1203"/>
                    </a:cubicBezTo>
                    <a:cubicBezTo>
                      <a:pt x="2766" y="1203"/>
                      <a:pt x="2766" y="1217"/>
                      <a:pt x="2766" y="1217"/>
                    </a:cubicBezTo>
                    <a:cubicBezTo>
                      <a:pt x="2782" y="1202"/>
                      <a:pt x="2789" y="1194"/>
                      <a:pt x="2797" y="1194"/>
                    </a:cubicBezTo>
                    <a:cubicBezTo>
                      <a:pt x="2804" y="1194"/>
                      <a:pt x="2812" y="1202"/>
                      <a:pt x="2827" y="1217"/>
                    </a:cubicBezTo>
                    <a:cubicBezTo>
                      <a:pt x="2827" y="1247"/>
                      <a:pt x="2858" y="1247"/>
                      <a:pt x="2888" y="1278"/>
                    </a:cubicBezTo>
                    <a:cubicBezTo>
                      <a:pt x="2888" y="1278"/>
                      <a:pt x="2888" y="1308"/>
                      <a:pt x="2858" y="1338"/>
                    </a:cubicBezTo>
                    <a:lnTo>
                      <a:pt x="2918" y="1338"/>
                    </a:lnTo>
                    <a:cubicBezTo>
                      <a:pt x="2949" y="1338"/>
                      <a:pt x="2949" y="1369"/>
                      <a:pt x="2918" y="1369"/>
                    </a:cubicBezTo>
                    <a:cubicBezTo>
                      <a:pt x="2949" y="1369"/>
                      <a:pt x="2949" y="1399"/>
                      <a:pt x="2949" y="1399"/>
                    </a:cubicBezTo>
                    <a:cubicBezTo>
                      <a:pt x="2918" y="1399"/>
                      <a:pt x="2888" y="1430"/>
                      <a:pt x="2918" y="1430"/>
                    </a:cubicBezTo>
                    <a:cubicBezTo>
                      <a:pt x="2929" y="1419"/>
                      <a:pt x="2935" y="1416"/>
                      <a:pt x="2941" y="1416"/>
                    </a:cubicBezTo>
                    <a:cubicBezTo>
                      <a:pt x="2952" y="1416"/>
                      <a:pt x="2959" y="1430"/>
                      <a:pt x="2979" y="1430"/>
                    </a:cubicBezTo>
                    <a:cubicBezTo>
                      <a:pt x="2949" y="1430"/>
                      <a:pt x="2949" y="1521"/>
                      <a:pt x="2949" y="1582"/>
                    </a:cubicBezTo>
                    <a:cubicBezTo>
                      <a:pt x="2949" y="1642"/>
                      <a:pt x="2979" y="1703"/>
                      <a:pt x="2979" y="1703"/>
                    </a:cubicBezTo>
                    <a:cubicBezTo>
                      <a:pt x="2979" y="1703"/>
                      <a:pt x="2979" y="1733"/>
                      <a:pt x="2979" y="1733"/>
                    </a:cubicBezTo>
                    <a:cubicBezTo>
                      <a:pt x="2979" y="1733"/>
                      <a:pt x="2979" y="1764"/>
                      <a:pt x="2979" y="1764"/>
                    </a:cubicBezTo>
                    <a:cubicBezTo>
                      <a:pt x="2918" y="1764"/>
                      <a:pt x="2949" y="1794"/>
                      <a:pt x="2979" y="1825"/>
                    </a:cubicBezTo>
                    <a:cubicBezTo>
                      <a:pt x="3010" y="1855"/>
                      <a:pt x="3010" y="1855"/>
                      <a:pt x="3010" y="1855"/>
                    </a:cubicBezTo>
                    <a:cubicBezTo>
                      <a:pt x="2918" y="1855"/>
                      <a:pt x="2918" y="1855"/>
                      <a:pt x="2949" y="1885"/>
                    </a:cubicBezTo>
                    <a:cubicBezTo>
                      <a:pt x="3040" y="1916"/>
                      <a:pt x="3040" y="1916"/>
                      <a:pt x="2949" y="1916"/>
                    </a:cubicBezTo>
                    <a:cubicBezTo>
                      <a:pt x="2931" y="1907"/>
                      <a:pt x="2918" y="1903"/>
                      <a:pt x="2912" y="1903"/>
                    </a:cubicBezTo>
                    <a:cubicBezTo>
                      <a:pt x="2896" y="1903"/>
                      <a:pt x="2915" y="1925"/>
                      <a:pt x="2979" y="1946"/>
                    </a:cubicBezTo>
                    <a:cubicBezTo>
                      <a:pt x="3010" y="1977"/>
                      <a:pt x="3010" y="1977"/>
                      <a:pt x="2979" y="1977"/>
                    </a:cubicBezTo>
                    <a:cubicBezTo>
                      <a:pt x="2934" y="1961"/>
                      <a:pt x="2911" y="1954"/>
                      <a:pt x="2903" y="1954"/>
                    </a:cubicBezTo>
                    <a:cubicBezTo>
                      <a:pt x="2896" y="1954"/>
                      <a:pt x="2903" y="1961"/>
                      <a:pt x="2918" y="1977"/>
                    </a:cubicBezTo>
                    <a:cubicBezTo>
                      <a:pt x="2858" y="1977"/>
                      <a:pt x="2858" y="1977"/>
                      <a:pt x="2918" y="2007"/>
                    </a:cubicBezTo>
                    <a:cubicBezTo>
                      <a:pt x="2979" y="2037"/>
                      <a:pt x="2979" y="2068"/>
                      <a:pt x="2888" y="2068"/>
                    </a:cubicBezTo>
                    <a:lnTo>
                      <a:pt x="2858" y="2068"/>
                    </a:lnTo>
                    <a:lnTo>
                      <a:pt x="2888" y="2098"/>
                    </a:lnTo>
                    <a:cubicBezTo>
                      <a:pt x="2888" y="2098"/>
                      <a:pt x="2827" y="2129"/>
                      <a:pt x="2797" y="2189"/>
                    </a:cubicBezTo>
                    <a:cubicBezTo>
                      <a:pt x="2736" y="2250"/>
                      <a:pt x="2736" y="2281"/>
                      <a:pt x="2766" y="2281"/>
                    </a:cubicBezTo>
                    <a:cubicBezTo>
                      <a:pt x="2809" y="2302"/>
                      <a:pt x="2822" y="2324"/>
                      <a:pt x="2793" y="2324"/>
                    </a:cubicBezTo>
                    <a:cubicBezTo>
                      <a:pt x="2782" y="2324"/>
                      <a:pt x="2763" y="2320"/>
                      <a:pt x="2736" y="2311"/>
                    </a:cubicBezTo>
                    <a:lnTo>
                      <a:pt x="2706" y="2311"/>
                    </a:lnTo>
                    <a:cubicBezTo>
                      <a:pt x="2685" y="2311"/>
                      <a:pt x="2679" y="2325"/>
                      <a:pt x="2667" y="2325"/>
                    </a:cubicBezTo>
                    <a:cubicBezTo>
                      <a:pt x="2662" y="2325"/>
                      <a:pt x="2655" y="2321"/>
                      <a:pt x="2645" y="2311"/>
                    </a:cubicBezTo>
                    <a:lnTo>
                      <a:pt x="2645" y="2311"/>
                    </a:lnTo>
                    <a:cubicBezTo>
                      <a:pt x="2670" y="2361"/>
                      <a:pt x="2654" y="2410"/>
                      <a:pt x="2631" y="2410"/>
                    </a:cubicBezTo>
                    <a:cubicBezTo>
                      <a:pt x="2626" y="2410"/>
                      <a:pt x="2620" y="2408"/>
                      <a:pt x="2614" y="2402"/>
                    </a:cubicBezTo>
                    <a:cubicBezTo>
                      <a:pt x="2584" y="2433"/>
                      <a:pt x="2584" y="2433"/>
                      <a:pt x="2584" y="2463"/>
                    </a:cubicBezTo>
                    <a:cubicBezTo>
                      <a:pt x="2614" y="2493"/>
                      <a:pt x="2614" y="2493"/>
                      <a:pt x="2584" y="2493"/>
                    </a:cubicBezTo>
                    <a:cubicBezTo>
                      <a:pt x="2571" y="2481"/>
                      <a:pt x="2554" y="2473"/>
                      <a:pt x="2541" y="2473"/>
                    </a:cubicBezTo>
                    <a:cubicBezTo>
                      <a:pt x="2524" y="2473"/>
                      <a:pt x="2518" y="2488"/>
                      <a:pt x="2554" y="2524"/>
                    </a:cubicBezTo>
                    <a:lnTo>
                      <a:pt x="2523" y="2493"/>
                    </a:lnTo>
                    <a:cubicBezTo>
                      <a:pt x="2514" y="2484"/>
                      <a:pt x="2508" y="2481"/>
                      <a:pt x="2504" y="2481"/>
                    </a:cubicBezTo>
                    <a:lnTo>
                      <a:pt x="2504" y="2481"/>
                    </a:lnTo>
                    <a:cubicBezTo>
                      <a:pt x="2495" y="2481"/>
                      <a:pt x="2502" y="2502"/>
                      <a:pt x="2523" y="2524"/>
                    </a:cubicBezTo>
                    <a:cubicBezTo>
                      <a:pt x="2538" y="2554"/>
                      <a:pt x="2546" y="2569"/>
                      <a:pt x="2542" y="2569"/>
                    </a:cubicBezTo>
                    <a:cubicBezTo>
                      <a:pt x="2538" y="2569"/>
                      <a:pt x="2523" y="2554"/>
                      <a:pt x="2493" y="2524"/>
                    </a:cubicBezTo>
                    <a:cubicBezTo>
                      <a:pt x="2480" y="2511"/>
                      <a:pt x="2470" y="2501"/>
                      <a:pt x="2462" y="2493"/>
                    </a:cubicBezTo>
                    <a:lnTo>
                      <a:pt x="2462" y="2493"/>
                    </a:lnTo>
                    <a:cubicBezTo>
                      <a:pt x="2462" y="2515"/>
                      <a:pt x="2478" y="2536"/>
                      <a:pt x="2476" y="2536"/>
                    </a:cubicBezTo>
                    <a:cubicBezTo>
                      <a:pt x="2475" y="2536"/>
                      <a:pt x="2471" y="2533"/>
                      <a:pt x="2462" y="2524"/>
                    </a:cubicBezTo>
                    <a:cubicBezTo>
                      <a:pt x="2432" y="2524"/>
                      <a:pt x="2432" y="2554"/>
                      <a:pt x="2493" y="2585"/>
                    </a:cubicBezTo>
                    <a:cubicBezTo>
                      <a:pt x="2493" y="2615"/>
                      <a:pt x="2493" y="2645"/>
                      <a:pt x="2493" y="2645"/>
                    </a:cubicBezTo>
                    <a:cubicBezTo>
                      <a:pt x="2462" y="2615"/>
                      <a:pt x="2462" y="2615"/>
                      <a:pt x="2462" y="2585"/>
                    </a:cubicBezTo>
                    <a:lnTo>
                      <a:pt x="2432" y="2585"/>
                    </a:lnTo>
                    <a:cubicBezTo>
                      <a:pt x="2432" y="2585"/>
                      <a:pt x="2402" y="2585"/>
                      <a:pt x="2371" y="2554"/>
                    </a:cubicBezTo>
                    <a:lnTo>
                      <a:pt x="2371" y="2554"/>
                    </a:lnTo>
                    <a:cubicBezTo>
                      <a:pt x="2379" y="2562"/>
                      <a:pt x="2389" y="2572"/>
                      <a:pt x="2402" y="2585"/>
                    </a:cubicBezTo>
                    <a:cubicBezTo>
                      <a:pt x="2432" y="2645"/>
                      <a:pt x="2432" y="2645"/>
                      <a:pt x="2432" y="2645"/>
                    </a:cubicBezTo>
                    <a:cubicBezTo>
                      <a:pt x="2402" y="2645"/>
                      <a:pt x="2402" y="2645"/>
                      <a:pt x="2371" y="2615"/>
                    </a:cubicBezTo>
                    <a:cubicBezTo>
                      <a:pt x="2371" y="2585"/>
                      <a:pt x="2371" y="2585"/>
                      <a:pt x="2341" y="2585"/>
                    </a:cubicBezTo>
                    <a:cubicBezTo>
                      <a:pt x="2341" y="2615"/>
                      <a:pt x="2371" y="2706"/>
                      <a:pt x="2402" y="2797"/>
                    </a:cubicBezTo>
                    <a:cubicBezTo>
                      <a:pt x="2417" y="2828"/>
                      <a:pt x="2424" y="2843"/>
                      <a:pt x="2421" y="2843"/>
                    </a:cubicBezTo>
                    <a:cubicBezTo>
                      <a:pt x="2417" y="2843"/>
                      <a:pt x="2402" y="2828"/>
                      <a:pt x="2371" y="2797"/>
                    </a:cubicBezTo>
                    <a:cubicBezTo>
                      <a:pt x="2371" y="2767"/>
                      <a:pt x="2341" y="2767"/>
                      <a:pt x="2341" y="2767"/>
                    </a:cubicBezTo>
                    <a:cubicBezTo>
                      <a:pt x="2341" y="2737"/>
                      <a:pt x="2341" y="2737"/>
                      <a:pt x="2341" y="2737"/>
                    </a:cubicBezTo>
                    <a:lnTo>
                      <a:pt x="2341" y="2706"/>
                    </a:lnTo>
                    <a:cubicBezTo>
                      <a:pt x="2310" y="2676"/>
                      <a:pt x="2295" y="2661"/>
                      <a:pt x="2291" y="2661"/>
                    </a:cubicBezTo>
                    <a:lnTo>
                      <a:pt x="2291" y="2661"/>
                    </a:lnTo>
                    <a:cubicBezTo>
                      <a:pt x="2288" y="2661"/>
                      <a:pt x="2295" y="2676"/>
                      <a:pt x="2310" y="2706"/>
                    </a:cubicBezTo>
                    <a:cubicBezTo>
                      <a:pt x="2310" y="2721"/>
                      <a:pt x="2310" y="2729"/>
                      <a:pt x="2307" y="2729"/>
                    </a:cubicBezTo>
                    <a:cubicBezTo>
                      <a:pt x="2303" y="2729"/>
                      <a:pt x="2295" y="2721"/>
                      <a:pt x="2280" y="2706"/>
                    </a:cubicBezTo>
                    <a:cubicBezTo>
                      <a:pt x="2280" y="2691"/>
                      <a:pt x="2272" y="2683"/>
                      <a:pt x="2265" y="2683"/>
                    </a:cubicBezTo>
                    <a:cubicBezTo>
                      <a:pt x="2257" y="2683"/>
                      <a:pt x="2250" y="2691"/>
                      <a:pt x="2250" y="2706"/>
                    </a:cubicBezTo>
                    <a:cubicBezTo>
                      <a:pt x="2250" y="2706"/>
                      <a:pt x="2250" y="2706"/>
                      <a:pt x="2219" y="2676"/>
                    </a:cubicBezTo>
                    <a:cubicBezTo>
                      <a:pt x="2219" y="2676"/>
                      <a:pt x="2189" y="2676"/>
                      <a:pt x="2219" y="2706"/>
                    </a:cubicBezTo>
                    <a:cubicBezTo>
                      <a:pt x="2219" y="2737"/>
                      <a:pt x="2219" y="2767"/>
                      <a:pt x="2219" y="2767"/>
                    </a:cubicBezTo>
                    <a:cubicBezTo>
                      <a:pt x="2189" y="2767"/>
                      <a:pt x="2189" y="2767"/>
                      <a:pt x="2219" y="2797"/>
                    </a:cubicBezTo>
                    <a:cubicBezTo>
                      <a:pt x="2219" y="2828"/>
                      <a:pt x="2219" y="2858"/>
                      <a:pt x="2219" y="2858"/>
                    </a:cubicBezTo>
                    <a:cubicBezTo>
                      <a:pt x="2206" y="2885"/>
                      <a:pt x="2198" y="2901"/>
                      <a:pt x="2191" y="2901"/>
                    </a:cubicBezTo>
                    <a:cubicBezTo>
                      <a:pt x="2183" y="2901"/>
                      <a:pt x="2175" y="2878"/>
                      <a:pt x="2158" y="2828"/>
                    </a:cubicBezTo>
                    <a:lnTo>
                      <a:pt x="2158" y="2828"/>
                    </a:lnTo>
                    <a:cubicBezTo>
                      <a:pt x="2169" y="2838"/>
                      <a:pt x="2180" y="2849"/>
                      <a:pt x="2189" y="2858"/>
                    </a:cubicBezTo>
                    <a:cubicBezTo>
                      <a:pt x="2189" y="2858"/>
                      <a:pt x="2189" y="2828"/>
                      <a:pt x="2189" y="2828"/>
                    </a:cubicBezTo>
                    <a:lnTo>
                      <a:pt x="2158" y="2828"/>
                    </a:lnTo>
                    <a:cubicBezTo>
                      <a:pt x="2158" y="2797"/>
                      <a:pt x="2158" y="2797"/>
                      <a:pt x="2128" y="2797"/>
                    </a:cubicBezTo>
                    <a:cubicBezTo>
                      <a:pt x="2128" y="2792"/>
                      <a:pt x="2128" y="2782"/>
                      <a:pt x="2128" y="2767"/>
                    </a:cubicBezTo>
                    <a:cubicBezTo>
                      <a:pt x="2120" y="2759"/>
                      <a:pt x="2114" y="2755"/>
                      <a:pt x="2110" y="2755"/>
                    </a:cubicBezTo>
                    <a:lnTo>
                      <a:pt x="2110" y="2755"/>
                    </a:lnTo>
                    <a:cubicBezTo>
                      <a:pt x="2100" y="2755"/>
                      <a:pt x="2106" y="2783"/>
                      <a:pt x="2128" y="2828"/>
                    </a:cubicBezTo>
                    <a:lnTo>
                      <a:pt x="2128" y="2889"/>
                    </a:lnTo>
                    <a:cubicBezTo>
                      <a:pt x="2128" y="2889"/>
                      <a:pt x="2098" y="2828"/>
                      <a:pt x="2098" y="2797"/>
                    </a:cubicBezTo>
                    <a:cubicBezTo>
                      <a:pt x="2098" y="2819"/>
                      <a:pt x="2098" y="2840"/>
                      <a:pt x="2087" y="2840"/>
                    </a:cubicBezTo>
                    <a:cubicBezTo>
                      <a:pt x="2083" y="2840"/>
                      <a:pt x="2076" y="2837"/>
                      <a:pt x="2067" y="2828"/>
                    </a:cubicBezTo>
                    <a:cubicBezTo>
                      <a:pt x="2067" y="2828"/>
                      <a:pt x="2037" y="2828"/>
                      <a:pt x="2037" y="2797"/>
                    </a:cubicBezTo>
                    <a:cubicBezTo>
                      <a:pt x="2027" y="2787"/>
                      <a:pt x="2020" y="2784"/>
                      <a:pt x="2016" y="2784"/>
                    </a:cubicBezTo>
                    <a:cubicBezTo>
                      <a:pt x="2007" y="2784"/>
                      <a:pt x="2007" y="2797"/>
                      <a:pt x="2007" y="2797"/>
                    </a:cubicBezTo>
                    <a:cubicBezTo>
                      <a:pt x="2007" y="2813"/>
                      <a:pt x="2007" y="2820"/>
                      <a:pt x="2003" y="2820"/>
                    </a:cubicBezTo>
                    <a:cubicBezTo>
                      <a:pt x="1999" y="2820"/>
                      <a:pt x="1991" y="2813"/>
                      <a:pt x="1976" y="2797"/>
                    </a:cubicBezTo>
                    <a:cubicBezTo>
                      <a:pt x="1946" y="2767"/>
                      <a:pt x="1931" y="2752"/>
                      <a:pt x="1923" y="2752"/>
                    </a:cubicBezTo>
                    <a:cubicBezTo>
                      <a:pt x="1915" y="2752"/>
                      <a:pt x="1915" y="2767"/>
                      <a:pt x="1915" y="2797"/>
                    </a:cubicBezTo>
                    <a:cubicBezTo>
                      <a:pt x="1915" y="2789"/>
                      <a:pt x="1915" y="2785"/>
                      <a:pt x="1915" y="2785"/>
                    </a:cubicBezTo>
                    <a:cubicBezTo>
                      <a:pt x="1913" y="2785"/>
                      <a:pt x="1907" y="2814"/>
                      <a:pt x="1885" y="2858"/>
                    </a:cubicBezTo>
                    <a:cubicBezTo>
                      <a:pt x="1885" y="2889"/>
                      <a:pt x="1885" y="2949"/>
                      <a:pt x="1885" y="3010"/>
                    </a:cubicBezTo>
                    <a:cubicBezTo>
                      <a:pt x="1885" y="3023"/>
                      <a:pt x="1885" y="3033"/>
                      <a:pt x="1885" y="3041"/>
                    </a:cubicBezTo>
                    <a:cubicBezTo>
                      <a:pt x="1855" y="3041"/>
                      <a:pt x="1855" y="3010"/>
                      <a:pt x="1855" y="2949"/>
                    </a:cubicBezTo>
                    <a:cubicBezTo>
                      <a:pt x="1855" y="2919"/>
                      <a:pt x="1855" y="2919"/>
                      <a:pt x="1855" y="2919"/>
                    </a:cubicBezTo>
                    <a:lnTo>
                      <a:pt x="1885" y="2919"/>
                    </a:lnTo>
                    <a:cubicBezTo>
                      <a:pt x="1855" y="2889"/>
                      <a:pt x="1855" y="2858"/>
                      <a:pt x="1855" y="2858"/>
                    </a:cubicBezTo>
                    <a:cubicBezTo>
                      <a:pt x="1855" y="2843"/>
                      <a:pt x="1847" y="2835"/>
                      <a:pt x="1839" y="2835"/>
                    </a:cubicBezTo>
                    <a:cubicBezTo>
                      <a:pt x="1832" y="2835"/>
                      <a:pt x="1824" y="2843"/>
                      <a:pt x="1824" y="2858"/>
                    </a:cubicBezTo>
                    <a:cubicBezTo>
                      <a:pt x="1824" y="2828"/>
                      <a:pt x="1824" y="2828"/>
                      <a:pt x="1794" y="2828"/>
                    </a:cubicBezTo>
                    <a:cubicBezTo>
                      <a:pt x="1794" y="2828"/>
                      <a:pt x="1763" y="2828"/>
                      <a:pt x="1763" y="2767"/>
                    </a:cubicBezTo>
                    <a:cubicBezTo>
                      <a:pt x="1733" y="2767"/>
                      <a:pt x="1733" y="2767"/>
                      <a:pt x="1733" y="2797"/>
                    </a:cubicBezTo>
                    <a:cubicBezTo>
                      <a:pt x="1716" y="2848"/>
                      <a:pt x="1709" y="2870"/>
                      <a:pt x="1705" y="2870"/>
                    </a:cubicBezTo>
                    <a:cubicBezTo>
                      <a:pt x="1703" y="2870"/>
                      <a:pt x="1703" y="2855"/>
                      <a:pt x="1703" y="2828"/>
                    </a:cubicBezTo>
                    <a:cubicBezTo>
                      <a:pt x="1703" y="2789"/>
                      <a:pt x="1666" y="2751"/>
                      <a:pt x="1639" y="2751"/>
                    </a:cubicBezTo>
                    <a:cubicBezTo>
                      <a:pt x="1624" y="2751"/>
                      <a:pt x="1611" y="2764"/>
                      <a:pt x="1611" y="2797"/>
                    </a:cubicBezTo>
                    <a:cubicBezTo>
                      <a:pt x="1611" y="2797"/>
                      <a:pt x="1581" y="2797"/>
                      <a:pt x="1581" y="2767"/>
                    </a:cubicBezTo>
                    <a:cubicBezTo>
                      <a:pt x="1581" y="2752"/>
                      <a:pt x="1566" y="2744"/>
                      <a:pt x="1551" y="2744"/>
                    </a:cubicBezTo>
                    <a:cubicBezTo>
                      <a:pt x="1535" y="2744"/>
                      <a:pt x="1520" y="2752"/>
                      <a:pt x="1520" y="2767"/>
                    </a:cubicBezTo>
                    <a:cubicBezTo>
                      <a:pt x="1520" y="2767"/>
                      <a:pt x="1520" y="2767"/>
                      <a:pt x="1490" y="2737"/>
                    </a:cubicBezTo>
                    <a:cubicBezTo>
                      <a:pt x="1490" y="2721"/>
                      <a:pt x="1490" y="2714"/>
                      <a:pt x="1486" y="2714"/>
                    </a:cubicBezTo>
                    <a:cubicBezTo>
                      <a:pt x="1482" y="2714"/>
                      <a:pt x="1475" y="2721"/>
                      <a:pt x="1459" y="2737"/>
                    </a:cubicBezTo>
                    <a:cubicBezTo>
                      <a:pt x="1459" y="2758"/>
                      <a:pt x="1444" y="2780"/>
                      <a:pt x="1435" y="2780"/>
                    </a:cubicBezTo>
                    <a:cubicBezTo>
                      <a:pt x="1432" y="2780"/>
                      <a:pt x="1429" y="2776"/>
                      <a:pt x="1429" y="2767"/>
                    </a:cubicBezTo>
                    <a:cubicBezTo>
                      <a:pt x="1459" y="2737"/>
                      <a:pt x="1429" y="2737"/>
                      <a:pt x="1399" y="2706"/>
                    </a:cubicBezTo>
                    <a:cubicBezTo>
                      <a:pt x="1368" y="2706"/>
                      <a:pt x="1368" y="2706"/>
                      <a:pt x="1368" y="2737"/>
                    </a:cubicBezTo>
                    <a:cubicBezTo>
                      <a:pt x="1360" y="2745"/>
                      <a:pt x="1354" y="2748"/>
                      <a:pt x="1350" y="2748"/>
                    </a:cubicBezTo>
                    <a:cubicBezTo>
                      <a:pt x="1340" y="2748"/>
                      <a:pt x="1346" y="2720"/>
                      <a:pt x="1368" y="2676"/>
                    </a:cubicBezTo>
                    <a:cubicBezTo>
                      <a:pt x="1382" y="2648"/>
                      <a:pt x="1389" y="2633"/>
                      <a:pt x="1388" y="2633"/>
                    </a:cubicBezTo>
                    <a:lnTo>
                      <a:pt x="1388" y="2633"/>
                    </a:lnTo>
                    <a:cubicBezTo>
                      <a:pt x="1386" y="2633"/>
                      <a:pt x="1371" y="2656"/>
                      <a:pt x="1338" y="2706"/>
                    </a:cubicBezTo>
                    <a:cubicBezTo>
                      <a:pt x="1302" y="2742"/>
                      <a:pt x="1287" y="2757"/>
                      <a:pt x="1281" y="2757"/>
                    </a:cubicBezTo>
                    <a:cubicBezTo>
                      <a:pt x="1277" y="2757"/>
                      <a:pt x="1277" y="2749"/>
                      <a:pt x="1277" y="2737"/>
                    </a:cubicBezTo>
                    <a:cubicBezTo>
                      <a:pt x="1307" y="2706"/>
                      <a:pt x="1307" y="2706"/>
                      <a:pt x="1307" y="2706"/>
                    </a:cubicBezTo>
                    <a:cubicBezTo>
                      <a:pt x="1307" y="2706"/>
                      <a:pt x="1338" y="2676"/>
                      <a:pt x="1368" y="2645"/>
                    </a:cubicBezTo>
                    <a:cubicBezTo>
                      <a:pt x="1338" y="2645"/>
                      <a:pt x="1338" y="2645"/>
                      <a:pt x="1307" y="2676"/>
                    </a:cubicBezTo>
                    <a:lnTo>
                      <a:pt x="1277" y="2676"/>
                    </a:lnTo>
                    <a:cubicBezTo>
                      <a:pt x="1286" y="2666"/>
                      <a:pt x="1297" y="2656"/>
                      <a:pt x="1307" y="2645"/>
                    </a:cubicBezTo>
                    <a:cubicBezTo>
                      <a:pt x="1307" y="2640"/>
                      <a:pt x="1305" y="2637"/>
                      <a:pt x="1301" y="2637"/>
                    </a:cubicBezTo>
                    <a:cubicBezTo>
                      <a:pt x="1284" y="2637"/>
                      <a:pt x="1235" y="2682"/>
                      <a:pt x="1186" y="2706"/>
                    </a:cubicBezTo>
                    <a:lnTo>
                      <a:pt x="1216" y="2676"/>
                    </a:lnTo>
                    <a:cubicBezTo>
                      <a:pt x="1247" y="2645"/>
                      <a:pt x="1216" y="2645"/>
                      <a:pt x="1216" y="2645"/>
                    </a:cubicBezTo>
                    <a:cubicBezTo>
                      <a:pt x="1201" y="2630"/>
                      <a:pt x="1193" y="2623"/>
                      <a:pt x="1186" y="2623"/>
                    </a:cubicBezTo>
                    <a:cubicBezTo>
                      <a:pt x="1178" y="2623"/>
                      <a:pt x="1171" y="2630"/>
                      <a:pt x="1155" y="2645"/>
                    </a:cubicBezTo>
                    <a:cubicBezTo>
                      <a:pt x="1155" y="2676"/>
                      <a:pt x="1125" y="2706"/>
                      <a:pt x="1125" y="2706"/>
                    </a:cubicBezTo>
                    <a:cubicBezTo>
                      <a:pt x="1125" y="2706"/>
                      <a:pt x="1095" y="2737"/>
                      <a:pt x="1095" y="2767"/>
                    </a:cubicBezTo>
                    <a:cubicBezTo>
                      <a:pt x="1095" y="2767"/>
                      <a:pt x="1095" y="2737"/>
                      <a:pt x="1095" y="2706"/>
                    </a:cubicBezTo>
                    <a:cubicBezTo>
                      <a:pt x="1125" y="2615"/>
                      <a:pt x="1155" y="2585"/>
                      <a:pt x="1125" y="2554"/>
                    </a:cubicBezTo>
                    <a:cubicBezTo>
                      <a:pt x="1095" y="2554"/>
                      <a:pt x="1095" y="2524"/>
                      <a:pt x="1095" y="2493"/>
                    </a:cubicBezTo>
                    <a:cubicBezTo>
                      <a:pt x="1095" y="2493"/>
                      <a:pt x="1095" y="2493"/>
                      <a:pt x="1064" y="2524"/>
                    </a:cubicBezTo>
                    <a:lnTo>
                      <a:pt x="1064" y="2493"/>
                    </a:lnTo>
                    <a:cubicBezTo>
                      <a:pt x="1064" y="2478"/>
                      <a:pt x="1064" y="2471"/>
                      <a:pt x="1060" y="2471"/>
                    </a:cubicBezTo>
                    <a:cubicBezTo>
                      <a:pt x="1057" y="2471"/>
                      <a:pt x="1049" y="2478"/>
                      <a:pt x="1034" y="2493"/>
                    </a:cubicBezTo>
                    <a:cubicBezTo>
                      <a:pt x="1003" y="2493"/>
                      <a:pt x="1034" y="2463"/>
                      <a:pt x="1034" y="2463"/>
                    </a:cubicBezTo>
                    <a:cubicBezTo>
                      <a:pt x="1048" y="2436"/>
                      <a:pt x="1055" y="2421"/>
                      <a:pt x="1051" y="2421"/>
                    </a:cubicBezTo>
                    <a:lnTo>
                      <a:pt x="1051" y="2421"/>
                    </a:lnTo>
                    <a:cubicBezTo>
                      <a:pt x="1046" y="2421"/>
                      <a:pt x="1023" y="2443"/>
                      <a:pt x="973" y="2493"/>
                    </a:cubicBezTo>
                    <a:cubicBezTo>
                      <a:pt x="973" y="2493"/>
                      <a:pt x="943" y="2554"/>
                      <a:pt x="943" y="2554"/>
                    </a:cubicBezTo>
                    <a:lnTo>
                      <a:pt x="973" y="2554"/>
                    </a:lnTo>
                    <a:lnTo>
                      <a:pt x="912" y="2585"/>
                    </a:lnTo>
                    <a:cubicBezTo>
                      <a:pt x="912" y="2574"/>
                      <a:pt x="909" y="2571"/>
                      <a:pt x="903" y="2571"/>
                    </a:cubicBezTo>
                    <a:cubicBezTo>
                      <a:pt x="892" y="2571"/>
                      <a:pt x="872" y="2585"/>
                      <a:pt x="851" y="2585"/>
                    </a:cubicBezTo>
                    <a:cubicBezTo>
                      <a:pt x="861" y="2575"/>
                      <a:pt x="871" y="2565"/>
                      <a:pt x="882" y="2554"/>
                    </a:cubicBezTo>
                    <a:cubicBezTo>
                      <a:pt x="912" y="2554"/>
                      <a:pt x="943" y="2524"/>
                      <a:pt x="943" y="2493"/>
                    </a:cubicBezTo>
                    <a:cubicBezTo>
                      <a:pt x="987" y="2449"/>
                      <a:pt x="999" y="2421"/>
                      <a:pt x="990" y="2421"/>
                    </a:cubicBezTo>
                    <a:lnTo>
                      <a:pt x="990" y="2421"/>
                    </a:lnTo>
                    <a:cubicBezTo>
                      <a:pt x="987" y="2421"/>
                      <a:pt x="981" y="2424"/>
                      <a:pt x="973" y="2433"/>
                    </a:cubicBezTo>
                    <a:cubicBezTo>
                      <a:pt x="943" y="2433"/>
                      <a:pt x="943" y="2433"/>
                      <a:pt x="972" y="2403"/>
                    </a:cubicBezTo>
                    <a:lnTo>
                      <a:pt x="972" y="2403"/>
                    </a:lnTo>
                    <a:cubicBezTo>
                      <a:pt x="965" y="2411"/>
                      <a:pt x="955" y="2420"/>
                      <a:pt x="943" y="2433"/>
                    </a:cubicBezTo>
                    <a:cubicBezTo>
                      <a:pt x="917" y="2445"/>
                      <a:pt x="903" y="2453"/>
                      <a:pt x="896" y="2453"/>
                    </a:cubicBezTo>
                    <a:cubicBezTo>
                      <a:pt x="887" y="2453"/>
                      <a:pt x="894" y="2438"/>
                      <a:pt x="912" y="2402"/>
                    </a:cubicBezTo>
                    <a:cubicBezTo>
                      <a:pt x="957" y="2358"/>
                      <a:pt x="952" y="2329"/>
                      <a:pt x="935" y="2329"/>
                    </a:cubicBezTo>
                    <a:cubicBezTo>
                      <a:pt x="929" y="2329"/>
                      <a:pt x="920" y="2333"/>
                      <a:pt x="912" y="2341"/>
                    </a:cubicBezTo>
                    <a:cubicBezTo>
                      <a:pt x="894" y="2350"/>
                      <a:pt x="882" y="2354"/>
                      <a:pt x="874" y="2354"/>
                    </a:cubicBezTo>
                    <a:cubicBezTo>
                      <a:pt x="854" y="2354"/>
                      <a:pt x="860" y="2333"/>
                      <a:pt x="882" y="2311"/>
                    </a:cubicBezTo>
                    <a:cubicBezTo>
                      <a:pt x="902" y="2311"/>
                      <a:pt x="895" y="2298"/>
                      <a:pt x="880" y="2298"/>
                    </a:cubicBezTo>
                    <a:cubicBezTo>
                      <a:pt x="872" y="2298"/>
                      <a:pt x="862" y="2301"/>
                      <a:pt x="851" y="2311"/>
                    </a:cubicBezTo>
                    <a:cubicBezTo>
                      <a:pt x="863" y="2300"/>
                      <a:pt x="874" y="2289"/>
                      <a:pt x="882" y="2281"/>
                    </a:cubicBezTo>
                    <a:cubicBezTo>
                      <a:pt x="882" y="2281"/>
                      <a:pt x="882" y="2267"/>
                      <a:pt x="873" y="2267"/>
                    </a:cubicBezTo>
                    <a:cubicBezTo>
                      <a:pt x="868" y="2267"/>
                      <a:pt x="862" y="2270"/>
                      <a:pt x="851" y="2281"/>
                    </a:cubicBezTo>
                    <a:cubicBezTo>
                      <a:pt x="851" y="2281"/>
                      <a:pt x="821" y="2311"/>
                      <a:pt x="791" y="2311"/>
                    </a:cubicBezTo>
                    <a:cubicBezTo>
                      <a:pt x="791" y="2311"/>
                      <a:pt x="760" y="2341"/>
                      <a:pt x="730" y="2341"/>
                    </a:cubicBezTo>
                    <a:cubicBezTo>
                      <a:pt x="724" y="2347"/>
                      <a:pt x="720" y="2349"/>
                      <a:pt x="717" y="2349"/>
                    </a:cubicBezTo>
                    <a:cubicBezTo>
                      <a:pt x="703" y="2349"/>
                      <a:pt x="716" y="2300"/>
                      <a:pt x="791" y="2250"/>
                    </a:cubicBezTo>
                    <a:cubicBezTo>
                      <a:pt x="791" y="2220"/>
                      <a:pt x="760" y="2220"/>
                      <a:pt x="821" y="2220"/>
                    </a:cubicBezTo>
                    <a:lnTo>
                      <a:pt x="851" y="2189"/>
                    </a:lnTo>
                    <a:lnTo>
                      <a:pt x="791" y="2189"/>
                    </a:lnTo>
                    <a:cubicBezTo>
                      <a:pt x="760" y="2205"/>
                      <a:pt x="745" y="2212"/>
                      <a:pt x="741" y="2212"/>
                    </a:cubicBezTo>
                    <a:cubicBezTo>
                      <a:pt x="737" y="2212"/>
                      <a:pt x="745" y="2205"/>
                      <a:pt x="760" y="2189"/>
                    </a:cubicBezTo>
                    <a:lnTo>
                      <a:pt x="760" y="2189"/>
                    </a:lnTo>
                    <a:cubicBezTo>
                      <a:pt x="735" y="2202"/>
                      <a:pt x="720" y="2209"/>
                      <a:pt x="716" y="2209"/>
                    </a:cubicBezTo>
                    <a:cubicBezTo>
                      <a:pt x="710" y="2209"/>
                      <a:pt x="725" y="2195"/>
                      <a:pt x="760" y="2159"/>
                    </a:cubicBezTo>
                    <a:cubicBezTo>
                      <a:pt x="791" y="2159"/>
                      <a:pt x="821" y="2129"/>
                      <a:pt x="821" y="2129"/>
                    </a:cubicBezTo>
                    <a:lnTo>
                      <a:pt x="791" y="2129"/>
                    </a:lnTo>
                    <a:cubicBezTo>
                      <a:pt x="745" y="2144"/>
                      <a:pt x="722" y="2151"/>
                      <a:pt x="715" y="2151"/>
                    </a:cubicBezTo>
                    <a:cubicBezTo>
                      <a:pt x="707" y="2151"/>
                      <a:pt x="715" y="2144"/>
                      <a:pt x="730" y="2129"/>
                    </a:cubicBezTo>
                    <a:cubicBezTo>
                      <a:pt x="760" y="2129"/>
                      <a:pt x="760" y="2098"/>
                      <a:pt x="730" y="2098"/>
                    </a:cubicBezTo>
                    <a:cubicBezTo>
                      <a:pt x="730" y="2098"/>
                      <a:pt x="730" y="2098"/>
                      <a:pt x="760" y="2068"/>
                    </a:cubicBezTo>
                    <a:cubicBezTo>
                      <a:pt x="730" y="2068"/>
                      <a:pt x="730" y="2068"/>
                      <a:pt x="760" y="2037"/>
                    </a:cubicBezTo>
                    <a:cubicBezTo>
                      <a:pt x="775" y="2022"/>
                      <a:pt x="783" y="2015"/>
                      <a:pt x="779" y="2015"/>
                    </a:cubicBezTo>
                    <a:lnTo>
                      <a:pt x="779" y="2015"/>
                    </a:lnTo>
                    <a:cubicBezTo>
                      <a:pt x="775" y="2015"/>
                      <a:pt x="760" y="2022"/>
                      <a:pt x="730" y="2037"/>
                    </a:cubicBezTo>
                    <a:cubicBezTo>
                      <a:pt x="669" y="2037"/>
                      <a:pt x="639" y="2068"/>
                      <a:pt x="639" y="2068"/>
                    </a:cubicBezTo>
                    <a:lnTo>
                      <a:pt x="608" y="2068"/>
                    </a:lnTo>
                    <a:cubicBezTo>
                      <a:pt x="608" y="2068"/>
                      <a:pt x="608" y="2037"/>
                      <a:pt x="548" y="2037"/>
                    </a:cubicBezTo>
                    <a:cubicBezTo>
                      <a:pt x="517" y="2037"/>
                      <a:pt x="456" y="2068"/>
                      <a:pt x="487" y="2068"/>
                    </a:cubicBezTo>
                    <a:lnTo>
                      <a:pt x="456" y="2098"/>
                    </a:lnTo>
                    <a:cubicBezTo>
                      <a:pt x="392" y="2120"/>
                      <a:pt x="373" y="2141"/>
                      <a:pt x="400" y="2141"/>
                    </a:cubicBezTo>
                    <a:cubicBezTo>
                      <a:pt x="411" y="2141"/>
                      <a:pt x="430" y="2138"/>
                      <a:pt x="456" y="2129"/>
                    </a:cubicBezTo>
                    <a:cubicBezTo>
                      <a:pt x="517" y="2113"/>
                      <a:pt x="548" y="2106"/>
                      <a:pt x="551" y="2106"/>
                    </a:cubicBezTo>
                    <a:lnTo>
                      <a:pt x="551" y="2106"/>
                    </a:lnTo>
                    <a:cubicBezTo>
                      <a:pt x="555" y="2106"/>
                      <a:pt x="532" y="2113"/>
                      <a:pt x="487" y="2129"/>
                    </a:cubicBezTo>
                    <a:cubicBezTo>
                      <a:pt x="426" y="2129"/>
                      <a:pt x="426" y="2159"/>
                      <a:pt x="426" y="2159"/>
                    </a:cubicBezTo>
                    <a:cubicBezTo>
                      <a:pt x="426" y="2159"/>
                      <a:pt x="426" y="2159"/>
                      <a:pt x="396" y="2189"/>
                    </a:cubicBezTo>
                    <a:cubicBezTo>
                      <a:pt x="365" y="2189"/>
                      <a:pt x="335" y="2220"/>
                      <a:pt x="335" y="2220"/>
                    </a:cubicBezTo>
                    <a:cubicBezTo>
                      <a:pt x="335" y="2235"/>
                      <a:pt x="335" y="2243"/>
                      <a:pt x="339" y="2243"/>
                    </a:cubicBezTo>
                    <a:cubicBezTo>
                      <a:pt x="342" y="2243"/>
                      <a:pt x="350" y="2235"/>
                      <a:pt x="365" y="2220"/>
                    </a:cubicBezTo>
                    <a:cubicBezTo>
                      <a:pt x="396" y="2220"/>
                      <a:pt x="426" y="2220"/>
                      <a:pt x="365" y="2250"/>
                    </a:cubicBezTo>
                    <a:cubicBezTo>
                      <a:pt x="335" y="2265"/>
                      <a:pt x="320" y="2273"/>
                      <a:pt x="323" y="2273"/>
                    </a:cubicBezTo>
                    <a:cubicBezTo>
                      <a:pt x="327" y="2273"/>
                      <a:pt x="350" y="2265"/>
                      <a:pt x="396" y="2250"/>
                    </a:cubicBezTo>
                    <a:cubicBezTo>
                      <a:pt x="456" y="2250"/>
                      <a:pt x="456" y="2250"/>
                      <a:pt x="396" y="2311"/>
                    </a:cubicBezTo>
                    <a:cubicBezTo>
                      <a:pt x="396" y="2321"/>
                      <a:pt x="402" y="2325"/>
                      <a:pt x="412" y="2325"/>
                    </a:cubicBezTo>
                    <a:cubicBezTo>
                      <a:pt x="433" y="2325"/>
                      <a:pt x="466" y="2311"/>
                      <a:pt x="487" y="2311"/>
                    </a:cubicBezTo>
                    <a:cubicBezTo>
                      <a:pt x="517" y="2296"/>
                      <a:pt x="532" y="2288"/>
                      <a:pt x="536" y="2288"/>
                    </a:cubicBezTo>
                    <a:lnTo>
                      <a:pt x="536" y="2288"/>
                    </a:lnTo>
                    <a:cubicBezTo>
                      <a:pt x="540" y="2288"/>
                      <a:pt x="532" y="2296"/>
                      <a:pt x="517" y="2311"/>
                    </a:cubicBezTo>
                    <a:cubicBezTo>
                      <a:pt x="487" y="2311"/>
                      <a:pt x="456" y="2341"/>
                      <a:pt x="456" y="2341"/>
                    </a:cubicBezTo>
                    <a:cubicBezTo>
                      <a:pt x="426" y="2341"/>
                      <a:pt x="426" y="2372"/>
                      <a:pt x="426" y="2372"/>
                    </a:cubicBezTo>
                    <a:cubicBezTo>
                      <a:pt x="446" y="2372"/>
                      <a:pt x="453" y="2385"/>
                      <a:pt x="464" y="2385"/>
                    </a:cubicBezTo>
                    <a:cubicBezTo>
                      <a:pt x="470" y="2385"/>
                      <a:pt x="477" y="2382"/>
                      <a:pt x="487" y="2372"/>
                    </a:cubicBezTo>
                    <a:lnTo>
                      <a:pt x="487" y="2372"/>
                    </a:lnTo>
                    <a:lnTo>
                      <a:pt x="456" y="2402"/>
                    </a:lnTo>
                    <a:cubicBezTo>
                      <a:pt x="456" y="2402"/>
                      <a:pt x="456" y="2433"/>
                      <a:pt x="426" y="2463"/>
                    </a:cubicBezTo>
                    <a:cubicBezTo>
                      <a:pt x="426" y="2476"/>
                      <a:pt x="436" y="2483"/>
                      <a:pt x="453" y="2483"/>
                    </a:cubicBezTo>
                    <a:cubicBezTo>
                      <a:pt x="476" y="2483"/>
                      <a:pt x="512" y="2468"/>
                      <a:pt x="548" y="2433"/>
                    </a:cubicBezTo>
                    <a:cubicBezTo>
                      <a:pt x="548" y="2443"/>
                      <a:pt x="551" y="2446"/>
                      <a:pt x="555" y="2446"/>
                    </a:cubicBezTo>
                    <a:cubicBezTo>
                      <a:pt x="564" y="2446"/>
                      <a:pt x="578" y="2433"/>
                      <a:pt x="578" y="2433"/>
                    </a:cubicBezTo>
                    <a:cubicBezTo>
                      <a:pt x="588" y="2422"/>
                      <a:pt x="595" y="2419"/>
                      <a:pt x="600" y="2419"/>
                    </a:cubicBezTo>
                    <a:cubicBezTo>
                      <a:pt x="612" y="2419"/>
                      <a:pt x="618" y="2433"/>
                      <a:pt x="639" y="2433"/>
                    </a:cubicBezTo>
                    <a:cubicBezTo>
                      <a:pt x="639" y="2433"/>
                      <a:pt x="608" y="2463"/>
                      <a:pt x="548" y="2463"/>
                    </a:cubicBezTo>
                    <a:cubicBezTo>
                      <a:pt x="481" y="2507"/>
                      <a:pt x="447" y="2536"/>
                      <a:pt x="481" y="2536"/>
                    </a:cubicBezTo>
                    <a:cubicBezTo>
                      <a:pt x="487" y="2536"/>
                      <a:pt x="497" y="2535"/>
                      <a:pt x="508" y="2532"/>
                    </a:cubicBezTo>
                    <a:lnTo>
                      <a:pt x="508" y="2532"/>
                    </a:lnTo>
                    <a:cubicBezTo>
                      <a:pt x="487" y="2554"/>
                      <a:pt x="490" y="2554"/>
                      <a:pt x="517" y="2554"/>
                    </a:cubicBezTo>
                    <a:cubicBezTo>
                      <a:pt x="526" y="2563"/>
                      <a:pt x="538" y="2567"/>
                      <a:pt x="550" y="2567"/>
                    </a:cubicBezTo>
                    <a:cubicBezTo>
                      <a:pt x="580" y="2567"/>
                      <a:pt x="617" y="2545"/>
                      <a:pt x="639" y="2524"/>
                    </a:cubicBezTo>
                    <a:lnTo>
                      <a:pt x="639" y="2524"/>
                    </a:lnTo>
                    <a:cubicBezTo>
                      <a:pt x="603" y="2559"/>
                      <a:pt x="588" y="2574"/>
                      <a:pt x="601" y="2574"/>
                    </a:cubicBezTo>
                    <a:cubicBezTo>
                      <a:pt x="609" y="2574"/>
                      <a:pt x="631" y="2567"/>
                      <a:pt x="669" y="2554"/>
                    </a:cubicBezTo>
                    <a:lnTo>
                      <a:pt x="669" y="2554"/>
                    </a:lnTo>
                    <a:lnTo>
                      <a:pt x="639" y="2585"/>
                    </a:lnTo>
                    <a:cubicBezTo>
                      <a:pt x="608" y="2615"/>
                      <a:pt x="578" y="2645"/>
                      <a:pt x="639" y="2676"/>
                    </a:cubicBezTo>
                    <a:cubicBezTo>
                      <a:pt x="669" y="2706"/>
                      <a:pt x="699" y="2737"/>
                      <a:pt x="669" y="2737"/>
                    </a:cubicBezTo>
                    <a:cubicBezTo>
                      <a:pt x="654" y="2752"/>
                      <a:pt x="669" y="2759"/>
                      <a:pt x="696" y="2759"/>
                    </a:cubicBezTo>
                    <a:cubicBezTo>
                      <a:pt x="716" y="2759"/>
                      <a:pt x="744" y="2755"/>
                      <a:pt x="770" y="2745"/>
                    </a:cubicBezTo>
                    <a:lnTo>
                      <a:pt x="770" y="2745"/>
                    </a:lnTo>
                    <a:cubicBezTo>
                      <a:pt x="764" y="2754"/>
                      <a:pt x="771" y="2767"/>
                      <a:pt x="791" y="2767"/>
                    </a:cubicBezTo>
                    <a:cubicBezTo>
                      <a:pt x="791" y="2797"/>
                      <a:pt x="791" y="2797"/>
                      <a:pt x="791" y="2828"/>
                    </a:cubicBezTo>
                    <a:cubicBezTo>
                      <a:pt x="807" y="2820"/>
                      <a:pt x="819" y="2816"/>
                      <a:pt x="826" y="2816"/>
                    </a:cubicBezTo>
                    <a:cubicBezTo>
                      <a:pt x="847" y="2816"/>
                      <a:pt x="835" y="2844"/>
                      <a:pt x="791" y="2889"/>
                    </a:cubicBezTo>
                    <a:cubicBezTo>
                      <a:pt x="760" y="2919"/>
                      <a:pt x="791" y="2919"/>
                      <a:pt x="791" y="2949"/>
                    </a:cubicBezTo>
                    <a:cubicBezTo>
                      <a:pt x="801" y="2939"/>
                      <a:pt x="811" y="2936"/>
                      <a:pt x="820" y="2936"/>
                    </a:cubicBezTo>
                    <a:cubicBezTo>
                      <a:pt x="838" y="2936"/>
                      <a:pt x="851" y="2949"/>
                      <a:pt x="851" y="2949"/>
                    </a:cubicBezTo>
                    <a:cubicBezTo>
                      <a:pt x="864" y="2962"/>
                      <a:pt x="871" y="2969"/>
                      <a:pt x="880" y="2969"/>
                    </a:cubicBezTo>
                    <a:cubicBezTo>
                      <a:pt x="892" y="2969"/>
                      <a:pt x="907" y="2955"/>
                      <a:pt x="943" y="2919"/>
                    </a:cubicBezTo>
                    <a:cubicBezTo>
                      <a:pt x="960" y="2883"/>
                      <a:pt x="978" y="2869"/>
                      <a:pt x="990" y="2869"/>
                    </a:cubicBezTo>
                    <a:cubicBezTo>
                      <a:pt x="998" y="2869"/>
                      <a:pt x="1003" y="2876"/>
                      <a:pt x="1003" y="2889"/>
                    </a:cubicBezTo>
                    <a:cubicBezTo>
                      <a:pt x="1003" y="2889"/>
                      <a:pt x="1034" y="2889"/>
                      <a:pt x="1003" y="2919"/>
                    </a:cubicBezTo>
                    <a:cubicBezTo>
                      <a:pt x="1003" y="2919"/>
                      <a:pt x="1003" y="2949"/>
                      <a:pt x="1003" y="2980"/>
                    </a:cubicBezTo>
                    <a:cubicBezTo>
                      <a:pt x="1003" y="2980"/>
                      <a:pt x="1003" y="2980"/>
                      <a:pt x="1003" y="3010"/>
                    </a:cubicBezTo>
                    <a:cubicBezTo>
                      <a:pt x="1003" y="3010"/>
                      <a:pt x="973" y="3041"/>
                      <a:pt x="1003" y="3071"/>
                    </a:cubicBezTo>
                    <a:cubicBezTo>
                      <a:pt x="1034" y="3071"/>
                      <a:pt x="1034" y="3071"/>
                      <a:pt x="1034" y="3101"/>
                    </a:cubicBezTo>
                    <a:cubicBezTo>
                      <a:pt x="1034" y="3116"/>
                      <a:pt x="1034" y="3124"/>
                      <a:pt x="1038" y="3124"/>
                    </a:cubicBezTo>
                    <a:cubicBezTo>
                      <a:pt x="1041" y="3124"/>
                      <a:pt x="1049" y="3116"/>
                      <a:pt x="1064" y="3101"/>
                    </a:cubicBezTo>
                    <a:cubicBezTo>
                      <a:pt x="1064" y="3080"/>
                      <a:pt x="1079" y="3058"/>
                      <a:pt x="1099" y="3058"/>
                    </a:cubicBezTo>
                    <a:cubicBezTo>
                      <a:pt x="1107" y="3058"/>
                      <a:pt x="1116" y="3062"/>
                      <a:pt x="1125" y="3071"/>
                    </a:cubicBezTo>
                    <a:cubicBezTo>
                      <a:pt x="1125" y="3086"/>
                      <a:pt x="1133" y="3094"/>
                      <a:pt x="1144" y="3094"/>
                    </a:cubicBezTo>
                    <a:cubicBezTo>
                      <a:pt x="1155" y="3094"/>
                      <a:pt x="1171" y="3086"/>
                      <a:pt x="1186" y="3071"/>
                    </a:cubicBezTo>
                    <a:cubicBezTo>
                      <a:pt x="1186" y="3071"/>
                      <a:pt x="1186" y="3071"/>
                      <a:pt x="1186" y="3132"/>
                    </a:cubicBezTo>
                    <a:cubicBezTo>
                      <a:pt x="1171" y="3162"/>
                      <a:pt x="1163" y="3177"/>
                      <a:pt x="1167" y="3177"/>
                    </a:cubicBezTo>
                    <a:cubicBezTo>
                      <a:pt x="1171" y="3177"/>
                      <a:pt x="1186" y="3162"/>
                      <a:pt x="1216" y="3132"/>
                    </a:cubicBezTo>
                    <a:cubicBezTo>
                      <a:pt x="1229" y="3119"/>
                      <a:pt x="1236" y="3112"/>
                      <a:pt x="1241" y="3112"/>
                    </a:cubicBezTo>
                    <a:cubicBezTo>
                      <a:pt x="1247" y="3112"/>
                      <a:pt x="1247" y="3126"/>
                      <a:pt x="1247" y="3162"/>
                    </a:cubicBezTo>
                    <a:cubicBezTo>
                      <a:pt x="1247" y="3162"/>
                      <a:pt x="1247" y="3162"/>
                      <a:pt x="1277" y="3132"/>
                    </a:cubicBezTo>
                    <a:cubicBezTo>
                      <a:pt x="1292" y="3116"/>
                      <a:pt x="1300" y="3109"/>
                      <a:pt x="1304" y="3109"/>
                    </a:cubicBezTo>
                    <a:cubicBezTo>
                      <a:pt x="1307" y="3109"/>
                      <a:pt x="1307" y="3116"/>
                      <a:pt x="1307" y="3132"/>
                    </a:cubicBezTo>
                    <a:cubicBezTo>
                      <a:pt x="1277" y="3162"/>
                      <a:pt x="1307" y="3162"/>
                      <a:pt x="1307" y="3192"/>
                    </a:cubicBezTo>
                    <a:cubicBezTo>
                      <a:pt x="1316" y="3184"/>
                      <a:pt x="1333" y="3180"/>
                      <a:pt x="1352" y="3180"/>
                    </a:cubicBezTo>
                    <a:cubicBezTo>
                      <a:pt x="1399" y="3180"/>
                      <a:pt x="1459" y="3201"/>
                      <a:pt x="1459" y="3223"/>
                    </a:cubicBezTo>
                    <a:cubicBezTo>
                      <a:pt x="1490" y="3192"/>
                      <a:pt x="1490" y="3192"/>
                      <a:pt x="1490" y="3192"/>
                    </a:cubicBezTo>
                    <a:cubicBezTo>
                      <a:pt x="1490" y="3231"/>
                      <a:pt x="1495" y="3248"/>
                      <a:pt x="1501" y="3248"/>
                    </a:cubicBezTo>
                    <a:cubicBezTo>
                      <a:pt x="1510" y="3248"/>
                      <a:pt x="1520" y="3215"/>
                      <a:pt x="1520" y="3162"/>
                    </a:cubicBezTo>
                    <a:lnTo>
                      <a:pt x="1490" y="3162"/>
                    </a:lnTo>
                    <a:cubicBezTo>
                      <a:pt x="1503" y="3135"/>
                      <a:pt x="1517" y="3120"/>
                      <a:pt x="1525" y="3120"/>
                    </a:cubicBezTo>
                    <a:cubicBezTo>
                      <a:pt x="1535" y="3120"/>
                      <a:pt x="1537" y="3142"/>
                      <a:pt x="1520" y="3192"/>
                    </a:cubicBezTo>
                    <a:cubicBezTo>
                      <a:pt x="1520" y="3243"/>
                      <a:pt x="1520" y="3265"/>
                      <a:pt x="1525" y="3265"/>
                    </a:cubicBezTo>
                    <a:cubicBezTo>
                      <a:pt x="1529" y="3265"/>
                      <a:pt x="1537" y="3250"/>
                      <a:pt x="1551" y="3223"/>
                    </a:cubicBezTo>
                    <a:cubicBezTo>
                      <a:pt x="1566" y="3177"/>
                      <a:pt x="1573" y="3154"/>
                      <a:pt x="1577" y="3154"/>
                    </a:cubicBezTo>
                    <a:cubicBezTo>
                      <a:pt x="1581" y="3154"/>
                      <a:pt x="1581" y="3177"/>
                      <a:pt x="1581" y="3223"/>
                    </a:cubicBezTo>
                    <a:cubicBezTo>
                      <a:pt x="1614" y="3139"/>
                      <a:pt x="1639" y="3093"/>
                      <a:pt x="1649" y="3093"/>
                    </a:cubicBezTo>
                    <a:lnTo>
                      <a:pt x="1649" y="3093"/>
                    </a:lnTo>
                    <a:cubicBezTo>
                      <a:pt x="1657" y="3093"/>
                      <a:pt x="1655" y="3124"/>
                      <a:pt x="1642" y="3192"/>
                    </a:cubicBezTo>
                    <a:cubicBezTo>
                      <a:pt x="1642" y="3253"/>
                      <a:pt x="1642" y="3284"/>
                      <a:pt x="1672" y="3284"/>
                    </a:cubicBezTo>
                    <a:cubicBezTo>
                      <a:pt x="1672" y="3284"/>
                      <a:pt x="1672" y="3253"/>
                      <a:pt x="1672" y="3223"/>
                    </a:cubicBezTo>
                    <a:cubicBezTo>
                      <a:pt x="1672" y="3192"/>
                      <a:pt x="1672" y="3177"/>
                      <a:pt x="1676" y="3177"/>
                    </a:cubicBezTo>
                    <a:cubicBezTo>
                      <a:pt x="1680" y="3177"/>
                      <a:pt x="1687" y="3192"/>
                      <a:pt x="1703" y="3223"/>
                    </a:cubicBezTo>
                    <a:cubicBezTo>
                      <a:pt x="1720" y="3294"/>
                      <a:pt x="1738" y="3324"/>
                      <a:pt x="1756" y="3324"/>
                    </a:cubicBezTo>
                    <a:cubicBezTo>
                      <a:pt x="1769" y="3324"/>
                      <a:pt x="1781" y="3309"/>
                      <a:pt x="1794" y="3284"/>
                    </a:cubicBezTo>
                    <a:cubicBezTo>
                      <a:pt x="1824" y="3238"/>
                      <a:pt x="1847" y="3215"/>
                      <a:pt x="1858" y="3215"/>
                    </a:cubicBezTo>
                    <a:cubicBezTo>
                      <a:pt x="1870" y="3215"/>
                      <a:pt x="1870" y="3238"/>
                      <a:pt x="1855" y="3284"/>
                    </a:cubicBezTo>
                    <a:cubicBezTo>
                      <a:pt x="1837" y="3319"/>
                      <a:pt x="1829" y="3334"/>
                      <a:pt x="1832" y="3334"/>
                    </a:cubicBezTo>
                    <a:cubicBezTo>
                      <a:pt x="1835" y="3334"/>
                      <a:pt x="1842" y="3327"/>
                      <a:pt x="1855" y="3314"/>
                    </a:cubicBezTo>
                    <a:lnTo>
                      <a:pt x="1915" y="3314"/>
                    </a:lnTo>
                    <a:cubicBezTo>
                      <a:pt x="1915" y="3314"/>
                      <a:pt x="1915" y="3284"/>
                      <a:pt x="1915" y="3223"/>
                    </a:cubicBezTo>
                    <a:cubicBezTo>
                      <a:pt x="1933" y="3276"/>
                      <a:pt x="1951" y="3308"/>
                      <a:pt x="1962" y="3308"/>
                    </a:cubicBezTo>
                    <a:cubicBezTo>
                      <a:pt x="1971" y="3308"/>
                      <a:pt x="1976" y="3291"/>
                      <a:pt x="1976" y="3253"/>
                    </a:cubicBezTo>
                    <a:lnTo>
                      <a:pt x="2007" y="3253"/>
                    </a:lnTo>
                    <a:cubicBezTo>
                      <a:pt x="2007" y="3253"/>
                      <a:pt x="2007" y="3253"/>
                      <a:pt x="2037" y="3223"/>
                    </a:cubicBezTo>
                    <a:cubicBezTo>
                      <a:pt x="2037" y="3214"/>
                      <a:pt x="2037" y="3210"/>
                      <a:pt x="2038" y="3210"/>
                    </a:cubicBezTo>
                    <a:cubicBezTo>
                      <a:pt x="2040" y="3210"/>
                      <a:pt x="2046" y="3232"/>
                      <a:pt x="2067" y="3253"/>
                    </a:cubicBezTo>
                    <a:cubicBezTo>
                      <a:pt x="2089" y="3275"/>
                      <a:pt x="2095" y="3296"/>
                      <a:pt x="2097" y="3296"/>
                    </a:cubicBezTo>
                    <a:cubicBezTo>
                      <a:pt x="2098" y="3296"/>
                      <a:pt x="2098" y="3293"/>
                      <a:pt x="2098" y="3284"/>
                    </a:cubicBezTo>
                    <a:cubicBezTo>
                      <a:pt x="2098" y="3253"/>
                      <a:pt x="2098" y="3192"/>
                      <a:pt x="2098" y="3162"/>
                    </a:cubicBezTo>
                    <a:cubicBezTo>
                      <a:pt x="2098" y="3153"/>
                      <a:pt x="2100" y="3150"/>
                      <a:pt x="2104" y="3150"/>
                    </a:cubicBezTo>
                    <a:cubicBezTo>
                      <a:pt x="2113" y="3150"/>
                      <a:pt x="2128" y="3171"/>
                      <a:pt x="2128" y="3192"/>
                    </a:cubicBezTo>
                    <a:cubicBezTo>
                      <a:pt x="2128" y="3223"/>
                      <a:pt x="2128" y="3223"/>
                      <a:pt x="2158" y="3253"/>
                    </a:cubicBezTo>
                    <a:cubicBezTo>
                      <a:pt x="2189" y="3253"/>
                      <a:pt x="2189" y="3253"/>
                      <a:pt x="2189" y="3223"/>
                    </a:cubicBezTo>
                    <a:cubicBezTo>
                      <a:pt x="2189" y="3201"/>
                      <a:pt x="2219" y="3180"/>
                      <a:pt x="2248" y="3180"/>
                    </a:cubicBezTo>
                    <a:cubicBezTo>
                      <a:pt x="2260" y="3180"/>
                      <a:pt x="2271" y="3184"/>
                      <a:pt x="2280" y="3192"/>
                    </a:cubicBezTo>
                    <a:lnTo>
                      <a:pt x="2310" y="3192"/>
                    </a:lnTo>
                    <a:cubicBezTo>
                      <a:pt x="2310" y="3192"/>
                      <a:pt x="2310" y="3162"/>
                      <a:pt x="2310" y="3162"/>
                    </a:cubicBezTo>
                    <a:cubicBezTo>
                      <a:pt x="2310" y="3162"/>
                      <a:pt x="2341" y="3132"/>
                      <a:pt x="2310" y="3101"/>
                    </a:cubicBezTo>
                    <a:cubicBezTo>
                      <a:pt x="2341" y="3101"/>
                      <a:pt x="2341" y="3101"/>
                      <a:pt x="2371" y="3132"/>
                    </a:cubicBezTo>
                    <a:cubicBezTo>
                      <a:pt x="2386" y="3162"/>
                      <a:pt x="2394" y="3177"/>
                      <a:pt x="2398" y="3177"/>
                    </a:cubicBezTo>
                    <a:cubicBezTo>
                      <a:pt x="2402" y="3177"/>
                      <a:pt x="2402" y="3162"/>
                      <a:pt x="2402" y="3132"/>
                    </a:cubicBezTo>
                    <a:cubicBezTo>
                      <a:pt x="2402" y="3119"/>
                      <a:pt x="2402" y="3109"/>
                      <a:pt x="2402" y="3101"/>
                    </a:cubicBezTo>
                    <a:cubicBezTo>
                      <a:pt x="2417" y="3116"/>
                      <a:pt x="2424" y="3124"/>
                      <a:pt x="2428" y="3124"/>
                    </a:cubicBezTo>
                    <a:cubicBezTo>
                      <a:pt x="2432" y="3124"/>
                      <a:pt x="2432" y="3116"/>
                      <a:pt x="2432" y="3101"/>
                    </a:cubicBezTo>
                    <a:cubicBezTo>
                      <a:pt x="2411" y="3058"/>
                      <a:pt x="2404" y="3015"/>
                      <a:pt x="2424" y="3015"/>
                    </a:cubicBezTo>
                    <a:cubicBezTo>
                      <a:pt x="2432" y="3015"/>
                      <a:pt x="2445" y="3023"/>
                      <a:pt x="2462" y="3041"/>
                    </a:cubicBezTo>
                    <a:cubicBezTo>
                      <a:pt x="2462" y="3041"/>
                      <a:pt x="2462" y="3041"/>
                      <a:pt x="2462" y="3010"/>
                    </a:cubicBezTo>
                    <a:cubicBezTo>
                      <a:pt x="2476" y="3037"/>
                      <a:pt x="2490" y="3052"/>
                      <a:pt x="2498" y="3052"/>
                    </a:cubicBezTo>
                    <a:cubicBezTo>
                      <a:pt x="2508" y="3052"/>
                      <a:pt x="2510" y="3030"/>
                      <a:pt x="2493" y="2980"/>
                    </a:cubicBezTo>
                    <a:cubicBezTo>
                      <a:pt x="2493" y="2980"/>
                      <a:pt x="2493" y="2966"/>
                      <a:pt x="2502" y="2966"/>
                    </a:cubicBezTo>
                    <a:cubicBezTo>
                      <a:pt x="2506" y="2966"/>
                      <a:pt x="2513" y="2970"/>
                      <a:pt x="2523" y="2980"/>
                    </a:cubicBezTo>
                    <a:cubicBezTo>
                      <a:pt x="2536" y="2992"/>
                      <a:pt x="2554" y="3000"/>
                      <a:pt x="2568" y="3000"/>
                    </a:cubicBezTo>
                    <a:cubicBezTo>
                      <a:pt x="2588" y="3000"/>
                      <a:pt x="2602" y="2985"/>
                      <a:pt x="2584" y="2949"/>
                    </a:cubicBezTo>
                    <a:lnTo>
                      <a:pt x="2584" y="2919"/>
                    </a:lnTo>
                    <a:cubicBezTo>
                      <a:pt x="2614" y="2934"/>
                      <a:pt x="2630" y="2942"/>
                      <a:pt x="2637" y="2942"/>
                    </a:cubicBezTo>
                    <a:cubicBezTo>
                      <a:pt x="2645" y="2942"/>
                      <a:pt x="2645" y="2934"/>
                      <a:pt x="2645" y="2919"/>
                    </a:cubicBezTo>
                    <a:lnTo>
                      <a:pt x="2614" y="2858"/>
                    </a:lnTo>
                    <a:lnTo>
                      <a:pt x="2614" y="2858"/>
                    </a:lnTo>
                    <a:cubicBezTo>
                      <a:pt x="2645" y="2889"/>
                      <a:pt x="2675" y="2919"/>
                      <a:pt x="2675" y="2919"/>
                    </a:cubicBezTo>
                    <a:cubicBezTo>
                      <a:pt x="2706" y="2919"/>
                      <a:pt x="2706" y="2919"/>
                      <a:pt x="2675" y="2889"/>
                    </a:cubicBezTo>
                    <a:cubicBezTo>
                      <a:pt x="2645" y="2858"/>
                      <a:pt x="2645" y="2858"/>
                      <a:pt x="2675" y="2858"/>
                    </a:cubicBezTo>
                    <a:cubicBezTo>
                      <a:pt x="2675" y="2849"/>
                      <a:pt x="2678" y="2846"/>
                      <a:pt x="2682" y="2846"/>
                    </a:cubicBezTo>
                    <a:cubicBezTo>
                      <a:pt x="2693" y="2846"/>
                      <a:pt x="2715" y="2867"/>
                      <a:pt x="2736" y="2889"/>
                    </a:cubicBezTo>
                    <a:cubicBezTo>
                      <a:pt x="2723" y="2876"/>
                      <a:pt x="2715" y="2866"/>
                      <a:pt x="2709" y="2858"/>
                    </a:cubicBezTo>
                    <a:lnTo>
                      <a:pt x="2766" y="2858"/>
                    </a:lnTo>
                    <a:cubicBezTo>
                      <a:pt x="2766" y="2858"/>
                      <a:pt x="2797" y="2828"/>
                      <a:pt x="2797" y="2828"/>
                    </a:cubicBezTo>
                    <a:cubicBezTo>
                      <a:pt x="2797" y="2828"/>
                      <a:pt x="2797" y="2828"/>
                      <a:pt x="2766" y="2797"/>
                    </a:cubicBezTo>
                    <a:cubicBezTo>
                      <a:pt x="2766" y="2767"/>
                      <a:pt x="2737" y="2737"/>
                      <a:pt x="2736" y="2737"/>
                    </a:cubicBezTo>
                    <a:lnTo>
                      <a:pt x="2736" y="2737"/>
                    </a:lnTo>
                    <a:cubicBezTo>
                      <a:pt x="2766" y="2767"/>
                      <a:pt x="2797" y="2797"/>
                      <a:pt x="2797" y="2797"/>
                    </a:cubicBezTo>
                    <a:cubicBezTo>
                      <a:pt x="2797" y="2787"/>
                      <a:pt x="2800" y="2784"/>
                      <a:pt x="2805" y="2784"/>
                    </a:cubicBezTo>
                    <a:cubicBezTo>
                      <a:pt x="2814" y="2784"/>
                      <a:pt x="2827" y="2797"/>
                      <a:pt x="2827" y="2797"/>
                    </a:cubicBezTo>
                    <a:cubicBezTo>
                      <a:pt x="2837" y="2816"/>
                      <a:pt x="2846" y="2823"/>
                      <a:pt x="2854" y="2823"/>
                    </a:cubicBezTo>
                    <a:cubicBezTo>
                      <a:pt x="2871" y="2823"/>
                      <a:pt x="2879" y="2788"/>
                      <a:pt x="2858" y="2767"/>
                    </a:cubicBezTo>
                    <a:cubicBezTo>
                      <a:pt x="2840" y="2731"/>
                      <a:pt x="2832" y="2717"/>
                      <a:pt x="2842" y="2717"/>
                    </a:cubicBezTo>
                    <a:cubicBezTo>
                      <a:pt x="2848" y="2717"/>
                      <a:pt x="2863" y="2724"/>
                      <a:pt x="2888" y="2737"/>
                    </a:cubicBezTo>
                    <a:cubicBezTo>
                      <a:pt x="2905" y="2754"/>
                      <a:pt x="2915" y="2761"/>
                      <a:pt x="2918" y="2761"/>
                    </a:cubicBezTo>
                    <a:cubicBezTo>
                      <a:pt x="2927" y="2761"/>
                      <a:pt x="2893" y="2711"/>
                      <a:pt x="2827" y="2645"/>
                    </a:cubicBezTo>
                    <a:lnTo>
                      <a:pt x="2766" y="2554"/>
                    </a:lnTo>
                    <a:lnTo>
                      <a:pt x="2858" y="2645"/>
                    </a:lnTo>
                    <a:cubicBezTo>
                      <a:pt x="2908" y="2696"/>
                      <a:pt x="2930" y="2718"/>
                      <a:pt x="2935" y="2718"/>
                    </a:cubicBezTo>
                    <a:cubicBezTo>
                      <a:pt x="2940" y="2718"/>
                      <a:pt x="2932" y="2703"/>
                      <a:pt x="2918" y="2676"/>
                    </a:cubicBezTo>
                    <a:cubicBezTo>
                      <a:pt x="2918" y="2640"/>
                      <a:pt x="2918" y="2625"/>
                      <a:pt x="2924" y="2625"/>
                    </a:cubicBezTo>
                    <a:cubicBezTo>
                      <a:pt x="2929" y="2625"/>
                      <a:pt x="2936" y="2633"/>
                      <a:pt x="2949" y="2645"/>
                    </a:cubicBezTo>
                    <a:cubicBezTo>
                      <a:pt x="2964" y="2661"/>
                      <a:pt x="2972" y="2668"/>
                      <a:pt x="2979" y="2668"/>
                    </a:cubicBezTo>
                    <a:cubicBezTo>
                      <a:pt x="2987" y="2668"/>
                      <a:pt x="2994" y="2661"/>
                      <a:pt x="3010" y="2645"/>
                    </a:cubicBezTo>
                    <a:cubicBezTo>
                      <a:pt x="3040" y="2615"/>
                      <a:pt x="3040" y="2615"/>
                      <a:pt x="3010" y="2585"/>
                    </a:cubicBezTo>
                    <a:cubicBezTo>
                      <a:pt x="3010" y="2585"/>
                      <a:pt x="3010" y="2585"/>
                      <a:pt x="3010" y="2554"/>
                    </a:cubicBezTo>
                    <a:cubicBezTo>
                      <a:pt x="3038" y="2573"/>
                      <a:pt x="3054" y="2580"/>
                      <a:pt x="3062" y="2580"/>
                    </a:cubicBezTo>
                    <a:cubicBezTo>
                      <a:pt x="3079" y="2580"/>
                      <a:pt x="3052" y="2545"/>
                      <a:pt x="3010" y="2524"/>
                    </a:cubicBezTo>
                    <a:cubicBezTo>
                      <a:pt x="3010" y="2524"/>
                      <a:pt x="3010" y="2524"/>
                      <a:pt x="3010" y="2493"/>
                    </a:cubicBezTo>
                    <a:lnTo>
                      <a:pt x="3040" y="2524"/>
                    </a:lnTo>
                    <a:cubicBezTo>
                      <a:pt x="3048" y="2532"/>
                      <a:pt x="3056" y="2536"/>
                      <a:pt x="3065" y="2536"/>
                    </a:cubicBezTo>
                    <a:cubicBezTo>
                      <a:pt x="3089" y="2536"/>
                      <a:pt x="3117" y="2507"/>
                      <a:pt x="3162" y="2463"/>
                    </a:cubicBezTo>
                    <a:cubicBezTo>
                      <a:pt x="3192" y="2372"/>
                      <a:pt x="3222" y="2372"/>
                      <a:pt x="3131" y="2341"/>
                    </a:cubicBezTo>
                    <a:cubicBezTo>
                      <a:pt x="3113" y="2306"/>
                      <a:pt x="3106" y="2291"/>
                      <a:pt x="3115" y="2291"/>
                    </a:cubicBezTo>
                    <a:cubicBezTo>
                      <a:pt x="3122" y="2291"/>
                      <a:pt x="3136" y="2298"/>
                      <a:pt x="3162" y="2311"/>
                    </a:cubicBezTo>
                    <a:cubicBezTo>
                      <a:pt x="3177" y="2326"/>
                      <a:pt x="3192" y="2334"/>
                      <a:pt x="3200" y="2334"/>
                    </a:cubicBezTo>
                    <a:cubicBezTo>
                      <a:pt x="3207" y="2334"/>
                      <a:pt x="3207" y="2326"/>
                      <a:pt x="3192" y="2311"/>
                    </a:cubicBezTo>
                    <a:lnTo>
                      <a:pt x="3253" y="2311"/>
                    </a:lnTo>
                    <a:cubicBezTo>
                      <a:pt x="3314" y="2311"/>
                      <a:pt x="3283" y="2281"/>
                      <a:pt x="3253" y="2250"/>
                    </a:cubicBezTo>
                    <a:lnTo>
                      <a:pt x="3314" y="2250"/>
                    </a:lnTo>
                    <a:cubicBezTo>
                      <a:pt x="3287" y="2224"/>
                      <a:pt x="3284" y="2153"/>
                      <a:pt x="3322" y="2153"/>
                    </a:cubicBezTo>
                    <a:cubicBezTo>
                      <a:pt x="3328" y="2153"/>
                      <a:pt x="3335" y="2155"/>
                      <a:pt x="3344" y="2159"/>
                    </a:cubicBezTo>
                    <a:lnTo>
                      <a:pt x="3344" y="2129"/>
                    </a:lnTo>
                    <a:cubicBezTo>
                      <a:pt x="3314" y="2129"/>
                      <a:pt x="3314" y="2098"/>
                      <a:pt x="3314" y="2098"/>
                    </a:cubicBezTo>
                    <a:cubicBezTo>
                      <a:pt x="3344" y="2068"/>
                      <a:pt x="3344" y="2068"/>
                      <a:pt x="3374" y="2068"/>
                    </a:cubicBezTo>
                    <a:cubicBezTo>
                      <a:pt x="3383" y="2077"/>
                      <a:pt x="3390" y="2080"/>
                      <a:pt x="3393" y="2080"/>
                    </a:cubicBezTo>
                    <a:cubicBezTo>
                      <a:pt x="3402" y="2080"/>
                      <a:pt x="3396" y="2059"/>
                      <a:pt x="3374" y="2037"/>
                    </a:cubicBezTo>
                    <a:cubicBezTo>
                      <a:pt x="3374" y="2037"/>
                      <a:pt x="3314" y="2007"/>
                      <a:pt x="3314" y="1977"/>
                    </a:cubicBezTo>
                    <a:cubicBezTo>
                      <a:pt x="3283" y="1977"/>
                      <a:pt x="3253" y="1946"/>
                      <a:pt x="3253" y="1946"/>
                    </a:cubicBezTo>
                    <a:lnTo>
                      <a:pt x="3283" y="1946"/>
                    </a:lnTo>
                    <a:cubicBezTo>
                      <a:pt x="3314" y="1977"/>
                      <a:pt x="3374" y="1977"/>
                      <a:pt x="3374" y="1977"/>
                    </a:cubicBezTo>
                    <a:cubicBezTo>
                      <a:pt x="3374" y="1946"/>
                      <a:pt x="3374" y="1946"/>
                      <a:pt x="3344" y="1946"/>
                    </a:cubicBezTo>
                    <a:cubicBezTo>
                      <a:pt x="3374" y="1946"/>
                      <a:pt x="3374" y="1916"/>
                      <a:pt x="3374" y="1916"/>
                    </a:cubicBezTo>
                    <a:cubicBezTo>
                      <a:pt x="3374" y="1885"/>
                      <a:pt x="3374" y="1855"/>
                      <a:pt x="3344" y="1855"/>
                    </a:cubicBezTo>
                    <a:cubicBezTo>
                      <a:pt x="3435" y="1855"/>
                      <a:pt x="3435" y="1764"/>
                      <a:pt x="3374" y="1764"/>
                    </a:cubicBezTo>
                    <a:cubicBezTo>
                      <a:pt x="3314" y="1764"/>
                      <a:pt x="3314" y="1733"/>
                      <a:pt x="3374" y="1733"/>
                    </a:cubicBezTo>
                    <a:cubicBezTo>
                      <a:pt x="3405" y="1733"/>
                      <a:pt x="3405" y="1733"/>
                      <a:pt x="3374" y="1703"/>
                    </a:cubicBezTo>
                    <a:cubicBezTo>
                      <a:pt x="3344" y="1703"/>
                      <a:pt x="3374" y="1673"/>
                      <a:pt x="3405" y="1673"/>
                    </a:cubicBezTo>
                    <a:cubicBezTo>
                      <a:pt x="3466" y="1673"/>
                      <a:pt x="3466" y="1642"/>
                      <a:pt x="3435" y="1642"/>
                    </a:cubicBezTo>
                    <a:cubicBezTo>
                      <a:pt x="3405" y="1612"/>
                      <a:pt x="3405" y="1582"/>
                      <a:pt x="3405" y="1582"/>
                    </a:cubicBezTo>
                    <a:cubicBezTo>
                      <a:pt x="3374" y="1551"/>
                      <a:pt x="3374" y="1551"/>
                      <a:pt x="3344" y="1551"/>
                    </a:cubicBezTo>
                    <a:cubicBezTo>
                      <a:pt x="3324" y="1561"/>
                      <a:pt x="3307" y="1565"/>
                      <a:pt x="3293" y="1565"/>
                    </a:cubicBezTo>
                    <a:cubicBezTo>
                      <a:pt x="3289" y="1565"/>
                      <a:pt x="3286" y="1564"/>
                      <a:pt x="3282" y="1564"/>
                    </a:cubicBezTo>
                    <a:lnTo>
                      <a:pt x="3282" y="1564"/>
                    </a:lnTo>
                    <a:cubicBezTo>
                      <a:pt x="3294" y="1561"/>
                      <a:pt x="3309" y="1551"/>
                      <a:pt x="3344" y="1551"/>
                    </a:cubicBezTo>
                    <a:cubicBezTo>
                      <a:pt x="3374" y="1521"/>
                      <a:pt x="3374" y="1490"/>
                      <a:pt x="3374" y="1490"/>
                    </a:cubicBezTo>
                    <a:cubicBezTo>
                      <a:pt x="3374" y="1490"/>
                      <a:pt x="3344" y="1460"/>
                      <a:pt x="3344" y="1460"/>
                    </a:cubicBezTo>
                    <a:cubicBezTo>
                      <a:pt x="3374" y="1399"/>
                      <a:pt x="3374" y="1399"/>
                      <a:pt x="3344" y="1399"/>
                    </a:cubicBezTo>
                    <a:cubicBezTo>
                      <a:pt x="3314" y="1414"/>
                      <a:pt x="3298" y="1422"/>
                      <a:pt x="3295" y="1422"/>
                    </a:cubicBezTo>
                    <a:cubicBezTo>
                      <a:pt x="3291" y="1422"/>
                      <a:pt x="3298" y="1414"/>
                      <a:pt x="3314" y="1399"/>
                    </a:cubicBezTo>
                    <a:cubicBezTo>
                      <a:pt x="3369" y="1399"/>
                      <a:pt x="3349" y="1274"/>
                      <a:pt x="3299" y="1274"/>
                    </a:cubicBezTo>
                    <a:cubicBezTo>
                      <a:pt x="3294" y="1274"/>
                      <a:pt x="3289" y="1275"/>
                      <a:pt x="3283" y="1278"/>
                    </a:cubicBezTo>
                    <a:lnTo>
                      <a:pt x="3314" y="1247"/>
                    </a:lnTo>
                    <a:cubicBezTo>
                      <a:pt x="3344" y="1247"/>
                      <a:pt x="3344" y="1247"/>
                      <a:pt x="3344" y="1217"/>
                    </a:cubicBezTo>
                    <a:cubicBezTo>
                      <a:pt x="3344" y="1186"/>
                      <a:pt x="3283" y="1156"/>
                      <a:pt x="3283" y="1126"/>
                    </a:cubicBezTo>
                    <a:cubicBezTo>
                      <a:pt x="3253" y="1095"/>
                      <a:pt x="3253" y="1065"/>
                      <a:pt x="3222" y="1065"/>
                    </a:cubicBezTo>
                    <a:cubicBezTo>
                      <a:pt x="3222" y="1065"/>
                      <a:pt x="3222" y="1065"/>
                      <a:pt x="3253" y="1034"/>
                    </a:cubicBezTo>
                    <a:lnTo>
                      <a:pt x="3283" y="1034"/>
                    </a:lnTo>
                    <a:cubicBezTo>
                      <a:pt x="3283" y="1024"/>
                      <a:pt x="3276" y="1021"/>
                      <a:pt x="3266" y="1021"/>
                    </a:cubicBezTo>
                    <a:cubicBezTo>
                      <a:pt x="3246" y="1021"/>
                      <a:pt x="3212" y="1034"/>
                      <a:pt x="3192" y="1034"/>
                    </a:cubicBezTo>
                    <a:cubicBezTo>
                      <a:pt x="3183" y="1043"/>
                      <a:pt x="3177" y="1047"/>
                      <a:pt x="3173" y="1047"/>
                    </a:cubicBezTo>
                    <a:cubicBezTo>
                      <a:pt x="3164" y="1047"/>
                      <a:pt x="3170" y="1025"/>
                      <a:pt x="3192" y="1004"/>
                    </a:cubicBezTo>
                    <a:cubicBezTo>
                      <a:pt x="3222" y="974"/>
                      <a:pt x="3192" y="943"/>
                      <a:pt x="3162" y="943"/>
                    </a:cubicBezTo>
                    <a:cubicBezTo>
                      <a:pt x="3131" y="913"/>
                      <a:pt x="3131" y="913"/>
                      <a:pt x="3162" y="882"/>
                    </a:cubicBezTo>
                    <a:cubicBezTo>
                      <a:pt x="3183" y="861"/>
                      <a:pt x="3205" y="839"/>
                      <a:pt x="3183" y="839"/>
                    </a:cubicBezTo>
                    <a:cubicBezTo>
                      <a:pt x="3174" y="839"/>
                      <a:pt x="3158" y="843"/>
                      <a:pt x="3131" y="852"/>
                    </a:cubicBezTo>
                    <a:cubicBezTo>
                      <a:pt x="3131" y="822"/>
                      <a:pt x="3131" y="822"/>
                      <a:pt x="3162" y="822"/>
                    </a:cubicBezTo>
                    <a:cubicBezTo>
                      <a:pt x="3183" y="800"/>
                      <a:pt x="3205" y="779"/>
                      <a:pt x="3194" y="779"/>
                    </a:cubicBezTo>
                    <a:cubicBezTo>
                      <a:pt x="3189" y="779"/>
                      <a:pt x="3179" y="782"/>
                      <a:pt x="3162" y="791"/>
                    </a:cubicBezTo>
                    <a:cubicBezTo>
                      <a:pt x="3101" y="791"/>
                      <a:pt x="3101" y="761"/>
                      <a:pt x="3101" y="730"/>
                    </a:cubicBezTo>
                    <a:cubicBezTo>
                      <a:pt x="3101" y="730"/>
                      <a:pt x="3101" y="717"/>
                      <a:pt x="3092" y="717"/>
                    </a:cubicBezTo>
                    <a:cubicBezTo>
                      <a:pt x="3087" y="717"/>
                      <a:pt x="3080" y="720"/>
                      <a:pt x="3070" y="730"/>
                    </a:cubicBezTo>
                    <a:cubicBezTo>
                      <a:pt x="3066" y="734"/>
                      <a:pt x="3062" y="738"/>
                      <a:pt x="3059" y="741"/>
                    </a:cubicBezTo>
                    <a:lnTo>
                      <a:pt x="3059" y="741"/>
                    </a:lnTo>
                    <a:cubicBezTo>
                      <a:pt x="3077" y="720"/>
                      <a:pt x="3077" y="710"/>
                      <a:pt x="3065" y="710"/>
                    </a:cubicBezTo>
                    <a:cubicBezTo>
                      <a:pt x="3055" y="710"/>
                      <a:pt x="3035" y="718"/>
                      <a:pt x="3010" y="730"/>
                    </a:cubicBezTo>
                    <a:cubicBezTo>
                      <a:pt x="3040" y="700"/>
                      <a:pt x="3040" y="670"/>
                      <a:pt x="3040" y="670"/>
                    </a:cubicBezTo>
                    <a:cubicBezTo>
                      <a:pt x="3010" y="670"/>
                      <a:pt x="2949" y="639"/>
                      <a:pt x="2918" y="609"/>
                    </a:cubicBezTo>
                    <a:cubicBezTo>
                      <a:pt x="2874" y="564"/>
                      <a:pt x="2846" y="536"/>
                      <a:pt x="2822" y="536"/>
                    </a:cubicBezTo>
                    <a:cubicBezTo>
                      <a:pt x="2813" y="536"/>
                      <a:pt x="2805" y="540"/>
                      <a:pt x="2797" y="548"/>
                    </a:cubicBezTo>
                    <a:cubicBezTo>
                      <a:pt x="2784" y="561"/>
                      <a:pt x="2777" y="568"/>
                      <a:pt x="2775" y="568"/>
                    </a:cubicBezTo>
                    <a:cubicBezTo>
                      <a:pt x="2772" y="568"/>
                      <a:pt x="2779" y="553"/>
                      <a:pt x="2797" y="518"/>
                    </a:cubicBezTo>
                    <a:cubicBezTo>
                      <a:pt x="2797" y="487"/>
                      <a:pt x="2797" y="487"/>
                      <a:pt x="2797" y="487"/>
                    </a:cubicBezTo>
                    <a:cubicBezTo>
                      <a:pt x="2797" y="487"/>
                      <a:pt x="2766" y="457"/>
                      <a:pt x="2797" y="427"/>
                    </a:cubicBezTo>
                    <a:lnTo>
                      <a:pt x="2797" y="427"/>
                    </a:lnTo>
                    <a:cubicBezTo>
                      <a:pt x="2766" y="457"/>
                      <a:pt x="2766" y="457"/>
                      <a:pt x="2766" y="457"/>
                    </a:cubicBezTo>
                    <a:cubicBezTo>
                      <a:pt x="2797" y="426"/>
                      <a:pt x="2766" y="426"/>
                      <a:pt x="2736" y="426"/>
                    </a:cubicBezTo>
                    <a:cubicBezTo>
                      <a:pt x="2757" y="406"/>
                      <a:pt x="2763" y="370"/>
                      <a:pt x="2756" y="370"/>
                    </a:cubicBezTo>
                    <a:lnTo>
                      <a:pt x="2756" y="370"/>
                    </a:lnTo>
                    <a:cubicBezTo>
                      <a:pt x="2752" y="370"/>
                      <a:pt x="2745" y="377"/>
                      <a:pt x="2736" y="396"/>
                    </a:cubicBezTo>
                    <a:cubicBezTo>
                      <a:pt x="2721" y="411"/>
                      <a:pt x="2713" y="411"/>
                      <a:pt x="2706" y="411"/>
                    </a:cubicBezTo>
                    <a:cubicBezTo>
                      <a:pt x="2698" y="411"/>
                      <a:pt x="2690" y="411"/>
                      <a:pt x="2675" y="426"/>
                    </a:cubicBezTo>
                    <a:cubicBezTo>
                      <a:pt x="2675" y="396"/>
                      <a:pt x="2645" y="396"/>
                      <a:pt x="2675" y="366"/>
                    </a:cubicBezTo>
                    <a:cubicBezTo>
                      <a:pt x="2675" y="351"/>
                      <a:pt x="2660" y="343"/>
                      <a:pt x="2641" y="343"/>
                    </a:cubicBezTo>
                    <a:cubicBezTo>
                      <a:pt x="2622" y="343"/>
                      <a:pt x="2599" y="351"/>
                      <a:pt x="2584" y="366"/>
                    </a:cubicBezTo>
                    <a:cubicBezTo>
                      <a:pt x="2614" y="335"/>
                      <a:pt x="2584" y="305"/>
                      <a:pt x="2584" y="305"/>
                    </a:cubicBezTo>
                    <a:cubicBezTo>
                      <a:pt x="2575" y="314"/>
                      <a:pt x="2571" y="317"/>
                      <a:pt x="2571" y="317"/>
                    </a:cubicBezTo>
                    <a:cubicBezTo>
                      <a:pt x="2569" y="317"/>
                      <a:pt x="2584" y="296"/>
                      <a:pt x="2584" y="275"/>
                    </a:cubicBezTo>
                    <a:cubicBezTo>
                      <a:pt x="2614" y="244"/>
                      <a:pt x="2614" y="244"/>
                      <a:pt x="2584" y="244"/>
                    </a:cubicBezTo>
                    <a:cubicBezTo>
                      <a:pt x="2554" y="244"/>
                      <a:pt x="2523" y="244"/>
                      <a:pt x="2493" y="214"/>
                    </a:cubicBezTo>
                    <a:cubicBezTo>
                      <a:pt x="2477" y="206"/>
                      <a:pt x="2462" y="202"/>
                      <a:pt x="2450" y="202"/>
                    </a:cubicBezTo>
                    <a:cubicBezTo>
                      <a:pt x="2416" y="202"/>
                      <a:pt x="2394" y="230"/>
                      <a:pt x="2371" y="275"/>
                    </a:cubicBezTo>
                    <a:lnTo>
                      <a:pt x="2310" y="335"/>
                    </a:lnTo>
                    <a:lnTo>
                      <a:pt x="2310" y="335"/>
                    </a:lnTo>
                    <a:lnTo>
                      <a:pt x="2341" y="275"/>
                    </a:lnTo>
                    <a:cubicBezTo>
                      <a:pt x="2371" y="244"/>
                      <a:pt x="2402" y="153"/>
                      <a:pt x="2402" y="153"/>
                    </a:cubicBezTo>
                    <a:cubicBezTo>
                      <a:pt x="2371" y="153"/>
                      <a:pt x="2371" y="183"/>
                      <a:pt x="2341" y="214"/>
                    </a:cubicBezTo>
                    <a:cubicBezTo>
                      <a:pt x="2341" y="239"/>
                      <a:pt x="2335" y="249"/>
                      <a:pt x="2329" y="249"/>
                    </a:cubicBezTo>
                    <a:cubicBezTo>
                      <a:pt x="2321" y="249"/>
                      <a:pt x="2310" y="231"/>
                      <a:pt x="2310" y="214"/>
                    </a:cubicBezTo>
                    <a:cubicBezTo>
                      <a:pt x="2310" y="192"/>
                      <a:pt x="2310" y="171"/>
                      <a:pt x="2300" y="171"/>
                    </a:cubicBezTo>
                    <a:cubicBezTo>
                      <a:pt x="2295" y="171"/>
                      <a:pt x="2289" y="174"/>
                      <a:pt x="2280" y="183"/>
                    </a:cubicBezTo>
                    <a:cubicBezTo>
                      <a:pt x="2250" y="183"/>
                      <a:pt x="2250" y="183"/>
                      <a:pt x="2250" y="153"/>
                    </a:cubicBezTo>
                    <a:cubicBezTo>
                      <a:pt x="2250" y="153"/>
                      <a:pt x="2250" y="153"/>
                      <a:pt x="2219" y="183"/>
                    </a:cubicBezTo>
                    <a:cubicBezTo>
                      <a:pt x="2219" y="126"/>
                      <a:pt x="2207" y="104"/>
                      <a:pt x="2198" y="104"/>
                    </a:cubicBezTo>
                    <a:cubicBezTo>
                      <a:pt x="2193" y="104"/>
                      <a:pt x="2189" y="111"/>
                      <a:pt x="2189" y="123"/>
                    </a:cubicBezTo>
                    <a:cubicBezTo>
                      <a:pt x="2158" y="153"/>
                      <a:pt x="2158" y="153"/>
                      <a:pt x="2158" y="153"/>
                    </a:cubicBezTo>
                    <a:cubicBezTo>
                      <a:pt x="2128" y="153"/>
                      <a:pt x="2128" y="153"/>
                      <a:pt x="2098" y="183"/>
                    </a:cubicBezTo>
                    <a:cubicBezTo>
                      <a:pt x="2067" y="153"/>
                      <a:pt x="2098" y="123"/>
                      <a:pt x="2098" y="123"/>
                    </a:cubicBezTo>
                    <a:lnTo>
                      <a:pt x="2098" y="92"/>
                    </a:lnTo>
                    <a:cubicBezTo>
                      <a:pt x="2098" y="92"/>
                      <a:pt x="2067" y="92"/>
                      <a:pt x="2067" y="123"/>
                    </a:cubicBezTo>
                    <a:cubicBezTo>
                      <a:pt x="2052" y="153"/>
                      <a:pt x="2045" y="168"/>
                      <a:pt x="2041" y="168"/>
                    </a:cubicBezTo>
                    <a:cubicBezTo>
                      <a:pt x="2037" y="168"/>
                      <a:pt x="2037" y="153"/>
                      <a:pt x="2037" y="123"/>
                    </a:cubicBezTo>
                    <a:cubicBezTo>
                      <a:pt x="2037" y="114"/>
                      <a:pt x="2037" y="102"/>
                      <a:pt x="2037" y="92"/>
                    </a:cubicBezTo>
                    <a:cubicBezTo>
                      <a:pt x="2025" y="115"/>
                      <a:pt x="2018" y="125"/>
                      <a:pt x="2014" y="125"/>
                    </a:cubicBezTo>
                    <a:cubicBezTo>
                      <a:pt x="2007" y="125"/>
                      <a:pt x="2007" y="99"/>
                      <a:pt x="2007" y="62"/>
                    </a:cubicBezTo>
                    <a:cubicBezTo>
                      <a:pt x="2022" y="31"/>
                      <a:pt x="2029" y="16"/>
                      <a:pt x="2026" y="16"/>
                    </a:cubicBezTo>
                    <a:lnTo>
                      <a:pt x="2026" y="16"/>
                    </a:lnTo>
                    <a:cubicBezTo>
                      <a:pt x="2022" y="16"/>
                      <a:pt x="2007" y="31"/>
                      <a:pt x="1976" y="62"/>
                    </a:cubicBezTo>
                    <a:cubicBezTo>
                      <a:pt x="1946" y="62"/>
                      <a:pt x="1885" y="92"/>
                      <a:pt x="1855" y="92"/>
                    </a:cubicBezTo>
                    <a:cubicBezTo>
                      <a:pt x="1824" y="92"/>
                      <a:pt x="1794" y="92"/>
                      <a:pt x="1794" y="31"/>
                    </a:cubicBezTo>
                    <a:cubicBezTo>
                      <a:pt x="1794" y="19"/>
                      <a:pt x="1794" y="9"/>
                      <a:pt x="1794" y="1"/>
                    </a:cubicBezTo>
                    <a:cubicBezTo>
                      <a:pt x="1794" y="92"/>
                      <a:pt x="1763" y="92"/>
                      <a:pt x="1733" y="92"/>
                    </a:cubicBezTo>
                    <a:cubicBezTo>
                      <a:pt x="1724" y="73"/>
                      <a:pt x="1714" y="66"/>
                      <a:pt x="1706" y="66"/>
                    </a:cubicBezTo>
                    <a:cubicBezTo>
                      <a:pt x="1687" y="66"/>
                      <a:pt x="1672" y="102"/>
                      <a:pt x="1672" y="123"/>
                    </a:cubicBezTo>
                    <a:lnTo>
                      <a:pt x="1703" y="123"/>
                    </a:lnTo>
                    <a:cubicBezTo>
                      <a:pt x="1703" y="158"/>
                      <a:pt x="1703" y="173"/>
                      <a:pt x="1696" y="173"/>
                    </a:cubicBezTo>
                    <a:cubicBezTo>
                      <a:pt x="1692" y="173"/>
                      <a:pt x="1685" y="166"/>
                      <a:pt x="1672" y="153"/>
                    </a:cubicBezTo>
                    <a:cubicBezTo>
                      <a:pt x="1672" y="153"/>
                      <a:pt x="1672" y="123"/>
                      <a:pt x="1642" y="62"/>
                    </a:cubicBezTo>
                    <a:cubicBezTo>
                      <a:pt x="1642" y="31"/>
                      <a:pt x="1642" y="1"/>
                      <a:pt x="1642" y="1"/>
                    </a:cubicBezTo>
                    <a:cubicBezTo>
                      <a:pt x="1611" y="1"/>
                      <a:pt x="1611" y="1"/>
                      <a:pt x="1611" y="31"/>
                    </a:cubicBezTo>
                    <a:cubicBezTo>
                      <a:pt x="1611" y="92"/>
                      <a:pt x="1611" y="92"/>
                      <a:pt x="1611" y="92"/>
                    </a:cubicBezTo>
                    <a:cubicBezTo>
                      <a:pt x="1611" y="92"/>
                      <a:pt x="1581" y="92"/>
                      <a:pt x="1581" y="123"/>
                    </a:cubicBezTo>
                    <a:cubicBezTo>
                      <a:pt x="1581" y="153"/>
                      <a:pt x="1581" y="153"/>
                      <a:pt x="1581" y="153"/>
                    </a:cubicBezTo>
                    <a:cubicBezTo>
                      <a:pt x="1551" y="123"/>
                      <a:pt x="1520" y="123"/>
                      <a:pt x="1520" y="123"/>
                    </a:cubicBezTo>
                    <a:lnTo>
                      <a:pt x="1520" y="92"/>
                    </a:lnTo>
                    <a:cubicBezTo>
                      <a:pt x="1520" y="62"/>
                      <a:pt x="1490" y="1"/>
                      <a:pt x="1490" y="1"/>
                    </a:cubicBezTo>
                    <a:close/>
                    <a:moveTo>
                      <a:pt x="2793" y="3595"/>
                    </a:moveTo>
                    <a:cubicBezTo>
                      <a:pt x="2789" y="3595"/>
                      <a:pt x="2782" y="3603"/>
                      <a:pt x="2766" y="3618"/>
                    </a:cubicBezTo>
                    <a:cubicBezTo>
                      <a:pt x="2766" y="3618"/>
                      <a:pt x="2766" y="3648"/>
                      <a:pt x="2797" y="3679"/>
                    </a:cubicBezTo>
                    <a:cubicBezTo>
                      <a:pt x="2797" y="3690"/>
                      <a:pt x="2801" y="3697"/>
                      <a:pt x="2805" y="3697"/>
                    </a:cubicBezTo>
                    <a:cubicBezTo>
                      <a:pt x="2811" y="3697"/>
                      <a:pt x="2816" y="3676"/>
                      <a:pt x="2797" y="3618"/>
                    </a:cubicBezTo>
                    <a:cubicBezTo>
                      <a:pt x="2797" y="3603"/>
                      <a:pt x="2797" y="3595"/>
                      <a:pt x="2793" y="35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213;p79">
                <a:extLst>
                  <a:ext uri="{FF2B5EF4-FFF2-40B4-BE49-F238E27FC236}">
                    <a16:creationId xmlns:a16="http://schemas.microsoft.com/office/drawing/2014/main" id="{49F51EF7-968D-4343-8529-76FC9D94566B}"/>
                  </a:ext>
                </a:extLst>
              </p:cNvPr>
              <p:cNvSpPr/>
              <p:nvPr/>
            </p:nvSpPr>
            <p:spPr>
              <a:xfrm>
                <a:off x="5682775" y="3087450"/>
                <a:ext cx="61575" cy="66575"/>
              </a:xfrm>
              <a:custGeom>
                <a:avLst/>
                <a:gdLst/>
                <a:ahLst/>
                <a:cxnLst/>
                <a:rect l="l" t="t" r="r" b="b"/>
                <a:pathLst>
                  <a:path w="2463" h="2663" extrusionOk="0">
                    <a:moveTo>
                      <a:pt x="1125" y="31"/>
                    </a:moveTo>
                    <a:cubicBezTo>
                      <a:pt x="1094" y="31"/>
                      <a:pt x="1125" y="61"/>
                      <a:pt x="1125" y="61"/>
                    </a:cubicBezTo>
                    <a:cubicBezTo>
                      <a:pt x="1125" y="44"/>
                      <a:pt x="1125" y="31"/>
                      <a:pt x="1125" y="31"/>
                    </a:cubicBezTo>
                    <a:close/>
                    <a:moveTo>
                      <a:pt x="1246" y="122"/>
                    </a:moveTo>
                    <a:cubicBezTo>
                      <a:pt x="1226" y="122"/>
                      <a:pt x="1233" y="135"/>
                      <a:pt x="1240" y="135"/>
                    </a:cubicBezTo>
                    <a:cubicBezTo>
                      <a:pt x="1243" y="135"/>
                      <a:pt x="1246" y="132"/>
                      <a:pt x="1246" y="122"/>
                    </a:cubicBezTo>
                    <a:close/>
                    <a:moveTo>
                      <a:pt x="1185" y="152"/>
                    </a:moveTo>
                    <a:lnTo>
                      <a:pt x="1216" y="213"/>
                    </a:lnTo>
                    <a:lnTo>
                      <a:pt x="1185" y="213"/>
                    </a:lnTo>
                    <a:cubicBezTo>
                      <a:pt x="1185" y="213"/>
                      <a:pt x="1185" y="213"/>
                      <a:pt x="1185" y="152"/>
                    </a:cubicBezTo>
                    <a:close/>
                    <a:moveTo>
                      <a:pt x="1307" y="152"/>
                    </a:moveTo>
                    <a:cubicBezTo>
                      <a:pt x="1337" y="183"/>
                      <a:pt x="1337" y="183"/>
                      <a:pt x="1307" y="213"/>
                    </a:cubicBezTo>
                    <a:cubicBezTo>
                      <a:pt x="1307" y="152"/>
                      <a:pt x="1307" y="152"/>
                      <a:pt x="1307" y="152"/>
                    </a:cubicBezTo>
                    <a:close/>
                    <a:moveTo>
                      <a:pt x="1125" y="213"/>
                    </a:moveTo>
                    <a:cubicBezTo>
                      <a:pt x="1125" y="213"/>
                      <a:pt x="1155" y="243"/>
                      <a:pt x="1155" y="274"/>
                    </a:cubicBezTo>
                    <a:cubicBezTo>
                      <a:pt x="1125" y="274"/>
                      <a:pt x="1125" y="243"/>
                      <a:pt x="1125" y="243"/>
                    </a:cubicBezTo>
                    <a:cubicBezTo>
                      <a:pt x="1125" y="243"/>
                      <a:pt x="1125" y="213"/>
                      <a:pt x="1125" y="213"/>
                    </a:cubicBezTo>
                    <a:close/>
                    <a:moveTo>
                      <a:pt x="1824" y="274"/>
                    </a:moveTo>
                    <a:cubicBezTo>
                      <a:pt x="1824" y="289"/>
                      <a:pt x="1816" y="297"/>
                      <a:pt x="1812" y="297"/>
                    </a:cubicBezTo>
                    <a:cubicBezTo>
                      <a:pt x="1809" y="297"/>
                      <a:pt x="1809" y="289"/>
                      <a:pt x="1824" y="274"/>
                    </a:cubicBezTo>
                    <a:close/>
                    <a:moveTo>
                      <a:pt x="1966" y="291"/>
                    </a:moveTo>
                    <a:cubicBezTo>
                      <a:pt x="1962" y="291"/>
                      <a:pt x="1955" y="294"/>
                      <a:pt x="1945" y="304"/>
                    </a:cubicBezTo>
                    <a:cubicBezTo>
                      <a:pt x="1966" y="304"/>
                      <a:pt x="1972" y="291"/>
                      <a:pt x="1966" y="291"/>
                    </a:cubicBezTo>
                    <a:close/>
                    <a:moveTo>
                      <a:pt x="882" y="274"/>
                    </a:moveTo>
                    <a:lnTo>
                      <a:pt x="912" y="304"/>
                    </a:lnTo>
                    <a:cubicBezTo>
                      <a:pt x="912" y="315"/>
                      <a:pt x="912" y="326"/>
                      <a:pt x="912" y="335"/>
                    </a:cubicBezTo>
                    <a:cubicBezTo>
                      <a:pt x="912" y="335"/>
                      <a:pt x="882" y="304"/>
                      <a:pt x="882" y="274"/>
                    </a:cubicBezTo>
                    <a:close/>
                    <a:moveTo>
                      <a:pt x="760" y="365"/>
                    </a:moveTo>
                    <a:lnTo>
                      <a:pt x="760" y="365"/>
                    </a:lnTo>
                    <a:cubicBezTo>
                      <a:pt x="775" y="380"/>
                      <a:pt x="775" y="388"/>
                      <a:pt x="771" y="388"/>
                    </a:cubicBezTo>
                    <a:cubicBezTo>
                      <a:pt x="768" y="388"/>
                      <a:pt x="760" y="380"/>
                      <a:pt x="760" y="365"/>
                    </a:cubicBezTo>
                    <a:close/>
                    <a:moveTo>
                      <a:pt x="1600" y="531"/>
                    </a:moveTo>
                    <a:lnTo>
                      <a:pt x="1600" y="531"/>
                    </a:lnTo>
                    <a:cubicBezTo>
                      <a:pt x="1594" y="535"/>
                      <a:pt x="1588" y="540"/>
                      <a:pt x="1581" y="547"/>
                    </a:cubicBezTo>
                    <a:lnTo>
                      <a:pt x="1581" y="547"/>
                    </a:lnTo>
                    <a:cubicBezTo>
                      <a:pt x="1606" y="547"/>
                      <a:pt x="1590" y="547"/>
                      <a:pt x="1600" y="531"/>
                    </a:cubicBezTo>
                    <a:close/>
                    <a:moveTo>
                      <a:pt x="1125" y="547"/>
                    </a:moveTo>
                    <a:cubicBezTo>
                      <a:pt x="1125" y="547"/>
                      <a:pt x="1125" y="547"/>
                      <a:pt x="1125" y="547"/>
                    </a:cubicBezTo>
                    <a:lnTo>
                      <a:pt x="1125" y="547"/>
                    </a:lnTo>
                    <a:close/>
                    <a:moveTo>
                      <a:pt x="1185" y="547"/>
                    </a:moveTo>
                    <a:cubicBezTo>
                      <a:pt x="1185" y="547"/>
                      <a:pt x="1185" y="547"/>
                      <a:pt x="1185" y="547"/>
                    </a:cubicBezTo>
                    <a:cubicBezTo>
                      <a:pt x="1185" y="547"/>
                      <a:pt x="1185" y="547"/>
                      <a:pt x="1185" y="547"/>
                    </a:cubicBezTo>
                    <a:close/>
                    <a:moveTo>
                      <a:pt x="1216" y="547"/>
                    </a:moveTo>
                    <a:cubicBezTo>
                      <a:pt x="1216" y="547"/>
                      <a:pt x="1216" y="547"/>
                      <a:pt x="1216" y="547"/>
                    </a:cubicBezTo>
                    <a:cubicBezTo>
                      <a:pt x="1216" y="547"/>
                      <a:pt x="1216" y="547"/>
                      <a:pt x="1216" y="547"/>
                    </a:cubicBezTo>
                    <a:close/>
                    <a:moveTo>
                      <a:pt x="1520" y="547"/>
                    </a:moveTo>
                    <a:cubicBezTo>
                      <a:pt x="1520" y="547"/>
                      <a:pt x="1520" y="547"/>
                      <a:pt x="1520" y="547"/>
                    </a:cubicBezTo>
                    <a:cubicBezTo>
                      <a:pt x="1520" y="547"/>
                      <a:pt x="1520" y="547"/>
                      <a:pt x="1520" y="547"/>
                    </a:cubicBezTo>
                    <a:close/>
                    <a:moveTo>
                      <a:pt x="760" y="456"/>
                    </a:moveTo>
                    <a:cubicBezTo>
                      <a:pt x="760" y="456"/>
                      <a:pt x="821" y="517"/>
                      <a:pt x="821" y="547"/>
                    </a:cubicBezTo>
                    <a:cubicBezTo>
                      <a:pt x="821" y="563"/>
                      <a:pt x="821" y="570"/>
                      <a:pt x="817" y="570"/>
                    </a:cubicBezTo>
                    <a:cubicBezTo>
                      <a:pt x="813" y="570"/>
                      <a:pt x="806" y="563"/>
                      <a:pt x="790" y="547"/>
                    </a:cubicBezTo>
                    <a:cubicBezTo>
                      <a:pt x="760" y="517"/>
                      <a:pt x="760" y="487"/>
                      <a:pt x="760" y="456"/>
                    </a:cubicBezTo>
                    <a:close/>
                    <a:moveTo>
                      <a:pt x="2120" y="655"/>
                    </a:moveTo>
                    <a:cubicBezTo>
                      <a:pt x="2131" y="655"/>
                      <a:pt x="2138" y="669"/>
                      <a:pt x="2158" y="669"/>
                    </a:cubicBezTo>
                    <a:cubicBezTo>
                      <a:pt x="2128" y="699"/>
                      <a:pt x="2067" y="699"/>
                      <a:pt x="2067" y="699"/>
                    </a:cubicBezTo>
                    <a:lnTo>
                      <a:pt x="2067" y="699"/>
                    </a:lnTo>
                    <a:cubicBezTo>
                      <a:pt x="2067" y="699"/>
                      <a:pt x="2067" y="699"/>
                      <a:pt x="2097" y="669"/>
                    </a:cubicBezTo>
                    <a:cubicBezTo>
                      <a:pt x="2107" y="659"/>
                      <a:pt x="2114" y="655"/>
                      <a:pt x="2120" y="655"/>
                    </a:cubicBezTo>
                    <a:close/>
                    <a:moveTo>
                      <a:pt x="1773" y="903"/>
                    </a:moveTo>
                    <a:cubicBezTo>
                      <a:pt x="1770" y="905"/>
                      <a:pt x="1767" y="908"/>
                      <a:pt x="1763" y="912"/>
                    </a:cubicBezTo>
                    <a:lnTo>
                      <a:pt x="1763" y="912"/>
                    </a:lnTo>
                    <a:cubicBezTo>
                      <a:pt x="1763" y="912"/>
                      <a:pt x="1767" y="908"/>
                      <a:pt x="1773" y="903"/>
                    </a:cubicBezTo>
                    <a:close/>
                    <a:moveTo>
                      <a:pt x="2249" y="1125"/>
                    </a:moveTo>
                    <a:lnTo>
                      <a:pt x="2219" y="1155"/>
                    </a:lnTo>
                    <a:lnTo>
                      <a:pt x="2189" y="1125"/>
                    </a:lnTo>
                    <a:close/>
                    <a:moveTo>
                      <a:pt x="243" y="1269"/>
                    </a:moveTo>
                    <a:cubicBezTo>
                      <a:pt x="229" y="1277"/>
                      <a:pt x="224" y="1277"/>
                      <a:pt x="243" y="1277"/>
                    </a:cubicBezTo>
                    <a:cubicBezTo>
                      <a:pt x="243" y="1274"/>
                      <a:pt x="243" y="1271"/>
                      <a:pt x="243" y="1269"/>
                    </a:cubicBezTo>
                    <a:close/>
                    <a:moveTo>
                      <a:pt x="2280" y="1338"/>
                    </a:moveTo>
                    <a:cubicBezTo>
                      <a:pt x="2280" y="1347"/>
                      <a:pt x="2275" y="1350"/>
                      <a:pt x="2266" y="1350"/>
                    </a:cubicBezTo>
                    <a:cubicBezTo>
                      <a:pt x="2257" y="1350"/>
                      <a:pt x="2243" y="1345"/>
                      <a:pt x="2230" y="1338"/>
                    </a:cubicBezTo>
                    <a:close/>
                    <a:moveTo>
                      <a:pt x="521" y="1376"/>
                    </a:moveTo>
                    <a:cubicBezTo>
                      <a:pt x="524" y="1376"/>
                      <a:pt x="502" y="1383"/>
                      <a:pt x="456" y="1398"/>
                    </a:cubicBezTo>
                    <a:cubicBezTo>
                      <a:pt x="443" y="1398"/>
                      <a:pt x="433" y="1398"/>
                      <a:pt x="425" y="1399"/>
                    </a:cubicBezTo>
                    <a:lnTo>
                      <a:pt x="425" y="1399"/>
                    </a:lnTo>
                    <a:cubicBezTo>
                      <a:pt x="425" y="1399"/>
                      <a:pt x="425" y="1399"/>
                      <a:pt x="426" y="1398"/>
                    </a:cubicBezTo>
                    <a:cubicBezTo>
                      <a:pt x="486" y="1383"/>
                      <a:pt x="517" y="1376"/>
                      <a:pt x="521" y="1376"/>
                    </a:cubicBezTo>
                    <a:close/>
                    <a:moveTo>
                      <a:pt x="608" y="1429"/>
                    </a:moveTo>
                    <a:cubicBezTo>
                      <a:pt x="608" y="1429"/>
                      <a:pt x="608" y="1429"/>
                      <a:pt x="578" y="1459"/>
                    </a:cubicBezTo>
                    <a:lnTo>
                      <a:pt x="517" y="1459"/>
                    </a:lnTo>
                    <a:lnTo>
                      <a:pt x="547" y="1429"/>
                    </a:lnTo>
                    <a:close/>
                    <a:moveTo>
                      <a:pt x="790" y="1429"/>
                    </a:moveTo>
                    <a:cubicBezTo>
                      <a:pt x="790" y="1429"/>
                      <a:pt x="790" y="1429"/>
                      <a:pt x="760" y="1459"/>
                    </a:cubicBezTo>
                    <a:cubicBezTo>
                      <a:pt x="790" y="1459"/>
                      <a:pt x="821" y="1429"/>
                      <a:pt x="790" y="1429"/>
                    </a:cubicBezTo>
                    <a:close/>
                    <a:moveTo>
                      <a:pt x="608" y="1490"/>
                    </a:moveTo>
                    <a:cubicBezTo>
                      <a:pt x="638" y="1490"/>
                      <a:pt x="638" y="1520"/>
                      <a:pt x="578" y="1520"/>
                    </a:cubicBezTo>
                    <a:cubicBezTo>
                      <a:pt x="598" y="1510"/>
                      <a:pt x="605" y="1507"/>
                      <a:pt x="603" y="1507"/>
                    </a:cubicBezTo>
                    <a:lnTo>
                      <a:pt x="603" y="1507"/>
                    </a:lnTo>
                    <a:cubicBezTo>
                      <a:pt x="601" y="1507"/>
                      <a:pt x="567" y="1520"/>
                      <a:pt x="547" y="1520"/>
                    </a:cubicBezTo>
                    <a:cubicBezTo>
                      <a:pt x="608" y="1490"/>
                      <a:pt x="608" y="1490"/>
                      <a:pt x="608" y="1490"/>
                    </a:cubicBezTo>
                    <a:close/>
                    <a:moveTo>
                      <a:pt x="2158" y="1459"/>
                    </a:moveTo>
                    <a:cubicBezTo>
                      <a:pt x="2189" y="1490"/>
                      <a:pt x="2219" y="1490"/>
                      <a:pt x="2219" y="1520"/>
                    </a:cubicBezTo>
                    <a:lnTo>
                      <a:pt x="2189" y="1490"/>
                    </a:lnTo>
                    <a:lnTo>
                      <a:pt x="2158" y="1490"/>
                    </a:lnTo>
                    <a:lnTo>
                      <a:pt x="2158" y="1459"/>
                    </a:lnTo>
                    <a:close/>
                    <a:moveTo>
                      <a:pt x="547" y="1520"/>
                    </a:moveTo>
                    <a:lnTo>
                      <a:pt x="547" y="1520"/>
                    </a:lnTo>
                    <a:cubicBezTo>
                      <a:pt x="517" y="1550"/>
                      <a:pt x="486" y="1581"/>
                      <a:pt x="486" y="1581"/>
                    </a:cubicBezTo>
                    <a:cubicBezTo>
                      <a:pt x="486" y="1550"/>
                      <a:pt x="517" y="1550"/>
                      <a:pt x="547" y="1520"/>
                    </a:cubicBezTo>
                    <a:close/>
                    <a:moveTo>
                      <a:pt x="91" y="1611"/>
                    </a:moveTo>
                    <a:cubicBezTo>
                      <a:pt x="91" y="1611"/>
                      <a:pt x="30" y="1611"/>
                      <a:pt x="0" y="1642"/>
                    </a:cubicBezTo>
                    <a:lnTo>
                      <a:pt x="91" y="1642"/>
                    </a:lnTo>
                    <a:lnTo>
                      <a:pt x="91" y="1611"/>
                    </a:lnTo>
                    <a:close/>
                    <a:moveTo>
                      <a:pt x="569" y="1628"/>
                    </a:moveTo>
                    <a:cubicBezTo>
                      <a:pt x="578" y="1628"/>
                      <a:pt x="578" y="1642"/>
                      <a:pt x="578" y="1642"/>
                    </a:cubicBezTo>
                    <a:lnTo>
                      <a:pt x="547" y="1642"/>
                    </a:lnTo>
                    <a:cubicBezTo>
                      <a:pt x="557" y="1631"/>
                      <a:pt x="564" y="1628"/>
                      <a:pt x="569" y="1628"/>
                    </a:cubicBezTo>
                    <a:close/>
                    <a:moveTo>
                      <a:pt x="951" y="1717"/>
                    </a:moveTo>
                    <a:lnTo>
                      <a:pt x="951" y="1717"/>
                    </a:lnTo>
                    <a:cubicBezTo>
                      <a:pt x="948" y="1722"/>
                      <a:pt x="945" y="1728"/>
                      <a:pt x="942" y="1733"/>
                    </a:cubicBezTo>
                    <a:cubicBezTo>
                      <a:pt x="942" y="1718"/>
                      <a:pt x="942" y="1718"/>
                      <a:pt x="946" y="1718"/>
                    </a:cubicBezTo>
                    <a:cubicBezTo>
                      <a:pt x="947" y="1718"/>
                      <a:pt x="949" y="1718"/>
                      <a:pt x="951" y="1717"/>
                    </a:cubicBezTo>
                    <a:close/>
                    <a:moveTo>
                      <a:pt x="1398" y="1733"/>
                    </a:moveTo>
                    <a:cubicBezTo>
                      <a:pt x="1398" y="1733"/>
                      <a:pt x="1398" y="1733"/>
                      <a:pt x="1398" y="1733"/>
                    </a:cubicBezTo>
                    <a:cubicBezTo>
                      <a:pt x="1398" y="1733"/>
                      <a:pt x="1398" y="1733"/>
                      <a:pt x="1398" y="1733"/>
                    </a:cubicBezTo>
                    <a:close/>
                    <a:moveTo>
                      <a:pt x="1033" y="1702"/>
                    </a:moveTo>
                    <a:lnTo>
                      <a:pt x="1033" y="1702"/>
                    </a:lnTo>
                    <a:cubicBezTo>
                      <a:pt x="1016" y="1738"/>
                      <a:pt x="998" y="1753"/>
                      <a:pt x="992" y="1753"/>
                    </a:cubicBezTo>
                    <a:cubicBezTo>
                      <a:pt x="988" y="1753"/>
                      <a:pt x="991" y="1745"/>
                      <a:pt x="1003" y="1733"/>
                    </a:cubicBezTo>
                    <a:cubicBezTo>
                      <a:pt x="1033" y="1703"/>
                      <a:pt x="1033" y="1702"/>
                      <a:pt x="1033" y="1702"/>
                    </a:cubicBezTo>
                    <a:close/>
                    <a:moveTo>
                      <a:pt x="1446" y="1720"/>
                    </a:moveTo>
                    <a:cubicBezTo>
                      <a:pt x="1444" y="1720"/>
                      <a:pt x="1459" y="1742"/>
                      <a:pt x="1459" y="1763"/>
                    </a:cubicBezTo>
                    <a:cubicBezTo>
                      <a:pt x="1459" y="1763"/>
                      <a:pt x="1459" y="1763"/>
                      <a:pt x="1459" y="1733"/>
                    </a:cubicBezTo>
                    <a:cubicBezTo>
                      <a:pt x="1450" y="1724"/>
                      <a:pt x="1446" y="1720"/>
                      <a:pt x="1446" y="1720"/>
                    </a:cubicBezTo>
                    <a:close/>
                    <a:moveTo>
                      <a:pt x="973" y="1702"/>
                    </a:moveTo>
                    <a:cubicBezTo>
                      <a:pt x="973" y="1708"/>
                      <a:pt x="974" y="1711"/>
                      <a:pt x="976" y="1711"/>
                    </a:cubicBezTo>
                    <a:cubicBezTo>
                      <a:pt x="976" y="1711"/>
                      <a:pt x="977" y="1711"/>
                      <a:pt x="977" y="1710"/>
                    </a:cubicBezTo>
                    <a:lnTo>
                      <a:pt x="977" y="1710"/>
                    </a:lnTo>
                    <a:cubicBezTo>
                      <a:pt x="969" y="1730"/>
                      <a:pt x="962" y="1752"/>
                      <a:pt x="947" y="1784"/>
                    </a:cubicBezTo>
                    <a:lnTo>
                      <a:pt x="947" y="1784"/>
                    </a:lnTo>
                    <a:cubicBezTo>
                      <a:pt x="955" y="1748"/>
                      <a:pt x="973" y="1725"/>
                      <a:pt x="973" y="1702"/>
                    </a:cubicBezTo>
                    <a:close/>
                    <a:moveTo>
                      <a:pt x="882" y="1733"/>
                    </a:moveTo>
                    <a:cubicBezTo>
                      <a:pt x="882" y="1733"/>
                      <a:pt x="881" y="1763"/>
                      <a:pt x="851" y="1794"/>
                    </a:cubicBezTo>
                    <a:cubicBezTo>
                      <a:pt x="851" y="1794"/>
                      <a:pt x="851" y="1763"/>
                      <a:pt x="882" y="1733"/>
                    </a:cubicBezTo>
                    <a:close/>
                    <a:moveTo>
                      <a:pt x="1337" y="1763"/>
                    </a:moveTo>
                    <a:cubicBezTo>
                      <a:pt x="1355" y="1781"/>
                      <a:pt x="1362" y="1798"/>
                      <a:pt x="1360" y="1798"/>
                    </a:cubicBezTo>
                    <a:cubicBezTo>
                      <a:pt x="1358" y="1798"/>
                      <a:pt x="1350" y="1789"/>
                      <a:pt x="1337" y="1763"/>
                    </a:cubicBezTo>
                    <a:close/>
                    <a:moveTo>
                      <a:pt x="1824" y="1763"/>
                    </a:moveTo>
                    <a:cubicBezTo>
                      <a:pt x="1854" y="1794"/>
                      <a:pt x="1854" y="1824"/>
                      <a:pt x="1854" y="1824"/>
                    </a:cubicBezTo>
                    <a:lnTo>
                      <a:pt x="1824" y="1794"/>
                    </a:lnTo>
                    <a:lnTo>
                      <a:pt x="1824" y="1763"/>
                    </a:lnTo>
                    <a:close/>
                    <a:moveTo>
                      <a:pt x="2032" y="1822"/>
                    </a:moveTo>
                    <a:cubicBezTo>
                      <a:pt x="2042" y="1839"/>
                      <a:pt x="2048" y="1848"/>
                      <a:pt x="2048" y="1848"/>
                    </a:cubicBezTo>
                    <a:cubicBezTo>
                      <a:pt x="2049" y="1848"/>
                      <a:pt x="2045" y="1841"/>
                      <a:pt x="2037" y="1824"/>
                    </a:cubicBezTo>
                    <a:cubicBezTo>
                      <a:pt x="2035" y="1823"/>
                      <a:pt x="2034" y="1823"/>
                      <a:pt x="2032" y="1822"/>
                    </a:cubicBezTo>
                    <a:close/>
                    <a:moveTo>
                      <a:pt x="1767" y="1771"/>
                    </a:moveTo>
                    <a:cubicBezTo>
                      <a:pt x="1771" y="1771"/>
                      <a:pt x="1778" y="1778"/>
                      <a:pt x="1793" y="1794"/>
                    </a:cubicBezTo>
                    <a:cubicBezTo>
                      <a:pt x="1824" y="1824"/>
                      <a:pt x="1824" y="1824"/>
                      <a:pt x="1824" y="1854"/>
                    </a:cubicBezTo>
                    <a:cubicBezTo>
                      <a:pt x="1824" y="1824"/>
                      <a:pt x="1793" y="1824"/>
                      <a:pt x="1763" y="1794"/>
                    </a:cubicBezTo>
                    <a:cubicBezTo>
                      <a:pt x="1763" y="1778"/>
                      <a:pt x="1763" y="1771"/>
                      <a:pt x="1767" y="1771"/>
                    </a:cubicBezTo>
                    <a:close/>
                    <a:moveTo>
                      <a:pt x="1915" y="1794"/>
                    </a:moveTo>
                    <a:cubicBezTo>
                      <a:pt x="1915" y="1824"/>
                      <a:pt x="1945" y="1854"/>
                      <a:pt x="1945" y="1854"/>
                    </a:cubicBezTo>
                    <a:cubicBezTo>
                      <a:pt x="1915" y="1824"/>
                      <a:pt x="1885" y="1794"/>
                      <a:pt x="1915" y="1794"/>
                    </a:cubicBezTo>
                    <a:close/>
                    <a:moveTo>
                      <a:pt x="760" y="1854"/>
                    </a:moveTo>
                    <a:cubicBezTo>
                      <a:pt x="759" y="1855"/>
                      <a:pt x="729" y="1885"/>
                      <a:pt x="699" y="1915"/>
                    </a:cubicBezTo>
                    <a:cubicBezTo>
                      <a:pt x="699" y="1915"/>
                      <a:pt x="699" y="1885"/>
                      <a:pt x="699" y="1885"/>
                    </a:cubicBezTo>
                    <a:cubicBezTo>
                      <a:pt x="729" y="1885"/>
                      <a:pt x="759" y="1855"/>
                      <a:pt x="760" y="1854"/>
                    </a:cubicBezTo>
                    <a:close/>
                    <a:moveTo>
                      <a:pt x="1094" y="1854"/>
                    </a:moveTo>
                    <a:lnTo>
                      <a:pt x="1094" y="1885"/>
                    </a:lnTo>
                    <a:lnTo>
                      <a:pt x="1064" y="1915"/>
                    </a:lnTo>
                    <a:lnTo>
                      <a:pt x="1064" y="1885"/>
                    </a:lnTo>
                    <a:cubicBezTo>
                      <a:pt x="1094" y="1854"/>
                      <a:pt x="1094" y="1854"/>
                      <a:pt x="1094" y="1854"/>
                    </a:cubicBezTo>
                    <a:close/>
                    <a:moveTo>
                      <a:pt x="1459" y="1885"/>
                    </a:moveTo>
                    <a:cubicBezTo>
                      <a:pt x="1489" y="1885"/>
                      <a:pt x="1489" y="1885"/>
                      <a:pt x="1489" y="1915"/>
                    </a:cubicBezTo>
                    <a:lnTo>
                      <a:pt x="1459" y="1885"/>
                    </a:lnTo>
                    <a:close/>
                    <a:moveTo>
                      <a:pt x="1246" y="1854"/>
                    </a:moveTo>
                    <a:cubicBezTo>
                      <a:pt x="1246" y="1862"/>
                      <a:pt x="1246" y="1872"/>
                      <a:pt x="1246" y="1885"/>
                    </a:cubicBezTo>
                    <a:cubicBezTo>
                      <a:pt x="1216" y="1915"/>
                      <a:pt x="1216" y="1945"/>
                      <a:pt x="1216" y="1946"/>
                    </a:cubicBezTo>
                    <a:lnTo>
                      <a:pt x="1216" y="1946"/>
                    </a:lnTo>
                    <a:cubicBezTo>
                      <a:pt x="1216" y="1945"/>
                      <a:pt x="1216" y="1915"/>
                      <a:pt x="1246" y="1854"/>
                    </a:cubicBezTo>
                    <a:close/>
                    <a:moveTo>
                      <a:pt x="1733" y="1885"/>
                    </a:moveTo>
                    <a:cubicBezTo>
                      <a:pt x="1733" y="1885"/>
                      <a:pt x="1763" y="1915"/>
                      <a:pt x="1763" y="1915"/>
                    </a:cubicBezTo>
                    <a:cubicBezTo>
                      <a:pt x="1763" y="1930"/>
                      <a:pt x="1755" y="1930"/>
                      <a:pt x="1748" y="1930"/>
                    </a:cubicBezTo>
                    <a:cubicBezTo>
                      <a:pt x="1740" y="1930"/>
                      <a:pt x="1733" y="1930"/>
                      <a:pt x="1733" y="1946"/>
                    </a:cubicBezTo>
                    <a:cubicBezTo>
                      <a:pt x="1702" y="1915"/>
                      <a:pt x="1702" y="1885"/>
                      <a:pt x="1733" y="1885"/>
                    </a:cubicBezTo>
                    <a:close/>
                    <a:moveTo>
                      <a:pt x="1945" y="1915"/>
                    </a:moveTo>
                    <a:lnTo>
                      <a:pt x="1976" y="1946"/>
                    </a:lnTo>
                    <a:cubicBezTo>
                      <a:pt x="2006" y="1946"/>
                      <a:pt x="1976" y="1946"/>
                      <a:pt x="1945" y="1915"/>
                    </a:cubicBezTo>
                    <a:close/>
                    <a:moveTo>
                      <a:pt x="741" y="1923"/>
                    </a:moveTo>
                    <a:cubicBezTo>
                      <a:pt x="730" y="1923"/>
                      <a:pt x="714" y="1930"/>
                      <a:pt x="699" y="1946"/>
                    </a:cubicBezTo>
                    <a:cubicBezTo>
                      <a:pt x="699" y="1976"/>
                      <a:pt x="699" y="1976"/>
                      <a:pt x="699" y="2006"/>
                    </a:cubicBezTo>
                    <a:cubicBezTo>
                      <a:pt x="699" y="2006"/>
                      <a:pt x="730" y="1976"/>
                      <a:pt x="730" y="1976"/>
                    </a:cubicBezTo>
                    <a:cubicBezTo>
                      <a:pt x="760" y="1946"/>
                      <a:pt x="760" y="1946"/>
                      <a:pt x="760" y="1946"/>
                    </a:cubicBezTo>
                    <a:cubicBezTo>
                      <a:pt x="760" y="1930"/>
                      <a:pt x="752" y="1923"/>
                      <a:pt x="741" y="1923"/>
                    </a:cubicBezTo>
                    <a:close/>
                    <a:moveTo>
                      <a:pt x="1611" y="1946"/>
                    </a:moveTo>
                    <a:cubicBezTo>
                      <a:pt x="1611" y="1946"/>
                      <a:pt x="1611" y="1946"/>
                      <a:pt x="1641" y="1976"/>
                    </a:cubicBezTo>
                    <a:cubicBezTo>
                      <a:pt x="1641" y="1976"/>
                      <a:pt x="1641" y="2006"/>
                      <a:pt x="1641" y="2006"/>
                    </a:cubicBezTo>
                    <a:cubicBezTo>
                      <a:pt x="1641" y="2006"/>
                      <a:pt x="1611" y="1976"/>
                      <a:pt x="1611" y="1976"/>
                    </a:cubicBezTo>
                    <a:cubicBezTo>
                      <a:pt x="1611" y="1946"/>
                      <a:pt x="1611" y="1946"/>
                      <a:pt x="1611" y="1946"/>
                    </a:cubicBezTo>
                    <a:close/>
                    <a:moveTo>
                      <a:pt x="1114" y="1911"/>
                    </a:moveTo>
                    <a:cubicBezTo>
                      <a:pt x="1116" y="1911"/>
                      <a:pt x="1108" y="1934"/>
                      <a:pt x="1094" y="1976"/>
                    </a:cubicBezTo>
                    <a:cubicBezTo>
                      <a:pt x="1094" y="2006"/>
                      <a:pt x="1064" y="2037"/>
                      <a:pt x="1064" y="2067"/>
                    </a:cubicBezTo>
                    <a:lnTo>
                      <a:pt x="1033" y="2067"/>
                    </a:lnTo>
                    <a:cubicBezTo>
                      <a:pt x="1033" y="2067"/>
                      <a:pt x="1064" y="2037"/>
                      <a:pt x="1064" y="2006"/>
                    </a:cubicBezTo>
                    <a:cubicBezTo>
                      <a:pt x="1096" y="1941"/>
                      <a:pt x="1112" y="1911"/>
                      <a:pt x="1114" y="1911"/>
                    </a:cubicBezTo>
                    <a:close/>
                    <a:moveTo>
                      <a:pt x="1277" y="2006"/>
                    </a:moveTo>
                    <a:cubicBezTo>
                      <a:pt x="1277" y="2037"/>
                      <a:pt x="1277" y="2067"/>
                      <a:pt x="1277" y="2067"/>
                    </a:cubicBezTo>
                    <a:lnTo>
                      <a:pt x="1246" y="2067"/>
                    </a:lnTo>
                    <a:cubicBezTo>
                      <a:pt x="1246" y="2037"/>
                      <a:pt x="1277" y="2006"/>
                      <a:pt x="1277" y="2006"/>
                    </a:cubicBezTo>
                    <a:close/>
                    <a:moveTo>
                      <a:pt x="1119" y="2042"/>
                    </a:moveTo>
                    <a:cubicBezTo>
                      <a:pt x="1123" y="2042"/>
                      <a:pt x="1124" y="2063"/>
                      <a:pt x="1125" y="2098"/>
                    </a:cubicBezTo>
                    <a:lnTo>
                      <a:pt x="1094" y="2098"/>
                    </a:lnTo>
                    <a:cubicBezTo>
                      <a:pt x="1107" y="2059"/>
                      <a:pt x="1114" y="2042"/>
                      <a:pt x="1119" y="2042"/>
                    </a:cubicBezTo>
                    <a:close/>
                    <a:moveTo>
                      <a:pt x="1429" y="2098"/>
                    </a:moveTo>
                    <a:lnTo>
                      <a:pt x="1429" y="2128"/>
                    </a:lnTo>
                    <a:cubicBezTo>
                      <a:pt x="1429" y="2128"/>
                      <a:pt x="1415" y="2155"/>
                      <a:pt x="1406" y="2155"/>
                    </a:cubicBezTo>
                    <a:cubicBezTo>
                      <a:pt x="1402" y="2155"/>
                      <a:pt x="1398" y="2148"/>
                      <a:pt x="1398" y="2128"/>
                    </a:cubicBezTo>
                    <a:cubicBezTo>
                      <a:pt x="1398" y="2128"/>
                      <a:pt x="1398" y="2098"/>
                      <a:pt x="1429" y="2098"/>
                    </a:cubicBezTo>
                    <a:close/>
                    <a:moveTo>
                      <a:pt x="1489" y="2189"/>
                    </a:moveTo>
                    <a:cubicBezTo>
                      <a:pt x="1489" y="2200"/>
                      <a:pt x="1489" y="2209"/>
                      <a:pt x="1489" y="2219"/>
                    </a:cubicBezTo>
                    <a:cubicBezTo>
                      <a:pt x="1498" y="2228"/>
                      <a:pt x="1502" y="2232"/>
                      <a:pt x="1503" y="2232"/>
                    </a:cubicBezTo>
                    <a:cubicBezTo>
                      <a:pt x="1505" y="2232"/>
                      <a:pt x="1489" y="2210"/>
                      <a:pt x="1489" y="2189"/>
                    </a:cubicBezTo>
                    <a:close/>
                    <a:moveTo>
                      <a:pt x="1216" y="0"/>
                    </a:moveTo>
                    <a:cubicBezTo>
                      <a:pt x="1185" y="0"/>
                      <a:pt x="1185" y="0"/>
                      <a:pt x="1185" y="61"/>
                    </a:cubicBezTo>
                    <a:cubicBezTo>
                      <a:pt x="1216" y="91"/>
                      <a:pt x="1216" y="91"/>
                      <a:pt x="1185" y="91"/>
                    </a:cubicBezTo>
                    <a:cubicBezTo>
                      <a:pt x="1185" y="91"/>
                      <a:pt x="1185" y="91"/>
                      <a:pt x="1185" y="122"/>
                    </a:cubicBezTo>
                    <a:cubicBezTo>
                      <a:pt x="1185" y="152"/>
                      <a:pt x="1185" y="152"/>
                      <a:pt x="1155" y="152"/>
                    </a:cubicBezTo>
                    <a:cubicBezTo>
                      <a:pt x="1155" y="122"/>
                      <a:pt x="1155" y="122"/>
                      <a:pt x="1155" y="122"/>
                    </a:cubicBezTo>
                    <a:cubicBezTo>
                      <a:pt x="1125" y="122"/>
                      <a:pt x="1125" y="122"/>
                      <a:pt x="1125" y="91"/>
                    </a:cubicBezTo>
                    <a:cubicBezTo>
                      <a:pt x="1125" y="81"/>
                      <a:pt x="1125" y="70"/>
                      <a:pt x="1125" y="61"/>
                    </a:cubicBezTo>
                    <a:cubicBezTo>
                      <a:pt x="1125" y="91"/>
                      <a:pt x="942" y="122"/>
                      <a:pt x="942" y="152"/>
                    </a:cubicBezTo>
                    <a:cubicBezTo>
                      <a:pt x="927" y="137"/>
                      <a:pt x="912" y="129"/>
                      <a:pt x="904" y="129"/>
                    </a:cubicBezTo>
                    <a:cubicBezTo>
                      <a:pt x="897" y="129"/>
                      <a:pt x="897" y="137"/>
                      <a:pt x="912" y="152"/>
                    </a:cubicBezTo>
                    <a:cubicBezTo>
                      <a:pt x="912" y="183"/>
                      <a:pt x="882" y="213"/>
                      <a:pt x="851" y="213"/>
                    </a:cubicBezTo>
                    <a:cubicBezTo>
                      <a:pt x="790" y="243"/>
                      <a:pt x="760" y="274"/>
                      <a:pt x="790" y="304"/>
                    </a:cubicBezTo>
                    <a:lnTo>
                      <a:pt x="760" y="304"/>
                    </a:lnTo>
                    <a:cubicBezTo>
                      <a:pt x="760" y="304"/>
                      <a:pt x="760" y="335"/>
                      <a:pt x="760" y="365"/>
                    </a:cubicBezTo>
                    <a:cubicBezTo>
                      <a:pt x="730" y="335"/>
                      <a:pt x="730" y="304"/>
                      <a:pt x="699" y="304"/>
                    </a:cubicBezTo>
                    <a:cubicBezTo>
                      <a:pt x="699" y="304"/>
                      <a:pt x="730" y="335"/>
                      <a:pt x="730" y="365"/>
                    </a:cubicBezTo>
                    <a:cubicBezTo>
                      <a:pt x="699" y="335"/>
                      <a:pt x="669" y="335"/>
                      <a:pt x="669" y="335"/>
                    </a:cubicBezTo>
                    <a:lnTo>
                      <a:pt x="669" y="335"/>
                    </a:lnTo>
                    <a:cubicBezTo>
                      <a:pt x="699" y="365"/>
                      <a:pt x="699" y="365"/>
                      <a:pt x="699" y="365"/>
                    </a:cubicBezTo>
                    <a:cubicBezTo>
                      <a:pt x="669" y="365"/>
                      <a:pt x="669" y="365"/>
                      <a:pt x="638" y="304"/>
                    </a:cubicBezTo>
                    <a:lnTo>
                      <a:pt x="638" y="365"/>
                    </a:lnTo>
                    <a:cubicBezTo>
                      <a:pt x="619" y="346"/>
                      <a:pt x="609" y="339"/>
                      <a:pt x="605" y="339"/>
                    </a:cubicBezTo>
                    <a:lnTo>
                      <a:pt x="605" y="339"/>
                    </a:lnTo>
                    <a:cubicBezTo>
                      <a:pt x="596" y="339"/>
                      <a:pt x="617" y="374"/>
                      <a:pt x="638" y="395"/>
                    </a:cubicBezTo>
                    <a:cubicBezTo>
                      <a:pt x="615" y="372"/>
                      <a:pt x="601" y="362"/>
                      <a:pt x="594" y="362"/>
                    </a:cubicBezTo>
                    <a:cubicBezTo>
                      <a:pt x="582" y="362"/>
                      <a:pt x="589" y="388"/>
                      <a:pt x="608" y="426"/>
                    </a:cubicBezTo>
                    <a:cubicBezTo>
                      <a:pt x="628" y="426"/>
                      <a:pt x="635" y="439"/>
                      <a:pt x="628" y="439"/>
                    </a:cubicBezTo>
                    <a:cubicBezTo>
                      <a:pt x="625" y="439"/>
                      <a:pt x="618" y="436"/>
                      <a:pt x="608" y="426"/>
                    </a:cubicBezTo>
                    <a:cubicBezTo>
                      <a:pt x="593" y="411"/>
                      <a:pt x="585" y="403"/>
                      <a:pt x="581" y="403"/>
                    </a:cubicBezTo>
                    <a:cubicBezTo>
                      <a:pt x="578" y="403"/>
                      <a:pt x="578" y="411"/>
                      <a:pt x="578" y="426"/>
                    </a:cubicBezTo>
                    <a:cubicBezTo>
                      <a:pt x="578" y="456"/>
                      <a:pt x="547" y="487"/>
                      <a:pt x="517" y="517"/>
                    </a:cubicBezTo>
                    <a:cubicBezTo>
                      <a:pt x="456" y="578"/>
                      <a:pt x="456" y="608"/>
                      <a:pt x="486" y="608"/>
                    </a:cubicBezTo>
                    <a:cubicBezTo>
                      <a:pt x="471" y="623"/>
                      <a:pt x="464" y="631"/>
                      <a:pt x="456" y="631"/>
                    </a:cubicBezTo>
                    <a:cubicBezTo>
                      <a:pt x="448" y="631"/>
                      <a:pt x="441" y="623"/>
                      <a:pt x="426" y="608"/>
                    </a:cubicBezTo>
                    <a:cubicBezTo>
                      <a:pt x="395" y="608"/>
                      <a:pt x="395" y="608"/>
                      <a:pt x="456" y="639"/>
                    </a:cubicBezTo>
                    <a:cubicBezTo>
                      <a:pt x="426" y="639"/>
                      <a:pt x="426" y="639"/>
                      <a:pt x="395" y="669"/>
                    </a:cubicBezTo>
                    <a:cubicBezTo>
                      <a:pt x="395" y="699"/>
                      <a:pt x="365" y="699"/>
                      <a:pt x="395" y="730"/>
                    </a:cubicBezTo>
                    <a:cubicBezTo>
                      <a:pt x="370" y="717"/>
                      <a:pt x="345" y="710"/>
                      <a:pt x="328" y="710"/>
                    </a:cubicBezTo>
                    <a:cubicBezTo>
                      <a:pt x="305" y="710"/>
                      <a:pt x="299" y="725"/>
                      <a:pt x="334" y="760"/>
                    </a:cubicBezTo>
                    <a:lnTo>
                      <a:pt x="304" y="760"/>
                    </a:lnTo>
                    <a:cubicBezTo>
                      <a:pt x="304" y="760"/>
                      <a:pt x="304" y="760"/>
                      <a:pt x="334" y="821"/>
                    </a:cubicBezTo>
                    <a:cubicBezTo>
                      <a:pt x="334" y="821"/>
                      <a:pt x="304" y="851"/>
                      <a:pt x="304" y="851"/>
                    </a:cubicBezTo>
                    <a:cubicBezTo>
                      <a:pt x="304" y="882"/>
                      <a:pt x="334" y="882"/>
                      <a:pt x="334" y="882"/>
                    </a:cubicBezTo>
                    <a:cubicBezTo>
                      <a:pt x="334" y="912"/>
                      <a:pt x="334" y="912"/>
                      <a:pt x="334" y="912"/>
                    </a:cubicBezTo>
                    <a:cubicBezTo>
                      <a:pt x="326" y="904"/>
                      <a:pt x="318" y="900"/>
                      <a:pt x="311" y="900"/>
                    </a:cubicBezTo>
                    <a:cubicBezTo>
                      <a:pt x="290" y="900"/>
                      <a:pt x="274" y="928"/>
                      <a:pt x="274" y="973"/>
                    </a:cubicBezTo>
                    <a:cubicBezTo>
                      <a:pt x="243" y="1034"/>
                      <a:pt x="243" y="1064"/>
                      <a:pt x="213" y="1064"/>
                    </a:cubicBezTo>
                    <a:cubicBezTo>
                      <a:pt x="213" y="1064"/>
                      <a:pt x="213" y="1064"/>
                      <a:pt x="243" y="1094"/>
                    </a:cubicBezTo>
                    <a:lnTo>
                      <a:pt x="274" y="1094"/>
                    </a:lnTo>
                    <a:cubicBezTo>
                      <a:pt x="213" y="1094"/>
                      <a:pt x="213" y="1125"/>
                      <a:pt x="274" y="1155"/>
                    </a:cubicBezTo>
                    <a:lnTo>
                      <a:pt x="243" y="1155"/>
                    </a:lnTo>
                    <a:cubicBezTo>
                      <a:pt x="152" y="1155"/>
                      <a:pt x="213" y="1186"/>
                      <a:pt x="274" y="1186"/>
                    </a:cubicBezTo>
                    <a:cubicBezTo>
                      <a:pt x="243" y="1186"/>
                      <a:pt x="213" y="1216"/>
                      <a:pt x="243" y="1216"/>
                    </a:cubicBezTo>
                    <a:lnTo>
                      <a:pt x="152" y="1216"/>
                    </a:lnTo>
                    <a:cubicBezTo>
                      <a:pt x="122" y="1216"/>
                      <a:pt x="91" y="1216"/>
                      <a:pt x="91" y="1246"/>
                    </a:cubicBezTo>
                    <a:lnTo>
                      <a:pt x="213" y="1246"/>
                    </a:lnTo>
                    <a:cubicBezTo>
                      <a:pt x="240" y="1246"/>
                      <a:pt x="243" y="1246"/>
                      <a:pt x="243" y="1269"/>
                    </a:cubicBezTo>
                    <a:lnTo>
                      <a:pt x="243" y="1269"/>
                    </a:lnTo>
                    <a:cubicBezTo>
                      <a:pt x="251" y="1265"/>
                      <a:pt x="262" y="1258"/>
                      <a:pt x="274" y="1246"/>
                    </a:cubicBezTo>
                    <a:lnTo>
                      <a:pt x="426" y="1246"/>
                    </a:lnTo>
                    <a:cubicBezTo>
                      <a:pt x="486" y="1246"/>
                      <a:pt x="517" y="1246"/>
                      <a:pt x="578" y="1216"/>
                    </a:cubicBezTo>
                    <a:cubicBezTo>
                      <a:pt x="608" y="1216"/>
                      <a:pt x="638" y="1186"/>
                      <a:pt x="578" y="1186"/>
                    </a:cubicBezTo>
                    <a:cubicBezTo>
                      <a:pt x="608" y="1186"/>
                      <a:pt x="608" y="1155"/>
                      <a:pt x="608" y="1155"/>
                    </a:cubicBezTo>
                    <a:cubicBezTo>
                      <a:pt x="608" y="1125"/>
                      <a:pt x="608" y="1094"/>
                      <a:pt x="638" y="1094"/>
                    </a:cubicBezTo>
                    <a:lnTo>
                      <a:pt x="699" y="1094"/>
                    </a:lnTo>
                    <a:cubicBezTo>
                      <a:pt x="638" y="1094"/>
                      <a:pt x="669" y="1064"/>
                      <a:pt x="669" y="1034"/>
                    </a:cubicBezTo>
                    <a:cubicBezTo>
                      <a:pt x="669" y="1003"/>
                      <a:pt x="699" y="973"/>
                      <a:pt x="669" y="973"/>
                    </a:cubicBezTo>
                    <a:cubicBezTo>
                      <a:pt x="699" y="973"/>
                      <a:pt x="699" y="973"/>
                      <a:pt x="699" y="943"/>
                    </a:cubicBezTo>
                    <a:cubicBezTo>
                      <a:pt x="669" y="943"/>
                      <a:pt x="669" y="912"/>
                      <a:pt x="669" y="912"/>
                    </a:cubicBezTo>
                    <a:lnTo>
                      <a:pt x="669" y="912"/>
                    </a:lnTo>
                    <a:cubicBezTo>
                      <a:pt x="699" y="943"/>
                      <a:pt x="699" y="943"/>
                      <a:pt x="699" y="943"/>
                    </a:cubicBezTo>
                    <a:cubicBezTo>
                      <a:pt x="730" y="912"/>
                      <a:pt x="730" y="912"/>
                      <a:pt x="699" y="912"/>
                    </a:cubicBezTo>
                    <a:cubicBezTo>
                      <a:pt x="699" y="912"/>
                      <a:pt x="699" y="882"/>
                      <a:pt x="730" y="882"/>
                    </a:cubicBezTo>
                    <a:cubicBezTo>
                      <a:pt x="790" y="882"/>
                      <a:pt x="760" y="882"/>
                      <a:pt x="730" y="851"/>
                    </a:cubicBezTo>
                    <a:lnTo>
                      <a:pt x="760" y="851"/>
                    </a:lnTo>
                    <a:cubicBezTo>
                      <a:pt x="730" y="821"/>
                      <a:pt x="730" y="791"/>
                      <a:pt x="760" y="791"/>
                    </a:cubicBezTo>
                    <a:cubicBezTo>
                      <a:pt x="790" y="760"/>
                      <a:pt x="821" y="730"/>
                      <a:pt x="790" y="699"/>
                    </a:cubicBezTo>
                    <a:lnTo>
                      <a:pt x="790" y="699"/>
                    </a:lnTo>
                    <a:cubicBezTo>
                      <a:pt x="862" y="735"/>
                      <a:pt x="881" y="750"/>
                      <a:pt x="884" y="750"/>
                    </a:cubicBezTo>
                    <a:cubicBezTo>
                      <a:pt x="887" y="750"/>
                      <a:pt x="882" y="742"/>
                      <a:pt x="882" y="730"/>
                    </a:cubicBezTo>
                    <a:cubicBezTo>
                      <a:pt x="882" y="730"/>
                      <a:pt x="851" y="699"/>
                      <a:pt x="821" y="669"/>
                    </a:cubicBezTo>
                    <a:lnTo>
                      <a:pt x="821" y="669"/>
                    </a:lnTo>
                    <a:cubicBezTo>
                      <a:pt x="835" y="683"/>
                      <a:pt x="847" y="689"/>
                      <a:pt x="858" y="689"/>
                    </a:cubicBezTo>
                    <a:cubicBezTo>
                      <a:pt x="883" y="689"/>
                      <a:pt x="896" y="656"/>
                      <a:pt x="893" y="620"/>
                    </a:cubicBezTo>
                    <a:lnTo>
                      <a:pt x="893" y="620"/>
                    </a:lnTo>
                    <a:cubicBezTo>
                      <a:pt x="913" y="639"/>
                      <a:pt x="916" y="639"/>
                      <a:pt x="942" y="639"/>
                    </a:cubicBezTo>
                    <a:cubicBezTo>
                      <a:pt x="925" y="603"/>
                      <a:pt x="928" y="588"/>
                      <a:pt x="939" y="588"/>
                    </a:cubicBezTo>
                    <a:cubicBezTo>
                      <a:pt x="948" y="588"/>
                      <a:pt x="960" y="596"/>
                      <a:pt x="973" y="608"/>
                    </a:cubicBezTo>
                    <a:cubicBezTo>
                      <a:pt x="1003" y="639"/>
                      <a:pt x="1003" y="639"/>
                      <a:pt x="1003" y="639"/>
                    </a:cubicBezTo>
                    <a:cubicBezTo>
                      <a:pt x="985" y="603"/>
                      <a:pt x="988" y="588"/>
                      <a:pt x="1000" y="588"/>
                    </a:cubicBezTo>
                    <a:cubicBezTo>
                      <a:pt x="1008" y="588"/>
                      <a:pt x="1021" y="596"/>
                      <a:pt x="1033" y="608"/>
                    </a:cubicBezTo>
                    <a:cubicBezTo>
                      <a:pt x="1033" y="578"/>
                      <a:pt x="1033" y="578"/>
                      <a:pt x="1033" y="578"/>
                    </a:cubicBezTo>
                    <a:cubicBezTo>
                      <a:pt x="1033" y="578"/>
                      <a:pt x="1064" y="578"/>
                      <a:pt x="1033" y="547"/>
                    </a:cubicBezTo>
                    <a:cubicBezTo>
                      <a:pt x="1003" y="517"/>
                      <a:pt x="1003" y="487"/>
                      <a:pt x="1003" y="487"/>
                    </a:cubicBezTo>
                    <a:lnTo>
                      <a:pt x="1003" y="487"/>
                    </a:lnTo>
                    <a:lnTo>
                      <a:pt x="1033" y="517"/>
                    </a:lnTo>
                    <a:cubicBezTo>
                      <a:pt x="1033" y="532"/>
                      <a:pt x="1033" y="540"/>
                      <a:pt x="1037" y="540"/>
                    </a:cubicBezTo>
                    <a:cubicBezTo>
                      <a:pt x="1041" y="540"/>
                      <a:pt x="1049" y="532"/>
                      <a:pt x="1064" y="517"/>
                    </a:cubicBezTo>
                    <a:cubicBezTo>
                      <a:pt x="1094" y="517"/>
                      <a:pt x="1094" y="517"/>
                      <a:pt x="1125" y="547"/>
                    </a:cubicBezTo>
                    <a:lnTo>
                      <a:pt x="1094" y="517"/>
                    </a:lnTo>
                    <a:cubicBezTo>
                      <a:pt x="1094" y="502"/>
                      <a:pt x="1094" y="494"/>
                      <a:pt x="1098" y="494"/>
                    </a:cubicBezTo>
                    <a:cubicBezTo>
                      <a:pt x="1102" y="494"/>
                      <a:pt x="1109" y="502"/>
                      <a:pt x="1125" y="517"/>
                    </a:cubicBezTo>
                    <a:cubicBezTo>
                      <a:pt x="1125" y="532"/>
                      <a:pt x="1132" y="540"/>
                      <a:pt x="1140" y="540"/>
                    </a:cubicBezTo>
                    <a:cubicBezTo>
                      <a:pt x="1147" y="540"/>
                      <a:pt x="1155" y="532"/>
                      <a:pt x="1155" y="517"/>
                    </a:cubicBezTo>
                    <a:cubicBezTo>
                      <a:pt x="1170" y="547"/>
                      <a:pt x="1178" y="563"/>
                      <a:pt x="1182" y="563"/>
                    </a:cubicBezTo>
                    <a:cubicBezTo>
                      <a:pt x="1185" y="563"/>
                      <a:pt x="1185" y="547"/>
                      <a:pt x="1185" y="517"/>
                    </a:cubicBezTo>
                    <a:cubicBezTo>
                      <a:pt x="1185" y="547"/>
                      <a:pt x="1185" y="547"/>
                      <a:pt x="1185" y="547"/>
                    </a:cubicBezTo>
                    <a:cubicBezTo>
                      <a:pt x="1185" y="532"/>
                      <a:pt x="1193" y="525"/>
                      <a:pt x="1201" y="525"/>
                    </a:cubicBezTo>
                    <a:cubicBezTo>
                      <a:pt x="1208" y="525"/>
                      <a:pt x="1216" y="532"/>
                      <a:pt x="1216" y="547"/>
                    </a:cubicBezTo>
                    <a:cubicBezTo>
                      <a:pt x="1216" y="517"/>
                      <a:pt x="1216" y="517"/>
                      <a:pt x="1216" y="517"/>
                    </a:cubicBezTo>
                    <a:cubicBezTo>
                      <a:pt x="1216" y="517"/>
                      <a:pt x="1216" y="517"/>
                      <a:pt x="1216" y="456"/>
                    </a:cubicBezTo>
                    <a:cubicBezTo>
                      <a:pt x="1216" y="426"/>
                      <a:pt x="1246" y="426"/>
                      <a:pt x="1246" y="426"/>
                    </a:cubicBezTo>
                    <a:cubicBezTo>
                      <a:pt x="1246" y="426"/>
                      <a:pt x="1246" y="456"/>
                      <a:pt x="1246" y="487"/>
                    </a:cubicBezTo>
                    <a:cubicBezTo>
                      <a:pt x="1246" y="500"/>
                      <a:pt x="1246" y="510"/>
                      <a:pt x="1246" y="517"/>
                    </a:cubicBezTo>
                    <a:cubicBezTo>
                      <a:pt x="1246" y="517"/>
                      <a:pt x="1277" y="517"/>
                      <a:pt x="1277" y="456"/>
                    </a:cubicBezTo>
                    <a:cubicBezTo>
                      <a:pt x="1277" y="517"/>
                      <a:pt x="1277" y="517"/>
                      <a:pt x="1277" y="517"/>
                    </a:cubicBezTo>
                    <a:cubicBezTo>
                      <a:pt x="1292" y="487"/>
                      <a:pt x="1299" y="471"/>
                      <a:pt x="1303" y="471"/>
                    </a:cubicBezTo>
                    <a:cubicBezTo>
                      <a:pt x="1307" y="471"/>
                      <a:pt x="1307" y="487"/>
                      <a:pt x="1307" y="517"/>
                    </a:cubicBezTo>
                    <a:cubicBezTo>
                      <a:pt x="1337" y="487"/>
                      <a:pt x="1337" y="487"/>
                      <a:pt x="1337" y="487"/>
                    </a:cubicBezTo>
                    <a:cubicBezTo>
                      <a:pt x="1337" y="517"/>
                      <a:pt x="1368" y="517"/>
                      <a:pt x="1398" y="547"/>
                    </a:cubicBezTo>
                    <a:cubicBezTo>
                      <a:pt x="1398" y="547"/>
                      <a:pt x="1398" y="487"/>
                      <a:pt x="1429" y="456"/>
                    </a:cubicBezTo>
                    <a:cubicBezTo>
                      <a:pt x="1442" y="429"/>
                      <a:pt x="1450" y="414"/>
                      <a:pt x="1451" y="414"/>
                    </a:cubicBezTo>
                    <a:lnTo>
                      <a:pt x="1451" y="414"/>
                    </a:lnTo>
                    <a:cubicBezTo>
                      <a:pt x="1453" y="414"/>
                      <a:pt x="1445" y="436"/>
                      <a:pt x="1429" y="487"/>
                    </a:cubicBezTo>
                    <a:cubicBezTo>
                      <a:pt x="1444" y="471"/>
                      <a:pt x="1451" y="464"/>
                      <a:pt x="1455" y="464"/>
                    </a:cubicBezTo>
                    <a:cubicBezTo>
                      <a:pt x="1459" y="464"/>
                      <a:pt x="1459" y="471"/>
                      <a:pt x="1459" y="487"/>
                    </a:cubicBezTo>
                    <a:cubicBezTo>
                      <a:pt x="1447" y="498"/>
                      <a:pt x="1440" y="510"/>
                      <a:pt x="1436" y="518"/>
                    </a:cubicBezTo>
                    <a:lnTo>
                      <a:pt x="1436" y="518"/>
                    </a:lnTo>
                    <a:cubicBezTo>
                      <a:pt x="1432" y="517"/>
                      <a:pt x="1429" y="517"/>
                      <a:pt x="1429" y="517"/>
                    </a:cubicBezTo>
                    <a:lnTo>
                      <a:pt x="1429" y="517"/>
                    </a:lnTo>
                    <a:cubicBezTo>
                      <a:pt x="1429" y="526"/>
                      <a:pt x="1429" y="530"/>
                      <a:pt x="1429" y="530"/>
                    </a:cubicBezTo>
                    <a:cubicBezTo>
                      <a:pt x="1430" y="530"/>
                      <a:pt x="1432" y="525"/>
                      <a:pt x="1436" y="518"/>
                    </a:cubicBezTo>
                    <a:lnTo>
                      <a:pt x="1436" y="518"/>
                    </a:lnTo>
                    <a:cubicBezTo>
                      <a:pt x="1442" y="521"/>
                      <a:pt x="1449" y="527"/>
                      <a:pt x="1429" y="547"/>
                    </a:cubicBezTo>
                    <a:cubicBezTo>
                      <a:pt x="1429" y="556"/>
                      <a:pt x="1431" y="560"/>
                      <a:pt x="1435" y="560"/>
                    </a:cubicBezTo>
                    <a:cubicBezTo>
                      <a:pt x="1444" y="560"/>
                      <a:pt x="1459" y="538"/>
                      <a:pt x="1459" y="517"/>
                    </a:cubicBezTo>
                    <a:cubicBezTo>
                      <a:pt x="1489" y="487"/>
                      <a:pt x="1505" y="471"/>
                      <a:pt x="1508" y="471"/>
                    </a:cubicBezTo>
                    <a:lnTo>
                      <a:pt x="1508" y="471"/>
                    </a:lnTo>
                    <a:cubicBezTo>
                      <a:pt x="1512" y="471"/>
                      <a:pt x="1505" y="487"/>
                      <a:pt x="1489" y="517"/>
                    </a:cubicBezTo>
                    <a:cubicBezTo>
                      <a:pt x="1476" y="558"/>
                      <a:pt x="1474" y="575"/>
                      <a:pt x="1480" y="575"/>
                    </a:cubicBezTo>
                    <a:cubicBezTo>
                      <a:pt x="1486" y="575"/>
                      <a:pt x="1503" y="550"/>
                      <a:pt x="1520" y="517"/>
                    </a:cubicBezTo>
                    <a:cubicBezTo>
                      <a:pt x="1520" y="517"/>
                      <a:pt x="1520" y="517"/>
                      <a:pt x="1520" y="547"/>
                    </a:cubicBezTo>
                    <a:cubicBezTo>
                      <a:pt x="1520" y="547"/>
                      <a:pt x="1520" y="547"/>
                      <a:pt x="1550" y="517"/>
                    </a:cubicBezTo>
                    <a:cubicBezTo>
                      <a:pt x="1559" y="499"/>
                      <a:pt x="1565" y="492"/>
                      <a:pt x="1569" y="492"/>
                    </a:cubicBezTo>
                    <a:lnTo>
                      <a:pt x="1569" y="492"/>
                    </a:lnTo>
                    <a:cubicBezTo>
                      <a:pt x="1578" y="492"/>
                      <a:pt x="1572" y="535"/>
                      <a:pt x="1550" y="578"/>
                    </a:cubicBezTo>
                    <a:lnTo>
                      <a:pt x="1581" y="547"/>
                    </a:lnTo>
                    <a:cubicBezTo>
                      <a:pt x="1599" y="510"/>
                      <a:pt x="1618" y="484"/>
                      <a:pt x="1623" y="484"/>
                    </a:cubicBezTo>
                    <a:lnTo>
                      <a:pt x="1623" y="484"/>
                    </a:lnTo>
                    <a:cubicBezTo>
                      <a:pt x="1625" y="484"/>
                      <a:pt x="1623" y="494"/>
                      <a:pt x="1611" y="517"/>
                    </a:cubicBezTo>
                    <a:cubicBezTo>
                      <a:pt x="1606" y="522"/>
                      <a:pt x="1602" y="527"/>
                      <a:pt x="1600" y="531"/>
                    </a:cubicBezTo>
                    <a:lnTo>
                      <a:pt x="1600" y="531"/>
                    </a:lnTo>
                    <a:cubicBezTo>
                      <a:pt x="1608" y="525"/>
                      <a:pt x="1614" y="522"/>
                      <a:pt x="1618" y="522"/>
                    </a:cubicBezTo>
                    <a:cubicBezTo>
                      <a:pt x="1636" y="522"/>
                      <a:pt x="1624" y="565"/>
                      <a:pt x="1581" y="608"/>
                    </a:cubicBezTo>
                    <a:cubicBezTo>
                      <a:pt x="1591" y="598"/>
                      <a:pt x="1602" y="587"/>
                      <a:pt x="1611" y="578"/>
                    </a:cubicBezTo>
                    <a:lnTo>
                      <a:pt x="1611" y="578"/>
                    </a:lnTo>
                    <a:cubicBezTo>
                      <a:pt x="1611" y="599"/>
                      <a:pt x="1596" y="621"/>
                      <a:pt x="1598" y="621"/>
                    </a:cubicBezTo>
                    <a:cubicBezTo>
                      <a:pt x="1598" y="621"/>
                      <a:pt x="1602" y="617"/>
                      <a:pt x="1611" y="608"/>
                    </a:cubicBezTo>
                    <a:cubicBezTo>
                      <a:pt x="1611" y="608"/>
                      <a:pt x="1611" y="608"/>
                      <a:pt x="1611" y="639"/>
                    </a:cubicBezTo>
                    <a:cubicBezTo>
                      <a:pt x="1611" y="669"/>
                      <a:pt x="1611" y="669"/>
                      <a:pt x="1611" y="669"/>
                    </a:cubicBezTo>
                    <a:cubicBezTo>
                      <a:pt x="1611" y="669"/>
                      <a:pt x="1641" y="669"/>
                      <a:pt x="1672" y="639"/>
                    </a:cubicBezTo>
                    <a:lnTo>
                      <a:pt x="1672" y="639"/>
                    </a:lnTo>
                    <a:cubicBezTo>
                      <a:pt x="1672" y="669"/>
                      <a:pt x="1672" y="669"/>
                      <a:pt x="1641" y="699"/>
                    </a:cubicBezTo>
                    <a:cubicBezTo>
                      <a:pt x="1672" y="669"/>
                      <a:pt x="1672" y="669"/>
                      <a:pt x="1672" y="669"/>
                    </a:cubicBezTo>
                    <a:lnTo>
                      <a:pt x="1702" y="669"/>
                    </a:lnTo>
                    <a:cubicBezTo>
                      <a:pt x="1733" y="669"/>
                      <a:pt x="1702" y="699"/>
                      <a:pt x="1702" y="699"/>
                    </a:cubicBezTo>
                    <a:lnTo>
                      <a:pt x="1702" y="699"/>
                    </a:lnTo>
                    <a:cubicBezTo>
                      <a:pt x="1702" y="699"/>
                      <a:pt x="1733" y="699"/>
                      <a:pt x="1733" y="669"/>
                    </a:cubicBezTo>
                    <a:cubicBezTo>
                      <a:pt x="1733" y="669"/>
                      <a:pt x="1740" y="661"/>
                      <a:pt x="1744" y="661"/>
                    </a:cubicBezTo>
                    <a:lnTo>
                      <a:pt x="1744" y="661"/>
                    </a:lnTo>
                    <a:cubicBezTo>
                      <a:pt x="1748" y="661"/>
                      <a:pt x="1748" y="669"/>
                      <a:pt x="1733" y="699"/>
                    </a:cubicBezTo>
                    <a:cubicBezTo>
                      <a:pt x="1733" y="699"/>
                      <a:pt x="1733" y="730"/>
                      <a:pt x="1733" y="730"/>
                    </a:cubicBezTo>
                    <a:cubicBezTo>
                      <a:pt x="1748" y="745"/>
                      <a:pt x="1755" y="753"/>
                      <a:pt x="1759" y="753"/>
                    </a:cubicBezTo>
                    <a:cubicBezTo>
                      <a:pt x="1763" y="753"/>
                      <a:pt x="1763" y="745"/>
                      <a:pt x="1763" y="730"/>
                    </a:cubicBezTo>
                    <a:cubicBezTo>
                      <a:pt x="1793" y="699"/>
                      <a:pt x="1809" y="684"/>
                      <a:pt x="1812" y="684"/>
                    </a:cubicBezTo>
                    <a:lnTo>
                      <a:pt x="1812" y="684"/>
                    </a:lnTo>
                    <a:cubicBezTo>
                      <a:pt x="1816" y="684"/>
                      <a:pt x="1809" y="699"/>
                      <a:pt x="1793" y="730"/>
                    </a:cubicBezTo>
                    <a:cubicBezTo>
                      <a:pt x="1781" y="742"/>
                      <a:pt x="1771" y="752"/>
                      <a:pt x="1763" y="760"/>
                    </a:cubicBezTo>
                    <a:lnTo>
                      <a:pt x="1793" y="760"/>
                    </a:lnTo>
                    <a:cubicBezTo>
                      <a:pt x="1793" y="760"/>
                      <a:pt x="1793" y="760"/>
                      <a:pt x="1763" y="791"/>
                    </a:cubicBezTo>
                    <a:lnTo>
                      <a:pt x="1793" y="791"/>
                    </a:lnTo>
                    <a:cubicBezTo>
                      <a:pt x="1805" y="785"/>
                      <a:pt x="1813" y="782"/>
                      <a:pt x="1819" y="782"/>
                    </a:cubicBezTo>
                    <a:cubicBezTo>
                      <a:pt x="1843" y="782"/>
                      <a:pt x="1818" y="827"/>
                      <a:pt x="1793" y="851"/>
                    </a:cubicBezTo>
                    <a:cubicBezTo>
                      <a:pt x="1793" y="851"/>
                      <a:pt x="1824" y="851"/>
                      <a:pt x="1854" y="821"/>
                    </a:cubicBezTo>
                    <a:lnTo>
                      <a:pt x="1854" y="821"/>
                    </a:lnTo>
                    <a:cubicBezTo>
                      <a:pt x="1819" y="857"/>
                      <a:pt x="1804" y="871"/>
                      <a:pt x="1810" y="871"/>
                    </a:cubicBezTo>
                    <a:cubicBezTo>
                      <a:pt x="1814" y="871"/>
                      <a:pt x="1829" y="864"/>
                      <a:pt x="1854" y="851"/>
                    </a:cubicBezTo>
                    <a:cubicBezTo>
                      <a:pt x="1863" y="842"/>
                      <a:pt x="1869" y="839"/>
                      <a:pt x="1872" y="839"/>
                    </a:cubicBezTo>
                    <a:lnTo>
                      <a:pt x="1872" y="839"/>
                    </a:lnTo>
                    <a:cubicBezTo>
                      <a:pt x="1879" y="839"/>
                      <a:pt x="1867" y="860"/>
                      <a:pt x="1824" y="882"/>
                    </a:cubicBezTo>
                    <a:cubicBezTo>
                      <a:pt x="1804" y="882"/>
                      <a:pt x="1785" y="894"/>
                      <a:pt x="1773" y="903"/>
                    </a:cubicBezTo>
                    <a:lnTo>
                      <a:pt x="1773" y="903"/>
                    </a:lnTo>
                    <a:cubicBezTo>
                      <a:pt x="1778" y="900"/>
                      <a:pt x="1782" y="899"/>
                      <a:pt x="1784" y="899"/>
                    </a:cubicBezTo>
                    <a:cubicBezTo>
                      <a:pt x="1793" y="899"/>
                      <a:pt x="1793" y="912"/>
                      <a:pt x="1793" y="912"/>
                    </a:cubicBezTo>
                    <a:cubicBezTo>
                      <a:pt x="1809" y="897"/>
                      <a:pt x="1816" y="889"/>
                      <a:pt x="1820" y="889"/>
                    </a:cubicBezTo>
                    <a:cubicBezTo>
                      <a:pt x="1824" y="889"/>
                      <a:pt x="1824" y="897"/>
                      <a:pt x="1824" y="912"/>
                    </a:cubicBezTo>
                    <a:lnTo>
                      <a:pt x="1885" y="912"/>
                    </a:lnTo>
                    <a:cubicBezTo>
                      <a:pt x="1885" y="912"/>
                      <a:pt x="1885" y="943"/>
                      <a:pt x="1854" y="943"/>
                    </a:cubicBezTo>
                    <a:cubicBezTo>
                      <a:pt x="1854" y="973"/>
                      <a:pt x="1854" y="973"/>
                      <a:pt x="1885" y="973"/>
                    </a:cubicBezTo>
                    <a:cubicBezTo>
                      <a:pt x="1905" y="963"/>
                      <a:pt x="1918" y="959"/>
                      <a:pt x="1925" y="959"/>
                    </a:cubicBezTo>
                    <a:cubicBezTo>
                      <a:pt x="1939" y="959"/>
                      <a:pt x="1925" y="973"/>
                      <a:pt x="1885" y="973"/>
                    </a:cubicBezTo>
                    <a:lnTo>
                      <a:pt x="1945" y="973"/>
                    </a:lnTo>
                    <a:cubicBezTo>
                      <a:pt x="1915" y="1003"/>
                      <a:pt x="1854" y="1003"/>
                      <a:pt x="1915" y="1003"/>
                    </a:cubicBezTo>
                    <a:cubicBezTo>
                      <a:pt x="1925" y="993"/>
                      <a:pt x="1932" y="990"/>
                      <a:pt x="1936" y="990"/>
                    </a:cubicBezTo>
                    <a:cubicBezTo>
                      <a:pt x="1945" y="990"/>
                      <a:pt x="1945" y="1003"/>
                      <a:pt x="1945" y="1003"/>
                    </a:cubicBezTo>
                    <a:cubicBezTo>
                      <a:pt x="1915" y="1034"/>
                      <a:pt x="1915" y="1155"/>
                      <a:pt x="1945" y="1155"/>
                    </a:cubicBezTo>
                    <a:lnTo>
                      <a:pt x="1945" y="1186"/>
                    </a:lnTo>
                    <a:cubicBezTo>
                      <a:pt x="1885" y="1186"/>
                      <a:pt x="1915" y="1186"/>
                      <a:pt x="1945" y="1216"/>
                    </a:cubicBezTo>
                    <a:cubicBezTo>
                      <a:pt x="1976" y="1216"/>
                      <a:pt x="1976" y="1216"/>
                      <a:pt x="1976" y="1246"/>
                    </a:cubicBezTo>
                    <a:cubicBezTo>
                      <a:pt x="1930" y="1231"/>
                      <a:pt x="1907" y="1224"/>
                      <a:pt x="1900" y="1224"/>
                    </a:cubicBezTo>
                    <a:cubicBezTo>
                      <a:pt x="1892" y="1224"/>
                      <a:pt x="1900" y="1231"/>
                      <a:pt x="1915" y="1246"/>
                    </a:cubicBezTo>
                    <a:cubicBezTo>
                      <a:pt x="1854" y="1246"/>
                      <a:pt x="1854" y="1246"/>
                      <a:pt x="1945" y="1277"/>
                    </a:cubicBezTo>
                    <a:lnTo>
                      <a:pt x="1915" y="1277"/>
                    </a:lnTo>
                    <a:cubicBezTo>
                      <a:pt x="1976" y="1307"/>
                      <a:pt x="1976" y="1307"/>
                      <a:pt x="1915" y="1307"/>
                    </a:cubicBezTo>
                    <a:cubicBezTo>
                      <a:pt x="1958" y="1329"/>
                      <a:pt x="1971" y="1350"/>
                      <a:pt x="1942" y="1350"/>
                    </a:cubicBezTo>
                    <a:cubicBezTo>
                      <a:pt x="1930" y="1350"/>
                      <a:pt x="1911" y="1347"/>
                      <a:pt x="1885" y="1338"/>
                    </a:cubicBezTo>
                    <a:cubicBezTo>
                      <a:pt x="1885" y="1368"/>
                      <a:pt x="1854" y="1368"/>
                      <a:pt x="1824" y="1398"/>
                    </a:cubicBezTo>
                    <a:cubicBezTo>
                      <a:pt x="1793" y="1429"/>
                      <a:pt x="1793" y="1429"/>
                      <a:pt x="1824" y="1459"/>
                    </a:cubicBezTo>
                    <a:lnTo>
                      <a:pt x="1733" y="1459"/>
                    </a:lnTo>
                    <a:cubicBezTo>
                      <a:pt x="1763" y="1490"/>
                      <a:pt x="1733" y="1520"/>
                      <a:pt x="1702" y="1520"/>
                    </a:cubicBezTo>
                    <a:cubicBezTo>
                      <a:pt x="1702" y="1520"/>
                      <a:pt x="1702" y="1520"/>
                      <a:pt x="1733" y="1550"/>
                    </a:cubicBezTo>
                    <a:cubicBezTo>
                      <a:pt x="1733" y="1566"/>
                      <a:pt x="1733" y="1573"/>
                      <a:pt x="1729" y="1573"/>
                    </a:cubicBezTo>
                    <a:cubicBezTo>
                      <a:pt x="1725" y="1573"/>
                      <a:pt x="1717" y="1566"/>
                      <a:pt x="1702" y="1550"/>
                    </a:cubicBezTo>
                    <a:cubicBezTo>
                      <a:pt x="1690" y="1538"/>
                      <a:pt x="1677" y="1530"/>
                      <a:pt x="1669" y="1530"/>
                    </a:cubicBezTo>
                    <a:cubicBezTo>
                      <a:pt x="1663" y="1530"/>
                      <a:pt x="1660" y="1533"/>
                      <a:pt x="1659" y="1540"/>
                    </a:cubicBezTo>
                    <a:lnTo>
                      <a:pt x="1659" y="1540"/>
                    </a:lnTo>
                    <a:cubicBezTo>
                      <a:pt x="1657" y="1539"/>
                      <a:pt x="1655" y="1538"/>
                      <a:pt x="1653" y="1538"/>
                    </a:cubicBezTo>
                    <a:lnTo>
                      <a:pt x="1653" y="1538"/>
                    </a:lnTo>
                    <a:cubicBezTo>
                      <a:pt x="1644" y="1538"/>
                      <a:pt x="1650" y="1559"/>
                      <a:pt x="1672" y="1581"/>
                    </a:cubicBezTo>
                    <a:cubicBezTo>
                      <a:pt x="1699" y="1608"/>
                      <a:pt x="1708" y="1623"/>
                      <a:pt x="1704" y="1623"/>
                    </a:cubicBezTo>
                    <a:cubicBezTo>
                      <a:pt x="1699" y="1623"/>
                      <a:pt x="1675" y="1601"/>
                      <a:pt x="1641" y="1550"/>
                    </a:cubicBezTo>
                    <a:cubicBezTo>
                      <a:pt x="1626" y="1535"/>
                      <a:pt x="1611" y="1528"/>
                      <a:pt x="1603" y="1528"/>
                    </a:cubicBezTo>
                    <a:cubicBezTo>
                      <a:pt x="1596" y="1528"/>
                      <a:pt x="1596" y="1535"/>
                      <a:pt x="1611" y="1550"/>
                    </a:cubicBezTo>
                    <a:cubicBezTo>
                      <a:pt x="1622" y="1562"/>
                      <a:pt x="1629" y="1573"/>
                      <a:pt x="1634" y="1581"/>
                    </a:cubicBezTo>
                    <a:lnTo>
                      <a:pt x="1634" y="1581"/>
                    </a:lnTo>
                    <a:cubicBezTo>
                      <a:pt x="1612" y="1581"/>
                      <a:pt x="1617" y="1587"/>
                      <a:pt x="1672" y="1642"/>
                    </a:cubicBezTo>
                    <a:cubicBezTo>
                      <a:pt x="1672" y="1672"/>
                      <a:pt x="1672" y="1672"/>
                      <a:pt x="1672" y="1672"/>
                    </a:cubicBezTo>
                    <a:cubicBezTo>
                      <a:pt x="1641" y="1642"/>
                      <a:pt x="1641" y="1642"/>
                      <a:pt x="1641" y="1611"/>
                    </a:cubicBezTo>
                    <a:cubicBezTo>
                      <a:pt x="1611" y="1611"/>
                      <a:pt x="1581" y="1581"/>
                      <a:pt x="1581" y="1550"/>
                    </a:cubicBezTo>
                    <a:cubicBezTo>
                      <a:pt x="1550" y="1550"/>
                      <a:pt x="1550" y="1550"/>
                      <a:pt x="1581" y="1611"/>
                    </a:cubicBezTo>
                    <a:cubicBezTo>
                      <a:pt x="1581" y="1611"/>
                      <a:pt x="1581" y="1611"/>
                      <a:pt x="1581" y="1611"/>
                    </a:cubicBezTo>
                    <a:cubicBezTo>
                      <a:pt x="1641" y="1672"/>
                      <a:pt x="1641" y="1672"/>
                      <a:pt x="1611" y="1672"/>
                    </a:cubicBezTo>
                    <a:cubicBezTo>
                      <a:pt x="1611" y="1672"/>
                      <a:pt x="1611" y="1672"/>
                      <a:pt x="1581" y="1642"/>
                    </a:cubicBezTo>
                    <a:cubicBezTo>
                      <a:pt x="1581" y="1611"/>
                      <a:pt x="1581" y="1611"/>
                      <a:pt x="1581" y="1611"/>
                    </a:cubicBezTo>
                    <a:lnTo>
                      <a:pt x="1581" y="1611"/>
                    </a:lnTo>
                    <a:cubicBezTo>
                      <a:pt x="1550" y="1611"/>
                      <a:pt x="1611" y="1733"/>
                      <a:pt x="1641" y="1794"/>
                    </a:cubicBezTo>
                    <a:cubicBezTo>
                      <a:pt x="1657" y="1824"/>
                      <a:pt x="1664" y="1839"/>
                      <a:pt x="1660" y="1839"/>
                    </a:cubicBezTo>
                    <a:cubicBezTo>
                      <a:pt x="1657" y="1839"/>
                      <a:pt x="1641" y="1824"/>
                      <a:pt x="1611" y="1794"/>
                    </a:cubicBezTo>
                    <a:cubicBezTo>
                      <a:pt x="1611" y="1763"/>
                      <a:pt x="1611" y="1763"/>
                      <a:pt x="1611" y="1763"/>
                    </a:cubicBezTo>
                    <a:cubicBezTo>
                      <a:pt x="1611" y="1773"/>
                      <a:pt x="1608" y="1777"/>
                      <a:pt x="1604" y="1777"/>
                    </a:cubicBezTo>
                    <a:cubicBezTo>
                      <a:pt x="1598" y="1777"/>
                      <a:pt x="1591" y="1763"/>
                      <a:pt x="1611" y="1763"/>
                    </a:cubicBezTo>
                    <a:cubicBezTo>
                      <a:pt x="1581" y="1733"/>
                      <a:pt x="1581" y="1733"/>
                      <a:pt x="1581" y="1733"/>
                    </a:cubicBezTo>
                    <a:lnTo>
                      <a:pt x="1581" y="1702"/>
                    </a:lnTo>
                    <a:cubicBezTo>
                      <a:pt x="1550" y="1672"/>
                      <a:pt x="1535" y="1657"/>
                      <a:pt x="1531" y="1657"/>
                    </a:cubicBezTo>
                    <a:lnTo>
                      <a:pt x="1531" y="1657"/>
                    </a:lnTo>
                    <a:cubicBezTo>
                      <a:pt x="1527" y="1657"/>
                      <a:pt x="1535" y="1672"/>
                      <a:pt x="1550" y="1702"/>
                    </a:cubicBezTo>
                    <a:cubicBezTo>
                      <a:pt x="1529" y="1681"/>
                      <a:pt x="1522" y="1659"/>
                      <a:pt x="1521" y="1659"/>
                    </a:cubicBezTo>
                    <a:cubicBezTo>
                      <a:pt x="1520" y="1659"/>
                      <a:pt x="1520" y="1663"/>
                      <a:pt x="1520" y="1672"/>
                    </a:cubicBezTo>
                    <a:cubicBezTo>
                      <a:pt x="1520" y="1672"/>
                      <a:pt x="1520" y="1672"/>
                      <a:pt x="1489" y="1642"/>
                    </a:cubicBezTo>
                    <a:cubicBezTo>
                      <a:pt x="1489" y="1642"/>
                      <a:pt x="1489" y="1642"/>
                      <a:pt x="1489" y="1672"/>
                    </a:cubicBezTo>
                    <a:cubicBezTo>
                      <a:pt x="1520" y="1702"/>
                      <a:pt x="1520" y="1702"/>
                      <a:pt x="1489" y="1733"/>
                    </a:cubicBezTo>
                    <a:cubicBezTo>
                      <a:pt x="1489" y="1733"/>
                      <a:pt x="1489" y="1733"/>
                      <a:pt x="1520" y="1763"/>
                    </a:cubicBezTo>
                    <a:cubicBezTo>
                      <a:pt x="1520" y="1774"/>
                      <a:pt x="1520" y="1784"/>
                      <a:pt x="1520" y="1794"/>
                    </a:cubicBezTo>
                    <a:cubicBezTo>
                      <a:pt x="1520" y="1794"/>
                      <a:pt x="1520" y="1763"/>
                      <a:pt x="1489" y="1763"/>
                    </a:cubicBezTo>
                    <a:cubicBezTo>
                      <a:pt x="1520" y="1794"/>
                      <a:pt x="1520" y="1824"/>
                      <a:pt x="1520" y="1824"/>
                    </a:cubicBezTo>
                    <a:cubicBezTo>
                      <a:pt x="1520" y="1837"/>
                      <a:pt x="1520" y="1844"/>
                      <a:pt x="1518" y="1844"/>
                    </a:cubicBezTo>
                    <a:cubicBezTo>
                      <a:pt x="1515" y="1844"/>
                      <a:pt x="1507" y="1829"/>
                      <a:pt x="1489" y="1794"/>
                    </a:cubicBezTo>
                    <a:cubicBezTo>
                      <a:pt x="1489" y="1763"/>
                      <a:pt x="1489" y="1763"/>
                      <a:pt x="1459" y="1763"/>
                    </a:cubicBezTo>
                    <a:lnTo>
                      <a:pt x="1489" y="1854"/>
                    </a:lnTo>
                    <a:cubicBezTo>
                      <a:pt x="1489" y="1854"/>
                      <a:pt x="1459" y="1764"/>
                      <a:pt x="1429" y="1733"/>
                    </a:cubicBezTo>
                    <a:lnTo>
                      <a:pt x="1429" y="1733"/>
                    </a:lnTo>
                    <a:cubicBezTo>
                      <a:pt x="1450" y="1754"/>
                      <a:pt x="1456" y="1789"/>
                      <a:pt x="1448" y="1789"/>
                    </a:cubicBezTo>
                    <a:cubicBezTo>
                      <a:pt x="1445" y="1789"/>
                      <a:pt x="1438" y="1782"/>
                      <a:pt x="1429" y="1763"/>
                    </a:cubicBezTo>
                    <a:cubicBezTo>
                      <a:pt x="1429" y="1763"/>
                      <a:pt x="1421" y="1771"/>
                      <a:pt x="1413" y="1771"/>
                    </a:cubicBezTo>
                    <a:cubicBezTo>
                      <a:pt x="1406" y="1771"/>
                      <a:pt x="1398" y="1763"/>
                      <a:pt x="1398" y="1733"/>
                    </a:cubicBezTo>
                    <a:cubicBezTo>
                      <a:pt x="1398" y="1744"/>
                      <a:pt x="1398" y="1763"/>
                      <a:pt x="1398" y="1763"/>
                    </a:cubicBezTo>
                    <a:cubicBezTo>
                      <a:pt x="1398" y="1778"/>
                      <a:pt x="1398" y="1786"/>
                      <a:pt x="1394" y="1786"/>
                    </a:cubicBezTo>
                    <a:cubicBezTo>
                      <a:pt x="1391" y="1786"/>
                      <a:pt x="1383" y="1778"/>
                      <a:pt x="1368" y="1763"/>
                    </a:cubicBezTo>
                    <a:cubicBezTo>
                      <a:pt x="1353" y="1718"/>
                      <a:pt x="1345" y="1695"/>
                      <a:pt x="1341" y="1695"/>
                    </a:cubicBezTo>
                    <a:cubicBezTo>
                      <a:pt x="1337" y="1695"/>
                      <a:pt x="1337" y="1718"/>
                      <a:pt x="1337" y="1763"/>
                    </a:cubicBezTo>
                    <a:cubicBezTo>
                      <a:pt x="1337" y="1780"/>
                      <a:pt x="1337" y="1794"/>
                      <a:pt x="1337" y="1794"/>
                    </a:cubicBezTo>
                    <a:cubicBezTo>
                      <a:pt x="1337" y="1824"/>
                      <a:pt x="1337" y="1915"/>
                      <a:pt x="1337" y="1946"/>
                    </a:cubicBezTo>
                    <a:cubicBezTo>
                      <a:pt x="1337" y="1958"/>
                      <a:pt x="1337" y="1968"/>
                      <a:pt x="1337" y="1976"/>
                    </a:cubicBezTo>
                    <a:cubicBezTo>
                      <a:pt x="1337" y="1976"/>
                      <a:pt x="1307" y="1946"/>
                      <a:pt x="1307" y="1885"/>
                    </a:cubicBezTo>
                    <a:cubicBezTo>
                      <a:pt x="1307" y="1854"/>
                      <a:pt x="1307" y="1854"/>
                      <a:pt x="1307" y="1854"/>
                    </a:cubicBezTo>
                    <a:lnTo>
                      <a:pt x="1337" y="1854"/>
                    </a:lnTo>
                    <a:cubicBezTo>
                      <a:pt x="1307" y="1824"/>
                      <a:pt x="1307" y="1794"/>
                      <a:pt x="1307" y="1794"/>
                    </a:cubicBezTo>
                    <a:cubicBezTo>
                      <a:pt x="1307" y="1763"/>
                      <a:pt x="1307" y="1763"/>
                      <a:pt x="1277" y="1763"/>
                    </a:cubicBezTo>
                    <a:cubicBezTo>
                      <a:pt x="1277" y="1763"/>
                      <a:pt x="1277" y="1763"/>
                      <a:pt x="1246" y="1702"/>
                    </a:cubicBezTo>
                    <a:cubicBezTo>
                      <a:pt x="1246" y="1702"/>
                      <a:pt x="1246" y="1702"/>
                      <a:pt x="1246" y="1733"/>
                    </a:cubicBezTo>
                    <a:cubicBezTo>
                      <a:pt x="1246" y="1761"/>
                      <a:pt x="1246" y="1781"/>
                      <a:pt x="1246" y="1794"/>
                    </a:cubicBezTo>
                    <a:cubicBezTo>
                      <a:pt x="1246" y="1735"/>
                      <a:pt x="1234" y="1701"/>
                      <a:pt x="1216" y="1701"/>
                    </a:cubicBezTo>
                    <a:cubicBezTo>
                      <a:pt x="1207" y="1701"/>
                      <a:pt x="1196" y="1711"/>
                      <a:pt x="1185" y="1733"/>
                    </a:cubicBezTo>
                    <a:cubicBezTo>
                      <a:pt x="1185" y="1711"/>
                      <a:pt x="1170" y="1690"/>
                      <a:pt x="1151" y="1690"/>
                    </a:cubicBezTo>
                    <a:cubicBezTo>
                      <a:pt x="1142" y="1690"/>
                      <a:pt x="1134" y="1694"/>
                      <a:pt x="1125" y="1702"/>
                    </a:cubicBezTo>
                    <a:cubicBezTo>
                      <a:pt x="1103" y="1724"/>
                      <a:pt x="1097" y="1745"/>
                      <a:pt x="1095" y="1745"/>
                    </a:cubicBezTo>
                    <a:cubicBezTo>
                      <a:pt x="1094" y="1745"/>
                      <a:pt x="1094" y="1742"/>
                      <a:pt x="1094" y="1733"/>
                    </a:cubicBezTo>
                    <a:cubicBezTo>
                      <a:pt x="1094" y="1702"/>
                      <a:pt x="1094" y="1702"/>
                      <a:pt x="1094" y="1702"/>
                    </a:cubicBezTo>
                    <a:cubicBezTo>
                      <a:pt x="1079" y="1687"/>
                      <a:pt x="1071" y="1680"/>
                      <a:pt x="1068" y="1680"/>
                    </a:cubicBezTo>
                    <a:cubicBezTo>
                      <a:pt x="1064" y="1680"/>
                      <a:pt x="1064" y="1687"/>
                      <a:pt x="1064" y="1702"/>
                    </a:cubicBezTo>
                    <a:cubicBezTo>
                      <a:pt x="1055" y="1711"/>
                      <a:pt x="1049" y="1715"/>
                      <a:pt x="1045" y="1715"/>
                    </a:cubicBezTo>
                    <a:cubicBezTo>
                      <a:pt x="1036" y="1715"/>
                      <a:pt x="1042" y="1694"/>
                      <a:pt x="1064" y="1672"/>
                    </a:cubicBezTo>
                    <a:cubicBezTo>
                      <a:pt x="1078" y="1645"/>
                      <a:pt x="1085" y="1630"/>
                      <a:pt x="1084" y="1630"/>
                    </a:cubicBezTo>
                    <a:lnTo>
                      <a:pt x="1084" y="1630"/>
                    </a:lnTo>
                    <a:cubicBezTo>
                      <a:pt x="1082" y="1630"/>
                      <a:pt x="1067" y="1652"/>
                      <a:pt x="1033" y="1702"/>
                    </a:cubicBezTo>
                    <a:cubicBezTo>
                      <a:pt x="1033" y="1702"/>
                      <a:pt x="1033" y="1672"/>
                      <a:pt x="1064" y="1642"/>
                    </a:cubicBezTo>
                    <a:lnTo>
                      <a:pt x="1064" y="1642"/>
                    </a:lnTo>
                    <a:cubicBezTo>
                      <a:pt x="1063" y="1642"/>
                      <a:pt x="1060" y="1645"/>
                      <a:pt x="1033" y="1672"/>
                    </a:cubicBezTo>
                    <a:cubicBezTo>
                      <a:pt x="1033" y="1672"/>
                      <a:pt x="1033" y="1659"/>
                      <a:pt x="1024" y="1659"/>
                    </a:cubicBezTo>
                    <a:cubicBezTo>
                      <a:pt x="1022" y="1659"/>
                      <a:pt x="1020" y="1659"/>
                      <a:pt x="1017" y="1661"/>
                    </a:cubicBezTo>
                    <a:lnTo>
                      <a:pt x="1017" y="1661"/>
                    </a:lnTo>
                    <a:cubicBezTo>
                      <a:pt x="1022" y="1654"/>
                      <a:pt x="1028" y="1647"/>
                      <a:pt x="1033" y="1642"/>
                    </a:cubicBezTo>
                    <a:cubicBezTo>
                      <a:pt x="1033" y="1636"/>
                      <a:pt x="1031" y="1634"/>
                      <a:pt x="1028" y="1634"/>
                    </a:cubicBezTo>
                    <a:cubicBezTo>
                      <a:pt x="1018" y="1634"/>
                      <a:pt x="994" y="1655"/>
                      <a:pt x="973" y="1684"/>
                    </a:cubicBezTo>
                    <a:lnTo>
                      <a:pt x="973" y="1684"/>
                    </a:lnTo>
                    <a:cubicBezTo>
                      <a:pt x="973" y="1672"/>
                      <a:pt x="973" y="1672"/>
                      <a:pt x="973" y="1672"/>
                    </a:cubicBezTo>
                    <a:cubicBezTo>
                      <a:pt x="973" y="1657"/>
                      <a:pt x="965" y="1649"/>
                      <a:pt x="958" y="1649"/>
                    </a:cubicBezTo>
                    <a:cubicBezTo>
                      <a:pt x="950" y="1649"/>
                      <a:pt x="942" y="1657"/>
                      <a:pt x="942" y="1672"/>
                    </a:cubicBezTo>
                    <a:cubicBezTo>
                      <a:pt x="912" y="1702"/>
                      <a:pt x="882" y="1733"/>
                      <a:pt x="882" y="1733"/>
                    </a:cubicBezTo>
                    <a:cubicBezTo>
                      <a:pt x="912" y="1672"/>
                      <a:pt x="942" y="1642"/>
                      <a:pt x="912" y="1611"/>
                    </a:cubicBezTo>
                    <a:cubicBezTo>
                      <a:pt x="912" y="1611"/>
                      <a:pt x="912" y="1611"/>
                      <a:pt x="912" y="1581"/>
                    </a:cubicBezTo>
                    <a:cubicBezTo>
                      <a:pt x="912" y="1566"/>
                      <a:pt x="912" y="1558"/>
                      <a:pt x="908" y="1558"/>
                    </a:cubicBezTo>
                    <a:cubicBezTo>
                      <a:pt x="904" y="1558"/>
                      <a:pt x="897" y="1566"/>
                      <a:pt x="882" y="1581"/>
                    </a:cubicBezTo>
                    <a:cubicBezTo>
                      <a:pt x="912" y="1550"/>
                      <a:pt x="882" y="1550"/>
                      <a:pt x="882" y="1550"/>
                    </a:cubicBezTo>
                    <a:cubicBezTo>
                      <a:pt x="871" y="1561"/>
                      <a:pt x="865" y="1564"/>
                      <a:pt x="860" y="1564"/>
                    </a:cubicBezTo>
                    <a:cubicBezTo>
                      <a:pt x="851" y="1564"/>
                      <a:pt x="851" y="1550"/>
                      <a:pt x="851" y="1550"/>
                    </a:cubicBezTo>
                    <a:lnTo>
                      <a:pt x="851" y="1550"/>
                    </a:lnTo>
                    <a:cubicBezTo>
                      <a:pt x="842" y="1559"/>
                      <a:pt x="832" y="1569"/>
                      <a:pt x="821" y="1581"/>
                    </a:cubicBezTo>
                    <a:cubicBezTo>
                      <a:pt x="790" y="1581"/>
                      <a:pt x="790" y="1642"/>
                      <a:pt x="790" y="1642"/>
                    </a:cubicBezTo>
                    <a:lnTo>
                      <a:pt x="760" y="1642"/>
                    </a:lnTo>
                    <a:cubicBezTo>
                      <a:pt x="760" y="1642"/>
                      <a:pt x="730" y="1672"/>
                      <a:pt x="699" y="1702"/>
                    </a:cubicBezTo>
                    <a:lnTo>
                      <a:pt x="669" y="1702"/>
                    </a:lnTo>
                    <a:cubicBezTo>
                      <a:pt x="669" y="1702"/>
                      <a:pt x="699" y="1672"/>
                      <a:pt x="730" y="1672"/>
                    </a:cubicBezTo>
                    <a:cubicBezTo>
                      <a:pt x="760" y="1642"/>
                      <a:pt x="760" y="1611"/>
                      <a:pt x="790" y="1581"/>
                    </a:cubicBezTo>
                    <a:cubicBezTo>
                      <a:pt x="832" y="1560"/>
                      <a:pt x="860" y="1524"/>
                      <a:pt x="853" y="1524"/>
                    </a:cubicBezTo>
                    <a:lnTo>
                      <a:pt x="853" y="1524"/>
                    </a:lnTo>
                    <a:cubicBezTo>
                      <a:pt x="850" y="1524"/>
                      <a:pt x="840" y="1532"/>
                      <a:pt x="821" y="1550"/>
                    </a:cubicBezTo>
                    <a:cubicBezTo>
                      <a:pt x="821" y="1550"/>
                      <a:pt x="821" y="1550"/>
                      <a:pt x="851" y="1520"/>
                    </a:cubicBezTo>
                    <a:cubicBezTo>
                      <a:pt x="851" y="1505"/>
                      <a:pt x="851" y="1497"/>
                      <a:pt x="844" y="1497"/>
                    </a:cubicBezTo>
                    <a:cubicBezTo>
                      <a:pt x="836" y="1497"/>
                      <a:pt x="821" y="1505"/>
                      <a:pt x="790" y="1520"/>
                    </a:cubicBezTo>
                    <a:cubicBezTo>
                      <a:pt x="803" y="1507"/>
                      <a:pt x="813" y="1497"/>
                      <a:pt x="821" y="1490"/>
                    </a:cubicBezTo>
                    <a:lnTo>
                      <a:pt x="821" y="1490"/>
                    </a:lnTo>
                    <a:cubicBezTo>
                      <a:pt x="800" y="1500"/>
                      <a:pt x="784" y="1503"/>
                      <a:pt x="771" y="1503"/>
                    </a:cubicBezTo>
                    <a:cubicBezTo>
                      <a:pt x="746" y="1503"/>
                      <a:pt x="740" y="1490"/>
                      <a:pt x="760" y="1490"/>
                    </a:cubicBezTo>
                    <a:cubicBezTo>
                      <a:pt x="790" y="1459"/>
                      <a:pt x="790" y="1459"/>
                      <a:pt x="760" y="1459"/>
                    </a:cubicBezTo>
                    <a:cubicBezTo>
                      <a:pt x="760" y="1459"/>
                      <a:pt x="730" y="1490"/>
                      <a:pt x="699" y="1490"/>
                    </a:cubicBezTo>
                    <a:cubicBezTo>
                      <a:pt x="699" y="1490"/>
                      <a:pt x="669" y="1520"/>
                      <a:pt x="638" y="1520"/>
                    </a:cubicBezTo>
                    <a:cubicBezTo>
                      <a:pt x="630" y="1528"/>
                      <a:pt x="624" y="1532"/>
                      <a:pt x="622" y="1532"/>
                    </a:cubicBezTo>
                    <a:cubicBezTo>
                      <a:pt x="615" y="1532"/>
                      <a:pt x="632" y="1504"/>
                      <a:pt x="699" y="1459"/>
                    </a:cubicBezTo>
                    <a:lnTo>
                      <a:pt x="760" y="1398"/>
                    </a:lnTo>
                    <a:lnTo>
                      <a:pt x="760" y="1398"/>
                    </a:lnTo>
                    <a:cubicBezTo>
                      <a:pt x="730" y="1429"/>
                      <a:pt x="699" y="1429"/>
                      <a:pt x="699" y="1429"/>
                    </a:cubicBezTo>
                    <a:cubicBezTo>
                      <a:pt x="699" y="1429"/>
                      <a:pt x="699" y="1429"/>
                      <a:pt x="730" y="1398"/>
                    </a:cubicBezTo>
                    <a:lnTo>
                      <a:pt x="730" y="1398"/>
                    </a:lnTo>
                    <a:cubicBezTo>
                      <a:pt x="729" y="1399"/>
                      <a:pt x="729" y="1399"/>
                      <a:pt x="729" y="1399"/>
                    </a:cubicBezTo>
                    <a:lnTo>
                      <a:pt x="729" y="1399"/>
                    </a:lnTo>
                    <a:cubicBezTo>
                      <a:pt x="743" y="1385"/>
                      <a:pt x="747" y="1378"/>
                      <a:pt x="743" y="1378"/>
                    </a:cubicBezTo>
                    <a:lnTo>
                      <a:pt x="743" y="1378"/>
                    </a:lnTo>
                    <a:cubicBezTo>
                      <a:pt x="739" y="1378"/>
                      <a:pt x="724" y="1386"/>
                      <a:pt x="699" y="1398"/>
                    </a:cubicBezTo>
                    <a:cubicBezTo>
                      <a:pt x="730" y="1368"/>
                      <a:pt x="760" y="1368"/>
                      <a:pt x="760" y="1368"/>
                    </a:cubicBezTo>
                    <a:lnTo>
                      <a:pt x="730" y="1368"/>
                    </a:lnTo>
                    <a:cubicBezTo>
                      <a:pt x="684" y="1383"/>
                      <a:pt x="661" y="1391"/>
                      <a:pt x="654" y="1391"/>
                    </a:cubicBezTo>
                    <a:cubicBezTo>
                      <a:pt x="646" y="1391"/>
                      <a:pt x="654" y="1383"/>
                      <a:pt x="669" y="1368"/>
                    </a:cubicBezTo>
                    <a:cubicBezTo>
                      <a:pt x="669" y="1368"/>
                      <a:pt x="669" y="1338"/>
                      <a:pt x="699" y="1338"/>
                    </a:cubicBezTo>
                    <a:cubicBezTo>
                      <a:pt x="669" y="1338"/>
                      <a:pt x="669" y="1338"/>
                      <a:pt x="699" y="1307"/>
                    </a:cubicBezTo>
                    <a:lnTo>
                      <a:pt x="699" y="1307"/>
                    </a:lnTo>
                    <a:cubicBezTo>
                      <a:pt x="638" y="1338"/>
                      <a:pt x="608" y="1338"/>
                      <a:pt x="608" y="1338"/>
                    </a:cubicBezTo>
                    <a:cubicBezTo>
                      <a:pt x="608" y="1338"/>
                      <a:pt x="608" y="1338"/>
                      <a:pt x="578" y="1368"/>
                    </a:cubicBezTo>
                    <a:cubicBezTo>
                      <a:pt x="578" y="1368"/>
                      <a:pt x="578" y="1368"/>
                      <a:pt x="578" y="1338"/>
                    </a:cubicBezTo>
                    <a:lnTo>
                      <a:pt x="517" y="1338"/>
                    </a:lnTo>
                    <a:cubicBezTo>
                      <a:pt x="486" y="1338"/>
                      <a:pt x="426" y="1368"/>
                      <a:pt x="456" y="1368"/>
                    </a:cubicBezTo>
                    <a:lnTo>
                      <a:pt x="426" y="1368"/>
                    </a:lnTo>
                    <a:cubicBezTo>
                      <a:pt x="361" y="1390"/>
                      <a:pt x="342" y="1411"/>
                      <a:pt x="369" y="1411"/>
                    </a:cubicBezTo>
                    <a:cubicBezTo>
                      <a:pt x="376" y="1411"/>
                      <a:pt x="385" y="1410"/>
                      <a:pt x="398" y="1407"/>
                    </a:cubicBezTo>
                    <a:lnTo>
                      <a:pt x="398" y="1407"/>
                    </a:lnTo>
                    <a:cubicBezTo>
                      <a:pt x="395" y="1411"/>
                      <a:pt x="395" y="1418"/>
                      <a:pt x="395" y="1429"/>
                    </a:cubicBezTo>
                    <a:lnTo>
                      <a:pt x="365" y="1429"/>
                    </a:lnTo>
                    <a:cubicBezTo>
                      <a:pt x="334" y="1459"/>
                      <a:pt x="304" y="1459"/>
                      <a:pt x="304" y="1490"/>
                    </a:cubicBezTo>
                    <a:cubicBezTo>
                      <a:pt x="304" y="1490"/>
                      <a:pt x="304" y="1490"/>
                      <a:pt x="334" y="1459"/>
                    </a:cubicBezTo>
                    <a:cubicBezTo>
                      <a:pt x="365" y="1459"/>
                      <a:pt x="365" y="1459"/>
                      <a:pt x="304" y="1490"/>
                    </a:cubicBezTo>
                    <a:cubicBezTo>
                      <a:pt x="289" y="1505"/>
                      <a:pt x="281" y="1512"/>
                      <a:pt x="285" y="1512"/>
                    </a:cubicBezTo>
                    <a:cubicBezTo>
                      <a:pt x="289" y="1512"/>
                      <a:pt x="304" y="1505"/>
                      <a:pt x="334" y="1490"/>
                    </a:cubicBezTo>
                    <a:cubicBezTo>
                      <a:pt x="361" y="1481"/>
                      <a:pt x="380" y="1477"/>
                      <a:pt x="392" y="1477"/>
                    </a:cubicBezTo>
                    <a:cubicBezTo>
                      <a:pt x="420" y="1477"/>
                      <a:pt x="408" y="1499"/>
                      <a:pt x="365" y="1520"/>
                    </a:cubicBezTo>
                    <a:cubicBezTo>
                      <a:pt x="365" y="1530"/>
                      <a:pt x="368" y="1534"/>
                      <a:pt x="374" y="1534"/>
                    </a:cubicBezTo>
                    <a:cubicBezTo>
                      <a:pt x="385" y="1534"/>
                      <a:pt x="405" y="1520"/>
                      <a:pt x="426" y="1520"/>
                    </a:cubicBezTo>
                    <a:cubicBezTo>
                      <a:pt x="408" y="1537"/>
                      <a:pt x="395" y="1550"/>
                      <a:pt x="395" y="1550"/>
                    </a:cubicBezTo>
                    <a:cubicBezTo>
                      <a:pt x="365" y="1550"/>
                      <a:pt x="365" y="1550"/>
                      <a:pt x="365" y="1581"/>
                    </a:cubicBezTo>
                    <a:lnTo>
                      <a:pt x="395" y="1581"/>
                    </a:lnTo>
                    <a:cubicBezTo>
                      <a:pt x="395" y="1581"/>
                      <a:pt x="395" y="1611"/>
                      <a:pt x="365" y="1642"/>
                    </a:cubicBezTo>
                    <a:cubicBezTo>
                      <a:pt x="357" y="1650"/>
                      <a:pt x="357" y="1654"/>
                      <a:pt x="363" y="1654"/>
                    </a:cubicBezTo>
                    <a:cubicBezTo>
                      <a:pt x="379" y="1654"/>
                      <a:pt x="434" y="1625"/>
                      <a:pt x="456" y="1581"/>
                    </a:cubicBezTo>
                    <a:lnTo>
                      <a:pt x="456" y="1611"/>
                    </a:lnTo>
                    <a:cubicBezTo>
                      <a:pt x="486" y="1611"/>
                      <a:pt x="517" y="1581"/>
                      <a:pt x="517" y="1581"/>
                    </a:cubicBezTo>
                    <a:lnTo>
                      <a:pt x="547" y="1581"/>
                    </a:lnTo>
                    <a:cubicBezTo>
                      <a:pt x="547" y="1581"/>
                      <a:pt x="517" y="1611"/>
                      <a:pt x="486" y="1611"/>
                    </a:cubicBezTo>
                    <a:cubicBezTo>
                      <a:pt x="411" y="1649"/>
                      <a:pt x="383" y="1675"/>
                      <a:pt x="393" y="1675"/>
                    </a:cubicBezTo>
                    <a:cubicBezTo>
                      <a:pt x="400" y="1675"/>
                      <a:pt x="421" y="1665"/>
                      <a:pt x="456" y="1642"/>
                    </a:cubicBezTo>
                    <a:lnTo>
                      <a:pt x="456" y="1642"/>
                    </a:lnTo>
                    <a:cubicBezTo>
                      <a:pt x="426" y="1672"/>
                      <a:pt x="426" y="1672"/>
                      <a:pt x="426" y="1672"/>
                    </a:cubicBezTo>
                    <a:cubicBezTo>
                      <a:pt x="395" y="1702"/>
                      <a:pt x="395" y="1702"/>
                      <a:pt x="426" y="1702"/>
                    </a:cubicBezTo>
                    <a:cubicBezTo>
                      <a:pt x="426" y="1702"/>
                      <a:pt x="517" y="1672"/>
                      <a:pt x="547" y="1642"/>
                    </a:cubicBezTo>
                    <a:lnTo>
                      <a:pt x="547" y="1642"/>
                    </a:lnTo>
                    <a:cubicBezTo>
                      <a:pt x="512" y="1677"/>
                      <a:pt x="497" y="1692"/>
                      <a:pt x="503" y="1692"/>
                    </a:cubicBezTo>
                    <a:cubicBezTo>
                      <a:pt x="507" y="1692"/>
                      <a:pt x="522" y="1685"/>
                      <a:pt x="547" y="1672"/>
                    </a:cubicBezTo>
                    <a:lnTo>
                      <a:pt x="547" y="1672"/>
                    </a:lnTo>
                    <a:lnTo>
                      <a:pt x="517" y="1702"/>
                    </a:lnTo>
                    <a:cubicBezTo>
                      <a:pt x="486" y="1702"/>
                      <a:pt x="456" y="1733"/>
                      <a:pt x="517" y="1763"/>
                    </a:cubicBezTo>
                    <a:cubicBezTo>
                      <a:pt x="517" y="1794"/>
                      <a:pt x="547" y="1794"/>
                      <a:pt x="517" y="1824"/>
                    </a:cubicBezTo>
                    <a:cubicBezTo>
                      <a:pt x="508" y="1833"/>
                      <a:pt x="509" y="1837"/>
                      <a:pt x="518" y="1837"/>
                    </a:cubicBezTo>
                    <a:cubicBezTo>
                      <a:pt x="534" y="1837"/>
                      <a:pt x="576" y="1822"/>
                      <a:pt x="614" y="1805"/>
                    </a:cubicBezTo>
                    <a:lnTo>
                      <a:pt x="614" y="1805"/>
                    </a:lnTo>
                    <a:cubicBezTo>
                      <a:pt x="608" y="1814"/>
                      <a:pt x="608" y="1824"/>
                      <a:pt x="608" y="1824"/>
                    </a:cubicBezTo>
                    <a:cubicBezTo>
                      <a:pt x="638" y="1824"/>
                      <a:pt x="638" y="1824"/>
                      <a:pt x="608" y="1854"/>
                    </a:cubicBezTo>
                    <a:cubicBezTo>
                      <a:pt x="624" y="1846"/>
                      <a:pt x="636" y="1842"/>
                      <a:pt x="644" y="1842"/>
                    </a:cubicBezTo>
                    <a:cubicBezTo>
                      <a:pt x="664" y="1842"/>
                      <a:pt x="652" y="1871"/>
                      <a:pt x="608" y="1915"/>
                    </a:cubicBezTo>
                    <a:cubicBezTo>
                      <a:pt x="578" y="1946"/>
                      <a:pt x="578" y="1946"/>
                      <a:pt x="608" y="1946"/>
                    </a:cubicBezTo>
                    <a:lnTo>
                      <a:pt x="669" y="1946"/>
                    </a:lnTo>
                    <a:cubicBezTo>
                      <a:pt x="669" y="1958"/>
                      <a:pt x="669" y="1966"/>
                      <a:pt x="673" y="1966"/>
                    </a:cubicBezTo>
                    <a:cubicBezTo>
                      <a:pt x="679" y="1966"/>
                      <a:pt x="694" y="1951"/>
                      <a:pt x="730" y="1915"/>
                    </a:cubicBezTo>
                    <a:cubicBezTo>
                      <a:pt x="747" y="1880"/>
                      <a:pt x="755" y="1865"/>
                      <a:pt x="764" y="1865"/>
                    </a:cubicBezTo>
                    <a:cubicBezTo>
                      <a:pt x="770" y="1865"/>
                      <a:pt x="778" y="1872"/>
                      <a:pt x="790" y="1885"/>
                    </a:cubicBezTo>
                    <a:cubicBezTo>
                      <a:pt x="790" y="1885"/>
                      <a:pt x="790" y="1885"/>
                      <a:pt x="760" y="1915"/>
                    </a:cubicBezTo>
                    <a:cubicBezTo>
                      <a:pt x="760" y="1915"/>
                      <a:pt x="760" y="1946"/>
                      <a:pt x="760" y="1946"/>
                    </a:cubicBezTo>
                    <a:cubicBezTo>
                      <a:pt x="760" y="1946"/>
                      <a:pt x="760" y="1946"/>
                      <a:pt x="760" y="1976"/>
                    </a:cubicBezTo>
                    <a:cubicBezTo>
                      <a:pt x="760" y="1976"/>
                      <a:pt x="730" y="2006"/>
                      <a:pt x="760" y="2037"/>
                    </a:cubicBezTo>
                    <a:cubicBezTo>
                      <a:pt x="760" y="2037"/>
                      <a:pt x="790" y="2037"/>
                      <a:pt x="760" y="2067"/>
                    </a:cubicBezTo>
                    <a:cubicBezTo>
                      <a:pt x="760" y="2082"/>
                      <a:pt x="760" y="2090"/>
                      <a:pt x="764" y="2090"/>
                    </a:cubicBezTo>
                    <a:cubicBezTo>
                      <a:pt x="768" y="2090"/>
                      <a:pt x="775" y="2082"/>
                      <a:pt x="790" y="2067"/>
                    </a:cubicBezTo>
                    <a:cubicBezTo>
                      <a:pt x="790" y="2046"/>
                      <a:pt x="806" y="2024"/>
                      <a:pt x="825" y="2024"/>
                    </a:cubicBezTo>
                    <a:cubicBezTo>
                      <a:pt x="833" y="2024"/>
                      <a:pt x="842" y="2028"/>
                      <a:pt x="851" y="2037"/>
                    </a:cubicBezTo>
                    <a:cubicBezTo>
                      <a:pt x="851" y="2037"/>
                      <a:pt x="865" y="2050"/>
                      <a:pt x="874" y="2050"/>
                    </a:cubicBezTo>
                    <a:cubicBezTo>
                      <a:pt x="878" y="2050"/>
                      <a:pt x="882" y="2047"/>
                      <a:pt x="882" y="2037"/>
                    </a:cubicBezTo>
                    <a:cubicBezTo>
                      <a:pt x="882" y="2037"/>
                      <a:pt x="882" y="2037"/>
                      <a:pt x="882" y="2067"/>
                    </a:cubicBezTo>
                    <a:cubicBezTo>
                      <a:pt x="866" y="2098"/>
                      <a:pt x="859" y="2113"/>
                      <a:pt x="863" y="2113"/>
                    </a:cubicBezTo>
                    <a:cubicBezTo>
                      <a:pt x="866" y="2113"/>
                      <a:pt x="882" y="2098"/>
                      <a:pt x="912" y="2067"/>
                    </a:cubicBezTo>
                    <a:cubicBezTo>
                      <a:pt x="912" y="2055"/>
                      <a:pt x="917" y="2047"/>
                      <a:pt x="921" y="2047"/>
                    </a:cubicBezTo>
                    <a:lnTo>
                      <a:pt x="921" y="2047"/>
                    </a:lnTo>
                    <a:cubicBezTo>
                      <a:pt x="927" y="2047"/>
                      <a:pt x="930" y="2062"/>
                      <a:pt x="912" y="2098"/>
                    </a:cubicBezTo>
                    <a:cubicBezTo>
                      <a:pt x="912" y="2098"/>
                      <a:pt x="942" y="2098"/>
                      <a:pt x="942" y="2067"/>
                    </a:cubicBezTo>
                    <a:cubicBezTo>
                      <a:pt x="958" y="2052"/>
                      <a:pt x="965" y="2044"/>
                      <a:pt x="969" y="2044"/>
                    </a:cubicBezTo>
                    <a:cubicBezTo>
                      <a:pt x="973" y="2044"/>
                      <a:pt x="973" y="2052"/>
                      <a:pt x="973" y="2067"/>
                    </a:cubicBezTo>
                    <a:cubicBezTo>
                      <a:pt x="942" y="2098"/>
                      <a:pt x="973" y="2098"/>
                      <a:pt x="973" y="2098"/>
                    </a:cubicBezTo>
                    <a:cubicBezTo>
                      <a:pt x="1003" y="2098"/>
                      <a:pt x="1064" y="2098"/>
                      <a:pt x="1064" y="2158"/>
                    </a:cubicBezTo>
                    <a:cubicBezTo>
                      <a:pt x="1094" y="2128"/>
                      <a:pt x="1094" y="2128"/>
                      <a:pt x="1094" y="2128"/>
                    </a:cubicBezTo>
                    <a:cubicBezTo>
                      <a:pt x="1094" y="2151"/>
                      <a:pt x="1094" y="2161"/>
                      <a:pt x="1096" y="2161"/>
                    </a:cubicBezTo>
                    <a:cubicBezTo>
                      <a:pt x="1099" y="2161"/>
                      <a:pt x="1106" y="2135"/>
                      <a:pt x="1125" y="2098"/>
                    </a:cubicBezTo>
                    <a:lnTo>
                      <a:pt x="1125" y="2098"/>
                    </a:lnTo>
                    <a:cubicBezTo>
                      <a:pt x="1125" y="2107"/>
                      <a:pt x="1125" y="2117"/>
                      <a:pt x="1125" y="2128"/>
                    </a:cubicBezTo>
                    <a:cubicBezTo>
                      <a:pt x="1140" y="2098"/>
                      <a:pt x="1147" y="2082"/>
                      <a:pt x="1151" y="2082"/>
                    </a:cubicBezTo>
                    <a:cubicBezTo>
                      <a:pt x="1155" y="2082"/>
                      <a:pt x="1155" y="2098"/>
                      <a:pt x="1155" y="2128"/>
                    </a:cubicBezTo>
                    <a:cubicBezTo>
                      <a:pt x="1172" y="2060"/>
                      <a:pt x="1189" y="2020"/>
                      <a:pt x="1196" y="2020"/>
                    </a:cubicBezTo>
                    <a:lnTo>
                      <a:pt x="1196" y="2020"/>
                    </a:lnTo>
                    <a:cubicBezTo>
                      <a:pt x="1200" y="2020"/>
                      <a:pt x="1199" y="2044"/>
                      <a:pt x="1185" y="2098"/>
                    </a:cubicBezTo>
                    <a:cubicBezTo>
                      <a:pt x="1185" y="2189"/>
                      <a:pt x="1185" y="2219"/>
                      <a:pt x="1216" y="2219"/>
                    </a:cubicBezTo>
                    <a:cubicBezTo>
                      <a:pt x="1216" y="2219"/>
                      <a:pt x="1216" y="2189"/>
                      <a:pt x="1216" y="2158"/>
                    </a:cubicBezTo>
                    <a:cubicBezTo>
                      <a:pt x="1216" y="2113"/>
                      <a:pt x="1216" y="2090"/>
                      <a:pt x="1220" y="2090"/>
                    </a:cubicBezTo>
                    <a:cubicBezTo>
                      <a:pt x="1223" y="2090"/>
                      <a:pt x="1231" y="2113"/>
                      <a:pt x="1246" y="2158"/>
                    </a:cubicBezTo>
                    <a:cubicBezTo>
                      <a:pt x="1246" y="2209"/>
                      <a:pt x="1255" y="2231"/>
                      <a:pt x="1269" y="2231"/>
                    </a:cubicBezTo>
                    <a:cubicBezTo>
                      <a:pt x="1280" y="2231"/>
                      <a:pt x="1293" y="2216"/>
                      <a:pt x="1307" y="2189"/>
                    </a:cubicBezTo>
                    <a:cubicBezTo>
                      <a:pt x="1322" y="2158"/>
                      <a:pt x="1330" y="2143"/>
                      <a:pt x="1334" y="2143"/>
                    </a:cubicBezTo>
                    <a:cubicBezTo>
                      <a:pt x="1337" y="2143"/>
                      <a:pt x="1337" y="2158"/>
                      <a:pt x="1337" y="2189"/>
                    </a:cubicBezTo>
                    <a:cubicBezTo>
                      <a:pt x="1320" y="2224"/>
                      <a:pt x="1312" y="2239"/>
                      <a:pt x="1315" y="2239"/>
                    </a:cubicBezTo>
                    <a:cubicBezTo>
                      <a:pt x="1317" y="2239"/>
                      <a:pt x="1325" y="2232"/>
                      <a:pt x="1337" y="2219"/>
                    </a:cubicBezTo>
                    <a:lnTo>
                      <a:pt x="1368" y="2219"/>
                    </a:lnTo>
                    <a:cubicBezTo>
                      <a:pt x="1368" y="2219"/>
                      <a:pt x="1368" y="2189"/>
                      <a:pt x="1368" y="2158"/>
                    </a:cubicBezTo>
                    <a:cubicBezTo>
                      <a:pt x="1387" y="2196"/>
                      <a:pt x="1394" y="2222"/>
                      <a:pt x="1404" y="2222"/>
                    </a:cubicBezTo>
                    <a:cubicBezTo>
                      <a:pt x="1410" y="2222"/>
                      <a:pt x="1417" y="2212"/>
                      <a:pt x="1429" y="2189"/>
                    </a:cubicBezTo>
                    <a:cubicBezTo>
                      <a:pt x="1429" y="2189"/>
                      <a:pt x="1429" y="2189"/>
                      <a:pt x="1459" y="2158"/>
                    </a:cubicBezTo>
                    <a:cubicBezTo>
                      <a:pt x="1459" y="2149"/>
                      <a:pt x="1459" y="2146"/>
                      <a:pt x="1460" y="2146"/>
                    </a:cubicBezTo>
                    <a:cubicBezTo>
                      <a:pt x="1462" y="2146"/>
                      <a:pt x="1468" y="2167"/>
                      <a:pt x="1489" y="2189"/>
                    </a:cubicBezTo>
                    <a:cubicBezTo>
                      <a:pt x="1489" y="2166"/>
                      <a:pt x="1489" y="2139"/>
                      <a:pt x="1489" y="2098"/>
                    </a:cubicBezTo>
                    <a:cubicBezTo>
                      <a:pt x="1489" y="2089"/>
                      <a:pt x="1492" y="2086"/>
                      <a:pt x="1495" y="2086"/>
                    </a:cubicBezTo>
                    <a:cubicBezTo>
                      <a:pt x="1504" y="2086"/>
                      <a:pt x="1520" y="2114"/>
                      <a:pt x="1520" y="2158"/>
                    </a:cubicBezTo>
                    <a:cubicBezTo>
                      <a:pt x="1520" y="2189"/>
                      <a:pt x="1520" y="2189"/>
                      <a:pt x="1550" y="2219"/>
                    </a:cubicBezTo>
                    <a:cubicBezTo>
                      <a:pt x="1550" y="2219"/>
                      <a:pt x="1581" y="2219"/>
                      <a:pt x="1550" y="2158"/>
                    </a:cubicBezTo>
                    <a:cubicBezTo>
                      <a:pt x="1550" y="2143"/>
                      <a:pt x="1565" y="2136"/>
                      <a:pt x="1581" y="2136"/>
                    </a:cubicBezTo>
                    <a:cubicBezTo>
                      <a:pt x="1596" y="2136"/>
                      <a:pt x="1611" y="2143"/>
                      <a:pt x="1611" y="2158"/>
                    </a:cubicBezTo>
                    <a:lnTo>
                      <a:pt x="1641" y="2158"/>
                    </a:lnTo>
                    <a:cubicBezTo>
                      <a:pt x="1641" y="2158"/>
                      <a:pt x="1641" y="2128"/>
                      <a:pt x="1641" y="2098"/>
                    </a:cubicBezTo>
                    <a:cubicBezTo>
                      <a:pt x="1641" y="2098"/>
                      <a:pt x="1641" y="2098"/>
                      <a:pt x="1641" y="2067"/>
                    </a:cubicBezTo>
                    <a:cubicBezTo>
                      <a:pt x="1641" y="2067"/>
                      <a:pt x="1672" y="2067"/>
                      <a:pt x="1672" y="2098"/>
                    </a:cubicBezTo>
                    <a:cubicBezTo>
                      <a:pt x="1687" y="2128"/>
                      <a:pt x="1695" y="2143"/>
                      <a:pt x="1698" y="2143"/>
                    </a:cubicBezTo>
                    <a:cubicBezTo>
                      <a:pt x="1702" y="2143"/>
                      <a:pt x="1702" y="2128"/>
                      <a:pt x="1702" y="2098"/>
                    </a:cubicBezTo>
                    <a:cubicBezTo>
                      <a:pt x="1702" y="2039"/>
                      <a:pt x="1702" y="2005"/>
                      <a:pt x="1710" y="2005"/>
                    </a:cubicBezTo>
                    <a:cubicBezTo>
                      <a:pt x="1715" y="2005"/>
                      <a:pt x="1722" y="2015"/>
                      <a:pt x="1733" y="2037"/>
                    </a:cubicBezTo>
                    <a:cubicBezTo>
                      <a:pt x="1733" y="2037"/>
                      <a:pt x="1733" y="2037"/>
                      <a:pt x="1733" y="2006"/>
                    </a:cubicBezTo>
                    <a:cubicBezTo>
                      <a:pt x="1746" y="2034"/>
                      <a:pt x="1760" y="2049"/>
                      <a:pt x="1768" y="2049"/>
                    </a:cubicBezTo>
                    <a:cubicBezTo>
                      <a:pt x="1778" y="2049"/>
                      <a:pt x="1780" y="2026"/>
                      <a:pt x="1763" y="1976"/>
                    </a:cubicBezTo>
                    <a:lnTo>
                      <a:pt x="1763" y="1976"/>
                    </a:lnTo>
                    <a:cubicBezTo>
                      <a:pt x="1776" y="1989"/>
                      <a:pt x="1793" y="1996"/>
                      <a:pt x="1806" y="1996"/>
                    </a:cubicBezTo>
                    <a:cubicBezTo>
                      <a:pt x="1823" y="1996"/>
                      <a:pt x="1829" y="1981"/>
                      <a:pt x="1793" y="1946"/>
                    </a:cubicBezTo>
                    <a:lnTo>
                      <a:pt x="1824" y="1946"/>
                    </a:lnTo>
                    <a:cubicBezTo>
                      <a:pt x="1839" y="1961"/>
                      <a:pt x="1847" y="1968"/>
                      <a:pt x="1850" y="1968"/>
                    </a:cubicBezTo>
                    <a:cubicBezTo>
                      <a:pt x="1854" y="1968"/>
                      <a:pt x="1854" y="1961"/>
                      <a:pt x="1854" y="1946"/>
                    </a:cubicBezTo>
                    <a:lnTo>
                      <a:pt x="1824" y="1885"/>
                    </a:lnTo>
                    <a:lnTo>
                      <a:pt x="1824" y="1885"/>
                    </a:lnTo>
                    <a:cubicBezTo>
                      <a:pt x="1834" y="1895"/>
                      <a:pt x="1845" y="1906"/>
                      <a:pt x="1854" y="1915"/>
                    </a:cubicBezTo>
                    <a:cubicBezTo>
                      <a:pt x="1854" y="1885"/>
                      <a:pt x="1854" y="1885"/>
                      <a:pt x="1854" y="1885"/>
                    </a:cubicBezTo>
                    <a:cubicBezTo>
                      <a:pt x="1854" y="1885"/>
                      <a:pt x="1885" y="1915"/>
                      <a:pt x="1915" y="1946"/>
                    </a:cubicBezTo>
                    <a:lnTo>
                      <a:pt x="1915" y="1915"/>
                    </a:lnTo>
                    <a:cubicBezTo>
                      <a:pt x="1893" y="1894"/>
                      <a:pt x="1887" y="1872"/>
                      <a:pt x="1896" y="1872"/>
                    </a:cubicBezTo>
                    <a:lnTo>
                      <a:pt x="1896" y="1872"/>
                    </a:lnTo>
                    <a:cubicBezTo>
                      <a:pt x="1900" y="1872"/>
                      <a:pt x="1906" y="1876"/>
                      <a:pt x="1915" y="1885"/>
                    </a:cubicBezTo>
                    <a:cubicBezTo>
                      <a:pt x="1915" y="1915"/>
                      <a:pt x="1945" y="1915"/>
                      <a:pt x="1945" y="1915"/>
                    </a:cubicBezTo>
                    <a:cubicBezTo>
                      <a:pt x="1945" y="1915"/>
                      <a:pt x="1945" y="1885"/>
                      <a:pt x="1976" y="1885"/>
                    </a:cubicBezTo>
                    <a:cubicBezTo>
                      <a:pt x="1995" y="1904"/>
                      <a:pt x="2008" y="1911"/>
                      <a:pt x="2016" y="1911"/>
                    </a:cubicBezTo>
                    <a:cubicBezTo>
                      <a:pt x="2034" y="1911"/>
                      <a:pt x="2027" y="1875"/>
                      <a:pt x="2006" y="1854"/>
                    </a:cubicBezTo>
                    <a:cubicBezTo>
                      <a:pt x="1988" y="1819"/>
                      <a:pt x="1981" y="1804"/>
                      <a:pt x="1990" y="1804"/>
                    </a:cubicBezTo>
                    <a:cubicBezTo>
                      <a:pt x="1996" y="1804"/>
                      <a:pt x="2010" y="1811"/>
                      <a:pt x="2032" y="1822"/>
                    </a:cubicBezTo>
                    <a:lnTo>
                      <a:pt x="2032" y="1822"/>
                    </a:lnTo>
                    <a:cubicBezTo>
                      <a:pt x="2020" y="1801"/>
                      <a:pt x="2000" y="1769"/>
                      <a:pt x="1976" y="1733"/>
                    </a:cubicBezTo>
                    <a:lnTo>
                      <a:pt x="1976" y="1733"/>
                    </a:lnTo>
                    <a:cubicBezTo>
                      <a:pt x="2026" y="1783"/>
                      <a:pt x="2049" y="1806"/>
                      <a:pt x="2054" y="1806"/>
                    </a:cubicBezTo>
                    <a:cubicBezTo>
                      <a:pt x="2058" y="1806"/>
                      <a:pt x="2050" y="1791"/>
                      <a:pt x="2037" y="1763"/>
                    </a:cubicBezTo>
                    <a:cubicBezTo>
                      <a:pt x="2037" y="1748"/>
                      <a:pt x="2037" y="1740"/>
                      <a:pt x="2040" y="1740"/>
                    </a:cubicBezTo>
                    <a:cubicBezTo>
                      <a:pt x="2044" y="1740"/>
                      <a:pt x="2052" y="1748"/>
                      <a:pt x="2067" y="1763"/>
                    </a:cubicBezTo>
                    <a:cubicBezTo>
                      <a:pt x="2067" y="1778"/>
                      <a:pt x="2075" y="1786"/>
                      <a:pt x="2082" y="1786"/>
                    </a:cubicBezTo>
                    <a:cubicBezTo>
                      <a:pt x="2090" y="1786"/>
                      <a:pt x="2097" y="1778"/>
                      <a:pt x="2097" y="1763"/>
                    </a:cubicBezTo>
                    <a:cubicBezTo>
                      <a:pt x="2128" y="1763"/>
                      <a:pt x="2128" y="1733"/>
                      <a:pt x="2097" y="1733"/>
                    </a:cubicBezTo>
                    <a:cubicBezTo>
                      <a:pt x="2097" y="1733"/>
                      <a:pt x="2097" y="1702"/>
                      <a:pt x="2097" y="1702"/>
                    </a:cubicBezTo>
                    <a:cubicBezTo>
                      <a:pt x="2115" y="1711"/>
                      <a:pt x="2128" y="1715"/>
                      <a:pt x="2135" y="1715"/>
                    </a:cubicBezTo>
                    <a:cubicBezTo>
                      <a:pt x="2153" y="1715"/>
                      <a:pt x="2140" y="1694"/>
                      <a:pt x="2097" y="1672"/>
                    </a:cubicBezTo>
                    <a:lnTo>
                      <a:pt x="2128" y="1672"/>
                    </a:lnTo>
                    <a:cubicBezTo>
                      <a:pt x="2140" y="1685"/>
                      <a:pt x="2148" y="1692"/>
                      <a:pt x="2154" y="1692"/>
                    </a:cubicBezTo>
                    <a:cubicBezTo>
                      <a:pt x="2163" y="1692"/>
                      <a:pt x="2171" y="1677"/>
                      <a:pt x="2189" y="1642"/>
                    </a:cubicBezTo>
                    <a:cubicBezTo>
                      <a:pt x="2249" y="1581"/>
                      <a:pt x="2249" y="1581"/>
                      <a:pt x="2189" y="1550"/>
                    </a:cubicBezTo>
                    <a:cubicBezTo>
                      <a:pt x="2153" y="1533"/>
                      <a:pt x="2139" y="1515"/>
                      <a:pt x="2144" y="1515"/>
                    </a:cubicBezTo>
                    <a:lnTo>
                      <a:pt x="2144" y="1515"/>
                    </a:lnTo>
                    <a:cubicBezTo>
                      <a:pt x="2148" y="1515"/>
                      <a:pt x="2163" y="1525"/>
                      <a:pt x="2189" y="1550"/>
                    </a:cubicBezTo>
                    <a:lnTo>
                      <a:pt x="2249" y="1550"/>
                    </a:lnTo>
                    <a:cubicBezTo>
                      <a:pt x="2341" y="1550"/>
                      <a:pt x="2310" y="1520"/>
                      <a:pt x="2280" y="1520"/>
                    </a:cubicBezTo>
                    <a:cubicBezTo>
                      <a:pt x="2249" y="1505"/>
                      <a:pt x="2242" y="1497"/>
                      <a:pt x="2246" y="1497"/>
                    </a:cubicBezTo>
                    <a:lnTo>
                      <a:pt x="2246" y="1497"/>
                    </a:lnTo>
                    <a:cubicBezTo>
                      <a:pt x="2249" y="1497"/>
                      <a:pt x="2265" y="1505"/>
                      <a:pt x="2280" y="1520"/>
                    </a:cubicBezTo>
                    <a:lnTo>
                      <a:pt x="2310" y="1520"/>
                    </a:lnTo>
                    <a:cubicBezTo>
                      <a:pt x="2286" y="1495"/>
                      <a:pt x="2281" y="1451"/>
                      <a:pt x="2312" y="1451"/>
                    </a:cubicBezTo>
                    <a:cubicBezTo>
                      <a:pt x="2320" y="1451"/>
                      <a:pt x="2329" y="1453"/>
                      <a:pt x="2341" y="1459"/>
                    </a:cubicBezTo>
                    <a:cubicBezTo>
                      <a:pt x="2310" y="1429"/>
                      <a:pt x="2310" y="1429"/>
                      <a:pt x="2341" y="1398"/>
                    </a:cubicBezTo>
                    <a:cubicBezTo>
                      <a:pt x="2341" y="1398"/>
                      <a:pt x="2341" y="1385"/>
                      <a:pt x="2350" y="1385"/>
                    </a:cubicBezTo>
                    <a:cubicBezTo>
                      <a:pt x="2354" y="1385"/>
                      <a:pt x="2361" y="1388"/>
                      <a:pt x="2371" y="1398"/>
                    </a:cubicBezTo>
                    <a:cubicBezTo>
                      <a:pt x="2401" y="1398"/>
                      <a:pt x="2401" y="1398"/>
                      <a:pt x="2371" y="1368"/>
                    </a:cubicBezTo>
                    <a:cubicBezTo>
                      <a:pt x="2371" y="1368"/>
                      <a:pt x="2310" y="1338"/>
                      <a:pt x="2310" y="1338"/>
                    </a:cubicBezTo>
                    <a:cubicBezTo>
                      <a:pt x="2280" y="1338"/>
                      <a:pt x="2249" y="1307"/>
                      <a:pt x="2249" y="1307"/>
                    </a:cubicBezTo>
                    <a:lnTo>
                      <a:pt x="2280" y="1307"/>
                    </a:lnTo>
                    <a:cubicBezTo>
                      <a:pt x="2310" y="1307"/>
                      <a:pt x="2341" y="1338"/>
                      <a:pt x="2341" y="1338"/>
                    </a:cubicBezTo>
                    <a:cubicBezTo>
                      <a:pt x="2341" y="1307"/>
                      <a:pt x="2341" y="1307"/>
                      <a:pt x="2310" y="1307"/>
                    </a:cubicBezTo>
                    <a:cubicBezTo>
                      <a:pt x="2341" y="1307"/>
                      <a:pt x="2341" y="1307"/>
                      <a:pt x="2371" y="1277"/>
                    </a:cubicBezTo>
                    <a:cubicBezTo>
                      <a:pt x="2371" y="1277"/>
                      <a:pt x="2371" y="1246"/>
                      <a:pt x="2341" y="1246"/>
                    </a:cubicBezTo>
                    <a:cubicBezTo>
                      <a:pt x="2401" y="1246"/>
                      <a:pt x="2401" y="1186"/>
                      <a:pt x="2341" y="1186"/>
                    </a:cubicBezTo>
                    <a:cubicBezTo>
                      <a:pt x="2310" y="1186"/>
                      <a:pt x="2310" y="1186"/>
                      <a:pt x="2341" y="1155"/>
                    </a:cubicBezTo>
                    <a:cubicBezTo>
                      <a:pt x="2310" y="1155"/>
                      <a:pt x="2341" y="1125"/>
                      <a:pt x="2371" y="1125"/>
                    </a:cubicBezTo>
                    <a:cubicBezTo>
                      <a:pt x="2462" y="1125"/>
                      <a:pt x="2462" y="1125"/>
                      <a:pt x="2401" y="1094"/>
                    </a:cubicBezTo>
                    <a:cubicBezTo>
                      <a:pt x="2371" y="1094"/>
                      <a:pt x="2371" y="1064"/>
                      <a:pt x="2371" y="1064"/>
                    </a:cubicBezTo>
                    <a:cubicBezTo>
                      <a:pt x="2351" y="1064"/>
                      <a:pt x="2344" y="1051"/>
                      <a:pt x="2333" y="1051"/>
                    </a:cubicBezTo>
                    <a:cubicBezTo>
                      <a:pt x="2327" y="1051"/>
                      <a:pt x="2320" y="1054"/>
                      <a:pt x="2310" y="1064"/>
                    </a:cubicBezTo>
                    <a:lnTo>
                      <a:pt x="2219" y="1064"/>
                    </a:lnTo>
                    <a:cubicBezTo>
                      <a:pt x="2189" y="1034"/>
                      <a:pt x="2219" y="1034"/>
                      <a:pt x="2219" y="1034"/>
                    </a:cubicBezTo>
                    <a:cubicBezTo>
                      <a:pt x="2249" y="1049"/>
                      <a:pt x="2265" y="1056"/>
                      <a:pt x="2276" y="1056"/>
                    </a:cubicBezTo>
                    <a:cubicBezTo>
                      <a:pt x="2287" y="1056"/>
                      <a:pt x="2295" y="1049"/>
                      <a:pt x="2310" y="1034"/>
                    </a:cubicBezTo>
                    <a:cubicBezTo>
                      <a:pt x="2341" y="1034"/>
                      <a:pt x="2341" y="1003"/>
                      <a:pt x="2341" y="1003"/>
                    </a:cubicBezTo>
                    <a:cubicBezTo>
                      <a:pt x="2341" y="1003"/>
                      <a:pt x="2341" y="973"/>
                      <a:pt x="2341" y="973"/>
                    </a:cubicBezTo>
                    <a:cubicBezTo>
                      <a:pt x="2371" y="943"/>
                      <a:pt x="2371" y="943"/>
                      <a:pt x="2341" y="943"/>
                    </a:cubicBezTo>
                    <a:lnTo>
                      <a:pt x="2310" y="943"/>
                    </a:lnTo>
                    <a:cubicBezTo>
                      <a:pt x="2371" y="943"/>
                      <a:pt x="2341" y="851"/>
                      <a:pt x="2280" y="851"/>
                    </a:cubicBezTo>
                    <a:lnTo>
                      <a:pt x="2310" y="851"/>
                    </a:lnTo>
                    <a:cubicBezTo>
                      <a:pt x="2341" y="851"/>
                      <a:pt x="2341" y="821"/>
                      <a:pt x="2341" y="821"/>
                    </a:cubicBezTo>
                    <a:cubicBezTo>
                      <a:pt x="2341" y="821"/>
                      <a:pt x="2310" y="791"/>
                      <a:pt x="2280" y="760"/>
                    </a:cubicBezTo>
                    <a:cubicBezTo>
                      <a:pt x="2280" y="730"/>
                      <a:pt x="2280" y="730"/>
                      <a:pt x="2249" y="730"/>
                    </a:cubicBezTo>
                    <a:cubicBezTo>
                      <a:pt x="2249" y="730"/>
                      <a:pt x="2249" y="730"/>
                      <a:pt x="2280" y="699"/>
                    </a:cubicBezTo>
                    <a:lnTo>
                      <a:pt x="2310" y="699"/>
                    </a:lnTo>
                    <a:cubicBezTo>
                      <a:pt x="2310" y="689"/>
                      <a:pt x="2303" y="686"/>
                      <a:pt x="2294" y="686"/>
                    </a:cubicBezTo>
                    <a:cubicBezTo>
                      <a:pt x="2276" y="686"/>
                      <a:pt x="2249" y="699"/>
                      <a:pt x="2249" y="699"/>
                    </a:cubicBezTo>
                    <a:cubicBezTo>
                      <a:pt x="2219" y="715"/>
                      <a:pt x="2204" y="722"/>
                      <a:pt x="2200" y="722"/>
                    </a:cubicBezTo>
                    <a:cubicBezTo>
                      <a:pt x="2196" y="722"/>
                      <a:pt x="2204" y="715"/>
                      <a:pt x="2219" y="699"/>
                    </a:cubicBezTo>
                    <a:cubicBezTo>
                      <a:pt x="2249" y="669"/>
                      <a:pt x="2249" y="639"/>
                      <a:pt x="2189" y="639"/>
                    </a:cubicBezTo>
                    <a:cubicBezTo>
                      <a:pt x="2189" y="639"/>
                      <a:pt x="2189" y="639"/>
                      <a:pt x="2219" y="608"/>
                    </a:cubicBezTo>
                    <a:cubicBezTo>
                      <a:pt x="2240" y="587"/>
                      <a:pt x="2262" y="565"/>
                      <a:pt x="2251" y="565"/>
                    </a:cubicBezTo>
                    <a:cubicBezTo>
                      <a:pt x="2247" y="565"/>
                      <a:pt x="2237" y="569"/>
                      <a:pt x="2219" y="578"/>
                    </a:cubicBezTo>
                    <a:cubicBezTo>
                      <a:pt x="2219" y="578"/>
                      <a:pt x="2219" y="578"/>
                      <a:pt x="2249" y="547"/>
                    </a:cubicBezTo>
                    <a:cubicBezTo>
                      <a:pt x="2249" y="532"/>
                      <a:pt x="2257" y="525"/>
                      <a:pt x="2257" y="525"/>
                    </a:cubicBezTo>
                    <a:lnTo>
                      <a:pt x="2257" y="525"/>
                    </a:lnTo>
                    <a:cubicBezTo>
                      <a:pt x="2257" y="525"/>
                      <a:pt x="2249" y="532"/>
                      <a:pt x="2219" y="547"/>
                    </a:cubicBezTo>
                    <a:cubicBezTo>
                      <a:pt x="2189" y="547"/>
                      <a:pt x="2189" y="517"/>
                      <a:pt x="2189" y="487"/>
                    </a:cubicBezTo>
                    <a:lnTo>
                      <a:pt x="2158" y="487"/>
                    </a:lnTo>
                    <a:cubicBezTo>
                      <a:pt x="2158" y="487"/>
                      <a:pt x="2158" y="487"/>
                      <a:pt x="2158" y="487"/>
                    </a:cubicBezTo>
                    <a:lnTo>
                      <a:pt x="2158" y="487"/>
                    </a:lnTo>
                    <a:cubicBezTo>
                      <a:pt x="2158" y="517"/>
                      <a:pt x="2158" y="517"/>
                      <a:pt x="2128" y="517"/>
                    </a:cubicBezTo>
                    <a:cubicBezTo>
                      <a:pt x="2097" y="517"/>
                      <a:pt x="2097" y="517"/>
                      <a:pt x="2128" y="487"/>
                    </a:cubicBezTo>
                    <a:cubicBezTo>
                      <a:pt x="2128" y="456"/>
                      <a:pt x="2128" y="456"/>
                      <a:pt x="2128" y="456"/>
                    </a:cubicBezTo>
                    <a:cubicBezTo>
                      <a:pt x="2128" y="456"/>
                      <a:pt x="2097" y="456"/>
                      <a:pt x="2067" y="426"/>
                    </a:cubicBezTo>
                    <a:cubicBezTo>
                      <a:pt x="2031" y="390"/>
                      <a:pt x="2017" y="375"/>
                      <a:pt x="2004" y="375"/>
                    </a:cubicBezTo>
                    <a:cubicBezTo>
                      <a:pt x="1996" y="375"/>
                      <a:pt x="1988" y="383"/>
                      <a:pt x="1976" y="395"/>
                    </a:cubicBezTo>
                    <a:cubicBezTo>
                      <a:pt x="1963" y="408"/>
                      <a:pt x="1956" y="415"/>
                      <a:pt x="1954" y="415"/>
                    </a:cubicBezTo>
                    <a:cubicBezTo>
                      <a:pt x="1951" y="415"/>
                      <a:pt x="1958" y="401"/>
                      <a:pt x="1976" y="365"/>
                    </a:cubicBezTo>
                    <a:cubicBezTo>
                      <a:pt x="1976" y="335"/>
                      <a:pt x="1976" y="335"/>
                      <a:pt x="1976" y="335"/>
                    </a:cubicBezTo>
                    <a:cubicBezTo>
                      <a:pt x="1976" y="335"/>
                      <a:pt x="1945" y="335"/>
                      <a:pt x="1976" y="304"/>
                    </a:cubicBezTo>
                    <a:lnTo>
                      <a:pt x="1976" y="304"/>
                    </a:lnTo>
                    <a:cubicBezTo>
                      <a:pt x="1961" y="319"/>
                      <a:pt x="1953" y="327"/>
                      <a:pt x="1949" y="327"/>
                    </a:cubicBezTo>
                    <a:cubicBezTo>
                      <a:pt x="1945" y="327"/>
                      <a:pt x="1945" y="319"/>
                      <a:pt x="1945" y="304"/>
                    </a:cubicBezTo>
                    <a:cubicBezTo>
                      <a:pt x="1945" y="293"/>
                      <a:pt x="1945" y="282"/>
                      <a:pt x="1945" y="274"/>
                    </a:cubicBezTo>
                    <a:cubicBezTo>
                      <a:pt x="1930" y="289"/>
                      <a:pt x="1923" y="289"/>
                      <a:pt x="1915" y="289"/>
                    </a:cubicBezTo>
                    <a:cubicBezTo>
                      <a:pt x="1907" y="289"/>
                      <a:pt x="1900" y="289"/>
                      <a:pt x="1885" y="304"/>
                    </a:cubicBezTo>
                    <a:cubicBezTo>
                      <a:pt x="1885" y="304"/>
                      <a:pt x="1885" y="304"/>
                      <a:pt x="1885" y="274"/>
                    </a:cubicBezTo>
                    <a:cubicBezTo>
                      <a:pt x="1900" y="259"/>
                      <a:pt x="1892" y="251"/>
                      <a:pt x="1877" y="251"/>
                    </a:cubicBezTo>
                    <a:cubicBezTo>
                      <a:pt x="1862" y="251"/>
                      <a:pt x="1839" y="259"/>
                      <a:pt x="1824" y="274"/>
                    </a:cubicBezTo>
                    <a:cubicBezTo>
                      <a:pt x="1854" y="243"/>
                      <a:pt x="1854" y="243"/>
                      <a:pt x="1824" y="243"/>
                    </a:cubicBezTo>
                    <a:cubicBezTo>
                      <a:pt x="1793" y="243"/>
                      <a:pt x="1824" y="213"/>
                      <a:pt x="1854" y="183"/>
                    </a:cubicBezTo>
                    <a:cubicBezTo>
                      <a:pt x="1885" y="183"/>
                      <a:pt x="1854" y="152"/>
                      <a:pt x="1854" y="152"/>
                    </a:cubicBezTo>
                    <a:cubicBezTo>
                      <a:pt x="1839" y="167"/>
                      <a:pt x="1824" y="175"/>
                      <a:pt x="1812" y="175"/>
                    </a:cubicBezTo>
                    <a:cubicBezTo>
                      <a:pt x="1801" y="175"/>
                      <a:pt x="1793" y="167"/>
                      <a:pt x="1793" y="152"/>
                    </a:cubicBezTo>
                    <a:cubicBezTo>
                      <a:pt x="1782" y="146"/>
                      <a:pt x="1772" y="144"/>
                      <a:pt x="1764" y="144"/>
                    </a:cubicBezTo>
                    <a:cubicBezTo>
                      <a:pt x="1730" y="144"/>
                      <a:pt x="1721" y="188"/>
                      <a:pt x="1672" y="213"/>
                    </a:cubicBezTo>
                    <a:cubicBezTo>
                      <a:pt x="1672" y="183"/>
                      <a:pt x="1702" y="122"/>
                      <a:pt x="1702" y="122"/>
                    </a:cubicBezTo>
                    <a:lnTo>
                      <a:pt x="1702" y="122"/>
                    </a:lnTo>
                    <a:cubicBezTo>
                      <a:pt x="1702" y="122"/>
                      <a:pt x="1672" y="152"/>
                      <a:pt x="1672" y="183"/>
                    </a:cubicBezTo>
                    <a:cubicBezTo>
                      <a:pt x="1657" y="198"/>
                      <a:pt x="1649" y="205"/>
                      <a:pt x="1645" y="205"/>
                    </a:cubicBezTo>
                    <a:cubicBezTo>
                      <a:pt x="1641" y="205"/>
                      <a:pt x="1641" y="198"/>
                      <a:pt x="1641" y="183"/>
                    </a:cubicBezTo>
                    <a:cubicBezTo>
                      <a:pt x="1641" y="147"/>
                      <a:pt x="1641" y="132"/>
                      <a:pt x="1635" y="132"/>
                    </a:cubicBezTo>
                    <a:cubicBezTo>
                      <a:pt x="1631" y="132"/>
                      <a:pt x="1624" y="140"/>
                      <a:pt x="1611" y="152"/>
                    </a:cubicBezTo>
                    <a:cubicBezTo>
                      <a:pt x="1596" y="167"/>
                      <a:pt x="1588" y="175"/>
                      <a:pt x="1584" y="175"/>
                    </a:cubicBezTo>
                    <a:cubicBezTo>
                      <a:pt x="1581" y="175"/>
                      <a:pt x="1581" y="167"/>
                      <a:pt x="1581" y="152"/>
                    </a:cubicBezTo>
                    <a:cubicBezTo>
                      <a:pt x="1603" y="108"/>
                      <a:pt x="1593" y="80"/>
                      <a:pt x="1585" y="80"/>
                    </a:cubicBezTo>
                    <a:lnTo>
                      <a:pt x="1585" y="80"/>
                    </a:lnTo>
                    <a:cubicBezTo>
                      <a:pt x="1583" y="80"/>
                      <a:pt x="1581" y="83"/>
                      <a:pt x="1581" y="91"/>
                    </a:cubicBezTo>
                    <a:cubicBezTo>
                      <a:pt x="1563" y="127"/>
                      <a:pt x="1555" y="142"/>
                      <a:pt x="1552" y="142"/>
                    </a:cubicBezTo>
                    <a:cubicBezTo>
                      <a:pt x="1550" y="142"/>
                      <a:pt x="1550" y="134"/>
                      <a:pt x="1550" y="122"/>
                    </a:cubicBezTo>
                    <a:cubicBezTo>
                      <a:pt x="1550" y="122"/>
                      <a:pt x="1520" y="122"/>
                      <a:pt x="1520" y="152"/>
                    </a:cubicBezTo>
                    <a:lnTo>
                      <a:pt x="1489" y="152"/>
                    </a:lnTo>
                    <a:cubicBezTo>
                      <a:pt x="1489" y="152"/>
                      <a:pt x="1520" y="122"/>
                      <a:pt x="1520" y="122"/>
                    </a:cubicBezTo>
                    <a:lnTo>
                      <a:pt x="1520" y="91"/>
                    </a:lnTo>
                    <a:cubicBezTo>
                      <a:pt x="1520" y="91"/>
                      <a:pt x="1489" y="91"/>
                      <a:pt x="1489" y="122"/>
                    </a:cubicBezTo>
                    <a:cubicBezTo>
                      <a:pt x="1489" y="97"/>
                      <a:pt x="1489" y="53"/>
                      <a:pt x="1473" y="53"/>
                    </a:cubicBezTo>
                    <a:cubicBezTo>
                      <a:pt x="1470" y="53"/>
                      <a:pt x="1465" y="55"/>
                      <a:pt x="1459" y="61"/>
                    </a:cubicBezTo>
                    <a:cubicBezTo>
                      <a:pt x="1474" y="31"/>
                      <a:pt x="1474" y="15"/>
                      <a:pt x="1467" y="15"/>
                    </a:cubicBezTo>
                    <a:lnTo>
                      <a:pt x="1467" y="15"/>
                    </a:lnTo>
                    <a:cubicBezTo>
                      <a:pt x="1459" y="15"/>
                      <a:pt x="1444" y="31"/>
                      <a:pt x="1429" y="61"/>
                    </a:cubicBezTo>
                    <a:cubicBezTo>
                      <a:pt x="1429" y="61"/>
                      <a:pt x="1368" y="91"/>
                      <a:pt x="1368" y="91"/>
                    </a:cubicBezTo>
                    <a:cubicBezTo>
                      <a:pt x="1337" y="91"/>
                      <a:pt x="1307" y="91"/>
                      <a:pt x="1307" y="61"/>
                    </a:cubicBezTo>
                    <a:cubicBezTo>
                      <a:pt x="1307" y="32"/>
                      <a:pt x="1307" y="13"/>
                      <a:pt x="1307" y="0"/>
                    </a:cubicBezTo>
                    <a:cubicBezTo>
                      <a:pt x="1307" y="91"/>
                      <a:pt x="1307" y="91"/>
                      <a:pt x="1277" y="91"/>
                    </a:cubicBezTo>
                    <a:cubicBezTo>
                      <a:pt x="1268" y="83"/>
                      <a:pt x="1261" y="79"/>
                      <a:pt x="1257" y="79"/>
                    </a:cubicBezTo>
                    <a:cubicBezTo>
                      <a:pt x="1246" y="79"/>
                      <a:pt x="1246" y="100"/>
                      <a:pt x="1246" y="122"/>
                    </a:cubicBezTo>
                    <a:cubicBezTo>
                      <a:pt x="1246" y="135"/>
                      <a:pt x="1246" y="145"/>
                      <a:pt x="1246" y="152"/>
                    </a:cubicBezTo>
                    <a:lnTo>
                      <a:pt x="1277" y="152"/>
                    </a:lnTo>
                    <a:lnTo>
                      <a:pt x="1277" y="213"/>
                    </a:lnTo>
                    <a:cubicBezTo>
                      <a:pt x="1246" y="213"/>
                      <a:pt x="1246" y="213"/>
                      <a:pt x="1246" y="152"/>
                    </a:cubicBezTo>
                    <a:cubicBezTo>
                      <a:pt x="1216" y="152"/>
                      <a:pt x="1216" y="122"/>
                      <a:pt x="1216" y="91"/>
                    </a:cubicBezTo>
                    <a:cubicBezTo>
                      <a:pt x="1216" y="31"/>
                      <a:pt x="1216" y="0"/>
                      <a:pt x="1216" y="0"/>
                    </a:cubicBezTo>
                    <a:close/>
                    <a:moveTo>
                      <a:pt x="2006" y="2553"/>
                    </a:moveTo>
                    <a:cubicBezTo>
                      <a:pt x="2037" y="2553"/>
                      <a:pt x="2037" y="2614"/>
                      <a:pt x="2037" y="2645"/>
                    </a:cubicBezTo>
                    <a:cubicBezTo>
                      <a:pt x="2048" y="2656"/>
                      <a:pt x="2055" y="2663"/>
                      <a:pt x="2058" y="2663"/>
                    </a:cubicBezTo>
                    <a:cubicBezTo>
                      <a:pt x="2063" y="2663"/>
                      <a:pt x="2056" y="2642"/>
                      <a:pt x="2037" y="2584"/>
                    </a:cubicBezTo>
                    <a:cubicBezTo>
                      <a:pt x="2037" y="2553"/>
                      <a:pt x="2037" y="2553"/>
                      <a:pt x="2006" y="25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214;p79">
                <a:extLst>
                  <a:ext uri="{FF2B5EF4-FFF2-40B4-BE49-F238E27FC236}">
                    <a16:creationId xmlns:a16="http://schemas.microsoft.com/office/drawing/2014/main" id="{69C99C87-A070-4A37-9EBA-35692C87C163}"/>
                  </a:ext>
                </a:extLst>
              </p:cNvPr>
              <p:cNvSpPr/>
              <p:nvPr/>
            </p:nvSpPr>
            <p:spPr>
              <a:xfrm>
                <a:off x="5325550" y="1254850"/>
                <a:ext cx="60825" cy="66675"/>
              </a:xfrm>
              <a:custGeom>
                <a:avLst/>
                <a:gdLst/>
                <a:ahLst/>
                <a:cxnLst/>
                <a:rect l="l" t="t" r="r" b="b"/>
                <a:pathLst>
                  <a:path w="2433" h="2667" extrusionOk="0">
                    <a:moveTo>
                      <a:pt x="1581" y="171"/>
                    </a:moveTo>
                    <a:cubicBezTo>
                      <a:pt x="1581" y="186"/>
                      <a:pt x="1573" y="194"/>
                      <a:pt x="1570" y="194"/>
                    </a:cubicBezTo>
                    <a:cubicBezTo>
                      <a:pt x="1566" y="194"/>
                      <a:pt x="1566" y="186"/>
                      <a:pt x="1581" y="171"/>
                    </a:cubicBezTo>
                    <a:close/>
                    <a:moveTo>
                      <a:pt x="1307" y="171"/>
                    </a:moveTo>
                    <a:cubicBezTo>
                      <a:pt x="1307" y="171"/>
                      <a:pt x="1307" y="171"/>
                      <a:pt x="1307" y="232"/>
                    </a:cubicBezTo>
                    <a:cubicBezTo>
                      <a:pt x="1307" y="244"/>
                      <a:pt x="1302" y="252"/>
                      <a:pt x="1296" y="252"/>
                    </a:cubicBezTo>
                    <a:cubicBezTo>
                      <a:pt x="1287" y="252"/>
                      <a:pt x="1277" y="237"/>
                      <a:pt x="1277" y="201"/>
                    </a:cubicBezTo>
                    <a:cubicBezTo>
                      <a:pt x="1307" y="171"/>
                      <a:pt x="1307" y="171"/>
                      <a:pt x="1307" y="171"/>
                    </a:cubicBezTo>
                    <a:close/>
                    <a:moveTo>
                      <a:pt x="1945" y="267"/>
                    </a:moveTo>
                    <a:cubicBezTo>
                      <a:pt x="1943" y="267"/>
                      <a:pt x="1939" y="285"/>
                      <a:pt x="1929" y="304"/>
                    </a:cubicBezTo>
                    <a:lnTo>
                      <a:pt x="1929" y="304"/>
                    </a:lnTo>
                    <a:cubicBezTo>
                      <a:pt x="1935" y="302"/>
                      <a:pt x="1940" y="298"/>
                      <a:pt x="1946" y="293"/>
                    </a:cubicBezTo>
                    <a:cubicBezTo>
                      <a:pt x="1946" y="274"/>
                      <a:pt x="1946" y="267"/>
                      <a:pt x="1945" y="267"/>
                    </a:cubicBezTo>
                    <a:close/>
                    <a:moveTo>
                      <a:pt x="882" y="323"/>
                    </a:moveTo>
                    <a:cubicBezTo>
                      <a:pt x="903" y="344"/>
                      <a:pt x="910" y="366"/>
                      <a:pt x="901" y="366"/>
                    </a:cubicBezTo>
                    <a:cubicBezTo>
                      <a:pt x="897" y="366"/>
                      <a:pt x="891" y="362"/>
                      <a:pt x="882" y="353"/>
                    </a:cubicBezTo>
                    <a:cubicBezTo>
                      <a:pt x="882" y="353"/>
                      <a:pt x="882" y="340"/>
                      <a:pt x="882" y="323"/>
                    </a:cubicBezTo>
                    <a:close/>
                    <a:moveTo>
                      <a:pt x="699" y="323"/>
                    </a:moveTo>
                    <a:cubicBezTo>
                      <a:pt x="669" y="323"/>
                      <a:pt x="699" y="353"/>
                      <a:pt x="730" y="384"/>
                    </a:cubicBezTo>
                    <a:cubicBezTo>
                      <a:pt x="730" y="353"/>
                      <a:pt x="699" y="323"/>
                      <a:pt x="699" y="323"/>
                    </a:cubicBezTo>
                    <a:close/>
                    <a:moveTo>
                      <a:pt x="574" y="369"/>
                    </a:moveTo>
                    <a:cubicBezTo>
                      <a:pt x="570" y="369"/>
                      <a:pt x="578" y="384"/>
                      <a:pt x="608" y="414"/>
                    </a:cubicBezTo>
                    <a:cubicBezTo>
                      <a:pt x="593" y="384"/>
                      <a:pt x="578" y="369"/>
                      <a:pt x="574" y="369"/>
                    </a:cubicBezTo>
                    <a:close/>
                    <a:moveTo>
                      <a:pt x="1399" y="384"/>
                    </a:moveTo>
                    <a:lnTo>
                      <a:pt x="1399" y="414"/>
                    </a:lnTo>
                    <a:cubicBezTo>
                      <a:pt x="1368" y="445"/>
                      <a:pt x="1368" y="445"/>
                      <a:pt x="1368" y="445"/>
                    </a:cubicBezTo>
                    <a:cubicBezTo>
                      <a:pt x="1368" y="445"/>
                      <a:pt x="1368" y="445"/>
                      <a:pt x="1368" y="414"/>
                    </a:cubicBezTo>
                    <a:cubicBezTo>
                      <a:pt x="1368" y="414"/>
                      <a:pt x="1399" y="384"/>
                      <a:pt x="1399" y="384"/>
                    </a:cubicBezTo>
                    <a:close/>
                    <a:moveTo>
                      <a:pt x="1421" y="440"/>
                    </a:moveTo>
                    <a:cubicBezTo>
                      <a:pt x="1424" y="440"/>
                      <a:pt x="1416" y="457"/>
                      <a:pt x="1399" y="475"/>
                    </a:cubicBezTo>
                    <a:cubicBezTo>
                      <a:pt x="1411" y="449"/>
                      <a:pt x="1419" y="440"/>
                      <a:pt x="1421" y="440"/>
                    </a:cubicBezTo>
                    <a:close/>
                    <a:moveTo>
                      <a:pt x="1946" y="475"/>
                    </a:moveTo>
                    <a:cubicBezTo>
                      <a:pt x="1915" y="505"/>
                      <a:pt x="1885" y="536"/>
                      <a:pt x="1885" y="536"/>
                    </a:cubicBezTo>
                    <a:lnTo>
                      <a:pt x="1885" y="505"/>
                    </a:lnTo>
                    <a:cubicBezTo>
                      <a:pt x="1915" y="505"/>
                      <a:pt x="1915" y="475"/>
                      <a:pt x="1946" y="475"/>
                    </a:cubicBezTo>
                    <a:close/>
                    <a:moveTo>
                      <a:pt x="1095" y="566"/>
                    </a:moveTo>
                    <a:cubicBezTo>
                      <a:pt x="1095" y="566"/>
                      <a:pt x="1095" y="566"/>
                      <a:pt x="1095" y="566"/>
                    </a:cubicBezTo>
                    <a:lnTo>
                      <a:pt x="1095" y="566"/>
                    </a:lnTo>
                    <a:close/>
                    <a:moveTo>
                      <a:pt x="760" y="475"/>
                    </a:moveTo>
                    <a:cubicBezTo>
                      <a:pt x="760" y="475"/>
                      <a:pt x="791" y="536"/>
                      <a:pt x="821" y="566"/>
                    </a:cubicBezTo>
                    <a:cubicBezTo>
                      <a:pt x="791" y="566"/>
                      <a:pt x="791" y="566"/>
                      <a:pt x="791" y="536"/>
                    </a:cubicBezTo>
                    <a:cubicBezTo>
                      <a:pt x="760" y="505"/>
                      <a:pt x="730" y="475"/>
                      <a:pt x="760" y="475"/>
                    </a:cubicBezTo>
                    <a:close/>
                    <a:moveTo>
                      <a:pt x="1095" y="566"/>
                    </a:moveTo>
                    <a:cubicBezTo>
                      <a:pt x="1095" y="566"/>
                      <a:pt x="1095" y="566"/>
                      <a:pt x="1095" y="566"/>
                    </a:cubicBezTo>
                    <a:lnTo>
                      <a:pt x="1095" y="566"/>
                    </a:lnTo>
                    <a:close/>
                    <a:moveTo>
                      <a:pt x="1581" y="566"/>
                    </a:moveTo>
                    <a:cubicBezTo>
                      <a:pt x="1581" y="566"/>
                      <a:pt x="1581" y="566"/>
                      <a:pt x="1581" y="566"/>
                    </a:cubicBezTo>
                    <a:cubicBezTo>
                      <a:pt x="1581" y="566"/>
                      <a:pt x="1581" y="566"/>
                      <a:pt x="1581" y="566"/>
                    </a:cubicBezTo>
                    <a:close/>
                    <a:moveTo>
                      <a:pt x="1598" y="556"/>
                    </a:moveTo>
                    <a:cubicBezTo>
                      <a:pt x="1590" y="563"/>
                      <a:pt x="1581" y="580"/>
                      <a:pt x="1581" y="597"/>
                    </a:cubicBezTo>
                    <a:cubicBezTo>
                      <a:pt x="1589" y="581"/>
                      <a:pt x="1595" y="567"/>
                      <a:pt x="1598" y="556"/>
                    </a:cubicBezTo>
                    <a:close/>
                    <a:moveTo>
                      <a:pt x="1726" y="674"/>
                    </a:moveTo>
                    <a:cubicBezTo>
                      <a:pt x="1730" y="674"/>
                      <a:pt x="1733" y="678"/>
                      <a:pt x="1733" y="688"/>
                    </a:cubicBezTo>
                    <a:cubicBezTo>
                      <a:pt x="1713" y="688"/>
                      <a:pt x="1719" y="674"/>
                      <a:pt x="1726" y="674"/>
                    </a:cubicBezTo>
                    <a:close/>
                    <a:moveTo>
                      <a:pt x="2119" y="674"/>
                    </a:moveTo>
                    <a:cubicBezTo>
                      <a:pt x="2128" y="674"/>
                      <a:pt x="2128" y="688"/>
                      <a:pt x="2128" y="688"/>
                    </a:cubicBezTo>
                    <a:cubicBezTo>
                      <a:pt x="2098" y="718"/>
                      <a:pt x="2067" y="718"/>
                      <a:pt x="2067" y="718"/>
                    </a:cubicBezTo>
                    <a:cubicBezTo>
                      <a:pt x="2067" y="718"/>
                      <a:pt x="2067" y="718"/>
                      <a:pt x="2098" y="688"/>
                    </a:cubicBezTo>
                    <a:cubicBezTo>
                      <a:pt x="2108" y="678"/>
                      <a:pt x="2115" y="674"/>
                      <a:pt x="2119" y="674"/>
                    </a:cubicBezTo>
                    <a:close/>
                    <a:moveTo>
                      <a:pt x="61" y="1235"/>
                    </a:moveTo>
                    <a:cubicBezTo>
                      <a:pt x="61" y="1250"/>
                      <a:pt x="76" y="1258"/>
                      <a:pt x="95" y="1258"/>
                    </a:cubicBezTo>
                    <a:cubicBezTo>
                      <a:pt x="114" y="1258"/>
                      <a:pt x="137" y="1250"/>
                      <a:pt x="152" y="1235"/>
                    </a:cubicBezTo>
                    <a:close/>
                    <a:moveTo>
                      <a:pt x="1885" y="1296"/>
                    </a:moveTo>
                    <a:cubicBezTo>
                      <a:pt x="1931" y="1311"/>
                      <a:pt x="1946" y="1318"/>
                      <a:pt x="1942" y="1318"/>
                    </a:cubicBezTo>
                    <a:cubicBezTo>
                      <a:pt x="1938" y="1318"/>
                      <a:pt x="1915" y="1311"/>
                      <a:pt x="1885" y="1296"/>
                    </a:cubicBezTo>
                    <a:close/>
                    <a:moveTo>
                      <a:pt x="2268" y="1355"/>
                    </a:moveTo>
                    <a:cubicBezTo>
                      <a:pt x="2272" y="1356"/>
                      <a:pt x="2276" y="1356"/>
                      <a:pt x="2280" y="1356"/>
                    </a:cubicBezTo>
                    <a:cubicBezTo>
                      <a:pt x="2280" y="1356"/>
                      <a:pt x="2276" y="1356"/>
                      <a:pt x="2268" y="1355"/>
                    </a:cubicBezTo>
                    <a:close/>
                    <a:moveTo>
                      <a:pt x="730" y="1387"/>
                    </a:moveTo>
                    <a:cubicBezTo>
                      <a:pt x="730" y="1387"/>
                      <a:pt x="730" y="1387"/>
                      <a:pt x="699" y="1417"/>
                    </a:cubicBezTo>
                    <a:cubicBezTo>
                      <a:pt x="760" y="1417"/>
                      <a:pt x="760" y="1417"/>
                      <a:pt x="730" y="1387"/>
                    </a:cubicBezTo>
                    <a:close/>
                    <a:moveTo>
                      <a:pt x="760" y="1417"/>
                    </a:moveTo>
                    <a:cubicBezTo>
                      <a:pt x="730" y="1417"/>
                      <a:pt x="699" y="1448"/>
                      <a:pt x="699" y="1448"/>
                    </a:cubicBezTo>
                    <a:lnTo>
                      <a:pt x="760" y="1417"/>
                    </a:lnTo>
                    <a:close/>
                    <a:moveTo>
                      <a:pt x="760" y="1417"/>
                    </a:moveTo>
                    <a:lnTo>
                      <a:pt x="730" y="1448"/>
                    </a:lnTo>
                    <a:lnTo>
                      <a:pt x="760" y="1448"/>
                    </a:lnTo>
                    <a:cubicBezTo>
                      <a:pt x="791" y="1448"/>
                      <a:pt x="791" y="1448"/>
                      <a:pt x="791" y="1417"/>
                    </a:cubicBezTo>
                    <a:close/>
                    <a:moveTo>
                      <a:pt x="578" y="1448"/>
                    </a:moveTo>
                    <a:cubicBezTo>
                      <a:pt x="578" y="1448"/>
                      <a:pt x="578" y="1448"/>
                      <a:pt x="548" y="1478"/>
                    </a:cubicBezTo>
                    <a:lnTo>
                      <a:pt x="517" y="1478"/>
                    </a:lnTo>
                    <a:lnTo>
                      <a:pt x="548" y="1448"/>
                    </a:lnTo>
                    <a:close/>
                    <a:moveTo>
                      <a:pt x="1459" y="1508"/>
                    </a:moveTo>
                    <a:cubicBezTo>
                      <a:pt x="1459" y="1508"/>
                      <a:pt x="1459" y="1508"/>
                      <a:pt x="1459" y="1539"/>
                    </a:cubicBezTo>
                    <a:lnTo>
                      <a:pt x="1490" y="1539"/>
                    </a:lnTo>
                    <a:cubicBezTo>
                      <a:pt x="1459" y="1508"/>
                      <a:pt x="1459" y="1508"/>
                      <a:pt x="1459" y="1508"/>
                    </a:cubicBezTo>
                    <a:close/>
                    <a:moveTo>
                      <a:pt x="2128" y="1478"/>
                    </a:moveTo>
                    <a:cubicBezTo>
                      <a:pt x="2158" y="1508"/>
                      <a:pt x="2189" y="1508"/>
                      <a:pt x="2189" y="1539"/>
                    </a:cubicBezTo>
                    <a:lnTo>
                      <a:pt x="2158" y="1508"/>
                    </a:lnTo>
                    <a:lnTo>
                      <a:pt x="2128" y="1508"/>
                    </a:lnTo>
                    <a:lnTo>
                      <a:pt x="2128" y="1478"/>
                    </a:lnTo>
                    <a:close/>
                    <a:moveTo>
                      <a:pt x="608" y="1508"/>
                    </a:moveTo>
                    <a:cubicBezTo>
                      <a:pt x="608" y="1508"/>
                      <a:pt x="608" y="1509"/>
                      <a:pt x="578" y="1539"/>
                    </a:cubicBezTo>
                    <a:cubicBezTo>
                      <a:pt x="588" y="1529"/>
                      <a:pt x="591" y="1525"/>
                      <a:pt x="590" y="1525"/>
                    </a:cubicBezTo>
                    <a:lnTo>
                      <a:pt x="590" y="1525"/>
                    </a:lnTo>
                    <a:cubicBezTo>
                      <a:pt x="588" y="1525"/>
                      <a:pt x="568" y="1539"/>
                      <a:pt x="548" y="1539"/>
                    </a:cubicBezTo>
                    <a:cubicBezTo>
                      <a:pt x="517" y="1569"/>
                      <a:pt x="487" y="1569"/>
                      <a:pt x="487" y="1569"/>
                    </a:cubicBezTo>
                    <a:cubicBezTo>
                      <a:pt x="487" y="1569"/>
                      <a:pt x="517" y="1539"/>
                      <a:pt x="548" y="1539"/>
                    </a:cubicBezTo>
                    <a:cubicBezTo>
                      <a:pt x="608" y="1509"/>
                      <a:pt x="608" y="1508"/>
                      <a:pt x="608" y="1508"/>
                    </a:cubicBezTo>
                    <a:close/>
                    <a:moveTo>
                      <a:pt x="2219" y="1567"/>
                    </a:moveTo>
                    <a:cubicBezTo>
                      <a:pt x="2219" y="1568"/>
                      <a:pt x="2219" y="1569"/>
                      <a:pt x="2219" y="1569"/>
                    </a:cubicBezTo>
                    <a:cubicBezTo>
                      <a:pt x="2232" y="1569"/>
                      <a:pt x="2229" y="1569"/>
                      <a:pt x="2219" y="1567"/>
                    </a:cubicBezTo>
                    <a:close/>
                    <a:moveTo>
                      <a:pt x="61" y="1630"/>
                    </a:moveTo>
                    <a:lnTo>
                      <a:pt x="61" y="1630"/>
                    </a:lnTo>
                    <a:cubicBezTo>
                      <a:pt x="61" y="1630"/>
                      <a:pt x="31" y="1630"/>
                      <a:pt x="0" y="1660"/>
                    </a:cubicBezTo>
                    <a:cubicBezTo>
                      <a:pt x="0" y="1660"/>
                      <a:pt x="31" y="1660"/>
                      <a:pt x="61" y="1630"/>
                    </a:cubicBezTo>
                    <a:close/>
                    <a:moveTo>
                      <a:pt x="548" y="1630"/>
                    </a:moveTo>
                    <a:cubicBezTo>
                      <a:pt x="548" y="1660"/>
                      <a:pt x="548" y="1660"/>
                      <a:pt x="517" y="1660"/>
                    </a:cubicBezTo>
                    <a:cubicBezTo>
                      <a:pt x="547" y="1630"/>
                      <a:pt x="548" y="1630"/>
                      <a:pt x="548" y="1630"/>
                    </a:cubicBezTo>
                    <a:close/>
                    <a:moveTo>
                      <a:pt x="791" y="1600"/>
                    </a:moveTo>
                    <a:cubicBezTo>
                      <a:pt x="773" y="1617"/>
                      <a:pt x="760" y="1630"/>
                      <a:pt x="760" y="1630"/>
                    </a:cubicBezTo>
                    <a:lnTo>
                      <a:pt x="791" y="1660"/>
                    </a:lnTo>
                    <a:lnTo>
                      <a:pt x="730" y="1660"/>
                    </a:lnTo>
                    <a:cubicBezTo>
                      <a:pt x="730" y="1660"/>
                      <a:pt x="699" y="1660"/>
                      <a:pt x="669" y="1691"/>
                    </a:cubicBezTo>
                    <a:cubicBezTo>
                      <a:pt x="678" y="1681"/>
                      <a:pt x="689" y="1671"/>
                      <a:pt x="699" y="1660"/>
                    </a:cubicBezTo>
                    <a:cubicBezTo>
                      <a:pt x="730" y="1630"/>
                      <a:pt x="760" y="1630"/>
                      <a:pt x="791" y="1600"/>
                    </a:cubicBezTo>
                    <a:close/>
                    <a:moveTo>
                      <a:pt x="426" y="1691"/>
                    </a:moveTo>
                    <a:cubicBezTo>
                      <a:pt x="406" y="1691"/>
                      <a:pt x="399" y="1704"/>
                      <a:pt x="406" y="1704"/>
                    </a:cubicBezTo>
                    <a:cubicBezTo>
                      <a:pt x="409" y="1704"/>
                      <a:pt x="416" y="1701"/>
                      <a:pt x="426" y="1691"/>
                    </a:cubicBezTo>
                    <a:close/>
                    <a:moveTo>
                      <a:pt x="1106" y="1698"/>
                    </a:moveTo>
                    <a:cubicBezTo>
                      <a:pt x="1102" y="1698"/>
                      <a:pt x="1095" y="1706"/>
                      <a:pt x="1095" y="1721"/>
                    </a:cubicBezTo>
                    <a:cubicBezTo>
                      <a:pt x="1110" y="1706"/>
                      <a:pt x="1110" y="1698"/>
                      <a:pt x="1106" y="1698"/>
                    </a:cubicBezTo>
                    <a:close/>
                    <a:moveTo>
                      <a:pt x="1003" y="1692"/>
                    </a:moveTo>
                    <a:cubicBezTo>
                      <a:pt x="1001" y="1693"/>
                      <a:pt x="994" y="1700"/>
                      <a:pt x="973" y="1721"/>
                    </a:cubicBezTo>
                    <a:cubicBezTo>
                      <a:pt x="973" y="1722"/>
                      <a:pt x="973" y="1722"/>
                      <a:pt x="973" y="1722"/>
                    </a:cubicBezTo>
                    <a:lnTo>
                      <a:pt x="973" y="1722"/>
                    </a:lnTo>
                    <a:cubicBezTo>
                      <a:pt x="982" y="1712"/>
                      <a:pt x="992" y="1702"/>
                      <a:pt x="1003" y="1692"/>
                    </a:cubicBezTo>
                    <a:close/>
                    <a:moveTo>
                      <a:pt x="1429" y="1752"/>
                    </a:moveTo>
                    <a:cubicBezTo>
                      <a:pt x="1429" y="1752"/>
                      <a:pt x="1429" y="1752"/>
                      <a:pt x="1429" y="1752"/>
                    </a:cubicBezTo>
                    <a:cubicBezTo>
                      <a:pt x="1429" y="1752"/>
                      <a:pt x="1429" y="1752"/>
                      <a:pt x="1429" y="1752"/>
                    </a:cubicBezTo>
                    <a:close/>
                    <a:moveTo>
                      <a:pt x="522" y="1838"/>
                    </a:moveTo>
                    <a:cubicBezTo>
                      <a:pt x="508" y="1843"/>
                      <a:pt x="504" y="1843"/>
                      <a:pt x="517" y="1843"/>
                    </a:cubicBezTo>
                    <a:cubicBezTo>
                      <a:pt x="519" y="1841"/>
                      <a:pt x="520" y="1839"/>
                      <a:pt x="522" y="1838"/>
                    </a:cubicBezTo>
                    <a:close/>
                    <a:moveTo>
                      <a:pt x="1744" y="1767"/>
                    </a:moveTo>
                    <a:lnTo>
                      <a:pt x="1744" y="1767"/>
                    </a:lnTo>
                    <a:cubicBezTo>
                      <a:pt x="1748" y="1767"/>
                      <a:pt x="1763" y="1782"/>
                      <a:pt x="1794" y="1812"/>
                    </a:cubicBezTo>
                    <a:cubicBezTo>
                      <a:pt x="1824" y="1843"/>
                      <a:pt x="1824" y="1843"/>
                      <a:pt x="1794" y="1843"/>
                    </a:cubicBezTo>
                    <a:cubicBezTo>
                      <a:pt x="1824" y="1843"/>
                      <a:pt x="1794" y="1812"/>
                      <a:pt x="1763" y="1812"/>
                    </a:cubicBezTo>
                    <a:cubicBezTo>
                      <a:pt x="1748" y="1782"/>
                      <a:pt x="1741" y="1767"/>
                      <a:pt x="1744" y="1767"/>
                    </a:cubicBezTo>
                    <a:close/>
                    <a:moveTo>
                      <a:pt x="1794" y="1782"/>
                    </a:moveTo>
                    <a:cubicBezTo>
                      <a:pt x="1824" y="1782"/>
                      <a:pt x="1855" y="1812"/>
                      <a:pt x="1855" y="1843"/>
                    </a:cubicBezTo>
                    <a:lnTo>
                      <a:pt x="1824" y="1812"/>
                    </a:lnTo>
                    <a:lnTo>
                      <a:pt x="1794" y="1782"/>
                    </a:lnTo>
                    <a:close/>
                    <a:moveTo>
                      <a:pt x="1095" y="1873"/>
                    </a:moveTo>
                    <a:lnTo>
                      <a:pt x="1064" y="1904"/>
                    </a:lnTo>
                    <a:cubicBezTo>
                      <a:pt x="1064" y="1873"/>
                      <a:pt x="1064" y="1873"/>
                      <a:pt x="1095" y="1873"/>
                    </a:cubicBezTo>
                    <a:close/>
                    <a:moveTo>
                      <a:pt x="1459" y="1904"/>
                    </a:moveTo>
                    <a:cubicBezTo>
                      <a:pt x="1459" y="1904"/>
                      <a:pt x="1459" y="1904"/>
                      <a:pt x="1490" y="1934"/>
                    </a:cubicBezTo>
                    <a:lnTo>
                      <a:pt x="1459" y="1934"/>
                    </a:lnTo>
                    <a:lnTo>
                      <a:pt x="1459" y="1904"/>
                    </a:lnTo>
                    <a:close/>
                    <a:moveTo>
                      <a:pt x="1703" y="1904"/>
                    </a:moveTo>
                    <a:cubicBezTo>
                      <a:pt x="1733" y="1904"/>
                      <a:pt x="1733" y="1934"/>
                      <a:pt x="1733" y="1934"/>
                    </a:cubicBezTo>
                    <a:cubicBezTo>
                      <a:pt x="1703" y="1934"/>
                      <a:pt x="1703" y="1934"/>
                      <a:pt x="1703" y="1904"/>
                    </a:cubicBezTo>
                    <a:close/>
                    <a:moveTo>
                      <a:pt x="1239" y="1831"/>
                    </a:moveTo>
                    <a:lnTo>
                      <a:pt x="1239" y="1831"/>
                    </a:lnTo>
                    <a:cubicBezTo>
                      <a:pt x="1240" y="1831"/>
                      <a:pt x="1233" y="1853"/>
                      <a:pt x="1216" y="1904"/>
                    </a:cubicBezTo>
                    <a:cubicBezTo>
                      <a:pt x="1216" y="1934"/>
                      <a:pt x="1216" y="1964"/>
                      <a:pt x="1216" y="1964"/>
                    </a:cubicBezTo>
                    <a:cubicBezTo>
                      <a:pt x="1186" y="1964"/>
                      <a:pt x="1216" y="1934"/>
                      <a:pt x="1216" y="1873"/>
                    </a:cubicBezTo>
                    <a:cubicBezTo>
                      <a:pt x="1230" y="1846"/>
                      <a:pt x="1237" y="1831"/>
                      <a:pt x="1239" y="1831"/>
                    </a:cubicBezTo>
                    <a:close/>
                    <a:moveTo>
                      <a:pt x="1404" y="1892"/>
                    </a:moveTo>
                    <a:cubicBezTo>
                      <a:pt x="1413" y="1892"/>
                      <a:pt x="1429" y="1920"/>
                      <a:pt x="1429" y="1964"/>
                    </a:cubicBezTo>
                    <a:cubicBezTo>
                      <a:pt x="1399" y="1934"/>
                      <a:pt x="1399" y="1904"/>
                      <a:pt x="1399" y="1904"/>
                    </a:cubicBezTo>
                    <a:cubicBezTo>
                      <a:pt x="1399" y="1895"/>
                      <a:pt x="1401" y="1892"/>
                      <a:pt x="1404" y="1892"/>
                    </a:cubicBezTo>
                    <a:close/>
                    <a:moveTo>
                      <a:pt x="1611" y="1964"/>
                    </a:moveTo>
                    <a:cubicBezTo>
                      <a:pt x="1611" y="1964"/>
                      <a:pt x="1611" y="1964"/>
                      <a:pt x="1611" y="1995"/>
                    </a:cubicBezTo>
                    <a:cubicBezTo>
                      <a:pt x="1581" y="1964"/>
                      <a:pt x="1611" y="1964"/>
                      <a:pt x="1611" y="1964"/>
                    </a:cubicBezTo>
                    <a:close/>
                    <a:moveTo>
                      <a:pt x="1307" y="1934"/>
                    </a:moveTo>
                    <a:cubicBezTo>
                      <a:pt x="1324" y="1984"/>
                      <a:pt x="1332" y="2007"/>
                      <a:pt x="1330" y="2007"/>
                    </a:cubicBezTo>
                    <a:cubicBezTo>
                      <a:pt x="1329" y="2007"/>
                      <a:pt x="1321" y="1992"/>
                      <a:pt x="1307" y="1964"/>
                    </a:cubicBezTo>
                    <a:cubicBezTo>
                      <a:pt x="1307" y="1964"/>
                      <a:pt x="1307" y="1951"/>
                      <a:pt x="1307" y="1934"/>
                    </a:cubicBezTo>
                    <a:close/>
                    <a:moveTo>
                      <a:pt x="740" y="1929"/>
                    </a:moveTo>
                    <a:lnTo>
                      <a:pt x="740" y="1929"/>
                    </a:lnTo>
                    <a:cubicBezTo>
                      <a:pt x="735" y="1929"/>
                      <a:pt x="717" y="1947"/>
                      <a:pt x="699" y="1964"/>
                    </a:cubicBezTo>
                    <a:cubicBezTo>
                      <a:pt x="669" y="1995"/>
                      <a:pt x="669" y="1995"/>
                      <a:pt x="699" y="2025"/>
                    </a:cubicBezTo>
                    <a:cubicBezTo>
                      <a:pt x="699" y="2025"/>
                      <a:pt x="730" y="1995"/>
                      <a:pt x="730" y="1995"/>
                    </a:cubicBezTo>
                    <a:cubicBezTo>
                      <a:pt x="760" y="1964"/>
                      <a:pt x="730" y="1964"/>
                      <a:pt x="730" y="1964"/>
                    </a:cubicBezTo>
                    <a:cubicBezTo>
                      <a:pt x="743" y="1939"/>
                      <a:pt x="745" y="1929"/>
                      <a:pt x="740" y="1929"/>
                    </a:cubicBezTo>
                    <a:close/>
                    <a:moveTo>
                      <a:pt x="1611" y="1995"/>
                    </a:moveTo>
                    <a:lnTo>
                      <a:pt x="1611" y="1995"/>
                    </a:lnTo>
                    <a:cubicBezTo>
                      <a:pt x="1611" y="1995"/>
                      <a:pt x="1642" y="2025"/>
                      <a:pt x="1642" y="2025"/>
                    </a:cubicBezTo>
                    <a:cubicBezTo>
                      <a:pt x="1611" y="2025"/>
                      <a:pt x="1611" y="1995"/>
                      <a:pt x="1611" y="1995"/>
                    </a:cubicBezTo>
                    <a:close/>
                    <a:moveTo>
                      <a:pt x="1703" y="2022"/>
                    </a:moveTo>
                    <a:cubicBezTo>
                      <a:pt x="1703" y="2023"/>
                      <a:pt x="1703" y="2024"/>
                      <a:pt x="1703" y="2025"/>
                    </a:cubicBezTo>
                    <a:cubicBezTo>
                      <a:pt x="1733" y="2056"/>
                      <a:pt x="1733" y="2056"/>
                      <a:pt x="1733" y="2056"/>
                    </a:cubicBezTo>
                    <a:cubicBezTo>
                      <a:pt x="1722" y="2033"/>
                      <a:pt x="1711" y="2023"/>
                      <a:pt x="1703" y="2022"/>
                    </a:cubicBezTo>
                    <a:close/>
                    <a:moveTo>
                      <a:pt x="1092" y="1922"/>
                    </a:moveTo>
                    <a:cubicBezTo>
                      <a:pt x="1095" y="1922"/>
                      <a:pt x="1095" y="1937"/>
                      <a:pt x="1095" y="1964"/>
                    </a:cubicBezTo>
                    <a:cubicBezTo>
                      <a:pt x="1064" y="2025"/>
                      <a:pt x="1064" y="2056"/>
                      <a:pt x="1034" y="2086"/>
                    </a:cubicBezTo>
                    <a:cubicBezTo>
                      <a:pt x="1034" y="2086"/>
                      <a:pt x="1034" y="2025"/>
                      <a:pt x="1064" y="1995"/>
                    </a:cubicBezTo>
                    <a:cubicBezTo>
                      <a:pt x="1081" y="1945"/>
                      <a:pt x="1088" y="1922"/>
                      <a:pt x="1092" y="1922"/>
                    </a:cubicBezTo>
                    <a:close/>
                    <a:moveTo>
                      <a:pt x="882" y="2086"/>
                    </a:moveTo>
                    <a:lnTo>
                      <a:pt x="882" y="2086"/>
                    </a:lnTo>
                    <a:cubicBezTo>
                      <a:pt x="851" y="2116"/>
                      <a:pt x="844" y="2132"/>
                      <a:pt x="848" y="2132"/>
                    </a:cubicBezTo>
                    <a:cubicBezTo>
                      <a:pt x="851" y="2132"/>
                      <a:pt x="867" y="2116"/>
                      <a:pt x="882" y="2086"/>
                    </a:cubicBezTo>
                    <a:close/>
                    <a:moveTo>
                      <a:pt x="1092" y="2144"/>
                    </a:moveTo>
                    <a:cubicBezTo>
                      <a:pt x="1092" y="2149"/>
                      <a:pt x="1091" y="2152"/>
                      <a:pt x="1090" y="2156"/>
                    </a:cubicBezTo>
                    <a:lnTo>
                      <a:pt x="1090" y="2156"/>
                    </a:lnTo>
                    <a:cubicBezTo>
                      <a:pt x="1092" y="2153"/>
                      <a:pt x="1093" y="2150"/>
                      <a:pt x="1095" y="2147"/>
                    </a:cubicBezTo>
                    <a:cubicBezTo>
                      <a:pt x="1094" y="2146"/>
                      <a:pt x="1093" y="2145"/>
                      <a:pt x="1092" y="2144"/>
                    </a:cubicBezTo>
                    <a:close/>
                    <a:moveTo>
                      <a:pt x="1090" y="2156"/>
                    </a:moveTo>
                    <a:cubicBezTo>
                      <a:pt x="1082" y="2173"/>
                      <a:pt x="1080" y="2180"/>
                      <a:pt x="1081" y="2180"/>
                    </a:cubicBezTo>
                    <a:cubicBezTo>
                      <a:pt x="1082" y="2180"/>
                      <a:pt x="1087" y="2171"/>
                      <a:pt x="1090" y="2156"/>
                    </a:cubicBezTo>
                    <a:close/>
                    <a:moveTo>
                      <a:pt x="1285" y="1"/>
                    </a:moveTo>
                    <a:cubicBezTo>
                      <a:pt x="1281" y="1"/>
                      <a:pt x="1277" y="8"/>
                      <a:pt x="1277" y="19"/>
                    </a:cubicBezTo>
                    <a:cubicBezTo>
                      <a:pt x="1277" y="110"/>
                      <a:pt x="1277" y="110"/>
                      <a:pt x="1247" y="110"/>
                    </a:cubicBezTo>
                    <a:cubicBezTo>
                      <a:pt x="1247" y="91"/>
                      <a:pt x="1244" y="84"/>
                      <a:pt x="1240" y="84"/>
                    </a:cubicBezTo>
                    <a:cubicBezTo>
                      <a:pt x="1231" y="84"/>
                      <a:pt x="1216" y="120"/>
                      <a:pt x="1216" y="141"/>
                    </a:cubicBezTo>
                    <a:lnTo>
                      <a:pt x="1247" y="141"/>
                    </a:lnTo>
                    <a:cubicBezTo>
                      <a:pt x="1247" y="176"/>
                      <a:pt x="1236" y="191"/>
                      <a:pt x="1228" y="191"/>
                    </a:cubicBezTo>
                    <a:cubicBezTo>
                      <a:pt x="1221" y="191"/>
                      <a:pt x="1216" y="184"/>
                      <a:pt x="1216" y="171"/>
                    </a:cubicBezTo>
                    <a:cubicBezTo>
                      <a:pt x="1216" y="171"/>
                      <a:pt x="1216" y="141"/>
                      <a:pt x="1216" y="110"/>
                    </a:cubicBezTo>
                    <a:cubicBezTo>
                      <a:pt x="1186" y="49"/>
                      <a:pt x="1186" y="19"/>
                      <a:pt x="1186" y="19"/>
                    </a:cubicBezTo>
                    <a:cubicBezTo>
                      <a:pt x="1186" y="19"/>
                      <a:pt x="1155" y="19"/>
                      <a:pt x="1186" y="49"/>
                    </a:cubicBezTo>
                    <a:cubicBezTo>
                      <a:pt x="1186" y="110"/>
                      <a:pt x="1186" y="110"/>
                      <a:pt x="1186" y="110"/>
                    </a:cubicBezTo>
                    <a:cubicBezTo>
                      <a:pt x="1155" y="110"/>
                      <a:pt x="1155" y="110"/>
                      <a:pt x="1155" y="141"/>
                    </a:cubicBezTo>
                    <a:cubicBezTo>
                      <a:pt x="1155" y="171"/>
                      <a:pt x="1155" y="171"/>
                      <a:pt x="1155" y="171"/>
                    </a:cubicBezTo>
                    <a:cubicBezTo>
                      <a:pt x="1125" y="141"/>
                      <a:pt x="1125" y="141"/>
                      <a:pt x="1125" y="141"/>
                    </a:cubicBezTo>
                    <a:cubicBezTo>
                      <a:pt x="1125" y="125"/>
                      <a:pt x="1125" y="125"/>
                      <a:pt x="1125" y="125"/>
                    </a:cubicBezTo>
                    <a:cubicBezTo>
                      <a:pt x="1125" y="125"/>
                      <a:pt x="1125" y="125"/>
                      <a:pt x="1125" y="110"/>
                    </a:cubicBezTo>
                    <a:cubicBezTo>
                      <a:pt x="1125" y="80"/>
                      <a:pt x="1095" y="49"/>
                      <a:pt x="1095" y="49"/>
                    </a:cubicBezTo>
                    <a:cubicBezTo>
                      <a:pt x="1095" y="49"/>
                      <a:pt x="1095" y="80"/>
                      <a:pt x="1095" y="80"/>
                    </a:cubicBezTo>
                    <a:cubicBezTo>
                      <a:pt x="1095" y="110"/>
                      <a:pt x="943" y="141"/>
                      <a:pt x="912" y="171"/>
                    </a:cubicBezTo>
                    <a:cubicBezTo>
                      <a:pt x="897" y="156"/>
                      <a:pt x="882" y="148"/>
                      <a:pt x="874" y="148"/>
                    </a:cubicBezTo>
                    <a:cubicBezTo>
                      <a:pt x="867" y="148"/>
                      <a:pt x="867" y="156"/>
                      <a:pt x="882" y="171"/>
                    </a:cubicBezTo>
                    <a:cubicBezTo>
                      <a:pt x="912" y="201"/>
                      <a:pt x="851" y="232"/>
                      <a:pt x="821" y="232"/>
                    </a:cubicBezTo>
                    <a:cubicBezTo>
                      <a:pt x="791" y="262"/>
                      <a:pt x="760" y="262"/>
                      <a:pt x="760" y="293"/>
                    </a:cubicBezTo>
                    <a:cubicBezTo>
                      <a:pt x="760" y="293"/>
                      <a:pt x="760" y="323"/>
                      <a:pt x="760" y="323"/>
                    </a:cubicBezTo>
                    <a:cubicBezTo>
                      <a:pt x="730" y="323"/>
                      <a:pt x="760" y="353"/>
                      <a:pt x="730" y="353"/>
                    </a:cubicBezTo>
                    <a:cubicBezTo>
                      <a:pt x="748" y="389"/>
                      <a:pt x="755" y="404"/>
                      <a:pt x="752" y="404"/>
                    </a:cubicBezTo>
                    <a:cubicBezTo>
                      <a:pt x="750" y="404"/>
                      <a:pt x="742" y="396"/>
                      <a:pt x="730" y="384"/>
                    </a:cubicBezTo>
                    <a:cubicBezTo>
                      <a:pt x="730" y="414"/>
                      <a:pt x="730" y="414"/>
                      <a:pt x="730" y="414"/>
                    </a:cubicBezTo>
                    <a:cubicBezTo>
                      <a:pt x="730" y="414"/>
                      <a:pt x="730" y="414"/>
                      <a:pt x="699" y="384"/>
                    </a:cubicBezTo>
                    <a:cubicBezTo>
                      <a:pt x="699" y="353"/>
                      <a:pt x="669" y="323"/>
                      <a:pt x="669" y="323"/>
                    </a:cubicBezTo>
                    <a:cubicBezTo>
                      <a:pt x="669" y="353"/>
                      <a:pt x="669" y="384"/>
                      <a:pt x="669" y="384"/>
                    </a:cubicBezTo>
                    <a:cubicBezTo>
                      <a:pt x="669" y="384"/>
                      <a:pt x="669" y="384"/>
                      <a:pt x="608" y="323"/>
                    </a:cubicBezTo>
                    <a:lnTo>
                      <a:pt x="608" y="353"/>
                    </a:lnTo>
                    <a:cubicBezTo>
                      <a:pt x="602" y="348"/>
                      <a:pt x="599" y="345"/>
                      <a:pt x="597" y="345"/>
                    </a:cubicBezTo>
                    <a:lnTo>
                      <a:pt x="597" y="345"/>
                    </a:lnTo>
                    <a:cubicBezTo>
                      <a:pt x="588" y="345"/>
                      <a:pt x="608" y="390"/>
                      <a:pt x="608" y="414"/>
                    </a:cubicBezTo>
                    <a:cubicBezTo>
                      <a:pt x="639" y="445"/>
                      <a:pt x="639" y="445"/>
                      <a:pt x="608" y="445"/>
                    </a:cubicBezTo>
                    <a:cubicBezTo>
                      <a:pt x="578" y="414"/>
                      <a:pt x="548" y="414"/>
                      <a:pt x="548" y="414"/>
                    </a:cubicBezTo>
                    <a:lnTo>
                      <a:pt x="548" y="414"/>
                    </a:lnTo>
                    <a:cubicBezTo>
                      <a:pt x="578" y="445"/>
                      <a:pt x="548" y="475"/>
                      <a:pt x="487" y="536"/>
                    </a:cubicBezTo>
                    <a:cubicBezTo>
                      <a:pt x="456" y="566"/>
                      <a:pt x="426" y="627"/>
                      <a:pt x="456" y="627"/>
                    </a:cubicBezTo>
                    <a:lnTo>
                      <a:pt x="426" y="627"/>
                    </a:lnTo>
                    <a:cubicBezTo>
                      <a:pt x="434" y="635"/>
                      <a:pt x="444" y="645"/>
                      <a:pt x="456" y="657"/>
                    </a:cubicBezTo>
                    <a:cubicBezTo>
                      <a:pt x="456" y="673"/>
                      <a:pt x="464" y="680"/>
                      <a:pt x="464" y="680"/>
                    </a:cubicBezTo>
                    <a:cubicBezTo>
                      <a:pt x="464" y="680"/>
                      <a:pt x="456" y="673"/>
                      <a:pt x="426" y="657"/>
                    </a:cubicBezTo>
                    <a:cubicBezTo>
                      <a:pt x="396" y="657"/>
                      <a:pt x="396" y="657"/>
                      <a:pt x="396" y="688"/>
                    </a:cubicBezTo>
                    <a:cubicBezTo>
                      <a:pt x="365" y="688"/>
                      <a:pt x="365" y="718"/>
                      <a:pt x="396" y="749"/>
                    </a:cubicBezTo>
                    <a:cubicBezTo>
                      <a:pt x="370" y="736"/>
                      <a:pt x="345" y="729"/>
                      <a:pt x="329" y="729"/>
                    </a:cubicBezTo>
                    <a:cubicBezTo>
                      <a:pt x="305" y="729"/>
                      <a:pt x="299" y="743"/>
                      <a:pt x="335" y="779"/>
                    </a:cubicBezTo>
                    <a:lnTo>
                      <a:pt x="304" y="779"/>
                    </a:lnTo>
                    <a:cubicBezTo>
                      <a:pt x="274" y="779"/>
                      <a:pt x="274" y="779"/>
                      <a:pt x="304" y="809"/>
                    </a:cubicBezTo>
                    <a:cubicBezTo>
                      <a:pt x="304" y="840"/>
                      <a:pt x="304" y="840"/>
                      <a:pt x="304" y="870"/>
                    </a:cubicBezTo>
                    <a:cubicBezTo>
                      <a:pt x="274" y="870"/>
                      <a:pt x="304" y="900"/>
                      <a:pt x="304" y="900"/>
                    </a:cubicBezTo>
                    <a:cubicBezTo>
                      <a:pt x="274" y="900"/>
                      <a:pt x="274" y="931"/>
                      <a:pt x="244" y="992"/>
                    </a:cubicBezTo>
                    <a:cubicBezTo>
                      <a:pt x="244" y="1022"/>
                      <a:pt x="244" y="1083"/>
                      <a:pt x="183" y="1083"/>
                    </a:cubicBezTo>
                    <a:lnTo>
                      <a:pt x="244" y="1083"/>
                    </a:lnTo>
                    <a:cubicBezTo>
                      <a:pt x="304" y="1113"/>
                      <a:pt x="304" y="1113"/>
                      <a:pt x="274" y="1113"/>
                    </a:cubicBezTo>
                    <a:cubicBezTo>
                      <a:pt x="183" y="1113"/>
                      <a:pt x="183" y="1144"/>
                      <a:pt x="274" y="1174"/>
                    </a:cubicBezTo>
                    <a:lnTo>
                      <a:pt x="213" y="1174"/>
                    </a:lnTo>
                    <a:cubicBezTo>
                      <a:pt x="152" y="1174"/>
                      <a:pt x="183" y="1204"/>
                      <a:pt x="244" y="1204"/>
                    </a:cubicBezTo>
                    <a:cubicBezTo>
                      <a:pt x="213" y="1204"/>
                      <a:pt x="183" y="1204"/>
                      <a:pt x="213" y="1235"/>
                    </a:cubicBezTo>
                    <a:lnTo>
                      <a:pt x="152" y="1235"/>
                    </a:lnTo>
                    <a:lnTo>
                      <a:pt x="152" y="1265"/>
                    </a:lnTo>
                    <a:lnTo>
                      <a:pt x="213" y="1265"/>
                    </a:lnTo>
                    <a:cubicBezTo>
                      <a:pt x="198" y="1280"/>
                      <a:pt x="198" y="1288"/>
                      <a:pt x="209" y="1288"/>
                    </a:cubicBezTo>
                    <a:cubicBezTo>
                      <a:pt x="221" y="1288"/>
                      <a:pt x="244" y="1280"/>
                      <a:pt x="274" y="1265"/>
                    </a:cubicBezTo>
                    <a:lnTo>
                      <a:pt x="396" y="1265"/>
                    </a:lnTo>
                    <a:cubicBezTo>
                      <a:pt x="487" y="1265"/>
                      <a:pt x="517" y="1265"/>
                      <a:pt x="548" y="1235"/>
                    </a:cubicBezTo>
                    <a:cubicBezTo>
                      <a:pt x="578" y="1235"/>
                      <a:pt x="608" y="1204"/>
                      <a:pt x="548" y="1204"/>
                    </a:cubicBezTo>
                    <a:cubicBezTo>
                      <a:pt x="578" y="1204"/>
                      <a:pt x="578" y="1174"/>
                      <a:pt x="578" y="1144"/>
                    </a:cubicBezTo>
                    <a:cubicBezTo>
                      <a:pt x="578" y="1144"/>
                      <a:pt x="578" y="1113"/>
                      <a:pt x="639" y="1113"/>
                    </a:cubicBezTo>
                    <a:lnTo>
                      <a:pt x="669" y="1113"/>
                    </a:lnTo>
                    <a:cubicBezTo>
                      <a:pt x="639" y="1113"/>
                      <a:pt x="639" y="1083"/>
                      <a:pt x="639" y="1052"/>
                    </a:cubicBezTo>
                    <a:cubicBezTo>
                      <a:pt x="669" y="1022"/>
                      <a:pt x="669" y="992"/>
                      <a:pt x="639" y="992"/>
                    </a:cubicBezTo>
                    <a:cubicBezTo>
                      <a:pt x="639" y="992"/>
                      <a:pt x="639" y="961"/>
                      <a:pt x="639" y="961"/>
                    </a:cubicBezTo>
                    <a:cubicBezTo>
                      <a:pt x="654" y="976"/>
                      <a:pt x="661" y="984"/>
                      <a:pt x="669" y="984"/>
                    </a:cubicBezTo>
                    <a:cubicBezTo>
                      <a:pt x="677" y="984"/>
                      <a:pt x="684" y="976"/>
                      <a:pt x="699" y="961"/>
                    </a:cubicBezTo>
                    <a:cubicBezTo>
                      <a:pt x="669" y="961"/>
                      <a:pt x="669" y="931"/>
                      <a:pt x="669" y="931"/>
                    </a:cubicBezTo>
                    <a:lnTo>
                      <a:pt x="669" y="931"/>
                    </a:lnTo>
                    <a:cubicBezTo>
                      <a:pt x="684" y="946"/>
                      <a:pt x="692" y="954"/>
                      <a:pt x="696" y="954"/>
                    </a:cubicBezTo>
                    <a:cubicBezTo>
                      <a:pt x="699" y="954"/>
                      <a:pt x="699" y="946"/>
                      <a:pt x="699" y="931"/>
                    </a:cubicBezTo>
                    <a:lnTo>
                      <a:pt x="669" y="931"/>
                    </a:lnTo>
                    <a:cubicBezTo>
                      <a:pt x="669" y="909"/>
                      <a:pt x="684" y="888"/>
                      <a:pt x="704" y="888"/>
                    </a:cubicBezTo>
                    <a:cubicBezTo>
                      <a:pt x="712" y="888"/>
                      <a:pt x="721" y="892"/>
                      <a:pt x="730" y="900"/>
                    </a:cubicBezTo>
                    <a:cubicBezTo>
                      <a:pt x="760" y="900"/>
                      <a:pt x="730" y="870"/>
                      <a:pt x="699" y="870"/>
                    </a:cubicBezTo>
                    <a:cubicBezTo>
                      <a:pt x="669" y="840"/>
                      <a:pt x="639" y="809"/>
                      <a:pt x="639" y="809"/>
                    </a:cubicBezTo>
                    <a:lnTo>
                      <a:pt x="639" y="809"/>
                    </a:lnTo>
                    <a:lnTo>
                      <a:pt x="699" y="840"/>
                    </a:lnTo>
                    <a:cubicBezTo>
                      <a:pt x="730" y="870"/>
                      <a:pt x="730" y="870"/>
                      <a:pt x="730" y="870"/>
                    </a:cubicBezTo>
                    <a:lnTo>
                      <a:pt x="760" y="870"/>
                    </a:lnTo>
                    <a:cubicBezTo>
                      <a:pt x="730" y="840"/>
                      <a:pt x="730" y="809"/>
                      <a:pt x="760" y="809"/>
                    </a:cubicBezTo>
                    <a:cubicBezTo>
                      <a:pt x="791" y="749"/>
                      <a:pt x="791" y="749"/>
                      <a:pt x="760" y="718"/>
                    </a:cubicBezTo>
                    <a:cubicBezTo>
                      <a:pt x="740" y="718"/>
                      <a:pt x="733" y="705"/>
                      <a:pt x="749" y="705"/>
                    </a:cubicBezTo>
                    <a:cubicBezTo>
                      <a:pt x="757" y="705"/>
                      <a:pt x="770" y="708"/>
                      <a:pt x="791" y="718"/>
                    </a:cubicBezTo>
                    <a:cubicBezTo>
                      <a:pt x="844" y="754"/>
                      <a:pt x="866" y="768"/>
                      <a:pt x="869" y="768"/>
                    </a:cubicBezTo>
                    <a:cubicBezTo>
                      <a:pt x="871" y="768"/>
                      <a:pt x="864" y="761"/>
                      <a:pt x="851" y="749"/>
                    </a:cubicBezTo>
                    <a:cubicBezTo>
                      <a:pt x="851" y="749"/>
                      <a:pt x="821" y="718"/>
                      <a:pt x="791" y="688"/>
                    </a:cubicBezTo>
                    <a:cubicBezTo>
                      <a:pt x="775" y="657"/>
                      <a:pt x="768" y="642"/>
                      <a:pt x="772" y="642"/>
                    </a:cubicBezTo>
                    <a:lnTo>
                      <a:pt x="772" y="642"/>
                    </a:lnTo>
                    <a:cubicBezTo>
                      <a:pt x="775" y="642"/>
                      <a:pt x="791" y="657"/>
                      <a:pt x="821" y="688"/>
                    </a:cubicBezTo>
                    <a:cubicBezTo>
                      <a:pt x="828" y="702"/>
                      <a:pt x="835" y="708"/>
                      <a:pt x="841" y="708"/>
                    </a:cubicBezTo>
                    <a:cubicBezTo>
                      <a:pt x="860" y="708"/>
                      <a:pt x="872" y="656"/>
                      <a:pt x="858" y="612"/>
                    </a:cubicBezTo>
                    <a:lnTo>
                      <a:pt x="858" y="612"/>
                    </a:lnTo>
                    <a:cubicBezTo>
                      <a:pt x="862" y="612"/>
                      <a:pt x="869" y="614"/>
                      <a:pt x="882" y="627"/>
                    </a:cubicBezTo>
                    <a:cubicBezTo>
                      <a:pt x="912" y="657"/>
                      <a:pt x="912" y="657"/>
                      <a:pt x="912" y="657"/>
                    </a:cubicBezTo>
                    <a:cubicBezTo>
                      <a:pt x="912" y="657"/>
                      <a:pt x="943" y="627"/>
                      <a:pt x="943" y="627"/>
                    </a:cubicBezTo>
                    <a:cubicBezTo>
                      <a:pt x="917" y="601"/>
                      <a:pt x="913" y="592"/>
                      <a:pt x="917" y="592"/>
                    </a:cubicBezTo>
                    <a:lnTo>
                      <a:pt x="917" y="592"/>
                    </a:lnTo>
                    <a:cubicBezTo>
                      <a:pt x="922" y="592"/>
                      <a:pt x="943" y="609"/>
                      <a:pt x="943" y="627"/>
                    </a:cubicBezTo>
                    <a:cubicBezTo>
                      <a:pt x="973" y="657"/>
                      <a:pt x="973" y="657"/>
                      <a:pt x="973" y="657"/>
                    </a:cubicBezTo>
                    <a:cubicBezTo>
                      <a:pt x="958" y="612"/>
                      <a:pt x="965" y="597"/>
                      <a:pt x="977" y="597"/>
                    </a:cubicBezTo>
                    <a:cubicBezTo>
                      <a:pt x="988" y="597"/>
                      <a:pt x="1003" y="612"/>
                      <a:pt x="1003" y="627"/>
                    </a:cubicBezTo>
                    <a:lnTo>
                      <a:pt x="1034" y="627"/>
                    </a:lnTo>
                    <a:cubicBezTo>
                      <a:pt x="1003" y="597"/>
                      <a:pt x="1003" y="597"/>
                      <a:pt x="1034" y="597"/>
                    </a:cubicBezTo>
                    <a:cubicBezTo>
                      <a:pt x="1034" y="597"/>
                      <a:pt x="1034" y="597"/>
                      <a:pt x="1003" y="566"/>
                    </a:cubicBezTo>
                    <a:cubicBezTo>
                      <a:pt x="1003" y="505"/>
                      <a:pt x="973" y="475"/>
                      <a:pt x="1003" y="475"/>
                    </a:cubicBezTo>
                    <a:lnTo>
                      <a:pt x="1003" y="505"/>
                    </a:lnTo>
                    <a:cubicBezTo>
                      <a:pt x="1019" y="536"/>
                      <a:pt x="1026" y="543"/>
                      <a:pt x="1034" y="543"/>
                    </a:cubicBezTo>
                    <a:cubicBezTo>
                      <a:pt x="1041" y="543"/>
                      <a:pt x="1049" y="536"/>
                      <a:pt x="1064" y="536"/>
                    </a:cubicBezTo>
                    <a:cubicBezTo>
                      <a:pt x="1064" y="536"/>
                      <a:pt x="1095" y="536"/>
                      <a:pt x="1095" y="566"/>
                    </a:cubicBezTo>
                    <a:lnTo>
                      <a:pt x="1095" y="536"/>
                    </a:lnTo>
                    <a:cubicBezTo>
                      <a:pt x="1110" y="551"/>
                      <a:pt x="1117" y="559"/>
                      <a:pt x="1121" y="559"/>
                    </a:cubicBezTo>
                    <a:cubicBezTo>
                      <a:pt x="1125" y="559"/>
                      <a:pt x="1125" y="551"/>
                      <a:pt x="1125" y="536"/>
                    </a:cubicBezTo>
                    <a:cubicBezTo>
                      <a:pt x="1139" y="563"/>
                      <a:pt x="1146" y="578"/>
                      <a:pt x="1150" y="578"/>
                    </a:cubicBezTo>
                    <a:cubicBezTo>
                      <a:pt x="1155" y="578"/>
                      <a:pt x="1155" y="556"/>
                      <a:pt x="1155" y="505"/>
                    </a:cubicBezTo>
                    <a:cubicBezTo>
                      <a:pt x="1155" y="566"/>
                      <a:pt x="1155" y="566"/>
                      <a:pt x="1186" y="566"/>
                    </a:cubicBezTo>
                    <a:cubicBezTo>
                      <a:pt x="1186" y="505"/>
                      <a:pt x="1216" y="505"/>
                      <a:pt x="1216" y="505"/>
                    </a:cubicBezTo>
                    <a:cubicBezTo>
                      <a:pt x="1216" y="518"/>
                      <a:pt x="1216" y="525"/>
                      <a:pt x="1218" y="525"/>
                    </a:cubicBezTo>
                    <a:cubicBezTo>
                      <a:pt x="1221" y="525"/>
                      <a:pt x="1229" y="511"/>
                      <a:pt x="1247" y="475"/>
                    </a:cubicBezTo>
                    <a:cubicBezTo>
                      <a:pt x="1277" y="505"/>
                      <a:pt x="1277" y="505"/>
                      <a:pt x="1277" y="505"/>
                    </a:cubicBezTo>
                    <a:cubicBezTo>
                      <a:pt x="1277" y="497"/>
                      <a:pt x="1277" y="487"/>
                      <a:pt x="1277" y="475"/>
                    </a:cubicBezTo>
                    <a:cubicBezTo>
                      <a:pt x="1292" y="460"/>
                      <a:pt x="1300" y="452"/>
                      <a:pt x="1304" y="452"/>
                    </a:cubicBezTo>
                    <a:cubicBezTo>
                      <a:pt x="1307" y="452"/>
                      <a:pt x="1307" y="460"/>
                      <a:pt x="1307" y="475"/>
                    </a:cubicBezTo>
                    <a:cubicBezTo>
                      <a:pt x="1307" y="445"/>
                      <a:pt x="1307" y="414"/>
                      <a:pt x="1338" y="414"/>
                    </a:cubicBezTo>
                    <a:lnTo>
                      <a:pt x="1338" y="445"/>
                    </a:lnTo>
                    <a:lnTo>
                      <a:pt x="1307" y="475"/>
                    </a:lnTo>
                    <a:cubicBezTo>
                      <a:pt x="1288" y="533"/>
                      <a:pt x="1293" y="554"/>
                      <a:pt x="1300" y="554"/>
                    </a:cubicBezTo>
                    <a:cubicBezTo>
                      <a:pt x="1303" y="554"/>
                      <a:pt x="1307" y="547"/>
                      <a:pt x="1307" y="536"/>
                    </a:cubicBezTo>
                    <a:cubicBezTo>
                      <a:pt x="1307" y="505"/>
                      <a:pt x="1307" y="505"/>
                      <a:pt x="1307" y="505"/>
                    </a:cubicBezTo>
                    <a:cubicBezTo>
                      <a:pt x="1307" y="536"/>
                      <a:pt x="1338" y="536"/>
                      <a:pt x="1368" y="536"/>
                    </a:cubicBezTo>
                    <a:cubicBezTo>
                      <a:pt x="1368" y="536"/>
                      <a:pt x="1384" y="520"/>
                      <a:pt x="1393" y="500"/>
                    </a:cubicBezTo>
                    <a:lnTo>
                      <a:pt x="1393" y="500"/>
                    </a:lnTo>
                    <a:cubicBezTo>
                      <a:pt x="1384" y="544"/>
                      <a:pt x="1384" y="566"/>
                      <a:pt x="1391" y="566"/>
                    </a:cubicBezTo>
                    <a:cubicBezTo>
                      <a:pt x="1399" y="566"/>
                      <a:pt x="1414" y="536"/>
                      <a:pt x="1429" y="475"/>
                    </a:cubicBezTo>
                    <a:cubicBezTo>
                      <a:pt x="1429" y="519"/>
                      <a:pt x="1429" y="548"/>
                      <a:pt x="1429" y="548"/>
                    </a:cubicBezTo>
                    <a:cubicBezTo>
                      <a:pt x="1429" y="552"/>
                      <a:pt x="1429" y="558"/>
                      <a:pt x="1429" y="566"/>
                    </a:cubicBezTo>
                    <a:cubicBezTo>
                      <a:pt x="1429" y="575"/>
                      <a:pt x="1429" y="579"/>
                      <a:pt x="1430" y="579"/>
                    </a:cubicBezTo>
                    <a:cubicBezTo>
                      <a:pt x="1432" y="579"/>
                      <a:pt x="1438" y="557"/>
                      <a:pt x="1459" y="536"/>
                    </a:cubicBezTo>
                    <a:lnTo>
                      <a:pt x="1459" y="536"/>
                    </a:lnTo>
                    <a:cubicBezTo>
                      <a:pt x="1446" y="563"/>
                      <a:pt x="1444" y="578"/>
                      <a:pt x="1450" y="578"/>
                    </a:cubicBezTo>
                    <a:cubicBezTo>
                      <a:pt x="1456" y="578"/>
                      <a:pt x="1473" y="556"/>
                      <a:pt x="1490" y="505"/>
                    </a:cubicBezTo>
                    <a:cubicBezTo>
                      <a:pt x="1508" y="470"/>
                      <a:pt x="1515" y="455"/>
                      <a:pt x="1518" y="455"/>
                    </a:cubicBezTo>
                    <a:cubicBezTo>
                      <a:pt x="1520" y="455"/>
                      <a:pt x="1520" y="462"/>
                      <a:pt x="1520" y="475"/>
                    </a:cubicBezTo>
                    <a:cubicBezTo>
                      <a:pt x="1490" y="536"/>
                      <a:pt x="1490" y="536"/>
                      <a:pt x="1490" y="536"/>
                    </a:cubicBezTo>
                    <a:cubicBezTo>
                      <a:pt x="1520" y="536"/>
                      <a:pt x="1520" y="536"/>
                      <a:pt x="1490" y="566"/>
                    </a:cubicBezTo>
                    <a:lnTo>
                      <a:pt x="1490" y="566"/>
                    </a:lnTo>
                    <a:cubicBezTo>
                      <a:pt x="1490" y="566"/>
                      <a:pt x="1490" y="566"/>
                      <a:pt x="1520" y="536"/>
                    </a:cubicBezTo>
                    <a:cubicBezTo>
                      <a:pt x="1542" y="514"/>
                      <a:pt x="1552" y="504"/>
                      <a:pt x="1554" y="504"/>
                    </a:cubicBezTo>
                    <a:lnTo>
                      <a:pt x="1554" y="504"/>
                    </a:lnTo>
                    <a:cubicBezTo>
                      <a:pt x="1559" y="504"/>
                      <a:pt x="1540" y="538"/>
                      <a:pt x="1520" y="597"/>
                    </a:cubicBezTo>
                    <a:lnTo>
                      <a:pt x="1551" y="566"/>
                    </a:lnTo>
                    <a:cubicBezTo>
                      <a:pt x="1566" y="551"/>
                      <a:pt x="1577" y="537"/>
                      <a:pt x="1586" y="527"/>
                    </a:cubicBezTo>
                    <a:lnTo>
                      <a:pt x="1586" y="527"/>
                    </a:lnTo>
                    <a:cubicBezTo>
                      <a:pt x="1584" y="529"/>
                      <a:pt x="1583" y="532"/>
                      <a:pt x="1581" y="536"/>
                    </a:cubicBezTo>
                    <a:cubicBezTo>
                      <a:pt x="1581" y="536"/>
                      <a:pt x="1581" y="536"/>
                      <a:pt x="1581" y="566"/>
                    </a:cubicBezTo>
                    <a:cubicBezTo>
                      <a:pt x="1593" y="543"/>
                      <a:pt x="1600" y="533"/>
                      <a:pt x="1602" y="533"/>
                    </a:cubicBezTo>
                    <a:lnTo>
                      <a:pt x="1602" y="533"/>
                    </a:lnTo>
                    <a:cubicBezTo>
                      <a:pt x="1605" y="533"/>
                      <a:pt x="1604" y="542"/>
                      <a:pt x="1598" y="556"/>
                    </a:cubicBezTo>
                    <a:lnTo>
                      <a:pt x="1598" y="556"/>
                    </a:lnTo>
                    <a:cubicBezTo>
                      <a:pt x="1601" y="555"/>
                      <a:pt x="1603" y="554"/>
                      <a:pt x="1605" y="554"/>
                    </a:cubicBezTo>
                    <a:cubicBezTo>
                      <a:pt x="1609" y="554"/>
                      <a:pt x="1611" y="557"/>
                      <a:pt x="1611" y="566"/>
                    </a:cubicBezTo>
                    <a:cubicBezTo>
                      <a:pt x="1611" y="566"/>
                      <a:pt x="1611" y="566"/>
                      <a:pt x="1611" y="597"/>
                    </a:cubicBezTo>
                    <a:cubicBezTo>
                      <a:pt x="1600" y="608"/>
                      <a:pt x="1592" y="620"/>
                      <a:pt x="1588" y="628"/>
                    </a:cubicBezTo>
                    <a:lnTo>
                      <a:pt x="1588" y="628"/>
                    </a:lnTo>
                    <a:cubicBezTo>
                      <a:pt x="1585" y="627"/>
                      <a:pt x="1581" y="627"/>
                      <a:pt x="1581" y="627"/>
                    </a:cubicBezTo>
                    <a:lnTo>
                      <a:pt x="1581" y="627"/>
                    </a:lnTo>
                    <a:cubicBezTo>
                      <a:pt x="1581" y="636"/>
                      <a:pt x="1581" y="640"/>
                      <a:pt x="1582" y="640"/>
                    </a:cubicBezTo>
                    <a:cubicBezTo>
                      <a:pt x="1583" y="640"/>
                      <a:pt x="1584" y="635"/>
                      <a:pt x="1588" y="628"/>
                    </a:cubicBezTo>
                    <a:lnTo>
                      <a:pt x="1588" y="628"/>
                    </a:lnTo>
                    <a:cubicBezTo>
                      <a:pt x="1595" y="631"/>
                      <a:pt x="1601" y="637"/>
                      <a:pt x="1581" y="657"/>
                    </a:cubicBezTo>
                    <a:cubicBezTo>
                      <a:pt x="1581" y="657"/>
                      <a:pt x="1581" y="657"/>
                      <a:pt x="1581" y="688"/>
                    </a:cubicBezTo>
                    <a:cubicBezTo>
                      <a:pt x="1596" y="673"/>
                      <a:pt x="1611" y="665"/>
                      <a:pt x="1619" y="665"/>
                    </a:cubicBezTo>
                    <a:cubicBezTo>
                      <a:pt x="1627" y="665"/>
                      <a:pt x="1627" y="673"/>
                      <a:pt x="1611" y="688"/>
                    </a:cubicBezTo>
                    <a:cubicBezTo>
                      <a:pt x="1611" y="688"/>
                      <a:pt x="1611" y="688"/>
                      <a:pt x="1642" y="657"/>
                    </a:cubicBezTo>
                    <a:cubicBezTo>
                      <a:pt x="1642" y="657"/>
                      <a:pt x="1642" y="688"/>
                      <a:pt x="1642" y="688"/>
                    </a:cubicBezTo>
                    <a:cubicBezTo>
                      <a:pt x="1611" y="718"/>
                      <a:pt x="1611" y="718"/>
                      <a:pt x="1642" y="718"/>
                    </a:cubicBezTo>
                    <a:cubicBezTo>
                      <a:pt x="1642" y="688"/>
                      <a:pt x="1672" y="688"/>
                      <a:pt x="1672" y="688"/>
                    </a:cubicBezTo>
                    <a:cubicBezTo>
                      <a:pt x="1702" y="658"/>
                      <a:pt x="1703" y="657"/>
                      <a:pt x="1703" y="657"/>
                    </a:cubicBezTo>
                    <a:lnTo>
                      <a:pt x="1703" y="657"/>
                    </a:lnTo>
                    <a:cubicBezTo>
                      <a:pt x="1703" y="657"/>
                      <a:pt x="1672" y="718"/>
                      <a:pt x="1703" y="718"/>
                    </a:cubicBezTo>
                    <a:cubicBezTo>
                      <a:pt x="1703" y="718"/>
                      <a:pt x="1703" y="718"/>
                      <a:pt x="1733" y="688"/>
                    </a:cubicBezTo>
                    <a:lnTo>
                      <a:pt x="1733" y="688"/>
                    </a:lnTo>
                    <a:cubicBezTo>
                      <a:pt x="1733" y="688"/>
                      <a:pt x="1703" y="749"/>
                      <a:pt x="1733" y="749"/>
                    </a:cubicBezTo>
                    <a:lnTo>
                      <a:pt x="1763" y="749"/>
                    </a:lnTo>
                    <a:cubicBezTo>
                      <a:pt x="1763" y="779"/>
                      <a:pt x="1763" y="779"/>
                      <a:pt x="1794" y="779"/>
                    </a:cubicBezTo>
                    <a:cubicBezTo>
                      <a:pt x="1794" y="779"/>
                      <a:pt x="1794" y="779"/>
                      <a:pt x="1763" y="809"/>
                    </a:cubicBezTo>
                    <a:cubicBezTo>
                      <a:pt x="1781" y="800"/>
                      <a:pt x="1794" y="797"/>
                      <a:pt x="1802" y="797"/>
                    </a:cubicBezTo>
                    <a:cubicBezTo>
                      <a:pt x="1822" y="797"/>
                      <a:pt x="1815" y="818"/>
                      <a:pt x="1794" y="840"/>
                    </a:cubicBezTo>
                    <a:lnTo>
                      <a:pt x="1824" y="840"/>
                    </a:lnTo>
                    <a:cubicBezTo>
                      <a:pt x="1855" y="840"/>
                      <a:pt x="1885" y="840"/>
                      <a:pt x="1794" y="870"/>
                    </a:cubicBezTo>
                    <a:cubicBezTo>
                      <a:pt x="1783" y="881"/>
                      <a:pt x="1773" y="891"/>
                      <a:pt x="1763" y="900"/>
                    </a:cubicBezTo>
                    <a:lnTo>
                      <a:pt x="1824" y="900"/>
                    </a:lnTo>
                    <a:cubicBezTo>
                      <a:pt x="1824" y="900"/>
                      <a:pt x="1855" y="900"/>
                      <a:pt x="1855" y="931"/>
                    </a:cubicBezTo>
                    <a:cubicBezTo>
                      <a:pt x="1855" y="931"/>
                      <a:pt x="1855" y="961"/>
                      <a:pt x="1824" y="961"/>
                    </a:cubicBezTo>
                    <a:lnTo>
                      <a:pt x="1885" y="961"/>
                    </a:lnTo>
                    <a:cubicBezTo>
                      <a:pt x="1915" y="961"/>
                      <a:pt x="1915" y="961"/>
                      <a:pt x="1885" y="992"/>
                    </a:cubicBezTo>
                    <a:lnTo>
                      <a:pt x="1915" y="992"/>
                    </a:lnTo>
                    <a:cubicBezTo>
                      <a:pt x="1912" y="992"/>
                      <a:pt x="1909" y="992"/>
                      <a:pt x="1906" y="993"/>
                    </a:cubicBezTo>
                    <a:lnTo>
                      <a:pt x="1906" y="993"/>
                    </a:lnTo>
                    <a:cubicBezTo>
                      <a:pt x="1901" y="992"/>
                      <a:pt x="1894" y="992"/>
                      <a:pt x="1885" y="992"/>
                    </a:cubicBezTo>
                    <a:cubicBezTo>
                      <a:pt x="1875" y="1002"/>
                      <a:pt x="1871" y="1005"/>
                      <a:pt x="1873" y="1005"/>
                    </a:cubicBezTo>
                    <a:cubicBezTo>
                      <a:pt x="1874" y="1005"/>
                      <a:pt x="1889" y="996"/>
                      <a:pt x="1906" y="993"/>
                    </a:cubicBezTo>
                    <a:lnTo>
                      <a:pt x="1906" y="993"/>
                    </a:lnTo>
                    <a:cubicBezTo>
                      <a:pt x="1915" y="995"/>
                      <a:pt x="1915" y="1001"/>
                      <a:pt x="1915" y="1022"/>
                    </a:cubicBezTo>
                    <a:cubicBezTo>
                      <a:pt x="1885" y="1022"/>
                      <a:pt x="1885" y="1174"/>
                      <a:pt x="1915" y="1174"/>
                    </a:cubicBezTo>
                    <a:cubicBezTo>
                      <a:pt x="1855" y="1174"/>
                      <a:pt x="1885" y="1204"/>
                      <a:pt x="1915" y="1235"/>
                    </a:cubicBezTo>
                    <a:lnTo>
                      <a:pt x="1946" y="1235"/>
                    </a:lnTo>
                    <a:cubicBezTo>
                      <a:pt x="1885" y="1235"/>
                      <a:pt x="1885" y="1235"/>
                      <a:pt x="1915" y="1265"/>
                    </a:cubicBezTo>
                    <a:cubicBezTo>
                      <a:pt x="1956" y="1265"/>
                      <a:pt x="1969" y="1279"/>
                      <a:pt x="1956" y="1279"/>
                    </a:cubicBezTo>
                    <a:cubicBezTo>
                      <a:pt x="1949" y="1279"/>
                      <a:pt x="1936" y="1275"/>
                      <a:pt x="1915" y="1265"/>
                    </a:cubicBezTo>
                    <a:cubicBezTo>
                      <a:pt x="1889" y="1256"/>
                      <a:pt x="1870" y="1253"/>
                      <a:pt x="1859" y="1253"/>
                    </a:cubicBezTo>
                    <a:cubicBezTo>
                      <a:pt x="1835" y="1253"/>
                      <a:pt x="1860" y="1274"/>
                      <a:pt x="1946" y="1296"/>
                    </a:cubicBezTo>
                    <a:lnTo>
                      <a:pt x="1885" y="1296"/>
                    </a:lnTo>
                    <a:cubicBezTo>
                      <a:pt x="1824" y="1296"/>
                      <a:pt x="1824" y="1296"/>
                      <a:pt x="1885" y="1326"/>
                    </a:cubicBezTo>
                    <a:cubicBezTo>
                      <a:pt x="1885" y="1341"/>
                      <a:pt x="1870" y="1341"/>
                      <a:pt x="1862" y="1341"/>
                    </a:cubicBezTo>
                    <a:cubicBezTo>
                      <a:pt x="1855" y="1341"/>
                      <a:pt x="1855" y="1341"/>
                      <a:pt x="1885" y="1356"/>
                    </a:cubicBezTo>
                    <a:lnTo>
                      <a:pt x="1885" y="1356"/>
                    </a:lnTo>
                    <a:lnTo>
                      <a:pt x="1824" y="1326"/>
                    </a:lnTo>
                    <a:cubicBezTo>
                      <a:pt x="1824" y="1326"/>
                      <a:pt x="1824" y="1356"/>
                      <a:pt x="1824" y="1356"/>
                    </a:cubicBezTo>
                    <a:lnTo>
                      <a:pt x="1855" y="1356"/>
                    </a:lnTo>
                    <a:cubicBezTo>
                      <a:pt x="1855" y="1356"/>
                      <a:pt x="1824" y="1356"/>
                      <a:pt x="1794" y="1387"/>
                    </a:cubicBezTo>
                    <a:cubicBezTo>
                      <a:pt x="1763" y="1448"/>
                      <a:pt x="1763" y="1448"/>
                      <a:pt x="1794" y="1448"/>
                    </a:cubicBezTo>
                    <a:cubicBezTo>
                      <a:pt x="1829" y="1483"/>
                      <a:pt x="1844" y="1498"/>
                      <a:pt x="1838" y="1498"/>
                    </a:cubicBezTo>
                    <a:cubicBezTo>
                      <a:pt x="1834" y="1498"/>
                      <a:pt x="1819" y="1491"/>
                      <a:pt x="1794" y="1478"/>
                    </a:cubicBezTo>
                    <a:cubicBezTo>
                      <a:pt x="1794" y="1478"/>
                      <a:pt x="1780" y="1464"/>
                      <a:pt x="1762" y="1464"/>
                    </a:cubicBezTo>
                    <a:cubicBezTo>
                      <a:pt x="1753" y="1464"/>
                      <a:pt x="1743" y="1468"/>
                      <a:pt x="1733" y="1478"/>
                    </a:cubicBezTo>
                    <a:cubicBezTo>
                      <a:pt x="1733" y="1478"/>
                      <a:pt x="1733" y="1478"/>
                      <a:pt x="1703" y="1448"/>
                    </a:cubicBezTo>
                    <a:lnTo>
                      <a:pt x="1703" y="1448"/>
                    </a:lnTo>
                    <a:cubicBezTo>
                      <a:pt x="1747" y="1492"/>
                      <a:pt x="1743" y="1520"/>
                      <a:pt x="1725" y="1520"/>
                    </a:cubicBezTo>
                    <a:cubicBezTo>
                      <a:pt x="1719" y="1520"/>
                      <a:pt x="1711" y="1517"/>
                      <a:pt x="1703" y="1508"/>
                    </a:cubicBezTo>
                    <a:cubicBezTo>
                      <a:pt x="1672" y="1539"/>
                      <a:pt x="1672" y="1539"/>
                      <a:pt x="1703" y="1569"/>
                    </a:cubicBezTo>
                    <a:cubicBezTo>
                      <a:pt x="1690" y="1557"/>
                      <a:pt x="1672" y="1549"/>
                      <a:pt x="1660" y="1549"/>
                    </a:cubicBezTo>
                    <a:cubicBezTo>
                      <a:pt x="1643" y="1549"/>
                      <a:pt x="1637" y="1564"/>
                      <a:pt x="1672" y="1600"/>
                    </a:cubicBezTo>
                    <a:lnTo>
                      <a:pt x="1642" y="1569"/>
                    </a:lnTo>
                    <a:cubicBezTo>
                      <a:pt x="1633" y="1560"/>
                      <a:pt x="1629" y="1557"/>
                      <a:pt x="1628" y="1557"/>
                    </a:cubicBezTo>
                    <a:lnTo>
                      <a:pt x="1628" y="1557"/>
                    </a:lnTo>
                    <a:cubicBezTo>
                      <a:pt x="1627" y="1557"/>
                      <a:pt x="1642" y="1578"/>
                      <a:pt x="1642" y="1600"/>
                    </a:cubicBezTo>
                    <a:cubicBezTo>
                      <a:pt x="1633" y="1591"/>
                      <a:pt x="1623" y="1581"/>
                      <a:pt x="1612" y="1570"/>
                    </a:cubicBezTo>
                    <a:lnTo>
                      <a:pt x="1612" y="1570"/>
                    </a:lnTo>
                    <a:cubicBezTo>
                      <a:pt x="1620" y="1578"/>
                      <a:pt x="1624" y="1582"/>
                      <a:pt x="1625" y="1582"/>
                    </a:cubicBezTo>
                    <a:cubicBezTo>
                      <a:pt x="1627" y="1582"/>
                      <a:pt x="1611" y="1560"/>
                      <a:pt x="1611" y="1539"/>
                    </a:cubicBezTo>
                    <a:cubicBezTo>
                      <a:pt x="1599" y="1526"/>
                      <a:pt x="1591" y="1519"/>
                      <a:pt x="1589" y="1519"/>
                    </a:cubicBezTo>
                    <a:lnTo>
                      <a:pt x="1589" y="1519"/>
                    </a:lnTo>
                    <a:cubicBezTo>
                      <a:pt x="1586" y="1519"/>
                      <a:pt x="1594" y="1534"/>
                      <a:pt x="1611" y="1569"/>
                    </a:cubicBezTo>
                    <a:cubicBezTo>
                      <a:pt x="1611" y="1600"/>
                      <a:pt x="1611" y="1600"/>
                      <a:pt x="1642" y="1660"/>
                    </a:cubicBezTo>
                    <a:cubicBezTo>
                      <a:pt x="1672" y="1691"/>
                      <a:pt x="1672" y="1691"/>
                      <a:pt x="1642" y="1691"/>
                    </a:cubicBezTo>
                    <a:cubicBezTo>
                      <a:pt x="1642" y="1660"/>
                      <a:pt x="1642" y="1660"/>
                      <a:pt x="1611" y="1630"/>
                    </a:cubicBezTo>
                    <a:cubicBezTo>
                      <a:pt x="1611" y="1630"/>
                      <a:pt x="1598" y="1617"/>
                      <a:pt x="1581" y="1600"/>
                    </a:cubicBezTo>
                    <a:lnTo>
                      <a:pt x="1581" y="1600"/>
                    </a:lnTo>
                    <a:cubicBezTo>
                      <a:pt x="1611" y="1660"/>
                      <a:pt x="1611" y="1660"/>
                      <a:pt x="1611" y="1660"/>
                    </a:cubicBezTo>
                    <a:cubicBezTo>
                      <a:pt x="1611" y="1660"/>
                      <a:pt x="1581" y="1660"/>
                      <a:pt x="1581" y="1630"/>
                    </a:cubicBezTo>
                    <a:cubicBezTo>
                      <a:pt x="1551" y="1600"/>
                      <a:pt x="1551" y="1600"/>
                      <a:pt x="1551" y="1600"/>
                    </a:cubicBezTo>
                    <a:lnTo>
                      <a:pt x="1551" y="1600"/>
                    </a:lnTo>
                    <a:cubicBezTo>
                      <a:pt x="1551" y="1630"/>
                      <a:pt x="1581" y="1721"/>
                      <a:pt x="1611" y="1782"/>
                    </a:cubicBezTo>
                    <a:cubicBezTo>
                      <a:pt x="1581" y="1752"/>
                      <a:pt x="1581" y="1752"/>
                      <a:pt x="1581" y="1752"/>
                    </a:cubicBezTo>
                    <a:cubicBezTo>
                      <a:pt x="1551" y="1721"/>
                      <a:pt x="1581" y="1721"/>
                      <a:pt x="1581" y="1721"/>
                    </a:cubicBezTo>
                    <a:lnTo>
                      <a:pt x="1551" y="1691"/>
                    </a:lnTo>
                    <a:cubicBezTo>
                      <a:pt x="1551" y="1706"/>
                      <a:pt x="1551" y="1714"/>
                      <a:pt x="1547" y="1714"/>
                    </a:cubicBezTo>
                    <a:cubicBezTo>
                      <a:pt x="1543" y="1714"/>
                      <a:pt x="1535" y="1706"/>
                      <a:pt x="1520" y="1691"/>
                    </a:cubicBezTo>
                    <a:cubicBezTo>
                      <a:pt x="1520" y="1669"/>
                      <a:pt x="1505" y="1648"/>
                      <a:pt x="1496" y="1648"/>
                    </a:cubicBezTo>
                    <a:cubicBezTo>
                      <a:pt x="1492" y="1648"/>
                      <a:pt x="1490" y="1651"/>
                      <a:pt x="1490" y="1660"/>
                    </a:cubicBezTo>
                    <a:cubicBezTo>
                      <a:pt x="1459" y="1660"/>
                      <a:pt x="1459" y="1660"/>
                      <a:pt x="1490" y="1691"/>
                    </a:cubicBezTo>
                    <a:cubicBezTo>
                      <a:pt x="1490" y="1721"/>
                      <a:pt x="1490" y="1721"/>
                      <a:pt x="1490" y="1721"/>
                    </a:cubicBezTo>
                    <a:cubicBezTo>
                      <a:pt x="1490" y="1721"/>
                      <a:pt x="1490" y="1721"/>
                      <a:pt x="1490" y="1752"/>
                    </a:cubicBezTo>
                    <a:cubicBezTo>
                      <a:pt x="1490" y="1770"/>
                      <a:pt x="1501" y="1800"/>
                      <a:pt x="1503" y="1821"/>
                    </a:cubicBezTo>
                    <a:lnTo>
                      <a:pt x="1503" y="1821"/>
                    </a:lnTo>
                    <a:cubicBezTo>
                      <a:pt x="1496" y="1810"/>
                      <a:pt x="1490" y="1796"/>
                      <a:pt x="1490" y="1782"/>
                    </a:cubicBezTo>
                    <a:cubicBezTo>
                      <a:pt x="1490" y="1782"/>
                      <a:pt x="1490" y="1812"/>
                      <a:pt x="1490" y="1812"/>
                    </a:cubicBezTo>
                    <a:cubicBezTo>
                      <a:pt x="1490" y="1812"/>
                      <a:pt x="1496" y="1819"/>
                      <a:pt x="1503" y="1826"/>
                    </a:cubicBezTo>
                    <a:lnTo>
                      <a:pt x="1503" y="1826"/>
                    </a:lnTo>
                    <a:cubicBezTo>
                      <a:pt x="1503" y="1824"/>
                      <a:pt x="1503" y="1823"/>
                      <a:pt x="1503" y="1821"/>
                    </a:cubicBezTo>
                    <a:lnTo>
                      <a:pt x="1503" y="1821"/>
                    </a:lnTo>
                    <a:cubicBezTo>
                      <a:pt x="1511" y="1834"/>
                      <a:pt x="1520" y="1843"/>
                      <a:pt x="1520" y="1843"/>
                    </a:cubicBezTo>
                    <a:cubicBezTo>
                      <a:pt x="1520" y="1843"/>
                      <a:pt x="1511" y="1834"/>
                      <a:pt x="1503" y="1826"/>
                    </a:cubicBezTo>
                    <a:lnTo>
                      <a:pt x="1503" y="1826"/>
                    </a:lnTo>
                    <a:cubicBezTo>
                      <a:pt x="1503" y="1836"/>
                      <a:pt x="1500" y="1843"/>
                      <a:pt x="1490" y="1843"/>
                    </a:cubicBezTo>
                    <a:cubicBezTo>
                      <a:pt x="1490" y="1855"/>
                      <a:pt x="1490" y="1863"/>
                      <a:pt x="1488" y="1863"/>
                    </a:cubicBezTo>
                    <a:cubicBezTo>
                      <a:pt x="1485" y="1863"/>
                      <a:pt x="1477" y="1848"/>
                      <a:pt x="1459" y="1812"/>
                    </a:cubicBezTo>
                    <a:cubicBezTo>
                      <a:pt x="1459" y="1782"/>
                      <a:pt x="1459" y="1782"/>
                      <a:pt x="1459" y="1782"/>
                    </a:cubicBezTo>
                    <a:cubicBezTo>
                      <a:pt x="1459" y="1782"/>
                      <a:pt x="1459" y="1782"/>
                      <a:pt x="1429" y="1752"/>
                    </a:cubicBezTo>
                    <a:lnTo>
                      <a:pt x="1429" y="1752"/>
                    </a:lnTo>
                    <a:cubicBezTo>
                      <a:pt x="1429" y="1773"/>
                      <a:pt x="1429" y="1795"/>
                      <a:pt x="1418" y="1795"/>
                    </a:cubicBezTo>
                    <a:cubicBezTo>
                      <a:pt x="1414" y="1795"/>
                      <a:pt x="1407" y="1791"/>
                      <a:pt x="1399" y="1782"/>
                    </a:cubicBezTo>
                    <a:cubicBezTo>
                      <a:pt x="1399" y="1782"/>
                      <a:pt x="1399" y="1782"/>
                      <a:pt x="1399" y="1752"/>
                    </a:cubicBezTo>
                    <a:cubicBezTo>
                      <a:pt x="1388" y="1741"/>
                      <a:pt x="1382" y="1738"/>
                      <a:pt x="1377" y="1738"/>
                    </a:cubicBezTo>
                    <a:cubicBezTo>
                      <a:pt x="1368" y="1738"/>
                      <a:pt x="1368" y="1752"/>
                      <a:pt x="1368" y="1752"/>
                    </a:cubicBezTo>
                    <a:cubicBezTo>
                      <a:pt x="1353" y="1721"/>
                      <a:pt x="1345" y="1706"/>
                      <a:pt x="1342" y="1706"/>
                    </a:cubicBezTo>
                    <a:cubicBezTo>
                      <a:pt x="1338" y="1706"/>
                      <a:pt x="1338" y="1721"/>
                      <a:pt x="1338" y="1752"/>
                    </a:cubicBezTo>
                    <a:cubicBezTo>
                      <a:pt x="1329" y="1743"/>
                      <a:pt x="1323" y="1739"/>
                      <a:pt x="1318" y="1739"/>
                    </a:cubicBezTo>
                    <a:cubicBezTo>
                      <a:pt x="1315" y="1739"/>
                      <a:pt x="1313" y="1741"/>
                      <a:pt x="1311" y="1744"/>
                    </a:cubicBezTo>
                    <a:lnTo>
                      <a:pt x="1311" y="1744"/>
                    </a:lnTo>
                    <a:cubicBezTo>
                      <a:pt x="1309" y="1736"/>
                      <a:pt x="1307" y="1728"/>
                      <a:pt x="1307" y="1721"/>
                    </a:cubicBezTo>
                    <a:cubicBezTo>
                      <a:pt x="1307" y="1721"/>
                      <a:pt x="1307" y="1721"/>
                      <a:pt x="1307" y="1752"/>
                    </a:cubicBezTo>
                    <a:cubicBezTo>
                      <a:pt x="1307" y="1757"/>
                      <a:pt x="1307" y="1762"/>
                      <a:pt x="1308" y="1766"/>
                    </a:cubicBezTo>
                    <a:lnTo>
                      <a:pt x="1308" y="1766"/>
                    </a:lnTo>
                    <a:cubicBezTo>
                      <a:pt x="1307" y="1771"/>
                      <a:pt x="1307" y="1776"/>
                      <a:pt x="1307" y="1782"/>
                    </a:cubicBezTo>
                    <a:cubicBezTo>
                      <a:pt x="1292" y="1767"/>
                      <a:pt x="1285" y="1759"/>
                      <a:pt x="1281" y="1759"/>
                    </a:cubicBezTo>
                    <a:cubicBezTo>
                      <a:pt x="1277" y="1759"/>
                      <a:pt x="1277" y="1767"/>
                      <a:pt x="1277" y="1782"/>
                    </a:cubicBezTo>
                    <a:cubicBezTo>
                      <a:pt x="1277" y="1752"/>
                      <a:pt x="1277" y="1752"/>
                      <a:pt x="1277" y="1752"/>
                    </a:cubicBezTo>
                    <a:cubicBezTo>
                      <a:pt x="1247" y="1752"/>
                      <a:pt x="1247" y="1752"/>
                      <a:pt x="1247" y="1721"/>
                    </a:cubicBezTo>
                    <a:cubicBezTo>
                      <a:pt x="1247" y="1721"/>
                      <a:pt x="1216" y="1721"/>
                      <a:pt x="1216" y="1752"/>
                    </a:cubicBezTo>
                    <a:cubicBezTo>
                      <a:pt x="1216" y="1764"/>
                      <a:pt x="1216" y="1774"/>
                      <a:pt x="1216" y="1782"/>
                    </a:cubicBezTo>
                    <a:cubicBezTo>
                      <a:pt x="1216" y="1739"/>
                      <a:pt x="1201" y="1696"/>
                      <a:pt x="1181" y="1696"/>
                    </a:cubicBezTo>
                    <a:cubicBezTo>
                      <a:pt x="1173" y="1696"/>
                      <a:pt x="1164" y="1703"/>
                      <a:pt x="1155" y="1721"/>
                    </a:cubicBezTo>
                    <a:cubicBezTo>
                      <a:pt x="1155" y="1706"/>
                      <a:pt x="1148" y="1698"/>
                      <a:pt x="1140" y="1698"/>
                    </a:cubicBezTo>
                    <a:cubicBezTo>
                      <a:pt x="1133" y="1698"/>
                      <a:pt x="1125" y="1706"/>
                      <a:pt x="1125" y="1721"/>
                    </a:cubicBezTo>
                    <a:lnTo>
                      <a:pt x="1095" y="1721"/>
                    </a:lnTo>
                    <a:cubicBezTo>
                      <a:pt x="1073" y="1743"/>
                      <a:pt x="1067" y="1764"/>
                      <a:pt x="1065" y="1764"/>
                    </a:cubicBezTo>
                    <a:cubicBezTo>
                      <a:pt x="1064" y="1764"/>
                      <a:pt x="1064" y="1760"/>
                      <a:pt x="1064" y="1752"/>
                    </a:cubicBezTo>
                    <a:cubicBezTo>
                      <a:pt x="1095" y="1691"/>
                      <a:pt x="1064" y="1691"/>
                      <a:pt x="1064" y="1691"/>
                    </a:cubicBezTo>
                    <a:cubicBezTo>
                      <a:pt x="1034" y="1691"/>
                      <a:pt x="1034" y="1691"/>
                      <a:pt x="1034" y="1721"/>
                    </a:cubicBezTo>
                    <a:cubicBezTo>
                      <a:pt x="1025" y="1730"/>
                      <a:pt x="1021" y="1734"/>
                      <a:pt x="1020" y="1734"/>
                    </a:cubicBezTo>
                    <a:cubicBezTo>
                      <a:pt x="1019" y="1734"/>
                      <a:pt x="1034" y="1712"/>
                      <a:pt x="1034" y="1691"/>
                    </a:cubicBezTo>
                    <a:cubicBezTo>
                      <a:pt x="1051" y="1657"/>
                      <a:pt x="1058" y="1633"/>
                      <a:pt x="1051" y="1633"/>
                    </a:cubicBezTo>
                    <a:lnTo>
                      <a:pt x="1051" y="1633"/>
                    </a:lnTo>
                    <a:cubicBezTo>
                      <a:pt x="1048" y="1633"/>
                      <a:pt x="1040" y="1641"/>
                      <a:pt x="1027" y="1658"/>
                    </a:cubicBezTo>
                    <a:lnTo>
                      <a:pt x="1027" y="1658"/>
                    </a:lnTo>
                    <a:cubicBezTo>
                      <a:pt x="1031" y="1649"/>
                      <a:pt x="1034" y="1640"/>
                      <a:pt x="1034" y="1630"/>
                    </a:cubicBezTo>
                    <a:lnTo>
                      <a:pt x="1034" y="1630"/>
                    </a:lnTo>
                    <a:cubicBezTo>
                      <a:pt x="1034" y="1630"/>
                      <a:pt x="1034" y="1630"/>
                      <a:pt x="1003" y="1660"/>
                    </a:cubicBezTo>
                    <a:cubicBezTo>
                      <a:pt x="1003" y="1660"/>
                      <a:pt x="1003" y="1660"/>
                      <a:pt x="1003" y="1691"/>
                    </a:cubicBezTo>
                    <a:cubicBezTo>
                      <a:pt x="1003" y="1691"/>
                      <a:pt x="1003" y="1691"/>
                      <a:pt x="1003" y="1691"/>
                    </a:cubicBezTo>
                    <a:lnTo>
                      <a:pt x="1003" y="1691"/>
                    </a:lnTo>
                    <a:cubicBezTo>
                      <a:pt x="986" y="1726"/>
                      <a:pt x="978" y="1741"/>
                      <a:pt x="975" y="1741"/>
                    </a:cubicBezTo>
                    <a:cubicBezTo>
                      <a:pt x="973" y="1741"/>
                      <a:pt x="973" y="1734"/>
                      <a:pt x="973" y="1722"/>
                    </a:cubicBezTo>
                    <a:lnTo>
                      <a:pt x="973" y="1722"/>
                    </a:lnTo>
                    <a:cubicBezTo>
                      <a:pt x="956" y="1742"/>
                      <a:pt x="943" y="1762"/>
                      <a:pt x="943" y="1782"/>
                    </a:cubicBezTo>
                    <a:cubicBezTo>
                      <a:pt x="912" y="1812"/>
                      <a:pt x="912" y="1812"/>
                      <a:pt x="912" y="1812"/>
                    </a:cubicBezTo>
                    <a:cubicBezTo>
                      <a:pt x="912" y="1782"/>
                      <a:pt x="943" y="1752"/>
                      <a:pt x="973" y="1721"/>
                    </a:cubicBezTo>
                    <a:cubicBezTo>
                      <a:pt x="973" y="1721"/>
                      <a:pt x="973" y="1691"/>
                      <a:pt x="1003" y="1660"/>
                    </a:cubicBezTo>
                    <a:cubicBezTo>
                      <a:pt x="1009" y="1655"/>
                      <a:pt x="1012" y="1652"/>
                      <a:pt x="1012" y="1652"/>
                    </a:cubicBezTo>
                    <a:lnTo>
                      <a:pt x="1012" y="1652"/>
                    </a:lnTo>
                    <a:cubicBezTo>
                      <a:pt x="1011" y="1652"/>
                      <a:pt x="980" y="1680"/>
                      <a:pt x="942" y="1704"/>
                    </a:cubicBezTo>
                    <a:lnTo>
                      <a:pt x="942" y="1704"/>
                    </a:lnTo>
                    <a:cubicBezTo>
                      <a:pt x="943" y="1700"/>
                      <a:pt x="943" y="1696"/>
                      <a:pt x="943" y="1691"/>
                    </a:cubicBezTo>
                    <a:cubicBezTo>
                      <a:pt x="973" y="1660"/>
                      <a:pt x="943" y="1660"/>
                      <a:pt x="943" y="1660"/>
                    </a:cubicBezTo>
                    <a:cubicBezTo>
                      <a:pt x="943" y="1660"/>
                      <a:pt x="943" y="1660"/>
                      <a:pt x="912" y="1691"/>
                    </a:cubicBezTo>
                    <a:cubicBezTo>
                      <a:pt x="882" y="1721"/>
                      <a:pt x="882" y="1752"/>
                      <a:pt x="882" y="1752"/>
                    </a:cubicBezTo>
                    <a:cubicBezTo>
                      <a:pt x="882" y="1752"/>
                      <a:pt x="851" y="1782"/>
                      <a:pt x="821" y="1812"/>
                    </a:cubicBezTo>
                    <a:cubicBezTo>
                      <a:pt x="821" y="1812"/>
                      <a:pt x="851" y="1752"/>
                      <a:pt x="851" y="1721"/>
                    </a:cubicBezTo>
                    <a:cubicBezTo>
                      <a:pt x="882" y="1660"/>
                      <a:pt x="912" y="1630"/>
                      <a:pt x="912" y="1630"/>
                    </a:cubicBezTo>
                    <a:cubicBezTo>
                      <a:pt x="882" y="1600"/>
                      <a:pt x="882" y="1600"/>
                      <a:pt x="912" y="1569"/>
                    </a:cubicBezTo>
                    <a:cubicBezTo>
                      <a:pt x="882" y="1569"/>
                      <a:pt x="882" y="1569"/>
                      <a:pt x="882" y="1600"/>
                    </a:cubicBezTo>
                    <a:lnTo>
                      <a:pt x="851" y="1569"/>
                    </a:lnTo>
                    <a:cubicBezTo>
                      <a:pt x="867" y="1539"/>
                      <a:pt x="874" y="1524"/>
                      <a:pt x="870" y="1524"/>
                    </a:cubicBezTo>
                    <a:lnTo>
                      <a:pt x="870" y="1524"/>
                    </a:lnTo>
                    <a:cubicBezTo>
                      <a:pt x="867" y="1524"/>
                      <a:pt x="851" y="1539"/>
                      <a:pt x="821" y="1569"/>
                    </a:cubicBezTo>
                    <a:cubicBezTo>
                      <a:pt x="811" y="1580"/>
                      <a:pt x="800" y="1590"/>
                      <a:pt x="791" y="1600"/>
                    </a:cubicBezTo>
                    <a:lnTo>
                      <a:pt x="791" y="1600"/>
                    </a:lnTo>
                    <a:cubicBezTo>
                      <a:pt x="813" y="1555"/>
                      <a:pt x="835" y="1527"/>
                      <a:pt x="822" y="1527"/>
                    </a:cubicBezTo>
                    <a:cubicBezTo>
                      <a:pt x="817" y="1527"/>
                      <a:pt x="807" y="1531"/>
                      <a:pt x="791" y="1539"/>
                    </a:cubicBezTo>
                    <a:cubicBezTo>
                      <a:pt x="851" y="1508"/>
                      <a:pt x="851" y="1508"/>
                      <a:pt x="821" y="1508"/>
                    </a:cubicBezTo>
                    <a:cubicBezTo>
                      <a:pt x="791" y="1539"/>
                      <a:pt x="791" y="1539"/>
                      <a:pt x="791" y="1539"/>
                    </a:cubicBezTo>
                    <a:cubicBezTo>
                      <a:pt x="813" y="1494"/>
                      <a:pt x="819" y="1466"/>
                      <a:pt x="809" y="1466"/>
                    </a:cubicBezTo>
                    <a:cubicBezTo>
                      <a:pt x="805" y="1466"/>
                      <a:pt x="799" y="1470"/>
                      <a:pt x="791" y="1478"/>
                    </a:cubicBezTo>
                    <a:cubicBezTo>
                      <a:pt x="760" y="1493"/>
                      <a:pt x="745" y="1501"/>
                      <a:pt x="741" y="1501"/>
                    </a:cubicBezTo>
                    <a:lnTo>
                      <a:pt x="741" y="1501"/>
                    </a:lnTo>
                    <a:cubicBezTo>
                      <a:pt x="737" y="1501"/>
                      <a:pt x="745" y="1493"/>
                      <a:pt x="760" y="1478"/>
                    </a:cubicBezTo>
                    <a:cubicBezTo>
                      <a:pt x="775" y="1463"/>
                      <a:pt x="783" y="1455"/>
                      <a:pt x="779" y="1455"/>
                    </a:cubicBezTo>
                    <a:cubicBezTo>
                      <a:pt x="775" y="1455"/>
                      <a:pt x="760" y="1463"/>
                      <a:pt x="730" y="1478"/>
                    </a:cubicBezTo>
                    <a:lnTo>
                      <a:pt x="669" y="1508"/>
                    </a:lnTo>
                    <a:cubicBezTo>
                      <a:pt x="669" y="1508"/>
                      <a:pt x="639" y="1508"/>
                      <a:pt x="608" y="1539"/>
                    </a:cubicBezTo>
                    <a:cubicBezTo>
                      <a:pt x="603" y="1544"/>
                      <a:pt x="599" y="1547"/>
                      <a:pt x="598" y="1547"/>
                    </a:cubicBezTo>
                    <a:cubicBezTo>
                      <a:pt x="591" y="1547"/>
                      <a:pt x="625" y="1497"/>
                      <a:pt x="699" y="1448"/>
                    </a:cubicBezTo>
                    <a:cubicBezTo>
                      <a:pt x="669" y="1448"/>
                      <a:pt x="669" y="1448"/>
                      <a:pt x="699" y="1417"/>
                    </a:cubicBezTo>
                    <a:lnTo>
                      <a:pt x="699" y="1417"/>
                    </a:lnTo>
                    <a:cubicBezTo>
                      <a:pt x="669" y="1432"/>
                      <a:pt x="654" y="1440"/>
                      <a:pt x="650" y="1440"/>
                    </a:cubicBezTo>
                    <a:cubicBezTo>
                      <a:pt x="646" y="1440"/>
                      <a:pt x="654" y="1432"/>
                      <a:pt x="669" y="1417"/>
                    </a:cubicBezTo>
                    <a:cubicBezTo>
                      <a:pt x="680" y="1407"/>
                      <a:pt x="690" y="1396"/>
                      <a:pt x="699" y="1387"/>
                    </a:cubicBezTo>
                    <a:lnTo>
                      <a:pt x="699" y="1387"/>
                    </a:lnTo>
                    <a:cubicBezTo>
                      <a:pt x="669" y="1402"/>
                      <a:pt x="654" y="1410"/>
                      <a:pt x="650" y="1410"/>
                    </a:cubicBezTo>
                    <a:cubicBezTo>
                      <a:pt x="646" y="1410"/>
                      <a:pt x="654" y="1402"/>
                      <a:pt x="669" y="1387"/>
                    </a:cubicBezTo>
                    <a:cubicBezTo>
                      <a:pt x="699" y="1356"/>
                      <a:pt x="699" y="1356"/>
                      <a:pt x="669" y="1356"/>
                    </a:cubicBezTo>
                    <a:lnTo>
                      <a:pt x="699" y="1356"/>
                    </a:lnTo>
                    <a:cubicBezTo>
                      <a:pt x="760" y="1326"/>
                      <a:pt x="760" y="1326"/>
                      <a:pt x="699" y="1326"/>
                    </a:cubicBezTo>
                    <a:cubicBezTo>
                      <a:pt x="608" y="1326"/>
                      <a:pt x="578" y="1356"/>
                      <a:pt x="578" y="1356"/>
                    </a:cubicBezTo>
                    <a:lnTo>
                      <a:pt x="517" y="1356"/>
                    </a:lnTo>
                    <a:cubicBezTo>
                      <a:pt x="487" y="1356"/>
                      <a:pt x="426" y="1387"/>
                      <a:pt x="456" y="1387"/>
                    </a:cubicBezTo>
                    <a:lnTo>
                      <a:pt x="426" y="1387"/>
                    </a:lnTo>
                    <a:cubicBezTo>
                      <a:pt x="340" y="1408"/>
                      <a:pt x="315" y="1430"/>
                      <a:pt x="350" y="1430"/>
                    </a:cubicBezTo>
                    <a:cubicBezTo>
                      <a:pt x="361" y="1430"/>
                      <a:pt x="377" y="1428"/>
                      <a:pt x="398" y="1423"/>
                    </a:cubicBezTo>
                    <a:lnTo>
                      <a:pt x="398" y="1423"/>
                    </a:lnTo>
                    <a:cubicBezTo>
                      <a:pt x="396" y="1429"/>
                      <a:pt x="396" y="1436"/>
                      <a:pt x="396" y="1448"/>
                    </a:cubicBezTo>
                    <a:lnTo>
                      <a:pt x="365" y="1448"/>
                    </a:lnTo>
                    <a:cubicBezTo>
                      <a:pt x="335" y="1478"/>
                      <a:pt x="274" y="1478"/>
                      <a:pt x="304" y="1478"/>
                    </a:cubicBezTo>
                    <a:cubicBezTo>
                      <a:pt x="304" y="1493"/>
                      <a:pt x="304" y="1501"/>
                      <a:pt x="308" y="1501"/>
                    </a:cubicBezTo>
                    <a:cubicBezTo>
                      <a:pt x="312" y="1501"/>
                      <a:pt x="320" y="1493"/>
                      <a:pt x="335" y="1478"/>
                    </a:cubicBezTo>
                    <a:cubicBezTo>
                      <a:pt x="365" y="1478"/>
                      <a:pt x="365" y="1478"/>
                      <a:pt x="304" y="1508"/>
                    </a:cubicBezTo>
                    <a:cubicBezTo>
                      <a:pt x="289" y="1524"/>
                      <a:pt x="282" y="1531"/>
                      <a:pt x="285" y="1531"/>
                    </a:cubicBezTo>
                    <a:cubicBezTo>
                      <a:pt x="289" y="1531"/>
                      <a:pt x="304" y="1524"/>
                      <a:pt x="335" y="1508"/>
                    </a:cubicBezTo>
                    <a:cubicBezTo>
                      <a:pt x="353" y="1499"/>
                      <a:pt x="365" y="1496"/>
                      <a:pt x="373" y="1496"/>
                    </a:cubicBezTo>
                    <a:cubicBezTo>
                      <a:pt x="390" y="1496"/>
                      <a:pt x="378" y="1517"/>
                      <a:pt x="335" y="1539"/>
                    </a:cubicBezTo>
                    <a:cubicBezTo>
                      <a:pt x="345" y="1549"/>
                      <a:pt x="355" y="1552"/>
                      <a:pt x="365" y="1552"/>
                    </a:cubicBezTo>
                    <a:cubicBezTo>
                      <a:pt x="372" y="1552"/>
                      <a:pt x="379" y="1551"/>
                      <a:pt x="386" y="1549"/>
                    </a:cubicBezTo>
                    <a:lnTo>
                      <a:pt x="386" y="1549"/>
                    </a:lnTo>
                    <a:cubicBezTo>
                      <a:pt x="365" y="1569"/>
                      <a:pt x="365" y="1569"/>
                      <a:pt x="365" y="1569"/>
                    </a:cubicBezTo>
                    <a:cubicBezTo>
                      <a:pt x="365" y="1600"/>
                      <a:pt x="365" y="1600"/>
                      <a:pt x="396" y="1600"/>
                    </a:cubicBezTo>
                    <a:lnTo>
                      <a:pt x="365" y="1600"/>
                    </a:lnTo>
                    <a:cubicBezTo>
                      <a:pt x="365" y="1600"/>
                      <a:pt x="365" y="1630"/>
                      <a:pt x="365" y="1660"/>
                    </a:cubicBezTo>
                    <a:cubicBezTo>
                      <a:pt x="357" y="1669"/>
                      <a:pt x="355" y="1672"/>
                      <a:pt x="359" y="1672"/>
                    </a:cubicBezTo>
                    <a:cubicBezTo>
                      <a:pt x="367" y="1672"/>
                      <a:pt x="412" y="1644"/>
                      <a:pt x="456" y="1600"/>
                    </a:cubicBezTo>
                    <a:lnTo>
                      <a:pt x="456" y="1630"/>
                    </a:lnTo>
                    <a:cubicBezTo>
                      <a:pt x="456" y="1630"/>
                      <a:pt x="487" y="1600"/>
                      <a:pt x="487" y="1600"/>
                    </a:cubicBezTo>
                    <a:lnTo>
                      <a:pt x="517" y="1600"/>
                    </a:lnTo>
                    <a:cubicBezTo>
                      <a:pt x="517" y="1600"/>
                      <a:pt x="487" y="1630"/>
                      <a:pt x="456" y="1630"/>
                    </a:cubicBezTo>
                    <a:cubicBezTo>
                      <a:pt x="400" y="1668"/>
                      <a:pt x="367" y="1694"/>
                      <a:pt x="378" y="1694"/>
                    </a:cubicBezTo>
                    <a:cubicBezTo>
                      <a:pt x="386" y="1694"/>
                      <a:pt x="410" y="1684"/>
                      <a:pt x="456" y="1660"/>
                    </a:cubicBezTo>
                    <a:lnTo>
                      <a:pt x="456" y="1660"/>
                    </a:lnTo>
                    <a:cubicBezTo>
                      <a:pt x="441" y="1676"/>
                      <a:pt x="434" y="1676"/>
                      <a:pt x="430" y="1676"/>
                    </a:cubicBezTo>
                    <a:cubicBezTo>
                      <a:pt x="426" y="1676"/>
                      <a:pt x="426" y="1676"/>
                      <a:pt x="426" y="1691"/>
                    </a:cubicBezTo>
                    <a:cubicBezTo>
                      <a:pt x="426" y="1700"/>
                      <a:pt x="431" y="1703"/>
                      <a:pt x="439" y="1703"/>
                    </a:cubicBezTo>
                    <a:cubicBezTo>
                      <a:pt x="459" y="1703"/>
                      <a:pt x="496" y="1682"/>
                      <a:pt x="517" y="1660"/>
                    </a:cubicBezTo>
                    <a:lnTo>
                      <a:pt x="517" y="1660"/>
                    </a:lnTo>
                    <a:cubicBezTo>
                      <a:pt x="481" y="1696"/>
                      <a:pt x="477" y="1711"/>
                      <a:pt x="492" y="1711"/>
                    </a:cubicBezTo>
                    <a:cubicBezTo>
                      <a:pt x="502" y="1711"/>
                      <a:pt x="522" y="1703"/>
                      <a:pt x="548" y="1691"/>
                    </a:cubicBezTo>
                    <a:lnTo>
                      <a:pt x="548" y="1691"/>
                    </a:lnTo>
                    <a:lnTo>
                      <a:pt x="517" y="1721"/>
                    </a:lnTo>
                    <a:cubicBezTo>
                      <a:pt x="487" y="1721"/>
                      <a:pt x="456" y="1752"/>
                      <a:pt x="517" y="1782"/>
                    </a:cubicBezTo>
                    <a:cubicBezTo>
                      <a:pt x="517" y="1782"/>
                      <a:pt x="544" y="1809"/>
                      <a:pt x="522" y="1838"/>
                    </a:cubicBezTo>
                    <a:lnTo>
                      <a:pt x="522" y="1838"/>
                    </a:lnTo>
                    <a:cubicBezTo>
                      <a:pt x="539" y="1831"/>
                      <a:pt x="574" y="1816"/>
                      <a:pt x="608" y="1782"/>
                    </a:cubicBezTo>
                    <a:cubicBezTo>
                      <a:pt x="608" y="1812"/>
                      <a:pt x="608" y="1812"/>
                      <a:pt x="608" y="1843"/>
                    </a:cubicBezTo>
                    <a:cubicBezTo>
                      <a:pt x="639" y="1843"/>
                      <a:pt x="639" y="1843"/>
                      <a:pt x="608" y="1873"/>
                    </a:cubicBezTo>
                    <a:cubicBezTo>
                      <a:pt x="625" y="1865"/>
                      <a:pt x="634" y="1861"/>
                      <a:pt x="639" y="1861"/>
                    </a:cubicBezTo>
                    <a:cubicBezTo>
                      <a:pt x="653" y="1861"/>
                      <a:pt x="631" y="1889"/>
                      <a:pt x="608" y="1934"/>
                    </a:cubicBezTo>
                    <a:cubicBezTo>
                      <a:pt x="578" y="1964"/>
                      <a:pt x="578" y="1964"/>
                      <a:pt x="578" y="1964"/>
                    </a:cubicBezTo>
                    <a:lnTo>
                      <a:pt x="639" y="1964"/>
                    </a:lnTo>
                    <a:cubicBezTo>
                      <a:pt x="651" y="1977"/>
                      <a:pt x="659" y="1984"/>
                      <a:pt x="665" y="1984"/>
                    </a:cubicBezTo>
                    <a:cubicBezTo>
                      <a:pt x="674" y="1984"/>
                      <a:pt x="682" y="1970"/>
                      <a:pt x="699" y="1934"/>
                    </a:cubicBezTo>
                    <a:cubicBezTo>
                      <a:pt x="699" y="1904"/>
                      <a:pt x="699" y="1904"/>
                      <a:pt x="699" y="1904"/>
                    </a:cubicBezTo>
                    <a:cubicBezTo>
                      <a:pt x="699" y="1873"/>
                      <a:pt x="730" y="1873"/>
                      <a:pt x="760" y="1873"/>
                    </a:cubicBezTo>
                    <a:cubicBezTo>
                      <a:pt x="760" y="1904"/>
                      <a:pt x="791" y="1904"/>
                      <a:pt x="760" y="1934"/>
                    </a:cubicBezTo>
                    <a:cubicBezTo>
                      <a:pt x="760" y="1934"/>
                      <a:pt x="730" y="1964"/>
                      <a:pt x="760" y="1964"/>
                    </a:cubicBezTo>
                    <a:cubicBezTo>
                      <a:pt x="760" y="1964"/>
                      <a:pt x="760" y="1964"/>
                      <a:pt x="730" y="1995"/>
                    </a:cubicBezTo>
                    <a:cubicBezTo>
                      <a:pt x="730" y="1995"/>
                      <a:pt x="730" y="2025"/>
                      <a:pt x="730" y="2056"/>
                    </a:cubicBezTo>
                    <a:cubicBezTo>
                      <a:pt x="760" y="2056"/>
                      <a:pt x="760" y="2056"/>
                      <a:pt x="760" y="2086"/>
                    </a:cubicBezTo>
                    <a:cubicBezTo>
                      <a:pt x="760" y="2086"/>
                      <a:pt x="760" y="2086"/>
                      <a:pt x="760" y="2056"/>
                    </a:cubicBezTo>
                    <a:cubicBezTo>
                      <a:pt x="778" y="2038"/>
                      <a:pt x="795" y="2020"/>
                      <a:pt x="807" y="2020"/>
                    </a:cubicBezTo>
                    <a:cubicBezTo>
                      <a:pt x="816" y="2020"/>
                      <a:pt x="821" y="2030"/>
                      <a:pt x="821" y="2056"/>
                    </a:cubicBezTo>
                    <a:cubicBezTo>
                      <a:pt x="841" y="2056"/>
                      <a:pt x="848" y="2069"/>
                      <a:pt x="859" y="2069"/>
                    </a:cubicBezTo>
                    <a:cubicBezTo>
                      <a:pt x="865" y="2069"/>
                      <a:pt x="872" y="2066"/>
                      <a:pt x="882" y="2056"/>
                    </a:cubicBezTo>
                    <a:cubicBezTo>
                      <a:pt x="882" y="2056"/>
                      <a:pt x="882" y="2056"/>
                      <a:pt x="882" y="2086"/>
                    </a:cubicBezTo>
                    <a:cubicBezTo>
                      <a:pt x="894" y="2073"/>
                      <a:pt x="902" y="2066"/>
                      <a:pt x="906" y="2066"/>
                    </a:cubicBezTo>
                    <a:cubicBezTo>
                      <a:pt x="912" y="2066"/>
                      <a:pt x="912" y="2081"/>
                      <a:pt x="912" y="2116"/>
                    </a:cubicBezTo>
                    <a:cubicBezTo>
                      <a:pt x="912" y="2116"/>
                      <a:pt x="912" y="2116"/>
                      <a:pt x="943" y="2086"/>
                    </a:cubicBezTo>
                    <a:cubicBezTo>
                      <a:pt x="943" y="2116"/>
                      <a:pt x="943" y="2116"/>
                      <a:pt x="943" y="2116"/>
                    </a:cubicBezTo>
                    <a:cubicBezTo>
                      <a:pt x="951" y="2108"/>
                      <a:pt x="963" y="2104"/>
                      <a:pt x="977" y="2104"/>
                    </a:cubicBezTo>
                    <a:cubicBezTo>
                      <a:pt x="1015" y="2104"/>
                      <a:pt x="1064" y="2133"/>
                      <a:pt x="1064" y="2177"/>
                    </a:cubicBezTo>
                    <a:cubicBezTo>
                      <a:pt x="1064" y="2141"/>
                      <a:pt x="1064" y="2127"/>
                      <a:pt x="1070" y="2127"/>
                    </a:cubicBezTo>
                    <a:cubicBezTo>
                      <a:pt x="1074" y="2127"/>
                      <a:pt x="1081" y="2133"/>
                      <a:pt x="1092" y="2144"/>
                    </a:cubicBezTo>
                    <a:lnTo>
                      <a:pt x="1092" y="2144"/>
                    </a:lnTo>
                    <a:cubicBezTo>
                      <a:pt x="1094" y="2136"/>
                      <a:pt x="1095" y="2127"/>
                      <a:pt x="1095" y="2116"/>
                    </a:cubicBezTo>
                    <a:cubicBezTo>
                      <a:pt x="1095" y="2074"/>
                      <a:pt x="1101" y="2051"/>
                      <a:pt x="1105" y="2051"/>
                    </a:cubicBezTo>
                    <a:lnTo>
                      <a:pt x="1105" y="2051"/>
                    </a:lnTo>
                    <a:cubicBezTo>
                      <a:pt x="1110" y="2051"/>
                      <a:pt x="1111" y="2082"/>
                      <a:pt x="1095" y="2147"/>
                    </a:cubicBezTo>
                    <a:cubicBezTo>
                      <a:pt x="1095" y="2177"/>
                      <a:pt x="1095" y="2192"/>
                      <a:pt x="1098" y="2192"/>
                    </a:cubicBezTo>
                    <a:cubicBezTo>
                      <a:pt x="1102" y="2192"/>
                      <a:pt x="1110" y="2177"/>
                      <a:pt x="1125" y="2147"/>
                    </a:cubicBezTo>
                    <a:cubicBezTo>
                      <a:pt x="1140" y="2116"/>
                      <a:pt x="1148" y="2101"/>
                      <a:pt x="1152" y="2101"/>
                    </a:cubicBezTo>
                    <a:cubicBezTo>
                      <a:pt x="1155" y="2101"/>
                      <a:pt x="1155" y="2116"/>
                      <a:pt x="1155" y="2147"/>
                    </a:cubicBezTo>
                    <a:cubicBezTo>
                      <a:pt x="1173" y="2076"/>
                      <a:pt x="1191" y="2026"/>
                      <a:pt x="1196" y="2026"/>
                    </a:cubicBezTo>
                    <a:lnTo>
                      <a:pt x="1196" y="2026"/>
                    </a:lnTo>
                    <a:cubicBezTo>
                      <a:pt x="1201" y="2026"/>
                      <a:pt x="1199" y="2052"/>
                      <a:pt x="1186" y="2116"/>
                    </a:cubicBezTo>
                    <a:cubicBezTo>
                      <a:pt x="1186" y="2207"/>
                      <a:pt x="1186" y="2238"/>
                      <a:pt x="1186" y="2238"/>
                    </a:cubicBezTo>
                    <a:cubicBezTo>
                      <a:pt x="1216" y="2238"/>
                      <a:pt x="1216" y="2207"/>
                      <a:pt x="1216" y="2147"/>
                    </a:cubicBezTo>
                    <a:cubicBezTo>
                      <a:pt x="1216" y="2155"/>
                      <a:pt x="1216" y="2166"/>
                      <a:pt x="1216" y="2177"/>
                    </a:cubicBezTo>
                    <a:cubicBezTo>
                      <a:pt x="1233" y="2227"/>
                      <a:pt x="1240" y="2250"/>
                      <a:pt x="1249" y="2250"/>
                    </a:cubicBezTo>
                    <a:cubicBezTo>
                      <a:pt x="1256" y="2250"/>
                      <a:pt x="1263" y="2235"/>
                      <a:pt x="1277" y="2207"/>
                    </a:cubicBezTo>
                    <a:cubicBezTo>
                      <a:pt x="1292" y="2177"/>
                      <a:pt x="1307" y="2162"/>
                      <a:pt x="1315" y="2162"/>
                    </a:cubicBezTo>
                    <a:cubicBezTo>
                      <a:pt x="1323" y="2162"/>
                      <a:pt x="1323" y="2177"/>
                      <a:pt x="1307" y="2207"/>
                    </a:cubicBezTo>
                    <a:cubicBezTo>
                      <a:pt x="1307" y="2220"/>
                      <a:pt x="1307" y="2230"/>
                      <a:pt x="1307" y="2238"/>
                    </a:cubicBezTo>
                    <a:lnTo>
                      <a:pt x="1368" y="2238"/>
                    </a:lnTo>
                    <a:cubicBezTo>
                      <a:pt x="1368" y="2238"/>
                      <a:pt x="1368" y="2207"/>
                      <a:pt x="1368" y="2177"/>
                    </a:cubicBezTo>
                    <a:cubicBezTo>
                      <a:pt x="1387" y="2215"/>
                      <a:pt x="1394" y="2241"/>
                      <a:pt x="1397" y="2241"/>
                    </a:cubicBezTo>
                    <a:cubicBezTo>
                      <a:pt x="1399" y="2241"/>
                      <a:pt x="1399" y="2231"/>
                      <a:pt x="1399" y="2207"/>
                    </a:cubicBezTo>
                    <a:lnTo>
                      <a:pt x="1429" y="2207"/>
                    </a:lnTo>
                    <a:cubicBezTo>
                      <a:pt x="1429" y="2207"/>
                      <a:pt x="1429" y="2207"/>
                      <a:pt x="1429" y="2177"/>
                    </a:cubicBezTo>
                    <a:cubicBezTo>
                      <a:pt x="1429" y="2158"/>
                      <a:pt x="1432" y="2151"/>
                      <a:pt x="1436" y="2151"/>
                    </a:cubicBezTo>
                    <a:cubicBezTo>
                      <a:pt x="1445" y="2151"/>
                      <a:pt x="1459" y="2187"/>
                      <a:pt x="1459" y="2207"/>
                    </a:cubicBezTo>
                    <a:cubicBezTo>
                      <a:pt x="1481" y="2229"/>
                      <a:pt x="1487" y="2250"/>
                      <a:pt x="1489" y="2250"/>
                    </a:cubicBezTo>
                    <a:cubicBezTo>
                      <a:pt x="1490" y="2250"/>
                      <a:pt x="1490" y="2247"/>
                      <a:pt x="1490" y="2238"/>
                    </a:cubicBezTo>
                    <a:cubicBezTo>
                      <a:pt x="1490" y="2207"/>
                      <a:pt x="1490" y="2147"/>
                      <a:pt x="1490" y="2116"/>
                    </a:cubicBezTo>
                    <a:cubicBezTo>
                      <a:pt x="1490" y="2107"/>
                      <a:pt x="1492" y="2104"/>
                      <a:pt x="1496" y="2104"/>
                    </a:cubicBezTo>
                    <a:cubicBezTo>
                      <a:pt x="1505" y="2104"/>
                      <a:pt x="1520" y="2125"/>
                      <a:pt x="1520" y="2147"/>
                    </a:cubicBezTo>
                    <a:cubicBezTo>
                      <a:pt x="1520" y="2207"/>
                      <a:pt x="1520" y="2207"/>
                      <a:pt x="1551" y="2238"/>
                    </a:cubicBezTo>
                    <a:cubicBezTo>
                      <a:pt x="1551" y="2238"/>
                      <a:pt x="1551" y="2238"/>
                      <a:pt x="1551" y="2177"/>
                    </a:cubicBezTo>
                    <a:cubicBezTo>
                      <a:pt x="1551" y="2162"/>
                      <a:pt x="1558" y="2154"/>
                      <a:pt x="1570" y="2154"/>
                    </a:cubicBezTo>
                    <a:cubicBezTo>
                      <a:pt x="1581" y="2154"/>
                      <a:pt x="1596" y="2162"/>
                      <a:pt x="1611" y="2177"/>
                    </a:cubicBezTo>
                    <a:cubicBezTo>
                      <a:pt x="1642" y="2177"/>
                      <a:pt x="1642" y="2116"/>
                      <a:pt x="1642" y="2116"/>
                    </a:cubicBezTo>
                    <a:cubicBezTo>
                      <a:pt x="1642" y="2116"/>
                      <a:pt x="1642" y="2116"/>
                      <a:pt x="1642" y="2086"/>
                    </a:cubicBezTo>
                    <a:cubicBezTo>
                      <a:pt x="1642" y="2086"/>
                      <a:pt x="1642" y="2086"/>
                      <a:pt x="1672" y="2116"/>
                    </a:cubicBezTo>
                    <a:cubicBezTo>
                      <a:pt x="1672" y="2101"/>
                      <a:pt x="1672" y="2094"/>
                      <a:pt x="1676" y="2094"/>
                    </a:cubicBezTo>
                    <a:cubicBezTo>
                      <a:pt x="1680" y="2094"/>
                      <a:pt x="1687" y="2101"/>
                      <a:pt x="1703" y="2116"/>
                    </a:cubicBezTo>
                    <a:cubicBezTo>
                      <a:pt x="1703" y="2129"/>
                      <a:pt x="1708" y="2136"/>
                      <a:pt x="1712" y="2136"/>
                    </a:cubicBezTo>
                    <a:cubicBezTo>
                      <a:pt x="1717" y="2136"/>
                      <a:pt x="1720" y="2122"/>
                      <a:pt x="1703" y="2086"/>
                    </a:cubicBezTo>
                    <a:cubicBezTo>
                      <a:pt x="1684" y="2048"/>
                      <a:pt x="1688" y="2022"/>
                      <a:pt x="1701" y="2022"/>
                    </a:cubicBezTo>
                    <a:cubicBezTo>
                      <a:pt x="1702" y="2022"/>
                      <a:pt x="1702" y="2022"/>
                      <a:pt x="1703" y="2022"/>
                    </a:cubicBezTo>
                    <a:lnTo>
                      <a:pt x="1703" y="2022"/>
                    </a:lnTo>
                    <a:cubicBezTo>
                      <a:pt x="1703" y="1979"/>
                      <a:pt x="1703" y="1957"/>
                      <a:pt x="1706" y="1957"/>
                    </a:cubicBezTo>
                    <a:cubicBezTo>
                      <a:pt x="1710" y="1957"/>
                      <a:pt x="1718" y="1980"/>
                      <a:pt x="1733" y="2025"/>
                    </a:cubicBezTo>
                    <a:cubicBezTo>
                      <a:pt x="1745" y="2048"/>
                      <a:pt x="1752" y="2058"/>
                      <a:pt x="1754" y="2058"/>
                    </a:cubicBezTo>
                    <a:cubicBezTo>
                      <a:pt x="1759" y="2058"/>
                      <a:pt x="1752" y="2032"/>
                      <a:pt x="1733" y="1995"/>
                    </a:cubicBezTo>
                    <a:cubicBezTo>
                      <a:pt x="1733" y="1995"/>
                      <a:pt x="1733" y="1981"/>
                      <a:pt x="1742" y="1981"/>
                    </a:cubicBezTo>
                    <a:cubicBezTo>
                      <a:pt x="1746" y="1981"/>
                      <a:pt x="1753" y="1985"/>
                      <a:pt x="1763" y="1995"/>
                    </a:cubicBezTo>
                    <a:cubicBezTo>
                      <a:pt x="1776" y="2007"/>
                      <a:pt x="1794" y="2015"/>
                      <a:pt x="1806" y="2015"/>
                    </a:cubicBezTo>
                    <a:cubicBezTo>
                      <a:pt x="1823" y="2015"/>
                      <a:pt x="1829" y="2000"/>
                      <a:pt x="1794" y="1964"/>
                    </a:cubicBezTo>
                    <a:lnTo>
                      <a:pt x="1794" y="1964"/>
                    </a:lnTo>
                    <a:cubicBezTo>
                      <a:pt x="1819" y="1977"/>
                      <a:pt x="1834" y="1984"/>
                      <a:pt x="1840" y="1984"/>
                    </a:cubicBezTo>
                    <a:cubicBezTo>
                      <a:pt x="1849" y="1984"/>
                      <a:pt x="1842" y="1970"/>
                      <a:pt x="1824" y="1934"/>
                    </a:cubicBezTo>
                    <a:lnTo>
                      <a:pt x="1824" y="1904"/>
                    </a:lnTo>
                    <a:cubicBezTo>
                      <a:pt x="1824" y="1934"/>
                      <a:pt x="1855" y="1964"/>
                      <a:pt x="1885" y="1964"/>
                    </a:cubicBezTo>
                    <a:cubicBezTo>
                      <a:pt x="1885" y="1964"/>
                      <a:pt x="1885" y="1964"/>
                      <a:pt x="1855" y="1934"/>
                    </a:cubicBezTo>
                    <a:cubicBezTo>
                      <a:pt x="1824" y="1904"/>
                      <a:pt x="1824" y="1904"/>
                      <a:pt x="1855" y="1904"/>
                    </a:cubicBezTo>
                    <a:cubicBezTo>
                      <a:pt x="1855" y="1904"/>
                      <a:pt x="1885" y="1934"/>
                      <a:pt x="1885" y="1934"/>
                    </a:cubicBezTo>
                    <a:lnTo>
                      <a:pt x="1915" y="1934"/>
                    </a:lnTo>
                    <a:cubicBezTo>
                      <a:pt x="1903" y="1922"/>
                      <a:pt x="1893" y="1912"/>
                      <a:pt x="1886" y="1904"/>
                    </a:cubicBezTo>
                    <a:lnTo>
                      <a:pt x="1886" y="1904"/>
                    </a:lnTo>
                    <a:cubicBezTo>
                      <a:pt x="1915" y="1934"/>
                      <a:pt x="1916" y="1934"/>
                      <a:pt x="1946" y="1934"/>
                    </a:cubicBezTo>
                    <a:lnTo>
                      <a:pt x="1946" y="1964"/>
                    </a:lnTo>
                    <a:cubicBezTo>
                      <a:pt x="1976" y="1964"/>
                      <a:pt x="1976" y="1934"/>
                      <a:pt x="1946" y="1904"/>
                    </a:cubicBezTo>
                    <a:cubicBezTo>
                      <a:pt x="1946" y="1904"/>
                      <a:pt x="1976" y="1904"/>
                      <a:pt x="1946" y="1873"/>
                    </a:cubicBezTo>
                    <a:lnTo>
                      <a:pt x="1976" y="1873"/>
                    </a:lnTo>
                    <a:cubicBezTo>
                      <a:pt x="1989" y="1899"/>
                      <a:pt x="1996" y="1908"/>
                      <a:pt x="2001" y="1908"/>
                    </a:cubicBezTo>
                    <a:cubicBezTo>
                      <a:pt x="2006" y="1908"/>
                      <a:pt x="2006" y="1891"/>
                      <a:pt x="2006" y="1873"/>
                    </a:cubicBezTo>
                    <a:cubicBezTo>
                      <a:pt x="1971" y="1838"/>
                      <a:pt x="1967" y="1823"/>
                      <a:pt x="1975" y="1823"/>
                    </a:cubicBezTo>
                    <a:cubicBezTo>
                      <a:pt x="1981" y="1823"/>
                      <a:pt x="1994" y="1830"/>
                      <a:pt x="2006" y="1843"/>
                    </a:cubicBezTo>
                    <a:cubicBezTo>
                      <a:pt x="2023" y="1860"/>
                      <a:pt x="2033" y="1867"/>
                      <a:pt x="2037" y="1867"/>
                    </a:cubicBezTo>
                    <a:cubicBezTo>
                      <a:pt x="2046" y="1867"/>
                      <a:pt x="2011" y="1817"/>
                      <a:pt x="1946" y="1752"/>
                    </a:cubicBezTo>
                    <a:lnTo>
                      <a:pt x="1946" y="1752"/>
                    </a:lnTo>
                    <a:cubicBezTo>
                      <a:pt x="2013" y="1802"/>
                      <a:pt x="2043" y="1824"/>
                      <a:pt x="2051" y="1824"/>
                    </a:cubicBezTo>
                    <a:cubicBezTo>
                      <a:pt x="2058" y="1824"/>
                      <a:pt x="2051" y="1809"/>
                      <a:pt x="2037" y="1782"/>
                    </a:cubicBezTo>
                    <a:lnTo>
                      <a:pt x="2037" y="1782"/>
                    </a:lnTo>
                    <a:cubicBezTo>
                      <a:pt x="2047" y="1792"/>
                      <a:pt x="2054" y="1795"/>
                      <a:pt x="2059" y="1795"/>
                    </a:cubicBezTo>
                    <a:cubicBezTo>
                      <a:pt x="2071" y="1795"/>
                      <a:pt x="2077" y="1782"/>
                      <a:pt x="2098" y="1782"/>
                    </a:cubicBezTo>
                    <a:cubicBezTo>
                      <a:pt x="2098" y="1752"/>
                      <a:pt x="2098" y="1752"/>
                      <a:pt x="2098" y="1721"/>
                    </a:cubicBezTo>
                    <a:cubicBezTo>
                      <a:pt x="2115" y="1730"/>
                      <a:pt x="2125" y="1734"/>
                      <a:pt x="2129" y="1734"/>
                    </a:cubicBezTo>
                    <a:cubicBezTo>
                      <a:pt x="2138" y="1734"/>
                      <a:pt x="2110" y="1712"/>
                      <a:pt x="2067" y="1691"/>
                    </a:cubicBezTo>
                    <a:lnTo>
                      <a:pt x="2098" y="1691"/>
                    </a:lnTo>
                    <a:cubicBezTo>
                      <a:pt x="2110" y="1703"/>
                      <a:pt x="2123" y="1711"/>
                      <a:pt x="2135" y="1711"/>
                    </a:cubicBezTo>
                    <a:cubicBezTo>
                      <a:pt x="2153" y="1711"/>
                      <a:pt x="2171" y="1696"/>
                      <a:pt x="2189" y="1660"/>
                    </a:cubicBezTo>
                    <a:cubicBezTo>
                      <a:pt x="2219" y="1600"/>
                      <a:pt x="2219" y="1600"/>
                      <a:pt x="2158" y="1569"/>
                    </a:cubicBezTo>
                    <a:cubicBezTo>
                      <a:pt x="2123" y="1534"/>
                      <a:pt x="2108" y="1519"/>
                      <a:pt x="2114" y="1519"/>
                    </a:cubicBezTo>
                    <a:lnTo>
                      <a:pt x="2114" y="1519"/>
                    </a:lnTo>
                    <a:cubicBezTo>
                      <a:pt x="2119" y="1519"/>
                      <a:pt x="2133" y="1526"/>
                      <a:pt x="2158" y="1539"/>
                    </a:cubicBezTo>
                    <a:cubicBezTo>
                      <a:pt x="2177" y="1557"/>
                      <a:pt x="2205" y="1564"/>
                      <a:pt x="2219" y="1567"/>
                    </a:cubicBezTo>
                    <a:lnTo>
                      <a:pt x="2219" y="1567"/>
                    </a:lnTo>
                    <a:cubicBezTo>
                      <a:pt x="2220" y="1563"/>
                      <a:pt x="2221" y="1556"/>
                      <a:pt x="2228" y="1556"/>
                    </a:cubicBezTo>
                    <a:cubicBezTo>
                      <a:pt x="2233" y="1556"/>
                      <a:pt x="2240" y="1559"/>
                      <a:pt x="2250" y="1569"/>
                    </a:cubicBezTo>
                    <a:cubicBezTo>
                      <a:pt x="2310" y="1569"/>
                      <a:pt x="2280" y="1539"/>
                      <a:pt x="2250" y="1539"/>
                    </a:cubicBezTo>
                    <a:cubicBezTo>
                      <a:pt x="2219" y="1524"/>
                      <a:pt x="2212" y="1516"/>
                      <a:pt x="2219" y="1516"/>
                    </a:cubicBezTo>
                    <a:cubicBezTo>
                      <a:pt x="2227" y="1516"/>
                      <a:pt x="2250" y="1524"/>
                      <a:pt x="2280" y="1539"/>
                    </a:cubicBezTo>
                    <a:lnTo>
                      <a:pt x="2310" y="1539"/>
                    </a:lnTo>
                    <a:cubicBezTo>
                      <a:pt x="2286" y="1514"/>
                      <a:pt x="2261" y="1470"/>
                      <a:pt x="2301" y="1470"/>
                    </a:cubicBezTo>
                    <a:cubicBezTo>
                      <a:pt x="2310" y="1470"/>
                      <a:pt x="2323" y="1472"/>
                      <a:pt x="2341" y="1478"/>
                    </a:cubicBezTo>
                    <a:cubicBezTo>
                      <a:pt x="2341" y="1478"/>
                      <a:pt x="2341" y="1478"/>
                      <a:pt x="2341" y="1448"/>
                    </a:cubicBezTo>
                    <a:cubicBezTo>
                      <a:pt x="2310" y="1448"/>
                      <a:pt x="2310" y="1448"/>
                      <a:pt x="2310" y="1417"/>
                    </a:cubicBezTo>
                    <a:cubicBezTo>
                      <a:pt x="2310" y="1417"/>
                      <a:pt x="2310" y="1404"/>
                      <a:pt x="2319" y="1404"/>
                    </a:cubicBezTo>
                    <a:cubicBezTo>
                      <a:pt x="2324" y="1404"/>
                      <a:pt x="2331" y="1407"/>
                      <a:pt x="2341" y="1417"/>
                    </a:cubicBezTo>
                    <a:cubicBezTo>
                      <a:pt x="2371" y="1417"/>
                      <a:pt x="2402" y="1417"/>
                      <a:pt x="2371" y="1387"/>
                    </a:cubicBezTo>
                    <a:cubicBezTo>
                      <a:pt x="2371" y="1387"/>
                      <a:pt x="2280" y="1356"/>
                      <a:pt x="2280" y="1356"/>
                    </a:cubicBezTo>
                    <a:cubicBezTo>
                      <a:pt x="2280" y="1365"/>
                      <a:pt x="2272" y="1369"/>
                      <a:pt x="2260" y="1369"/>
                    </a:cubicBezTo>
                    <a:cubicBezTo>
                      <a:pt x="2232" y="1369"/>
                      <a:pt x="2180" y="1348"/>
                      <a:pt x="2158" y="1326"/>
                    </a:cubicBezTo>
                    <a:lnTo>
                      <a:pt x="2189" y="1326"/>
                    </a:lnTo>
                    <a:cubicBezTo>
                      <a:pt x="2228" y="1345"/>
                      <a:pt x="2254" y="1352"/>
                      <a:pt x="2268" y="1355"/>
                    </a:cubicBezTo>
                    <a:lnTo>
                      <a:pt x="2268" y="1355"/>
                    </a:lnTo>
                    <a:cubicBezTo>
                      <a:pt x="2242" y="1349"/>
                      <a:pt x="2219" y="1326"/>
                      <a:pt x="2219" y="1326"/>
                    </a:cubicBezTo>
                    <a:lnTo>
                      <a:pt x="2250" y="1326"/>
                    </a:lnTo>
                    <a:cubicBezTo>
                      <a:pt x="2280" y="1326"/>
                      <a:pt x="2341" y="1356"/>
                      <a:pt x="2341" y="1356"/>
                    </a:cubicBezTo>
                    <a:lnTo>
                      <a:pt x="2341" y="1356"/>
                    </a:lnTo>
                    <a:cubicBezTo>
                      <a:pt x="2341" y="1326"/>
                      <a:pt x="2341" y="1326"/>
                      <a:pt x="2310" y="1326"/>
                    </a:cubicBezTo>
                    <a:cubicBezTo>
                      <a:pt x="2341" y="1326"/>
                      <a:pt x="2341" y="1326"/>
                      <a:pt x="2341" y="1296"/>
                    </a:cubicBezTo>
                    <a:cubicBezTo>
                      <a:pt x="2341" y="1296"/>
                      <a:pt x="2341" y="1265"/>
                      <a:pt x="2310" y="1265"/>
                    </a:cubicBezTo>
                    <a:cubicBezTo>
                      <a:pt x="2402" y="1265"/>
                      <a:pt x="2402" y="1204"/>
                      <a:pt x="2310" y="1204"/>
                    </a:cubicBezTo>
                    <a:cubicBezTo>
                      <a:pt x="2280" y="1204"/>
                      <a:pt x="2280" y="1174"/>
                      <a:pt x="2310" y="1174"/>
                    </a:cubicBezTo>
                    <a:cubicBezTo>
                      <a:pt x="2280" y="1174"/>
                      <a:pt x="2310" y="1144"/>
                      <a:pt x="2371" y="1144"/>
                    </a:cubicBezTo>
                    <a:cubicBezTo>
                      <a:pt x="2432" y="1144"/>
                      <a:pt x="2432" y="1144"/>
                      <a:pt x="2402" y="1113"/>
                    </a:cubicBezTo>
                    <a:cubicBezTo>
                      <a:pt x="2371" y="1113"/>
                      <a:pt x="2371" y="1083"/>
                      <a:pt x="2371" y="1083"/>
                    </a:cubicBezTo>
                    <a:cubicBezTo>
                      <a:pt x="2331" y="1083"/>
                      <a:pt x="2317" y="1069"/>
                      <a:pt x="2304" y="1069"/>
                    </a:cubicBezTo>
                    <a:cubicBezTo>
                      <a:pt x="2297" y="1069"/>
                      <a:pt x="2290" y="1073"/>
                      <a:pt x="2280" y="1083"/>
                    </a:cubicBezTo>
                    <a:lnTo>
                      <a:pt x="2219" y="1083"/>
                    </a:lnTo>
                    <a:cubicBezTo>
                      <a:pt x="2189" y="1052"/>
                      <a:pt x="2219" y="1052"/>
                      <a:pt x="2219" y="1052"/>
                    </a:cubicBezTo>
                    <a:cubicBezTo>
                      <a:pt x="2229" y="1063"/>
                      <a:pt x="2236" y="1066"/>
                      <a:pt x="2242" y="1066"/>
                    </a:cubicBezTo>
                    <a:cubicBezTo>
                      <a:pt x="2253" y="1066"/>
                      <a:pt x="2260" y="1052"/>
                      <a:pt x="2280" y="1052"/>
                    </a:cubicBezTo>
                    <a:cubicBezTo>
                      <a:pt x="2341" y="1052"/>
                      <a:pt x="2310" y="1022"/>
                      <a:pt x="2310" y="1022"/>
                    </a:cubicBezTo>
                    <a:cubicBezTo>
                      <a:pt x="2310" y="1022"/>
                      <a:pt x="2310" y="992"/>
                      <a:pt x="2310" y="992"/>
                    </a:cubicBezTo>
                    <a:cubicBezTo>
                      <a:pt x="2341" y="961"/>
                      <a:pt x="2341" y="961"/>
                      <a:pt x="2310" y="961"/>
                    </a:cubicBezTo>
                    <a:lnTo>
                      <a:pt x="2280" y="961"/>
                    </a:lnTo>
                    <a:cubicBezTo>
                      <a:pt x="2341" y="961"/>
                      <a:pt x="2341" y="870"/>
                      <a:pt x="2250" y="870"/>
                    </a:cubicBezTo>
                    <a:lnTo>
                      <a:pt x="2310" y="870"/>
                    </a:lnTo>
                    <a:cubicBezTo>
                      <a:pt x="2341" y="840"/>
                      <a:pt x="2341" y="840"/>
                      <a:pt x="2341" y="840"/>
                    </a:cubicBezTo>
                    <a:cubicBezTo>
                      <a:pt x="2341" y="809"/>
                      <a:pt x="2280" y="809"/>
                      <a:pt x="2280" y="779"/>
                    </a:cubicBezTo>
                    <a:cubicBezTo>
                      <a:pt x="2250" y="749"/>
                      <a:pt x="2250" y="749"/>
                      <a:pt x="2219" y="749"/>
                    </a:cubicBezTo>
                    <a:cubicBezTo>
                      <a:pt x="2219" y="749"/>
                      <a:pt x="2219" y="749"/>
                      <a:pt x="2250" y="718"/>
                    </a:cubicBezTo>
                    <a:lnTo>
                      <a:pt x="2280" y="718"/>
                    </a:lnTo>
                    <a:cubicBezTo>
                      <a:pt x="2280" y="708"/>
                      <a:pt x="2277" y="705"/>
                      <a:pt x="2271" y="705"/>
                    </a:cubicBezTo>
                    <a:cubicBezTo>
                      <a:pt x="2260" y="705"/>
                      <a:pt x="2240" y="718"/>
                      <a:pt x="2219" y="718"/>
                    </a:cubicBezTo>
                    <a:cubicBezTo>
                      <a:pt x="2250" y="688"/>
                      <a:pt x="2219" y="657"/>
                      <a:pt x="2189" y="657"/>
                    </a:cubicBezTo>
                    <a:cubicBezTo>
                      <a:pt x="2189" y="657"/>
                      <a:pt x="2189" y="657"/>
                      <a:pt x="2219" y="627"/>
                    </a:cubicBezTo>
                    <a:cubicBezTo>
                      <a:pt x="2241" y="605"/>
                      <a:pt x="2247" y="584"/>
                      <a:pt x="2227" y="584"/>
                    </a:cubicBezTo>
                    <a:cubicBezTo>
                      <a:pt x="2219" y="584"/>
                      <a:pt x="2207" y="588"/>
                      <a:pt x="2189" y="597"/>
                    </a:cubicBezTo>
                    <a:cubicBezTo>
                      <a:pt x="2189" y="597"/>
                      <a:pt x="2189" y="597"/>
                      <a:pt x="2219" y="566"/>
                    </a:cubicBezTo>
                    <a:cubicBezTo>
                      <a:pt x="2241" y="545"/>
                      <a:pt x="2262" y="523"/>
                      <a:pt x="2252" y="523"/>
                    </a:cubicBezTo>
                    <a:cubicBezTo>
                      <a:pt x="2247" y="523"/>
                      <a:pt x="2237" y="527"/>
                      <a:pt x="2219" y="536"/>
                    </a:cubicBezTo>
                    <a:cubicBezTo>
                      <a:pt x="2201" y="545"/>
                      <a:pt x="2189" y="548"/>
                      <a:pt x="2181" y="548"/>
                    </a:cubicBezTo>
                    <a:cubicBezTo>
                      <a:pt x="2161" y="548"/>
                      <a:pt x="2167" y="527"/>
                      <a:pt x="2189" y="505"/>
                    </a:cubicBezTo>
                    <a:lnTo>
                      <a:pt x="2128" y="505"/>
                    </a:lnTo>
                    <a:cubicBezTo>
                      <a:pt x="2128" y="505"/>
                      <a:pt x="2128" y="505"/>
                      <a:pt x="2128" y="505"/>
                    </a:cubicBezTo>
                    <a:lnTo>
                      <a:pt x="2128" y="505"/>
                    </a:lnTo>
                    <a:cubicBezTo>
                      <a:pt x="2128" y="536"/>
                      <a:pt x="2128" y="536"/>
                      <a:pt x="2098" y="536"/>
                    </a:cubicBezTo>
                    <a:cubicBezTo>
                      <a:pt x="2067" y="536"/>
                      <a:pt x="2067" y="536"/>
                      <a:pt x="2098" y="505"/>
                    </a:cubicBezTo>
                    <a:cubicBezTo>
                      <a:pt x="2128" y="475"/>
                      <a:pt x="2128" y="475"/>
                      <a:pt x="2128" y="475"/>
                    </a:cubicBezTo>
                    <a:cubicBezTo>
                      <a:pt x="2128" y="475"/>
                      <a:pt x="2067" y="475"/>
                      <a:pt x="2037" y="445"/>
                    </a:cubicBezTo>
                    <a:cubicBezTo>
                      <a:pt x="2019" y="409"/>
                      <a:pt x="2001" y="394"/>
                      <a:pt x="1990" y="394"/>
                    </a:cubicBezTo>
                    <a:cubicBezTo>
                      <a:pt x="1981" y="394"/>
                      <a:pt x="1976" y="402"/>
                      <a:pt x="1976" y="414"/>
                    </a:cubicBezTo>
                    <a:cubicBezTo>
                      <a:pt x="1946" y="414"/>
                      <a:pt x="1946" y="414"/>
                      <a:pt x="1946" y="384"/>
                    </a:cubicBezTo>
                    <a:cubicBezTo>
                      <a:pt x="1976" y="353"/>
                      <a:pt x="1976" y="353"/>
                      <a:pt x="1946" y="353"/>
                    </a:cubicBezTo>
                    <a:cubicBezTo>
                      <a:pt x="1946" y="353"/>
                      <a:pt x="1946" y="353"/>
                      <a:pt x="1976" y="323"/>
                    </a:cubicBezTo>
                    <a:lnTo>
                      <a:pt x="1946" y="323"/>
                    </a:lnTo>
                    <a:cubicBezTo>
                      <a:pt x="1946" y="308"/>
                      <a:pt x="1946" y="300"/>
                      <a:pt x="1942" y="300"/>
                    </a:cubicBezTo>
                    <a:cubicBezTo>
                      <a:pt x="1938" y="300"/>
                      <a:pt x="1931" y="308"/>
                      <a:pt x="1915" y="323"/>
                    </a:cubicBezTo>
                    <a:cubicBezTo>
                      <a:pt x="1921" y="317"/>
                      <a:pt x="1926" y="311"/>
                      <a:pt x="1929" y="304"/>
                    </a:cubicBezTo>
                    <a:lnTo>
                      <a:pt x="1929" y="304"/>
                    </a:lnTo>
                    <a:cubicBezTo>
                      <a:pt x="1920" y="308"/>
                      <a:pt x="1911" y="308"/>
                      <a:pt x="1904" y="308"/>
                    </a:cubicBezTo>
                    <a:cubicBezTo>
                      <a:pt x="1893" y="308"/>
                      <a:pt x="1885" y="308"/>
                      <a:pt x="1885" y="323"/>
                    </a:cubicBezTo>
                    <a:cubicBezTo>
                      <a:pt x="1855" y="323"/>
                      <a:pt x="1855" y="323"/>
                      <a:pt x="1885" y="293"/>
                    </a:cubicBezTo>
                    <a:cubicBezTo>
                      <a:pt x="1885" y="277"/>
                      <a:pt x="1877" y="270"/>
                      <a:pt x="1866" y="270"/>
                    </a:cubicBezTo>
                    <a:cubicBezTo>
                      <a:pt x="1855" y="270"/>
                      <a:pt x="1839" y="277"/>
                      <a:pt x="1824" y="293"/>
                    </a:cubicBezTo>
                    <a:cubicBezTo>
                      <a:pt x="1824" y="262"/>
                      <a:pt x="1824" y="262"/>
                      <a:pt x="1824" y="232"/>
                    </a:cubicBezTo>
                    <a:cubicBezTo>
                      <a:pt x="1815" y="241"/>
                      <a:pt x="1812" y="244"/>
                      <a:pt x="1811" y="244"/>
                    </a:cubicBezTo>
                    <a:cubicBezTo>
                      <a:pt x="1809" y="244"/>
                      <a:pt x="1824" y="223"/>
                      <a:pt x="1824" y="201"/>
                    </a:cubicBezTo>
                    <a:cubicBezTo>
                      <a:pt x="1855" y="171"/>
                      <a:pt x="1855" y="171"/>
                      <a:pt x="1824" y="171"/>
                    </a:cubicBezTo>
                    <a:cubicBezTo>
                      <a:pt x="1824" y="181"/>
                      <a:pt x="1821" y="185"/>
                      <a:pt x="1815" y="185"/>
                    </a:cubicBezTo>
                    <a:cubicBezTo>
                      <a:pt x="1804" y="185"/>
                      <a:pt x="1784" y="171"/>
                      <a:pt x="1763" y="171"/>
                    </a:cubicBezTo>
                    <a:cubicBezTo>
                      <a:pt x="1755" y="163"/>
                      <a:pt x="1747" y="159"/>
                      <a:pt x="1739" y="159"/>
                    </a:cubicBezTo>
                    <a:cubicBezTo>
                      <a:pt x="1717" y="159"/>
                      <a:pt x="1694" y="187"/>
                      <a:pt x="1672" y="232"/>
                    </a:cubicBezTo>
                    <a:lnTo>
                      <a:pt x="1611" y="293"/>
                    </a:lnTo>
                    <a:lnTo>
                      <a:pt x="1611" y="293"/>
                    </a:lnTo>
                    <a:lnTo>
                      <a:pt x="1642" y="232"/>
                    </a:lnTo>
                    <a:cubicBezTo>
                      <a:pt x="1672" y="201"/>
                      <a:pt x="1703" y="141"/>
                      <a:pt x="1703" y="141"/>
                    </a:cubicBezTo>
                    <a:cubicBezTo>
                      <a:pt x="1672" y="141"/>
                      <a:pt x="1672" y="171"/>
                      <a:pt x="1642" y="201"/>
                    </a:cubicBezTo>
                    <a:cubicBezTo>
                      <a:pt x="1642" y="166"/>
                      <a:pt x="1642" y="151"/>
                      <a:pt x="1636" y="151"/>
                    </a:cubicBezTo>
                    <a:cubicBezTo>
                      <a:pt x="1631" y="151"/>
                      <a:pt x="1624" y="158"/>
                      <a:pt x="1611" y="171"/>
                    </a:cubicBezTo>
                    <a:cubicBezTo>
                      <a:pt x="1611" y="171"/>
                      <a:pt x="1581" y="171"/>
                      <a:pt x="1611" y="141"/>
                    </a:cubicBezTo>
                    <a:cubicBezTo>
                      <a:pt x="1581" y="141"/>
                      <a:pt x="1581" y="141"/>
                      <a:pt x="1581" y="171"/>
                    </a:cubicBezTo>
                    <a:cubicBezTo>
                      <a:pt x="1581" y="113"/>
                      <a:pt x="1569" y="92"/>
                      <a:pt x="1560" y="92"/>
                    </a:cubicBezTo>
                    <a:cubicBezTo>
                      <a:pt x="1555" y="92"/>
                      <a:pt x="1551" y="99"/>
                      <a:pt x="1551" y="110"/>
                    </a:cubicBezTo>
                    <a:cubicBezTo>
                      <a:pt x="1551" y="141"/>
                      <a:pt x="1520" y="141"/>
                      <a:pt x="1520" y="141"/>
                    </a:cubicBezTo>
                    <a:cubicBezTo>
                      <a:pt x="1520" y="141"/>
                      <a:pt x="1520" y="141"/>
                      <a:pt x="1490" y="171"/>
                    </a:cubicBezTo>
                    <a:cubicBezTo>
                      <a:pt x="1490" y="171"/>
                      <a:pt x="1490" y="141"/>
                      <a:pt x="1490" y="141"/>
                    </a:cubicBezTo>
                    <a:lnTo>
                      <a:pt x="1490" y="110"/>
                    </a:lnTo>
                    <a:cubicBezTo>
                      <a:pt x="1490" y="110"/>
                      <a:pt x="1490" y="110"/>
                      <a:pt x="1459" y="141"/>
                    </a:cubicBezTo>
                    <a:cubicBezTo>
                      <a:pt x="1459" y="113"/>
                      <a:pt x="1459" y="92"/>
                      <a:pt x="1459" y="80"/>
                    </a:cubicBezTo>
                    <a:cubicBezTo>
                      <a:pt x="1447" y="116"/>
                      <a:pt x="1440" y="128"/>
                      <a:pt x="1436" y="128"/>
                    </a:cubicBezTo>
                    <a:cubicBezTo>
                      <a:pt x="1429" y="128"/>
                      <a:pt x="1429" y="98"/>
                      <a:pt x="1429" y="80"/>
                    </a:cubicBezTo>
                    <a:cubicBezTo>
                      <a:pt x="1444" y="49"/>
                      <a:pt x="1452" y="34"/>
                      <a:pt x="1448" y="34"/>
                    </a:cubicBezTo>
                    <a:lnTo>
                      <a:pt x="1448" y="34"/>
                    </a:lnTo>
                    <a:cubicBezTo>
                      <a:pt x="1444" y="34"/>
                      <a:pt x="1429" y="49"/>
                      <a:pt x="1399" y="80"/>
                    </a:cubicBezTo>
                    <a:cubicBezTo>
                      <a:pt x="1399" y="80"/>
                      <a:pt x="1368" y="110"/>
                      <a:pt x="1338" y="110"/>
                    </a:cubicBezTo>
                    <a:cubicBezTo>
                      <a:pt x="1307" y="110"/>
                      <a:pt x="1307" y="110"/>
                      <a:pt x="1277" y="80"/>
                    </a:cubicBezTo>
                    <a:cubicBezTo>
                      <a:pt x="1296" y="22"/>
                      <a:pt x="1291" y="1"/>
                      <a:pt x="1285" y="1"/>
                    </a:cubicBezTo>
                    <a:close/>
                    <a:moveTo>
                      <a:pt x="2006" y="2572"/>
                    </a:moveTo>
                    <a:cubicBezTo>
                      <a:pt x="2006" y="2572"/>
                      <a:pt x="2007" y="2603"/>
                      <a:pt x="2037" y="2633"/>
                    </a:cubicBezTo>
                    <a:cubicBezTo>
                      <a:pt x="2037" y="2656"/>
                      <a:pt x="2041" y="2666"/>
                      <a:pt x="2045" y="2666"/>
                    </a:cubicBezTo>
                    <a:cubicBezTo>
                      <a:pt x="2051" y="2666"/>
                      <a:pt x="2056" y="2640"/>
                      <a:pt x="2037" y="2603"/>
                    </a:cubicBezTo>
                    <a:cubicBezTo>
                      <a:pt x="2007" y="2573"/>
                      <a:pt x="2006" y="2572"/>
                      <a:pt x="2006" y="2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215;p79">
                <a:extLst>
                  <a:ext uri="{FF2B5EF4-FFF2-40B4-BE49-F238E27FC236}">
                    <a16:creationId xmlns:a16="http://schemas.microsoft.com/office/drawing/2014/main" id="{EB086204-FD84-4834-A834-81A32D00DEB7}"/>
                  </a:ext>
                </a:extLst>
              </p:cNvPr>
              <p:cNvSpPr/>
              <p:nvPr/>
            </p:nvSpPr>
            <p:spPr>
              <a:xfrm>
                <a:off x="5402125" y="1112475"/>
                <a:ext cx="60075" cy="66375"/>
              </a:xfrm>
              <a:custGeom>
                <a:avLst/>
                <a:gdLst/>
                <a:ahLst/>
                <a:cxnLst/>
                <a:rect l="l" t="t" r="r" b="b"/>
                <a:pathLst>
                  <a:path w="2403" h="2655" extrusionOk="0">
                    <a:moveTo>
                      <a:pt x="1308" y="172"/>
                    </a:moveTo>
                    <a:cubicBezTo>
                      <a:pt x="1308" y="172"/>
                      <a:pt x="1308" y="172"/>
                      <a:pt x="1308" y="203"/>
                    </a:cubicBezTo>
                    <a:cubicBezTo>
                      <a:pt x="1308" y="218"/>
                      <a:pt x="1300" y="225"/>
                      <a:pt x="1293" y="225"/>
                    </a:cubicBezTo>
                    <a:cubicBezTo>
                      <a:pt x="1285" y="225"/>
                      <a:pt x="1277" y="218"/>
                      <a:pt x="1277" y="203"/>
                    </a:cubicBezTo>
                    <a:cubicBezTo>
                      <a:pt x="1308" y="172"/>
                      <a:pt x="1308" y="172"/>
                      <a:pt x="1308" y="172"/>
                    </a:cubicBezTo>
                    <a:close/>
                    <a:moveTo>
                      <a:pt x="700" y="294"/>
                    </a:moveTo>
                    <a:cubicBezTo>
                      <a:pt x="670" y="294"/>
                      <a:pt x="700" y="324"/>
                      <a:pt x="730" y="355"/>
                    </a:cubicBezTo>
                    <a:cubicBezTo>
                      <a:pt x="730" y="324"/>
                      <a:pt x="700" y="294"/>
                      <a:pt x="700" y="294"/>
                    </a:cubicBezTo>
                    <a:close/>
                    <a:moveTo>
                      <a:pt x="868" y="250"/>
                    </a:moveTo>
                    <a:cubicBezTo>
                      <a:pt x="869" y="250"/>
                      <a:pt x="872" y="253"/>
                      <a:pt x="882" y="263"/>
                    </a:cubicBezTo>
                    <a:lnTo>
                      <a:pt x="882" y="294"/>
                    </a:lnTo>
                    <a:cubicBezTo>
                      <a:pt x="907" y="318"/>
                      <a:pt x="912" y="363"/>
                      <a:pt x="896" y="363"/>
                    </a:cubicBezTo>
                    <a:cubicBezTo>
                      <a:pt x="893" y="363"/>
                      <a:pt x="888" y="360"/>
                      <a:pt x="882" y="355"/>
                    </a:cubicBezTo>
                    <a:cubicBezTo>
                      <a:pt x="882" y="355"/>
                      <a:pt x="882" y="294"/>
                      <a:pt x="852" y="263"/>
                    </a:cubicBezTo>
                    <a:cubicBezTo>
                      <a:pt x="872" y="263"/>
                      <a:pt x="865" y="250"/>
                      <a:pt x="868" y="250"/>
                    </a:cubicBezTo>
                    <a:close/>
                    <a:moveTo>
                      <a:pt x="1399" y="355"/>
                    </a:moveTo>
                    <a:lnTo>
                      <a:pt x="1399" y="415"/>
                    </a:lnTo>
                    <a:cubicBezTo>
                      <a:pt x="1369" y="446"/>
                      <a:pt x="1369" y="446"/>
                      <a:pt x="1369" y="446"/>
                    </a:cubicBezTo>
                    <a:cubicBezTo>
                      <a:pt x="1369" y="446"/>
                      <a:pt x="1369" y="446"/>
                      <a:pt x="1369" y="415"/>
                    </a:cubicBezTo>
                    <a:cubicBezTo>
                      <a:pt x="1369" y="415"/>
                      <a:pt x="1399" y="355"/>
                      <a:pt x="1399" y="355"/>
                    </a:cubicBezTo>
                    <a:close/>
                    <a:moveTo>
                      <a:pt x="1422" y="419"/>
                    </a:moveTo>
                    <a:cubicBezTo>
                      <a:pt x="1423" y="419"/>
                      <a:pt x="1416" y="443"/>
                      <a:pt x="1399" y="476"/>
                    </a:cubicBezTo>
                    <a:cubicBezTo>
                      <a:pt x="1413" y="435"/>
                      <a:pt x="1420" y="419"/>
                      <a:pt x="1422" y="419"/>
                    </a:cubicBezTo>
                    <a:close/>
                    <a:moveTo>
                      <a:pt x="1946" y="446"/>
                    </a:moveTo>
                    <a:cubicBezTo>
                      <a:pt x="1916" y="476"/>
                      <a:pt x="1885" y="507"/>
                      <a:pt x="1885" y="507"/>
                    </a:cubicBezTo>
                    <a:cubicBezTo>
                      <a:pt x="1916" y="476"/>
                      <a:pt x="1916" y="446"/>
                      <a:pt x="1946" y="446"/>
                    </a:cubicBezTo>
                    <a:close/>
                    <a:moveTo>
                      <a:pt x="2254" y="514"/>
                    </a:moveTo>
                    <a:lnTo>
                      <a:pt x="2254" y="514"/>
                    </a:lnTo>
                    <a:cubicBezTo>
                      <a:pt x="2250" y="514"/>
                      <a:pt x="2235" y="522"/>
                      <a:pt x="2220" y="537"/>
                    </a:cubicBezTo>
                    <a:cubicBezTo>
                      <a:pt x="2250" y="522"/>
                      <a:pt x="2258" y="514"/>
                      <a:pt x="2254" y="514"/>
                    </a:cubicBezTo>
                    <a:close/>
                    <a:moveTo>
                      <a:pt x="761" y="476"/>
                    </a:moveTo>
                    <a:cubicBezTo>
                      <a:pt x="761" y="476"/>
                      <a:pt x="791" y="537"/>
                      <a:pt x="822" y="567"/>
                    </a:cubicBezTo>
                    <a:cubicBezTo>
                      <a:pt x="791" y="567"/>
                      <a:pt x="791" y="567"/>
                      <a:pt x="791" y="537"/>
                    </a:cubicBezTo>
                    <a:cubicBezTo>
                      <a:pt x="761" y="507"/>
                      <a:pt x="730" y="476"/>
                      <a:pt x="761" y="476"/>
                    </a:cubicBezTo>
                    <a:close/>
                    <a:moveTo>
                      <a:pt x="1569" y="519"/>
                    </a:moveTo>
                    <a:lnTo>
                      <a:pt x="1569" y="519"/>
                    </a:lnTo>
                    <a:cubicBezTo>
                      <a:pt x="1563" y="525"/>
                      <a:pt x="1557" y="531"/>
                      <a:pt x="1551" y="537"/>
                    </a:cubicBezTo>
                    <a:lnTo>
                      <a:pt x="1551" y="567"/>
                    </a:lnTo>
                    <a:cubicBezTo>
                      <a:pt x="1559" y="551"/>
                      <a:pt x="1566" y="534"/>
                      <a:pt x="1569" y="519"/>
                    </a:cubicBezTo>
                    <a:close/>
                    <a:moveTo>
                      <a:pt x="2129" y="659"/>
                    </a:moveTo>
                    <a:cubicBezTo>
                      <a:pt x="2107" y="680"/>
                      <a:pt x="2086" y="702"/>
                      <a:pt x="2075" y="702"/>
                    </a:cubicBezTo>
                    <a:cubicBezTo>
                      <a:pt x="2070" y="702"/>
                      <a:pt x="2068" y="698"/>
                      <a:pt x="2068" y="689"/>
                    </a:cubicBezTo>
                    <a:cubicBezTo>
                      <a:pt x="2068" y="689"/>
                      <a:pt x="2068" y="689"/>
                      <a:pt x="2098" y="659"/>
                    </a:cubicBezTo>
                    <a:close/>
                    <a:moveTo>
                      <a:pt x="2281" y="689"/>
                    </a:moveTo>
                    <a:cubicBezTo>
                      <a:pt x="2281" y="689"/>
                      <a:pt x="2250" y="689"/>
                      <a:pt x="2220" y="719"/>
                    </a:cubicBezTo>
                    <a:lnTo>
                      <a:pt x="2250" y="719"/>
                    </a:lnTo>
                    <a:cubicBezTo>
                      <a:pt x="2281" y="689"/>
                      <a:pt x="2281" y="689"/>
                      <a:pt x="2281" y="689"/>
                    </a:cubicBezTo>
                    <a:close/>
                    <a:moveTo>
                      <a:pt x="2159" y="1115"/>
                    </a:moveTo>
                    <a:cubicBezTo>
                      <a:pt x="2189" y="1115"/>
                      <a:pt x="2220" y="1115"/>
                      <a:pt x="2220" y="1145"/>
                    </a:cubicBezTo>
                    <a:lnTo>
                      <a:pt x="2159" y="1145"/>
                    </a:lnTo>
                    <a:lnTo>
                      <a:pt x="2159" y="1115"/>
                    </a:lnTo>
                    <a:close/>
                    <a:moveTo>
                      <a:pt x="1946" y="1175"/>
                    </a:moveTo>
                    <a:cubicBezTo>
                      <a:pt x="1977" y="1175"/>
                      <a:pt x="2007" y="1175"/>
                      <a:pt x="2007" y="1206"/>
                    </a:cubicBezTo>
                    <a:cubicBezTo>
                      <a:pt x="1977" y="1206"/>
                      <a:pt x="1946" y="1175"/>
                      <a:pt x="1946" y="1175"/>
                    </a:cubicBezTo>
                    <a:close/>
                    <a:moveTo>
                      <a:pt x="2189" y="1327"/>
                    </a:moveTo>
                    <a:cubicBezTo>
                      <a:pt x="2220" y="1327"/>
                      <a:pt x="2281" y="1358"/>
                      <a:pt x="2281" y="1358"/>
                    </a:cubicBezTo>
                    <a:cubicBezTo>
                      <a:pt x="2281" y="1358"/>
                      <a:pt x="2189" y="1327"/>
                      <a:pt x="2159" y="1327"/>
                    </a:cubicBezTo>
                    <a:close/>
                    <a:moveTo>
                      <a:pt x="426" y="1388"/>
                    </a:moveTo>
                    <a:cubicBezTo>
                      <a:pt x="345" y="1388"/>
                      <a:pt x="318" y="1402"/>
                      <a:pt x="345" y="1402"/>
                    </a:cubicBezTo>
                    <a:cubicBezTo>
                      <a:pt x="359" y="1402"/>
                      <a:pt x="386" y="1398"/>
                      <a:pt x="426" y="1388"/>
                    </a:cubicBezTo>
                    <a:close/>
                    <a:moveTo>
                      <a:pt x="578" y="1418"/>
                    </a:moveTo>
                    <a:cubicBezTo>
                      <a:pt x="578" y="1449"/>
                      <a:pt x="578" y="1449"/>
                      <a:pt x="548" y="1449"/>
                    </a:cubicBezTo>
                    <a:cubicBezTo>
                      <a:pt x="578" y="1419"/>
                      <a:pt x="578" y="1418"/>
                      <a:pt x="578" y="1418"/>
                    </a:cubicBezTo>
                    <a:close/>
                    <a:moveTo>
                      <a:pt x="1794" y="1449"/>
                    </a:moveTo>
                    <a:lnTo>
                      <a:pt x="1794" y="1449"/>
                    </a:lnTo>
                    <a:cubicBezTo>
                      <a:pt x="1829" y="1466"/>
                      <a:pt x="1844" y="1484"/>
                      <a:pt x="1839" y="1484"/>
                    </a:cubicBezTo>
                    <a:cubicBezTo>
                      <a:pt x="1835" y="1484"/>
                      <a:pt x="1820" y="1475"/>
                      <a:pt x="1794" y="1449"/>
                    </a:cubicBezTo>
                    <a:close/>
                    <a:moveTo>
                      <a:pt x="2129" y="1479"/>
                    </a:moveTo>
                    <a:cubicBezTo>
                      <a:pt x="2159" y="1479"/>
                      <a:pt x="2189" y="1510"/>
                      <a:pt x="2189" y="1510"/>
                    </a:cubicBezTo>
                    <a:lnTo>
                      <a:pt x="2159" y="1510"/>
                    </a:lnTo>
                    <a:lnTo>
                      <a:pt x="2129" y="1479"/>
                    </a:lnTo>
                    <a:close/>
                    <a:moveTo>
                      <a:pt x="609" y="1479"/>
                    </a:moveTo>
                    <a:cubicBezTo>
                      <a:pt x="609" y="1510"/>
                      <a:pt x="609" y="1510"/>
                      <a:pt x="578" y="1510"/>
                    </a:cubicBezTo>
                    <a:cubicBezTo>
                      <a:pt x="609" y="1510"/>
                      <a:pt x="578" y="1510"/>
                      <a:pt x="548" y="1540"/>
                    </a:cubicBezTo>
                    <a:cubicBezTo>
                      <a:pt x="518" y="1540"/>
                      <a:pt x="487" y="1570"/>
                      <a:pt x="487" y="1570"/>
                    </a:cubicBezTo>
                    <a:lnTo>
                      <a:pt x="518" y="1570"/>
                    </a:lnTo>
                    <a:cubicBezTo>
                      <a:pt x="518" y="1570"/>
                      <a:pt x="487" y="1601"/>
                      <a:pt x="457" y="1601"/>
                    </a:cubicBezTo>
                    <a:cubicBezTo>
                      <a:pt x="457" y="1601"/>
                      <a:pt x="487" y="1570"/>
                      <a:pt x="487" y="1570"/>
                    </a:cubicBezTo>
                    <a:cubicBezTo>
                      <a:pt x="487" y="1570"/>
                      <a:pt x="518" y="1540"/>
                      <a:pt x="548" y="1510"/>
                    </a:cubicBezTo>
                    <a:cubicBezTo>
                      <a:pt x="608" y="1479"/>
                      <a:pt x="609" y="1479"/>
                      <a:pt x="609" y="1479"/>
                    </a:cubicBezTo>
                    <a:close/>
                    <a:moveTo>
                      <a:pt x="1034" y="1631"/>
                    </a:moveTo>
                    <a:cubicBezTo>
                      <a:pt x="1034" y="1631"/>
                      <a:pt x="1034" y="1631"/>
                      <a:pt x="1034" y="1631"/>
                    </a:cubicBezTo>
                    <a:cubicBezTo>
                      <a:pt x="1034" y="1631"/>
                      <a:pt x="1034" y="1631"/>
                      <a:pt x="1034" y="1631"/>
                    </a:cubicBezTo>
                    <a:close/>
                    <a:moveTo>
                      <a:pt x="1012" y="1623"/>
                    </a:moveTo>
                    <a:cubicBezTo>
                      <a:pt x="1012" y="1623"/>
                      <a:pt x="1010" y="1626"/>
                      <a:pt x="1004" y="1631"/>
                    </a:cubicBezTo>
                    <a:cubicBezTo>
                      <a:pt x="1004" y="1632"/>
                      <a:pt x="1004" y="1633"/>
                      <a:pt x="1004" y="1633"/>
                    </a:cubicBezTo>
                    <a:lnTo>
                      <a:pt x="1004" y="1633"/>
                    </a:lnTo>
                    <a:cubicBezTo>
                      <a:pt x="1009" y="1627"/>
                      <a:pt x="1012" y="1623"/>
                      <a:pt x="1012" y="1623"/>
                    </a:cubicBezTo>
                    <a:close/>
                    <a:moveTo>
                      <a:pt x="62" y="1601"/>
                    </a:moveTo>
                    <a:cubicBezTo>
                      <a:pt x="62" y="1601"/>
                      <a:pt x="31" y="1631"/>
                      <a:pt x="1" y="1631"/>
                    </a:cubicBezTo>
                    <a:cubicBezTo>
                      <a:pt x="1" y="1641"/>
                      <a:pt x="4" y="1645"/>
                      <a:pt x="10" y="1645"/>
                    </a:cubicBezTo>
                    <a:cubicBezTo>
                      <a:pt x="21" y="1645"/>
                      <a:pt x="41" y="1631"/>
                      <a:pt x="62" y="1631"/>
                    </a:cubicBezTo>
                    <a:lnTo>
                      <a:pt x="62" y="1601"/>
                    </a:lnTo>
                    <a:close/>
                    <a:moveTo>
                      <a:pt x="1054" y="1619"/>
                    </a:moveTo>
                    <a:lnTo>
                      <a:pt x="1054" y="1619"/>
                    </a:lnTo>
                    <a:cubicBezTo>
                      <a:pt x="1053" y="1619"/>
                      <a:pt x="1047" y="1628"/>
                      <a:pt x="1034" y="1647"/>
                    </a:cubicBezTo>
                    <a:lnTo>
                      <a:pt x="1034" y="1647"/>
                    </a:lnTo>
                    <a:cubicBezTo>
                      <a:pt x="1034" y="1631"/>
                      <a:pt x="1034" y="1631"/>
                      <a:pt x="1034" y="1631"/>
                    </a:cubicBezTo>
                    <a:cubicBezTo>
                      <a:pt x="1034" y="1639"/>
                      <a:pt x="1032" y="1647"/>
                      <a:pt x="1030" y="1654"/>
                    </a:cubicBezTo>
                    <a:lnTo>
                      <a:pt x="1030" y="1654"/>
                    </a:lnTo>
                    <a:cubicBezTo>
                      <a:pt x="1031" y="1651"/>
                      <a:pt x="1033" y="1649"/>
                      <a:pt x="1034" y="1647"/>
                    </a:cubicBezTo>
                    <a:lnTo>
                      <a:pt x="1034" y="1647"/>
                    </a:lnTo>
                    <a:cubicBezTo>
                      <a:pt x="1034" y="1651"/>
                      <a:pt x="1034" y="1655"/>
                      <a:pt x="1034" y="1662"/>
                    </a:cubicBezTo>
                    <a:cubicBezTo>
                      <a:pt x="1048" y="1634"/>
                      <a:pt x="1056" y="1619"/>
                      <a:pt x="1054" y="1619"/>
                    </a:cubicBezTo>
                    <a:close/>
                    <a:moveTo>
                      <a:pt x="700" y="1662"/>
                    </a:moveTo>
                    <a:cubicBezTo>
                      <a:pt x="691" y="1671"/>
                      <a:pt x="680" y="1681"/>
                      <a:pt x="670" y="1692"/>
                    </a:cubicBezTo>
                    <a:lnTo>
                      <a:pt x="639" y="1692"/>
                    </a:lnTo>
                    <a:cubicBezTo>
                      <a:pt x="639" y="1692"/>
                      <a:pt x="670" y="1662"/>
                      <a:pt x="700" y="1662"/>
                    </a:cubicBezTo>
                    <a:close/>
                    <a:moveTo>
                      <a:pt x="1429" y="1722"/>
                    </a:moveTo>
                    <a:cubicBezTo>
                      <a:pt x="1429" y="1722"/>
                      <a:pt x="1429" y="1722"/>
                      <a:pt x="1429" y="1722"/>
                    </a:cubicBezTo>
                    <a:cubicBezTo>
                      <a:pt x="1429" y="1722"/>
                      <a:pt x="1429" y="1722"/>
                      <a:pt x="1429" y="1722"/>
                    </a:cubicBezTo>
                    <a:close/>
                    <a:moveTo>
                      <a:pt x="1004" y="1692"/>
                    </a:moveTo>
                    <a:cubicBezTo>
                      <a:pt x="986" y="1728"/>
                      <a:pt x="979" y="1742"/>
                      <a:pt x="976" y="1742"/>
                    </a:cubicBezTo>
                    <a:cubicBezTo>
                      <a:pt x="974" y="1742"/>
                      <a:pt x="974" y="1735"/>
                      <a:pt x="974" y="1722"/>
                    </a:cubicBezTo>
                    <a:cubicBezTo>
                      <a:pt x="1004" y="1692"/>
                      <a:pt x="1004" y="1692"/>
                      <a:pt x="1004" y="1692"/>
                    </a:cubicBezTo>
                    <a:close/>
                    <a:moveTo>
                      <a:pt x="1490" y="1753"/>
                    </a:moveTo>
                    <a:cubicBezTo>
                      <a:pt x="1490" y="1753"/>
                      <a:pt x="1490" y="1753"/>
                      <a:pt x="1490" y="1753"/>
                    </a:cubicBezTo>
                    <a:cubicBezTo>
                      <a:pt x="1490" y="1753"/>
                      <a:pt x="1490" y="1753"/>
                      <a:pt x="1490" y="1753"/>
                    </a:cubicBezTo>
                    <a:close/>
                    <a:moveTo>
                      <a:pt x="1369" y="1753"/>
                    </a:moveTo>
                    <a:cubicBezTo>
                      <a:pt x="1384" y="1768"/>
                      <a:pt x="1384" y="1776"/>
                      <a:pt x="1380" y="1776"/>
                    </a:cubicBezTo>
                    <a:cubicBezTo>
                      <a:pt x="1376" y="1776"/>
                      <a:pt x="1369" y="1768"/>
                      <a:pt x="1369" y="1753"/>
                    </a:cubicBezTo>
                    <a:close/>
                    <a:moveTo>
                      <a:pt x="974" y="1692"/>
                    </a:moveTo>
                    <a:cubicBezTo>
                      <a:pt x="974" y="1693"/>
                      <a:pt x="974" y="1694"/>
                      <a:pt x="974" y="1695"/>
                    </a:cubicBezTo>
                    <a:lnTo>
                      <a:pt x="974" y="1695"/>
                    </a:lnTo>
                    <a:cubicBezTo>
                      <a:pt x="956" y="1717"/>
                      <a:pt x="943" y="1744"/>
                      <a:pt x="943" y="1783"/>
                    </a:cubicBezTo>
                    <a:cubicBezTo>
                      <a:pt x="913" y="1814"/>
                      <a:pt x="913" y="1814"/>
                      <a:pt x="913" y="1814"/>
                    </a:cubicBezTo>
                    <a:cubicBezTo>
                      <a:pt x="913" y="1753"/>
                      <a:pt x="943" y="1722"/>
                      <a:pt x="974" y="1692"/>
                    </a:cubicBezTo>
                    <a:close/>
                    <a:moveTo>
                      <a:pt x="1490" y="1783"/>
                    </a:moveTo>
                    <a:cubicBezTo>
                      <a:pt x="1490" y="1783"/>
                      <a:pt x="1502" y="1795"/>
                      <a:pt x="1511" y="1804"/>
                    </a:cubicBezTo>
                    <a:lnTo>
                      <a:pt x="1511" y="1804"/>
                    </a:lnTo>
                    <a:cubicBezTo>
                      <a:pt x="1511" y="1804"/>
                      <a:pt x="1511" y="1803"/>
                      <a:pt x="1511" y="1803"/>
                    </a:cubicBezTo>
                    <a:lnTo>
                      <a:pt x="1511" y="1803"/>
                    </a:lnTo>
                    <a:cubicBezTo>
                      <a:pt x="1517" y="1810"/>
                      <a:pt x="1521" y="1814"/>
                      <a:pt x="1521" y="1814"/>
                    </a:cubicBezTo>
                    <a:cubicBezTo>
                      <a:pt x="1521" y="1814"/>
                      <a:pt x="1516" y="1809"/>
                      <a:pt x="1511" y="1804"/>
                    </a:cubicBezTo>
                    <a:lnTo>
                      <a:pt x="1511" y="1804"/>
                    </a:lnTo>
                    <a:cubicBezTo>
                      <a:pt x="1508" y="1810"/>
                      <a:pt x="1501" y="1813"/>
                      <a:pt x="1492" y="1814"/>
                    </a:cubicBezTo>
                    <a:lnTo>
                      <a:pt x="1492" y="1814"/>
                    </a:lnTo>
                    <a:cubicBezTo>
                      <a:pt x="1491" y="1805"/>
                      <a:pt x="1490" y="1795"/>
                      <a:pt x="1490" y="1783"/>
                    </a:cubicBezTo>
                    <a:close/>
                    <a:moveTo>
                      <a:pt x="1764" y="1783"/>
                    </a:moveTo>
                    <a:lnTo>
                      <a:pt x="1764" y="1783"/>
                    </a:lnTo>
                    <a:cubicBezTo>
                      <a:pt x="1772" y="1791"/>
                      <a:pt x="1782" y="1801"/>
                      <a:pt x="1794" y="1814"/>
                    </a:cubicBezTo>
                    <a:cubicBezTo>
                      <a:pt x="1825" y="1844"/>
                      <a:pt x="1825" y="1844"/>
                      <a:pt x="1794" y="1844"/>
                    </a:cubicBezTo>
                    <a:cubicBezTo>
                      <a:pt x="1794" y="1844"/>
                      <a:pt x="1794" y="1814"/>
                      <a:pt x="1764" y="1783"/>
                    </a:cubicBezTo>
                    <a:close/>
                    <a:moveTo>
                      <a:pt x="1492" y="1817"/>
                    </a:moveTo>
                    <a:lnTo>
                      <a:pt x="1492" y="1817"/>
                    </a:lnTo>
                    <a:cubicBezTo>
                      <a:pt x="1504" y="1842"/>
                      <a:pt x="1505" y="1856"/>
                      <a:pt x="1503" y="1856"/>
                    </a:cubicBezTo>
                    <a:cubicBezTo>
                      <a:pt x="1500" y="1856"/>
                      <a:pt x="1495" y="1844"/>
                      <a:pt x="1492" y="1817"/>
                    </a:cubicBezTo>
                    <a:close/>
                    <a:moveTo>
                      <a:pt x="1095" y="1844"/>
                    </a:moveTo>
                    <a:lnTo>
                      <a:pt x="1065" y="1874"/>
                    </a:lnTo>
                    <a:cubicBezTo>
                      <a:pt x="1065" y="1844"/>
                      <a:pt x="1065" y="1844"/>
                      <a:pt x="1095" y="1844"/>
                    </a:cubicBezTo>
                    <a:close/>
                    <a:moveTo>
                      <a:pt x="1724" y="1891"/>
                    </a:moveTo>
                    <a:cubicBezTo>
                      <a:pt x="1733" y="1891"/>
                      <a:pt x="1733" y="1905"/>
                      <a:pt x="1733" y="1905"/>
                    </a:cubicBezTo>
                    <a:cubicBezTo>
                      <a:pt x="1749" y="1935"/>
                      <a:pt x="1749" y="1943"/>
                      <a:pt x="1745" y="1943"/>
                    </a:cubicBezTo>
                    <a:cubicBezTo>
                      <a:pt x="1741" y="1943"/>
                      <a:pt x="1733" y="1935"/>
                      <a:pt x="1733" y="1935"/>
                    </a:cubicBezTo>
                    <a:cubicBezTo>
                      <a:pt x="1703" y="1905"/>
                      <a:pt x="1703" y="1905"/>
                      <a:pt x="1703" y="1905"/>
                    </a:cubicBezTo>
                    <a:cubicBezTo>
                      <a:pt x="1713" y="1895"/>
                      <a:pt x="1720" y="1891"/>
                      <a:pt x="1724" y="1891"/>
                    </a:cubicBezTo>
                    <a:close/>
                    <a:moveTo>
                      <a:pt x="1217" y="1844"/>
                    </a:moveTo>
                    <a:cubicBezTo>
                      <a:pt x="1217" y="1852"/>
                      <a:pt x="1217" y="1862"/>
                      <a:pt x="1217" y="1874"/>
                    </a:cubicBezTo>
                    <a:cubicBezTo>
                      <a:pt x="1217" y="1905"/>
                      <a:pt x="1217" y="1966"/>
                      <a:pt x="1217" y="1966"/>
                    </a:cubicBezTo>
                    <a:cubicBezTo>
                      <a:pt x="1186" y="1966"/>
                      <a:pt x="1217" y="1905"/>
                      <a:pt x="1217" y="1844"/>
                    </a:cubicBezTo>
                    <a:close/>
                    <a:moveTo>
                      <a:pt x="1404" y="1863"/>
                    </a:moveTo>
                    <a:cubicBezTo>
                      <a:pt x="1412" y="1863"/>
                      <a:pt x="1429" y="1897"/>
                      <a:pt x="1429" y="1966"/>
                    </a:cubicBezTo>
                    <a:cubicBezTo>
                      <a:pt x="1399" y="1905"/>
                      <a:pt x="1399" y="1874"/>
                      <a:pt x="1399" y="1874"/>
                    </a:cubicBezTo>
                    <a:cubicBezTo>
                      <a:pt x="1399" y="1867"/>
                      <a:pt x="1401" y="1863"/>
                      <a:pt x="1404" y="1863"/>
                    </a:cubicBezTo>
                    <a:close/>
                    <a:moveTo>
                      <a:pt x="730" y="1923"/>
                    </a:moveTo>
                    <a:cubicBezTo>
                      <a:pt x="728" y="1923"/>
                      <a:pt x="721" y="1944"/>
                      <a:pt x="700" y="1966"/>
                    </a:cubicBezTo>
                    <a:cubicBezTo>
                      <a:pt x="670" y="1996"/>
                      <a:pt x="670" y="1996"/>
                      <a:pt x="700" y="1996"/>
                    </a:cubicBezTo>
                    <a:cubicBezTo>
                      <a:pt x="700" y="1996"/>
                      <a:pt x="730" y="1966"/>
                      <a:pt x="730" y="1966"/>
                    </a:cubicBezTo>
                    <a:cubicBezTo>
                      <a:pt x="761" y="1935"/>
                      <a:pt x="730" y="1935"/>
                      <a:pt x="730" y="1935"/>
                    </a:cubicBezTo>
                    <a:cubicBezTo>
                      <a:pt x="730" y="1926"/>
                      <a:pt x="730" y="1923"/>
                      <a:pt x="730" y="1923"/>
                    </a:cubicBezTo>
                    <a:close/>
                    <a:moveTo>
                      <a:pt x="1581" y="1935"/>
                    </a:moveTo>
                    <a:cubicBezTo>
                      <a:pt x="1612" y="1935"/>
                      <a:pt x="1612" y="1935"/>
                      <a:pt x="1612" y="1966"/>
                    </a:cubicBezTo>
                    <a:cubicBezTo>
                      <a:pt x="1612" y="1966"/>
                      <a:pt x="1642" y="1996"/>
                      <a:pt x="1642" y="1996"/>
                    </a:cubicBezTo>
                    <a:lnTo>
                      <a:pt x="1612" y="1996"/>
                    </a:lnTo>
                    <a:cubicBezTo>
                      <a:pt x="1581" y="1935"/>
                      <a:pt x="1581" y="1935"/>
                      <a:pt x="1581" y="1935"/>
                    </a:cubicBezTo>
                    <a:close/>
                    <a:moveTo>
                      <a:pt x="1063" y="1997"/>
                    </a:moveTo>
                    <a:cubicBezTo>
                      <a:pt x="1061" y="2017"/>
                      <a:pt x="1054" y="2037"/>
                      <a:pt x="1034" y="2057"/>
                    </a:cubicBezTo>
                    <a:cubicBezTo>
                      <a:pt x="1034" y="2057"/>
                      <a:pt x="1034" y="2027"/>
                      <a:pt x="1063" y="1997"/>
                    </a:cubicBezTo>
                    <a:close/>
                    <a:moveTo>
                      <a:pt x="1287" y="0"/>
                    </a:moveTo>
                    <a:lnTo>
                      <a:pt x="1287" y="0"/>
                    </a:lnTo>
                    <a:cubicBezTo>
                      <a:pt x="1283" y="0"/>
                      <a:pt x="1277" y="8"/>
                      <a:pt x="1277" y="20"/>
                    </a:cubicBezTo>
                    <a:cubicBezTo>
                      <a:pt x="1277" y="81"/>
                      <a:pt x="1277" y="81"/>
                      <a:pt x="1247" y="81"/>
                    </a:cubicBezTo>
                    <a:cubicBezTo>
                      <a:pt x="1247" y="72"/>
                      <a:pt x="1244" y="68"/>
                      <a:pt x="1241" y="68"/>
                    </a:cubicBezTo>
                    <a:cubicBezTo>
                      <a:pt x="1232" y="68"/>
                      <a:pt x="1217" y="90"/>
                      <a:pt x="1217" y="111"/>
                    </a:cubicBezTo>
                    <a:cubicBezTo>
                      <a:pt x="1233" y="162"/>
                      <a:pt x="1232" y="184"/>
                      <a:pt x="1227" y="184"/>
                    </a:cubicBezTo>
                    <a:cubicBezTo>
                      <a:pt x="1223" y="184"/>
                      <a:pt x="1217" y="169"/>
                      <a:pt x="1217" y="142"/>
                    </a:cubicBezTo>
                    <a:cubicBezTo>
                      <a:pt x="1217" y="142"/>
                      <a:pt x="1217" y="111"/>
                      <a:pt x="1217" y="81"/>
                    </a:cubicBezTo>
                    <a:cubicBezTo>
                      <a:pt x="1186" y="51"/>
                      <a:pt x="1186" y="20"/>
                      <a:pt x="1186" y="20"/>
                    </a:cubicBezTo>
                    <a:cubicBezTo>
                      <a:pt x="1186" y="20"/>
                      <a:pt x="1156" y="20"/>
                      <a:pt x="1186" y="51"/>
                    </a:cubicBezTo>
                    <a:cubicBezTo>
                      <a:pt x="1186" y="81"/>
                      <a:pt x="1186" y="81"/>
                      <a:pt x="1186" y="81"/>
                    </a:cubicBezTo>
                    <a:cubicBezTo>
                      <a:pt x="1156" y="81"/>
                      <a:pt x="1156" y="81"/>
                      <a:pt x="1156" y="111"/>
                    </a:cubicBezTo>
                    <a:cubicBezTo>
                      <a:pt x="1156" y="172"/>
                      <a:pt x="1156" y="172"/>
                      <a:pt x="1156" y="172"/>
                    </a:cubicBezTo>
                    <a:cubicBezTo>
                      <a:pt x="1126" y="111"/>
                      <a:pt x="1126" y="111"/>
                      <a:pt x="1126" y="111"/>
                    </a:cubicBezTo>
                    <a:cubicBezTo>
                      <a:pt x="1126" y="111"/>
                      <a:pt x="1126" y="111"/>
                      <a:pt x="1126" y="81"/>
                    </a:cubicBezTo>
                    <a:cubicBezTo>
                      <a:pt x="1126" y="51"/>
                      <a:pt x="1095" y="20"/>
                      <a:pt x="1095" y="20"/>
                    </a:cubicBezTo>
                    <a:cubicBezTo>
                      <a:pt x="1095" y="20"/>
                      <a:pt x="1095" y="51"/>
                      <a:pt x="1095" y="51"/>
                    </a:cubicBezTo>
                    <a:cubicBezTo>
                      <a:pt x="1095" y="81"/>
                      <a:pt x="943" y="142"/>
                      <a:pt x="913" y="142"/>
                    </a:cubicBezTo>
                    <a:cubicBezTo>
                      <a:pt x="898" y="127"/>
                      <a:pt x="882" y="119"/>
                      <a:pt x="875" y="119"/>
                    </a:cubicBezTo>
                    <a:cubicBezTo>
                      <a:pt x="867" y="119"/>
                      <a:pt x="867" y="127"/>
                      <a:pt x="882" y="142"/>
                    </a:cubicBezTo>
                    <a:cubicBezTo>
                      <a:pt x="913" y="172"/>
                      <a:pt x="852" y="203"/>
                      <a:pt x="822" y="203"/>
                    </a:cubicBezTo>
                    <a:cubicBezTo>
                      <a:pt x="791" y="233"/>
                      <a:pt x="761" y="263"/>
                      <a:pt x="761" y="294"/>
                    </a:cubicBezTo>
                    <a:cubicBezTo>
                      <a:pt x="730" y="294"/>
                      <a:pt x="761" y="355"/>
                      <a:pt x="730" y="355"/>
                    </a:cubicBezTo>
                    <a:cubicBezTo>
                      <a:pt x="730" y="385"/>
                      <a:pt x="730" y="385"/>
                      <a:pt x="730" y="385"/>
                    </a:cubicBezTo>
                    <a:cubicBezTo>
                      <a:pt x="730" y="400"/>
                      <a:pt x="730" y="408"/>
                      <a:pt x="727" y="408"/>
                    </a:cubicBezTo>
                    <a:cubicBezTo>
                      <a:pt x="723" y="408"/>
                      <a:pt x="715" y="400"/>
                      <a:pt x="700" y="385"/>
                    </a:cubicBezTo>
                    <a:cubicBezTo>
                      <a:pt x="700" y="355"/>
                      <a:pt x="670" y="324"/>
                      <a:pt x="670" y="324"/>
                    </a:cubicBezTo>
                    <a:cubicBezTo>
                      <a:pt x="670" y="355"/>
                      <a:pt x="670" y="355"/>
                      <a:pt x="670" y="355"/>
                    </a:cubicBezTo>
                    <a:cubicBezTo>
                      <a:pt x="670" y="355"/>
                      <a:pt x="670" y="355"/>
                      <a:pt x="609" y="294"/>
                    </a:cubicBezTo>
                    <a:lnTo>
                      <a:pt x="609" y="355"/>
                    </a:lnTo>
                    <a:cubicBezTo>
                      <a:pt x="599" y="336"/>
                      <a:pt x="596" y="329"/>
                      <a:pt x="595" y="329"/>
                    </a:cubicBezTo>
                    <a:lnTo>
                      <a:pt x="595" y="329"/>
                    </a:lnTo>
                    <a:cubicBezTo>
                      <a:pt x="594" y="329"/>
                      <a:pt x="609" y="364"/>
                      <a:pt x="609" y="385"/>
                    </a:cubicBezTo>
                    <a:cubicBezTo>
                      <a:pt x="596" y="372"/>
                      <a:pt x="584" y="365"/>
                      <a:pt x="577" y="365"/>
                    </a:cubicBezTo>
                    <a:cubicBezTo>
                      <a:pt x="569" y="365"/>
                      <a:pt x="573" y="380"/>
                      <a:pt x="609" y="415"/>
                    </a:cubicBezTo>
                    <a:cubicBezTo>
                      <a:pt x="624" y="431"/>
                      <a:pt x="624" y="438"/>
                      <a:pt x="616" y="438"/>
                    </a:cubicBezTo>
                    <a:cubicBezTo>
                      <a:pt x="609" y="438"/>
                      <a:pt x="594" y="431"/>
                      <a:pt x="578" y="415"/>
                    </a:cubicBezTo>
                    <a:cubicBezTo>
                      <a:pt x="563" y="400"/>
                      <a:pt x="556" y="393"/>
                      <a:pt x="552" y="393"/>
                    </a:cubicBezTo>
                    <a:cubicBezTo>
                      <a:pt x="548" y="393"/>
                      <a:pt x="548" y="400"/>
                      <a:pt x="548" y="415"/>
                    </a:cubicBezTo>
                    <a:cubicBezTo>
                      <a:pt x="578" y="446"/>
                      <a:pt x="518" y="476"/>
                      <a:pt x="487" y="507"/>
                    </a:cubicBezTo>
                    <a:cubicBezTo>
                      <a:pt x="457" y="567"/>
                      <a:pt x="426" y="598"/>
                      <a:pt x="457" y="628"/>
                    </a:cubicBezTo>
                    <a:cubicBezTo>
                      <a:pt x="457" y="628"/>
                      <a:pt x="457" y="628"/>
                      <a:pt x="426" y="598"/>
                    </a:cubicBezTo>
                    <a:cubicBezTo>
                      <a:pt x="396" y="598"/>
                      <a:pt x="396" y="598"/>
                      <a:pt x="426" y="628"/>
                    </a:cubicBezTo>
                    <a:cubicBezTo>
                      <a:pt x="396" y="628"/>
                      <a:pt x="396" y="628"/>
                      <a:pt x="366" y="659"/>
                    </a:cubicBezTo>
                    <a:cubicBezTo>
                      <a:pt x="366" y="689"/>
                      <a:pt x="366" y="689"/>
                      <a:pt x="396" y="719"/>
                    </a:cubicBezTo>
                    <a:cubicBezTo>
                      <a:pt x="371" y="707"/>
                      <a:pt x="346" y="699"/>
                      <a:pt x="329" y="699"/>
                    </a:cubicBezTo>
                    <a:cubicBezTo>
                      <a:pt x="306" y="699"/>
                      <a:pt x="300" y="714"/>
                      <a:pt x="335" y="750"/>
                    </a:cubicBezTo>
                    <a:lnTo>
                      <a:pt x="274" y="750"/>
                    </a:lnTo>
                    <a:cubicBezTo>
                      <a:pt x="274" y="750"/>
                      <a:pt x="274" y="780"/>
                      <a:pt x="305" y="811"/>
                    </a:cubicBezTo>
                    <a:cubicBezTo>
                      <a:pt x="305" y="811"/>
                      <a:pt x="305" y="841"/>
                      <a:pt x="274" y="841"/>
                    </a:cubicBezTo>
                    <a:cubicBezTo>
                      <a:pt x="274" y="871"/>
                      <a:pt x="305" y="871"/>
                      <a:pt x="305" y="871"/>
                    </a:cubicBezTo>
                    <a:cubicBezTo>
                      <a:pt x="305" y="902"/>
                      <a:pt x="305" y="902"/>
                      <a:pt x="305" y="902"/>
                    </a:cubicBezTo>
                    <a:cubicBezTo>
                      <a:pt x="297" y="894"/>
                      <a:pt x="291" y="890"/>
                      <a:pt x="286" y="890"/>
                    </a:cubicBezTo>
                    <a:cubicBezTo>
                      <a:pt x="272" y="890"/>
                      <a:pt x="266" y="918"/>
                      <a:pt x="244" y="963"/>
                    </a:cubicBezTo>
                    <a:cubicBezTo>
                      <a:pt x="244" y="1023"/>
                      <a:pt x="214" y="1054"/>
                      <a:pt x="183" y="1054"/>
                    </a:cubicBezTo>
                    <a:cubicBezTo>
                      <a:pt x="183" y="1054"/>
                      <a:pt x="183" y="1054"/>
                      <a:pt x="214" y="1084"/>
                    </a:cubicBezTo>
                    <a:cubicBezTo>
                      <a:pt x="305" y="1084"/>
                      <a:pt x="305" y="1115"/>
                      <a:pt x="274" y="1115"/>
                    </a:cubicBezTo>
                    <a:cubicBezTo>
                      <a:pt x="183" y="1115"/>
                      <a:pt x="183" y="1145"/>
                      <a:pt x="244" y="1145"/>
                    </a:cubicBezTo>
                    <a:lnTo>
                      <a:pt x="214" y="1145"/>
                    </a:lnTo>
                    <a:cubicBezTo>
                      <a:pt x="153" y="1145"/>
                      <a:pt x="183" y="1175"/>
                      <a:pt x="244" y="1175"/>
                    </a:cubicBezTo>
                    <a:cubicBezTo>
                      <a:pt x="214" y="1206"/>
                      <a:pt x="183" y="1206"/>
                      <a:pt x="214" y="1206"/>
                    </a:cubicBezTo>
                    <a:lnTo>
                      <a:pt x="153" y="1206"/>
                    </a:lnTo>
                    <a:cubicBezTo>
                      <a:pt x="92" y="1206"/>
                      <a:pt x="62" y="1206"/>
                      <a:pt x="62" y="1236"/>
                    </a:cubicBezTo>
                    <a:lnTo>
                      <a:pt x="153" y="1236"/>
                    </a:lnTo>
                    <a:cubicBezTo>
                      <a:pt x="153" y="1236"/>
                      <a:pt x="153" y="1250"/>
                      <a:pt x="162" y="1250"/>
                    </a:cubicBezTo>
                    <a:cubicBezTo>
                      <a:pt x="166" y="1250"/>
                      <a:pt x="173" y="1246"/>
                      <a:pt x="183" y="1236"/>
                    </a:cubicBezTo>
                    <a:cubicBezTo>
                      <a:pt x="214" y="1236"/>
                      <a:pt x="214" y="1267"/>
                      <a:pt x="214" y="1267"/>
                    </a:cubicBezTo>
                    <a:lnTo>
                      <a:pt x="244" y="1267"/>
                    </a:lnTo>
                    <a:cubicBezTo>
                      <a:pt x="285" y="1267"/>
                      <a:pt x="312" y="1253"/>
                      <a:pt x="325" y="1253"/>
                    </a:cubicBezTo>
                    <a:cubicBezTo>
                      <a:pt x="332" y="1253"/>
                      <a:pt x="335" y="1256"/>
                      <a:pt x="335" y="1267"/>
                    </a:cubicBezTo>
                    <a:cubicBezTo>
                      <a:pt x="335" y="1267"/>
                      <a:pt x="366" y="1267"/>
                      <a:pt x="396" y="1236"/>
                    </a:cubicBezTo>
                    <a:lnTo>
                      <a:pt x="548" y="1236"/>
                    </a:lnTo>
                    <a:cubicBezTo>
                      <a:pt x="578" y="1206"/>
                      <a:pt x="609" y="1206"/>
                      <a:pt x="548" y="1206"/>
                    </a:cubicBezTo>
                    <a:cubicBezTo>
                      <a:pt x="548" y="1206"/>
                      <a:pt x="518" y="1175"/>
                      <a:pt x="518" y="1175"/>
                    </a:cubicBezTo>
                    <a:lnTo>
                      <a:pt x="548" y="1175"/>
                    </a:lnTo>
                    <a:cubicBezTo>
                      <a:pt x="578" y="1175"/>
                      <a:pt x="578" y="1145"/>
                      <a:pt x="578" y="1145"/>
                    </a:cubicBezTo>
                    <a:cubicBezTo>
                      <a:pt x="578" y="1123"/>
                      <a:pt x="578" y="1102"/>
                      <a:pt x="600" y="1102"/>
                    </a:cubicBezTo>
                    <a:cubicBezTo>
                      <a:pt x="609" y="1102"/>
                      <a:pt x="621" y="1106"/>
                      <a:pt x="639" y="1115"/>
                    </a:cubicBezTo>
                    <a:cubicBezTo>
                      <a:pt x="670" y="1115"/>
                      <a:pt x="670" y="1084"/>
                      <a:pt x="670" y="1084"/>
                    </a:cubicBezTo>
                    <a:cubicBezTo>
                      <a:pt x="639" y="1084"/>
                      <a:pt x="639" y="1054"/>
                      <a:pt x="639" y="1023"/>
                    </a:cubicBezTo>
                    <a:cubicBezTo>
                      <a:pt x="670" y="993"/>
                      <a:pt x="670" y="993"/>
                      <a:pt x="639" y="963"/>
                    </a:cubicBezTo>
                    <a:lnTo>
                      <a:pt x="670" y="963"/>
                    </a:lnTo>
                    <a:cubicBezTo>
                      <a:pt x="639" y="932"/>
                      <a:pt x="670" y="932"/>
                      <a:pt x="670" y="932"/>
                    </a:cubicBezTo>
                    <a:lnTo>
                      <a:pt x="700" y="932"/>
                    </a:lnTo>
                    <a:cubicBezTo>
                      <a:pt x="700" y="932"/>
                      <a:pt x="700" y="902"/>
                      <a:pt x="670" y="902"/>
                    </a:cubicBezTo>
                    <a:cubicBezTo>
                      <a:pt x="670" y="902"/>
                      <a:pt x="700" y="871"/>
                      <a:pt x="730" y="871"/>
                    </a:cubicBezTo>
                    <a:cubicBezTo>
                      <a:pt x="722" y="863"/>
                      <a:pt x="712" y="853"/>
                      <a:pt x="701" y="842"/>
                    </a:cubicBezTo>
                    <a:lnTo>
                      <a:pt x="701" y="842"/>
                    </a:lnTo>
                    <a:cubicBezTo>
                      <a:pt x="715" y="856"/>
                      <a:pt x="723" y="864"/>
                      <a:pt x="727" y="864"/>
                    </a:cubicBezTo>
                    <a:cubicBezTo>
                      <a:pt x="730" y="864"/>
                      <a:pt x="730" y="856"/>
                      <a:pt x="730" y="841"/>
                    </a:cubicBezTo>
                    <a:lnTo>
                      <a:pt x="761" y="841"/>
                    </a:lnTo>
                    <a:cubicBezTo>
                      <a:pt x="730" y="811"/>
                      <a:pt x="730" y="811"/>
                      <a:pt x="761" y="780"/>
                    </a:cubicBezTo>
                    <a:cubicBezTo>
                      <a:pt x="791" y="750"/>
                      <a:pt x="791" y="750"/>
                      <a:pt x="761" y="719"/>
                    </a:cubicBezTo>
                    <a:cubicBezTo>
                      <a:pt x="730" y="689"/>
                      <a:pt x="730" y="689"/>
                      <a:pt x="791" y="689"/>
                    </a:cubicBezTo>
                    <a:cubicBezTo>
                      <a:pt x="845" y="725"/>
                      <a:pt x="867" y="739"/>
                      <a:pt x="870" y="739"/>
                    </a:cubicBezTo>
                    <a:cubicBezTo>
                      <a:pt x="872" y="739"/>
                      <a:pt x="865" y="732"/>
                      <a:pt x="852" y="719"/>
                    </a:cubicBezTo>
                    <a:cubicBezTo>
                      <a:pt x="852" y="719"/>
                      <a:pt x="822" y="689"/>
                      <a:pt x="791" y="659"/>
                    </a:cubicBezTo>
                    <a:cubicBezTo>
                      <a:pt x="776" y="643"/>
                      <a:pt x="768" y="636"/>
                      <a:pt x="772" y="636"/>
                    </a:cubicBezTo>
                    <a:lnTo>
                      <a:pt x="772" y="636"/>
                    </a:lnTo>
                    <a:cubicBezTo>
                      <a:pt x="776" y="636"/>
                      <a:pt x="791" y="643"/>
                      <a:pt x="822" y="659"/>
                    </a:cubicBezTo>
                    <a:cubicBezTo>
                      <a:pt x="830" y="676"/>
                      <a:pt x="839" y="684"/>
                      <a:pt x="847" y="684"/>
                    </a:cubicBezTo>
                    <a:cubicBezTo>
                      <a:pt x="865" y="684"/>
                      <a:pt x="873" y="641"/>
                      <a:pt x="852" y="598"/>
                    </a:cubicBezTo>
                    <a:lnTo>
                      <a:pt x="852" y="598"/>
                    </a:lnTo>
                    <a:cubicBezTo>
                      <a:pt x="852" y="598"/>
                      <a:pt x="852" y="598"/>
                      <a:pt x="882" y="628"/>
                    </a:cubicBezTo>
                    <a:cubicBezTo>
                      <a:pt x="892" y="638"/>
                      <a:pt x="899" y="642"/>
                      <a:pt x="904" y="642"/>
                    </a:cubicBezTo>
                    <a:cubicBezTo>
                      <a:pt x="913" y="642"/>
                      <a:pt x="913" y="628"/>
                      <a:pt x="913" y="628"/>
                    </a:cubicBezTo>
                    <a:lnTo>
                      <a:pt x="943" y="628"/>
                    </a:lnTo>
                    <a:cubicBezTo>
                      <a:pt x="908" y="593"/>
                      <a:pt x="914" y="578"/>
                      <a:pt x="925" y="578"/>
                    </a:cubicBezTo>
                    <a:cubicBezTo>
                      <a:pt x="933" y="578"/>
                      <a:pt x="943" y="585"/>
                      <a:pt x="943" y="598"/>
                    </a:cubicBezTo>
                    <a:cubicBezTo>
                      <a:pt x="974" y="628"/>
                      <a:pt x="974" y="628"/>
                      <a:pt x="974" y="628"/>
                    </a:cubicBezTo>
                    <a:cubicBezTo>
                      <a:pt x="961" y="603"/>
                      <a:pt x="964" y="593"/>
                      <a:pt x="972" y="593"/>
                    </a:cubicBezTo>
                    <a:cubicBezTo>
                      <a:pt x="984" y="593"/>
                      <a:pt x="1004" y="611"/>
                      <a:pt x="1004" y="628"/>
                    </a:cubicBezTo>
                    <a:lnTo>
                      <a:pt x="1034" y="628"/>
                    </a:lnTo>
                    <a:cubicBezTo>
                      <a:pt x="1004" y="567"/>
                      <a:pt x="1004" y="567"/>
                      <a:pt x="1034" y="567"/>
                    </a:cubicBezTo>
                    <a:cubicBezTo>
                      <a:pt x="1034" y="567"/>
                      <a:pt x="1034" y="567"/>
                      <a:pt x="1004" y="537"/>
                    </a:cubicBezTo>
                    <a:cubicBezTo>
                      <a:pt x="1004" y="507"/>
                      <a:pt x="974" y="476"/>
                      <a:pt x="1004" y="476"/>
                    </a:cubicBezTo>
                    <a:lnTo>
                      <a:pt x="1004" y="507"/>
                    </a:lnTo>
                    <a:cubicBezTo>
                      <a:pt x="1034" y="537"/>
                      <a:pt x="1034" y="537"/>
                      <a:pt x="1065" y="537"/>
                    </a:cubicBezTo>
                    <a:cubicBezTo>
                      <a:pt x="1065" y="537"/>
                      <a:pt x="1072" y="529"/>
                      <a:pt x="1080" y="529"/>
                    </a:cubicBezTo>
                    <a:cubicBezTo>
                      <a:pt x="1088" y="529"/>
                      <a:pt x="1095" y="537"/>
                      <a:pt x="1095" y="567"/>
                    </a:cubicBezTo>
                    <a:lnTo>
                      <a:pt x="1095" y="507"/>
                    </a:lnTo>
                    <a:cubicBezTo>
                      <a:pt x="1110" y="522"/>
                      <a:pt x="1118" y="529"/>
                      <a:pt x="1122" y="529"/>
                    </a:cubicBezTo>
                    <a:cubicBezTo>
                      <a:pt x="1126" y="529"/>
                      <a:pt x="1126" y="522"/>
                      <a:pt x="1126" y="507"/>
                    </a:cubicBezTo>
                    <a:cubicBezTo>
                      <a:pt x="1141" y="537"/>
                      <a:pt x="1148" y="552"/>
                      <a:pt x="1152" y="552"/>
                    </a:cubicBezTo>
                    <a:cubicBezTo>
                      <a:pt x="1156" y="552"/>
                      <a:pt x="1156" y="537"/>
                      <a:pt x="1156" y="507"/>
                    </a:cubicBezTo>
                    <a:cubicBezTo>
                      <a:pt x="1156" y="537"/>
                      <a:pt x="1156" y="537"/>
                      <a:pt x="1186" y="537"/>
                    </a:cubicBezTo>
                    <a:cubicBezTo>
                      <a:pt x="1186" y="507"/>
                      <a:pt x="1217" y="507"/>
                      <a:pt x="1217" y="507"/>
                    </a:cubicBezTo>
                    <a:cubicBezTo>
                      <a:pt x="1217" y="519"/>
                      <a:pt x="1217" y="527"/>
                      <a:pt x="1219" y="527"/>
                    </a:cubicBezTo>
                    <a:cubicBezTo>
                      <a:pt x="1222" y="527"/>
                      <a:pt x="1229" y="512"/>
                      <a:pt x="1247" y="476"/>
                    </a:cubicBezTo>
                    <a:cubicBezTo>
                      <a:pt x="1277" y="507"/>
                      <a:pt x="1277" y="507"/>
                      <a:pt x="1277" y="507"/>
                    </a:cubicBezTo>
                    <a:cubicBezTo>
                      <a:pt x="1277" y="499"/>
                      <a:pt x="1277" y="489"/>
                      <a:pt x="1277" y="476"/>
                    </a:cubicBezTo>
                    <a:cubicBezTo>
                      <a:pt x="1293" y="461"/>
                      <a:pt x="1300" y="453"/>
                      <a:pt x="1304" y="453"/>
                    </a:cubicBezTo>
                    <a:cubicBezTo>
                      <a:pt x="1308" y="453"/>
                      <a:pt x="1308" y="461"/>
                      <a:pt x="1308" y="476"/>
                    </a:cubicBezTo>
                    <a:cubicBezTo>
                      <a:pt x="1308" y="507"/>
                      <a:pt x="1338" y="507"/>
                      <a:pt x="1369" y="537"/>
                    </a:cubicBezTo>
                    <a:cubicBezTo>
                      <a:pt x="1369" y="537"/>
                      <a:pt x="1381" y="525"/>
                      <a:pt x="1390" y="508"/>
                    </a:cubicBezTo>
                    <a:lnTo>
                      <a:pt x="1390" y="508"/>
                    </a:lnTo>
                    <a:cubicBezTo>
                      <a:pt x="1384" y="532"/>
                      <a:pt x="1386" y="545"/>
                      <a:pt x="1391" y="545"/>
                    </a:cubicBezTo>
                    <a:cubicBezTo>
                      <a:pt x="1399" y="545"/>
                      <a:pt x="1414" y="522"/>
                      <a:pt x="1429" y="476"/>
                    </a:cubicBezTo>
                    <a:cubicBezTo>
                      <a:pt x="1429" y="498"/>
                      <a:pt x="1429" y="519"/>
                      <a:pt x="1429" y="519"/>
                    </a:cubicBezTo>
                    <a:cubicBezTo>
                      <a:pt x="1429" y="524"/>
                      <a:pt x="1429" y="529"/>
                      <a:pt x="1429" y="537"/>
                    </a:cubicBezTo>
                    <a:cubicBezTo>
                      <a:pt x="1429" y="560"/>
                      <a:pt x="1429" y="570"/>
                      <a:pt x="1431" y="570"/>
                    </a:cubicBezTo>
                    <a:cubicBezTo>
                      <a:pt x="1434" y="570"/>
                      <a:pt x="1441" y="544"/>
                      <a:pt x="1460" y="507"/>
                    </a:cubicBezTo>
                    <a:cubicBezTo>
                      <a:pt x="1471" y="483"/>
                      <a:pt x="1479" y="473"/>
                      <a:pt x="1481" y="473"/>
                    </a:cubicBezTo>
                    <a:lnTo>
                      <a:pt x="1481" y="473"/>
                    </a:lnTo>
                    <a:cubicBezTo>
                      <a:pt x="1486" y="473"/>
                      <a:pt x="1479" y="499"/>
                      <a:pt x="1460" y="537"/>
                    </a:cubicBezTo>
                    <a:cubicBezTo>
                      <a:pt x="1448" y="560"/>
                      <a:pt x="1446" y="570"/>
                      <a:pt x="1448" y="570"/>
                    </a:cubicBezTo>
                    <a:cubicBezTo>
                      <a:pt x="1453" y="570"/>
                      <a:pt x="1471" y="544"/>
                      <a:pt x="1490" y="507"/>
                    </a:cubicBezTo>
                    <a:cubicBezTo>
                      <a:pt x="1508" y="471"/>
                      <a:pt x="1515" y="456"/>
                      <a:pt x="1518" y="456"/>
                    </a:cubicBezTo>
                    <a:cubicBezTo>
                      <a:pt x="1521" y="456"/>
                      <a:pt x="1521" y="464"/>
                      <a:pt x="1521" y="476"/>
                    </a:cubicBezTo>
                    <a:cubicBezTo>
                      <a:pt x="1490" y="507"/>
                      <a:pt x="1521" y="507"/>
                      <a:pt x="1521" y="507"/>
                    </a:cubicBezTo>
                    <a:cubicBezTo>
                      <a:pt x="1538" y="489"/>
                      <a:pt x="1551" y="481"/>
                      <a:pt x="1559" y="481"/>
                    </a:cubicBezTo>
                    <a:cubicBezTo>
                      <a:pt x="1571" y="481"/>
                      <a:pt x="1573" y="497"/>
                      <a:pt x="1569" y="519"/>
                    </a:cubicBezTo>
                    <a:lnTo>
                      <a:pt x="1569" y="519"/>
                    </a:lnTo>
                    <a:cubicBezTo>
                      <a:pt x="1573" y="515"/>
                      <a:pt x="1577" y="511"/>
                      <a:pt x="1581" y="507"/>
                    </a:cubicBezTo>
                    <a:lnTo>
                      <a:pt x="1581" y="507"/>
                    </a:lnTo>
                    <a:cubicBezTo>
                      <a:pt x="1581" y="537"/>
                      <a:pt x="1581" y="537"/>
                      <a:pt x="1581" y="537"/>
                    </a:cubicBezTo>
                    <a:cubicBezTo>
                      <a:pt x="1590" y="519"/>
                      <a:pt x="1597" y="512"/>
                      <a:pt x="1600" y="512"/>
                    </a:cubicBezTo>
                    <a:lnTo>
                      <a:pt x="1600" y="512"/>
                    </a:lnTo>
                    <a:cubicBezTo>
                      <a:pt x="1609" y="512"/>
                      <a:pt x="1603" y="555"/>
                      <a:pt x="1581" y="598"/>
                    </a:cubicBezTo>
                    <a:cubicBezTo>
                      <a:pt x="1612" y="567"/>
                      <a:pt x="1612" y="537"/>
                      <a:pt x="1612" y="537"/>
                    </a:cubicBezTo>
                    <a:cubicBezTo>
                      <a:pt x="1612" y="537"/>
                      <a:pt x="1642" y="537"/>
                      <a:pt x="1612" y="567"/>
                    </a:cubicBezTo>
                    <a:cubicBezTo>
                      <a:pt x="1587" y="592"/>
                      <a:pt x="1583" y="636"/>
                      <a:pt x="1598" y="636"/>
                    </a:cubicBezTo>
                    <a:cubicBezTo>
                      <a:pt x="1601" y="636"/>
                      <a:pt x="1606" y="634"/>
                      <a:pt x="1612" y="628"/>
                    </a:cubicBezTo>
                    <a:lnTo>
                      <a:pt x="1612" y="628"/>
                    </a:lnTo>
                    <a:cubicBezTo>
                      <a:pt x="1612" y="629"/>
                      <a:pt x="1609" y="631"/>
                      <a:pt x="1581" y="659"/>
                    </a:cubicBezTo>
                    <a:lnTo>
                      <a:pt x="1612" y="659"/>
                    </a:lnTo>
                    <a:cubicBezTo>
                      <a:pt x="1612" y="643"/>
                      <a:pt x="1619" y="636"/>
                      <a:pt x="1623" y="636"/>
                    </a:cubicBezTo>
                    <a:lnTo>
                      <a:pt x="1623" y="636"/>
                    </a:lnTo>
                    <a:cubicBezTo>
                      <a:pt x="1627" y="636"/>
                      <a:pt x="1627" y="643"/>
                      <a:pt x="1612" y="659"/>
                    </a:cubicBezTo>
                    <a:cubicBezTo>
                      <a:pt x="1612" y="659"/>
                      <a:pt x="1612" y="672"/>
                      <a:pt x="1621" y="672"/>
                    </a:cubicBezTo>
                    <a:cubicBezTo>
                      <a:pt x="1625" y="672"/>
                      <a:pt x="1632" y="669"/>
                      <a:pt x="1642" y="659"/>
                    </a:cubicBezTo>
                    <a:cubicBezTo>
                      <a:pt x="1642" y="659"/>
                      <a:pt x="1642" y="659"/>
                      <a:pt x="1642" y="689"/>
                    </a:cubicBezTo>
                    <a:cubicBezTo>
                      <a:pt x="1673" y="659"/>
                      <a:pt x="1673" y="659"/>
                      <a:pt x="1673" y="659"/>
                    </a:cubicBezTo>
                    <a:lnTo>
                      <a:pt x="1673" y="689"/>
                    </a:lnTo>
                    <a:cubicBezTo>
                      <a:pt x="1703" y="659"/>
                      <a:pt x="1703" y="659"/>
                      <a:pt x="1703" y="659"/>
                    </a:cubicBezTo>
                    <a:cubicBezTo>
                      <a:pt x="1703" y="659"/>
                      <a:pt x="1703" y="689"/>
                      <a:pt x="1703" y="689"/>
                    </a:cubicBezTo>
                    <a:cubicBezTo>
                      <a:pt x="1703" y="704"/>
                      <a:pt x="1703" y="712"/>
                      <a:pt x="1707" y="712"/>
                    </a:cubicBezTo>
                    <a:cubicBezTo>
                      <a:pt x="1711" y="712"/>
                      <a:pt x="1718" y="704"/>
                      <a:pt x="1733" y="689"/>
                    </a:cubicBezTo>
                    <a:lnTo>
                      <a:pt x="1733" y="689"/>
                    </a:lnTo>
                    <a:cubicBezTo>
                      <a:pt x="1733" y="689"/>
                      <a:pt x="1703" y="720"/>
                      <a:pt x="1733" y="750"/>
                    </a:cubicBezTo>
                    <a:cubicBezTo>
                      <a:pt x="1733" y="750"/>
                      <a:pt x="1733" y="750"/>
                      <a:pt x="1762" y="721"/>
                    </a:cubicBezTo>
                    <a:lnTo>
                      <a:pt x="1762" y="721"/>
                    </a:lnTo>
                    <a:cubicBezTo>
                      <a:pt x="1703" y="780"/>
                      <a:pt x="1703" y="780"/>
                      <a:pt x="1733" y="780"/>
                    </a:cubicBezTo>
                    <a:cubicBezTo>
                      <a:pt x="1764" y="750"/>
                      <a:pt x="1764" y="750"/>
                      <a:pt x="1794" y="750"/>
                    </a:cubicBezTo>
                    <a:cubicBezTo>
                      <a:pt x="1794" y="780"/>
                      <a:pt x="1794" y="780"/>
                      <a:pt x="1764" y="780"/>
                    </a:cubicBezTo>
                    <a:cubicBezTo>
                      <a:pt x="1764" y="780"/>
                      <a:pt x="1764" y="780"/>
                      <a:pt x="1764" y="811"/>
                    </a:cubicBezTo>
                    <a:cubicBezTo>
                      <a:pt x="1783" y="792"/>
                      <a:pt x="1796" y="785"/>
                      <a:pt x="1804" y="785"/>
                    </a:cubicBezTo>
                    <a:cubicBezTo>
                      <a:pt x="1822" y="785"/>
                      <a:pt x="1815" y="820"/>
                      <a:pt x="1794" y="841"/>
                    </a:cubicBezTo>
                    <a:cubicBezTo>
                      <a:pt x="1794" y="841"/>
                      <a:pt x="1794" y="841"/>
                      <a:pt x="1825" y="811"/>
                    </a:cubicBezTo>
                    <a:cubicBezTo>
                      <a:pt x="1850" y="798"/>
                      <a:pt x="1865" y="791"/>
                      <a:pt x="1869" y="791"/>
                    </a:cubicBezTo>
                    <a:lnTo>
                      <a:pt x="1869" y="791"/>
                    </a:lnTo>
                    <a:cubicBezTo>
                      <a:pt x="1875" y="791"/>
                      <a:pt x="1860" y="805"/>
                      <a:pt x="1825" y="841"/>
                    </a:cubicBezTo>
                    <a:cubicBezTo>
                      <a:pt x="1834" y="832"/>
                      <a:pt x="1842" y="828"/>
                      <a:pt x="1848" y="828"/>
                    </a:cubicBezTo>
                    <a:cubicBezTo>
                      <a:pt x="1862" y="828"/>
                      <a:pt x="1859" y="850"/>
                      <a:pt x="1794" y="871"/>
                    </a:cubicBezTo>
                    <a:cubicBezTo>
                      <a:pt x="1764" y="902"/>
                      <a:pt x="1733" y="902"/>
                      <a:pt x="1733" y="902"/>
                    </a:cubicBezTo>
                    <a:lnTo>
                      <a:pt x="1764" y="902"/>
                    </a:lnTo>
                    <a:cubicBezTo>
                      <a:pt x="1779" y="887"/>
                      <a:pt x="1794" y="879"/>
                      <a:pt x="1806" y="879"/>
                    </a:cubicBezTo>
                    <a:cubicBezTo>
                      <a:pt x="1817" y="879"/>
                      <a:pt x="1825" y="887"/>
                      <a:pt x="1825" y="902"/>
                    </a:cubicBezTo>
                    <a:lnTo>
                      <a:pt x="1855" y="902"/>
                    </a:lnTo>
                    <a:cubicBezTo>
                      <a:pt x="1855" y="932"/>
                      <a:pt x="1855" y="932"/>
                      <a:pt x="1825" y="963"/>
                    </a:cubicBezTo>
                    <a:lnTo>
                      <a:pt x="1916" y="963"/>
                    </a:lnTo>
                    <a:cubicBezTo>
                      <a:pt x="1885" y="993"/>
                      <a:pt x="1855" y="993"/>
                      <a:pt x="1885" y="993"/>
                    </a:cubicBezTo>
                    <a:lnTo>
                      <a:pt x="1916" y="993"/>
                    </a:lnTo>
                    <a:cubicBezTo>
                      <a:pt x="1885" y="1023"/>
                      <a:pt x="1885" y="1145"/>
                      <a:pt x="1916" y="1145"/>
                    </a:cubicBezTo>
                    <a:cubicBezTo>
                      <a:pt x="1916" y="1145"/>
                      <a:pt x="1916" y="1145"/>
                      <a:pt x="1916" y="1175"/>
                    </a:cubicBezTo>
                    <a:cubicBezTo>
                      <a:pt x="1855" y="1175"/>
                      <a:pt x="1885" y="1206"/>
                      <a:pt x="1916" y="1206"/>
                    </a:cubicBezTo>
                    <a:cubicBezTo>
                      <a:pt x="1946" y="1236"/>
                      <a:pt x="1946" y="1236"/>
                      <a:pt x="1946" y="1236"/>
                    </a:cubicBezTo>
                    <a:cubicBezTo>
                      <a:pt x="1926" y="1226"/>
                      <a:pt x="1912" y="1223"/>
                      <a:pt x="1905" y="1223"/>
                    </a:cubicBezTo>
                    <a:cubicBezTo>
                      <a:pt x="1889" y="1223"/>
                      <a:pt x="1896" y="1236"/>
                      <a:pt x="1916" y="1236"/>
                    </a:cubicBezTo>
                    <a:cubicBezTo>
                      <a:pt x="1964" y="1260"/>
                      <a:pt x="1974" y="1265"/>
                      <a:pt x="1945" y="1266"/>
                    </a:cubicBezTo>
                    <a:lnTo>
                      <a:pt x="1945" y="1266"/>
                    </a:lnTo>
                    <a:cubicBezTo>
                      <a:pt x="1885" y="1251"/>
                      <a:pt x="1855" y="1244"/>
                      <a:pt x="1851" y="1244"/>
                    </a:cubicBezTo>
                    <a:lnTo>
                      <a:pt x="1851" y="1244"/>
                    </a:lnTo>
                    <a:cubicBezTo>
                      <a:pt x="1847" y="1244"/>
                      <a:pt x="1870" y="1251"/>
                      <a:pt x="1916" y="1267"/>
                    </a:cubicBezTo>
                    <a:cubicBezTo>
                      <a:pt x="1928" y="1267"/>
                      <a:pt x="1938" y="1267"/>
                      <a:pt x="1945" y="1266"/>
                    </a:cubicBezTo>
                    <a:lnTo>
                      <a:pt x="1945" y="1266"/>
                    </a:lnTo>
                    <a:cubicBezTo>
                      <a:pt x="1946" y="1266"/>
                      <a:pt x="1946" y="1266"/>
                      <a:pt x="1946" y="1267"/>
                    </a:cubicBezTo>
                    <a:cubicBezTo>
                      <a:pt x="1977" y="1297"/>
                      <a:pt x="1977" y="1297"/>
                      <a:pt x="1946" y="1297"/>
                    </a:cubicBezTo>
                    <a:cubicBezTo>
                      <a:pt x="1901" y="1282"/>
                      <a:pt x="1878" y="1274"/>
                      <a:pt x="1870" y="1274"/>
                    </a:cubicBezTo>
                    <a:cubicBezTo>
                      <a:pt x="1863" y="1274"/>
                      <a:pt x="1870" y="1282"/>
                      <a:pt x="1885" y="1297"/>
                    </a:cubicBezTo>
                    <a:cubicBezTo>
                      <a:pt x="1946" y="1297"/>
                      <a:pt x="1953" y="1310"/>
                      <a:pt x="1933" y="1310"/>
                    </a:cubicBezTo>
                    <a:cubicBezTo>
                      <a:pt x="1923" y="1310"/>
                      <a:pt x="1906" y="1307"/>
                      <a:pt x="1885" y="1297"/>
                    </a:cubicBezTo>
                    <a:lnTo>
                      <a:pt x="1885" y="1297"/>
                    </a:lnTo>
                    <a:cubicBezTo>
                      <a:pt x="1928" y="1318"/>
                      <a:pt x="1941" y="1340"/>
                      <a:pt x="1923" y="1340"/>
                    </a:cubicBezTo>
                    <a:cubicBezTo>
                      <a:pt x="1916" y="1340"/>
                      <a:pt x="1903" y="1336"/>
                      <a:pt x="1885" y="1327"/>
                    </a:cubicBezTo>
                    <a:lnTo>
                      <a:pt x="1825" y="1327"/>
                    </a:lnTo>
                    <a:lnTo>
                      <a:pt x="1855" y="1358"/>
                    </a:lnTo>
                    <a:cubicBezTo>
                      <a:pt x="1855" y="1358"/>
                      <a:pt x="1825" y="1358"/>
                      <a:pt x="1794" y="1388"/>
                    </a:cubicBezTo>
                    <a:cubicBezTo>
                      <a:pt x="1764" y="1418"/>
                      <a:pt x="1764" y="1418"/>
                      <a:pt x="1794" y="1449"/>
                    </a:cubicBezTo>
                    <a:lnTo>
                      <a:pt x="1733" y="1449"/>
                    </a:lnTo>
                    <a:cubicBezTo>
                      <a:pt x="1733" y="1449"/>
                      <a:pt x="1733" y="1462"/>
                      <a:pt x="1724" y="1462"/>
                    </a:cubicBezTo>
                    <a:cubicBezTo>
                      <a:pt x="1720" y="1462"/>
                      <a:pt x="1713" y="1459"/>
                      <a:pt x="1703" y="1449"/>
                    </a:cubicBezTo>
                    <a:lnTo>
                      <a:pt x="1703" y="1449"/>
                    </a:lnTo>
                    <a:cubicBezTo>
                      <a:pt x="1764" y="1510"/>
                      <a:pt x="1733" y="1510"/>
                      <a:pt x="1703" y="1510"/>
                    </a:cubicBezTo>
                    <a:cubicBezTo>
                      <a:pt x="1673" y="1510"/>
                      <a:pt x="1673" y="1510"/>
                      <a:pt x="1703" y="1540"/>
                    </a:cubicBezTo>
                    <a:cubicBezTo>
                      <a:pt x="1733" y="1570"/>
                      <a:pt x="1733" y="1570"/>
                      <a:pt x="1703" y="1570"/>
                    </a:cubicBezTo>
                    <a:cubicBezTo>
                      <a:pt x="1685" y="1553"/>
                      <a:pt x="1658" y="1535"/>
                      <a:pt x="1649" y="1535"/>
                    </a:cubicBezTo>
                    <a:lnTo>
                      <a:pt x="1649" y="1535"/>
                    </a:lnTo>
                    <a:cubicBezTo>
                      <a:pt x="1643" y="1535"/>
                      <a:pt x="1647" y="1545"/>
                      <a:pt x="1673" y="1570"/>
                    </a:cubicBezTo>
                    <a:lnTo>
                      <a:pt x="1642" y="1540"/>
                    </a:lnTo>
                    <a:cubicBezTo>
                      <a:pt x="1633" y="1531"/>
                      <a:pt x="1630" y="1527"/>
                      <a:pt x="1629" y="1527"/>
                    </a:cubicBezTo>
                    <a:lnTo>
                      <a:pt x="1629" y="1527"/>
                    </a:lnTo>
                    <a:cubicBezTo>
                      <a:pt x="1627" y="1527"/>
                      <a:pt x="1642" y="1549"/>
                      <a:pt x="1642" y="1570"/>
                    </a:cubicBezTo>
                    <a:cubicBezTo>
                      <a:pt x="1673" y="1601"/>
                      <a:pt x="1688" y="1616"/>
                      <a:pt x="1684" y="1616"/>
                    </a:cubicBezTo>
                    <a:cubicBezTo>
                      <a:pt x="1681" y="1616"/>
                      <a:pt x="1661" y="1603"/>
                      <a:pt x="1623" y="1578"/>
                    </a:cubicBezTo>
                    <a:lnTo>
                      <a:pt x="1623" y="1578"/>
                    </a:lnTo>
                    <a:cubicBezTo>
                      <a:pt x="1625" y="1581"/>
                      <a:pt x="1626" y="1583"/>
                      <a:pt x="1625" y="1583"/>
                    </a:cubicBezTo>
                    <a:cubicBezTo>
                      <a:pt x="1624" y="1583"/>
                      <a:pt x="1621" y="1579"/>
                      <a:pt x="1612" y="1570"/>
                    </a:cubicBezTo>
                    <a:lnTo>
                      <a:pt x="1612" y="1570"/>
                    </a:lnTo>
                    <a:cubicBezTo>
                      <a:pt x="1616" y="1573"/>
                      <a:pt x="1620" y="1576"/>
                      <a:pt x="1623" y="1578"/>
                    </a:cubicBezTo>
                    <a:lnTo>
                      <a:pt x="1623" y="1578"/>
                    </a:lnTo>
                    <a:cubicBezTo>
                      <a:pt x="1619" y="1570"/>
                      <a:pt x="1612" y="1555"/>
                      <a:pt x="1612" y="1540"/>
                    </a:cubicBezTo>
                    <a:cubicBezTo>
                      <a:pt x="1599" y="1527"/>
                      <a:pt x="1592" y="1520"/>
                      <a:pt x="1590" y="1520"/>
                    </a:cubicBezTo>
                    <a:lnTo>
                      <a:pt x="1590" y="1520"/>
                    </a:lnTo>
                    <a:cubicBezTo>
                      <a:pt x="1587" y="1520"/>
                      <a:pt x="1594" y="1535"/>
                      <a:pt x="1612" y="1570"/>
                    </a:cubicBezTo>
                    <a:cubicBezTo>
                      <a:pt x="1612" y="1570"/>
                      <a:pt x="1612" y="1570"/>
                      <a:pt x="1642" y="1631"/>
                    </a:cubicBezTo>
                    <a:cubicBezTo>
                      <a:pt x="1673" y="1662"/>
                      <a:pt x="1673" y="1662"/>
                      <a:pt x="1642" y="1662"/>
                    </a:cubicBezTo>
                    <a:cubicBezTo>
                      <a:pt x="1642" y="1631"/>
                      <a:pt x="1642" y="1631"/>
                      <a:pt x="1612" y="1601"/>
                    </a:cubicBezTo>
                    <a:cubicBezTo>
                      <a:pt x="1612" y="1610"/>
                      <a:pt x="1609" y="1613"/>
                      <a:pt x="1605" y="1613"/>
                    </a:cubicBezTo>
                    <a:cubicBezTo>
                      <a:pt x="1594" y="1613"/>
                      <a:pt x="1573" y="1592"/>
                      <a:pt x="1552" y="1571"/>
                    </a:cubicBezTo>
                    <a:lnTo>
                      <a:pt x="1552" y="1571"/>
                    </a:lnTo>
                    <a:cubicBezTo>
                      <a:pt x="1559" y="1579"/>
                      <a:pt x="1569" y="1589"/>
                      <a:pt x="1581" y="1601"/>
                    </a:cubicBezTo>
                    <a:cubicBezTo>
                      <a:pt x="1612" y="1662"/>
                      <a:pt x="1612" y="1662"/>
                      <a:pt x="1612" y="1662"/>
                    </a:cubicBezTo>
                    <a:cubicBezTo>
                      <a:pt x="1612" y="1662"/>
                      <a:pt x="1581" y="1662"/>
                      <a:pt x="1581" y="1631"/>
                    </a:cubicBezTo>
                    <a:cubicBezTo>
                      <a:pt x="1551" y="1601"/>
                      <a:pt x="1551" y="1601"/>
                      <a:pt x="1551" y="1601"/>
                    </a:cubicBezTo>
                    <a:lnTo>
                      <a:pt x="1551" y="1601"/>
                    </a:lnTo>
                    <a:cubicBezTo>
                      <a:pt x="1551" y="1601"/>
                      <a:pt x="1581" y="1722"/>
                      <a:pt x="1612" y="1783"/>
                    </a:cubicBezTo>
                    <a:cubicBezTo>
                      <a:pt x="1581" y="1753"/>
                      <a:pt x="1581" y="1753"/>
                      <a:pt x="1581" y="1753"/>
                    </a:cubicBezTo>
                    <a:cubicBezTo>
                      <a:pt x="1551" y="1722"/>
                      <a:pt x="1581" y="1722"/>
                      <a:pt x="1581" y="1722"/>
                    </a:cubicBezTo>
                    <a:lnTo>
                      <a:pt x="1551" y="1692"/>
                    </a:lnTo>
                    <a:cubicBezTo>
                      <a:pt x="1551" y="1707"/>
                      <a:pt x="1551" y="1715"/>
                      <a:pt x="1547" y="1715"/>
                    </a:cubicBezTo>
                    <a:cubicBezTo>
                      <a:pt x="1543" y="1715"/>
                      <a:pt x="1536" y="1707"/>
                      <a:pt x="1521" y="1692"/>
                    </a:cubicBezTo>
                    <a:cubicBezTo>
                      <a:pt x="1521" y="1680"/>
                      <a:pt x="1516" y="1669"/>
                      <a:pt x="1512" y="1660"/>
                    </a:cubicBezTo>
                    <a:lnTo>
                      <a:pt x="1512" y="1660"/>
                    </a:lnTo>
                    <a:cubicBezTo>
                      <a:pt x="1517" y="1662"/>
                      <a:pt x="1521" y="1662"/>
                      <a:pt x="1521" y="1662"/>
                    </a:cubicBezTo>
                    <a:cubicBezTo>
                      <a:pt x="1512" y="1653"/>
                      <a:pt x="1508" y="1649"/>
                      <a:pt x="1507" y="1649"/>
                    </a:cubicBezTo>
                    <a:lnTo>
                      <a:pt x="1507" y="1649"/>
                    </a:lnTo>
                    <a:cubicBezTo>
                      <a:pt x="1506" y="1649"/>
                      <a:pt x="1509" y="1654"/>
                      <a:pt x="1512" y="1660"/>
                    </a:cubicBezTo>
                    <a:lnTo>
                      <a:pt x="1512" y="1660"/>
                    </a:lnTo>
                    <a:cubicBezTo>
                      <a:pt x="1503" y="1658"/>
                      <a:pt x="1490" y="1651"/>
                      <a:pt x="1490" y="1631"/>
                    </a:cubicBezTo>
                    <a:cubicBezTo>
                      <a:pt x="1460" y="1631"/>
                      <a:pt x="1460" y="1631"/>
                      <a:pt x="1490" y="1662"/>
                    </a:cubicBezTo>
                    <a:cubicBezTo>
                      <a:pt x="1490" y="1722"/>
                      <a:pt x="1490" y="1722"/>
                      <a:pt x="1490" y="1722"/>
                    </a:cubicBezTo>
                    <a:cubicBezTo>
                      <a:pt x="1490" y="1722"/>
                      <a:pt x="1490" y="1722"/>
                      <a:pt x="1490" y="1753"/>
                    </a:cubicBezTo>
                    <a:cubicBezTo>
                      <a:pt x="1490" y="1753"/>
                      <a:pt x="1490" y="1753"/>
                      <a:pt x="1490" y="1753"/>
                    </a:cubicBezTo>
                    <a:lnTo>
                      <a:pt x="1490" y="1753"/>
                    </a:lnTo>
                    <a:cubicBezTo>
                      <a:pt x="1510" y="1772"/>
                      <a:pt x="1517" y="1791"/>
                      <a:pt x="1511" y="1803"/>
                    </a:cubicBezTo>
                    <a:lnTo>
                      <a:pt x="1511" y="1803"/>
                    </a:lnTo>
                    <a:cubicBezTo>
                      <a:pt x="1502" y="1791"/>
                      <a:pt x="1490" y="1772"/>
                      <a:pt x="1490" y="1753"/>
                    </a:cubicBezTo>
                    <a:cubicBezTo>
                      <a:pt x="1490" y="1753"/>
                      <a:pt x="1490" y="1783"/>
                      <a:pt x="1490" y="1783"/>
                    </a:cubicBezTo>
                    <a:cubicBezTo>
                      <a:pt x="1460" y="1753"/>
                      <a:pt x="1460" y="1753"/>
                      <a:pt x="1460" y="1753"/>
                    </a:cubicBezTo>
                    <a:cubicBezTo>
                      <a:pt x="1460" y="1753"/>
                      <a:pt x="1460" y="1753"/>
                      <a:pt x="1429" y="1722"/>
                    </a:cubicBezTo>
                    <a:lnTo>
                      <a:pt x="1429" y="1722"/>
                    </a:lnTo>
                    <a:cubicBezTo>
                      <a:pt x="1429" y="1740"/>
                      <a:pt x="1429" y="1769"/>
                      <a:pt x="1429" y="1783"/>
                    </a:cubicBezTo>
                    <a:cubicBezTo>
                      <a:pt x="1399" y="1783"/>
                      <a:pt x="1399" y="1783"/>
                      <a:pt x="1399" y="1753"/>
                    </a:cubicBezTo>
                    <a:cubicBezTo>
                      <a:pt x="1389" y="1733"/>
                      <a:pt x="1382" y="1726"/>
                      <a:pt x="1378" y="1726"/>
                    </a:cubicBezTo>
                    <a:cubicBezTo>
                      <a:pt x="1369" y="1726"/>
                      <a:pt x="1369" y="1753"/>
                      <a:pt x="1369" y="1753"/>
                    </a:cubicBezTo>
                    <a:cubicBezTo>
                      <a:pt x="1353" y="1707"/>
                      <a:pt x="1346" y="1684"/>
                      <a:pt x="1342" y="1684"/>
                    </a:cubicBezTo>
                    <a:cubicBezTo>
                      <a:pt x="1338" y="1684"/>
                      <a:pt x="1338" y="1707"/>
                      <a:pt x="1338" y="1753"/>
                    </a:cubicBezTo>
                    <a:cubicBezTo>
                      <a:pt x="1338" y="1744"/>
                      <a:pt x="1338" y="1740"/>
                      <a:pt x="1338" y="1740"/>
                    </a:cubicBezTo>
                    <a:cubicBezTo>
                      <a:pt x="1336" y="1740"/>
                      <a:pt x="1329" y="1762"/>
                      <a:pt x="1308" y="1783"/>
                    </a:cubicBezTo>
                    <a:cubicBezTo>
                      <a:pt x="1308" y="1814"/>
                      <a:pt x="1308" y="1905"/>
                      <a:pt x="1338" y="1935"/>
                    </a:cubicBezTo>
                    <a:cubicBezTo>
                      <a:pt x="1338" y="1971"/>
                      <a:pt x="1338" y="1986"/>
                      <a:pt x="1332" y="1986"/>
                    </a:cubicBezTo>
                    <a:cubicBezTo>
                      <a:pt x="1328" y="1986"/>
                      <a:pt x="1320" y="1978"/>
                      <a:pt x="1308" y="1966"/>
                    </a:cubicBezTo>
                    <a:cubicBezTo>
                      <a:pt x="1308" y="1966"/>
                      <a:pt x="1308" y="1935"/>
                      <a:pt x="1308" y="1874"/>
                    </a:cubicBezTo>
                    <a:cubicBezTo>
                      <a:pt x="1308" y="1844"/>
                      <a:pt x="1308" y="1844"/>
                      <a:pt x="1308" y="1844"/>
                    </a:cubicBezTo>
                    <a:cubicBezTo>
                      <a:pt x="1308" y="1814"/>
                      <a:pt x="1308" y="1783"/>
                      <a:pt x="1308" y="1783"/>
                    </a:cubicBezTo>
                    <a:cubicBezTo>
                      <a:pt x="1293" y="1768"/>
                      <a:pt x="1285" y="1760"/>
                      <a:pt x="1281" y="1760"/>
                    </a:cubicBezTo>
                    <a:cubicBezTo>
                      <a:pt x="1277" y="1760"/>
                      <a:pt x="1277" y="1768"/>
                      <a:pt x="1277" y="1783"/>
                    </a:cubicBezTo>
                    <a:cubicBezTo>
                      <a:pt x="1277" y="1753"/>
                      <a:pt x="1277" y="1753"/>
                      <a:pt x="1277" y="1753"/>
                    </a:cubicBezTo>
                    <a:cubicBezTo>
                      <a:pt x="1247" y="1753"/>
                      <a:pt x="1247" y="1753"/>
                      <a:pt x="1247" y="1692"/>
                    </a:cubicBezTo>
                    <a:cubicBezTo>
                      <a:pt x="1247" y="1692"/>
                      <a:pt x="1247" y="1692"/>
                      <a:pt x="1217" y="1722"/>
                    </a:cubicBezTo>
                    <a:cubicBezTo>
                      <a:pt x="1217" y="1751"/>
                      <a:pt x="1217" y="1771"/>
                      <a:pt x="1217" y="1783"/>
                    </a:cubicBezTo>
                    <a:cubicBezTo>
                      <a:pt x="1217" y="1724"/>
                      <a:pt x="1204" y="1691"/>
                      <a:pt x="1187" y="1691"/>
                    </a:cubicBezTo>
                    <a:cubicBezTo>
                      <a:pt x="1177" y="1691"/>
                      <a:pt x="1167" y="1701"/>
                      <a:pt x="1156" y="1722"/>
                    </a:cubicBezTo>
                    <a:cubicBezTo>
                      <a:pt x="1156" y="1701"/>
                      <a:pt x="1141" y="1679"/>
                      <a:pt x="1132" y="1679"/>
                    </a:cubicBezTo>
                    <a:cubicBezTo>
                      <a:pt x="1128" y="1679"/>
                      <a:pt x="1126" y="1683"/>
                      <a:pt x="1126" y="1692"/>
                    </a:cubicBezTo>
                    <a:cubicBezTo>
                      <a:pt x="1126" y="1677"/>
                      <a:pt x="1126" y="1669"/>
                      <a:pt x="1122" y="1669"/>
                    </a:cubicBezTo>
                    <a:cubicBezTo>
                      <a:pt x="1118" y="1669"/>
                      <a:pt x="1110" y="1677"/>
                      <a:pt x="1095" y="1692"/>
                    </a:cubicBezTo>
                    <a:cubicBezTo>
                      <a:pt x="1074" y="1714"/>
                      <a:pt x="1067" y="1735"/>
                      <a:pt x="1065" y="1735"/>
                    </a:cubicBezTo>
                    <a:cubicBezTo>
                      <a:pt x="1065" y="1735"/>
                      <a:pt x="1065" y="1731"/>
                      <a:pt x="1065" y="1722"/>
                    </a:cubicBezTo>
                    <a:cubicBezTo>
                      <a:pt x="1095" y="1692"/>
                      <a:pt x="1095" y="1692"/>
                      <a:pt x="1065" y="1692"/>
                    </a:cubicBezTo>
                    <a:cubicBezTo>
                      <a:pt x="1065" y="1677"/>
                      <a:pt x="1065" y="1669"/>
                      <a:pt x="1061" y="1669"/>
                    </a:cubicBezTo>
                    <a:cubicBezTo>
                      <a:pt x="1057" y="1669"/>
                      <a:pt x="1050" y="1677"/>
                      <a:pt x="1034" y="1692"/>
                    </a:cubicBezTo>
                    <a:cubicBezTo>
                      <a:pt x="1025" y="1701"/>
                      <a:pt x="1022" y="1705"/>
                      <a:pt x="1021" y="1705"/>
                    </a:cubicBezTo>
                    <a:cubicBezTo>
                      <a:pt x="1019" y="1705"/>
                      <a:pt x="1034" y="1683"/>
                      <a:pt x="1034" y="1662"/>
                    </a:cubicBezTo>
                    <a:cubicBezTo>
                      <a:pt x="1034" y="1662"/>
                      <a:pt x="1032" y="1659"/>
                      <a:pt x="1028" y="1656"/>
                    </a:cubicBezTo>
                    <a:lnTo>
                      <a:pt x="1028" y="1656"/>
                    </a:lnTo>
                    <a:cubicBezTo>
                      <a:pt x="1029" y="1656"/>
                      <a:pt x="1029" y="1655"/>
                      <a:pt x="1030" y="1654"/>
                    </a:cubicBezTo>
                    <a:lnTo>
                      <a:pt x="1030" y="1654"/>
                    </a:lnTo>
                    <a:cubicBezTo>
                      <a:pt x="1029" y="1655"/>
                      <a:pt x="1028" y="1655"/>
                      <a:pt x="1028" y="1656"/>
                    </a:cubicBezTo>
                    <a:lnTo>
                      <a:pt x="1028" y="1656"/>
                    </a:lnTo>
                    <a:cubicBezTo>
                      <a:pt x="1023" y="1652"/>
                      <a:pt x="1017" y="1648"/>
                      <a:pt x="1012" y="1648"/>
                    </a:cubicBezTo>
                    <a:cubicBezTo>
                      <a:pt x="1007" y="1648"/>
                      <a:pt x="1004" y="1652"/>
                      <a:pt x="1004" y="1662"/>
                    </a:cubicBezTo>
                    <a:cubicBezTo>
                      <a:pt x="1001" y="1665"/>
                      <a:pt x="998" y="1668"/>
                      <a:pt x="995" y="1671"/>
                    </a:cubicBezTo>
                    <a:lnTo>
                      <a:pt x="995" y="1671"/>
                    </a:lnTo>
                    <a:cubicBezTo>
                      <a:pt x="1000" y="1658"/>
                      <a:pt x="1003" y="1644"/>
                      <a:pt x="1004" y="1633"/>
                    </a:cubicBezTo>
                    <a:lnTo>
                      <a:pt x="1004" y="1633"/>
                    </a:lnTo>
                    <a:cubicBezTo>
                      <a:pt x="990" y="1650"/>
                      <a:pt x="961" y="1686"/>
                      <a:pt x="943" y="1722"/>
                    </a:cubicBezTo>
                    <a:cubicBezTo>
                      <a:pt x="943" y="1722"/>
                      <a:pt x="943" y="1722"/>
                      <a:pt x="943" y="1692"/>
                    </a:cubicBezTo>
                    <a:cubicBezTo>
                      <a:pt x="974" y="1662"/>
                      <a:pt x="974" y="1662"/>
                      <a:pt x="943" y="1662"/>
                    </a:cubicBezTo>
                    <a:cubicBezTo>
                      <a:pt x="943" y="1646"/>
                      <a:pt x="943" y="1639"/>
                      <a:pt x="939" y="1639"/>
                    </a:cubicBezTo>
                    <a:cubicBezTo>
                      <a:pt x="936" y="1639"/>
                      <a:pt x="928" y="1646"/>
                      <a:pt x="913" y="1662"/>
                    </a:cubicBezTo>
                    <a:cubicBezTo>
                      <a:pt x="882" y="1692"/>
                      <a:pt x="882" y="1722"/>
                      <a:pt x="882" y="1722"/>
                    </a:cubicBezTo>
                    <a:cubicBezTo>
                      <a:pt x="882" y="1722"/>
                      <a:pt x="852" y="1753"/>
                      <a:pt x="822" y="1783"/>
                    </a:cubicBezTo>
                    <a:cubicBezTo>
                      <a:pt x="822" y="1783"/>
                      <a:pt x="852" y="1753"/>
                      <a:pt x="852" y="1722"/>
                    </a:cubicBezTo>
                    <a:cubicBezTo>
                      <a:pt x="913" y="1662"/>
                      <a:pt x="913" y="1631"/>
                      <a:pt x="913" y="1601"/>
                    </a:cubicBezTo>
                    <a:cubicBezTo>
                      <a:pt x="882" y="1601"/>
                      <a:pt x="882" y="1601"/>
                      <a:pt x="913" y="1570"/>
                    </a:cubicBezTo>
                    <a:cubicBezTo>
                      <a:pt x="913" y="1555"/>
                      <a:pt x="913" y="1548"/>
                      <a:pt x="909" y="1548"/>
                    </a:cubicBezTo>
                    <a:cubicBezTo>
                      <a:pt x="905" y="1548"/>
                      <a:pt x="898" y="1555"/>
                      <a:pt x="882" y="1570"/>
                    </a:cubicBezTo>
                    <a:lnTo>
                      <a:pt x="852" y="1570"/>
                    </a:lnTo>
                    <a:cubicBezTo>
                      <a:pt x="882" y="1540"/>
                      <a:pt x="882" y="1540"/>
                      <a:pt x="852" y="1540"/>
                    </a:cubicBezTo>
                    <a:cubicBezTo>
                      <a:pt x="866" y="1513"/>
                      <a:pt x="873" y="1498"/>
                      <a:pt x="872" y="1498"/>
                    </a:cubicBezTo>
                    <a:lnTo>
                      <a:pt x="872" y="1498"/>
                    </a:lnTo>
                    <a:cubicBezTo>
                      <a:pt x="870" y="1498"/>
                      <a:pt x="855" y="1520"/>
                      <a:pt x="822" y="1570"/>
                    </a:cubicBezTo>
                    <a:cubicBezTo>
                      <a:pt x="791" y="1570"/>
                      <a:pt x="761" y="1631"/>
                      <a:pt x="761" y="1631"/>
                    </a:cubicBezTo>
                    <a:lnTo>
                      <a:pt x="730" y="1631"/>
                    </a:lnTo>
                    <a:cubicBezTo>
                      <a:pt x="751" y="1611"/>
                      <a:pt x="771" y="1591"/>
                      <a:pt x="791" y="1570"/>
                    </a:cubicBezTo>
                    <a:cubicBezTo>
                      <a:pt x="812" y="1550"/>
                      <a:pt x="833" y="1514"/>
                      <a:pt x="824" y="1514"/>
                    </a:cubicBezTo>
                    <a:lnTo>
                      <a:pt x="824" y="1514"/>
                    </a:lnTo>
                    <a:cubicBezTo>
                      <a:pt x="820" y="1514"/>
                      <a:pt x="810" y="1521"/>
                      <a:pt x="791" y="1540"/>
                    </a:cubicBezTo>
                    <a:cubicBezTo>
                      <a:pt x="791" y="1540"/>
                      <a:pt x="791" y="1540"/>
                      <a:pt x="822" y="1510"/>
                    </a:cubicBezTo>
                    <a:cubicBezTo>
                      <a:pt x="837" y="1494"/>
                      <a:pt x="844" y="1487"/>
                      <a:pt x="841" y="1487"/>
                    </a:cubicBezTo>
                    <a:lnTo>
                      <a:pt x="841" y="1487"/>
                    </a:lnTo>
                    <a:cubicBezTo>
                      <a:pt x="837" y="1487"/>
                      <a:pt x="822" y="1494"/>
                      <a:pt x="791" y="1510"/>
                    </a:cubicBezTo>
                    <a:cubicBezTo>
                      <a:pt x="809" y="1474"/>
                      <a:pt x="816" y="1459"/>
                      <a:pt x="813" y="1459"/>
                    </a:cubicBezTo>
                    <a:lnTo>
                      <a:pt x="813" y="1459"/>
                    </a:lnTo>
                    <a:cubicBezTo>
                      <a:pt x="811" y="1459"/>
                      <a:pt x="804" y="1467"/>
                      <a:pt x="791" y="1479"/>
                    </a:cubicBezTo>
                    <a:cubicBezTo>
                      <a:pt x="771" y="1489"/>
                      <a:pt x="757" y="1493"/>
                      <a:pt x="750" y="1493"/>
                    </a:cubicBezTo>
                    <a:cubicBezTo>
                      <a:pt x="734" y="1493"/>
                      <a:pt x="741" y="1479"/>
                      <a:pt x="761" y="1479"/>
                    </a:cubicBezTo>
                    <a:cubicBezTo>
                      <a:pt x="791" y="1449"/>
                      <a:pt x="791" y="1449"/>
                      <a:pt x="761" y="1449"/>
                    </a:cubicBezTo>
                    <a:cubicBezTo>
                      <a:pt x="785" y="1449"/>
                      <a:pt x="809" y="1430"/>
                      <a:pt x="788" y="1422"/>
                    </a:cubicBezTo>
                    <a:lnTo>
                      <a:pt x="788" y="1422"/>
                    </a:lnTo>
                    <a:cubicBezTo>
                      <a:pt x="791" y="1418"/>
                      <a:pt x="791" y="1418"/>
                      <a:pt x="791" y="1418"/>
                    </a:cubicBezTo>
                    <a:lnTo>
                      <a:pt x="761" y="1418"/>
                    </a:lnTo>
                    <a:lnTo>
                      <a:pt x="730" y="1449"/>
                    </a:lnTo>
                    <a:cubicBezTo>
                      <a:pt x="730" y="1449"/>
                      <a:pt x="700" y="1479"/>
                      <a:pt x="670" y="1479"/>
                    </a:cubicBezTo>
                    <a:cubicBezTo>
                      <a:pt x="670" y="1479"/>
                      <a:pt x="643" y="1506"/>
                      <a:pt x="614" y="1509"/>
                    </a:cubicBezTo>
                    <a:lnTo>
                      <a:pt x="614" y="1509"/>
                    </a:lnTo>
                    <a:cubicBezTo>
                      <a:pt x="631" y="1497"/>
                      <a:pt x="659" y="1476"/>
                      <a:pt x="700" y="1449"/>
                    </a:cubicBezTo>
                    <a:lnTo>
                      <a:pt x="761" y="1388"/>
                    </a:lnTo>
                    <a:lnTo>
                      <a:pt x="761" y="1388"/>
                    </a:lnTo>
                    <a:cubicBezTo>
                      <a:pt x="730" y="1418"/>
                      <a:pt x="700" y="1418"/>
                      <a:pt x="700" y="1418"/>
                    </a:cubicBezTo>
                    <a:cubicBezTo>
                      <a:pt x="700" y="1418"/>
                      <a:pt x="700" y="1418"/>
                      <a:pt x="730" y="1388"/>
                    </a:cubicBezTo>
                    <a:lnTo>
                      <a:pt x="700" y="1388"/>
                    </a:lnTo>
                    <a:cubicBezTo>
                      <a:pt x="700" y="1388"/>
                      <a:pt x="700" y="1388"/>
                      <a:pt x="699" y="1388"/>
                    </a:cubicBezTo>
                    <a:lnTo>
                      <a:pt x="699" y="1388"/>
                    </a:lnTo>
                    <a:cubicBezTo>
                      <a:pt x="713" y="1374"/>
                      <a:pt x="718" y="1368"/>
                      <a:pt x="714" y="1368"/>
                    </a:cubicBezTo>
                    <a:lnTo>
                      <a:pt x="714" y="1368"/>
                    </a:lnTo>
                    <a:cubicBezTo>
                      <a:pt x="710" y="1368"/>
                      <a:pt x="695" y="1376"/>
                      <a:pt x="670" y="1388"/>
                    </a:cubicBezTo>
                    <a:cubicBezTo>
                      <a:pt x="700" y="1358"/>
                      <a:pt x="730" y="1358"/>
                      <a:pt x="730" y="1358"/>
                    </a:cubicBezTo>
                    <a:lnTo>
                      <a:pt x="700" y="1358"/>
                    </a:lnTo>
                    <a:cubicBezTo>
                      <a:pt x="670" y="1373"/>
                      <a:pt x="654" y="1380"/>
                      <a:pt x="651" y="1380"/>
                    </a:cubicBezTo>
                    <a:cubicBezTo>
                      <a:pt x="647" y="1380"/>
                      <a:pt x="654" y="1373"/>
                      <a:pt x="670" y="1358"/>
                    </a:cubicBezTo>
                    <a:cubicBezTo>
                      <a:pt x="670" y="1358"/>
                      <a:pt x="670" y="1327"/>
                      <a:pt x="700" y="1327"/>
                    </a:cubicBezTo>
                    <a:cubicBezTo>
                      <a:pt x="670" y="1327"/>
                      <a:pt x="670" y="1327"/>
                      <a:pt x="700" y="1297"/>
                    </a:cubicBezTo>
                    <a:lnTo>
                      <a:pt x="700" y="1297"/>
                    </a:lnTo>
                    <a:cubicBezTo>
                      <a:pt x="609" y="1327"/>
                      <a:pt x="578" y="1327"/>
                      <a:pt x="578" y="1327"/>
                    </a:cubicBezTo>
                    <a:cubicBezTo>
                      <a:pt x="578" y="1327"/>
                      <a:pt x="578" y="1327"/>
                      <a:pt x="548" y="1358"/>
                    </a:cubicBezTo>
                    <a:cubicBezTo>
                      <a:pt x="548" y="1358"/>
                      <a:pt x="548" y="1358"/>
                      <a:pt x="548" y="1327"/>
                    </a:cubicBezTo>
                    <a:lnTo>
                      <a:pt x="518" y="1327"/>
                    </a:lnTo>
                    <a:cubicBezTo>
                      <a:pt x="487" y="1327"/>
                      <a:pt x="396" y="1358"/>
                      <a:pt x="457" y="1358"/>
                    </a:cubicBezTo>
                    <a:lnTo>
                      <a:pt x="426" y="1388"/>
                    </a:lnTo>
                    <a:cubicBezTo>
                      <a:pt x="472" y="1373"/>
                      <a:pt x="495" y="1365"/>
                      <a:pt x="499" y="1365"/>
                    </a:cubicBezTo>
                    <a:lnTo>
                      <a:pt x="499" y="1365"/>
                    </a:lnTo>
                    <a:cubicBezTo>
                      <a:pt x="502" y="1365"/>
                      <a:pt x="487" y="1373"/>
                      <a:pt x="457" y="1388"/>
                    </a:cubicBezTo>
                    <a:cubicBezTo>
                      <a:pt x="396" y="1388"/>
                      <a:pt x="396" y="1418"/>
                      <a:pt x="396" y="1418"/>
                    </a:cubicBezTo>
                    <a:cubicBezTo>
                      <a:pt x="396" y="1418"/>
                      <a:pt x="396" y="1418"/>
                      <a:pt x="366" y="1449"/>
                    </a:cubicBezTo>
                    <a:cubicBezTo>
                      <a:pt x="305" y="1449"/>
                      <a:pt x="274" y="1479"/>
                      <a:pt x="274" y="1479"/>
                    </a:cubicBezTo>
                    <a:lnTo>
                      <a:pt x="305" y="1479"/>
                    </a:lnTo>
                    <a:cubicBezTo>
                      <a:pt x="290" y="1494"/>
                      <a:pt x="282" y="1502"/>
                      <a:pt x="286" y="1502"/>
                    </a:cubicBezTo>
                    <a:cubicBezTo>
                      <a:pt x="290" y="1502"/>
                      <a:pt x="305" y="1494"/>
                      <a:pt x="335" y="1479"/>
                    </a:cubicBezTo>
                    <a:cubicBezTo>
                      <a:pt x="353" y="1470"/>
                      <a:pt x="366" y="1467"/>
                      <a:pt x="373" y="1467"/>
                    </a:cubicBezTo>
                    <a:cubicBezTo>
                      <a:pt x="391" y="1467"/>
                      <a:pt x="378" y="1488"/>
                      <a:pt x="335" y="1510"/>
                    </a:cubicBezTo>
                    <a:cubicBezTo>
                      <a:pt x="335" y="1510"/>
                      <a:pt x="335" y="1510"/>
                      <a:pt x="335" y="1540"/>
                    </a:cubicBezTo>
                    <a:cubicBezTo>
                      <a:pt x="335" y="1540"/>
                      <a:pt x="396" y="1510"/>
                      <a:pt x="426" y="1510"/>
                    </a:cubicBezTo>
                    <a:cubicBezTo>
                      <a:pt x="457" y="1494"/>
                      <a:pt x="472" y="1487"/>
                      <a:pt x="476" y="1487"/>
                    </a:cubicBezTo>
                    <a:lnTo>
                      <a:pt x="476" y="1487"/>
                    </a:lnTo>
                    <a:cubicBezTo>
                      <a:pt x="480" y="1487"/>
                      <a:pt x="472" y="1494"/>
                      <a:pt x="457" y="1510"/>
                    </a:cubicBezTo>
                    <a:cubicBezTo>
                      <a:pt x="426" y="1510"/>
                      <a:pt x="396" y="1540"/>
                      <a:pt x="396" y="1540"/>
                    </a:cubicBezTo>
                    <a:cubicBezTo>
                      <a:pt x="366" y="1540"/>
                      <a:pt x="366" y="1540"/>
                      <a:pt x="366" y="1570"/>
                    </a:cubicBezTo>
                    <a:cubicBezTo>
                      <a:pt x="366" y="1601"/>
                      <a:pt x="335" y="1601"/>
                      <a:pt x="366" y="1601"/>
                    </a:cubicBezTo>
                    <a:cubicBezTo>
                      <a:pt x="366" y="1601"/>
                      <a:pt x="366" y="1601"/>
                      <a:pt x="335" y="1631"/>
                    </a:cubicBezTo>
                    <a:cubicBezTo>
                      <a:pt x="335" y="1640"/>
                      <a:pt x="340" y="1644"/>
                      <a:pt x="349" y="1644"/>
                    </a:cubicBezTo>
                    <a:cubicBezTo>
                      <a:pt x="371" y="1644"/>
                      <a:pt x="414" y="1622"/>
                      <a:pt x="457" y="1601"/>
                    </a:cubicBezTo>
                    <a:lnTo>
                      <a:pt x="457" y="1601"/>
                    </a:lnTo>
                    <a:cubicBezTo>
                      <a:pt x="400" y="1638"/>
                      <a:pt x="367" y="1664"/>
                      <a:pt x="372" y="1664"/>
                    </a:cubicBezTo>
                    <a:cubicBezTo>
                      <a:pt x="374" y="1664"/>
                      <a:pt x="392" y="1654"/>
                      <a:pt x="426" y="1631"/>
                    </a:cubicBezTo>
                    <a:lnTo>
                      <a:pt x="426" y="1631"/>
                    </a:lnTo>
                    <a:cubicBezTo>
                      <a:pt x="426" y="1662"/>
                      <a:pt x="426" y="1662"/>
                      <a:pt x="396" y="1662"/>
                    </a:cubicBezTo>
                    <a:cubicBezTo>
                      <a:pt x="366" y="1692"/>
                      <a:pt x="396" y="1692"/>
                      <a:pt x="426" y="1692"/>
                    </a:cubicBezTo>
                    <a:cubicBezTo>
                      <a:pt x="426" y="1692"/>
                      <a:pt x="487" y="1662"/>
                      <a:pt x="518" y="1631"/>
                    </a:cubicBezTo>
                    <a:lnTo>
                      <a:pt x="548" y="1631"/>
                    </a:lnTo>
                    <a:cubicBezTo>
                      <a:pt x="548" y="1631"/>
                      <a:pt x="548" y="1631"/>
                      <a:pt x="518" y="1662"/>
                    </a:cubicBezTo>
                    <a:cubicBezTo>
                      <a:pt x="487" y="1677"/>
                      <a:pt x="480" y="1684"/>
                      <a:pt x="487" y="1684"/>
                    </a:cubicBezTo>
                    <a:cubicBezTo>
                      <a:pt x="495" y="1684"/>
                      <a:pt x="518" y="1677"/>
                      <a:pt x="548" y="1662"/>
                    </a:cubicBezTo>
                    <a:lnTo>
                      <a:pt x="548" y="1662"/>
                    </a:lnTo>
                    <a:lnTo>
                      <a:pt x="518" y="1692"/>
                    </a:lnTo>
                    <a:cubicBezTo>
                      <a:pt x="487" y="1722"/>
                      <a:pt x="457" y="1753"/>
                      <a:pt x="518" y="1753"/>
                    </a:cubicBezTo>
                    <a:cubicBezTo>
                      <a:pt x="518" y="1783"/>
                      <a:pt x="548" y="1783"/>
                      <a:pt x="518" y="1814"/>
                    </a:cubicBezTo>
                    <a:cubicBezTo>
                      <a:pt x="509" y="1823"/>
                      <a:pt x="508" y="1826"/>
                      <a:pt x="512" y="1826"/>
                    </a:cubicBezTo>
                    <a:cubicBezTo>
                      <a:pt x="523" y="1826"/>
                      <a:pt x="566" y="1805"/>
                      <a:pt x="609" y="1783"/>
                    </a:cubicBezTo>
                    <a:lnTo>
                      <a:pt x="609" y="1783"/>
                    </a:lnTo>
                    <a:cubicBezTo>
                      <a:pt x="578" y="1814"/>
                      <a:pt x="609" y="1814"/>
                      <a:pt x="609" y="1814"/>
                    </a:cubicBezTo>
                    <a:cubicBezTo>
                      <a:pt x="609" y="1844"/>
                      <a:pt x="609" y="1844"/>
                      <a:pt x="609" y="1844"/>
                    </a:cubicBezTo>
                    <a:cubicBezTo>
                      <a:pt x="573" y="1880"/>
                      <a:pt x="558" y="1894"/>
                      <a:pt x="565" y="1894"/>
                    </a:cubicBezTo>
                    <a:cubicBezTo>
                      <a:pt x="569" y="1894"/>
                      <a:pt x="584" y="1887"/>
                      <a:pt x="609" y="1874"/>
                    </a:cubicBezTo>
                    <a:cubicBezTo>
                      <a:pt x="632" y="1851"/>
                      <a:pt x="642" y="1841"/>
                      <a:pt x="644" y="1841"/>
                    </a:cubicBezTo>
                    <a:lnTo>
                      <a:pt x="644" y="1841"/>
                    </a:lnTo>
                    <a:cubicBezTo>
                      <a:pt x="646" y="1841"/>
                      <a:pt x="628" y="1867"/>
                      <a:pt x="609" y="1905"/>
                    </a:cubicBezTo>
                    <a:cubicBezTo>
                      <a:pt x="578" y="1935"/>
                      <a:pt x="578" y="1935"/>
                      <a:pt x="578" y="1966"/>
                    </a:cubicBezTo>
                    <a:cubicBezTo>
                      <a:pt x="594" y="1950"/>
                      <a:pt x="609" y="1943"/>
                      <a:pt x="620" y="1943"/>
                    </a:cubicBezTo>
                    <a:cubicBezTo>
                      <a:pt x="632" y="1943"/>
                      <a:pt x="639" y="1950"/>
                      <a:pt x="639" y="1966"/>
                    </a:cubicBezTo>
                    <a:cubicBezTo>
                      <a:pt x="670" y="1966"/>
                      <a:pt x="670" y="1966"/>
                      <a:pt x="700" y="1905"/>
                    </a:cubicBezTo>
                    <a:lnTo>
                      <a:pt x="670" y="1905"/>
                    </a:lnTo>
                    <a:cubicBezTo>
                      <a:pt x="700" y="1874"/>
                      <a:pt x="730" y="1844"/>
                      <a:pt x="730" y="1844"/>
                    </a:cubicBezTo>
                    <a:cubicBezTo>
                      <a:pt x="761" y="1844"/>
                      <a:pt x="730" y="1874"/>
                      <a:pt x="700" y="1905"/>
                    </a:cubicBezTo>
                    <a:cubicBezTo>
                      <a:pt x="736" y="1869"/>
                      <a:pt x="750" y="1854"/>
                      <a:pt x="756" y="1854"/>
                    </a:cubicBezTo>
                    <a:cubicBezTo>
                      <a:pt x="761" y="1854"/>
                      <a:pt x="761" y="1862"/>
                      <a:pt x="761" y="1874"/>
                    </a:cubicBezTo>
                    <a:cubicBezTo>
                      <a:pt x="761" y="1874"/>
                      <a:pt x="761" y="1874"/>
                      <a:pt x="761" y="1905"/>
                    </a:cubicBezTo>
                    <a:cubicBezTo>
                      <a:pt x="761" y="1905"/>
                      <a:pt x="730" y="1935"/>
                      <a:pt x="730" y="1935"/>
                    </a:cubicBezTo>
                    <a:cubicBezTo>
                      <a:pt x="761" y="1935"/>
                      <a:pt x="761" y="1935"/>
                      <a:pt x="730" y="1966"/>
                    </a:cubicBezTo>
                    <a:cubicBezTo>
                      <a:pt x="730" y="1966"/>
                      <a:pt x="730" y="2026"/>
                      <a:pt x="730" y="2026"/>
                    </a:cubicBezTo>
                    <a:cubicBezTo>
                      <a:pt x="761" y="2026"/>
                      <a:pt x="761" y="2057"/>
                      <a:pt x="730" y="2087"/>
                    </a:cubicBezTo>
                    <a:cubicBezTo>
                      <a:pt x="761" y="2087"/>
                      <a:pt x="761" y="2087"/>
                      <a:pt x="761" y="2057"/>
                    </a:cubicBezTo>
                    <a:cubicBezTo>
                      <a:pt x="782" y="2035"/>
                      <a:pt x="804" y="2014"/>
                      <a:pt x="814" y="2014"/>
                    </a:cubicBezTo>
                    <a:cubicBezTo>
                      <a:pt x="819" y="2014"/>
                      <a:pt x="822" y="2018"/>
                      <a:pt x="822" y="2026"/>
                    </a:cubicBezTo>
                    <a:cubicBezTo>
                      <a:pt x="822" y="2042"/>
                      <a:pt x="829" y="2049"/>
                      <a:pt x="841" y="2049"/>
                    </a:cubicBezTo>
                    <a:cubicBezTo>
                      <a:pt x="852" y="2049"/>
                      <a:pt x="867" y="2042"/>
                      <a:pt x="882" y="2026"/>
                    </a:cubicBezTo>
                    <a:lnTo>
                      <a:pt x="882" y="2026"/>
                    </a:lnTo>
                    <a:cubicBezTo>
                      <a:pt x="882" y="2027"/>
                      <a:pt x="879" y="2030"/>
                      <a:pt x="852" y="2057"/>
                    </a:cubicBezTo>
                    <a:cubicBezTo>
                      <a:pt x="834" y="2092"/>
                      <a:pt x="837" y="2107"/>
                      <a:pt x="849" y="2107"/>
                    </a:cubicBezTo>
                    <a:cubicBezTo>
                      <a:pt x="857" y="2107"/>
                      <a:pt x="870" y="2100"/>
                      <a:pt x="882" y="2087"/>
                    </a:cubicBezTo>
                    <a:cubicBezTo>
                      <a:pt x="895" y="2062"/>
                      <a:pt x="903" y="2052"/>
                      <a:pt x="907" y="2052"/>
                    </a:cubicBezTo>
                    <a:cubicBezTo>
                      <a:pt x="913" y="2052"/>
                      <a:pt x="913" y="2070"/>
                      <a:pt x="913" y="2087"/>
                    </a:cubicBezTo>
                    <a:cubicBezTo>
                      <a:pt x="913" y="2087"/>
                      <a:pt x="913" y="2087"/>
                      <a:pt x="943" y="2057"/>
                    </a:cubicBezTo>
                    <a:cubicBezTo>
                      <a:pt x="943" y="2087"/>
                      <a:pt x="943" y="2087"/>
                      <a:pt x="943" y="2118"/>
                    </a:cubicBezTo>
                    <a:cubicBezTo>
                      <a:pt x="952" y="2109"/>
                      <a:pt x="966" y="2105"/>
                      <a:pt x="982" y="2105"/>
                    </a:cubicBezTo>
                    <a:cubicBezTo>
                      <a:pt x="1019" y="2105"/>
                      <a:pt x="1065" y="2126"/>
                      <a:pt x="1065" y="2148"/>
                    </a:cubicBezTo>
                    <a:cubicBezTo>
                      <a:pt x="1065" y="2118"/>
                      <a:pt x="1065" y="2118"/>
                      <a:pt x="1065" y="2118"/>
                    </a:cubicBezTo>
                    <a:cubicBezTo>
                      <a:pt x="1065" y="2141"/>
                      <a:pt x="1069" y="2151"/>
                      <a:pt x="1075" y="2151"/>
                    </a:cubicBezTo>
                    <a:cubicBezTo>
                      <a:pt x="1084" y="2151"/>
                      <a:pt x="1095" y="2125"/>
                      <a:pt x="1095" y="2087"/>
                    </a:cubicBezTo>
                    <a:cubicBezTo>
                      <a:pt x="1095" y="2049"/>
                      <a:pt x="1100" y="2032"/>
                      <a:pt x="1104" y="2032"/>
                    </a:cubicBezTo>
                    <a:lnTo>
                      <a:pt x="1104" y="2032"/>
                    </a:lnTo>
                    <a:cubicBezTo>
                      <a:pt x="1110" y="2032"/>
                      <a:pt x="1113" y="2065"/>
                      <a:pt x="1095" y="2118"/>
                    </a:cubicBezTo>
                    <a:cubicBezTo>
                      <a:pt x="1095" y="2163"/>
                      <a:pt x="1095" y="2186"/>
                      <a:pt x="1099" y="2186"/>
                    </a:cubicBezTo>
                    <a:cubicBezTo>
                      <a:pt x="1103" y="2186"/>
                      <a:pt x="1110" y="2163"/>
                      <a:pt x="1126" y="2118"/>
                    </a:cubicBezTo>
                    <a:cubicBezTo>
                      <a:pt x="1126" y="2163"/>
                      <a:pt x="1126" y="2186"/>
                      <a:pt x="1129" y="2186"/>
                    </a:cubicBezTo>
                    <a:cubicBezTo>
                      <a:pt x="1133" y="2186"/>
                      <a:pt x="1141" y="2163"/>
                      <a:pt x="1156" y="2118"/>
                    </a:cubicBezTo>
                    <a:cubicBezTo>
                      <a:pt x="1173" y="2049"/>
                      <a:pt x="1180" y="2010"/>
                      <a:pt x="1184" y="2010"/>
                    </a:cubicBezTo>
                    <a:cubicBezTo>
                      <a:pt x="1186" y="2010"/>
                      <a:pt x="1186" y="2034"/>
                      <a:pt x="1186" y="2087"/>
                    </a:cubicBezTo>
                    <a:cubicBezTo>
                      <a:pt x="1186" y="2178"/>
                      <a:pt x="1186" y="2209"/>
                      <a:pt x="1186" y="2209"/>
                    </a:cubicBezTo>
                    <a:cubicBezTo>
                      <a:pt x="1186" y="2209"/>
                      <a:pt x="1186" y="2178"/>
                      <a:pt x="1217" y="2148"/>
                    </a:cubicBezTo>
                    <a:cubicBezTo>
                      <a:pt x="1233" y="2213"/>
                      <a:pt x="1241" y="2243"/>
                      <a:pt x="1249" y="2243"/>
                    </a:cubicBezTo>
                    <a:cubicBezTo>
                      <a:pt x="1256" y="2243"/>
                      <a:pt x="1263" y="2221"/>
                      <a:pt x="1277" y="2178"/>
                    </a:cubicBezTo>
                    <a:cubicBezTo>
                      <a:pt x="1293" y="2148"/>
                      <a:pt x="1308" y="2133"/>
                      <a:pt x="1315" y="2133"/>
                    </a:cubicBezTo>
                    <a:lnTo>
                      <a:pt x="1315" y="2133"/>
                    </a:lnTo>
                    <a:cubicBezTo>
                      <a:pt x="1323" y="2133"/>
                      <a:pt x="1323" y="2148"/>
                      <a:pt x="1308" y="2178"/>
                    </a:cubicBezTo>
                    <a:cubicBezTo>
                      <a:pt x="1308" y="2190"/>
                      <a:pt x="1308" y="2200"/>
                      <a:pt x="1308" y="2209"/>
                    </a:cubicBezTo>
                    <a:lnTo>
                      <a:pt x="1338" y="2209"/>
                    </a:lnTo>
                    <a:cubicBezTo>
                      <a:pt x="1369" y="2209"/>
                      <a:pt x="1369" y="2178"/>
                      <a:pt x="1369" y="2148"/>
                    </a:cubicBezTo>
                    <a:cubicBezTo>
                      <a:pt x="1369" y="2186"/>
                      <a:pt x="1381" y="2225"/>
                      <a:pt x="1390" y="2225"/>
                    </a:cubicBezTo>
                    <a:cubicBezTo>
                      <a:pt x="1395" y="2225"/>
                      <a:pt x="1399" y="2212"/>
                      <a:pt x="1399" y="2178"/>
                    </a:cubicBezTo>
                    <a:lnTo>
                      <a:pt x="1429" y="2178"/>
                    </a:lnTo>
                    <a:cubicBezTo>
                      <a:pt x="1429" y="2178"/>
                      <a:pt x="1429" y="2178"/>
                      <a:pt x="1429" y="2148"/>
                    </a:cubicBezTo>
                    <a:cubicBezTo>
                      <a:pt x="1429" y="2139"/>
                      <a:pt x="1432" y="2135"/>
                      <a:pt x="1436" y="2135"/>
                    </a:cubicBezTo>
                    <a:cubicBezTo>
                      <a:pt x="1445" y="2135"/>
                      <a:pt x="1460" y="2157"/>
                      <a:pt x="1460" y="2178"/>
                    </a:cubicBezTo>
                    <a:cubicBezTo>
                      <a:pt x="1481" y="2200"/>
                      <a:pt x="1488" y="2221"/>
                      <a:pt x="1489" y="2221"/>
                    </a:cubicBezTo>
                    <a:cubicBezTo>
                      <a:pt x="1490" y="2221"/>
                      <a:pt x="1490" y="2218"/>
                      <a:pt x="1490" y="2209"/>
                    </a:cubicBezTo>
                    <a:cubicBezTo>
                      <a:pt x="1490" y="2189"/>
                      <a:pt x="1490" y="2168"/>
                      <a:pt x="1490" y="2148"/>
                    </a:cubicBezTo>
                    <a:cubicBezTo>
                      <a:pt x="1521" y="2178"/>
                      <a:pt x="1521" y="2178"/>
                      <a:pt x="1521" y="2209"/>
                    </a:cubicBezTo>
                    <a:cubicBezTo>
                      <a:pt x="1551" y="2209"/>
                      <a:pt x="1551" y="2209"/>
                      <a:pt x="1551" y="2178"/>
                    </a:cubicBezTo>
                    <a:cubicBezTo>
                      <a:pt x="1551" y="2143"/>
                      <a:pt x="1561" y="2128"/>
                      <a:pt x="1576" y="2128"/>
                    </a:cubicBezTo>
                    <a:cubicBezTo>
                      <a:pt x="1587" y="2128"/>
                      <a:pt x="1599" y="2135"/>
                      <a:pt x="1612" y="2148"/>
                    </a:cubicBezTo>
                    <a:cubicBezTo>
                      <a:pt x="1612" y="2148"/>
                      <a:pt x="1612" y="2118"/>
                      <a:pt x="1642" y="2118"/>
                    </a:cubicBezTo>
                    <a:cubicBezTo>
                      <a:pt x="1642" y="2118"/>
                      <a:pt x="1642" y="2105"/>
                      <a:pt x="1642" y="2087"/>
                    </a:cubicBezTo>
                    <a:cubicBezTo>
                      <a:pt x="1642" y="2057"/>
                      <a:pt x="1642" y="2042"/>
                      <a:pt x="1646" y="2042"/>
                    </a:cubicBezTo>
                    <a:cubicBezTo>
                      <a:pt x="1650" y="2042"/>
                      <a:pt x="1657" y="2057"/>
                      <a:pt x="1673" y="2087"/>
                    </a:cubicBezTo>
                    <a:cubicBezTo>
                      <a:pt x="1673" y="2072"/>
                      <a:pt x="1673" y="2064"/>
                      <a:pt x="1676" y="2064"/>
                    </a:cubicBezTo>
                    <a:cubicBezTo>
                      <a:pt x="1680" y="2064"/>
                      <a:pt x="1688" y="2072"/>
                      <a:pt x="1703" y="2087"/>
                    </a:cubicBezTo>
                    <a:cubicBezTo>
                      <a:pt x="1683" y="2028"/>
                      <a:pt x="1676" y="1995"/>
                      <a:pt x="1682" y="1995"/>
                    </a:cubicBezTo>
                    <a:lnTo>
                      <a:pt x="1682" y="1995"/>
                    </a:lnTo>
                    <a:cubicBezTo>
                      <a:pt x="1685" y="1995"/>
                      <a:pt x="1692" y="2005"/>
                      <a:pt x="1703" y="2026"/>
                    </a:cubicBezTo>
                    <a:cubicBezTo>
                      <a:pt x="1703" y="2026"/>
                      <a:pt x="1733" y="2026"/>
                      <a:pt x="1703" y="1996"/>
                    </a:cubicBezTo>
                    <a:lnTo>
                      <a:pt x="1703" y="1996"/>
                    </a:lnTo>
                    <a:cubicBezTo>
                      <a:pt x="1733" y="2026"/>
                      <a:pt x="1749" y="2042"/>
                      <a:pt x="1752" y="2042"/>
                    </a:cubicBezTo>
                    <a:cubicBezTo>
                      <a:pt x="1756" y="2042"/>
                      <a:pt x="1749" y="2026"/>
                      <a:pt x="1733" y="1996"/>
                    </a:cubicBezTo>
                    <a:cubicBezTo>
                      <a:pt x="1733" y="1996"/>
                      <a:pt x="1733" y="1977"/>
                      <a:pt x="1733" y="1966"/>
                    </a:cubicBezTo>
                    <a:cubicBezTo>
                      <a:pt x="1746" y="1978"/>
                      <a:pt x="1764" y="1986"/>
                      <a:pt x="1778" y="1986"/>
                    </a:cubicBezTo>
                    <a:cubicBezTo>
                      <a:pt x="1799" y="1986"/>
                      <a:pt x="1812" y="1971"/>
                      <a:pt x="1794" y="1935"/>
                    </a:cubicBezTo>
                    <a:lnTo>
                      <a:pt x="1794" y="1935"/>
                    </a:lnTo>
                    <a:cubicBezTo>
                      <a:pt x="1809" y="1950"/>
                      <a:pt x="1825" y="1958"/>
                      <a:pt x="1832" y="1958"/>
                    </a:cubicBezTo>
                    <a:cubicBezTo>
                      <a:pt x="1840" y="1958"/>
                      <a:pt x="1840" y="1950"/>
                      <a:pt x="1825" y="1935"/>
                    </a:cubicBezTo>
                    <a:lnTo>
                      <a:pt x="1825" y="1905"/>
                    </a:lnTo>
                    <a:cubicBezTo>
                      <a:pt x="1825" y="1935"/>
                      <a:pt x="1855" y="1935"/>
                      <a:pt x="1855" y="1935"/>
                    </a:cubicBezTo>
                    <a:cubicBezTo>
                      <a:pt x="1885" y="1935"/>
                      <a:pt x="1885" y="1935"/>
                      <a:pt x="1855" y="1905"/>
                    </a:cubicBezTo>
                    <a:cubicBezTo>
                      <a:pt x="1825" y="1874"/>
                      <a:pt x="1825" y="1874"/>
                      <a:pt x="1825" y="1874"/>
                    </a:cubicBezTo>
                    <a:cubicBezTo>
                      <a:pt x="1855" y="1874"/>
                      <a:pt x="1885" y="1905"/>
                      <a:pt x="1885" y="1935"/>
                    </a:cubicBezTo>
                    <a:lnTo>
                      <a:pt x="1916" y="1935"/>
                    </a:lnTo>
                    <a:cubicBezTo>
                      <a:pt x="1855" y="1874"/>
                      <a:pt x="1855" y="1874"/>
                      <a:pt x="1885" y="1874"/>
                    </a:cubicBezTo>
                    <a:cubicBezTo>
                      <a:pt x="1916" y="1905"/>
                      <a:pt x="1916" y="1905"/>
                      <a:pt x="1916" y="1905"/>
                    </a:cubicBezTo>
                    <a:cubicBezTo>
                      <a:pt x="1916" y="1895"/>
                      <a:pt x="1919" y="1891"/>
                      <a:pt x="1923" y="1891"/>
                    </a:cubicBezTo>
                    <a:lnTo>
                      <a:pt x="1923" y="1891"/>
                    </a:lnTo>
                    <a:cubicBezTo>
                      <a:pt x="1929" y="1891"/>
                      <a:pt x="1936" y="1905"/>
                      <a:pt x="1916" y="1905"/>
                    </a:cubicBezTo>
                    <a:lnTo>
                      <a:pt x="1916" y="1905"/>
                    </a:lnTo>
                    <a:cubicBezTo>
                      <a:pt x="1916" y="1905"/>
                      <a:pt x="1916" y="1905"/>
                      <a:pt x="1916" y="1905"/>
                    </a:cubicBezTo>
                    <a:lnTo>
                      <a:pt x="1946" y="1935"/>
                    </a:lnTo>
                    <a:cubicBezTo>
                      <a:pt x="1955" y="1944"/>
                      <a:pt x="1959" y="1948"/>
                      <a:pt x="1960" y="1948"/>
                    </a:cubicBezTo>
                    <a:cubicBezTo>
                      <a:pt x="1961" y="1948"/>
                      <a:pt x="1946" y="1926"/>
                      <a:pt x="1946" y="1905"/>
                    </a:cubicBezTo>
                    <a:cubicBezTo>
                      <a:pt x="1946" y="1905"/>
                      <a:pt x="1946" y="1905"/>
                      <a:pt x="1946" y="1874"/>
                    </a:cubicBezTo>
                    <a:cubicBezTo>
                      <a:pt x="1946" y="1874"/>
                      <a:pt x="1946" y="1874"/>
                      <a:pt x="1916" y="1844"/>
                    </a:cubicBezTo>
                    <a:cubicBezTo>
                      <a:pt x="1916" y="1814"/>
                      <a:pt x="1886" y="1784"/>
                      <a:pt x="1885" y="1783"/>
                    </a:cubicBezTo>
                    <a:lnTo>
                      <a:pt x="1885" y="1783"/>
                    </a:lnTo>
                    <a:cubicBezTo>
                      <a:pt x="1916" y="1814"/>
                      <a:pt x="1946" y="1844"/>
                      <a:pt x="1946" y="1844"/>
                    </a:cubicBezTo>
                    <a:cubicBezTo>
                      <a:pt x="1946" y="1844"/>
                      <a:pt x="1977" y="1874"/>
                      <a:pt x="1977" y="1874"/>
                    </a:cubicBezTo>
                    <a:cubicBezTo>
                      <a:pt x="1986" y="1893"/>
                      <a:pt x="1993" y="1900"/>
                      <a:pt x="1997" y="1900"/>
                    </a:cubicBezTo>
                    <a:cubicBezTo>
                      <a:pt x="2007" y="1900"/>
                      <a:pt x="2007" y="1865"/>
                      <a:pt x="2007" y="1844"/>
                    </a:cubicBezTo>
                    <a:cubicBezTo>
                      <a:pt x="2018" y="1850"/>
                      <a:pt x="2025" y="1852"/>
                      <a:pt x="2029" y="1852"/>
                    </a:cubicBezTo>
                    <a:cubicBezTo>
                      <a:pt x="2045" y="1852"/>
                      <a:pt x="1996" y="1802"/>
                      <a:pt x="1946" y="1753"/>
                    </a:cubicBezTo>
                    <a:lnTo>
                      <a:pt x="1885" y="1662"/>
                    </a:lnTo>
                    <a:lnTo>
                      <a:pt x="1946" y="1722"/>
                    </a:lnTo>
                    <a:cubicBezTo>
                      <a:pt x="2011" y="1788"/>
                      <a:pt x="2042" y="1818"/>
                      <a:pt x="2051" y="1818"/>
                    </a:cubicBezTo>
                    <a:cubicBezTo>
                      <a:pt x="2059" y="1818"/>
                      <a:pt x="2051" y="1795"/>
                      <a:pt x="2037" y="1753"/>
                    </a:cubicBezTo>
                    <a:lnTo>
                      <a:pt x="2037" y="1753"/>
                    </a:lnTo>
                    <a:cubicBezTo>
                      <a:pt x="2053" y="1768"/>
                      <a:pt x="2060" y="1776"/>
                      <a:pt x="2068" y="1776"/>
                    </a:cubicBezTo>
                    <a:cubicBezTo>
                      <a:pt x="2075" y="1776"/>
                      <a:pt x="2083" y="1768"/>
                      <a:pt x="2098" y="1753"/>
                    </a:cubicBezTo>
                    <a:cubicBezTo>
                      <a:pt x="2098" y="1753"/>
                      <a:pt x="2098" y="1722"/>
                      <a:pt x="2068" y="1722"/>
                    </a:cubicBezTo>
                    <a:cubicBezTo>
                      <a:pt x="2068" y="1722"/>
                      <a:pt x="2098" y="1692"/>
                      <a:pt x="2098" y="1692"/>
                    </a:cubicBezTo>
                    <a:cubicBezTo>
                      <a:pt x="2117" y="1711"/>
                      <a:pt x="2127" y="1718"/>
                      <a:pt x="2130" y="1718"/>
                    </a:cubicBezTo>
                    <a:cubicBezTo>
                      <a:pt x="2134" y="1718"/>
                      <a:pt x="2127" y="1706"/>
                      <a:pt x="2111" y="1692"/>
                    </a:cubicBezTo>
                    <a:lnTo>
                      <a:pt x="2111" y="1692"/>
                    </a:lnTo>
                    <a:cubicBezTo>
                      <a:pt x="2137" y="1691"/>
                      <a:pt x="2163" y="1683"/>
                      <a:pt x="2189" y="1631"/>
                    </a:cubicBezTo>
                    <a:cubicBezTo>
                      <a:pt x="2220" y="1570"/>
                      <a:pt x="2220" y="1570"/>
                      <a:pt x="2159" y="1540"/>
                    </a:cubicBezTo>
                    <a:cubicBezTo>
                      <a:pt x="2179" y="1540"/>
                      <a:pt x="2213" y="1554"/>
                      <a:pt x="2224" y="1554"/>
                    </a:cubicBezTo>
                    <a:cubicBezTo>
                      <a:pt x="2230" y="1554"/>
                      <a:pt x="2230" y="1550"/>
                      <a:pt x="2220" y="1540"/>
                    </a:cubicBezTo>
                    <a:lnTo>
                      <a:pt x="2250" y="1540"/>
                    </a:lnTo>
                    <a:cubicBezTo>
                      <a:pt x="2311" y="1540"/>
                      <a:pt x="2281" y="1540"/>
                      <a:pt x="2250" y="1510"/>
                    </a:cubicBezTo>
                    <a:cubicBezTo>
                      <a:pt x="2247" y="1508"/>
                      <a:pt x="2244" y="1507"/>
                      <a:pt x="2241" y="1505"/>
                    </a:cubicBezTo>
                    <a:lnTo>
                      <a:pt x="2241" y="1505"/>
                    </a:lnTo>
                    <a:cubicBezTo>
                      <a:pt x="2252" y="1508"/>
                      <a:pt x="2265" y="1510"/>
                      <a:pt x="2281" y="1510"/>
                    </a:cubicBezTo>
                    <a:lnTo>
                      <a:pt x="2311" y="1510"/>
                    </a:lnTo>
                    <a:cubicBezTo>
                      <a:pt x="2286" y="1485"/>
                      <a:pt x="2262" y="1441"/>
                      <a:pt x="2302" y="1441"/>
                    </a:cubicBezTo>
                    <a:cubicBezTo>
                      <a:pt x="2311" y="1441"/>
                      <a:pt x="2324" y="1443"/>
                      <a:pt x="2341" y="1449"/>
                    </a:cubicBezTo>
                    <a:cubicBezTo>
                      <a:pt x="2311" y="1418"/>
                      <a:pt x="2311" y="1418"/>
                      <a:pt x="2311" y="1388"/>
                    </a:cubicBezTo>
                    <a:lnTo>
                      <a:pt x="2341" y="1388"/>
                    </a:lnTo>
                    <a:cubicBezTo>
                      <a:pt x="2350" y="1397"/>
                      <a:pt x="2359" y="1401"/>
                      <a:pt x="2367" y="1401"/>
                    </a:cubicBezTo>
                    <a:cubicBezTo>
                      <a:pt x="2384" y="1401"/>
                      <a:pt x="2393" y="1379"/>
                      <a:pt x="2372" y="1358"/>
                    </a:cubicBezTo>
                    <a:cubicBezTo>
                      <a:pt x="2372" y="1358"/>
                      <a:pt x="2281" y="1327"/>
                      <a:pt x="2281" y="1327"/>
                    </a:cubicBezTo>
                    <a:cubicBezTo>
                      <a:pt x="2250" y="1327"/>
                      <a:pt x="2220" y="1297"/>
                      <a:pt x="2220" y="1297"/>
                    </a:cubicBezTo>
                    <a:lnTo>
                      <a:pt x="2250" y="1297"/>
                    </a:lnTo>
                    <a:cubicBezTo>
                      <a:pt x="2281" y="1327"/>
                      <a:pt x="2341" y="1327"/>
                      <a:pt x="2341" y="1327"/>
                    </a:cubicBezTo>
                    <a:cubicBezTo>
                      <a:pt x="2341" y="1327"/>
                      <a:pt x="2341" y="1297"/>
                      <a:pt x="2311" y="1297"/>
                    </a:cubicBezTo>
                    <a:cubicBezTo>
                      <a:pt x="2341" y="1297"/>
                      <a:pt x="2341" y="1297"/>
                      <a:pt x="2341" y="1267"/>
                    </a:cubicBezTo>
                    <a:cubicBezTo>
                      <a:pt x="2341" y="1267"/>
                      <a:pt x="2341" y="1236"/>
                      <a:pt x="2311" y="1236"/>
                    </a:cubicBezTo>
                    <a:cubicBezTo>
                      <a:pt x="2402" y="1236"/>
                      <a:pt x="2402" y="1175"/>
                      <a:pt x="2311" y="1175"/>
                    </a:cubicBezTo>
                    <a:cubicBezTo>
                      <a:pt x="2372" y="1145"/>
                      <a:pt x="2372" y="1145"/>
                      <a:pt x="2311" y="1145"/>
                    </a:cubicBezTo>
                    <a:cubicBezTo>
                      <a:pt x="2281" y="1145"/>
                      <a:pt x="2311" y="1145"/>
                      <a:pt x="2372" y="1115"/>
                    </a:cubicBezTo>
                    <a:lnTo>
                      <a:pt x="2402" y="1115"/>
                    </a:lnTo>
                    <a:cubicBezTo>
                      <a:pt x="2372" y="1084"/>
                      <a:pt x="2372" y="1084"/>
                      <a:pt x="2372" y="1054"/>
                    </a:cubicBezTo>
                    <a:lnTo>
                      <a:pt x="2220" y="1054"/>
                    </a:lnTo>
                    <a:cubicBezTo>
                      <a:pt x="2250" y="1054"/>
                      <a:pt x="2250" y="1054"/>
                      <a:pt x="2281" y="1023"/>
                    </a:cubicBezTo>
                    <a:cubicBezTo>
                      <a:pt x="2341" y="1023"/>
                      <a:pt x="2311" y="1023"/>
                      <a:pt x="2311" y="993"/>
                    </a:cubicBezTo>
                    <a:cubicBezTo>
                      <a:pt x="2311" y="993"/>
                      <a:pt x="2311" y="993"/>
                      <a:pt x="2311" y="963"/>
                    </a:cubicBezTo>
                    <a:cubicBezTo>
                      <a:pt x="2335" y="939"/>
                      <a:pt x="2340" y="934"/>
                      <a:pt x="2326" y="932"/>
                    </a:cubicBezTo>
                    <a:lnTo>
                      <a:pt x="2326" y="932"/>
                    </a:lnTo>
                    <a:cubicBezTo>
                      <a:pt x="2348" y="902"/>
                      <a:pt x="2330" y="865"/>
                      <a:pt x="2285" y="865"/>
                    </a:cubicBezTo>
                    <a:cubicBezTo>
                      <a:pt x="2274" y="865"/>
                      <a:pt x="2263" y="867"/>
                      <a:pt x="2250" y="871"/>
                    </a:cubicBezTo>
                    <a:cubicBezTo>
                      <a:pt x="2281" y="841"/>
                      <a:pt x="2281" y="841"/>
                      <a:pt x="2311" y="841"/>
                    </a:cubicBezTo>
                    <a:cubicBezTo>
                      <a:pt x="2341" y="841"/>
                      <a:pt x="2341" y="841"/>
                      <a:pt x="2341" y="811"/>
                    </a:cubicBezTo>
                    <a:cubicBezTo>
                      <a:pt x="2341" y="811"/>
                      <a:pt x="2281" y="780"/>
                      <a:pt x="2281" y="780"/>
                    </a:cubicBezTo>
                    <a:cubicBezTo>
                      <a:pt x="2250" y="750"/>
                      <a:pt x="2250" y="719"/>
                      <a:pt x="2220" y="719"/>
                    </a:cubicBezTo>
                    <a:cubicBezTo>
                      <a:pt x="2189" y="719"/>
                      <a:pt x="2189" y="719"/>
                      <a:pt x="2220" y="689"/>
                    </a:cubicBezTo>
                    <a:cubicBezTo>
                      <a:pt x="2250" y="659"/>
                      <a:pt x="2220" y="628"/>
                      <a:pt x="2189" y="628"/>
                    </a:cubicBezTo>
                    <a:cubicBezTo>
                      <a:pt x="2189" y="628"/>
                      <a:pt x="2189" y="628"/>
                      <a:pt x="2220" y="598"/>
                    </a:cubicBezTo>
                    <a:cubicBezTo>
                      <a:pt x="2244" y="598"/>
                      <a:pt x="2249" y="559"/>
                      <a:pt x="2219" y="559"/>
                    </a:cubicBezTo>
                    <a:cubicBezTo>
                      <a:pt x="2211" y="559"/>
                      <a:pt x="2202" y="561"/>
                      <a:pt x="2189" y="567"/>
                    </a:cubicBezTo>
                    <a:cubicBezTo>
                      <a:pt x="2189" y="567"/>
                      <a:pt x="2189" y="567"/>
                      <a:pt x="2220" y="537"/>
                    </a:cubicBezTo>
                    <a:cubicBezTo>
                      <a:pt x="2159" y="537"/>
                      <a:pt x="2159" y="507"/>
                      <a:pt x="2189" y="476"/>
                    </a:cubicBezTo>
                    <a:lnTo>
                      <a:pt x="2189" y="476"/>
                    </a:lnTo>
                    <a:cubicBezTo>
                      <a:pt x="2189" y="476"/>
                      <a:pt x="2159" y="476"/>
                      <a:pt x="2129" y="507"/>
                    </a:cubicBezTo>
                    <a:lnTo>
                      <a:pt x="2098" y="507"/>
                    </a:lnTo>
                    <a:cubicBezTo>
                      <a:pt x="2088" y="517"/>
                      <a:pt x="2081" y="520"/>
                      <a:pt x="2078" y="520"/>
                    </a:cubicBezTo>
                    <a:cubicBezTo>
                      <a:pt x="2071" y="520"/>
                      <a:pt x="2078" y="507"/>
                      <a:pt x="2098" y="507"/>
                    </a:cubicBezTo>
                    <a:cubicBezTo>
                      <a:pt x="2129" y="476"/>
                      <a:pt x="2129" y="476"/>
                      <a:pt x="2129" y="476"/>
                    </a:cubicBezTo>
                    <a:cubicBezTo>
                      <a:pt x="2129" y="446"/>
                      <a:pt x="2068" y="446"/>
                      <a:pt x="2037" y="415"/>
                    </a:cubicBezTo>
                    <a:cubicBezTo>
                      <a:pt x="2016" y="394"/>
                      <a:pt x="1994" y="372"/>
                      <a:pt x="1973" y="372"/>
                    </a:cubicBezTo>
                    <a:cubicBezTo>
                      <a:pt x="1964" y="372"/>
                      <a:pt x="1955" y="376"/>
                      <a:pt x="1946" y="385"/>
                    </a:cubicBezTo>
                    <a:cubicBezTo>
                      <a:pt x="1977" y="355"/>
                      <a:pt x="1946" y="324"/>
                      <a:pt x="1946" y="324"/>
                    </a:cubicBezTo>
                    <a:cubicBezTo>
                      <a:pt x="1946" y="324"/>
                      <a:pt x="1946" y="324"/>
                      <a:pt x="1976" y="295"/>
                    </a:cubicBezTo>
                    <a:lnTo>
                      <a:pt x="1976" y="295"/>
                    </a:lnTo>
                    <a:cubicBezTo>
                      <a:pt x="1946" y="324"/>
                      <a:pt x="1946" y="324"/>
                      <a:pt x="1916" y="324"/>
                    </a:cubicBezTo>
                    <a:cubicBezTo>
                      <a:pt x="1946" y="294"/>
                      <a:pt x="1946" y="294"/>
                      <a:pt x="1916" y="294"/>
                    </a:cubicBezTo>
                    <a:cubicBezTo>
                      <a:pt x="1937" y="272"/>
                      <a:pt x="1944" y="251"/>
                      <a:pt x="1935" y="251"/>
                    </a:cubicBezTo>
                    <a:lnTo>
                      <a:pt x="1935" y="251"/>
                    </a:lnTo>
                    <a:cubicBezTo>
                      <a:pt x="1931" y="251"/>
                      <a:pt x="1925" y="255"/>
                      <a:pt x="1916" y="263"/>
                    </a:cubicBezTo>
                    <a:cubicBezTo>
                      <a:pt x="1916" y="294"/>
                      <a:pt x="1885" y="294"/>
                      <a:pt x="1855" y="294"/>
                    </a:cubicBezTo>
                    <a:cubicBezTo>
                      <a:pt x="1855" y="294"/>
                      <a:pt x="1855" y="294"/>
                      <a:pt x="1885" y="263"/>
                    </a:cubicBezTo>
                    <a:cubicBezTo>
                      <a:pt x="1885" y="248"/>
                      <a:pt x="1870" y="241"/>
                      <a:pt x="1855" y="241"/>
                    </a:cubicBezTo>
                    <a:cubicBezTo>
                      <a:pt x="1840" y="241"/>
                      <a:pt x="1825" y="248"/>
                      <a:pt x="1825" y="263"/>
                    </a:cubicBezTo>
                    <a:cubicBezTo>
                      <a:pt x="1809" y="279"/>
                      <a:pt x="1802" y="286"/>
                      <a:pt x="1798" y="286"/>
                    </a:cubicBezTo>
                    <a:cubicBezTo>
                      <a:pt x="1794" y="286"/>
                      <a:pt x="1794" y="279"/>
                      <a:pt x="1794" y="263"/>
                    </a:cubicBezTo>
                    <a:cubicBezTo>
                      <a:pt x="1821" y="236"/>
                      <a:pt x="1824" y="233"/>
                      <a:pt x="1825" y="233"/>
                    </a:cubicBezTo>
                    <a:lnTo>
                      <a:pt x="1825" y="233"/>
                    </a:lnTo>
                    <a:cubicBezTo>
                      <a:pt x="1816" y="242"/>
                      <a:pt x="1809" y="246"/>
                      <a:pt x="1806" y="246"/>
                    </a:cubicBezTo>
                    <a:cubicBezTo>
                      <a:pt x="1797" y="246"/>
                      <a:pt x="1803" y="224"/>
                      <a:pt x="1825" y="203"/>
                    </a:cubicBezTo>
                    <a:cubicBezTo>
                      <a:pt x="1855" y="172"/>
                      <a:pt x="1855" y="172"/>
                      <a:pt x="1825" y="142"/>
                    </a:cubicBezTo>
                    <a:cubicBezTo>
                      <a:pt x="1809" y="157"/>
                      <a:pt x="1802" y="165"/>
                      <a:pt x="1794" y="165"/>
                    </a:cubicBezTo>
                    <a:cubicBezTo>
                      <a:pt x="1787" y="165"/>
                      <a:pt x="1779" y="157"/>
                      <a:pt x="1764" y="142"/>
                    </a:cubicBezTo>
                    <a:cubicBezTo>
                      <a:pt x="1733" y="142"/>
                      <a:pt x="1703" y="172"/>
                      <a:pt x="1673" y="233"/>
                    </a:cubicBezTo>
                    <a:lnTo>
                      <a:pt x="1612" y="294"/>
                    </a:lnTo>
                    <a:lnTo>
                      <a:pt x="1642" y="233"/>
                    </a:lnTo>
                    <a:cubicBezTo>
                      <a:pt x="1673" y="203"/>
                      <a:pt x="1703" y="111"/>
                      <a:pt x="1703" y="111"/>
                    </a:cubicBezTo>
                    <a:cubicBezTo>
                      <a:pt x="1673" y="111"/>
                      <a:pt x="1673" y="142"/>
                      <a:pt x="1642" y="172"/>
                    </a:cubicBezTo>
                    <a:cubicBezTo>
                      <a:pt x="1642" y="157"/>
                      <a:pt x="1635" y="149"/>
                      <a:pt x="1627" y="149"/>
                    </a:cubicBezTo>
                    <a:cubicBezTo>
                      <a:pt x="1619" y="149"/>
                      <a:pt x="1612" y="157"/>
                      <a:pt x="1612" y="172"/>
                    </a:cubicBezTo>
                    <a:cubicBezTo>
                      <a:pt x="1612" y="172"/>
                      <a:pt x="1581" y="172"/>
                      <a:pt x="1612" y="111"/>
                    </a:cubicBezTo>
                    <a:cubicBezTo>
                      <a:pt x="1581" y="111"/>
                      <a:pt x="1581" y="111"/>
                      <a:pt x="1581" y="142"/>
                    </a:cubicBezTo>
                    <a:cubicBezTo>
                      <a:pt x="1581" y="157"/>
                      <a:pt x="1574" y="165"/>
                      <a:pt x="1566" y="165"/>
                    </a:cubicBezTo>
                    <a:cubicBezTo>
                      <a:pt x="1559" y="165"/>
                      <a:pt x="1551" y="157"/>
                      <a:pt x="1551" y="142"/>
                    </a:cubicBezTo>
                    <a:cubicBezTo>
                      <a:pt x="1569" y="106"/>
                      <a:pt x="1566" y="92"/>
                      <a:pt x="1560" y="92"/>
                    </a:cubicBezTo>
                    <a:lnTo>
                      <a:pt x="1560" y="92"/>
                    </a:lnTo>
                    <a:cubicBezTo>
                      <a:pt x="1556" y="92"/>
                      <a:pt x="1551" y="99"/>
                      <a:pt x="1551" y="111"/>
                    </a:cubicBezTo>
                    <a:cubicBezTo>
                      <a:pt x="1551" y="142"/>
                      <a:pt x="1521" y="142"/>
                      <a:pt x="1521" y="142"/>
                    </a:cubicBezTo>
                    <a:cubicBezTo>
                      <a:pt x="1521" y="142"/>
                      <a:pt x="1521" y="142"/>
                      <a:pt x="1490" y="172"/>
                    </a:cubicBezTo>
                    <a:cubicBezTo>
                      <a:pt x="1490" y="172"/>
                      <a:pt x="1490" y="142"/>
                      <a:pt x="1490" y="142"/>
                    </a:cubicBezTo>
                    <a:cubicBezTo>
                      <a:pt x="1490" y="142"/>
                      <a:pt x="1490" y="111"/>
                      <a:pt x="1490" y="111"/>
                    </a:cubicBezTo>
                    <a:lnTo>
                      <a:pt x="1490" y="81"/>
                    </a:lnTo>
                    <a:cubicBezTo>
                      <a:pt x="1490" y="81"/>
                      <a:pt x="1490" y="81"/>
                      <a:pt x="1460" y="111"/>
                    </a:cubicBezTo>
                    <a:cubicBezTo>
                      <a:pt x="1460" y="100"/>
                      <a:pt x="1460" y="89"/>
                      <a:pt x="1460" y="81"/>
                    </a:cubicBezTo>
                    <a:cubicBezTo>
                      <a:pt x="1447" y="107"/>
                      <a:pt x="1440" y="116"/>
                      <a:pt x="1435" y="116"/>
                    </a:cubicBezTo>
                    <a:cubicBezTo>
                      <a:pt x="1429" y="116"/>
                      <a:pt x="1429" y="99"/>
                      <a:pt x="1429" y="81"/>
                    </a:cubicBezTo>
                    <a:cubicBezTo>
                      <a:pt x="1446" y="31"/>
                      <a:pt x="1454" y="8"/>
                      <a:pt x="1447" y="8"/>
                    </a:cubicBezTo>
                    <a:lnTo>
                      <a:pt x="1447" y="8"/>
                    </a:lnTo>
                    <a:cubicBezTo>
                      <a:pt x="1441" y="8"/>
                      <a:pt x="1426" y="23"/>
                      <a:pt x="1399" y="51"/>
                    </a:cubicBezTo>
                    <a:cubicBezTo>
                      <a:pt x="1399" y="51"/>
                      <a:pt x="1369" y="81"/>
                      <a:pt x="1338" y="81"/>
                    </a:cubicBezTo>
                    <a:cubicBezTo>
                      <a:pt x="1308" y="81"/>
                      <a:pt x="1308" y="81"/>
                      <a:pt x="1277" y="51"/>
                    </a:cubicBezTo>
                    <a:cubicBezTo>
                      <a:pt x="1295" y="15"/>
                      <a:pt x="1292" y="0"/>
                      <a:pt x="1287" y="0"/>
                    </a:cubicBezTo>
                    <a:close/>
                    <a:moveTo>
                      <a:pt x="2007" y="2574"/>
                    </a:moveTo>
                    <a:cubicBezTo>
                      <a:pt x="2007" y="2574"/>
                      <a:pt x="2007" y="2604"/>
                      <a:pt x="2037" y="2634"/>
                    </a:cubicBezTo>
                    <a:cubicBezTo>
                      <a:pt x="2037" y="2647"/>
                      <a:pt x="2043" y="2654"/>
                      <a:pt x="2047" y="2654"/>
                    </a:cubicBezTo>
                    <a:cubicBezTo>
                      <a:pt x="2052" y="2654"/>
                      <a:pt x="2055" y="2640"/>
                      <a:pt x="2037" y="2604"/>
                    </a:cubicBezTo>
                    <a:cubicBezTo>
                      <a:pt x="2007" y="2574"/>
                      <a:pt x="2007" y="2574"/>
                      <a:pt x="2007" y="25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293"/>
        <p:cNvGrpSpPr/>
        <p:nvPr/>
      </p:nvGrpSpPr>
      <p:grpSpPr>
        <a:xfrm>
          <a:off x="0" y="0"/>
          <a:ext cx="0" cy="0"/>
          <a:chOff x="0" y="0"/>
          <a:chExt cx="0" cy="0"/>
        </a:xfrm>
      </p:grpSpPr>
      <p:sp>
        <p:nvSpPr>
          <p:cNvPr id="3296" name="Google Shape;3296;p83"/>
          <p:cNvSpPr/>
          <p:nvPr/>
        </p:nvSpPr>
        <p:spPr>
          <a:xfrm>
            <a:off x="6733910" y="3267627"/>
            <a:ext cx="290187" cy="280511"/>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3"/>
          <p:cNvSpPr/>
          <p:nvPr/>
        </p:nvSpPr>
        <p:spPr>
          <a:xfrm>
            <a:off x="7257748" y="3267627"/>
            <a:ext cx="290187" cy="280511"/>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3"/>
          <p:cNvSpPr/>
          <p:nvPr/>
        </p:nvSpPr>
        <p:spPr>
          <a:xfrm>
            <a:off x="7779135" y="3267627"/>
            <a:ext cx="290187" cy="280511"/>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3"/>
          <p:cNvSpPr/>
          <p:nvPr/>
        </p:nvSpPr>
        <p:spPr>
          <a:xfrm>
            <a:off x="8274852" y="3267627"/>
            <a:ext cx="290187" cy="280511"/>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0" name="Google Shape;3300;p83"/>
          <p:cNvGrpSpPr/>
          <p:nvPr/>
        </p:nvGrpSpPr>
        <p:grpSpPr>
          <a:xfrm>
            <a:off x="7869684" y="3274599"/>
            <a:ext cx="188527" cy="182332"/>
            <a:chOff x="1379798" y="1723250"/>
            <a:chExt cx="397887" cy="397887"/>
          </a:xfrm>
        </p:grpSpPr>
        <p:sp>
          <p:nvSpPr>
            <p:cNvPr id="3301" name="Google Shape;3301;p83"/>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3"/>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3"/>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3"/>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5" name="Google Shape;3305;p83"/>
          <p:cNvGrpSpPr/>
          <p:nvPr/>
        </p:nvGrpSpPr>
        <p:grpSpPr>
          <a:xfrm>
            <a:off x="6814075" y="3253578"/>
            <a:ext cx="188538" cy="182332"/>
            <a:chOff x="266768" y="1721375"/>
            <a:chExt cx="397907" cy="397887"/>
          </a:xfrm>
        </p:grpSpPr>
        <p:sp>
          <p:nvSpPr>
            <p:cNvPr id="3306" name="Google Shape;3306;p83"/>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3"/>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83"/>
          <p:cNvGrpSpPr/>
          <p:nvPr/>
        </p:nvGrpSpPr>
        <p:grpSpPr>
          <a:xfrm>
            <a:off x="7339623" y="3274599"/>
            <a:ext cx="188518" cy="182332"/>
            <a:chOff x="864491" y="1723250"/>
            <a:chExt cx="397866" cy="397887"/>
          </a:xfrm>
        </p:grpSpPr>
        <p:sp>
          <p:nvSpPr>
            <p:cNvPr id="3309" name="Google Shape;3309;p8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3"/>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2" name="Google Shape;3312;p83"/>
          <p:cNvGrpSpPr/>
          <p:nvPr/>
        </p:nvGrpSpPr>
        <p:grpSpPr>
          <a:xfrm>
            <a:off x="8356882" y="3274554"/>
            <a:ext cx="189162" cy="182947"/>
            <a:chOff x="1190625" y="238125"/>
            <a:chExt cx="5235075" cy="5235075"/>
          </a:xfrm>
        </p:grpSpPr>
        <p:sp>
          <p:nvSpPr>
            <p:cNvPr id="3313" name="Google Shape;3313;p83"/>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3"/>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 name="Google Shape;1157;p51"/>
          <p:cNvSpPr txBox="1">
            <a:spLocks/>
          </p:cNvSpPr>
          <p:nvPr/>
        </p:nvSpPr>
        <p:spPr>
          <a:xfrm>
            <a:off x="501226" y="606260"/>
            <a:ext cx="8404780" cy="46934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Barlow ExtraBold"/>
              <a:buNone/>
              <a:defRPr sz="8100" b="0" i="0" u="none" strike="noStrike" cap="none">
                <a:solidFill>
                  <a:schemeClr val="dk1"/>
                </a:solidFill>
                <a:latin typeface="Barlow ExtraBold"/>
                <a:ea typeface="Barlow ExtraBold"/>
                <a:cs typeface="Barlow ExtraBold"/>
                <a:sym typeface="Barlow ExtraBold"/>
              </a:defRPr>
            </a:lvl1pPr>
            <a:lvl2pPr marR="0" lvl="1"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2pPr>
            <a:lvl3pPr marR="0" lvl="2"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3pPr>
            <a:lvl4pPr marR="0" lvl="3"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4pPr>
            <a:lvl5pPr marR="0" lvl="4"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5pPr>
            <a:lvl6pPr marR="0" lvl="5"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6pPr>
            <a:lvl7pPr marR="0" lvl="6"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7pPr>
            <a:lvl8pPr marR="0" lvl="7"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8pPr>
            <a:lvl9pPr marR="0" lvl="8"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9pPr>
          </a:lstStyle>
          <a:p>
            <a:pPr algn="l"/>
            <a:r>
              <a:rPr lang="el-GR" sz="8000" cap="all" dirty="0"/>
              <a:t>ΕΥΧΑΡΙΣΤΟΥΜΕ!</a:t>
            </a:r>
          </a:p>
        </p:txBody>
      </p:sp>
      <p:sp>
        <p:nvSpPr>
          <p:cNvPr id="481" name="TextBox 480">
            <a:extLst>
              <a:ext uri="{FF2B5EF4-FFF2-40B4-BE49-F238E27FC236}">
                <a16:creationId xmlns:a16="http://schemas.microsoft.com/office/drawing/2014/main" id="{2E9A3990-A07A-459B-AE92-C34B129AE2E3}"/>
              </a:ext>
            </a:extLst>
          </p:cNvPr>
          <p:cNvSpPr txBox="1"/>
          <p:nvPr/>
        </p:nvSpPr>
        <p:spPr>
          <a:xfrm>
            <a:off x="4922728" y="1339580"/>
            <a:ext cx="3820440" cy="286232"/>
          </a:xfrm>
          <a:prstGeom prst="rect">
            <a:avLst/>
          </a:prstGeom>
          <a:noFill/>
        </p:spPr>
        <p:txBody>
          <a:bodyPr wrap="square">
            <a:spAutoFit/>
          </a:bodyPr>
          <a:lstStyle/>
          <a:p>
            <a:pPr algn="ctr">
              <a:lnSpc>
                <a:spcPct val="90000"/>
              </a:lnSpc>
              <a:spcBef>
                <a:spcPts val="0"/>
              </a:spcBef>
              <a:spcAft>
                <a:spcPts val="600"/>
              </a:spcAft>
            </a:pPr>
            <a:r>
              <a:rPr lang="el-GR" sz="1400">
                <a:solidFill>
                  <a:schemeClr val="tx1">
                    <a:lumMod val="75000"/>
                  </a:schemeClr>
                </a:solidFill>
                <a:latin typeface="DM Sans" panose="020B0604020202020204" charset="0"/>
              </a:rPr>
              <a:t>Ελέγξτε τις γνώσεις σας! </a:t>
            </a:r>
          </a:p>
        </p:txBody>
      </p:sp>
      <p:sp>
        <p:nvSpPr>
          <p:cNvPr id="2" name="Rectangle 1"/>
          <p:cNvSpPr/>
          <p:nvPr/>
        </p:nvSpPr>
        <p:spPr>
          <a:xfrm>
            <a:off x="4425076" y="1979222"/>
            <a:ext cx="4278743" cy="1353512"/>
          </a:xfrm>
          <a:prstGeom prst="rect">
            <a:avLst/>
          </a:prstGeom>
        </p:spPr>
        <p:txBody>
          <a:bodyPr wrap="square">
            <a:spAutoFit/>
          </a:bodyPr>
          <a:lstStyle/>
          <a:p>
            <a:pPr algn="r">
              <a:lnSpc>
                <a:spcPct val="107000"/>
              </a:lnSpc>
              <a:spcAft>
                <a:spcPts val="800"/>
              </a:spcAft>
            </a:pPr>
            <a:r>
              <a:rPr lang="el-GR" sz="1100" dirty="0">
                <a:latin typeface="DM Sans" panose="020B0604020202020204" charset="0"/>
                <a:ea typeface="Calibri" panose="020F0502020204030204" pitchFamily="34" charset="0"/>
              </a:rPr>
              <a:t>Το παρόν έγγραφο χρηματοδοτήθηκε από την Ευρωπαϊκή Επιτροπή στο πλαίσιο της συμφωνίας επιχορήγησης-2019-3-RO01-KA205-078053, ERASMUS+ </a:t>
            </a:r>
            <a:r>
              <a:rPr lang="el-GR" sz="1100" dirty="0" err="1">
                <a:latin typeface="DM Sans" panose="020B0604020202020204" charset="0"/>
                <a:ea typeface="Calibri" panose="020F0502020204030204" pitchFamily="34" charset="0"/>
              </a:rPr>
              <a:t>Strategic</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Partnership</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project</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Strategic</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partnership</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to</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develop</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open</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educational</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resources</a:t>
            </a:r>
            <a:r>
              <a:rPr lang="el-GR" sz="1100" dirty="0">
                <a:latin typeface="DM Sans" panose="020B0604020202020204" charset="0"/>
                <a:ea typeface="Calibri" panose="020F0502020204030204" pitchFamily="34" charset="0"/>
              </a:rPr>
              <a:t> for </a:t>
            </a:r>
            <a:r>
              <a:rPr lang="el-GR" sz="1100" dirty="0" err="1">
                <a:latin typeface="DM Sans" panose="020B0604020202020204" charset="0"/>
                <a:ea typeface="Calibri" panose="020F0502020204030204" pitchFamily="34" charset="0"/>
              </a:rPr>
              <a:t>teaching</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digital</a:t>
            </a:r>
            <a:r>
              <a:rPr lang="el-GR" sz="1100" dirty="0">
                <a:latin typeface="DM Sans" panose="020B0604020202020204" charset="0"/>
                <a:ea typeface="Calibri" panose="020F0502020204030204" pitchFamily="34" charset="0"/>
              </a:rPr>
              <a:t> </a:t>
            </a:r>
            <a:r>
              <a:rPr lang="el-GR" sz="1100" dirty="0" err="1">
                <a:latin typeface="DM Sans" panose="020B0604020202020204" charset="0"/>
                <a:ea typeface="Calibri" panose="020F0502020204030204" pitchFamily="34" charset="0"/>
              </a:rPr>
              <a:t>citizenship</a:t>
            </a:r>
            <a:r>
              <a:rPr lang="el-GR" sz="1100" dirty="0">
                <a:latin typeface="DM Sans" panose="020B0604020202020204" charset="0"/>
                <a:ea typeface="Calibri" panose="020F0502020204030204" pitchFamily="34" charset="0"/>
              </a:rPr>
              <a:t>" (Στρατηγική σύμπραξη για την ανάπτυξη ανοικτών εκπαιδευτικών πόρων για τη διδασκαλία της ψηφιακής </a:t>
            </a:r>
            <a:r>
              <a:rPr lang="el-GR" sz="1100" dirty="0" err="1">
                <a:latin typeface="DM Sans" panose="020B0604020202020204" charset="0"/>
                <a:ea typeface="Calibri" panose="020F0502020204030204" pitchFamily="34" charset="0"/>
              </a:rPr>
              <a:t>πολιτειότητας</a:t>
            </a:r>
            <a:r>
              <a:rPr lang="el-GR" sz="1100" dirty="0">
                <a:latin typeface="DM Sans" panose="020B0604020202020204" charset="0"/>
                <a:ea typeface="Calibri" panose="020F0502020204030204" pitchFamily="34" charset="0"/>
              </a:rPr>
              <a:t>). </a:t>
            </a:r>
          </a:p>
        </p:txBody>
      </p:sp>
      <p:sp>
        <p:nvSpPr>
          <p:cNvPr id="939" name="Rectangle 938"/>
          <p:cNvSpPr/>
          <p:nvPr/>
        </p:nvSpPr>
        <p:spPr>
          <a:xfrm>
            <a:off x="626300" y="4233798"/>
            <a:ext cx="8104341" cy="372281"/>
          </a:xfrm>
          <a:prstGeom prst="rect">
            <a:avLst/>
          </a:prstGeom>
        </p:spPr>
        <p:txBody>
          <a:bodyPr wrap="square">
            <a:spAutoFit/>
          </a:bodyPr>
          <a:lstStyle/>
          <a:p>
            <a:pPr algn="r">
              <a:lnSpc>
                <a:spcPct val="107000"/>
              </a:lnSpc>
              <a:spcAft>
                <a:spcPts val="800"/>
              </a:spcAft>
            </a:pPr>
            <a:r>
              <a:rPr lang="el-GR" sz="850" b="1">
                <a:latin typeface="DM Sans" panose="020B0604020202020204" charset="0"/>
                <a:ea typeface="Calibri" panose="020F0502020204030204" pitchFamily="34" charset="0"/>
              </a:rPr>
              <a:t>Disclaimer </a:t>
            </a:r>
            <a:r>
              <a:rPr lang="el-GR" sz="850">
                <a:latin typeface="DM Sans" panose="020B0604020202020204" charset="0"/>
                <a:ea typeface="Calibri" panose="020F0502020204030204" pitchFamily="34" charset="0"/>
              </a:rPr>
              <a:t>Η υποστήριξη της Ευρωπαϊκής Επιτροπής για την δημιουργία του παρόντος υλικού δεν συνιστά αποδοχή του περιεχομένου, το οποίο αντικατοπτρίζει μόνο την άποψη των συντακτών και η Επιτροπή δεν δύναται να καταστεί υπεύθυνη για οποιαδήποτε χρήση των πληροφοριών που περιέχονται σε αυτό.</a:t>
            </a:r>
          </a:p>
        </p:txBody>
      </p:sp>
      <p:sp>
        <p:nvSpPr>
          <p:cNvPr id="940" name="Google Shape;3294;p83"/>
          <p:cNvSpPr txBox="1">
            <a:spLocks/>
          </p:cNvSpPr>
          <p:nvPr/>
        </p:nvSpPr>
        <p:spPr>
          <a:xfrm>
            <a:off x="5919645" y="1716035"/>
            <a:ext cx="1710907" cy="48529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Barlow ExtraBold"/>
              <a:buNone/>
              <a:defRPr sz="8100" b="0" i="0" u="none" strike="noStrike" cap="none">
                <a:solidFill>
                  <a:schemeClr val="dk1"/>
                </a:solidFill>
                <a:latin typeface="Barlow ExtraBold"/>
                <a:ea typeface="Barlow ExtraBold"/>
                <a:cs typeface="Barlow ExtraBold"/>
                <a:sym typeface="Barlow ExtraBold"/>
              </a:defRPr>
            </a:lvl1pPr>
            <a:lvl2pPr marR="0" lvl="1"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2pPr>
            <a:lvl3pPr marR="0" lvl="2"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3pPr>
            <a:lvl4pPr marR="0" lvl="3"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4pPr>
            <a:lvl5pPr marR="0" lvl="4"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5pPr>
            <a:lvl6pPr marR="0" lvl="5"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6pPr>
            <a:lvl7pPr marR="0" lvl="6"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7pPr>
            <a:lvl8pPr marR="0" lvl="7"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8pPr>
            <a:lvl9pPr marR="0" lvl="8"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9pPr>
          </a:lstStyle>
          <a:p>
            <a:r>
              <a:rPr lang="el-GR" sz="1400" dirty="0"/>
              <a:t>Αναγνώριση</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51942" y="1831791"/>
            <a:ext cx="968188" cy="197162"/>
          </a:xfrm>
          <a:prstGeom prst="rect">
            <a:avLst/>
          </a:prstGeom>
        </p:spPr>
      </p:pic>
      <p:grpSp>
        <p:nvGrpSpPr>
          <p:cNvPr id="941" name="Google Shape;3316;p83"/>
          <p:cNvGrpSpPr/>
          <p:nvPr/>
        </p:nvGrpSpPr>
        <p:grpSpPr>
          <a:xfrm>
            <a:off x="392593" y="1610753"/>
            <a:ext cx="3415630" cy="2226763"/>
            <a:chOff x="673800" y="1312682"/>
            <a:chExt cx="3811063" cy="2518138"/>
          </a:xfrm>
        </p:grpSpPr>
        <p:sp>
          <p:nvSpPr>
            <p:cNvPr id="942" name="Google Shape;3317;p83"/>
            <p:cNvSpPr/>
            <p:nvPr/>
          </p:nvSpPr>
          <p:spPr>
            <a:xfrm>
              <a:off x="1137996" y="1526422"/>
              <a:ext cx="2647266" cy="1738019"/>
            </a:xfrm>
            <a:custGeom>
              <a:avLst/>
              <a:gdLst/>
              <a:ahLst/>
              <a:cxnLst/>
              <a:rect l="l" t="t" r="r" b="b"/>
              <a:pathLst>
                <a:path w="160004" h="105048" extrusionOk="0">
                  <a:moveTo>
                    <a:pt x="5137" y="0"/>
                  </a:moveTo>
                  <a:cubicBezTo>
                    <a:pt x="2311" y="0"/>
                    <a:pt x="1" y="2280"/>
                    <a:pt x="1" y="5107"/>
                  </a:cubicBezTo>
                  <a:lnTo>
                    <a:pt x="1" y="102737"/>
                  </a:lnTo>
                  <a:cubicBezTo>
                    <a:pt x="1" y="104014"/>
                    <a:pt x="1034" y="105047"/>
                    <a:pt x="2311" y="105047"/>
                  </a:cubicBezTo>
                  <a:lnTo>
                    <a:pt x="77844" y="105047"/>
                  </a:lnTo>
                  <a:lnTo>
                    <a:pt x="160004" y="96658"/>
                  </a:lnTo>
                  <a:lnTo>
                    <a:pt x="160004" y="5107"/>
                  </a:lnTo>
                  <a:cubicBezTo>
                    <a:pt x="160004" y="2280"/>
                    <a:pt x="157724" y="0"/>
                    <a:pt x="154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3318;p83"/>
            <p:cNvSpPr/>
            <p:nvPr/>
          </p:nvSpPr>
          <p:spPr>
            <a:xfrm>
              <a:off x="1124925" y="1514344"/>
              <a:ext cx="2671405" cy="1760223"/>
            </a:xfrm>
            <a:custGeom>
              <a:avLst/>
              <a:gdLst/>
              <a:ahLst/>
              <a:cxnLst/>
              <a:rect l="l" t="t" r="r" b="b"/>
              <a:pathLst>
                <a:path w="161463" h="106390" extrusionOk="0">
                  <a:moveTo>
                    <a:pt x="12523" y="183"/>
                  </a:moveTo>
                  <a:cubicBezTo>
                    <a:pt x="12523" y="244"/>
                    <a:pt x="12493" y="274"/>
                    <a:pt x="12007" y="274"/>
                  </a:cubicBezTo>
                  <a:lnTo>
                    <a:pt x="11490" y="274"/>
                  </a:lnTo>
                  <a:cubicBezTo>
                    <a:pt x="11490" y="244"/>
                    <a:pt x="12007" y="183"/>
                    <a:pt x="12007" y="183"/>
                  </a:cubicBezTo>
                  <a:close/>
                  <a:moveTo>
                    <a:pt x="124957" y="183"/>
                  </a:moveTo>
                  <a:cubicBezTo>
                    <a:pt x="124957" y="213"/>
                    <a:pt x="124927" y="274"/>
                    <a:pt x="124440" y="274"/>
                  </a:cubicBezTo>
                  <a:lnTo>
                    <a:pt x="123924" y="213"/>
                  </a:lnTo>
                  <a:lnTo>
                    <a:pt x="124440" y="183"/>
                  </a:lnTo>
                  <a:close/>
                  <a:moveTo>
                    <a:pt x="118300" y="213"/>
                  </a:moveTo>
                  <a:cubicBezTo>
                    <a:pt x="118817" y="213"/>
                    <a:pt x="118817" y="213"/>
                    <a:pt x="118817" y="274"/>
                  </a:cubicBezTo>
                  <a:cubicBezTo>
                    <a:pt x="118817" y="274"/>
                    <a:pt x="118787" y="305"/>
                    <a:pt x="118300" y="305"/>
                  </a:cubicBezTo>
                  <a:lnTo>
                    <a:pt x="117784" y="274"/>
                  </a:lnTo>
                  <a:cubicBezTo>
                    <a:pt x="117784" y="213"/>
                    <a:pt x="118300" y="213"/>
                    <a:pt x="118300" y="213"/>
                  </a:cubicBezTo>
                  <a:close/>
                  <a:moveTo>
                    <a:pt x="142313" y="426"/>
                  </a:moveTo>
                  <a:cubicBezTo>
                    <a:pt x="142799" y="426"/>
                    <a:pt x="142799" y="457"/>
                    <a:pt x="142799" y="457"/>
                  </a:cubicBezTo>
                  <a:cubicBezTo>
                    <a:pt x="142799" y="457"/>
                    <a:pt x="142799" y="517"/>
                    <a:pt x="142283" y="517"/>
                  </a:cubicBezTo>
                  <a:cubicBezTo>
                    <a:pt x="142283" y="517"/>
                    <a:pt x="141796" y="457"/>
                    <a:pt x="141796" y="426"/>
                  </a:cubicBezTo>
                  <a:close/>
                  <a:moveTo>
                    <a:pt x="19119" y="457"/>
                  </a:moveTo>
                  <a:cubicBezTo>
                    <a:pt x="19119" y="517"/>
                    <a:pt x="19119" y="548"/>
                    <a:pt x="18602" y="548"/>
                  </a:cubicBezTo>
                  <a:lnTo>
                    <a:pt x="18116" y="517"/>
                  </a:lnTo>
                  <a:lnTo>
                    <a:pt x="18633" y="457"/>
                  </a:lnTo>
                  <a:close/>
                  <a:moveTo>
                    <a:pt x="75868" y="457"/>
                  </a:moveTo>
                  <a:cubicBezTo>
                    <a:pt x="75868" y="517"/>
                    <a:pt x="75868" y="548"/>
                    <a:pt x="75351" y="548"/>
                  </a:cubicBezTo>
                  <a:lnTo>
                    <a:pt x="74835" y="548"/>
                  </a:lnTo>
                  <a:cubicBezTo>
                    <a:pt x="74835" y="487"/>
                    <a:pt x="75351" y="457"/>
                    <a:pt x="75351" y="457"/>
                  </a:cubicBezTo>
                  <a:close/>
                  <a:moveTo>
                    <a:pt x="128692" y="464"/>
                  </a:moveTo>
                  <a:cubicBezTo>
                    <a:pt x="128878" y="464"/>
                    <a:pt x="129000" y="472"/>
                    <a:pt x="129000" y="487"/>
                  </a:cubicBezTo>
                  <a:cubicBezTo>
                    <a:pt x="129000" y="548"/>
                    <a:pt x="129000" y="548"/>
                    <a:pt x="128483" y="548"/>
                  </a:cubicBezTo>
                  <a:cubicBezTo>
                    <a:pt x="127480" y="548"/>
                    <a:pt x="127480" y="548"/>
                    <a:pt x="127997" y="487"/>
                  </a:cubicBezTo>
                  <a:cubicBezTo>
                    <a:pt x="128255" y="472"/>
                    <a:pt x="128506" y="464"/>
                    <a:pt x="128692" y="464"/>
                  </a:cubicBezTo>
                  <a:close/>
                  <a:moveTo>
                    <a:pt x="132070" y="487"/>
                  </a:moveTo>
                  <a:cubicBezTo>
                    <a:pt x="132586" y="487"/>
                    <a:pt x="132586" y="487"/>
                    <a:pt x="132586" y="548"/>
                  </a:cubicBezTo>
                  <a:lnTo>
                    <a:pt x="132070" y="548"/>
                  </a:lnTo>
                  <a:lnTo>
                    <a:pt x="131553" y="487"/>
                  </a:lnTo>
                  <a:close/>
                  <a:moveTo>
                    <a:pt x="135994" y="534"/>
                  </a:moveTo>
                  <a:cubicBezTo>
                    <a:pt x="135940" y="534"/>
                    <a:pt x="135829" y="538"/>
                    <a:pt x="135656" y="548"/>
                  </a:cubicBezTo>
                  <a:cubicBezTo>
                    <a:pt x="135981" y="548"/>
                    <a:pt x="136102" y="534"/>
                    <a:pt x="135994" y="534"/>
                  </a:cubicBezTo>
                  <a:close/>
                  <a:moveTo>
                    <a:pt x="137176" y="487"/>
                  </a:moveTo>
                  <a:cubicBezTo>
                    <a:pt x="137693" y="487"/>
                    <a:pt x="137693" y="487"/>
                    <a:pt x="137693" y="548"/>
                  </a:cubicBezTo>
                  <a:lnTo>
                    <a:pt x="137176" y="548"/>
                  </a:lnTo>
                  <a:lnTo>
                    <a:pt x="136659" y="487"/>
                  </a:lnTo>
                  <a:close/>
                  <a:moveTo>
                    <a:pt x="54378" y="487"/>
                  </a:moveTo>
                  <a:cubicBezTo>
                    <a:pt x="55412" y="487"/>
                    <a:pt x="55412" y="487"/>
                    <a:pt x="55412" y="548"/>
                  </a:cubicBezTo>
                  <a:cubicBezTo>
                    <a:pt x="55412" y="578"/>
                    <a:pt x="54378" y="578"/>
                    <a:pt x="53861" y="578"/>
                  </a:cubicBezTo>
                  <a:cubicBezTo>
                    <a:pt x="53375" y="548"/>
                    <a:pt x="53892" y="487"/>
                    <a:pt x="54378" y="487"/>
                  </a:cubicBezTo>
                  <a:close/>
                  <a:moveTo>
                    <a:pt x="130543" y="671"/>
                  </a:moveTo>
                  <a:cubicBezTo>
                    <a:pt x="130527" y="679"/>
                    <a:pt x="130519" y="689"/>
                    <a:pt x="130519" y="700"/>
                  </a:cubicBezTo>
                  <a:cubicBezTo>
                    <a:pt x="130593" y="704"/>
                    <a:pt x="130646" y="708"/>
                    <a:pt x="130682" y="711"/>
                  </a:cubicBezTo>
                  <a:lnTo>
                    <a:pt x="130682" y="711"/>
                  </a:lnTo>
                  <a:cubicBezTo>
                    <a:pt x="130635" y="704"/>
                    <a:pt x="130576" y="691"/>
                    <a:pt x="130543" y="671"/>
                  </a:cubicBezTo>
                  <a:close/>
                  <a:moveTo>
                    <a:pt x="130682" y="711"/>
                  </a:moveTo>
                  <a:lnTo>
                    <a:pt x="130682" y="711"/>
                  </a:lnTo>
                  <a:cubicBezTo>
                    <a:pt x="130715" y="716"/>
                    <a:pt x="130741" y="718"/>
                    <a:pt x="130748" y="718"/>
                  </a:cubicBezTo>
                  <a:cubicBezTo>
                    <a:pt x="130755" y="718"/>
                    <a:pt x="130739" y="715"/>
                    <a:pt x="130682" y="711"/>
                  </a:cubicBezTo>
                  <a:close/>
                  <a:moveTo>
                    <a:pt x="3751" y="983"/>
                  </a:moveTo>
                  <a:cubicBezTo>
                    <a:pt x="3769" y="983"/>
                    <a:pt x="3769" y="994"/>
                    <a:pt x="3769" y="1004"/>
                  </a:cubicBezTo>
                  <a:cubicBezTo>
                    <a:pt x="3800" y="1034"/>
                    <a:pt x="3344" y="1308"/>
                    <a:pt x="3344" y="1308"/>
                  </a:cubicBezTo>
                  <a:cubicBezTo>
                    <a:pt x="3215" y="1385"/>
                    <a:pt x="3156" y="1414"/>
                    <a:pt x="3138" y="1414"/>
                  </a:cubicBezTo>
                  <a:cubicBezTo>
                    <a:pt x="3092" y="1414"/>
                    <a:pt x="3305" y="1230"/>
                    <a:pt x="3283" y="1186"/>
                  </a:cubicBezTo>
                  <a:cubicBezTo>
                    <a:pt x="3607" y="1024"/>
                    <a:pt x="3715" y="983"/>
                    <a:pt x="3751" y="983"/>
                  </a:cubicBezTo>
                  <a:close/>
                  <a:moveTo>
                    <a:pt x="160824" y="4317"/>
                  </a:moveTo>
                  <a:cubicBezTo>
                    <a:pt x="161006" y="4803"/>
                    <a:pt x="161098" y="5350"/>
                    <a:pt x="161067" y="5350"/>
                  </a:cubicBezTo>
                  <a:cubicBezTo>
                    <a:pt x="161067" y="5350"/>
                    <a:pt x="161037" y="5350"/>
                    <a:pt x="160885" y="4834"/>
                  </a:cubicBezTo>
                  <a:cubicBezTo>
                    <a:pt x="160915" y="4834"/>
                    <a:pt x="160733" y="4317"/>
                    <a:pt x="160763" y="4317"/>
                  </a:cubicBezTo>
                  <a:close/>
                  <a:moveTo>
                    <a:pt x="608" y="12189"/>
                  </a:moveTo>
                  <a:cubicBezTo>
                    <a:pt x="639" y="12189"/>
                    <a:pt x="699" y="12189"/>
                    <a:pt x="699" y="12706"/>
                  </a:cubicBezTo>
                  <a:lnTo>
                    <a:pt x="639" y="13223"/>
                  </a:lnTo>
                  <a:lnTo>
                    <a:pt x="608" y="12706"/>
                  </a:lnTo>
                  <a:lnTo>
                    <a:pt x="608" y="12189"/>
                  </a:lnTo>
                  <a:close/>
                  <a:moveTo>
                    <a:pt x="161163" y="21403"/>
                  </a:moveTo>
                  <a:cubicBezTo>
                    <a:pt x="161192" y="21403"/>
                    <a:pt x="161232" y="21656"/>
                    <a:pt x="161250" y="22250"/>
                  </a:cubicBezTo>
                  <a:cubicBezTo>
                    <a:pt x="161250" y="22767"/>
                    <a:pt x="161250" y="22767"/>
                    <a:pt x="161219" y="22767"/>
                  </a:cubicBezTo>
                  <a:cubicBezTo>
                    <a:pt x="161158" y="22767"/>
                    <a:pt x="161128" y="22250"/>
                    <a:pt x="161128" y="21734"/>
                  </a:cubicBezTo>
                  <a:cubicBezTo>
                    <a:pt x="161128" y="21523"/>
                    <a:pt x="161143" y="21403"/>
                    <a:pt x="161163" y="21403"/>
                  </a:cubicBezTo>
                  <a:close/>
                  <a:moveTo>
                    <a:pt x="487" y="45381"/>
                  </a:moveTo>
                  <a:cubicBezTo>
                    <a:pt x="547" y="45381"/>
                    <a:pt x="578" y="45412"/>
                    <a:pt x="578" y="45898"/>
                  </a:cubicBezTo>
                  <a:lnTo>
                    <a:pt x="547" y="46415"/>
                  </a:lnTo>
                  <a:lnTo>
                    <a:pt x="487" y="45898"/>
                  </a:lnTo>
                  <a:lnTo>
                    <a:pt x="487" y="45381"/>
                  </a:lnTo>
                  <a:close/>
                  <a:moveTo>
                    <a:pt x="547" y="48968"/>
                  </a:moveTo>
                  <a:cubicBezTo>
                    <a:pt x="578" y="48968"/>
                    <a:pt x="578" y="48968"/>
                    <a:pt x="578" y="49485"/>
                  </a:cubicBezTo>
                  <a:cubicBezTo>
                    <a:pt x="578" y="49485"/>
                    <a:pt x="547" y="50001"/>
                    <a:pt x="487" y="50001"/>
                  </a:cubicBezTo>
                  <a:cubicBezTo>
                    <a:pt x="456" y="50001"/>
                    <a:pt x="456" y="49485"/>
                    <a:pt x="547" y="48968"/>
                  </a:cubicBezTo>
                  <a:close/>
                  <a:moveTo>
                    <a:pt x="608" y="57661"/>
                  </a:moveTo>
                  <a:cubicBezTo>
                    <a:pt x="669" y="57661"/>
                    <a:pt x="608" y="58178"/>
                    <a:pt x="608" y="58695"/>
                  </a:cubicBezTo>
                  <a:cubicBezTo>
                    <a:pt x="596" y="58909"/>
                    <a:pt x="588" y="59034"/>
                    <a:pt x="584" y="59034"/>
                  </a:cubicBezTo>
                  <a:cubicBezTo>
                    <a:pt x="578" y="59034"/>
                    <a:pt x="578" y="58783"/>
                    <a:pt x="578" y="58178"/>
                  </a:cubicBezTo>
                  <a:cubicBezTo>
                    <a:pt x="578" y="57661"/>
                    <a:pt x="608" y="57661"/>
                    <a:pt x="608" y="57661"/>
                  </a:cubicBezTo>
                  <a:close/>
                  <a:moveTo>
                    <a:pt x="304" y="61187"/>
                  </a:moveTo>
                  <a:lnTo>
                    <a:pt x="304" y="61187"/>
                  </a:lnTo>
                  <a:cubicBezTo>
                    <a:pt x="324" y="61207"/>
                    <a:pt x="318" y="61424"/>
                    <a:pt x="311" y="61424"/>
                  </a:cubicBezTo>
                  <a:cubicBezTo>
                    <a:pt x="308" y="61424"/>
                    <a:pt x="304" y="61364"/>
                    <a:pt x="304" y="61187"/>
                  </a:cubicBezTo>
                  <a:close/>
                  <a:moveTo>
                    <a:pt x="1520" y="60822"/>
                  </a:moveTo>
                  <a:cubicBezTo>
                    <a:pt x="1459" y="60822"/>
                    <a:pt x="1459" y="60822"/>
                    <a:pt x="1459" y="61339"/>
                  </a:cubicBezTo>
                  <a:cubicBezTo>
                    <a:pt x="1459" y="61338"/>
                    <a:pt x="1459" y="61338"/>
                    <a:pt x="1459" y="61338"/>
                  </a:cubicBezTo>
                  <a:cubicBezTo>
                    <a:pt x="1461" y="61338"/>
                    <a:pt x="1491" y="61826"/>
                    <a:pt x="1550" y="61856"/>
                  </a:cubicBezTo>
                  <a:cubicBezTo>
                    <a:pt x="1581" y="61856"/>
                    <a:pt x="1581" y="61339"/>
                    <a:pt x="1520" y="60822"/>
                  </a:cubicBezTo>
                  <a:close/>
                  <a:moveTo>
                    <a:pt x="31" y="61187"/>
                  </a:moveTo>
                  <a:cubicBezTo>
                    <a:pt x="0" y="61187"/>
                    <a:pt x="0" y="61187"/>
                    <a:pt x="0" y="61704"/>
                  </a:cubicBezTo>
                  <a:cubicBezTo>
                    <a:pt x="0" y="62309"/>
                    <a:pt x="0" y="62560"/>
                    <a:pt x="6" y="62560"/>
                  </a:cubicBezTo>
                  <a:cubicBezTo>
                    <a:pt x="11" y="62560"/>
                    <a:pt x="18" y="62434"/>
                    <a:pt x="31" y="62220"/>
                  </a:cubicBezTo>
                  <a:lnTo>
                    <a:pt x="31" y="61187"/>
                  </a:lnTo>
                  <a:close/>
                  <a:moveTo>
                    <a:pt x="668" y="67266"/>
                  </a:moveTo>
                  <a:lnTo>
                    <a:pt x="668" y="67266"/>
                  </a:lnTo>
                  <a:cubicBezTo>
                    <a:pt x="659" y="67353"/>
                    <a:pt x="659" y="67424"/>
                    <a:pt x="668" y="67511"/>
                  </a:cubicBezTo>
                  <a:lnTo>
                    <a:pt x="668" y="67511"/>
                  </a:lnTo>
                  <a:cubicBezTo>
                    <a:pt x="669" y="67470"/>
                    <a:pt x="669" y="67429"/>
                    <a:pt x="669" y="67388"/>
                  </a:cubicBezTo>
                  <a:cubicBezTo>
                    <a:pt x="669" y="67343"/>
                    <a:pt x="669" y="67303"/>
                    <a:pt x="668" y="67266"/>
                  </a:cubicBezTo>
                  <a:close/>
                  <a:moveTo>
                    <a:pt x="487" y="76050"/>
                  </a:moveTo>
                  <a:lnTo>
                    <a:pt x="487" y="76567"/>
                  </a:lnTo>
                  <a:lnTo>
                    <a:pt x="426" y="77084"/>
                  </a:lnTo>
                  <a:lnTo>
                    <a:pt x="426" y="76567"/>
                  </a:lnTo>
                  <a:cubicBezTo>
                    <a:pt x="426" y="76050"/>
                    <a:pt x="426" y="76050"/>
                    <a:pt x="487" y="76050"/>
                  </a:cubicBezTo>
                  <a:close/>
                  <a:moveTo>
                    <a:pt x="451" y="80450"/>
                  </a:moveTo>
                  <a:cubicBezTo>
                    <a:pt x="468" y="80450"/>
                    <a:pt x="490" y="80515"/>
                    <a:pt x="517" y="80671"/>
                  </a:cubicBezTo>
                  <a:lnTo>
                    <a:pt x="517" y="81674"/>
                  </a:lnTo>
                  <a:cubicBezTo>
                    <a:pt x="487" y="81674"/>
                    <a:pt x="426" y="81674"/>
                    <a:pt x="426" y="81157"/>
                  </a:cubicBezTo>
                  <a:cubicBezTo>
                    <a:pt x="405" y="80796"/>
                    <a:pt x="413" y="80450"/>
                    <a:pt x="451" y="80450"/>
                  </a:cubicBezTo>
                  <a:close/>
                  <a:moveTo>
                    <a:pt x="730" y="84774"/>
                  </a:moveTo>
                  <a:cubicBezTo>
                    <a:pt x="730" y="85276"/>
                    <a:pt x="787" y="85778"/>
                    <a:pt x="735" y="85778"/>
                  </a:cubicBezTo>
                  <a:cubicBezTo>
                    <a:pt x="733" y="85778"/>
                    <a:pt x="732" y="85778"/>
                    <a:pt x="730" y="85777"/>
                  </a:cubicBezTo>
                  <a:cubicBezTo>
                    <a:pt x="730" y="85876"/>
                    <a:pt x="729" y="85918"/>
                    <a:pt x="727" y="85918"/>
                  </a:cubicBezTo>
                  <a:cubicBezTo>
                    <a:pt x="719" y="85918"/>
                    <a:pt x="699" y="85167"/>
                    <a:pt x="699" y="84774"/>
                  </a:cubicBezTo>
                  <a:close/>
                  <a:moveTo>
                    <a:pt x="161158" y="93285"/>
                  </a:moveTo>
                  <a:cubicBezTo>
                    <a:pt x="161219" y="93285"/>
                    <a:pt x="161250" y="93285"/>
                    <a:pt x="161250" y="93801"/>
                  </a:cubicBezTo>
                  <a:cubicBezTo>
                    <a:pt x="161295" y="94318"/>
                    <a:pt x="161295" y="94577"/>
                    <a:pt x="161272" y="94577"/>
                  </a:cubicBezTo>
                  <a:cubicBezTo>
                    <a:pt x="161250" y="94577"/>
                    <a:pt x="161204" y="94318"/>
                    <a:pt x="161158" y="93801"/>
                  </a:cubicBezTo>
                  <a:cubicBezTo>
                    <a:pt x="161067" y="93285"/>
                    <a:pt x="161067" y="93285"/>
                    <a:pt x="161158" y="93285"/>
                  </a:cubicBezTo>
                  <a:close/>
                  <a:moveTo>
                    <a:pt x="547" y="94956"/>
                  </a:moveTo>
                  <a:cubicBezTo>
                    <a:pt x="608" y="94956"/>
                    <a:pt x="639" y="94987"/>
                    <a:pt x="639" y="95504"/>
                  </a:cubicBezTo>
                  <a:lnTo>
                    <a:pt x="639" y="95990"/>
                  </a:lnTo>
                  <a:cubicBezTo>
                    <a:pt x="608" y="95990"/>
                    <a:pt x="547" y="95473"/>
                    <a:pt x="547" y="95473"/>
                  </a:cubicBezTo>
                  <a:lnTo>
                    <a:pt x="547" y="94956"/>
                  </a:lnTo>
                  <a:close/>
                  <a:moveTo>
                    <a:pt x="355" y="98718"/>
                  </a:moveTo>
                  <a:cubicBezTo>
                    <a:pt x="366" y="98718"/>
                    <a:pt x="388" y="98844"/>
                    <a:pt x="426" y="99060"/>
                  </a:cubicBezTo>
                  <a:cubicBezTo>
                    <a:pt x="456" y="99577"/>
                    <a:pt x="517" y="100093"/>
                    <a:pt x="517" y="100093"/>
                  </a:cubicBezTo>
                  <a:cubicBezTo>
                    <a:pt x="517" y="100231"/>
                    <a:pt x="512" y="100288"/>
                    <a:pt x="503" y="100288"/>
                  </a:cubicBezTo>
                  <a:cubicBezTo>
                    <a:pt x="480" y="100288"/>
                    <a:pt x="431" y="99917"/>
                    <a:pt x="365" y="99546"/>
                  </a:cubicBezTo>
                  <a:cubicBezTo>
                    <a:pt x="347" y="98962"/>
                    <a:pt x="340" y="98718"/>
                    <a:pt x="355" y="98718"/>
                  </a:cubicBezTo>
                  <a:close/>
                  <a:moveTo>
                    <a:pt x="70245" y="105352"/>
                  </a:moveTo>
                  <a:cubicBezTo>
                    <a:pt x="69728" y="105352"/>
                    <a:pt x="69728" y="105382"/>
                    <a:pt x="69728" y="105443"/>
                  </a:cubicBezTo>
                  <a:lnTo>
                    <a:pt x="70245" y="105443"/>
                  </a:lnTo>
                  <a:cubicBezTo>
                    <a:pt x="70245" y="105443"/>
                    <a:pt x="70762" y="105382"/>
                    <a:pt x="70762" y="105352"/>
                  </a:cubicBezTo>
                  <a:close/>
                  <a:moveTo>
                    <a:pt x="30366" y="105747"/>
                  </a:moveTo>
                  <a:cubicBezTo>
                    <a:pt x="29849" y="105747"/>
                    <a:pt x="29332" y="105808"/>
                    <a:pt x="29332" y="105808"/>
                  </a:cubicBezTo>
                  <a:cubicBezTo>
                    <a:pt x="29332" y="105838"/>
                    <a:pt x="29849" y="105838"/>
                    <a:pt x="30335" y="105838"/>
                  </a:cubicBezTo>
                  <a:cubicBezTo>
                    <a:pt x="30656" y="105857"/>
                    <a:pt x="30926" y="105864"/>
                    <a:pt x="31148" y="105864"/>
                  </a:cubicBezTo>
                  <a:cubicBezTo>
                    <a:pt x="31639" y="105864"/>
                    <a:pt x="31885" y="105829"/>
                    <a:pt x="31885" y="105808"/>
                  </a:cubicBezTo>
                  <a:cubicBezTo>
                    <a:pt x="31885" y="105747"/>
                    <a:pt x="31369" y="105747"/>
                    <a:pt x="30366" y="105747"/>
                  </a:cubicBezTo>
                  <a:close/>
                  <a:moveTo>
                    <a:pt x="34955" y="105838"/>
                  </a:moveTo>
                  <a:cubicBezTo>
                    <a:pt x="34955" y="105899"/>
                    <a:pt x="33922" y="105929"/>
                    <a:pt x="33405" y="105929"/>
                  </a:cubicBezTo>
                  <a:cubicBezTo>
                    <a:pt x="32888" y="105929"/>
                    <a:pt x="32888" y="105899"/>
                    <a:pt x="33922" y="105838"/>
                  </a:cubicBezTo>
                  <a:close/>
                  <a:moveTo>
                    <a:pt x="62555" y="105899"/>
                  </a:moveTo>
                  <a:cubicBezTo>
                    <a:pt x="63041" y="105929"/>
                    <a:pt x="63558" y="105960"/>
                    <a:pt x="63558" y="105990"/>
                  </a:cubicBezTo>
                  <a:cubicBezTo>
                    <a:pt x="64074" y="106081"/>
                    <a:pt x="64074" y="106081"/>
                    <a:pt x="63041" y="106081"/>
                  </a:cubicBezTo>
                  <a:cubicBezTo>
                    <a:pt x="62524" y="106081"/>
                    <a:pt x="62008" y="106081"/>
                    <a:pt x="62008" y="106051"/>
                  </a:cubicBezTo>
                  <a:lnTo>
                    <a:pt x="62524" y="106051"/>
                  </a:lnTo>
                  <a:cubicBezTo>
                    <a:pt x="62524" y="106059"/>
                    <a:pt x="62561" y="106063"/>
                    <a:pt x="62606" y="106063"/>
                  </a:cubicBezTo>
                  <a:cubicBezTo>
                    <a:pt x="62727" y="106063"/>
                    <a:pt x="62903" y="106035"/>
                    <a:pt x="62524" y="105990"/>
                  </a:cubicBezTo>
                  <a:cubicBezTo>
                    <a:pt x="62555" y="105960"/>
                    <a:pt x="62555" y="105899"/>
                    <a:pt x="62555" y="105899"/>
                  </a:cubicBezTo>
                  <a:close/>
                  <a:moveTo>
                    <a:pt x="8359" y="105868"/>
                  </a:moveTo>
                  <a:cubicBezTo>
                    <a:pt x="8359" y="105868"/>
                    <a:pt x="7842" y="105929"/>
                    <a:pt x="7326" y="105960"/>
                  </a:cubicBezTo>
                  <a:cubicBezTo>
                    <a:pt x="6743" y="106045"/>
                    <a:pt x="6489" y="106083"/>
                    <a:pt x="6384" y="106083"/>
                  </a:cubicBezTo>
                  <a:cubicBezTo>
                    <a:pt x="6302" y="106083"/>
                    <a:pt x="6309" y="106060"/>
                    <a:pt x="6323" y="106020"/>
                  </a:cubicBezTo>
                  <a:cubicBezTo>
                    <a:pt x="6323" y="105960"/>
                    <a:pt x="6323" y="105929"/>
                    <a:pt x="7356" y="105868"/>
                  </a:cubicBezTo>
                  <a:close/>
                  <a:moveTo>
                    <a:pt x="68875" y="106012"/>
                  </a:moveTo>
                  <a:cubicBezTo>
                    <a:pt x="68974" y="106012"/>
                    <a:pt x="69078" y="106014"/>
                    <a:pt x="69181" y="106020"/>
                  </a:cubicBezTo>
                  <a:lnTo>
                    <a:pt x="69698" y="106051"/>
                  </a:lnTo>
                  <a:cubicBezTo>
                    <a:pt x="69698" y="106086"/>
                    <a:pt x="69520" y="106101"/>
                    <a:pt x="69270" y="106101"/>
                  </a:cubicBezTo>
                  <a:cubicBezTo>
                    <a:pt x="69092" y="106101"/>
                    <a:pt x="68878" y="106094"/>
                    <a:pt x="68664" y="106081"/>
                  </a:cubicBezTo>
                  <a:cubicBezTo>
                    <a:pt x="68147" y="106081"/>
                    <a:pt x="68147" y="106081"/>
                    <a:pt x="68147" y="106051"/>
                  </a:cubicBezTo>
                  <a:cubicBezTo>
                    <a:pt x="68147" y="106051"/>
                    <a:pt x="68478" y="106012"/>
                    <a:pt x="68875" y="106012"/>
                  </a:cubicBezTo>
                  <a:close/>
                  <a:moveTo>
                    <a:pt x="9393" y="106051"/>
                  </a:moveTo>
                  <a:lnTo>
                    <a:pt x="9879" y="106112"/>
                  </a:lnTo>
                  <a:cubicBezTo>
                    <a:pt x="9879" y="106142"/>
                    <a:pt x="9362" y="106142"/>
                    <a:pt x="8876" y="106142"/>
                  </a:cubicBezTo>
                  <a:lnTo>
                    <a:pt x="8876" y="106112"/>
                  </a:lnTo>
                  <a:lnTo>
                    <a:pt x="9393" y="106051"/>
                  </a:lnTo>
                  <a:close/>
                  <a:moveTo>
                    <a:pt x="60974" y="106264"/>
                  </a:moveTo>
                  <a:cubicBezTo>
                    <a:pt x="60974" y="106324"/>
                    <a:pt x="60974" y="106324"/>
                    <a:pt x="61491" y="106324"/>
                  </a:cubicBezTo>
                  <a:lnTo>
                    <a:pt x="62008" y="106324"/>
                  </a:lnTo>
                  <a:lnTo>
                    <a:pt x="61491" y="106264"/>
                  </a:lnTo>
                  <a:close/>
                  <a:moveTo>
                    <a:pt x="53345" y="1"/>
                  </a:moveTo>
                  <a:cubicBezTo>
                    <a:pt x="52828" y="61"/>
                    <a:pt x="52342" y="61"/>
                    <a:pt x="52342" y="61"/>
                  </a:cubicBezTo>
                  <a:cubicBezTo>
                    <a:pt x="52311" y="92"/>
                    <a:pt x="51825" y="92"/>
                    <a:pt x="50275" y="92"/>
                  </a:cubicBezTo>
                  <a:cubicBezTo>
                    <a:pt x="49272" y="122"/>
                    <a:pt x="47205" y="122"/>
                    <a:pt x="46202" y="153"/>
                  </a:cubicBezTo>
                  <a:cubicBezTo>
                    <a:pt x="45168" y="153"/>
                    <a:pt x="43618" y="153"/>
                    <a:pt x="43132" y="92"/>
                  </a:cubicBezTo>
                  <a:cubicBezTo>
                    <a:pt x="42615" y="92"/>
                    <a:pt x="42098" y="92"/>
                    <a:pt x="41065" y="122"/>
                  </a:cubicBezTo>
                  <a:cubicBezTo>
                    <a:pt x="40822" y="153"/>
                    <a:pt x="40442" y="168"/>
                    <a:pt x="40123" y="168"/>
                  </a:cubicBezTo>
                  <a:cubicBezTo>
                    <a:pt x="39803" y="168"/>
                    <a:pt x="39545" y="153"/>
                    <a:pt x="39545" y="122"/>
                  </a:cubicBezTo>
                  <a:lnTo>
                    <a:pt x="39028" y="122"/>
                  </a:lnTo>
                  <a:cubicBezTo>
                    <a:pt x="37995" y="183"/>
                    <a:pt x="37509" y="183"/>
                    <a:pt x="37509" y="183"/>
                  </a:cubicBezTo>
                  <a:cubicBezTo>
                    <a:pt x="37509" y="139"/>
                    <a:pt x="37232" y="110"/>
                    <a:pt x="36881" y="110"/>
                  </a:cubicBezTo>
                  <a:cubicBezTo>
                    <a:pt x="36752" y="110"/>
                    <a:pt x="36614" y="114"/>
                    <a:pt x="36475" y="122"/>
                  </a:cubicBezTo>
                  <a:cubicBezTo>
                    <a:pt x="36475" y="183"/>
                    <a:pt x="35958" y="183"/>
                    <a:pt x="34925" y="183"/>
                  </a:cubicBezTo>
                  <a:cubicBezTo>
                    <a:pt x="34439" y="153"/>
                    <a:pt x="29970" y="122"/>
                    <a:pt x="25624" y="122"/>
                  </a:cubicBezTo>
                  <a:cubicBezTo>
                    <a:pt x="23435" y="122"/>
                    <a:pt x="21308" y="153"/>
                    <a:pt x="19697" y="153"/>
                  </a:cubicBezTo>
                  <a:lnTo>
                    <a:pt x="13982" y="153"/>
                  </a:lnTo>
                  <a:cubicBezTo>
                    <a:pt x="13982" y="117"/>
                    <a:pt x="13589" y="105"/>
                    <a:pt x="13020" y="105"/>
                  </a:cubicBezTo>
                  <a:cubicBezTo>
                    <a:pt x="12138" y="105"/>
                    <a:pt x="10833" y="134"/>
                    <a:pt x="9909" y="153"/>
                  </a:cubicBezTo>
                  <a:cubicBezTo>
                    <a:pt x="9393" y="213"/>
                    <a:pt x="8876" y="213"/>
                    <a:pt x="8359" y="213"/>
                  </a:cubicBezTo>
                  <a:cubicBezTo>
                    <a:pt x="8359" y="156"/>
                    <a:pt x="7748" y="134"/>
                    <a:pt x="7038" y="134"/>
                  </a:cubicBezTo>
                  <a:cubicBezTo>
                    <a:pt x="6628" y="134"/>
                    <a:pt x="6184" y="142"/>
                    <a:pt x="5806" y="153"/>
                  </a:cubicBezTo>
                  <a:cubicBezTo>
                    <a:pt x="5373" y="221"/>
                    <a:pt x="4957" y="307"/>
                    <a:pt x="4776" y="307"/>
                  </a:cubicBezTo>
                  <a:cubicBezTo>
                    <a:pt x="4715" y="307"/>
                    <a:pt x="4681" y="297"/>
                    <a:pt x="4681" y="274"/>
                  </a:cubicBezTo>
                  <a:cubicBezTo>
                    <a:pt x="4681" y="267"/>
                    <a:pt x="4667" y="264"/>
                    <a:pt x="4641" y="264"/>
                  </a:cubicBezTo>
                  <a:cubicBezTo>
                    <a:pt x="4551" y="264"/>
                    <a:pt x="4312" y="308"/>
                    <a:pt x="3982" y="426"/>
                  </a:cubicBezTo>
                  <a:cubicBezTo>
                    <a:pt x="3587" y="548"/>
                    <a:pt x="3070" y="852"/>
                    <a:pt x="2645" y="1217"/>
                  </a:cubicBezTo>
                  <a:cubicBezTo>
                    <a:pt x="2219" y="1581"/>
                    <a:pt x="2219" y="1581"/>
                    <a:pt x="1794" y="1946"/>
                  </a:cubicBezTo>
                  <a:cubicBezTo>
                    <a:pt x="1702" y="2037"/>
                    <a:pt x="1581" y="2128"/>
                    <a:pt x="1490" y="2220"/>
                  </a:cubicBezTo>
                  <a:cubicBezTo>
                    <a:pt x="1399" y="2311"/>
                    <a:pt x="1338" y="2402"/>
                    <a:pt x="1247" y="2493"/>
                  </a:cubicBezTo>
                  <a:cubicBezTo>
                    <a:pt x="1125" y="2645"/>
                    <a:pt x="1064" y="2767"/>
                    <a:pt x="1095" y="2797"/>
                  </a:cubicBezTo>
                  <a:cubicBezTo>
                    <a:pt x="851" y="3314"/>
                    <a:pt x="639" y="3800"/>
                    <a:pt x="395" y="4317"/>
                  </a:cubicBezTo>
                  <a:cubicBezTo>
                    <a:pt x="365" y="4469"/>
                    <a:pt x="304" y="4590"/>
                    <a:pt x="274" y="4682"/>
                  </a:cubicBezTo>
                  <a:cubicBezTo>
                    <a:pt x="274" y="4803"/>
                    <a:pt x="243" y="4894"/>
                    <a:pt x="213" y="4955"/>
                  </a:cubicBezTo>
                  <a:cubicBezTo>
                    <a:pt x="183" y="5138"/>
                    <a:pt x="152" y="5259"/>
                    <a:pt x="152" y="5350"/>
                  </a:cubicBezTo>
                  <a:cubicBezTo>
                    <a:pt x="152" y="5563"/>
                    <a:pt x="152" y="5745"/>
                    <a:pt x="183" y="5989"/>
                  </a:cubicBezTo>
                  <a:cubicBezTo>
                    <a:pt x="274" y="6505"/>
                    <a:pt x="274" y="8542"/>
                    <a:pt x="183" y="9059"/>
                  </a:cubicBezTo>
                  <a:cubicBezTo>
                    <a:pt x="183" y="9575"/>
                    <a:pt x="152" y="10062"/>
                    <a:pt x="183" y="10062"/>
                  </a:cubicBezTo>
                  <a:lnTo>
                    <a:pt x="152" y="10578"/>
                  </a:lnTo>
                  <a:lnTo>
                    <a:pt x="152" y="11612"/>
                  </a:lnTo>
                  <a:lnTo>
                    <a:pt x="183" y="11612"/>
                  </a:lnTo>
                  <a:cubicBezTo>
                    <a:pt x="183" y="12129"/>
                    <a:pt x="152" y="15168"/>
                    <a:pt x="152" y="18755"/>
                  </a:cubicBezTo>
                  <a:cubicBezTo>
                    <a:pt x="152" y="23558"/>
                    <a:pt x="152" y="25012"/>
                    <a:pt x="171" y="25012"/>
                  </a:cubicBezTo>
                  <a:cubicBezTo>
                    <a:pt x="174" y="25012"/>
                    <a:pt x="178" y="24970"/>
                    <a:pt x="183" y="24895"/>
                  </a:cubicBezTo>
                  <a:cubicBezTo>
                    <a:pt x="200" y="24796"/>
                    <a:pt x="214" y="24754"/>
                    <a:pt x="225" y="24754"/>
                  </a:cubicBezTo>
                  <a:cubicBezTo>
                    <a:pt x="271" y="24754"/>
                    <a:pt x="256" y="25510"/>
                    <a:pt x="183" y="25928"/>
                  </a:cubicBezTo>
                  <a:cubicBezTo>
                    <a:pt x="183" y="26414"/>
                    <a:pt x="152" y="27448"/>
                    <a:pt x="152" y="28451"/>
                  </a:cubicBezTo>
                  <a:cubicBezTo>
                    <a:pt x="152" y="29484"/>
                    <a:pt x="152" y="30518"/>
                    <a:pt x="91" y="30518"/>
                  </a:cubicBezTo>
                  <a:lnTo>
                    <a:pt x="91" y="31004"/>
                  </a:lnTo>
                  <a:cubicBezTo>
                    <a:pt x="183" y="32038"/>
                    <a:pt x="183" y="35108"/>
                    <a:pt x="122" y="36658"/>
                  </a:cubicBezTo>
                  <a:cubicBezTo>
                    <a:pt x="122" y="37661"/>
                    <a:pt x="122" y="38178"/>
                    <a:pt x="183" y="39211"/>
                  </a:cubicBezTo>
                  <a:cubicBezTo>
                    <a:pt x="213" y="40244"/>
                    <a:pt x="213" y="40244"/>
                    <a:pt x="183" y="40731"/>
                  </a:cubicBezTo>
                  <a:cubicBezTo>
                    <a:pt x="152" y="40731"/>
                    <a:pt x="152" y="40944"/>
                    <a:pt x="152" y="41217"/>
                  </a:cubicBezTo>
                  <a:cubicBezTo>
                    <a:pt x="152" y="41491"/>
                    <a:pt x="122" y="41886"/>
                    <a:pt x="122" y="42281"/>
                  </a:cubicBezTo>
                  <a:cubicBezTo>
                    <a:pt x="122" y="43041"/>
                    <a:pt x="122" y="43801"/>
                    <a:pt x="183" y="43801"/>
                  </a:cubicBezTo>
                  <a:lnTo>
                    <a:pt x="122" y="44317"/>
                  </a:lnTo>
                  <a:cubicBezTo>
                    <a:pt x="91" y="44834"/>
                    <a:pt x="122" y="45351"/>
                    <a:pt x="183" y="45351"/>
                  </a:cubicBezTo>
                  <a:cubicBezTo>
                    <a:pt x="274" y="45351"/>
                    <a:pt x="274" y="45868"/>
                    <a:pt x="122" y="46354"/>
                  </a:cubicBezTo>
                  <a:cubicBezTo>
                    <a:pt x="31" y="46354"/>
                    <a:pt x="31" y="46871"/>
                    <a:pt x="91" y="46871"/>
                  </a:cubicBezTo>
                  <a:cubicBezTo>
                    <a:pt x="122" y="47387"/>
                    <a:pt x="183" y="47904"/>
                    <a:pt x="122" y="48421"/>
                  </a:cubicBezTo>
                  <a:cubicBezTo>
                    <a:pt x="122" y="48907"/>
                    <a:pt x="122" y="49424"/>
                    <a:pt x="213" y="49424"/>
                  </a:cubicBezTo>
                  <a:cubicBezTo>
                    <a:pt x="243" y="49454"/>
                    <a:pt x="243" y="49941"/>
                    <a:pt x="243" y="50457"/>
                  </a:cubicBezTo>
                  <a:cubicBezTo>
                    <a:pt x="213" y="50457"/>
                    <a:pt x="213" y="50457"/>
                    <a:pt x="152" y="49941"/>
                  </a:cubicBezTo>
                  <a:lnTo>
                    <a:pt x="152" y="50974"/>
                  </a:lnTo>
                  <a:cubicBezTo>
                    <a:pt x="152" y="51491"/>
                    <a:pt x="122" y="52494"/>
                    <a:pt x="61" y="52494"/>
                  </a:cubicBezTo>
                  <a:cubicBezTo>
                    <a:pt x="39" y="52842"/>
                    <a:pt x="33" y="53206"/>
                    <a:pt x="65" y="53206"/>
                  </a:cubicBezTo>
                  <a:cubicBezTo>
                    <a:pt x="77" y="53206"/>
                    <a:pt x="96" y="53149"/>
                    <a:pt x="122" y="53011"/>
                  </a:cubicBezTo>
                  <a:cubicBezTo>
                    <a:pt x="213" y="53011"/>
                    <a:pt x="213" y="53011"/>
                    <a:pt x="213" y="54044"/>
                  </a:cubicBezTo>
                  <a:cubicBezTo>
                    <a:pt x="213" y="54561"/>
                    <a:pt x="213" y="55047"/>
                    <a:pt x="152" y="55047"/>
                  </a:cubicBezTo>
                  <a:cubicBezTo>
                    <a:pt x="122" y="55047"/>
                    <a:pt x="122" y="55047"/>
                    <a:pt x="122" y="56081"/>
                  </a:cubicBezTo>
                  <a:cubicBezTo>
                    <a:pt x="122" y="57600"/>
                    <a:pt x="243" y="59150"/>
                    <a:pt x="335" y="59667"/>
                  </a:cubicBezTo>
                  <a:cubicBezTo>
                    <a:pt x="426" y="59667"/>
                    <a:pt x="426" y="59667"/>
                    <a:pt x="335" y="60184"/>
                  </a:cubicBezTo>
                  <a:cubicBezTo>
                    <a:pt x="304" y="60184"/>
                    <a:pt x="304" y="60701"/>
                    <a:pt x="304" y="61187"/>
                  </a:cubicBezTo>
                  <a:cubicBezTo>
                    <a:pt x="243" y="61187"/>
                    <a:pt x="243" y="60670"/>
                    <a:pt x="243" y="60184"/>
                  </a:cubicBezTo>
                  <a:lnTo>
                    <a:pt x="213" y="60184"/>
                  </a:lnTo>
                  <a:cubicBezTo>
                    <a:pt x="122" y="60670"/>
                    <a:pt x="122" y="61187"/>
                    <a:pt x="213" y="61704"/>
                  </a:cubicBezTo>
                  <a:cubicBezTo>
                    <a:pt x="243" y="62220"/>
                    <a:pt x="243" y="62220"/>
                    <a:pt x="213" y="62737"/>
                  </a:cubicBezTo>
                  <a:cubicBezTo>
                    <a:pt x="152" y="63223"/>
                    <a:pt x="122" y="63740"/>
                    <a:pt x="152" y="63740"/>
                  </a:cubicBezTo>
                  <a:cubicBezTo>
                    <a:pt x="152" y="63740"/>
                    <a:pt x="152" y="64774"/>
                    <a:pt x="122" y="65260"/>
                  </a:cubicBezTo>
                  <a:cubicBezTo>
                    <a:pt x="122" y="66293"/>
                    <a:pt x="122" y="66810"/>
                    <a:pt x="152" y="66810"/>
                  </a:cubicBezTo>
                  <a:cubicBezTo>
                    <a:pt x="213" y="66810"/>
                    <a:pt x="213" y="67327"/>
                    <a:pt x="183" y="67844"/>
                  </a:cubicBezTo>
                  <a:cubicBezTo>
                    <a:pt x="183" y="68360"/>
                    <a:pt x="183" y="68847"/>
                    <a:pt x="243" y="68877"/>
                  </a:cubicBezTo>
                  <a:cubicBezTo>
                    <a:pt x="274" y="68877"/>
                    <a:pt x="335" y="69394"/>
                    <a:pt x="335" y="70397"/>
                  </a:cubicBezTo>
                  <a:cubicBezTo>
                    <a:pt x="335" y="70407"/>
                    <a:pt x="335" y="70417"/>
                    <a:pt x="336" y="70427"/>
                  </a:cubicBezTo>
                  <a:lnTo>
                    <a:pt x="336" y="70427"/>
                  </a:lnTo>
                  <a:cubicBezTo>
                    <a:pt x="335" y="70427"/>
                    <a:pt x="335" y="70427"/>
                    <a:pt x="335" y="70427"/>
                  </a:cubicBezTo>
                  <a:cubicBezTo>
                    <a:pt x="335" y="70427"/>
                    <a:pt x="304" y="70427"/>
                    <a:pt x="304" y="70914"/>
                  </a:cubicBezTo>
                  <a:lnTo>
                    <a:pt x="304" y="71430"/>
                  </a:lnTo>
                  <a:cubicBezTo>
                    <a:pt x="306" y="71431"/>
                    <a:pt x="308" y="71432"/>
                    <a:pt x="309" y="71432"/>
                  </a:cubicBezTo>
                  <a:cubicBezTo>
                    <a:pt x="325" y="71432"/>
                    <a:pt x="339" y="71393"/>
                    <a:pt x="351" y="71338"/>
                  </a:cubicBezTo>
                  <a:lnTo>
                    <a:pt x="351" y="71338"/>
                  </a:lnTo>
                  <a:cubicBezTo>
                    <a:pt x="344" y="71548"/>
                    <a:pt x="322" y="71677"/>
                    <a:pt x="274" y="71947"/>
                  </a:cubicBezTo>
                  <a:cubicBezTo>
                    <a:pt x="243" y="71947"/>
                    <a:pt x="243" y="72433"/>
                    <a:pt x="243" y="72950"/>
                  </a:cubicBezTo>
                  <a:cubicBezTo>
                    <a:pt x="243" y="72950"/>
                    <a:pt x="243" y="73467"/>
                    <a:pt x="183" y="73984"/>
                  </a:cubicBezTo>
                  <a:cubicBezTo>
                    <a:pt x="152" y="74470"/>
                    <a:pt x="183" y="74500"/>
                    <a:pt x="243" y="74500"/>
                  </a:cubicBezTo>
                  <a:lnTo>
                    <a:pt x="335" y="74500"/>
                  </a:lnTo>
                  <a:cubicBezTo>
                    <a:pt x="335" y="75017"/>
                    <a:pt x="243" y="75503"/>
                    <a:pt x="183" y="75503"/>
                  </a:cubicBezTo>
                  <a:cubicBezTo>
                    <a:pt x="91" y="76020"/>
                    <a:pt x="91" y="76020"/>
                    <a:pt x="183" y="76020"/>
                  </a:cubicBezTo>
                  <a:cubicBezTo>
                    <a:pt x="243" y="76020"/>
                    <a:pt x="274" y="76537"/>
                    <a:pt x="243" y="77570"/>
                  </a:cubicBezTo>
                  <a:cubicBezTo>
                    <a:pt x="243" y="78573"/>
                    <a:pt x="243" y="79607"/>
                    <a:pt x="183" y="79607"/>
                  </a:cubicBezTo>
                  <a:cubicBezTo>
                    <a:pt x="152" y="80093"/>
                    <a:pt x="183" y="80610"/>
                    <a:pt x="183" y="80610"/>
                  </a:cubicBezTo>
                  <a:cubicBezTo>
                    <a:pt x="243" y="81126"/>
                    <a:pt x="213" y="81643"/>
                    <a:pt x="183" y="83193"/>
                  </a:cubicBezTo>
                  <a:cubicBezTo>
                    <a:pt x="91" y="85716"/>
                    <a:pt x="91" y="85716"/>
                    <a:pt x="183" y="85747"/>
                  </a:cubicBezTo>
                  <a:cubicBezTo>
                    <a:pt x="243" y="85747"/>
                    <a:pt x="274" y="85747"/>
                    <a:pt x="183" y="86263"/>
                  </a:cubicBezTo>
                  <a:cubicBezTo>
                    <a:pt x="152" y="86750"/>
                    <a:pt x="183" y="87266"/>
                    <a:pt x="213" y="88300"/>
                  </a:cubicBezTo>
                  <a:cubicBezTo>
                    <a:pt x="274" y="88817"/>
                    <a:pt x="365" y="88817"/>
                    <a:pt x="395" y="88817"/>
                  </a:cubicBezTo>
                  <a:cubicBezTo>
                    <a:pt x="487" y="88847"/>
                    <a:pt x="487" y="88847"/>
                    <a:pt x="456" y="89850"/>
                  </a:cubicBezTo>
                  <a:cubicBezTo>
                    <a:pt x="456" y="90352"/>
                    <a:pt x="399" y="90854"/>
                    <a:pt x="368" y="90854"/>
                  </a:cubicBezTo>
                  <a:cubicBezTo>
                    <a:pt x="367" y="90854"/>
                    <a:pt x="366" y="90854"/>
                    <a:pt x="365" y="90853"/>
                  </a:cubicBezTo>
                  <a:cubicBezTo>
                    <a:pt x="304" y="90853"/>
                    <a:pt x="304" y="90336"/>
                    <a:pt x="304" y="90336"/>
                  </a:cubicBezTo>
                  <a:lnTo>
                    <a:pt x="304" y="89850"/>
                  </a:lnTo>
                  <a:cubicBezTo>
                    <a:pt x="300" y="89846"/>
                    <a:pt x="295" y="89842"/>
                    <a:pt x="289" y="89842"/>
                  </a:cubicBezTo>
                  <a:cubicBezTo>
                    <a:pt x="257" y="89842"/>
                    <a:pt x="213" y="89971"/>
                    <a:pt x="213" y="90853"/>
                  </a:cubicBezTo>
                  <a:cubicBezTo>
                    <a:pt x="183" y="91370"/>
                    <a:pt x="183" y="91856"/>
                    <a:pt x="213" y="91887"/>
                  </a:cubicBezTo>
                  <a:cubicBezTo>
                    <a:pt x="183" y="92373"/>
                    <a:pt x="183" y="93406"/>
                    <a:pt x="183" y="94440"/>
                  </a:cubicBezTo>
                  <a:cubicBezTo>
                    <a:pt x="183" y="95443"/>
                    <a:pt x="183" y="96993"/>
                    <a:pt x="122" y="97479"/>
                  </a:cubicBezTo>
                  <a:cubicBezTo>
                    <a:pt x="122" y="98513"/>
                    <a:pt x="122" y="99029"/>
                    <a:pt x="183" y="99029"/>
                  </a:cubicBezTo>
                  <a:cubicBezTo>
                    <a:pt x="274" y="99029"/>
                    <a:pt x="274" y="99546"/>
                    <a:pt x="213" y="99546"/>
                  </a:cubicBezTo>
                  <a:cubicBezTo>
                    <a:pt x="183" y="99789"/>
                    <a:pt x="152" y="101583"/>
                    <a:pt x="122" y="103376"/>
                  </a:cubicBezTo>
                  <a:cubicBezTo>
                    <a:pt x="122" y="103893"/>
                    <a:pt x="243" y="104501"/>
                    <a:pt x="517" y="104926"/>
                  </a:cubicBezTo>
                  <a:cubicBezTo>
                    <a:pt x="791" y="105413"/>
                    <a:pt x="1186" y="105747"/>
                    <a:pt x="1581" y="105960"/>
                  </a:cubicBezTo>
                  <a:cubicBezTo>
                    <a:pt x="2124" y="106285"/>
                    <a:pt x="2651" y="106332"/>
                    <a:pt x="2941" y="106332"/>
                  </a:cubicBezTo>
                  <a:cubicBezTo>
                    <a:pt x="3057" y="106332"/>
                    <a:pt x="3135" y="106324"/>
                    <a:pt x="3161" y="106324"/>
                  </a:cubicBezTo>
                  <a:lnTo>
                    <a:pt x="4195" y="106324"/>
                  </a:lnTo>
                  <a:cubicBezTo>
                    <a:pt x="4696" y="106340"/>
                    <a:pt x="5715" y="106347"/>
                    <a:pt x="6672" y="106347"/>
                  </a:cubicBezTo>
                  <a:cubicBezTo>
                    <a:pt x="7630" y="106347"/>
                    <a:pt x="8526" y="106340"/>
                    <a:pt x="8785" y="106324"/>
                  </a:cubicBezTo>
                  <a:lnTo>
                    <a:pt x="10304" y="106324"/>
                  </a:lnTo>
                  <a:cubicBezTo>
                    <a:pt x="10821" y="106340"/>
                    <a:pt x="11209" y="106347"/>
                    <a:pt x="11532" y="106347"/>
                  </a:cubicBezTo>
                  <a:cubicBezTo>
                    <a:pt x="11855" y="106347"/>
                    <a:pt x="12113" y="106340"/>
                    <a:pt x="12371" y="106324"/>
                  </a:cubicBezTo>
                  <a:cubicBezTo>
                    <a:pt x="12750" y="106280"/>
                    <a:pt x="12851" y="106252"/>
                    <a:pt x="12878" y="106252"/>
                  </a:cubicBezTo>
                  <a:cubicBezTo>
                    <a:pt x="12888" y="106252"/>
                    <a:pt x="12888" y="106255"/>
                    <a:pt x="12888" y="106264"/>
                  </a:cubicBezTo>
                  <a:cubicBezTo>
                    <a:pt x="12888" y="106294"/>
                    <a:pt x="13131" y="106294"/>
                    <a:pt x="13648" y="106324"/>
                  </a:cubicBezTo>
                  <a:lnTo>
                    <a:pt x="15928" y="106324"/>
                  </a:lnTo>
                  <a:cubicBezTo>
                    <a:pt x="17995" y="106324"/>
                    <a:pt x="17995" y="106324"/>
                    <a:pt x="17478" y="106264"/>
                  </a:cubicBezTo>
                  <a:cubicBezTo>
                    <a:pt x="18024" y="106255"/>
                    <a:pt x="18423" y="106252"/>
                    <a:pt x="18715" y="106252"/>
                  </a:cubicBezTo>
                  <a:cubicBezTo>
                    <a:pt x="19514" y="106252"/>
                    <a:pt x="19514" y="106280"/>
                    <a:pt x="19514" y="106324"/>
                  </a:cubicBezTo>
                  <a:cubicBezTo>
                    <a:pt x="19275" y="106367"/>
                    <a:pt x="19369" y="106389"/>
                    <a:pt x="19590" y="106389"/>
                  </a:cubicBezTo>
                  <a:cubicBezTo>
                    <a:pt x="19846" y="106389"/>
                    <a:pt x="20271" y="106359"/>
                    <a:pt x="20548" y="106294"/>
                  </a:cubicBezTo>
                  <a:cubicBezTo>
                    <a:pt x="20875" y="106236"/>
                    <a:pt x="21411" y="106215"/>
                    <a:pt x="21759" y="106215"/>
                  </a:cubicBezTo>
                  <a:cubicBezTo>
                    <a:pt x="21960" y="106215"/>
                    <a:pt x="22098" y="106222"/>
                    <a:pt x="22098" y="106233"/>
                  </a:cubicBezTo>
                  <a:cubicBezTo>
                    <a:pt x="22068" y="106294"/>
                    <a:pt x="21581" y="106294"/>
                    <a:pt x="21065" y="106294"/>
                  </a:cubicBezTo>
                  <a:cubicBezTo>
                    <a:pt x="21065" y="106294"/>
                    <a:pt x="21065" y="106324"/>
                    <a:pt x="21065" y="106355"/>
                  </a:cubicBezTo>
                  <a:cubicBezTo>
                    <a:pt x="21551" y="106355"/>
                    <a:pt x="21551" y="106355"/>
                    <a:pt x="22068" y="106324"/>
                  </a:cubicBezTo>
                  <a:cubicBezTo>
                    <a:pt x="22068" y="106324"/>
                    <a:pt x="22584" y="106324"/>
                    <a:pt x="23101" y="106294"/>
                  </a:cubicBezTo>
                  <a:cubicBezTo>
                    <a:pt x="23618" y="106233"/>
                    <a:pt x="23618" y="106203"/>
                    <a:pt x="23101" y="106142"/>
                  </a:cubicBezTo>
                  <a:cubicBezTo>
                    <a:pt x="22615" y="106112"/>
                    <a:pt x="23131" y="106112"/>
                    <a:pt x="23618" y="106112"/>
                  </a:cubicBezTo>
                  <a:cubicBezTo>
                    <a:pt x="24651" y="106142"/>
                    <a:pt x="24651" y="106203"/>
                    <a:pt x="24134" y="106233"/>
                  </a:cubicBezTo>
                  <a:cubicBezTo>
                    <a:pt x="23618" y="106233"/>
                    <a:pt x="23618" y="106294"/>
                    <a:pt x="23618" y="106324"/>
                  </a:cubicBezTo>
                  <a:cubicBezTo>
                    <a:pt x="23618" y="106324"/>
                    <a:pt x="23685" y="106338"/>
                    <a:pt x="23802" y="106338"/>
                  </a:cubicBezTo>
                  <a:cubicBezTo>
                    <a:pt x="23861" y="106338"/>
                    <a:pt x="23932" y="106335"/>
                    <a:pt x="24013" y="106324"/>
                  </a:cubicBezTo>
                  <a:lnTo>
                    <a:pt x="24955" y="106324"/>
                  </a:lnTo>
                  <a:cubicBezTo>
                    <a:pt x="25654" y="106294"/>
                    <a:pt x="26414" y="106233"/>
                    <a:pt x="26688" y="106203"/>
                  </a:cubicBezTo>
                  <a:lnTo>
                    <a:pt x="26688" y="106233"/>
                  </a:lnTo>
                  <a:cubicBezTo>
                    <a:pt x="26688" y="106294"/>
                    <a:pt x="27691" y="106294"/>
                    <a:pt x="28724" y="106294"/>
                  </a:cubicBezTo>
                  <a:cubicBezTo>
                    <a:pt x="29758" y="106294"/>
                    <a:pt x="30244" y="106294"/>
                    <a:pt x="30274" y="106233"/>
                  </a:cubicBezTo>
                  <a:cubicBezTo>
                    <a:pt x="30274" y="106203"/>
                    <a:pt x="30274" y="106172"/>
                    <a:pt x="30791" y="106172"/>
                  </a:cubicBezTo>
                  <a:cubicBezTo>
                    <a:pt x="30274" y="106172"/>
                    <a:pt x="30274" y="106112"/>
                    <a:pt x="30274" y="106081"/>
                  </a:cubicBezTo>
                  <a:lnTo>
                    <a:pt x="30274" y="106081"/>
                  </a:lnTo>
                  <a:cubicBezTo>
                    <a:pt x="30275" y="106081"/>
                    <a:pt x="31308" y="106112"/>
                    <a:pt x="31794" y="106172"/>
                  </a:cubicBezTo>
                  <a:cubicBezTo>
                    <a:pt x="32828" y="106264"/>
                    <a:pt x="33831" y="106294"/>
                    <a:pt x="35867" y="106294"/>
                  </a:cubicBezTo>
                  <a:cubicBezTo>
                    <a:pt x="36901" y="106294"/>
                    <a:pt x="38451" y="106294"/>
                    <a:pt x="38937" y="106355"/>
                  </a:cubicBezTo>
                  <a:cubicBezTo>
                    <a:pt x="39971" y="106355"/>
                    <a:pt x="40487" y="106355"/>
                    <a:pt x="40487" y="106294"/>
                  </a:cubicBezTo>
                  <a:lnTo>
                    <a:pt x="41490" y="106294"/>
                  </a:lnTo>
                  <a:cubicBezTo>
                    <a:pt x="41749" y="106324"/>
                    <a:pt x="42136" y="106340"/>
                    <a:pt x="42459" y="106340"/>
                  </a:cubicBezTo>
                  <a:cubicBezTo>
                    <a:pt x="42782" y="106340"/>
                    <a:pt x="43041" y="106324"/>
                    <a:pt x="43041" y="106294"/>
                  </a:cubicBezTo>
                  <a:cubicBezTo>
                    <a:pt x="43213" y="106284"/>
                    <a:pt x="43385" y="106281"/>
                    <a:pt x="43556" y="106281"/>
                  </a:cubicBezTo>
                  <a:cubicBezTo>
                    <a:pt x="43898" y="106281"/>
                    <a:pt x="44236" y="106294"/>
                    <a:pt x="44560" y="106294"/>
                  </a:cubicBezTo>
                  <a:cubicBezTo>
                    <a:pt x="45040" y="106336"/>
                    <a:pt x="45297" y="106359"/>
                    <a:pt x="45383" y="106359"/>
                  </a:cubicBezTo>
                  <a:cubicBezTo>
                    <a:pt x="45483" y="106359"/>
                    <a:pt x="45354" y="106329"/>
                    <a:pt x="45077" y="106264"/>
                  </a:cubicBezTo>
                  <a:cubicBezTo>
                    <a:pt x="45108" y="106203"/>
                    <a:pt x="44074" y="106172"/>
                    <a:pt x="43557" y="106172"/>
                  </a:cubicBezTo>
                  <a:lnTo>
                    <a:pt x="42038" y="106172"/>
                  </a:lnTo>
                  <a:lnTo>
                    <a:pt x="43557" y="106112"/>
                  </a:lnTo>
                  <a:cubicBezTo>
                    <a:pt x="44074" y="106112"/>
                    <a:pt x="45108" y="106081"/>
                    <a:pt x="45108" y="106051"/>
                  </a:cubicBezTo>
                  <a:cubicBezTo>
                    <a:pt x="45108" y="106051"/>
                    <a:pt x="45108" y="105990"/>
                    <a:pt x="45624" y="105990"/>
                  </a:cubicBezTo>
                  <a:cubicBezTo>
                    <a:pt x="45624" y="105990"/>
                    <a:pt x="45624" y="106051"/>
                    <a:pt x="45624" y="106081"/>
                  </a:cubicBezTo>
                  <a:cubicBezTo>
                    <a:pt x="45108" y="106112"/>
                    <a:pt x="45108" y="106172"/>
                    <a:pt x="45108" y="106203"/>
                  </a:cubicBezTo>
                  <a:cubicBezTo>
                    <a:pt x="45424" y="106262"/>
                    <a:pt x="46193" y="106309"/>
                    <a:pt x="46690" y="106309"/>
                  </a:cubicBezTo>
                  <a:cubicBezTo>
                    <a:pt x="46956" y="106309"/>
                    <a:pt x="47144" y="106295"/>
                    <a:pt x="47144" y="106264"/>
                  </a:cubicBezTo>
                  <a:cubicBezTo>
                    <a:pt x="47661" y="106264"/>
                    <a:pt x="47661" y="106264"/>
                    <a:pt x="48147" y="106294"/>
                  </a:cubicBezTo>
                  <a:cubicBezTo>
                    <a:pt x="48147" y="106321"/>
                    <a:pt x="48252" y="106336"/>
                    <a:pt x="48413" y="106336"/>
                  </a:cubicBezTo>
                  <a:cubicBezTo>
                    <a:pt x="48612" y="106336"/>
                    <a:pt x="48896" y="106314"/>
                    <a:pt x="49181" y="106264"/>
                  </a:cubicBezTo>
                  <a:cubicBezTo>
                    <a:pt x="49439" y="106218"/>
                    <a:pt x="49697" y="106195"/>
                    <a:pt x="49956" y="106195"/>
                  </a:cubicBezTo>
                  <a:cubicBezTo>
                    <a:pt x="50214" y="106195"/>
                    <a:pt x="50472" y="106218"/>
                    <a:pt x="50731" y="106264"/>
                  </a:cubicBezTo>
                  <a:cubicBezTo>
                    <a:pt x="51217" y="106294"/>
                    <a:pt x="51977" y="106324"/>
                    <a:pt x="52615" y="106324"/>
                  </a:cubicBezTo>
                  <a:lnTo>
                    <a:pt x="53436" y="106324"/>
                  </a:lnTo>
                  <a:cubicBezTo>
                    <a:pt x="53649" y="106324"/>
                    <a:pt x="53770" y="106324"/>
                    <a:pt x="53770" y="106294"/>
                  </a:cubicBezTo>
                  <a:cubicBezTo>
                    <a:pt x="53788" y="106258"/>
                    <a:pt x="54317" y="106244"/>
                    <a:pt x="54856" y="106244"/>
                  </a:cubicBezTo>
                  <a:cubicBezTo>
                    <a:pt x="55237" y="106244"/>
                    <a:pt x="55623" y="106251"/>
                    <a:pt x="55837" y="106264"/>
                  </a:cubicBezTo>
                  <a:cubicBezTo>
                    <a:pt x="56080" y="106294"/>
                    <a:pt x="56331" y="106309"/>
                    <a:pt x="56586" y="106309"/>
                  </a:cubicBezTo>
                  <a:cubicBezTo>
                    <a:pt x="56840" y="106309"/>
                    <a:pt x="57099" y="106294"/>
                    <a:pt x="57357" y="106264"/>
                  </a:cubicBezTo>
                  <a:cubicBezTo>
                    <a:pt x="57357" y="106308"/>
                    <a:pt x="57634" y="106336"/>
                    <a:pt x="57985" y="106336"/>
                  </a:cubicBezTo>
                  <a:cubicBezTo>
                    <a:pt x="58114" y="106336"/>
                    <a:pt x="58252" y="106333"/>
                    <a:pt x="58390" y="106324"/>
                  </a:cubicBezTo>
                  <a:cubicBezTo>
                    <a:pt x="58390" y="106324"/>
                    <a:pt x="58907" y="106324"/>
                    <a:pt x="58390" y="106264"/>
                  </a:cubicBezTo>
                  <a:cubicBezTo>
                    <a:pt x="58390" y="106264"/>
                    <a:pt x="58907" y="106233"/>
                    <a:pt x="59424" y="106172"/>
                  </a:cubicBezTo>
                  <a:cubicBezTo>
                    <a:pt x="58907" y="106172"/>
                    <a:pt x="58907" y="106142"/>
                    <a:pt x="58907" y="106081"/>
                  </a:cubicBezTo>
                  <a:lnTo>
                    <a:pt x="60062" y="106081"/>
                  </a:lnTo>
                  <a:cubicBezTo>
                    <a:pt x="60701" y="106112"/>
                    <a:pt x="61460" y="106172"/>
                    <a:pt x="61977" y="106233"/>
                  </a:cubicBezTo>
                  <a:lnTo>
                    <a:pt x="62980" y="106324"/>
                  </a:lnTo>
                  <a:cubicBezTo>
                    <a:pt x="62980" y="106264"/>
                    <a:pt x="62980" y="106233"/>
                    <a:pt x="62980" y="106233"/>
                  </a:cubicBezTo>
                  <a:cubicBezTo>
                    <a:pt x="63497" y="106233"/>
                    <a:pt x="64014" y="106233"/>
                    <a:pt x="64014" y="106264"/>
                  </a:cubicBezTo>
                  <a:cubicBezTo>
                    <a:pt x="64014" y="106324"/>
                    <a:pt x="64014" y="106324"/>
                    <a:pt x="64500" y="106324"/>
                  </a:cubicBezTo>
                  <a:cubicBezTo>
                    <a:pt x="64500" y="106324"/>
                    <a:pt x="65017" y="106324"/>
                    <a:pt x="65017" y="106264"/>
                  </a:cubicBezTo>
                  <a:cubicBezTo>
                    <a:pt x="65033" y="106213"/>
                    <a:pt x="65041" y="106191"/>
                    <a:pt x="65125" y="106191"/>
                  </a:cubicBezTo>
                  <a:cubicBezTo>
                    <a:pt x="65195" y="106191"/>
                    <a:pt x="65315" y="106206"/>
                    <a:pt x="65533" y="106233"/>
                  </a:cubicBezTo>
                  <a:cubicBezTo>
                    <a:pt x="65792" y="106279"/>
                    <a:pt x="66050" y="106302"/>
                    <a:pt x="66309" y="106302"/>
                  </a:cubicBezTo>
                  <a:cubicBezTo>
                    <a:pt x="66567" y="106302"/>
                    <a:pt x="66825" y="106279"/>
                    <a:pt x="67084" y="106233"/>
                  </a:cubicBezTo>
                  <a:cubicBezTo>
                    <a:pt x="67084" y="106188"/>
                    <a:pt x="67084" y="106165"/>
                    <a:pt x="67148" y="106165"/>
                  </a:cubicBezTo>
                  <a:cubicBezTo>
                    <a:pt x="67213" y="106165"/>
                    <a:pt x="67342" y="106188"/>
                    <a:pt x="67600" y="106233"/>
                  </a:cubicBezTo>
                  <a:cubicBezTo>
                    <a:pt x="67600" y="106264"/>
                    <a:pt x="68087" y="106324"/>
                    <a:pt x="68603" y="106324"/>
                  </a:cubicBezTo>
                  <a:lnTo>
                    <a:pt x="68603" y="106264"/>
                  </a:lnTo>
                  <a:cubicBezTo>
                    <a:pt x="68620" y="106213"/>
                    <a:pt x="68775" y="106191"/>
                    <a:pt x="68997" y="106191"/>
                  </a:cubicBezTo>
                  <a:cubicBezTo>
                    <a:pt x="69178" y="106191"/>
                    <a:pt x="69405" y="106206"/>
                    <a:pt x="69637" y="106233"/>
                  </a:cubicBezTo>
                  <a:cubicBezTo>
                    <a:pt x="69637" y="106248"/>
                    <a:pt x="69766" y="106256"/>
                    <a:pt x="70024" y="106256"/>
                  </a:cubicBezTo>
                  <a:cubicBezTo>
                    <a:pt x="70283" y="106256"/>
                    <a:pt x="70670" y="106248"/>
                    <a:pt x="71187" y="106233"/>
                  </a:cubicBezTo>
                  <a:cubicBezTo>
                    <a:pt x="72190" y="106233"/>
                    <a:pt x="72707" y="106233"/>
                    <a:pt x="72707" y="106264"/>
                  </a:cubicBezTo>
                  <a:cubicBezTo>
                    <a:pt x="72707" y="106309"/>
                    <a:pt x="72707" y="106332"/>
                    <a:pt x="72771" y="106332"/>
                  </a:cubicBezTo>
                  <a:cubicBezTo>
                    <a:pt x="72836" y="106332"/>
                    <a:pt x="72965" y="106309"/>
                    <a:pt x="73224" y="106264"/>
                  </a:cubicBezTo>
                  <a:cubicBezTo>
                    <a:pt x="73482" y="106248"/>
                    <a:pt x="73611" y="106241"/>
                    <a:pt x="73801" y="106241"/>
                  </a:cubicBezTo>
                  <a:cubicBezTo>
                    <a:pt x="73991" y="106241"/>
                    <a:pt x="74242" y="106248"/>
                    <a:pt x="74743" y="106264"/>
                  </a:cubicBezTo>
                  <a:cubicBezTo>
                    <a:pt x="75002" y="106294"/>
                    <a:pt x="75131" y="106309"/>
                    <a:pt x="75260" y="106309"/>
                  </a:cubicBezTo>
                  <a:cubicBezTo>
                    <a:pt x="75389" y="106309"/>
                    <a:pt x="75518" y="106294"/>
                    <a:pt x="75777" y="106264"/>
                  </a:cubicBezTo>
                  <a:cubicBezTo>
                    <a:pt x="75777" y="106172"/>
                    <a:pt x="75777" y="106142"/>
                    <a:pt x="75260" y="106142"/>
                  </a:cubicBezTo>
                  <a:cubicBezTo>
                    <a:pt x="74774" y="106142"/>
                    <a:pt x="74774" y="106142"/>
                    <a:pt x="74774" y="106081"/>
                  </a:cubicBezTo>
                  <a:lnTo>
                    <a:pt x="75777" y="106081"/>
                  </a:lnTo>
                  <a:cubicBezTo>
                    <a:pt x="76294" y="106081"/>
                    <a:pt x="76810" y="106081"/>
                    <a:pt x="77844" y="106051"/>
                  </a:cubicBezTo>
                  <a:cubicBezTo>
                    <a:pt x="78733" y="106025"/>
                    <a:pt x="78880" y="105954"/>
                    <a:pt x="78245" y="105954"/>
                  </a:cubicBezTo>
                  <a:cubicBezTo>
                    <a:pt x="78142" y="105954"/>
                    <a:pt x="78018" y="105955"/>
                    <a:pt x="77874" y="105960"/>
                  </a:cubicBezTo>
                  <a:lnTo>
                    <a:pt x="77357" y="105929"/>
                  </a:lnTo>
                  <a:cubicBezTo>
                    <a:pt x="77373" y="105853"/>
                    <a:pt x="77122" y="105815"/>
                    <a:pt x="76867" y="105815"/>
                  </a:cubicBezTo>
                  <a:cubicBezTo>
                    <a:pt x="76613" y="105815"/>
                    <a:pt x="76354" y="105853"/>
                    <a:pt x="76354" y="105929"/>
                  </a:cubicBezTo>
                  <a:cubicBezTo>
                    <a:pt x="76338" y="105994"/>
                    <a:pt x="76330" y="106025"/>
                    <a:pt x="76252" y="106025"/>
                  </a:cubicBezTo>
                  <a:cubicBezTo>
                    <a:pt x="76184" y="106025"/>
                    <a:pt x="76063" y="106002"/>
                    <a:pt x="75838" y="105960"/>
                  </a:cubicBezTo>
                  <a:cubicBezTo>
                    <a:pt x="75838" y="105868"/>
                    <a:pt x="75321" y="105868"/>
                    <a:pt x="74804" y="105868"/>
                  </a:cubicBezTo>
                  <a:cubicBezTo>
                    <a:pt x="74287" y="105868"/>
                    <a:pt x="74287" y="105868"/>
                    <a:pt x="74318" y="105838"/>
                  </a:cubicBezTo>
                  <a:cubicBezTo>
                    <a:pt x="74318" y="105777"/>
                    <a:pt x="73801" y="105747"/>
                    <a:pt x="73284" y="105747"/>
                  </a:cubicBezTo>
                  <a:cubicBezTo>
                    <a:pt x="72768" y="105747"/>
                    <a:pt x="72768" y="105747"/>
                    <a:pt x="72768" y="105808"/>
                  </a:cubicBezTo>
                  <a:cubicBezTo>
                    <a:pt x="72957" y="105819"/>
                    <a:pt x="72938" y="105826"/>
                    <a:pt x="72815" y="105826"/>
                  </a:cubicBezTo>
                  <a:cubicBezTo>
                    <a:pt x="72601" y="105826"/>
                    <a:pt x="72073" y="105805"/>
                    <a:pt x="71765" y="105747"/>
                  </a:cubicBezTo>
                  <a:cubicBezTo>
                    <a:pt x="71551" y="105722"/>
                    <a:pt x="71425" y="105707"/>
                    <a:pt x="71352" y="105707"/>
                  </a:cubicBezTo>
                  <a:cubicBezTo>
                    <a:pt x="71248" y="105707"/>
                    <a:pt x="71248" y="105736"/>
                    <a:pt x="71248" y="105808"/>
                  </a:cubicBezTo>
                  <a:cubicBezTo>
                    <a:pt x="71248" y="105838"/>
                    <a:pt x="70989" y="105853"/>
                    <a:pt x="70667" y="105853"/>
                  </a:cubicBezTo>
                  <a:cubicBezTo>
                    <a:pt x="70344" y="105853"/>
                    <a:pt x="69956" y="105838"/>
                    <a:pt x="69698" y="105808"/>
                  </a:cubicBezTo>
                  <a:lnTo>
                    <a:pt x="68695" y="105808"/>
                  </a:lnTo>
                  <a:cubicBezTo>
                    <a:pt x="68178" y="105808"/>
                    <a:pt x="68178" y="105838"/>
                    <a:pt x="68178" y="105868"/>
                  </a:cubicBezTo>
                  <a:cubicBezTo>
                    <a:pt x="68159" y="105926"/>
                    <a:pt x="68152" y="105947"/>
                    <a:pt x="68025" y="105947"/>
                  </a:cubicBezTo>
                  <a:cubicBezTo>
                    <a:pt x="67952" y="105947"/>
                    <a:pt x="67839" y="105940"/>
                    <a:pt x="67661" y="105929"/>
                  </a:cubicBezTo>
                  <a:cubicBezTo>
                    <a:pt x="67144" y="105868"/>
                    <a:pt x="67144" y="105838"/>
                    <a:pt x="67144" y="105838"/>
                  </a:cubicBezTo>
                  <a:cubicBezTo>
                    <a:pt x="67144" y="105808"/>
                    <a:pt x="66628" y="105808"/>
                    <a:pt x="66141" y="105808"/>
                  </a:cubicBezTo>
                  <a:cubicBezTo>
                    <a:pt x="65625" y="105808"/>
                    <a:pt x="64591" y="105808"/>
                    <a:pt x="64591" y="105838"/>
                  </a:cubicBezTo>
                  <a:lnTo>
                    <a:pt x="64591" y="105777"/>
                  </a:lnTo>
                  <a:cubicBezTo>
                    <a:pt x="64247" y="105777"/>
                    <a:pt x="64132" y="105764"/>
                    <a:pt x="64094" y="105764"/>
                  </a:cubicBezTo>
                  <a:cubicBezTo>
                    <a:pt x="64074" y="105764"/>
                    <a:pt x="64074" y="105767"/>
                    <a:pt x="64074" y="105777"/>
                  </a:cubicBezTo>
                  <a:cubicBezTo>
                    <a:pt x="64074" y="105777"/>
                    <a:pt x="63558" y="105777"/>
                    <a:pt x="62555" y="105747"/>
                  </a:cubicBezTo>
                  <a:cubicBezTo>
                    <a:pt x="62322" y="105733"/>
                    <a:pt x="62064" y="105727"/>
                    <a:pt x="61822" y="105727"/>
                  </a:cubicBezTo>
                  <a:cubicBezTo>
                    <a:pt x="60991" y="105727"/>
                    <a:pt x="60344" y="105798"/>
                    <a:pt x="61521" y="105868"/>
                  </a:cubicBezTo>
                  <a:lnTo>
                    <a:pt x="61004" y="105868"/>
                  </a:lnTo>
                  <a:cubicBezTo>
                    <a:pt x="60488" y="105868"/>
                    <a:pt x="60488" y="105929"/>
                    <a:pt x="60488" y="105929"/>
                  </a:cubicBezTo>
                  <a:cubicBezTo>
                    <a:pt x="60488" y="105960"/>
                    <a:pt x="59971" y="105960"/>
                    <a:pt x="59454" y="105960"/>
                  </a:cubicBezTo>
                  <a:cubicBezTo>
                    <a:pt x="59454" y="105960"/>
                    <a:pt x="59454" y="105929"/>
                    <a:pt x="59485" y="105868"/>
                  </a:cubicBezTo>
                  <a:cubicBezTo>
                    <a:pt x="59784" y="105798"/>
                    <a:pt x="59563" y="105748"/>
                    <a:pt x="59223" y="105748"/>
                  </a:cubicBezTo>
                  <a:cubicBezTo>
                    <a:pt x="58977" y="105748"/>
                    <a:pt x="58668" y="105774"/>
                    <a:pt x="58451" y="105838"/>
                  </a:cubicBezTo>
                  <a:lnTo>
                    <a:pt x="58451" y="105777"/>
                  </a:lnTo>
                  <a:cubicBezTo>
                    <a:pt x="58451" y="105762"/>
                    <a:pt x="58330" y="105754"/>
                    <a:pt x="58079" y="105754"/>
                  </a:cubicBezTo>
                  <a:cubicBezTo>
                    <a:pt x="57828" y="105754"/>
                    <a:pt x="57448" y="105762"/>
                    <a:pt x="56931" y="105777"/>
                  </a:cubicBezTo>
                  <a:cubicBezTo>
                    <a:pt x="56415" y="105777"/>
                    <a:pt x="55898" y="105868"/>
                    <a:pt x="55898" y="105929"/>
                  </a:cubicBezTo>
                  <a:cubicBezTo>
                    <a:pt x="55898" y="105960"/>
                    <a:pt x="55381" y="105960"/>
                    <a:pt x="55381" y="105960"/>
                  </a:cubicBezTo>
                  <a:cubicBezTo>
                    <a:pt x="54865" y="105960"/>
                    <a:pt x="54865" y="105960"/>
                    <a:pt x="54865" y="105929"/>
                  </a:cubicBezTo>
                  <a:cubicBezTo>
                    <a:pt x="54865" y="105884"/>
                    <a:pt x="54614" y="105861"/>
                    <a:pt x="54298" y="105861"/>
                  </a:cubicBezTo>
                  <a:cubicBezTo>
                    <a:pt x="53983" y="105861"/>
                    <a:pt x="53603" y="105884"/>
                    <a:pt x="53345" y="105929"/>
                  </a:cubicBezTo>
                  <a:lnTo>
                    <a:pt x="53345" y="105868"/>
                  </a:lnTo>
                  <a:cubicBezTo>
                    <a:pt x="53345" y="105838"/>
                    <a:pt x="53223" y="105838"/>
                    <a:pt x="52767" y="105808"/>
                  </a:cubicBezTo>
                  <a:cubicBezTo>
                    <a:pt x="52311" y="105808"/>
                    <a:pt x="51551" y="105808"/>
                    <a:pt x="50275" y="105838"/>
                  </a:cubicBezTo>
                  <a:cubicBezTo>
                    <a:pt x="49241" y="105808"/>
                    <a:pt x="48360" y="105808"/>
                    <a:pt x="47722" y="105808"/>
                  </a:cubicBezTo>
                  <a:cubicBezTo>
                    <a:pt x="47083" y="105808"/>
                    <a:pt x="46688" y="105808"/>
                    <a:pt x="46688" y="105777"/>
                  </a:cubicBezTo>
                  <a:lnTo>
                    <a:pt x="46354" y="105777"/>
                  </a:lnTo>
                  <a:cubicBezTo>
                    <a:pt x="46171" y="105777"/>
                    <a:pt x="45867" y="105777"/>
                    <a:pt x="45563" y="105808"/>
                  </a:cubicBezTo>
                  <a:cubicBezTo>
                    <a:pt x="44895" y="105808"/>
                    <a:pt x="44135" y="105868"/>
                    <a:pt x="43618" y="105899"/>
                  </a:cubicBezTo>
                  <a:cubicBezTo>
                    <a:pt x="43618" y="105868"/>
                    <a:pt x="43132" y="105868"/>
                    <a:pt x="42098" y="105868"/>
                  </a:cubicBezTo>
                  <a:cubicBezTo>
                    <a:pt x="40548" y="105868"/>
                    <a:pt x="40548" y="105868"/>
                    <a:pt x="40579" y="105808"/>
                  </a:cubicBezTo>
                  <a:cubicBezTo>
                    <a:pt x="40837" y="105762"/>
                    <a:pt x="40966" y="105739"/>
                    <a:pt x="40902" y="105739"/>
                  </a:cubicBezTo>
                  <a:cubicBezTo>
                    <a:pt x="40837" y="105739"/>
                    <a:pt x="40579" y="105762"/>
                    <a:pt x="40062" y="105808"/>
                  </a:cubicBezTo>
                  <a:cubicBezTo>
                    <a:pt x="39845" y="105846"/>
                    <a:pt x="39448" y="105863"/>
                    <a:pt x="39061" y="105863"/>
                  </a:cubicBezTo>
                  <a:cubicBezTo>
                    <a:pt x="38524" y="105863"/>
                    <a:pt x="38008" y="105830"/>
                    <a:pt x="38025" y="105777"/>
                  </a:cubicBezTo>
                  <a:cubicBezTo>
                    <a:pt x="38025" y="105716"/>
                    <a:pt x="37509" y="105716"/>
                    <a:pt x="36475" y="105716"/>
                  </a:cubicBezTo>
                  <a:cubicBezTo>
                    <a:pt x="35958" y="105777"/>
                    <a:pt x="34955" y="105777"/>
                    <a:pt x="33922" y="105777"/>
                  </a:cubicBezTo>
                  <a:cubicBezTo>
                    <a:pt x="32402" y="105777"/>
                    <a:pt x="32402" y="105777"/>
                    <a:pt x="32372" y="105868"/>
                  </a:cubicBezTo>
                  <a:cubicBezTo>
                    <a:pt x="32372" y="105929"/>
                    <a:pt x="31855" y="105929"/>
                    <a:pt x="30852" y="105929"/>
                  </a:cubicBezTo>
                  <a:cubicBezTo>
                    <a:pt x="30335" y="105929"/>
                    <a:pt x="29818" y="105929"/>
                    <a:pt x="29818" y="105899"/>
                  </a:cubicBezTo>
                  <a:cubicBezTo>
                    <a:pt x="29818" y="105899"/>
                    <a:pt x="29302" y="105838"/>
                    <a:pt x="28815" y="105838"/>
                  </a:cubicBezTo>
                  <a:cubicBezTo>
                    <a:pt x="28299" y="105838"/>
                    <a:pt x="27782" y="105838"/>
                    <a:pt x="27782" y="105808"/>
                  </a:cubicBezTo>
                  <a:cubicBezTo>
                    <a:pt x="27782" y="105808"/>
                    <a:pt x="27265" y="105747"/>
                    <a:pt x="26262" y="105747"/>
                  </a:cubicBezTo>
                  <a:cubicBezTo>
                    <a:pt x="25229" y="105747"/>
                    <a:pt x="24226" y="105747"/>
                    <a:pt x="24226" y="105716"/>
                  </a:cubicBezTo>
                  <a:cubicBezTo>
                    <a:pt x="23709" y="105716"/>
                    <a:pt x="23709" y="105716"/>
                    <a:pt x="23709" y="105747"/>
                  </a:cubicBezTo>
                  <a:cubicBezTo>
                    <a:pt x="23709" y="105777"/>
                    <a:pt x="23557" y="105808"/>
                    <a:pt x="23192" y="105808"/>
                  </a:cubicBezTo>
                  <a:cubicBezTo>
                    <a:pt x="22995" y="105823"/>
                    <a:pt x="22736" y="105830"/>
                    <a:pt x="22398" y="105830"/>
                  </a:cubicBezTo>
                  <a:cubicBezTo>
                    <a:pt x="22060" y="105830"/>
                    <a:pt x="21642" y="105823"/>
                    <a:pt x="21125" y="105808"/>
                  </a:cubicBezTo>
                  <a:lnTo>
                    <a:pt x="19484" y="105808"/>
                  </a:lnTo>
                  <a:cubicBezTo>
                    <a:pt x="18967" y="105808"/>
                    <a:pt x="18572" y="105808"/>
                    <a:pt x="18572" y="105838"/>
                  </a:cubicBezTo>
                  <a:cubicBezTo>
                    <a:pt x="18055" y="105838"/>
                    <a:pt x="18055" y="105838"/>
                    <a:pt x="18086" y="105808"/>
                  </a:cubicBezTo>
                  <a:cubicBezTo>
                    <a:pt x="18086" y="105762"/>
                    <a:pt x="17827" y="105739"/>
                    <a:pt x="17440" y="105739"/>
                  </a:cubicBezTo>
                  <a:cubicBezTo>
                    <a:pt x="17052" y="105739"/>
                    <a:pt x="16536" y="105762"/>
                    <a:pt x="16019" y="105808"/>
                  </a:cubicBezTo>
                  <a:cubicBezTo>
                    <a:pt x="16019" y="105823"/>
                    <a:pt x="15890" y="105830"/>
                    <a:pt x="15700" y="105830"/>
                  </a:cubicBezTo>
                  <a:cubicBezTo>
                    <a:pt x="15510" y="105830"/>
                    <a:pt x="15259" y="105823"/>
                    <a:pt x="15016" y="105808"/>
                  </a:cubicBezTo>
                  <a:cubicBezTo>
                    <a:pt x="15016" y="105808"/>
                    <a:pt x="14499" y="105808"/>
                    <a:pt x="13982" y="105838"/>
                  </a:cubicBezTo>
                  <a:cubicBezTo>
                    <a:pt x="13724" y="105868"/>
                    <a:pt x="13595" y="105884"/>
                    <a:pt x="13405" y="105884"/>
                  </a:cubicBezTo>
                  <a:cubicBezTo>
                    <a:pt x="13215" y="105884"/>
                    <a:pt x="12964" y="105868"/>
                    <a:pt x="12463" y="105838"/>
                  </a:cubicBezTo>
                  <a:cubicBezTo>
                    <a:pt x="12463" y="105808"/>
                    <a:pt x="11946" y="105808"/>
                    <a:pt x="11429" y="105808"/>
                  </a:cubicBezTo>
                  <a:cubicBezTo>
                    <a:pt x="11001" y="105820"/>
                    <a:pt x="9785" y="105828"/>
                    <a:pt x="8474" y="105828"/>
                  </a:cubicBezTo>
                  <a:cubicBezTo>
                    <a:pt x="6619" y="105828"/>
                    <a:pt x="4571" y="105813"/>
                    <a:pt x="4286" y="105777"/>
                  </a:cubicBezTo>
                  <a:cubicBezTo>
                    <a:pt x="3769" y="105838"/>
                    <a:pt x="3769" y="105838"/>
                    <a:pt x="3253" y="105838"/>
                  </a:cubicBezTo>
                  <a:cubicBezTo>
                    <a:pt x="2850" y="105791"/>
                    <a:pt x="2466" y="105688"/>
                    <a:pt x="2302" y="105688"/>
                  </a:cubicBezTo>
                  <a:cubicBezTo>
                    <a:pt x="2255" y="105688"/>
                    <a:pt x="2226" y="105696"/>
                    <a:pt x="2219" y="105716"/>
                  </a:cubicBezTo>
                  <a:lnTo>
                    <a:pt x="2280" y="105747"/>
                  </a:lnTo>
                  <a:cubicBezTo>
                    <a:pt x="2341" y="105747"/>
                    <a:pt x="2462" y="105808"/>
                    <a:pt x="2736" y="105838"/>
                  </a:cubicBezTo>
                  <a:cubicBezTo>
                    <a:pt x="2888" y="105868"/>
                    <a:pt x="3070" y="105868"/>
                    <a:pt x="3253" y="105868"/>
                  </a:cubicBezTo>
                  <a:cubicBezTo>
                    <a:pt x="3253" y="105899"/>
                    <a:pt x="3154" y="105922"/>
                    <a:pt x="3002" y="105922"/>
                  </a:cubicBezTo>
                  <a:cubicBezTo>
                    <a:pt x="2850" y="105922"/>
                    <a:pt x="2645" y="105899"/>
                    <a:pt x="2432" y="105838"/>
                  </a:cubicBezTo>
                  <a:cubicBezTo>
                    <a:pt x="2037" y="105747"/>
                    <a:pt x="1702" y="105473"/>
                    <a:pt x="1763" y="105443"/>
                  </a:cubicBezTo>
                  <a:cubicBezTo>
                    <a:pt x="1581" y="105230"/>
                    <a:pt x="1490" y="105139"/>
                    <a:pt x="1399" y="105048"/>
                  </a:cubicBezTo>
                  <a:cubicBezTo>
                    <a:pt x="1338" y="104957"/>
                    <a:pt x="1216" y="104865"/>
                    <a:pt x="1034" y="104683"/>
                  </a:cubicBezTo>
                  <a:cubicBezTo>
                    <a:pt x="882" y="104470"/>
                    <a:pt x="760" y="104227"/>
                    <a:pt x="699" y="103954"/>
                  </a:cubicBezTo>
                  <a:cubicBezTo>
                    <a:pt x="639" y="103680"/>
                    <a:pt x="669" y="103406"/>
                    <a:pt x="699" y="103163"/>
                  </a:cubicBezTo>
                  <a:cubicBezTo>
                    <a:pt x="791" y="103163"/>
                    <a:pt x="791" y="103163"/>
                    <a:pt x="699" y="102647"/>
                  </a:cubicBezTo>
                  <a:cubicBezTo>
                    <a:pt x="547" y="101613"/>
                    <a:pt x="487" y="100093"/>
                    <a:pt x="669" y="100093"/>
                  </a:cubicBezTo>
                  <a:cubicBezTo>
                    <a:pt x="760" y="100093"/>
                    <a:pt x="791" y="99607"/>
                    <a:pt x="791" y="99090"/>
                  </a:cubicBezTo>
                  <a:cubicBezTo>
                    <a:pt x="791" y="98574"/>
                    <a:pt x="760" y="98574"/>
                    <a:pt x="699" y="98574"/>
                  </a:cubicBezTo>
                  <a:cubicBezTo>
                    <a:pt x="684" y="98700"/>
                    <a:pt x="672" y="98759"/>
                    <a:pt x="664" y="98759"/>
                  </a:cubicBezTo>
                  <a:cubicBezTo>
                    <a:pt x="643" y="98759"/>
                    <a:pt x="654" y="98283"/>
                    <a:pt x="699" y="97540"/>
                  </a:cubicBezTo>
                  <a:cubicBezTo>
                    <a:pt x="851" y="96020"/>
                    <a:pt x="851" y="94987"/>
                    <a:pt x="760" y="93467"/>
                  </a:cubicBezTo>
                  <a:cubicBezTo>
                    <a:pt x="695" y="91985"/>
                    <a:pt x="676" y="90784"/>
                    <a:pt x="705" y="90784"/>
                  </a:cubicBezTo>
                  <a:cubicBezTo>
                    <a:pt x="716" y="90784"/>
                    <a:pt x="734" y="90970"/>
                    <a:pt x="760" y="91400"/>
                  </a:cubicBezTo>
                  <a:cubicBezTo>
                    <a:pt x="806" y="91921"/>
                    <a:pt x="829" y="92179"/>
                    <a:pt x="832" y="92179"/>
                  </a:cubicBezTo>
                  <a:cubicBezTo>
                    <a:pt x="836" y="92179"/>
                    <a:pt x="821" y="91928"/>
                    <a:pt x="791" y="91431"/>
                  </a:cubicBezTo>
                  <a:lnTo>
                    <a:pt x="791" y="88847"/>
                  </a:lnTo>
                  <a:cubicBezTo>
                    <a:pt x="791" y="88361"/>
                    <a:pt x="760" y="87844"/>
                    <a:pt x="730" y="87844"/>
                  </a:cubicBezTo>
                  <a:cubicBezTo>
                    <a:pt x="791" y="87327"/>
                    <a:pt x="851" y="86324"/>
                    <a:pt x="760" y="85291"/>
                  </a:cubicBezTo>
                  <a:lnTo>
                    <a:pt x="760" y="84257"/>
                  </a:lnTo>
                  <a:cubicBezTo>
                    <a:pt x="760" y="83740"/>
                    <a:pt x="760" y="83740"/>
                    <a:pt x="730" y="83224"/>
                  </a:cubicBezTo>
                  <a:cubicBezTo>
                    <a:pt x="669" y="82707"/>
                    <a:pt x="730" y="82221"/>
                    <a:pt x="760" y="81704"/>
                  </a:cubicBezTo>
                  <a:cubicBezTo>
                    <a:pt x="821" y="81187"/>
                    <a:pt x="851" y="80701"/>
                    <a:pt x="821" y="80671"/>
                  </a:cubicBezTo>
                  <a:cubicBezTo>
                    <a:pt x="760" y="80671"/>
                    <a:pt x="730" y="79667"/>
                    <a:pt x="669" y="79151"/>
                  </a:cubicBezTo>
                  <a:cubicBezTo>
                    <a:pt x="648" y="78785"/>
                    <a:pt x="656" y="78420"/>
                    <a:pt x="685" y="78420"/>
                  </a:cubicBezTo>
                  <a:cubicBezTo>
                    <a:pt x="697" y="78420"/>
                    <a:pt x="712" y="78483"/>
                    <a:pt x="730" y="78634"/>
                  </a:cubicBezTo>
                  <a:cubicBezTo>
                    <a:pt x="760" y="78634"/>
                    <a:pt x="760" y="78634"/>
                    <a:pt x="821" y="77631"/>
                  </a:cubicBezTo>
                  <a:cubicBezTo>
                    <a:pt x="821" y="77114"/>
                    <a:pt x="821" y="76081"/>
                    <a:pt x="760" y="76081"/>
                  </a:cubicBezTo>
                  <a:cubicBezTo>
                    <a:pt x="760" y="76081"/>
                    <a:pt x="760" y="75898"/>
                    <a:pt x="760" y="75594"/>
                  </a:cubicBezTo>
                  <a:cubicBezTo>
                    <a:pt x="730" y="75291"/>
                    <a:pt x="730" y="74895"/>
                    <a:pt x="730" y="74470"/>
                  </a:cubicBezTo>
                  <a:cubicBezTo>
                    <a:pt x="730" y="73649"/>
                    <a:pt x="760" y="72768"/>
                    <a:pt x="760" y="72494"/>
                  </a:cubicBezTo>
                  <a:lnTo>
                    <a:pt x="760" y="71491"/>
                  </a:lnTo>
                  <a:cubicBezTo>
                    <a:pt x="760" y="70974"/>
                    <a:pt x="730" y="70458"/>
                    <a:pt x="730" y="69941"/>
                  </a:cubicBezTo>
                  <a:cubicBezTo>
                    <a:pt x="730" y="69941"/>
                    <a:pt x="730" y="69424"/>
                    <a:pt x="699" y="68907"/>
                  </a:cubicBezTo>
                  <a:cubicBezTo>
                    <a:pt x="699" y="68391"/>
                    <a:pt x="699" y="67904"/>
                    <a:pt x="730" y="67904"/>
                  </a:cubicBezTo>
                  <a:cubicBezTo>
                    <a:pt x="698" y="67726"/>
                    <a:pt x="678" y="67609"/>
                    <a:pt x="668" y="67511"/>
                  </a:cubicBezTo>
                  <a:lnTo>
                    <a:pt x="668" y="67511"/>
                  </a:lnTo>
                  <a:cubicBezTo>
                    <a:pt x="660" y="67979"/>
                    <a:pt x="608" y="68391"/>
                    <a:pt x="608" y="68391"/>
                  </a:cubicBezTo>
                  <a:cubicBezTo>
                    <a:pt x="578" y="68391"/>
                    <a:pt x="578" y="67874"/>
                    <a:pt x="578" y="67874"/>
                  </a:cubicBezTo>
                  <a:cubicBezTo>
                    <a:pt x="578" y="67357"/>
                    <a:pt x="578" y="66871"/>
                    <a:pt x="608" y="66871"/>
                  </a:cubicBezTo>
                  <a:cubicBezTo>
                    <a:pt x="608" y="66871"/>
                    <a:pt x="659" y="66871"/>
                    <a:pt x="668" y="67266"/>
                  </a:cubicBezTo>
                  <a:lnTo>
                    <a:pt x="668" y="67266"/>
                  </a:lnTo>
                  <a:cubicBezTo>
                    <a:pt x="677" y="67168"/>
                    <a:pt x="698" y="67051"/>
                    <a:pt x="730" y="66871"/>
                  </a:cubicBezTo>
                  <a:cubicBezTo>
                    <a:pt x="821" y="66871"/>
                    <a:pt x="821" y="66871"/>
                    <a:pt x="730" y="66354"/>
                  </a:cubicBezTo>
                  <a:cubicBezTo>
                    <a:pt x="699" y="65838"/>
                    <a:pt x="699" y="65838"/>
                    <a:pt x="730" y="65351"/>
                  </a:cubicBezTo>
                  <a:cubicBezTo>
                    <a:pt x="791" y="65351"/>
                    <a:pt x="791" y="64834"/>
                    <a:pt x="730" y="64834"/>
                  </a:cubicBezTo>
                  <a:cubicBezTo>
                    <a:pt x="640" y="64323"/>
                    <a:pt x="609" y="62798"/>
                    <a:pt x="697" y="62798"/>
                  </a:cubicBezTo>
                  <a:cubicBezTo>
                    <a:pt x="698" y="62798"/>
                    <a:pt x="699" y="62798"/>
                    <a:pt x="699" y="62798"/>
                  </a:cubicBezTo>
                  <a:cubicBezTo>
                    <a:pt x="699" y="62798"/>
                    <a:pt x="699" y="62281"/>
                    <a:pt x="639" y="61764"/>
                  </a:cubicBezTo>
                  <a:cubicBezTo>
                    <a:pt x="578" y="61248"/>
                    <a:pt x="578" y="61248"/>
                    <a:pt x="639" y="61248"/>
                  </a:cubicBezTo>
                  <a:cubicBezTo>
                    <a:pt x="730" y="60731"/>
                    <a:pt x="730" y="60245"/>
                    <a:pt x="639" y="59698"/>
                  </a:cubicBezTo>
                  <a:cubicBezTo>
                    <a:pt x="639" y="59698"/>
                    <a:pt x="608" y="59211"/>
                    <a:pt x="639" y="58695"/>
                  </a:cubicBezTo>
                  <a:cubicBezTo>
                    <a:pt x="695" y="57737"/>
                    <a:pt x="725" y="55056"/>
                    <a:pt x="681" y="55056"/>
                  </a:cubicBezTo>
                  <a:cubicBezTo>
                    <a:pt x="677" y="55056"/>
                    <a:pt x="673" y="55072"/>
                    <a:pt x="669" y="55108"/>
                  </a:cubicBezTo>
                  <a:lnTo>
                    <a:pt x="669" y="54074"/>
                  </a:lnTo>
                  <a:cubicBezTo>
                    <a:pt x="699" y="53071"/>
                    <a:pt x="699" y="52555"/>
                    <a:pt x="669" y="52038"/>
                  </a:cubicBezTo>
                  <a:lnTo>
                    <a:pt x="608" y="51521"/>
                  </a:lnTo>
                  <a:cubicBezTo>
                    <a:pt x="669" y="51521"/>
                    <a:pt x="699" y="51035"/>
                    <a:pt x="699" y="50518"/>
                  </a:cubicBezTo>
                  <a:cubicBezTo>
                    <a:pt x="699" y="50001"/>
                    <a:pt x="699" y="50001"/>
                    <a:pt x="639" y="50001"/>
                  </a:cubicBezTo>
                  <a:cubicBezTo>
                    <a:pt x="630" y="50143"/>
                    <a:pt x="624" y="50202"/>
                    <a:pt x="619" y="50202"/>
                  </a:cubicBezTo>
                  <a:cubicBezTo>
                    <a:pt x="608" y="50202"/>
                    <a:pt x="608" y="49851"/>
                    <a:pt x="608" y="49485"/>
                  </a:cubicBezTo>
                  <a:cubicBezTo>
                    <a:pt x="608" y="48968"/>
                    <a:pt x="639" y="48451"/>
                    <a:pt x="699" y="48451"/>
                  </a:cubicBezTo>
                  <a:lnTo>
                    <a:pt x="699" y="47965"/>
                  </a:lnTo>
                  <a:cubicBezTo>
                    <a:pt x="611" y="47935"/>
                    <a:pt x="608" y="47447"/>
                    <a:pt x="636" y="47447"/>
                  </a:cubicBezTo>
                  <a:cubicBezTo>
                    <a:pt x="637" y="47447"/>
                    <a:pt x="638" y="47447"/>
                    <a:pt x="639" y="47448"/>
                  </a:cubicBezTo>
                  <a:cubicBezTo>
                    <a:pt x="699" y="46931"/>
                    <a:pt x="699" y="46415"/>
                    <a:pt x="699" y="45898"/>
                  </a:cubicBezTo>
                  <a:cubicBezTo>
                    <a:pt x="659" y="45898"/>
                    <a:pt x="672" y="45668"/>
                    <a:pt x="686" y="45668"/>
                  </a:cubicBezTo>
                  <a:cubicBezTo>
                    <a:pt x="693" y="45668"/>
                    <a:pt x="699" y="45726"/>
                    <a:pt x="699" y="45898"/>
                  </a:cubicBezTo>
                  <a:lnTo>
                    <a:pt x="730" y="45898"/>
                  </a:lnTo>
                  <a:cubicBezTo>
                    <a:pt x="791" y="45412"/>
                    <a:pt x="730" y="45381"/>
                    <a:pt x="699" y="45381"/>
                  </a:cubicBezTo>
                  <a:lnTo>
                    <a:pt x="699" y="44378"/>
                  </a:lnTo>
                  <a:cubicBezTo>
                    <a:pt x="699" y="44013"/>
                    <a:pt x="699" y="43647"/>
                    <a:pt x="678" y="43647"/>
                  </a:cubicBezTo>
                  <a:cubicBezTo>
                    <a:pt x="669" y="43647"/>
                    <a:pt x="656" y="43710"/>
                    <a:pt x="639" y="43862"/>
                  </a:cubicBezTo>
                  <a:cubicBezTo>
                    <a:pt x="608" y="43862"/>
                    <a:pt x="547" y="43862"/>
                    <a:pt x="547" y="43345"/>
                  </a:cubicBezTo>
                  <a:cubicBezTo>
                    <a:pt x="527" y="43345"/>
                    <a:pt x="534" y="43115"/>
                    <a:pt x="541" y="43115"/>
                  </a:cubicBezTo>
                  <a:lnTo>
                    <a:pt x="541" y="43115"/>
                  </a:lnTo>
                  <a:cubicBezTo>
                    <a:pt x="544" y="43115"/>
                    <a:pt x="547" y="43173"/>
                    <a:pt x="547" y="43345"/>
                  </a:cubicBezTo>
                  <a:cubicBezTo>
                    <a:pt x="608" y="43345"/>
                    <a:pt x="639" y="43345"/>
                    <a:pt x="639" y="42828"/>
                  </a:cubicBezTo>
                  <a:cubicBezTo>
                    <a:pt x="639" y="42366"/>
                    <a:pt x="687" y="42341"/>
                    <a:pt x="698" y="42341"/>
                  </a:cubicBezTo>
                  <a:cubicBezTo>
                    <a:pt x="699" y="42341"/>
                    <a:pt x="699" y="42342"/>
                    <a:pt x="699" y="42342"/>
                  </a:cubicBezTo>
                  <a:cubicBezTo>
                    <a:pt x="709" y="42398"/>
                    <a:pt x="718" y="42424"/>
                    <a:pt x="724" y="42424"/>
                  </a:cubicBezTo>
                  <a:cubicBezTo>
                    <a:pt x="778" y="42424"/>
                    <a:pt x="726" y="40735"/>
                    <a:pt x="699" y="40275"/>
                  </a:cubicBezTo>
                  <a:cubicBezTo>
                    <a:pt x="608" y="39241"/>
                    <a:pt x="608" y="38755"/>
                    <a:pt x="699" y="38755"/>
                  </a:cubicBezTo>
                  <a:cubicBezTo>
                    <a:pt x="791" y="38755"/>
                    <a:pt x="699" y="37722"/>
                    <a:pt x="547" y="37205"/>
                  </a:cubicBezTo>
                  <a:lnTo>
                    <a:pt x="426" y="36688"/>
                  </a:lnTo>
                  <a:lnTo>
                    <a:pt x="547" y="36688"/>
                  </a:lnTo>
                  <a:cubicBezTo>
                    <a:pt x="730" y="36202"/>
                    <a:pt x="730" y="36202"/>
                    <a:pt x="639" y="34652"/>
                  </a:cubicBezTo>
                  <a:cubicBezTo>
                    <a:pt x="608" y="33618"/>
                    <a:pt x="608" y="33618"/>
                    <a:pt x="639" y="33618"/>
                  </a:cubicBezTo>
                  <a:cubicBezTo>
                    <a:pt x="640" y="33619"/>
                    <a:pt x="642" y="33619"/>
                    <a:pt x="643" y="33619"/>
                  </a:cubicBezTo>
                  <a:cubicBezTo>
                    <a:pt x="699" y="33619"/>
                    <a:pt x="699" y="33089"/>
                    <a:pt x="699" y="31582"/>
                  </a:cubicBezTo>
                  <a:cubicBezTo>
                    <a:pt x="699" y="30062"/>
                    <a:pt x="699" y="29545"/>
                    <a:pt x="669" y="29545"/>
                  </a:cubicBezTo>
                  <a:lnTo>
                    <a:pt x="669" y="28512"/>
                  </a:lnTo>
                  <a:cubicBezTo>
                    <a:pt x="718" y="28119"/>
                    <a:pt x="708" y="27368"/>
                    <a:pt x="654" y="27368"/>
                  </a:cubicBezTo>
                  <a:cubicBezTo>
                    <a:pt x="641" y="27368"/>
                    <a:pt x="626" y="27410"/>
                    <a:pt x="608" y="27509"/>
                  </a:cubicBezTo>
                  <a:lnTo>
                    <a:pt x="608" y="26475"/>
                  </a:lnTo>
                  <a:lnTo>
                    <a:pt x="669" y="26475"/>
                  </a:lnTo>
                  <a:cubicBezTo>
                    <a:pt x="669" y="26475"/>
                    <a:pt x="699" y="26232"/>
                    <a:pt x="699" y="25472"/>
                  </a:cubicBezTo>
                  <a:cubicBezTo>
                    <a:pt x="699" y="24682"/>
                    <a:pt x="699" y="23405"/>
                    <a:pt x="699" y="21369"/>
                  </a:cubicBezTo>
                  <a:cubicBezTo>
                    <a:pt x="699" y="19059"/>
                    <a:pt x="699" y="17782"/>
                    <a:pt x="699" y="17083"/>
                  </a:cubicBezTo>
                  <a:cubicBezTo>
                    <a:pt x="699" y="16384"/>
                    <a:pt x="669" y="16262"/>
                    <a:pt x="608" y="16262"/>
                  </a:cubicBezTo>
                  <a:cubicBezTo>
                    <a:pt x="547" y="15746"/>
                    <a:pt x="547" y="15229"/>
                    <a:pt x="608" y="15229"/>
                  </a:cubicBezTo>
                  <a:cubicBezTo>
                    <a:pt x="669" y="15229"/>
                    <a:pt x="699" y="14743"/>
                    <a:pt x="669" y="14712"/>
                  </a:cubicBezTo>
                  <a:cubicBezTo>
                    <a:pt x="669" y="14712"/>
                    <a:pt x="669" y="13709"/>
                    <a:pt x="699" y="13192"/>
                  </a:cubicBezTo>
                  <a:cubicBezTo>
                    <a:pt x="791" y="11673"/>
                    <a:pt x="760" y="11156"/>
                    <a:pt x="699" y="11156"/>
                  </a:cubicBezTo>
                  <a:cubicBezTo>
                    <a:pt x="682" y="11297"/>
                    <a:pt x="672" y="11357"/>
                    <a:pt x="667" y="11357"/>
                  </a:cubicBezTo>
                  <a:cubicBezTo>
                    <a:pt x="656" y="11357"/>
                    <a:pt x="678" y="11005"/>
                    <a:pt x="699" y="10639"/>
                  </a:cubicBezTo>
                  <a:cubicBezTo>
                    <a:pt x="760" y="10122"/>
                    <a:pt x="791" y="9636"/>
                    <a:pt x="760" y="9606"/>
                  </a:cubicBezTo>
                  <a:cubicBezTo>
                    <a:pt x="700" y="9092"/>
                    <a:pt x="669" y="6049"/>
                    <a:pt x="759" y="6049"/>
                  </a:cubicBezTo>
                  <a:cubicBezTo>
                    <a:pt x="759" y="6049"/>
                    <a:pt x="760" y="6049"/>
                    <a:pt x="760" y="6049"/>
                  </a:cubicBezTo>
                  <a:cubicBezTo>
                    <a:pt x="760" y="6049"/>
                    <a:pt x="760" y="5897"/>
                    <a:pt x="760" y="5715"/>
                  </a:cubicBezTo>
                  <a:cubicBezTo>
                    <a:pt x="791" y="5533"/>
                    <a:pt x="791" y="5259"/>
                    <a:pt x="821" y="5016"/>
                  </a:cubicBezTo>
                  <a:cubicBezTo>
                    <a:pt x="791" y="5016"/>
                    <a:pt x="943" y="3952"/>
                    <a:pt x="1490" y="3101"/>
                  </a:cubicBezTo>
                  <a:cubicBezTo>
                    <a:pt x="1642" y="2858"/>
                    <a:pt x="1794" y="2706"/>
                    <a:pt x="1885" y="2554"/>
                  </a:cubicBezTo>
                  <a:cubicBezTo>
                    <a:pt x="2037" y="2402"/>
                    <a:pt x="2128" y="2280"/>
                    <a:pt x="2219" y="2189"/>
                  </a:cubicBezTo>
                  <a:cubicBezTo>
                    <a:pt x="2402" y="2007"/>
                    <a:pt x="2523" y="1946"/>
                    <a:pt x="2523" y="1946"/>
                  </a:cubicBezTo>
                  <a:lnTo>
                    <a:pt x="2523" y="1946"/>
                  </a:lnTo>
                  <a:cubicBezTo>
                    <a:pt x="2419" y="2067"/>
                    <a:pt x="2384" y="2119"/>
                    <a:pt x="2396" y="2119"/>
                  </a:cubicBezTo>
                  <a:cubicBezTo>
                    <a:pt x="2405" y="2119"/>
                    <a:pt x="2440" y="2090"/>
                    <a:pt x="2493" y="2037"/>
                  </a:cubicBezTo>
                  <a:cubicBezTo>
                    <a:pt x="2584" y="1976"/>
                    <a:pt x="2675" y="1855"/>
                    <a:pt x="2827" y="1764"/>
                  </a:cubicBezTo>
                  <a:cubicBezTo>
                    <a:pt x="2888" y="1703"/>
                    <a:pt x="2979" y="1642"/>
                    <a:pt x="3070" y="1551"/>
                  </a:cubicBezTo>
                  <a:cubicBezTo>
                    <a:pt x="3161" y="1490"/>
                    <a:pt x="3253" y="1429"/>
                    <a:pt x="3374" y="1368"/>
                  </a:cubicBezTo>
                  <a:cubicBezTo>
                    <a:pt x="3800" y="1125"/>
                    <a:pt x="4256" y="852"/>
                    <a:pt x="4772" y="730"/>
                  </a:cubicBezTo>
                  <a:cubicBezTo>
                    <a:pt x="4772" y="700"/>
                    <a:pt x="4894" y="639"/>
                    <a:pt x="5076" y="609"/>
                  </a:cubicBezTo>
                  <a:cubicBezTo>
                    <a:pt x="5289" y="548"/>
                    <a:pt x="5532" y="517"/>
                    <a:pt x="5806" y="517"/>
                  </a:cubicBezTo>
                  <a:lnTo>
                    <a:pt x="5806" y="578"/>
                  </a:lnTo>
                  <a:cubicBezTo>
                    <a:pt x="5806" y="609"/>
                    <a:pt x="5806" y="639"/>
                    <a:pt x="5806" y="639"/>
                  </a:cubicBezTo>
                  <a:cubicBezTo>
                    <a:pt x="6323" y="639"/>
                    <a:pt x="6809" y="639"/>
                    <a:pt x="6839" y="609"/>
                  </a:cubicBezTo>
                  <a:cubicBezTo>
                    <a:pt x="7326" y="639"/>
                    <a:pt x="7842" y="639"/>
                    <a:pt x="8876" y="639"/>
                  </a:cubicBezTo>
                  <a:cubicBezTo>
                    <a:pt x="9879" y="639"/>
                    <a:pt x="10912" y="639"/>
                    <a:pt x="11429" y="609"/>
                  </a:cubicBezTo>
                  <a:cubicBezTo>
                    <a:pt x="11672" y="654"/>
                    <a:pt x="12561" y="677"/>
                    <a:pt x="13454" y="677"/>
                  </a:cubicBezTo>
                  <a:cubicBezTo>
                    <a:pt x="14347" y="677"/>
                    <a:pt x="15244" y="654"/>
                    <a:pt x="15502" y="609"/>
                  </a:cubicBezTo>
                  <a:cubicBezTo>
                    <a:pt x="15517" y="593"/>
                    <a:pt x="15646" y="586"/>
                    <a:pt x="15836" y="586"/>
                  </a:cubicBezTo>
                  <a:cubicBezTo>
                    <a:pt x="16026" y="586"/>
                    <a:pt x="16277" y="593"/>
                    <a:pt x="16536" y="609"/>
                  </a:cubicBezTo>
                  <a:cubicBezTo>
                    <a:pt x="16794" y="639"/>
                    <a:pt x="16923" y="654"/>
                    <a:pt x="17052" y="654"/>
                  </a:cubicBezTo>
                  <a:cubicBezTo>
                    <a:pt x="17181" y="654"/>
                    <a:pt x="17311" y="639"/>
                    <a:pt x="17569" y="609"/>
                  </a:cubicBezTo>
                  <a:cubicBezTo>
                    <a:pt x="17707" y="600"/>
                    <a:pt x="17844" y="597"/>
                    <a:pt x="17979" y="597"/>
                  </a:cubicBezTo>
                  <a:cubicBezTo>
                    <a:pt x="18349" y="597"/>
                    <a:pt x="18711" y="625"/>
                    <a:pt x="19089" y="669"/>
                  </a:cubicBezTo>
                  <a:cubicBezTo>
                    <a:pt x="19392" y="705"/>
                    <a:pt x="19684" y="720"/>
                    <a:pt x="19978" y="720"/>
                  </a:cubicBezTo>
                  <a:cubicBezTo>
                    <a:pt x="20186" y="720"/>
                    <a:pt x="20395" y="712"/>
                    <a:pt x="20609" y="700"/>
                  </a:cubicBezTo>
                  <a:cubicBezTo>
                    <a:pt x="21642" y="669"/>
                    <a:pt x="22676" y="669"/>
                    <a:pt x="23192" y="669"/>
                  </a:cubicBezTo>
                  <a:cubicBezTo>
                    <a:pt x="24195" y="609"/>
                    <a:pt x="24712" y="609"/>
                    <a:pt x="24226" y="578"/>
                  </a:cubicBezTo>
                  <a:cubicBezTo>
                    <a:pt x="24226" y="517"/>
                    <a:pt x="24742" y="487"/>
                    <a:pt x="24742" y="487"/>
                  </a:cubicBezTo>
                  <a:cubicBezTo>
                    <a:pt x="25077" y="477"/>
                    <a:pt x="25300" y="474"/>
                    <a:pt x="25430" y="474"/>
                  </a:cubicBezTo>
                  <a:cubicBezTo>
                    <a:pt x="25691" y="474"/>
                    <a:pt x="25583" y="487"/>
                    <a:pt x="25259" y="487"/>
                  </a:cubicBezTo>
                  <a:cubicBezTo>
                    <a:pt x="24226" y="517"/>
                    <a:pt x="24742" y="517"/>
                    <a:pt x="25229" y="578"/>
                  </a:cubicBezTo>
                  <a:cubicBezTo>
                    <a:pt x="25745" y="609"/>
                    <a:pt x="26779" y="609"/>
                    <a:pt x="27265" y="609"/>
                  </a:cubicBezTo>
                  <a:lnTo>
                    <a:pt x="29332" y="609"/>
                  </a:lnTo>
                  <a:cubicBezTo>
                    <a:pt x="30092" y="639"/>
                    <a:pt x="30601" y="654"/>
                    <a:pt x="30920" y="654"/>
                  </a:cubicBezTo>
                  <a:cubicBezTo>
                    <a:pt x="31239" y="654"/>
                    <a:pt x="31369" y="639"/>
                    <a:pt x="31369" y="609"/>
                  </a:cubicBezTo>
                  <a:cubicBezTo>
                    <a:pt x="31369" y="597"/>
                    <a:pt x="31369" y="587"/>
                    <a:pt x="31369" y="578"/>
                  </a:cubicBezTo>
                  <a:cubicBezTo>
                    <a:pt x="31627" y="624"/>
                    <a:pt x="33162" y="647"/>
                    <a:pt x="34697" y="647"/>
                  </a:cubicBezTo>
                  <a:cubicBezTo>
                    <a:pt x="36232" y="647"/>
                    <a:pt x="37767" y="624"/>
                    <a:pt x="38025" y="578"/>
                  </a:cubicBezTo>
                  <a:lnTo>
                    <a:pt x="38025" y="609"/>
                  </a:lnTo>
                  <a:cubicBezTo>
                    <a:pt x="37995" y="669"/>
                    <a:pt x="38512" y="669"/>
                    <a:pt x="39545" y="669"/>
                  </a:cubicBezTo>
                  <a:cubicBezTo>
                    <a:pt x="40062" y="669"/>
                    <a:pt x="42098" y="639"/>
                    <a:pt x="43618" y="639"/>
                  </a:cubicBezTo>
                  <a:cubicBezTo>
                    <a:pt x="44652" y="639"/>
                    <a:pt x="45533" y="609"/>
                    <a:pt x="46202" y="609"/>
                  </a:cubicBezTo>
                  <a:cubicBezTo>
                    <a:pt x="46840" y="609"/>
                    <a:pt x="47205" y="609"/>
                    <a:pt x="47205" y="578"/>
                  </a:cubicBezTo>
                  <a:cubicBezTo>
                    <a:pt x="47722" y="578"/>
                    <a:pt x="47722" y="578"/>
                    <a:pt x="47722" y="639"/>
                  </a:cubicBezTo>
                  <a:cubicBezTo>
                    <a:pt x="47205" y="669"/>
                    <a:pt x="47722" y="669"/>
                    <a:pt x="48238" y="669"/>
                  </a:cubicBezTo>
                  <a:cubicBezTo>
                    <a:pt x="48725" y="669"/>
                    <a:pt x="48755" y="639"/>
                    <a:pt x="48755" y="578"/>
                  </a:cubicBezTo>
                  <a:cubicBezTo>
                    <a:pt x="48755" y="563"/>
                    <a:pt x="48884" y="555"/>
                    <a:pt x="49139" y="555"/>
                  </a:cubicBezTo>
                  <a:cubicBezTo>
                    <a:pt x="49393" y="555"/>
                    <a:pt x="49773" y="563"/>
                    <a:pt x="50275" y="578"/>
                  </a:cubicBezTo>
                  <a:cubicBezTo>
                    <a:pt x="50792" y="609"/>
                    <a:pt x="51559" y="624"/>
                    <a:pt x="52327" y="624"/>
                  </a:cubicBezTo>
                  <a:cubicBezTo>
                    <a:pt x="53094" y="624"/>
                    <a:pt x="53861" y="609"/>
                    <a:pt x="54378" y="578"/>
                  </a:cubicBezTo>
                  <a:cubicBezTo>
                    <a:pt x="54895" y="578"/>
                    <a:pt x="55381" y="578"/>
                    <a:pt x="55381" y="639"/>
                  </a:cubicBezTo>
                  <a:cubicBezTo>
                    <a:pt x="55695" y="657"/>
                    <a:pt x="56189" y="687"/>
                    <a:pt x="56760" y="687"/>
                  </a:cubicBezTo>
                  <a:cubicBezTo>
                    <a:pt x="57128" y="687"/>
                    <a:pt x="57529" y="675"/>
                    <a:pt x="57935" y="639"/>
                  </a:cubicBezTo>
                  <a:cubicBezTo>
                    <a:pt x="58451" y="639"/>
                    <a:pt x="58451" y="639"/>
                    <a:pt x="58451" y="669"/>
                  </a:cubicBezTo>
                  <a:cubicBezTo>
                    <a:pt x="58735" y="703"/>
                    <a:pt x="58863" y="727"/>
                    <a:pt x="59006" y="727"/>
                  </a:cubicBezTo>
                  <a:cubicBezTo>
                    <a:pt x="59123" y="727"/>
                    <a:pt x="59251" y="711"/>
                    <a:pt x="59485" y="669"/>
                  </a:cubicBezTo>
                  <a:cubicBezTo>
                    <a:pt x="59900" y="657"/>
                    <a:pt x="60410" y="649"/>
                    <a:pt x="60935" y="649"/>
                  </a:cubicBezTo>
                  <a:cubicBezTo>
                    <a:pt x="61678" y="649"/>
                    <a:pt x="62453" y="664"/>
                    <a:pt x="63041" y="700"/>
                  </a:cubicBezTo>
                  <a:cubicBezTo>
                    <a:pt x="63558" y="700"/>
                    <a:pt x="64074" y="700"/>
                    <a:pt x="64074" y="639"/>
                  </a:cubicBezTo>
                  <a:cubicBezTo>
                    <a:pt x="64074" y="630"/>
                    <a:pt x="64074" y="619"/>
                    <a:pt x="64074" y="609"/>
                  </a:cubicBezTo>
                  <a:cubicBezTo>
                    <a:pt x="64333" y="654"/>
                    <a:pt x="64462" y="677"/>
                    <a:pt x="64591" y="677"/>
                  </a:cubicBezTo>
                  <a:cubicBezTo>
                    <a:pt x="64720" y="677"/>
                    <a:pt x="64850" y="654"/>
                    <a:pt x="65108" y="609"/>
                  </a:cubicBezTo>
                  <a:cubicBezTo>
                    <a:pt x="65108" y="578"/>
                    <a:pt x="65237" y="563"/>
                    <a:pt x="65366" y="563"/>
                  </a:cubicBezTo>
                  <a:cubicBezTo>
                    <a:pt x="65495" y="563"/>
                    <a:pt x="65625" y="578"/>
                    <a:pt x="65625" y="609"/>
                  </a:cubicBezTo>
                  <a:cubicBezTo>
                    <a:pt x="66111" y="639"/>
                    <a:pt x="66628" y="639"/>
                    <a:pt x="66628" y="639"/>
                  </a:cubicBezTo>
                  <a:cubicBezTo>
                    <a:pt x="67144" y="639"/>
                    <a:pt x="69698" y="609"/>
                    <a:pt x="72251" y="609"/>
                  </a:cubicBezTo>
                  <a:lnTo>
                    <a:pt x="76597" y="609"/>
                  </a:lnTo>
                  <a:cubicBezTo>
                    <a:pt x="77053" y="578"/>
                    <a:pt x="77357" y="578"/>
                    <a:pt x="77570" y="578"/>
                  </a:cubicBezTo>
                  <a:cubicBezTo>
                    <a:pt x="77783" y="578"/>
                    <a:pt x="77874" y="578"/>
                    <a:pt x="77874" y="548"/>
                  </a:cubicBezTo>
                  <a:cubicBezTo>
                    <a:pt x="78132" y="533"/>
                    <a:pt x="78262" y="525"/>
                    <a:pt x="78391" y="525"/>
                  </a:cubicBezTo>
                  <a:cubicBezTo>
                    <a:pt x="78520" y="525"/>
                    <a:pt x="78649" y="533"/>
                    <a:pt x="78908" y="548"/>
                  </a:cubicBezTo>
                  <a:cubicBezTo>
                    <a:pt x="79424" y="609"/>
                    <a:pt x="79911" y="609"/>
                    <a:pt x="80427" y="609"/>
                  </a:cubicBezTo>
                  <a:cubicBezTo>
                    <a:pt x="80944" y="609"/>
                    <a:pt x="81461" y="609"/>
                    <a:pt x="81461" y="639"/>
                  </a:cubicBezTo>
                  <a:cubicBezTo>
                    <a:pt x="81978" y="609"/>
                    <a:pt x="81978" y="609"/>
                    <a:pt x="82464" y="609"/>
                  </a:cubicBezTo>
                  <a:cubicBezTo>
                    <a:pt x="82464" y="639"/>
                    <a:pt x="82593" y="654"/>
                    <a:pt x="82787" y="654"/>
                  </a:cubicBezTo>
                  <a:cubicBezTo>
                    <a:pt x="82981" y="654"/>
                    <a:pt x="83239" y="639"/>
                    <a:pt x="83497" y="609"/>
                  </a:cubicBezTo>
                  <a:cubicBezTo>
                    <a:pt x="83756" y="563"/>
                    <a:pt x="83885" y="540"/>
                    <a:pt x="83949" y="540"/>
                  </a:cubicBezTo>
                  <a:cubicBezTo>
                    <a:pt x="84014" y="540"/>
                    <a:pt x="84014" y="563"/>
                    <a:pt x="84014" y="609"/>
                  </a:cubicBezTo>
                  <a:cubicBezTo>
                    <a:pt x="84014" y="653"/>
                    <a:pt x="84828" y="681"/>
                    <a:pt x="85062" y="681"/>
                  </a:cubicBezTo>
                  <a:cubicBezTo>
                    <a:pt x="85148" y="681"/>
                    <a:pt x="85156" y="678"/>
                    <a:pt x="85017" y="669"/>
                  </a:cubicBezTo>
                  <a:cubicBezTo>
                    <a:pt x="85047" y="609"/>
                    <a:pt x="86051" y="609"/>
                    <a:pt x="86567" y="578"/>
                  </a:cubicBezTo>
                  <a:cubicBezTo>
                    <a:pt x="87084" y="578"/>
                    <a:pt x="87601" y="578"/>
                    <a:pt x="87601" y="609"/>
                  </a:cubicBezTo>
                  <a:cubicBezTo>
                    <a:pt x="87752" y="627"/>
                    <a:pt x="88104" y="635"/>
                    <a:pt x="88534" y="635"/>
                  </a:cubicBezTo>
                  <a:cubicBezTo>
                    <a:pt x="89491" y="635"/>
                    <a:pt x="90831" y="599"/>
                    <a:pt x="91187" y="578"/>
                  </a:cubicBezTo>
                  <a:cubicBezTo>
                    <a:pt x="91187" y="548"/>
                    <a:pt x="91317" y="533"/>
                    <a:pt x="91442" y="533"/>
                  </a:cubicBezTo>
                  <a:cubicBezTo>
                    <a:pt x="91567" y="533"/>
                    <a:pt x="91689" y="548"/>
                    <a:pt x="91674" y="578"/>
                  </a:cubicBezTo>
                  <a:cubicBezTo>
                    <a:pt x="91674" y="609"/>
                    <a:pt x="92190" y="609"/>
                    <a:pt x="92707" y="609"/>
                  </a:cubicBezTo>
                  <a:cubicBezTo>
                    <a:pt x="92846" y="600"/>
                    <a:pt x="92947" y="597"/>
                    <a:pt x="93021" y="597"/>
                  </a:cubicBezTo>
                  <a:cubicBezTo>
                    <a:pt x="93224" y="597"/>
                    <a:pt x="93224" y="625"/>
                    <a:pt x="93224" y="669"/>
                  </a:cubicBezTo>
                  <a:cubicBezTo>
                    <a:pt x="92707" y="700"/>
                    <a:pt x="93194" y="700"/>
                    <a:pt x="94227" y="700"/>
                  </a:cubicBezTo>
                  <a:cubicBezTo>
                    <a:pt x="94744" y="669"/>
                    <a:pt x="96780" y="669"/>
                    <a:pt x="98330" y="669"/>
                  </a:cubicBezTo>
                  <a:cubicBezTo>
                    <a:pt x="100884" y="669"/>
                    <a:pt x="101400" y="639"/>
                    <a:pt x="102434" y="548"/>
                  </a:cubicBezTo>
                  <a:lnTo>
                    <a:pt x="102951" y="457"/>
                  </a:lnTo>
                  <a:lnTo>
                    <a:pt x="102951" y="457"/>
                  </a:lnTo>
                  <a:lnTo>
                    <a:pt x="102920" y="548"/>
                  </a:lnTo>
                  <a:cubicBezTo>
                    <a:pt x="102920" y="578"/>
                    <a:pt x="103437" y="669"/>
                    <a:pt x="103437" y="669"/>
                  </a:cubicBezTo>
                  <a:cubicBezTo>
                    <a:pt x="103954" y="669"/>
                    <a:pt x="103954" y="639"/>
                    <a:pt x="103954" y="578"/>
                  </a:cubicBezTo>
                  <a:cubicBezTo>
                    <a:pt x="103954" y="563"/>
                    <a:pt x="104083" y="555"/>
                    <a:pt x="104337" y="555"/>
                  </a:cubicBezTo>
                  <a:cubicBezTo>
                    <a:pt x="104592" y="555"/>
                    <a:pt x="104972" y="563"/>
                    <a:pt x="105473" y="578"/>
                  </a:cubicBezTo>
                  <a:cubicBezTo>
                    <a:pt x="105990" y="609"/>
                    <a:pt x="106378" y="624"/>
                    <a:pt x="106701" y="624"/>
                  </a:cubicBezTo>
                  <a:cubicBezTo>
                    <a:pt x="107024" y="624"/>
                    <a:pt x="107282" y="609"/>
                    <a:pt x="107540" y="578"/>
                  </a:cubicBezTo>
                  <a:cubicBezTo>
                    <a:pt x="108027" y="578"/>
                    <a:pt x="108543" y="578"/>
                    <a:pt x="109060" y="639"/>
                  </a:cubicBezTo>
                  <a:cubicBezTo>
                    <a:pt x="109577" y="639"/>
                    <a:pt x="109577" y="639"/>
                    <a:pt x="109577" y="578"/>
                  </a:cubicBezTo>
                  <a:cubicBezTo>
                    <a:pt x="109577" y="563"/>
                    <a:pt x="109706" y="555"/>
                    <a:pt x="109896" y="555"/>
                  </a:cubicBezTo>
                  <a:cubicBezTo>
                    <a:pt x="110086" y="555"/>
                    <a:pt x="110337" y="563"/>
                    <a:pt x="110580" y="578"/>
                  </a:cubicBezTo>
                  <a:cubicBezTo>
                    <a:pt x="110907" y="636"/>
                    <a:pt x="111638" y="657"/>
                    <a:pt x="112137" y="657"/>
                  </a:cubicBezTo>
                  <a:cubicBezTo>
                    <a:pt x="112425" y="657"/>
                    <a:pt x="112636" y="650"/>
                    <a:pt x="112647" y="639"/>
                  </a:cubicBezTo>
                  <a:cubicBezTo>
                    <a:pt x="112647" y="578"/>
                    <a:pt x="113164" y="578"/>
                    <a:pt x="113650" y="578"/>
                  </a:cubicBezTo>
                  <a:cubicBezTo>
                    <a:pt x="114167" y="578"/>
                    <a:pt x="114683" y="578"/>
                    <a:pt x="115200" y="548"/>
                  </a:cubicBezTo>
                  <a:lnTo>
                    <a:pt x="116233" y="548"/>
                  </a:lnTo>
                  <a:cubicBezTo>
                    <a:pt x="116720" y="548"/>
                    <a:pt x="116203" y="578"/>
                    <a:pt x="115717" y="578"/>
                  </a:cubicBezTo>
                  <a:lnTo>
                    <a:pt x="116203" y="639"/>
                  </a:lnTo>
                  <a:cubicBezTo>
                    <a:pt x="117237" y="639"/>
                    <a:pt x="117753" y="639"/>
                    <a:pt x="118270" y="609"/>
                  </a:cubicBezTo>
                  <a:cubicBezTo>
                    <a:pt x="118528" y="563"/>
                    <a:pt x="118658" y="540"/>
                    <a:pt x="118718" y="540"/>
                  </a:cubicBezTo>
                  <a:cubicBezTo>
                    <a:pt x="118779" y="540"/>
                    <a:pt x="118772" y="563"/>
                    <a:pt x="118756" y="609"/>
                  </a:cubicBezTo>
                  <a:cubicBezTo>
                    <a:pt x="118756" y="630"/>
                    <a:pt x="119015" y="652"/>
                    <a:pt x="119349" y="652"/>
                  </a:cubicBezTo>
                  <a:cubicBezTo>
                    <a:pt x="119487" y="652"/>
                    <a:pt x="119638" y="648"/>
                    <a:pt x="119790" y="639"/>
                  </a:cubicBezTo>
                  <a:cubicBezTo>
                    <a:pt x="119993" y="603"/>
                    <a:pt x="120195" y="591"/>
                    <a:pt x="120367" y="591"/>
                  </a:cubicBezTo>
                  <a:cubicBezTo>
                    <a:pt x="120632" y="591"/>
                    <a:pt x="120823" y="621"/>
                    <a:pt x="120823" y="639"/>
                  </a:cubicBezTo>
                  <a:cubicBezTo>
                    <a:pt x="120550" y="685"/>
                    <a:pt x="120413" y="707"/>
                    <a:pt x="120603" y="707"/>
                  </a:cubicBezTo>
                  <a:cubicBezTo>
                    <a:pt x="120793" y="707"/>
                    <a:pt x="121310" y="685"/>
                    <a:pt x="122343" y="639"/>
                  </a:cubicBezTo>
                  <a:cubicBezTo>
                    <a:pt x="123376" y="639"/>
                    <a:pt x="125413" y="609"/>
                    <a:pt x="126963" y="609"/>
                  </a:cubicBezTo>
                  <a:cubicBezTo>
                    <a:pt x="129000" y="609"/>
                    <a:pt x="130003" y="609"/>
                    <a:pt x="130519" y="639"/>
                  </a:cubicBezTo>
                  <a:cubicBezTo>
                    <a:pt x="130519" y="651"/>
                    <a:pt x="130529" y="662"/>
                    <a:pt x="130543" y="671"/>
                  </a:cubicBezTo>
                  <a:lnTo>
                    <a:pt x="130543" y="671"/>
                  </a:lnTo>
                  <a:cubicBezTo>
                    <a:pt x="130659" y="609"/>
                    <a:pt x="131224" y="609"/>
                    <a:pt x="132586" y="609"/>
                  </a:cubicBezTo>
                  <a:cubicBezTo>
                    <a:pt x="132994" y="617"/>
                    <a:pt x="133366" y="621"/>
                    <a:pt x="133703" y="621"/>
                  </a:cubicBezTo>
                  <a:cubicBezTo>
                    <a:pt x="134623" y="621"/>
                    <a:pt x="135278" y="592"/>
                    <a:pt x="135656" y="548"/>
                  </a:cubicBezTo>
                  <a:lnTo>
                    <a:pt x="134623" y="548"/>
                  </a:lnTo>
                  <a:cubicBezTo>
                    <a:pt x="134623" y="512"/>
                    <a:pt x="134800" y="497"/>
                    <a:pt x="135155" y="497"/>
                  </a:cubicBezTo>
                  <a:cubicBezTo>
                    <a:pt x="135406" y="497"/>
                    <a:pt x="135745" y="505"/>
                    <a:pt x="136173" y="517"/>
                  </a:cubicBezTo>
                  <a:cubicBezTo>
                    <a:pt x="136659" y="517"/>
                    <a:pt x="136659" y="578"/>
                    <a:pt x="136659" y="609"/>
                  </a:cubicBezTo>
                  <a:cubicBezTo>
                    <a:pt x="136659" y="639"/>
                    <a:pt x="137176" y="700"/>
                    <a:pt x="137662" y="700"/>
                  </a:cubicBezTo>
                  <a:cubicBezTo>
                    <a:pt x="138179" y="700"/>
                    <a:pt x="138696" y="700"/>
                    <a:pt x="138179" y="639"/>
                  </a:cubicBezTo>
                  <a:cubicBezTo>
                    <a:pt x="138210" y="609"/>
                    <a:pt x="138210" y="609"/>
                    <a:pt x="138696" y="609"/>
                  </a:cubicBezTo>
                  <a:cubicBezTo>
                    <a:pt x="139213" y="609"/>
                    <a:pt x="139729" y="609"/>
                    <a:pt x="140246" y="548"/>
                  </a:cubicBezTo>
                  <a:cubicBezTo>
                    <a:pt x="140246" y="517"/>
                    <a:pt x="140763" y="517"/>
                    <a:pt x="141280" y="517"/>
                  </a:cubicBezTo>
                  <a:cubicBezTo>
                    <a:pt x="141766" y="578"/>
                    <a:pt x="142799" y="578"/>
                    <a:pt x="142799" y="578"/>
                  </a:cubicBezTo>
                  <a:lnTo>
                    <a:pt x="142799" y="609"/>
                  </a:lnTo>
                  <a:cubicBezTo>
                    <a:pt x="142799" y="669"/>
                    <a:pt x="143286" y="700"/>
                    <a:pt x="143286" y="700"/>
                  </a:cubicBezTo>
                  <a:cubicBezTo>
                    <a:pt x="143802" y="700"/>
                    <a:pt x="143802" y="639"/>
                    <a:pt x="143802" y="639"/>
                  </a:cubicBezTo>
                  <a:lnTo>
                    <a:pt x="145748" y="639"/>
                  </a:lnTo>
                  <a:cubicBezTo>
                    <a:pt x="146933" y="609"/>
                    <a:pt x="148514" y="609"/>
                    <a:pt x="150155" y="609"/>
                  </a:cubicBezTo>
                  <a:lnTo>
                    <a:pt x="154806" y="609"/>
                  </a:lnTo>
                  <a:cubicBezTo>
                    <a:pt x="155505" y="609"/>
                    <a:pt x="156113" y="609"/>
                    <a:pt x="156599" y="700"/>
                  </a:cubicBezTo>
                  <a:cubicBezTo>
                    <a:pt x="156842" y="730"/>
                    <a:pt x="157025" y="821"/>
                    <a:pt x="157207" y="852"/>
                  </a:cubicBezTo>
                  <a:cubicBezTo>
                    <a:pt x="157389" y="913"/>
                    <a:pt x="157511" y="943"/>
                    <a:pt x="157602" y="973"/>
                  </a:cubicBezTo>
                  <a:cubicBezTo>
                    <a:pt x="158058" y="1186"/>
                    <a:pt x="158605" y="1551"/>
                    <a:pt x="158970" y="1824"/>
                  </a:cubicBezTo>
                  <a:cubicBezTo>
                    <a:pt x="159122" y="1976"/>
                    <a:pt x="159274" y="2098"/>
                    <a:pt x="159335" y="2159"/>
                  </a:cubicBezTo>
                  <a:cubicBezTo>
                    <a:pt x="159326" y="2150"/>
                    <a:pt x="159316" y="2140"/>
                    <a:pt x="159304" y="2128"/>
                  </a:cubicBezTo>
                  <a:cubicBezTo>
                    <a:pt x="159307" y="2125"/>
                    <a:pt x="159311" y="2124"/>
                    <a:pt x="159316" y="2124"/>
                  </a:cubicBezTo>
                  <a:cubicBezTo>
                    <a:pt x="159360" y="2124"/>
                    <a:pt x="159475" y="2241"/>
                    <a:pt x="159639" y="2432"/>
                  </a:cubicBezTo>
                  <a:cubicBezTo>
                    <a:pt x="159851" y="2645"/>
                    <a:pt x="160094" y="3010"/>
                    <a:pt x="160338" y="3466"/>
                  </a:cubicBezTo>
                  <a:cubicBezTo>
                    <a:pt x="160581" y="3922"/>
                    <a:pt x="160794" y="4530"/>
                    <a:pt x="160885" y="5198"/>
                  </a:cubicBezTo>
                  <a:cubicBezTo>
                    <a:pt x="160946" y="5897"/>
                    <a:pt x="160915" y="6627"/>
                    <a:pt x="160915" y="7387"/>
                  </a:cubicBezTo>
                  <a:cubicBezTo>
                    <a:pt x="160915" y="9180"/>
                    <a:pt x="160915" y="10700"/>
                    <a:pt x="160915" y="11794"/>
                  </a:cubicBezTo>
                  <a:cubicBezTo>
                    <a:pt x="160915" y="12341"/>
                    <a:pt x="160915" y="12767"/>
                    <a:pt x="160915" y="13071"/>
                  </a:cubicBezTo>
                  <a:cubicBezTo>
                    <a:pt x="160946" y="13344"/>
                    <a:pt x="160946" y="13527"/>
                    <a:pt x="160946" y="13527"/>
                  </a:cubicBezTo>
                  <a:lnTo>
                    <a:pt x="160946" y="15046"/>
                  </a:lnTo>
                  <a:cubicBezTo>
                    <a:pt x="160946" y="16080"/>
                    <a:pt x="161006" y="17113"/>
                    <a:pt x="161006" y="17600"/>
                  </a:cubicBezTo>
                  <a:cubicBezTo>
                    <a:pt x="161028" y="17965"/>
                    <a:pt x="161034" y="18330"/>
                    <a:pt x="161025" y="18330"/>
                  </a:cubicBezTo>
                  <a:cubicBezTo>
                    <a:pt x="161022" y="18330"/>
                    <a:pt x="161015" y="18268"/>
                    <a:pt x="161006" y="18116"/>
                  </a:cubicBezTo>
                  <a:cubicBezTo>
                    <a:pt x="160946" y="18116"/>
                    <a:pt x="160915" y="18116"/>
                    <a:pt x="160915" y="18633"/>
                  </a:cubicBezTo>
                  <a:cubicBezTo>
                    <a:pt x="160915" y="19636"/>
                    <a:pt x="160946" y="19667"/>
                    <a:pt x="161006" y="19667"/>
                  </a:cubicBezTo>
                  <a:cubicBezTo>
                    <a:pt x="161037" y="19667"/>
                    <a:pt x="161037" y="20183"/>
                    <a:pt x="161037" y="20183"/>
                  </a:cubicBezTo>
                  <a:cubicBezTo>
                    <a:pt x="161037" y="20599"/>
                    <a:pt x="161037" y="20680"/>
                    <a:pt x="161021" y="20680"/>
                  </a:cubicBezTo>
                  <a:cubicBezTo>
                    <a:pt x="161017" y="20680"/>
                    <a:pt x="161012" y="20676"/>
                    <a:pt x="161006" y="20670"/>
                  </a:cubicBezTo>
                  <a:lnTo>
                    <a:pt x="160915" y="20670"/>
                  </a:lnTo>
                  <a:lnTo>
                    <a:pt x="160915" y="21186"/>
                  </a:lnTo>
                  <a:cubicBezTo>
                    <a:pt x="160946" y="21186"/>
                    <a:pt x="160946" y="21703"/>
                    <a:pt x="160946" y="21703"/>
                  </a:cubicBezTo>
                  <a:cubicBezTo>
                    <a:pt x="160946" y="22220"/>
                    <a:pt x="160946" y="22220"/>
                    <a:pt x="160854" y="22220"/>
                  </a:cubicBezTo>
                  <a:cubicBezTo>
                    <a:pt x="160852" y="22219"/>
                    <a:pt x="160849" y="22219"/>
                    <a:pt x="160847" y="22219"/>
                  </a:cubicBezTo>
                  <a:cubicBezTo>
                    <a:pt x="160763" y="22219"/>
                    <a:pt x="160766" y="22721"/>
                    <a:pt x="160854" y="23223"/>
                  </a:cubicBezTo>
                  <a:lnTo>
                    <a:pt x="160915" y="24256"/>
                  </a:lnTo>
                  <a:cubicBezTo>
                    <a:pt x="160824" y="24773"/>
                    <a:pt x="160915" y="25776"/>
                    <a:pt x="160946" y="26293"/>
                  </a:cubicBezTo>
                  <a:cubicBezTo>
                    <a:pt x="160854" y="26810"/>
                    <a:pt x="160854" y="27326"/>
                    <a:pt x="160946" y="27843"/>
                  </a:cubicBezTo>
                  <a:cubicBezTo>
                    <a:pt x="161006" y="27843"/>
                    <a:pt x="161006" y="28360"/>
                    <a:pt x="160946" y="28846"/>
                  </a:cubicBezTo>
                  <a:cubicBezTo>
                    <a:pt x="160915" y="29363"/>
                    <a:pt x="160915" y="29880"/>
                    <a:pt x="160915" y="30883"/>
                  </a:cubicBezTo>
                  <a:cubicBezTo>
                    <a:pt x="160946" y="31399"/>
                    <a:pt x="160946" y="34986"/>
                    <a:pt x="160946" y="39089"/>
                  </a:cubicBezTo>
                  <a:lnTo>
                    <a:pt x="160946" y="44621"/>
                  </a:lnTo>
                  <a:cubicBezTo>
                    <a:pt x="160946" y="45320"/>
                    <a:pt x="160946" y="45837"/>
                    <a:pt x="160946" y="46202"/>
                  </a:cubicBezTo>
                  <a:cubicBezTo>
                    <a:pt x="160946" y="46567"/>
                    <a:pt x="160976" y="46749"/>
                    <a:pt x="160976" y="46749"/>
                  </a:cubicBezTo>
                  <a:cubicBezTo>
                    <a:pt x="160976" y="47266"/>
                    <a:pt x="160976" y="47266"/>
                    <a:pt x="160946" y="47752"/>
                  </a:cubicBezTo>
                  <a:cubicBezTo>
                    <a:pt x="160885" y="47752"/>
                    <a:pt x="160885" y="48269"/>
                    <a:pt x="160976" y="48786"/>
                  </a:cubicBezTo>
                  <a:cubicBezTo>
                    <a:pt x="161006" y="49302"/>
                    <a:pt x="161067" y="49302"/>
                    <a:pt x="160976" y="49302"/>
                  </a:cubicBezTo>
                  <a:cubicBezTo>
                    <a:pt x="160946" y="49302"/>
                    <a:pt x="160946" y="49545"/>
                    <a:pt x="160946" y="50062"/>
                  </a:cubicBezTo>
                  <a:cubicBezTo>
                    <a:pt x="160946" y="50579"/>
                    <a:pt x="160946" y="51339"/>
                    <a:pt x="160915" y="52372"/>
                  </a:cubicBezTo>
                  <a:cubicBezTo>
                    <a:pt x="160915" y="53132"/>
                    <a:pt x="160946" y="54014"/>
                    <a:pt x="160946" y="54743"/>
                  </a:cubicBezTo>
                  <a:cubicBezTo>
                    <a:pt x="160946" y="55077"/>
                    <a:pt x="160946" y="55381"/>
                    <a:pt x="160946" y="55594"/>
                  </a:cubicBezTo>
                  <a:cubicBezTo>
                    <a:pt x="160946" y="55807"/>
                    <a:pt x="160946" y="55959"/>
                    <a:pt x="160976" y="55959"/>
                  </a:cubicBezTo>
                  <a:cubicBezTo>
                    <a:pt x="160994" y="56543"/>
                    <a:pt x="161001" y="56787"/>
                    <a:pt x="160998" y="56787"/>
                  </a:cubicBezTo>
                  <a:cubicBezTo>
                    <a:pt x="160996" y="56787"/>
                    <a:pt x="160989" y="56661"/>
                    <a:pt x="160976" y="56445"/>
                  </a:cubicBezTo>
                  <a:cubicBezTo>
                    <a:pt x="160968" y="56399"/>
                    <a:pt x="160960" y="56377"/>
                    <a:pt x="160952" y="56377"/>
                  </a:cubicBezTo>
                  <a:cubicBezTo>
                    <a:pt x="160875" y="56377"/>
                    <a:pt x="160832" y="58620"/>
                    <a:pt x="160915" y="60032"/>
                  </a:cubicBezTo>
                  <a:cubicBezTo>
                    <a:pt x="160915" y="60534"/>
                    <a:pt x="160915" y="61036"/>
                    <a:pt x="160887" y="61036"/>
                  </a:cubicBezTo>
                  <a:cubicBezTo>
                    <a:pt x="160886" y="61036"/>
                    <a:pt x="160886" y="61036"/>
                    <a:pt x="160885" y="61035"/>
                  </a:cubicBezTo>
                  <a:lnTo>
                    <a:pt x="160885" y="61035"/>
                  </a:lnTo>
                  <a:cubicBezTo>
                    <a:pt x="160885" y="61552"/>
                    <a:pt x="160885" y="62068"/>
                    <a:pt x="160915" y="63619"/>
                  </a:cubicBezTo>
                  <a:cubicBezTo>
                    <a:pt x="160915" y="64135"/>
                    <a:pt x="160915" y="66172"/>
                    <a:pt x="160915" y="67175"/>
                  </a:cubicBezTo>
                  <a:cubicBezTo>
                    <a:pt x="160915" y="68208"/>
                    <a:pt x="160946" y="69242"/>
                    <a:pt x="160946" y="69242"/>
                  </a:cubicBezTo>
                  <a:lnTo>
                    <a:pt x="160946" y="69759"/>
                  </a:lnTo>
                  <a:cubicBezTo>
                    <a:pt x="160946" y="69759"/>
                    <a:pt x="160946" y="69911"/>
                    <a:pt x="160946" y="70214"/>
                  </a:cubicBezTo>
                  <a:cubicBezTo>
                    <a:pt x="160915" y="70488"/>
                    <a:pt x="160915" y="70914"/>
                    <a:pt x="160915" y="71461"/>
                  </a:cubicBezTo>
                  <a:cubicBezTo>
                    <a:pt x="160915" y="72555"/>
                    <a:pt x="160915" y="74075"/>
                    <a:pt x="160915" y="75868"/>
                  </a:cubicBezTo>
                  <a:cubicBezTo>
                    <a:pt x="160915" y="79455"/>
                    <a:pt x="160915" y="82525"/>
                    <a:pt x="160854" y="83041"/>
                  </a:cubicBezTo>
                  <a:cubicBezTo>
                    <a:pt x="160854" y="83041"/>
                    <a:pt x="160854" y="83528"/>
                    <a:pt x="160915" y="84044"/>
                  </a:cubicBezTo>
                  <a:cubicBezTo>
                    <a:pt x="160976" y="84561"/>
                    <a:pt x="160976" y="85078"/>
                    <a:pt x="160946" y="85595"/>
                  </a:cubicBezTo>
                  <a:cubicBezTo>
                    <a:pt x="160854" y="86081"/>
                    <a:pt x="160854" y="88148"/>
                    <a:pt x="160946" y="88665"/>
                  </a:cubicBezTo>
                  <a:lnTo>
                    <a:pt x="160885" y="88665"/>
                  </a:lnTo>
                  <a:cubicBezTo>
                    <a:pt x="160794" y="89151"/>
                    <a:pt x="160854" y="90701"/>
                    <a:pt x="160946" y="91218"/>
                  </a:cubicBezTo>
                  <a:cubicBezTo>
                    <a:pt x="160885" y="91735"/>
                    <a:pt x="160854" y="92221"/>
                    <a:pt x="160885" y="92738"/>
                  </a:cubicBezTo>
                  <a:cubicBezTo>
                    <a:pt x="160885" y="93254"/>
                    <a:pt x="160885" y="93254"/>
                    <a:pt x="160794" y="93254"/>
                  </a:cubicBezTo>
                  <a:cubicBezTo>
                    <a:pt x="160763" y="93254"/>
                    <a:pt x="160702" y="93254"/>
                    <a:pt x="160702" y="93741"/>
                  </a:cubicBezTo>
                  <a:cubicBezTo>
                    <a:pt x="160702" y="94257"/>
                    <a:pt x="160763" y="94257"/>
                    <a:pt x="160794" y="94257"/>
                  </a:cubicBezTo>
                  <a:lnTo>
                    <a:pt x="160794" y="95291"/>
                  </a:lnTo>
                  <a:cubicBezTo>
                    <a:pt x="160794" y="95291"/>
                    <a:pt x="160794" y="95808"/>
                    <a:pt x="160854" y="95808"/>
                  </a:cubicBezTo>
                  <a:cubicBezTo>
                    <a:pt x="160885" y="95808"/>
                    <a:pt x="160885" y="96324"/>
                    <a:pt x="160885" y="96841"/>
                  </a:cubicBezTo>
                  <a:cubicBezTo>
                    <a:pt x="160865" y="96841"/>
                    <a:pt x="160871" y="97071"/>
                    <a:pt x="160896" y="97071"/>
                  </a:cubicBezTo>
                  <a:cubicBezTo>
                    <a:pt x="160908" y="97071"/>
                    <a:pt x="160925" y="97013"/>
                    <a:pt x="160946" y="96841"/>
                  </a:cubicBezTo>
                  <a:cubicBezTo>
                    <a:pt x="160976" y="96841"/>
                    <a:pt x="161037" y="96841"/>
                    <a:pt x="161037" y="97358"/>
                  </a:cubicBezTo>
                  <a:lnTo>
                    <a:pt x="161098" y="97358"/>
                  </a:lnTo>
                  <a:cubicBezTo>
                    <a:pt x="161111" y="97362"/>
                    <a:pt x="161124" y="97366"/>
                    <a:pt x="161136" y="97366"/>
                  </a:cubicBezTo>
                  <a:cubicBezTo>
                    <a:pt x="161206" y="97366"/>
                    <a:pt x="161254" y="97237"/>
                    <a:pt x="161280" y="96355"/>
                  </a:cubicBezTo>
                  <a:cubicBezTo>
                    <a:pt x="161341" y="94318"/>
                    <a:pt x="161371" y="92798"/>
                    <a:pt x="161280" y="92768"/>
                  </a:cubicBezTo>
                  <a:cubicBezTo>
                    <a:pt x="161280" y="92768"/>
                    <a:pt x="161250" y="92251"/>
                    <a:pt x="161250" y="91765"/>
                  </a:cubicBezTo>
                  <a:cubicBezTo>
                    <a:pt x="161250" y="91248"/>
                    <a:pt x="161310" y="90731"/>
                    <a:pt x="161310" y="90731"/>
                  </a:cubicBezTo>
                  <a:cubicBezTo>
                    <a:pt x="161310" y="90731"/>
                    <a:pt x="161310" y="90610"/>
                    <a:pt x="161310" y="90367"/>
                  </a:cubicBezTo>
                  <a:cubicBezTo>
                    <a:pt x="161341" y="90154"/>
                    <a:pt x="161341" y="89820"/>
                    <a:pt x="161341" y="89394"/>
                  </a:cubicBezTo>
                  <a:cubicBezTo>
                    <a:pt x="161341" y="88573"/>
                    <a:pt x="161341" y="87418"/>
                    <a:pt x="161341" y="86142"/>
                  </a:cubicBezTo>
                  <a:cubicBezTo>
                    <a:pt x="161341" y="83072"/>
                    <a:pt x="161341" y="81552"/>
                    <a:pt x="161401" y="81035"/>
                  </a:cubicBezTo>
                  <a:cubicBezTo>
                    <a:pt x="161432" y="80519"/>
                    <a:pt x="161432" y="80032"/>
                    <a:pt x="161432" y="80032"/>
                  </a:cubicBezTo>
                  <a:cubicBezTo>
                    <a:pt x="161432" y="80032"/>
                    <a:pt x="161432" y="79819"/>
                    <a:pt x="161401" y="79485"/>
                  </a:cubicBezTo>
                  <a:cubicBezTo>
                    <a:pt x="161401" y="79151"/>
                    <a:pt x="161401" y="78634"/>
                    <a:pt x="161401" y="78026"/>
                  </a:cubicBezTo>
                  <a:cubicBezTo>
                    <a:pt x="161401" y="76810"/>
                    <a:pt x="161401" y="75169"/>
                    <a:pt x="161401" y="73376"/>
                  </a:cubicBezTo>
                  <a:cubicBezTo>
                    <a:pt x="161401" y="71582"/>
                    <a:pt x="161401" y="69789"/>
                    <a:pt x="161401" y="68452"/>
                  </a:cubicBezTo>
                  <a:cubicBezTo>
                    <a:pt x="161401" y="67783"/>
                    <a:pt x="161371" y="67236"/>
                    <a:pt x="161371" y="66841"/>
                  </a:cubicBezTo>
                  <a:cubicBezTo>
                    <a:pt x="161371" y="66628"/>
                    <a:pt x="161371" y="66476"/>
                    <a:pt x="161371" y="66385"/>
                  </a:cubicBezTo>
                  <a:cubicBezTo>
                    <a:pt x="161371" y="66263"/>
                    <a:pt x="161371" y="66202"/>
                    <a:pt x="161371" y="66202"/>
                  </a:cubicBezTo>
                  <a:lnTo>
                    <a:pt x="161371" y="65199"/>
                  </a:lnTo>
                  <a:cubicBezTo>
                    <a:pt x="161401" y="65199"/>
                    <a:pt x="161401" y="64166"/>
                    <a:pt x="161401" y="63163"/>
                  </a:cubicBezTo>
                  <a:cubicBezTo>
                    <a:pt x="161371" y="62129"/>
                    <a:pt x="161371" y="61096"/>
                    <a:pt x="161371" y="61096"/>
                  </a:cubicBezTo>
                  <a:cubicBezTo>
                    <a:pt x="161401" y="61096"/>
                    <a:pt x="161401" y="60609"/>
                    <a:pt x="161401" y="59576"/>
                  </a:cubicBezTo>
                  <a:cubicBezTo>
                    <a:pt x="161401" y="58543"/>
                    <a:pt x="161401" y="58026"/>
                    <a:pt x="161371" y="58026"/>
                  </a:cubicBezTo>
                  <a:cubicBezTo>
                    <a:pt x="161371" y="57509"/>
                    <a:pt x="161371" y="53953"/>
                    <a:pt x="161401" y="52403"/>
                  </a:cubicBezTo>
                  <a:cubicBezTo>
                    <a:pt x="161462" y="51916"/>
                    <a:pt x="161401" y="51400"/>
                    <a:pt x="161371" y="50883"/>
                  </a:cubicBezTo>
                  <a:cubicBezTo>
                    <a:pt x="161310" y="50883"/>
                    <a:pt x="161280" y="50366"/>
                    <a:pt x="161280" y="49849"/>
                  </a:cubicBezTo>
                  <a:lnTo>
                    <a:pt x="161371" y="49849"/>
                  </a:lnTo>
                  <a:cubicBezTo>
                    <a:pt x="161397" y="50065"/>
                    <a:pt x="161411" y="50191"/>
                    <a:pt x="161420" y="50191"/>
                  </a:cubicBezTo>
                  <a:cubicBezTo>
                    <a:pt x="161432" y="50191"/>
                    <a:pt x="161432" y="49947"/>
                    <a:pt x="161432" y="49363"/>
                  </a:cubicBezTo>
                  <a:lnTo>
                    <a:pt x="161432" y="48330"/>
                  </a:lnTo>
                  <a:cubicBezTo>
                    <a:pt x="161401" y="48330"/>
                    <a:pt x="161401" y="48178"/>
                    <a:pt x="161401" y="47874"/>
                  </a:cubicBezTo>
                  <a:cubicBezTo>
                    <a:pt x="161371" y="47570"/>
                    <a:pt x="161371" y="47144"/>
                    <a:pt x="161371" y="46597"/>
                  </a:cubicBezTo>
                  <a:cubicBezTo>
                    <a:pt x="161371" y="45503"/>
                    <a:pt x="161371" y="43983"/>
                    <a:pt x="161371" y="42190"/>
                  </a:cubicBezTo>
                  <a:cubicBezTo>
                    <a:pt x="161371" y="39910"/>
                    <a:pt x="161371" y="38360"/>
                    <a:pt x="161371" y="37418"/>
                  </a:cubicBezTo>
                  <a:cubicBezTo>
                    <a:pt x="161371" y="36931"/>
                    <a:pt x="161371" y="36597"/>
                    <a:pt x="161371" y="36384"/>
                  </a:cubicBezTo>
                  <a:cubicBezTo>
                    <a:pt x="161341" y="36171"/>
                    <a:pt x="161341" y="36050"/>
                    <a:pt x="161341" y="36050"/>
                  </a:cubicBezTo>
                  <a:cubicBezTo>
                    <a:pt x="161280" y="36050"/>
                    <a:pt x="161280" y="35533"/>
                    <a:pt x="161341" y="34013"/>
                  </a:cubicBezTo>
                  <a:cubicBezTo>
                    <a:pt x="161462" y="30974"/>
                    <a:pt x="161462" y="30974"/>
                    <a:pt x="161432" y="30457"/>
                  </a:cubicBezTo>
                  <a:lnTo>
                    <a:pt x="161432" y="30457"/>
                  </a:lnTo>
                  <a:cubicBezTo>
                    <a:pt x="161432" y="30943"/>
                    <a:pt x="161371" y="30943"/>
                    <a:pt x="161341" y="30943"/>
                  </a:cubicBezTo>
                  <a:cubicBezTo>
                    <a:pt x="161250" y="30943"/>
                    <a:pt x="161250" y="30427"/>
                    <a:pt x="161341" y="29910"/>
                  </a:cubicBezTo>
                  <a:cubicBezTo>
                    <a:pt x="161341" y="29910"/>
                    <a:pt x="161341" y="29819"/>
                    <a:pt x="161371" y="29606"/>
                  </a:cubicBezTo>
                  <a:cubicBezTo>
                    <a:pt x="161371" y="29393"/>
                    <a:pt x="161371" y="29089"/>
                    <a:pt x="161371" y="28725"/>
                  </a:cubicBezTo>
                  <a:cubicBezTo>
                    <a:pt x="161371" y="27995"/>
                    <a:pt x="161371" y="27022"/>
                    <a:pt x="161371" y="26019"/>
                  </a:cubicBezTo>
                  <a:cubicBezTo>
                    <a:pt x="161371" y="24044"/>
                    <a:pt x="161341" y="22007"/>
                    <a:pt x="161280" y="21734"/>
                  </a:cubicBezTo>
                  <a:lnTo>
                    <a:pt x="161280" y="21734"/>
                  </a:lnTo>
                  <a:lnTo>
                    <a:pt x="161341" y="21764"/>
                  </a:lnTo>
                  <a:cubicBezTo>
                    <a:pt x="161371" y="21764"/>
                    <a:pt x="161371" y="21612"/>
                    <a:pt x="161371" y="21247"/>
                  </a:cubicBezTo>
                  <a:cubicBezTo>
                    <a:pt x="161371" y="20852"/>
                    <a:pt x="161371" y="20214"/>
                    <a:pt x="161371" y="19211"/>
                  </a:cubicBezTo>
                  <a:lnTo>
                    <a:pt x="161371" y="17661"/>
                  </a:lnTo>
                  <a:cubicBezTo>
                    <a:pt x="161341" y="17661"/>
                    <a:pt x="161341" y="16901"/>
                    <a:pt x="161341" y="16110"/>
                  </a:cubicBezTo>
                  <a:cubicBezTo>
                    <a:pt x="161341" y="15746"/>
                    <a:pt x="161341" y="15350"/>
                    <a:pt x="161341" y="15077"/>
                  </a:cubicBezTo>
                  <a:cubicBezTo>
                    <a:pt x="161371" y="14773"/>
                    <a:pt x="161371" y="14591"/>
                    <a:pt x="161371" y="14591"/>
                  </a:cubicBezTo>
                  <a:cubicBezTo>
                    <a:pt x="161432" y="14104"/>
                    <a:pt x="161432" y="14104"/>
                    <a:pt x="161432" y="13071"/>
                  </a:cubicBezTo>
                  <a:cubicBezTo>
                    <a:pt x="161401" y="12280"/>
                    <a:pt x="161371" y="11277"/>
                    <a:pt x="161371" y="10457"/>
                  </a:cubicBezTo>
                  <a:cubicBezTo>
                    <a:pt x="161371" y="10031"/>
                    <a:pt x="161401" y="9666"/>
                    <a:pt x="161401" y="9393"/>
                  </a:cubicBezTo>
                  <a:cubicBezTo>
                    <a:pt x="161401" y="9150"/>
                    <a:pt x="161432" y="8967"/>
                    <a:pt x="161432" y="8967"/>
                  </a:cubicBezTo>
                  <a:lnTo>
                    <a:pt x="161432" y="7964"/>
                  </a:lnTo>
                  <a:cubicBezTo>
                    <a:pt x="161371" y="7448"/>
                    <a:pt x="161401" y="6414"/>
                    <a:pt x="161401" y="5897"/>
                  </a:cubicBezTo>
                  <a:cubicBezTo>
                    <a:pt x="161401" y="5077"/>
                    <a:pt x="161219" y="4499"/>
                    <a:pt x="161158" y="4226"/>
                  </a:cubicBezTo>
                  <a:cubicBezTo>
                    <a:pt x="161113" y="4089"/>
                    <a:pt x="161082" y="4020"/>
                    <a:pt x="161071" y="4020"/>
                  </a:cubicBezTo>
                  <a:lnTo>
                    <a:pt x="161071" y="4020"/>
                  </a:lnTo>
                  <a:cubicBezTo>
                    <a:pt x="161060" y="4020"/>
                    <a:pt x="161067" y="4089"/>
                    <a:pt x="161098" y="4226"/>
                  </a:cubicBezTo>
                  <a:cubicBezTo>
                    <a:pt x="161094" y="4226"/>
                    <a:pt x="161091" y="4226"/>
                    <a:pt x="161088" y="4226"/>
                  </a:cubicBezTo>
                  <a:cubicBezTo>
                    <a:pt x="161060" y="4226"/>
                    <a:pt x="161019" y="4201"/>
                    <a:pt x="160854" y="3709"/>
                  </a:cubicBezTo>
                  <a:lnTo>
                    <a:pt x="160885" y="3709"/>
                  </a:lnTo>
                  <a:cubicBezTo>
                    <a:pt x="160885" y="3709"/>
                    <a:pt x="160854" y="3618"/>
                    <a:pt x="160794" y="3435"/>
                  </a:cubicBezTo>
                  <a:cubicBezTo>
                    <a:pt x="160733" y="3344"/>
                    <a:pt x="160702" y="3223"/>
                    <a:pt x="160642" y="3101"/>
                  </a:cubicBezTo>
                  <a:cubicBezTo>
                    <a:pt x="160550" y="2979"/>
                    <a:pt x="160490" y="2858"/>
                    <a:pt x="160398" y="2706"/>
                  </a:cubicBezTo>
                  <a:cubicBezTo>
                    <a:pt x="160003" y="2098"/>
                    <a:pt x="159335" y="1338"/>
                    <a:pt x="158332" y="821"/>
                  </a:cubicBezTo>
                  <a:cubicBezTo>
                    <a:pt x="157055" y="153"/>
                    <a:pt x="155961" y="153"/>
                    <a:pt x="155353" y="122"/>
                  </a:cubicBezTo>
                  <a:cubicBezTo>
                    <a:pt x="154714" y="122"/>
                    <a:pt x="154319" y="122"/>
                    <a:pt x="154076" y="92"/>
                  </a:cubicBezTo>
                  <a:lnTo>
                    <a:pt x="153559" y="153"/>
                  </a:lnTo>
                  <a:cubicBezTo>
                    <a:pt x="153301" y="168"/>
                    <a:pt x="153043" y="175"/>
                    <a:pt x="152849" y="175"/>
                  </a:cubicBezTo>
                  <a:cubicBezTo>
                    <a:pt x="152655" y="175"/>
                    <a:pt x="152526" y="168"/>
                    <a:pt x="152526" y="153"/>
                  </a:cubicBezTo>
                  <a:cubicBezTo>
                    <a:pt x="152283" y="122"/>
                    <a:pt x="151644" y="107"/>
                    <a:pt x="150942" y="107"/>
                  </a:cubicBezTo>
                  <a:cubicBezTo>
                    <a:pt x="150239" y="107"/>
                    <a:pt x="149471" y="122"/>
                    <a:pt x="148970" y="153"/>
                  </a:cubicBezTo>
                  <a:lnTo>
                    <a:pt x="147936" y="153"/>
                  </a:lnTo>
                  <a:cubicBezTo>
                    <a:pt x="147678" y="107"/>
                    <a:pt x="147169" y="84"/>
                    <a:pt x="146660" y="84"/>
                  </a:cubicBezTo>
                  <a:cubicBezTo>
                    <a:pt x="146150" y="84"/>
                    <a:pt x="145641" y="107"/>
                    <a:pt x="145383" y="153"/>
                  </a:cubicBezTo>
                  <a:cubicBezTo>
                    <a:pt x="145383" y="92"/>
                    <a:pt x="144866" y="92"/>
                    <a:pt x="144350" y="92"/>
                  </a:cubicBezTo>
                  <a:cubicBezTo>
                    <a:pt x="143833" y="122"/>
                    <a:pt x="143073" y="122"/>
                    <a:pt x="142435" y="122"/>
                  </a:cubicBezTo>
                  <a:lnTo>
                    <a:pt x="141614" y="122"/>
                  </a:lnTo>
                  <a:cubicBezTo>
                    <a:pt x="141432" y="122"/>
                    <a:pt x="141280" y="92"/>
                    <a:pt x="141280" y="92"/>
                  </a:cubicBezTo>
                  <a:lnTo>
                    <a:pt x="140793" y="92"/>
                  </a:lnTo>
                  <a:cubicBezTo>
                    <a:pt x="140276" y="122"/>
                    <a:pt x="139760" y="122"/>
                    <a:pt x="139243" y="122"/>
                  </a:cubicBezTo>
                  <a:cubicBezTo>
                    <a:pt x="138726" y="122"/>
                    <a:pt x="138210" y="122"/>
                    <a:pt x="137693" y="183"/>
                  </a:cubicBezTo>
                  <a:cubicBezTo>
                    <a:pt x="137176" y="213"/>
                    <a:pt x="136690" y="213"/>
                    <a:pt x="136690" y="213"/>
                  </a:cubicBezTo>
                  <a:cubicBezTo>
                    <a:pt x="136173" y="213"/>
                    <a:pt x="136690" y="183"/>
                    <a:pt x="137207" y="122"/>
                  </a:cubicBezTo>
                  <a:cubicBezTo>
                    <a:pt x="137574" y="111"/>
                    <a:pt x="137603" y="104"/>
                    <a:pt x="137416" y="104"/>
                  </a:cubicBezTo>
                  <a:cubicBezTo>
                    <a:pt x="137093" y="104"/>
                    <a:pt x="136122" y="125"/>
                    <a:pt x="135140" y="183"/>
                  </a:cubicBezTo>
                  <a:cubicBezTo>
                    <a:pt x="134380" y="213"/>
                    <a:pt x="134000" y="229"/>
                    <a:pt x="133935" y="229"/>
                  </a:cubicBezTo>
                  <a:cubicBezTo>
                    <a:pt x="133871" y="229"/>
                    <a:pt x="134121" y="213"/>
                    <a:pt x="134623" y="183"/>
                  </a:cubicBezTo>
                  <a:cubicBezTo>
                    <a:pt x="135001" y="139"/>
                    <a:pt x="135379" y="110"/>
                    <a:pt x="135161" y="110"/>
                  </a:cubicBezTo>
                  <a:cubicBezTo>
                    <a:pt x="135082" y="110"/>
                    <a:pt x="134922" y="114"/>
                    <a:pt x="134653" y="122"/>
                  </a:cubicBezTo>
                  <a:cubicBezTo>
                    <a:pt x="134653" y="122"/>
                    <a:pt x="133620" y="122"/>
                    <a:pt x="133620" y="153"/>
                  </a:cubicBezTo>
                  <a:lnTo>
                    <a:pt x="132070" y="153"/>
                  </a:lnTo>
                  <a:cubicBezTo>
                    <a:pt x="131067" y="122"/>
                    <a:pt x="130550" y="122"/>
                    <a:pt x="130033" y="122"/>
                  </a:cubicBezTo>
                  <a:cubicBezTo>
                    <a:pt x="129775" y="137"/>
                    <a:pt x="129646" y="145"/>
                    <a:pt x="129520" y="145"/>
                  </a:cubicBezTo>
                  <a:cubicBezTo>
                    <a:pt x="129395" y="145"/>
                    <a:pt x="129273" y="137"/>
                    <a:pt x="129030" y="122"/>
                  </a:cubicBezTo>
                  <a:cubicBezTo>
                    <a:pt x="129030" y="95"/>
                    <a:pt x="128926" y="80"/>
                    <a:pt x="128811" y="80"/>
                  </a:cubicBezTo>
                  <a:cubicBezTo>
                    <a:pt x="128670" y="80"/>
                    <a:pt x="128513" y="102"/>
                    <a:pt x="128513" y="153"/>
                  </a:cubicBezTo>
                  <a:cubicBezTo>
                    <a:pt x="128255" y="183"/>
                    <a:pt x="127997" y="198"/>
                    <a:pt x="127738" y="198"/>
                  </a:cubicBezTo>
                  <a:cubicBezTo>
                    <a:pt x="127480" y="198"/>
                    <a:pt x="127222" y="183"/>
                    <a:pt x="126963" y="153"/>
                  </a:cubicBezTo>
                  <a:cubicBezTo>
                    <a:pt x="126963" y="117"/>
                    <a:pt x="126796" y="102"/>
                    <a:pt x="126652" y="102"/>
                  </a:cubicBezTo>
                  <a:cubicBezTo>
                    <a:pt x="126550" y="102"/>
                    <a:pt x="126459" y="110"/>
                    <a:pt x="126446" y="122"/>
                  </a:cubicBezTo>
                  <a:cubicBezTo>
                    <a:pt x="125930" y="153"/>
                    <a:pt x="125443" y="153"/>
                    <a:pt x="125443" y="153"/>
                  </a:cubicBezTo>
                  <a:lnTo>
                    <a:pt x="125231" y="153"/>
                  </a:lnTo>
                  <a:cubicBezTo>
                    <a:pt x="125109" y="153"/>
                    <a:pt x="124896" y="153"/>
                    <a:pt x="124653" y="122"/>
                  </a:cubicBezTo>
                  <a:lnTo>
                    <a:pt x="116233" y="122"/>
                  </a:lnTo>
                  <a:cubicBezTo>
                    <a:pt x="115717" y="122"/>
                    <a:pt x="115230" y="153"/>
                    <a:pt x="115200" y="183"/>
                  </a:cubicBezTo>
                  <a:cubicBezTo>
                    <a:pt x="115200" y="224"/>
                    <a:pt x="115200" y="241"/>
                    <a:pt x="115155" y="241"/>
                  </a:cubicBezTo>
                  <a:cubicBezTo>
                    <a:pt x="115101" y="241"/>
                    <a:pt x="114980" y="216"/>
                    <a:pt x="114714" y="183"/>
                  </a:cubicBezTo>
                  <a:cubicBezTo>
                    <a:pt x="114455" y="122"/>
                    <a:pt x="114075" y="92"/>
                    <a:pt x="113821" y="92"/>
                  </a:cubicBezTo>
                  <a:cubicBezTo>
                    <a:pt x="113566" y="92"/>
                    <a:pt x="113437" y="122"/>
                    <a:pt x="113680" y="183"/>
                  </a:cubicBezTo>
                  <a:cubicBezTo>
                    <a:pt x="113923" y="229"/>
                    <a:pt x="114045" y="251"/>
                    <a:pt x="113980" y="251"/>
                  </a:cubicBezTo>
                  <a:cubicBezTo>
                    <a:pt x="113916" y="251"/>
                    <a:pt x="113665" y="229"/>
                    <a:pt x="113164" y="183"/>
                  </a:cubicBezTo>
                  <a:cubicBezTo>
                    <a:pt x="112905" y="168"/>
                    <a:pt x="112776" y="160"/>
                    <a:pt x="112647" y="160"/>
                  </a:cubicBezTo>
                  <a:cubicBezTo>
                    <a:pt x="112518" y="160"/>
                    <a:pt x="112388" y="168"/>
                    <a:pt x="112130" y="183"/>
                  </a:cubicBezTo>
                  <a:cubicBezTo>
                    <a:pt x="112130" y="213"/>
                    <a:pt x="112001" y="229"/>
                    <a:pt x="111875" y="229"/>
                  </a:cubicBezTo>
                  <a:cubicBezTo>
                    <a:pt x="111750" y="229"/>
                    <a:pt x="111629" y="213"/>
                    <a:pt x="111644" y="183"/>
                  </a:cubicBezTo>
                  <a:cubicBezTo>
                    <a:pt x="111278" y="162"/>
                    <a:pt x="110913" y="140"/>
                    <a:pt x="110730" y="140"/>
                  </a:cubicBezTo>
                  <a:cubicBezTo>
                    <a:pt x="110655" y="140"/>
                    <a:pt x="110610" y="144"/>
                    <a:pt x="110610" y="153"/>
                  </a:cubicBezTo>
                  <a:cubicBezTo>
                    <a:pt x="110610" y="153"/>
                    <a:pt x="110094" y="153"/>
                    <a:pt x="109607" y="92"/>
                  </a:cubicBezTo>
                  <a:cubicBezTo>
                    <a:pt x="109469" y="84"/>
                    <a:pt x="109330" y="80"/>
                    <a:pt x="109192" y="80"/>
                  </a:cubicBezTo>
                  <a:cubicBezTo>
                    <a:pt x="108814" y="80"/>
                    <a:pt x="108435" y="108"/>
                    <a:pt x="108057" y="153"/>
                  </a:cubicBezTo>
                  <a:cubicBezTo>
                    <a:pt x="107282" y="198"/>
                    <a:pt x="106765" y="221"/>
                    <a:pt x="106507" y="221"/>
                  </a:cubicBezTo>
                  <a:cubicBezTo>
                    <a:pt x="106248" y="221"/>
                    <a:pt x="106248" y="198"/>
                    <a:pt x="106507" y="153"/>
                  </a:cubicBezTo>
                  <a:cubicBezTo>
                    <a:pt x="106736" y="114"/>
                    <a:pt x="106416" y="98"/>
                    <a:pt x="105928" y="98"/>
                  </a:cubicBezTo>
                  <a:cubicBezTo>
                    <a:pt x="105252" y="98"/>
                    <a:pt x="104254" y="130"/>
                    <a:pt x="103954" y="183"/>
                  </a:cubicBezTo>
                  <a:cubicBezTo>
                    <a:pt x="103626" y="241"/>
                    <a:pt x="103506" y="262"/>
                    <a:pt x="103462" y="262"/>
                  </a:cubicBezTo>
                  <a:cubicBezTo>
                    <a:pt x="103437" y="262"/>
                    <a:pt x="103437" y="255"/>
                    <a:pt x="103437" y="244"/>
                  </a:cubicBezTo>
                  <a:cubicBezTo>
                    <a:pt x="103437" y="183"/>
                    <a:pt x="102951" y="183"/>
                    <a:pt x="102951" y="183"/>
                  </a:cubicBezTo>
                  <a:cubicBezTo>
                    <a:pt x="102434" y="183"/>
                    <a:pt x="101917" y="183"/>
                    <a:pt x="101917" y="153"/>
                  </a:cubicBezTo>
                  <a:cubicBezTo>
                    <a:pt x="101917" y="153"/>
                    <a:pt x="101400" y="153"/>
                    <a:pt x="100367" y="183"/>
                  </a:cubicBezTo>
                  <a:cubicBezTo>
                    <a:pt x="99998" y="217"/>
                    <a:pt x="99556" y="230"/>
                    <a:pt x="99119" y="230"/>
                  </a:cubicBezTo>
                  <a:cubicBezTo>
                    <a:pt x="98368" y="230"/>
                    <a:pt x="97635" y="191"/>
                    <a:pt x="97327" y="153"/>
                  </a:cubicBezTo>
                  <a:lnTo>
                    <a:pt x="96294" y="183"/>
                  </a:lnTo>
                  <a:cubicBezTo>
                    <a:pt x="95994" y="236"/>
                    <a:pt x="95693" y="269"/>
                    <a:pt x="95494" y="269"/>
                  </a:cubicBezTo>
                  <a:cubicBezTo>
                    <a:pt x="95351" y="269"/>
                    <a:pt x="95260" y="252"/>
                    <a:pt x="95260" y="213"/>
                  </a:cubicBezTo>
                  <a:cubicBezTo>
                    <a:pt x="95260" y="205"/>
                    <a:pt x="95260" y="193"/>
                    <a:pt x="95260" y="183"/>
                  </a:cubicBezTo>
                  <a:cubicBezTo>
                    <a:pt x="95080" y="215"/>
                    <a:pt x="94715" y="228"/>
                    <a:pt x="94317" y="228"/>
                  </a:cubicBezTo>
                  <a:cubicBezTo>
                    <a:pt x="93571" y="228"/>
                    <a:pt x="92707" y="182"/>
                    <a:pt x="92707" y="122"/>
                  </a:cubicBezTo>
                  <a:cubicBezTo>
                    <a:pt x="92707" y="92"/>
                    <a:pt x="92707" y="92"/>
                    <a:pt x="92221" y="92"/>
                  </a:cubicBezTo>
                  <a:lnTo>
                    <a:pt x="92221" y="122"/>
                  </a:lnTo>
                  <a:cubicBezTo>
                    <a:pt x="92190" y="183"/>
                    <a:pt x="92190" y="213"/>
                    <a:pt x="91674" y="213"/>
                  </a:cubicBezTo>
                  <a:cubicBezTo>
                    <a:pt x="91187" y="213"/>
                    <a:pt x="90671" y="213"/>
                    <a:pt x="90671" y="183"/>
                  </a:cubicBezTo>
                  <a:cubicBezTo>
                    <a:pt x="90292" y="139"/>
                    <a:pt x="89930" y="110"/>
                    <a:pt x="89752" y="110"/>
                  </a:cubicBezTo>
                  <a:cubicBezTo>
                    <a:pt x="89686" y="110"/>
                    <a:pt x="89645" y="114"/>
                    <a:pt x="89637" y="122"/>
                  </a:cubicBezTo>
                  <a:cubicBezTo>
                    <a:pt x="89637" y="122"/>
                    <a:pt x="89151" y="122"/>
                    <a:pt x="88634" y="92"/>
                  </a:cubicBezTo>
                  <a:lnTo>
                    <a:pt x="86598" y="92"/>
                  </a:lnTo>
                  <a:cubicBezTo>
                    <a:pt x="86339" y="107"/>
                    <a:pt x="85952" y="115"/>
                    <a:pt x="85629" y="115"/>
                  </a:cubicBezTo>
                  <a:cubicBezTo>
                    <a:pt x="85306" y="115"/>
                    <a:pt x="85047" y="107"/>
                    <a:pt x="85047" y="92"/>
                  </a:cubicBezTo>
                  <a:cubicBezTo>
                    <a:pt x="85047" y="92"/>
                    <a:pt x="84044" y="92"/>
                    <a:pt x="83528" y="122"/>
                  </a:cubicBezTo>
                  <a:cubicBezTo>
                    <a:pt x="82494" y="122"/>
                    <a:pt x="81978" y="122"/>
                    <a:pt x="81978" y="92"/>
                  </a:cubicBezTo>
                  <a:cubicBezTo>
                    <a:pt x="81978" y="61"/>
                    <a:pt x="81978" y="46"/>
                    <a:pt x="81913" y="46"/>
                  </a:cubicBezTo>
                  <a:cubicBezTo>
                    <a:pt x="81848" y="46"/>
                    <a:pt x="81719" y="61"/>
                    <a:pt x="81461" y="92"/>
                  </a:cubicBezTo>
                  <a:cubicBezTo>
                    <a:pt x="81461" y="122"/>
                    <a:pt x="80944" y="122"/>
                    <a:pt x="80458" y="122"/>
                  </a:cubicBezTo>
                  <a:lnTo>
                    <a:pt x="79424" y="122"/>
                  </a:lnTo>
                  <a:cubicBezTo>
                    <a:pt x="79424" y="153"/>
                    <a:pt x="79424" y="153"/>
                    <a:pt x="78908" y="153"/>
                  </a:cubicBezTo>
                  <a:cubicBezTo>
                    <a:pt x="78391" y="153"/>
                    <a:pt x="76871" y="122"/>
                    <a:pt x="76354" y="122"/>
                  </a:cubicBezTo>
                  <a:cubicBezTo>
                    <a:pt x="74835" y="122"/>
                    <a:pt x="74835" y="122"/>
                    <a:pt x="75321" y="153"/>
                  </a:cubicBezTo>
                  <a:cubicBezTo>
                    <a:pt x="75665" y="153"/>
                    <a:pt x="75780" y="180"/>
                    <a:pt x="75512" y="180"/>
                  </a:cubicBezTo>
                  <a:cubicBezTo>
                    <a:pt x="75378" y="180"/>
                    <a:pt x="75149" y="173"/>
                    <a:pt x="74804" y="153"/>
                  </a:cubicBezTo>
                  <a:cubicBezTo>
                    <a:pt x="74287" y="153"/>
                    <a:pt x="72768" y="122"/>
                    <a:pt x="71248" y="122"/>
                  </a:cubicBezTo>
                  <a:cubicBezTo>
                    <a:pt x="69181" y="122"/>
                    <a:pt x="69181" y="122"/>
                    <a:pt x="69181" y="153"/>
                  </a:cubicBezTo>
                  <a:cubicBezTo>
                    <a:pt x="69439" y="198"/>
                    <a:pt x="69439" y="221"/>
                    <a:pt x="69310" y="221"/>
                  </a:cubicBezTo>
                  <a:cubicBezTo>
                    <a:pt x="69181" y="221"/>
                    <a:pt x="68923" y="198"/>
                    <a:pt x="68664" y="153"/>
                  </a:cubicBezTo>
                  <a:cubicBezTo>
                    <a:pt x="68112" y="102"/>
                    <a:pt x="67707" y="80"/>
                    <a:pt x="67455" y="80"/>
                  </a:cubicBezTo>
                  <a:cubicBezTo>
                    <a:pt x="67249" y="80"/>
                    <a:pt x="67144" y="95"/>
                    <a:pt x="67144" y="122"/>
                  </a:cubicBezTo>
                  <a:cubicBezTo>
                    <a:pt x="66628" y="153"/>
                    <a:pt x="66628" y="153"/>
                    <a:pt x="66111" y="153"/>
                  </a:cubicBezTo>
                  <a:cubicBezTo>
                    <a:pt x="66126" y="137"/>
                    <a:pt x="66005" y="130"/>
                    <a:pt x="65750" y="130"/>
                  </a:cubicBezTo>
                  <a:cubicBezTo>
                    <a:pt x="65495" y="130"/>
                    <a:pt x="65108" y="137"/>
                    <a:pt x="64591" y="153"/>
                  </a:cubicBezTo>
                  <a:cubicBezTo>
                    <a:pt x="64074" y="153"/>
                    <a:pt x="64074" y="153"/>
                    <a:pt x="64074" y="122"/>
                  </a:cubicBezTo>
                  <a:lnTo>
                    <a:pt x="63071" y="122"/>
                  </a:lnTo>
                  <a:cubicBezTo>
                    <a:pt x="62677" y="145"/>
                    <a:pt x="61985" y="155"/>
                    <a:pt x="61252" y="155"/>
                  </a:cubicBezTo>
                  <a:cubicBezTo>
                    <a:pt x="60065" y="155"/>
                    <a:pt x="58771" y="129"/>
                    <a:pt x="58451" y="92"/>
                  </a:cubicBezTo>
                  <a:cubicBezTo>
                    <a:pt x="58451" y="92"/>
                    <a:pt x="57935" y="92"/>
                    <a:pt x="57418" y="153"/>
                  </a:cubicBezTo>
                  <a:cubicBezTo>
                    <a:pt x="57159" y="198"/>
                    <a:pt x="56909" y="221"/>
                    <a:pt x="56722" y="221"/>
                  </a:cubicBezTo>
                  <a:cubicBezTo>
                    <a:pt x="56536" y="221"/>
                    <a:pt x="56415" y="198"/>
                    <a:pt x="56415" y="153"/>
                  </a:cubicBezTo>
                  <a:cubicBezTo>
                    <a:pt x="56415" y="107"/>
                    <a:pt x="56415" y="84"/>
                    <a:pt x="56350" y="84"/>
                  </a:cubicBezTo>
                  <a:cubicBezTo>
                    <a:pt x="56286" y="84"/>
                    <a:pt x="56156" y="107"/>
                    <a:pt x="55898" y="153"/>
                  </a:cubicBezTo>
                  <a:cubicBezTo>
                    <a:pt x="55709" y="164"/>
                    <a:pt x="55247" y="171"/>
                    <a:pt x="54762" y="171"/>
                  </a:cubicBezTo>
                  <a:cubicBezTo>
                    <a:pt x="53923" y="171"/>
                    <a:pt x="53017" y="150"/>
                    <a:pt x="53345" y="92"/>
                  </a:cubicBezTo>
                  <a:cubicBezTo>
                    <a:pt x="53345" y="61"/>
                    <a:pt x="53345" y="1"/>
                    <a:pt x="53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3319;p83"/>
            <p:cNvSpPr/>
            <p:nvPr/>
          </p:nvSpPr>
          <p:spPr>
            <a:xfrm>
              <a:off x="1126431" y="1514857"/>
              <a:ext cx="2670396" cy="237884"/>
            </a:xfrm>
            <a:custGeom>
              <a:avLst/>
              <a:gdLst/>
              <a:ahLst/>
              <a:cxnLst/>
              <a:rect l="l" t="t" r="r" b="b"/>
              <a:pathLst>
                <a:path w="161402" h="14378" extrusionOk="0">
                  <a:moveTo>
                    <a:pt x="5137" y="0"/>
                  </a:moveTo>
                  <a:cubicBezTo>
                    <a:pt x="2311" y="0"/>
                    <a:pt x="0" y="2280"/>
                    <a:pt x="0" y="5137"/>
                  </a:cubicBezTo>
                  <a:lnTo>
                    <a:pt x="0" y="14377"/>
                  </a:lnTo>
                  <a:lnTo>
                    <a:pt x="161402" y="14377"/>
                  </a:lnTo>
                  <a:lnTo>
                    <a:pt x="161402" y="5137"/>
                  </a:lnTo>
                  <a:cubicBezTo>
                    <a:pt x="161402" y="2280"/>
                    <a:pt x="159092" y="0"/>
                    <a:pt x="156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3320;p83"/>
            <p:cNvSpPr/>
            <p:nvPr/>
          </p:nvSpPr>
          <p:spPr>
            <a:xfrm>
              <a:off x="1218459" y="1579221"/>
              <a:ext cx="110653" cy="110653"/>
            </a:xfrm>
            <a:custGeom>
              <a:avLst/>
              <a:gdLst/>
              <a:ahLst/>
              <a:cxnLst/>
              <a:rect l="l" t="t" r="r" b="b"/>
              <a:pathLst>
                <a:path w="6688" h="6688" extrusionOk="0">
                  <a:moveTo>
                    <a:pt x="3344" y="1"/>
                  </a:moveTo>
                  <a:cubicBezTo>
                    <a:pt x="1490" y="1"/>
                    <a:pt x="1" y="1490"/>
                    <a:pt x="1" y="3344"/>
                  </a:cubicBezTo>
                  <a:cubicBezTo>
                    <a:pt x="1" y="5198"/>
                    <a:pt x="1490" y="6688"/>
                    <a:pt x="3344" y="6688"/>
                  </a:cubicBezTo>
                  <a:cubicBezTo>
                    <a:pt x="5199" y="6688"/>
                    <a:pt x="6688" y="5198"/>
                    <a:pt x="6688" y="3344"/>
                  </a:cubicBezTo>
                  <a:cubicBezTo>
                    <a:pt x="6688" y="1490"/>
                    <a:pt x="5199" y="1"/>
                    <a:pt x="33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3321;p83"/>
            <p:cNvSpPr/>
            <p:nvPr/>
          </p:nvSpPr>
          <p:spPr>
            <a:xfrm>
              <a:off x="1371360" y="1579221"/>
              <a:ext cx="110653" cy="110653"/>
            </a:xfrm>
            <a:custGeom>
              <a:avLst/>
              <a:gdLst/>
              <a:ahLst/>
              <a:cxnLst/>
              <a:rect l="l" t="t" r="r" b="b"/>
              <a:pathLst>
                <a:path w="6688" h="6688" extrusionOk="0">
                  <a:moveTo>
                    <a:pt x="3344" y="1"/>
                  </a:moveTo>
                  <a:cubicBezTo>
                    <a:pt x="1490" y="1"/>
                    <a:pt x="0" y="1490"/>
                    <a:pt x="0" y="3344"/>
                  </a:cubicBezTo>
                  <a:cubicBezTo>
                    <a:pt x="0" y="5198"/>
                    <a:pt x="1490" y="6688"/>
                    <a:pt x="3344" y="6688"/>
                  </a:cubicBezTo>
                  <a:cubicBezTo>
                    <a:pt x="5198" y="6688"/>
                    <a:pt x="6687" y="5198"/>
                    <a:pt x="6687" y="3344"/>
                  </a:cubicBezTo>
                  <a:cubicBezTo>
                    <a:pt x="6687" y="1490"/>
                    <a:pt x="5198" y="1"/>
                    <a:pt x="33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3322;p83"/>
            <p:cNvSpPr/>
            <p:nvPr/>
          </p:nvSpPr>
          <p:spPr>
            <a:xfrm>
              <a:off x="1524245" y="1579221"/>
              <a:ext cx="110653" cy="110653"/>
            </a:xfrm>
            <a:custGeom>
              <a:avLst/>
              <a:gdLst/>
              <a:ahLst/>
              <a:cxnLst/>
              <a:rect l="l" t="t" r="r" b="b"/>
              <a:pathLst>
                <a:path w="6688" h="6688" extrusionOk="0">
                  <a:moveTo>
                    <a:pt x="3344" y="1"/>
                  </a:moveTo>
                  <a:cubicBezTo>
                    <a:pt x="1490" y="1"/>
                    <a:pt x="0" y="1490"/>
                    <a:pt x="0" y="3344"/>
                  </a:cubicBezTo>
                  <a:cubicBezTo>
                    <a:pt x="0" y="5198"/>
                    <a:pt x="1490" y="6688"/>
                    <a:pt x="3344" y="6688"/>
                  </a:cubicBezTo>
                  <a:cubicBezTo>
                    <a:pt x="5198" y="6688"/>
                    <a:pt x="6688" y="5198"/>
                    <a:pt x="6688" y="3344"/>
                  </a:cubicBezTo>
                  <a:cubicBezTo>
                    <a:pt x="6688" y="1490"/>
                    <a:pt x="5198" y="1"/>
                    <a:pt x="3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3323;p83"/>
            <p:cNvSpPr/>
            <p:nvPr/>
          </p:nvSpPr>
          <p:spPr>
            <a:xfrm>
              <a:off x="1963291" y="2941133"/>
              <a:ext cx="889641" cy="889641"/>
            </a:xfrm>
            <a:custGeom>
              <a:avLst/>
              <a:gdLst/>
              <a:ahLst/>
              <a:cxnLst/>
              <a:rect l="l" t="t" r="r" b="b"/>
              <a:pathLst>
                <a:path w="53771" h="53771" extrusionOk="0">
                  <a:moveTo>
                    <a:pt x="53771" y="1"/>
                  </a:moveTo>
                  <a:lnTo>
                    <a:pt x="52190" y="1582"/>
                  </a:lnTo>
                  <a:lnTo>
                    <a:pt x="50002" y="3770"/>
                  </a:lnTo>
                  <a:lnTo>
                    <a:pt x="47813" y="5958"/>
                  </a:lnTo>
                  <a:lnTo>
                    <a:pt x="45625" y="8147"/>
                  </a:lnTo>
                  <a:lnTo>
                    <a:pt x="43436" y="10335"/>
                  </a:lnTo>
                  <a:lnTo>
                    <a:pt x="41248" y="12524"/>
                  </a:lnTo>
                  <a:lnTo>
                    <a:pt x="39059" y="14712"/>
                  </a:lnTo>
                  <a:lnTo>
                    <a:pt x="36871" y="16901"/>
                  </a:lnTo>
                  <a:lnTo>
                    <a:pt x="34682" y="19089"/>
                  </a:lnTo>
                  <a:lnTo>
                    <a:pt x="32494" y="21278"/>
                  </a:lnTo>
                  <a:lnTo>
                    <a:pt x="30305" y="23466"/>
                  </a:lnTo>
                  <a:lnTo>
                    <a:pt x="28117" y="25655"/>
                  </a:lnTo>
                  <a:lnTo>
                    <a:pt x="25928" y="27843"/>
                  </a:lnTo>
                  <a:lnTo>
                    <a:pt x="23740" y="30032"/>
                  </a:lnTo>
                  <a:lnTo>
                    <a:pt x="19363" y="34409"/>
                  </a:lnTo>
                  <a:lnTo>
                    <a:pt x="17175" y="36597"/>
                  </a:lnTo>
                  <a:lnTo>
                    <a:pt x="14986" y="38786"/>
                  </a:lnTo>
                  <a:lnTo>
                    <a:pt x="10731" y="43041"/>
                  </a:lnTo>
                  <a:lnTo>
                    <a:pt x="10609" y="43163"/>
                  </a:lnTo>
                  <a:lnTo>
                    <a:pt x="8421" y="45351"/>
                  </a:lnTo>
                  <a:lnTo>
                    <a:pt x="6232" y="47540"/>
                  </a:lnTo>
                  <a:lnTo>
                    <a:pt x="4044" y="49728"/>
                  </a:lnTo>
                  <a:lnTo>
                    <a:pt x="1855" y="51917"/>
                  </a:lnTo>
                  <a:lnTo>
                    <a:pt x="1" y="53771"/>
                  </a:lnTo>
                  <a:lnTo>
                    <a:pt x="396" y="53771"/>
                  </a:lnTo>
                  <a:lnTo>
                    <a:pt x="2372" y="51795"/>
                  </a:lnTo>
                  <a:lnTo>
                    <a:pt x="4560" y="49607"/>
                  </a:lnTo>
                  <a:lnTo>
                    <a:pt x="6749" y="47418"/>
                  </a:lnTo>
                  <a:lnTo>
                    <a:pt x="8937" y="45230"/>
                  </a:lnTo>
                  <a:lnTo>
                    <a:pt x="11126" y="43041"/>
                  </a:lnTo>
                  <a:lnTo>
                    <a:pt x="13314" y="40853"/>
                  </a:lnTo>
                  <a:lnTo>
                    <a:pt x="15503" y="38664"/>
                  </a:lnTo>
                  <a:lnTo>
                    <a:pt x="17691" y="36476"/>
                  </a:lnTo>
                  <a:lnTo>
                    <a:pt x="19880" y="34287"/>
                  </a:lnTo>
                  <a:lnTo>
                    <a:pt x="22068" y="32099"/>
                  </a:lnTo>
                  <a:lnTo>
                    <a:pt x="24257" y="29910"/>
                  </a:lnTo>
                  <a:lnTo>
                    <a:pt x="24287" y="29910"/>
                  </a:lnTo>
                  <a:lnTo>
                    <a:pt x="26476" y="27722"/>
                  </a:lnTo>
                  <a:lnTo>
                    <a:pt x="28664" y="25533"/>
                  </a:lnTo>
                  <a:lnTo>
                    <a:pt x="30853" y="23345"/>
                  </a:lnTo>
                  <a:lnTo>
                    <a:pt x="33041" y="21156"/>
                  </a:lnTo>
                  <a:lnTo>
                    <a:pt x="35230" y="18968"/>
                  </a:lnTo>
                  <a:lnTo>
                    <a:pt x="37418" y="16779"/>
                  </a:lnTo>
                  <a:lnTo>
                    <a:pt x="39607" y="14591"/>
                  </a:lnTo>
                  <a:lnTo>
                    <a:pt x="41795" y="12402"/>
                  </a:lnTo>
                  <a:lnTo>
                    <a:pt x="43984" y="10214"/>
                  </a:lnTo>
                  <a:lnTo>
                    <a:pt x="46172" y="8025"/>
                  </a:lnTo>
                  <a:lnTo>
                    <a:pt x="48361" y="5837"/>
                  </a:lnTo>
                  <a:lnTo>
                    <a:pt x="50549" y="3648"/>
                  </a:lnTo>
                  <a:lnTo>
                    <a:pt x="52737" y="1460"/>
                  </a:lnTo>
                  <a:lnTo>
                    <a:pt x="53771" y="396"/>
                  </a:lnTo>
                  <a:lnTo>
                    <a:pt x="537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3324;p83"/>
            <p:cNvSpPr/>
            <p:nvPr/>
          </p:nvSpPr>
          <p:spPr>
            <a:xfrm>
              <a:off x="2108134" y="3085976"/>
              <a:ext cx="744806" cy="744806"/>
            </a:xfrm>
            <a:custGeom>
              <a:avLst/>
              <a:gdLst/>
              <a:ahLst/>
              <a:cxnLst/>
              <a:rect l="l" t="t" r="r" b="b"/>
              <a:pathLst>
                <a:path w="45017" h="45017" extrusionOk="0">
                  <a:moveTo>
                    <a:pt x="45017" y="1"/>
                  </a:moveTo>
                  <a:lnTo>
                    <a:pt x="43436" y="1581"/>
                  </a:lnTo>
                  <a:lnTo>
                    <a:pt x="41248" y="3770"/>
                  </a:lnTo>
                  <a:lnTo>
                    <a:pt x="39059" y="5958"/>
                  </a:lnTo>
                  <a:lnTo>
                    <a:pt x="36871" y="8147"/>
                  </a:lnTo>
                  <a:lnTo>
                    <a:pt x="34682" y="10335"/>
                  </a:lnTo>
                  <a:lnTo>
                    <a:pt x="32494" y="12524"/>
                  </a:lnTo>
                  <a:lnTo>
                    <a:pt x="30305" y="14712"/>
                  </a:lnTo>
                  <a:lnTo>
                    <a:pt x="28117" y="16901"/>
                  </a:lnTo>
                  <a:lnTo>
                    <a:pt x="25928" y="19089"/>
                  </a:lnTo>
                  <a:lnTo>
                    <a:pt x="23740" y="21278"/>
                  </a:lnTo>
                  <a:lnTo>
                    <a:pt x="21551" y="23466"/>
                  </a:lnTo>
                  <a:lnTo>
                    <a:pt x="19363" y="25655"/>
                  </a:lnTo>
                  <a:lnTo>
                    <a:pt x="17174" y="27843"/>
                  </a:lnTo>
                  <a:lnTo>
                    <a:pt x="14986" y="30032"/>
                  </a:lnTo>
                  <a:lnTo>
                    <a:pt x="10609" y="34409"/>
                  </a:lnTo>
                  <a:lnTo>
                    <a:pt x="8421" y="36597"/>
                  </a:lnTo>
                  <a:lnTo>
                    <a:pt x="6232" y="38786"/>
                  </a:lnTo>
                  <a:lnTo>
                    <a:pt x="1977" y="43041"/>
                  </a:lnTo>
                  <a:lnTo>
                    <a:pt x="1855" y="43163"/>
                  </a:lnTo>
                  <a:lnTo>
                    <a:pt x="1" y="45017"/>
                  </a:lnTo>
                  <a:lnTo>
                    <a:pt x="396" y="45017"/>
                  </a:lnTo>
                  <a:lnTo>
                    <a:pt x="2372" y="43041"/>
                  </a:lnTo>
                  <a:lnTo>
                    <a:pt x="4560" y="40853"/>
                  </a:lnTo>
                  <a:lnTo>
                    <a:pt x="6749" y="38664"/>
                  </a:lnTo>
                  <a:lnTo>
                    <a:pt x="8937" y="36476"/>
                  </a:lnTo>
                  <a:lnTo>
                    <a:pt x="11126" y="34287"/>
                  </a:lnTo>
                  <a:lnTo>
                    <a:pt x="13314" y="32099"/>
                  </a:lnTo>
                  <a:lnTo>
                    <a:pt x="15503" y="29910"/>
                  </a:lnTo>
                  <a:lnTo>
                    <a:pt x="15533" y="29910"/>
                  </a:lnTo>
                  <a:lnTo>
                    <a:pt x="17722" y="27722"/>
                  </a:lnTo>
                  <a:lnTo>
                    <a:pt x="19910" y="25533"/>
                  </a:lnTo>
                  <a:lnTo>
                    <a:pt x="22099" y="23345"/>
                  </a:lnTo>
                  <a:lnTo>
                    <a:pt x="24287" y="21156"/>
                  </a:lnTo>
                  <a:lnTo>
                    <a:pt x="26476" y="18968"/>
                  </a:lnTo>
                  <a:lnTo>
                    <a:pt x="28664" y="16779"/>
                  </a:lnTo>
                  <a:lnTo>
                    <a:pt x="30853" y="14591"/>
                  </a:lnTo>
                  <a:lnTo>
                    <a:pt x="33041" y="12402"/>
                  </a:lnTo>
                  <a:lnTo>
                    <a:pt x="35230" y="10214"/>
                  </a:lnTo>
                  <a:lnTo>
                    <a:pt x="37418" y="8025"/>
                  </a:lnTo>
                  <a:lnTo>
                    <a:pt x="39607" y="5837"/>
                  </a:lnTo>
                  <a:lnTo>
                    <a:pt x="41795" y="3648"/>
                  </a:lnTo>
                  <a:lnTo>
                    <a:pt x="43983" y="1460"/>
                  </a:lnTo>
                  <a:lnTo>
                    <a:pt x="45017" y="396"/>
                  </a:lnTo>
                  <a:lnTo>
                    <a:pt x="450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3325;p83"/>
            <p:cNvSpPr/>
            <p:nvPr/>
          </p:nvSpPr>
          <p:spPr>
            <a:xfrm>
              <a:off x="2144353" y="3122196"/>
              <a:ext cx="708589" cy="708589"/>
            </a:xfrm>
            <a:custGeom>
              <a:avLst/>
              <a:gdLst/>
              <a:ahLst/>
              <a:cxnLst/>
              <a:rect l="l" t="t" r="r" b="b"/>
              <a:pathLst>
                <a:path w="42828" h="42828" extrusionOk="0">
                  <a:moveTo>
                    <a:pt x="42828" y="0"/>
                  </a:moveTo>
                  <a:lnTo>
                    <a:pt x="41247" y="1581"/>
                  </a:lnTo>
                  <a:lnTo>
                    <a:pt x="39059" y="3769"/>
                  </a:lnTo>
                  <a:lnTo>
                    <a:pt x="36870" y="5958"/>
                  </a:lnTo>
                  <a:lnTo>
                    <a:pt x="34682" y="8146"/>
                  </a:lnTo>
                  <a:lnTo>
                    <a:pt x="32493" y="10335"/>
                  </a:lnTo>
                  <a:lnTo>
                    <a:pt x="30305" y="12523"/>
                  </a:lnTo>
                  <a:lnTo>
                    <a:pt x="28116" y="14712"/>
                  </a:lnTo>
                  <a:lnTo>
                    <a:pt x="25928" y="16900"/>
                  </a:lnTo>
                  <a:lnTo>
                    <a:pt x="23739" y="19089"/>
                  </a:lnTo>
                  <a:lnTo>
                    <a:pt x="19484" y="23344"/>
                  </a:lnTo>
                  <a:lnTo>
                    <a:pt x="19362" y="23466"/>
                  </a:lnTo>
                  <a:lnTo>
                    <a:pt x="17174" y="25654"/>
                  </a:lnTo>
                  <a:lnTo>
                    <a:pt x="14985" y="27843"/>
                  </a:lnTo>
                  <a:lnTo>
                    <a:pt x="12797" y="30031"/>
                  </a:lnTo>
                  <a:lnTo>
                    <a:pt x="10609" y="32220"/>
                  </a:lnTo>
                  <a:lnTo>
                    <a:pt x="8420" y="34408"/>
                  </a:lnTo>
                  <a:lnTo>
                    <a:pt x="6232" y="36597"/>
                  </a:lnTo>
                  <a:lnTo>
                    <a:pt x="4043" y="38785"/>
                  </a:lnTo>
                  <a:lnTo>
                    <a:pt x="1855" y="40974"/>
                  </a:lnTo>
                  <a:lnTo>
                    <a:pt x="0" y="42828"/>
                  </a:lnTo>
                  <a:lnTo>
                    <a:pt x="396" y="42828"/>
                  </a:lnTo>
                  <a:lnTo>
                    <a:pt x="2371" y="40852"/>
                  </a:lnTo>
                  <a:lnTo>
                    <a:pt x="4560" y="38664"/>
                  </a:lnTo>
                  <a:lnTo>
                    <a:pt x="6748" y="36475"/>
                  </a:lnTo>
                  <a:lnTo>
                    <a:pt x="8937" y="34287"/>
                  </a:lnTo>
                  <a:lnTo>
                    <a:pt x="11125" y="32098"/>
                  </a:lnTo>
                  <a:lnTo>
                    <a:pt x="13314" y="29910"/>
                  </a:lnTo>
                  <a:lnTo>
                    <a:pt x="13344" y="29910"/>
                  </a:lnTo>
                  <a:lnTo>
                    <a:pt x="15533" y="27721"/>
                  </a:lnTo>
                  <a:lnTo>
                    <a:pt x="17721" y="25533"/>
                  </a:lnTo>
                  <a:lnTo>
                    <a:pt x="19910" y="23344"/>
                  </a:lnTo>
                  <a:lnTo>
                    <a:pt x="22098" y="21156"/>
                  </a:lnTo>
                  <a:lnTo>
                    <a:pt x="24287" y="18967"/>
                  </a:lnTo>
                  <a:lnTo>
                    <a:pt x="26475" y="16779"/>
                  </a:lnTo>
                  <a:lnTo>
                    <a:pt x="28664" y="14590"/>
                  </a:lnTo>
                  <a:lnTo>
                    <a:pt x="30852" y="12402"/>
                  </a:lnTo>
                  <a:lnTo>
                    <a:pt x="33041" y="10213"/>
                  </a:lnTo>
                  <a:lnTo>
                    <a:pt x="35229" y="8025"/>
                  </a:lnTo>
                  <a:lnTo>
                    <a:pt x="37418" y="5836"/>
                  </a:lnTo>
                  <a:lnTo>
                    <a:pt x="39606" y="3648"/>
                  </a:lnTo>
                  <a:lnTo>
                    <a:pt x="41794" y="1459"/>
                  </a:lnTo>
                  <a:lnTo>
                    <a:pt x="42828" y="395"/>
                  </a:lnTo>
                  <a:lnTo>
                    <a:pt x="428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3326;p83"/>
            <p:cNvSpPr/>
            <p:nvPr/>
          </p:nvSpPr>
          <p:spPr>
            <a:xfrm>
              <a:off x="2289197" y="3267039"/>
              <a:ext cx="563754" cy="563754"/>
            </a:xfrm>
            <a:custGeom>
              <a:avLst/>
              <a:gdLst/>
              <a:ahLst/>
              <a:cxnLst/>
              <a:rect l="l" t="t" r="r" b="b"/>
              <a:pathLst>
                <a:path w="34074" h="34074" extrusionOk="0">
                  <a:moveTo>
                    <a:pt x="34074" y="0"/>
                  </a:moveTo>
                  <a:lnTo>
                    <a:pt x="32493" y="1581"/>
                  </a:lnTo>
                  <a:lnTo>
                    <a:pt x="30305" y="3769"/>
                  </a:lnTo>
                  <a:lnTo>
                    <a:pt x="28116" y="5958"/>
                  </a:lnTo>
                  <a:lnTo>
                    <a:pt x="25928" y="8146"/>
                  </a:lnTo>
                  <a:lnTo>
                    <a:pt x="23739" y="10335"/>
                  </a:lnTo>
                  <a:lnTo>
                    <a:pt x="21551" y="12523"/>
                  </a:lnTo>
                  <a:lnTo>
                    <a:pt x="19362" y="14712"/>
                  </a:lnTo>
                  <a:lnTo>
                    <a:pt x="17174" y="16900"/>
                  </a:lnTo>
                  <a:lnTo>
                    <a:pt x="14985" y="19089"/>
                  </a:lnTo>
                  <a:lnTo>
                    <a:pt x="10730" y="23344"/>
                  </a:lnTo>
                  <a:lnTo>
                    <a:pt x="10608" y="23466"/>
                  </a:lnTo>
                  <a:lnTo>
                    <a:pt x="8420" y="25654"/>
                  </a:lnTo>
                  <a:lnTo>
                    <a:pt x="6231" y="27843"/>
                  </a:lnTo>
                  <a:lnTo>
                    <a:pt x="4043" y="30031"/>
                  </a:lnTo>
                  <a:lnTo>
                    <a:pt x="1855" y="32220"/>
                  </a:lnTo>
                  <a:lnTo>
                    <a:pt x="0" y="34074"/>
                  </a:lnTo>
                  <a:lnTo>
                    <a:pt x="396" y="34074"/>
                  </a:lnTo>
                  <a:lnTo>
                    <a:pt x="2371" y="32098"/>
                  </a:lnTo>
                  <a:lnTo>
                    <a:pt x="4560" y="29910"/>
                  </a:lnTo>
                  <a:lnTo>
                    <a:pt x="4590" y="29910"/>
                  </a:lnTo>
                  <a:lnTo>
                    <a:pt x="6779" y="27721"/>
                  </a:lnTo>
                  <a:lnTo>
                    <a:pt x="8967" y="25533"/>
                  </a:lnTo>
                  <a:lnTo>
                    <a:pt x="11156" y="23344"/>
                  </a:lnTo>
                  <a:lnTo>
                    <a:pt x="13344" y="21156"/>
                  </a:lnTo>
                  <a:lnTo>
                    <a:pt x="15533" y="18967"/>
                  </a:lnTo>
                  <a:lnTo>
                    <a:pt x="17721" y="16779"/>
                  </a:lnTo>
                  <a:lnTo>
                    <a:pt x="19910" y="14590"/>
                  </a:lnTo>
                  <a:lnTo>
                    <a:pt x="22098" y="12402"/>
                  </a:lnTo>
                  <a:lnTo>
                    <a:pt x="24287" y="10213"/>
                  </a:lnTo>
                  <a:lnTo>
                    <a:pt x="26475" y="8025"/>
                  </a:lnTo>
                  <a:lnTo>
                    <a:pt x="28664" y="5836"/>
                  </a:lnTo>
                  <a:lnTo>
                    <a:pt x="30852" y="3648"/>
                  </a:lnTo>
                  <a:lnTo>
                    <a:pt x="33040" y="1459"/>
                  </a:lnTo>
                  <a:lnTo>
                    <a:pt x="34074" y="395"/>
                  </a:lnTo>
                  <a:lnTo>
                    <a:pt x="340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3327;p83"/>
            <p:cNvSpPr/>
            <p:nvPr/>
          </p:nvSpPr>
          <p:spPr>
            <a:xfrm>
              <a:off x="2434040" y="3411882"/>
              <a:ext cx="418919" cy="418919"/>
            </a:xfrm>
            <a:custGeom>
              <a:avLst/>
              <a:gdLst/>
              <a:ahLst/>
              <a:cxnLst/>
              <a:rect l="l" t="t" r="r" b="b"/>
              <a:pathLst>
                <a:path w="25320" h="25320" extrusionOk="0">
                  <a:moveTo>
                    <a:pt x="25320" y="0"/>
                  </a:moveTo>
                  <a:lnTo>
                    <a:pt x="23739" y="1581"/>
                  </a:lnTo>
                  <a:lnTo>
                    <a:pt x="21551" y="3769"/>
                  </a:lnTo>
                  <a:lnTo>
                    <a:pt x="19362" y="5958"/>
                  </a:lnTo>
                  <a:lnTo>
                    <a:pt x="17174" y="8146"/>
                  </a:lnTo>
                  <a:lnTo>
                    <a:pt x="14985" y="10335"/>
                  </a:lnTo>
                  <a:lnTo>
                    <a:pt x="12797" y="12523"/>
                  </a:lnTo>
                  <a:lnTo>
                    <a:pt x="10608" y="14712"/>
                  </a:lnTo>
                  <a:lnTo>
                    <a:pt x="8420" y="16900"/>
                  </a:lnTo>
                  <a:lnTo>
                    <a:pt x="6231" y="19089"/>
                  </a:lnTo>
                  <a:lnTo>
                    <a:pt x="1976" y="23344"/>
                  </a:lnTo>
                  <a:lnTo>
                    <a:pt x="1854" y="23466"/>
                  </a:lnTo>
                  <a:lnTo>
                    <a:pt x="0" y="25320"/>
                  </a:lnTo>
                  <a:lnTo>
                    <a:pt x="395" y="25320"/>
                  </a:lnTo>
                  <a:lnTo>
                    <a:pt x="2402" y="23344"/>
                  </a:lnTo>
                  <a:lnTo>
                    <a:pt x="4590" y="21156"/>
                  </a:lnTo>
                  <a:lnTo>
                    <a:pt x="6779" y="18967"/>
                  </a:lnTo>
                  <a:lnTo>
                    <a:pt x="8967" y="16779"/>
                  </a:lnTo>
                  <a:lnTo>
                    <a:pt x="11156" y="14590"/>
                  </a:lnTo>
                  <a:lnTo>
                    <a:pt x="13344" y="12402"/>
                  </a:lnTo>
                  <a:lnTo>
                    <a:pt x="15533" y="10213"/>
                  </a:lnTo>
                  <a:lnTo>
                    <a:pt x="17721" y="8025"/>
                  </a:lnTo>
                  <a:lnTo>
                    <a:pt x="19910" y="5836"/>
                  </a:lnTo>
                  <a:lnTo>
                    <a:pt x="22098" y="3648"/>
                  </a:lnTo>
                  <a:lnTo>
                    <a:pt x="24286" y="1459"/>
                  </a:lnTo>
                  <a:lnTo>
                    <a:pt x="25320" y="395"/>
                  </a:lnTo>
                  <a:lnTo>
                    <a:pt x="253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3328;p83"/>
            <p:cNvSpPr/>
            <p:nvPr/>
          </p:nvSpPr>
          <p:spPr>
            <a:xfrm>
              <a:off x="2470242" y="3448084"/>
              <a:ext cx="382719" cy="382719"/>
            </a:xfrm>
            <a:custGeom>
              <a:avLst/>
              <a:gdLst/>
              <a:ahLst/>
              <a:cxnLst/>
              <a:rect l="l" t="t" r="r" b="b"/>
              <a:pathLst>
                <a:path w="23132" h="23132" extrusionOk="0">
                  <a:moveTo>
                    <a:pt x="23132" y="1"/>
                  </a:moveTo>
                  <a:lnTo>
                    <a:pt x="21551" y="1581"/>
                  </a:lnTo>
                  <a:lnTo>
                    <a:pt x="19363" y="3770"/>
                  </a:lnTo>
                  <a:lnTo>
                    <a:pt x="17174" y="5958"/>
                  </a:lnTo>
                  <a:lnTo>
                    <a:pt x="14986" y="8147"/>
                  </a:lnTo>
                  <a:lnTo>
                    <a:pt x="12797" y="10335"/>
                  </a:lnTo>
                  <a:lnTo>
                    <a:pt x="10609" y="12524"/>
                  </a:lnTo>
                  <a:lnTo>
                    <a:pt x="8420" y="14712"/>
                  </a:lnTo>
                  <a:lnTo>
                    <a:pt x="6232" y="16901"/>
                  </a:lnTo>
                  <a:lnTo>
                    <a:pt x="4043" y="19089"/>
                  </a:lnTo>
                  <a:lnTo>
                    <a:pt x="1855" y="21278"/>
                  </a:lnTo>
                  <a:lnTo>
                    <a:pt x="1" y="23132"/>
                  </a:lnTo>
                  <a:lnTo>
                    <a:pt x="396" y="23132"/>
                  </a:lnTo>
                  <a:lnTo>
                    <a:pt x="2402" y="21156"/>
                  </a:lnTo>
                  <a:lnTo>
                    <a:pt x="4591" y="18968"/>
                  </a:lnTo>
                  <a:lnTo>
                    <a:pt x="6779" y="16779"/>
                  </a:lnTo>
                  <a:lnTo>
                    <a:pt x="8968" y="14591"/>
                  </a:lnTo>
                  <a:lnTo>
                    <a:pt x="11156" y="12402"/>
                  </a:lnTo>
                  <a:lnTo>
                    <a:pt x="13345" y="10214"/>
                  </a:lnTo>
                  <a:lnTo>
                    <a:pt x="15533" y="8025"/>
                  </a:lnTo>
                  <a:lnTo>
                    <a:pt x="17722" y="5837"/>
                  </a:lnTo>
                  <a:lnTo>
                    <a:pt x="19910" y="3648"/>
                  </a:lnTo>
                  <a:lnTo>
                    <a:pt x="22098" y="1460"/>
                  </a:lnTo>
                  <a:lnTo>
                    <a:pt x="23132" y="396"/>
                  </a:lnTo>
                  <a:lnTo>
                    <a:pt x="23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3329;p83"/>
            <p:cNvSpPr/>
            <p:nvPr/>
          </p:nvSpPr>
          <p:spPr>
            <a:xfrm>
              <a:off x="2615085" y="3592927"/>
              <a:ext cx="237884" cy="237884"/>
            </a:xfrm>
            <a:custGeom>
              <a:avLst/>
              <a:gdLst/>
              <a:ahLst/>
              <a:cxnLst/>
              <a:rect l="l" t="t" r="r" b="b"/>
              <a:pathLst>
                <a:path w="14378" h="14378" extrusionOk="0">
                  <a:moveTo>
                    <a:pt x="14378" y="1"/>
                  </a:moveTo>
                  <a:lnTo>
                    <a:pt x="12797" y="1581"/>
                  </a:lnTo>
                  <a:lnTo>
                    <a:pt x="10609" y="3770"/>
                  </a:lnTo>
                  <a:lnTo>
                    <a:pt x="8420" y="5958"/>
                  </a:lnTo>
                  <a:lnTo>
                    <a:pt x="6232" y="8147"/>
                  </a:lnTo>
                  <a:lnTo>
                    <a:pt x="4043" y="10335"/>
                  </a:lnTo>
                  <a:lnTo>
                    <a:pt x="1855" y="12524"/>
                  </a:lnTo>
                  <a:lnTo>
                    <a:pt x="1" y="14378"/>
                  </a:lnTo>
                  <a:lnTo>
                    <a:pt x="396" y="14378"/>
                  </a:lnTo>
                  <a:lnTo>
                    <a:pt x="2402" y="12402"/>
                  </a:lnTo>
                  <a:lnTo>
                    <a:pt x="4591" y="10214"/>
                  </a:lnTo>
                  <a:lnTo>
                    <a:pt x="6779" y="8025"/>
                  </a:lnTo>
                  <a:lnTo>
                    <a:pt x="8968" y="5837"/>
                  </a:lnTo>
                  <a:lnTo>
                    <a:pt x="11156" y="3648"/>
                  </a:lnTo>
                  <a:lnTo>
                    <a:pt x="13344" y="1460"/>
                  </a:lnTo>
                  <a:lnTo>
                    <a:pt x="14378" y="396"/>
                  </a:lnTo>
                  <a:lnTo>
                    <a:pt x="143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3330;p83"/>
            <p:cNvSpPr/>
            <p:nvPr/>
          </p:nvSpPr>
          <p:spPr>
            <a:xfrm>
              <a:off x="2687507" y="3665349"/>
              <a:ext cx="165467" cy="165467"/>
            </a:xfrm>
            <a:custGeom>
              <a:avLst/>
              <a:gdLst/>
              <a:ahLst/>
              <a:cxnLst/>
              <a:rect l="l" t="t" r="r" b="b"/>
              <a:pathLst>
                <a:path w="10001" h="10001" extrusionOk="0">
                  <a:moveTo>
                    <a:pt x="10001" y="1"/>
                  </a:moveTo>
                  <a:lnTo>
                    <a:pt x="8420" y="1581"/>
                  </a:lnTo>
                  <a:lnTo>
                    <a:pt x="6232" y="3770"/>
                  </a:lnTo>
                  <a:lnTo>
                    <a:pt x="4043" y="5958"/>
                  </a:lnTo>
                  <a:lnTo>
                    <a:pt x="1855" y="8147"/>
                  </a:lnTo>
                  <a:lnTo>
                    <a:pt x="1" y="10001"/>
                  </a:lnTo>
                  <a:lnTo>
                    <a:pt x="396" y="10001"/>
                  </a:lnTo>
                  <a:lnTo>
                    <a:pt x="2402" y="8025"/>
                  </a:lnTo>
                  <a:lnTo>
                    <a:pt x="4591" y="5837"/>
                  </a:lnTo>
                  <a:lnTo>
                    <a:pt x="6779" y="3648"/>
                  </a:lnTo>
                  <a:lnTo>
                    <a:pt x="8967" y="1460"/>
                  </a:lnTo>
                  <a:lnTo>
                    <a:pt x="10001" y="396"/>
                  </a:lnTo>
                  <a:lnTo>
                    <a:pt x="100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3331;p83"/>
            <p:cNvSpPr/>
            <p:nvPr/>
          </p:nvSpPr>
          <p:spPr>
            <a:xfrm>
              <a:off x="2723726" y="3701568"/>
              <a:ext cx="129250" cy="129250"/>
            </a:xfrm>
            <a:custGeom>
              <a:avLst/>
              <a:gdLst/>
              <a:ahLst/>
              <a:cxnLst/>
              <a:rect l="l" t="t" r="r" b="b"/>
              <a:pathLst>
                <a:path w="7812" h="7812" extrusionOk="0">
                  <a:moveTo>
                    <a:pt x="7812" y="0"/>
                  </a:moveTo>
                  <a:lnTo>
                    <a:pt x="6231" y="1581"/>
                  </a:lnTo>
                  <a:lnTo>
                    <a:pt x="4043" y="3769"/>
                  </a:lnTo>
                  <a:lnTo>
                    <a:pt x="1854" y="5958"/>
                  </a:lnTo>
                  <a:lnTo>
                    <a:pt x="0" y="7812"/>
                  </a:lnTo>
                  <a:lnTo>
                    <a:pt x="395" y="7812"/>
                  </a:lnTo>
                  <a:lnTo>
                    <a:pt x="2402" y="5836"/>
                  </a:lnTo>
                  <a:lnTo>
                    <a:pt x="4590" y="3648"/>
                  </a:lnTo>
                  <a:lnTo>
                    <a:pt x="6778" y="1459"/>
                  </a:lnTo>
                  <a:lnTo>
                    <a:pt x="7812" y="395"/>
                  </a:lnTo>
                  <a:lnTo>
                    <a:pt x="78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3332;p83"/>
            <p:cNvSpPr/>
            <p:nvPr/>
          </p:nvSpPr>
          <p:spPr>
            <a:xfrm>
              <a:off x="2759929" y="3737771"/>
              <a:ext cx="93049" cy="93049"/>
            </a:xfrm>
            <a:custGeom>
              <a:avLst/>
              <a:gdLst/>
              <a:ahLst/>
              <a:cxnLst/>
              <a:rect l="l" t="t" r="r" b="b"/>
              <a:pathLst>
                <a:path w="5624" h="5624" extrusionOk="0">
                  <a:moveTo>
                    <a:pt x="5624" y="1"/>
                  </a:moveTo>
                  <a:lnTo>
                    <a:pt x="4043" y="1581"/>
                  </a:lnTo>
                  <a:lnTo>
                    <a:pt x="1855" y="3770"/>
                  </a:lnTo>
                  <a:lnTo>
                    <a:pt x="1" y="5624"/>
                  </a:lnTo>
                  <a:lnTo>
                    <a:pt x="396" y="5624"/>
                  </a:lnTo>
                  <a:lnTo>
                    <a:pt x="2402" y="3648"/>
                  </a:lnTo>
                  <a:lnTo>
                    <a:pt x="4590" y="1460"/>
                  </a:lnTo>
                  <a:lnTo>
                    <a:pt x="5624" y="396"/>
                  </a:lnTo>
                  <a:lnTo>
                    <a:pt x="56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3333;p83"/>
            <p:cNvSpPr/>
            <p:nvPr/>
          </p:nvSpPr>
          <p:spPr>
            <a:xfrm>
              <a:off x="1925070" y="2902912"/>
              <a:ext cx="900213" cy="900197"/>
            </a:xfrm>
            <a:custGeom>
              <a:avLst/>
              <a:gdLst/>
              <a:ahLst/>
              <a:cxnLst/>
              <a:rect l="l" t="t" r="r" b="b"/>
              <a:pathLst>
                <a:path w="54410" h="54409" extrusionOk="0">
                  <a:moveTo>
                    <a:pt x="54014" y="1"/>
                  </a:moveTo>
                  <a:lnTo>
                    <a:pt x="52312" y="1703"/>
                  </a:lnTo>
                  <a:lnTo>
                    <a:pt x="50123" y="3892"/>
                  </a:lnTo>
                  <a:lnTo>
                    <a:pt x="47935" y="6080"/>
                  </a:lnTo>
                  <a:lnTo>
                    <a:pt x="45746" y="8268"/>
                  </a:lnTo>
                  <a:lnTo>
                    <a:pt x="43558" y="10457"/>
                  </a:lnTo>
                  <a:lnTo>
                    <a:pt x="41369" y="12645"/>
                  </a:lnTo>
                  <a:lnTo>
                    <a:pt x="39181" y="14834"/>
                  </a:lnTo>
                  <a:lnTo>
                    <a:pt x="36992" y="17022"/>
                  </a:lnTo>
                  <a:lnTo>
                    <a:pt x="34804" y="19211"/>
                  </a:lnTo>
                  <a:lnTo>
                    <a:pt x="32615" y="21399"/>
                  </a:lnTo>
                  <a:lnTo>
                    <a:pt x="30427" y="23588"/>
                  </a:lnTo>
                  <a:lnTo>
                    <a:pt x="28238" y="25776"/>
                  </a:lnTo>
                  <a:lnTo>
                    <a:pt x="26050" y="27965"/>
                  </a:lnTo>
                  <a:lnTo>
                    <a:pt x="23862" y="30153"/>
                  </a:lnTo>
                  <a:lnTo>
                    <a:pt x="21673" y="32342"/>
                  </a:lnTo>
                  <a:lnTo>
                    <a:pt x="19485" y="34530"/>
                  </a:lnTo>
                  <a:lnTo>
                    <a:pt x="17296" y="36719"/>
                  </a:lnTo>
                  <a:lnTo>
                    <a:pt x="15108" y="38907"/>
                  </a:lnTo>
                  <a:lnTo>
                    <a:pt x="12919" y="41096"/>
                  </a:lnTo>
                  <a:lnTo>
                    <a:pt x="10731" y="43284"/>
                  </a:lnTo>
                  <a:lnTo>
                    <a:pt x="8542" y="45473"/>
                  </a:lnTo>
                  <a:lnTo>
                    <a:pt x="6354" y="47661"/>
                  </a:lnTo>
                  <a:lnTo>
                    <a:pt x="4165" y="49850"/>
                  </a:lnTo>
                  <a:lnTo>
                    <a:pt x="1977" y="52038"/>
                  </a:lnTo>
                  <a:lnTo>
                    <a:pt x="1" y="54014"/>
                  </a:lnTo>
                  <a:lnTo>
                    <a:pt x="1" y="54409"/>
                  </a:lnTo>
                  <a:lnTo>
                    <a:pt x="305" y="54105"/>
                  </a:lnTo>
                  <a:lnTo>
                    <a:pt x="2493" y="51917"/>
                  </a:lnTo>
                  <a:lnTo>
                    <a:pt x="4682" y="49728"/>
                  </a:lnTo>
                  <a:lnTo>
                    <a:pt x="6870" y="47540"/>
                  </a:lnTo>
                  <a:lnTo>
                    <a:pt x="9059" y="45351"/>
                  </a:lnTo>
                  <a:lnTo>
                    <a:pt x="11247" y="43163"/>
                  </a:lnTo>
                  <a:lnTo>
                    <a:pt x="13436" y="40974"/>
                  </a:lnTo>
                  <a:lnTo>
                    <a:pt x="15624" y="38786"/>
                  </a:lnTo>
                  <a:lnTo>
                    <a:pt x="20001" y="34409"/>
                  </a:lnTo>
                  <a:lnTo>
                    <a:pt x="22190" y="32220"/>
                  </a:lnTo>
                  <a:lnTo>
                    <a:pt x="24378" y="30032"/>
                  </a:lnTo>
                  <a:lnTo>
                    <a:pt x="28664" y="25746"/>
                  </a:lnTo>
                  <a:lnTo>
                    <a:pt x="28786" y="25655"/>
                  </a:lnTo>
                  <a:lnTo>
                    <a:pt x="30974" y="23466"/>
                  </a:lnTo>
                  <a:lnTo>
                    <a:pt x="33163" y="21278"/>
                  </a:lnTo>
                  <a:lnTo>
                    <a:pt x="35351" y="19089"/>
                  </a:lnTo>
                  <a:lnTo>
                    <a:pt x="39606" y="14804"/>
                  </a:lnTo>
                  <a:lnTo>
                    <a:pt x="39728" y="14712"/>
                  </a:lnTo>
                  <a:lnTo>
                    <a:pt x="41917" y="12524"/>
                  </a:lnTo>
                  <a:lnTo>
                    <a:pt x="44105" y="10335"/>
                  </a:lnTo>
                  <a:lnTo>
                    <a:pt x="46294" y="8147"/>
                  </a:lnTo>
                  <a:lnTo>
                    <a:pt x="48482" y="5958"/>
                  </a:lnTo>
                  <a:lnTo>
                    <a:pt x="50671" y="3770"/>
                  </a:lnTo>
                  <a:lnTo>
                    <a:pt x="52859" y="1581"/>
                  </a:lnTo>
                  <a:lnTo>
                    <a:pt x="544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3334;p83"/>
            <p:cNvSpPr/>
            <p:nvPr/>
          </p:nvSpPr>
          <p:spPr>
            <a:xfrm>
              <a:off x="1925070" y="2902912"/>
              <a:ext cx="863996" cy="863996"/>
            </a:xfrm>
            <a:custGeom>
              <a:avLst/>
              <a:gdLst/>
              <a:ahLst/>
              <a:cxnLst/>
              <a:rect l="l" t="t" r="r" b="b"/>
              <a:pathLst>
                <a:path w="52221" h="52221" extrusionOk="0">
                  <a:moveTo>
                    <a:pt x="51826" y="1"/>
                  </a:moveTo>
                  <a:lnTo>
                    <a:pt x="50123" y="1703"/>
                  </a:lnTo>
                  <a:lnTo>
                    <a:pt x="47935" y="3892"/>
                  </a:lnTo>
                  <a:lnTo>
                    <a:pt x="45746" y="6080"/>
                  </a:lnTo>
                  <a:lnTo>
                    <a:pt x="43558" y="8268"/>
                  </a:lnTo>
                  <a:lnTo>
                    <a:pt x="41369" y="10457"/>
                  </a:lnTo>
                  <a:lnTo>
                    <a:pt x="39181" y="12645"/>
                  </a:lnTo>
                  <a:lnTo>
                    <a:pt x="36992" y="14834"/>
                  </a:lnTo>
                  <a:lnTo>
                    <a:pt x="32737" y="19089"/>
                  </a:lnTo>
                  <a:lnTo>
                    <a:pt x="32615" y="19211"/>
                  </a:lnTo>
                  <a:lnTo>
                    <a:pt x="30427" y="21399"/>
                  </a:lnTo>
                  <a:lnTo>
                    <a:pt x="28238" y="23588"/>
                  </a:lnTo>
                  <a:lnTo>
                    <a:pt x="26050" y="25776"/>
                  </a:lnTo>
                  <a:lnTo>
                    <a:pt x="23862" y="27965"/>
                  </a:lnTo>
                  <a:lnTo>
                    <a:pt x="21673" y="30153"/>
                  </a:lnTo>
                  <a:lnTo>
                    <a:pt x="19485" y="32342"/>
                  </a:lnTo>
                  <a:lnTo>
                    <a:pt x="17296" y="34530"/>
                  </a:lnTo>
                  <a:lnTo>
                    <a:pt x="15108" y="36719"/>
                  </a:lnTo>
                  <a:lnTo>
                    <a:pt x="12919" y="38907"/>
                  </a:lnTo>
                  <a:lnTo>
                    <a:pt x="10731" y="41096"/>
                  </a:lnTo>
                  <a:lnTo>
                    <a:pt x="8542" y="43284"/>
                  </a:lnTo>
                  <a:lnTo>
                    <a:pt x="6354" y="45473"/>
                  </a:lnTo>
                  <a:lnTo>
                    <a:pt x="4165" y="47661"/>
                  </a:lnTo>
                  <a:lnTo>
                    <a:pt x="1977" y="49850"/>
                  </a:lnTo>
                  <a:lnTo>
                    <a:pt x="1" y="51825"/>
                  </a:lnTo>
                  <a:lnTo>
                    <a:pt x="1" y="52220"/>
                  </a:lnTo>
                  <a:lnTo>
                    <a:pt x="305" y="51917"/>
                  </a:lnTo>
                  <a:lnTo>
                    <a:pt x="2493" y="49728"/>
                  </a:lnTo>
                  <a:lnTo>
                    <a:pt x="4682" y="47540"/>
                  </a:lnTo>
                  <a:lnTo>
                    <a:pt x="8968" y="43254"/>
                  </a:lnTo>
                  <a:lnTo>
                    <a:pt x="9059" y="43163"/>
                  </a:lnTo>
                  <a:lnTo>
                    <a:pt x="11247" y="40974"/>
                  </a:lnTo>
                  <a:lnTo>
                    <a:pt x="13436" y="38786"/>
                  </a:lnTo>
                  <a:lnTo>
                    <a:pt x="15624" y="36597"/>
                  </a:lnTo>
                  <a:lnTo>
                    <a:pt x="17813" y="34409"/>
                  </a:lnTo>
                  <a:lnTo>
                    <a:pt x="20001" y="32220"/>
                  </a:lnTo>
                  <a:lnTo>
                    <a:pt x="22190" y="30032"/>
                  </a:lnTo>
                  <a:lnTo>
                    <a:pt x="24378" y="27843"/>
                  </a:lnTo>
                  <a:lnTo>
                    <a:pt x="26567" y="25655"/>
                  </a:lnTo>
                  <a:lnTo>
                    <a:pt x="26597" y="25655"/>
                  </a:lnTo>
                  <a:lnTo>
                    <a:pt x="28786" y="23466"/>
                  </a:lnTo>
                  <a:lnTo>
                    <a:pt x="30974" y="21278"/>
                  </a:lnTo>
                  <a:lnTo>
                    <a:pt x="33163" y="19089"/>
                  </a:lnTo>
                  <a:lnTo>
                    <a:pt x="35351" y="16901"/>
                  </a:lnTo>
                  <a:lnTo>
                    <a:pt x="37540" y="14712"/>
                  </a:lnTo>
                  <a:lnTo>
                    <a:pt x="39728" y="12524"/>
                  </a:lnTo>
                  <a:lnTo>
                    <a:pt x="41917" y="10335"/>
                  </a:lnTo>
                  <a:lnTo>
                    <a:pt x="44105" y="8147"/>
                  </a:lnTo>
                  <a:lnTo>
                    <a:pt x="46294" y="5958"/>
                  </a:lnTo>
                  <a:lnTo>
                    <a:pt x="48482" y="3770"/>
                  </a:lnTo>
                  <a:lnTo>
                    <a:pt x="50671" y="1581"/>
                  </a:lnTo>
                  <a:lnTo>
                    <a:pt x="52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3335;p83"/>
            <p:cNvSpPr/>
            <p:nvPr/>
          </p:nvSpPr>
          <p:spPr>
            <a:xfrm>
              <a:off x="1925070" y="2902912"/>
              <a:ext cx="827796" cy="827779"/>
            </a:xfrm>
            <a:custGeom>
              <a:avLst/>
              <a:gdLst/>
              <a:ahLst/>
              <a:cxnLst/>
              <a:rect l="l" t="t" r="r" b="b"/>
              <a:pathLst>
                <a:path w="50033" h="50032" extrusionOk="0">
                  <a:moveTo>
                    <a:pt x="49637" y="1"/>
                  </a:moveTo>
                  <a:lnTo>
                    <a:pt x="47935" y="1703"/>
                  </a:lnTo>
                  <a:lnTo>
                    <a:pt x="45746" y="3892"/>
                  </a:lnTo>
                  <a:lnTo>
                    <a:pt x="43558" y="6080"/>
                  </a:lnTo>
                  <a:lnTo>
                    <a:pt x="41369" y="8268"/>
                  </a:lnTo>
                  <a:lnTo>
                    <a:pt x="39181" y="10457"/>
                  </a:lnTo>
                  <a:lnTo>
                    <a:pt x="36992" y="12645"/>
                  </a:lnTo>
                  <a:lnTo>
                    <a:pt x="34804" y="14834"/>
                  </a:lnTo>
                  <a:lnTo>
                    <a:pt x="32615" y="17022"/>
                  </a:lnTo>
                  <a:lnTo>
                    <a:pt x="30427" y="19211"/>
                  </a:lnTo>
                  <a:lnTo>
                    <a:pt x="28238" y="21399"/>
                  </a:lnTo>
                  <a:lnTo>
                    <a:pt x="26050" y="23588"/>
                  </a:lnTo>
                  <a:lnTo>
                    <a:pt x="21673" y="27965"/>
                  </a:lnTo>
                  <a:lnTo>
                    <a:pt x="19485" y="30153"/>
                  </a:lnTo>
                  <a:lnTo>
                    <a:pt x="17296" y="32342"/>
                  </a:lnTo>
                  <a:lnTo>
                    <a:pt x="13041" y="36597"/>
                  </a:lnTo>
                  <a:lnTo>
                    <a:pt x="12919" y="36719"/>
                  </a:lnTo>
                  <a:lnTo>
                    <a:pt x="10731" y="38907"/>
                  </a:lnTo>
                  <a:lnTo>
                    <a:pt x="8542" y="41096"/>
                  </a:lnTo>
                  <a:lnTo>
                    <a:pt x="6354" y="43284"/>
                  </a:lnTo>
                  <a:lnTo>
                    <a:pt x="4165" y="45473"/>
                  </a:lnTo>
                  <a:lnTo>
                    <a:pt x="1977" y="47661"/>
                  </a:lnTo>
                  <a:lnTo>
                    <a:pt x="1" y="49637"/>
                  </a:lnTo>
                  <a:lnTo>
                    <a:pt x="1" y="50032"/>
                  </a:lnTo>
                  <a:lnTo>
                    <a:pt x="305" y="49728"/>
                  </a:lnTo>
                  <a:lnTo>
                    <a:pt x="2493" y="47540"/>
                  </a:lnTo>
                  <a:lnTo>
                    <a:pt x="4682" y="45351"/>
                  </a:lnTo>
                  <a:lnTo>
                    <a:pt x="6870" y="43163"/>
                  </a:lnTo>
                  <a:lnTo>
                    <a:pt x="9059" y="40974"/>
                  </a:lnTo>
                  <a:lnTo>
                    <a:pt x="11247" y="38786"/>
                  </a:lnTo>
                  <a:lnTo>
                    <a:pt x="13436" y="36597"/>
                  </a:lnTo>
                  <a:lnTo>
                    <a:pt x="15624" y="34409"/>
                  </a:lnTo>
                  <a:lnTo>
                    <a:pt x="17813" y="32220"/>
                  </a:lnTo>
                  <a:lnTo>
                    <a:pt x="20001" y="30032"/>
                  </a:lnTo>
                  <a:lnTo>
                    <a:pt x="22190" y="27843"/>
                  </a:lnTo>
                  <a:lnTo>
                    <a:pt x="24378" y="25655"/>
                  </a:lnTo>
                  <a:lnTo>
                    <a:pt x="26567" y="23466"/>
                  </a:lnTo>
                  <a:lnTo>
                    <a:pt x="26597" y="23466"/>
                  </a:lnTo>
                  <a:lnTo>
                    <a:pt x="28786" y="21278"/>
                  </a:lnTo>
                  <a:lnTo>
                    <a:pt x="30974" y="19089"/>
                  </a:lnTo>
                  <a:lnTo>
                    <a:pt x="33163" y="16901"/>
                  </a:lnTo>
                  <a:lnTo>
                    <a:pt x="35351" y="14712"/>
                  </a:lnTo>
                  <a:lnTo>
                    <a:pt x="37540" y="12524"/>
                  </a:lnTo>
                  <a:lnTo>
                    <a:pt x="39728" y="10335"/>
                  </a:lnTo>
                  <a:lnTo>
                    <a:pt x="41917" y="8147"/>
                  </a:lnTo>
                  <a:lnTo>
                    <a:pt x="44105" y="5958"/>
                  </a:lnTo>
                  <a:lnTo>
                    <a:pt x="46294" y="3770"/>
                  </a:lnTo>
                  <a:lnTo>
                    <a:pt x="48482" y="1581"/>
                  </a:lnTo>
                  <a:lnTo>
                    <a:pt x="500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3336;p83"/>
            <p:cNvSpPr/>
            <p:nvPr/>
          </p:nvSpPr>
          <p:spPr>
            <a:xfrm>
              <a:off x="1925070" y="2902912"/>
              <a:ext cx="791579" cy="791579"/>
            </a:xfrm>
            <a:custGeom>
              <a:avLst/>
              <a:gdLst/>
              <a:ahLst/>
              <a:cxnLst/>
              <a:rect l="l" t="t" r="r" b="b"/>
              <a:pathLst>
                <a:path w="47844" h="47844" extrusionOk="0">
                  <a:moveTo>
                    <a:pt x="47449" y="1"/>
                  </a:moveTo>
                  <a:lnTo>
                    <a:pt x="45746" y="1703"/>
                  </a:lnTo>
                  <a:lnTo>
                    <a:pt x="43558" y="3892"/>
                  </a:lnTo>
                  <a:lnTo>
                    <a:pt x="41369" y="6080"/>
                  </a:lnTo>
                  <a:lnTo>
                    <a:pt x="36992" y="10457"/>
                  </a:lnTo>
                  <a:lnTo>
                    <a:pt x="34804" y="12645"/>
                  </a:lnTo>
                  <a:lnTo>
                    <a:pt x="32615" y="14834"/>
                  </a:lnTo>
                  <a:lnTo>
                    <a:pt x="30427" y="17022"/>
                  </a:lnTo>
                  <a:lnTo>
                    <a:pt x="28238" y="19211"/>
                  </a:lnTo>
                  <a:lnTo>
                    <a:pt x="26050" y="21399"/>
                  </a:lnTo>
                  <a:lnTo>
                    <a:pt x="23862" y="23588"/>
                  </a:lnTo>
                  <a:lnTo>
                    <a:pt x="21673" y="25776"/>
                  </a:lnTo>
                  <a:lnTo>
                    <a:pt x="19485" y="27965"/>
                  </a:lnTo>
                  <a:lnTo>
                    <a:pt x="17296" y="30153"/>
                  </a:lnTo>
                  <a:lnTo>
                    <a:pt x="15108" y="32342"/>
                  </a:lnTo>
                  <a:lnTo>
                    <a:pt x="12919" y="34530"/>
                  </a:lnTo>
                  <a:lnTo>
                    <a:pt x="10731" y="36719"/>
                  </a:lnTo>
                  <a:lnTo>
                    <a:pt x="8542" y="38907"/>
                  </a:lnTo>
                  <a:lnTo>
                    <a:pt x="6354" y="41096"/>
                  </a:lnTo>
                  <a:lnTo>
                    <a:pt x="1977" y="45473"/>
                  </a:lnTo>
                  <a:lnTo>
                    <a:pt x="1" y="47448"/>
                  </a:lnTo>
                  <a:lnTo>
                    <a:pt x="1" y="47844"/>
                  </a:lnTo>
                  <a:lnTo>
                    <a:pt x="305" y="47540"/>
                  </a:lnTo>
                  <a:lnTo>
                    <a:pt x="2493" y="45351"/>
                  </a:lnTo>
                  <a:lnTo>
                    <a:pt x="4682" y="43163"/>
                  </a:lnTo>
                  <a:lnTo>
                    <a:pt x="6870" y="40974"/>
                  </a:lnTo>
                  <a:lnTo>
                    <a:pt x="9059" y="38786"/>
                  </a:lnTo>
                  <a:lnTo>
                    <a:pt x="11247" y="36597"/>
                  </a:lnTo>
                  <a:lnTo>
                    <a:pt x="13436" y="34409"/>
                  </a:lnTo>
                  <a:lnTo>
                    <a:pt x="15624" y="32220"/>
                  </a:lnTo>
                  <a:lnTo>
                    <a:pt x="17813" y="30032"/>
                  </a:lnTo>
                  <a:lnTo>
                    <a:pt x="20001" y="27843"/>
                  </a:lnTo>
                  <a:lnTo>
                    <a:pt x="22190" y="25655"/>
                  </a:lnTo>
                  <a:lnTo>
                    <a:pt x="24378" y="23466"/>
                  </a:lnTo>
                  <a:lnTo>
                    <a:pt x="26567" y="21278"/>
                  </a:lnTo>
                  <a:lnTo>
                    <a:pt x="26597" y="21278"/>
                  </a:lnTo>
                  <a:lnTo>
                    <a:pt x="28786" y="19089"/>
                  </a:lnTo>
                  <a:lnTo>
                    <a:pt x="30974" y="16901"/>
                  </a:lnTo>
                  <a:lnTo>
                    <a:pt x="33163" y="14712"/>
                  </a:lnTo>
                  <a:lnTo>
                    <a:pt x="35351" y="12524"/>
                  </a:lnTo>
                  <a:lnTo>
                    <a:pt x="37540" y="10335"/>
                  </a:lnTo>
                  <a:lnTo>
                    <a:pt x="39728" y="8147"/>
                  </a:lnTo>
                  <a:lnTo>
                    <a:pt x="41917" y="5958"/>
                  </a:lnTo>
                  <a:lnTo>
                    <a:pt x="44105" y="3770"/>
                  </a:lnTo>
                  <a:lnTo>
                    <a:pt x="46294" y="1581"/>
                  </a:lnTo>
                  <a:lnTo>
                    <a:pt x="47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3337;p83"/>
            <p:cNvSpPr/>
            <p:nvPr/>
          </p:nvSpPr>
          <p:spPr>
            <a:xfrm>
              <a:off x="2651304" y="3629147"/>
              <a:ext cx="201667" cy="201667"/>
            </a:xfrm>
            <a:custGeom>
              <a:avLst/>
              <a:gdLst/>
              <a:ahLst/>
              <a:cxnLst/>
              <a:rect l="l" t="t" r="r" b="b"/>
              <a:pathLst>
                <a:path w="12189" h="12189" extrusionOk="0">
                  <a:moveTo>
                    <a:pt x="12189" y="0"/>
                  </a:moveTo>
                  <a:lnTo>
                    <a:pt x="10608" y="1581"/>
                  </a:lnTo>
                  <a:lnTo>
                    <a:pt x="8420" y="3769"/>
                  </a:lnTo>
                  <a:lnTo>
                    <a:pt x="6231" y="5958"/>
                  </a:lnTo>
                  <a:lnTo>
                    <a:pt x="4043" y="8146"/>
                  </a:lnTo>
                  <a:lnTo>
                    <a:pt x="1854" y="10335"/>
                  </a:lnTo>
                  <a:lnTo>
                    <a:pt x="0" y="12189"/>
                  </a:lnTo>
                  <a:lnTo>
                    <a:pt x="395" y="12189"/>
                  </a:lnTo>
                  <a:lnTo>
                    <a:pt x="2402" y="10213"/>
                  </a:lnTo>
                  <a:lnTo>
                    <a:pt x="4590" y="8025"/>
                  </a:lnTo>
                  <a:lnTo>
                    <a:pt x="6779" y="5836"/>
                  </a:lnTo>
                  <a:lnTo>
                    <a:pt x="8967" y="3648"/>
                  </a:lnTo>
                  <a:lnTo>
                    <a:pt x="11155" y="1459"/>
                  </a:lnTo>
                  <a:lnTo>
                    <a:pt x="12189" y="395"/>
                  </a:lnTo>
                  <a:lnTo>
                    <a:pt x="121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3338;p83"/>
            <p:cNvSpPr/>
            <p:nvPr/>
          </p:nvSpPr>
          <p:spPr>
            <a:xfrm>
              <a:off x="1925070" y="2902912"/>
              <a:ext cx="755379" cy="755379"/>
            </a:xfrm>
            <a:custGeom>
              <a:avLst/>
              <a:gdLst/>
              <a:ahLst/>
              <a:cxnLst/>
              <a:rect l="l" t="t" r="r" b="b"/>
              <a:pathLst>
                <a:path w="45656" h="45656" extrusionOk="0">
                  <a:moveTo>
                    <a:pt x="45260" y="1"/>
                  </a:moveTo>
                  <a:lnTo>
                    <a:pt x="43558" y="1703"/>
                  </a:lnTo>
                  <a:lnTo>
                    <a:pt x="41369" y="3892"/>
                  </a:lnTo>
                  <a:lnTo>
                    <a:pt x="39181" y="6080"/>
                  </a:lnTo>
                  <a:lnTo>
                    <a:pt x="36992" y="8268"/>
                  </a:lnTo>
                  <a:lnTo>
                    <a:pt x="34804" y="10457"/>
                  </a:lnTo>
                  <a:lnTo>
                    <a:pt x="32615" y="12645"/>
                  </a:lnTo>
                  <a:lnTo>
                    <a:pt x="30427" y="14834"/>
                  </a:lnTo>
                  <a:lnTo>
                    <a:pt x="28238" y="17022"/>
                  </a:lnTo>
                  <a:lnTo>
                    <a:pt x="26050" y="19211"/>
                  </a:lnTo>
                  <a:lnTo>
                    <a:pt x="23862" y="21399"/>
                  </a:lnTo>
                  <a:lnTo>
                    <a:pt x="21673" y="23588"/>
                  </a:lnTo>
                  <a:lnTo>
                    <a:pt x="19485" y="25776"/>
                  </a:lnTo>
                  <a:lnTo>
                    <a:pt x="17296" y="27965"/>
                  </a:lnTo>
                  <a:lnTo>
                    <a:pt x="15108" y="30153"/>
                  </a:lnTo>
                  <a:lnTo>
                    <a:pt x="12919" y="32342"/>
                  </a:lnTo>
                  <a:lnTo>
                    <a:pt x="10731" y="34530"/>
                  </a:lnTo>
                  <a:lnTo>
                    <a:pt x="8542" y="36719"/>
                  </a:lnTo>
                  <a:lnTo>
                    <a:pt x="6354" y="38907"/>
                  </a:lnTo>
                  <a:lnTo>
                    <a:pt x="4165" y="41096"/>
                  </a:lnTo>
                  <a:lnTo>
                    <a:pt x="1977" y="43284"/>
                  </a:lnTo>
                  <a:lnTo>
                    <a:pt x="1" y="45260"/>
                  </a:lnTo>
                  <a:lnTo>
                    <a:pt x="1" y="45655"/>
                  </a:lnTo>
                  <a:lnTo>
                    <a:pt x="305" y="45351"/>
                  </a:lnTo>
                  <a:lnTo>
                    <a:pt x="2493" y="43163"/>
                  </a:lnTo>
                  <a:lnTo>
                    <a:pt x="4682" y="40974"/>
                  </a:lnTo>
                  <a:lnTo>
                    <a:pt x="6870" y="38786"/>
                  </a:lnTo>
                  <a:lnTo>
                    <a:pt x="9059" y="36597"/>
                  </a:lnTo>
                  <a:lnTo>
                    <a:pt x="11247" y="34409"/>
                  </a:lnTo>
                  <a:lnTo>
                    <a:pt x="13436" y="32220"/>
                  </a:lnTo>
                  <a:lnTo>
                    <a:pt x="15624" y="30032"/>
                  </a:lnTo>
                  <a:lnTo>
                    <a:pt x="20001" y="25655"/>
                  </a:lnTo>
                  <a:lnTo>
                    <a:pt x="22190" y="23466"/>
                  </a:lnTo>
                  <a:lnTo>
                    <a:pt x="24378" y="21278"/>
                  </a:lnTo>
                  <a:lnTo>
                    <a:pt x="26567" y="19089"/>
                  </a:lnTo>
                  <a:lnTo>
                    <a:pt x="26597" y="19089"/>
                  </a:lnTo>
                  <a:lnTo>
                    <a:pt x="28786" y="16901"/>
                  </a:lnTo>
                  <a:lnTo>
                    <a:pt x="30974" y="14712"/>
                  </a:lnTo>
                  <a:lnTo>
                    <a:pt x="33163" y="12524"/>
                  </a:lnTo>
                  <a:lnTo>
                    <a:pt x="35351" y="10335"/>
                  </a:lnTo>
                  <a:lnTo>
                    <a:pt x="39606" y="6050"/>
                  </a:lnTo>
                  <a:lnTo>
                    <a:pt x="39728" y="5958"/>
                  </a:lnTo>
                  <a:lnTo>
                    <a:pt x="41917" y="3770"/>
                  </a:lnTo>
                  <a:lnTo>
                    <a:pt x="44105" y="1581"/>
                  </a:lnTo>
                  <a:lnTo>
                    <a:pt x="45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3339;p83"/>
            <p:cNvSpPr/>
            <p:nvPr/>
          </p:nvSpPr>
          <p:spPr>
            <a:xfrm>
              <a:off x="1925070" y="2902912"/>
              <a:ext cx="719162" cy="719162"/>
            </a:xfrm>
            <a:custGeom>
              <a:avLst/>
              <a:gdLst/>
              <a:ahLst/>
              <a:cxnLst/>
              <a:rect l="l" t="t" r="r" b="b"/>
              <a:pathLst>
                <a:path w="43467" h="43467" extrusionOk="0">
                  <a:moveTo>
                    <a:pt x="43072" y="1"/>
                  </a:moveTo>
                  <a:lnTo>
                    <a:pt x="41369" y="1703"/>
                  </a:lnTo>
                  <a:lnTo>
                    <a:pt x="39181" y="3892"/>
                  </a:lnTo>
                  <a:lnTo>
                    <a:pt x="36992" y="6080"/>
                  </a:lnTo>
                  <a:lnTo>
                    <a:pt x="32737" y="10335"/>
                  </a:lnTo>
                  <a:lnTo>
                    <a:pt x="32615" y="10457"/>
                  </a:lnTo>
                  <a:lnTo>
                    <a:pt x="30427" y="12645"/>
                  </a:lnTo>
                  <a:lnTo>
                    <a:pt x="28238" y="14834"/>
                  </a:lnTo>
                  <a:lnTo>
                    <a:pt x="26050" y="17022"/>
                  </a:lnTo>
                  <a:lnTo>
                    <a:pt x="23862" y="19211"/>
                  </a:lnTo>
                  <a:lnTo>
                    <a:pt x="21673" y="21399"/>
                  </a:lnTo>
                  <a:lnTo>
                    <a:pt x="19485" y="23588"/>
                  </a:lnTo>
                  <a:lnTo>
                    <a:pt x="17296" y="25776"/>
                  </a:lnTo>
                  <a:lnTo>
                    <a:pt x="15108" y="27965"/>
                  </a:lnTo>
                  <a:lnTo>
                    <a:pt x="12919" y="30153"/>
                  </a:lnTo>
                  <a:lnTo>
                    <a:pt x="10731" y="32342"/>
                  </a:lnTo>
                  <a:lnTo>
                    <a:pt x="8542" y="34530"/>
                  </a:lnTo>
                  <a:lnTo>
                    <a:pt x="6354" y="36719"/>
                  </a:lnTo>
                  <a:lnTo>
                    <a:pt x="4165" y="38907"/>
                  </a:lnTo>
                  <a:lnTo>
                    <a:pt x="1977" y="41096"/>
                  </a:lnTo>
                  <a:lnTo>
                    <a:pt x="1" y="43071"/>
                  </a:lnTo>
                  <a:lnTo>
                    <a:pt x="1" y="43467"/>
                  </a:lnTo>
                  <a:lnTo>
                    <a:pt x="305" y="43163"/>
                  </a:lnTo>
                  <a:lnTo>
                    <a:pt x="2493" y="40974"/>
                  </a:lnTo>
                  <a:lnTo>
                    <a:pt x="4682" y="38786"/>
                  </a:lnTo>
                  <a:lnTo>
                    <a:pt x="8968" y="34500"/>
                  </a:lnTo>
                  <a:lnTo>
                    <a:pt x="9059" y="34409"/>
                  </a:lnTo>
                  <a:lnTo>
                    <a:pt x="11247" y="32220"/>
                  </a:lnTo>
                  <a:lnTo>
                    <a:pt x="13436" y="30032"/>
                  </a:lnTo>
                  <a:lnTo>
                    <a:pt x="15624" y="27843"/>
                  </a:lnTo>
                  <a:lnTo>
                    <a:pt x="17813" y="25655"/>
                  </a:lnTo>
                  <a:lnTo>
                    <a:pt x="20001" y="23466"/>
                  </a:lnTo>
                  <a:lnTo>
                    <a:pt x="22190" y="21278"/>
                  </a:lnTo>
                  <a:lnTo>
                    <a:pt x="24378" y="19089"/>
                  </a:lnTo>
                  <a:lnTo>
                    <a:pt x="28664" y="14804"/>
                  </a:lnTo>
                  <a:lnTo>
                    <a:pt x="28786" y="14712"/>
                  </a:lnTo>
                  <a:lnTo>
                    <a:pt x="30974" y="12524"/>
                  </a:lnTo>
                  <a:lnTo>
                    <a:pt x="33163" y="10335"/>
                  </a:lnTo>
                  <a:lnTo>
                    <a:pt x="35351" y="8147"/>
                  </a:lnTo>
                  <a:lnTo>
                    <a:pt x="37540" y="5958"/>
                  </a:lnTo>
                  <a:lnTo>
                    <a:pt x="39728" y="3770"/>
                  </a:lnTo>
                  <a:lnTo>
                    <a:pt x="41917" y="1581"/>
                  </a:lnTo>
                  <a:lnTo>
                    <a:pt x="434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3340;p83"/>
            <p:cNvSpPr/>
            <p:nvPr/>
          </p:nvSpPr>
          <p:spPr>
            <a:xfrm>
              <a:off x="2578883" y="3556725"/>
              <a:ext cx="274084" cy="274084"/>
            </a:xfrm>
            <a:custGeom>
              <a:avLst/>
              <a:gdLst/>
              <a:ahLst/>
              <a:cxnLst/>
              <a:rect l="l" t="t" r="r" b="b"/>
              <a:pathLst>
                <a:path w="16566" h="16566" extrusionOk="0">
                  <a:moveTo>
                    <a:pt x="16566" y="0"/>
                  </a:moveTo>
                  <a:lnTo>
                    <a:pt x="14985" y="1581"/>
                  </a:lnTo>
                  <a:lnTo>
                    <a:pt x="12797" y="3769"/>
                  </a:lnTo>
                  <a:lnTo>
                    <a:pt x="10608" y="5958"/>
                  </a:lnTo>
                  <a:lnTo>
                    <a:pt x="8420" y="8146"/>
                  </a:lnTo>
                  <a:lnTo>
                    <a:pt x="6231" y="10335"/>
                  </a:lnTo>
                  <a:lnTo>
                    <a:pt x="4043" y="12523"/>
                  </a:lnTo>
                  <a:lnTo>
                    <a:pt x="1854" y="14712"/>
                  </a:lnTo>
                  <a:lnTo>
                    <a:pt x="0" y="16566"/>
                  </a:lnTo>
                  <a:lnTo>
                    <a:pt x="395" y="16566"/>
                  </a:lnTo>
                  <a:lnTo>
                    <a:pt x="2402" y="14590"/>
                  </a:lnTo>
                  <a:lnTo>
                    <a:pt x="4590" y="12402"/>
                  </a:lnTo>
                  <a:lnTo>
                    <a:pt x="6779" y="10213"/>
                  </a:lnTo>
                  <a:lnTo>
                    <a:pt x="8967" y="8025"/>
                  </a:lnTo>
                  <a:lnTo>
                    <a:pt x="11156" y="5836"/>
                  </a:lnTo>
                  <a:lnTo>
                    <a:pt x="13344" y="3648"/>
                  </a:lnTo>
                  <a:lnTo>
                    <a:pt x="15532" y="1459"/>
                  </a:lnTo>
                  <a:lnTo>
                    <a:pt x="16566" y="395"/>
                  </a:lnTo>
                  <a:lnTo>
                    <a:pt x="165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3341;p83"/>
            <p:cNvSpPr/>
            <p:nvPr/>
          </p:nvSpPr>
          <p:spPr>
            <a:xfrm>
              <a:off x="1925070" y="2902912"/>
              <a:ext cx="682961" cy="682961"/>
            </a:xfrm>
            <a:custGeom>
              <a:avLst/>
              <a:gdLst/>
              <a:ahLst/>
              <a:cxnLst/>
              <a:rect l="l" t="t" r="r" b="b"/>
              <a:pathLst>
                <a:path w="41279" h="41279" extrusionOk="0">
                  <a:moveTo>
                    <a:pt x="40883" y="1"/>
                  </a:moveTo>
                  <a:lnTo>
                    <a:pt x="39181" y="1703"/>
                  </a:lnTo>
                  <a:lnTo>
                    <a:pt x="36992" y="3892"/>
                  </a:lnTo>
                  <a:lnTo>
                    <a:pt x="34804" y="6080"/>
                  </a:lnTo>
                  <a:lnTo>
                    <a:pt x="32615" y="8268"/>
                  </a:lnTo>
                  <a:lnTo>
                    <a:pt x="30427" y="10457"/>
                  </a:lnTo>
                  <a:lnTo>
                    <a:pt x="28238" y="12645"/>
                  </a:lnTo>
                  <a:lnTo>
                    <a:pt x="26050" y="14834"/>
                  </a:lnTo>
                  <a:lnTo>
                    <a:pt x="21673" y="19211"/>
                  </a:lnTo>
                  <a:lnTo>
                    <a:pt x="19485" y="21399"/>
                  </a:lnTo>
                  <a:lnTo>
                    <a:pt x="17296" y="23588"/>
                  </a:lnTo>
                  <a:lnTo>
                    <a:pt x="13041" y="27843"/>
                  </a:lnTo>
                  <a:lnTo>
                    <a:pt x="12919" y="27965"/>
                  </a:lnTo>
                  <a:lnTo>
                    <a:pt x="10731" y="30153"/>
                  </a:lnTo>
                  <a:lnTo>
                    <a:pt x="8542" y="32342"/>
                  </a:lnTo>
                  <a:lnTo>
                    <a:pt x="6354" y="34530"/>
                  </a:lnTo>
                  <a:lnTo>
                    <a:pt x="4165" y="36719"/>
                  </a:lnTo>
                  <a:lnTo>
                    <a:pt x="1977" y="38907"/>
                  </a:lnTo>
                  <a:lnTo>
                    <a:pt x="1" y="40883"/>
                  </a:lnTo>
                  <a:lnTo>
                    <a:pt x="1" y="41278"/>
                  </a:lnTo>
                  <a:lnTo>
                    <a:pt x="305" y="40974"/>
                  </a:lnTo>
                  <a:lnTo>
                    <a:pt x="2493" y="38786"/>
                  </a:lnTo>
                  <a:lnTo>
                    <a:pt x="4682" y="36597"/>
                  </a:lnTo>
                  <a:lnTo>
                    <a:pt x="6870" y="34409"/>
                  </a:lnTo>
                  <a:lnTo>
                    <a:pt x="9059" y="32220"/>
                  </a:lnTo>
                  <a:lnTo>
                    <a:pt x="11247" y="30032"/>
                  </a:lnTo>
                  <a:lnTo>
                    <a:pt x="13436" y="27843"/>
                  </a:lnTo>
                  <a:lnTo>
                    <a:pt x="15624" y="25655"/>
                  </a:lnTo>
                  <a:lnTo>
                    <a:pt x="17813" y="23466"/>
                  </a:lnTo>
                  <a:lnTo>
                    <a:pt x="20001" y="21278"/>
                  </a:lnTo>
                  <a:lnTo>
                    <a:pt x="22190" y="19089"/>
                  </a:lnTo>
                  <a:lnTo>
                    <a:pt x="24378" y="16901"/>
                  </a:lnTo>
                  <a:lnTo>
                    <a:pt x="26567" y="14712"/>
                  </a:lnTo>
                  <a:lnTo>
                    <a:pt x="26597" y="14712"/>
                  </a:lnTo>
                  <a:lnTo>
                    <a:pt x="28786" y="12524"/>
                  </a:lnTo>
                  <a:lnTo>
                    <a:pt x="30974" y="10335"/>
                  </a:lnTo>
                  <a:lnTo>
                    <a:pt x="33163" y="8147"/>
                  </a:lnTo>
                  <a:lnTo>
                    <a:pt x="35351" y="5958"/>
                  </a:lnTo>
                  <a:lnTo>
                    <a:pt x="37540" y="3770"/>
                  </a:lnTo>
                  <a:lnTo>
                    <a:pt x="39728" y="1581"/>
                  </a:lnTo>
                  <a:lnTo>
                    <a:pt x="412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3342;p83"/>
            <p:cNvSpPr/>
            <p:nvPr/>
          </p:nvSpPr>
          <p:spPr>
            <a:xfrm>
              <a:off x="2542664" y="3520506"/>
              <a:ext cx="310301" cy="310301"/>
            </a:xfrm>
            <a:custGeom>
              <a:avLst/>
              <a:gdLst/>
              <a:ahLst/>
              <a:cxnLst/>
              <a:rect l="l" t="t" r="r" b="b"/>
              <a:pathLst>
                <a:path w="18755" h="18755" extrusionOk="0">
                  <a:moveTo>
                    <a:pt x="18755" y="1"/>
                  </a:moveTo>
                  <a:lnTo>
                    <a:pt x="17174" y="1581"/>
                  </a:lnTo>
                  <a:lnTo>
                    <a:pt x="14986" y="3770"/>
                  </a:lnTo>
                  <a:lnTo>
                    <a:pt x="12797" y="5958"/>
                  </a:lnTo>
                  <a:lnTo>
                    <a:pt x="10609" y="8147"/>
                  </a:lnTo>
                  <a:lnTo>
                    <a:pt x="8420" y="10335"/>
                  </a:lnTo>
                  <a:lnTo>
                    <a:pt x="6232" y="12524"/>
                  </a:lnTo>
                  <a:lnTo>
                    <a:pt x="4043" y="14712"/>
                  </a:lnTo>
                  <a:lnTo>
                    <a:pt x="1855" y="16901"/>
                  </a:lnTo>
                  <a:lnTo>
                    <a:pt x="1" y="18755"/>
                  </a:lnTo>
                  <a:lnTo>
                    <a:pt x="396" y="18755"/>
                  </a:lnTo>
                  <a:lnTo>
                    <a:pt x="2402" y="16779"/>
                  </a:lnTo>
                  <a:lnTo>
                    <a:pt x="4591" y="14591"/>
                  </a:lnTo>
                  <a:lnTo>
                    <a:pt x="6779" y="12402"/>
                  </a:lnTo>
                  <a:lnTo>
                    <a:pt x="8968" y="10214"/>
                  </a:lnTo>
                  <a:lnTo>
                    <a:pt x="11156" y="8025"/>
                  </a:lnTo>
                  <a:lnTo>
                    <a:pt x="13345" y="5837"/>
                  </a:lnTo>
                  <a:lnTo>
                    <a:pt x="15533" y="3648"/>
                  </a:lnTo>
                  <a:lnTo>
                    <a:pt x="17721" y="1460"/>
                  </a:lnTo>
                  <a:lnTo>
                    <a:pt x="18755" y="396"/>
                  </a:lnTo>
                  <a:lnTo>
                    <a:pt x="187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3343;p83"/>
            <p:cNvSpPr/>
            <p:nvPr/>
          </p:nvSpPr>
          <p:spPr>
            <a:xfrm>
              <a:off x="2506461" y="3484303"/>
              <a:ext cx="346502" cy="346502"/>
            </a:xfrm>
            <a:custGeom>
              <a:avLst/>
              <a:gdLst/>
              <a:ahLst/>
              <a:cxnLst/>
              <a:rect l="l" t="t" r="r" b="b"/>
              <a:pathLst>
                <a:path w="20943" h="20943" extrusionOk="0">
                  <a:moveTo>
                    <a:pt x="20943" y="0"/>
                  </a:moveTo>
                  <a:lnTo>
                    <a:pt x="19362" y="1581"/>
                  </a:lnTo>
                  <a:lnTo>
                    <a:pt x="17174" y="3769"/>
                  </a:lnTo>
                  <a:lnTo>
                    <a:pt x="14985" y="5958"/>
                  </a:lnTo>
                  <a:lnTo>
                    <a:pt x="12797" y="8146"/>
                  </a:lnTo>
                  <a:lnTo>
                    <a:pt x="10608" y="10335"/>
                  </a:lnTo>
                  <a:lnTo>
                    <a:pt x="8420" y="12523"/>
                  </a:lnTo>
                  <a:lnTo>
                    <a:pt x="6231" y="14712"/>
                  </a:lnTo>
                  <a:lnTo>
                    <a:pt x="1854" y="19089"/>
                  </a:lnTo>
                  <a:lnTo>
                    <a:pt x="0" y="20943"/>
                  </a:lnTo>
                  <a:lnTo>
                    <a:pt x="395" y="20943"/>
                  </a:lnTo>
                  <a:lnTo>
                    <a:pt x="4468" y="16870"/>
                  </a:lnTo>
                  <a:lnTo>
                    <a:pt x="4590" y="16779"/>
                  </a:lnTo>
                  <a:lnTo>
                    <a:pt x="6779" y="14590"/>
                  </a:lnTo>
                  <a:lnTo>
                    <a:pt x="8967" y="12402"/>
                  </a:lnTo>
                  <a:lnTo>
                    <a:pt x="11156" y="10213"/>
                  </a:lnTo>
                  <a:lnTo>
                    <a:pt x="13344" y="8025"/>
                  </a:lnTo>
                  <a:lnTo>
                    <a:pt x="15533" y="5836"/>
                  </a:lnTo>
                  <a:lnTo>
                    <a:pt x="17721" y="3648"/>
                  </a:lnTo>
                  <a:lnTo>
                    <a:pt x="19909" y="1459"/>
                  </a:lnTo>
                  <a:lnTo>
                    <a:pt x="20943" y="395"/>
                  </a:lnTo>
                  <a:lnTo>
                    <a:pt x="209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3344;p83"/>
            <p:cNvSpPr/>
            <p:nvPr/>
          </p:nvSpPr>
          <p:spPr>
            <a:xfrm>
              <a:off x="1925070" y="2902912"/>
              <a:ext cx="610544" cy="610544"/>
            </a:xfrm>
            <a:custGeom>
              <a:avLst/>
              <a:gdLst/>
              <a:ahLst/>
              <a:cxnLst/>
              <a:rect l="l" t="t" r="r" b="b"/>
              <a:pathLst>
                <a:path w="36902" h="36902" extrusionOk="0">
                  <a:moveTo>
                    <a:pt x="36506" y="1"/>
                  </a:moveTo>
                  <a:lnTo>
                    <a:pt x="34804" y="1703"/>
                  </a:lnTo>
                  <a:lnTo>
                    <a:pt x="32615" y="3892"/>
                  </a:lnTo>
                  <a:lnTo>
                    <a:pt x="30427" y="6080"/>
                  </a:lnTo>
                  <a:lnTo>
                    <a:pt x="28238" y="8268"/>
                  </a:lnTo>
                  <a:lnTo>
                    <a:pt x="26050" y="10457"/>
                  </a:lnTo>
                  <a:lnTo>
                    <a:pt x="23862" y="12645"/>
                  </a:lnTo>
                  <a:lnTo>
                    <a:pt x="21673" y="14834"/>
                  </a:lnTo>
                  <a:lnTo>
                    <a:pt x="19485" y="17022"/>
                  </a:lnTo>
                  <a:lnTo>
                    <a:pt x="17296" y="19211"/>
                  </a:lnTo>
                  <a:lnTo>
                    <a:pt x="15108" y="21399"/>
                  </a:lnTo>
                  <a:lnTo>
                    <a:pt x="12919" y="23588"/>
                  </a:lnTo>
                  <a:lnTo>
                    <a:pt x="10731" y="25776"/>
                  </a:lnTo>
                  <a:lnTo>
                    <a:pt x="8542" y="27965"/>
                  </a:lnTo>
                  <a:lnTo>
                    <a:pt x="6354" y="30153"/>
                  </a:lnTo>
                  <a:lnTo>
                    <a:pt x="4165" y="32342"/>
                  </a:lnTo>
                  <a:lnTo>
                    <a:pt x="1977" y="34530"/>
                  </a:lnTo>
                  <a:lnTo>
                    <a:pt x="1" y="36506"/>
                  </a:lnTo>
                  <a:lnTo>
                    <a:pt x="1" y="36901"/>
                  </a:lnTo>
                  <a:lnTo>
                    <a:pt x="305" y="36597"/>
                  </a:lnTo>
                  <a:lnTo>
                    <a:pt x="2493" y="34409"/>
                  </a:lnTo>
                  <a:lnTo>
                    <a:pt x="4682" y="32220"/>
                  </a:lnTo>
                  <a:lnTo>
                    <a:pt x="6870" y="30032"/>
                  </a:lnTo>
                  <a:lnTo>
                    <a:pt x="9059" y="27843"/>
                  </a:lnTo>
                  <a:lnTo>
                    <a:pt x="11247" y="25655"/>
                  </a:lnTo>
                  <a:lnTo>
                    <a:pt x="13436" y="23466"/>
                  </a:lnTo>
                  <a:lnTo>
                    <a:pt x="15624" y="21278"/>
                  </a:lnTo>
                  <a:lnTo>
                    <a:pt x="17813" y="19089"/>
                  </a:lnTo>
                  <a:lnTo>
                    <a:pt x="20001" y="16901"/>
                  </a:lnTo>
                  <a:lnTo>
                    <a:pt x="22190" y="14712"/>
                  </a:lnTo>
                  <a:lnTo>
                    <a:pt x="24378" y="12524"/>
                  </a:lnTo>
                  <a:lnTo>
                    <a:pt x="26567" y="10335"/>
                  </a:lnTo>
                  <a:lnTo>
                    <a:pt x="26597" y="10335"/>
                  </a:lnTo>
                  <a:lnTo>
                    <a:pt x="28786" y="8147"/>
                  </a:lnTo>
                  <a:lnTo>
                    <a:pt x="30974" y="5958"/>
                  </a:lnTo>
                  <a:lnTo>
                    <a:pt x="33163" y="3770"/>
                  </a:lnTo>
                  <a:lnTo>
                    <a:pt x="35351" y="1581"/>
                  </a:lnTo>
                  <a:lnTo>
                    <a:pt x="369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3345;p83"/>
            <p:cNvSpPr/>
            <p:nvPr/>
          </p:nvSpPr>
          <p:spPr>
            <a:xfrm>
              <a:off x="1925070" y="2902912"/>
              <a:ext cx="574327" cy="574327"/>
            </a:xfrm>
            <a:custGeom>
              <a:avLst/>
              <a:gdLst/>
              <a:ahLst/>
              <a:cxnLst/>
              <a:rect l="l" t="t" r="r" b="b"/>
              <a:pathLst>
                <a:path w="34713" h="34713" extrusionOk="0">
                  <a:moveTo>
                    <a:pt x="34318" y="1"/>
                  </a:moveTo>
                  <a:lnTo>
                    <a:pt x="32615" y="1703"/>
                  </a:lnTo>
                  <a:lnTo>
                    <a:pt x="30427" y="3892"/>
                  </a:lnTo>
                  <a:lnTo>
                    <a:pt x="28238" y="6080"/>
                  </a:lnTo>
                  <a:lnTo>
                    <a:pt x="26050" y="8268"/>
                  </a:lnTo>
                  <a:lnTo>
                    <a:pt x="23862" y="10457"/>
                  </a:lnTo>
                  <a:lnTo>
                    <a:pt x="21673" y="12645"/>
                  </a:lnTo>
                  <a:lnTo>
                    <a:pt x="19485" y="14834"/>
                  </a:lnTo>
                  <a:lnTo>
                    <a:pt x="17296" y="17022"/>
                  </a:lnTo>
                  <a:lnTo>
                    <a:pt x="15108" y="19211"/>
                  </a:lnTo>
                  <a:lnTo>
                    <a:pt x="12919" y="21399"/>
                  </a:lnTo>
                  <a:lnTo>
                    <a:pt x="10731" y="23588"/>
                  </a:lnTo>
                  <a:lnTo>
                    <a:pt x="8542" y="25776"/>
                  </a:lnTo>
                  <a:lnTo>
                    <a:pt x="6354" y="27965"/>
                  </a:lnTo>
                  <a:lnTo>
                    <a:pt x="4165" y="30153"/>
                  </a:lnTo>
                  <a:lnTo>
                    <a:pt x="1977" y="32342"/>
                  </a:lnTo>
                  <a:lnTo>
                    <a:pt x="1" y="34317"/>
                  </a:lnTo>
                  <a:lnTo>
                    <a:pt x="1" y="34713"/>
                  </a:lnTo>
                  <a:lnTo>
                    <a:pt x="305" y="34409"/>
                  </a:lnTo>
                  <a:lnTo>
                    <a:pt x="2493" y="32220"/>
                  </a:lnTo>
                  <a:lnTo>
                    <a:pt x="4682" y="30032"/>
                  </a:lnTo>
                  <a:lnTo>
                    <a:pt x="8968" y="25746"/>
                  </a:lnTo>
                  <a:lnTo>
                    <a:pt x="9059" y="25655"/>
                  </a:lnTo>
                  <a:lnTo>
                    <a:pt x="11247" y="23466"/>
                  </a:lnTo>
                  <a:lnTo>
                    <a:pt x="13436" y="21278"/>
                  </a:lnTo>
                  <a:lnTo>
                    <a:pt x="15624" y="19089"/>
                  </a:lnTo>
                  <a:lnTo>
                    <a:pt x="20001" y="14712"/>
                  </a:lnTo>
                  <a:lnTo>
                    <a:pt x="22190" y="12524"/>
                  </a:lnTo>
                  <a:lnTo>
                    <a:pt x="24378" y="10335"/>
                  </a:lnTo>
                  <a:lnTo>
                    <a:pt x="28664" y="6050"/>
                  </a:lnTo>
                  <a:lnTo>
                    <a:pt x="28786" y="5958"/>
                  </a:lnTo>
                  <a:lnTo>
                    <a:pt x="30974" y="3770"/>
                  </a:lnTo>
                  <a:lnTo>
                    <a:pt x="33163" y="1581"/>
                  </a:lnTo>
                  <a:lnTo>
                    <a:pt x="347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3346;p83"/>
            <p:cNvSpPr/>
            <p:nvPr/>
          </p:nvSpPr>
          <p:spPr>
            <a:xfrm>
              <a:off x="1925070" y="2902912"/>
              <a:ext cx="538126" cy="538126"/>
            </a:xfrm>
            <a:custGeom>
              <a:avLst/>
              <a:gdLst/>
              <a:ahLst/>
              <a:cxnLst/>
              <a:rect l="l" t="t" r="r" b="b"/>
              <a:pathLst>
                <a:path w="32525" h="32525" extrusionOk="0">
                  <a:moveTo>
                    <a:pt x="32129" y="1"/>
                  </a:moveTo>
                  <a:lnTo>
                    <a:pt x="30427" y="1703"/>
                  </a:lnTo>
                  <a:lnTo>
                    <a:pt x="28238" y="3892"/>
                  </a:lnTo>
                  <a:lnTo>
                    <a:pt x="26050" y="6080"/>
                  </a:lnTo>
                  <a:lnTo>
                    <a:pt x="21673" y="10457"/>
                  </a:lnTo>
                  <a:lnTo>
                    <a:pt x="19485" y="12645"/>
                  </a:lnTo>
                  <a:lnTo>
                    <a:pt x="17296" y="14834"/>
                  </a:lnTo>
                  <a:lnTo>
                    <a:pt x="13041" y="19089"/>
                  </a:lnTo>
                  <a:lnTo>
                    <a:pt x="12919" y="19211"/>
                  </a:lnTo>
                  <a:lnTo>
                    <a:pt x="10731" y="21399"/>
                  </a:lnTo>
                  <a:lnTo>
                    <a:pt x="8542" y="23588"/>
                  </a:lnTo>
                  <a:lnTo>
                    <a:pt x="6354" y="25776"/>
                  </a:lnTo>
                  <a:lnTo>
                    <a:pt x="4165" y="27965"/>
                  </a:lnTo>
                  <a:lnTo>
                    <a:pt x="1977" y="30153"/>
                  </a:lnTo>
                  <a:lnTo>
                    <a:pt x="1" y="32129"/>
                  </a:lnTo>
                  <a:lnTo>
                    <a:pt x="1" y="32524"/>
                  </a:lnTo>
                  <a:lnTo>
                    <a:pt x="305" y="32220"/>
                  </a:lnTo>
                  <a:lnTo>
                    <a:pt x="2493" y="30032"/>
                  </a:lnTo>
                  <a:lnTo>
                    <a:pt x="4682" y="27843"/>
                  </a:lnTo>
                  <a:lnTo>
                    <a:pt x="6870" y="25655"/>
                  </a:lnTo>
                  <a:lnTo>
                    <a:pt x="9059" y="23466"/>
                  </a:lnTo>
                  <a:lnTo>
                    <a:pt x="11247" y="21278"/>
                  </a:lnTo>
                  <a:lnTo>
                    <a:pt x="13436" y="19089"/>
                  </a:lnTo>
                  <a:lnTo>
                    <a:pt x="15624" y="16901"/>
                  </a:lnTo>
                  <a:lnTo>
                    <a:pt x="17813" y="14712"/>
                  </a:lnTo>
                  <a:lnTo>
                    <a:pt x="20001" y="12524"/>
                  </a:lnTo>
                  <a:lnTo>
                    <a:pt x="22190" y="10335"/>
                  </a:lnTo>
                  <a:lnTo>
                    <a:pt x="24378" y="8147"/>
                  </a:lnTo>
                  <a:lnTo>
                    <a:pt x="26567" y="5958"/>
                  </a:lnTo>
                  <a:lnTo>
                    <a:pt x="26597" y="5958"/>
                  </a:lnTo>
                  <a:lnTo>
                    <a:pt x="28786" y="3770"/>
                  </a:lnTo>
                  <a:lnTo>
                    <a:pt x="30974" y="1581"/>
                  </a:lnTo>
                  <a:lnTo>
                    <a:pt x="325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3347;p83"/>
            <p:cNvSpPr/>
            <p:nvPr/>
          </p:nvSpPr>
          <p:spPr>
            <a:xfrm>
              <a:off x="2397821" y="3375663"/>
              <a:ext cx="455136" cy="455136"/>
            </a:xfrm>
            <a:custGeom>
              <a:avLst/>
              <a:gdLst/>
              <a:ahLst/>
              <a:cxnLst/>
              <a:rect l="l" t="t" r="r" b="b"/>
              <a:pathLst>
                <a:path w="27509" h="27509" extrusionOk="0">
                  <a:moveTo>
                    <a:pt x="27509" y="1"/>
                  </a:moveTo>
                  <a:lnTo>
                    <a:pt x="25928" y="1581"/>
                  </a:lnTo>
                  <a:lnTo>
                    <a:pt x="23740" y="3770"/>
                  </a:lnTo>
                  <a:lnTo>
                    <a:pt x="21551" y="5958"/>
                  </a:lnTo>
                  <a:lnTo>
                    <a:pt x="19363" y="8147"/>
                  </a:lnTo>
                  <a:lnTo>
                    <a:pt x="17174" y="10335"/>
                  </a:lnTo>
                  <a:lnTo>
                    <a:pt x="14986" y="12524"/>
                  </a:lnTo>
                  <a:lnTo>
                    <a:pt x="12797" y="14712"/>
                  </a:lnTo>
                  <a:lnTo>
                    <a:pt x="10609" y="16901"/>
                  </a:lnTo>
                  <a:lnTo>
                    <a:pt x="8420" y="19089"/>
                  </a:lnTo>
                  <a:lnTo>
                    <a:pt x="6232" y="21278"/>
                  </a:lnTo>
                  <a:lnTo>
                    <a:pt x="4043" y="23466"/>
                  </a:lnTo>
                  <a:lnTo>
                    <a:pt x="1855" y="25655"/>
                  </a:lnTo>
                  <a:lnTo>
                    <a:pt x="1" y="27509"/>
                  </a:lnTo>
                  <a:lnTo>
                    <a:pt x="396" y="27509"/>
                  </a:lnTo>
                  <a:lnTo>
                    <a:pt x="2402" y="25533"/>
                  </a:lnTo>
                  <a:lnTo>
                    <a:pt x="4591" y="23345"/>
                  </a:lnTo>
                  <a:lnTo>
                    <a:pt x="6779" y="21156"/>
                  </a:lnTo>
                  <a:lnTo>
                    <a:pt x="8968" y="18968"/>
                  </a:lnTo>
                  <a:lnTo>
                    <a:pt x="11156" y="16779"/>
                  </a:lnTo>
                  <a:lnTo>
                    <a:pt x="13345" y="14591"/>
                  </a:lnTo>
                  <a:lnTo>
                    <a:pt x="15533" y="12402"/>
                  </a:lnTo>
                  <a:lnTo>
                    <a:pt x="17722" y="10214"/>
                  </a:lnTo>
                  <a:lnTo>
                    <a:pt x="19910" y="8025"/>
                  </a:lnTo>
                  <a:lnTo>
                    <a:pt x="22099" y="5837"/>
                  </a:lnTo>
                  <a:lnTo>
                    <a:pt x="24287" y="3648"/>
                  </a:lnTo>
                  <a:lnTo>
                    <a:pt x="26475" y="1460"/>
                  </a:lnTo>
                  <a:lnTo>
                    <a:pt x="27509" y="396"/>
                  </a:lnTo>
                  <a:lnTo>
                    <a:pt x="27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3348;p83"/>
            <p:cNvSpPr/>
            <p:nvPr/>
          </p:nvSpPr>
          <p:spPr>
            <a:xfrm>
              <a:off x="1925070" y="2902912"/>
              <a:ext cx="501909" cy="501909"/>
            </a:xfrm>
            <a:custGeom>
              <a:avLst/>
              <a:gdLst/>
              <a:ahLst/>
              <a:cxnLst/>
              <a:rect l="l" t="t" r="r" b="b"/>
              <a:pathLst>
                <a:path w="30336" h="30336" extrusionOk="0">
                  <a:moveTo>
                    <a:pt x="29941" y="1"/>
                  </a:moveTo>
                  <a:lnTo>
                    <a:pt x="28238" y="1703"/>
                  </a:lnTo>
                  <a:lnTo>
                    <a:pt x="26050" y="3892"/>
                  </a:lnTo>
                  <a:lnTo>
                    <a:pt x="23862" y="6080"/>
                  </a:lnTo>
                  <a:lnTo>
                    <a:pt x="21673" y="8268"/>
                  </a:lnTo>
                  <a:lnTo>
                    <a:pt x="19485" y="10457"/>
                  </a:lnTo>
                  <a:lnTo>
                    <a:pt x="17296" y="12645"/>
                  </a:lnTo>
                  <a:lnTo>
                    <a:pt x="15108" y="14834"/>
                  </a:lnTo>
                  <a:lnTo>
                    <a:pt x="12919" y="17022"/>
                  </a:lnTo>
                  <a:lnTo>
                    <a:pt x="10731" y="19211"/>
                  </a:lnTo>
                  <a:lnTo>
                    <a:pt x="8542" y="21399"/>
                  </a:lnTo>
                  <a:lnTo>
                    <a:pt x="6354" y="23588"/>
                  </a:lnTo>
                  <a:lnTo>
                    <a:pt x="1977" y="27965"/>
                  </a:lnTo>
                  <a:lnTo>
                    <a:pt x="1" y="29941"/>
                  </a:lnTo>
                  <a:lnTo>
                    <a:pt x="1" y="30336"/>
                  </a:lnTo>
                  <a:lnTo>
                    <a:pt x="305" y="30032"/>
                  </a:lnTo>
                  <a:lnTo>
                    <a:pt x="2493" y="27843"/>
                  </a:lnTo>
                  <a:lnTo>
                    <a:pt x="4682" y="25655"/>
                  </a:lnTo>
                  <a:lnTo>
                    <a:pt x="6870" y="23466"/>
                  </a:lnTo>
                  <a:lnTo>
                    <a:pt x="9059" y="21278"/>
                  </a:lnTo>
                  <a:lnTo>
                    <a:pt x="11247" y="19089"/>
                  </a:lnTo>
                  <a:lnTo>
                    <a:pt x="13436" y="16901"/>
                  </a:lnTo>
                  <a:lnTo>
                    <a:pt x="15624" y="14712"/>
                  </a:lnTo>
                  <a:lnTo>
                    <a:pt x="17813" y="12524"/>
                  </a:lnTo>
                  <a:lnTo>
                    <a:pt x="20001" y="10335"/>
                  </a:lnTo>
                  <a:lnTo>
                    <a:pt x="22190" y="8147"/>
                  </a:lnTo>
                  <a:lnTo>
                    <a:pt x="24378" y="5958"/>
                  </a:lnTo>
                  <a:lnTo>
                    <a:pt x="26567" y="3770"/>
                  </a:lnTo>
                  <a:lnTo>
                    <a:pt x="26597" y="3770"/>
                  </a:lnTo>
                  <a:lnTo>
                    <a:pt x="28786" y="1581"/>
                  </a:lnTo>
                  <a:lnTo>
                    <a:pt x="30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3349;p83"/>
            <p:cNvSpPr/>
            <p:nvPr/>
          </p:nvSpPr>
          <p:spPr>
            <a:xfrm>
              <a:off x="2361618" y="3339460"/>
              <a:ext cx="491337" cy="491337"/>
            </a:xfrm>
            <a:custGeom>
              <a:avLst/>
              <a:gdLst/>
              <a:ahLst/>
              <a:cxnLst/>
              <a:rect l="l" t="t" r="r" b="b"/>
              <a:pathLst>
                <a:path w="29697" h="29697" extrusionOk="0">
                  <a:moveTo>
                    <a:pt x="29697" y="0"/>
                  </a:moveTo>
                  <a:lnTo>
                    <a:pt x="28116" y="1581"/>
                  </a:lnTo>
                  <a:lnTo>
                    <a:pt x="25928" y="3769"/>
                  </a:lnTo>
                  <a:lnTo>
                    <a:pt x="23739" y="5958"/>
                  </a:lnTo>
                  <a:lnTo>
                    <a:pt x="21551" y="8146"/>
                  </a:lnTo>
                  <a:lnTo>
                    <a:pt x="19362" y="10335"/>
                  </a:lnTo>
                  <a:lnTo>
                    <a:pt x="17174" y="12523"/>
                  </a:lnTo>
                  <a:lnTo>
                    <a:pt x="14985" y="14712"/>
                  </a:lnTo>
                  <a:lnTo>
                    <a:pt x="10608" y="19089"/>
                  </a:lnTo>
                  <a:lnTo>
                    <a:pt x="8420" y="21277"/>
                  </a:lnTo>
                  <a:lnTo>
                    <a:pt x="6231" y="23466"/>
                  </a:lnTo>
                  <a:lnTo>
                    <a:pt x="4043" y="25654"/>
                  </a:lnTo>
                  <a:lnTo>
                    <a:pt x="1854" y="27843"/>
                  </a:lnTo>
                  <a:lnTo>
                    <a:pt x="0" y="29697"/>
                  </a:lnTo>
                  <a:lnTo>
                    <a:pt x="395" y="29697"/>
                  </a:lnTo>
                  <a:lnTo>
                    <a:pt x="2402" y="27721"/>
                  </a:lnTo>
                  <a:lnTo>
                    <a:pt x="4590" y="25533"/>
                  </a:lnTo>
                  <a:lnTo>
                    <a:pt x="6779" y="23344"/>
                  </a:lnTo>
                  <a:lnTo>
                    <a:pt x="8967" y="21156"/>
                  </a:lnTo>
                  <a:lnTo>
                    <a:pt x="13222" y="16870"/>
                  </a:lnTo>
                  <a:lnTo>
                    <a:pt x="13344" y="16779"/>
                  </a:lnTo>
                  <a:lnTo>
                    <a:pt x="15533" y="14590"/>
                  </a:lnTo>
                  <a:lnTo>
                    <a:pt x="17721" y="12402"/>
                  </a:lnTo>
                  <a:lnTo>
                    <a:pt x="19910" y="10213"/>
                  </a:lnTo>
                  <a:lnTo>
                    <a:pt x="22098" y="8025"/>
                  </a:lnTo>
                  <a:lnTo>
                    <a:pt x="24287" y="5836"/>
                  </a:lnTo>
                  <a:lnTo>
                    <a:pt x="26475" y="3648"/>
                  </a:lnTo>
                  <a:lnTo>
                    <a:pt x="28663" y="1459"/>
                  </a:lnTo>
                  <a:lnTo>
                    <a:pt x="29697" y="395"/>
                  </a:lnTo>
                  <a:lnTo>
                    <a:pt x="29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3350;p83"/>
            <p:cNvSpPr/>
            <p:nvPr/>
          </p:nvSpPr>
          <p:spPr>
            <a:xfrm>
              <a:off x="2325399" y="3303241"/>
              <a:ext cx="527554" cy="527554"/>
            </a:xfrm>
            <a:custGeom>
              <a:avLst/>
              <a:gdLst/>
              <a:ahLst/>
              <a:cxnLst/>
              <a:rect l="l" t="t" r="r" b="b"/>
              <a:pathLst>
                <a:path w="31886" h="31886" extrusionOk="0">
                  <a:moveTo>
                    <a:pt x="31886" y="1"/>
                  </a:moveTo>
                  <a:lnTo>
                    <a:pt x="30305" y="1581"/>
                  </a:lnTo>
                  <a:lnTo>
                    <a:pt x="28117" y="3770"/>
                  </a:lnTo>
                  <a:lnTo>
                    <a:pt x="25928" y="5958"/>
                  </a:lnTo>
                  <a:lnTo>
                    <a:pt x="23740" y="8147"/>
                  </a:lnTo>
                  <a:lnTo>
                    <a:pt x="21551" y="10335"/>
                  </a:lnTo>
                  <a:lnTo>
                    <a:pt x="19363" y="12524"/>
                  </a:lnTo>
                  <a:lnTo>
                    <a:pt x="17174" y="14712"/>
                  </a:lnTo>
                  <a:lnTo>
                    <a:pt x="14986" y="16901"/>
                  </a:lnTo>
                  <a:lnTo>
                    <a:pt x="12797" y="19089"/>
                  </a:lnTo>
                  <a:lnTo>
                    <a:pt x="10609" y="21278"/>
                  </a:lnTo>
                  <a:lnTo>
                    <a:pt x="8420" y="23466"/>
                  </a:lnTo>
                  <a:lnTo>
                    <a:pt x="6232" y="25655"/>
                  </a:lnTo>
                  <a:lnTo>
                    <a:pt x="4043" y="27843"/>
                  </a:lnTo>
                  <a:lnTo>
                    <a:pt x="1855" y="30032"/>
                  </a:lnTo>
                  <a:lnTo>
                    <a:pt x="1" y="31886"/>
                  </a:lnTo>
                  <a:lnTo>
                    <a:pt x="396" y="31886"/>
                  </a:lnTo>
                  <a:lnTo>
                    <a:pt x="4469" y="27813"/>
                  </a:lnTo>
                  <a:lnTo>
                    <a:pt x="4591" y="27722"/>
                  </a:lnTo>
                  <a:lnTo>
                    <a:pt x="6779" y="25533"/>
                  </a:lnTo>
                  <a:lnTo>
                    <a:pt x="8968" y="23345"/>
                  </a:lnTo>
                  <a:lnTo>
                    <a:pt x="11156" y="21156"/>
                  </a:lnTo>
                  <a:lnTo>
                    <a:pt x="13345" y="18968"/>
                  </a:lnTo>
                  <a:lnTo>
                    <a:pt x="15533" y="16779"/>
                  </a:lnTo>
                  <a:lnTo>
                    <a:pt x="17722" y="14591"/>
                  </a:lnTo>
                  <a:lnTo>
                    <a:pt x="19910" y="12402"/>
                  </a:lnTo>
                  <a:lnTo>
                    <a:pt x="22099" y="10214"/>
                  </a:lnTo>
                  <a:lnTo>
                    <a:pt x="24287" y="8025"/>
                  </a:lnTo>
                  <a:lnTo>
                    <a:pt x="26476" y="5837"/>
                  </a:lnTo>
                  <a:lnTo>
                    <a:pt x="28664" y="3648"/>
                  </a:lnTo>
                  <a:lnTo>
                    <a:pt x="30852" y="1460"/>
                  </a:lnTo>
                  <a:lnTo>
                    <a:pt x="31886" y="396"/>
                  </a:lnTo>
                  <a:lnTo>
                    <a:pt x="318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3351;p83"/>
            <p:cNvSpPr/>
            <p:nvPr/>
          </p:nvSpPr>
          <p:spPr>
            <a:xfrm>
              <a:off x="1925070" y="2902912"/>
              <a:ext cx="429492" cy="429492"/>
            </a:xfrm>
            <a:custGeom>
              <a:avLst/>
              <a:gdLst/>
              <a:ahLst/>
              <a:cxnLst/>
              <a:rect l="l" t="t" r="r" b="b"/>
              <a:pathLst>
                <a:path w="25959" h="25959" extrusionOk="0">
                  <a:moveTo>
                    <a:pt x="25564" y="1"/>
                  </a:moveTo>
                  <a:lnTo>
                    <a:pt x="23862" y="1703"/>
                  </a:lnTo>
                  <a:lnTo>
                    <a:pt x="21673" y="3892"/>
                  </a:lnTo>
                  <a:lnTo>
                    <a:pt x="19485" y="6080"/>
                  </a:lnTo>
                  <a:lnTo>
                    <a:pt x="17296" y="8268"/>
                  </a:lnTo>
                  <a:lnTo>
                    <a:pt x="15108" y="10457"/>
                  </a:lnTo>
                  <a:lnTo>
                    <a:pt x="12919" y="12645"/>
                  </a:lnTo>
                  <a:lnTo>
                    <a:pt x="10731" y="14834"/>
                  </a:lnTo>
                  <a:lnTo>
                    <a:pt x="8542" y="17022"/>
                  </a:lnTo>
                  <a:lnTo>
                    <a:pt x="6354" y="19211"/>
                  </a:lnTo>
                  <a:lnTo>
                    <a:pt x="4165" y="21399"/>
                  </a:lnTo>
                  <a:lnTo>
                    <a:pt x="1977" y="23588"/>
                  </a:lnTo>
                  <a:lnTo>
                    <a:pt x="1" y="25564"/>
                  </a:lnTo>
                  <a:lnTo>
                    <a:pt x="1" y="25959"/>
                  </a:lnTo>
                  <a:lnTo>
                    <a:pt x="305" y="25655"/>
                  </a:lnTo>
                  <a:lnTo>
                    <a:pt x="2493" y="23466"/>
                  </a:lnTo>
                  <a:lnTo>
                    <a:pt x="4682" y="21278"/>
                  </a:lnTo>
                  <a:lnTo>
                    <a:pt x="6870" y="19089"/>
                  </a:lnTo>
                  <a:lnTo>
                    <a:pt x="9059" y="16901"/>
                  </a:lnTo>
                  <a:lnTo>
                    <a:pt x="11247" y="14712"/>
                  </a:lnTo>
                  <a:lnTo>
                    <a:pt x="13436" y="12524"/>
                  </a:lnTo>
                  <a:lnTo>
                    <a:pt x="15624" y="10335"/>
                  </a:lnTo>
                  <a:lnTo>
                    <a:pt x="20001" y="5958"/>
                  </a:lnTo>
                  <a:lnTo>
                    <a:pt x="22190" y="3770"/>
                  </a:lnTo>
                  <a:lnTo>
                    <a:pt x="24378" y="1581"/>
                  </a:lnTo>
                  <a:lnTo>
                    <a:pt x="259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3352;p83"/>
            <p:cNvSpPr/>
            <p:nvPr/>
          </p:nvSpPr>
          <p:spPr>
            <a:xfrm>
              <a:off x="1925070" y="2902912"/>
              <a:ext cx="393291" cy="393291"/>
            </a:xfrm>
            <a:custGeom>
              <a:avLst/>
              <a:gdLst/>
              <a:ahLst/>
              <a:cxnLst/>
              <a:rect l="l" t="t" r="r" b="b"/>
              <a:pathLst>
                <a:path w="23771" h="23771" extrusionOk="0">
                  <a:moveTo>
                    <a:pt x="23375" y="1"/>
                  </a:moveTo>
                  <a:lnTo>
                    <a:pt x="21673" y="1703"/>
                  </a:lnTo>
                  <a:lnTo>
                    <a:pt x="19485" y="3892"/>
                  </a:lnTo>
                  <a:lnTo>
                    <a:pt x="17296" y="6080"/>
                  </a:lnTo>
                  <a:lnTo>
                    <a:pt x="13041" y="10335"/>
                  </a:lnTo>
                  <a:lnTo>
                    <a:pt x="12919" y="10457"/>
                  </a:lnTo>
                  <a:lnTo>
                    <a:pt x="10731" y="12645"/>
                  </a:lnTo>
                  <a:lnTo>
                    <a:pt x="8542" y="14834"/>
                  </a:lnTo>
                  <a:lnTo>
                    <a:pt x="6354" y="17022"/>
                  </a:lnTo>
                  <a:lnTo>
                    <a:pt x="4165" y="19211"/>
                  </a:lnTo>
                  <a:lnTo>
                    <a:pt x="1977" y="21399"/>
                  </a:lnTo>
                  <a:lnTo>
                    <a:pt x="1" y="23375"/>
                  </a:lnTo>
                  <a:lnTo>
                    <a:pt x="1" y="23770"/>
                  </a:lnTo>
                  <a:lnTo>
                    <a:pt x="305" y="23466"/>
                  </a:lnTo>
                  <a:lnTo>
                    <a:pt x="2493" y="21278"/>
                  </a:lnTo>
                  <a:lnTo>
                    <a:pt x="4682" y="19089"/>
                  </a:lnTo>
                  <a:lnTo>
                    <a:pt x="8968" y="14804"/>
                  </a:lnTo>
                  <a:lnTo>
                    <a:pt x="9059" y="14712"/>
                  </a:lnTo>
                  <a:lnTo>
                    <a:pt x="11247" y="12524"/>
                  </a:lnTo>
                  <a:lnTo>
                    <a:pt x="13436" y="10335"/>
                  </a:lnTo>
                  <a:lnTo>
                    <a:pt x="15624" y="8147"/>
                  </a:lnTo>
                  <a:lnTo>
                    <a:pt x="17813" y="5958"/>
                  </a:lnTo>
                  <a:lnTo>
                    <a:pt x="20001" y="3770"/>
                  </a:lnTo>
                  <a:lnTo>
                    <a:pt x="22190" y="1581"/>
                  </a:lnTo>
                  <a:lnTo>
                    <a:pt x="23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3353;p83"/>
            <p:cNvSpPr/>
            <p:nvPr/>
          </p:nvSpPr>
          <p:spPr>
            <a:xfrm>
              <a:off x="2252977" y="3230820"/>
              <a:ext cx="599971" cy="599971"/>
            </a:xfrm>
            <a:custGeom>
              <a:avLst/>
              <a:gdLst/>
              <a:ahLst/>
              <a:cxnLst/>
              <a:rect l="l" t="t" r="r" b="b"/>
              <a:pathLst>
                <a:path w="36263" h="36263" extrusionOk="0">
                  <a:moveTo>
                    <a:pt x="36263" y="1"/>
                  </a:moveTo>
                  <a:lnTo>
                    <a:pt x="34682" y="1581"/>
                  </a:lnTo>
                  <a:lnTo>
                    <a:pt x="32494" y="3770"/>
                  </a:lnTo>
                  <a:lnTo>
                    <a:pt x="30305" y="5958"/>
                  </a:lnTo>
                  <a:lnTo>
                    <a:pt x="28117" y="8147"/>
                  </a:lnTo>
                  <a:lnTo>
                    <a:pt x="25928" y="10335"/>
                  </a:lnTo>
                  <a:lnTo>
                    <a:pt x="23740" y="12524"/>
                  </a:lnTo>
                  <a:lnTo>
                    <a:pt x="21551" y="14712"/>
                  </a:lnTo>
                  <a:lnTo>
                    <a:pt x="19363" y="16901"/>
                  </a:lnTo>
                  <a:lnTo>
                    <a:pt x="17174" y="19089"/>
                  </a:lnTo>
                  <a:lnTo>
                    <a:pt x="14986" y="21278"/>
                  </a:lnTo>
                  <a:lnTo>
                    <a:pt x="12797" y="23466"/>
                  </a:lnTo>
                  <a:lnTo>
                    <a:pt x="10609" y="25655"/>
                  </a:lnTo>
                  <a:lnTo>
                    <a:pt x="8420" y="27843"/>
                  </a:lnTo>
                  <a:lnTo>
                    <a:pt x="6232" y="30032"/>
                  </a:lnTo>
                  <a:lnTo>
                    <a:pt x="1855" y="34409"/>
                  </a:lnTo>
                  <a:lnTo>
                    <a:pt x="1" y="36263"/>
                  </a:lnTo>
                  <a:lnTo>
                    <a:pt x="396" y="36263"/>
                  </a:lnTo>
                  <a:lnTo>
                    <a:pt x="2372" y="34287"/>
                  </a:lnTo>
                  <a:lnTo>
                    <a:pt x="4560" y="32099"/>
                  </a:lnTo>
                  <a:lnTo>
                    <a:pt x="6749" y="29910"/>
                  </a:lnTo>
                  <a:lnTo>
                    <a:pt x="6779" y="29910"/>
                  </a:lnTo>
                  <a:lnTo>
                    <a:pt x="8968" y="27722"/>
                  </a:lnTo>
                  <a:lnTo>
                    <a:pt x="11156" y="25533"/>
                  </a:lnTo>
                  <a:lnTo>
                    <a:pt x="13345" y="23345"/>
                  </a:lnTo>
                  <a:lnTo>
                    <a:pt x="15533" y="21156"/>
                  </a:lnTo>
                  <a:lnTo>
                    <a:pt x="17722" y="18968"/>
                  </a:lnTo>
                  <a:lnTo>
                    <a:pt x="19910" y="16779"/>
                  </a:lnTo>
                  <a:lnTo>
                    <a:pt x="22099" y="14591"/>
                  </a:lnTo>
                  <a:lnTo>
                    <a:pt x="24287" y="12402"/>
                  </a:lnTo>
                  <a:lnTo>
                    <a:pt x="26476" y="10214"/>
                  </a:lnTo>
                  <a:lnTo>
                    <a:pt x="28664" y="8025"/>
                  </a:lnTo>
                  <a:lnTo>
                    <a:pt x="30853" y="5837"/>
                  </a:lnTo>
                  <a:lnTo>
                    <a:pt x="33041" y="3648"/>
                  </a:lnTo>
                  <a:lnTo>
                    <a:pt x="35229" y="1460"/>
                  </a:lnTo>
                  <a:lnTo>
                    <a:pt x="36263" y="396"/>
                  </a:lnTo>
                  <a:lnTo>
                    <a:pt x="362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3354;p83"/>
            <p:cNvSpPr/>
            <p:nvPr/>
          </p:nvSpPr>
          <p:spPr>
            <a:xfrm>
              <a:off x="1925070" y="2902912"/>
              <a:ext cx="357074" cy="357074"/>
            </a:xfrm>
            <a:custGeom>
              <a:avLst/>
              <a:gdLst/>
              <a:ahLst/>
              <a:cxnLst/>
              <a:rect l="l" t="t" r="r" b="b"/>
              <a:pathLst>
                <a:path w="21582" h="21582" extrusionOk="0">
                  <a:moveTo>
                    <a:pt x="21156" y="1"/>
                  </a:moveTo>
                  <a:lnTo>
                    <a:pt x="19485" y="1703"/>
                  </a:lnTo>
                  <a:lnTo>
                    <a:pt x="17296" y="3892"/>
                  </a:lnTo>
                  <a:lnTo>
                    <a:pt x="15108" y="6080"/>
                  </a:lnTo>
                  <a:lnTo>
                    <a:pt x="12919" y="8268"/>
                  </a:lnTo>
                  <a:lnTo>
                    <a:pt x="10731" y="10457"/>
                  </a:lnTo>
                  <a:lnTo>
                    <a:pt x="8542" y="12645"/>
                  </a:lnTo>
                  <a:lnTo>
                    <a:pt x="6354" y="14834"/>
                  </a:lnTo>
                  <a:lnTo>
                    <a:pt x="1977" y="19211"/>
                  </a:lnTo>
                  <a:lnTo>
                    <a:pt x="1" y="21187"/>
                  </a:lnTo>
                  <a:lnTo>
                    <a:pt x="1" y="21582"/>
                  </a:lnTo>
                  <a:lnTo>
                    <a:pt x="305" y="21278"/>
                  </a:lnTo>
                  <a:lnTo>
                    <a:pt x="2493" y="19089"/>
                  </a:lnTo>
                  <a:lnTo>
                    <a:pt x="4682" y="16901"/>
                  </a:lnTo>
                  <a:lnTo>
                    <a:pt x="6870" y="14712"/>
                  </a:lnTo>
                  <a:lnTo>
                    <a:pt x="9059" y="12524"/>
                  </a:lnTo>
                  <a:lnTo>
                    <a:pt x="11247" y="10335"/>
                  </a:lnTo>
                  <a:lnTo>
                    <a:pt x="13436" y="8147"/>
                  </a:lnTo>
                  <a:lnTo>
                    <a:pt x="15624" y="5958"/>
                  </a:lnTo>
                  <a:lnTo>
                    <a:pt x="17813" y="3770"/>
                  </a:lnTo>
                  <a:lnTo>
                    <a:pt x="20001" y="1581"/>
                  </a:lnTo>
                  <a:lnTo>
                    <a:pt x="21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3355;p83"/>
            <p:cNvSpPr/>
            <p:nvPr/>
          </p:nvSpPr>
          <p:spPr>
            <a:xfrm>
              <a:off x="2216775" y="3194617"/>
              <a:ext cx="636172" cy="636172"/>
            </a:xfrm>
            <a:custGeom>
              <a:avLst/>
              <a:gdLst/>
              <a:ahLst/>
              <a:cxnLst/>
              <a:rect l="l" t="t" r="r" b="b"/>
              <a:pathLst>
                <a:path w="38451" h="38451" extrusionOk="0">
                  <a:moveTo>
                    <a:pt x="38451" y="0"/>
                  </a:moveTo>
                  <a:lnTo>
                    <a:pt x="36870" y="1581"/>
                  </a:lnTo>
                  <a:lnTo>
                    <a:pt x="34682" y="3769"/>
                  </a:lnTo>
                  <a:lnTo>
                    <a:pt x="32493" y="5958"/>
                  </a:lnTo>
                  <a:lnTo>
                    <a:pt x="30305" y="8146"/>
                  </a:lnTo>
                  <a:lnTo>
                    <a:pt x="28116" y="10335"/>
                  </a:lnTo>
                  <a:lnTo>
                    <a:pt x="25928" y="12523"/>
                  </a:lnTo>
                  <a:lnTo>
                    <a:pt x="23739" y="14712"/>
                  </a:lnTo>
                  <a:lnTo>
                    <a:pt x="19362" y="19089"/>
                  </a:lnTo>
                  <a:lnTo>
                    <a:pt x="17174" y="21277"/>
                  </a:lnTo>
                  <a:lnTo>
                    <a:pt x="14985" y="23466"/>
                  </a:lnTo>
                  <a:lnTo>
                    <a:pt x="12797" y="25654"/>
                  </a:lnTo>
                  <a:lnTo>
                    <a:pt x="10608" y="27843"/>
                  </a:lnTo>
                  <a:lnTo>
                    <a:pt x="8420" y="30031"/>
                  </a:lnTo>
                  <a:lnTo>
                    <a:pt x="6232" y="32220"/>
                  </a:lnTo>
                  <a:lnTo>
                    <a:pt x="4043" y="34408"/>
                  </a:lnTo>
                  <a:lnTo>
                    <a:pt x="1855" y="36597"/>
                  </a:lnTo>
                  <a:lnTo>
                    <a:pt x="0" y="38451"/>
                  </a:lnTo>
                  <a:lnTo>
                    <a:pt x="396" y="38451"/>
                  </a:lnTo>
                  <a:lnTo>
                    <a:pt x="2371" y="36475"/>
                  </a:lnTo>
                  <a:lnTo>
                    <a:pt x="4560" y="34287"/>
                  </a:lnTo>
                  <a:lnTo>
                    <a:pt x="6748" y="32098"/>
                  </a:lnTo>
                  <a:lnTo>
                    <a:pt x="8937" y="29910"/>
                  </a:lnTo>
                  <a:lnTo>
                    <a:pt x="8967" y="29910"/>
                  </a:lnTo>
                  <a:lnTo>
                    <a:pt x="11156" y="27721"/>
                  </a:lnTo>
                  <a:lnTo>
                    <a:pt x="13344" y="25533"/>
                  </a:lnTo>
                  <a:lnTo>
                    <a:pt x="15533" y="23344"/>
                  </a:lnTo>
                  <a:lnTo>
                    <a:pt x="17721" y="21156"/>
                  </a:lnTo>
                  <a:lnTo>
                    <a:pt x="21976" y="16870"/>
                  </a:lnTo>
                  <a:lnTo>
                    <a:pt x="22098" y="16779"/>
                  </a:lnTo>
                  <a:lnTo>
                    <a:pt x="24287" y="14590"/>
                  </a:lnTo>
                  <a:lnTo>
                    <a:pt x="26475" y="12402"/>
                  </a:lnTo>
                  <a:lnTo>
                    <a:pt x="28664" y="10213"/>
                  </a:lnTo>
                  <a:lnTo>
                    <a:pt x="30852" y="8025"/>
                  </a:lnTo>
                  <a:lnTo>
                    <a:pt x="33041" y="5836"/>
                  </a:lnTo>
                  <a:lnTo>
                    <a:pt x="35229" y="3648"/>
                  </a:lnTo>
                  <a:lnTo>
                    <a:pt x="37417" y="1459"/>
                  </a:lnTo>
                  <a:lnTo>
                    <a:pt x="38451" y="395"/>
                  </a:lnTo>
                  <a:lnTo>
                    <a:pt x="384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3356;p83"/>
            <p:cNvSpPr/>
            <p:nvPr/>
          </p:nvSpPr>
          <p:spPr>
            <a:xfrm>
              <a:off x="2180556" y="3158398"/>
              <a:ext cx="672389" cy="672389"/>
            </a:xfrm>
            <a:custGeom>
              <a:avLst/>
              <a:gdLst/>
              <a:ahLst/>
              <a:cxnLst/>
              <a:rect l="l" t="t" r="r" b="b"/>
              <a:pathLst>
                <a:path w="40640" h="40640" extrusionOk="0">
                  <a:moveTo>
                    <a:pt x="40640" y="1"/>
                  </a:moveTo>
                  <a:lnTo>
                    <a:pt x="39059" y="1581"/>
                  </a:lnTo>
                  <a:lnTo>
                    <a:pt x="36871" y="3770"/>
                  </a:lnTo>
                  <a:lnTo>
                    <a:pt x="34682" y="5958"/>
                  </a:lnTo>
                  <a:lnTo>
                    <a:pt x="32494" y="8147"/>
                  </a:lnTo>
                  <a:lnTo>
                    <a:pt x="30305" y="10335"/>
                  </a:lnTo>
                  <a:lnTo>
                    <a:pt x="28117" y="12524"/>
                  </a:lnTo>
                  <a:lnTo>
                    <a:pt x="25928" y="14712"/>
                  </a:lnTo>
                  <a:lnTo>
                    <a:pt x="23740" y="16901"/>
                  </a:lnTo>
                  <a:lnTo>
                    <a:pt x="21551" y="19089"/>
                  </a:lnTo>
                  <a:lnTo>
                    <a:pt x="19363" y="21278"/>
                  </a:lnTo>
                  <a:lnTo>
                    <a:pt x="17174" y="23466"/>
                  </a:lnTo>
                  <a:lnTo>
                    <a:pt x="14986" y="25655"/>
                  </a:lnTo>
                  <a:lnTo>
                    <a:pt x="12797" y="27843"/>
                  </a:lnTo>
                  <a:lnTo>
                    <a:pt x="10609" y="30032"/>
                  </a:lnTo>
                  <a:lnTo>
                    <a:pt x="8421" y="32220"/>
                  </a:lnTo>
                  <a:lnTo>
                    <a:pt x="6232" y="34409"/>
                  </a:lnTo>
                  <a:lnTo>
                    <a:pt x="4044" y="36597"/>
                  </a:lnTo>
                  <a:lnTo>
                    <a:pt x="1855" y="38786"/>
                  </a:lnTo>
                  <a:lnTo>
                    <a:pt x="1" y="40640"/>
                  </a:lnTo>
                  <a:lnTo>
                    <a:pt x="396" y="40640"/>
                  </a:lnTo>
                  <a:lnTo>
                    <a:pt x="4560" y="36476"/>
                  </a:lnTo>
                  <a:lnTo>
                    <a:pt x="6749" y="34287"/>
                  </a:lnTo>
                  <a:lnTo>
                    <a:pt x="8937" y="32099"/>
                  </a:lnTo>
                  <a:lnTo>
                    <a:pt x="13223" y="27813"/>
                  </a:lnTo>
                  <a:lnTo>
                    <a:pt x="13345" y="27722"/>
                  </a:lnTo>
                  <a:lnTo>
                    <a:pt x="15533" y="25533"/>
                  </a:lnTo>
                  <a:lnTo>
                    <a:pt x="17722" y="23345"/>
                  </a:lnTo>
                  <a:lnTo>
                    <a:pt x="19910" y="21156"/>
                  </a:lnTo>
                  <a:lnTo>
                    <a:pt x="22099" y="18968"/>
                  </a:lnTo>
                  <a:lnTo>
                    <a:pt x="24287" y="16779"/>
                  </a:lnTo>
                  <a:lnTo>
                    <a:pt x="26476" y="14591"/>
                  </a:lnTo>
                  <a:lnTo>
                    <a:pt x="28664" y="12402"/>
                  </a:lnTo>
                  <a:lnTo>
                    <a:pt x="30853" y="10214"/>
                  </a:lnTo>
                  <a:lnTo>
                    <a:pt x="33041" y="8025"/>
                  </a:lnTo>
                  <a:lnTo>
                    <a:pt x="35230" y="5837"/>
                  </a:lnTo>
                  <a:lnTo>
                    <a:pt x="37418" y="3648"/>
                  </a:lnTo>
                  <a:lnTo>
                    <a:pt x="39606" y="1460"/>
                  </a:lnTo>
                  <a:lnTo>
                    <a:pt x="40640" y="396"/>
                  </a:lnTo>
                  <a:lnTo>
                    <a:pt x="40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3357;p83"/>
            <p:cNvSpPr/>
            <p:nvPr/>
          </p:nvSpPr>
          <p:spPr>
            <a:xfrm>
              <a:off x="1925070" y="2902912"/>
              <a:ext cx="284657" cy="284657"/>
            </a:xfrm>
            <a:custGeom>
              <a:avLst/>
              <a:gdLst/>
              <a:ahLst/>
              <a:cxnLst/>
              <a:rect l="l" t="t" r="r" b="b"/>
              <a:pathLst>
                <a:path w="17205" h="17205" extrusionOk="0">
                  <a:moveTo>
                    <a:pt x="16779" y="1"/>
                  </a:moveTo>
                  <a:lnTo>
                    <a:pt x="15108" y="1703"/>
                  </a:lnTo>
                  <a:lnTo>
                    <a:pt x="12919" y="3892"/>
                  </a:lnTo>
                  <a:lnTo>
                    <a:pt x="10731" y="6080"/>
                  </a:lnTo>
                  <a:lnTo>
                    <a:pt x="8542" y="8268"/>
                  </a:lnTo>
                  <a:lnTo>
                    <a:pt x="6354" y="10457"/>
                  </a:lnTo>
                  <a:lnTo>
                    <a:pt x="4165" y="12645"/>
                  </a:lnTo>
                  <a:lnTo>
                    <a:pt x="1977" y="14834"/>
                  </a:lnTo>
                  <a:lnTo>
                    <a:pt x="1" y="16810"/>
                  </a:lnTo>
                  <a:lnTo>
                    <a:pt x="1" y="17205"/>
                  </a:lnTo>
                  <a:lnTo>
                    <a:pt x="305" y="16901"/>
                  </a:lnTo>
                  <a:lnTo>
                    <a:pt x="2493" y="14712"/>
                  </a:lnTo>
                  <a:lnTo>
                    <a:pt x="4682" y="12524"/>
                  </a:lnTo>
                  <a:lnTo>
                    <a:pt x="6870" y="10335"/>
                  </a:lnTo>
                  <a:lnTo>
                    <a:pt x="9059" y="8147"/>
                  </a:lnTo>
                  <a:lnTo>
                    <a:pt x="11247" y="5958"/>
                  </a:lnTo>
                  <a:lnTo>
                    <a:pt x="13436" y="3770"/>
                  </a:lnTo>
                  <a:lnTo>
                    <a:pt x="15624" y="1581"/>
                  </a:lnTo>
                  <a:lnTo>
                    <a:pt x="17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3358;p83"/>
            <p:cNvSpPr/>
            <p:nvPr/>
          </p:nvSpPr>
          <p:spPr>
            <a:xfrm>
              <a:off x="1925070" y="2902912"/>
              <a:ext cx="248456" cy="248456"/>
            </a:xfrm>
            <a:custGeom>
              <a:avLst/>
              <a:gdLst/>
              <a:ahLst/>
              <a:cxnLst/>
              <a:rect l="l" t="t" r="r" b="b"/>
              <a:pathLst>
                <a:path w="15017" h="15017" extrusionOk="0">
                  <a:moveTo>
                    <a:pt x="14591" y="1"/>
                  </a:moveTo>
                  <a:lnTo>
                    <a:pt x="12919" y="1703"/>
                  </a:lnTo>
                  <a:lnTo>
                    <a:pt x="10731" y="3892"/>
                  </a:lnTo>
                  <a:lnTo>
                    <a:pt x="8542" y="6080"/>
                  </a:lnTo>
                  <a:lnTo>
                    <a:pt x="6354" y="8268"/>
                  </a:lnTo>
                  <a:lnTo>
                    <a:pt x="4165" y="10457"/>
                  </a:lnTo>
                  <a:lnTo>
                    <a:pt x="1977" y="12645"/>
                  </a:lnTo>
                  <a:lnTo>
                    <a:pt x="1" y="14621"/>
                  </a:lnTo>
                  <a:lnTo>
                    <a:pt x="1" y="15016"/>
                  </a:lnTo>
                  <a:lnTo>
                    <a:pt x="305" y="14712"/>
                  </a:lnTo>
                  <a:lnTo>
                    <a:pt x="2493" y="12524"/>
                  </a:lnTo>
                  <a:lnTo>
                    <a:pt x="4682" y="10335"/>
                  </a:lnTo>
                  <a:lnTo>
                    <a:pt x="8968" y="6050"/>
                  </a:lnTo>
                  <a:lnTo>
                    <a:pt x="9059" y="5958"/>
                  </a:lnTo>
                  <a:lnTo>
                    <a:pt x="11247" y="3770"/>
                  </a:lnTo>
                  <a:lnTo>
                    <a:pt x="13436" y="1581"/>
                  </a:lnTo>
                  <a:lnTo>
                    <a:pt x="150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3359;p83"/>
            <p:cNvSpPr/>
            <p:nvPr/>
          </p:nvSpPr>
          <p:spPr>
            <a:xfrm>
              <a:off x="1925070" y="2902912"/>
              <a:ext cx="212239" cy="212239"/>
            </a:xfrm>
            <a:custGeom>
              <a:avLst/>
              <a:gdLst/>
              <a:ahLst/>
              <a:cxnLst/>
              <a:rect l="l" t="t" r="r" b="b"/>
              <a:pathLst>
                <a:path w="12828" h="12828" extrusionOk="0">
                  <a:moveTo>
                    <a:pt x="12402" y="1"/>
                  </a:moveTo>
                  <a:lnTo>
                    <a:pt x="10731" y="1703"/>
                  </a:lnTo>
                  <a:lnTo>
                    <a:pt x="8542" y="3892"/>
                  </a:lnTo>
                  <a:lnTo>
                    <a:pt x="6354" y="6080"/>
                  </a:lnTo>
                  <a:lnTo>
                    <a:pt x="1977" y="10457"/>
                  </a:lnTo>
                  <a:lnTo>
                    <a:pt x="1" y="12433"/>
                  </a:lnTo>
                  <a:lnTo>
                    <a:pt x="1" y="12828"/>
                  </a:lnTo>
                  <a:lnTo>
                    <a:pt x="305" y="12524"/>
                  </a:lnTo>
                  <a:lnTo>
                    <a:pt x="2493" y="10335"/>
                  </a:lnTo>
                  <a:lnTo>
                    <a:pt x="4682" y="8147"/>
                  </a:lnTo>
                  <a:lnTo>
                    <a:pt x="6870" y="5958"/>
                  </a:lnTo>
                  <a:lnTo>
                    <a:pt x="9059" y="3770"/>
                  </a:lnTo>
                  <a:lnTo>
                    <a:pt x="11247" y="1581"/>
                  </a:lnTo>
                  <a:lnTo>
                    <a:pt x="128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3360;p83"/>
            <p:cNvSpPr/>
            <p:nvPr/>
          </p:nvSpPr>
          <p:spPr>
            <a:xfrm>
              <a:off x="2071932" y="3049774"/>
              <a:ext cx="781007" cy="781007"/>
            </a:xfrm>
            <a:custGeom>
              <a:avLst/>
              <a:gdLst/>
              <a:ahLst/>
              <a:cxnLst/>
              <a:rect l="l" t="t" r="r" b="b"/>
              <a:pathLst>
                <a:path w="47205" h="47205" extrusionOk="0">
                  <a:moveTo>
                    <a:pt x="47205" y="0"/>
                  </a:moveTo>
                  <a:lnTo>
                    <a:pt x="45624" y="1581"/>
                  </a:lnTo>
                  <a:lnTo>
                    <a:pt x="43436" y="3769"/>
                  </a:lnTo>
                  <a:lnTo>
                    <a:pt x="41247" y="5958"/>
                  </a:lnTo>
                  <a:lnTo>
                    <a:pt x="39059" y="8146"/>
                  </a:lnTo>
                  <a:lnTo>
                    <a:pt x="36870" y="10335"/>
                  </a:lnTo>
                  <a:lnTo>
                    <a:pt x="34682" y="12523"/>
                  </a:lnTo>
                  <a:lnTo>
                    <a:pt x="32493" y="14712"/>
                  </a:lnTo>
                  <a:lnTo>
                    <a:pt x="28116" y="19089"/>
                  </a:lnTo>
                  <a:lnTo>
                    <a:pt x="25928" y="21277"/>
                  </a:lnTo>
                  <a:lnTo>
                    <a:pt x="23739" y="23466"/>
                  </a:lnTo>
                  <a:lnTo>
                    <a:pt x="21551" y="25654"/>
                  </a:lnTo>
                  <a:lnTo>
                    <a:pt x="19362" y="27843"/>
                  </a:lnTo>
                  <a:lnTo>
                    <a:pt x="17174" y="30031"/>
                  </a:lnTo>
                  <a:lnTo>
                    <a:pt x="14986" y="32220"/>
                  </a:lnTo>
                  <a:lnTo>
                    <a:pt x="12797" y="34408"/>
                  </a:lnTo>
                  <a:lnTo>
                    <a:pt x="10609" y="36597"/>
                  </a:lnTo>
                  <a:lnTo>
                    <a:pt x="8420" y="38785"/>
                  </a:lnTo>
                  <a:lnTo>
                    <a:pt x="6232" y="40974"/>
                  </a:lnTo>
                  <a:lnTo>
                    <a:pt x="4043" y="43162"/>
                  </a:lnTo>
                  <a:lnTo>
                    <a:pt x="1855" y="45351"/>
                  </a:lnTo>
                  <a:lnTo>
                    <a:pt x="0" y="47205"/>
                  </a:lnTo>
                  <a:lnTo>
                    <a:pt x="396" y="47205"/>
                  </a:lnTo>
                  <a:lnTo>
                    <a:pt x="2371" y="45229"/>
                  </a:lnTo>
                  <a:lnTo>
                    <a:pt x="4560" y="43041"/>
                  </a:lnTo>
                  <a:lnTo>
                    <a:pt x="6748" y="40852"/>
                  </a:lnTo>
                  <a:lnTo>
                    <a:pt x="8937" y="38664"/>
                  </a:lnTo>
                  <a:lnTo>
                    <a:pt x="11125" y="36475"/>
                  </a:lnTo>
                  <a:lnTo>
                    <a:pt x="13314" y="34287"/>
                  </a:lnTo>
                  <a:lnTo>
                    <a:pt x="15502" y="32098"/>
                  </a:lnTo>
                  <a:lnTo>
                    <a:pt x="17691" y="29910"/>
                  </a:lnTo>
                  <a:lnTo>
                    <a:pt x="17721" y="29910"/>
                  </a:lnTo>
                  <a:lnTo>
                    <a:pt x="19910" y="27721"/>
                  </a:lnTo>
                  <a:lnTo>
                    <a:pt x="22098" y="25533"/>
                  </a:lnTo>
                  <a:lnTo>
                    <a:pt x="24287" y="23344"/>
                  </a:lnTo>
                  <a:lnTo>
                    <a:pt x="26475" y="21156"/>
                  </a:lnTo>
                  <a:lnTo>
                    <a:pt x="30730" y="16870"/>
                  </a:lnTo>
                  <a:lnTo>
                    <a:pt x="30852" y="16779"/>
                  </a:lnTo>
                  <a:lnTo>
                    <a:pt x="33041" y="14590"/>
                  </a:lnTo>
                  <a:lnTo>
                    <a:pt x="35229" y="12402"/>
                  </a:lnTo>
                  <a:lnTo>
                    <a:pt x="37418" y="10213"/>
                  </a:lnTo>
                  <a:lnTo>
                    <a:pt x="39606" y="8025"/>
                  </a:lnTo>
                  <a:lnTo>
                    <a:pt x="41795" y="5836"/>
                  </a:lnTo>
                  <a:lnTo>
                    <a:pt x="43983" y="3648"/>
                  </a:lnTo>
                  <a:lnTo>
                    <a:pt x="46171" y="1459"/>
                  </a:lnTo>
                  <a:lnTo>
                    <a:pt x="47205" y="396"/>
                  </a:lnTo>
                  <a:lnTo>
                    <a:pt x="472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3361;p83"/>
            <p:cNvSpPr/>
            <p:nvPr/>
          </p:nvSpPr>
          <p:spPr>
            <a:xfrm>
              <a:off x="1925070" y="2902912"/>
              <a:ext cx="176039" cy="176039"/>
            </a:xfrm>
            <a:custGeom>
              <a:avLst/>
              <a:gdLst/>
              <a:ahLst/>
              <a:cxnLst/>
              <a:rect l="l" t="t" r="r" b="b"/>
              <a:pathLst>
                <a:path w="10640" h="10640" extrusionOk="0">
                  <a:moveTo>
                    <a:pt x="10214" y="1"/>
                  </a:moveTo>
                  <a:lnTo>
                    <a:pt x="8542" y="1703"/>
                  </a:lnTo>
                  <a:lnTo>
                    <a:pt x="6354" y="3892"/>
                  </a:lnTo>
                  <a:lnTo>
                    <a:pt x="4165" y="6080"/>
                  </a:lnTo>
                  <a:lnTo>
                    <a:pt x="1977" y="8268"/>
                  </a:lnTo>
                  <a:lnTo>
                    <a:pt x="1" y="10244"/>
                  </a:lnTo>
                  <a:lnTo>
                    <a:pt x="1" y="10639"/>
                  </a:lnTo>
                  <a:lnTo>
                    <a:pt x="305" y="10335"/>
                  </a:lnTo>
                  <a:lnTo>
                    <a:pt x="2493" y="8147"/>
                  </a:lnTo>
                  <a:lnTo>
                    <a:pt x="4682" y="5958"/>
                  </a:lnTo>
                  <a:lnTo>
                    <a:pt x="6870" y="3770"/>
                  </a:lnTo>
                  <a:lnTo>
                    <a:pt x="9059" y="1581"/>
                  </a:lnTo>
                  <a:lnTo>
                    <a:pt x="106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3362;p83"/>
            <p:cNvSpPr/>
            <p:nvPr/>
          </p:nvSpPr>
          <p:spPr>
            <a:xfrm>
              <a:off x="2035713" y="3013555"/>
              <a:ext cx="817224" cy="817224"/>
            </a:xfrm>
            <a:custGeom>
              <a:avLst/>
              <a:gdLst/>
              <a:ahLst/>
              <a:cxnLst/>
              <a:rect l="l" t="t" r="r" b="b"/>
              <a:pathLst>
                <a:path w="49394" h="49394" extrusionOk="0">
                  <a:moveTo>
                    <a:pt x="49394" y="1"/>
                  </a:moveTo>
                  <a:lnTo>
                    <a:pt x="47813" y="1581"/>
                  </a:lnTo>
                  <a:lnTo>
                    <a:pt x="45625" y="3770"/>
                  </a:lnTo>
                  <a:lnTo>
                    <a:pt x="43436" y="5958"/>
                  </a:lnTo>
                  <a:lnTo>
                    <a:pt x="41248" y="8147"/>
                  </a:lnTo>
                  <a:lnTo>
                    <a:pt x="39059" y="10335"/>
                  </a:lnTo>
                  <a:lnTo>
                    <a:pt x="36871" y="12524"/>
                  </a:lnTo>
                  <a:lnTo>
                    <a:pt x="34682" y="14712"/>
                  </a:lnTo>
                  <a:lnTo>
                    <a:pt x="32494" y="16901"/>
                  </a:lnTo>
                  <a:lnTo>
                    <a:pt x="30305" y="19089"/>
                  </a:lnTo>
                  <a:lnTo>
                    <a:pt x="28117" y="21278"/>
                  </a:lnTo>
                  <a:lnTo>
                    <a:pt x="25928" y="23466"/>
                  </a:lnTo>
                  <a:lnTo>
                    <a:pt x="23740" y="25655"/>
                  </a:lnTo>
                  <a:lnTo>
                    <a:pt x="21551" y="27843"/>
                  </a:lnTo>
                  <a:lnTo>
                    <a:pt x="19363" y="30032"/>
                  </a:lnTo>
                  <a:lnTo>
                    <a:pt x="17175" y="32220"/>
                  </a:lnTo>
                  <a:lnTo>
                    <a:pt x="14986" y="34409"/>
                  </a:lnTo>
                  <a:lnTo>
                    <a:pt x="12798" y="36597"/>
                  </a:lnTo>
                  <a:lnTo>
                    <a:pt x="10609" y="38786"/>
                  </a:lnTo>
                  <a:lnTo>
                    <a:pt x="8421" y="40974"/>
                  </a:lnTo>
                  <a:lnTo>
                    <a:pt x="6232" y="43163"/>
                  </a:lnTo>
                  <a:lnTo>
                    <a:pt x="4044" y="45351"/>
                  </a:lnTo>
                  <a:lnTo>
                    <a:pt x="1855" y="47540"/>
                  </a:lnTo>
                  <a:lnTo>
                    <a:pt x="1" y="49394"/>
                  </a:lnTo>
                  <a:lnTo>
                    <a:pt x="396" y="49394"/>
                  </a:lnTo>
                  <a:lnTo>
                    <a:pt x="2372" y="47418"/>
                  </a:lnTo>
                  <a:lnTo>
                    <a:pt x="4560" y="45230"/>
                  </a:lnTo>
                  <a:lnTo>
                    <a:pt x="6749" y="43041"/>
                  </a:lnTo>
                  <a:lnTo>
                    <a:pt x="8937" y="40853"/>
                  </a:lnTo>
                  <a:lnTo>
                    <a:pt x="13314" y="36476"/>
                  </a:lnTo>
                  <a:lnTo>
                    <a:pt x="15503" y="34287"/>
                  </a:lnTo>
                  <a:lnTo>
                    <a:pt x="17691" y="32099"/>
                  </a:lnTo>
                  <a:lnTo>
                    <a:pt x="21977" y="27813"/>
                  </a:lnTo>
                  <a:lnTo>
                    <a:pt x="22099" y="27722"/>
                  </a:lnTo>
                  <a:lnTo>
                    <a:pt x="24287" y="25533"/>
                  </a:lnTo>
                  <a:lnTo>
                    <a:pt x="26476" y="23345"/>
                  </a:lnTo>
                  <a:lnTo>
                    <a:pt x="28664" y="21156"/>
                  </a:lnTo>
                  <a:lnTo>
                    <a:pt x="30853" y="18968"/>
                  </a:lnTo>
                  <a:lnTo>
                    <a:pt x="33041" y="16779"/>
                  </a:lnTo>
                  <a:lnTo>
                    <a:pt x="35230" y="14591"/>
                  </a:lnTo>
                  <a:lnTo>
                    <a:pt x="37418" y="12402"/>
                  </a:lnTo>
                  <a:lnTo>
                    <a:pt x="39607" y="10214"/>
                  </a:lnTo>
                  <a:lnTo>
                    <a:pt x="41795" y="8025"/>
                  </a:lnTo>
                  <a:lnTo>
                    <a:pt x="43984" y="5837"/>
                  </a:lnTo>
                  <a:lnTo>
                    <a:pt x="46172" y="3648"/>
                  </a:lnTo>
                  <a:lnTo>
                    <a:pt x="48360" y="1460"/>
                  </a:lnTo>
                  <a:lnTo>
                    <a:pt x="49394" y="396"/>
                  </a:lnTo>
                  <a:lnTo>
                    <a:pt x="493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3363;p83"/>
            <p:cNvSpPr/>
            <p:nvPr/>
          </p:nvSpPr>
          <p:spPr>
            <a:xfrm>
              <a:off x="1999510" y="2977352"/>
              <a:ext cx="853424" cy="853424"/>
            </a:xfrm>
            <a:custGeom>
              <a:avLst/>
              <a:gdLst/>
              <a:ahLst/>
              <a:cxnLst/>
              <a:rect l="l" t="t" r="r" b="b"/>
              <a:pathLst>
                <a:path w="51582" h="51582" extrusionOk="0">
                  <a:moveTo>
                    <a:pt x="51582" y="0"/>
                  </a:moveTo>
                  <a:lnTo>
                    <a:pt x="50001" y="1581"/>
                  </a:lnTo>
                  <a:lnTo>
                    <a:pt x="47813" y="3769"/>
                  </a:lnTo>
                  <a:lnTo>
                    <a:pt x="45624" y="5958"/>
                  </a:lnTo>
                  <a:lnTo>
                    <a:pt x="43436" y="8146"/>
                  </a:lnTo>
                  <a:lnTo>
                    <a:pt x="41247" y="10335"/>
                  </a:lnTo>
                  <a:lnTo>
                    <a:pt x="39059" y="12523"/>
                  </a:lnTo>
                  <a:lnTo>
                    <a:pt x="36870" y="14712"/>
                  </a:lnTo>
                  <a:lnTo>
                    <a:pt x="34682" y="16900"/>
                  </a:lnTo>
                  <a:lnTo>
                    <a:pt x="32493" y="19089"/>
                  </a:lnTo>
                  <a:lnTo>
                    <a:pt x="28238" y="23344"/>
                  </a:lnTo>
                  <a:lnTo>
                    <a:pt x="28116" y="23466"/>
                  </a:lnTo>
                  <a:lnTo>
                    <a:pt x="25928" y="25654"/>
                  </a:lnTo>
                  <a:lnTo>
                    <a:pt x="23739" y="27843"/>
                  </a:lnTo>
                  <a:lnTo>
                    <a:pt x="21551" y="30031"/>
                  </a:lnTo>
                  <a:lnTo>
                    <a:pt x="19363" y="32220"/>
                  </a:lnTo>
                  <a:lnTo>
                    <a:pt x="17174" y="34408"/>
                  </a:lnTo>
                  <a:lnTo>
                    <a:pt x="14986" y="36597"/>
                  </a:lnTo>
                  <a:lnTo>
                    <a:pt x="12797" y="38785"/>
                  </a:lnTo>
                  <a:lnTo>
                    <a:pt x="10609" y="40974"/>
                  </a:lnTo>
                  <a:lnTo>
                    <a:pt x="8420" y="43162"/>
                  </a:lnTo>
                  <a:lnTo>
                    <a:pt x="6232" y="45351"/>
                  </a:lnTo>
                  <a:lnTo>
                    <a:pt x="4043" y="47539"/>
                  </a:lnTo>
                  <a:lnTo>
                    <a:pt x="1855" y="49728"/>
                  </a:lnTo>
                  <a:lnTo>
                    <a:pt x="0" y="51582"/>
                  </a:lnTo>
                  <a:lnTo>
                    <a:pt x="396" y="51582"/>
                  </a:lnTo>
                  <a:lnTo>
                    <a:pt x="4469" y="47509"/>
                  </a:lnTo>
                  <a:lnTo>
                    <a:pt x="4560" y="47418"/>
                  </a:lnTo>
                  <a:lnTo>
                    <a:pt x="6748" y="45229"/>
                  </a:lnTo>
                  <a:lnTo>
                    <a:pt x="8937" y="43041"/>
                  </a:lnTo>
                  <a:lnTo>
                    <a:pt x="11125" y="40852"/>
                  </a:lnTo>
                  <a:lnTo>
                    <a:pt x="13314" y="38664"/>
                  </a:lnTo>
                  <a:lnTo>
                    <a:pt x="15502" y="36475"/>
                  </a:lnTo>
                  <a:lnTo>
                    <a:pt x="17691" y="34287"/>
                  </a:lnTo>
                  <a:lnTo>
                    <a:pt x="19879" y="32098"/>
                  </a:lnTo>
                  <a:lnTo>
                    <a:pt x="22068" y="29910"/>
                  </a:lnTo>
                  <a:lnTo>
                    <a:pt x="22098" y="29910"/>
                  </a:lnTo>
                  <a:lnTo>
                    <a:pt x="24287" y="27721"/>
                  </a:lnTo>
                  <a:lnTo>
                    <a:pt x="26475" y="25533"/>
                  </a:lnTo>
                  <a:lnTo>
                    <a:pt x="28664" y="23344"/>
                  </a:lnTo>
                  <a:lnTo>
                    <a:pt x="30852" y="21156"/>
                  </a:lnTo>
                  <a:lnTo>
                    <a:pt x="33041" y="18967"/>
                  </a:lnTo>
                  <a:lnTo>
                    <a:pt x="35229" y="16779"/>
                  </a:lnTo>
                  <a:lnTo>
                    <a:pt x="37418" y="14590"/>
                  </a:lnTo>
                  <a:lnTo>
                    <a:pt x="39606" y="12402"/>
                  </a:lnTo>
                  <a:lnTo>
                    <a:pt x="41795" y="10213"/>
                  </a:lnTo>
                  <a:lnTo>
                    <a:pt x="43983" y="8025"/>
                  </a:lnTo>
                  <a:lnTo>
                    <a:pt x="46172" y="5836"/>
                  </a:lnTo>
                  <a:lnTo>
                    <a:pt x="48360" y="3648"/>
                  </a:lnTo>
                  <a:lnTo>
                    <a:pt x="50548" y="1459"/>
                  </a:lnTo>
                  <a:lnTo>
                    <a:pt x="51582" y="396"/>
                  </a:lnTo>
                  <a:lnTo>
                    <a:pt x="515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3364;p83"/>
            <p:cNvSpPr/>
            <p:nvPr/>
          </p:nvSpPr>
          <p:spPr>
            <a:xfrm>
              <a:off x="1925070" y="2902912"/>
              <a:ext cx="103621" cy="103621"/>
            </a:xfrm>
            <a:custGeom>
              <a:avLst/>
              <a:gdLst/>
              <a:ahLst/>
              <a:cxnLst/>
              <a:rect l="l" t="t" r="r" b="b"/>
              <a:pathLst>
                <a:path w="6263" h="6263" extrusionOk="0">
                  <a:moveTo>
                    <a:pt x="5837" y="1"/>
                  </a:moveTo>
                  <a:lnTo>
                    <a:pt x="4165" y="1703"/>
                  </a:lnTo>
                  <a:lnTo>
                    <a:pt x="1977" y="3892"/>
                  </a:lnTo>
                  <a:lnTo>
                    <a:pt x="1" y="5867"/>
                  </a:lnTo>
                  <a:lnTo>
                    <a:pt x="1" y="6262"/>
                  </a:lnTo>
                  <a:lnTo>
                    <a:pt x="305" y="5958"/>
                  </a:lnTo>
                  <a:lnTo>
                    <a:pt x="2493" y="3770"/>
                  </a:lnTo>
                  <a:lnTo>
                    <a:pt x="4682" y="1581"/>
                  </a:lnTo>
                  <a:lnTo>
                    <a:pt x="62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3365;p83"/>
            <p:cNvSpPr/>
            <p:nvPr/>
          </p:nvSpPr>
          <p:spPr>
            <a:xfrm>
              <a:off x="1925070" y="2902912"/>
              <a:ext cx="67404" cy="67404"/>
            </a:xfrm>
            <a:custGeom>
              <a:avLst/>
              <a:gdLst/>
              <a:ahLst/>
              <a:cxnLst/>
              <a:rect l="l" t="t" r="r" b="b"/>
              <a:pathLst>
                <a:path w="4074" h="4074" extrusionOk="0">
                  <a:moveTo>
                    <a:pt x="3648" y="1"/>
                  </a:moveTo>
                  <a:lnTo>
                    <a:pt x="1977" y="1703"/>
                  </a:lnTo>
                  <a:lnTo>
                    <a:pt x="1" y="3679"/>
                  </a:lnTo>
                  <a:lnTo>
                    <a:pt x="1" y="4074"/>
                  </a:lnTo>
                  <a:lnTo>
                    <a:pt x="305" y="3770"/>
                  </a:lnTo>
                  <a:lnTo>
                    <a:pt x="2493" y="1581"/>
                  </a:lnTo>
                  <a:lnTo>
                    <a:pt x="40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3366;p83"/>
            <p:cNvSpPr/>
            <p:nvPr/>
          </p:nvSpPr>
          <p:spPr>
            <a:xfrm>
              <a:off x="1927089" y="2904931"/>
              <a:ext cx="925842" cy="925842"/>
            </a:xfrm>
            <a:custGeom>
              <a:avLst/>
              <a:gdLst/>
              <a:ahLst/>
              <a:cxnLst/>
              <a:rect l="l" t="t" r="r" b="b"/>
              <a:pathLst>
                <a:path w="55959" h="55959" extrusionOk="0">
                  <a:moveTo>
                    <a:pt x="55959" y="0"/>
                  </a:moveTo>
                  <a:lnTo>
                    <a:pt x="54378" y="1581"/>
                  </a:lnTo>
                  <a:lnTo>
                    <a:pt x="52190" y="3770"/>
                  </a:lnTo>
                  <a:lnTo>
                    <a:pt x="50001" y="5958"/>
                  </a:lnTo>
                  <a:lnTo>
                    <a:pt x="47813" y="8146"/>
                  </a:lnTo>
                  <a:lnTo>
                    <a:pt x="45624" y="10335"/>
                  </a:lnTo>
                  <a:lnTo>
                    <a:pt x="43436" y="12523"/>
                  </a:lnTo>
                  <a:lnTo>
                    <a:pt x="41247" y="14712"/>
                  </a:lnTo>
                  <a:lnTo>
                    <a:pt x="36870" y="19089"/>
                  </a:lnTo>
                  <a:lnTo>
                    <a:pt x="34682" y="21277"/>
                  </a:lnTo>
                  <a:lnTo>
                    <a:pt x="32493" y="23466"/>
                  </a:lnTo>
                  <a:lnTo>
                    <a:pt x="30305" y="25654"/>
                  </a:lnTo>
                  <a:lnTo>
                    <a:pt x="28116" y="27843"/>
                  </a:lnTo>
                  <a:lnTo>
                    <a:pt x="25928" y="30031"/>
                  </a:lnTo>
                  <a:lnTo>
                    <a:pt x="23740" y="32220"/>
                  </a:lnTo>
                  <a:lnTo>
                    <a:pt x="21551" y="34408"/>
                  </a:lnTo>
                  <a:lnTo>
                    <a:pt x="19363" y="36597"/>
                  </a:lnTo>
                  <a:lnTo>
                    <a:pt x="17174" y="38785"/>
                  </a:lnTo>
                  <a:lnTo>
                    <a:pt x="14986" y="40974"/>
                  </a:lnTo>
                  <a:lnTo>
                    <a:pt x="12797" y="43162"/>
                  </a:lnTo>
                  <a:lnTo>
                    <a:pt x="10609" y="45351"/>
                  </a:lnTo>
                  <a:lnTo>
                    <a:pt x="8420" y="47539"/>
                  </a:lnTo>
                  <a:lnTo>
                    <a:pt x="6232" y="49728"/>
                  </a:lnTo>
                  <a:lnTo>
                    <a:pt x="1855" y="54105"/>
                  </a:lnTo>
                  <a:lnTo>
                    <a:pt x="0" y="55959"/>
                  </a:lnTo>
                  <a:lnTo>
                    <a:pt x="396" y="55959"/>
                  </a:lnTo>
                  <a:lnTo>
                    <a:pt x="2371" y="53983"/>
                  </a:lnTo>
                  <a:lnTo>
                    <a:pt x="4560" y="51795"/>
                  </a:lnTo>
                  <a:lnTo>
                    <a:pt x="6748" y="49606"/>
                  </a:lnTo>
                  <a:lnTo>
                    <a:pt x="8937" y="47418"/>
                  </a:lnTo>
                  <a:lnTo>
                    <a:pt x="11125" y="45229"/>
                  </a:lnTo>
                  <a:lnTo>
                    <a:pt x="13314" y="43041"/>
                  </a:lnTo>
                  <a:lnTo>
                    <a:pt x="15502" y="40852"/>
                  </a:lnTo>
                  <a:lnTo>
                    <a:pt x="17691" y="38664"/>
                  </a:lnTo>
                  <a:lnTo>
                    <a:pt x="19879" y="36475"/>
                  </a:lnTo>
                  <a:lnTo>
                    <a:pt x="22068" y="34287"/>
                  </a:lnTo>
                  <a:lnTo>
                    <a:pt x="24256" y="32098"/>
                  </a:lnTo>
                  <a:lnTo>
                    <a:pt x="26445" y="29910"/>
                  </a:lnTo>
                  <a:lnTo>
                    <a:pt x="26475" y="29910"/>
                  </a:lnTo>
                  <a:lnTo>
                    <a:pt x="28664" y="27721"/>
                  </a:lnTo>
                  <a:lnTo>
                    <a:pt x="30852" y="25533"/>
                  </a:lnTo>
                  <a:lnTo>
                    <a:pt x="33041" y="23344"/>
                  </a:lnTo>
                  <a:lnTo>
                    <a:pt x="35229" y="21156"/>
                  </a:lnTo>
                  <a:lnTo>
                    <a:pt x="37418" y="18967"/>
                  </a:lnTo>
                  <a:lnTo>
                    <a:pt x="39606" y="16779"/>
                  </a:lnTo>
                  <a:lnTo>
                    <a:pt x="41795" y="14590"/>
                  </a:lnTo>
                  <a:lnTo>
                    <a:pt x="43983" y="12402"/>
                  </a:lnTo>
                  <a:lnTo>
                    <a:pt x="46172" y="10213"/>
                  </a:lnTo>
                  <a:lnTo>
                    <a:pt x="48360" y="8025"/>
                  </a:lnTo>
                  <a:lnTo>
                    <a:pt x="50549" y="5836"/>
                  </a:lnTo>
                  <a:lnTo>
                    <a:pt x="52737" y="3648"/>
                  </a:lnTo>
                  <a:lnTo>
                    <a:pt x="54925" y="1459"/>
                  </a:lnTo>
                  <a:lnTo>
                    <a:pt x="55959" y="396"/>
                  </a:lnTo>
                  <a:lnTo>
                    <a:pt x="559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3367;p83"/>
            <p:cNvSpPr/>
            <p:nvPr/>
          </p:nvSpPr>
          <p:spPr>
            <a:xfrm>
              <a:off x="1925070" y="2902912"/>
              <a:ext cx="31204" cy="31204"/>
            </a:xfrm>
            <a:custGeom>
              <a:avLst/>
              <a:gdLst/>
              <a:ahLst/>
              <a:cxnLst/>
              <a:rect l="l" t="t" r="r" b="b"/>
              <a:pathLst>
                <a:path w="1886" h="1886" extrusionOk="0">
                  <a:moveTo>
                    <a:pt x="1460" y="1"/>
                  </a:moveTo>
                  <a:lnTo>
                    <a:pt x="1" y="1490"/>
                  </a:lnTo>
                  <a:lnTo>
                    <a:pt x="1" y="1885"/>
                  </a:lnTo>
                  <a:lnTo>
                    <a:pt x="305" y="1581"/>
                  </a:lnTo>
                  <a:lnTo>
                    <a:pt x="18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3368;p83"/>
            <p:cNvSpPr/>
            <p:nvPr/>
          </p:nvSpPr>
          <p:spPr>
            <a:xfrm>
              <a:off x="1925070" y="2902912"/>
              <a:ext cx="139822" cy="139822"/>
            </a:xfrm>
            <a:custGeom>
              <a:avLst/>
              <a:gdLst/>
              <a:ahLst/>
              <a:cxnLst/>
              <a:rect l="l" t="t" r="r" b="b"/>
              <a:pathLst>
                <a:path w="8451" h="8451" extrusionOk="0">
                  <a:moveTo>
                    <a:pt x="8025" y="1"/>
                  </a:moveTo>
                  <a:lnTo>
                    <a:pt x="6354" y="1703"/>
                  </a:lnTo>
                  <a:lnTo>
                    <a:pt x="4165" y="3892"/>
                  </a:lnTo>
                  <a:lnTo>
                    <a:pt x="1977" y="6080"/>
                  </a:lnTo>
                  <a:lnTo>
                    <a:pt x="1" y="8056"/>
                  </a:lnTo>
                  <a:lnTo>
                    <a:pt x="1" y="8451"/>
                  </a:lnTo>
                  <a:lnTo>
                    <a:pt x="305" y="8147"/>
                  </a:lnTo>
                  <a:lnTo>
                    <a:pt x="2493" y="5958"/>
                  </a:lnTo>
                  <a:lnTo>
                    <a:pt x="4682" y="3770"/>
                  </a:lnTo>
                  <a:lnTo>
                    <a:pt x="6870" y="1581"/>
                  </a:lnTo>
                  <a:lnTo>
                    <a:pt x="84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3369;p83"/>
            <p:cNvSpPr/>
            <p:nvPr/>
          </p:nvSpPr>
          <p:spPr>
            <a:xfrm>
              <a:off x="1925070" y="2902912"/>
              <a:ext cx="320874" cy="320874"/>
            </a:xfrm>
            <a:custGeom>
              <a:avLst/>
              <a:gdLst/>
              <a:ahLst/>
              <a:cxnLst/>
              <a:rect l="l" t="t" r="r" b="b"/>
              <a:pathLst>
                <a:path w="19394" h="19394" extrusionOk="0">
                  <a:moveTo>
                    <a:pt x="18968" y="1"/>
                  </a:moveTo>
                  <a:lnTo>
                    <a:pt x="17296" y="1703"/>
                  </a:lnTo>
                  <a:lnTo>
                    <a:pt x="15108" y="3892"/>
                  </a:lnTo>
                  <a:lnTo>
                    <a:pt x="12919" y="6080"/>
                  </a:lnTo>
                  <a:lnTo>
                    <a:pt x="10731" y="8268"/>
                  </a:lnTo>
                  <a:lnTo>
                    <a:pt x="8542" y="10457"/>
                  </a:lnTo>
                  <a:lnTo>
                    <a:pt x="6354" y="12645"/>
                  </a:lnTo>
                  <a:lnTo>
                    <a:pt x="4165" y="14834"/>
                  </a:lnTo>
                  <a:lnTo>
                    <a:pt x="1977" y="17022"/>
                  </a:lnTo>
                  <a:lnTo>
                    <a:pt x="1" y="18998"/>
                  </a:lnTo>
                  <a:lnTo>
                    <a:pt x="1" y="19393"/>
                  </a:lnTo>
                  <a:lnTo>
                    <a:pt x="305" y="19089"/>
                  </a:lnTo>
                  <a:lnTo>
                    <a:pt x="2493" y="16901"/>
                  </a:lnTo>
                  <a:lnTo>
                    <a:pt x="4682" y="14712"/>
                  </a:lnTo>
                  <a:lnTo>
                    <a:pt x="6870" y="12524"/>
                  </a:lnTo>
                  <a:lnTo>
                    <a:pt x="9059" y="10335"/>
                  </a:lnTo>
                  <a:lnTo>
                    <a:pt x="11247" y="8147"/>
                  </a:lnTo>
                  <a:lnTo>
                    <a:pt x="13436" y="5958"/>
                  </a:lnTo>
                  <a:lnTo>
                    <a:pt x="15624" y="3770"/>
                  </a:lnTo>
                  <a:lnTo>
                    <a:pt x="17813" y="1581"/>
                  </a:lnTo>
                  <a:lnTo>
                    <a:pt x="19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3370;p83"/>
            <p:cNvSpPr/>
            <p:nvPr/>
          </p:nvSpPr>
          <p:spPr>
            <a:xfrm>
              <a:off x="1925070" y="2902912"/>
              <a:ext cx="465709" cy="465709"/>
            </a:xfrm>
            <a:custGeom>
              <a:avLst/>
              <a:gdLst/>
              <a:ahLst/>
              <a:cxnLst/>
              <a:rect l="l" t="t" r="r" b="b"/>
              <a:pathLst>
                <a:path w="28148" h="28148" extrusionOk="0">
                  <a:moveTo>
                    <a:pt x="27752" y="1"/>
                  </a:moveTo>
                  <a:lnTo>
                    <a:pt x="26050" y="1703"/>
                  </a:lnTo>
                  <a:lnTo>
                    <a:pt x="23862" y="3892"/>
                  </a:lnTo>
                  <a:lnTo>
                    <a:pt x="21673" y="6080"/>
                  </a:lnTo>
                  <a:lnTo>
                    <a:pt x="19485" y="8268"/>
                  </a:lnTo>
                  <a:lnTo>
                    <a:pt x="17296" y="10457"/>
                  </a:lnTo>
                  <a:lnTo>
                    <a:pt x="15108" y="12645"/>
                  </a:lnTo>
                  <a:lnTo>
                    <a:pt x="12919" y="14834"/>
                  </a:lnTo>
                  <a:lnTo>
                    <a:pt x="10731" y="17022"/>
                  </a:lnTo>
                  <a:lnTo>
                    <a:pt x="8542" y="19211"/>
                  </a:lnTo>
                  <a:lnTo>
                    <a:pt x="6354" y="21399"/>
                  </a:lnTo>
                  <a:lnTo>
                    <a:pt x="4165" y="23588"/>
                  </a:lnTo>
                  <a:lnTo>
                    <a:pt x="1977" y="25776"/>
                  </a:lnTo>
                  <a:lnTo>
                    <a:pt x="1" y="27752"/>
                  </a:lnTo>
                  <a:lnTo>
                    <a:pt x="1" y="28147"/>
                  </a:lnTo>
                  <a:lnTo>
                    <a:pt x="305" y="27843"/>
                  </a:lnTo>
                  <a:lnTo>
                    <a:pt x="2493" y="25655"/>
                  </a:lnTo>
                  <a:lnTo>
                    <a:pt x="4682" y="23466"/>
                  </a:lnTo>
                  <a:lnTo>
                    <a:pt x="6870" y="21278"/>
                  </a:lnTo>
                  <a:lnTo>
                    <a:pt x="9059" y="19089"/>
                  </a:lnTo>
                  <a:lnTo>
                    <a:pt x="11247" y="16901"/>
                  </a:lnTo>
                  <a:lnTo>
                    <a:pt x="13436" y="14712"/>
                  </a:lnTo>
                  <a:lnTo>
                    <a:pt x="15624" y="12524"/>
                  </a:lnTo>
                  <a:lnTo>
                    <a:pt x="17813" y="10335"/>
                  </a:lnTo>
                  <a:lnTo>
                    <a:pt x="20001" y="8147"/>
                  </a:lnTo>
                  <a:lnTo>
                    <a:pt x="22190" y="5958"/>
                  </a:lnTo>
                  <a:lnTo>
                    <a:pt x="24378" y="3770"/>
                  </a:lnTo>
                  <a:lnTo>
                    <a:pt x="26567" y="1581"/>
                  </a:lnTo>
                  <a:lnTo>
                    <a:pt x="26597" y="1581"/>
                  </a:lnTo>
                  <a:lnTo>
                    <a:pt x="281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3371;p83"/>
            <p:cNvSpPr/>
            <p:nvPr/>
          </p:nvSpPr>
          <p:spPr>
            <a:xfrm>
              <a:off x="1925070" y="2902912"/>
              <a:ext cx="646744" cy="646744"/>
            </a:xfrm>
            <a:custGeom>
              <a:avLst/>
              <a:gdLst/>
              <a:ahLst/>
              <a:cxnLst/>
              <a:rect l="l" t="t" r="r" b="b"/>
              <a:pathLst>
                <a:path w="39090" h="39090" extrusionOk="0">
                  <a:moveTo>
                    <a:pt x="38695" y="1"/>
                  </a:moveTo>
                  <a:lnTo>
                    <a:pt x="36992" y="1703"/>
                  </a:lnTo>
                  <a:lnTo>
                    <a:pt x="34804" y="3892"/>
                  </a:lnTo>
                  <a:lnTo>
                    <a:pt x="32615" y="6080"/>
                  </a:lnTo>
                  <a:lnTo>
                    <a:pt x="30427" y="8268"/>
                  </a:lnTo>
                  <a:lnTo>
                    <a:pt x="28238" y="10457"/>
                  </a:lnTo>
                  <a:lnTo>
                    <a:pt x="26050" y="12645"/>
                  </a:lnTo>
                  <a:lnTo>
                    <a:pt x="23862" y="14834"/>
                  </a:lnTo>
                  <a:lnTo>
                    <a:pt x="21673" y="17022"/>
                  </a:lnTo>
                  <a:lnTo>
                    <a:pt x="19485" y="19211"/>
                  </a:lnTo>
                  <a:lnTo>
                    <a:pt x="17296" y="21399"/>
                  </a:lnTo>
                  <a:lnTo>
                    <a:pt x="15108" y="23588"/>
                  </a:lnTo>
                  <a:lnTo>
                    <a:pt x="12919" y="25776"/>
                  </a:lnTo>
                  <a:lnTo>
                    <a:pt x="10731" y="27965"/>
                  </a:lnTo>
                  <a:lnTo>
                    <a:pt x="8542" y="30153"/>
                  </a:lnTo>
                  <a:lnTo>
                    <a:pt x="6354" y="32342"/>
                  </a:lnTo>
                  <a:lnTo>
                    <a:pt x="1977" y="36719"/>
                  </a:lnTo>
                  <a:lnTo>
                    <a:pt x="1" y="38694"/>
                  </a:lnTo>
                  <a:lnTo>
                    <a:pt x="1" y="39090"/>
                  </a:lnTo>
                  <a:lnTo>
                    <a:pt x="305" y="38786"/>
                  </a:lnTo>
                  <a:lnTo>
                    <a:pt x="2493" y="36597"/>
                  </a:lnTo>
                  <a:lnTo>
                    <a:pt x="4682" y="34409"/>
                  </a:lnTo>
                  <a:lnTo>
                    <a:pt x="6870" y="32220"/>
                  </a:lnTo>
                  <a:lnTo>
                    <a:pt x="9059" y="30032"/>
                  </a:lnTo>
                  <a:lnTo>
                    <a:pt x="11247" y="27843"/>
                  </a:lnTo>
                  <a:lnTo>
                    <a:pt x="13436" y="25655"/>
                  </a:lnTo>
                  <a:lnTo>
                    <a:pt x="15624" y="23466"/>
                  </a:lnTo>
                  <a:lnTo>
                    <a:pt x="17813" y="21278"/>
                  </a:lnTo>
                  <a:lnTo>
                    <a:pt x="20001" y="19089"/>
                  </a:lnTo>
                  <a:lnTo>
                    <a:pt x="22190" y="16901"/>
                  </a:lnTo>
                  <a:lnTo>
                    <a:pt x="24378" y="14712"/>
                  </a:lnTo>
                  <a:lnTo>
                    <a:pt x="26567" y="12524"/>
                  </a:lnTo>
                  <a:lnTo>
                    <a:pt x="26597" y="12524"/>
                  </a:lnTo>
                  <a:lnTo>
                    <a:pt x="28786" y="10335"/>
                  </a:lnTo>
                  <a:lnTo>
                    <a:pt x="30974" y="8147"/>
                  </a:lnTo>
                  <a:lnTo>
                    <a:pt x="33163" y="5958"/>
                  </a:lnTo>
                  <a:lnTo>
                    <a:pt x="35351" y="3770"/>
                  </a:lnTo>
                  <a:lnTo>
                    <a:pt x="37540" y="1581"/>
                  </a:lnTo>
                  <a:lnTo>
                    <a:pt x="390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3372;p83"/>
            <p:cNvSpPr/>
            <p:nvPr/>
          </p:nvSpPr>
          <p:spPr>
            <a:xfrm>
              <a:off x="4188240" y="2167147"/>
              <a:ext cx="3028" cy="2531"/>
            </a:xfrm>
            <a:custGeom>
              <a:avLst/>
              <a:gdLst/>
              <a:ahLst/>
              <a:cxnLst/>
              <a:rect l="l" t="t" r="r" b="b"/>
              <a:pathLst>
                <a:path w="183" h="153" extrusionOk="0">
                  <a:moveTo>
                    <a:pt x="183" y="0"/>
                  </a:moveTo>
                  <a:lnTo>
                    <a:pt x="1" y="152"/>
                  </a:lnTo>
                  <a:lnTo>
                    <a:pt x="183" y="152"/>
                  </a:lnTo>
                  <a:lnTo>
                    <a:pt x="183" y="0"/>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3373;p83"/>
            <p:cNvSpPr/>
            <p:nvPr/>
          </p:nvSpPr>
          <p:spPr>
            <a:xfrm>
              <a:off x="673800" y="2079636"/>
              <a:ext cx="761401" cy="767936"/>
            </a:xfrm>
            <a:custGeom>
              <a:avLst/>
              <a:gdLst/>
              <a:ahLst/>
              <a:cxnLst/>
              <a:rect l="l" t="t" r="r" b="b"/>
              <a:pathLst>
                <a:path w="46020" h="46415" extrusionOk="0">
                  <a:moveTo>
                    <a:pt x="46019" y="0"/>
                  </a:moveTo>
                  <a:lnTo>
                    <a:pt x="45077" y="943"/>
                  </a:lnTo>
                  <a:lnTo>
                    <a:pt x="42889" y="3131"/>
                  </a:lnTo>
                  <a:lnTo>
                    <a:pt x="40700" y="5320"/>
                  </a:lnTo>
                  <a:lnTo>
                    <a:pt x="38512" y="7508"/>
                  </a:lnTo>
                  <a:lnTo>
                    <a:pt x="36323" y="9697"/>
                  </a:lnTo>
                  <a:lnTo>
                    <a:pt x="34135" y="11885"/>
                  </a:lnTo>
                  <a:lnTo>
                    <a:pt x="31916" y="14073"/>
                  </a:lnTo>
                  <a:lnTo>
                    <a:pt x="29758" y="16262"/>
                  </a:lnTo>
                  <a:lnTo>
                    <a:pt x="27569" y="18450"/>
                  </a:lnTo>
                  <a:lnTo>
                    <a:pt x="25350" y="20639"/>
                  </a:lnTo>
                  <a:lnTo>
                    <a:pt x="23192" y="22827"/>
                  </a:lnTo>
                  <a:lnTo>
                    <a:pt x="21004" y="25016"/>
                  </a:lnTo>
                  <a:lnTo>
                    <a:pt x="17721" y="28299"/>
                  </a:lnTo>
                  <a:lnTo>
                    <a:pt x="16627" y="29393"/>
                  </a:lnTo>
                  <a:lnTo>
                    <a:pt x="14438" y="31551"/>
                  </a:lnTo>
                  <a:lnTo>
                    <a:pt x="12250" y="33770"/>
                  </a:lnTo>
                  <a:lnTo>
                    <a:pt x="10061" y="35958"/>
                  </a:lnTo>
                  <a:lnTo>
                    <a:pt x="7873" y="38147"/>
                  </a:lnTo>
                  <a:lnTo>
                    <a:pt x="5684" y="40335"/>
                  </a:lnTo>
                  <a:lnTo>
                    <a:pt x="3465" y="42524"/>
                  </a:lnTo>
                  <a:lnTo>
                    <a:pt x="1277" y="44682"/>
                  </a:lnTo>
                  <a:lnTo>
                    <a:pt x="0" y="45989"/>
                  </a:lnTo>
                  <a:lnTo>
                    <a:pt x="0" y="46414"/>
                  </a:lnTo>
                  <a:lnTo>
                    <a:pt x="3891" y="42493"/>
                  </a:lnTo>
                  <a:lnTo>
                    <a:pt x="4013" y="42402"/>
                  </a:lnTo>
                  <a:lnTo>
                    <a:pt x="6201" y="40214"/>
                  </a:lnTo>
                  <a:lnTo>
                    <a:pt x="8390" y="38025"/>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3374;p83"/>
            <p:cNvSpPr/>
            <p:nvPr/>
          </p:nvSpPr>
          <p:spPr>
            <a:xfrm>
              <a:off x="673800" y="2115838"/>
              <a:ext cx="761401" cy="767936"/>
            </a:xfrm>
            <a:custGeom>
              <a:avLst/>
              <a:gdLst/>
              <a:ahLst/>
              <a:cxnLst/>
              <a:rect l="l" t="t" r="r" b="b"/>
              <a:pathLst>
                <a:path w="46020" h="46415" extrusionOk="0">
                  <a:moveTo>
                    <a:pt x="46019" y="1"/>
                  </a:moveTo>
                  <a:lnTo>
                    <a:pt x="45077" y="943"/>
                  </a:lnTo>
                  <a:lnTo>
                    <a:pt x="42889" y="3132"/>
                  </a:lnTo>
                  <a:lnTo>
                    <a:pt x="40700" y="5320"/>
                  </a:lnTo>
                  <a:lnTo>
                    <a:pt x="38512" y="7509"/>
                  </a:lnTo>
                  <a:lnTo>
                    <a:pt x="36323" y="9697"/>
                  </a:lnTo>
                  <a:lnTo>
                    <a:pt x="34135" y="11885"/>
                  </a:lnTo>
                  <a:lnTo>
                    <a:pt x="31916" y="14074"/>
                  </a:lnTo>
                  <a:lnTo>
                    <a:pt x="29758" y="16262"/>
                  </a:lnTo>
                  <a:lnTo>
                    <a:pt x="27569" y="18451"/>
                  </a:lnTo>
                  <a:lnTo>
                    <a:pt x="25350" y="20639"/>
                  </a:lnTo>
                  <a:lnTo>
                    <a:pt x="23192" y="22828"/>
                  </a:lnTo>
                  <a:lnTo>
                    <a:pt x="21004" y="25016"/>
                  </a:lnTo>
                  <a:lnTo>
                    <a:pt x="18815" y="27205"/>
                  </a:lnTo>
                  <a:lnTo>
                    <a:pt x="16627" y="29363"/>
                  </a:lnTo>
                  <a:lnTo>
                    <a:pt x="14438" y="31582"/>
                  </a:lnTo>
                  <a:lnTo>
                    <a:pt x="12250" y="33770"/>
                  </a:lnTo>
                  <a:lnTo>
                    <a:pt x="10061" y="35959"/>
                  </a:lnTo>
                  <a:lnTo>
                    <a:pt x="7873" y="38147"/>
                  </a:lnTo>
                  <a:lnTo>
                    <a:pt x="5684" y="40336"/>
                  </a:lnTo>
                  <a:lnTo>
                    <a:pt x="3465" y="4249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2858" y="23527"/>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3375;p83"/>
            <p:cNvSpPr/>
            <p:nvPr/>
          </p:nvSpPr>
          <p:spPr>
            <a:xfrm>
              <a:off x="673800" y="2152058"/>
              <a:ext cx="761401" cy="767936"/>
            </a:xfrm>
            <a:custGeom>
              <a:avLst/>
              <a:gdLst/>
              <a:ahLst/>
              <a:cxnLst/>
              <a:rect l="l" t="t" r="r" b="b"/>
              <a:pathLst>
                <a:path w="46020" h="46415" extrusionOk="0">
                  <a:moveTo>
                    <a:pt x="46019" y="0"/>
                  </a:moveTo>
                  <a:lnTo>
                    <a:pt x="45077" y="943"/>
                  </a:lnTo>
                  <a:lnTo>
                    <a:pt x="42889" y="3131"/>
                  </a:lnTo>
                  <a:lnTo>
                    <a:pt x="40700" y="5320"/>
                  </a:lnTo>
                  <a:lnTo>
                    <a:pt x="38512" y="7508"/>
                  </a:lnTo>
                  <a:lnTo>
                    <a:pt x="36323" y="9696"/>
                  </a:lnTo>
                  <a:lnTo>
                    <a:pt x="34135" y="11885"/>
                  </a:lnTo>
                  <a:lnTo>
                    <a:pt x="31916" y="14073"/>
                  </a:lnTo>
                  <a:lnTo>
                    <a:pt x="29758" y="16262"/>
                  </a:lnTo>
                  <a:lnTo>
                    <a:pt x="27569" y="18450"/>
                  </a:lnTo>
                  <a:lnTo>
                    <a:pt x="25350" y="20639"/>
                  </a:lnTo>
                  <a:lnTo>
                    <a:pt x="23192" y="22827"/>
                  </a:lnTo>
                  <a:lnTo>
                    <a:pt x="21004" y="25016"/>
                  </a:lnTo>
                  <a:lnTo>
                    <a:pt x="18815" y="27174"/>
                  </a:lnTo>
                  <a:lnTo>
                    <a:pt x="16627" y="29393"/>
                  </a:lnTo>
                  <a:lnTo>
                    <a:pt x="14438" y="31581"/>
                  </a:lnTo>
                  <a:lnTo>
                    <a:pt x="12250" y="33770"/>
                  </a:lnTo>
                  <a:lnTo>
                    <a:pt x="10061" y="35958"/>
                  </a:lnTo>
                  <a:lnTo>
                    <a:pt x="7873" y="38147"/>
                  </a:lnTo>
                  <a:lnTo>
                    <a:pt x="5684" y="40305"/>
                  </a:lnTo>
                  <a:lnTo>
                    <a:pt x="3465" y="42524"/>
                  </a:lnTo>
                  <a:lnTo>
                    <a:pt x="1277" y="44712"/>
                  </a:lnTo>
                  <a:lnTo>
                    <a:pt x="0" y="45989"/>
                  </a:lnTo>
                  <a:lnTo>
                    <a:pt x="0" y="46414"/>
                  </a:lnTo>
                  <a:lnTo>
                    <a:pt x="1824" y="44591"/>
                  </a:lnTo>
                  <a:lnTo>
                    <a:pt x="4013" y="42402"/>
                  </a:lnTo>
                  <a:lnTo>
                    <a:pt x="6201" y="40214"/>
                  </a:lnTo>
                  <a:lnTo>
                    <a:pt x="8390" y="38025"/>
                  </a:lnTo>
                  <a:lnTo>
                    <a:pt x="10578" y="35837"/>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3376;p83"/>
            <p:cNvSpPr/>
            <p:nvPr/>
          </p:nvSpPr>
          <p:spPr>
            <a:xfrm>
              <a:off x="673800" y="2188260"/>
              <a:ext cx="761401" cy="767936"/>
            </a:xfrm>
            <a:custGeom>
              <a:avLst/>
              <a:gdLst/>
              <a:ahLst/>
              <a:cxnLst/>
              <a:rect l="l" t="t" r="r" b="b"/>
              <a:pathLst>
                <a:path w="46020" h="46415" extrusionOk="0">
                  <a:moveTo>
                    <a:pt x="46019" y="1"/>
                  </a:moveTo>
                  <a:lnTo>
                    <a:pt x="45077" y="943"/>
                  </a:lnTo>
                  <a:lnTo>
                    <a:pt x="42889" y="3132"/>
                  </a:lnTo>
                  <a:lnTo>
                    <a:pt x="40700" y="5320"/>
                  </a:lnTo>
                  <a:lnTo>
                    <a:pt x="38512" y="7508"/>
                  </a:lnTo>
                  <a:lnTo>
                    <a:pt x="36323" y="9697"/>
                  </a:lnTo>
                  <a:lnTo>
                    <a:pt x="34135" y="11885"/>
                  </a:lnTo>
                  <a:lnTo>
                    <a:pt x="31916" y="14074"/>
                  </a:lnTo>
                  <a:lnTo>
                    <a:pt x="29758" y="16262"/>
                  </a:lnTo>
                  <a:lnTo>
                    <a:pt x="27569" y="18451"/>
                  </a:lnTo>
                  <a:lnTo>
                    <a:pt x="25350" y="20639"/>
                  </a:lnTo>
                  <a:lnTo>
                    <a:pt x="23192" y="22828"/>
                  </a:lnTo>
                  <a:lnTo>
                    <a:pt x="21004" y="24986"/>
                  </a:lnTo>
                  <a:lnTo>
                    <a:pt x="16718" y="29272"/>
                  </a:lnTo>
                  <a:lnTo>
                    <a:pt x="16627" y="29393"/>
                  </a:lnTo>
                  <a:lnTo>
                    <a:pt x="14438" y="31582"/>
                  </a:lnTo>
                  <a:lnTo>
                    <a:pt x="12250" y="33770"/>
                  </a:lnTo>
                  <a:lnTo>
                    <a:pt x="7964" y="38026"/>
                  </a:lnTo>
                  <a:lnTo>
                    <a:pt x="7873" y="38117"/>
                  </a:lnTo>
                  <a:lnTo>
                    <a:pt x="5684" y="40336"/>
                  </a:lnTo>
                  <a:lnTo>
                    <a:pt x="3465" y="4252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1521" y="24895"/>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3377;p83"/>
            <p:cNvSpPr/>
            <p:nvPr/>
          </p:nvSpPr>
          <p:spPr>
            <a:xfrm>
              <a:off x="673800" y="2224479"/>
              <a:ext cx="761401" cy="767936"/>
            </a:xfrm>
            <a:custGeom>
              <a:avLst/>
              <a:gdLst/>
              <a:ahLst/>
              <a:cxnLst/>
              <a:rect l="l" t="t" r="r" b="b"/>
              <a:pathLst>
                <a:path w="46020" h="46415" extrusionOk="0">
                  <a:moveTo>
                    <a:pt x="46019" y="0"/>
                  </a:moveTo>
                  <a:lnTo>
                    <a:pt x="45077" y="943"/>
                  </a:lnTo>
                  <a:lnTo>
                    <a:pt x="42889" y="3131"/>
                  </a:lnTo>
                  <a:lnTo>
                    <a:pt x="40700" y="5319"/>
                  </a:lnTo>
                  <a:lnTo>
                    <a:pt x="38512" y="7508"/>
                  </a:lnTo>
                  <a:lnTo>
                    <a:pt x="36323" y="9696"/>
                  </a:lnTo>
                  <a:lnTo>
                    <a:pt x="34135" y="11885"/>
                  </a:lnTo>
                  <a:lnTo>
                    <a:pt x="31916" y="14073"/>
                  </a:lnTo>
                  <a:lnTo>
                    <a:pt x="29758" y="16262"/>
                  </a:lnTo>
                  <a:lnTo>
                    <a:pt x="27569" y="18450"/>
                  </a:lnTo>
                  <a:lnTo>
                    <a:pt x="25350" y="20639"/>
                  </a:lnTo>
                  <a:lnTo>
                    <a:pt x="23192" y="22797"/>
                  </a:lnTo>
                  <a:lnTo>
                    <a:pt x="21004" y="25016"/>
                  </a:lnTo>
                  <a:lnTo>
                    <a:pt x="18815" y="27204"/>
                  </a:lnTo>
                  <a:lnTo>
                    <a:pt x="16627" y="29393"/>
                  </a:lnTo>
                  <a:lnTo>
                    <a:pt x="14438" y="31581"/>
                  </a:lnTo>
                  <a:lnTo>
                    <a:pt x="12250" y="33770"/>
                  </a:lnTo>
                  <a:lnTo>
                    <a:pt x="10061" y="35928"/>
                  </a:lnTo>
                  <a:lnTo>
                    <a:pt x="7873" y="38147"/>
                  </a:lnTo>
                  <a:lnTo>
                    <a:pt x="5684" y="40335"/>
                  </a:lnTo>
                  <a:lnTo>
                    <a:pt x="3465" y="42524"/>
                  </a:lnTo>
                  <a:lnTo>
                    <a:pt x="1277" y="44712"/>
                  </a:lnTo>
                  <a:lnTo>
                    <a:pt x="0" y="45989"/>
                  </a:lnTo>
                  <a:lnTo>
                    <a:pt x="0" y="46414"/>
                  </a:lnTo>
                  <a:lnTo>
                    <a:pt x="3891" y="42493"/>
                  </a:lnTo>
                  <a:lnTo>
                    <a:pt x="4013" y="42402"/>
                  </a:lnTo>
                  <a:lnTo>
                    <a:pt x="6201" y="40214"/>
                  </a:lnTo>
                  <a:lnTo>
                    <a:pt x="8390" y="38025"/>
                  </a:lnTo>
                  <a:lnTo>
                    <a:pt x="12645" y="33739"/>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3378;p83"/>
            <p:cNvSpPr/>
            <p:nvPr/>
          </p:nvSpPr>
          <p:spPr>
            <a:xfrm>
              <a:off x="674296" y="2260682"/>
              <a:ext cx="760905" cy="760905"/>
            </a:xfrm>
            <a:custGeom>
              <a:avLst/>
              <a:gdLst/>
              <a:ahLst/>
              <a:cxnLst/>
              <a:rect l="l" t="t" r="r" b="b"/>
              <a:pathLst>
                <a:path w="45990" h="45990" extrusionOk="0">
                  <a:moveTo>
                    <a:pt x="45989" y="1"/>
                  </a:moveTo>
                  <a:lnTo>
                    <a:pt x="45047" y="943"/>
                  </a:lnTo>
                  <a:lnTo>
                    <a:pt x="42859" y="3131"/>
                  </a:lnTo>
                  <a:lnTo>
                    <a:pt x="40670" y="5320"/>
                  </a:lnTo>
                  <a:lnTo>
                    <a:pt x="38482" y="7508"/>
                  </a:lnTo>
                  <a:lnTo>
                    <a:pt x="36293" y="9697"/>
                  </a:lnTo>
                  <a:lnTo>
                    <a:pt x="34105" y="11885"/>
                  </a:lnTo>
                  <a:lnTo>
                    <a:pt x="31886" y="14074"/>
                  </a:lnTo>
                  <a:lnTo>
                    <a:pt x="28634" y="17357"/>
                  </a:lnTo>
                  <a:lnTo>
                    <a:pt x="27539" y="18451"/>
                  </a:lnTo>
                  <a:lnTo>
                    <a:pt x="25320" y="20609"/>
                  </a:lnTo>
                  <a:lnTo>
                    <a:pt x="23162" y="22828"/>
                  </a:lnTo>
                  <a:lnTo>
                    <a:pt x="20974" y="25016"/>
                  </a:lnTo>
                  <a:lnTo>
                    <a:pt x="18785" y="27205"/>
                  </a:lnTo>
                  <a:lnTo>
                    <a:pt x="16597" y="29393"/>
                  </a:lnTo>
                  <a:lnTo>
                    <a:pt x="14408" y="31582"/>
                  </a:lnTo>
                  <a:lnTo>
                    <a:pt x="12220" y="33740"/>
                  </a:lnTo>
                  <a:lnTo>
                    <a:pt x="10031" y="35959"/>
                  </a:lnTo>
                  <a:lnTo>
                    <a:pt x="7843" y="38147"/>
                  </a:lnTo>
                  <a:lnTo>
                    <a:pt x="5654" y="40336"/>
                  </a:lnTo>
                  <a:lnTo>
                    <a:pt x="3435" y="42524"/>
                  </a:lnTo>
                  <a:lnTo>
                    <a:pt x="1247" y="44713"/>
                  </a:lnTo>
                  <a:lnTo>
                    <a:pt x="1" y="45989"/>
                  </a:lnTo>
                  <a:lnTo>
                    <a:pt x="396" y="45989"/>
                  </a:lnTo>
                  <a:lnTo>
                    <a:pt x="1794" y="44591"/>
                  </a:lnTo>
                  <a:lnTo>
                    <a:pt x="3983" y="42403"/>
                  </a:lnTo>
                  <a:lnTo>
                    <a:pt x="6171" y="40214"/>
                  </a:lnTo>
                  <a:lnTo>
                    <a:pt x="8360" y="38026"/>
                  </a:lnTo>
                  <a:lnTo>
                    <a:pt x="10548" y="35837"/>
                  </a:lnTo>
                  <a:lnTo>
                    <a:pt x="12737" y="33649"/>
                  </a:lnTo>
                  <a:lnTo>
                    <a:pt x="14925" y="31460"/>
                  </a:lnTo>
                  <a:lnTo>
                    <a:pt x="17114" y="29272"/>
                  </a:lnTo>
                  <a:lnTo>
                    <a:pt x="19302" y="27083"/>
                  </a:lnTo>
                  <a:lnTo>
                    <a:pt x="23679" y="22706"/>
                  </a:lnTo>
                  <a:lnTo>
                    <a:pt x="25868" y="20518"/>
                  </a:lnTo>
                  <a:lnTo>
                    <a:pt x="28056" y="18329"/>
                  </a:lnTo>
                  <a:lnTo>
                    <a:pt x="30244" y="16141"/>
                  </a:lnTo>
                  <a:lnTo>
                    <a:pt x="32433" y="13952"/>
                  </a:lnTo>
                  <a:lnTo>
                    <a:pt x="34621" y="11764"/>
                  </a:lnTo>
                  <a:lnTo>
                    <a:pt x="36810" y="9575"/>
                  </a:lnTo>
                  <a:lnTo>
                    <a:pt x="38998" y="7387"/>
                  </a:lnTo>
                  <a:lnTo>
                    <a:pt x="41187" y="5198"/>
                  </a:lnTo>
                  <a:lnTo>
                    <a:pt x="43375" y="3010"/>
                  </a:lnTo>
                  <a:lnTo>
                    <a:pt x="45564" y="821"/>
                  </a:lnTo>
                  <a:lnTo>
                    <a:pt x="45989" y="396"/>
                  </a:lnTo>
                  <a:lnTo>
                    <a:pt x="459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3379;p83"/>
            <p:cNvSpPr/>
            <p:nvPr/>
          </p:nvSpPr>
          <p:spPr>
            <a:xfrm>
              <a:off x="710003" y="2296901"/>
              <a:ext cx="725200" cy="724688"/>
            </a:xfrm>
            <a:custGeom>
              <a:avLst/>
              <a:gdLst/>
              <a:ahLst/>
              <a:cxnLst/>
              <a:rect l="l" t="t" r="r" b="b"/>
              <a:pathLst>
                <a:path w="43832" h="43801" extrusionOk="0">
                  <a:moveTo>
                    <a:pt x="43831" y="0"/>
                  </a:moveTo>
                  <a:lnTo>
                    <a:pt x="42889" y="942"/>
                  </a:lnTo>
                  <a:lnTo>
                    <a:pt x="40701" y="3131"/>
                  </a:lnTo>
                  <a:lnTo>
                    <a:pt x="38512" y="5319"/>
                  </a:lnTo>
                  <a:lnTo>
                    <a:pt x="36324" y="7508"/>
                  </a:lnTo>
                  <a:lnTo>
                    <a:pt x="34135" y="9696"/>
                  </a:lnTo>
                  <a:lnTo>
                    <a:pt x="31947" y="11885"/>
                  </a:lnTo>
                  <a:lnTo>
                    <a:pt x="29728" y="14073"/>
                  </a:lnTo>
                  <a:lnTo>
                    <a:pt x="27570" y="16262"/>
                  </a:lnTo>
                  <a:lnTo>
                    <a:pt x="25381" y="18420"/>
                  </a:lnTo>
                  <a:lnTo>
                    <a:pt x="23162" y="20639"/>
                  </a:lnTo>
                  <a:lnTo>
                    <a:pt x="21004" y="22827"/>
                  </a:lnTo>
                  <a:lnTo>
                    <a:pt x="18816" y="25016"/>
                  </a:lnTo>
                  <a:lnTo>
                    <a:pt x="16627" y="27204"/>
                  </a:lnTo>
                  <a:lnTo>
                    <a:pt x="14439" y="29393"/>
                  </a:lnTo>
                  <a:lnTo>
                    <a:pt x="12250" y="31551"/>
                  </a:lnTo>
                  <a:lnTo>
                    <a:pt x="10062" y="33770"/>
                  </a:lnTo>
                  <a:lnTo>
                    <a:pt x="7873" y="35958"/>
                  </a:lnTo>
                  <a:lnTo>
                    <a:pt x="5685" y="38147"/>
                  </a:lnTo>
                  <a:lnTo>
                    <a:pt x="3496" y="40335"/>
                  </a:lnTo>
                  <a:lnTo>
                    <a:pt x="1277" y="42524"/>
                  </a:lnTo>
                  <a:lnTo>
                    <a:pt x="1" y="43800"/>
                  </a:lnTo>
                  <a:lnTo>
                    <a:pt x="426" y="43800"/>
                  </a:lnTo>
                  <a:lnTo>
                    <a:pt x="1825" y="42402"/>
                  </a:lnTo>
                  <a:lnTo>
                    <a:pt x="4013" y="40214"/>
                  </a:lnTo>
                  <a:lnTo>
                    <a:pt x="6202" y="38025"/>
                  </a:lnTo>
                  <a:lnTo>
                    <a:pt x="8390" y="35837"/>
                  </a:lnTo>
                  <a:lnTo>
                    <a:pt x="10579" y="33648"/>
                  </a:lnTo>
                  <a:lnTo>
                    <a:pt x="12767" y="31460"/>
                  </a:lnTo>
                  <a:lnTo>
                    <a:pt x="14956" y="29271"/>
                  </a:lnTo>
                  <a:lnTo>
                    <a:pt x="17144" y="27083"/>
                  </a:lnTo>
                  <a:lnTo>
                    <a:pt x="19333" y="24894"/>
                  </a:lnTo>
                  <a:lnTo>
                    <a:pt x="21521" y="22706"/>
                  </a:lnTo>
                  <a:lnTo>
                    <a:pt x="23710" y="20517"/>
                  </a:lnTo>
                  <a:lnTo>
                    <a:pt x="25898" y="18329"/>
                  </a:lnTo>
                  <a:lnTo>
                    <a:pt x="28086" y="16140"/>
                  </a:lnTo>
                  <a:lnTo>
                    <a:pt x="32281" y="11915"/>
                  </a:lnTo>
                  <a:lnTo>
                    <a:pt x="32463" y="11763"/>
                  </a:lnTo>
                  <a:lnTo>
                    <a:pt x="34652" y="9575"/>
                  </a:lnTo>
                  <a:lnTo>
                    <a:pt x="36840" y="7386"/>
                  </a:lnTo>
                  <a:lnTo>
                    <a:pt x="39029" y="5198"/>
                  </a:lnTo>
                  <a:lnTo>
                    <a:pt x="41217" y="3009"/>
                  </a:lnTo>
                  <a:lnTo>
                    <a:pt x="43406" y="821"/>
                  </a:lnTo>
                  <a:lnTo>
                    <a:pt x="43831" y="395"/>
                  </a:lnTo>
                  <a:lnTo>
                    <a:pt x="438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3380;p83"/>
            <p:cNvSpPr/>
            <p:nvPr/>
          </p:nvSpPr>
          <p:spPr>
            <a:xfrm>
              <a:off x="746718" y="2333103"/>
              <a:ext cx="688487" cy="688487"/>
            </a:xfrm>
            <a:custGeom>
              <a:avLst/>
              <a:gdLst/>
              <a:ahLst/>
              <a:cxnLst/>
              <a:rect l="l" t="t" r="r" b="b"/>
              <a:pathLst>
                <a:path w="41613" h="41613" extrusionOk="0">
                  <a:moveTo>
                    <a:pt x="41612" y="1"/>
                  </a:moveTo>
                  <a:lnTo>
                    <a:pt x="40670" y="943"/>
                  </a:lnTo>
                  <a:lnTo>
                    <a:pt x="38482" y="3131"/>
                  </a:lnTo>
                  <a:lnTo>
                    <a:pt x="36293" y="5320"/>
                  </a:lnTo>
                  <a:lnTo>
                    <a:pt x="34105" y="7508"/>
                  </a:lnTo>
                  <a:lnTo>
                    <a:pt x="31916" y="9697"/>
                  </a:lnTo>
                  <a:lnTo>
                    <a:pt x="29728" y="11885"/>
                  </a:lnTo>
                  <a:lnTo>
                    <a:pt x="27509" y="14074"/>
                  </a:lnTo>
                  <a:lnTo>
                    <a:pt x="25351" y="16232"/>
                  </a:lnTo>
                  <a:lnTo>
                    <a:pt x="23162" y="18451"/>
                  </a:lnTo>
                  <a:lnTo>
                    <a:pt x="20943" y="20639"/>
                  </a:lnTo>
                  <a:lnTo>
                    <a:pt x="18785" y="22828"/>
                  </a:lnTo>
                  <a:lnTo>
                    <a:pt x="16597" y="25016"/>
                  </a:lnTo>
                  <a:lnTo>
                    <a:pt x="12311" y="29272"/>
                  </a:lnTo>
                  <a:lnTo>
                    <a:pt x="12220" y="29363"/>
                  </a:lnTo>
                  <a:lnTo>
                    <a:pt x="10031" y="31582"/>
                  </a:lnTo>
                  <a:lnTo>
                    <a:pt x="7843" y="33770"/>
                  </a:lnTo>
                  <a:lnTo>
                    <a:pt x="5654" y="35959"/>
                  </a:lnTo>
                  <a:lnTo>
                    <a:pt x="3466" y="38147"/>
                  </a:lnTo>
                  <a:lnTo>
                    <a:pt x="1277" y="40336"/>
                  </a:lnTo>
                  <a:lnTo>
                    <a:pt x="1" y="41612"/>
                  </a:lnTo>
                  <a:lnTo>
                    <a:pt x="396" y="41612"/>
                  </a:lnTo>
                  <a:lnTo>
                    <a:pt x="1794" y="40214"/>
                  </a:lnTo>
                  <a:lnTo>
                    <a:pt x="3983" y="38026"/>
                  </a:lnTo>
                  <a:lnTo>
                    <a:pt x="6171" y="35837"/>
                  </a:lnTo>
                  <a:lnTo>
                    <a:pt x="8360" y="33649"/>
                  </a:lnTo>
                  <a:lnTo>
                    <a:pt x="10548" y="31460"/>
                  </a:lnTo>
                  <a:lnTo>
                    <a:pt x="12737" y="29272"/>
                  </a:lnTo>
                  <a:lnTo>
                    <a:pt x="14925" y="27083"/>
                  </a:lnTo>
                  <a:lnTo>
                    <a:pt x="17114" y="24895"/>
                  </a:lnTo>
                  <a:lnTo>
                    <a:pt x="19302" y="22706"/>
                  </a:lnTo>
                  <a:lnTo>
                    <a:pt x="21491" y="20518"/>
                  </a:lnTo>
                  <a:lnTo>
                    <a:pt x="23679" y="18329"/>
                  </a:lnTo>
                  <a:lnTo>
                    <a:pt x="25867" y="16141"/>
                  </a:lnTo>
                  <a:lnTo>
                    <a:pt x="28056" y="13952"/>
                  </a:lnTo>
                  <a:lnTo>
                    <a:pt x="30244" y="11764"/>
                  </a:lnTo>
                  <a:lnTo>
                    <a:pt x="32433" y="9575"/>
                  </a:lnTo>
                  <a:lnTo>
                    <a:pt x="34621" y="7387"/>
                  </a:lnTo>
                  <a:lnTo>
                    <a:pt x="36810" y="5198"/>
                  </a:lnTo>
                  <a:lnTo>
                    <a:pt x="38998" y="3010"/>
                  </a:lnTo>
                  <a:lnTo>
                    <a:pt x="41187" y="821"/>
                  </a:lnTo>
                  <a:lnTo>
                    <a:pt x="41612" y="396"/>
                  </a:lnTo>
                  <a:lnTo>
                    <a:pt x="416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3381;p83"/>
            <p:cNvSpPr/>
            <p:nvPr/>
          </p:nvSpPr>
          <p:spPr>
            <a:xfrm>
              <a:off x="782937" y="2369322"/>
              <a:ext cx="652270" cy="652270"/>
            </a:xfrm>
            <a:custGeom>
              <a:avLst/>
              <a:gdLst/>
              <a:ahLst/>
              <a:cxnLst/>
              <a:rect l="l" t="t" r="r" b="b"/>
              <a:pathLst>
                <a:path w="39424" h="39424" extrusionOk="0">
                  <a:moveTo>
                    <a:pt x="39423" y="0"/>
                  </a:moveTo>
                  <a:lnTo>
                    <a:pt x="38481" y="942"/>
                  </a:lnTo>
                  <a:lnTo>
                    <a:pt x="36293" y="3131"/>
                  </a:lnTo>
                  <a:lnTo>
                    <a:pt x="34104" y="5319"/>
                  </a:lnTo>
                  <a:lnTo>
                    <a:pt x="31916" y="7508"/>
                  </a:lnTo>
                  <a:lnTo>
                    <a:pt x="29727" y="9696"/>
                  </a:lnTo>
                  <a:lnTo>
                    <a:pt x="27539" y="11885"/>
                  </a:lnTo>
                  <a:lnTo>
                    <a:pt x="25320" y="14043"/>
                  </a:lnTo>
                  <a:lnTo>
                    <a:pt x="21064" y="18329"/>
                  </a:lnTo>
                  <a:lnTo>
                    <a:pt x="20973" y="18450"/>
                  </a:lnTo>
                  <a:lnTo>
                    <a:pt x="18754" y="20639"/>
                  </a:lnTo>
                  <a:lnTo>
                    <a:pt x="16596" y="22827"/>
                  </a:lnTo>
                  <a:lnTo>
                    <a:pt x="14408" y="25016"/>
                  </a:lnTo>
                  <a:lnTo>
                    <a:pt x="12219" y="27174"/>
                  </a:lnTo>
                  <a:lnTo>
                    <a:pt x="10031" y="29393"/>
                  </a:lnTo>
                  <a:lnTo>
                    <a:pt x="7842" y="31581"/>
                  </a:lnTo>
                  <a:lnTo>
                    <a:pt x="5654" y="33770"/>
                  </a:lnTo>
                  <a:lnTo>
                    <a:pt x="1368" y="38025"/>
                  </a:lnTo>
                  <a:lnTo>
                    <a:pt x="1277" y="38147"/>
                  </a:lnTo>
                  <a:lnTo>
                    <a:pt x="0" y="39423"/>
                  </a:lnTo>
                  <a:lnTo>
                    <a:pt x="395" y="39423"/>
                  </a:lnTo>
                  <a:lnTo>
                    <a:pt x="1794" y="38025"/>
                  </a:lnTo>
                  <a:lnTo>
                    <a:pt x="6049" y="33739"/>
                  </a:lnTo>
                  <a:lnTo>
                    <a:pt x="6171" y="33648"/>
                  </a:lnTo>
                  <a:lnTo>
                    <a:pt x="8359" y="31460"/>
                  </a:lnTo>
                  <a:lnTo>
                    <a:pt x="10548" y="29271"/>
                  </a:lnTo>
                  <a:lnTo>
                    <a:pt x="12736" y="27083"/>
                  </a:lnTo>
                  <a:lnTo>
                    <a:pt x="14925" y="24894"/>
                  </a:lnTo>
                  <a:lnTo>
                    <a:pt x="17113" y="22706"/>
                  </a:lnTo>
                  <a:lnTo>
                    <a:pt x="19302" y="20517"/>
                  </a:lnTo>
                  <a:lnTo>
                    <a:pt x="21490" y="18329"/>
                  </a:lnTo>
                  <a:lnTo>
                    <a:pt x="23678" y="16140"/>
                  </a:lnTo>
                  <a:lnTo>
                    <a:pt x="25867" y="13952"/>
                  </a:lnTo>
                  <a:lnTo>
                    <a:pt x="28055" y="11763"/>
                  </a:lnTo>
                  <a:lnTo>
                    <a:pt x="30244" y="9575"/>
                  </a:lnTo>
                  <a:lnTo>
                    <a:pt x="32432" y="7386"/>
                  </a:lnTo>
                  <a:lnTo>
                    <a:pt x="34621" y="5198"/>
                  </a:lnTo>
                  <a:lnTo>
                    <a:pt x="36809" y="3009"/>
                  </a:lnTo>
                  <a:lnTo>
                    <a:pt x="38998" y="821"/>
                  </a:lnTo>
                  <a:lnTo>
                    <a:pt x="39423" y="395"/>
                  </a:lnTo>
                  <a:lnTo>
                    <a:pt x="394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3382;p83"/>
            <p:cNvSpPr/>
            <p:nvPr/>
          </p:nvSpPr>
          <p:spPr>
            <a:xfrm>
              <a:off x="819140" y="2405525"/>
              <a:ext cx="616070" cy="616070"/>
            </a:xfrm>
            <a:custGeom>
              <a:avLst/>
              <a:gdLst/>
              <a:ahLst/>
              <a:cxnLst/>
              <a:rect l="l" t="t" r="r" b="b"/>
              <a:pathLst>
                <a:path w="37236" h="37236" extrusionOk="0">
                  <a:moveTo>
                    <a:pt x="37235" y="1"/>
                  </a:moveTo>
                  <a:lnTo>
                    <a:pt x="36293" y="943"/>
                  </a:lnTo>
                  <a:lnTo>
                    <a:pt x="34105" y="3131"/>
                  </a:lnTo>
                  <a:lnTo>
                    <a:pt x="31916" y="5320"/>
                  </a:lnTo>
                  <a:lnTo>
                    <a:pt x="27539" y="9697"/>
                  </a:lnTo>
                  <a:lnTo>
                    <a:pt x="25351" y="11855"/>
                  </a:lnTo>
                  <a:lnTo>
                    <a:pt x="23132" y="14074"/>
                  </a:lnTo>
                  <a:lnTo>
                    <a:pt x="20974" y="16262"/>
                  </a:lnTo>
                  <a:lnTo>
                    <a:pt x="18785" y="18451"/>
                  </a:lnTo>
                  <a:lnTo>
                    <a:pt x="16566" y="20639"/>
                  </a:lnTo>
                  <a:lnTo>
                    <a:pt x="14408" y="22828"/>
                  </a:lnTo>
                  <a:lnTo>
                    <a:pt x="12220" y="24986"/>
                  </a:lnTo>
                  <a:lnTo>
                    <a:pt x="10031" y="27205"/>
                  </a:lnTo>
                  <a:lnTo>
                    <a:pt x="7843" y="29393"/>
                  </a:lnTo>
                  <a:lnTo>
                    <a:pt x="5654" y="31582"/>
                  </a:lnTo>
                  <a:lnTo>
                    <a:pt x="3466" y="33770"/>
                  </a:lnTo>
                  <a:lnTo>
                    <a:pt x="1277" y="35959"/>
                  </a:lnTo>
                  <a:lnTo>
                    <a:pt x="1" y="37235"/>
                  </a:lnTo>
                  <a:lnTo>
                    <a:pt x="396" y="37235"/>
                  </a:lnTo>
                  <a:lnTo>
                    <a:pt x="1794" y="35837"/>
                  </a:lnTo>
                  <a:lnTo>
                    <a:pt x="3983" y="33649"/>
                  </a:lnTo>
                  <a:lnTo>
                    <a:pt x="6171" y="31460"/>
                  </a:lnTo>
                  <a:lnTo>
                    <a:pt x="8360" y="29272"/>
                  </a:lnTo>
                  <a:lnTo>
                    <a:pt x="10548" y="27083"/>
                  </a:lnTo>
                  <a:lnTo>
                    <a:pt x="14803" y="22797"/>
                  </a:lnTo>
                  <a:lnTo>
                    <a:pt x="14925" y="22706"/>
                  </a:lnTo>
                  <a:lnTo>
                    <a:pt x="17114" y="20518"/>
                  </a:lnTo>
                  <a:lnTo>
                    <a:pt x="19302" y="18329"/>
                  </a:lnTo>
                  <a:lnTo>
                    <a:pt x="21490" y="16141"/>
                  </a:lnTo>
                  <a:lnTo>
                    <a:pt x="23679" y="13952"/>
                  </a:lnTo>
                  <a:lnTo>
                    <a:pt x="25867" y="11764"/>
                  </a:lnTo>
                  <a:lnTo>
                    <a:pt x="28056" y="9575"/>
                  </a:lnTo>
                  <a:lnTo>
                    <a:pt x="30244" y="7387"/>
                  </a:lnTo>
                  <a:lnTo>
                    <a:pt x="32433" y="5198"/>
                  </a:lnTo>
                  <a:lnTo>
                    <a:pt x="34621" y="3010"/>
                  </a:lnTo>
                  <a:lnTo>
                    <a:pt x="36810" y="821"/>
                  </a:lnTo>
                  <a:lnTo>
                    <a:pt x="37235" y="396"/>
                  </a:lnTo>
                  <a:lnTo>
                    <a:pt x="372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3383;p83"/>
            <p:cNvSpPr/>
            <p:nvPr/>
          </p:nvSpPr>
          <p:spPr>
            <a:xfrm>
              <a:off x="855359" y="2441744"/>
              <a:ext cx="579853" cy="579853"/>
            </a:xfrm>
            <a:custGeom>
              <a:avLst/>
              <a:gdLst/>
              <a:ahLst/>
              <a:cxnLst/>
              <a:rect l="l" t="t" r="r" b="b"/>
              <a:pathLst>
                <a:path w="35047" h="35047" extrusionOk="0">
                  <a:moveTo>
                    <a:pt x="35046" y="0"/>
                  </a:moveTo>
                  <a:lnTo>
                    <a:pt x="34104" y="942"/>
                  </a:lnTo>
                  <a:lnTo>
                    <a:pt x="31916" y="3131"/>
                  </a:lnTo>
                  <a:lnTo>
                    <a:pt x="29727" y="5319"/>
                  </a:lnTo>
                  <a:lnTo>
                    <a:pt x="27539" y="7508"/>
                  </a:lnTo>
                  <a:lnTo>
                    <a:pt x="25350" y="9666"/>
                  </a:lnTo>
                  <a:lnTo>
                    <a:pt x="23162" y="11885"/>
                  </a:lnTo>
                  <a:lnTo>
                    <a:pt x="20943" y="14073"/>
                  </a:lnTo>
                  <a:lnTo>
                    <a:pt x="18785" y="16262"/>
                  </a:lnTo>
                  <a:lnTo>
                    <a:pt x="16596" y="18450"/>
                  </a:lnTo>
                  <a:lnTo>
                    <a:pt x="14377" y="20639"/>
                  </a:lnTo>
                  <a:lnTo>
                    <a:pt x="12219" y="22797"/>
                  </a:lnTo>
                  <a:lnTo>
                    <a:pt x="10031" y="25016"/>
                  </a:lnTo>
                  <a:lnTo>
                    <a:pt x="7842" y="27204"/>
                  </a:lnTo>
                  <a:lnTo>
                    <a:pt x="5654" y="29393"/>
                  </a:lnTo>
                  <a:lnTo>
                    <a:pt x="3465" y="31581"/>
                  </a:lnTo>
                  <a:lnTo>
                    <a:pt x="1277" y="33770"/>
                  </a:lnTo>
                  <a:lnTo>
                    <a:pt x="0" y="35046"/>
                  </a:lnTo>
                  <a:lnTo>
                    <a:pt x="395" y="35046"/>
                  </a:lnTo>
                  <a:lnTo>
                    <a:pt x="1794" y="33648"/>
                  </a:lnTo>
                  <a:lnTo>
                    <a:pt x="3982" y="31460"/>
                  </a:lnTo>
                  <a:lnTo>
                    <a:pt x="6171" y="29271"/>
                  </a:lnTo>
                  <a:lnTo>
                    <a:pt x="8359" y="27083"/>
                  </a:lnTo>
                  <a:lnTo>
                    <a:pt x="10548" y="24894"/>
                  </a:lnTo>
                  <a:lnTo>
                    <a:pt x="12736" y="22706"/>
                  </a:lnTo>
                  <a:lnTo>
                    <a:pt x="14925" y="20517"/>
                  </a:lnTo>
                  <a:lnTo>
                    <a:pt x="17113" y="18329"/>
                  </a:lnTo>
                  <a:lnTo>
                    <a:pt x="19301" y="16140"/>
                  </a:lnTo>
                  <a:lnTo>
                    <a:pt x="23678" y="11763"/>
                  </a:lnTo>
                  <a:lnTo>
                    <a:pt x="25867" y="9575"/>
                  </a:lnTo>
                  <a:lnTo>
                    <a:pt x="28055" y="7386"/>
                  </a:lnTo>
                  <a:lnTo>
                    <a:pt x="31581" y="3830"/>
                  </a:lnTo>
                  <a:lnTo>
                    <a:pt x="32432" y="3009"/>
                  </a:lnTo>
                  <a:lnTo>
                    <a:pt x="34621" y="821"/>
                  </a:lnTo>
                  <a:lnTo>
                    <a:pt x="35046" y="395"/>
                  </a:lnTo>
                  <a:lnTo>
                    <a:pt x="350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3384;p83"/>
            <p:cNvSpPr/>
            <p:nvPr/>
          </p:nvSpPr>
          <p:spPr>
            <a:xfrm>
              <a:off x="891561" y="2477946"/>
              <a:ext cx="543652" cy="543652"/>
            </a:xfrm>
            <a:custGeom>
              <a:avLst/>
              <a:gdLst/>
              <a:ahLst/>
              <a:cxnLst/>
              <a:rect l="l" t="t" r="r" b="b"/>
              <a:pathLst>
                <a:path w="32859" h="32859" extrusionOk="0">
                  <a:moveTo>
                    <a:pt x="32858" y="1"/>
                  </a:moveTo>
                  <a:lnTo>
                    <a:pt x="31916" y="943"/>
                  </a:lnTo>
                  <a:lnTo>
                    <a:pt x="29728" y="3131"/>
                  </a:lnTo>
                  <a:lnTo>
                    <a:pt x="27539" y="5320"/>
                  </a:lnTo>
                  <a:lnTo>
                    <a:pt x="25351" y="7478"/>
                  </a:lnTo>
                  <a:lnTo>
                    <a:pt x="23162" y="9697"/>
                  </a:lnTo>
                  <a:lnTo>
                    <a:pt x="20974" y="11885"/>
                  </a:lnTo>
                  <a:lnTo>
                    <a:pt x="18755" y="14074"/>
                  </a:lnTo>
                  <a:lnTo>
                    <a:pt x="16597" y="16262"/>
                  </a:lnTo>
                  <a:lnTo>
                    <a:pt x="14408" y="18451"/>
                  </a:lnTo>
                  <a:lnTo>
                    <a:pt x="12189" y="20609"/>
                  </a:lnTo>
                  <a:lnTo>
                    <a:pt x="10031" y="22828"/>
                  </a:lnTo>
                  <a:lnTo>
                    <a:pt x="7843" y="25016"/>
                  </a:lnTo>
                  <a:lnTo>
                    <a:pt x="5654" y="27205"/>
                  </a:lnTo>
                  <a:lnTo>
                    <a:pt x="3466" y="29393"/>
                  </a:lnTo>
                  <a:lnTo>
                    <a:pt x="1277" y="31582"/>
                  </a:lnTo>
                  <a:lnTo>
                    <a:pt x="1" y="32858"/>
                  </a:lnTo>
                  <a:lnTo>
                    <a:pt x="396" y="32858"/>
                  </a:lnTo>
                  <a:lnTo>
                    <a:pt x="1794" y="31460"/>
                  </a:lnTo>
                  <a:lnTo>
                    <a:pt x="3983" y="29272"/>
                  </a:lnTo>
                  <a:lnTo>
                    <a:pt x="6171" y="27083"/>
                  </a:lnTo>
                  <a:lnTo>
                    <a:pt x="8360" y="24895"/>
                  </a:lnTo>
                  <a:lnTo>
                    <a:pt x="10548" y="22706"/>
                  </a:lnTo>
                  <a:lnTo>
                    <a:pt x="12737" y="20518"/>
                  </a:lnTo>
                  <a:lnTo>
                    <a:pt x="14925" y="18329"/>
                  </a:lnTo>
                  <a:lnTo>
                    <a:pt x="17113" y="16141"/>
                  </a:lnTo>
                  <a:lnTo>
                    <a:pt x="19302" y="13952"/>
                  </a:lnTo>
                  <a:lnTo>
                    <a:pt x="21490" y="11764"/>
                  </a:lnTo>
                  <a:lnTo>
                    <a:pt x="23679" y="9575"/>
                  </a:lnTo>
                  <a:lnTo>
                    <a:pt x="25867" y="7387"/>
                  </a:lnTo>
                  <a:lnTo>
                    <a:pt x="28056" y="5198"/>
                  </a:lnTo>
                  <a:lnTo>
                    <a:pt x="30244" y="3010"/>
                  </a:lnTo>
                  <a:lnTo>
                    <a:pt x="32433" y="821"/>
                  </a:lnTo>
                  <a:lnTo>
                    <a:pt x="32858" y="396"/>
                  </a:lnTo>
                  <a:lnTo>
                    <a:pt x="328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3385;p83"/>
            <p:cNvSpPr/>
            <p:nvPr/>
          </p:nvSpPr>
          <p:spPr>
            <a:xfrm>
              <a:off x="927780" y="2514165"/>
              <a:ext cx="507435" cy="507435"/>
            </a:xfrm>
            <a:custGeom>
              <a:avLst/>
              <a:gdLst/>
              <a:ahLst/>
              <a:cxnLst/>
              <a:rect l="l" t="t" r="r" b="b"/>
              <a:pathLst>
                <a:path w="30670" h="30670" extrusionOk="0">
                  <a:moveTo>
                    <a:pt x="30669" y="0"/>
                  </a:moveTo>
                  <a:lnTo>
                    <a:pt x="29727" y="942"/>
                  </a:lnTo>
                  <a:lnTo>
                    <a:pt x="27539" y="3131"/>
                  </a:lnTo>
                  <a:lnTo>
                    <a:pt x="25350" y="5289"/>
                  </a:lnTo>
                  <a:lnTo>
                    <a:pt x="20973" y="9696"/>
                  </a:lnTo>
                  <a:lnTo>
                    <a:pt x="18785" y="11885"/>
                  </a:lnTo>
                  <a:lnTo>
                    <a:pt x="16566" y="14073"/>
                  </a:lnTo>
                  <a:lnTo>
                    <a:pt x="12310" y="18329"/>
                  </a:lnTo>
                  <a:lnTo>
                    <a:pt x="12219" y="18420"/>
                  </a:lnTo>
                  <a:lnTo>
                    <a:pt x="10000" y="20639"/>
                  </a:lnTo>
                  <a:lnTo>
                    <a:pt x="7842" y="22827"/>
                  </a:lnTo>
                  <a:lnTo>
                    <a:pt x="5654" y="25016"/>
                  </a:lnTo>
                  <a:lnTo>
                    <a:pt x="1368" y="29271"/>
                  </a:lnTo>
                  <a:lnTo>
                    <a:pt x="1277" y="29393"/>
                  </a:lnTo>
                  <a:lnTo>
                    <a:pt x="0" y="30669"/>
                  </a:lnTo>
                  <a:lnTo>
                    <a:pt x="395" y="30669"/>
                  </a:lnTo>
                  <a:lnTo>
                    <a:pt x="1794" y="29271"/>
                  </a:lnTo>
                  <a:lnTo>
                    <a:pt x="3982" y="27083"/>
                  </a:lnTo>
                  <a:lnTo>
                    <a:pt x="6171" y="24894"/>
                  </a:lnTo>
                  <a:lnTo>
                    <a:pt x="8359" y="22706"/>
                  </a:lnTo>
                  <a:lnTo>
                    <a:pt x="10548" y="20517"/>
                  </a:lnTo>
                  <a:lnTo>
                    <a:pt x="12736" y="18329"/>
                  </a:lnTo>
                  <a:lnTo>
                    <a:pt x="14924" y="16140"/>
                  </a:lnTo>
                  <a:lnTo>
                    <a:pt x="17113" y="13952"/>
                  </a:lnTo>
                  <a:lnTo>
                    <a:pt x="19301" y="11763"/>
                  </a:lnTo>
                  <a:lnTo>
                    <a:pt x="21490" y="9575"/>
                  </a:lnTo>
                  <a:lnTo>
                    <a:pt x="23678" y="7386"/>
                  </a:lnTo>
                  <a:lnTo>
                    <a:pt x="25867" y="5198"/>
                  </a:lnTo>
                  <a:lnTo>
                    <a:pt x="28055" y="3009"/>
                  </a:lnTo>
                  <a:lnTo>
                    <a:pt x="30244" y="821"/>
                  </a:lnTo>
                  <a:lnTo>
                    <a:pt x="30669" y="395"/>
                  </a:lnTo>
                  <a:lnTo>
                    <a:pt x="306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3386;p83"/>
            <p:cNvSpPr/>
            <p:nvPr/>
          </p:nvSpPr>
          <p:spPr>
            <a:xfrm>
              <a:off x="963983" y="2550368"/>
              <a:ext cx="471235" cy="471235"/>
            </a:xfrm>
            <a:custGeom>
              <a:avLst/>
              <a:gdLst/>
              <a:ahLst/>
              <a:cxnLst/>
              <a:rect l="l" t="t" r="r" b="b"/>
              <a:pathLst>
                <a:path w="28482" h="28482" extrusionOk="0">
                  <a:moveTo>
                    <a:pt x="28481" y="1"/>
                  </a:moveTo>
                  <a:lnTo>
                    <a:pt x="27539" y="943"/>
                  </a:lnTo>
                  <a:lnTo>
                    <a:pt x="25351" y="3101"/>
                  </a:lnTo>
                  <a:lnTo>
                    <a:pt x="23162" y="5320"/>
                  </a:lnTo>
                  <a:lnTo>
                    <a:pt x="20974" y="7508"/>
                  </a:lnTo>
                  <a:lnTo>
                    <a:pt x="18785" y="9697"/>
                  </a:lnTo>
                  <a:lnTo>
                    <a:pt x="16597" y="11885"/>
                  </a:lnTo>
                  <a:lnTo>
                    <a:pt x="14378" y="14074"/>
                  </a:lnTo>
                  <a:lnTo>
                    <a:pt x="12220" y="16232"/>
                  </a:lnTo>
                  <a:lnTo>
                    <a:pt x="10031" y="18451"/>
                  </a:lnTo>
                  <a:lnTo>
                    <a:pt x="7812" y="20639"/>
                  </a:lnTo>
                  <a:lnTo>
                    <a:pt x="5654" y="22828"/>
                  </a:lnTo>
                  <a:lnTo>
                    <a:pt x="3466" y="25016"/>
                  </a:lnTo>
                  <a:lnTo>
                    <a:pt x="1277" y="27205"/>
                  </a:lnTo>
                  <a:lnTo>
                    <a:pt x="1" y="28481"/>
                  </a:lnTo>
                  <a:lnTo>
                    <a:pt x="396" y="28481"/>
                  </a:lnTo>
                  <a:lnTo>
                    <a:pt x="1794" y="27083"/>
                  </a:lnTo>
                  <a:lnTo>
                    <a:pt x="6049" y="22797"/>
                  </a:lnTo>
                  <a:lnTo>
                    <a:pt x="6171" y="22706"/>
                  </a:lnTo>
                  <a:lnTo>
                    <a:pt x="8360" y="20518"/>
                  </a:lnTo>
                  <a:lnTo>
                    <a:pt x="10548" y="18329"/>
                  </a:lnTo>
                  <a:lnTo>
                    <a:pt x="12736" y="16141"/>
                  </a:lnTo>
                  <a:lnTo>
                    <a:pt x="14925" y="13952"/>
                  </a:lnTo>
                  <a:lnTo>
                    <a:pt x="17113" y="11764"/>
                  </a:lnTo>
                  <a:lnTo>
                    <a:pt x="19302" y="9575"/>
                  </a:lnTo>
                  <a:lnTo>
                    <a:pt x="21490" y="7387"/>
                  </a:lnTo>
                  <a:lnTo>
                    <a:pt x="23679" y="5198"/>
                  </a:lnTo>
                  <a:lnTo>
                    <a:pt x="25867" y="3010"/>
                  </a:lnTo>
                  <a:lnTo>
                    <a:pt x="28056" y="821"/>
                  </a:lnTo>
                  <a:lnTo>
                    <a:pt x="28481" y="396"/>
                  </a:lnTo>
                  <a:lnTo>
                    <a:pt x="28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3387;p83"/>
            <p:cNvSpPr/>
            <p:nvPr/>
          </p:nvSpPr>
          <p:spPr>
            <a:xfrm>
              <a:off x="1000202" y="2586587"/>
              <a:ext cx="435018" cy="435018"/>
            </a:xfrm>
            <a:custGeom>
              <a:avLst/>
              <a:gdLst/>
              <a:ahLst/>
              <a:cxnLst/>
              <a:rect l="l" t="t" r="r" b="b"/>
              <a:pathLst>
                <a:path w="26293" h="26293" extrusionOk="0">
                  <a:moveTo>
                    <a:pt x="26292" y="0"/>
                  </a:moveTo>
                  <a:lnTo>
                    <a:pt x="25350" y="912"/>
                  </a:lnTo>
                  <a:lnTo>
                    <a:pt x="23162" y="3131"/>
                  </a:lnTo>
                  <a:lnTo>
                    <a:pt x="20973" y="5319"/>
                  </a:lnTo>
                  <a:lnTo>
                    <a:pt x="18785" y="7508"/>
                  </a:lnTo>
                  <a:lnTo>
                    <a:pt x="16596" y="9696"/>
                  </a:lnTo>
                  <a:lnTo>
                    <a:pt x="14408" y="11885"/>
                  </a:lnTo>
                  <a:lnTo>
                    <a:pt x="12189" y="14043"/>
                  </a:lnTo>
                  <a:lnTo>
                    <a:pt x="10031" y="16262"/>
                  </a:lnTo>
                  <a:lnTo>
                    <a:pt x="7842" y="18450"/>
                  </a:lnTo>
                  <a:lnTo>
                    <a:pt x="5623" y="20639"/>
                  </a:lnTo>
                  <a:lnTo>
                    <a:pt x="3465" y="22827"/>
                  </a:lnTo>
                  <a:lnTo>
                    <a:pt x="1277" y="25016"/>
                  </a:lnTo>
                  <a:lnTo>
                    <a:pt x="0" y="26292"/>
                  </a:lnTo>
                  <a:lnTo>
                    <a:pt x="395" y="26292"/>
                  </a:lnTo>
                  <a:lnTo>
                    <a:pt x="1794" y="24894"/>
                  </a:lnTo>
                  <a:lnTo>
                    <a:pt x="3982" y="22706"/>
                  </a:lnTo>
                  <a:lnTo>
                    <a:pt x="6171" y="20517"/>
                  </a:lnTo>
                  <a:lnTo>
                    <a:pt x="8359" y="18329"/>
                  </a:lnTo>
                  <a:lnTo>
                    <a:pt x="10547" y="16140"/>
                  </a:lnTo>
                  <a:lnTo>
                    <a:pt x="14924" y="11763"/>
                  </a:lnTo>
                  <a:lnTo>
                    <a:pt x="17113" y="9575"/>
                  </a:lnTo>
                  <a:lnTo>
                    <a:pt x="19301" y="7386"/>
                  </a:lnTo>
                  <a:lnTo>
                    <a:pt x="23678" y="3009"/>
                  </a:lnTo>
                  <a:lnTo>
                    <a:pt x="25867" y="821"/>
                  </a:lnTo>
                  <a:lnTo>
                    <a:pt x="26292" y="395"/>
                  </a:lnTo>
                  <a:lnTo>
                    <a:pt x="262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3388;p83"/>
            <p:cNvSpPr/>
            <p:nvPr/>
          </p:nvSpPr>
          <p:spPr>
            <a:xfrm>
              <a:off x="1036404" y="2622789"/>
              <a:ext cx="398817" cy="398817"/>
            </a:xfrm>
            <a:custGeom>
              <a:avLst/>
              <a:gdLst/>
              <a:ahLst/>
              <a:cxnLst/>
              <a:rect l="l" t="t" r="r" b="b"/>
              <a:pathLst>
                <a:path w="24105" h="24105" extrusionOk="0">
                  <a:moveTo>
                    <a:pt x="24104" y="1"/>
                  </a:moveTo>
                  <a:lnTo>
                    <a:pt x="23162" y="943"/>
                  </a:lnTo>
                  <a:lnTo>
                    <a:pt x="20974" y="3131"/>
                  </a:lnTo>
                  <a:lnTo>
                    <a:pt x="18785" y="5320"/>
                  </a:lnTo>
                  <a:lnTo>
                    <a:pt x="16597" y="7508"/>
                  </a:lnTo>
                  <a:lnTo>
                    <a:pt x="14408" y="9697"/>
                  </a:lnTo>
                  <a:lnTo>
                    <a:pt x="12220" y="11855"/>
                  </a:lnTo>
                  <a:lnTo>
                    <a:pt x="10001" y="14074"/>
                  </a:lnTo>
                  <a:lnTo>
                    <a:pt x="7843" y="16262"/>
                  </a:lnTo>
                  <a:lnTo>
                    <a:pt x="5654" y="18451"/>
                  </a:lnTo>
                  <a:lnTo>
                    <a:pt x="3435" y="20639"/>
                  </a:lnTo>
                  <a:lnTo>
                    <a:pt x="1277" y="22828"/>
                  </a:lnTo>
                  <a:lnTo>
                    <a:pt x="1" y="24104"/>
                  </a:lnTo>
                  <a:lnTo>
                    <a:pt x="396" y="24104"/>
                  </a:lnTo>
                  <a:lnTo>
                    <a:pt x="1794" y="22706"/>
                  </a:lnTo>
                  <a:lnTo>
                    <a:pt x="3983" y="20518"/>
                  </a:lnTo>
                  <a:lnTo>
                    <a:pt x="6171" y="18329"/>
                  </a:lnTo>
                  <a:lnTo>
                    <a:pt x="8359" y="16141"/>
                  </a:lnTo>
                  <a:lnTo>
                    <a:pt x="10548" y="13952"/>
                  </a:lnTo>
                  <a:lnTo>
                    <a:pt x="12736" y="11764"/>
                  </a:lnTo>
                  <a:lnTo>
                    <a:pt x="14925" y="9575"/>
                  </a:lnTo>
                  <a:lnTo>
                    <a:pt x="17113" y="7387"/>
                  </a:lnTo>
                  <a:lnTo>
                    <a:pt x="19302" y="5198"/>
                  </a:lnTo>
                  <a:lnTo>
                    <a:pt x="21490" y="3010"/>
                  </a:lnTo>
                  <a:lnTo>
                    <a:pt x="23679" y="821"/>
                  </a:lnTo>
                  <a:lnTo>
                    <a:pt x="24104" y="396"/>
                  </a:lnTo>
                  <a:lnTo>
                    <a:pt x="241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3389;p83"/>
            <p:cNvSpPr/>
            <p:nvPr/>
          </p:nvSpPr>
          <p:spPr>
            <a:xfrm>
              <a:off x="1072623" y="2659009"/>
              <a:ext cx="362600" cy="362600"/>
            </a:xfrm>
            <a:custGeom>
              <a:avLst/>
              <a:gdLst/>
              <a:ahLst/>
              <a:cxnLst/>
              <a:rect l="l" t="t" r="r" b="b"/>
              <a:pathLst>
                <a:path w="21916" h="21916" extrusionOk="0">
                  <a:moveTo>
                    <a:pt x="21915" y="0"/>
                  </a:moveTo>
                  <a:lnTo>
                    <a:pt x="20973" y="942"/>
                  </a:lnTo>
                  <a:lnTo>
                    <a:pt x="18785" y="3131"/>
                  </a:lnTo>
                  <a:lnTo>
                    <a:pt x="16596" y="5319"/>
                  </a:lnTo>
                  <a:lnTo>
                    <a:pt x="12219" y="9666"/>
                  </a:lnTo>
                  <a:lnTo>
                    <a:pt x="10031" y="11885"/>
                  </a:lnTo>
                  <a:lnTo>
                    <a:pt x="7812" y="14073"/>
                  </a:lnTo>
                  <a:lnTo>
                    <a:pt x="5654" y="16262"/>
                  </a:lnTo>
                  <a:lnTo>
                    <a:pt x="3465" y="18450"/>
                  </a:lnTo>
                  <a:lnTo>
                    <a:pt x="1246" y="20639"/>
                  </a:lnTo>
                  <a:lnTo>
                    <a:pt x="0" y="21915"/>
                  </a:lnTo>
                  <a:lnTo>
                    <a:pt x="395" y="21915"/>
                  </a:lnTo>
                  <a:lnTo>
                    <a:pt x="1794" y="20517"/>
                  </a:lnTo>
                  <a:lnTo>
                    <a:pt x="3982" y="18329"/>
                  </a:lnTo>
                  <a:lnTo>
                    <a:pt x="6170" y="16140"/>
                  </a:lnTo>
                  <a:lnTo>
                    <a:pt x="8359" y="13952"/>
                  </a:lnTo>
                  <a:lnTo>
                    <a:pt x="10547" y="11763"/>
                  </a:lnTo>
                  <a:lnTo>
                    <a:pt x="12736" y="9575"/>
                  </a:lnTo>
                  <a:lnTo>
                    <a:pt x="14924" y="7386"/>
                  </a:lnTo>
                  <a:lnTo>
                    <a:pt x="17113" y="5198"/>
                  </a:lnTo>
                  <a:lnTo>
                    <a:pt x="19301" y="3009"/>
                  </a:lnTo>
                  <a:lnTo>
                    <a:pt x="21490" y="821"/>
                  </a:lnTo>
                  <a:lnTo>
                    <a:pt x="21915" y="395"/>
                  </a:lnTo>
                  <a:lnTo>
                    <a:pt x="219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3390;p83"/>
            <p:cNvSpPr/>
            <p:nvPr/>
          </p:nvSpPr>
          <p:spPr>
            <a:xfrm>
              <a:off x="1108826" y="2695211"/>
              <a:ext cx="326400" cy="326400"/>
            </a:xfrm>
            <a:custGeom>
              <a:avLst/>
              <a:gdLst/>
              <a:ahLst/>
              <a:cxnLst/>
              <a:rect l="l" t="t" r="r" b="b"/>
              <a:pathLst>
                <a:path w="19728" h="19728" extrusionOk="0">
                  <a:moveTo>
                    <a:pt x="19727" y="0"/>
                  </a:moveTo>
                  <a:lnTo>
                    <a:pt x="18785" y="943"/>
                  </a:lnTo>
                  <a:lnTo>
                    <a:pt x="16597" y="3131"/>
                  </a:lnTo>
                  <a:lnTo>
                    <a:pt x="14408" y="5320"/>
                  </a:lnTo>
                  <a:lnTo>
                    <a:pt x="12220" y="7478"/>
                  </a:lnTo>
                  <a:lnTo>
                    <a:pt x="10031" y="9697"/>
                  </a:lnTo>
                  <a:lnTo>
                    <a:pt x="7843" y="11885"/>
                  </a:lnTo>
                  <a:lnTo>
                    <a:pt x="5624" y="14074"/>
                  </a:lnTo>
                  <a:lnTo>
                    <a:pt x="1368" y="18329"/>
                  </a:lnTo>
                  <a:lnTo>
                    <a:pt x="1277" y="18451"/>
                  </a:lnTo>
                  <a:lnTo>
                    <a:pt x="1" y="19727"/>
                  </a:lnTo>
                  <a:lnTo>
                    <a:pt x="396" y="19727"/>
                  </a:lnTo>
                  <a:lnTo>
                    <a:pt x="1794" y="18329"/>
                  </a:lnTo>
                  <a:lnTo>
                    <a:pt x="3982" y="16141"/>
                  </a:lnTo>
                  <a:lnTo>
                    <a:pt x="6171" y="13952"/>
                  </a:lnTo>
                  <a:lnTo>
                    <a:pt x="8359" y="11764"/>
                  </a:lnTo>
                  <a:lnTo>
                    <a:pt x="10548" y="9575"/>
                  </a:lnTo>
                  <a:lnTo>
                    <a:pt x="12736" y="7387"/>
                  </a:lnTo>
                  <a:lnTo>
                    <a:pt x="14925" y="5198"/>
                  </a:lnTo>
                  <a:lnTo>
                    <a:pt x="17113" y="3010"/>
                  </a:lnTo>
                  <a:lnTo>
                    <a:pt x="19302" y="821"/>
                  </a:lnTo>
                  <a:lnTo>
                    <a:pt x="19727" y="396"/>
                  </a:lnTo>
                  <a:lnTo>
                    <a:pt x="197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3391;p83"/>
            <p:cNvSpPr/>
            <p:nvPr/>
          </p:nvSpPr>
          <p:spPr>
            <a:xfrm>
              <a:off x="1145045" y="2730917"/>
              <a:ext cx="290183" cy="290696"/>
            </a:xfrm>
            <a:custGeom>
              <a:avLst/>
              <a:gdLst/>
              <a:ahLst/>
              <a:cxnLst/>
              <a:rect l="l" t="t" r="r" b="b"/>
              <a:pathLst>
                <a:path w="17539" h="17570" extrusionOk="0">
                  <a:moveTo>
                    <a:pt x="17538" y="1"/>
                  </a:moveTo>
                  <a:lnTo>
                    <a:pt x="16596" y="973"/>
                  </a:lnTo>
                  <a:lnTo>
                    <a:pt x="14408" y="3162"/>
                  </a:lnTo>
                  <a:lnTo>
                    <a:pt x="12219" y="5320"/>
                  </a:lnTo>
                  <a:lnTo>
                    <a:pt x="10031" y="7539"/>
                  </a:lnTo>
                  <a:lnTo>
                    <a:pt x="7842" y="9727"/>
                  </a:lnTo>
                  <a:lnTo>
                    <a:pt x="5654" y="11916"/>
                  </a:lnTo>
                  <a:lnTo>
                    <a:pt x="3435" y="14104"/>
                  </a:lnTo>
                  <a:lnTo>
                    <a:pt x="1277" y="16293"/>
                  </a:lnTo>
                  <a:lnTo>
                    <a:pt x="0" y="17569"/>
                  </a:lnTo>
                  <a:lnTo>
                    <a:pt x="395" y="17569"/>
                  </a:lnTo>
                  <a:lnTo>
                    <a:pt x="1793" y="16171"/>
                  </a:lnTo>
                  <a:lnTo>
                    <a:pt x="6170" y="11794"/>
                  </a:lnTo>
                  <a:lnTo>
                    <a:pt x="8359" y="9606"/>
                  </a:lnTo>
                  <a:lnTo>
                    <a:pt x="10547" y="7417"/>
                  </a:lnTo>
                  <a:lnTo>
                    <a:pt x="14803" y="3131"/>
                  </a:lnTo>
                  <a:lnTo>
                    <a:pt x="14924" y="3040"/>
                  </a:lnTo>
                  <a:lnTo>
                    <a:pt x="17113" y="852"/>
                  </a:lnTo>
                  <a:lnTo>
                    <a:pt x="17538" y="426"/>
                  </a:lnTo>
                  <a:lnTo>
                    <a:pt x="175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3392;p83"/>
            <p:cNvSpPr/>
            <p:nvPr/>
          </p:nvSpPr>
          <p:spPr>
            <a:xfrm>
              <a:off x="1181247" y="2767633"/>
              <a:ext cx="253982" cy="253982"/>
            </a:xfrm>
            <a:custGeom>
              <a:avLst/>
              <a:gdLst/>
              <a:ahLst/>
              <a:cxnLst/>
              <a:rect l="l" t="t" r="r" b="b"/>
              <a:pathLst>
                <a:path w="15351" h="15351" extrusionOk="0">
                  <a:moveTo>
                    <a:pt x="15350" y="0"/>
                  </a:moveTo>
                  <a:lnTo>
                    <a:pt x="14408" y="943"/>
                  </a:lnTo>
                  <a:lnTo>
                    <a:pt x="12220" y="3101"/>
                  </a:lnTo>
                  <a:lnTo>
                    <a:pt x="10031" y="5320"/>
                  </a:lnTo>
                  <a:lnTo>
                    <a:pt x="7843" y="7508"/>
                  </a:lnTo>
                  <a:lnTo>
                    <a:pt x="5654" y="9697"/>
                  </a:lnTo>
                  <a:lnTo>
                    <a:pt x="3466" y="11885"/>
                  </a:lnTo>
                  <a:lnTo>
                    <a:pt x="1247" y="14074"/>
                  </a:lnTo>
                  <a:lnTo>
                    <a:pt x="1" y="15350"/>
                  </a:lnTo>
                  <a:lnTo>
                    <a:pt x="396" y="15350"/>
                  </a:lnTo>
                  <a:lnTo>
                    <a:pt x="1794" y="13952"/>
                  </a:lnTo>
                  <a:lnTo>
                    <a:pt x="3982" y="11764"/>
                  </a:lnTo>
                  <a:lnTo>
                    <a:pt x="6171" y="9575"/>
                  </a:lnTo>
                  <a:lnTo>
                    <a:pt x="8359" y="7387"/>
                  </a:lnTo>
                  <a:lnTo>
                    <a:pt x="10548" y="5198"/>
                  </a:lnTo>
                  <a:lnTo>
                    <a:pt x="12736" y="3010"/>
                  </a:lnTo>
                  <a:lnTo>
                    <a:pt x="14925" y="821"/>
                  </a:lnTo>
                  <a:lnTo>
                    <a:pt x="15350" y="396"/>
                  </a:lnTo>
                  <a:lnTo>
                    <a:pt x="15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3393;p83"/>
            <p:cNvSpPr/>
            <p:nvPr/>
          </p:nvSpPr>
          <p:spPr>
            <a:xfrm>
              <a:off x="1217466" y="2803835"/>
              <a:ext cx="217765" cy="217782"/>
            </a:xfrm>
            <a:custGeom>
              <a:avLst/>
              <a:gdLst/>
              <a:ahLst/>
              <a:cxnLst/>
              <a:rect l="l" t="t" r="r" b="b"/>
              <a:pathLst>
                <a:path w="13162" h="13163" extrusionOk="0">
                  <a:moveTo>
                    <a:pt x="13161" y="1"/>
                  </a:moveTo>
                  <a:lnTo>
                    <a:pt x="12219" y="913"/>
                  </a:lnTo>
                  <a:lnTo>
                    <a:pt x="10031" y="3132"/>
                  </a:lnTo>
                  <a:lnTo>
                    <a:pt x="7842" y="5320"/>
                  </a:lnTo>
                  <a:lnTo>
                    <a:pt x="5654" y="7509"/>
                  </a:lnTo>
                  <a:lnTo>
                    <a:pt x="3465" y="9697"/>
                  </a:lnTo>
                  <a:lnTo>
                    <a:pt x="1277" y="11886"/>
                  </a:lnTo>
                  <a:lnTo>
                    <a:pt x="0" y="13162"/>
                  </a:lnTo>
                  <a:lnTo>
                    <a:pt x="395" y="13162"/>
                  </a:lnTo>
                  <a:lnTo>
                    <a:pt x="1793" y="11764"/>
                  </a:lnTo>
                  <a:lnTo>
                    <a:pt x="3982" y="9576"/>
                  </a:lnTo>
                  <a:lnTo>
                    <a:pt x="6170" y="7387"/>
                  </a:lnTo>
                  <a:lnTo>
                    <a:pt x="8359" y="5199"/>
                  </a:lnTo>
                  <a:lnTo>
                    <a:pt x="10547" y="3010"/>
                  </a:lnTo>
                  <a:lnTo>
                    <a:pt x="12736" y="822"/>
                  </a:lnTo>
                  <a:lnTo>
                    <a:pt x="13161" y="396"/>
                  </a:lnTo>
                  <a:lnTo>
                    <a:pt x="13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3394;p83"/>
            <p:cNvSpPr/>
            <p:nvPr/>
          </p:nvSpPr>
          <p:spPr>
            <a:xfrm>
              <a:off x="1253669" y="2840054"/>
              <a:ext cx="181565" cy="181565"/>
            </a:xfrm>
            <a:custGeom>
              <a:avLst/>
              <a:gdLst/>
              <a:ahLst/>
              <a:cxnLst/>
              <a:rect l="l" t="t" r="r" b="b"/>
              <a:pathLst>
                <a:path w="10974" h="10974" extrusionOk="0">
                  <a:moveTo>
                    <a:pt x="10973" y="0"/>
                  </a:moveTo>
                  <a:lnTo>
                    <a:pt x="10031" y="943"/>
                  </a:lnTo>
                  <a:lnTo>
                    <a:pt x="7843" y="3131"/>
                  </a:lnTo>
                  <a:lnTo>
                    <a:pt x="5654" y="5320"/>
                  </a:lnTo>
                  <a:lnTo>
                    <a:pt x="1277" y="9697"/>
                  </a:lnTo>
                  <a:lnTo>
                    <a:pt x="1" y="10973"/>
                  </a:lnTo>
                  <a:lnTo>
                    <a:pt x="396" y="10973"/>
                  </a:lnTo>
                  <a:lnTo>
                    <a:pt x="1794" y="9575"/>
                  </a:lnTo>
                  <a:lnTo>
                    <a:pt x="3982" y="7387"/>
                  </a:lnTo>
                  <a:lnTo>
                    <a:pt x="6171" y="5198"/>
                  </a:lnTo>
                  <a:lnTo>
                    <a:pt x="8359" y="3010"/>
                  </a:lnTo>
                  <a:lnTo>
                    <a:pt x="10548" y="821"/>
                  </a:lnTo>
                  <a:lnTo>
                    <a:pt x="10973" y="396"/>
                  </a:lnTo>
                  <a:lnTo>
                    <a:pt x="109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3395;p83"/>
            <p:cNvSpPr/>
            <p:nvPr/>
          </p:nvSpPr>
          <p:spPr>
            <a:xfrm>
              <a:off x="1289888" y="2876257"/>
              <a:ext cx="145348" cy="145364"/>
            </a:xfrm>
            <a:custGeom>
              <a:avLst/>
              <a:gdLst/>
              <a:ahLst/>
              <a:cxnLst/>
              <a:rect l="l" t="t" r="r" b="b"/>
              <a:pathLst>
                <a:path w="8785" h="8786" extrusionOk="0">
                  <a:moveTo>
                    <a:pt x="8784" y="1"/>
                  </a:moveTo>
                  <a:lnTo>
                    <a:pt x="7842" y="943"/>
                  </a:lnTo>
                  <a:lnTo>
                    <a:pt x="5654" y="3132"/>
                  </a:lnTo>
                  <a:lnTo>
                    <a:pt x="3465" y="5320"/>
                  </a:lnTo>
                  <a:lnTo>
                    <a:pt x="1277" y="7509"/>
                  </a:lnTo>
                  <a:lnTo>
                    <a:pt x="0" y="8785"/>
                  </a:lnTo>
                  <a:lnTo>
                    <a:pt x="395" y="8785"/>
                  </a:lnTo>
                  <a:lnTo>
                    <a:pt x="1793" y="7387"/>
                  </a:lnTo>
                  <a:lnTo>
                    <a:pt x="6049" y="3101"/>
                  </a:lnTo>
                  <a:lnTo>
                    <a:pt x="6170" y="3010"/>
                  </a:lnTo>
                  <a:lnTo>
                    <a:pt x="8359" y="822"/>
                  </a:lnTo>
                  <a:lnTo>
                    <a:pt x="8784" y="396"/>
                  </a:lnTo>
                  <a:lnTo>
                    <a:pt x="87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3396;p83"/>
            <p:cNvSpPr/>
            <p:nvPr/>
          </p:nvSpPr>
          <p:spPr>
            <a:xfrm>
              <a:off x="1326091" y="2912476"/>
              <a:ext cx="109147" cy="109147"/>
            </a:xfrm>
            <a:custGeom>
              <a:avLst/>
              <a:gdLst/>
              <a:ahLst/>
              <a:cxnLst/>
              <a:rect l="l" t="t" r="r" b="b"/>
              <a:pathLst>
                <a:path w="6597" h="6597" extrusionOk="0">
                  <a:moveTo>
                    <a:pt x="6596" y="0"/>
                  </a:moveTo>
                  <a:lnTo>
                    <a:pt x="5654" y="943"/>
                  </a:lnTo>
                  <a:lnTo>
                    <a:pt x="3466" y="3131"/>
                  </a:lnTo>
                  <a:lnTo>
                    <a:pt x="1277" y="5320"/>
                  </a:lnTo>
                  <a:lnTo>
                    <a:pt x="1" y="6596"/>
                  </a:lnTo>
                  <a:lnTo>
                    <a:pt x="396" y="6596"/>
                  </a:lnTo>
                  <a:lnTo>
                    <a:pt x="1794" y="5198"/>
                  </a:lnTo>
                  <a:lnTo>
                    <a:pt x="3982" y="3010"/>
                  </a:lnTo>
                  <a:lnTo>
                    <a:pt x="6171" y="821"/>
                  </a:lnTo>
                  <a:lnTo>
                    <a:pt x="6596" y="396"/>
                  </a:lnTo>
                  <a:lnTo>
                    <a:pt x="65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3397;p83"/>
            <p:cNvSpPr/>
            <p:nvPr/>
          </p:nvSpPr>
          <p:spPr>
            <a:xfrm>
              <a:off x="1362310" y="2948182"/>
              <a:ext cx="72930" cy="73443"/>
            </a:xfrm>
            <a:custGeom>
              <a:avLst/>
              <a:gdLst/>
              <a:ahLst/>
              <a:cxnLst/>
              <a:rect l="l" t="t" r="r" b="b"/>
              <a:pathLst>
                <a:path w="4408" h="4439" extrusionOk="0">
                  <a:moveTo>
                    <a:pt x="4407" y="0"/>
                  </a:moveTo>
                  <a:lnTo>
                    <a:pt x="3465" y="973"/>
                  </a:lnTo>
                  <a:lnTo>
                    <a:pt x="1277" y="3162"/>
                  </a:lnTo>
                  <a:lnTo>
                    <a:pt x="0" y="4438"/>
                  </a:lnTo>
                  <a:lnTo>
                    <a:pt x="395" y="4438"/>
                  </a:lnTo>
                  <a:lnTo>
                    <a:pt x="1793" y="3040"/>
                  </a:lnTo>
                  <a:lnTo>
                    <a:pt x="3982" y="852"/>
                  </a:lnTo>
                  <a:lnTo>
                    <a:pt x="4407" y="426"/>
                  </a:lnTo>
                  <a:lnTo>
                    <a:pt x="4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3398;p83"/>
            <p:cNvSpPr/>
            <p:nvPr/>
          </p:nvSpPr>
          <p:spPr>
            <a:xfrm>
              <a:off x="1398512" y="2984897"/>
              <a:ext cx="36730" cy="36730"/>
            </a:xfrm>
            <a:custGeom>
              <a:avLst/>
              <a:gdLst/>
              <a:ahLst/>
              <a:cxnLst/>
              <a:rect l="l" t="t" r="r" b="b"/>
              <a:pathLst>
                <a:path w="2220" h="2220" extrusionOk="0">
                  <a:moveTo>
                    <a:pt x="2219" y="0"/>
                  </a:moveTo>
                  <a:lnTo>
                    <a:pt x="1277" y="943"/>
                  </a:lnTo>
                  <a:lnTo>
                    <a:pt x="1" y="2219"/>
                  </a:lnTo>
                  <a:lnTo>
                    <a:pt x="396" y="2219"/>
                  </a:lnTo>
                  <a:lnTo>
                    <a:pt x="1794" y="821"/>
                  </a:lnTo>
                  <a:lnTo>
                    <a:pt x="2219" y="395"/>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3399;p83"/>
            <p:cNvSpPr/>
            <p:nvPr/>
          </p:nvSpPr>
          <p:spPr>
            <a:xfrm>
              <a:off x="1434731" y="3021100"/>
              <a:ext cx="513" cy="529"/>
            </a:xfrm>
            <a:custGeom>
              <a:avLst/>
              <a:gdLst/>
              <a:ahLst/>
              <a:cxnLst/>
              <a:rect l="l" t="t" r="r" b="b"/>
              <a:pathLst>
                <a:path w="31" h="32" extrusionOk="0">
                  <a:moveTo>
                    <a:pt x="30" y="1"/>
                  </a:moveTo>
                  <a:lnTo>
                    <a:pt x="0" y="31"/>
                  </a:lnTo>
                  <a:lnTo>
                    <a:pt x="30" y="31"/>
                  </a:lnTo>
                  <a:lnTo>
                    <a:pt x="30" y="1"/>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3400;p83"/>
            <p:cNvSpPr/>
            <p:nvPr/>
          </p:nvSpPr>
          <p:spPr>
            <a:xfrm>
              <a:off x="673800" y="2074093"/>
              <a:ext cx="736765" cy="737262"/>
            </a:xfrm>
            <a:custGeom>
              <a:avLst/>
              <a:gdLst/>
              <a:ahLst/>
              <a:cxnLst/>
              <a:rect l="l" t="t" r="r" b="b"/>
              <a:pathLst>
                <a:path w="44531" h="44561" extrusionOk="0">
                  <a:moveTo>
                    <a:pt x="44135" y="1"/>
                  </a:moveTo>
                  <a:lnTo>
                    <a:pt x="42889" y="1278"/>
                  </a:lnTo>
                  <a:lnTo>
                    <a:pt x="40700" y="3466"/>
                  </a:lnTo>
                  <a:lnTo>
                    <a:pt x="38512" y="5655"/>
                  </a:lnTo>
                  <a:lnTo>
                    <a:pt x="36323" y="7843"/>
                  </a:lnTo>
                  <a:lnTo>
                    <a:pt x="34135" y="10032"/>
                  </a:lnTo>
                  <a:lnTo>
                    <a:pt x="31916" y="12220"/>
                  </a:lnTo>
                  <a:lnTo>
                    <a:pt x="29758" y="14408"/>
                  </a:lnTo>
                  <a:lnTo>
                    <a:pt x="27569" y="16597"/>
                  </a:lnTo>
                  <a:lnTo>
                    <a:pt x="25350" y="18785"/>
                  </a:lnTo>
                  <a:lnTo>
                    <a:pt x="23192" y="20974"/>
                  </a:lnTo>
                  <a:lnTo>
                    <a:pt x="21004" y="23162"/>
                  </a:lnTo>
                  <a:lnTo>
                    <a:pt x="18815" y="25351"/>
                  </a:lnTo>
                  <a:lnTo>
                    <a:pt x="16627" y="27539"/>
                  </a:lnTo>
                  <a:lnTo>
                    <a:pt x="14438" y="29728"/>
                  </a:lnTo>
                  <a:lnTo>
                    <a:pt x="12250" y="31886"/>
                  </a:lnTo>
                  <a:lnTo>
                    <a:pt x="7964" y="36172"/>
                  </a:lnTo>
                  <a:lnTo>
                    <a:pt x="7873" y="36293"/>
                  </a:lnTo>
                  <a:lnTo>
                    <a:pt x="5684" y="38482"/>
                  </a:lnTo>
                  <a:lnTo>
                    <a:pt x="3465" y="40670"/>
                  </a:lnTo>
                  <a:lnTo>
                    <a:pt x="1277" y="42859"/>
                  </a:lnTo>
                  <a:lnTo>
                    <a:pt x="0" y="44135"/>
                  </a:lnTo>
                  <a:lnTo>
                    <a:pt x="0" y="44561"/>
                  </a:lnTo>
                  <a:lnTo>
                    <a:pt x="1824" y="42737"/>
                  </a:lnTo>
                  <a:lnTo>
                    <a:pt x="4013" y="40549"/>
                  </a:lnTo>
                  <a:lnTo>
                    <a:pt x="6201" y="38360"/>
                  </a:lnTo>
                  <a:lnTo>
                    <a:pt x="8390" y="36172"/>
                  </a:lnTo>
                  <a:lnTo>
                    <a:pt x="10578" y="33983"/>
                  </a:lnTo>
                  <a:lnTo>
                    <a:pt x="12767" y="31795"/>
                  </a:lnTo>
                  <a:lnTo>
                    <a:pt x="14955" y="29606"/>
                  </a:lnTo>
                  <a:lnTo>
                    <a:pt x="17144" y="27418"/>
                  </a:lnTo>
                  <a:lnTo>
                    <a:pt x="19332" y="25229"/>
                  </a:lnTo>
                  <a:lnTo>
                    <a:pt x="21521" y="23041"/>
                  </a:lnTo>
                  <a:lnTo>
                    <a:pt x="23709" y="20852"/>
                  </a:lnTo>
                  <a:lnTo>
                    <a:pt x="25898" y="18664"/>
                  </a:lnTo>
                  <a:lnTo>
                    <a:pt x="28086" y="16475"/>
                  </a:lnTo>
                  <a:lnTo>
                    <a:pt x="30274" y="14287"/>
                  </a:lnTo>
                  <a:lnTo>
                    <a:pt x="32463" y="12098"/>
                  </a:lnTo>
                  <a:lnTo>
                    <a:pt x="34651" y="9910"/>
                  </a:lnTo>
                  <a:lnTo>
                    <a:pt x="36840" y="7721"/>
                  </a:lnTo>
                  <a:lnTo>
                    <a:pt x="39028" y="5533"/>
                  </a:lnTo>
                  <a:lnTo>
                    <a:pt x="41217" y="3344"/>
                  </a:lnTo>
                  <a:lnTo>
                    <a:pt x="43405" y="1156"/>
                  </a:lnTo>
                  <a:lnTo>
                    <a:pt x="445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3401;p83"/>
            <p:cNvSpPr/>
            <p:nvPr/>
          </p:nvSpPr>
          <p:spPr>
            <a:xfrm>
              <a:off x="673800" y="2074093"/>
              <a:ext cx="12591" cy="13104"/>
            </a:xfrm>
            <a:custGeom>
              <a:avLst/>
              <a:gdLst/>
              <a:ahLst/>
              <a:cxnLst/>
              <a:rect l="l" t="t" r="r" b="b"/>
              <a:pathLst>
                <a:path w="761" h="792" extrusionOk="0">
                  <a:moveTo>
                    <a:pt x="365" y="1"/>
                  </a:moveTo>
                  <a:lnTo>
                    <a:pt x="0" y="366"/>
                  </a:lnTo>
                  <a:lnTo>
                    <a:pt x="0" y="791"/>
                  </a:lnTo>
                  <a:lnTo>
                    <a:pt x="7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3402;p83"/>
            <p:cNvSpPr/>
            <p:nvPr/>
          </p:nvSpPr>
          <p:spPr>
            <a:xfrm>
              <a:off x="673800" y="2074093"/>
              <a:ext cx="48791" cy="49304"/>
            </a:xfrm>
            <a:custGeom>
              <a:avLst/>
              <a:gdLst/>
              <a:ahLst/>
              <a:cxnLst/>
              <a:rect l="l" t="t" r="r" b="b"/>
              <a:pathLst>
                <a:path w="2949" h="2980" extrusionOk="0">
                  <a:moveTo>
                    <a:pt x="2554" y="1"/>
                  </a:moveTo>
                  <a:lnTo>
                    <a:pt x="1277" y="1278"/>
                  </a:lnTo>
                  <a:lnTo>
                    <a:pt x="0" y="2554"/>
                  </a:lnTo>
                  <a:lnTo>
                    <a:pt x="0" y="2980"/>
                  </a:lnTo>
                  <a:lnTo>
                    <a:pt x="1824" y="1156"/>
                  </a:lnTo>
                  <a:lnTo>
                    <a:pt x="29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3403;p83"/>
            <p:cNvSpPr/>
            <p:nvPr/>
          </p:nvSpPr>
          <p:spPr>
            <a:xfrm>
              <a:off x="673800" y="2074093"/>
              <a:ext cx="85008" cy="85521"/>
            </a:xfrm>
            <a:custGeom>
              <a:avLst/>
              <a:gdLst/>
              <a:ahLst/>
              <a:cxnLst/>
              <a:rect l="l" t="t" r="r" b="b"/>
              <a:pathLst>
                <a:path w="5138" h="5169" extrusionOk="0">
                  <a:moveTo>
                    <a:pt x="4742" y="1"/>
                  </a:moveTo>
                  <a:lnTo>
                    <a:pt x="3465" y="1278"/>
                  </a:lnTo>
                  <a:lnTo>
                    <a:pt x="1277" y="3466"/>
                  </a:lnTo>
                  <a:lnTo>
                    <a:pt x="0" y="4743"/>
                  </a:lnTo>
                  <a:lnTo>
                    <a:pt x="0" y="5168"/>
                  </a:lnTo>
                  <a:lnTo>
                    <a:pt x="1824" y="3344"/>
                  </a:lnTo>
                  <a:lnTo>
                    <a:pt x="4013" y="1156"/>
                  </a:lnTo>
                  <a:lnTo>
                    <a:pt x="5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3404;p83"/>
            <p:cNvSpPr/>
            <p:nvPr/>
          </p:nvSpPr>
          <p:spPr>
            <a:xfrm>
              <a:off x="673800" y="2074093"/>
              <a:ext cx="121209" cy="121722"/>
            </a:xfrm>
            <a:custGeom>
              <a:avLst/>
              <a:gdLst/>
              <a:ahLst/>
              <a:cxnLst/>
              <a:rect l="l" t="t" r="r" b="b"/>
              <a:pathLst>
                <a:path w="7326" h="7357" extrusionOk="0">
                  <a:moveTo>
                    <a:pt x="6931" y="1"/>
                  </a:moveTo>
                  <a:lnTo>
                    <a:pt x="5684" y="1278"/>
                  </a:lnTo>
                  <a:lnTo>
                    <a:pt x="3465" y="3466"/>
                  </a:lnTo>
                  <a:lnTo>
                    <a:pt x="1277" y="5655"/>
                  </a:lnTo>
                  <a:lnTo>
                    <a:pt x="0" y="6931"/>
                  </a:lnTo>
                  <a:lnTo>
                    <a:pt x="0" y="7357"/>
                  </a:lnTo>
                  <a:lnTo>
                    <a:pt x="1824" y="5533"/>
                  </a:lnTo>
                  <a:lnTo>
                    <a:pt x="4013" y="3344"/>
                  </a:lnTo>
                  <a:lnTo>
                    <a:pt x="6201" y="1156"/>
                  </a:lnTo>
                  <a:lnTo>
                    <a:pt x="7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3405;p83"/>
            <p:cNvSpPr/>
            <p:nvPr/>
          </p:nvSpPr>
          <p:spPr>
            <a:xfrm>
              <a:off x="673800" y="2074093"/>
              <a:ext cx="157426" cy="157939"/>
            </a:xfrm>
            <a:custGeom>
              <a:avLst/>
              <a:gdLst/>
              <a:ahLst/>
              <a:cxnLst/>
              <a:rect l="l" t="t" r="r" b="b"/>
              <a:pathLst>
                <a:path w="9515" h="9546" extrusionOk="0">
                  <a:moveTo>
                    <a:pt x="9119" y="1"/>
                  </a:moveTo>
                  <a:lnTo>
                    <a:pt x="7873" y="1278"/>
                  </a:lnTo>
                  <a:lnTo>
                    <a:pt x="5684" y="3466"/>
                  </a:lnTo>
                  <a:lnTo>
                    <a:pt x="3465" y="5655"/>
                  </a:lnTo>
                  <a:lnTo>
                    <a:pt x="1277" y="7843"/>
                  </a:lnTo>
                  <a:lnTo>
                    <a:pt x="0" y="9120"/>
                  </a:lnTo>
                  <a:lnTo>
                    <a:pt x="0" y="9545"/>
                  </a:lnTo>
                  <a:lnTo>
                    <a:pt x="1824" y="7721"/>
                  </a:lnTo>
                  <a:lnTo>
                    <a:pt x="4013" y="5533"/>
                  </a:lnTo>
                  <a:lnTo>
                    <a:pt x="6201" y="3344"/>
                  </a:lnTo>
                  <a:lnTo>
                    <a:pt x="8390" y="1156"/>
                  </a:lnTo>
                  <a:lnTo>
                    <a:pt x="95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3406;p83"/>
            <p:cNvSpPr/>
            <p:nvPr/>
          </p:nvSpPr>
          <p:spPr>
            <a:xfrm>
              <a:off x="673800" y="2074093"/>
              <a:ext cx="193626" cy="194139"/>
            </a:xfrm>
            <a:custGeom>
              <a:avLst/>
              <a:gdLst/>
              <a:ahLst/>
              <a:cxnLst/>
              <a:rect l="l" t="t" r="r" b="b"/>
              <a:pathLst>
                <a:path w="11703" h="11734" extrusionOk="0">
                  <a:moveTo>
                    <a:pt x="11308" y="1"/>
                  </a:moveTo>
                  <a:lnTo>
                    <a:pt x="10061" y="1278"/>
                  </a:lnTo>
                  <a:lnTo>
                    <a:pt x="7873" y="3466"/>
                  </a:lnTo>
                  <a:lnTo>
                    <a:pt x="5684" y="5655"/>
                  </a:lnTo>
                  <a:lnTo>
                    <a:pt x="3465" y="7843"/>
                  </a:lnTo>
                  <a:lnTo>
                    <a:pt x="1277" y="10032"/>
                  </a:lnTo>
                  <a:lnTo>
                    <a:pt x="0" y="11308"/>
                  </a:lnTo>
                  <a:lnTo>
                    <a:pt x="0" y="11734"/>
                  </a:lnTo>
                  <a:lnTo>
                    <a:pt x="1824" y="9910"/>
                  </a:lnTo>
                  <a:lnTo>
                    <a:pt x="4013" y="7721"/>
                  </a:lnTo>
                  <a:lnTo>
                    <a:pt x="6201" y="5533"/>
                  </a:lnTo>
                  <a:lnTo>
                    <a:pt x="8390" y="3344"/>
                  </a:lnTo>
                  <a:lnTo>
                    <a:pt x="10578" y="1156"/>
                  </a:lnTo>
                  <a:lnTo>
                    <a:pt x="11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3407;p83"/>
            <p:cNvSpPr/>
            <p:nvPr/>
          </p:nvSpPr>
          <p:spPr>
            <a:xfrm>
              <a:off x="673800" y="2074093"/>
              <a:ext cx="229843" cy="230356"/>
            </a:xfrm>
            <a:custGeom>
              <a:avLst/>
              <a:gdLst/>
              <a:ahLst/>
              <a:cxnLst/>
              <a:rect l="l" t="t" r="r" b="b"/>
              <a:pathLst>
                <a:path w="13892" h="13923" extrusionOk="0">
                  <a:moveTo>
                    <a:pt x="13496" y="1"/>
                  </a:moveTo>
                  <a:lnTo>
                    <a:pt x="12250" y="1278"/>
                  </a:lnTo>
                  <a:lnTo>
                    <a:pt x="10061" y="3466"/>
                  </a:lnTo>
                  <a:lnTo>
                    <a:pt x="7873" y="5655"/>
                  </a:lnTo>
                  <a:lnTo>
                    <a:pt x="5684" y="7843"/>
                  </a:lnTo>
                  <a:lnTo>
                    <a:pt x="3465" y="10032"/>
                  </a:lnTo>
                  <a:lnTo>
                    <a:pt x="1277" y="12220"/>
                  </a:lnTo>
                  <a:lnTo>
                    <a:pt x="0" y="13497"/>
                  </a:lnTo>
                  <a:lnTo>
                    <a:pt x="0" y="13922"/>
                  </a:lnTo>
                  <a:lnTo>
                    <a:pt x="1824" y="12098"/>
                  </a:lnTo>
                  <a:lnTo>
                    <a:pt x="4013" y="9910"/>
                  </a:lnTo>
                  <a:lnTo>
                    <a:pt x="6201" y="7721"/>
                  </a:lnTo>
                  <a:lnTo>
                    <a:pt x="8390" y="5533"/>
                  </a:lnTo>
                  <a:lnTo>
                    <a:pt x="10578" y="3344"/>
                  </a:lnTo>
                  <a:lnTo>
                    <a:pt x="12767" y="1156"/>
                  </a:lnTo>
                  <a:lnTo>
                    <a:pt x="138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3408;p83"/>
            <p:cNvSpPr/>
            <p:nvPr/>
          </p:nvSpPr>
          <p:spPr>
            <a:xfrm>
              <a:off x="673800" y="2074093"/>
              <a:ext cx="266044" cy="266556"/>
            </a:xfrm>
            <a:custGeom>
              <a:avLst/>
              <a:gdLst/>
              <a:ahLst/>
              <a:cxnLst/>
              <a:rect l="l" t="t" r="r" b="b"/>
              <a:pathLst>
                <a:path w="16080" h="16111" extrusionOk="0">
                  <a:moveTo>
                    <a:pt x="15685" y="1"/>
                  </a:moveTo>
                  <a:lnTo>
                    <a:pt x="14438" y="1278"/>
                  </a:lnTo>
                  <a:lnTo>
                    <a:pt x="12250" y="3466"/>
                  </a:lnTo>
                  <a:lnTo>
                    <a:pt x="10061" y="5655"/>
                  </a:lnTo>
                  <a:lnTo>
                    <a:pt x="7873" y="7843"/>
                  </a:lnTo>
                  <a:lnTo>
                    <a:pt x="5684" y="10032"/>
                  </a:lnTo>
                  <a:lnTo>
                    <a:pt x="3465" y="12220"/>
                  </a:lnTo>
                  <a:lnTo>
                    <a:pt x="1277" y="14408"/>
                  </a:lnTo>
                  <a:lnTo>
                    <a:pt x="0" y="15685"/>
                  </a:lnTo>
                  <a:lnTo>
                    <a:pt x="0" y="16111"/>
                  </a:lnTo>
                  <a:lnTo>
                    <a:pt x="1824" y="14287"/>
                  </a:lnTo>
                  <a:lnTo>
                    <a:pt x="4013" y="12098"/>
                  </a:lnTo>
                  <a:lnTo>
                    <a:pt x="6201" y="9910"/>
                  </a:lnTo>
                  <a:lnTo>
                    <a:pt x="8390" y="7721"/>
                  </a:lnTo>
                  <a:lnTo>
                    <a:pt x="10578" y="5533"/>
                  </a:lnTo>
                  <a:lnTo>
                    <a:pt x="12767" y="3344"/>
                  </a:lnTo>
                  <a:lnTo>
                    <a:pt x="14955" y="1156"/>
                  </a:lnTo>
                  <a:lnTo>
                    <a:pt x="160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3409;p83"/>
            <p:cNvSpPr/>
            <p:nvPr/>
          </p:nvSpPr>
          <p:spPr>
            <a:xfrm>
              <a:off x="673800" y="2074093"/>
              <a:ext cx="302261" cy="302774"/>
            </a:xfrm>
            <a:custGeom>
              <a:avLst/>
              <a:gdLst/>
              <a:ahLst/>
              <a:cxnLst/>
              <a:rect l="l" t="t" r="r" b="b"/>
              <a:pathLst>
                <a:path w="18269" h="18300" extrusionOk="0">
                  <a:moveTo>
                    <a:pt x="17873" y="1"/>
                  </a:moveTo>
                  <a:lnTo>
                    <a:pt x="16627" y="1278"/>
                  </a:lnTo>
                  <a:lnTo>
                    <a:pt x="14438" y="3466"/>
                  </a:lnTo>
                  <a:lnTo>
                    <a:pt x="12250" y="5655"/>
                  </a:lnTo>
                  <a:lnTo>
                    <a:pt x="10061" y="7843"/>
                  </a:lnTo>
                  <a:lnTo>
                    <a:pt x="7873" y="10032"/>
                  </a:lnTo>
                  <a:lnTo>
                    <a:pt x="5684" y="12220"/>
                  </a:lnTo>
                  <a:lnTo>
                    <a:pt x="3465" y="14408"/>
                  </a:lnTo>
                  <a:lnTo>
                    <a:pt x="1277" y="16597"/>
                  </a:lnTo>
                  <a:lnTo>
                    <a:pt x="0" y="17874"/>
                  </a:lnTo>
                  <a:lnTo>
                    <a:pt x="0" y="18299"/>
                  </a:lnTo>
                  <a:lnTo>
                    <a:pt x="1824" y="16475"/>
                  </a:lnTo>
                  <a:lnTo>
                    <a:pt x="4013" y="14287"/>
                  </a:lnTo>
                  <a:lnTo>
                    <a:pt x="6201" y="12098"/>
                  </a:lnTo>
                  <a:lnTo>
                    <a:pt x="8390" y="9910"/>
                  </a:lnTo>
                  <a:lnTo>
                    <a:pt x="10578" y="7721"/>
                  </a:lnTo>
                  <a:lnTo>
                    <a:pt x="12767" y="5533"/>
                  </a:lnTo>
                  <a:lnTo>
                    <a:pt x="14955" y="3344"/>
                  </a:lnTo>
                  <a:lnTo>
                    <a:pt x="17144" y="1156"/>
                  </a:lnTo>
                  <a:lnTo>
                    <a:pt x="182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3410;p83"/>
            <p:cNvSpPr/>
            <p:nvPr/>
          </p:nvSpPr>
          <p:spPr>
            <a:xfrm>
              <a:off x="673800" y="2074093"/>
              <a:ext cx="338461" cy="338974"/>
            </a:xfrm>
            <a:custGeom>
              <a:avLst/>
              <a:gdLst/>
              <a:ahLst/>
              <a:cxnLst/>
              <a:rect l="l" t="t" r="r" b="b"/>
              <a:pathLst>
                <a:path w="20457" h="20488" extrusionOk="0">
                  <a:moveTo>
                    <a:pt x="20062" y="1"/>
                  </a:moveTo>
                  <a:lnTo>
                    <a:pt x="18815" y="1278"/>
                  </a:lnTo>
                  <a:lnTo>
                    <a:pt x="16627" y="3466"/>
                  </a:lnTo>
                  <a:lnTo>
                    <a:pt x="14438" y="5655"/>
                  </a:lnTo>
                  <a:lnTo>
                    <a:pt x="12250" y="7843"/>
                  </a:lnTo>
                  <a:lnTo>
                    <a:pt x="10061" y="10032"/>
                  </a:lnTo>
                  <a:lnTo>
                    <a:pt x="7873" y="12220"/>
                  </a:lnTo>
                  <a:lnTo>
                    <a:pt x="5684" y="14408"/>
                  </a:lnTo>
                  <a:lnTo>
                    <a:pt x="3465" y="16597"/>
                  </a:lnTo>
                  <a:lnTo>
                    <a:pt x="1277" y="18785"/>
                  </a:lnTo>
                  <a:lnTo>
                    <a:pt x="0" y="20062"/>
                  </a:lnTo>
                  <a:lnTo>
                    <a:pt x="0" y="20488"/>
                  </a:lnTo>
                  <a:lnTo>
                    <a:pt x="1824" y="18664"/>
                  </a:lnTo>
                  <a:lnTo>
                    <a:pt x="4013" y="16475"/>
                  </a:lnTo>
                  <a:lnTo>
                    <a:pt x="6201" y="14287"/>
                  </a:lnTo>
                  <a:lnTo>
                    <a:pt x="8390" y="12098"/>
                  </a:lnTo>
                  <a:lnTo>
                    <a:pt x="10578" y="9910"/>
                  </a:lnTo>
                  <a:lnTo>
                    <a:pt x="12767" y="7721"/>
                  </a:lnTo>
                  <a:lnTo>
                    <a:pt x="14955" y="5533"/>
                  </a:lnTo>
                  <a:lnTo>
                    <a:pt x="17144" y="3344"/>
                  </a:lnTo>
                  <a:lnTo>
                    <a:pt x="19332" y="1156"/>
                  </a:lnTo>
                  <a:lnTo>
                    <a:pt x="204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3411;p83"/>
            <p:cNvSpPr/>
            <p:nvPr/>
          </p:nvSpPr>
          <p:spPr>
            <a:xfrm>
              <a:off x="673800" y="2074093"/>
              <a:ext cx="374678" cy="375191"/>
            </a:xfrm>
            <a:custGeom>
              <a:avLst/>
              <a:gdLst/>
              <a:ahLst/>
              <a:cxnLst/>
              <a:rect l="l" t="t" r="r" b="b"/>
              <a:pathLst>
                <a:path w="22646" h="22677" extrusionOk="0">
                  <a:moveTo>
                    <a:pt x="22250" y="1"/>
                  </a:moveTo>
                  <a:lnTo>
                    <a:pt x="21004" y="1278"/>
                  </a:lnTo>
                  <a:lnTo>
                    <a:pt x="18815" y="3466"/>
                  </a:lnTo>
                  <a:lnTo>
                    <a:pt x="16627" y="5655"/>
                  </a:lnTo>
                  <a:lnTo>
                    <a:pt x="14438" y="7843"/>
                  </a:lnTo>
                  <a:lnTo>
                    <a:pt x="12250" y="10032"/>
                  </a:lnTo>
                  <a:lnTo>
                    <a:pt x="10061" y="12220"/>
                  </a:lnTo>
                  <a:lnTo>
                    <a:pt x="7873" y="14408"/>
                  </a:lnTo>
                  <a:lnTo>
                    <a:pt x="5684" y="16597"/>
                  </a:lnTo>
                  <a:lnTo>
                    <a:pt x="3465" y="18785"/>
                  </a:lnTo>
                  <a:lnTo>
                    <a:pt x="1277" y="20974"/>
                  </a:lnTo>
                  <a:lnTo>
                    <a:pt x="0" y="22251"/>
                  </a:lnTo>
                  <a:lnTo>
                    <a:pt x="0" y="22676"/>
                  </a:lnTo>
                  <a:lnTo>
                    <a:pt x="1824" y="20852"/>
                  </a:lnTo>
                  <a:lnTo>
                    <a:pt x="4013" y="18664"/>
                  </a:lnTo>
                  <a:lnTo>
                    <a:pt x="6201" y="16475"/>
                  </a:lnTo>
                  <a:lnTo>
                    <a:pt x="8390" y="14287"/>
                  </a:lnTo>
                  <a:lnTo>
                    <a:pt x="10578" y="12098"/>
                  </a:lnTo>
                  <a:lnTo>
                    <a:pt x="12767" y="9910"/>
                  </a:lnTo>
                  <a:lnTo>
                    <a:pt x="14955" y="7721"/>
                  </a:lnTo>
                  <a:lnTo>
                    <a:pt x="17144" y="5533"/>
                  </a:lnTo>
                  <a:lnTo>
                    <a:pt x="19332" y="3344"/>
                  </a:lnTo>
                  <a:lnTo>
                    <a:pt x="21521" y="1156"/>
                  </a:lnTo>
                  <a:lnTo>
                    <a:pt x="226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3412;p83"/>
            <p:cNvSpPr/>
            <p:nvPr/>
          </p:nvSpPr>
          <p:spPr>
            <a:xfrm>
              <a:off x="673800" y="2074093"/>
              <a:ext cx="483296" cy="483809"/>
            </a:xfrm>
            <a:custGeom>
              <a:avLst/>
              <a:gdLst/>
              <a:ahLst/>
              <a:cxnLst/>
              <a:rect l="l" t="t" r="r" b="b"/>
              <a:pathLst>
                <a:path w="29211" h="29242" extrusionOk="0">
                  <a:moveTo>
                    <a:pt x="28815" y="1"/>
                  </a:moveTo>
                  <a:lnTo>
                    <a:pt x="27569" y="1278"/>
                  </a:lnTo>
                  <a:lnTo>
                    <a:pt x="25350" y="3466"/>
                  </a:lnTo>
                  <a:lnTo>
                    <a:pt x="23192" y="5655"/>
                  </a:lnTo>
                  <a:lnTo>
                    <a:pt x="21004" y="7843"/>
                  </a:lnTo>
                  <a:lnTo>
                    <a:pt x="18815" y="10032"/>
                  </a:lnTo>
                  <a:lnTo>
                    <a:pt x="16627" y="12220"/>
                  </a:lnTo>
                  <a:lnTo>
                    <a:pt x="14438" y="14408"/>
                  </a:lnTo>
                  <a:lnTo>
                    <a:pt x="12250" y="16597"/>
                  </a:lnTo>
                  <a:lnTo>
                    <a:pt x="10061" y="18785"/>
                  </a:lnTo>
                  <a:lnTo>
                    <a:pt x="7873" y="20974"/>
                  </a:lnTo>
                  <a:lnTo>
                    <a:pt x="5684" y="23162"/>
                  </a:lnTo>
                  <a:lnTo>
                    <a:pt x="3465" y="25351"/>
                  </a:lnTo>
                  <a:lnTo>
                    <a:pt x="1277" y="27539"/>
                  </a:lnTo>
                  <a:lnTo>
                    <a:pt x="0" y="28816"/>
                  </a:lnTo>
                  <a:lnTo>
                    <a:pt x="0" y="29242"/>
                  </a:lnTo>
                  <a:lnTo>
                    <a:pt x="3162" y="26050"/>
                  </a:lnTo>
                  <a:lnTo>
                    <a:pt x="4013" y="25229"/>
                  </a:lnTo>
                  <a:lnTo>
                    <a:pt x="6201" y="23041"/>
                  </a:lnTo>
                  <a:lnTo>
                    <a:pt x="8390" y="20852"/>
                  </a:lnTo>
                  <a:lnTo>
                    <a:pt x="10578" y="18664"/>
                  </a:lnTo>
                  <a:lnTo>
                    <a:pt x="12767" y="16475"/>
                  </a:lnTo>
                  <a:lnTo>
                    <a:pt x="14955" y="14287"/>
                  </a:lnTo>
                  <a:lnTo>
                    <a:pt x="17144" y="12098"/>
                  </a:lnTo>
                  <a:lnTo>
                    <a:pt x="19332" y="9910"/>
                  </a:lnTo>
                  <a:lnTo>
                    <a:pt x="21521" y="7721"/>
                  </a:lnTo>
                  <a:lnTo>
                    <a:pt x="23709" y="5533"/>
                  </a:lnTo>
                  <a:lnTo>
                    <a:pt x="25898" y="3344"/>
                  </a:lnTo>
                  <a:lnTo>
                    <a:pt x="28086" y="1156"/>
                  </a:lnTo>
                  <a:lnTo>
                    <a:pt x="292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3413;p83"/>
            <p:cNvSpPr/>
            <p:nvPr/>
          </p:nvSpPr>
          <p:spPr>
            <a:xfrm>
              <a:off x="673800" y="2074093"/>
              <a:ext cx="555713" cy="556226"/>
            </a:xfrm>
            <a:custGeom>
              <a:avLst/>
              <a:gdLst/>
              <a:ahLst/>
              <a:cxnLst/>
              <a:rect l="l" t="t" r="r" b="b"/>
              <a:pathLst>
                <a:path w="33588" h="33619" extrusionOk="0">
                  <a:moveTo>
                    <a:pt x="33192" y="1"/>
                  </a:moveTo>
                  <a:lnTo>
                    <a:pt x="31916" y="1278"/>
                  </a:lnTo>
                  <a:lnTo>
                    <a:pt x="29758" y="3466"/>
                  </a:lnTo>
                  <a:lnTo>
                    <a:pt x="27569" y="5655"/>
                  </a:lnTo>
                  <a:lnTo>
                    <a:pt x="25350" y="7843"/>
                  </a:lnTo>
                  <a:lnTo>
                    <a:pt x="23192" y="10032"/>
                  </a:lnTo>
                  <a:lnTo>
                    <a:pt x="21004" y="12220"/>
                  </a:lnTo>
                  <a:lnTo>
                    <a:pt x="18815" y="14408"/>
                  </a:lnTo>
                  <a:lnTo>
                    <a:pt x="16627" y="16597"/>
                  </a:lnTo>
                  <a:lnTo>
                    <a:pt x="14438" y="18785"/>
                  </a:lnTo>
                  <a:lnTo>
                    <a:pt x="12250" y="20974"/>
                  </a:lnTo>
                  <a:lnTo>
                    <a:pt x="10061" y="23162"/>
                  </a:lnTo>
                  <a:lnTo>
                    <a:pt x="7873" y="25351"/>
                  </a:lnTo>
                  <a:lnTo>
                    <a:pt x="5684" y="27539"/>
                  </a:lnTo>
                  <a:lnTo>
                    <a:pt x="3465" y="29728"/>
                  </a:lnTo>
                  <a:lnTo>
                    <a:pt x="1277" y="31886"/>
                  </a:lnTo>
                  <a:lnTo>
                    <a:pt x="0" y="33193"/>
                  </a:lnTo>
                  <a:lnTo>
                    <a:pt x="0" y="33618"/>
                  </a:lnTo>
                  <a:lnTo>
                    <a:pt x="1824" y="31795"/>
                  </a:lnTo>
                  <a:lnTo>
                    <a:pt x="4013" y="29606"/>
                  </a:lnTo>
                  <a:lnTo>
                    <a:pt x="6201" y="27418"/>
                  </a:lnTo>
                  <a:lnTo>
                    <a:pt x="8390" y="25229"/>
                  </a:lnTo>
                  <a:lnTo>
                    <a:pt x="10578" y="23041"/>
                  </a:lnTo>
                  <a:lnTo>
                    <a:pt x="12767" y="20852"/>
                  </a:lnTo>
                  <a:lnTo>
                    <a:pt x="14955" y="18664"/>
                  </a:lnTo>
                  <a:lnTo>
                    <a:pt x="17144" y="16475"/>
                  </a:lnTo>
                  <a:lnTo>
                    <a:pt x="19332" y="14287"/>
                  </a:lnTo>
                  <a:lnTo>
                    <a:pt x="21521" y="12098"/>
                  </a:lnTo>
                  <a:lnTo>
                    <a:pt x="23709" y="9910"/>
                  </a:lnTo>
                  <a:lnTo>
                    <a:pt x="25898" y="7721"/>
                  </a:lnTo>
                  <a:lnTo>
                    <a:pt x="28086" y="5533"/>
                  </a:lnTo>
                  <a:lnTo>
                    <a:pt x="30274" y="3344"/>
                  </a:lnTo>
                  <a:lnTo>
                    <a:pt x="32463" y="1156"/>
                  </a:lnTo>
                  <a:lnTo>
                    <a:pt x="33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3414;p83"/>
            <p:cNvSpPr/>
            <p:nvPr/>
          </p:nvSpPr>
          <p:spPr>
            <a:xfrm>
              <a:off x="673800" y="2074093"/>
              <a:ext cx="628131" cy="628644"/>
            </a:xfrm>
            <a:custGeom>
              <a:avLst/>
              <a:gdLst/>
              <a:ahLst/>
              <a:cxnLst/>
              <a:rect l="l" t="t" r="r" b="b"/>
              <a:pathLst>
                <a:path w="37965" h="37996" extrusionOk="0">
                  <a:moveTo>
                    <a:pt x="37569" y="1"/>
                  </a:moveTo>
                  <a:lnTo>
                    <a:pt x="36323" y="1278"/>
                  </a:lnTo>
                  <a:lnTo>
                    <a:pt x="34135" y="3466"/>
                  </a:lnTo>
                  <a:lnTo>
                    <a:pt x="31916" y="5655"/>
                  </a:lnTo>
                  <a:lnTo>
                    <a:pt x="29758" y="7843"/>
                  </a:lnTo>
                  <a:lnTo>
                    <a:pt x="27569" y="10032"/>
                  </a:lnTo>
                  <a:lnTo>
                    <a:pt x="25350" y="12220"/>
                  </a:lnTo>
                  <a:lnTo>
                    <a:pt x="23192" y="14408"/>
                  </a:lnTo>
                  <a:lnTo>
                    <a:pt x="21004" y="16597"/>
                  </a:lnTo>
                  <a:lnTo>
                    <a:pt x="18815" y="18785"/>
                  </a:lnTo>
                  <a:lnTo>
                    <a:pt x="16627" y="20974"/>
                  </a:lnTo>
                  <a:lnTo>
                    <a:pt x="14438" y="23162"/>
                  </a:lnTo>
                  <a:lnTo>
                    <a:pt x="12250" y="25351"/>
                  </a:lnTo>
                  <a:lnTo>
                    <a:pt x="8967" y="28634"/>
                  </a:lnTo>
                  <a:lnTo>
                    <a:pt x="7873" y="29728"/>
                  </a:lnTo>
                  <a:lnTo>
                    <a:pt x="5684" y="31886"/>
                  </a:lnTo>
                  <a:lnTo>
                    <a:pt x="3465" y="34105"/>
                  </a:lnTo>
                  <a:lnTo>
                    <a:pt x="1277" y="36293"/>
                  </a:lnTo>
                  <a:lnTo>
                    <a:pt x="0" y="37570"/>
                  </a:lnTo>
                  <a:lnTo>
                    <a:pt x="0" y="37995"/>
                  </a:lnTo>
                  <a:lnTo>
                    <a:pt x="4013" y="33983"/>
                  </a:lnTo>
                  <a:lnTo>
                    <a:pt x="6201" y="31795"/>
                  </a:lnTo>
                  <a:lnTo>
                    <a:pt x="8390" y="29606"/>
                  </a:lnTo>
                  <a:lnTo>
                    <a:pt x="11915" y="26050"/>
                  </a:lnTo>
                  <a:lnTo>
                    <a:pt x="12767" y="25229"/>
                  </a:lnTo>
                  <a:lnTo>
                    <a:pt x="14955" y="23041"/>
                  </a:lnTo>
                  <a:lnTo>
                    <a:pt x="17144" y="20852"/>
                  </a:lnTo>
                  <a:lnTo>
                    <a:pt x="19332" y="18664"/>
                  </a:lnTo>
                  <a:lnTo>
                    <a:pt x="21521" y="16475"/>
                  </a:lnTo>
                  <a:lnTo>
                    <a:pt x="23709" y="14287"/>
                  </a:lnTo>
                  <a:lnTo>
                    <a:pt x="25898" y="12098"/>
                  </a:lnTo>
                  <a:lnTo>
                    <a:pt x="28086" y="9910"/>
                  </a:lnTo>
                  <a:lnTo>
                    <a:pt x="30274" y="7721"/>
                  </a:lnTo>
                  <a:lnTo>
                    <a:pt x="32463" y="5533"/>
                  </a:lnTo>
                  <a:lnTo>
                    <a:pt x="34651" y="3344"/>
                  </a:lnTo>
                  <a:lnTo>
                    <a:pt x="36840" y="1156"/>
                  </a:lnTo>
                  <a:lnTo>
                    <a:pt x="379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3415;p83"/>
            <p:cNvSpPr/>
            <p:nvPr/>
          </p:nvSpPr>
          <p:spPr>
            <a:xfrm>
              <a:off x="673800" y="2074093"/>
              <a:ext cx="700548" cy="701061"/>
            </a:xfrm>
            <a:custGeom>
              <a:avLst/>
              <a:gdLst/>
              <a:ahLst/>
              <a:cxnLst/>
              <a:rect l="l" t="t" r="r" b="b"/>
              <a:pathLst>
                <a:path w="42342" h="42373" extrusionOk="0">
                  <a:moveTo>
                    <a:pt x="41946" y="1"/>
                  </a:moveTo>
                  <a:lnTo>
                    <a:pt x="40700" y="1278"/>
                  </a:lnTo>
                  <a:lnTo>
                    <a:pt x="38512" y="3466"/>
                  </a:lnTo>
                  <a:lnTo>
                    <a:pt x="36323" y="5655"/>
                  </a:lnTo>
                  <a:lnTo>
                    <a:pt x="34135" y="7843"/>
                  </a:lnTo>
                  <a:lnTo>
                    <a:pt x="31916" y="10032"/>
                  </a:lnTo>
                  <a:lnTo>
                    <a:pt x="29758" y="12220"/>
                  </a:lnTo>
                  <a:lnTo>
                    <a:pt x="27569" y="14408"/>
                  </a:lnTo>
                  <a:lnTo>
                    <a:pt x="25350" y="16597"/>
                  </a:lnTo>
                  <a:lnTo>
                    <a:pt x="23192" y="18785"/>
                  </a:lnTo>
                  <a:lnTo>
                    <a:pt x="21004" y="20974"/>
                  </a:lnTo>
                  <a:lnTo>
                    <a:pt x="18815" y="23162"/>
                  </a:lnTo>
                  <a:lnTo>
                    <a:pt x="16627" y="25351"/>
                  </a:lnTo>
                  <a:lnTo>
                    <a:pt x="14438" y="27539"/>
                  </a:lnTo>
                  <a:lnTo>
                    <a:pt x="12250" y="29728"/>
                  </a:lnTo>
                  <a:lnTo>
                    <a:pt x="10061" y="31886"/>
                  </a:lnTo>
                  <a:lnTo>
                    <a:pt x="7873" y="34105"/>
                  </a:lnTo>
                  <a:lnTo>
                    <a:pt x="5684" y="36293"/>
                  </a:lnTo>
                  <a:lnTo>
                    <a:pt x="3465" y="38482"/>
                  </a:lnTo>
                  <a:lnTo>
                    <a:pt x="1277" y="40670"/>
                  </a:lnTo>
                  <a:lnTo>
                    <a:pt x="0" y="41947"/>
                  </a:lnTo>
                  <a:lnTo>
                    <a:pt x="0" y="42372"/>
                  </a:lnTo>
                  <a:lnTo>
                    <a:pt x="1824" y="40549"/>
                  </a:lnTo>
                  <a:lnTo>
                    <a:pt x="4013" y="38360"/>
                  </a:lnTo>
                  <a:lnTo>
                    <a:pt x="6201" y="36172"/>
                  </a:lnTo>
                  <a:lnTo>
                    <a:pt x="8390" y="33983"/>
                  </a:lnTo>
                  <a:lnTo>
                    <a:pt x="10578" y="31795"/>
                  </a:lnTo>
                  <a:lnTo>
                    <a:pt x="12767" y="29606"/>
                  </a:lnTo>
                  <a:lnTo>
                    <a:pt x="14955" y="27418"/>
                  </a:lnTo>
                  <a:lnTo>
                    <a:pt x="17144" y="25229"/>
                  </a:lnTo>
                  <a:lnTo>
                    <a:pt x="19332" y="23041"/>
                  </a:lnTo>
                  <a:lnTo>
                    <a:pt x="21521" y="20852"/>
                  </a:lnTo>
                  <a:lnTo>
                    <a:pt x="23709" y="18664"/>
                  </a:lnTo>
                  <a:lnTo>
                    <a:pt x="25898" y="16475"/>
                  </a:lnTo>
                  <a:lnTo>
                    <a:pt x="28086" y="14287"/>
                  </a:lnTo>
                  <a:lnTo>
                    <a:pt x="30274" y="12098"/>
                  </a:lnTo>
                  <a:lnTo>
                    <a:pt x="32463" y="9910"/>
                  </a:lnTo>
                  <a:lnTo>
                    <a:pt x="34651" y="7721"/>
                  </a:lnTo>
                  <a:lnTo>
                    <a:pt x="36840" y="5533"/>
                  </a:lnTo>
                  <a:lnTo>
                    <a:pt x="39028" y="3344"/>
                  </a:lnTo>
                  <a:lnTo>
                    <a:pt x="41217" y="1156"/>
                  </a:lnTo>
                  <a:lnTo>
                    <a:pt x="423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3416;p83"/>
            <p:cNvSpPr/>
            <p:nvPr/>
          </p:nvSpPr>
          <p:spPr>
            <a:xfrm>
              <a:off x="673800" y="2074093"/>
              <a:ext cx="410879" cy="411391"/>
            </a:xfrm>
            <a:custGeom>
              <a:avLst/>
              <a:gdLst/>
              <a:ahLst/>
              <a:cxnLst/>
              <a:rect l="l" t="t" r="r" b="b"/>
              <a:pathLst>
                <a:path w="24834" h="24865" extrusionOk="0">
                  <a:moveTo>
                    <a:pt x="24439" y="1"/>
                  </a:moveTo>
                  <a:lnTo>
                    <a:pt x="23192" y="1278"/>
                  </a:lnTo>
                  <a:lnTo>
                    <a:pt x="21004" y="3466"/>
                  </a:lnTo>
                  <a:lnTo>
                    <a:pt x="18815" y="5655"/>
                  </a:lnTo>
                  <a:lnTo>
                    <a:pt x="16627" y="7843"/>
                  </a:lnTo>
                  <a:lnTo>
                    <a:pt x="14438" y="10032"/>
                  </a:lnTo>
                  <a:lnTo>
                    <a:pt x="12250" y="12220"/>
                  </a:lnTo>
                  <a:lnTo>
                    <a:pt x="10061" y="14408"/>
                  </a:lnTo>
                  <a:lnTo>
                    <a:pt x="7873" y="16597"/>
                  </a:lnTo>
                  <a:lnTo>
                    <a:pt x="5684" y="18785"/>
                  </a:lnTo>
                  <a:lnTo>
                    <a:pt x="3465" y="20974"/>
                  </a:lnTo>
                  <a:lnTo>
                    <a:pt x="1277" y="23162"/>
                  </a:lnTo>
                  <a:lnTo>
                    <a:pt x="0" y="24439"/>
                  </a:lnTo>
                  <a:lnTo>
                    <a:pt x="0" y="24865"/>
                  </a:lnTo>
                  <a:lnTo>
                    <a:pt x="1824" y="23041"/>
                  </a:lnTo>
                  <a:lnTo>
                    <a:pt x="4013" y="20852"/>
                  </a:lnTo>
                  <a:lnTo>
                    <a:pt x="6201" y="18664"/>
                  </a:lnTo>
                  <a:lnTo>
                    <a:pt x="8390" y="16475"/>
                  </a:lnTo>
                  <a:lnTo>
                    <a:pt x="10578" y="14287"/>
                  </a:lnTo>
                  <a:lnTo>
                    <a:pt x="12767" y="12098"/>
                  </a:lnTo>
                  <a:lnTo>
                    <a:pt x="14955" y="9910"/>
                  </a:lnTo>
                  <a:lnTo>
                    <a:pt x="17144" y="7721"/>
                  </a:lnTo>
                  <a:lnTo>
                    <a:pt x="19332" y="5533"/>
                  </a:lnTo>
                  <a:lnTo>
                    <a:pt x="21521" y="3344"/>
                  </a:lnTo>
                  <a:lnTo>
                    <a:pt x="23709" y="1156"/>
                  </a:lnTo>
                  <a:lnTo>
                    <a:pt x="248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3417;p83"/>
            <p:cNvSpPr/>
            <p:nvPr/>
          </p:nvSpPr>
          <p:spPr>
            <a:xfrm>
              <a:off x="673800" y="2074093"/>
              <a:ext cx="447096" cy="447608"/>
            </a:xfrm>
            <a:custGeom>
              <a:avLst/>
              <a:gdLst/>
              <a:ahLst/>
              <a:cxnLst/>
              <a:rect l="l" t="t" r="r" b="b"/>
              <a:pathLst>
                <a:path w="27023" h="27054" extrusionOk="0">
                  <a:moveTo>
                    <a:pt x="26627" y="1"/>
                  </a:moveTo>
                  <a:lnTo>
                    <a:pt x="25350" y="1278"/>
                  </a:lnTo>
                  <a:lnTo>
                    <a:pt x="23192" y="3466"/>
                  </a:lnTo>
                  <a:lnTo>
                    <a:pt x="21004" y="5655"/>
                  </a:lnTo>
                  <a:lnTo>
                    <a:pt x="18815" y="7843"/>
                  </a:lnTo>
                  <a:lnTo>
                    <a:pt x="16627" y="10032"/>
                  </a:lnTo>
                  <a:lnTo>
                    <a:pt x="14438" y="12220"/>
                  </a:lnTo>
                  <a:lnTo>
                    <a:pt x="12250" y="14408"/>
                  </a:lnTo>
                  <a:lnTo>
                    <a:pt x="10061" y="16597"/>
                  </a:lnTo>
                  <a:lnTo>
                    <a:pt x="7873" y="18785"/>
                  </a:lnTo>
                  <a:lnTo>
                    <a:pt x="5684" y="20974"/>
                  </a:lnTo>
                  <a:lnTo>
                    <a:pt x="3465" y="23162"/>
                  </a:lnTo>
                  <a:lnTo>
                    <a:pt x="1277" y="25351"/>
                  </a:lnTo>
                  <a:lnTo>
                    <a:pt x="0" y="26627"/>
                  </a:lnTo>
                  <a:lnTo>
                    <a:pt x="0" y="27053"/>
                  </a:lnTo>
                  <a:lnTo>
                    <a:pt x="1824" y="25229"/>
                  </a:lnTo>
                  <a:lnTo>
                    <a:pt x="4013" y="23041"/>
                  </a:lnTo>
                  <a:lnTo>
                    <a:pt x="6201" y="20852"/>
                  </a:lnTo>
                  <a:lnTo>
                    <a:pt x="8390" y="18664"/>
                  </a:lnTo>
                  <a:lnTo>
                    <a:pt x="10578" y="16475"/>
                  </a:lnTo>
                  <a:lnTo>
                    <a:pt x="12767" y="14287"/>
                  </a:lnTo>
                  <a:lnTo>
                    <a:pt x="14955" y="12098"/>
                  </a:lnTo>
                  <a:lnTo>
                    <a:pt x="17144" y="9910"/>
                  </a:lnTo>
                  <a:lnTo>
                    <a:pt x="19332" y="7721"/>
                  </a:lnTo>
                  <a:lnTo>
                    <a:pt x="21521" y="5533"/>
                  </a:lnTo>
                  <a:lnTo>
                    <a:pt x="23709" y="3344"/>
                  </a:lnTo>
                  <a:lnTo>
                    <a:pt x="25898" y="1156"/>
                  </a:lnTo>
                  <a:lnTo>
                    <a:pt x="27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3418;p83"/>
            <p:cNvSpPr/>
            <p:nvPr/>
          </p:nvSpPr>
          <p:spPr>
            <a:xfrm>
              <a:off x="673800" y="2074093"/>
              <a:ext cx="519513" cy="520009"/>
            </a:xfrm>
            <a:custGeom>
              <a:avLst/>
              <a:gdLst/>
              <a:ahLst/>
              <a:cxnLst/>
              <a:rect l="l" t="t" r="r" b="b"/>
              <a:pathLst>
                <a:path w="31400" h="31430" extrusionOk="0">
                  <a:moveTo>
                    <a:pt x="31004" y="1"/>
                  </a:moveTo>
                  <a:lnTo>
                    <a:pt x="29758" y="1278"/>
                  </a:lnTo>
                  <a:lnTo>
                    <a:pt x="27569" y="3466"/>
                  </a:lnTo>
                  <a:lnTo>
                    <a:pt x="25350" y="5655"/>
                  </a:lnTo>
                  <a:lnTo>
                    <a:pt x="23192" y="7843"/>
                  </a:lnTo>
                  <a:lnTo>
                    <a:pt x="21004" y="10032"/>
                  </a:lnTo>
                  <a:lnTo>
                    <a:pt x="18815" y="12220"/>
                  </a:lnTo>
                  <a:lnTo>
                    <a:pt x="16627" y="14408"/>
                  </a:lnTo>
                  <a:lnTo>
                    <a:pt x="14438" y="16597"/>
                  </a:lnTo>
                  <a:lnTo>
                    <a:pt x="12250" y="18785"/>
                  </a:lnTo>
                  <a:lnTo>
                    <a:pt x="10061" y="20974"/>
                  </a:lnTo>
                  <a:lnTo>
                    <a:pt x="7873" y="23162"/>
                  </a:lnTo>
                  <a:lnTo>
                    <a:pt x="5684" y="25351"/>
                  </a:lnTo>
                  <a:lnTo>
                    <a:pt x="3465" y="27539"/>
                  </a:lnTo>
                  <a:lnTo>
                    <a:pt x="1307" y="29728"/>
                  </a:lnTo>
                  <a:lnTo>
                    <a:pt x="1277" y="29728"/>
                  </a:lnTo>
                  <a:lnTo>
                    <a:pt x="0" y="31004"/>
                  </a:lnTo>
                  <a:lnTo>
                    <a:pt x="0" y="31430"/>
                  </a:lnTo>
                  <a:lnTo>
                    <a:pt x="1824" y="29606"/>
                  </a:lnTo>
                  <a:lnTo>
                    <a:pt x="4013" y="27418"/>
                  </a:lnTo>
                  <a:lnTo>
                    <a:pt x="6201" y="25229"/>
                  </a:lnTo>
                  <a:lnTo>
                    <a:pt x="8390" y="23041"/>
                  </a:lnTo>
                  <a:lnTo>
                    <a:pt x="10578" y="20852"/>
                  </a:lnTo>
                  <a:lnTo>
                    <a:pt x="12767" y="18664"/>
                  </a:lnTo>
                  <a:lnTo>
                    <a:pt x="14955" y="16475"/>
                  </a:lnTo>
                  <a:lnTo>
                    <a:pt x="17144" y="14287"/>
                  </a:lnTo>
                  <a:lnTo>
                    <a:pt x="19332" y="12098"/>
                  </a:lnTo>
                  <a:lnTo>
                    <a:pt x="21521" y="9910"/>
                  </a:lnTo>
                  <a:lnTo>
                    <a:pt x="23709" y="7721"/>
                  </a:lnTo>
                  <a:lnTo>
                    <a:pt x="25898" y="5533"/>
                  </a:lnTo>
                  <a:lnTo>
                    <a:pt x="28086" y="3344"/>
                  </a:lnTo>
                  <a:lnTo>
                    <a:pt x="30274" y="1156"/>
                  </a:lnTo>
                  <a:lnTo>
                    <a:pt x="313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3419;p83"/>
            <p:cNvSpPr/>
            <p:nvPr/>
          </p:nvSpPr>
          <p:spPr>
            <a:xfrm>
              <a:off x="673800" y="2074093"/>
              <a:ext cx="591930" cy="592427"/>
            </a:xfrm>
            <a:custGeom>
              <a:avLst/>
              <a:gdLst/>
              <a:ahLst/>
              <a:cxnLst/>
              <a:rect l="l" t="t" r="r" b="b"/>
              <a:pathLst>
                <a:path w="35777" h="35807" extrusionOk="0">
                  <a:moveTo>
                    <a:pt x="35381" y="1"/>
                  </a:moveTo>
                  <a:lnTo>
                    <a:pt x="34135" y="1278"/>
                  </a:lnTo>
                  <a:lnTo>
                    <a:pt x="31916" y="3466"/>
                  </a:lnTo>
                  <a:lnTo>
                    <a:pt x="29758" y="5655"/>
                  </a:lnTo>
                  <a:lnTo>
                    <a:pt x="27569" y="7843"/>
                  </a:lnTo>
                  <a:lnTo>
                    <a:pt x="25350" y="10032"/>
                  </a:lnTo>
                  <a:lnTo>
                    <a:pt x="23192" y="12220"/>
                  </a:lnTo>
                  <a:lnTo>
                    <a:pt x="21004" y="14408"/>
                  </a:lnTo>
                  <a:lnTo>
                    <a:pt x="18815" y="16597"/>
                  </a:lnTo>
                  <a:lnTo>
                    <a:pt x="16627" y="18785"/>
                  </a:lnTo>
                  <a:lnTo>
                    <a:pt x="14438" y="20974"/>
                  </a:lnTo>
                  <a:lnTo>
                    <a:pt x="12250" y="23162"/>
                  </a:lnTo>
                  <a:lnTo>
                    <a:pt x="10061" y="25351"/>
                  </a:lnTo>
                  <a:lnTo>
                    <a:pt x="7873" y="27539"/>
                  </a:lnTo>
                  <a:lnTo>
                    <a:pt x="5684" y="29728"/>
                  </a:lnTo>
                  <a:lnTo>
                    <a:pt x="3465" y="31886"/>
                  </a:lnTo>
                  <a:lnTo>
                    <a:pt x="1277" y="34105"/>
                  </a:lnTo>
                  <a:lnTo>
                    <a:pt x="0" y="35381"/>
                  </a:lnTo>
                  <a:lnTo>
                    <a:pt x="0" y="35807"/>
                  </a:lnTo>
                  <a:lnTo>
                    <a:pt x="1824" y="33983"/>
                  </a:lnTo>
                  <a:lnTo>
                    <a:pt x="4013" y="31795"/>
                  </a:lnTo>
                  <a:lnTo>
                    <a:pt x="6201" y="29606"/>
                  </a:lnTo>
                  <a:lnTo>
                    <a:pt x="8390" y="27418"/>
                  </a:lnTo>
                  <a:lnTo>
                    <a:pt x="10578" y="25229"/>
                  </a:lnTo>
                  <a:lnTo>
                    <a:pt x="12767" y="23041"/>
                  </a:lnTo>
                  <a:lnTo>
                    <a:pt x="14955" y="20852"/>
                  </a:lnTo>
                  <a:lnTo>
                    <a:pt x="17144" y="18664"/>
                  </a:lnTo>
                  <a:lnTo>
                    <a:pt x="19332" y="16475"/>
                  </a:lnTo>
                  <a:lnTo>
                    <a:pt x="21521" y="14287"/>
                  </a:lnTo>
                  <a:lnTo>
                    <a:pt x="23709" y="12098"/>
                  </a:lnTo>
                  <a:lnTo>
                    <a:pt x="25898" y="9910"/>
                  </a:lnTo>
                  <a:lnTo>
                    <a:pt x="28086" y="7721"/>
                  </a:lnTo>
                  <a:lnTo>
                    <a:pt x="30274" y="5533"/>
                  </a:lnTo>
                  <a:lnTo>
                    <a:pt x="32463" y="3344"/>
                  </a:lnTo>
                  <a:lnTo>
                    <a:pt x="34651" y="1156"/>
                  </a:lnTo>
                  <a:lnTo>
                    <a:pt x="357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3420;p83"/>
            <p:cNvSpPr/>
            <p:nvPr/>
          </p:nvSpPr>
          <p:spPr>
            <a:xfrm>
              <a:off x="673800" y="2074093"/>
              <a:ext cx="664348" cy="664844"/>
            </a:xfrm>
            <a:custGeom>
              <a:avLst/>
              <a:gdLst/>
              <a:ahLst/>
              <a:cxnLst/>
              <a:rect l="l" t="t" r="r" b="b"/>
              <a:pathLst>
                <a:path w="40154" h="40184" extrusionOk="0">
                  <a:moveTo>
                    <a:pt x="39758" y="1"/>
                  </a:moveTo>
                  <a:lnTo>
                    <a:pt x="38512" y="1278"/>
                  </a:lnTo>
                  <a:lnTo>
                    <a:pt x="36323" y="3466"/>
                  </a:lnTo>
                  <a:lnTo>
                    <a:pt x="34135" y="5655"/>
                  </a:lnTo>
                  <a:lnTo>
                    <a:pt x="31916" y="7843"/>
                  </a:lnTo>
                  <a:lnTo>
                    <a:pt x="29758" y="10032"/>
                  </a:lnTo>
                  <a:lnTo>
                    <a:pt x="27569" y="12220"/>
                  </a:lnTo>
                  <a:lnTo>
                    <a:pt x="25350" y="14408"/>
                  </a:lnTo>
                  <a:lnTo>
                    <a:pt x="23192" y="16597"/>
                  </a:lnTo>
                  <a:lnTo>
                    <a:pt x="21004" y="18785"/>
                  </a:lnTo>
                  <a:lnTo>
                    <a:pt x="18815" y="20974"/>
                  </a:lnTo>
                  <a:lnTo>
                    <a:pt x="16627" y="23162"/>
                  </a:lnTo>
                  <a:lnTo>
                    <a:pt x="14438" y="25351"/>
                  </a:lnTo>
                  <a:lnTo>
                    <a:pt x="12250" y="27539"/>
                  </a:lnTo>
                  <a:lnTo>
                    <a:pt x="10061" y="29728"/>
                  </a:lnTo>
                  <a:lnTo>
                    <a:pt x="7873" y="31886"/>
                  </a:lnTo>
                  <a:lnTo>
                    <a:pt x="5684" y="34105"/>
                  </a:lnTo>
                  <a:lnTo>
                    <a:pt x="3465" y="36293"/>
                  </a:lnTo>
                  <a:lnTo>
                    <a:pt x="1277" y="38482"/>
                  </a:lnTo>
                  <a:lnTo>
                    <a:pt x="0" y="39758"/>
                  </a:lnTo>
                  <a:lnTo>
                    <a:pt x="0" y="40184"/>
                  </a:lnTo>
                  <a:lnTo>
                    <a:pt x="1824" y="38360"/>
                  </a:lnTo>
                  <a:lnTo>
                    <a:pt x="4013" y="36172"/>
                  </a:lnTo>
                  <a:lnTo>
                    <a:pt x="6201" y="33983"/>
                  </a:lnTo>
                  <a:lnTo>
                    <a:pt x="8390" y="31795"/>
                  </a:lnTo>
                  <a:lnTo>
                    <a:pt x="10578" y="29606"/>
                  </a:lnTo>
                  <a:lnTo>
                    <a:pt x="12767" y="27418"/>
                  </a:lnTo>
                  <a:lnTo>
                    <a:pt x="14955" y="25229"/>
                  </a:lnTo>
                  <a:lnTo>
                    <a:pt x="17144" y="23041"/>
                  </a:lnTo>
                  <a:lnTo>
                    <a:pt x="19332" y="20852"/>
                  </a:lnTo>
                  <a:lnTo>
                    <a:pt x="21521" y="18664"/>
                  </a:lnTo>
                  <a:lnTo>
                    <a:pt x="23709" y="16475"/>
                  </a:lnTo>
                  <a:lnTo>
                    <a:pt x="25898" y="14287"/>
                  </a:lnTo>
                  <a:lnTo>
                    <a:pt x="28086" y="12098"/>
                  </a:lnTo>
                  <a:lnTo>
                    <a:pt x="30274" y="9910"/>
                  </a:lnTo>
                  <a:lnTo>
                    <a:pt x="32463" y="7721"/>
                  </a:lnTo>
                  <a:lnTo>
                    <a:pt x="34651" y="5533"/>
                  </a:lnTo>
                  <a:lnTo>
                    <a:pt x="36840" y="3344"/>
                  </a:lnTo>
                  <a:lnTo>
                    <a:pt x="39028" y="1156"/>
                  </a:lnTo>
                  <a:lnTo>
                    <a:pt x="40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3421;p83"/>
            <p:cNvSpPr/>
            <p:nvPr/>
          </p:nvSpPr>
          <p:spPr>
            <a:xfrm>
              <a:off x="3529910" y="3045869"/>
              <a:ext cx="48791" cy="45730"/>
            </a:xfrm>
            <a:custGeom>
              <a:avLst/>
              <a:gdLst/>
              <a:ahLst/>
              <a:cxnLst/>
              <a:rect l="l" t="t" r="r" b="b"/>
              <a:pathLst>
                <a:path w="2949" h="2764" extrusionOk="0">
                  <a:moveTo>
                    <a:pt x="2098" y="84"/>
                  </a:moveTo>
                  <a:cubicBezTo>
                    <a:pt x="2159" y="115"/>
                    <a:pt x="2159" y="115"/>
                    <a:pt x="2159" y="115"/>
                  </a:cubicBezTo>
                  <a:lnTo>
                    <a:pt x="2037" y="115"/>
                  </a:lnTo>
                  <a:lnTo>
                    <a:pt x="2098" y="84"/>
                  </a:lnTo>
                  <a:close/>
                  <a:moveTo>
                    <a:pt x="2007" y="145"/>
                  </a:moveTo>
                  <a:cubicBezTo>
                    <a:pt x="2159" y="145"/>
                    <a:pt x="2159" y="145"/>
                    <a:pt x="2159" y="176"/>
                  </a:cubicBezTo>
                  <a:lnTo>
                    <a:pt x="2007" y="176"/>
                  </a:lnTo>
                  <a:cubicBezTo>
                    <a:pt x="1946" y="145"/>
                    <a:pt x="1855" y="145"/>
                    <a:pt x="1855" y="145"/>
                  </a:cubicBezTo>
                  <a:close/>
                  <a:moveTo>
                    <a:pt x="365" y="236"/>
                  </a:moveTo>
                  <a:lnTo>
                    <a:pt x="426" y="267"/>
                  </a:lnTo>
                  <a:lnTo>
                    <a:pt x="517" y="297"/>
                  </a:lnTo>
                  <a:cubicBezTo>
                    <a:pt x="517" y="297"/>
                    <a:pt x="426" y="267"/>
                    <a:pt x="365" y="236"/>
                  </a:cubicBezTo>
                  <a:close/>
                  <a:moveTo>
                    <a:pt x="1703" y="297"/>
                  </a:moveTo>
                  <a:lnTo>
                    <a:pt x="1703" y="297"/>
                  </a:lnTo>
                  <a:cubicBezTo>
                    <a:pt x="1748" y="312"/>
                    <a:pt x="1771" y="320"/>
                    <a:pt x="1783" y="320"/>
                  </a:cubicBezTo>
                  <a:cubicBezTo>
                    <a:pt x="1785" y="320"/>
                    <a:pt x="1787" y="320"/>
                    <a:pt x="1789" y="319"/>
                  </a:cubicBezTo>
                  <a:lnTo>
                    <a:pt x="1789" y="319"/>
                  </a:lnTo>
                  <a:cubicBezTo>
                    <a:pt x="1781" y="314"/>
                    <a:pt x="1754" y="307"/>
                    <a:pt x="1703" y="297"/>
                  </a:cubicBezTo>
                  <a:close/>
                  <a:moveTo>
                    <a:pt x="1623" y="366"/>
                  </a:moveTo>
                  <a:cubicBezTo>
                    <a:pt x="1612" y="366"/>
                    <a:pt x="1612" y="373"/>
                    <a:pt x="1612" y="388"/>
                  </a:cubicBezTo>
                  <a:lnTo>
                    <a:pt x="1703" y="388"/>
                  </a:lnTo>
                  <a:cubicBezTo>
                    <a:pt x="1657" y="373"/>
                    <a:pt x="1634" y="366"/>
                    <a:pt x="1623" y="366"/>
                  </a:cubicBezTo>
                  <a:close/>
                  <a:moveTo>
                    <a:pt x="2159" y="328"/>
                  </a:moveTo>
                  <a:cubicBezTo>
                    <a:pt x="2219" y="358"/>
                    <a:pt x="2280" y="358"/>
                    <a:pt x="2371" y="388"/>
                  </a:cubicBezTo>
                  <a:lnTo>
                    <a:pt x="2280" y="388"/>
                  </a:lnTo>
                  <a:lnTo>
                    <a:pt x="2219" y="358"/>
                  </a:lnTo>
                  <a:cubicBezTo>
                    <a:pt x="2219" y="358"/>
                    <a:pt x="2128" y="328"/>
                    <a:pt x="2067" y="328"/>
                  </a:cubicBezTo>
                  <a:close/>
                  <a:moveTo>
                    <a:pt x="1764" y="388"/>
                  </a:moveTo>
                  <a:cubicBezTo>
                    <a:pt x="1915" y="419"/>
                    <a:pt x="1915" y="419"/>
                    <a:pt x="1915" y="419"/>
                  </a:cubicBezTo>
                  <a:cubicBezTo>
                    <a:pt x="1915" y="419"/>
                    <a:pt x="1824" y="388"/>
                    <a:pt x="1764" y="388"/>
                  </a:cubicBezTo>
                  <a:close/>
                  <a:moveTo>
                    <a:pt x="2128" y="480"/>
                  </a:moveTo>
                  <a:lnTo>
                    <a:pt x="2128" y="480"/>
                  </a:lnTo>
                  <a:cubicBezTo>
                    <a:pt x="2129" y="480"/>
                    <a:pt x="2168" y="493"/>
                    <a:pt x="2211" y="501"/>
                  </a:cubicBezTo>
                  <a:lnTo>
                    <a:pt x="2211" y="501"/>
                  </a:lnTo>
                  <a:cubicBezTo>
                    <a:pt x="2188" y="497"/>
                    <a:pt x="2160" y="490"/>
                    <a:pt x="2128" y="480"/>
                  </a:cubicBezTo>
                  <a:close/>
                  <a:moveTo>
                    <a:pt x="2341" y="571"/>
                  </a:moveTo>
                  <a:cubicBezTo>
                    <a:pt x="2365" y="571"/>
                    <a:pt x="2370" y="571"/>
                    <a:pt x="2401" y="586"/>
                  </a:cubicBezTo>
                  <a:lnTo>
                    <a:pt x="2401" y="586"/>
                  </a:lnTo>
                  <a:cubicBezTo>
                    <a:pt x="2381" y="580"/>
                    <a:pt x="2361" y="575"/>
                    <a:pt x="2341" y="571"/>
                  </a:cubicBezTo>
                  <a:close/>
                  <a:moveTo>
                    <a:pt x="1733" y="632"/>
                  </a:moveTo>
                  <a:lnTo>
                    <a:pt x="1733" y="632"/>
                  </a:lnTo>
                  <a:cubicBezTo>
                    <a:pt x="1766" y="646"/>
                    <a:pt x="1793" y="657"/>
                    <a:pt x="1816" y="665"/>
                  </a:cubicBezTo>
                  <a:lnTo>
                    <a:pt x="1816" y="665"/>
                  </a:lnTo>
                  <a:cubicBezTo>
                    <a:pt x="1797" y="657"/>
                    <a:pt x="1770" y="646"/>
                    <a:pt x="1733" y="632"/>
                  </a:cubicBezTo>
                  <a:close/>
                  <a:moveTo>
                    <a:pt x="2493" y="662"/>
                  </a:moveTo>
                  <a:cubicBezTo>
                    <a:pt x="2493" y="662"/>
                    <a:pt x="2515" y="673"/>
                    <a:pt x="2553" y="689"/>
                  </a:cubicBezTo>
                  <a:lnTo>
                    <a:pt x="2553" y="689"/>
                  </a:lnTo>
                  <a:cubicBezTo>
                    <a:pt x="2551" y="681"/>
                    <a:pt x="2541" y="662"/>
                    <a:pt x="2493" y="662"/>
                  </a:cubicBezTo>
                  <a:close/>
                  <a:moveTo>
                    <a:pt x="2553" y="689"/>
                  </a:moveTo>
                  <a:cubicBezTo>
                    <a:pt x="2554" y="691"/>
                    <a:pt x="2554" y="692"/>
                    <a:pt x="2554" y="692"/>
                  </a:cubicBezTo>
                  <a:cubicBezTo>
                    <a:pt x="2557" y="692"/>
                    <a:pt x="2560" y="692"/>
                    <a:pt x="2562" y="692"/>
                  </a:cubicBezTo>
                  <a:lnTo>
                    <a:pt x="2562" y="692"/>
                  </a:lnTo>
                  <a:cubicBezTo>
                    <a:pt x="2559" y="691"/>
                    <a:pt x="2556" y="690"/>
                    <a:pt x="2553" y="689"/>
                  </a:cubicBezTo>
                  <a:close/>
                  <a:moveTo>
                    <a:pt x="2562" y="692"/>
                  </a:moveTo>
                  <a:cubicBezTo>
                    <a:pt x="2585" y="702"/>
                    <a:pt x="2613" y="712"/>
                    <a:pt x="2645" y="723"/>
                  </a:cubicBezTo>
                  <a:cubicBezTo>
                    <a:pt x="2645" y="693"/>
                    <a:pt x="2645" y="692"/>
                    <a:pt x="2562" y="692"/>
                  </a:cubicBezTo>
                  <a:close/>
                  <a:moveTo>
                    <a:pt x="1733" y="692"/>
                  </a:moveTo>
                  <a:cubicBezTo>
                    <a:pt x="1821" y="710"/>
                    <a:pt x="1858" y="727"/>
                    <a:pt x="1844" y="727"/>
                  </a:cubicBezTo>
                  <a:cubicBezTo>
                    <a:pt x="1834" y="727"/>
                    <a:pt x="1797" y="718"/>
                    <a:pt x="1733" y="692"/>
                  </a:cubicBezTo>
                  <a:close/>
                  <a:moveTo>
                    <a:pt x="2189" y="723"/>
                  </a:moveTo>
                  <a:cubicBezTo>
                    <a:pt x="2250" y="723"/>
                    <a:pt x="2250" y="723"/>
                    <a:pt x="2250" y="753"/>
                  </a:cubicBezTo>
                  <a:lnTo>
                    <a:pt x="2189" y="723"/>
                  </a:lnTo>
                  <a:close/>
                  <a:moveTo>
                    <a:pt x="1543" y="741"/>
                  </a:moveTo>
                  <a:lnTo>
                    <a:pt x="1543" y="741"/>
                  </a:lnTo>
                  <a:cubicBezTo>
                    <a:pt x="1541" y="741"/>
                    <a:pt x="1587" y="758"/>
                    <a:pt x="1628" y="777"/>
                  </a:cubicBezTo>
                  <a:lnTo>
                    <a:pt x="1628" y="777"/>
                  </a:lnTo>
                  <a:cubicBezTo>
                    <a:pt x="1612" y="768"/>
                    <a:pt x="1596" y="761"/>
                    <a:pt x="1581" y="753"/>
                  </a:cubicBezTo>
                  <a:cubicBezTo>
                    <a:pt x="1554" y="744"/>
                    <a:pt x="1543" y="741"/>
                    <a:pt x="1543" y="741"/>
                  </a:cubicBezTo>
                  <a:close/>
                  <a:moveTo>
                    <a:pt x="1855" y="753"/>
                  </a:moveTo>
                  <a:cubicBezTo>
                    <a:pt x="1946" y="784"/>
                    <a:pt x="2007" y="814"/>
                    <a:pt x="2007" y="814"/>
                  </a:cubicBezTo>
                  <a:lnTo>
                    <a:pt x="2007" y="844"/>
                  </a:lnTo>
                  <a:cubicBezTo>
                    <a:pt x="1946" y="814"/>
                    <a:pt x="1855" y="753"/>
                    <a:pt x="1855" y="753"/>
                  </a:cubicBezTo>
                  <a:close/>
                  <a:moveTo>
                    <a:pt x="2170" y="845"/>
                  </a:moveTo>
                  <a:lnTo>
                    <a:pt x="2170" y="845"/>
                  </a:lnTo>
                  <a:cubicBezTo>
                    <a:pt x="2189" y="849"/>
                    <a:pt x="2216" y="859"/>
                    <a:pt x="2245" y="873"/>
                  </a:cubicBezTo>
                  <a:lnTo>
                    <a:pt x="2245" y="873"/>
                  </a:lnTo>
                  <a:cubicBezTo>
                    <a:pt x="2217" y="864"/>
                    <a:pt x="2191" y="854"/>
                    <a:pt x="2170" y="845"/>
                  </a:cubicBezTo>
                  <a:close/>
                  <a:moveTo>
                    <a:pt x="1703" y="905"/>
                  </a:moveTo>
                  <a:lnTo>
                    <a:pt x="1703" y="905"/>
                  </a:lnTo>
                  <a:cubicBezTo>
                    <a:pt x="1720" y="916"/>
                    <a:pt x="1734" y="925"/>
                    <a:pt x="1745" y="930"/>
                  </a:cubicBezTo>
                  <a:lnTo>
                    <a:pt x="1745" y="930"/>
                  </a:lnTo>
                  <a:cubicBezTo>
                    <a:pt x="1732" y="923"/>
                    <a:pt x="1718" y="914"/>
                    <a:pt x="1703" y="905"/>
                  </a:cubicBezTo>
                  <a:close/>
                  <a:moveTo>
                    <a:pt x="2067" y="996"/>
                  </a:moveTo>
                  <a:cubicBezTo>
                    <a:pt x="2159" y="1027"/>
                    <a:pt x="2219" y="1057"/>
                    <a:pt x="2219" y="1057"/>
                  </a:cubicBezTo>
                  <a:cubicBezTo>
                    <a:pt x="2236" y="1065"/>
                    <a:pt x="2243" y="1069"/>
                    <a:pt x="2243" y="1069"/>
                  </a:cubicBezTo>
                  <a:cubicBezTo>
                    <a:pt x="2241" y="1069"/>
                    <a:pt x="2179" y="1041"/>
                    <a:pt x="2067" y="996"/>
                  </a:cubicBezTo>
                  <a:close/>
                  <a:moveTo>
                    <a:pt x="1915" y="1027"/>
                  </a:moveTo>
                  <a:cubicBezTo>
                    <a:pt x="1976" y="1057"/>
                    <a:pt x="1976" y="1057"/>
                    <a:pt x="1976" y="1057"/>
                  </a:cubicBezTo>
                  <a:cubicBezTo>
                    <a:pt x="1976" y="1070"/>
                    <a:pt x="1976" y="1077"/>
                    <a:pt x="1972" y="1077"/>
                  </a:cubicBezTo>
                  <a:cubicBezTo>
                    <a:pt x="1966" y="1077"/>
                    <a:pt x="1951" y="1062"/>
                    <a:pt x="1915" y="1027"/>
                  </a:cubicBezTo>
                  <a:close/>
                  <a:moveTo>
                    <a:pt x="1664" y="1061"/>
                  </a:moveTo>
                  <a:lnTo>
                    <a:pt x="1664" y="1061"/>
                  </a:lnTo>
                  <a:cubicBezTo>
                    <a:pt x="1664" y="1061"/>
                    <a:pt x="1674" y="1069"/>
                    <a:pt x="1703" y="1087"/>
                  </a:cubicBezTo>
                  <a:lnTo>
                    <a:pt x="1764" y="1118"/>
                  </a:lnTo>
                  <a:cubicBezTo>
                    <a:pt x="1722" y="1097"/>
                    <a:pt x="1665" y="1061"/>
                    <a:pt x="1664" y="1061"/>
                  </a:cubicBezTo>
                  <a:close/>
                  <a:moveTo>
                    <a:pt x="1672" y="1100"/>
                  </a:moveTo>
                  <a:cubicBezTo>
                    <a:pt x="1664" y="1100"/>
                    <a:pt x="1708" y="1130"/>
                    <a:pt x="1764" y="1148"/>
                  </a:cubicBezTo>
                  <a:cubicBezTo>
                    <a:pt x="1704" y="1112"/>
                    <a:pt x="1677" y="1100"/>
                    <a:pt x="1672" y="1100"/>
                  </a:cubicBezTo>
                  <a:close/>
                  <a:moveTo>
                    <a:pt x="1764" y="1087"/>
                  </a:moveTo>
                  <a:cubicBezTo>
                    <a:pt x="1764" y="1087"/>
                    <a:pt x="1764" y="1088"/>
                    <a:pt x="1855" y="1148"/>
                  </a:cubicBezTo>
                  <a:cubicBezTo>
                    <a:pt x="1915" y="1179"/>
                    <a:pt x="1915" y="1179"/>
                    <a:pt x="1915" y="1179"/>
                  </a:cubicBezTo>
                  <a:cubicBezTo>
                    <a:pt x="1915" y="1179"/>
                    <a:pt x="1824" y="1148"/>
                    <a:pt x="1764" y="1087"/>
                  </a:cubicBezTo>
                  <a:close/>
                  <a:moveTo>
                    <a:pt x="1907" y="1231"/>
                  </a:moveTo>
                  <a:cubicBezTo>
                    <a:pt x="1950" y="1257"/>
                    <a:pt x="1976" y="1270"/>
                    <a:pt x="1976" y="1270"/>
                  </a:cubicBezTo>
                  <a:lnTo>
                    <a:pt x="1976" y="1270"/>
                  </a:lnTo>
                  <a:cubicBezTo>
                    <a:pt x="1955" y="1259"/>
                    <a:pt x="1930" y="1245"/>
                    <a:pt x="1907" y="1231"/>
                  </a:cubicBezTo>
                  <a:close/>
                  <a:moveTo>
                    <a:pt x="2280" y="1209"/>
                  </a:moveTo>
                  <a:cubicBezTo>
                    <a:pt x="2281" y="1210"/>
                    <a:pt x="2341" y="1239"/>
                    <a:pt x="2341" y="1239"/>
                  </a:cubicBezTo>
                  <a:cubicBezTo>
                    <a:pt x="2341" y="1239"/>
                    <a:pt x="2432" y="1270"/>
                    <a:pt x="2432" y="1270"/>
                  </a:cubicBezTo>
                  <a:lnTo>
                    <a:pt x="2432" y="1270"/>
                  </a:lnTo>
                  <a:cubicBezTo>
                    <a:pt x="2342" y="1240"/>
                    <a:pt x="2281" y="1210"/>
                    <a:pt x="2280" y="1209"/>
                  </a:cubicBezTo>
                  <a:close/>
                  <a:moveTo>
                    <a:pt x="1976" y="1239"/>
                  </a:moveTo>
                  <a:lnTo>
                    <a:pt x="1976" y="1239"/>
                  </a:lnTo>
                  <a:cubicBezTo>
                    <a:pt x="1977" y="1240"/>
                    <a:pt x="2038" y="1270"/>
                    <a:pt x="2128" y="1300"/>
                  </a:cubicBezTo>
                  <a:cubicBezTo>
                    <a:pt x="2156" y="1328"/>
                    <a:pt x="2171" y="1343"/>
                    <a:pt x="2165" y="1343"/>
                  </a:cubicBezTo>
                  <a:cubicBezTo>
                    <a:pt x="2158" y="1343"/>
                    <a:pt x="2121" y="1320"/>
                    <a:pt x="2037" y="1270"/>
                  </a:cubicBezTo>
                  <a:cubicBezTo>
                    <a:pt x="1980" y="1241"/>
                    <a:pt x="1977" y="1240"/>
                    <a:pt x="1976" y="1239"/>
                  </a:cubicBezTo>
                  <a:close/>
                  <a:moveTo>
                    <a:pt x="1634" y="1305"/>
                  </a:moveTo>
                  <a:lnTo>
                    <a:pt x="1634" y="1305"/>
                  </a:lnTo>
                  <a:cubicBezTo>
                    <a:pt x="1632" y="1305"/>
                    <a:pt x="1666" y="1330"/>
                    <a:pt x="1701" y="1361"/>
                  </a:cubicBezTo>
                  <a:lnTo>
                    <a:pt x="1701" y="1361"/>
                  </a:lnTo>
                  <a:cubicBezTo>
                    <a:pt x="1692" y="1351"/>
                    <a:pt x="1682" y="1340"/>
                    <a:pt x="1672" y="1331"/>
                  </a:cubicBezTo>
                  <a:cubicBezTo>
                    <a:pt x="1646" y="1313"/>
                    <a:pt x="1635" y="1305"/>
                    <a:pt x="1634" y="1305"/>
                  </a:cubicBezTo>
                  <a:close/>
                  <a:moveTo>
                    <a:pt x="1946" y="1270"/>
                  </a:moveTo>
                  <a:lnTo>
                    <a:pt x="2037" y="1300"/>
                  </a:lnTo>
                  <a:lnTo>
                    <a:pt x="2098" y="1361"/>
                  </a:lnTo>
                  <a:lnTo>
                    <a:pt x="2098" y="1361"/>
                  </a:lnTo>
                  <a:cubicBezTo>
                    <a:pt x="2037" y="1301"/>
                    <a:pt x="1947" y="1270"/>
                    <a:pt x="1946" y="1270"/>
                  </a:cubicBezTo>
                  <a:close/>
                  <a:moveTo>
                    <a:pt x="1651" y="1303"/>
                  </a:moveTo>
                  <a:cubicBezTo>
                    <a:pt x="1645" y="1303"/>
                    <a:pt x="1665" y="1320"/>
                    <a:pt x="1733" y="1361"/>
                  </a:cubicBezTo>
                  <a:cubicBezTo>
                    <a:pt x="1700" y="1328"/>
                    <a:pt x="1657" y="1303"/>
                    <a:pt x="1651" y="1303"/>
                  </a:cubicBezTo>
                  <a:close/>
                  <a:moveTo>
                    <a:pt x="1799" y="1383"/>
                  </a:moveTo>
                  <a:cubicBezTo>
                    <a:pt x="1805" y="1385"/>
                    <a:pt x="1814" y="1388"/>
                    <a:pt x="1824" y="1391"/>
                  </a:cubicBezTo>
                  <a:cubicBezTo>
                    <a:pt x="1824" y="1391"/>
                    <a:pt x="1824" y="1397"/>
                    <a:pt x="1818" y="1398"/>
                  </a:cubicBezTo>
                  <a:lnTo>
                    <a:pt x="1818" y="1398"/>
                  </a:lnTo>
                  <a:cubicBezTo>
                    <a:pt x="1811" y="1393"/>
                    <a:pt x="1805" y="1388"/>
                    <a:pt x="1799" y="1383"/>
                  </a:cubicBezTo>
                  <a:close/>
                  <a:moveTo>
                    <a:pt x="1642" y="1361"/>
                  </a:moveTo>
                  <a:cubicBezTo>
                    <a:pt x="1694" y="1402"/>
                    <a:pt x="1721" y="1419"/>
                    <a:pt x="1732" y="1421"/>
                  </a:cubicBezTo>
                  <a:lnTo>
                    <a:pt x="1732" y="1421"/>
                  </a:lnTo>
                  <a:cubicBezTo>
                    <a:pt x="1727" y="1418"/>
                    <a:pt x="1710" y="1406"/>
                    <a:pt x="1642" y="1361"/>
                  </a:cubicBezTo>
                  <a:close/>
                  <a:moveTo>
                    <a:pt x="2493" y="1422"/>
                  </a:moveTo>
                  <a:lnTo>
                    <a:pt x="2493" y="1422"/>
                  </a:lnTo>
                  <a:cubicBezTo>
                    <a:pt x="2562" y="1463"/>
                    <a:pt x="2599" y="1479"/>
                    <a:pt x="2606" y="1479"/>
                  </a:cubicBezTo>
                  <a:cubicBezTo>
                    <a:pt x="2614" y="1479"/>
                    <a:pt x="2576" y="1455"/>
                    <a:pt x="2493" y="1422"/>
                  </a:cubicBezTo>
                  <a:close/>
                  <a:moveTo>
                    <a:pt x="1764" y="1422"/>
                  </a:moveTo>
                  <a:lnTo>
                    <a:pt x="1855" y="1483"/>
                  </a:lnTo>
                  <a:lnTo>
                    <a:pt x="1915" y="1543"/>
                  </a:lnTo>
                  <a:cubicBezTo>
                    <a:pt x="1855" y="1483"/>
                    <a:pt x="1765" y="1423"/>
                    <a:pt x="1764" y="1422"/>
                  </a:cubicBezTo>
                  <a:close/>
                  <a:moveTo>
                    <a:pt x="1764" y="1513"/>
                  </a:moveTo>
                  <a:lnTo>
                    <a:pt x="1764" y="1513"/>
                  </a:lnTo>
                  <a:cubicBezTo>
                    <a:pt x="1764" y="1513"/>
                    <a:pt x="1812" y="1561"/>
                    <a:pt x="1886" y="1615"/>
                  </a:cubicBezTo>
                  <a:lnTo>
                    <a:pt x="1886" y="1615"/>
                  </a:lnTo>
                  <a:cubicBezTo>
                    <a:pt x="1826" y="1563"/>
                    <a:pt x="1764" y="1513"/>
                    <a:pt x="1764" y="1513"/>
                  </a:cubicBezTo>
                  <a:close/>
                  <a:moveTo>
                    <a:pt x="2858" y="1604"/>
                  </a:moveTo>
                  <a:lnTo>
                    <a:pt x="2858" y="1635"/>
                  </a:lnTo>
                  <a:cubicBezTo>
                    <a:pt x="2919" y="1665"/>
                    <a:pt x="2919" y="1665"/>
                    <a:pt x="2919" y="1665"/>
                  </a:cubicBezTo>
                  <a:cubicBezTo>
                    <a:pt x="2949" y="1635"/>
                    <a:pt x="2949" y="1635"/>
                    <a:pt x="2858" y="1604"/>
                  </a:cubicBezTo>
                  <a:close/>
                  <a:moveTo>
                    <a:pt x="912" y="1665"/>
                  </a:moveTo>
                  <a:cubicBezTo>
                    <a:pt x="885" y="1665"/>
                    <a:pt x="882" y="1665"/>
                    <a:pt x="929" y="1712"/>
                  </a:cubicBezTo>
                  <a:lnTo>
                    <a:pt x="929" y="1712"/>
                  </a:lnTo>
                  <a:cubicBezTo>
                    <a:pt x="919" y="1685"/>
                    <a:pt x="912" y="1665"/>
                    <a:pt x="912" y="1665"/>
                  </a:cubicBezTo>
                  <a:close/>
                  <a:moveTo>
                    <a:pt x="932" y="1627"/>
                  </a:moveTo>
                  <a:cubicBezTo>
                    <a:pt x="926" y="1627"/>
                    <a:pt x="948" y="1663"/>
                    <a:pt x="1004" y="1756"/>
                  </a:cubicBezTo>
                  <a:cubicBezTo>
                    <a:pt x="1010" y="1768"/>
                    <a:pt x="1016" y="1778"/>
                    <a:pt x="1022" y="1786"/>
                  </a:cubicBezTo>
                  <a:lnTo>
                    <a:pt x="1022" y="1786"/>
                  </a:lnTo>
                  <a:cubicBezTo>
                    <a:pt x="1013" y="1764"/>
                    <a:pt x="998" y="1727"/>
                    <a:pt x="973" y="1665"/>
                  </a:cubicBezTo>
                  <a:cubicBezTo>
                    <a:pt x="950" y="1641"/>
                    <a:pt x="935" y="1627"/>
                    <a:pt x="932" y="1627"/>
                  </a:cubicBezTo>
                  <a:close/>
                  <a:moveTo>
                    <a:pt x="1368" y="1726"/>
                  </a:moveTo>
                  <a:cubicBezTo>
                    <a:pt x="1387" y="1754"/>
                    <a:pt x="1400" y="1773"/>
                    <a:pt x="1409" y="1786"/>
                  </a:cubicBezTo>
                  <a:lnTo>
                    <a:pt x="1409" y="1786"/>
                  </a:lnTo>
                  <a:cubicBezTo>
                    <a:pt x="1428" y="1786"/>
                    <a:pt x="1421" y="1779"/>
                    <a:pt x="1368" y="1726"/>
                  </a:cubicBezTo>
                  <a:close/>
                  <a:moveTo>
                    <a:pt x="122" y="1787"/>
                  </a:moveTo>
                  <a:cubicBezTo>
                    <a:pt x="122" y="1787"/>
                    <a:pt x="122" y="1787"/>
                    <a:pt x="122" y="1787"/>
                  </a:cubicBezTo>
                  <a:cubicBezTo>
                    <a:pt x="122" y="1787"/>
                    <a:pt x="122" y="1787"/>
                    <a:pt x="122" y="1787"/>
                  </a:cubicBezTo>
                  <a:close/>
                  <a:moveTo>
                    <a:pt x="929" y="1712"/>
                  </a:moveTo>
                  <a:cubicBezTo>
                    <a:pt x="941" y="1743"/>
                    <a:pt x="957" y="1784"/>
                    <a:pt x="973" y="1817"/>
                  </a:cubicBezTo>
                  <a:cubicBezTo>
                    <a:pt x="973" y="1817"/>
                    <a:pt x="973" y="1817"/>
                    <a:pt x="943" y="1726"/>
                  </a:cubicBezTo>
                  <a:cubicBezTo>
                    <a:pt x="938" y="1721"/>
                    <a:pt x="933" y="1716"/>
                    <a:pt x="929" y="1712"/>
                  </a:cubicBezTo>
                  <a:close/>
                  <a:moveTo>
                    <a:pt x="1125" y="1756"/>
                  </a:moveTo>
                  <a:cubicBezTo>
                    <a:pt x="1095" y="1756"/>
                    <a:pt x="1095" y="1756"/>
                    <a:pt x="1156" y="1847"/>
                  </a:cubicBezTo>
                  <a:lnTo>
                    <a:pt x="1125" y="1756"/>
                  </a:lnTo>
                  <a:close/>
                  <a:moveTo>
                    <a:pt x="2421" y="1779"/>
                  </a:moveTo>
                  <a:lnTo>
                    <a:pt x="2421" y="1779"/>
                  </a:lnTo>
                  <a:cubicBezTo>
                    <a:pt x="2425" y="1779"/>
                    <a:pt x="2463" y="1802"/>
                    <a:pt x="2523" y="1847"/>
                  </a:cubicBezTo>
                  <a:cubicBezTo>
                    <a:pt x="2447" y="1802"/>
                    <a:pt x="2417" y="1779"/>
                    <a:pt x="2421" y="1779"/>
                  </a:cubicBezTo>
                  <a:close/>
                  <a:moveTo>
                    <a:pt x="603" y="1820"/>
                  </a:moveTo>
                  <a:cubicBezTo>
                    <a:pt x="605" y="1824"/>
                    <a:pt x="606" y="1828"/>
                    <a:pt x="608" y="1833"/>
                  </a:cubicBezTo>
                  <a:lnTo>
                    <a:pt x="608" y="1833"/>
                  </a:lnTo>
                  <a:lnTo>
                    <a:pt x="608" y="1824"/>
                  </a:lnTo>
                  <a:lnTo>
                    <a:pt x="608" y="1824"/>
                  </a:lnTo>
                  <a:cubicBezTo>
                    <a:pt x="612" y="1836"/>
                    <a:pt x="616" y="1850"/>
                    <a:pt x="621" y="1864"/>
                  </a:cubicBezTo>
                  <a:lnTo>
                    <a:pt x="621" y="1864"/>
                  </a:lnTo>
                  <a:cubicBezTo>
                    <a:pt x="616" y="1852"/>
                    <a:pt x="612" y="1842"/>
                    <a:pt x="608" y="1833"/>
                  </a:cubicBezTo>
                  <a:lnTo>
                    <a:pt x="608" y="1833"/>
                  </a:lnTo>
                  <a:lnTo>
                    <a:pt x="608" y="1847"/>
                  </a:lnTo>
                  <a:cubicBezTo>
                    <a:pt x="606" y="1837"/>
                    <a:pt x="605" y="1828"/>
                    <a:pt x="603" y="1820"/>
                  </a:cubicBezTo>
                  <a:close/>
                  <a:moveTo>
                    <a:pt x="1885" y="1756"/>
                  </a:moveTo>
                  <a:lnTo>
                    <a:pt x="1976" y="1817"/>
                  </a:lnTo>
                  <a:lnTo>
                    <a:pt x="2037" y="1878"/>
                  </a:lnTo>
                  <a:lnTo>
                    <a:pt x="2037" y="1908"/>
                  </a:lnTo>
                  <a:cubicBezTo>
                    <a:pt x="1977" y="1818"/>
                    <a:pt x="1886" y="1757"/>
                    <a:pt x="1885" y="1756"/>
                  </a:cubicBezTo>
                  <a:close/>
                  <a:moveTo>
                    <a:pt x="1399" y="1847"/>
                  </a:moveTo>
                  <a:cubicBezTo>
                    <a:pt x="1429" y="1893"/>
                    <a:pt x="1437" y="1916"/>
                    <a:pt x="1433" y="1916"/>
                  </a:cubicBezTo>
                  <a:cubicBezTo>
                    <a:pt x="1429" y="1916"/>
                    <a:pt x="1414" y="1893"/>
                    <a:pt x="1399" y="1847"/>
                  </a:cubicBezTo>
                  <a:close/>
                  <a:moveTo>
                    <a:pt x="428" y="1840"/>
                  </a:moveTo>
                  <a:cubicBezTo>
                    <a:pt x="426" y="1840"/>
                    <a:pt x="426" y="1854"/>
                    <a:pt x="426" y="1878"/>
                  </a:cubicBezTo>
                  <a:cubicBezTo>
                    <a:pt x="457" y="1969"/>
                    <a:pt x="457" y="1969"/>
                    <a:pt x="457" y="1969"/>
                  </a:cubicBezTo>
                  <a:cubicBezTo>
                    <a:pt x="438" y="1876"/>
                    <a:pt x="431" y="1840"/>
                    <a:pt x="428" y="1840"/>
                  </a:cubicBezTo>
                  <a:close/>
                  <a:moveTo>
                    <a:pt x="1581" y="1939"/>
                  </a:moveTo>
                  <a:lnTo>
                    <a:pt x="1581" y="1939"/>
                  </a:lnTo>
                  <a:cubicBezTo>
                    <a:pt x="1602" y="1960"/>
                    <a:pt x="1623" y="1984"/>
                    <a:pt x="1642" y="2008"/>
                  </a:cubicBezTo>
                  <a:lnTo>
                    <a:pt x="1642" y="2008"/>
                  </a:lnTo>
                  <a:cubicBezTo>
                    <a:pt x="1608" y="1965"/>
                    <a:pt x="1582" y="1939"/>
                    <a:pt x="1581" y="1939"/>
                  </a:cubicBezTo>
                  <a:close/>
                  <a:moveTo>
                    <a:pt x="1733" y="1878"/>
                  </a:moveTo>
                  <a:cubicBezTo>
                    <a:pt x="1794" y="1969"/>
                    <a:pt x="1855" y="2030"/>
                    <a:pt x="1855" y="2030"/>
                  </a:cubicBezTo>
                  <a:cubicBezTo>
                    <a:pt x="1855" y="2030"/>
                    <a:pt x="1855" y="2030"/>
                    <a:pt x="1764" y="1969"/>
                  </a:cubicBezTo>
                  <a:cubicBezTo>
                    <a:pt x="1703" y="1878"/>
                    <a:pt x="1703" y="1878"/>
                    <a:pt x="1733" y="1878"/>
                  </a:cubicBezTo>
                  <a:close/>
                  <a:moveTo>
                    <a:pt x="730" y="1999"/>
                  </a:moveTo>
                  <a:cubicBezTo>
                    <a:pt x="745" y="2030"/>
                    <a:pt x="745" y="2045"/>
                    <a:pt x="741" y="2045"/>
                  </a:cubicBezTo>
                  <a:cubicBezTo>
                    <a:pt x="738" y="2045"/>
                    <a:pt x="730" y="2030"/>
                    <a:pt x="730" y="1999"/>
                  </a:cubicBezTo>
                  <a:close/>
                  <a:moveTo>
                    <a:pt x="1156" y="2030"/>
                  </a:moveTo>
                  <a:lnTo>
                    <a:pt x="1156" y="2030"/>
                  </a:lnTo>
                  <a:cubicBezTo>
                    <a:pt x="1186" y="2060"/>
                    <a:pt x="1194" y="2075"/>
                    <a:pt x="1190" y="2075"/>
                  </a:cubicBezTo>
                  <a:cubicBezTo>
                    <a:pt x="1186" y="2075"/>
                    <a:pt x="1171" y="2060"/>
                    <a:pt x="1156" y="2030"/>
                  </a:cubicBezTo>
                  <a:close/>
                  <a:moveTo>
                    <a:pt x="1034" y="2030"/>
                  </a:moveTo>
                  <a:cubicBezTo>
                    <a:pt x="1034" y="2030"/>
                    <a:pt x="1047" y="2056"/>
                    <a:pt x="1064" y="2091"/>
                  </a:cubicBezTo>
                  <a:cubicBezTo>
                    <a:pt x="1064" y="2091"/>
                    <a:pt x="1004" y="2030"/>
                    <a:pt x="1034" y="2030"/>
                  </a:cubicBezTo>
                  <a:close/>
                  <a:moveTo>
                    <a:pt x="2341" y="2091"/>
                  </a:moveTo>
                  <a:lnTo>
                    <a:pt x="2341" y="2091"/>
                  </a:lnTo>
                  <a:cubicBezTo>
                    <a:pt x="2373" y="2112"/>
                    <a:pt x="2401" y="2133"/>
                    <a:pt x="2424" y="2151"/>
                  </a:cubicBezTo>
                  <a:cubicBezTo>
                    <a:pt x="2380" y="2117"/>
                    <a:pt x="2342" y="2091"/>
                    <a:pt x="2341" y="2091"/>
                  </a:cubicBezTo>
                  <a:close/>
                  <a:moveTo>
                    <a:pt x="2410" y="2048"/>
                  </a:moveTo>
                  <a:cubicBezTo>
                    <a:pt x="2414" y="2048"/>
                    <a:pt x="2452" y="2079"/>
                    <a:pt x="2523" y="2151"/>
                  </a:cubicBezTo>
                  <a:cubicBezTo>
                    <a:pt x="2443" y="2087"/>
                    <a:pt x="2405" y="2048"/>
                    <a:pt x="2410" y="2048"/>
                  </a:cubicBezTo>
                  <a:close/>
                  <a:moveTo>
                    <a:pt x="821" y="1999"/>
                  </a:moveTo>
                  <a:lnTo>
                    <a:pt x="852" y="2060"/>
                  </a:lnTo>
                  <a:cubicBezTo>
                    <a:pt x="874" y="2126"/>
                    <a:pt x="895" y="2176"/>
                    <a:pt x="895" y="2176"/>
                  </a:cubicBezTo>
                  <a:cubicBezTo>
                    <a:pt x="894" y="2176"/>
                    <a:pt x="891" y="2168"/>
                    <a:pt x="882" y="2151"/>
                  </a:cubicBezTo>
                  <a:cubicBezTo>
                    <a:pt x="882" y="2151"/>
                    <a:pt x="852" y="2060"/>
                    <a:pt x="821" y="1999"/>
                  </a:cubicBezTo>
                  <a:close/>
                  <a:moveTo>
                    <a:pt x="1460" y="2334"/>
                  </a:moveTo>
                  <a:lnTo>
                    <a:pt x="1490" y="2394"/>
                  </a:lnTo>
                  <a:cubicBezTo>
                    <a:pt x="1490" y="2394"/>
                    <a:pt x="1429" y="2334"/>
                    <a:pt x="1460" y="2334"/>
                  </a:cubicBezTo>
                  <a:close/>
                  <a:moveTo>
                    <a:pt x="1" y="2272"/>
                  </a:moveTo>
                  <a:cubicBezTo>
                    <a:pt x="1" y="2273"/>
                    <a:pt x="1" y="2273"/>
                    <a:pt x="1" y="2273"/>
                  </a:cubicBezTo>
                  <a:cubicBezTo>
                    <a:pt x="1" y="2314"/>
                    <a:pt x="1" y="2359"/>
                    <a:pt x="1" y="2394"/>
                  </a:cubicBezTo>
                  <a:cubicBezTo>
                    <a:pt x="2" y="2396"/>
                    <a:pt x="4" y="2398"/>
                    <a:pt x="5" y="2398"/>
                  </a:cubicBezTo>
                  <a:lnTo>
                    <a:pt x="5" y="2398"/>
                  </a:lnTo>
                  <a:cubicBezTo>
                    <a:pt x="2" y="2363"/>
                    <a:pt x="1" y="2324"/>
                    <a:pt x="1" y="2272"/>
                  </a:cubicBezTo>
                  <a:close/>
                  <a:moveTo>
                    <a:pt x="738" y="2208"/>
                  </a:moveTo>
                  <a:cubicBezTo>
                    <a:pt x="766" y="2208"/>
                    <a:pt x="794" y="2342"/>
                    <a:pt x="821" y="2425"/>
                  </a:cubicBezTo>
                  <a:cubicBezTo>
                    <a:pt x="791" y="2425"/>
                    <a:pt x="791" y="2425"/>
                    <a:pt x="791" y="2334"/>
                  </a:cubicBezTo>
                  <a:cubicBezTo>
                    <a:pt x="760" y="2273"/>
                    <a:pt x="730" y="2212"/>
                    <a:pt x="730" y="2212"/>
                  </a:cubicBezTo>
                  <a:cubicBezTo>
                    <a:pt x="733" y="2209"/>
                    <a:pt x="735" y="2208"/>
                    <a:pt x="738" y="2208"/>
                  </a:cubicBezTo>
                  <a:close/>
                  <a:moveTo>
                    <a:pt x="1490" y="2394"/>
                  </a:moveTo>
                  <a:lnTo>
                    <a:pt x="1490" y="2394"/>
                  </a:lnTo>
                  <a:cubicBezTo>
                    <a:pt x="1551" y="2486"/>
                    <a:pt x="1551" y="2486"/>
                    <a:pt x="1551" y="2486"/>
                  </a:cubicBezTo>
                  <a:cubicBezTo>
                    <a:pt x="1520" y="2486"/>
                    <a:pt x="1520" y="2486"/>
                    <a:pt x="1490" y="2394"/>
                  </a:cubicBezTo>
                  <a:close/>
                  <a:moveTo>
                    <a:pt x="1607" y="2442"/>
                  </a:moveTo>
                  <a:cubicBezTo>
                    <a:pt x="1608" y="2447"/>
                    <a:pt x="1618" y="2461"/>
                    <a:pt x="1642" y="2486"/>
                  </a:cubicBezTo>
                  <a:cubicBezTo>
                    <a:pt x="1629" y="2469"/>
                    <a:pt x="1617" y="2455"/>
                    <a:pt x="1607" y="2442"/>
                  </a:cubicBezTo>
                  <a:close/>
                  <a:moveTo>
                    <a:pt x="1796" y="2429"/>
                  </a:moveTo>
                  <a:cubicBezTo>
                    <a:pt x="1795" y="2435"/>
                    <a:pt x="1812" y="2462"/>
                    <a:pt x="1855" y="2516"/>
                  </a:cubicBezTo>
                  <a:cubicBezTo>
                    <a:pt x="1825" y="2457"/>
                    <a:pt x="1824" y="2484"/>
                    <a:pt x="1796" y="2429"/>
                  </a:cubicBezTo>
                  <a:close/>
                  <a:moveTo>
                    <a:pt x="2051" y="2489"/>
                  </a:moveTo>
                  <a:cubicBezTo>
                    <a:pt x="2054" y="2489"/>
                    <a:pt x="2067" y="2496"/>
                    <a:pt x="2098" y="2516"/>
                  </a:cubicBezTo>
                  <a:cubicBezTo>
                    <a:pt x="2078" y="2516"/>
                    <a:pt x="2044" y="2489"/>
                    <a:pt x="2051" y="2489"/>
                  </a:cubicBezTo>
                  <a:close/>
                  <a:moveTo>
                    <a:pt x="1465" y="2491"/>
                  </a:moveTo>
                  <a:lnTo>
                    <a:pt x="1520" y="2546"/>
                  </a:lnTo>
                  <a:lnTo>
                    <a:pt x="1490" y="2546"/>
                  </a:lnTo>
                  <a:cubicBezTo>
                    <a:pt x="1482" y="2530"/>
                    <a:pt x="1473" y="2510"/>
                    <a:pt x="1465" y="2491"/>
                  </a:cubicBezTo>
                  <a:close/>
                  <a:moveTo>
                    <a:pt x="2544" y="2532"/>
                  </a:moveTo>
                  <a:cubicBezTo>
                    <a:pt x="2547" y="2537"/>
                    <a:pt x="2550" y="2541"/>
                    <a:pt x="2554" y="2546"/>
                  </a:cubicBezTo>
                  <a:cubicBezTo>
                    <a:pt x="2581" y="2564"/>
                    <a:pt x="2592" y="2572"/>
                    <a:pt x="2592" y="2572"/>
                  </a:cubicBezTo>
                  <a:cubicBezTo>
                    <a:pt x="2593" y="2572"/>
                    <a:pt x="2571" y="2555"/>
                    <a:pt x="2544" y="2532"/>
                  </a:cubicBezTo>
                  <a:close/>
                  <a:moveTo>
                    <a:pt x="757" y="2463"/>
                  </a:moveTo>
                  <a:cubicBezTo>
                    <a:pt x="760" y="2463"/>
                    <a:pt x="776" y="2501"/>
                    <a:pt x="791" y="2577"/>
                  </a:cubicBezTo>
                  <a:cubicBezTo>
                    <a:pt x="760" y="2501"/>
                    <a:pt x="753" y="2463"/>
                    <a:pt x="757" y="2463"/>
                  </a:cubicBezTo>
                  <a:close/>
                  <a:moveTo>
                    <a:pt x="1797" y="2471"/>
                  </a:moveTo>
                  <a:lnTo>
                    <a:pt x="1797" y="2471"/>
                  </a:lnTo>
                  <a:cubicBezTo>
                    <a:pt x="1806" y="2485"/>
                    <a:pt x="1815" y="2500"/>
                    <a:pt x="1824" y="2516"/>
                  </a:cubicBezTo>
                  <a:lnTo>
                    <a:pt x="1885" y="2577"/>
                  </a:lnTo>
                  <a:cubicBezTo>
                    <a:pt x="1850" y="2533"/>
                    <a:pt x="1820" y="2496"/>
                    <a:pt x="1797" y="2471"/>
                  </a:cubicBezTo>
                  <a:close/>
                  <a:moveTo>
                    <a:pt x="1409" y="2573"/>
                  </a:moveTo>
                  <a:cubicBezTo>
                    <a:pt x="1419" y="2600"/>
                    <a:pt x="1426" y="2622"/>
                    <a:pt x="1430" y="2637"/>
                  </a:cubicBezTo>
                  <a:lnTo>
                    <a:pt x="1430" y="2637"/>
                  </a:lnTo>
                  <a:cubicBezTo>
                    <a:pt x="1430" y="2629"/>
                    <a:pt x="1429" y="2619"/>
                    <a:pt x="1429" y="2607"/>
                  </a:cubicBezTo>
                  <a:cubicBezTo>
                    <a:pt x="1423" y="2596"/>
                    <a:pt x="1416" y="2584"/>
                    <a:pt x="1409" y="2573"/>
                  </a:cubicBezTo>
                  <a:close/>
                  <a:moveTo>
                    <a:pt x="1430" y="2637"/>
                  </a:moveTo>
                  <a:cubicBezTo>
                    <a:pt x="1432" y="2658"/>
                    <a:pt x="1435" y="2669"/>
                    <a:pt x="1436" y="2669"/>
                  </a:cubicBezTo>
                  <a:cubicBezTo>
                    <a:pt x="1437" y="2669"/>
                    <a:pt x="1436" y="2659"/>
                    <a:pt x="1430" y="2637"/>
                  </a:cubicBezTo>
                  <a:close/>
                  <a:moveTo>
                    <a:pt x="2537" y="2741"/>
                  </a:moveTo>
                  <a:cubicBezTo>
                    <a:pt x="2542" y="2747"/>
                    <a:pt x="2547" y="2753"/>
                    <a:pt x="2554" y="2759"/>
                  </a:cubicBezTo>
                  <a:lnTo>
                    <a:pt x="2554" y="2759"/>
                  </a:lnTo>
                  <a:cubicBezTo>
                    <a:pt x="2554" y="2759"/>
                    <a:pt x="2547" y="2753"/>
                    <a:pt x="2537" y="2741"/>
                  </a:cubicBezTo>
                  <a:close/>
                  <a:moveTo>
                    <a:pt x="1976" y="1"/>
                  </a:moveTo>
                  <a:cubicBezTo>
                    <a:pt x="1938" y="1"/>
                    <a:pt x="1915" y="8"/>
                    <a:pt x="1946" y="24"/>
                  </a:cubicBezTo>
                  <a:lnTo>
                    <a:pt x="1824" y="24"/>
                  </a:lnTo>
                  <a:cubicBezTo>
                    <a:pt x="1824" y="54"/>
                    <a:pt x="1824" y="54"/>
                    <a:pt x="1733" y="54"/>
                  </a:cubicBezTo>
                  <a:lnTo>
                    <a:pt x="1672" y="54"/>
                  </a:lnTo>
                  <a:cubicBezTo>
                    <a:pt x="1824" y="54"/>
                    <a:pt x="1794" y="84"/>
                    <a:pt x="1672" y="84"/>
                  </a:cubicBezTo>
                  <a:lnTo>
                    <a:pt x="1824" y="84"/>
                  </a:lnTo>
                  <a:cubicBezTo>
                    <a:pt x="1946" y="115"/>
                    <a:pt x="1946" y="115"/>
                    <a:pt x="1885" y="115"/>
                  </a:cubicBezTo>
                  <a:cubicBezTo>
                    <a:pt x="1824" y="115"/>
                    <a:pt x="1733" y="84"/>
                    <a:pt x="1733" y="84"/>
                  </a:cubicBezTo>
                  <a:cubicBezTo>
                    <a:pt x="1672" y="84"/>
                    <a:pt x="1672" y="84"/>
                    <a:pt x="1672" y="115"/>
                  </a:cubicBezTo>
                  <a:lnTo>
                    <a:pt x="1581" y="115"/>
                  </a:lnTo>
                  <a:cubicBezTo>
                    <a:pt x="1490" y="115"/>
                    <a:pt x="1642" y="145"/>
                    <a:pt x="1794" y="145"/>
                  </a:cubicBezTo>
                  <a:cubicBezTo>
                    <a:pt x="1794" y="145"/>
                    <a:pt x="1885" y="176"/>
                    <a:pt x="1885" y="176"/>
                  </a:cubicBezTo>
                  <a:lnTo>
                    <a:pt x="1794" y="176"/>
                  </a:lnTo>
                  <a:cubicBezTo>
                    <a:pt x="1688" y="160"/>
                    <a:pt x="1619" y="153"/>
                    <a:pt x="1604" y="153"/>
                  </a:cubicBezTo>
                  <a:cubicBezTo>
                    <a:pt x="1589" y="153"/>
                    <a:pt x="1627" y="160"/>
                    <a:pt x="1733" y="176"/>
                  </a:cubicBezTo>
                  <a:lnTo>
                    <a:pt x="1642" y="176"/>
                  </a:lnTo>
                  <a:cubicBezTo>
                    <a:pt x="1642" y="176"/>
                    <a:pt x="1794" y="206"/>
                    <a:pt x="1885" y="206"/>
                  </a:cubicBezTo>
                  <a:cubicBezTo>
                    <a:pt x="1844" y="206"/>
                    <a:pt x="1815" y="206"/>
                    <a:pt x="1796" y="207"/>
                  </a:cubicBezTo>
                  <a:lnTo>
                    <a:pt x="1796" y="207"/>
                  </a:lnTo>
                  <a:lnTo>
                    <a:pt x="1794" y="206"/>
                  </a:lnTo>
                  <a:cubicBezTo>
                    <a:pt x="1733" y="206"/>
                    <a:pt x="1642" y="206"/>
                    <a:pt x="1733" y="236"/>
                  </a:cubicBezTo>
                  <a:cubicBezTo>
                    <a:pt x="1733" y="236"/>
                    <a:pt x="1733" y="250"/>
                    <a:pt x="1706" y="250"/>
                  </a:cubicBezTo>
                  <a:cubicBezTo>
                    <a:pt x="1693" y="250"/>
                    <a:pt x="1672" y="247"/>
                    <a:pt x="1642" y="236"/>
                  </a:cubicBezTo>
                  <a:cubicBezTo>
                    <a:pt x="1581" y="236"/>
                    <a:pt x="1733" y="267"/>
                    <a:pt x="1855" y="297"/>
                  </a:cubicBezTo>
                  <a:lnTo>
                    <a:pt x="1794" y="297"/>
                  </a:lnTo>
                  <a:cubicBezTo>
                    <a:pt x="1794" y="309"/>
                    <a:pt x="1794" y="316"/>
                    <a:pt x="1789" y="319"/>
                  </a:cubicBezTo>
                  <a:lnTo>
                    <a:pt x="1789" y="319"/>
                  </a:lnTo>
                  <a:cubicBezTo>
                    <a:pt x="1803" y="328"/>
                    <a:pt x="1742" y="328"/>
                    <a:pt x="1642" y="328"/>
                  </a:cubicBezTo>
                  <a:cubicBezTo>
                    <a:pt x="1575" y="305"/>
                    <a:pt x="1557" y="299"/>
                    <a:pt x="1552" y="298"/>
                  </a:cubicBezTo>
                  <a:lnTo>
                    <a:pt x="1552" y="298"/>
                  </a:lnTo>
                  <a:cubicBezTo>
                    <a:pt x="1642" y="328"/>
                    <a:pt x="1642" y="328"/>
                    <a:pt x="1642" y="358"/>
                  </a:cubicBezTo>
                  <a:cubicBezTo>
                    <a:pt x="1642" y="358"/>
                    <a:pt x="1642" y="358"/>
                    <a:pt x="1764" y="388"/>
                  </a:cubicBezTo>
                  <a:cubicBezTo>
                    <a:pt x="1764" y="388"/>
                    <a:pt x="1764" y="358"/>
                    <a:pt x="1764" y="358"/>
                  </a:cubicBezTo>
                  <a:cubicBezTo>
                    <a:pt x="1855" y="388"/>
                    <a:pt x="1915" y="419"/>
                    <a:pt x="1915" y="419"/>
                  </a:cubicBezTo>
                  <a:cubicBezTo>
                    <a:pt x="1915" y="434"/>
                    <a:pt x="1915" y="442"/>
                    <a:pt x="1908" y="442"/>
                  </a:cubicBezTo>
                  <a:cubicBezTo>
                    <a:pt x="1900" y="442"/>
                    <a:pt x="1885" y="434"/>
                    <a:pt x="1855" y="419"/>
                  </a:cubicBezTo>
                  <a:lnTo>
                    <a:pt x="1764" y="419"/>
                  </a:lnTo>
                  <a:cubicBezTo>
                    <a:pt x="1824" y="419"/>
                    <a:pt x="1764" y="388"/>
                    <a:pt x="1703" y="388"/>
                  </a:cubicBezTo>
                  <a:cubicBezTo>
                    <a:pt x="1764" y="419"/>
                    <a:pt x="1764" y="419"/>
                    <a:pt x="1764" y="419"/>
                  </a:cubicBezTo>
                  <a:lnTo>
                    <a:pt x="1703" y="419"/>
                  </a:lnTo>
                  <a:cubicBezTo>
                    <a:pt x="1703" y="419"/>
                    <a:pt x="1612" y="388"/>
                    <a:pt x="1612" y="388"/>
                  </a:cubicBezTo>
                  <a:cubicBezTo>
                    <a:pt x="1612" y="404"/>
                    <a:pt x="1612" y="411"/>
                    <a:pt x="1604" y="411"/>
                  </a:cubicBezTo>
                  <a:cubicBezTo>
                    <a:pt x="1596" y="411"/>
                    <a:pt x="1582" y="404"/>
                    <a:pt x="1552" y="389"/>
                  </a:cubicBezTo>
                  <a:lnTo>
                    <a:pt x="1552" y="389"/>
                  </a:lnTo>
                  <a:cubicBezTo>
                    <a:pt x="1555" y="391"/>
                    <a:pt x="1567" y="397"/>
                    <a:pt x="1612" y="419"/>
                  </a:cubicBezTo>
                  <a:cubicBezTo>
                    <a:pt x="1672" y="449"/>
                    <a:pt x="1764" y="449"/>
                    <a:pt x="1672" y="449"/>
                  </a:cubicBezTo>
                  <a:cubicBezTo>
                    <a:pt x="1672" y="480"/>
                    <a:pt x="1672" y="480"/>
                    <a:pt x="1764" y="510"/>
                  </a:cubicBezTo>
                  <a:cubicBezTo>
                    <a:pt x="1764" y="510"/>
                    <a:pt x="1763" y="510"/>
                    <a:pt x="1672" y="480"/>
                  </a:cubicBezTo>
                  <a:cubicBezTo>
                    <a:pt x="1609" y="467"/>
                    <a:pt x="1573" y="460"/>
                    <a:pt x="1562" y="460"/>
                  </a:cubicBezTo>
                  <a:cubicBezTo>
                    <a:pt x="1546" y="460"/>
                    <a:pt x="1583" y="474"/>
                    <a:pt x="1672" y="510"/>
                  </a:cubicBezTo>
                  <a:cubicBezTo>
                    <a:pt x="1672" y="510"/>
                    <a:pt x="1672" y="510"/>
                    <a:pt x="1764" y="540"/>
                  </a:cubicBezTo>
                  <a:cubicBezTo>
                    <a:pt x="1733" y="530"/>
                    <a:pt x="1713" y="527"/>
                    <a:pt x="1699" y="527"/>
                  </a:cubicBezTo>
                  <a:cubicBezTo>
                    <a:pt x="1672" y="527"/>
                    <a:pt x="1672" y="540"/>
                    <a:pt x="1672" y="540"/>
                  </a:cubicBezTo>
                  <a:cubicBezTo>
                    <a:pt x="1715" y="562"/>
                    <a:pt x="1728" y="583"/>
                    <a:pt x="1710" y="583"/>
                  </a:cubicBezTo>
                  <a:cubicBezTo>
                    <a:pt x="1703" y="583"/>
                    <a:pt x="1690" y="580"/>
                    <a:pt x="1672" y="571"/>
                  </a:cubicBezTo>
                  <a:lnTo>
                    <a:pt x="1672" y="571"/>
                  </a:lnTo>
                  <a:cubicBezTo>
                    <a:pt x="1729" y="599"/>
                    <a:pt x="1733" y="601"/>
                    <a:pt x="1733" y="626"/>
                  </a:cubicBezTo>
                  <a:lnTo>
                    <a:pt x="1733" y="626"/>
                  </a:lnTo>
                  <a:cubicBezTo>
                    <a:pt x="1688" y="609"/>
                    <a:pt x="1658" y="598"/>
                    <a:pt x="1655" y="598"/>
                  </a:cubicBezTo>
                  <a:lnTo>
                    <a:pt x="1655" y="598"/>
                  </a:lnTo>
                  <a:cubicBezTo>
                    <a:pt x="1652" y="598"/>
                    <a:pt x="1675" y="608"/>
                    <a:pt x="1733" y="632"/>
                  </a:cubicBezTo>
                  <a:cubicBezTo>
                    <a:pt x="1733" y="630"/>
                    <a:pt x="1733" y="628"/>
                    <a:pt x="1733" y="626"/>
                  </a:cubicBezTo>
                  <a:lnTo>
                    <a:pt x="1733" y="626"/>
                  </a:lnTo>
                  <a:cubicBezTo>
                    <a:pt x="1759" y="636"/>
                    <a:pt x="1790" y="648"/>
                    <a:pt x="1824" y="662"/>
                  </a:cubicBezTo>
                  <a:lnTo>
                    <a:pt x="1824" y="632"/>
                  </a:lnTo>
                  <a:cubicBezTo>
                    <a:pt x="1891" y="665"/>
                    <a:pt x="1921" y="689"/>
                    <a:pt x="1900" y="689"/>
                  </a:cubicBezTo>
                  <a:cubicBezTo>
                    <a:pt x="1888" y="689"/>
                    <a:pt x="1861" y="682"/>
                    <a:pt x="1816" y="665"/>
                  </a:cubicBezTo>
                  <a:lnTo>
                    <a:pt x="1816" y="665"/>
                  </a:lnTo>
                  <a:cubicBezTo>
                    <a:pt x="1844" y="677"/>
                    <a:pt x="1853" y="682"/>
                    <a:pt x="1844" y="682"/>
                  </a:cubicBezTo>
                  <a:cubicBezTo>
                    <a:pt x="1833" y="682"/>
                    <a:pt x="1796" y="675"/>
                    <a:pt x="1733" y="662"/>
                  </a:cubicBezTo>
                  <a:lnTo>
                    <a:pt x="1733" y="662"/>
                  </a:lnTo>
                  <a:cubicBezTo>
                    <a:pt x="1904" y="730"/>
                    <a:pt x="1998" y="770"/>
                    <a:pt x="1994" y="770"/>
                  </a:cubicBezTo>
                  <a:cubicBezTo>
                    <a:pt x="1990" y="770"/>
                    <a:pt x="1927" y="746"/>
                    <a:pt x="1794" y="692"/>
                  </a:cubicBezTo>
                  <a:cubicBezTo>
                    <a:pt x="1672" y="632"/>
                    <a:pt x="1581" y="632"/>
                    <a:pt x="1581" y="632"/>
                  </a:cubicBezTo>
                  <a:lnTo>
                    <a:pt x="1581" y="632"/>
                  </a:lnTo>
                  <a:cubicBezTo>
                    <a:pt x="1581" y="632"/>
                    <a:pt x="1672" y="662"/>
                    <a:pt x="1733" y="692"/>
                  </a:cubicBezTo>
                  <a:cubicBezTo>
                    <a:pt x="1637" y="651"/>
                    <a:pt x="1584" y="635"/>
                    <a:pt x="1569" y="635"/>
                  </a:cubicBezTo>
                  <a:cubicBezTo>
                    <a:pt x="1551" y="635"/>
                    <a:pt x="1589" y="659"/>
                    <a:pt x="1672" y="692"/>
                  </a:cubicBezTo>
                  <a:cubicBezTo>
                    <a:pt x="1739" y="726"/>
                    <a:pt x="1769" y="750"/>
                    <a:pt x="1758" y="750"/>
                  </a:cubicBezTo>
                  <a:cubicBezTo>
                    <a:pt x="1748" y="750"/>
                    <a:pt x="1711" y="733"/>
                    <a:pt x="1642" y="692"/>
                  </a:cubicBezTo>
                  <a:cubicBezTo>
                    <a:pt x="1617" y="680"/>
                    <a:pt x="1596" y="670"/>
                    <a:pt x="1581" y="662"/>
                  </a:cubicBezTo>
                  <a:lnTo>
                    <a:pt x="1581" y="662"/>
                  </a:lnTo>
                  <a:cubicBezTo>
                    <a:pt x="1581" y="692"/>
                    <a:pt x="1581" y="692"/>
                    <a:pt x="1581" y="692"/>
                  </a:cubicBezTo>
                  <a:cubicBezTo>
                    <a:pt x="1581" y="692"/>
                    <a:pt x="1612" y="708"/>
                    <a:pt x="1664" y="728"/>
                  </a:cubicBezTo>
                  <a:lnTo>
                    <a:pt x="1664" y="728"/>
                  </a:lnTo>
                  <a:cubicBezTo>
                    <a:pt x="1621" y="714"/>
                    <a:pt x="1589" y="708"/>
                    <a:pt x="1574" y="708"/>
                  </a:cubicBezTo>
                  <a:cubicBezTo>
                    <a:pt x="1551" y="708"/>
                    <a:pt x="1566" y="723"/>
                    <a:pt x="1642" y="753"/>
                  </a:cubicBezTo>
                  <a:cubicBezTo>
                    <a:pt x="1642" y="753"/>
                    <a:pt x="1642" y="753"/>
                    <a:pt x="1733" y="814"/>
                  </a:cubicBezTo>
                  <a:cubicBezTo>
                    <a:pt x="1751" y="823"/>
                    <a:pt x="1758" y="826"/>
                    <a:pt x="1758" y="826"/>
                  </a:cubicBezTo>
                  <a:cubicBezTo>
                    <a:pt x="1756" y="826"/>
                    <a:pt x="1706" y="805"/>
                    <a:pt x="1642" y="784"/>
                  </a:cubicBezTo>
                  <a:cubicBezTo>
                    <a:pt x="1637" y="781"/>
                    <a:pt x="1633" y="779"/>
                    <a:pt x="1628" y="777"/>
                  </a:cubicBezTo>
                  <a:lnTo>
                    <a:pt x="1628" y="777"/>
                  </a:lnTo>
                  <a:cubicBezTo>
                    <a:pt x="1675" y="801"/>
                    <a:pt x="1726" y="829"/>
                    <a:pt x="1794" y="875"/>
                  </a:cubicBezTo>
                  <a:cubicBezTo>
                    <a:pt x="1812" y="884"/>
                    <a:pt x="1819" y="887"/>
                    <a:pt x="1818" y="887"/>
                  </a:cubicBezTo>
                  <a:cubicBezTo>
                    <a:pt x="1816" y="887"/>
                    <a:pt x="1767" y="866"/>
                    <a:pt x="1703" y="844"/>
                  </a:cubicBezTo>
                  <a:cubicBezTo>
                    <a:pt x="1672" y="829"/>
                    <a:pt x="1657" y="822"/>
                    <a:pt x="1642" y="814"/>
                  </a:cubicBezTo>
                  <a:lnTo>
                    <a:pt x="1642" y="814"/>
                  </a:lnTo>
                  <a:cubicBezTo>
                    <a:pt x="1685" y="835"/>
                    <a:pt x="1698" y="857"/>
                    <a:pt x="1680" y="857"/>
                  </a:cubicBezTo>
                  <a:cubicBezTo>
                    <a:pt x="1672" y="857"/>
                    <a:pt x="1660" y="853"/>
                    <a:pt x="1642" y="844"/>
                  </a:cubicBezTo>
                  <a:lnTo>
                    <a:pt x="1642" y="844"/>
                  </a:lnTo>
                  <a:cubicBezTo>
                    <a:pt x="1642" y="844"/>
                    <a:pt x="1703" y="905"/>
                    <a:pt x="1703" y="905"/>
                  </a:cubicBezTo>
                  <a:cubicBezTo>
                    <a:pt x="1703" y="905"/>
                    <a:pt x="1703" y="905"/>
                    <a:pt x="1703" y="905"/>
                  </a:cubicBezTo>
                  <a:lnTo>
                    <a:pt x="1703" y="905"/>
                  </a:lnTo>
                  <a:cubicBezTo>
                    <a:pt x="1703" y="905"/>
                    <a:pt x="1703" y="905"/>
                    <a:pt x="1703" y="905"/>
                  </a:cubicBezTo>
                  <a:lnTo>
                    <a:pt x="1703" y="905"/>
                  </a:lnTo>
                  <a:cubicBezTo>
                    <a:pt x="1703" y="905"/>
                    <a:pt x="1703" y="905"/>
                    <a:pt x="1794" y="935"/>
                  </a:cubicBezTo>
                  <a:cubicBezTo>
                    <a:pt x="1794" y="935"/>
                    <a:pt x="1794" y="943"/>
                    <a:pt x="1783" y="943"/>
                  </a:cubicBezTo>
                  <a:cubicBezTo>
                    <a:pt x="1775" y="943"/>
                    <a:pt x="1764" y="940"/>
                    <a:pt x="1745" y="930"/>
                  </a:cubicBezTo>
                  <a:lnTo>
                    <a:pt x="1745" y="930"/>
                  </a:lnTo>
                  <a:cubicBezTo>
                    <a:pt x="1799" y="963"/>
                    <a:pt x="1822" y="978"/>
                    <a:pt x="1816" y="978"/>
                  </a:cubicBezTo>
                  <a:cubicBezTo>
                    <a:pt x="1809" y="978"/>
                    <a:pt x="1771" y="963"/>
                    <a:pt x="1703" y="935"/>
                  </a:cubicBezTo>
                  <a:lnTo>
                    <a:pt x="1703" y="935"/>
                  </a:lnTo>
                  <a:cubicBezTo>
                    <a:pt x="1802" y="995"/>
                    <a:pt x="1862" y="1041"/>
                    <a:pt x="1850" y="1041"/>
                  </a:cubicBezTo>
                  <a:cubicBezTo>
                    <a:pt x="1844" y="1041"/>
                    <a:pt x="1816" y="1028"/>
                    <a:pt x="1764" y="996"/>
                  </a:cubicBezTo>
                  <a:lnTo>
                    <a:pt x="1764" y="996"/>
                  </a:lnTo>
                  <a:cubicBezTo>
                    <a:pt x="1764" y="996"/>
                    <a:pt x="1765" y="997"/>
                    <a:pt x="1855" y="1057"/>
                  </a:cubicBezTo>
                  <a:cubicBezTo>
                    <a:pt x="1817" y="1044"/>
                    <a:pt x="1784" y="1037"/>
                    <a:pt x="1770" y="1037"/>
                  </a:cubicBezTo>
                  <a:cubicBezTo>
                    <a:pt x="1750" y="1037"/>
                    <a:pt x="1766" y="1052"/>
                    <a:pt x="1855" y="1087"/>
                  </a:cubicBezTo>
                  <a:cubicBezTo>
                    <a:pt x="1817" y="1075"/>
                    <a:pt x="1795" y="1067"/>
                    <a:pt x="1788" y="1067"/>
                  </a:cubicBezTo>
                  <a:cubicBezTo>
                    <a:pt x="1779" y="1067"/>
                    <a:pt x="1801" y="1082"/>
                    <a:pt x="1855" y="1118"/>
                  </a:cubicBezTo>
                  <a:lnTo>
                    <a:pt x="1915" y="1179"/>
                  </a:lnTo>
                  <a:cubicBezTo>
                    <a:pt x="1855" y="1118"/>
                    <a:pt x="1764" y="1087"/>
                    <a:pt x="1764" y="1087"/>
                  </a:cubicBezTo>
                  <a:lnTo>
                    <a:pt x="1764" y="1118"/>
                  </a:lnTo>
                  <a:cubicBezTo>
                    <a:pt x="1764" y="1118"/>
                    <a:pt x="1764" y="1118"/>
                    <a:pt x="1764" y="1118"/>
                  </a:cubicBezTo>
                  <a:lnTo>
                    <a:pt x="1764" y="1118"/>
                  </a:lnTo>
                  <a:cubicBezTo>
                    <a:pt x="1764" y="1148"/>
                    <a:pt x="1764" y="1148"/>
                    <a:pt x="1824" y="1179"/>
                  </a:cubicBezTo>
                  <a:cubicBezTo>
                    <a:pt x="1824" y="1179"/>
                    <a:pt x="1764" y="1148"/>
                    <a:pt x="1764" y="1148"/>
                  </a:cubicBezTo>
                  <a:lnTo>
                    <a:pt x="1764" y="1148"/>
                  </a:lnTo>
                  <a:cubicBezTo>
                    <a:pt x="1845" y="1213"/>
                    <a:pt x="1883" y="1244"/>
                    <a:pt x="1877" y="1244"/>
                  </a:cubicBezTo>
                  <a:cubicBezTo>
                    <a:pt x="1872" y="1244"/>
                    <a:pt x="1834" y="1221"/>
                    <a:pt x="1764" y="1179"/>
                  </a:cubicBezTo>
                  <a:cubicBezTo>
                    <a:pt x="1722" y="1154"/>
                    <a:pt x="1703" y="1142"/>
                    <a:pt x="1702" y="1142"/>
                  </a:cubicBezTo>
                  <a:lnTo>
                    <a:pt x="1702" y="1142"/>
                  </a:lnTo>
                  <a:cubicBezTo>
                    <a:pt x="1700" y="1142"/>
                    <a:pt x="1822" y="1220"/>
                    <a:pt x="1976" y="1331"/>
                  </a:cubicBezTo>
                  <a:cubicBezTo>
                    <a:pt x="1913" y="1293"/>
                    <a:pt x="1863" y="1262"/>
                    <a:pt x="1824" y="1239"/>
                  </a:cubicBezTo>
                  <a:lnTo>
                    <a:pt x="1824" y="1239"/>
                  </a:lnTo>
                  <a:cubicBezTo>
                    <a:pt x="1878" y="1275"/>
                    <a:pt x="1900" y="1290"/>
                    <a:pt x="1891" y="1290"/>
                  </a:cubicBezTo>
                  <a:cubicBezTo>
                    <a:pt x="1884" y="1290"/>
                    <a:pt x="1862" y="1282"/>
                    <a:pt x="1824" y="1270"/>
                  </a:cubicBezTo>
                  <a:cubicBezTo>
                    <a:pt x="1789" y="1234"/>
                    <a:pt x="1774" y="1219"/>
                    <a:pt x="1768" y="1219"/>
                  </a:cubicBezTo>
                  <a:cubicBezTo>
                    <a:pt x="1764" y="1219"/>
                    <a:pt x="1764" y="1227"/>
                    <a:pt x="1764" y="1239"/>
                  </a:cubicBezTo>
                  <a:cubicBezTo>
                    <a:pt x="1764" y="1239"/>
                    <a:pt x="1764" y="1239"/>
                    <a:pt x="1824" y="1300"/>
                  </a:cubicBezTo>
                  <a:cubicBezTo>
                    <a:pt x="1771" y="1268"/>
                    <a:pt x="1748" y="1255"/>
                    <a:pt x="1745" y="1255"/>
                  </a:cubicBezTo>
                  <a:lnTo>
                    <a:pt x="1745" y="1255"/>
                  </a:lnTo>
                  <a:cubicBezTo>
                    <a:pt x="1740" y="1255"/>
                    <a:pt x="1806" y="1302"/>
                    <a:pt x="1885" y="1361"/>
                  </a:cubicBezTo>
                  <a:lnTo>
                    <a:pt x="1824" y="1331"/>
                  </a:lnTo>
                  <a:cubicBezTo>
                    <a:pt x="1789" y="1295"/>
                    <a:pt x="1774" y="1280"/>
                    <a:pt x="1762" y="1280"/>
                  </a:cubicBezTo>
                  <a:cubicBezTo>
                    <a:pt x="1753" y="1280"/>
                    <a:pt x="1746" y="1288"/>
                    <a:pt x="1733" y="1300"/>
                  </a:cubicBezTo>
                  <a:cubicBezTo>
                    <a:pt x="1733" y="1323"/>
                    <a:pt x="1733" y="1329"/>
                    <a:pt x="1799" y="1383"/>
                  </a:cubicBezTo>
                  <a:lnTo>
                    <a:pt x="1799" y="1383"/>
                  </a:lnTo>
                  <a:cubicBezTo>
                    <a:pt x="1792" y="1381"/>
                    <a:pt x="1788" y="1379"/>
                    <a:pt x="1786" y="1379"/>
                  </a:cubicBezTo>
                  <a:cubicBezTo>
                    <a:pt x="1783" y="1379"/>
                    <a:pt x="1796" y="1386"/>
                    <a:pt x="1816" y="1399"/>
                  </a:cubicBezTo>
                  <a:lnTo>
                    <a:pt x="1816" y="1399"/>
                  </a:lnTo>
                  <a:cubicBezTo>
                    <a:pt x="1817" y="1399"/>
                    <a:pt x="1817" y="1399"/>
                    <a:pt x="1818" y="1398"/>
                  </a:cubicBezTo>
                  <a:lnTo>
                    <a:pt x="1818" y="1398"/>
                  </a:lnTo>
                  <a:cubicBezTo>
                    <a:pt x="1822" y="1401"/>
                    <a:pt x="1825" y="1404"/>
                    <a:pt x="1829" y="1407"/>
                  </a:cubicBezTo>
                  <a:lnTo>
                    <a:pt x="1829" y="1407"/>
                  </a:lnTo>
                  <a:cubicBezTo>
                    <a:pt x="1824" y="1404"/>
                    <a:pt x="1820" y="1401"/>
                    <a:pt x="1816" y="1399"/>
                  </a:cubicBezTo>
                  <a:lnTo>
                    <a:pt x="1816" y="1399"/>
                  </a:lnTo>
                  <a:cubicBezTo>
                    <a:pt x="1815" y="1399"/>
                    <a:pt x="1814" y="1399"/>
                    <a:pt x="1813" y="1399"/>
                  </a:cubicBezTo>
                  <a:cubicBezTo>
                    <a:pt x="1802" y="1399"/>
                    <a:pt x="1779" y="1391"/>
                    <a:pt x="1733" y="1361"/>
                  </a:cubicBezTo>
                  <a:lnTo>
                    <a:pt x="1733" y="1361"/>
                  </a:lnTo>
                  <a:cubicBezTo>
                    <a:pt x="1802" y="1416"/>
                    <a:pt x="1821" y="1434"/>
                    <a:pt x="1815" y="1434"/>
                  </a:cubicBezTo>
                  <a:cubicBezTo>
                    <a:pt x="1809" y="1434"/>
                    <a:pt x="1766" y="1408"/>
                    <a:pt x="1733" y="1391"/>
                  </a:cubicBezTo>
                  <a:cubicBezTo>
                    <a:pt x="1723" y="1381"/>
                    <a:pt x="1712" y="1371"/>
                    <a:pt x="1701" y="1361"/>
                  </a:cubicBezTo>
                  <a:lnTo>
                    <a:pt x="1701" y="1361"/>
                  </a:lnTo>
                  <a:cubicBezTo>
                    <a:pt x="1727" y="1392"/>
                    <a:pt x="1746" y="1421"/>
                    <a:pt x="1733" y="1421"/>
                  </a:cubicBezTo>
                  <a:cubicBezTo>
                    <a:pt x="1733" y="1421"/>
                    <a:pt x="1732" y="1421"/>
                    <a:pt x="1732" y="1421"/>
                  </a:cubicBezTo>
                  <a:lnTo>
                    <a:pt x="1732" y="1421"/>
                  </a:lnTo>
                  <a:cubicBezTo>
                    <a:pt x="1733" y="1422"/>
                    <a:pt x="1733" y="1422"/>
                    <a:pt x="1733" y="1422"/>
                  </a:cubicBezTo>
                  <a:cubicBezTo>
                    <a:pt x="1733" y="1434"/>
                    <a:pt x="1733" y="1442"/>
                    <a:pt x="1727" y="1442"/>
                  </a:cubicBezTo>
                  <a:cubicBezTo>
                    <a:pt x="1717" y="1442"/>
                    <a:pt x="1695" y="1427"/>
                    <a:pt x="1642" y="1391"/>
                  </a:cubicBezTo>
                  <a:lnTo>
                    <a:pt x="1642" y="1391"/>
                  </a:lnTo>
                  <a:cubicBezTo>
                    <a:pt x="1642" y="1392"/>
                    <a:pt x="1794" y="1513"/>
                    <a:pt x="1794" y="1513"/>
                  </a:cubicBezTo>
                  <a:cubicBezTo>
                    <a:pt x="1833" y="1552"/>
                    <a:pt x="1884" y="1603"/>
                    <a:pt x="1915" y="1635"/>
                  </a:cubicBezTo>
                  <a:cubicBezTo>
                    <a:pt x="1905" y="1628"/>
                    <a:pt x="1896" y="1621"/>
                    <a:pt x="1886" y="1615"/>
                  </a:cubicBezTo>
                  <a:lnTo>
                    <a:pt x="1886" y="1615"/>
                  </a:lnTo>
                  <a:cubicBezTo>
                    <a:pt x="1905" y="1630"/>
                    <a:pt x="1923" y="1646"/>
                    <a:pt x="1939" y="1660"/>
                  </a:cubicBezTo>
                  <a:lnTo>
                    <a:pt x="1939" y="1660"/>
                  </a:lnTo>
                  <a:lnTo>
                    <a:pt x="1855" y="1604"/>
                  </a:lnTo>
                  <a:cubicBezTo>
                    <a:pt x="1834" y="1583"/>
                    <a:pt x="1812" y="1562"/>
                    <a:pt x="1794" y="1543"/>
                  </a:cubicBezTo>
                  <a:lnTo>
                    <a:pt x="1794" y="1543"/>
                  </a:lnTo>
                  <a:cubicBezTo>
                    <a:pt x="1733" y="1483"/>
                    <a:pt x="1703" y="1483"/>
                    <a:pt x="1703" y="1483"/>
                  </a:cubicBezTo>
                  <a:lnTo>
                    <a:pt x="1703" y="1483"/>
                  </a:lnTo>
                  <a:cubicBezTo>
                    <a:pt x="1703" y="1495"/>
                    <a:pt x="1703" y="1502"/>
                    <a:pt x="1708" y="1510"/>
                  </a:cubicBezTo>
                  <a:lnTo>
                    <a:pt x="1708" y="1510"/>
                  </a:lnTo>
                  <a:cubicBezTo>
                    <a:pt x="1694" y="1501"/>
                    <a:pt x="1685" y="1496"/>
                    <a:pt x="1682" y="1496"/>
                  </a:cubicBezTo>
                  <a:cubicBezTo>
                    <a:pt x="1671" y="1496"/>
                    <a:pt x="1709" y="1536"/>
                    <a:pt x="1794" y="1604"/>
                  </a:cubicBezTo>
                  <a:cubicBezTo>
                    <a:pt x="1753" y="1577"/>
                    <a:pt x="1730" y="1562"/>
                    <a:pt x="1726" y="1562"/>
                  </a:cubicBezTo>
                  <a:lnTo>
                    <a:pt x="1726" y="1562"/>
                  </a:lnTo>
                  <a:cubicBezTo>
                    <a:pt x="1721" y="1562"/>
                    <a:pt x="1744" y="1584"/>
                    <a:pt x="1794" y="1635"/>
                  </a:cubicBezTo>
                  <a:cubicBezTo>
                    <a:pt x="1812" y="1652"/>
                    <a:pt x="1819" y="1660"/>
                    <a:pt x="1818" y="1660"/>
                  </a:cubicBezTo>
                  <a:cubicBezTo>
                    <a:pt x="1816" y="1660"/>
                    <a:pt x="1767" y="1617"/>
                    <a:pt x="1703" y="1574"/>
                  </a:cubicBezTo>
                  <a:cubicBezTo>
                    <a:pt x="1680" y="1551"/>
                    <a:pt x="1660" y="1531"/>
                    <a:pt x="1644" y="1515"/>
                  </a:cubicBezTo>
                  <a:lnTo>
                    <a:pt x="1644" y="1515"/>
                  </a:lnTo>
                  <a:cubicBezTo>
                    <a:pt x="1703" y="1574"/>
                    <a:pt x="1703" y="1574"/>
                    <a:pt x="1703" y="1604"/>
                  </a:cubicBezTo>
                  <a:cubicBezTo>
                    <a:pt x="1764" y="1665"/>
                    <a:pt x="1764" y="1665"/>
                    <a:pt x="1855" y="1726"/>
                  </a:cubicBezTo>
                  <a:cubicBezTo>
                    <a:pt x="1915" y="1817"/>
                    <a:pt x="2007" y="1878"/>
                    <a:pt x="2007" y="1878"/>
                  </a:cubicBezTo>
                  <a:cubicBezTo>
                    <a:pt x="1915" y="1817"/>
                    <a:pt x="1915" y="1817"/>
                    <a:pt x="1855" y="1756"/>
                  </a:cubicBezTo>
                  <a:cubicBezTo>
                    <a:pt x="1800" y="1701"/>
                    <a:pt x="1778" y="1691"/>
                    <a:pt x="1769" y="1691"/>
                  </a:cubicBezTo>
                  <a:cubicBezTo>
                    <a:pt x="1764" y="1691"/>
                    <a:pt x="1764" y="1695"/>
                    <a:pt x="1764" y="1695"/>
                  </a:cubicBezTo>
                  <a:cubicBezTo>
                    <a:pt x="1723" y="1668"/>
                    <a:pt x="1700" y="1653"/>
                    <a:pt x="1696" y="1653"/>
                  </a:cubicBezTo>
                  <a:lnTo>
                    <a:pt x="1696" y="1653"/>
                  </a:lnTo>
                  <a:cubicBezTo>
                    <a:pt x="1691" y="1653"/>
                    <a:pt x="1713" y="1676"/>
                    <a:pt x="1764" y="1726"/>
                  </a:cubicBezTo>
                  <a:cubicBezTo>
                    <a:pt x="1824" y="1787"/>
                    <a:pt x="1794" y="1756"/>
                    <a:pt x="1824" y="1787"/>
                  </a:cubicBezTo>
                  <a:cubicBezTo>
                    <a:pt x="1761" y="1736"/>
                    <a:pt x="1724" y="1712"/>
                    <a:pt x="1713" y="1712"/>
                  </a:cubicBezTo>
                  <a:cubicBezTo>
                    <a:pt x="1709" y="1712"/>
                    <a:pt x="1709" y="1715"/>
                    <a:pt x="1713" y="1723"/>
                  </a:cubicBezTo>
                  <a:lnTo>
                    <a:pt x="1713" y="1723"/>
                  </a:lnTo>
                  <a:cubicBezTo>
                    <a:pt x="1673" y="1696"/>
                    <a:pt x="1672" y="1695"/>
                    <a:pt x="1672" y="1695"/>
                  </a:cubicBezTo>
                  <a:lnTo>
                    <a:pt x="1672" y="1695"/>
                  </a:lnTo>
                  <a:cubicBezTo>
                    <a:pt x="1672" y="1695"/>
                    <a:pt x="1703" y="1756"/>
                    <a:pt x="1703" y="1756"/>
                  </a:cubicBezTo>
                  <a:cubicBezTo>
                    <a:pt x="1673" y="1756"/>
                    <a:pt x="1672" y="1756"/>
                    <a:pt x="1732" y="1845"/>
                  </a:cubicBezTo>
                  <a:lnTo>
                    <a:pt x="1732" y="1845"/>
                  </a:lnTo>
                  <a:cubicBezTo>
                    <a:pt x="1728" y="1840"/>
                    <a:pt x="1715" y="1821"/>
                    <a:pt x="1672" y="1756"/>
                  </a:cubicBezTo>
                  <a:cubicBezTo>
                    <a:pt x="1612" y="1695"/>
                    <a:pt x="1581" y="1695"/>
                    <a:pt x="1581" y="1695"/>
                  </a:cubicBezTo>
                  <a:lnTo>
                    <a:pt x="1581" y="1695"/>
                  </a:lnTo>
                  <a:cubicBezTo>
                    <a:pt x="1581" y="1695"/>
                    <a:pt x="1642" y="1756"/>
                    <a:pt x="1733" y="1847"/>
                  </a:cubicBezTo>
                  <a:cubicBezTo>
                    <a:pt x="1764" y="1878"/>
                    <a:pt x="1779" y="1893"/>
                    <a:pt x="1775" y="1893"/>
                  </a:cubicBezTo>
                  <a:cubicBezTo>
                    <a:pt x="1771" y="1893"/>
                    <a:pt x="1748" y="1878"/>
                    <a:pt x="1703" y="1847"/>
                  </a:cubicBezTo>
                  <a:cubicBezTo>
                    <a:pt x="1669" y="1797"/>
                    <a:pt x="1645" y="1775"/>
                    <a:pt x="1640" y="1775"/>
                  </a:cubicBezTo>
                  <a:lnTo>
                    <a:pt x="1640" y="1775"/>
                  </a:lnTo>
                  <a:cubicBezTo>
                    <a:pt x="1636" y="1775"/>
                    <a:pt x="1645" y="1790"/>
                    <a:pt x="1672" y="1817"/>
                  </a:cubicBezTo>
                  <a:cubicBezTo>
                    <a:pt x="1672" y="1817"/>
                    <a:pt x="1672" y="1817"/>
                    <a:pt x="1581" y="1756"/>
                  </a:cubicBezTo>
                  <a:cubicBezTo>
                    <a:pt x="1581" y="1756"/>
                    <a:pt x="1581" y="1756"/>
                    <a:pt x="1490" y="1665"/>
                  </a:cubicBezTo>
                  <a:lnTo>
                    <a:pt x="1490" y="1665"/>
                  </a:lnTo>
                  <a:cubicBezTo>
                    <a:pt x="1520" y="1711"/>
                    <a:pt x="1528" y="1733"/>
                    <a:pt x="1520" y="1733"/>
                  </a:cubicBezTo>
                  <a:cubicBezTo>
                    <a:pt x="1513" y="1733"/>
                    <a:pt x="1490" y="1711"/>
                    <a:pt x="1460" y="1665"/>
                  </a:cubicBezTo>
                  <a:lnTo>
                    <a:pt x="1460" y="1665"/>
                  </a:lnTo>
                  <a:cubicBezTo>
                    <a:pt x="1460" y="1666"/>
                    <a:pt x="1466" y="1675"/>
                    <a:pt x="1520" y="1756"/>
                  </a:cubicBezTo>
                  <a:cubicBezTo>
                    <a:pt x="1551" y="1787"/>
                    <a:pt x="1551" y="1787"/>
                    <a:pt x="1581" y="1817"/>
                  </a:cubicBezTo>
                  <a:cubicBezTo>
                    <a:pt x="1491" y="1757"/>
                    <a:pt x="1490" y="1756"/>
                    <a:pt x="1490" y="1756"/>
                  </a:cubicBezTo>
                  <a:lnTo>
                    <a:pt x="1490" y="1756"/>
                  </a:lnTo>
                  <a:cubicBezTo>
                    <a:pt x="1490" y="1756"/>
                    <a:pt x="1520" y="1817"/>
                    <a:pt x="1520" y="1817"/>
                  </a:cubicBezTo>
                  <a:cubicBezTo>
                    <a:pt x="1460" y="1817"/>
                    <a:pt x="1460" y="1817"/>
                    <a:pt x="1520" y="1878"/>
                  </a:cubicBezTo>
                  <a:cubicBezTo>
                    <a:pt x="1551" y="1908"/>
                    <a:pt x="1566" y="1923"/>
                    <a:pt x="1562" y="1923"/>
                  </a:cubicBezTo>
                  <a:cubicBezTo>
                    <a:pt x="1558" y="1923"/>
                    <a:pt x="1536" y="1908"/>
                    <a:pt x="1490" y="1878"/>
                  </a:cubicBezTo>
                  <a:cubicBezTo>
                    <a:pt x="1429" y="1817"/>
                    <a:pt x="1429" y="1817"/>
                    <a:pt x="1429" y="1817"/>
                  </a:cubicBezTo>
                  <a:cubicBezTo>
                    <a:pt x="1429" y="1817"/>
                    <a:pt x="1429" y="1817"/>
                    <a:pt x="1409" y="1786"/>
                  </a:cubicBezTo>
                  <a:lnTo>
                    <a:pt x="1409" y="1786"/>
                  </a:lnTo>
                  <a:cubicBezTo>
                    <a:pt x="1406" y="1787"/>
                    <a:pt x="1403" y="1787"/>
                    <a:pt x="1399" y="1787"/>
                  </a:cubicBezTo>
                  <a:cubicBezTo>
                    <a:pt x="1384" y="1756"/>
                    <a:pt x="1368" y="1741"/>
                    <a:pt x="1365" y="1741"/>
                  </a:cubicBezTo>
                  <a:cubicBezTo>
                    <a:pt x="1361" y="1741"/>
                    <a:pt x="1368" y="1756"/>
                    <a:pt x="1399" y="1787"/>
                  </a:cubicBezTo>
                  <a:cubicBezTo>
                    <a:pt x="1377" y="1764"/>
                    <a:pt x="1354" y="1742"/>
                    <a:pt x="1338" y="1726"/>
                  </a:cubicBezTo>
                  <a:lnTo>
                    <a:pt x="1338" y="1726"/>
                  </a:lnTo>
                  <a:cubicBezTo>
                    <a:pt x="1399" y="1787"/>
                    <a:pt x="1368" y="1787"/>
                    <a:pt x="1429" y="1878"/>
                  </a:cubicBezTo>
                  <a:cubicBezTo>
                    <a:pt x="1429" y="1878"/>
                    <a:pt x="1429" y="1878"/>
                    <a:pt x="1368" y="1787"/>
                  </a:cubicBezTo>
                  <a:cubicBezTo>
                    <a:pt x="1351" y="1769"/>
                    <a:pt x="1341" y="1761"/>
                    <a:pt x="1337" y="1761"/>
                  </a:cubicBezTo>
                  <a:cubicBezTo>
                    <a:pt x="1328" y="1761"/>
                    <a:pt x="1356" y="1804"/>
                    <a:pt x="1399" y="1847"/>
                  </a:cubicBezTo>
                  <a:cubicBezTo>
                    <a:pt x="1339" y="1787"/>
                    <a:pt x="1338" y="1787"/>
                    <a:pt x="1338" y="1787"/>
                  </a:cubicBezTo>
                  <a:lnTo>
                    <a:pt x="1338" y="1787"/>
                  </a:lnTo>
                  <a:cubicBezTo>
                    <a:pt x="1347" y="1804"/>
                    <a:pt x="1348" y="1812"/>
                    <a:pt x="1344" y="1812"/>
                  </a:cubicBezTo>
                  <a:cubicBezTo>
                    <a:pt x="1335" y="1812"/>
                    <a:pt x="1299" y="1769"/>
                    <a:pt x="1277" y="1726"/>
                  </a:cubicBezTo>
                  <a:cubicBezTo>
                    <a:pt x="1216" y="1635"/>
                    <a:pt x="1216" y="1635"/>
                    <a:pt x="1186" y="1635"/>
                  </a:cubicBezTo>
                  <a:cubicBezTo>
                    <a:pt x="1247" y="1695"/>
                    <a:pt x="1247" y="1695"/>
                    <a:pt x="1216" y="1695"/>
                  </a:cubicBezTo>
                  <a:cubicBezTo>
                    <a:pt x="1186" y="1695"/>
                    <a:pt x="1247" y="1787"/>
                    <a:pt x="1338" y="1908"/>
                  </a:cubicBezTo>
                  <a:cubicBezTo>
                    <a:pt x="1277" y="1847"/>
                    <a:pt x="1186" y="1696"/>
                    <a:pt x="1186" y="1695"/>
                  </a:cubicBezTo>
                  <a:lnTo>
                    <a:pt x="1186" y="1695"/>
                  </a:lnTo>
                  <a:cubicBezTo>
                    <a:pt x="1186" y="1695"/>
                    <a:pt x="1216" y="1756"/>
                    <a:pt x="1277" y="1847"/>
                  </a:cubicBezTo>
                  <a:cubicBezTo>
                    <a:pt x="1247" y="1802"/>
                    <a:pt x="1224" y="1779"/>
                    <a:pt x="1216" y="1779"/>
                  </a:cubicBezTo>
                  <a:cubicBezTo>
                    <a:pt x="1209" y="1779"/>
                    <a:pt x="1216" y="1802"/>
                    <a:pt x="1247" y="1847"/>
                  </a:cubicBezTo>
                  <a:cubicBezTo>
                    <a:pt x="1247" y="1847"/>
                    <a:pt x="1247" y="1847"/>
                    <a:pt x="1186" y="1756"/>
                  </a:cubicBezTo>
                  <a:lnTo>
                    <a:pt x="1186" y="1756"/>
                  </a:lnTo>
                  <a:cubicBezTo>
                    <a:pt x="1186" y="1756"/>
                    <a:pt x="1186" y="1757"/>
                    <a:pt x="1216" y="1847"/>
                  </a:cubicBezTo>
                  <a:cubicBezTo>
                    <a:pt x="1161" y="1754"/>
                    <a:pt x="1127" y="1718"/>
                    <a:pt x="1124" y="1718"/>
                  </a:cubicBezTo>
                  <a:lnTo>
                    <a:pt x="1124" y="1718"/>
                  </a:lnTo>
                  <a:cubicBezTo>
                    <a:pt x="1122" y="1718"/>
                    <a:pt x="1132" y="1733"/>
                    <a:pt x="1156" y="1756"/>
                  </a:cubicBezTo>
                  <a:cubicBezTo>
                    <a:pt x="1186" y="1847"/>
                    <a:pt x="1186" y="1847"/>
                    <a:pt x="1186" y="1847"/>
                  </a:cubicBezTo>
                  <a:cubicBezTo>
                    <a:pt x="1186" y="1847"/>
                    <a:pt x="1186" y="1847"/>
                    <a:pt x="1216" y="1908"/>
                  </a:cubicBezTo>
                  <a:cubicBezTo>
                    <a:pt x="1216" y="1908"/>
                    <a:pt x="1156" y="1847"/>
                    <a:pt x="1156" y="1847"/>
                  </a:cubicBezTo>
                  <a:lnTo>
                    <a:pt x="1156" y="1847"/>
                  </a:lnTo>
                  <a:cubicBezTo>
                    <a:pt x="1156" y="1847"/>
                    <a:pt x="1156" y="1847"/>
                    <a:pt x="1156" y="1847"/>
                  </a:cubicBezTo>
                  <a:cubicBezTo>
                    <a:pt x="1142" y="1827"/>
                    <a:pt x="1128" y="1807"/>
                    <a:pt x="1115" y="1791"/>
                  </a:cubicBezTo>
                  <a:lnTo>
                    <a:pt x="1115" y="1791"/>
                  </a:lnTo>
                  <a:cubicBezTo>
                    <a:pt x="1136" y="1826"/>
                    <a:pt x="1144" y="1839"/>
                    <a:pt x="1143" y="1839"/>
                  </a:cubicBezTo>
                  <a:cubicBezTo>
                    <a:pt x="1142" y="1839"/>
                    <a:pt x="1124" y="1810"/>
                    <a:pt x="1108" y="1780"/>
                  </a:cubicBezTo>
                  <a:lnTo>
                    <a:pt x="1108" y="1780"/>
                  </a:lnTo>
                  <a:cubicBezTo>
                    <a:pt x="1110" y="1784"/>
                    <a:pt x="1113" y="1787"/>
                    <a:pt x="1115" y="1791"/>
                  </a:cubicBezTo>
                  <a:lnTo>
                    <a:pt x="1115" y="1791"/>
                  </a:lnTo>
                  <a:cubicBezTo>
                    <a:pt x="1110" y="1781"/>
                    <a:pt x="1103" y="1770"/>
                    <a:pt x="1095" y="1756"/>
                  </a:cubicBezTo>
                  <a:lnTo>
                    <a:pt x="1095" y="1756"/>
                  </a:lnTo>
                  <a:cubicBezTo>
                    <a:pt x="1099" y="1764"/>
                    <a:pt x="1103" y="1772"/>
                    <a:pt x="1108" y="1780"/>
                  </a:cubicBezTo>
                  <a:lnTo>
                    <a:pt x="1108" y="1780"/>
                  </a:lnTo>
                  <a:cubicBezTo>
                    <a:pt x="1085" y="1751"/>
                    <a:pt x="1069" y="1732"/>
                    <a:pt x="1070" y="1732"/>
                  </a:cubicBezTo>
                  <a:lnTo>
                    <a:pt x="1070" y="1732"/>
                  </a:lnTo>
                  <a:cubicBezTo>
                    <a:pt x="1070" y="1732"/>
                    <a:pt x="1078" y="1739"/>
                    <a:pt x="1095" y="1756"/>
                  </a:cubicBezTo>
                  <a:cubicBezTo>
                    <a:pt x="1049" y="1680"/>
                    <a:pt x="1026" y="1642"/>
                    <a:pt x="1023" y="1642"/>
                  </a:cubicBezTo>
                  <a:lnTo>
                    <a:pt x="1023" y="1642"/>
                  </a:lnTo>
                  <a:cubicBezTo>
                    <a:pt x="1019" y="1642"/>
                    <a:pt x="1034" y="1680"/>
                    <a:pt x="1064" y="1756"/>
                  </a:cubicBezTo>
                  <a:cubicBezTo>
                    <a:pt x="1064" y="1756"/>
                    <a:pt x="1095" y="1817"/>
                    <a:pt x="1064" y="1817"/>
                  </a:cubicBezTo>
                  <a:cubicBezTo>
                    <a:pt x="1064" y="1817"/>
                    <a:pt x="1045" y="1817"/>
                    <a:pt x="1022" y="1786"/>
                  </a:cubicBezTo>
                  <a:lnTo>
                    <a:pt x="1022" y="1786"/>
                  </a:lnTo>
                  <a:cubicBezTo>
                    <a:pt x="1034" y="1817"/>
                    <a:pt x="1034" y="1817"/>
                    <a:pt x="1034" y="1817"/>
                  </a:cubicBezTo>
                  <a:cubicBezTo>
                    <a:pt x="1016" y="1799"/>
                    <a:pt x="1006" y="1792"/>
                    <a:pt x="1002" y="1792"/>
                  </a:cubicBezTo>
                  <a:cubicBezTo>
                    <a:pt x="991" y="1792"/>
                    <a:pt x="1013" y="1835"/>
                    <a:pt x="1034" y="1878"/>
                  </a:cubicBezTo>
                  <a:cubicBezTo>
                    <a:pt x="1058" y="1918"/>
                    <a:pt x="1076" y="1948"/>
                    <a:pt x="1088" y="1969"/>
                  </a:cubicBezTo>
                  <a:lnTo>
                    <a:pt x="1095" y="1969"/>
                  </a:lnTo>
                  <a:lnTo>
                    <a:pt x="1125" y="2030"/>
                  </a:lnTo>
                  <a:cubicBezTo>
                    <a:pt x="1125" y="2030"/>
                    <a:pt x="1125" y="2030"/>
                    <a:pt x="1066" y="1970"/>
                  </a:cubicBezTo>
                  <a:lnTo>
                    <a:pt x="1066" y="1970"/>
                  </a:lnTo>
                  <a:cubicBezTo>
                    <a:pt x="1088" y="1993"/>
                    <a:pt x="1102" y="2007"/>
                    <a:pt x="1106" y="2007"/>
                  </a:cubicBezTo>
                  <a:cubicBezTo>
                    <a:pt x="1109" y="2007"/>
                    <a:pt x="1104" y="1995"/>
                    <a:pt x="1088" y="1969"/>
                  </a:cubicBezTo>
                  <a:lnTo>
                    <a:pt x="1064" y="1969"/>
                  </a:lnTo>
                  <a:cubicBezTo>
                    <a:pt x="1064" y="1969"/>
                    <a:pt x="1034" y="1878"/>
                    <a:pt x="973" y="1817"/>
                  </a:cubicBezTo>
                  <a:lnTo>
                    <a:pt x="973" y="1817"/>
                  </a:lnTo>
                  <a:cubicBezTo>
                    <a:pt x="973" y="1817"/>
                    <a:pt x="973" y="1817"/>
                    <a:pt x="1004" y="1878"/>
                  </a:cubicBezTo>
                  <a:cubicBezTo>
                    <a:pt x="1034" y="1969"/>
                    <a:pt x="1034" y="1969"/>
                    <a:pt x="1034" y="1969"/>
                  </a:cubicBezTo>
                  <a:cubicBezTo>
                    <a:pt x="973" y="1878"/>
                    <a:pt x="973" y="1878"/>
                    <a:pt x="973" y="1878"/>
                  </a:cubicBezTo>
                  <a:cubicBezTo>
                    <a:pt x="943" y="1847"/>
                    <a:pt x="943" y="1847"/>
                    <a:pt x="943" y="1817"/>
                  </a:cubicBezTo>
                  <a:cubicBezTo>
                    <a:pt x="883" y="1727"/>
                    <a:pt x="852" y="1666"/>
                    <a:pt x="852" y="1665"/>
                  </a:cubicBezTo>
                  <a:lnTo>
                    <a:pt x="852" y="1665"/>
                  </a:lnTo>
                  <a:cubicBezTo>
                    <a:pt x="852" y="1666"/>
                    <a:pt x="882" y="1726"/>
                    <a:pt x="882" y="1726"/>
                  </a:cubicBezTo>
                  <a:cubicBezTo>
                    <a:pt x="900" y="1780"/>
                    <a:pt x="875" y="1791"/>
                    <a:pt x="845" y="1791"/>
                  </a:cubicBezTo>
                  <a:cubicBezTo>
                    <a:pt x="825" y="1791"/>
                    <a:pt x="803" y="1787"/>
                    <a:pt x="791" y="1787"/>
                  </a:cubicBezTo>
                  <a:cubicBezTo>
                    <a:pt x="821" y="1847"/>
                    <a:pt x="791" y="1847"/>
                    <a:pt x="760" y="1847"/>
                  </a:cubicBezTo>
                  <a:cubicBezTo>
                    <a:pt x="730" y="1847"/>
                    <a:pt x="700" y="1847"/>
                    <a:pt x="730" y="1908"/>
                  </a:cubicBezTo>
                  <a:cubicBezTo>
                    <a:pt x="730" y="1908"/>
                    <a:pt x="730" y="1999"/>
                    <a:pt x="730" y="1999"/>
                  </a:cubicBezTo>
                  <a:cubicBezTo>
                    <a:pt x="700" y="1909"/>
                    <a:pt x="670" y="1848"/>
                    <a:pt x="669" y="1847"/>
                  </a:cubicBezTo>
                  <a:lnTo>
                    <a:pt x="669" y="1847"/>
                  </a:lnTo>
                  <a:cubicBezTo>
                    <a:pt x="670" y="1848"/>
                    <a:pt x="700" y="1909"/>
                    <a:pt x="700" y="1999"/>
                  </a:cubicBezTo>
                  <a:cubicBezTo>
                    <a:pt x="670" y="1909"/>
                    <a:pt x="640" y="1849"/>
                    <a:pt x="639" y="1847"/>
                  </a:cubicBezTo>
                  <a:lnTo>
                    <a:pt x="639" y="1847"/>
                  </a:lnTo>
                  <a:cubicBezTo>
                    <a:pt x="669" y="1908"/>
                    <a:pt x="669" y="1908"/>
                    <a:pt x="669" y="1908"/>
                  </a:cubicBezTo>
                  <a:cubicBezTo>
                    <a:pt x="669" y="1908"/>
                    <a:pt x="669" y="1908"/>
                    <a:pt x="608" y="1756"/>
                  </a:cubicBezTo>
                  <a:lnTo>
                    <a:pt x="608" y="1824"/>
                  </a:lnTo>
                  <a:lnTo>
                    <a:pt x="608" y="1824"/>
                  </a:lnTo>
                  <a:cubicBezTo>
                    <a:pt x="601" y="1800"/>
                    <a:pt x="597" y="1782"/>
                    <a:pt x="596" y="1782"/>
                  </a:cubicBezTo>
                  <a:lnTo>
                    <a:pt x="596" y="1782"/>
                  </a:lnTo>
                  <a:cubicBezTo>
                    <a:pt x="596" y="1782"/>
                    <a:pt x="598" y="1793"/>
                    <a:pt x="603" y="1820"/>
                  </a:cubicBezTo>
                  <a:lnTo>
                    <a:pt x="603" y="1820"/>
                  </a:lnTo>
                  <a:cubicBezTo>
                    <a:pt x="596" y="1803"/>
                    <a:pt x="591" y="1794"/>
                    <a:pt x="589" y="1794"/>
                  </a:cubicBezTo>
                  <a:lnTo>
                    <a:pt x="589" y="1794"/>
                  </a:lnTo>
                  <a:cubicBezTo>
                    <a:pt x="586" y="1794"/>
                    <a:pt x="593" y="1832"/>
                    <a:pt x="608" y="1908"/>
                  </a:cubicBezTo>
                  <a:cubicBezTo>
                    <a:pt x="578" y="1847"/>
                    <a:pt x="578" y="1847"/>
                    <a:pt x="548" y="1847"/>
                  </a:cubicBezTo>
                  <a:cubicBezTo>
                    <a:pt x="578" y="1908"/>
                    <a:pt x="548" y="1908"/>
                    <a:pt x="517" y="1908"/>
                  </a:cubicBezTo>
                  <a:cubicBezTo>
                    <a:pt x="493" y="1908"/>
                    <a:pt x="478" y="1903"/>
                    <a:pt x="470" y="1903"/>
                  </a:cubicBezTo>
                  <a:cubicBezTo>
                    <a:pt x="457" y="1903"/>
                    <a:pt x="457" y="1914"/>
                    <a:pt x="457" y="1969"/>
                  </a:cubicBezTo>
                  <a:cubicBezTo>
                    <a:pt x="457" y="2004"/>
                    <a:pt x="457" y="2039"/>
                    <a:pt x="451" y="2039"/>
                  </a:cubicBezTo>
                  <a:cubicBezTo>
                    <a:pt x="446" y="2039"/>
                    <a:pt x="439" y="2020"/>
                    <a:pt x="426" y="1969"/>
                  </a:cubicBezTo>
                  <a:cubicBezTo>
                    <a:pt x="426" y="1878"/>
                    <a:pt x="426" y="1878"/>
                    <a:pt x="396" y="1878"/>
                  </a:cubicBezTo>
                  <a:cubicBezTo>
                    <a:pt x="396" y="1878"/>
                    <a:pt x="365" y="1878"/>
                    <a:pt x="365" y="1939"/>
                  </a:cubicBezTo>
                  <a:cubicBezTo>
                    <a:pt x="365" y="1862"/>
                    <a:pt x="341" y="1798"/>
                    <a:pt x="331" y="1798"/>
                  </a:cubicBezTo>
                  <a:cubicBezTo>
                    <a:pt x="325" y="1798"/>
                    <a:pt x="324" y="1821"/>
                    <a:pt x="335" y="1878"/>
                  </a:cubicBezTo>
                  <a:cubicBezTo>
                    <a:pt x="335" y="1878"/>
                    <a:pt x="335" y="1878"/>
                    <a:pt x="305" y="1787"/>
                  </a:cubicBezTo>
                  <a:cubicBezTo>
                    <a:pt x="305" y="1787"/>
                    <a:pt x="305" y="1787"/>
                    <a:pt x="305" y="1878"/>
                  </a:cubicBezTo>
                  <a:lnTo>
                    <a:pt x="274" y="1878"/>
                  </a:lnTo>
                  <a:cubicBezTo>
                    <a:pt x="244" y="1878"/>
                    <a:pt x="244" y="1939"/>
                    <a:pt x="244" y="1939"/>
                  </a:cubicBezTo>
                  <a:cubicBezTo>
                    <a:pt x="244" y="1878"/>
                    <a:pt x="213" y="1878"/>
                    <a:pt x="183" y="1847"/>
                  </a:cubicBezTo>
                  <a:cubicBezTo>
                    <a:pt x="153" y="1847"/>
                    <a:pt x="122" y="1847"/>
                    <a:pt x="122" y="1787"/>
                  </a:cubicBezTo>
                  <a:cubicBezTo>
                    <a:pt x="122" y="1787"/>
                    <a:pt x="122" y="1787"/>
                    <a:pt x="122" y="1847"/>
                  </a:cubicBezTo>
                  <a:cubicBezTo>
                    <a:pt x="122" y="1888"/>
                    <a:pt x="122" y="1918"/>
                    <a:pt x="122" y="1939"/>
                  </a:cubicBezTo>
                  <a:cubicBezTo>
                    <a:pt x="107" y="1863"/>
                    <a:pt x="99" y="1825"/>
                    <a:pt x="96" y="1825"/>
                  </a:cubicBezTo>
                  <a:cubicBezTo>
                    <a:pt x="92" y="1825"/>
                    <a:pt x="92" y="1863"/>
                    <a:pt x="92" y="1939"/>
                  </a:cubicBezTo>
                  <a:cubicBezTo>
                    <a:pt x="92" y="1878"/>
                    <a:pt x="92" y="1878"/>
                    <a:pt x="92" y="1847"/>
                  </a:cubicBezTo>
                  <a:cubicBezTo>
                    <a:pt x="81" y="1792"/>
                    <a:pt x="74" y="1769"/>
                    <a:pt x="69" y="1769"/>
                  </a:cubicBezTo>
                  <a:cubicBezTo>
                    <a:pt x="61" y="1769"/>
                    <a:pt x="61" y="1841"/>
                    <a:pt x="61" y="1939"/>
                  </a:cubicBezTo>
                  <a:cubicBezTo>
                    <a:pt x="61" y="1901"/>
                    <a:pt x="61" y="1868"/>
                    <a:pt x="61" y="1847"/>
                  </a:cubicBezTo>
                  <a:cubicBezTo>
                    <a:pt x="61" y="1847"/>
                    <a:pt x="61" y="1847"/>
                    <a:pt x="31" y="1695"/>
                  </a:cubicBezTo>
                  <a:cubicBezTo>
                    <a:pt x="31" y="1695"/>
                    <a:pt x="31" y="1695"/>
                    <a:pt x="31" y="1756"/>
                  </a:cubicBezTo>
                  <a:cubicBezTo>
                    <a:pt x="31" y="1847"/>
                    <a:pt x="31" y="1847"/>
                    <a:pt x="31" y="1847"/>
                  </a:cubicBezTo>
                  <a:cubicBezTo>
                    <a:pt x="31" y="1820"/>
                    <a:pt x="28" y="1809"/>
                    <a:pt x="25" y="1809"/>
                  </a:cubicBezTo>
                  <a:lnTo>
                    <a:pt x="25" y="1809"/>
                  </a:lnTo>
                  <a:cubicBezTo>
                    <a:pt x="18" y="1809"/>
                    <a:pt x="10" y="1866"/>
                    <a:pt x="31" y="1908"/>
                  </a:cubicBezTo>
                  <a:cubicBezTo>
                    <a:pt x="31" y="1999"/>
                    <a:pt x="31" y="2060"/>
                    <a:pt x="1" y="2060"/>
                  </a:cubicBezTo>
                  <a:lnTo>
                    <a:pt x="1" y="2212"/>
                  </a:lnTo>
                  <a:cubicBezTo>
                    <a:pt x="1" y="2234"/>
                    <a:pt x="1" y="2254"/>
                    <a:pt x="1" y="2272"/>
                  </a:cubicBezTo>
                  <a:lnTo>
                    <a:pt x="1" y="2272"/>
                  </a:lnTo>
                  <a:cubicBezTo>
                    <a:pt x="16" y="2197"/>
                    <a:pt x="23" y="2159"/>
                    <a:pt x="27" y="2159"/>
                  </a:cubicBezTo>
                  <a:cubicBezTo>
                    <a:pt x="31" y="2159"/>
                    <a:pt x="31" y="2197"/>
                    <a:pt x="31" y="2273"/>
                  </a:cubicBezTo>
                  <a:cubicBezTo>
                    <a:pt x="31" y="2325"/>
                    <a:pt x="31" y="2401"/>
                    <a:pt x="11" y="2401"/>
                  </a:cubicBezTo>
                  <a:cubicBezTo>
                    <a:pt x="10" y="2401"/>
                    <a:pt x="8" y="2400"/>
                    <a:pt x="5" y="2398"/>
                  </a:cubicBezTo>
                  <a:lnTo>
                    <a:pt x="5" y="2398"/>
                  </a:lnTo>
                  <a:cubicBezTo>
                    <a:pt x="10" y="2439"/>
                    <a:pt x="17" y="2474"/>
                    <a:pt x="31" y="2516"/>
                  </a:cubicBezTo>
                  <a:cubicBezTo>
                    <a:pt x="49" y="2552"/>
                    <a:pt x="56" y="2599"/>
                    <a:pt x="59" y="2599"/>
                  </a:cubicBezTo>
                  <a:cubicBezTo>
                    <a:pt x="61" y="2599"/>
                    <a:pt x="61" y="2578"/>
                    <a:pt x="61" y="2516"/>
                  </a:cubicBezTo>
                  <a:cubicBezTo>
                    <a:pt x="61" y="2516"/>
                    <a:pt x="61" y="2425"/>
                    <a:pt x="92" y="2425"/>
                  </a:cubicBezTo>
                  <a:cubicBezTo>
                    <a:pt x="92" y="2425"/>
                    <a:pt x="92" y="2516"/>
                    <a:pt x="92" y="2516"/>
                  </a:cubicBezTo>
                  <a:cubicBezTo>
                    <a:pt x="92" y="2577"/>
                    <a:pt x="122" y="2577"/>
                    <a:pt x="153" y="2577"/>
                  </a:cubicBezTo>
                  <a:cubicBezTo>
                    <a:pt x="183" y="2607"/>
                    <a:pt x="213" y="2607"/>
                    <a:pt x="213" y="2668"/>
                  </a:cubicBezTo>
                  <a:cubicBezTo>
                    <a:pt x="213" y="2729"/>
                    <a:pt x="244" y="2759"/>
                    <a:pt x="244" y="2759"/>
                  </a:cubicBezTo>
                  <a:cubicBezTo>
                    <a:pt x="244" y="2668"/>
                    <a:pt x="274" y="2668"/>
                    <a:pt x="305" y="2668"/>
                  </a:cubicBezTo>
                  <a:cubicBezTo>
                    <a:pt x="327" y="2679"/>
                    <a:pt x="345" y="2686"/>
                    <a:pt x="359" y="2686"/>
                  </a:cubicBezTo>
                  <a:cubicBezTo>
                    <a:pt x="383" y="2686"/>
                    <a:pt x="396" y="2665"/>
                    <a:pt x="396" y="2607"/>
                  </a:cubicBezTo>
                  <a:cubicBezTo>
                    <a:pt x="396" y="2698"/>
                    <a:pt x="426" y="2698"/>
                    <a:pt x="426" y="2698"/>
                  </a:cubicBezTo>
                  <a:cubicBezTo>
                    <a:pt x="426" y="2607"/>
                    <a:pt x="457" y="2607"/>
                    <a:pt x="457" y="2607"/>
                  </a:cubicBezTo>
                  <a:cubicBezTo>
                    <a:pt x="457" y="2698"/>
                    <a:pt x="457" y="2698"/>
                    <a:pt x="487" y="2698"/>
                  </a:cubicBezTo>
                  <a:cubicBezTo>
                    <a:pt x="487" y="2698"/>
                    <a:pt x="487" y="2698"/>
                    <a:pt x="487" y="2638"/>
                  </a:cubicBezTo>
                  <a:cubicBezTo>
                    <a:pt x="487" y="2638"/>
                    <a:pt x="548" y="2638"/>
                    <a:pt x="578" y="2698"/>
                  </a:cubicBezTo>
                  <a:cubicBezTo>
                    <a:pt x="578" y="2680"/>
                    <a:pt x="578" y="2657"/>
                    <a:pt x="578" y="2638"/>
                  </a:cubicBezTo>
                  <a:cubicBezTo>
                    <a:pt x="548" y="2546"/>
                    <a:pt x="548" y="2486"/>
                    <a:pt x="548" y="2486"/>
                  </a:cubicBezTo>
                  <a:lnTo>
                    <a:pt x="548" y="2486"/>
                  </a:lnTo>
                  <a:cubicBezTo>
                    <a:pt x="548" y="2486"/>
                    <a:pt x="578" y="2546"/>
                    <a:pt x="578" y="2638"/>
                  </a:cubicBezTo>
                  <a:cubicBezTo>
                    <a:pt x="608" y="2698"/>
                    <a:pt x="608" y="2698"/>
                    <a:pt x="608" y="2698"/>
                  </a:cubicBezTo>
                  <a:cubicBezTo>
                    <a:pt x="608" y="2638"/>
                    <a:pt x="639" y="2638"/>
                    <a:pt x="669" y="2638"/>
                  </a:cubicBezTo>
                  <a:cubicBezTo>
                    <a:pt x="730" y="2638"/>
                    <a:pt x="760" y="2638"/>
                    <a:pt x="730" y="2577"/>
                  </a:cubicBezTo>
                  <a:cubicBezTo>
                    <a:pt x="715" y="2531"/>
                    <a:pt x="707" y="2508"/>
                    <a:pt x="711" y="2508"/>
                  </a:cubicBezTo>
                  <a:lnTo>
                    <a:pt x="711" y="2508"/>
                  </a:lnTo>
                  <a:cubicBezTo>
                    <a:pt x="715" y="2508"/>
                    <a:pt x="730" y="2531"/>
                    <a:pt x="760" y="2577"/>
                  </a:cubicBezTo>
                  <a:cubicBezTo>
                    <a:pt x="820" y="2715"/>
                    <a:pt x="841" y="2764"/>
                    <a:pt x="848" y="2764"/>
                  </a:cubicBezTo>
                  <a:cubicBezTo>
                    <a:pt x="852" y="2764"/>
                    <a:pt x="852" y="2750"/>
                    <a:pt x="852" y="2729"/>
                  </a:cubicBezTo>
                  <a:cubicBezTo>
                    <a:pt x="821" y="2729"/>
                    <a:pt x="821" y="2668"/>
                    <a:pt x="791" y="2577"/>
                  </a:cubicBezTo>
                  <a:lnTo>
                    <a:pt x="791" y="2577"/>
                  </a:lnTo>
                  <a:cubicBezTo>
                    <a:pt x="815" y="2638"/>
                    <a:pt x="840" y="2665"/>
                    <a:pt x="858" y="2665"/>
                  </a:cubicBezTo>
                  <a:cubicBezTo>
                    <a:pt x="876" y="2665"/>
                    <a:pt x="888" y="2641"/>
                    <a:pt x="890" y="2600"/>
                  </a:cubicBezTo>
                  <a:lnTo>
                    <a:pt x="890" y="2600"/>
                  </a:lnTo>
                  <a:cubicBezTo>
                    <a:pt x="913" y="2668"/>
                    <a:pt x="915" y="2668"/>
                    <a:pt x="943" y="2668"/>
                  </a:cubicBezTo>
                  <a:lnTo>
                    <a:pt x="973" y="2668"/>
                  </a:lnTo>
                  <a:cubicBezTo>
                    <a:pt x="949" y="2607"/>
                    <a:pt x="944" y="2585"/>
                    <a:pt x="949" y="2585"/>
                  </a:cubicBezTo>
                  <a:lnTo>
                    <a:pt x="949" y="2585"/>
                  </a:lnTo>
                  <a:cubicBezTo>
                    <a:pt x="957" y="2585"/>
                    <a:pt x="986" y="2632"/>
                    <a:pt x="1004" y="2668"/>
                  </a:cubicBezTo>
                  <a:cubicBezTo>
                    <a:pt x="1034" y="2729"/>
                    <a:pt x="1034" y="2729"/>
                    <a:pt x="1064" y="2729"/>
                  </a:cubicBezTo>
                  <a:cubicBezTo>
                    <a:pt x="1052" y="2680"/>
                    <a:pt x="1055" y="2661"/>
                    <a:pt x="1064" y="2661"/>
                  </a:cubicBezTo>
                  <a:cubicBezTo>
                    <a:pt x="1078" y="2661"/>
                    <a:pt x="1107" y="2705"/>
                    <a:pt x="1125" y="2759"/>
                  </a:cubicBezTo>
                  <a:cubicBezTo>
                    <a:pt x="1095" y="2668"/>
                    <a:pt x="1125" y="2668"/>
                    <a:pt x="1125" y="2668"/>
                  </a:cubicBezTo>
                  <a:cubicBezTo>
                    <a:pt x="1125" y="2668"/>
                    <a:pt x="1156" y="2668"/>
                    <a:pt x="1095" y="2607"/>
                  </a:cubicBezTo>
                  <a:cubicBezTo>
                    <a:pt x="1064" y="2516"/>
                    <a:pt x="1034" y="2455"/>
                    <a:pt x="1064" y="2455"/>
                  </a:cubicBezTo>
                  <a:lnTo>
                    <a:pt x="1095" y="2516"/>
                  </a:lnTo>
                  <a:cubicBezTo>
                    <a:pt x="1125" y="2607"/>
                    <a:pt x="1125" y="2607"/>
                    <a:pt x="1156" y="2607"/>
                  </a:cubicBezTo>
                  <a:cubicBezTo>
                    <a:pt x="1186" y="2607"/>
                    <a:pt x="1216" y="2607"/>
                    <a:pt x="1247" y="2668"/>
                  </a:cubicBezTo>
                  <a:lnTo>
                    <a:pt x="1216" y="2607"/>
                  </a:lnTo>
                  <a:lnTo>
                    <a:pt x="1216" y="2607"/>
                  </a:lnTo>
                  <a:cubicBezTo>
                    <a:pt x="1247" y="2638"/>
                    <a:pt x="1270" y="2653"/>
                    <a:pt x="1281" y="2653"/>
                  </a:cubicBezTo>
                  <a:cubicBezTo>
                    <a:pt x="1292" y="2653"/>
                    <a:pt x="1292" y="2638"/>
                    <a:pt x="1277" y="2607"/>
                  </a:cubicBezTo>
                  <a:lnTo>
                    <a:pt x="1277" y="2607"/>
                  </a:lnTo>
                  <a:cubicBezTo>
                    <a:pt x="1323" y="2683"/>
                    <a:pt x="1346" y="2721"/>
                    <a:pt x="1349" y="2721"/>
                  </a:cubicBezTo>
                  <a:cubicBezTo>
                    <a:pt x="1352" y="2721"/>
                    <a:pt x="1343" y="2697"/>
                    <a:pt x="1324" y="2649"/>
                  </a:cubicBezTo>
                  <a:lnTo>
                    <a:pt x="1324" y="2649"/>
                  </a:lnTo>
                  <a:cubicBezTo>
                    <a:pt x="1348" y="2698"/>
                    <a:pt x="1368" y="2698"/>
                    <a:pt x="1368" y="2698"/>
                  </a:cubicBezTo>
                  <a:cubicBezTo>
                    <a:pt x="1353" y="2653"/>
                    <a:pt x="1353" y="2630"/>
                    <a:pt x="1361" y="2630"/>
                  </a:cubicBezTo>
                  <a:cubicBezTo>
                    <a:pt x="1368" y="2630"/>
                    <a:pt x="1384" y="2653"/>
                    <a:pt x="1399" y="2698"/>
                  </a:cubicBezTo>
                  <a:cubicBezTo>
                    <a:pt x="1368" y="2607"/>
                    <a:pt x="1368" y="2607"/>
                    <a:pt x="1399" y="2607"/>
                  </a:cubicBezTo>
                  <a:cubicBezTo>
                    <a:pt x="1399" y="2607"/>
                    <a:pt x="1399" y="2607"/>
                    <a:pt x="1368" y="2546"/>
                  </a:cubicBezTo>
                  <a:cubicBezTo>
                    <a:pt x="1338" y="2486"/>
                    <a:pt x="1338" y="2486"/>
                    <a:pt x="1338" y="2486"/>
                  </a:cubicBezTo>
                  <a:lnTo>
                    <a:pt x="1338" y="2486"/>
                  </a:lnTo>
                  <a:cubicBezTo>
                    <a:pt x="1338" y="2486"/>
                    <a:pt x="1378" y="2525"/>
                    <a:pt x="1409" y="2573"/>
                  </a:cubicBezTo>
                  <a:lnTo>
                    <a:pt x="1409" y="2573"/>
                  </a:lnTo>
                  <a:cubicBezTo>
                    <a:pt x="1406" y="2564"/>
                    <a:pt x="1402" y="2556"/>
                    <a:pt x="1399" y="2546"/>
                  </a:cubicBezTo>
                  <a:lnTo>
                    <a:pt x="1399" y="2546"/>
                  </a:lnTo>
                  <a:cubicBezTo>
                    <a:pt x="1420" y="2589"/>
                    <a:pt x="1456" y="2646"/>
                    <a:pt x="1465" y="2646"/>
                  </a:cubicBezTo>
                  <a:cubicBezTo>
                    <a:pt x="1470" y="2646"/>
                    <a:pt x="1469" y="2635"/>
                    <a:pt x="1460" y="2607"/>
                  </a:cubicBezTo>
                  <a:cubicBezTo>
                    <a:pt x="1460" y="2607"/>
                    <a:pt x="1460" y="2607"/>
                    <a:pt x="1429" y="2546"/>
                  </a:cubicBezTo>
                  <a:lnTo>
                    <a:pt x="1429" y="2546"/>
                  </a:lnTo>
                  <a:cubicBezTo>
                    <a:pt x="1490" y="2638"/>
                    <a:pt x="1490" y="2638"/>
                    <a:pt x="1520" y="2638"/>
                  </a:cubicBezTo>
                  <a:cubicBezTo>
                    <a:pt x="1532" y="2661"/>
                    <a:pt x="1544" y="2676"/>
                    <a:pt x="1549" y="2676"/>
                  </a:cubicBezTo>
                  <a:cubicBezTo>
                    <a:pt x="1556" y="2676"/>
                    <a:pt x="1546" y="2640"/>
                    <a:pt x="1490" y="2547"/>
                  </a:cubicBezTo>
                  <a:lnTo>
                    <a:pt x="1490" y="2547"/>
                  </a:lnTo>
                  <a:cubicBezTo>
                    <a:pt x="1546" y="2640"/>
                    <a:pt x="1579" y="2676"/>
                    <a:pt x="1582" y="2676"/>
                  </a:cubicBezTo>
                  <a:cubicBezTo>
                    <a:pt x="1584" y="2676"/>
                    <a:pt x="1574" y="2661"/>
                    <a:pt x="1551" y="2638"/>
                  </a:cubicBezTo>
                  <a:cubicBezTo>
                    <a:pt x="1523" y="2556"/>
                    <a:pt x="1521" y="2547"/>
                    <a:pt x="1520" y="2547"/>
                  </a:cubicBezTo>
                  <a:lnTo>
                    <a:pt x="1520" y="2547"/>
                  </a:lnTo>
                  <a:cubicBezTo>
                    <a:pt x="1551" y="2638"/>
                    <a:pt x="1612" y="2638"/>
                    <a:pt x="1672" y="2638"/>
                  </a:cubicBezTo>
                  <a:cubicBezTo>
                    <a:pt x="1703" y="2638"/>
                    <a:pt x="1642" y="2577"/>
                    <a:pt x="1612" y="2486"/>
                  </a:cubicBezTo>
                  <a:lnTo>
                    <a:pt x="1612" y="2486"/>
                  </a:lnTo>
                  <a:cubicBezTo>
                    <a:pt x="1612" y="2486"/>
                    <a:pt x="1612" y="2486"/>
                    <a:pt x="1612" y="2486"/>
                  </a:cubicBezTo>
                  <a:cubicBezTo>
                    <a:pt x="1566" y="2410"/>
                    <a:pt x="1543" y="2372"/>
                    <a:pt x="1547" y="2372"/>
                  </a:cubicBezTo>
                  <a:lnTo>
                    <a:pt x="1547" y="2372"/>
                  </a:lnTo>
                  <a:cubicBezTo>
                    <a:pt x="1550" y="2372"/>
                    <a:pt x="1569" y="2395"/>
                    <a:pt x="1607" y="2442"/>
                  </a:cubicBezTo>
                  <a:lnTo>
                    <a:pt x="1607" y="2442"/>
                  </a:lnTo>
                  <a:cubicBezTo>
                    <a:pt x="1607" y="2441"/>
                    <a:pt x="1607" y="2440"/>
                    <a:pt x="1608" y="2440"/>
                  </a:cubicBezTo>
                  <a:cubicBezTo>
                    <a:pt x="1612" y="2440"/>
                    <a:pt x="1627" y="2455"/>
                    <a:pt x="1642" y="2486"/>
                  </a:cubicBezTo>
                  <a:cubicBezTo>
                    <a:pt x="1686" y="2551"/>
                    <a:pt x="1730" y="2601"/>
                    <a:pt x="1728" y="2601"/>
                  </a:cubicBezTo>
                  <a:cubicBezTo>
                    <a:pt x="1727" y="2601"/>
                    <a:pt x="1720" y="2594"/>
                    <a:pt x="1704" y="2578"/>
                  </a:cubicBezTo>
                  <a:lnTo>
                    <a:pt x="1704" y="2578"/>
                  </a:lnTo>
                  <a:cubicBezTo>
                    <a:pt x="1708" y="2582"/>
                    <a:pt x="1721" y="2595"/>
                    <a:pt x="1764" y="2638"/>
                  </a:cubicBezTo>
                  <a:cubicBezTo>
                    <a:pt x="1782" y="2665"/>
                    <a:pt x="1792" y="2676"/>
                    <a:pt x="1795" y="2676"/>
                  </a:cubicBezTo>
                  <a:cubicBezTo>
                    <a:pt x="1803" y="2676"/>
                    <a:pt x="1775" y="2619"/>
                    <a:pt x="1733" y="2577"/>
                  </a:cubicBezTo>
                  <a:cubicBezTo>
                    <a:pt x="1703" y="2501"/>
                    <a:pt x="1688" y="2463"/>
                    <a:pt x="1691" y="2463"/>
                  </a:cubicBezTo>
                  <a:lnTo>
                    <a:pt x="1691" y="2463"/>
                  </a:lnTo>
                  <a:cubicBezTo>
                    <a:pt x="1695" y="2463"/>
                    <a:pt x="1718" y="2501"/>
                    <a:pt x="1764" y="2577"/>
                  </a:cubicBezTo>
                  <a:cubicBezTo>
                    <a:pt x="1796" y="2632"/>
                    <a:pt x="1814" y="2655"/>
                    <a:pt x="1818" y="2655"/>
                  </a:cubicBezTo>
                  <a:cubicBezTo>
                    <a:pt x="1825" y="2655"/>
                    <a:pt x="1791" y="2583"/>
                    <a:pt x="1733" y="2486"/>
                  </a:cubicBezTo>
                  <a:cubicBezTo>
                    <a:pt x="1680" y="2414"/>
                    <a:pt x="1658" y="2385"/>
                    <a:pt x="1661" y="2385"/>
                  </a:cubicBezTo>
                  <a:lnTo>
                    <a:pt x="1661" y="2385"/>
                  </a:lnTo>
                  <a:cubicBezTo>
                    <a:pt x="1663" y="2385"/>
                    <a:pt x="1678" y="2400"/>
                    <a:pt x="1703" y="2425"/>
                  </a:cubicBezTo>
                  <a:cubicBezTo>
                    <a:pt x="1733" y="2486"/>
                    <a:pt x="1764" y="2486"/>
                    <a:pt x="1764" y="2486"/>
                  </a:cubicBezTo>
                  <a:cubicBezTo>
                    <a:pt x="1764" y="2486"/>
                    <a:pt x="1764" y="2486"/>
                    <a:pt x="1824" y="2577"/>
                  </a:cubicBezTo>
                  <a:cubicBezTo>
                    <a:pt x="1824" y="2577"/>
                    <a:pt x="1824" y="2577"/>
                    <a:pt x="1794" y="2516"/>
                  </a:cubicBezTo>
                  <a:cubicBezTo>
                    <a:pt x="1757" y="2455"/>
                    <a:pt x="1745" y="2428"/>
                    <a:pt x="1752" y="2428"/>
                  </a:cubicBezTo>
                  <a:cubicBezTo>
                    <a:pt x="1757" y="2428"/>
                    <a:pt x="1773" y="2443"/>
                    <a:pt x="1797" y="2471"/>
                  </a:cubicBezTo>
                  <a:lnTo>
                    <a:pt x="1797" y="2471"/>
                  </a:lnTo>
                  <a:cubicBezTo>
                    <a:pt x="1752" y="2397"/>
                    <a:pt x="1721" y="2347"/>
                    <a:pt x="1726" y="2347"/>
                  </a:cubicBezTo>
                  <a:lnTo>
                    <a:pt x="1726" y="2347"/>
                  </a:lnTo>
                  <a:cubicBezTo>
                    <a:pt x="1730" y="2347"/>
                    <a:pt x="1750" y="2370"/>
                    <a:pt x="1794" y="2425"/>
                  </a:cubicBezTo>
                  <a:cubicBezTo>
                    <a:pt x="1795" y="2426"/>
                    <a:pt x="1795" y="2428"/>
                    <a:pt x="1796" y="2429"/>
                  </a:cubicBezTo>
                  <a:lnTo>
                    <a:pt x="1796" y="2429"/>
                  </a:lnTo>
                  <a:cubicBezTo>
                    <a:pt x="1796" y="2428"/>
                    <a:pt x="1797" y="2428"/>
                    <a:pt x="1797" y="2428"/>
                  </a:cubicBezTo>
                  <a:cubicBezTo>
                    <a:pt x="1807" y="2428"/>
                    <a:pt x="1861" y="2486"/>
                    <a:pt x="1915" y="2577"/>
                  </a:cubicBezTo>
                  <a:cubicBezTo>
                    <a:pt x="1976" y="2668"/>
                    <a:pt x="1976" y="2668"/>
                    <a:pt x="1976" y="2668"/>
                  </a:cubicBezTo>
                  <a:lnTo>
                    <a:pt x="1946" y="2577"/>
                  </a:lnTo>
                  <a:cubicBezTo>
                    <a:pt x="1885" y="2516"/>
                    <a:pt x="1824" y="2425"/>
                    <a:pt x="1824" y="2425"/>
                  </a:cubicBezTo>
                  <a:cubicBezTo>
                    <a:pt x="1855" y="2425"/>
                    <a:pt x="1855" y="2425"/>
                    <a:pt x="1915" y="2516"/>
                  </a:cubicBezTo>
                  <a:cubicBezTo>
                    <a:pt x="1937" y="2558"/>
                    <a:pt x="1987" y="2615"/>
                    <a:pt x="1996" y="2615"/>
                  </a:cubicBezTo>
                  <a:cubicBezTo>
                    <a:pt x="1999" y="2615"/>
                    <a:pt x="1995" y="2605"/>
                    <a:pt x="1976" y="2577"/>
                  </a:cubicBezTo>
                  <a:lnTo>
                    <a:pt x="1976" y="2577"/>
                  </a:lnTo>
                  <a:cubicBezTo>
                    <a:pt x="1977" y="2578"/>
                    <a:pt x="1983" y="2587"/>
                    <a:pt x="2037" y="2668"/>
                  </a:cubicBezTo>
                  <a:lnTo>
                    <a:pt x="2067" y="2668"/>
                  </a:lnTo>
                  <a:cubicBezTo>
                    <a:pt x="2037" y="2638"/>
                    <a:pt x="2029" y="2622"/>
                    <a:pt x="2033" y="2622"/>
                  </a:cubicBezTo>
                  <a:cubicBezTo>
                    <a:pt x="2037" y="2622"/>
                    <a:pt x="2052" y="2638"/>
                    <a:pt x="2067" y="2668"/>
                  </a:cubicBezTo>
                  <a:cubicBezTo>
                    <a:pt x="2067" y="2668"/>
                    <a:pt x="2098" y="2668"/>
                    <a:pt x="2037" y="2607"/>
                  </a:cubicBezTo>
                  <a:cubicBezTo>
                    <a:pt x="2067" y="2607"/>
                    <a:pt x="2067" y="2607"/>
                    <a:pt x="2128" y="2668"/>
                  </a:cubicBezTo>
                  <a:cubicBezTo>
                    <a:pt x="2067" y="2607"/>
                    <a:pt x="2067" y="2607"/>
                    <a:pt x="2098" y="2607"/>
                  </a:cubicBezTo>
                  <a:cubicBezTo>
                    <a:pt x="2038" y="2517"/>
                    <a:pt x="2037" y="2516"/>
                    <a:pt x="2037" y="2516"/>
                  </a:cubicBezTo>
                  <a:lnTo>
                    <a:pt x="2037" y="2516"/>
                  </a:lnTo>
                  <a:cubicBezTo>
                    <a:pt x="2037" y="2516"/>
                    <a:pt x="2128" y="2607"/>
                    <a:pt x="2128" y="2607"/>
                  </a:cubicBezTo>
                  <a:cubicBezTo>
                    <a:pt x="2159" y="2607"/>
                    <a:pt x="2159" y="2607"/>
                    <a:pt x="2098" y="2516"/>
                  </a:cubicBezTo>
                  <a:lnTo>
                    <a:pt x="2098" y="2516"/>
                  </a:lnTo>
                  <a:cubicBezTo>
                    <a:pt x="2098" y="2516"/>
                    <a:pt x="2189" y="2607"/>
                    <a:pt x="2189" y="2607"/>
                  </a:cubicBezTo>
                  <a:cubicBezTo>
                    <a:pt x="2219" y="2607"/>
                    <a:pt x="2219" y="2607"/>
                    <a:pt x="2159" y="2546"/>
                  </a:cubicBezTo>
                  <a:lnTo>
                    <a:pt x="2159" y="2546"/>
                  </a:lnTo>
                  <a:cubicBezTo>
                    <a:pt x="2248" y="2618"/>
                    <a:pt x="2285" y="2647"/>
                    <a:pt x="2288" y="2647"/>
                  </a:cubicBezTo>
                  <a:cubicBezTo>
                    <a:pt x="2290" y="2647"/>
                    <a:pt x="2275" y="2632"/>
                    <a:pt x="2250" y="2607"/>
                  </a:cubicBezTo>
                  <a:cubicBezTo>
                    <a:pt x="2190" y="2547"/>
                    <a:pt x="2189" y="2546"/>
                    <a:pt x="2189" y="2546"/>
                  </a:cubicBezTo>
                  <a:lnTo>
                    <a:pt x="2189" y="2546"/>
                  </a:lnTo>
                  <a:cubicBezTo>
                    <a:pt x="2235" y="2577"/>
                    <a:pt x="2257" y="2592"/>
                    <a:pt x="2261" y="2592"/>
                  </a:cubicBezTo>
                  <a:cubicBezTo>
                    <a:pt x="2265" y="2592"/>
                    <a:pt x="2250" y="2577"/>
                    <a:pt x="2221" y="2548"/>
                  </a:cubicBezTo>
                  <a:lnTo>
                    <a:pt x="2221" y="2548"/>
                  </a:lnTo>
                  <a:cubicBezTo>
                    <a:pt x="2225" y="2552"/>
                    <a:pt x="2238" y="2565"/>
                    <a:pt x="2280" y="2607"/>
                  </a:cubicBezTo>
                  <a:lnTo>
                    <a:pt x="2311" y="2607"/>
                  </a:lnTo>
                  <a:cubicBezTo>
                    <a:pt x="2261" y="2546"/>
                    <a:pt x="2247" y="2524"/>
                    <a:pt x="2253" y="2524"/>
                  </a:cubicBezTo>
                  <a:cubicBezTo>
                    <a:pt x="2263" y="2524"/>
                    <a:pt x="2317" y="2571"/>
                    <a:pt x="2371" y="2607"/>
                  </a:cubicBezTo>
                  <a:cubicBezTo>
                    <a:pt x="2371" y="2607"/>
                    <a:pt x="2371" y="2607"/>
                    <a:pt x="2315" y="2550"/>
                  </a:cubicBezTo>
                  <a:lnTo>
                    <a:pt x="2315" y="2550"/>
                  </a:lnTo>
                  <a:cubicBezTo>
                    <a:pt x="2388" y="2624"/>
                    <a:pt x="2425" y="2660"/>
                    <a:pt x="2428" y="2660"/>
                  </a:cubicBezTo>
                  <a:cubicBezTo>
                    <a:pt x="2432" y="2660"/>
                    <a:pt x="2402" y="2622"/>
                    <a:pt x="2341" y="2546"/>
                  </a:cubicBezTo>
                  <a:cubicBezTo>
                    <a:pt x="2317" y="2510"/>
                    <a:pt x="2307" y="2493"/>
                    <a:pt x="2312" y="2493"/>
                  </a:cubicBezTo>
                  <a:lnTo>
                    <a:pt x="2312" y="2493"/>
                  </a:lnTo>
                  <a:cubicBezTo>
                    <a:pt x="2318" y="2493"/>
                    <a:pt x="2359" y="2534"/>
                    <a:pt x="2432" y="2607"/>
                  </a:cubicBezTo>
                  <a:cubicBezTo>
                    <a:pt x="2473" y="2669"/>
                    <a:pt x="2515" y="2717"/>
                    <a:pt x="2537" y="2741"/>
                  </a:cubicBezTo>
                  <a:lnTo>
                    <a:pt x="2537" y="2741"/>
                  </a:lnTo>
                  <a:cubicBezTo>
                    <a:pt x="2499" y="2698"/>
                    <a:pt x="2523" y="2698"/>
                    <a:pt x="2523" y="2698"/>
                  </a:cubicBezTo>
                  <a:cubicBezTo>
                    <a:pt x="2432" y="2607"/>
                    <a:pt x="2463" y="2607"/>
                    <a:pt x="2463" y="2607"/>
                  </a:cubicBezTo>
                  <a:cubicBezTo>
                    <a:pt x="2493" y="2607"/>
                    <a:pt x="2432" y="2546"/>
                    <a:pt x="2463" y="2546"/>
                  </a:cubicBezTo>
                  <a:cubicBezTo>
                    <a:pt x="2463" y="2546"/>
                    <a:pt x="2493" y="2546"/>
                    <a:pt x="2554" y="2638"/>
                  </a:cubicBezTo>
                  <a:cubicBezTo>
                    <a:pt x="2584" y="2638"/>
                    <a:pt x="2584" y="2638"/>
                    <a:pt x="2523" y="2546"/>
                  </a:cubicBezTo>
                  <a:lnTo>
                    <a:pt x="2554" y="2546"/>
                  </a:lnTo>
                  <a:cubicBezTo>
                    <a:pt x="2523" y="2516"/>
                    <a:pt x="2493" y="2516"/>
                    <a:pt x="2493" y="2486"/>
                  </a:cubicBezTo>
                  <a:lnTo>
                    <a:pt x="2493" y="2486"/>
                  </a:lnTo>
                  <a:cubicBezTo>
                    <a:pt x="2509" y="2502"/>
                    <a:pt x="2528" y="2518"/>
                    <a:pt x="2544" y="2532"/>
                  </a:cubicBezTo>
                  <a:lnTo>
                    <a:pt x="2544" y="2532"/>
                  </a:lnTo>
                  <a:cubicBezTo>
                    <a:pt x="2493" y="2456"/>
                    <a:pt x="2493" y="2455"/>
                    <a:pt x="2493" y="2455"/>
                  </a:cubicBezTo>
                  <a:lnTo>
                    <a:pt x="2493" y="2455"/>
                  </a:lnTo>
                  <a:cubicBezTo>
                    <a:pt x="2502" y="2464"/>
                    <a:pt x="2509" y="2467"/>
                    <a:pt x="2516" y="2467"/>
                  </a:cubicBezTo>
                  <a:cubicBezTo>
                    <a:pt x="2560" y="2467"/>
                    <a:pt x="2571" y="2325"/>
                    <a:pt x="2493" y="2273"/>
                  </a:cubicBezTo>
                  <a:lnTo>
                    <a:pt x="2493" y="2242"/>
                  </a:lnTo>
                  <a:cubicBezTo>
                    <a:pt x="2545" y="2284"/>
                    <a:pt x="2573" y="2301"/>
                    <a:pt x="2583" y="2301"/>
                  </a:cubicBezTo>
                  <a:cubicBezTo>
                    <a:pt x="2602" y="2301"/>
                    <a:pt x="2568" y="2249"/>
                    <a:pt x="2531" y="2193"/>
                  </a:cubicBezTo>
                  <a:lnTo>
                    <a:pt x="2531" y="2193"/>
                  </a:lnTo>
                  <a:cubicBezTo>
                    <a:pt x="2544" y="2201"/>
                    <a:pt x="2553" y="2204"/>
                    <a:pt x="2558" y="2204"/>
                  </a:cubicBezTo>
                  <a:cubicBezTo>
                    <a:pt x="2569" y="2204"/>
                    <a:pt x="2554" y="2182"/>
                    <a:pt x="2523" y="2151"/>
                  </a:cubicBezTo>
                  <a:lnTo>
                    <a:pt x="2523" y="2151"/>
                  </a:lnTo>
                  <a:cubicBezTo>
                    <a:pt x="2584" y="2200"/>
                    <a:pt x="2621" y="2224"/>
                    <a:pt x="2627" y="2224"/>
                  </a:cubicBezTo>
                  <a:cubicBezTo>
                    <a:pt x="2636" y="2224"/>
                    <a:pt x="2578" y="2170"/>
                    <a:pt x="2432" y="2060"/>
                  </a:cubicBezTo>
                  <a:cubicBezTo>
                    <a:pt x="2397" y="2025"/>
                    <a:pt x="2382" y="2010"/>
                    <a:pt x="2388" y="2010"/>
                  </a:cubicBezTo>
                  <a:cubicBezTo>
                    <a:pt x="2392" y="2010"/>
                    <a:pt x="2407" y="2017"/>
                    <a:pt x="2432" y="2030"/>
                  </a:cubicBezTo>
                  <a:cubicBezTo>
                    <a:pt x="2521" y="2101"/>
                    <a:pt x="2558" y="2130"/>
                    <a:pt x="2561" y="2130"/>
                  </a:cubicBezTo>
                  <a:cubicBezTo>
                    <a:pt x="2563" y="2130"/>
                    <a:pt x="2549" y="2116"/>
                    <a:pt x="2523" y="2091"/>
                  </a:cubicBezTo>
                  <a:lnTo>
                    <a:pt x="2523" y="2091"/>
                  </a:lnTo>
                  <a:cubicBezTo>
                    <a:pt x="2594" y="2133"/>
                    <a:pt x="2632" y="2156"/>
                    <a:pt x="2637" y="2156"/>
                  </a:cubicBezTo>
                  <a:cubicBezTo>
                    <a:pt x="2643" y="2156"/>
                    <a:pt x="2605" y="2125"/>
                    <a:pt x="2523" y="2060"/>
                  </a:cubicBezTo>
                  <a:cubicBezTo>
                    <a:pt x="2438" y="1992"/>
                    <a:pt x="2401" y="1952"/>
                    <a:pt x="2411" y="1952"/>
                  </a:cubicBezTo>
                  <a:cubicBezTo>
                    <a:pt x="2419" y="1952"/>
                    <a:pt x="2457" y="1976"/>
                    <a:pt x="2523" y="2030"/>
                  </a:cubicBezTo>
                  <a:lnTo>
                    <a:pt x="2584" y="2060"/>
                  </a:lnTo>
                  <a:lnTo>
                    <a:pt x="2584" y="2060"/>
                  </a:lnTo>
                  <a:lnTo>
                    <a:pt x="2523" y="1999"/>
                  </a:lnTo>
                  <a:lnTo>
                    <a:pt x="2523" y="1999"/>
                  </a:lnTo>
                  <a:cubicBezTo>
                    <a:pt x="2523" y="1999"/>
                    <a:pt x="2539" y="2007"/>
                    <a:pt x="2558" y="2007"/>
                  </a:cubicBezTo>
                  <a:cubicBezTo>
                    <a:pt x="2577" y="2007"/>
                    <a:pt x="2599" y="1999"/>
                    <a:pt x="2615" y="1969"/>
                  </a:cubicBezTo>
                  <a:cubicBezTo>
                    <a:pt x="2615" y="1908"/>
                    <a:pt x="2615" y="1908"/>
                    <a:pt x="2523" y="1847"/>
                  </a:cubicBezTo>
                  <a:lnTo>
                    <a:pt x="2523" y="1847"/>
                  </a:lnTo>
                  <a:cubicBezTo>
                    <a:pt x="2523" y="1847"/>
                    <a:pt x="2615" y="1878"/>
                    <a:pt x="2615" y="1878"/>
                  </a:cubicBezTo>
                  <a:cubicBezTo>
                    <a:pt x="2615" y="1865"/>
                    <a:pt x="2615" y="1858"/>
                    <a:pt x="2619" y="1858"/>
                  </a:cubicBezTo>
                  <a:cubicBezTo>
                    <a:pt x="2625" y="1858"/>
                    <a:pt x="2640" y="1873"/>
                    <a:pt x="2675" y="1908"/>
                  </a:cubicBezTo>
                  <a:lnTo>
                    <a:pt x="2675" y="1878"/>
                  </a:lnTo>
                  <a:cubicBezTo>
                    <a:pt x="2588" y="1812"/>
                    <a:pt x="2563" y="1762"/>
                    <a:pt x="2579" y="1762"/>
                  </a:cubicBezTo>
                  <a:cubicBezTo>
                    <a:pt x="2585" y="1762"/>
                    <a:pt x="2598" y="1770"/>
                    <a:pt x="2615" y="1787"/>
                  </a:cubicBezTo>
                  <a:cubicBezTo>
                    <a:pt x="2615" y="1756"/>
                    <a:pt x="2615" y="1756"/>
                    <a:pt x="2554" y="1695"/>
                  </a:cubicBezTo>
                  <a:lnTo>
                    <a:pt x="2554" y="1695"/>
                  </a:lnTo>
                  <a:cubicBezTo>
                    <a:pt x="2581" y="1709"/>
                    <a:pt x="2614" y="1723"/>
                    <a:pt x="2629" y="1723"/>
                  </a:cubicBezTo>
                  <a:cubicBezTo>
                    <a:pt x="2639" y="1723"/>
                    <a:pt x="2641" y="1716"/>
                    <a:pt x="2626" y="1699"/>
                  </a:cubicBezTo>
                  <a:lnTo>
                    <a:pt x="2626" y="1699"/>
                  </a:lnTo>
                  <a:cubicBezTo>
                    <a:pt x="2637" y="1702"/>
                    <a:pt x="2644" y="1704"/>
                    <a:pt x="2648" y="1704"/>
                  </a:cubicBezTo>
                  <a:cubicBezTo>
                    <a:pt x="2672" y="1704"/>
                    <a:pt x="2603" y="1659"/>
                    <a:pt x="2554" y="1635"/>
                  </a:cubicBezTo>
                  <a:lnTo>
                    <a:pt x="2554" y="1635"/>
                  </a:lnTo>
                  <a:cubicBezTo>
                    <a:pt x="2554" y="1635"/>
                    <a:pt x="2554" y="1635"/>
                    <a:pt x="2554" y="1635"/>
                  </a:cubicBezTo>
                  <a:cubicBezTo>
                    <a:pt x="2483" y="1592"/>
                    <a:pt x="2445" y="1570"/>
                    <a:pt x="2446" y="1570"/>
                  </a:cubicBezTo>
                  <a:lnTo>
                    <a:pt x="2446" y="1570"/>
                  </a:lnTo>
                  <a:cubicBezTo>
                    <a:pt x="2448" y="1570"/>
                    <a:pt x="2501" y="1600"/>
                    <a:pt x="2615" y="1665"/>
                  </a:cubicBezTo>
                  <a:cubicBezTo>
                    <a:pt x="2698" y="1715"/>
                    <a:pt x="2736" y="1738"/>
                    <a:pt x="2743" y="1738"/>
                  </a:cubicBezTo>
                  <a:cubicBezTo>
                    <a:pt x="2748" y="1738"/>
                    <a:pt x="2733" y="1723"/>
                    <a:pt x="2706" y="1695"/>
                  </a:cubicBezTo>
                  <a:cubicBezTo>
                    <a:pt x="2632" y="1671"/>
                    <a:pt x="2578" y="1626"/>
                    <a:pt x="2592" y="1626"/>
                  </a:cubicBezTo>
                  <a:cubicBezTo>
                    <a:pt x="2596" y="1626"/>
                    <a:pt x="2603" y="1629"/>
                    <a:pt x="2615" y="1635"/>
                  </a:cubicBezTo>
                  <a:cubicBezTo>
                    <a:pt x="2615" y="1635"/>
                    <a:pt x="2615" y="1635"/>
                    <a:pt x="2493" y="1543"/>
                  </a:cubicBezTo>
                  <a:cubicBezTo>
                    <a:pt x="2431" y="1502"/>
                    <a:pt x="2411" y="1489"/>
                    <a:pt x="2405" y="1485"/>
                  </a:cubicBezTo>
                  <a:lnTo>
                    <a:pt x="2405" y="1485"/>
                  </a:lnTo>
                  <a:cubicBezTo>
                    <a:pt x="2493" y="1543"/>
                    <a:pt x="2494" y="1544"/>
                    <a:pt x="2554" y="1574"/>
                  </a:cubicBezTo>
                  <a:cubicBezTo>
                    <a:pt x="2554" y="1574"/>
                    <a:pt x="2645" y="1604"/>
                    <a:pt x="2706" y="1635"/>
                  </a:cubicBezTo>
                  <a:lnTo>
                    <a:pt x="2706" y="1635"/>
                  </a:lnTo>
                  <a:cubicBezTo>
                    <a:pt x="2690" y="1627"/>
                    <a:pt x="2670" y="1617"/>
                    <a:pt x="2645" y="1604"/>
                  </a:cubicBezTo>
                  <a:cubicBezTo>
                    <a:pt x="2493" y="1513"/>
                    <a:pt x="2493" y="1513"/>
                    <a:pt x="2493" y="1483"/>
                  </a:cubicBezTo>
                  <a:lnTo>
                    <a:pt x="2493" y="1483"/>
                  </a:lnTo>
                  <a:cubicBezTo>
                    <a:pt x="2493" y="1483"/>
                    <a:pt x="2493" y="1483"/>
                    <a:pt x="2554" y="1513"/>
                  </a:cubicBezTo>
                  <a:cubicBezTo>
                    <a:pt x="2607" y="1549"/>
                    <a:pt x="2629" y="1563"/>
                    <a:pt x="2639" y="1563"/>
                  </a:cubicBezTo>
                  <a:cubicBezTo>
                    <a:pt x="2645" y="1563"/>
                    <a:pt x="2645" y="1556"/>
                    <a:pt x="2645" y="1543"/>
                  </a:cubicBezTo>
                  <a:cubicBezTo>
                    <a:pt x="2645" y="1543"/>
                    <a:pt x="2432" y="1391"/>
                    <a:pt x="2280" y="1300"/>
                  </a:cubicBezTo>
                  <a:lnTo>
                    <a:pt x="2280" y="1300"/>
                  </a:lnTo>
                  <a:cubicBezTo>
                    <a:pt x="2341" y="1331"/>
                    <a:pt x="2341" y="1331"/>
                    <a:pt x="2341" y="1331"/>
                  </a:cubicBezTo>
                  <a:cubicBezTo>
                    <a:pt x="2432" y="1361"/>
                    <a:pt x="2432" y="1361"/>
                    <a:pt x="2432" y="1391"/>
                  </a:cubicBezTo>
                  <a:lnTo>
                    <a:pt x="2493" y="1422"/>
                  </a:lnTo>
                  <a:cubicBezTo>
                    <a:pt x="2457" y="1386"/>
                    <a:pt x="2443" y="1371"/>
                    <a:pt x="2449" y="1371"/>
                  </a:cubicBezTo>
                  <a:cubicBezTo>
                    <a:pt x="2453" y="1371"/>
                    <a:pt x="2468" y="1379"/>
                    <a:pt x="2493" y="1391"/>
                  </a:cubicBezTo>
                  <a:cubicBezTo>
                    <a:pt x="2557" y="1413"/>
                    <a:pt x="2607" y="1434"/>
                    <a:pt x="2609" y="1434"/>
                  </a:cubicBezTo>
                  <a:cubicBezTo>
                    <a:pt x="2609" y="1434"/>
                    <a:pt x="2602" y="1431"/>
                    <a:pt x="2586" y="1423"/>
                  </a:cubicBezTo>
                  <a:lnTo>
                    <a:pt x="2586" y="1423"/>
                  </a:lnTo>
                  <a:cubicBezTo>
                    <a:pt x="2590" y="1424"/>
                    <a:pt x="2602" y="1431"/>
                    <a:pt x="2645" y="1452"/>
                  </a:cubicBezTo>
                  <a:cubicBezTo>
                    <a:pt x="2645" y="1452"/>
                    <a:pt x="2645" y="1422"/>
                    <a:pt x="2584" y="1391"/>
                  </a:cubicBezTo>
                  <a:cubicBezTo>
                    <a:pt x="2493" y="1361"/>
                    <a:pt x="2493" y="1361"/>
                    <a:pt x="2493" y="1331"/>
                  </a:cubicBezTo>
                  <a:cubicBezTo>
                    <a:pt x="2493" y="1331"/>
                    <a:pt x="2493" y="1331"/>
                    <a:pt x="2432" y="1300"/>
                  </a:cubicBezTo>
                  <a:cubicBezTo>
                    <a:pt x="2371" y="1270"/>
                    <a:pt x="2280" y="1209"/>
                    <a:pt x="2280" y="1209"/>
                  </a:cubicBezTo>
                  <a:cubicBezTo>
                    <a:pt x="2253" y="1182"/>
                    <a:pt x="2238" y="1167"/>
                    <a:pt x="2243" y="1167"/>
                  </a:cubicBezTo>
                  <a:cubicBezTo>
                    <a:pt x="2250" y="1167"/>
                    <a:pt x="2288" y="1189"/>
                    <a:pt x="2371" y="1239"/>
                  </a:cubicBezTo>
                  <a:cubicBezTo>
                    <a:pt x="2402" y="1255"/>
                    <a:pt x="2417" y="1262"/>
                    <a:pt x="2425" y="1262"/>
                  </a:cubicBezTo>
                  <a:cubicBezTo>
                    <a:pt x="2432" y="1262"/>
                    <a:pt x="2432" y="1255"/>
                    <a:pt x="2432" y="1239"/>
                  </a:cubicBezTo>
                  <a:cubicBezTo>
                    <a:pt x="2371" y="1209"/>
                    <a:pt x="2280" y="1179"/>
                    <a:pt x="2280" y="1179"/>
                  </a:cubicBezTo>
                  <a:cubicBezTo>
                    <a:pt x="2280" y="1174"/>
                    <a:pt x="2283" y="1173"/>
                    <a:pt x="2289" y="1173"/>
                  </a:cubicBezTo>
                  <a:cubicBezTo>
                    <a:pt x="2321" y="1173"/>
                    <a:pt x="2445" y="1244"/>
                    <a:pt x="2523" y="1270"/>
                  </a:cubicBezTo>
                  <a:lnTo>
                    <a:pt x="2523" y="1270"/>
                  </a:lnTo>
                  <a:cubicBezTo>
                    <a:pt x="2443" y="1243"/>
                    <a:pt x="2433" y="1240"/>
                    <a:pt x="2432" y="1239"/>
                  </a:cubicBezTo>
                  <a:lnTo>
                    <a:pt x="2432" y="1239"/>
                  </a:lnTo>
                  <a:cubicBezTo>
                    <a:pt x="2497" y="1261"/>
                    <a:pt x="2546" y="1282"/>
                    <a:pt x="2548" y="1282"/>
                  </a:cubicBezTo>
                  <a:cubicBezTo>
                    <a:pt x="2549" y="1282"/>
                    <a:pt x="2541" y="1279"/>
                    <a:pt x="2523" y="1270"/>
                  </a:cubicBezTo>
                  <a:lnTo>
                    <a:pt x="2523" y="1270"/>
                  </a:lnTo>
                  <a:cubicBezTo>
                    <a:pt x="2523" y="1270"/>
                    <a:pt x="2523" y="1270"/>
                    <a:pt x="2523" y="1270"/>
                  </a:cubicBezTo>
                  <a:cubicBezTo>
                    <a:pt x="2457" y="1225"/>
                    <a:pt x="2406" y="1197"/>
                    <a:pt x="2408" y="1197"/>
                  </a:cubicBezTo>
                  <a:lnTo>
                    <a:pt x="2408" y="1197"/>
                  </a:lnTo>
                  <a:cubicBezTo>
                    <a:pt x="2408" y="1197"/>
                    <a:pt x="2416" y="1201"/>
                    <a:pt x="2432" y="1209"/>
                  </a:cubicBezTo>
                  <a:cubicBezTo>
                    <a:pt x="2432" y="1209"/>
                    <a:pt x="2432" y="1196"/>
                    <a:pt x="2459" y="1196"/>
                  </a:cubicBezTo>
                  <a:cubicBezTo>
                    <a:pt x="2473" y="1196"/>
                    <a:pt x="2493" y="1199"/>
                    <a:pt x="2523" y="1209"/>
                  </a:cubicBezTo>
                  <a:cubicBezTo>
                    <a:pt x="2459" y="1188"/>
                    <a:pt x="2440" y="1166"/>
                    <a:pt x="2467" y="1166"/>
                  </a:cubicBezTo>
                  <a:cubicBezTo>
                    <a:pt x="2478" y="1166"/>
                    <a:pt x="2497" y="1170"/>
                    <a:pt x="2523" y="1179"/>
                  </a:cubicBezTo>
                  <a:cubicBezTo>
                    <a:pt x="2586" y="1191"/>
                    <a:pt x="2623" y="1199"/>
                    <a:pt x="2634" y="1199"/>
                  </a:cubicBezTo>
                  <a:cubicBezTo>
                    <a:pt x="2649" y="1199"/>
                    <a:pt x="2612" y="1184"/>
                    <a:pt x="2523" y="1148"/>
                  </a:cubicBezTo>
                  <a:lnTo>
                    <a:pt x="2523" y="1148"/>
                  </a:lnTo>
                  <a:cubicBezTo>
                    <a:pt x="2541" y="1154"/>
                    <a:pt x="2552" y="1157"/>
                    <a:pt x="2557" y="1157"/>
                  </a:cubicBezTo>
                  <a:cubicBezTo>
                    <a:pt x="2572" y="1157"/>
                    <a:pt x="2550" y="1139"/>
                    <a:pt x="2520" y="1120"/>
                  </a:cubicBezTo>
                  <a:lnTo>
                    <a:pt x="2520" y="1120"/>
                  </a:lnTo>
                  <a:cubicBezTo>
                    <a:pt x="2542" y="1129"/>
                    <a:pt x="2565" y="1138"/>
                    <a:pt x="2584" y="1148"/>
                  </a:cubicBezTo>
                  <a:lnTo>
                    <a:pt x="2523" y="1118"/>
                  </a:lnTo>
                  <a:cubicBezTo>
                    <a:pt x="2499" y="1094"/>
                    <a:pt x="2494" y="1089"/>
                    <a:pt x="2463" y="1088"/>
                  </a:cubicBezTo>
                  <a:lnTo>
                    <a:pt x="2463" y="1088"/>
                  </a:lnTo>
                  <a:cubicBezTo>
                    <a:pt x="2463" y="1088"/>
                    <a:pt x="2463" y="1088"/>
                    <a:pt x="2463" y="1087"/>
                  </a:cubicBezTo>
                  <a:cubicBezTo>
                    <a:pt x="2371" y="1057"/>
                    <a:pt x="2219" y="996"/>
                    <a:pt x="2159" y="966"/>
                  </a:cubicBezTo>
                  <a:cubicBezTo>
                    <a:pt x="2062" y="908"/>
                    <a:pt x="2027" y="887"/>
                    <a:pt x="2037" y="887"/>
                  </a:cubicBezTo>
                  <a:cubicBezTo>
                    <a:pt x="2043" y="887"/>
                    <a:pt x="2064" y="894"/>
                    <a:pt x="2098" y="905"/>
                  </a:cubicBezTo>
                  <a:cubicBezTo>
                    <a:pt x="2098" y="905"/>
                    <a:pt x="2159" y="935"/>
                    <a:pt x="2250" y="966"/>
                  </a:cubicBezTo>
                  <a:cubicBezTo>
                    <a:pt x="2311" y="996"/>
                    <a:pt x="2311" y="996"/>
                    <a:pt x="2311" y="996"/>
                  </a:cubicBezTo>
                  <a:cubicBezTo>
                    <a:pt x="2371" y="1027"/>
                    <a:pt x="2463" y="1057"/>
                    <a:pt x="2463" y="1057"/>
                  </a:cubicBezTo>
                  <a:cubicBezTo>
                    <a:pt x="2463" y="1057"/>
                    <a:pt x="2463" y="1057"/>
                    <a:pt x="2463" y="1057"/>
                  </a:cubicBezTo>
                  <a:lnTo>
                    <a:pt x="2463" y="1057"/>
                  </a:lnTo>
                  <a:cubicBezTo>
                    <a:pt x="2483" y="1067"/>
                    <a:pt x="2496" y="1071"/>
                    <a:pt x="2505" y="1071"/>
                  </a:cubicBezTo>
                  <a:cubicBezTo>
                    <a:pt x="2523" y="1071"/>
                    <a:pt x="2523" y="1057"/>
                    <a:pt x="2523" y="1057"/>
                  </a:cubicBezTo>
                  <a:cubicBezTo>
                    <a:pt x="2523" y="1027"/>
                    <a:pt x="2523" y="1027"/>
                    <a:pt x="2615" y="1027"/>
                  </a:cubicBezTo>
                  <a:cubicBezTo>
                    <a:pt x="2615" y="1027"/>
                    <a:pt x="2615" y="1027"/>
                    <a:pt x="2523" y="996"/>
                  </a:cubicBezTo>
                  <a:cubicBezTo>
                    <a:pt x="2498" y="984"/>
                    <a:pt x="2478" y="974"/>
                    <a:pt x="2463" y="966"/>
                  </a:cubicBezTo>
                  <a:lnTo>
                    <a:pt x="2463" y="966"/>
                  </a:lnTo>
                  <a:cubicBezTo>
                    <a:pt x="2507" y="984"/>
                    <a:pt x="2546" y="991"/>
                    <a:pt x="2576" y="991"/>
                  </a:cubicBezTo>
                  <a:cubicBezTo>
                    <a:pt x="2647" y="991"/>
                    <a:pt x="2661" y="948"/>
                    <a:pt x="2554" y="905"/>
                  </a:cubicBezTo>
                  <a:lnTo>
                    <a:pt x="2554" y="875"/>
                  </a:lnTo>
                  <a:cubicBezTo>
                    <a:pt x="2572" y="884"/>
                    <a:pt x="2584" y="887"/>
                    <a:pt x="2592" y="887"/>
                  </a:cubicBezTo>
                  <a:cubicBezTo>
                    <a:pt x="2609" y="887"/>
                    <a:pt x="2597" y="866"/>
                    <a:pt x="2554" y="844"/>
                  </a:cubicBezTo>
                  <a:lnTo>
                    <a:pt x="2554" y="814"/>
                  </a:lnTo>
                  <a:cubicBezTo>
                    <a:pt x="2615" y="814"/>
                    <a:pt x="2615" y="814"/>
                    <a:pt x="2554" y="784"/>
                  </a:cubicBezTo>
                  <a:cubicBezTo>
                    <a:pt x="2493" y="753"/>
                    <a:pt x="2402" y="753"/>
                    <a:pt x="2493" y="753"/>
                  </a:cubicBezTo>
                  <a:cubicBezTo>
                    <a:pt x="2523" y="768"/>
                    <a:pt x="2539" y="776"/>
                    <a:pt x="2546" y="776"/>
                  </a:cubicBezTo>
                  <a:cubicBezTo>
                    <a:pt x="2554" y="776"/>
                    <a:pt x="2554" y="768"/>
                    <a:pt x="2554" y="753"/>
                  </a:cubicBezTo>
                  <a:cubicBezTo>
                    <a:pt x="2554" y="723"/>
                    <a:pt x="2554" y="723"/>
                    <a:pt x="2493" y="723"/>
                  </a:cubicBezTo>
                  <a:cubicBezTo>
                    <a:pt x="2454" y="697"/>
                    <a:pt x="2449" y="688"/>
                    <a:pt x="2459" y="688"/>
                  </a:cubicBezTo>
                  <a:cubicBezTo>
                    <a:pt x="2473" y="688"/>
                    <a:pt x="2519" y="705"/>
                    <a:pt x="2554" y="723"/>
                  </a:cubicBezTo>
                  <a:cubicBezTo>
                    <a:pt x="2617" y="735"/>
                    <a:pt x="2654" y="743"/>
                    <a:pt x="2660" y="743"/>
                  </a:cubicBezTo>
                  <a:cubicBezTo>
                    <a:pt x="2669" y="743"/>
                    <a:pt x="2618" y="728"/>
                    <a:pt x="2493" y="692"/>
                  </a:cubicBezTo>
                  <a:cubicBezTo>
                    <a:pt x="2341" y="632"/>
                    <a:pt x="2341" y="632"/>
                    <a:pt x="2402" y="632"/>
                  </a:cubicBezTo>
                  <a:lnTo>
                    <a:pt x="2402" y="632"/>
                  </a:lnTo>
                  <a:cubicBezTo>
                    <a:pt x="2493" y="662"/>
                    <a:pt x="2493" y="662"/>
                    <a:pt x="2493" y="662"/>
                  </a:cubicBezTo>
                  <a:cubicBezTo>
                    <a:pt x="2432" y="632"/>
                    <a:pt x="2341" y="601"/>
                    <a:pt x="2280" y="601"/>
                  </a:cubicBezTo>
                  <a:cubicBezTo>
                    <a:pt x="2189" y="571"/>
                    <a:pt x="2189" y="571"/>
                    <a:pt x="2189" y="571"/>
                  </a:cubicBezTo>
                  <a:cubicBezTo>
                    <a:pt x="2280" y="571"/>
                    <a:pt x="2341" y="601"/>
                    <a:pt x="2432" y="632"/>
                  </a:cubicBezTo>
                  <a:cubicBezTo>
                    <a:pt x="2432" y="632"/>
                    <a:pt x="2493" y="632"/>
                    <a:pt x="2554" y="662"/>
                  </a:cubicBezTo>
                  <a:cubicBezTo>
                    <a:pt x="2567" y="666"/>
                    <a:pt x="2575" y="668"/>
                    <a:pt x="2578" y="668"/>
                  </a:cubicBezTo>
                  <a:cubicBezTo>
                    <a:pt x="2596" y="668"/>
                    <a:pt x="2533" y="631"/>
                    <a:pt x="2449" y="601"/>
                  </a:cubicBezTo>
                  <a:lnTo>
                    <a:pt x="2493" y="601"/>
                  </a:lnTo>
                  <a:cubicBezTo>
                    <a:pt x="2493" y="571"/>
                    <a:pt x="2493" y="571"/>
                    <a:pt x="2432" y="571"/>
                  </a:cubicBezTo>
                  <a:cubicBezTo>
                    <a:pt x="2341" y="540"/>
                    <a:pt x="2280" y="510"/>
                    <a:pt x="2280" y="510"/>
                  </a:cubicBezTo>
                  <a:lnTo>
                    <a:pt x="2280" y="510"/>
                  </a:lnTo>
                  <a:cubicBezTo>
                    <a:pt x="2356" y="525"/>
                    <a:pt x="2409" y="533"/>
                    <a:pt x="2444" y="533"/>
                  </a:cubicBezTo>
                  <a:cubicBezTo>
                    <a:pt x="2478" y="533"/>
                    <a:pt x="2493" y="525"/>
                    <a:pt x="2493" y="510"/>
                  </a:cubicBezTo>
                  <a:cubicBezTo>
                    <a:pt x="2493" y="510"/>
                    <a:pt x="2493" y="480"/>
                    <a:pt x="2584" y="480"/>
                  </a:cubicBezTo>
                  <a:cubicBezTo>
                    <a:pt x="2584" y="480"/>
                    <a:pt x="2584" y="480"/>
                    <a:pt x="2493" y="449"/>
                  </a:cubicBezTo>
                  <a:cubicBezTo>
                    <a:pt x="2584" y="449"/>
                    <a:pt x="2584" y="449"/>
                    <a:pt x="2493" y="419"/>
                  </a:cubicBezTo>
                  <a:cubicBezTo>
                    <a:pt x="2645" y="419"/>
                    <a:pt x="2645" y="419"/>
                    <a:pt x="2432" y="388"/>
                  </a:cubicBezTo>
                  <a:lnTo>
                    <a:pt x="2371" y="388"/>
                  </a:lnTo>
                  <a:cubicBezTo>
                    <a:pt x="2523" y="388"/>
                    <a:pt x="2584" y="388"/>
                    <a:pt x="2432" y="358"/>
                  </a:cubicBezTo>
                  <a:lnTo>
                    <a:pt x="2523" y="358"/>
                  </a:lnTo>
                  <a:cubicBezTo>
                    <a:pt x="2541" y="367"/>
                    <a:pt x="2554" y="371"/>
                    <a:pt x="2559" y="371"/>
                  </a:cubicBezTo>
                  <a:cubicBezTo>
                    <a:pt x="2571" y="371"/>
                    <a:pt x="2540" y="349"/>
                    <a:pt x="2432" y="328"/>
                  </a:cubicBezTo>
                  <a:cubicBezTo>
                    <a:pt x="2584" y="328"/>
                    <a:pt x="2584" y="297"/>
                    <a:pt x="2523" y="297"/>
                  </a:cubicBezTo>
                  <a:cubicBezTo>
                    <a:pt x="2371" y="267"/>
                    <a:pt x="2371" y="267"/>
                    <a:pt x="2463" y="267"/>
                  </a:cubicBezTo>
                  <a:cubicBezTo>
                    <a:pt x="2523" y="267"/>
                    <a:pt x="2523" y="267"/>
                    <a:pt x="2463" y="236"/>
                  </a:cubicBezTo>
                  <a:lnTo>
                    <a:pt x="2463" y="236"/>
                  </a:lnTo>
                  <a:cubicBezTo>
                    <a:pt x="2493" y="252"/>
                    <a:pt x="2523" y="259"/>
                    <a:pt x="2539" y="259"/>
                  </a:cubicBezTo>
                  <a:cubicBezTo>
                    <a:pt x="2554" y="259"/>
                    <a:pt x="2554" y="252"/>
                    <a:pt x="2523" y="236"/>
                  </a:cubicBezTo>
                  <a:lnTo>
                    <a:pt x="2463" y="236"/>
                  </a:lnTo>
                  <a:lnTo>
                    <a:pt x="2311" y="206"/>
                  </a:lnTo>
                  <a:lnTo>
                    <a:pt x="2159" y="206"/>
                  </a:lnTo>
                  <a:cubicBezTo>
                    <a:pt x="2118" y="206"/>
                    <a:pt x="2132" y="192"/>
                    <a:pt x="2208" y="192"/>
                  </a:cubicBezTo>
                  <a:cubicBezTo>
                    <a:pt x="2246" y="192"/>
                    <a:pt x="2301" y="196"/>
                    <a:pt x="2371" y="206"/>
                  </a:cubicBezTo>
                  <a:lnTo>
                    <a:pt x="2523" y="206"/>
                  </a:lnTo>
                  <a:cubicBezTo>
                    <a:pt x="2463" y="176"/>
                    <a:pt x="2371" y="176"/>
                    <a:pt x="2371" y="176"/>
                  </a:cubicBezTo>
                  <a:lnTo>
                    <a:pt x="2463" y="176"/>
                  </a:lnTo>
                  <a:cubicBezTo>
                    <a:pt x="2311" y="145"/>
                    <a:pt x="2311" y="145"/>
                    <a:pt x="2402" y="145"/>
                  </a:cubicBezTo>
                  <a:cubicBezTo>
                    <a:pt x="2463" y="145"/>
                    <a:pt x="2523" y="145"/>
                    <a:pt x="2523" y="115"/>
                  </a:cubicBezTo>
                  <a:lnTo>
                    <a:pt x="2402" y="115"/>
                  </a:lnTo>
                  <a:cubicBezTo>
                    <a:pt x="2463" y="115"/>
                    <a:pt x="2463" y="115"/>
                    <a:pt x="2402" y="84"/>
                  </a:cubicBezTo>
                  <a:lnTo>
                    <a:pt x="2463" y="84"/>
                  </a:lnTo>
                  <a:cubicBezTo>
                    <a:pt x="2402" y="54"/>
                    <a:pt x="2402" y="54"/>
                    <a:pt x="2463" y="54"/>
                  </a:cubicBezTo>
                  <a:cubicBezTo>
                    <a:pt x="2387" y="39"/>
                    <a:pt x="2333" y="31"/>
                    <a:pt x="2299" y="31"/>
                  </a:cubicBezTo>
                  <a:cubicBezTo>
                    <a:pt x="2265" y="31"/>
                    <a:pt x="2250" y="39"/>
                    <a:pt x="2250" y="54"/>
                  </a:cubicBezTo>
                  <a:lnTo>
                    <a:pt x="2189" y="54"/>
                  </a:lnTo>
                  <a:lnTo>
                    <a:pt x="2189" y="24"/>
                  </a:lnTo>
                  <a:lnTo>
                    <a:pt x="2098" y="24"/>
                  </a:lnTo>
                  <a:cubicBezTo>
                    <a:pt x="2067" y="8"/>
                    <a:pt x="2014" y="1"/>
                    <a:pt x="1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3422;p83"/>
            <p:cNvSpPr/>
            <p:nvPr/>
          </p:nvSpPr>
          <p:spPr>
            <a:xfrm>
              <a:off x="3374511" y="3071399"/>
              <a:ext cx="54334" cy="20549"/>
            </a:xfrm>
            <a:custGeom>
              <a:avLst/>
              <a:gdLst/>
              <a:ahLst/>
              <a:cxnLst/>
              <a:rect l="l" t="t" r="r" b="b"/>
              <a:pathLst>
                <a:path w="3284" h="1242" extrusionOk="0">
                  <a:moveTo>
                    <a:pt x="1490" y="152"/>
                  </a:moveTo>
                  <a:cubicBezTo>
                    <a:pt x="1490" y="152"/>
                    <a:pt x="1490" y="152"/>
                    <a:pt x="1490" y="152"/>
                  </a:cubicBezTo>
                  <a:cubicBezTo>
                    <a:pt x="1490" y="152"/>
                    <a:pt x="1490" y="152"/>
                    <a:pt x="1490" y="152"/>
                  </a:cubicBezTo>
                  <a:close/>
                  <a:moveTo>
                    <a:pt x="2827" y="152"/>
                  </a:moveTo>
                  <a:cubicBezTo>
                    <a:pt x="2827" y="152"/>
                    <a:pt x="2827" y="152"/>
                    <a:pt x="2827" y="152"/>
                  </a:cubicBezTo>
                  <a:cubicBezTo>
                    <a:pt x="2827" y="152"/>
                    <a:pt x="2827" y="152"/>
                    <a:pt x="2827" y="152"/>
                  </a:cubicBezTo>
                  <a:close/>
                  <a:moveTo>
                    <a:pt x="1125" y="213"/>
                  </a:moveTo>
                  <a:cubicBezTo>
                    <a:pt x="1125" y="213"/>
                    <a:pt x="1125" y="213"/>
                    <a:pt x="1125" y="213"/>
                  </a:cubicBezTo>
                  <a:cubicBezTo>
                    <a:pt x="1125" y="213"/>
                    <a:pt x="1125" y="213"/>
                    <a:pt x="1125" y="213"/>
                  </a:cubicBezTo>
                  <a:close/>
                  <a:moveTo>
                    <a:pt x="2614" y="152"/>
                  </a:moveTo>
                  <a:cubicBezTo>
                    <a:pt x="2614" y="213"/>
                    <a:pt x="2607" y="244"/>
                    <a:pt x="2603" y="244"/>
                  </a:cubicBezTo>
                  <a:cubicBezTo>
                    <a:pt x="2599" y="244"/>
                    <a:pt x="2599" y="213"/>
                    <a:pt x="2614" y="152"/>
                  </a:cubicBezTo>
                  <a:close/>
                  <a:moveTo>
                    <a:pt x="2645" y="213"/>
                  </a:moveTo>
                  <a:cubicBezTo>
                    <a:pt x="2660" y="289"/>
                    <a:pt x="2660" y="327"/>
                    <a:pt x="2656" y="327"/>
                  </a:cubicBezTo>
                  <a:cubicBezTo>
                    <a:pt x="2652" y="327"/>
                    <a:pt x="2645" y="289"/>
                    <a:pt x="2645" y="213"/>
                  </a:cubicBezTo>
                  <a:close/>
                  <a:moveTo>
                    <a:pt x="2736" y="304"/>
                  </a:moveTo>
                  <a:cubicBezTo>
                    <a:pt x="2736" y="371"/>
                    <a:pt x="2730" y="409"/>
                    <a:pt x="2723" y="409"/>
                  </a:cubicBezTo>
                  <a:cubicBezTo>
                    <a:pt x="2717" y="409"/>
                    <a:pt x="2710" y="376"/>
                    <a:pt x="2707" y="304"/>
                  </a:cubicBezTo>
                  <a:close/>
                  <a:moveTo>
                    <a:pt x="2006" y="274"/>
                  </a:moveTo>
                  <a:lnTo>
                    <a:pt x="2006" y="335"/>
                  </a:lnTo>
                  <a:lnTo>
                    <a:pt x="2006" y="426"/>
                  </a:lnTo>
                  <a:lnTo>
                    <a:pt x="1976" y="426"/>
                  </a:lnTo>
                  <a:cubicBezTo>
                    <a:pt x="1976" y="335"/>
                    <a:pt x="1976" y="274"/>
                    <a:pt x="2006"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909" y="262"/>
                  </a:moveTo>
                  <a:lnTo>
                    <a:pt x="1909" y="262"/>
                  </a:lnTo>
                  <a:cubicBezTo>
                    <a:pt x="1911" y="266"/>
                    <a:pt x="1913" y="270"/>
                    <a:pt x="1915" y="274"/>
                  </a:cubicBezTo>
                  <a:cubicBezTo>
                    <a:pt x="1915" y="323"/>
                    <a:pt x="1915" y="421"/>
                    <a:pt x="1915" y="487"/>
                  </a:cubicBezTo>
                  <a:cubicBezTo>
                    <a:pt x="1885" y="487"/>
                    <a:pt x="1885" y="487"/>
                    <a:pt x="1885" y="396"/>
                  </a:cubicBezTo>
                  <a:cubicBezTo>
                    <a:pt x="1885" y="352"/>
                    <a:pt x="1901" y="292"/>
                    <a:pt x="1909" y="262"/>
                  </a:cubicBezTo>
                  <a:close/>
                  <a:moveTo>
                    <a:pt x="1368" y="396"/>
                  </a:moveTo>
                  <a:cubicBezTo>
                    <a:pt x="1368" y="456"/>
                    <a:pt x="1368" y="548"/>
                    <a:pt x="1368" y="548"/>
                  </a:cubicBezTo>
                  <a:lnTo>
                    <a:pt x="1338" y="548"/>
                  </a:lnTo>
                  <a:cubicBezTo>
                    <a:pt x="1338" y="456"/>
                    <a:pt x="1338" y="396"/>
                    <a:pt x="1368" y="396"/>
                  </a:cubicBezTo>
                  <a:close/>
                  <a:moveTo>
                    <a:pt x="3222" y="517"/>
                  </a:moveTo>
                  <a:lnTo>
                    <a:pt x="3222" y="578"/>
                  </a:lnTo>
                  <a:cubicBezTo>
                    <a:pt x="3222" y="669"/>
                    <a:pt x="3222" y="669"/>
                    <a:pt x="3222" y="669"/>
                  </a:cubicBezTo>
                  <a:cubicBezTo>
                    <a:pt x="3192" y="669"/>
                    <a:pt x="3192" y="669"/>
                    <a:pt x="3192" y="578"/>
                  </a:cubicBezTo>
                  <a:cubicBezTo>
                    <a:pt x="3192" y="578"/>
                    <a:pt x="3222" y="517"/>
                    <a:pt x="3222" y="517"/>
                  </a:cubicBezTo>
                  <a:close/>
                  <a:moveTo>
                    <a:pt x="2493" y="639"/>
                  </a:moveTo>
                  <a:lnTo>
                    <a:pt x="2493" y="699"/>
                  </a:lnTo>
                  <a:cubicBezTo>
                    <a:pt x="2462" y="699"/>
                    <a:pt x="2462" y="699"/>
                    <a:pt x="2462"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645" y="578"/>
                  </a:moveTo>
                  <a:cubicBezTo>
                    <a:pt x="2675" y="578"/>
                    <a:pt x="2645" y="669"/>
                    <a:pt x="2645" y="791"/>
                  </a:cubicBezTo>
                  <a:cubicBezTo>
                    <a:pt x="2645" y="774"/>
                    <a:pt x="2645" y="754"/>
                    <a:pt x="2645" y="730"/>
                  </a:cubicBezTo>
                  <a:lnTo>
                    <a:pt x="2645" y="578"/>
                  </a:lnTo>
                  <a:close/>
                  <a:moveTo>
                    <a:pt x="27" y="616"/>
                  </a:moveTo>
                  <a:cubicBezTo>
                    <a:pt x="23" y="616"/>
                    <a:pt x="15" y="654"/>
                    <a:pt x="0" y="730"/>
                  </a:cubicBezTo>
                  <a:cubicBezTo>
                    <a:pt x="0" y="771"/>
                    <a:pt x="0" y="816"/>
                    <a:pt x="0" y="851"/>
                  </a:cubicBezTo>
                  <a:cubicBezTo>
                    <a:pt x="4" y="856"/>
                    <a:pt x="8" y="858"/>
                    <a:pt x="11" y="858"/>
                  </a:cubicBezTo>
                  <a:cubicBezTo>
                    <a:pt x="31" y="858"/>
                    <a:pt x="31" y="782"/>
                    <a:pt x="31" y="730"/>
                  </a:cubicBezTo>
                  <a:cubicBezTo>
                    <a:pt x="31" y="654"/>
                    <a:pt x="31" y="616"/>
                    <a:pt x="27" y="616"/>
                  </a:cubicBezTo>
                  <a:close/>
                  <a:moveTo>
                    <a:pt x="555" y="665"/>
                  </a:moveTo>
                  <a:cubicBezTo>
                    <a:pt x="578" y="665"/>
                    <a:pt x="575" y="799"/>
                    <a:pt x="547" y="882"/>
                  </a:cubicBezTo>
                  <a:cubicBezTo>
                    <a:pt x="547" y="882"/>
                    <a:pt x="547" y="882"/>
                    <a:pt x="547" y="791"/>
                  </a:cubicBezTo>
                  <a:cubicBezTo>
                    <a:pt x="547" y="730"/>
                    <a:pt x="547" y="669"/>
                    <a:pt x="547"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09" y="760"/>
                  </a:cubicBezTo>
                  <a:lnTo>
                    <a:pt x="3009" y="669"/>
                  </a:lnTo>
                  <a:cubicBezTo>
                    <a:pt x="3040" y="669"/>
                    <a:pt x="3040" y="608"/>
                    <a:pt x="3040" y="517"/>
                  </a:cubicBezTo>
                  <a:close/>
                  <a:moveTo>
                    <a:pt x="2857" y="979"/>
                  </a:moveTo>
                  <a:lnTo>
                    <a:pt x="2857" y="979"/>
                  </a:lnTo>
                  <a:cubicBezTo>
                    <a:pt x="2857" y="1006"/>
                    <a:pt x="2856" y="1028"/>
                    <a:pt x="2855" y="1046"/>
                  </a:cubicBezTo>
                  <a:lnTo>
                    <a:pt x="2855" y="1046"/>
                  </a:lnTo>
                  <a:cubicBezTo>
                    <a:pt x="2855" y="1042"/>
                    <a:pt x="2856" y="1038"/>
                    <a:pt x="2857" y="1034"/>
                  </a:cubicBezTo>
                  <a:cubicBezTo>
                    <a:pt x="2857" y="1014"/>
                    <a:pt x="2857" y="995"/>
                    <a:pt x="2857" y="979"/>
                  </a:cubicBezTo>
                  <a:close/>
                  <a:moveTo>
                    <a:pt x="943" y="1003"/>
                  </a:moveTo>
                  <a:cubicBezTo>
                    <a:pt x="943" y="1056"/>
                    <a:pt x="939" y="1090"/>
                    <a:pt x="935" y="1110"/>
                  </a:cubicBezTo>
                  <a:lnTo>
                    <a:pt x="935" y="1110"/>
                  </a:lnTo>
                  <a:cubicBezTo>
                    <a:pt x="937" y="1106"/>
                    <a:pt x="940" y="1100"/>
                    <a:pt x="943" y="1095"/>
                  </a:cubicBezTo>
                  <a:cubicBezTo>
                    <a:pt x="943" y="1074"/>
                    <a:pt x="943" y="1041"/>
                    <a:pt x="943" y="1003"/>
                  </a:cubicBezTo>
                  <a:close/>
                  <a:moveTo>
                    <a:pt x="2855" y="1046"/>
                  </a:moveTo>
                  <a:cubicBezTo>
                    <a:pt x="2844" y="1091"/>
                    <a:pt x="2843" y="1116"/>
                    <a:pt x="2845" y="1116"/>
                  </a:cubicBezTo>
                  <a:cubicBezTo>
                    <a:pt x="2847" y="1116"/>
                    <a:pt x="2851" y="1094"/>
                    <a:pt x="2855" y="1046"/>
                  </a:cubicBezTo>
                  <a:close/>
                  <a:moveTo>
                    <a:pt x="935" y="1110"/>
                  </a:moveTo>
                  <a:cubicBezTo>
                    <a:pt x="930" y="1124"/>
                    <a:pt x="928" y="1133"/>
                    <a:pt x="929" y="1133"/>
                  </a:cubicBezTo>
                  <a:cubicBezTo>
                    <a:pt x="930" y="1133"/>
                    <a:pt x="933" y="1126"/>
                    <a:pt x="935" y="1110"/>
                  </a:cubicBezTo>
                  <a:close/>
                  <a:moveTo>
                    <a:pt x="91"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1" y="1035"/>
                    <a:pt x="91" y="973"/>
                  </a:cubicBezTo>
                  <a:cubicBezTo>
                    <a:pt x="91" y="1034"/>
                    <a:pt x="122" y="1064"/>
                    <a:pt x="122" y="1064"/>
                  </a:cubicBezTo>
                  <a:cubicBezTo>
                    <a:pt x="152" y="1064"/>
                    <a:pt x="183" y="1064"/>
                    <a:pt x="183" y="1125"/>
                  </a:cubicBezTo>
                  <a:cubicBezTo>
                    <a:pt x="183" y="1216"/>
                    <a:pt x="183" y="1216"/>
                    <a:pt x="183" y="1216"/>
                  </a:cubicBezTo>
                  <a:cubicBezTo>
                    <a:pt x="183" y="1162"/>
                    <a:pt x="194" y="1151"/>
                    <a:pt x="209" y="1151"/>
                  </a:cubicBezTo>
                  <a:cubicBezTo>
                    <a:pt x="219" y="1151"/>
                    <a:pt x="231" y="1155"/>
                    <a:pt x="243" y="1155"/>
                  </a:cubicBezTo>
                  <a:cubicBezTo>
                    <a:pt x="243" y="1155"/>
                    <a:pt x="274" y="1155"/>
                    <a:pt x="274" y="1095"/>
                  </a:cubicBezTo>
                  <a:lnTo>
                    <a:pt x="304" y="1095"/>
                  </a:lnTo>
                  <a:cubicBezTo>
                    <a:pt x="304" y="1155"/>
                    <a:pt x="304" y="1155"/>
                    <a:pt x="304" y="1155"/>
                  </a:cubicBezTo>
                  <a:cubicBezTo>
                    <a:pt x="304" y="1095"/>
                    <a:pt x="335" y="1095"/>
                    <a:pt x="335" y="1095"/>
                  </a:cubicBezTo>
                  <a:cubicBezTo>
                    <a:pt x="335" y="1095"/>
                    <a:pt x="365" y="1095"/>
                    <a:pt x="395" y="1155"/>
                  </a:cubicBezTo>
                  <a:cubicBezTo>
                    <a:pt x="395" y="1168"/>
                    <a:pt x="395" y="1179"/>
                    <a:pt x="395" y="1186"/>
                  </a:cubicBezTo>
                  <a:lnTo>
                    <a:pt x="426" y="1186"/>
                  </a:lnTo>
                  <a:cubicBezTo>
                    <a:pt x="426" y="1095"/>
                    <a:pt x="426" y="1095"/>
                    <a:pt x="456" y="1095"/>
                  </a:cubicBezTo>
                  <a:cubicBezTo>
                    <a:pt x="468" y="1095"/>
                    <a:pt x="481" y="1099"/>
                    <a:pt x="491" y="1099"/>
                  </a:cubicBezTo>
                  <a:cubicBezTo>
                    <a:pt x="506" y="1099"/>
                    <a:pt x="517" y="1089"/>
                    <a:pt x="517" y="1034"/>
                  </a:cubicBezTo>
                  <a:cubicBezTo>
                    <a:pt x="536" y="1185"/>
                    <a:pt x="543" y="1242"/>
                    <a:pt x="546" y="1242"/>
                  </a:cubicBezTo>
                  <a:cubicBezTo>
                    <a:pt x="547" y="1242"/>
                    <a:pt x="547" y="1220"/>
                    <a:pt x="547" y="1186"/>
                  </a:cubicBezTo>
                  <a:cubicBezTo>
                    <a:pt x="547" y="1186"/>
                    <a:pt x="547" y="1125"/>
                    <a:pt x="547" y="1034"/>
                  </a:cubicBezTo>
                  <a:cubicBezTo>
                    <a:pt x="547" y="1095"/>
                    <a:pt x="557" y="1122"/>
                    <a:pt x="569" y="1122"/>
                  </a:cubicBezTo>
                  <a:cubicBezTo>
                    <a:pt x="587" y="1122"/>
                    <a:pt x="608" y="1064"/>
                    <a:pt x="608" y="973"/>
                  </a:cubicBezTo>
                  <a:lnTo>
                    <a:pt x="608" y="1064"/>
                  </a:lnTo>
                  <a:cubicBezTo>
                    <a:pt x="608" y="1125"/>
                    <a:pt x="608" y="1125"/>
                    <a:pt x="639" y="1125"/>
                  </a:cubicBezTo>
                  <a:cubicBezTo>
                    <a:pt x="639" y="1064"/>
                    <a:pt x="644" y="1042"/>
                    <a:pt x="650" y="1042"/>
                  </a:cubicBezTo>
                  <a:cubicBezTo>
                    <a:pt x="658" y="1042"/>
                    <a:pt x="669" y="1089"/>
                    <a:pt x="669" y="1125"/>
                  </a:cubicBezTo>
                  <a:cubicBezTo>
                    <a:pt x="669" y="1216"/>
                    <a:pt x="669" y="1216"/>
                    <a:pt x="669" y="1216"/>
                  </a:cubicBezTo>
                  <a:cubicBezTo>
                    <a:pt x="682" y="1149"/>
                    <a:pt x="690" y="1124"/>
                    <a:pt x="694" y="1124"/>
                  </a:cubicBezTo>
                  <a:cubicBezTo>
                    <a:pt x="699" y="1124"/>
                    <a:pt x="699" y="1165"/>
                    <a:pt x="699" y="1216"/>
                  </a:cubicBezTo>
                  <a:lnTo>
                    <a:pt x="730" y="1216"/>
                  </a:lnTo>
                  <a:cubicBezTo>
                    <a:pt x="730" y="1125"/>
                    <a:pt x="730" y="1125"/>
                    <a:pt x="730" y="1125"/>
                  </a:cubicBezTo>
                  <a:cubicBezTo>
                    <a:pt x="730" y="1125"/>
                    <a:pt x="735" y="1130"/>
                    <a:pt x="739" y="1130"/>
                  </a:cubicBezTo>
                  <a:cubicBezTo>
                    <a:pt x="744" y="1130"/>
                    <a:pt x="748" y="1119"/>
                    <a:pt x="730" y="1064"/>
                  </a:cubicBezTo>
                  <a:cubicBezTo>
                    <a:pt x="730" y="1003"/>
                    <a:pt x="730" y="912"/>
                    <a:pt x="760" y="912"/>
                  </a:cubicBezTo>
                  <a:lnTo>
                    <a:pt x="760" y="1003"/>
                  </a:lnTo>
                  <a:cubicBezTo>
                    <a:pt x="760" y="1064"/>
                    <a:pt x="760" y="1064"/>
                    <a:pt x="760" y="1064"/>
                  </a:cubicBezTo>
                  <a:cubicBezTo>
                    <a:pt x="791" y="1064"/>
                    <a:pt x="791" y="1064"/>
                    <a:pt x="791" y="1155"/>
                  </a:cubicBezTo>
                  <a:lnTo>
                    <a:pt x="821" y="1064"/>
                  </a:lnTo>
                  <a:cubicBezTo>
                    <a:pt x="821" y="1110"/>
                    <a:pt x="821" y="1133"/>
                    <a:pt x="825" y="1133"/>
                  </a:cubicBezTo>
                  <a:cubicBezTo>
                    <a:pt x="829" y="1133"/>
                    <a:pt x="836" y="1110"/>
                    <a:pt x="851" y="1064"/>
                  </a:cubicBezTo>
                  <a:cubicBezTo>
                    <a:pt x="851" y="1140"/>
                    <a:pt x="851" y="1178"/>
                    <a:pt x="855" y="1178"/>
                  </a:cubicBezTo>
                  <a:cubicBezTo>
                    <a:pt x="859" y="1178"/>
                    <a:pt x="867" y="1140"/>
                    <a:pt x="882" y="1064"/>
                  </a:cubicBezTo>
                  <a:cubicBezTo>
                    <a:pt x="882" y="1155"/>
                    <a:pt x="882" y="1155"/>
                    <a:pt x="882" y="1155"/>
                  </a:cubicBezTo>
                  <a:cubicBezTo>
                    <a:pt x="882" y="1125"/>
                    <a:pt x="889" y="1110"/>
                    <a:pt x="897" y="1110"/>
                  </a:cubicBezTo>
                  <a:cubicBezTo>
                    <a:pt x="905" y="1110"/>
                    <a:pt x="912" y="1125"/>
                    <a:pt x="912" y="1155"/>
                  </a:cubicBezTo>
                  <a:cubicBezTo>
                    <a:pt x="912" y="1095"/>
                    <a:pt x="912" y="1095"/>
                    <a:pt x="912" y="1095"/>
                  </a:cubicBezTo>
                  <a:cubicBezTo>
                    <a:pt x="912" y="1095"/>
                    <a:pt x="912" y="1095"/>
                    <a:pt x="912"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3" y="1095"/>
                  </a:cubicBezTo>
                  <a:cubicBezTo>
                    <a:pt x="1003" y="1074"/>
                    <a:pt x="1003" y="1044"/>
                    <a:pt x="1003" y="1003"/>
                  </a:cubicBezTo>
                  <a:cubicBezTo>
                    <a:pt x="1003" y="1095"/>
                    <a:pt x="1064" y="1095"/>
                    <a:pt x="1095" y="1095"/>
                  </a:cubicBezTo>
                  <a:cubicBezTo>
                    <a:pt x="1095" y="1065"/>
                    <a:pt x="1095" y="1015"/>
                    <a:pt x="1095" y="943"/>
                  </a:cubicBezTo>
                  <a:cubicBezTo>
                    <a:pt x="1110" y="988"/>
                    <a:pt x="1117"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5" y="1076"/>
                    <a:pt x="1155" y="1034"/>
                  </a:cubicBezTo>
                  <a:cubicBezTo>
                    <a:pt x="1155" y="1095"/>
                    <a:pt x="1160" y="1122"/>
                    <a:pt x="1166"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7" y="1125"/>
                  </a:lnTo>
                  <a:cubicBezTo>
                    <a:pt x="1307" y="1125"/>
                    <a:pt x="1338" y="1125"/>
                    <a:pt x="1338" y="1064"/>
                  </a:cubicBezTo>
                  <a:lnTo>
                    <a:pt x="1368" y="1064"/>
                  </a:lnTo>
                  <a:cubicBezTo>
                    <a:pt x="1398" y="1064"/>
                    <a:pt x="1398" y="1064"/>
                    <a:pt x="1398" y="1003"/>
                  </a:cubicBezTo>
                  <a:cubicBezTo>
                    <a:pt x="1398" y="1003"/>
                    <a:pt x="1398" y="1064"/>
                    <a:pt x="1429" y="1064"/>
                  </a:cubicBezTo>
                  <a:cubicBezTo>
                    <a:pt x="1429" y="1064"/>
                    <a:pt x="1429" y="1064"/>
                    <a:pt x="1429" y="1003"/>
                  </a:cubicBezTo>
                  <a:cubicBezTo>
                    <a:pt x="1446" y="1089"/>
                    <a:pt x="1453" y="1126"/>
                    <a:pt x="1457" y="1126"/>
                  </a:cubicBezTo>
                  <a:cubicBezTo>
                    <a:pt x="1459" y="1126"/>
                    <a:pt x="1459" y="1104"/>
                    <a:pt x="1459" y="1064"/>
                  </a:cubicBezTo>
                  <a:lnTo>
                    <a:pt x="1490" y="1064"/>
                  </a:lnTo>
                  <a:cubicBezTo>
                    <a:pt x="1490" y="1013"/>
                    <a:pt x="1495" y="994"/>
                    <a:pt x="1501" y="994"/>
                  </a:cubicBezTo>
                  <a:cubicBezTo>
                    <a:pt x="1510" y="994"/>
                    <a:pt x="1520" y="1029"/>
                    <a:pt x="1520" y="1064"/>
                  </a:cubicBezTo>
                  <a:cubicBezTo>
                    <a:pt x="1520" y="1048"/>
                    <a:pt x="1520" y="1028"/>
                    <a:pt x="1520" y="1003"/>
                  </a:cubicBezTo>
                  <a:cubicBezTo>
                    <a:pt x="1532" y="980"/>
                    <a:pt x="1539" y="965"/>
                    <a:pt x="1543" y="965"/>
                  </a:cubicBezTo>
                  <a:cubicBezTo>
                    <a:pt x="1550" y="965"/>
                    <a:pt x="1550" y="1002"/>
                    <a:pt x="1550" y="1095"/>
                  </a:cubicBezTo>
                  <a:lnTo>
                    <a:pt x="1550" y="1155"/>
                  </a:lnTo>
                  <a:cubicBezTo>
                    <a:pt x="1550" y="1095"/>
                    <a:pt x="1550" y="1095"/>
                    <a:pt x="1581" y="1095"/>
                  </a:cubicBezTo>
                  <a:cubicBezTo>
                    <a:pt x="1581" y="1095"/>
                    <a:pt x="1611" y="1003"/>
                    <a:pt x="1611" y="1003"/>
                  </a:cubicBezTo>
                  <a:cubicBezTo>
                    <a:pt x="1611" y="1003"/>
                    <a:pt x="1611" y="1034"/>
                    <a:pt x="1642" y="1095"/>
                  </a:cubicBezTo>
                  <a:cubicBezTo>
                    <a:pt x="1642" y="1095"/>
                    <a:pt x="1642" y="1095"/>
                    <a:pt x="1642" y="1034"/>
                  </a:cubicBezTo>
                  <a:lnTo>
                    <a:pt x="1672" y="1034"/>
                  </a:lnTo>
                  <a:cubicBezTo>
                    <a:pt x="1672" y="943"/>
                    <a:pt x="1672" y="943"/>
                    <a:pt x="1702" y="943"/>
                  </a:cubicBezTo>
                  <a:cubicBezTo>
                    <a:pt x="1702" y="993"/>
                    <a:pt x="1739" y="1015"/>
                    <a:pt x="1772" y="1015"/>
                  </a:cubicBezTo>
                  <a:cubicBezTo>
                    <a:pt x="1799" y="1015"/>
                    <a:pt x="1824" y="1000"/>
                    <a:pt x="1824" y="973"/>
                  </a:cubicBezTo>
                  <a:lnTo>
                    <a:pt x="1854" y="973"/>
                  </a:lnTo>
                  <a:cubicBezTo>
                    <a:pt x="1854" y="1035"/>
                    <a:pt x="1854" y="1056"/>
                    <a:pt x="1856" y="1056"/>
                  </a:cubicBezTo>
                  <a:cubicBezTo>
                    <a:pt x="1859" y="1056"/>
                    <a:pt x="1867" y="1009"/>
                    <a:pt x="1885" y="973"/>
                  </a:cubicBezTo>
                  <a:cubicBezTo>
                    <a:pt x="1885" y="912"/>
                    <a:pt x="1885" y="912"/>
                    <a:pt x="1885" y="912"/>
                  </a:cubicBezTo>
                  <a:cubicBezTo>
                    <a:pt x="1885" y="998"/>
                    <a:pt x="1894" y="1035"/>
                    <a:pt x="1903" y="1035"/>
                  </a:cubicBezTo>
                  <a:cubicBezTo>
                    <a:pt x="1909" y="1035"/>
                    <a:pt x="1915" y="1013"/>
                    <a:pt x="1915" y="973"/>
                  </a:cubicBezTo>
                  <a:cubicBezTo>
                    <a:pt x="1915" y="1043"/>
                    <a:pt x="1915" y="1080"/>
                    <a:pt x="1918" y="1080"/>
                  </a:cubicBezTo>
                  <a:cubicBezTo>
                    <a:pt x="1922" y="1080"/>
                    <a:pt x="1929" y="1028"/>
                    <a:pt x="1946" y="912"/>
                  </a:cubicBezTo>
                  <a:cubicBezTo>
                    <a:pt x="1946" y="936"/>
                    <a:pt x="1946" y="956"/>
                    <a:pt x="1946" y="973"/>
                  </a:cubicBezTo>
                  <a:cubicBezTo>
                    <a:pt x="1961" y="1049"/>
                    <a:pt x="1968" y="1087"/>
                    <a:pt x="1972" y="1087"/>
                  </a:cubicBezTo>
                  <a:cubicBezTo>
                    <a:pt x="1976" y="1087"/>
                    <a:pt x="1976" y="1049"/>
                    <a:pt x="1976" y="973"/>
                  </a:cubicBezTo>
                  <a:cubicBezTo>
                    <a:pt x="1976" y="912"/>
                    <a:pt x="1976" y="882"/>
                    <a:pt x="1980" y="882"/>
                  </a:cubicBezTo>
                  <a:cubicBezTo>
                    <a:pt x="1984" y="882"/>
                    <a:pt x="1991" y="912"/>
                    <a:pt x="2006" y="973"/>
                  </a:cubicBezTo>
                  <a:cubicBezTo>
                    <a:pt x="2006" y="973"/>
                    <a:pt x="2037" y="1064"/>
                    <a:pt x="2067" y="1064"/>
                  </a:cubicBezTo>
                  <a:cubicBezTo>
                    <a:pt x="2098" y="1064"/>
                    <a:pt x="2128" y="1064"/>
                    <a:pt x="2098" y="1003"/>
                  </a:cubicBezTo>
                  <a:cubicBezTo>
                    <a:pt x="2098" y="927"/>
                    <a:pt x="2105" y="889"/>
                    <a:pt x="2113" y="889"/>
                  </a:cubicBezTo>
                  <a:cubicBezTo>
                    <a:pt x="2120" y="889"/>
                    <a:pt x="2128" y="927"/>
                    <a:pt x="2128" y="1003"/>
                  </a:cubicBezTo>
                  <a:cubicBezTo>
                    <a:pt x="2128" y="1003"/>
                    <a:pt x="2128" y="1064"/>
                    <a:pt x="2128" y="1064"/>
                  </a:cubicBezTo>
                  <a:cubicBezTo>
                    <a:pt x="2158" y="1064"/>
                    <a:pt x="2158" y="1064"/>
                    <a:pt x="2158" y="1155"/>
                  </a:cubicBezTo>
                  <a:cubicBezTo>
                    <a:pt x="2158" y="1070"/>
                    <a:pt x="2168" y="1032"/>
                    <a:pt x="2176" y="1032"/>
                  </a:cubicBezTo>
                  <a:cubicBezTo>
                    <a:pt x="2183" y="1032"/>
                    <a:pt x="2189" y="1055"/>
                    <a:pt x="2189" y="1095"/>
                  </a:cubicBezTo>
                  <a:cubicBezTo>
                    <a:pt x="2219" y="1095"/>
                    <a:pt x="2219" y="1095"/>
                    <a:pt x="2219" y="1003"/>
                  </a:cubicBezTo>
                  <a:cubicBezTo>
                    <a:pt x="2219"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0" y="882"/>
                    <a:pt x="2310" y="882"/>
                  </a:cubicBezTo>
                  <a:cubicBezTo>
                    <a:pt x="2310" y="943"/>
                    <a:pt x="2310" y="943"/>
                    <a:pt x="2310" y="1003"/>
                  </a:cubicBezTo>
                  <a:cubicBezTo>
                    <a:pt x="2310" y="1003"/>
                    <a:pt x="2310" y="1047"/>
                    <a:pt x="2310" y="1095"/>
                  </a:cubicBezTo>
                  <a:cubicBezTo>
                    <a:pt x="2310" y="943"/>
                    <a:pt x="2310"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6"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2" y="760"/>
                  </a:cubicBezTo>
                  <a:cubicBezTo>
                    <a:pt x="2462" y="777"/>
                    <a:pt x="2462" y="797"/>
                    <a:pt x="2462" y="821"/>
                  </a:cubicBezTo>
                  <a:cubicBezTo>
                    <a:pt x="2462" y="882"/>
                    <a:pt x="2462" y="882"/>
                    <a:pt x="2462" y="912"/>
                  </a:cubicBezTo>
                  <a:cubicBezTo>
                    <a:pt x="2462" y="912"/>
                    <a:pt x="2462" y="912"/>
                    <a:pt x="2462" y="973"/>
                  </a:cubicBezTo>
                  <a:cubicBezTo>
                    <a:pt x="2471"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8" y="943"/>
                    <a:pt x="2554" y="973"/>
                  </a:cubicBezTo>
                  <a:cubicBezTo>
                    <a:pt x="2563" y="1001"/>
                    <a:pt x="2569" y="1012"/>
                    <a:pt x="2574" y="1012"/>
                  </a:cubicBezTo>
                  <a:cubicBezTo>
                    <a:pt x="2584" y="1012"/>
                    <a:pt x="2584" y="955"/>
                    <a:pt x="2584" y="912"/>
                  </a:cubicBezTo>
                  <a:cubicBezTo>
                    <a:pt x="2584" y="851"/>
                    <a:pt x="2584" y="699"/>
                    <a:pt x="2584" y="608"/>
                  </a:cubicBezTo>
                  <a:cubicBezTo>
                    <a:pt x="2584" y="583"/>
                    <a:pt x="2584" y="563"/>
                    <a:pt x="2584" y="548"/>
                  </a:cubicBezTo>
                  <a:cubicBezTo>
                    <a:pt x="2584" y="548"/>
                    <a:pt x="2614" y="639"/>
                    <a:pt x="2614" y="699"/>
                  </a:cubicBezTo>
                  <a:cubicBezTo>
                    <a:pt x="2614" y="760"/>
                    <a:pt x="2584" y="760"/>
                    <a:pt x="2584" y="760"/>
                  </a:cubicBezTo>
                  <a:cubicBezTo>
                    <a:pt x="2584" y="851"/>
                    <a:pt x="2584" y="912"/>
                    <a:pt x="2614" y="912"/>
                  </a:cubicBezTo>
                  <a:cubicBezTo>
                    <a:pt x="2614" y="1003"/>
                    <a:pt x="2614" y="1003"/>
                    <a:pt x="2614"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4" y="1082"/>
                  </a:cubicBezTo>
                  <a:cubicBezTo>
                    <a:pt x="2714" y="1082"/>
                    <a:pt x="2725" y="1058"/>
                    <a:pt x="2736" y="1003"/>
                  </a:cubicBezTo>
                  <a:cubicBezTo>
                    <a:pt x="2736" y="1049"/>
                    <a:pt x="2744" y="1072"/>
                    <a:pt x="2751" y="1072"/>
                  </a:cubicBezTo>
                  <a:cubicBezTo>
                    <a:pt x="2759" y="1072"/>
                    <a:pt x="2766" y="1049"/>
                    <a:pt x="2766" y="1003"/>
                  </a:cubicBezTo>
                  <a:cubicBezTo>
                    <a:pt x="2781"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6" y="942"/>
                    <a:pt x="2857" y="979"/>
                  </a:cubicBezTo>
                  <a:lnTo>
                    <a:pt x="2857" y="979"/>
                  </a:lnTo>
                  <a:cubicBezTo>
                    <a:pt x="2857" y="968"/>
                    <a:pt x="2857" y="956"/>
                    <a:pt x="2857" y="943"/>
                  </a:cubicBezTo>
                  <a:cubicBezTo>
                    <a:pt x="2888" y="882"/>
                    <a:pt x="2888" y="791"/>
                    <a:pt x="2857" y="730"/>
                  </a:cubicBezTo>
                  <a:cubicBezTo>
                    <a:pt x="2857" y="669"/>
                    <a:pt x="2857" y="669"/>
                    <a:pt x="2888" y="669"/>
                  </a:cubicBezTo>
                  <a:cubicBezTo>
                    <a:pt x="2888" y="730"/>
                    <a:pt x="2888" y="821"/>
                    <a:pt x="2888" y="882"/>
                  </a:cubicBezTo>
                  <a:cubicBezTo>
                    <a:pt x="2888" y="943"/>
                    <a:pt x="2918" y="943"/>
                    <a:pt x="2918" y="943"/>
                  </a:cubicBezTo>
                  <a:cubicBezTo>
                    <a:pt x="2918" y="943"/>
                    <a:pt x="2918" y="943"/>
                    <a:pt x="2918" y="882"/>
                  </a:cubicBezTo>
                  <a:cubicBezTo>
                    <a:pt x="2918" y="821"/>
                    <a:pt x="2918" y="730"/>
                    <a:pt x="2918" y="730"/>
                  </a:cubicBezTo>
                  <a:cubicBezTo>
                    <a:pt x="2918" y="730"/>
                    <a:pt x="2918" y="669"/>
                    <a:pt x="2918" y="578"/>
                  </a:cubicBezTo>
                  <a:cubicBezTo>
                    <a:pt x="2918" y="578"/>
                    <a:pt x="2918" y="669"/>
                    <a:pt x="2949" y="730"/>
                  </a:cubicBezTo>
                  <a:cubicBezTo>
                    <a:pt x="2949" y="882"/>
                    <a:pt x="2949" y="973"/>
                    <a:pt x="2979" y="973"/>
                  </a:cubicBezTo>
                  <a:cubicBezTo>
                    <a:pt x="2979" y="973"/>
                    <a:pt x="2979" y="973"/>
                    <a:pt x="2979" y="1034"/>
                  </a:cubicBezTo>
                  <a:cubicBezTo>
                    <a:pt x="3009" y="1034"/>
                    <a:pt x="3009" y="1034"/>
                    <a:pt x="3009" y="973"/>
                  </a:cubicBezTo>
                  <a:cubicBezTo>
                    <a:pt x="3009" y="943"/>
                    <a:pt x="3013" y="933"/>
                    <a:pt x="3017" y="933"/>
                  </a:cubicBezTo>
                  <a:cubicBezTo>
                    <a:pt x="3026" y="933"/>
                    <a:pt x="3040" y="973"/>
                    <a:pt x="3040" y="973"/>
                  </a:cubicBezTo>
                  <a:cubicBezTo>
                    <a:pt x="3040" y="955"/>
                    <a:pt x="3040" y="935"/>
                    <a:pt x="3040" y="912"/>
                  </a:cubicBezTo>
                  <a:cubicBezTo>
                    <a:pt x="3040" y="912"/>
                    <a:pt x="3040" y="912"/>
                    <a:pt x="3070" y="973"/>
                  </a:cubicBezTo>
                  <a:cubicBezTo>
                    <a:pt x="3070" y="956"/>
                    <a:pt x="3070" y="936"/>
                    <a:pt x="3070" y="912"/>
                  </a:cubicBezTo>
                  <a:cubicBezTo>
                    <a:pt x="3070" y="998"/>
                    <a:pt x="3080" y="1035"/>
                    <a:pt x="3088" y="1035"/>
                  </a:cubicBezTo>
                  <a:cubicBezTo>
                    <a:pt x="3095" y="1035"/>
                    <a:pt x="3101" y="1013"/>
                    <a:pt x="3101" y="973"/>
                  </a:cubicBezTo>
                  <a:cubicBezTo>
                    <a:pt x="3101" y="948"/>
                    <a:pt x="3101" y="928"/>
                    <a:pt x="3101" y="912"/>
                  </a:cubicBezTo>
                  <a:cubicBezTo>
                    <a:pt x="3116" y="943"/>
                    <a:pt x="3123" y="958"/>
                    <a:pt x="3127" y="958"/>
                  </a:cubicBezTo>
                  <a:cubicBezTo>
                    <a:pt x="3131" y="958"/>
                    <a:pt x="3131" y="943"/>
                    <a:pt x="3131" y="912"/>
                  </a:cubicBezTo>
                  <a:lnTo>
                    <a:pt x="3131" y="760"/>
                  </a:lnTo>
                  <a:cubicBezTo>
                    <a:pt x="3131" y="760"/>
                    <a:pt x="3131" y="699"/>
                    <a:pt x="3131" y="608"/>
                  </a:cubicBezTo>
                  <a:cubicBezTo>
                    <a:pt x="3131" y="596"/>
                    <a:pt x="3132" y="590"/>
                    <a:pt x="3134" y="590"/>
                  </a:cubicBezTo>
                  <a:cubicBezTo>
                    <a:pt x="3142" y="590"/>
                    <a:pt x="3161" y="682"/>
                    <a:pt x="3161" y="851"/>
                  </a:cubicBezTo>
                  <a:lnTo>
                    <a:pt x="3161" y="912"/>
                  </a:lnTo>
                  <a:cubicBezTo>
                    <a:pt x="3161" y="1003"/>
                    <a:pt x="3161" y="1003"/>
                    <a:pt x="3192" y="1003"/>
                  </a:cubicBezTo>
                  <a:cubicBezTo>
                    <a:pt x="3192" y="1003"/>
                    <a:pt x="3192" y="1003"/>
                    <a:pt x="3192" y="965"/>
                  </a:cubicBezTo>
                  <a:cubicBezTo>
                    <a:pt x="3192" y="965"/>
                    <a:pt x="3192" y="927"/>
                    <a:pt x="3192" y="851"/>
                  </a:cubicBezTo>
                  <a:cubicBezTo>
                    <a:pt x="3192" y="912"/>
                    <a:pt x="3192" y="1003"/>
                    <a:pt x="3222" y="1003"/>
                  </a:cubicBezTo>
                  <a:lnTo>
                    <a:pt x="3222" y="912"/>
                  </a:lnTo>
                  <a:cubicBezTo>
                    <a:pt x="3222" y="887"/>
                    <a:pt x="3222" y="867"/>
                    <a:pt x="3222" y="851"/>
                  </a:cubicBezTo>
                  <a:cubicBezTo>
                    <a:pt x="3222"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5" y="206"/>
                    <a:pt x="3268" y="206"/>
                  </a:cubicBezTo>
                  <a:cubicBezTo>
                    <a:pt x="3260"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2" y="190"/>
                  </a:cubicBezTo>
                  <a:cubicBezTo>
                    <a:pt x="3234" y="190"/>
                    <a:pt x="3222" y="154"/>
                    <a:pt x="3222" y="61"/>
                  </a:cubicBezTo>
                  <a:cubicBezTo>
                    <a:pt x="3222" y="82"/>
                    <a:pt x="3222" y="112"/>
                    <a:pt x="3222"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1" y="112"/>
                    <a:pt x="3161" y="122"/>
                    <a:pt x="3161" y="152"/>
                  </a:cubicBezTo>
                  <a:cubicBezTo>
                    <a:pt x="3161" y="152"/>
                    <a:pt x="3161" y="152"/>
                    <a:pt x="3161" y="61"/>
                  </a:cubicBezTo>
                  <a:cubicBezTo>
                    <a:pt x="3161" y="52"/>
                    <a:pt x="3161" y="47"/>
                    <a:pt x="3160" y="47"/>
                  </a:cubicBezTo>
                  <a:lnTo>
                    <a:pt x="3160" y="47"/>
                  </a:lnTo>
                  <a:cubicBezTo>
                    <a:pt x="3153" y="47"/>
                    <a:pt x="3136" y="171"/>
                    <a:pt x="3161" y="274"/>
                  </a:cubicBezTo>
                  <a:cubicBezTo>
                    <a:pt x="3161" y="274"/>
                    <a:pt x="3161" y="365"/>
                    <a:pt x="3161" y="365"/>
                  </a:cubicBezTo>
                  <a:cubicBezTo>
                    <a:pt x="3161"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0" y="175"/>
                  </a:cubicBezTo>
                  <a:cubicBezTo>
                    <a:pt x="3086" y="175"/>
                    <a:pt x="3079" y="185"/>
                    <a:pt x="3070" y="213"/>
                  </a:cubicBezTo>
                  <a:cubicBezTo>
                    <a:pt x="3070" y="213"/>
                    <a:pt x="3040" y="213"/>
                    <a:pt x="3040" y="122"/>
                  </a:cubicBezTo>
                  <a:cubicBezTo>
                    <a:pt x="3040" y="112"/>
                    <a:pt x="3040" y="108"/>
                    <a:pt x="3040" y="108"/>
                  </a:cubicBezTo>
                  <a:cubicBezTo>
                    <a:pt x="3039" y="108"/>
                    <a:pt x="3035" y="232"/>
                    <a:pt x="3009" y="335"/>
                  </a:cubicBezTo>
                  <a:cubicBezTo>
                    <a:pt x="3009" y="274"/>
                    <a:pt x="3009" y="274"/>
                    <a:pt x="3009" y="274"/>
                  </a:cubicBezTo>
                  <a:cubicBezTo>
                    <a:pt x="3009" y="274"/>
                    <a:pt x="3009" y="274"/>
                    <a:pt x="3009" y="183"/>
                  </a:cubicBezTo>
                  <a:cubicBezTo>
                    <a:pt x="2997"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8" y="396"/>
                  </a:cubicBezTo>
                  <a:cubicBezTo>
                    <a:pt x="2918" y="396"/>
                    <a:pt x="2918" y="396"/>
                    <a:pt x="2918" y="335"/>
                  </a:cubicBezTo>
                  <a:cubicBezTo>
                    <a:pt x="2918" y="335"/>
                    <a:pt x="2918" y="307"/>
                    <a:pt x="2918" y="282"/>
                  </a:cubicBezTo>
                  <a:cubicBezTo>
                    <a:pt x="2918" y="282"/>
                    <a:pt x="2918" y="225"/>
                    <a:pt x="2918" y="183"/>
                  </a:cubicBezTo>
                  <a:cubicBezTo>
                    <a:pt x="2918" y="183"/>
                    <a:pt x="2888" y="92"/>
                    <a:pt x="2888" y="92"/>
                  </a:cubicBezTo>
                  <a:cubicBezTo>
                    <a:pt x="2888" y="157"/>
                    <a:pt x="2872" y="207"/>
                    <a:pt x="2863" y="207"/>
                  </a:cubicBezTo>
                  <a:cubicBezTo>
                    <a:pt x="2860" y="207"/>
                    <a:pt x="2857" y="200"/>
                    <a:pt x="2857" y="183"/>
                  </a:cubicBezTo>
                  <a:cubicBezTo>
                    <a:pt x="2857"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3" y="221"/>
                  </a:cubicBezTo>
                  <a:cubicBezTo>
                    <a:pt x="2819" y="221"/>
                    <a:pt x="2812" y="198"/>
                    <a:pt x="2797" y="152"/>
                  </a:cubicBezTo>
                  <a:cubicBezTo>
                    <a:pt x="2783" y="194"/>
                    <a:pt x="2769" y="210"/>
                    <a:pt x="2758" y="210"/>
                  </a:cubicBezTo>
                  <a:cubicBezTo>
                    <a:pt x="2745" y="210"/>
                    <a:pt x="2736" y="186"/>
                    <a:pt x="2736" y="152"/>
                  </a:cubicBezTo>
                  <a:cubicBezTo>
                    <a:pt x="2736" y="213"/>
                    <a:pt x="2736" y="213"/>
                    <a:pt x="2736" y="213"/>
                  </a:cubicBezTo>
                  <a:cubicBezTo>
                    <a:pt x="2725" y="169"/>
                    <a:pt x="2718" y="148"/>
                    <a:pt x="2713" y="148"/>
                  </a:cubicBezTo>
                  <a:cubicBezTo>
                    <a:pt x="2707" y="148"/>
                    <a:pt x="2706" y="182"/>
                    <a:pt x="2706" y="239"/>
                  </a:cubicBezTo>
                  <a:lnTo>
                    <a:pt x="2706" y="239"/>
                  </a:lnTo>
                  <a:cubicBezTo>
                    <a:pt x="2706" y="231"/>
                    <a:pt x="2706" y="222"/>
                    <a:pt x="2706" y="213"/>
                  </a:cubicBezTo>
                  <a:cubicBezTo>
                    <a:pt x="2706" y="137"/>
                    <a:pt x="2706" y="99"/>
                    <a:pt x="2702" y="99"/>
                  </a:cubicBezTo>
                  <a:cubicBezTo>
                    <a:pt x="2698" y="99"/>
                    <a:pt x="2690" y="137"/>
                    <a:pt x="2675" y="213"/>
                  </a:cubicBezTo>
                  <a:cubicBezTo>
                    <a:pt x="2675" y="117"/>
                    <a:pt x="2675" y="61"/>
                    <a:pt x="2675" y="61"/>
                  </a:cubicBezTo>
                  <a:cubicBezTo>
                    <a:pt x="2645" y="61"/>
                    <a:pt x="2645" y="152"/>
                    <a:pt x="2645" y="213"/>
                  </a:cubicBezTo>
                  <a:cubicBezTo>
                    <a:pt x="2645" y="98"/>
                    <a:pt x="2645" y="45"/>
                    <a:pt x="2640" y="45"/>
                  </a:cubicBezTo>
                  <a:cubicBezTo>
                    <a:pt x="2636" y="45"/>
                    <a:pt x="2628" y="83"/>
                    <a:pt x="2614" y="152"/>
                  </a:cubicBezTo>
                  <a:cubicBezTo>
                    <a:pt x="2614" y="112"/>
                    <a:pt x="2614" y="82"/>
                    <a:pt x="2614"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1"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2" y="152"/>
                    <a:pt x="2462" y="122"/>
                  </a:cubicBezTo>
                  <a:cubicBezTo>
                    <a:pt x="2462" y="122"/>
                    <a:pt x="2462" y="183"/>
                    <a:pt x="2432" y="183"/>
                  </a:cubicBezTo>
                  <a:cubicBezTo>
                    <a:pt x="2417" y="228"/>
                    <a:pt x="2409" y="251"/>
                    <a:pt x="2405" y="251"/>
                  </a:cubicBezTo>
                  <a:cubicBezTo>
                    <a:pt x="2402" y="251"/>
                    <a:pt x="2402" y="228"/>
                    <a:pt x="2402" y="183"/>
                  </a:cubicBezTo>
                  <a:cubicBezTo>
                    <a:pt x="2402" y="219"/>
                    <a:pt x="2402" y="249"/>
                    <a:pt x="2402" y="274"/>
                  </a:cubicBezTo>
                  <a:cubicBezTo>
                    <a:pt x="2402" y="274"/>
                    <a:pt x="2402" y="274"/>
                    <a:pt x="2371" y="335"/>
                  </a:cubicBezTo>
                  <a:cubicBezTo>
                    <a:pt x="2354" y="284"/>
                    <a:pt x="2347" y="242"/>
                    <a:pt x="2343" y="242"/>
                  </a:cubicBezTo>
                  <a:cubicBezTo>
                    <a:pt x="2341" y="242"/>
                    <a:pt x="2341" y="268"/>
                    <a:pt x="2341" y="335"/>
                  </a:cubicBezTo>
                  <a:cubicBezTo>
                    <a:pt x="2326" y="289"/>
                    <a:pt x="2318" y="266"/>
                    <a:pt x="2314" y="266"/>
                  </a:cubicBezTo>
                  <a:cubicBezTo>
                    <a:pt x="2310" y="266"/>
                    <a:pt x="2310" y="289"/>
                    <a:pt x="2310" y="335"/>
                  </a:cubicBezTo>
                  <a:cubicBezTo>
                    <a:pt x="2310" y="396"/>
                    <a:pt x="2310" y="396"/>
                    <a:pt x="2280" y="396"/>
                  </a:cubicBezTo>
                  <a:cubicBezTo>
                    <a:pt x="2280" y="396"/>
                    <a:pt x="2280" y="304"/>
                    <a:pt x="2280" y="244"/>
                  </a:cubicBezTo>
                  <a:cubicBezTo>
                    <a:pt x="2280" y="264"/>
                    <a:pt x="2277" y="271"/>
                    <a:pt x="2273" y="271"/>
                  </a:cubicBezTo>
                  <a:cubicBezTo>
                    <a:pt x="2266" y="271"/>
                    <a:pt x="2260" y="244"/>
                    <a:pt x="2280" y="244"/>
                  </a:cubicBezTo>
                  <a:lnTo>
                    <a:pt x="2280" y="183"/>
                  </a:lnTo>
                  <a:cubicBezTo>
                    <a:pt x="2271" y="155"/>
                    <a:pt x="2264" y="144"/>
                    <a:pt x="2260" y="144"/>
                  </a:cubicBezTo>
                  <a:cubicBezTo>
                    <a:pt x="2250" y="144"/>
                    <a:pt x="2250" y="201"/>
                    <a:pt x="2250" y="244"/>
                  </a:cubicBezTo>
                  <a:cubicBezTo>
                    <a:pt x="2250" y="177"/>
                    <a:pt x="2244" y="151"/>
                    <a:pt x="2237" y="151"/>
                  </a:cubicBezTo>
                  <a:cubicBezTo>
                    <a:pt x="2229" y="151"/>
                    <a:pt x="2219" y="193"/>
                    <a:pt x="2219" y="244"/>
                  </a:cubicBezTo>
                  <a:cubicBezTo>
                    <a:pt x="2219" y="201"/>
                    <a:pt x="2219" y="182"/>
                    <a:pt x="2218" y="182"/>
                  </a:cubicBezTo>
                  <a:cubicBezTo>
                    <a:pt x="2217" y="182"/>
                    <a:pt x="2211" y="304"/>
                    <a:pt x="2189" y="456"/>
                  </a:cubicBezTo>
                  <a:cubicBezTo>
                    <a:pt x="2189" y="393"/>
                    <a:pt x="2189" y="343"/>
                    <a:pt x="2189" y="304"/>
                  </a:cubicBezTo>
                  <a:cubicBezTo>
                    <a:pt x="2189" y="244"/>
                    <a:pt x="2158" y="244"/>
                    <a:pt x="2158" y="244"/>
                  </a:cubicBezTo>
                  <a:cubicBezTo>
                    <a:pt x="2158" y="244"/>
                    <a:pt x="2158" y="244"/>
                    <a:pt x="2158"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7" y="130"/>
                    <a:pt x="2013" y="130"/>
                  </a:cubicBezTo>
                  <a:cubicBezTo>
                    <a:pt x="2006" y="130"/>
                    <a:pt x="2006" y="177"/>
                    <a:pt x="2006" y="213"/>
                  </a:cubicBezTo>
                  <a:cubicBezTo>
                    <a:pt x="2006" y="194"/>
                    <a:pt x="2006" y="171"/>
                    <a:pt x="2006" y="152"/>
                  </a:cubicBezTo>
                  <a:cubicBezTo>
                    <a:pt x="2006"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0" y="92"/>
                    <a:pt x="1915" y="122"/>
                  </a:cubicBezTo>
                  <a:cubicBezTo>
                    <a:pt x="1915" y="122"/>
                    <a:pt x="1915" y="199"/>
                    <a:pt x="1915" y="244"/>
                  </a:cubicBezTo>
                  <a:cubicBezTo>
                    <a:pt x="1915" y="244"/>
                    <a:pt x="1913" y="251"/>
                    <a:pt x="1909" y="262"/>
                  </a:cubicBezTo>
                  <a:lnTo>
                    <a:pt x="1909" y="262"/>
                  </a:lnTo>
                  <a:cubicBezTo>
                    <a:pt x="1885" y="209"/>
                    <a:pt x="1885" y="183"/>
                    <a:pt x="1885" y="183"/>
                  </a:cubicBezTo>
                  <a:cubicBezTo>
                    <a:pt x="1885" y="183"/>
                    <a:pt x="1885" y="183"/>
                    <a:pt x="1854" y="274"/>
                  </a:cubicBezTo>
                  <a:cubicBezTo>
                    <a:pt x="1854" y="198"/>
                    <a:pt x="1854" y="160"/>
                    <a:pt x="1851" y="160"/>
                  </a:cubicBezTo>
                  <a:cubicBezTo>
                    <a:pt x="1847" y="160"/>
                    <a:pt x="1839" y="198"/>
                    <a:pt x="1824" y="274"/>
                  </a:cubicBezTo>
                  <a:cubicBezTo>
                    <a:pt x="1824" y="253"/>
                    <a:pt x="1824" y="221"/>
                    <a:pt x="1824" y="183"/>
                  </a:cubicBezTo>
                  <a:cubicBezTo>
                    <a:pt x="1807" y="97"/>
                    <a:pt x="1799" y="60"/>
                    <a:pt x="1796" y="60"/>
                  </a:cubicBezTo>
                  <a:cubicBezTo>
                    <a:pt x="1794" y="60"/>
                    <a:pt x="1794" y="82"/>
                    <a:pt x="1794" y="122"/>
                  </a:cubicBezTo>
                  <a:cubicBezTo>
                    <a:pt x="1794" y="183"/>
                    <a:pt x="1794" y="183"/>
                    <a:pt x="1794" y="183"/>
                  </a:cubicBezTo>
                  <a:cubicBezTo>
                    <a:pt x="1763" y="244"/>
                    <a:pt x="1763" y="244"/>
                    <a:pt x="1763" y="335"/>
                  </a:cubicBezTo>
                  <a:cubicBezTo>
                    <a:pt x="1763" y="244"/>
                    <a:pt x="1763" y="244"/>
                    <a:pt x="1763" y="244"/>
                  </a:cubicBezTo>
                  <a:lnTo>
                    <a:pt x="1733" y="244"/>
                  </a:lnTo>
                  <a:lnTo>
                    <a:pt x="1733" y="304"/>
                  </a:lnTo>
                  <a:cubicBezTo>
                    <a:pt x="1717" y="240"/>
                    <a:pt x="1701" y="201"/>
                    <a:pt x="1689"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3" y="225"/>
                    <a:pt x="1619" y="225"/>
                  </a:cubicBezTo>
                  <a:cubicBezTo>
                    <a:pt x="1611" y="225"/>
                    <a:pt x="1611" y="247"/>
                    <a:pt x="1611" y="304"/>
                  </a:cubicBezTo>
                  <a:cubicBezTo>
                    <a:pt x="1611" y="304"/>
                    <a:pt x="1611" y="304"/>
                    <a:pt x="1611" y="213"/>
                  </a:cubicBezTo>
                  <a:cubicBezTo>
                    <a:pt x="1611" y="152"/>
                    <a:pt x="1611" y="152"/>
                    <a:pt x="1581" y="152"/>
                  </a:cubicBezTo>
                  <a:cubicBezTo>
                    <a:pt x="1581" y="152"/>
                    <a:pt x="1581" y="213"/>
                    <a:pt x="1581" y="304"/>
                  </a:cubicBezTo>
                  <a:cubicBezTo>
                    <a:pt x="1581" y="259"/>
                    <a:pt x="1573" y="236"/>
                    <a:pt x="1566" y="236"/>
                  </a:cubicBezTo>
                  <a:cubicBezTo>
                    <a:pt x="1558" y="236"/>
                    <a:pt x="1550" y="259"/>
                    <a:pt x="1550" y="304"/>
                  </a:cubicBezTo>
                  <a:cubicBezTo>
                    <a:pt x="1550" y="304"/>
                    <a:pt x="1550" y="304"/>
                    <a:pt x="1550" y="213"/>
                  </a:cubicBezTo>
                  <a:cubicBezTo>
                    <a:pt x="1550" y="177"/>
                    <a:pt x="1540" y="130"/>
                    <a:pt x="1531" y="130"/>
                  </a:cubicBezTo>
                  <a:cubicBezTo>
                    <a:pt x="1525" y="130"/>
                    <a:pt x="1520" y="152"/>
                    <a:pt x="1520" y="213"/>
                  </a:cubicBezTo>
                  <a:cubicBezTo>
                    <a:pt x="1520" y="213"/>
                    <a:pt x="1520" y="213"/>
                    <a:pt x="1520" y="152"/>
                  </a:cubicBezTo>
                  <a:cubicBezTo>
                    <a:pt x="1505" y="183"/>
                    <a:pt x="1497" y="198"/>
                    <a:pt x="1493" y="198"/>
                  </a:cubicBezTo>
                  <a:cubicBezTo>
                    <a:pt x="1490" y="198"/>
                    <a:pt x="1490" y="183"/>
                    <a:pt x="1490" y="152"/>
                  </a:cubicBezTo>
                  <a:cubicBezTo>
                    <a:pt x="1490" y="152"/>
                    <a:pt x="1490" y="153"/>
                    <a:pt x="1490" y="213"/>
                  </a:cubicBezTo>
                  <a:lnTo>
                    <a:pt x="1490" y="274"/>
                  </a:lnTo>
                  <a:cubicBezTo>
                    <a:pt x="1474" y="198"/>
                    <a:pt x="1467" y="160"/>
                    <a:pt x="1463" y="160"/>
                  </a:cubicBezTo>
                  <a:cubicBezTo>
                    <a:pt x="1459" y="160"/>
                    <a:pt x="1459" y="198"/>
                    <a:pt x="1459" y="274"/>
                  </a:cubicBezTo>
                  <a:cubicBezTo>
                    <a:pt x="1459" y="213"/>
                    <a:pt x="1459" y="213"/>
                    <a:pt x="1459" y="213"/>
                  </a:cubicBezTo>
                  <a:cubicBezTo>
                    <a:pt x="1459" y="213"/>
                    <a:pt x="1429" y="274"/>
                    <a:pt x="1429" y="274"/>
                  </a:cubicBezTo>
                  <a:cubicBezTo>
                    <a:pt x="1398"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7" y="166"/>
                    <a:pt x="1307" y="183"/>
                  </a:cubicBezTo>
                  <a:cubicBezTo>
                    <a:pt x="1307" y="210"/>
                    <a:pt x="1307" y="229"/>
                    <a:pt x="1307" y="244"/>
                  </a:cubicBezTo>
                  <a:cubicBezTo>
                    <a:pt x="1307" y="227"/>
                    <a:pt x="1305" y="219"/>
                    <a:pt x="1302" y="219"/>
                  </a:cubicBezTo>
                  <a:cubicBezTo>
                    <a:pt x="1293" y="219"/>
                    <a:pt x="1277" y="269"/>
                    <a:pt x="1277" y="335"/>
                  </a:cubicBezTo>
                  <a:cubicBezTo>
                    <a:pt x="1277" y="244"/>
                    <a:pt x="1277" y="244"/>
                    <a:pt x="1277" y="244"/>
                  </a:cubicBezTo>
                  <a:cubicBezTo>
                    <a:pt x="1268" y="271"/>
                    <a:pt x="1261"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5" y="304"/>
                  </a:cubicBezTo>
                  <a:cubicBezTo>
                    <a:pt x="1155" y="304"/>
                    <a:pt x="1155" y="304"/>
                    <a:pt x="1155"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0" y="99"/>
                  </a:cubicBezTo>
                  <a:cubicBezTo>
                    <a:pt x="1057" y="99"/>
                    <a:pt x="1049" y="137"/>
                    <a:pt x="1034" y="213"/>
                  </a:cubicBezTo>
                  <a:cubicBezTo>
                    <a:pt x="1034" y="213"/>
                    <a:pt x="1034" y="304"/>
                    <a:pt x="1003" y="304"/>
                  </a:cubicBezTo>
                  <a:cubicBezTo>
                    <a:pt x="1003" y="274"/>
                    <a:pt x="973" y="274"/>
                    <a:pt x="973" y="213"/>
                  </a:cubicBezTo>
                  <a:cubicBezTo>
                    <a:pt x="973" y="253"/>
                    <a:pt x="973" y="269"/>
                    <a:pt x="973" y="274"/>
                  </a:cubicBezTo>
                  <a:cubicBezTo>
                    <a:pt x="964" y="257"/>
                    <a:pt x="958" y="249"/>
                    <a:pt x="954" y="249"/>
                  </a:cubicBezTo>
                  <a:cubicBezTo>
                    <a:pt x="943" y="249"/>
                    <a:pt x="943" y="299"/>
                    <a:pt x="943" y="365"/>
                  </a:cubicBezTo>
                  <a:cubicBezTo>
                    <a:pt x="943" y="341"/>
                    <a:pt x="943" y="310"/>
                    <a:pt x="943" y="274"/>
                  </a:cubicBezTo>
                  <a:cubicBezTo>
                    <a:pt x="943" y="213"/>
                    <a:pt x="943" y="122"/>
                    <a:pt x="943" y="122"/>
                  </a:cubicBezTo>
                  <a:cubicBezTo>
                    <a:pt x="912" y="122"/>
                    <a:pt x="912" y="122"/>
                    <a:pt x="912" y="213"/>
                  </a:cubicBezTo>
                  <a:cubicBezTo>
                    <a:pt x="912" y="274"/>
                    <a:pt x="912" y="274"/>
                    <a:pt x="912" y="274"/>
                  </a:cubicBezTo>
                  <a:cubicBezTo>
                    <a:pt x="912" y="274"/>
                    <a:pt x="912" y="274"/>
                    <a:pt x="912" y="335"/>
                  </a:cubicBezTo>
                  <a:cubicBezTo>
                    <a:pt x="912" y="426"/>
                    <a:pt x="912" y="426"/>
                    <a:pt x="912" y="426"/>
                  </a:cubicBezTo>
                  <a:cubicBezTo>
                    <a:pt x="912" y="335"/>
                    <a:pt x="882" y="335"/>
                    <a:pt x="882" y="335"/>
                  </a:cubicBezTo>
                  <a:lnTo>
                    <a:pt x="882" y="274"/>
                  </a:lnTo>
                  <a:cubicBezTo>
                    <a:pt x="882" y="246"/>
                    <a:pt x="882" y="212"/>
                    <a:pt x="882" y="183"/>
                  </a:cubicBezTo>
                  <a:cubicBezTo>
                    <a:pt x="882" y="237"/>
                    <a:pt x="849" y="248"/>
                    <a:pt x="823" y="248"/>
                  </a:cubicBezTo>
                  <a:cubicBezTo>
                    <a:pt x="805" y="248"/>
                    <a:pt x="791" y="244"/>
                    <a:pt x="791" y="244"/>
                  </a:cubicBezTo>
                  <a:cubicBezTo>
                    <a:pt x="775" y="213"/>
                    <a:pt x="768" y="198"/>
                    <a:pt x="764" y="198"/>
                  </a:cubicBezTo>
                  <a:cubicBezTo>
                    <a:pt x="760" y="198"/>
                    <a:pt x="760" y="213"/>
                    <a:pt x="760" y="244"/>
                  </a:cubicBezTo>
                  <a:cubicBezTo>
                    <a:pt x="760" y="301"/>
                    <a:pt x="748" y="323"/>
                    <a:pt x="739" y="323"/>
                  </a:cubicBezTo>
                  <a:cubicBezTo>
                    <a:pt x="734" y="323"/>
                    <a:pt x="730" y="315"/>
                    <a:pt x="730" y="304"/>
                  </a:cubicBezTo>
                  <a:cubicBezTo>
                    <a:pt x="699" y="304"/>
                    <a:pt x="669" y="304"/>
                    <a:pt x="669" y="396"/>
                  </a:cubicBezTo>
                  <a:cubicBezTo>
                    <a:pt x="669" y="396"/>
                    <a:pt x="639" y="456"/>
                    <a:pt x="639" y="456"/>
                  </a:cubicBezTo>
                  <a:cubicBezTo>
                    <a:pt x="639" y="517"/>
                    <a:pt x="639" y="517"/>
                    <a:pt x="639" y="517"/>
                  </a:cubicBezTo>
                  <a:cubicBezTo>
                    <a:pt x="608" y="517"/>
                    <a:pt x="608" y="517"/>
                    <a:pt x="608" y="456"/>
                  </a:cubicBezTo>
                  <a:lnTo>
                    <a:pt x="608" y="304"/>
                  </a:lnTo>
                  <a:cubicBezTo>
                    <a:pt x="599" y="257"/>
                    <a:pt x="592" y="239"/>
                    <a:pt x="588" y="239"/>
                  </a:cubicBezTo>
                  <a:cubicBezTo>
                    <a:pt x="578" y="239"/>
                    <a:pt x="578" y="323"/>
                    <a:pt x="578" y="365"/>
                  </a:cubicBezTo>
                  <a:cubicBezTo>
                    <a:pt x="578" y="411"/>
                    <a:pt x="578" y="434"/>
                    <a:pt x="574" y="434"/>
                  </a:cubicBezTo>
                  <a:cubicBezTo>
                    <a:pt x="570" y="434"/>
                    <a:pt x="563" y="411"/>
                    <a:pt x="547" y="365"/>
                  </a:cubicBezTo>
                  <a:cubicBezTo>
                    <a:pt x="547" y="304"/>
                    <a:pt x="547" y="304"/>
                    <a:pt x="547" y="304"/>
                  </a:cubicBezTo>
                  <a:cubicBezTo>
                    <a:pt x="547" y="365"/>
                    <a:pt x="517" y="365"/>
                    <a:pt x="487" y="365"/>
                  </a:cubicBezTo>
                  <a:cubicBezTo>
                    <a:pt x="456" y="365"/>
                    <a:pt x="426" y="365"/>
                    <a:pt x="426" y="426"/>
                  </a:cubicBezTo>
                  <a:cubicBezTo>
                    <a:pt x="408" y="462"/>
                    <a:pt x="400" y="509"/>
                    <a:pt x="397" y="509"/>
                  </a:cubicBezTo>
                  <a:cubicBezTo>
                    <a:pt x="395" y="509"/>
                    <a:pt x="395" y="487"/>
                    <a:pt x="395" y="426"/>
                  </a:cubicBezTo>
                  <a:cubicBezTo>
                    <a:pt x="395" y="365"/>
                    <a:pt x="395" y="335"/>
                    <a:pt x="395"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4" y="274"/>
                    <a:pt x="304" y="274"/>
                    <a:pt x="304" y="335"/>
                  </a:cubicBezTo>
                  <a:lnTo>
                    <a:pt x="274" y="335"/>
                  </a:lnTo>
                  <a:cubicBezTo>
                    <a:pt x="274" y="335"/>
                    <a:pt x="274" y="396"/>
                    <a:pt x="274" y="396"/>
                  </a:cubicBezTo>
                  <a:lnTo>
                    <a:pt x="243" y="396"/>
                  </a:lnTo>
                  <a:cubicBezTo>
                    <a:pt x="243" y="335"/>
                    <a:pt x="243" y="335"/>
                    <a:pt x="213" y="335"/>
                  </a:cubicBezTo>
                  <a:cubicBezTo>
                    <a:pt x="183" y="335"/>
                    <a:pt x="152" y="304"/>
                    <a:pt x="152" y="244"/>
                  </a:cubicBezTo>
                  <a:cubicBezTo>
                    <a:pt x="152" y="244"/>
                    <a:pt x="152" y="244"/>
                    <a:pt x="152" y="304"/>
                  </a:cubicBezTo>
                  <a:cubicBezTo>
                    <a:pt x="152" y="345"/>
                    <a:pt x="152" y="375"/>
                    <a:pt x="152" y="396"/>
                  </a:cubicBezTo>
                  <a:cubicBezTo>
                    <a:pt x="137" y="320"/>
                    <a:pt x="129" y="282"/>
                    <a:pt x="126" y="282"/>
                  </a:cubicBezTo>
                  <a:cubicBezTo>
                    <a:pt x="122" y="282"/>
                    <a:pt x="122" y="320"/>
                    <a:pt x="122" y="396"/>
                  </a:cubicBezTo>
                  <a:lnTo>
                    <a:pt x="122" y="304"/>
                  </a:lnTo>
                  <a:cubicBezTo>
                    <a:pt x="122" y="249"/>
                    <a:pt x="118" y="226"/>
                    <a:pt x="113" y="226"/>
                  </a:cubicBezTo>
                  <a:cubicBezTo>
                    <a:pt x="104" y="226"/>
                    <a:pt x="91" y="298"/>
                    <a:pt x="91" y="396"/>
                  </a:cubicBezTo>
                  <a:cubicBezTo>
                    <a:pt x="91" y="358"/>
                    <a:pt x="91" y="325"/>
                    <a:pt x="91" y="304"/>
                  </a:cubicBezTo>
                  <a:cubicBezTo>
                    <a:pt x="91" y="304"/>
                    <a:pt x="91" y="304"/>
                    <a:pt x="91" y="152"/>
                  </a:cubicBezTo>
                  <a:cubicBezTo>
                    <a:pt x="91" y="92"/>
                    <a:pt x="91"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3423;p83"/>
            <p:cNvSpPr/>
            <p:nvPr/>
          </p:nvSpPr>
          <p:spPr>
            <a:xfrm>
              <a:off x="3219144" y="3071764"/>
              <a:ext cx="54284" cy="20185"/>
            </a:xfrm>
            <a:custGeom>
              <a:avLst/>
              <a:gdLst/>
              <a:ahLst/>
              <a:cxnLst/>
              <a:rect l="l" t="t" r="r" b="b"/>
              <a:pathLst>
                <a:path w="3281" h="1220" extrusionOk="0">
                  <a:moveTo>
                    <a:pt x="988" y="68"/>
                  </a:moveTo>
                  <a:lnTo>
                    <a:pt x="988" y="68"/>
                  </a:lnTo>
                  <a:cubicBezTo>
                    <a:pt x="986" y="68"/>
                    <a:pt x="988" y="88"/>
                    <a:pt x="999" y="123"/>
                  </a:cubicBezTo>
                  <a:lnTo>
                    <a:pt x="999" y="123"/>
                  </a:lnTo>
                  <a:cubicBezTo>
                    <a:pt x="996" y="85"/>
                    <a:pt x="990" y="68"/>
                    <a:pt x="988" y="68"/>
                  </a:cubicBezTo>
                  <a:close/>
                  <a:moveTo>
                    <a:pt x="999" y="123"/>
                  </a:moveTo>
                  <a:cubicBezTo>
                    <a:pt x="999" y="134"/>
                    <a:pt x="1000" y="146"/>
                    <a:pt x="1001" y="160"/>
                  </a:cubicBezTo>
                  <a:lnTo>
                    <a:pt x="1001" y="160"/>
                  </a:lnTo>
                  <a:cubicBezTo>
                    <a:pt x="1001" y="151"/>
                    <a:pt x="1001" y="141"/>
                    <a:pt x="1001" y="130"/>
                  </a:cubicBezTo>
                  <a:cubicBezTo>
                    <a:pt x="1000" y="128"/>
                    <a:pt x="999" y="125"/>
                    <a:pt x="999" y="123"/>
                  </a:cubicBezTo>
                  <a:close/>
                  <a:moveTo>
                    <a:pt x="2642" y="343"/>
                  </a:moveTo>
                  <a:cubicBezTo>
                    <a:pt x="2642" y="404"/>
                    <a:pt x="2612" y="495"/>
                    <a:pt x="2612" y="495"/>
                  </a:cubicBezTo>
                  <a:cubicBezTo>
                    <a:pt x="2612" y="404"/>
                    <a:pt x="2612" y="343"/>
                    <a:pt x="2612" y="343"/>
                  </a:cubicBezTo>
                  <a:close/>
                  <a:moveTo>
                    <a:pt x="3159" y="495"/>
                  </a:moveTo>
                  <a:cubicBezTo>
                    <a:pt x="3190" y="647"/>
                    <a:pt x="3190" y="647"/>
                    <a:pt x="3159" y="647"/>
                  </a:cubicBezTo>
                  <a:cubicBezTo>
                    <a:pt x="3159" y="647"/>
                    <a:pt x="3159" y="647"/>
                    <a:pt x="3159" y="581"/>
                  </a:cubicBezTo>
                  <a:cubicBezTo>
                    <a:pt x="3159" y="581"/>
                    <a:pt x="3159" y="538"/>
                    <a:pt x="3159" y="495"/>
                  </a:cubicBezTo>
                  <a:close/>
                  <a:moveTo>
                    <a:pt x="3132" y="568"/>
                  </a:moveTo>
                  <a:cubicBezTo>
                    <a:pt x="3138" y="568"/>
                    <a:pt x="3152" y="627"/>
                    <a:pt x="3157" y="738"/>
                  </a:cubicBezTo>
                  <a:lnTo>
                    <a:pt x="3157" y="738"/>
                  </a:lnTo>
                  <a:cubicBezTo>
                    <a:pt x="3129" y="736"/>
                    <a:pt x="3129" y="675"/>
                    <a:pt x="3129" y="586"/>
                  </a:cubicBezTo>
                  <a:cubicBezTo>
                    <a:pt x="3129" y="574"/>
                    <a:pt x="3130" y="568"/>
                    <a:pt x="3132" y="568"/>
                  </a:cubicBezTo>
                  <a:close/>
                  <a:moveTo>
                    <a:pt x="3038" y="647"/>
                  </a:moveTo>
                  <a:cubicBezTo>
                    <a:pt x="3038" y="677"/>
                    <a:pt x="3038" y="709"/>
                    <a:pt x="3038" y="738"/>
                  </a:cubicBezTo>
                  <a:lnTo>
                    <a:pt x="3007" y="738"/>
                  </a:lnTo>
                  <a:lnTo>
                    <a:pt x="3038" y="647"/>
                  </a:lnTo>
                  <a:close/>
                  <a:moveTo>
                    <a:pt x="2673" y="556"/>
                  </a:moveTo>
                  <a:cubicBezTo>
                    <a:pt x="2673" y="556"/>
                    <a:pt x="2673" y="647"/>
                    <a:pt x="2642" y="769"/>
                  </a:cubicBezTo>
                  <a:cubicBezTo>
                    <a:pt x="2642" y="752"/>
                    <a:pt x="2642" y="732"/>
                    <a:pt x="2642" y="708"/>
                  </a:cubicBezTo>
                  <a:lnTo>
                    <a:pt x="2673" y="556"/>
                  </a:lnTo>
                  <a:close/>
                  <a:moveTo>
                    <a:pt x="576" y="647"/>
                  </a:moveTo>
                  <a:cubicBezTo>
                    <a:pt x="576" y="670"/>
                    <a:pt x="576" y="785"/>
                    <a:pt x="576" y="860"/>
                  </a:cubicBezTo>
                  <a:cubicBezTo>
                    <a:pt x="545" y="860"/>
                    <a:pt x="545" y="860"/>
                    <a:pt x="545" y="769"/>
                  </a:cubicBezTo>
                  <a:cubicBezTo>
                    <a:pt x="545" y="708"/>
                    <a:pt x="576" y="647"/>
                    <a:pt x="576" y="647"/>
                  </a:cubicBezTo>
                  <a:close/>
                  <a:moveTo>
                    <a:pt x="28" y="708"/>
                  </a:moveTo>
                  <a:cubicBezTo>
                    <a:pt x="7" y="793"/>
                    <a:pt x="1" y="893"/>
                    <a:pt x="9" y="893"/>
                  </a:cubicBezTo>
                  <a:cubicBezTo>
                    <a:pt x="13" y="893"/>
                    <a:pt x="19" y="875"/>
                    <a:pt x="28" y="829"/>
                  </a:cubicBezTo>
                  <a:cubicBezTo>
                    <a:pt x="28" y="811"/>
                    <a:pt x="28" y="751"/>
                    <a:pt x="28" y="708"/>
                  </a:cubicBezTo>
                  <a:close/>
                  <a:moveTo>
                    <a:pt x="2522" y="1"/>
                  </a:moveTo>
                  <a:cubicBezTo>
                    <a:pt x="2521" y="1"/>
                    <a:pt x="2521" y="11"/>
                    <a:pt x="2521" y="39"/>
                  </a:cubicBezTo>
                  <a:cubicBezTo>
                    <a:pt x="2490" y="39"/>
                    <a:pt x="2490" y="39"/>
                    <a:pt x="2490" y="100"/>
                  </a:cubicBezTo>
                  <a:cubicBezTo>
                    <a:pt x="2490" y="130"/>
                    <a:pt x="2483" y="146"/>
                    <a:pt x="2475" y="146"/>
                  </a:cubicBezTo>
                  <a:cubicBezTo>
                    <a:pt x="2468" y="146"/>
                    <a:pt x="2460" y="130"/>
                    <a:pt x="2460" y="100"/>
                  </a:cubicBezTo>
                  <a:cubicBezTo>
                    <a:pt x="2460" y="100"/>
                    <a:pt x="2460" y="161"/>
                    <a:pt x="2460" y="161"/>
                  </a:cubicBezTo>
                  <a:cubicBezTo>
                    <a:pt x="2460" y="161"/>
                    <a:pt x="2460" y="161"/>
                    <a:pt x="2430" y="252"/>
                  </a:cubicBezTo>
                  <a:cubicBezTo>
                    <a:pt x="2430" y="233"/>
                    <a:pt x="2430" y="203"/>
                    <a:pt x="2430" y="161"/>
                  </a:cubicBezTo>
                  <a:cubicBezTo>
                    <a:pt x="2430" y="130"/>
                    <a:pt x="2422" y="115"/>
                    <a:pt x="2414" y="115"/>
                  </a:cubicBezTo>
                  <a:cubicBezTo>
                    <a:pt x="2407" y="115"/>
                    <a:pt x="2399" y="130"/>
                    <a:pt x="2399" y="161"/>
                  </a:cubicBezTo>
                  <a:cubicBezTo>
                    <a:pt x="2399" y="243"/>
                    <a:pt x="2399" y="298"/>
                    <a:pt x="2399" y="313"/>
                  </a:cubicBezTo>
                  <a:cubicBezTo>
                    <a:pt x="2430" y="313"/>
                    <a:pt x="2430" y="374"/>
                    <a:pt x="2430" y="374"/>
                  </a:cubicBezTo>
                  <a:cubicBezTo>
                    <a:pt x="2430" y="465"/>
                    <a:pt x="2430" y="465"/>
                    <a:pt x="2430" y="465"/>
                  </a:cubicBezTo>
                  <a:cubicBezTo>
                    <a:pt x="2399" y="465"/>
                    <a:pt x="2399" y="465"/>
                    <a:pt x="2399" y="374"/>
                  </a:cubicBezTo>
                  <a:cubicBezTo>
                    <a:pt x="2399" y="357"/>
                    <a:pt x="2399" y="337"/>
                    <a:pt x="2399" y="313"/>
                  </a:cubicBezTo>
                  <a:cubicBezTo>
                    <a:pt x="2384" y="237"/>
                    <a:pt x="2376" y="199"/>
                    <a:pt x="2373" y="199"/>
                  </a:cubicBezTo>
                  <a:cubicBezTo>
                    <a:pt x="2369" y="199"/>
                    <a:pt x="2369" y="237"/>
                    <a:pt x="2369" y="313"/>
                  </a:cubicBezTo>
                  <a:cubicBezTo>
                    <a:pt x="2369" y="262"/>
                    <a:pt x="2359" y="220"/>
                    <a:pt x="2351" y="220"/>
                  </a:cubicBezTo>
                  <a:cubicBezTo>
                    <a:pt x="2344" y="220"/>
                    <a:pt x="2338" y="246"/>
                    <a:pt x="2338" y="313"/>
                  </a:cubicBezTo>
                  <a:cubicBezTo>
                    <a:pt x="2338" y="267"/>
                    <a:pt x="2331" y="244"/>
                    <a:pt x="2323" y="244"/>
                  </a:cubicBezTo>
                  <a:cubicBezTo>
                    <a:pt x="2316" y="244"/>
                    <a:pt x="2308" y="267"/>
                    <a:pt x="2308" y="313"/>
                  </a:cubicBezTo>
                  <a:cubicBezTo>
                    <a:pt x="2308" y="334"/>
                    <a:pt x="2308" y="355"/>
                    <a:pt x="2308" y="374"/>
                  </a:cubicBezTo>
                  <a:cubicBezTo>
                    <a:pt x="2308" y="374"/>
                    <a:pt x="2278" y="282"/>
                    <a:pt x="2278" y="222"/>
                  </a:cubicBezTo>
                  <a:lnTo>
                    <a:pt x="2247" y="222"/>
                  </a:lnTo>
                  <a:cubicBezTo>
                    <a:pt x="2247" y="155"/>
                    <a:pt x="2247" y="129"/>
                    <a:pt x="2245" y="129"/>
                  </a:cubicBezTo>
                  <a:cubicBezTo>
                    <a:pt x="2241" y="129"/>
                    <a:pt x="2234" y="171"/>
                    <a:pt x="2217" y="222"/>
                  </a:cubicBezTo>
                  <a:cubicBezTo>
                    <a:pt x="2217" y="272"/>
                    <a:pt x="2217" y="348"/>
                    <a:pt x="2217" y="434"/>
                  </a:cubicBezTo>
                  <a:cubicBezTo>
                    <a:pt x="2199" y="256"/>
                    <a:pt x="2192" y="183"/>
                    <a:pt x="2189" y="183"/>
                  </a:cubicBezTo>
                  <a:cubicBezTo>
                    <a:pt x="2187" y="183"/>
                    <a:pt x="2187" y="219"/>
                    <a:pt x="2187" y="282"/>
                  </a:cubicBezTo>
                  <a:cubicBezTo>
                    <a:pt x="2187" y="222"/>
                    <a:pt x="2187" y="222"/>
                    <a:pt x="2156" y="222"/>
                  </a:cubicBezTo>
                  <a:cubicBezTo>
                    <a:pt x="2156" y="222"/>
                    <a:pt x="2156" y="222"/>
                    <a:pt x="2156" y="282"/>
                  </a:cubicBezTo>
                  <a:cubicBezTo>
                    <a:pt x="2145" y="226"/>
                    <a:pt x="2138" y="203"/>
                    <a:pt x="2133" y="203"/>
                  </a:cubicBezTo>
                  <a:cubicBezTo>
                    <a:pt x="2126" y="203"/>
                    <a:pt x="2126" y="267"/>
                    <a:pt x="2126" y="343"/>
                  </a:cubicBezTo>
                  <a:lnTo>
                    <a:pt x="2126" y="282"/>
                  </a:lnTo>
                  <a:cubicBezTo>
                    <a:pt x="2126" y="222"/>
                    <a:pt x="2126" y="222"/>
                    <a:pt x="2095" y="191"/>
                  </a:cubicBezTo>
                  <a:cubicBezTo>
                    <a:pt x="2065" y="191"/>
                    <a:pt x="2065" y="191"/>
                    <a:pt x="2065" y="343"/>
                  </a:cubicBezTo>
                  <a:cubicBezTo>
                    <a:pt x="2050" y="419"/>
                    <a:pt x="2042" y="457"/>
                    <a:pt x="2038" y="457"/>
                  </a:cubicBezTo>
                  <a:cubicBezTo>
                    <a:pt x="2035" y="457"/>
                    <a:pt x="2035" y="419"/>
                    <a:pt x="2035" y="343"/>
                  </a:cubicBezTo>
                  <a:cubicBezTo>
                    <a:pt x="2035" y="324"/>
                    <a:pt x="2035" y="301"/>
                    <a:pt x="2035" y="282"/>
                  </a:cubicBezTo>
                  <a:cubicBezTo>
                    <a:pt x="2035" y="282"/>
                    <a:pt x="2035" y="282"/>
                    <a:pt x="2035" y="191"/>
                  </a:cubicBezTo>
                  <a:cubicBezTo>
                    <a:pt x="2022" y="130"/>
                    <a:pt x="2015" y="108"/>
                    <a:pt x="2011" y="108"/>
                  </a:cubicBezTo>
                  <a:cubicBezTo>
                    <a:pt x="2004" y="108"/>
                    <a:pt x="2004" y="155"/>
                    <a:pt x="2004" y="191"/>
                  </a:cubicBezTo>
                  <a:cubicBezTo>
                    <a:pt x="2004" y="172"/>
                    <a:pt x="2004" y="149"/>
                    <a:pt x="2004" y="130"/>
                  </a:cubicBezTo>
                  <a:cubicBezTo>
                    <a:pt x="2004" y="163"/>
                    <a:pt x="1995" y="195"/>
                    <a:pt x="1987" y="195"/>
                  </a:cubicBezTo>
                  <a:cubicBezTo>
                    <a:pt x="1980" y="195"/>
                    <a:pt x="1974" y="171"/>
                    <a:pt x="1974" y="100"/>
                  </a:cubicBezTo>
                  <a:cubicBezTo>
                    <a:pt x="1974" y="191"/>
                    <a:pt x="1974" y="191"/>
                    <a:pt x="1943" y="191"/>
                  </a:cubicBezTo>
                  <a:cubicBezTo>
                    <a:pt x="1943" y="191"/>
                    <a:pt x="1943" y="191"/>
                    <a:pt x="1943" y="100"/>
                  </a:cubicBezTo>
                  <a:cubicBezTo>
                    <a:pt x="1943" y="100"/>
                    <a:pt x="1913" y="252"/>
                    <a:pt x="1913" y="252"/>
                  </a:cubicBezTo>
                  <a:cubicBezTo>
                    <a:pt x="1913" y="191"/>
                    <a:pt x="1913" y="161"/>
                    <a:pt x="1883" y="161"/>
                  </a:cubicBezTo>
                  <a:cubicBezTo>
                    <a:pt x="1883" y="161"/>
                    <a:pt x="1883" y="161"/>
                    <a:pt x="1883" y="252"/>
                  </a:cubicBezTo>
                  <a:cubicBezTo>
                    <a:pt x="1883" y="176"/>
                    <a:pt x="1875" y="138"/>
                    <a:pt x="1867" y="138"/>
                  </a:cubicBezTo>
                  <a:cubicBezTo>
                    <a:pt x="1860" y="138"/>
                    <a:pt x="1852" y="176"/>
                    <a:pt x="1852" y="252"/>
                  </a:cubicBezTo>
                  <a:cubicBezTo>
                    <a:pt x="1852" y="282"/>
                    <a:pt x="1852" y="298"/>
                    <a:pt x="1848" y="298"/>
                  </a:cubicBezTo>
                  <a:cubicBezTo>
                    <a:pt x="1845" y="298"/>
                    <a:pt x="1837" y="282"/>
                    <a:pt x="1822" y="252"/>
                  </a:cubicBezTo>
                  <a:cubicBezTo>
                    <a:pt x="1822" y="231"/>
                    <a:pt x="1822" y="199"/>
                    <a:pt x="1822" y="161"/>
                  </a:cubicBezTo>
                  <a:cubicBezTo>
                    <a:pt x="1822" y="75"/>
                    <a:pt x="1822" y="38"/>
                    <a:pt x="1816" y="38"/>
                  </a:cubicBezTo>
                  <a:cubicBezTo>
                    <a:pt x="1812" y="38"/>
                    <a:pt x="1805" y="60"/>
                    <a:pt x="1791" y="100"/>
                  </a:cubicBezTo>
                  <a:cubicBezTo>
                    <a:pt x="1791" y="161"/>
                    <a:pt x="1791" y="161"/>
                    <a:pt x="1791" y="161"/>
                  </a:cubicBezTo>
                  <a:cubicBezTo>
                    <a:pt x="1791" y="222"/>
                    <a:pt x="1761" y="222"/>
                    <a:pt x="1791" y="313"/>
                  </a:cubicBezTo>
                  <a:cubicBezTo>
                    <a:pt x="1791" y="358"/>
                    <a:pt x="1775" y="420"/>
                    <a:pt x="1766" y="449"/>
                  </a:cubicBezTo>
                  <a:lnTo>
                    <a:pt x="1766" y="449"/>
                  </a:lnTo>
                  <a:cubicBezTo>
                    <a:pt x="1788" y="373"/>
                    <a:pt x="1761" y="370"/>
                    <a:pt x="1761" y="313"/>
                  </a:cubicBezTo>
                  <a:cubicBezTo>
                    <a:pt x="1761" y="222"/>
                    <a:pt x="1761" y="222"/>
                    <a:pt x="1761" y="222"/>
                  </a:cubicBezTo>
                  <a:lnTo>
                    <a:pt x="1731" y="222"/>
                  </a:lnTo>
                  <a:lnTo>
                    <a:pt x="1731" y="282"/>
                  </a:lnTo>
                  <a:cubicBezTo>
                    <a:pt x="1731" y="218"/>
                    <a:pt x="1714" y="179"/>
                    <a:pt x="1698" y="179"/>
                  </a:cubicBezTo>
                  <a:cubicBezTo>
                    <a:pt x="1683" y="179"/>
                    <a:pt x="1670" y="211"/>
                    <a:pt x="1670" y="282"/>
                  </a:cubicBezTo>
                  <a:lnTo>
                    <a:pt x="1670" y="222"/>
                  </a:lnTo>
                  <a:cubicBezTo>
                    <a:pt x="1670" y="130"/>
                    <a:pt x="1670" y="130"/>
                    <a:pt x="1670" y="130"/>
                  </a:cubicBezTo>
                  <a:cubicBezTo>
                    <a:pt x="1670" y="130"/>
                    <a:pt x="1639" y="222"/>
                    <a:pt x="1639" y="222"/>
                  </a:cubicBezTo>
                  <a:cubicBezTo>
                    <a:pt x="1628" y="210"/>
                    <a:pt x="1621" y="203"/>
                    <a:pt x="1617" y="203"/>
                  </a:cubicBezTo>
                  <a:cubicBezTo>
                    <a:pt x="1609" y="203"/>
                    <a:pt x="1609" y="225"/>
                    <a:pt x="1609" y="282"/>
                  </a:cubicBezTo>
                  <a:cubicBezTo>
                    <a:pt x="1609" y="313"/>
                    <a:pt x="1601" y="328"/>
                    <a:pt x="1594" y="328"/>
                  </a:cubicBezTo>
                  <a:cubicBezTo>
                    <a:pt x="1586" y="328"/>
                    <a:pt x="1579" y="313"/>
                    <a:pt x="1579" y="282"/>
                  </a:cubicBezTo>
                  <a:cubicBezTo>
                    <a:pt x="1579" y="237"/>
                    <a:pt x="1571" y="214"/>
                    <a:pt x="1563" y="214"/>
                  </a:cubicBezTo>
                  <a:cubicBezTo>
                    <a:pt x="1556" y="214"/>
                    <a:pt x="1548" y="237"/>
                    <a:pt x="1548" y="282"/>
                  </a:cubicBezTo>
                  <a:cubicBezTo>
                    <a:pt x="1548" y="282"/>
                    <a:pt x="1548" y="282"/>
                    <a:pt x="1548" y="191"/>
                  </a:cubicBezTo>
                  <a:cubicBezTo>
                    <a:pt x="1548" y="155"/>
                    <a:pt x="1548" y="108"/>
                    <a:pt x="1542" y="108"/>
                  </a:cubicBezTo>
                  <a:cubicBezTo>
                    <a:pt x="1537" y="108"/>
                    <a:pt x="1530" y="130"/>
                    <a:pt x="1518" y="191"/>
                  </a:cubicBezTo>
                  <a:cubicBezTo>
                    <a:pt x="1518" y="191"/>
                    <a:pt x="1518" y="191"/>
                    <a:pt x="1518" y="130"/>
                  </a:cubicBezTo>
                  <a:cubicBezTo>
                    <a:pt x="1518" y="161"/>
                    <a:pt x="1510" y="176"/>
                    <a:pt x="1503" y="176"/>
                  </a:cubicBezTo>
                  <a:cubicBezTo>
                    <a:pt x="1495" y="176"/>
                    <a:pt x="1487" y="161"/>
                    <a:pt x="1487" y="130"/>
                  </a:cubicBezTo>
                  <a:cubicBezTo>
                    <a:pt x="1487" y="130"/>
                    <a:pt x="1487" y="130"/>
                    <a:pt x="1487" y="191"/>
                  </a:cubicBezTo>
                  <a:cubicBezTo>
                    <a:pt x="1487" y="208"/>
                    <a:pt x="1487" y="228"/>
                    <a:pt x="1487" y="252"/>
                  </a:cubicBezTo>
                  <a:cubicBezTo>
                    <a:pt x="1487" y="298"/>
                    <a:pt x="1480" y="320"/>
                    <a:pt x="1472" y="320"/>
                  </a:cubicBezTo>
                  <a:cubicBezTo>
                    <a:pt x="1465" y="320"/>
                    <a:pt x="1457" y="298"/>
                    <a:pt x="1457" y="252"/>
                  </a:cubicBezTo>
                  <a:cubicBezTo>
                    <a:pt x="1457" y="191"/>
                    <a:pt x="1457" y="191"/>
                    <a:pt x="1457" y="191"/>
                  </a:cubicBezTo>
                  <a:cubicBezTo>
                    <a:pt x="1457" y="191"/>
                    <a:pt x="1427" y="252"/>
                    <a:pt x="1427" y="252"/>
                  </a:cubicBezTo>
                  <a:cubicBezTo>
                    <a:pt x="1396" y="252"/>
                    <a:pt x="1366" y="252"/>
                    <a:pt x="1366" y="313"/>
                  </a:cubicBezTo>
                  <a:cubicBezTo>
                    <a:pt x="1366" y="252"/>
                    <a:pt x="1366" y="252"/>
                    <a:pt x="1366" y="252"/>
                  </a:cubicBezTo>
                  <a:cubicBezTo>
                    <a:pt x="1366" y="252"/>
                    <a:pt x="1366" y="252"/>
                    <a:pt x="1366" y="161"/>
                  </a:cubicBezTo>
                  <a:cubicBezTo>
                    <a:pt x="1335" y="252"/>
                    <a:pt x="1335" y="252"/>
                    <a:pt x="1335" y="252"/>
                  </a:cubicBezTo>
                  <a:cubicBezTo>
                    <a:pt x="1335" y="214"/>
                    <a:pt x="1335" y="182"/>
                    <a:pt x="1335" y="161"/>
                  </a:cubicBezTo>
                  <a:cubicBezTo>
                    <a:pt x="1335" y="252"/>
                    <a:pt x="1305" y="252"/>
                    <a:pt x="1305" y="313"/>
                  </a:cubicBezTo>
                  <a:cubicBezTo>
                    <a:pt x="1305" y="313"/>
                    <a:pt x="1305" y="313"/>
                    <a:pt x="1305" y="222"/>
                  </a:cubicBezTo>
                  <a:cubicBezTo>
                    <a:pt x="1305" y="205"/>
                    <a:pt x="1303" y="197"/>
                    <a:pt x="1299" y="197"/>
                  </a:cubicBezTo>
                  <a:cubicBezTo>
                    <a:pt x="1290" y="197"/>
                    <a:pt x="1275" y="247"/>
                    <a:pt x="1275" y="313"/>
                  </a:cubicBezTo>
                  <a:cubicBezTo>
                    <a:pt x="1275" y="290"/>
                    <a:pt x="1275" y="273"/>
                    <a:pt x="1275" y="260"/>
                  </a:cubicBezTo>
                  <a:cubicBezTo>
                    <a:pt x="1275" y="260"/>
                    <a:pt x="1275" y="203"/>
                    <a:pt x="1275" y="161"/>
                  </a:cubicBezTo>
                  <a:cubicBezTo>
                    <a:pt x="1275" y="70"/>
                    <a:pt x="1275" y="70"/>
                    <a:pt x="1244" y="70"/>
                  </a:cubicBezTo>
                  <a:cubicBezTo>
                    <a:pt x="1244" y="161"/>
                    <a:pt x="1244" y="161"/>
                    <a:pt x="1214" y="161"/>
                  </a:cubicBezTo>
                  <a:cubicBezTo>
                    <a:pt x="1214" y="157"/>
                    <a:pt x="1214" y="155"/>
                    <a:pt x="1214" y="155"/>
                  </a:cubicBezTo>
                  <a:cubicBezTo>
                    <a:pt x="1213" y="155"/>
                    <a:pt x="1210" y="241"/>
                    <a:pt x="1183" y="374"/>
                  </a:cubicBezTo>
                  <a:cubicBezTo>
                    <a:pt x="1183" y="347"/>
                    <a:pt x="1183" y="314"/>
                    <a:pt x="1183" y="282"/>
                  </a:cubicBezTo>
                  <a:cubicBezTo>
                    <a:pt x="1168" y="252"/>
                    <a:pt x="1161" y="237"/>
                    <a:pt x="1157" y="237"/>
                  </a:cubicBezTo>
                  <a:cubicBezTo>
                    <a:pt x="1153" y="237"/>
                    <a:pt x="1153" y="252"/>
                    <a:pt x="1153" y="282"/>
                  </a:cubicBezTo>
                  <a:cubicBezTo>
                    <a:pt x="1153" y="313"/>
                    <a:pt x="1153" y="328"/>
                    <a:pt x="1149" y="328"/>
                  </a:cubicBezTo>
                  <a:cubicBezTo>
                    <a:pt x="1145" y="328"/>
                    <a:pt x="1138" y="313"/>
                    <a:pt x="1123" y="282"/>
                  </a:cubicBezTo>
                  <a:cubicBezTo>
                    <a:pt x="1123" y="282"/>
                    <a:pt x="1092" y="282"/>
                    <a:pt x="1092" y="343"/>
                  </a:cubicBezTo>
                  <a:cubicBezTo>
                    <a:pt x="1092" y="343"/>
                    <a:pt x="1092" y="282"/>
                    <a:pt x="1092" y="282"/>
                  </a:cubicBezTo>
                  <a:cubicBezTo>
                    <a:pt x="1077" y="358"/>
                    <a:pt x="1069" y="396"/>
                    <a:pt x="1066" y="396"/>
                  </a:cubicBezTo>
                  <a:cubicBezTo>
                    <a:pt x="1062" y="396"/>
                    <a:pt x="1062" y="358"/>
                    <a:pt x="1062" y="282"/>
                  </a:cubicBezTo>
                  <a:cubicBezTo>
                    <a:pt x="1062" y="276"/>
                    <a:pt x="1062" y="249"/>
                    <a:pt x="1062" y="191"/>
                  </a:cubicBezTo>
                  <a:cubicBezTo>
                    <a:pt x="1031" y="191"/>
                    <a:pt x="1031" y="282"/>
                    <a:pt x="1001" y="282"/>
                  </a:cubicBezTo>
                  <a:cubicBezTo>
                    <a:pt x="1001" y="252"/>
                    <a:pt x="1001" y="252"/>
                    <a:pt x="1001" y="191"/>
                  </a:cubicBezTo>
                  <a:cubicBezTo>
                    <a:pt x="1001" y="180"/>
                    <a:pt x="1001" y="170"/>
                    <a:pt x="1001" y="160"/>
                  </a:cubicBezTo>
                  <a:lnTo>
                    <a:pt x="1001" y="160"/>
                  </a:lnTo>
                  <a:cubicBezTo>
                    <a:pt x="998" y="242"/>
                    <a:pt x="985" y="254"/>
                    <a:pt x="977" y="254"/>
                  </a:cubicBezTo>
                  <a:cubicBezTo>
                    <a:pt x="973" y="254"/>
                    <a:pt x="971" y="252"/>
                    <a:pt x="971" y="252"/>
                  </a:cubicBezTo>
                  <a:cubicBezTo>
                    <a:pt x="971" y="235"/>
                    <a:pt x="968" y="227"/>
                    <a:pt x="965" y="227"/>
                  </a:cubicBezTo>
                  <a:cubicBezTo>
                    <a:pt x="956" y="227"/>
                    <a:pt x="940" y="277"/>
                    <a:pt x="940" y="343"/>
                  </a:cubicBezTo>
                  <a:lnTo>
                    <a:pt x="971" y="343"/>
                  </a:lnTo>
                  <a:cubicBezTo>
                    <a:pt x="971" y="373"/>
                    <a:pt x="969" y="396"/>
                    <a:pt x="968" y="413"/>
                  </a:cubicBezTo>
                  <a:lnTo>
                    <a:pt x="968" y="413"/>
                  </a:lnTo>
                  <a:cubicBezTo>
                    <a:pt x="964" y="404"/>
                    <a:pt x="956" y="404"/>
                    <a:pt x="940" y="404"/>
                  </a:cubicBezTo>
                  <a:cubicBezTo>
                    <a:pt x="940" y="432"/>
                    <a:pt x="947" y="454"/>
                    <a:pt x="954" y="454"/>
                  </a:cubicBezTo>
                  <a:cubicBezTo>
                    <a:pt x="959" y="454"/>
                    <a:pt x="964" y="442"/>
                    <a:pt x="968" y="413"/>
                  </a:cubicBezTo>
                  <a:lnTo>
                    <a:pt x="968" y="413"/>
                  </a:lnTo>
                  <a:cubicBezTo>
                    <a:pt x="971" y="421"/>
                    <a:pt x="971" y="436"/>
                    <a:pt x="971" y="465"/>
                  </a:cubicBezTo>
                  <a:cubicBezTo>
                    <a:pt x="955" y="495"/>
                    <a:pt x="948" y="510"/>
                    <a:pt x="944" y="510"/>
                  </a:cubicBezTo>
                  <a:cubicBezTo>
                    <a:pt x="940" y="510"/>
                    <a:pt x="940" y="495"/>
                    <a:pt x="940" y="465"/>
                  </a:cubicBezTo>
                  <a:cubicBezTo>
                    <a:pt x="910" y="465"/>
                    <a:pt x="910" y="465"/>
                    <a:pt x="910" y="404"/>
                  </a:cubicBezTo>
                  <a:lnTo>
                    <a:pt x="940" y="404"/>
                  </a:lnTo>
                  <a:cubicBezTo>
                    <a:pt x="940" y="404"/>
                    <a:pt x="940" y="343"/>
                    <a:pt x="940" y="252"/>
                  </a:cubicBezTo>
                  <a:cubicBezTo>
                    <a:pt x="910" y="252"/>
                    <a:pt x="910" y="252"/>
                    <a:pt x="910" y="313"/>
                  </a:cubicBezTo>
                  <a:lnTo>
                    <a:pt x="910" y="252"/>
                  </a:lnTo>
                  <a:cubicBezTo>
                    <a:pt x="910" y="191"/>
                    <a:pt x="879" y="100"/>
                    <a:pt x="879" y="100"/>
                  </a:cubicBezTo>
                  <a:cubicBezTo>
                    <a:pt x="879" y="100"/>
                    <a:pt x="879" y="161"/>
                    <a:pt x="879" y="161"/>
                  </a:cubicBezTo>
                  <a:cubicBezTo>
                    <a:pt x="879" y="215"/>
                    <a:pt x="847" y="226"/>
                    <a:pt x="820" y="226"/>
                  </a:cubicBezTo>
                  <a:cubicBezTo>
                    <a:pt x="803" y="226"/>
                    <a:pt x="788" y="222"/>
                    <a:pt x="788" y="222"/>
                  </a:cubicBezTo>
                  <a:cubicBezTo>
                    <a:pt x="788" y="191"/>
                    <a:pt x="781" y="176"/>
                    <a:pt x="773" y="176"/>
                  </a:cubicBezTo>
                  <a:cubicBezTo>
                    <a:pt x="766" y="176"/>
                    <a:pt x="758" y="191"/>
                    <a:pt x="758" y="222"/>
                  </a:cubicBezTo>
                  <a:cubicBezTo>
                    <a:pt x="758" y="279"/>
                    <a:pt x="758" y="301"/>
                    <a:pt x="750" y="301"/>
                  </a:cubicBezTo>
                  <a:cubicBezTo>
                    <a:pt x="746" y="301"/>
                    <a:pt x="739" y="293"/>
                    <a:pt x="728" y="282"/>
                  </a:cubicBezTo>
                  <a:cubicBezTo>
                    <a:pt x="697" y="282"/>
                    <a:pt x="667" y="282"/>
                    <a:pt x="667" y="374"/>
                  </a:cubicBezTo>
                  <a:cubicBezTo>
                    <a:pt x="667" y="374"/>
                    <a:pt x="667" y="434"/>
                    <a:pt x="636" y="434"/>
                  </a:cubicBezTo>
                  <a:cubicBezTo>
                    <a:pt x="636" y="374"/>
                    <a:pt x="636" y="282"/>
                    <a:pt x="636" y="282"/>
                  </a:cubicBezTo>
                  <a:cubicBezTo>
                    <a:pt x="636" y="343"/>
                    <a:pt x="606" y="343"/>
                    <a:pt x="606" y="343"/>
                  </a:cubicBezTo>
                  <a:cubicBezTo>
                    <a:pt x="606" y="343"/>
                    <a:pt x="606" y="343"/>
                    <a:pt x="606" y="282"/>
                  </a:cubicBezTo>
                  <a:cubicBezTo>
                    <a:pt x="606" y="235"/>
                    <a:pt x="603" y="217"/>
                    <a:pt x="599" y="217"/>
                  </a:cubicBezTo>
                  <a:cubicBezTo>
                    <a:pt x="590" y="217"/>
                    <a:pt x="576" y="301"/>
                    <a:pt x="576" y="343"/>
                  </a:cubicBezTo>
                  <a:cubicBezTo>
                    <a:pt x="576" y="282"/>
                    <a:pt x="545" y="282"/>
                    <a:pt x="545" y="282"/>
                  </a:cubicBezTo>
                  <a:cubicBezTo>
                    <a:pt x="545" y="343"/>
                    <a:pt x="515" y="343"/>
                    <a:pt x="484" y="343"/>
                  </a:cubicBezTo>
                  <a:cubicBezTo>
                    <a:pt x="454" y="343"/>
                    <a:pt x="424" y="343"/>
                    <a:pt x="424" y="404"/>
                  </a:cubicBezTo>
                  <a:cubicBezTo>
                    <a:pt x="424" y="343"/>
                    <a:pt x="393" y="313"/>
                    <a:pt x="393" y="313"/>
                  </a:cubicBezTo>
                  <a:cubicBezTo>
                    <a:pt x="393" y="313"/>
                    <a:pt x="363" y="313"/>
                    <a:pt x="363" y="404"/>
                  </a:cubicBezTo>
                  <a:cubicBezTo>
                    <a:pt x="363" y="307"/>
                    <a:pt x="350" y="235"/>
                    <a:pt x="341" y="235"/>
                  </a:cubicBezTo>
                  <a:cubicBezTo>
                    <a:pt x="336" y="235"/>
                    <a:pt x="332" y="258"/>
                    <a:pt x="332" y="313"/>
                  </a:cubicBezTo>
                  <a:cubicBezTo>
                    <a:pt x="332" y="313"/>
                    <a:pt x="332" y="313"/>
                    <a:pt x="332" y="252"/>
                  </a:cubicBezTo>
                  <a:cubicBezTo>
                    <a:pt x="332" y="252"/>
                    <a:pt x="332" y="252"/>
                    <a:pt x="302" y="313"/>
                  </a:cubicBezTo>
                  <a:lnTo>
                    <a:pt x="272" y="313"/>
                  </a:lnTo>
                  <a:cubicBezTo>
                    <a:pt x="272" y="313"/>
                    <a:pt x="272" y="374"/>
                    <a:pt x="272" y="374"/>
                  </a:cubicBezTo>
                  <a:cubicBezTo>
                    <a:pt x="272" y="313"/>
                    <a:pt x="241" y="313"/>
                    <a:pt x="211" y="313"/>
                  </a:cubicBezTo>
                  <a:cubicBezTo>
                    <a:pt x="180" y="313"/>
                    <a:pt x="180" y="282"/>
                    <a:pt x="150" y="222"/>
                  </a:cubicBezTo>
                  <a:cubicBezTo>
                    <a:pt x="150" y="222"/>
                    <a:pt x="150" y="222"/>
                    <a:pt x="150" y="282"/>
                  </a:cubicBezTo>
                  <a:cubicBezTo>
                    <a:pt x="150" y="323"/>
                    <a:pt x="150" y="353"/>
                    <a:pt x="150" y="374"/>
                  </a:cubicBezTo>
                  <a:cubicBezTo>
                    <a:pt x="150" y="298"/>
                    <a:pt x="142" y="260"/>
                    <a:pt x="135" y="260"/>
                  </a:cubicBezTo>
                  <a:cubicBezTo>
                    <a:pt x="127" y="260"/>
                    <a:pt x="120" y="298"/>
                    <a:pt x="120" y="374"/>
                  </a:cubicBezTo>
                  <a:lnTo>
                    <a:pt x="120" y="282"/>
                  </a:lnTo>
                  <a:cubicBezTo>
                    <a:pt x="120" y="227"/>
                    <a:pt x="120" y="204"/>
                    <a:pt x="118" y="204"/>
                  </a:cubicBezTo>
                  <a:cubicBezTo>
                    <a:pt x="116" y="204"/>
                    <a:pt x="109" y="276"/>
                    <a:pt x="89" y="374"/>
                  </a:cubicBezTo>
                  <a:cubicBezTo>
                    <a:pt x="89" y="336"/>
                    <a:pt x="89" y="303"/>
                    <a:pt x="89" y="282"/>
                  </a:cubicBezTo>
                  <a:cubicBezTo>
                    <a:pt x="89" y="282"/>
                    <a:pt x="89" y="282"/>
                    <a:pt x="89" y="130"/>
                  </a:cubicBezTo>
                  <a:lnTo>
                    <a:pt x="59" y="130"/>
                  </a:lnTo>
                  <a:cubicBezTo>
                    <a:pt x="59" y="130"/>
                    <a:pt x="59" y="130"/>
                    <a:pt x="59" y="222"/>
                  </a:cubicBezTo>
                  <a:cubicBezTo>
                    <a:pt x="59" y="282"/>
                    <a:pt x="59" y="282"/>
                    <a:pt x="59" y="282"/>
                  </a:cubicBezTo>
                  <a:cubicBezTo>
                    <a:pt x="59" y="299"/>
                    <a:pt x="59" y="321"/>
                    <a:pt x="59" y="343"/>
                  </a:cubicBezTo>
                  <a:cubicBezTo>
                    <a:pt x="59" y="434"/>
                    <a:pt x="59" y="495"/>
                    <a:pt x="59" y="495"/>
                  </a:cubicBezTo>
                  <a:lnTo>
                    <a:pt x="59" y="647"/>
                  </a:lnTo>
                  <a:cubicBezTo>
                    <a:pt x="59" y="799"/>
                    <a:pt x="59" y="860"/>
                    <a:pt x="59" y="951"/>
                  </a:cubicBezTo>
                  <a:cubicBezTo>
                    <a:pt x="77" y="987"/>
                    <a:pt x="84" y="1034"/>
                    <a:pt x="87" y="1034"/>
                  </a:cubicBezTo>
                  <a:cubicBezTo>
                    <a:pt x="89" y="1034"/>
                    <a:pt x="89" y="1013"/>
                    <a:pt x="89" y="951"/>
                  </a:cubicBezTo>
                  <a:cubicBezTo>
                    <a:pt x="89" y="951"/>
                    <a:pt x="89" y="890"/>
                    <a:pt x="89" y="890"/>
                  </a:cubicBezTo>
                  <a:cubicBezTo>
                    <a:pt x="89" y="890"/>
                    <a:pt x="120" y="951"/>
                    <a:pt x="120" y="951"/>
                  </a:cubicBezTo>
                  <a:cubicBezTo>
                    <a:pt x="120" y="1012"/>
                    <a:pt x="120" y="1042"/>
                    <a:pt x="150" y="1042"/>
                  </a:cubicBezTo>
                  <a:cubicBezTo>
                    <a:pt x="150" y="1042"/>
                    <a:pt x="180" y="1042"/>
                    <a:pt x="180" y="1103"/>
                  </a:cubicBezTo>
                  <a:cubicBezTo>
                    <a:pt x="180" y="1194"/>
                    <a:pt x="180" y="1194"/>
                    <a:pt x="180" y="1194"/>
                  </a:cubicBezTo>
                  <a:cubicBezTo>
                    <a:pt x="180" y="1140"/>
                    <a:pt x="191" y="1129"/>
                    <a:pt x="207" y="1129"/>
                  </a:cubicBezTo>
                  <a:cubicBezTo>
                    <a:pt x="217" y="1129"/>
                    <a:pt x="229" y="1133"/>
                    <a:pt x="241" y="1133"/>
                  </a:cubicBezTo>
                  <a:cubicBezTo>
                    <a:pt x="272" y="1133"/>
                    <a:pt x="302" y="1133"/>
                    <a:pt x="302" y="1073"/>
                  </a:cubicBezTo>
                  <a:cubicBezTo>
                    <a:pt x="302" y="1133"/>
                    <a:pt x="302" y="1133"/>
                    <a:pt x="302" y="1133"/>
                  </a:cubicBezTo>
                  <a:cubicBezTo>
                    <a:pt x="332" y="1073"/>
                    <a:pt x="332" y="1073"/>
                    <a:pt x="332" y="1073"/>
                  </a:cubicBezTo>
                  <a:cubicBezTo>
                    <a:pt x="332" y="1133"/>
                    <a:pt x="332" y="1133"/>
                    <a:pt x="332" y="1133"/>
                  </a:cubicBezTo>
                  <a:cubicBezTo>
                    <a:pt x="332" y="1133"/>
                    <a:pt x="363" y="1133"/>
                    <a:pt x="363" y="1073"/>
                  </a:cubicBezTo>
                  <a:cubicBezTo>
                    <a:pt x="363" y="1073"/>
                    <a:pt x="393" y="1073"/>
                    <a:pt x="393" y="1133"/>
                  </a:cubicBezTo>
                  <a:cubicBezTo>
                    <a:pt x="393" y="1115"/>
                    <a:pt x="393" y="1092"/>
                    <a:pt x="393" y="1073"/>
                  </a:cubicBezTo>
                  <a:cubicBezTo>
                    <a:pt x="393" y="1012"/>
                    <a:pt x="393" y="921"/>
                    <a:pt x="424" y="921"/>
                  </a:cubicBezTo>
                  <a:lnTo>
                    <a:pt x="424" y="1073"/>
                  </a:lnTo>
                  <a:cubicBezTo>
                    <a:pt x="393" y="1164"/>
                    <a:pt x="393" y="1164"/>
                    <a:pt x="424" y="1164"/>
                  </a:cubicBezTo>
                  <a:cubicBezTo>
                    <a:pt x="424" y="1073"/>
                    <a:pt x="454" y="1073"/>
                    <a:pt x="454" y="1073"/>
                  </a:cubicBezTo>
                  <a:cubicBezTo>
                    <a:pt x="478" y="1073"/>
                    <a:pt x="493" y="1077"/>
                    <a:pt x="502" y="1077"/>
                  </a:cubicBezTo>
                  <a:cubicBezTo>
                    <a:pt x="515" y="1077"/>
                    <a:pt x="515" y="1067"/>
                    <a:pt x="515" y="1012"/>
                  </a:cubicBezTo>
                  <a:cubicBezTo>
                    <a:pt x="534" y="1163"/>
                    <a:pt x="541" y="1220"/>
                    <a:pt x="543" y="1220"/>
                  </a:cubicBezTo>
                  <a:cubicBezTo>
                    <a:pt x="545" y="1220"/>
                    <a:pt x="545" y="1198"/>
                    <a:pt x="545" y="1164"/>
                  </a:cubicBezTo>
                  <a:cubicBezTo>
                    <a:pt x="545" y="1164"/>
                    <a:pt x="545" y="1103"/>
                    <a:pt x="545" y="1012"/>
                  </a:cubicBezTo>
                  <a:cubicBezTo>
                    <a:pt x="545" y="1073"/>
                    <a:pt x="555" y="1100"/>
                    <a:pt x="567" y="1100"/>
                  </a:cubicBezTo>
                  <a:cubicBezTo>
                    <a:pt x="584" y="1100"/>
                    <a:pt x="606" y="1042"/>
                    <a:pt x="606" y="951"/>
                  </a:cubicBezTo>
                  <a:lnTo>
                    <a:pt x="606" y="1042"/>
                  </a:lnTo>
                  <a:cubicBezTo>
                    <a:pt x="606" y="1103"/>
                    <a:pt x="636" y="1103"/>
                    <a:pt x="636" y="1103"/>
                  </a:cubicBezTo>
                  <a:cubicBezTo>
                    <a:pt x="636" y="1042"/>
                    <a:pt x="641" y="1020"/>
                    <a:pt x="647" y="1020"/>
                  </a:cubicBezTo>
                  <a:cubicBezTo>
                    <a:pt x="656" y="1020"/>
                    <a:pt x="667" y="1067"/>
                    <a:pt x="667" y="1103"/>
                  </a:cubicBezTo>
                  <a:cubicBezTo>
                    <a:pt x="667" y="1194"/>
                    <a:pt x="667" y="1194"/>
                    <a:pt x="697" y="1194"/>
                  </a:cubicBezTo>
                  <a:cubicBezTo>
                    <a:pt x="697" y="1127"/>
                    <a:pt x="703" y="1102"/>
                    <a:pt x="710" y="1102"/>
                  </a:cubicBezTo>
                  <a:cubicBezTo>
                    <a:pt x="718" y="1102"/>
                    <a:pt x="728" y="1143"/>
                    <a:pt x="728" y="1194"/>
                  </a:cubicBezTo>
                  <a:cubicBezTo>
                    <a:pt x="728" y="1103"/>
                    <a:pt x="728" y="1103"/>
                    <a:pt x="728" y="1103"/>
                  </a:cubicBezTo>
                  <a:cubicBezTo>
                    <a:pt x="740" y="1103"/>
                    <a:pt x="747" y="1108"/>
                    <a:pt x="751" y="1108"/>
                  </a:cubicBezTo>
                  <a:cubicBezTo>
                    <a:pt x="758" y="1108"/>
                    <a:pt x="758" y="1097"/>
                    <a:pt x="758" y="1042"/>
                  </a:cubicBezTo>
                  <a:cubicBezTo>
                    <a:pt x="758" y="1024"/>
                    <a:pt x="758" y="1002"/>
                    <a:pt x="758" y="981"/>
                  </a:cubicBezTo>
                  <a:cubicBezTo>
                    <a:pt x="758" y="1042"/>
                    <a:pt x="758" y="1042"/>
                    <a:pt x="788" y="1042"/>
                  </a:cubicBezTo>
                  <a:cubicBezTo>
                    <a:pt x="788" y="1042"/>
                    <a:pt x="819" y="1042"/>
                    <a:pt x="819" y="1133"/>
                  </a:cubicBezTo>
                  <a:lnTo>
                    <a:pt x="819" y="1042"/>
                  </a:lnTo>
                  <a:cubicBezTo>
                    <a:pt x="819" y="1088"/>
                    <a:pt x="826" y="1111"/>
                    <a:pt x="834" y="1111"/>
                  </a:cubicBezTo>
                  <a:cubicBezTo>
                    <a:pt x="842" y="1111"/>
                    <a:pt x="849" y="1088"/>
                    <a:pt x="849" y="1042"/>
                  </a:cubicBezTo>
                  <a:cubicBezTo>
                    <a:pt x="849" y="1118"/>
                    <a:pt x="857" y="1156"/>
                    <a:pt x="864" y="1156"/>
                  </a:cubicBezTo>
                  <a:cubicBezTo>
                    <a:pt x="872" y="1156"/>
                    <a:pt x="879" y="1118"/>
                    <a:pt x="879" y="1042"/>
                  </a:cubicBezTo>
                  <a:cubicBezTo>
                    <a:pt x="879" y="1133"/>
                    <a:pt x="879" y="1133"/>
                    <a:pt x="879" y="1133"/>
                  </a:cubicBezTo>
                  <a:cubicBezTo>
                    <a:pt x="879" y="1103"/>
                    <a:pt x="887" y="1088"/>
                    <a:pt x="895" y="1088"/>
                  </a:cubicBezTo>
                  <a:cubicBezTo>
                    <a:pt x="902" y="1088"/>
                    <a:pt x="910" y="1103"/>
                    <a:pt x="910" y="1133"/>
                  </a:cubicBezTo>
                  <a:cubicBezTo>
                    <a:pt x="910" y="1073"/>
                    <a:pt x="910" y="1073"/>
                    <a:pt x="910" y="1073"/>
                  </a:cubicBezTo>
                  <a:cubicBezTo>
                    <a:pt x="910" y="1073"/>
                    <a:pt x="940" y="1073"/>
                    <a:pt x="940" y="981"/>
                  </a:cubicBezTo>
                  <a:cubicBezTo>
                    <a:pt x="940" y="1022"/>
                    <a:pt x="940" y="1052"/>
                    <a:pt x="940" y="1073"/>
                  </a:cubicBezTo>
                  <a:cubicBezTo>
                    <a:pt x="940" y="1073"/>
                    <a:pt x="971" y="1073"/>
                    <a:pt x="971" y="981"/>
                  </a:cubicBezTo>
                  <a:cubicBezTo>
                    <a:pt x="971" y="921"/>
                    <a:pt x="971" y="829"/>
                    <a:pt x="971" y="829"/>
                  </a:cubicBezTo>
                  <a:lnTo>
                    <a:pt x="1001" y="921"/>
                  </a:lnTo>
                  <a:lnTo>
                    <a:pt x="971" y="981"/>
                  </a:lnTo>
                  <a:cubicBezTo>
                    <a:pt x="971" y="1073"/>
                    <a:pt x="971" y="1073"/>
                    <a:pt x="1001" y="1073"/>
                  </a:cubicBezTo>
                  <a:cubicBezTo>
                    <a:pt x="1031" y="981"/>
                    <a:pt x="1031" y="981"/>
                    <a:pt x="1031" y="981"/>
                  </a:cubicBezTo>
                  <a:cubicBezTo>
                    <a:pt x="1031" y="1073"/>
                    <a:pt x="1062" y="1073"/>
                    <a:pt x="1092" y="1073"/>
                  </a:cubicBezTo>
                  <a:cubicBezTo>
                    <a:pt x="1092" y="1073"/>
                    <a:pt x="1092" y="1012"/>
                    <a:pt x="1092" y="921"/>
                  </a:cubicBezTo>
                  <a:cubicBezTo>
                    <a:pt x="1092" y="1042"/>
                    <a:pt x="1100" y="1103"/>
                    <a:pt x="1107" y="1103"/>
                  </a:cubicBezTo>
                  <a:cubicBezTo>
                    <a:pt x="1115" y="1103"/>
                    <a:pt x="1123" y="1042"/>
                    <a:pt x="1123" y="921"/>
                  </a:cubicBezTo>
                  <a:cubicBezTo>
                    <a:pt x="1123" y="958"/>
                    <a:pt x="1123" y="991"/>
                    <a:pt x="1123" y="1012"/>
                  </a:cubicBezTo>
                  <a:cubicBezTo>
                    <a:pt x="1123" y="1012"/>
                    <a:pt x="1123" y="1012"/>
                    <a:pt x="1153" y="1073"/>
                  </a:cubicBezTo>
                  <a:cubicBezTo>
                    <a:pt x="1153" y="1054"/>
                    <a:pt x="1153" y="1031"/>
                    <a:pt x="1153" y="1012"/>
                  </a:cubicBezTo>
                  <a:cubicBezTo>
                    <a:pt x="1153" y="1073"/>
                    <a:pt x="1158" y="1100"/>
                    <a:pt x="1164" y="1100"/>
                  </a:cubicBezTo>
                  <a:cubicBezTo>
                    <a:pt x="1173" y="1100"/>
                    <a:pt x="1183" y="1042"/>
                    <a:pt x="1183" y="951"/>
                  </a:cubicBezTo>
                  <a:cubicBezTo>
                    <a:pt x="1183" y="951"/>
                    <a:pt x="1183" y="951"/>
                    <a:pt x="1183" y="1012"/>
                  </a:cubicBezTo>
                  <a:cubicBezTo>
                    <a:pt x="1183" y="1012"/>
                    <a:pt x="1214" y="1012"/>
                    <a:pt x="1214" y="951"/>
                  </a:cubicBezTo>
                  <a:cubicBezTo>
                    <a:pt x="1214" y="890"/>
                    <a:pt x="1214" y="863"/>
                    <a:pt x="1216" y="863"/>
                  </a:cubicBezTo>
                  <a:cubicBezTo>
                    <a:pt x="1219" y="863"/>
                    <a:pt x="1226" y="921"/>
                    <a:pt x="1244" y="1012"/>
                  </a:cubicBezTo>
                  <a:lnTo>
                    <a:pt x="1244" y="951"/>
                  </a:lnTo>
                  <a:cubicBezTo>
                    <a:pt x="1244" y="894"/>
                    <a:pt x="1248" y="871"/>
                    <a:pt x="1254" y="871"/>
                  </a:cubicBezTo>
                  <a:cubicBezTo>
                    <a:pt x="1263" y="871"/>
                    <a:pt x="1275" y="936"/>
                    <a:pt x="1275" y="1012"/>
                  </a:cubicBezTo>
                  <a:cubicBezTo>
                    <a:pt x="1275" y="1023"/>
                    <a:pt x="1275" y="1033"/>
                    <a:pt x="1275" y="1042"/>
                  </a:cubicBezTo>
                  <a:cubicBezTo>
                    <a:pt x="1275" y="1042"/>
                    <a:pt x="1305" y="1042"/>
                    <a:pt x="1305" y="1103"/>
                  </a:cubicBezTo>
                  <a:cubicBezTo>
                    <a:pt x="1305" y="1073"/>
                    <a:pt x="1313" y="1057"/>
                    <a:pt x="1320" y="1057"/>
                  </a:cubicBezTo>
                  <a:cubicBezTo>
                    <a:pt x="1328" y="1057"/>
                    <a:pt x="1335" y="1073"/>
                    <a:pt x="1335" y="1103"/>
                  </a:cubicBezTo>
                  <a:cubicBezTo>
                    <a:pt x="1335" y="1042"/>
                    <a:pt x="1366" y="1042"/>
                    <a:pt x="1366" y="1042"/>
                  </a:cubicBezTo>
                  <a:cubicBezTo>
                    <a:pt x="1366" y="981"/>
                    <a:pt x="1366" y="981"/>
                    <a:pt x="1366" y="981"/>
                  </a:cubicBezTo>
                  <a:cubicBezTo>
                    <a:pt x="1366" y="981"/>
                    <a:pt x="1396" y="1042"/>
                    <a:pt x="1396" y="1042"/>
                  </a:cubicBezTo>
                  <a:cubicBezTo>
                    <a:pt x="1396" y="1042"/>
                    <a:pt x="1396" y="1042"/>
                    <a:pt x="1396" y="981"/>
                  </a:cubicBezTo>
                  <a:cubicBezTo>
                    <a:pt x="1396" y="981"/>
                    <a:pt x="1427" y="1042"/>
                    <a:pt x="1427" y="1042"/>
                  </a:cubicBezTo>
                  <a:cubicBezTo>
                    <a:pt x="1427" y="1042"/>
                    <a:pt x="1427" y="1042"/>
                    <a:pt x="1427" y="981"/>
                  </a:cubicBezTo>
                  <a:cubicBezTo>
                    <a:pt x="1427" y="905"/>
                    <a:pt x="1427" y="867"/>
                    <a:pt x="1430" y="867"/>
                  </a:cubicBezTo>
                  <a:cubicBezTo>
                    <a:pt x="1434" y="867"/>
                    <a:pt x="1442" y="905"/>
                    <a:pt x="1457" y="981"/>
                  </a:cubicBezTo>
                  <a:cubicBezTo>
                    <a:pt x="1457" y="1012"/>
                    <a:pt x="1457" y="1027"/>
                    <a:pt x="1461" y="1027"/>
                  </a:cubicBezTo>
                  <a:cubicBezTo>
                    <a:pt x="1465" y="1027"/>
                    <a:pt x="1472" y="1012"/>
                    <a:pt x="1487" y="981"/>
                  </a:cubicBezTo>
                  <a:cubicBezTo>
                    <a:pt x="1487" y="981"/>
                    <a:pt x="1487" y="981"/>
                    <a:pt x="1487" y="1042"/>
                  </a:cubicBezTo>
                  <a:cubicBezTo>
                    <a:pt x="1487" y="991"/>
                    <a:pt x="1493" y="972"/>
                    <a:pt x="1499" y="972"/>
                  </a:cubicBezTo>
                  <a:cubicBezTo>
                    <a:pt x="1508" y="972"/>
                    <a:pt x="1518" y="1007"/>
                    <a:pt x="1518" y="1042"/>
                  </a:cubicBezTo>
                  <a:cubicBezTo>
                    <a:pt x="1518" y="1042"/>
                    <a:pt x="1518" y="1042"/>
                    <a:pt x="1518" y="981"/>
                  </a:cubicBezTo>
                  <a:cubicBezTo>
                    <a:pt x="1518" y="905"/>
                    <a:pt x="1525" y="867"/>
                    <a:pt x="1533" y="867"/>
                  </a:cubicBezTo>
                  <a:cubicBezTo>
                    <a:pt x="1541" y="867"/>
                    <a:pt x="1548" y="905"/>
                    <a:pt x="1548" y="981"/>
                  </a:cubicBezTo>
                  <a:cubicBezTo>
                    <a:pt x="1548" y="1057"/>
                    <a:pt x="1548" y="1095"/>
                    <a:pt x="1548" y="1095"/>
                  </a:cubicBezTo>
                  <a:lnTo>
                    <a:pt x="1548" y="1194"/>
                  </a:lnTo>
                  <a:cubicBezTo>
                    <a:pt x="1548" y="1133"/>
                    <a:pt x="1579" y="1133"/>
                    <a:pt x="1579" y="1133"/>
                  </a:cubicBezTo>
                  <a:cubicBezTo>
                    <a:pt x="1579" y="1073"/>
                    <a:pt x="1579" y="1073"/>
                    <a:pt x="1579" y="1073"/>
                  </a:cubicBezTo>
                  <a:cubicBezTo>
                    <a:pt x="1579" y="1073"/>
                    <a:pt x="1609" y="981"/>
                    <a:pt x="1609" y="981"/>
                  </a:cubicBezTo>
                  <a:cubicBezTo>
                    <a:pt x="1609" y="981"/>
                    <a:pt x="1639" y="1012"/>
                    <a:pt x="1639" y="1073"/>
                  </a:cubicBezTo>
                  <a:cubicBezTo>
                    <a:pt x="1639" y="1073"/>
                    <a:pt x="1639" y="1073"/>
                    <a:pt x="1639" y="1012"/>
                  </a:cubicBezTo>
                  <a:cubicBezTo>
                    <a:pt x="1639" y="966"/>
                    <a:pt x="1647" y="943"/>
                    <a:pt x="1655" y="943"/>
                  </a:cubicBezTo>
                  <a:cubicBezTo>
                    <a:pt x="1662" y="943"/>
                    <a:pt x="1670" y="966"/>
                    <a:pt x="1670" y="1012"/>
                  </a:cubicBezTo>
                  <a:cubicBezTo>
                    <a:pt x="1670" y="921"/>
                    <a:pt x="1700" y="921"/>
                    <a:pt x="1700" y="921"/>
                  </a:cubicBezTo>
                  <a:cubicBezTo>
                    <a:pt x="1700" y="971"/>
                    <a:pt x="1737" y="993"/>
                    <a:pt x="1770" y="993"/>
                  </a:cubicBezTo>
                  <a:cubicBezTo>
                    <a:pt x="1797" y="993"/>
                    <a:pt x="1822" y="978"/>
                    <a:pt x="1822" y="951"/>
                  </a:cubicBezTo>
                  <a:cubicBezTo>
                    <a:pt x="1822" y="890"/>
                    <a:pt x="1822" y="799"/>
                    <a:pt x="1852" y="799"/>
                  </a:cubicBezTo>
                  <a:cubicBezTo>
                    <a:pt x="1852" y="890"/>
                    <a:pt x="1852" y="951"/>
                    <a:pt x="1852" y="951"/>
                  </a:cubicBezTo>
                  <a:cubicBezTo>
                    <a:pt x="1852" y="1013"/>
                    <a:pt x="1857" y="1034"/>
                    <a:pt x="1863" y="1034"/>
                  </a:cubicBezTo>
                  <a:cubicBezTo>
                    <a:pt x="1872" y="1034"/>
                    <a:pt x="1883" y="987"/>
                    <a:pt x="1883" y="951"/>
                  </a:cubicBezTo>
                  <a:cubicBezTo>
                    <a:pt x="1883" y="890"/>
                    <a:pt x="1883" y="890"/>
                    <a:pt x="1883" y="890"/>
                  </a:cubicBezTo>
                  <a:cubicBezTo>
                    <a:pt x="1883" y="976"/>
                    <a:pt x="1892" y="1013"/>
                    <a:pt x="1901" y="1013"/>
                  </a:cubicBezTo>
                  <a:cubicBezTo>
                    <a:pt x="1907" y="1013"/>
                    <a:pt x="1913" y="991"/>
                    <a:pt x="1913" y="951"/>
                  </a:cubicBezTo>
                  <a:cubicBezTo>
                    <a:pt x="1913" y="1021"/>
                    <a:pt x="1919" y="1058"/>
                    <a:pt x="1926" y="1058"/>
                  </a:cubicBezTo>
                  <a:cubicBezTo>
                    <a:pt x="1934" y="1058"/>
                    <a:pt x="1943" y="1006"/>
                    <a:pt x="1943" y="890"/>
                  </a:cubicBezTo>
                  <a:cubicBezTo>
                    <a:pt x="1943" y="914"/>
                    <a:pt x="1943" y="934"/>
                    <a:pt x="1943" y="951"/>
                  </a:cubicBezTo>
                  <a:cubicBezTo>
                    <a:pt x="1943" y="890"/>
                    <a:pt x="1951" y="860"/>
                    <a:pt x="1959" y="860"/>
                  </a:cubicBezTo>
                  <a:cubicBezTo>
                    <a:pt x="1966" y="860"/>
                    <a:pt x="1974" y="890"/>
                    <a:pt x="1974" y="951"/>
                  </a:cubicBezTo>
                  <a:cubicBezTo>
                    <a:pt x="1974" y="890"/>
                    <a:pt x="1981" y="860"/>
                    <a:pt x="1989" y="860"/>
                  </a:cubicBezTo>
                  <a:cubicBezTo>
                    <a:pt x="1997" y="860"/>
                    <a:pt x="2004" y="890"/>
                    <a:pt x="2004" y="951"/>
                  </a:cubicBezTo>
                  <a:cubicBezTo>
                    <a:pt x="2035" y="951"/>
                    <a:pt x="2035" y="1042"/>
                    <a:pt x="2065" y="1042"/>
                  </a:cubicBezTo>
                  <a:cubicBezTo>
                    <a:pt x="2126" y="1042"/>
                    <a:pt x="2126" y="1042"/>
                    <a:pt x="2126" y="981"/>
                  </a:cubicBezTo>
                  <a:cubicBezTo>
                    <a:pt x="2126" y="981"/>
                    <a:pt x="2126" y="1042"/>
                    <a:pt x="2156" y="1042"/>
                  </a:cubicBezTo>
                  <a:cubicBezTo>
                    <a:pt x="2156" y="1042"/>
                    <a:pt x="2156" y="1042"/>
                    <a:pt x="2156" y="1133"/>
                  </a:cubicBezTo>
                  <a:cubicBezTo>
                    <a:pt x="2156" y="1048"/>
                    <a:pt x="2166" y="1010"/>
                    <a:pt x="2180" y="1010"/>
                  </a:cubicBezTo>
                  <a:cubicBezTo>
                    <a:pt x="2190" y="1010"/>
                    <a:pt x="2204" y="1033"/>
                    <a:pt x="2217" y="1073"/>
                  </a:cubicBezTo>
                  <a:cubicBezTo>
                    <a:pt x="2217" y="1073"/>
                    <a:pt x="2217" y="1073"/>
                    <a:pt x="2217" y="981"/>
                  </a:cubicBezTo>
                  <a:cubicBezTo>
                    <a:pt x="2217" y="951"/>
                    <a:pt x="2217" y="936"/>
                    <a:pt x="2221" y="936"/>
                  </a:cubicBezTo>
                  <a:cubicBezTo>
                    <a:pt x="2225" y="936"/>
                    <a:pt x="2232" y="951"/>
                    <a:pt x="2247" y="981"/>
                  </a:cubicBezTo>
                  <a:cubicBezTo>
                    <a:pt x="2247" y="1027"/>
                    <a:pt x="2247" y="1065"/>
                    <a:pt x="2247" y="1073"/>
                  </a:cubicBezTo>
                  <a:cubicBezTo>
                    <a:pt x="2256" y="1090"/>
                    <a:pt x="2262" y="1097"/>
                    <a:pt x="2266" y="1097"/>
                  </a:cubicBezTo>
                  <a:cubicBezTo>
                    <a:pt x="2278" y="1097"/>
                    <a:pt x="2278" y="1047"/>
                    <a:pt x="2278" y="981"/>
                  </a:cubicBezTo>
                  <a:cubicBezTo>
                    <a:pt x="2278" y="1007"/>
                    <a:pt x="2278" y="1037"/>
                    <a:pt x="2278" y="1073"/>
                  </a:cubicBezTo>
                  <a:cubicBezTo>
                    <a:pt x="2308" y="1073"/>
                    <a:pt x="2308" y="1073"/>
                    <a:pt x="2308" y="921"/>
                  </a:cubicBezTo>
                  <a:cubicBezTo>
                    <a:pt x="2308" y="936"/>
                    <a:pt x="2308" y="951"/>
                    <a:pt x="2308" y="981"/>
                  </a:cubicBezTo>
                  <a:cubicBezTo>
                    <a:pt x="2308" y="981"/>
                    <a:pt x="2308" y="1073"/>
                    <a:pt x="2308" y="1133"/>
                  </a:cubicBezTo>
                  <a:cubicBezTo>
                    <a:pt x="2321" y="1173"/>
                    <a:pt x="2329" y="1196"/>
                    <a:pt x="2333" y="1196"/>
                  </a:cubicBezTo>
                  <a:cubicBezTo>
                    <a:pt x="2338" y="1196"/>
                    <a:pt x="2338" y="1158"/>
                    <a:pt x="2338" y="1073"/>
                  </a:cubicBezTo>
                  <a:cubicBezTo>
                    <a:pt x="2369" y="1073"/>
                    <a:pt x="2369" y="860"/>
                    <a:pt x="2369" y="708"/>
                  </a:cubicBezTo>
                  <a:cubicBezTo>
                    <a:pt x="2369" y="799"/>
                    <a:pt x="2369" y="799"/>
                    <a:pt x="2399" y="799"/>
                  </a:cubicBezTo>
                  <a:cubicBezTo>
                    <a:pt x="2399" y="860"/>
                    <a:pt x="2369" y="860"/>
                    <a:pt x="2369" y="860"/>
                  </a:cubicBezTo>
                  <a:lnTo>
                    <a:pt x="2369" y="921"/>
                  </a:lnTo>
                  <a:cubicBezTo>
                    <a:pt x="2369" y="997"/>
                    <a:pt x="2376" y="1035"/>
                    <a:pt x="2384" y="1035"/>
                  </a:cubicBezTo>
                  <a:cubicBezTo>
                    <a:pt x="2392" y="1035"/>
                    <a:pt x="2399" y="997"/>
                    <a:pt x="2399" y="921"/>
                  </a:cubicBezTo>
                  <a:cubicBezTo>
                    <a:pt x="2399" y="958"/>
                    <a:pt x="2399" y="991"/>
                    <a:pt x="2399" y="1012"/>
                  </a:cubicBezTo>
                  <a:cubicBezTo>
                    <a:pt x="2399" y="1012"/>
                    <a:pt x="2399" y="1012"/>
                    <a:pt x="2430" y="1073"/>
                  </a:cubicBezTo>
                  <a:cubicBezTo>
                    <a:pt x="2430" y="1073"/>
                    <a:pt x="2430" y="1073"/>
                    <a:pt x="2430" y="1012"/>
                  </a:cubicBezTo>
                  <a:cubicBezTo>
                    <a:pt x="2430" y="951"/>
                    <a:pt x="2430" y="951"/>
                    <a:pt x="2430" y="951"/>
                  </a:cubicBezTo>
                  <a:cubicBezTo>
                    <a:pt x="2430" y="951"/>
                    <a:pt x="2430" y="951"/>
                    <a:pt x="2430" y="860"/>
                  </a:cubicBezTo>
                  <a:cubicBezTo>
                    <a:pt x="2430" y="799"/>
                    <a:pt x="2460" y="738"/>
                    <a:pt x="2460" y="738"/>
                  </a:cubicBezTo>
                  <a:cubicBezTo>
                    <a:pt x="2460" y="755"/>
                    <a:pt x="2460" y="775"/>
                    <a:pt x="2460" y="799"/>
                  </a:cubicBezTo>
                  <a:cubicBezTo>
                    <a:pt x="2460" y="860"/>
                    <a:pt x="2460" y="860"/>
                    <a:pt x="2460" y="890"/>
                  </a:cubicBezTo>
                  <a:cubicBezTo>
                    <a:pt x="2460" y="890"/>
                    <a:pt x="2490" y="890"/>
                    <a:pt x="2490" y="951"/>
                  </a:cubicBezTo>
                  <a:cubicBezTo>
                    <a:pt x="2490" y="909"/>
                    <a:pt x="2490" y="852"/>
                    <a:pt x="2501" y="852"/>
                  </a:cubicBezTo>
                  <a:cubicBezTo>
                    <a:pt x="2505" y="852"/>
                    <a:pt x="2512" y="863"/>
                    <a:pt x="2521" y="890"/>
                  </a:cubicBezTo>
                  <a:cubicBezTo>
                    <a:pt x="2521" y="890"/>
                    <a:pt x="2521" y="890"/>
                    <a:pt x="2521" y="951"/>
                  </a:cubicBezTo>
                  <a:cubicBezTo>
                    <a:pt x="2521" y="921"/>
                    <a:pt x="2528" y="905"/>
                    <a:pt x="2536" y="905"/>
                  </a:cubicBezTo>
                  <a:cubicBezTo>
                    <a:pt x="2544" y="905"/>
                    <a:pt x="2551" y="921"/>
                    <a:pt x="2551" y="951"/>
                  </a:cubicBezTo>
                  <a:cubicBezTo>
                    <a:pt x="2566" y="1027"/>
                    <a:pt x="2574" y="1065"/>
                    <a:pt x="2578" y="1065"/>
                  </a:cubicBezTo>
                  <a:cubicBezTo>
                    <a:pt x="2582" y="1065"/>
                    <a:pt x="2582" y="1027"/>
                    <a:pt x="2582" y="951"/>
                  </a:cubicBezTo>
                  <a:cubicBezTo>
                    <a:pt x="2582" y="932"/>
                    <a:pt x="2582" y="910"/>
                    <a:pt x="2582" y="890"/>
                  </a:cubicBezTo>
                  <a:cubicBezTo>
                    <a:pt x="2582" y="829"/>
                    <a:pt x="2582" y="677"/>
                    <a:pt x="2582" y="586"/>
                  </a:cubicBezTo>
                  <a:cubicBezTo>
                    <a:pt x="2582" y="515"/>
                    <a:pt x="2582" y="486"/>
                    <a:pt x="2588" y="486"/>
                  </a:cubicBezTo>
                  <a:cubicBezTo>
                    <a:pt x="2592" y="486"/>
                    <a:pt x="2599" y="500"/>
                    <a:pt x="2612" y="526"/>
                  </a:cubicBezTo>
                  <a:cubicBezTo>
                    <a:pt x="2612" y="526"/>
                    <a:pt x="2612" y="617"/>
                    <a:pt x="2612" y="677"/>
                  </a:cubicBezTo>
                  <a:cubicBezTo>
                    <a:pt x="2612" y="738"/>
                    <a:pt x="2612" y="738"/>
                    <a:pt x="2612" y="738"/>
                  </a:cubicBezTo>
                  <a:cubicBezTo>
                    <a:pt x="2612" y="829"/>
                    <a:pt x="2612" y="890"/>
                    <a:pt x="2612" y="890"/>
                  </a:cubicBezTo>
                  <a:cubicBezTo>
                    <a:pt x="2612" y="981"/>
                    <a:pt x="2612" y="981"/>
                    <a:pt x="2642" y="981"/>
                  </a:cubicBezTo>
                  <a:cubicBezTo>
                    <a:pt x="2642" y="981"/>
                    <a:pt x="2642" y="981"/>
                    <a:pt x="2642" y="1042"/>
                  </a:cubicBezTo>
                  <a:cubicBezTo>
                    <a:pt x="2673" y="1042"/>
                    <a:pt x="2673" y="1042"/>
                    <a:pt x="2673" y="981"/>
                  </a:cubicBezTo>
                  <a:cubicBezTo>
                    <a:pt x="2673" y="941"/>
                    <a:pt x="2673" y="911"/>
                    <a:pt x="2673" y="890"/>
                  </a:cubicBezTo>
                  <a:cubicBezTo>
                    <a:pt x="2673" y="987"/>
                    <a:pt x="2698" y="1060"/>
                    <a:pt x="2716" y="1060"/>
                  </a:cubicBezTo>
                  <a:cubicBezTo>
                    <a:pt x="2726" y="1060"/>
                    <a:pt x="2734" y="1036"/>
                    <a:pt x="2734" y="981"/>
                  </a:cubicBezTo>
                  <a:cubicBezTo>
                    <a:pt x="2734" y="1027"/>
                    <a:pt x="2741" y="1050"/>
                    <a:pt x="2749" y="1050"/>
                  </a:cubicBezTo>
                  <a:cubicBezTo>
                    <a:pt x="2756" y="1050"/>
                    <a:pt x="2764" y="1027"/>
                    <a:pt x="2764" y="981"/>
                  </a:cubicBezTo>
                  <a:lnTo>
                    <a:pt x="2794" y="981"/>
                  </a:lnTo>
                  <a:cubicBezTo>
                    <a:pt x="2794" y="962"/>
                    <a:pt x="2794" y="939"/>
                    <a:pt x="2794" y="921"/>
                  </a:cubicBezTo>
                  <a:cubicBezTo>
                    <a:pt x="2794" y="981"/>
                    <a:pt x="2794" y="981"/>
                    <a:pt x="2825" y="981"/>
                  </a:cubicBezTo>
                  <a:cubicBezTo>
                    <a:pt x="2825" y="969"/>
                    <a:pt x="2825" y="949"/>
                    <a:pt x="2825" y="921"/>
                  </a:cubicBezTo>
                  <a:cubicBezTo>
                    <a:pt x="2833" y="904"/>
                    <a:pt x="2839" y="896"/>
                    <a:pt x="2844" y="896"/>
                  </a:cubicBezTo>
                  <a:cubicBezTo>
                    <a:pt x="2855" y="896"/>
                    <a:pt x="2855" y="946"/>
                    <a:pt x="2855" y="1012"/>
                  </a:cubicBezTo>
                  <a:cubicBezTo>
                    <a:pt x="2855" y="1012"/>
                    <a:pt x="2886" y="1012"/>
                    <a:pt x="2886" y="921"/>
                  </a:cubicBezTo>
                  <a:cubicBezTo>
                    <a:pt x="2886" y="945"/>
                    <a:pt x="2886" y="976"/>
                    <a:pt x="2886" y="1012"/>
                  </a:cubicBezTo>
                  <a:cubicBezTo>
                    <a:pt x="2886" y="1021"/>
                    <a:pt x="2886" y="1026"/>
                    <a:pt x="2886" y="1026"/>
                  </a:cubicBezTo>
                  <a:cubicBezTo>
                    <a:pt x="2886" y="1026"/>
                    <a:pt x="2890" y="902"/>
                    <a:pt x="2916" y="799"/>
                  </a:cubicBezTo>
                  <a:lnTo>
                    <a:pt x="2916" y="860"/>
                  </a:lnTo>
                  <a:cubicBezTo>
                    <a:pt x="2916" y="799"/>
                    <a:pt x="2916" y="708"/>
                    <a:pt x="2946" y="708"/>
                  </a:cubicBezTo>
                  <a:cubicBezTo>
                    <a:pt x="2916" y="708"/>
                    <a:pt x="2916" y="647"/>
                    <a:pt x="2916" y="556"/>
                  </a:cubicBezTo>
                  <a:lnTo>
                    <a:pt x="2916" y="556"/>
                  </a:lnTo>
                  <a:cubicBezTo>
                    <a:pt x="2916" y="556"/>
                    <a:pt x="2946" y="647"/>
                    <a:pt x="2946" y="708"/>
                  </a:cubicBezTo>
                  <a:cubicBezTo>
                    <a:pt x="2946" y="860"/>
                    <a:pt x="2946" y="951"/>
                    <a:pt x="2977" y="951"/>
                  </a:cubicBezTo>
                  <a:cubicBezTo>
                    <a:pt x="2977" y="951"/>
                    <a:pt x="2977" y="951"/>
                    <a:pt x="3007" y="1012"/>
                  </a:cubicBezTo>
                  <a:cubicBezTo>
                    <a:pt x="3007" y="1012"/>
                    <a:pt x="3007" y="1012"/>
                    <a:pt x="3007" y="951"/>
                  </a:cubicBezTo>
                  <a:cubicBezTo>
                    <a:pt x="3007" y="981"/>
                    <a:pt x="3015" y="997"/>
                    <a:pt x="3022" y="997"/>
                  </a:cubicBezTo>
                  <a:cubicBezTo>
                    <a:pt x="3030" y="997"/>
                    <a:pt x="3038" y="981"/>
                    <a:pt x="3038" y="951"/>
                  </a:cubicBezTo>
                  <a:cubicBezTo>
                    <a:pt x="3038" y="926"/>
                    <a:pt x="3038" y="895"/>
                    <a:pt x="3038" y="860"/>
                  </a:cubicBezTo>
                  <a:cubicBezTo>
                    <a:pt x="3038" y="839"/>
                    <a:pt x="3038" y="818"/>
                    <a:pt x="3038" y="799"/>
                  </a:cubicBezTo>
                  <a:cubicBezTo>
                    <a:pt x="3038" y="896"/>
                    <a:pt x="3050" y="968"/>
                    <a:pt x="3059" y="968"/>
                  </a:cubicBezTo>
                  <a:cubicBezTo>
                    <a:pt x="3064" y="968"/>
                    <a:pt x="3068" y="945"/>
                    <a:pt x="3068" y="890"/>
                  </a:cubicBezTo>
                  <a:cubicBezTo>
                    <a:pt x="3085" y="976"/>
                    <a:pt x="3093" y="1013"/>
                    <a:pt x="3096" y="1013"/>
                  </a:cubicBezTo>
                  <a:cubicBezTo>
                    <a:pt x="3098" y="1013"/>
                    <a:pt x="3098" y="991"/>
                    <a:pt x="3098" y="951"/>
                  </a:cubicBezTo>
                  <a:cubicBezTo>
                    <a:pt x="3098" y="869"/>
                    <a:pt x="3107" y="840"/>
                    <a:pt x="3115" y="840"/>
                  </a:cubicBezTo>
                  <a:cubicBezTo>
                    <a:pt x="3122" y="840"/>
                    <a:pt x="3129" y="862"/>
                    <a:pt x="3129" y="890"/>
                  </a:cubicBezTo>
                  <a:lnTo>
                    <a:pt x="3158" y="747"/>
                  </a:lnTo>
                  <a:lnTo>
                    <a:pt x="3158" y="747"/>
                  </a:lnTo>
                  <a:cubicBezTo>
                    <a:pt x="3159" y="772"/>
                    <a:pt x="3159" y="799"/>
                    <a:pt x="3159" y="829"/>
                  </a:cubicBezTo>
                  <a:cubicBezTo>
                    <a:pt x="3190" y="829"/>
                    <a:pt x="3190" y="829"/>
                    <a:pt x="3190" y="890"/>
                  </a:cubicBezTo>
                  <a:cubicBezTo>
                    <a:pt x="3190" y="874"/>
                    <a:pt x="3190" y="854"/>
                    <a:pt x="3190" y="829"/>
                  </a:cubicBezTo>
                  <a:cubicBezTo>
                    <a:pt x="3190" y="753"/>
                    <a:pt x="3190" y="715"/>
                    <a:pt x="3193" y="715"/>
                  </a:cubicBezTo>
                  <a:cubicBezTo>
                    <a:pt x="3197" y="715"/>
                    <a:pt x="3205" y="753"/>
                    <a:pt x="3220" y="829"/>
                  </a:cubicBezTo>
                  <a:cubicBezTo>
                    <a:pt x="3250" y="829"/>
                    <a:pt x="3250" y="829"/>
                    <a:pt x="3250" y="921"/>
                  </a:cubicBezTo>
                  <a:cubicBezTo>
                    <a:pt x="3250" y="951"/>
                    <a:pt x="3250" y="966"/>
                    <a:pt x="3254" y="966"/>
                  </a:cubicBezTo>
                  <a:cubicBezTo>
                    <a:pt x="3258" y="966"/>
                    <a:pt x="3266" y="951"/>
                    <a:pt x="3281" y="921"/>
                  </a:cubicBezTo>
                  <a:cubicBezTo>
                    <a:pt x="3281" y="769"/>
                    <a:pt x="3281" y="677"/>
                    <a:pt x="3250" y="677"/>
                  </a:cubicBezTo>
                  <a:cubicBezTo>
                    <a:pt x="3250" y="677"/>
                    <a:pt x="3250" y="677"/>
                    <a:pt x="3250" y="617"/>
                  </a:cubicBezTo>
                  <a:lnTo>
                    <a:pt x="3281" y="617"/>
                  </a:lnTo>
                  <a:cubicBezTo>
                    <a:pt x="3281" y="617"/>
                    <a:pt x="3281" y="617"/>
                    <a:pt x="3281" y="556"/>
                  </a:cubicBezTo>
                  <a:cubicBezTo>
                    <a:pt x="3281" y="524"/>
                    <a:pt x="3281" y="468"/>
                    <a:pt x="3281" y="434"/>
                  </a:cubicBezTo>
                  <a:cubicBezTo>
                    <a:pt x="3281" y="282"/>
                    <a:pt x="3250" y="282"/>
                    <a:pt x="3250" y="282"/>
                  </a:cubicBezTo>
                  <a:cubicBezTo>
                    <a:pt x="3250" y="282"/>
                    <a:pt x="3250" y="282"/>
                    <a:pt x="3250" y="191"/>
                  </a:cubicBezTo>
                  <a:cubicBezTo>
                    <a:pt x="3250" y="184"/>
                    <a:pt x="3250" y="176"/>
                    <a:pt x="3250" y="168"/>
                  </a:cubicBezTo>
                  <a:cubicBezTo>
                    <a:pt x="3250" y="168"/>
                    <a:pt x="3250" y="132"/>
                    <a:pt x="3250" y="39"/>
                  </a:cubicBezTo>
                  <a:cubicBezTo>
                    <a:pt x="3239" y="16"/>
                    <a:pt x="3231" y="1"/>
                    <a:pt x="3227" y="1"/>
                  </a:cubicBezTo>
                  <a:cubicBezTo>
                    <a:pt x="3220" y="1"/>
                    <a:pt x="3220" y="37"/>
                    <a:pt x="3220" y="130"/>
                  </a:cubicBezTo>
                  <a:cubicBezTo>
                    <a:pt x="3220" y="130"/>
                    <a:pt x="3220" y="191"/>
                    <a:pt x="3220" y="282"/>
                  </a:cubicBezTo>
                  <a:cubicBezTo>
                    <a:pt x="3220" y="306"/>
                    <a:pt x="3220" y="326"/>
                    <a:pt x="3220" y="343"/>
                  </a:cubicBezTo>
                  <a:cubicBezTo>
                    <a:pt x="3190" y="282"/>
                    <a:pt x="3190" y="191"/>
                    <a:pt x="3190" y="191"/>
                  </a:cubicBezTo>
                  <a:cubicBezTo>
                    <a:pt x="3190" y="130"/>
                    <a:pt x="3190" y="130"/>
                    <a:pt x="3190" y="130"/>
                  </a:cubicBezTo>
                  <a:cubicBezTo>
                    <a:pt x="3190" y="130"/>
                    <a:pt x="3190" y="130"/>
                    <a:pt x="3159" y="39"/>
                  </a:cubicBezTo>
                  <a:cubicBezTo>
                    <a:pt x="3159" y="74"/>
                    <a:pt x="3159" y="170"/>
                    <a:pt x="3159" y="252"/>
                  </a:cubicBezTo>
                  <a:cubicBezTo>
                    <a:pt x="3159" y="131"/>
                    <a:pt x="3149" y="59"/>
                    <a:pt x="3141" y="59"/>
                  </a:cubicBezTo>
                  <a:cubicBezTo>
                    <a:pt x="3134" y="59"/>
                    <a:pt x="3129" y="100"/>
                    <a:pt x="3129" y="191"/>
                  </a:cubicBezTo>
                  <a:cubicBezTo>
                    <a:pt x="3129" y="240"/>
                    <a:pt x="3129" y="299"/>
                    <a:pt x="3129" y="343"/>
                  </a:cubicBezTo>
                  <a:cubicBezTo>
                    <a:pt x="3129" y="404"/>
                    <a:pt x="3129" y="404"/>
                    <a:pt x="3129" y="404"/>
                  </a:cubicBezTo>
                  <a:cubicBezTo>
                    <a:pt x="3098" y="404"/>
                    <a:pt x="3098" y="404"/>
                    <a:pt x="3098" y="343"/>
                  </a:cubicBezTo>
                  <a:cubicBezTo>
                    <a:pt x="3098" y="301"/>
                    <a:pt x="3098" y="271"/>
                    <a:pt x="3098" y="252"/>
                  </a:cubicBezTo>
                  <a:cubicBezTo>
                    <a:pt x="3098" y="210"/>
                    <a:pt x="3098" y="153"/>
                    <a:pt x="3088" y="153"/>
                  </a:cubicBezTo>
                  <a:cubicBezTo>
                    <a:pt x="3084" y="153"/>
                    <a:pt x="3077" y="163"/>
                    <a:pt x="3068" y="191"/>
                  </a:cubicBezTo>
                  <a:cubicBezTo>
                    <a:pt x="3068" y="191"/>
                    <a:pt x="3038" y="191"/>
                    <a:pt x="3038" y="100"/>
                  </a:cubicBezTo>
                  <a:cubicBezTo>
                    <a:pt x="3038" y="135"/>
                    <a:pt x="3038" y="231"/>
                    <a:pt x="3038" y="313"/>
                  </a:cubicBezTo>
                  <a:cubicBezTo>
                    <a:pt x="3038" y="252"/>
                    <a:pt x="3038" y="252"/>
                    <a:pt x="3007" y="252"/>
                  </a:cubicBezTo>
                  <a:cubicBezTo>
                    <a:pt x="3007" y="252"/>
                    <a:pt x="3007" y="252"/>
                    <a:pt x="3007" y="161"/>
                  </a:cubicBezTo>
                  <a:cubicBezTo>
                    <a:pt x="3007" y="222"/>
                    <a:pt x="3002" y="249"/>
                    <a:pt x="2996" y="249"/>
                  </a:cubicBezTo>
                  <a:cubicBezTo>
                    <a:pt x="2988" y="249"/>
                    <a:pt x="2977" y="191"/>
                    <a:pt x="2977" y="100"/>
                  </a:cubicBezTo>
                  <a:cubicBezTo>
                    <a:pt x="2977" y="39"/>
                    <a:pt x="2977" y="39"/>
                    <a:pt x="2977" y="9"/>
                  </a:cubicBezTo>
                  <a:cubicBezTo>
                    <a:pt x="2977" y="100"/>
                    <a:pt x="2977" y="100"/>
                    <a:pt x="2946" y="100"/>
                  </a:cubicBezTo>
                  <a:cubicBezTo>
                    <a:pt x="2946" y="100"/>
                    <a:pt x="2946" y="100"/>
                    <a:pt x="2946" y="252"/>
                  </a:cubicBezTo>
                  <a:cubicBezTo>
                    <a:pt x="2946" y="326"/>
                    <a:pt x="2946" y="374"/>
                    <a:pt x="2946" y="374"/>
                  </a:cubicBezTo>
                  <a:cubicBezTo>
                    <a:pt x="2916" y="374"/>
                    <a:pt x="2916" y="374"/>
                    <a:pt x="2916" y="313"/>
                  </a:cubicBezTo>
                  <a:cubicBezTo>
                    <a:pt x="2916" y="313"/>
                    <a:pt x="2916" y="222"/>
                    <a:pt x="2916" y="222"/>
                  </a:cubicBezTo>
                  <a:cubicBezTo>
                    <a:pt x="2916" y="249"/>
                    <a:pt x="2919" y="260"/>
                    <a:pt x="2923" y="260"/>
                  </a:cubicBezTo>
                  <a:cubicBezTo>
                    <a:pt x="2932" y="260"/>
                    <a:pt x="2946" y="203"/>
                    <a:pt x="2946" y="161"/>
                  </a:cubicBezTo>
                  <a:cubicBezTo>
                    <a:pt x="2946" y="70"/>
                    <a:pt x="2916" y="70"/>
                    <a:pt x="2916" y="70"/>
                  </a:cubicBezTo>
                  <a:cubicBezTo>
                    <a:pt x="2916" y="70"/>
                    <a:pt x="2916" y="161"/>
                    <a:pt x="2916" y="161"/>
                  </a:cubicBezTo>
                  <a:cubicBezTo>
                    <a:pt x="2916" y="161"/>
                    <a:pt x="2916" y="70"/>
                    <a:pt x="2886" y="70"/>
                  </a:cubicBezTo>
                  <a:cubicBezTo>
                    <a:pt x="2886" y="135"/>
                    <a:pt x="2886" y="185"/>
                    <a:pt x="2874" y="185"/>
                  </a:cubicBezTo>
                  <a:cubicBezTo>
                    <a:pt x="2870" y="185"/>
                    <a:pt x="2864" y="178"/>
                    <a:pt x="2855" y="161"/>
                  </a:cubicBezTo>
                  <a:cubicBezTo>
                    <a:pt x="2855" y="168"/>
                    <a:pt x="2855" y="185"/>
                    <a:pt x="2855" y="222"/>
                  </a:cubicBezTo>
                  <a:cubicBezTo>
                    <a:pt x="2825" y="222"/>
                    <a:pt x="2825" y="222"/>
                    <a:pt x="2825" y="161"/>
                  </a:cubicBezTo>
                  <a:cubicBezTo>
                    <a:pt x="2825" y="152"/>
                    <a:pt x="2825" y="142"/>
                    <a:pt x="2825" y="130"/>
                  </a:cubicBezTo>
                  <a:cubicBezTo>
                    <a:pt x="2825" y="130"/>
                    <a:pt x="2825" y="130"/>
                    <a:pt x="2794" y="222"/>
                  </a:cubicBezTo>
                  <a:cubicBezTo>
                    <a:pt x="2794" y="130"/>
                    <a:pt x="2794" y="130"/>
                    <a:pt x="2794" y="130"/>
                  </a:cubicBezTo>
                  <a:cubicBezTo>
                    <a:pt x="2794" y="172"/>
                    <a:pt x="2782" y="188"/>
                    <a:pt x="2768" y="188"/>
                  </a:cubicBezTo>
                  <a:cubicBezTo>
                    <a:pt x="2752" y="188"/>
                    <a:pt x="2734" y="164"/>
                    <a:pt x="2734" y="130"/>
                  </a:cubicBezTo>
                  <a:cubicBezTo>
                    <a:pt x="2734" y="145"/>
                    <a:pt x="2734" y="200"/>
                    <a:pt x="2734" y="282"/>
                  </a:cubicBezTo>
                  <a:lnTo>
                    <a:pt x="2764" y="282"/>
                  </a:lnTo>
                  <a:lnTo>
                    <a:pt x="2734" y="434"/>
                  </a:lnTo>
                  <a:cubicBezTo>
                    <a:pt x="2734" y="383"/>
                    <a:pt x="2734" y="325"/>
                    <a:pt x="2734" y="282"/>
                  </a:cubicBezTo>
                  <a:cubicBezTo>
                    <a:pt x="2734" y="349"/>
                    <a:pt x="2728" y="387"/>
                    <a:pt x="2721" y="387"/>
                  </a:cubicBezTo>
                  <a:cubicBezTo>
                    <a:pt x="2713" y="387"/>
                    <a:pt x="2703" y="327"/>
                    <a:pt x="2703" y="191"/>
                  </a:cubicBezTo>
                  <a:cubicBezTo>
                    <a:pt x="2686" y="363"/>
                    <a:pt x="2679" y="457"/>
                    <a:pt x="2675" y="457"/>
                  </a:cubicBezTo>
                  <a:cubicBezTo>
                    <a:pt x="2673" y="457"/>
                    <a:pt x="2673" y="401"/>
                    <a:pt x="2673" y="282"/>
                  </a:cubicBezTo>
                  <a:cubicBezTo>
                    <a:pt x="2673" y="249"/>
                    <a:pt x="2673" y="218"/>
                    <a:pt x="2673" y="191"/>
                  </a:cubicBezTo>
                  <a:cubicBezTo>
                    <a:pt x="2673" y="267"/>
                    <a:pt x="2673" y="305"/>
                    <a:pt x="2669" y="305"/>
                  </a:cubicBezTo>
                  <a:cubicBezTo>
                    <a:pt x="2665" y="305"/>
                    <a:pt x="2658" y="267"/>
                    <a:pt x="2642" y="191"/>
                  </a:cubicBezTo>
                  <a:cubicBezTo>
                    <a:pt x="2642" y="76"/>
                    <a:pt x="2642" y="23"/>
                    <a:pt x="2638" y="23"/>
                  </a:cubicBezTo>
                  <a:cubicBezTo>
                    <a:pt x="2634" y="23"/>
                    <a:pt x="2626" y="61"/>
                    <a:pt x="2612" y="130"/>
                  </a:cubicBezTo>
                  <a:cubicBezTo>
                    <a:pt x="2612" y="90"/>
                    <a:pt x="2612" y="60"/>
                    <a:pt x="2612" y="39"/>
                  </a:cubicBezTo>
                  <a:lnTo>
                    <a:pt x="2582" y="39"/>
                  </a:lnTo>
                  <a:cubicBezTo>
                    <a:pt x="2582" y="39"/>
                    <a:pt x="2582" y="100"/>
                    <a:pt x="2582" y="191"/>
                  </a:cubicBezTo>
                  <a:cubicBezTo>
                    <a:pt x="2582" y="95"/>
                    <a:pt x="2582" y="35"/>
                    <a:pt x="2574" y="35"/>
                  </a:cubicBezTo>
                  <a:cubicBezTo>
                    <a:pt x="2569" y="35"/>
                    <a:pt x="2562" y="55"/>
                    <a:pt x="2551" y="100"/>
                  </a:cubicBezTo>
                  <a:cubicBezTo>
                    <a:pt x="2530" y="58"/>
                    <a:pt x="2524" y="1"/>
                    <a:pt x="2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3424;p83"/>
            <p:cNvSpPr/>
            <p:nvPr/>
          </p:nvSpPr>
          <p:spPr>
            <a:xfrm>
              <a:off x="3064705" y="3071896"/>
              <a:ext cx="53804" cy="23146"/>
            </a:xfrm>
            <a:custGeom>
              <a:avLst/>
              <a:gdLst/>
              <a:ahLst/>
              <a:cxnLst/>
              <a:rect l="l" t="t" r="r" b="b"/>
              <a:pathLst>
                <a:path w="3252" h="1399" extrusionOk="0">
                  <a:moveTo>
                    <a:pt x="719" y="168"/>
                  </a:moveTo>
                  <a:lnTo>
                    <a:pt x="719" y="168"/>
                  </a:lnTo>
                  <a:cubicBezTo>
                    <a:pt x="715" y="168"/>
                    <a:pt x="715" y="183"/>
                    <a:pt x="730" y="214"/>
                  </a:cubicBezTo>
                  <a:cubicBezTo>
                    <a:pt x="730" y="183"/>
                    <a:pt x="722" y="168"/>
                    <a:pt x="719" y="168"/>
                  </a:cubicBezTo>
                  <a:close/>
                  <a:moveTo>
                    <a:pt x="2888" y="214"/>
                  </a:moveTo>
                  <a:cubicBezTo>
                    <a:pt x="2888" y="224"/>
                    <a:pt x="2888" y="234"/>
                    <a:pt x="2888" y="244"/>
                  </a:cubicBezTo>
                  <a:cubicBezTo>
                    <a:pt x="2888" y="233"/>
                    <a:pt x="2888" y="223"/>
                    <a:pt x="2888" y="214"/>
                  </a:cubicBezTo>
                  <a:close/>
                  <a:moveTo>
                    <a:pt x="2219" y="214"/>
                  </a:moveTo>
                  <a:cubicBezTo>
                    <a:pt x="2219" y="214"/>
                    <a:pt x="2189" y="214"/>
                    <a:pt x="2219" y="274"/>
                  </a:cubicBezTo>
                  <a:cubicBezTo>
                    <a:pt x="2219" y="214"/>
                    <a:pt x="2219" y="214"/>
                    <a:pt x="2219" y="214"/>
                  </a:cubicBezTo>
                  <a:close/>
                  <a:moveTo>
                    <a:pt x="365" y="335"/>
                  </a:moveTo>
                  <a:cubicBezTo>
                    <a:pt x="365" y="335"/>
                    <a:pt x="365" y="335"/>
                    <a:pt x="365" y="335"/>
                  </a:cubicBezTo>
                  <a:cubicBezTo>
                    <a:pt x="365" y="335"/>
                    <a:pt x="365" y="335"/>
                    <a:pt x="365" y="335"/>
                  </a:cubicBezTo>
                  <a:close/>
                  <a:moveTo>
                    <a:pt x="2280" y="366"/>
                  </a:moveTo>
                  <a:cubicBezTo>
                    <a:pt x="2311" y="426"/>
                    <a:pt x="2311" y="426"/>
                    <a:pt x="2280" y="426"/>
                  </a:cubicBezTo>
                  <a:cubicBezTo>
                    <a:pt x="2280" y="426"/>
                    <a:pt x="2280" y="366"/>
                    <a:pt x="2280" y="366"/>
                  </a:cubicBezTo>
                  <a:close/>
                  <a:moveTo>
                    <a:pt x="821" y="366"/>
                  </a:moveTo>
                  <a:lnTo>
                    <a:pt x="852" y="457"/>
                  </a:lnTo>
                  <a:lnTo>
                    <a:pt x="821" y="457"/>
                  </a:lnTo>
                  <a:cubicBezTo>
                    <a:pt x="821" y="457"/>
                    <a:pt x="821" y="457"/>
                    <a:pt x="821" y="366"/>
                  </a:cubicBezTo>
                  <a:close/>
                  <a:moveTo>
                    <a:pt x="608" y="426"/>
                  </a:moveTo>
                  <a:cubicBezTo>
                    <a:pt x="608" y="457"/>
                    <a:pt x="601" y="472"/>
                    <a:pt x="597" y="472"/>
                  </a:cubicBezTo>
                  <a:cubicBezTo>
                    <a:pt x="593" y="472"/>
                    <a:pt x="593" y="457"/>
                    <a:pt x="608" y="426"/>
                  </a:cubicBezTo>
                  <a:close/>
                  <a:moveTo>
                    <a:pt x="1733" y="457"/>
                  </a:moveTo>
                  <a:cubicBezTo>
                    <a:pt x="1723" y="477"/>
                    <a:pt x="1716" y="484"/>
                    <a:pt x="1713" y="484"/>
                  </a:cubicBezTo>
                  <a:cubicBezTo>
                    <a:pt x="1706" y="484"/>
                    <a:pt x="1713" y="457"/>
                    <a:pt x="1733" y="457"/>
                  </a:cubicBezTo>
                  <a:close/>
                  <a:moveTo>
                    <a:pt x="2706" y="274"/>
                  </a:moveTo>
                  <a:lnTo>
                    <a:pt x="2706" y="426"/>
                  </a:lnTo>
                  <a:cubicBezTo>
                    <a:pt x="2689" y="542"/>
                    <a:pt x="2682" y="594"/>
                    <a:pt x="2678" y="594"/>
                  </a:cubicBezTo>
                  <a:cubicBezTo>
                    <a:pt x="2675" y="594"/>
                    <a:pt x="2675" y="557"/>
                    <a:pt x="2675" y="487"/>
                  </a:cubicBezTo>
                  <a:cubicBezTo>
                    <a:pt x="2675" y="426"/>
                    <a:pt x="2675" y="335"/>
                    <a:pt x="2706" y="274"/>
                  </a:cubicBezTo>
                  <a:close/>
                  <a:moveTo>
                    <a:pt x="3101" y="335"/>
                  </a:moveTo>
                  <a:cubicBezTo>
                    <a:pt x="3131" y="335"/>
                    <a:pt x="3131" y="396"/>
                    <a:pt x="3131" y="487"/>
                  </a:cubicBezTo>
                  <a:cubicBezTo>
                    <a:pt x="3131" y="639"/>
                    <a:pt x="3131" y="639"/>
                    <a:pt x="3131" y="639"/>
                  </a:cubicBezTo>
                  <a:cubicBezTo>
                    <a:pt x="3101" y="639"/>
                    <a:pt x="3101" y="639"/>
                    <a:pt x="3101" y="548"/>
                  </a:cubicBezTo>
                  <a:lnTo>
                    <a:pt x="3101" y="548"/>
                  </a:lnTo>
                  <a:cubicBezTo>
                    <a:pt x="3101" y="566"/>
                    <a:pt x="3104" y="573"/>
                    <a:pt x="3106" y="573"/>
                  </a:cubicBezTo>
                  <a:cubicBezTo>
                    <a:pt x="3113" y="573"/>
                    <a:pt x="3122" y="530"/>
                    <a:pt x="3101" y="487"/>
                  </a:cubicBezTo>
                  <a:lnTo>
                    <a:pt x="3101" y="335"/>
                  </a:lnTo>
                  <a:close/>
                  <a:moveTo>
                    <a:pt x="2615" y="700"/>
                  </a:moveTo>
                  <a:cubicBezTo>
                    <a:pt x="2615" y="719"/>
                    <a:pt x="2615" y="739"/>
                    <a:pt x="2615" y="761"/>
                  </a:cubicBezTo>
                  <a:cubicBezTo>
                    <a:pt x="2601" y="800"/>
                    <a:pt x="2594" y="823"/>
                    <a:pt x="2592" y="823"/>
                  </a:cubicBezTo>
                  <a:cubicBezTo>
                    <a:pt x="2590" y="823"/>
                    <a:pt x="2597" y="786"/>
                    <a:pt x="2615" y="700"/>
                  </a:cubicBezTo>
                  <a:close/>
                  <a:moveTo>
                    <a:pt x="1125" y="954"/>
                  </a:moveTo>
                  <a:cubicBezTo>
                    <a:pt x="1125" y="978"/>
                    <a:pt x="1124" y="998"/>
                    <a:pt x="1123" y="1017"/>
                  </a:cubicBezTo>
                  <a:lnTo>
                    <a:pt x="1123" y="1017"/>
                  </a:lnTo>
                  <a:cubicBezTo>
                    <a:pt x="1123" y="1012"/>
                    <a:pt x="1124" y="1008"/>
                    <a:pt x="1125" y="1004"/>
                  </a:cubicBezTo>
                  <a:cubicBezTo>
                    <a:pt x="1125" y="985"/>
                    <a:pt x="1125" y="969"/>
                    <a:pt x="1125" y="954"/>
                  </a:cubicBezTo>
                  <a:close/>
                  <a:moveTo>
                    <a:pt x="912" y="973"/>
                  </a:moveTo>
                  <a:cubicBezTo>
                    <a:pt x="912" y="1039"/>
                    <a:pt x="897" y="1089"/>
                    <a:pt x="899" y="1089"/>
                  </a:cubicBezTo>
                  <a:cubicBezTo>
                    <a:pt x="900" y="1089"/>
                    <a:pt x="904" y="1082"/>
                    <a:pt x="912" y="1065"/>
                  </a:cubicBezTo>
                  <a:cubicBezTo>
                    <a:pt x="912" y="1065"/>
                    <a:pt x="912" y="1065"/>
                    <a:pt x="912" y="973"/>
                  </a:cubicBezTo>
                  <a:close/>
                  <a:moveTo>
                    <a:pt x="1123" y="1017"/>
                  </a:moveTo>
                  <a:cubicBezTo>
                    <a:pt x="1113" y="1069"/>
                    <a:pt x="1111" y="1092"/>
                    <a:pt x="1112" y="1092"/>
                  </a:cubicBezTo>
                  <a:cubicBezTo>
                    <a:pt x="1114" y="1092"/>
                    <a:pt x="1119" y="1064"/>
                    <a:pt x="1123" y="1017"/>
                  </a:cubicBezTo>
                  <a:close/>
                  <a:moveTo>
                    <a:pt x="2827" y="1"/>
                  </a:moveTo>
                  <a:cubicBezTo>
                    <a:pt x="2827" y="1"/>
                    <a:pt x="2827" y="1"/>
                    <a:pt x="2827" y="62"/>
                  </a:cubicBezTo>
                  <a:cubicBezTo>
                    <a:pt x="2827" y="127"/>
                    <a:pt x="2827" y="177"/>
                    <a:pt x="2816" y="177"/>
                  </a:cubicBezTo>
                  <a:cubicBezTo>
                    <a:pt x="2812" y="177"/>
                    <a:pt x="2805" y="170"/>
                    <a:pt x="2797" y="153"/>
                  </a:cubicBezTo>
                  <a:cubicBezTo>
                    <a:pt x="2797" y="73"/>
                    <a:pt x="2788" y="35"/>
                    <a:pt x="2780" y="35"/>
                  </a:cubicBezTo>
                  <a:cubicBezTo>
                    <a:pt x="2773" y="35"/>
                    <a:pt x="2767" y="65"/>
                    <a:pt x="2767" y="122"/>
                  </a:cubicBezTo>
                  <a:cubicBezTo>
                    <a:pt x="2767" y="122"/>
                    <a:pt x="2767" y="122"/>
                    <a:pt x="2767" y="214"/>
                  </a:cubicBezTo>
                  <a:cubicBezTo>
                    <a:pt x="2767" y="244"/>
                    <a:pt x="2767" y="259"/>
                    <a:pt x="2763" y="259"/>
                  </a:cubicBezTo>
                  <a:cubicBezTo>
                    <a:pt x="2759" y="259"/>
                    <a:pt x="2751" y="244"/>
                    <a:pt x="2736" y="214"/>
                  </a:cubicBezTo>
                  <a:cubicBezTo>
                    <a:pt x="2736" y="122"/>
                    <a:pt x="2736" y="122"/>
                    <a:pt x="2736" y="122"/>
                  </a:cubicBezTo>
                  <a:cubicBezTo>
                    <a:pt x="2736" y="164"/>
                    <a:pt x="2724" y="180"/>
                    <a:pt x="2710" y="180"/>
                  </a:cubicBezTo>
                  <a:cubicBezTo>
                    <a:pt x="2694" y="180"/>
                    <a:pt x="2675" y="156"/>
                    <a:pt x="2675" y="122"/>
                  </a:cubicBezTo>
                  <a:cubicBezTo>
                    <a:pt x="2675" y="131"/>
                    <a:pt x="2675" y="152"/>
                    <a:pt x="2675" y="183"/>
                  </a:cubicBezTo>
                  <a:cubicBezTo>
                    <a:pt x="2675" y="107"/>
                    <a:pt x="2675" y="69"/>
                    <a:pt x="2672" y="69"/>
                  </a:cubicBezTo>
                  <a:cubicBezTo>
                    <a:pt x="2668" y="69"/>
                    <a:pt x="2660" y="107"/>
                    <a:pt x="2645" y="183"/>
                  </a:cubicBezTo>
                  <a:cubicBezTo>
                    <a:pt x="2645" y="355"/>
                    <a:pt x="2635" y="449"/>
                    <a:pt x="2627" y="449"/>
                  </a:cubicBezTo>
                  <a:cubicBezTo>
                    <a:pt x="2620" y="449"/>
                    <a:pt x="2615" y="393"/>
                    <a:pt x="2615" y="274"/>
                  </a:cubicBezTo>
                  <a:cubicBezTo>
                    <a:pt x="2615" y="256"/>
                    <a:pt x="2615" y="225"/>
                    <a:pt x="2615" y="183"/>
                  </a:cubicBezTo>
                  <a:cubicBezTo>
                    <a:pt x="2598" y="68"/>
                    <a:pt x="2591" y="15"/>
                    <a:pt x="2587" y="15"/>
                  </a:cubicBezTo>
                  <a:cubicBezTo>
                    <a:pt x="2584" y="15"/>
                    <a:pt x="2584" y="53"/>
                    <a:pt x="2584" y="122"/>
                  </a:cubicBezTo>
                  <a:cubicBezTo>
                    <a:pt x="2569" y="183"/>
                    <a:pt x="2561" y="214"/>
                    <a:pt x="2558" y="214"/>
                  </a:cubicBezTo>
                  <a:cubicBezTo>
                    <a:pt x="2554" y="214"/>
                    <a:pt x="2554" y="183"/>
                    <a:pt x="2554" y="122"/>
                  </a:cubicBezTo>
                  <a:cubicBezTo>
                    <a:pt x="2554" y="82"/>
                    <a:pt x="2554" y="52"/>
                    <a:pt x="2554" y="31"/>
                  </a:cubicBezTo>
                  <a:cubicBezTo>
                    <a:pt x="2523" y="31"/>
                    <a:pt x="2523" y="92"/>
                    <a:pt x="2523" y="183"/>
                  </a:cubicBezTo>
                  <a:cubicBezTo>
                    <a:pt x="2523" y="147"/>
                    <a:pt x="2523" y="116"/>
                    <a:pt x="2523" y="92"/>
                  </a:cubicBezTo>
                  <a:lnTo>
                    <a:pt x="2493" y="92"/>
                  </a:lnTo>
                  <a:cubicBezTo>
                    <a:pt x="2493" y="72"/>
                    <a:pt x="2493" y="50"/>
                    <a:pt x="2493" y="31"/>
                  </a:cubicBezTo>
                  <a:cubicBezTo>
                    <a:pt x="2493" y="92"/>
                    <a:pt x="2463" y="153"/>
                    <a:pt x="2463" y="244"/>
                  </a:cubicBezTo>
                  <a:cubicBezTo>
                    <a:pt x="2463" y="228"/>
                    <a:pt x="2463" y="205"/>
                    <a:pt x="2463" y="183"/>
                  </a:cubicBezTo>
                  <a:cubicBezTo>
                    <a:pt x="2463" y="92"/>
                    <a:pt x="2463" y="92"/>
                    <a:pt x="2463" y="31"/>
                  </a:cubicBezTo>
                  <a:cubicBezTo>
                    <a:pt x="2463" y="31"/>
                    <a:pt x="2432" y="31"/>
                    <a:pt x="2432" y="92"/>
                  </a:cubicBezTo>
                  <a:lnTo>
                    <a:pt x="2402" y="92"/>
                  </a:lnTo>
                  <a:cubicBezTo>
                    <a:pt x="2402" y="92"/>
                    <a:pt x="2402" y="153"/>
                    <a:pt x="2402" y="153"/>
                  </a:cubicBezTo>
                  <a:cubicBezTo>
                    <a:pt x="2402" y="153"/>
                    <a:pt x="2402" y="153"/>
                    <a:pt x="2402" y="244"/>
                  </a:cubicBezTo>
                  <a:cubicBezTo>
                    <a:pt x="2402" y="244"/>
                    <a:pt x="2371" y="244"/>
                    <a:pt x="2371" y="153"/>
                  </a:cubicBezTo>
                  <a:cubicBezTo>
                    <a:pt x="2371" y="249"/>
                    <a:pt x="2359" y="309"/>
                    <a:pt x="2350" y="309"/>
                  </a:cubicBezTo>
                  <a:cubicBezTo>
                    <a:pt x="2345" y="309"/>
                    <a:pt x="2341" y="289"/>
                    <a:pt x="2341" y="244"/>
                  </a:cubicBezTo>
                  <a:cubicBezTo>
                    <a:pt x="2341" y="244"/>
                    <a:pt x="2341" y="244"/>
                    <a:pt x="2341" y="305"/>
                  </a:cubicBezTo>
                  <a:cubicBezTo>
                    <a:pt x="2341" y="229"/>
                    <a:pt x="2341" y="191"/>
                    <a:pt x="2337" y="191"/>
                  </a:cubicBezTo>
                  <a:cubicBezTo>
                    <a:pt x="2333" y="191"/>
                    <a:pt x="2326" y="229"/>
                    <a:pt x="2311" y="305"/>
                  </a:cubicBezTo>
                  <a:cubicBezTo>
                    <a:pt x="2311" y="254"/>
                    <a:pt x="2301" y="212"/>
                    <a:pt x="2293" y="212"/>
                  </a:cubicBezTo>
                  <a:cubicBezTo>
                    <a:pt x="2286" y="212"/>
                    <a:pt x="2280" y="238"/>
                    <a:pt x="2280" y="305"/>
                  </a:cubicBezTo>
                  <a:lnTo>
                    <a:pt x="2250" y="366"/>
                  </a:lnTo>
                  <a:cubicBezTo>
                    <a:pt x="2250" y="305"/>
                    <a:pt x="2250" y="214"/>
                    <a:pt x="2250" y="214"/>
                  </a:cubicBezTo>
                  <a:cubicBezTo>
                    <a:pt x="2250" y="299"/>
                    <a:pt x="2240" y="337"/>
                    <a:pt x="2232" y="337"/>
                  </a:cubicBezTo>
                  <a:cubicBezTo>
                    <a:pt x="2225" y="337"/>
                    <a:pt x="2219" y="314"/>
                    <a:pt x="2219" y="274"/>
                  </a:cubicBezTo>
                  <a:cubicBezTo>
                    <a:pt x="2219" y="366"/>
                    <a:pt x="2219" y="426"/>
                    <a:pt x="2189" y="426"/>
                  </a:cubicBezTo>
                  <a:cubicBezTo>
                    <a:pt x="2189" y="366"/>
                    <a:pt x="2189" y="274"/>
                    <a:pt x="2189" y="274"/>
                  </a:cubicBezTo>
                  <a:cubicBezTo>
                    <a:pt x="2189" y="274"/>
                    <a:pt x="2189" y="214"/>
                    <a:pt x="2189" y="214"/>
                  </a:cubicBezTo>
                  <a:cubicBezTo>
                    <a:pt x="2174" y="290"/>
                    <a:pt x="2166" y="328"/>
                    <a:pt x="2162" y="328"/>
                  </a:cubicBezTo>
                  <a:cubicBezTo>
                    <a:pt x="2159" y="328"/>
                    <a:pt x="2159" y="290"/>
                    <a:pt x="2159" y="214"/>
                  </a:cubicBezTo>
                  <a:cubicBezTo>
                    <a:pt x="2159" y="264"/>
                    <a:pt x="2159" y="340"/>
                    <a:pt x="2159" y="426"/>
                  </a:cubicBezTo>
                  <a:cubicBezTo>
                    <a:pt x="2159" y="248"/>
                    <a:pt x="2159" y="175"/>
                    <a:pt x="2153" y="175"/>
                  </a:cubicBezTo>
                  <a:cubicBezTo>
                    <a:pt x="2148" y="175"/>
                    <a:pt x="2141" y="211"/>
                    <a:pt x="2128" y="274"/>
                  </a:cubicBezTo>
                  <a:cubicBezTo>
                    <a:pt x="2128" y="214"/>
                    <a:pt x="2128" y="214"/>
                    <a:pt x="2128" y="214"/>
                  </a:cubicBezTo>
                  <a:cubicBezTo>
                    <a:pt x="2098" y="214"/>
                    <a:pt x="2098" y="214"/>
                    <a:pt x="2098" y="274"/>
                  </a:cubicBezTo>
                  <a:cubicBezTo>
                    <a:pt x="2098" y="218"/>
                    <a:pt x="2094" y="195"/>
                    <a:pt x="2090" y="195"/>
                  </a:cubicBezTo>
                  <a:lnTo>
                    <a:pt x="2090" y="195"/>
                  </a:lnTo>
                  <a:cubicBezTo>
                    <a:pt x="2084" y="195"/>
                    <a:pt x="2079" y="259"/>
                    <a:pt x="2098" y="335"/>
                  </a:cubicBezTo>
                  <a:lnTo>
                    <a:pt x="2067" y="335"/>
                  </a:lnTo>
                  <a:lnTo>
                    <a:pt x="2067" y="274"/>
                  </a:lnTo>
                  <a:cubicBezTo>
                    <a:pt x="2067" y="214"/>
                    <a:pt x="2067" y="214"/>
                    <a:pt x="2037" y="183"/>
                  </a:cubicBezTo>
                  <a:cubicBezTo>
                    <a:pt x="2007" y="183"/>
                    <a:pt x="2007" y="183"/>
                    <a:pt x="2007" y="335"/>
                  </a:cubicBezTo>
                  <a:cubicBezTo>
                    <a:pt x="2007" y="293"/>
                    <a:pt x="1992" y="236"/>
                    <a:pt x="1983" y="236"/>
                  </a:cubicBezTo>
                  <a:cubicBezTo>
                    <a:pt x="1979" y="236"/>
                    <a:pt x="1976" y="247"/>
                    <a:pt x="1976" y="274"/>
                  </a:cubicBezTo>
                  <a:cubicBezTo>
                    <a:pt x="1976" y="274"/>
                    <a:pt x="1976" y="274"/>
                    <a:pt x="1976" y="183"/>
                  </a:cubicBezTo>
                  <a:cubicBezTo>
                    <a:pt x="1976" y="245"/>
                    <a:pt x="1976" y="266"/>
                    <a:pt x="1974" y="266"/>
                  </a:cubicBezTo>
                  <a:cubicBezTo>
                    <a:pt x="1971" y="266"/>
                    <a:pt x="1964" y="219"/>
                    <a:pt x="1946" y="183"/>
                  </a:cubicBezTo>
                  <a:cubicBezTo>
                    <a:pt x="1946" y="164"/>
                    <a:pt x="1946" y="141"/>
                    <a:pt x="1946" y="122"/>
                  </a:cubicBezTo>
                  <a:cubicBezTo>
                    <a:pt x="1946" y="155"/>
                    <a:pt x="1937" y="187"/>
                    <a:pt x="1929" y="187"/>
                  </a:cubicBezTo>
                  <a:cubicBezTo>
                    <a:pt x="1922" y="187"/>
                    <a:pt x="1915" y="163"/>
                    <a:pt x="1915" y="92"/>
                  </a:cubicBezTo>
                  <a:cubicBezTo>
                    <a:pt x="1915" y="183"/>
                    <a:pt x="1915" y="183"/>
                    <a:pt x="1915" y="183"/>
                  </a:cubicBezTo>
                  <a:cubicBezTo>
                    <a:pt x="1885" y="183"/>
                    <a:pt x="1885" y="183"/>
                    <a:pt x="1885" y="92"/>
                  </a:cubicBezTo>
                  <a:cubicBezTo>
                    <a:pt x="1885" y="92"/>
                    <a:pt x="1885" y="244"/>
                    <a:pt x="1885" y="244"/>
                  </a:cubicBezTo>
                  <a:cubicBezTo>
                    <a:pt x="1885" y="305"/>
                    <a:pt x="1855" y="396"/>
                    <a:pt x="1855" y="396"/>
                  </a:cubicBezTo>
                  <a:cubicBezTo>
                    <a:pt x="1855" y="340"/>
                    <a:pt x="1855" y="279"/>
                    <a:pt x="1855" y="244"/>
                  </a:cubicBezTo>
                  <a:cubicBezTo>
                    <a:pt x="1855" y="183"/>
                    <a:pt x="1855" y="153"/>
                    <a:pt x="1855" y="153"/>
                  </a:cubicBezTo>
                  <a:cubicBezTo>
                    <a:pt x="1824" y="153"/>
                    <a:pt x="1824" y="153"/>
                    <a:pt x="1824" y="244"/>
                  </a:cubicBezTo>
                  <a:cubicBezTo>
                    <a:pt x="1824" y="168"/>
                    <a:pt x="1817" y="130"/>
                    <a:pt x="1809" y="130"/>
                  </a:cubicBezTo>
                  <a:cubicBezTo>
                    <a:pt x="1801" y="130"/>
                    <a:pt x="1794" y="168"/>
                    <a:pt x="1794" y="244"/>
                  </a:cubicBezTo>
                  <a:cubicBezTo>
                    <a:pt x="1794" y="198"/>
                    <a:pt x="1794" y="176"/>
                    <a:pt x="1790" y="176"/>
                  </a:cubicBezTo>
                  <a:cubicBezTo>
                    <a:pt x="1786" y="176"/>
                    <a:pt x="1779" y="198"/>
                    <a:pt x="1763" y="244"/>
                  </a:cubicBezTo>
                  <a:cubicBezTo>
                    <a:pt x="1763" y="223"/>
                    <a:pt x="1763" y="191"/>
                    <a:pt x="1763" y="153"/>
                  </a:cubicBezTo>
                  <a:cubicBezTo>
                    <a:pt x="1763" y="129"/>
                    <a:pt x="1763" y="109"/>
                    <a:pt x="1763" y="92"/>
                  </a:cubicBezTo>
                  <a:cubicBezTo>
                    <a:pt x="1733" y="153"/>
                    <a:pt x="1733" y="153"/>
                    <a:pt x="1733" y="153"/>
                  </a:cubicBezTo>
                  <a:cubicBezTo>
                    <a:pt x="1733" y="214"/>
                    <a:pt x="1733" y="214"/>
                    <a:pt x="1733" y="305"/>
                  </a:cubicBezTo>
                  <a:cubicBezTo>
                    <a:pt x="1703" y="214"/>
                    <a:pt x="1703" y="214"/>
                    <a:pt x="1703" y="214"/>
                  </a:cubicBezTo>
                  <a:cubicBezTo>
                    <a:pt x="1688" y="183"/>
                    <a:pt x="1680" y="168"/>
                    <a:pt x="1676" y="168"/>
                  </a:cubicBezTo>
                  <a:cubicBezTo>
                    <a:pt x="1672" y="168"/>
                    <a:pt x="1672" y="183"/>
                    <a:pt x="1672" y="214"/>
                  </a:cubicBezTo>
                  <a:lnTo>
                    <a:pt x="1672" y="274"/>
                  </a:lnTo>
                  <a:cubicBezTo>
                    <a:pt x="1672" y="210"/>
                    <a:pt x="1664" y="171"/>
                    <a:pt x="1651" y="171"/>
                  </a:cubicBezTo>
                  <a:cubicBezTo>
                    <a:pt x="1640" y="171"/>
                    <a:pt x="1626" y="203"/>
                    <a:pt x="1612" y="274"/>
                  </a:cubicBezTo>
                  <a:lnTo>
                    <a:pt x="1612" y="214"/>
                  </a:lnTo>
                  <a:cubicBezTo>
                    <a:pt x="1612" y="122"/>
                    <a:pt x="1612" y="122"/>
                    <a:pt x="1612" y="122"/>
                  </a:cubicBezTo>
                  <a:cubicBezTo>
                    <a:pt x="1612" y="122"/>
                    <a:pt x="1581" y="214"/>
                    <a:pt x="1581" y="214"/>
                  </a:cubicBezTo>
                  <a:cubicBezTo>
                    <a:pt x="1581" y="202"/>
                    <a:pt x="1577" y="195"/>
                    <a:pt x="1572" y="195"/>
                  </a:cubicBezTo>
                  <a:cubicBezTo>
                    <a:pt x="1563" y="195"/>
                    <a:pt x="1551" y="217"/>
                    <a:pt x="1551" y="274"/>
                  </a:cubicBezTo>
                  <a:cubicBezTo>
                    <a:pt x="1551" y="305"/>
                    <a:pt x="1551" y="320"/>
                    <a:pt x="1547" y="320"/>
                  </a:cubicBezTo>
                  <a:cubicBezTo>
                    <a:pt x="1543" y="320"/>
                    <a:pt x="1536" y="305"/>
                    <a:pt x="1520" y="274"/>
                  </a:cubicBezTo>
                  <a:cubicBezTo>
                    <a:pt x="1520" y="229"/>
                    <a:pt x="1520" y="206"/>
                    <a:pt x="1517" y="206"/>
                  </a:cubicBezTo>
                  <a:cubicBezTo>
                    <a:pt x="1513" y="206"/>
                    <a:pt x="1505" y="229"/>
                    <a:pt x="1490" y="274"/>
                  </a:cubicBezTo>
                  <a:cubicBezTo>
                    <a:pt x="1490" y="274"/>
                    <a:pt x="1490" y="274"/>
                    <a:pt x="1490" y="183"/>
                  </a:cubicBezTo>
                  <a:cubicBezTo>
                    <a:pt x="1460" y="183"/>
                    <a:pt x="1460" y="183"/>
                    <a:pt x="1460" y="122"/>
                  </a:cubicBezTo>
                  <a:cubicBezTo>
                    <a:pt x="1460" y="153"/>
                    <a:pt x="1460" y="168"/>
                    <a:pt x="1456" y="168"/>
                  </a:cubicBezTo>
                  <a:cubicBezTo>
                    <a:pt x="1452" y="168"/>
                    <a:pt x="1444" y="153"/>
                    <a:pt x="1429" y="122"/>
                  </a:cubicBezTo>
                  <a:cubicBezTo>
                    <a:pt x="1429" y="122"/>
                    <a:pt x="1429" y="122"/>
                    <a:pt x="1429" y="183"/>
                  </a:cubicBezTo>
                  <a:cubicBezTo>
                    <a:pt x="1429" y="200"/>
                    <a:pt x="1429" y="220"/>
                    <a:pt x="1429" y="244"/>
                  </a:cubicBezTo>
                  <a:cubicBezTo>
                    <a:pt x="1429" y="183"/>
                    <a:pt x="1399" y="183"/>
                    <a:pt x="1399" y="183"/>
                  </a:cubicBezTo>
                  <a:cubicBezTo>
                    <a:pt x="1399" y="183"/>
                    <a:pt x="1399" y="244"/>
                    <a:pt x="1368" y="244"/>
                  </a:cubicBezTo>
                  <a:cubicBezTo>
                    <a:pt x="1338" y="244"/>
                    <a:pt x="1338" y="244"/>
                    <a:pt x="1338" y="305"/>
                  </a:cubicBezTo>
                  <a:cubicBezTo>
                    <a:pt x="1338" y="350"/>
                    <a:pt x="1338" y="373"/>
                    <a:pt x="1334" y="373"/>
                  </a:cubicBezTo>
                  <a:cubicBezTo>
                    <a:pt x="1330" y="373"/>
                    <a:pt x="1323" y="350"/>
                    <a:pt x="1308" y="305"/>
                  </a:cubicBezTo>
                  <a:cubicBezTo>
                    <a:pt x="1308" y="244"/>
                    <a:pt x="1308" y="244"/>
                    <a:pt x="1308" y="244"/>
                  </a:cubicBezTo>
                  <a:cubicBezTo>
                    <a:pt x="1308" y="198"/>
                    <a:pt x="1300" y="176"/>
                    <a:pt x="1292" y="176"/>
                  </a:cubicBezTo>
                  <a:cubicBezTo>
                    <a:pt x="1285" y="176"/>
                    <a:pt x="1277" y="198"/>
                    <a:pt x="1277" y="244"/>
                  </a:cubicBezTo>
                  <a:cubicBezTo>
                    <a:pt x="1277" y="268"/>
                    <a:pt x="1277" y="288"/>
                    <a:pt x="1277" y="305"/>
                  </a:cubicBezTo>
                  <a:cubicBezTo>
                    <a:pt x="1247" y="305"/>
                    <a:pt x="1247" y="305"/>
                    <a:pt x="1247" y="214"/>
                  </a:cubicBezTo>
                  <a:cubicBezTo>
                    <a:pt x="1247" y="197"/>
                    <a:pt x="1247" y="189"/>
                    <a:pt x="1246" y="189"/>
                  </a:cubicBezTo>
                  <a:cubicBezTo>
                    <a:pt x="1244" y="189"/>
                    <a:pt x="1238" y="239"/>
                    <a:pt x="1216" y="305"/>
                  </a:cubicBezTo>
                  <a:cubicBezTo>
                    <a:pt x="1216" y="282"/>
                    <a:pt x="1216" y="265"/>
                    <a:pt x="1216" y="252"/>
                  </a:cubicBezTo>
                  <a:cubicBezTo>
                    <a:pt x="1216" y="252"/>
                    <a:pt x="1216" y="195"/>
                    <a:pt x="1216" y="153"/>
                  </a:cubicBezTo>
                  <a:cubicBezTo>
                    <a:pt x="1216" y="62"/>
                    <a:pt x="1216" y="62"/>
                    <a:pt x="1216" y="62"/>
                  </a:cubicBezTo>
                  <a:cubicBezTo>
                    <a:pt x="1216" y="153"/>
                    <a:pt x="1186" y="153"/>
                    <a:pt x="1186" y="153"/>
                  </a:cubicBezTo>
                  <a:cubicBezTo>
                    <a:pt x="1182" y="149"/>
                    <a:pt x="1179" y="147"/>
                    <a:pt x="1176" y="147"/>
                  </a:cubicBezTo>
                  <a:cubicBezTo>
                    <a:pt x="1156" y="147"/>
                    <a:pt x="1156" y="233"/>
                    <a:pt x="1156" y="366"/>
                  </a:cubicBezTo>
                  <a:cubicBezTo>
                    <a:pt x="1156" y="274"/>
                    <a:pt x="1125" y="122"/>
                    <a:pt x="1125" y="122"/>
                  </a:cubicBezTo>
                  <a:cubicBezTo>
                    <a:pt x="1125" y="122"/>
                    <a:pt x="1125" y="214"/>
                    <a:pt x="1125" y="274"/>
                  </a:cubicBezTo>
                  <a:cubicBezTo>
                    <a:pt x="1125" y="244"/>
                    <a:pt x="1125" y="229"/>
                    <a:pt x="1121" y="229"/>
                  </a:cubicBezTo>
                  <a:cubicBezTo>
                    <a:pt x="1118" y="229"/>
                    <a:pt x="1110" y="244"/>
                    <a:pt x="1095" y="274"/>
                  </a:cubicBezTo>
                  <a:cubicBezTo>
                    <a:pt x="1095" y="181"/>
                    <a:pt x="1083" y="145"/>
                    <a:pt x="1075" y="145"/>
                  </a:cubicBezTo>
                  <a:cubicBezTo>
                    <a:pt x="1069" y="145"/>
                    <a:pt x="1064" y="160"/>
                    <a:pt x="1064" y="183"/>
                  </a:cubicBezTo>
                  <a:cubicBezTo>
                    <a:pt x="1064" y="274"/>
                    <a:pt x="1064" y="274"/>
                    <a:pt x="1064" y="274"/>
                  </a:cubicBezTo>
                  <a:cubicBezTo>
                    <a:pt x="1064" y="274"/>
                    <a:pt x="1064" y="274"/>
                    <a:pt x="1064" y="335"/>
                  </a:cubicBezTo>
                  <a:lnTo>
                    <a:pt x="1034" y="335"/>
                  </a:lnTo>
                  <a:cubicBezTo>
                    <a:pt x="1034" y="319"/>
                    <a:pt x="1034" y="298"/>
                    <a:pt x="1034" y="274"/>
                  </a:cubicBezTo>
                  <a:cubicBezTo>
                    <a:pt x="1034" y="209"/>
                    <a:pt x="1034" y="159"/>
                    <a:pt x="1023" y="159"/>
                  </a:cubicBezTo>
                  <a:cubicBezTo>
                    <a:pt x="1018" y="159"/>
                    <a:pt x="1012" y="166"/>
                    <a:pt x="1004" y="183"/>
                  </a:cubicBezTo>
                  <a:cubicBezTo>
                    <a:pt x="1004" y="183"/>
                    <a:pt x="973" y="274"/>
                    <a:pt x="973" y="274"/>
                  </a:cubicBezTo>
                  <a:cubicBezTo>
                    <a:pt x="943" y="244"/>
                    <a:pt x="943" y="244"/>
                    <a:pt x="943" y="183"/>
                  </a:cubicBezTo>
                  <a:cubicBezTo>
                    <a:pt x="943" y="159"/>
                    <a:pt x="943" y="139"/>
                    <a:pt x="943" y="122"/>
                  </a:cubicBezTo>
                  <a:cubicBezTo>
                    <a:pt x="943" y="231"/>
                    <a:pt x="943" y="246"/>
                    <a:pt x="932" y="246"/>
                  </a:cubicBezTo>
                  <a:cubicBezTo>
                    <a:pt x="927" y="246"/>
                    <a:pt x="921" y="244"/>
                    <a:pt x="912" y="244"/>
                  </a:cubicBezTo>
                  <a:cubicBezTo>
                    <a:pt x="912" y="265"/>
                    <a:pt x="912" y="297"/>
                    <a:pt x="912" y="335"/>
                  </a:cubicBezTo>
                  <a:cubicBezTo>
                    <a:pt x="892" y="335"/>
                    <a:pt x="885" y="362"/>
                    <a:pt x="892" y="362"/>
                  </a:cubicBezTo>
                  <a:cubicBezTo>
                    <a:pt x="896" y="362"/>
                    <a:pt x="902" y="355"/>
                    <a:pt x="912" y="335"/>
                  </a:cubicBezTo>
                  <a:lnTo>
                    <a:pt x="912" y="335"/>
                  </a:lnTo>
                  <a:cubicBezTo>
                    <a:pt x="912" y="417"/>
                    <a:pt x="912" y="446"/>
                    <a:pt x="908" y="446"/>
                  </a:cubicBezTo>
                  <a:cubicBezTo>
                    <a:pt x="904" y="446"/>
                    <a:pt x="896" y="424"/>
                    <a:pt x="882" y="396"/>
                  </a:cubicBezTo>
                  <a:cubicBezTo>
                    <a:pt x="882" y="396"/>
                    <a:pt x="882" y="335"/>
                    <a:pt x="882" y="244"/>
                  </a:cubicBezTo>
                  <a:cubicBezTo>
                    <a:pt x="882" y="244"/>
                    <a:pt x="882" y="244"/>
                    <a:pt x="852" y="305"/>
                  </a:cubicBezTo>
                  <a:lnTo>
                    <a:pt x="852" y="244"/>
                  </a:lnTo>
                  <a:cubicBezTo>
                    <a:pt x="852" y="216"/>
                    <a:pt x="852" y="182"/>
                    <a:pt x="852" y="153"/>
                  </a:cubicBezTo>
                  <a:cubicBezTo>
                    <a:pt x="852" y="207"/>
                    <a:pt x="808" y="218"/>
                    <a:pt x="773" y="218"/>
                  </a:cubicBezTo>
                  <a:cubicBezTo>
                    <a:pt x="749" y="218"/>
                    <a:pt x="730" y="214"/>
                    <a:pt x="730" y="214"/>
                  </a:cubicBezTo>
                  <a:cubicBezTo>
                    <a:pt x="730" y="271"/>
                    <a:pt x="718" y="293"/>
                    <a:pt x="701" y="293"/>
                  </a:cubicBezTo>
                  <a:cubicBezTo>
                    <a:pt x="691" y="293"/>
                    <a:pt x="680" y="285"/>
                    <a:pt x="669" y="274"/>
                  </a:cubicBezTo>
                  <a:cubicBezTo>
                    <a:pt x="639" y="274"/>
                    <a:pt x="639" y="274"/>
                    <a:pt x="639" y="366"/>
                  </a:cubicBezTo>
                  <a:lnTo>
                    <a:pt x="608" y="366"/>
                  </a:lnTo>
                  <a:cubicBezTo>
                    <a:pt x="608" y="366"/>
                    <a:pt x="608" y="426"/>
                    <a:pt x="608" y="426"/>
                  </a:cubicBezTo>
                  <a:cubicBezTo>
                    <a:pt x="608" y="366"/>
                    <a:pt x="608" y="274"/>
                    <a:pt x="578" y="274"/>
                  </a:cubicBezTo>
                  <a:cubicBezTo>
                    <a:pt x="578" y="259"/>
                    <a:pt x="578" y="239"/>
                    <a:pt x="578" y="214"/>
                  </a:cubicBezTo>
                  <a:cubicBezTo>
                    <a:pt x="578" y="138"/>
                    <a:pt x="570" y="100"/>
                    <a:pt x="563" y="100"/>
                  </a:cubicBezTo>
                  <a:cubicBezTo>
                    <a:pt x="555" y="100"/>
                    <a:pt x="548" y="138"/>
                    <a:pt x="548" y="214"/>
                  </a:cubicBezTo>
                  <a:cubicBezTo>
                    <a:pt x="548" y="232"/>
                    <a:pt x="548" y="299"/>
                    <a:pt x="548" y="335"/>
                  </a:cubicBezTo>
                  <a:cubicBezTo>
                    <a:pt x="532" y="259"/>
                    <a:pt x="525" y="221"/>
                    <a:pt x="521" y="221"/>
                  </a:cubicBezTo>
                  <a:cubicBezTo>
                    <a:pt x="517" y="221"/>
                    <a:pt x="517" y="259"/>
                    <a:pt x="517" y="335"/>
                  </a:cubicBezTo>
                  <a:cubicBezTo>
                    <a:pt x="517" y="274"/>
                    <a:pt x="517" y="274"/>
                    <a:pt x="487" y="274"/>
                  </a:cubicBezTo>
                  <a:cubicBezTo>
                    <a:pt x="487" y="335"/>
                    <a:pt x="456" y="335"/>
                    <a:pt x="426" y="335"/>
                  </a:cubicBezTo>
                  <a:cubicBezTo>
                    <a:pt x="396" y="335"/>
                    <a:pt x="396" y="335"/>
                    <a:pt x="396" y="396"/>
                  </a:cubicBezTo>
                  <a:cubicBezTo>
                    <a:pt x="365" y="396"/>
                    <a:pt x="365" y="396"/>
                    <a:pt x="365" y="335"/>
                  </a:cubicBezTo>
                  <a:cubicBezTo>
                    <a:pt x="365" y="352"/>
                    <a:pt x="365" y="372"/>
                    <a:pt x="365" y="396"/>
                  </a:cubicBezTo>
                  <a:cubicBezTo>
                    <a:pt x="365" y="335"/>
                    <a:pt x="365" y="305"/>
                    <a:pt x="335" y="305"/>
                  </a:cubicBezTo>
                  <a:cubicBezTo>
                    <a:pt x="335" y="305"/>
                    <a:pt x="304" y="305"/>
                    <a:pt x="304" y="396"/>
                  </a:cubicBezTo>
                  <a:cubicBezTo>
                    <a:pt x="304" y="299"/>
                    <a:pt x="304" y="227"/>
                    <a:pt x="297" y="227"/>
                  </a:cubicBezTo>
                  <a:cubicBezTo>
                    <a:pt x="292" y="227"/>
                    <a:pt x="285" y="250"/>
                    <a:pt x="274" y="305"/>
                  </a:cubicBezTo>
                  <a:cubicBezTo>
                    <a:pt x="274" y="305"/>
                    <a:pt x="274" y="305"/>
                    <a:pt x="274" y="244"/>
                  </a:cubicBezTo>
                  <a:cubicBezTo>
                    <a:pt x="274" y="244"/>
                    <a:pt x="274" y="244"/>
                    <a:pt x="244" y="305"/>
                  </a:cubicBezTo>
                  <a:cubicBezTo>
                    <a:pt x="213" y="305"/>
                    <a:pt x="213" y="366"/>
                    <a:pt x="213" y="366"/>
                  </a:cubicBezTo>
                  <a:cubicBezTo>
                    <a:pt x="213" y="305"/>
                    <a:pt x="183" y="305"/>
                    <a:pt x="153" y="305"/>
                  </a:cubicBezTo>
                  <a:cubicBezTo>
                    <a:pt x="153" y="305"/>
                    <a:pt x="122" y="274"/>
                    <a:pt x="122" y="214"/>
                  </a:cubicBezTo>
                  <a:cubicBezTo>
                    <a:pt x="122" y="214"/>
                    <a:pt x="122" y="214"/>
                    <a:pt x="92" y="274"/>
                  </a:cubicBezTo>
                  <a:cubicBezTo>
                    <a:pt x="92" y="315"/>
                    <a:pt x="92" y="345"/>
                    <a:pt x="92" y="366"/>
                  </a:cubicBezTo>
                  <a:cubicBezTo>
                    <a:pt x="92" y="290"/>
                    <a:pt x="84" y="252"/>
                    <a:pt x="77" y="252"/>
                  </a:cubicBezTo>
                  <a:cubicBezTo>
                    <a:pt x="69" y="252"/>
                    <a:pt x="61" y="290"/>
                    <a:pt x="61" y="366"/>
                  </a:cubicBezTo>
                  <a:cubicBezTo>
                    <a:pt x="61" y="300"/>
                    <a:pt x="46" y="250"/>
                    <a:pt x="37" y="250"/>
                  </a:cubicBezTo>
                  <a:cubicBezTo>
                    <a:pt x="33" y="250"/>
                    <a:pt x="31" y="257"/>
                    <a:pt x="31" y="274"/>
                  </a:cubicBezTo>
                  <a:cubicBezTo>
                    <a:pt x="31" y="274"/>
                    <a:pt x="31" y="274"/>
                    <a:pt x="31" y="214"/>
                  </a:cubicBezTo>
                  <a:cubicBezTo>
                    <a:pt x="31" y="274"/>
                    <a:pt x="1" y="274"/>
                    <a:pt x="1" y="274"/>
                  </a:cubicBezTo>
                  <a:cubicBezTo>
                    <a:pt x="1" y="291"/>
                    <a:pt x="1" y="313"/>
                    <a:pt x="1" y="335"/>
                  </a:cubicBezTo>
                  <a:cubicBezTo>
                    <a:pt x="1" y="426"/>
                    <a:pt x="1" y="487"/>
                    <a:pt x="1" y="487"/>
                  </a:cubicBezTo>
                  <a:lnTo>
                    <a:pt x="1" y="639"/>
                  </a:lnTo>
                  <a:cubicBezTo>
                    <a:pt x="1" y="791"/>
                    <a:pt x="1" y="852"/>
                    <a:pt x="1" y="943"/>
                  </a:cubicBezTo>
                  <a:cubicBezTo>
                    <a:pt x="19" y="979"/>
                    <a:pt x="26" y="1026"/>
                    <a:pt x="29" y="1026"/>
                  </a:cubicBezTo>
                  <a:cubicBezTo>
                    <a:pt x="31" y="1026"/>
                    <a:pt x="31" y="1005"/>
                    <a:pt x="31" y="943"/>
                  </a:cubicBezTo>
                  <a:cubicBezTo>
                    <a:pt x="31" y="943"/>
                    <a:pt x="31" y="882"/>
                    <a:pt x="61" y="882"/>
                  </a:cubicBezTo>
                  <a:cubicBezTo>
                    <a:pt x="61" y="882"/>
                    <a:pt x="61" y="943"/>
                    <a:pt x="61" y="943"/>
                  </a:cubicBezTo>
                  <a:cubicBezTo>
                    <a:pt x="61" y="1004"/>
                    <a:pt x="61" y="1034"/>
                    <a:pt x="92" y="1034"/>
                  </a:cubicBezTo>
                  <a:cubicBezTo>
                    <a:pt x="122" y="1034"/>
                    <a:pt x="122" y="1034"/>
                    <a:pt x="122" y="1095"/>
                  </a:cubicBezTo>
                  <a:cubicBezTo>
                    <a:pt x="122" y="1186"/>
                    <a:pt x="122" y="1186"/>
                    <a:pt x="122" y="1186"/>
                  </a:cubicBezTo>
                  <a:cubicBezTo>
                    <a:pt x="122" y="1132"/>
                    <a:pt x="133" y="1121"/>
                    <a:pt x="148" y="1121"/>
                  </a:cubicBezTo>
                  <a:cubicBezTo>
                    <a:pt x="159" y="1121"/>
                    <a:pt x="171" y="1125"/>
                    <a:pt x="183" y="1125"/>
                  </a:cubicBezTo>
                  <a:cubicBezTo>
                    <a:pt x="213" y="1125"/>
                    <a:pt x="244" y="1125"/>
                    <a:pt x="244" y="1065"/>
                  </a:cubicBezTo>
                  <a:cubicBezTo>
                    <a:pt x="244" y="1125"/>
                    <a:pt x="244" y="1125"/>
                    <a:pt x="274" y="1125"/>
                  </a:cubicBezTo>
                  <a:cubicBezTo>
                    <a:pt x="304" y="1125"/>
                    <a:pt x="304" y="1125"/>
                    <a:pt x="304" y="1065"/>
                  </a:cubicBezTo>
                  <a:cubicBezTo>
                    <a:pt x="304" y="1065"/>
                    <a:pt x="335" y="1065"/>
                    <a:pt x="335" y="1125"/>
                  </a:cubicBezTo>
                  <a:cubicBezTo>
                    <a:pt x="335" y="1153"/>
                    <a:pt x="335" y="1164"/>
                    <a:pt x="336" y="1164"/>
                  </a:cubicBezTo>
                  <a:cubicBezTo>
                    <a:pt x="338" y="1164"/>
                    <a:pt x="344" y="1107"/>
                    <a:pt x="365" y="1065"/>
                  </a:cubicBezTo>
                  <a:cubicBezTo>
                    <a:pt x="365" y="1156"/>
                    <a:pt x="365" y="1156"/>
                    <a:pt x="365" y="1156"/>
                  </a:cubicBezTo>
                  <a:cubicBezTo>
                    <a:pt x="365" y="1065"/>
                    <a:pt x="396" y="1065"/>
                    <a:pt x="426" y="1065"/>
                  </a:cubicBezTo>
                  <a:cubicBezTo>
                    <a:pt x="438" y="1065"/>
                    <a:pt x="446" y="1069"/>
                    <a:pt x="450" y="1069"/>
                  </a:cubicBezTo>
                  <a:cubicBezTo>
                    <a:pt x="456" y="1069"/>
                    <a:pt x="456" y="1059"/>
                    <a:pt x="456" y="1004"/>
                  </a:cubicBezTo>
                  <a:cubicBezTo>
                    <a:pt x="456" y="973"/>
                    <a:pt x="456" y="958"/>
                    <a:pt x="460" y="958"/>
                  </a:cubicBezTo>
                  <a:cubicBezTo>
                    <a:pt x="464" y="958"/>
                    <a:pt x="472" y="973"/>
                    <a:pt x="487" y="1004"/>
                  </a:cubicBezTo>
                  <a:cubicBezTo>
                    <a:pt x="487" y="928"/>
                    <a:pt x="494" y="890"/>
                    <a:pt x="502" y="890"/>
                  </a:cubicBezTo>
                  <a:cubicBezTo>
                    <a:pt x="510" y="890"/>
                    <a:pt x="517" y="928"/>
                    <a:pt x="517" y="1004"/>
                  </a:cubicBezTo>
                  <a:cubicBezTo>
                    <a:pt x="517" y="1065"/>
                    <a:pt x="527" y="1092"/>
                    <a:pt x="539" y="1092"/>
                  </a:cubicBezTo>
                  <a:cubicBezTo>
                    <a:pt x="556" y="1092"/>
                    <a:pt x="578" y="1034"/>
                    <a:pt x="578" y="943"/>
                  </a:cubicBezTo>
                  <a:lnTo>
                    <a:pt x="578" y="1034"/>
                  </a:lnTo>
                  <a:cubicBezTo>
                    <a:pt x="578" y="1095"/>
                    <a:pt x="578" y="1095"/>
                    <a:pt x="578" y="1095"/>
                  </a:cubicBezTo>
                  <a:lnTo>
                    <a:pt x="608" y="1095"/>
                  </a:lnTo>
                  <a:cubicBezTo>
                    <a:pt x="639" y="1186"/>
                    <a:pt x="639" y="1186"/>
                    <a:pt x="639" y="1186"/>
                  </a:cubicBezTo>
                  <a:cubicBezTo>
                    <a:pt x="639" y="1119"/>
                    <a:pt x="645" y="1094"/>
                    <a:pt x="651" y="1094"/>
                  </a:cubicBezTo>
                  <a:cubicBezTo>
                    <a:pt x="660" y="1094"/>
                    <a:pt x="669" y="1135"/>
                    <a:pt x="669" y="1186"/>
                  </a:cubicBezTo>
                  <a:cubicBezTo>
                    <a:pt x="669" y="1095"/>
                    <a:pt x="669" y="1095"/>
                    <a:pt x="700" y="1095"/>
                  </a:cubicBezTo>
                  <a:cubicBezTo>
                    <a:pt x="700" y="1088"/>
                    <a:pt x="700" y="1071"/>
                    <a:pt x="700" y="1034"/>
                  </a:cubicBezTo>
                  <a:cubicBezTo>
                    <a:pt x="700" y="1016"/>
                    <a:pt x="700" y="994"/>
                    <a:pt x="700" y="973"/>
                  </a:cubicBezTo>
                  <a:cubicBezTo>
                    <a:pt x="700" y="1034"/>
                    <a:pt x="700" y="1034"/>
                    <a:pt x="730" y="1034"/>
                  </a:cubicBezTo>
                  <a:cubicBezTo>
                    <a:pt x="760" y="1034"/>
                    <a:pt x="760" y="1034"/>
                    <a:pt x="760" y="1125"/>
                  </a:cubicBezTo>
                  <a:lnTo>
                    <a:pt x="760" y="1034"/>
                  </a:lnTo>
                  <a:cubicBezTo>
                    <a:pt x="760" y="1080"/>
                    <a:pt x="768" y="1103"/>
                    <a:pt x="776" y="1103"/>
                  </a:cubicBezTo>
                  <a:cubicBezTo>
                    <a:pt x="783" y="1103"/>
                    <a:pt x="791" y="1080"/>
                    <a:pt x="791" y="1034"/>
                  </a:cubicBezTo>
                  <a:cubicBezTo>
                    <a:pt x="806" y="1110"/>
                    <a:pt x="814" y="1148"/>
                    <a:pt x="817" y="1148"/>
                  </a:cubicBezTo>
                  <a:cubicBezTo>
                    <a:pt x="821" y="1148"/>
                    <a:pt x="821" y="1110"/>
                    <a:pt x="821" y="1034"/>
                  </a:cubicBezTo>
                  <a:cubicBezTo>
                    <a:pt x="821" y="1125"/>
                    <a:pt x="821" y="1125"/>
                    <a:pt x="821" y="1125"/>
                  </a:cubicBezTo>
                  <a:cubicBezTo>
                    <a:pt x="836" y="1095"/>
                    <a:pt x="844" y="1080"/>
                    <a:pt x="848" y="1080"/>
                  </a:cubicBezTo>
                  <a:cubicBezTo>
                    <a:pt x="852" y="1080"/>
                    <a:pt x="852" y="1095"/>
                    <a:pt x="852" y="1125"/>
                  </a:cubicBezTo>
                  <a:cubicBezTo>
                    <a:pt x="852" y="1065"/>
                    <a:pt x="852" y="1065"/>
                    <a:pt x="882" y="1065"/>
                  </a:cubicBezTo>
                  <a:cubicBezTo>
                    <a:pt x="882" y="1088"/>
                    <a:pt x="882" y="1103"/>
                    <a:pt x="884" y="1103"/>
                  </a:cubicBezTo>
                  <a:cubicBezTo>
                    <a:pt x="887" y="1103"/>
                    <a:pt x="894" y="1067"/>
                    <a:pt x="912" y="973"/>
                  </a:cubicBezTo>
                  <a:lnTo>
                    <a:pt x="912" y="973"/>
                  </a:lnTo>
                  <a:cubicBezTo>
                    <a:pt x="912" y="973"/>
                    <a:pt x="912" y="973"/>
                    <a:pt x="912" y="973"/>
                  </a:cubicBezTo>
                  <a:cubicBezTo>
                    <a:pt x="943" y="1065"/>
                    <a:pt x="943" y="1065"/>
                    <a:pt x="943" y="1065"/>
                  </a:cubicBezTo>
                  <a:cubicBezTo>
                    <a:pt x="943" y="1044"/>
                    <a:pt x="943" y="1014"/>
                    <a:pt x="943" y="973"/>
                  </a:cubicBezTo>
                  <a:cubicBezTo>
                    <a:pt x="943" y="943"/>
                    <a:pt x="943" y="928"/>
                    <a:pt x="947" y="928"/>
                  </a:cubicBezTo>
                  <a:cubicBezTo>
                    <a:pt x="950" y="928"/>
                    <a:pt x="958" y="943"/>
                    <a:pt x="973" y="973"/>
                  </a:cubicBezTo>
                  <a:cubicBezTo>
                    <a:pt x="973" y="1065"/>
                    <a:pt x="1004" y="1065"/>
                    <a:pt x="1034" y="1065"/>
                  </a:cubicBezTo>
                  <a:cubicBezTo>
                    <a:pt x="1034" y="1065"/>
                    <a:pt x="1034" y="1004"/>
                    <a:pt x="1034" y="913"/>
                  </a:cubicBezTo>
                  <a:cubicBezTo>
                    <a:pt x="1034" y="861"/>
                    <a:pt x="1034" y="842"/>
                    <a:pt x="1036" y="842"/>
                  </a:cubicBezTo>
                  <a:cubicBezTo>
                    <a:pt x="1039" y="842"/>
                    <a:pt x="1047" y="878"/>
                    <a:pt x="1064" y="913"/>
                  </a:cubicBezTo>
                  <a:cubicBezTo>
                    <a:pt x="1064" y="978"/>
                    <a:pt x="1080" y="1028"/>
                    <a:pt x="1089" y="1028"/>
                  </a:cubicBezTo>
                  <a:cubicBezTo>
                    <a:pt x="1092" y="1028"/>
                    <a:pt x="1095" y="1021"/>
                    <a:pt x="1095" y="1004"/>
                  </a:cubicBezTo>
                  <a:cubicBezTo>
                    <a:pt x="1110" y="928"/>
                    <a:pt x="1118" y="890"/>
                    <a:pt x="1121" y="890"/>
                  </a:cubicBezTo>
                  <a:cubicBezTo>
                    <a:pt x="1124" y="890"/>
                    <a:pt x="1125" y="911"/>
                    <a:pt x="1125" y="954"/>
                  </a:cubicBezTo>
                  <a:lnTo>
                    <a:pt x="1125" y="954"/>
                  </a:lnTo>
                  <a:cubicBezTo>
                    <a:pt x="1125" y="951"/>
                    <a:pt x="1125" y="947"/>
                    <a:pt x="1125" y="943"/>
                  </a:cubicBezTo>
                  <a:cubicBezTo>
                    <a:pt x="1156" y="943"/>
                    <a:pt x="1156" y="943"/>
                    <a:pt x="1156" y="1004"/>
                  </a:cubicBezTo>
                  <a:cubicBezTo>
                    <a:pt x="1156" y="1004"/>
                    <a:pt x="1156" y="1004"/>
                    <a:pt x="1156" y="943"/>
                  </a:cubicBezTo>
                  <a:cubicBezTo>
                    <a:pt x="1156" y="882"/>
                    <a:pt x="1161" y="855"/>
                    <a:pt x="1166" y="855"/>
                  </a:cubicBezTo>
                  <a:cubicBezTo>
                    <a:pt x="1175" y="855"/>
                    <a:pt x="1186" y="913"/>
                    <a:pt x="1186" y="1004"/>
                  </a:cubicBezTo>
                  <a:lnTo>
                    <a:pt x="1186" y="943"/>
                  </a:lnTo>
                  <a:cubicBezTo>
                    <a:pt x="1186" y="886"/>
                    <a:pt x="1190" y="863"/>
                    <a:pt x="1196" y="863"/>
                  </a:cubicBezTo>
                  <a:cubicBezTo>
                    <a:pt x="1204" y="863"/>
                    <a:pt x="1216" y="928"/>
                    <a:pt x="1216" y="1004"/>
                  </a:cubicBezTo>
                  <a:cubicBezTo>
                    <a:pt x="1216" y="983"/>
                    <a:pt x="1216" y="962"/>
                    <a:pt x="1216" y="943"/>
                  </a:cubicBezTo>
                  <a:cubicBezTo>
                    <a:pt x="1240" y="990"/>
                    <a:pt x="1245" y="1054"/>
                    <a:pt x="1246" y="1054"/>
                  </a:cubicBezTo>
                  <a:cubicBezTo>
                    <a:pt x="1247" y="1054"/>
                    <a:pt x="1247" y="1048"/>
                    <a:pt x="1247" y="1034"/>
                  </a:cubicBezTo>
                  <a:cubicBezTo>
                    <a:pt x="1247" y="1034"/>
                    <a:pt x="1247" y="1034"/>
                    <a:pt x="1247" y="1095"/>
                  </a:cubicBezTo>
                  <a:cubicBezTo>
                    <a:pt x="1262" y="1065"/>
                    <a:pt x="1270" y="1049"/>
                    <a:pt x="1273" y="1049"/>
                  </a:cubicBezTo>
                  <a:cubicBezTo>
                    <a:pt x="1277" y="1049"/>
                    <a:pt x="1277" y="1065"/>
                    <a:pt x="1277" y="1095"/>
                  </a:cubicBezTo>
                  <a:cubicBezTo>
                    <a:pt x="1277" y="1095"/>
                    <a:pt x="1277" y="1095"/>
                    <a:pt x="1277" y="1034"/>
                  </a:cubicBezTo>
                  <a:cubicBezTo>
                    <a:pt x="1277" y="1034"/>
                    <a:pt x="1308" y="1034"/>
                    <a:pt x="1308" y="1095"/>
                  </a:cubicBezTo>
                  <a:cubicBezTo>
                    <a:pt x="1308" y="1034"/>
                    <a:pt x="1308" y="1034"/>
                    <a:pt x="1308" y="1034"/>
                  </a:cubicBezTo>
                  <a:cubicBezTo>
                    <a:pt x="1308" y="973"/>
                    <a:pt x="1308" y="973"/>
                    <a:pt x="1308" y="973"/>
                  </a:cubicBezTo>
                  <a:cubicBezTo>
                    <a:pt x="1308" y="973"/>
                    <a:pt x="1338" y="1034"/>
                    <a:pt x="1338" y="1034"/>
                  </a:cubicBezTo>
                  <a:cubicBezTo>
                    <a:pt x="1338" y="1034"/>
                    <a:pt x="1338" y="1034"/>
                    <a:pt x="1338" y="973"/>
                  </a:cubicBezTo>
                  <a:cubicBezTo>
                    <a:pt x="1338" y="973"/>
                    <a:pt x="1368" y="1034"/>
                    <a:pt x="1368" y="1034"/>
                  </a:cubicBezTo>
                  <a:cubicBezTo>
                    <a:pt x="1399" y="1034"/>
                    <a:pt x="1399" y="1034"/>
                    <a:pt x="1399" y="973"/>
                  </a:cubicBezTo>
                  <a:cubicBezTo>
                    <a:pt x="1399" y="1004"/>
                    <a:pt x="1406" y="1019"/>
                    <a:pt x="1414" y="1019"/>
                  </a:cubicBezTo>
                  <a:cubicBezTo>
                    <a:pt x="1422" y="1019"/>
                    <a:pt x="1429" y="1004"/>
                    <a:pt x="1429" y="973"/>
                  </a:cubicBezTo>
                  <a:cubicBezTo>
                    <a:pt x="1429" y="973"/>
                    <a:pt x="1429" y="973"/>
                    <a:pt x="1429" y="1034"/>
                  </a:cubicBezTo>
                  <a:cubicBezTo>
                    <a:pt x="1429" y="983"/>
                    <a:pt x="1435" y="964"/>
                    <a:pt x="1441" y="964"/>
                  </a:cubicBezTo>
                  <a:cubicBezTo>
                    <a:pt x="1449" y="964"/>
                    <a:pt x="1460" y="999"/>
                    <a:pt x="1460" y="1034"/>
                  </a:cubicBezTo>
                  <a:cubicBezTo>
                    <a:pt x="1460" y="1034"/>
                    <a:pt x="1460" y="1034"/>
                    <a:pt x="1490" y="973"/>
                  </a:cubicBezTo>
                  <a:cubicBezTo>
                    <a:pt x="1490" y="950"/>
                    <a:pt x="1494" y="935"/>
                    <a:pt x="1500" y="935"/>
                  </a:cubicBezTo>
                  <a:cubicBezTo>
                    <a:pt x="1509" y="935"/>
                    <a:pt x="1520" y="972"/>
                    <a:pt x="1520" y="1065"/>
                  </a:cubicBezTo>
                  <a:cubicBezTo>
                    <a:pt x="1551" y="1065"/>
                    <a:pt x="1551" y="973"/>
                    <a:pt x="1551" y="973"/>
                  </a:cubicBezTo>
                  <a:cubicBezTo>
                    <a:pt x="1581" y="973"/>
                    <a:pt x="1581" y="1004"/>
                    <a:pt x="1581" y="1065"/>
                  </a:cubicBezTo>
                  <a:cubicBezTo>
                    <a:pt x="1581" y="1065"/>
                    <a:pt x="1581" y="1065"/>
                    <a:pt x="1612" y="1004"/>
                  </a:cubicBezTo>
                  <a:cubicBezTo>
                    <a:pt x="1612" y="913"/>
                    <a:pt x="1612" y="913"/>
                    <a:pt x="1612" y="913"/>
                  </a:cubicBezTo>
                  <a:cubicBezTo>
                    <a:pt x="1612" y="978"/>
                    <a:pt x="1627" y="1028"/>
                    <a:pt x="1636" y="1028"/>
                  </a:cubicBezTo>
                  <a:cubicBezTo>
                    <a:pt x="1640" y="1028"/>
                    <a:pt x="1642" y="1021"/>
                    <a:pt x="1642" y="1004"/>
                  </a:cubicBezTo>
                  <a:cubicBezTo>
                    <a:pt x="1642" y="913"/>
                    <a:pt x="1642" y="913"/>
                    <a:pt x="1642" y="913"/>
                  </a:cubicBezTo>
                  <a:cubicBezTo>
                    <a:pt x="1642" y="963"/>
                    <a:pt x="1688" y="985"/>
                    <a:pt x="1729" y="985"/>
                  </a:cubicBezTo>
                  <a:cubicBezTo>
                    <a:pt x="1763" y="985"/>
                    <a:pt x="1794" y="970"/>
                    <a:pt x="1794" y="943"/>
                  </a:cubicBezTo>
                  <a:cubicBezTo>
                    <a:pt x="1794" y="1005"/>
                    <a:pt x="1799" y="1026"/>
                    <a:pt x="1805" y="1026"/>
                  </a:cubicBezTo>
                  <a:cubicBezTo>
                    <a:pt x="1814" y="1026"/>
                    <a:pt x="1824" y="979"/>
                    <a:pt x="1824" y="943"/>
                  </a:cubicBezTo>
                  <a:cubicBezTo>
                    <a:pt x="1824" y="882"/>
                    <a:pt x="1855" y="882"/>
                    <a:pt x="1855" y="882"/>
                  </a:cubicBezTo>
                  <a:cubicBezTo>
                    <a:pt x="1855" y="906"/>
                    <a:pt x="1855" y="926"/>
                    <a:pt x="1855" y="943"/>
                  </a:cubicBezTo>
                  <a:cubicBezTo>
                    <a:pt x="1855" y="867"/>
                    <a:pt x="1862" y="829"/>
                    <a:pt x="1870" y="829"/>
                  </a:cubicBezTo>
                  <a:cubicBezTo>
                    <a:pt x="1877" y="829"/>
                    <a:pt x="1885" y="867"/>
                    <a:pt x="1885" y="943"/>
                  </a:cubicBezTo>
                  <a:cubicBezTo>
                    <a:pt x="1885" y="925"/>
                    <a:pt x="1885" y="905"/>
                    <a:pt x="1885" y="882"/>
                  </a:cubicBezTo>
                  <a:cubicBezTo>
                    <a:pt x="1885" y="968"/>
                    <a:pt x="1895" y="1005"/>
                    <a:pt x="1903" y="1005"/>
                  </a:cubicBezTo>
                  <a:cubicBezTo>
                    <a:pt x="1910" y="1005"/>
                    <a:pt x="1915" y="983"/>
                    <a:pt x="1915" y="943"/>
                  </a:cubicBezTo>
                  <a:cubicBezTo>
                    <a:pt x="1915" y="882"/>
                    <a:pt x="1923" y="852"/>
                    <a:pt x="1931" y="852"/>
                  </a:cubicBezTo>
                  <a:cubicBezTo>
                    <a:pt x="1938" y="852"/>
                    <a:pt x="1946" y="882"/>
                    <a:pt x="1946" y="943"/>
                  </a:cubicBezTo>
                  <a:lnTo>
                    <a:pt x="1946" y="1034"/>
                  </a:lnTo>
                  <a:lnTo>
                    <a:pt x="1976" y="1034"/>
                  </a:lnTo>
                  <a:lnTo>
                    <a:pt x="1976" y="943"/>
                  </a:lnTo>
                  <a:cubicBezTo>
                    <a:pt x="1976" y="943"/>
                    <a:pt x="2007" y="1034"/>
                    <a:pt x="2007" y="1034"/>
                  </a:cubicBezTo>
                  <a:cubicBezTo>
                    <a:pt x="2067" y="1034"/>
                    <a:pt x="2067" y="1034"/>
                    <a:pt x="2067" y="973"/>
                  </a:cubicBezTo>
                  <a:cubicBezTo>
                    <a:pt x="2067" y="973"/>
                    <a:pt x="2098" y="1034"/>
                    <a:pt x="2098" y="1034"/>
                  </a:cubicBezTo>
                  <a:cubicBezTo>
                    <a:pt x="2098" y="1034"/>
                    <a:pt x="2098" y="1034"/>
                    <a:pt x="2098" y="1125"/>
                  </a:cubicBezTo>
                  <a:cubicBezTo>
                    <a:pt x="2115" y="1040"/>
                    <a:pt x="2122" y="1002"/>
                    <a:pt x="2131" y="1002"/>
                  </a:cubicBezTo>
                  <a:cubicBezTo>
                    <a:pt x="2138" y="1002"/>
                    <a:pt x="2145" y="1025"/>
                    <a:pt x="2159" y="1065"/>
                  </a:cubicBezTo>
                  <a:cubicBezTo>
                    <a:pt x="2159" y="1065"/>
                    <a:pt x="2159" y="1065"/>
                    <a:pt x="2159" y="973"/>
                  </a:cubicBezTo>
                  <a:cubicBezTo>
                    <a:pt x="2174" y="943"/>
                    <a:pt x="2181" y="928"/>
                    <a:pt x="2185" y="928"/>
                  </a:cubicBezTo>
                  <a:cubicBezTo>
                    <a:pt x="2189" y="928"/>
                    <a:pt x="2189" y="943"/>
                    <a:pt x="2189" y="973"/>
                  </a:cubicBezTo>
                  <a:cubicBezTo>
                    <a:pt x="2189" y="1024"/>
                    <a:pt x="2199" y="1066"/>
                    <a:pt x="2207" y="1066"/>
                  </a:cubicBezTo>
                  <a:cubicBezTo>
                    <a:pt x="2214" y="1066"/>
                    <a:pt x="2219" y="1040"/>
                    <a:pt x="2219" y="973"/>
                  </a:cubicBezTo>
                  <a:cubicBezTo>
                    <a:pt x="2219" y="1039"/>
                    <a:pt x="2219" y="1089"/>
                    <a:pt x="2219" y="1089"/>
                  </a:cubicBezTo>
                  <a:cubicBezTo>
                    <a:pt x="2219" y="1103"/>
                    <a:pt x="2219" y="1115"/>
                    <a:pt x="2219" y="1125"/>
                  </a:cubicBezTo>
                  <a:cubicBezTo>
                    <a:pt x="2219" y="1083"/>
                    <a:pt x="2234" y="1026"/>
                    <a:pt x="2243" y="1026"/>
                  </a:cubicBezTo>
                  <a:cubicBezTo>
                    <a:pt x="2247" y="1026"/>
                    <a:pt x="2250" y="1037"/>
                    <a:pt x="2250" y="1065"/>
                  </a:cubicBezTo>
                  <a:cubicBezTo>
                    <a:pt x="2250" y="1065"/>
                    <a:pt x="2250" y="1065"/>
                    <a:pt x="2250" y="973"/>
                  </a:cubicBezTo>
                  <a:cubicBezTo>
                    <a:pt x="2250" y="973"/>
                    <a:pt x="2280" y="1065"/>
                    <a:pt x="2280" y="1125"/>
                  </a:cubicBezTo>
                  <a:cubicBezTo>
                    <a:pt x="2280" y="1109"/>
                    <a:pt x="2280" y="1089"/>
                    <a:pt x="2280" y="1065"/>
                  </a:cubicBezTo>
                  <a:cubicBezTo>
                    <a:pt x="2280" y="1041"/>
                    <a:pt x="2280" y="1021"/>
                    <a:pt x="2280" y="1004"/>
                  </a:cubicBezTo>
                  <a:cubicBezTo>
                    <a:pt x="2280" y="1065"/>
                    <a:pt x="2280" y="1065"/>
                    <a:pt x="2311" y="1065"/>
                  </a:cubicBezTo>
                  <a:cubicBezTo>
                    <a:pt x="2311" y="1065"/>
                    <a:pt x="2311" y="852"/>
                    <a:pt x="2311" y="700"/>
                  </a:cubicBezTo>
                  <a:cubicBezTo>
                    <a:pt x="2311" y="624"/>
                    <a:pt x="2311" y="586"/>
                    <a:pt x="2314" y="586"/>
                  </a:cubicBezTo>
                  <a:cubicBezTo>
                    <a:pt x="2318" y="586"/>
                    <a:pt x="2326" y="624"/>
                    <a:pt x="2341" y="700"/>
                  </a:cubicBezTo>
                  <a:cubicBezTo>
                    <a:pt x="2341" y="791"/>
                    <a:pt x="2341" y="791"/>
                    <a:pt x="2341" y="791"/>
                  </a:cubicBezTo>
                  <a:cubicBezTo>
                    <a:pt x="2341" y="852"/>
                    <a:pt x="2341" y="852"/>
                    <a:pt x="2341" y="852"/>
                  </a:cubicBezTo>
                  <a:lnTo>
                    <a:pt x="2341" y="913"/>
                  </a:lnTo>
                  <a:cubicBezTo>
                    <a:pt x="2341" y="950"/>
                    <a:pt x="2341" y="983"/>
                    <a:pt x="2341" y="1004"/>
                  </a:cubicBezTo>
                  <a:cubicBezTo>
                    <a:pt x="2341" y="1004"/>
                    <a:pt x="2371" y="1004"/>
                    <a:pt x="2371" y="1065"/>
                  </a:cubicBezTo>
                  <a:cubicBezTo>
                    <a:pt x="2371" y="1065"/>
                    <a:pt x="2371" y="1065"/>
                    <a:pt x="2371" y="1004"/>
                  </a:cubicBezTo>
                  <a:cubicBezTo>
                    <a:pt x="2371" y="943"/>
                    <a:pt x="2371" y="943"/>
                    <a:pt x="2371" y="943"/>
                  </a:cubicBezTo>
                  <a:cubicBezTo>
                    <a:pt x="2398" y="943"/>
                    <a:pt x="2401" y="943"/>
                    <a:pt x="2402" y="882"/>
                  </a:cubicBezTo>
                  <a:lnTo>
                    <a:pt x="2402" y="882"/>
                  </a:lnTo>
                  <a:cubicBezTo>
                    <a:pt x="2402" y="882"/>
                    <a:pt x="2402" y="882"/>
                    <a:pt x="2402" y="882"/>
                  </a:cubicBezTo>
                  <a:cubicBezTo>
                    <a:pt x="2402" y="854"/>
                    <a:pt x="2402" y="820"/>
                    <a:pt x="2402" y="791"/>
                  </a:cubicBezTo>
                  <a:cubicBezTo>
                    <a:pt x="2402" y="852"/>
                    <a:pt x="2432" y="852"/>
                    <a:pt x="2432" y="882"/>
                  </a:cubicBezTo>
                  <a:cubicBezTo>
                    <a:pt x="2432" y="905"/>
                    <a:pt x="2432" y="927"/>
                    <a:pt x="2432" y="943"/>
                  </a:cubicBezTo>
                  <a:cubicBezTo>
                    <a:pt x="2432" y="901"/>
                    <a:pt x="2447" y="844"/>
                    <a:pt x="2456" y="844"/>
                  </a:cubicBezTo>
                  <a:cubicBezTo>
                    <a:pt x="2460" y="844"/>
                    <a:pt x="2463" y="855"/>
                    <a:pt x="2463" y="882"/>
                  </a:cubicBezTo>
                  <a:cubicBezTo>
                    <a:pt x="2463" y="882"/>
                    <a:pt x="2463" y="882"/>
                    <a:pt x="2463" y="943"/>
                  </a:cubicBezTo>
                  <a:cubicBezTo>
                    <a:pt x="2463" y="973"/>
                    <a:pt x="2466" y="984"/>
                    <a:pt x="2470" y="984"/>
                  </a:cubicBezTo>
                  <a:cubicBezTo>
                    <a:pt x="2479" y="984"/>
                    <a:pt x="2493" y="943"/>
                    <a:pt x="2493" y="943"/>
                  </a:cubicBezTo>
                  <a:cubicBezTo>
                    <a:pt x="2508" y="1019"/>
                    <a:pt x="2516" y="1057"/>
                    <a:pt x="2520" y="1057"/>
                  </a:cubicBezTo>
                  <a:cubicBezTo>
                    <a:pt x="2523" y="1057"/>
                    <a:pt x="2523" y="1019"/>
                    <a:pt x="2523" y="943"/>
                  </a:cubicBezTo>
                  <a:cubicBezTo>
                    <a:pt x="2523" y="924"/>
                    <a:pt x="2523" y="902"/>
                    <a:pt x="2523" y="882"/>
                  </a:cubicBezTo>
                  <a:cubicBezTo>
                    <a:pt x="2554" y="821"/>
                    <a:pt x="2554" y="669"/>
                    <a:pt x="2554" y="578"/>
                  </a:cubicBezTo>
                  <a:cubicBezTo>
                    <a:pt x="2554" y="607"/>
                    <a:pt x="2554" y="642"/>
                    <a:pt x="2554" y="669"/>
                  </a:cubicBezTo>
                  <a:cubicBezTo>
                    <a:pt x="2554" y="730"/>
                    <a:pt x="2554" y="730"/>
                    <a:pt x="2554" y="730"/>
                  </a:cubicBezTo>
                  <a:cubicBezTo>
                    <a:pt x="2554" y="821"/>
                    <a:pt x="2554" y="882"/>
                    <a:pt x="2554" y="882"/>
                  </a:cubicBezTo>
                  <a:cubicBezTo>
                    <a:pt x="2554" y="973"/>
                    <a:pt x="2584" y="973"/>
                    <a:pt x="2584" y="973"/>
                  </a:cubicBezTo>
                  <a:cubicBezTo>
                    <a:pt x="2584" y="973"/>
                    <a:pt x="2615" y="973"/>
                    <a:pt x="2615" y="1034"/>
                  </a:cubicBezTo>
                  <a:cubicBezTo>
                    <a:pt x="2615" y="1034"/>
                    <a:pt x="2615" y="1034"/>
                    <a:pt x="2615" y="973"/>
                  </a:cubicBezTo>
                  <a:cubicBezTo>
                    <a:pt x="2615" y="933"/>
                    <a:pt x="2615" y="903"/>
                    <a:pt x="2615" y="882"/>
                  </a:cubicBezTo>
                  <a:cubicBezTo>
                    <a:pt x="2615" y="979"/>
                    <a:pt x="2639" y="1052"/>
                    <a:pt x="2657" y="1052"/>
                  </a:cubicBezTo>
                  <a:cubicBezTo>
                    <a:pt x="2667" y="1052"/>
                    <a:pt x="2675" y="1028"/>
                    <a:pt x="2675" y="973"/>
                  </a:cubicBezTo>
                  <a:cubicBezTo>
                    <a:pt x="2691" y="1019"/>
                    <a:pt x="2698" y="1042"/>
                    <a:pt x="2702" y="1042"/>
                  </a:cubicBezTo>
                  <a:cubicBezTo>
                    <a:pt x="2706" y="1042"/>
                    <a:pt x="2706" y="1019"/>
                    <a:pt x="2706" y="973"/>
                  </a:cubicBezTo>
                  <a:lnTo>
                    <a:pt x="2736" y="973"/>
                  </a:lnTo>
                  <a:cubicBezTo>
                    <a:pt x="2736" y="954"/>
                    <a:pt x="2736" y="931"/>
                    <a:pt x="2736" y="913"/>
                  </a:cubicBezTo>
                  <a:cubicBezTo>
                    <a:pt x="2736" y="973"/>
                    <a:pt x="2767" y="973"/>
                    <a:pt x="2767" y="973"/>
                  </a:cubicBezTo>
                  <a:cubicBezTo>
                    <a:pt x="2778" y="985"/>
                    <a:pt x="2785" y="992"/>
                    <a:pt x="2789" y="992"/>
                  </a:cubicBezTo>
                  <a:cubicBezTo>
                    <a:pt x="2797" y="992"/>
                    <a:pt x="2797" y="970"/>
                    <a:pt x="2797" y="913"/>
                  </a:cubicBezTo>
                  <a:cubicBezTo>
                    <a:pt x="2797" y="827"/>
                    <a:pt x="2807" y="790"/>
                    <a:pt x="2815" y="790"/>
                  </a:cubicBezTo>
                  <a:cubicBezTo>
                    <a:pt x="2822" y="790"/>
                    <a:pt x="2827" y="812"/>
                    <a:pt x="2827" y="852"/>
                  </a:cubicBezTo>
                  <a:cubicBezTo>
                    <a:pt x="2827" y="913"/>
                    <a:pt x="2827" y="913"/>
                    <a:pt x="2797" y="913"/>
                  </a:cubicBezTo>
                  <a:cubicBezTo>
                    <a:pt x="2797" y="990"/>
                    <a:pt x="2797" y="1039"/>
                    <a:pt x="2797" y="1065"/>
                  </a:cubicBezTo>
                  <a:cubicBezTo>
                    <a:pt x="2827" y="1065"/>
                    <a:pt x="2827" y="1065"/>
                    <a:pt x="2827" y="1004"/>
                  </a:cubicBezTo>
                  <a:cubicBezTo>
                    <a:pt x="2827" y="1013"/>
                    <a:pt x="2828" y="1018"/>
                    <a:pt x="2829" y="1018"/>
                  </a:cubicBezTo>
                  <a:cubicBezTo>
                    <a:pt x="2836" y="1018"/>
                    <a:pt x="2858" y="894"/>
                    <a:pt x="2858" y="791"/>
                  </a:cubicBezTo>
                  <a:lnTo>
                    <a:pt x="2858" y="852"/>
                  </a:lnTo>
                  <a:cubicBezTo>
                    <a:pt x="2858" y="913"/>
                    <a:pt x="2858" y="913"/>
                    <a:pt x="2858" y="913"/>
                  </a:cubicBezTo>
                  <a:cubicBezTo>
                    <a:pt x="2888" y="913"/>
                    <a:pt x="2888" y="913"/>
                    <a:pt x="2888" y="852"/>
                  </a:cubicBezTo>
                  <a:cubicBezTo>
                    <a:pt x="2888" y="791"/>
                    <a:pt x="2888" y="700"/>
                    <a:pt x="2888" y="700"/>
                  </a:cubicBezTo>
                  <a:cubicBezTo>
                    <a:pt x="2888" y="852"/>
                    <a:pt x="2919" y="943"/>
                    <a:pt x="2919" y="943"/>
                  </a:cubicBezTo>
                  <a:cubicBezTo>
                    <a:pt x="2919" y="943"/>
                    <a:pt x="2949" y="943"/>
                    <a:pt x="2949" y="1004"/>
                  </a:cubicBezTo>
                  <a:cubicBezTo>
                    <a:pt x="2949" y="1004"/>
                    <a:pt x="2949" y="1004"/>
                    <a:pt x="2949" y="943"/>
                  </a:cubicBezTo>
                  <a:cubicBezTo>
                    <a:pt x="2964" y="973"/>
                    <a:pt x="2972" y="989"/>
                    <a:pt x="2976" y="989"/>
                  </a:cubicBezTo>
                  <a:cubicBezTo>
                    <a:pt x="2979" y="989"/>
                    <a:pt x="2979" y="973"/>
                    <a:pt x="2979" y="943"/>
                  </a:cubicBezTo>
                  <a:cubicBezTo>
                    <a:pt x="2979" y="918"/>
                    <a:pt x="2979" y="887"/>
                    <a:pt x="2979" y="852"/>
                  </a:cubicBezTo>
                  <a:cubicBezTo>
                    <a:pt x="2979" y="831"/>
                    <a:pt x="2979" y="810"/>
                    <a:pt x="2979" y="791"/>
                  </a:cubicBezTo>
                  <a:cubicBezTo>
                    <a:pt x="2979" y="888"/>
                    <a:pt x="2992" y="960"/>
                    <a:pt x="3001" y="960"/>
                  </a:cubicBezTo>
                  <a:cubicBezTo>
                    <a:pt x="3006" y="960"/>
                    <a:pt x="3010" y="937"/>
                    <a:pt x="3010" y="882"/>
                  </a:cubicBezTo>
                  <a:cubicBezTo>
                    <a:pt x="3010" y="806"/>
                    <a:pt x="3017" y="768"/>
                    <a:pt x="3025" y="768"/>
                  </a:cubicBezTo>
                  <a:cubicBezTo>
                    <a:pt x="3033" y="768"/>
                    <a:pt x="3040" y="806"/>
                    <a:pt x="3040" y="882"/>
                  </a:cubicBezTo>
                  <a:cubicBezTo>
                    <a:pt x="3040" y="906"/>
                    <a:pt x="3040" y="926"/>
                    <a:pt x="3040" y="943"/>
                  </a:cubicBezTo>
                  <a:cubicBezTo>
                    <a:pt x="3040" y="861"/>
                    <a:pt x="3049" y="832"/>
                    <a:pt x="3057" y="832"/>
                  </a:cubicBezTo>
                  <a:cubicBezTo>
                    <a:pt x="3064" y="832"/>
                    <a:pt x="3071" y="854"/>
                    <a:pt x="3071" y="882"/>
                  </a:cubicBezTo>
                  <a:cubicBezTo>
                    <a:pt x="3071" y="925"/>
                    <a:pt x="3071" y="982"/>
                    <a:pt x="3081" y="982"/>
                  </a:cubicBezTo>
                  <a:cubicBezTo>
                    <a:pt x="3085" y="982"/>
                    <a:pt x="3092" y="971"/>
                    <a:pt x="3101" y="943"/>
                  </a:cubicBezTo>
                  <a:cubicBezTo>
                    <a:pt x="3101" y="943"/>
                    <a:pt x="3101" y="943"/>
                    <a:pt x="3101" y="882"/>
                  </a:cubicBezTo>
                  <a:lnTo>
                    <a:pt x="3101" y="821"/>
                  </a:lnTo>
                  <a:lnTo>
                    <a:pt x="3131" y="973"/>
                  </a:lnTo>
                  <a:lnTo>
                    <a:pt x="3131" y="821"/>
                  </a:lnTo>
                  <a:cubicBezTo>
                    <a:pt x="3131" y="897"/>
                    <a:pt x="3139" y="935"/>
                    <a:pt x="3146" y="935"/>
                  </a:cubicBezTo>
                  <a:cubicBezTo>
                    <a:pt x="3154" y="935"/>
                    <a:pt x="3162" y="897"/>
                    <a:pt x="3162" y="821"/>
                  </a:cubicBezTo>
                  <a:cubicBezTo>
                    <a:pt x="3162" y="852"/>
                    <a:pt x="3162" y="867"/>
                    <a:pt x="3165" y="867"/>
                  </a:cubicBezTo>
                  <a:cubicBezTo>
                    <a:pt x="3169" y="867"/>
                    <a:pt x="3177" y="852"/>
                    <a:pt x="3192" y="821"/>
                  </a:cubicBezTo>
                  <a:cubicBezTo>
                    <a:pt x="3192" y="821"/>
                    <a:pt x="3192" y="821"/>
                    <a:pt x="3192" y="913"/>
                  </a:cubicBezTo>
                  <a:cubicBezTo>
                    <a:pt x="3192" y="867"/>
                    <a:pt x="3192" y="844"/>
                    <a:pt x="3196" y="844"/>
                  </a:cubicBezTo>
                  <a:cubicBezTo>
                    <a:pt x="3200" y="844"/>
                    <a:pt x="3207" y="867"/>
                    <a:pt x="3222" y="913"/>
                  </a:cubicBezTo>
                  <a:cubicBezTo>
                    <a:pt x="3222" y="761"/>
                    <a:pt x="3222" y="669"/>
                    <a:pt x="3222" y="669"/>
                  </a:cubicBezTo>
                  <a:cubicBezTo>
                    <a:pt x="3222" y="669"/>
                    <a:pt x="3222" y="669"/>
                    <a:pt x="3222" y="609"/>
                  </a:cubicBezTo>
                  <a:cubicBezTo>
                    <a:pt x="3222" y="609"/>
                    <a:pt x="3222" y="609"/>
                    <a:pt x="3222" y="548"/>
                  </a:cubicBezTo>
                  <a:cubicBezTo>
                    <a:pt x="3246" y="501"/>
                    <a:pt x="3251" y="398"/>
                    <a:pt x="3238" y="398"/>
                  </a:cubicBezTo>
                  <a:cubicBezTo>
                    <a:pt x="3234" y="398"/>
                    <a:pt x="3229" y="406"/>
                    <a:pt x="3222" y="426"/>
                  </a:cubicBezTo>
                  <a:cubicBezTo>
                    <a:pt x="3222" y="274"/>
                    <a:pt x="3222" y="274"/>
                    <a:pt x="3222" y="274"/>
                  </a:cubicBezTo>
                  <a:cubicBezTo>
                    <a:pt x="3192" y="274"/>
                    <a:pt x="3192" y="274"/>
                    <a:pt x="3192" y="183"/>
                  </a:cubicBezTo>
                  <a:cubicBezTo>
                    <a:pt x="3192" y="162"/>
                    <a:pt x="3192" y="141"/>
                    <a:pt x="3192" y="122"/>
                  </a:cubicBezTo>
                  <a:cubicBezTo>
                    <a:pt x="3192" y="198"/>
                    <a:pt x="3184" y="236"/>
                    <a:pt x="3177" y="236"/>
                  </a:cubicBezTo>
                  <a:cubicBezTo>
                    <a:pt x="3169" y="236"/>
                    <a:pt x="3162" y="198"/>
                    <a:pt x="3162" y="122"/>
                  </a:cubicBezTo>
                  <a:cubicBezTo>
                    <a:pt x="3162" y="122"/>
                    <a:pt x="3162" y="145"/>
                    <a:pt x="3162" y="183"/>
                  </a:cubicBezTo>
                  <a:cubicBezTo>
                    <a:pt x="3162" y="122"/>
                    <a:pt x="3162" y="122"/>
                    <a:pt x="3131" y="122"/>
                  </a:cubicBezTo>
                  <a:cubicBezTo>
                    <a:pt x="3131" y="122"/>
                    <a:pt x="3131" y="122"/>
                    <a:pt x="3131" y="31"/>
                  </a:cubicBezTo>
                  <a:cubicBezTo>
                    <a:pt x="3127" y="22"/>
                    <a:pt x="3123" y="17"/>
                    <a:pt x="3119" y="17"/>
                  </a:cubicBezTo>
                  <a:cubicBezTo>
                    <a:pt x="3101" y="17"/>
                    <a:pt x="3101" y="141"/>
                    <a:pt x="3101" y="244"/>
                  </a:cubicBezTo>
                  <a:cubicBezTo>
                    <a:pt x="3101" y="177"/>
                    <a:pt x="3101" y="125"/>
                    <a:pt x="3101" y="92"/>
                  </a:cubicBezTo>
                  <a:cubicBezTo>
                    <a:pt x="3101" y="62"/>
                    <a:pt x="3093" y="46"/>
                    <a:pt x="3086" y="46"/>
                  </a:cubicBezTo>
                  <a:cubicBezTo>
                    <a:pt x="3078" y="46"/>
                    <a:pt x="3071" y="62"/>
                    <a:pt x="3071" y="92"/>
                  </a:cubicBezTo>
                  <a:cubicBezTo>
                    <a:pt x="3071" y="92"/>
                    <a:pt x="3071" y="244"/>
                    <a:pt x="3071" y="335"/>
                  </a:cubicBezTo>
                  <a:cubicBezTo>
                    <a:pt x="3071" y="259"/>
                    <a:pt x="3063" y="221"/>
                    <a:pt x="3055" y="221"/>
                  </a:cubicBezTo>
                  <a:cubicBezTo>
                    <a:pt x="3048" y="221"/>
                    <a:pt x="3040" y="259"/>
                    <a:pt x="3040" y="335"/>
                  </a:cubicBezTo>
                  <a:lnTo>
                    <a:pt x="3040" y="244"/>
                  </a:lnTo>
                  <a:cubicBezTo>
                    <a:pt x="3040" y="224"/>
                    <a:pt x="3040" y="202"/>
                    <a:pt x="3040" y="183"/>
                  </a:cubicBezTo>
                  <a:cubicBezTo>
                    <a:pt x="3010" y="183"/>
                    <a:pt x="3010" y="183"/>
                    <a:pt x="3010" y="92"/>
                  </a:cubicBezTo>
                  <a:cubicBezTo>
                    <a:pt x="3010" y="82"/>
                    <a:pt x="3009" y="78"/>
                    <a:pt x="3008" y="78"/>
                  </a:cubicBezTo>
                  <a:cubicBezTo>
                    <a:pt x="3001" y="78"/>
                    <a:pt x="2979" y="202"/>
                    <a:pt x="2979" y="305"/>
                  </a:cubicBezTo>
                  <a:cubicBezTo>
                    <a:pt x="2979" y="244"/>
                    <a:pt x="2979" y="244"/>
                    <a:pt x="2979" y="244"/>
                  </a:cubicBezTo>
                  <a:cubicBezTo>
                    <a:pt x="2949" y="244"/>
                    <a:pt x="2949" y="244"/>
                    <a:pt x="2949" y="153"/>
                  </a:cubicBezTo>
                  <a:cubicBezTo>
                    <a:pt x="2949" y="135"/>
                    <a:pt x="2949" y="114"/>
                    <a:pt x="2949" y="92"/>
                  </a:cubicBezTo>
                  <a:cubicBezTo>
                    <a:pt x="2949" y="31"/>
                    <a:pt x="2919" y="31"/>
                    <a:pt x="2919" y="1"/>
                  </a:cubicBezTo>
                  <a:cubicBezTo>
                    <a:pt x="2919" y="92"/>
                    <a:pt x="2919" y="92"/>
                    <a:pt x="2919" y="92"/>
                  </a:cubicBezTo>
                  <a:cubicBezTo>
                    <a:pt x="2890" y="92"/>
                    <a:pt x="2888" y="92"/>
                    <a:pt x="2888" y="214"/>
                  </a:cubicBezTo>
                  <a:lnTo>
                    <a:pt x="2919" y="214"/>
                  </a:lnTo>
                  <a:cubicBezTo>
                    <a:pt x="2919" y="305"/>
                    <a:pt x="2888" y="366"/>
                    <a:pt x="2888" y="366"/>
                  </a:cubicBezTo>
                  <a:cubicBezTo>
                    <a:pt x="2888" y="366"/>
                    <a:pt x="2888" y="343"/>
                    <a:pt x="2888" y="305"/>
                  </a:cubicBezTo>
                  <a:cubicBezTo>
                    <a:pt x="2888" y="305"/>
                    <a:pt x="2859" y="217"/>
                    <a:pt x="2858" y="214"/>
                  </a:cubicBezTo>
                  <a:lnTo>
                    <a:pt x="2858" y="214"/>
                  </a:lnTo>
                  <a:cubicBezTo>
                    <a:pt x="2867" y="241"/>
                    <a:pt x="2873" y="252"/>
                    <a:pt x="2878" y="252"/>
                  </a:cubicBezTo>
                  <a:cubicBezTo>
                    <a:pt x="2888" y="252"/>
                    <a:pt x="2888" y="195"/>
                    <a:pt x="2888" y="153"/>
                  </a:cubicBezTo>
                  <a:cubicBezTo>
                    <a:pt x="2888" y="62"/>
                    <a:pt x="2888" y="62"/>
                    <a:pt x="2858" y="62"/>
                  </a:cubicBezTo>
                  <a:cubicBezTo>
                    <a:pt x="2827" y="62"/>
                    <a:pt x="2827" y="62"/>
                    <a:pt x="2827" y="1"/>
                  </a:cubicBezTo>
                  <a:close/>
                  <a:moveTo>
                    <a:pt x="487" y="1006"/>
                  </a:moveTo>
                  <a:cubicBezTo>
                    <a:pt x="487" y="1155"/>
                    <a:pt x="487" y="1212"/>
                    <a:pt x="494" y="1212"/>
                  </a:cubicBezTo>
                  <a:cubicBezTo>
                    <a:pt x="499" y="1212"/>
                    <a:pt x="506" y="1190"/>
                    <a:pt x="517" y="1156"/>
                  </a:cubicBezTo>
                  <a:cubicBezTo>
                    <a:pt x="487" y="1156"/>
                    <a:pt x="487" y="1096"/>
                    <a:pt x="487" y="1006"/>
                  </a:cubicBezTo>
                  <a:close/>
                  <a:moveTo>
                    <a:pt x="2311" y="1308"/>
                  </a:moveTo>
                  <a:cubicBezTo>
                    <a:pt x="2311" y="1399"/>
                    <a:pt x="2311" y="1399"/>
                    <a:pt x="2311" y="1399"/>
                  </a:cubicBezTo>
                  <a:cubicBezTo>
                    <a:pt x="2341" y="1399"/>
                    <a:pt x="2341" y="1399"/>
                    <a:pt x="2311" y="13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3425;p83"/>
            <p:cNvSpPr/>
            <p:nvPr/>
          </p:nvSpPr>
          <p:spPr>
            <a:xfrm>
              <a:off x="2909305" y="3061836"/>
              <a:ext cx="53804" cy="33206"/>
            </a:xfrm>
            <a:custGeom>
              <a:avLst/>
              <a:gdLst/>
              <a:ahLst/>
              <a:cxnLst/>
              <a:rect l="l" t="t" r="r" b="b"/>
              <a:pathLst>
                <a:path w="3252" h="2007" extrusionOk="0">
                  <a:moveTo>
                    <a:pt x="3192" y="1"/>
                  </a:moveTo>
                  <a:cubicBezTo>
                    <a:pt x="3161" y="1"/>
                    <a:pt x="3161" y="62"/>
                    <a:pt x="3161" y="153"/>
                  </a:cubicBezTo>
                  <a:lnTo>
                    <a:pt x="3192" y="153"/>
                  </a:lnTo>
                  <a:cubicBezTo>
                    <a:pt x="3192" y="122"/>
                    <a:pt x="3192" y="62"/>
                    <a:pt x="3192" y="1"/>
                  </a:cubicBezTo>
                  <a:close/>
                  <a:moveTo>
                    <a:pt x="2888" y="670"/>
                  </a:moveTo>
                  <a:cubicBezTo>
                    <a:pt x="2857" y="670"/>
                    <a:pt x="2857" y="761"/>
                    <a:pt x="2857" y="761"/>
                  </a:cubicBezTo>
                  <a:cubicBezTo>
                    <a:pt x="2857" y="822"/>
                    <a:pt x="2857" y="822"/>
                    <a:pt x="2888" y="822"/>
                  </a:cubicBezTo>
                  <a:cubicBezTo>
                    <a:pt x="2888" y="803"/>
                    <a:pt x="2888" y="780"/>
                    <a:pt x="2888" y="761"/>
                  </a:cubicBezTo>
                  <a:cubicBezTo>
                    <a:pt x="2888" y="670"/>
                    <a:pt x="2888" y="670"/>
                    <a:pt x="2888" y="670"/>
                  </a:cubicBezTo>
                  <a:close/>
                  <a:moveTo>
                    <a:pt x="31" y="822"/>
                  </a:moveTo>
                  <a:cubicBezTo>
                    <a:pt x="31" y="822"/>
                    <a:pt x="31" y="822"/>
                    <a:pt x="31" y="822"/>
                  </a:cubicBezTo>
                  <a:cubicBezTo>
                    <a:pt x="31" y="822"/>
                    <a:pt x="31" y="822"/>
                    <a:pt x="31" y="822"/>
                  </a:cubicBezTo>
                  <a:close/>
                  <a:moveTo>
                    <a:pt x="122" y="822"/>
                  </a:moveTo>
                  <a:cubicBezTo>
                    <a:pt x="122" y="822"/>
                    <a:pt x="122" y="822"/>
                    <a:pt x="122" y="822"/>
                  </a:cubicBezTo>
                  <a:cubicBezTo>
                    <a:pt x="122" y="822"/>
                    <a:pt x="122" y="822"/>
                    <a:pt x="122" y="822"/>
                  </a:cubicBezTo>
                  <a:close/>
                  <a:moveTo>
                    <a:pt x="1095" y="822"/>
                  </a:moveTo>
                  <a:cubicBezTo>
                    <a:pt x="1095" y="822"/>
                    <a:pt x="1095" y="822"/>
                    <a:pt x="1095" y="822"/>
                  </a:cubicBezTo>
                  <a:cubicBezTo>
                    <a:pt x="1095" y="822"/>
                    <a:pt x="1095" y="822"/>
                    <a:pt x="1095" y="822"/>
                  </a:cubicBezTo>
                  <a:close/>
                  <a:moveTo>
                    <a:pt x="1246" y="822"/>
                  </a:moveTo>
                  <a:cubicBezTo>
                    <a:pt x="1246" y="822"/>
                    <a:pt x="1246" y="822"/>
                    <a:pt x="1246" y="822"/>
                  </a:cubicBezTo>
                  <a:cubicBezTo>
                    <a:pt x="1246" y="822"/>
                    <a:pt x="1246" y="822"/>
                    <a:pt x="1246" y="822"/>
                  </a:cubicBezTo>
                  <a:close/>
                  <a:moveTo>
                    <a:pt x="2158" y="822"/>
                  </a:moveTo>
                  <a:cubicBezTo>
                    <a:pt x="2158" y="822"/>
                    <a:pt x="2158" y="822"/>
                    <a:pt x="2158" y="822"/>
                  </a:cubicBezTo>
                  <a:cubicBezTo>
                    <a:pt x="2158" y="822"/>
                    <a:pt x="2158" y="822"/>
                    <a:pt x="2158" y="822"/>
                  </a:cubicBezTo>
                  <a:close/>
                  <a:moveTo>
                    <a:pt x="2189" y="822"/>
                  </a:moveTo>
                  <a:cubicBezTo>
                    <a:pt x="2189" y="822"/>
                    <a:pt x="2189" y="822"/>
                    <a:pt x="2189" y="822"/>
                  </a:cubicBezTo>
                  <a:cubicBezTo>
                    <a:pt x="2189" y="822"/>
                    <a:pt x="2189" y="822"/>
                    <a:pt x="2189" y="822"/>
                  </a:cubicBezTo>
                  <a:close/>
                  <a:moveTo>
                    <a:pt x="2918" y="822"/>
                  </a:moveTo>
                  <a:cubicBezTo>
                    <a:pt x="2918" y="913"/>
                    <a:pt x="2918" y="974"/>
                    <a:pt x="2888" y="974"/>
                  </a:cubicBezTo>
                  <a:cubicBezTo>
                    <a:pt x="2888" y="974"/>
                    <a:pt x="2888" y="913"/>
                    <a:pt x="2918" y="822"/>
                  </a:cubicBezTo>
                  <a:close/>
                  <a:moveTo>
                    <a:pt x="1490" y="913"/>
                  </a:moveTo>
                  <a:cubicBezTo>
                    <a:pt x="1490" y="1004"/>
                    <a:pt x="1490" y="1065"/>
                    <a:pt x="1459" y="1065"/>
                  </a:cubicBezTo>
                  <a:cubicBezTo>
                    <a:pt x="1459" y="1065"/>
                    <a:pt x="1459" y="1065"/>
                    <a:pt x="1459" y="1004"/>
                  </a:cubicBezTo>
                  <a:cubicBezTo>
                    <a:pt x="1459" y="913"/>
                    <a:pt x="1459" y="913"/>
                    <a:pt x="1490" y="913"/>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2705" y="1186"/>
                  </a:moveTo>
                  <a:lnTo>
                    <a:pt x="2736" y="1247"/>
                  </a:lnTo>
                  <a:cubicBezTo>
                    <a:pt x="2736" y="1308"/>
                    <a:pt x="2705" y="1308"/>
                    <a:pt x="2705" y="1308"/>
                  </a:cubicBezTo>
                  <a:lnTo>
                    <a:pt x="2705" y="1247"/>
                  </a:lnTo>
                  <a:lnTo>
                    <a:pt x="2705" y="1186"/>
                  </a:lnTo>
                  <a:close/>
                  <a:moveTo>
                    <a:pt x="973" y="1369"/>
                  </a:moveTo>
                  <a:lnTo>
                    <a:pt x="1003" y="1429"/>
                  </a:lnTo>
                  <a:cubicBezTo>
                    <a:pt x="1003" y="1521"/>
                    <a:pt x="973" y="1521"/>
                    <a:pt x="973" y="1521"/>
                  </a:cubicBezTo>
                  <a:cubicBezTo>
                    <a:pt x="973" y="1521"/>
                    <a:pt x="973" y="1521"/>
                    <a:pt x="973" y="1429"/>
                  </a:cubicBezTo>
                  <a:cubicBezTo>
                    <a:pt x="973" y="1429"/>
                    <a:pt x="973" y="1369"/>
                    <a:pt x="973" y="1369"/>
                  </a:cubicBezTo>
                  <a:close/>
                  <a:moveTo>
                    <a:pt x="2575" y="601"/>
                  </a:moveTo>
                  <a:cubicBezTo>
                    <a:pt x="2572" y="601"/>
                    <a:pt x="2565" y="616"/>
                    <a:pt x="2554" y="639"/>
                  </a:cubicBezTo>
                  <a:cubicBezTo>
                    <a:pt x="2554" y="639"/>
                    <a:pt x="2523" y="700"/>
                    <a:pt x="2523" y="791"/>
                  </a:cubicBezTo>
                  <a:cubicBezTo>
                    <a:pt x="2523" y="755"/>
                    <a:pt x="2523" y="724"/>
                    <a:pt x="2523" y="700"/>
                  </a:cubicBezTo>
                  <a:cubicBezTo>
                    <a:pt x="2493" y="700"/>
                    <a:pt x="2493" y="700"/>
                    <a:pt x="2493" y="791"/>
                  </a:cubicBezTo>
                  <a:cubicBezTo>
                    <a:pt x="2523" y="791"/>
                    <a:pt x="2493" y="852"/>
                    <a:pt x="2493" y="852"/>
                  </a:cubicBezTo>
                  <a:lnTo>
                    <a:pt x="2493" y="816"/>
                  </a:lnTo>
                  <a:cubicBezTo>
                    <a:pt x="2493" y="816"/>
                    <a:pt x="2493" y="766"/>
                    <a:pt x="2493" y="700"/>
                  </a:cubicBezTo>
                  <a:cubicBezTo>
                    <a:pt x="2493" y="680"/>
                    <a:pt x="2493" y="658"/>
                    <a:pt x="2493" y="639"/>
                  </a:cubicBezTo>
                  <a:cubicBezTo>
                    <a:pt x="2493" y="700"/>
                    <a:pt x="2462" y="761"/>
                    <a:pt x="2462" y="852"/>
                  </a:cubicBezTo>
                  <a:cubicBezTo>
                    <a:pt x="2462" y="836"/>
                    <a:pt x="2462" y="813"/>
                    <a:pt x="2462" y="791"/>
                  </a:cubicBezTo>
                  <a:cubicBezTo>
                    <a:pt x="2462" y="742"/>
                    <a:pt x="2462" y="720"/>
                    <a:pt x="2462" y="700"/>
                  </a:cubicBezTo>
                  <a:cubicBezTo>
                    <a:pt x="2462" y="730"/>
                    <a:pt x="2455" y="746"/>
                    <a:pt x="2447" y="746"/>
                  </a:cubicBezTo>
                  <a:cubicBezTo>
                    <a:pt x="2440" y="746"/>
                    <a:pt x="2432" y="730"/>
                    <a:pt x="2432" y="700"/>
                  </a:cubicBezTo>
                  <a:lnTo>
                    <a:pt x="2402" y="700"/>
                  </a:lnTo>
                  <a:cubicBezTo>
                    <a:pt x="2402" y="700"/>
                    <a:pt x="2402" y="761"/>
                    <a:pt x="2402" y="761"/>
                  </a:cubicBezTo>
                  <a:cubicBezTo>
                    <a:pt x="2386" y="837"/>
                    <a:pt x="2379" y="875"/>
                    <a:pt x="2375" y="875"/>
                  </a:cubicBezTo>
                  <a:cubicBezTo>
                    <a:pt x="2371" y="875"/>
                    <a:pt x="2371" y="837"/>
                    <a:pt x="2371" y="761"/>
                  </a:cubicBezTo>
                  <a:cubicBezTo>
                    <a:pt x="2371" y="857"/>
                    <a:pt x="2359" y="917"/>
                    <a:pt x="2350" y="917"/>
                  </a:cubicBezTo>
                  <a:cubicBezTo>
                    <a:pt x="2345" y="917"/>
                    <a:pt x="2341" y="897"/>
                    <a:pt x="2341" y="852"/>
                  </a:cubicBezTo>
                  <a:cubicBezTo>
                    <a:pt x="2341" y="868"/>
                    <a:pt x="2341" y="889"/>
                    <a:pt x="2341" y="913"/>
                  </a:cubicBezTo>
                  <a:cubicBezTo>
                    <a:pt x="2341" y="913"/>
                    <a:pt x="2327" y="940"/>
                    <a:pt x="2318" y="940"/>
                  </a:cubicBezTo>
                  <a:cubicBezTo>
                    <a:pt x="2314" y="940"/>
                    <a:pt x="2310" y="933"/>
                    <a:pt x="2310" y="913"/>
                  </a:cubicBezTo>
                  <a:cubicBezTo>
                    <a:pt x="2310" y="862"/>
                    <a:pt x="2301" y="820"/>
                    <a:pt x="2292" y="820"/>
                  </a:cubicBezTo>
                  <a:cubicBezTo>
                    <a:pt x="2286" y="820"/>
                    <a:pt x="2280" y="846"/>
                    <a:pt x="2280" y="913"/>
                  </a:cubicBezTo>
                  <a:lnTo>
                    <a:pt x="2280" y="974"/>
                  </a:lnTo>
                  <a:cubicBezTo>
                    <a:pt x="2280" y="943"/>
                    <a:pt x="2283" y="933"/>
                    <a:pt x="2288" y="933"/>
                  </a:cubicBezTo>
                  <a:cubicBezTo>
                    <a:pt x="2297" y="933"/>
                    <a:pt x="2310" y="974"/>
                    <a:pt x="2310" y="974"/>
                  </a:cubicBezTo>
                  <a:cubicBezTo>
                    <a:pt x="2310" y="1034"/>
                    <a:pt x="2310" y="1034"/>
                    <a:pt x="2310" y="1034"/>
                  </a:cubicBezTo>
                  <a:cubicBezTo>
                    <a:pt x="2280" y="1034"/>
                    <a:pt x="2280" y="974"/>
                    <a:pt x="2280" y="974"/>
                  </a:cubicBezTo>
                  <a:cubicBezTo>
                    <a:pt x="2280" y="913"/>
                    <a:pt x="2250" y="822"/>
                    <a:pt x="2250" y="822"/>
                  </a:cubicBezTo>
                  <a:cubicBezTo>
                    <a:pt x="2250" y="840"/>
                    <a:pt x="2250" y="862"/>
                    <a:pt x="2250" y="882"/>
                  </a:cubicBezTo>
                  <a:cubicBezTo>
                    <a:pt x="2219" y="822"/>
                    <a:pt x="2219" y="822"/>
                    <a:pt x="2219" y="822"/>
                  </a:cubicBezTo>
                  <a:cubicBezTo>
                    <a:pt x="2219" y="822"/>
                    <a:pt x="2219" y="822"/>
                    <a:pt x="2219" y="882"/>
                  </a:cubicBezTo>
                  <a:cubicBezTo>
                    <a:pt x="2219" y="974"/>
                    <a:pt x="2219" y="1034"/>
                    <a:pt x="2219" y="1034"/>
                  </a:cubicBezTo>
                  <a:cubicBezTo>
                    <a:pt x="2219" y="1034"/>
                    <a:pt x="2250" y="1095"/>
                    <a:pt x="2250" y="1186"/>
                  </a:cubicBezTo>
                  <a:cubicBezTo>
                    <a:pt x="2250" y="1210"/>
                    <a:pt x="2245" y="1224"/>
                    <a:pt x="2239" y="1224"/>
                  </a:cubicBezTo>
                  <a:cubicBezTo>
                    <a:pt x="2231" y="1224"/>
                    <a:pt x="2219" y="1188"/>
                    <a:pt x="2219" y="1095"/>
                  </a:cubicBezTo>
                  <a:lnTo>
                    <a:pt x="2219" y="1186"/>
                  </a:lnTo>
                  <a:lnTo>
                    <a:pt x="2189" y="1186"/>
                  </a:lnTo>
                  <a:cubicBezTo>
                    <a:pt x="2189" y="1095"/>
                    <a:pt x="2189" y="1034"/>
                    <a:pt x="2219" y="1034"/>
                  </a:cubicBezTo>
                  <a:lnTo>
                    <a:pt x="2219" y="1034"/>
                  </a:lnTo>
                  <a:cubicBezTo>
                    <a:pt x="2199" y="1034"/>
                    <a:pt x="2206" y="1075"/>
                    <a:pt x="2212" y="1075"/>
                  </a:cubicBezTo>
                  <a:cubicBezTo>
                    <a:pt x="2216" y="1075"/>
                    <a:pt x="2219" y="1065"/>
                    <a:pt x="2219" y="1034"/>
                  </a:cubicBezTo>
                  <a:cubicBezTo>
                    <a:pt x="2219" y="974"/>
                    <a:pt x="2219" y="882"/>
                    <a:pt x="2189" y="882"/>
                  </a:cubicBezTo>
                  <a:cubicBezTo>
                    <a:pt x="2189" y="882"/>
                    <a:pt x="2189" y="822"/>
                    <a:pt x="2189" y="822"/>
                  </a:cubicBezTo>
                  <a:cubicBezTo>
                    <a:pt x="2189" y="898"/>
                    <a:pt x="2181" y="936"/>
                    <a:pt x="2174" y="936"/>
                  </a:cubicBezTo>
                  <a:cubicBezTo>
                    <a:pt x="2166" y="936"/>
                    <a:pt x="2158" y="898"/>
                    <a:pt x="2158" y="822"/>
                  </a:cubicBezTo>
                  <a:cubicBezTo>
                    <a:pt x="2158" y="872"/>
                    <a:pt x="2158" y="948"/>
                    <a:pt x="2158" y="1034"/>
                  </a:cubicBezTo>
                  <a:cubicBezTo>
                    <a:pt x="2158" y="856"/>
                    <a:pt x="2158" y="783"/>
                    <a:pt x="2152" y="783"/>
                  </a:cubicBezTo>
                  <a:cubicBezTo>
                    <a:pt x="2148" y="783"/>
                    <a:pt x="2141" y="819"/>
                    <a:pt x="2128" y="882"/>
                  </a:cubicBezTo>
                  <a:cubicBezTo>
                    <a:pt x="2128" y="822"/>
                    <a:pt x="2128" y="822"/>
                    <a:pt x="2128" y="822"/>
                  </a:cubicBezTo>
                  <a:cubicBezTo>
                    <a:pt x="2098" y="822"/>
                    <a:pt x="2098" y="822"/>
                    <a:pt x="2098" y="882"/>
                  </a:cubicBezTo>
                  <a:cubicBezTo>
                    <a:pt x="2098" y="901"/>
                    <a:pt x="2098" y="922"/>
                    <a:pt x="2098" y="943"/>
                  </a:cubicBezTo>
                  <a:lnTo>
                    <a:pt x="2067" y="943"/>
                  </a:lnTo>
                  <a:lnTo>
                    <a:pt x="2067" y="882"/>
                  </a:lnTo>
                  <a:cubicBezTo>
                    <a:pt x="2067" y="822"/>
                    <a:pt x="2067" y="822"/>
                    <a:pt x="2037" y="791"/>
                  </a:cubicBezTo>
                  <a:cubicBezTo>
                    <a:pt x="2006" y="791"/>
                    <a:pt x="2006" y="791"/>
                    <a:pt x="2006" y="943"/>
                  </a:cubicBezTo>
                  <a:cubicBezTo>
                    <a:pt x="2006" y="924"/>
                    <a:pt x="2006" y="901"/>
                    <a:pt x="2006" y="882"/>
                  </a:cubicBezTo>
                  <a:cubicBezTo>
                    <a:pt x="2006" y="882"/>
                    <a:pt x="1976" y="882"/>
                    <a:pt x="1976" y="791"/>
                  </a:cubicBezTo>
                  <a:cubicBezTo>
                    <a:pt x="1955" y="749"/>
                    <a:pt x="1948" y="692"/>
                    <a:pt x="1946" y="692"/>
                  </a:cubicBezTo>
                  <a:cubicBezTo>
                    <a:pt x="1946" y="692"/>
                    <a:pt x="1946" y="703"/>
                    <a:pt x="1946" y="730"/>
                  </a:cubicBezTo>
                  <a:cubicBezTo>
                    <a:pt x="1946" y="763"/>
                    <a:pt x="1937" y="795"/>
                    <a:pt x="1929" y="795"/>
                  </a:cubicBezTo>
                  <a:cubicBezTo>
                    <a:pt x="1922" y="795"/>
                    <a:pt x="1915" y="771"/>
                    <a:pt x="1915" y="700"/>
                  </a:cubicBezTo>
                  <a:cubicBezTo>
                    <a:pt x="1915" y="791"/>
                    <a:pt x="1915" y="791"/>
                    <a:pt x="1915" y="791"/>
                  </a:cubicBezTo>
                  <a:cubicBezTo>
                    <a:pt x="1885" y="791"/>
                    <a:pt x="1885" y="791"/>
                    <a:pt x="1885" y="700"/>
                  </a:cubicBezTo>
                  <a:cubicBezTo>
                    <a:pt x="1885" y="700"/>
                    <a:pt x="1885" y="852"/>
                    <a:pt x="1885" y="852"/>
                  </a:cubicBezTo>
                  <a:cubicBezTo>
                    <a:pt x="1885" y="913"/>
                    <a:pt x="1885" y="1004"/>
                    <a:pt x="1854" y="1004"/>
                  </a:cubicBezTo>
                  <a:cubicBezTo>
                    <a:pt x="1854" y="948"/>
                    <a:pt x="1854" y="887"/>
                    <a:pt x="1854" y="852"/>
                  </a:cubicBezTo>
                  <a:cubicBezTo>
                    <a:pt x="1854" y="791"/>
                    <a:pt x="1854" y="761"/>
                    <a:pt x="1854" y="761"/>
                  </a:cubicBezTo>
                  <a:cubicBezTo>
                    <a:pt x="1824" y="761"/>
                    <a:pt x="1824" y="761"/>
                    <a:pt x="1824" y="852"/>
                  </a:cubicBezTo>
                  <a:cubicBezTo>
                    <a:pt x="1824" y="776"/>
                    <a:pt x="1816" y="738"/>
                    <a:pt x="1809" y="738"/>
                  </a:cubicBezTo>
                  <a:cubicBezTo>
                    <a:pt x="1801" y="738"/>
                    <a:pt x="1794" y="776"/>
                    <a:pt x="1794" y="852"/>
                  </a:cubicBezTo>
                  <a:cubicBezTo>
                    <a:pt x="1785" y="869"/>
                    <a:pt x="1779" y="876"/>
                    <a:pt x="1775" y="876"/>
                  </a:cubicBezTo>
                  <a:cubicBezTo>
                    <a:pt x="1763" y="876"/>
                    <a:pt x="1763" y="826"/>
                    <a:pt x="1763" y="761"/>
                  </a:cubicBezTo>
                  <a:cubicBezTo>
                    <a:pt x="1763" y="737"/>
                    <a:pt x="1763" y="717"/>
                    <a:pt x="1763" y="700"/>
                  </a:cubicBezTo>
                  <a:cubicBezTo>
                    <a:pt x="1763" y="761"/>
                    <a:pt x="1733" y="761"/>
                    <a:pt x="1733" y="761"/>
                  </a:cubicBezTo>
                  <a:cubicBezTo>
                    <a:pt x="1733" y="822"/>
                    <a:pt x="1733" y="822"/>
                    <a:pt x="1733" y="913"/>
                  </a:cubicBezTo>
                  <a:cubicBezTo>
                    <a:pt x="1733" y="822"/>
                    <a:pt x="1702" y="822"/>
                    <a:pt x="1702" y="822"/>
                  </a:cubicBezTo>
                  <a:cubicBezTo>
                    <a:pt x="1687" y="791"/>
                    <a:pt x="1680" y="776"/>
                    <a:pt x="1676" y="776"/>
                  </a:cubicBezTo>
                  <a:cubicBezTo>
                    <a:pt x="1672" y="776"/>
                    <a:pt x="1672" y="791"/>
                    <a:pt x="1672" y="822"/>
                  </a:cubicBezTo>
                  <a:lnTo>
                    <a:pt x="1672" y="882"/>
                  </a:lnTo>
                  <a:cubicBezTo>
                    <a:pt x="1672" y="818"/>
                    <a:pt x="1664" y="779"/>
                    <a:pt x="1656" y="779"/>
                  </a:cubicBezTo>
                  <a:cubicBezTo>
                    <a:pt x="1648" y="779"/>
                    <a:pt x="1642" y="811"/>
                    <a:pt x="1642" y="882"/>
                  </a:cubicBezTo>
                  <a:lnTo>
                    <a:pt x="1642" y="822"/>
                  </a:lnTo>
                  <a:cubicBezTo>
                    <a:pt x="1642" y="730"/>
                    <a:pt x="1611" y="730"/>
                    <a:pt x="1611" y="730"/>
                  </a:cubicBezTo>
                  <a:cubicBezTo>
                    <a:pt x="1611" y="730"/>
                    <a:pt x="1611" y="822"/>
                    <a:pt x="1581" y="822"/>
                  </a:cubicBezTo>
                  <a:cubicBezTo>
                    <a:pt x="1581" y="810"/>
                    <a:pt x="1577" y="803"/>
                    <a:pt x="1572" y="803"/>
                  </a:cubicBezTo>
                  <a:cubicBezTo>
                    <a:pt x="1563" y="803"/>
                    <a:pt x="1550" y="825"/>
                    <a:pt x="1550" y="882"/>
                  </a:cubicBezTo>
                  <a:cubicBezTo>
                    <a:pt x="1535" y="837"/>
                    <a:pt x="1528" y="814"/>
                    <a:pt x="1524" y="814"/>
                  </a:cubicBezTo>
                  <a:cubicBezTo>
                    <a:pt x="1520" y="814"/>
                    <a:pt x="1520" y="837"/>
                    <a:pt x="1520" y="882"/>
                  </a:cubicBezTo>
                  <a:cubicBezTo>
                    <a:pt x="1490" y="882"/>
                    <a:pt x="1490" y="882"/>
                    <a:pt x="1490" y="791"/>
                  </a:cubicBezTo>
                  <a:cubicBezTo>
                    <a:pt x="1490" y="771"/>
                    <a:pt x="1490" y="747"/>
                    <a:pt x="1490" y="730"/>
                  </a:cubicBezTo>
                  <a:cubicBezTo>
                    <a:pt x="1473" y="679"/>
                    <a:pt x="1465" y="638"/>
                    <a:pt x="1462" y="638"/>
                  </a:cubicBezTo>
                  <a:cubicBezTo>
                    <a:pt x="1459" y="638"/>
                    <a:pt x="1459" y="663"/>
                    <a:pt x="1459" y="730"/>
                  </a:cubicBezTo>
                  <a:cubicBezTo>
                    <a:pt x="1459" y="761"/>
                    <a:pt x="1459" y="776"/>
                    <a:pt x="1455" y="776"/>
                  </a:cubicBezTo>
                  <a:cubicBezTo>
                    <a:pt x="1452" y="776"/>
                    <a:pt x="1444" y="761"/>
                    <a:pt x="1429" y="730"/>
                  </a:cubicBezTo>
                  <a:cubicBezTo>
                    <a:pt x="1429" y="730"/>
                    <a:pt x="1429" y="730"/>
                    <a:pt x="1429" y="791"/>
                  </a:cubicBezTo>
                  <a:cubicBezTo>
                    <a:pt x="1398" y="791"/>
                    <a:pt x="1398" y="852"/>
                    <a:pt x="1368" y="852"/>
                  </a:cubicBezTo>
                  <a:cubicBezTo>
                    <a:pt x="1338" y="852"/>
                    <a:pt x="1338" y="852"/>
                    <a:pt x="1338" y="913"/>
                  </a:cubicBezTo>
                  <a:cubicBezTo>
                    <a:pt x="1307" y="852"/>
                    <a:pt x="1307" y="852"/>
                    <a:pt x="1307" y="852"/>
                  </a:cubicBezTo>
                  <a:cubicBezTo>
                    <a:pt x="1307" y="806"/>
                    <a:pt x="1307" y="784"/>
                    <a:pt x="1303" y="784"/>
                  </a:cubicBezTo>
                  <a:cubicBezTo>
                    <a:pt x="1300" y="784"/>
                    <a:pt x="1292" y="806"/>
                    <a:pt x="1277" y="852"/>
                  </a:cubicBezTo>
                  <a:cubicBezTo>
                    <a:pt x="1277" y="876"/>
                    <a:pt x="1277" y="896"/>
                    <a:pt x="1277" y="913"/>
                  </a:cubicBezTo>
                  <a:cubicBezTo>
                    <a:pt x="1277" y="913"/>
                    <a:pt x="1246" y="913"/>
                    <a:pt x="1246" y="822"/>
                  </a:cubicBezTo>
                  <a:cubicBezTo>
                    <a:pt x="1246" y="842"/>
                    <a:pt x="1246" y="875"/>
                    <a:pt x="1246" y="913"/>
                  </a:cubicBezTo>
                  <a:cubicBezTo>
                    <a:pt x="1246" y="943"/>
                    <a:pt x="1239" y="958"/>
                    <a:pt x="1231" y="958"/>
                  </a:cubicBezTo>
                  <a:cubicBezTo>
                    <a:pt x="1224" y="958"/>
                    <a:pt x="1216" y="943"/>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8" y="755"/>
                    <a:pt x="1175" y="755"/>
                  </a:cubicBezTo>
                  <a:cubicBezTo>
                    <a:pt x="1155" y="755"/>
                    <a:pt x="1155" y="841"/>
                    <a:pt x="1155" y="974"/>
                  </a:cubicBezTo>
                  <a:cubicBezTo>
                    <a:pt x="1155" y="882"/>
                    <a:pt x="1155" y="730"/>
                    <a:pt x="1155" y="730"/>
                  </a:cubicBezTo>
                  <a:cubicBezTo>
                    <a:pt x="1125" y="730"/>
                    <a:pt x="1125" y="822"/>
                    <a:pt x="1125" y="882"/>
                  </a:cubicBezTo>
                  <a:cubicBezTo>
                    <a:pt x="1095" y="882"/>
                    <a:pt x="1095" y="882"/>
                    <a:pt x="1095" y="822"/>
                  </a:cubicBezTo>
                  <a:cubicBezTo>
                    <a:pt x="1095" y="822"/>
                    <a:pt x="1095" y="822"/>
                    <a:pt x="1095" y="882"/>
                  </a:cubicBezTo>
                  <a:cubicBezTo>
                    <a:pt x="1095" y="789"/>
                    <a:pt x="1083" y="753"/>
                    <a:pt x="1074" y="753"/>
                  </a:cubicBezTo>
                  <a:cubicBezTo>
                    <a:pt x="1069" y="753"/>
                    <a:pt x="1064" y="768"/>
                    <a:pt x="1064" y="791"/>
                  </a:cubicBezTo>
                  <a:cubicBezTo>
                    <a:pt x="1064" y="882"/>
                    <a:pt x="1064" y="882"/>
                    <a:pt x="1064" y="882"/>
                  </a:cubicBezTo>
                  <a:cubicBezTo>
                    <a:pt x="1064" y="882"/>
                    <a:pt x="1064" y="882"/>
                    <a:pt x="1064" y="943"/>
                  </a:cubicBezTo>
                  <a:lnTo>
                    <a:pt x="1034" y="943"/>
                  </a:lnTo>
                  <a:cubicBezTo>
                    <a:pt x="1034" y="943"/>
                    <a:pt x="1034" y="882"/>
                    <a:pt x="1064" y="882"/>
                  </a:cubicBezTo>
                  <a:lnTo>
                    <a:pt x="1034" y="791"/>
                  </a:lnTo>
                  <a:cubicBezTo>
                    <a:pt x="1020" y="858"/>
                    <a:pt x="1013" y="884"/>
                    <a:pt x="1009" y="884"/>
                  </a:cubicBezTo>
                  <a:cubicBezTo>
                    <a:pt x="1003" y="884"/>
                    <a:pt x="1003" y="842"/>
                    <a:pt x="1003" y="791"/>
                  </a:cubicBezTo>
                  <a:cubicBezTo>
                    <a:pt x="1003" y="791"/>
                    <a:pt x="973" y="882"/>
                    <a:pt x="973" y="882"/>
                  </a:cubicBezTo>
                  <a:cubicBezTo>
                    <a:pt x="943" y="852"/>
                    <a:pt x="943" y="852"/>
                    <a:pt x="943" y="791"/>
                  </a:cubicBezTo>
                  <a:cubicBezTo>
                    <a:pt x="943" y="767"/>
                    <a:pt x="943" y="747"/>
                    <a:pt x="943" y="730"/>
                  </a:cubicBezTo>
                  <a:cubicBezTo>
                    <a:pt x="943" y="839"/>
                    <a:pt x="943" y="854"/>
                    <a:pt x="931" y="854"/>
                  </a:cubicBezTo>
                  <a:cubicBezTo>
                    <a:pt x="927" y="854"/>
                    <a:pt x="921" y="852"/>
                    <a:pt x="912" y="852"/>
                  </a:cubicBezTo>
                  <a:cubicBezTo>
                    <a:pt x="912" y="873"/>
                    <a:pt x="912" y="905"/>
                    <a:pt x="912" y="943"/>
                  </a:cubicBezTo>
                  <a:cubicBezTo>
                    <a:pt x="912" y="968"/>
                    <a:pt x="912" y="988"/>
                    <a:pt x="912" y="1004"/>
                  </a:cubicBezTo>
                  <a:cubicBezTo>
                    <a:pt x="882" y="1004"/>
                    <a:pt x="882" y="943"/>
                    <a:pt x="882" y="852"/>
                  </a:cubicBezTo>
                  <a:cubicBezTo>
                    <a:pt x="882" y="852"/>
                    <a:pt x="882" y="852"/>
                    <a:pt x="882" y="913"/>
                  </a:cubicBezTo>
                  <a:cubicBezTo>
                    <a:pt x="882" y="1004"/>
                    <a:pt x="851" y="1004"/>
                    <a:pt x="851" y="1004"/>
                  </a:cubicBezTo>
                  <a:cubicBezTo>
                    <a:pt x="851" y="913"/>
                    <a:pt x="851" y="913"/>
                    <a:pt x="851" y="913"/>
                  </a:cubicBezTo>
                  <a:lnTo>
                    <a:pt x="851" y="852"/>
                  </a:lnTo>
                  <a:cubicBezTo>
                    <a:pt x="851" y="824"/>
                    <a:pt x="851" y="790"/>
                    <a:pt x="851" y="761"/>
                  </a:cubicBezTo>
                  <a:cubicBezTo>
                    <a:pt x="851" y="815"/>
                    <a:pt x="819" y="826"/>
                    <a:pt x="786" y="826"/>
                  </a:cubicBezTo>
                  <a:cubicBezTo>
                    <a:pt x="764" y="826"/>
                    <a:pt x="742" y="822"/>
                    <a:pt x="730" y="822"/>
                  </a:cubicBezTo>
                  <a:cubicBezTo>
                    <a:pt x="730" y="879"/>
                    <a:pt x="718" y="901"/>
                    <a:pt x="701" y="901"/>
                  </a:cubicBezTo>
                  <a:cubicBezTo>
                    <a:pt x="691" y="901"/>
                    <a:pt x="680" y="893"/>
                    <a:pt x="669" y="882"/>
                  </a:cubicBezTo>
                  <a:cubicBezTo>
                    <a:pt x="639" y="882"/>
                    <a:pt x="639" y="882"/>
                    <a:pt x="639" y="974"/>
                  </a:cubicBezTo>
                  <a:lnTo>
                    <a:pt x="608" y="974"/>
                  </a:lnTo>
                  <a:cubicBezTo>
                    <a:pt x="608" y="926"/>
                    <a:pt x="608" y="882"/>
                    <a:pt x="608" y="882"/>
                  </a:cubicBezTo>
                  <a:cubicBezTo>
                    <a:pt x="578" y="882"/>
                    <a:pt x="578" y="974"/>
                    <a:pt x="578" y="1034"/>
                  </a:cubicBezTo>
                  <a:lnTo>
                    <a:pt x="578" y="943"/>
                  </a:lnTo>
                  <a:cubicBezTo>
                    <a:pt x="578" y="943"/>
                    <a:pt x="578" y="943"/>
                    <a:pt x="578" y="822"/>
                  </a:cubicBezTo>
                  <a:cubicBezTo>
                    <a:pt x="578" y="746"/>
                    <a:pt x="578" y="708"/>
                    <a:pt x="574" y="708"/>
                  </a:cubicBezTo>
                  <a:cubicBezTo>
                    <a:pt x="570" y="708"/>
                    <a:pt x="563" y="746"/>
                    <a:pt x="547" y="822"/>
                  </a:cubicBezTo>
                  <a:cubicBezTo>
                    <a:pt x="547" y="840"/>
                    <a:pt x="547" y="907"/>
                    <a:pt x="547" y="943"/>
                  </a:cubicBezTo>
                  <a:cubicBezTo>
                    <a:pt x="547" y="867"/>
                    <a:pt x="540" y="829"/>
                    <a:pt x="532" y="829"/>
                  </a:cubicBezTo>
                  <a:cubicBezTo>
                    <a:pt x="525" y="829"/>
                    <a:pt x="517" y="867"/>
                    <a:pt x="517" y="943"/>
                  </a:cubicBezTo>
                  <a:cubicBezTo>
                    <a:pt x="517" y="882"/>
                    <a:pt x="517" y="882"/>
                    <a:pt x="517" y="882"/>
                  </a:cubicBezTo>
                  <a:cubicBezTo>
                    <a:pt x="487" y="943"/>
                    <a:pt x="487" y="943"/>
                    <a:pt x="456" y="943"/>
                  </a:cubicBezTo>
                  <a:cubicBezTo>
                    <a:pt x="395" y="943"/>
                    <a:pt x="395" y="943"/>
                    <a:pt x="395" y="1004"/>
                  </a:cubicBezTo>
                  <a:cubicBezTo>
                    <a:pt x="395" y="1004"/>
                    <a:pt x="395" y="1004"/>
                    <a:pt x="365" y="943"/>
                  </a:cubicBezTo>
                  <a:cubicBezTo>
                    <a:pt x="365" y="960"/>
                    <a:pt x="365" y="980"/>
                    <a:pt x="365" y="1004"/>
                  </a:cubicBezTo>
                  <a:cubicBezTo>
                    <a:pt x="365" y="943"/>
                    <a:pt x="365" y="913"/>
                    <a:pt x="335" y="913"/>
                  </a:cubicBezTo>
                  <a:cubicBezTo>
                    <a:pt x="335" y="913"/>
                    <a:pt x="304" y="913"/>
                    <a:pt x="304" y="1004"/>
                  </a:cubicBezTo>
                  <a:cubicBezTo>
                    <a:pt x="304" y="907"/>
                    <a:pt x="304" y="835"/>
                    <a:pt x="296" y="835"/>
                  </a:cubicBezTo>
                  <a:cubicBezTo>
                    <a:pt x="292" y="835"/>
                    <a:pt x="285" y="858"/>
                    <a:pt x="274" y="913"/>
                  </a:cubicBezTo>
                  <a:lnTo>
                    <a:pt x="243" y="913"/>
                  </a:lnTo>
                  <a:cubicBezTo>
                    <a:pt x="213" y="913"/>
                    <a:pt x="213" y="974"/>
                    <a:pt x="213" y="974"/>
                  </a:cubicBezTo>
                  <a:cubicBezTo>
                    <a:pt x="213" y="913"/>
                    <a:pt x="183" y="913"/>
                    <a:pt x="183" y="913"/>
                  </a:cubicBezTo>
                  <a:cubicBezTo>
                    <a:pt x="152" y="913"/>
                    <a:pt x="122" y="882"/>
                    <a:pt x="122" y="822"/>
                  </a:cubicBezTo>
                  <a:cubicBezTo>
                    <a:pt x="122" y="822"/>
                    <a:pt x="122" y="822"/>
                    <a:pt x="122" y="882"/>
                  </a:cubicBezTo>
                  <a:cubicBezTo>
                    <a:pt x="103" y="975"/>
                    <a:pt x="96" y="1012"/>
                    <a:pt x="93" y="1012"/>
                  </a:cubicBezTo>
                  <a:cubicBezTo>
                    <a:pt x="91" y="1012"/>
                    <a:pt x="91" y="997"/>
                    <a:pt x="91" y="974"/>
                  </a:cubicBezTo>
                  <a:cubicBezTo>
                    <a:pt x="91" y="898"/>
                    <a:pt x="91" y="860"/>
                    <a:pt x="88" y="860"/>
                  </a:cubicBezTo>
                  <a:cubicBezTo>
                    <a:pt x="84" y="860"/>
                    <a:pt x="76" y="898"/>
                    <a:pt x="61" y="974"/>
                  </a:cubicBezTo>
                  <a:cubicBezTo>
                    <a:pt x="61" y="908"/>
                    <a:pt x="61" y="858"/>
                    <a:pt x="50" y="858"/>
                  </a:cubicBezTo>
                  <a:cubicBezTo>
                    <a:pt x="45" y="858"/>
                    <a:pt x="39" y="865"/>
                    <a:pt x="31" y="882"/>
                  </a:cubicBezTo>
                  <a:cubicBezTo>
                    <a:pt x="31" y="882"/>
                    <a:pt x="31" y="882"/>
                    <a:pt x="31" y="822"/>
                  </a:cubicBezTo>
                  <a:cubicBezTo>
                    <a:pt x="31" y="882"/>
                    <a:pt x="31" y="882"/>
                    <a:pt x="0" y="882"/>
                  </a:cubicBezTo>
                  <a:cubicBezTo>
                    <a:pt x="0" y="899"/>
                    <a:pt x="0" y="921"/>
                    <a:pt x="0" y="943"/>
                  </a:cubicBezTo>
                  <a:cubicBezTo>
                    <a:pt x="0" y="1034"/>
                    <a:pt x="0" y="1095"/>
                    <a:pt x="0" y="1095"/>
                  </a:cubicBezTo>
                  <a:lnTo>
                    <a:pt x="0" y="1247"/>
                  </a:lnTo>
                  <a:cubicBezTo>
                    <a:pt x="0" y="1399"/>
                    <a:pt x="0" y="1460"/>
                    <a:pt x="31" y="1551"/>
                  </a:cubicBezTo>
                  <a:cubicBezTo>
                    <a:pt x="31" y="1551"/>
                    <a:pt x="61" y="1490"/>
                    <a:pt x="61" y="1490"/>
                  </a:cubicBezTo>
                  <a:cubicBezTo>
                    <a:pt x="61" y="1490"/>
                    <a:pt x="61" y="1551"/>
                    <a:pt x="61" y="1551"/>
                  </a:cubicBezTo>
                  <a:cubicBezTo>
                    <a:pt x="61" y="1612"/>
                    <a:pt x="61" y="1642"/>
                    <a:pt x="91" y="1642"/>
                  </a:cubicBezTo>
                  <a:cubicBezTo>
                    <a:pt x="122" y="1642"/>
                    <a:pt x="122" y="1642"/>
                    <a:pt x="122" y="1703"/>
                  </a:cubicBezTo>
                  <a:cubicBezTo>
                    <a:pt x="122" y="1794"/>
                    <a:pt x="152" y="1794"/>
                    <a:pt x="152" y="1794"/>
                  </a:cubicBezTo>
                  <a:cubicBezTo>
                    <a:pt x="152" y="1740"/>
                    <a:pt x="152" y="1729"/>
                    <a:pt x="159" y="1729"/>
                  </a:cubicBezTo>
                  <a:cubicBezTo>
                    <a:pt x="163" y="1729"/>
                    <a:pt x="170" y="1733"/>
                    <a:pt x="183" y="1733"/>
                  </a:cubicBezTo>
                  <a:cubicBezTo>
                    <a:pt x="213" y="1733"/>
                    <a:pt x="243" y="1733"/>
                    <a:pt x="243" y="1673"/>
                  </a:cubicBezTo>
                  <a:cubicBezTo>
                    <a:pt x="243" y="1733"/>
                    <a:pt x="243" y="1733"/>
                    <a:pt x="274" y="1733"/>
                  </a:cubicBezTo>
                  <a:cubicBezTo>
                    <a:pt x="274" y="1673"/>
                    <a:pt x="274" y="1673"/>
                    <a:pt x="274" y="1673"/>
                  </a:cubicBezTo>
                  <a:cubicBezTo>
                    <a:pt x="274" y="1733"/>
                    <a:pt x="274" y="1733"/>
                    <a:pt x="304" y="1733"/>
                  </a:cubicBezTo>
                  <a:cubicBezTo>
                    <a:pt x="304" y="1733"/>
                    <a:pt x="304" y="1733"/>
                    <a:pt x="304" y="1673"/>
                  </a:cubicBezTo>
                  <a:cubicBezTo>
                    <a:pt x="304" y="1673"/>
                    <a:pt x="335" y="1673"/>
                    <a:pt x="335" y="1733"/>
                  </a:cubicBezTo>
                  <a:cubicBezTo>
                    <a:pt x="335" y="1761"/>
                    <a:pt x="337" y="1772"/>
                    <a:pt x="341" y="1772"/>
                  </a:cubicBezTo>
                  <a:cubicBezTo>
                    <a:pt x="350" y="1772"/>
                    <a:pt x="365" y="1715"/>
                    <a:pt x="365" y="1673"/>
                  </a:cubicBezTo>
                  <a:cubicBezTo>
                    <a:pt x="365" y="1764"/>
                    <a:pt x="365" y="1764"/>
                    <a:pt x="365" y="1764"/>
                  </a:cubicBezTo>
                  <a:cubicBezTo>
                    <a:pt x="365" y="1673"/>
                    <a:pt x="395" y="1673"/>
                    <a:pt x="426" y="1673"/>
                  </a:cubicBezTo>
                  <a:cubicBezTo>
                    <a:pt x="438" y="1673"/>
                    <a:pt x="445" y="1677"/>
                    <a:pt x="450" y="1677"/>
                  </a:cubicBezTo>
                  <a:cubicBezTo>
                    <a:pt x="456" y="1677"/>
                    <a:pt x="456" y="1667"/>
                    <a:pt x="456" y="1612"/>
                  </a:cubicBezTo>
                  <a:cubicBezTo>
                    <a:pt x="456" y="1581"/>
                    <a:pt x="456" y="1566"/>
                    <a:pt x="460" y="1566"/>
                  </a:cubicBezTo>
                  <a:cubicBezTo>
                    <a:pt x="464" y="1566"/>
                    <a:pt x="471" y="1581"/>
                    <a:pt x="487" y="1612"/>
                  </a:cubicBezTo>
                  <a:cubicBezTo>
                    <a:pt x="505" y="1763"/>
                    <a:pt x="513" y="1820"/>
                    <a:pt x="515" y="1820"/>
                  </a:cubicBezTo>
                  <a:cubicBezTo>
                    <a:pt x="517" y="1820"/>
                    <a:pt x="517" y="1798"/>
                    <a:pt x="517" y="1764"/>
                  </a:cubicBezTo>
                  <a:cubicBezTo>
                    <a:pt x="517" y="1764"/>
                    <a:pt x="517" y="1703"/>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08" y="1642"/>
                    <a:pt x="613" y="1620"/>
                    <a:pt x="619" y="1620"/>
                  </a:cubicBezTo>
                  <a:cubicBezTo>
                    <a:pt x="628" y="1620"/>
                    <a:pt x="639" y="1667"/>
                    <a:pt x="639" y="1703"/>
                  </a:cubicBezTo>
                  <a:cubicBezTo>
                    <a:pt x="639" y="1794"/>
                    <a:pt x="639" y="1794"/>
                    <a:pt x="639" y="1794"/>
                  </a:cubicBezTo>
                  <a:cubicBezTo>
                    <a:pt x="639" y="1727"/>
                    <a:pt x="644" y="1702"/>
                    <a:pt x="651" y="1702"/>
                  </a:cubicBezTo>
                  <a:cubicBezTo>
                    <a:pt x="659" y="1702"/>
                    <a:pt x="669" y="1743"/>
                    <a:pt x="669" y="1794"/>
                  </a:cubicBezTo>
                  <a:cubicBezTo>
                    <a:pt x="669" y="1703"/>
                    <a:pt x="699" y="1703"/>
                    <a:pt x="699" y="1703"/>
                  </a:cubicBezTo>
                  <a:cubicBezTo>
                    <a:pt x="699" y="1696"/>
                    <a:pt x="699" y="1679"/>
                    <a:pt x="699" y="1642"/>
                  </a:cubicBezTo>
                  <a:cubicBezTo>
                    <a:pt x="699" y="1624"/>
                    <a:pt x="699" y="1602"/>
                    <a:pt x="699" y="1581"/>
                  </a:cubicBezTo>
                  <a:cubicBezTo>
                    <a:pt x="699" y="1642"/>
                    <a:pt x="730" y="1642"/>
                    <a:pt x="730" y="1642"/>
                  </a:cubicBezTo>
                  <a:cubicBezTo>
                    <a:pt x="760" y="1642"/>
                    <a:pt x="760" y="1642"/>
                    <a:pt x="760" y="1733"/>
                  </a:cubicBezTo>
                  <a:lnTo>
                    <a:pt x="760" y="1642"/>
                  </a:lnTo>
                  <a:cubicBezTo>
                    <a:pt x="775" y="1688"/>
                    <a:pt x="783" y="1711"/>
                    <a:pt x="787" y="1711"/>
                  </a:cubicBezTo>
                  <a:cubicBezTo>
                    <a:pt x="791" y="1711"/>
                    <a:pt x="791" y="1688"/>
                    <a:pt x="791" y="1642"/>
                  </a:cubicBezTo>
                  <a:lnTo>
                    <a:pt x="821" y="1642"/>
                  </a:lnTo>
                  <a:cubicBezTo>
                    <a:pt x="821" y="1684"/>
                    <a:pt x="821" y="1715"/>
                    <a:pt x="821" y="1733"/>
                  </a:cubicBezTo>
                  <a:cubicBezTo>
                    <a:pt x="836" y="1703"/>
                    <a:pt x="844" y="1688"/>
                    <a:pt x="848" y="1688"/>
                  </a:cubicBezTo>
                  <a:cubicBezTo>
                    <a:pt x="851" y="1688"/>
                    <a:pt x="851" y="1703"/>
                    <a:pt x="851" y="1733"/>
                  </a:cubicBezTo>
                  <a:cubicBezTo>
                    <a:pt x="851" y="1673"/>
                    <a:pt x="882" y="1673"/>
                    <a:pt x="882" y="1673"/>
                  </a:cubicBezTo>
                  <a:cubicBezTo>
                    <a:pt x="882" y="1696"/>
                    <a:pt x="882" y="1711"/>
                    <a:pt x="884" y="1711"/>
                  </a:cubicBezTo>
                  <a:cubicBezTo>
                    <a:pt x="886" y="1711"/>
                    <a:pt x="894" y="1675"/>
                    <a:pt x="912" y="1581"/>
                  </a:cubicBezTo>
                  <a:cubicBezTo>
                    <a:pt x="943" y="1673"/>
                    <a:pt x="943" y="1673"/>
                    <a:pt x="943" y="1673"/>
                  </a:cubicBezTo>
                  <a:cubicBezTo>
                    <a:pt x="943" y="1652"/>
                    <a:pt x="943" y="1622"/>
                    <a:pt x="943" y="1581"/>
                  </a:cubicBezTo>
                  <a:cubicBezTo>
                    <a:pt x="943" y="1551"/>
                    <a:pt x="950" y="1536"/>
                    <a:pt x="958" y="1536"/>
                  </a:cubicBezTo>
                  <a:cubicBezTo>
                    <a:pt x="965" y="1536"/>
                    <a:pt x="973" y="1551"/>
                    <a:pt x="973" y="1581"/>
                  </a:cubicBezTo>
                  <a:cubicBezTo>
                    <a:pt x="973" y="1673"/>
                    <a:pt x="1003" y="1673"/>
                    <a:pt x="1034" y="1673"/>
                  </a:cubicBezTo>
                  <a:cubicBezTo>
                    <a:pt x="1034" y="1673"/>
                    <a:pt x="1064" y="1612"/>
                    <a:pt x="1064" y="1521"/>
                  </a:cubicBezTo>
                  <a:cubicBezTo>
                    <a:pt x="1086" y="1586"/>
                    <a:pt x="1092" y="1636"/>
                    <a:pt x="1094" y="1636"/>
                  </a:cubicBezTo>
                  <a:cubicBezTo>
                    <a:pt x="1095" y="1636"/>
                    <a:pt x="1095" y="1629"/>
                    <a:pt x="1095" y="1612"/>
                  </a:cubicBezTo>
                  <a:cubicBezTo>
                    <a:pt x="1110" y="1536"/>
                    <a:pt x="1117" y="1498"/>
                    <a:pt x="1121" y="1498"/>
                  </a:cubicBezTo>
                  <a:cubicBezTo>
                    <a:pt x="1125" y="1498"/>
                    <a:pt x="1125" y="1536"/>
                    <a:pt x="1125" y="1612"/>
                  </a:cubicBezTo>
                  <a:cubicBezTo>
                    <a:pt x="1125" y="1594"/>
                    <a:pt x="1125" y="1573"/>
                    <a:pt x="1125" y="1551"/>
                  </a:cubicBezTo>
                  <a:cubicBezTo>
                    <a:pt x="1125" y="1510"/>
                    <a:pt x="1125" y="1481"/>
                    <a:pt x="1125" y="1460"/>
                  </a:cubicBezTo>
                  <a:cubicBezTo>
                    <a:pt x="1125" y="1551"/>
                    <a:pt x="1155" y="1551"/>
                    <a:pt x="1155" y="1551"/>
                  </a:cubicBezTo>
                  <a:cubicBezTo>
                    <a:pt x="1155" y="1490"/>
                    <a:pt x="1160" y="1463"/>
                    <a:pt x="1166" y="1463"/>
                  </a:cubicBezTo>
                  <a:cubicBezTo>
                    <a:pt x="1175" y="1463"/>
                    <a:pt x="1186" y="1521"/>
                    <a:pt x="1186" y="1612"/>
                  </a:cubicBezTo>
                  <a:lnTo>
                    <a:pt x="1186" y="1551"/>
                  </a:lnTo>
                  <a:cubicBezTo>
                    <a:pt x="1197" y="1494"/>
                    <a:pt x="1204" y="1471"/>
                    <a:pt x="1209" y="1471"/>
                  </a:cubicBezTo>
                  <a:cubicBezTo>
                    <a:pt x="1216" y="1471"/>
                    <a:pt x="1216" y="1536"/>
                    <a:pt x="1216" y="1612"/>
                  </a:cubicBezTo>
                  <a:cubicBezTo>
                    <a:pt x="1216" y="1551"/>
                    <a:pt x="1216" y="1490"/>
                    <a:pt x="1216" y="1490"/>
                  </a:cubicBezTo>
                  <a:cubicBezTo>
                    <a:pt x="1216" y="1490"/>
                    <a:pt x="1246" y="1490"/>
                    <a:pt x="1246" y="1551"/>
                  </a:cubicBezTo>
                  <a:cubicBezTo>
                    <a:pt x="1246" y="1598"/>
                    <a:pt x="1246" y="1662"/>
                    <a:pt x="1246" y="1662"/>
                  </a:cubicBezTo>
                  <a:cubicBezTo>
                    <a:pt x="1246" y="1671"/>
                    <a:pt x="1246" y="1684"/>
                    <a:pt x="1246" y="1703"/>
                  </a:cubicBezTo>
                  <a:lnTo>
                    <a:pt x="1277" y="1703"/>
                  </a:lnTo>
                  <a:cubicBezTo>
                    <a:pt x="1277" y="1703"/>
                    <a:pt x="1277" y="1703"/>
                    <a:pt x="1277" y="1642"/>
                  </a:cubicBezTo>
                  <a:cubicBezTo>
                    <a:pt x="1307" y="1642"/>
                    <a:pt x="1307" y="1642"/>
                    <a:pt x="1307" y="1703"/>
                  </a:cubicBezTo>
                  <a:cubicBezTo>
                    <a:pt x="1307" y="1642"/>
                    <a:pt x="1307" y="1642"/>
                    <a:pt x="1307" y="1642"/>
                  </a:cubicBezTo>
                  <a:cubicBezTo>
                    <a:pt x="1307" y="1581"/>
                    <a:pt x="1307" y="1581"/>
                    <a:pt x="1307" y="1581"/>
                  </a:cubicBezTo>
                  <a:cubicBezTo>
                    <a:pt x="1338" y="1581"/>
                    <a:pt x="1338" y="1642"/>
                    <a:pt x="1338" y="1642"/>
                  </a:cubicBezTo>
                  <a:cubicBezTo>
                    <a:pt x="1338" y="1642"/>
                    <a:pt x="1338" y="1642"/>
                    <a:pt x="1338" y="1581"/>
                  </a:cubicBezTo>
                  <a:cubicBezTo>
                    <a:pt x="1368" y="1581"/>
                    <a:pt x="1368" y="1642"/>
                    <a:pt x="1368" y="1642"/>
                  </a:cubicBezTo>
                  <a:cubicBezTo>
                    <a:pt x="1398" y="1642"/>
                    <a:pt x="1398" y="1642"/>
                    <a:pt x="1398" y="1581"/>
                  </a:cubicBezTo>
                  <a:cubicBezTo>
                    <a:pt x="1398" y="1605"/>
                    <a:pt x="1398" y="1626"/>
                    <a:pt x="1398" y="1642"/>
                  </a:cubicBezTo>
                  <a:cubicBezTo>
                    <a:pt x="1398" y="1581"/>
                    <a:pt x="1398" y="1581"/>
                    <a:pt x="1429" y="1581"/>
                  </a:cubicBezTo>
                  <a:cubicBezTo>
                    <a:pt x="1429" y="1581"/>
                    <a:pt x="1429" y="1581"/>
                    <a:pt x="1429" y="1642"/>
                  </a:cubicBezTo>
                  <a:cubicBezTo>
                    <a:pt x="1442" y="1591"/>
                    <a:pt x="1449" y="1572"/>
                    <a:pt x="1453" y="1572"/>
                  </a:cubicBezTo>
                  <a:cubicBezTo>
                    <a:pt x="1459" y="1572"/>
                    <a:pt x="1459" y="1607"/>
                    <a:pt x="1459" y="1642"/>
                  </a:cubicBezTo>
                  <a:cubicBezTo>
                    <a:pt x="1459" y="1642"/>
                    <a:pt x="1490" y="1642"/>
                    <a:pt x="1490" y="1581"/>
                  </a:cubicBezTo>
                  <a:cubicBezTo>
                    <a:pt x="1490" y="1558"/>
                    <a:pt x="1494" y="1543"/>
                    <a:pt x="1500" y="1543"/>
                  </a:cubicBezTo>
                  <a:cubicBezTo>
                    <a:pt x="1509" y="1543"/>
                    <a:pt x="1520" y="1580"/>
                    <a:pt x="1520" y="1673"/>
                  </a:cubicBezTo>
                  <a:cubicBezTo>
                    <a:pt x="1550" y="1673"/>
                    <a:pt x="1550" y="1581"/>
                    <a:pt x="1550" y="1581"/>
                  </a:cubicBezTo>
                  <a:cubicBezTo>
                    <a:pt x="1581" y="1581"/>
                    <a:pt x="1581" y="1612"/>
                    <a:pt x="1581" y="1673"/>
                  </a:cubicBezTo>
                  <a:cubicBezTo>
                    <a:pt x="1581" y="1673"/>
                    <a:pt x="1581" y="1673"/>
                    <a:pt x="1611" y="1612"/>
                  </a:cubicBezTo>
                  <a:cubicBezTo>
                    <a:pt x="1611"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3" y="1634"/>
                    <a:pt x="1824" y="1587"/>
                    <a:pt x="1824" y="1551"/>
                  </a:cubicBezTo>
                  <a:cubicBezTo>
                    <a:pt x="1854" y="1490"/>
                    <a:pt x="1854" y="1490"/>
                    <a:pt x="1854" y="1490"/>
                  </a:cubicBezTo>
                  <a:cubicBezTo>
                    <a:pt x="1854" y="1514"/>
                    <a:pt x="1854" y="1534"/>
                    <a:pt x="1854" y="1551"/>
                  </a:cubicBezTo>
                  <a:cubicBezTo>
                    <a:pt x="1870" y="1475"/>
                    <a:pt x="1877" y="1437"/>
                    <a:pt x="1881" y="1437"/>
                  </a:cubicBezTo>
                  <a:cubicBezTo>
                    <a:pt x="1885" y="1437"/>
                    <a:pt x="1885" y="1475"/>
                    <a:pt x="1885" y="1551"/>
                  </a:cubicBezTo>
                  <a:cubicBezTo>
                    <a:pt x="1885" y="1533"/>
                    <a:pt x="1885" y="1513"/>
                    <a:pt x="1885" y="1490"/>
                  </a:cubicBezTo>
                  <a:cubicBezTo>
                    <a:pt x="1902" y="1576"/>
                    <a:pt x="1909" y="1613"/>
                    <a:pt x="1913" y="1613"/>
                  </a:cubicBezTo>
                  <a:cubicBezTo>
                    <a:pt x="1915" y="1613"/>
                    <a:pt x="1915" y="1591"/>
                    <a:pt x="1915" y="1551"/>
                  </a:cubicBezTo>
                  <a:cubicBezTo>
                    <a:pt x="1930" y="1490"/>
                    <a:pt x="1938" y="1460"/>
                    <a:pt x="1942" y="1460"/>
                  </a:cubicBezTo>
                  <a:cubicBezTo>
                    <a:pt x="1946" y="1460"/>
                    <a:pt x="1946" y="1490"/>
                    <a:pt x="1946" y="1551"/>
                  </a:cubicBezTo>
                  <a:lnTo>
                    <a:pt x="1976" y="1642"/>
                  </a:lnTo>
                  <a:lnTo>
                    <a:pt x="1976" y="1551"/>
                  </a:lnTo>
                  <a:cubicBezTo>
                    <a:pt x="1976" y="1551"/>
                    <a:pt x="2006" y="1642"/>
                    <a:pt x="2037" y="1642"/>
                  </a:cubicBezTo>
                  <a:cubicBezTo>
                    <a:pt x="2067" y="1642"/>
                    <a:pt x="2067" y="1642"/>
                    <a:pt x="2067" y="1581"/>
                  </a:cubicBezTo>
                  <a:cubicBezTo>
                    <a:pt x="2067" y="1581"/>
                    <a:pt x="2098" y="1642"/>
                    <a:pt x="2098" y="1642"/>
                  </a:cubicBezTo>
                  <a:cubicBezTo>
                    <a:pt x="2098" y="1642"/>
                    <a:pt x="2098" y="1642"/>
                    <a:pt x="2098" y="1733"/>
                  </a:cubicBezTo>
                  <a:lnTo>
                    <a:pt x="2128" y="1733"/>
                  </a:lnTo>
                  <a:cubicBezTo>
                    <a:pt x="2128" y="1648"/>
                    <a:pt x="2138" y="1610"/>
                    <a:pt x="2146" y="1610"/>
                  </a:cubicBezTo>
                  <a:cubicBezTo>
                    <a:pt x="2153" y="1610"/>
                    <a:pt x="2158" y="1633"/>
                    <a:pt x="2158" y="1673"/>
                  </a:cubicBezTo>
                  <a:cubicBezTo>
                    <a:pt x="2158" y="1673"/>
                    <a:pt x="2158" y="1673"/>
                    <a:pt x="2189" y="1581"/>
                  </a:cubicBezTo>
                  <a:cubicBezTo>
                    <a:pt x="2189" y="1632"/>
                    <a:pt x="2198" y="1674"/>
                    <a:pt x="2207" y="1674"/>
                  </a:cubicBezTo>
                  <a:cubicBezTo>
                    <a:pt x="2213" y="1674"/>
                    <a:pt x="2219" y="1648"/>
                    <a:pt x="2219" y="1581"/>
                  </a:cubicBezTo>
                  <a:cubicBezTo>
                    <a:pt x="2219" y="1647"/>
                    <a:pt x="2219" y="1697"/>
                    <a:pt x="2219" y="1697"/>
                  </a:cubicBezTo>
                  <a:cubicBezTo>
                    <a:pt x="2219" y="1711"/>
                    <a:pt x="2219" y="1723"/>
                    <a:pt x="2219" y="1733"/>
                  </a:cubicBezTo>
                  <a:cubicBezTo>
                    <a:pt x="2240"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0" y="1673"/>
                  </a:cubicBezTo>
                  <a:cubicBezTo>
                    <a:pt x="2310" y="1673"/>
                    <a:pt x="2310" y="1460"/>
                    <a:pt x="2341" y="1308"/>
                  </a:cubicBezTo>
                  <a:cubicBezTo>
                    <a:pt x="2341" y="1399"/>
                    <a:pt x="2341" y="1399"/>
                    <a:pt x="2341" y="1399"/>
                  </a:cubicBezTo>
                  <a:cubicBezTo>
                    <a:pt x="2341" y="1460"/>
                    <a:pt x="2341" y="1460"/>
                    <a:pt x="2341" y="1460"/>
                  </a:cubicBezTo>
                  <a:lnTo>
                    <a:pt x="2341" y="1521"/>
                  </a:lnTo>
                  <a:cubicBezTo>
                    <a:pt x="2341" y="1586"/>
                    <a:pt x="2357" y="1636"/>
                    <a:pt x="2365"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7" y="1276"/>
                    <a:pt x="2415" y="1313"/>
                    <a:pt x="2432" y="1399"/>
                  </a:cubicBezTo>
                  <a:cubicBezTo>
                    <a:pt x="2432" y="1448"/>
                    <a:pt x="2432" y="1515"/>
                    <a:pt x="2432" y="1551"/>
                  </a:cubicBezTo>
                  <a:cubicBezTo>
                    <a:pt x="2447" y="1627"/>
                    <a:pt x="2455" y="1665"/>
                    <a:pt x="2459" y="1665"/>
                  </a:cubicBezTo>
                  <a:cubicBezTo>
                    <a:pt x="2462" y="1665"/>
                    <a:pt x="2462" y="1627"/>
                    <a:pt x="2462" y="1551"/>
                  </a:cubicBezTo>
                  <a:cubicBezTo>
                    <a:pt x="2472" y="1581"/>
                    <a:pt x="2479" y="1592"/>
                    <a:pt x="2484" y="1592"/>
                  </a:cubicBezTo>
                  <a:cubicBezTo>
                    <a:pt x="2493" y="1592"/>
                    <a:pt x="2493" y="1551"/>
                    <a:pt x="2493" y="1551"/>
                  </a:cubicBezTo>
                  <a:cubicBezTo>
                    <a:pt x="2508" y="1627"/>
                    <a:pt x="2516" y="1665"/>
                    <a:pt x="2519" y="1665"/>
                  </a:cubicBezTo>
                  <a:cubicBezTo>
                    <a:pt x="2523" y="1665"/>
                    <a:pt x="2523" y="1627"/>
                    <a:pt x="2523" y="1551"/>
                  </a:cubicBezTo>
                  <a:cubicBezTo>
                    <a:pt x="2523" y="1579"/>
                    <a:pt x="2523" y="1590"/>
                    <a:pt x="2524" y="1590"/>
                  </a:cubicBezTo>
                  <a:cubicBezTo>
                    <a:pt x="2526" y="1590"/>
                    <a:pt x="2532" y="1533"/>
                    <a:pt x="2554" y="1490"/>
                  </a:cubicBezTo>
                  <a:cubicBezTo>
                    <a:pt x="2584" y="1581"/>
                    <a:pt x="2584" y="1581"/>
                    <a:pt x="2584" y="1581"/>
                  </a:cubicBezTo>
                  <a:cubicBezTo>
                    <a:pt x="2584" y="1581"/>
                    <a:pt x="2614" y="1581"/>
                    <a:pt x="2614" y="1642"/>
                  </a:cubicBezTo>
                  <a:cubicBezTo>
                    <a:pt x="2614" y="1642"/>
                    <a:pt x="2614" y="1642"/>
                    <a:pt x="2614" y="1581"/>
                  </a:cubicBezTo>
                  <a:cubicBezTo>
                    <a:pt x="2614" y="1541"/>
                    <a:pt x="2614" y="1511"/>
                    <a:pt x="2614" y="1490"/>
                  </a:cubicBezTo>
                  <a:cubicBezTo>
                    <a:pt x="2614" y="1587"/>
                    <a:pt x="2639" y="1660"/>
                    <a:pt x="2657" y="1660"/>
                  </a:cubicBezTo>
                  <a:cubicBezTo>
                    <a:pt x="2667" y="1660"/>
                    <a:pt x="2675" y="1636"/>
                    <a:pt x="2675" y="1581"/>
                  </a:cubicBezTo>
                  <a:cubicBezTo>
                    <a:pt x="2690" y="1627"/>
                    <a:pt x="2698" y="1650"/>
                    <a:pt x="2705" y="1650"/>
                  </a:cubicBezTo>
                  <a:cubicBezTo>
                    <a:pt x="2713" y="1650"/>
                    <a:pt x="2721" y="1627"/>
                    <a:pt x="2736" y="1581"/>
                  </a:cubicBezTo>
                  <a:cubicBezTo>
                    <a:pt x="2757" y="1539"/>
                    <a:pt x="2763" y="1482"/>
                    <a:pt x="2765" y="1482"/>
                  </a:cubicBezTo>
                  <a:cubicBezTo>
                    <a:pt x="2766" y="1482"/>
                    <a:pt x="2766" y="1493"/>
                    <a:pt x="2766" y="1521"/>
                  </a:cubicBezTo>
                  <a:cubicBezTo>
                    <a:pt x="2766" y="1581"/>
                    <a:pt x="2766" y="1581"/>
                    <a:pt x="2766" y="1581"/>
                  </a:cubicBezTo>
                  <a:cubicBezTo>
                    <a:pt x="2777" y="1593"/>
                    <a:pt x="2784" y="1600"/>
                    <a:pt x="2789" y="1600"/>
                  </a:cubicBezTo>
                  <a:cubicBezTo>
                    <a:pt x="2797" y="1600"/>
                    <a:pt x="2797" y="1578"/>
                    <a:pt x="2797" y="1521"/>
                  </a:cubicBezTo>
                  <a:cubicBezTo>
                    <a:pt x="2814" y="1435"/>
                    <a:pt x="2821"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7" y="1502"/>
                    <a:pt x="2857" y="1399"/>
                  </a:cubicBezTo>
                  <a:lnTo>
                    <a:pt x="2857" y="1460"/>
                  </a:lnTo>
                  <a:cubicBezTo>
                    <a:pt x="2857" y="1521"/>
                    <a:pt x="2857" y="1521"/>
                    <a:pt x="2857" y="1521"/>
                  </a:cubicBezTo>
                  <a:cubicBezTo>
                    <a:pt x="2888" y="1521"/>
                    <a:pt x="2888" y="1521"/>
                    <a:pt x="2888" y="1460"/>
                  </a:cubicBezTo>
                  <a:cubicBezTo>
                    <a:pt x="2888" y="1399"/>
                    <a:pt x="2888" y="1308"/>
                    <a:pt x="2888" y="1308"/>
                  </a:cubicBezTo>
                  <a:cubicBezTo>
                    <a:pt x="2888" y="1460"/>
                    <a:pt x="2918" y="1551"/>
                    <a:pt x="2918" y="1551"/>
                  </a:cubicBezTo>
                  <a:cubicBezTo>
                    <a:pt x="2918" y="1551"/>
                    <a:pt x="2949" y="1551"/>
                    <a:pt x="2949" y="1612"/>
                  </a:cubicBezTo>
                  <a:cubicBezTo>
                    <a:pt x="2949" y="1612"/>
                    <a:pt x="2949" y="1612"/>
                    <a:pt x="2949" y="1551"/>
                  </a:cubicBezTo>
                  <a:lnTo>
                    <a:pt x="2979" y="1551"/>
                  </a:lnTo>
                  <a:cubicBezTo>
                    <a:pt x="2992"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09" y="1034"/>
                  </a:cubicBezTo>
                  <a:lnTo>
                    <a:pt x="3009" y="1186"/>
                  </a:lnTo>
                  <a:cubicBezTo>
                    <a:pt x="2979" y="1247"/>
                    <a:pt x="2979" y="1338"/>
                    <a:pt x="2979" y="1399"/>
                  </a:cubicBezTo>
                  <a:cubicBezTo>
                    <a:pt x="2998" y="1496"/>
                    <a:pt x="3005" y="1568"/>
                    <a:pt x="3008" y="1568"/>
                  </a:cubicBezTo>
                  <a:cubicBezTo>
                    <a:pt x="3009" y="1568"/>
                    <a:pt x="3009" y="1545"/>
                    <a:pt x="3009" y="1490"/>
                  </a:cubicBezTo>
                  <a:cubicBezTo>
                    <a:pt x="3025" y="1414"/>
                    <a:pt x="3032" y="1376"/>
                    <a:pt x="3036" y="1376"/>
                  </a:cubicBezTo>
                  <a:cubicBezTo>
                    <a:pt x="3040" y="1376"/>
                    <a:pt x="3040" y="1414"/>
                    <a:pt x="3040" y="1490"/>
                  </a:cubicBezTo>
                  <a:cubicBezTo>
                    <a:pt x="3040" y="1576"/>
                    <a:pt x="3049" y="1613"/>
                    <a:pt x="3058" y="1613"/>
                  </a:cubicBezTo>
                  <a:cubicBezTo>
                    <a:pt x="3064" y="1613"/>
                    <a:pt x="3070" y="1591"/>
                    <a:pt x="3070" y="1551"/>
                  </a:cubicBezTo>
                  <a:cubicBezTo>
                    <a:pt x="3070" y="1526"/>
                    <a:pt x="3070" y="1506"/>
                    <a:pt x="3070" y="1490"/>
                  </a:cubicBezTo>
                  <a:cubicBezTo>
                    <a:pt x="3070" y="1533"/>
                    <a:pt x="3085" y="1590"/>
                    <a:pt x="3094" y="1590"/>
                  </a:cubicBezTo>
                  <a:cubicBezTo>
                    <a:pt x="3098" y="1590"/>
                    <a:pt x="3101" y="1579"/>
                    <a:pt x="3101" y="1551"/>
                  </a:cubicBezTo>
                  <a:cubicBezTo>
                    <a:pt x="3101" y="1612"/>
                    <a:pt x="3101" y="1612"/>
                    <a:pt x="3101" y="1612"/>
                  </a:cubicBezTo>
                  <a:lnTo>
                    <a:pt x="3131" y="1612"/>
                  </a:lnTo>
                  <a:lnTo>
                    <a:pt x="3101" y="1521"/>
                  </a:lnTo>
                  <a:cubicBezTo>
                    <a:pt x="3101" y="1513"/>
                    <a:pt x="3101" y="1503"/>
                    <a:pt x="3101" y="1490"/>
                  </a:cubicBezTo>
                  <a:lnTo>
                    <a:pt x="3101" y="1338"/>
                  </a:lnTo>
                  <a:cubicBezTo>
                    <a:pt x="3101" y="1338"/>
                    <a:pt x="3101" y="1277"/>
                    <a:pt x="3101" y="1186"/>
                  </a:cubicBezTo>
                  <a:cubicBezTo>
                    <a:pt x="3101" y="1174"/>
                    <a:pt x="3101" y="1168"/>
                    <a:pt x="3101" y="1168"/>
                  </a:cubicBezTo>
                  <a:cubicBezTo>
                    <a:pt x="3102" y="1168"/>
                    <a:pt x="3107" y="1260"/>
                    <a:pt x="3131" y="1429"/>
                  </a:cubicBezTo>
                  <a:cubicBezTo>
                    <a:pt x="3146" y="1505"/>
                    <a:pt x="3154" y="1543"/>
                    <a:pt x="3158" y="1543"/>
                  </a:cubicBezTo>
                  <a:cubicBezTo>
                    <a:pt x="3161" y="1543"/>
                    <a:pt x="3161" y="1505"/>
                    <a:pt x="3161" y="1429"/>
                  </a:cubicBezTo>
                  <a:cubicBezTo>
                    <a:pt x="3161" y="1460"/>
                    <a:pt x="3169" y="1475"/>
                    <a:pt x="3177" y="1475"/>
                  </a:cubicBezTo>
                  <a:cubicBezTo>
                    <a:pt x="3184" y="1475"/>
                    <a:pt x="3192" y="1460"/>
                    <a:pt x="3192" y="1429"/>
                  </a:cubicBezTo>
                  <a:cubicBezTo>
                    <a:pt x="3192" y="1429"/>
                    <a:pt x="3192" y="1429"/>
                    <a:pt x="3192" y="1521"/>
                  </a:cubicBezTo>
                  <a:cubicBezTo>
                    <a:pt x="3192" y="1475"/>
                    <a:pt x="3192" y="1452"/>
                    <a:pt x="3196" y="1452"/>
                  </a:cubicBezTo>
                  <a:cubicBezTo>
                    <a:pt x="3199" y="1452"/>
                    <a:pt x="3207" y="1475"/>
                    <a:pt x="3222" y="1521"/>
                  </a:cubicBezTo>
                  <a:cubicBezTo>
                    <a:pt x="3222" y="1369"/>
                    <a:pt x="3222" y="1277"/>
                    <a:pt x="3222" y="1277"/>
                  </a:cubicBezTo>
                  <a:cubicBezTo>
                    <a:pt x="3222" y="1277"/>
                    <a:pt x="3222" y="1277"/>
                    <a:pt x="3222" y="1217"/>
                  </a:cubicBezTo>
                  <a:cubicBezTo>
                    <a:pt x="3222" y="1217"/>
                    <a:pt x="3222" y="1217"/>
                    <a:pt x="3222" y="1156"/>
                  </a:cubicBezTo>
                  <a:cubicBezTo>
                    <a:pt x="3246" y="1109"/>
                    <a:pt x="3251" y="1006"/>
                    <a:pt x="3238" y="1006"/>
                  </a:cubicBezTo>
                  <a:cubicBezTo>
                    <a:pt x="3234" y="1006"/>
                    <a:pt x="3229" y="1014"/>
                    <a:pt x="3222" y="1034"/>
                  </a:cubicBezTo>
                  <a:cubicBezTo>
                    <a:pt x="3222" y="1009"/>
                    <a:pt x="3222" y="979"/>
                    <a:pt x="3222" y="943"/>
                  </a:cubicBezTo>
                  <a:cubicBezTo>
                    <a:pt x="3222" y="860"/>
                    <a:pt x="3222" y="809"/>
                    <a:pt x="3222" y="791"/>
                  </a:cubicBezTo>
                  <a:cubicBezTo>
                    <a:pt x="3222" y="730"/>
                    <a:pt x="3192" y="670"/>
                    <a:pt x="3192" y="670"/>
                  </a:cubicBezTo>
                  <a:cubicBezTo>
                    <a:pt x="3192" y="695"/>
                    <a:pt x="3192" y="715"/>
                    <a:pt x="3192" y="730"/>
                  </a:cubicBezTo>
                  <a:cubicBezTo>
                    <a:pt x="3192" y="806"/>
                    <a:pt x="3192" y="844"/>
                    <a:pt x="3188" y="844"/>
                  </a:cubicBezTo>
                  <a:cubicBezTo>
                    <a:pt x="3184" y="844"/>
                    <a:pt x="3177" y="806"/>
                    <a:pt x="3161" y="730"/>
                  </a:cubicBezTo>
                  <a:cubicBezTo>
                    <a:pt x="3131" y="730"/>
                    <a:pt x="3131" y="730"/>
                    <a:pt x="3131" y="791"/>
                  </a:cubicBezTo>
                  <a:lnTo>
                    <a:pt x="3131" y="730"/>
                  </a:lnTo>
                  <a:cubicBezTo>
                    <a:pt x="3131" y="730"/>
                    <a:pt x="3131" y="730"/>
                    <a:pt x="3131" y="639"/>
                  </a:cubicBezTo>
                  <a:cubicBezTo>
                    <a:pt x="3126" y="630"/>
                    <a:pt x="3122" y="625"/>
                    <a:pt x="3119" y="625"/>
                  </a:cubicBezTo>
                  <a:cubicBezTo>
                    <a:pt x="3101" y="625"/>
                    <a:pt x="3101" y="749"/>
                    <a:pt x="3101" y="852"/>
                  </a:cubicBezTo>
                  <a:cubicBezTo>
                    <a:pt x="3101" y="785"/>
                    <a:pt x="3101" y="733"/>
                    <a:pt x="3101" y="700"/>
                  </a:cubicBezTo>
                  <a:cubicBezTo>
                    <a:pt x="3101" y="670"/>
                    <a:pt x="3101" y="654"/>
                    <a:pt x="3097" y="654"/>
                  </a:cubicBezTo>
                  <a:cubicBezTo>
                    <a:pt x="3093" y="654"/>
                    <a:pt x="3085" y="670"/>
                    <a:pt x="3070" y="700"/>
                  </a:cubicBezTo>
                  <a:cubicBezTo>
                    <a:pt x="3070" y="700"/>
                    <a:pt x="3070" y="852"/>
                    <a:pt x="3070" y="943"/>
                  </a:cubicBezTo>
                  <a:cubicBezTo>
                    <a:pt x="3070" y="867"/>
                    <a:pt x="3070" y="829"/>
                    <a:pt x="3066" y="829"/>
                  </a:cubicBezTo>
                  <a:cubicBezTo>
                    <a:pt x="3063" y="829"/>
                    <a:pt x="3055" y="867"/>
                    <a:pt x="3040" y="943"/>
                  </a:cubicBezTo>
                  <a:lnTo>
                    <a:pt x="3040" y="852"/>
                  </a:lnTo>
                  <a:cubicBezTo>
                    <a:pt x="3040" y="832"/>
                    <a:pt x="3040" y="810"/>
                    <a:pt x="3040" y="791"/>
                  </a:cubicBezTo>
                  <a:cubicBezTo>
                    <a:pt x="3009" y="791"/>
                    <a:pt x="3009" y="791"/>
                    <a:pt x="3009" y="700"/>
                  </a:cubicBezTo>
                  <a:cubicBezTo>
                    <a:pt x="3009" y="690"/>
                    <a:pt x="3009" y="686"/>
                    <a:pt x="3007"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8" y="609"/>
                  </a:cubicBezTo>
                  <a:cubicBezTo>
                    <a:pt x="2918" y="700"/>
                    <a:pt x="2918" y="700"/>
                    <a:pt x="2918" y="700"/>
                  </a:cubicBezTo>
                  <a:cubicBezTo>
                    <a:pt x="2888" y="700"/>
                    <a:pt x="2888" y="700"/>
                    <a:pt x="2888" y="852"/>
                  </a:cubicBezTo>
                  <a:cubicBezTo>
                    <a:pt x="2888" y="877"/>
                    <a:pt x="2888" y="897"/>
                    <a:pt x="2888" y="913"/>
                  </a:cubicBezTo>
                  <a:cubicBezTo>
                    <a:pt x="2888" y="913"/>
                    <a:pt x="2888" y="822"/>
                    <a:pt x="2857" y="822"/>
                  </a:cubicBezTo>
                  <a:cubicBezTo>
                    <a:pt x="2857" y="822"/>
                    <a:pt x="2857" y="822"/>
                    <a:pt x="2857" y="761"/>
                  </a:cubicBezTo>
                  <a:cubicBezTo>
                    <a:pt x="2857" y="761"/>
                    <a:pt x="2857" y="670"/>
                    <a:pt x="2857" y="670"/>
                  </a:cubicBezTo>
                  <a:cubicBezTo>
                    <a:pt x="2857" y="670"/>
                    <a:pt x="2827" y="670"/>
                    <a:pt x="2827" y="609"/>
                  </a:cubicBezTo>
                  <a:cubicBezTo>
                    <a:pt x="2827" y="609"/>
                    <a:pt x="2827" y="609"/>
                    <a:pt x="2827" y="670"/>
                  </a:cubicBezTo>
                  <a:cubicBezTo>
                    <a:pt x="2827" y="707"/>
                    <a:pt x="2827" y="740"/>
                    <a:pt x="2827" y="761"/>
                  </a:cubicBezTo>
                  <a:cubicBezTo>
                    <a:pt x="2815" y="761"/>
                    <a:pt x="2808" y="756"/>
                    <a:pt x="2803" y="756"/>
                  </a:cubicBezTo>
                  <a:cubicBezTo>
                    <a:pt x="2797" y="756"/>
                    <a:pt x="2797" y="767"/>
                    <a:pt x="2797" y="822"/>
                  </a:cubicBezTo>
                  <a:cubicBezTo>
                    <a:pt x="2797" y="822"/>
                    <a:pt x="2797" y="822"/>
                    <a:pt x="2797" y="761"/>
                  </a:cubicBezTo>
                  <a:cubicBezTo>
                    <a:pt x="2797" y="681"/>
                    <a:pt x="2797" y="643"/>
                    <a:pt x="2792" y="643"/>
                  </a:cubicBezTo>
                  <a:cubicBezTo>
                    <a:pt x="2788" y="643"/>
                    <a:pt x="2781" y="673"/>
                    <a:pt x="2766" y="730"/>
                  </a:cubicBezTo>
                  <a:cubicBezTo>
                    <a:pt x="2766" y="730"/>
                    <a:pt x="2766" y="730"/>
                    <a:pt x="2766" y="822"/>
                  </a:cubicBezTo>
                  <a:cubicBezTo>
                    <a:pt x="2766" y="852"/>
                    <a:pt x="2766" y="867"/>
                    <a:pt x="2762" y="867"/>
                  </a:cubicBezTo>
                  <a:cubicBezTo>
                    <a:pt x="2759" y="867"/>
                    <a:pt x="2751" y="852"/>
                    <a:pt x="2736" y="822"/>
                  </a:cubicBezTo>
                  <a:cubicBezTo>
                    <a:pt x="2736" y="730"/>
                    <a:pt x="2736" y="730"/>
                    <a:pt x="2736" y="730"/>
                  </a:cubicBezTo>
                  <a:cubicBezTo>
                    <a:pt x="2736" y="772"/>
                    <a:pt x="2730" y="788"/>
                    <a:pt x="2720" y="788"/>
                  </a:cubicBezTo>
                  <a:cubicBezTo>
                    <a:pt x="2708" y="788"/>
                    <a:pt x="2692" y="764"/>
                    <a:pt x="2675" y="730"/>
                  </a:cubicBezTo>
                  <a:cubicBezTo>
                    <a:pt x="2675" y="739"/>
                    <a:pt x="2675" y="760"/>
                    <a:pt x="2675" y="791"/>
                  </a:cubicBezTo>
                  <a:cubicBezTo>
                    <a:pt x="2660" y="867"/>
                    <a:pt x="2652" y="905"/>
                    <a:pt x="2648" y="905"/>
                  </a:cubicBezTo>
                  <a:cubicBezTo>
                    <a:pt x="2645" y="905"/>
                    <a:pt x="2645" y="867"/>
                    <a:pt x="2645" y="791"/>
                  </a:cubicBezTo>
                  <a:cubicBezTo>
                    <a:pt x="2645" y="963"/>
                    <a:pt x="2635" y="1057"/>
                    <a:pt x="2627" y="1057"/>
                  </a:cubicBezTo>
                  <a:cubicBezTo>
                    <a:pt x="2620" y="1057"/>
                    <a:pt x="2614" y="1001"/>
                    <a:pt x="2614" y="882"/>
                  </a:cubicBezTo>
                  <a:cubicBezTo>
                    <a:pt x="2614" y="864"/>
                    <a:pt x="2614" y="833"/>
                    <a:pt x="2614" y="791"/>
                  </a:cubicBezTo>
                  <a:cubicBezTo>
                    <a:pt x="2598" y="676"/>
                    <a:pt x="2590" y="623"/>
                    <a:pt x="2587" y="623"/>
                  </a:cubicBezTo>
                  <a:cubicBezTo>
                    <a:pt x="2584" y="623"/>
                    <a:pt x="2584" y="661"/>
                    <a:pt x="2584" y="730"/>
                  </a:cubicBezTo>
                  <a:cubicBezTo>
                    <a:pt x="2569" y="791"/>
                    <a:pt x="2561" y="822"/>
                    <a:pt x="2557" y="822"/>
                  </a:cubicBezTo>
                  <a:cubicBezTo>
                    <a:pt x="2554" y="822"/>
                    <a:pt x="2554" y="791"/>
                    <a:pt x="2554" y="730"/>
                  </a:cubicBezTo>
                  <a:cubicBezTo>
                    <a:pt x="2572" y="637"/>
                    <a:pt x="2579" y="601"/>
                    <a:pt x="2575" y="601"/>
                  </a:cubicBezTo>
                  <a:close/>
                  <a:moveTo>
                    <a:pt x="2310" y="1916"/>
                  </a:moveTo>
                  <a:cubicBezTo>
                    <a:pt x="2310" y="2007"/>
                    <a:pt x="2310" y="2007"/>
                    <a:pt x="2310" y="2007"/>
                  </a:cubicBezTo>
                  <a:cubicBezTo>
                    <a:pt x="2341" y="2007"/>
                    <a:pt x="2341" y="2007"/>
                    <a:pt x="2341" y="1916"/>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3426;p83"/>
            <p:cNvSpPr/>
            <p:nvPr/>
          </p:nvSpPr>
          <p:spPr>
            <a:xfrm>
              <a:off x="2754402" y="3051660"/>
              <a:ext cx="53325" cy="40287"/>
            </a:xfrm>
            <a:custGeom>
              <a:avLst/>
              <a:gdLst/>
              <a:ahLst/>
              <a:cxnLst/>
              <a:rect l="l" t="t" r="r" b="b"/>
              <a:pathLst>
                <a:path w="3223" h="2435" extrusionOk="0">
                  <a:moveTo>
                    <a:pt x="2309" y="0"/>
                  </a:moveTo>
                  <a:cubicBezTo>
                    <a:pt x="2306" y="0"/>
                    <a:pt x="2299" y="36"/>
                    <a:pt x="2280" y="130"/>
                  </a:cubicBezTo>
                  <a:cubicBezTo>
                    <a:pt x="2280" y="190"/>
                    <a:pt x="2280" y="190"/>
                    <a:pt x="2310" y="190"/>
                  </a:cubicBezTo>
                  <a:cubicBezTo>
                    <a:pt x="2310" y="190"/>
                    <a:pt x="2310" y="130"/>
                    <a:pt x="2310" y="38"/>
                  </a:cubicBezTo>
                  <a:cubicBezTo>
                    <a:pt x="2310" y="15"/>
                    <a:pt x="2310" y="0"/>
                    <a:pt x="2309" y="0"/>
                  </a:cubicBezTo>
                  <a:close/>
                  <a:moveTo>
                    <a:pt x="2675" y="1345"/>
                  </a:moveTo>
                  <a:cubicBezTo>
                    <a:pt x="2675" y="1345"/>
                    <a:pt x="2675" y="1345"/>
                    <a:pt x="2675" y="1345"/>
                  </a:cubicBezTo>
                  <a:cubicBezTo>
                    <a:pt x="2675" y="1345"/>
                    <a:pt x="2675" y="1345"/>
                    <a:pt x="2675" y="1345"/>
                  </a:cubicBezTo>
                  <a:close/>
                  <a:moveTo>
                    <a:pt x="2736" y="1345"/>
                  </a:moveTo>
                  <a:cubicBezTo>
                    <a:pt x="2736" y="1345"/>
                    <a:pt x="2736" y="1345"/>
                    <a:pt x="2736" y="1345"/>
                  </a:cubicBezTo>
                  <a:cubicBezTo>
                    <a:pt x="2736" y="1345"/>
                    <a:pt x="2736" y="1345"/>
                    <a:pt x="2736" y="1345"/>
                  </a:cubicBezTo>
                  <a:close/>
                  <a:moveTo>
                    <a:pt x="2766" y="1345"/>
                  </a:moveTo>
                  <a:cubicBezTo>
                    <a:pt x="2766" y="1345"/>
                    <a:pt x="2766" y="1345"/>
                    <a:pt x="2766" y="1345"/>
                  </a:cubicBezTo>
                  <a:cubicBezTo>
                    <a:pt x="2766" y="1345"/>
                    <a:pt x="2766" y="1345"/>
                    <a:pt x="2766" y="1345"/>
                  </a:cubicBezTo>
                  <a:close/>
                  <a:moveTo>
                    <a:pt x="3169" y="1361"/>
                  </a:moveTo>
                  <a:cubicBezTo>
                    <a:pt x="3174" y="1375"/>
                    <a:pt x="3176" y="1383"/>
                    <a:pt x="3175" y="1383"/>
                  </a:cubicBezTo>
                  <a:cubicBezTo>
                    <a:pt x="3174" y="1383"/>
                    <a:pt x="3171" y="1376"/>
                    <a:pt x="3169" y="1361"/>
                  </a:cubicBezTo>
                  <a:close/>
                  <a:moveTo>
                    <a:pt x="1520" y="1345"/>
                  </a:moveTo>
                  <a:cubicBezTo>
                    <a:pt x="1520" y="1345"/>
                    <a:pt x="1520" y="1368"/>
                    <a:pt x="1520" y="1406"/>
                  </a:cubicBezTo>
                  <a:cubicBezTo>
                    <a:pt x="1551" y="1345"/>
                    <a:pt x="1520" y="1345"/>
                    <a:pt x="1520" y="1345"/>
                  </a:cubicBezTo>
                  <a:close/>
                  <a:moveTo>
                    <a:pt x="912" y="1406"/>
                  </a:moveTo>
                  <a:cubicBezTo>
                    <a:pt x="912" y="1406"/>
                    <a:pt x="912" y="1406"/>
                    <a:pt x="912" y="1406"/>
                  </a:cubicBezTo>
                  <a:cubicBezTo>
                    <a:pt x="912" y="1406"/>
                    <a:pt x="912" y="1406"/>
                    <a:pt x="912" y="1406"/>
                  </a:cubicBezTo>
                  <a:close/>
                  <a:moveTo>
                    <a:pt x="1064" y="1406"/>
                  </a:moveTo>
                  <a:cubicBezTo>
                    <a:pt x="1064" y="1406"/>
                    <a:pt x="1064" y="1406"/>
                    <a:pt x="1064" y="1406"/>
                  </a:cubicBezTo>
                  <a:cubicBezTo>
                    <a:pt x="1064" y="1406"/>
                    <a:pt x="1064" y="1406"/>
                    <a:pt x="1064" y="1406"/>
                  </a:cubicBezTo>
                  <a:close/>
                  <a:moveTo>
                    <a:pt x="1520" y="1406"/>
                  </a:moveTo>
                  <a:cubicBezTo>
                    <a:pt x="1520" y="1406"/>
                    <a:pt x="1520" y="1406"/>
                    <a:pt x="1520" y="1406"/>
                  </a:cubicBezTo>
                  <a:cubicBezTo>
                    <a:pt x="1520" y="1406"/>
                    <a:pt x="1520" y="1406"/>
                    <a:pt x="1520" y="1406"/>
                  </a:cubicBezTo>
                  <a:close/>
                  <a:moveTo>
                    <a:pt x="2554" y="1345"/>
                  </a:moveTo>
                  <a:cubicBezTo>
                    <a:pt x="2554" y="1406"/>
                    <a:pt x="2546" y="1437"/>
                    <a:pt x="2542" y="1437"/>
                  </a:cubicBezTo>
                  <a:cubicBezTo>
                    <a:pt x="2538" y="1437"/>
                    <a:pt x="2538" y="1406"/>
                    <a:pt x="2554" y="1345"/>
                  </a:cubicBezTo>
                  <a:close/>
                  <a:moveTo>
                    <a:pt x="1915" y="1467"/>
                  </a:moveTo>
                  <a:lnTo>
                    <a:pt x="1946" y="1528"/>
                  </a:lnTo>
                  <a:lnTo>
                    <a:pt x="1915" y="1619"/>
                  </a:lnTo>
                  <a:cubicBezTo>
                    <a:pt x="1915" y="1528"/>
                    <a:pt x="1915" y="1467"/>
                    <a:pt x="1915" y="1467"/>
                  </a:cubicBezTo>
                  <a:close/>
                  <a:moveTo>
                    <a:pt x="1459" y="1528"/>
                  </a:moveTo>
                  <a:cubicBezTo>
                    <a:pt x="1459" y="1619"/>
                    <a:pt x="1459" y="1680"/>
                    <a:pt x="1459" y="1680"/>
                  </a:cubicBezTo>
                  <a:cubicBezTo>
                    <a:pt x="1429" y="1680"/>
                    <a:pt x="1429" y="1680"/>
                    <a:pt x="1429" y="1619"/>
                  </a:cubicBezTo>
                  <a:cubicBezTo>
                    <a:pt x="1429" y="1528"/>
                    <a:pt x="1459" y="1528"/>
                    <a:pt x="1459" y="1528"/>
                  </a:cubicBezTo>
                  <a:close/>
                  <a:moveTo>
                    <a:pt x="1733" y="1589"/>
                  </a:moveTo>
                  <a:lnTo>
                    <a:pt x="1733" y="1649"/>
                  </a:lnTo>
                  <a:lnTo>
                    <a:pt x="1733" y="1710"/>
                  </a:lnTo>
                  <a:lnTo>
                    <a:pt x="1703" y="1710"/>
                  </a:lnTo>
                  <a:cubicBezTo>
                    <a:pt x="1703" y="1649"/>
                    <a:pt x="1703" y="1589"/>
                    <a:pt x="1733" y="1589"/>
                  </a:cubicBezTo>
                  <a:close/>
                  <a:moveTo>
                    <a:pt x="639" y="1649"/>
                  </a:moveTo>
                  <a:lnTo>
                    <a:pt x="639" y="1710"/>
                  </a:lnTo>
                  <a:cubicBezTo>
                    <a:pt x="639" y="1776"/>
                    <a:pt x="623" y="1826"/>
                    <a:pt x="614" y="1826"/>
                  </a:cubicBezTo>
                  <a:cubicBezTo>
                    <a:pt x="611" y="1826"/>
                    <a:pt x="608" y="1818"/>
                    <a:pt x="608" y="1801"/>
                  </a:cubicBezTo>
                  <a:cubicBezTo>
                    <a:pt x="608" y="1801"/>
                    <a:pt x="608" y="1710"/>
                    <a:pt x="639" y="1649"/>
                  </a:cubicBezTo>
                  <a:close/>
                  <a:moveTo>
                    <a:pt x="3162" y="1710"/>
                  </a:moveTo>
                  <a:lnTo>
                    <a:pt x="3162" y="1771"/>
                  </a:lnTo>
                  <a:cubicBezTo>
                    <a:pt x="3162" y="1862"/>
                    <a:pt x="3162" y="1862"/>
                    <a:pt x="3131" y="1862"/>
                  </a:cubicBezTo>
                  <a:cubicBezTo>
                    <a:pt x="3131" y="1862"/>
                    <a:pt x="3131" y="1862"/>
                    <a:pt x="3131" y="1771"/>
                  </a:cubicBezTo>
                  <a:cubicBezTo>
                    <a:pt x="3131" y="1771"/>
                    <a:pt x="3131" y="1710"/>
                    <a:pt x="3162" y="1710"/>
                  </a:cubicBezTo>
                  <a:close/>
                  <a:moveTo>
                    <a:pt x="2402" y="1832"/>
                  </a:moveTo>
                  <a:lnTo>
                    <a:pt x="2432" y="1892"/>
                  </a:lnTo>
                  <a:lnTo>
                    <a:pt x="2402" y="1892"/>
                  </a:lnTo>
                  <a:cubicBezTo>
                    <a:pt x="2402" y="1892"/>
                    <a:pt x="2402" y="1892"/>
                    <a:pt x="2402" y="1832"/>
                  </a:cubicBezTo>
                  <a:close/>
                  <a:moveTo>
                    <a:pt x="2706" y="1801"/>
                  </a:moveTo>
                  <a:lnTo>
                    <a:pt x="2706" y="1862"/>
                  </a:lnTo>
                  <a:cubicBezTo>
                    <a:pt x="2706" y="1923"/>
                    <a:pt x="2706" y="1923"/>
                    <a:pt x="2675" y="1923"/>
                  </a:cubicBezTo>
                  <a:lnTo>
                    <a:pt x="2675" y="1862"/>
                  </a:lnTo>
                  <a:lnTo>
                    <a:pt x="2706" y="1801"/>
                  </a:lnTo>
                  <a:close/>
                  <a:moveTo>
                    <a:pt x="2462" y="1741"/>
                  </a:moveTo>
                  <a:cubicBezTo>
                    <a:pt x="2462" y="1832"/>
                    <a:pt x="2462" y="1892"/>
                    <a:pt x="2462" y="1892"/>
                  </a:cubicBezTo>
                  <a:cubicBezTo>
                    <a:pt x="2454" y="1918"/>
                    <a:pt x="2448" y="1929"/>
                    <a:pt x="2444" y="1929"/>
                  </a:cubicBezTo>
                  <a:cubicBezTo>
                    <a:pt x="2432" y="1929"/>
                    <a:pt x="2432" y="1851"/>
                    <a:pt x="2432" y="1741"/>
                  </a:cubicBezTo>
                  <a:close/>
                  <a:moveTo>
                    <a:pt x="2979" y="1710"/>
                  </a:moveTo>
                  <a:lnTo>
                    <a:pt x="2979" y="1801"/>
                  </a:lnTo>
                  <a:cubicBezTo>
                    <a:pt x="2979" y="1862"/>
                    <a:pt x="2979" y="1953"/>
                    <a:pt x="2979" y="2014"/>
                  </a:cubicBezTo>
                  <a:cubicBezTo>
                    <a:pt x="2979" y="2036"/>
                    <a:pt x="2979" y="2056"/>
                    <a:pt x="2979" y="2075"/>
                  </a:cubicBezTo>
                  <a:cubicBezTo>
                    <a:pt x="2979" y="2014"/>
                    <a:pt x="2949" y="1953"/>
                    <a:pt x="2949" y="1953"/>
                  </a:cubicBezTo>
                  <a:lnTo>
                    <a:pt x="2949" y="1862"/>
                  </a:lnTo>
                  <a:cubicBezTo>
                    <a:pt x="2949" y="1862"/>
                    <a:pt x="2979" y="1801"/>
                    <a:pt x="2979" y="1710"/>
                  </a:cubicBezTo>
                  <a:close/>
                  <a:moveTo>
                    <a:pt x="2827" y="2034"/>
                  </a:moveTo>
                  <a:lnTo>
                    <a:pt x="2827" y="2034"/>
                  </a:lnTo>
                  <a:cubicBezTo>
                    <a:pt x="2827" y="2048"/>
                    <a:pt x="2826" y="2061"/>
                    <a:pt x="2825" y="2075"/>
                  </a:cubicBezTo>
                  <a:lnTo>
                    <a:pt x="2825" y="2075"/>
                  </a:lnTo>
                  <a:cubicBezTo>
                    <a:pt x="2826" y="2075"/>
                    <a:pt x="2826" y="2075"/>
                    <a:pt x="2827" y="2075"/>
                  </a:cubicBezTo>
                  <a:cubicBezTo>
                    <a:pt x="2827" y="2062"/>
                    <a:pt x="2827" y="2049"/>
                    <a:pt x="2827" y="2034"/>
                  </a:cubicBezTo>
                  <a:close/>
                  <a:moveTo>
                    <a:pt x="2825" y="2075"/>
                  </a:moveTo>
                  <a:cubicBezTo>
                    <a:pt x="2797" y="2078"/>
                    <a:pt x="2797" y="2138"/>
                    <a:pt x="2797" y="2227"/>
                  </a:cubicBezTo>
                  <a:cubicBezTo>
                    <a:pt x="2797" y="2236"/>
                    <a:pt x="2798" y="2241"/>
                    <a:pt x="2799" y="2241"/>
                  </a:cubicBezTo>
                  <a:cubicBezTo>
                    <a:pt x="2804" y="2241"/>
                    <a:pt x="2819" y="2160"/>
                    <a:pt x="2825" y="2075"/>
                  </a:cubicBezTo>
                  <a:close/>
                  <a:moveTo>
                    <a:pt x="0" y="1193"/>
                  </a:moveTo>
                  <a:cubicBezTo>
                    <a:pt x="0" y="1193"/>
                    <a:pt x="0" y="1285"/>
                    <a:pt x="0" y="1345"/>
                  </a:cubicBezTo>
                  <a:cubicBezTo>
                    <a:pt x="0" y="1345"/>
                    <a:pt x="0" y="1345"/>
                    <a:pt x="0" y="1437"/>
                  </a:cubicBezTo>
                  <a:cubicBezTo>
                    <a:pt x="0" y="1497"/>
                    <a:pt x="0" y="1497"/>
                    <a:pt x="0" y="1497"/>
                  </a:cubicBezTo>
                  <a:cubicBezTo>
                    <a:pt x="0" y="1514"/>
                    <a:pt x="0" y="1536"/>
                    <a:pt x="0" y="1558"/>
                  </a:cubicBezTo>
                  <a:cubicBezTo>
                    <a:pt x="0" y="1649"/>
                    <a:pt x="0" y="1710"/>
                    <a:pt x="0" y="1710"/>
                  </a:cubicBezTo>
                  <a:lnTo>
                    <a:pt x="0" y="1862"/>
                  </a:lnTo>
                  <a:cubicBezTo>
                    <a:pt x="0" y="2014"/>
                    <a:pt x="0" y="2075"/>
                    <a:pt x="0" y="2166"/>
                  </a:cubicBezTo>
                  <a:cubicBezTo>
                    <a:pt x="0" y="2202"/>
                    <a:pt x="11" y="2249"/>
                    <a:pt x="20" y="2249"/>
                  </a:cubicBezTo>
                  <a:cubicBezTo>
                    <a:pt x="26" y="2249"/>
                    <a:pt x="31" y="2228"/>
                    <a:pt x="31" y="2166"/>
                  </a:cubicBezTo>
                  <a:cubicBezTo>
                    <a:pt x="31" y="2227"/>
                    <a:pt x="61" y="2257"/>
                    <a:pt x="61" y="2257"/>
                  </a:cubicBezTo>
                  <a:cubicBezTo>
                    <a:pt x="92" y="2257"/>
                    <a:pt x="92" y="2257"/>
                    <a:pt x="122" y="2318"/>
                  </a:cubicBezTo>
                  <a:cubicBezTo>
                    <a:pt x="122" y="2409"/>
                    <a:pt x="122" y="2409"/>
                    <a:pt x="122" y="2409"/>
                  </a:cubicBezTo>
                  <a:cubicBezTo>
                    <a:pt x="122" y="2355"/>
                    <a:pt x="133" y="2344"/>
                    <a:pt x="142" y="2344"/>
                  </a:cubicBezTo>
                  <a:cubicBezTo>
                    <a:pt x="148" y="2344"/>
                    <a:pt x="152" y="2348"/>
                    <a:pt x="152" y="2348"/>
                  </a:cubicBezTo>
                  <a:cubicBezTo>
                    <a:pt x="183" y="2348"/>
                    <a:pt x="213" y="2348"/>
                    <a:pt x="213" y="2288"/>
                  </a:cubicBezTo>
                  <a:cubicBezTo>
                    <a:pt x="213" y="2348"/>
                    <a:pt x="244" y="2348"/>
                    <a:pt x="244" y="2348"/>
                  </a:cubicBezTo>
                  <a:cubicBezTo>
                    <a:pt x="244" y="2288"/>
                    <a:pt x="244" y="2288"/>
                    <a:pt x="244" y="2288"/>
                  </a:cubicBezTo>
                  <a:cubicBezTo>
                    <a:pt x="244" y="2348"/>
                    <a:pt x="274" y="2348"/>
                    <a:pt x="274" y="2348"/>
                  </a:cubicBezTo>
                  <a:cubicBezTo>
                    <a:pt x="274" y="2348"/>
                    <a:pt x="274" y="2348"/>
                    <a:pt x="274" y="2288"/>
                  </a:cubicBezTo>
                  <a:cubicBezTo>
                    <a:pt x="274" y="2288"/>
                    <a:pt x="304" y="2288"/>
                    <a:pt x="335" y="2348"/>
                  </a:cubicBezTo>
                  <a:cubicBezTo>
                    <a:pt x="335" y="2361"/>
                    <a:pt x="335" y="2372"/>
                    <a:pt x="335" y="2379"/>
                  </a:cubicBezTo>
                  <a:lnTo>
                    <a:pt x="365" y="2379"/>
                  </a:lnTo>
                  <a:cubicBezTo>
                    <a:pt x="365" y="2288"/>
                    <a:pt x="365" y="2288"/>
                    <a:pt x="396" y="2288"/>
                  </a:cubicBezTo>
                  <a:cubicBezTo>
                    <a:pt x="408" y="2288"/>
                    <a:pt x="420" y="2292"/>
                    <a:pt x="430" y="2292"/>
                  </a:cubicBezTo>
                  <a:cubicBezTo>
                    <a:pt x="445" y="2292"/>
                    <a:pt x="456" y="2282"/>
                    <a:pt x="456" y="2227"/>
                  </a:cubicBezTo>
                  <a:cubicBezTo>
                    <a:pt x="475" y="2378"/>
                    <a:pt x="482" y="2435"/>
                    <a:pt x="485" y="2435"/>
                  </a:cubicBezTo>
                  <a:cubicBezTo>
                    <a:pt x="487" y="2435"/>
                    <a:pt x="487" y="2413"/>
                    <a:pt x="487" y="2379"/>
                  </a:cubicBezTo>
                  <a:cubicBezTo>
                    <a:pt x="487" y="2379"/>
                    <a:pt x="487" y="2318"/>
                    <a:pt x="487" y="2227"/>
                  </a:cubicBezTo>
                  <a:cubicBezTo>
                    <a:pt x="487" y="2288"/>
                    <a:pt x="497" y="2315"/>
                    <a:pt x="508" y="2315"/>
                  </a:cubicBezTo>
                  <a:cubicBezTo>
                    <a:pt x="526" y="2315"/>
                    <a:pt x="548" y="2257"/>
                    <a:pt x="548" y="2166"/>
                  </a:cubicBezTo>
                  <a:lnTo>
                    <a:pt x="548" y="2257"/>
                  </a:lnTo>
                  <a:cubicBezTo>
                    <a:pt x="548" y="2318"/>
                    <a:pt x="548" y="2318"/>
                    <a:pt x="578" y="2318"/>
                  </a:cubicBezTo>
                  <a:cubicBezTo>
                    <a:pt x="578" y="2257"/>
                    <a:pt x="583" y="2235"/>
                    <a:pt x="589" y="2235"/>
                  </a:cubicBezTo>
                  <a:cubicBezTo>
                    <a:pt x="598" y="2235"/>
                    <a:pt x="608" y="2282"/>
                    <a:pt x="608" y="2318"/>
                  </a:cubicBezTo>
                  <a:cubicBezTo>
                    <a:pt x="608" y="2409"/>
                    <a:pt x="608" y="2409"/>
                    <a:pt x="608" y="2409"/>
                  </a:cubicBezTo>
                  <a:cubicBezTo>
                    <a:pt x="622" y="2342"/>
                    <a:pt x="629" y="2317"/>
                    <a:pt x="633" y="2317"/>
                  </a:cubicBezTo>
                  <a:cubicBezTo>
                    <a:pt x="639" y="2317"/>
                    <a:pt x="639" y="2358"/>
                    <a:pt x="639" y="2409"/>
                  </a:cubicBezTo>
                  <a:cubicBezTo>
                    <a:pt x="669" y="2318"/>
                    <a:pt x="669" y="2318"/>
                    <a:pt x="669" y="2318"/>
                  </a:cubicBezTo>
                  <a:cubicBezTo>
                    <a:pt x="669" y="2311"/>
                    <a:pt x="669" y="2294"/>
                    <a:pt x="669" y="2257"/>
                  </a:cubicBezTo>
                  <a:cubicBezTo>
                    <a:pt x="669" y="2239"/>
                    <a:pt x="669" y="2217"/>
                    <a:pt x="669" y="2196"/>
                  </a:cubicBezTo>
                  <a:cubicBezTo>
                    <a:pt x="669" y="2257"/>
                    <a:pt x="699" y="2257"/>
                    <a:pt x="699" y="2257"/>
                  </a:cubicBezTo>
                  <a:cubicBezTo>
                    <a:pt x="730" y="2257"/>
                    <a:pt x="730" y="2257"/>
                    <a:pt x="730" y="2348"/>
                  </a:cubicBezTo>
                  <a:lnTo>
                    <a:pt x="730" y="2257"/>
                  </a:lnTo>
                  <a:cubicBezTo>
                    <a:pt x="745" y="2227"/>
                    <a:pt x="753" y="2212"/>
                    <a:pt x="756" y="2212"/>
                  </a:cubicBezTo>
                  <a:cubicBezTo>
                    <a:pt x="760" y="2212"/>
                    <a:pt x="760" y="2227"/>
                    <a:pt x="760" y="2257"/>
                  </a:cubicBezTo>
                  <a:cubicBezTo>
                    <a:pt x="760" y="2303"/>
                    <a:pt x="760" y="2326"/>
                    <a:pt x="764" y="2326"/>
                  </a:cubicBezTo>
                  <a:cubicBezTo>
                    <a:pt x="768" y="2326"/>
                    <a:pt x="775" y="2303"/>
                    <a:pt x="791" y="2257"/>
                  </a:cubicBezTo>
                  <a:cubicBezTo>
                    <a:pt x="791" y="2348"/>
                    <a:pt x="821" y="2348"/>
                    <a:pt x="821" y="2348"/>
                  </a:cubicBezTo>
                  <a:lnTo>
                    <a:pt x="851" y="2348"/>
                  </a:lnTo>
                  <a:cubicBezTo>
                    <a:pt x="851" y="2288"/>
                    <a:pt x="851" y="2288"/>
                    <a:pt x="851" y="2288"/>
                  </a:cubicBezTo>
                  <a:cubicBezTo>
                    <a:pt x="851" y="2288"/>
                    <a:pt x="851" y="2288"/>
                    <a:pt x="851" y="2196"/>
                  </a:cubicBezTo>
                  <a:cubicBezTo>
                    <a:pt x="851" y="2136"/>
                    <a:pt x="882" y="2136"/>
                    <a:pt x="882" y="2136"/>
                  </a:cubicBezTo>
                  <a:lnTo>
                    <a:pt x="882" y="2136"/>
                  </a:lnTo>
                  <a:cubicBezTo>
                    <a:pt x="882" y="2136"/>
                    <a:pt x="882" y="2196"/>
                    <a:pt x="851" y="2288"/>
                  </a:cubicBezTo>
                  <a:cubicBezTo>
                    <a:pt x="851" y="2311"/>
                    <a:pt x="856" y="2326"/>
                    <a:pt x="862" y="2326"/>
                  </a:cubicBezTo>
                  <a:cubicBezTo>
                    <a:pt x="870" y="2326"/>
                    <a:pt x="882" y="2290"/>
                    <a:pt x="882" y="2196"/>
                  </a:cubicBezTo>
                  <a:lnTo>
                    <a:pt x="912" y="2196"/>
                  </a:lnTo>
                  <a:cubicBezTo>
                    <a:pt x="912" y="2288"/>
                    <a:pt x="912" y="2288"/>
                    <a:pt x="912" y="2288"/>
                  </a:cubicBezTo>
                  <a:cubicBezTo>
                    <a:pt x="912" y="2311"/>
                    <a:pt x="917" y="2326"/>
                    <a:pt x="922" y="2326"/>
                  </a:cubicBezTo>
                  <a:cubicBezTo>
                    <a:pt x="931" y="2326"/>
                    <a:pt x="943" y="2290"/>
                    <a:pt x="943" y="2196"/>
                  </a:cubicBezTo>
                  <a:cubicBezTo>
                    <a:pt x="943" y="2288"/>
                    <a:pt x="973" y="2288"/>
                    <a:pt x="1034" y="2288"/>
                  </a:cubicBezTo>
                  <a:cubicBezTo>
                    <a:pt x="1034" y="2258"/>
                    <a:pt x="1034" y="2208"/>
                    <a:pt x="1034" y="2136"/>
                  </a:cubicBezTo>
                  <a:cubicBezTo>
                    <a:pt x="1034" y="2181"/>
                    <a:pt x="1034" y="2204"/>
                    <a:pt x="1038" y="2204"/>
                  </a:cubicBezTo>
                  <a:cubicBezTo>
                    <a:pt x="1041" y="2204"/>
                    <a:pt x="1049" y="2181"/>
                    <a:pt x="1064" y="2136"/>
                  </a:cubicBezTo>
                  <a:cubicBezTo>
                    <a:pt x="1064" y="2201"/>
                    <a:pt x="1064" y="2251"/>
                    <a:pt x="1064" y="2251"/>
                  </a:cubicBezTo>
                  <a:cubicBezTo>
                    <a:pt x="1064" y="2260"/>
                    <a:pt x="1064" y="2272"/>
                    <a:pt x="1064" y="2288"/>
                  </a:cubicBezTo>
                  <a:cubicBezTo>
                    <a:pt x="1064" y="2315"/>
                    <a:pt x="1064" y="2326"/>
                    <a:pt x="1065" y="2326"/>
                  </a:cubicBezTo>
                  <a:cubicBezTo>
                    <a:pt x="1067" y="2326"/>
                    <a:pt x="1073" y="2269"/>
                    <a:pt x="1095" y="2227"/>
                  </a:cubicBezTo>
                  <a:cubicBezTo>
                    <a:pt x="1095" y="2288"/>
                    <a:pt x="1095" y="2315"/>
                    <a:pt x="1097" y="2315"/>
                  </a:cubicBezTo>
                  <a:cubicBezTo>
                    <a:pt x="1100" y="2315"/>
                    <a:pt x="1107" y="2257"/>
                    <a:pt x="1125" y="2166"/>
                  </a:cubicBezTo>
                  <a:cubicBezTo>
                    <a:pt x="1137" y="2105"/>
                    <a:pt x="1145" y="2078"/>
                    <a:pt x="1149" y="2078"/>
                  </a:cubicBezTo>
                  <a:cubicBezTo>
                    <a:pt x="1155" y="2078"/>
                    <a:pt x="1155" y="2136"/>
                    <a:pt x="1155" y="2227"/>
                  </a:cubicBezTo>
                  <a:lnTo>
                    <a:pt x="1155" y="2166"/>
                  </a:lnTo>
                  <a:cubicBezTo>
                    <a:pt x="1174" y="2075"/>
                    <a:pt x="1181" y="2017"/>
                    <a:pt x="1184" y="2017"/>
                  </a:cubicBezTo>
                  <a:cubicBezTo>
                    <a:pt x="1186" y="2017"/>
                    <a:pt x="1186" y="2044"/>
                    <a:pt x="1186" y="2105"/>
                  </a:cubicBezTo>
                  <a:cubicBezTo>
                    <a:pt x="1186" y="2130"/>
                    <a:pt x="1186" y="2176"/>
                    <a:pt x="1186" y="2227"/>
                  </a:cubicBezTo>
                  <a:cubicBezTo>
                    <a:pt x="1186" y="2166"/>
                    <a:pt x="1186" y="2105"/>
                    <a:pt x="1216" y="2105"/>
                  </a:cubicBezTo>
                  <a:cubicBezTo>
                    <a:pt x="1216" y="2105"/>
                    <a:pt x="1216" y="2105"/>
                    <a:pt x="1216" y="2166"/>
                  </a:cubicBezTo>
                  <a:cubicBezTo>
                    <a:pt x="1216" y="2213"/>
                    <a:pt x="1216" y="2277"/>
                    <a:pt x="1216" y="2277"/>
                  </a:cubicBezTo>
                  <a:cubicBezTo>
                    <a:pt x="1216" y="2286"/>
                    <a:pt x="1216" y="2299"/>
                    <a:pt x="1216" y="2318"/>
                  </a:cubicBezTo>
                  <a:lnTo>
                    <a:pt x="1247" y="2318"/>
                  </a:lnTo>
                  <a:cubicBezTo>
                    <a:pt x="1247" y="2318"/>
                    <a:pt x="1247" y="2318"/>
                    <a:pt x="1277" y="2257"/>
                  </a:cubicBezTo>
                  <a:lnTo>
                    <a:pt x="1307" y="2257"/>
                  </a:lnTo>
                  <a:cubicBezTo>
                    <a:pt x="1338" y="2257"/>
                    <a:pt x="1338" y="2257"/>
                    <a:pt x="1338" y="2196"/>
                  </a:cubicBezTo>
                  <a:cubicBezTo>
                    <a:pt x="1318" y="2196"/>
                    <a:pt x="1311" y="2156"/>
                    <a:pt x="1318" y="2156"/>
                  </a:cubicBezTo>
                  <a:cubicBezTo>
                    <a:pt x="1321" y="2156"/>
                    <a:pt x="1328" y="2166"/>
                    <a:pt x="1338" y="2196"/>
                  </a:cubicBezTo>
                  <a:cubicBezTo>
                    <a:pt x="1338" y="2196"/>
                    <a:pt x="1338" y="2257"/>
                    <a:pt x="1368" y="2257"/>
                  </a:cubicBezTo>
                  <a:cubicBezTo>
                    <a:pt x="1368" y="2257"/>
                    <a:pt x="1368" y="2257"/>
                    <a:pt x="1368" y="2196"/>
                  </a:cubicBezTo>
                  <a:cubicBezTo>
                    <a:pt x="1368" y="2282"/>
                    <a:pt x="1378" y="2319"/>
                    <a:pt x="1386" y="2319"/>
                  </a:cubicBezTo>
                  <a:cubicBezTo>
                    <a:pt x="1393" y="2319"/>
                    <a:pt x="1399" y="2297"/>
                    <a:pt x="1399" y="2257"/>
                  </a:cubicBezTo>
                  <a:lnTo>
                    <a:pt x="1429" y="2257"/>
                  </a:lnTo>
                  <a:cubicBezTo>
                    <a:pt x="1429" y="2206"/>
                    <a:pt x="1434" y="2187"/>
                    <a:pt x="1441" y="2187"/>
                  </a:cubicBezTo>
                  <a:cubicBezTo>
                    <a:pt x="1449" y="2187"/>
                    <a:pt x="1459" y="2222"/>
                    <a:pt x="1459" y="2257"/>
                  </a:cubicBezTo>
                  <a:cubicBezTo>
                    <a:pt x="1459" y="2241"/>
                    <a:pt x="1459" y="2221"/>
                    <a:pt x="1459" y="2196"/>
                  </a:cubicBezTo>
                  <a:cubicBezTo>
                    <a:pt x="1459" y="2173"/>
                    <a:pt x="1464" y="2158"/>
                    <a:pt x="1470" y="2158"/>
                  </a:cubicBezTo>
                  <a:cubicBezTo>
                    <a:pt x="1478" y="2158"/>
                    <a:pt x="1490" y="2195"/>
                    <a:pt x="1490" y="2288"/>
                  </a:cubicBezTo>
                  <a:lnTo>
                    <a:pt x="1490" y="2348"/>
                  </a:lnTo>
                  <a:cubicBezTo>
                    <a:pt x="1490" y="2288"/>
                    <a:pt x="1490" y="2288"/>
                    <a:pt x="1520" y="2288"/>
                  </a:cubicBezTo>
                  <a:cubicBezTo>
                    <a:pt x="1520" y="2288"/>
                    <a:pt x="1520" y="2196"/>
                    <a:pt x="1551" y="2196"/>
                  </a:cubicBezTo>
                  <a:cubicBezTo>
                    <a:pt x="1551" y="2196"/>
                    <a:pt x="1551" y="2227"/>
                    <a:pt x="1551" y="2288"/>
                  </a:cubicBezTo>
                  <a:cubicBezTo>
                    <a:pt x="1581" y="2288"/>
                    <a:pt x="1581" y="2288"/>
                    <a:pt x="1581" y="2227"/>
                  </a:cubicBezTo>
                  <a:cubicBezTo>
                    <a:pt x="1611" y="2136"/>
                    <a:pt x="1611" y="2136"/>
                    <a:pt x="1611" y="2136"/>
                  </a:cubicBezTo>
                  <a:cubicBezTo>
                    <a:pt x="1628" y="2186"/>
                    <a:pt x="1672" y="2208"/>
                    <a:pt x="1709" y="2208"/>
                  </a:cubicBezTo>
                  <a:cubicBezTo>
                    <a:pt x="1739" y="2208"/>
                    <a:pt x="1763" y="2193"/>
                    <a:pt x="1763" y="2166"/>
                  </a:cubicBezTo>
                  <a:lnTo>
                    <a:pt x="1794" y="2166"/>
                  </a:lnTo>
                  <a:cubicBezTo>
                    <a:pt x="1794" y="2228"/>
                    <a:pt x="1794" y="2249"/>
                    <a:pt x="1796" y="2249"/>
                  </a:cubicBezTo>
                  <a:cubicBezTo>
                    <a:pt x="1799" y="2249"/>
                    <a:pt x="1806" y="2202"/>
                    <a:pt x="1824" y="2166"/>
                  </a:cubicBezTo>
                  <a:cubicBezTo>
                    <a:pt x="1824" y="2105"/>
                    <a:pt x="1824" y="2105"/>
                    <a:pt x="1824" y="2105"/>
                  </a:cubicBezTo>
                  <a:cubicBezTo>
                    <a:pt x="1824" y="2191"/>
                    <a:pt x="1824" y="2228"/>
                    <a:pt x="1830" y="2228"/>
                  </a:cubicBezTo>
                  <a:cubicBezTo>
                    <a:pt x="1834" y="2228"/>
                    <a:pt x="1841" y="2206"/>
                    <a:pt x="1855" y="2166"/>
                  </a:cubicBezTo>
                  <a:cubicBezTo>
                    <a:pt x="1855" y="2148"/>
                    <a:pt x="1855" y="2128"/>
                    <a:pt x="1855" y="2105"/>
                  </a:cubicBezTo>
                  <a:cubicBezTo>
                    <a:pt x="1870" y="2060"/>
                    <a:pt x="1877" y="2037"/>
                    <a:pt x="1881" y="2037"/>
                  </a:cubicBezTo>
                  <a:cubicBezTo>
                    <a:pt x="1885" y="2037"/>
                    <a:pt x="1885" y="2060"/>
                    <a:pt x="1885" y="2105"/>
                  </a:cubicBezTo>
                  <a:cubicBezTo>
                    <a:pt x="1885" y="2129"/>
                    <a:pt x="1885" y="2149"/>
                    <a:pt x="1885" y="2166"/>
                  </a:cubicBezTo>
                  <a:cubicBezTo>
                    <a:pt x="1900" y="2242"/>
                    <a:pt x="1908" y="2280"/>
                    <a:pt x="1912" y="2280"/>
                  </a:cubicBezTo>
                  <a:cubicBezTo>
                    <a:pt x="1915" y="2280"/>
                    <a:pt x="1915" y="2242"/>
                    <a:pt x="1915" y="2166"/>
                  </a:cubicBezTo>
                  <a:cubicBezTo>
                    <a:pt x="1936" y="2166"/>
                    <a:pt x="1942" y="2207"/>
                    <a:pt x="1945" y="2207"/>
                  </a:cubicBezTo>
                  <a:cubicBezTo>
                    <a:pt x="1946" y="2207"/>
                    <a:pt x="1946" y="2196"/>
                    <a:pt x="1946" y="2166"/>
                  </a:cubicBezTo>
                  <a:cubicBezTo>
                    <a:pt x="1946" y="2166"/>
                    <a:pt x="1976" y="2257"/>
                    <a:pt x="2007" y="2257"/>
                  </a:cubicBezTo>
                  <a:cubicBezTo>
                    <a:pt x="2037" y="2257"/>
                    <a:pt x="2037" y="2257"/>
                    <a:pt x="2037" y="2196"/>
                  </a:cubicBezTo>
                  <a:cubicBezTo>
                    <a:pt x="2037" y="2120"/>
                    <a:pt x="2037" y="2082"/>
                    <a:pt x="2041" y="2082"/>
                  </a:cubicBezTo>
                  <a:cubicBezTo>
                    <a:pt x="2045" y="2082"/>
                    <a:pt x="2052" y="2120"/>
                    <a:pt x="2067" y="2196"/>
                  </a:cubicBezTo>
                  <a:cubicBezTo>
                    <a:pt x="2067" y="2196"/>
                    <a:pt x="2067" y="2257"/>
                    <a:pt x="2067" y="2257"/>
                  </a:cubicBezTo>
                  <a:cubicBezTo>
                    <a:pt x="2067" y="2257"/>
                    <a:pt x="2098" y="2257"/>
                    <a:pt x="2098" y="2348"/>
                  </a:cubicBezTo>
                  <a:cubicBezTo>
                    <a:pt x="2098" y="2263"/>
                    <a:pt x="2107" y="2225"/>
                    <a:pt x="2116" y="2225"/>
                  </a:cubicBezTo>
                  <a:cubicBezTo>
                    <a:pt x="2122" y="2225"/>
                    <a:pt x="2128" y="2248"/>
                    <a:pt x="2128" y="2288"/>
                  </a:cubicBezTo>
                  <a:cubicBezTo>
                    <a:pt x="2128" y="2288"/>
                    <a:pt x="2158" y="2288"/>
                    <a:pt x="2158" y="2196"/>
                  </a:cubicBezTo>
                  <a:cubicBezTo>
                    <a:pt x="2158" y="2247"/>
                    <a:pt x="2168" y="2289"/>
                    <a:pt x="2176" y="2289"/>
                  </a:cubicBezTo>
                  <a:cubicBezTo>
                    <a:pt x="2183" y="2289"/>
                    <a:pt x="2189" y="2263"/>
                    <a:pt x="2189" y="2196"/>
                  </a:cubicBezTo>
                  <a:cubicBezTo>
                    <a:pt x="2189" y="2133"/>
                    <a:pt x="2189" y="2101"/>
                    <a:pt x="2191" y="2101"/>
                  </a:cubicBezTo>
                  <a:cubicBezTo>
                    <a:pt x="2194" y="2101"/>
                    <a:pt x="2202" y="2164"/>
                    <a:pt x="2219" y="2288"/>
                  </a:cubicBezTo>
                  <a:cubicBezTo>
                    <a:pt x="2219" y="2288"/>
                    <a:pt x="2219" y="2288"/>
                    <a:pt x="2219" y="2136"/>
                  </a:cubicBezTo>
                  <a:cubicBezTo>
                    <a:pt x="2219" y="2075"/>
                    <a:pt x="2219" y="2075"/>
                    <a:pt x="2250" y="2075"/>
                  </a:cubicBezTo>
                  <a:cubicBezTo>
                    <a:pt x="2250" y="2136"/>
                    <a:pt x="2250" y="2136"/>
                    <a:pt x="2219" y="2196"/>
                  </a:cubicBezTo>
                  <a:lnTo>
                    <a:pt x="2250" y="2196"/>
                  </a:lnTo>
                  <a:cubicBezTo>
                    <a:pt x="2250" y="2136"/>
                    <a:pt x="2250" y="2136"/>
                    <a:pt x="2250" y="2136"/>
                  </a:cubicBezTo>
                  <a:cubicBezTo>
                    <a:pt x="2280" y="2136"/>
                    <a:pt x="2280" y="2136"/>
                    <a:pt x="2280" y="2227"/>
                  </a:cubicBezTo>
                  <a:cubicBezTo>
                    <a:pt x="2280" y="2288"/>
                    <a:pt x="2280" y="2288"/>
                    <a:pt x="2280" y="2288"/>
                  </a:cubicBezTo>
                  <a:cubicBezTo>
                    <a:pt x="2280" y="2288"/>
                    <a:pt x="2310" y="2075"/>
                    <a:pt x="2310" y="1923"/>
                  </a:cubicBezTo>
                  <a:cubicBezTo>
                    <a:pt x="2310" y="2014"/>
                    <a:pt x="2310" y="2014"/>
                    <a:pt x="2310" y="2014"/>
                  </a:cubicBezTo>
                  <a:cubicBezTo>
                    <a:pt x="2310" y="2075"/>
                    <a:pt x="2310" y="2075"/>
                    <a:pt x="2310" y="2075"/>
                  </a:cubicBezTo>
                  <a:lnTo>
                    <a:pt x="2310" y="2136"/>
                  </a:lnTo>
                  <a:cubicBezTo>
                    <a:pt x="2310" y="2105"/>
                    <a:pt x="2310" y="2090"/>
                    <a:pt x="2314" y="2090"/>
                  </a:cubicBezTo>
                  <a:cubicBezTo>
                    <a:pt x="2318" y="2090"/>
                    <a:pt x="2326" y="2105"/>
                    <a:pt x="2341" y="2136"/>
                  </a:cubicBezTo>
                  <a:cubicBezTo>
                    <a:pt x="2341" y="2201"/>
                    <a:pt x="2341" y="2251"/>
                    <a:pt x="2341" y="2251"/>
                  </a:cubicBezTo>
                  <a:cubicBezTo>
                    <a:pt x="2341" y="2260"/>
                    <a:pt x="2341" y="2272"/>
                    <a:pt x="2341" y="2288"/>
                  </a:cubicBezTo>
                  <a:cubicBezTo>
                    <a:pt x="2341" y="2288"/>
                    <a:pt x="2371" y="2288"/>
                    <a:pt x="2371" y="2227"/>
                  </a:cubicBezTo>
                  <a:cubicBezTo>
                    <a:pt x="2371" y="2166"/>
                    <a:pt x="2371" y="2166"/>
                    <a:pt x="2371" y="2166"/>
                  </a:cubicBezTo>
                  <a:cubicBezTo>
                    <a:pt x="2371" y="2166"/>
                    <a:pt x="2371" y="2166"/>
                    <a:pt x="2371" y="2105"/>
                  </a:cubicBezTo>
                  <a:cubicBezTo>
                    <a:pt x="2371" y="2044"/>
                    <a:pt x="2371" y="1953"/>
                    <a:pt x="2371" y="1953"/>
                  </a:cubicBezTo>
                  <a:cubicBezTo>
                    <a:pt x="2385" y="1913"/>
                    <a:pt x="2392" y="1891"/>
                    <a:pt x="2396" y="1891"/>
                  </a:cubicBezTo>
                  <a:cubicBezTo>
                    <a:pt x="2402" y="1891"/>
                    <a:pt x="2402" y="1928"/>
                    <a:pt x="2402" y="2014"/>
                  </a:cubicBezTo>
                  <a:lnTo>
                    <a:pt x="2402" y="1953"/>
                  </a:lnTo>
                  <a:cubicBezTo>
                    <a:pt x="2432" y="1953"/>
                    <a:pt x="2432" y="2105"/>
                    <a:pt x="2432" y="2166"/>
                  </a:cubicBezTo>
                  <a:cubicBezTo>
                    <a:pt x="2432" y="2147"/>
                    <a:pt x="2432" y="2124"/>
                    <a:pt x="2432" y="2105"/>
                  </a:cubicBezTo>
                  <a:cubicBezTo>
                    <a:pt x="2432" y="2105"/>
                    <a:pt x="2462" y="2105"/>
                    <a:pt x="2462" y="2166"/>
                  </a:cubicBezTo>
                  <a:cubicBezTo>
                    <a:pt x="2462" y="2136"/>
                    <a:pt x="2462" y="2120"/>
                    <a:pt x="2466" y="2120"/>
                  </a:cubicBezTo>
                  <a:cubicBezTo>
                    <a:pt x="2470" y="2120"/>
                    <a:pt x="2478" y="2136"/>
                    <a:pt x="2493" y="2166"/>
                  </a:cubicBezTo>
                  <a:cubicBezTo>
                    <a:pt x="2493" y="2194"/>
                    <a:pt x="2496" y="2205"/>
                    <a:pt x="2500" y="2205"/>
                  </a:cubicBezTo>
                  <a:cubicBezTo>
                    <a:pt x="2509" y="2205"/>
                    <a:pt x="2523" y="2148"/>
                    <a:pt x="2523" y="2105"/>
                  </a:cubicBezTo>
                  <a:cubicBezTo>
                    <a:pt x="2538" y="2151"/>
                    <a:pt x="2546" y="2174"/>
                    <a:pt x="2550" y="2174"/>
                  </a:cubicBezTo>
                  <a:cubicBezTo>
                    <a:pt x="2554" y="2174"/>
                    <a:pt x="2554" y="2151"/>
                    <a:pt x="2554" y="2105"/>
                  </a:cubicBezTo>
                  <a:cubicBezTo>
                    <a:pt x="2554" y="2196"/>
                    <a:pt x="2554" y="2196"/>
                    <a:pt x="2554" y="2196"/>
                  </a:cubicBezTo>
                  <a:cubicBezTo>
                    <a:pt x="2584" y="2196"/>
                    <a:pt x="2584" y="2196"/>
                    <a:pt x="2584" y="2257"/>
                  </a:cubicBezTo>
                  <a:cubicBezTo>
                    <a:pt x="2584" y="2257"/>
                    <a:pt x="2584" y="2257"/>
                    <a:pt x="2584" y="2196"/>
                  </a:cubicBezTo>
                  <a:cubicBezTo>
                    <a:pt x="2584" y="2103"/>
                    <a:pt x="2595" y="2067"/>
                    <a:pt x="2604" y="2067"/>
                  </a:cubicBezTo>
                  <a:cubicBezTo>
                    <a:pt x="2610" y="2067"/>
                    <a:pt x="2614" y="2082"/>
                    <a:pt x="2614" y="2105"/>
                  </a:cubicBezTo>
                  <a:cubicBezTo>
                    <a:pt x="2614" y="2202"/>
                    <a:pt x="2627" y="2275"/>
                    <a:pt x="2636" y="2275"/>
                  </a:cubicBezTo>
                  <a:cubicBezTo>
                    <a:pt x="2641" y="2275"/>
                    <a:pt x="2645" y="2251"/>
                    <a:pt x="2645" y="2196"/>
                  </a:cubicBezTo>
                  <a:lnTo>
                    <a:pt x="2675" y="2196"/>
                  </a:lnTo>
                  <a:cubicBezTo>
                    <a:pt x="2675" y="2242"/>
                    <a:pt x="2683" y="2265"/>
                    <a:pt x="2690" y="2265"/>
                  </a:cubicBezTo>
                  <a:cubicBezTo>
                    <a:pt x="2698" y="2265"/>
                    <a:pt x="2706" y="2242"/>
                    <a:pt x="2706" y="2196"/>
                  </a:cubicBezTo>
                  <a:cubicBezTo>
                    <a:pt x="2706" y="2242"/>
                    <a:pt x="2713" y="2265"/>
                    <a:pt x="2721" y="2265"/>
                  </a:cubicBezTo>
                  <a:cubicBezTo>
                    <a:pt x="2728" y="2265"/>
                    <a:pt x="2736" y="2242"/>
                    <a:pt x="2736" y="2196"/>
                  </a:cubicBezTo>
                  <a:cubicBezTo>
                    <a:pt x="2736" y="2177"/>
                    <a:pt x="2736" y="2154"/>
                    <a:pt x="2736" y="2136"/>
                  </a:cubicBezTo>
                  <a:cubicBezTo>
                    <a:pt x="2736" y="2196"/>
                    <a:pt x="2736" y="2196"/>
                    <a:pt x="2766" y="2196"/>
                  </a:cubicBezTo>
                  <a:cubicBezTo>
                    <a:pt x="2766" y="2206"/>
                    <a:pt x="2766" y="2216"/>
                    <a:pt x="2766" y="2227"/>
                  </a:cubicBezTo>
                  <a:cubicBezTo>
                    <a:pt x="2766" y="2279"/>
                    <a:pt x="2772" y="2309"/>
                    <a:pt x="2778" y="2309"/>
                  </a:cubicBezTo>
                  <a:cubicBezTo>
                    <a:pt x="2787" y="2309"/>
                    <a:pt x="2797" y="2257"/>
                    <a:pt x="2797" y="2136"/>
                  </a:cubicBezTo>
                  <a:cubicBezTo>
                    <a:pt x="2797" y="2075"/>
                    <a:pt x="2797" y="1984"/>
                    <a:pt x="2797" y="1923"/>
                  </a:cubicBezTo>
                  <a:cubicBezTo>
                    <a:pt x="2797" y="1862"/>
                    <a:pt x="2797" y="1862"/>
                    <a:pt x="2797" y="1862"/>
                  </a:cubicBezTo>
                  <a:cubicBezTo>
                    <a:pt x="2821" y="1910"/>
                    <a:pt x="2826" y="1978"/>
                    <a:pt x="2827" y="2034"/>
                  </a:cubicBezTo>
                  <a:lnTo>
                    <a:pt x="2827" y="2034"/>
                  </a:lnTo>
                  <a:cubicBezTo>
                    <a:pt x="2827" y="2027"/>
                    <a:pt x="2827" y="2021"/>
                    <a:pt x="2827" y="2014"/>
                  </a:cubicBezTo>
                  <a:lnTo>
                    <a:pt x="2827" y="2075"/>
                  </a:lnTo>
                  <a:cubicBezTo>
                    <a:pt x="2827" y="2136"/>
                    <a:pt x="2827" y="2136"/>
                    <a:pt x="2858" y="2136"/>
                  </a:cubicBezTo>
                  <a:cubicBezTo>
                    <a:pt x="2858" y="2136"/>
                    <a:pt x="2858" y="2136"/>
                    <a:pt x="2858" y="2075"/>
                  </a:cubicBezTo>
                  <a:cubicBezTo>
                    <a:pt x="2858" y="2014"/>
                    <a:pt x="2858" y="1923"/>
                    <a:pt x="2858" y="1923"/>
                  </a:cubicBezTo>
                  <a:cubicBezTo>
                    <a:pt x="2888" y="2075"/>
                    <a:pt x="2888" y="2166"/>
                    <a:pt x="2888" y="2166"/>
                  </a:cubicBezTo>
                  <a:cubicBezTo>
                    <a:pt x="2918" y="2166"/>
                    <a:pt x="2918" y="2166"/>
                    <a:pt x="2918" y="2227"/>
                  </a:cubicBezTo>
                  <a:cubicBezTo>
                    <a:pt x="2918" y="2227"/>
                    <a:pt x="2949" y="2227"/>
                    <a:pt x="2949" y="2166"/>
                  </a:cubicBezTo>
                  <a:cubicBezTo>
                    <a:pt x="2949" y="2136"/>
                    <a:pt x="2949" y="2126"/>
                    <a:pt x="2950" y="2126"/>
                  </a:cubicBezTo>
                  <a:cubicBezTo>
                    <a:pt x="2952" y="2126"/>
                    <a:pt x="2959" y="2166"/>
                    <a:pt x="2979" y="2166"/>
                  </a:cubicBezTo>
                  <a:cubicBezTo>
                    <a:pt x="2979" y="2206"/>
                    <a:pt x="2985" y="2228"/>
                    <a:pt x="2991" y="2228"/>
                  </a:cubicBezTo>
                  <a:cubicBezTo>
                    <a:pt x="3000" y="2228"/>
                    <a:pt x="3010" y="2191"/>
                    <a:pt x="3010" y="2105"/>
                  </a:cubicBezTo>
                  <a:cubicBezTo>
                    <a:pt x="3010" y="2191"/>
                    <a:pt x="3019" y="2228"/>
                    <a:pt x="3028" y="2228"/>
                  </a:cubicBezTo>
                  <a:cubicBezTo>
                    <a:pt x="3034" y="2228"/>
                    <a:pt x="3040" y="2206"/>
                    <a:pt x="3040" y="2166"/>
                  </a:cubicBezTo>
                  <a:cubicBezTo>
                    <a:pt x="3040" y="2141"/>
                    <a:pt x="3040" y="2121"/>
                    <a:pt x="3040" y="2105"/>
                  </a:cubicBezTo>
                  <a:cubicBezTo>
                    <a:pt x="3040" y="2136"/>
                    <a:pt x="3048" y="2151"/>
                    <a:pt x="3055" y="2151"/>
                  </a:cubicBezTo>
                  <a:cubicBezTo>
                    <a:pt x="3063" y="2151"/>
                    <a:pt x="3070" y="2136"/>
                    <a:pt x="3070" y="2105"/>
                  </a:cubicBezTo>
                  <a:lnTo>
                    <a:pt x="3070" y="1953"/>
                  </a:lnTo>
                  <a:cubicBezTo>
                    <a:pt x="3070" y="1953"/>
                    <a:pt x="3070" y="1892"/>
                    <a:pt x="3070" y="1801"/>
                  </a:cubicBezTo>
                  <a:cubicBezTo>
                    <a:pt x="3070" y="1789"/>
                    <a:pt x="3072" y="1783"/>
                    <a:pt x="3074" y="1783"/>
                  </a:cubicBezTo>
                  <a:cubicBezTo>
                    <a:pt x="3082" y="1783"/>
                    <a:pt x="3101" y="1875"/>
                    <a:pt x="3101" y="2044"/>
                  </a:cubicBezTo>
                  <a:lnTo>
                    <a:pt x="3101" y="2136"/>
                  </a:lnTo>
                  <a:lnTo>
                    <a:pt x="3070" y="2136"/>
                  </a:lnTo>
                  <a:cubicBezTo>
                    <a:pt x="3070" y="2227"/>
                    <a:pt x="3070" y="2227"/>
                    <a:pt x="3101" y="2227"/>
                  </a:cubicBezTo>
                  <a:lnTo>
                    <a:pt x="3101" y="2196"/>
                  </a:lnTo>
                  <a:cubicBezTo>
                    <a:pt x="3101" y="2196"/>
                    <a:pt x="3131" y="2196"/>
                    <a:pt x="3131" y="2105"/>
                  </a:cubicBezTo>
                  <a:cubicBezTo>
                    <a:pt x="3131" y="2034"/>
                    <a:pt x="3142" y="2005"/>
                    <a:pt x="3150" y="2005"/>
                  </a:cubicBezTo>
                  <a:cubicBezTo>
                    <a:pt x="3156" y="2005"/>
                    <a:pt x="3162" y="2019"/>
                    <a:pt x="3162" y="2044"/>
                  </a:cubicBezTo>
                  <a:cubicBezTo>
                    <a:pt x="3162" y="2044"/>
                    <a:pt x="3162" y="2044"/>
                    <a:pt x="3162" y="2136"/>
                  </a:cubicBezTo>
                  <a:cubicBezTo>
                    <a:pt x="3162" y="2196"/>
                    <a:pt x="3162" y="2227"/>
                    <a:pt x="3165" y="2227"/>
                  </a:cubicBezTo>
                  <a:cubicBezTo>
                    <a:pt x="3169" y="2227"/>
                    <a:pt x="3177" y="2196"/>
                    <a:pt x="3192" y="2136"/>
                  </a:cubicBezTo>
                  <a:cubicBezTo>
                    <a:pt x="3192" y="1984"/>
                    <a:pt x="3192" y="1892"/>
                    <a:pt x="3192" y="1892"/>
                  </a:cubicBezTo>
                  <a:cubicBezTo>
                    <a:pt x="3192" y="1892"/>
                    <a:pt x="3192" y="1892"/>
                    <a:pt x="3192" y="1832"/>
                  </a:cubicBezTo>
                  <a:cubicBezTo>
                    <a:pt x="3192" y="1832"/>
                    <a:pt x="3192" y="1832"/>
                    <a:pt x="3222" y="1771"/>
                  </a:cubicBezTo>
                  <a:cubicBezTo>
                    <a:pt x="3222" y="1739"/>
                    <a:pt x="3222" y="1683"/>
                    <a:pt x="3222" y="1649"/>
                  </a:cubicBezTo>
                  <a:lnTo>
                    <a:pt x="3222" y="1558"/>
                  </a:lnTo>
                  <a:cubicBezTo>
                    <a:pt x="3222" y="1452"/>
                    <a:pt x="3215" y="1399"/>
                    <a:pt x="3207" y="1399"/>
                  </a:cubicBezTo>
                  <a:cubicBezTo>
                    <a:pt x="3200" y="1399"/>
                    <a:pt x="3192" y="1452"/>
                    <a:pt x="3192" y="1558"/>
                  </a:cubicBezTo>
                  <a:cubicBezTo>
                    <a:pt x="3192" y="1497"/>
                    <a:pt x="3192" y="1497"/>
                    <a:pt x="3192" y="1497"/>
                  </a:cubicBezTo>
                  <a:cubicBezTo>
                    <a:pt x="3192" y="1497"/>
                    <a:pt x="3192" y="1497"/>
                    <a:pt x="3192" y="1406"/>
                  </a:cubicBezTo>
                  <a:cubicBezTo>
                    <a:pt x="3192" y="1345"/>
                    <a:pt x="3192" y="1285"/>
                    <a:pt x="3192" y="1285"/>
                  </a:cubicBezTo>
                  <a:cubicBezTo>
                    <a:pt x="3172" y="1285"/>
                    <a:pt x="3165" y="1285"/>
                    <a:pt x="3163" y="1302"/>
                  </a:cubicBezTo>
                  <a:lnTo>
                    <a:pt x="3163" y="1302"/>
                  </a:lnTo>
                  <a:cubicBezTo>
                    <a:pt x="3162" y="1288"/>
                    <a:pt x="3162" y="1272"/>
                    <a:pt x="3162" y="1254"/>
                  </a:cubicBezTo>
                  <a:cubicBezTo>
                    <a:pt x="3162" y="1275"/>
                    <a:pt x="3162" y="1305"/>
                    <a:pt x="3162" y="1345"/>
                  </a:cubicBezTo>
                  <a:lnTo>
                    <a:pt x="3131" y="1345"/>
                  </a:lnTo>
                  <a:cubicBezTo>
                    <a:pt x="3131" y="1345"/>
                    <a:pt x="3101" y="1345"/>
                    <a:pt x="3101" y="1406"/>
                  </a:cubicBezTo>
                  <a:lnTo>
                    <a:pt x="3101" y="1345"/>
                  </a:lnTo>
                  <a:cubicBezTo>
                    <a:pt x="3101" y="1345"/>
                    <a:pt x="3101" y="1345"/>
                    <a:pt x="3101" y="1254"/>
                  </a:cubicBezTo>
                  <a:cubicBezTo>
                    <a:pt x="3101" y="1245"/>
                    <a:pt x="3100" y="1240"/>
                    <a:pt x="3099" y="1240"/>
                  </a:cubicBezTo>
                  <a:lnTo>
                    <a:pt x="3099" y="1240"/>
                  </a:lnTo>
                  <a:cubicBezTo>
                    <a:pt x="3093" y="1240"/>
                    <a:pt x="3075" y="1364"/>
                    <a:pt x="3101" y="1467"/>
                  </a:cubicBezTo>
                  <a:cubicBezTo>
                    <a:pt x="3070" y="1467"/>
                    <a:pt x="3070" y="1558"/>
                    <a:pt x="3070" y="1558"/>
                  </a:cubicBezTo>
                  <a:lnTo>
                    <a:pt x="3070" y="1467"/>
                  </a:lnTo>
                  <a:cubicBezTo>
                    <a:pt x="3070" y="1400"/>
                    <a:pt x="3070" y="1348"/>
                    <a:pt x="3070" y="1315"/>
                  </a:cubicBezTo>
                  <a:cubicBezTo>
                    <a:pt x="3040" y="1315"/>
                    <a:pt x="3040" y="1467"/>
                    <a:pt x="3040" y="1558"/>
                  </a:cubicBezTo>
                  <a:cubicBezTo>
                    <a:pt x="3040" y="1516"/>
                    <a:pt x="3040" y="1486"/>
                    <a:pt x="3040" y="1467"/>
                  </a:cubicBezTo>
                  <a:cubicBezTo>
                    <a:pt x="3040" y="1425"/>
                    <a:pt x="3040" y="1368"/>
                    <a:pt x="3030" y="1368"/>
                  </a:cubicBezTo>
                  <a:cubicBezTo>
                    <a:pt x="3025" y="1368"/>
                    <a:pt x="3019" y="1378"/>
                    <a:pt x="3010" y="1406"/>
                  </a:cubicBezTo>
                  <a:cubicBezTo>
                    <a:pt x="2979" y="1406"/>
                    <a:pt x="2979" y="1406"/>
                    <a:pt x="2979" y="1315"/>
                  </a:cubicBezTo>
                  <a:cubicBezTo>
                    <a:pt x="2979" y="1305"/>
                    <a:pt x="2979" y="1301"/>
                    <a:pt x="2979" y="1301"/>
                  </a:cubicBezTo>
                  <a:cubicBezTo>
                    <a:pt x="2978" y="1301"/>
                    <a:pt x="2974" y="1425"/>
                    <a:pt x="2949" y="1528"/>
                  </a:cubicBezTo>
                  <a:cubicBezTo>
                    <a:pt x="2949" y="1467"/>
                    <a:pt x="2949" y="1467"/>
                    <a:pt x="2949" y="1467"/>
                  </a:cubicBezTo>
                  <a:cubicBezTo>
                    <a:pt x="2949" y="1467"/>
                    <a:pt x="2949" y="1467"/>
                    <a:pt x="2949" y="1376"/>
                  </a:cubicBezTo>
                  <a:cubicBezTo>
                    <a:pt x="2949" y="1315"/>
                    <a:pt x="2949" y="1285"/>
                    <a:pt x="2945" y="1285"/>
                  </a:cubicBezTo>
                  <a:cubicBezTo>
                    <a:pt x="2941" y="1285"/>
                    <a:pt x="2934" y="1315"/>
                    <a:pt x="2918" y="1376"/>
                  </a:cubicBezTo>
                  <a:cubicBezTo>
                    <a:pt x="2918" y="1358"/>
                    <a:pt x="2918" y="1337"/>
                    <a:pt x="2918" y="1315"/>
                  </a:cubicBezTo>
                  <a:cubicBezTo>
                    <a:pt x="2918" y="1254"/>
                    <a:pt x="2918" y="1254"/>
                    <a:pt x="2918" y="1224"/>
                  </a:cubicBezTo>
                  <a:cubicBezTo>
                    <a:pt x="2888" y="1315"/>
                    <a:pt x="2888" y="1315"/>
                    <a:pt x="2888" y="1315"/>
                  </a:cubicBezTo>
                  <a:cubicBezTo>
                    <a:pt x="2888" y="1315"/>
                    <a:pt x="2888" y="1315"/>
                    <a:pt x="2888" y="1437"/>
                  </a:cubicBezTo>
                  <a:cubicBezTo>
                    <a:pt x="2865" y="1505"/>
                    <a:pt x="2860" y="1556"/>
                    <a:pt x="2871" y="1577"/>
                  </a:cubicBezTo>
                  <a:lnTo>
                    <a:pt x="2871" y="1577"/>
                  </a:lnTo>
                  <a:cubicBezTo>
                    <a:pt x="2879" y="1564"/>
                    <a:pt x="2888" y="1533"/>
                    <a:pt x="2888" y="1467"/>
                  </a:cubicBezTo>
                  <a:cubicBezTo>
                    <a:pt x="2888" y="1541"/>
                    <a:pt x="2888" y="1589"/>
                    <a:pt x="2888" y="1589"/>
                  </a:cubicBezTo>
                  <a:cubicBezTo>
                    <a:pt x="2880" y="1589"/>
                    <a:pt x="2874" y="1585"/>
                    <a:pt x="2871" y="1577"/>
                  </a:cubicBezTo>
                  <a:lnTo>
                    <a:pt x="2871" y="1577"/>
                  </a:lnTo>
                  <a:cubicBezTo>
                    <a:pt x="2864" y="1589"/>
                    <a:pt x="2858" y="1589"/>
                    <a:pt x="2858" y="1589"/>
                  </a:cubicBezTo>
                  <a:cubicBezTo>
                    <a:pt x="2858" y="1589"/>
                    <a:pt x="2858" y="1589"/>
                    <a:pt x="2858" y="1528"/>
                  </a:cubicBezTo>
                  <a:cubicBezTo>
                    <a:pt x="2858" y="1528"/>
                    <a:pt x="2858" y="1437"/>
                    <a:pt x="2858" y="1437"/>
                  </a:cubicBezTo>
                  <a:cubicBezTo>
                    <a:pt x="2858" y="1437"/>
                    <a:pt x="2827" y="1437"/>
                    <a:pt x="2827" y="1376"/>
                  </a:cubicBezTo>
                  <a:cubicBezTo>
                    <a:pt x="2827" y="1376"/>
                    <a:pt x="2827" y="1285"/>
                    <a:pt x="2827" y="1285"/>
                  </a:cubicBezTo>
                  <a:cubicBezTo>
                    <a:pt x="2827" y="1285"/>
                    <a:pt x="2827" y="1285"/>
                    <a:pt x="2827" y="1224"/>
                  </a:cubicBezTo>
                  <a:cubicBezTo>
                    <a:pt x="2797" y="1224"/>
                    <a:pt x="2797" y="1224"/>
                    <a:pt x="2797" y="1285"/>
                  </a:cubicBezTo>
                  <a:cubicBezTo>
                    <a:pt x="2797" y="1322"/>
                    <a:pt x="2797" y="1355"/>
                    <a:pt x="2797" y="1376"/>
                  </a:cubicBezTo>
                  <a:cubicBezTo>
                    <a:pt x="2797" y="1376"/>
                    <a:pt x="2792" y="1371"/>
                    <a:pt x="2786" y="1371"/>
                  </a:cubicBezTo>
                  <a:cubicBezTo>
                    <a:pt x="2777" y="1371"/>
                    <a:pt x="2766" y="1382"/>
                    <a:pt x="2766" y="1437"/>
                  </a:cubicBezTo>
                  <a:cubicBezTo>
                    <a:pt x="2766" y="1437"/>
                    <a:pt x="2766" y="1437"/>
                    <a:pt x="2766" y="1376"/>
                  </a:cubicBezTo>
                  <a:cubicBezTo>
                    <a:pt x="2766" y="1365"/>
                    <a:pt x="2766" y="1355"/>
                    <a:pt x="2766" y="1345"/>
                  </a:cubicBezTo>
                  <a:cubicBezTo>
                    <a:pt x="2766" y="1391"/>
                    <a:pt x="2759" y="1414"/>
                    <a:pt x="2751" y="1414"/>
                  </a:cubicBezTo>
                  <a:cubicBezTo>
                    <a:pt x="2744" y="1414"/>
                    <a:pt x="2736" y="1391"/>
                    <a:pt x="2736" y="1345"/>
                  </a:cubicBezTo>
                  <a:cubicBezTo>
                    <a:pt x="2736" y="1345"/>
                    <a:pt x="2736" y="1346"/>
                    <a:pt x="2736" y="1437"/>
                  </a:cubicBezTo>
                  <a:cubicBezTo>
                    <a:pt x="2736" y="1345"/>
                    <a:pt x="2736" y="1345"/>
                    <a:pt x="2706" y="1345"/>
                  </a:cubicBezTo>
                  <a:cubicBezTo>
                    <a:pt x="2706" y="1387"/>
                    <a:pt x="2699" y="1403"/>
                    <a:pt x="2693" y="1403"/>
                  </a:cubicBezTo>
                  <a:cubicBezTo>
                    <a:pt x="2684" y="1403"/>
                    <a:pt x="2675" y="1379"/>
                    <a:pt x="2675" y="1345"/>
                  </a:cubicBezTo>
                  <a:cubicBezTo>
                    <a:pt x="2675" y="1406"/>
                    <a:pt x="2675" y="1406"/>
                    <a:pt x="2645" y="1406"/>
                  </a:cubicBezTo>
                  <a:cubicBezTo>
                    <a:pt x="2645" y="1482"/>
                    <a:pt x="2645" y="1520"/>
                    <a:pt x="2641" y="1520"/>
                  </a:cubicBezTo>
                  <a:cubicBezTo>
                    <a:pt x="2637" y="1520"/>
                    <a:pt x="2630" y="1482"/>
                    <a:pt x="2614" y="1406"/>
                  </a:cubicBezTo>
                  <a:cubicBezTo>
                    <a:pt x="2614" y="1440"/>
                    <a:pt x="2614" y="1470"/>
                    <a:pt x="2614" y="1497"/>
                  </a:cubicBezTo>
                  <a:cubicBezTo>
                    <a:pt x="2614" y="1345"/>
                    <a:pt x="2614" y="1254"/>
                    <a:pt x="2584" y="1254"/>
                  </a:cubicBezTo>
                  <a:cubicBezTo>
                    <a:pt x="2584" y="1254"/>
                    <a:pt x="2584" y="1345"/>
                    <a:pt x="2584" y="1406"/>
                  </a:cubicBezTo>
                  <a:cubicBezTo>
                    <a:pt x="2584" y="1291"/>
                    <a:pt x="2575" y="1238"/>
                    <a:pt x="2567" y="1238"/>
                  </a:cubicBezTo>
                  <a:cubicBezTo>
                    <a:pt x="2560" y="1238"/>
                    <a:pt x="2554" y="1276"/>
                    <a:pt x="2554" y="1345"/>
                  </a:cubicBezTo>
                  <a:cubicBezTo>
                    <a:pt x="2554" y="1305"/>
                    <a:pt x="2554" y="1275"/>
                    <a:pt x="2554" y="1254"/>
                  </a:cubicBezTo>
                  <a:lnTo>
                    <a:pt x="2523" y="1254"/>
                  </a:lnTo>
                  <a:cubicBezTo>
                    <a:pt x="2523" y="1254"/>
                    <a:pt x="2523" y="1315"/>
                    <a:pt x="2523" y="1406"/>
                  </a:cubicBezTo>
                  <a:cubicBezTo>
                    <a:pt x="2523" y="1310"/>
                    <a:pt x="2511" y="1250"/>
                    <a:pt x="2502" y="1250"/>
                  </a:cubicBezTo>
                  <a:cubicBezTo>
                    <a:pt x="2497" y="1250"/>
                    <a:pt x="2493" y="1270"/>
                    <a:pt x="2493" y="1315"/>
                  </a:cubicBezTo>
                  <a:cubicBezTo>
                    <a:pt x="2493" y="1315"/>
                    <a:pt x="2493" y="1315"/>
                    <a:pt x="2493" y="1406"/>
                  </a:cubicBezTo>
                  <a:cubicBezTo>
                    <a:pt x="2493" y="1376"/>
                    <a:pt x="2493" y="1366"/>
                    <a:pt x="2492" y="1366"/>
                  </a:cubicBezTo>
                  <a:cubicBezTo>
                    <a:pt x="2490" y="1366"/>
                    <a:pt x="2483" y="1403"/>
                    <a:pt x="2465" y="1406"/>
                  </a:cubicBezTo>
                  <a:lnTo>
                    <a:pt x="2465" y="1406"/>
                  </a:lnTo>
                  <a:cubicBezTo>
                    <a:pt x="2462" y="1385"/>
                    <a:pt x="2462" y="1353"/>
                    <a:pt x="2462" y="1315"/>
                  </a:cubicBezTo>
                  <a:cubicBezTo>
                    <a:pt x="2462" y="1343"/>
                    <a:pt x="2462" y="1372"/>
                    <a:pt x="2462" y="1406"/>
                  </a:cubicBezTo>
                  <a:cubicBezTo>
                    <a:pt x="2463" y="1406"/>
                    <a:pt x="2464" y="1406"/>
                    <a:pt x="2465" y="1406"/>
                  </a:cubicBezTo>
                  <a:lnTo>
                    <a:pt x="2465" y="1406"/>
                  </a:lnTo>
                  <a:cubicBezTo>
                    <a:pt x="2466" y="1422"/>
                    <a:pt x="2469" y="1431"/>
                    <a:pt x="2474" y="1431"/>
                  </a:cubicBezTo>
                  <a:cubicBezTo>
                    <a:pt x="2478" y="1431"/>
                    <a:pt x="2484" y="1423"/>
                    <a:pt x="2493" y="1406"/>
                  </a:cubicBezTo>
                  <a:lnTo>
                    <a:pt x="2493" y="1406"/>
                  </a:lnTo>
                  <a:cubicBezTo>
                    <a:pt x="2493" y="1406"/>
                    <a:pt x="2493" y="1467"/>
                    <a:pt x="2462" y="1467"/>
                  </a:cubicBezTo>
                  <a:cubicBezTo>
                    <a:pt x="2454" y="1485"/>
                    <a:pt x="2447" y="1492"/>
                    <a:pt x="2443" y="1492"/>
                  </a:cubicBezTo>
                  <a:cubicBezTo>
                    <a:pt x="2432" y="1492"/>
                    <a:pt x="2432" y="1449"/>
                    <a:pt x="2432" y="1406"/>
                  </a:cubicBezTo>
                  <a:cubicBezTo>
                    <a:pt x="2432" y="1357"/>
                    <a:pt x="2432" y="1335"/>
                    <a:pt x="2432" y="1315"/>
                  </a:cubicBezTo>
                  <a:cubicBezTo>
                    <a:pt x="2432" y="1345"/>
                    <a:pt x="2424" y="1361"/>
                    <a:pt x="2417" y="1361"/>
                  </a:cubicBezTo>
                  <a:cubicBezTo>
                    <a:pt x="2409" y="1361"/>
                    <a:pt x="2402" y="1345"/>
                    <a:pt x="2402" y="1315"/>
                  </a:cubicBezTo>
                  <a:cubicBezTo>
                    <a:pt x="2402" y="1315"/>
                    <a:pt x="2371" y="1376"/>
                    <a:pt x="2371" y="1376"/>
                  </a:cubicBezTo>
                  <a:cubicBezTo>
                    <a:pt x="2371" y="1300"/>
                    <a:pt x="2371" y="1262"/>
                    <a:pt x="2367" y="1262"/>
                  </a:cubicBezTo>
                  <a:cubicBezTo>
                    <a:pt x="2364" y="1262"/>
                    <a:pt x="2356" y="1300"/>
                    <a:pt x="2341" y="1376"/>
                  </a:cubicBezTo>
                  <a:cubicBezTo>
                    <a:pt x="2341" y="1412"/>
                    <a:pt x="2341" y="1442"/>
                    <a:pt x="2341" y="1467"/>
                  </a:cubicBezTo>
                  <a:cubicBezTo>
                    <a:pt x="2341" y="1467"/>
                    <a:pt x="2310" y="1467"/>
                    <a:pt x="2310" y="1528"/>
                  </a:cubicBezTo>
                  <a:cubicBezTo>
                    <a:pt x="2293" y="1477"/>
                    <a:pt x="2286" y="1435"/>
                    <a:pt x="2283" y="1435"/>
                  </a:cubicBezTo>
                  <a:cubicBezTo>
                    <a:pt x="2280" y="1435"/>
                    <a:pt x="2280" y="1461"/>
                    <a:pt x="2280" y="1528"/>
                  </a:cubicBezTo>
                  <a:lnTo>
                    <a:pt x="2250" y="1528"/>
                  </a:lnTo>
                  <a:cubicBezTo>
                    <a:pt x="2250" y="1481"/>
                    <a:pt x="2250" y="1437"/>
                    <a:pt x="2250" y="1437"/>
                  </a:cubicBezTo>
                  <a:cubicBezTo>
                    <a:pt x="2219" y="1437"/>
                    <a:pt x="2219" y="1437"/>
                    <a:pt x="2219" y="1528"/>
                  </a:cubicBezTo>
                  <a:cubicBezTo>
                    <a:pt x="2250" y="1589"/>
                    <a:pt x="2219" y="1589"/>
                    <a:pt x="2219" y="1589"/>
                  </a:cubicBezTo>
                  <a:cubicBezTo>
                    <a:pt x="2219" y="1589"/>
                    <a:pt x="2219" y="1545"/>
                    <a:pt x="2219" y="1497"/>
                  </a:cubicBezTo>
                  <a:cubicBezTo>
                    <a:pt x="2219" y="1437"/>
                    <a:pt x="2219" y="1437"/>
                    <a:pt x="2189" y="1437"/>
                  </a:cubicBezTo>
                  <a:cubicBezTo>
                    <a:pt x="2189" y="1370"/>
                    <a:pt x="2183" y="1344"/>
                    <a:pt x="2176" y="1344"/>
                  </a:cubicBezTo>
                  <a:cubicBezTo>
                    <a:pt x="2168" y="1344"/>
                    <a:pt x="2158" y="1386"/>
                    <a:pt x="2158" y="1437"/>
                  </a:cubicBezTo>
                  <a:cubicBezTo>
                    <a:pt x="2158" y="1394"/>
                    <a:pt x="2156" y="1375"/>
                    <a:pt x="2153" y="1375"/>
                  </a:cubicBezTo>
                  <a:cubicBezTo>
                    <a:pt x="2144" y="1375"/>
                    <a:pt x="2128" y="1497"/>
                    <a:pt x="2128" y="1649"/>
                  </a:cubicBezTo>
                  <a:cubicBezTo>
                    <a:pt x="2128" y="1586"/>
                    <a:pt x="2128" y="1536"/>
                    <a:pt x="2128" y="1497"/>
                  </a:cubicBezTo>
                  <a:cubicBezTo>
                    <a:pt x="2113" y="1543"/>
                    <a:pt x="2105" y="1566"/>
                    <a:pt x="2101" y="1566"/>
                  </a:cubicBezTo>
                  <a:cubicBezTo>
                    <a:pt x="2098" y="1566"/>
                    <a:pt x="2098" y="1543"/>
                    <a:pt x="2098" y="1497"/>
                  </a:cubicBezTo>
                  <a:cubicBezTo>
                    <a:pt x="2098" y="1437"/>
                    <a:pt x="2098" y="1437"/>
                    <a:pt x="2098" y="1437"/>
                  </a:cubicBezTo>
                  <a:cubicBezTo>
                    <a:pt x="2098" y="1437"/>
                    <a:pt x="2067" y="1437"/>
                    <a:pt x="2067" y="1497"/>
                  </a:cubicBezTo>
                  <a:cubicBezTo>
                    <a:pt x="2067" y="1437"/>
                    <a:pt x="2037" y="1437"/>
                    <a:pt x="2007" y="1406"/>
                  </a:cubicBezTo>
                  <a:cubicBezTo>
                    <a:pt x="1976" y="1406"/>
                    <a:pt x="1976" y="1406"/>
                    <a:pt x="1976" y="1558"/>
                  </a:cubicBezTo>
                  <a:cubicBezTo>
                    <a:pt x="1976" y="1539"/>
                    <a:pt x="1976" y="1516"/>
                    <a:pt x="1976" y="1497"/>
                  </a:cubicBezTo>
                  <a:cubicBezTo>
                    <a:pt x="1976" y="1497"/>
                    <a:pt x="1976" y="1497"/>
                    <a:pt x="1946" y="1406"/>
                  </a:cubicBezTo>
                  <a:cubicBezTo>
                    <a:pt x="1946" y="1387"/>
                    <a:pt x="1946" y="1364"/>
                    <a:pt x="1946" y="1345"/>
                  </a:cubicBezTo>
                  <a:cubicBezTo>
                    <a:pt x="1929" y="1378"/>
                    <a:pt x="1922" y="1410"/>
                    <a:pt x="1918" y="1410"/>
                  </a:cubicBezTo>
                  <a:cubicBezTo>
                    <a:pt x="1915" y="1410"/>
                    <a:pt x="1915" y="1386"/>
                    <a:pt x="1915" y="1315"/>
                  </a:cubicBezTo>
                  <a:lnTo>
                    <a:pt x="1885" y="1315"/>
                  </a:lnTo>
                  <a:cubicBezTo>
                    <a:pt x="1885" y="1285"/>
                    <a:pt x="1885" y="1269"/>
                    <a:pt x="1881" y="1269"/>
                  </a:cubicBezTo>
                  <a:cubicBezTo>
                    <a:pt x="1877" y="1269"/>
                    <a:pt x="1870" y="1285"/>
                    <a:pt x="1855" y="1315"/>
                  </a:cubicBezTo>
                  <a:cubicBezTo>
                    <a:pt x="1855" y="1315"/>
                    <a:pt x="1855" y="1364"/>
                    <a:pt x="1855" y="1406"/>
                  </a:cubicBezTo>
                  <a:cubicBezTo>
                    <a:pt x="1855" y="1406"/>
                    <a:pt x="1835" y="1406"/>
                    <a:pt x="1827" y="1437"/>
                  </a:cubicBezTo>
                  <a:lnTo>
                    <a:pt x="1827" y="1437"/>
                  </a:lnTo>
                  <a:cubicBezTo>
                    <a:pt x="1852" y="1448"/>
                    <a:pt x="1824" y="1592"/>
                    <a:pt x="1824" y="1680"/>
                  </a:cubicBezTo>
                  <a:cubicBezTo>
                    <a:pt x="1824" y="1680"/>
                    <a:pt x="1824" y="1680"/>
                    <a:pt x="1824" y="1589"/>
                  </a:cubicBezTo>
                  <a:cubicBezTo>
                    <a:pt x="1824" y="1550"/>
                    <a:pt x="1824" y="1499"/>
                    <a:pt x="1824" y="1467"/>
                  </a:cubicBezTo>
                  <a:cubicBezTo>
                    <a:pt x="1824" y="1455"/>
                    <a:pt x="1825" y="1445"/>
                    <a:pt x="1827" y="1437"/>
                  </a:cubicBezTo>
                  <a:lnTo>
                    <a:pt x="1827" y="1437"/>
                  </a:lnTo>
                  <a:cubicBezTo>
                    <a:pt x="1826" y="1437"/>
                    <a:pt x="1825" y="1437"/>
                    <a:pt x="1824" y="1437"/>
                  </a:cubicBezTo>
                  <a:cubicBezTo>
                    <a:pt x="1824" y="1396"/>
                    <a:pt x="1824" y="1376"/>
                    <a:pt x="1824" y="1376"/>
                  </a:cubicBezTo>
                  <a:cubicBezTo>
                    <a:pt x="1824" y="1376"/>
                    <a:pt x="1794" y="1376"/>
                    <a:pt x="1794" y="1467"/>
                  </a:cubicBezTo>
                  <a:cubicBezTo>
                    <a:pt x="1794" y="1391"/>
                    <a:pt x="1786" y="1353"/>
                    <a:pt x="1779" y="1353"/>
                  </a:cubicBezTo>
                  <a:cubicBezTo>
                    <a:pt x="1771" y="1353"/>
                    <a:pt x="1763" y="1391"/>
                    <a:pt x="1763" y="1467"/>
                  </a:cubicBezTo>
                  <a:cubicBezTo>
                    <a:pt x="1763" y="1484"/>
                    <a:pt x="1763" y="1491"/>
                    <a:pt x="1763" y="1491"/>
                  </a:cubicBezTo>
                  <a:cubicBezTo>
                    <a:pt x="1761" y="1491"/>
                    <a:pt x="1755" y="1441"/>
                    <a:pt x="1733" y="1376"/>
                  </a:cubicBezTo>
                  <a:cubicBezTo>
                    <a:pt x="1733" y="1352"/>
                    <a:pt x="1733" y="1332"/>
                    <a:pt x="1733" y="1315"/>
                  </a:cubicBezTo>
                  <a:cubicBezTo>
                    <a:pt x="1733" y="1376"/>
                    <a:pt x="1733" y="1376"/>
                    <a:pt x="1703" y="1376"/>
                  </a:cubicBezTo>
                  <a:cubicBezTo>
                    <a:pt x="1703" y="1437"/>
                    <a:pt x="1703" y="1437"/>
                    <a:pt x="1703" y="1528"/>
                  </a:cubicBezTo>
                  <a:cubicBezTo>
                    <a:pt x="1703" y="1437"/>
                    <a:pt x="1703" y="1437"/>
                    <a:pt x="1672" y="1437"/>
                  </a:cubicBezTo>
                  <a:cubicBezTo>
                    <a:pt x="1672" y="1406"/>
                    <a:pt x="1665" y="1391"/>
                    <a:pt x="1657" y="1391"/>
                  </a:cubicBezTo>
                  <a:cubicBezTo>
                    <a:pt x="1649" y="1391"/>
                    <a:pt x="1642" y="1406"/>
                    <a:pt x="1642" y="1437"/>
                  </a:cubicBezTo>
                  <a:lnTo>
                    <a:pt x="1642" y="1497"/>
                  </a:lnTo>
                  <a:cubicBezTo>
                    <a:pt x="1642" y="1433"/>
                    <a:pt x="1633" y="1394"/>
                    <a:pt x="1625" y="1394"/>
                  </a:cubicBezTo>
                  <a:cubicBezTo>
                    <a:pt x="1618" y="1394"/>
                    <a:pt x="1611" y="1426"/>
                    <a:pt x="1611" y="1497"/>
                  </a:cubicBezTo>
                  <a:lnTo>
                    <a:pt x="1611" y="1437"/>
                  </a:lnTo>
                  <a:cubicBezTo>
                    <a:pt x="1611" y="1345"/>
                    <a:pt x="1611" y="1345"/>
                    <a:pt x="1581" y="1345"/>
                  </a:cubicBezTo>
                  <a:cubicBezTo>
                    <a:pt x="1581" y="1345"/>
                    <a:pt x="1581" y="1437"/>
                    <a:pt x="1551" y="1437"/>
                  </a:cubicBezTo>
                  <a:cubicBezTo>
                    <a:pt x="1551" y="1449"/>
                    <a:pt x="1551" y="1469"/>
                    <a:pt x="1551" y="1497"/>
                  </a:cubicBezTo>
                  <a:cubicBezTo>
                    <a:pt x="1520" y="1497"/>
                    <a:pt x="1520" y="1497"/>
                    <a:pt x="1520" y="1406"/>
                  </a:cubicBezTo>
                  <a:cubicBezTo>
                    <a:pt x="1520" y="1431"/>
                    <a:pt x="1520" y="1462"/>
                    <a:pt x="1520" y="1497"/>
                  </a:cubicBezTo>
                  <a:cubicBezTo>
                    <a:pt x="1520" y="1452"/>
                    <a:pt x="1513" y="1429"/>
                    <a:pt x="1505" y="1429"/>
                  </a:cubicBezTo>
                  <a:cubicBezTo>
                    <a:pt x="1497" y="1429"/>
                    <a:pt x="1490" y="1452"/>
                    <a:pt x="1490" y="1497"/>
                  </a:cubicBezTo>
                  <a:cubicBezTo>
                    <a:pt x="1490" y="1497"/>
                    <a:pt x="1490" y="1497"/>
                    <a:pt x="1490" y="1406"/>
                  </a:cubicBezTo>
                  <a:cubicBezTo>
                    <a:pt x="1472" y="1370"/>
                    <a:pt x="1464" y="1323"/>
                    <a:pt x="1461" y="1323"/>
                  </a:cubicBezTo>
                  <a:cubicBezTo>
                    <a:pt x="1459" y="1323"/>
                    <a:pt x="1459" y="1345"/>
                    <a:pt x="1459" y="1406"/>
                  </a:cubicBezTo>
                  <a:cubicBezTo>
                    <a:pt x="1459" y="1406"/>
                    <a:pt x="1459" y="1406"/>
                    <a:pt x="1459" y="1345"/>
                  </a:cubicBezTo>
                  <a:cubicBezTo>
                    <a:pt x="1444" y="1376"/>
                    <a:pt x="1437" y="1391"/>
                    <a:pt x="1433" y="1391"/>
                  </a:cubicBezTo>
                  <a:cubicBezTo>
                    <a:pt x="1429" y="1391"/>
                    <a:pt x="1429" y="1376"/>
                    <a:pt x="1429" y="1345"/>
                  </a:cubicBezTo>
                  <a:cubicBezTo>
                    <a:pt x="1429" y="1345"/>
                    <a:pt x="1399" y="1345"/>
                    <a:pt x="1399" y="1406"/>
                  </a:cubicBezTo>
                  <a:cubicBezTo>
                    <a:pt x="1399" y="1406"/>
                    <a:pt x="1368" y="1467"/>
                    <a:pt x="1338" y="1467"/>
                  </a:cubicBezTo>
                  <a:cubicBezTo>
                    <a:pt x="1307" y="1467"/>
                    <a:pt x="1307" y="1467"/>
                    <a:pt x="1307" y="1528"/>
                  </a:cubicBezTo>
                  <a:cubicBezTo>
                    <a:pt x="1307" y="1467"/>
                    <a:pt x="1307" y="1467"/>
                    <a:pt x="1277" y="1467"/>
                  </a:cubicBezTo>
                  <a:cubicBezTo>
                    <a:pt x="1277" y="1401"/>
                    <a:pt x="1261" y="1351"/>
                    <a:pt x="1252" y="1351"/>
                  </a:cubicBezTo>
                  <a:cubicBezTo>
                    <a:pt x="1249" y="1351"/>
                    <a:pt x="1247" y="1359"/>
                    <a:pt x="1247" y="1376"/>
                  </a:cubicBezTo>
                  <a:cubicBezTo>
                    <a:pt x="1247" y="1403"/>
                    <a:pt x="1247" y="1422"/>
                    <a:pt x="1247" y="1437"/>
                  </a:cubicBezTo>
                  <a:cubicBezTo>
                    <a:pt x="1247" y="1420"/>
                    <a:pt x="1244" y="1412"/>
                    <a:pt x="1241" y="1412"/>
                  </a:cubicBezTo>
                  <a:cubicBezTo>
                    <a:pt x="1232" y="1412"/>
                    <a:pt x="1216" y="1462"/>
                    <a:pt x="1216" y="1528"/>
                  </a:cubicBezTo>
                  <a:cubicBezTo>
                    <a:pt x="1216" y="1437"/>
                    <a:pt x="1216" y="1437"/>
                    <a:pt x="1186" y="1437"/>
                  </a:cubicBezTo>
                  <a:cubicBezTo>
                    <a:pt x="1186" y="1418"/>
                    <a:pt x="1186" y="1395"/>
                    <a:pt x="1186" y="1376"/>
                  </a:cubicBezTo>
                  <a:cubicBezTo>
                    <a:pt x="1186" y="1285"/>
                    <a:pt x="1186" y="1285"/>
                    <a:pt x="1186" y="1285"/>
                  </a:cubicBezTo>
                  <a:cubicBezTo>
                    <a:pt x="1186" y="1376"/>
                    <a:pt x="1155" y="1376"/>
                    <a:pt x="1155" y="1376"/>
                  </a:cubicBezTo>
                  <a:cubicBezTo>
                    <a:pt x="1152" y="1372"/>
                    <a:pt x="1148" y="1370"/>
                    <a:pt x="1145" y="1370"/>
                  </a:cubicBezTo>
                  <a:cubicBezTo>
                    <a:pt x="1125" y="1370"/>
                    <a:pt x="1125" y="1456"/>
                    <a:pt x="1125" y="1589"/>
                  </a:cubicBezTo>
                  <a:cubicBezTo>
                    <a:pt x="1125" y="1562"/>
                    <a:pt x="1125" y="1529"/>
                    <a:pt x="1125" y="1497"/>
                  </a:cubicBezTo>
                  <a:cubicBezTo>
                    <a:pt x="1125" y="1543"/>
                    <a:pt x="1125" y="1566"/>
                    <a:pt x="1121" y="1566"/>
                  </a:cubicBezTo>
                  <a:cubicBezTo>
                    <a:pt x="1117" y="1566"/>
                    <a:pt x="1110" y="1543"/>
                    <a:pt x="1095" y="1497"/>
                  </a:cubicBezTo>
                  <a:cubicBezTo>
                    <a:pt x="1095" y="1497"/>
                    <a:pt x="1095" y="1497"/>
                    <a:pt x="1064" y="1437"/>
                  </a:cubicBezTo>
                  <a:cubicBezTo>
                    <a:pt x="1064" y="1425"/>
                    <a:pt x="1064" y="1415"/>
                    <a:pt x="1064" y="1406"/>
                  </a:cubicBezTo>
                  <a:cubicBezTo>
                    <a:pt x="1064" y="1497"/>
                    <a:pt x="1034" y="1497"/>
                    <a:pt x="1034" y="1497"/>
                  </a:cubicBezTo>
                  <a:lnTo>
                    <a:pt x="1034" y="1406"/>
                  </a:lnTo>
                  <a:cubicBezTo>
                    <a:pt x="1003" y="1406"/>
                    <a:pt x="1003" y="1406"/>
                    <a:pt x="1003" y="1497"/>
                  </a:cubicBezTo>
                  <a:cubicBezTo>
                    <a:pt x="1003" y="1491"/>
                    <a:pt x="1003" y="1464"/>
                    <a:pt x="1003" y="1406"/>
                  </a:cubicBezTo>
                  <a:cubicBezTo>
                    <a:pt x="1003" y="1330"/>
                    <a:pt x="1003" y="1292"/>
                    <a:pt x="1000" y="1292"/>
                  </a:cubicBezTo>
                  <a:cubicBezTo>
                    <a:pt x="996" y="1292"/>
                    <a:pt x="988" y="1330"/>
                    <a:pt x="973" y="1406"/>
                  </a:cubicBezTo>
                  <a:cubicBezTo>
                    <a:pt x="973" y="1406"/>
                    <a:pt x="943" y="1497"/>
                    <a:pt x="943" y="1497"/>
                  </a:cubicBezTo>
                  <a:cubicBezTo>
                    <a:pt x="943" y="1467"/>
                    <a:pt x="912" y="1467"/>
                    <a:pt x="912" y="1406"/>
                  </a:cubicBezTo>
                  <a:cubicBezTo>
                    <a:pt x="912" y="1446"/>
                    <a:pt x="912" y="1462"/>
                    <a:pt x="912" y="1467"/>
                  </a:cubicBezTo>
                  <a:cubicBezTo>
                    <a:pt x="904" y="1450"/>
                    <a:pt x="898" y="1442"/>
                    <a:pt x="893" y="1442"/>
                  </a:cubicBezTo>
                  <a:cubicBezTo>
                    <a:pt x="882" y="1442"/>
                    <a:pt x="882" y="1492"/>
                    <a:pt x="882" y="1558"/>
                  </a:cubicBezTo>
                  <a:cubicBezTo>
                    <a:pt x="882" y="1534"/>
                    <a:pt x="882" y="1503"/>
                    <a:pt x="882" y="1467"/>
                  </a:cubicBezTo>
                  <a:cubicBezTo>
                    <a:pt x="882" y="1406"/>
                    <a:pt x="882" y="1315"/>
                    <a:pt x="851" y="1315"/>
                  </a:cubicBezTo>
                  <a:cubicBezTo>
                    <a:pt x="851" y="1315"/>
                    <a:pt x="851" y="1315"/>
                    <a:pt x="851" y="1406"/>
                  </a:cubicBezTo>
                  <a:cubicBezTo>
                    <a:pt x="851" y="1467"/>
                    <a:pt x="851" y="1467"/>
                    <a:pt x="851" y="1467"/>
                  </a:cubicBezTo>
                  <a:cubicBezTo>
                    <a:pt x="851" y="1467"/>
                    <a:pt x="851" y="1467"/>
                    <a:pt x="851" y="1528"/>
                  </a:cubicBezTo>
                  <a:cubicBezTo>
                    <a:pt x="851" y="1619"/>
                    <a:pt x="851" y="1619"/>
                    <a:pt x="851" y="1619"/>
                  </a:cubicBezTo>
                  <a:cubicBezTo>
                    <a:pt x="821" y="1528"/>
                    <a:pt x="821" y="1528"/>
                    <a:pt x="821" y="1528"/>
                  </a:cubicBezTo>
                  <a:lnTo>
                    <a:pt x="821" y="1467"/>
                  </a:lnTo>
                  <a:cubicBezTo>
                    <a:pt x="821" y="1439"/>
                    <a:pt x="821" y="1405"/>
                    <a:pt x="821" y="1376"/>
                  </a:cubicBezTo>
                  <a:cubicBezTo>
                    <a:pt x="821" y="1430"/>
                    <a:pt x="788" y="1441"/>
                    <a:pt x="755" y="1441"/>
                  </a:cubicBezTo>
                  <a:cubicBezTo>
                    <a:pt x="734" y="1441"/>
                    <a:pt x="712" y="1437"/>
                    <a:pt x="699" y="1437"/>
                  </a:cubicBezTo>
                  <a:cubicBezTo>
                    <a:pt x="699" y="1494"/>
                    <a:pt x="687" y="1516"/>
                    <a:pt x="678" y="1516"/>
                  </a:cubicBezTo>
                  <a:cubicBezTo>
                    <a:pt x="673" y="1516"/>
                    <a:pt x="669" y="1508"/>
                    <a:pt x="669" y="1497"/>
                  </a:cubicBezTo>
                  <a:cubicBezTo>
                    <a:pt x="639" y="1497"/>
                    <a:pt x="608" y="1497"/>
                    <a:pt x="608" y="1589"/>
                  </a:cubicBezTo>
                  <a:cubicBezTo>
                    <a:pt x="578" y="1589"/>
                    <a:pt x="578" y="1649"/>
                    <a:pt x="578" y="1649"/>
                  </a:cubicBezTo>
                  <a:cubicBezTo>
                    <a:pt x="578" y="1710"/>
                    <a:pt x="548" y="1710"/>
                    <a:pt x="548" y="1710"/>
                  </a:cubicBezTo>
                  <a:cubicBezTo>
                    <a:pt x="548" y="1710"/>
                    <a:pt x="548" y="1710"/>
                    <a:pt x="548" y="1649"/>
                  </a:cubicBezTo>
                  <a:lnTo>
                    <a:pt x="548" y="1558"/>
                  </a:lnTo>
                  <a:cubicBezTo>
                    <a:pt x="548" y="1558"/>
                    <a:pt x="548" y="1558"/>
                    <a:pt x="548" y="1437"/>
                  </a:cubicBezTo>
                  <a:lnTo>
                    <a:pt x="517" y="1497"/>
                  </a:lnTo>
                  <a:cubicBezTo>
                    <a:pt x="517" y="1519"/>
                    <a:pt x="517" y="1542"/>
                    <a:pt x="517" y="1558"/>
                  </a:cubicBezTo>
                  <a:cubicBezTo>
                    <a:pt x="517" y="1604"/>
                    <a:pt x="510" y="1627"/>
                    <a:pt x="502" y="1627"/>
                  </a:cubicBezTo>
                  <a:cubicBezTo>
                    <a:pt x="494" y="1627"/>
                    <a:pt x="487" y="1604"/>
                    <a:pt x="487" y="1558"/>
                  </a:cubicBezTo>
                  <a:cubicBezTo>
                    <a:pt x="487" y="1497"/>
                    <a:pt x="487" y="1497"/>
                    <a:pt x="487" y="1497"/>
                  </a:cubicBezTo>
                  <a:cubicBezTo>
                    <a:pt x="487" y="1558"/>
                    <a:pt x="456" y="1558"/>
                    <a:pt x="426" y="1558"/>
                  </a:cubicBezTo>
                  <a:cubicBezTo>
                    <a:pt x="396" y="1558"/>
                    <a:pt x="365" y="1558"/>
                    <a:pt x="365" y="1619"/>
                  </a:cubicBezTo>
                  <a:cubicBezTo>
                    <a:pt x="365" y="1619"/>
                    <a:pt x="365" y="1619"/>
                    <a:pt x="365" y="1558"/>
                  </a:cubicBezTo>
                  <a:cubicBezTo>
                    <a:pt x="365" y="1518"/>
                    <a:pt x="365" y="1496"/>
                    <a:pt x="363" y="1496"/>
                  </a:cubicBezTo>
                  <a:cubicBezTo>
                    <a:pt x="359" y="1496"/>
                    <a:pt x="352" y="1533"/>
                    <a:pt x="335" y="1619"/>
                  </a:cubicBezTo>
                  <a:cubicBezTo>
                    <a:pt x="335" y="1558"/>
                    <a:pt x="335" y="1528"/>
                    <a:pt x="335" y="1528"/>
                  </a:cubicBezTo>
                  <a:cubicBezTo>
                    <a:pt x="304" y="1528"/>
                    <a:pt x="304" y="1528"/>
                    <a:pt x="304" y="1619"/>
                  </a:cubicBezTo>
                  <a:cubicBezTo>
                    <a:pt x="304" y="1522"/>
                    <a:pt x="292" y="1450"/>
                    <a:pt x="283" y="1450"/>
                  </a:cubicBezTo>
                  <a:cubicBezTo>
                    <a:pt x="278" y="1450"/>
                    <a:pt x="274" y="1473"/>
                    <a:pt x="274" y="1528"/>
                  </a:cubicBezTo>
                  <a:cubicBezTo>
                    <a:pt x="274" y="1528"/>
                    <a:pt x="244" y="1528"/>
                    <a:pt x="244" y="1467"/>
                  </a:cubicBezTo>
                  <a:cubicBezTo>
                    <a:pt x="244" y="1467"/>
                    <a:pt x="244" y="1467"/>
                    <a:pt x="244" y="1528"/>
                  </a:cubicBezTo>
                  <a:lnTo>
                    <a:pt x="213" y="1528"/>
                  </a:lnTo>
                  <a:cubicBezTo>
                    <a:pt x="213" y="1528"/>
                    <a:pt x="183" y="1589"/>
                    <a:pt x="183" y="1589"/>
                  </a:cubicBezTo>
                  <a:cubicBezTo>
                    <a:pt x="183" y="1528"/>
                    <a:pt x="183" y="1528"/>
                    <a:pt x="152" y="1528"/>
                  </a:cubicBezTo>
                  <a:cubicBezTo>
                    <a:pt x="122" y="1528"/>
                    <a:pt x="92" y="1497"/>
                    <a:pt x="92" y="1437"/>
                  </a:cubicBezTo>
                  <a:cubicBezTo>
                    <a:pt x="92" y="1437"/>
                    <a:pt x="92" y="1437"/>
                    <a:pt x="92" y="1497"/>
                  </a:cubicBezTo>
                  <a:cubicBezTo>
                    <a:pt x="92" y="1590"/>
                    <a:pt x="92" y="1627"/>
                    <a:pt x="85" y="1627"/>
                  </a:cubicBezTo>
                  <a:cubicBezTo>
                    <a:pt x="80" y="1627"/>
                    <a:pt x="73" y="1612"/>
                    <a:pt x="61" y="1589"/>
                  </a:cubicBezTo>
                  <a:cubicBezTo>
                    <a:pt x="61" y="1547"/>
                    <a:pt x="61" y="1516"/>
                    <a:pt x="61" y="1497"/>
                  </a:cubicBezTo>
                  <a:cubicBezTo>
                    <a:pt x="61" y="1442"/>
                    <a:pt x="57" y="1419"/>
                    <a:pt x="52" y="1419"/>
                  </a:cubicBezTo>
                  <a:cubicBezTo>
                    <a:pt x="43" y="1419"/>
                    <a:pt x="31" y="1491"/>
                    <a:pt x="31" y="1589"/>
                  </a:cubicBezTo>
                  <a:cubicBezTo>
                    <a:pt x="31" y="1551"/>
                    <a:pt x="31" y="1518"/>
                    <a:pt x="31" y="1497"/>
                  </a:cubicBezTo>
                  <a:cubicBezTo>
                    <a:pt x="31" y="1497"/>
                    <a:pt x="31" y="1497"/>
                    <a:pt x="31" y="1345"/>
                  </a:cubicBezTo>
                  <a:cubicBezTo>
                    <a:pt x="31" y="1285"/>
                    <a:pt x="31" y="1193"/>
                    <a:pt x="0" y="1193"/>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3427;p83"/>
            <p:cNvSpPr/>
            <p:nvPr/>
          </p:nvSpPr>
          <p:spPr>
            <a:xfrm>
              <a:off x="2598043" y="3071896"/>
              <a:ext cx="54284" cy="20053"/>
            </a:xfrm>
            <a:custGeom>
              <a:avLst/>
              <a:gdLst/>
              <a:ahLst/>
              <a:cxnLst/>
              <a:rect l="l" t="t" r="r" b="b"/>
              <a:pathLst>
                <a:path w="3281" h="1212" extrusionOk="0">
                  <a:moveTo>
                    <a:pt x="1487" y="122"/>
                  </a:moveTo>
                  <a:cubicBezTo>
                    <a:pt x="1487" y="122"/>
                    <a:pt x="1487" y="122"/>
                    <a:pt x="1487" y="122"/>
                  </a:cubicBezTo>
                  <a:cubicBezTo>
                    <a:pt x="1487" y="122"/>
                    <a:pt x="1487" y="122"/>
                    <a:pt x="1487" y="122"/>
                  </a:cubicBezTo>
                  <a:close/>
                  <a:moveTo>
                    <a:pt x="1517" y="122"/>
                  </a:moveTo>
                  <a:cubicBezTo>
                    <a:pt x="1517" y="122"/>
                    <a:pt x="1517" y="122"/>
                    <a:pt x="1517" y="122"/>
                  </a:cubicBezTo>
                  <a:cubicBezTo>
                    <a:pt x="1517" y="122"/>
                    <a:pt x="1517" y="122"/>
                    <a:pt x="1517" y="122"/>
                  </a:cubicBezTo>
                  <a:close/>
                  <a:moveTo>
                    <a:pt x="2003" y="122"/>
                  </a:moveTo>
                  <a:cubicBezTo>
                    <a:pt x="2003" y="122"/>
                    <a:pt x="2003" y="122"/>
                    <a:pt x="2003" y="122"/>
                  </a:cubicBezTo>
                  <a:cubicBezTo>
                    <a:pt x="2003" y="122"/>
                    <a:pt x="2003" y="122"/>
                    <a:pt x="2003" y="122"/>
                  </a:cubicBezTo>
                  <a:close/>
                  <a:moveTo>
                    <a:pt x="2733" y="122"/>
                  </a:moveTo>
                  <a:cubicBezTo>
                    <a:pt x="2733" y="122"/>
                    <a:pt x="2733" y="122"/>
                    <a:pt x="2733" y="122"/>
                  </a:cubicBezTo>
                  <a:cubicBezTo>
                    <a:pt x="2733" y="122"/>
                    <a:pt x="2733" y="122"/>
                    <a:pt x="2733" y="122"/>
                  </a:cubicBezTo>
                  <a:close/>
                  <a:moveTo>
                    <a:pt x="3250" y="122"/>
                  </a:moveTo>
                  <a:cubicBezTo>
                    <a:pt x="3250" y="122"/>
                    <a:pt x="3250" y="122"/>
                    <a:pt x="3250" y="122"/>
                  </a:cubicBezTo>
                  <a:cubicBezTo>
                    <a:pt x="3250" y="122"/>
                    <a:pt x="3250" y="122"/>
                    <a:pt x="3250" y="122"/>
                  </a:cubicBezTo>
                  <a:close/>
                  <a:moveTo>
                    <a:pt x="940" y="92"/>
                  </a:moveTo>
                  <a:cubicBezTo>
                    <a:pt x="940" y="92"/>
                    <a:pt x="909" y="92"/>
                    <a:pt x="940" y="183"/>
                  </a:cubicBezTo>
                  <a:cubicBezTo>
                    <a:pt x="940" y="136"/>
                    <a:pt x="940" y="92"/>
                    <a:pt x="940" y="92"/>
                  </a:cubicBezTo>
                  <a:close/>
                  <a:moveTo>
                    <a:pt x="1322" y="128"/>
                  </a:moveTo>
                  <a:cubicBezTo>
                    <a:pt x="1320" y="128"/>
                    <a:pt x="1328" y="155"/>
                    <a:pt x="1332" y="195"/>
                  </a:cubicBezTo>
                  <a:lnTo>
                    <a:pt x="1332" y="195"/>
                  </a:lnTo>
                  <a:cubicBezTo>
                    <a:pt x="1334" y="183"/>
                    <a:pt x="1335" y="170"/>
                    <a:pt x="1335" y="153"/>
                  </a:cubicBezTo>
                  <a:cubicBezTo>
                    <a:pt x="1326" y="136"/>
                    <a:pt x="1323" y="128"/>
                    <a:pt x="1322" y="128"/>
                  </a:cubicBezTo>
                  <a:close/>
                  <a:moveTo>
                    <a:pt x="2611" y="122"/>
                  </a:moveTo>
                  <a:cubicBezTo>
                    <a:pt x="2611" y="183"/>
                    <a:pt x="2604" y="214"/>
                    <a:pt x="2600" y="214"/>
                  </a:cubicBezTo>
                  <a:cubicBezTo>
                    <a:pt x="2596" y="214"/>
                    <a:pt x="2596" y="183"/>
                    <a:pt x="2611" y="122"/>
                  </a:cubicBezTo>
                  <a:close/>
                  <a:moveTo>
                    <a:pt x="3138" y="51"/>
                  </a:moveTo>
                  <a:lnTo>
                    <a:pt x="3138" y="51"/>
                  </a:lnTo>
                  <a:cubicBezTo>
                    <a:pt x="3134" y="51"/>
                    <a:pt x="3128" y="92"/>
                    <a:pt x="3128" y="183"/>
                  </a:cubicBezTo>
                  <a:cubicBezTo>
                    <a:pt x="3128" y="202"/>
                    <a:pt x="3128" y="223"/>
                    <a:pt x="3128" y="244"/>
                  </a:cubicBezTo>
                  <a:cubicBezTo>
                    <a:pt x="3145" y="123"/>
                    <a:pt x="3143" y="51"/>
                    <a:pt x="3138" y="51"/>
                  </a:cubicBezTo>
                  <a:close/>
                  <a:moveTo>
                    <a:pt x="2733" y="274"/>
                  </a:moveTo>
                  <a:cubicBezTo>
                    <a:pt x="2733" y="341"/>
                    <a:pt x="2727" y="379"/>
                    <a:pt x="2720" y="379"/>
                  </a:cubicBezTo>
                  <a:cubicBezTo>
                    <a:pt x="2714" y="379"/>
                    <a:pt x="2707" y="346"/>
                    <a:pt x="2704" y="274"/>
                  </a:cubicBezTo>
                  <a:close/>
                  <a:moveTo>
                    <a:pt x="2763" y="274"/>
                  </a:moveTo>
                  <a:lnTo>
                    <a:pt x="2733" y="426"/>
                  </a:lnTo>
                  <a:cubicBezTo>
                    <a:pt x="2733" y="375"/>
                    <a:pt x="2733" y="317"/>
                    <a:pt x="2733" y="274"/>
                  </a:cubicBezTo>
                  <a:close/>
                  <a:moveTo>
                    <a:pt x="940" y="396"/>
                  </a:moveTo>
                  <a:cubicBezTo>
                    <a:pt x="970" y="396"/>
                    <a:pt x="970" y="396"/>
                    <a:pt x="940" y="457"/>
                  </a:cubicBezTo>
                  <a:cubicBezTo>
                    <a:pt x="940" y="396"/>
                    <a:pt x="940" y="396"/>
                    <a:pt x="940" y="396"/>
                  </a:cubicBezTo>
                  <a:close/>
                  <a:moveTo>
                    <a:pt x="1365" y="366"/>
                  </a:moveTo>
                  <a:cubicBezTo>
                    <a:pt x="1365" y="426"/>
                    <a:pt x="1365" y="518"/>
                    <a:pt x="1365" y="518"/>
                  </a:cubicBezTo>
                  <a:lnTo>
                    <a:pt x="1335" y="518"/>
                  </a:lnTo>
                  <a:cubicBezTo>
                    <a:pt x="1335" y="426"/>
                    <a:pt x="1335" y="366"/>
                    <a:pt x="1365" y="366"/>
                  </a:cubicBezTo>
                  <a:close/>
                  <a:moveTo>
                    <a:pt x="3219" y="487"/>
                  </a:moveTo>
                  <a:lnTo>
                    <a:pt x="3219" y="548"/>
                  </a:lnTo>
                  <a:cubicBezTo>
                    <a:pt x="3219" y="639"/>
                    <a:pt x="3219" y="639"/>
                    <a:pt x="3219" y="639"/>
                  </a:cubicBezTo>
                  <a:cubicBezTo>
                    <a:pt x="3189" y="639"/>
                    <a:pt x="3189" y="639"/>
                    <a:pt x="3189" y="548"/>
                  </a:cubicBezTo>
                  <a:cubicBezTo>
                    <a:pt x="3189" y="548"/>
                    <a:pt x="3219" y="487"/>
                    <a:pt x="3219" y="487"/>
                  </a:cubicBezTo>
                  <a:close/>
                  <a:moveTo>
                    <a:pt x="2490" y="609"/>
                  </a:moveTo>
                  <a:lnTo>
                    <a:pt x="2490" y="669"/>
                  </a:lnTo>
                  <a:cubicBezTo>
                    <a:pt x="2459" y="669"/>
                    <a:pt x="2459" y="669"/>
                    <a:pt x="2459" y="609"/>
                  </a:cubicBezTo>
                  <a:close/>
                  <a:moveTo>
                    <a:pt x="2885" y="639"/>
                  </a:moveTo>
                  <a:cubicBezTo>
                    <a:pt x="2885" y="657"/>
                    <a:pt x="2885" y="678"/>
                    <a:pt x="2885" y="700"/>
                  </a:cubicBezTo>
                  <a:cubicBezTo>
                    <a:pt x="2855" y="639"/>
                    <a:pt x="2885" y="639"/>
                    <a:pt x="2885" y="639"/>
                  </a:cubicBezTo>
                  <a:close/>
                  <a:moveTo>
                    <a:pt x="3037" y="639"/>
                  </a:moveTo>
                  <a:cubicBezTo>
                    <a:pt x="3037" y="669"/>
                    <a:pt x="3037" y="701"/>
                    <a:pt x="3037" y="730"/>
                  </a:cubicBezTo>
                  <a:lnTo>
                    <a:pt x="3007" y="730"/>
                  </a:lnTo>
                  <a:lnTo>
                    <a:pt x="3037" y="639"/>
                  </a:lnTo>
                  <a:close/>
                  <a:moveTo>
                    <a:pt x="2642" y="548"/>
                  </a:moveTo>
                  <a:cubicBezTo>
                    <a:pt x="2672" y="548"/>
                    <a:pt x="2642" y="639"/>
                    <a:pt x="2642" y="761"/>
                  </a:cubicBezTo>
                  <a:cubicBezTo>
                    <a:pt x="2642" y="744"/>
                    <a:pt x="2642" y="724"/>
                    <a:pt x="2642" y="700"/>
                  </a:cubicBezTo>
                  <a:lnTo>
                    <a:pt x="2642" y="548"/>
                  </a:lnTo>
                  <a:close/>
                  <a:moveTo>
                    <a:pt x="575" y="639"/>
                  </a:moveTo>
                  <a:cubicBezTo>
                    <a:pt x="574" y="662"/>
                    <a:pt x="569" y="777"/>
                    <a:pt x="544" y="852"/>
                  </a:cubicBezTo>
                  <a:cubicBezTo>
                    <a:pt x="544" y="852"/>
                    <a:pt x="544" y="852"/>
                    <a:pt x="544" y="761"/>
                  </a:cubicBezTo>
                  <a:cubicBezTo>
                    <a:pt x="544" y="700"/>
                    <a:pt x="544" y="639"/>
                    <a:pt x="575" y="639"/>
                  </a:cubicBezTo>
                  <a:close/>
                  <a:moveTo>
                    <a:pt x="28" y="700"/>
                  </a:moveTo>
                  <a:cubicBezTo>
                    <a:pt x="6" y="785"/>
                    <a:pt x="0" y="885"/>
                    <a:pt x="9" y="885"/>
                  </a:cubicBezTo>
                  <a:cubicBezTo>
                    <a:pt x="12" y="885"/>
                    <a:pt x="19" y="867"/>
                    <a:pt x="28" y="821"/>
                  </a:cubicBezTo>
                  <a:cubicBezTo>
                    <a:pt x="28" y="803"/>
                    <a:pt x="28" y="743"/>
                    <a:pt x="28" y="700"/>
                  </a:cubicBezTo>
                  <a:close/>
                  <a:moveTo>
                    <a:pt x="1092" y="913"/>
                  </a:moveTo>
                  <a:cubicBezTo>
                    <a:pt x="1092" y="1034"/>
                    <a:pt x="1099" y="1095"/>
                    <a:pt x="1103" y="1095"/>
                  </a:cubicBezTo>
                  <a:lnTo>
                    <a:pt x="1103" y="1095"/>
                  </a:lnTo>
                  <a:cubicBezTo>
                    <a:pt x="1107" y="1095"/>
                    <a:pt x="1107" y="1034"/>
                    <a:pt x="1092" y="913"/>
                  </a:cubicBezTo>
                  <a:close/>
                  <a:moveTo>
                    <a:pt x="932" y="1080"/>
                  </a:moveTo>
                  <a:cubicBezTo>
                    <a:pt x="927" y="1094"/>
                    <a:pt x="925" y="1103"/>
                    <a:pt x="926" y="1103"/>
                  </a:cubicBezTo>
                  <a:cubicBezTo>
                    <a:pt x="927" y="1103"/>
                    <a:pt x="930" y="1096"/>
                    <a:pt x="932" y="1080"/>
                  </a:cubicBezTo>
                  <a:close/>
                  <a:moveTo>
                    <a:pt x="2307" y="1065"/>
                  </a:moveTo>
                  <a:cubicBezTo>
                    <a:pt x="2307" y="1085"/>
                    <a:pt x="2307" y="1107"/>
                    <a:pt x="2307" y="1125"/>
                  </a:cubicBezTo>
                  <a:cubicBezTo>
                    <a:pt x="2307" y="1165"/>
                    <a:pt x="2313" y="1188"/>
                    <a:pt x="2317" y="1188"/>
                  </a:cubicBezTo>
                  <a:cubicBezTo>
                    <a:pt x="2322" y="1188"/>
                    <a:pt x="2325" y="1150"/>
                    <a:pt x="2307" y="1065"/>
                  </a:cubicBezTo>
                  <a:close/>
                  <a:moveTo>
                    <a:pt x="2976" y="1"/>
                  </a:moveTo>
                  <a:cubicBezTo>
                    <a:pt x="2976" y="92"/>
                    <a:pt x="2946" y="92"/>
                    <a:pt x="2946" y="92"/>
                  </a:cubicBezTo>
                  <a:cubicBezTo>
                    <a:pt x="2946" y="92"/>
                    <a:pt x="2946" y="92"/>
                    <a:pt x="2946" y="244"/>
                  </a:cubicBezTo>
                  <a:cubicBezTo>
                    <a:pt x="2946" y="366"/>
                    <a:pt x="2946" y="366"/>
                    <a:pt x="2915" y="366"/>
                  </a:cubicBezTo>
                  <a:cubicBezTo>
                    <a:pt x="2915" y="366"/>
                    <a:pt x="2915" y="366"/>
                    <a:pt x="2915" y="305"/>
                  </a:cubicBezTo>
                  <a:cubicBezTo>
                    <a:pt x="2915" y="305"/>
                    <a:pt x="2915" y="277"/>
                    <a:pt x="2915" y="252"/>
                  </a:cubicBezTo>
                  <a:cubicBezTo>
                    <a:pt x="2915" y="252"/>
                    <a:pt x="2915" y="195"/>
                    <a:pt x="2915" y="153"/>
                  </a:cubicBezTo>
                  <a:cubicBezTo>
                    <a:pt x="2915" y="153"/>
                    <a:pt x="2915" y="62"/>
                    <a:pt x="2885" y="62"/>
                  </a:cubicBezTo>
                  <a:cubicBezTo>
                    <a:pt x="2885" y="127"/>
                    <a:pt x="2885" y="177"/>
                    <a:pt x="2874" y="177"/>
                  </a:cubicBezTo>
                  <a:cubicBezTo>
                    <a:pt x="2869" y="177"/>
                    <a:pt x="2863" y="170"/>
                    <a:pt x="2855" y="153"/>
                  </a:cubicBezTo>
                  <a:cubicBezTo>
                    <a:pt x="2855" y="153"/>
                    <a:pt x="2850" y="148"/>
                    <a:pt x="2844" y="148"/>
                  </a:cubicBezTo>
                  <a:cubicBezTo>
                    <a:pt x="2835" y="148"/>
                    <a:pt x="2824" y="159"/>
                    <a:pt x="2824" y="214"/>
                  </a:cubicBezTo>
                  <a:cubicBezTo>
                    <a:pt x="2824" y="214"/>
                    <a:pt x="2824" y="214"/>
                    <a:pt x="2824" y="191"/>
                  </a:cubicBezTo>
                  <a:cubicBezTo>
                    <a:pt x="2824" y="191"/>
                    <a:pt x="2824" y="168"/>
                    <a:pt x="2824" y="122"/>
                  </a:cubicBezTo>
                  <a:cubicBezTo>
                    <a:pt x="2824" y="122"/>
                    <a:pt x="2794" y="122"/>
                    <a:pt x="2794" y="214"/>
                  </a:cubicBezTo>
                  <a:cubicBezTo>
                    <a:pt x="2794" y="122"/>
                    <a:pt x="2794" y="122"/>
                    <a:pt x="2794" y="122"/>
                  </a:cubicBezTo>
                  <a:cubicBezTo>
                    <a:pt x="2780" y="164"/>
                    <a:pt x="2766" y="180"/>
                    <a:pt x="2755" y="180"/>
                  </a:cubicBezTo>
                  <a:cubicBezTo>
                    <a:pt x="2742" y="180"/>
                    <a:pt x="2733" y="156"/>
                    <a:pt x="2733" y="122"/>
                  </a:cubicBezTo>
                  <a:cubicBezTo>
                    <a:pt x="2733" y="183"/>
                    <a:pt x="2733" y="183"/>
                    <a:pt x="2733" y="183"/>
                  </a:cubicBezTo>
                  <a:cubicBezTo>
                    <a:pt x="2733" y="139"/>
                    <a:pt x="2729" y="118"/>
                    <a:pt x="2724" y="118"/>
                  </a:cubicBezTo>
                  <a:cubicBezTo>
                    <a:pt x="2716" y="118"/>
                    <a:pt x="2706" y="164"/>
                    <a:pt x="2703" y="239"/>
                  </a:cubicBezTo>
                  <a:lnTo>
                    <a:pt x="2703" y="239"/>
                  </a:lnTo>
                  <a:cubicBezTo>
                    <a:pt x="2703" y="222"/>
                    <a:pt x="2703" y="203"/>
                    <a:pt x="2703" y="183"/>
                  </a:cubicBezTo>
                  <a:cubicBezTo>
                    <a:pt x="2685" y="355"/>
                    <a:pt x="2678" y="449"/>
                    <a:pt x="2675" y="449"/>
                  </a:cubicBezTo>
                  <a:cubicBezTo>
                    <a:pt x="2672" y="449"/>
                    <a:pt x="2672" y="393"/>
                    <a:pt x="2672" y="274"/>
                  </a:cubicBezTo>
                  <a:cubicBezTo>
                    <a:pt x="2672" y="241"/>
                    <a:pt x="2672" y="210"/>
                    <a:pt x="2672" y="183"/>
                  </a:cubicBezTo>
                  <a:cubicBezTo>
                    <a:pt x="2672" y="259"/>
                    <a:pt x="2672" y="297"/>
                    <a:pt x="2668" y="297"/>
                  </a:cubicBezTo>
                  <a:cubicBezTo>
                    <a:pt x="2665" y="297"/>
                    <a:pt x="2657" y="259"/>
                    <a:pt x="2642" y="183"/>
                  </a:cubicBezTo>
                  <a:cubicBezTo>
                    <a:pt x="2642" y="68"/>
                    <a:pt x="2642" y="15"/>
                    <a:pt x="2637" y="15"/>
                  </a:cubicBezTo>
                  <a:cubicBezTo>
                    <a:pt x="2633" y="15"/>
                    <a:pt x="2625" y="53"/>
                    <a:pt x="2611" y="122"/>
                  </a:cubicBezTo>
                  <a:cubicBezTo>
                    <a:pt x="2611" y="82"/>
                    <a:pt x="2611" y="52"/>
                    <a:pt x="2611" y="31"/>
                  </a:cubicBezTo>
                  <a:lnTo>
                    <a:pt x="2581" y="31"/>
                  </a:lnTo>
                  <a:cubicBezTo>
                    <a:pt x="2581" y="31"/>
                    <a:pt x="2581" y="92"/>
                    <a:pt x="2581" y="183"/>
                  </a:cubicBezTo>
                  <a:cubicBezTo>
                    <a:pt x="2581" y="87"/>
                    <a:pt x="2581" y="27"/>
                    <a:pt x="2573" y="27"/>
                  </a:cubicBezTo>
                  <a:cubicBezTo>
                    <a:pt x="2569" y="27"/>
                    <a:pt x="2562" y="47"/>
                    <a:pt x="2551" y="92"/>
                  </a:cubicBezTo>
                  <a:cubicBezTo>
                    <a:pt x="2551" y="92"/>
                    <a:pt x="2551" y="92"/>
                    <a:pt x="2551" y="183"/>
                  </a:cubicBezTo>
                  <a:cubicBezTo>
                    <a:pt x="2551" y="200"/>
                    <a:pt x="2551" y="208"/>
                    <a:pt x="2550" y="208"/>
                  </a:cubicBezTo>
                  <a:cubicBezTo>
                    <a:pt x="2548" y="208"/>
                    <a:pt x="2542" y="158"/>
                    <a:pt x="2520" y="92"/>
                  </a:cubicBezTo>
                  <a:cubicBezTo>
                    <a:pt x="2520" y="120"/>
                    <a:pt x="2520" y="149"/>
                    <a:pt x="2520" y="183"/>
                  </a:cubicBezTo>
                  <a:cubicBezTo>
                    <a:pt x="2520" y="92"/>
                    <a:pt x="2520" y="92"/>
                    <a:pt x="2490" y="31"/>
                  </a:cubicBezTo>
                  <a:cubicBezTo>
                    <a:pt x="2490" y="31"/>
                    <a:pt x="2490" y="31"/>
                    <a:pt x="2490" y="92"/>
                  </a:cubicBezTo>
                  <a:cubicBezTo>
                    <a:pt x="2490" y="122"/>
                    <a:pt x="2482" y="138"/>
                    <a:pt x="2475" y="138"/>
                  </a:cubicBezTo>
                  <a:cubicBezTo>
                    <a:pt x="2467" y="138"/>
                    <a:pt x="2459" y="122"/>
                    <a:pt x="2459" y="92"/>
                  </a:cubicBezTo>
                  <a:cubicBezTo>
                    <a:pt x="2459" y="92"/>
                    <a:pt x="2459" y="153"/>
                    <a:pt x="2459" y="153"/>
                  </a:cubicBezTo>
                  <a:cubicBezTo>
                    <a:pt x="2459" y="153"/>
                    <a:pt x="2429" y="153"/>
                    <a:pt x="2429" y="244"/>
                  </a:cubicBezTo>
                  <a:cubicBezTo>
                    <a:pt x="2429" y="225"/>
                    <a:pt x="2429" y="195"/>
                    <a:pt x="2429" y="153"/>
                  </a:cubicBezTo>
                  <a:cubicBezTo>
                    <a:pt x="2429" y="198"/>
                    <a:pt x="2429" y="221"/>
                    <a:pt x="2425" y="221"/>
                  </a:cubicBezTo>
                  <a:cubicBezTo>
                    <a:pt x="2421" y="221"/>
                    <a:pt x="2414" y="198"/>
                    <a:pt x="2399" y="153"/>
                  </a:cubicBezTo>
                  <a:cubicBezTo>
                    <a:pt x="2399" y="235"/>
                    <a:pt x="2399" y="290"/>
                    <a:pt x="2399" y="305"/>
                  </a:cubicBezTo>
                  <a:cubicBezTo>
                    <a:pt x="2399" y="305"/>
                    <a:pt x="2429" y="366"/>
                    <a:pt x="2429" y="366"/>
                  </a:cubicBezTo>
                  <a:cubicBezTo>
                    <a:pt x="2429" y="457"/>
                    <a:pt x="2399" y="457"/>
                    <a:pt x="2399" y="457"/>
                  </a:cubicBezTo>
                  <a:cubicBezTo>
                    <a:pt x="2399" y="457"/>
                    <a:pt x="2399" y="457"/>
                    <a:pt x="2399" y="366"/>
                  </a:cubicBezTo>
                  <a:cubicBezTo>
                    <a:pt x="2399" y="366"/>
                    <a:pt x="2399" y="305"/>
                    <a:pt x="2399" y="305"/>
                  </a:cubicBezTo>
                  <a:cubicBezTo>
                    <a:pt x="2383" y="381"/>
                    <a:pt x="2376" y="419"/>
                    <a:pt x="2372" y="419"/>
                  </a:cubicBezTo>
                  <a:cubicBezTo>
                    <a:pt x="2368" y="419"/>
                    <a:pt x="2368" y="381"/>
                    <a:pt x="2368" y="305"/>
                  </a:cubicBezTo>
                  <a:cubicBezTo>
                    <a:pt x="2368" y="254"/>
                    <a:pt x="2359" y="212"/>
                    <a:pt x="2350" y="212"/>
                  </a:cubicBezTo>
                  <a:cubicBezTo>
                    <a:pt x="2344" y="212"/>
                    <a:pt x="2338" y="238"/>
                    <a:pt x="2338" y="305"/>
                  </a:cubicBezTo>
                  <a:cubicBezTo>
                    <a:pt x="2323" y="259"/>
                    <a:pt x="2315" y="236"/>
                    <a:pt x="2311" y="236"/>
                  </a:cubicBezTo>
                  <a:cubicBezTo>
                    <a:pt x="2307" y="236"/>
                    <a:pt x="2307" y="259"/>
                    <a:pt x="2307" y="305"/>
                  </a:cubicBezTo>
                  <a:cubicBezTo>
                    <a:pt x="2307" y="326"/>
                    <a:pt x="2307" y="347"/>
                    <a:pt x="2307" y="366"/>
                  </a:cubicBezTo>
                  <a:cubicBezTo>
                    <a:pt x="2277" y="366"/>
                    <a:pt x="2277" y="274"/>
                    <a:pt x="2277" y="214"/>
                  </a:cubicBezTo>
                  <a:lnTo>
                    <a:pt x="2247" y="214"/>
                  </a:lnTo>
                  <a:cubicBezTo>
                    <a:pt x="2247" y="147"/>
                    <a:pt x="2241" y="121"/>
                    <a:pt x="2234" y="121"/>
                  </a:cubicBezTo>
                  <a:cubicBezTo>
                    <a:pt x="2226" y="121"/>
                    <a:pt x="2216" y="163"/>
                    <a:pt x="2216" y="214"/>
                  </a:cubicBezTo>
                  <a:cubicBezTo>
                    <a:pt x="2216" y="264"/>
                    <a:pt x="2216" y="340"/>
                    <a:pt x="2216" y="426"/>
                  </a:cubicBezTo>
                  <a:lnTo>
                    <a:pt x="2186" y="639"/>
                  </a:lnTo>
                  <a:lnTo>
                    <a:pt x="2186" y="426"/>
                  </a:lnTo>
                  <a:cubicBezTo>
                    <a:pt x="2186" y="363"/>
                    <a:pt x="2186" y="313"/>
                    <a:pt x="2186" y="274"/>
                  </a:cubicBezTo>
                  <a:cubicBezTo>
                    <a:pt x="2186" y="214"/>
                    <a:pt x="2186" y="214"/>
                    <a:pt x="2155" y="214"/>
                  </a:cubicBezTo>
                  <a:cubicBezTo>
                    <a:pt x="2155" y="214"/>
                    <a:pt x="2155" y="214"/>
                    <a:pt x="2155" y="274"/>
                  </a:cubicBezTo>
                  <a:lnTo>
                    <a:pt x="2125" y="274"/>
                  </a:lnTo>
                  <a:cubicBezTo>
                    <a:pt x="2125" y="214"/>
                    <a:pt x="2125" y="214"/>
                    <a:pt x="2095" y="183"/>
                  </a:cubicBezTo>
                  <a:cubicBezTo>
                    <a:pt x="2064" y="183"/>
                    <a:pt x="2034" y="183"/>
                    <a:pt x="2034" y="335"/>
                  </a:cubicBezTo>
                  <a:cubicBezTo>
                    <a:pt x="2034" y="316"/>
                    <a:pt x="2034" y="293"/>
                    <a:pt x="2034" y="274"/>
                  </a:cubicBezTo>
                  <a:cubicBezTo>
                    <a:pt x="2034" y="274"/>
                    <a:pt x="2034" y="274"/>
                    <a:pt x="2034" y="183"/>
                  </a:cubicBezTo>
                  <a:cubicBezTo>
                    <a:pt x="2022" y="122"/>
                    <a:pt x="2014" y="100"/>
                    <a:pt x="2010" y="100"/>
                  </a:cubicBezTo>
                  <a:cubicBezTo>
                    <a:pt x="2003" y="100"/>
                    <a:pt x="2003" y="147"/>
                    <a:pt x="2003" y="183"/>
                  </a:cubicBezTo>
                  <a:cubicBezTo>
                    <a:pt x="2003" y="164"/>
                    <a:pt x="2003" y="141"/>
                    <a:pt x="2003" y="122"/>
                  </a:cubicBezTo>
                  <a:cubicBezTo>
                    <a:pt x="2003" y="155"/>
                    <a:pt x="1995" y="187"/>
                    <a:pt x="1987" y="187"/>
                  </a:cubicBezTo>
                  <a:cubicBezTo>
                    <a:pt x="1980" y="187"/>
                    <a:pt x="1973" y="163"/>
                    <a:pt x="1973" y="92"/>
                  </a:cubicBezTo>
                  <a:cubicBezTo>
                    <a:pt x="1973" y="183"/>
                    <a:pt x="1943" y="183"/>
                    <a:pt x="1943" y="183"/>
                  </a:cubicBezTo>
                  <a:cubicBezTo>
                    <a:pt x="1943" y="183"/>
                    <a:pt x="1943" y="183"/>
                    <a:pt x="1943" y="92"/>
                  </a:cubicBezTo>
                  <a:cubicBezTo>
                    <a:pt x="1912" y="92"/>
                    <a:pt x="1912" y="244"/>
                    <a:pt x="1912" y="244"/>
                  </a:cubicBezTo>
                  <a:cubicBezTo>
                    <a:pt x="1912" y="293"/>
                    <a:pt x="1912" y="391"/>
                    <a:pt x="1912" y="457"/>
                  </a:cubicBezTo>
                  <a:cubicBezTo>
                    <a:pt x="1882" y="457"/>
                    <a:pt x="1882" y="457"/>
                    <a:pt x="1882" y="366"/>
                  </a:cubicBezTo>
                  <a:cubicBezTo>
                    <a:pt x="1882" y="314"/>
                    <a:pt x="1904" y="240"/>
                    <a:pt x="1910" y="219"/>
                  </a:cubicBezTo>
                  <a:lnTo>
                    <a:pt x="1910" y="219"/>
                  </a:lnTo>
                  <a:cubicBezTo>
                    <a:pt x="1912" y="227"/>
                    <a:pt x="1912" y="235"/>
                    <a:pt x="1912" y="244"/>
                  </a:cubicBezTo>
                  <a:cubicBezTo>
                    <a:pt x="1912" y="225"/>
                    <a:pt x="1912" y="214"/>
                    <a:pt x="1912" y="214"/>
                  </a:cubicBezTo>
                  <a:cubicBezTo>
                    <a:pt x="1912" y="214"/>
                    <a:pt x="1912" y="216"/>
                    <a:pt x="1910" y="219"/>
                  </a:cubicBezTo>
                  <a:lnTo>
                    <a:pt x="1910" y="219"/>
                  </a:lnTo>
                  <a:cubicBezTo>
                    <a:pt x="1904" y="175"/>
                    <a:pt x="1882" y="153"/>
                    <a:pt x="1882" y="153"/>
                  </a:cubicBezTo>
                  <a:cubicBezTo>
                    <a:pt x="1882" y="153"/>
                    <a:pt x="1882" y="153"/>
                    <a:pt x="1882" y="244"/>
                  </a:cubicBezTo>
                  <a:cubicBezTo>
                    <a:pt x="1867" y="168"/>
                    <a:pt x="1859" y="130"/>
                    <a:pt x="1855" y="130"/>
                  </a:cubicBezTo>
                  <a:cubicBezTo>
                    <a:pt x="1851" y="130"/>
                    <a:pt x="1851" y="168"/>
                    <a:pt x="1851" y="244"/>
                  </a:cubicBezTo>
                  <a:cubicBezTo>
                    <a:pt x="1851" y="274"/>
                    <a:pt x="1844" y="290"/>
                    <a:pt x="1836" y="290"/>
                  </a:cubicBezTo>
                  <a:cubicBezTo>
                    <a:pt x="1829" y="290"/>
                    <a:pt x="1821" y="274"/>
                    <a:pt x="1821" y="244"/>
                  </a:cubicBezTo>
                  <a:cubicBezTo>
                    <a:pt x="1821" y="223"/>
                    <a:pt x="1821" y="191"/>
                    <a:pt x="1821" y="153"/>
                  </a:cubicBezTo>
                  <a:cubicBezTo>
                    <a:pt x="1821" y="67"/>
                    <a:pt x="1811" y="30"/>
                    <a:pt x="1803" y="30"/>
                  </a:cubicBezTo>
                  <a:cubicBezTo>
                    <a:pt x="1796" y="30"/>
                    <a:pt x="1791" y="52"/>
                    <a:pt x="1791" y="92"/>
                  </a:cubicBezTo>
                  <a:cubicBezTo>
                    <a:pt x="1791" y="153"/>
                    <a:pt x="1791" y="153"/>
                    <a:pt x="1791" y="153"/>
                  </a:cubicBezTo>
                  <a:cubicBezTo>
                    <a:pt x="1760" y="214"/>
                    <a:pt x="1760" y="214"/>
                    <a:pt x="1760" y="305"/>
                  </a:cubicBezTo>
                  <a:cubicBezTo>
                    <a:pt x="1760" y="214"/>
                    <a:pt x="1760" y="214"/>
                    <a:pt x="1760" y="214"/>
                  </a:cubicBezTo>
                  <a:lnTo>
                    <a:pt x="1730" y="214"/>
                  </a:lnTo>
                  <a:lnTo>
                    <a:pt x="1730" y="274"/>
                  </a:lnTo>
                  <a:cubicBezTo>
                    <a:pt x="1730" y="210"/>
                    <a:pt x="1713" y="171"/>
                    <a:pt x="1697" y="171"/>
                  </a:cubicBezTo>
                  <a:cubicBezTo>
                    <a:pt x="1683" y="171"/>
                    <a:pt x="1669" y="203"/>
                    <a:pt x="1669" y="274"/>
                  </a:cubicBezTo>
                  <a:lnTo>
                    <a:pt x="1669" y="214"/>
                  </a:lnTo>
                  <a:cubicBezTo>
                    <a:pt x="1669" y="122"/>
                    <a:pt x="1669" y="122"/>
                    <a:pt x="1669" y="122"/>
                  </a:cubicBezTo>
                  <a:cubicBezTo>
                    <a:pt x="1669" y="122"/>
                    <a:pt x="1639" y="214"/>
                    <a:pt x="1639" y="214"/>
                  </a:cubicBezTo>
                  <a:cubicBezTo>
                    <a:pt x="1628" y="202"/>
                    <a:pt x="1621" y="195"/>
                    <a:pt x="1616" y="195"/>
                  </a:cubicBezTo>
                  <a:cubicBezTo>
                    <a:pt x="1608" y="195"/>
                    <a:pt x="1608" y="217"/>
                    <a:pt x="1608" y="274"/>
                  </a:cubicBezTo>
                  <a:cubicBezTo>
                    <a:pt x="1608" y="274"/>
                    <a:pt x="1608" y="274"/>
                    <a:pt x="1608" y="183"/>
                  </a:cubicBezTo>
                  <a:cubicBezTo>
                    <a:pt x="1608" y="122"/>
                    <a:pt x="1608" y="122"/>
                    <a:pt x="1608" y="122"/>
                  </a:cubicBezTo>
                  <a:cubicBezTo>
                    <a:pt x="1578" y="122"/>
                    <a:pt x="1578" y="183"/>
                    <a:pt x="1578" y="274"/>
                  </a:cubicBezTo>
                  <a:cubicBezTo>
                    <a:pt x="1578" y="229"/>
                    <a:pt x="1570" y="206"/>
                    <a:pt x="1563" y="206"/>
                  </a:cubicBezTo>
                  <a:cubicBezTo>
                    <a:pt x="1555" y="206"/>
                    <a:pt x="1548" y="229"/>
                    <a:pt x="1548" y="274"/>
                  </a:cubicBezTo>
                  <a:cubicBezTo>
                    <a:pt x="1548" y="274"/>
                    <a:pt x="1548" y="274"/>
                    <a:pt x="1548" y="183"/>
                  </a:cubicBezTo>
                  <a:cubicBezTo>
                    <a:pt x="1548" y="147"/>
                    <a:pt x="1537" y="100"/>
                    <a:pt x="1528" y="100"/>
                  </a:cubicBezTo>
                  <a:cubicBezTo>
                    <a:pt x="1522" y="100"/>
                    <a:pt x="1517" y="122"/>
                    <a:pt x="1517" y="183"/>
                  </a:cubicBezTo>
                  <a:cubicBezTo>
                    <a:pt x="1517" y="183"/>
                    <a:pt x="1517" y="183"/>
                    <a:pt x="1517" y="122"/>
                  </a:cubicBezTo>
                  <a:cubicBezTo>
                    <a:pt x="1517" y="153"/>
                    <a:pt x="1510" y="168"/>
                    <a:pt x="1502" y="168"/>
                  </a:cubicBezTo>
                  <a:cubicBezTo>
                    <a:pt x="1494" y="168"/>
                    <a:pt x="1487" y="153"/>
                    <a:pt x="1487" y="122"/>
                  </a:cubicBezTo>
                  <a:cubicBezTo>
                    <a:pt x="1487" y="122"/>
                    <a:pt x="1487" y="123"/>
                    <a:pt x="1487" y="183"/>
                  </a:cubicBezTo>
                  <a:lnTo>
                    <a:pt x="1487" y="244"/>
                  </a:lnTo>
                  <a:cubicBezTo>
                    <a:pt x="1487" y="168"/>
                    <a:pt x="1487" y="130"/>
                    <a:pt x="1483" y="130"/>
                  </a:cubicBezTo>
                  <a:cubicBezTo>
                    <a:pt x="1479" y="130"/>
                    <a:pt x="1472" y="168"/>
                    <a:pt x="1456" y="244"/>
                  </a:cubicBezTo>
                  <a:cubicBezTo>
                    <a:pt x="1456" y="183"/>
                    <a:pt x="1456" y="183"/>
                    <a:pt x="1456" y="183"/>
                  </a:cubicBezTo>
                  <a:cubicBezTo>
                    <a:pt x="1456" y="183"/>
                    <a:pt x="1426" y="244"/>
                    <a:pt x="1426" y="244"/>
                  </a:cubicBezTo>
                  <a:cubicBezTo>
                    <a:pt x="1396" y="244"/>
                    <a:pt x="1365" y="244"/>
                    <a:pt x="1365" y="305"/>
                  </a:cubicBezTo>
                  <a:cubicBezTo>
                    <a:pt x="1365" y="244"/>
                    <a:pt x="1365" y="244"/>
                    <a:pt x="1365" y="244"/>
                  </a:cubicBezTo>
                  <a:cubicBezTo>
                    <a:pt x="1365" y="244"/>
                    <a:pt x="1335" y="244"/>
                    <a:pt x="1335" y="153"/>
                  </a:cubicBezTo>
                  <a:cubicBezTo>
                    <a:pt x="1335" y="244"/>
                    <a:pt x="1335" y="244"/>
                    <a:pt x="1335" y="244"/>
                  </a:cubicBezTo>
                  <a:cubicBezTo>
                    <a:pt x="1335" y="226"/>
                    <a:pt x="1334" y="210"/>
                    <a:pt x="1332" y="195"/>
                  </a:cubicBezTo>
                  <a:lnTo>
                    <a:pt x="1332" y="195"/>
                  </a:lnTo>
                  <a:cubicBezTo>
                    <a:pt x="1325" y="246"/>
                    <a:pt x="1304" y="255"/>
                    <a:pt x="1304" y="305"/>
                  </a:cubicBezTo>
                  <a:cubicBezTo>
                    <a:pt x="1304" y="305"/>
                    <a:pt x="1304" y="305"/>
                    <a:pt x="1304" y="214"/>
                  </a:cubicBezTo>
                  <a:cubicBezTo>
                    <a:pt x="1304" y="197"/>
                    <a:pt x="1302" y="189"/>
                    <a:pt x="1299" y="189"/>
                  </a:cubicBezTo>
                  <a:cubicBezTo>
                    <a:pt x="1290" y="189"/>
                    <a:pt x="1274" y="239"/>
                    <a:pt x="1274" y="305"/>
                  </a:cubicBezTo>
                  <a:cubicBezTo>
                    <a:pt x="1274" y="282"/>
                    <a:pt x="1274" y="265"/>
                    <a:pt x="1274" y="252"/>
                  </a:cubicBezTo>
                  <a:cubicBezTo>
                    <a:pt x="1274" y="252"/>
                    <a:pt x="1274" y="195"/>
                    <a:pt x="1274" y="153"/>
                  </a:cubicBezTo>
                  <a:cubicBezTo>
                    <a:pt x="1274" y="62"/>
                    <a:pt x="1274" y="62"/>
                    <a:pt x="1244" y="62"/>
                  </a:cubicBezTo>
                  <a:cubicBezTo>
                    <a:pt x="1244" y="153"/>
                    <a:pt x="1244" y="153"/>
                    <a:pt x="1213" y="153"/>
                  </a:cubicBezTo>
                  <a:cubicBezTo>
                    <a:pt x="1213" y="149"/>
                    <a:pt x="1213" y="147"/>
                    <a:pt x="1213" y="147"/>
                  </a:cubicBezTo>
                  <a:cubicBezTo>
                    <a:pt x="1213" y="147"/>
                    <a:pt x="1209" y="233"/>
                    <a:pt x="1183" y="366"/>
                  </a:cubicBezTo>
                  <a:cubicBezTo>
                    <a:pt x="1183" y="339"/>
                    <a:pt x="1183" y="306"/>
                    <a:pt x="1183" y="274"/>
                  </a:cubicBezTo>
                  <a:cubicBezTo>
                    <a:pt x="1168" y="244"/>
                    <a:pt x="1160" y="229"/>
                    <a:pt x="1156" y="229"/>
                  </a:cubicBezTo>
                  <a:cubicBezTo>
                    <a:pt x="1152" y="229"/>
                    <a:pt x="1152" y="244"/>
                    <a:pt x="1152" y="274"/>
                  </a:cubicBezTo>
                  <a:cubicBezTo>
                    <a:pt x="1152" y="305"/>
                    <a:pt x="1145" y="320"/>
                    <a:pt x="1137" y="320"/>
                  </a:cubicBezTo>
                  <a:cubicBezTo>
                    <a:pt x="1130" y="320"/>
                    <a:pt x="1122" y="305"/>
                    <a:pt x="1122" y="274"/>
                  </a:cubicBezTo>
                  <a:cubicBezTo>
                    <a:pt x="1092" y="274"/>
                    <a:pt x="1092" y="274"/>
                    <a:pt x="1092" y="335"/>
                  </a:cubicBezTo>
                  <a:cubicBezTo>
                    <a:pt x="1092" y="335"/>
                    <a:pt x="1092" y="274"/>
                    <a:pt x="1092" y="274"/>
                  </a:cubicBezTo>
                  <a:lnTo>
                    <a:pt x="1092" y="183"/>
                  </a:lnTo>
                  <a:cubicBezTo>
                    <a:pt x="1092" y="183"/>
                    <a:pt x="1092" y="183"/>
                    <a:pt x="1061" y="274"/>
                  </a:cubicBezTo>
                  <a:cubicBezTo>
                    <a:pt x="1061" y="268"/>
                    <a:pt x="1061" y="241"/>
                    <a:pt x="1061" y="183"/>
                  </a:cubicBezTo>
                  <a:cubicBezTo>
                    <a:pt x="1061" y="107"/>
                    <a:pt x="1061" y="69"/>
                    <a:pt x="1057" y="69"/>
                  </a:cubicBezTo>
                  <a:cubicBezTo>
                    <a:pt x="1054" y="69"/>
                    <a:pt x="1046" y="107"/>
                    <a:pt x="1031" y="183"/>
                  </a:cubicBezTo>
                  <a:cubicBezTo>
                    <a:pt x="1031" y="183"/>
                    <a:pt x="1031" y="274"/>
                    <a:pt x="1000" y="274"/>
                  </a:cubicBezTo>
                  <a:cubicBezTo>
                    <a:pt x="1000" y="244"/>
                    <a:pt x="1000" y="244"/>
                    <a:pt x="970" y="183"/>
                  </a:cubicBezTo>
                  <a:cubicBezTo>
                    <a:pt x="970" y="223"/>
                    <a:pt x="970" y="239"/>
                    <a:pt x="970" y="244"/>
                  </a:cubicBezTo>
                  <a:cubicBezTo>
                    <a:pt x="970" y="227"/>
                    <a:pt x="968" y="219"/>
                    <a:pt x="964" y="219"/>
                  </a:cubicBezTo>
                  <a:cubicBezTo>
                    <a:pt x="955" y="219"/>
                    <a:pt x="940" y="269"/>
                    <a:pt x="940" y="335"/>
                  </a:cubicBezTo>
                  <a:cubicBezTo>
                    <a:pt x="940" y="311"/>
                    <a:pt x="940" y="280"/>
                    <a:pt x="940" y="244"/>
                  </a:cubicBezTo>
                  <a:cubicBezTo>
                    <a:pt x="940" y="225"/>
                    <a:pt x="940" y="204"/>
                    <a:pt x="940" y="183"/>
                  </a:cubicBezTo>
                  <a:cubicBezTo>
                    <a:pt x="940" y="244"/>
                    <a:pt x="940" y="244"/>
                    <a:pt x="909" y="244"/>
                  </a:cubicBezTo>
                  <a:cubicBezTo>
                    <a:pt x="909" y="244"/>
                    <a:pt x="909" y="244"/>
                    <a:pt x="909" y="305"/>
                  </a:cubicBezTo>
                  <a:cubicBezTo>
                    <a:pt x="909" y="396"/>
                    <a:pt x="909" y="396"/>
                    <a:pt x="909" y="396"/>
                  </a:cubicBezTo>
                  <a:lnTo>
                    <a:pt x="940" y="457"/>
                  </a:lnTo>
                  <a:lnTo>
                    <a:pt x="909" y="457"/>
                  </a:lnTo>
                  <a:cubicBezTo>
                    <a:pt x="909" y="457"/>
                    <a:pt x="909" y="457"/>
                    <a:pt x="909" y="396"/>
                  </a:cubicBezTo>
                  <a:cubicBezTo>
                    <a:pt x="909" y="305"/>
                    <a:pt x="879" y="305"/>
                    <a:pt x="879" y="305"/>
                  </a:cubicBezTo>
                  <a:lnTo>
                    <a:pt x="879" y="244"/>
                  </a:lnTo>
                  <a:cubicBezTo>
                    <a:pt x="879" y="216"/>
                    <a:pt x="879" y="182"/>
                    <a:pt x="879" y="153"/>
                  </a:cubicBezTo>
                  <a:cubicBezTo>
                    <a:pt x="879" y="207"/>
                    <a:pt x="846" y="218"/>
                    <a:pt x="820" y="218"/>
                  </a:cubicBezTo>
                  <a:cubicBezTo>
                    <a:pt x="802" y="218"/>
                    <a:pt x="788" y="214"/>
                    <a:pt x="788" y="214"/>
                  </a:cubicBezTo>
                  <a:cubicBezTo>
                    <a:pt x="772" y="183"/>
                    <a:pt x="765" y="168"/>
                    <a:pt x="761" y="168"/>
                  </a:cubicBezTo>
                  <a:cubicBezTo>
                    <a:pt x="757" y="168"/>
                    <a:pt x="757" y="183"/>
                    <a:pt x="757" y="214"/>
                  </a:cubicBezTo>
                  <a:cubicBezTo>
                    <a:pt x="757" y="271"/>
                    <a:pt x="757" y="293"/>
                    <a:pt x="749" y="293"/>
                  </a:cubicBezTo>
                  <a:cubicBezTo>
                    <a:pt x="745" y="293"/>
                    <a:pt x="738" y="285"/>
                    <a:pt x="727" y="274"/>
                  </a:cubicBezTo>
                  <a:cubicBezTo>
                    <a:pt x="696" y="274"/>
                    <a:pt x="666" y="274"/>
                    <a:pt x="666" y="366"/>
                  </a:cubicBezTo>
                  <a:cubicBezTo>
                    <a:pt x="666" y="366"/>
                    <a:pt x="636" y="426"/>
                    <a:pt x="636" y="426"/>
                  </a:cubicBezTo>
                  <a:cubicBezTo>
                    <a:pt x="636" y="366"/>
                    <a:pt x="636" y="274"/>
                    <a:pt x="636" y="274"/>
                  </a:cubicBezTo>
                  <a:lnTo>
                    <a:pt x="605" y="274"/>
                  </a:lnTo>
                  <a:cubicBezTo>
                    <a:pt x="605" y="227"/>
                    <a:pt x="602" y="209"/>
                    <a:pt x="598" y="209"/>
                  </a:cubicBezTo>
                  <a:cubicBezTo>
                    <a:pt x="589" y="209"/>
                    <a:pt x="575" y="293"/>
                    <a:pt x="575" y="335"/>
                  </a:cubicBezTo>
                  <a:cubicBezTo>
                    <a:pt x="544" y="274"/>
                    <a:pt x="544" y="274"/>
                    <a:pt x="544" y="274"/>
                  </a:cubicBezTo>
                  <a:cubicBezTo>
                    <a:pt x="544" y="335"/>
                    <a:pt x="514" y="335"/>
                    <a:pt x="484" y="335"/>
                  </a:cubicBezTo>
                  <a:cubicBezTo>
                    <a:pt x="453" y="335"/>
                    <a:pt x="423" y="335"/>
                    <a:pt x="423" y="396"/>
                  </a:cubicBezTo>
                  <a:cubicBezTo>
                    <a:pt x="423" y="335"/>
                    <a:pt x="392" y="305"/>
                    <a:pt x="392" y="305"/>
                  </a:cubicBezTo>
                  <a:cubicBezTo>
                    <a:pt x="362" y="305"/>
                    <a:pt x="362" y="305"/>
                    <a:pt x="362" y="396"/>
                  </a:cubicBezTo>
                  <a:cubicBezTo>
                    <a:pt x="362" y="299"/>
                    <a:pt x="350" y="227"/>
                    <a:pt x="341" y="227"/>
                  </a:cubicBezTo>
                  <a:cubicBezTo>
                    <a:pt x="336" y="227"/>
                    <a:pt x="332" y="250"/>
                    <a:pt x="332" y="305"/>
                  </a:cubicBezTo>
                  <a:cubicBezTo>
                    <a:pt x="332" y="305"/>
                    <a:pt x="332" y="305"/>
                    <a:pt x="332" y="244"/>
                  </a:cubicBezTo>
                  <a:cubicBezTo>
                    <a:pt x="332" y="244"/>
                    <a:pt x="301" y="244"/>
                    <a:pt x="301" y="305"/>
                  </a:cubicBezTo>
                  <a:lnTo>
                    <a:pt x="271" y="305"/>
                  </a:lnTo>
                  <a:cubicBezTo>
                    <a:pt x="271" y="305"/>
                    <a:pt x="271" y="366"/>
                    <a:pt x="271" y="366"/>
                  </a:cubicBezTo>
                  <a:cubicBezTo>
                    <a:pt x="271" y="305"/>
                    <a:pt x="240" y="305"/>
                    <a:pt x="210" y="305"/>
                  </a:cubicBezTo>
                  <a:cubicBezTo>
                    <a:pt x="180" y="305"/>
                    <a:pt x="149" y="274"/>
                    <a:pt x="149" y="214"/>
                  </a:cubicBezTo>
                  <a:cubicBezTo>
                    <a:pt x="149" y="214"/>
                    <a:pt x="149" y="214"/>
                    <a:pt x="149" y="274"/>
                  </a:cubicBezTo>
                  <a:cubicBezTo>
                    <a:pt x="149" y="315"/>
                    <a:pt x="149" y="345"/>
                    <a:pt x="149" y="366"/>
                  </a:cubicBezTo>
                  <a:cubicBezTo>
                    <a:pt x="149" y="290"/>
                    <a:pt x="142" y="252"/>
                    <a:pt x="134" y="252"/>
                  </a:cubicBezTo>
                  <a:cubicBezTo>
                    <a:pt x="127" y="252"/>
                    <a:pt x="119" y="290"/>
                    <a:pt x="119" y="366"/>
                  </a:cubicBezTo>
                  <a:lnTo>
                    <a:pt x="119" y="274"/>
                  </a:lnTo>
                  <a:cubicBezTo>
                    <a:pt x="119" y="219"/>
                    <a:pt x="115" y="196"/>
                    <a:pt x="110" y="196"/>
                  </a:cubicBezTo>
                  <a:cubicBezTo>
                    <a:pt x="101" y="196"/>
                    <a:pt x="89" y="268"/>
                    <a:pt x="89" y="366"/>
                  </a:cubicBezTo>
                  <a:cubicBezTo>
                    <a:pt x="89" y="328"/>
                    <a:pt x="89" y="295"/>
                    <a:pt x="89" y="274"/>
                  </a:cubicBezTo>
                  <a:cubicBezTo>
                    <a:pt x="89" y="274"/>
                    <a:pt x="89" y="274"/>
                    <a:pt x="89" y="122"/>
                  </a:cubicBezTo>
                  <a:lnTo>
                    <a:pt x="58" y="122"/>
                  </a:lnTo>
                  <a:cubicBezTo>
                    <a:pt x="58" y="122"/>
                    <a:pt x="58" y="122"/>
                    <a:pt x="58" y="214"/>
                  </a:cubicBezTo>
                  <a:cubicBezTo>
                    <a:pt x="58" y="274"/>
                    <a:pt x="58" y="274"/>
                    <a:pt x="58" y="274"/>
                  </a:cubicBezTo>
                  <a:cubicBezTo>
                    <a:pt x="58" y="291"/>
                    <a:pt x="58" y="313"/>
                    <a:pt x="58" y="335"/>
                  </a:cubicBezTo>
                  <a:cubicBezTo>
                    <a:pt x="58" y="426"/>
                    <a:pt x="58" y="487"/>
                    <a:pt x="58" y="487"/>
                  </a:cubicBezTo>
                  <a:lnTo>
                    <a:pt x="58" y="639"/>
                  </a:lnTo>
                  <a:cubicBezTo>
                    <a:pt x="58" y="791"/>
                    <a:pt x="58" y="852"/>
                    <a:pt x="58" y="943"/>
                  </a:cubicBezTo>
                  <a:cubicBezTo>
                    <a:pt x="76" y="979"/>
                    <a:pt x="84" y="1026"/>
                    <a:pt x="87" y="1026"/>
                  </a:cubicBezTo>
                  <a:cubicBezTo>
                    <a:pt x="89" y="1026"/>
                    <a:pt x="89" y="1005"/>
                    <a:pt x="89" y="943"/>
                  </a:cubicBezTo>
                  <a:cubicBezTo>
                    <a:pt x="89" y="1004"/>
                    <a:pt x="119" y="1034"/>
                    <a:pt x="149" y="1034"/>
                  </a:cubicBezTo>
                  <a:cubicBezTo>
                    <a:pt x="149" y="1034"/>
                    <a:pt x="180" y="1034"/>
                    <a:pt x="180" y="1095"/>
                  </a:cubicBezTo>
                  <a:cubicBezTo>
                    <a:pt x="180" y="1186"/>
                    <a:pt x="180" y="1186"/>
                    <a:pt x="180" y="1186"/>
                  </a:cubicBezTo>
                  <a:cubicBezTo>
                    <a:pt x="180" y="1132"/>
                    <a:pt x="191" y="1121"/>
                    <a:pt x="206" y="1121"/>
                  </a:cubicBezTo>
                  <a:cubicBezTo>
                    <a:pt x="216" y="1121"/>
                    <a:pt x="228" y="1125"/>
                    <a:pt x="240" y="1125"/>
                  </a:cubicBezTo>
                  <a:cubicBezTo>
                    <a:pt x="271" y="1125"/>
                    <a:pt x="271" y="1125"/>
                    <a:pt x="271" y="1065"/>
                  </a:cubicBezTo>
                  <a:lnTo>
                    <a:pt x="301" y="1065"/>
                  </a:lnTo>
                  <a:cubicBezTo>
                    <a:pt x="301" y="1125"/>
                    <a:pt x="301" y="1125"/>
                    <a:pt x="301" y="1125"/>
                  </a:cubicBezTo>
                  <a:cubicBezTo>
                    <a:pt x="301" y="1065"/>
                    <a:pt x="332" y="1065"/>
                    <a:pt x="332" y="1065"/>
                  </a:cubicBezTo>
                  <a:cubicBezTo>
                    <a:pt x="362" y="1065"/>
                    <a:pt x="362" y="1065"/>
                    <a:pt x="392" y="1125"/>
                  </a:cubicBezTo>
                  <a:cubicBezTo>
                    <a:pt x="392" y="1107"/>
                    <a:pt x="392" y="1084"/>
                    <a:pt x="392" y="1065"/>
                  </a:cubicBezTo>
                  <a:cubicBezTo>
                    <a:pt x="392" y="1156"/>
                    <a:pt x="392" y="1156"/>
                    <a:pt x="423" y="1156"/>
                  </a:cubicBezTo>
                  <a:cubicBezTo>
                    <a:pt x="423" y="1065"/>
                    <a:pt x="423" y="1065"/>
                    <a:pt x="453" y="1065"/>
                  </a:cubicBezTo>
                  <a:cubicBezTo>
                    <a:pt x="465" y="1065"/>
                    <a:pt x="478" y="1069"/>
                    <a:pt x="488" y="1069"/>
                  </a:cubicBezTo>
                  <a:cubicBezTo>
                    <a:pt x="503" y="1069"/>
                    <a:pt x="514" y="1059"/>
                    <a:pt x="514" y="1004"/>
                  </a:cubicBezTo>
                  <a:cubicBezTo>
                    <a:pt x="533" y="1155"/>
                    <a:pt x="540" y="1212"/>
                    <a:pt x="543" y="1212"/>
                  </a:cubicBezTo>
                  <a:cubicBezTo>
                    <a:pt x="544" y="1212"/>
                    <a:pt x="544" y="1190"/>
                    <a:pt x="544" y="1156"/>
                  </a:cubicBezTo>
                  <a:cubicBezTo>
                    <a:pt x="544" y="1156"/>
                    <a:pt x="544" y="1095"/>
                    <a:pt x="544" y="1004"/>
                  </a:cubicBezTo>
                  <a:cubicBezTo>
                    <a:pt x="544" y="1065"/>
                    <a:pt x="554" y="1092"/>
                    <a:pt x="566" y="1092"/>
                  </a:cubicBezTo>
                  <a:cubicBezTo>
                    <a:pt x="584" y="1092"/>
                    <a:pt x="605" y="1034"/>
                    <a:pt x="605" y="943"/>
                  </a:cubicBezTo>
                  <a:lnTo>
                    <a:pt x="605" y="1034"/>
                  </a:lnTo>
                  <a:cubicBezTo>
                    <a:pt x="605" y="1095"/>
                    <a:pt x="605" y="1095"/>
                    <a:pt x="636" y="1095"/>
                  </a:cubicBezTo>
                  <a:cubicBezTo>
                    <a:pt x="636" y="1034"/>
                    <a:pt x="641" y="1012"/>
                    <a:pt x="647" y="1012"/>
                  </a:cubicBezTo>
                  <a:cubicBezTo>
                    <a:pt x="655" y="1012"/>
                    <a:pt x="666" y="1059"/>
                    <a:pt x="666" y="1095"/>
                  </a:cubicBezTo>
                  <a:cubicBezTo>
                    <a:pt x="666" y="1186"/>
                    <a:pt x="666" y="1186"/>
                    <a:pt x="666" y="1186"/>
                  </a:cubicBezTo>
                  <a:cubicBezTo>
                    <a:pt x="679" y="1119"/>
                    <a:pt x="687" y="1094"/>
                    <a:pt x="691" y="1094"/>
                  </a:cubicBezTo>
                  <a:cubicBezTo>
                    <a:pt x="696" y="1094"/>
                    <a:pt x="696" y="1135"/>
                    <a:pt x="696" y="1186"/>
                  </a:cubicBezTo>
                  <a:lnTo>
                    <a:pt x="727" y="1186"/>
                  </a:lnTo>
                  <a:cubicBezTo>
                    <a:pt x="727" y="1095"/>
                    <a:pt x="727" y="1095"/>
                    <a:pt x="727" y="1095"/>
                  </a:cubicBezTo>
                  <a:cubicBezTo>
                    <a:pt x="739" y="1095"/>
                    <a:pt x="746" y="1100"/>
                    <a:pt x="751" y="1100"/>
                  </a:cubicBezTo>
                  <a:cubicBezTo>
                    <a:pt x="757" y="1100"/>
                    <a:pt x="757" y="1089"/>
                    <a:pt x="757" y="1034"/>
                  </a:cubicBezTo>
                  <a:cubicBezTo>
                    <a:pt x="757" y="1016"/>
                    <a:pt x="757" y="994"/>
                    <a:pt x="757" y="973"/>
                  </a:cubicBezTo>
                  <a:cubicBezTo>
                    <a:pt x="757" y="1034"/>
                    <a:pt x="757" y="1034"/>
                    <a:pt x="788" y="1034"/>
                  </a:cubicBezTo>
                  <a:cubicBezTo>
                    <a:pt x="788" y="1034"/>
                    <a:pt x="788" y="1034"/>
                    <a:pt x="818" y="1125"/>
                  </a:cubicBezTo>
                  <a:lnTo>
                    <a:pt x="818" y="1034"/>
                  </a:lnTo>
                  <a:cubicBezTo>
                    <a:pt x="818" y="1080"/>
                    <a:pt x="826" y="1103"/>
                    <a:pt x="833" y="1103"/>
                  </a:cubicBezTo>
                  <a:cubicBezTo>
                    <a:pt x="841" y="1103"/>
                    <a:pt x="848" y="1080"/>
                    <a:pt x="848" y="1034"/>
                  </a:cubicBezTo>
                  <a:cubicBezTo>
                    <a:pt x="848" y="1110"/>
                    <a:pt x="856" y="1148"/>
                    <a:pt x="864" y="1148"/>
                  </a:cubicBezTo>
                  <a:cubicBezTo>
                    <a:pt x="871" y="1148"/>
                    <a:pt x="879" y="1110"/>
                    <a:pt x="879" y="1034"/>
                  </a:cubicBezTo>
                  <a:cubicBezTo>
                    <a:pt x="879" y="1125"/>
                    <a:pt x="879" y="1125"/>
                    <a:pt x="879" y="1125"/>
                  </a:cubicBezTo>
                  <a:cubicBezTo>
                    <a:pt x="879" y="1095"/>
                    <a:pt x="886" y="1080"/>
                    <a:pt x="894" y="1080"/>
                  </a:cubicBezTo>
                  <a:cubicBezTo>
                    <a:pt x="902" y="1080"/>
                    <a:pt x="909" y="1095"/>
                    <a:pt x="909" y="1125"/>
                  </a:cubicBezTo>
                  <a:cubicBezTo>
                    <a:pt x="909" y="1065"/>
                    <a:pt x="909" y="1065"/>
                    <a:pt x="909" y="1065"/>
                  </a:cubicBezTo>
                  <a:cubicBezTo>
                    <a:pt x="909" y="1065"/>
                    <a:pt x="909" y="1065"/>
                    <a:pt x="940" y="973"/>
                  </a:cubicBezTo>
                  <a:lnTo>
                    <a:pt x="940" y="973"/>
                  </a:lnTo>
                  <a:cubicBezTo>
                    <a:pt x="940" y="1026"/>
                    <a:pt x="936" y="1060"/>
                    <a:pt x="932" y="1080"/>
                  </a:cubicBezTo>
                  <a:lnTo>
                    <a:pt x="932" y="1080"/>
                  </a:lnTo>
                  <a:cubicBezTo>
                    <a:pt x="934" y="1076"/>
                    <a:pt x="937" y="1070"/>
                    <a:pt x="940" y="1065"/>
                  </a:cubicBezTo>
                  <a:cubicBezTo>
                    <a:pt x="940" y="1065"/>
                    <a:pt x="970" y="1065"/>
                    <a:pt x="970" y="973"/>
                  </a:cubicBezTo>
                  <a:cubicBezTo>
                    <a:pt x="970" y="1065"/>
                    <a:pt x="970" y="1065"/>
                    <a:pt x="970" y="1065"/>
                  </a:cubicBezTo>
                  <a:cubicBezTo>
                    <a:pt x="985" y="1019"/>
                    <a:pt x="993" y="996"/>
                    <a:pt x="997" y="996"/>
                  </a:cubicBezTo>
                  <a:cubicBezTo>
                    <a:pt x="1000" y="996"/>
                    <a:pt x="1000" y="1019"/>
                    <a:pt x="1000" y="1065"/>
                  </a:cubicBezTo>
                  <a:cubicBezTo>
                    <a:pt x="1000" y="973"/>
                    <a:pt x="1031" y="973"/>
                    <a:pt x="1031" y="973"/>
                  </a:cubicBezTo>
                  <a:cubicBezTo>
                    <a:pt x="1031" y="1065"/>
                    <a:pt x="1061" y="1065"/>
                    <a:pt x="1092" y="1065"/>
                  </a:cubicBezTo>
                  <a:cubicBezTo>
                    <a:pt x="1092" y="1065"/>
                    <a:pt x="1092" y="1004"/>
                    <a:pt x="1092" y="913"/>
                  </a:cubicBezTo>
                  <a:cubicBezTo>
                    <a:pt x="1092" y="852"/>
                    <a:pt x="1092" y="821"/>
                    <a:pt x="1095" y="821"/>
                  </a:cubicBezTo>
                  <a:cubicBezTo>
                    <a:pt x="1099" y="821"/>
                    <a:pt x="1107" y="852"/>
                    <a:pt x="1122" y="913"/>
                  </a:cubicBezTo>
                  <a:cubicBezTo>
                    <a:pt x="1122" y="978"/>
                    <a:pt x="1122" y="1028"/>
                    <a:pt x="1122" y="1028"/>
                  </a:cubicBezTo>
                  <a:cubicBezTo>
                    <a:pt x="1122" y="1037"/>
                    <a:pt x="1122" y="1049"/>
                    <a:pt x="1122" y="1065"/>
                  </a:cubicBezTo>
                  <a:cubicBezTo>
                    <a:pt x="1131" y="1092"/>
                    <a:pt x="1138" y="1103"/>
                    <a:pt x="1142" y="1103"/>
                  </a:cubicBezTo>
                  <a:cubicBezTo>
                    <a:pt x="1152" y="1103"/>
                    <a:pt x="1152" y="1046"/>
                    <a:pt x="1152" y="1004"/>
                  </a:cubicBezTo>
                  <a:cubicBezTo>
                    <a:pt x="1152" y="1065"/>
                    <a:pt x="1157" y="1092"/>
                    <a:pt x="1163" y="1092"/>
                  </a:cubicBezTo>
                  <a:cubicBezTo>
                    <a:pt x="1172" y="1092"/>
                    <a:pt x="1183" y="1034"/>
                    <a:pt x="1183" y="943"/>
                  </a:cubicBezTo>
                  <a:cubicBezTo>
                    <a:pt x="1183" y="943"/>
                    <a:pt x="1183" y="943"/>
                    <a:pt x="1183" y="1004"/>
                  </a:cubicBezTo>
                  <a:cubicBezTo>
                    <a:pt x="1183" y="1004"/>
                    <a:pt x="1183" y="1004"/>
                    <a:pt x="1213" y="943"/>
                  </a:cubicBezTo>
                  <a:cubicBezTo>
                    <a:pt x="1213" y="961"/>
                    <a:pt x="1213" y="981"/>
                    <a:pt x="1213" y="1004"/>
                  </a:cubicBezTo>
                  <a:lnTo>
                    <a:pt x="1244" y="943"/>
                  </a:lnTo>
                  <a:cubicBezTo>
                    <a:pt x="1244" y="886"/>
                    <a:pt x="1248" y="863"/>
                    <a:pt x="1253" y="863"/>
                  </a:cubicBezTo>
                  <a:cubicBezTo>
                    <a:pt x="1262" y="863"/>
                    <a:pt x="1274" y="928"/>
                    <a:pt x="1274" y="1004"/>
                  </a:cubicBezTo>
                  <a:cubicBezTo>
                    <a:pt x="1274" y="1015"/>
                    <a:pt x="1274" y="1025"/>
                    <a:pt x="1274" y="1034"/>
                  </a:cubicBezTo>
                  <a:cubicBezTo>
                    <a:pt x="1274" y="1034"/>
                    <a:pt x="1274" y="1034"/>
                    <a:pt x="1304" y="1095"/>
                  </a:cubicBezTo>
                  <a:cubicBezTo>
                    <a:pt x="1304" y="1095"/>
                    <a:pt x="1335" y="1095"/>
                    <a:pt x="1335" y="1034"/>
                  </a:cubicBezTo>
                  <a:cubicBezTo>
                    <a:pt x="1335" y="1034"/>
                    <a:pt x="1335" y="1034"/>
                    <a:pt x="1335" y="1095"/>
                  </a:cubicBezTo>
                  <a:cubicBezTo>
                    <a:pt x="1335" y="1034"/>
                    <a:pt x="1335" y="1034"/>
                    <a:pt x="1365" y="1034"/>
                  </a:cubicBezTo>
                  <a:cubicBezTo>
                    <a:pt x="1365" y="973"/>
                    <a:pt x="1365" y="973"/>
                    <a:pt x="1365" y="973"/>
                  </a:cubicBezTo>
                  <a:cubicBezTo>
                    <a:pt x="1365" y="973"/>
                    <a:pt x="1365" y="1034"/>
                    <a:pt x="1396" y="1034"/>
                  </a:cubicBezTo>
                  <a:cubicBezTo>
                    <a:pt x="1396" y="1034"/>
                    <a:pt x="1396" y="1034"/>
                    <a:pt x="1396" y="973"/>
                  </a:cubicBezTo>
                  <a:cubicBezTo>
                    <a:pt x="1396" y="973"/>
                    <a:pt x="1396" y="1034"/>
                    <a:pt x="1426" y="1034"/>
                  </a:cubicBezTo>
                  <a:cubicBezTo>
                    <a:pt x="1426" y="1034"/>
                    <a:pt x="1426" y="1034"/>
                    <a:pt x="1426" y="973"/>
                  </a:cubicBezTo>
                  <a:cubicBezTo>
                    <a:pt x="1443" y="1059"/>
                    <a:pt x="1451" y="1096"/>
                    <a:pt x="1454" y="1096"/>
                  </a:cubicBezTo>
                  <a:cubicBezTo>
                    <a:pt x="1456" y="1096"/>
                    <a:pt x="1456" y="1074"/>
                    <a:pt x="1456" y="1034"/>
                  </a:cubicBezTo>
                  <a:cubicBezTo>
                    <a:pt x="1456" y="973"/>
                    <a:pt x="1456" y="973"/>
                    <a:pt x="1456" y="973"/>
                  </a:cubicBezTo>
                  <a:cubicBezTo>
                    <a:pt x="1487" y="973"/>
                    <a:pt x="1487" y="973"/>
                    <a:pt x="1487" y="1034"/>
                  </a:cubicBezTo>
                  <a:cubicBezTo>
                    <a:pt x="1487" y="983"/>
                    <a:pt x="1492" y="964"/>
                    <a:pt x="1498" y="964"/>
                  </a:cubicBezTo>
                  <a:cubicBezTo>
                    <a:pt x="1507" y="964"/>
                    <a:pt x="1517" y="999"/>
                    <a:pt x="1517" y="1034"/>
                  </a:cubicBezTo>
                  <a:cubicBezTo>
                    <a:pt x="1517" y="1034"/>
                    <a:pt x="1517" y="1034"/>
                    <a:pt x="1517" y="973"/>
                  </a:cubicBezTo>
                  <a:cubicBezTo>
                    <a:pt x="1517" y="1049"/>
                    <a:pt x="1517" y="1087"/>
                    <a:pt x="1521" y="1087"/>
                  </a:cubicBezTo>
                  <a:cubicBezTo>
                    <a:pt x="1525" y="1087"/>
                    <a:pt x="1532" y="1049"/>
                    <a:pt x="1548" y="973"/>
                  </a:cubicBezTo>
                  <a:cubicBezTo>
                    <a:pt x="1548" y="994"/>
                    <a:pt x="1548" y="1024"/>
                    <a:pt x="1548" y="1065"/>
                  </a:cubicBezTo>
                  <a:lnTo>
                    <a:pt x="1548" y="1125"/>
                  </a:lnTo>
                  <a:cubicBezTo>
                    <a:pt x="1548" y="1065"/>
                    <a:pt x="1578" y="1065"/>
                    <a:pt x="1578" y="1065"/>
                  </a:cubicBezTo>
                  <a:cubicBezTo>
                    <a:pt x="1578" y="1065"/>
                    <a:pt x="1608" y="973"/>
                    <a:pt x="1608" y="973"/>
                  </a:cubicBezTo>
                  <a:cubicBezTo>
                    <a:pt x="1608" y="973"/>
                    <a:pt x="1639" y="1004"/>
                    <a:pt x="1639" y="1065"/>
                  </a:cubicBezTo>
                  <a:cubicBezTo>
                    <a:pt x="1639" y="1065"/>
                    <a:pt x="1639" y="1065"/>
                    <a:pt x="1639" y="1004"/>
                  </a:cubicBezTo>
                  <a:cubicBezTo>
                    <a:pt x="1639" y="958"/>
                    <a:pt x="1646" y="935"/>
                    <a:pt x="1654" y="935"/>
                  </a:cubicBezTo>
                  <a:cubicBezTo>
                    <a:pt x="1661" y="935"/>
                    <a:pt x="1669" y="958"/>
                    <a:pt x="1669" y="1004"/>
                  </a:cubicBezTo>
                  <a:cubicBezTo>
                    <a:pt x="1669" y="913"/>
                    <a:pt x="1669" y="913"/>
                    <a:pt x="1699" y="913"/>
                  </a:cubicBezTo>
                  <a:cubicBezTo>
                    <a:pt x="1699" y="963"/>
                    <a:pt x="1736" y="985"/>
                    <a:pt x="1769" y="985"/>
                  </a:cubicBezTo>
                  <a:cubicBezTo>
                    <a:pt x="1797" y="985"/>
                    <a:pt x="1821" y="970"/>
                    <a:pt x="1821" y="943"/>
                  </a:cubicBezTo>
                  <a:cubicBezTo>
                    <a:pt x="1821" y="882"/>
                    <a:pt x="1821" y="791"/>
                    <a:pt x="1821" y="791"/>
                  </a:cubicBezTo>
                  <a:lnTo>
                    <a:pt x="1851" y="791"/>
                  </a:lnTo>
                  <a:cubicBezTo>
                    <a:pt x="1851" y="882"/>
                    <a:pt x="1821" y="943"/>
                    <a:pt x="1821" y="943"/>
                  </a:cubicBezTo>
                  <a:lnTo>
                    <a:pt x="1851" y="943"/>
                  </a:lnTo>
                  <a:cubicBezTo>
                    <a:pt x="1851" y="1005"/>
                    <a:pt x="1856" y="1026"/>
                    <a:pt x="1862" y="1026"/>
                  </a:cubicBezTo>
                  <a:cubicBezTo>
                    <a:pt x="1871" y="1026"/>
                    <a:pt x="1882" y="979"/>
                    <a:pt x="1882" y="943"/>
                  </a:cubicBezTo>
                  <a:cubicBezTo>
                    <a:pt x="1882" y="882"/>
                    <a:pt x="1882" y="882"/>
                    <a:pt x="1882" y="882"/>
                  </a:cubicBezTo>
                  <a:cubicBezTo>
                    <a:pt x="1882" y="968"/>
                    <a:pt x="1892" y="1005"/>
                    <a:pt x="1900" y="1005"/>
                  </a:cubicBezTo>
                  <a:cubicBezTo>
                    <a:pt x="1906" y="1005"/>
                    <a:pt x="1912" y="983"/>
                    <a:pt x="1912" y="943"/>
                  </a:cubicBezTo>
                  <a:cubicBezTo>
                    <a:pt x="1912" y="1013"/>
                    <a:pt x="1912" y="1050"/>
                    <a:pt x="1915" y="1050"/>
                  </a:cubicBezTo>
                  <a:cubicBezTo>
                    <a:pt x="1919" y="1050"/>
                    <a:pt x="1926" y="998"/>
                    <a:pt x="1943" y="882"/>
                  </a:cubicBezTo>
                  <a:cubicBezTo>
                    <a:pt x="1943" y="906"/>
                    <a:pt x="1943" y="926"/>
                    <a:pt x="1943" y="943"/>
                  </a:cubicBezTo>
                  <a:cubicBezTo>
                    <a:pt x="1943" y="882"/>
                    <a:pt x="1943" y="852"/>
                    <a:pt x="1946" y="852"/>
                  </a:cubicBezTo>
                  <a:cubicBezTo>
                    <a:pt x="1950" y="852"/>
                    <a:pt x="1958" y="882"/>
                    <a:pt x="1973" y="943"/>
                  </a:cubicBezTo>
                  <a:cubicBezTo>
                    <a:pt x="1973" y="882"/>
                    <a:pt x="1981" y="852"/>
                    <a:pt x="1988" y="852"/>
                  </a:cubicBezTo>
                  <a:cubicBezTo>
                    <a:pt x="1996" y="852"/>
                    <a:pt x="2003" y="882"/>
                    <a:pt x="2003" y="943"/>
                  </a:cubicBezTo>
                  <a:cubicBezTo>
                    <a:pt x="2003" y="943"/>
                    <a:pt x="2034" y="1034"/>
                    <a:pt x="2064" y="1034"/>
                  </a:cubicBezTo>
                  <a:cubicBezTo>
                    <a:pt x="2095" y="1034"/>
                    <a:pt x="2125" y="1034"/>
                    <a:pt x="2125" y="973"/>
                  </a:cubicBezTo>
                  <a:cubicBezTo>
                    <a:pt x="2110" y="897"/>
                    <a:pt x="2110" y="859"/>
                    <a:pt x="2114" y="859"/>
                  </a:cubicBezTo>
                  <a:lnTo>
                    <a:pt x="2114" y="859"/>
                  </a:lnTo>
                  <a:cubicBezTo>
                    <a:pt x="2117" y="859"/>
                    <a:pt x="2125" y="897"/>
                    <a:pt x="2125" y="973"/>
                  </a:cubicBezTo>
                  <a:cubicBezTo>
                    <a:pt x="2125" y="973"/>
                    <a:pt x="2125" y="1034"/>
                    <a:pt x="2125" y="1034"/>
                  </a:cubicBezTo>
                  <a:cubicBezTo>
                    <a:pt x="2155" y="1034"/>
                    <a:pt x="2155" y="1034"/>
                    <a:pt x="2155" y="1125"/>
                  </a:cubicBezTo>
                  <a:cubicBezTo>
                    <a:pt x="2155" y="1040"/>
                    <a:pt x="2165" y="1002"/>
                    <a:pt x="2174" y="1002"/>
                  </a:cubicBezTo>
                  <a:cubicBezTo>
                    <a:pt x="2180" y="1002"/>
                    <a:pt x="2186" y="1025"/>
                    <a:pt x="2186" y="1065"/>
                  </a:cubicBezTo>
                  <a:cubicBezTo>
                    <a:pt x="2216" y="1065"/>
                    <a:pt x="2216" y="1065"/>
                    <a:pt x="2216" y="973"/>
                  </a:cubicBezTo>
                  <a:cubicBezTo>
                    <a:pt x="2216" y="1024"/>
                    <a:pt x="2226" y="1066"/>
                    <a:pt x="2234" y="1066"/>
                  </a:cubicBezTo>
                  <a:cubicBezTo>
                    <a:pt x="2241" y="1066"/>
                    <a:pt x="2247" y="1040"/>
                    <a:pt x="2247" y="973"/>
                  </a:cubicBezTo>
                  <a:lnTo>
                    <a:pt x="2247" y="1065"/>
                  </a:lnTo>
                  <a:cubicBezTo>
                    <a:pt x="2247" y="1082"/>
                    <a:pt x="2249" y="1089"/>
                    <a:pt x="2252" y="1089"/>
                  </a:cubicBezTo>
                  <a:cubicBezTo>
                    <a:pt x="2261" y="1089"/>
                    <a:pt x="2277" y="1039"/>
                    <a:pt x="2277" y="973"/>
                  </a:cubicBezTo>
                  <a:cubicBezTo>
                    <a:pt x="2277" y="999"/>
                    <a:pt x="2277" y="1029"/>
                    <a:pt x="2277" y="1065"/>
                  </a:cubicBezTo>
                  <a:cubicBezTo>
                    <a:pt x="2277" y="1065"/>
                    <a:pt x="2307" y="1065"/>
                    <a:pt x="2307" y="913"/>
                  </a:cubicBezTo>
                  <a:cubicBezTo>
                    <a:pt x="2307" y="928"/>
                    <a:pt x="2307" y="943"/>
                    <a:pt x="2307" y="973"/>
                  </a:cubicBezTo>
                  <a:cubicBezTo>
                    <a:pt x="2307" y="973"/>
                    <a:pt x="2307" y="1017"/>
                    <a:pt x="2307" y="1065"/>
                  </a:cubicBezTo>
                  <a:cubicBezTo>
                    <a:pt x="2307" y="913"/>
                    <a:pt x="2307" y="913"/>
                    <a:pt x="2338" y="913"/>
                  </a:cubicBezTo>
                  <a:cubicBezTo>
                    <a:pt x="2338" y="913"/>
                    <a:pt x="2338" y="913"/>
                    <a:pt x="2338" y="1004"/>
                  </a:cubicBezTo>
                  <a:cubicBezTo>
                    <a:pt x="2338" y="1065"/>
                    <a:pt x="2338" y="1065"/>
                    <a:pt x="2338" y="1065"/>
                  </a:cubicBezTo>
                  <a:cubicBezTo>
                    <a:pt x="2368" y="1065"/>
                    <a:pt x="2368" y="852"/>
                    <a:pt x="2368" y="700"/>
                  </a:cubicBezTo>
                  <a:cubicBezTo>
                    <a:pt x="2368" y="791"/>
                    <a:pt x="2368" y="791"/>
                    <a:pt x="2368" y="791"/>
                  </a:cubicBezTo>
                  <a:cubicBezTo>
                    <a:pt x="2368" y="761"/>
                    <a:pt x="2372" y="751"/>
                    <a:pt x="2375" y="751"/>
                  </a:cubicBezTo>
                  <a:cubicBezTo>
                    <a:pt x="2382" y="751"/>
                    <a:pt x="2388" y="791"/>
                    <a:pt x="2368" y="791"/>
                  </a:cubicBezTo>
                  <a:cubicBezTo>
                    <a:pt x="2368" y="852"/>
                    <a:pt x="2368" y="852"/>
                    <a:pt x="2368" y="852"/>
                  </a:cubicBezTo>
                  <a:lnTo>
                    <a:pt x="2368" y="913"/>
                  </a:lnTo>
                  <a:cubicBezTo>
                    <a:pt x="2368" y="989"/>
                    <a:pt x="2368" y="1027"/>
                    <a:pt x="2372" y="1027"/>
                  </a:cubicBezTo>
                  <a:cubicBezTo>
                    <a:pt x="2376" y="1027"/>
                    <a:pt x="2383" y="989"/>
                    <a:pt x="2399" y="913"/>
                  </a:cubicBezTo>
                  <a:cubicBezTo>
                    <a:pt x="2399" y="978"/>
                    <a:pt x="2399" y="1028"/>
                    <a:pt x="2399" y="1028"/>
                  </a:cubicBezTo>
                  <a:cubicBezTo>
                    <a:pt x="2399" y="1037"/>
                    <a:pt x="2399" y="1049"/>
                    <a:pt x="2399" y="1065"/>
                  </a:cubicBezTo>
                  <a:cubicBezTo>
                    <a:pt x="2429" y="1065"/>
                    <a:pt x="2429" y="1065"/>
                    <a:pt x="2429" y="1004"/>
                  </a:cubicBezTo>
                  <a:cubicBezTo>
                    <a:pt x="2429" y="943"/>
                    <a:pt x="2429" y="943"/>
                    <a:pt x="2429" y="943"/>
                  </a:cubicBezTo>
                  <a:cubicBezTo>
                    <a:pt x="2429" y="943"/>
                    <a:pt x="2429" y="943"/>
                    <a:pt x="2429" y="852"/>
                  </a:cubicBezTo>
                  <a:cubicBezTo>
                    <a:pt x="2429" y="791"/>
                    <a:pt x="2429" y="730"/>
                    <a:pt x="2459" y="730"/>
                  </a:cubicBezTo>
                  <a:cubicBezTo>
                    <a:pt x="2459" y="747"/>
                    <a:pt x="2459" y="767"/>
                    <a:pt x="2459" y="791"/>
                  </a:cubicBezTo>
                  <a:cubicBezTo>
                    <a:pt x="2459" y="852"/>
                    <a:pt x="2459" y="852"/>
                    <a:pt x="2459" y="882"/>
                  </a:cubicBezTo>
                  <a:cubicBezTo>
                    <a:pt x="2459" y="882"/>
                    <a:pt x="2459" y="882"/>
                    <a:pt x="2490" y="943"/>
                  </a:cubicBezTo>
                  <a:cubicBezTo>
                    <a:pt x="2490" y="927"/>
                    <a:pt x="2490" y="905"/>
                    <a:pt x="2490" y="882"/>
                  </a:cubicBezTo>
                  <a:cubicBezTo>
                    <a:pt x="2520" y="882"/>
                    <a:pt x="2520" y="882"/>
                    <a:pt x="2520" y="943"/>
                  </a:cubicBezTo>
                  <a:cubicBezTo>
                    <a:pt x="2520" y="913"/>
                    <a:pt x="2520" y="897"/>
                    <a:pt x="2524" y="897"/>
                  </a:cubicBezTo>
                  <a:cubicBezTo>
                    <a:pt x="2528" y="897"/>
                    <a:pt x="2535" y="913"/>
                    <a:pt x="2551" y="943"/>
                  </a:cubicBezTo>
                  <a:cubicBezTo>
                    <a:pt x="2551" y="908"/>
                    <a:pt x="2551" y="873"/>
                    <a:pt x="2556" y="873"/>
                  </a:cubicBezTo>
                  <a:cubicBezTo>
                    <a:pt x="2561" y="873"/>
                    <a:pt x="2568" y="892"/>
                    <a:pt x="2581" y="943"/>
                  </a:cubicBezTo>
                  <a:cubicBezTo>
                    <a:pt x="2581" y="924"/>
                    <a:pt x="2581" y="902"/>
                    <a:pt x="2581" y="882"/>
                  </a:cubicBezTo>
                  <a:cubicBezTo>
                    <a:pt x="2581" y="821"/>
                    <a:pt x="2581" y="669"/>
                    <a:pt x="2581" y="578"/>
                  </a:cubicBezTo>
                  <a:cubicBezTo>
                    <a:pt x="2581" y="553"/>
                    <a:pt x="2581" y="533"/>
                    <a:pt x="2581" y="518"/>
                  </a:cubicBezTo>
                  <a:cubicBezTo>
                    <a:pt x="2611" y="518"/>
                    <a:pt x="2611" y="609"/>
                    <a:pt x="2611" y="669"/>
                  </a:cubicBezTo>
                  <a:cubicBezTo>
                    <a:pt x="2611" y="730"/>
                    <a:pt x="2611" y="730"/>
                    <a:pt x="2611" y="730"/>
                  </a:cubicBezTo>
                  <a:lnTo>
                    <a:pt x="2581" y="730"/>
                  </a:lnTo>
                  <a:cubicBezTo>
                    <a:pt x="2581" y="821"/>
                    <a:pt x="2581" y="882"/>
                    <a:pt x="2611" y="882"/>
                  </a:cubicBezTo>
                  <a:cubicBezTo>
                    <a:pt x="2611" y="973"/>
                    <a:pt x="2611" y="973"/>
                    <a:pt x="2642" y="973"/>
                  </a:cubicBezTo>
                  <a:cubicBezTo>
                    <a:pt x="2642" y="973"/>
                    <a:pt x="2642" y="973"/>
                    <a:pt x="2642" y="1034"/>
                  </a:cubicBezTo>
                  <a:cubicBezTo>
                    <a:pt x="2672" y="1034"/>
                    <a:pt x="2672" y="1034"/>
                    <a:pt x="2672" y="973"/>
                  </a:cubicBezTo>
                  <a:cubicBezTo>
                    <a:pt x="2672" y="933"/>
                    <a:pt x="2672" y="903"/>
                    <a:pt x="2672" y="882"/>
                  </a:cubicBezTo>
                  <a:cubicBezTo>
                    <a:pt x="2672" y="979"/>
                    <a:pt x="2697" y="1052"/>
                    <a:pt x="2715" y="1052"/>
                  </a:cubicBezTo>
                  <a:cubicBezTo>
                    <a:pt x="2725" y="1052"/>
                    <a:pt x="2733" y="1028"/>
                    <a:pt x="2733" y="973"/>
                  </a:cubicBezTo>
                  <a:cubicBezTo>
                    <a:pt x="2733" y="1019"/>
                    <a:pt x="2741" y="1042"/>
                    <a:pt x="2748" y="1042"/>
                  </a:cubicBezTo>
                  <a:cubicBezTo>
                    <a:pt x="2756" y="1042"/>
                    <a:pt x="2763" y="1019"/>
                    <a:pt x="2763" y="973"/>
                  </a:cubicBezTo>
                  <a:cubicBezTo>
                    <a:pt x="2779" y="1019"/>
                    <a:pt x="2786" y="1042"/>
                    <a:pt x="2790" y="1042"/>
                  </a:cubicBezTo>
                  <a:cubicBezTo>
                    <a:pt x="2794" y="1042"/>
                    <a:pt x="2794" y="1019"/>
                    <a:pt x="2794" y="973"/>
                  </a:cubicBezTo>
                  <a:cubicBezTo>
                    <a:pt x="2794" y="954"/>
                    <a:pt x="2794" y="931"/>
                    <a:pt x="2794" y="913"/>
                  </a:cubicBezTo>
                  <a:cubicBezTo>
                    <a:pt x="2794" y="973"/>
                    <a:pt x="2794" y="973"/>
                    <a:pt x="2824" y="973"/>
                  </a:cubicBezTo>
                  <a:cubicBezTo>
                    <a:pt x="2824" y="961"/>
                    <a:pt x="2824" y="941"/>
                    <a:pt x="2824" y="913"/>
                  </a:cubicBezTo>
                  <a:cubicBezTo>
                    <a:pt x="2833" y="896"/>
                    <a:pt x="2839" y="888"/>
                    <a:pt x="2843" y="888"/>
                  </a:cubicBezTo>
                  <a:cubicBezTo>
                    <a:pt x="2855" y="888"/>
                    <a:pt x="2855" y="938"/>
                    <a:pt x="2855" y="1004"/>
                  </a:cubicBezTo>
                  <a:cubicBezTo>
                    <a:pt x="2855" y="1004"/>
                    <a:pt x="2855" y="1004"/>
                    <a:pt x="2885" y="913"/>
                  </a:cubicBezTo>
                  <a:cubicBezTo>
                    <a:pt x="2885" y="893"/>
                    <a:pt x="2885" y="873"/>
                    <a:pt x="2885" y="852"/>
                  </a:cubicBezTo>
                  <a:cubicBezTo>
                    <a:pt x="2885" y="913"/>
                    <a:pt x="2915" y="913"/>
                    <a:pt x="2915" y="913"/>
                  </a:cubicBezTo>
                  <a:cubicBezTo>
                    <a:pt x="2915" y="913"/>
                    <a:pt x="2915" y="913"/>
                    <a:pt x="2915" y="852"/>
                  </a:cubicBezTo>
                  <a:cubicBezTo>
                    <a:pt x="2915" y="791"/>
                    <a:pt x="2915" y="700"/>
                    <a:pt x="2915" y="700"/>
                  </a:cubicBezTo>
                  <a:cubicBezTo>
                    <a:pt x="2915" y="700"/>
                    <a:pt x="2915" y="639"/>
                    <a:pt x="2915" y="548"/>
                  </a:cubicBezTo>
                  <a:cubicBezTo>
                    <a:pt x="2915" y="548"/>
                    <a:pt x="2946" y="639"/>
                    <a:pt x="2946" y="700"/>
                  </a:cubicBezTo>
                  <a:cubicBezTo>
                    <a:pt x="2946" y="852"/>
                    <a:pt x="2946" y="943"/>
                    <a:pt x="2976" y="943"/>
                  </a:cubicBezTo>
                  <a:cubicBezTo>
                    <a:pt x="2976" y="943"/>
                    <a:pt x="2976" y="943"/>
                    <a:pt x="2976" y="1004"/>
                  </a:cubicBezTo>
                  <a:cubicBezTo>
                    <a:pt x="3007" y="1004"/>
                    <a:pt x="3007" y="1004"/>
                    <a:pt x="3007" y="943"/>
                  </a:cubicBezTo>
                  <a:cubicBezTo>
                    <a:pt x="3017" y="913"/>
                    <a:pt x="3023" y="903"/>
                    <a:pt x="3028" y="903"/>
                  </a:cubicBezTo>
                  <a:cubicBezTo>
                    <a:pt x="3037" y="903"/>
                    <a:pt x="3037" y="943"/>
                    <a:pt x="3037" y="943"/>
                  </a:cubicBezTo>
                  <a:cubicBezTo>
                    <a:pt x="3037" y="925"/>
                    <a:pt x="3037" y="905"/>
                    <a:pt x="3037" y="882"/>
                  </a:cubicBezTo>
                  <a:cubicBezTo>
                    <a:pt x="3067" y="882"/>
                    <a:pt x="3067" y="882"/>
                    <a:pt x="3067" y="943"/>
                  </a:cubicBezTo>
                  <a:cubicBezTo>
                    <a:pt x="3067" y="926"/>
                    <a:pt x="3067" y="906"/>
                    <a:pt x="3067" y="882"/>
                  </a:cubicBezTo>
                  <a:cubicBezTo>
                    <a:pt x="3084" y="968"/>
                    <a:pt x="3092" y="1005"/>
                    <a:pt x="3095" y="1005"/>
                  </a:cubicBezTo>
                  <a:cubicBezTo>
                    <a:pt x="3098" y="1005"/>
                    <a:pt x="3098" y="983"/>
                    <a:pt x="3098" y="943"/>
                  </a:cubicBezTo>
                  <a:cubicBezTo>
                    <a:pt x="3098" y="861"/>
                    <a:pt x="3098" y="832"/>
                    <a:pt x="3102" y="832"/>
                  </a:cubicBezTo>
                  <a:cubicBezTo>
                    <a:pt x="3106" y="832"/>
                    <a:pt x="3114" y="854"/>
                    <a:pt x="3128" y="882"/>
                  </a:cubicBezTo>
                  <a:lnTo>
                    <a:pt x="3128" y="730"/>
                  </a:lnTo>
                  <a:cubicBezTo>
                    <a:pt x="3128" y="730"/>
                    <a:pt x="3128" y="669"/>
                    <a:pt x="3128" y="578"/>
                  </a:cubicBezTo>
                  <a:cubicBezTo>
                    <a:pt x="3128" y="566"/>
                    <a:pt x="3129" y="560"/>
                    <a:pt x="3131" y="560"/>
                  </a:cubicBezTo>
                  <a:cubicBezTo>
                    <a:pt x="3139" y="560"/>
                    <a:pt x="3158" y="652"/>
                    <a:pt x="3158" y="821"/>
                  </a:cubicBezTo>
                  <a:cubicBezTo>
                    <a:pt x="3158" y="821"/>
                    <a:pt x="3189" y="821"/>
                    <a:pt x="3189" y="882"/>
                  </a:cubicBezTo>
                  <a:cubicBezTo>
                    <a:pt x="3189" y="866"/>
                    <a:pt x="3189" y="846"/>
                    <a:pt x="3189" y="821"/>
                  </a:cubicBezTo>
                  <a:cubicBezTo>
                    <a:pt x="3189" y="882"/>
                    <a:pt x="3219" y="973"/>
                    <a:pt x="3219" y="973"/>
                  </a:cubicBezTo>
                  <a:lnTo>
                    <a:pt x="3219" y="882"/>
                  </a:lnTo>
                  <a:cubicBezTo>
                    <a:pt x="3219" y="857"/>
                    <a:pt x="3219" y="837"/>
                    <a:pt x="3219" y="821"/>
                  </a:cubicBezTo>
                  <a:cubicBezTo>
                    <a:pt x="3250" y="821"/>
                    <a:pt x="3250" y="821"/>
                    <a:pt x="3250" y="913"/>
                  </a:cubicBezTo>
                  <a:cubicBezTo>
                    <a:pt x="3250" y="761"/>
                    <a:pt x="3250" y="669"/>
                    <a:pt x="3250" y="669"/>
                  </a:cubicBezTo>
                  <a:cubicBezTo>
                    <a:pt x="3250" y="669"/>
                    <a:pt x="3250" y="669"/>
                    <a:pt x="3250" y="609"/>
                  </a:cubicBezTo>
                  <a:cubicBezTo>
                    <a:pt x="3280" y="609"/>
                    <a:pt x="3280" y="609"/>
                    <a:pt x="3280" y="548"/>
                  </a:cubicBezTo>
                  <a:cubicBezTo>
                    <a:pt x="3280" y="516"/>
                    <a:pt x="3280" y="460"/>
                    <a:pt x="3280" y="426"/>
                  </a:cubicBezTo>
                  <a:lnTo>
                    <a:pt x="3280" y="335"/>
                  </a:lnTo>
                  <a:cubicBezTo>
                    <a:pt x="3280" y="471"/>
                    <a:pt x="3280" y="531"/>
                    <a:pt x="3275" y="531"/>
                  </a:cubicBezTo>
                  <a:cubicBezTo>
                    <a:pt x="3271" y="531"/>
                    <a:pt x="3263" y="493"/>
                    <a:pt x="3250" y="426"/>
                  </a:cubicBezTo>
                  <a:cubicBezTo>
                    <a:pt x="3250" y="274"/>
                    <a:pt x="3250" y="274"/>
                    <a:pt x="3250" y="274"/>
                  </a:cubicBezTo>
                  <a:cubicBezTo>
                    <a:pt x="3250" y="274"/>
                    <a:pt x="3250" y="274"/>
                    <a:pt x="3250" y="183"/>
                  </a:cubicBezTo>
                  <a:cubicBezTo>
                    <a:pt x="3250" y="162"/>
                    <a:pt x="3250" y="141"/>
                    <a:pt x="3250" y="122"/>
                  </a:cubicBezTo>
                  <a:cubicBezTo>
                    <a:pt x="3250" y="146"/>
                    <a:pt x="3250" y="160"/>
                    <a:pt x="3248" y="160"/>
                  </a:cubicBezTo>
                  <a:cubicBezTo>
                    <a:pt x="3245" y="160"/>
                    <a:pt x="3238" y="124"/>
                    <a:pt x="3219" y="31"/>
                  </a:cubicBezTo>
                  <a:cubicBezTo>
                    <a:pt x="3219" y="52"/>
                    <a:pt x="3219" y="82"/>
                    <a:pt x="3219" y="122"/>
                  </a:cubicBezTo>
                  <a:cubicBezTo>
                    <a:pt x="3219" y="122"/>
                    <a:pt x="3219" y="183"/>
                    <a:pt x="3219" y="274"/>
                  </a:cubicBezTo>
                  <a:cubicBezTo>
                    <a:pt x="3219" y="360"/>
                    <a:pt x="3219" y="397"/>
                    <a:pt x="3214" y="397"/>
                  </a:cubicBezTo>
                  <a:cubicBezTo>
                    <a:pt x="3210" y="397"/>
                    <a:pt x="3202" y="375"/>
                    <a:pt x="3189" y="335"/>
                  </a:cubicBezTo>
                  <a:cubicBezTo>
                    <a:pt x="3189" y="274"/>
                    <a:pt x="3189" y="183"/>
                    <a:pt x="3189" y="183"/>
                  </a:cubicBezTo>
                  <a:cubicBezTo>
                    <a:pt x="3189" y="122"/>
                    <a:pt x="3189" y="122"/>
                    <a:pt x="3189" y="122"/>
                  </a:cubicBezTo>
                  <a:cubicBezTo>
                    <a:pt x="3189" y="122"/>
                    <a:pt x="3158" y="122"/>
                    <a:pt x="3158" y="31"/>
                  </a:cubicBezTo>
                  <a:cubicBezTo>
                    <a:pt x="3158" y="66"/>
                    <a:pt x="3158" y="162"/>
                    <a:pt x="3158" y="244"/>
                  </a:cubicBezTo>
                  <a:cubicBezTo>
                    <a:pt x="3158" y="244"/>
                    <a:pt x="3158" y="335"/>
                    <a:pt x="3158" y="335"/>
                  </a:cubicBezTo>
                  <a:cubicBezTo>
                    <a:pt x="3158" y="396"/>
                    <a:pt x="3158" y="396"/>
                    <a:pt x="3128" y="396"/>
                  </a:cubicBezTo>
                  <a:lnTo>
                    <a:pt x="3128" y="335"/>
                  </a:lnTo>
                  <a:cubicBezTo>
                    <a:pt x="3128" y="396"/>
                    <a:pt x="3098" y="396"/>
                    <a:pt x="3098" y="396"/>
                  </a:cubicBezTo>
                  <a:cubicBezTo>
                    <a:pt x="3098" y="396"/>
                    <a:pt x="3098" y="396"/>
                    <a:pt x="3098" y="335"/>
                  </a:cubicBezTo>
                  <a:cubicBezTo>
                    <a:pt x="3098" y="293"/>
                    <a:pt x="3098" y="263"/>
                    <a:pt x="3098" y="244"/>
                  </a:cubicBezTo>
                  <a:cubicBezTo>
                    <a:pt x="3098" y="202"/>
                    <a:pt x="3098" y="145"/>
                    <a:pt x="3087" y="145"/>
                  </a:cubicBezTo>
                  <a:cubicBezTo>
                    <a:pt x="3083" y="145"/>
                    <a:pt x="3077" y="155"/>
                    <a:pt x="3067" y="183"/>
                  </a:cubicBezTo>
                  <a:cubicBezTo>
                    <a:pt x="3067" y="183"/>
                    <a:pt x="3037" y="183"/>
                    <a:pt x="3037" y="92"/>
                  </a:cubicBezTo>
                  <a:cubicBezTo>
                    <a:pt x="3037" y="127"/>
                    <a:pt x="3037" y="223"/>
                    <a:pt x="3037" y="305"/>
                  </a:cubicBezTo>
                  <a:cubicBezTo>
                    <a:pt x="3037" y="244"/>
                    <a:pt x="3007" y="244"/>
                    <a:pt x="3007" y="244"/>
                  </a:cubicBezTo>
                  <a:cubicBezTo>
                    <a:pt x="3007" y="244"/>
                    <a:pt x="3007" y="244"/>
                    <a:pt x="3007" y="153"/>
                  </a:cubicBezTo>
                  <a:cubicBezTo>
                    <a:pt x="3007" y="214"/>
                    <a:pt x="3002" y="241"/>
                    <a:pt x="2996" y="241"/>
                  </a:cubicBezTo>
                  <a:cubicBezTo>
                    <a:pt x="2987" y="241"/>
                    <a:pt x="2976" y="183"/>
                    <a:pt x="2976" y="92"/>
                  </a:cubicBezTo>
                  <a:cubicBezTo>
                    <a:pt x="2976" y="31"/>
                    <a:pt x="2976" y="31"/>
                    <a:pt x="2976" y="1"/>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3428;p83"/>
            <p:cNvSpPr/>
            <p:nvPr/>
          </p:nvSpPr>
          <p:spPr>
            <a:xfrm>
              <a:off x="2443587" y="3071764"/>
              <a:ext cx="53325" cy="19771"/>
            </a:xfrm>
            <a:custGeom>
              <a:avLst/>
              <a:gdLst/>
              <a:ahLst/>
              <a:cxnLst/>
              <a:rect l="l" t="t" r="r" b="b"/>
              <a:pathLst>
                <a:path w="3223" h="1195" extrusionOk="0">
                  <a:moveTo>
                    <a:pt x="1946" y="191"/>
                  </a:moveTo>
                  <a:lnTo>
                    <a:pt x="1946" y="191"/>
                  </a:lnTo>
                  <a:cubicBezTo>
                    <a:pt x="1958" y="253"/>
                    <a:pt x="1961" y="274"/>
                    <a:pt x="1959" y="274"/>
                  </a:cubicBezTo>
                  <a:cubicBezTo>
                    <a:pt x="1957" y="274"/>
                    <a:pt x="1946" y="227"/>
                    <a:pt x="1946" y="191"/>
                  </a:cubicBezTo>
                  <a:close/>
                  <a:moveTo>
                    <a:pt x="2372" y="313"/>
                  </a:moveTo>
                  <a:cubicBezTo>
                    <a:pt x="2372" y="313"/>
                    <a:pt x="2372" y="374"/>
                    <a:pt x="2372" y="374"/>
                  </a:cubicBezTo>
                  <a:cubicBezTo>
                    <a:pt x="2372" y="465"/>
                    <a:pt x="2372" y="465"/>
                    <a:pt x="2372" y="465"/>
                  </a:cubicBezTo>
                  <a:cubicBezTo>
                    <a:pt x="2372" y="465"/>
                    <a:pt x="2341" y="465"/>
                    <a:pt x="2341" y="374"/>
                  </a:cubicBezTo>
                  <a:cubicBezTo>
                    <a:pt x="2341" y="374"/>
                    <a:pt x="2341" y="313"/>
                    <a:pt x="2372" y="313"/>
                  </a:cubicBezTo>
                  <a:close/>
                  <a:moveTo>
                    <a:pt x="2584" y="343"/>
                  </a:moveTo>
                  <a:cubicBezTo>
                    <a:pt x="2584" y="404"/>
                    <a:pt x="2584" y="495"/>
                    <a:pt x="2584" y="495"/>
                  </a:cubicBezTo>
                  <a:lnTo>
                    <a:pt x="2554" y="495"/>
                  </a:lnTo>
                  <a:cubicBezTo>
                    <a:pt x="2554" y="404"/>
                    <a:pt x="2554" y="343"/>
                    <a:pt x="2584" y="343"/>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01" y="343"/>
                    <a:pt x="3132" y="404"/>
                    <a:pt x="3132" y="495"/>
                  </a:cubicBezTo>
                  <a:cubicBezTo>
                    <a:pt x="3132" y="647"/>
                    <a:pt x="3132" y="647"/>
                    <a:pt x="3101" y="647"/>
                  </a:cubicBezTo>
                  <a:cubicBezTo>
                    <a:pt x="3101" y="616"/>
                    <a:pt x="3101" y="594"/>
                    <a:pt x="3101" y="581"/>
                  </a:cubicBezTo>
                  <a:cubicBezTo>
                    <a:pt x="3101" y="581"/>
                    <a:pt x="3101" y="538"/>
                    <a:pt x="3101" y="495"/>
                  </a:cubicBezTo>
                  <a:lnTo>
                    <a:pt x="3101" y="343"/>
                  </a:lnTo>
                  <a:close/>
                  <a:moveTo>
                    <a:pt x="2980" y="647"/>
                  </a:moveTo>
                  <a:cubicBezTo>
                    <a:pt x="2980" y="677"/>
                    <a:pt x="2980" y="709"/>
                    <a:pt x="2980" y="738"/>
                  </a:cubicBezTo>
                  <a:lnTo>
                    <a:pt x="2949" y="738"/>
                  </a:lnTo>
                  <a:lnTo>
                    <a:pt x="2980" y="647"/>
                  </a:lnTo>
                  <a:close/>
                  <a:moveTo>
                    <a:pt x="2615" y="556"/>
                  </a:moveTo>
                  <a:cubicBezTo>
                    <a:pt x="2615" y="556"/>
                    <a:pt x="2615" y="647"/>
                    <a:pt x="2615" y="769"/>
                  </a:cubicBezTo>
                  <a:cubicBezTo>
                    <a:pt x="2602" y="808"/>
                    <a:pt x="2594" y="831"/>
                    <a:pt x="2590" y="831"/>
                  </a:cubicBezTo>
                  <a:cubicBezTo>
                    <a:pt x="2584" y="831"/>
                    <a:pt x="2584" y="794"/>
                    <a:pt x="2584" y="708"/>
                  </a:cubicBezTo>
                  <a:lnTo>
                    <a:pt x="2615" y="556"/>
                  </a:lnTo>
                  <a:close/>
                  <a:moveTo>
                    <a:pt x="518" y="647"/>
                  </a:moveTo>
                  <a:cubicBezTo>
                    <a:pt x="518" y="670"/>
                    <a:pt x="518" y="785"/>
                    <a:pt x="518" y="860"/>
                  </a:cubicBezTo>
                  <a:cubicBezTo>
                    <a:pt x="487" y="860"/>
                    <a:pt x="487" y="860"/>
                    <a:pt x="487" y="769"/>
                  </a:cubicBezTo>
                  <a:cubicBezTo>
                    <a:pt x="487" y="708"/>
                    <a:pt x="518" y="647"/>
                    <a:pt x="518" y="647"/>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913" y="981"/>
                  </a:moveTo>
                  <a:cubicBezTo>
                    <a:pt x="913" y="1073"/>
                    <a:pt x="943" y="1073"/>
                    <a:pt x="943" y="1073"/>
                  </a:cubicBezTo>
                  <a:cubicBezTo>
                    <a:pt x="943" y="1052"/>
                    <a:pt x="943" y="1022"/>
                    <a:pt x="943" y="981"/>
                  </a:cubicBezTo>
                  <a:close/>
                  <a:moveTo>
                    <a:pt x="913" y="981"/>
                  </a:moveTo>
                  <a:cubicBezTo>
                    <a:pt x="891" y="1047"/>
                    <a:pt x="885" y="1097"/>
                    <a:pt x="894" y="1097"/>
                  </a:cubicBezTo>
                  <a:cubicBezTo>
                    <a:pt x="898" y="1097"/>
                    <a:pt x="904" y="1090"/>
                    <a:pt x="913" y="1073"/>
                  </a:cubicBezTo>
                  <a:cubicBezTo>
                    <a:pt x="913" y="1073"/>
                    <a:pt x="913" y="1073"/>
                    <a:pt x="913" y="981"/>
                  </a:cubicBezTo>
                  <a:close/>
                  <a:moveTo>
                    <a:pt x="2470" y="1"/>
                  </a:moveTo>
                  <a:cubicBezTo>
                    <a:pt x="2466" y="1"/>
                    <a:pt x="2463" y="11"/>
                    <a:pt x="2463" y="39"/>
                  </a:cubicBezTo>
                  <a:cubicBezTo>
                    <a:pt x="2463" y="39"/>
                    <a:pt x="2433" y="39"/>
                    <a:pt x="2433" y="100"/>
                  </a:cubicBezTo>
                  <a:cubicBezTo>
                    <a:pt x="2433" y="130"/>
                    <a:pt x="2433" y="146"/>
                    <a:pt x="2429" y="146"/>
                  </a:cubicBezTo>
                  <a:cubicBezTo>
                    <a:pt x="2425" y="146"/>
                    <a:pt x="2417" y="130"/>
                    <a:pt x="2402" y="100"/>
                  </a:cubicBezTo>
                  <a:cubicBezTo>
                    <a:pt x="2402" y="100"/>
                    <a:pt x="2402" y="161"/>
                    <a:pt x="2402" y="161"/>
                  </a:cubicBezTo>
                  <a:cubicBezTo>
                    <a:pt x="2402" y="161"/>
                    <a:pt x="2402" y="161"/>
                    <a:pt x="2402" y="252"/>
                  </a:cubicBezTo>
                  <a:cubicBezTo>
                    <a:pt x="2372" y="252"/>
                    <a:pt x="2372" y="252"/>
                    <a:pt x="2372" y="161"/>
                  </a:cubicBezTo>
                  <a:cubicBezTo>
                    <a:pt x="2352" y="257"/>
                    <a:pt x="2345" y="317"/>
                    <a:pt x="2343" y="317"/>
                  </a:cubicBezTo>
                  <a:cubicBezTo>
                    <a:pt x="2341" y="317"/>
                    <a:pt x="2341" y="297"/>
                    <a:pt x="2341" y="252"/>
                  </a:cubicBezTo>
                  <a:cubicBezTo>
                    <a:pt x="2341" y="252"/>
                    <a:pt x="2341" y="252"/>
                    <a:pt x="2341" y="313"/>
                  </a:cubicBezTo>
                  <a:cubicBezTo>
                    <a:pt x="2341" y="237"/>
                    <a:pt x="2334" y="199"/>
                    <a:pt x="2326" y="199"/>
                  </a:cubicBezTo>
                  <a:cubicBezTo>
                    <a:pt x="2319" y="199"/>
                    <a:pt x="2311" y="237"/>
                    <a:pt x="2311" y="313"/>
                  </a:cubicBezTo>
                  <a:cubicBezTo>
                    <a:pt x="2311" y="262"/>
                    <a:pt x="2301" y="220"/>
                    <a:pt x="2293" y="220"/>
                  </a:cubicBezTo>
                  <a:cubicBezTo>
                    <a:pt x="2286" y="220"/>
                    <a:pt x="2281" y="246"/>
                    <a:pt x="2281" y="313"/>
                  </a:cubicBezTo>
                  <a:cubicBezTo>
                    <a:pt x="2281" y="267"/>
                    <a:pt x="2281" y="244"/>
                    <a:pt x="2277" y="244"/>
                  </a:cubicBezTo>
                  <a:cubicBezTo>
                    <a:pt x="2273" y="244"/>
                    <a:pt x="2265" y="267"/>
                    <a:pt x="2250" y="313"/>
                  </a:cubicBezTo>
                  <a:cubicBezTo>
                    <a:pt x="2250" y="266"/>
                    <a:pt x="2250" y="222"/>
                    <a:pt x="2250" y="222"/>
                  </a:cubicBezTo>
                  <a:lnTo>
                    <a:pt x="2220" y="222"/>
                  </a:lnTo>
                  <a:cubicBezTo>
                    <a:pt x="2189" y="222"/>
                    <a:pt x="2189" y="222"/>
                    <a:pt x="2189" y="282"/>
                  </a:cubicBezTo>
                  <a:cubicBezTo>
                    <a:pt x="2189" y="282"/>
                    <a:pt x="2189" y="222"/>
                    <a:pt x="2189" y="222"/>
                  </a:cubicBezTo>
                  <a:cubicBezTo>
                    <a:pt x="2174" y="298"/>
                    <a:pt x="2167" y="336"/>
                    <a:pt x="2163" y="336"/>
                  </a:cubicBezTo>
                  <a:cubicBezTo>
                    <a:pt x="2159" y="336"/>
                    <a:pt x="2159" y="298"/>
                    <a:pt x="2159" y="222"/>
                  </a:cubicBezTo>
                  <a:cubicBezTo>
                    <a:pt x="2159" y="272"/>
                    <a:pt x="2159" y="348"/>
                    <a:pt x="2159" y="434"/>
                  </a:cubicBezTo>
                  <a:cubicBezTo>
                    <a:pt x="2159" y="256"/>
                    <a:pt x="2159" y="183"/>
                    <a:pt x="2153" y="183"/>
                  </a:cubicBezTo>
                  <a:cubicBezTo>
                    <a:pt x="2149" y="183"/>
                    <a:pt x="2141" y="219"/>
                    <a:pt x="2129" y="282"/>
                  </a:cubicBezTo>
                  <a:cubicBezTo>
                    <a:pt x="2129" y="222"/>
                    <a:pt x="2129" y="222"/>
                    <a:pt x="2098" y="222"/>
                  </a:cubicBezTo>
                  <a:cubicBezTo>
                    <a:pt x="2098" y="222"/>
                    <a:pt x="2098" y="222"/>
                    <a:pt x="2098" y="282"/>
                  </a:cubicBezTo>
                  <a:cubicBezTo>
                    <a:pt x="2098" y="226"/>
                    <a:pt x="2094" y="203"/>
                    <a:pt x="2089" y="203"/>
                  </a:cubicBezTo>
                  <a:cubicBezTo>
                    <a:pt x="2080" y="203"/>
                    <a:pt x="2068" y="267"/>
                    <a:pt x="2068" y="343"/>
                  </a:cubicBezTo>
                  <a:lnTo>
                    <a:pt x="2068" y="282"/>
                  </a:lnTo>
                  <a:cubicBezTo>
                    <a:pt x="2068" y="222"/>
                    <a:pt x="2068" y="222"/>
                    <a:pt x="2037" y="191"/>
                  </a:cubicBezTo>
                  <a:cubicBezTo>
                    <a:pt x="2007" y="191"/>
                    <a:pt x="2007" y="191"/>
                    <a:pt x="2007" y="343"/>
                  </a:cubicBezTo>
                  <a:cubicBezTo>
                    <a:pt x="2007" y="419"/>
                    <a:pt x="1999" y="457"/>
                    <a:pt x="1992" y="457"/>
                  </a:cubicBezTo>
                  <a:cubicBezTo>
                    <a:pt x="1984" y="457"/>
                    <a:pt x="1977" y="419"/>
                    <a:pt x="1977" y="343"/>
                  </a:cubicBezTo>
                  <a:cubicBezTo>
                    <a:pt x="1977" y="324"/>
                    <a:pt x="1977" y="301"/>
                    <a:pt x="1977" y="282"/>
                  </a:cubicBezTo>
                  <a:cubicBezTo>
                    <a:pt x="1977" y="282"/>
                    <a:pt x="1977" y="282"/>
                    <a:pt x="1977" y="191"/>
                  </a:cubicBezTo>
                  <a:cubicBezTo>
                    <a:pt x="1977" y="130"/>
                    <a:pt x="1972" y="108"/>
                    <a:pt x="1966" y="108"/>
                  </a:cubicBezTo>
                  <a:cubicBezTo>
                    <a:pt x="1957" y="108"/>
                    <a:pt x="1946" y="155"/>
                    <a:pt x="1946" y="191"/>
                  </a:cubicBezTo>
                  <a:cubicBezTo>
                    <a:pt x="1946" y="172"/>
                    <a:pt x="1946" y="149"/>
                    <a:pt x="1946" y="130"/>
                  </a:cubicBezTo>
                  <a:cubicBezTo>
                    <a:pt x="1946" y="163"/>
                    <a:pt x="1937" y="195"/>
                    <a:pt x="1929" y="195"/>
                  </a:cubicBezTo>
                  <a:cubicBezTo>
                    <a:pt x="1922" y="195"/>
                    <a:pt x="1916" y="171"/>
                    <a:pt x="1916" y="100"/>
                  </a:cubicBezTo>
                  <a:cubicBezTo>
                    <a:pt x="1916" y="191"/>
                    <a:pt x="1916" y="191"/>
                    <a:pt x="1885" y="191"/>
                  </a:cubicBezTo>
                  <a:cubicBezTo>
                    <a:pt x="1885" y="191"/>
                    <a:pt x="1885" y="191"/>
                    <a:pt x="1885" y="100"/>
                  </a:cubicBezTo>
                  <a:cubicBezTo>
                    <a:pt x="1885" y="100"/>
                    <a:pt x="188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79" y="206"/>
                    <a:pt x="1771" y="184"/>
                    <a:pt x="1768" y="184"/>
                  </a:cubicBezTo>
                  <a:cubicBezTo>
                    <a:pt x="1764" y="184"/>
                    <a:pt x="1764" y="206"/>
                    <a:pt x="1764" y="252"/>
                  </a:cubicBezTo>
                  <a:cubicBezTo>
                    <a:pt x="1764" y="231"/>
                    <a:pt x="1764" y="199"/>
                    <a:pt x="1764" y="161"/>
                  </a:cubicBezTo>
                  <a:cubicBezTo>
                    <a:pt x="1764" y="137"/>
                    <a:pt x="1764" y="117"/>
                    <a:pt x="1764" y="100"/>
                  </a:cubicBezTo>
                  <a:cubicBezTo>
                    <a:pt x="1733" y="161"/>
                    <a:pt x="1733" y="161"/>
                    <a:pt x="1733" y="161"/>
                  </a:cubicBezTo>
                  <a:cubicBezTo>
                    <a:pt x="1733" y="222"/>
                    <a:pt x="1733" y="222"/>
                    <a:pt x="1733" y="313"/>
                  </a:cubicBezTo>
                  <a:cubicBezTo>
                    <a:pt x="1733" y="374"/>
                    <a:pt x="1733" y="465"/>
                    <a:pt x="1733" y="465"/>
                  </a:cubicBezTo>
                  <a:cubicBezTo>
                    <a:pt x="1723" y="485"/>
                    <a:pt x="1717" y="492"/>
                    <a:pt x="1712" y="492"/>
                  </a:cubicBezTo>
                  <a:cubicBezTo>
                    <a:pt x="1703" y="492"/>
                    <a:pt x="1703" y="465"/>
                    <a:pt x="1703" y="465"/>
                  </a:cubicBezTo>
                  <a:cubicBezTo>
                    <a:pt x="1733" y="374"/>
                    <a:pt x="1733" y="374"/>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51" y="328"/>
                    <a:pt x="1547" y="328"/>
                  </a:cubicBezTo>
                  <a:cubicBezTo>
                    <a:pt x="1543" y="328"/>
                    <a:pt x="1536" y="313"/>
                    <a:pt x="1521" y="282"/>
                  </a:cubicBezTo>
                  <a:cubicBezTo>
                    <a:pt x="1521" y="237"/>
                    <a:pt x="1521" y="214"/>
                    <a:pt x="1517" y="214"/>
                  </a:cubicBezTo>
                  <a:cubicBezTo>
                    <a:pt x="1513" y="214"/>
                    <a:pt x="1505"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399" y="191"/>
                    <a:pt x="1399" y="191"/>
                    <a:pt x="1399" y="191"/>
                  </a:cubicBezTo>
                  <a:cubicBezTo>
                    <a:pt x="1399" y="191"/>
                    <a:pt x="1399" y="252"/>
                    <a:pt x="1369" y="252"/>
                  </a:cubicBezTo>
                  <a:cubicBezTo>
                    <a:pt x="1338" y="252"/>
                    <a:pt x="1338" y="252"/>
                    <a:pt x="1338" y="313"/>
                  </a:cubicBezTo>
                  <a:cubicBezTo>
                    <a:pt x="1323" y="358"/>
                    <a:pt x="1315" y="381"/>
                    <a:pt x="1312" y="381"/>
                  </a:cubicBezTo>
                  <a:cubicBezTo>
                    <a:pt x="1308" y="381"/>
                    <a:pt x="1308" y="358"/>
                    <a:pt x="1308" y="313"/>
                  </a:cubicBezTo>
                  <a:cubicBezTo>
                    <a:pt x="1308" y="252"/>
                    <a:pt x="1308" y="252"/>
                    <a:pt x="1308" y="252"/>
                  </a:cubicBezTo>
                  <a:cubicBezTo>
                    <a:pt x="1308" y="252"/>
                    <a:pt x="1308" y="252"/>
                    <a:pt x="1308" y="161"/>
                  </a:cubicBezTo>
                  <a:cubicBezTo>
                    <a:pt x="1308" y="252"/>
                    <a:pt x="1308" y="252"/>
                    <a:pt x="1277" y="252"/>
                  </a:cubicBezTo>
                  <a:cubicBezTo>
                    <a:pt x="1277" y="214"/>
                    <a:pt x="1277" y="182"/>
                    <a:pt x="1277" y="161"/>
                  </a:cubicBezTo>
                  <a:cubicBezTo>
                    <a:pt x="1277" y="252"/>
                    <a:pt x="127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217" y="70"/>
                  </a:cubicBezTo>
                  <a:cubicBezTo>
                    <a:pt x="1186" y="161"/>
                    <a:pt x="1186" y="161"/>
                    <a:pt x="1186" y="161"/>
                  </a:cubicBezTo>
                  <a:cubicBezTo>
                    <a:pt x="1182" y="157"/>
                    <a:pt x="1179" y="155"/>
                    <a:pt x="1176" y="155"/>
                  </a:cubicBezTo>
                  <a:cubicBezTo>
                    <a:pt x="1156" y="155"/>
                    <a:pt x="1156" y="241"/>
                    <a:pt x="1156" y="374"/>
                  </a:cubicBezTo>
                  <a:lnTo>
                    <a:pt x="1125" y="495"/>
                  </a:lnTo>
                  <a:lnTo>
                    <a:pt x="1125" y="374"/>
                  </a:lnTo>
                  <a:cubicBezTo>
                    <a:pt x="1125" y="347"/>
                    <a:pt x="1125" y="314"/>
                    <a:pt x="1125" y="282"/>
                  </a:cubicBezTo>
                  <a:cubicBezTo>
                    <a:pt x="1125" y="252"/>
                    <a:pt x="1118" y="237"/>
                    <a:pt x="1110" y="237"/>
                  </a:cubicBezTo>
                  <a:cubicBezTo>
                    <a:pt x="1103" y="237"/>
                    <a:pt x="1095" y="252"/>
                    <a:pt x="1095" y="282"/>
                  </a:cubicBezTo>
                  <a:cubicBezTo>
                    <a:pt x="1076" y="189"/>
                    <a:pt x="1069" y="153"/>
                    <a:pt x="1066" y="153"/>
                  </a:cubicBezTo>
                  <a:cubicBezTo>
                    <a:pt x="1065" y="153"/>
                    <a:pt x="1065" y="168"/>
                    <a:pt x="1065" y="191"/>
                  </a:cubicBezTo>
                  <a:cubicBezTo>
                    <a:pt x="1065" y="282"/>
                    <a:pt x="1065" y="282"/>
                    <a:pt x="1065" y="282"/>
                  </a:cubicBezTo>
                  <a:cubicBezTo>
                    <a:pt x="1065" y="282"/>
                    <a:pt x="1065" y="282"/>
                    <a:pt x="1034" y="343"/>
                  </a:cubicBezTo>
                  <a:cubicBezTo>
                    <a:pt x="1034" y="327"/>
                    <a:pt x="1034" y="306"/>
                    <a:pt x="1034" y="282"/>
                  </a:cubicBezTo>
                  <a:cubicBezTo>
                    <a:pt x="1034" y="217"/>
                    <a:pt x="1019" y="167"/>
                    <a:pt x="1010" y="167"/>
                  </a:cubicBezTo>
                  <a:cubicBezTo>
                    <a:pt x="1006" y="167"/>
                    <a:pt x="1004" y="174"/>
                    <a:pt x="1004" y="191"/>
                  </a:cubicBezTo>
                  <a:cubicBezTo>
                    <a:pt x="974" y="191"/>
                    <a:pt x="974" y="282"/>
                    <a:pt x="974" y="282"/>
                  </a:cubicBezTo>
                  <a:cubicBezTo>
                    <a:pt x="943" y="252"/>
                    <a:pt x="943" y="252"/>
                    <a:pt x="943" y="191"/>
                  </a:cubicBezTo>
                  <a:cubicBezTo>
                    <a:pt x="943" y="167"/>
                    <a:pt x="943" y="147"/>
                    <a:pt x="943" y="130"/>
                  </a:cubicBezTo>
                  <a:cubicBezTo>
                    <a:pt x="943" y="239"/>
                    <a:pt x="943" y="254"/>
                    <a:pt x="932" y="254"/>
                  </a:cubicBezTo>
                  <a:cubicBezTo>
                    <a:pt x="928" y="254"/>
                    <a:pt x="921" y="252"/>
                    <a:pt x="913" y="252"/>
                  </a:cubicBezTo>
                  <a:cubicBezTo>
                    <a:pt x="913" y="235"/>
                    <a:pt x="913" y="227"/>
                    <a:pt x="912" y="227"/>
                  </a:cubicBezTo>
                  <a:cubicBezTo>
                    <a:pt x="910" y="227"/>
                    <a:pt x="904" y="277"/>
                    <a:pt x="882" y="343"/>
                  </a:cubicBezTo>
                  <a:lnTo>
                    <a:pt x="913" y="343"/>
                  </a:lnTo>
                  <a:cubicBezTo>
                    <a:pt x="913" y="368"/>
                    <a:pt x="913" y="388"/>
                    <a:pt x="913" y="404"/>
                  </a:cubicBezTo>
                  <a:lnTo>
                    <a:pt x="913" y="404"/>
                  </a:lnTo>
                  <a:cubicBezTo>
                    <a:pt x="913" y="404"/>
                    <a:pt x="913" y="404"/>
                    <a:pt x="913" y="404"/>
                  </a:cubicBezTo>
                  <a:cubicBezTo>
                    <a:pt x="913" y="404"/>
                    <a:pt x="913" y="404"/>
                    <a:pt x="913" y="465"/>
                  </a:cubicBezTo>
                  <a:cubicBezTo>
                    <a:pt x="913" y="495"/>
                    <a:pt x="905" y="510"/>
                    <a:pt x="898" y="510"/>
                  </a:cubicBezTo>
                  <a:cubicBezTo>
                    <a:pt x="890" y="510"/>
                    <a:pt x="882" y="495"/>
                    <a:pt x="882" y="465"/>
                  </a:cubicBezTo>
                  <a:cubicBezTo>
                    <a:pt x="882" y="434"/>
                    <a:pt x="882" y="419"/>
                    <a:pt x="886" y="412"/>
                  </a:cubicBezTo>
                  <a:lnTo>
                    <a:pt x="886" y="412"/>
                  </a:lnTo>
                  <a:cubicBezTo>
                    <a:pt x="898" y="436"/>
                    <a:pt x="904" y="454"/>
                    <a:pt x="908" y="454"/>
                  </a:cubicBezTo>
                  <a:cubicBezTo>
                    <a:pt x="911" y="454"/>
                    <a:pt x="912" y="440"/>
                    <a:pt x="913" y="404"/>
                  </a:cubicBezTo>
                  <a:lnTo>
                    <a:pt x="913" y="404"/>
                  </a:lnTo>
                  <a:cubicBezTo>
                    <a:pt x="897" y="404"/>
                    <a:pt x="890" y="404"/>
                    <a:pt x="886" y="412"/>
                  </a:cubicBezTo>
                  <a:lnTo>
                    <a:pt x="886" y="412"/>
                  </a:lnTo>
                  <a:cubicBezTo>
                    <a:pt x="885" y="409"/>
                    <a:pt x="884" y="407"/>
                    <a:pt x="882" y="404"/>
                  </a:cubicBezTo>
                  <a:cubicBezTo>
                    <a:pt x="882" y="404"/>
                    <a:pt x="882" y="343"/>
                    <a:pt x="882" y="252"/>
                  </a:cubicBezTo>
                  <a:cubicBezTo>
                    <a:pt x="882" y="252"/>
                    <a:pt x="852" y="252"/>
                    <a:pt x="852" y="313"/>
                  </a:cubicBezTo>
                  <a:lnTo>
                    <a:pt x="852" y="252"/>
                  </a:lnTo>
                  <a:cubicBezTo>
                    <a:pt x="852" y="191"/>
                    <a:pt x="852" y="100"/>
                    <a:pt x="85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39" y="282"/>
                    <a:pt x="639" y="374"/>
                  </a:cubicBezTo>
                  <a:lnTo>
                    <a:pt x="609" y="374"/>
                  </a:lnTo>
                  <a:cubicBezTo>
                    <a:pt x="609" y="374"/>
                    <a:pt x="609" y="434"/>
                    <a:pt x="609" y="434"/>
                  </a:cubicBezTo>
                  <a:cubicBezTo>
                    <a:pt x="594" y="465"/>
                    <a:pt x="586" y="480"/>
                    <a:pt x="582" y="480"/>
                  </a:cubicBezTo>
                  <a:cubicBezTo>
                    <a:pt x="578" y="480"/>
                    <a:pt x="578" y="465"/>
                    <a:pt x="578" y="434"/>
                  </a:cubicBezTo>
                  <a:cubicBezTo>
                    <a:pt x="578" y="406"/>
                    <a:pt x="578" y="372"/>
                    <a:pt x="578" y="343"/>
                  </a:cubicBezTo>
                  <a:cubicBezTo>
                    <a:pt x="548" y="343"/>
                    <a:pt x="548" y="343"/>
                    <a:pt x="548" y="222"/>
                  </a:cubicBezTo>
                  <a:lnTo>
                    <a:pt x="548" y="282"/>
                  </a:lnTo>
                  <a:cubicBezTo>
                    <a:pt x="548" y="235"/>
                    <a:pt x="548" y="217"/>
                    <a:pt x="547" y="217"/>
                  </a:cubicBezTo>
                  <a:cubicBezTo>
                    <a:pt x="545" y="217"/>
                    <a:pt x="538" y="301"/>
                    <a:pt x="518" y="343"/>
                  </a:cubicBezTo>
                  <a:cubicBezTo>
                    <a:pt x="518" y="282"/>
                    <a:pt x="518" y="282"/>
                    <a:pt x="487" y="282"/>
                  </a:cubicBezTo>
                  <a:cubicBezTo>
                    <a:pt x="487" y="343"/>
                    <a:pt x="457" y="343"/>
                    <a:pt x="426" y="343"/>
                  </a:cubicBezTo>
                  <a:cubicBezTo>
                    <a:pt x="396" y="343"/>
                    <a:pt x="366" y="343"/>
                    <a:pt x="366" y="404"/>
                  </a:cubicBezTo>
                  <a:cubicBezTo>
                    <a:pt x="366" y="343"/>
                    <a:pt x="366" y="313"/>
                    <a:pt x="335" y="313"/>
                  </a:cubicBezTo>
                  <a:cubicBezTo>
                    <a:pt x="335" y="313"/>
                    <a:pt x="305" y="313"/>
                    <a:pt x="305" y="404"/>
                  </a:cubicBezTo>
                  <a:cubicBezTo>
                    <a:pt x="305" y="307"/>
                    <a:pt x="305" y="235"/>
                    <a:pt x="297" y="235"/>
                  </a:cubicBezTo>
                  <a:cubicBezTo>
                    <a:pt x="292" y="235"/>
                    <a:pt x="285"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122" y="222"/>
                  </a:cubicBezTo>
                  <a:cubicBezTo>
                    <a:pt x="122" y="222"/>
                    <a:pt x="92" y="222"/>
                    <a:pt x="92" y="282"/>
                  </a:cubicBezTo>
                  <a:cubicBezTo>
                    <a:pt x="92" y="323"/>
                    <a:pt x="92" y="353"/>
                    <a:pt x="92" y="374"/>
                  </a:cubicBezTo>
                  <a:cubicBezTo>
                    <a:pt x="92" y="298"/>
                    <a:pt x="84" y="260"/>
                    <a:pt x="77" y="260"/>
                  </a:cubicBezTo>
                  <a:cubicBezTo>
                    <a:pt x="69" y="260"/>
                    <a:pt x="62" y="298"/>
                    <a:pt x="62" y="374"/>
                  </a:cubicBezTo>
                  <a:cubicBezTo>
                    <a:pt x="40" y="308"/>
                    <a:pt x="34" y="258"/>
                    <a:pt x="32" y="258"/>
                  </a:cubicBezTo>
                  <a:cubicBezTo>
                    <a:pt x="31" y="258"/>
                    <a:pt x="31" y="265"/>
                    <a:pt x="31" y="282"/>
                  </a:cubicBezTo>
                  <a:cubicBezTo>
                    <a:pt x="31" y="282"/>
                    <a:pt x="31" y="282"/>
                    <a:pt x="31" y="130"/>
                  </a:cubicBezTo>
                  <a:cubicBezTo>
                    <a:pt x="3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62" y="890"/>
                    <a:pt x="62" y="951"/>
                    <a:pt x="62" y="951"/>
                  </a:cubicBezTo>
                  <a:cubicBezTo>
                    <a:pt x="62" y="1012"/>
                    <a:pt x="62" y="1042"/>
                    <a:pt x="92" y="1042"/>
                  </a:cubicBezTo>
                  <a:cubicBezTo>
                    <a:pt x="12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305" y="1133"/>
                    <a:pt x="305" y="1133"/>
                    <a:pt x="305" y="1073"/>
                  </a:cubicBezTo>
                  <a:cubicBezTo>
                    <a:pt x="305" y="1073"/>
                    <a:pt x="335" y="1073"/>
                    <a:pt x="335" y="1133"/>
                  </a:cubicBezTo>
                  <a:cubicBezTo>
                    <a:pt x="335" y="1115"/>
                    <a:pt x="335" y="1092"/>
                    <a:pt x="335" y="1073"/>
                  </a:cubicBezTo>
                  <a:cubicBezTo>
                    <a:pt x="335" y="1012"/>
                    <a:pt x="366" y="921"/>
                    <a:pt x="366" y="921"/>
                  </a:cubicBezTo>
                  <a:lnTo>
                    <a:pt x="366" y="1073"/>
                  </a:lnTo>
                  <a:cubicBezTo>
                    <a:pt x="366" y="1164"/>
                    <a:pt x="366" y="1164"/>
                    <a:pt x="366" y="1164"/>
                  </a:cubicBezTo>
                  <a:cubicBezTo>
                    <a:pt x="366" y="1073"/>
                    <a:pt x="396" y="1073"/>
                    <a:pt x="426" y="1073"/>
                  </a:cubicBezTo>
                  <a:cubicBezTo>
                    <a:pt x="439" y="1073"/>
                    <a:pt x="446" y="1077"/>
                    <a:pt x="450" y="1077"/>
                  </a:cubicBezTo>
                  <a:cubicBezTo>
                    <a:pt x="457" y="1077"/>
                    <a:pt x="457" y="1067"/>
                    <a:pt x="457" y="1012"/>
                  </a:cubicBezTo>
                  <a:cubicBezTo>
                    <a:pt x="457" y="981"/>
                    <a:pt x="457" y="966"/>
                    <a:pt x="461" y="966"/>
                  </a:cubicBezTo>
                  <a:cubicBezTo>
                    <a:pt x="464" y="966"/>
                    <a:pt x="472" y="981"/>
                    <a:pt x="487" y="1012"/>
                  </a:cubicBezTo>
                  <a:cubicBezTo>
                    <a:pt x="487" y="936"/>
                    <a:pt x="487" y="898"/>
                    <a:pt x="491" y="898"/>
                  </a:cubicBezTo>
                  <a:cubicBezTo>
                    <a:pt x="495" y="898"/>
                    <a:pt x="502" y="936"/>
                    <a:pt x="518" y="1012"/>
                  </a:cubicBezTo>
                  <a:cubicBezTo>
                    <a:pt x="518" y="1073"/>
                    <a:pt x="523" y="1100"/>
                    <a:pt x="530" y="1100"/>
                  </a:cubicBezTo>
                  <a:cubicBezTo>
                    <a:pt x="542" y="1100"/>
                    <a:pt x="560" y="1042"/>
                    <a:pt x="578" y="951"/>
                  </a:cubicBezTo>
                  <a:lnTo>
                    <a:pt x="578" y="1042"/>
                  </a:lnTo>
                  <a:cubicBezTo>
                    <a:pt x="578" y="1103"/>
                    <a:pt x="578" y="1103"/>
                    <a:pt x="578" y="1103"/>
                  </a:cubicBezTo>
                  <a:lnTo>
                    <a:pt x="609" y="1103"/>
                  </a:ln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82" y="1073"/>
                    <a:pt x="882" y="1073"/>
                    <a:pt x="882" y="981"/>
                  </a:cubicBezTo>
                  <a:cubicBezTo>
                    <a:pt x="898" y="921"/>
                    <a:pt x="905" y="890"/>
                    <a:pt x="909" y="890"/>
                  </a:cubicBezTo>
                  <a:cubicBezTo>
                    <a:pt x="913" y="890"/>
                    <a:pt x="913" y="921"/>
                    <a:pt x="913" y="981"/>
                  </a:cubicBezTo>
                  <a:cubicBezTo>
                    <a:pt x="913" y="921"/>
                    <a:pt x="913" y="829"/>
                    <a:pt x="943" y="829"/>
                  </a:cubicBezTo>
                  <a:lnTo>
                    <a:pt x="943" y="921"/>
                  </a:lnTo>
                  <a:lnTo>
                    <a:pt x="943" y="981"/>
                  </a:lnTo>
                  <a:cubicBezTo>
                    <a:pt x="943" y="1075"/>
                    <a:pt x="955" y="1111"/>
                    <a:pt x="963" y="1111"/>
                  </a:cubicBezTo>
                  <a:cubicBezTo>
                    <a:pt x="969" y="1111"/>
                    <a:pt x="974" y="1096"/>
                    <a:pt x="974" y="1073"/>
                  </a:cubicBezTo>
                  <a:cubicBezTo>
                    <a:pt x="974" y="981"/>
                    <a:pt x="974" y="981"/>
                    <a:pt x="974" y="981"/>
                  </a:cubicBezTo>
                  <a:cubicBezTo>
                    <a:pt x="974" y="1073"/>
                    <a:pt x="1004" y="1073"/>
                    <a:pt x="1034" y="1073"/>
                  </a:cubicBezTo>
                  <a:cubicBezTo>
                    <a:pt x="1034" y="1073"/>
                    <a:pt x="1034" y="1012"/>
                    <a:pt x="1034" y="921"/>
                  </a:cubicBezTo>
                  <a:cubicBezTo>
                    <a:pt x="1049" y="1042"/>
                    <a:pt x="1057" y="1103"/>
                    <a:pt x="1061" y="1103"/>
                  </a:cubicBezTo>
                  <a:cubicBezTo>
                    <a:pt x="1065" y="1103"/>
                    <a:pt x="1065" y="1042"/>
                    <a:pt x="1065" y="921"/>
                  </a:cubicBezTo>
                  <a:cubicBezTo>
                    <a:pt x="1065" y="958"/>
                    <a:pt x="1065" y="991"/>
                    <a:pt x="1065" y="1012"/>
                  </a:cubicBezTo>
                  <a:cubicBezTo>
                    <a:pt x="1065" y="1012"/>
                    <a:pt x="1095" y="1012"/>
                    <a:pt x="1095" y="1073"/>
                  </a:cubicBezTo>
                  <a:cubicBezTo>
                    <a:pt x="1095" y="1054"/>
                    <a:pt x="1095" y="1031"/>
                    <a:pt x="1095" y="1012"/>
                  </a:cubicBezTo>
                  <a:cubicBezTo>
                    <a:pt x="1095" y="936"/>
                    <a:pt x="1103" y="898"/>
                    <a:pt x="1106" y="898"/>
                  </a:cubicBezTo>
                  <a:lnTo>
                    <a:pt x="1106" y="898"/>
                  </a:lnTo>
                  <a:cubicBezTo>
                    <a:pt x="1110" y="898"/>
                    <a:pt x="1110" y="936"/>
                    <a:pt x="1095" y="1012"/>
                  </a:cubicBezTo>
                  <a:cubicBezTo>
                    <a:pt x="1095" y="1073"/>
                    <a:pt x="1100" y="1100"/>
                    <a:pt x="1106" y="1100"/>
                  </a:cubicBezTo>
                  <a:cubicBezTo>
                    <a:pt x="1115" y="1100"/>
                    <a:pt x="1125" y="1042"/>
                    <a:pt x="1125" y="951"/>
                  </a:cubicBezTo>
                  <a:cubicBezTo>
                    <a:pt x="1125" y="951"/>
                    <a:pt x="1156" y="951"/>
                    <a:pt x="1156" y="1012"/>
                  </a:cubicBezTo>
                  <a:cubicBezTo>
                    <a:pt x="1156" y="1012"/>
                    <a:pt x="1156" y="1012"/>
                    <a:pt x="1156" y="951"/>
                  </a:cubicBezTo>
                  <a:cubicBezTo>
                    <a:pt x="1156" y="890"/>
                    <a:pt x="1161" y="863"/>
                    <a:pt x="1167" y="863"/>
                  </a:cubicBezTo>
                  <a:cubicBezTo>
                    <a:pt x="1175" y="863"/>
                    <a:pt x="1186" y="921"/>
                    <a:pt x="1186" y="1012"/>
                  </a:cubicBezTo>
                  <a:lnTo>
                    <a:pt x="1186" y="951"/>
                  </a:lnTo>
                  <a:cubicBezTo>
                    <a:pt x="1186" y="894"/>
                    <a:pt x="1191" y="871"/>
                    <a:pt x="1196" y="871"/>
                  </a:cubicBezTo>
                  <a:cubicBezTo>
                    <a:pt x="1205" y="871"/>
                    <a:pt x="1217" y="936"/>
                    <a:pt x="1217" y="1012"/>
                  </a:cubicBezTo>
                  <a:cubicBezTo>
                    <a:pt x="1217" y="991"/>
                    <a:pt x="1217" y="970"/>
                    <a:pt x="1217" y="951"/>
                  </a:cubicBezTo>
                  <a:cubicBezTo>
                    <a:pt x="1217" y="998"/>
                    <a:pt x="1235" y="1062"/>
                    <a:pt x="1243" y="1062"/>
                  </a:cubicBezTo>
                  <a:cubicBezTo>
                    <a:pt x="1245" y="1062"/>
                    <a:pt x="1247" y="1056"/>
                    <a:pt x="1247" y="1042"/>
                  </a:cubicBezTo>
                  <a:cubicBezTo>
                    <a:pt x="1247" y="1042"/>
                    <a:pt x="1247" y="1042"/>
                    <a:pt x="1247" y="1103"/>
                  </a:cubicBezTo>
                  <a:cubicBezTo>
                    <a:pt x="1247" y="1073"/>
                    <a:pt x="1255" y="1057"/>
                    <a:pt x="1262" y="1057"/>
                  </a:cubicBezTo>
                  <a:cubicBezTo>
                    <a:pt x="1270" y="1057"/>
                    <a:pt x="1277" y="1073"/>
                    <a:pt x="1277" y="1103"/>
                  </a:cubicBezTo>
                  <a:cubicBezTo>
                    <a:pt x="1277" y="1149"/>
                    <a:pt x="1277" y="1171"/>
                    <a:pt x="1281" y="1171"/>
                  </a:cubicBezTo>
                  <a:cubicBezTo>
                    <a:pt x="1285" y="1171"/>
                    <a:pt x="1293" y="1149"/>
                    <a:pt x="1308" y="1103"/>
                  </a:cubicBezTo>
                  <a:cubicBezTo>
                    <a:pt x="1308"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lnTo>
                    <a:pt x="1388" y="867"/>
                  </a:ln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2" y="890"/>
                  </a:lnTo>
                  <a:cubicBezTo>
                    <a:pt x="2402" y="886"/>
                    <a:pt x="2402" y="882"/>
                    <a:pt x="2402" y="877"/>
                  </a:cubicBezTo>
                  <a:lnTo>
                    <a:pt x="2402" y="877"/>
                  </a:lnTo>
                  <a:cubicBezTo>
                    <a:pt x="2402" y="872"/>
                    <a:pt x="2402" y="866"/>
                    <a:pt x="2402" y="860"/>
                  </a:cubicBezTo>
                  <a:cubicBezTo>
                    <a:pt x="2402" y="839"/>
                    <a:pt x="2402" y="81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89" y="905"/>
                  </a:cubicBezTo>
                  <a:cubicBezTo>
                    <a:pt x="2493" y="905"/>
                    <a:pt x="2493" y="921"/>
                    <a:pt x="2493" y="951"/>
                  </a:cubicBezTo>
                  <a:cubicBezTo>
                    <a:pt x="2508"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1" y="500"/>
                    <a:pt x="2554" y="526"/>
                  </a:cubicBezTo>
                  <a:cubicBezTo>
                    <a:pt x="2554" y="526"/>
                    <a:pt x="2554" y="617"/>
                    <a:pt x="2554" y="677"/>
                  </a:cubicBezTo>
                  <a:cubicBezTo>
                    <a:pt x="2554" y="738"/>
                    <a:pt x="2554" y="738"/>
                    <a:pt x="2554" y="738"/>
                  </a:cubicBezTo>
                  <a:cubicBezTo>
                    <a:pt x="2554" y="829"/>
                    <a:pt x="2554" y="890"/>
                    <a:pt x="2554" y="890"/>
                  </a:cubicBezTo>
                  <a:cubicBezTo>
                    <a:pt x="2554" y="981"/>
                    <a:pt x="2584" y="981"/>
                    <a:pt x="2584" y="981"/>
                  </a:cubicBezTo>
                  <a:cubicBezTo>
                    <a:pt x="2584" y="981"/>
                    <a:pt x="2584"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52"/>
                  </a:cubicBezTo>
                  <a:cubicBezTo>
                    <a:pt x="2888" y="326"/>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67" y="222"/>
                  </a:cubicBezTo>
                  <a:cubicBezTo>
                    <a:pt x="2752" y="252"/>
                    <a:pt x="2744" y="267"/>
                    <a:pt x="2740" y="267"/>
                  </a:cubicBezTo>
                  <a:cubicBezTo>
                    <a:pt x="2736" y="267"/>
                    <a:pt x="2736" y="252"/>
                    <a:pt x="2736" y="222"/>
                  </a:cubicBezTo>
                  <a:cubicBezTo>
                    <a:pt x="2736" y="130"/>
                    <a:pt x="2736" y="130"/>
                    <a:pt x="2736" y="130"/>
                  </a:cubicBezTo>
                  <a:cubicBezTo>
                    <a:pt x="2736" y="172"/>
                    <a:pt x="2724" y="188"/>
                    <a:pt x="2710" y="188"/>
                  </a:cubicBezTo>
                  <a:cubicBezTo>
                    <a:pt x="2694" y="188"/>
                    <a:pt x="2676" y="164"/>
                    <a:pt x="2676" y="130"/>
                  </a:cubicBezTo>
                  <a:cubicBezTo>
                    <a:pt x="2676" y="139"/>
                    <a:pt x="2676" y="160"/>
                    <a:pt x="2676" y="191"/>
                  </a:cubicBezTo>
                  <a:cubicBezTo>
                    <a:pt x="2660" y="115"/>
                    <a:pt x="2653" y="77"/>
                    <a:pt x="2649" y="77"/>
                  </a:cubicBezTo>
                  <a:cubicBezTo>
                    <a:pt x="2645" y="77"/>
                    <a:pt x="2645" y="115"/>
                    <a:pt x="2645" y="191"/>
                  </a:cubicBezTo>
                  <a:cubicBezTo>
                    <a:pt x="2645" y="363"/>
                    <a:pt x="2636" y="457"/>
                    <a:pt x="2627" y="457"/>
                  </a:cubicBezTo>
                  <a:cubicBezTo>
                    <a:pt x="2621" y="457"/>
                    <a:pt x="2615" y="401"/>
                    <a:pt x="2615" y="282"/>
                  </a:cubicBezTo>
                  <a:cubicBezTo>
                    <a:pt x="2615" y="264"/>
                    <a:pt x="2615" y="233"/>
                    <a:pt x="2615" y="191"/>
                  </a:cubicBezTo>
                  <a:cubicBezTo>
                    <a:pt x="2598" y="76"/>
                    <a:pt x="2591" y="23"/>
                    <a:pt x="2587" y="23"/>
                  </a:cubicBezTo>
                  <a:cubicBezTo>
                    <a:pt x="2584" y="23"/>
                    <a:pt x="2584" y="61"/>
                    <a:pt x="2584" y="130"/>
                  </a:cubicBezTo>
                  <a:cubicBezTo>
                    <a:pt x="2569" y="191"/>
                    <a:pt x="2562" y="222"/>
                    <a:pt x="2558" y="222"/>
                  </a:cubicBezTo>
                  <a:cubicBezTo>
                    <a:pt x="2554" y="222"/>
                    <a:pt x="2554" y="191"/>
                    <a:pt x="2554" y="130"/>
                  </a:cubicBezTo>
                  <a:cubicBezTo>
                    <a:pt x="2554" y="90"/>
                    <a:pt x="2554" y="60"/>
                    <a:pt x="2554" y="39"/>
                  </a:cubicBezTo>
                  <a:lnTo>
                    <a:pt x="2524" y="39"/>
                  </a:lnTo>
                  <a:cubicBezTo>
                    <a:pt x="2524" y="47"/>
                    <a:pt x="2524" y="69"/>
                    <a:pt x="2524" y="100"/>
                  </a:cubicBezTo>
                  <a:lnTo>
                    <a:pt x="2493" y="100"/>
                  </a:lnTo>
                  <a:cubicBezTo>
                    <a:pt x="2493" y="58"/>
                    <a:pt x="2479" y="1"/>
                    <a:pt x="2470" y="1"/>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3429;p83"/>
            <p:cNvSpPr/>
            <p:nvPr/>
          </p:nvSpPr>
          <p:spPr>
            <a:xfrm>
              <a:off x="2288187" y="3061836"/>
              <a:ext cx="53804" cy="33206"/>
            </a:xfrm>
            <a:custGeom>
              <a:avLst/>
              <a:gdLst/>
              <a:ahLst/>
              <a:cxnLst/>
              <a:rect l="l" t="t" r="r" b="b"/>
              <a:pathLst>
                <a:path w="3252" h="2007" extrusionOk="0">
                  <a:moveTo>
                    <a:pt x="3162" y="1"/>
                  </a:moveTo>
                  <a:cubicBezTo>
                    <a:pt x="3162" y="1"/>
                    <a:pt x="3162" y="62"/>
                    <a:pt x="3162" y="153"/>
                  </a:cubicBezTo>
                  <a:cubicBezTo>
                    <a:pt x="3162" y="122"/>
                    <a:pt x="3192" y="62"/>
                    <a:pt x="3192" y="1"/>
                  </a:cubicBezTo>
                  <a:close/>
                  <a:moveTo>
                    <a:pt x="719" y="776"/>
                  </a:moveTo>
                  <a:lnTo>
                    <a:pt x="719" y="776"/>
                  </a:lnTo>
                  <a:cubicBezTo>
                    <a:pt x="715" y="776"/>
                    <a:pt x="715" y="791"/>
                    <a:pt x="730" y="822"/>
                  </a:cubicBezTo>
                  <a:cubicBezTo>
                    <a:pt x="730" y="791"/>
                    <a:pt x="722" y="776"/>
                    <a:pt x="719" y="776"/>
                  </a:cubicBez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1" y="933"/>
                  </a:moveTo>
                  <a:cubicBezTo>
                    <a:pt x="2284" y="933"/>
                    <a:pt x="2290" y="974"/>
                    <a:pt x="2311" y="974"/>
                  </a:cubicBezTo>
                  <a:cubicBezTo>
                    <a:pt x="2311" y="1034"/>
                    <a:pt x="2311" y="1034"/>
                    <a:pt x="2280" y="1034"/>
                  </a:cubicBezTo>
                  <a:cubicBezTo>
                    <a:pt x="2280" y="1034"/>
                    <a:pt x="2280" y="974"/>
                    <a:pt x="2280" y="974"/>
                  </a:cubicBezTo>
                  <a:cubicBezTo>
                    <a:pt x="2280" y="943"/>
                    <a:pt x="2280" y="933"/>
                    <a:pt x="2281" y="933"/>
                  </a:cubicBezTo>
                  <a:close/>
                  <a:moveTo>
                    <a:pt x="852" y="974"/>
                  </a:moveTo>
                  <a:lnTo>
                    <a:pt x="852" y="1065"/>
                  </a:lnTo>
                  <a:cubicBezTo>
                    <a:pt x="821" y="1065"/>
                    <a:pt x="821" y="1065"/>
                    <a:pt x="821" y="974"/>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8" y="1034"/>
                  </a:moveTo>
                  <a:cubicBezTo>
                    <a:pt x="608" y="1065"/>
                    <a:pt x="601" y="1080"/>
                    <a:pt x="597" y="1080"/>
                  </a:cubicBezTo>
                  <a:cubicBezTo>
                    <a:pt x="593" y="1080"/>
                    <a:pt x="593" y="1065"/>
                    <a:pt x="608" y="1034"/>
                  </a:cubicBezTo>
                  <a:close/>
                  <a:moveTo>
                    <a:pt x="1733" y="1065"/>
                  </a:moveTo>
                  <a:cubicBezTo>
                    <a:pt x="1723" y="1085"/>
                    <a:pt x="1716" y="1092"/>
                    <a:pt x="1713" y="1092"/>
                  </a:cubicBezTo>
                  <a:cubicBezTo>
                    <a:pt x="1706" y="1092"/>
                    <a:pt x="1713" y="1065"/>
                    <a:pt x="1733" y="1065"/>
                  </a:cubicBezTo>
                  <a:close/>
                  <a:moveTo>
                    <a:pt x="2706" y="882"/>
                  </a:moveTo>
                  <a:lnTo>
                    <a:pt x="2706" y="1034"/>
                  </a:lnTo>
                  <a:cubicBezTo>
                    <a:pt x="2689" y="1150"/>
                    <a:pt x="2682" y="1202"/>
                    <a:pt x="2678" y="1202"/>
                  </a:cubicBezTo>
                  <a:cubicBezTo>
                    <a:pt x="2675" y="1202"/>
                    <a:pt x="2675" y="1165"/>
                    <a:pt x="2675" y="1095"/>
                  </a:cubicBezTo>
                  <a:cubicBezTo>
                    <a:pt x="2675" y="1034"/>
                    <a:pt x="2675" y="943"/>
                    <a:pt x="2706" y="882"/>
                  </a:cubicBezTo>
                  <a:close/>
                  <a:moveTo>
                    <a:pt x="3131" y="1156"/>
                  </a:moveTo>
                  <a:cubicBezTo>
                    <a:pt x="3131" y="1247"/>
                    <a:pt x="3131" y="1247"/>
                    <a:pt x="3131" y="1247"/>
                  </a:cubicBezTo>
                  <a:cubicBezTo>
                    <a:pt x="3131" y="1247"/>
                    <a:pt x="3101" y="1247"/>
                    <a:pt x="3101" y="1156"/>
                  </a:cubicBezTo>
                  <a:close/>
                  <a:moveTo>
                    <a:pt x="1125" y="1562"/>
                  </a:moveTo>
                  <a:lnTo>
                    <a:pt x="1125" y="1562"/>
                  </a:ln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2"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7" y="943"/>
                  </a:lnTo>
                  <a:lnTo>
                    <a:pt x="2067" y="882"/>
                  </a:lnTo>
                  <a:cubicBezTo>
                    <a:pt x="2067" y="822"/>
                    <a:pt x="2067"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8" y="974"/>
                  </a:lnTo>
                  <a:cubicBezTo>
                    <a:pt x="608" y="974"/>
                    <a:pt x="608" y="1034"/>
                    <a:pt x="608" y="1034"/>
                  </a:cubicBezTo>
                  <a:cubicBezTo>
                    <a:pt x="608" y="974"/>
                    <a:pt x="608" y="882"/>
                    <a:pt x="578" y="882"/>
                  </a:cubicBezTo>
                  <a:cubicBezTo>
                    <a:pt x="578" y="867"/>
                    <a:pt x="578" y="847"/>
                    <a:pt x="578" y="822"/>
                  </a:cubicBezTo>
                  <a:cubicBezTo>
                    <a:pt x="578" y="746"/>
                    <a:pt x="570"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6" y="1463"/>
                  </a:cubicBezTo>
                  <a:cubicBezTo>
                    <a:pt x="1175" y="1463"/>
                    <a:pt x="1186" y="1521"/>
                    <a:pt x="1186" y="1612"/>
                  </a:cubicBezTo>
                  <a:lnTo>
                    <a:pt x="1186" y="1551"/>
                  </a:lnTo>
                  <a:cubicBezTo>
                    <a:pt x="1186" y="1494"/>
                    <a:pt x="1190" y="1471"/>
                    <a:pt x="1196" y="1471"/>
                  </a:cubicBezTo>
                  <a:cubicBezTo>
                    <a:pt x="1204"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29" y="1591"/>
                    <a:pt x="1435" y="1572"/>
                    <a:pt x="1441" y="1572"/>
                  </a:cubicBezTo>
                  <a:cubicBezTo>
                    <a:pt x="1449"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12" y="1521"/>
                    <a:pt x="1612" y="1521"/>
                  </a:cubicBezTo>
                  <a:cubicBezTo>
                    <a:pt x="1612" y="1586"/>
                    <a:pt x="1627" y="1636"/>
                    <a:pt x="1636" y="1636"/>
                  </a:cubicBezTo>
                  <a:cubicBezTo>
                    <a:pt x="1640" y="1636"/>
                    <a:pt x="1642" y="1629"/>
                    <a:pt x="1642" y="1612"/>
                  </a:cubicBezTo>
                  <a:cubicBezTo>
                    <a:pt x="164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24" y="1490"/>
                    <a:pt x="1855" y="1490"/>
                    <a:pt x="1855" y="1490"/>
                  </a:cubicBezTo>
                  <a:cubicBezTo>
                    <a:pt x="1855" y="1514"/>
                    <a:pt x="1855" y="1534"/>
                    <a:pt x="1855" y="1551"/>
                  </a:cubicBezTo>
                  <a:cubicBezTo>
                    <a:pt x="1855" y="1475"/>
                    <a:pt x="1862" y="1437"/>
                    <a:pt x="1870" y="1437"/>
                  </a:cubicBezTo>
                  <a:cubicBezTo>
                    <a:pt x="1878" y="1437"/>
                    <a:pt x="1885" y="1475"/>
                    <a:pt x="1885" y="1551"/>
                  </a:cubicBezTo>
                  <a:cubicBezTo>
                    <a:pt x="1885" y="1533"/>
                    <a:pt x="1885" y="1513"/>
                    <a:pt x="1885" y="1490"/>
                  </a:cubicBezTo>
                  <a:cubicBezTo>
                    <a:pt x="1885" y="1576"/>
                    <a:pt x="1895" y="1613"/>
                    <a:pt x="1903" y="1613"/>
                  </a:cubicBezTo>
                  <a:cubicBezTo>
                    <a:pt x="1910" y="1613"/>
                    <a:pt x="1916" y="1591"/>
                    <a:pt x="1916" y="1551"/>
                  </a:cubicBezTo>
                  <a:cubicBezTo>
                    <a:pt x="1916" y="1490"/>
                    <a:pt x="1923" y="1460"/>
                    <a:pt x="1931" y="1460"/>
                  </a:cubicBezTo>
                  <a:cubicBezTo>
                    <a:pt x="1938" y="1460"/>
                    <a:pt x="1946" y="1490"/>
                    <a:pt x="1946" y="1551"/>
                  </a:cubicBezTo>
                  <a:lnTo>
                    <a:pt x="1946" y="1642"/>
                  </a:lnTo>
                  <a:lnTo>
                    <a:pt x="1976" y="1642"/>
                  </a:lnTo>
                  <a:lnTo>
                    <a:pt x="1976" y="1551"/>
                  </a:lnTo>
                  <a:cubicBezTo>
                    <a:pt x="1976" y="1551"/>
                    <a:pt x="2007" y="1642"/>
                    <a:pt x="2007" y="1642"/>
                  </a:cubicBezTo>
                  <a:cubicBezTo>
                    <a:pt x="2067" y="1642"/>
                    <a:pt x="2067" y="1642"/>
                    <a:pt x="2067" y="1581"/>
                  </a:cubicBezTo>
                  <a:cubicBezTo>
                    <a:pt x="2067" y="1581"/>
                    <a:pt x="2098" y="1642"/>
                    <a:pt x="2098" y="1642"/>
                  </a:cubicBezTo>
                  <a:cubicBezTo>
                    <a:pt x="2098" y="1642"/>
                    <a:pt x="2098" y="1642"/>
                    <a:pt x="2098" y="1733"/>
                  </a:cubicBezTo>
                  <a:cubicBezTo>
                    <a:pt x="2115" y="1648"/>
                    <a:pt x="2122" y="1610"/>
                    <a:pt x="2131" y="1610"/>
                  </a:cubicBezTo>
                  <a:cubicBezTo>
                    <a:pt x="2138" y="1610"/>
                    <a:pt x="2145" y="1633"/>
                    <a:pt x="2159" y="1673"/>
                  </a:cubicBezTo>
                  <a:cubicBezTo>
                    <a:pt x="2159" y="1673"/>
                    <a:pt x="2159" y="1673"/>
                    <a:pt x="2159" y="1581"/>
                  </a:cubicBezTo>
                  <a:cubicBezTo>
                    <a:pt x="2174" y="1551"/>
                    <a:pt x="2181" y="1536"/>
                    <a:pt x="2185" y="1536"/>
                  </a:cubicBezTo>
                  <a:cubicBezTo>
                    <a:pt x="2189" y="1536"/>
                    <a:pt x="2189" y="1551"/>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19" y="1691"/>
                    <a:pt x="2234" y="1634"/>
                    <a:pt x="2243" y="1634"/>
                  </a:cubicBezTo>
                  <a:cubicBezTo>
                    <a:pt x="2247" y="1634"/>
                    <a:pt x="2250" y="1645"/>
                    <a:pt x="2250" y="1673"/>
                  </a:cubicBezTo>
                  <a:cubicBezTo>
                    <a:pt x="2250" y="1673"/>
                    <a:pt x="2250" y="1673"/>
                    <a:pt x="2250" y="1581"/>
                  </a:cubicBezTo>
                  <a:cubicBezTo>
                    <a:pt x="225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11" y="1308"/>
                  </a:cubicBezTo>
                  <a:cubicBezTo>
                    <a:pt x="2311" y="1232"/>
                    <a:pt x="2311" y="1194"/>
                    <a:pt x="2314" y="1194"/>
                  </a:cubicBezTo>
                  <a:cubicBezTo>
                    <a:pt x="2318" y="1194"/>
                    <a:pt x="2326" y="1232"/>
                    <a:pt x="2341" y="1308"/>
                  </a:cubicBezTo>
                  <a:cubicBezTo>
                    <a:pt x="2341" y="1399"/>
                    <a:pt x="2341" y="1399"/>
                    <a:pt x="2341" y="1399"/>
                  </a:cubicBezTo>
                  <a:cubicBezTo>
                    <a:pt x="2341" y="1460"/>
                    <a:pt x="2341" y="1460"/>
                    <a:pt x="2341" y="1460"/>
                  </a:cubicBezTo>
                  <a:lnTo>
                    <a:pt x="2341" y="1521"/>
                  </a:lnTo>
                  <a:cubicBezTo>
                    <a:pt x="2341" y="1558"/>
                    <a:pt x="2341" y="1591"/>
                    <a:pt x="2341" y="1612"/>
                  </a:cubicBezTo>
                  <a:cubicBezTo>
                    <a:pt x="2341" y="1612"/>
                    <a:pt x="2371" y="1612"/>
                    <a:pt x="2371" y="1673"/>
                  </a:cubicBezTo>
                  <a:cubicBezTo>
                    <a:pt x="2371" y="1673"/>
                    <a:pt x="2371" y="1673"/>
                    <a:pt x="2371" y="1612"/>
                  </a:cubicBezTo>
                  <a:cubicBezTo>
                    <a:pt x="2371" y="1551"/>
                    <a:pt x="2371" y="1551"/>
                    <a:pt x="2371" y="1551"/>
                  </a:cubicBezTo>
                  <a:cubicBezTo>
                    <a:pt x="2402" y="1551"/>
                    <a:pt x="2402" y="1551"/>
                    <a:pt x="2402" y="1460"/>
                  </a:cubicBezTo>
                  <a:cubicBezTo>
                    <a:pt x="2402" y="1440"/>
                    <a:pt x="2402" y="1418"/>
                    <a:pt x="2402" y="1399"/>
                  </a:cubicBezTo>
                  <a:cubicBezTo>
                    <a:pt x="2402" y="1460"/>
                    <a:pt x="2432" y="1460"/>
                    <a:pt x="2432" y="1490"/>
                  </a:cubicBezTo>
                  <a:cubicBezTo>
                    <a:pt x="2432" y="1513"/>
                    <a:pt x="2432" y="1535"/>
                    <a:pt x="2432" y="1551"/>
                  </a:cubicBezTo>
                  <a:cubicBezTo>
                    <a:pt x="2432" y="1509"/>
                    <a:pt x="2447" y="1452"/>
                    <a:pt x="2456" y="1452"/>
                  </a:cubicBezTo>
                  <a:cubicBezTo>
                    <a:pt x="2460" y="1452"/>
                    <a:pt x="2463" y="1463"/>
                    <a:pt x="2463" y="1490"/>
                  </a:cubicBezTo>
                  <a:cubicBezTo>
                    <a:pt x="2463" y="1490"/>
                    <a:pt x="2463" y="1490"/>
                    <a:pt x="2463" y="1551"/>
                  </a:cubicBezTo>
                  <a:cubicBezTo>
                    <a:pt x="2463" y="1581"/>
                    <a:pt x="2466" y="1592"/>
                    <a:pt x="2471" y="1592"/>
                  </a:cubicBezTo>
                  <a:cubicBezTo>
                    <a:pt x="2480" y="1592"/>
                    <a:pt x="2493" y="1551"/>
                    <a:pt x="2493" y="1551"/>
                  </a:cubicBezTo>
                  <a:cubicBezTo>
                    <a:pt x="2508" y="1627"/>
                    <a:pt x="2516" y="1665"/>
                    <a:pt x="2520" y="1665"/>
                  </a:cubicBezTo>
                  <a:cubicBezTo>
                    <a:pt x="2523" y="1665"/>
                    <a:pt x="2523" y="1627"/>
                    <a:pt x="2523" y="1551"/>
                  </a:cubicBezTo>
                  <a:cubicBezTo>
                    <a:pt x="2523" y="1532"/>
                    <a:pt x="2523" y="1510"/>
                    <a:pt x="2523" y="1490"/>
                  </a:cubicBezTo>
                  <a:cubicBezTo>
                    <a:pt x="2554" y="1429"/>
                    <a:pt x="2554" y="1277"/>
                    <a:pt x="2554" y="1186"/>
                  </a:cubicBezTo>
                  <a:cubicBezTo>
                    <a:pt x="2554" y="1215"/>
                    <a:pt x="2554" y="1250"/>
                    <a:pt x="2554" y="1277"/>
                  </a:cubicBezTo>
                  <a:cubicBezTo>
                    <a:pt x="2554" y="1338"/>
                    <a:pt x="2554" y="1338"/>
                    <a:pt x="2554" y="1338"/>
                  </a:cubicBezTo>
                  <a:cubicBezTo>
                    <a:pt x="2554" y="1429"/>
                    <a:pt x="2554" y="1490"/>
                    <a:pt x="2554" y="1490"/>
                  </a:cubicBezTo>
                  <a:cubicBezTo>
                    <a:pt x="255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2" y="1650"/>
                  </a:cubicBezTo>
                  <a:cubicBezTo>
                    <a:pt x="2706" y="1650"/>
                    <a:pt x="2706" y="1627"/>
                    <a:pt x="2706" y="1581"/>
                  </a:cubicBezTo>
                  <a:lnTo>
                    <a:pt x="2736" y="1581"/>
                  </a:lnTo>
                  <a:cubicBezTo>
                    <a:pt x="2736" y="1562"/>
                    <a:pt x="2736" y="1539"/>
                    <a:pt x="2736" y="1521"/>
                  </a:cubicBezTo>
                  <a:cubicBezTo>
                    <a:pt x="2736" y="1581"/>
                    <a:pt x="2767" y="1581"/>
                    <a:pt x="2767" y="1581"/>
                  </a:cubicBezTo>
                  <a:cubicBezTo>
                    <a:pt x="2778" y="1593"/>
                    <a:pt x="2785" y="1600"/>
                    <a:pt x="2789" y="1600"/>
                  </a:cubicBezTo>
                  <a:cubicBezTo>
                    <a:pt x="2797" y="1600"/>
                    <a:pt x="2797" y="1578"/>
                    <a:pt x="2797" y="1521"/>
                  </a:cubicBezTo>
                  <a:cubicBezTo>
                    <a:pt x="2797" y="1435"/>
                    <a:pt x="2807" y="1398"/>
                    <a:pt x="2815" y="1398"/>
                  </a:cubicBezTo>
                  <a:cubicBezTo>
                    <a:pt x="2822" y="1398"/>
                    <a:pt x="2827" y="1420"/>
                    <a:pt x="2827" y="1460"/>
                  </a:cubicBezTo>
                  <a:cubicBezTo>
                    <a:pt x="2827" y="1521"/>
                    <a:pt x="2827" y="1521"/>
                    <a:pt x="2797" y="1521"/>
                  </a:cubicBezTo>
                  <a:cubicBezTo>
                    <a:pt x="2797" y="1598"/>
                    <a:pt x="2797" y="1647"/>
                    <a:pt x="2797" y="1673"/>
                  </a:cubicBezTo>
                  <a:cubicBezTo>
                    <a:pt x="2827" y="1673"/>
                    <a:pt x="2827" y="1673"/>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cubicBezTo>
                    <a:pt x="2964" y="1581"/>
                    <a:pt x="2972" y="1597"/>
                    <a:pt x="2976" y="1597"/>
                  </a:cubicBezTo>
                  <a:cubicBezTo>
                    <a:pt x="2979" y="1597"/>
                    <a:pt x="2979" y="1581"/>
                    <a:pt x="2979" y="1551"/>
                  </a:cubicBezTo>
                  <a:cubicBezTo>
                    <a:pt x="2979" y="1526"/>
                    <a:pt x="2979" y="1495"/>
                    <a:pt x="2979" y="1460"/>
                  </a:cubicBezTo>
                  <a:cubicBezTo>
                    <a:pt x="2979" y="1439"/>
                    <a:pt x="2979" y="1418"/>
                    <a:pt x="2979" y="1399"/>
                  </a:cubicBezTo>
                  <a:cubicBezTo>
                    <a:pt x="2979" y="1496"/>
                    <a:pt x="2992" y="1568"/>
                    <a:pt x="3001" y="1568"/>
                  </a:cubicBezTo>
                  <a:cubicBezTo>
                    <a:pt x="3006" y="1568"/>
                    <a:pt x="3010" y="1545"/>
                    <a:pt x="3010" y="1490"/>
                  </a:cubicBezTo>
                  <a:cubicBezTo>
                    <a:pt x="3010" y="1414"/>
                    <a:pt x="3017" y="1376"/>
                    <a:pt x="3025" y="1376"/>
                  </a:cubicBezTo>
                  <a:cubicBezTo>
                    <a:pt x="3033" y="1376"/>
                    <a:pt x="3040" y="1414"/>
                    <a:pt x="3040" y="1490"/>
                  </a:cubicBezTo>
                  <a:cubicBezTo>
                    <a:pt x="3040" y="1514"/>
                    <a:pt x="3040" y="1534"/>
                    <a:pt x="3040" y="1551"/>
                  </a:cubicBezTo>
                  <a:cubicBezTo>
                    <a:pt x="3040" y="1469"/>
                    <a:pt x="3049" y="1440"/>
                    <a:pt x="3057" y="1440"/>
                  </a:cubicBezTo>
                  <a:cubicBezTo>
                    <a:pt x="3064" y="1440"/>
                    <a:pt x="3071" y="1462"/>
                    <a:pt x="3071" y="1490"/>
                  </a:cubicBezTo>
                  <a:cubicBezTo>
                    <a:pt x="3071" y="1533"/>
                    <a:pt x="3071" y="1590"/>
                    <a:pt x="3081" y="1590"/>
                  </a:cubicBezTo>
                  <a:cubicBezTo>
                    <a:pt x="3085" y="1590"/>
                    <a:pt x="3092" y="1579"/>
                    <a:pt x="3101" y="1551"/>
                  </a:cubicBezTo>
                  <a:cubicBezTo>
                    <a:pt x="3101" y="1551"/>
                    <a:pt x="3101" y="1551"/>
                    <a:pt x="3101" y="1490"/>
                  </a:cubicBezTo>
                  <a:lnTo>
                    <a:pt x="3101" y="1429"/>
                  </a:lnTo>
                  <a:lnTo>
                    <a:pt x="3131" y="1581"/>
                  </a:lnTo>
                  <a:lnTo>
                    <a:pt x="3131" y="1429"/>
                  </a:lnTo>
                  <a:cubicBezTo>
                    <a:pt x="3131" y="1505"/>
                    <a:pt x="3139" y="1543"/>
                    <a:pt x="3147" y="1543"/>
                  </a:cubicBezTo>
                  <a:cubicBezTo>
                    <a:pt x="3154" y="1543"/>
                    <a:pt x="3162" y="1505"/>
                    <a:pt x="3162" y="1429"/>
                  </a:cubicBezTo>
                  <a:cubicBezTo>
                    <a:pt x="3162" y="1460"/>
                    <a:pt x="3162" y="1475"/>
                    <a:pt x="3166" y="1475"/>
                  </a:cubicBezTo>
                  <a:cubicBezTo>
                    <a:pt x="3169" y="1475"/>
                    <a:pt x="3177"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4" y="1006"/>
                    <a:pt x="3229" y="1014"/>
                    <a:pt x="3223" y="1034"/>
                  </a:cubicBezTo>
                  <a:cubicBezTo>
                    <a:pt x="3223" y="882"/>
                    <a:pt x="3223" y="882"/>
                    <a:pt x="3223" y="882"/>
                  </a:cubicBezTo>
                  <a:cubicBezTo>
                    <a:pt x="3192" y="882"/>
                    <a:pt x="3192" y="882"/>
                    <a:pt x="3192" y="791"/>
                  </a:cubicBezTo>
                  <a:cubicBezTo>
                    <a:pt x="3192" y="770"/>
                    <a:pt x="3192" y="749"/>
                    <a:pt x="3192" y="730"/>
                  </a:cubicBezTo>
                  <a:cubicBezTo>
                    <a:pt x="3192" y="806"/>
                    <a:pt x="3185" y="844"/>
                    <a:pt x="3177" y="844"/>
                  </a:cubicBezTo>
                  <a:cubicBezTo>
                    <a:pt x="3169" y="844"/>
                    <a:pt x="3162" y="806"/>
                    <a:pt x="3162" y="730"/>
                  </a:cubicBezTo>
                  <a:cubicBezTo>
                    <a:pt x="3162" y="730"/>
                    <a:pt x="3162" y="753"/>
                    <a:pt x="3162" y="791"/>
                  </a:cubicBezTo>
                  <a:cubicBezTo>
                    <a:pt x="3162" y="730"/>
                    <a:pt x="3162" y="730"/>
                    <a:pt x="3131" y="730"/>
                  </a:cubicBez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093" y="654"/>
                    <a:pt x="3086" y="654"/>
                  </a:cubicBezTo>
                  <a:cubicBezTo>
                    <a:pt x="3078" y="654"/>
                    <a:pt x="3071" y="670"/>
                    <a:pt x="3071" y="700"/>
                  </a:cubicBezTo>
                  <a:cubicBezTo>
                    <a:pt x="3071" y="700"/>
                    <a:pt x="3071" y="852"/>
                    <a:pt x="3071" y="943"/>
                  </a:cubicBezTo>
                  <a:cubicBezTo>
                    <a:pt x="3071" y="867"/>
                    <a:pt x="3063" y="829"/>
                    <a:pt x="3055" y="829"/>
                  </a:cubicBezTo>
                  <a:cubicBezTo>
                    <a:pt x="3048" y="829"/>
                    <a:pt x="3040"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1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59" y="825"/>
                    <a:pt x="2858" y="822"/>
                  </a:cubicBezTo>
                  <a:lnTo>
                    <a:pt x="2858" y="822"/>
                  </a:lnTo>
                  <a:cubicBezTo>
                    <a:pt x="2867" y="849"/>
                    <a:pt x="2873" y="860"/>
                    <a:pt x="2878" y="860"/>
                  </a:cubicBezTo>
                  <a:cubicBezTo>
                    <a:pt x="2888" y="860"/>
                    <a:pt x="2888" y="803"/>
                    <a:pt x="2888" y="761"/>
                  </a:cubicBezTo>
                  <a:cubicBezTo>
                    <a:pt x="2888" y="670"/>
                    <a:pt x="288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11" y="1916"/>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3430;p83"/>
            <p:cNvSpPr/>
            <p:nvPr/>
          </p:nvSpPr>
          <p:spPr>
            <a:xfrm>
              <a:off x="2132788" y="3051660"/>
              <a:ext cx="53821" cy="43381"/>
            </a:xfrm>
            <a:custGeom>
              <a:avLst/>
              <a:gdLst/>
              <a:ahLst/>
              <a:cxnLst/>
              <a:rect l="l" t="t" r="r" b="b"/>
              <a:pathLst>
                <a:path w="3253" h="2622" extrusionOk="0">
                  <a:moveTo>
                    <a:pt x="2331" y="0"/>
                  </a:moveTo>
                  <a:cubicBezTo>
                    <a:pt x="2322" y="0"/>
                    <a:pt x="2310" y="36"/>
                    <a:pt x="2310" y="130"/>
                  </a:cubicBezTo>
                  <a:cubicBezTo>
                    <a:pt x="2310" y="190"/>
                    <a:pt x="2310" y="190"/>
                    <a:pt x="2310" y="190"/>
                  </a:cubicBezTo>
                  <a:cubicBezTo>
                    <a:pt x="2310" y="190"/>
                    <a:pt x="2341" y="130"/>
                    <a:pt x="2341" y="38"/>
                  </a:cubicBezTo>
                  <a:cubicBezTo>
                    <a:pt x="2341" y="15"/>
                    <a:pt x="2336" y="0"/>
                    <a:pt x="2331" y="0"/>
                  </a:cubicBezTo>
                  <a:close/>
                  <a:moveTo>
                    <a:pt x="1896" y="1269"/>
                  </a:moveTo>
                  <a:cubicBezTo>
                    <a:pt x="1892" y="1269"/>
                    <a:pt x="1885" y="1285"/>
                    <a:pt x="1885" y="1315"/>
                  </a:cubicBezTo>
                  <a:cubicBezTo>
                    <a:pt x="1900" y="1285"/>
                    <a:pt x="1900" y="1269"/>
                    <a:pt x="1896" y="1269"/>
                  </a:cubicBezTo>
                  <a:close/>
                  <a:moveTo>
                    <a:pt x="2575" y="1216"/>
                  </a:moveTo>
                  <a:cubicBezTo>
                    <a:pt x="2573" y="1216"/>
                    <a:pt x="2565" y="1231"/>
                    <a:pt x="2554" y="1254"/>
                  </a:cubicBezTo>
                  <a:cubicBezTo>
                    <a:pt x="2554" y="1254"/>
                    <a:pt x="2554" y="1289"/>
                    <a:pt x="2554" y="1345"/>
                  </a:cubicBezTo>
                  <a:cubicBezTo>
                    <a:pt x="2572" y="1252"/>
                    <a:pt x="2579" y="1216"/>
                    <a:pt x="2575" y="1216"/>
                  </a:cubicBezTo>
                  <a:close/>
                  <a:moveTo>
                    <a:pt x="2201" y="1344"/>
                  </a:moveTo>
                  <a:cubicBezTo>
                    <a:pt x="2198" y="1344"/>
                    <a:pt x="2189" y="1386"/>
                    <a:pt x="2189" y="1437"/>
                  </a:cubicBezTo>
                  <a:cubicBezTo>
                    <a:pt x="2202" y="1370"/>
                    <a:pt x="2204" y="1344"/>
                    <a:pt x="2201" y="1344"/>
                  </a:cubicBezTo>
                  <a:close/>
                  <a:moveTo>
                    <a:pt x="122" y="1437"/>
                  </a:moveTo>
                  <a:cubicBezTo>
                    <a:pt x="122" y="1437"/>
                    <a:pt x="122" y="1437"/>
                    <a:pt x="122" y="1437"/>
                  </a:cubicBezTo>
                  <a:cubicBezTo>
                    <a:pt x="122" y="1437"/>
                    <a:pt x="122" y="1437"/>
                    <a:pt x="122" y="1437"/>
                  </a:cubicBezTo>
                  <a:close/>
                  <a:moveTo>
                    <a:pt x="1095" y="1437"/>
                  </a:moveTo>
                  <a:cubicBezTo>
                    <a:pt x="1095" y="1437"/>
                    <a:pt x="1095" y="1437"/>
                    <a:pt x="1095" y="1437"/>
                  </a:cubicBezTo>
                  <a:cubicBezTo>
                    <a:pt x="1095" y="1437"/>
                    <a:pt x="1095" y="1437"/>
                    <a:pt x="1095" y="1437"/>
                  </a:cubicBezTo>
                  <a:close/>
                  <a:moveTo>
                    <a:pt x="2298" y="1435"/>
                  </a:moveTo>
                  <a:cubicBezTo>
                    <a:pt x="2295" y="1435"/>
                    <a:pt x="2297" y="1461"/>
                    <a:pt x="2310" y="1528"/>
                  </a:cubicBezTo>
                  <a:cubicBezTo>
                    <a:pt x="2310" y="1477"/>
                    <a:pt x="2301" y="1435"/>
                    <a:pt x="2298" y="1435"/>
                  </a:cubicBezTo>
                  <a:close/>
                  <a:moveTo>
                    <a:pt x="1064" y="1497"/>
                  </a:moveTo>
                  <a:cubicBezTo>
                    <a:pt x="1064" y="1497"/>
                    <a:pt x="1064" y="1497"/>
                    <a:pt x="1064" y="1558"/>
                  </a:cubicBezTo>
                  <a:cubicBezTo>
                    <a:pt x="1034" y="1558"/>
                    <a:pt x="1064" y="1497"/>
                    <a:pt x="1064" y="1497"/>
                  </a:cubicBezTo>
                  <a:close/>
                  <a:moveTo>
                    <a:pt x="2918" y="1437"/>
                  </a:moveTo>
                  <a:cubicBezTo>
                    <a:pt x="2918" y="1528"/>
                    <a:pt x="2918" y="1589"/>
                    <a:pt x="2888" y="1589"/>
                  </a:cubicBezTo>
                  <a:cubicBezTo>
                    <a:pt x="2888" y="1589"/>
                    <a:pt x="2888" y="1528"/>
                    <a:pt x="2918" y="1437"/>
                  </a:cubicBezTo>
                  <a:close/>
                  <a:moveTo>
                    <a:pt x="1459" y="1528"/>
                  </a:moveTo>
                  <a:cubicBezTo>
                    <a:pt x="1490" y="1619"/>
                    <a:pt x="1459" y="1680"/>
                    <a:pt x="1459" y="1680"/>
                  </a:cubicBezTo>
                  <a:cubicBezTo>
                    <a:pt x="1459" y="1680"/>
                    <a:pt x="1459" y="1680"/>
                    <a:pt x="1459" y="1619"/>
                  </a:cubicBezTo>
                  <a:cubicBezTo>
                    <a:pt x="1459" y="1528"/>
                    <a:pt x="1459" y="1528"/>
                    <a:pt x="1459" y="1528"/>
                  </a:cubicBezTo>
                  <a:close/>
                  <a:moveTo>
                    <a:pt x="1733" y="1589"/>
                  </a:moveTo>
                  <a:lnTo>
                    <a:pt x="1763" y="1649"/>
                  </a:lnTo>
                  <a:lnTo>
                    <a:pt x="1733" y="1710"/>
                  </a:lnTo>
                  <a:cubicBezTo>
                    <a:pt x="1733" y="1649"/>
                    <a:pt x="1733" y="1589"/>
                    <a:pt x="1733" y="1589"/>
                  </a:cubicBezTo>
                  <a:close/>
                  <a:moveTo>
                    <a:pt x="821" y="1680"/>
                  </a:moveTo>
                  <a:cubicBezTo>
                    <a:pt x="821" y="1680"/>
                    <a:pt x="821" y="1741"/>
                    <a:pt x="821" y="1801"/>
                  </a:cubicBezTo>
                  <a:cubicBezTo>
                    <a:pt x="791" y="1801"/>
                    <a:pt x="791" y="1741"/>
                    <a:pt x="791" y="1741"/>
                  </a:cubicBezTo>
                  <a:cubicBezTo>
                    <a:pt x="791" y="1741"/>
                    <a:pt x="791" y="1680"/>
                    <a:pt x="821" y="1680"/>
                  </a:cubicBezTo>
                  <a:close/>
                  <a:moveTo>
                    <a:pt x="661" y="1609"/>
                  </a:moveTo>
                  <a:cubicBezTo>
                    <a:pt x="666" y="1609"/>
                    <a:pt x="669" y="1619"/>
                    <a:pt x="669" y="1649"/>
                  </a:cubicBezTo>
                  <a:lnTo>
                    <a:pt x="669" y="1710"/>
                  </a:lnTo>
                  <a:cubicBezTo>
                    <a:pt x="647" y="1776"/>
                    <a:pt x="641" y="1826"/>
                    <a:pt x="639" y="1826"/>
                  </a:cubicBezTo>
                  <a:cubicBezTo>
                    <a:pt x="639" y="1826"/>
                    <a:pt x="639" y="1818"/>
                    <a:pt x="639" y="1801"/>
                  </a:cubicBezTo>
                  <a:cubicBezTo>
                    <a:pt x="639" y="1801"/>
                    <a:pt x="639" y="1710"/>
                    <a:pt x="639" y="1649"/>
                  </a:cubicBezTo>
                  <a:cubicBezTo>
                    <a:pt x="639" y="1649"/>
                    <a:pt x="652" y="1609"/>
                    <a:pt x="661" y="1609"/>
                  </a:cubicBezTo>
                  <a:close/>
                  <a:moveTo>
                    <a:pt x="2250" y="1649"/>
                  </a:moveTo>
                  <a:cubicBezTo>
                    <a:pt x="2219" y="1649"/>
                    <a:pt x="2250" y="1710"/>
                    <a:pt x="2250" y="1801"/>
                  </a:cubicBezTo>
                  <a:cubicBezTo>
                    <a:pt x="2250" y="1825"/>
                    <a:pt x="2250" y="1839"/>
                    <a:pt x="2248" y="1839"/>
                  </a:cubicBezTo>
                  <a:cubicBezTo>
                    <a:pt x="2245" y="1839"/>
                    <a:pt x="2238" y="1803"/>
                    <a:pt x="2219" y="1710"/>
                  </a:cubicBezTo>
                  <a:lnTo>
                    <a:pt x="2219" y="1801"/>
                  </a:lnTo>
                  <a:lnTo>
                    <a:pt x="2189" y="1801"/>
                  </a:lnTo>
                  <a:cubicBezTo>
                    <a:pt x="2189" y="1710"/>
                    <a:pt x="2189" y="1649"/>
                    <a:pt x="2219" y="1649"/>
                  </a:cubicBezTo>
                  <a:lnTo>
                    <a:pt x="2219" y="1710"/>
                  </a:lnTo>
                  <a:cubicBezTo>
                    <a:pt x="2219" y="1649"/>
                    <a:pt x="2219" y="1649"/>
                    <a:pt x="2250" y="1649"/>
                  </a:cubicBezTo>
                  <a:close/>
                  <a:moveTo>
                    <a:pt x="3161" y="1710"/>
                  </a:moveTo>
                  <a:lnTo>
                    <a:pt x="3192" y="1771"/>
                  </a:lnTo>
                  <a:cubicBezTo>
                    <a:pt x="3192" y="1862"/>
                    <a:pt x="3161" y="1862"/>
                    <a:pt x="3161" y="1862"/>
                  </a:cubicBezTo>
                  <a:cubicBezTo>
                    <a:pt x="3161" y="1862"/>
                    <a:pt x="3161" y="1862"/>
                    <a:pt x="3161" y="1771"/>
                  </a:cubicBezTo>
                  <a:cubicBezTo>
                    <a:pt x="3161" y="1771"/>
                    <a:pt x="3161" y="1710"/>
                    <a:pt x="3161" y="1710"/>
                  </a:cubicBezTo>
                  <a:close/>
                  <a:moveTo>
                    <a:pt x="2493" y="1741"/>
                  </a:moveTo>
                  <a:cubicBezTo>
                    <a:pt x="2493" y="1832"/>
                    <a:pt x="2493" y="1892"/>
                    <a:pt x="2462" y="1892"/>
                  </a:cubicBezTo>
                  <a:cubicBezTo>
                    <a:pt x="2462" y="1859"/>
                    <a:pt x="2462" y="1805"/>
                    <a:pt x="2462" y="1741"/>
                  </a:cubicBezTo>
                  <a:close/>
                  <a:moveTo>
                    <a:pt x="2706" y="1801"/>
                  </a:moveTo>
                  <a:lnTo>
                    <a:pt x="2736" y="1862"/>
                  </a:lnTo>
                  <a:cubicBezTo>
                    <a:pt x="2736" y="1923"/>
                    <a:pt x="2706" y="1923"/>
                    <a:pt x="2706" y="1923"/>
                  </a:cubicBezTo>
                  <a:lnTo>
                    <a:pt x="2706" y="1862"/>
                  </a:lnTo>
                  <a:lnTo>
                    <a:pt x="2706" y="1801"/>
                  </a:lnTo>
                  <a:close/>
                  <a:moveTo>
                    <a:pt x="2827" y="1862"/>
                  </a:moveTo>
                  <a:cubicBezTo>
                    <a:pt x="2857" y="1923"/>
                    <a:pt x="2857" y="2014"/>
                    <a:pt x="2827" y="2075"/>
                  </a:cubicBezTo>
                  <a:cubicBezTo>
                    <a:pt x="2827" y="2023"/>
                    <a:pt x="2827" y="1966"/>
                    <a:pt x="2827" y="1923"/>
                  </a:cubicBezTo>
                  <a:cubicBezTo>
                    <a:pt x="2827" y="1862"/>
                    <a:pt x="2827" y="1862"/>
                    <a:pt x="2827" y="1862"/>
                  </a:cubicBezTo>
                  <a:close/>
                  <a:moveTo>
                    <a:pt x="1003" y="1984"/>
                  </a:moveTo>
                  <a:lnTo>
                    <a:pt x="1003" y="2044"/>
                  </a:lnTo>
                  <a:cubicBezTo>
                    <a:pt x="1003" y="2136"/>
                    <a:pt x="1003" y="2136"/>
                    <a:pt x="1003" y="2136"/>
                  </a:cubicBezTo>
                  <a:cubicBezTo>
                    <a:pt x="973" y="2136"/>
                    <a:pt x="973" y="2136"/>
                    <a:pt x="973" y="2044"/>
                  </a:cubicBezTo>
                  <a:cubicBezTo>
                    <a:pt x="973" y="2044"/>
                    <a:pt x="973" y="1984"/>
                    <a:pt x="1003" y="1984"/>
                  </a:cubicBezTo>
                  <a:close/>
                  <a:moveTo>
                    <a:pt x="3101" y="2136"/>
                  </a:moveTo>
                  <a:cubicBezTo>
                    <a:pt x="3101" y="2227"/>
                    <a:pt x="3101" y="2227"/>
                    <a:pt x="3101" y="2227"/>
                  </a:cubicBezTo>
                  <a:lnTo>
                    <a:pt x="3131" y="2227"/>
                  </a:lnTo>
                  <a:lnTo>
                    <a:pt x="3101" y="2136"/>
                  </a:lnTo>
                  <a:close/>
                  <a:moveTo>
                    <a:pt x="1338" y="2196"/>
                  </a:moveTo>
                  <a:cubicBezTo>
                    <a:pt x="1338" y="2196"/>
                    <a:pt x="1338" y="2257"/>
                    <a:pt x="1338" y="2257"/>
                  </a:cubicBezTo>
                  <a:cubicBezTo>
                    <a:pt x="1368" y="2257"/>
                    <a:pt x="1368" y="2257"/>
                    <a:pt x="1338" y="2196"/>
                  </a:cubicBezTo>
                  <a:close/>
                  <a:moveTo>
                    <a:pt x="2827" y="1224"/>
                  </a:moveTo>
                  <a:cubicBezTo>
                    <a:pt x="2827" y="1224"/>
                    <a:pt x="2827" y="1224"/>
                    <a:pt x="2827" y="1285"/>
                  </a:cubicBezTo>
                  <a:cubicBezTo>
                    <a:pt x="2827" y="1322"/>
                    <a:pt x="2827" y="1355"/>
                    <a:pt x="2827" y="1376"/>
                  </a:cubicBezTo>
                  <a:cubicBezTo>
                    <a:pt x="2815" y="1376"/>
                    <a:pt x="2808" y="1371"/>
                    <a:pt x="2803" y="1371"/>
                  </a:cubicBezTo>
                  <a:cubicBezTo>
                    <a:pt x="2797" y="1371"/>
                    <a:pt x="2797" y="1382"/>
                    <a:pt x="2797" y="1437"/>
                  </a:cubicBezTo>
                  <a:cubicBezTo>
                    <a:pt x="2797" y="1437"/>
                    <a:pt x="2797" y="1437"/>
                    <a:pt x="2797" y="1376"/>
                  </a:cubicBezTo>
                  <a:cubicBezTo>
                    <a:pt x="2797" y="1296"/>
                    <a:pt x="2797" y="1258"/>
                    <a:pt x="2792" y="1258"/>
                  </a:cubicBezTo>
                  <a:cubicBezTo>
                    <a:pt x="2788" y="1258"/>
                    <a:pt x="2781" y="1288"/>
                    <a:pt x="2766" y="1345"/>
                  </a:cubicBezTo>
                  <a:cubicBezTo>
                    <a:pt x="2766" y="1345"/>
                    <a:pt x="2766" y="1345"/>
                    <a:pt x="2766" y="1437"/>
                  </a:cubicBezTo>
                  <a:cubicBezTo>
                    <a:pt x="2766" y="1345"/>
                    <a:pt x="2736" y="1345"/>
                    <a:pt x="2736" y="1345"/>
                  </a:cubicBezTo>
                  <a:cubicBezTo>
                    <a:pt x="2736" y="1387"/>
                    <a:pt x="2730" y="1403"/>
                    <a:pt x="2723" y="1403"/>
                  </a:cubicBezTo>
                  <a:cubicBezTo>
                    <a:pt x="2715" y="1403"/>
                    <a:pt x="2706" y="1379"/>
                    <a:pt x="2706" y="1345"/>
                  </a:cubicBezTo>
                  <a:cubicBezTo>
                    <a:pt x="2675" y="1406"/>
                    <a:pt x="2675" y="1406"/>
                    <a:pt x="2675" y="1406"/>
                  </a:cubicBezTo>
                  <a:cubicBezTo>
                    <a:pt x="2675" y="1482"/>
                    <a:pt x="2668" y="1520"/>
                    <a:pt x="2660" y="1520"/>
                  </a:cubicBezTo>
                  <a:cubicBezTo>
                    <a:pt x="2652" y="1520"/>
                    <a:pt x="2645" y="1482"/>
                    <a:pt x="2645" y="1406"/>
                  </a:cubicBezTo>
                  <a:cubicBezTo>
                    <a:pt x="2645" y="1440"/>
                    <a:pt x="2645" y="1470"/>
                    <a:pt x="2645" y="1497"/>
                  </a:cubicBezTo>
                  <a:cubicBezTo>
                    <a:pt x="2645" y="1345"/>
                    <a:pt x="2614" y="1254"/>
                    <a:pt x="2614" y="1254"/>
                  </a:cubicBezTo>
                  <a:cubicBezTo>
                    <a:pt x="2614" y="1254"/>
                    <a:pt x="2614" y="1345"/>
                    <a:pt x="2614" y="1406"/>
                  </a:cubicBezTo>
                  <a:cubicBezTo>
                    <a:pt x="2614" y="1291"/>
                    <a:pt x="2605" y="1238"/>
                    <a:pt x="2597" y="1238"/>
                  </a:cubicBezTo>
                  <a:cubicBezTo>
                    <a:pt x="2590" y="1238"/>
                    <a:pt x="2584" y="1276"/>
                    <a:pt x="2584" y="1345"/>
                  </a:cubicBezTo>
                  <a:cubicBezTo>
                    <a:pt x="2569" y="1406"/>
                    <a:pt x="2561" y="1437"/>
                    <a:pt x="2557" y="1437"/>
                  </a:cubicBezTo>
                  <a:cubicBezTo>
                    <a:pt x="2554" y="1437"/>
                    <a:pt x="2554" y="1406"/>
                    <a:pt x="2554" y="1345"/>
                  </a:cubicBezTo>
                  <a:cubicBezTo>
                    <a:pt x="2554" y="1364"/>
                    <a:pt x="2554" y="1384"/>
                    <a:pt x="2554" y="1406"/>
                  </a:cubicBezTo>
                  <a:cubicBezTo>
                    <a:pt x="2534" y="1310"/>
                    <a:pt x="2527" y="1250"/>
                    <a:pt x="2525" y="1250"/>
                  </a:cubicBezTo>
                  <a:cubicBezTo>
                    <a:pt x="2523" y="1250"/>
                    <a:pt x="2523" y="1270"/>
                    <a:pt x="2523" y="1315"/>
                  </a:cubicBezTo>
                  <a:cubicBezTo>
                    <a:pt x="2523" y="1315"/>
                    <a:pt x="2523" y="1315"/>
                    <a:pt x="2493" y="1406"/>
                  </a:cubicBezTo>
                  <a:cubicBezTo>
                    <a:pt x="2493" y="1406"/>
                    <a:pt x="2506" y="1366"/>
                    <a:pt x="2515" y="1366"/>
                  </a:cubicBezTo>
                  <a:cubicBezTo>
                    <a:pt x="2520" y="1366"/>
                    <a:pt x="2523" y="1376"/>
                    <a:pt x="2523" y="1406"/>
                  </a:cubicBezTo>
                  <a:cubicBezTo>
                    <a:pt x="2523" y="1406"/>
                    <a:pt x="2493" y="1467"/>
                    <a:pt x="2493" y="1467"/>
                  </a:cubicBezTo>
                  <a:lnTo>
                    <a:pt x="2493" y="1431"/>
                  </a:lnTo>
                  <a:cubicBezTo>
                    <a:pt x="2493" y="1431"/>
                    <a:pt x="2493" y="1381"/>
                    <a:pt x="2493" y="1315"/>
                  </a:cubicBezTo>
                  <a:cubicBezTo>
                    <a:pt x="2493" y="1295"/>
                    <a:pt x="2493" y="1273"/>
                    <a:pt x="2493" y="1254"/>
                  </a:cubicBezTo>
                  <a:cubicBezTo>
                    <a:pt x="2493" y="1315"/>
                    <a:pt x="2493" y="1376"/>
                    <a:pt x="2462" y="1467"/>
                  </a:cubicBezTo>
                  <a:cubicBezTo>
                    <a:pt x="2462" y="1451"/>
                    <a:pt x="2462" y="1428"/>
                    <a:pt x="2462" y="1406"/>
                  </a:cubicBezTo>
                  <a:cubicBezTo>
                    <a:pt x="2462" y="1357"/>
                    <a:pt x="2462" y="1335"/>
                    <a:pt x="2462" y="1315"/>
                  </a:cubicBezTo>
                  <a:cubicBezTo>
                    <a:pt x="2462" y="1345"/>
                    <a:pt x="2455" y="1361"/>
                    <a:pt x="2447" y="1361"/>
                  </a:cubicBezTo>
                  <a:cubicBezTo>
                    <a:pt x="2440" y="1361"/>
                    <a:pt x="2432" y="1345"/>
                    <a:pt x="2432" y="1315"/>
                  </a:cubicBezTo>
                  <a:cubicBezTo>
                    <a:pt x="2402" y="1315"/>
                    <a:pt x="2402" y="1376"/>
                    <a:pt x="2402" y="1376"/>
                  </a:cubicBezTo>
                  <a:cubicBezTo>
                    <a:pt x="2402" y="1452"/>
                    <a:pt x="2402" y="1490"/>
                    <a:pt x="2398" y="1490"/>
                  </a:cubicBezTo>
                  <a:cubicBezTo>
                    <a:pt x="2394" y="1490"/>
                    <a:pt x="2386" y="1452"/>
                    <a:pt x="2371" y="1376"/>
                  </a:cubicBezTo>
                  <a:cubicBezTo>
                    <a:pt x="2371" y="1472"/>
                    <a:pt x="2359" y="1532"/>
                    <a:pt x="2350" y="1532"/>
                  </a:cubicBezTo>
                  <a:cubicBezTo>
                    <a:pt x="2345" y="1532"/>
                    <a:pt x="2341" y="1512"/>
                    <a:pt x="2341" y="1467"/>
                  </a:cubicBezTo>
                  <a:cubicBezTo>
                    <a:pt x="2341" y="1483"/>
                    <a:pt x="2341" y="1504"/>
                    <a:pt x="2341" y="1528"/>
                  </a:cubicBezTo>
                  <a:cubicBezTo>
                    <a:pt x="2341" y="1528"/>
                    <a:pt x="2341" y="1555"/>
                    <a:pt x="2332" y="1555"/>
                  </a:cubicBezTo>
                  <a:cubicBezTo>
                    <a:pt x="2327" y="1555"/>
                    <a:pt x="2321" y="1548"/>
                    <a:pt x="2310" y="1528"/>
                  </a:cubicBezTo>
                  <a:lnTo>
                    <a:pt x="2280" y="1528"/>
                  </a:lnTo>
                  <a:lnTo>
                    <a:pt x="2280" y="1589"/>
                  </a:lnTo>
                  <a:cubicBezTo>
                    <a:pt x="2280" y="1528"/>
                    <a:pt x="2280" y="1437"/>
                    <a:pt x="2250" y="1437"/>
                  </a:cubicBezTo>
                  <a:cubicBezTo>
                    <a:pt x="2250" y="1455"/>
                    <a:pt x="2250" y="1477"/>
                    <a:pt x="2250" y="1497"/>
                  </a:cubicBezTo>
                  <a:cubicBezTo>
                    <a:pt x="2250" y="1437"/>
                    <a:pt x="2219" y="1437"/>
                    <a:pt x="2219" y="1437"/>
                  </a:cubicBezTo>
                  <a:cubicBezTo>
                    <a:pt x="2219" y="1437"/>
                    <a:pt x="2219" y="1437"/>
                    <a:pt x="2219" y="1497"/>
                  </a:cubicBezTo>
                  <a:cubicBezTo>
                    <a:pt x="2189" y="1497"/>
                    <a:pt x="2189" y="1437"/>
                    <a:pt x="2189" y="1437"/>
                  </a:cubicBezTo>
                  <a:cubicBezTo>
                    <a:pt x="2189" y="1394"/>
                    <a:pt x="2186" y="1375"/>
                    <a:pt x="2183" y="1375"/>
                  </a:cubicBezTo>
                  <a:cubicBezTo>
                    <a:pt x="2174" y="1375"/>
                    <a:pt x="2158" y="1497"/>
                    <a:pt x="2158" y="1649"/>
                  </a:cubicBezTo>
                  <a:cubicBezTo>
                    <a:pt x="2158" y="1586"/>
                    <a:pt x="2158" y="1536"/>
                    <a:pt x="2158" y="1497"/>
                  </a:cubicBezTo>
                  <a:cubicBezTo>
                    <a:pt x="2143" y="1543"/>
                    <a:pt x="2136" y="1566"/>
                    <a:pt x="2132" y="1566"/>
                  </a:cubicBezTo>
                  <a:cubicBezTo>
                    <a:pt x="2128" y="1566"/>
                    <a:pt x="2128" y="1543"/>
                    <a:pt x="2128" y="1497"/>
                  </a:cubicBezTo>
                  <a:cubicBezTo>
                    <a:pt x="2128" y="1437"/>
                    <a:pt x="2128" y="1437"/>
                    <a:pt x="2128" y="1437"/>
                  </a:cubicBezTo>
                  <a:cubicBezTo>
                    <a:pt x="2098" y="1437"/>
                    <a:pt x="2098" y="1437"/>
                    <a:pt x="2098" y="1497"/>
                  </a:cubicBezTo>
                  <a:cubicBezTo>
                    <a:pt x="2098" y="1437"/>
                    <a:pt x="2067" y="1437"/>
                    <a:pt x="2037" y="1406"/>
                  </a:cubicBezTo>
                  <a:cubicBezTo>
                    <a:pt x="2006" y="1406"/>
                    <a:pt x="2006" y="1406"/>
                    <a:pt x="2006" y="1558"/>
                  </a:cubicBezTo>
                  <a:cubicBezTo>
                    <a:pt x="2006" y="1539"/>
                    <a:pt x="2006" y="1516"/>
                    <a:pt x="2006" y="1497"/>
                  </a:cubicBezTo>
                  <a:cubicBezTo>
                    <a:pt x="2006" y="1497"/>
                    <a:pt x="1976" y="1497"/>
                    <a:pt x="1976" y="1406"/>
                  </a:cubicBezTo>
                  <a:cubicBezTo>
                    <a:pt x="1976" y="1364"/>
                    <a:pt x="1961" y="1307"/>
                    <a:pt x="1952" y="1307"/>
                  </a:cubicBezTo>
                  <a:cubicBezTo>
                    <a:pt x="1948" y="1307"/>
                    <a:pt x="1946" y="1318"/>
                    <a:pt x="1946" y="1345"/>
                  </a:cubicBezTo>
                  <a:cubicBezTo>
                    <a:pt x="1946" y="1336"/>
                    <a:pt x="1946" y="1326"/>
                    <a:pt x="1946" y="1315"/>
                  </a:cubicBezTo>
                  <a:lnTo>
                    <a:pt x="1915" y="1315"/>
                  </a:lnTo>
                  <a:cubicBezTo>
                    <a:pt x="1915" y="1406"/>
                    <a:pt x="1915" y="1406"/>
                    <a:pt x="1915" y="1406"/>
                  </a:cubicBezTo>
                  <a:cubicBezTo>
                    <a:pt x="1915" y="1406"/>
                    <a:pt x="1885" y="1406"/>
                    <a:pt x="1885" y="1315"/>
                  </a:cubicBezTo>
                  <a:cubicBezTo>
                    <a:pt x="1885" y="1315"/>
                    <a:pt x="1885" y="1364"/>
                    <a:pt x="1885" y="1406"/>
                  </a:cubicBezTo>
                  <a:cubicBezTo>
                    <a:pt x="1854" y="1406"/>
                    <a:pt x="1854" y="1406"/>
                    <a:pt x="1854" y="1467"/>
                  </a:cubicBezTo>
                  <a:cubicBezTo>
                    <a:pt x="1854" y="1406"/>
                    <a:pt x="1854" y="1376"/>
                    <a:pt x="1854" y="1376"/>
                  </a:cubicBezTo>
                  <a:cubicBezTo>
                    <a:pt x="1854" y="1376"/>
                    <a:pt x="1824" y="1376"/>
                    <a:pt x="1824" y="1467"/>
                  </a:cubicBezTo>
                  <a:cubicBezTo>
                    <a:pt x="1824" y="1391"/>
                    <a:pt x="1816" y="1353"/>
                    <a:pt x="1809" y="1353"/>
                  </a:cubicBezTo>
                  <a:cubicBezTo>
                    <a:pt x="1801" y="1353"/>
                    <a:pt x="1794" y="1391"/>
                    <a:pt x="1794" y="1467"/>
                  </a:cubicBezTo>
                  <a:cubicBezTo>
                    <a:pt x="1794" y="1484"/>
                    <a:pt x="1791" y="1491"/>
                    <a:pt x="1788" y="1491"/>
                  </a:cubicBezTo>
                  <a:cubicBezTo>
                    <a:pt x="1779" y="1491"/>
                    <a:pt x="1763" y="1441"/>
                    <a:pt x="1763" y="1376"/>
                  </a:cubicBezTo>
                  <a:cubicBezTo>
                    <a:pt x="1763" y="1352"/>
                    <a:pt x="1763" y="1332"/>
                    <a:pt x="1763" y="1315"/>
                  </a:cubicBezTo>
                  <a:cubicBezTo>
                    <a:pt x="1763" y="1376"/>
                    <a:pt x="1733" y="1376"/>
                    <a:pt x="1733" y="1376"/>
                  </a:cubicBezTo>
                  <a:cubicBezTo>
                    <a:pt x="1733" y="1437"/>
                    <a:pt x="1733" y="1437"/>
                    <a:pt x="1733" y="1528"/>
                  </a:cubicBezTo>
                  <a:cubicBezTo>
                    <a:pt x="1733" y="1437"/>
                    <a:pt x="1702" y="1437"/>
                    <a:pt x="1702" y="1437"/>
                  </a:cubicBezTo>
                  <a:cubicBezTo>
                    <a:pt x="1687" y="1406"/>
                    <a:pt x="1680" y="1391"/>
                    <a:pt x="1676" y="1391"/>
                  </a:cubicBezTo>
                  <a:cubicBezTo>
                    <a:pt x="1672" y="1391"/>
                    <a:pt x="1672" y="1406"/>
                    <a:pt x="1672" y="1437"/>
                  </a:cubicBezTo>
                  <a:lnTo>
                    <a:pt x="1672" y="1497"/>
                  </a:lnTo>
                  <a:cubicBezTo>
                    <a:pt x="1672" y="1433"/>
                    <a:pt x="1664" y="1394"/>
                    <a:pt x="1656" y="1394"/>
                  </a:cubicBezTo>
                  <a:cubicBezTo>
                    <a:pt x="1648" y="1394"/>
                    <a:pt x="1642" y="1426"/>
                    <a:pt x="1642" y="1497"/>
                  </a:cubicBezTo>
                  <a:lnTo>
                    <a:pt x="1642" y="1437"/>
                  </a:lnTo>
                  <a:cubicBezTo>
                    <a:pt x="1642" y="1345"/>
                    <a:pt x="1642" y="1345"/>
                    <a:pt x="1611" y="1345"/>
                  </a:cubicBezTo>
                  <a:cubicBezTo>
                    <a:pt x="1611" y="1345"/>
                    <a:pt x="1611" y="1437"/>
                    <a:pt x="1581" y="1437"/>
                  </a:cubicBezTo>
                  <a:cubicBezTo>
                    <a:pt x="1581" y="1425"/>
                    <a:pt x="1577" y="1418"/>
                    <a:pt x="1572" y="1418"/>
                  </a:cubicBezTo>
                  <a:cubicBezTo>
                    <a:pt x="1563" y="1418"/>
                    <a:pt x="1550" y="1440"/>
                    <a:pt x="1550" y="1497"/>
                  </a:cubicBezTo>
                  <a:cubicBezTo>
                    <a:pt x="1535" y="1452"/>
                    <a:pt x="1528" y="1429"/>
                    <a:pt x="1524" y="1429"/>
                  </a:cubicBezTo>
                  <a:cubicBezTo>
                    <a:pt x="1520" y="1429"/>
                    <a:pt x="1520" y="1452"/>
                    <a:pt x="1520" y="1497"/>
                  </a:cubicBezTo>
                  <a:cubicBezTo>
                    <a:pt x="1520" y="1497"/>
                    <a:pt x="1490" y="1497"/>
                    <a:pt x="1490" y="1406"/>
                  </a:cubicBezTo>
                  <a:cubicBezTo>
                    <a:pt x="1490" y="1386"/>
                    <a:pt x="1490" y="1362"/>
                    <a:pt x="1490" y="1345"/>
                  </a:cubicBezTo>
                  <a:cubicBezTo>
                    <a:pt x="1490" y="1294"/>
                    <a:pt x="1490" y="1253"/>
                    <a:pt x="1484" y="1253"/>
                  </a:cubicBezTo>
                  <a:cubicBezTo>
                    <a:pt x="1480" y="1253"/>
                    <a:pt x="1473" y="1278"/>
                    <a:pt x="1459" y="1345"/>
                  </a:cubicBezTo>
                  <a:cubicBezTo>
                    <a:pt x="1429" y="1345"/>
                    <a:pt x="1429" y="1345"/>
                    <a:pt x="1429" y="1406"/>
                  </a:cubicBezTo>
                  <a:cubicBezTo>
                    <a:pt x="1429" y="1406"/>
                    <a:pt x="1399" y="1467"/>
                    <a:pt x="1368" y="1467"/>
                  </a:cubicBezTo>
                  <a:cubicBezTo>
                    <a:pt x="1338" y="1467"/>
                    <a:pt x="1338" y="1467"/>
                    <a:pt x="1338" y="1528"/>
                  </a:cubicBezTo>
                  <a:cubicBezTo>
                    <a:pt x="1338" y="1467"/>
                    <a:pt x="1307" y="1467"/>
                    <a:pt x="1307" y="1467"/>
                  </a:cubicBezTo>
                  <a:cubicBezTo>
                    <a:pt x="1292" y="1543"/>
                    <a:pt x="1285" y="1581"/>
                    <a:pt x="1281" y="1581"/>
                  </a:cubicBezTo>
                  <a:cubicBezTo>
                    <a:pt x="1277" y="1581"/>
                    <a:pt x="1277" y="1543"/>
                    <a:pt x="1277" y="1467"/>
                  </a:cubicBezTo>
                  <a:cubicBezTo>
                    <a:pt x="1277" y="1458"/>
                    <a:pt x="1277" y="1449"/>
                    <a:pt x="1277" y="1437"/>
                  </a:cubicBezTo>
                  <a:cubicBezTo>
                    <a:pt x="1268" y="1420"/>
                    <a:pt x="1262" y="1412"/>
                    <a:pt x="1258" y="1412"/>
                  </a:cubicBezTo>
                  <a:cubicBezTo>
                    <a:pt x="1247" y="1412"/>
                    <a:pt x="1247" y="1462"/>
                    <a:pt x="1247" y="1528"/>
                  </a:cubicBezTo>
                  <a:cubicBezTo>
                    <a:pt x="1247" y="1437"/>
                    <a:pt x="1216" y="1437"/>
                    <a:pt x="1216" y="1437"/>
                  </a:cubicBezTo>
                  <a:cubicBezTo>
                    <a:pt x="1216" y="1418"/>
                    <a:pt x="1216" y="1395"/>
                    <a:pt x="1216" y="1376"/>
                  </a:cubicBezTo>
                  <a:cubicBezTo>
                    <a:pt x="1216" y="1285"/>
                    <a:pt x="1216" y="1285"/>
                    <a:pt x="1216" y="1285"/>
                  </a:cubicBezTo>
                  <a:cubicBezTo>
                    <a:pt x="1216" y="1376"/>
                    <a:pt x="1186" y="1376"/>
                    <a:pt x="1186" y="1376"/>
                  </a:cubicBezTo>
                  <a:cubicBezTo>
                    <a:pt x="1182" y="1372"/>
                    <a:pt x="1178" y="1370"/>
                    <a:pt x="1175" y="1370"/>
                  </a:cubicBezTo>
                  <a:cubicBezTo>
                    <a:pt x="1155" y="1370"/>
                    <a:pt x="1155" y="1456"/>
                    <a:pt x="1155" y="1589"/>
                  </a:cubicBezTo>
                  <a:cubicBezTo>
                    <a:pt x="1155" y="1562"/>
                    <a:pt x="1155" y="1529"/>
                    <a:pt x="1155" y="1497"/>
                  </a:cubicBezTo>
                  <a:cubicBezTo>
                    <a:pt x="1155" y="1543"/>
                    <a:pt x="1148" y="1566"/>
                    <a:pt x="1140" y="1566"/>
                  </a:cubicBezTo>
                  <a:cubicBezTo>
                    <a:pt x="1133" y="1566"/>
                    <a:pt x="1125" y="1543"/>
                    <a:pt x="1125" y="1497"/>
                  </a:cubicBezTo>
                  <a:cubicBezTo>
                    <a:pt x="1125" y="1497"/>
                    <a:pt x="1095" y="1497"/>
                    <a:pt x="1095" y="1437"/>
                  </a:cubicBezTo>
                  <a:cubicBezTo>
                    <a:pt x="1095" y="1437"/>
                    <a:pt x="1095" y="1437"/>
                    <a:pt x="1095" y="1497"/>
                  </a:cubicBezTo>
                  <a:cubicBezTo>
                    <a:pt x="1095" y="1404"/>
                    <a:pt x="1083" y="1368"/>
                    <a:pt x="1074" y="1368"/>
                  </a:cubicBezTo>
                  <a:cubicBezTo>
                    <a:pt x="1069" y="1368"/>
                    <a:pt x="1064" y="1383"/>
                    <a:pt x="1064" y="1406"/>
                  </a:cubicBezTo>
                  <a:cubicBezTo>
                    <a:pt x="1034" y="1406"/>
                    <a:pt x="1034" y="1406"/>
                    <a:pt x="1034" y="1497"/>
                  </a:cubicBezTo>
                  <a:cubicBezTo>
                    <a:pt x="1034" y="1460"/>
                    <a:pt x="1034" y="1427"/>
                    <a:pt x="1034" y="1406"/>
                  </a:cubicBezTo>
                  <a:cubicBezTo>
                    <a:pt x="1034" y="1473"/>
                    <a:pt x="1028" y="1499"/>
                    <a:pt x="1021" y="1499"/>
                  </a:cubicBezTo>
                  <a:cubicBezTo>
                    <a:pt x="1013" y="1499"/>
                    <a:pt x="1003" y="1457"/>
                    <a:pt x="1003" y="1406"/>
                  </a:cubicBezTo>
                  <a:cubicBezTo>
                    <a:pt x="1003" y="1406"/>
                    <a:pt x="973" y="1497"/>
                    <a:pt x="973" y="1497"/>
                  </a:cubicBezTo>
                  <a:cubicBezTo>
                    <a:pt x="943" y="1467"/>
                    <a:pt x="943" y="1467"/>
                    <a:pt x="943" y="1406"/>
                  </a:cubicBezTo>
                  <a:cubicBezTo>
                    <a:pt x="943" y="1446"/>
                    <a:pt x="943" y="1462"/>
                    <a:pt x="943" y="1467"/>
                  </a:cubicBezTo>
                  <a:cubicBezTo>
                    <a:pt x="934" y="1450"/>
                    <a:pt x="928" y="1442"/>
                    <a:pt x="924" y="1442"/>
                  </a:cubicBezTo>
                  <a:cubicBezTo>
                    <a:pt x="912" y="1442"/>
                    <a:pt x="912" y="1492"/>
                    <a:pt x="912" y="1558"/>
                  </a:cubicBezTo>
                  <a:cubicBezTo>
                    <a:pt x="912" y="1534"/>
                    <a:pt x="912" y="1503"/>
                    <a:pt x="912" y="1467"/>
                  </a:cubicBezTo>
                  <a:cubicBezTo>
                    <a:pt x="912" y="1406"/>
                    <a:pt x="882" y="1315"/>
                    <a:pt x="882" y="1315"/>
                  </a:cubicBezTo>
                  <a:cubicBezTo>
                    <a:pt x="882" y="1315"/>
                    <a:pt x="882" y="1315"/>
                    <a:pt x="882" y="1406"/>
                  </a:cubicBezTo>
                  <a:cubicBezTo>
                    <a:pt x="882" y="1467"/>
                    <a:pt x="882" y="1467"/>
                    <a:pt x="882" y="1467"/>
                  </a:cubicBezTo>
                  <a:cubicBezTo>
                    <a:pt x="882" y="1467"/>
                    <a:pt x="882" y="1467"/>
                    <a:pt x="882" y="1528"/>
                  </a:cubicBezTo>
                  <a:cubicBezTo>
                    <a:pt x="882" y="1619"/>
                    <a:pt x="882" y="1619"/>
                    <a:pt x="851" y="1619"/>
                  </a:cubicBezTo>
                  <a:cubicBezTo>
                    <a:pt x="851" y="1528"/>
                    <a:pt x="851" y="1528"/>
                    <a:pt x="851" y="1528"/>
                  </a:cubicBezTo>
                  <a:lnTo>
                    <a:pt x="851" y="1467"/>
                  </a:lnTo>
                  <a:cubicBezTo>
                    <a:pt x="851" y="1439"/>
                    <a:pt x="851" y="1405"/>
                    <a:pt x="851" y="1376"/>
                  </a:cubicBezTo>
                  <a:cubicBezTo>
                    <a:pt x="851" y="1430"/>
                    <a:pt x="819" y="1441"/>
                    <a:pt x="786" y="1441"/>
                  </a:cubicBezTo>
                  <a:cubicBezTo>
                    <a:pt x="764" y="1441"/>
                    <a:pt x="742" y="1437"/>
                    <a:pt x="730" y="1437"/>
                  </a:cubicBezTo>
                  <a:cubicBezTo>
                    <a:pt x="730" y="1494"/>
                    <a:pt x="718" y="1516"/>
                    <a:pt x="701" y="1516"/>
                  </a:cubicBezTo>
                  <a:cubicBezTo>
                    <a:pt x="691" y="1516"/>
                    <a:pt x="680" y="1508"/>
                    <a:pt x="669" y="1497"/>
                  </a:cubicBezTo>
                  <a:cubicBezTo>
                    <a:pt x="669" y="1497"/>
                    <a:pt x="639" y="1497"/>
                    <a:pt x="639" y="1589"/>
                  </a:cubicBezTo>
                  <a:cubicBezTo>
                    <a:pt x="608" y="1589"/>
                    <a:pt x="608" y="1649"/>
                    <a:pt x="608" y="1649"/>
                  </a:cubicBezTo>
                  <a:cubicBezTo>
                    <a:pt x="608" y="1589"/>
                    <a:pt x="608" y="1497"/>
                    <a:pt x="608" y="1497"/>
                  </a:cubicBezTo>
                  <a:cubicBezTo>
                    <a:pt x="578" y="1497"/>
                    <a:pt x="578" y="1589"/>
                    <a:pt x="578" y="1649"/>
                  </a:cubicBezTo>
                  <a:lnTo>
                    <a:pt x="578" y="1558"/>
                  </a:lnTo>
                  <a:cubicBezTo>
                    <a:pt x="578" y="1558"/>
                    <a:pt x="578" y="1558"/>
                    <a:pt x="578" y="1437"/>
                  </a:cubicBezTo>
                  <a:lnTo>
                    <a:pt x="547" y="1497"/>
                  </a:lnTo>
                  <a:cubicBezTo>
                    <a:pt x="547" y="1519"/>
                    <a:pt x="547" y="1542"/>
                    <a:pt x="547" y="1558"/>
                  </a:cubicBezTo>
                  <a:cubicBezTo>
                    <a:pt x="547" y="1482"/>
                    <a:pt x="547" y="1444"/>
                    <a:pt x="544" y="1444"/>
                  </a:cubicBezTo>
                  <a:cubicBezTo>
                    <a:pt x="540" y="1444"/>
                    <a:pt x="532" y="1482"/>
                    <a:pt x="517" y="1558"/>
                  </a:cubicBezTo>
                  <a:cubicBezTo>
                    <a:pt x="517" y="1497"/>
                    <a:pt x="517" y="1497"/>
                    <a:pt x="517" y="1497"/>
                  </a:cubicBezTo>
                  <a:cubicBezTo>
                    <a:pt x="517" y="1558"/>
                    <a:pt x="487" y="1558"/>
                    <a:pt x="456" y="1558"/>
                  </a:cubicBezTo>
                  <a:cubicBezTo>
                    <a:pt x="426" y="1558"/>
                    <a:pt x="395" y="1558"/>
                    <a:pt x="395" y="1619"/>
                  </a:cubicBezTo>
                  <a:cubicBezTo>
                    <a:pt x="395" y="1619"/>
                    <a:pt x="395" y="1619"/>
                    <a:pt x="395" y="1558"/>
                  </a:cubicBezTo>
                  <a:cubicBezTo>
                    <a:pt x="395" y="1518"/>
                    <a:pt x="390" y="1496"/>
                    <a:pt x="383" y="1496"/>
                  </a:cubicBezTo>
                  <a:cubicBezTo>
                    <a:pt x="375" y="1496"/>
                    <a:pt x="365" y="1533"/>
                    <a:pt x="365" y="1619"/>
                  </a:cubicBezTo>
                  <a:cubicBezTo>
                    <a:pt x="365" y="1558"/>
                    <a:pt x="365" y="1528"/>
                    <a:pt x="335" y="1528"/>
                  </a:cubicBezTo>
                  <a:cubicBezTo>
                    <a:pt x="335" y="1528"/>
                    <a:pt x="335" y="1528"/>
                    <a:pt x="335" y="1619"/>
                  </a:cubicBezTo>
                  <a:cubicBezTo>
                    <a:pt x="319" y="1649"/>
                    <a:pt x="312" y="1665"/>
                    <a:pt x="308" y="1665"/>
                  </a:cubicBezTo>
                  <a:cubicBezTo>
                    <a:pt x="304" y="1665"/>
                    <a:pt x="304" y="1649"/>
                    <a:pt x="304" y="1619"/>
                  </a:cubicBezTo>
                  <a:cubicBezTo>
                    <a:pt x="324" y="1522"/>
                    <a:pt x="318" y="1450"/>
                    <a:pt x="312" y="1450"/>
                  </a:cubicBezTo>
                  <a:cubicBezTo>
                    <a:pt x="308" y="1450"/>
                    <a:pt x="304" y="1473"/>
                    <a:pt x="304" y="1528"/>
                  </a:cubicBezTo>
                  <a:cubicBezTo>
                    <a:pt x="274" y="1528"/>
                    <a:pt x="274" y="1528"/>
                    <a:pt x="274" y="1467"/>
                  </a:cubicBezTo>
                  <a:cubicBezTo>
                    <a:pt x="274" y="1467"/>
                    <a:pt x="274" y="1467"/>
                    <a:pt x="274" y="1528"/>
                  </a:cubicBezTo>
                  <a:lnTo>
                    <a:pt x="243" y="1528"/>
                  </a:lnTo>
                  <a:cubicBezTo>
                    <a:pt x="243" y="1528"/>
                    <a:pt x="213" y="1589"/>
                    <a:pt x="213" y="1589"/>
                  </a:cubicBezTo>
                  <a:cubicBezTo>
                    <a:pt x="213" y="1528"/>
                    <a:pt x="213" y="1528"/>
                    <a:pt x="183" y="1528"/>
                  </a:cubicBezTo>
                  <a:cubicBezTo>
                    <a:pt x="152" y="1528"/>
                    <a:pt x="122" y="1497"/>
                    <a:pt x="122" y="1437"/>
                  </a:cubicBezTo>
                  <a:cubicBezTo>
                    <a:pt x="122" y="1437"/>
                    <a:pt x="122" y="1437"/>
                    <a:pt x="122" y="1497"/>
                  </a:cubicBezTo>
                  <a:cubicBezTo>
                    <a:pt x="122" y="1590"/>
                    <a:pt x="110" y="1627"/>
                    <a:pt x="102" y="1627"/>
                  </a:cubicBezTo>
                  <a:cubicBezTo>
                    <a:pt x="96" y="1627"/>
                    <a:pt x="91" y="1612"/>
                    <a:pt x="91" y="1589"/>
                  </a:cubicBezTo>
                  <a:cubicBezTo>
                    <a:pt x="91" y="1547"/>
                    <a:pt x="91" y="1516"/>
                    <a:pt x="91" y="1497"/>
                  </a:cubicBezTo>
                  <a:cubicBezTo>
                    <a:pt x="80" y="1442"/>
                    <a:pt x="73" y="1419"/>
                    <a:pt x="69" y="1419"/>
                  </a:cubicBezTo>
                  <a:cubicBezTo>
                    <a:pt x="61" y="1419"/>
                    <a:pt x="61" y="1491"/>
                    <a:pt x="61" y="1589"/>
                  </a:cubicBezTo>
                  <a:cubicBezTo>
                    <a:pt x="61" y="1551"/>
                    <a:pt x="61" y="1518"/>
                    <a:pt x="61" y="1497"/>
                  </a:cubicBezTo>
                  <a:cubicBezTo>
                    <a:pt x="31" y="1497"/>
                    <a:pt x="31" y="1497"/>
                    <a:pt x="31" y="1345"/>
                  </a:cubicBezTo>
                  <a:cubicBezTo>
                    <a:pt x="31" y="1345"/>
                    <a:pt x="31" y="1345"/>
                    <a:pt x="31" y="1437"/>
                  </a:cubicBezTo>
                  <a:cubicBezTo>
                    <a:pt x="31" y="1497"/>
                    <a:pt x="31" y="1497"/>
                    <a:pt x="31" y="1497"/>
                  </a:cubicBezTo>
                  <a:cubicBezTo>
                    <a:pt x="31" y="1480"/>
                    <a:pt x="28" y="1472"/>
                    <a:pt x="25" y="1472"/>
                  </a:cubicBezTo>
                  <a:cubicBezTo>
                    <a:pt x="18" y="1472"/>
                    <a:pt x="9" y="1515"/>
                    <a:pt x="31" y="1558"/>
                  </a:cubicBezTo>
                  <a:cubicBezTo>
                    <a:pt x="31" y="1649"/>
                    <a:pt x="31" y="1710"/>
                    <a:pt x="0" y="1710"/>
                  </a:cubicBezTo>
                  <a:lnTo>
                    <a:pt x="0" y="1862"/>
                  </a:lnTo>
                  <a:cubicBezTo>
                    <a:pt x="0" y="2014"/>
                    <a:pt x="0" y="2075"/>
                    <a:pt x="31" y="2166"/>
                  </a:cubicBezTo>
                  <a:cubicBezTo>
                    <a:pt x="31" y="2202"/>
                    <a:pt x="41" y="2249"/>
                    <a:pt x="50" y="2249"/>
                  </a:cubicBezTo>
                  <a:cubicBezTo>
                    <a:pt x="56" y="2249"/>
                    <a:pt x="61" y="2228"/>
                    <a:pt x="61" y="2166"/>
                  </a:cubicBezTo>
                  <a:cubicBezTo>
                    <a:pt x="61" y="2227"/>
                    <a:pt x="91" y="2257"/>
                    <a:pt x="91" y="2257"/>
                  </a:cubicBezTo>
                  <a:cubicBezTo>
                    <a:pt x="122" y="2257"/>
                    <a:pt x="122" y="2257"/>
                    <a:pt x="122" y="2318"/>
                  </a:cubicBezTo>
                  <a:cubicBezTo>
                    <a:pt x="152" y="2409"/>
                    <a:pt x="152" y="2409"/>
                    <a:pt x="152" y="2409"/>
                  </a:cubicBezTo>
                  <a:cubicBezTo>
                    <a:pt x="152" y="2355"/>
                    <a:pt x="152" y="2344"/>
                    <a:pt x="159" y="2344"/>
                  </a:cubicBezTo>
                  <a:cubicBezTo>
                    <a:pt x="163" y="2344"/>
                    <a:pt x="171" y="2348"/>
                    <a:pt x="183" y="2348"/>
                  </a:cubicBezTo>
                  <a:cubicBezTo>
                    <a:pt x="213" y="2348"/>
                    <a:pt x="243" y="2348"/>
                    <a:pt x="243" y="2288"/>
                  </a:cubicBezTo>
                  <a:cubicBezTo>
                    <a:pt x="243" y="2348"/>
                    <a:pt x="274" y="2348"/>
                    <a:pt x="274" y="2348"/>
                  </a:cubicBezTo>
                  <a:cubicBezTo>
                    <a:pt x="274" y="2288"/>
                    <a:pt x="274" y="2288"/>
                    <a:pt x="274" y="2288"/>
                  </a:cubicBezTo>
                  <a:cubicBezTo>
                    <a:pt x="274" y="2348"/>
                    <a:pt x="274" y="2348"/>
                    <a:pt x="304" y="2348"/>
                  </a:cubicBezTo>
                  <a:cubicBezTo>
                    <a:pt x="304" y="2348"/>
                    <a:pt x="304" y="2348"/>
                    <a:pt x="304" y="2288"/>
                  </a:cubicBezTo>
                  <a:cubicBezTo>
                    <a:pt x="304" y="2288"/>
                    <a:pt x="335" y="2288"/>
                    <a:pt x="335" y="2348"/>
                  </a:cubicBezTo>
                  <a:cubicBezTo>
                    <a:pt x="344" y="2376"/>
                    <a:pt x="350" y="2387"/>
                    <a:pt x="355" y="2387"/>
                  </a:cubicBezTo>
                  <a:cubicBezTo>
                    <a:pt x="365" y="2387"/>
                    <a:pt x="365" y="2330"/>
                    <a:pt x="365" y="2288"/>
                  </a:cubicBezTo>
                  <a:cubicBezTo>
                    <a:pt x="365" y="2379"/>
                    <a:pt x="365" y="2379"/>
                    <a:pt x="365" y="2379"/>
                  </a:cubicBezTo>
                  <a:cubicBezTo>
                    <a:pt x="365" y="2288"/>
                    <a:pt x="395" y="2288"/>
                    <a:pt x="426" y="2288"/>
                  </a:cubicBezTo>
                  <a:cubicBezTo>
                    <a:pt x="438" y="2288"/>
                    <a:pt x="445" y="2292"/>
                    <a:pt x="450" y="2292"/>
                  </a:cubicBezTo>
                  <a:cubicBezTo>
                    <a:pt x="456" y="2292"/>
                    <a:pt x="456" y="2282"/>
                    <a:pt x="456" y="2227"/>
                  </a:cubicBezTo>
                  <a:cubicBezTo>
                    <a:pt x="456" y="2196"/>
                    <a:pt x="464" y="2181"/>
                    <a:pt x="471" y="2181"/>
                  </a:cubicBezTo>
                  <a:cubicBezTo>
                    <a:pt x="479" y="2181"/>
                    <a:pt x="487" y="2196"/>
                    <a:pt x="487" y="2227"/>
                  </a:cubicBezTo>
                  <a:cubicBezTo>
                    <a:pt x="505" y="2378"/>
                    <a:pt x="513" y="2435"/>
                    <a:pt x="515" y="2435"/>
                  </a:cubicBezTo>
                  <a:cubicBezTo>
                    <a:pt x="517" y="2435"/>
                    <a:pt x="517" y="2413"/>
                    <a:pt x="517" y="2379"/>
                  </a:cubicBezTo>
                  <a:cubicBezTo>
                    <a:pt x="517" y="2379"/>
                    <a:pt x="517" y="2318"/>
                    <a:pt x="517" y="2227"/>
                  </a:cubicBezTo>
                  <a:cubicBezTo>
                    <a:pt x="517" y="2288"/>
                    <a:pt x="527" y="2315"/>
                    <a:pt x="539" y="2315"/>
                  </a:cubicBezTo>
                  <a:cubicBezTo>
                    <a:pt x="556" y="2315"/>
                    <a:pt x="578" y="2257"/>
                    <a:pt x="578" y="2166"/>
                  </a:cubicBezTo>
                  <a:lnTo>
                    <a:pt x="578" y="2257"/>
                  </a:lnTo>
                  <a:cubicBezTo>
                    <a:pt x="578" y="2318"/>
                    <a:pt x="578" y="2318"/>
                    <a:pt x="608" y="2318"/>
                  </a:cubicBezTo>
                  <a:cubicBezTo>
                    <a:pt x="608" y="2257"/>
                    <a:pt x="613" y="2235"/>
                    <a:pt x="619" y="2235"/>
                  </a:cubicBezTo>
                  <a:cubicBezTo>
                    <a:pt x="628" y="2235"/>
                    <a:pt x="639" y="2282"/>
                    <a:pt x="639" y="2318"/>
                  </a:cubicBezTo>
                  <a:cubicBezTo>
                    <a:pt x="639" y="2409"/>
                    <a:pt x="639" y="2409"/>
                    <a:pt x="639" y="2409"/>
                  </a:cubicBezTo>
                  <a:cubicBezTo>
                    <a:pt x="639" y="2342"/>
                    <a:pt x="644" y="2317"/>
                    <a:pt x="651" y="2317"/>
                  </a:cubicBezTo>
                  <a:cubicBezTo>
                    <a:pt x="659" y="2317"/>
                    <a:pt x="669" y="2358"/>
                    <a:pt x="669" y="2409"/>
                  </a:cubicBezTo>
                  <a:cubicBezTo>
                    <a:pt x="669" y="2318"/>
                    <a:pt x="699" y="2318"/>
                    <a:pt x="699" y="2318"/>
                  </a:cubicBezTo>
                  <a:cubicBezTo>
                    <a:pt x="699" y="2311"/>
                    <a:pt x="699" y="2294"/>
                    <a:pt x="699" y="2257"/>
                  </a:cubicBezTo>
                  <a:cubicBezTo>
                    <a:pt x="699" y="2239"/>
                    <a:pt x="699" y="2217"/>
                    <a:pt x="699" y="2196"/>
                  </a:cubicBezTo>
                  <a:cubicBezTo>
                    <a:pt x="699" y="2257"/>
                    <a:pt x="730" y="2257"/>
                    <a:pt x="730" y="2257"/>
                  </a:cubicBezTo>
                  <a:cubicBezTo>
                    <a:pt x="760" y="2257"/>
                    <a:pt x="760" y="2257"/>
                    <a:pt x="760" y="2348"/>
                  </a:cubicBezTo>
                  <a:lnTo>
                    <a:pt x="760" y="2257"/>
                  </a:lnTo>
                  <a:cubicBezTo>
                    <a:pt x="760" y="2227"/>
                    <a:pt x="768" y="2212"/>
                    <a:pt x="775" y="2212"/>
                  </a:cubicBezTo>
                  <a:cubicBezTo>
                    <a:pt x="783" y="2212"/>
                    <a:pt x="791" y="2227"/>
                    <a:pt x="791" y="2257"/>
                  </a:cubicBezTo>
                  <a:lnTo>
                    <a:pt x="821" y="2257"/>
                  </a:lnTo>
                  <a:cubicBezTo>
                    <a:pt x="821" y="2348"/>
                    <a:pt x="821" y="2348"/>
                    <a:pt x="851" y="2348"/>
                  </a:cubicBezTo>
                  <a:cubicBezTo>
                    <a:pt x="882" y="2288"/>
                    <a:pt x="882" y="2288"/>
                    <a:pt x="882" y="2288"/>
                  </a:cubicBezTo>
                  <a:cubicBezTo>
                    <a:pt x="882" y="2288"/>
                    <a:pt x="882" y="2288"/>
                    <a:pt x="882" y="2196"/>
                  </a:cubicBezTo>
                  <a:cubicBezTo>
                    <a:pt x="882" y="2136"/>
                    <a:pt x="882" y="2136"/>
                    <a:pt x="882" y="2136"/>
                  </a:cubicBezTo>
                  <a:cubicBezTo>
                    <a:pt x="912" y="2136"/>
                    <a:pt x="882" y="2196"/>
                    <a:pt x="882" y="2288"/>
                  </a:cubicBezTo>
                  <a:cubicBezTo>
                    <a:pt x="882" y="2311"/>
                    <a:pt x="882" y="2326"/>
                    <a:pt x="884" y="2326"/>
                  </a:cubicBezTo>
                  <a:cubicBezTo>
                    <a:pt x="886" y="2326"/>
                    <a:pt x="894" y="2290"/>
                    <a:pt x="912" y="2196"/>
                  </a:cubicBezTo>
                  <a:lnTo>
                    <a:pt x="943" y="2196"/>
                  </a:lnTo>
                  <a:cubicBezTo>
                    <a:pt x="958" y="2166"/>
                    <a:pt x="965" y="2151"/>
                    <a:pt x="969" y="2151"/>
                  </a:cubicBezTo>
                  <a:cubicBezTo>
                    <a:pt x="973" y="2151"/>
                    <a:pt x="973" y="2166"/>
                    <a:pt x="973" y="2196"/>
                  </a:cubicBezTo>
                  <a:cubicBezTo>
                    <a:pt x="973" y="2288"/>
                    <a:pt x="1003" y="2288"/>
                    <a:pt x="1034" y="2288"/>
                  </a:cubicBezTo>
                  <a:cubicBezTo>
                    <a:pt x="1064" y="2288"/>
                    <a:pt x="1064" y="2227"/>
                    <a:pt x="1064" y="2136"/>
                  </a:cubicBezTo>
                  <a:cubicBezTo>
                    <a:pt x="1064" y="2105"/>
                    <a:pt x="1072" y="2090"/>
                    <a:pt x="1079" y="2090"/>
                  </a:cubicBezTo>
                  <a:cubicBezTo>
                    <a:pt x="1087" y="2090"/>
                    <a:pt x="1095" y="2105"/>
                    <a:pt x="1095" y="2136"/>
                  </a:cubicBezTo>
                  <a:cubicBezTo>
                    <a:pt x="1095" y="2173"/>
                    <a:pt x="1095" y="2206"/>
                    <a:pt x="1095" y="2227"/>
                  </a:cubicBezTo>
                  <a:cubicBezTo>
                    <a:pt x="1110" y="2151"/>
                    <a:pt x="1117" y="2113"/>
                    <a:pt x="1121" y="2113"/>
                  </a:cubicBezTo>
                  <a:cubicBezTo>
                    <a:pt x="1125" y="2113"/>
                    <a:pt x="1125" y="2151"/>
                    <a:pt x="1125" y="2227"/>
                  </a:cubicBezTo>
                  <a:cubicBezTo>
                    <a:pt x="1125" y="2209"/>
                    <a:pt x="1125" y="2188"/>
                    <a:pt x="1125" y="2166"/>
                  </a:cubicBezTo>
                  <a:cubicBezTo>
                    <a:pt x="1144" y="2073"/>
                    <a:pt x="1151" y="2037"/>
                    <a:pt x="1154" y="2037"/>
                  </a:cubicBezTo>
                  <a:cubicBezTo>
                    <a:pt x="1155" y="2037"/>
                    <a:pt x="1155" y="2051"/>
                    <a:pt x="1155" y="2075"/>
                  </a:cubicBezTo>
                  <a:cubicBezTo>
                    <a:pt x="1155" y="2166"/>
                    <a:pt x="1155" y="2166"/>
                    <a:pt x="1155" y="2166"/>
                  </a:cubicBezTo>
                  <a:cubicBezTo>
                    <a:pt x="1168" y="2105"/>
                    <a:pt x="1175" y="2078"/>
                    <a:pt x="1179" y="2078"/>
                  </a:cubicBezTo>
                  <a:cubicBezTo>
                    <a:pt x="1186" y="2078"/>
                    <a:pt x="1186" y="2136"/>
                    <a:pt x="1186" y="2227"/>
                  </a:cubicBezTo>
                  <a:lnTo>
                    <a:pt x="1186" y="2166"/>
                  </a:lnTo>
                  <a:cubicBezTo>
                    <a:pt x="1186" y="2075"/>
                    <a:pt x="1197" y="2017"/>
                    <a:pt x="1205" y="2017"/>
                  </a:cubicBezTo>
                  <a:cubicBezTo>
                    <a:pt x="1211" y="2017"/>
                    <a:pt x="1216" y="2044"/>
                    <a:pt x="1216" y="2105"/>
                  </a:cubicBezTo>
                  <a:cubicBezTo>
                    <a:pt x="1247" y="2105"/>
                    <a:pt x="1247" y="2105"/>
                    <a:pt x="1247" y="2166"/>
                  </a:cubicBezTo>
                  <a:cubicBezTo>
                    <a:pt x="1247" y="2213"/>
                    <a:pt x="1247" y="2277"/>
                    <a:pt x="1247" y="2277"/>
                  </a:cubicBezTo>
                  <a:cubicBezTo>
                    <a:pt x="1247" y="2286"/>
                    <a:pt x="1247" y="2299"/>
                    <a:pt x="1247" y="2318"/>
                  </a:cubicBezTo>
                  <a:lnTo>
                    <a:pt x="1277" y="2318"/>
                  </a:lnTo>
                  <a:cubicBezTo>
                    <a:pt x="1277" y="2318"/>
                    <a:pt x="1277" y="2318"/>
                    <a:pt x="1277" y="2257"/>
                  </a:cubicBezTo>
                  <a:cubicBezTo>
                    <a:pt x="1307" y="2257"/>
                    <a:pt x="1307" y="2257"/>
                    <a:pt x="1307" y="2318"/>
                  </a:cubicBezTo>
                  <a:cubicBezTo>
                    <a:pt x="1307" y="2257"/>
                    <a:pt x="1307" y="2257"/>
                    <a:pt x="1307" y="2257"/>
                  </a:cubicBezTo>
                  <a:cubicBezTo>
                    <a:pt x="1307" y="2196"/>
                    <a:pt x="1307" y="2196"/>
                    <a:pt x="1338" y="2196"/>
                  </a:cubicBezTo>
                  <a:cubicBezTo>
                    <a:pt x="1338" y="2196"/>
                    <a:pt x="1338" y="2156"/>
                    <a:pt x="1347" y="2156"/>
                  </a:cubicBezTo>
                  <a:cubicBezTo>
                    <a:pt x="1351" y="2156"/>
                    <a:pt x="1358" y="2166"/>
                    <a:pt x="1368" y="2196"/>
                  </a:cubicBezTo>
                  <a:cubicBezTo>
                    <a:pt x="1368" y="2196"/>
                    <a:pt x="1368" y="2257"/>
                    <a:pt x="1368" y="2257"/>
                  </a:cubicBezTo>
                  <a:cubicBezTo>
                    <a:pt x="1399" y="2257"/>
                    <a:pt x="1399" y="2257"/>
                    <a:pt x="1399" y="2196"/>
                  </a:cubicBezTo>
                  <a:cubicBezTo>
                    <a:pt x="1399" y="2220"/>
                    <a:pt x="1399" y="2241"/>
                    <a:pt x="1399" y="2257"/>
                  </a:cubicBezTo>
                  <a:cubicBezTo>
                    <a:pt x="1429" y="2196"/>
                    <a:pt x="1429" y="2196"/>
                    <a:pt x="1429" y="2196"/>
                  </a:cubicBezTo>
                  <a:cubicBezTo>
                    <a:pt x="1429" y="2196"/>
                    <a:pt x="1429" y="2196"/>
                    <a:pt x="1429" y="2257"/>
                  </a:cubicBezTo>
                  <a:cubicBezTo>
                    <a:pt x="1442" y="2206"/>
                    <a:pt x="1449" y="2187"/>
                    <a:pt x="1456" y="2187"/>
                  </a:cubicBezTo>
                  <a:cubicBezTo>
                    <a:pt x="1465" y="2187"/>
                    <a:pt x="1472" y="2222"/>
                    <a:pt x="1490" y="2257"/>
                  </a:cubicBezTo>
                  <a:cubicBezTo>
                    <a:pt x="1490" y="2241"/>
                    <a:pt x="1490" y="2221"/>
                    <a:pt x="1490" y="2196"/>
                  </a:cubicBezTo>
                  <a:cubicBezTo>
                    <a:pt x="1490" y="2173"/>
                    <a:pt x="1494" y="2158"/>
                    <a:pt x="1500" y="2158"/>
                  </a:cubicBezTo>
                  <a:cubicBezTo>
                    <a:pt x="1509" y="2158"/>
                    <a:pt x="1520" y="2195"/>
                    <a:pt x="1520" y="2288"/>
                  </a:cubicBezTo>
                  <a:lnTo>
                    <a:pt x="1520" y="2348"/>
                  </a:lnTo>
                  <a:cubicBezTo>
                    <a:pt x="1520" y="2288"/>
                    <a:pt x="1520" y="2288"/>
                    <a:pt x="1550" y="2288"/>
                  </a:cubicBezTo>
                  <a:cubicBezTo>
                    <a:pt x="1550" y="2288"/>
                    <a:pt x="1550" y="2196"/>
                    <a:pt x="1581" y="2196"/>
                  </a:cubicBezTo>
                  <a:cubicBezTo>
                    <a:pt x="1581" y="2196"/>
                    <a:pt x="1581" y="2227"/>
                    <a:pt x="1581" y="2288"/>
                  </a:cubicBezTo>
                  <a:cubicBezTo>
                    <a:pt x="1581" y="2288"/>
                    <a:pt x="1611" y="2288"/>
                    <a:pt x="1611" y="2227"/>
                  </a:cubicBezTo>
                  <a:cubicBezTo>
                    <a:pt x="1642" y="2136"/>
                    <a:pt x="1642" y="2136"/>
                    <a:pt x="1642" y="2136"/>
                  </a:cubicBezTo>
                  <a:cubicBezTo>
                    <a:pt x="1658" y="2186"/>
                    <a:pt x="1703" y="2208"/>
                    <a:pt x="1739" y="2208"/>
                  </a:cubicBezTo>
                  <a:cubicBezTo>
                    <a:pt x="1769" y="2208"/>
                    <a:pt x="1794" y="2193"/>
                    <a:pt x="1794" y="2166"/>
                  </a:cubicBezTo>
                  <a:lnTo>
                    <a:pt x="1824" y="2166"/>
                  </a:lnTo>
                  <a:cubicBezTo>
                    <a:pt x="1824" y="2228"/>
                    <a:pt x="1824" y="2249"/>
                    <a:pt x="1826" y="2249"/>
                  </a:cubicBezTo>
                  <a:cubicBezTo>
                    <a:pt x="1829" y="2249"/>
                    <a:pt x="1836" y="2202"/>
                    <a:pt x="1854" y="2166"/>
                  </a:cubicBezTo>
                  <a:cubicBezTo>
                    <a:pt x="1854" y="2105"/>
                    <a:pt x="1854" y="2105"/>
                    <a:pt x="1854" y="2105"/>
                  </a:cubicBezTo>
                  <a:cubicBezTo>
                    <a:pt x="1854" y="2191"/>
                    <a:pt x="1854" y="2228"/>
                    <a:pt x="1860" y="2228"/>
                  </a:cubicBezTo>
                  <a:cubicBezTo>
                    <a:pt x="1864" y="2228"/>
                    <a:pt x="1872" y="2206"/>
                    <a:pt x="1885" y="2166"/>
                  </a:cubicBezTo>
                  <a:cubicBezTo>
                    <a:pt x="1885" y="2148"/>
                    <a:pt x="1885" y="2128"/>
                    <a:pt x="1885" y="2105"/>
                  </a:cubicBezTo>
                  <a:cubicBezTo>
                    <a:pt x="1885" y="2060"/>
                    <a:pt x="1885" y="2037"/>
                    <a:pt x="1889" y="2037"/>
                  </a:cubicBezTo>
                  <a:cubicBezTo>
                    <a:pt x="1892" y="2037"/>
                    <a:pt x="1900" y="2060"/>
                    <a:pt x="1915" y="2105"/>
                  </a:cubicBezTo>
                  <a:cubicBezTo>
                    <a:pt x="1915" y="2129"/>
                    <a:pt x="1915" y="2149"/>
                    <a:pt x="1915" y="2166"/>
                  </a:cubicBezTo>
                  <a:cubicBezTo>
                    <a:pt x="1915" y="2242"/>
                    <a:pt x="1915" y="2280"/>
                    <a:pt x="1919" y="2280"/>
                  </a:cubicBezTo>
                  <a:cubicBezTo>
                    <a:pt x="1923" y="2280"/>
                    <a:pt x="1930" y="2242"/>
                    <a:pt x="1946" y="2166"/>
                  </a:cubicBezTo>
                  <a:cubicBezTo>
                    <a:pt x="1946" y="2166"/>
                    <a:pt x="1959" y="2207"/>
                    <a:pt x="1968" y="2207"/>
                  </a:cubicBezTo>
                  <a:cubicBezTo>
                    <a:pt x="1973" y="2207"/>
                    <a:pt x="1976" y="2196"/>
                    <a:pt x="1976" y="2166"/>
                  </a:cubicBezTo>
                  <a:cubicBezTo>
                    <a:pt x="1976" y="2166"/>
                    <a:pt x="2006" y="2257"/>
                    <a:pt x="2037" y="2257"/>
                  </a:cubicBezTo>
                  <a:cubicBezTo>
                    <a:pt x="2067" y="2257"/>
                    <a:pt x="2067" y="2257"/>
                    <a:pt x="2067" y="2196"/>
                  </a:cubicBezTo>
                  <a:cubicBezTo>
                    <a:pt x="2098" y="2196"/>
                    <a:pt x="2098" y="2257"/>
                    <a:pt x="2098" y="2257"/>
                  </a:cubicBezTo>
                  <a:cubicBezTo>
                    <a:pt x="2098" y="2257"/>
                    <a:pt x="2128" y="2257"/>
                    <a:pt x="2128" y="2348"/>
                  </a:cubicBezTo>
                  <a:cubicBezTo>
                    <a:pt x="2128" y="2263"/>
                    <a:pt x="2138" y="2225"/>
                    <a:pt x="2146" y="2225"/>
                  </a:cubicBezTo>
                  <a:cubicBezTo>
                    <a:pt x="2153" y="2225"/>
                    <a:pt x="2158" y="2248"/>
                    <a:pt x="2158" y="2288"/>
                  </a:cubicBezTo>
                  <a:cubicBezTo>
                    <a:pt x="2158" y="2288"/>
                    <a:pt x="2158" y="2288"/>
                    <a:pt x="2189" y="2196"/>
                  </a:cubicBezTo>
                  <a:cubicBezTo>
                    <a:pt x="2189" y="2247"/>
                    <a:pt x="2198" y="2289"/>
                    <a:pt x="2207" y="2289"/>
                  </a:cubicBezTo>
                  <a:cubicBezTo>
                    <a:pt x="2213" y="2289"/>
                    <a:pt x="2219" y="2263"/>
                    <a:pt x="2219" y="2196"/>
                  </a:cubicBezTo>
                  <a:cubicBezTo>
                    <a:pt x="2219" y="2234"/>
                    <a:pt x="2219" y="2267"/>
                    <a:pt x="2219" y="2288"/>
                  </a:cubicBezTo>
                  <a:cubicBezTo>
                    <a:pt x="2219" y="2373"/>
                    <a:pt x="2229" y="2411"/>
                    <a:pt x="2237" y="2411"/>
                  </a:cubicBezTo>
                  <a:cubicBezTo>
                    <a:pt x="2244" y="2411"/>
                    <a:pt x="2250" y="2388"/>
                    <a:pt x="2250" y="2348"/>
                  </a:cubicBezTo>
                  <a:cubicBezTo>
                    <a:pt x="2250" y="2329"/>
                    <a:pt x="2250" y="2306"/>
                    <a:pt x="2250" y="2288"/>
                  </a:cubicBezTo>
                  <a:cubicBezTo>
                    <a:pt x="2250" y="2288"/>
                    <a:pt x="2250" y="2288"/>
                    <a:pt x="2250" y="2196"/>
                  </a:cubicBezTo>
                  <a:lnTo>
                    <a:pt x="2280" y="2196"/>
                  </a:lnTo>
                  <a:cubicBezTo>
                    <a:pt x="2280" y="2136"/>
                    <a:pt x="2280" y="2136"/>
                    <a:pt x="2280" y="2136"/>
                  </a:cubicBezTo>
                  <a:cubicBezTo>
                    <a:pt x="2280" y="2136"/>
                    <a:pt x="2310" y="2136"/>
                    <a:pt x="2310" y="2227"/>
                  </a:cubicBezTo>
                  <a:cubicBezTo>
                    <a:pt x="2310" y="2288"/>
                    <a:pt x="2310" y="2288"/>
                    <a:pt x="2310" y="2288"/>
                  </a:cubicBezTo>
                  <a:cubicBezTo>
                    <a:pt x="2310" y="2288"/>
                    <a:pt x="2341" y="2075"/>
                    <a:pt x="2341" y="1923"/>
                  </a:cubicBezTo>
                  <a:cubicBezTo>
                    <a:pt x="2341" y="2014"/>
                    <a:pt x="2341" y="2014"/>
                    <a:pt x="2341" y="2014"/>
                  </a:cubicBezTo>
                  <a:cubicBezTo>
                    <a:pt x="2341" y="2075"/>
                    <a:pt x="2341" y="2075"/>
                    <a:pt x="2341" y="2075"/>
                  </a:cubicBezTo>
                  <a:lnTo>
                    <a:pt x="2341" y="2136"/>
                  </a:lnTo>
                  <a:cubicBezTo>
                    <a:pt x="2363" y="2201"/>
                    <a:pt x="2369" y="2251"/>
                    <a:pt x="2371" y="2251"/>
                  </a:cubicBezTo>
                  <a:cubicBezTo>
                    <a:pt x="2371" y="2251"/>
                    <a:pt x="2371" y="2244"/>
                    <a:pt x="2371" y="2227"/>
                  </a:cubicBezTo>
                  <a:cubicBezTo>
                    <a:pt x="2371" y="2166"/>
                    <a:pt x="2402" y="2166"/>
                    <a:pt x="2402" y="2166"/>
                  </a:cubicBezTo>
                  <a:cubicBezTo>
                    <a:pt x="2402" y="2166"/>
                    <a:pt x="2402" y="2166"/>
                    <a:pt x="2402" y="2105"/>
                  </a:cubicBezTo>
                  <a:cubicBezTo>
                    <a:pt x="2402" y="2044"/>
                    <a:pt x="2402" y="1953"/>
                    <a:pt x="2402" y="1953"/>
                  </a:cubicBezTo>
                  <a:cubicBezTo>
                    <a:pt x="2415" y="1913"/>
                    <a:pt x="2422" y="1891"/>
                    <a:pt x="2427" y="1891"/>
                  </a:cubicBezTo>
                  <a:cubicBezTo>
                    <a:pt x="2432" y="1891"/>
                    <a:pt x="2432" y="1928"/>
                    <a:pt x="2432" y="2014"/>
                  </a:cubicBezTo>
                  <a:lnTo>
                    <a:pt x="2432" y="1953"/>
                  </a:lnTo>
                  <a:cubicBezTo>
                    <a:pt x="2432" y="1953"/>
                    <a:pt x="2462" y="2105"/>
                    <a:pt x="2462" y="2166"/>
                  </a:cubicBezTo>
                  <a:cubicBezTo>
                    <a:pt x="2462" y="2147"/>
                    <a:pt x="2462" y="2124"/>
                    <a:pt x="2462" y="2105"/>
                  </a:cubicBezTo>
                  <a:cubicBezTo>
                    <a:pt x="2462" y="2105"/>
                    <a:pt x="2493" y="2105"/>
                    <a:pt x="2493" y="2166"/>
                  </a:cubicBezTo>
                  <a:cubicBezTo>
                    <a:pt x="2508" y="2242"/>
                    <a:pt x="2516" y="2280"/>
                    <a:pt x="2519" y="2280"/>
                  </a:cubicBezTo>
                  <a:cubicBezTo>
                    <a:pt x="2523" y="2280"/>
                    <a:pt x="2523" y="2242"/>
                    <a:pt x="2523" y="2166"/>
                  </a:cubicBezTo>
                  <a:cubicBezTo>
                    <a:pt x="2523" y="2194"/>
                    <a:pt x="2523" y="2205"/>
                    <a:pt x="2524" y="2205"/>
                  </a:cubicBezTo>
                  <a:cubicBezTo>
                    <a:pt x="2526" y="2205"/>
                    <a:pt x="2532" y="2148"/>
                    <a:pt x="2554" y="2105"/>
                  </a:cubicBezTo>
                  <a:cubicBezTo>
                    <a:pt x="2554" y="2151"/>
                    <a:pt x="2561" y="2174"/>
                    <a:pt x="2569" y="2174"/>
                  </a:cubicBezTo>
                  <a:cubicBezTo>
                    <a:pt x="2576" y="2174"/>
                    <a:pt x="2584" y="2151"/>
                    <a:pt x="2584" y="2105"/>
                  </a:cubicBezTo>
                  <a:cubicBezTo>
                    <a:pt x="2584" y="2196"/>
                    <a:pt x="2584" y="2196"/>
                    <a:pt x="2584" y="2196"/>
                  </a:cubicBezTo>
                  <a:cubicBezTo>
                    <a:pt x="2584" y="2196"/>
                    <a:pt x="2614" y="2196"/>
                    <a:pt x="2614" y="2257"/>
                  </a:cubicBezTo>
                  <a:cubicBezTo>
                    <a:pt x="2614" y="2257"/>
                    <a:pt x="2614" y="2257"/>
                    <a:pt x="2614" y="2196"/>
                  </a:cubicBezTo>
                  <a:cubicBezTo>
                    <a:pt x="2614" y="2156"/>
                    <a:pt x="2614" y="2126"/>
                    <a:pt x="2614" y="2105"/>
                  </a:cubicBezTo>
                  <a:cubicBezTo>
                    <a:pt x="2634" y="2202"/>
                    <a:pt x="2653" y="2275"/>
                    <a:pt x="2665" y="2275"/>
                  </a:cubicBezTo>
                  <a:cubicBezTo>
                    <a:pt x="2671" y="2275"/>
                    <a:pt x="2675" y="2251"/>
                    <a:pt x="2675" y="2196"/>
                  </a:cubicBezTo>
                  <a:lnTo>
                    <a:pt x="2706" y="2196"/>
                  </a:lnTo>
                  <a:cubicBezTo>
                    <a:pt x="2706" y="2242"/>
                    <a:pt x="2713" y="2265"/>
                    <a:pt x="2721" y="2265"/>
                  </a:cubicBezTo>
                  <a:cubicBezTo>
                    <a:pt x="2728" y="2265"/>
                    <a:pt x="2736" y="2242"/>
                    <a:pt x="2736" y="2196"/>
                  </a:cubicBezTo>
                  <a:cubicBezTo>
                    <a:pt x="2736" y="2242"/>
                    <a:pt x="2736" y="2265"/>
                    <a:pt x="2740" y="2265"/>
                  </a:cubicBezTo>
                  <a:cubicBezTo>
                    <a:pt x="2744" y="2265"/>
                    <a:pt x="2751" y="2242"/>
                    <a:pt x="2766" y="2196"/>
                  </a:cubicBezTo>
                  <a:cubicBezTo>
                    <a:pt x="2777" y="2208"/>
                    <a:pt x="2784" y="2215"/>
                    <a:pt x="2789" y="2215"/>
                  </a:cubicBezTo>
                  <a:cubicBezTo>
                    <a:pt x="2797" y="2215"/>
                    <a:pt x="2797" y="2193"/>
                    <a:pt x="2797" y="2136"/>
                  </a:cubicBezTo>
                  <a:cubicBezTo>
                    <a:pt x="2797" y="2157"/>
                    <a:pt x="2797" y="2189"/>
                    <a:pt x="2797" y="2227"/>
                  </a:cubicBezTo>
                  <a:cubicBezTo>
                    <a:pt x="2797" y="2279"/>
                    <a:pt x="2797" y="2309"/>
                    <a:pt x="2799" y="2309"/>
                  </a:cubicBezTo>
                  <a:cubicBezTo>
                    <a:pt x="2802" y="2309"/>
                    <a:pt x="2810" y="2257"/>
                    <a:pt x="2827" y="2136"/>
                  </a:cubicBezTo>
                  <a:lnTo>
                    <a:pt x="2827" y="2227"/>
                  </a:lnTo>
                  <a:cubicBezTo>
                    <a:pt x="2827" y="2236"/>
                    <a:pt x="2828" y="2241"/>
                    <a:pt x="2829" y="2241"/>
                  </a:cubicBezTo>
                  <a:cubicBezTo>
                    <a:pt x="2836" y="2241"/>
                    <a:pt x="2857" y="2117"/>
                    <a:pt x="2857" y="2014"/>
                  </a:cubicBezTo>
                  <a:lnTo>
                    <a:pt x="2857" y="2075"/>
                  </a:lnTo>
                  <a:cubicBezTo>
                    <a:pt x="2857" y="2136"/>
                    <a:pt x="2857" y="2136"/>
                    <a:pt x="2888" y="2136"/>
                  </a:cubicBezTo>
                  <a:cubicBezTo>
                    <a:pt x="2888" y="2136"/>
                    <a:pt x="2888" y="2136"/>
                    <a:pt x="2888" y="2075"/>
                  </a:cubicBezTo>
                  <a:cubicBezTo>
                    <a:pt x="2888" y="2014"/>
                    <a:pt x="2888" y="1923"/>
                    <a:pt x="2888" y="1923"/>
                  </a:cubicBezTo>
                  <a:cubicBezTo>
                    <a:pt x="2918" y="2075"/>
                    <a:pt x="2918" y="2166"/>
                    <a:pt x="2918" y="2166"/>
                  </a:cubicBezTo>
                  <a:cubicBezTo>
                    <a:pt x="2949" y="2166"/>
                    <a:pt x="2949" y="2166"/>
                    <a:pt x="2949" y="2227"/>
                  </a:cubicBezTo>
                  <a:cubicBezTo>
                    <a:pt x="2949" y="2227"/>
                    <a:pt x="2949" y="2227"/>
                    <a:pt x="2949" y="2166"/>
                  </a:cubicBezTo>
                  <a:lnTo>
                    <a:pt x="2979" y="2166"/>
                  </a:lnTo>
                  <a:cubicBezTo>
                    <a:pt x="2992" y="2233"/>
                    <a:pt x="3000" y="2271"/>
                    <a:pt x="3004" y="2271"/>
                  </a:cubicBezTo>
                  <a:cubicBezTo>
                    <a:pt x="3009" y="2271"/>
                    <a:pt x="3009" y="2211"/>
                    <a:pt x="3009" y="2075"/>
                  </a:cubicBezTo>
                  <a:cubicBezTo>
                    <a:pt x="3009" y="2014"/>
                    <a:pt x="2979" y="1953"/>
                    <a:pt x="2979" y="1953"/>
                  </a:cubicBezTo>
                  <a:lnTo>
                    <a:pt x="2979" y="1862"/>
                  </a:lnTo>
                  <a:cubicBezTo>
                    <a:pt x="2979" y="1862"/>
                    <a:pt x="3009" y="1801"/>
                    <a:pt x="3009" y="1710"/>
                  </a:cubicBezTo>
                  <a:lnTo>
                    <a:pt x="3009" y="1801"/>
                  </a:lnTo>
                  <a:cubicBezTo>
                    <a:pt x="3009" y="1862"/>
                    <a:pt x="3009" y="1953"/>
                    <a:pt x="3009" y="2014"/>
                  </a:cubicBezTo>
                  <a:cubicBezTo>
                    <a:pt x="3009" y="2083"/>
                    <a:pt x="3009" y="2139"/>
                    <a:pt x="3009" y="2166"/>
                  </a:cubicBezTo>
                  <a:cubicBezTo>
                    <a:pt x="3009" y="2206"/>
                    <a:pt x="3009" y="2228"/>
                    <a:pt x="3012" y="2228"/>
                  </a:cubicBezTo>
                  <a:cubicBezTo>
                    <a:pt x="3015" y="2228"/>
                    <a:pt x="3023" y="2191"/>
                    <a:pt x="3040" y="2105"/>
                  </a:cubicBezTo>
                  <a:cubicBezTo>
                    <a:pt x="3040" y="2191"/>
                    <a:pt x="3050" y="2228"/>
                    <a:pt x="3058" y="2228"/>
                  </a:cubicBezTo>
                  <a:cubicBezTo>
                    <a:pt x="3064" y="2228"/>
                    <a:pt x="3070" y="2206"/>
                    <a:pt x="3070" y="2166"/>
                  </a:cubicBezTo>
                  <a:cubicBezTo>
                    <a:pt x="3070" y="2141"/>
                    <a:pt x="3070" y="2121"/>
                    <a:pt x="3070" y="2105"/>
                  </a:cubicBezTo>
                  <a:cubicBezTo>
                    <a:pt x="3070" y="2136"/>
                    <a:pt x="3070" y="2151"/>
                    <a:pt x="3074" y="2151"/>
                  </a:cubicBezTo>
                  <a:cubicBezTo>
                    <a:pt x="3078" y="2151"/>
                    <a:pt x="3085" y="2136"/>
                    <a:pt x="3101" y="2105"/>
                  </a:cubicBezTo>
                  <a:lnTo>
                    <a:pt x="3101" y="1953"/>
                  </a:lnTo>
                  <a:cubicBezTo>
                    <a:pt x="3101" y="1953"/>
                    <a:pt x="3101" y="1892"/>
                    <a:pt x="3101" y="1801"/>
                  </a:cubicBezTo>
                  <a:cubicBezTo>
                    <a:pt x="3101" y="1789"/>
                    <a:pt x="3101" y="1783"/>
                    <a:pt x="3101" y="1783"/>
                  </a:cubicBezTo>
                  <a:cubicBezTo>
                    <a:pt x="3102" y="1783"/>
                    <a:pt x="3107" y="1875"/>
                    <a:pt x="3131" y="2044"/>
                  </a:cubicBezTo>
                  <a:lnTo>
                    <a:pt x="3131" y="2105"/>
                  </a:lnTo>
                  <a:cubicBezTo>
                    <a:pt x="3131" y="2020"/>
                    <a:pt x="3131" y="1982"/>
                    <a:pt x="3136" y="1982"/>
                  </a:cubicBezTo>
                  <a:cubicBezTo>
                    <a:pt x="3141" y="1982"/>
                    <a:pt x="3148" y="2005"/>
                    <a:pt x="3161" y="2044"/>
                  </a:cubicBezTo>
                  <a:cubicBezTo>
                    <a:pt x="3161" y="2063"/>
                    <a:pt x="3161" y="2084"/>
                    <a:pt x="3161" y="2105"/>
                  </a:cubicBezTo>
                  <a:cubicBezTo>
                    <a:pt x="3161" y="2034"/>
                    <a:pt x="3161" y="2005"/>
                    <a:pt x="3168" y="2005"/>
                  </a:cubicBezTo>
                  <a:cubicBezTo>
                    <a:pt x="3172" y="2005"/>
                    <a:pt x="3179" y="2019"/>
                    <a:pt x="3192" y="2044"/>
                  </a:cubicBezTo>
                  <a:cubicBezTo>
                    <a:pt x="3192" y="2044"/>
                    <a:pt x="3192" y="2044"/>
                    <a:pt x="3192" y="2136"/>
                  </a:cubicBezTo>
                  <a:cubicBezTo>
                    <a:pt x="3207" y="2090"/>
                    <a:pt x="3215" y="2067"/>
                    <a:pt x="3218" y="2067"/>
                  </a:cubicBezTo>
                  <a:cubicBezTo>
                    <a:pt x="3222" y="2067"/>
                    <a:pt x="3222" y="2090"/>
                    <a:pt x="3222" y="2136"/>
                  </a:cubicBezTo>
                  <a:cubicBezTo>
                    <a:pt x="3222" y="1984"/>
                    <a:pt x="3222" y="1892"/>
                    <a:pt x="3222" y="1892"/>
                  </a:cubicBezTo>
                  <a:cubicBezTo>
                    <a:pt x="3222" y="1892"/>
                    <a:pt x="3222" y="1892"/>
                    <a:pt x="3222" y="1832"/>
                  </a:cubicBezTo>
                  <a:cubicBezTo>
                    <a:pt x="3222" y="1832"/>
                    <a:pt x="3222" y="1832"/>
                    <a:pt x="3253" y="1771"/>
                  </a:cubicBezTo>
                  <a:cubicBezTo>
                    <a:pt x="3253" y="1739"/>
                    <a:pt x="3253" y="1683"/>
                    <a:pt x="3253" y="1649"/>
                  </a:cubicBezTo>
                  <a:lnTo>
                    <a:pt x="3222" y="1558"/>
                  </a:lnTo>
                  <a:cubicBezTo>
                    <a:pt x="3222" y="1475"/>
                    <a:pt x="3222" y="1424"/>
                    <a:pt x="3222" y="1406"/>
                  </a:cubicBezTo>
                  <a:cubicBezTo>
                    <a:pt x="3222" y="1345"/>
                    <a:pt x="3222" y="1285"/>
                    <a:pt x="3192" y="1285"/>
                  </a:cubicBezTo>
                  <a:cubicBezTo>
                    <a:pt x="3192" y="1310"/>
                    <a:pt x="3192" y="1330"/>
                    <a:pt x="3192" y="1345"/>
                  </a:cubicBezTo>
                  <a:lnTo>
                    <a:pt x="3161" y="1345"/>
                  </a:lnTo>
                  <a:cubicBezTo>
                    <a:pt x="3161" y="1345"/>
                    <a:pt x="3131" y="1345"/>
                    <a:pt x="3131" y="1406"/>
                  </a:cubicBezTo>
                  <a:lnTo>
                    <a:pt x="3131" y="1345"/>
                  </a:lnTo>
                  <a:cubicBezTo>
                    <a:pt x="3131" y="1345"/>
                    <a:pt x="3131" y="1345"/>
                    <a:pt x="3131" y="1254"/>
                  </a:cubicBezTo>
                  <a:cubicBezTo>
                    <a:pt x="3131" y="1245"/>
                    <a:pt x="3130" y="1240"/>
                    <a:pt x="3129" y="1240"/>
                  </a:cubicBezTo>
                  <a:lnTo>
                    <a:pt x="3129" y="1240"/>
                  </a:lnTo>
                  <a:cubicBezTo>
                    <a:pt x="3123" y="1240"/>
                    <a:pt x="3105" y="1364"/>
                    <a:pt x="3131" y="1467"/>
                  </a:cubicBezTo>
                  <a:lnTo>
                    <a:pt x="3101" y="1467"/>
                  </a:lnTo>
                  <a:cubicBezTo>
                    <a:pt x="3101" y="1400"/>
                    <a:pt x="3101" y="1348"/>
                    <a:pt x="3101" y="1315"/>
                  </a:cubicBezTo>
                  <a:cubicBezTo>
                    <a:pt x="3101" y="1285"/>
                    <a:pt x="3101" y="1269"/>
                    <a:pt x="3097" y="1269"/>
                  </a:cubicBezTo>
                  <a:cubicBezTo>
                    <a:pt x="3093" y="1269"/>
                    <a:pt x="3085" y="1285"/>
                    <a:pt x="3070" y="1315"/>
                  </a:cubicBezTo>
                  <a:cubicBezTo>
                    <a:pt x="3070" y="1315"/>
                    <a:pt x="3070" y="1390"/>
                    <a:pt x="3070" y="1467"/>
                  </a:cubicBezTo>
                  <a:cubicBezTo>
                    <a:pt x="3070" y="1425"/>
                    <a:pt x="3056" y="1368"/>
                    <a:pt x="3047" y="1368"/>
                  </a:cubicBezTo>
                  <a:cubicBezTo>
                    <a:pt x="3043" y="1368"/>
                    <a:pt x="3040" y="1378"/>
                    <a:pt x="3040" y="1406"/>
                  </a:cubicBezTo>
                  <a:cubicBezTo>
                    <a:pt x="3009" y="1406"/>
                    <a:pt x="3009" y="1406"/>
                    <a:pt x="3009" y="1315"/>
                  </a:cubicBezTo>
                  <a:cubicBezTo>
                    <a:pt x="3009" y="1305"/>
                    <a:pt x="3009" y="1301"/>
                    <a:pt x="3007" y="1301"/>
                  </a:cubicBezTo>
                  <a:cubicBezTo>
                    <a:pt x="3001" y="1301"/>
                    <a:pt x="2979" y="1425"/>
                    <a:pt x="2979" y="1528"/>
                  </a:cubicBezTo>
                  <a:cubicBezTo>
                    <a:pt x="2979" y="1467"/>
                    <a:pt x="2979" y="1467"/>
                    <a:pt x="2979" y="1467"/>
                  </a:cubicBezTo>
                  <a:cubicBezTo>
                    <a:pt x="2949" y="1467"/>
                    <a:pt x="2949" y="1467"/>
                    <a:pt x="2949" y="1376"/>
                  </a:cubicBezTo>
                  <a:cubicBezTo>
                    <a:pt x="2949" y="1358"/>
                    <a:pt x="2949" y="1337"/>
                    <a:pt x="2949" y="1315"/>
                  </a:cubicBezTo>
                  <a:cubicBezTo>
                    <a:pt x="2949" y="1254"/>
                    <a:pt x="2949" y="1254"/>
                    <a:pt x="2918" y="1224"/>
                  </a:cubicBezTo>
                  <a:cubicBezTo>
                    <a:pt x="2918" y="1315"/>
                    <a:pt x="2918" y="1315"/>
                    <a:pt x="2918" y="1315"/>
                  </a:cubicBezTo>
                  <a:cubicBezTo>
                    <a:pt x="2888" y="1315"/>
                    <a:pt x="2888" y="1315"/>
                    <a:pt x="2888" y="1467"/>
                  </a:cubicBezTo>
                  <a:cubicBezTo>
                    <a:pt x="2888" y="1460"/>
                    <a:pt x="2888" y="1449"/>
                    <a:pt x="2888" y="1437"/>
                  </a:cubicBezTo>
                  <a:cubicBezTo>
                    <a:pt x="2858" y="1437"/>
                    <a:pt x="2857" y="1437"/>
                    <a:pt x="2857" y="1376"/>
                  </a:cubicBezTo>
                  <a:lnTo>
                    <a:pt x="2857" y="1376"/>
                  </a:lnTo>
                  <a:cubicBezTo>
                    <a:pt x="2858" y="1437"/>
                    <a:pt x="2888" y="1437"/>
                    <a:pt x="2888" y="1437"/>
                  </a:cubicBezTo>
                  <a:cubicBezTo>
                    <a:pt x="2888" y="1418"/>
                    <a:pt x="2888" y="1395"/>
                    <a:pt x="2888" y="1376"/>
                  </a:cubicBezTo>
                  <a:cubicBezTo>
                    <a:pt x="2888" y="1285"/>
                    <a:pt x="2888" y="1285"/>
                    <a:pt x="2888" y="1285"/>
                  </a:cubicBezTo>
                  <a:cubicBezTo>
                    <a:pt x="2888" y="1285"/>
                    <a:pt x="2857" y="1376"/>
                    <a:pt x="2857" y="1376"/>
                  </a:cubicBezTo>
                  <a:cubicBezTo>
                    <a:pt x="2857" y="1376"/>
                    <a:pt x="2857" y="1285"/>
                    <a:pt x="2857" y="1285"/>
                  </a:cubicBezTo>
                  <a:cubicBezTo>
                    <a:pt x="2857" y="1285"/>
                    <a:pt x="2827" y="1285"/>
                    <a:pt x="2827" y="1224"/>
                  </a:cubicBezTo>
                  <a:close/>
                  <a:moveTo>
                    <a:pt x="2310" y="2531"/>
                  </a:moveTo>
                  <a:cubicBezTo>
                    <a:pt x="2310" y="2622"/>
                    <a:pt x="2310" y="2622"/>
                    <a:pt x="2341" y="2622"/>
                  </a:cubicBezTo>
                  <a:cubicBezTo>
                    <a:pt x="2341" y="2622"/>
                    <a:pt x="2341" y="2622"/>
                    <a:pt x="2341" y="2531"/>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3431;p83"/>
            <p:cNvSpPr/>
            <p:nvPr/>
          </p:nvSpPr>
          <p:spPr>
            <a:xfrm>
              <a:off x="1976875" y="3071399"/>
              <a:ext cx="54334" cy="20549"/>
            </a:xfrm>
            <a:custGeom>
              <a:avLst/>
              <a:gdLst/>
              <a:ahLst/>
              <a:cxnLst/>
              <a:rect l="l" t="t" r="r" b="b"/>
              <a:pathLst>
                <a:path w="3284" h="1242" extrusionOk="0">
                  <a:moveTo>
                    <a:pt x="1490" y="152"/>
                  </a:moveTo>
                  <a:cubicBezTo>
                    <a:pt x="1490" y="152"/>
                    <a:pt x="1490" y="152"/>
                    <a:pt x="1490" y="152"/>
                  </a:cubicBezTo>
                  <a:cubicBezTo>
                    <a:pt x="1490" y="152"/>
                    <a:pt x="1490" y="152"/>
                    <a:pt x="1490" y="152"/>
                  </a:cubicBezTo>
                  <a:close/>
                  <a:moveTo>
                    <a:pt x="2007" y="152"/>
                  </a:moveTo>
                  <a:cubicBezTo>
                    <a:pt x="2007" y="152"/>
                    <a:pt x="2007" y="152"/>
                    <a:pt x="2007" y="152"/>
                  </a:cubicBezTo>
                  <a:cubicBezTo>
                    <a:pt x="2007" y="152"/>
                    <a:pt x="2007" y="152"/>
                    <a:pt x="2007" y="152"/>
                  </a:cubicBezTo>
                  <a:close/>
                  <a:moveTo>
                    <a:pt x="2736" y="152"/>
                  </a:moveTo>
                  <a:cubicBezTo>
                    <a:pt x="2736" y="152"/>
                    <a:pt x="2736" y="152"/>
                    <a:pt x="2736" y="152"/>
                  </a:cubicBezTo>
                  <a:cubicBezTo>
                    <a:pt x="2736" y="152"/>
                    <a:pt x="2736" y="152"/>
                    <a:pt x="2736" y="152"/>
                  </a:cubicBezTo>
                  <a:close/>
                  <a:moveTo>
                    <a:pt x="2827" y="152"/>
                  </a:moveTo>
                  <a:cubicBezTo>
                    <a:pt x="2827" y="152"/>
                    <a:pt x="2827" y="152"/>
                    <a:pt x="2827" y="152"/>
                  </a:cubicBezTo>
                  <a:cubicBezTo>
                    <a:pt x="2827" y="152"/>
                    <a:pt x="2827" y="152"/>
                    <a:pt x="2827" y="152"/>
                  </a:cubicBezTo>
                  <a:close/>
                  <a:moveTo>
                    <a:pt x="3253" y="152"/>
                  </a:moveTo>
                  <a:cubicBezTo>
                    <a:pt x="3253" y="152"/>
                    <a:pt x="3253" y="152"/>
                    <a:pt x="3253" y="152"/>
                  </a:cubicBezTo>
                  <a:cubicBezTo>
                    <a:pt x="3253" y="152"/>
                    <a:pt x="3253" y="152"/>
                    <a:pt x="3253" y="152"/>
                  </a:cubicBezTo>
                  <a:close/>
                  <a:moveTo>
                    <a:pt x="1125" y="213"/>
                  </a:moveTo>
                  <a:cubicBezTo>
                    <a:pt x="1125" y="213"/>
                    <a:pt x="1125" y="213"/>
                    <a:pt x="1125" y="213"/>
                  </a:cubicBezTo>
                  <a:cubicBezTo>
                    <a:pt x="1125" y="213"/>
                    <a:pt x="1125" y="213"/>
                    <a:pt x="1125" y="213"/>
                  </a:cubicBezTo>
                  <a:close/>
                  <a:moveTo>
                    <a:pt x="2615" y="152"/>
                  </a:moveTo>
                  <a:cubicBezTo>
                    <a:pt x="2615" y="213"/>
                    <a:pt x="2607" y="244"/>
                    <a:pt x="2603" y="244"/>
                  </a:cubicBezTo>
                  <a:cubicBezTo>
                    <a:pt x="2599" y="244"/>
                    <a:pt x="2599" y="213"/>
                    <a:pt x="2615" y="152"/>
                  </a:cubicBezTo>
                  <a:close/>
                  <a:moveTo>
                    <a:pt x="2645" y="213"/>
                  </a:moveTo>
                  <a:cubicBezTo>
                    <a:pt x="2660" y="289"/>
                    <a:pt x="2660" y="327"/>
                    <a:pt x="2656" y="327"/>
                  </a:cubicBezTo>
                  <a:cubicBezTo>
                    <a:pt x="2653" y="327"/>
                    <a:pt x="2645" y="289"/>
                    <a:pt x="2645" y="213"/>
                  </a:cubicBezTo>
                  <a:close/>
                  <a:moveTo>
                    <a:pt x="2736" y="304"/>
                  </a:moveTo>
                  <a:cubicBezTo>
                    <a:pt x="2736" y="371"/>
                    <a:pt x="2730" y="409"/>
                    <a:pt x="2724" y="409"/>
                  </a:cubicBezTo>
                  <a:cubicBezTo>
                    <a:pt x="2718" y="409"/>
                    <a:pt x="2711" y="376"/>
                    <a:pt x="2708" y="304"/>
                  </a:cubicBezTo>
                  <a:close/>
                  <a:moveTo>
                    <a:pt x="2007" y="274"/>
                  </a:moveTo>
                  <a:lnTo>
                    <a:pt x="2007" y="335"/>
                  </a:lnTo>
                  <a:lnTo>
                    <a:pt x="2007" y="426"/>
                  </a:lnTo>
                  <a:lnTo>
                    <a:pt x="1976" y="426"/>
                  </a:lnTo>
                  <a:cubicBezTo>
                    <a:pt x="1976" y="335"/>
                    <a:pt x="1976" y="274"/>
                    <a:pt x="2007"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885" y="244"/>
                  </a:moveTo>
                  <a:cubicBezTo>
                    <a:pt x="1916" y="244"/>
                    <a:pt x="1885" y="396"/>
                    <a:pt x="1885" y="487"/>
                  </a:cubicBezTo>
                  <a:cubicBezTo>
                    <a:pt x="1885" y="487"/>
                    <a:pt x="1885" y="487"/>
                    <a:pt x="1885" y="396"/>
                  </a:cubicBezTo>
                  <a:cubicBezTo>
                    <a:pt x="1885" y="335"/>
                    <a:pt x="1885" y="244"/>
                    <a:pt x="1885" y="244"/>
                  </a:cubicBezTo>
                  <a:close/>
                  <a:moveTo>
                    <a:pt x="3223" y="517"/>
                  </a:moveTo>
                  <a:lnTo>
                    <a:pt x="3223" y="578"/>
                  </a:lnTo>
                  <a:cubicBezTo>
                    <a:pt x="3223" y="669"/>
                    <a:pt x="3223" y="669"/>
                    <a:pt x="3192" y="669"/>
                  </a:cubicBezTo>
                  <a:cubicBezTo>
                    <a:pt x="3192" y="669"/>
                    <a:pt x="3192" y="669"/>
                    <a:pt x="3192" y="578"/>
                  </a:cubicBezTo>
                  <a:cubicBezTo>
                    <a:pt x="3192" y="578"/>
                    <a:pt x="3192" y="517"/>
                    <a:pt x="3223" y="517"/>
                  </a:cubicBezTo>
                  <a:close/>
                  <a:moveTo>
                    <a:pt x="2463" y="639"/>
                  </a:moveTo>
                  <a:lnTo>
                    <a:pt x="2493" y="699"/>
                  </a:lnTo>
                  <a:lnTo>
                    <a:pt x="2463" y="699"/>
                  </a:lnTo>
                  <a:cubicBezTo>
                    <a:pt x="2463" y="699"/>
                    <a:pt x="2463" y="699"/>
                    <a:pt x="2463"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7" y="616"/>
                  </a:moveTo>
                  <a:cubicBezTo>
                    <a:pt x="23" y="616"/>
                    <a:pt x="16" y="654"/>
                    <a:pt x="1" y="730"/>
                  </a:cubicBezTo>
                  <a:cubicBezTo>
                    <a:pt x="1" y="771"/>
                    <a:pt x="1" y="816"/>
                    <a:pt x="1" y="851"/>
                  </a:cubicBezTo>
                  <a:cubicBezTo>
                    <a:pt x="5" y="856"/>
                    <a:pt x="8" y="858"/>
                    <a:pt x="11" y="858"/>
                  </a:cubicBezTo>
                  <a:cubicBezTo>
                    <a:pt x="31" y="858"/>
                    <a:pt x="31" y="782"/>
                    <a:pt x="31" y="730"/>
                  </a:cubicBezTo>
                  <a:cubicBezTo>
                    <a:pt x="31" y="654"/>
                    <a:pt x="31" y="616"/>
                    <a:pt x="27" y="616"/>
                  </a:cubicBezTo>
                  <a:close/>
                  <a:moveTo>
                    <a:pt x="555" y="665"/>
                  </a:moveTo>
                  <a:cubicBezTo>
                    <a:pt x="578" y="665"/>
                    <a:pt x="575" y="799"/>
                    <a:pt x="548" y="882"/>
                  </a:cubicBezTo>
                  <a:cubicBezTo>
                    <a:pt x="548" y="882"/>
                    <a:pt x="548" y="882"/>
                    <a:pt x="548" y="791"/>
                  </a:cubicBezTo>
                  <a:cubicBezTo>
                    <a:pt x="548" y="730"/>
                    <a:pt x="548" y="669"/>
                    <a:pt x="548"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10" y="760"/>
                  </a:cubicBezTo>
                  <a:lnTo>
                    <a:pt x="3010" y="669"/>
                  </a:lnTo>
                  <a:cubicBezTo>
                    <a:pt x="3040" y="669"/>
                    <a:pt x="3040" y="608"/>
                    <a:pt x="3040" y="517"/>
                  </a:cubicBezTo>
                  <a:close/>
                  <a:moveTo>
                    <a:pt x="2858" y="979"/>
                  </a:moveTo>
                  <a:lnTo>
                    <a:pt x="2858" y="979"/>
                  </a:lnTo>
                  <a:cubicBezTo>
                    <a:pt x="2857" y="1006"/>
                    <a:pt x="2856" y="1028"/>
                    <a:pt x="2855" y="1046"/>
                  </a:cubicBezTo>
                  <a:lnTo>
                    <a:pt x="2855" y="1046"/>
                  </a:lnTo>
                  <a:cubicBezTo>
                    <a:pt x="2856" y="1042"/>
                    <a:pt x="2857" y="1038"/>
                    <a:pt x="2858" y="1034"/>
                  </a:cubicBezTo>
                  <a:cubicBezTo>
                    <a:pt x="2858" y="1014"/>
                    <a:pt x="2858" y="995"/>
                    <a:pt x="2858" y="979"/>
                  </a:cubicBezTo>
                  <a:close/>
                  <a:moveTo>
                    <a:pt x="943" y="1003"/>
                  </a:moveTo>
                  <a:cubicBezTo>
                    <a:pt x="943" y="1056"/>
                    <a:pt x="939" y="1090"/>
                    <a:pt x="936" y="1110"/>
                  </a:cubicBezTo>
                  <a:lnTo>
                    <a:pt x="936" y="1110"/>
                  </a:lnTo>
                  <a:cubicBezTo>
                    <a:pt x="938" y="1106"/>
                    <a:pt x="940" y="1100"/>
                    <a:pt x="943" y="1095"/>
                  </a:cubicBezTo>
                  <a:cubicBezTo>
                    <a:pt x="943" y="1074"/>
                    <a:pt x="943" y="1041"/>
                    <a:pt x="943" y="1003"/>
                  </a:cubicBezTo>
                  <a:close/>
                  <a:moveTo>
                    <a:pt x="2855" y="1046"/>
                  </a:moveTo>
                  <a:cubicBezTo>
                    <a:pt x="2844" y="1091"/>
                    <a:pt x="2843" y="1116"/>
                    <a:pt x="2845" y="1116"/>
                  </a:cubicBezTo>
                  <a:cubicBezTo>
                    <a:pt x="2847" y="1116"/>
                    <a:pt x="2852" y="1094"/>
                    <a:pt x="2855" y="1046"/>
                  </a:cubicBezTo>
                  <a:close/>
                  <a:moveTo>
                    <a:pt x="936" y="1110"/>
                  </a:moveTo>
                  <a:cubicBezTo>
                    <a:pt x="930" y="1124"/>
                    <a:pt x="929" y="1133"/>
                    <a:pt x="930" y="1133"/>
                  </a:cubicBezTo>
                  <a:cubicBezTo>
                    <a:pt x="930" y="1133"/>
                    <a:pt x="933" y="1126"/>
                    <a:pt x="936" y="1110"/>
                  </a:cubicBezTo>
                  <a:close/>
                  <a:moveTo>
                    <a:pt x="92"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2" y="1035"/>
                    <a:pt x="92" y="973"/>
                  </a:cubicBezTo>
                  <a:cubicBezTo>
                    <a:pt x="92" y="1034"/>
                    <a:pt x="122" y="1064"/>
                    <a:pt x="122" y="1064"/>
                  </a:cubicBezTo>
                  <a:cubicBezTo>
                    <a:pt x="153" y="1064"/>
                    <a:pt x="183" y="1064"/>
                    <a:pt x="183" y="1125"/>
                  </a:cubicBezTo>
                  <a:cubicBezTo>
                    <a:pt x="183" y="1216"/>
                    <a:pt x="183" y="1216"/>
                    <a:pt x="183" y="1216"/>
                  </a:cubicBezTo>
                  <a:cubicBezTo>
                    <a:pt x="183" y="1162"/>
                    <a:pt x="194" y="1151"/>
                    <a:pt x="209" y="1151"/>
                  </a:cubicBezTo>
                  <a:cubicBezTo>
                    <a:pt x="219" y="1151"/>
                    <a:pt x="232" y="1155"/>
                    <a:pt x="244" y="1155"/>
                  </a:cubicBezTo>
                  <a:cubicBezTo>
                    <a:pt x="244" y="1155"/>
                    <a:pt x="274" y="1155"/>
                    <a:pt x="274" y="1095"/>
                  </a:cubicBezTo>
                  <a:lnTo>
                    <a:pt x="305" y="1095"/>
                  </a:lnTo>
                  <a:cubicBezTo>
                    <a:pt x="305" y="1155"/>
                    <a:pt x="305" y="1155"/>
                    <a:pt x="305" y="1155"/>
                  </a:cubicBezTo>
                  <a:cubicBezTo>
                    <a:pt x="305" y="1095"/>
                    <a:pt x="335" y="1095"/>
                    <a:pt x="335" y="1095"/>
                  </a:cubicBezTo>
                  <a:cubicBezTo>
                    <a:pt x="335" y="1095"/>
                    <a:pt x="365" y="1095"/>
                    <a:pt x="396" y="1155"/>
                  </a:cubicBezTo>
                  <a:cubicBezTo>
                    <a:pt x="396" y="1168"/>
                    <a:pt x="396" y="1179"/>
                    <a:pt x="396" y="1186"/>
                  </a:cubicBezTo>
                  <a:lnTo>
                    <a:pt x="426" y="1186"/>
                  </a:lnTo>
                  <a:cubicBezTo>
                    <a:pt x="426" y="1095"/>
                    <a:pt x="426" y="1095"/>
                    <a:pt x="457" y="1095"/>
                  </a:cubicBezTo>
                  <a:cubicBezTo>
                    <a:pt x="469" y="1095"/>
                    <a:pt x="481" y="1099"/>
                    <a:pt x="491" y="1099"/>
                  </a:cubicBezTo>
                  <a:cubicBezTo>
                    <a:pt x="506" y="1099"/>
                    <a:pt x="517" y="1089"/>
                    <a:pt x="517" y="1034"/>
                  </a:cubicBezTo>
                  <a:cubicBezTo>
                    <a:pt x="536" y="1185"/>
                    <a:pt x="543" y="1242"/>
                    <a:pt x="546" y="1242"/>
                  </a:cubicBezTo>
                  <a:cubicBezTo>
                    <a:pt x="548" y="1242"/>
                    <a:pt x="548" y="1220"/>
                    <a:pt x="548" y="1186"/>
                  </a:cubicBezTo>
                  <a:cubicBezTo>
                    <a:pt x="548" y="1186"/>
                    <a:pt x="548" y="1125"/>
                    <a:pt x="548" y="1034"/>
                  </a:cubicBezTo>
                  <a:cubicBezTo>
                    <a:pt x="548" y="1095"/>
                    <a:pt x="558" y="1122"/>
                    <a:pt x="569" y="1122"/>
                  </a:cubicBezTo>
                  <a:cubicBezTo>
                    <a:pt x="587" y="1122"/>
                    <a:pt x="609" y="1064"/>
                    <a:pt x="609" y="973"/>
                  </a:cubicBezTo>
                  <a:lnTo>
                    <a:pt x="609" y="1064"/>
                  </a:lnTo>
                  <a:cubicBezTo>
                    <a:pt x="609" y="1125"/>
                    <a:pt x="609" y="1125"/>
                    <a:pt x="639" y="1125"/>
                  </a:cubicBezTo>
                  <a:cubicBezTo>
                    <a:pt x="639" y="1064"/>
                    <a:pt x="644" y="1042"/>
                    <a:pt x="650" y="1042"/>
                  </a:cubicBezTo>
                  <a:cubicBezTo>
                    <a:pt x="659" y="1042"/>
                    <a:pt x="669" y="1089"/>
                    <a:pt x="669" y="1125"/>
                  </a:cubicBezTo>
                  <a:cubicBezTo>
                    <a:pt x="669" y="1216"/>
                    <a:pt x="669" y="1216"/>
                    <a:pt x="669" y="1216"/>
                  </a:cubicBezTo>
                  <a:cubicBezTo>
                    <a:pt x="683" y="1149"/>
                    <a:pt x="690" y="1124"/>
                    <a:pt x="694" y="1124"/>
                  </a:cubicBezTo>
                  <a:cubicBezTo>
                    <a:pt x="700" y="1124"/>
                    <a:pt x="700" y="1165"/>
                    <a:pt x="700" y="1216"/>
                  </a:cubicBezTo>
                  <a:lnTo>
                    <a:pt x="730" y="1216"/>
                  </a:lnTo>
                  <a:cubicBezTo>
                    <a:pt x="730" y="1125"/>
                    <a:pt x="730" y="1125"/>
                    <a:pt x="730" y="1125"/>
                  </a:cubicBezTo>
                  <a:cubicBezTo>
                    <a:pt x="730" y="1125"/>
                    <a:pt x="735" y="1130"/>
                    <a:pt x="739" y="1130"/>
                  </a:cubicBezTo>
                  <a:cubicBezTo>
                    <a:pt x="745" y="1130"/>
                    <a:pt x="748" y="1119"/>
                    <a:pt x="730" y="1064"/>
                  </a:cubicBezTo>
                  <a:cubicBezTo>
                    <a:pt x="730" y="1003"/>
                    <a:pt x="730" y="912"/>
                    <a:pt x="761" y="912"/>
                  </a:cubicBezTo>
                  <a:lnTo>
                    <a:pt x="761" y="1003"/>
                  </a:lnTo>
                  <a:cubicBezTo>
                    <a:pt x="761" y="1064"/>
                    <a:pt x="761" y="1064"/>
                    <a:pt x="761" y="1064"/>
                  </a:cubicBezTo>
                  <a:cubicBezTo>
                    <a:pt x="791" y="1064"/>
                    <a:pt x="791" y="1064"/>
                    <a:pt x="791" y="1155"/>
                  </a:cubicBezTo>
                  <a:lnTo>
                    <a:pt x="821" y="1064"/>
                  </a:lnTo>
                  <a:cubicBezTo>
                    <a:pt x="821" y="1110"/>
                    <a:pt x="821" y="1133"/>
                    <a:pt x="825" y="1133"/>
                  </a:cubicBezTo>
                  <a:cubicBezTo>
                    <a:pt x="829" y="1133"/>
                    <a:pt x="837" y="1110"/>
                    <a:pt x="852" y="1064"/>
                  </a:cubicBezTo>
                  <a:cubicBezTo>
                    <a:pt x="852" y="1140"/>
                    <a:pt x="852" y="1178"/>
                    <a:pt x="856" y="1178"/>
                  </a:cubicBezTo>
                  <a:cubicBezTo>
                    <a:pt x="859" y="1178"/>
                    <a:pt x="867" y="1140"/>
                    <a:pt x="882" y="1064"/>
                  </a:cubicBezTo>
                  <a:cubicBezTo>
                    <a:pt x="882" y="1155"/>
                    <a:pt x="882" y="1155"/>
                    <a:pt x="882" y="1155"/>
                  </a:cubicBezTo>
                  <a:cubicBezTo>
                    <a:pt x="882" y="1125"/>
                    <a:pt x="890" y="1110"/>
                    <a:pt x="897" y="1110"/>
                  </a:cubicBezTo>
                  <a:cubicBezTo>
                    <a:pt x="905" y="1110"/>
                    <a:pt x="913" y="1125"/>
                    <a:pt x="913" y="1155"/>
                  </a:cubicBezTo>
                  <a:cubicBezTo>
                    <a:pt x="913" y="1095"/>
                    <a:pt x="913" y="1095"/>
                    <a:pt x="913" y="1095"/>
                  </a:cubicBezTo>
                  <a:cubicBezTo>
                    <a:pt x="913" y="1095"/>
                    <a:pt x="913" y="1095"/>
                    <a:pt x="913"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4" y="1095"/>
                  </a:cubicBezTo>
                  <a:cubicBezTo>
                    <a:pt x="1004" y="1074"/>
                    <a:pt x="1004" y="1044"/>
                    <a:pt x="1004" y="1003"/>
                  </a:cubicBezTo>
                  <a:cubicBezTo>
                    <a:pt x="1004" y="1095"/>
                    <a:pt x="1064" y="1095"/>
                    <a:pt x="1095" y="1095"/>
                  </a:cubicBezTo>
                  <a:cubicBezTo>
                    <a:pt x="1095" y="1065"/>
                    <a:pt x="1095" y="1015"/>
                    <a:pt x="1095" y="943"/>
                  </a:cubicBezTo>
                  <a:cubicBezTo>
                    <a:pt x="1110" y="988"/>
                    <a:pt x="1118"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6" y="1076"/>
                    <a:pt x="1156" y="1034"/>
                  </a:cubicBezTo>
                  <a:cubicBezTo>
                    <a:pt x="1156" y="1095"/>
                    <a:pt x="1161" y="1122"/>
                    <a:pt x="1167"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8" y="1125"/>
                  </a:lnTo>
                  <a:cubicBezTo>
                    <a:pt x="1308" y="1125"/>
                    <a:pt x="1338" y="1125"/>
                    <a:pt x="1338" y="1064"/>
                  </a:cubicBezTo>
                  <a:lnTo>
                    <a:pt x="1368" y="1064"/>
                  </a:lnTo>
                  <a:cubicBezTo>
                    <a:pt x="1399" y="1064"/>
                    <a:pt x="1399" y="1064"/>
                    <a:pt x="1399" y="1003"/>
                  </a:cubicBezTo>
                  <a:cubicBezTo>
                    <a:pt x="1399" y="1003"/>
                    <a:pt x="1399" y="1064"/>
                    <a:pt x="1429" y="1064"/>
                  </a:cubicBezTo>
                  <a:cubicBezTo>
                    <a:pt x="1429" y="1064"/>
                    <a:pt x="1429" y="1064"/>
                    <a:pt x="1429" y="1003"/>
                  </a:cubicBezTo>
                  <a:cubicBezTo>
                    <a:pt x="1446" y="1089"/>
                    <a:pt x="1454" y="1126"/>
                    <a:pt x="1457" y="1126"/>
                  </a:cubicBezTo>
                  <a:cubicBezTo>
                    <a:pt x="1460" y="1126"/>
                    <a:pt x="1460" y="1104"/>
                    <a:pt x="1460" y="1064"/>
                  </a:cubicBezTo>
                  <a:lnTo>
                    <a:pt x="1490" y="1064"/>
                  </a:lnTo>
                  <a:cubicBezTo>
                    <a:pt x="1490" y="1013"/>
                    <a:pt x="1495" y="994"/>
                    <a:pt x="1502" y="994"/>
                  </a:cubicBezTo>
                  <a:cubicBezTo>
                    <a:pt x="1510" y="994"/>
                    <a:pt x="1520" y="1029"/>
                    <a:pt x="1520" y="1064"/>
                  </a:cubicBezTo>
                  <a:cubicBezTo>
                    <a:pt x="1520" y="1048"/>
                    <a:pt x="1520" y="1028"/>
                    <a:pt x="1520" y="1003"/>
                  </a:cubicBezTo>
                  <a:cubicBezTo>
                    <a:pt x="1532" y="980"/>
                    <a:pt x="1539" y="965"/>
                    <a:pt x="1544" y="965"/>
                  </a:cubicBezTo>
                  <a:cubicBezTo>
                    <a:pt x="1551" y="965"/>
                    <a:pt x="1551" y="1002"/>
                    <a:pt x="1551" y="1095"/>
                  </a:cubicBezTo>
                  <a:lnTo>
                    <a:pt x="1551" y="1155"/>
                  </a:lnTo>
                  <a:cubicBezTo>
                    <a:pt x="1551" y="1095"/>
                    <a:pt x="1551" y="1095"/>
                    <a:pt x="1581" y="1095"/>
                  </a:cubicBezTo>
                  <a:cubicBezTo>
                    <a:pt x="1581" y="1095"/>
                    <a:pt x="1612" y="1003"/>
                    <a:pt x="1612" y="1003"/>
                  </a:cubicBezTo>
                  <a:cubicBezTo>
                    <a:pt x="1612" y="1003"/>
                    <a:pt x="1612" y="1034"/>
                    <a:pt x="1642" y="1095"/>
                  </a:cubicBezTo>
                  <a:cubicBezTo>
                    <a:pt x="1642" y="1095"/>
                    <a:pt x="1642" y="1095"/>
                    <a:pt x="1642" y="1034"/>
                  </a:cubicBezTo>
                  <a:lnTo>
                    <a:pt x="1672" y="1034"/>
                  </a:lnTo>
                  <a:cubicBezTo>
                    <a:pt x="1672" y="943"/>
                    <a:pt x="1672" y="943"/>
                    <a:pt x="1703" y="943"/>
                  </a:cubicBezTo>
                  <a:cubicBezTo>
                    <a:pt x="1703" y="993"/>
                    <a:pt x="1740" y="1015"/>
                    <a:pt x="1773" y="1015"/>
                  </a:cubicBezTo>
                  <a:cubicBezTo>
                    <a:pt x="1800" y="1015"/>
                    <a:pt x="1824" y="1000"/>
                    <a:pt x="1824" y="973"/>
                  </a:cubicBezTo>
                  <a:lnTo>
                    <a:pt x="1855" y="973"/>
                  </a:lnTo>
                  <a:cubicBezTo>
                    <a:pt x="1855" y="1035"/>
                    <a:pt x="1855" y="1056"/>
                    <a:pt x="1857" y="1056"/>
                  </a:cubicBezTo>
                  <a:cubicBezTo>
                    <a:pt x="1860" y="1056"/>
                    <a:pt x="1867" y="1009"/>
                    <a:pt x="1885" y="973"/>
                  </a:cubicBezTo>
                  <a:cubicBezTo>
                    <a:pt x="1885" y="912"/>
                    <a:pt x="1885" y="912"/>
                    <a:pt x="1885" y="912"/>
                  </a:cubicBezTo>
                  <a:cubicBezTo>
                    <a:pt x="1885" y="998"/>
                    <a:pt x="1895" y="1035"/>
                    <a:pt x="1903" y="1035"/>
                  </a:cubicBezTo>
                  <a:cubicBezTo>
                    <a:pt x="1910" y="1035"/>
                    <a:pt x="1916" y="1013"/>
                    <a:pt x="1916" y="973"/>
                  </a:cubicBezTo>
                  <a:cubicBezTo>
                    <a:pt x="1916" y="1043"/>
                    <a:pt x="1916" y="1080"/>
                    <a:pt x="1918" y="1080"/>
                  </a:cubicBezTo>
                  <a:cubicBezTo>
                    <a:pt x="1922" y="1080"/>
                    <a:pt x="1929" y="1028"/>
                    <a:pt x="1946" y="912"/>
                  </a:cubicBezTo>
                  <a:cubicBezTo>
                    <a:pt x="1946" y="936"/>
                    <a:pt x="1946" y="956"/>
                    <a:pt x="1946" y="973"/>
                  </a:cubicBezTo>
                  <a:cubicBezTo>
                    <a:pt x="1961" y="1049"/>
                    <a:pt x="1969" y="1087"/>
                    <a:pt x="1973" y="1087"/>
                  </a:cubicBezTo>
                  <a:cubicBezTo>
                    <a:pt x="1976" y="1087"/>
                    <a:pt x="1976" y="1049"/>
                    <a:pt x="1976" y="973"/>
                  </a:cubicBezTo>
                  <a:cubicBezTo>
                    <a:pt x="1976" y="912"/>
                    <a:pt x="1976" y="882"/>
                    <a:pt x="1980" y="882"/>
                  </a:cubicBezTo>
                  <a:cubicBezTo>
                    <a:pt x="1984" y="882"/>
                    <a:pt x="1992" y="912"/>
                    <a:pt x="2007" y="973"/>
                  </a:cubicBezTo>
                  <a:cubicBezTo>
                    <a:pt x="2007" y="973"/>
                    <a:pt x="2037" y="1064"/>
                    <a:pt x="2068" y="1064"/>
                  </a:cubicBezTo>
                  <a:cubicBezTo>
                    <a:pt x="2098" y="1064"/>
                    <a:pt x="2128" y="1064"/>
                    <a:pt x="2098" y="1003"/>
                  </a:cubicBezTo>
                  <a:cubicBezTo>
                    <a:pt x="2098" y="927"/>
                    <a:pt x="2106" y="889"/>
                    <a:pt x="2113" y="889"/>
                  </a:cubicBezTo>
                  <a:cubicBezTo>
                    <a:pt x="2121" y="889"/>
                    <a:pt x="2128" y="927"/>
                    <a:pt x="2128" y="1003"/>
                  </a:cubicBezTo>
                  <a:cubicBezTo>
                    <a:pt x="2128" y="1003"/>
                    <a:pt x="2128" y="1064"/>
                    <a:pt x="2128" y="1064"/>
                  </a:cubicBezTo>
                  <a:cubicBezTo>
                    <a:pt x="2159" y="1064"/>
                    <a:pt x="2159" y="1064"/>
                    <a:pt x="2159" y="1155"/>
                  </a:cubicBezTo>
                  <a:cubicBezTo>
                    <a:pt x="2159" y="1070"/>
                    <a:pt x="2168" y="1032"/>
                    <a:pt x="2177" y="1032"/>
                  </a:cubicBezTo>
                  <a:cubicBezTo>
                    <a:pt x="2183" y="1032"/>
                    <a:pt x="2189" y="1055"/>
                    <a:pt x="2189" y="1095"/>
                  </a:cubicBezTo>
                  <a:cubicBezTo>
                    <a:pt x="2220" y="1095"/>
                    <a:pt x="2220" y="1095"/>
                    <a:pt x="2220" y="1003"/>
                  </a:cubicBezTo>
                  <a:cubicBezTo>
                    <a:pt x="2220"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1" y="882"/>
                    <a:pt x="2311" y="882"/>
                  </a:cubicBezTo>
                  <a:cubicBezTo>
                    <a:pt x="2311" y="943"/>
                    <a:pt x="2311" y="943"/>
                    <a:pt x="2311" y="1003"/>
                  </a:cubicBezTo>
                  <a:cubicBezTo>
                    <a:pt x="2311" y="1003"/>
                    <a:pt x="2311" y="1047"/>
                    <a:pt x="2311" y="1095"/>
                  </a:cubicBezTo>
                  <a:cubicBezTo>
                    <a:pt x="2311" y="943"/>
                    <a:pt x="2311"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7"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3" y="760"/>
                  </a:cubicBezTo>
                  <a:cubicBezTo>
                    <a:pt x="2463" y="777"/>
                    <a:pt x="2463" y="797"/>
                    <a:pt x="2463" y="821"/>
                  </a:cubicBezTo>
                  <a:cubicBezTo>
                    <a:pt x="2463" y="882"/>
                    <a:pt x="2463" y="882"/>
                    <a:pt x="2463" y="912"/>
                  </a:cubicBezTo>
                  <a:cubicBezTo>
                    <a:pt x="2463" y="912"/>
                    <a:pt x="2463" y="912"/>
                    <a:pt x="2463" y="973"/>
                  </a:cubicBezTo>
                  <a:cubicBezTo>
                    <a:pt x="2472"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9" y="943"/>
                    <a:pt x="2554" y="973"/>
                  </a:cubicBezTo>
                  <a:cubicBezTo>
                    <a:pt x="2563" y="1001"/>
                    <a:pt x="2570" y="1012"/>
                    <a:pt x="2574" y="1012"/>
                  </a:cubicBezTo>
                  <a:cubicBezTo>
                    <a:pt x="2584" y="1012"/>
                    <a:pt x="2584" y="955"/>
                    <a:pt x="2584" y="912"/>
                  </a:cubicBezTo>
                  <a:cubicBezTo>
                    <a:pt x="2584" y="851"/>
                    <a:pt x="2584" y="699"/>
                    <a:pt x="2584" y="608"/>
                  </a:cubicBezTo>
                  <a:cubicBezTo>
                    <a:pt x="2584" y="583"/>
                    <a:pt x="2584" y="563"/>
                    <a:pt x="2584" y="548"/>
                  </a:cubicBezTo>
                  <a:cubicBezTo>
                    <a:pt x="2584" y="548"/>
                    <a:pt x="2615" y="639"/>
                    <a:pt x="2615" y="699"/>
                  </a:cubicBezTo>
                  <a:cubicBezTo>
                    <a:pt x="2615" y="760"/>
                    <a:pt x="2584" y="760"/>
                    <a:pt x="2584" y="760"/>
                  </a:cubicBezTo>
                  <a:cubicBezTo>
                    <a:pt x="2584" y="851"/>
                    <a:pt x="2584" y="912"/>
                    <a:pt x="2615" y="912"/>
                  </a:cubicBezTo>
                  <a:cubicBezTo>
                    <a:pt x="2615" y="1003"/>
                    <a:pt x="2615" y="1003"/>
                    <a:pt x="2615"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5" y="1082"/>
                  </a:cubicBezTo>
                  <a:cubicBezTo>
                    <a:pt x="2714" y="1082"/>
                    <a:pt x="2725" y="1058"/>
                    <a:pt x="2736" y="1003"/>
                  </a:cubicBezTo>
                  <a:cubicBezTo>
                    <a:pt x="2736" y="1049"/>
                    <a:pt x="2744" y="1072"/>
                    <a:pt x="2751" y="1072"/>
                  </a:cubicBezTo>
                  <a:cubicBezTo>
                    <a:pt x="2759" y="1072"/>
                    <a:pt x="2767" y="1049"/>
                    <a:pt x="2767" y="1003"/>
                  </a:cubicBezTo>
                  <a:cubicBezTo>
                    <a:pt x="2782"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7" y="942"/>
                    <a:pt x="2858" y="979"/>
                  </a:cubicBezTo>
                  <a:lnTo>
                    <a:pt x="2858" y="979"/>
                  </a:lnTo>
                  <a:cubicBezTo>
                    <a:pt x="2858" y="968"/>
                    <a:pt x="2858" y="956"/>
                    <a:pt x="2858" y="943"/>
                  </a:cubicBezTo>
                  <a:cubicBezTo>
                    <a:pt x="2888" y="882"/>
                    <a:pt x="2888" y="791"/>
                    <a:pt x="2858" y="730"/>
                  </a:cubicBezTo>
                  <a:cubicBezTo>
                    <a:pt x="2858" y="669"/>
                    <a:pt x="2858" y="669"/>
                    <a:pt x="2888" y="669"/>
                  </a:cubicBezTo>
                  <a:cubicBezTo>
                    <a:pt x="2888" y="730"/>
                    <a:pt x="2888" y="821"/>
                    <a:pt x="2888" y="882"/>
                  </a:cubicBezTo>
                  <a:cubicBezTo>
                    <a:pt x="2888" y="943"/>
                    <a:pt x="2919" y="943"/>
                    <a:pt x="2919" y="943"/>
                  </a:cubicBezTo>
                  <a:cubicBezTo>
                    <a:pt x="2919" y="943"/>
                    <a:pt x="2919" y="943"/>
                    <a:pt x="2919" y="882"/>
                  </a:cubicBezTo>
                  <a:cubicBezTo>
                    <a:pt x="2919" y="821"/>
                    <a:pt x="2919" y="730"/>
                    <a:pt x="2919" y="730"/>
                  </a:cubicBezTo>
                  <a:cubicBezTo>
                    <a:pt x="2919" y="730"/>
                    <a:pt x="2919" y="669"/>
                    <a:pt x="2919" y="578"/>
                  </a:cubicBezTo>
                  <a:cubicBezTo>
                    <a:pt x="2919" y="578"/>
                    <a:pt x="2919" y="669"/>
                    <a:pt x="2949" y="730"/>
                  </a:cubicBezTo>
                  <a:cubicBezTo>
                    <a:pt x="2949" y="882"/>
                    <a:pt x="2949" y="973"/>
                    <a:pt x="2979" y="973"/>
                  </a:cubicBezTo>
                  <a:cubicBezTo>
                    <a:pt x="2979" y="973"/>
                    <a:pt x="2979" y="973"/>
                    <a:pt x="2979" y="1034"/>
                  </a:cubicBezTo>
                  <a:cubicBezTo>
                    <a:pt x="3010" y="1034"/>
                    <a:pt x="3010" y="1034"/>
                    <a:pt x="3010" y="973"/>
                  </a:cubicBezTo>
                  <a:cubicBezTo>
                    <a:pt x="3010" y="943"/>
                    <a:pt x="3013" y="933"/>
                    <a:pt x="3018" y="933"/>
                  </a:cubicBezTo>
                  <a:cubicBezTo>
                    <a:pt x="3027" y="933"/>
                    <a:pt x="3040" y="973"/>
                    <a:pt x="3040" y="973"/>
                  </a:cubicBezTo>
                  <a:cubicBezTo>
                    <a:pt x="3040" y="955"/>
                    <a:pt x="3040" y="935"/>
                    <a:pt x="3040" y="912"/>
                  </a:cubicBezTo>
                  <a:cubicBezTo>
                    <a:pt x="3040" y="912"/>
                    <a:pt x="3040" y="912"/>
                    <a:pt x="3071" y="973"/>
                  </a:cubicBezTo>
                  <a:cubicBezTo>
                    <a:pt x="3071" y="956"/>
                    <a:pt x="3071" y="936"/>
                    <a:pt x="3071" y="912"/>
                  </a:cubicBezTo>
                  <a:cubicBezTo>
                    <a:pt x="3071" y="998"/>
                    <a:pt x="3080" y="1035"/>
                    <a:pt x="3089" y="1035"/>
                  </a:cubicBezTo>
                  <a:cubicBezTo>
                    <a:pt x="3095" y="1035"/>
                    <a:pt x="3101" y="1013"/>
                    <a:pt x="3101" y="973"/>
                  </a:cubicBezTo>
                  <a:cubicBezTo>
                    <a:pt x="3101" y="948"/>
                    <a:pt x="3101" y="928"/>
                    <a:pt x="3101" y="912"/>
                  </a:cubicBezTo>
                  <a:cubicBezTo>
                    <a:pt x="3116" y="943"/>
                    <a:pt x="3124" y="958"/>
                    <a:pt x="3128" y="958"/>
                  </a:cubicBezTo>
                  <a:cubicBezTo>
                    <a:pt x="3131" y="958"/>
                    <a:pt x="3131" y="943"/>
                    <a:pt x="3131" y="912"/>
                  </a:cubicBezTo>
                  <a:lnTo>
                    <a:pt x="3131" y="760"/>
                  </a:lnTo>
                  <a:cubicBezTo>
                    <a:pt x="3131" y="760"/>
                    <a:pt x="3131" y="699"/>
                    <a:pt x="3131" y="608"/>
                  </a:cubicBezTo>
                  <a:cubicBezTo>
                    <a:pt x="3131" y="596"/>
                    <a:pt x="3133" y="590"/>
                    <a:pt x="3135" y="590"/>
                  </a:cubicBezTo>
                  <a:cubicBezTo>
                    <a:pt x="3143" y="590"/>
                    <a:pt x="3162" y="682"/>
                    <a:pt x="3162" y="851"/>
                  </a:cubicBezTo>
                  <a:lnTo>
                    <a:pt x="3162" y="912"/>
                  </a:lnTo>
                  <a:cubicBezTo>
                    <a:pt x="3162" y="1003"/>
                    <a:pt x="3162" y="1003"/>
                    <a:pt x="3192" y="1003"/>
                  </a:cubicBezTo>
                  <a:cubicBezTo>
                    <a:pt x="3192" y="1003"/>
                    <a:pt x="3192" y="1003"/>
                    <a:pt x="3192" y="965"/>
                  </a:cubicBezTo>
                  <a:cubicBezTo>
                    <a:pt x="3192" y="965"/>
                    <a:pt x="3192" y="927"/>
                    <a:pt x="3192" y="851"/>
                  </a:cubicBezTo>
                  <a:cubicBezTo>
                    <a:pt x="3192" y="912"/>
                    <a:pt x="3192" y="1003"/>
                    <a:pt x="3223" y="1003"/>
                  </a:cubicBezTo>
                  <a:lnTo>
                    <a:pt x="3223" y="912"/>
                  </a:lnTo>
                  <a:cubicBezTo>
                    <a:pt x="3223" y="887"/>
                    <a:pt x="3223" y="867"/>
                    <a:pt x="3223" y="851"/>
                  </a:cubicBezTo>
                  <a:cubicBezTo>
                    <a:pt x="3223"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6" y="206"/>
                    <a:pt x="3268" y="206"/>
                  </a:cubicBezTo>
                  <a:cubicBezTo>
                    <a:pt x="3261"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3" y="190"/>
                  </a:cubicBezTo>
                  <a:cubicBezTo>
                    <a:pt x="3234" y="190"/>
                    <a:pt x="3223" y="154"/>
                    <a:pt x="3223" y="61"/>
                  </a:cubicBezTo>
                  <a:cubicBezTo>
                    <a:pt x="3223" y="82"/>
                    <a:pt x="3223" y="112"/>
                    <a:pt x="3223"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2" y="112"/>
                    <a:pt x="3162" y="122"/>
                    <a:pt x="3162" y="152"/>
                  </a:cubicBezTo>
                  <a:cubicBezTo>
                    <a:pt x="3162" y="152"/>
                    <a:pt x="3162" y="152"/>
                    <a:pt x="3162" y="61"/>
                  </a:cubicBezTo>
                  <a:cubicBezTo>
                    <a:pt x="3162" y="52"/>
                    <a:pt x="3161" y="47"/>
                    <a:pt x="3160" y="47"/>
                  </a:cubicBezTo>
                  <a:lnTo>
                    <a:pt x="3160" y="47"/>
                  </a:lnTo>
                  <a:cubicBezTo>
                    <a:pt x="3154" y="47"/>
                    <a:pt x="3136" y="171"/>
                    <a:pt x="3162" y="274"/>
                  </a:cubicBezTo>
                  <a:cubicBezTo>
                    <a:pt x="3162" y="274"/>
                    <a:pt x="3162" y="365"/>
                    <a:pt x="3162" y="365"/>
                  </a:cubicBezTo>
                  <a:cubicBezTo>
                    <a:pt x="3162"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1" y="175"/>
                  </a:cubicBezTo>
                  <a:cubicBezTo>
                    <a:pt x="3086" y="175"/>
                    <a:pt x="3080" y="185"/>
                    <a:pt x="3071" y="213"/>
                  </a:cubicBezTo>
                  <a:cubicBezTo>
                    <a:pt x="3071" y="213"/>
                    <a:pt x="3040" y="213"/>
                    <a:pt x="3040" y="122"/>
                  </a:cubicBezTo>
                  <a:cubicBezTo>
                    <a:pt x="3040" y="112"/>
                    <a:pt x="3040" y="108"/>
                    <a:pt x="3040" y="108"/>
                  </a:cubicBezTo>
                  <a:cubicBezTo>
                    <a:pt x="3039" y="108"/>
                    <a:pt x="3035" y="232"/>
                    <a:pt x="3010" y="335"/>
                  </a:cubicBezTo>
                  <a:cubicBezTo>
                    <a:pt x="3010" y="274"/>
                    <a:pt x="3010" y="274"/>
                    <a:pt x="3010" y="274"/>
                  </a:cubicBezTo>
                  <a:cubicBezTo>
                    <a:pt x="3010" y="274"/>
                    <a:pt x="3010" y="274"/>
                    <a:pt x="3010" y="183"/>
                  </a:cubicBezTo>
                  <a:cubicBezTo>
                    <a:pt x="2998"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9" y="396"/>
                  </a:cubicBezTo>
                  <a:cubicBezTo>
                    <a:pt x="2919" y="396"/>
                    <a:pt x="2919" y="396"/>
                    <a:pt x="2919" y="335"/>
                  </a:cubicBezTo>
                  <a:cubicBezTo>
                    <a:pt x="2919" y="335"/>
                    <a:pt x="2919" y="307"/>
                    <a:pt x="2919" y="282"/>
                  </a:cubicBezTo>
                  <a:cubicBezTo>
                    <a:pt x="2919" y="282"/>
                    <a:pt x="2919" y="225"/>
                    <a:pt x="2919" y="183"/>
                  </a:cubicBezTo>
                  <a:cubicBezTo>
                    <a:pt x="2919" y="183"/>
                    <a:pt x="2888" y="92"/>
                    <a:pt x="2888" y="92"/>
                  </a:cubicBezTo>
                  <a:cubicBezTo>
                    <a:pt x="2888" y="157"/>
                    <a:pt x="2872" y="207"/>
                    <a:pt x="2864" y="207"/>
                  </a:cubicBezTo>
                  <a:cubicBezTo>
                    <a:pt x="2860" y="207"/>
                    <a:pt x="2858" y="200"/>
                    <a:pt x="2858" y="183"/>
                  </a:cubicBezTo>
                  <a:cubicBezTo>
                    <a:pt x="2858"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4" y="221"/>
                  </a:cubicBezTo>
                  <a:cubicBezTo>
                    <a:pt x="2820" y="221"/>
                    <a:pt x="2812" y="198"/>
                    <a:pt x="2797" y="152"/>
                  </a:cubicBezTo>
                  <a:cubicBezTo>
                    <a:pt x="2783" y="194"/>
                    <a:pt x="2770" y="210"/>
                    <a:pt x="2759" y="210"/>
                  </a:cubicBezTo>
                  <a:cubicBezTo>
                    <a:pt x="2745" y="210"/>
                    <a:pt x="2736" y="186"/>
                    <a:pt x="2736" y="152"/>
                  </a:cubicBezTo>
                  <a:cubicBezTo>
                    <a:pt x="2736" y="213"/>
                    <a:pt x="2736" y="213"/>
                    <a:pt x="2736" y="213"/>
                  </a:cubicBezTo>
                  <a:cubicBezTo>
                    <a:pt x="2725" y="169"/>
                    <a:pt x="2718" y="148"/>
                    <a:pt x="2714" y="148"/>
                  </a:cubicBezTo>
                  <a:cubicBezTo>
                    <a:pt x="2708" y="148"/>
                    <a:pt x="2706" y="182"/>
                    <a:pt x="2706" y="239"/>
                  </a:cubicBezTo>
                  <a:lnTo>
                    <a:pt x="2706" y="239"/>
                  </a:lnTo>
                  <a:cubicBezTo>
                    <a:pt x="2706" y="231"/>
                    <a:pt x="2706" y="222"/>
                    <a:pt x="2706" y="213"/>
                  </a:cubicBezTo>
                  <a:cubicBezTo>
                    <a:pt x="2706" y="137"/>
                    <a:pt x="2706" y="99"/>
                    <a:pt x="2702" y="99"/>
                  </a:cubicBezTo>
                  <a:cubicBezTo>
                    <a:pt x="2698" y="99"/>
                    <a:pt x="2691" y="137"/>
                    <a:pt x="2675" y="213"/>
                  </a:cubicBezTo>
                  <a:cubicBezTo>
                    <a:pt x="2675" y="117"/>
                    <a:pt x="2675" y="61"/>
                    <a:pt x="2675" y="61"/>
                  </a:cubicBezTo>
                  <a:cubicBezTo>
                    <a:pt x="2645" y="61"/>
                    <a:pt x="2645" y="152"/>
                    <a:pt x="2645" y="213"/>
                  </a:cubicBezTo>
                  <a:cubicBezTo>
                    <a:pt x="2645" y="98"/>
                    <a:pt x="2645" y="45"/>
                    <a:pt x="2640" y="45"/>
                  </a:cubicBezTo>
                  <a:cubicBezTo>
                    <a:pt x="2636" y="45"/>
                    <a:pt x="2629" y="83"/>
                    <a:pt x="2615" y="152"/>
                  </a:cubicBezTo>
                  <a:cubicBezTo>
                    <a:pt x="2615" y="112"/>
                    <a:pt x="2615" y="82"/>
                    <a:pt x="2615"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2"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3" y="152"/>
                    <a:pt x="2463" y="122"/>
                  </a:cubicBezTo>
                  <a:cubicBezTo>
                    <a:pt x="2463" y="122"/>
                    <a:pt x="2463" y="183"/>
                    <a:pt x="2432" y="183"/>
                  </a:cubicBezTo>
                  <a:cubicBezTo>
                    <a:pt x="2417" y="228"/>
                    <a:pt x="2409" y="251"/>
                    <a:pt x="2406" y="251"/>
                  </a:cubicBezTo>
                  <a:cubicBezTo>
                    <a:pt x="2402" y="251"/>
                    <a:pt x="2402" y="228"/>
                    <a:pt x="2402" y="183"/>
                  </a:cubicBezTo>
                  <a:cubicBezTo>
                    <a:pt x="2402" y="219"/>
                    <a:pt x="2402" y="249"/>
                    <a:pt x="2402" y="274"/>
                  </a:cubicBezTo>
                  <a:cubicBezTo>
                    <a:pt x="2402" y="274"/>
                    <a:pt x="2402" y="274"/>
                    <a:pt x="2371" y="335"/>
                  </a:cubicBezTo>
                  <a:cubicBezTo>
                    <a:pt x="2354" y="284"/>
                    <a:pt x="2347" y="242"/>
                    <a:pt x="2344" y="242"/>
                  </a:cubicBezTo>
                  <a:cubicBezTo>
                    <a:pt x="2341" y="242"/>
                    <a:pt x="2341" y="268"/>
                    <a:pt x="2341" y="335"/>
                  </a:cubicBezTo>
                  <a:cubicBezTo>
                    <a:pt x="2326" y="289"/>
                    <a:pt x="2318" y="266"/>
                    <a:pt x="2315" y="266"/>
                  </a:cubicBezTo>
                  <a:cubicBezTo>
                    <a:pt x="2311" y="266"/>
                    <a:pt x="2311" y="289"/>
                    <a:pt x="2311" y="335"/>
                  </a:cubicBezTo>
                  <a:cubicBezTo>
                    <a:pt x="2311" y="396"/>
                    <a:pt x="2311" y="396"/>
                    <a:pt x="2280" y="396"/>
                  </a:cubicBezTo>
                  <a:cubicBezTo>
                    <a:pt x="2280" y="396"/>
                    <a:pt x="2280" y="304"/>
                    <a:pt x="2280" y="244"/>
                  </a:cubicBezTo>
                  <a:cubicBezTo>
                    <a:pt x="2280" y="264"/>
                    <a:pt x="2277" y="271"/>
                    <a:pt x="2274" y="271"/>
                  </a:cubicBezTo>
                  <a:cubicBezTo>
                    <a:pt x="2267" y="271"/>
                    <a:pt x="2260" y="244"/>
                    <a:pt x="2280" y="244"/>
                  </a:cubicBezTo>
                  <a:lnTo>
                    <a:pt x="2280" y="183"/>
                  </a:lnTo>
                  <a:cubicBezTo>
                    <a:pt x="2271" y="155"/>
                    <a:pt x="2265" y="144"/>
                    <a:pt x="2260" y="144"/>
                  </a:cubicBezTo>
                  <a:cubicBezTo>
                    <a:pt x="2250" y="144"/>
                    <a:pt x="2250" y="201"/>
                    <a:pt x="2250" y="244"/>
                  </a:cubicBezTo>
                  <a:cubicBezTo>
                    <a:pt x="2250" y="177"/>
                    <a:pt x="2244" y="151"/>
                    <a:pt x="2237" y="151"/>
                  </a:cubicBezTo>
                  <a:cubicBezTo>
                    <a:pt x="2229" y="151"/>
                    <a:pt x="2220" y="193"/>
                    <a:pt x="2220" y="244"/>
                  </a:cubicBezTo>
                  <a:cubicBezTo>
                    <a:pt x="2220" y="201"/>
                    <a:pt x="2220" y="182"/>
                    <a:pt x="2219" y="182"/>
                  </a:cubicBezTo>
                  <a:cubicBezTo>
                    <a:pt x="2217" y="182"/>
                    <a:pt x="2211" y="304"/>
                    <a:pt x="2189" y="456"/>
                  </a:cubicBezTo>
                  <a:cubicBezTo>
                    <a:pt x="2189" y="393"/>
                    <a:pt x="2189" y="343"/>
                    <a:pt x="2189" y="304"/>
                  </a:cubicBezTo>
                  <a:cubicBezTo>
                    <a:pt x="2189" y="244"/>
                    <a:pt x="2159" y="244"/>
                    <a:pt x="2159" y="244"/>
                  </a:cubicBezTo>
                  <a:cubicBezTo>
                    <a:pt x="2159" y="244"/>
                    <a:pt x="2159" y="244"/>
                    <a:pt x="2159"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8" y="130"/>
                    <a:pt x="2013" y="130"/>
                  </a:cubicBezTo>
                  <a:cubicBezTo>
                    <a:pt x="2007" y="130"/>
                    <a:pt x="2007" y="177"/>
                    <a:pt x="2007" y="213"/>
                  </a:cubicBezTo>
                  <a:cubicBezTo>
                    <a:pt x="2007" y="194"/>
                    <a:pt x="2007" y="171"/>
                    <a:pt x="2007" y="152"/>
                  </a:cubicBezTo>
                  <a:cubicBezTo>
                    <a:pt x="2007"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1" y="92"/>
                    <a:pt x="1916" y="122"/>
                  </a:cubicBezTo>
                  <a:cubicBezTo>
                    <a:pt x="1916" y="122"/>
                    <a:pt x="1916" y="274"/>
                    <a:pt x="1916" y="274"/>
                  </a:cubicBezTo>
                  <a:cubicBezTo>
                    <a:pt x="1885" y="213"/>
                    <a:pt x="1885" y="183"/>
                    <a:pt x="1885" y="183"/>
                  </a:cubicBezTo>
                  <a:cubicBezTo>
                    <a:pt x="1885" y="183"/>
                    <a:pt x="1885" y="183"/>
                    <a:pt x="1855" y="274"/>
                  </a:cubicBezTo>
                  <a:cubicBezTo>
                    <a:pt x="1855" y="198"/>
                    <a:pt x="1855" y="160"/>
                    <a:pt x="1851" y="160"/>
                  </a:cubicBezTo>
                  <a:cubicBezTo>
                    <a:pt x="1847" y="160"/>
                    <a:pt x="1840" y="198"/>
                    <a:pt x="1824" y="274"/>
                  </a:cubicBezTo>
                  <a:cubicBezTo>
                    <a:pt x="1824" y="253"/>
                    <a:pt x="1824" y="221"/>
                    <a:pt x="1824" y="183"/>
                  </a:cubicBezTo>
                  <a:cubicBezTo>
                    <a:pt x="1807" y="97"/>
                    <a:pt x="1800" y="60"/>
                    <a:pt x="1797" y="60"/>
                  </a:cubicBezTo>
                  <a:cubicBezTo>
                    <a:pt x="1794" y="60"/>
                    <a:pt x="1794" y="82"/>
                    <a:pt x="1794" y="122"/>
                  </a:cubicBezTo>
                  <a:cubicBezTo>
                    <a:pt x="1794" y="183"/>
                    <a:pt x="1794" y="183"/>
                    <a:pt x="1794" y="183"/>
                  </a:cubicBezTo>
                  <a:cubicBezTo>
                    <a:pt x="1764" y="244"/>
                    <a:pt x="1764" y="244"/>
                    <a:pt x="1764" y="335"/>
                  </a:cubicBezTo>
                  <a:cubicBezTo>
                    <a:pt x="1764" y="244"/>
                    <a:pt x="1764" y="244"/>
                    <a:pt x="1764" y="244"/>
                  </a:cubicBezTo>
                  <a:lnTo>
                    <a:pt x="1733" y="244"/>
                  </a:lnTo>
                  <a:lnTo>
                    <a:pt x="1733" y="304"/>
                  </a:lnTo>
                  <a:cubicBezTo>
                    <a:pt x="1717" y="240"/>
                    <a:pt x="1701" y="201"/>
                    <a:pt x="1690"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4" y="225"/>
                    <a:pt x="1619" y="225"/>
                  </a:cubicBezTo>
                  <a:cubicBezTo>
                    <a:pt x="1612" y="225"/>
                    <a:pt x="1612" y="247"/>
                    <a:pt x="1612" y="304"/>
                  </a:cubicBezTo>
                  <a:cubicBezTo>
                    <a:pt x="1612" y="304"/>
                    <a:pt x="1612" y="304"/>
                    <a:pt x="1612" y="213"/>
                  </a:cubicBezTo>
                  <a:cubicBezTo>
                    <a:pt x="1612" y="152"/>
                    <a:pt x="1612" y="152"/>
                    <a:pt x="1581" y="152"/>
                  </a:cubicBezTo>
                  <a:cubicBezTo>
                    <a:pt x="1581" y="152"/>
                    <a:pt x="1581" y="213"/>
                    <a:pt x="1581" y="304"/>
                  </a:cubicBezTo>
                  <a:cubicBezTo>
                    <a:pt x="1581" y="259"/>
                    <a:pt x="1574" y="236"/>
                    <a:pt x="1566" y="236"/>
                  </a:cubicBezTo>
                  <a:cubicBezTo>
                    <a:pt x="1558" y="236"/>
                    <a:pt x="1551" y="259"/>
                    <a:pt x="1551" y="304"/>
                  </a:cubicBezTo>
                  <a:cubicBezTo>
                    <a:pt x="1551" y="304"/>
                    <a:pt x="1551" y="304"/>
                    <a:pt x="1551" y="213"/>
                  </a:cubicBezTo>
                  <a:cubicBezTo>
                    <a:pt x="1551" y="177"/>
                    <a:pt x="1540" y="130"/>
                    <a:pt x="1531" y="130"/>
                  </a:cubicBezTo>
                  <a:cubicBezTo>
                    <a:pt x="1525" y="130"/>
                    <a:pt x="1520" y="152"/>
                    <a:pt x="1520" y="213"/>
                  </a:cubicBezTo>
                  <a:cubicBezTo>
                    <a:pt x="1520" y="213"/>
                    <a:pt x="1520" y="213"/>
                    <a:pt x="1520" y="152"/>
                  </a:cubicBezTo>
                  <a:cubicBezTo>
                    <a:pt x="1505" y="183"/>
                    <a:pt x="1498" y="198"/>
                    <a:pt x="1494" y="198"/>
                  </a:cubicBezTo>
                  <a:cubicBezTo>
                    <a:pt x="1490" y="198"/>
                    <a:pt x="1490" y="183"/>
                    <a:pt x="1490" y="152"/>
                  </a:cubicBezTo>
                  <a:cubicBezTo>
                    <a:pt x="1490" y="152"/>
                    <a:pt x="1490" y="153"/>
                    <a:pt x="1490" y="213"/>
                  </a:cubicBezTo>
                  <a:lnTo>
                    <a:pt x="1490" y="274"/>
                  </a:lnTo>
                  <a:cubicBezTo>
                    <a:pt x="1475" y="198"/>
                    <a:pt x="1467" y="160"/>
                    <a:pt x="1463" y="160"/>
                  </a:cubicBezTo>
                  <a:cubicBezTo>
                    <a:pt x="1460" y="160"/>
                    <a:pt x="1460" y="198"/>
                    <a:pt x="1460" y="274"/>
                  </a:cubicBezTo>
                  <a:cubicBezTo>
                    <a:pt x="1460" y="213"/>
                    <a:pt x="1460" y="213"/>
                    <a:pt x="1460" y="213"/>
                  </a:cubicBezTo>
                  <a:cubicBezTo>
                    <a:pt x="1460" y="213"/>
                    <a:pt x="1429" y="274"/>
                    <a:pt x="1429" y="274"/>
                  </a:cubicBezTo>
                  <a:cubicBezTo>
                    <a:pt x="1399"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8" y="166"/>
                    <a:pt x="1308" y="183"/>
                  </a:cubicBezTo>
                  <a:cubicBezTo>
                    <a:pt x="1308" y="210"/>
                    <a:pt x="1308" y="229"/>
                    <a:pt x="1308" y="244"/>
                  </a:cubicBezTo>
                  <a:cubicBezTo>
                    <a:pt x="1308" y="227"/>
                    <a:pt x="1305" y="219"/>
                    <a:pt x="1302" y="219"/>
                  </a:cubicBezTo>
                  <a:cubicBezTo>
                    <a:pt x="1293" y="219"/>
                    <a:pt x="1277" y="269"/>
                    <a:pt x="1277" y="335"/>
                  </a:cubicBezTo>
                  <a:cubicBezTo>
                    <a:pt x="1277" y="244"/>
                    <a:pt x="1277" y="244"/>
                    <a:pt x="1277" y="244"/>
                  </a:cubicBezTo>
                  <a:cubicBezTo>
                    <a:pt x="1268" y="271"/>
                    <a:pt x="1262"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6" y="304"/>
                  </a:cubicBezTo>
                  <a:cubicBezTo>
                    <a:pt x="1156" y="304"/>
                    <a:pt x="1156" y="304"/>
                    <a:pt x="1156"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1" y="99"/>
                  </a:cubicBezTo>
                  <a:cubicBezTo>
                    <a:pt x="1057" y="99"/>
                    <a:pt x="1049" y="137"/>
                    <a:pt x="1034" y="213"/>
                  </a:cubicBezTo>
                  <a:cubicBezTo>
                    <a:pt x="1034" y="213"/>
                    <a:pt x="1034" y="304"/>
                    <a:pt x="1004" y="304"/>
                  </a:cubicBezTo>
                  <a:cubicBezTo>
                    <a:pt x="1004" y="274"/>
                    <a:pt x="973" y="274"/>
                    <a:pt x="973" y="213"/>
                  </a:cubicBezTo>
                  <a:cubicBezTo>
                    <a:pt x="973" y="253"/>
                    <a:pt x="973" y="269"/>
                    <a:pt x="973" y="274"/>
                  </a:cubicBezTo>
                  <a:cubicBezTo>
                    <a:pt x="965" y="257"/>
                    <a:pt x="959" y="249"/>
                    <a:pt x="954" y="249"/>
                  </a:cubicBezTo>
                  <a:cubicBezTo>
                    <a:pt x="943" y="249"/>
                    <a:pt x="943" y="299"/>
                    <a:pt x="943" y="365"/>
                  </a:cubicBezTo>
                  <a:cubicBezTo>
                    <a:pt x="943" y="341"/>
                    <a:pt x="943" y="310"/>
                    <a:pt x="943" y="274"/>
                  </a:cubicBezTo>
                  <a:cubicBezTo>
                    <a:pt x="943" y="213"/>
                    <a:pt x="943" y="122"/>
                    <a:pt x="943" y="122"/>
                  </a:cubicBezTo>
                  <a:cubicBezTo>
                    <a:pt x="913" y="122"/>
                    <a:pt x="913" y="122"/>
                    <a:pt x="913" y="213"/>
                  </a:cubicBezTo>
                  <a:cubicBezTo>
                    <a:pt x="913" y="274"/>
                    <a:pt x="913" y="274"/>
                    <a:pt x="913" y="274"/>
                  </a:cubicBezTo>
                  <a:cubicBezTo>
                    <a:pt x="913" y="274"/>
                    <a:pt x="913" y="274"/>
                    <a:pt x="913" y="335"/>
                  </a:cubicBezTo>
                  <a:cubicBezTo>
                    <a:pt x="913" y="426"/>
                    <a:pt x="913" y="426"/>
                    <a:pt x="913" y="426"/>
                  </a:cubicBezTo>
                  <a:cubicBezTo>
                    <a:pt x="913" y="335"/>
                    <a:pt x="882" y="335"/>
                    <a:pt x="882" y="335"/>
                  </a:cubicBezTo>
                  <a:lnTo>
                    <a:pt x="882" y="274"/>
                  </a:lnTo>
                  <a:cubicBezTo>
                    <a:pt x="882" y="246"/>
                    <a:pt x="882" y="212"/>
                    <a:pt x="882" y="183"/>
                  </a:cubicBezTo>
                  <a:cubicBezTo>
                    <a:pt x="882" y="237"/>
                    <a:pt x="849" y="248"/>
                    <a:pt x="823" y="248"/>
                  </a:cubicBezTo>
                  <a:cubicBezTo>
                    <a:pt x="806" y="248"/>
                    <a:pt x="791" y="244"/>
                    <a:pt x="791" y="244"/>
                  </a:cubicBezTo>
                  <a:cubicBezTo>
                    <a:pt x="776" y="213"/>
                    <a:pt x="768" y="198"/>
                    <a:pt x="764" y="198"/>
                  </a:cubicBezTo>
                  <a:cubicBezTo>
                    <a:pt x="761" y="198"/>
                    <a:pt x="761" y="213"/>
                    <a:pt x="761" y="244"/>
                  </a:cubicBezTo>
                  <a:cubicBezTo>
                    <a:pt x="761" y="301"/>
                    <a:pt x="748" y="323"/>
                    <a:pt x="739" y="323"/>
                  </a:cubicBezTo>
                  <a:cubicBezTo>
                    <a:pt x="734" y="323"/>
                    <a:pt x="730" y="315"/>
                    <a:pt x="730" y="304"/>
                  </a:cubicBezTo>
                  <a:cubicBezTo>
                    <a:pt x="700" y="304"/>
                    <a:pt x="669" y="304"/>
                    <a:pt x="669" y="396"/>
                  </a:cubicBezTo>
                  <a:cubicBezTo>
                    <a:pt x="669" y="396"/>
                    <a:pt x="639" y="456"/>
                    <a:pt x="639" y="456"/>
                  </a:cubicBezTo>
                  <a:cubicBezTo>
                    <a:pt x="639" y="517"/>
                    <a:pt x="639" y="517"/>
                    <a:pt x="639" y="517"/>
                  </a:cubicBezTo>
                  <a:cubicBezTo>
                    <a:pt x="609" y="517"/>
                    <a:pt x="609" y="517"/>
                    <a:pt x="609" y="456"/>
                  </a:cubicBezTo>
                  <a:lnTo>
                    <a:pt x="609" y="304"/>
                  </a:lnTo>
                  <a:cubicBezTo>
                    <a:pt x="599" y="257"/>
                    <a:pt x="592" y="239"/>
                    <a:pt x="588" y="239"/>
                  </a:cubicBezTo>
                  <a:cubicBezTo>
                    <a:pt x="578" y="239"/>
                    <a:pt x="578" y="323"/>
                    <a:pt x="578" y="365"/>
                  </a:cubicBezTo>
                  <a:cubicBezTo>
                    <a:pt x="578" y="411"/>
                    <a:pt x="578" y="434"/>
                    <a:pt x="574" y="434"/>
                  </a:cubicBezTo>
                  <a:cubicBezTo>
                    <a:pt x="571" y="434"/>
                    <a:pt x="563" y="411"/>
                    <a:pt x="548" y="365"/>
                  </a:cubicBezTo>
                  <a:cubicBezTo>
                    <a:pt x="548" y="304"/>
                    <a:pt x="548" y="304"/>
                    <a:pt x="548" y="304"/>
                  </a:cubicBezTo>
                  <a:cubicBezTo>
                    <a:pt x="548" y="365"/>
                    <a:pt x="517" y="365"/>
                    <a:pt x="487" y="365"/>
                  </a:cubicBezTo>
                  <a:cubicBezTo>
                    <a:pt x="457" y="365"/>
                    <a:pt x="426" y="365"/>
                    <a:pt x="426" y="426"/>
                  </a:cubicBezTo>
                  <a:cubicBezTo>
                    <a:pt x="408" y="462"/>
                    <a:pt x="401" y="509"/>
                    <a:pt x="398" y="509"/>
                  </a:cubicBezTo>
                  <a:cubicBezTo>
                    <a:pt x="396" y="509"/>
                    <a:pt x="396" y="487"/>
                    <a:pt x="396" y="426"/>
                  </a:cubicBezTo>
                  <a:cubicBezTo>
                    <a:pt x="396" y="365"/>
                    <a:pt x="396" y="335"/>
                    <a:pt x="396"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5" y="274"/>
                    <a:pt x="305" y="274"/>
                    <a:pt x="305" y="335"/>
                  </a:cubicBezTo>
                  <a:lnTo>
                    <a:pt x="274" y="335"/>
                  </a:lnTo>
                  <a:cubicBezTo>
                    <a:pt x="274" y="335"/>
                    <a:pt x="274" y="396"/>
                    <a:pt x="274" y="396"/>
                  </a:cubicBezTo>
                  <a:lnTo>
                    <a:pt x="244" y="396"/>
                  </a:lnTo>
                  <a:cubicBezTo>
                    <a:pt x="244" y="335"/>
                    <a:pt x="244" y="335"/>
                    <a:pt x="213" y="335"/>
                  </a:cubicBezTo>
                  <a:cubicBezTo>
                    <a:pt x="183" y="335"/>
                    <a:pt x="153" y="304"/>
                    <a:pt x="153" y="244"/>
                  </a:cubicBezTo>
                  <a:cubicBezTo>
                    <a:pt x="153" y="244"/>
                    <a:pt x="153" y="244"/>
                    <a:pt x="153" y="304"/>
                  </a:cubicBezTo>
                  <a:cubicBezTo>
                    <a:pt x="153" y="345"/>
                    <a:pt x="153" y="375"/>
                    <a:pt x="153" y="396"/>
                  </a:cubicBezTo>
                  <a:cubicBezTo>
                    <a:pt x="137" y="320"/>
                    <a:pt x="130" y="282"/>
                    <a:pt x="126" y="282"/>
                  </a:cubicBezTo>
                  <a:cubicBezTo>
                    <a:pt x="122" y="282"/>
                    <a:pt x="122" y="320"/>
                    <a:pt x="122" y="396"/>
                  </a:cubicBezTo>
                  <a:lnTo>
                    <a:pt x="122" y="304"/>
                  </a:lnTo>
                  <a:cubicBezTo>
                    <a:pt x="122" y="249"/>
                    <a:pt x="118" y="226"/>
                    <a:pt x="113" y="226"/>
                  </a:cubicBezTo>
                  <a:cubicBezTo>
                    <a:pt x="104" y="226"/>
                    <a:pt x="92" y="298"/>
                    <a:pt x="92" y="396"/>
                  </a:cubicBezTo>
                  <a:cubicBezTo>
                    <a:pt x="92" y="358"/>
                    <a:pt x="92" y="325"/>
                    <a:pt x="92" y="304"/>
                  </a:cubicBezTo>
                  <a:cubicBezTo>
                    <a:pt x="92" y="304"/>
                    <a:pt x="92" y="304"/>
                    <a:pt x="92" y="152"/>
                  </a:cubicBezTo>
                  <a:cubicBezTo>
                    <a:pt x="92" y="92"/>
                    <a:pt x="92" y="0"/>
                    <a:pt x="92" y="0"/>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3432;p83"/>
            <p:cNvSpPr/>
            <p:nvPr/>
          </p:nvSpPr>
          <p:spPr>
            <a:xfrm>
              <a:off x="1821526" y="3071764"/>
              <a:ext cx="54284" cy="20185"/>
            </a:xfrm>
            <a:custGeom>
              <a:avLst/>
              <a:gdLst/>
              <a:ahLst/>
              <a:cxnLst/>
              <a:rect l="l" t="t" r="r" b="b"/>
              <a:pathLst>
                <a:path w="3281" h="1220" extrusionOk="0">
                  <a:moveTo>
                    <a:pt x="988" y="68"/>
                  </a:moveTo>
                  <a:lnTo>
                    <a:pt x="988" y="68"/>
                  </a:lnTo>
                  <a:cubicBezTo>
                    <a:pt x="986" y="68"/>
                    <a:pt x="987" y="88"/>
                    <a:pt x="998" y="123"/>
                  </a:cubicBezTo>
                  <a:lnTo>
                    <a:pt x="998" y="123"/>
                  </a:lnTo>
                  <a:cubicBezTo>
                    <a:pt x="995" y="85"/>
                    <a:pt x="990" y="68"/>
                    <a:pt x="988" y="68"/>
                  </a:cubicBezTo>
                  <a:close/>
                  <a:moveTo>
                    <a:pt x="998" y="123"/>
                  </a:moveTo>
                  <a:cubicBezTo>
                    <a:pt x="999" y="134"/>
                    <a:pt x="1000" y="146"/>
                    <a:pt x="1000" y="160"/>
                  </a:cubicBezTo>
                  <a:lnTo>
                    <a:pt x="1000" y="160"/>
                  </a:lnTo>
                  <a:cubicBezTo>
                    <a:pt x="1000" y="151"/>
                    <a:pt x="1000" y="141"/>
                    <a:pt x="1000" y="130"/>
                  </a:cubicBezTo>
                  <a:cubicBezTo>
                    <a:pt x="1000" y="128"/>
                    <a:pt x="999" y="125"/>
                    <a:pt x="998" y="123"/>
                  </a:cubicBezTo>
                  <a:close/>
                  <a:moveTo>
                    <a:pt x="2642" y="343"/>
                  </a:moveTo>
                  <a:cubicBezTo>
                    <a:pt x="2642" y="404"/>
                    <a:pt x="2611" y="495"/>
                    <a:pt x="2611" y="495"/>
                  </a:cubicBezTo>
                  <a:cubicBezTo>
                    <a:pt x="2611" y="404"/>
                    <a:pt x="2611" y="343"/>
                    <a:pt x="2611" y="343"/>
                  </a:cubicBezTo>
                  <a:close/>
                  <a:moveTo>
                    <a:pt x="3159" y="495"/>
                  </a:moveTo>
                  <a:cubicBezTo>
                    <a:pt x="3189" y="647"/>
                    <a:pt x="3189" y="647"/>
                    <a:pt x="3159" y="647"/>
                  </a:cubicBezTo>
                  <a:cubicBezTo>
                    <a:pt x="3159" y="647"/>
                    <a:pt x="3159" y="647"/>
                    <a:pt x="3159" y="581"/>
                  </a:cubicBezTo>
                  <a:cubicBezTo>
                    <a:pt x="3159" y="581"/>
                    <a:pt x="3159" y="538"/>
                    <a:pt x="3159" y="495"/>
                  </a:cubicBezTo>
                  <a:close/>
                  <a:moveTo>
                    <a:pt x="3131" y="568"/>
                  </a:moveTo>
                  <a:cubicBezTo>
                    <a:pt x="3138" y="568"/>
                    <a:pt x="3151" y="627"/>
                    <a:pt x="3156" y="738"/>
                  </a:cubicBezTo>
                  <a:lnTo>
                    <a:pt x="3156" y="738"/>
                  </a:lnTo>
                  <a:cubicBezTo>
                    <a:pt x="3128" y="736"/>
                    <a:pt x="3128" y="675"/>
                    <a:pt x="3128" y="586"/>
                  </a:cubicBezTo>
                  <a:cubicBezTo>
                    <a:pt x="3128" y="574"/>
                    <a:pt x="3129" y="568"/>
                    <a:pt x="3131" y="568"/>
                  </a:cubicBezTo>
                  <a:close/>
                  <a:moveTo>
                    <a:pt x="3037" y="647"/>
                  </a:moveTo>
                  <a:cubicBezTo>
                    <a:pt x="3037" y="677"/>
                    <a:pt x="3037" y="709"/>
                    <a:pt x="3037" y="738"/>
                  </a:cubicBezTo>
                  <a:lnTo>
                    <a:pt x="3007" y="738"/>
                  </a:lnTo>
                  <a:lnTo>
                    <a:pt x="3037" y="647"/>
                  </a:lnTo>
                  <a:close/>
                  <a:moveTo>
                    <a:pt x="2672" y="556"/>
                  </a:moveTo>
                  <a:cubicBezTo>
                    <a:pt x="2672" y="556"/>
                    <a:pt x="2672" y="647"/>
                    <a:pt x="2642" y="769"/>
                  </a:cubicBezTo>
                  <a:cubicBezTo>
                    <a:pt x="2642" y="752"/>
                    <a:pt x="2642" y="732"/>
                    <a:pt x="2642" y="708"/>
                  </a:cubicBezTo>
                  <a:lnTo>
                    <a:pt x="2672" y="556"/>
                  </a:lnTo>
                  <a:close/>
                  <a:moveTo>
                    <a:pt x="575" y="647"/>
                  </a:moveTo>
                  <a:cubicBezTo>
                    <a:pt x="574" y="670"/>
                    <a:pt x="569" y="785"/>
                    <a:pt x="544" y="860"/>
                  </a:cubicBezTo>
                  <a:cubicBezTo>
                    <a:pt x="544" y="860"/>
                    <a:pt x="544" y="860"/>
                    <a:pt x="544" y="769"/>
                  </a:cubicBezTo>
                  <a:cubicBezTo>
                    <a:pt x="544" y="708"/>
                    <a:pt x="544" y="647"/>
                    <a:pt x="575" y="647"/>
                  </a:cubicBezTo>
                  <a:close/>
                  <a:moveTo>
                    <a:pt x="28" y="708"/>
                  </a:moveTo>
                  <a:cubicBezTo>
                    <a:pt x="6" y="793"/>
                    <a:pt x="0" y="893"/>
                    <a:pt x="9" y="893"/>
                  </a:cubicBezTo>
                  <a:cubicBezTo>
                    <a:pt x="12" y="893"/>
                    <a:pt x="19" y="875"/>
                    <a:pt x="28" y="829"/>
                  </a:cubicBezTo>
                  <a:cubicBezTo>
                    <a:pt x="28" y="811"/>
                    <a:pt x="28" y="751"/>
                    <a:pt x="28" y="708"/>
                  </a:cubicBezTo>
                  <a:close/>
                  <a:moveTo>
                    <a:pt x="2521" y="1"/>
                  </a:moveTo>
                  <a:cubicBezTo>
                    <a:pt x="2520" y="1"/>
                    <a:pt x="2520" y="11"/>
                    <a:pt x="2520" y="39"/>
                  </a:cubicBezTo>
                  <a:cubicBezTo>
                    <a:pt x="2490" y="39"/>
                    <a:pt x="2490" y="39"/>
                    <a:pt x="2490" y="100"/>
                  </a:cubicBezTo>
                  <a:cubicBezTo>
                    <a:pt x="2490" y="130"/>
                    <a:pt x="2482" y="146"/>
                    <a:pt x="2475" y="146"/>
                  </a:cubicBezTo>
                  <a:cubicBezTo>
                    <a:pt x="2467" y="146"/>
                    <a:pt x="2459" y="130"/>
                    <a:pt x="2459" y="100"/>
                  </a:cubicBezTo>
                  <a:cubicBezTo>
                    <a:pt x="2459" y="100"/>
                    <a:pt x="2459" y="161"/>
                    <a:pt x="2459" y="161"/>
                  </a:cubicBezTo>
                  <a:cubicBezTo>
                    <a:pt x="2459" y="161"/>
                    <a:pt x="2459" y="161"/>
                    <a:pt x="2429" y="252"/>
                  </a:cubicBezTo>
                  <a:cubicBezTo>
                    <a:pt x="2429" y="233"/>
                    <a:pt x="2429" y="203"/>
                    <a:pt x="2429" y="161"/>
                  </a:cubicBezTo>
                  <a:cubicBezTo>
                    <a:pt x="2429" y="130"/>
                    <a:pt x="2421" y="115"/>
                    <a:pt x="2414" y="115"/>
                  </a:cubicBezTo>
                  <a:cubicBezTo>
                    <a:pt x="2406" y="115"/>
                    <a:pt x="2399" y="130"/>
                    <a:pt x="2399" y="161"/>
                  </a:cubicBezTo>
                  <a:cubicBezTo>
                    <a:pt x="2399" y="243"/>
                    <a:pt x="2399" y="298"/>
                    <a:pt x="2399" y="313"/>
                  </a:cubicBezTo>
                  <a:cubicBezTo>
                    <a:pt x="2429" y="313"/>
                    <a:pt x="2429" y="374"/>
                    <a:pt x="2429" y="374"/>
                  </a:cubicBezTo>
                  <a:cubicBezTo>
                    <a:pt x="2429" y="465"/>
                    <a:pt x="2429" y="465"/>
                    <a:pt x="2429" y="465"/>
                  </a:cubicBezTo>
                  <a:cubicBezTo>
                    <a:pt x="2399" y="465"/>
                    <a:pt x="2399" y="465"/>
                    <a:pt x="2399" y="374"/>
                  </a:cubicBezTo>
                  <a:cubicBezTo>
                    <a:pt x="2399" y="357"/>
                    <a:pt x="2399" y="337"/>
                    <a:pt x="2399" y="313"/>
                  </a:cubicBezTo>
                  <a:cubicBezTo>
                    <a:pt x="2383" y="237"/>
                    <a:pt x="2376" y="199"/>
                    <a:pt x="2372" y="199"/>
                  </a:cubicBezTo>
                  <a:cubicBezTo>
                    <a:pt x="2368" y="199"/>
                    <a:pt x="2368" y="237"/>
                    <a:pt x="2368" y="313"/>
                  </a:cubicBezTo>
                  <a:cubicBezTo>
                    <a:pt x="2368" y="262"/>
                    <a:pt x="2359" y="220"/>
                    <a:pt x="2350" y="220"/>
                  </a:cubicBezTo>
                  <a:cubicBezTo>
                    <a:pt x="2344" y="220"/>
                    <a:pt x="2338" y="246"/>
                    <a:pt x="2338" y="313"/>
                  </a:cubicBezTo>
                  <a:cubicBezTo>
                    <a:pt x="2338" y="267"/>
                    <a:pt x="2330" y="244"/>
                    <a:pt x="2323" y="244"/>
                  </a:cubicBezTo>
                  <a:cubicBezTo>
                    <a:pt x="2315" y="244"/>
                    <a:pt x="2307" y="267"/>
                    <a:pt x="2307" y="313"/>
                  </a:cubicBezTo>
                  <a:cubicBezTo>
                    <a:pt x="2307" y="334"/>
                    <a:pt x="2307" y="355"/>
                    <a:pt x="2307" y="374"/>
                  </a:cubicBezTo>
                  <a:cubicBezTo>
                    <a:pt x="2307" y="374"/>
                    <a:pt x="2277" y="282"/>
                    <a:pt x="2277" y="222"/>
                  </a:cubicBezTo>
                  <a:lnTo>
                    <a:pt x="2247" y="222"/>
                  </a:lnTo>
                  <a:cubicBezTo>
                    <a:pt x="2247" y="155"/>
                    <a:pt x="2247" y="129"/>
                    <a:pt x="2244" y="129"/>
                  </a:cubicBezTo>
                  <a:cubicBezTo>
                    <a:pt x="2241" y="129"/>
                    <a:pt x="2233" y="171"/>
                    <a:pt x="2216" y="222"/>
                  </a:cubicBezTo>
                  <a:cubicBezTo>
                    <a:pt x="2216" y="272"/>
                    <a:pt x="2216" y="348"/>
                    <a:pt x="2216" y="434"/>
                  </a:cubicBezTo>
                  <a:cubicBezTo>
                    <a:pt x="2198" y="256"/>
                    <a:pt x="2191" y="183"/>
                    <a:pt x="2188" y="183"/>
                  </a:cubicBezTo>
                  <a:cubicBezTo>
                    <a:pt x="2186" y="183"/>
                    <a:pt x="2186" y="219"/>
                    <a:pt x="2186" y="282"/>
                  </a:cubicBezTo>
                  <a:cubicBezTo>
                    <a:pt x="2186" y="222"/>
                    <a:pt x="2186" y="222"/>
                    <a:pt x="2155" y="222"/>
                  </a:cubicBezTo>
                  <a:cubicBezTo>
                    <a:pt x="2155" y="222"/>
                    <a:pt x="2155" y="222"/>
                    <a:pt x="2155" y="282"/>
                  </a:cubicBezTo>
                  <a:cubicBezTo>
                    <a:pt x="2144" y="226"/>
                    <a:pt x="2137" y="203"/>
                    <a:pt x="2133" y="203"/>
                  </a:cubicBezTo>
                  <a:cubicBezTo>
                    <a:pt x="2125" y="203"/>
                    <a:pt x="2125" y="267"/>
                    <a:pt x="2125" y="343"/>
                  </a:cubicBezTo>
                  <a:lnTo>
                    <a:pt x="2125" y="282"/>
                  </a:lnTo>
                  <a:cubicBezTo>
                    <a:pt x="2125" y="222"/>
                    <a:pt x="2125" y="222"/>
                    <a:pt x="2095" y="191"/>
                  </a:cubicBezTo>
                  <a:cubicBezTo>
                    <a:pt x="2064" y="191"/>
                    <a:pt x="2064" y="191"/>
                    <a:pt x="2064" y="343"/>
                  </a:cubicBezTo>
                  <a:cubicBezTo>
                    <a:pt x="2049" y="419"/>
                    <a:pt x="2041" y="457"/>
                    <a:pt x="2038" y="457"/>
                  </a:cubicBezTo>
                  <a:cubicBezTo>
                    <a:pt x="2034" y="457"/>
                    <a:pt x="2034" y="419"/>
                    <a:pt x="2034" y="343"/>
                  </a:cubicBezTo>
                  <a:cubicBezTo>
                    <a:pt x="2034" y="324"/>
                    <a:pt x="2034" y="301"/>
                    <a:pt x="2034" y="282"/>
                  </a:cubicBezTo>
                  <a:cubicBezTo>
                    <a:pt x="2034" y="282"/>
                    <a:pt x="2034" y="282"/>
                    <a:pt x="2034" y="191"/>
                  </a:cubicBezTo>
                  <a:cubicBezTo>
                    <a:pt x="2022" y="130"/>
                    <a:pt x="2014" y="108"/>
                    <a:pt x="2010" y="108"/>
                  </a:cubicBezTo>
                  <a:cubicBezTo>
                    <a:pt x="2003" y="108"/>
                    <a:pt x="2003" y="155"/>
                    <a:pt x="2003" y="191"/>
                  </a:cubicBezTo>
                  <a:cubicBezTo>
                    <a:pt x="2003" y="172"/>
                    <a:pt x="2003" y="149"/>
                    <a:pt x="2003" y="130"/>
                  </a:cubicBezTo>
                  <a:cubicBezTo>
                    <a:pt x="2003" y="163"/>
                    <a:pt x="1995" y="195"/>
                    <a:pt x="1987" y="195"/>
                  </a:cubicBezTo>
                  <a:cubicBezTo>
                    <a:pt x="1980" y="195"/>
                    <a:pt x="1973" y="171"/>
                    <a:pt x="1973" y="100"/>
                  </a:cubicBezTo>
                  <a:cubicBezTo>
                    <a:pt x="1973" y="191"/>
                    <a:pt x="1973" y="191"/>
                    <a:pt x="1943" y="191"/>
                  </a:cubicBezTo>
                  <a:cubicBezTo>
                    <a:pt x="1943" y="191"/>
                    <a:pt x="1943" y="191"/>
                    <a:pt x="1943" y="100"/>
                  </a:cubicBezTo>
                  <a:cubicBezTo>
                    <a:pt x="1943" y="100"/>
                    <a:pt x="1912" y="252"/>
                    <a:pt x="1912" y="252"/>
                  </a:cubicBezTo>
                  <a:cubicBezTo>
                    <a:pt x="1912" y="191"/>
                    <a:pt x="1912" y="161"/>
                    <a:pt x="1882" y="161"/>
                  </a:cubicBezTo>
                  <a:cubicBezTo>
                    <a:pt x="1882" y="161"/>
                    <a:pt x="1882" y="161"/>
                    <a:pt x="1882" y="252"/>
                  </a:cubicBezTo>
                  <a:cubicBezTo>
                    <a:pt x="1882" y="176"/>
                    <a:pt x="1874" y="138"/>
                    <a:pt x="1867" y="138"/>
                  </a:cubicBezTo>
                  <a:cubicBezTo>
                    <a:pt x="1859" y="138"/>
                    <a:pt x="1851" y="176"/>
                    <a:pt x="1851" y="252"/>
                  </a:cubicBezTo>
                  <a:cubicBezTo>
                    <a:pt x="1851" y="282"/>
                    <a:pt x="1851" y="298"/>
                    <a:pt x="1848" y="298"/>
                  </a:cubicBezTo>
                  <a:cubicBezTo>
                    <a:pt x="1844" y="298"/>
                    <a:pt x="1836" y="282"/>
                    <a:pt x="1821" y="252"/>
                  </a:cubicBezTo>
                  <a:cubicBezTo>
                    <a:pt x="1821" y="231"/>
                    <a:pt x="1821" y="199"/>
                    <a:pt x="1821" y="161"/>
                  </a:cubicBezTo>
                  <a:cubicBezTo>
                    <a:pt x="1821" y="75"/>
                    <a:pt x="1821" y="38"/>
                    <a:pt x="1816" y="38"/>
                  </a:cubicBezTo>
                  <a:cubicBezTo>
                    <a:pt x="1811" y="38"/>
                    <a:pt x="1804" y="60"/>
                    <a:pt x="1791" y="100"/>
                  </a:cubicBezTo>
                  <a:cubicBezTo>
                    <a:pt x="1791" y="161"/>
                    <a:pt x="1791" y="161"/>
                    <a:pt x="1791" y="161"/>
                  </a:cubicBezTo>
                  <a:cubicBezTo>
                    <a:pt x="1791" y="222"/>
                    <a:pt x="1760" y="222"/>
                    <a:pt x="1791" y="313"/>
                  </a:cubicBezTo>
                  <a:cubicBezTo>
                    <a:pt x="1791" y="358"/>
                    <a:pt x="1774" y="420"/>
                    <a:pt x="1765" y="449"/>
                  </a:cubicBezTo>
                  <a:lnTo>
                    <a:pt x="1765" y="449"/>
                  </a:lnTo>
                  <a:cubicBezTo>
                    <a:pt x="1787" y="373"/>
                    <a:pt x="1760" y="370"/>
                    <a:pt x="1760" y="313"/>
                  </a:cubicBezTo>
                  <a:cubicBezTo>
                    <a:pt x="1760" y="222"/>
                    <a:pt x="1760" y="222"/>
                    <a:pt x="1760" y="222"/>
                  </a:cubicBezTo>
                  <a:lnTo>
                    <a:pt x="1730" y="222"/>
                  </a:lnTo>
                  <a:lnTo>
                    <a:pt x="1730" y="282"/>
                  </a:lnTo>
                  <a:cubicBezTo>
                    <a:pt x="1730" y="218"/>
                    <a:pt x="1713" y="179"/>
                    <a:pt x="1697" y="179"/>
                  </a:cubicBezTo>
                  <a:cubicBezTo>
                    <a:pt x="1683" y="179"/>
                    <a:pt x="1669" y="211"/>
                    <a:pt x="1669" y="282"/>
                  </a:cubicBezTo>
                  <a:lnTo>
                    <a:pt x="1669" y="222"/>
                  </a:lnTo>
                  <a:cubicBezTo>
                    <a:pt x="1669" y="130"/>
                    <a:pt x="1669" y="130"/>
                    <a:pt x="1669" y="130"/>
                  </a:cubicBezTo>
                  <a:cubicBezTo>
                    <a:pt x="1669" y="130"/>
                    <a:pt x="1639" y="222"/>
                    <a:pt x="1639" y="222"/>
                  </a:cubicBezTo>
                  <a:cubicBezTo>
                    <a:pt x="1628" y="210"/>
                    <a:pt x="1621" y="203"/>
                    <a:pt x="1616" y="203"/>
                  </a:cubicBezTo>
                  <a:cubicBezTo>
                    <a:pt x="1608" y="203"/>
                    <a:pt x="1608" y="225"/>
                    <a:pt x="1608" y="282"/>
                  </a:cubicBezTo>
                  <a:cubicBezTo>
                    <a:pt x="1608" y="313"/>
                    <a:pt x="1601" y="328"/>
                    <a:pt x="1593" y="328"/>
                  </a:cubicBezTo>
                  <a:cubicBezTo>
                    <a:pt x="1586" y="328"/>
                    <a:pt x="1578" y="313"/>
                    <a:pt x="1578" y="282"/>
                  </a:cubicBezTo>
                  <a:cubicBezTo>
                    <a:pt x="1578" y="237"/>
                    <a:pt x="1570" y="214"/>
                    <a:pt x="1563" y="214"/>
                  </a:cubicBezTo>
                  <a:cubicBezTo>
                    <a:pt x="1555" y="214"/>
                    <a:pt x="1548" y="237"/>
                    <a:pt x="1548" y="282"/>
                  </a:cubicBezTo>
                  <a:cubicBezTo>
                    <a:pt x="1548" y="282"/>
                    <a:pt x="1548" y="282"/>
                    <a:pt x="1548" y="191"/>
                  </a:cubicBezTo>
                  <a:cubicBezTo>
                    <a:pt x="1548" y="155"/>
                    <a:pt x="1548" y="108"/>
                    <a:pt x="1541" y="108"/>
                  </a:cubicBezTo>
                  <a:cubicBezTo>
                    <a:pt x="1537" y="108"/>
                    <a:pt x="1529" y="130"/>
                    <a:pt x="1517" y="191"/>
                  </a:cubicBezTo>
                  <a:cubicBezTo>
                    <a:pt x="1517" y="191"/>
                    <a:pt x="1517" y="191"/>
                    <a:pt x="1517" y="130"/>
                  </a:cubicBezTo>
                  <a:cubicBezTo>
                    <a:pt x="1517" y="161"/>
                    <a:pt x="1510" y="176"/>
                    <a:pt x="1502" y="176"/>
                  </a:cubicBezTo>
                  <a:cubicBezTo>
                    <a:pt x="1494" y="176"/>
                    <a:pt x="1487" y="161"/>
                    <a:pt x="1487" y="130"/>
                  </a:cubicBezTo>
                  <a:cubicBezTo>
                    <a:pt x="1487" y="130"/>
                    <a:pt x="1487" y="130"/>
                    <a:pt x="1487" y="191"/>
                  </a:cubicBezTo>
                  <a:cubicBezTo>
                    <a:pt x="1487" y="208"/>
                    <a:pt x="1487" y="228"/>
                    <a:pt x="1487" y="252"/>
                  </a:cubicBezTo>
                  <a:cubicBezTo>
                    <a:pt x="1487" y="298"/>
                    <a:pt x="1479" y="320"/>
                    <a:pt x="1472" y="320"/>
                  </a:cubicBezTo>
                  <a:cubicBezTo>
                    <a:pt x="1464" y="320"/>
                    <a:pt x="1456" y="298"/>
                    <a:pt x="1456" y="252"/>
                  </a:cubicBezTo>
                  <a:cubicBezTo>
                    <a:pt x="1456" y="191"/>
                    <a:pt x="1456" y="191"/>
                    <a:pt x="1456" y="191"/>
                  </a:cubicBezTo>
                  <a:cubicBezTo>
                    <a:pt x="1456" y="191"/>
                    <a:pt x="1426" y="252"/>
                    <a:pt x="1426" y="252"/>
                  </a:cubicBezTo>
                  <a:cubicBezTo>
                    <a:pt x="1396" y="252"/>
                    <a:pt x="1365" y="252"/>
                    <a:pt x="1365" y="313"/>
                  </a:cubicBezTo>
                  <a:cubicBezTo>
                    <a:pt x="1365" y="252"/>
                    <a:pt x="1365" y="252"/>
                    <a:pt x="1365" y="252"/>
                  </a:cubicBezTo>
                  <a:cubicBezTo>
                    <a:pt x="1365" y="252"/>
                    <a:pt x="1365" y="252"/>
                    <a:pt x="1365" y="161"/>
                  </a:cubicBezTo>
                  <a:cubicBezTo>
                    <a:pt x="1335" y="252"/>
                    <a:pt x="1335" y="252"/>
                    <a:pt x="1335" y="252"/>
                  </a:cubicBezTo>
                  <a:cubicBezTo>
                    <a:pt x="1335" y="214"/>
                    <a:pt x="1335" y="182"/>
                    <a:pt x="1335" y="161"/>
                  </a:cubicBezTo>
                  <a:cubicBezTo>
                    <a:pt x="1335" y="252"/>
                    <a:pt x="1304" y="252"/>
                    <a:pt x="1304" y="313"/>
                  </a:cubicBezTo>
                  <a:cubicBezTo>
                    <a:pt x="1304" y="313"/>
                    <a:pt x="1304" y="313"/>
                    <a:pt x="1304" y="222"/>
                  </a:cubicBezTo>
                  <a:cubicBezTo>
                    <a:pt x="1304" y="205"/>
                    <a:pt x="1302" y="197"/>
                    <a:pt x="1299" y="197"/>
                  </a:cubicBezTo>
                  <a:cubicBezTo>
                    <a:pt x="1290" y="197"/>
                    <a:pt x="1274" y="247"/>
                    <a:pt x="1274" y="313"/>
                  </a:cubicBezTo>
                  <a:cubicBezTo>
                    <a:pt x="1274" y="290"/>
                    <a:pt x="1274" y="273"/>
                    <a:pt x="1274" y="260"/>
                  </a:cubicBezTo>
                  <a:cubicBezTo>
                    <a:pt x="1274" y="260"/>
                    <a:pt x="1274" y="203"/>
                    <a:pt x="1274" y="161"/>
                  </a:cubicBezTo>
                  <a:cubicBezTo>
                    <a:pt x="1274" y="70"/>
                    <a:pt x="1274" y="70"/>
                    <a:pt x="1244" y="70"/>
                  </a:cubicBezTo>
                  <a:cubicBezTo>
                    <a:pt x="1244" y="161"/>
                    <a:pt x="1244" y="161"/>
                    <a:pt x="1213" y="161"/>
                  </a:cubicBezTo>
                  <a:cubicBezTo>
                    <a:pt x="1213" y="157"/>
                    <a:pt x="1213" y="155"/>
                    <a:pt x="1213" y="155"/>
                  </a:cubicBezTo>
                  <a:cubicBezTo>
                    <a:pt x="1213" y="155"/>
                    <a:pt x="1209" y="241"/>
                    <a:pt x="1183" y="374"/>
                  </a:cubicBezTo>
                  <a:cubicBezTo>
                    <a:pt x="1183" y="347"/>
                    <a:pt x="1183" y="314"/>
                    <a:pt x="1183" y="282"/>
                  </a:cubicBezTo>
                  <a:cubicBezTo>
                    <a:pt x="1168" y="252"/>
                    <a:pt x="1160" y="237"/>
                    <a:pt x="1156" y="237"/>
                  </a:cubicBezTo>
                  <a:cubicBezTo>
                    <a:pt x="1152" y="237"/>
                    <a:pt x="1152" y="252"/>
                    <a:pt x="1152" y="282"/>
                  </a:cubicBezTo>
                  <a:cubicBezTo>
                    <a:pt x="1152" y="313"/>
                    <a:pt x="1152" y="328"/>
                    <a:pt x="1149" y="328"/>
                  </a:cubicBezTo>
                  <a:cubicBezTo>
                    <a:pt x="1145" y="328"/>
                    <a:pt x="1137" y="313"/>
                    <a:pt x="1122" y="282"/>
                  </a:cubicBezTo>
                  <a:cubicBezTo>
                    <a:pt x="1122" y="282"/>
                    <a:pt x="1092" y="282"/>
                    <a:pt x="1092" y="343"/>
                  </a:cubicBezTo>
                  <a:cubicBezTo>
                    <a:pt x="1092" y="343"/>
                    <a:pt x="1092" y="282"/>
                    <a:pt x="1092" y="282"/>
                  </a:cubicBezTo>
                  <a:cubicBezTo>
                    <a:pt x="1076" y="358"/>
                    <a:pt x="1069" y="396"/>
                    <a:pt x="1065" y="396"/>
                  </a:cubicBezTo>
                  <a:cubicBezTo>
                    <a:pt x="1061" y="396"/>
                    <a:pt x="1061" y="358"/>
                    <a:pt x="1061" y="282"/>
                  </a:cubicBezTo>
                  <a:cubicBezTo>
                    <a:pt x="1061" y="276"/>
                    <a:pt x="1061" y="249"/>
                    <a:pt x="1061" y="191"/>
                  </a:cubicBezTo>
                  <a:cubicBezTo>
                    <a:pt x="1031" y="191"/>
                    <a:pt x="1031" y="282"/>
                    <a:pt x="1000" y="282"/>
                  </a:cubicBezTo>
                  <a:cubicBezTo>
                    <a:pt x="1000" y="252"/>
                    <a:pt x="1000" y="252"/>
                    <a:pt x="1000" y="191"/>
                  </a:cubicBezTo>
                  <a:cubicBezTo>
                    <a:pt x="1000" y="180"/>
                    <a:pt x="1000" y="170"/>
                    <a:pt x="1000" y="160"/>
                  </a:cubicBezTo>
                  <a:lnTo>
                    <a:pt x="1000" y="160"/>
                  </a:lnTo>
                  <a:cubicBezTo>
                    <a:pt x="997" y="242"/>
                    <a:pt x="984" y="254"/>
                    <a:pt x="976" y="254"/>
                  </a:cubicBezTo>
                  <a:cubicBezTo>
                    <a:pt x="973" y="254"/>
                    <a:pt x="970" y="252"/>
                    <a:pt x="970" y="252"/>
                  </a:cubicBezTo>
                  <a:cubicBezTo>
                    <a:pt x="970" y="235"/>
                    <a:pt x="968" y="227"/>
                    <a:pt x="964" y="227"/>
                  </a:cubicBezTo>
                  <a:cubicBezTo>
                    <a:pt x="955" y="227"/>
                    <a:pt x="940" y="277"/>
                    <a:pt x="940" y="343"/>
                  </a:cubicBezTo>
                  <a:lnTo>
                    <a:pt x="970" y="343"/>
                  </a:lnTo>
                  <a:cubicBezTo>
                    <a:pt x="970" y="373"/>
                    <a:pt x="969" y="396"/>
                    <a:pt x="967" y="413"/>
                  </a:cubicBezTo>
                  <a:lnTo>
                    <a:pt x="967" y="413"/>
                  </a:lnTo>
                  <a:cubicBezTo>
                    <a:pt x="963" y="404"/>
                    <a:pt x="956" y="404"/>
                    <a:pt x="940" y="404"/>
                  </a:cubicBezTo>
                  <a:cubicBezTo>
                    <a:pt x="940" y="432"/>
                    <a:pt x="946" y="454"/>
                    <a:pt x="953" y="454"/>
                  </a:cubicBezTo>
                  <a:cubicBezTo>
                    <a:pt x="958" y="454"/>
                    <a:pt x="964" y="442"/>
                    <a:pt x="967" y="413"/>
                  </a:cubicBezTo>
                  <a:lnTo>
                    <a:pt x="967" y="413"/>
                  </a:lnTo>
                  <a:cubicBezTo>
                    <a:pt x="970" y="421"/>
                    <a:pt x="970" y="436"/>
                    <a:pt x="970" y="465"/>
                  </a:cubicBezTo>
                  <a:cubicBezTo>
                    <a:pt x="955" y="495"/>
                    <a:pt x="947" y="510"/>
                    <a:pt x="943" y="510"/>
                  </a:cubicBezTo>
                  <a:cubicBezTo>
                    <a:pt x="940" y="510"/>
                    <a:pt x="940" y="495"/>
                    <a:pt x="940" y="465"/>
                  </a:cubicBezTo>
                  <a:cubicBezTo>
                    <a:pt x="909" y="465"/>
                    <a:pt x="909" y="465"/>
                    <a:pt x="909" y="404"/>
                  </a:cubicBezTo>
                  <a:lnTo>
                    <a:pt x="940" y="404"/>
                  </a:lnTo>
                  <a:cubicBezTo>
                    <a:pt x="940" y="404"/>
                    <a:pt x="940" y="343"/>
                    <a:pt x="940" y="252"/>
                  </a:cubicBezTo>
                  <a:cubicBezTo>
                    <a:pt x="909" y="252"/>
                    <a:pt x="909" y="252"/>
                    <a:pt x="909" y="313"/>
                  </a:cubicBezTo>
                  <a:lnTo>
                    <a:pt x="909" y="252"/>
                  </a:lnTo>
                  <a:cubicBezTo>
                    <a:pt x="909" y="191"/>
                    <a:pt x="879" y="100"/>
                    <a:pt x="879" y="100"/>
                  </a:cubicBezTo>
                  <a:cubicBezTo>
                    <a:pt x="879" y="100"/>
                    <a:pt x="879" y="161"/>
                    <a:pt x="879" y="161"/>
                  </a:cubicBezTo>
                  <a:cubicBezTo>
                    <a:pt x="879" y="215"/>
                    <a:pt x="846" y="226"/>
                    <a:pt x="820" y="226"/>
                  </a:cubicBezTo>
                  <a:cubicBezTo>
                    <a:pt x="802" y="226"/>
                    <a:pt x="788" y="222"/>
                    <a:pt x="788" y="222"/>
                  </a:cubicBezTo>
                  <a:cubicBezTo>
                    <a:pt x="788" y="191"/>
                    <a:pt x="780" y="176"/>
                    <a:pt x="772" y="176"/>
                  </a:cubicBezTo>
                  <a:cubicBezTo>
                    <a:pt x="765" y="176"/>
                    <a:pt x="757" y="191"/>
                    <a:pt x="757" y="222"/>
                  </a:cubicBezTo>
                  <a:cubicBezTo>
                    <a:pt x="757" y="279"/>
                    <a:pt x="757" y="301"/>
                    <a:pt x="750" y="301"/>
                  </a:cubicBezTo>
                  <a:cubicBezTo>
                    <a:pt x="745" y="301"/>
                    <a:pt x="738" y="293"/>
                    <a:pt x="727" y="282"/>
                  </a:cubicBezTo>
                  <a:cubicBezTo>
                    <a:pt x="696" y="282"/>
                    <a:pt x="666" y="282"/>
                    <a:pt x="666" y="374"/>
                  </a:cubicBezTo>
                  <a:cubicBezTo>
                    <a:pt x="666" y="374"/>
                    <a:pt x="666" y="434"/>
                    <a:pt x="636" y="434"/>
                  </a:cubicBezTo>
                  <a:cubicBezTo>
                    <a:pt x="636" y="374"/>
                    <a:pt x="636" y="282"/>
                    <a:pt x="636" y="282"/>
                  </a:cubicBezTo>
                  <a:cubicBezTo>
                    <a:pt x="636" y="343"/>
                    <a:pt x="605" y="343"/>
                    <a:pt x="605" y="343"/>
                  </a:cubicBezTo>
                  <a:cubicBezTo>
                    <a:pt x="605" y="343"/>
                    <a:pt x="605" y="343"/>
                    <a:pt x="605" y="282"/>
                  </a:cubicBezTo>
                  <a:cubicBezTo>
                    <a:pt x="605" y="235"/>
                    <a:pt x="602" y="217"/>
                    <a:pt x="598" y="217"/>
                  </a:cubicBezTo>
                  <a:cubicBezTo>
                    <a:pt x="589" y="217"/>
                    <a:pt x="575" y="301"/>
                    <a:pt x="575" y="343"/>
                  </a:cubicBezTo>
                  <a:cubicBezTo>
                    <a:pt x="575" y="282"/>
                    <a:pt x="544" y="282"/>
                    <a:pt x="544" y="282"/>
                  </a:cubicBezTo>
                  <a:cubicBezTo>
                    <a:pt x="544" y="343"/>
                    <a:pt x="514" y="343"/>
                    <a:pt x="484" y="343"/>
                  </a:cubicBezTo>
                  <a:cubicBezTo>
                    <a:pt x="453" y="343"/>
                    <a:pt x="423" y="343"/>
                    <a:pt x="423" y="404"/>
                  </a:cubicBezTo>
                  <a:cubicBezTo>
                    <a:pt x="423" y="343"/>
                    <a:pt x="393" y="313"/>
                    <a:pt x="393" y="313"/>
                  </a:cubicBezTo>
                  <a:cubicBezTo>
                    <a:pt x="393" y="313"/>
                    <a:pt x="362" y="313"/>
                    <a:pt x="362" y="404"/>
                  </a:cubicBezTo>
                  <a:cubicBezTo>
                    <a:pt x="362" y="307"/>
                    <a:pt x="350" y="235"/>
                    <a:pt x="341" y="235"/>
                  </a:cubicBezTo>
                  <a:cubicBezTo>
                    <a:pt x="336" y="235"/>
                    <a:pt x="332" y="258"/>
                    <a:pt x="332" y="313"/>
                  </a:cubicBezTo>
                  <a:cubicBezTo>
                    <a:pt x="332" y="313"/>
                    <a:pt x="332" y="313"/>
                    <a:pt x="332" y="252"/>
                  </a:cubicBezTo>
                  <a:cubicBezTo>
                    <a:pt x="332" y="252"/>
                    <a:pt x="332" y="252"/>
                    <a:pt x="301" y="313"/>
                  </a:cubicBezTo>
                  <a:lnTo>
                    <a:pt x="271" y="313"/>
                  </a:lnTo>
                  <a:cubicBezTo>
                    <a:pt x="271" y="313"/>
                    <a:pt x="271" y="374"/>
                    <a:pt x="271" y="374"/>
                  </a:cubicBezTo>
                  <a:cubicBezTo>
                    <a:pt x="271" y="313"/>
                    <a:pt x="241" y="313"/>
                    <a:pt x="210" y="313"/>
                  </a:cubicBezTo>
                  <a:cubicBezTo>
                    <a:pt x="180" y="313"/>
                    <a:pt x="180" y="282"/>
                    <a:pt x="149" y="222"/>
                  </a:cubicBezTo>
                  <a:cubicBezTo>
                    <a:pt x="149" y="222"/>
                    <a:pt x="149" y="222"/>
                    <a:pt x="149" y="282"/>
                  </a:cubicBezTo>
                  <a:cubicBezTo>
                    <a:pt x="149" y="323"/>
                    <a:pt x="149" y="353"/>
                    <a:pt x="149" y="374"/>
                  </a:cubicBezTo>
                  <a:cubicBezTo>
                    <a:pt x="149" y="298"/>
                    <a:pt x="142" y="260"/>
                    <a:pt x="134" y="260"/>
                  </a:cubicBezTo>
                  <a:cubicBezTo>
                    <a:pt x="127" y="260"/>
                    <a:pt x="119" y="298"/>
                    <a:pt x="119" y="374"/>
                  </a:cubicBezTo>
                  <a:lnTo>
                    <a:pt x="119" y="282"/>
                  </a:lnTo>
                  <a:cubicBezTo>
                    <a:pt x="119" y="227"/>
                    <a:pt x="119" y="204"/>
                    <a:pt x="118" y="204"/>
                  </a:cubicBezTo>
                  <a:cubicBezTo>
                    <a:pt x="115" y="204"/>
                    <a:pt x="108" y="276"/>
                    <a:pt x="89" y="374"/>
                  </a:cubicBezTo>
                  <a:cubicBezTo>
                    <a:pt x="89" y="336"/>
                    <a:pt x="89" y="303"/>
                    <a:pt x="89" y="282"/>
                  </a:cubicBezTo>
                  <a:cubicBezTo>
                    <a:pt x="89" y="282"/>
                    <a:pt x="89" y="282"/>
                    <a:pt x="89" y="130"/>
                  </a:cubicBezTo>
                  <a:lnTo>
                    <a:pt x="58" y="130"/>
                  </a:lnTo>
                  <a:cubicBezTo>
                    <a:pt x="58" y="130"/>
                    <a:pt x="58" y="130"/>
                    <a:pt x="58" y="222"/>
                  </a:cubicBezTo>
                  <a:cubicBezTo>
                    <a:pt x="58" y="282"/>
                    <a:pt x="58" y="282"/>
                    <a:pt x="58" y="282"/>
                  </a:cubicBezTo>
                  <a:cubicBezTo>
                    <a:pt x="58" y="299"/>
                    <a:pt x="58" y="321"/>
                    <a:pt x="58" y="343"/>
                  </a:cubicBezTo>
                  <a:cubicBezTo>
                    <a:pt x="58" y="434"/>
                    <a:pt x="58" y="495"/>
                    <a:pt x="58" y="495"/>
                  </a:cubicBezTo>
                  <a:lnTo>
                    <a:pt x="58" y="647"/>
                  </a:lnTo>
                  <a:cubicBezTo>
                    <a:pt x="58" y="799"/>
                    <a:pt x="58" y="860"/>
                    <a:pt x="58" y="951"/>
                  </a:cubicBezTo>
                  <a:cubicBezTo>
                    <a:pt x="76" y="987"/>
                    <a:pt x="84" y="1034"/>
                    <a:pt x="87" y="1034"/>
                  </a:cubicBezTo>
                  <a:cubicBezTo>
                    <a:pt x="89" y="1034"/>
                    <a:pt x="89" y="1013"/>
                    <a:pt x="89" y="951"/>
                  </a:cubicBezTo>
                  <a:cubicBezTo>
                    <a:pt x="89" y="951"/>
                    <a:pt x="89" y="890"/>
                    <a:pt x="89" y="890"/>
                  </a:cubicBezTo>
                  <a:cubicBezTo>
                    <a:pt x="89" y="890"/>
                    <a:pt x="119" y="951"/>
                    <a:pt x="119" y="951"/>
                  </a:cubicBezTo>
                  <a:cubicBezTo>
                    <a:pt x="119" y="1012"/>
                    <a:pt x="119" y="1042"/>
                    <a:pt x="149" y="1042"/>
                  </a:cubicBezTo>
                  <a:cubicBezTo>
                    <a:pt x="149" y="1042"/>
                    <a:pt x="180" y="1042"/>
                    <a:pt x="180" y="1103"/>
                  </a:cubicBezTo>
                  <a:cubicBezTo>
                    <a:pt x="180" y="1194"/>
                    <a:pt x="180" y="1194"/>
                    <a:pt x="180" y="1194"/>
                  </a:cubicBezTo>
                  <a:cubicBezTo>
                    <a:pt x="180" y="1140"/>
                    <a:pt x="191" y="1129"/>
                    <a:pt x="206" y="1129"/>
                  </a:cubicBezTo>
                  <a:cubicBezTo>
                    <a:pt x="216" y="1129"/>
                    <a:pt x="228" y="1133"/>
                    <a:pt x="241" y="1133"/>
                  </a:cubicBezTo>
                  <a:cubicBezTo>
                    <a:pt x="271" y="1133"/>
                    <a:pt x="301" y="1133"/>
                    <a:pt x="301" y="1073"/>
                  </a:cubicBezTo>
                  <a:cubicBezTo>
                    <a:pt x="301" y="1133"/>
                    <a:pt x="301" y="1133"/>
                    <a:pt x="301" y="1133"/>
                  </a:cubicBezTo>
                  <a:cubicBezTo>
                    <a:pt x="332" y="1073"/>
                    <a:pt x="332" y="1073"/>
                    <a:pt x="332" y="1073"/>
                  </a:cubicBezTo>
                  <a:cubicBezTo>
                    <a:pt x="332" y="1133"/>
                    <a:pt x="332" y="1133"/>
                    <a:pt x="332" y="1133"/>
                  </a:cubicBezTo>
                  <a:cubicBezTo>
                    <a:pt x="332" y="1133"/>
                    <a:pt x="362" y="1133"/>
                    <a:pt x="362" y="1073"/>
                  </a:cubicBezTo>
                  <a:cubicBezTo>
                    <a:pt x="362" y="1073"/>
                    <a:pt x="393" y="1073"/>
                    <a:pt x="393" y="1133"/>
                  </a:cubicBezTo>
                  <a:cubicBezTo>
                    <a:pt x="393" y="1115"/>
                    <a:pt x="393" y="1092"/>
                    <a:pt x="393" y="1073"/>
                  </a:cubicBezTo>
                  <a:cubicBezTo>
                    <a:pt x="393" y="1012"/>
                    <a:pt x="393" y="921"/>
                    <a:pt x="423" y="921"/>
                  </a:cubicBezTo>
                  <a:lnTo>
                    <a:pt x="423" y="1073"/>
                  </a:lnTo>
                  <a:cubicBezTo>
                    <a:pt x="393" y="1164"/>
                    <a:pt x="393" y="1164"/>
                    <a:pt x="423" y="1164"/>
                  </a:cubicBezTo>
                  <a:cubicBezTo>
                    <a:pt x="423" y="1073"/>
                    <a:pt x="453" y="1073"/>
                    <a:pt x="453" y="1073"/>
                  </a:cubicBezTo>
                  <a:cubicBezTo>
                    <a:pt x="478" y="1073"/>
                    <a:pt x="492" y="1077"/>
                    <a:pt x="501" y="1077"/>
                  </a:cubicBezTo>
                  <a:cubicBezTo>
                    <a:pt x="514" y="1077"/>
                    <a:pt x="514" y="1067"/>
                    <a:pt x="514" y="1012"/>
                  </a:cubicBezTo>
                  <a:cubicBezTo>
                    <a:pt x="533" y="1163"/>
                    <a:pt x="540" y="1220"/>
                    <a:pt x="543" y="1220"/>
                  </a:cubicBezTo>
                  <a:cubicBezTo>
                    <a:pt x="544" y="1220"/>
                    <a:pt x="544" y="1198"/>
                    <a:pt x="544" y="1164"/>
                  </a:cubicBezTo>
                  <a:cubicBezTo>
                    <a:pt x="544" y="1164"/>
                    <a:pt x="544" y="1103"/>
                    <a:pt x="544" y="1012"/>
                  </a:cubicBezTo>
                  <a:cubicBezTo>
                    <a:pt x="544" y="1073"/>
                    <a:pt x="554" y="1100"/>
                    <a:pt x="566" y="1100"/>
                  </a:cubicBezTo>
                  <a:cubicBezTo>
                    <a:pt x="584" y="1100"/>
                    <a:pt x="605" y="1042"/>
                    <a:pt x="605" y="951"/>
                  </a:cubicBezTo>
                  <a:lnTo>
                    <a:pt x="605" y="1042"/>
                  </a:lnTo>
                  <a:cubicBezTo>
                    <a:pt x="605" y="1103"/>
                    <a:pt x="636" y="1103"/>
                    <a:pt x="636" y="1103"/>
                  </a:cubicBezTo>
                  <a:cubicBezTo>
                    <a:pt x="636" y="1042"/>
                    <a:pt x="641" y="1020"/>
                    <a:pt x="647" y="1020"/>
                  </a:cubicBezTo>
                  <a:cubicBezTo>
                    <a:pt x="655" y="1020"/>
                    <a:pt x="666" y="1067"/>
                    <a:pt x="666" y="1103"/>
                  </a:cubicBezTo>
                  <a:cubicBezTo>
                    <a:pt x="666" y="1194"/>
                    <a:pt x="666" y="1194"/>
                    <a:pt x="696" y="1194"/>
                  </a:cubicBezTo>
                  <a:cubicBezTo>
                    <a:pt x="696" y="1127"/>
                    <a:pt x="702" y="1102"/>
                    <a:pt x="709" y="1102"/>
                  </a:cubicBezTo>
                  <a:cubicBezTo>
                    <a:pt x="717" y="1102"/>
                    <a:pt x="727" y="1143"/>
                    <a:pt x="727" y="1194"/>
                  </a:cubicBezTo>
                  <a:cubicBezTo>
                    <a:pt x="727" y="1103"/>
                    <a:pt x="727" y="1103"/>
                    <a:pt x="727" y="1103"/>
                  </a:cubicBezTo>
                  <a:cubicBezTo>
                    <a:pt x="739" y="1103"/>
                    <a:pt x="746" y="1108"/>
                    <a:pt x="751" y="1108"/>
                  </a:cubicBezTo>
                  <a:cubicBezTo>
                    <a:pt x="757" y="1108"/>
                    <a:pt x="757" y="1097"/>
                    <a:pt x="757" y="1042"/>
                  </a:cubicBezTo>
                  <a:cubicBezTo>
                    <a:pt x="757" y="1024"/>
                    <a:pt x="757" y="1002"/>
                    <a:pt x="757" y="981"/>
                  </a:cubicBezTo>
                  <a:cubicBezTo>
                    <a:pt x="757" y="1042"/>
                    <a:pt x="757" y="1042"/>
                    <a:pt x="788" y="1042"/>
                  </a:cubicBezTo>
                  <a:cubicBezTo>
                    <a:pt x="788" y="1042"/>
                    <a:pt x="818" y="1042"/>
                    <a:pt x="818" y="1133"/>
                  </a:cubicBezTo>
                  <a:lnTo>
                    <a:pt x="818" y="1042"/>
                  </a:lnTo>
                  <a:cubicBezTo>
                    <a:pt x="818" y="1088"/>
                    <a:pt x="826" y="1111"/>
                    <a:pt x="833" y="1111"/>
                  </a:cubicBezTo>
                  <a:cubicBezTo>
                    <a:pt x="841" y="1111"/>
                    <a:pt x="848" y="1088"/>
                    <a:pt x="848" y="1042"/>
                  </a:cubicBezTo>
                  <a:cubicBezTo>
                    <a:pt x="848" y="1118"/>
                    <a:pt x="856" y="1156"/>
                    <a:pt x="864" y="1156"/>
                  </a:cubicBezTo>
                  <a:cubicBezTo>
                    <a:pt x="871" y="1156"/>
                    <a:pt x="879" y="1118"/>
                    <a:pt x="879" y="1042"/>
                  </a:cubicBezTo>
                  <a:cubicBezTo>
                    <a:pt x="879" y="1133"/>
                    <a:pt x="879" y="1133"/>
                    <a:pt x="879" y="1133"/>
                  </a:cubicBezTo>
                  <a:cubicBezTo>
                    <a:pt x="879" y="1103"/>
                    <a:pt x="886" y="1088"/>
                    <a:pt x="894" y="1088"/>
                  </a:cubicBezTo>
                  <a:cubicBezTo>
                    <a:pt x="902" y="1088"/>
                    <a:pt x="909" y="1103"/>
                    <a:pt x="909" y="1133"/>
                  </a:cubicBezTo>
                  <a:cubicBezTo>
                    <a:pt x="909" y="1073"/>
                    <a:pt x="909" y="1073"/>
                    <a:pt x="909" y="1073"/>
                  </a:cubicBezTo>
                  <a:cubicBezTo>
                    <a:pt x="909" y="1073"/>
                    <a:pt x="940" y="1073"/>
                    <a:pt x="940" y="981"/>
                  </a:cubicBezTo>
                  <a:cubicBezTo>
                    <a:pt x="940" y="1022"/>
                    <a:pt x="940" y="1052"/>
                    <a:pt x="940" y="1073"/>
                  </a:cubicBezTo>
                  <a:cubicBezTo>
                    <a:pt x="940" y="1073"/>
                    <a:pt x="970" y="1073"/>
                    <a:pt x="970" y="981"/>
                  </a:cubicBezTo>
                  <a:cubicBezTo>
                    <a:pt x="970" y="921"/>
                    <a:pt x="970" y="829"/>
                    <a:pt x="970" y="829"/>
                  </a:cubicBezTo>
                  <a:lnTo>
                    <a:pt x="1000" y="921"/>
                  </a:lnTo>
                  <a:lnTo>
                    <a:pt x="970" y="981"/>
                  </a:lnTo>
                  <a:cubicBezTo>
                    <a:pt x="970" y="1073"/>
                    <a:pt x="970" y="1073"/>
                    <a:pt x="1000" y="1073"/>
                  </a:cubicBezTo>
                  <a:cubicBezTo>
                    <a:pt x="1031" y="981"/>
                    <a:pt x="1031" y="981"/>
                    <a:pt x="1031" y="981"/>
                  </a:cubicBezTo>
                  <a:cubicBezTo>
                    <a:pt x="1031" y="1073"/>
                    <a:pt x="1061" y="1073"/>
                    <a:pt x="1092" y="1073"/>
                  </a:cubicBezTo>
                  <a:cubicBezTo>
                    <a:pt x="1092" y="1073"/>
                    <a:pt x="1092" y="1012"/>
                    <a:pt x="1092" y="921"/>
                  </a:cubicBezTo>
                  <a:cubicBezTo>
                    <a:pt x="1092" y="1042"/>
                    <a:pt x="1099" y="1103"/>
                    <a:pt x="1107" y="1103"/>
                  </a:cubicBezTo>
                  <a:cubicBezTo>
                    <a:pt x="1114" y="1103"/>
                    <a:pt x="1122" y="1042"/>
                    <a:pt x="1122" y="921"/>
                  </a:cubicBezTo>
                  <a:cubicBezTo>
                    <a:pt x="1122" y="958"/>
                    <a:pt x="1122" y="991"/>
                    <a:pt x="1122" y="1012"/>
                  </a:cubicBezTo>
                  <a:cubicBezTo>
                    <a:pt x="1122" y="1012"/>
                    <a:pt x="1122" y="1012"/>
                    <a:pt x="1152" y="1073"/>
                  </a:cubicBezTo>
                  <a:cubicBezTo>
                    <a:pt x="1152" y="1054"/>
                    <a:pt x="1152" y="1031"/>
                    <a:pt x="1152" y="1012"/>
                  </a:cubicBezTo>
                  <a:cubicBezTo>
                    <a:pt x="1152" y="1073"/>
                    <a:pt x="1157" y="1100"/>
                    <a:pt x="1163" y="1100"/>
                  </a:cubicBezTo>
                  <a:cubicBezTo>
                    <a:pt x="1172" y="1100"/>
                    <a:pt x="1183" y="1042"/>
                    <a:pt x="1183" y="951"/>
                  </a:cubicBezTo>
                  <a:cubicBezTo>
                    <a:pt x="1183" y="951"/>
                    <a:pt x="1183" y="951"/>
                    <a:pt x="1183" y="1012"/>
                  </a:cubicBezTo>
                  <a:cubicBezTo>
                    <a:pt x="1183" y="1012"/>
                    <a:pt x="1213" y="1012"/>
                    <a:pt x="1213" y="951"/>
                  </a:cubicBezTo>
                  <a:cubicBezTo>
                    <a:pt x="1213" y="890"/>
                    <a:pt x="1213" y="863"/>
                    <a:pt x="1215" y="863"/>
                  </a:cubicBezTo>
                  <a:cubicBezTo>
                    <a:pt x="1218" y="863"/>
                    <a:pt x="1225" y="921"/>
                    <a:pt x="1244" y="1012"/>
                  </a:cubicBezTo>
                  <a:lnTo>
                    <a:pt x="1244" y="951"/>
                  </a:lnTo>
                  <a:cubicBezTo>
                    <a:pt x="1244" y="894"/>
                    <a:pt x="1248" y="871"/>
                    <a:pt x="1253" y="871"/>
                  </a:cubicBezTo>
                  <a:cubicBezTo>
                    <a:pt x="1262" y="871"/>
                    <a:pt x="1274" y="936"/>
                    <a:pt x="1274" y="1012"/>
                  </a:cubicBezTo>
                  <a:cubicBezTo>
                    <a:pt x="1274" y="1023"/>
                    <a:pt x="1274" y="1033"/>
                    <a:pt x="1274" y="1042"/>
                  </a:cubicBezTo>
                  <a:cubicBezTo>
                    <a:pt x="1274" y="1042"/>
                    <a:pt x="1304" y="1042"/>
                    <a:pt x="1304" y="1103"/>
                  </a:cubicBezTo>
                  <a:cubicBezTo>
                    <a:pt x="1304" y="1073"/>
                    <a:pt x="1312" y="1057"/>
                    <a:pt x="1320" y="1057"/>
                  </a:cubicBezTo>
                  <a:cubicBezTo>
                    <a:pt x="1327" y="1057"/>
                    <a:pt x="1335" y="1073"/>
                    <a:pt x="1335" y="1103"/>
                  </a:cubicBezTo>
                  <a:cubicBezTo>
                    <a:pt x="1335" y="1042"/>
                    <a:pt x="1365" y="1042"/>
                    <a:pt x="1365" y="1042"/>
                  </a:cubicBezTo>
                  <a:cubicBezTo>
                    <a:pt x="1365" y="981"/>
                    <a:pt x="1365" y="981"/>
                    <a:pt x="1365" y="981"/>
                  </a:cubicBezTo>
                  <a:cubicBezTo>
                    <a:pt x="1365" y="981"/>
                    <a:pt x="1396" y="1042"/>
                    <a:pt x="1396" y="1042"/>
                  </a:cubicBezTo>
                  <a:cubicBezTo>
                    <a:pt x="1396" y="1042"/>
                    <a:pt x="1396" y="1042"/>
                    <a:pt x="1396" y="981"/>
                  </a:cubicBezTo>
                  <a:cubicBezTo>
                    <a:pt x="1396" y="981"/>
                    <a:pt x="1426" y="1042"/>
                    <a:pt x="1426" y="1042"/>
                  </a:cubicBezTo>
                  <a:cubicBezTo>
                    <a:pt x="1426" y="1042"/>
                    <a:pt x="1426" y="1042"/>
                    <a:pt x="1426" y="981"/>
                  </a:cubicBezTo>
                  <a:cubicBezTo>
                    <a:pt x="1426" y="905"/>
                    <a:pt x="1426" y="867"/>
                    <a:pt x="1430" y="867"/>
                  </a:cubicBezTo>
                  <a:cubicBezTo>
                    <a:pt x="1434" y="867"/>
                    <a:pt x="1441" y="905"/>
                    <a:pt x="1456" y="981"/>
                  </a:cubicBezTo>
                  <a:cubicBezTo>
                    <a:pt x="1456" y="1012"/>
                    <a:pt x="1456" y="1027"/>
                    <a:pt x="1460" y="1027"/>
                  </a:cubicBezTo>
                  <a:cubicBezTo>
                    <a:pt x="1464" y="1027"/>
                    <a:pt x="1472" y="1012"/>
                    <a:pt x="1487" y="981"/>
                  </a:cubicBezTo>
                  <a:cubicBezTo>
                    <a:pt x="1487" y="981"/>
                    <a:pt x="1487" y="981"/>
                    <a:pt x="1487" y="1042"/>
                  </a:cubicBezTo>
                  <a:cubicBezTo>
                    <a:pt x="1487" y="991"/>
                    <a:pt x="1492" y="972"/>
                    <a:pt x="1498" y="972"/>
                  </a:cubicBezTo>
                  <a:cubicBezTo>
                    <a:pt x="1507" y="972"/>
                    <a:pt x="1517" y="1007"/>
                    <a:pt x="1517" y="1042"/>
                  </a:cubicBezTo>
                  <a:cubicBezTo>
                    <a:pt x="1517" y="1042"/>
                    <a:pt x="1517" y="1042"/>
                    <a:pt x="1517" y="981"/>
                  </a:cubicBezTo>
                  <a:cubicBezTo>
                    <a:pt x="1517" y="905"/>
                    <a:pt x="1525" y="867"/>
                    <a:pt x="1532" y="867"/>
                  </a:cubicBezTo>
                  <a:cubicBezTo>
                    <a:pt x="1540" y="867"/>
                    <a:pt x="1548" y="905"/>
                    <a:pt x="1548" y="981"/>
                  </a:cubicBezTo>
                  <a:cubicBezTo>
                    <a:pt x="1548" y="1057"/>
                    <a:pt x="1548" y="1095"/>
                    <a:pt x="1548" y="1095"/>
                  </a:cubicBezTo>
                  <a:lnTo>
                    <a:pt x="1548" y="1194"/>
                  </a:lnTo>
                  <a:cubicBezTo>
                    <a:pt x="1548" y="1133"/>
                    <a:pt x="1578" y="1133"/>
                    <a:pt x="1578" y="1133"/>
                  </a:cubicBezTo>
                  <a:cubicBezTo>
                    <a:pt x="1578" y="1073"/>
                    <a:pt x="1578" y="1073"/>
                    <a:pt x="1578" y="1073"/>
                  </a:cubicBezTo>
                  <a:cubicBezTo>
                    <a:pt x="1578" y="1073"/>
                    <a:pt x="1608" y="981"/>
                    <a:pt x="1608" y="981"/>
                  </a:cubicBezTo>
                  <a:cubicBezTo>
                    <a:pt x="1608" y="981"/>
                    <a:pt x="1639" y="1012"/>
                    <a:pt x="1639" y="1073"/>
                  </a:cubicBezTo>
                  <a:cubicBezTo>
                    <a:pt x="1639" y="1073"/>
                    <a:pt x="1639" y="1073"/>
                    <a:pt x="1639" y="1012"/>
                  </a:cubicBezTo>
                  <a:cubicBezTo>
                    <a:pt x="1639" y="966"/>
                    <a:pt x="1646" y="943"/>
                    <a:pt x="1654" y="943"/>
                  </a:cubicBezTo>
                  <a:cubicBezTo>
                    <a:pt x="1662" y="943"/>
                    <a:pt x="1669" y="966"/>
                    <a:pt x="1669" y="1012"/>
                  </a:cubicBezTo>
                  <a:cubicBezTo>
                    <a:pt x="1669" y="921"/>
                    <a:pt x="1700" y="921"/>
                    <a:pt x="1700" y="921"/>
                  </a:cubicBezTo>
                  <a:cubicBezTo>
                    <a:pt x="1700" y="971"/>
                    <a:pt x="1736" y="993"/>
                    <a:pt x="1769" y="993"/>
                  </a:cubicBezTo>
                  <a:cubicBezTo>
                    <a:pt x="1797" y="993"/>
                    <a:pt x="1821" y="978"/>
                    <a:pt x="1821" y="951"/>
                  </a:cubicBezTo>
                  <a:cubicBezTo>
                    <a:pt x="1821" y="890"/>
                    <a:pt x="1821" y="799"/>
                    <a:pt x="1851" y="799"/>
                  </a:cubicBezTo>
                  <a:cubicBezTo>
                    <a:pt x="1851" y="890"/>
                    <a:pt x="1851" y="951"/>
                    <a:pt x="1851" y="951"/>
                  </a:cubicBezTo>
                  <a:cubicBezTo>
                    <a:pt x="1851" y="1013"/>
                    <a:pt x="1856" y="1034"/>
                    <a:pt x="1862" y="1034"/>
                  </a:cubicBezTo>
                  <a:cubicBezTo>
                    <a:pt x="1871" y="1034"/>
                    <a:pt x="1882" y="987"/>
                    <a:pt x="1882" y="951"/>
                  </a:cubicBezTo>
                  <a:cubicBezTo>
                    <a:pt x="1882" y="890"/>
                    <a:pt x="1882" y="890"/>
                    <a:pt x="1882" y="890"/>
                  </a:cubicBezTo>
                  <a:cubicBezTo>
                    <a:pt x="1882" y="976"/>
                    <a:pt x="1892" y="1013"/>
                    <a:pt x="1900" y="1013"/>
                  </a:cubicBezTo>
                  <a:cubicBezTo>
                    <a:pt x="1906" y="1013"/>
                    <a:pt x="1912" y="991"/>
                    <a:pt x="1912" y="951"/>
                  </a:cubicBezTo>
                  <a:cubicBezTo>
                    <a:pt x="1912" y="1021"/>
                    <a:pt x="1919" y="1058"/>
                    <a:pt x="1926" y="1058"/>
                  </a:cubicBezTo>
                  <a:cubicBezTo>
                    <a:pt x="1934" y="1058"/>
                    <a:pt x="1943" y="1006"/>
                    <a:pt x="1943" y="890"/>
                  </a:cubicBezTo>
                  <a:cubicBezTo>
                    <a:pt x="1943" y="914"/>
                    <a:pt x="1943" y="934"/>
                    <a:pt x="1943" y="951"/>
                  </a:cubicBezTo>
                  <a:cubicBezTo>
                    <a:pt x="1943" y="890"/>
                    <a:pt x="1950" y="860"/>
                    <a:pt x="1958" y="860"/>
                  </a:cubicBezTo>
                  <a:cubicBezTo>
                    <a:pt x="1965" y="860"/>
                    <a:pt x="1973" y="890"/>
                    <a:pt x="1973" y="951"/>
                  </a:cubicBezTo>
                  <a:cubicBezTo>
                    <a:pt x="1973" y="890"/>
                    <a:pt x="1981" y="860"/>
                    <a:pt x="1988" y="860"/>
                  </a:cubicBezTo>
                  <a:cubicBezTo>
                    <a:pt x="1996" y="860"/>
                    <a:pt x="2003" y="890"/>
                    <a:pt x="2003" y="951"/>
                  </a:cubicBezTo>
                  <a:cubicBezTo>
                    <a:pt x="2034" y="951"/>
                    <a:pt x="2034" y="1042"/>
                    <a:pt x="2064" y="1042"/>
                  </a:cubicBezTo>
                  <a:cubicBezTo>
                    <a:pt x="2125" y="1042"/>
                    <a:pt x="2125" y="1042"/>
                    <a:pt x="2125" y="981"/>
                  </a:cubicBezTo>
                  <a:cubicBezTo>
                    <a:pt x="2125" y="981"/>
                    <a:pt x="2125" y="1042"/>
                    <a:pt x="2155" y="1042"/>
                  </a:cubicBezTo>
                  <a:cubicBezTo>
                    <a:pt x="2155" y="1042"/>
                    <a:pt x="2155" y="1042"/>
                    <a:pt x="2155" y="1133"/>
                  </a:cubicBezTo>
                  <a:cubicBezTo>
                    <a:pt x="2155" y="1048"/>
                    <a:pt x="2165" y="1010"/>
                    <a:pt x="2179" y="1010"/>
                  </a:cubicBezTo>
                  <a:cubicBezTo>
                    <a:pt x="2190" y="1010"/>
                    <a:pt x="2203" y="1033"/>
                    <a:pt x="2216" y="1073"/>
                  </a:cubicBezTo>
                  <a:cubicBezTo>
                    <a:pt x="2216" y="1073"/>
                    <a:pt x="2216" y="1073"/>
                    <a:pt x="2216" y="981"/>
                  </a:cubicBezTo>
                  <a:cubicBezTo>
                    <a:pt x="2216" y="951"/>
                    <a:pt x="2216" y="936"/>
                    <a:pt x="2220" y="936"/>
                  </a:cubicBezTo>
                  <a:cubicBezTo>
                    <a:pt x="2224" y="936"/>
                    <a:pt x="2231" y="951"/>
                    <a:pt x="2247" y="981"/>
                  </a:cubicBezTo>
                  <a:cubicBezTo>
                    <a:pt x="2247" y="1027"/>
                    <a:pt x="2247" y="1065"/>
                    <a:pt x="2247" y="1073"/>
                  </a:cubicBezTo>
                  <a:cubicBezTo>
                    <a:pt x="2255" y="1090"/>
                    <a:pt x="2261" y="1097"/>
                    <a:pt x="2266" y="1097"/>
                  </a:cubicBezTo>
                  <a:cubicBezTo>
                    <a:pt x="2277" y="1097"/>
                    <a:pt x="2277" y="1047"/>
                    <a:pt x="2277" y="981"/>
                  </a:cubicBezTo>
                  <a:cubicBezTo>
                    <a:pt x="2277" y="1007"/>
                    <a:pt x="2277" y="1037"/>
                    <a:pt x="2277" y="1073"/>
                  </a:cubicBezTo>
                  <a:cubicBezTo>
                    <a:pt x="2307" y="1073"/>
                    <a:pt x="2307" y="1073"/>
                    <a:pt x="2307" y="921"/>
                  </a:cubicBezTo>
                  <a:cubicBezTo>
                    <a:pt x="2307" y="936"/>
                    <a:pt x="2307" y="951"/>
                    <a:pt x="2307" y="981"/>
                  </a:cubicBezTo>
                  <a:cubicBezTo>
                    <a:pt x="2307" y="981"/>
                    <a:pt x="2307" y="1073"/>
                    <a:pt x="2307" y="1133"/>
                  </a:cubicBezTo>
                  <a:cubicBezTo>
                    <a:pt x="2321" y="1173"/>
                    <a:pt x="2328" y="1196"/>
                    <a:pt x="2332" y="1196"/>
                  </a:cubicBezTo>
                  <a:cubicBezTo>
                    <a:pt x="2338" y="1196"/>
                    <a:pt x="2338" y="1158"/>
                    <a:pt x="2338" y="1073"/>
                  </a:cubicBezTo>
                  <a:cubicBezTo>
                    <a:pt x="2368" y="1073"/>
                    <a:pt x="2368" y="860"/>
                    <a:pt x="2368" y="708"/>
                  </a:cubicBezTo>
                  <a:cubicBezTo>
                    <a:pt x="2368" y="799"/>
                    <a:pt x="2368" y="799"/>
                    <a:pt x="2399" y="799"/>
                  </a:cubicBezTo>
                  <a:cubicBezTo>
                    <a:pt x="2399" y="860"/>
                    <a:pt x="2368" y="860"/>
                    <a:pt x="2368" y="860"/>
                  </a:cubicBezTo>
                  <a:lnTo>
                    <a:pt x="2368" y="921"/>
                  </a:lnTo>
                  <a:cubicBezTo>
                    <a:pt x="2368" y="997"/>
                    <a:pt x="2376" y="1035"/>
                    <a:pt x="2383" y="1035"/>
                  </a:cubicBezTo>
                  <a:cubicBezTo>
                    <a:pt x="2391" y="1035"/>
                    <a:pt x="2399" y="997"/>
                    <a:pt x="2399" y="921"/>
                  </a:cubicBezTo>
                  <a:cubicBezTo>
                    <a:pt x="2399" y="958"/>
                    <a:pt x="2399" y="991"/>
                    <a:pt x="2399" y="1012"/>
                  </a:cubicBezTo>
                  <a:cubicBezTo>
                    <a:pt x="2399" y="1012"/>
                    <a:pt x="2399" y="1012"/>
                    <a:pt x="2429" y="1073"/>
                  </a:cubicBezTo>
                  <a:cubicBezTo>
                    <a:pt x="2429" y="1073"/>
                    <a:pt x="2429" y="1073"/>
                    <a:pt x="2429" y="1012"/>
                  </a:cubicBezTo>
                  <a:cubicBezTo>
                    <a:pt x="2429" y="951"/>
                    <a:pt x="2429" y="951"/>
                    <a:pt x="2429" y="951"/>
                  </a:cubicBezTo>
                  <a:cubicBezTo>
                    <a:pt x="2429" y="951"/>
                    <a:pt x="2429" y="951"/>
                    <a:pt x="2429" y="860"/>
                  </a:cubicBezTo>
                  <a:cubicBezTo>
                    <a:pt x="2429" y="799"/>
                    <a:pt x="2459" y="738"/>
                    <a:pt x="2459" y="738"/>
                  </a:cubicBezTo>
                  <a:cubicBezTo>
                    <a:pt x="2459" y="755"/>
                    <a:pt x="2459" y="775"/>
                    <a:pt x="2459" y="799"/>
                  </a:cubicBezTo>
                  <a:cubicBezTo>
                    <a:pt x="2459" y="860"/>
                    <a:pt x="2459" y="860"/>
                    <a:pt x="2459" y="890"/>
                  </a:cubicBezTo>
                  <a:cubicBezTo>
                    <a:pt x="2459" y="890"/>
                    <a:pt x="2490" y="890"/>
                    <a:pt x="2490" y="951"/>
                  </a:cubicBezTo>
                  <a:cubicBezTo>
                    <a:pt x="2490" y="909"/>
                    <a:pt x="2490" y="852"/>
                    <a:pt x="2500" y="852"/>
                  </a:cubicBezTo>
                  <a:cubicBezTo>
                    <a:pt x="2505" y="852"/>
                    <a:pt x="2511" y="863"/>
                    <a:pt x="2520" y="890"/>
                  </a:cubicBezTo>
                  <a:cubicBezTo>
                    <a:pt x="2520" y="890"/>
                    <a:pt x="2520" y="890"/>
                    <a:pt x="2520" y="951"/>
                  </a:cubicBezTo>
                  <a:cubicBezTo>
                    <a:pt x="2520" y="921"/>
                    <a:pt x="2528" y="905"/>
                    <a:pt x="2535" y="905"/>
                  </a:cubicBezTo>
                  <a:cubicBezTo>
                    <a:pt x="2543" y="905"/>
                    <a:pt x="2551" y="921"/>
                    <a:pt x="2551" y="951"/>
                  </a:cubicBezTo>
                  <a:cubicBezTo>
                    <a:pt x="2566" y="1027"/>
                    <a:pt x="2573" y="1065"/>
                    <a:pt x="2577" y="1065"/>
                  </a:cubicBezTo>
                  <a:cubicBezTo>
                    <a:pt x="2581" y="1065"/>
                    <a:pt x="2581" y="1027"/>
                    <a:pt x="2581" y="951"/>
                  </a:cubicBezTo>
                  <a:cubicBezTo>
                    <a:pt x="2581" y="932"/>
                    <a:pt x="2581" y="910"/>
                    <a:pt x="2581" y="890"/>
                  </a:cubicBezTo>
                  <a:cubicBezTo>
                    <a:pt x="2581" y="829"/>
                    <a:pt x="2581" y="677"/>
                    <a:pt x="2581" y="586"/>
                  </a:cubicBezTo>
                  <a:cubicBezTo>
                    <a:pt x="2581" y="515"/>
                    <a:pt x="2581" y="486"/>
                    <a:pt x="2587" y="486"/>
                  </a:cubicBezTo>
                  <a:cubicBezTo>
                    <a:pt x="2591" y="486"/>
                    <a:pt x="2599" y="500"/>
                    <a:pt x="2611" y="526"/>
                  </a:cubicBezTo>
                  <a:cubicBezTo>
                    <a:pt x="2611" y="526"/>
                    <a:pt x="2611" y="617"/>
                    <a:pt x="2611" y="677"/>
                  </a:cubicBezTo>
                  <a:cubicBezTo>
                    <a:pt x="2611" y="738"/>
                    <a:pt x="2611" y="738"/>
                    <a:pt x="2611" y="738"/>
                  </a:cubicBezTo>
                  <a:cubicBezTo>
                    <a:pt x="2611" y="829"/>
                    <a:pt x="2611" y="890"/>
                    <a:pt x="2611" y="890"/>
                  </a:cubicBezTo>
                  <a:cubicBezTo>
                    <a:pt x="2611" y="981"/>
                    <a:pt x="2611" y="981"/>
                    <a:pt x="2642" y="981"/>
                  </a:cubicBezTo>
                  <a:cubicBezTo>
                    <a:pt x="2642" y="981"/>
                    <a:pt x="2642" y="981"/>
                    <a:pt x="2642" y="1042"/>
                  </a:cubicBezTo>
                  <a:cubicBezTo>
                    <a:pt x="2672" y="1042"/>
                    <a:pt x="2672" y="1042"/>
                    <a:pt x="2672" y="981"/>
                  </a:cubicBezTo>
                  <a:cubicBezTo>
                    <a:pt x="2672" y="941"/>
                    <a:pt x="2672" y="911"/>
                    <a:pt x="2672" y="890"/>
                  </a:cubicBezTo>
                  <a:cubicBezTo>
                    <a:pt x="2672" y="987"/>
                    <a:pt x="2697" y="1060"/>
                    <a:pt x="2715" y="1060"/>
                  </a:cubicBezTo>
                  <a:cubicBezTo>
                    <a:pt x="2725" y="1060"/>
                    <a:pt x="2733" y="1036"/>
                    <a:pt x="2733" y="981"/>
                  </a:cubicBezTo>
                  <a:cubicBezTo>
                    <a:pt x="2733" y="1027"/>
                    <a:pt x="2741" y="1050"/>
                    <a:pt x="2748" y="1050"/>
                  </a:cubicBezTo>
                  <a:cubicBezTo>
                    <a:pt x="2756" y="1050"/>
                    <a:pt x="2763" y="1027"/>
                    <a:pt x="2763" y="981"/>
                  </a:cubicBezTo>
                  <a:lnTo>
                    <a:pt x="2794" y="981"/>
                  </a:lnTo>
                  <a:cubicBezTo>
                    <a:pt x="2794" y="962"/>
                    <a:pt x="2794" y="939"/>
                    <a:pt x="2794" y="921"/>
                  </a:cubicBezTo>
                  <a:cubicBezTo>
                    <a:pt x="2794" y="981"/>
                    <a:pt x="2794" y="981"/>
                    <a:pt x="2824" y="981"/>
                  </a:cubicBezTo>
                  <a:cubicBezTo>
                    <a:pt x="2824" y="969"/>
                    <a:pt x="2824" y="949"/>
                    <a:pt x="2824" y="921"/>
                  </a:cubicBezTo>
                  <a:cubicBezTo>
                    <a:pt x="2833" y="904"/>
                    <a:pt x="2839" y="896"/>
                    <a:pt x="2843" y="896"/>
                  </a:cubicBezTo>
                  <a:cubicBezTo>
                    <a:pt x="2855" y="896"/>
                    <a:pt x="2855" y="946"/>
                    <a:pt x="2855" y="1012"/>
                  </a:cubicBezTo>
                  <a:cubicBezTo>
                    <a:pt x="2855" y="1012"/>
                    <a:pt x="2885" y="1012"/>
                    <a:pt x="2885" y="921"/>
                  </a:cubicBezTo>
                  <a:cubicBezTo>
                    <a:pt x="2885" y="945"/>
                    <a:pt x="2885" y="976"/>
                    <a:pt x="2885" y="1012"/>
                  </a:cubicBezTo>
                  <a:cubicBezTo>
                    <a:pt x="2885" y="1021"/>
                    <a:pt x="2885" y="1026"/>
                    <a:pt x="2885" y="1026"/>
                  </a:cubicBezTo>
                  <a:cubicBezTo>
                    <a:pt x="2886" y="1026"/>
                    <a:pt x="2890" y="902"/>
                    <a:pt x="2915" y="799"/>
                  </a:cubicBezTo>
                  <a:lnTo>
                    <a:pt x="2915" y="860"/>
                  </a:lnTo>
                  <a:cubicBezTo>
                    <a:pt x="2915" y="799"/>
                    <a:pt x="2915" y="708"/>
                    <a:pt x="2946" y="708"/>
                  </a:cubicBezTo>
                  <a:cubicBezTo>
                    <a:pt x="2915" y="708"/>
                    <a:pt x="2915" y="647"/>
                    <a:pt x="2915" y="556"/>
                  </a:cubicBezTo>
                  <a:lnTo>
                    <a:pt x="2915" y="556"/>
                  </a:lnTo>
                  <a:cubicBezTo>
                    <a:pt x="2915" y="556"/>
                    <a:pt x="2946" y="647"/>
                    <a:pt x="2946" y="708"/>
                  </a:cubicBezTo>
                  <a:cubicBezTo>
                    <a:pt x="2946" y="860"/>
                    <a:pt x="2946" y="951"/>
                    <a:pt x="2976" y="951"/>
                  </a:cubicBezTo>
                  <a:cubicBezTo>
                    <a:pt x="2976" y="951"/>
                    <a:pt x="2976" y="951"/>
                    <a:pt x="3007" y="1012"/>
                  </a:cubicBezTo>
                  <a:cubicBezTo>
                    <a:pt x="3007" y="1012"/>
                    <a:pt x="3007" y="1012"/>
                    <a:pt x="3007" y="951"/>
                  </a:cubicBezTo>
                  <a:cubicBezTo>
                    <a:pt x="3007" y="981"/>
                    <a:pt x="3014" y="997"/>
                    <a:pt x="3022" y="997"/>
                  </a:cubicBezTo>
                  <a:cubicBezTo>
                    <a:pt x="3029" y="997"/>
                    <a:pt x="3037" y="981"/>
                    <a:pt x="3037" y="951"/>
                  </a:cubicBezTo>
                  <a:cubicBezTo>
                    <a:pt x="3037" y="926"/>
                    <a:pt x="3037" y="895"/>
                    <a:pt x="3037" y="860"/>
                  </a:cubicBezTo>
                  <a:cubicBezTo>
                    <a:pt x="3037" y="839"/>
                    <a:pt x="3037" y="818"/>
                    <a:pt x="3037" y="799"/>
                  </a:cubicBezTo>
                  <a:cubicBezTo>
                    <a:pt x="3037" y="896"/>
                    <a:pt x="3049" y="968"/>
                    <a:pt x="3058" y="968"/>
                  </a:cubicBezTo>
                  <a:cubicBezTo>
                    <a:pt x="3063" y="968"/>
                    <a:pt x="3067" y="945"/>
                    <a:pt x="3067" y="890"/>
                  </a:cubicBezTo>
                  <a:cubicBezTo>
                    <a:pt x="3084" y="976"/>
                    <a:pt x="3092" y="1013"/>
                    <a:pt x="3095" y="1013"/>
                  </a:cubicBezTo>
                  <a:cubicBezTo>
                    <a:pt x="3098" y="1013"/>
                    <a:pt x="3098" y="991"/>
                    <a:pt x="3098" y="951"/>
                  </a:cubicBezTo>
                  <a:cubicBezTo>
                    <a:pt x="3098" y="869"/>
                    <a:pt x="3106" y="840"/>
                    <a:pt x="3115" y="840"/>
                  </a:cubicBezTo>
                  <a:cubicBezTo>
                    <a:pt x="3122" y="840"/>
                    <a:pt x="3128" y="862"/>
                    <a:pt x="3128" y="890"/>
                  </a:cubicBezTo>
                  <a:lnTo>
                    <a:pt x="3157" y="747"/>
                  </a:lnTo>
                  <a:lnTo>
                    <a:pt x="3157" y="747"/>
                  </a:lnTo>
                  <a:cubicBezTo>
                    <a:pt x="3158" y="772"/>
                    <a:pt x="3159" y="799"/>
                    <a:pt x="3159" y="829"/>
                  </a:cubicBezTo>
                  <a:cubicBezTo>
                    <a:pt x="3189" y="829"/>
                    <a:pt x="3189" y="829"/>
                    <a:pt x="3189" y="890"/>
                  </a:cubicBezTo>
                  <a:cubicBezTo>
                    <a:pt x="3189" y="874"/>
                    <a:pt x="3189" y="854"/>
                    <a:pt x="3189" y="829"/>
                  </a:cubicBezTo>
                  <a:cubicBezTo>
                    <a:pt x="3189" y="753"/>
                    <a:pt x="3189" y="715"/>
                    <a:pt x="3193" y="715"/>
                  </a:cubicBezTo>
                  <a:cubicBezTo>
                    <a:pt x="3197" y="715"/>
                    <a:pt x="3204" y="753"/>
                    <a:pt x="3219" y="829"/>
                  </a:cubicBezTo>
                  <a:cubicBezTo>
                    <a:pt x="3250" y="829"/>
                    <a:pt x="3250" y="829"/>
                    <a:pt x="3250" y="921"/>
                  </a:cubicBezTo>
                  <a:cubicBezTo>
                    <a:pt x="3250" y="951"/>
                    <a:pt x="3250" y="966"/>
                    <a:pt x="3253" y="966"/>
                  </a:cubicBezTo>
                  <a:cubicBezTo>
                    <a:pt x="3257" y="966"/>
                    <a:pt x="3265" y="951"/>
                    <a:pt x="3280" y="921"/>
                  </a:cubicBezTo>
                  <a:cubicBezTo>
                    <a:pt x="3280" y="769"/>
                    <a:pt x="3280" y="677"/>
                    <a:pt x="3250" y="677"/>
                  </a:cubicBezTo>
                  <a:cubicBezTo>
                    <a:pt x="3250" y="677"/>
                    <a:pt x="3250" y="677"/>
                    <a:pt x="3250" y="617"/>
                  </a:cubicBezTo>
                  <a:lnTo>
                    <a:pt x="3280" y="617"/>
                  </a:lnTo>
                  <a:cubicBezTo>
                    <a:pt x="3280" y="617"/>
                    <a:pt x="3280" y="617"/>
                    <a:pt x="3280" y="556"/>
                  </a:cubicBezTo>
                  <a:cubicBezTo>
                    <a:pt x="3280" y="524"/>
                    <a:pt x="3280" y="468"/>
                    <a:pt x="3280" y="434"/>
                  </a:cubicBezTo>
                  <a:cubicBezTo>
                    <a:pt x="3280" y="282"/>
                    <a:pt x="3250" y="282"/>
                    <a:pt x="3250" y="282"/>
                  </a:cubicBezTo>
                  <a:cubicBezTo>
                    <a:pt x="3250" y="282"/>
                    <a:pt x="3250" y="282"/>
                    <a:pt x="3250" y="191"/>
                  </a:cubicBezTo>
                  <a:cubicBezTo>
                    <a:pt x="3250" y="184"/>
                    <a:pt x="3250" y="176"/>
                    <a:pt x="3250" y="168"/>
                  </a:cubicBezTo>
                  <a:cubicBezTo>
                    <a:pt x="3250" y="168"/>
                    <a:pt x="3250" y="132"/>
                    <a:pt x="3250" y="39"/>
                  </a:cubicBezTo>
                  <a:cubicBezTo>
                    <a:pt x="3238" y="16"/>
                    <a:pt x="3231" y="1"/>
                    <a:pt x="3226" y="1"/>
                  </a:cubicBezTo>
                  <a:cubicBezTo>
                    <a:pt x="3219" y="1"/>
                    <a:pt x="3219" y="37"/>
                    <a:pt x="3219" y="130"/>
                  </a:cubicBezTo>
                  <a:cubicBezTo>
                    <a:pt x="3219" y="130"/>
                    <a:pt x="3219" y="191"/>
                    <a:pt x="3219" y="282"/>
                  </a:cubicBezTo>
                  <a:cubicBezTo>
                    <a:pt x="3219" y="306"/>
                    <a:pt x="3219" y="326"/>
                    <a:pt x="3219" y="343"/>
                  </a:cubicBezTo>
                  <a:cubicBezTo>
                    <a:pt x="3189" y="282"/>
                    <a:pt x="3189" y="191"/>
                    <a:pt x="3189" y="191"/>
                  </a:cubicBezTo>
                  <a:cubicBezTo>
                    <a:pt x="3189" y="130"/>
                    <a:pt x="3189" y="130"/>
                    <a:pt x="3189" y="130"/>
                  </a:cubicBezTo>
                  <a:cubicBezTo>
                    <a:pt x="3189" y="130"/>
                    <a:pt x="3189" y="130"/>
                    <a:pt x="3159" y="39"/>
                  </a:cubicBezTo>
                  <a:cubicBezTo>
                    <a:pt x="3159" y="74"/>
                    <a:pt x="3159" y="170"/>
                    <a:pt x="3159" y="252"/>
                  </a:cubicBezTo>
                  <a:cubicBezTo>
                    <a:pt x="3159" y="131"/>
                    <a:pt x="3149" y="59"/>
                    <a:pt x="3140" y="59"/>
                  </a:cubicBezTo>
                  <a:cubicBezTo>
                    <a:pt x="3134" y="59"/>
                    <a:pt x="3128" y="100"/>
                    <a:pt x="3128" y="191"/>
                  </a:cubicBezTo>
                  <a:cubicBezTo>
                    <a:pt x="3128" y="240"/>
                    <a:pt x="3128" y="299"/>
                    <a:pt x="3128" y="343"/>
                  </a:cubicBezTo>
                  <a:cubicBezTo>
                    <a:pt x="3128" y="404"/>
                    <a:pt x="3128" y="404"/>
                    <a:pt x="3128" y="404"/>
                  </a:cubicBezTo>
                  <a:cubicBezTo>
                    <a:pt x="3098" y="404"/>
                    <a:pt x="3098" y="404"/>
                    <a:pt x="3098" y="343"/>
                  </a:cubicBezTo>
                  <a:cubicBezTo>
                    <a:pt x="3098" y="301"/>
                    <a:pt x="3098" y="271"/>
                    <a:pt x="3098" y="252"/>
                  </a:cubicBezTo>
                  <a:cubicBezTo>
                    <a:pt x="3098" y="210"/>
                    <a:pt x="3098" y="153"/>
                    <a:pt x="3087" y="153"/>
                  </a:cubicBezTo>
                  <a:cubicBezTo>
                    <a:pt x="3083" y="153"/>
                    <a:pt x="3077" y="163"/>
                    <a:pt x="3067" y="191"/>
                  </a:cubicBezTo>
                  <a:cubicBezTo>
                    <a:pt x="3067" y="191"/>
                    <a:pt x="3037" y="191"/>
                    <a:pt x="3037" y="100"/>
                  </a:cubicBezTo>
                  <a:cubicBezTo>
                    <a:pt x="3037" y="135"/>
                    <a:pt x="3037" y="231"/>
                    <a:pt x="3037" y="313"/>
                  </a:cubicBezTo>
                  <a:cubicBezTo>
                    <a:pt x="3037" y="252"/>
                    <a:pt x="3037" y="252"/>
                    <a:pt x="3007" y="252"/>
                  </a:cubicBezTo>
                  <a:cubicBezTo>
                    <a:pt x="3007" y="252"/>
                    <a:pt x="3007" y="252"/>
                    <a:pt x="3007" y="161"/>
                  </a:cubicBezTo>
                  <a:cubicBezTo>
                    <a:pt x="3007" y="222"/>
                    <a:pt x="3002" y="249"/>
                    <a:pt x="2996" y="249"/>
                  </a:cubicBezTo>
                  <a:cubicBezTo>
                    <a:pt x="2987" y="249"/>
                    <a:pt x="2976" y="191"/>
                    <a:pt x="2976" y="100"/>
                  </a:cubicBezTo>
                  <a:cubicBezTo>
                    <a:pt x="2976" y="39"/>
                    <a:pt x="2976" y="39"/>
                    <a:pt x="2976" y="9"/>
                  </a:cubicBezTo>
                  <a:cubicBezTo>
                    <a:pt x="2976" y="100"/>
                    <a:pt x="2976" y="100"/>
                    <a:pt x="2946" y="100"/>
                  </a:cubicBezTo>
                  <a:cubicBezTo>
                    <a:pt x="2946" y="100"/>
                    <a:pt x="2946" y="100"/>
                    <a:pt x="2946" y="252"/>
                  </a:cubicBezTo>
                  <a:cubicBezTo>
                    <a:pt x="2946" y="326"/>
                    <a:pt x="2946" y="374"/>
                    <a:pt x="2946" y="374"/>
                  </a:cubicBezTo>
                  <a:cubicBezTo>
                    <a:pt x="2915" y="374"/>
                    <a:pt x="2915" y="374"/>
                    <a:pt x="2915" y="313"/>
                  </a:cubicBezTo>
                  <a:cubicBezTo>
                    <a:pt x="2915" y="313"/>
                    <a:pt x="2915" y="222"/>
                    <a:pt x="2915" y="222"/>
                  </a:cubicBezTo>
                  <a:cubicBezTo>
                    <a:pt x="2915" y="249"/>
                    <a:pt x="2918" y="260"/>
                    <a:pt x="2922" y="260"/>
                  </a:cubicBezTo>
                  <a:cubicBezTo>
                    <a:pt x="2931" y="260"/>
                    <a:pt x="2946" y="203"/>
                    <a:pt x="2946" y="161"/>
                  </a:cubicBezTo>
                  <a:cubicBezTo>
                    <a:pt x="2946" y="70"/>
                    <a:pt x="2915" y="70"/>
                    <a:pt x="2915" y="70"/>
                  </a:cubicBezTo>
                  <a:cubicBezTo>
                    <a:pt x="2915" y="70"/>
                    <a:pt x="2915" y="161"/>
                    <a:pt x="2915" y="161"/>
                  </a:cubicBezTo>
                  <a:cubicBezTo>
                    <a:pt x="2915" y="161"/>
                    <a:pt x="2915" y="70"/>
                    <a:pt x="2885" y="70"/>
                  </a:cubicBezTo>
                  <a:cubicBezTo>
                    <a:pt x="2885" y="135"/>
                    <a:pt x="2885" y="185"/>
                    <a:pt x="2874" y="185"/>
                  </a:cubicBezTo>
                  <a:cubicBezTo>
                    <a:pt x="2869" y="185"/>
                    <a:pt x="2863" y="178"/>
                    <a:pt x="2855" y="161"/>
                  </a:cubicBezTo>
                  <a:cubicBezTo>
                    <a:pt x="2855" y="168"/>
                    <a:pt x="2855" y="185"/>
                    <a:pt x="2855" y="222"/>
                  </a:cubicBezTo>
                  <a:cubicBezTo>
                    <a:pt x="2824" y="222"/>
                    <a:pt x="2824" y="222"/>
                    <a:pt x="2824" y="161"/>
                  </a:cubicBezTo>
                  <a:cubicBezTo>
                    <a:pt x="2824" y="152"/>
                    <a:pt x="2824" y="142"/>
                    <a:pt x="2824" y="130"/>
                  </a:cubicBezTo>
                  <a:cubicBezTo>
                    <a:pt x="2824" y="130"/>
                    <a:pt x="2824" y="130"/>
                    <a:pt x="2794" y="222"/>
                  </a:cubicBezTo>
                  <a:cubicBezTo>
                    <a:pt x="2794" y="130"/>
                    <a:pt x="2794" y="130"/>
                    <a:pt x="2794" y="130"/>
                  </a:cubicBezTo>
                  <a:cubicBezTo>
                    <a:pt x="2794" y="172"/>
                    <a:pt x="2781" y="188"/>
                    <a:pt x="2768" y="188"/>
                  </a:cubicBezTo>
                  <a:cubicBezTo>
                    <a:pt x="2751" y="188"/>
                    <a:pt x="2733" y="164"/>
                    <a:pt x="2733" y="130"/>
                  </a:cubicBezTo>
                  <a:cubicBezTo>
                    <a:pt x="2733" y="145"/>
                    <a:pt x="2733" y="200"/>
                    <a:pt x="2733" y="282"/>
                  </a:cubicBezTo>
                  <a:lnTo>
                    <a:pt x="2763" y="282"/>
                  </a:lnTo>
                  <a:lnTo>
                    <a:pt x="2733" y="434"/>
                  </a:lnTo>
                  <a:cubicBezTo>
                    <a:pt x="2733" y="383"/>
                    <a:pt x="2733" y="325"/>
                    <a:pt x="2733" y="282"/>
                  </a:cubicBezTo>
                  <a:cubicBezTo>
                    <a:pt x="2733" y="349"/>
                    <a:pt x="2727" y="387"/>
                    <a:pt x="2720" y="387"/>
                  </a:cubicBezTo>
                  <a:cubicBezTo>
                    <a:pt x="2712" y="387"/>
                    <a:pt x="2703" y="327"/>
                    <a:pt x="2703" y="191"/>
                  </a:cubicBezTo>
                  <a:cubicBezTo>
                    <a:pt x="2685" y="363"/>
                    <a:pt x="2678" y="457"/>
                    <a:pt x="2675" y="457"/>
                  </a:cubicBezTo>
                  <a:cubicBezTo>
                    <a:pt x="2672" y="457"/>
                    <a:pt x="2672" y="401"/>
                    <a:pt x="2672" y="282"/>
                  </a:cubicBezTo>
                  <a:cubicBezTo>
                    <a:pt x="2672" y="249"/>
                    <a:pt x="2672" y="218"/>
                    <a:pt x="2672" y="191"/>
                  </a:cubicBezTo>
                  <a:cubicBezTo>
                    <a:pt x="2672" y="267"/>
                    <a:pt x="2672" y="305"/>
                    <a:pt x="2668" y="305"/>
                  </a:cubicBezTo>
                  <a:cubicBezTo>
                    <a:pt x="2665" y="305"/>
                    <a:pt x="2657" y="267"/>
                    <a:pt x="2642" y="191"/>
                  </a:cubicBezTo>
                  <a:cubicBezTo>
                    <a:pt x="2642" y="76"/>
                    <a:pt x="2642" y="23"/>
                    <a:pt x="2637" y="23"/>
                  </a:cubicBezTo>
                  <a:cubicBezTo>
                    <a:pt x="2633" y="23"/>
                    <a:pt x="2625" y="61"/>
                    <a:pt x="2611" y="130"/>
                  </a:cubicBezTo>
                  <a:cubicBezTo>
                    <a:pt x="2611" y="90"/>
                    <a:pt x="2611" y="60"/>
                    <a:pt x="2611" y="39"/>
                  </a:cubicBezTo>
                  <a:lnTo>
                    <a:pt x="2581" y="39"/>
                  </a:lnTo>
                  <a:cubicBezTo>
                    <a:pt x="2581" y="39"/>
                    <a:pt x="2581" y="100"/>
                    <a:pt x="2581" y="191"/>
                  </a:cubicBezTo>
                  <a:cubicBezTo>
                    <a:pt x="2581" y="95"/>
                    <a:pt x="2581" y="35"/>
                    <a:pt x="2573" y="35"/>
                  </a:cubicBezTo>
                  <a:cubicBezTo>
                    <a:pt x="2569" y="35"/>
                    <a:pt x="2562" y="55"/>
                    <a:pt x="2551" y="100"/>
                  </a:cubicBezTo>
                  <a:cubicBezTo>
                    <a:pt x="2529" y="58"/>
                    <a:pt x="2523" y="1"/>
                    <a:pt x="2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3433;p83"/>
            <p:cNvSpPr/>
            <p:nvPr/>
          </p:nvSpPr>
          <p:spPr>
            <a:xfrm>
              <a:off x="1667069" y="3071764"/>
              <a:ext cx="53325" cy="20185"/>
            </a:xfrm>
            <a:custGeom>
              <a:avLst/>
              <a:gdLst/>
              <a:ahLst/>
              <a:cxnLst/>
              <a:rect l="l" t="t" r="r" b="b"/>
              <a:pathLst>
                <a:path w="3223" h="1220" extrusionOk="0">
                  <a:moveTo>
                    <a:pt x="931" y="68"/>
                  </a:moveTo>
                  <a:lnTo>
                    <a:pt x="931" y="68"/>
                  </a:lnTo>
                  <a:cubicBezTo>
                    <a:pt x="928" y="68"/>
                    <a:pt x="930" y="88"/>
                    <a:pt x="941" y="123"/>
                  </a:cubicBezTo>
                  <a:lnTo>
                    <a:pt x="941" y="123"/>
                  </a:lnTo>
                  <a:cubicBezTo>
                    <a:pt x="938" y="85"/>
                    <a:pt x="933" y="68"/>
                    <a:pt x="931" y="68"/>
                  </a:cubicBezTo>
                  <a:close/>
                  <a:moveTo>
                    <a:pt x="941" y="123"/>
                  </a:moveTo>
                  <a:cubicBezTo>
                    <a:pt x="942" y="134"/>
                    <a:pt x="942" y="146"/>
                    <a:pt x="943" y="160"/>
                  </a:cubicBezTo>
                  <a:lnTo>
                    <a:pt x="943" y="160"/>
                  </a:lnTo>
                  <a:cubicBezTo>
                    <a:pt x="943" y="151"/>
                    <a:pt x="943" y="141"/>
                    <a:pt x="943" y="130"/>
                  </a:cubicBezTo>
                  <a:cubicBezTo>
                    <a:pt x="942" y="128"/>
                    <a:pt x="941" y="125"/>
                    <a:pt x="941" y="123"/>
                  </a:cubicBezTo>
                  <a:close/>
                  <a:moveTo>
                    <a:pt x="2281" y="374"/>
                  </a:moveTo>
                  <a:cubicBezTo>
                    <a:pt x="2311" y="434"/>
                    <a:pt x="2311" y="434"/>
                    <a:pt x="2281" y="434"/>
                  </a:cubicBezTo>
                  <a:cubicBezTo>
                    <a:pt x="2281" y="434"/>
                    <a:pt x="2281" y="374"/>
                    <a:pt x="2281" y="374"/>
                  </a:cubicBezTo>
                  <a:close/>
                  <a:moveTo>
                    <a:pt x="822" y="374"/>
                  </a:moveTo>
                  <a:lnTo>
                    <a:pt x="852" y="465"/>
                  </a:lnTo>
                  <a:lnTo>
                    <a:pt x="822" y="465"/>
                  </a:lnTo>
                  <a:cubicBezTo>
                    <a:pt x="822" y="465"/>
                    <a:pt x="822" y="465"/>
                    <a:pt x="822" y="374"/>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32" y="343"/>
                    <a:pt x="3132" y="404"/>
                    <a:pt x="3132" y="495"/>
                  </a:cubicBezTo>
                  <a:cubicBezTo>
                    <a:pt x="3132" y="647"/>
                    <a:pt x="3132" y="647"/>
                    <a:pt x="3132" y="647"/>
                  </a:cubicBezTo>
                  <a:cubicBezTo>
                    <a:pt x="3101" y="647"/>
                    <a:pt x="3101" y="647"/>
                    <a:pt x="3101" y="556"/>
                  </a:cubicBezTo>
                  <a:lnTo>
                    <a:pt x="3101" y="556"/>
                  </a:lnTo>
                  <a:cubicBezTo>
                    <a:pt x="3101" y="574"/>
                    <a:pt x="3104" y="581"/>
                    <a:pt x="3107" y="581"/>
                  </a:cubicBezTo>
                  <a:cubicBezTo>
                    <a:pt x="3114" y="581"/>
                    <a:pt x="3123" y="538"/>
                    <a:pt x="3101" y="495"/>
                  </a:cubicBezTo>
                  <a:lnTo>
                    <a:pt x="3101" y="343"/>
                  </a:lnTo>
                  <a:close/>
                  <a:moveTo>
                    <a:pt x="2980" y="647"/>
                  </a:moveTo>
                  <a:cubicBezTo>
                    <a:pt x="2980" y="677"/>
                    <a:pt x="2980" y="709"/>
                    <a:pt x="2980" y="738"/>
                  </a:cubicBezTo>
                  <a:lnTo>
                    <a:pt x="2949" y="738"/>
                  </a:lnTo>
                  <a:lnTo>
                    <a:pt x="2980" y="647"/>
                  </a:lnTo>
                  <a:close/>
                  <a:moveTo>
                    <a:pt x="2615" y="708"/>
                  </a:moveTo>
                  <a:cubicBezTo>
                    <a:pt x="2615" y="727"/>
                    <a:pt x="2615" y="747"/>
                    <a:pt x="2615" y="769"/>
                  </a:cubicBezTo>
                  <a:cubicBezTo>
                    <a:pt x="2602" y="808"/>
                    <a:pt x="2594" y="831"/>
                    <a:pt x="2592" y="831"/>
                  </a:cubicBezTo>
                  <a:cubicBezTo>
                    <a:pt x="2590" y="831"/>
                    <a:pt x="2598" y="794"/>
                    <a:pt x="2615" y="708"/>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2464" y="1"/>
                  </a:moveTo>
                  <a:cubicBezTo>
                    <a:pt x="2463" y="1"/>
                    <a:pt x="2463" y="11"/>
                    <a:pt x="2463" y="39"/>
                  </a:cubicBezTo>
                  <a:cubicBezTo>
                    <a:pt x="2433" y="39"/>
                    <a:pt x="2433" y="39"/>
                    <a:pt x="2433" y="100"/>
                  </a:cubicBezTo>
                  <a:cubicBezTo>
                    <a:pt x="2433" y="130"/>
                    <a:pt x="2425" y="146"/>
                    <a:pt x="2417" y="146"/>
                  </a:cubicBezTo>
                  <a:cubicBezTo>
                    <a:pt x="2410" y="146"/>
                    <a:pt x="2402" y="130"/>
                    <a:pt x="2402" y="100"/>
                  </a:cubicBezTo>
                  <a:cubicBezTo>
                    <a:pt x="2402" y="100"/>
                    <a:pt x="2402" y="161"/>
                    <a:pt x="2402" y="161"/>
                  </a:cubicBezTo>
                  <a:cubicBezTo>
                    <a:pt x="2402" y="161"/>
                    <a:pt x="2402" y="161"/>
                    <a:pt x="2372" y="252"/>
                  </a:cubicBezTo>
                  <a:cubicBezTo>
                    <a:pt x="2372" y="233"/>
                    <a:pt x="2372" y="203"/>
                    <a:pt x="2372" y="161"/>
                  </a:cubicBezTo>
                  <a:cubicBezTo>
                    <a:pt x="2372" y="130"/>
                    <a:pt x="2364" y="115"/>
                    <a:pt x="2357" y="115"/>
                  </a:cubicBezTo>
                  <a:cubicBezTo>
                    <a:pt x="2349" y="115"/>
                    <a:pt x="2341" y="130"/>
                    <a:pt x="2341" y="161"/>
                  </a:cubicBezTo>
                  <a:cubicBezTo>
                    <a:pt x="2341" y="243"/>
                    <a:pt x="2341" y="298"/>
                    <a:pt x="2341" y="313"/>
                  </a:cubicBezTo>
                  <a:cubicBezTo>
                    <a:pt x="2326" y="237"/>
                    <a:pt x="2319" y="199"/>
                    <a:pt x="2315" y="199"/>
                  </a:cubicBezTo>
                  <a:cubicBezTo>
                    <a:pt x="2311" y="199"/>
                    <a:pt x="2311" y="237"/>
                    <a:pt x="2311" y="313"/>
                  </a:cubicBezTo>
                  <a:cubicBezTo>
                    <a:pt x="2311" y="262"/>
                    <a:pt x="2301" y="220"/>
                    <a:pt x="2293" y="220"/>
                  </a:cubicBezTo>
                  <a:cubicBezTo>
                    <a:pt x="2286" y="220"/>
                    <a:pt x="2281" y="246"/>
                    <a:pt x="2281" y="313"/>
                  </a:cubicBezTo>
                  <a:cubicBezTo>
                    <a:pt x="2281" y="267"/>
                    <a:pt x="2273" y="244"/>
                    <a:pt x="2265" y="244"/>
                  </a:cubicBezTo>
                  <a:cubicBezTo>
                    <a:pt x="2258" y="244"/>
                    <a:pt x="2250" y="267"/>
                    <a:pt x="2250" y="313"/>
                  </a:cubicBezTo>
                  <a:cubicBezTo>
                    <a:pt x="2250" y="334"/>
                    <a:pt x="2250" y="355"/>
                    <a:pt x="2250" y="374"/>
                  </a:cubicBezTo>
                  <a:cubicBezTo>
                    <a:pt x="2250" y="374"/>
                    <a:pt x="2220" y="282"/>
                    <a:pt x="2220" y="222"/>
                  </a:cubicBezTo>
                  <a:lnTo>
                    <a:pt x="2189" y="222"/>
                  </a:lnTo>
                  <a:cubicBezTo>
                    <a:pt x="2189" y="155"/>
                    <a:pt x="2189" y="129"/>
                    <a:pt x="2187" y="129"/>
                  </a:cubicBezTo>
                  <a:cubicBezTo>
                    <a:pt x="2183" y="129"/>
                    <a:pt x="2176" y="171"/>
                    <a:pt x="2159" y="222"/>
                  </a:cubicBezTo>
                  <a:cubicBezTo>
                    <a:pt x="2159" y="272"/>
                    <a:pt x="2159" y="348"/>
                    <a:pt x="2159" y="434"/>
                  </a:cubicBezTo>
                  <a:cubicBezTo>
                    <a:pt x="2141" y="256"/>
                    <a:pt x="2134" y="183"/>
                    <a:pt x="2131" y="183"/>
                  </a:cubicBezTo>
                  <a:cubicBezTo>
                    <a:pt x="2129" y="183"/>
                    <a:pt x="2129" y="219"/>
                    <a:pt x="2129" y="282"/>
                  </a:cubicBezTo>
                  <a:cubicBezTo>
                    <a:pt x="2129" y="222"/>
                    <a:pt x="2129" y="222"/>
                    <a:pt x="2098" y="222"/>
                  </a:cubicBezTo>
                  <a:cubicBezTo>
                    <a:pt x="2098" y="222"/>
                    <a:pt x="2098" y="222"/>
                    <a:pt x="2098" y="282"/>
                  </a:cubicBezTo>
                  <a:cubicBezTo>
                    <a:pt x="2087" y="226"/>
                    <a:pt x="2080" y="203"/>
                    <a:pt x="2075" y="203"/>
                  </a:cubicBezTo>
                  <a:cubicBezTo>
                    <a:pt x="2068" y="203"/>
                    <a:pt x="2068" y="267"/>
                    <a:pt x="2068" y="343"/>
                  </a:cubicBezTo>
                  <a:lnTo>
                    <a:pt x="2068" y="282"/>
                  </a:lnTo>
                  <a:cubicBezTo>
                    <a:pt x="2068" y="222"/>
                    <a:pt x="2068" y="222"/>
                    <a:pt x="2037" y="191"/>
                  </a:cubicBezTo>
                  <a:cubicBezTo>
                    <a:pt x="2007" y="191"/>
                    <a:pt x="2007" y="191"/>
                    <a:pt x="2007" y="343"/>
                  </a:cubicBezTo>
                  <a:cubicBezTo>
                    <a:pt x="1992" y="419"/>
                    <a:pt x="1984" y="457"/>
                    <a:pt x="1980" y="457"/>
                  </a:cubicBezTo>
                  <a:cubicBezTo>
                    <a:pt x="1977" y="457"/>
                    <a:pt x="1977" y="419"/>
                    <a:pt x="1977" y="343"/>
                  </a:cubicBezTo>
                  <a:cubicBezTo>
                    <a:pt x="1977" y="324"/>
                    <a:pt x="1977" y="301"/>
                    <a:pt x="1977" y="282"/>
                  </a:cubicBezTo>
                  <a:cubicBezTo>
                    <a:pt x="1977" y="282"/>
                    <a:pt x="1977" y="282"/>
                    <a:pt x="1977" y="191"/>
                  </a:cubicBezTo>
                  <a:cubicBezTo>
                    <a:pt x="1964" y="130"/>
                    <a:pt x="1957" y="108"/>
                    <a:pt x="1953" y="108"/>
                  </a:cubicBezTo>
                  <a:cubicBezTo>
                    <a:pt x="1946" y="108"/>
                    <a:pt x="1946" y="155"/>
                    <a:pt x="1946" y="191"/>
                  </a:cubicBezTo>
                  <a:cubicBezTo>
                    <a:pt x="1946" y="172"/>
                    <a:pt x="1946" y="149"/>
                    <a:pt x="1946" y="130"/>
                  </a:cubicBezTo>
                  <a:cubicBezTo>
                    <a:pt x="1946" y="163"/>
                    <a:pt x="1938" y="195"/>
                    <a:pt x="1929" y="195"/>
                  </a:cubicBezTo>
                  <a:cubicBezTo>
                    <a:pt x="1922" y="195"/>
                    <a:pt x="1916" y="171"/>
                    <a:pt x="1916" y="100"/>
                  </a:cubicBezTo>
                  <a:cubicBezTo>
                    <a:pt x="1916" y="191"/>
                    <a:pt x="1916" y="191"/>
                    <a:pt x="1885" y="191"/>
                  </a:cubicBezTo>
                  <a:cubicBezTo>
                    <a:pt x="1885" y="191"/>
                    <a:pt x="1885" y="191"/>
                    <a:pt x="1885" y="100"/>
                  </a:cubicBezTo>
                  <a:cubicBezTo>
                    <a:pt x="1885" y="100"/>
                    <a:pt x="185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94" y="282"/>
                    <a:pt x="1794" y="298"/>
                    <a:pt x="1790" y="298"/>
                  </a:cubicBezTo>
                  <a:cubicBezTo>
                    <a:pt x="1787" y="298"/>
                    <a:pt x="1779" y="282"/>
                    <a:pt x="1764" y="252"/>
                  </a:cubicBezTo>
                  <a:cubicBezTo>
                    <a:pt x="1764" y="231"/>
                    <a:pt x="1764" y="199"/>
                    <a:pt x="1764" y="161"/>
                  </a:cubicBezTo>
                  <a:cubicBezTo>
                    <a:pt x="1764" y="75"/>
                    <a:pt x="1764" y="38"/>
                    <a:pt x="1758" y="38"/>
                  </a:cubicBezTo>
                  <a:cubicBezTo>
                    <a:pt x="1754" y="38"/>
                    <a:pt x="1747" y="60"/>
                    <a:pt x="1733" y="100"/>
                  </a:cubicBezTo>
                  <a:cubicBezTo>
                    <a:pt x="1733" y="161"/>
                    <a:pt x="1733" y="161"/>
                    <a:pt x="1733" y="161"/>
                  </a:cubicBezTo>
                  <a:cubicBezTo>
                    <a:pt x="1733" y="222"/>
                    <a:pt x="1703" y="222"/>
                    <a:pt x="1733" y="313"/>
                  </a:cubicBezTo>
                  <a:cubicBezTo>
                    <a:pt x="1733" y="358"/>
                    <a:pt x="1717" y="420"/>
                    <a:pt x="1708" y="449"/>
                  </a:cubicBezTo>
                  <a:lnTo>
                    <a:pt x="1708" y="449"/>
                  </a:lnTo>
                  <a:cubicBezTo>
                    <a:pt x="1730" y="373"/>
                    <a:pt x="1703" y="370"/>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43" y="328"/>
                    <a:pt x="1536" y="328"/>
                  </a:cubicBezTo>
                  <a:cubicBezTo>
                    <a:pt x="1528" y="328"/>
                    <a:pt x="1521" y="313"/>
                    <a:pt x="1521" y="282"/>
                  </a:cubicBezTo>
                  <a:cubicBezTo>
                    <a:pt x="1521" y="237"/>
                    <a:pt x="1513" y="214"/>
                    <a:pt x="1505" y="214"/>
                  </a:cubicBezTo>
                  <a:cubicBezTo>
                    <a:pt x="1498" y="214"/>
                    <a:pt x="1490"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429" y="298"/>
                    <a:pt x="1422" y="320"/>
                    <a:pt x="1414" y="320"/>
                  </a:cubicBezTo>
                  <a:cubicBezTo>
                    <a:pt x="1407" y="320"/>
                    <a:pt x="1399" y="298"/>
                    <a:pt x="1399" y="252"/>
                  </a:cubicBezTo>
                  <a:cubicBezTo>
                    <a:pt x="1399" y="191"/>
                    <a:pt x="1399" y="191"/>
                    <a:pt x="1399" y="191"/>
                  </a:cubicBezTo>
                  <a:cubicBezTo>
                    <a:pt x="1399" y="191"/>
                    <a:pt x="1369" y="252"/>
                    <a:pt x="1369" y="252"/>
                  </a:cubicBezTo>
                  <a:cubicBezTo>
                    <a:pt x="1338" y="252"/>
                    <a:pt x="1308" y="252"/>
                    <a:pt x="1308" y="313"/>
                  </a:cubicBezTo>
                  <a:cubicBezTo>
                    <a:pt x="1308" y="252"/>
                    <a:pt x="1308" y="252"/>
                    <a:pt x="1308" y="252"/>
                  </a:cubicBezTo>
                  <a:cubicBezTo>
                    <a:pt x="1308" y="252"/>
                    <a:pt x="1308" y="252"/>
                    <a:pt x="1308" y="161"/>
                  </a:cubicBezTo>
                  <a:cubicBezTo>
                    <a:pt x="1277" y="252"/>
                    <a:pt x="1277" y="252"/>
                    <a:pt x="1277" y="252"/>
                  </a:cubicBezTo>
                  <a:cubicBezTo>
                    <a:pt x="1277" y="214"/>
                    <a:pt x="1277" y="182"/>
                    <a:pt x="1277" y="161"/>
                  </a:cubicBezTo>
                  <a:cubicBezTo>
                    <a:pt x="1277" y="252"/>
                    <a:pt x="124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186" y="70"/>
                  </a:cubicBezTo>
                  <a:cubicBezTo>
                    <a:pt x="1186" y="161"/>
                    <a:pt x="1186" y="161"/>
                    <a:pt x="1156" y="161"/>
                  </a:cubicBezTo>
                  <a:cubicBezTo>
                    <a:pt x="1156" y="157"/>
                    <a:pt x="1156" y="155"/>
                    <a:pt x="1156" y="155"/>
                  </a:cubicBezTo>
                  <a:cubicBezTo>
                    <a:pt x="1155" y="155"/>
                    <a:pt x="1152" y="241"/>
                    <a:pt x="1126" y="374"/>
                  </a:cubicBezTo>
                  <a:cubicBezTo>
                    <a:pt x="1126" y="347"/>
                    <a:pt x="1126" y="314"/>
                    <a:pt x="1126" y="282"/>
                  </a:cubicBezTo>
                  <a:cubicBezTo>
                    <a:pt x="1110" y="252"/>
                    <a:pt x="1103" y="237"/>
                    <a:pt x="1099" y="237"/>
                  </a:cubicBezTo>
                  <a:cubicBezTo>
                    <a:pt x="1095" y="237"/>
                    <a:pt x="1095" y="252"/>
                    <a:pt x="1095" y="282"/>
                  </a:cubicBezTo>
                  <a:cubicBezTo>
                    <a:pt x="1095" y="313"/>
                    <a:pt x="1095" y="328"/>
                    <a:pt x="1091" y="328"/>
                  </a:cubicBezTo>
                  <a:cubicBezTo>
                    <a:pt x="1088" y="328"/>
                    <a:pt x="1080" y="313"/>
                    <a:pt x="1065" y="282"/>
                  </a:cubicBezTo>
                  <a:cubicBezTo>
                    <a:pt x="1065" y="282"/>
                    <a:pt x="1034" y="282"/>
                    <a:pt x="1034" y="343"/>
                  </a:cubicBezTo>
                  <a:cubicBezTo>
                    <a:pt x="1034" y="343"/>
                    <a:pt x="1034" y="282"/>
                    <a:pt x="1034" y="282"/>
                  </a:cubicBezTo>
                  <a:cubicBezTo>
                    <a:pt x="1019" y="358"/>
                    <a:pt x="1012" y="396"/>
                    <a:pt x="1008" y="396"/>
                  </a:cubicBezTo>
                  <a:cubicBezTo>
                    <a:pt x="1004" y="396"/>
                    <a:pt x="1004" y="358"/>
                    <a:pt x="1004" y="282"/>
                  </a:cubicBezTo>
                  <a:cubicBezTo>
                    <a:pt x="1004" y="276"/>
                    <a:pt x="1004" y="249"/>
                    <a:pt x="1004" y="191"/>
                  </a:cubicBezTo>
                  <a:cubicBezTo>
                    <a:pt x="974" y="191"/>
                    <a:pt x="974" y="282"/>
                    <a:pt x="943" y="282"/>
                  </a:cubicBezTo>
                  <a:cubicBezTo>
                    <a:pt x="943" y="252"/>
                    <a:pt x="943" y="252"/>
                    <a:pt x="943" y="191"/>
                  </a:cubicBezTo>
                  <a:cubicBezTo>
                    <a:pt x="943" y="180"/>
                    <a:pt x="943" y="170"/>
                    <a:pt x="943" y="160"/>
                  </a:cubicBezTo>
                  <a:lnTo>
                    <a:pt x="943" y="160"/>
                  </a:lnTo>
                  <a:cubicBezTo>
                    <a:pt x="940" y="242"/>
                    <a:pt x="927" y="254"/>
                    <a:pt x="919" y="254"/>
                  </a:cubicBezTo>
                  <a:cubicBezTo>
                    <a:pt x="915" y="254"/>
                    <a:pt x="913" y="252"/>
                    <a:pt x="913" y="252"/>
                  </a:cubicBezTo>
                  <a:cubicBezTo>
                    <a:pt x="913" y="235"/>
                    <a:pt x="910" y="227"/>
                    <a:pt x="907" y="227"/>
                  </a:cubicBezTo>
                  <a:cubicBezTo>
                    <a:pt x="898" y="227"/>
                    <a:pt x="882" y="277"/>
                    <a:pt x="882" y="343"/>
                  </a:cubicBezTo>
                  <a:lnTo>
                    <a:pt x="913" y="343"/>
                  </a:lnTo>
                  <a:cubicBezTo>
                    <a:pt x="913" y="368"/>
                    <a:pt x="912" y="388"/>
                    <a:pt x="911" y="404"/>
                  </a:cubicBezTo>
                  <a:lnTo>
                    <a:pt x="911" y="404"/>
                  </a:lnTo>
                  <a:cubicBezTo>
                    <a:pt x="911" y="404"/>
                    <a:pt x="912" y="404"/>
                    <a:pt x="913" y="404"/>
                  </a:cubicBezTo>
                  <a:cubicBezTo>
                    <a:pt x="913" y="404"/>
                    <a:pt x="913" y="404"/>
                    <a:pt x="913" y="465"/>
                  </a:cubicBezTo>
                  <a:cubicBezTo>
                    <a:pt x="913" y="495"/>
                    <a:pt x="905" y="510"/>
                    <a:pt x="898" y="510"/>
                  </a:cubicBezTo>
                  <a:cubicBezTo>
                    <a:pt x="890" y="510"/>
                    <a:pt x="882" y="495"/>
                    <a:pt x="882" y="465"/>
                  </a:cubicBezTo>
                  <a:cubicBezTo>
                    <a:pt x="882" y="445"/>
                    <a:pt x="882" y="432"/>
                    <a:pt x="883" y="423"/>
                  </a:cubicBezTo>
                  <a:lnTo>
                    <a:pt x="883" y="423"/>
                  </a:lnTo>
                  <a:cubicBezTo>
                    <a:pt x="885" y="441"/>
                    <a:pt x="891" y="454"/>
                    <a:pt x="896" y="454"/>
                  </a:cubicBezTo>
                  <a:cubicBezTo>
                    <a:pt x="902" y="454"/>
                    <a:pt x="907" y="440"/>
                    <a:pt x="911" y="404"/>
                  </a:cubicBezTo>
                  <a:lnTo>
                    <a:pt x="911" y="404"/>
                  </a:lnTo>
                  <a:cubicBezTo>
                    <a:pt x="892" y="404"/>
                    <a:pt x="885" y="405"/>
                    <a:pt x="883" y="423"/>
                  </a:cubicBezTo>
                  <a:lnTo>
                    <a:pt x="883" y="423"/>
                  </a:lnTo>
                  <a:cubicBezTo>
                    <a:pt x="883" y="417"/>
                    <a:pt x="882" y="411"/>
                    <a:pt x="882" y="404"/>
                  </a:cubicBezTo>
                  <a:cubicBezTo>
                    <a:pt x="882" y="404"/>
                    <a:pt x="882" y="343"/>
                    <a:pt x="882" y="252"/>
                  </a:cubicBezTo>
                  <a:cubicBezTo>
                    <a:pt x="852" y="252"/>
                    <a:pt x="852" y="252"/>
                    <a:pt x="852" y="313"/>
                  </a:cubicBezTo>
                  <a:lnTo>
                    <a:pt x="852" y="252"/>
                  </a:lnTo>
                  <a:cubicBezTo>
                    <a:pt x="852" y="191"/>
                    <a:pt x="822" y="100"/>
                    <a:pt x="82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09" y="282"/>
                    <a:pt x="609" y="374"/>
                  </a:cubicBezTo>
                  <a:cubicBezTo>
                    <a:pt x="609" y="374"/>
                    <a:pt x="609" y="434"/>
                    <a:pt x="578" y="434"/>
                  </a:cubicBezTo>
                  <a:cubicBezTo>
                    <a:pt x="578" y="374"/>
                    <a:pt x="578" y="282"/>
                    <a:pt x="578" y="282"/>
                  </a:cubicBezTo>
                  <a:cubicBezTo>
                    <a:pt x="578" y="343"/>
                    <a:pt x="548" y="343"/>
                    <a:pt x="548" y="343"/>
                  </a:cubicBezTo>
                  <a:cubicBezTo>
                    <a:pt x="548" y="343"/>
                    <a:pt x="548" y="343"/>
                    <a:pt x="548" y="282"/>
                  </a:cubicBezTo>
                  <a:cubicBezTo>
                    <a:pt x="548" y="235"/>
                    <a:pt x="545" y="217"/>
                    <a:pt x="541" y="217"/>
                  </a:cubicBezTo>
                  <a:cubicBezTo>
                    <a:pt x="532" y="217"/>
                    <a:pt x="518" y="301"/>
                    <a:pt x="518" y="343"/>
                  </a:cubicBezTo>
                  <a:cubicBezTo>
                    <a:pt x="518" y="282"/>
                    <a:pt x="487" y="282"/>
                    <a:pt x="487" y="282"/>
                  </a:cubicBezTo>
                  <a:cubicBezTo>
                    <a:pt x="487" y="343"/>
                    <a:pt x="457" y="343"/>
                    <a:pt x="426" y="343"/>
                  </a:cubicBezTo>
                  <a:cubicBezTo>
                    <a:pt x="396" y="343"/>
                    <a:pt x="366" y="343"/>
                    <a:pt x="366" y="404"/>
                  </a:cubicBezTo>
                  <a:cubicBezTo>
                    <a:pt x="366" y="343"/>
                    <a:pt x="335" y="313"/>
                    <a:pt x="335" y="313"/>
                  </a:cubicBezTo>
                  <a:cubicBezTo>
                    <a:pt x="335" y="313"/>
                    <a:pt x="305" y="313"/>
                    <a:pt x="305" y="404"/>
                  </a:cubicBezTo>
                  <a:cubicBezTo>
                    <a:pt x="305" y="307"/>
                    <a:pt x="292" y="235"/>
                    <a:pt x="283" y="235"/>
                  </a:cubicBezTo>
                  <a:cubicBezTo>
                    <a:pt x="278" y="235"/>
                    <a:pt x="274"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92" y="222"/>
                  </a:cubicBezTo>
                  <a:cubicBezTo>
                    <a:pt x="92" y="222"/>
                    <a:pt x="92" y="222"/>
                    <a:pt x="92" y="282"/>
                  </a:cubicBezTo>
                  <a:cubicBezTo>
                    <a:pt x="92" y="323"/>
                    <a:pt x="92" y="353"/>
                    <a:pt x="92" y="374"/>
                  </a:cubicBezTo>
                  <a:cubicBezTo>
                    <a:pt x="92" y="298"/>
                    <a:pt x="84" y="260"/>
                    <a:pt x="77" y="260"/>
                  </a:cubicBezTo>
                  <a:cubicBezTo>
                    <a:pt x="69" y="260"/>
                    <a:pt x="62" y="298"/>
                    <a:pt x="62" y="374"/>
                  </a:cubicBezTo>
                  <a:lnTo>
                    <a:pt x="62" y="282"/>
                  </a:lnTo>
                  <a:cubicBezTo>
                    <a:pt x="62" y="227"/>
                    <a:pt x="62" y="204"/>
                    <a:pt x="60" y="204"/>
                  </a:cubicBezTo>
                  <a:cubicBezTo>
                    <a:pt x="58" y="204"/>
                    <a:pt x="51" y="276"/>
                    <a:pt x="31" y="374"/>
                  </a:cubicBezTo>
                  <a:cubicBezTo>
                    <a:pt x="31" y="336"/>
                    <a:pt x="31" y="303"/>
                    <a:pt x="31" y="282"/>
                  </a:cubicBezTo>
                  <a:cubicBezTo>
                    <a:pt x="31" y="282"/>
                    <a:pt x="31" y="282"/>
                    <a:pt x="31" y="130"/>
                  </a:cubicBezTo>
                  <a:lnTo>
                    <a:pt x="1" y="130"/>
                  </a:lnTo>
                  <a:cubicBezTo>
                    <a:pt x="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31" y="890"/>
                    <a:pt x="62" y="951"/>
                    <a:pt x="62" y="951"/>
                  </a:cubicBezTo>
                  <a:cubicBezTo>
                    <a:pt x="62" y="1012"/>
                    <a:pt x="62" y="1042"/>
                    <a:pt x="92" y="1042"/>
                  </a:cubicBezTo>
                  <a:cubicBezTo>
                    <a:pt x="9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274" y="1133"/>
                    <a:pt x="305" y="1133"/>
                    <a:pt x="305" y="1073"/>
                  </a:cubicBezTo>
                  <a:cubicBezTo>
                    <a:pt x="305" y="1073"/>
                    <a:pt x="335" y="1073"/>
                    <a:pt x="335" y="1133"/>
                  </a:cubicBezTo>
                  <a:cubicBezTo>
                    <a:pt x="335" y="1115"/>
                    <a:pt x="335" y="1092"/>
                    <a:pt x="335" y="1073"/>
                  </a:cubicBezTo>
                  <a:cubicBezTo>
                    <a:pt x="335" y="1012"/>
                    <a:pt x="335" y="921"/>
                    <a:pt x="366" y="921"/>
                  </a:cubicBezTo>
                  <a:lnTo>
                    <a:pt x="366" y="1073"/>
                  </a:lnTo>
                  <a:cubicBezTo>
                    <a:pt x="335" y="1164"/>
                    <a:pt x="335" y="1164"/>
                    <a:pt x="366" y="1164"/>
                  </a:cubicBezTo>
                  <a:cubicBezTo>
                    <a:pt x="366" y="1073"/>
                    <a:pt x="396" y="1073"/>
                    <a:pt x="396" y="1073"/>
                  </a:cubicBezTo>
                  <a:cubicBezTo>
                    <a:pt x="420" y="1073"/>
                    <a:pt x="435" y="1077"/>
                    <a:pt x="444" y="1077"/>
                  </a:cubicBezTo>
                  <a:cubicBezTo>
                    <a:pt x="457" y="1077"/>
                    <a:pt x="457" y="1067"/>
                    <a:pt x="457" y="1012"/>
                  </a:cubicBezTo>
                  <a:cubicBezTo>
                    <a:pt x="476" y="1163"/>
                    <a:pt x="483" y="1220"/>
                    <a:pt x="486" y="1220"/>
                  </a:cubicBezTo>
                  <a:cubicBezTo>
                    <a:pt x="487" y="1220"/>
                    <a:pt x="487" y="1198"/>
                    <a:pt x="487" y="1164"/>
                  </a:cubicBezTo>
                  <a:cubicBezTo>
                    <a:pt x="487" y="1164"/>
                    <a:pt x="487" y="1103"/>
                    <a:pt x="487" y="1012"/>
                  </a:cubicBezTo>
                  <a:cubicBezTo>
                    <a:pt x="487" y="1073"/>
                    <a:pt x="497" y="1100"/>
                    <a:pt x="509" y="1100"/>
                  </a:cubicBezTo>
                  <a:cubicBezTo>
                    <a:pt x="526" y="1100"/>
                    <a:pt x="548" y="1042"/>
                    <a:pt x="548" y="951"/>
                  </a:cubicBezTo>
                  <a:lnTo>
                    <a:pt x="548" y="1042"/>
                  </a:lnTo>
                  <a:cubicBezTo>
                    <a:pt x="548" y="1103"/>
                    <a:pt x="578" y="1103"/>
                    <a:pt x="578" y="1103"/>
                  </a:cubicBezTo>
                  <a:cubicBezTo>
                    <a:pt x="578" y="1042"/>
                    <a:pt x="583" y="1020"/>
                    <a:pt x="589" y="1020"/>
                  </a:cubicBezTo>
                  <a:cubicBezTo>
                    <a:pt x="598" y="1020"/>
                    <a:pt x="609" y="1067"/>
                    <a:pt x="609" y="1103"/>
                  </a:cubicBez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52" y="1073"/>
                    <a:pt x="882" y="1073"/>
                    <a:pt x="882" y="981"/>
                  </a:cubicBezTo>
                  <a:cubicBezTo>
                    <a:pt x="882" y="1022"/>
                    <a:pt x="882" y="1052"/>
                    <a:pt x="882" y="1073"/>
                  </a:cubicBezTo>
                  <a:cubicBezTo>
                    <a:pt x="882" y="1073"/>
                    <a:pt x="913" y="1073"/>
                    <a:pt x="913" y="981"/>
                  </a:cubicBezTo>
                  <a:cubicBezTo>
                    <a:pt x="913" y="1073"/>
                    <a:pt x="913" y="1073"/>
                    <a:pt x="943" y="1073"/>
                  </a:cubicBezTo>
                  <a:cubicBezTo>
                    <a:pt x="974" y="981"/>
                    <a:pt x="974" y="981"/>
                    <a:pt x="974" y="981"/>
                  </a:cubicBezTo>
                  <a:cubicBezTo>
                    <a:pt x="974" y="1073"/>
                    <a:pt x="1004" y="1073"/>
                    <a:pt x="1034" y="1073"/>
                  </a:cubicBezTo>
                  <a:cubicBezTo>
                    <a:pt x="1034" y="1073"/>
                    <a:pt x="1034" y="1012"/>
                    <a:pt x="1034" y="921"/>
                  </a:cubicBezTo>
                  <a:cubicBezTo>
                    <a:pt x="1034" y="1042"/>
                    <a:pt x="1042" y="1103"/>
                    <a:pt x="1050" y="1103"/>
                  </a:cubicBezTo>
                  <a:cubicBezTo>
                    <a:pt x="1057" y="1103"/>
                    <a:pt x="1065" y="1042"/>
                    <a:pt x="1065" y="921"/>
                  </a:cubicBezTo>
                  <a:cubicBezTo>
                    <a:pt x="1065" y="958"/>
                    <a:pt x="1065" y="991"/>
                    <a:pt x="1065" y="1012"/>
                  </a:cubicBezTo>
                  <a:cubicBezTo>
                    <a:pt x="1065" y="1012"/>
                    <a:pt x="1065" y="1012"/>
                    <a:pt x="1095" y="1073"/>
                  </a:cubicBezTo>
                  <a:cubicBezTo>
                    <a:pt x="1095" y="1054"/>
                    <a:pt x="1095" y="1031"/>
                    <a:pt x="1095" y="1012"/>
                  </a:cubicBezTo>
                  <a:cubicBezTo>
                    <a:pt x="1095" y="1073"/>
                    <a:pt x="1100" y="1100"/>
                    <a:pt x="1106" y="1100"/>
                  </a:cubicBezTo>
                  <a:cubicBezTo>
                    <a:pt x="1115" y="1100"/>
                    <a:pt x="1126" y="1042"/>
                    <a:pt x="1126" y="951"/>
                  </a:cubicBezTo>
                  <a:cubicBezTo>
                    <a:pt x="1126" y="951"/>
                    <a:pt x="1126" y="951"/>
                    <a:pt x="1126" y="1012"/>
                  </a:cubicBezTo>
                  <a:cubicBezTo>
                    <a:pt x="1126" y="1012"/>
                    <a:pt x="1156" y="1012"/>
                    <a:pt x="1156" y="951"/>
                  </a:cubicBezTo>
                  <a:cubicBezTo>
                    <a:pt x="1156" y="890"/>
                    <a:pt x="1156" y="863"/>
                    <a:pt x="1158" y="863"/>
                  </a:cubicBezTo>
                  <a:cubicBezTo>
                    <a:pt x="1161" y="863"/>
                    <a:pt x="1168" y="921"/>
                    <a:pt x="1186" y="1012"/>
                  </a:cubicBezTo>
                  <a:lnTo>
                    <a:pt x="1186" y="951"/>
                  </a:lnTo>
                  <a:cubicBezTo>
                    <a:pt x="1186" y="894"/>
                    <a:pt x="1191" y="871"/>
                    <a:pt x="1196" y="871"/>
                  </a:cubicBezTo>
                  <a:cubicBezTo>
                    <a:pt x="1205" y="871"/>
                    <a:pt x="1217" y="936"/>
                    <a:pt x="1217" y="1012"/>
                  </a:cubicBezTo>
                  <a:cubicBezTo>
                    <a:pt x="1217" y="1023"/>
                    <a:pt x="1217" y="1033"/>
                    <a:pt x="1217" y="1042"/>
                  </a:cubicBezTo>
                  <a:cubicBezTo>
                    <a:pt x="1217" y="1042"/>
                    <a:pt x="1247" y="1042"/>
                    <a:pt x="1247" y="1103"/>
                  </a:cubicBezTo>
                  <a:cubicBezTo>
                    <a:pt x="1247" y="1073"/>
                    <a:pt x="1255" y="1057"/>
                    <a:pt x="1262" y="1057"/>
                  </a:cubicBezTo>
                  <a:cubicBezTo>
                    <a:pt x="1270" y="1057"/>
                    <a:pt x="1277" y="1073"/>
                    <a:pt x="1277" y="1103"/>
                  </a:cubicBezTo>
                  <a:cubicBezTo>
                    <a:pt x="1277"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1" y="890"/>
                  </a:lnTo>
                  <a:cubicBezTo>
                    <a:pt x="2401" y="890"/>
                    <a:pt x="2402" y="890"/>
                    <a:pt x="2402" y="890"/>
                  </a:cubicBezTo>
                  <a:cubicBezTo>
                    <a:pt x="2402" y="862"/>
                    <a:pt x="2402" y="82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90" y="905"/>
                  </a:cubicBezTo>
                  <a:cubicBezTo>
                    <a:pt x="2493" y="905"/>
                    <a:pt x="2493" y="921"/>
                    <a:pt x="2493" y="951"/>
                  </a:cubicBezTo>
                  <a:cubicBezTo>
                    <a:pt x="2509"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2" y="500"/>
                    <a:pt x="2554" y="526"/>
                  </a:cubicBezTo>
                  <a:cubicBezTo>
                    <a:pt x="2554" y="526"/>
                    <a:pt x="2554" y="617"/>
                    <a:pt x="2554" y="677"/>
                  </a:cubicBezTo>
                  <a:cubicBezTo>
                    <a:pt x="2554" y="738"/>
                    <a:pt x="2554" y="738"/>
                    <a:pt x="2554" y="738"/>
                  </a:cubicBezTo>
                  <a:cubicBezTo>
                    <a:pt x="2554" y="829"/>
                    <a:pt x="2554" y="890"/>
                    <a:pt x="2554" y="890"/>
                  </a:cubicBezTo>
                  <a:cubicBezTo>
                    <a:pt x="2554" y="981"/>
                    <a:pt x="2585" y="981"/>
                    <a:pt x="2585" y="981"/>
                  </a:cubicBezTo>
                  <a:cubicBezTo>
                    <a:pt x="2585" y="981"/>
                    <a:pt x="2585"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22"/>
                  </a:cubicBezTo>
                  <a:lnTo>
                    <a:pt x="2919" y="222"/>
                  </a:lnTo>
                  <a:cubicBezTo>
                    <a:pt x="2919" y="313"/>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36" y="222"/>
                  </a:cubicBezTo>
                  <a:cubicBezTo>
                    <a:pt x="2736" y="130"/>
                    <a:pt x="2736" y="130"/>
                    <a:pt x="2736" y="130"/>
                  </a:cubicBezTo>
                  <a:cubicBezTo>
                    <a:pt x="2736" y="172"/>
                    <a:pt x="2724" y="188"/>
                    <a:pt x="2711" y="188"/>
                  </a:cubicBezTo>
                  <a:cubicBezTo>
                    <a:pt x="2694" y="188"/>
                    <a:pt x="2676" y="164"/>
                    <a:pt x="2676" y="130"/>
                  </a:cubicBezTo>
                  <a:cubicBezTo>
                    <a:pt x="2676" y="145"/>
                    <a:pt x="2676" y="200"/>
                    <a:pt x="2676" y="282"/>
                  </a:cubicBezTo>
                  <a:cubicBezTo>
                    <a:pt x="2676" y="349"/>
                    <a:pt x="2670" y="387"/>
                    <a:pt x="2663" y="387"/>
                  </a:cubicBezTo>
                  <a:cubicBezTo>
                    <a:pt x="2655" y="387"/>
                    <a:pt x="2645" y="327"/>
                    <a:pt x="2645" y="191"/>
                  </a:cubicBezTo>
                  <a:cubicBezTo>
                    <a:pt x="2628" y="363"/>
                    <a:pt x="2621" y="457"/>
                    <a:pt x="2617" y="457"/>
                  </a:cubicBezTo>
                  <a:cubicBezTo>
                    <a:pt x="2615" y="457"/>
                    <a:pt x="2615" y="401"/>
                    <a:pt x="2615" y="282"/>
                  </a:cubicBezTo>
                  <a:cubicBezTo>
                    <a:pt x="2615" y="249"/>
                    <a:pt x="2615" y="218"/>
                    <a:pt x="2615" y="191"/>
                  </a:cubicBezTo>
                  <a:cubicBezTo>
                    <a:pt x="2615" y="267"/>
                    <a:pt x="2615" y="305"/>
                    <a:pt x="2611" y="305"/>
                  </a:cubicBezTo>
                  <a:cubicBezTo>
                    <a:pt x="2607" y="305"/>
                    <a:pt x="2600" y="267"/>
                    <a:pt x="2585" y="191"/>
                  </a:cubicBezTo>
                  <a:cubicBezTo>
                    <a:pt x="2585" y="76"/>
                    <a:pt x="2585" y="23"/>
                    <a:pt x="2580" y="23"/>
                  </a:cubicBezTo>
                  <a:cubicBezTo>
                    <a:pt x="2576" y="23"/>
                    <a:pt x="2568" y="61"/>
                    <a:pt x="2554" y="130"/>
                  </a:cubicBezTo>
                  <a:cubicBezTo>
                    <a:pt x="2554" y="90"/>
                    <a:pt x="2554" y="60"/>
                    <a:pt x="2554" y="39"/>
                  </a:cubicBezTo>
                  <a:lnTo>
                    <a:pt x="2524" y="39"/>
                  </a:lnTo>
                  <a:cubicBezTo>
                    <a:pt x="2524" y="39"/>
                    <a:pt x="2524" y="100"/>
                    <a:pt x="2524" y="191"/>
                  </a:cubicBezTo>
                  <a:cubicBezTo>
                    <a:pt x="2524" y="95"/>
                    <a:pt x="2524" y="35"/>
                    <a:pt x="2516" y="35"/>
                  </a:cubicBezTo>
                  <a:cubicBezTo>
                    <a:pt x="2512" y="35"/>
                    <a:pt x="2504" y="55"/>
                    <a:pt x="2493" y="100"/>
                  </a:cubicBezTo>
                  <a:cubicBezTo>
                    <a:pt x="2472" y="58"/>
                    <a:pt x="2466" y="1"/>
                    <a:pt x="2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3434;p83"/>
            <p:cNvSpPr/>
            <p:nvPr/>
          </p:nvSpPr>
          <p:spPr>
            <a:xfrm>
              <a:off x="1511670" y="3061836"/>
              <a:ext cx="53804" cy="33206"/>
            </a:xfrm>
            <a:custGeom>
              <a:avLst/>
              <a:gdLst/>
              <a:ahLst/>
              <a:cxnLst/>
              <a:rect l="l" t="t" r="r" b="b"/>
              <a:pathLst>
                <a:path w="3252" h="2007" extrusionOk="0">
                  <a:moveTo>
                    <a:pt x="3192" y="1"/>
                  </a:moveTo>
                  <a:cubicBezTo>
                    <a:pt x="3162" y="1"/>
                    <a:pt x="3162" y="62"/>
                    <a:pt x="3162" y="153"/>
                  </a:cubicBezTo>
                  <a:lnTo>
                    <a:pt x="3192" y="153"/>
                  </a:lnTo>
                  <a:cubicBezTo>
                    <a:pt x="3192" y="122"/>
                    <a:pt x="3192" y="62"/>
                    <a:pt x="3192" y="1"/>
                  </a:cubicBezTo>
                  <a:close/>
                  <a:moveTo>
                    <a:pt x="719" y="776"/>
                  </a:moveTo>
                  <a:cubicBezTo>
                    <a:pt x="715" y="776"/>
                    <a:pt x="715" y="791"/>
                    <a:pt x="730" y="822"/>
                  </a:cubicBezTo>
                  <a:cubicBezTo>
                    <a:pt x="730" y="791"/>
                    <a:pt x="723" y="776"/>
                    <a:pt x="719" y="776"/>
                  </a:cubicBezTo>
                  <a:close/>
                  <a:moveTo>
                    <a:pt x="2888" y="670"/>
                  </a:moveTo>
                  <a:cubicBezTo>
                    <a:pt x="2858" y="670"/>
                    <a:pt x="2858" y="761"/>
                    <a:pt x="2858" y="761"/>
                  </a:cubicBezTo>
                  <a:cubicBezTo>
                    <a:pt x="2858" y="822"/>
                    <a:pt x="2858" y="822"/>
                    <a:pt x="2888" y="822"/>
                  </a:cubicBezTo>
                  <a:cubicBezTo>
                    <a:pt x="2888" y="803"/>
                    <a:pt x="2888" y="780"/>
                    <a:pt x="2888" y="761"/>
                  </a:cubicBezTo>
                  <a:cubicBezTo>
                    <a:pt x="2888" y="670"/>
                    <a:pt x="2888" y="670"/>
                    <a:pt x="2888" y="670"/>
                  </a:cubicBezTo>
                  <a:close/>
                  <a:moveTo>
                    <a:pt x="2493" y="791"/>
                  </a:moveTo>
                  <a:cubicBezTo>
                    <a:pt x="2523" y="791"/>
                    <a:pt x="2493" y="852"/>
                    <a:pt x="2493" y="852"/>
                  </a:cubicBezTo>
                  <a:lnTo>
                    <a:pt x="2493" y="791"/>
                  </a:ln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8" y="933"/>
                  </a:moveTo>
                  <a:cubicBezTo>
                    <a:pt x="2297" y="933"/>
                    <a:pt x="2311" y="974"/>
                    <a:pt x="2311" y="974"/>
                  </a:cubicBezTo>
                  <a:cubicBezTo>
                    <a:pt x="2311" y="1034"/>
                    <a:pt x="2311" y="1034"/>
                    <a:pt x="2311" y="1034"/>
                  </a:cubicBezTo>
                  <a:cubicBezTo>
                    <a:pt x="2280" y="1034"/>
                    <a:pt x="2280" y="974"/>
                    <a:pt x="2280" y="974"/>
                  </a:cubicBezTo>
                  <a:cubicBezTo>
                    <a:pt x="2280" y="943"/>
                    <a:pt x="2284" y="933"/>
                    <a:pt x="2288" y="933"/>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9" y="1034"/>
                  </a:moveTo>
                  <a:cubicBezTo>
                    <a:pt x="609" y="1065"/>
                    <a:pt x="601" y="1080"/>
                    <a:pt x="597" y="1080"/>
                  </a:cubicBezTo>
                  <a:cubicBezTo>
                    <a:pt x="593" y="1080"/>
                    <a:pt x="593" y="1065"/>
                    <a:pt x="609" y="1034"/>
                  </a:cubicBezTo>
                  <a:close/>
                  <a:moveTo>
                    <a:pt x="1733" y="1065"/>
                  </a:moveTo>
                  <a:cubicBezTo>
                    <a:pt x="1723" y="1085"/>
                    <a:pt x="1716" y="1092"/>
                    <a:pt x="1713" y="1092"/>
                  </a:cubicBezTo>
                  <a:cubicBezTo>
                    <a:pt x="1706" y="1092"/>
                    <a:pt x="1713" y="1065"/>
                    <a:pt x="1733" y="1065"/>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973" y="1369"/>
                  </a:moveTo>
                  <a:lnTo>
                    <a:pt x="1004" y="1429"/>
                  </a:lnTo>
                  <a:cubicBezTo>
                    <a:pt x="1004" y="1521"/>
                    <a:pt x="973" y="1521"/>
                    <a:pt x="973" y="1521"/>
                  </a:cubicBezTo>
                  <a:cubicBezTo>
                    <a:pt x="973" y="1521"/>
                    <a:pt x="973" y="1521"/>
                    <a:pt x="973" y="1429"/>
                  </a:cubicBezTo>
                  <a:cubicBezTo>
                    <a:pt x="973" y="1429"/>
                    <a:pt x="973" y="1369"/>
                    <a:pt x="973" y="1369"/>
                  </a:cubicBezTo>
                  <a:close/>
                  <a:moveTo>
                    <a:pt x="1125" y="1562"/>
                  </a:move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lnTo>
                    <a:pt x="1123" y="1625"/>
                  </a:ln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3"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8" y="943"/>
                  </a:lnTo>
                  <a:lnTo>
                    <a:pt x="2068" y="882"/>
                  </a:lnTo>
                  <a:cubicBezTo>
                    <a:pt x="2068" y="822"/>
                    <a:pt x="2068"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9" y="974"/>
                  </a:lnTo>
                  <a:cubicBezTo>
                    <a:pt x="609" y="974"/>
                    <a:pt x="609" y="1034"/>
                    <a:pt x="609" y="1034"/>
                  </a:cubicBezTo>
                  <a:cubicBezTo>
                    <a:pt x="609" y="974"/>
                    <a:pt x="609" y="882"/>
                    <a:pt x="578" y="882"/>
                  </a:cubicBezTo>
                  <a:cubicBezTo>
                    <a:pt x="578" y="867"/>
                    <a:pt x="578" y="847"/>
                    <a:pt x="578" y="822"/>
                  </a:cubicBezTo>
                  <a:cubicBezTo>
                    <a:pt x="578" y="746"/>
                    <a:pt x="571"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7" y="1700"/>
                    <a:pt x="578" y="1642"/>
                    <a:pt x="578" y="1551"/>
                  </a:cubicBezTo>
                  <a:lnTo>
                    <a:pt x="578" y="1642"/>
                  </a:lnTo>
                  <a:cubicBezTo>
                    <a:pt x="578" y="1703"/>
                    <a:pt x="578" y="1703"/>
                    <a:pt x="578" y="1703"/>
                  </a:cubicBezTo>
                  <a:lnTo>
                    <a:pt x="609"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7" y="1463"/>
                  </a:cubicBezTo>
                  <a:cubicBezTo>
                    <a:pt x="1175" y="1463"/>
                    <a:pt x="1186" y="1521"/>
                    <a:pt x="1186" y="1612"/>
                  </a:cubicBezTo>
                  <a:lnTo>
                    <a:pt x="1186" y="1551"/>
                  </a:lnTo>
                  <a:cubicBezTo>
                    <a:pt x="1186" y="1494"/>
                    <a:pt x="1190" y="1471"/>
                    <a:pt x="1196" y="1471"/>
                  </a:cubicBezTo>
                  <a:cubicBezTo>
                    <a:pt x="1205"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42" y="1591"/>
                    <a:pt x="1449" y="1572"/>
                    <a:pt x="1454" y="1572"/>
                  </a:cubicBezTo>
                  <a:cubicBezTo>
                    <a:pt x="1460"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55" y="1490"/>
                    <a:pt x="1855" y="1490"/>
                    <a:pt x="1855" y="1490"/>
                  </a:cubicBezTo>
                  <a:cubicBezTo>
                    <a:pt x="1855" y="1514"/>
                    <a:pt x="1855" y="1534"/>
                    <a:pt x="1855" y="1551"/>
                  </a:cubicBezTo>
                  <a:cubicBezTo>
                    <a:pt x="1870" y="1475"/>
                    <a:pt x="1878" y="1437"/>
                    <a:pt x="1881" y="1437"/>
                  </a:cubicBezTo>
                  <a:cubicBezTo>
                    <a:pt x="1885" y="1437"/>
                    <a:pt x="1885" y="1475"/>
                    <a:pt x="1885" y="1551"/>
                  </a:cubicBezTo>
                  <a:cubicBezTo>
                    <a:pt x="1885" y="1533"/>
                    <a:pt x="1885" y="1513"/>
                    <a:pt x="1885" y="1490"/>
                  </a:cubicBezTo>
                  <a:cubicBezTo>
                    <a:pt x="1902" y="1576"/>
                    <a:pt x="1910" y="1613"/>
                    <a:pt x="1913" y="1613"/>
                  </a:cubicBezTo>
                  <a:cubicBezTo>
                    <a:pt x="1916" y="1613"/>
                    <a:pt x="1916" y="1591"/>
                    <a:pt x="1916" y="1551"/>
                  </a:cubicBezTo>
                  <a:cubicBezTo>
                    <a:pt x="1931" y="1490"/>
                    <a:pt x="1938" y="1460"/>
                    <a:pt x="1942" y="1460"/>
                  </a:cubicBezTo>
                  <a:cubicBezTo>
                    <a:pt x="1946" y="1460"/>
                    <a:pt x="1946" y="1490"/>
                    <a:pt x="1946" y="1551"/>
                  </a:cubicBezTo>
                  <a:lnTo>
                    <a:pt x="1976" y="1642"/>
                  </a:lnTo>
                  <a:lnTo>
                    <a:pt x="1976" y="1551"/>
                  </a:lnTo>
                  <a:cubicBezTo>
                    <a:pt x="1976" y="1551"/>
                    <a:pt x="2007" y="1642"/>
                    <a:pt x="2037" y="1642"/>
                  </a:cubicBezTo>
                  <a:cubicBezTo>
                    <a:pt x="2068" y="1642"/>
                    <a:pt x="2068" y="1642"/>
                    <a:pt x="2068" y="1581"/>
                  </a:cubicBezTo>
                  <a:cubicBezTo>
                    <a:pt x="2068" y="1581"/>
                    <a:pt x="2098" y="1642"/>
                    <a:pt x="2098" y="1642"/>
                  </a:cubicBezTo>
                  <a:cubicBezTo>
                    <a:pt x="2098" y="1642"/>
                    <a:pt x="2098" y="1642"/>
                    <a:pt x="2098" y="1733"/>
                  </a:cubicBezTo>
                  <a:lnTo>
                    <a:pt x="2128" y="1733"/>
                  </a:lnTo>
                  <a:cubicBezTo>
                    <a:pt x="2128" y="1648"/>
                    <a:pt x="2138" y="1610"/>
                    <a:pt x="2146" y="1610"/>
                  </a:cubicBezTo>
                  <a:cubicBezTo>
                    <a:pt x="2153" y="1610"/>
                    <a:pt x="2159" y="1633"/>
                    <a:pt x="2159" y="1673"/>
                  </a:cubicBezTo>
                  <a:cubicBezTo>
                    <a:pt x="2159" y="1673"/>
                    <a:pt x="2159" y="1673"/>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41"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41" y="1308"/>
                  </a:cubicBezTo>
                  <a:cubicBezTo>
                    <a:pt x="2341" y="1399"/>
                    <a:pt x="2341" y="1399"/>
                    <a:pt x="2341" y="1399"/>
                  </a:cubicBezTo>
                  <a:cubicBezTo>
                    <a:pt x="2341" y="1460"/>
                    <a:pt x="2341" y="1460"/>
                    <a:pt x="2341" y="1460"/>
                  </a:cubicBezTo>
                  <a:lnTo>
                    <a:pt x="2341" y="1521"/>
                  </a:lnTo>
                  <a:cubicBezTo>
                    <a:pt x="2341" y="1586"/>
                    <a:pt x="2357" y="1636"/>
                    <a:pt x="2366"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8" y="1276"/>
                    <a:pt x="2415" y="1313"/>
                    <a:pt x="2432" y="1399"/>
                  </a:cubicBezTo>
                  <a:cubicBezTo>
                    <a:pt x="2432" y="1448"/>
                    <a:pt x="2432" y="1515"/>
                    <a:pt x="2432" y="1551"/>
                  </a:cubicBezTo>
                  <a:cubicBezTo>
                    <a:pt x="2447" y="1627"/>
                    <a:pt x="2455" y="1665"/>
                    <a:pt x="2459" y="1665"/>
                  </a:cubicBezTo>
                  <a:cubicBezTo>
                    <a:pt x="2463" y="1665"/>
                    <a:pt x="2463" y="1627"/>
                    <a:pt x="2463" y="1551"/>
                  </a:cubicBezTo>
                  <a:cubicBezTo>
                    <a:pt x="2473" y="1581"/>
                    <a:pt x="2480" y="1592"/>
                    <a:pt x="2484" y="1592"/>
                  </a:cubicBezTo>
                  <a:cubicBezTo>
                    <a:pt x="2493" y="1592"/>
                    <a:pt x="2493" y="1551"/>
                    <a:pt x="2493" y="1551"/>
                  </a:cubicBezTo>
                  <a:cubicBezTo>
                    <a:pt x="2508" y="1627"/>
                    <a:pt x="2516" y="1665"/>
                    <a:pt x="2520" y="1665"/>
                  </a:cubicBezTo>
                  <a:cubicBezTo>
                    <a:pt x="2523" y="1665"/>
                    <a:pt x="2523" y="1627"/>
                    <a:pt x="2523" y="1551"/>
                  </a:cubicBezTo>
                  <a:cubicBezTo>
                    <a:pt x="2523" y="1579"/>
                    <a:pt x="2523" y="1590"/>
                    <a:pt x="2524" y="1590"/>
                  </a:cubicBezTo>
                  <a:cubicBezTo>
                    <a:pt x="2526" y="1590"/>
                    <a:pt x="2533" y="1533"/>
                    <a:pt x="2554" y="1490"/>
                  </a:cubicBezTo>
                  <a:cubicBezTo>
                    <a:pt x="258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6" y="1650"/>
                  </a:cubicBezTo>
                  <a:cubicBezTo>
                    <a:pt x="2713" y="1650"/>
                    <a:pt x="2721" y="1627"/>
                    <a:pt x="2736" y="1581"/>
                  </a:cubicBezTo>
                  <a:cubicBezTo>
                    <a:pt x="2757" y="1539"/>
                    <a:pt x="2764" y="1482"/>
                    <a:pt x="2766" y="1482"/>
                  </a:cubicBezTo>
                  <a:cubicBezTo>
                    <a:pt x="2767" y="1482"/>
                    <a:pt x="2767" y="1493"/>
                    <a:pt x="2767" y="1521"/>
                  </a:cubicBezTo>
                  <a:cubicBezTo>
                    <a:pt x="2767" y="1581"/>
                    <a:pt x="2767" y="1581"/>
                    <a:pt x="2767" y="1581"/>
                  </a:cubicBezTo>
                  <a:cubicBezTo>
                    <a:pt x="2778" y="1593"/>
                    <a:pt x="2785" y="1600"/>
                    <a:pt x="2789" y="1600"/>
                  </a:cubicBezTo>
                  <a:cubicBezTo>
                    <a:pt x="2797" y="1600"/>
                    <a:pt x="2797" y="1578"/>
                    <a:pt x="2797" y="1521"/>
                  </a:cubicBezTo>
                  <a:cubicBezTo>
                    <a:pt x="2814" y="1435"/>
                    <a:pt x="2822"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lnTo>
                    <a:pt x="2979" y="1551"/>
                  </a:lnTo>
                  <a:cubicBezTo>
                    <a:pt x="2993"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10" y="1034"/>
                  </a:cubicBezTo>
                  <a:lnTo>
                    <a:pt x="3010" y="1186"/>
                  </a:lnTo>
                  <a:cubicBezTo>
                    <a:pt x="2979" y="1247"/>
                    <a:pt x="2979" y="1338"/>
                    <a:pt x="2979" y="1399"/>
                  </a:cubicBezTo>
                  <a:cubicBezTo>
                    <a:pt x="2999" y="1496"/>
                    <a:pt x="3006" y="1568"/>
                    <a:pt x="3008" y="1568"/>
                  </a:cubicBezTo>
                  <a:cubicBezTo>
                    <a:pt x="3010" y="1568"/>
                    <a:pt x="3010" y="1545"/>
                    <a:pt x="3010" y="1490"/>
                  </a:cubicBezTo>
                  <a:cubicBezTo>
                    <a:pt x="3025" y="1414"/>
                    <a:pt x="3033" y="1376"/>
                    <a:pt x="3036" y="1376"/>
                  </a:cubicBezTo>
                  <a:cubicBezTo>
                    <a:pt x="3040" y="1376"/>
                    <a:pt x="3040" y="1414"/>
                    <a:pt x="3040" y="1490"/>
                  </a:cubicBezTo>
                  <a:cubicBezTo>
                    <a:pt x="3040" y="1576"/>
                    <a:pt x="3050" y="1613"/>
                    <a:pt x="3058" y="1613"/>
                  </a:cubicBezTo>
                  <a:cubicBezTo>
                    <a:pt x="3065" y="1613"/>
                    <a:pt x="3071" y="1591"/>
                    <a:pt x="3071" y="1551"/>
                  </a:cubicBezTo>
                  <a:cubicBezTo>
                    <a:pt x="3071" y="1526"/>
                    <a:pt x="3071" y="1506"/>
                    <a:pt x="3071" y="1490"/>
                  </a:cubicBezTo>
                  <a:cubicBezTo>
                    <a:pt x="3071" y="1533"/>
                    <a:pt x="3085" y="1590"/>
                    <a:pt x="3094" y="1590"/>
                  </a:cubicBezTo>
                  <a:cubicBezTo>
                    <a:pt x="3098" y="1590"/>
                    <a:pt x="3101" y="1579"/>
                    <a:pt x="3101" y="1551"/>
                  </a:cubicBezTo>
                  <a:cubicBezTo>
                    <a:pt x="3101" y="1551"/>
                    <a:pt x="3101" y="1551"/>
                    <a:pt x="3101" y="1490"/>
                  </a:cubicBezTo>
                  <a:lnTo>
                    <a:pt x="3101" y="1338"/>
                  </a:lnTo>
                  <a:cubicBezTo>
                    <a:pt x="3101" y="1338"/>
                    <a:pt x="3101" y="1277"/>
                    <a:pt x="3101" y="1186"/>
                  </a:cubicBezTo>
                  <a:cubicBezTo>
                    <a:pt x="3101" y="1175"/>
                    <a:pt x="3101" y="1169"/>
                    <a:pt x="3101" y="1168"/>
                  </a:cubicBezTo>
                  <a:lnTo>
                    <a:pt x="3101" y="1168"/>
                  </a:lnTo>
                  <a:cubicBezTo>
                    <a:pt x="3102" y="1182"/>
                    <a:pt x="3103" y="1193"/>
                    <a:pt x="3105" y="1203"/>
                  </a:cubicBezTo>
                  <a:lnTo>
                    <a:pt x="3105" y="1203"/>
                  </a:lnTo>
                  <a:cubicBezTo>
                    <a:pt x="3102" y="1180"/>
                    <a:pt x="3102" y="1168"/>
                    <a:pt x="3101" y="1168"/>
                  </a:cubicBezTo>
                  <a:cubicBezTo>
                    <a:pt x="3101" y="1168"/>
                    <a:pt x="3101" y="1168"/>
                    <a:pt x="3101" y="1168"/>
                  </a:cubicBezTo>
                  <a:lnTo>
                    <a:pt x="3101" y="1168"/>
                  </a:lnTo>
                  <a:cubicBezTo>
                    <a:pt x="3101" y="1164"/>
                    <a:pt x="3101" y="1160"/>
                    <a:pt x="3101" y="1156"/>
                  </a:cubicBezTo>
                  <a:lnTo>
                    <a:pt x="3131" y="1156"/>
                  </a:lnTo>
                  <a:cubicBezTo>
                    <a:pt x="3131" y="1247"/>
                    <a:pt x="3131" y="1247"/>
                    <a:pt x="3131" y="1247"/>
                  </a:cubicBezTo>
                  <a:cubicBezTo>
                    <a:pt x="3131" y="1247"/>
                    <a:pt x="3113" y="1247"/>
                    <a:pt x="3105" y="1203"/>
                  </a:cubicBezTo>
                  <a:lnTo>
                    <a:pt x="3105" y="1203"/>
                  </a:lnTo>
                  <a:cubicBezTo>
                    <a:pt x="3108" y="1244"/>
                    <a:pt x="3116" y="1321"/>
                    <a:pt x="3131" y="1429"/>
                  </a:cubicBezTo>
                  <a:cubicBezTo>
                    <a:pt x="3147" y="1505"/>
                    <a:pt x="3154" y="1543"/>
                    <a:pt x="3158" y="1543"/>
                  </a:cubicBezTo>
                  <a:cubicBezTo>
                    <a:pt x="3162" y="1543"/>
                    <a:pt x="3162" y="1505"/>
                    <a:pt x="3162" y="1429"/>
                  </a:cubicBezTo>
                  <a:cubicBezTo>
                    <a:pt x="3162" y="1460"/>
                    <a:pt x="3169" y="1475"/>
                    <a:pt x="3177" y="1475"/>
                  </a:cubicBezTo>
                  <a:cubicBezTo>
                    <a:pt x="3185" y="1475"/>
                    <a:pt x="3192"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5" y="1006"/>
                    <a:pt x="3229" y="1014"/>
                    <a:pt x="3223" y="1034"/>
                  </a:cubicBezTo>
                  <a:cubicBezTo>
                    <a:pt x="3223" y="1009"/>
                    <a:pt x="3223" y="979"/>
                    <a:pt x="3223" y="943"/>
                  </a:cubicBezTo>
                  <a:cubicBezTo>
                    <a:pt x="3223" y="860"/>
                    <a:pt x="3223" y="809"/>
                    <a:pt x="3223" y="791"/>
                  </a:cubicBezTo>
                  <a:cubicBezTo>
                    <a:pt x="3223" y="730"/>
                    <a:pt x="3192" y="670"/>
                    <a:pt x="3192" y="670"/>
                  </a:cubicBezTo>
                  <a:cubicBezTo>
                    <a:pt x="3192" y="695"/>
                    <a:pt x="3192" y="715"/>
                    <a:pt x="3192" y="730"/>
                  </a:cubicBezTo>
                  <a:cubicBezTo>
                    <a:pt x="3192" y="806"/>
                    <a:pt x="3192" y="844"/>
                    <a:pt x="3188" y="844"/>
                  </a:cubicBezTo>
                  <a:cubicBezTo>
                    <a:pt x="3185" y="844"/>
                    <a:pt x="3177" y="806"/>
                    <a:pt x="3162" y="730"/>
                  </a:cubicBezTo>
                  <a:cubicBezTo>
                    <a:pt x="3131" y="730"/>
                    <a:pt x="3131" y="730"/>
                    <a:pt x="3131" y="791"/>
                  </a:cubicBezTo>
                  <a:lnTo>
                    <a:pt x="3131" y="730"/>
                  </a:ln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101" y="654"/>
                    <a:pt x="3097" y="654"/>
                  </a:cubicBezTo>
                  <a:cubicBezTo>
                    <a:pt x="3093" y="654"/>
                    <a:pt x="3086" y="670"/>
                    <a:pt x="3071" y="700"/>
                  </a:cubicBezTo>
                  <a:cubicBezTo>
                    <a:pt x="3071" y="700"/>
                    <a:pt x="3071" y="852"/>
                    <a:pt x="3071" y="943"/>
                  </a:cubicBezTo>
                  <a:cubicBezTo>
                    <a:pt x="3071" y="867"/>
                    <a:pt x="3071" y="829"/>
                    <a:pt x="3067" y="829"/>
                  </a:cubicBezTo>
                  <a:cubicBezTo>
                    <a:pt x="3063" y="829"/>
                    <a:pt x="3055"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88" y="822"/>
                    <a:pt x="2858" y="822"/>
                  </a:cubicBezTo>
                  <a:cubicBezTo>
                    <a:pt x="2858" y="822"/>
                    <a:pt x="2858" y="822"/>
                    <a:pt x="2858" y="761"/>
                  </a:cubicBezTo>
                  <a:cubicBezTo>
                    <a:pt x="2858" y="761"/>
                    <a:pt x="285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41"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3435;p83"/>
            <p:cNvSpPr/>
            <p:nvPr/>
          </p:nvSpPr>
          <p:spPr>
            <a:xfrm>
              <a:off x="1363815" y="3046382"/>
              <a:ext cx="46276" cy="45466"/>
            </a:xfrm>
            <a:custGeom>
              <a:avLst/>
              <a:gdLst/>
              <a:ahLst/>
              <a:cxnLst/>
              <a:rect l="l" t="t" r="r" b="b"/>
              <a:pathLst>
                <a:path w="2797" h="2748" extrusionOk="0">
                  <a:moveTo>
                    <a:pt x="912" y="418"/>
                  </a:moveTo>
                  <a:cubicBezTo>
                    <a:pt x="908" y="420"/>
                    <a:pt x="904" y="421"/>
                    <a:pt x="900" y="422"/>
                  </a:cubicBezTo>
                  <a:lnTo>
                    <a:pt x="900" y="422"/>
                  </a:lnTo>
                  <a:cubicBezTo>
                    <a:pt x="891" y="429"/>
                    <a:pt x="876" y="436"/>
                    <a:pt x="851" y="449"/>
                  </a:cubicBezTo>
                  <a:cubicBezTo>
                    <a:pt x="973" y="418"/>
                    <a:pt x="973" y="418"/>
                    <a:pt x="912" y="418"/>
                  </a:cubicBezTo>
                  <a:close/>
                  <a:moveTo>
                    <a:pt x="2584" y="357"/>
                  </a:moveTo>
                  <a:lnTo>
                    <a:pt x="2523" y="449"/>
                  </a:lnTo>
                  <a:lnTo>
                    <a:pt x="2493" y="509"/>
                  </a:lnTo>
                  <a:lnTo>
                    <a:pt x="2584" y="357"/>
                  </a:lnTo>
                  <a:close/>
                  <a:moveTo>
                    <a:pt x="1024" y="588"/>
                  </a:moveTo>
                  <a:lnTo>
                    <a:pt x="1024" y="588"/>
                  </a:lnTo>
                  <a:cubicBezTo>
                    <a:pt x="1023" y="588"/>
                    <a:pt x="1009" y="592"/>
                    <a:pt x="973" y="601"/>
                  </a:cubicBezTo>
                  <a:lnTo>
                    <a:pt x="981" y="601"/>
                  </a:lnTo>
                  <a:cubicBezTo>
                    <a:pt x="1007" y="593"/>
                    <a:pt x="1025" y="588"/>
                    <a:pt x="1024" y="588"/>
                  </a:cubicBezTo>
                  <a:close/>
                  <a:moveTo>
                    <a:pt x="1145" y="565"/>
                  </a:moveTo>
                  <a:cubicBezTo>
                    <a:pt x="1135" y="565"/>
                    <a:pt x="1098" y="575"/>
                    <a:pt x="1034" y="601"/>
                  </a:cubicBezTo>
                  <a:cubicBezTo>
                    <a:pt x="1121" y="583"/>
                    <a:pt x="1159" y="565"/>
                    <a:pt x="1145" y="565"/>
                  </a:cubicBezTo>
                  <a:close/>
                  <a:moveTo>
                    <a:pt x="324" y="748"/>
                  </a:moveTo>
                  <a:cubicBezTo>
                    <a:pt x="338" y="748"/>
                    <a:pt x="301" y="765"/>
                    <a:pt x="213" y="783"/>
                  </a:cubicBezTo>
                  <a:cubicBezTo>
                    <a:pt x="277" y="757"/>
                    <a:pt x="314" y="748"/>
                    <a:pt x="324" y="748"/>
                  </a:cubicBezTo>
                  <a:close/>
                  <a:moveTo>
                    <a:pt x="593" y="740"/>
                  </a:moveTo>
                  <a:cubicBezTo>
                    <a:pt x="603" y="740"/>
                    <a:pt x="608" y="744"/>
                    <a:pt x="608" y="753"/>
                  </a:cubicBezTo>
                  <a:cubicBezTo>
                    <a:pt x="608" y="753"/>
                    <a:pt x="456" y="783"/>
                    <a:pt x="395" y="813"/>
                  </a:cubicBezTo>
                  <a:lnTo>
                    <a:pt x="395" y="813"/>
                  </a:lnTo>
                  <a:cubicBezTo>
                    <a:pt x="395" y="813"/>
                    <a:pt x="395" y="813"/>
                    <a:pt x="456" y="783"/>
                  </a:cubicBezTo>
                  <a:cubicBezTo>
                    <a:pt x="521" y="761"/>
                    <a:pt x="570" y="740"/>
                    <a:pt x="593" y="740"/>
                  </a:cubicBezTo>
                  <a:close/>
                  <a:moveTo>
                    <a:pt x="844" y="806"/>
                  </a:moveTo>
                  <a:cubicBezTo>
                    <a:pt x="851" y="806"/>
                    <a:pt x="851" y="813"/>
                    <a:pt x="821" y="844"/>
                  </a:cubicBezTo>
                  <a:lnTo>
                    <a:pt x="730" y="874"/>
                  </a:lnTo>
                  <a:cubicBezTo>
                    <a:pt x="689" y="874"/>
                    <a:pt x="635" y="888"/>
                    <a:pt x="631" y="888"/>
                  </a:cubicBezTo>
                  <a:cubicBezTo>
                    <a:pt x="628" y="888"/>
                    <a:pt x="639" y="884"/>
                    <a:pt x="669" y="874"/>
                  </a:cubicBezTo>
                  <a:cubicBezTo>
                    <a:pt x="669" y="874"/>
                    <a:pt x="730" y="844"/>
                    <a:pt x="821" y="813"/>
                  </a:cubicBezTo>
                  <a:cubicBezTo>
                    <a:pt x="821" y="813"/>
                    <a:pt x="836" y="806"/>
                    <a:pt x="844" y="806"/>
                  </a:cubicBezTo>
                  <a:close/>
                  <a:moveTo>
                    <a:pt x="1162" y="923"/>
                  </a:moveTo>
                  <a:cubicBezTo>
                    <a:pt x="1155" y="923"/>
                    <a:pt x="1117" y="945"/>
                    <a:pt x="1034" y="996"/>
                  </a:cubicBezTo>
                  <a:cubicBezTo>
                    <a:pt x="1030" y="999"/>
                    <a:pt x="1027" y="1003"/>
                    <a:pt x="1024" y="1006"/>
                  </a:cubicBezTo>
                  <a:lnTo>
                    <a:pt x="1024" y="1006"/>
                  </a:lnTo>
                  <a:cubicBezTo>
                    <a:pt x="1046" y="997"/>
                    <a:pt x="1078" y="984"/>
                    <a:pt x="1125" y="965"/>
                  </a:cubicBezTo>
                  <a:cubicBezTo>
                    <a:pt x="1152" y="938"/>
                    <a:pt x="1167" y="923"/>
                    <a:pt x="1162" y="923"/>
                  </a:cubicBezTo>
                  <a:close/>
                  <a:moveTo>
                    <a:pt x="2766" y="935"/>
                  </a:moveTo>
                  <a:cubicBezTo>
                    <a:pt x="2766" y="935"/>
                    <a:pt x="2736" y="996"/>
                    <a:pt x="2736" y="1056"/>
                  </a:cubicBezTo>
                  <a:lnTo>
                    <a:pt x="2766" y="935"/>
                  </a:lnTo>
                  <a:close/>
                  <a:moveTo>
                    <a:pt x="791" y="1026"/>
                  </a:moveTo>
                  <a:cubicBezTo>
                    <a:pt x="790" y="1026"/>
                    <a:pt x="699" y="1057"/>
                    <a:pt x="639" y="1117"/>
                  </a:cubicBezTo>
                  <a:lnTo>
                    <a:pt x="639" y="1087"/>
                  </a:lnTo>
                  <a:cubicBezTo>
                    <a:pt x="639" y="1087"/>
                    <a:pt x="699" y="1056"/>
                    <a:pt x="699" y="1056"/>
                  </a:cubicBezTo>
                  <a:cubicBezTo>
                    <a:pt x="699" y="1056"/>
                    <a:pt x="790" y="1026"/>
                    <a:pt x="791" y="1026"/>
                  </a:cubicBezTo>
                  <a:close/>
                  <a:moveTo>
                    <a:pt x="1034" y="1087"/>
                  </a:moveTo>
                  <a:lnTo>
                    <a:pt x="1034" y="1087"/>
                  </a:lnTo>
                  <a:cubicBezTo>
                    <a:pt x="974" y="1123"/>
                    <a:pt x="952" y="1135"/>
                    <a:pt x="951" y="1135"/>
                  </a:cubicBezTo>
                  <a:cubicBezTo>
                    <a:pt x="949" y="1135"/>
                    <a:pt x="997" y="1105"/>
                    <a:pt x="1034" y="1087"/>
                  </a:cubicBezTo>
                  <a:close/>
                  <a:moveTo>
                    <a:pt x="851" y="1117"/>
                  </a:moveTo>
                  <a:cubicBezTo>
                    <a:pt x="851" y="1117"/>
                    <a:pt x="851" y="1118"/>
                    <a:pt x="760" y="1178"/>
                  </a:cubicBezTo>
                  <a:cubicBezTo>
                    <a:pt x="735" y="1191"/>
                    <a:pt x="720" y="1198"/>
                    <a:pt x="716" y="1198"/>
                  </a:cubicBezTo>
                  <a:cubicBezTo>
                    <a:pt x="710" y="1198"/>
                    <a:pt x="725" y="1183"/>
                    <a:pt x="760" y="1148"/>
                  </a:cubicBezTo>
                  <a:cubicBezTo>
                    <a:pt x="851" y="1117"/>
                    <a:pt x="851" y="1117"/>
                    <a:pt x="851" y="1117"/>
                  </a:cubicBezTo>
                  <a:close/>
                  <a:moveTo>
                    <a:pt x="130" y="1350"/>
                  </a:moveTo>
                  <a:cubicBezTo>
                    <a:pt x="119" y="1352"/>
                    <a:pt x="107" y="1355"/>
                    <a:pt x="91" y="1360"/>
                  </a:cubicBezTo>
                  <a:cubicBezTo>
                    <a:pt x="108" y="1360"/>
                    <a:pt x="116" y="1360"/>
                    <a:pt x="130" y="1350"/>
                  </a:cubicBezTo>
                  <a:close/>
                  <a:moveTo>
                    <a:pt x="235" y="1394"/>
                  </a:moveTo>
                  <a:cubicBezTo>
                    <a:pt x="152" y="1427"/>
                    <a:pt x="118" y="1441"/>
                    <a:pt x="121" y="1441"/>
                  </a:cubicBezTo>
                  <a:cubicBezTo>
                    <a:pt x="123" y="1441"/>
                    <a:pt x="145" y="1434"/>
                    <a:pt x="183" y="1421"/>
                  </a:cubicBezTo>
                  <a:cubicBezTo>
                    <a:pt x="201" y="1412"/>
                    <a:pt x="219" y="1403"/>
                    <a:pt x="235" y="1394"/>
                  </a:cubicBezTo>
                  <a:close/>
                  <a:moveTo>
                    <a:pt x="1208" y="1412"/>
                  </a:moveTo>
                  <a:cubicBezTo>
                    <a:pt x="1205" y="1412"/>
                    <a:pt x="1160" y="1447"/>
                    <a:pt x="1125" y="1482"/>
                  </a:cubicBezTo>
                  <a:cubicBezTo>
                    <a:pt x="1189" y="1431"/>
                    <a:pt x="1210" y="1412"/>
                    <a:pt x="1208" y="1412"/>
                  </a:cubicBezTo>
                  <a:close/>
                  <a:moveTo>
                    <a:pt x="456" y="1452"/>
                  </a:moveTo>
                  <a:lnTo>
                    <a:pt x="395" y="1512"/>
                  </a:lnTo>
                  <a:cubicBezTo>
                    <a:pt x="335" y="1543"/>
                    <a:pt x="335" y="1543"/>
                    <a:pt x="335" y="1543"/>
                  </a:cubicBezTo>
                  <a:cubicBezTo>
                    <a:pt x="335" y="1543"/>
                    <a:pt x="335" y="1543"/>
                    <a:pt x="395" y="1482"/>
                  </a:cubicBezTo>
                  <a:cubicBezTo>
                    <a:pt x="395" y="1482"/>
                    <a:pt x="456" y="1452"/>
                    <a:pt x="456" y="1452"/>
                  </a:cubicBezTo>
                  <a:close/>
                  <a:moveTo>
                    <a:pt x="243" y="1512"/>
                  </a:moveTo>
                  <a:cubicBezTo>
                    <a:pt x="243" y="1512"/>
                    <a:pt x="243" y="1513"/>
                    <a:pt x="152" y="1543"/>
                  </a:cubicBezTo>
                  <a:cubicBezTo>
                    <a:pt x="137" y="1558"/>
                    <a:pt x="126" y="1568"/>
                    <a:pt x="119" y="1572"/>
                  </a:cubicBezTo>
                  <a:lnTo>
                    <a:pt x="119" y="1572"/>
                  </a:lnTo>
                  <a:cubicBezTo>
                    <a:pt x="132" y="1564"/>
                    <a:pt x="170" y="1542"/>
                    <a:pt x="243" y="1512"/>
                  </a:cubicBezTo>
                  <a:close/>
                  <a:moveTo>
                    <a:pt x="2049" y="1535"/>
                  </a:moveTo>
                  <a:cubicBezTo>
                    <a:pt x="2049" y="1535"/>
                    <a:pt x="2043" y="1551"/>
                    <a:pt x="2034" y="1573"/>
                  </a:cubicBezTo>
                  <a:lnTo>
                    <a:pt x="2034" y="1573"/>
                  </a:lnTo>
                  <a:cubicBezTo>
                    <a:pt x="2035" y="1573"/>
                    <a:pt x="2036" y="1573"/>
                    <a:pt x="2037" y="1573"/>
                  </a:cubicBezTo>
                  <a:cubicBezTo>
                    <a:pt x="2046" y="1545"/>
                    <a:pt x="2050" y="1535"/>
                    <a:pt x="2049" y="1535"/>
                  </a:cubicBezTo>
                  <a:close/>
                  <a:moveTo>
                    <a:pt x="119" y="1572"/>
                  </a:moveTo>
                  <a:cubicBezTo>
                    <a:pt x="116" y="1575"/>
                    <a:pt x="114" y="1576"/>
                    <a:pt x="114" y="1576"/>
                  </a:cubicBezTo>
                  <a:cubicBezTo>
                    <a:pt x="114" y="1576"/>
                    <a:pt x="116" y="1575"/>
                    <a:pt x="119" y="1572"/>
                  </a:cubicBezTo>
                  <a:close/>
                  <a:moveTo>
                    <a:pt x="348" y="1599"/>
                  </a:moveTo>
                  <a:cubicBezTo>
                    <a:pt x="343" y="1600"/>
                    <a:pt x="328" y="1610"/>
                    <a:pt x="304" y="1634"/>
                  </a:cubicBezTo>
                  <a:cubicBezTo>
                    <a:pt x="321" y="1621"/>
                    <a:pt x="335" y="1609"/>
                    <a:pt x="348" y="1599"/>
                  </a:cubicBezTo>
                  <a:close/>
                  <a:moveTo>
                    <a:pt x="1429" y="1634"/>
                  </a:moveTo>
                  <a:cubicBezTo>
                    <a:pt x="1387" y="1686"/>
                    <a:pt x="1371" y="1713"/>
                    <a:pt x="1369" y="1724"/>
                  </a:cubicBezTo>
                  <a:lnTo>
                    <a:pt x="1369" y="1724"/>
                  </a:lnTo>
                  <a:cubicBezTo>
                    <a:pt x="1372" y="1719"/>
                    <a:pt x="1383" y="1702"/>
                    <a:pt x="1429" y="1634"/>
                  </a:cubicBezTo>
                  <a:close/>
                  <a:moveTo>
                    <a:pt x="1499" y="1642"/>
                  </a:moveTo>
                  <a:cubicBezTo>
                    <a:pt x="1497" y="1642"/>
                    <a:pt x="1478" y="1664"/>
                    <a:pt x="1429" y="1725"/>
                  </a:cubicBezTo>
                  <a:cubicBezTo>
                    <a:pt x="1465" y="1689"/>
                    <a:pt x="1501" y="1642"/>
                    <a:pt x="1499" y="1642"/>
                  </a:cubicBezTo>
                  <a:close/>
                  <a:moveTo>
                    <a:pt x="2136" y="1635"/>
                  </a:moveTo>
                  <a:lnTo>
                    <a:pt x="2136" y="1635"/>
                  </a:lnTo>
                  <a:cubicBezTo>
                    <a:pt x="2125" y="1663"/>
                    <a:pt x="2111" y="1697"/>
                    <a:pt x="2098" y="1725"/>
                  </a:cubicBezTo>
                  <a:cubicBezTo>
                    <a:pt x="2113" y="1689"/>
                    <a:pt x="2126" y="1659"/>
                    <a:pt x="2136" y="1635"/>
                  </a:cubicBezTo>
                  <a:close/>
                  <a:moveTo>
                    <a:pt x="1712" y="1663"/>
                  </a:moveTo>
                  <a:cubicBezTo>
                    <a:pt x="1710" y="1663"/>
                    <a:pt x="1676" y="1705"/>
                    <a:pt x="1642" y="1756"/>
                  </a:cubicBezTo>
                  <a:cubicBezTo>
                    <a:pt x="1695" y="1689"/>
                    <a:pt x="1713" y="1663"/>
                    <a:pt x="1712" y="1663"/>
                  </a:cubicBezTo>
                  <a:close/>
                  <a:moveTo>
                    <a:pt x="1739" y="1656"/>
                  </a:moveTo>
                  <a:cubicBezTo>
                    <a:pt x="1729" y="1656"/>
                    <a:pt x="1693" y="1713"/>
                    <a:pt x="1672" y="1756"/>
                  </a:cubicBezTo>
                  <a:lnTo>
                    <a:pt x="1733" y="1695"/>
                  </a:lnTo>
                  <a:cubicBezTo>
                    <a:pt x="1742" y="1667"/>
                    <a:pt x="1743" y="1656"/>
                    <a:pt x="1739" y="1656"/>
                  </a:cubicBezTo>
                  <a:close/>
                  <a:moveTo>
                    <a:pt x="2098" y="1664"/>
                  </a:moveTo>
                  <a:lnTo>
                    <a:pt x="2098" y="1664"/>
                  </a:lnTo>
                  <a:cubicBezTo>
                    <a:pt x="2067" y="1725"/>
                    <a:pt x="2044" y="1756"/>
                    <a:pt x="2041" y="1756"/>
                  </a:cubicBezTo>
                  <a:cubicBezTo>
                    <a:pt x="2037" y="1756"/>
                    <a:pt x="2052" y="1725"/>
                    <a:pt x="2098" y="1664"/>
                  </a:cubicBezTo>
                  <a:close/>
                  <a:moveTo>
                    <a:pt x="908" y="1720"/>
                  </a:moveTo>
                  <a:cubicBezTo>
                    <a:pt x="912" y="1720"/>
                    <a:pt x="912" y="1725"/>
                    <a:pt x="912" y="1725"/>
                  </a:cubicBezTo>
                  <a:cubicBezTo>
                    <a:pt x="897" y="1741"/>
                    <a:pt x="879" y="1756"/>
                    <a:pt x="862" y="1771"/>
                  </a:cubicBezTo>
                  <a:lnTo>
                    <a:pt x="862" y="1771"/>
                  </a:lnTo>
                  <a:cubicBezTo>
                    <a:pt x="891" y="1729"/>
                    <a:pt x="903" y="1720"/>
                    <a:pt x="908" y="1720"/>
                  </a:cubicBezTo>
                  <a:close/>
                  <a:moveTo>
                    <a:pt x="2736" y="1664"/>
                  </a:moveTo>
                  <a:cubicBezTo>
                    <a:pt x="2736" y="1740"/>
                    <a:pt x="2728" y="1778"/>
                    <a:pt x="2724" y="1778"/>
                  </a:cubicBezTo>
                  <a:lnTo>
                    <a:pt x="2724" y="1778"/>
                  </a:lnTo>
                  <a:cubicBezTo>
                    <a:pt x="2721" y="1778"/>
                    <a:pt x="2721" y="1740"/>
                    <a:pt x="2736" y="1664"/>
                  </a:cubicBezTo>
                  <a:close/>
                  <a:moveTo>
                    <a:pt x="1661" y="1694"/>
                  </a:moveTo>
                  <a:cubicBezTo>
                    <a:pt x="1660" y="1694"/>
                    <a:pt x="1645" y="1713"/>
                    <a:pt x="1611" y="1756"/>
                  </a:cubicBezTo>
                  <a:cubicBezTo>
                    <a:pt x="1606" y="1765"/>
                    <a:pt x="1600" y="1774"/>
                    <a:pt x="1596" y="1782"/>
                  </a:cubicBezTo>
                  <a:lnTo>
                    <a:pt x="1596" y="1782"/>
                  </a:lnTo>
                  <a:cubicBezTo>
                    <a:pt x="1636" y="1728"/>
                    <a:pt x="1661" y="1694"/>
                    <a:pt x="1661" y="1694"/>
                  </a:cubicBezTo>
                  <a:close/>
                  <a:moveTo>
                    <a:pt x="1424" y="1778"/>
                  </a:moveTo>
                  <a:cubicBezTo>
                    <a:pt x="1424" y="1778"/>
                    <a:pt x="1417" y="1789"/>
                    <a:pt x="1398" y="1816"/>
                  </a:cubicBezTo>
                  <a:cubicBezTo>
                    <a:pt x="1398" y="1816"/>
                    <a:pt x="1396" y="1816"/>
                    <a:pt x="1394" y="1814"/>
                  </a:cubicBezTo>
                  <a:lnTo>
                    <a:pt x="1394" y="1814"/>
                  </a:lnTo>
                  <a:cubicBezTo>
                    <a:pt x="1411" y="1793"/>
                    <a:pt x="1423" y="1778"/>
                    <a:pt x="1424" y="1778"/>
                  </a:cubicBezTo>
                  <a:close/>
                  <a:moveTo>
                    <a:pt x="358" y="1789"/>
                  </a:moveTo>
                  <a:cubicBezTo>
                    <a:pt x="349" y="1791"/>
                    <a:pt x="322" y="1808"/>
                    <a:pt x="274" y="1847"/>
                  </a:cubicBezTo>
                  <a:cubicBezTo>
                    <a:pt x="332" y="1818"/>
                    <a:pt x="306" y="1816"/>
                    <a:pt x="358" y="1789"/>
                  </a:cubicBezTo>
                  <a:close/>
                  <a:moveTo>
                    <a:pt x="1702" y="1756"/>
                  </a:moveTo>
                  <a:cubicBezTo>
                    <a:pt x="1669" y="1789"/>
                    <a:pt x="1645" y="1830"/>
                    <a:pt x="1630" y="1862"/>
                  </a:cubicBezTo>
                  <a:lnTo>
                    <a:pt x="1630" y="1862"/>
                  </a:lnTo>
                  <a:cubicBezTo>
                    <a:pt x="1646" y="1843"/>
                    <a:pt x="1671" y="1809"/>
                    <a:pt x="1702" y="1756"/>
                  </a:cubicBezTo>
                  <a:lnTo>
                    <a:pt x="1702" y="1756"/>
                  </a:lnTo>
                  <a:cubicBezTo>
                    <a:pt x="1702" y="1756"/>
                    <a:pt x="1702" y="1756"/>
                    <a:pt x="1702" y="1756"/>
                  </a:cubicBezTo>
                  <a:close/>
                  <a:moveTo>
                    <a:pt x="319" y="1789"/>
                  </a:moveTo>
                  <a:lnTo>
                    <a:pt x="319" y="1789"/>
                  </a:lnTo>
                  <a:cubicBezTo>
                    <a:pt x="305" y="1798"/>
                    <a:pt x="290" y="1807"/>
                    <a:pt x="274" y="1816"/>
                  </a:cubicBezTo>
                  <a:lnTo>
                    <a:pt x="213" y="1877"/>
                  </a:lnTo>
                  <a:cubicBezTo>
                    <a:pt x="257" y="1842"/>
                    <a:pt x="294" y="1812"/>
                    <a:pt x="319" y="1789"/>
                  </a:cubicBezTo>
                  <a:close/>
                  <a:moveTo>
                    <a:pt x="1064" y="1847"/>
                  </a:moveTo>
                  <a:cubicBezTo>
                    <a:pt x="1039" y="1863"/>
                    <a:pt x="1017" y="1882"/>
                    <a:pt x="997" y="1900"/>
                  </a:cubicBezTo>
                  <a:lnTo>
                    <a:pt x="997" y="1900"/>
                  </a:lnTo>
                  <a:cubicBezTo>
                    <a:pt x="1011" y="1886"/>
                    <a:pt x="1028" y="1871"/>
                    <a:pt x="1064" y="1847"/>
                  </a:cubicBezTo>
                  <a:close/>
                  <a:moveTo>
                    <a:pt x="1794" y="1847"/>
                  </a:moveTo>
                  <a:cubicBezTo>
                    <a:pt x="1824" y="1847"/>
                    <a:pt x="1763" y="1908"/>
                    <a:pt x="1763" y="1908"/>
                  </a:cubicBezTo>
                  <a:cubicBezTo>
                    <a:pt x="1763" y="1908"/>
                    <a:pt x="1794" y="1847"/>
                    <a:pt x="1794" y="1847"/>
                  </a:cubicBezTo>
                  <a:close/>
                  <a:moveTo>
                    <a:pt x="2432" y="1756"/>
                  </a:moveTo>
                  <a:cubicBezTo>
                    <a:pt x="2432" y="1847"/>
                    <a:pt x="2402" y="1908"/>
                    <a:pt x="2402" y="1908"/>
                  </a:cubicBezTo>
                  <a:cubicBezTo>
                    <a:pt x="2402" y="1908"/>
                    <a:pt x="2402" y="1847"/>
                    <a:pt x="2432" y="1756"/>
                  </a:cubicBezTo>
                  <a:close/>
                  <a:moveTo>
                    <a:pt x="298" y="1865"/>
                  </a:moveTo>
                  <a:cubicBezTo>
                    <a:pt x="270" y="1886"/>
                    <a:pt x="239" y="1912"/>
                    <a:pt x="213" y="1938"/>
                  </a:cubicBezTo>
                  <a:cubicBezTo>
                    <a:pt x="246" y="1912"/>
                    <a:pt x="275" y="1887"/>
                    <a:pt x="298" y="1865"/>
                  </a:cubicBezTo>
                  <a:close/>
                  <a:moveTo>
                    <a:pt x="1368" y="1786"/>
                  </a:moveTo>
                  <a:lnTo>
                    <a:pt x="1338" y="1847"/>
                  </a:lnTo>
                  <a:lnTo>
                    <a:pt x="1277" y="1938"/>
                  </a:lnTo>
                  <a:cubicBezTo>
                    <a:pt x="1307" y="1847"/>
                    <a:pt x="1368" y="1786"/>
                    <a:pt x="1368" y="1786"/>
                  </a:cubicBezTo>
                  <a:close/>
                  <a:moveTo>
                    <a:pt x="1611" y="1816"/>
                  </a:moveTo>
                  <a:lnTo>
                    <a:pt x="1611" y="1816"/>
                  </a:lnTo>
                  <a:cubicBezTo>
                    <a:pt x="1581" y="1908"/>
                    <a:pt x="1520" y="1968"/>
                    <a:pt x="1520" y="1968"/>
                  </a:cubicBezTo>
                  <a:cubicBezTo>
                    <a:pt x="1550" y="1908"/>
                    <a:pt x="1611" y="1816"/>
                    <a:pt x="1611" y="1816"/>
                  </a:cubicBezTo>
                  <a:close/>
                  <a:moveTo>
                    <a:pt x="1707" y="1867"/>
                  </a:moveTo>
                  <a:cubicBezTo>
                    <a:pt x="1716" y="1867"/>
                    <a:pt x="1702" y="1908"/>
                    <a:pt x="1702" y="1908"/>
                  </a:cubicBezTo>
                  <a:cubicBezTo>
                    <a:pt x="1642" y="1968"/>
                    <a:pt x="1642" y="1968"/>
                    <a:pt x="1642" y="1968"/>
                  </a:cubicBezTo>
                  <a:cubicBezTo>
                    <a:pt x="1642" y="1968"/>
                    <a:pt x="1672" y="1908"/>
                    <a:pt x="1672" y="1908"/>
                  </a:cubicBezTo>
                  <a:cubicBezTo>
                    <a:pt x="1692" y="1877"/>
                    <a:pt x="1702" y="1867"/>
                    <a:pt x="1707" y="1867"/>
                  </a:cubicBezTo>
                  <a:close/>
                  <a:moveTo>
                    <a:pt x="2108" y="1788"/>
                  </a:moveTo>
                  <a:lnTo>
                    <a:pt x="2108" y="1788"/>
                  </a:lnTo>
                  <a:cubicBezTo>
                    <a:pt x="2066" y="1920"/>
                    <a:pt x="2034" y="1991"/>
                    <a:pt x="2030" y="1991"/>
                  </a:cubicBezTo>
                  <a:cubicBezTo>
                    <a:pt x="2026" y="1991"/>
                    <a:pt x="2045" y="1935"/>
                    <a:pt x="2098" y="1816"/>
                  </a:cubicBezTo>
                  <a:cubicBezTo>
                    <a:pt x="2101" y="1807"/>
                    <a:pt x="2105" y="1797"/>
                    <a:pt x="2108" y="1788"/>
                  </a:cubicBezTo>
                  <a:close/>
                  <a:moveTo>
                    <a:pt x="213" y="1938"/>
                  </a:moveTo>
                  <a:cubicBezTo>
                    <a:pt x="122" y="1968"/>
                    <a:pt x="122" y="1968"/>
                    <a:pt x="122" y="1999"/>
                  </a:cubicBezTo>
                  <a:lnTo>
                    <a:pt x="213" y="1938"/>
                  </a:lnTo>
                  <a:close/>
                  <a:moveTo>
                    <a:pt x="2006" y="1946"/>
                  </a:moveTo>
                  <a:lnTo>
                    <a:pt x="2006" y="1946"/>
                  </a:lnTo>
                  <a:cubicBezTo>
                    <a:pt x="1989" y="1990"/>
                    <a:pt x="1976" y="2029"/>
                    <a:pt x="1976" y="2029"/>
                  </a:cubicBezTo>
                  <a:lnTo>
                    <a:pt x="1976" y="2029"/>
                  </a:lnTo>
                  <a:cubicBezTo>
                    <a:pt x="1987" y="1997"/>
                    <a:pt x="1997" y="1969"/>
                    <a:pt x="2006" y="1946"/>
                  </a:cubicBezTo>
                  <a:close/>
                  <a:moveTo>
                    <a:pt x="2446" y="2103"/>
                  </a:moveTo>
                  <a:cubicBezTo>
                    <a:pt x="2444" y="2109"/>
                    <a:pt x="2443" y="2116"/>
                    <a:pt x="2441" y="2123"/>
                  </a:cubicBezTo>
                  <a:lnTo>
                    <a:pt x="2441" y="2123"/>
                  </a:lnTo>
                  <a:cubicBezTo>
                    <a:pt x="2442" y="2116"/>
                    <a:pt x="2444" y="2109"/>
                    <a:pt x="2446" y="2103"/>
                  </a:cubicBezTo>
                  <a:close/>
                  <a:moveTo>
                    <a:pt x="2189" y="1816"/>
                  </a:moveTo>
                  <a:cubicBezTo>
                    <a:pt x="2188" y="1817"/>
                    <a:pt x="2158" y="1878"/>
                    <a:pt x="2128" y="1968"/>
                  </a:cubicBezTo>
                  <a:cubicBezTo>
                    <a:pt x="2095" y="2084"/>
                    <a:pt x="2080" y="2136"/>
                    <a:pt x="2078" y="2136"/>
                  </a:cubicBezTo>
                  <a:cubicBezTo>
                    <a:pt x="2076" y="2136"/>
                    <a:pt x="2084" y="2099"/>
                    <a:pt x="2098" y="2029"/>
                  </a:cubicBezTo>
                  <a:cubicBezTo>
                    <a:pt x="2128" y="1968"/>
                    <a:pt x="2158" y="1877"/>
                    <a:pt x="2189" y="1816"/>
                  </a:cubicBezTo>
                  <a:close/>
                  <a:moveTo>
                    <a:pt x="1581" y="1968"/>
                  </a:moveTo>
                  <a:cubicBezTo>
                    <a:pt x="1580" y="1969"/>
                    <a:pt x="1520" y="2030"/>
                    <a:pt x="1490" y="2120"/>
                  </a:cubicBezTo>
                  <a:cubicBezTo>
                    <a:pt x="1466" y="2144"/>
                    <a:pt x="1452" y="2158"/>
                    <a:pt x="1448" y="2158"/>
                  </a:cubicBezTo>
                  <a:cubicBezTo>
                    <a:pt x="1443" y="2158"/>
                    <a:pt x="1464" y="2122"/>
                    <a:pt x="1520" y="2029"/>
                  </a:cubicBezTo>
                  <a:cubicBezTo>
                    <a:pt x="1578" y="1971"/>
                    <a:pt x="1581" y="1968"/>
                    <a:pt x="1581" y="1968"/>
                  </a:cubicBezTo>
                  <a:close/>
                  <a:moveTo>
                    <a:pt x="2645" y="2090"/>
                  </a:moveTo>
                  <a:cubicBezTo>
                    <a:pt x="2645" y="2181"/>
                    <a:pt x="2645" y="2181"/>
                    <a:pt x="2645" y="2181"/>
                  </a:cubicBezTo>
                  <a:cubicBezTo>
                    <a:pt x="2645" y="2181"/>
                    <a:pt x="2614" y="2181"/>
                    <a:pt x="2645" y="2090"/>
                  </a:cubicBezTo>
                  <a:close/>
                  <a:moveTo>
                    <a:pt x="2705" y="2029"/>
                  </a:moveTo>
                  <a:lnTo>
                    <a:pt x="2705" y="2090"/>
                  </a:lnTo>
                  <a:cubicBezTo>
                    <a:pt x="2705" y="2181"/>
                    <a:pt x="2705" y="2181"/>
                    <a:pt x="2675" y="2181"/>
                  </a:cubicBezTo>
                  <a:cubicBezTo>
                    <a:pt x="2675" y="2181"/>
                    <a:pt x="2675" y="2181"/>
                    <a:pt x="2675" y="2090"/>
                  </a:cubicBezTo>
                  <a:cubicBezTo>
                    <a:pt x="2675" y="2090"/>
                    <a:pt x="2705" y="2029"/>
                    <a:pt x="2705" y="2029"/>
                  </a:cubicBezTo>
                  <a:close/>
                  <a:moveTo>
                    <a:pt x="1824" y="2060"/>
                  </a:moveTo>
                  <a:cubicBezTo>
                    <a:pt x="1794" y="2149"/>
                    <a:pt x="1765" y="2209"/>
                    <a:pt x="1735" y="2211"/>
                  </a:cubicBezTo>
                  <a:lnTo>
                    <a:pt x="1735" y="2211"/>
                  </a:lnTo>
                  <a:cubicBezTo>
                    <a:pt x="1747" y="2178"/>
                    <a:pt x="1768" y="2124"/>
                    <a:pt x="1794" y="2060"/>
                  </a:cubicBezTo>
                  <a:close/>
                  <a:moveTo>
                    <a:pt x="1976" y="2090"/>
                  </a:moveTo>
                  <a:cubicBezTo>
                    <a:pt x="1976" y="2090"/>
                    <a:pt x="1976" y="2120"/>
                    <a:pt x="1976" y="2151"/>
                  </a:cubicBezTo>
                  <a:cubicBezTo>
                    <a:pt x="1955" y="2172"/>
                    <a:pt x="1934" y="2207"/>
                    <a:pt x="1913" y="2247"/>
                  </a:cubicBezTo>
                  <a:lnTo>
                    <a:pt x="1913" y="2247"/>
                  </a:lnTo>
                  <a:cubicBezTo>
                    <a:pt x="1914" y="2245"/>
                    <a:pt x="1915" y="2243"/>
                    <a:pt x="1915" y="2242"/>
                  </a:cubicBezTo>
                  <a:cubicBezTo>
                    <a:pt x="1946" y="2181"/>
                    <a:pt x="1976" y="2090"/>
                    <a:pt x="1976" y="2090"/>
                  </a:cubicBezTo>
                  <a:close/>
                  <a:moveTo>
                    <a:pt x="1733" y="2455"/>
                  </a:moveTo>
                  <a:lnTo>
                    <a:pt x="1733" y="2455"/>
                  </a:lnTo>
                  <a:cubicBezTo>
                    <a:pt x="1733" y="2455"/>
                    <a:pt x="1732" y="2457"/>
                    <a:pt x="1730" y="2460"/>
                  </a:cubicBezTo>
                  <a:lnTo>
                    <a:pt x="1730" y="2460"/>
                  </a:lnTo>
                  <a:cubicBezTo>
                    <a:pt x="1731" y="2458"/>
                    <a:pt x="1732" y="2456"/>
                    <a:pt x="1733" y="2455"/>
                  </a:cubicBezTo>
                  <a:close/>
                  <a:moveTo>
                    <a:pt x="730" y="2333"/>
                  </a:moveTo>
                  <a:cubicBezTo>
                    <a:pt x="639" y="2424"/>
                    <a:pt x="578" y="2485"/>
                    <a:pt x="578" y="2485"/>
                  </a:cubicBezTo>
                  <a:cubicBezTo>
                    <a:pt x="639" y="2424"/>
                    <a:pt x="699" y="2333"/>
                    <a:pt x="699" y="2333"/>
                  </a:cubicBezTo>
                  <a:close/>
                  <a:moveTo>
                    <a:pt x="2128" y="2410"/>
                  </a:moveTo>
                  <a:cubicBezTo>
                    <a:pt x="2124" y="2485"/>
                    <a:pt x="2098" y="2485"/>
                    <a:pt x="2098" y="2485"/>
                  </a:cubicBezTo>
                  <a:cubicBezTo>
                    <a:pt x="2110" y="2454"/>
                    <a:pt x="2120" y="2429"/>
                    <a:pt x="2128" y="2410"/>
                  </a:cubicBezTo>
                  <a:close/>
                  <a:moveTo>
                    <a:pt x="1529" y="2485"/>
                  </a:moveTo>
                  <a:lnTo>
                    <a:pt x="1529" y="2485"/>
                  </a:lnTo>
                  <a:cubicBezTo>
                    <a:pt x="1516" y="2518"/>
                    <a:pt x="1507" y="2540"/>
                    <a:pt x="1507" y="2540"/>
                  </a:cubicBezTo>
                  <a:cubicBezTo>
                    <a:pt x="1508" y="2540"/>
                    <a:pt x="1512" y="2532"/>
                    <a:pt x="1520" y="2515"/>
                  </a:cubicBezTo>
                  <a:lnTo>
                    <a:pt x="1520" y="2515"/>
                  </a:lnTo>
                  <a:cubicBezTo>
                    <a:pt x="1520" y="2515"/>
                    <a:pt x="1520" y="2515"/>
                    <a:pt x="1520" y="2515"/>
                  </a:cubicBezTo>
                  <a:cubicBezTo>
                    <a:pt x="1524" y="2504"/>
                    <a:pt x="1527" y="2493"/>
                    <a:pt x="1529" y="2485"/>
                  </a:cubicBezTo>
                  <a:close/>
                  <a:moveTo>
                    <a:pt x="274" y="2500"/>
                  </a:moveTo>
                  <a:cubicBezTo>
                    <a:pt x="266" y="2512"/>
                    <a:pt x="256" y="2527"/>
                    <a:pt x="243" y="2546"/>
                  </a:cubicBezTo>
                  <a:cubicBezTo>
                    <a:pt x="268" y="2522"/>
                    <a:pt x="273" y="2517"/>
                    <a:pt x="274" y="2500"/>
                  </a:cubicBezTo>
                  <a:close/>
                  <a:moveTo>
                    <a:pt x="258" y="2536"/>
                  </a:moveTo>
                  <a:cubicBezTo>
                    <a:pt x="253" y="2539"/>
                    <a:pt x="248" y="2542"/>
                    <a:pt x="243" y="2546"/>
                  </a:cubicBezTo>
                  <a:cubicBezTo>
                    <a:pt x="225" y="2574"/>
                    <a:pt x="218" y="2584"/>
                    <a:pt x="218" y="2584"/>
                  </a:cubicBezTo>
                  <a:cubicBezTo>
                    <a:pt x="219" y="2584"/>
                    <a:pt x="235" y="2563"/>
                    <a:pt x="258" y="2536"/>
                  </a:cubicBezTo>
                  <a:close/>
                  <a:moveTo>
                    <a:pt x="1976" y="2546"/>
                  </a:moveTo>
                  <a:lnTo>
                    <a:pt x="1976" y="2546"/>
                  </a:lnTo>
                  <a:cubicBezTo>
                    <a:pt x="1961" y="2576"/>
                    <a:pt x="1961" y="2591"/>
                    <a:pt x="1965" y="2591"/>
                  </a:cubicBezTo>
                  <a:cubicBezTo>
                    <a:pt x="1968" y="2591"/>
                    <a:pt x="1976" y="2576"/>
                    <a:pt x="1976" y="2546"/>
                  </a:cubicBezTo>
                  <a:close/>
                  <a:moveTo>
                    <a:pt x="1132" y="2623"/>
                  </a:moveTo>
                  <a:cubicBezTo>
                    <a:pt x="1113" y="2644"/>
                    <a:pt x="1089" y="2673"/>
                    <a:pt x="1064" y="2698"/>
                  </a:cubicBezTo>
                  <a:cubicBezTo>
                    <a:pt x="1052" y="2723"/>
                    <a:pt x="1044" y="2738"/>
                    <a:pt x="1046" y="2738"/>
                  </a:cubicBezTo>
                  <a:cubicBezTo>
                    <a:pt x="1049" y="2738"/>
                    <a:pt x="1071" y="2708"/>
                    <a:pt x="1125" y="2637"/>
                  </a:cubicBezTo>
                  <a:cubicBezTo>
                    <a:pt x="1127" y="2632"/>
                    <a:pt x="1130" y="2628"/>
                    <a:pt x="1132" y="2623"/>
                  </a:cubicBezTo>
                  <a:close/>
                  <a:moveTo>
                    <a:pt x="357" y="0"/>
                  </a:moveTo>
                  <a:cubicBezTo>
                    <a:pt x="319" y="0"/>
                    <a:pt x="319" y="8"/>
                    <a:pt x="395" y="23"/>
                  </a:cubicBezTo>
                  <a:lnTo>
                    <a:pt x="304" y="23"/>
                  </a:lnTo>
                  <a:cubicBezTo>
                    <a:pt x="213" y="53"/>
                    <a:pt x="152" y="53"/>
                    <a:pt x="304" y="53"/>
                  </a:cubicBezTo>
                  <a:cubicBezTo>
                    <a:pt x="304" y="53"/>
                    <a:pt x="365" y="53"/>
                    <a:pt x="365" y="84"/>
                  </a:cubicBezTo>
                  <a:lnTo>
                    <a:pt x="274" y="84"/>
                  </a:lnTo>
                  <a:cubicBezTo>
                    <a:pt x="213" y="84"/>
                    <a:pt x="213" y="114"/>
                    <a:pt x="213" y="145"/>
                  </a:cubicBezTo>
                  <a:cubicBezTo>
                    <a:pt x="213" y="175"/>
                    <a:pt x="213" y="205"/>
                    <a:pt x="122" y="205"/>
                  </a:cubicBezTo>
                  <a:cubicBezTo>
                    <a:pt x="61" y="236"/>
                    <a:pt x="61" y="236"/>
                    <a:pt x="61" y="236"/>
                  </a:cubicBezTo>
                  <a:cubicBezTo>
                    <a:pt x="122" y="236"/>
                    <a:pt x="122" y="266"/>
                    <a:pt x="122" y="297"/>
                  </a:cubicBezTo>
                  <a:cubicBezTo>
                    <a:pt x="122" y="357"/>
                    <a:pt x="122" y="388"/>
                    <a:pt x="183" y="388"/>
                  </a:cubicBezTo>
                  <a:cubicBezTo>
                    <a:pt x="122" y="418"/>
                    <a:pt x="91" y="418"/>
                    <a:pt x="91" y="418"/>
                  </a:cubicBezTo>
                  <a:cubicBezTo>
                    <a:pt x="183" y="418"/>
                    <a:pt x="183" y="449"/>
                    <a:pt x="183" y="449"/>
                  </a:cubicBezTo>
                  <a:cubicBezTo>
                    <a:pt x="91" y="449"/>
                    <a:pt x="91" y="449"/>
                    <a:pt x="91" y="479"/>
                  </a:cubicBezTo>
                  <a:lnTo>
                    <a:pt x="183" y="479"/>
                  </a:lnTo>
                  <a:cubicBezTo>
                    <a:pt x="183" y="479"/>
                    <a:pt x="183" y="540"/>
                    <a:pt x="91" y="570"/>
                  </a:cubicBezTo>
                  <a:cubicBezTo>
                    <a:pt x="71" y="580"/>
                    <a:pt x="64" y="584"/>
                    <a:pt x="67" y="584"/>
                  </a:cubicBezTo>
                  <a:cubicBezTo>
                    <a:pt x="71" y="584"/>
                    <a:pt x="112" y="570"/>
                    <a:pt x="152" y="570"/>
                  </a:cubicBezTo>
                  <a:cubicBezTo>
                    <a:pt x="243" y="540"/>
                    <a:pt x="304" y="540"/>
                    <a:pt x="304" y="540"/>
                  </a:cubicBezTo>
                  <a:lnTo>
                    <a:pt x="304" y="540"/>
                  </a:lnTo>
                  <a:cubicBezTo>
                    <a:pt x="304" y="540"/>
                    <a:pt x="243" y="570"/>
                    <a:pt x="152" y="570"/>
                  </a:cubicBezTo>
                  <a:cubicBezTo>
                    <a:pt x="91" y="601"/>
                    <a:pt x="91" y="601"/>
                    <a:pt x="91" y="601"/>
                  </a:cubicBezTo>
                  <a:cubicBezTo>
                    <a:pt x="152" y="601"/>
                    <a:pt x="152" y="631"/>
                    <a:pt x="152" y="661"/>
                  </a:cubicBezTo>
                  <a:cubicBezTo>
                    <a:pt x="152" y="706"/>
                    <a:pt x="152" y="734"/>
                    <a:pt x="176" y="734"/>
                  </a:cubicBezTo>
                  <a:cubicBezTo>
                    <a:pt x="185" y="734"/>
                    <a:pt x="197" y="730"/>
                    <a:pt x="213" y="722"/>
                  </a:cubicBezTo>
                  <a:cubicBezTo>
                    <a:pt x="240" y="713"/>
                    <a:pt x="259" y="710"/>
                    <a:pt x="270" y="710"/>
                  </a:cubicBezTo>
                  <a:cubicBezTo>
                    <a:pt x="296" y="710"/>
                    <a:pt x="278" y="731"/>
                    <a:pt x="213" y="753"/>
                  </a:cubicBezTo>
                  <a:cubicBezTo>
                    <a:pt x="0" y="844"/>
                    <a:pt x="0" y="844"/>
                    <a:pt x="61" y="844"/>
                  </a:cubicBezTo>
                  <a:cubicBezTo>
                    <a:pt x="61" y="816"/>
                    <a:pt x="134" y="814"/>
                    <a:pt x="193" y="792"/>
                  </a:cubicBezTo>
                  <a:lnTo>
                    <a:pt x="193" y="792"/>
                  </a:lnTo>
                  <a:cubicBezTo>
                    <a:pt x="94" y="838"/>
                    <a:pt x="132" y="882"/>
                    <a:pt x="211" y="882"/>
                  </a:cubicBezTo>
                  <a:cubicBezTo>
                    <a:pt x="225" y="882"/>
                    <a:pt x="239" y="881"/>
                    <a:pt x="255" y="878"/>
                  </a:cubicBezTo>
                  <a:lnTo>
                    <a:pt x="255" y="878"/>
                  </a:lnTo>
                  <a:cubicBezTo>
                    <a:pt x="251" y="882"/>
                    <a:pt x="243" y="890"/>
                    <a:pt x="213" y="904"/>
                  </a:cubicBezTo>
                  <a:cubicBezTo>
                    <a:pt x="152" y="904"/>
                    <a:pt x="152" y="935"/>
                    <a:pt x="122" y="935"/>
                  </a:cubicBezTo>
                  <a:lnTo>
                    <a:pt x="122" y="965"/>
                  </a:lnTo>
                  <a:cubicBezTo>
                    <a:pt x="169" y="946"/>
                    <a:pt x="196" y="939"/>
                    <a:pt x="207" y="939"/>
                  </a:cubicBezTo>
                  <a:cubicBezTo>
                    <a:pt x="233" y="939"/>
                    <a:pt x="185" y="975"/>
                    <a:pt x="122" y="996"/>
                  </a:cubicBezTo>
                  <a:cubicBezTo>
                    <a:pt x="61" y="1026"/>
                    <a:pt x="61" y="1026"/>
                    <a:pt x="61" y="1056"/>
                  </a:cubicBezTo>
                  <a:cubicBezTo>
                    <a:pt x="90" y="1051"/>
                    <a:pt x="110" y="1048"/>
                    <a:pt x="123" y="1048"/>
                  </a:cubicBezTo>
                  <a:cubicBezTo>
                    <a:pt x="179" y="1048"/>
                    <a:pt x="110" y="1093"/>
                    <a:pt x="61" y="1117"/>
                  </a:cubicBezTo>
                  <a:cubicBezTo>
                    <a:pt x="81" y="1107"/>
                    <a:pt x="95" y="1104"/>
                    <a:pt x="104" y="1104"/>
                  </a:cubicBezTo>
                  <a:cubicBezTo>
                    <a:pt x="122" y="1104"/>
                    <a:pt x="122" y="1117"/>
                    <a:pt x="122" y="1117"/>
                  </a:cubicBezTo>
                  <a:cubicBezTo>
                    <a:pt x="122" y="1132"/>
                    <a:pt x="122" y="1140"/>
                    <a:pt x="129" y="1140"/>
                  </a:cubicBezTo>
                  <a:cubicBezTo>
                    <a:pt x="137" y="1140"/>
                    <a:pt x="152" y="1132"/>
                    <a:pt x="183" y="1117"/>
                  </a:cubicBezTo>
                  <a:cubicBezTo>
                    <a:pt x="256" y="1093"/>
                    <a:pt x="310" y="1048"/>
                    <a:pt x="328" y="1048"/>
                  </a:cubicBezTo>
                  <a:cubicBezTo>
                    <a:pt x="332" y="1048"/>
                    <a:pt x="335" y="1051"/>
                    <a:pt x="335" y="1056"/>
                  </a:cubicBezTo>
                  <a:lnTo>
                    <a:pt x="274" y="1087"/>
                  </a:lnTo>
                  <a:cubicBezTo>
                    <a:pt x="183" y="1117"/>
                    <a:pt x="183" y="1117"/>
                    <a:pt x="183" y="1148"/>
                  </a:cubicBezTo>
                  <a:cubicBezTo>
                    <a:pt x="183" y="1178"/>
                    <a:pt x="183" y="1208"/>
                    <a:pt x="122" y="1239"/>
                  </a:cubicBezTo>
                  <a:lnTo>
                    <a:pt x="183" y="1208"/>
                  </a:lnTo>
                  <a:lnTo>
                    <a:pt x="183" y="1208"/>
                  </a:lnTo>
                  <a:cubicBezTo>
                    <a:pt x="138" y="1253"/>
                    <a:pt x="126" y="1281"/>
                    <a:pt x="147" y="1281"/>
                  </a:cubicBezTo>
                  <a:cubicBezTo>
                    <a:pt x="154" y="1281"/>
                    <a:pt x="166" y="1277"/>
                    <a:pt x="183" y="1269"/>
                  </a:cubicBezTo>
                  <a:lnTo>
                    <a:pt x="183" y="1269"/>
                  </a:lnTo>
                  <a:cubicBezTo>
                    <a:pt x="94" y="1322"/>
                    <a:pt x="57" y="1355"/>
                    <a:pt x="72" y="1355"/>
                  </a:cubicBezTo>
                  <a:cubicBezTo>
                    <a:pt x="82" y="1355"/>
                    <a:pt x="119" y="1338"/>
                    <a:pt x="183" y="1300"/>
                  </a:cubicBezTo>
                  <a:lnTo>
                    <a:pt x="183" y="1300"/>
                  </a:lnTo>
                  <a:cubicBezTo>
                    <a:pt x="156" y="1327"/>
                    <a:pt x="141" y="1342"/>
                    <a:pt x="130" y="1350"/>
                  </a:cubicBezTo>
                  <a:lnTo>
                    <a:pt x="130" y="1350"/>
                  </a:lnTo>
                  <a:cubicBezTo>
                    <a:pt x="137" y="1348"/>
                    <a:pt x="143" y="1348"/>
                    <a:pt x="148" y="1348"/>
                  </a:cubicBezTo>
                  <a:cubicBezTo>
                    <a:pt x="175" y="1348"/>
                    <a:pt x="156" y="1369"/>
                    <a:pt x="91" y="1391"/>
                  </a:cubicBezTo>
                  <a:cubicBezTo>
                    <a:pt x="122" y="1381"/>
                    <a:pt x="142" y="1377"/>
                    <a:pt x="156" y="1377"/>
                  </a:cubicBezTo>
                  <a:cubicBezTo>
                    <a:pt x="183" y="1377"/>
                    <a:pt x="183" y="1391"/>
                    <a:pt x="183" y="1391"/>
                  </a:cubicBezTo>
                  <a:cubicBezTo>
                    <a:pt x="183" y="1391"/>
                    <a:pt x="183" y="1391"/>
                    <a:pt x="243" y="1360"/>
                  </a:cubicBezTo>
                  <a:cubicBezTo>
                    <a:pt x="304" y="1330"/>
                    <a:pt x="304" y="1330"/>
                    <a:pt x="304" y="1330"/>
                  </a:cubicBezTo>
                  <a:lnTo>
                    <a:pt x="304" y="1330"/>
                  </a:lnTo>
                  <a:cubicBezTo>
                    <a:pt x="304" y="1351"/>
                    <a:pt x="274" y="1373"/>
                    <a:pt x="235" y="1394"/>
                  </a:cubicBezTo>
                  <a:lnTo>
                    <a:pt x="235" y="1394"/>
                  </a:lnTo>
                  <a:cubicBezTo>
                    <a:pt x="238" y="1393"/>
                    <a:pt x="241" y="1392"/>
                    <a:pt x="243" y="1391"/>
                  </a:cubicBezTo>
                  <a:lnTo>
                    <a:pt x="243" y="1391"/>
                  </a:lnTo>
                  <a:cubicBezTo>
                    <a:pt x="199" y="1435"/>
                    <a:pt x="138" y="1464"/>
                    <a:pt x="145" y="1464"/>
                  </a:cubicBezTo>
                  <a:cubicBezTo>
                    <a:pt x="147" y="1464"/>
                    <a:pt x="158" y="1460"/>
                    <a:pt x="183" y="1452"/>
                  </a:cubicBezTo>
                  <a:cubicBezTo>
                    <a:pt x="183" y="1452"/>
                    <a:pt x="183" y="1452"/>
                    <a:pt x="243" y="1421"/>
                  </a:cubicBezTo>
                  <a:lnTo>
                    <a:pt x="243" y="1452"/>
                  </a:lnTo>
                  <a:cubicBezTo>
                    <a:pt x="152" y="1482"/>
                    <a:pt x="152" y="1512"/>
                    <a:pt x="152" y="1512"/>
                  </a:cubicBezTo>
                  <a:cubicBezTo>
                    <a:pt x="125" y="1540"/>
                    <a:pt x="110" y="1555"/>
                    <a:pt x="115" y="1555"/>
                  </a:cubicBezTo>
                  <a:cubicBezTo>
                    <a:pt x="122" y="1555"/>
                    <a:pt x="160" y="1532"/>
                    <a:pt x="243" y="1482"/>
                  </a:cubicBezTo>
                  <a:cubicBezTo>
                    <a:pt x="269" y="1469"/>
                    <a:pt x="283" y="1462"/>
                    <a:pt x="288" y="1462"/>
                  </a:cubicBezTo>
                  <a:cubicBezTo>
                    <a:pt x="294" y="1462"/>
                    <a:pt x="279" y="1477"/>
                    <a:pt x="243" y="1512"/>
                  </a:cubicBezTo>
                  <a:cubicBezTo>
                    <a:pt x="335" y="1452"/>
                    <a:pt x="395" y="1421"/>
                    <a:pt x="395" y="1421"/>
                  </a:cubicBezTo>
                  <a:lnTo>
                    <a:pt x="395" y="1421"/>
                  </a:lnTo>
                  <a:lnTo>
                    <a:pt x="335" y="1482"/>
                  </a:lnTo>
                  <a:lnTo>
                    <a:pt x="243" y="1512"/>
                  </a:lnTo>
                  <a:cubicBezTo>
                    <a:pt x="152" y="1573"/>
                    <a:pt x="152" y="1634"/>
                    <a:pt x="152" y="1664"/>
                  </a:cubicBezTo>
                  <a:cubicBezTo>
                    <a:pt x="152" y="1670"/>
                    <a:pt x="154" y="1673"/>
                    <a:pt x="159" y="1673"/>
                  </a:cubicBezTo>
                  <a:cubicBezTo>
                    <a:pt x="177" y="1673"/>
                    <a:pt x="230" y="1628"/>
                    <a:pt x="304" y="1604"/>
                  </a:cubicBezTo>
                  <a:lnTo>
                    <a:pt x="304" y="1604"/>
                  </a:lnTo>
                  <a:cubicBezTo>
                    <a:pt x="304" y="1604"/>
                    <a:pt x="304" y="1604"/>
                    <a:pt x="304" y="1604"/>
                  </a:cubicBezTo>
                  <a:cubicBezTo>
                    <a:pt x="375" y="1561"/>
                    <a:pt x="413" y="1539"/>
                    <a:pt x="418" y="1539"/>
                  </a:cubicBezTo>
                  <a:cubicBezTo>
                    <a:pt x="422" y="1539"/>
                    <a:pt x="399" y="1558"/>
                    <a:pt x="348" y="1599"/>
                  </a:cubicBezTo>
                  <a:lnTo>
                    <a:pt x="348" y="1599"/>
                  </a:lnTo>
                  <a:cubicBezTo>
                    <a:pt x="348" y="1599"/>
                    <a:pt x="349" y="1599"/>
                    <a:pt x="349" y="1599"/>
                  </a:cubicBezTo>
                  <a:cubicBezTo>
                    <a:pt x="354" y="1599"/>
                    <a:pt x="339" y="1616"/>
                    <a:pt x="304" y="1634"/>
                  </a:cubicBezTo>
                  <a:cubicBezTo>
                    <a:pt x="265" y="1660"/>
                    <a:pt x="232" y="1686"/>
                    <a:pt x="211" y="1702"/>
                  </a:cubicBezTo>
                  <a:lnTo>
                    <a:pt x="211" y="1702"/>
                  </a:lnTo>
                  <a:cubicBezTo>
                    <a:pt x="213" y="1698"/>
                    <a:pt x="213" y="1695"/>
                    <a:pt x="213" y="1695"/>
                  </a:cubicBezTo>
                  <a:lnTo>
                    <a:pt x="213" y="1695"/>
                  </a:lnTo>
                  <a:cubicBezTo>
                    <a:pt x="195" y="1713"/>
                    <a:pt x="188" y="1720"/>
                    <a:pt x="189" y="1720"/>
                  </a:cubicBezTo>
                  <a:cubicBezTo>
                    <a:pt x="189" y="1720"/>
                    <a:pt x="198" y="1713"/>
                    <a:pt x="211" y="1702"/>
                  </a:cubicBezTo>
                  <a:lnTo>
                    <a:pt x="211" y="1702"/>
                  </a:lnTo>
                  <a:cubicBezTo>
                    <a:pt x="208" y="1713"/>
                    <a:pt x="195" y="1734"/>
                    <a:pt x="152" y="1756"/>
                  </a:cubicBezTo>
                  <a:cubicBezTo>
                    <a:pt x="117" y="1779"/>
                    <a:pt x="109" y="1789"/>
                    <a:pt x="116" y="1789"/>
                  </a:cubicBezTo>
                  <a:cubicBezTo>
                    <a:pt x="126" y="1789"/>
                    <a:pt x="175" y="1763"/>
                    <a:pt x="213" y="1725"/>
                  </a:cubicBezTo>
                  <a:cubicBezTo>
                    <a:pt x="281" y="1698"/>
                    <a:pt x="319" y="1683"/>
                    <a:pt x="326" y="1683"/>
                  </a:cubicBezTo>
                  <a:cubicBezTo>
                    <a:pt x="334" y="1683"/>
                    <a:pt x="297" y="1705"/>
                    <a:pt x="213" y="1756"/>
                  </a:cubicBezTo>
                  <a:cubicBezTo>
                    <a:pt x="149" y="1794"/>
                    <a:pt x="128" y="1811"/>
                    <a:pt x="137" y="1811"/>
                  </a:cubicBezTo>
                  <a:cubicBezTo>
                    <a:pt x="148" y="1811"/>
                    <a:pt x="216" y="1778"/>
                    <a:pt x="304" y="1725"/>
                  </a:cubicBezTo>
                  <a:cubicBezTo>
                    <a:pt x="371" y="1675"/>
                    <a:pt x="401" y="1652"/>
                    <a:pt x="405" y="1652"/>
                  </a:cubicBezTo>
                  <a:cubicBezTo>
                    <a:pt x="407" y="1652"/>
                    <a:pt x="392" y="1667"/>
                    <a:pt x="365" y="1695"/>
                  </a:cubicBezTo>
                  <a:cubicBezTo>
                    <a:pt x="304" y="1725"/>
                    <a:pt x="304" y="1756"/>
                    <a:pt x="304" y="1756"/>
                  </a:cubicBezTo>
                  <a:cubicBezTo>
                    <a:pt x="304" y="1756"/>
                    <a:pt x="304" y="1756"/>
                    <a:pt x="213" y="1816"/>
                  </a:cubicBezTo>
                  <a:cubicBezTo>
                    <a:pt x="213" y="1816"/>
                    <a:pt x="213" y="1816"/>
                    <a:pt x="274" y="1786"/>
                  </a:cubicBezTo>
                  <a:cubicBezTo>
                    <a:pt x="324" y="1756"/>
                    <a:pt x="352" y="1742"/>
                    <a:pt x="359" y="1742"/>
                  </a:cubicBezTo>
                  <a:cubicBezTo>
                    <a:pt x="368" y="1742"/>
                    <a:pt x="353" y="1759"/>
                    <a:pt x="319" y="1789"/>
                  </a:cubicBezTo>
                  <a:lnTo>
                    <a:pt x="319" y="1789"/>
                  </a:lnTo>
                  <a:cubicBezTo>
                    <a:pt x="387" y="1748"/>
                    <a:pt x="436" y="1718"/>
                    <a:pt x="442" y="1718"/>
                  </a:cubicBezTo>
                  <a:cubicBezTo>
                    <a:pt x="448" y="1718"/>
                    <a:pt x="426" y="1737"/>
                    <a:pt x="365" y="1786"/>
                  </a:cubicBezTo>
                  <a:cubicBezTo>
                    <a:pt x="363" y="1787"/>
                    <a:pt x="360" y="1788"/>
                    <a:pt x="358" y="1789"/>
                  </a:cubicBezTo>
                  <a:lnTo>
                    <a:pt x="358" y="1789"/>
                  </a:lnTo>
                  <a:cubicBezTo>
                    <a:pt x="359" y="1789"/>
                    <a:pt x="359" y="1789"/>
                    <a:pt x="359" y="1789"/>
                  </a:cubicBezTo>
                  <a:cubicBezTo>
                    <a:pt x="370" y="1789"/>
                    <a:pt x="346" y="1820"/>
                    <a:pt x="298" y="1865"/>
                  </a:cubicBezTo>
                  <a:lnTo>
                    <a:pt x="298" y="1865"/>
                  </a:lnTo>
                  <a:cubicBezTo>
                    <a:pt x="335" y="1836"/>
                    <a:pt x="365" y="1816"/>
                    <a:pt x="365" y="1816"/>
                  </a:cubicBezTo>
                  <a:lnTo>
                    <a:pt x="365" y="1816"/>
                  </a:lnTo>
                  <a:cubicBezTo>
                    <a:pt x="365" y="1847"/>
                    <a:pt x="365" y="1847"/>
                    <a:pt x="274" y="1908"/>
                  </a:cubicBezTo>
                  <a:cubicBezTo>
                    <a:pt x="231" y="1951"/>
                    <a:pt x="173" y="1994"/>
                    <a:pt x="175" y="1994"/>
                  </a:cubicBezTo>
                  <a:cubicBezTo>
                    <a:pt x="175" y="1994"/>
                    <a:pt x="186" y="1986"/>
                    <a:pt x="211" y="1969"/>
                  </a:cubicBezTo>
                  <a:lnTo>
                    <a:pt x="211" y="1969"/>
                  </a:lnTo>
                  <a:cubicBezTo>
                    <a:pt x="207" y="1973"/>
                    <a:pt x="189" y="1985"/>
                    <a:pt x="122" y="2029"/>
                  </a:cubicBezTo>
                  <a:cubicBezTo>
                    <a:pt x="122" y="2029"/>
                    <a:pt x="122" y="2060"/>
                    <a:pt x="122" y="2060"/>
                  </a:cubicBezTo>
                  <a:cubicBezTo>
                    <a:pt x="145" y="2036"/>
                    <a:pt x="159" y="2026"/>
                    <a:pt x="165" y="2026"/>
                  </a:cubicBezTo>
                  <a:cubicBezTo>
                    <a:pt x="174" y="2026"/>
                    <a:pt x="159" y="2052"/>
                    <a:pt x="122" y="2090"/>
                  </a:cubicBezTo>
                  <a:cubicBezTo>
                    <a:pt x="122" y="2090"/>
                    <a:pt x="122" y="2090"/>
                    <a:pt x="183" y="2029"/>
                  </a:cubicBezTo>
                  <a:lnTo>
                    <a:pt x="183" y="2029"/>
                  </a:lnTo>
                  <a:cubicBezTo>
                    <a:pt x="183" y="2060"/>
                    <a:pt x="183" y="2060"/>
                    <a:pt x="122" y="2120"/>
                  </a:cubicBezTo>
                  <a:cubicBezTo>
                    <a:pt x="152" y="2090"/>
                    <a:pt x="167" y="2082"/>
                    <a:pt x="175" y="2082"/>
                  </a:cubicBezTo>
                  <a:cubicBezTo>
                    <a:pt x="183" y="2082"/>
                    <a:pt x="183" y="2090"/>
                    <a:pt x="183" y="2090"/>
                  </a:cubicBezTo>
                  <a:cubicBezTo>
                    <a:pt x="273" y="2029"/>
                    <a:pt x="274" y="2029"/>
                    <a:pt x="274" y="2029"/>
                  </a:cubicBezTo>
                  <a:lnTo>
                    <a:pt x="274" y="2029"/>
                  </a:lnTo>
                  <a:cubicBezTo>
                    <a:pt x="274" y="2060"/>
                    <a:pt x="183" y="2120"/>
                    <a:pt x="183" y="2120"/>
                  </a:cubicBezTo>
                  <a:cubicBezTo>
                    <a:pt x="183" y="2133"/>
                    <a:pt x="183" y="2140"/>
                    <a:pt x="187" y="2140"/>
                  </a:cubicBezTo>
                  <a:cubicBezTo>
                    <a:pt x="193" y="2140"/>
                    <a:pt x="208" y="2126"/>
                    <a:pt x="243" y="2090"/>
                  </a:cubicBezTo>
                  <a:lnTo>
                    <a:pt x="243" y="2090"/>
                  </a:lnTo>
                  <a:cubicBezTo>
                    <a:pt x="243" y="2090"/>
                    <a:pt x="183" y="2181"/>
                    <a:pt x="183" y="2211"/>
                  </a:cubicBezTo>
                  <a:cubicBezTo>
                    <a:pt x="183" y="2211"/>
                    <a:pt x="183" y="2211"/>
                    <a:pt x="243" y="2151"/>
                  </a:cubicBezTo>
                  <a:cubicBezTo>
                    <a:pt x="315" y="2093"/>
                    <a:pt x="353" y="2063"/>
                    <a:pt x="357" y="2063"/>
                  </a:cubicBezTo>
                  <a:cubicBezTo>
                    <a:pt x="362" y="2063"/>
                    <a:pt x="324" y="2101"/>
                    <a:pt x="243" y="2181"/>
                  </a:cubicBezTo>
                  <a:cubicBezTo>
                    <a:pt x="154" y="2252"/>
                    <a:pt x="118" y="2282"/>
                    <a:pt x="121" y="2282"/>
                  </a:cubicBezTo>
                  <a:cubicBezTo>
                    <a:pt x="123" y="2282"/>
                    <a:pt x="145" y="2267"/>
                    <a:pt x="183" y="2242"/>
                  </a:cubicBezTo>
                  <a:cubicBezTo>
                    <a:pt x="218" y="2206"/>
                    <a:pt x="233" y="2192"/>
                    <a:pt x="239" y="2192"/>
                  </a:cubicBezTo>
                  <a:cubicBezTo>
                    <a:pt x="243" y="2192"/>
                    <a:pt x="243" y="2199"/>
                    <a:pt x="243" y="2211"/>
                  </a:cubicBezTo>
                  <a:cubicBezTo>
                    <a:pt x="243" y="2242"/>
                    <a:pt x="243" y="2242"/>
                    <a:pt x="183" y="2303"/>
                  </a:cubicBezTo>
                  <a:cubicBezTo>
                    <a:pt x="230" y="2265"/>
                    <a:pt x="254" y="2251"/>
                    <a:pt x="262" y="2251"/>
                  </a:cubicBezTo>
                  <a:cubicBezTo>
                    <a:pt x="281" y="2251"/>
                    <a:pt x="225" y="2322"/>
                    <a:pt x="183" y="2363"/>
                  </a:cubicBezTo>
                  <a:cubicBezTo>
                    <a:pt x="183" y="2363"/>
                    <a:pt x="183" y="2363"/>
                    <a:pt x="243" y="2303"/>
                  </a:cubicBezTo>
                  <a:cubicBezTo>
                    <a:pt x="315" y="2245"/>
                    <a:pt x="353" y="2215"/>
                    <a:pt x="357" y="2215"/>
                  </a:cubicBezTo>
                  <a:cubicBezTo>
                    <a:pt x="362" y="2215"/>
                    <a:pt x="324" y="2253"/>
                    <a:pt x="243" y="2333"/>
                  </a:cubicBezTo>
                  <a:cubicBezTo>
                    <a:pt x="264" y="2313"/>
                    <a:pt x="277" y="2303"/>
                    <a:pt x="282" y="2303"/>
                  </a:cubicBezTo>
                  <a:cubicBezTo>
                    <a:pt x="291" y="2303"/>
                    <a:pt x="264" y="2343"/>
                    <a:pt x="183" y="2424"/>
                  </a:cubicBezTo>
                  <a:cubicBezTo>
                    <a:pt x="91" y="2485"/>
                    <a:pt x="31" y="2576"/>
                    <a:pt x="31" y="2576"/>
                  </a:cubicBezTo>
                  <a:cubicBezTo>
                    <a:pt x="91" y="2515"/>
                    <a:pt x="91" y="2515"/>
                    <a:pt x="91" y="2515"/>
                  </a:cubicBezTo>
                  <a:cubicBezTo>
                    <a:pt x="127" y="2480"/>
                    <a:pt x="142" y="2465"/>
                    <a:pt x="148" y="2465"/>
                  </a:cubicBezTo>
                  <a:cubicBezTo>
                    <a:pt x="152" y="2465"/>
                    <a:pt x="152" y="2472"/>
                    <a:pt x="152" y="2485"/>
                  </a:cubicBezTo>
                  <a:cubicBezTo>
                    <a:pt x="152" y="2485"/>
                    <a:pt x="243" y="2455"/>
                    <a:pt x="243" y="2455"/>
                  </a:cubicBezTo>
                  <a:lnTo>
                    <a:pt x="243" y="2455"/>
                  </a:lnTo>
                  <a:cubicBezTo>
                    <a:pt x="243" y="2455"/>
                    <a:pt x="243" y="2485"/>
                    <a:pt x="152" y="2576"/>
                  </a:cubicBezTo>
                  <a:cubicBezTo>
                    <a:pt x="152" y="2576"/>
                    <a:pt x="152" y="2576"/>
                    <a:pt x="243" y="2515"/>
                  </a:cubicBezTo>
                  <a:cubicBezTo>
                    <a:pt x="256" y="2503"/>
                    <a:pt x="266" y="2492"/>
                    <a:pt x="274" y="2485"/>
                  </a:cubicBezTo>
                  <a:lnTo>
                    <a:pt x="274" y="2485"/>
                  </a:lnTo>
                  <a:cubicBezTo>
                    <a:pt x="274" y="2491"/>
                    <a:pt x="274" y="2496"/>
                    <a:pt x="274" y="2500"/>
                  </a:cubicBezTo>
                  <a:lnTo>
                    <a:pt x="274" y="2500"/>
                  </a:lnTo>
                  <a:cubicBezTo>
                    <a:pt x="278" y="2494"/>
                    <a:pt x="281" y="2489"/>
                    <a:pt x="283" y="2485"/>
                  </a:cubicBezTo>
                  <a:lnTo>
                    <a:pt x="274" y="2485"/>
                  </a:lnTo>
                  <a:cubicBezTo>
                    <a:pt x="274" y="2485"/>
                    <a:pt x="274" y="2485"/>
                    <a:pt x="274" y="2485"/>
                  </a:cubicBezTo>
                  <a:lnTo>
                    <a:pt x="274" y="2485"/>
                  </a:lnTo>
                  <a:cubicBezTo>
                    <a:pt x="274" y="2485"/>
                    <a:pt x="274" y="2485"/>
                    <a:pt x="274" y="2485"/>
                  </a:cubicBezTo>
                  <a:lnTo>
                    <a:pt x="274" y="2485"/>
                  </a:lnTo>
                  <a:cubicBezTo>
                    <a:pt x="282" y="2477"/>
                    <a:pt x="287" y="2473"/>
                    <a:pt x="289" y="2473"/>
                  </a:cubicBezTo>
                  <a:cubicBezTo>
                    <a:pt x="290" y="2473"/>
                    <a:pt x="288" y="2477"/>
                    <a:pt x="283" y="2485"/>
                  </a:cubicBezTo>
                  <a:lnTo>
                    <a:pt x="304" y="2485"/>
                  </a:lnTo>
                  <a:cubicBezTo>
                    <a:pt x="288" y="2501"/>
                    <a:pt x="272" y="2520"/>
                    <a:pt x="258" y="2536"/>
                  </a:cubicBezTo>
                  <a:lnTo>
                    <a:pt x="258" y="2536"/>
                  </a:lnTo>
                  <a:cubicBezTo>
                    <a:pt x="334" y="2485"/>
                    <a:pt x="335" y="2485"/>
                    <a:pt x="335" y="2485"/>
                  </a:cubicBezTo>
                  <a:lnTo>
                    <a:pt x="335" y="2485"/>
                  </a:lnTo>
                  <a:cubicBezTo>
                    <a:pt x="301" y="2535"/>
                    <a:pt x="341" y="2558"/>
                    <a:pt x="394" y="2558"/>
                  </a:cubicBezTo>
                  <a:cubicBezTo>
                    <a:pt x="438" y="2558"/>
                    <a:pt x="490" y="2543"/>
                    <a:pt x="517" y="2515"/>
                  </a:cubicBezTo>
                  <a:lnTo>
                    <a:pt x="547" y="2515"/>
                  </a:lnTo>
                  <a:cubicBezTo>
                    <a:pt x="498" y="2577"/>
                    <a:pt x="484" y="2599"/>
                    <a:pt x="490" y="2599"/>
                  </a:cubicBezTo>
                  <a:cubicBezTo>
                    <a:pt x="499" y="2599"/>
                    <a:pt x="547" y="2558"/>
                    <a:pt x="597" y="2523"/>
                  </a:cubicBezTo>
                  <a:lnTo>
                    <a:pt x="597" y="2523"/>
                  </a:lnTo>
                  <a:cubicBezTo>
                    <a:pt x="584" y="2544"/>
                    <a:pt x="583" y="2553"/>
                    <a:pt x="589" y="2553"/>
                  </a:cubicBezTo>
                  <a:cubicBezTo>
                    <a:pt x="596" y="2553"/>
                    <a:pt x="615" y="2539"/>
                    <a:pt x="639" y="2515"/>
                  </a:cubicBezTo>
                  <a:lnTo>
                    <a:pt x="639" y="2515"/>
                  </a:lnTo>
                  <a:cubicBezTo>
                    <a:pt x="583" y="2585"/>
                    <a:pt x="559" y="2623"/>
                    <a:pt x="567" y="2623"/>
                  </a:cubicBezTo>
                  <a:cubicBezTo>
                    <a:pt x="577" y="2623"/>
                    <a:pt x="631" y="2570"/>
                    <a:pt x="730" y="2455"/>
                  </a:cubicBezTo>
                  <a:lnTo>
                    <a:pt x="730" y="2455"/>
                  </a:lnTo>
                  <a:cubicBezTo>
                    <a:pt x="676" y="2526"/>
                    <a:pt x="654" y="2555"/>
                    <a:pt x="657" y="2555"/>
                  </a:cubicBezTo>
                  <a:cubicBezTo>
                    <a:pt x="659" y="2555"/>
                    <a:pt x="674" y="2541"/>
                    <a:pt x="699" y="2515"/>
                  </a:cubicBezTo>
                  <a:lnTo>
                    <a:pt x="699" y="2515"/>
                  </a:lnTo>
                  <a:cubicBezTo>
                    <a:pt x="654" y="2591"/>
                    <a:pt x="631" y="2629"/>
                    <a:pt x="635" y="2629"/>
                  </a:cubicBezTo>
                  <a:cubicBezTo>
                    <a:pt x="639" y="2629"/>
                    <a:pt x="669" y="2591"/>
                    <a:pt x="730" y="2515"/>
                  </a:cubicBezTo>
                  <a:cubicBezTo>
                    <a:pt x="791" y="2439"/>
                    <a:pt x="829" y="2401"/>
                    <a:pt x="836" y="2401"/>
                  </a:cubicBezTo>
                  <a:cubicBezTo>
                    <a:pt x="844" y="2401"/>
                    <a:pt x="821" y="2439"/>
                    <a:pt x="760" y="2515"/>
                  </a:cubicBezTo>
                  <a:lnTo>
                    <a:pt x="730" y="2607"/>
                  </a:lnTo>
                  <a:lnTo>
                    <a:pt x="791" y="2515"/>
                  </a:lnTo>
                  <a:lnTo>
                    <a:pt x="791" y="2515"/>
                  </a:lnTo>
                  <a:cubicBezTo>
                    <a:pt x="791" y="2515"/>
                    <a:pt x="760" y="2607"/>
                    <a:pt x="821" y="2607"/>
                  </a:cubicBezTo>
                  <a:cubicBezTo>
                    <a:pt x="882" y="2607"/>
                    <a:pt x="882" y="2607"/>
                    <a:pt x="943" y="2546"/>
                  </a:cubicBezTo>
                  <a:lnTo>
                    <a:pt x="943" y="2546"/>
                  </a:lnTo>
                  <a:cubicBezTo>
                    <a:pt x="943" y="2546"/>
                    <a:pt x="912" y="2607"/>
                    <a:pt x="912" y="2607"/>
                  </a:cubicBezTo>
                  <a:cubicBezTo>
                    <a:pt x="943" y="2607"/>
                    <a:pt x="943" y="2607"/>
                    <a:pt x="882" y="2698"/>
                  </a:cubicBezTo>
                  <a:lnTo>
                    <a:pt x="912" y="2698"/>
                  </a:lnTo>
                  <a:cubicBezTo>
                    <a:pt x="968" y="2605"/>
                    <a:pt x="1001" y="2569"/>
                    <a:pt x="1011" y="2569"/>
                  </a:cubicBezTo>
                  <a:cubicBezTo>
                    <a:pt x="1018" y="2569"/>
                    <a:pt x="1015" y="2583"/>
                    <a:pt x="1003" y="2607"/>
                  </a:cubicBezTo>
                  <a:cubicBezTo>
                    <a:pt x="1034" y="2607"/>
                    <a:pt x="1034" y="2607"/>
                    <a:pt x="1095" y="2546"/>
                  </a:cubicBezTo>
                  <a:lnTo>
                    <a:pt x="1095" y="2546"/>
                  </a:lnTo>
                  <a:cubicBezTo>
                    <a:pt x="1076" y="2582"/>
                    <a:pt x="1058" y="2629"/>
                    <a:pt x="1066" y="2629"/>
                  </a:cubicBezTo>
                  <a:cubicBezTo>
                    <a:pt x="1071" y="2629"/>
                    <a:pt x="1088" y="2607"/>
                    <a:pt x="1125" y="2546"/>
                  </a:cubicBezTo>
                  <a:lnTo>
                    <a:pt x="1125" y="2546"/>
                  </a:lnTo>
                  <a:lnTo>
                    <a:pt x="1095" y="2607"/>
                  </a:lnTo>
                  <a:cubicBezTo>
                    <a:pt x="1085" y="2634"/>
                    <a:pt x="1082" y="2645"/>
                    <a:pt x="1083" y="2645"/>
                  </a:cubicBezTo>
                  <a:cubicBezTo>
                    <a:pt x="1085" y="2645"/>
                    <a:pt x="1113" y="2588"/>
                    <a:pt x="1155" y="2546"/>
                  </a:cubicBezTo>
                  <a:cubicBezTo>
                    <a:pt x="1196" y="2479"/>
                    <a:pt x="1218" y="2441"/>
                    <a:pt x="1220" y="2441"/>
                  </a:cubicBezTo>
                  <a:lnTo>
                    <a:pt x="1220" y="2441"/>
                  </a:lnTo>
                  <a:cubicBezTo>
                    <a:pt x="1223" y="2441"/>
                    <a:pt x="1195" y="2497"/>
                    <a:pt x="1132" y="2623"/>
                  </a:cubicBezTo>
                  <a:lnTo>
                    <a:pt x="1132" y="2623"/>
                  </a:lnTo>
                  <a:cubicBezTo>
                    <a:pt x="1145" y="2609"/>
                    <a:pt x="1155" y="2598"/>
                    <a:pt x="1160" y="2598"/>
                  </a:cubicBezTo>
                  <a:cubicBezTo>
                    <a:pt x="1165" y="2598"/>
                    <a:pt x="1165" y="2609"/>
                    <a:pt x="1155" y="2637"/>
                  </a:cubicBezTo>
                  <a:cubicBezTo>
                    <a:pt x="1155" y="2637"/>
                    <a:pt x="1155" y="2637"/>
                    <a:pt x="1246" y="2485"/>
                  </a:cubicBezTo>
                  <a:cubicBezTo>
                    <a:pt x="1277" y="2394"/>
                    <a:pt x="1307" y="2394"/>
                    <a:pt x="1307" y="2394"/>
                  </a:cubicBezTo>
                  <a:lnTo>
                    <a:pt x="1307" y="2394"/>
                  </a:lnTo>
                  <a:cubicBezTo>
                    <a:pt x="1246" y="2485"/>
                    <a:pt x="1246" y="2485"/>
                    <a:pt x="1216" y="2546"/>
                  </a:cubicBezTo>
                  <a:cubicBezTo>
                    <a:pt x="1216" y="2546"/>
                    <a:pt x="1186" y="2637"/>
                    <a:pt x="1155" y="2698"/>
                  </a:cubicBezTo>
                  <a:cubicBezTo>
                    <a:pt x="1127" y="2726"/>
                    <a:pt x="1119" y="2748"/>
                    <a:pt x="1123" y="2748"/>
                  </a:cubicBezTo>
                  <a:cubicBezTo>
                    <a:pt x="1129" y="2748"/>
                    <a:pt x="1153" y="2719"/>
                    <a:pt x="1186" y="2637"/>
                  </a:cubicBezTo>
                  <a:cubicBezTo>
                    <a:pt x="1277" y="2485"/>
                    <a:pt x="1277" y="2485"/>
                    <a:pt x="1307" y="2485"/>
                  </a:cubicBezTo>
                  <a:cubicBezTo>
                    <a:pt x="1307" y="2485"/>
                    <a:pt x="1307" y="2485"/>
                    <a:pt x="1277" y="2546"/>
                  </a:cubicBezTo>
                  <a:cubicBezTo>
                    <a:pt x="1216" y="2637"/>
                    <a:pt x="1216" y="2637"/>
                    <a:pt x="1246" y="2637"/>
                  </a:cubicBezTo>
                  <a:cubicBezTo>
                    <a:pt x="1246" y="2637"/>
                    <a:pt x="1398" y="2424"/>
                    <a:pt x="1490" y="2272"/>
                  </a:cubicBezTo>
                  <a:lnTo>
                    <a:pt x="1490" y="2272"/>
                  </a:lnTo>
                  <a:cubicBezTo>
                    <a:pt x="1459" y="2333"/>
                    <a:pt x="1459" y="2333"/>
                    <a:pt x="1459" y="2333"/>
                  </a:cubicBezTo>
                  <a:cubicBezTo>
                    <a:pt x="1429" y="2424"/>
                    <a:pt x="1398" y="2424"/>
                    <a:pt x="1398" y="2424"/>
                  </a:cubicBezTo>
                  <a:lnTo>
                    <a:pt x="1368" y="2485"/>
                  </a:lnTo>
                  <a:cubicBezTo>
                    <a:pt x="1398" y="2455"/>
                    <a:pt x="1414" y="2439"/>
                    <a:pt x="1417" y="2439"/>
                  </a:cubicBezTo>
                  <a:cubicBezTo>
                    <a:pt x="1421" y="2439"/>
                    <a:pt x="1414" y="2455"/>
                    <a:pt x="1398" y="2485"/>
                  </a:cubicBezTo>
                  <a:cubicBezTo>
                    <a:pt x="1377" y="2551"/>
                    <a:pt x="1339" y="2601"/>
                    <a:pt x="1342" y="2601"/>
                  </a:cubicBezTo>
                  <a:cubicBezTo>
                    <a:pt x="1344" y="2601"/>
                    <a:pt x="1351" y="2593"/>
                    <a:pt x="1368" y="2576"/>
                  </a:cubicBezTo>
                  <a:lnTo>
                    <a:pt x="1368" y="2576"/>
                  </a:lnTo>
                  <a:cubicBezTo>
                    <a:pt x="1368" y="2576"/>
                    <a:pt x="1368" y="2577"/>
                    <a:pt x="1338" y="2637"/>
                  </a:cubicBezTo>
                  <a:cubicBezTo>
                    <a:pt x="1338" y="2637"/>
                    <a:pt x="1368" y="2637"/>
                    <a:pt x="1398" y="2576"/>
                  </a:cubicBezTo>
                  <a:cubicBezTo>
                    <a:pt x="1429" y="2485"/>
                    <a:pt x="1429" y="2485"/>
                    <a:pt x="1429" y="2485"/>
                  </a:cubicBezTo>
                  <a:cubicBezTo>
                    <a:pt x="1459" y="2485"/>
                    <a:pt x="1459" y="2485"/>
                    <a:pt x="1490" y="2424"/>
                  </a:cubicBezTo>
                  <a:cubicBezTo>
                    <a:pt x="1520" y="2363"/>
                    <a:pt x="1581" y="2272"/>
                    <a:pt x="1581" y="2272"/>
                  </a:cubicBezTo>
                  <a:cubicBezTo>
                    <a:pt x="1604" y="2249"/>
                    <a:pt x="1619" y="2234"/>
                    <a:pt x="1622" y="2234"/>
                  </a:cubicBezTo>
                  <a:cubicBezTo>
                    <a:pt x="1628" y="2234"/>
                    <a:pt x="1606" y="2270"/>
                    <a:pt x="1550" y="2363"/>
                  </a:cubicBezTo>
                  <a:cubicBezTo>
                    <a:pt x="1550" y="2363"/>
                    <a:pt x="1520" y="2424"/>
                    <a:pt x="1520" y="2424"/>
                  </a:cubicBezTo>
                  <a:cubicBezTo>
                    <a:pt x="1520" y="2424"/>
                    <a:pt x="1543" y="2424"/>
                    <a:pt x="1529" y="2485"/>
                  </a:cubicBezTo>
                  <a:lnTo>
                    <a:pt x="1529" y="2485"/>
                  </a:lnTo>
                  <a:cubicBezTo>
                    <a:pt x="1536" y="2467"/>
                    <a:pt x="1543" y="2447"/>
                    <a:pt x="1550" y="2424"/>
                  </a:cubicBezTo>
                  <a:cubicBezTo>
                    <a:pt x="1554" y="2418"/>
                    <a:pt x="1557" y="2410"/>
                    <a:pt x="1560" y="2403"/>
                  </a:cubicBezTo>
                  <a:lnTo>
                    <a:pt x="1560" y="2403"/>
                  </a:lnTo>
                  <a:cubicBezTo>
                    <a:pt x="1546" y="2442"/>
                    <a:pt x="1531" y="2483"/>
                    <a:pt x="1520" y="2515"/>
                  </a:cubicBezTo>
                  <a:cubicBezTo>
                    <a:pt x="1542" y="2450"/>
                    <a:pt x="1580" y="2400"/>
                    <a:pt x="1588" y="2400"/>
                  </a:cubicBezTo>
                  <a:cubicBezTo>
                    <a:pt x="1591" y="2400"/>
                    <a:pt x="1589" y="2407"/>
                    <a:pt x="1581" y="2424"/>
                  </a:cubicBezTo>
                  <a:cubicBezTo>
                    <a:pt x="1581" y="2424"/>
                    <a:pt x="1611" y="2424"/>
                    <a:pt x="1581" y="2515"/>
                  </a:cubicBezTo>
                  <a:cubicBezTo>
                    <a:pt x="1596" y="2470"/>
                    <a:pt x="1604" y="2447"/>
                    <a:pt x="1607" y="2447"/>
                  </a:cubicBezTo>
                  <a:cubicBezTo>
                    <a:pt x="1611" y="2447"/>
                    <a:pt x="1611" y="2470"/>
                    <a:pt x="1611" y="2515"/>
                  </a:cubicBezTo>
                  <a:cubicBezTo>
                    <a:pt x="1596" y="2591"/>
                    <a:pt x="1588" y="2629"/>
                    <a:pt x="1592" y="2629"/>
                  </a:cubicBezTo>
                  <a:cubicBezTo>
                    <a:pt x="1596" y="2629"/>
                    <a:pt x="1609" y="2598"/>
                    <a:pt x="1634" y="2536"/>
                  </a:cubicBezTo>
                  <a:lnTo>
                    <a:pt x="1634" y="2536"/>
                  </a:lnTo>
                  <a:cubicBezTo>
                    <a:pt x="1633" y="2539"/>
                    <a:pt x="1634" y="2541"/>
                    <a:pt x="1635" y="2541"/>
                  </a:cubicBezTo>
                  <a:cubicBezTo>
                    <a:pt x="1644" y="2541"/>
                    <a:pt x="1681" y="2498"/>
                    <a:pt x="1702" y="2455"/>
                  </a:cubicBezTo>
                  <a:cubicBezTo>
                    <a:pt x="1733" y="2363"/>
                    <a:pt x="1794" y="2211"/>
                    <a:pt x="1824" y="2151"/>
                  </a:cubicBezTo>
                  <a:cubicBezTo>
                    <a:pt x="1858" y="2065"/>
                    <a:pt x="1873" y="2028"/>
                    <a:pt x="1880" y="2028"/>
                  </a:cubicBezTo>
                  <a:cubicBezTo>
                    <a:pt x="1885" y="2028"/>
                    <a:pt x="1885" y="2050"/>
                    <a:pt x="1885" y="2090"/>
                  </a:cubicBezTo>
                  <a:cubicBezTo>
                    <a:pt x="1885" y="2090"/>
                    <a:pt x="1854" y="2151"/>
                    <a:pt x="1824" y="2242"/>
                  </a:cubicBezTo>
                  <a:cubicBezTo>
                    <a:pt x="1794" y="2303"/>
                    <a:pt x="1794" y="2303"/>
                    <a:pt x="1794" y="2303"/>
                  </a:cubicBezTo>
                  <a:cubicBezTo>
                    <a:pt x="1763" y="2363"/>
                    <a:pt x="1702" y="2455"/>
                    <a:pt x="1733" y="2455"/>
                  </a:cubicBezTo>
                  <a:cubicBezTo>
                    <a:pt x="1733" y="2455"/>
                    <a:pt x="1733" y="2455"/>
                    <a:pt x="1733" y="2455"/>
                  </a:cubicBezTo>
                  <a:lnTo>
                    <a:pt x="1733" y="2455"/>
                  </a:lnTo>
                  <a:cubicBezTo>
                    <a:pt x="1702" y="2485"/>
                    <a:pt x="1702" y="2485"/>
                    <a:pt x="1702" y="2515"/>
                  </a:cubicBezTo>
                  <a:cubicBezTo>
                    <a:pt x="1672" y="2607"/>
                    <a:pt x="1672" y="2607"/>
                    <a:pt x="1672" y="2607"/>
                  </a:cubicBezTo>
                  <a:cubicBezTo>
                    <a:pt x="1697" y="2531"/>
                    <a:pt x="1722" y="2476"/>
                    <a:pt x="1730" y="2460"/>
                  </a:cubicBezTo>
                  <a:lnTo>
                    <a:pt x="1730" y="2460"/>
                  </a:lnTo>
                  <a:cubicBezTo>
                    <a:pt x="1704" y="2515"/>
                    <a:pt x="1733" y="2515"/>
                    <a:pt x="1733" y="2515"/>
                  </a:cubicBezTo>
                  <a:cubicBezTo>
                    <a:pt x="1733" y="2515"/>
                    <a:pt x="1763" y="2515"/>
                    <a:pt x="1733" y="2607"/>
                  </a:cubicBezTo>
                  <a:cubicBezTo>
                    <a:pt x="1763" y="2607"/>
                    <a:pt x="1763" y="2607"/>
                    <a:pt x="1794" y="2515"/>
                  </a:cubicBezTo>
                  <a:cubicBezTo>
                    <a:pt x="1806" y="2490"/>
                    <a:pt x="1816" y="2470"/>
                    <a:pt x="1824" y="2455"/>
                  </a:cubicBezTo>
                  <a:lnTo>
                    <a:pt x="1824" y="2455"/>
                  </a:lnTo>
                  <a:cubicBezTo>
                    <a:pt x="1785" y="2552"/>
                    <a:pt x="1796" y="2624"/>
                    <a:pt x="1825" y="2624"/>
                  </a:cubicBezTo>
                  <a:cubicBezTo>
                    <a:pt x="1841" y="2624"/>
                    <a:pt x="1863" y="2601"/>
                    <a:pt x="1885" y="2546"/>
                  </a:cubicBezTo>
                  <a:cubicBezTo>
                    <a:pt x="1885" y="2576"/>
                    <a:pt x="1892" y="2591"/>
                    <a:pt x="1904" y="2591"/>
                  </a:cubicBezTo>
                  <a:cubicBezTo>
                    <a:pt x="1915" y="2591"/>
                    <a:pt x="1930" y="2576"/>
                    <a:pt x="1946" y="2546"/>
                  </a:cubicBezTo>
                  <a:lnTo>
                    <a:pt x="1976" y="2546"/>
                  </a:lnTo>
                  <a:cubicBezTo>
                    <a:pt x="1997" y="2504"/>
                    <a:pt x="2018" y="2446"/>
                    <a:pt x="2019" y="2446"/>
                  </a:cubicBezTo>
                  <a:lnTo>
                    <a:pt x="2019" y="2446"/>
                  </a:lnTo>
                  <a:cubicBezTo>
                    <a:pt x="2019" y="2446"/>
                    <a:pt x="2016" y="2457"/>
                    <a:pt x="2006" y="2485"/>
                  </a:cubicBezTo>
                  <a:cubicBezTo>
                    <a:pt x="2006" y="2546"/>
                    <a:pt x="2006" y="2546"/>
                    <a:pt x="2037" y="2546"/>
                  </a:cubicBezTo>
                  <a:cubicBezTo>
                    <a:pt x="2037" y="2546"/>
                    <a:pt x="2037" y="2546"/>
                    <a:pt x="2067" y="2485"/>
                  </a:cubicBezTo>
                  <a:cubicBezTo>
                    <a:pt x="2076" y="2457"/>
                    <a:pt x="2083" y="2446"/>
                    <a:pt x="2086" y="2446"/>
                  </a:cubicBezTo>
                  <a:lnTo>
                    <a:pt x="2086" y="2446"/>
                  </a:lnTo>
                  <a:cubicBezTo>
                    <a:pt x="2095" y="2446"/>
                    <a:pt x="2088" y="2504"/>
                    <a:pt x="2067" y="2546"/>
                  </a:cubicBezTo>
                  <a:cubicBezTo>
                    <a:pt x="2053" y="2615"/>
                    <a:pt x="2046" y="2653"/>
                    <a:pt x="2047" y="2653"/>
                  </a:cubicBezTo>
                  <a:cubicBezTo>
                    <a:pt x="2050" y="2653"/>
                    <a:pt x="2065" y="2600"/>
                    <a:pt x="2098" y="2485"/>
                  </a:cubicBezTo>
                  <a:lnTo>
                    <a:pt x="2098" y="2485"/>
                  </a:lnTo>
                  <a:cubicBezTo>
                    <a:pt x="2098" y="2485"/>
                    <a:pt x="2098" y="2546"/>
                    <a:pt x="2067" y="2637"/>
                  </a:cubicBezTo>
                  <a:cubicBezTo>
                    <a:pt x="2067" y="2637"/>
                    <a:pt x="2067" y="2637"/>
                    <a:pt x="2098" y="2546"/>
                  </a:cubicBezTo>
                  <a:cubicBezTo>
                    <a:pt x="2098" y="2546"/>
                    <a:pt x="2098" y="2546"/>
                    <a:pt x="2128" y="2485"/>
                  </a:cubicBezTo>
                  <a:cubicBezTo>
                    <a:pt x="2158" y="2424"/>
                    <a:pt x="2158" y="2333"/>
                    <a:pt x="2189" y="2272"/>
                  </a:cubicBezTo>
                  <a:cubicBezTo>
                    <a:pt x="2189" y="2181"/>
                    <a:pt x="2219" y="2181"/>
                    <a:pt x="2219" y="2181"/>
                  </a:cubicBezTo>
                  <a:lnTo>
                    <a:pt x="2219" y="2181"/>
                  </a:lnTo>
                  <a:cubicBezTo>
                    <a:pt x="2189" y="2272"/>
                    <a:pt x="2189" y="2333"/>
                    <a:pt x="2158" y="2424"/>
                  </a:cubicBezTo>
                  <a:cubicBezTo>
                    <a:pt x="2158" y="2424"/>
                    <a:pt x="2128" y="2485"/>
                    <a:pt x="2128" y="2546"/>
                  </a:cubicBezTo>
                  <a:cubicBezTo>
                    <a:pt x="2122" y="2565"/>
                    <a:pt x="2119" y="2573"/>
                    <a:pt x="2120" y="2573"/>
                  </a:cubicBezTo>
                  <a:cubicBezTo>
                    <a:pt x="2122" y="2573"/>
                    <a:pt x="2153" y="2499"/>
                    <a:pt x="2189" y="2409"/>
                  </a:cubicBezTo>
                  <a:lnTo>
                    <a:pt x="2189" y="2409"/>
                  </a:lnTo>
                  <a:cubicBezTo>
                    <a:pt x="2189" y="2414"/>
                    <a:pt x="2189" y="2419"/>
                    <a:pt x="2189" y="2424"/>
                  </a:cubicBezTo>
                  <a:cubicBezTo>
                    <a:pt x="2158" y="2485"/>
                    <a:pt x="2189" y="2485"/>
                    <a:pt x="2189" y="2485"/>
                  </a:cubicBezTo>
                  <a:cubicBezTo>
                    <a:pt x="2189" y="2485"/>
                    <a:pt x="2219" y="2485"/>
                    <a:pt x="2219" y="2424"/>
                  </a:cubicBezTo>
                  <a:cubicBezTo>
                    <a:pt x="2250" y="2333"/>
                    <a:pt x="2250" y="2272"/>
                    <a:pt x="2250" y="2272"/>
                  </a:cubicBezTo>
                  <a:cubicBezTo>
                    <a:pt x="2250" y="2272"/>
                    <a:pt x="2280" y="2211"/>
                    <a:pt x="2280" y="2120"/>
                  </a:cubicBezTo>
                  <a:cubicBezTo>
                    <a:pt x="2280" y="2120"/>
                    <a:pt x="2280" y="2211"/>
                    <a:pt x="2280" y="2272"/>
                  </a:cubicBezTo>
                  <a:cubicBezTo>
                    <a:pt x="2250" y="2424"/>
                    <a:pt x="2250" y="2485"/>
                    <a:pt x="2280" y="2485"/>
                  </a:cubicBezTo>
                  <a:cubicBezTo>
                    <a:pt x="2280" y="2485"/>
                    <a:pt x="2310" y="2485"/>
                    <a:pt x="2310" y="2576"/>
                  </a:cubicBezTo>
                  <a:cubicBezTo>
                    <a:pt x="2310" y="2576"/>
                    <a:pt x="2310" y="2576"/>
                    <a:pt x="2341" y="2485"/>
                  </a:cubicBezTo>
                  <a:cubicBezTo>
                    <a:pt x="2341" y="2531"/>
                    <a:pt x="2341" y="2553"/>
                    <a:pt x="2345" y="2553"/>
                  </a:cubicBezTo>
                  <a:cubicBezTo>
                    <a:pt x="2348" y="2553"/>
                    <a:pt x="2356" y="2531"/>
                    <a:pt x="2371" y="2485"/>
                  </a:cubicBezTo>
                  <a:cubicBezTo>
                    <a:pt x="2371" y="2555"/>
                    <a:pt x="2371" y="2592"/>
                    <a:pt x="2374" y="2592"/>
                  </a:cubicBezTo>
                  <a:cubicBezTo>
                    <a:pt x="2378" y="2592"/>
                    <a:pt x="2385" y="2540"/>
                    <a:pt x="2402" y="2424"/>
                  </a:cubicBezTo>
                  <a:cubicBezTo>
                    <a:pt x="2402" y="2363"/>
                    <a:pt x="2402" y="2272"/>
                    <a:pt x="2402" y="2272"/>
                  </a:cubicBezTo>
                  <a:lnTo>
                    <a:pt x="2402" y="2211"/>
                  </a:lnTo>
                  <a:cubicBezTo>
                    <a:pt x="2417" y="2211"/>
                    <a:pt x="2424" y="2189"/>
                    <a:pt x="2432" y="2158"/>
                  </a:cubicBezTo>
                  <a:lnTo>
                    <a:pt x="2432" y="2158"/>
                  </a:lnTo>
                  <a:cubicBezTo>
                    <a:pt x="2432" y="2217"/>
                    <a:pt x="2431" y="2276"/>
                    <a:pt x="2402" y="2363"/>
                  </a:cubicBezTo>
                  <a:cubicBezTo>
                    <a:pt x="2402" y="2454"/>
                    <a:pt x="2402" y="2512"/>
                    <a:pt x="2408" y="2512"/>
                  </a:cubicBezTo>
                  <a:cubicBezTo>
                    <a:pt x="2412" y="2512"/>
                    <a:pt x="2420" y="2486"/>
                    <a:pt x="2432" y="2424"/>
                  </a:cubicBezTo>
                  <a:lnTo>
                    <a:pt x="2432" y="2424"/>
                  </a:lnTo>
                  <a:cubicBezTo>
                    <a:pt x="2413" y="2517"/>
                    <a:pt x="2406" y="2553"/>
                    <a:pt x="2410" y="2553"/>
                  </a:cubicBezTo>
                  <a:cubicBezTo>
                    <a:pt x="2413" y="2553"/>
                    <a:pt x="2420" y="2539"/>
                    <a:pt x="2432" y="2515"/>
                  </a:cubicBezTo>
                  <a:cubicBezTo>
                    <a:pt x="2432" y="2424"/>
                    <a:pt x="2432" y="2424"/>
                    <a:pt x="2432" y="2424"/>
                  </a:cubicBezTo>
                  <a:cubicBezTo>
                    <a:pt x="2447" y="2363"/>
                    <a:pt x="2455" y="2333"/>
                    <a:pt x="2459" y="2333"/>
                  </a:cubicBezTo>
                  <a:cubicBezTo>
                    <a:pt x="2462" y="2333"/>
                    <a:pt x="2462" y="2363"/>
                    <a:pt x="2462" y="2424"/>
                  </a:cubicBezTo>
                  <a:cubicBezTo>
                    <a:pt x="2462" y="2517"/>
                    <a:pt x="2474" y="2553"/>
                    <a:pt x="2483" y="2553"/>
                  </a:cubicBezTo>
                  <a:cubicBezTo>
                    <a:pt x="2488" y="2553"/>
                    <a:pt x="2493" y="2539"/>
                    <a:pt x="2493" y="2515"/>
                  </a:cubicBezTo>
                  <a:cubicBezTo>
                    <a:pt x="2493" y="2430"/>
                    <a:pt x="2502" y="2392"/>
                    <a:pt x="2511" y="2392"/>
                  </a:cubicBezTo>
                  <a:cubicBezTo>
                    <a:pt x="2517" y="2392"/>
                    <a:pt x="2523" y="2415"/>
                    <a:pt x="2523" y="2455"/>
                  </a:cubicBezTo>
                  <a:cubicBezTo>
                    <a:pt x="2523" y="2485"/>
                    <a:pt x="2523" y="2500"/>
                    <a:pt x="2527" y="2500"/>
                  </a:cubicBezTo>
                  <a:cubicBezTo>
                    <a:pt x="2531" y="2500"/>
                    <a:pt x="2538" y="2485"/>
                    <a:pt x="2553" y="2455"/>
                  </a:cubicBezTo>
                  <a:lnTo>
                    <a:pt x="2553" y="2455"/>
                  </a:lnTo>
                  <a:cubicBezTo>
                    <a:pt x="2532" y="2498"/>
                    <a:pt x="2526" y="2541"/>
                    <a:pt x="2535" y="2541"/>
                  </a:cubicBezTo>
                  <a:cubicBezTo>
                    <a:pt x="2538" y="2541"/>
                    <a:pt x="2545" y="2533"/>
                    <a:pt x="2554" y="2515"/>
                  </a:cubicBezTo>
                  <a:cubicBezTo>
                    <a:pt x="2554" y="2515"/>
                    <a:pt x="2554" y="2515"/>
                    <a:pt x="2554" y="2455"/>
                  </a:cubicBezTo>
                  <a:lnTo>
                    <a:pt x="2584" y="2303"/>
                  </a:lnTo>
                  <a:cubicBezTo>
                    <a:pt x="2584" y="2303"/>
                    <a:pt x="2584" y="2242"/>
                    <a:pt x="2584" y="2151"/>
                  </a:cubicBezTo>
                  <a:cubicBezTo>
                    <a:pt x="2584" y="2136"/>
                    <a:pt x="2586" y="2128"/>
                    <a:pt x="2588" y="2128"/>
                  </a:cubicBezTo>
                  <a:cubicBezTo>
                    <a:pt x="2595" y="2128"/>
                    <a:pt x="2607" y="2202"/>
                    <a:pt x="2584" y="2363"/>
                  </a:cubicBezTo>
                  <a:lnTo>
                    <a:pt x="2584" y="2515"/>
                  </a:lnTo>
                  <a:cubicBezTo>
                    <a:pt x="2614" y="2455"/>
                    <a:pt x="2614" y="2363"/>
                    <a:pt x="2614" y="2363"/>
                  </a:cubicBezTo>
                  <a:cubicBezTo>
                    <a:pt x="2614" y="2363"/>
                    <a:pt x="2614" y="2363"/>
                    <a:pt x="2614" y="2455"/>
                  </a:cubicBezTo>
                  <a:cubicBezTo>
                    <a:pt x="2631" y="2369"/>
                    <a:pt x="2639" y="2332"/>
                    <a:pt x="2642" y="2332"/>
                  </a:cubicBezTo>
                  <a:cubicBezTo>
                    <a:pt x="2645" y="2332"/>
                    <a:pt x="2645" y="2354"/>
                    <a:pt x="2645" y="2394"/>
                  </a:cubicBezTo>
                  <a:cubicBezTo>
                    <a:pt x="2645" y="2455"/>
                    <a:pt x="2645" y="2515"/>
                    <a:pt x="2675" y="2515"/>
                  </a:cubicBezTo>
                  <a:lnTo>
                    <a:pt x="2675" y="2455"/>
                  </a:lnTo>
                  <a:cubicBezTo>
                    <a:pt x="2675" y="2431"/>
                    <a:pt x="2675" y="2411"/>
                    <a:pt x="2675" y="2394"/>
                  </a:cubicBezTo>
                  <a:cubicBezTo>
                    <a:pt x="2675" y="2424"/>
                    <a:pt x="2675" y="2439"/>
                    <a:pt x="2679" y="2439"/>
                  </a:cubicBezTo>
                  <a:cubicBezTo>
                    <a:pt x="2683" y="2439"/>
                    <a:pt x="2690" y="2424"/>
                    <a:pt x="2705" y="2394"/>
                  </a:cubicBezTo>
                  <a:cubicBezTo>
                    <a:pt x="2705" y="2394"/>
                    <a:pt x="2705" y="2394"/>
                    <a:pt x="2705" y="2455"/>
                  </a:cubicBezTo>
                  <a:cubicBezTo>
                    <a:pt x="2721" y="2424"/>
                    <a:pt x="2728" y="2409"/>
                    <a:pt x="2732" y="2409"/>
                  </a:cubicBezTo>
                  <a:cubicBezTo>
                    <a:pt x="2736" y="2409"/>
                    <a:pt x="2736" y="2424"/>
                    <a:pt x="2736" y="2455"/>
                  </a:cubicBezTo>
                  <a:cubicBezTo>
                    <a:pt x="2736" y="2303"/>
                    <a:pt x="2736" y="2242"/>
                    <a:pt x="2736" y="2242"/>
                  </a:cubicBezTo>
                  <a:cubicBezTo>
                    <a:pt x="2736" y="2242"/>
                    <a:pt x="2736" y="2242"/>
                    <a:pt x="2736" y="2181"/>
                  </a:cubicBezTo>
                  <a:lnTo>
                    <a:pt x="2766" y="2181"/>
                  </a:lnTo>
                  <a:cubicBezTo>
                    <a:pt x="2766" y="2181"/>
                    <a:pt x="2766" y="2181"/>
                    <a:pt x="2766" y="2090"/>
                  </a:cubicBezTo>
                  <a:cubicBezTo>
                    <a:pt x="2783" y="2056"/>
                    <a:pt x="2791" y="1993"/>
                    <a:pt x="2794" y="1961"/>
                  </a:cubicBezTo>
                  <a:lnTo>
                    <a:pt x="2794" y="1961"/>
                  </a:lnTo>
                  <a:lnTo>
                    <a:pt x="2797" y="1968"/>
                  </a:lnTo>
                  <a:cubicBezTo>
                    <a:pt x="2797" y="1948"/>
                    <a:pt x="2797" y="1940"/>
                    <a:pt x="2796" y="1940"/>
                  </a:cubicBezTo>
                  <a:cubicBezTo>
                    <a:pt x="2796" y="1940"/>
                    <a:pt x="2795" y="1948"/>
                    <a:pt x="2794" y="1961"/>
                  </a:cubicBezTo>
                  <a:lnTo>
                    <a:pt x="2794" y="1961"/>
                  </a:lnTo>
                  <a:lnTo>
                    <a:pt x="2766" y="1877"/>
                  </a:lnTo>
                  <a:cubicBezTo>
                    <a:pt x="2766" y="1794"/>
                    <a:pt x="2766" y="1743"/>
                    <a:pt x="2766" y="1725"/>
                  </a:cubicBezTo>
                  <a:cubicBezTo>
                    <a:pt x="2766" y="1664"/>
                    <a:pt x="2766" y="1604"/>
                    <a:pt x="2766" y="1604"/>
                  </a:cubicBezTo>
                  <a:cubicBezTo>
                    <a:pt x="2736" y="1604"/>
                    <a:pt x="2736" y="1604"/>
                    <a:pt x="2736" y="1664"/>
                  </a:cubicBezTo>
                  <a:lnTo>
                    <a:pt x="2705" y="1664"/>
                  </a:lnTo>
                  <a:cubicBezTo>
                    <a:pt x="2705" y="1664"/>
                    <a:pt x="2675" y="1664"/>
                    <a:pt x="2675" y="1725"/>
                  </a:cubicBezTo>
                  <a:cubicBezTo>
                    <a:pt x="2675" y="1695"/>
                    <a:pt x="2675" y="1695"/>
                    <a:pt x="2675" y="1664"/>
                  </a:cubicBezTo>
                  <a:cubicBezTo>
                    <a:pt x="2675" y="1664"/>
                    <a:pt x="2675" y="1664"/>
                    <a:pt x="2675" y="1573"/>
                  </a:cubicBezTo>
                  <a:cubicBezTo>
                    <a:pt x="2675" y="1564"/>
                    <a:pt x="2674" y="1559"/>
                    <a:pt x="2673" y="1559"/>
                  </a:cubicBezTo>
                  <a:cubicBezTo>
                    <a:pt x="2666" y="1559"/>
                    <a:pt x="2645" y="1683"/>
                    <a:pt x="2645" y="1786"/>
                  </a:cubicBezTo>
                  <a:cubicBezTo>
                    <a:pt x="2645" y="1786"/>
                    <a:pt x="2645" y="1877"/>
                    <a:pt x="2645" y="1877"/>
                  </a:cubicBezTo>
                  <a:cubicBezTo>
                    <a:pt x="2614" y="1938"/>
                    <a:pt x="2614" y="1938"/>
                    <a:pt x="2614" y="1938"/>
                  </a:cubicBezTo>
                  <a:cubicBezTo>
                    <a:pt x="2614" y="1938"/>
                    <a:pt x="2614" y="1877"/>
                    <a:pt x="2614" y="1786"/>
                  </a:cubicBezTo>
                  <a:cubicBezTo>
                    <a:pt x="2619" y="1755"/>
                    <a:pt x="2622" y="1728"/>
                    <a:pt x="2625" y="1704"/>
                  </a:cubicBezTo>
                  <a:lnTo>
                    <a:pt x="2625" y="1704"/>
                  </a:lnTo>
                  <a:cubicBezTo>
                    <a:pt x="2645" y="1671"/>
                    <a:pt x="2645" y="1686"/>
                    <a:pt x="2645" y="1634"/>
                  </a:cubicBezTo>
                  <a:cubicBezTo>
                    <a:pt x="2645" y="1604"/>
                    <a:pt x="2645" y="1588"/>
                    <a:pt x="2641" y="1588"/>
                  </a:cubicBezTo>
                  <a:cubicBezTo>
                    <a:pt x="2637" y="1588"/>
                    <a:pt x="2629" y="1604"/>
                    <a:pt x="2614" y="1634"/>
                  </a:cubicBezTo>
                  <a:cubicBezTo>
                    <a:pt x="2614" y="1634"/>
                    <a:pt x="2614" y="1786"/>
                    <a:pt x="2584" y="1877"/>
                  </a:cubicBezTo>
                  <a:cubicBezTo>
                    <a:pt x="2599" y="1801"/>
                    <a:pt x="2599" y="1763"/>
                    <a:pt x="2595" y="1763"/>
                  </a:cubicBezTo>
                  <a:cubicBezTo>
                    <a:pt x="2592" y="1763"/>
                    <a:pt x="2584" y="1801"/>
                    <a:pt x="2584" y="1877"/>
                  </a:cubicBezTo>
                  <a:lnTo>
                    <a:pt x="2584" y="1786"/>
                  </a:lnTo>
                  <a:cubicBezTo>
                    <a:pt x="2584" y="1744"/>
                    <a:pt x="2584" y="1687"/>
                    <a:pt x="2574" y="1687"/>
                  </a:cubicBezTo>
                  <a:cubicBezTo>
                    <a:pt x="2569" y="1687"/>
                    <a:pt x="2563" y="1697"/>
                    <a:pt x="2554" y="1725"/>
                  </a:cubicBezTo>
                  <a:cubicBezTo>
                    <a:pt x="2554" y="1725"/>
                    <a:pt x="2554" y="1725"/>
                    <a:pt x="2554" y="1634"/>
                  </a:cubicBezTo>
                  <a:cubicBezTo>
                    <a:pt x="2554" y="1624"/>
                    <a:pt x="2553" y="1620"/>
                    <a:pt x="2551" y="1620"/>
                  </a:cubicBezTo>
                  <a:cubicBezTo>
                    <a:pt x="2544" y="1620"/>
                    <a:pt x="2518" y="1744"/>
                    <a:pt x="2493" y="1847"/>
                  </a:cubicBezTo>
                  <a:cubicBezTo>
                    <a:pt x="2493" y="1786"/>
                    <a:pt x="2493" y="1786"/>
                    <a:pt x="2493" y="1786"/>
                  </a:cubicBezTo>
                  <a:cubicBezTo>
                    <a:pt x="2493" y="1786"/>
                    <a:pt x="2493" y="1786"/>
                    <a:pt x="2493" y="1695"/>
                  </a:cubicBezTo>
                  <a:cubicBezTo>
                    <a:pt x="2480" y="1756"/>
                    <a:pt x="2473" y="1783"/>
                    <a:pt x="2471" y="1783"/>
                  </a:cubicBezTo>
                  <a:cubicBezTo>
                    <a:pt x="2467" y="1783"/>
                    <a:pt x="2475" y="1725"/>
                    <a:pt x="2493" y="1634"/>
                  </a:cubicBezTo>
                  <a:cubicBezTo>
                    <a:pt x="2493" y="1573"/>
                    <a:pt x="2493" y="1573"/>
                    <a:pt x="2493" y="1543"/>
                  </a:cubicBezTo>
                  <a:cubicBezTo>
                    <a:pt x="2462" y="1634"/>
                    <a:pt x="2462" y="1634"/>
                    <a:pt x="2462" y="1634"/>
                  </a:cubicBezTo>
                  <a:cubicBezTo>
                    <a:pt x="2447" y="1634"/>
                    <a:pt x="2440" y="1634"/>
                    <a:pt x="2432" y="1653"/>
                  </a:cubicBezTo>
                  <a:lnTo>
                    <a:pt x="2432" y="1653"/>
                  </a:lnTo>
                  <a:cubicBezTo>
                    <a:pt x="2432" y="1604"/>
                    <a:pt x="2432" y="1604"/>
                    <a:pt x="2432" y="1604"/>
                  </a:cubicBezTo>
                  <a:cubicBezTo>
                    <a:pt x="2432" y="1604"/>
                    <a:pt x="2402" y="1695"/>
                    <a:pt x="2402" y="1695"/>
                  </a:cubicBezTo>
                  <a:cubicBezTo>
                    <a:pt x="2402" y="1756"/>
                    <a:pt x="2402" y="1756"/>
                    <a:pt x="2402" y="1756"/>
                  </a:cubicBezTo>
                  <a:cubicBezTo>
                    <a:pt x="2402" y="1770"/>
                    <a:pt x="2402" y="1779"/>
                    <a:pt x="2402" y="1785"/>
                  </a:cubicBezTo>
                  <a:lnTo>
                    <a:pt x="2402" y="1785"/>
                  </a:lnTo>
                  <a:cubicBezTo>
                    <a:pt x="2402" y="1786"/>
                    <a:pt x="2402" y="1786"/>
                    <a:pt x="2402" y="1786"/>
                  </a:cubicBezTo>
                  <a:cubicBezTo>
                    <a:pt x="2371" y="1908"/>
                    <a:pt x="2371" y="1908"/>
                    <a:pt x="2371" y="1908"/>
                  </a:cubicBezTo>
                  <a:cubicBezTo>
                    <a:pt x="2371" y="1908"/>
                    <a:pt x="2341" y="1908"/>
                    <a:pt x="2371" y="1847"/>
                  </a:cubicBezTo>
                  <a:cubicBezTo>
                    <a:pt x="2371" y="1847"/>
                    <a:pt x="2371" y="1756"/>
                    <a:pt x="2371" y="1756"/>
                  </a:cubicBezTo>
                  <a:cubicBezTo>
                    <a:pt x="2371" y="1756"/>
                    <a:pt x="2371" y="1756"/>
                    <a:pt x="2402" y="1695"/>
                  </a:cubicBezTo>
                  <a:cubicBezTo>
                    <a:pt x="2402" y="1695"/>
                    <a:pt x="2402" y="1604"/>
                    <a:pt x="2402" y="1604"/>
                  </a:cubicBezTo>
                  <a:cubicBezTo>
                    <a:pt x="2402" y="1604"/>
                    <a:pt x="2371" y="1604"/>
                    <a:pt x="2402" y="1543"/>
                  </a:cubicBezTo>
                  <a:lnTo>
                    <a:pt x="2402" y="1543"/>
                  </a:lnTo>
                  <a:cubicBezTo>
                    <a:pt x="2401" y="1543"/>
                    <a:pt x="2399" y="1549"/>
                    <a:pt x="2371" y="1604"/>
                  </a:cubicBezTo>
                  <a:cubicBezTo>
                    <a:pt x="2371" y="1669"/>
                    <a:pt x="2355" y="1719"/>
                    <a:pt x="2347" y="1719"/>
                  </a:cubicBezTo>
                  <a:cubicBezTo>
                    <a:pt x="2343" y="1719"/>
                    <a:pt x="2341" y="1712"/>
                    <a:pt x="2341" y="1695"/>
                  </a:cubicBezTo>
                  <a:cubicBezTo>
                    <a:pt x="2341" y="1695"/>
                    <a:pt x="2336" y="1690"/>
                    <a:pt x="2330" y="1690"/>
                  </a:cubicBezTo>
                  <a:cubicBezTo>
                    <a:pt x="2321" y="1690"/>
                    <a:pt x="2310" y="1701"/>
                    <a:pt x="2310" y="1756"/>
                  </a:cubicBezTo>
                  <a:cubicBezTo>
                    <a:pt x="2310" y="1756"/>
                    <a:pt x="2310" y="1756"/>
                    <a:pt x="2310" y="1695"/>
                  </a:cubicBezTo>
                  <a:cubicBezTo>
                    <a:pt x="2342" y="1615"/>
                    <a:pt x="2349" y="1577"/>
                    <a:pt x="2344" y="1577"/>
                  </a:cubicBezTo>
                  <a:cubicBezTo>
                    <a:pt x="2339" y="1577"/>
                    <a:pt x="2325" y="1607"/>
                    <a:pt x="2310" y="1664"/>
                  </a:cubicBezTo>
                  <a:cubicBezTo>
                    <a:pt x="2295" y="1710"/>
                    <a:pt x="2288" y="1733"/>
                    <a:pt x="2284" y="1733"/>
                  </a:cubicBezTo>
                  <a:cubicBezTo>
                    <a:pt x="2280" y="1733"/>
                    <a:pt x="2280" y="1710"/>
                    <a:pt x="2280" y="1664"/>
                  </a:cubicBezTo>
                  <a:cubicBezTo>
                    <a:pt x="2280" y="1664"/>
                    <a:pt x="2280" y="1664"/>
                    <a:pt x="2280" y="1664"/>
                  </a:cubicBezTo>
                  <a:lnTo>
                    <a:pt x="2280" y="1664"/>
                  </a:lnTo>
                  <a:cubicBezTo>
                    <a:pt x="2266" y="1706"/>
                    <a:pt x="2246" y="1722"/>
                    <a:pt x="2231" y="1722"/>
                  </a:cubicBezTo>
                  <a:cubicBezTo>
                    <a:pt x="2213" y="1722"/>
                    <a:pt x="2202" y="1698"/>
                    <a:pt x="2219" y="1664"/>
                  </a:cubicBezTo>
                  <a:lnTo>
                    <a:pt x="2219" y="1664"/>
                  </a:lnTo>
                  <a:cubicBezTo>
                    <a:pt x="2189" y="1725"/>
                    <a:pt x="2189" y="1725"/>
                    <a:pt x="2189" y="1725"/>
                  </a:cubicBezTo>
                  <a:cubicBezTo>
                    <a:pt x="2200" y="1681"/>
                    <a:pt x="2203" y="1660"/>
                    <a:pt x="2201" y="1660"/>
                  </a:cubicBezTo>
                  <a:cubicBezTo>
                    <a:pt x="2197" y="1660"/>
                    <a:pt x="2178" y="1720"/>
                    <a:pt x="2158" y="1816"/>
                  </a:cubicBezTo>
                  <a:cubicBezTo>
                    <a:pt x="2132" y="1883"/>
                    <a:pt x="2117" y="1921"/>
                    <a:pt x="2113" y="1921"/>
                  </a:cubicBezTo>
                  <a:cubicBezTo>
                    <a:pt x="2109" y="1921"/>
                    <a:pt x="2124" y="1861"/>
                    <a:pt x="2158" y="1725"/>
                  </a:cubicBezTo>
                  <a:cubicBezTo>
                    <a:pt x="2174" y="1649"/>
                    <a:pt x="2181" y="1611"/>
                    <a:pt x="2177" y="1611"/>
                  </a:cubicBezTo>
                  <a:cubicBezTo>
                    <a:pt x="2174" y="1611"/>
                    <a:pt x="2160" y="1644"/>
                    <a:pt x="2134" y="1711"/>
                  </a:cubicBezTo>
                  <a:lnTo>
                    <a:pt x="2134" y="1711"/>
                  </a:lnTo>
                  <a:cubicBezTo>
                    <a:pt x="2152" y="1645"/>
                    <a:pt x="2157" y="1600"/>
                    <a:pt x="2158" y="1582"/>
                  </a:cubicBezTo>
                  <a:lnTo>
                    <a:pt x="2158" y="1582"/>
                  </a:lnTo>
                  <a:cubicBezTo>
                    <a:pt x="2165" y="1565"/>
                    <a:pt x="2167" y="1557"/>
                    <a:pt x="2165" y="1557"/>
                  </a:cubicBezTo>
                  <a:cubicBezTo>
                    <a:pt x="2162" y="1557"/>
                    <a:pt x="2139" y="1595"/>
                    <a:pt x="2098" y="1664"/>
                  </a:cubicBezTo>
                  <a:cubicBezTo>
                    <a:pt x="2135" y="1571"/>
                    <a:pt x="2149" y="1535"/>
                    <a:pt x="2148" y="1535"/>
                  </a:cubicBezTo>
                  <a:lnTo>
                    <a:pt x="2148" y="1535"/>
                  </a:lnTo>
                  <a:cubicBezTo>
                    <a:pt x="2147" y="1535"/>
                    <a:pt x="2140" y="1550"/>
                    <a:pt x="2128" y="1573"/>
                  </a:cubicBezTo>
                  <a:lnTo>
                    <a:pt x="2098" y="1573"/>
                  </a:lnTo>
                  <a:cubicBezTo>
                    <a:pt x="2098" y="1573"/>
                    <a:pt x="2095" y="1578"/>
                    <a:pt x="2091" y="1587"/>
                  </a:cubicBezTo>
                  <a:lnTo>
                    <a:pt x="2091" y="1587"/>
                  </a:lnTo>
                  <a:cubicBezTo>
                    <a:pt x="2095" y="1575"/>
                    <a:pt x="2095" y="1569"/>
                    <a:pt x="2093" y="1569"/>
                  </a:cubicBezTo>
                  <a:cubicBezTo>
                    <a:pt x="2087" y="1569"/>
                    <a:pt x="2070" y="1589"/>
                    <a:pt x="2037" y="1634"/>
                  </a:cubicBezTo>
                  <a:cubicBezTo>
                    <a:pt x="2037" y="1634"/>
                    <a:pt x="2037" y="1634"/>
                    <a:pt x="2006" y="1725"/>
                  </a:cubicBezTo>
                  <a:cubicBezTo>
                    <a:pt x="2037" y="1725"/>
                    <a:pt x="1976" y="1786"/>
                    <a:pt x="1976" y="1786"/>
                  </a:cubicBezTo>
                  <a:lnTo>
                    <a:pt x="2006" y="1725"/>
                  </a:lnTo>
                  <a:lnTo>
                    <a:pt x="2006" y="1725"/>
                  </a:lnTo>
                  <a:cubicBezTo>
                    <a:pt x="1989" y="1742"/>
                    <a:pt x="1980" y="1750"/>
                    <a:pt x="1975" y="1750"/>
                  </a:cubicBezTo>
                  <a:cubicBezTo>
                    <a:pt x="1963" y="1750"/>
                    <a:pt x="1984" y="1700"/>
                    <a:pt x="2006" y="1634"/>
                  </a:cubicBezTo>
                  <a:cubicBezTo>
                    <a:pt x="2009" y="1629"/>
                    <a:pt x="2011" y="1625"/>
                    <a:pt x="2013" y="1620"/>
                  </a:cubicBezTo>
                  <a:lnTo>
                    <a:pt x="2013" y="1620"/>
                  </a:lnTo>
                  <a:cubicBezTo>
                    <a:pt x="1989" y="1667"/>
                    <a:pt x="1961" y="1718"/>
                    <a:pt x="1915" y="1786"/>
                  </a:cubicBezTo>
                  <a:lnTo>
                    <a:pt x="1915" y="1786"/>
                  </a:lnTo>
                  <a:cubicBezTo>
                    <a:pt x="1923" y="1770"/>
                    <a:pt x="1934" y="1747"/>
                    <a:pt x="1946" y="1725"/>
                  </a:cubicBezTo>
                  <a:cubicBezTo>
                    <a:pt x="1988" y="1661"/>
                    <a:pt x="2001" y="1642"/>
                    <a:pt x="2015" y="1615"/>
                  </a:cubicBezTo>
                  <a:lnTo>
                    <a:pt x="2015" y="1615"/>
                  </a:lnTo>
                  <a:cubicBezTo>
                    <a:pt x="2015" y="1617"/>
                    <a:pt x="2014" y="1618"/>
                    <a:pt x="2013" y="1620"/>
                  </a:cubicBezTo>
                  <a:lnTo>
                    <a:pt x="2013" y="1620"/>
                  </a:lnTo>
                  <a:cubicBezTo>
                    <a:pt x="2021" y="1605"/>
                    <a:pt x="2028" y="1591"/>
                    <a:pt x="2035" y="1577"/>
                  </a:cubicBezTo>
                  <a:lnTo>
                    <a:pt x="2035" y="1577"/>
                  </a:lnTo>
                  <a:cubicBezTo>
                    <a:pt x="2027" y="1593"/>
                    <a:pt x="2021" y="1605"/>
                    <a:pt x="2015" y="1615"/>
                  </a:cubicBezTo>
                  <a:lnTo>
                    <a:pt x="2015" y="1615"/>
                  </a:lnTo>
                  <a:cubicBezTo>
                    <a:pt x="2022" y="1601"/>
                    <a:pt x="2028" y="1586"/>
                    <a:pt x="2034" y="1573"/>
                  </a:cubicBezTo>
                  <a:lnTo>
                    <a:pt x="2034" y="1573"/>
                  </a:lnTo>
                  <a:cubicBezTo>
                    <a:pt x="2006" y="1573"/>
                    <a:pt x="2005" y="1575"/>
                    <a:pt x="1976" y="1634"/>
                  </a:cubicBezTo>
                  <a:cubicBezTo>
                    <a:pt x="1961" y="1664"/>
                    <a:pt x="1946" y="1680"/>
                    <a:pt x="1938" y="1680"/>
                  </a:cubicBezTo>
                  <a:cubicBezTo>
                    <a:pt x="1930" y="1680"/>
                    <a:pt x="1930" y="1664"/>
                    <a:pt x="1946" y="1634"/>
                  </a:cubicBezTo>
                  <a:lnTo>
                    <a:pt x="1946" y="1634"/>
                  </a:lnTo>
                  <a:cubicBezTo>
                    <a:pt x="1946" y="1634"/>
                    <a:pt x="1885" y="1695"/>
                    <a:pt x="1885" y="1695"/>
                  </a:cubicBezTo>
                  <a:cubicBezTo>
                    <a:pt x="1915" y="1619"/>
                    <a:pt x="1930" y="1581"/>
                    <a:pt x="1927" y="1581"/>
                  </a:cubicBezTo>
                  <a:cubicBezTo>
                    <a:pt x="1923" y="1581"/>
                    <a:pt x="1900" y="1619"/>
                    <a:pt x="1854" y="1695"/>
                  </a:cubicBezTo>
                  <a:cubicBezTo>
                    <a:pt x="1797" y="1791"/>
                    <a:pt x="1763" y="1851"/>
                    <a:pt x="1762" y="1851"/>
                  </a:cubicBezTo>
                  <a:cubicBezTo>
                    <a:pt x="1761" y="1851"/>
                    <a:pt x="1771" y="1831"/>
                    <a:pt x="1792" y="1789"/>
                  </a:cubicBezTo>
                  <a:lnTo>
                    <a:pt x="1792" y="1789"/>
                  </a:lnTo>
                  <a:cubicBezTo>
                    <a:pt x="1790" y="1794"/>
                    <a:pt x="1783" y="1808"/>
                    <a:pt x="1763" y="1847"/>
                  </a:cubicBezTo>
                  <a:cubicBezTo>
                    <a:pt x="1718" y="1923"/>
                    <a:pt x="1695" y="1961"/>
                    <a:pt x="1691" y="1961"/>
                  </a:cubicBezTo>
                  <a:cubicBezTo>
                    <a:pt x="1687" y="1961"/>
                    <a:pt x="1702" y="1923"/>
                    <a:pt x="1733" y="1847"/>
                  </a:cubicBezTo>
                  <a:cubicBezTo>
                    <a:pt x="1750" y="1796"/>
                    <a:pt x="1767" y="1754"/>
                    <a:pt x="1763" y="1754"/>
                  </a:cubicBezTo>
                  <a:cubicBezTo>
                    <a:pt x="1759" y="1754"/>
                    <a:pt x="1743" y="1780"/>
                    <a:pt x="1702" y="1847"/>
                  </a:cubicBezTo>
                  <a:lnTo>
                    <a:pt x="1702" y="1847"/>
                  </a:lnTo>
                  <a:cubicBezTo>
                    <a:pt x="1718" y="1801"/>
                    <a:pt x="1725" y="1778"/>
                    <a:pt x="1721" y="1778"/>
                  </a:cubicBezTo>
                  <a:lnTo>
                    <a:pt x="1721" y="1778"/>
                  </a:lnTo>
                  <a:cubicBezTo>
                    <a:pt x="1718" y="1778"/>
                    <a:pt x="1702" y="1801"/>
                    <a:pt x="1672" y="1847"/>
                  </a:cubicBezTo>
                  <a:lnTo>
                    <a:pt x="1672" y="1847"/>
                  </a:lnTo>
                  <a:cubicBezTo>
                    <a:pt x="1701" y="1761"/>
                    <a:pt x="1702" y="1756"/>
                    <a:pt x="1702" y="1756"/>
                  </a:cubicBezTo>
                  <a:lnTo>
                    <a:pt x="1702" y="1756"/>
                  </a:lnTo>
                  <a:cubicBezTo>
                    <a:pt x="1702" y="1757"/>
                    <a:pt x="1686" y="1804"/>
                    <a:pt x="1666" y="1852"/>
                  </a:cubicBezTo>
                  <a:lnTo>
                    <a:pt x="1666" y="1852"/>
                  </a:lnTo>
                  <a:cubicBezTo>
                    <a:pt x="1668" y="1851"/>
                    <a:pt x="1670" y="1849"/>
                    <a:pt x="1672" y="1847"/>
                  </a:cubicBezTo>
                  <a:lnTo>
                    <a:pt x="1672" y="1847"/>
                  </a:lnTo>
                  <a:lnTo>
                    <a:pt x="1642" y="1908"/>
                  </a:lnTo>
                  <a:cubicBezTo>
                    <a:pt x="1650" y="1891"/>
                    <a:pt x="1659" y="1871"/>
                    <a:pt x="1666" y="1852"/>
                  </a:cubicBezTo>
                  <a:lnTo>
                    <a:pt x="1666" y="1852"/>
                  </a:lnTo>
                  <a:cubicBezTo>
                    <a:pt x="1611" y="1908"/>
                    <a:pt x="1611" y="1908"/>
                    <a:pt x="1611" y="1908"/>
                  </a:cubicBezTo>
                  <a:cubicBezTo>
                    <a:pt x="1611" y="1908"/>
                    <a:pt x="1618" y="1888"/>
                    <a:pt x="1630" y="1862"/>
                  </a:cubicBezTo>
                  <a:lnTo>
                    <a:pt x="1630" y="1862"/>
                  </a:lnTo>
                  <a:cubicBezTo>
                    <a:pt x="1621" y="1873"/>
                    <a:pt x="1614" y="1879"/>
                    <a:pt x="1612" y="1879"/>
                  </a:cubicBezTo>
                  <a:cubicBezTo>
                    <a:pt x="1606" y="1879"/>
                    <a:pt x="1615" y="1856"/>
                    <a:pt x="1642" y="1816"/>
                  </a:cubicBezTo>
                  <a:cubicBezTo>
                    <a:pt x="1672" y="1756"/>
                    <a:pt x="1672" y="1756"/>
                    <a:pt x="1672" y="1756"/>
                  </a:cubicBezTo>
                  <a:lnTo>
                    <a:pt x="1672" y="1756"/>
                  </a:lnTo>
                  <a:cubicBezTo>
                    <a:pt x="1672" y="1756"/>
                    <a:pt x="1642" y="1756"/>
                    <a:pt x="1611" y="1816"/>
                  </a:cubicBezTo>
                  <a:cubicBezTo>
                    <a:pt x="1611" y="1816"/>
                    <a:pt x="1642" y="1756"/>
                    <a:pt x="1642" y="1756"/>
                  </a:cubicBezTo>
                  <a:lnTo>
                    <a:pt x="1642" y="1756"/>
                  </a:lnTo>
                  <a:cubicBezTo>
                    <a:pt x="1581" y="1832"/>
                    <a:pt x="1550" y="1870"/>
                    <a:pt x="1547" y="1870"/>
                  </a:cubicBezTo>
                  <a:cubicBezTo>
                    <a:pt x="1543" y="1870"/>
                    <a:pt x="1560" y="1840"/>
                    <a:pt x="1596" y="1782"/>
                  </a:cubicBezTo>
                  <a:lnTo>
                    <a:pt x="1596" y="1782"/>
                  </a:lnTo>
                  <a:cubicBezTo>
                    <a:pt x="1559" y="1830"/>
                    <a:pt x="1511" y="1896"/>
                    <a:pt x="1459" y="1968"/>
                  </a:cubicBezTo>
                  <a:cubicBezTo>
                    <a:pt x="1497" y="1905"/>
                    <a:pt x="1527" y="1855"/>
                    <a:pt x="1550" y="1816"/>
                  </a:cubicBezTo>
                  <a:lnTo>
                    <a:pt x="1550" y="1816"/>
                  </a:lnTo>
                  <a:cubicBezTo>
                    <a:pt x="1520" y="1862"/>
                    <a:pt x="1505" y="1885"/>
                    <a:pt x="1501" y="1885"/>
                  </a:cubicBezTo>
                  <a:cubicBezTo>
                    <a:pt x="1497" y="1885"/>
                    <a:pt x="1505" y="1862"/>
                    <a:pt x="1520" y="1816"/>
                  </a:cubicBezTo>
                  <a:cubicBezTo>
                    <a:pt x="1581" y="1756"/>
                    <a:pt x="1581" y="1756"/>
                    <a:pt x="1581" y="1756"/>
                  </a:cubicBezTo>
                  <a:cubicBezTo>
                    <a:pt x="1550" y="1756"/>
                    <a:pt x="1550" y="1756"/>
                    <a:pt x="1490" y="1816"/>
                  </a:cubicBezTo>
                  <a:cubicBezTo>
                    <a:pt x="1524" y="1760"/>
                    <a:pt x="1537" y="1737"/>
                    <a:pt x="1535" y="1737"/>
                  </a:cubicBezTo>
                  <a:lnTo>
                    <a:pt x="1535" y="1737"/>
                  </a:lnTo>
                  <a:cubicBezTo>
                    <a:pt x="1533" y="1737"/>
                    <a:pt x="1525" y="1747"/>
                    <a:pt x="1512" y="1765"/>
                  </a:cubicBezTo>
                  <a:lnTo>
                    <a:pt x="1512" y="1765"/>
                  </a:lnTo>
                  <a:cubicBezTo>
                    <a:pt x="1515" y="1750"/>
                    <a:pt x="1507" y="1743"/>
                    <a:pt x="1490" y="1725"/>
                  </a:cubicBezTo>
                  <a:cubicBezTo>
                    <a:pt x="1465" y="1725"/>
                    <a:pt x="1460" y="1725"/>
                    <a:pt x="1392" y="1810"/>
                  </a:cubicBezTo>
                  <a:lnTo>
                    <a:pt x="1392" y="1810"/>
                  </a:lnTo>
                  <a:cubicBezTo>
                    <a:pt x="1389" y="1801"/>
                    <a:pt x="1393" y="1779"/>
                    <a:pt x="1429" y="1725"/>
                  </a:cubicBezTo>
                  <a:lnTo>
                    <a:pt x="1429" y="1725"/>
                  </a:lnTo>
                  <a:cubicBezTo>
                    <a:pt x="1380" y="1787"/>
                    <a:pt x="1360" y="1808"/>
                    <a:pt x="1359" y="1808"/>
                  </a:cubicBezTo>
                  <a:cubicBezTo>
                    <a:pt x="1356" y="1808"/>
                    <a:pt x="1393" y="1761"/>
                    <a:pt x="1429" y="1725"/>
                  </a:cubicBezTo>
                  <a:lnTo>
                    <a:pt x="1429" y="1725"/>
                  </a:lnTo>
                  <a:cubicBezTo>
                    <a:pt x="1429" y="1725"/>
                    <a:pt x="1429" y="1725"/>
                    <a:pt x="1429" y="1725"/>
                  </a:cubicBezTo>
                  <a:cubicBezTo>
                    <a:pt x="1450" y="1683"/>
                    <a:pt x="1486" y="1626"/>
                    <a:pt x="1485" y="1626"/>
                  </a:cubicBezTo>
                  <a:lnTo>
                    <a:pt x="1485" y="1626"/>
                  </a:lnTo>
                  <a:cubicBezTo>
                    <a:pt x="1485" y="1626"/>
                    <a:pt x="1478" y="1637"/>
                    <a:pt x="1459" y="1664"/>
                  </a:cubicBezTo>
                  <a:cubicBezTo>
                    <a:pt x="1427" y="1697"/>
                    <a:pt x="1386" y="1729"/>
                    <a:pt x="1373" y="1729"/>
                  </a:cubicBezTo>
                  <a:cubicBezTo>
                    <a:pt x="1370" y="1729"/>
                    <a:pt x="1368" y="1728"/>
                    <a:pt x="1369" y="1724"/>
                  </a:cubicBezTo>
                  <a:lnTo>
                    <a:pt x="1369" y="1724"/>
                  </a:lnTo>
                  <a:cubicBezTo>
                    <a:pt x="1368" y="1725"/>
                    <a:pt x="1368" y="1725"/>
                    <a:pt x="1368" y="1725"/>
                  </a:cubicBezTo>
                  <a:cubicBezTo>
                    <a:pt x="1338" y="1725"/>
                    <a:pt x="1338" y="1725"/>
                    <a:pt x="1398" y="1634"/>
                  </a:cubicBezTo>
                  <a:lnTo>
                    <a:pt x="1398" y="1634"/>
                  </a:lnTo>
                  <a:cubicBezTo>
                    <a:pt x="1398" y="1634"/>
                    <a:pt x="1277" y="1786"/>
                    <a:pt x="1277" y="1786"/>
                  </a:cubicBezTo>
                  <a:cubicBezTo>
                    <a:pt x="1295" y="1768"/>
                    <a:pt x="1307" y="1756"/>
                    <a:pt x="1307" y="1756"/>
                  </a:cubicBezTo>
                  <a:lnTo>
                    <a:pt x="1307" y="1756"/>
                  </a:lnTo>
                  <a:cubicBezTo>
                    <a:pt x="1305" y="1757"/>
                    <a:pt x="1155" y="1908"/>
                    <a:pt x="1095" y="1999"/>
                  </a:cubicBezTo>
                  <a:cubicBezTo>
                    <a:pt x="1095" y="1999"/>
                    <a:pt x="1095" y="1999"/>
                    <a:pt x="1155" y="1908"/>
                  </a:cubicBezTo>
                  <a:lnTo>
                    <a:pt x="1155" y="1908"/>
                  </a:lnTo>
                  <a:cubicBezTo>
                    <a:pt x="1137" y="1926"/>
                    <a:pt x="1125" y="1938"/>
                    <a:pt x="1125" y="1938"/>
                  </a:cubicBezTo>
                  <a:lnTo>
                    <a:pt x="1186" y="1847"/>
                  </a:lnTo>
                  <a:cubicBezTo>
                    <a:pt x="1207" y="1826"/>
                    <a:pt x="1228" y="1805"/>
                    <a:pt x="1246" y="1786"/>
                  </a:cubicBezTo>
                  <a:lnTo>
                    <a:pt x="1246" y="1786"/>
                  </a:lnTo>
                  <a:cubicBezTo>
                    <a:pt x="1307" y="1725"/>
                    <a:pt x="1307" y="1695"/>
                    <a:pt x="1307" y="1695"/>
                  </a:cubicBezTo>
                  <a:lnTo>
                    <a:pt x="1307" y="1695"/>
                  </a:lnTo>
                  <a:cubicBezTo>
                    <a:pt x="1307" y="1695"/>
                    <a:pt x="1295" y="1695"/>
                    <a:pt x="1269" y="1719"/>
                  </a:cubicBezTo>
                  <a:lnTo>
                    <a:pt x="1269" y="1719"/>
                  </a:lnTo>
                  <a:cubicBezTo>
                    <a:pt x="1294" y="1688"/>
                    <a:pt x="1306" y="1672"/>
                    <a:pt x="1303" y="1672"/>
                  </a:cubicBezTo>
                  <a:cubicBezTo>
                    <a:pt x="1300" y="1672"/>
                    <a:pt x="1262" y="1710"/>
                    <a:pt x="1186" y="1786"/>
                  </a:cubicBezTo>
                  <a:cubicBezTo>
                    <a:pt x="1186" y="1786"/>
                    <a:pt x="1186" y="1786"/>
                    <a:pt x="1186" y="1786"/>
                  </a:cubicBezTo>
                  <a:lnTo>
                    <a:pt x="1186" y="1786"/>
                  </a:lnTo>
                  <a:cubicBezTo>
                    <a:pt x="1160" y="1803"/>
                    <a:pt x="1147" y="1810"/>
                    <a:pt x="1142" y="1810"/>
                  </a:cubicBezTo>
                  <a:cubicBezTo>
                    <a:pt x="1128" y="1810"/>
                    <a:pt x="1172" y="1760"/>
                    <a:pt x="1216" y="1695"/>
                  </a:cubicBezTo>
                  <a:lnTo>
                    <a:pt x="1216" y="1695"/>
                  </a:lnTo>
                  <a:cubicBezTo>
                    <a:pt x="1125" y="1756"/>
                    <a:pt x="1125" y="1756"/>
                    <a:pt x="1064" y="1847"/>
                  </a:cubicBezTo>
                  <a:cubicBezTo>
                    <a:pt x="1125" y="1756"/>
                    <a:pt x="1095" y="1756"/>
                    <a:pt x="1095" y="1756"/>
                  </a:cubicBezTo>
                  <a:cubicBezTo>
                    <a:pt x="1125" y="1725"/>
                    <a:pt x="1140" y="1710"/>
                    <a:pt x="1136" y="1710"/>
                  </a:cubicBezTo>
                  <a:cubicBezTo>
                    <a:pt x="1133" y="1710"/>
                    <a:pt x="1110" y="1725"/>
                    <a:pt x="1064" y="1756"/>
                  </a:cubicBezTo>
                  <a:cubicBezTo>
                    <a:pt x="1003" y="1816"/>
                    <a:pt x="1034" y="1786"/>
                    <a:pt x="1003" y="1816"/>
                  </a:cubicBezTo>
                  <a:cubicBezTo>
                    <a:pt x="1067" y="1752"/>
                    <a:pt x="1089" y="1713"/>
                    <a:pt x="1073" y="1713"/>
                  </a:cubicBezTo>
                  <a:cubicBezTo>
                    <a:pt x="1070" y="1713"/>
                    <a:pt x="1065" y="1715"/>
                    <a:pt x="1058" y="1719"/>
                  </a:cubicBezTo>
                  <a:lnTo>
                    <a:pt x="1058" y="1719"/>
                  </a:lnTo>
                  <a:cubicBezTo>
                    <a:pt x="1094" y="1665"/>
                    <a:pt x="1095" y="1664"/>
                    <a:pt x="1095" y="1664"/>
                  </a:cubicBezTo>
                  <a:lnTo>
                    <a:pt x="1095" y="1664"/>
                  </a:lnTo>
                  <a:cubicBezTo>
                    <a:pt x="1094" y="1664"/>
                    <a:pt x="1056" y="1703"/>
                    <a:pt x="1040" y="1703"/>
                  </a:cubicBezTo>
                  <a:cubicBezTo>
                    <a:pt x="1036" y="1703"/>
                    <a:pt x="1034" y="1701"/>
                    <a:pt x="1034" y="1695"/>
                  </a:cubicBezTo>
                  <a:cubicBezTo>
                    <a:pt x="1034" y="1682"/>
                    <a:pt x="1034" y="1675"/>
                    <a:pt x="1029" y="1675"/>
                  </a:cubicBezTo>
                  <a:cubicBezTo>
                    <a:pt x="1023" y="1675"/>
                    <a:pt x="1009" y="1690"/>
                    <a:pt x="973" y="1725"/>
                  </a:cubicBezTo>
                  <a:lnTo>
                    <a:pt x="973" y="1725"/>
                  </a:lnTo>
                  <a:cubicBezTo>
                    <a:pt x="973" y="1725"/>
                    <a:pt x="974" y="1724"/>
                    <a:pt x="1034" y="1664"/>
                  </a:cubicBezTo>
                  <a:cubicBezTo>
                    <a:pt x="1095" y="1604"/>
                    <a:pt x="1095" y="1604"/>
                    <a:pt x="1095" y="1573"/>
                  </a:cubicBezTo>
                  <a:lnTo>
                    <a:pt x="1095" y="1573"/>
                  </a:lnTo>
                  <a:cubicBezTo>
                    <a:pt x="1094" y="1573"/>
                    <a:pt x="1034" y="1634"/>
                    <a:pt x="973" y="1725"/>
                  </a:cubicBezTo>
                  <a:cubicBezTo>
                    <a:pt x="932" y="1752"/>
                    <a:pt x="909" y="1768"/>
                    <a:pt x="905" y="1768"/>
                  </a:cubicBezTo>
                  <a:cubicBezTo>
                    <a:pt x="900" y="1768"/>
                    <a:pt x="923" y="1745"/>
                    <a:pt x="973" y="1695"/>
                  </a:cubicBezTo>
                  <a:cubicBezTo>
                    <a:pt x="1011" y="1657"/>
                    <a:pt x="1025" y="1631"/>
                    <a:pt x="1016" y="1631"/>
                  </a:cubicBezTo>
                  <a:cubicBezTo>
                    <a:pt x="1011" y="1631"/>
                    <a:pt x="996" y="1641"/>
                    <a:pt x="973" y="1664"/>
                  </a:cubicBezTo>
                  <a:cubicBezTo>
                    <a:pt x="973" y="1664"/>
                    <a:pt x="973" y="1664"/>
                    <a:pt x="1034" y="1604"/>
                  </a:cubicBezTo>
                  <a:cubicBezTo>
                    <a:pt x="1088" y="1549"/>
                    <a:pt x="1132" y="1505"/>
                    <a:pt x="1126" y="1505"/>
                  </a:cubicBezTo>
                  <a:cubicBezTo>
                    <a:pt x="1121" y="1505"/>
                    <a:pt x="1095" y="1525"/>
                    <a:pt x="1034" y="1573"/>
                  </a:cubicBezTo>
                  <a:cubicBezTo>
                    <a:pt x="1034" y="1573"/>
                    <a:pt x="1034" y="1573"/>
                    <a:pt x="1125" y="1482"/>
                  </a:cubicBezTo>
                  <a:lnTo>
                    <a:pt x="1125" y="1482"/>
                  </a:lnTo>
                  <a:cubicBezTo>
                    <a:pt x="1084" y="1509"/>
                    <a:pt x="1061" y="1524"/>
                    <a:pt x="1057" y="1524"/>
                  </a:cubicBezTo>
                  <a:cubicBezTo>
                    <a:pt x="1052" y="1524"/>
                    <a:pt x="1075" y="1502"/>
                    <a:pt x="1125" y="1452"/>
                  </a:cubicBezTo>
                  <a:lnTo>
                    <a:pt x="1125" y="1452"/>
                  </a:lnTo>
                  <a:cubicBezTo>
                    <a:pt x="1125" y="1452"/>
                    <a:pt x="1124" y="1452"/>
                    <a:pt x="1034" y="1512"/>
                  </a:cubicBezTo>
                  <a:lnTo>
                    <a:pt x="1034" y="1512"/>
                  </a:lnTo>
                  <a:cubicBezTo>
                    <a:pt x="1054" y="1492"/>
                    <a:pt x="1064" y="1482"/>
                    <a:pt x="1064" y="1482"/>
                  </a:cubicBezTo>
                  <a:lnTo>
                    <a:pt x="1064" y="1482"/>
                  </a:lnTo>
                  <a:cubicBezTo>
                    <a:pt x="1064" y="1482"/>
                    <a:pt x="1006" y="1521"/>
                    <a:pt x="982" y="1521"/>
                  </a:cubicBezTo>
                  <a:cubicBezTo>
                    <a:pt x="977" y="1521"/>
                    <a:pt x="973" y="1518"/>
                    <a:pt x="973" y="1512"/>
                  </a:cubicBezTo>
                  <a:cubicBezTo>
                    <a:pt x="973" y="1495"/>
                    <a:pt x="983" y="1477"/>
                    <a:pt x="974" y="1477"/>
                  </a:cubicBezTo>
                  <a:cubicBezTo>
                    <a:pt x="968" y="1477"/>
                    <a:pt x="951" y="1487"/>
                    <a:pt x="912" y="1512"/>
                  </a:cubicBezTo>
                  <a:cubicBezTo>
                    <a:pt x="973" y="1452"/>
                    <a:pt x="1003" y="1421"/>
                    <a:pt x="1003" y="1421"/>
                  </a:cubicBezTo>
                  <a:cubicBezTo>
                    <a:pt x="1039" y="1386"/>
                    <a:pt x="1054" y="1371"/>
                    <a:pt x="1048" y="1371"/>
                  </a:cubicBezTo>
                  <a:cubicBezTo>
                    <a:pt x="1043" y="1371"/>
                    <a:pt x="1029" y="1378"/>
                    <a:pt x="1003" y="1391"/>
                  </a:cubicBezTo>
                  <a:cubicBezTo>
                    <a:pt x="1046" y="1348"/>
                    <a:pt x="1104" y="1305"/>
                    <a:pt x="1103" y="1305"/>
                  </a:cubicBezTo>
                  <a:lnTo>
                    <a:pt x="1103" y="1305"/>
                  </a:lnTo>
                  <a:cubicBezTo>
                    <a:pt x="1102" y="1305"/>
                    <a:pt x="1091" y="1312"/>
                    <a:pt x="1064" y="1330"/>
                  </a:cubicBezTo>
                  <a:cubicBezTo>
                    <a:pt x="1003" y="1391"/>
                    <a:pt x="1003" y="1391"/>
                    <a:pt x="912" y="1421"/>
                  </a:cubicBezTo>
                  <a:cubicBezTo>
                    <a:pt x="912" y="1421"/>
                    <a:pt x="912" y="1421"/>
                    <a:pt x="1003" y="1360"/>
                  </a:cubicBezTo>
                  <a:cubicBezTo>
                    <a:pt x="1027" y="1337"/>
                    <a:pt x="1032" y="1327"/>
                    <a:pt x="1027" y="1327"/>
                  </a:cubicBezTo>
                  <a:cubicBezTo>
                    <a:pt x="1018" y="1327"/>
                    <a:pt x="980" y="1353"/>
                    <a:pt x="943" y="1391"/>
                  </a:cubicBezTo>
                  <a:cubicBezTo>
                    <a:pt x="1003" y="1330"/>
                    <a:pt x="1003" y="1330"/>
                    <a:pt x="1003" y="1330"/>
                  </a:cubicBezTo>
                  <a:lnTo>
                    <a:pt x="1003" y="1330"/>
                  </a:lnTo>
                  <a:cubicBezTo>
                    <a:pt x="987" y="1338"/>
                    <a:pt x="979" y="1342"/>
                    <a:pt x="979" y="1342"/>
                  </a:cubicBezTo>
                  <a:cubicBezTo>
                    <a:pt x="977" y="1342"/>
                    <a:pt x="1028" y="1314"/>
                    <a:pt x="1095" y="1269"/>
                  </a:cubicBezTo>
                  <a:cubicBezTo>
                    <a:pt x="1155" y="1209"/>
                    <a:pt x="1155" y="1208"/>
                    <a:pt x="1155" y="1208"/>
                  </a:cubicBezTo>
                  <a:lnTo>
                    <a:pt x="1155" y="1208"/>
                  </a:lnTo>
                  <a:cubicBezTo>
                    <a:pt x="1125" y="1224"/>
                    <a:pt x="1110" y="1231"/>
                    <a:pt x="1102" y="1231"/>
                  </a:cubicBezTo>
                  <a:cubicBezTo>
                    <a:pt x="1095" y="1231"/>
                    <a:pt x="1095" y="1224"/>
                    <a:pt x="1095" y="1208"/>
                  </a:cubicBezTo>
                  <a:cubicBezTo>
                    <a:pt x="1095" y="1208"/>
                    <a:pt x="1034" y="1239"/>
                    <a:pt x="882" y="1330"/>
                  </a:cubicBezTo>
                  <a:cubicBezTo>
                    <a:pt x="943" y="1269"/>
                    <a:pt x="1094" y="1178"/>
                    <a:pt x="1095" y="1178"/>
                  </a:cubicBezTo>
                  <a:lnTo>
                    <a:pt x="1095" y="1178"/>
                  </a:lnTo>
                  <a:cubicBezTo>
                    <a:pt x="1094" y="1178"/>
                    <a:pt x="1034" y="1208"/>
                    <a:pt x="943" y="1269"/>
                  </a:cubicBezTo>
                  <a:cubicBezTo>
                    <a:pt x="996" y="1234"/>
                    <a:pt x="1018" y="1219"/>
                    <a:pt x="1009" y="1219"/>
                  </a:cubicBezTo>
                  <a:cubicBezTo>
                    <a:pt x="1002" y="1219"/>
                    <a:pt x="980" y="1226"/>
                    <a:pt x="943" y="1239"/>
                  </a:cubicBezTo>
                  <a:cubicBezTo>
                    <a:pt x="943" y="1239"/>
                    <a:pt x="943" y="1239"/>
                    <a:pt x="1034" y="1178"/>
                  </a:cubicBezTo>
                  <a:lnTo>
                    <a:pt x="1034" y="1178"/>
                  </a:lnTo>
                  <a:cubicBezTo>
                    <a:pt x="1034" y="1178"/>
                    <a:pt x="1033" y="1178"/>
                    <a:pt x="973" y="1208"/>
                  </a:cubicBezTo>
                  <a:cubicBezTo>
                    <a:pt x="1051" y="1150"/>
                    <a:pt x="1079" y="1116"/>
                    <a:pt x="1073" y="1116"/>
                  </a:cubicBezTo>
                  <a:cubicBezTo>
                    <a:pt x="1069" y="1116"/>
                    <a:pt x="1055" y="1126"/>
                    <a:pt x="1034" y="1148"/>
                  </a:cubicBezTo>
                  <a:cubicBezTo>
                    <a:pt x="1003" y="1178"/>
                    <a:pt x="988" y="1186"/>
                    <a:pt x="981" y="1186"/>
                  </a:cubicBezTo>
                  <a:cubicBezTo>
                    <a:pt x="973" y="1186"/>
                    <a:pt x="973" y="1178"/>
                    <a:pt x="973" y="1178"/>
                  </a:cubicBezTo>
                  <a:cubicBezTo>
                    <a:pt x="973" y="1178"/>
                    <a:pt x="973" y="1178"/>
                    <a:pt x="882" y="1208"/>
                  </a:cubicBezTo>
                  <a:cubicBezTo>
                    <a:pt x="882" y="1208"/>
                    <a:pt x="940" y="1170"/>
                    <a:pt x="963" y="1170"/>
                  </a:cubicBezTo>
                  <a:cubicBezTo>
                    <a:pt x="969" y="1170"/>
                    <a:pt x="973" y="1172"/>
                    <a:pt x="973" y="1178"/>
                  </a:cubicBezTo>
                  <a:lnTo>
                    <a:pt x="1034" y="1117"/>
                  </a:lnTo>
                  <a:cubicBezTo>
                    <a:pt x="1034" y="1117"/>
                    <a:pt x="1034" y="1110"/>
                    <a:pt x="1026" y="1110"/>
                  </a:cubicBezTo>
                  <a:cubicBezTo>
                    <a:pt x="1023" y="1110"/>
                    <a:pt x="1018" y="1111"/>
                    <a:pt x="1011" y="1116"/>
                  </a:cubicBezTo>
                  <a:lnTo>
                    <a:pt x="1011" y="1116"/>
                  </a:lnTo>
                  <a:cubicBezTo>
                    <a:pt x="1045" y="1090"/>
                    <a:pt x="1077" y="1075"/>
                    <a:pt x="1072" y="1075"/>
                  </a:cubicBezTo>
                  <a:cubicBezTo>
                    <a:pt x="1069" y="1075"/>
                    <a:pt x="1058" y="1079"/>
                    <a:pt x="1034" y="1087"/>
                  </a:cubicBezTo>
                  <a:cubicBezTo>
                    <a:pt x="1117" y="1037"/>
                    <a:pt x="1155" y="1014"/>
                    <a:pt x="1147" y="1014"/>
                  </a:cubicBezTo>
                  <a:cubicBezTo>
                    <a:pt x="1140" y="1014"/>
                    <a:pt x="1102" y="1029"/>
                    <a:pt x="1034" y="1056"/>
                  </a:cubicBezTo>
                  <a:cubicBezTo>
                    <a:pt x="1034" y="1056"/>
                    <a:pt x="1007" y="1070"/>
                    <a:pt x="989" y="1070"/>
                  </a:cubicBezTo>
                  <a:cubicBezTo>
                    <a:pt x="980" y="1070"/>
                    <a:pt x="973" y="1067"/>
                    <a:pt x="973" y="1056"/>
                  </a:cubicBezTo>
                  <a:cubicBezTo>
                    <a:pt x="973" y="1056"/>
                    <a:pt x="973" y="1056"/>
                    <a:pt x="1024" y="1006"/>
                  </a:cubicBezTo>
                  <a:lnTo>
                    <a:pt x="1024" y="1006"/>
                  </a:lnTo>
                  <a:cubicBezTo>
                    <a:pt x="973" y="1026"/>
                    <a:pt x="973" y="1026"/>
                    <a:pt x="973" y="1026"/>
                  </a:cubicBezTo>
                  <a:cubicBezTo>
                    <a:pt x="1011" y="1000"/>
                    <a:pt x="1017" y="991"/>
                    <a:pt x="1007" y="991"/>
                  </a:cubicBezTo>
                  <a:cubicBezTo>
                    <a:pt x="992" y="991"/>
                    <a:pt x="947" y="1009"/>
                    <a:pt x="912" y="1026"/>
                  </a:cubicBezTo>
                  <a:cubicBezTo>
                    <a:pt x="828" y="1076"/>
                    <a:pt x="791" y="1099"/>
                    <a:pt x="784" y="1099"/>
                  </a:cubicBezTo>
                  <a:cubicBezTo>
                    <a:pt x="779" y="1099"/>
                    <a:pt x="793" y="1084"/>
                    <a:pt x="820" y="1057"/>
                  </a:cubicBezTo>
                  <a:lnTo>
                    <a:pt x="820" y="1057"/>
                  </a:lnTo>
                  <a:lnTo>
                    <a:pt x="791" y="1087"/>
                  </a:lnTo>
                  <a:cubicBezTo>
                    <a:pt x="791" y="1056"/>
                    <a:pt x="791" y="1056"/>
                    <a:pt x="851" y="1026"/>
                  </a:cubicBezTo>
                  <a:lnTo>
                    <a:pt x="851" y="1026"/>
                  </a:lnTo>
                  <a:lnTo>
                    <a:pt x="821" y="1056"/>
                  </a:lnTo>
                  <a:cubicBezTo>
                    <a:pt x="821" y="1056"/>
                    <a:pt x="912" y="1026"/>
                    <a:pt x="973" y="996"/>
                  </a:cubicBezTo>
                  <a:cubicBezTo>
                    <a:pt x="1064" y="935"/>
                    <a:pt x="1125" y="904"/>
                    <a:pt x="1125" y="904"/>
                  </a:cubicBezTo>
                  <a:cubicBezTo>
                    <a:pt x="1125" y="904"/>
                    <a:pt x="1125" y="897"/>
                    <a:pt x="1117" y="897"/>
                  </a:cubicBezTo>
                  <a:cubicBezTo>
                    <a:pt x="1110" y="897"/>
                    <a:pt x="1095" y="904"/>
                    <a:pt x="1064" y="935"/>
                  </a:cubicBezTo>
                  <a:cubicBezTo>
                    <a:pt x="973" y="965"/>
                    <a:pt x="973" y="965"/>
                    <a:pt x="973" y="965"/>
                  </a:cubicBezTo>
                  <a:cubicBezTo>
                    <a:pt x="973" y="965"/>
                    <a:pt x="973" y="965"/>
                    <a:pt x="912" y="996"/>
                  </a:cubicBezTo>
                  <a:cubicBezTo>
                    <a:pt x="851" y="1026"/>
                    <a:pt x="851" y="1026"/>
                    <a:pt x="851" y="1026"/>
                  </a:cubicBezTo>
                  <a:cubicBezTo>
                    <a:pt x="912" y="965"/>
                    <a:pt x="912" y="965"/>
                    <a:pt x="912" y="965"/>
                  </a:cubicBezTo>
                  <a:cubicBezTo>
                    <a:pt x="943" y="950"/>
                    <a:pt x="950" y="950"/>
                    <a:pt x="958" y="950"/>
                  </a:cubicBezTo>
                  <a:cubicBezTo>
                    <a:pt x="965" y="950"/>
                    <a:pt x="973" y="950"/>
                    <a:pt x="1003" y="935"/>
                  </a:cubicBezTo>
                  <a:cubicBezTo>
                    <a:pt x="1064" y="874"/>
                    <a:pt x="1124" y="844"/>
                    <a:pt x="1125" y="844"/>
                  </a:cubicBezTo>
                  <a:lnTo>
                    <a:pt x="1125" y="844"/>
                  </a:lnTo>
                  <a:cubicBezTo>
                    <a:pt x="1124" y="844"/>
                    <a:pt x="1064" y="874"/>
                    <a:pt x="1064" y="874"/>
                  </a:cubicBezTo>
                  <a:cubicBezTo>
                    <a:pt x="1052" y="886"/>
                    <a:pt x="1042" y="891"/>
                    <a:pt x="1034" y="891"/>
                  </a:cubicBezTo>
                  <a:cubicBezTo>
                    <a:pt x="1003" y="891"/>
                    <a:pt x="1003" y="813"/>
                    <a:pt x="1003" y="813"/>
                  </a:cubicBezTo>
                  <a:cubicBezTo>
                    <a:pt x="1057" y="778"/>
                    <a:pt x="1079" y="763"/>
                    <a:pt x="1070" y="763"/>
                  </a:cubicBezTo>
                  <a:cubicBezTo>
                    <a:pt x="1063" y="763"/>
                    <a:pt x="1041" y="770"/>
                    <a:pt x="1003" y="783"/>
                  </a:cubicBezTo>
                  <a:cubicBezTo>
                    <a:pt x="986" y="792"/>
                    <a:pt x="973" y="795"/>
                    <a:pt x="964" y="795"/>
                  </a:cubicBezTo>
                  <a:cubicBezTo>
                    <a:pt x="943" y="795"/>
                    <a:pt x="943" y="774"/>
                    <a:pt x="943" y="753"/>
                  </a:cubicBezTo>
                  <a:cubicBezTo>
                    <a:pt x="943" y="722"/>
                    <a:pt x="943" y="722"/>
                    <a:pt x="882" y="722"/>
                  </a:cubicBezTo>
                  <a:lnTo>
                    <a:pt x="791" y="722"/>
                  </a:lnTo>
                  <a:cubicBezTo>
                    <a:pt x="881" y="692"/>
                    <a:pt x="942" y="662"/>
                    <a:pt x="943" y="661"/>
                  </a:cubicBezTo>
                  <a:lnTo>
                    <a:pt x="943" y="661"/>
                  </a:lnTo>
                  <a:cubicBezTo>
                    <a:pt x="942" y="662"/>
                    <a:pt x="881" y="692"/>
                    <a:pt x="821" y="692"/>
                  </a:cubicBezTo>
                  <a:cubicBezTo>
                    <a:pt x="842" y="681"/>
                    <a:pt x="863" y="671"/>
                    <a:pt x="882" y="661"/>
                  </a:cubicBezTo>
                  <a:cubicBezTo>
                    <a:pt x="882" y="661"/>
                    <a:pt x="882" y="661"/>
                    <a:pt x="1034" y="601"/>
                  </a:cubicBezTo>
                  <a:lnTo>
                    <a:pt x="981" y="601"/>
                  </a:lnTo>
                  <a:cubicBezTo>
                    <a:pt x="953" y="609"/>
                    <a:pt x="915" y="620"/>
                    <a:pt x="882" y="631"/>
                  </a:cubicBezTo>
                  <a:cubicBezTo>
                    <a:pt x="971" y="595"/>
                    <a:pt x="1008" y="581"/>
                    <a:pt x="992" y="581"/>
                  </a:cubicBezTo>
                  <a:cubicBezTo>
                    <a:pt x="982" y="581"/>
                    <a:pt x="945" y="588"/>
                    <a:pt x="882" y="601"/>
                  </a:cubicBezTo>
                  <a:cubicBezTo>
                    <a:pt x="973" y="570"/>
                    <a:pt x="973" y="570"/>
                    <a:pt x="973" y="570"/>
                  </a:cubicBezTo>
                  <a:cubicBezTo>
                    <a:pt x="882" y="570"/>
                    <a:pt x="882" y="540"/>
                    <a:pt x="912" y="509"/>
                  </a:cubicBezTo>
                  <a:cubicBezTo>
                    <a:pt x="912" y="482"/>
                    <a:pt x="912" y="455"/>
                    <a:pt x="847" y="449"/>
                  </a:cubicBezTo>
                  <a:lnTo>
                    <a:pt x="847" y="449"/>
                  </a:lnTo>
                  <a:cubicBezTo>
                    <a:pt x="848" y="449"/>
                    <a:pt x="850" y="449"/>
                    <a:pt x="851" y="449"/>
                  </a:cubicBezTo>
                  <a:cubicBezTo>
                    <a:pt x="846" y="449"/>
                    <a:pt x="841" y="449"/>
                    <a:pt x="836" y="449"/>
                  </a:cubicBezTo>
                  <a:lnTo>
                    <a:pt x="836" y="449"/>
                  </a:lnTo>
                  <a:cubicBezTo>
                    <a:pt x="831" y="449"/>
                    <a:pt x="826" y="449"/>
                    <a:pt x="821" y="449"/>
                  </a:cubicBezTo>
                  <a:cubicBezTo>
                    <a:pt x="821" y="449"/>
                    <a:pt x="821" y="449"/>
                    <a:pt x="900" y="422"/>
                  </a:cubicBezTo>
                  <a:lnTo>
                    <a:pt x="900" y="422"/>
                  </a:lnTo>
                  <a:cubicBezTo>
                    <a:pt x="912" y="413"/>
                    <a:pt x="912" y="406"/>
                    <a:pt x="912" y="388"/>
                  </a:cubicBezTo>
                  <a:cubicBezTo>
                    <a:pt x="912" y="388"/>
                    <a:pt x="912" y="374"/>
                    <a:pt x="894" y="374"/>
                  </a:cubicBezTo>
                  <a:cubicBezTo>
                    <a:pt x="885" y="374"/>
                    <a:pt x="872" y="378"/>
                    <a:pt x="851" y="388"/>
                  </a:cubicBezTo>
                  <a:cubicBezTo>
                    <a:pt x="760" y="388"/>
                    <a:pt x="760" y="388"/>
                    <a:pt x="851" y="357"/>
                  </a:cubicBezTo>
                  <a:cubicBezTo>
                    <a:pt x="1003" y="357"/>
                    <a:pt x="1064" y="327"/>
                    <a:pt x="912" y="327"/>
                  </a:cubicBezTo>
                  <a:cubicBezTo>
                    <a:pt x="912" y="327"/>
                    <a:pt x="912" y="327"/>
                    <a:pt x="1003" y="297"/>
                  </a:cubicBezTo>
                  <a:lnTo>
                    <a:pt x="912" y="297"/>
                  </a:lnTo>
                  <a:cubicBezTo>
                    <a:pt x="912" y="297"/>
                    <a:pt x="943" y="266"/>
                    <a:pt x="943" y="266"/>
                  </a:cubicBezTo>
                  <a:lnTo>
                    <a:pt x="851" y="266"/>
                  </a:lnTo>
                  <a:lnTo>
                    <a:pt x="851" y="236"/>
                  </a:lnTo>
                  <a:cubicBezTo>
                    <a:pt x="943" y="236"/>
                    <a:pt x="943" y="205"/>
                    <a:pt x="943" y="175"/>
                  </a:cubicBezTo>
                  <a:cubicBezTo>
                    <a:pt x="943" y="145"/>
                    <a:pt x="943" y="145"/>
                    <a:pt x="1003" y="114"/>
                  </a:cubicBezTo>
                  <a:lnTo>
                    <a:pt x="882" y="114"/>
                  </a:lnTo>
                  <a:cubicBezTo>
                    <a:pt x="1034" y="114"/>
                    <a:pt x="1034" y="84"/>
                    <a:pt x="882" y="84"/>
                  </a:cubicBezTo>
                  <a:lnTo>
                    <a:pt x="943" y="84"/>
                  </a:lnTo>
                  <a:cubicBezTo>
                    <a:pt x="1095" y="84"/>
                    <a:pt x="1034" y="53"/>
                    <a:pt x="882" y="53"/>
                  </a:cubicBezTo>
                  <a:lnTo>
                    <a:pt x="1095" y="53"/>
                  </a:lnTo>
                  <a:cubicBezTo>
                    <a:pt x="1186" y="53"/>
                    <a:pt x="1246" y="23"/>
                    <a:pt x="1246" y="23"/>
                  </a:cubicBezTo>
                  <a:lnTo>
                    <a:pt x="547" y="23"/>
                  </a:lnTo>
                  <a:cubicBezTo>
                    <a:pt x="471" y="8"/>
                    <a:pt x="39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3436;p83"/>
            <p:cNvSpPr/>
            <p:nvPr/>
          </p:nvSpPr>
          <p:spPr>
            <a:xfrm>
              <a:off x="1363815" y="2886830"/>
              <a:ext cx="21128" cy="54317"/>
            </a:xfrm>
            <a:custGeom>
              <a:avLst/>
              <a:gdLst/>
              <a:ahLst/>
              <a:cxnLst/>
              <a:rect l="l" t="t" r="r" b="b"/>
              <a:pathLst>
                <a:path w="1277" h="3283" extrusionOk="0">
                  <a:moveTo>
                    <a:pt x="821" y="578"/>
                  </a:moveTo>
                  <a:cubicBezTo>
                    <a:pt x="821" y="578"/>
                    <a:pt x="882" y="608"/>
                    <a:pt x="821" y="608"/>
                  </a:cubicBezTo>
                  <a:lnTo>
                    <a:pt x="730" y="608"/>
                  </a:lnTo>
                  <a:cubicBezTo>
                    <a:pt x="669" y="578"/>
                    <a:pt x="578" y="578"/>
                    <a:pt x="669" y="578"/>
                  </a:cubicBezTo>
                  <a:close/>
                  <a:moveTo>
                    <a:pt x="851" y="851"/>
                  </a:moveTo>
                  <a:cubicBezTo>
                    <a:pt x="851" y="866"/>
                    <a:pt x="851" y="874"/>
                    <a:pt x="840" y="874"/>
                  </a:cubicBezTo>
                  <a:cubicBezTo>
                    <a:pt x="829" y="874"/>
                    <a:pt x="806" y="866"/>
                    <a:pt x="760" y="851"/>
                  </a:cubicBezTo>
                  <a:close/>
                  <a:moveTo>
                    <a:pt x="124" y="899"/>
                  </a:moveTo>
                  <a:cubicBezTo>
                    <a:pt x="113" y="899"/>
                    <a:pt x="127" y="906"/>
                    <a:pt x="175" y="910"/>
                  </a:cubicBezTo>
                  <a:lnTo>
                    <a:pt x="175" y="910"/>
                  </a:lnTo>
                  <a:cubicBezTo>
                    <a:pt x="149" y="901"/>
                    <a:pt x="131" y="899"/>
                    <a:pt x="124" y="899"/>
                  </a:cubicBezTo>
                  <a:close/>
                  <a:moveTo>
                    <a:pt x="851" y="1429"/>
                  </a:moveTo>
                  <a:cubicBezTo>
                    <a:pt x="912" y="1429"/>
                    <a:pt x="912" y="1429"/>
                    <a:pt x="912" y="1459"/>
                  </a:cubicBezTo>
                  <a:cubicBezTo>
                    <a:pt x="851" y="1459"/>
                    <a:pt x="760" y="1459"/>
                    <a:pt x="760" y="1429"/>
                  </a:cubicBezTo>
                  <a:close/>
                  <a:moveTo>
                    <a:pt x="274" y="1763"/>
                  </a:moveTo>
                  <a:cubicBezTo>
                    <a:pt x="365" y="1763"/>
                    <a:pt x="426" y="1763"/>
                    <a:pt x="426" y="1794"/>
                  </a:cubicBezTo>
                  <a:lnTo>
                    <a:pt x="274" y="1794"/>
                  </a:lnTo>
                  <a:lnTo>
                    <a:pt x="274" y="1763"/>
                  </a:lnTo>
                  <a:close/>
                  <a:moveTo>
                    <a:pt x="1125" y="1915"/>
                  </a:moveTo>
                  <a:cubicBezTo>
                    <a:pt x="1155" y="1925"/>
                    <a:pt x="1176" y="1929"/>
                    <a:pt x="1186" y="1929"/>
                  </a:cubicBezTo>
                  <a:cubicBezTo>
                    <a:pt x="1206" y="1929"/>
                    <a:pt x="1186" y="1915"/>
                    <a:pt x="1125" y="1915"/>
                  </a:cubicBezTo>
                  <a:close/>
                  <a:moveTo>
                    <a:pt x="730" y="2219"/>
                  </a:moveTo>
                  <a:cubicBezTo>
                    <a:pt x="821" y="2219"/>
                    <a:pt x="821" y="2219"/>
                    <a:pt x="821" y="2249"/>
                  </a:cubicBezTo>
                  <a:lnTo>
                    <a:pt x="669" y="2249"/>
                  </a:lnTo>
                  <a:cubicBezTo>
                    <a:pt x="578" y="2249"/>
                    <a:pt x="578" y="2249"/>
                    <a:pt x="730" y="2219"/>
                  </a:cubicBezTo>
                  <a:close/>
                  <a:moveTo>
                    <a:pt x="548" y="2448"/>
                  </a:moveTo>
                  <a:cubicBezTo>
                    <a:pt x="547" y="2451"/>
                    <a:pt x="547" y="2455"/>
                    <a:pt x="547" y="2459"/>
                  </a:cubicBezTo>
                  <a:lnTo>
                    <a:pt x="547" y="2459"/>
                  </a:lnTo>
                  <a:cubicBezTo>
                    <a:pt x="558" y="2457"/>
                    <a:pt x="557" y="2454"/>
                    <a:pt x="548" y="2448"/>
                  </a:cubicBezTo>
                  <a:close/>
                  <a:moveTo>
                    <a:pt x="986" y="2510"/>
                  </a:moveTo>
                  <a:cubicBezTo>
                    <a:pt x="1007" y="2510"/>
                    <a:pt x="1034" y="2513"/>
                    <a:pt x="1064" y="2523"/>
                  </a:cubicBezTo>
                  <a:lnTo>
                    <a:pt x="973" y="2523"/>
                  </a:lnTo>
                  <a:cubicBezTo>
                    <a:pt x="932" y="2523"/>
                    <a:pt x="946" y="2510"/>
                    <a:pt x="986" y="2510"/>
                  </a:cubicBezTo>
                  <a:close/>
                  <a:moveTo>
                    <a:pt x="760" y="2584"/>
                  </a:moveTo>
                  <a:cubicBezTo>
                    <a:pt x="821" y="2584"/>
                    <a:pt x="912" y="2584"/>
                    <a:pt x="912" y="2614"/>
                  </a:cubicBezTo>
                  <a:lnTo>
                    <a:pt x="760" y="2614"/>
                  </a:lnTo>
                  <a:lnTo>
                    <a:pt x="760" y="2584"/>
                  </a:lnTo>
                  <a:close/>
                  <a:moveTo>
                    <a:pt x="517" y="2614"/>
                  </a:moveTo>
                  <a:lnTo>
                    <a:pt x="669" y="2645"/>
                  </a:lnTo>
                  <a:lnTo>
                    <a:pt x="456" y="2645"/>
                  </a:lnTo>
                  <a:cubicBezTo>
                    <a:pt x="395" y="2614"/>
                    <a:pt x="395" y="2614"/>
                    <a:pt x="517" y="2614"/>
                  </a:cubicBezTo>
                  <a:close/>
                  <a:moveTo>
                    <a:pt x="730" y="2705"/>
                  </a:moveTo>
                  <a:cubicBezTo>
                    <a:pt x="789" y="2705"/>
                    <a:pt x="836" y="2705"/>
                    <a:pt x="886" y="2714"/>
                  </a:cubicBezTo>
                  <a:lnTo>
                    <a:pt x="886" y="2714"/>
                  </a:lnTo>
                  <a:cubicBezTo>
                    <a:pt x="904" y="2711"/>
                    <a:pt x="932" y="2708"/>
                    <a:pt x="973" y="2706"/>
                  </a:cubicBezTo>
                  <a:lnTo>
                    <a:pt x="973" y="2706"/>
                  </a:lnTo>
                  <a:lnTo>
                    <a:pt x="973" y="2736"/>
                  </a:lnTo>
                  <a:cubicBezTo>
                    <a:pt x="941" y="2725"/>
                    <a:pt x="913" y="2718"/>
                    <a:pt x="886" y="2714"/>
                  </a:cubicBezTo>
                  <a:lnTo>
                    <a:pt x="886" y="2714"/>
                  </a:lnTo>
                  <a:cubicBezTo>
                    <a:pt x="839" y="2723"/>
                    <a:pt x="874" y="2736"/>
                    <a:pt x="973" y="2736"/>
                  </a:cubicBezTo>
                  <a:lnTo>
                    <a:pt x="821" y="2736"/>
                  </a:lnTo>
                  <a:cubicBezTo>
                    <a:pt x="608" y="2705"/>
                    <a:pt x="608" y="2705"/>
                    <a:pt x="730" y="2705"/>
                  </a:cubicBezTo>
                  <a:close/>
                  <a:moveTo>
                    <a:pt x="581" y="2874"/>
                  </a:moveTo>
                  <a:cubicBezTo>
                    <a:pt x="608" y="2874"/>
                    <a:pt x="608" y="2888"/>
                    <a:pt x="608" y="2888"/>
                  </a:cubicBezTo>
                  <a:lnTo>
                    <a:pt x="517" y="2888"/>
                  </a:lnTo>
                  <a:cubicBezTo>
                    <a:pt x="547" y="2878"/>
                    <a:pt x="568" y="2874"/>
                    <a:pt x="581" y="2874"/>
                  </a:cubicBezTo>
                  <a:close/>
                  <a:moveTo>
                    <a:pt x="851" y="2918"/>
                  </a:moveTo>
                  <a:cubicBezTo>
                    <a:pt x="851" y="2949"/>
                    <a:pt x="943" y="2949"/>
                    <a:pt x="1003" y="2949"/>
                  </a:cubicBezTo>
                  <a:cubicBezTo>
                    <a:pt x="851" y="2949"/>
                    <a:pt x="851" y="2949"/>
                    <a:pt x="851" y="2918"/>
                  </a:cubicBezTo>
                  <a:close/>
                  <a:moveTo>
                    <a:pt x="517" y="3009"/>
                  </a:moveTo>
                  <a:lnTo>
                    <a:pt x="578" y="3040"/>
                  </a:lnTo>
                  <a:lnTo>
                    <a:pt x="517" y="3040"/>
                  </a:lnTo>
                  <a:lnTo>
                    <a:pt x="517" y="3009"/>
                  </a:lnTo>
                  <a:close/>
                  <a:moveTo>
                    <a:pt x="973" y="3131"/>
                  </a:moveTo>
                  <a:cubicBezTo>
                    <a:pt x="1044" y="3141"/>
                    <a:pt x="1101" y="3144"/>
                    <a:pt x="1138" y="3144"/>
                  </a:cubicBezTo>
                  <a:cubicBezTo>
                    <a:pt x="1213" y="3144"/>
                    <a:pt x="1206" y="3131"/>
                    <a:pt x="1064" y="3131"/>
                  </a:cubicBezTo>
                  <a:close/>
                  <a:moveTo>
                    <a:pt x="669" y="3192"/>
                  </a:moveTo>
                  <a:cubicBezTo>
                    <a:pt x="669" y="3192"/>
                    <a:pt x="760" y="3222"/>
                    <a:pt x="760" y="3222"/>
                  </a:cubicBezTo>
                  <a:lnTo>
                    <a:pt x="608" y="3222"/>
                  </a:lnTo>
                  <a:cubicBezTo>
                    <a:pt x="608" y="3192"/>
                    <a:pt x="608" y="3192"/>
                    <a:pt x="669" y="3192"/>
                  </a:cubicBezTo>
                  <a:close/>
                  <a:moveTo>
                    <a:pt x="304" y="0"/>
                  </a:moveTo>
                  <a:cubicBezTo>
                    <a:pt x="213" y="31"/>
                    <a:pt x="152" y="31"/>
                    <a:pt x="304" y="31"/>
                  </a:cubicBezTo>
                  <a:cubicBezTo>
                    <a:pt x="213" y="31"/>
                    <a:pt x="213" y="61"/>
                    <a:pt x="213" y="91"/>
                  </a:cubicBezTo>
                  <a:cubicBezTo>
                    <a:pt x="213" y="91"/>
                    <a:pt x="213" y="122"/>
                    <a:pt x="122" y="122"/>
                  </a:cubicBezTo>
                  <a:lnTo>
                    <a:pt x="61" y="122"/>
                  </a:lnTo>
                  <a:cubicBezTo>
                    <a:pt x="122" y="122"/>
                    <a:pt x="122" y="152"/>
                    <a:pt x="122" y="183"/>
                  </a:cubicBezTo>
                  <a:cubicBezTo>
                    <a:pt x="122" y="213"/>
                    <a:pt x="122" y="243"/>
                    <a:pt x="183" y="243"/>
                  </a:cubicBezTo>
                  <a:cubicBezTo>
                    <a:pt x="122" y="243"/>
                    <a:pt x="122" y="243"/>
                    <a:pt x="122" y="274"/>
                  </a:cubicBezTo>
                  <a:lnTo>
                    <a:pt x="183" y="274"/>
                  </a:lnTo>
                  <a:cubicBezTo>
                    <a:pt x="122" y="274"/>
                    <a:pt x="122" y="274"/>
                    <a:pt x="122" y="304"/>
                  </a:cubicBezTo>
                  <a:lnTo>
                    <a:pt x="183" y="304"/>
                  </a:lnTo>
                  <a:cubicBezTo>
                    <a:pt x="183" y="304"/>
                    <a:pt x="183" y="335"/>
                    <a:pt x="91" y="335"/>
                  </a:cubicBezTo>
                  <a:cubicBezTo>
                    <a:pt x="31" y="365"/>
                    <a:pt x="91" y="365"/>
                    <a:pt x="183" y="365"/>
                  </a:cubicBezTo>
                  <a:lnTo>
                    <a:pt x="91" y="365"/>
                  </a:lnTo>
                  <a:cubicBezTo>
                    <a:pt x="183" y="365"/>
                    <a:pt x="183" y="395"/>
                    <a:pt x="152" y="426"/>
                  </a:cubicBezTo>
                  <a:cubicBezTo>
                    <a:pt x="152" y="456"/>
                    <a:pt x="152" y="487"/>
                    <a:pt x="243" y="487"/>
                  </a:cubicBezTo>
                  <a:cubicBezTo>
                    <a:pt x="0" y="517"/>
                    <a:pt x="0" y="517"/>
                    <a:pt x="91" y="517"/>
                  </a:cubicBezTo>
                  <a:lnTo>
                    <a:pt x="213" y="517"/>
                  </a:lnTo>
                  <a:cubicBezTo>
                    <a:pt x="91" y="517"/>
                    <a:pt x="152" y="578"/>
                    <a:pt x="304" y="578"/>
                  </a:cubicBezTo>
                  <a:lnTo>
                    <a:pt x="213" y="578"/>
                  </a:lnTo>
                  <a:cubicBezTo>
                    <a:pt x="152" y="578"/>
                    <a:pt x="152" y="578"/>
                    <a:pt x="152" y="608"/>
                  </a:cubicBezTo>
                  <a:cubicBezTo>
                    <a:pt x="304" y="608"/>
                    <a:pt x="213" y="639"/>
                    <a:pt x="152" y="639"/>
                  </a:cubicBezTo>
                  <a:lnTo>
                    <a:pt x="61" y="639"/>
                  </a:lnTo>
                  <a:cubicBezTo>
                    <a:pt x="169" y="660"/>
                    <a:pt x="154" y="682"/>
                    <a:pt x="115" y="682"/>
                  </a:cubicBezTo>
                  <a:cubicBezTo>
                    <a:pt x="99" y="682"/>
                    <a:pt x="79" y="678"/>
                    <a:pt x="61" y="669"/>
                  </a:cubicBezTo>
                  <a:lnTo>
                    <a:pt x="61" y="699"/>
                  </a:lnTo>
                  <a:lnTo>
                    <a:pt x="122" y="699"/>
                  </a:lnTo>
                  <a:cubicBezTo>
                    <a:pt x="122" y="730"/>
                    <a:pt x="122" y="730"/>
                    <a:pt x="213" y="730"/>
                  </a:cubicBezTo>
                  <a:lnTo>
                    <a:pt x="274" y="730"/>
                  </a:lnTo>
                  <a:cubicBezTo>
                    <a:pt x="213" y="730"/>
                    <a:pt x="213" y="730"/>
                    <a:pt x="213" y="760"/>
                  </a:cubicBezTo>
                  <a:cubicBezTo>
                    <a:pt x="183" y="760"/>
                    <a:pt x="183" y="760"/>
                    <a:pt x="122" y="790"/>
                  </a:cubicBezTo>
                  <a:lnTo>
                    <a:pt x="183" y="790"/>
                  </a:lnTo>
                  <a:cubicBezTo>
                    <a:pt x="122" y="790"/>
                    <a:pt x="122" y="821"/>
                    <a:pt x="183" y="821"/>
                  </a:cubicBezTo>
                  <a:cubicBezTo>
                    <a:pt x="31" y="821"/>
                    <a:pt x="31" y="851"/>
                    <a:pt x="183" y="851"/>
                  </a:cubicBezTo>
                  <a:lnTo>
                    <a:pt x="122" y="851"/>
                  </a:lnTo>
                  <a:cubicBezTo>
                    <a:pt x="183" y="851"/>
                    <a:pt x="183" y="882"/>
                    <a:pt x="122" y="882"/>
                  </a:cubicBezTo>
                  <a:lnTo>
                    <a:pt x="183" y="882"/>
                  </a:lnTo>
                  <a:cubicBezTo>
                    <a:pt x="183" y="882"/>
                    <a:pt x="183" y="882"/>
                    <a:pt x="243" y="912"/>
                  </a:cubicBezTo>
                  <a:cubicBezTo>
                    <a:pt x="216" y="912"/>
                    <a:pt x="193" y="911"/>
                    <a:pt x="175" y="910"/>
                  </a:cubicBezTo>
                  <a:lnTo>
                    <a:pt x="175" y="910"/>
                  </a:lnTo>
                  <a:cubicBezTo>
                    <a:pt x="177" y="910"/>
                    <a:pt x="180" y="911"/>
                    <a:pt x="183" y="912"/>
                  </a:cubicBezTo>
                  <a:cubicBezTo>
                    <a:pt x="183" y="912"/>
                    <a:pt x="183" y="942"/>
                    <a:pt x="243" y="942"/>
                  </a:cubicBezTo>
                  <a:lnTo>
                    <a:pt x="183" y="942"/>
                  </a:lnTo>
                  <a:cubicBezTo>
                    <a:pt x="243" y="973"/>
                    <a:pt x="243" y="973"/>
                    <a:pt x="183" y="973"/>
                  </a:cubicBezTo>
                  <a:cubicBezTo>
                    <a:pt x="243" y="973"/>
                    <a:pt x="243" y="1003"/>
                    <a:pt x="243" y="1003"/>
                  </a:cubicBezTo>
                  <a:cubicBezTo>
                    <a:pt x="183" y="1003"/>
                    <a:pt x="152" y="1034"/>
                    <a:pt x="152" y="1064"/>
                  </a:cubicBezTo>
                  <a:lnTo>
                    <a:pt x="304" y="1064"/>
                  </a:lnTo>
                  <a:cubicBezTo>
                    <a:pt x="91" y="1064"/>
                    <a:pt x="91" y="1094"/>
                    <a:pt x="304" y="1094"/>
                  </a:cubicBezTo>
                  <a:lnTo>
                    <a:pt x="243" y="1094"/>
                  </a:lnTo>
                  <a:cubicBezTo>
                    <a:pt x="243" y="1094"/>
                    <a:pt x="243" y="1094"/>
                    <a:pt x="152" y="1125"/>
                  </a:cubicBezTo>
                  <a:lnTo>
                    <a:pt x="213" y="1125"/>
                  </a:lnTo>
                  <a:cubicBezTo>
                    <a:pt x="91" y="1125"/>
                    <a:pt x="152" y="1155"/>
                    <a:pt x="304" y="1155"/>
                  </a:cubicBezTo>
                  <a:lnTo>
                    <a:pt x="213" y="1155"/>
                  </a:lnTo>
                  <a:cubicBezTo>
                    <a:pt x="213" y="1155"/>
                    <a:pt x="213" y="1186"/>
                    <a:pt x="304" y="1186"/>
                  </a:cubicBezTo>
                  <a:cubicBezTo>
                    <a:pt x="426" y="1186"/>
                    <a:pt x="365" y="1186"/>
                    <a:pt x="213" y="1216"/>
                  </a:cubicBezTo>
                  <a:lnTo>
                    <a:pt x="304" y="1216"/>
                  </a:lnTo>
                  <a:cubicBezTo>
                    <a:pt x="426" y="1216"/>
                    <a:pt x="365" y="1246"/>
                    <a:pt x="213" y="1246"/>
                  </a:cubicBezTo>
                  <a:cubicBezTo>
                    <a:pt x="213" y="1246"/>
                    <a:pt x="213" y="1277"/>
                    <a:pt x="122" y="1277"/>
                  </a:cubicBezTo>
                  <a:cubicBezTo>
                    <a:pt x="213" y="1277"/>
                    <a:pt x="213" y="1307"/>
                    <a:pt x="122" y="1307"/>
                  </a:cubicBezTo>
                  <a:cubicBezTo>
                    <a:pt x="183" y="1307"/>
                    <a:pt x="183" y="1338"/>
                    <a:pt x="183" y="1338"/>
                  </a:cubicBezTo>
                  <a:lnTo>
                    <a:pt x="274" y="1338"/>
                  </a:lnTo>
                  <a:cubicBezTo>
                    <a:pt x="274" y="1338"/>
                    <a:pt x="183" y="1368"/>
                    <a:pt x="183" y="1368"/>
                  </a:cubicBezTo>
                  <a:lnTo>
                    <a:pt x="274" y="1368"/>
                  </a:lnTo>
                  <a:cubicBezTo>
                    <a:pt x="274" y="1368"/>
                    <a:pt x="183" y="1398"/>
                    <a:pt x="183" y="1398"/>
                  </a:cubicBezTo>
                  <a:lnTo>
                    <a:pt x="274" y="1398"/>
                  </a:lnTo>
                  <a:cubicBezTo>
                    <a:pt x="395" y="1398"/>
                    <a:pt x="395" y="1398"/>
                    <a:pt x="274" y="1429"/>
                  </a:cubicBezTo>
                  <a:lnTo>
                    <a:pt x="243" y="1429"/>
                  </a:lnTo>
                  <a:cubicBezTo>
                    <a:pt x="183" y="1429"/>
                    <a:pt x="183" y="1429"/>
                    <a:pt x="243" y="1459"/>
                  </a:cubicBezTo>
                  <a:lnTo>
                    <a:pt x="183" y="1459"/>
                  </a:lnTo>
                  <a:cubicBezTo>
                    <a:pt x="335" y="1459"/>
                    <a:pt x="243" y="1490"/>
                    <a:pt x="183" y="1490"/>
                  </a:cubicBezTo>
                  <a:lnTo>
                    <a:pt x="243" y="1490"/>
                  </a:lnTo>
                  <a:cubicBezTo>
                    <a:pt x="395" y="1520"/>
                    <a:pt x="395" y="1520"/>
                    <a:pt x="243" y="1520"/>
                  </a:cubicBezTo>
                  <a:cubicBezTo>
                    <a:pt x="304" y="1520"/>
                    <a:pt x="324" y="1534"/>
                    <a:pt x="286" y="1534"/>
                  </a:cubicBezTo>
                  <a:cubicBezTo>
                    <a:pt x="267" y="1534"/>
                    <a:pt x="233" y="1530"/>
                    <a:pt x="183" y="1520"/>
                  </a:cubicBezTo>
                  <a:lnTo>
                    <a:pt x="31" y="1520"/>
                  </a:lnTo>
                  <a:cubicBezTo>
                    <a:pt x="91" y="1550"/>
                    <a:pt x="91" y="1550"/>
                    <a:pt x="91" y="1550"/>
                  </a:cubicBezTo>
                  <a:lnTo>
                    <a:pt x="183" y="1550"/>
                  </a:lnTo>
                  <a:cubicBezTo>
                    <a:pt x="183" y="1550"/>
                    <a:pt x="243" y="1581"/>
                    <a:pt x="243" y="1581"/>
                  </a:cubicBezTo>
                  <a:cubicBezTo>
                    <a:pt x="243" y="1581"/>
                    <a:pt x="243" y="1611"/>
                    <a:pt x="152" y="1611"/>
                  </a:cubicBezTo>
                  <a:lnTo>
                    <a:pt x="243" y="1611"/>
                  </a:lnTo>
                  <a:cubicBezTo>
                    <a:pt x="304" y="1642"/>
                    <a:pt x="304" y="1642"/>
                    <a:pt x="243" y="1642"/>
                  </a:cubicBezTo>
                  <a:lnTo>
                    <a:pt x="304" y="1642"/>
                  </a:lnTo>
                  <a:cubicBezTo>
                    <a:pt x="243" y="1642"/>
                    <a:pt x="152" y="1642"/>
                    <a:pt x="243" y="1672"/>
                  </a:cubicBezTo>
                  <a:lnTo>
                    <a:pt x="304" y="1672"/>
                  </a:lnTo>
                  <a:cubicBezTo>
                    <a:pt x="243" y="1672"/>
                    <a:pt x="213" y="1824"/>
                    <a:pt x="274" y="1824"/>
                  </a:cubicBezTo>
                  <a:cubicBezTo>
                    <a:pt x="152" y="1824"/>
                    <a:pt x="213" y="1854"/>
                    <a:pt x="274" y="1854"/>
                  </a:cubicBezTo>
                  <a:cubicBezTo>
                    <a:pt x="365" y="1854"/>
                    <a:pt x="365" y="1885"/>
                    <a:pt x="365" y="1885"/>
                  </a:cubicBezTo>
                  <a:lnTo>
                    <a:pt x="274" y="1885"/>
                  </a:lnTo>
                  <a:cubicBezTo>
                    <a:pt x="426" y="1885"/>
                    <a:pt x="426" y="1915"/>
                    <a:pt x="274" y="1915"/>
                  </a:cubicBezTo>
                  <a:lnTo>
                    <a:pt x="365" y="1915"/>
                  </a:lnTo>
                  <a:cubicBezTo>
                    <a:pt x="213" y="1915"/>
                    <a:pt x="213" y="1946"/>
                    <a:pt x="274" y="1946"/>
                  </a:cubicBezTo>
                  <a:cubicBezTo>
                    <a:pt x="426" y="1946"/>
                    <a:pt x="426" y="1976"/>
                    <a:pt x="274" y="1976"/>
                  </a:cubicBezTo>
                  <a:lnTo>
                    <a:pt x="213" y="1976"/>
                  </a:lnTo>
                  <a:lnTo>
                    <a:pt x="213" y="2006"/>
                  </a:lnTo>
                  <a:lnTo>
                    <a:pt x="274" y="2006"/>
                  </a:lnTo>
                  <a:cubicBezTo>
                    <a:pt x="274" y="2006"/>
                    <a:pt x="183" y="2037"/>
                    <a:pt x="183" y="2067"/>
                  </a:cubicBezTo>
                  <a:cubicBezTo>
                    <a:pt x="183" y="2098"/>
                    <a:pt x="183" y="2098"/>
                    <a:pt x="274" y="2098"/>
                  </a:cubicBezTo>
                  <a:cubicBezTo>
                    <a:pt x="274" y="2128"/>
                    <a:pt x="183" y="2128"/>
                    <a:pt x="183" y="2128"/>
                  </a:cubicBezTo>
                  <a:cubicBezTo>
                    <a:pt x="183" y="2128"/>
                    <a:pt x="183" y="2158"/>
                    <a:pt x="122" y="2158"/>
                  </a:cubicBezTo>
                  <a:cubicBezTo>
                    <a:pt x="243" y="2158"/>
                    <a:pt x="243" y="2189"/>
                    <a:pt x="183" y="2189"/>
                  </a:cubicBezTo>
                  <a:cubicBezTo>
                    <a:pt x="183" y="2189"/>
                    <a:pt x="183" y="2219"/>
                    <a:pt x="243" y="2219"/>
                  </a:cubicBezTo>
                  <a:cubicBezTo>
                    <a:pt x="183" y="2219"/>
                    <a:pt x="91" y="2249"/>
                    <a:pt x="243" y="2249"/>
                  </a:cubicBezTo>
                  <a:cubicBezTo>
                    <a:pt x="395" y="2249"/>
                    <a:pt x="395" y="2249"/>
                    <a:pt x="183" y="2280"/>
                  </a:cubicBezTo>
                  <a:lnTo>
                    <a:pt x="304" y="2280"/>
                  </a:lnTo>
                  <a:cubicBezTo>
                    <a:pt x="395" y="2280"/>
                    <a:pt x="395" y="2280"/>
                    <a:pt x="395" y="2310"/>
                  </a:cubicBezTo>
                  <a:cubicBezTo>
                    <a:pt x="304" y="2310"/>
                    <a:pt x="304" y="2310"/>
                    <a:pt x="243" y="2280"/>
                  </a:cubicBezTo>
                  <a:lnTo>
                    <a:pt x="243" y="2310"/>
                  </a:lnTo>
                  <a:lnTo>
                    <a:pt x="304" y="2310"/>
                  </a:lnTo>
                  <a:cubicBezTo>
                    <a:pt x="304" y="2341"/>
                    <a:pt x="304" y="2341"/>
                    <a:pt x="243" y="2341"/>
                  </a:cubicBezTo>
                  <a:lnTo>
                    <a:pt x="152" y="2341"/>
                  </a:lnTo>
                  <a:cubicBezTo>
                    <a:pt x="152" y="2341"/>
                    <a:pt x="365" y="2371"/>
                    <a:pt x="517" y="2371"/>
                  </a:cubicBezTo>
                  <a:lnTo>
                    <a:pt x="304" y="2371"/>
                  </a:lnTo>
                  <a:cubicBezTo>
                    <a:pt x="365" y="2371"/>
                    <a:pt x="365" y="2371"/>
                    <a:pt x="304" y="2401"/>
                  </a:cubicBezTo>
                  <a:lnTo>
                    <a:pt x="152" y="2401"/>
                  </a:lnTo>
                  <a:cubicBezTo>
                    <a:pt x="152" y="2401"/>
                    <a:pt x="152" y="2432"/>
                    <a:pt x="213" y="2432"/>
                  </a:cubicBezTo>
                  <a:lnTo>
                    <a:pt x="517" y="2432"/>
                  </a:lnTo>
                  <a:cubicBezTo>
                    <a:pt x="531" y="2439"/>
                    <a:pt x="542" y="2444"/>
                    <a:pt x="548" y="2448"/>
                  </a:cubicBezTo>
                  <a:lnTo>
                    <a:pt x="548" y="2448"/>
                  </a:lnTo>
                  <a:cubicBezTo>
                    <a:pt x="551" y="2432"/>
                    <a:pt x="564" y="2432"/>
                    <a:pt x="639" y="2432"/>
                  </a:cubicBezTo>
                  <a:lnTo>
                    <a:pt x="639" y="2462"/>
                  </a:lnTo>
                  <a:lnTo>
                    <a:pt x="547" y="2462"/>
                  </a:lnTo>
                  <a:cubicBezTo>
                    <a:pt x="547" y="2461"/>
                    <a:pt x="547" y="2460"/>
                    <a:pt x="547" y="2459"/>
                  </a:cubicBezTo>
                  <a:lnTo>
                    <a:pt x="547" y="2459"/>
                  </a:lnTo>
                  <a:cubicBezTo>
                    <a:pt x="533" y="2462"/>
                    <a:pt x="495" y="2462"/>
                    <a:pt x="426" y="2462"/>
                  </a:cubicBezTo>
                  <a:lnTo>
                    <a:pt x="517" y="2462"/>
                  </a:lnTo>
                  <a:cubicBezTo>
                    <a:pt x="517" y="2493"/>
                    <a:pt x="365" y="2493"/>
                    <a:pt x="274" y="2493"/>
                  </a:cubicBezTo>
                  <a:lnTo>
                    <a:pt x="365" y="2493"/>
                  </a:lnTo>
                  <a:cubicBezTo>
                    <a:pt x="365" y="2493"/>
                    <a:pt x="365" y="2523"/>
                    <a:pt x="274" y="2523"/>
                  </a:cubicBezTo>
                  <a:cubicBezTo>
                    <a:pt x="365" y="2523"/>
                    <a:pt x="365" y="2523"/>
                    <a:pt x="274" y="2553"/>
                  </a:cubicBezTo>
                  <a:cubicBezTo>
                    <a:pt x="213" y="2553"/>
                    <a:pt x="274" y="2584"/>
                    <a:pt x="335" y="2584"/>
                  </a:cubicBezTo>
                  <a:cubicBezTo>
                    <a:pt x="274" y="2614"/>
                    <a:pt x="274" y="2614"/>
                    <a:pt x="335" y="2614"/>
                  </a:cubicBezTo>
                  <a:lnTo>
                    <a:pt x="274" y="2614"/>
                  </a:lnTo>
                  <a:cubicBezTo>
                    <a:pt x="274" y="2645"/>
                    <a:pt x="274" y="2645"/>
                    <a:pt x="183" y="2645"/>
                  </a:cubicBezTo>
                  <a:lnTo>
                    <a:pt x="274" y="2645"/>
                  </a:lnTo>
                  <a:cubicBezTo>
                    <a:pt x="395" y="2645"/>
                    <a:pt x="395" y="2675"/>
                    <a:pt x="335" y="2675"/>
                  </a:cubicBezTo>
                  <a:cubicBezTo>
                    <a:pt x="183" y="2675"/>
                    <a:pt x="91" y="2705"/>
                    <a:pt x="243" y="2736"/>
                  </a:cubicBezTo>
                  <a:cubicBezTo>
                    <a:pt x="183" y="2736"/>
                    <a:pt x="183" y="2766"/>
                    <a:pt x="243" y="2766"/>
                  </a:cubicBezTo>
                  <a:cubicBezTo>
                    <a:pt x="183" y="2797"/>
                    <a:pt x="183" y="2797"/>
                    <a:pt x="243" y="2797"/>
                  </a:cubicBezTo>
                  <a:lnTo>
                    <a:pt x="304" y="2797"/>
                  </a:lnTo>
                  <a:cubicBezTo>
                    <a:pt x="243" y="2797"/>
                    <a:pt x="243" y="2797"/>
                    <a:pt x="243" y="2827"/>
                  </a:cubicBezTo>
                  <a:lnTo>
                    <a:pt x="304" y="2827"/>
                  </a:lnTo>
                  <a:cubicBezTo>
                    <a:pt x="395" y="2857"/>
                    <a:pt x="304" y="2857"/>
                    <a:pt x="243" y="2857"/>
                  </a:cubicBezTo>
                  <a:cubicBezTo>
                    <a:pt x="243" y="2857"/>
                    <a:pt x="243" y="2857"/>
                    <a:pt x="304" y="2888"/>
                  </a:cubicBezTo>
                  <a:lnTo>
                    <a:pt x="365" y="2888"/>
                  </a:lnTo>
                  <a:cubicBezTo>
                    <a:pt x="304" y="2888"/>
                    <a:pt x="304" y="2918"/>
                    <a:pt x="304" y="2918"/>
                  </a:cubicBezTo>
                  <a:lnTo>
                    <a:pt x="669" y="2918"/>
                  </a:lnTo>
                  <a:cubicBezTo>
                    <a:pt x="669" y="2918"/>
                    <a:pt x="578" y="2949"/>
                    <a:pt x="517" y="2949"/>
                  </a:cubicBezTo>
                  <a:cubicBezTo>
                    <a:pt x="365" y="2949"/>
                    <a:pt x="304" y="2949"/>
                    <a:pt x="304" y="2979"/>
                  </a:cubicBezTo>
                  <a:lnTo>
                    <a:pt x="213" y="2979"/>
                  </a:lnTo>
                  <a:cubicBezTo>
                    <a:pt x="213" y="3009"/>
                    <a:pt x="213" y="3009"/>
                    <a:pt x="304" y="3009"/>
                  </a:cubicBezTo>
                  <a:cubicBezTo>
                    <a:pt x="365" y="3040"/>
                    <a:pt x="304" y="3040"/>
                    <a:pt x="304" y="3040"/>
                  </a:cubicBezTo>
                  <a:lnTo>
                    <a:pt x="365" y="3040"/>
                  </a:lnTo>
                  <a:cubicBezTo>
                    <a:pt x="365" y="3070"/>
                    <a:pt x="365" y="3070"/>
                    <a:pt x="274" y="3070"/>
                  </a:cubicBezTo>
                  <a:lnTo>
                    <a:pt x="365" y="3070"/>
                  </a:lnTo>
                  <a:cubicBezTo>
                    <a:pt x="213" y="3101"/>
                    <a:pt x="213" y="3101"/>
                    <a:pt x="274" y="3101"/>
                  </a:cubicBezTo>
                  <a:cubicBezTo>
                    <a:pt x="426" y="3101"/>
                    <a:pt x="426" y="3101"/>
                    <a:pt x="335" y="3131"/>
                  </a:cubicBezTo>
                  <a:lnTo>
                    <a:pt x="639" y="3131"/>
                  </a:lnTo>
                  <a:cubicBezTo>
                    <a:pt x="699" y="3131"/>
                    <a:pt x="639" y="3161"/>
                    <a:pt x="426" y="3161"/>
                  </a:cubicBezTo>
                  <a:cubicBezTo>
                    <a:pt x="426" y="3161"/>
                    <a:pt x="426" y="3192"/>
                    <a:pt x="335" y="3192"/>
                  </a:cubicBezTo>
                  <a:lnTo>
                    <a:pt x="395" y="3192"/>
                  </a:lnTo>
                  <a:cubicBezTo>
                    <a:pt x="335" y="3192"/>
                    <a:pt x="274" y="3222"/>
                    <a:pt x="274" y="3222"/>
                  </a:cubicBezTo>
                  <a:lnTo>
                    <a:pt x="395" y="3222"/>
                  </a:lnTo>
                  <a:cubicBezTo>
                    <a:pt x="395" y="3253"/>
                    <a:pt x="395" y="3253"/>
                    <a:pt x="335" y="3253"/>
                  </a:cubicBezTo>
                  <a:lnTo>
                    <a:pt x="608" y="3253"/>
                  </a:lnTo>
                  <a:cubicBezTo>
                    <a:pt x="608" y="3283"/>
                    <a:pt x="608" y="3283"/>
                    <a:pt x="699" y="3283"/>
                  </a:cubicBezTo>
                  <a:lnTo>
                    <a:pt x="882" y="3283"/>
                  </a:lnTo>
                  <a:cubicBezTo>
                    <a:pt x="669" y="3283"/>
                    <a:pt x="669" y="3283"/>
                    <a:pt x="821" y="3253"/>
                  </a:cubicBezTo>
                  <a:lnTo>
                    <a:pt x="1095" y="3253"/>
                  </a:lnTo>
                  <a:cubicBezTo>
                    <a:pt x="1034" y="3253"/>
                    <a:pt x="1034" y="3253"/>
                    <a:pt x="1186" y="3222"/>
                  </a:cubicBezTo>
                  <a:lnTo>
                    <a:pt x="973" y="3222"/>
                  </a:lnTo>
                  <a:cubicBezTo>
                    <a:pt x="821" y="3222"/>
                    <a:pt x="821" y="3222"/>
                    <a:pt x="882" y="3192"/>
                  </a:cubicBezTo>
                  <a:lnTo>
                    <a:pt x="1125" y="3192"/>
                  </a:lnTo>
                  <a:cubicBezTo>
                    <a:pt x="1125" y="3192"/>
                    <a:pt x="1125" y="3161"/>
                    <a:pt x="1186" y="3161"/>
                  </a:cubicBezTo>
                  <a:lnTo>
                    <a:pt x="912" y="3161"/>
                  </a:lnTo>
                  <a:cubicBezTo>
                    <a:pt x="821" y="3161"/>
                    <a:pt x="821" y="3161"/>
                    <a:pt x="821" y="3131"/>
                  </a:cubicBezTo>
                  <a:lnTo>
                    <a:pt x="912" y="3131"/>
                  </a:lnTo>
                  <a:cubicBezTo>
                    <a:pt x="821" y="3131"/>
                    <a:pt x="821" y="3101"/>
                    <a:pt x="821" y="3101"/>
                  </a:cubicBezTo>
                  <a:lnTo>
                    <a:pt x="973" y="3101"/>
                  </a:lnTo>
                  <a:cubicBezTo>
                    <a:pt x="1034" y="3101"/>
                    <a:pt x="1125" y="3101"/>
                    <a:pt x="1064" y="3070"/>
                  </a:cubicBezTo>
                  <a:cubicBezTo>
                    <a:pt x="1064" y="3070"/>
                    <a:pt x="1064" y="3040"/>
                    <a:pt x="1125" y="3040"/>
                  </a:cubicBezTo>
                  <a:lnTo>
                    <a:pt x="912" y="3040"/>
                  </a:lnTo>
                  <a:cubicBezTo>
                    <a:pt x="973" y="3040"/>
                    <a:pt x="973" y="3009"/>
                    <a:pt x="973" y="3009"/>
                  </a:cubicBezTo>
                  <a:lnTo>
                    <a:pt x="1064" y="3009"/>
                  </a:lnTo>
                  <a:cubicBezTo>
                    <a:pt x="912" y="3009"/>
                    <a:pt x="1003" y="2979"/>
                    <a:pt x="1125" y="2979"/>
                  </a:cubicBezTo>
                  <a:lnTo>
                    <a:pt x="1216" y="2979"/>
                  </a:lnTo>
                  <a:cubicBezTo>
                    <a:pt x="1155" y="2979"/>
                    <a:pt x="1155" y="2949"/>
                    <a:pt x="1155" y="2949"/>
                  </a:cubicBezTo>
                  <a:lnTo>
                    <a:pt x="1003" y="2949"/>
                  </a:lnTo>
                  <a:cubicBezTo>
                    <a:pt x="943" y="2918"/>
                    <a:pt x="851" y="2918"/>
                    <a:pt x="851" y="2918"/>
                  </a:cubicBezTo>
                  <a:lnTo>
                    <a:pt x="851" y="2918"/>
                  </a:lnTo>
                  <a:cubicBezTo>
                    <a:pt x="851" y="2918"/>
                    <a:pt x="851" y="2918"/>
                    <a:pt x="851" y="2918"/>
                  </a:cubicBezTo>
                  <a:lnTo>
                    <a:pt x="1155" y="2918"/>
                  </a:lnTo>
                  <a:cubicBezTo>
                    <a:pt x="1155" y="2918"/>
                    <a:pt x="1148" y="2915"/>
                    <a:pt x="1138" y="2910"/>
                  </a:cubicBezTo>
                  <a:lnTo>
                    <a:pt x="1138" y="2910"/>
                  </a:lnTo>
                  <a:cubicBezTo>
                    <a:pt x="1148" y="2905"/>
                    <a:pt x="1155" y="2898"/>
                    <a:pt x="1155" y="2888"/>
                  </a:cubicBezTo>
                  <a:cubicBezTo>
                    <a:pt x="1095" y="2888"/>
                    <a:pt x="1003" y="2888"/>
                    <a:pt x="1095" y="2857"/>
                  </a:cubicBezTo>
                  <a:cubicBezTo>
                    <a:pt x="1095" y="2857"/>
                    <a:pt x="1095" y="2827"/>
                    <a:pt x="1003" y="2827"/>
                  </a:cubicBezTo>
                  <a:lnTo>
                    <a:pt x="1095" y="2827"/>
                  </a:lnTo>
                  <a:cubicBezTo>
                    <a:pt x="1095" y="2827"/>
                    <a:pt x="1095" y="2797"/>
                    <a:pt x="1034" y="2797"/>
                  </a:cubicBezTo>
                  <a:lnTo>
                    <a:pt x="1095" y="2797"/>
                  </a:lnTo>
                  <a:cubicBezTo>
                    <a:pt x="1034" y="2766"/>
                    <a:pt x="1034" y="2736"/>
                    <a:pt x="1095" y="2736"/>
                  </a:cubicBezTo>
                  <a:lnTo>
                    <a:pt x="1034" y="2736"/>
                  </a:lnTo>
                  <a:cubicBezTo>
                    <a:pt x="1166" y="2709"/>
                    <a:pt x="1114" y="2706"/>
                    <a:pt x="1017" y="2705"/>
                  </a:cubicBezTo>
                  <a:lnTo>
                    <a:pt x="1017" y="2705"/>
                  </a:lnTo>
                  <a:cubicBezTo>
                    <a:pt x="1023" y="2705"/>
                    <a:pt x="1028" y="2705"/>
                    <a:pt x="1034" y="2705"/>
                  </a:cubicBezTo>
                  <a:cubicBezTo>
                    <a:pt x="1186" y="2705"/>
                    <a:pt x="1186" y="2705"/>
                    <a:pt x="1034" y="2675"/>
                  </a:cubicBezTo>
                  <a:lnTo>
                    <a:pt x="1186" y="2675"/>
                  </a:lnTo>
                  <a:cubicBezTo>
                    <a:pt x="1186" y="2645"/>
                    <a:pt x="1125" y="2645"/>
                    <a:pt x="1034" y="2645"/>
                  </a:cubicBezTo>
                  <a:cubicBezTo>
                    <a:pt x="983" y="2655"/>
                    <a:pt x="949" y="2658"/>
                    <a:pt x="932" y="2658"/>
                  </a:cubicBezTo>
                  <a:cubicBezTo>
                    <a:pt x="899" y="2658"/>
                    <a:pt x="932" y="2645"/>
                    <a:pt x="1034" y="2645"/>
                  </a:cubicBezTo>
                  <a:cubicBezTo>
                    <a:pt x="1246" y="2645"/>
                    <a:pt x="1277" y="2645"/>
                    <a:pt x="1125" y="2614"/>
                  </a:cubicBezTo>
                  <a:cubicBezTo>
                    <a:pt x="1024" y="2614"/>
                    <a:pt x="990" y="2601"/>
                    <a:pt x="1024" y="2601"/>
                  </a:cubicBezTo>
                  <a:cubicBezTo>
                    <a:pt x="1040" y="2601"/>
                    <a:pt x="1074" y="2604"/>
                    <a:pt x="1125" y="2614"/>
                  </a:cubicBezTo>
                  <a:lnTo>
                    <a:pt x="1186" y="2614"/>
                  </a:lnTo>
                  <a:cubicBezTo>
                    <a:pt x="1186" y="2584"/>
                    <a:pt x="1186" y="2584"/>
                    <a:pt x="1186" y="2584"/>
                  </a:cubicBezTo>
                  <a:lnTo>
                    <a:pt x="1064" y="2584"/>
                  </a:lnTo>
                  <a:cubicBezTo>
                    <a:pt x="1186" y="2584"/>
                    <a:pt x="1277" y="2553"/>
                    <a:pt x="1125" y="2553"/>
                  </a:cubicBezTo>
                  <a:lnTo>
                    <a:pt x="1064" y="2553"/>
                  </a:lnTo>
                  <a:cubicBezTo>
                    <a:pt x="973" y="2553"/>
                    <a:pt x="1064" y="2523"/>
                    <a:pt x="1125" y="2523"/>
                  </a:cubicBezTo>
                  <a:lnTo>
                    <a:pt x="1064" y="2523"/>
                  </a:lnTo>
                  <a:cubicBezTo>
                    <a:pt x="1125" y="2523"/>
                    <a:pt x="1125" y="2523"/>
                    <a:pt x="1216" y="2493"/>
                  </a:cubicBezTo>
                  <a:lnTo>
                    <a:pt x="1125" y="2493"/>
                  </a:lnTo>
                  <a:cubicBezTo>
                    <a:pt x="1064" y="2493"/>
                    <a:pt x="1064" y="2462"/>
                    <a:pt x="1125" y="2462"/>
                  </a:cubicBezTo>
                  <a:cubicBezTo>
                    <a:pt x="1125" y="2462"/>
                    <a:pt x="1064" y="2462"/>
                    <a:pt x="1064" y="2432"/>
                  </a:cubicBezTo>
                  <a:cubicBezTo>
                    <a:pt x="1003" y="2401"/>
                    <a:pt x="1003" y="2401"/>
                    <a:pt x="1064" y="2401"/>
                  </a:cubicBezTo>
                  <a:lnTo>
                    <a:pt x="1003" y="2401"/>
                  </a:lnTo>
                  <a:cubicBezTo>
                    <a:pt x="1003" y="2401"/>
                    <a:pt x="1003" y="2401"/>
                    <a:pt x="912" y="2371"/>
                  </a:cubicBezTo>
                  <a:cubicBezTo>
                    <a:pt x="1003" y="2341"/>
                    <a:pt x="1064" y="2341"/>
                    <a:pt x="943" y="2341"/>
                  </a:cubicBezTo>
                  <a:cubicBezTo>
                    <a:pt x="1003" y="2310"/>
                    <a:pt x="1003" y="2310"/>
                    <a:pt x="943" y="2310"/>
                  </a:cubicBezTo>
                  <a:cubicBezTo>
                    <a:pt x="851" y="2310"/>
                    <a:pt x="851" y="2310"/>
                    <a:pt x="851" y="2280"/>
                  </a:cubicBezTo>
                  <a:lnTo>
                    <a:pt x="1003" y="2280"/>
                  </a:lnTo>
                  <a:cubicBezTo>
                    <a:pt x="963" y="2280"/>
                    <a:pt x="976" y="2266"/>
                    <a:pt x="990" y="2266"/>
                  </a:cubicBezTo>
                  <a:cubicBezTo>
                    <a:pt x="997" y="2266"/>
                    <a:pt x="1003" y="2270"/>
                    <a:pt x="1003" y="2280"/>
                  </a:cubicBezTo>
                  <a:lnTo>
                    <a:pt x="1095" y="2280"/>
                  </a:lnTo>
                  <a:cubicBezTo>
                    <a:pt x="1155" y="2249"/>
                    <a:pt x="1095" y="2249"/>
                    <a:pt x="1003" y="2249"/>
                  </a:cubicBezTo>
                  <a:lnTo>
                    <a:pt x="1034" y="2249"/>
                  </a:lnTo>
                  <a:cubicBezTo>
                    <a:pt x="1155" y="2249"/>
                    <a:pt x="1095" y="2219"/>
                    <a:pt x="1034" y="2219"/>
                  </a:cubicBezTo>
                  <a:cubicBezTo>
                    <a:pt x="1155" y="2219"/>
                    <a:pt x="1034" y="2219"/>
                    <a:pt x="791" y="2189"/>
                  </a:cubicBezTo>
                  <a:lnTo>
                    <a:pt x="943" y="2189"/>
                  </a:lnTo>
                  <a:cubicBezTo>
                    <a:pt x="1034" y="2189"/>
                    <a:pt x="1034" y="2158"/>
                    <a:pt x="1034" y="2158"/>
                  </a:cubicBezTo>
                  <a:lnTo>
                    <a:pt x="943" y="2158"/>
                  </a:lnTo>
                  <a:lnTo>
                    <a:pt x="943" y="2128"/>
                  </a:lnTo>
                  <a:cubicBezTo>
                    <a:pt x="1034" y="2128"/>
                    <a:pt x="1034" y="2128"/>
                    <a:pt x="1034" y="2067"/>
                  </a:cubicBezTo>
                  <a:cubicBezTo>
                    <a:pt x="1034" y="2037"/>
                    <a:pt x="1034" y="2037"/>
                    <a:pt x="882" y="2037"/>
                  </a:cubicBezTo>
                  <a:lnTo>
                    <a:pt x="973" y="2037"/>
                  </a:lnTo>
                  <a:cubicBezTo>
                    <a:pt x="973" y="2037"/>
                    <a:pt x="973" y="2006"/>
                    <a:pt x="1034" y="2006"/>
                  </a:cubicBezTo>
                  <a:cubicBezTo>
                    <a:pt x="1125" y="2006"/>
                    <a:pt x="1186" y="1976"/>
                    <a:pt x="1125" y="1976"/>
                  </a:cubicBezTo>
                  <a:lnTo>
                    <a:pt x="1125" y="1946"/>
                  </a:lnTo>
                  <a:lnTo>
                    <a:pt x="1064" y="1946"/>
                  </a:lnTo>
                  <a:cubicBezTo>
                    <a:pt x="1064" y="1946"/>
                    <a:pt x="1064" y="1915"/>
                    <a:pt x="1125" y="1915"/>
                  </a:cubicBezTo>
                  <a:lnTo>
                    <a:pt x="1064" y="1915"/>
                  </a:lnTo>
                  <a:cubicBezTo>
                    <a:pt x="1064" y="1885"/>
                    <a:pt x="1064" y="1885"/>
                    <a:pt x="1003" y="1885"/>
                  </a:cubicBezTo>
                  <a:lnTo>
                    <a:pt x="1064" y="1885"/>
                  </a:lnTo>
                  <a:cubicBezTo>
                    <a:pt x="1064" y="1885"/>
                    <a:pt x="1064" y="1854"/>
                    <a:pt x="1003" y="1854"/>
                  </a:cubicBezTo>
                  <a:cubicBezTo>
                    <a:pt x="1155" y="1854"/>
                    <a:pt x="1155" y="1824"/>
                    <a:pt x="1003" y="1824"/>
                  </a:cubicBezTo>
                  <a:cubicBezTo>
                    <a:pt x="912" y="1824"/>
                    <a:pt x="1003" y="1794"/>
                    <a:pt x="1064" y="1794"/>
                  </a:cubicBezTo>
                  <a:lnTo>
                    <a:pt x="1155" y="1794"/>
                  </a:lnTo>
                  <a:cubicBezTo>
                    <a:pt x="1064" y="1794"/>
                    <a:pt x="1064" y="1763"/>
                    <a:pt x="1064" y="1763"/>
                  </a:cubicBezTo>
                  <a:lnTo>
                    <a:pt x="943" y="1763"/>
                  </a:lnTo>
                  <a:cubicBezTo>
                    <a:pt x="1003" y="1763"/>
                    <a:pt x="1003" y="1733"/>
                    <a:pt x="1003" y="1733"/>
                  </a:cubicBezTo>
                  <a:cubicBezTo>
                    <a:pt x="1095" y="1702"/>
                    <a:pt x="1095" y="1702"/>
                    <a:pt x="1034" y="1702"/>
                  </a:cubicBezTo>
                  <a:lnTo>
                    <a:pt x="943" y="1702"/>
                  </a:lnTo>
                  <a:cubicBezTo>
                    <a:pt x="1095" y="1702"/>
                    <a:pt x="1095" y="1672"/>
                    <a:pt x="943" y="1672"/>
                  </a:cubicBezTo>
                  <a:lnTo>
                    <a:pt x="1034" y="1672"/>
                  </a:lnTo>
                  <a:cubicBezTo>
                    <a:pt x="1095" y="1672"/>
                    <a:pt x="1095" y="1642"/>
                    <a:pt x="1095" y="1642"/>
                  </a:cubicBezTo>
                  <a:cubicBezTo>
                    <a:pt x="1095" y="1642"/>
                    <a:pt x="1034" y="1642"/>
                    <a:pt x="1034" y="1611"/>
                  </a:cubicBezTo>
                  <a:cubicBezTo>
                    <a:pt x="1034" y="1611"/>
                    <a:pt x="1034" y="1581"/>
                    <a:pt x="973" y="1581"/>
                  </a:cubicBezTo>
                  <a:cubicBezTo>
                    <a:pt x="1034" y="1550"/>
                    <a:pt x="1034" y="1550"/>
                    <a:pt x="973" y="1550"/>
                  </a:cubicBezTo>
                  <a:cubicBezTo>
                    <a:pt x="973" y="1520"/>
                    <a:pt x="973" y="1520"/>
                    <a:pt x="1034" y="1520"/>
                  </a:cubicBezTo>
                  <a:lnTo>
                    <a:pt x="1125" y="1520"/>
                  </a:lnTo>
                  <a:cubicBezTo>
                    <a:pt x="1186" y="1490"/>
                    <a:pt x="1277" y="1490"/>
                    <a:pt x="1125" y="1490"/>
                  </a:cubicBezTo>
                  <a:cubicBezTo>
                    <a:pt x="1064" y="1490"/>
                    <a:pt x="1064" y="1490"/>
                    <a:pt x="1125" y="1459"/>
                  </a:cubicBezTo>
                  <a:lnTo>
                    <a:pt x="1064" y="1459"/>
                  </a:lnTo>
                  <a:cubicBezTo>
                    <a:pt x="1064" y="1429"/>
                    <a:pt x="1003" y="1429"/>
                    <a:pt x="1003" y="1398"/>
                  </a:cubicBezTo>
                  <a:cubicBezTo>
                    <a:pt x="1003" y="1368"/>
                    <a:pt x="1003" y="1368"/>
                    <a:pt x="912" y="1368"/>
                  </a:cubicBezTo>
                  <a:cubicBezTo>
                    <a:pt x="851" y="1338"/>
                    <a:pt x="851" y="1338"/>
                    <a:pt x="912" y="1338"/>
                  </a:cubicBezTo>
                  <a:lnTo>
                    <a:pt x="1064" y="1338"/>
                  </a:lnTo>
                  <a:cubicBezTo>
                    <a:pt x="1003" y="1338"/>
                    <a:pt x="1003" y="1338"/>
                    <a:pt x="1003" y="1307"/>
                  </a:cubicBezTo>
                  <a:lnTo>
                    <a:pt x="1064" y="1307"/>
                  </a:lnTo>
                  <a:cubicBezTo>
                    <a:pt x="1003" y="1307"/>
                    <a:pt x="1003" y="1307"/>
                    <a:pt x="943" y="1277"/>
                  </a:cubicBezTo>
                  <a:lnTo>
                    <a:pt x="1003" y="1277"/>
                  </a:lnTo>
                  <a:cubicBezTo>
                    <a:pt x="1095" y="1277"/>
                    <a:pt x="1003" y="1246"/>
                    <a:pt x="943" y="1246"/>
                  </a:cubicBezTo>
                  <a:lnTo>
                    <a:pt x="1155" y="1246"/>
                  </a:lnTo>
                  <a:cubicBezTo>
                    <a:pt x="1095" y="1216"/>
                    <a:pt x="1095" y="1216"/>
                    <a:pt x="1095" y="1186"/>
                  </a:cubicBezTo>
                  <a:cubicBezTo>
                    <a:pt x="1095" y="1186"/>
                    <a:pt x="1034" y="1186"/>
                    <a:pt x="882" y="1155"/>
                  </a:cubicBezTo>
                  <a:lnTo>
                    <a:pt x="973" y="1155"/>
                  </a:lnTo>
                  <a:cubicBezTo>
                    <a:pt x="1034" y="1125"/>
                    <a:pt x="1034" y="1125"/>
                    <a:pt x="973" y="1125"/>
                  </a:cubicBezTo>
                  <a:cubicBezTo>
                    <a:pt x="882" y="1125"/>
                    <a:pt x="882" y="1094"/>
                    <a:pt x="973" y="1094"/>
                  </a:cubicBezTo>
                  <a:cubicBezTo>
                    <a:pt x="973" y="1064"/>
                    <a:pt x="973" y="1064"/>
                    <a:pt x="912" y="1064"/>
                  </a:cubicBezTo>
                  <a:lnTo>
                    <a:pt x="1034" y="1064"/>
                  </a:lnTo>
                  <a:cubicBezTo>
                    <a:pt x="1034" y="1064"/>
                    <a:pt x="1034" y="1064"/>
                    <a:pt x="973" y="1034"/>
                  </a:cubicBezTo>
                  <a:lnTo>
                    <a:pt x="1034" y="1034"/>
                  </a:lnTo>
                  <a:cubicBezTo>
                    <a:pt x="1186" y="1034"/>
                    <a:pt x="1186" y="1034"/>
                    <a:pt x="1034" y="1003"/>
                  </a:cubicBezTo>
                  <a:cubicBezTo>
                    <a:pt x="1034" y="1003"/>
                    <a:pt x="973" y="1003"/>
                    <a:pt x="973" y="973"/>
                  </a:cubicBezTo>
                  <a:cubicBezTo>
                    <a:pt x="973" y="973"/>
                    <a:pt x="973" y="942"/>
                    <a:pt x="1064" y="942"/>
                  </a:cubicBezTo>
                  <a:lnTo>
                    <a:pt x="973" y="942"/>
                  </a:lnTo>
                  <a:cubicBezTo>
                    <a:pt x="1064" y="912"/>
                    <a:pt x="973" y="912"/>
                    <a:pt x="912" y="912"/>
                  </a:cubicBezTo>
                  <a:lnTo>
                    <a:pt x="1125" y="912"/>
                  </a:lnTo>
                  <a:cubicBezTo>
                    <a:pt x="1125" y="882"/>
                    <a:pt x="1125" y="882"/>
                    <a:pt x="1064" y="882"/>
                  </a:cubicBezTo>
                  <a:lnTo>
                    <a:pt x="851" y="882"/>
                  </a:lnTo>
                  <a:cubicBezTo>
                    <a:pt x="912" y="882"/>
                    <a:pt x="912" y="851"/>
                    <a:pt x="912" y="851"/>
                  </a:cubicBezTo>
                  <a:lnTo>
                    <a:pt x="1064" y="851"/>
                  </a:lnTo>
                  <a:cubicBezTo>
                    <a:pt x="1003" y="851"/>
                    <a:pt x="1003" y="760"/>
                    <a:pt x="1003" y="730"/>
                  </a:cubicBezTo>
                  <a:lnTo>
                    <a:pt x="1034" y="730"/>
                  </a:lnTo>
                  <a:cubicBezTo>
                    <a:pt x="943" y="730"/>
                    <a:pt x="943" y="699"/>
                    <a:pt x="943" y="669"/>
                  </a:cubicBezTo>
                  <a:cubicBezTo>
                    <a:pt x="943" y="669"/>
                    <a:pt x="973" y="639"/>
                    <a:pt x="882" y="639"/>
                  </a:cubicBezTo>
                  <a:lnTo>
                    <a:pt x="882" y="608"/>
                  </a:lnTo>
                  <a:lnTo>
                    <a:pt x="973" y="608"/>
                  </a:lnTo>
                  <a:cubicBezTo>
                    <a:pt x="973" y="578"/>
                    <a:pt x="882" y="578"/>
                    <a:pt x="821" y="578"/>
                  </a:cubicBezTo>
                  <a:lnTo>
                    <a:pt x="1034" y="578"/>
                  </a:lnTo>
                  <a:cubicBezTo>
                    <a:pt x="1186" y="578"/>
                    <a:pt x="1186" y="578"/>
                    <a:pt x="1034" y="547"/>
                  </a:cubicBezTo>
                  <a:lnTo>
                    <a:pt x="882" y="547"/>
                  </a:lnTo>
                  <a:cubicBezTo>
                    <a:pt x="1034" y="547"/>
                    <a:pt x="1034" y="517"/>
                    <a:pt x="882" y="517"/>
                  </a:cubicBezTo>
                  <a:lnTo>
                    <a:pt x="973" y="517"/>
                  </a:lnTo>
                  <a:cubicBezTo>
                    <a:pt x="912" y="487"/>
                    <a:pt x="912" y="456"/>
                    <a:pt x="912" y="426"/>
                  </a:cubicBezTo>
                  <a:cubicBezTo>
                    <a:pt x="912" y="395"/>
                    <a:pt x="912" y="365"/>
                    <a:pt x="851" y="365"/>
                  </a:cubicBezTo>
                  <a:cubicBezTo>
                    <a:pt x="912" y="365"/>
                    <a:pt x="912" y="365"/>
                    <a:pt x="912" y="335"/>
                  </a:cubicBezTo>
                  <a:cubicBezTo>
                    <a:pt x="912" y="335"/>
                    <a:pt x="912" y="304"/>
                    <a:pt x="851" y="304"/>
                  </a:cubicBezTo>
                  <a:cubicBezTo>
                    <a:pt x="1003" y="304"/>
                    <a:pt x="1064" y="304"/>
                    <a:pt x="943" y="274"/>
                  </a:cubicBezTo>
                  <a:lnTo>
                    <a:pt x="1003" y="274"/>
                  </a:lnTo>
                  <a:cubicBezTo>
                    <a:pt x="1003" y="274"/>
                    <a:pt x="1003" y="274"/>
                    <a:pt x="943" y="243"/>
                  </a:cubicBezTo>
                  <a:cubicBezTo>
                    <a:pt x="943" y="243"/>
                    <a:pt x="943" y="243"/>
                    <a:pt x="943" y="213"/>
                  </a:cubicBezTo>
                  <a:lnTo>
                    <a:pt x="851" y="213"/>
                  </a:lnTo>
                  <a:cubicBezTo>
                    <a:pt x="943" y="213"/>
                    <a:pt x="943" y="183"/>
                    <a:pt x="943" y="152"/>
                  </a:cubicBezTo>
                  <a:cubicBezTo>
                    <a:pt x="943" y="122"/>
                    <a:pt x="943" y="91"/>
                    <a:pt x="1034" y="91"/>
                  </a:cubicBezTo>
                  <a:lnTo>
                    <a:pt x="882" y="91"/>
                  </a:lnTo>
                  <a:cubicBezTo>
                    <a:pt x="1034" y="91"/>
                    <a:pt x="1034" y="61"/>
                    <a:pt x="882" y="61"/>
                  </a:cubicBezTo>
                  <a:lnTo>
                    <a:pt x="943" y="61"/>
                  </a:lnTo>
                  <a:cubicBezTo>
                    <a:pt x="1095" y="61"/>
                    <a:pt x="1034" y="31"/>
                    <a:pt x="882" y="31"/>
                  </a:cubicBezTo>
                  <a:lnTo>
                    <a:pt x="1125" y="31"/>
                  </a:lnTo>
                  <a:lnTo>
                    <a:pt x="1125" y="0"/>
                  </a:ln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3437;p83"/>
            <p:cNvSpPr/>
            <p:nvPr/>
          </p:nvSpPr>
          <p:spPr>
            <a:xfrm>
              <a:off x="1361300" y="2724878"/>
              <a:ext cx="43762" cy="54830"/>
            </a:xfrm>
            <a:custGeom>
              <a:avLst/>
              <a:gdLst/>
              <a:ahLst/>
              <a:cxnLst/>
              <a:rect l="l" t="t" r="r" b="b"/>
              <a:pathLst>
                <a:path w="2645" h="3314" extrusionOk="0">
                  <a:moveTo>
                    <a:pt x="608" y="457"/>
                  </a:moveTo>
                  <a:cubicBezTo>
                    <a:pt x="699" y="457"/>
                    <a:pt x="760" y="487"/>
                    <a:pt x="760" y="487"/>
                  </a:cubicBezTo>
                  <a:lnTo>
                    <a:pt x="547" y="487"/>
                  </a:lnTo>
                  <a:cubicBezTo>
                    <a:pt x="547" y="457"/>
                    <a:pt x="547" y="457"/>
                    <a:pt x="608" y="457"/>
                  </a:cubicBezTo>
                  <a:close/>
                  <a:moveTo>
                    <a:pt x="943" y="761"/>
                  </a:moveTo>
                  <a:cubicBezTo>
                    <a:pt x="943" y="761"/>
                    <a:pt x="851" y="791"/>
                    <a:pt x="791" y="791"/>
                  </a:cubicBezTo>
                  <a:lnTo>
                    <a:pt x="791" y="761"/>
                  </a:lnTo>
                  <a:close/>
                  <a:moveTo>
                    <a:pt x="1064" y="913"/>
                  </a:moveTo>
                  <a:lnTo>
                    <a:pt x="1064" y="943"/>
                  </a:lnTo>
                  <a:cubicBezTo>
                    <a:pt x="912" y="943"/>
                    <a:pt x="912" y="943"/>
                    <a:pt x="1003" y="913"/>
                  </a:cubicBezTo>
                  <a:close/>
                  <a:moveTo>
                    <a:pt x="1064" y="1460"/>
                  </a:moveTo>
                  <a:cubicBezTo>
                    <a:pt x="1044" y="1470"/>
                    <a:pt x="1020" y="1473"/>
                    <a:pt x="998" y="1473"/>
                  </a:cubicBezTo>
                  <a:cubicBezTo>
                    <a:pt x="953" y="1473"/>
                    <a:pt x="912" y="1460"/>
                    <a:pt x="912" y="1460"/>
                  </a:cubicBezTo>
                  <a:close/>
                  <a:moveTo>
                    <a:pt x="1186" y="2250"/>
                  </a:moveTo>
                  <a:cubicBezTo>
                    <a:pt x="1226" y="2260"/>
                    <a:pt x="1247" y="2264"/>
                    <a:pt x="1253" y="2264"/>
                  </a:cubicBezTo>
                  <a:cubicBezTo>
                    <a:pt x="1267" y="2264"/>
                    <a:pt x="1226" y="2250"/>
                    <a:pt x="1186" y="2250"/>
                  </a:cubicBezTo>
                  <a:close/>
                  <a:moveTo>
                    <a:pt x="1161" y="2358"/>
                  </a:moveTo>
                  <a:cubicBezTo>
                    <a:pt x="1156" y="2358"/>
                    <a:pt x="1137" y="2361"/>
                    <a:pt x="1101" y="2370"/>
                  </a:cubicBezTo>
                  <a:lnTo>
                    <a:pt x="1101" y="2370"/>
                  </a:lnTo>
                  <a:cubicBezTo>
                    <a:pt x="1143" y="2367"/>
                    <a:pt x="1170" y="2358"/>
                    <a:pt x="1161" y="2358"/>
                  </a:cubicBezTo>
                  <a:close/>
                  <a:moveTo>
                    <a:pt x="61" y="2341"/>
                  </a:moveTo>
                  <a:cubicBezTo>
                    <a:pt x="0" y="2341"/>
                    <a:pt x="0" y="2341"/>
                    <a:pt x="0" y="2372"/>
                  </a:cubicBezTo>
                  <a:lnTo>
                    <a:pt x="61" y="2372"/>
                  </a:lnTo>
                  <a:lnTo>
                    <a:pt x="61" y="2341"/>
                  </a:lnTo>
                  <a:close/>
                  <a:moveTo>
                    <a:pt x="2402" y="2341"/>
                  </a:moveTo>
                  <a:cubicBezTo>
                    <a:pt x="2402" y="2341"/>
                    <a:pt x="2493" y="2372"/>
                    <a:pt x="2554" y="2372"/>
                  </a:cubicBezTo>
                  <a:cubicBezTo>
                    <a:pt x="2645" y="2372"/>
                    <a:pt x="2645" y="2341"/>
                    <a:pt x="2493" y="2341"/>
                  </a:cubicBezTo>
                  <a:close/>
                  <a:moveTo>
                    <a:pt x="699" y="2463"/>
                  </a:moveTo>
                  <a:lnTo>
                    <a:pt x="699" y="2468"/>
                  </a:lnTo>
                  <a:lnTo>
                    <a:pt x="699" y="2468"/>
                  </a:lnTo>
                  <a:cubicBezTo>
                    <a:pt x="710" y="2465"/>
                    <a:pt x="709" y="2464"/>
                    <a:pt x="699" y="2463"/>
                  </a:cubicBezTo>
                  <a:close/>
                  <a:moveTo>
                    <a:pt x="851" y="2493"/>
                  </a:moveTo>
                  <a:cubicBezTo>
                    <a:pt x="851" y="2524"/>
                    <a:pt x="851" y="2524"/>
                    <a:pt x="851" y="2524"/>
                  </a:cubicBezTo>
                  <a:lnTo>
                    <a:pt x="699" y="2524"/>
                  </a:lnTo>
                  <a:cubicBezTo>
                    <a:pt x="639" y="2493"/>
                    <a:pt x="699" y="2493"/>
                    <a:pt x="851" y="2493"/>
                  </a:cubicBezTo>
                  <a:close/>
                  <a:moveTo>
                    <a:pt x="1277" y="2615"/>
                  </a:moveTo>
                  <a:cubicBezTo>
                    <a:pt x="1353" y="2630"/>
                    <a:pt x="1391" y="2638"/>
                    <a:pt x="1398" y="2638"/>
                  </a:cubicBezTo>
                  <a:cubicBezTo>
                    <a:pt x="1406" y="2638"/>
                    <a:pt x="1383" y="2630"/>
                    <a:pt x="1338" y="2615"/>
                  </a:cubicBezTo>
                  <a:close/>
                  <a:moveTo>
                    <a:pt x="821" y="2645"/>
                  </a:moveTo>
                  <a:cubicBezTo>
                    <a:pt x="821" y="2655"/>
                    <a:pt x="814" y="2659"/>
                    <a:pt x="800" y="2659"/>
                  </a:cubicBezTo>
                  <a:cubicBezTo>
                    <a:pt x="770" y="2659"/>
                    <a:pt x="710" y="2645"/>
                    <a:pt x="608" y="2645"/>
                  </a:cubicBezTo>
                  <a:close/>
                  <a:moveTo>
                    <a:pt x="1125" y="2736"/>
                  </a:moveTo>
                  <a:cubicBezTo>
                    <a:pt x="1125" y="2767"/>
                    <a:pt x="1125" y="2767"/>
                    <a:pt x="1125" y="2767"/>
                  </a:cubicBezTo>
                  <a:lnTo>
                    <a:pt x="973" y="2736"/>
                  </a:lnTo>
                  <a:close/>
                  <a:moveTo>
                    <a:pt x="395" y="2888"/>
                  </a:moveTo>
                  <a:cubicBezTo>
                    <a:pt x="323" y="2888"/>
                    <a:pt x="404" y="2908"/>
                    <a:pt x="517" y="2915"/>
                  </a:cubicBezTo>
                  <a:lnTo>
                    <a:pt x="517" y="2915"/>
                  </a:lnTo>
                  <a:cubicBezTo>
                    <a:pt x="512" y="2888"/>
                    <a:pt x="454" y="2888"/>
                    <a:pt x="395" y="2888"/>
                  </a:cubicBezTo>
                  <a:close/>
                  <a:moveTo>
                    <a:pt x="517" y="2915"/>
                  </a:moveTo>
                  <a:lnTo>
                    <a:pt x="517" y="2915"/>
                  </a:lnTo>
                  <a:cubicBezTo>
                    <a:pt x="517" y="2917"/>
                    <a:pt x="517" y="2918"/>
                    <a:pt x="517" y="2919"/>
                  </a:cubicBezTo>
                  <a:cubicBezTo>
                    <a:pt x="539" y="2919"/>
                    <a:pt x="558" y="2919"/>
                    <a:pt x="577" y="2918"/>
                  </a:cubicBezTo>
                  <a:lnTo>
                    <a:pt x="577" y="2918"/>
                  </a:lnTo>
                  <a:cubicBezTo>
                    <a:pt x="557" y="2918"/>
                    <a:pt x="536" y="2917"/>
                    <a:pt x="517" y="2915"/>
                  </a:cubicBezTo>
                  <a:close/>
                  <a:moveTo>
                    <a:pt x="1003" y="2949"/>
                  </a:moveTo>
                  <a:cubicBezTo>
                    <a:pt x="1003" y="2949"/>
                    <a:pt x="1095" y="2980"/>
                    <a:pt x="1155" y="2980"/>
                  </a:cubicBezTo>
                  <a:cubicBezTo>
                    <a:pt x="1003" y="2980"/>
                    <a:pt x="1003" y="2949"/>
                    <a:pt x="1003" y="2949"/>
                  </a:cubicBezTo>
                  <a:close/>
                  <a:moveTo>
                    <a:pt x="730" y="3040"/>
                  </a:moveTo>
                  <a:cubicBezTo>
                    <a:pt x="730" y="3040"/>
                    <a:pt x="821" y="3071"/>
                    <a:pt x="882" y="3071"/>
                  </a:cubicBezTo>
                  <a:lnTo>
                    <a:pt x="517" y="3071"/>
                  </a:lnTo>
                  <a:cubicBezTo>
                    <a:pt x="578" y="3071"/>
                    <a:pt x="669" y="3040"/>
                    <a:pt x="669" y="3040"/>
                  </a:cubicBezTo>
                  <a:close/>
                  <a:moveTo>
                    <a:pt x="395" y="3162"/>
                  </a:moveTo>
                  <a:lnTo>
                    <a:pt x="395" y="3192"/>
                  </a:lnTo>
                  <a:lnTo>
                    <a:pt x="456" y="3162"/>
                  </a:lnTo>
                  <a:close/>
                  <a:moveTo>
                    <a:pt x="912" y="3223"/>
                  </a:moveTo>
                  <a:lnTo>
                    <a:pt x="821" y="3253"/>
                  </a:lnTo>
                  <a:cubicBezTo>
                    <a:pt x="760" y="3253"/>
                    <a:pt x="760" y="3223"/>
                    <a:pt x="760" y="3223"/>
                  </a:cubicBezTo>
                  <a:close/>
                  <a:moveTo>
                    <a:pt x="1231" y="3260"/>
                  </a:moveTo>
                  <a:cubicBezTo>
                    <a:pt x="1219" y="3265"/>
                    <a:pt x="1212" y="3267"/>
                    <a:pt x="1209" y="3267"/>
                  </a:cubicBezTo>
                  <a:cubicBezTo>
                    <a:pt x="1206" y="3267"/>
                    <a:pt x="1212" y="3264"/>
                    <a:pt x="1231" y="3260"/>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30"/>
                    <a:pt x="274" y="730"/>
                  </a:cubicBezTo>
                  <a:lnTo>
                    <a:pt x="426" y="730"/>
                  </a:lnTo>
                  <a:cubicBezTo>
                    <a:pt x="365" y="730"/>
                    <a:pt x="365" y="761"/>
                    <a:pt x="365" y="761"/>
                  </a:cubicBezTo>
                  <a:cubicBezTo>
                    <a:pt x="335" y="791"/>
                    <a:pt x="335" y="791"/>
                    <a:pt x="274" y="791"/>
                  </a:cubicBezTo>
                  <a:lnTo>
                    <a:pt x="335" y="791"/>
                  </a:lnTo>
                  <a:cubicBezTo>
                    <a:pt x="426" y="791"/>
                    <a:pt x="426" y="822"/>
                    <a:pt x="335" y="822"/>
                  </a:cubicBezTo>
                  <a:lnTo>
                    <a:pt x="335" y="852"/>
                  </a:lnTo>
                  <a:cubicBezTo>
                    <a:pt x="274" y="852"/>
                    <a:pt x="274" y="852"/>
                    <a:pt x="274" y="882"/>
                  </a:cubicBezTo>
                  <a:cubicBezTo>
                    <a:pt x="335" y="913"/>
                    <a:pt x="335" y="913"/>
                    <a:pt x="335" y="913"/>
                  </a:cubicBezTo>
                  <a:lnTo>
                    <a:pt x="487" y="913"/>
                  </a:lnTo>
                  <a:cubicBezTo>
                    <a:pt x="487" y="923"/>
                    <a:pt x="476" y="926"/>
                    <a:pt x="461" y="926"/>
                  </a:cubicBezTo>
                  <a:cubicBezTo>
                    <a:pt x="429" y="926"/>
                    <a:pt x="375" y="913"/>
                    <a:pt x="335" y="913"/>
                  </a:cubicBezTo>
                  <a:cubicBezTo>
                    <a:pt x="243" y="913"/>
                    <a:pt x="243" y="913"/>
                    <a:pt x="395" y="943"/>
                  </a:cubicBezTo>
                  <a:lnTo>
                    <a:pt x="395" y="973"/>
                  </a:lnTo>
                  <a:cubicBezTo>
                    <a:pt x="456" y="1004"/>
                    <a:pt x="456" y="1004"/>
                    <a:pt x="395" y="1004"/>
                  </a:cubicBezTo>
                  <a:cubicBezTo>
                    <a:pt x="335" y="1004"/>
                    <a:pt x="304" y="1034"/>
                    <a:pt x="304" y="1095"/>
                  </a:cubicBezTo>
                  <a:lnTo>
                    <a:pt x="456" y="1095"/>
                  </a:lnTo>
                  <a:cubicBezTo>
                    <a:pt x="395" y="1095"/>
                    <a:pt x="395" y="1095"/>
                    <a:pt x="456" y="1125"/>
                  </a:cubicBezTo>
                  <a:lnTo>
                    <a:pt x="304" y="1125"/>
                  </a:lnTo>
                  <a:cubicBezTo>
                    <a:pt x="243" y="1125"/>
                    <a:pt x="304" y="1125"/>
                    <a:pt x="365" y="1156"/>
                  </a:cubicBezTo>
                  <a:cubicBezTo>
                    <a:pt x="243" y="1156"/>
                    <a:pt x="304" y="1156"/>
                    <a:pt x="456" y="1186"/>
                  </a:cubicBezTo>
                  <a:cubicBezTo>
                    <a:pt x="578" y="1217"/>
                    <a:pt x="517" y="1217"/>
                    <a:pt x="365" y="1217"/>
                  </a:cubicBezTo>
                  <a:lnTo>
                    <a:pt x="456" y="1217"/>
                  </a:lnTo>
                  <a:cubicBezTo>
                    <a:pt x="578" y="1247"/>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9"/>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1"/>
                    <a:pt x="335" y="1521"/>
                  </a:cubicBezTo>
                  <a:lnTo>
                    <a:pt x="395" y="1521"/>
                  </a:lnTo>
                  <a:cubicBezTo>
                    <a:pt x="487" y="1551"/>
                    <a:pt x="487" y="1551"/>
                    <a:pt x="335" y="1551"/>
                  </a:cubicBezTo>
                  <a:lnTo>
                    <a:pt x="243" y="1551"/>
                  </a:lnTo>
                  <a:cubicBezTo>
                    <a:pt x="335" y="1551"/>
                    <a:pt x="335" y="1551"/>
                    <a:pt x="335" y="1581"/>
                  </a:cubicBezTo>
                  <a:cubicBezTo>
                    <a:pt x="335" y="1581"/>
                    <a:pt x="395" y="1612"/>
                    <a:pt x="395" y="1612"/>
                  </a:cubicBezTo>
                  <a:cubicBezTo>
                    <a:pt x="395" y="1612"/>
                    <a:pt x="395" y="1642"/>
                    <a:pt x="304" y="1642"/>
                  </a:cubicBezTo>
                  <a:lnTo>
                    <a:pt x="395" y="1642"/>
                  </a:lnTo>
                  <a:cubicBezTo>
                    <a:pt x="456" y="1642"/>
                    <a:pt x="456" y="1673"/>
                    <a:pt x="395" y="1673"/>
                  </a:cubicBezTo>
                  <a:cubicBezTo>
                    <a:pt x="456" y="1673"/>
                    <a:pt x="456" y="1673"/>
                    <a:pt x="456" y="1703"/>
                  </a:cubicBezTo>
                  <a:cubicBezTo>
                    <a:pt x="395" y="1703"/>
                    <a:pt x="365" y="1825"/>
                    <a:pt x="426" y="1825"/>
                  </a:cubicBezTo>
                  <a:lnTo>
                    <a:pt x="426" y="1855"/>
                  </a:lnTo>
                  <a:cubicBezTo>
                    <a:pt x="304" y="1855"/>
                    <a:pt x="365" y="1885"/>
                    <a:pt x="426" y="1885"/>
                  </a:cubicBezTo>
                  <a:lnTo>
                    <a:pt x="517" y="1885"/>
                  </a:lnTo>
                  <a:cubicBezTo>
                    <a:pt x="365" y="1885"/>
                    <a:pt x="365" y="1916"/>
                    <a:pt x="426" y="1916"/>
                  </a:cubicBezTo>
                  <a:cubicBezTo>
                    <a:pt x="274" y="1916"/>
                    <a:pt x="274" y="1946"/>
                    <a:pt x="517" y="1946"/>
                  </a:cubicBezTo>
                  <a:lnTo>
                    <a:pt x="426" y="1946"/>
                  </a:lnTo>
                  <a:cubicBezTo>
                    <a:pt x="578" y="1946"/>
                    <a:pt x="578" y="1977"/>
                    <a:pt x="426" y="1977"/>
                  </a:cubicBezTo>
                  <a:cubicBezTo>
                    <a:pt x="578" y="1977"/>
                    <a:pt x="578" y="2007"/>
                    <a:pt x="426" y="2007"/>
                  </a:cubicBezTo>
                  <a:cubicBezTo>
                    <a:pt x="426" y="2037"/>
                    <a:pt x="335" y="2037"/>
                    <a:pt x="335" y="2068"/>
                  </a:cubicBezTo>
                  <a:cubicBezTo>
                    <a:pt x="335" y="2129"/>
                    <a:pt x="335" y="2129"/>
                    <a:pt x="426" y="2129"/>
                  </a:cubicBezTo>
                  <a:cubicBezTo>
                    <a:pt x="426" y="2129"/>
                    <a:pt x="335" y="2159"/>
                    <a:pt x="335" y="2159"/>
                  </a:cubicBezTo>
                  <a:lnTo>
                    <a:pt x="274" y="2159"/>
                  </a:lnTo>
                  <a:cubicBezTo>
                    <a:pt x="395" y="2189"/>
                    <a:pt x="395" y="2220"/>
                    <a:pt x="335" y="2220"/>
                  </a:cubicBezTo>
                  <a:cubicBezTo>
                    <a:pt x="335" y="2220"/>
                    <a:pt x="335" y="2220"/>
                    <a:pt x="395" y="2250"/>
                  </a:cubicBezTo>
                  <a:cubicBezTo>
                    <a:pt x="335" y="2250"/>
                    <a:pt x="243" y="2281"/>
                    <a:pt x="395" y="2281"/>
                  </a:cubicBezTo>
                  <a:lnTo>
                    <a:pt x="243" y="2281"/>
                  </a:lnTo>
                  <a:cubicBezTo>
                    <a:pt x="335" y="2311"/>
                    <a:pt x="395" y="2311"/>
                    <a:pt x="335" y="2311"/>
                  </a:cubicBezTo>
                  <a:lnTo>
                    <a:pt x="395" y="2311"/>
                  </a:lnTo>
                  <a:cubicBezTo>
                    <a:pt x="395" y="2341"/>
                    <a:pt x="304" y="2341"/>
                    <a:pt x="243" y="2341"/>
                  </a:cubicBezTo>
                  <a:lnTo>
                    <a:pt x="395" y="2341"/>
                  </a:lnTo>
                  <a:cubicBezTo>
                    <a:pt x="304" y="2341"/>
                    <a:pt x="304" y="2341"/>
                    <a:pt x="304" y="2372"/>
                  </a:cubicBezTo>
                  <a:cubicBezTo>
                    <a:pt x="304" y="2372"/>
                    <a:pt x="517" y="2372"/>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4"/>
                    <a:pt x="274" y="2524"/>
                    <a:pt x="426" y="2524"/>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6"/>
                    <a:pt x="335" y="2676"/>
                  </a:cubicBezTo>
                  <a:lnTo>
                    <a:pt x="487" y="2676"/>
                  </a:lnTo>
                  <a:cubicBezTo>
                    <a:pt x="335" y="2676"/>
                    <a:pt x="243" y="2736"/>
                    <a:pt x="395" y="2736"/>
                  </a:cubicBezTo>
                  <a:lnTo>
                    <a:pt x="395" y="2767"/>
                  </a:lnTo>
                  <a:cubicBezTo>
                    <a:pt x="335" y="2767"/>
                    <a:pt x="335" y="2797"/>
                    <a:pt x="395" y="2797"/>
                  </a:cubicBezTo>
                  <a:cubicBezTo>
                    <a:pt x="335" y="2797"/>
                    <a:pt x="335" y="2828"/>
                    <a:pt x="395" y="2828"/>
                  </a:cubicBezTo>
                  <a:lnTo>
                    <a:pt x="456" y="2828"/>
                  </a:lnTo>
                  <a:cubicBezTo>
                    <a:pt x="395" y="2828"/>
                    <a:pt x="395" y="2828"/>
                    <a:pt x="395" y="2858"/>
                  </a:cubicBezTo>
                  <a:cubicBezTo>
                    <a:pt x="243" y="2858"/>
                    <a:pt x="243" y="2888"/>
                    <a:pt x="456" y="2888"/>
                  </a:cubicBezTo>
                  <a:lnTo>
                    <a:pt x="760" y="2888"/>
                  </a:lnTo>
                  <a:cubicBezTo>
                    <a:pt x="691" y="2912"/>
                    <a:pt x="639" y="2917"/>
                    <a:pt x="577" y="2918"/>
                  </a:cubicBezTo>
                  <a:lnTo>
                    <a:pt x="577" y="2918"/>
                  </a:lnTo>
                  <a:cubicBezTo>
                    <a:pt x="588" y="2919"/>
                    <a:pt x="598" y="2919"/>
                    <a:pt x="608" y="2919"/>
                  </a:cubicBezTo>
                  <a:lnTo>
                    <a:pt x="517" y="2919"/>
                  </a:lnTo>
                  <a:cubicBezTo>
                    <a:pt x="456" y="2919"/>
                    <a:pt x="456" y="2919"/>
                    <a:pt x="456" y="2949"/>
                  </a:cubicBezTo>
                  <a:lnTo>
                    <a:pt x="669" y="2949"/>
                  </a:lnTo>
                  <a:cubicBezTo>
                    <a:pt x="517" y="2980"/>
                    <a:pt x="456" y="2980"/>
                    <a:pt x="456" y="2980"/>
                  </a:cubicBezTo>
                  <a:cubicBezTo>
                    <a:pt x="456" y="3010"/>
                    <a:pt x="456" y="3010"/>
                    <a:pt x="365" y="3010"/>
                  </a:cubicBezTo>
                  <a:cubicBezTo>
                    <a:pt x="365" y="3010"/>
                    <a:pt x="365" y="3040"/>
                    <a:pt x="456" y="3040"/>
                  </a:cubicBezTo>
                  <a:cubicBezTo>
                    <a:pt x="517" y="3040"/>
                    <a:pt x="456" y="3040"/>
                    <a:pt x="456" y="3071"/>
                  </a:cubicBezTo>
                  <a:lnTo>
                    <a:pt x="426" y="3071"/>
                  </a:lnTo>
                  <a:cubicBezTo>
                    <a:pt x="365" y="3071"/>
                    <a:pt x="365" y="3101"/>
                    <a:pt x="517" y="3101"/>
                  </a:cubicBezTo>
                  <a:cubicBezTo>
                    <a:pt x="365" y="3101"/>
                    <a:pt x="365" y="3132"/>
                    <a:pt x="426" y="3132"/>
                  </a:cubicBezTo>
                  <a:lnTo>
                    <a:pt x="487" y="3132"/>
                  </a:lnTo>
                  <a:cubicBezTo>
                    <a:pt x="426" y="3132"/>
                    <a:pt x="426" y="3162"/>
                    <a:pt x="487" y="3162"/>
                  </a:cubicBezTo>
                  <a:lnTo>
                    <a:pt x="791" y="3162"/>
                  </a:lnTo>
                  <a:cubicBezTo>
                    <a:pt x="851" y="3162"/>
                    <a:pt x="791" y="3192"/>
                    <a:pt x="578" y="3192"/>
                  </a:cubicBezTo>
                  <a:lnTo>
                    <a:pt x="426" y="3192"/>
                  </a:lnTo>
                  <a:cubicBezTo>
                    <a:pt x="426" y="3192"/>
                    <a:pt x="426" y="3223"/>
                    <a:pt x="487" y="3223"/>
                  </a:cubicBezTo>
                  <a:cubicBezTo>
                    <a:pt x="639" y="3223"/>
                    <a:pt x="639" y="3253"/>
                    <a:pt x="547" y="3253"/>
                  </a:cubicBezTo>
                  <a:lnTo>
                    <a:pt x="487" y="3253"/>
                  </a:lnTo>
                  <a:cubicBezTo>
                    <a:pt x="335" y="3253"/>
                    <a:pt x="335" y="3253"/>
                    <a:pt x="487" y="3284"/>
                  </a:cubicBezTo>
                  <a:lnTo>
                    <a:pt x="760" y="3284"/>
                  </a:lnTo>
                  <a:cubicBezTo>
                    <a:pt x="760" y="3284"/>
                    <a:pt x="760" y="3284"/>
                    <a:pt x="851" y="3314"/>
                  </a:cubicBezTo>
                  <a:lnTo>
                    <a:pt x="1034" y="3314"/>
                  </a:lnTo>
                  <a:cubicBezTo>
                    <a:pt x="1247" y="3314"/>
                    <a:pt x="1247" y="3284"/>
                    <a:pt x="1034" y="3284"/>
                  </a:cubicBezTo>
                  <a:lnTo>
                    <a:pt x="1338" y="3284"/>
                  </a:lnTo>
                  <a:cubicBezTo>
                    <a:pt x="1338" y="3261"/>
                    <a:pt x="1338" y="3255"/>
                    <a:pt x="1302" y="3254"/>
                  </a:cubicBezTo>
                  <a:lnTo>
                    <a:pt x="1302" y="3254"/>
                  </a:lnTo>
                  <a:cubicBezTo>
                    <a:pt x="1313" y="3253"/>
                    <a:pt x="1325" y="3253"/>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cubicBezTo>
                    <a:pt x="1125" y="3162"/>
                    <a:pt x="1064" y="3162"/>
                    <a:pt x="1064" y="3162"/>
                  </a:cubicBezTo>
                  <a:lnTo>
                    <a:pt x="1277" y="3162"/>
                  </a:lnTo>
                  <a:cubicBezTo>
                    <a:pt x="1277" y="3132"/>
                    <a:pt x="1125" y="3132"/>
                    <a:pt x="1064" y="3132"/>
                  </a:cubicBezTo>
                  <a:lnTo>
                    <a:pt x="1125" y="3132"/>
                  </a:lnTo>
                  <a:cubicBezTo>
                    <a:pt x="1186" y="3132"/>
                    <a:pt x="1277" y="3132"/>
                    <a:pt x="1216" y="3101"/>
                  </a:cubicBezTo>
                  <a:cubicBezTo>
                    <a:pt x="1216" y="3071"/>
                    <a:pt x="1216" y="3071"/>
                    <a:pt x="1277" y="3071"/>
                  </a:cubicBezTo>
                  <a:cubicBezTo>
                    <a:pt x="1338" y="3071"/>
                    <a:pt x="1216" y="3071"/>
                    <a:pt x="1064" y="3040"/>
                  </a:cubicBezTo>
                  <a:lnTo>
                    <a:pt x="1216" y="3040"/>
                  </a:lnTo>
                  <a:cubicBezTo>
                    <a:pt x="1368" y="3040"/>
                    <a:pt x="1368" y="3040"/>
                    <a:pt x="1216" y="3010"/>
                  </a:cubicBezTo>
                  <a:lnTo>
                    <a:pt x="1368" y="3010"/>
                  </a:lnTo>
                  <a:cubicBezTo>
                    <a:pt x="1307" y="2980"/>
                    <a:pt x="1307" y="2980"/>
                    <a:pt x="1307" y="2980"/>
                  </a:cubicBezTo>
                  <a:lnTo>
                    <a:pt x="1155" y="2980"/>
                  </a:lnTo>
                  <a:lnTo>
                    <a:pt x="1155" y="2949"/>
                  </a:lnTo>
                  <a:cubicBezTo>
                    <a:pt x="1155" y="2949"/>
                    <a:pt x="1155" y="2948"/>
                    <a:pt x="1156" y="2947"/>
                  </a:cubicBezTo>
                  <a:lnTo>
                    <a:pt x="1156" y="2947"/>
                  </a:lnTo>
                  <a:cubicBezTo>
                    <a:pt x="1177" y="2949"/>
                    <a:pt x="1209" y="2949"/>
                    <a:pt x="1247" y="2949"/>
                  </a:cubicBezTo>
                  <a:cubicBezTo>
                    <a:pt x="1307" y="2949"/>
                    <a:pt x="1307" y="2949"/>
                    <a:pt x="1307" y="2919"/>
                  </a:cubicBezTo>
                  <a:lnTo>
                    <a:pt x="1398" y="2919"/>
                  </a:lnTo>
                  <a:cubicBezTo>
                    <a:pt x="1398" y="2888"/>
                    <a:pt x="1398" y="2888"/>
                    <a:pt x="1307" y="2888"/>
                  </a:cubicBezTo>
                  <a:lnTo>
                    <a:pt x="1247" y="2888"/>
                  </a:lnTo>
                  <a:cubicBezTo>
                    <a:pt x="1247" y="2888"/>
                    <a:pt x="1247" y="2858"/>
                    <a:pt x="1155" y="2858"/>
                  </a:cubicBezTo>
                  <a:lnTo>
                    <a:pt x="1247" y="2858"/>
                  </a:lnTo>
                  <a:cubicBezTo>
                    <a:pt x="1186" y="2858"/>
                    <a:pt x="1186" y="2828"/>
                    <a:pt x="1247" y="2828"/>
                  </a:cubicBezTo>
                  <a:lnTo>
                    <a:pt x="1186" y="2828"/>
                  </a:lnTo>
                  <a:cubicBezTo>
                    <a:pt x="1247" y="2828"/>
                    <a:pt x="1247" y="2828"/>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6"/>
                    <a:pt x="1338" y="2676"/>
                  </a:cubicBezTo>
                  <a:lnTo>
                    <a:pt x="1186" y="2676"/>
                  </a:lnTo>
                  <a:cubicBezTo>
                    <a:pt x="1398" y="2676"/>
                    <a:pt x="1429" y="2645"/>
                    <a:pt x="1277" y="2645"/>
                  </a:cubicBezTo>
                  <a:cubicBezTo>
                    <a:pt x="1125" y="2615"/>
                    <a:pt x="1125" y="2615"/>
                    <a:pt x="1277" y="2615"/>
                  </a:cubicBezTo>
                  <a:lnTo>
                    <a:pt x="1216" y="2615"/>
                  </a:lnTo>
                  <a:cubicBezTo>
                    <a:pt x="1338" y="2584"/>
                    <a:pt x="1429" y="2584"/>
                    <a:pt x="1277" y="2584"/>
                  </a:cubicBezTo>
                  <a:cubicBezTo>
                    <a:pt x="1277" y="2584"/>
                    <a:pt x="1277" y="2584"/>
                    <a:pt x="1216" y="2554"/>
                  </a:cubicBezTo>
                  <a:lnTo>
                    <a:pt x="1368" y="2554"/>
                  </a:lnTo>
                  <a:cubicBezTo>
                    <a:pt x="1277" y="2554"/>
                    <a:pt x="1216" y="2554"/>
                    <a:pt x="1125" y="2524"/>
                  </a:cubicBezTo>
                  <a:lnTo>
                    <a:pt x="1277" y="2524"/>
                  </a:lnTo>
                  <a:cubicBezTo>
                    <a:pt x="1216" y="2524"/>
                    <a:pt x="1216" y="2493"/>
                    <a:pt x="1277" y="2493"/>
                  </a:cubicBezTo>
                  <a:cubicBezTo>
                    <a:pt x="1277" y="2463"/>
                    <a:pt x="1216" y="2463"/>
                    <a:pt x="1216" y="2463"/>
                  </a:cubicBezTo>
                  <a:cubicBezTo>
                    <a:pt x="1064" y="2463"/>
                    <a:pt x="1064" y="2463"/>
                    <a:pt x="1216" y="2432"/>
                  </a:cubicBezTo>
                  <a:cubicBezTo>
                    <a:pt x="1064" y="2432"/>
                    <a:pt x="1003" y="2402"/>
                    <a:pt x="1155" y="2402"/>
                  </a:cubicBezTo>
                  <a:lnTo>
                    <a:pt x="1064" y="2402"/>
                  </a:lnTo>
                  <a:cubicBezTo>
                    <a:pt x="1064" y="2402"/>
                    <a:pt x="1003" y="2402"/>
                    <a:pt x="1064" y="2372"/>
                  </a:cubicBezTo>
                  <a:cubicBezTo>
                    <a:pt x="1075" y="2372"/>
                    <a:pt x="1085" y="2371"/>
                    <a:pt x="1095" y="2371"/>
                  </a:cubicBezTo>
                  <a:lnTo>
                    <a:pt x="1095" y="2371"/>
                  </a:lnTo>
                  <a:lnTo>
                    <a:pt x="1095" y="2372"/>
                  </a:lnTo>
                  <a:cubicBezTo>
                    <a:pt x="1097" y="2371"/>
                    <a:pt x="1099" y="2371"/>
                    <a:pt x="1101" y="2370"/>
                  </a:cubicBezTo>
                  <a:lnTo>
                    <a:pt x="1101" y="2370"/>
                  </a:lnTo>
                  <a:cubicBezTo>
                    <a:pt x="1099" y="2370"/>
                    <a:pt x="1097" y="2370"/>
                    <a:pt x="1095" y="2371"/>
                  </a:cubicBezTo>
                  <a:lnTo>
                    <a:pt x="1095" y="2371"/>
                  </a:lnTo>
                  <a:lnTo>
                    <a:pt x="1095" y="2341"/>
                  </a:lnTo>
                  <a:lnTo>
                    <a:pt x="1034" y="2341"/>
                  </a:lnTo>
                  <a:cubicBezTo>
                    <a:pt x="1034" y="2341"/>
                    <a:pt x="1034" y="2341"/>
                    <a:pt x="1034" y="2341"/>
                  </a:cubicBezTo>
                  <a:lnTo>
                    <a:pt x="1034" y="2341"/>
                  </a:lnTo>
                  <a:cubicBezTo>
                    <a:pt x="1024" y="2341"/>
                    <a:pt x="1014" y="2341"/>
                    <a:pt x="1003" y="2341"/>
                  </a:cubicBezTo>
                  <a:lnTo>
                    <a:pt x="943" y="2341"/>
                  </a:lnTo>
                  <a:cubicBezTo>
                    <a:pt x="943" y="2311"/>
                    <a:pt x="1034" y="2311"/>
                    <a:pt x="1034" y="2311"/>
                  </a:cubicBezTo>
                  <a:cubicBezTo>
                    <a:pt x="1095" y="2311"/>
                    <a:pt x="1034" y="2311"/>
                    <a:pt x="1034" y="2341"/>
                  </a:cubicBezTo>
                  <a:lnTo>
                    <a:pt x="1034" y="2341"/>
                  </a:lnTo>
                  <a:cubicBezTo>
                    <a:pt x="1108" y="2341"/>
                    <a:pt x="1155" y="2338"/>
                    <a:pt x="1155" y="2311"/>
                  </a:cubicBezTo>
                  <a:lnTo>
                    <a:pt x="1095" y="2311"/>
                  </a:lnTo>
                  <a:cubicBezTo>
                    <a:pt x="1155" y="2311"/>
                    <a:pt x="1155" y="2281"/>
                    <a:pt x="1155" y="2281"/>
                  </a:cubicBezTo>
                  <a:lnTo>
                    <a:pt x="1095" y="2281"/>
                  </a:lnTo>
                  <a:cubicBezTo>
                    <a:pt x="1095" y="2250"/>
                    <a:pt x="1186" y="2250"/>
                    <a:pt x="1186" y="2250"/>
                  </a:cubicBezTo>
                  <a:cubicBezTo>
                    <a:pt x="1331" y="2250"/>
                    <a:pt x="1198" y="2222"/>
                    <a:pt x="972" y="2220"/>
                  </a:cubicBezTo>
                  <a:lnTo>
                    <a:pt x="972" y="2220"/>
                  </a:lnTo>
                  <a:lnTo>
                    <a:pt x="882" y="2250"/>
                  </a:lnTo>
                  <a:lnTo>
                    <a:pt x="821" y="2220"/>
                  </a:lnTo>
                  <a:lnTo>
                    <a:pt x="943" y="2220"/>
                  </a:lnTo>
                  <a:cubicBezTo>
                    <a:pt x="953" y="2220"/>
                    <a:pt x="963" y="2220"/>
                    <a:pt x="972" y="2220"/>
                  </a:cubicBezTo>
                  <a:lnTo>
                    <a:pt x="972" y="2220"/>
                  </a:lnTo>
                  <a:lnTo>
                    <a:pt x="973" y="2220"/>
                  </a:lnTo>
                  <a:lnTo>
                    <a:pt x="1095" y="2220"/>
                  </a:lnTo>
                  <a:cubicBezTo>
                    <a:pt x="1034" y="2189"/>
                    <a:pt x="1034" y="2189"/>
                    <a:pt x="1095" y="2189"/>
                  </a:cubicBezTo>
                  <a:lnTo>
                    <a:pt x="1186" y="2189"/>
                  </a:lnTo>
                  <a:cubicBezTo>
                    <a:pt x="1186" y="2159"/>
                    <a:pt x="1186" y="2159"/>
                    <a:pt x="1095" y="2159"/>
                  </a:cubicBezTo>
                  <a:cubicBezTo>
                    <a:pt x="1186" y="2159"/>
                    <a:pt x="1186" y="2129"/>
                    <a:pt x="1186" y="2098"/>
                  </a:cubicBezTo>
                  <a:cubicBezTo>
                    <a:pt x="1186" y="2068"/>
                    <a:pt x="1186" y="2068"/>
                    <a:pt x="1034" y="2068"/>
                  </a:cubicBezTo>
                  <a:cubicBezTo>
                    <a:pt x="1125" y="2068"/>
                    <a:pt x="1186" y="2037"/>
                    <a:pt x="1125" y="2037"/>
                  </a:cubicBezTo>
                  <a:lnTo>
                    <a:pt x="1186" y="2037"/>
                  </a:lnTo>
                  <a:cubicBezTo>
                    <a:pt x="1064" y="2037"/>
                    <a:pt x="1125" y="2037"/>
                    <a:pt x="1186" y="2007"/>
                  </a:cubicBezTo>
                  <a:lnTo>
                    <a:pt x="1277" y="2007"/>
                  </a:lnTo>
                  <a:cubicBezTo>
                    <a:pt x="1216" y="2007"/>
                    <a:pt x="1125" y="1977"/>
                    <a:pt x="1277" y="1977"/>
                  </a:cubicBezTo>
                  <a:lnTo>
                    <a:pt x="1216" y="1977"/>
                  </a:lnTo>
                  <a:cubicBezTo>
                    <a:pt x="1216" y="1946"/>
                    <a:pt x="1216" y="1946"/>
                    <a:pt x="1277" y="1946"/>
                  </a:cubicBezTo>
                  <a:lnTo>
                    <a:pt x="1125" y="1946"/>
                  </a:lnTo>
                  <a:cubicBezTo>
                    <a:pt x="1064" y="1946"/>
                    <a:pt x="1003" y="1916"/>
                    <a:pt x="1003" y="1916"/>
                  </a:cubicBezTo>
                  <a:lnTo>
                    <a:pt x="1216" y="1916"/>
                  </a:lnTo>
                  <a:cubicBezTo>
                    <a:pt x="1216" y="1885"/>
                    <a:pt x="1216" y="1885"/>
                    <a:pt x="1155" y="1885"/>
                  </a:cubicBezTo>
                  <a:lnTo>
                    <a:pt x="943" y="1885"/>
                  </a:lnTo>
                  <a:cubicBezTo>
                    <a:pt x="943" y="1855"/>
                    <a:pt x="943" y="1855"/>
                    <a:pt x="1003" y="1855"/>
                  </a:cubicBezTo>
                  <a:cubicBezTo>
                    <a:pt x="1095" y="1855"/>
                    <a:pt x="1155" y="1885"/>
                    <a:pt x="1155" y="1885"/>
                  </a:cubicBez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64"/>
                  </a:lnTo>
                  <a:lnTo>
                    <a:pt x="882" y="1733"/>
                  </a:lnTo>
                  <a:cubicBezTo>
                    <a:pt x="943" y="1733"/>
                    <a:pt x="1034" y="1733"/>
                    <a:pt x="1034" y="1764"/>
                  </a:cubicBez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3438;p83"/>
            <p:cNvSpPr/>
            <p:nvPr/>
          </p:nvSpPr>
          <p:spPr>
            <a:xfrm>
              <a:off x="1361300" y="2563439"/>
              <a:ext cx="33206" cy="54714"/>
            </a:xfrm>
            <a:custGeom>
              <a:avLst/>
              <a:gdLst/>
              <a:ahLst/>
              <a:cxnLst/>
              <a:rect l="l" t="t" r="r" b="b"/>
              <a:pathLst>
                <a:path w="2007" h="3307" extrusionOk="0">
                  <a:moveTo>
                    <a:pt x="608" y="457"/>
                  </a:moveTo>
                  <a:cubicBezTo>
                    <a:pt x="699" y="457"/>
                    <a:pt x="760" y="457"/>
                    <a:pt x="760" y="487"/>
                  </a:cubicBezTo>
                  <a:cubicBezTo>
                    <a:pt x="760" y="487"/>
                    <a:pt x="608" y="487"/>
                    <a:pt x="547" y="457"/>
                  </a:cubicBezTo>
                  <a:close/>
                  <a:moveTo>
                    <a:pt x="1003" y="791"/>
                  </a:moveTo>
                  <a:lnTo>
                    <a:pt x="1003" y="822"/>
                  </a:lnTo>
                  <a:lnTo>
                    <a:pt x="943" y="822"/>
                  </a:lnTo>
                  <a:cubicBezTo>
                    <a:pt x="943" y="791"/>
                    <a:pt x="943" y="791"/>
                    <a:pt x="1003" y="791"/>
                  </a:cubicBezTo>
                  <a:close/>
                  <a:moveTo>
                    <a:pt x="296" y="930"/>
                  </a:moveTo>
                  <a:cubicBezTo>
                    <a:pt x="294" y="930"/>
                    <a:pt x="304" y="933"/>
                    <a:pt x="335" y="943"/>
                  </a:cubicBezTo>
                  <a:lnTo>
                    <a:pt x="395" y="943"/>
                  </a:lnTo>
                  <a:cubicBezTo>
                    <a:pt x="355" y="943"/>
                    <a:pt x="301" y="930"/>
                    <a:pt x="296" y="930"/>
                  </a:cubicBezTo>
                  <a:close/>
                  <a:moveTo>
                    <a:pt x="1064" y="913"/>
                  </a:moveTo>
                  <a:lnTo>
                    <a:pt x="1064" y="943"/>
                  </a:lnTo>
                  <a:cubicBezTo>
                    <a:pt x="912" y="943"/>
                    <a:pt x="912" y="943"/>
                    <a:pt x="1003" y="913"/>
                  </a:cubicBezTo>
                  <a:close/>
                  <a:moveTo>
                    <a:pt x="608" y="943"/>
                  </a:moveTo>
                  <a:lnTo>
                    <a:pt x="547" y="974"/>
                  </a:lnTo>
                  <a:cubicBezTo>
                    <a:pt x="487" y="974"/>
                    <a:pt x="487" y="943"/>
                    <a:pt x="487" y="943"/>
                  </a:cubicBezTo>
                  <a:close/>
                  <a:moveTo>
                    <a:pt x="1003" y="1946"/>
                  </a:moveTo>
                  <a:cubicBezTo>
                    <a:pt x="1064" y="1946"/>
                    <a:pt x="1155" y="1946"/>
                    <a:pt x="1155" y="1977"/>
                  </a:cubicBezTo>
                  <a:lnTo>
                    <a:pt x="1003" y="1977"/>
                  </a:lnTo>
                  <a:lnTo>
                    <a:pt x="1003" y="1946"/>
                  </a:lnTo>
                  <a:close/>
                  <a:moveTo>
                    <a:pt x="1186" y="2007"/>
                  </a:moveTo>
                  <a:cubicBezTo>
                    <a:pt x="1145" y="2017"/>
                    <a:pt x="1125" y="2020"/>
                    <a:pt x="1118" y="2020"/>
                  </a:cubicBezTo>
                  <a:cubicBezTo>
                    <a:pt x="1105" y="2020"/>
                    <a:pt x="1145" y="2007"/>
                    <a:pt x="1186" y="2007"/>
                  </a:cubicBezTo>
                  <a:close/>
                  <a:moveTo>
                    <a:pt x="929" y="2267"/>
                  </a:moveTo>
                  <a:cubicBezTo>
                    <a:pt x="936" y="2267"/>
                    <a:pt x="943" y="2270"/>
                    <a:pt x="943" y="2281"/>
                  </a:cubicBezTo>
                  <a:cubicBezTo>
                    <a:pt x="902" y="2281"/>
                    <a:pt x="916" y="2267"/>
                    <a:pt x="929" y="2267"/>
                  </a:cubicBezTo>
                  <a:close/>
                  <a:moveTo>
                    <a:pt x="1034" y="2311"/>
                  </a:moveTo>
                  <a:cubicBezTo>
                    <a:pt x="988" y="2326"/>
                    <a:pt x="965" y="2334"/>
                    <a:pt x="954" y="2334"/>
                  </a:cubicBezTo>
                  <a:cubicBezTo>
                    <a:pt x="943" y="2334"/>
                    <a:pt x="943" y="2326"/>
                    <a:pt x="943" y="2311"/>
                  </a:cubicBezTo>
                  <a:close/>
                  <a:moveTo>
                    <a:pt x="0" y="2341"/>
                  </a:moveTo>
                  <a:cubicBezTo>
                    <a:pt x="0" y="2357"/>
                    <a:pt x="0" y="2364"/>
                    <a:pt x="8" y="2364"/>
                  </a:cubicBezTo>
                  <a:cubicBezTo>
                    <a:pt x="15" y="2364"/>
                    <a:pt x="31" y="2357"/>
                    <a:pt x="61" y="2341"/>
                  </a:cubicBezTo>
                  <a:close/>
                  <a:moveTo>
                    <a:pt x="882" y="3040"/>
                  </a:moveTo>
                  <a:cubicBezTo>
                    <a:pt x="882" y="3040"/>
                    <a:pt x="943" y="3040"/>
                    <a:pt x="943" y="3071"/>
                  </a:cubicBezTo>
                  <a:lnTo>
                    <a:pt x="791" y="3071"/>
                  </a:lnTo>
                  <a:cubicBezTo>
                    <a:pt x="730" y="3040"/>
                    <a:pt x="669" y="3040"/>
                    <a:pt x="578" y="3040"/>
                  </a:cubicBezTo>
                  <a:close/>
                  <a:moveTo>
                    <a:pt x="851" y="3162"/>
                  </a:moveTo>
                  <a:lnTo>
                    <a:pt x="851" y="3192"/>
                  </a:lnTo>
                  <a:lnTo>
                    <a:pt x="760" y="3192"/>
                  </a:lnTo>
                  <a:cubicBezTo>
                    <a:pt x="760" y="3192"/>
                    <a:pt x="760" y="3162"/>
                    <a:pt x="851" y="3162"/>
                  </a:cubicBezTo>
                  <a:close/>
                  <a:moveTo>
                    <a:pt x="1854" y="3223"/>
                  </a:moveTo>
                  <a:lnTo>
                    <a:pt x="1854" y="3253"/>
                  </a:lnTo>
                  <a:lnTo>
                    <a:pt x="2006" y="3253"/>
                  </a:lnTo>
                  <a:cubicBezTo>
                    <a:pt x="2006" y="3223"/>
                    <a:pt x="1915" y="3223"/>
                    <a:pt x="1854" y="3223"/>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00"/>
                    <a:pt x="274" y="730"/>
                  </a:cubicBezTo>
                  <a:lnTo>
                    <a:pt x="426" y="730"/>
                  </a:lnTo>
                  <a:cubicBezTo>
                    <a:pt x="365" y="730"/>
                    <a:pt x="365" y="730"/>
                    <a:pt x="365" y="761"/>
                  </a:cubicBezTo>
                  <a:cubicBezTo>
                    <a:pt x="335" y="791"/>
                    <a:pt x="335" y="791"/>
                    <a:pt x="274" y="791"/>
                  </a:cubicBezTo>
                  <a:lnTo>
                    <a:pt x="335" y="791"/>
                  </a:lnTo>
                  <a:cubicBezTo>
                    <a:pt x="274" y="791"/>
                    <a:pt x="274" y="822"/>
                    <a:pt x="335" y="822"/>
                  </a:cubicBezTo>
                  <a:cubicBezTo>
                    <a:pt x="183" y="852"/>
                    <a:pt x="183" y="852"/>
                    <a:pt x="335" y="852"/>
                  </a:cubicBezTo>
                  <a:lnTo>
                    <a:pt x="274" y="852"/>
                  </a:lnTo>
                  <a:cubicBezTo>
                    <a:pt x="335" y="882"/>
                    <a:pt x="335" y="882"/>
                    <a:pt x="274" y="882"/>
                  </a:cubicBezTo>
                  <a:cubicBezTo>
                    <a:pt x="335" y="882"/>
                    <a:pt x="335" y="882"/>
                    <a:pt x="335" y="913"/>
                  </a:cubicBezTo>
                  <a:cubicBezTo>
                    <a:pt x="243" y="913"/>
                    <a:pt x="243" y="913"/>
                    <a:pt x="395" y="943"/>
                  </a:cubicBezTo>
                  <a:cubicBezTo>
                    <a:pt x="335" y="974"/>
                    <a:pt x="335" y="974"/>
                    <a:pt x="335" y="974"/>
                  </a:cubicBezTo>
                  <a:lnTo>
                    <a:pt x="395" y="974"/>
                  </a:lnTo>
                  <a:cubicBezTo>
                    <a:pt x="456" y="974"/>
                    <a:pt x="456" y="974"/>
                    <a:pt x="395" y="1004"/>
                  </a:cubicBezTo>
                  <a:cubicBezTo>
                    <a:pt x="335" y="1004"/>
                    <a:pt x="304" y="1034"/>
                    <a:pt x="304" y="1065"/>
                  </a:cubicBezTo>
                  <a:cubicBezTo>
                    <a:pt x="304" y="1065"/>
                    <a:pt x="395" y="1095"/>
                    <a:pt x="456" y="1095"/>
                  </a:cubicBezTo>
                  <a:cubicBezTo>
                    <a:pt x="395" y="1125"/>
                    <a:pt x="304" y="1125"/>
                    <a:pt x="395" y="1125"/>
                  </a:cubicBezTo>
                  <a:lnTo>
                    <a:pt x="365" y="1125"/>
                  </a:lnTo>
                  <a:cubicBezTo>
                    <a:pt x="517" y="1156"/>
                    <a:pt x="517" y="1156"/>
                    <a:pt x="365" y="1156"/>
                  </a:cubicBezTo>
                  <a:lnTo>
                    <a:pt x="517" y="1156"/>
                  </a:lnTo>
                  <a:cubicBezTo>
                    <a:pt x="456" y="1156"/>
                    <a:pt x="456" y="1186"/>
                    <a:pt x="456" y="1186"/>
                  </a:cubicBezTo>
                  <a:cubicBezTo>
                    <a:pt x="578" y="1186"/>
                    <a:pt x="517" y="1217"/>
                    <a:pt x="365" y="1217"/>
                  </a:cubicBezTo>
                  <a:lnTo>
                    <a:pt x="456" y="1217"/>
                  </a:lnTo>
                  <a:cubicBezTo>
                    <a:pt x="578" y="1247"/>
                    <a:pt x="517" y="1247"/>
                    <a:pt x="365" y="1247"/>
                  </a:cubicBezTo>
                  <a:lnTo>
                    <a:pt x="517" y="1247"/>
                  </a:lnTo>
                  <a:cubicBezTo>
                    <a:pt x="517" y="1247"/>
                    <a:pt x="517" y="1277"/>
                    <a:pt x="426" y="1277"/>
                  </a:cubicBezTo>
                  <a:lnTo>
                    <a:pt x="274" y="1277"/>
                  </a:lnTo>
                  <a:cubicBezTo>
                    <a:pt x="274" y="1277"/>
                    <a:pt x="274" y="1277"/>
                    <a:pt x="274" y="1308"/>
                  </a:cubicBezTo>
                  <a:lnTo>
                    <a:pt x="365" y="1308"/>
                  </a:lnTo>
                  <a:cubicBezTo>
                    <a:pt x="365" y="1338"/>
                    <a:pt x="365" y="1338"/>
                    <a:pt x="274" y="1338"/>
                  </a:cubicBezTo>
                  <a:lnTo>
                    <a:pt x="426" y="1338"/>
                  </a:lnTo>
                  <a:cubicBezTo>
                    <a:pt x="426" y="1369"/>
                    <a:pt x="335" y="1369"/>
                    <a:pt x="335" y="1369"/>
                  </a:cubicBezTo>
                  <a:lnTo>
                    <a:pt x="426" y="1369"/>
                  </a:lnTo>
                  <a:cubicBezTo>
                    <a:pt x="426" y="1399"/>
                    <a:pt x="335" y="1399"/>
                    <a:pt x="335" y="1399"/>
                  </a:cubicBezTo>
                  <a:cubicBezTo>
                    <a:pt x="335" y="1429"/>
                    <a:pt x="335" y="1429"/>
                    <a:pt x="426" y="1429"/>
                  </a:cubicBezTo>
                  <a:lnTo>
                    <a:pt x="335" y="1429"/>
                  </a:lnTo>
                  <a:cubicBezTo>
                    <a:pt x="395" y="1429"/>
                    <a:pt x="395" y="1429"/>
                    <a:pt x="395" y="1460"/>
                  </a:cubicBezTo>
                  <a:lnTo>
                    <a:pt x="335" y="1460"/>
                  </a:lnTo>
                  <a:cubicBezTo>
                    <a:pt x="487" y="1490"/>
                    <a:pt x="395" y="1490"/>
                    <a:pt x="335" y="1521"/>
                  </a:cubicBezTo>
                  <a:lnTo>
                    <a:pt x="395" y="1521"/>
                  </a:lnTo>
                  <a:cubicBezTo>
                    <a:pt x="487" y="1521"/>
                    <a:pt x="487" y="1551"/>
                    <a:pt x="335" y="1551"/>
                  </a:cubicBezTo>
                  <a:lnTo>
                    <a:pt x="243" y="1551"/>
                  </a:lnTo>
                  <a:cubicBezTo>
                    <a:pt x="335" y="1551"/>
                    <a:pt x="335" y="1551"/>
                    <a:pt x="335" y="1581"/>
                  </a:cubicBezTo>
                  <a:cubicBezTo>
                    <a:pt x="335" y="1581"/>
                    <a:pt x="395" y="1581"/>
                    <a:pt x="395" y="1612"/>
                  </a:cubicBezTo>
                  <a:lnTo>
                    <a:pt x="304" y="1612"/>
                  </a:lnTo>
                  <a:cubicBezTo>
                    <a:pt x="304" y="1642"/>
                    <a:pt x="304" y="1642"/>
                    <a:pt x="395" y="1642"/>
                  </a:cubicBezTo>
                  <a:cubicBezTo>
                    <a:pt x="456" y="1673"/>
                    <a:pt x="456" y="1673"/>
                    <a:pt x="456" y="1673"/>
                  </a:cubicBezTo>
                  <a:cubicBezTo>
                    <a:pt x="395" y="1703"/>
                    <a:pt x="365" y="1825"/>
                    <a:pt x="426" y="1825"/>
                  </a:cubicBezTo>
                  <a:lnTo>
                    <a:pt x="426" y="1855"/>
                  </a:lnTo>
                  <a:cubicBezTo>
                    <a:pt x="304" y="1855"/>
                    <a:pt x="365" y="1855"/>
                    <a:pt x="426" y="1885"/>
                  </a:cubicBezTo>
                  <a:lnTo>
                    <a:pt x="517" y="1885"/>
                  </a:lnTo>
                  <a:cubicBezTo>
                    <a:pt x="365" y="1885"/>
                    <a:pt x="365" y="1916"/>
                    <a:pt x="426" y="1916"/>
                  </a:cubicBezTo>
                  <a:cubicBezTo>
                    <a:pt x="274" y="1916"/>
                    <a:pt x="274" y="1916"/>
                    <a:pt x="517" y="1946"/>
                  </a:cubicBezTo>
                  <a:lnTo>
                    <a:pt x="426" y="1946"/>
                  </a:lnTo>
                  <a:cubicBezTo>
                    <a:pt x="274" y="1977"/>
                    <a:pt x="274" y="1977"/>
                    <a:pt x="426" y="1977"/>
                  </a:cubicBezTo>
                  <a:cubicBezTo>
                    <a:pt x="578" y="1977"/>
                    <a:pt x="578" y="1977"/>
                    <a:pt x="426" y="2007"/>
                  </a:cubicBezTo>
                  <a:cubicBezTo>
                    <a:pt x="426" y="2007"/>
                    <a:pt x="335" y="2037"/>
                    <a:pt x="335" y="2068"/>
                  </a:cubicBezTo>
                  <a:cubicBezTo>
                    <a:pt x="335" y="2129"/>
                    <a:pt x="335" y="2129"/>
                    <a:pt x="426" y="2129"/>
                  </a:cubicBezTo>
                  <a:cubicBezTo>
                    <a:pt x="426" y="2129"/>
                    <a:pt x="335" y="2129"/>
                    <a:pt x="335" y="2159"/>
                  </a:cubicBezTo>
                  <a:lnTo>
                    <a:pt x="274" y="2159"/>
                  </a:lnTo>
                  <a:cubicBezTo>
                    <a:pt x="395" y="2159"/>
                    <a:pt x="395" y="2189"/>
                    <a:pt x="335" y="2220"/>
                  </a:cubicBezTo>
                  <a:lnTo>
                    <a:pt x="395" y="2220"/>
                  </a:lnTo>
                  <a:cubicBezTo>
                    <a:pt x="487" y="2250"/>
                    <a:pt x="487" y="2250"/>
                    <a:pt x="395" y="2250"/>
                  </a:cubicBezTo>
                  <a:lnTo>
                    <a:pt x="335" y="2281"/>
                  </a:lnTo>
                  <a:lnTo>
                    <a:pt x="243" y="2281"/>
                  </a:lnTo>
                  <a:cubicBezTo>
                    <a:pt x="335" y="2281"/>
                    <a:pt x="395" y="2281"/>
                    <a:pt x="335" y="2311"/>
                  </a:cubicBezTo>
                  <a:lnTo>
                    <a:pt x="395" y="2311"/>
                  </a:lnTo>
                  <a:cubicBezTo>
                    <a:pt x="395" y="2311"/>
                    <a:pt x="304" y="2341"/>
                    <a:pt x="243" y="2341"/>
                  </a:cubicBezTo>
                  <a:lnTo>
                    <a:pt x="304" y="2341"/>
                  </a:lnTo>
                  <a:cubicBezTo>
                    <a:pt x="304" y="2372"/>
                    <a:pt x="517" y="2372"/>
                    <a:pt x="669" y="2372"/>
                  </a:cubicBezTo>
                  <a:cubicBezTo>
                    <a:pt x="608" y="2372"/>
                    <a:pt x="608" y="2402"/>
                    <a:pt x="608" y="2402"/>
                  </a:cubicBezTo>
                  <a:cubicBezTo>
                    <a:pt x="517" y="2402"/>
                    <a:pt x="517" y="2402"/>
                    <a:pt x="517" y="2372"/>
                  </a:cubicBezTo>
                  <a:lnTo>
                    <a:pt x="456" y="2372"/>
                  </a:lnTo>
                  <a:cubicBezTo>
                    <a:pt x="304" y="2402"/>
                    <a:pt x="304" y="2402"/>
                    <a:pt x="456" y="2402"/>
                  </a:cubicBezTo>
                  <a:lnTo>
                    <a:pt x="365" y="2402"/>
                  </a:lnTo>
                  <a:cubicBezTo>
                    <a:pt x="365" y="2402"/>
                    <a:pt x="365" y="2433"/>
                    <a:pt x="304" y="2433"/>
                  </a:cubicBezTo>
                  <a:lnTo>
                    <a:pt x="456" y="2433"/>
                  </a:lnTo>
                  <a:cubicBezTo>
                    <a:pt x="456" y="2433"/>
                    <a:pt x="456" y="2463"/>
                    <a:pt x="517" y="2463"/>
                  </a:cubicBezTo>
                  <a:lnTo>
                    <a:pt x="578" y="2463"/>
                  </a:lnTo>
                  <a:cubicBezTo>
                    <a:pt x="517" y="2463"/>
                    <a:pt x="517" y="2463"/>
                    <a:pt x="517" y="2493"/>
                  </a:cubicBezTo>
                  <a:lnTo>
                    <a:pt x="426" y="2493"/>
                  </a:lnTo>
                  <a:cubicBezTo>
                    <a:pt x="517" y="2493"/>
                    <a:pt x="578" y="2493"/>
                    <a:pt x="517" y="2524"/>
                  </a:cubicBezTo>
                  <a:lnTo>
                    <a:pt x="426" y="2524"/>
                  </a:lnTo>
                  <a:cubicBezTo>
                    <a:pt x="517" y="2554"/>
                    <a:pt x="517" y="2554"/>
                    <a:pt x="426" y="2554"/>
                  </a:cubicBezTo>
                  <a:cubicBezTo>
                    <a:pt x="274" y="2584"/>
                    <a:pt x="274" y="2584"/>
                    <a:pt x="426" y="2584"/>
                  </a:cubicBezTo>
                  <a:lnTo>
                    <a:pt x="791" y="2584"/>
                  </a:lnTo>
                  <a:cubicBezTo>
                    <a:pt x="943" y="2584"/>
                    <a:pt x="943" y="2584"/>
                    <a:pt x="851" y="2615"/>
                  </a:cubicBezTo>
                  <a:lnTo>
                    <a:pt x="487" y="2615"/>
                  </a:lnTo>
                  <a:cubicBezTo>
                    <a:pt x="426" y="2615"/>
                    <a:pt x="426" y="2645"/>
                    <a:pt x="426" y="2645"/>
                  </a:cubicBezTo>
                  <a:cubicBezTo>
                    <a:pt x="426" y="2645"/>
                    <a:pt x="426" y="2645"/>
                    <a:pt x="335" y="2676"/>
                  </a:cubicBezTo>
                  <a:lnTo>
                    <a:pt x="487" y="2676"/>
                  </a:lnTo>
                  <a:cubicBezTo>
                    <a:pt x="335" y="2676"/>
                    <a:pt x="243" y="2736"/>
                    <a:pt x="395" y="2736"/>
                  </a:cubicBezTo>
                  <a:cubicBezTo>
                    <a:pt x="335" y="2767"/>
                    <a:pt x="335" y="2767"/>
                    <a:pt x="395" y="2797"/>
                  </a:cubicBezTo>
                  <a:cubicBezTo>
                    <a:pt x="456" y="2828"/>
                    <a:pt x="547" y="2828"/>
                    <a:pt x="456" y="2828"/>
                  </a:cubicBezTo>
                  <a:lnTo>
                    <a:pt x="395" y="2828"/>
                  </a:lnTo>
                  <a:cubicBezTo>
                    <a:pt x="395" y="2858"/>
                    <a:pt x="395" y="2858"/>
                    <a:pt x="456" y="2858"/>
                  </a:cubicBezTo>
                  <a:cubicBezTo>
                    <a:pt x="608" y="2888"/>
                    <a:pt x="608" y="2888"/>
                    <a:pt x="547" y="2888"/>
                  </a:cubicBezTo>
                  <a:lnTo>
                    <a:pt x="395" y="2888"/>
                  </a:lnTo>
                  <a:cubicBezTo>
                    <a:pt x="304" y="2888"/>
                    <a:pt x="456" y="2919"/>
                    <a:pt x="608" y="2919"/>
                  </a:cubicBezTo>
                  <a:lnTo>
                    <a:pt x="456" y="2919"/>
                  </a:lnTo>
                  <a:cubicBezTo>
                    <a:pt x="456" y="2949"/>
                    <a:pt x="456" y="2949"/>
                    <a:pt x="517" y="2949"/>
                  </a:cubicBezTo>
                  <a:lnTo>
                    <a:pt x="669" y="2949"/>
                  </a:lnTo>
                  <a:cubicBezTo>
                    <a:pt x="517" y="2949"/>
                    <a:pt x="456" y="2980"/>
                    <a:pt x="456" y="2980"/>
                  </a:cubicBezTo>
                  <a:cubicBezTo>
                    <a:pt x="456" y="2980"/>
                    <a:pt x="456" y="3010"/>
                    <a:pt x="365" y="3010"/>
                  </a:cubicBezTo>
                  <a:lnTo>
                    <a:pt x="456" y="3010"/>
                  </a:lnTo>
                  <a:lnTo>
                    <a:pt x="456" y="3040"/>
                  </a:lnTo>
                  <a:cubicBezTo>
                    <a:pt x="380" y="3056"/>
                    <a:pt x="342" y="3063"/>
                    <a:pt x="350" y="3063"/>
                  </a:cubicBezTo>
                  <a:cubicBezTo>
                    <a:pt x="357" y="3063"/>
                    <a:pt x="411" y="3056"/>
                    <a:pt x="517" y="3040"/>
                  </a:cubicBezTo>
                  <a:lnTo>
                    <a:pt x="578" y="3040"/>
                  </a:lnTo>
                  <a:cubicBezTo>
                    <a:pt x="426" y="3071"/>
                    <a:pt x="365" y="3071"/>
                    <a:pt x="517" y="3071"/>
                  </a:cubicBezTo>
                  <a:cubicBezTo>
                    <a:pt x="639" y="3101"/>
                    <a:pt x="639" y="3101"/>
                    <a:pt x="517" y="3101"/>
                  </a:cubicBezTo>
                  <a:cubicBezTo>
                    <a:pt x="365" y="3101"/>
                    <a:pt x="365" y="3132"/>
                    <a:pt x="426" y="3132"/>
                  </a:cubicBezTo>
                  <a:lnTo>
                    <a:pt x="487" y="3132"/>
                  </a:lnTo>
                  <a:cubicBezTo>
                    <a:pt x="426" y="3132"/>
                    <a:pt x="365" y="3162"/>
                    <a:pt x="426" y="3162"/>
                  </a:cubicBezTo>
                  <a:lnTo>
                    <a:pt x="791" y="3162"/>
                  </a:lnTo>
                  <a:cubicBezTo>
                    <a:pt x="851" y="3162"/>
                    <a:pt x="791" y="3162"/>
                    <a:pt x="578" y="3192"/>
                  </a:cubicBezTo>
                  <a:lnTo>
                    <a:pt x="547" y="3192"/>
                  </a:lnTo>
                  <a:cubicBezTo>
                    <a:pt x="426" y="3223"/>
                    <a:pt x="426" y="3223"/>
                    <a:pt x="547" y="3223"/>
                  </a:cubicBezTo>
                  <a:cubicBezTo>
                    <a:pt x="487" y="3223"/>
                    <a:pt x="487" y="3253"/>
                    <a:pt x="547" y="3253"/>
                  </a:cubicBezTo>
                  <a:lnTo>
                    <a:pt x="487" y="3253"/>
                  </a:lnTo>
                  <a:cubicBezTo>
                    <a:pt x="547" y="3253"/>
                    <a:pt x="547" y="3253"/>
                    <a:pt x="487" y="3284"/>
                  </a:cubicBezTo>
                  <a:lnTo>
                    <a:pt x="851" y="3284"/>
                  </a:lnTo>
                  <a:cubicBezTo>
                    <a:pt x="867" y="3299"/>
                    <a:pt x="912" y="3306"/>
                    <a:pt x="946" y="3306"/>
                  </a:cubicBezTo>
                  <a:cubicBezTo>
                    <a:pt x="981" y="3306"/>
                    <a:pt x="1003" y="3299"/>
                    <a:pt x="973" y="3284"/>
                  </a:cubicBezTo>
                  <a:lnTo>
                    <a:pt x="1186" y="3284"/>
                  </a:lnTo>
                  <a:cubicBezTo>
                    <a:pt x="1247" y="3284"/>
                    <a:pt x="1338" y="3284"/>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lnTo>
                    <a:pt x="1125" y="3162"/>
                  </a:lnTo>
                  <a:lnTo>
                    <a:pt x="1277" y="3162"/>
                  </a:lnTo>
                  <a:cubicBezTo>
                    <a:pt x="1338" y="3162"/>
                    <a:pt x="1338" y="3162"/>
                    <a:pt x="1277" y="3132"/>
                  </a:cubicBezTo>
                  <a:lnTo>
                    <a:pt x="1125" y="3132"/>
                  </a:lnTo>
                  <a:cubicBezTo>
                    <a:pt x="1186" y="3132"/>
                    <a:pt x="1277" y="3101"/>
                    <a:pt x="1216" y="3101"/>
                  </a:cubicBezTo>
                  <a:cubicBezTo>
                    <a:pt x="1216" y="3071"/>
                    <a:pt x="1216" y="3071"/>
                    <a:pt x="1277" y="3071"/>
                  </a:cubicBezTo>
                  <a:cubicBezTo>
                    <a:pt x="1338" y="3071"/>
                    <a:pt x="1216" y="3040"/>
                    <a:pt x="1064" y="3040"/>
                  </a:cubicBezTo>
                  <a:lnTo>
                    <a:pt x="1125" y="3040"/>
                  </a:lnTo>
                  <a:cubicBezTo>
                    <a:pt x="1125" y="3010"/>
                    <a:pt x="1125" y="3010"/>
                    <a:pt x="1216" y="3010"/>
                  </a:cubicBezTo>
                  <a:lnTo>
                    <a:pt x="1277" y="3010"/>
                  </a:lnTo>
                  <a:cubicBezTo>
                    <a:pt x="1368" y="3010"/>
                    <a:pt x="1368" y="3010"/>
                    <a:pt x="1368" y="2980"/>
                  </a:cubicBezTo>
                  <a:lnTo>
                    <a:pt x="1307" y="2980"/>
                  </a:lnTo>
                  <a:cubicBezTo>
                    <a:pt x="1307" y="2949"/>
                    <a:pt x="1307" y="2949"/>
                    <a:pt x="1155" y="2949"/>
                  </a:cubicBezTo>
                  <a:cubicBezTo>
                    <a:pt x="1155" y="2945"/>
                    <a:pt x="1155" y="2941"/>
                    <a:pt x="1156" y="2938"/>
                  </a:cubicBezTo>
                  <a:lnTo>
                    <a:pt x="1156" y="2938"/>
                  </a:lnTo>
                  <a:cubicBezTo>
                    <a:pt x="1176" y="2944"/>
                    <a:pt x="1209" y="2949"/>
                    <a:pt x="1247" y="2949"/>
                  </a:cubicBezTo>
                  <a:cubicBezTo>
                    <a:pt x="1307" y="2949"/>
                    <a:pt x="1307" y="2919"/>
                    <a:pt x="1307" y="2919"/>
                  </a:cubicBezTo>
                  <a:cubicBezTo>
                    <a:pt x="1307" y="2919"/>
                    <a:pt x="1307" y="2888"/>
                    <a:pt x="1398" y="2888"/>
                  </a:cubicBezTo>
                  <a:lnTo>
                    <a:pt x="1247" y="2888"/>
                  </a:lnTo>
                  <a:cubicBezTo>
                    <a:pt x="1247" y="2858"/>
                    <a:pt x="1247" y="2858"/>
                    <a:pt x="1155" y="2858"/>
                  </a:cubicBezTo>
                  <a:lnTo>
                    <a:pt x="1247" y="2858"/>
                  </a:lnTo>
                  <a:cubicBezTo>
                    <a:pt x="1398" y="2858"/>
                    <a:pt x="1398" y="2858"/>
                    <a:pt x="1247" y="2828"/>
                  </a:cubicBezTo>
                  <a:lnTo>
                    <a:pt x="1186" y="2828"/>
                  </a:lnTo>
                  <a:cubicBezTo>
                    <a:pt x="1247" y="2828"/>
                    <a:pt x="1247" y="2797"/>
                    <a:pt x="1247" y="2797"/>
                  </a:cubicBezTo>
                  <a:cubicBezTo>
                    <a:pt x="1186" y="2797"/>
                    <a:pt x="1186" y="2767"/>
                    <a:pt x="1247" y="2736"/>
                  </a:cubicBezTo>
                  <a:lnTo>
                    <a:pt x="1186" y="2736"/>
                  </a:lnTo>
                  <a:cubicBezTo>
                    <a:pt x="1034" y="2706"/>
                    <a:pt x="1034" y="2706"/>
                    <a:pt x="1186" y="2706"/>
                  </a:cubicBezTo>
                  <a:cubicBezTo>
                    <a:pt x="882" y="2706"/>
                    <a:pt x="821" y="2676"/>
                    <a:pt x="1125" y="2676"/>
                  </a:cubicBezTo>
                  <a:lnTo>
                    <a:pt x="1186" y="2676"/>
                  </a:lnTo>
                  <a:cubicBezTo>
                    <a:pt x="1398" y="2645"/>
                    <a:pt x="1429" y="2645"/>
                    <a:pt x="1277" y="2645"/>
                  </a:cubicBezTo>
                  <a:cubicBezTo>
                    <a:pt x="1125" y="2615"/>
                    <a:pt x="1125" y="2615"/>
                    <a:pt x="1277" y="2615"/>
                  </a:cubicBezTo>
                  <a:cubicBezTo>
                    <a:pt x="1353" y="2630"/>
                    <a:pt x="1391" y="2638"/>
                    <a:pt x="1398" y="2638"/>
                  </a:cubicBezTo>
                  <a:cubicBezTo>
                    <a:pt x="1406" y="2638"/>
                    <a:pt x="1383" y="2630"/>
                    <a:pt x="1338" y="2615"/>
                  </a:cubicBezTo>
                  <a:cubicBezTo>
                    <a:pt x="1338" y="2615"/>
                    <a:pt x="1277" y="2584"/>
                    <a:pt x="1216" y="2584"/>
                  </a:cubicBezTo>
                  <a:lnTo>
                    <a:pt x="1277" y="2584"/>
                  </a:lnTo>
                  <a:cubicBezTo>
                    <a:pt x="1277" y="2554"/>
                    <a:pt x="1277" y="2554"/>
                    <a:pt x="1216" y="2554"/>
                  </a:cubicBezTo>
                  <a:lnTo>
                    <a:pt x="1368" y="2554"/>
                  </a:lnTo>
                  <a:cubicBezTo>
                    <a:pt x="1309" y="2554"/>
                    <a:pt x="1263" y="2541"/>
                    <a:pt x="1213" y="2532"/>
                  </a:cubicBezTo>
                  <a:lnTo>
                    <a:pt x="1213" y="2532"/>
                  </a:lnTo>
                  <a:cubicBezTo>
                    <a:pt x="1211" y="2536"/>
                    <a:pt x="1206" y="2537"/>
                    <a:pt x="1200" y="2537"/>
                  </a:cubicBezTo>
                  <a:cubicBezTo>
                    <a:pt x="1186" y="2537"/>
                    <a:pt x="1165" y="2528"/>
                    <a:pt x="1158" y="2525"/>
                  </a:cubicBezTo>
                  <a:lnTo>
                    <a:pt x="1158" y="2525"/>
                  </a:lnTo>
                  <a:cubicBezTo>
                    <a:pt x="1147" y="2524"/>
                    <a:pt x="1136" y="2524"/>
                    <a:pt x="1125" y="2524"/>
                  </a:cubicBezTo>
                  <a:lnTo>
                    <a:pt x="1155" y="2524"/>
                  </a:lnTo>
                  <a:cubicBezTo>
                    <a:pt x="1155" y="2524"/>
                    <a:pt x="1156" y="2524"/>
                    <a:pt x="1158" y="2525"/>
                  </a:cubicBezTo>
                  <a:lnTo>
                    <a:pt x="1158" y="2525"/>
                  </a:lnTo>
                  <a:cubicBezTo>
                    <a:pt x="1178" y="2527"/>
                    <a:pt x="1196" y="2529"/>
                    <a:pt x="1213" y="2532"/>
                  </a:cubicBezTo>
                  <a:lnTo>
                    <a:pt x="1213" y="2532"/>
                  </a:lnTo>
                  <a:cubicBezTo>
                    <a:pt x="1215" y="2530"/>
                    <a:pt x="1216" y="2528"/>
                    <a:pt x="1216" y="2524"/>
                  </a:cubicBezTo>
                  <a:lnTo>
                    <a:pt x="1277" y="2524"/>
                  </a:lnTo>
                  <a:cubicBezTo>
                    <a:pt x="1216" y="2524"/>
                    <a:pt x="1216" y="2493"/>
                    <a:pt x="1277" y="2493"/>
                  </a:cubicBezTo>
                  <a:lnTo>
                    <a:pt x="1277" y="2463"/>
                  </a:lnTo>
                  <a:lnTo>
                    <a:pt x="1216" y="2463"/>
                  </a:lnTo>
                  <a:cubicBezTo>
                    <a:pt x="1064" y="2433"/>
                    <a:pt x="1064" y="2433"/>
                    <a:pt x="1216" y="2433"/>
                  </a:cubicBezTo>
                  <a:cubicBezTo>
                    <a:pt x="1064" y="2433"/>
                    <a:pt x="1003" y="2402"/>
                    <a:pt x="1155" y="2402"/>
                  </a:cubicBezTo>
                  <a:lnTo>
                    <a:pt x="1064" y="2402"/>
                  </a:lnTo>
                  <a:cubicBezTo>
                    <a:pt x="1064" y="2402"/>
                    <a:pt x="1003" y="2372"/>
                    <a:pt x="1064" y="2372"/>
                  </a:cubicBezTo>
                  <a:cubicBezTo>
                    <a:pt x="1155" y="2372"/>
                    <a:pt x="1216" y="2341"/>
                    <a:pt x="1095" y="2341"/>
                  </a:cubicBezTo>
                  <a:lnTo>
                    <a:pt x="1003" y="2341"/>
                  </a:lnTo>
                  <a:cubicBezTo>
                    <a:pt x="1095" y="2341"/>
                    <a:pt x="1155" y="2311"/>
                    <a:pt x="1155" y="2311"/>
                  </a:cubicBezTo>
                  <a:lnTo>
                    <a:pt x="1095" y="2311"/>
                  </a:lnTo>
                  <a:cubicBezTo>
                    <a:pt x="1155" y="2281"/>
                    <a:pt x="1155" y="2281"/>
                    <a:pt x="1155" y="2281"/>
                  </a:cubicBezTo>
                  <a:lnTo>
                    <a:pt x="943" y="2281"/>
                  </a:lnTo>
                  <a:cubicBezTo>
                    <a:pt x="1034" y="2281"/>
                    <a:pt x="1095" y="2281"/>
                    <a:pt x="1095" y="2250"/>
                  </a:cubicBezTo>
                  <a:lnTo>
                    <a:pt x="1186" y="2250"/>
                  </a:lnTo>
                  <a:cubicBezTo>
                    <a:pt x="1034" y="2250"/>
                    <a:pt x="1034" y="2220"/>
                    <a:pt x="1186" y="2220"/>
                  </a:cubicBezTo>
                  <a:lnTo>
                    <a:pt x="943" y="2220"/>
                  </a:lnTo>
                  <a:cubicBezTo>
                    <a:pt x="1247" y="2220"/>
                    <a:pt x="1247" y="2220"/>
                    <a:pt x="1095" y="2189"/>
                  </a:cubicBezTo>
                  <a:lnTo>
                    <a:pt x="1186" y="2189"/>
                  </a:lnTo>
                  <a:cubicBezTo>
                    <a:pt x="1186" y="2159"/>
                    <a:pt x="1186" y="2159"/>
                    <a:pt x="1095" y="2159"/>
                  </a:cubicBezTo>
                  <a:lnTo>
                    <a:pt x="1034" y="2159"/>
                  </a:lnTo>
                  <a:lnTo>
                    <a:pt x="1034" y="2129"/>
                  </a:lnTo>
                  <a:lnTo>
                    <a:pt x="1095" y="2129"/>
                  </a:lnTo>
                  <a:cubicBezTo>
                    <a:pt x="1186" y="2129"/>
                    <a:pt x="1186" y="2129"/>
                    <a:pt x="1186" y="2098"/>
                  </a:cubicBezTo>
                  <a:cubicBezTo>
                    <a:pt x="1186" y="2068"/>
                    <a:pt x="1186" y="2068"/>
                    <a:pt x="1034" y="2068"/>
                  </a:cubicBezTo>
                  <a:cubicBezTo>
                    <a:pt x="912" y="2068"/>
                    <a:pt x="912" y="2037"/>
                    <a:pt x="1034" y="2037"/>
                  </a:cubicBezTo>
                  <a:lnTo>
                    <a:pt x="1186" y="2037"/>
                  </a:lnTo>
                  <a:cubicBezTo>
                    <a:pt x="1338" y="2037"/>
                    <a:pt x="1277" y="2007"/>
                    <a:pt x="1186" y="2007"/>
                  </a:cubicBezTo>
                  <a:lnTo>
                    <a:pt x="1277" y="2007"/>
                  </a:lnTo>
                  <a:cubicBezTo>
                    <a:pt x="1216" y="2007"/>
                    <a:pt x="1125" y="1977"/>
                    <a:pt x="1277" y="1977"/>
                  </a:cubicBezTo>
                  <a:cubicBezTo>
                    <a:pt x="1216" y="1977"/>
                    <a:pt x="1216" y="1977"/>
                    <a:pt x="1216" y="1946"/>
                  </a:cubicBezTo>
                  <a:lnTo>
                    <a:pt x="1277" y="1946"/>
                  </a:lnTo>
                  <a:cubicBezTo>
                    <a:pt x="1277" y="1946"/>
                    <a:pt x="1125" y="1946"/>
                    <a:pt x="1125" y="1916"/>
                  </a:cubicBezTo>
                  <a:lnTo>
                    <a:pt x="1155" y="1916"/>
                  </a:lnTo>
                  <a:cubicBezTo>
                    <a:pt x="1216" y="1916"/>
                    <a:pt x="1216" y="1916"/>
                    <a:pt x="1216" y="1885"/>
                  </a:cubicBezTo>
                  <a:lnTo>
                    <a:pt x="1155" y="1885"/>
                  </a:ln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33"/>
                  </a:lnTo>
                  <a:lnTo>
                    <a:pt x="1034" y="1733"/>
                  </a:ln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4"/>
                    <a:pt x="1125" y="974"/>
                    <a:pt x="1216" y="974"/>
                  </a:cubicBezTo>
                  <a:lnTo>
                    <a:pt x="1277" y="974"/>
                  </a:lnTo>
                  <a:cubicBezTo>
                    <a:pt x="1125" y="974"/>
                    <a:pt x="1125" y="974"/>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3439;p83"/>
            <p:cNvSpPr/>
            <p:nvPr/>
          </p:nvSpPr>
          <p:spPr>
            <a:xfrm>
              <a:off x="1363815" y="2400114"/>
              <a:ext cx="21128" cy="56600"/>
            </a:xfrm>
            <a:custGeom>
              <a:avLst/>
              <a:gdLst/>
              <a:ahLst/>
              <a:cxnLst/>
              <a:rect l="l" t="t" r="r" b="b"/>
              <a:pathLst>
                <a:path w="1277" h="3421" extrusionOk="0">
                  <a:moveTo>
                    <a:pt x="357" y="1"/>
                  </a:moveTo>
                  <a:cubicBezTo>
                    <a:pt x="319" y="1"/>
                    <a:pt x="319" y="8"/>
                    <a:pt x="395" y="24"/>
                  </a:cubicBezTo>
                  <a:lnTo>
                    <a:pt x="547" y="24"/>
                  </a:lnTo>
                  <a:cubicBezTo>
                    <a:pt x="471" y="8"/>
                    <a:pt x="395" y="1"/>
                    <a:pt x="357" y="1"/>
                  </a:cubicBezTo>
                  <a:close/>
                  <a:moveTo>
                    <a:pt x="760" y="966"/>
                  </a:moveTo>
                  <a:cubicBezTo>
                    <a:pt x="851" y="966"/>
                    <a:pt x="851" y="966"/>
                    <a:pt x="851" y="996"/>
                  </a:cubicBezTo>
                  <a:lnTo>
                    <a:pt x="760" y="996"/>
                  </a:lnTo>
                  <a:cubicBezTo>
                    <a:pt x="699" y="996"/>
                    <a:pt x="699" y="966"/>
                    <a:pt x="760" y="966"/>
                  </a:cubicBezTo>
                  <a:close/>
                  <a:moveTo>
                    <a:pt x="851" y="1391"/>
                  </a:moveTo>
                  <a:lnTo>
                    <a:pt x="851" y="1422"/>
                  </a:lnTo>
                  <a:cubicBezTo>
                    <a:pt x="791" y="1422"/>
                    <a:pt x="730" y="1391"/>
                    <a:pt x="730" y="1391"/>
                  </a:cubicBezTo>
                  <a:close/>
                  <a:moveTo>
                    <a:pt x="669" y="2850"/>
                  </a:moveTo>
                  <a:lnTo>
                    <a:pt x="578" y="2881"/>
                  </a:lnTo>
                  <a:cubicBezTo>
                    <a:pt x="517" y="2881"/>
                    <a:pt x="517" y="2850"/>
                    <a:pt x="517" y="2850"/>
                  </a:cubicBezTo>
                  <a:close/>
                  <a:moveTo>
                    <a:pt x="730" y="3154"/>
                  </a:moveTo>
                  <a:cubicBezTo>
                    <a:pt x="730" y="3154"/>
                    <a:pt x="791" y="3154"/>
                    <a:pt x="791" y="3185"/>
                  </a:cubicBezTo>
                  <a:lnTo>
                    <a:pt x="639" y="3185"/>
                  </a:lnTo>
                  <a:cubicBezTo>
                    <a:pt x="578" y="3154"/>
                    <a:pt x="517" y="3154"/>
                    <a:pt x="426" y="3154"/>
                  </a:cubicBezTo>
                  <a:close/>
                  <a:moveTo>
                    <a:pt x="304" y="115"/>
                  </a:moveTo>
                  <a:cubicBezTo>
                    <a:pt x="213" y="145"/>
                    <a:pt x="152" y="145"/>
                    <a:pt x="304" y="145"/>
                  </a:cubicBezTo>
                  <a:cubicBezTo>
                    <a:pt x="213" y="145"/>
                    <a:pt x="213" y="176"/>
                    <a:pt x="213" y="206"/>
                  </a:cubicBezTo>
                  <a:cubicBezTo>
                    <a:pt x="213" y="206"/>
                    <a:pt x="213" y="236"/>
                    <a:pt x="122" y="236"/>
                  </a:cubicBezTo>
                  <a:lnTo>
                    <a:pt x="61" y="236"/>
                  </a:lnTo>
                  <a:cubicBezTo>
                    <a:pt x="122" y="236"/>
                    <a:pt x="122" y="267"/>
                    <a:pt x="122" y="297"/>
                  </a:cubicBezTo>
                  <a:cubicBezTo>
                    <a:pt x="122" y="328"/>
                    <a:pt x="122" y="358"/>
                    <a:pt x="183" y="358"/>
                  </a:cubicBezTo>
                  <a:cubicBezTo>
                    <a:pt x="122" y="358"/>
                    <a:pt x="122" y="358"/>
                    <a:pt x="122" y="388"/>
                  </a:cubicBezTo>
                  <a:lnTo>
                    <a:pt x="183" y="388"/>
                  </a:lnTo>
                  <a:cubicBezTo>
                    <a:pt x="122" y="388"/>
                    <a:pt x="122" y="388"/>
                    <a:pt x="122" y="419"/>
                  </a:cubicBezTo>
                  <a:lnTo>
                    <a:pt x="183" y="419"/>
                  </a:lnTo>
                  <a:cubicBezTo>
                    <a:pt x="183" y="419"/>
                    <a:pt x="183" y="449"/>
                    <a:pt x="91" y="449"/>
                  </a:cubicBezTo>
                  <a:cubicBezTo>
                    <a:pt x="31" y="480"/>
                    <a:pt x="91" y="480"/>
                    <a:pt x="183" y="480"/>
                  </a:cubicBezTo>
                  <a:lnTo>
                    <a:pt x="91" y="480"/>
                  </a:lnTo>
                  <a:cubicBezTo>
                    <a:pt x="183" y="480"/>
                    <a:pt x="183" y="510"/>
                    <a:pt x="152" y="540"/>
                  </a:cubicBezTo>
                  <a:cubicBezTo>
                    <a:pt x="152" y="571"/>
                    <a:pt x="152" y="601"/>
                    <a:pt x="243" y="601"/>
                  </a:cubicBezTo>
                  <a:cubicBezTo>
                    <a:pt x="0" y="632"/>
                    <a:pt x="0" y="632"/>
                    <a:pt x="91" y="632"/>
                  </a:cubicBezTo>
                  <a:lnTo>
                    <a:pt x="213" y="632"/>
                  </a:lnTo>
                  <a:cubicBezTo>
                    <a:pt x="91" y="632"/>
                    <a:pt x="152" y="692"/>
                    <a:pt x="304" y="692"/>
                  </a:cubicBezTo>
                  <a:lnTo>
                    <a:pt x="213" y="692"/>
                  </a:lnTo>
                  <a:cubicBezTo>
                    <a:pt x="152" y="692"/>
                    <a:pt x="152" y="692"/>
                    <a:pt x="152" y="723"/>
                  </a:cubicBezTo>
                  <a:cubicBezTo>
                    <a:pt x="304" y="723"/>
                    <a:pt x="213" y="753"/>
                    <a:pt x="152" y="753"/>
                  </a:cubicBezTo>
                  <a:lnTo>
                    <a:pt x="61" y="753"/>
                  </a:lnTo>
                  <a:cubicBezTo>
                    <a:pt x="169" y="775"/>
                    <a:pt x="154" y="796"/>
                    <a:pt x="115" y="796"/>
                  </a:cubicBezTo>
                  <a:cubicBezTo>
                    <a:pt x="99" y="796"/>
                    <a:pt x="79" y="792"/>
                    <a:pt x="61" y="784"/>
                  </a:cubicBezTo>
                  <a:lnTo>
                    <a:pt x="61" y="814"/>
                  </a:lnTo>
                  <a:lnTo>
                    <a:pt x="122" y="814"/>
                  </a:lnTo>
                  <a:cubicBezTo>
                    <a:pt x="122" y="844"/>
                    <a:pt x="122" y="844"/>
                    <a:pt x="213" y="844"/>
                  </a:cubicBezTo>
                  <a:lnTo>
                    <a:pt x="274" y="844"/>
                  </a:lnTo>
                  <a:cubicBezTo>
                    <a:pt x="213" y="844"/>
                    <a:pt x="213" y="844"/>
                    <a:pt x="213" y="875"/>
                  </a:cubicBezTo>
                  <a:cubicBezTo>
                    <a:pt x="183" y="875"/>
                    <a:pt x="183" y="875"/>
                    <a:pt x="122" y="905"/>
                  </a:cubicBezTo>
                  <a:lnTo>
                    <a:pt x="183" y="905"/>
                  </a:lnTo>
                  <a:cubicBezTo>
                    <a:pt x="122" y="905"/>
                    <a:pt x="122" y="936"/>
                    <a:pt x="183" y="936"/>
                  </a:cubicBezTo>
                  <a:cubicBezTo>
                    <a:pt x="31" y="936"/>
                    <a:pt x="31" y="966"/>
                    <a:pt x="183" y="966"/>
                  </a:cubicBezTo>
                  <a:lnTo>
                    <a:pt x="122" y="966"/>
                  </a:lnTo>
                  <a:cubicBezTo>
                    <a:pt x="183" y="966"/>
                    <a:pt x="183" y="996"/>
                    <a:pt x="122" y="996"/>
                  </a:cubicBezTo>
                  <a:lnTo>
                    <a:pt x="183" y="996"/>
                  </a:lnTo>
                  <a:cubicBezTo>
                    <a:pt x="183" y="996"/>
                    <a:pt x="183" y="1027"/>
                    <a:pt x="243" y="1027"/>
                  </a:cubicBezTo>
                  <a:lnTo>
                    <a:pt x="183" y="1027"/>
                  </a:lnTo>
                  <a:cubicBezTo>
                    <a:pt x="183" y="1027"/>
                    <a:pt x="183" y="1057"/>
                    <a:pt x="243" y="1057"/>
                  </a:cubicBezTo>
                  <a:cubicBezTo>
                    <a:pt x="183" y="1057"/>
                    <a:pt x="183" y="1057"/>
                    <a:pt x="183" y="1088"/>
                  </a:cubicBezTo>
                  <a:cubicBezTo>
                    <a:pt x="243" y="1118"/>
                    <a:pt x="243" y="1118"/>
                    <a:pt x="243" y="1118"/>
                  </a:cubicBezTo>
                  <a:cubicBezTo>
                    <a:pt x="183" y="1118"/>
                    <a:pt x="152" y="1148"/>
                    <a:pt x="152" y="1179"/>
                  </a:cubicBezTo>
                  <a:lnTo>
                    <a:pt x="304" y="1179"/>
                  </a:lnTo>
                  <a:cubicBezTo>
                    <a:pt x="91" y="1209"/>
                    <a:pt x="91" y="1209"/>
                    <a:pt x="304" y="1209"/>
                  </a:cubicBezTo>
                  <a:lnTo>
                    <a:pt x="243" y="1209"/>
                  </a:lnTo>
                  <a:cubicBezTo>
                    <a:pt x="243" y="1209"/>
                    <a:pt x="243" y="1240"/>
                    <a:pt x="152" y="1240"/>
                  </a:cubicBezTo>
                  <a:lnTo>
                    <a:pt x="213" y="1240"/>
                  </a:lnTo>
                  <a:cubicBezTo>
                    <a:pt x="314" y="1240"/>
                    <a:pt x="348" y="1253"/>
                    <a:pt x="314" y="1253"/>
                  </a:cubicBezTo>
                  <a:cubicBezTo>
                    <a:pt x="297" y="1253"/>
                    <a:pt x="264" y="1250"/>
                    <a:pt x="213" y="1240"/>
                  </a:cubicBezTo>
                  <a:cubicBezTo>
                    <a:pt x="91" y="1240"/>
                    <a:pt x="152" y="1270"/>
                    <a:pt x="304" y="1270"/>
                  </a:cubicBezTo>
                  <a:cubicBezTo>
                    <a:pt x="304" y="1270"/>
                    <a:pt x="304" y="1300"/>
                    <a:pt x="213" y="1300"/>
                  </a:cubicBezTo>
                  <a:lnTo>
                    <a:pt x="304" y="1300"/>
                  </a:lnTo>
                  <a:cubicBezTo>
                    <a:pt x="426" y="1300"/>
                    <a:pt x="365" y="1331"/>
                    <a:pt x="213" y="1331"/>
                  </a:cubicBezTo>
                  <a:lnTo>
                    <a:pt x="304" y="1331"/>
                  </a:lnTo>
                  <a:cubicBezTo>
                    <a:pt x="426" y="1331"/>
                    <a:pt x="365" y="1361"/>
                    <a:pt x="213" y="1361"/>
                  </a:cubicBezTo>
                  <a:lnTo>
                    <a:pt x="274" y="1361"/>
                  </a:lnTo>
                  <a:cubicBezTo>
                    <a:pt x="213" y="1361"/>
                    <a:pt x="122" y="1391"/>
                    <a:pt x="213" y="1391"/>
                  </a:cubicBezTo>
                  <a:lnTo>
                    <a:pt x="122" y="1391"/>
                  </a:lnTo>
                  <a:cubicBezTo>
                    <a:pt x="213" y="1391"/>
                    <a:pt x="213" y="1422"/>
                    <a:pt x="122" y="1422"/>
                  </a:cubicBezTo>
                  <a:cubicBezTo>
                    <a:pt x="61" y="1422"/>
                    <a:pt x="61" y="1422"/>
                    <a:pt x="122" y="1452"/>
                  </a:cubicBezTo>
                  <a:lnTo>
                    <a:pt x="274" y="1452"/>
                  </a:lnTo>
                  <a:cubicBezTo>
                    <a:pt x="274" y="1452"/>
                    <a:pt x="183" y="1483"/>
                    <a:pt x="183" y="1483"/>
                  </a:cubicBezTo>
                  <a:lnTo>
                    <a:pt x="274" y="1483"/>
                  </a:lnTo>
                  <a:cubicBezTo>
                    <a:pt x="274" y="1483"/>
                    <a:pt x="183" y="1513"/>
                    <a:pt x="183" y="1513"/>
                  </a:cubicBezTo>
                  <a:cubicBezTo>
                    <a:pt x="183" y="1543"/>
                    <a:pt x="183" y="1543"/>
                    <a:pt x="274" y="1543"/>
                  </a:cubicBezTo>
                  <a:lnTo>
                    <a:pt x="243" y="1543"/>
                  </a:lnTo>
                  <a:cubicBezTo>
                    <a:pt x="183" y="1543"/>
                    <a:pt x="183" y="1543"/>
                    <a:pt x="243" y="1574"/>
                  </a:cubicBezTo>
                  <a:lnTo>
                    <a:pt x="183" y="1574"/>
                  </a:lnTo>
                  <a:cubicBezTo>
                    <a:pt x="335" y="1574"/>
                    <a:pt x="243" y="1604"/>
                    <a:pt x="183" y="1604"/>
                  </a:cubicBezTo>
                  <a:cubicBezTo>
                    <a:pt x="183" y="1604"/>
                    <a:pt x="183" y="1604"/>
                    <a:pt x="243" y="1635"/>
                  </a:cubicBezTo>
                  <a:cubicBezTo>
                    <a:pt x="335" y="1635"/>
                    <a:pt x="335" y="1665"/>
                    <a:pt x="183" y="1665"/>
                  </a:cubicBezTo>
                  <a:cubicBezTo>
                    <a:pt x="183" y="1695"/>
                    <a:pt x="243" y="1695"/>
                    <a:pt x="243" y="1726"/>
                  </a:cubicBezTo>
                  <a:lnTo>
                    <a:pt x="152" y="1726"/>
                  </a:lnTo>
                  <a:cubicBezTo>
                    <a:pt x="152" y="1726"/>
                    <a:pt x="152" y="1756"/>
                    <a:pt x="243" y="1756"/>
                  </a:cubicBezTo>
                  <a:cubicBezTo>
                    <a:pt x="304" y="1787"/>
                    <a:pt x="304" y="1787"/>
                    <a:pt x="304" y="1787"/>
                  </a:cubicBezTo>
                  <a:cubicBezTo>
                    <a:pt x="243" y="1817"/>
                    <a:pt x="213" y="1939"/>
                    <a:pt x="274" y="1939"/>
                  </a:cubicBezTo>
                  <a:lnTo>
                    <a:pt x="274" y="1969"/>
                  </a:lnTo>
                  <a:cubicBezTo>
                    <a:pt x="152" y="1969"/>
                    <a:pt x="213" y="1969"/>
                    <a:pt x="274" y="1999"/>
                  </a:cubicBezTo>
                  <a:lnTo>
                    <a:pt x="365" y="1999"/>
                  </a:lnTo>
                  <a:cubicBezTo>
                    <a:pt x="213" y="1999"/>
                    <a:pt x="213" y="2030"/>
                    <a:pt x="274" y="2030"/>
                  </a:cubicBezTo>
                  <a:cubicBezTo>
                    <a:pt x="122" y="2030"/>
                    <a:pt x="122" y="2030"/>
                    <a:pt x="365" y="2060"/>
                  </a:cubicBezTo>
                  <a:lnTo>
                    <a:pt x="274" y="2060"/>
                  </a:lnTo>
                  <a:cubicBezTo>
                    <a:pt x="122" y="2091"/>
                    <a:pt x="122" y="2091"/>
                    <a:pt x="274" y="2091"/>
                  </a:cubicBezTo>
                  <a:cubicBezTo>
                    <a:pt x="426" y="2091"/>
                    <a:pt x="426" y="2091"/>
                    <a:pt x="274" y="2121"/>
                  </a:cubicBezTo>
                  <a:cubicBezTo>
                    <a:pt x="274" y="2121"/>
                    <a:pt x="183" y="2151"/>
                    <a:pt x="183" y="2182"/>
                  </a:cubicBezTo>
                  <a:cubicBezTo>
                    <a:pt x="183" y="2243"/>
                    <a:pt x="183" y="2243"/>
                    <a:pt x="274" y="2243"/>
                  </a:cubicBezTo>
                  <a:cubicBezTo>
                    <a:pt x="274" y="2243"/>
                    <a:pt x="183" y="2243"/>
                    <a:pt x="183" y="2273"/>
                  </a:cubicBezTo>
                  <a:lnTo>
                    <a:pt x="122" y="2273"/>
                  </a:lnTo>
                  <a:cubicBezTo>
                    <a:pt x="243" y="2273"/>
                    <a:pt x="243" y="2303"/>
                    <a:pt x="183" y="2334"/>
                  </a:cubicBezTo>
                  <a:lnTo>
                    <a:pt x="243" y="2334"/>
                  </a:lnTo>
                  <a:cubicBezTo>
                    <a:pt x="335" y="2364"/>
                    <a:pt x="335" y="2364"/>
                    <a:pt x="243" y="2364"/>
                  </a:cubicBezTo>
                  <a:lnTo>
                    <a:pt x="183" y="2395"/>
                  </a:lnTo>
                  <a:lnTo>
                    <a:pt x="91" y="2395"/>
                  </a:lnTo>
                  <a:cubicBezTo>
                    <a:pt x="183" y="2395"/>
                    <a:pt x="243" y="2395"/>
                    <a:pt x="183" y="2425"/>
                  </a:cubicBezTo>
                  <a:lnTo>
                    <a:pt x="243" y="2425"/>
                  </a:lnTo>
                  <a:cubicBezTo>
                    <a:pt x="243" y="2425"/>
                    <a:pt x="152" y="2455"/>
                    <a:pt x="91" y="2455"/>
                  </a:cubicBezTo>
                  <a:lnTo>
                    <a:pt x="152" y="2455"/>
                  </a:lnTo>
                  <a:cubicBezTo>
                    <a:pt x="152" y="2486"/>
                    <a:pt x="365" y="2486"/>
                    <a:pt x="517" y="2486"/>
                  </a:cubicBezTo>
                  <a:cubicBezTo>
                    <a:pt x="456" y="2486"/>
                    <a:pt x="456" y="2516"/>
                    <a:pt x="456" y="2516"/>
                  </a:cubicBezTo>
                  <a:cubicBezTo>
                    <a:pt x="365" y="2516"/>
                    <a:pt x="365" y="2516"/>
                    <a:pt x="365" y="2486"/>
                  </a:cubicBezTo>
                  <a:lnTo>
                    <a:pt x="304" y="2486"/>
                  </a:lnTo>
                  <a:cubicBezTo>
                    <a:pt x="152" y="2516"/>
                    <a:pt x="152" y="2516"/>
                    <a:pt x="304" y="2516"/>
                  </a:cubicBezTo>
                  <a:lnTo>
                    <a:pt x="213" y="2516"/>
                  </a:lnTo>
                  <a:cubicBezTo>
                    <a:pt x="213" y="2516"/>
                    <a:pt x="213" y="2547"/>
                    <a:pt x="152" y="2547"/>
                  </a:cubicBezTo>
                  <a:lnTo>
                    <a:pt x="304" y="2547"/>
                  </a:lnTo>
                  <a:cubicBezTo>
                    <a:pt x="304" y="2547"/>
                    <a:pt x="304" y="2577"/>
                    <a:pt x="365" y="2577"/>
                  </a:cubicBezTo>
                  <a:lnTo>
                    <a:pt x="426" y="2577"/>
                  </a:lnTo>
                  <a:cubicBezTo>
                    <a:pt x="365" y="2577"/>
                    <a:pt x="365" y="2577"/>
                    <a:pt x="365" y="2607"/>
                  </a:cubicBezTo>
                  <a:lnTo>
                    <a:pt x="274" y="2607"/>
                  </a:lnTo>
                  <a:cubicBezTo>
                    <a:pt x="365" y="2607"/>
                    <a:pt x="426" y="2607"/>
                    <a:pt x="365" y="2638"/>
                  </a:cubicBezTo>
                  <a:lnTo>
                    <a:pt x="274" y="2638"/>
                  </a:lnTo>
                  <a:cubicBezTo>
                    <a:pt x="365" y="2668"/>
                    <a:pt x="365" y="2668"/>
                    <a:pt x="274" y="2668"/>
                  </a:cubicBezTo>
                  <a:cubicBezTo>
                    <a:pt x="122" y="2698"/>
                    <a:pt x="122" y="2698"/>
                    <a:pt x="274" y="2698"/>
                  </a:cubicBezTo>
                  <a:lnTo>
                    <a:pt x="639" y="2698"/>
                  </a:lnTo>
                  <a:cubicBezTo>
                    <a:pt x="791" y="2698"/>
                    <a:pt x="791" y="2698"/>
                    <a:pt x="699" y="2729"/>
                  </a:cubicBezTo>
                  <a:lnTo>
                    <a:pt x="335" y="2729"/>
                  </a:lnTo>
                  <a:cubicBezTo>
                    <a:pt x="274" y="2729"/>
                    <a:pt x="274" y="2759"/>
                    <a:pt x="274" y="2759"/>
                  </a:cubicBezTo>
                  <a:cubicBezTo>
                    <a:pt x="274" y="2759"/>
                    <a:pt x="274" y="2759"/>
                    <a:pt x="183" y="2790"/>
                  </a:cubicBezTo>
                  <a:lnTo>
                    <a:pt x="335" y="2790"/>
                  </a:lnTo>
                  <a:cubicBezTo>
                    <a:pt x="183" y="2790"/>
                    <a:pt x="91" y="2850"/>
                    <a:pt x="243" y="2850"/>
                  </a:cubicBezTo>
                  <a:cubicBezTo>
                    <a:pt x="183" y="2881"/>
                    <a:pt x="183" y="2881"/>
                    <a:pt x="243" y="2911"/>
                  </a:cubicBezTo>
                  <a:cubicBezTo>
                    <a:pt x="304" y="2942"/>
                    <a:pt x="395" y="2942"/>
                    <a:pt x="304" y="2942"/>
                  </a:cubicBezTo>
                  <a:lnTo>
                    <a:pt x="243" y="2942"/>
                  </a:lnTo>
                  <a:cubicBezTo>
                    <a:pt x="243" y="2972"/>
                    <a:pt x="243" y="2972"/>
                    <a:pt x="304" y="2972"/>
                  </a:cubicBezTo>
                  <a:cubicBezTo>
                    <a:pt x="456" y="3002"/>
                    <a:pt x="456" y="3002"/>
                    <a:pt x="395" y="3002"/>
                  </a:cubicBezTo>
                  <a:lnTo>
                    <a:pt x="243" y="3002"/>
                  </a:lnTo>
                  <a:cubicBezTo>
                    <a:pt x="152" y="3002"/>
                    <a:pt x="304" y="3033"/>
                    <a:pt x="456" y="3033"/>
                  </a:cubicBezTo>
                  <a:lnTo>
                    <a:pt x="304" y="3033"/>
                  </a:lnTo>
                  <a:cubicBezTo>
                    <a:pt x="304" y="3063"/>
                    <a:pt x="304" y="3063"/>
                    <a:pt x="365" y="3063"/>
                  </a:cubicBezTo>
                  <a:lnTo>
                    <a:pt x="517" y="3063"/>
                  </a:lnTo>
                  <a:cubicBezTo>
                    <a:pt x="365" y="3063"/>
                    <a:pt x="304" y="3094"/>
                    <a:pt x="304" y="3094"/>
                  </a:cubicBezTo>
                  <a:cubicBezTo>
                    <a:pt x="304" y="3094"/>
                    <a:pt x="304" y="3124"/>
                    <a:pt x="213" y="3124"/>
                  </a:cubicBezTo>
                  <a:lnTo>
                    <a:pt x="304" y="3124"/>
                  </a:lnTo>
                  <a:lnTo>
                    <a:pt x="304" y="3154"/>
                  </a:lnTo>
                  <a:cubicBezTo>
                    <a:pt x="228" y="3170"/>
                    <a:pt x="190" y="3177"/>
                    <a:pt x="198" y="3177"/>
                  </a:cubicBezTo>
                  <a:cubicBezTo>
                    <a:pt x="205" y="3177"/>
                    <a:pt x="259" y="3170"/>
                    <a:pt x="365" y="3154"/>
                  </a:cubicBezTo>
                  <a:lnTo>
                    <a:pt x="426" y="3154"/>
                  </a:lnTo>
                  <a:cubicBezTo>
                    <a:pt x="274" y="3185"/>
                    <a:pt x="213" y="3185"/>
                    <a:pt x="365" y="3185"/>
                  </a:cubicBezTo>
                  <a:cubicBezTo>
                    <a:pt x="487" y="3215"/>
                    <a:pt x="487" y="3215"/>
                    <a:pt x="365" y="3215"/>
                  </a:cubicBezTo>
                  <a:cubicBezTo>
                    <a:pt x="213" y="3215"/>
                    <a:pt x="213" y="3246"/>
                    <a:pt x="274" y="3246"/>
                  </a:cubicBezTo>
                  <a:lnTo>
                    <a:pt x="335" y="3246"/>
                  </a:lnTo>
                  <a:cubicBezTo>
                    <a:pt x="274" y="3246"/>
                    <a:pt x="213" y="3276"/>
                    <a:pt x="274" y="3276"/>
                  </a:cubicBezTo>
                  <a:lnTo>
                    <a:pt x="608" y="3276"/>
                  </a:lnTo>
                  <a:cubicBezTo>
                    <a:pt x="608" y="3278"/>
                    <a:pt x="608" y="3281"/>
                    <a:pt x="608" y="3283"/>
                  </a:cubicBezTo>
                  <a:lnTo>
                    <a:pt x="608" y="3283"/>
                  </a:lnTo>
                  <a:cubicBezTo>
                    <a:pt x="668" y="3276"/>
                    <a:pt x="675" y="3276"/>
                    <a:pt x="639" y="3276"/>
                  </a:cubicBezTo>
                  <a:lnTo>
                    <a:pt x="912" y="3276"/>
                  </a:lnTo>
                  <a:cubicBezTo>
                    <a:pt x="912" y="3276"/>
                    <a:pt x="821" y="3306"/>
                    <a:pt x="760" y="3306"/>
                  </a:cubicBezTo>
                  <a:cubicBezTo>
                    <a:pt x="620" y="3306"/>
                    <a:pt x="609" y="3306"/>
                    <a:pt x="608" y="3283"/>
                  </a:cubicBezTo>
                  <a:lnTo>
                    <a:pt x="608" y="3283"/>
                  </a:lnTo>
                  <a:cubicBezTo>
                    <a:pt x="570" y="3287"/>
                    <a:pt x="510" y="3294"/>
                    <a:pt x="426" y="3306"/>
                  </a:cubicBezTo>
                  <a:lnTo>
                    <a:pt x="395" y="3306"/>
                  </a:lnTo>
                  <a:cubicBezTo>
                    <a:pt x="274" y="3337"/>
                    <a:pt x="274" y="3337"/>
                    <a:pt x="395" y="3337"/>
                  </a:cubicBezTo>
                  <a:cubicBezTo>
                    <a:pt x="335" y="3337"/>
                    <a:pt x="335" y="3367"/>
                    <a:pt x="395" y="3367"/>
                  </a:cubicBezTo>
                  <a:lnTo>
                    <a:pt x="335" y="3367"/>
                  </a:lnTo>
                  <a:cubicBezTo>
                    <a:pt x="395" y="3367"/>
                    <a:pt x="395" y="3367"/>
                    <a:pt x="335" y="3398"/>
                  </a:cubicBezTo>
                  <a:lnTo>
                    <a:pt x="699" y="3398"/>
                  </a:lnTo>
                  <a:cubicBezTo>
                    <a:pt x="715" y="3413"/>
                    <a:pt x="760" y="3420"/>
                    <a:pt x="794" y="3420"/>
                  </a:cubicBezTo>
                  <a:cubicBezTo>
                    <a:pt x="829" y="3420"/>
                    <a:pt x="851" y="3413"/>
                    <a:pt x="821" y="3398"/>
                  </a:cubicBezTo>
                  <a:lnTo>
                    <a:pt x="973" y="3398"/>
                  </a:lnTo>
                  <a:cubicBezTo>
                    <a:pt x="973" y="3367"/>
                    <a:pt x="973" y="3367"/>
                    <a:pt x="1034" y="3367"/>
                  </a:cubicBezTo>
                  <a:lnTo>
                    <a:pt x="1095" y="3367"/>
                  </a:lnTo>
                  <a:cubicBezTo>
                    <a:pt x="973" y="3367"/>
                    <a:pt x="973" y="3337"/>
                    <a:pt x="1095" y="3337"/>
                  </a:cubicBezTo>
                  <a:lnTo>
                    <a:pt x="1034" y="3337"/>
                  </a:lnTo>
                  <a:cubicBezTo>
                    <a:pt x="1125" y="3337"/>
                    <a:pt x="1125" y="3337"/>
                    <a:pt x="1125" y="3306"/>
                  </a:cubicBezTo>
                  <a:lnTo>
                    <a:pt x="1186" y="3306"/>
                  </a:lnTo>
                  <a:cubicBezTo>
                    <a:pt x="1277" y="3276"/>
                    <a:pt x="1125" y="3276"/>
                    <a:pt x="973" y="3276"/>
                  </a:cubicBezTo>
                  <a:lnTo>
                    <a:pt x="1125" y="3276"/>
                  </a:lnTo>
                  <a:cubicBezTo>
                    <a:pt x="1186" y="3276"/>
                    <a:pt x="1186" y="3246"/>
                    <a:pt x="1125" y="3246"/>
                  </a:cubicBezTo>
                  <a:lnTo>
                    <a:pt x="912" y="3246"/>
                  </a:lnTo>
                  <a:cubicBezTo>
                    <a:pt x="1064" y="3246"/>
                    <a:pt x="1064" y="3215"/>
                    <a:pt x="912" y="3215"/>
                  </a:cubicBezTo>
                  <a:lnTo>
                    <a:pt x="1064" y="3215"/>
                  </a:lnTo>
                  <a:cubicBezTo>
                    <a:pt x="1064" y="3185"/>
                    <a:pt x="1064" y="3185"/>
                    <a:pt x="1125" y="3185"/>
                  </a:cubicBezTo>
                  <a:cubicBezTo>
                    <a:pt x="1186" y="3185"/>
                    <a:pt x="1064" y="3154"/>
                    <a:pt x="912" y="3154"/>
                  </a:cubicBezTo>
                  <a:lnTo>
                    <a:pt x="973" y="3154"/>
                  </a:lnTo>
                  <a:cubicBezTo>
                    <a:pt x="973" y="3124"/>
                    <a:pt x="973" y="3124"/>
                    <a:pt x="1064" y="3124"/>
                  </a:cubicBezTo>
                  <a:lnTo>
                    <a:pt x="1125" y="3124"/>
                  </a:lnTo>
                  <a:cubicBezTo>
                    <a:pt x="1216" y="3124"/>
                    <a:pt x="1216" y="3094"/>
                    <a:pt x="1216" y="3094"/>
                  </a:cubicBezTo>
                  <a:lnTo>
                    <a:pt x="1155" y="3094"/>
                  </a:lnTo>
                  <a:cubicBezTo>
                    <a:pt x="1155" y="3063"/>
                    <a:pt x="1155" y="3063"/>
                    <a:pt x="1003" y="3063"/>
                  </a:cubicBezTo>
                  <a:lnTo>
                    <a:pt x="943" y="3063"/>
                  </a:lnTo>
                  <a:cubicBezTo>
                    <a:pt x="943" y="3063"/>
                    <a:pt x="1003" y="3033"/>
                    <a:pt x="1003" y="3033"/>
                  </a:cubicBezTo>
                  <a:lnTo>
                    <a:pt x="1155" y="3033"/>
                  </a:lnTo>
                  <a:cubicBezTo>
                    <a:pt x="1155" y="3002"/>
                    <a:pt x="1155" y="3002"/>
                    <a:pt x="1246" y="3002"/>
                  </a:cubicBezTo>
                  <a:lnTo>
                    <a:pt x="1155" y="3002"/>
                  </a:lnTo>
                  <a:cubicBezTo>
                    <a:pt x="1095" y="3002"/>
                    <a:pt x="1003" y="3002"/>
                    <a:pt x="1095" y="2972"/>
                  </a:cubicBezTo>
                  <a:cubicBezTo>
                    <a:pt x="1246" y="2972"/>
                    <a:pt x="1246" y="2942"/>
                    <a:pt x="1095" y="2942"/>
                  </a:cubicBezTo>
                  <a:lnTo>
                    <a:pt x="1034" y="2942"/>
                  </a:lnTo>
                  <a:cubicBezTo>
                    <a:pt x="943" y="2911"/>
                    <a:pt x="943" y="2911"/>
                    <a:pt x="1034" y="2911"/>
                  </a:cubicBezTo>
                  <a:lnTo>
                    <a:pt x="1095" y="2911"/>
                  </a:lnTo>
                  <a:cubicBezTo>
                    <a:pt x="1034" y="2911"/>
                    <a:pt x="1034" y="2850"/>
                    <a:pt x="1095" y="2850"/>
                  </a:cubicBezTo>
                  <a:lnTo>
                    <a:pt x="973" y="2850"/>
                  </a:lnTo>
                  <a:cubicBezTo>
                    <a:pt x="821" y="2850"/>
                    <a:pt x="821" y="2820"/>
                    <a:pt x="1034" y="2820"/>
                  </a:cubicBezTo>
                  <a:cubicBezTo>
                    <a:pt x="730" y="2790"/>
                    <a:pt x="669" y="2790"/>
                    <a:pt x="973" y="2790"/>
                  </a:cubicBezTo>
                  <a:lnTo>
                    <a:pt x="1034" y="2790"/>
                  </a:lnTo>
                  <a:cubicBezTo>
                    <a:pt x="882" y="2790"/>
                    <a:pt x="882" y="2790"/>
                    <a:pt x="1034" y="2759"/>
                  </a:cubicBezTo>
                  <a:cubicBezTo>
                    <a:pt x="1246" y="2759"/>
                    <a:pt x="1277" y="2759"/>
                    <a:pt x="1125" y="2729"/>
                  </a:cubicBezTo>
                  <a:lnTo>
                    <a:pt x="1186" y="2729"/>
                  </a:lnTo>
                  <a:cubicBezTo>
                    <a:pt x="1186" y="2729"/>
                    <a:pt x="1186" y="2698"/>
                    <a:pt x="1186" y="2698"/>
                  </a:cubicBezTo>
                  <a:lnTo>
                    <a:pt x="1064" y="2698"/>
                  </a:lnTo>
                  <a:cubicBezTo>
                    <a:pt x="1186" y="2698"/>
                    <a:pt x="1277" y="2698"/>
                    <a:pt x="1125" y="2668"/>
                  </a:cubicBezTo>
                  <a:cubicBezTo>
                    <a:pt x="1216" y="2638"/>
                    <a:pt x="1277" y="2638"/>
                    <a:pt x="1216" y="2638"/>
                  </a:cubicBezTo>
                  <a:cubicBezTo>
                    <a:pt x="1216" y="2607"/>
                    <a:pt x="1216" y="2607"/>
                    <a:pt x="1125" y="2607"/>
                  </a:cubicBezTo>
                  <a:cubicBezTo>
                    <a:pt x="1064" y="2607"/>
                    <a:pt x="1064" y="2577"/>
                    <a:pt x="1125" y="2577"/>
                  </a:cubicBezTo>
                  <a:lnTo>
                    <a:pt x="1064" y="2577"/>
                  </a:lnTo>
                  <a:cubicBezTo>
                    <a:pt x="1064" y="2577"/>
                    <a:pt x="1064" y="2577"/>
                    <a:pt x="1003" y="2547"/>
                  </a:cubicBezTo>
                  <a:lnTo>
                    <a:pt x="1064" y="2547"/>
                  </a:lnTo>
                  <a:cubicBezTo>
                    <a:pt x="1155" y="2547"/>
                    <a:pt x="1155" y="2516"/>
                    <a:pt x="1064" y="2516"/>
                  </a:cubicBezTo>
                  <a:lnTo>
                    <a:pt x="943" y="2516"/>
                  </a:lnTo>
                  <a:cubicBezTo>
                    <a:pt x="943" y="2514"/>
                    <a:pt x="942" y="2512"/>
                    <a:pt x="941" y="2510"/>
                  </a:cubicBezTo>
                  <a:lnTo>
                    <a:pt x="941" y="2510"/>
                  </a:lnTo>
                  <a:cubicBezTo>
                    <a:pt x="932" y="2512"/>
                    <a:pt x="923" y="2514"/>
                    <a:pt x="912" y="2516"/>
                  </a:cubicBezTo>
                  <a:lnTo>
                    <a:pt x="791" y="2516"/>
                  </a:lnTo>
                  <a:cubicBezTo>
                    <a:pt x="791" y="2516"/>
                    <a:pt x="791" y="2486"/>
                    <a:pt x="851" y="2486"/>
                  </a:cubicBezTo>
                  <a:cubicBezTo>
                    <a:pt x="851" y="2486"/>
                    <a:pt x="930" y="2486"/>
                    <a:pt x="941" y="2510"/>
                  </a:cubicBezTo>
                  <a:lnTo>
                    <a:pt x="941" y="2510"/>
                  </a:lnTo>
                  <a:cubicBezTo>
                    <a:pt x="1063" y="2486"/>
                    <a:pt x="1054" y="2486"/>
                    <a:pt x="912" y="2486"/>
                  </a:cubicBezTo>
                  <a:cubicBezTo>
                    <a:pt x="1003" y="2486"/>
                    <a:pt x="1064" y="2455"/>
                    <a:pt x="943" y="2455"/>
                  </a:cubicBezTo>
                  <a:cubicBezTo>
                    <a:pt x="1003" y="2455"/>
                    <a:pt x="1003" y="2425"/>
                    <a:pt x="943" y="2425"/>
                  </a:cubicBezTo>
                  <a:lnTo>
                    <a:pt x="851" y="2425"/>
                  </a:lnTo>
                  <a:cubicBezTo>
                    <a:pt x="851" y="2425"/>
                    <a:pt x="943" y="2395"/>
                    <a:pt x="1003" y="2395"/>
                  </a:cubicBezTo>
                  <a:lnTo>
                    <a:pt x="1003" y="2364"/>
                  </a:lnTo>
                  <a:lnTo>
                    <a:pt x="1034" y="2364"/>
                  </a:lnTo>
                  <a:cubicBezTo>
                    <a:pt x="1155" y="2364"/>
                    <a:pt x="1095" y="2364"/>
                    <a:pt x="1034" y="2334"/>
                  </a:cubicBezTo>
                  <a:lnTo>
                    <a:pt x="791" y="2334"/>
                  </a:lnTo>
                  <a:cubicBezTo>
                    <a:pt x="1095" y="2303"/>
                    <a:pt x="1095" y="2303"/>
                    <a:pt x="943" y="2303"/>
                  </a:cubicBezTo>
                  <a:cubicBezTo>
                    <a:pt x="1034" y="2303"/>
                    <a:pt x="1034" y="2303"/>
                    <a:pt x="1034" y="2273"/>
                  </a:cubicBezTo>
                  <a:lnTo>
                    <a:pt x="943" y="2273"/>
                  </a:lnTo>
                  <a:cubicBezTo>
                    <a:pt x="1095" y="2243"/>
                    <a:pt x="1034" y="2243"/>
                    <a:pt x="882" y="2243"/>
                  </a:cubicBezTo>
                  <a:lnTo>
                    <a:pt x="943" y="2243"/>
                  </a:lnTo>
                  <a:cubicBezTo>
                    <a:pt x="1034" y="2243"/>
                    <a:pt x="1034" y="2243"/>
                    <a:pt x="1034" y="2212"/>
                  </a:cubicBezTo>
                  <a:cubicBezTo>
                    <a:pt x="1034" y="2151"/>
                    <a:pt x="1034" y="2151"/>
                    <a:pt x="882" y="2151"/>
                  </a:cubicBezTo>
                  <a:lnTo>
                    <a:pt x="1034" y="2151"/>
                  </a:lnTo>
                  <a:cubicBezTo>
                    <a:pt x="1186" y="2121"/>
                    <a:pt x="1125" y="2121"/>
                    <a:pt x="1034" y="2121"/>
                  </a:cubicBezTo>
                  <a:lnTo>
                    <a:pt x="1125" y="2121"/>
                  </a:lnTo>
                  <a:cubicBezTo>
                    <a:pt x="1064" y="2121"/>
                    <a:pt x="973" y="2091"/>
                    <a:pt x="1125" y="2091"/>
                  </a:cubicBezTo>
                  <a:cubicBezTo>
                    <a:pt x="1064" y="2091"/>
                    <a:pt x="1064" y="2060"/>
                    <a:pt x="1064" y="2060"/>
                  </a:cubicBezTo>
                  <a:lnTo>
                    <a:pt x="1125" y="2060"/>
                  </a:lnTo>
                  <a:cubicBezTo>
                    <a:pt x="1216" y="2060"/>
                    <a:pt x="1216" y="2060"/>
                    <a:pt x="1125" y="2030"/>
                  </a:cubicBezTo>
                  <a:lnTo>
                    <a:pt x="1003" y="2030"/>
                  </a:lnTo>
                  <a:cubicBezTo>
                    <a:pt x="1064" y="1999"/>
                    <a:pt x="1064" y="1999"/>
                    <a:pt x="1064" y="1999"/>
                  </a:cubicBezTo>
                  <a:cubicBezTo>
                    <a:pt x="1064" y="1999"/>
                    <a:pt x="1064" y="1999"/>
                    <a:pt x="1003" y="1969"/>
                  </a:cubicBezTo>
                  <a:cubicBezTo>
                    <a:pt x="1155" y="1969"/>
                    <a:pt x="1155" y="1969"/>
                    <a:pt x="1003" y="1939"/>
                  </a:cubicBezTo>
                  <a:cubicBezTo>
                    <a:pt x="912" y="1939"/>
                    <a:pt x="1003" y="1939"/>
                    <a:pt x="1064" y="1908"/>
                  </a:cubicBezTo>
                  <a:lnTo>
                    <a:pt x="1155" y="1908"/>
                  </a:lnTo>
                  <a:cubicBezTo>
                    <a:pt x="1064" y="1908"/>
                    <a:pt x="1064" y="1908"/>
                    <a:pt x="1064" y="1878"/>
                  </a:cubicBezTo>
                  <a:lnTo>
                    <a:pt x="943" y="1878"/>
                  </a:lnTo>
                  <a:cubicBezTo>
                    <a:pt x="1003" y="1878"/>
                    <a:pt x="1003" y="1878"/>
                    <a:pt x="1003" y="1847"/>
                  </a:cubicBezTo>
                  <a:cubicBezTo>
                    <a:pt x="1095" y="1847"/>
                    <a:pt x="1095" y="1817"/>
                    <a:pt x="1034" y="1817"/>
                  </a:cubicBezTo>
                  <a:lnTo>
                    <a:pt x="943" y="1817"/>
                  </a:lnTo>
                  <a:cubicBezTo>
                    <a:pt x="1095" y="1817"/>
                    <a:pt x="1095" y="1787"/>
                    <a:pt x="943" y="1787"/>
                  </a:cubicBezTo>
                  <a:lnTo>
                    <a:pt x="1034" y="1787"/>
                  </a:lnTo>
                  <a:cubicBezTo>
                    <a:pt x="1095" y="1787"/>
                    <a:pt x="1095" y="1787"/>
                    <a:pt x="1095" y="1756"/>
                  </a:cubicBezTo>
                  <a:cubicBezTo>
                    <a:pt x="1095" y="1756"/>
                    <a:pt x="1034" y="1756"/>
                    <a:pt x="1034" y="1726"/>
                  </a:cubicBezTo>
                  <a:cubicBezTo>
                    <a:pt x="1034" y="1726"/>
                    <a:pt x="1034" y="1695"/>
                    <a:pt x="973" y="1695"/>
                  </a:cubicBezTo>
                  <a:cubicBezTo>
                    <a:pt x="1034" y="1665"/>
                    <a:pt x="1034" y="1665"/>
                    <a:pt x="973" y="1665"/>
                  </a:cubicBezTo>
                  <a:cubicBezTo>
                    <a:pt x="973" y="1635"/>
                    <a:pt x="973" y="1635"/>
                    <a:pt x="1034" y="1635"/>
                  </a:cubicBezTo>
                  <a:lnTo>
                    <a:pt x="1125" y="1635"/>
                  </a:lnTo>
                  <a:cubicBezTo>
                    <a:pt x="1186" y="1604"/>
                    <a:pt x="1277" y="1604"/>
                    <a:pt x="1125" y="1604"/>
                  </a:cubicBezTo>
                  <a:cubicBezTo>
                    <a:pt x="1064" y="1604"/>
                    <a:pt x="1064" y="1604"/>
                    <a:pt x="1125" y="1574"/>
                  </a:cubicBezTo>
                  <a:lnTo>
                    <a:pt x="1064" y="1574"/>
                  </a:lnTo>
                  <a:cubicBezTo>
                    <a:pt x="1064" y="1543"/>
                    <a:pt x="1003" y="1543"/>
                    <a:pt x="1003" y="1513"/>
                  </a:cubicBezTo>
                  <a:cubicBezTo>
                    <a:pt x="1003" y="1483"/>
                    <a:pt x="1003" y="1483"/>
                    <a:pt x="912" y="1483"/>
                  </a:cubicBezTo>
                  <a:cubicBezTo>
                    <a:pt x="851" y="1452"/>
                    <a:pt x="851" y="1452"/>
                    <a:pt x="912" y="1452"/>
                  </a:cubicBezTo>
                  <a:lnTo>
                    <a:pt x="1064" y="1452"/>
                  </a:lnTo>
                  <a:cubicBezTo>
                    <a:pt x="1003" y="1452"/>
                    <a:pt x="1003" y="1452"/>
                    <a:pt x="1003" y="1422"/>
                  </a:cubicBezTo>
                  <a:lnTo>
                    <a:pt x="1064" y="1422"/>
                  </a:lnTo>
                  <a:cubicBezTo>
                    <a:pt x="1003" y="1422"/>
                    <a:pt x="1003" y="1422"/>
                    <a:pt x="943" y="1391"/>
                  </a:cubicBezTo>
                  <a:lnTo>
                    <a:pt x="1003" y="1391"/>
                  </a:lnTo>
                  <a:cubicBezTo>
                    <a:pt x="1095" y="1391"/>
                    <a:pt x="1003" y="1361"/>
                    <a:pt x="943" y="1361"/>
                  </a:cubicBezTo>
                  <a:lnTo>
                    <a:pt x="1155" y="1361"/>
                  </a:lnTo>
                  <a:cubicBezTo>
                    <a:pt x="1095" y="1331"/>
                    <a:pt x="1095" y="1331"/>
                    <a:pt x="1095" y="1300"/>
                  </a:cubicBezTo>
                  <a:cubicBezTo>
                    <a:pt x="1095" y="1300"/>
                    <a:pt x="1034" y="1300"/>
                    <a:pt x="882" y="1270"/>
                  </a:cubicBezTo>
                  <a:lnTo>
                    <a:pt x="973" y="1270"/>
                  </a:lnTo>
                  <a:cubicBezTo>
                    <a:pt x="1034" y="1240"/>
                    <a:pt x="1034" y="1240"/>
                    <a:pt x="973" y="1240"/>
                  </a:cubicBezTo>
                  <a:cubicBezTo>
                    <a:pt x="882" y="1240"/>
                    <a:pt x="882" y="1209"/>
                    <a:pt x="973" y="1209"/>
                  </a:cubicBezTo>
                  <a:cubicBezTo>
                    <a:pt x="973" y="1179"/>
                    <a:pt x="973" y="1179"/>
                    <a:pt x="912" y="1179"/>
                  </a:cubicBezTo>
                  <a:lnTo>
                    <a:pt x="1034" y="1179"/>
                  </a:lnTo>
                  <a:cubicBezTo>
                    <a:pt x="1034" y="1179"/>
                    <a:pt x="1034" y="1179"/>
                    <a:pt x="973" y="1148"/>
                  </a:cubicBezTo>
                  <a:lnTo>
                    <a:pt x="1034" y="1148"/>
                  </a:lnTo>
                  <a:cubicBezTo>
                    <a:pt x="1186" y="1148"/>
                    <a:pt x="1186" y="1148"/>
                    <a:pt x="1034" y="1118"/>
                  </a:cubicBezTo>
                  <a:cubicBezTo>
                    <a:pt x="1034" y="1118"/>
                    <a:pt x="973" y="1118"/>
                    <a:pt x="973" y="1088"/>
                  </a:cubicBezTo>
                  <a:cubicBezTo>
                    <a:pt x="973" y="1088"/>
                    <a:pt x="973" y="1057"/>
                    <a:pt x="1064" y="1057"/>
                  </a:cubicBezTo>
                  <a:lnTo>
                    <a:pt x="973" y="1057"/>
                  </a:lnTo>
                  <a:cubicBezTo>
                    <a:pt x="1064" y="1027"/>
                    <a:pt x="973" y="1027"/>
                    <a:pt x="912" y="1027"/>
                  </a:cubicBezTo>
                  <a:lnTo>
                    <a:pt x="1125" y="1027"/>
                  </a:lnTo>
                  <a:cubicBezTo>
                    <a:pt x="1125" y="996"/>
                    <a:pt x="1125" y="996"/>
                    <a:pt x="1064" y="996"/>
                  </a:cubicBezTo>
                  <a:lnTo>
                    <a:pt x="851" y="996"/>
                  </a:lnTo>
                  <a:cubicBezTo>
                    <a:pt x="912" y="996"/>
                    <a:pt x="912" y="966"/>
                    <a:pt x="912" y="966"/>
                  </a:cubicBezTo>
                  <a:lnTo>
                    <a:pt x="1064" y="966"/>
                  </a:lnTo>
                  <a:cubicBezTo>
                    <a:pt x="1003" y="966"/>
                    <a:pt x="1003" y="875"/>
                    <a:pt x="1003" y="844"/>
                  </a:cubicBezTo>
                  <a:lnTo>
                    <a:pt x="1034" y="844"/>
                  </a:lnTo>
                  <a:cubicBezTo>
                    <a:pt x="943" y="844"/>
                    <a:pt x="943" y="814"/>
                    <a:pt x="943" y="784"/>
                  </a:cubicBezTo>
                  <a:cubicBezTo>
                    <a:pt x="943" y="784"/>
                    <a:pt x="973" y="753"/>
                    <a:pt x="882" y="753"/>
                  </a:cubicBezTo>
                  <a:lnTo>
                    <a:pt x="882" y="723"/>
                  </a:lnTo>
                  <a:lnTo>
                    <a:pt x="973" y="723"/>
                  </a:lnTo>
                  <a:cubicBezTo>
                    <a:pt x="973" y="692"/>
                    <a:pt x="882" y="692"/>
                    <a:pt x="821" y="692"/>
                  </a:cubicBezTo>
                  <a:lnTo>
                    <a:pt x="1034" y="692"/>
                  </a:lnTo>
                  <a:cubicBezTo>
                    <a:pt x="1186" y="692"/>
                    <a:pt x="1186" y="692"/>
                    <a:pt x="1034" y="662"/>
                  </a:cubicBezTo>
                  <a:lnTo>
                    <a:pt x="882" y="662"/>
                  </a:lnTo>
                  <a:cubicBezTo>
                    <a:pt x="1034" y="662"/>
                    <a:pt x="1034" y="632"/>
                    <a:pt x="882" y="632"/>
                  </a:cubicBezTo>
                  <a:lnTo>
                    <a:pt x="973" y="632"/>
                  </a:lnTo>
                  <a:cubicBezTo>
                    <a:pt x="912" y="601"/>
                    <a:pt x="912" y="601"/>
                    <a:pt x="912" y="540"/>
                  </a:cubicBezTo>
                  <a:cubicBezTo>
                    <a:pt x="912" y="510"/>
                    <a:pt x="912" y="480"/>
                    <a:pt x="851" y="480"/>
                  </a:cubicBezTo>
                  <a:cubicBezTo>
                    <a:pt x="912" y="480"/>
                    <a:pt x="912" y="480"/>
                    <a:pt x="912" y="449"/>
                  </a:cubicBezTo>
                  <a:cubicBezTo>
                    <a:pt x="912" y="449"/>
                    <a:pt x="912" y="419"/>
                    <a:pt x="851" y="419"/>
                  </a:cubicBezTo>
                  <a:cubicBezTo>
                    <a:pt x="1003" y="419"/>
                    <a:pt x="1064" y="419"/>
                    <a:pt x="943" y="388"/>
                  </a:cubicBezTo>
                  <a:lnTo>
                    <a:pt x="1003" y="388"/>
                  </a:lnTo>
                  <a:cubicBezTo>
                    <a:pt x="1003" y="388"/>
                    <a:pt x="1003" y="388"/>
                    <a:pt x="943" y="358"/>
                  </a:cubicBezTo>
                  <a:cubicBezTo>
                    <a:pt x="943" y="358"/>
                    <a:pt x="943" y="358"/>
                    <a:pt x="943" y="328"/>
                  </a:cubicBezTo>
                  <a:lnTo>
                    <a:pt x="851" y="328"/>
                  </a:lnTo>
                  <a:cubicBezTo>
                    <a:pt x="943" y="328"/>
                    <a:pt x="943" y="297"/>
                    <a:pt x="943" y="267"/>
                  </a:cubicBezTo>
                  <a:cubicBezTo>
                    <a:pt x="943" y="236"/>
                    <a:pt x="943" y="206"/>
                    <a:pt x="1034" y="206"/>
                  </a:cubicBezTo>
                  <a:lnTo>
                    <a:pt x="882" y="206"/>
                  </a:lnTo>
                  <a:cubicBezTo>
                    <a:pt x="1034" y="206"/>
                    <a:pt x="1034" y="176"/>
                    <a:pt x="882" y="176"/>
                  </a:cubicBezTo>
                  <a:lnTo>
                    <a:pt x="943" y="176"/>
                  </a:lnTo>
                  <a:cubicBezTo>
                    <a:pt x="1095" y="176"/>
                    <a:pt x="1034" y="145"/>
                    <a:pt x="882" y="145"/>
                  </a:cubicBezTo>
                  <a:lnTo>
                    <a:pt x="1125" y="145"/>
                  </a:lnTo>
                  <a:lnTo>
                    <a:pt x="1125" y="115"/>
                  </a:ln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3440;p83"/>
            <p:cNvSpPr/>
            <p:nvPr/>
          </p:nvSpPr>
          <p:spPr>
            <a:xfrm>
              <a:off x="1363815" y="2240065"/>
              <a:ext cx="21128" cy="54830"/>
            </a:xfrm>
            <a:custGeom>
              <a:avLst/>
              <a:gdLst/>
              <a:ahLst/>
              <a:cxnLst/>
              <a:rect l="l" t="t" r="r" b="b"/>
              <a:pathLst>
                <a:path w="1277" h="3314" extrusionOk="0">
                  <a:moveTo>
                    <a:pt x="821" y="608"/>
                  </a:moveTo>
                  <a:cubicBezTo>
                    <a:pt x="821" y="622"/>
                    <a:pt x="833" y="630"/>
                    <a:pt x="847" y="634"/>
                  </a:cubicBezTo>
                  <a:lnTo>
                    <a:pt x="847" y="634"/>
                  </a:lnTo>
                  <a:cubicBezTo>
                    <a:pt x="854" y="625"/>
                    <a:pt x="821" y="608"/>
                    <a:pt x="821" y="608"/>
                  </a:cubicBezTo>
                  <a:close/>
                  <a:moveTo>
                    <a:pt x="1073" y="747"/>
                  </a:moveTo>
                  <a:cubicBezTo>
                    <a:pt x="1068" y="747"/>
                    <a:pt x="1055" y="750"/>
                    <a:pt x="1037" y="759"/>
                  </a:cubicBezTo>
                  <a:lnTo>
                    <a:pt x="1037" y="759"/>
                  </a:lnTo>
                  <a:cubicBezTo>
                    <a:pt x="1071" y="755"/>
                    <a:pt x="1082" y="747"/>
                    <a:pt x="1073" y="747"/>
                  </a:cubicBezTo>
                  <a:close/>
                  <a:moveTo>
                    <a:pt x="928" y="1081"/>
                  </a:moveTo>
                  <a:cubicBezTo>
                    <a:pt x="946" y="1081"/>
                    <a:pt x="973" y="1095"/>
                    <a:pt x="973" y="1095"/>
                  </a:cubicBezTo>
                  <a:lnTo>
                    <a:pt x="912" y="1095"/>
                  </a:lnTo>
                  <a:cubicBezTo>
                    <a:pt x="912" y="1085"/>
                    <a:pt x="919" y="1081"/>
                    <a:pt x="928" y="1081"/>
                  </a:cubicBezTo>
                  <a:close/>
                  <a:moveTo>
                    <a:pt x="851" y="1459"/>
                  </a:moveTo>
                  <a:cubicBezTo>
                    <a:pt x="912" y="1459"/>
                    <a:pt x="912" y="1490"/>
                    <a:pt x="912" y="1490"/>
                  </a:cubicBezTo>
                  <a:lnTo>
                    <a:pt x="760" y="1490"/>
                  </a:lnTo>
                  <a:cubicBezTo>
                    <a:pt x="760" y="1459"/>
                    <a:pt x="760" y="1459"/>
                    <a:pt x="851" y="1459"/>
                  </a:cubicBezTo>
                  <a:close/>
                  <a:moveTo>
                    <a:pt x="1125" y="1946"/>
                  </a:moveTo>
                  <a:cubicBezTo>
                    <a:pt x="1155" y="1956"/>
                    <a:pt x="1176" y="1959"/>
                    <a:pt x="1186" y="1959"/>
                  </a:cubicBezTo>
                  <a:cubicBezTo>
                    <a:pt x="1206" y="1959"/>
                    <a:pt x="1186" y="1946"/>
                    <a:pt x="1125" y="1946"/>
                  </a:cubicBezTo>
                  <a:close/>
                  <a:moveTo>
                    <a:pt x="730" y="2250"/>
                  </a:moveTo>
                  <a:cubicBezTo>
                    <a:pt x="821" y="2250"/>
                    <a:pt x="821" y="2250"/>
                    <a:pt x="821" y="2280"/>
                  </a:cubicBezTo>
                  <a:lnTo>
                    <a:pt x="669" y="2280"/>
                  </a:lnTo>
                  <a:cubicBezTo>
                    <a:pt x="578" y="2280"/>
                    <a:pt x="578" y="2280"/>
                    <a:pt x="730" y="2250"/>
                  </a:cubicBezTo>
                  <a:close/>
                  <a:moveTo>
                    <a:pt x="912" y="2402"/>
                  </a:moveTo>
                  <a:cubicBezTo>
                    <a:pt x="918" y="2404"/>
                    <a:pt x="923" y="2405"/>
                    <a:pt x="927" y="2407"/>
                  </a:cubicBezTo>
                  <a:lnTo>
                    <a:pt x="927" y="2407"/>
                  </a:lnTo>
                  <a:cubicBezTo>
                    <a:pt x="936" y="2404"/>
                    <a:pt x="943" y="2402"/>
                    <a:pt x="943" y="2402"/>
                  </a:cubicBezTo>
                  <a:close/>
                  <a:moveTo>
                    <a:pt x="986" y="2540"/>
                  </a:moveTo>
                  <a:cubicBezTo>
                    <a:pt x="1007" y="2540"/>
                    <a:pt x="1034" y="2544"/>
                    <a:pt x="1064" y="2554"/>
                  </a:cubicBezTo>
                  <a:lnTo>
                    <a:pt x="973" y="2554"/>
                  </a:lnTo>
                  <a:cubicBezTo>
                    <a:pt x="932" y="2554"/>
                    <a:pt x="946" y="2540"/>
                    <a:pt x="986" y="2540"/>
                  </a:cubicBezTo>
                  <a:close/>
                  <a:moveTo>
                    <a:pt x="760" y="2615"/>
                  </a:moveTo>
                  <a:cubicBezTo>
                    <a:pt x="821" y="2615"/>
                    <a:pt x="912" y="2615"/>
                    <a:pt x="912" y="2645"/>
                  </a:cubicBezTo>
                  <a:lnTo>
                    <a:pt x="760" y="2645"/>
                  </a:lnTo>
                  <a:lnTo>
                    <a:pt x="760" y="2615"/>
                  </a:lnTo>
                  <a:close/>
                  <a:moveTo>
                    <a:pt x="418" y="2653"/>
                  </a:moveTo>
                  <a:cubicBezTo>
                    <a:pt x="426" y="2653"/>
                    <a:pt x="456" y="2660"/>
                    <a:pt x="517" y="2675"/>
                  </a:cubicBezTo>
                  <a:lnTo>
                    <a:pt x="456" y="2675"/>
                  </a:lnTo>
                  <a:cubicBezTo>
                    <a:pt x="426" y="2660"/>
                    <a:pt x="411" y="2653"/>
                    <a:pt x="418" y="2653"/>
                  </a:cubicBezTo>
                  <a:close/>
                  <a:moveTo>
                    <a:pt x="730" y="2736"/>
                  </a:moveTo>
                  <a:cubicBezTo>
                    <a:pt x="789" y="2736"/>
                    <a:pt x="836" y="2736"/>
                    <a:pt x="886" y="2745"/>
                  </a:cubicBezTo>
                  <a:lnTo>
                    <a:pt x="886" y="2745"/>
                  </a:lnTo>
                  <a:cubicBezTo>
                    <a:pt x="904" y="2741"/>
                    <a:pt x="932" y="2738"/>
                    <a:pt x="973" y="2737"/>
                  </a:cubicBezTo>
                  <a:lnTo>
                    <a:pt x="973" y="2737"/>
                  </a:lnTo>
                  <a:lnTo>
                    <a:pt x="973" y="2766"/>
                  </a:lnTo>
                  <a:cubicBezTo>
                    <a:pt x="941" y="2756"/>
                    <a:pt x="913" y="2749"/>
                    <a:pt x="886" y="2745"/>
                  </a:cubicBezTo>
                  <a:lnTo>
                    <a:pt x="886" y="2745"/>
                  </a:lnTo>
                  <a:cubicBezTo>
                    <a:pt x="839" y="2754"/>
                    <a:pt x="874" y="2766"/>
                    <a:pt x="973" y="2766"/>
                  </a:cubicBezTo>
                  <a:lnTo>
                    <a:pt x="821" y="2766"/>
                  </a:lnTo>
                  <a:cubicBezTo>
                    <a:pt x="608" y="2736"/>
                    <a:pt x="608" y="2736"/>
                    <a:pt x="730" y="2736"/>
                  </a:cubicBezTo>
                  <a:close/>
                  <a:moveTo>
                    <a:pt x="517" y="3040"/>
                  </a:moveTo>
                  <a:lnTo>
                    <a:pt x="578" y="3070"/>
                  </a:lnTo>
                  <a:lnTo>
                    <a:pt x="517" y="3070"/>
                  </a:lnTo>
                  <a:lnTo>
                    <a:pt x="517" y="3040"/>
                  </a:lnTo>
                  <a:close/>
                  <a:moveTo>
                    <a:pt x="639" y="3162"/>
                  </a:moveTo>
                  <a:cubicBezTo>
                    <a:pt x="693" y="3162"/>
                    <a:pt x="650" y="3186"/>
                    <a:pt x="487" y="3191"/>
                  </a:cubicBezTo>
                  <a:lnTo>
                    <a:pt x="487" y="3191"/>
                  </a:lnTo>
                  <a:cubicBezTo>
                    <a:pt x="488" y="3162"/>
                    <a:pt x="548" y="3162"/>
                    <a:pt x="639" y="3162"/>
                  </a:cubicBezTo>
                  <a:close/>
                  <a:moveTo>
                    <a:pt x="608" y="1"/>
                  </a:moveTo>
                  <a:cubicBezTo>
                    <a:pt x="456" y="1"/>
                    <a:pt x="365" y="1"/>
                    <a:pt x="304" y="31"/>
                  </a:cubicBezTo>
                  <a:cubicBezTo>
                    <a:pt x="213" y="31"/>
                    <a:pt x="152" y="61"/>
                    <a:pt x="304" y="61"/>
                  </a:cubicBezTo>
                  <a:cubicBezTo>
                    <a:pt x="213" y="61"/>
                    <a:pt x="213" y="92"/>
                    <a:pt x="213" y="92"/>
                  </a:cubicBezTo>
                  <a:cubicBezTo>
                    <a:pt x="213" y="122"/>
                    <a:pt x="213" y="152"/>
                    <a:pt x="122" y="152"/>
                  </a:cubicBezTo>
                  <a:lnTo>
                    <a:pt x="61" y="152"/>
                  </a:lnTo>
                  <a:cubicBezTo>
                    <a:pt x="122" y="152"/>
                    <a:pt x="122" y="183"/>
                    <a:pt x="122" y="213"/>
                  </a:cubicBezTo>
                  <a:cubicBezTo>
                    <a:pt x="122" y="244"/>
                    <a:pt x="122" y="274"/>
                    <a:pt x="183" y="274"/>
                  </a:cubicBezTo>
                  <a:lnTo>
                    <a:pt x="122" y="274"/>
                  </a:lnTo>
                  <a:cubicBezTo>
                    <a:pt x="183" y="304"/>
                    <a:pt x="183" y="304"/>
                    <a:pt x="183" y="304"/>
                  </a:cubicBezTo>
                  <a:lnTo>
                    <a:pt x="122" y="304"/>
                  </a:lnTo>
                  <a:cubicBezTo>
                    <a:pt x="122" y="304"/>
                    <a:pt x="122" y="335"/>
                    <a:pt x="183" y="335"/>
                  </a:cubicBezTo>
                  <a:cubicBezTo>
                    <a:pt x="183" y="335"/>
                    <a:pt x="183" y="365"/>
                    <a:pt x="91" y="365"/>
                  </a:cubicBezTo>
                  <a:lnTo>
                    <a:pt x="183" y="365"/>
                  </a:lnTo>
                  <a:cubicBezTo>
                    <a:pt x="243" y="365"/>
                    <a:pt x="304" y="396"/>
                    <a:pt x="304" y="396"/>
                  </a:cubicBezTo>
                  <a:lnTo>
                    <a:pt x="91" y="396"/>
                  </a:lnTo>
                  <a:cubicBezTo>
                    <a:pt x="183" y="396"/>
                    <a:pt x="183" y="426"/>
                    <a:pt x="152" y="456"/>
                  </a:cubicBezTo>
                  <a:cubicBezTo>
                    <a:pt x="152" y="487"/>
                    <a:pt x="152" y="487"/>
                    <a:pt x="243" y="487"/>
                  </a:cubicBezTo>
                  <a:cubicBezTo>
                    <a:pt x="304" y="487"/>
                    <a:pt x="304" y="487"/>
                    <a:pt x="243" y="517"/>
                  </a:cubicBezTo>
                  <a:cubicBezTo>
                    <a:pt x="0" y="548"/>
                    <a:pt x="0" y="548"/>
                    <a:pt x="91" y="548"/>
                  </a:cubicBezTo>
                  <a:lnTo>
                    <a:pt x="213" y="548"/>
                  </a:lnTo>
                  <a:cubicBezTo>
                    <a:pt x="91" y="548"/>
                    <a:pt x="152" y="608"/>
                    <a:pt x="304" y="608"/>
                  </a:cubicBezTo>
                  <a:lnTo>
                    <a:pt x="213" y="608"/>
                  </a:lnTo>
                  <a:cubicBezTo>
                    <a:pt x="152" y="608"/>
                    <a:pt x="152" y="608"/>
                    <a:pt x="152" y="639"/>
                  </a:cubicBezTo>
                  <a:cubicBezTo>
                    <a:pt x="304" y="639"/>
                    <a:pt x="213" y="669"/>
                    <a:pt x="152" y="669"/>
                  </a:cubicBezTo>
                  <a:lnTo>
                    <a:pt x="61" y="669"/>
                  </a:lnTo>
                  <a:cubicBezTo>
                    <a:pt x="213" y="669"/>
                    <a:pt x="122" y="700"/>
                    <a:pt x="61" y="700"/>
                  </a:cubicBezTo>
                  <a:cubicBezTo>
                    <a:pt x="122" y="730"/>
                    <a:pt x="122" y="730"/>
                    <a:pt x="122" y="730"/>
                  </a:cubicBezTo>
                  <a:lnTo>
                    <a:pt x="274" y="730"/>
                  </a:lnTo>
                  <a:cubicBezTo>
                    <a:pt x="213" y="730"/>
                    <a:pt x="213" y="760"/>
                    <a:pt x="213" y="760"/>
                  </a:cubicBezTo>
                  <a:cubicBezTo>
                    <a:pt x="183" y="791"/>
                    <a:pt x="183" y="791"/>
                    <a:pt x="122" y="791"/>
                  </a:cubicBezTo>
                  <a:lnTo>
                    <a:pt x="183" y="791"/>
                  </a:lnTo>
                  <a:cubicBezTo>
                    <a:pt x="274" y="821"/>
                    <a:pt x="274" y="821"/>
                    <a:pt x="183" y="821"/>
                  </a:cubicBezTo>
                  <a:cubicBezTo>
                    <a:pt x="122" y="821"/>
                    <a:pt x="122" y="821"/>
                    <a:pt x="183" y="852"/>
                  </a:cubicBezTo>
                  <a:cubicBezTo>
                    <a:pt x="122" y="852"/>
                    <a:pt x="122" y="882"/>
                    <a:pt x="122" y="882"/>
                  </a:cubicBezTo>
                  <a:lnTo>
                    <a:pt x="122" y="912"/>
                  </a:lnTo>
                  <a:lnTo>
                    <a:pt x="395" y="912"/>
                  </a:lnTo>
                  <a:lnTo>
                    <a:pt x="335" y="943"/>
                  </a:lnTo>
                  <a:cubicBezTo>
                    <a:pt x="335" y="943"/>
                    <a:pt x="335" y="912"/>
                    <a:pt x="243" y="912"/>
                  </a:cubicBezTo>
                  <a:lnTo>
                    <a:pt x="335" y="943"/>
                  </a:lnTo>
                  <a:cubicBezTo>
                    <a:pt x="335" y="943"/>
                    <a:pt x="243" y="943"/>
                    <a:pt x="183" y="912"/>
                  </a:cubicBezTo>
                  <a:cubicBezTo>
                    <a:pt x="91" y="912"/>
                    <a:pt x="91" y="943"/>
                    <a:pt x="243" y="943"/>
                  </a:cubicBezTo>
                  <a:lnTo>
                    <a:pt x="243" y="973"/>
                  </a:lnTo>
                  <a:lnTo>
                    <a:pt x="183" y="973"/>
                  </a:lnTo>
                  <a:cubicBezTo>
                    <a:pt x="91" y="973"/>
                    <a:pt x="91" y="1004"/>
                    <a:pt x="243" y="1004"/>
                  </a:cubicBezTo>
                  <a:cubicBezTo>
                    <a:pt x="183" y="1004"/>
                    <a:pt x="152" y="1064"/>
                    <a:pt x="152" y="1095"/>
                  </a:cubicBezTo>
                  <a:lnTo>
                    <a:pt x="304" y="1095"/>
                  </a:lnTo>
                  <a:cubicBezTo>
                    <a:pt x="243" y="1125"/>
                    <a:pt x="243" y="1125"/>
                    <a:pt x="304" y="1125"/>
                  </a:cubicBezTo>
                  <a:lnTo>
                    <a:pt x="152" y="1125"/>
                  </a:lnTo>
                  <a:cubicBezTo>
                    <a:pt x="91" y="1125"/>
                    <a:pt x="152" y="1156"/>
                    <a:pt x="213" y="1156"/>
                  </a:cubicBezTo>
                  <a:cubicBezTo>
                    <a:pt x="91" y="1156"/>
                    <a:pt x="152" y="1186"/>
                    <a:pt x="304" y="1186"/>
                  </a:cubicBezTo>
                  <a:lnTo>
                    <a:pt x="213" y="1186"/>
                  </a:lnTo>
                  <a:cubicBezTo>
                    <a:pt x="213" y="1186"/>
                    <a:pt x="213" y="1186"/>
                    <a:pt x="304" y="1216"/>
                  </a:cubicBezTo>
                  <a:lnTo>
                    <a:pt x="213" y="1216"/>
                  </a:lnTo>
                  <a:lnTo>
                    <a:pt x="304" y="1247"/>
                  </a:lnTo>
                  <a:cubicBezTo>
                    <a:pt x="426" y="1247"/>
                    <a:pt x="365" y="1277"/>
                    <a:pt x="213" y="1277"/>
                  </a:cubicBezTo>
                  <a:cubicBezTo>
                    <a:pt x="213" y="1277"/>
                    <a:pt x="213" y="1277"/>
                    <a:pt x="122" y="1308"/>
                  </a:cubicBezTo>
                  <a:cubicBezTo>
                    <a:pt x="122" y="1308"/>
                    <a:pt x="122" y="1338"/>
                    <a:pt x="213" y="1338"/>
                  </a:cubicBezTo>
                  <a:lnTo>
                    <a:pt x="122" y="1338"/>
                  </a:lnTo>
                  <a:cubicBezTo>
                    <a:pt x="183" y="1338"/>
                    <a:pt x="183" y="1338"/>
                    <a:pt x="183" y="1368"/>
                  </a:cubicBezTo>
                  <a:lnTo>
                    <a:pt x="274" y="1368"/>
                  </a:lnTo>
                  <a:cubicBezTo>
                    <a:pt x="274" y="1368"/>
                    <a:pt x="183" y="1368"/>
                    <a:pt x="183" y="1399"/>
                  </a:cubicBezTo>
                  <a:lnTo>
                    <a:pt x="274" y="1399"/>
                  </a:lnTo>
                  <a:cubicBezTo>
                    <a:pt x="274" y="1399"/>
                    <a:pt x="183" y="1399"/>
                    <a:pt x="183" y="1429"/>
                  </a:cubicBezTo>
                  <a:lnTo>
                    <a:pt x="274" y="1429"/>
                  </a:lnTo>
                  <a:cubicBezTo>
                    <a:pt x="122" y="1459"/>
                    <a:pt x="122" y="1459"/>
                    <a:pt x="183" y="1459"/>
                  </a:cubicBezTo>
                  <a:lnTo>
                    <a:pt x="243" y="1459"/>
                  </a:lnTo>
                  <a:cubicBezTo>
                    <a:pt x="243" y="1490"/>
                    <a:pt x="243" y="1490"/>
                    <a:pt x="183" y="1490"/>
                  </a:cubicBezTo>
                  <a:cubicBezTo>
                    <a:pt x="335" y="1490"/>
                    <a:pt x="243" y="1520"/>
                    <a:pt x="183" y="1520"/>
                  </a:cubicBezTo>
                  <a:lnTo>
                    <a:pt x="243" y="1520"/>
                  </a:lnTo>
                  <a:cubicBezTo>
                    <a:pt x="395" y="1520"/>
                    <a:pt x="395" y="1551"/>
                    <a:pt x="243" y="1551"/>
                  </a:cubicBezTo>
                  <a:lnTo>
                    <a:pt x="31" y="1551"/>
                  </a:lnTo>
                  <a:cubicBezTo>
                    <a:pt x="91" y="1551"/>
                    <a:pt x="91" y="1581"/>
                    <a:pt x="91" y="1581"/>
                  </a:cubicBezTo>
                  <a:lnTo>
                    <a:pt x="183" y="1581"/>
                  </a:lnTo>
                  <a:cubicBezTo>
                    <a:pt x="183" y="1581"/>
                    <a:pt x="243" y="1611"/>
                    <a:pt x="243" y="1611"/>
                  </a:cubicBezTo>
                  <a:cubicBezTo>
                    <a:pt x="243" y="1611"/>
                    <a:pt x="243" y="1642"/>
                    <a:pt x="152" y="1642"/>
                  </a:cubicBezTo>
                  <a:lnTo>
                    <a:pt x="243" y="1642"/>
                  </a:lnTo>
                  <a:cubicBezTo>
                    <a:pt x="304" y="1672"/>
                    <a:pt x="304" y="1672"/>
                    <a:pt x="243" y="1672"/>
                  </a:cubicBezTo>
                  <a:lnTo>
                    <a:pt x="304" y="1672"/>
                  </a:lnTo>
                  <a:cubicBezTo>
                    <a:pt x="243" y="1672"/>
                    <a:pt x="152" y="1672"/>
                    <a:pt x="243" y="1703"/>
                  </a:cubicBezTo>
                  <a:lnTo>
                    <a:pt x="304" y="1703"/>
                  </a:lnTo>
                  <a:cubicBezTo>
                    <a:pt x="243" y="1703"/>
                    <a:pt x="213" y="1855"/>
                    <a:pt x="274" y="1855"/>
                  </a:cubicBezTo>
                  <a:cubicBezTo>
                    <a:pt x="152" y="1855"/>
                    <a:pt x="213" y="1885"/>
                    <a:pt x="274" y="1885"/>
                  </a:cubicBezTo>
                  <a:cubicBezTo>
                    <a:pt x="365" y="1915"/>
                    <a:pt x="365" y="1915"/>
                    <a:pt x="365" y="1915"/>
                  </a:cubicBezTo>
                  <a:lnTo>
                    <a:pt x="274" y="1915"/>
                  </a:lnTo>
                  <a:cubicBezTo>
                    <a:pt x="426" y="1946"/>
                    <a:pt x="426" y="1946"/>
                    <a:pt x="274" y="1946"/>
                  </a:cubicBezTo>
                  <a:lnTo>
                    <a:pt x="365" y="1946"/>
                  </a:lnTo>
                  <a:cubicBezTo>
                    <a:pt x="213" y="1976"/>
                    <a:pt x="213" y="1976"/>
                    <a:pt x="274" y="1976"/>
                  </a:cubicBezTo>
                  <a:cubicBezTo>
                    <a:pt x="426" y="2007"/>
                    <a:pt x="426" y="2007"/>
                    <a:pt x="274" y="2007"/>
                  </a:cubicBezTo>
                  <a:lnTo>
                    <a:pt x="213" y="2037"/>
                  </a:lnTo>
                  <a:lnTo>
                    <a:pt x="274" y="2037"/>
                  </a:lnTo>
                  <a:cubicBezTo>
                    <a:pt x="274" y="2037"/>
                    <a:pt x="183" y="2067"/>
                    <a:pt x="183" y="2098"/>
                  </a:cubicBezTo>
                  <a:cubicBezTo>
                    <a:pt x="183" y="2128"/>
                    <a:pt x="183" y="2128"/>
                    <a:pt x="274" y="2128"/>
                  </a:cubicBezTo>
                  <a:cubicBezTo>
                    <a:pt x="395" y="2128"/>
                    <a:pt x="395" y="2128"/>
                    <a:pt x="274" y="2159"/>
                  </a:cubicBezTo>
                  <a:lnTo>
                    <a:pt x="183" y="2159"/>
                  </a:lnTo>
                  <a:cubicBezTo>
                    <a:pt x="183" y="2159"/>
                    <a:pt x="183" y="2189"/>
                    <a:pt x="122" y="2189"/>
                  </a:cubicBezTo>
                  <a:cubicBezTo>
                    <a:pt x="243" y="2189"/>
                    <a:pt x="243" y="2219"/>
                    <a:pt x="183" y="2219"/>
                  </a:cubicBezTo>
                  <a:cubicBezTo>
                    <a:pt x="183" y="2250"/>
                    <a:pt x="183" y="2250"/>
                    <a:pt x="243" y="2250"/>
                  </a:cubicBezTo>
                  <a:cubicBezTo>
                    <a:pt x="183" y="2250"/>
                    <a:pt x="91" y="2280"/>
                    <a:pt x="243" y="2280"/>
                  </a:cubicBezTo>
                  <a:cubicBezTo>
                    <a:pt x="395" y="2280"/>
                    <a:pt x="395" y="2311"/>
                    <a:pt x="183" y="2311"/>
                  </a:cubicBezTo>
                  <a:lnTo>
                    <a:pt x="304" y="2311"/>
                  </a:lnTo>
                  <a:cubicBezTo>
                    <a:pt x="395" y="2311"/>
                    <a:pt x="395" y="2341"/>
                    <a:pt x="395" y="2341"/>
                  </a:cubicBezTo>
                  <a:lnTo>
                    <a:pt x="152" y="2341"/>
                  </a:lnTo>
                  <a:cubicBezTo>
                    <a:pt x="304" y="2341"/>
                    <a:pt x="304" y="2341"/>
                    <a:pt x="304" y="2371"/>
                  </a:cubicBezTo>
                  <a:lnTo>
                    <a:pt x="152" y="2371"/>
                  </a:lnTo>
                  <a:cubicBezTo>
                    <a:pt x="152" y="2371"/>
                    <a:pt x="365" y="2402"/>
                    <a:pt x="517" y="2402"/>
                  </a:cubicBezTo>
                  <a:lnTo>
                    <a:pt x="304" y="2402"/>
                  </a:lnTo>
                  <a:cubicBezTo>
                    <a:pt x="365" y="2432"/>
                    <a:pt x="365" y="2432"/>
                    <a:pt x="304" y="2432"/>
                  </a:cubicBezTo>
                  <a:lnTo>
                    <a:pt x="152" y="2432"/>
                  </a:lnTo>
                  <a:cubicBezTo>
                    <a:pt x="152" y="2463"/>
                    <a:pt x="152" y="2463"/>
                    <a:pt x="213" y="2463"/>
                  </a:cubicBezTo>
                  <a:lnTo>
                    <a:pt x="365" y="2463"/>
                  </a:lnTo>
                  <a:cubicBezTo>
                    <a:pt x="426" y="2463"/>
                    <a:pt x="517" y="2463"/>
                    <a:pt x="517" y="2493"/>
                  </a:cubicBezTo>
                  <a:lnTo>
                    <a:pt x="274" y="2493"/>
                  </a:lnTo>
                  <a:cubicBezTo>
                    <a:pt x="213" y="2523"/>
                    <a:pt x="274" y="2523"/>
                    <a:pt x="365" y="2523"/>
                  </a:cubicBezTo>
                  <a:cubicBezTo>
                    <a:pt x="365" y="2554"/>
                    <a:pt x="365" y="2554"/>
                    <a:pt x="274" y="2554"/>
                  </a:cubicBezTo>
                  <a:cubicBezTo>
                    <a:pt x="365" y="2554"/>
                    <a:pt x="365" y="2554"/>
                    <a:pt x="274" y="2584"/>
                  </a:cubicBezTo>
                  <a:cubicBezTo>
                    <a:pt x="213" y="2615"/>
                    <a:pt x="274" y="2615"/>
                    <a:pt x="335" y="2615"/>
                  </a:cubicBezTo>
                  <a:lnTo>
                    <a:pt x="699" y="2615"/>
                  </a:lnTo>
                  <a:cubicBezTo>
                    <a:pt x="699" y="2615"/>
                    <a:pt x="639" y="2645"/>
                    <a:pt x="547" y="2645"/>
                  </a:cubicBezTo>
                  <a:cubicBezTo>
                    <a:pt x="487" y="2645"/>
                    <a:pt x="487" y="2615"/>
                    <a:pt x="487" y="2615"/>
                  </a:cubicBezTo>
                  <a:cubicBezTo>
                    <a:pt x="426" y="2615"/>
                    <a:pt x="335" y="2615"/>
                    <a:pt x="335" y="2645"/>
                  </a:cubicBezTo>
                  <a:lnTo>
                    <a:pt x="274" y="2645"/>
                  </a:lnTo>
                  <a:cubicBezTo>
                    <a:pt x="274" y="2675"/>
                    <a:pt x="274" y="2675"/>
                    <a:pt x="183" y="2675"/>
                  </a:cubicBezTo>
                  <a:cubicBezTo>
                    <a:pt x="183" y="2675"/>
                    <a:pt x="183" y="2706"/>
                    <a:pt x="274" y="2706"/>
                  </a:cubicBezTo>
                  <a:lnTo>
                    <a:pt x="335" y="2706"/>
                  </a:lnTo>
                  <a:cubicBezTo>
                    <a:pt x="183" y="2706"/>
                    <a:pt x="91" y="2766"/>
                    <a:pt x="243" y="2766"/>
                  </a:cubicBezTo>
                  <a:cubicBezTo>
                    <a:pt x="183" y="2766"/>
                    <a:pt x="183" y="2797"/>
                    <a:pt x="243" y="2797"/>
                  </a:cubicBezTo>
                  <a:lnTo>
                    <a:pt x="243" y="2827"/>
                  </a:lnTo>
                  <a:lnTo>
                    <a:pt x="304" y="2827"/>
                  </a:lnTo>
                  <a:cubicBezTo>
                    <a:pt x="243" y="2827"/>
                    <a:pt x="243" y="2827"/>
                    <a:pt x="243" y="2858"/>
                  </a:cubicBezTo>
                  <a:lnTo>
                    <a:pt x="304" y="2858"/>
                  </a:lnTo>
                  <a:cubicBezTo>
                    <a:pt x="395" y="2888"/>
                    <a:pt x="304" y="2888"/>
                    <a:pt x="243" y="2888"/>
                  </a:cubicBezTo>
                  <a:cubicBezTo>
                    <a:pt x="243" y="2888"/>
                    <a:pt x="243" y="2918"/>
                    <a:pt x="304" y="2918"/>
                  </a:cubicBezTo>
                  <a:lnTo>
                    <a:pt x="243" y="2918"/>
                  </a:lnTo>
                  <a:cubicBezTo>
                    <a:pt x="152" y="2918"/>
                    <a:pt x="304" y="2918"/>
                    <a:pt x="456" y="2949"/>
                  </a:cubicBezTo>
                  <a:lnTo>
                    <a:pt x="365" y="2949"/>
                  </a:lnTo>
                  <a:cubicBezTo>
                    <a:pt x="456" y="2949"/>
                    <a:pt x="517" y="2949"/>
                    <a:pt x="517" y="2979"/>
                  </a:cubicBezTo>
                  <a:cubicBezTo>
                    <a:pt x="517" y="2949"/>
                    <a:pt x="578" y="2949"/>
                    <a:pt x="669" y="2949"/>
                  </a:cubicBezTo>
                  <a:cubicBezTo>
                    <a:pt x="669" y="2949"/>
                    <a:pt x="578" y="2979"/>
                    <a:pt x="517" y="2979"/>
                  </a:cubicBezTo>
                  <a:cubicBezTo>
                    <a:pt x="365" y="2979"/>
                    <a:pt x="304" y="2979"/>
                    <a:pt x="304" y="3010"/>
                  </a:cubicBezTo>
                  <a:cubicBezTo>
                    <a:pt x="304" y="3010"/>
                    <a:pt x="304" y="3010"/>
                    <a:pt x="213" y="3040"/>
                  </a:cubicBezTo>
                  <a:lnTo>
                    <a:pt x="304" y="3040"/>
                  </a:lnTo>
                  <a:cubicBezTo>
                    <a:pt x="213" y="3040"/>
                    <a:pt x="213" y="3070"/>
                    <a:pt x="304" y="3070"/>
                  </a:cubicBezTo>
                  <a:lnTo>
                    <a:pt x="426" y="3070"/>
                  </a:lnTo>
                  <a:cubicBezTo>
                    <a:pt x="274" y="3070"/>
                    <a:pt x="213" y="3101"/>
                    <a:pt x="365" y="3101"/>
                  </a:cubicBezTo>
                  <a:cubicBezTo>
                    <a:pt x="213" y="3131"/>
                    <a:pt x="213" y="3131"/>
                    <a:pt x="274" y="3131"/>
                  </a:cubicBezTo>
                  <a:cubicBezTo>
                    <a:pt x="426" y="3131"/>
                    <a:pt x="426" y="3162"/>
                    <a:pt x="335" y="3162"/>
                  </a:cubicBezTo>
                  <a:lnTo>
                    <a:pt x="483" y="3191"/>
                  </a:lnTo>
                  <a:lnTo>
                    <a:pt x="483" y="3191"/>
                  </a:lnTo>
                  <a:cubicBezTo>
                    <a:pt x="465" y="3192"/>
                    <a:pt x="446" y="3192"/>
                    <a:pt x="426" y="3192"/>
                  </a:cubicBezTo>
                  <a:cubicBezTo>
                    <a:pt x="426" y="3222"/>
                    <a:pt x="426" y="3222"/>
                    <a:pt x="335" y="3222"/>
                  </a:cubicBezTo>
                  <a:lnTo>
                    <a:pt x="395" y="3222"/>
                  </a:lnTo>
                  <a:cubicBezTo>
                    <a:pt x="547" y="3222"/>
                    <a:pt x="547" y="3222"/>
                    <a:pt x="395" y="3253"/>
                  </a:cubicBezTo>
                  <a:cubicBezTo>
                    <a:pt x="395" y="3283"/>
                    <a:pt x="395" y="3283"/>
                    <a:pt x="335" y="3283"/>
                  </a:cubicBezTo>
                  <a:cubicBezTo>
                    <a:pt x="243" y="3283"/>
                    <a:pt x="243" y="3283"/>
                    <a:pt x="335" y="3314"/>
                  </a:cubicBezTo>
                  <a:cubicBezTo>
                    <a:pt x="487" y="3314"/>
                    <a:pt x="547" y="3314"/>
                    <a:pt x="547" y="3283"/>
                  </a:cubicBezTo>
                  <a:lnTo>
                    <a:pt x="608" y="3283"/>
                  </a:lnTo>
                  <a:lnTo>
                    <a:pt x="608" y="3314"/>
                  </a:lnTo>
                  <a:lnTo>
                    <a:pt x="821" y="3314"/>
                  </a:lnTo>
                  <a:cubicBezTo>
                    <a:pt x="973" y="3314"/>
                    <a:pt x="973" y="3283"/>
                    <a:pt x="973" y="3283"/>
                  </a:cubicBezTo>
                  <a:lnTo>
                    <a:pt x="1186" y="3283"/>
                  </a:lnTo>
                  <a:cubicBezTo>
                    <a:pt x="1246" y="3253"/>
                    <a:pt x="1246" y="3253"/>
                    <a:pt x="1095" y="3253"/>
                  </a:cubicBezTo>
                  <a:lnTo>
                    <a:pt x="882" y="3253"/>
                  </a:lnTo>
                  <a:cubicBezTo>
                    <a:pt x="973" y="3222"/>
                    <a:pt x="1034" y="3222"/>
                    <a:pt x="1034" y="3222"/>
                  </a:cubicBezTo>
                  <a:lnTo>
                    <a:pt x="1125" y="3222"/>
                  </a:lnTo>
                  <a:cubicBezTo>
                    <a:pt x="1125" y="3222"/>
                    <a:pt x="1125" y="3222"/>
                    <a:pt x="1186" y="3192"/>
                  </a:cubicBezTo>
                  <a:lnTo>
                    <a:pt x="973" y="3192"/>
                  </a:lnTo>
                  <a:cubicBezTo>
                    <a:pt x="1186" y="3192"/>
                    <a:pt x="1277" y="3162"/>
                    <a:pt x="1064" y="3162"/>
                  </a:cubicBezTo>
                  <a:lnTo>
                    <a:pt x="821" y="3162"/>
                  </a:lnTo>
                  <a:cubicBezTo>
                    <a:pt x="821" y="3131"/>
                    <a:pt x="821" y="3131"/>
                    <a:pt x="912" y="3131"/>
                  </a:cubicBezTo>
                  <a:lnTo>
                    <a:pt x="973" y="3131"/>
                  </a:lnTo>
                  <a:cubicBezTo>
                    <a:pt x="1034" y="3131"/>
                    <a:pt x="1125" y="3131"/>
                    <a:pt x="1064" y="3101"/>
                  </a:cubicBezTo>
                  <a:cubicBezTo>
                    <a:pt x="1064" y="3101"/>
                    <a:pt x="1064" y="3070"/>
                    <a:pt x="1125" y="3070"/>
                  </a:cubicBezTo>
                  <a:lnTo>
                    <a:pt x="912" y="3070"/>
                  </a:lnTo>
                  <a:cubicBezTo>
                    <a:pt x="973" y="3070"/>
                    <a:pt x="973" y="3070"/>
                    <a:pt x="973" y="3040"/>
                  </a:cubicBezTo>
                  <a:lnTo>
                    <a:pt x="1064" y="3040"/>
                  </a:lnTo>
                  <a:cubicBezTo>
                    <a:pt x="912" y="3040"/>
                    <a:pt x="1003" y="3010"/>
                    <a:pt x="1125" y="3010"/>
                  </a:cubicBezTo>
                  <a:lnTo>
                    <a:pt x="1216" y="3010"/>
                  </a:lnTo>
                  <a:cubicBezTo>
                    <a:pt x="1155" y="3010"/>
                    <a:pt x="1155" y="3010"/>
                    <a:pt x="1155" y="2979"/>
                  </a:cubicBezTo>
                  <a:lnTo>
                    <a:pt x="1003" y="2979"/>
                  </a:lnTo>
                  <a:cubicBezTo>
                    <a:pt x="973" y="2964"/>
                    <a:pt x="935" y="2956"/>
                    <a:pt x="905" y="2956"/>
                  </a:cubicBezTo>
                  <a:cubicBezTo>
                    <a:pt x="874" y="2956"/>
                    <a:pt x="851" y="2964"/>
                    <a:pt x="851" y="2979"/>
                  </a:cubicBezTo>
                  <a:cubicBezTo>
                    <a:pt x="851" y="2949"/>
                    <a:pt x="851" y="2949"/>
                    <a:pt x="943" y="2949"/>
                  </a:cubicBezTo>
                  <a:lnTo>
                    <a:pt x="1155" y="2949"/>
                  </a:lnTo>
                  <a:cubicBezTo>
                    <a:pt x="1155" y="2949"/>
                    <a:pt x="1148" y="2945"/>
                    <a:pt x="1138" y="2940"/>
                  </a:cubicBezTo>
                  <a:lnTo>
                    <a:pt x="1138" y="2940"/>
                  </a:lnTo>
                  <a:cubicBezTo>
                    <a:pt x="1148" y="2936"/>
                    <a:pt x="1155" y="2929"/>
                    <a:pt x="1155" y="2918"/>
                  </a:cubicBezTo>
                  <a:cubicBezTo>
                    <a:pt x="1095" y="2918"/>
                    <a:pt x="1003" y="2918"/>
                    <a:pt x="1095" y="2888"/>
                  </a:cubicBezTo>
                  <a:cubicBezTo>
                    <a:pt x="1095" y="2888"/>
                    <a:pt x="1095" y="2858"/>
                    <a:pt x="1003" y="2858"/>
                  </a:cubicBezTo>
                  <a:lnTo>
                    <a:pt x="1095" y="2858"/>
                  </a:lnTo>
                  <a:cubicBezTo>
                    <a:pt x="1095" y="2858"/>
                    <a:pt x="1095" y="2858"/>
                    <a:pt x="1034" y="2827"/>
                  </a:cubicBezTo>
                  <a:lnTo>
                    <a:pt x="1095" y="2827"/>
                  </a:lnTo>
                  <a:cubicBezTo>
                    <a:pt x="1034" y="2797"/>
                    <a:pt x="1034" y="2766"/>
                    <a:pt x="1095" y="2766"/>
                  </a:cubicBezTo>
                  <a:lnTo>
                    <a:pt x="1034" y="2766"/>
                  </a:lnTo>
                  <a:cubicBezTo>
                    <a:pt x="1166" y="2740"/>
                    <a:pt x="1114" y="2737"/>
                    <a:pt x="1017" y="2736"/>
                  </a:cubicBezTo>
                  <a:lnTo>
                    <a:pt x="1017" y="2736"/>
                  </a:lnTo>
                  <a:cubicBezTo>
                    <a:pt x="1023" y="2736"/>
                    <a:pt x="1028" y="2736"/>
                    <a:pt x="1034" y="2736"/>
                  </a:cubicBezTo>
                  <a:cubicBezTo>
                    <a:pt x="1186" y="2736"/>
                    <a:pt x="1186" y="2736"/>
                    <a:pt x="1034" y="2706"/>
                  </a:cubicBezTo>
                  <a:lnTo>
                    <a:pt x="1186" y="2706"/>
                  </a:lnTo>
                  <a:cubicBezTo>
                    <a:pt x="1186" y="2675"/>
                    <a:pt x="1125" y="2675"/>
                    <a:pt x="1034" y="2675"/>
                  </a:cubicBezTo>
                  <a:cubicBezTo>
                    <a:pt x="983" y="2685"/>
                    <a:pt x="949" y="2689"/>
                    <a:pt x="932" y="2689"/>
                  </a:cubicBezTo>
                  <a:cubicBezTo>
                    <a:pt x="899" y="2689"/>
                    <a:pt x="932" y="2675"/>
                    <a:pt x="1034" y="2675"/>
                  </a:cubicBezTo>
                  <a:cubicBezTo>
                    <a:pt x="1246" y="2675"/>
                    <a:pt x="1277" y="2675"/>
                    <a:pt x="1125" y="2645"/>
                  </a:cubicBezTo>
                  <a:cubicBezTo>
                    <a:pt x="1024" y="2645"/>
                    <a:pt x="990" y="2631"/>
                    <a:pt x="1024" y="2631"/>
                  </a:cubicBezTo>
                  <a:cubicBezTo>
                    <a:pt x="1040" y="2631"/>
                    <a:pt x="1074" y="2635"/>
                    <a:pt x="1125" y="2645"/>
                  </a:cubicBezTo>
                  <a:lnTo>
                    <a:pt x="1186" y="2645"/>
                  </a:lnTo>
                  <a:cubicBezTo>
                    <a:pt x="1186" y="2615"/>
                    <a:pt x="1186" y="2615"/>
                    <a:pt x="1186" y="2615"/>
                  </a:cubicBezTo>
                  <a:lnTo>
                    <a:pt x="1064" y="2615"/>
                  </a:lnTo>
                  <a:cubicBezTo>
                    <a:pt x="1186" y="2615"/>
                    <a:pt x="1277" y="2584"/>
                    <a:pt x="1125" y="2584"/>
                  </a:cubicBezTo>
                  <a:lnTo>
                    <a:pt x="1064" y="2584"/>
                  </a:lnTo>
                  <a:cubicBezTo>
                    <a:pt x="973" y="2584"/>
                    <a:pt x="1064" y="2554"/>
                    <a:pt x="1125" y="2554"/>
                  </a:cubicBezTo>
                  <a:lnTo>
                    <a:pt x="1064" y="2554"/>
                  </a:lnTo>
                  <a:cubicBezTo>
                    <a:pt x="1125" y="2554"/>
                    <a:pt x="1125" y="2554"/>
                    <a:pt x="1216" y="2523"/>
                  </a:cubicBezTo>
                  <a:lnTo>
                    <a:pt x="1125" y="2523"/>
                  </a:lnTo>
                  <a:cubicBezTo>
                    <a:pt x="1064" y="2523"/>
                    <a:pt x="1064" y="2493"/>
                    <a:pt x="1125" y="2493"/>
                  </a:cubicBezTo>
                  <a:cubicBezTo>
                    <a:pt x="1125" y="2493"/>
                    <a:pt x="1064" y="2493"/>
                    <a:pt x="1064" y="2463"/>
                  </a:cubicBezTo>
                  <a:cubicBezTo>
                    <a:pt x="1003" y="2432"/>
                    <a:pt x="1003" y="2432"/>
                    <a:pt x="1064" y="2432"/>
                  </a:cubicBezTo>
                  <a:lnTo>
                    <a:pt x="1003" y="2432"/>
                  </a:lnTo>
                  <a:cubicBezTo>
                    <a:pt x="1003" y="2432"/>
                    <a:pt x="1003" y="2432"/>
                    <a:pt x="927" y="2407"/>
                  </a:cubicBezTo>
                  <a:lnTo>
                    <a:pt x="927" y="2407"/>
                  </a:lnTo>
                  <a:cubicBezTo>
                    <a:pt x="901" y="2415"/>
                    <a:pt x="851" y="2432"/>
                    <a:pt x="851" y="2432"/>
                  </a:cubicBezTo>
                  <a:cubicBezTo>
                    <a:pt x="791" y="2432"/>
                    <a:pt x="791" y="2402"/>
                    <a:pt x="791" y="2402"/>
                  </a:cubicBezTo>
                  <a:lnTo>
                    <a:pt x="912" y="2402"/>
                  </a:lnTo>
                  <a:cubicBezTo>
                    <a:pt x="1003" y="2371"/>
                    <a:pt x="1064" y="2371"/>
                    <a:pt x="943" y="2371"/>
                  </a:cubicBezTo>
                  <a:cubicBezTo>
                    <a:pt x="1003" y="2341"/>
                    <a:pt x="1003" y="2341"/>
                    <a:pt x="943" y="2341"/>
                  </a:cubicBezTo>
                  <a:cubicBezTo>
                    <a:pt x="851" y="2341"/>
                    <a:pt x="851" y="2341"/>
                    <a:pt x="851" y="2311"/>
                  </a:cubicBezTo>
                  <a:lnTo>
                    <a:pt x="1003" y="2311"/>
                  </a:lnTo>
                  <a:cubicBezTo>
                    <a:pt x="963" y="2311"/>
                    <a:pt x="976" y="2297"/>
                    <a:pt x="990" y="2297"/>
                  </a:cubicBezTo>
                  <a:cubicBezTo>
                    <a:pt x="997" y="2297"/>
                    <a:pt x="1003" y="2300"/>
                    <a:pt x="1003" y="2311"/>
                  </a:cubicBezTo>
                  <a:lnTo>
                    <a:pt x="1095" y="2311"/>
                  </a:lnTo>
                  <a:cubicBezTo>
                    <a:pt x="1155" y="2280"/>
                    <a:pt x="1095" y="2280"/>
                    <a:pt x="1003" y="2280"/>
                  </a:cubicBezTo>
                  <a:lnTo>
                    <a:pt x="1034" y="2280"/>
                  </a:lnTo>
                  <a:cubicBezTo>
                    <a:pt x="1155" y="2280"/>
                    <a:pt x="1095" y="2250"/>
                    <a:pt x="1034" y="2250"/>
                  </a:cubicBezTo>
                  <a:cubicBezTo>
                    <a:pt x="1186" y="2250"/>
                    <a:pt x="1034" y="2250"/>
                    <a:pt x="791" y="2219"/>
                  </a:cubicBezTo>
                  <a:lnTo>
                    <a:pt x="943" y="2219"/>
                  </a:lnTo>
                  <a:cubicBezTo>
                    <a:pt x="1034" y="2219"/>
                    <a:pt x="1034" y="2189"/>
                    <a:pt x="1034" y="2189"/>
                  </a:cubicBezTo>
                  <a:lnTo>
                    <a:pt x="943" y="2189"/>
                  </a:lnTo>
                  <a:lnTo>
                    <a:pt x="943" y="2159"/>
                  </a:lnTo>
                  <a:cubicBezTo>
                    <a:pt x="1034" y="2159"/>
                    <a:pt x="1034" y="2159"/>
                    <a:pt x="1034" y="2098"/>
                  </a:cubicBezTo>
                  <a:cubicBezTo>
                    <a:pt x="1034" y="2067"/>
                    <a:pt x="1034" y="2067"/>
                    <a:pt x="882" y="2067"/>
                  </a:cubicBezTo>
                  <a:lnTo>
                    <a:pt x="973" y="2067"/>
                  </a:lnTo>
                  <a:cubicBezTo>
                    <a:pt x="973" y="2067"/>
                    <a:pt x="973" y="2037"/>
                    <a:pt x="1034" y="2037"/>
                  </a:cubicBezTo>
                  <a:cubicBezTo>
                    <a:pt x="1125" y="2037"/>
                    <a:pt x="1186" y="2007"/>
                    <a:pt x="1125" y="2007"/>
                  </a:cubicBezTo>
                  <a:lnTo>
                    <a:pt x="1125" y="1976"/>
                  </a:lnTo>
                  <a:lnTo>
                    <a:pt x="1064" y="1976"/>
                  </a:lnTo>
                  <a:cubicBezTo>
                    <a:pt x="1064" y="1976"/>
                    <a:pt x="1064" y="1946"/>
                    <a:pt x="1125" y="1946"/>
                  </a:cubicBezTo>
                  <a:lnTo>
                    <a:pt x="1064" y="1946"/>
                  </a:lnTo>
                  <a:cubicBezTo>
                    <a:pt x="1064" y="1915"/>
                    <a:pt x="1064" y="1915"/>
                    <a:pt x="1003" y="1915"/>
                  </a:cubicBezTo>
                  <a:lnTo>
                    <a:pt x="1064" y="1915"/>
                  </a:lnTo>
                  <a:cubicBezTo>
                    <a:pt x="1064" y="1915"/>
                    <a:pt x="1064" y="1885"/>
                    <a:pt x="1003" y="1885"/>
                  </a:cubicBezTo>
                  <a:cubicBezTo>
                    <a:pt x="1155" y="1885"/>
                    <a:pt x="1155" y="1855"/>
                    <a:pt x="1003" y="1855"/>
                  </a:cubicBezTo>
                  <a:cubicBezTo>
                    <a:pt x="912" y="1824"/>
                    <a:pt x="1003" y="1824"/>
                    <a:pt x="1064" y="1824"/>
                  </a:cubicBezTo>
                  <a:lnTo>
                    <a:pt x="1155" y="1824"/>
                  </a:lnTo>
                  <a:cubicBezTo>
                    <a:pt x="1064" y="1824"/>
                    <a:pt x="1064" y="1794"/>
                    <a:pt x="1064" y="1794"/>
                  </a:cubicBezTo>
                  <a:lnTo>
                    <a:pt x="943" y="1794"/>
                  </a:lnTo>
                  <a:cubicBezTo>
                    <a:pt x="1003" y="1794"/>
                    <a:pt x="1003" y="1763"/>
                    <a:pt x="1003" y="1763"/>
                  </a:cubicBezTo>
                  <a:cubicBezTo>
                    <a:pt x="1095" y="1733"/>
                    <a:pt x="1095" y="1733"/>
                    <a:pt x="1034" y="1733"/>
                  </a:cubicBezTo>
                  <a:lnTo>
                    <a:pt x="943" y="1733"/>
                  </a:lnTo>
                  <a:cubicBezTo>
                    <a:pt x="1095" y="1733"/>
                    <a:pt x="1095" y="1703"/>
                    <a:pt x="943" y="1672"/>
                  </a:cubicBezTo>
                  <a:lnTo>
                    <a:pt x="1095" y="1672"/>
                  </a:lnTo>
                  <a:cubicBezTo>
                    <a:pt x="1095" y="1672"/>
                    <a:pt x="1034" y="1642"/>
                    <a:pt x="1034" y="1642"/>
                  </a:cubicBezTo>
                  <a:cubicBezTo>
                    <a:pt x="1034" y="1611"/>
                    <a:pt x="1034" y="1611"/>
                    <a:pt x="973" y="1611"/>
                  </a:cubicBezTo>
                  <a:cubicBezTo>
                    <a:pt x="882" y="1611"/>
                    <a:pt x="882" y="1611"/>
                    <a:pt x="973" y="1581"/>
                  </a:cubicBezTo>
                  <a:cubicBezTo>
                    <a:pt x="1034" y="1581"/>
                    <a:pt x="1034" y="1581"/>
                    <a:pt x="973" y="1551"/>
                  </a:cubicBezTo>
                  <a:lnTo>
                    <a:pt x="1034" y="1551"/>
                  </a:lnTo>
                  <a:cubicBezTo>
                    <a:pt x="1125" y="1551"/>
                    <a:pt x="1186" y="1551"/>
                    <a:pt x="1064" y="1520"/>
                  </a:cubicBezTo>
                  <a:lnTo>
                    <a:pt x="1125" y="1520"/>
                  </a:lnTo>
                  <a:cubicBezTo>
                    <a:pt x="1064" y="1520"/>
                    <a:pt x="1064" y="1490"/>
                    <a:pt x="1125" y="1490"/>
                  </a:cubicBezTo>
                  <a:lnTo>
                    <a:pt x="973" y="1490"/>
                  </a:lnTo>
                  <a:cubicBezTo>
                    <a:pt x="912" y="1490"/>
                    <a:pt x="912" y="1459"/>
                    <a:pt x="973" y="1459"/>
                  </a:cubicBezTo>
                  <a:lnTo>
                    <a:pt x="1064" y="1459"/>
                  </a:lnTo>
                  <a:cubicBezTo>
                    <a:pt x="1064" y="1459"/>
                    <a:pt x="1003" y="1429"/>
                    <a:pt x="1003" y="1429"/>
                  </a:cubicBezTo>
                  <a:cubicBezTo>
                    <a:pt x="1003" y="1399"/>
                    <a:pt x="1003" y="1368"/>
                    <a:pt x="912" y="1368"/>
                  </a:cubicBezTo>
                  <a:lnTo>
                    <a:pt x="1003" y="1368"/>
                  </a:lnTo>
                  <a:cubicBezTo>
                    <a:pt x="1003" y="1338"/>
                    <a:pt x="1003" y="1338"/>
                    <a:pt x="1064" y="1338"/>
                  </a:cubicBezTo>
                  <a:lnTo>
                    <a:pt x="1003" y="1338"/>
                  </a:lnTo>
                  <a:cubicBezTo>
                    <a:pt x="1064" y="1338"/>
                    <a:pt x="1155" y="1308"/>
                    <a:pt x="1064" y="1308"/>
                  </a:cubicBezTo>
                  <a:lnTo>
                    <a:pt x="1003" y="1308"/>
                  </a:lnTo>
                  <a:cubicBezTo>
                    <a:pt x="1095" y="1308"/>
                    <a:pt x="1003" y="1277"/>
                    <a:pt x="943" y="1277"/>
                  </a:cubicBezTo>
                  <a:lnTo>
                    <a:pt x="1003" y="1277"/>
                  </a:lnTo>
                  <a:cubicBezTo>
                    <a:pt x="943" y="1247"/>
                    <a:pt x="1003" y="1247"/>
                    <a:pt x="1095" y="1247"/>
                  </a:cubicBezTo>
                  <a:cubicBezTo>
                    <a:pt x="1115" y="1257"/>
                    <a:pt x="1128" y="1260"/>
                    <a:pt x="1137" y="1260"/>
                  </a:cubicBezTo>
                  <a:cubicBezTo>
                    <a:pt x="1155" y="1260"/>
                    <a:pt x="1155" y="1247"/>
                    <a:pt x="1155" y="1247"/>
                  </a:cubicBezTo>
                  <a:cubicBezTo>
                    <a:pt x="1095" y="1247"/>
                    <a:pt x="1095" y="1247"/>
                    <a:pt x="1095" y="1216"/>
                  </a:cubicBezTo>
                  <a:cubicBezTo>
                    <a:pt x="1095" y="1186"/>
                    <a:pt x="1034" y="1186"/>
                    <a:pt x="882" y="1186"/>
                  </a:cubicBezTo>
                  <a:lnTo>
                    <a:pt x="973" y="1186"/>
                  </a:lnTo>
                  <a:cubicBezTo>
                    <a:pt x="882" y="1186"/>
                    <a:pt x="882" y="1156"/>
                    <a:pt x="973" y="1156"/>
                  </a:cubicBezTo>
                  <a:cubicBezTo>
                    <a:pt x="973" y="1156"/>
                    <a:pt x="973" y="1125"/>
                    <a:pt x="1034" y="1125"/>
                  </a:cubicBezTo>
                  <a:lnTo>
                    <a:pt x="973" y="1125"/>
                  </a:lnTo>
                  <a:cubicBezTo>
                    <a:pt x="1125" y="1125"/>
                    <a:pt x="1125" y="1095"/>
                    <a:pt x="1034" y="1095"/>
                  </a:cubicBezTo>
                  <a:cubicBezTo>
                    <a:pt x="1034" y="1064"/>
                    <a:pt x="1034" y="1064"/>
                    <a:pt x="973" y="1064"/>
                  </a:cubicBezTo>
                  <a:lnTo>
                    <a:pt x="1034" y="1064"/>
                  </a:lnTo>
                  <a:cubicBezTo>
                    <a:pt x="912" y="1064"/>
                    <a:pt x="973" y="1034"/>
                    <a:pt x="1034" y="1034"/>
                  </a:cubicBezTo>
                  <a:cubicBezTo>
                    <a:pt x="1034" y="1034"/>
                    <a:pt x="973" y="1004"/>
                    <a:pt x="973" y="1004"/>
                  </a:cubicBezTo>
                  <a:cubicBezTo>
                    <a:pt x="973" y="973"/>
                    <a:pt x="973" y="973"/>
                    <a:pt x="1064" y="973"/>
                  </a:cubicBezTo>
                  <a:lnTo>
                    <a:pt x="1125" y="973"/>
                  </a:lnTo>
                  <a:cubicBezTo>
                    <a:pt x="973" y="973"/>
                    <a:pt x="973" y="973"/>
                    <a:pt x="973" y="943"/>
                  </a:cubicBezTo>
                  <a:lnTo>
                    <a:pt x="851" y="943"/>
                  </a:lnTo>
                  <a:cubicBezTo>
                    <a:pt x="851" y="912"/>
                    <a:pt x="912" y="912"/>
                    <a:pt x="1003" y="912"/>
                  </a:cubicBezTo>
                  <a:lnTo>
                    <a:pt x="912" y="912"/>
                  </a:lnTo>
                  <a:cubicBezTo>
                    <a:pt x="851" y="912"/>
                    <a:pt x="851" y="882"/>
                    <a:pt x="851" y="882"/>
                  </a:cubicBezTo>
                  <a:cubicBezTo>
                    <a:pt x="851" y="897"/>
                    <a:pt x="851" y="905"/>
                    <a:pt x="840" y="905"/>
                  </a:cubicBezTo>
                  <a:cubicBezTo>
                    <a:pt x="829" y="905"/>
                    <a:pt x="806" y="897"/>
                    <a:pt x="760" y="882"/>
                  </a:cubicBezTo>
                  <a:lnTo>
                    <a:pt x="791" y="882"/>
                  </a:lnTo>
                  <a:lnTo>
                    <a:pt x="791" y="852"/>
                  </a:lnTo>
                  <a:lnTo>
                    <a:pt x="851" y="852"/>
                  </a:lnTo>
                  <a:lnTo>
                    <a:pt x="791" y="882"/>
                  </a:lnTo>
                  <a:lnTo>
                    <a:pt x="1064" y="882"/>
                  </a:lnTo>
                  <a:cubicBezTo>
                    <a:pt x="1003" y="882"/>
                    <a:pt x="1003" y="760"/>
                    <a:pt x="1003" y="760"/>
                  </a:cubicBezTo>
                  <a:cubicBezTo>
                    <a:pt x="1009" y="760"/>
                    <a:pt x="1014" y="760"/>
                    <a:pt x="1019" y="760"/>
                  </a:cubicBezTo>
                  <a:lnTo>
                    <a:pt x="1019" y="760"/>
                  </a:lnTo>
                  <a:cubicBezTo>
                    <a:pt x="1023" y="760"/>
                    <a:pt x="1028" y="760"/>
                    <a:pt x="1034" y="760"/>
                  </a:cubicBezTo>
                  <a:cubicBezTo>
                    <a:pt x="1035" y="760"/>
                    <a:pt x="1036" y="759"/>
                    <a:pt x="1037" y="759"/>
                  </a:cubicBezTo>
                  <a:lnTo>
                    <a:pt x="1037" y="759"/>
                  </a:lnTo>
                  <a:cubicBezTo>
                    <a:pt x="1031" y="759"/>
                    <a:pt x="1025" y="760"/>
                    <a:pt x="1019" y="760"/>
                  </a:cubicBezTo>
                  <a:lnTo>
                    <a:pt x="1019" y="760"/>
                  </a:lnTo>
                  <a:cubicBezTo>
                    <a:pt x="943" y="757"/>
                    <a:pt x="943" y="728"/>
                    <a:pt x="943" y="700"/>
                  </a:cubicBezTo>
                  <a:cubicBezTo>
                    <a:pt x="943" y="669"/>
                    <a:pt x="973" y="639"/>
                    <a:pt x="882" y="639"/>
                  </a:cubicBezTo>
                  <a:cubicBezTo>
                    <a:pt x="882" y="639"/>
                    <a:pt x="863" y="639"/>
                    <a:pt x="847" y="634"/>
                  </a:cubicBezTo>
                  <a:lnTo>
                    <a:pt x="847" y="634"/>
                  </a:lnTo>
                  <a:cubicBezTo>
                    <a:pt x="844" y="637"/>
                    <a:pt x="837" y="639"/>
                    <a:pt x="821" y="639"/>
                  </a:cubicBezTo>
                  <a:lnTo>
                    <a:pt x="730" y="639"/>
                  </a:lnTo>
                  <a:cubicBezTo>
                    <a:pt x="669" y="608"/>
                    <a:pt x="578" y="608"/>
                    <a:pt x="669" y="608"/>
                  </a:cubicBezTo>
                  <a:lnTo>
                    <a:pt x="973" y="608"/>
                  </a:lnTo>
                  <a:cubicBezTo>
                    <a:pt x="882" y="608"/>
                    <a:pt x="882" y="578"/>
                    <a:pt x="882" y="578"/>
                  </a:cubicBezTo>
                  <a:lnTo>
                    <a:pt x="973" y="578"/>
                  </a:lnTo>
                  <a:cubicBezTo>
                    <a:pt x="1125" y="578"/>
                    <a:pt x="973" y="548"/>
                    <a:pt x="882" y="548"/>
                  </a:cubicBezTo>
                  <a:cubicBezTo>
                    <a:pt x="973" y="548"/>
                    <a:pt x="973" y="517"/>
                    <a:pt x="973" y="517"/>
                  </a:cubicBezTo>
                  <a:cubicBezTo>
                    <a:pt x="912" y="517"/>
                    <a:pt x="912" y="487"/>
                    <a:pt x="912" y="456"/>
                  </a:cubicBezTo>
                  <a:cubicBezTo>
                    <a:pt x="912" y="426"/>
                    <a:pt x="912" y="396"/>
                    <a:pt x="851" y="396"/>
                  </a:cubicBezTo>
                  <a:cubicBezTo>
                    <a:pt x="760" y="365"/>
                    <a:pt x="699" y="365"/>
                    <a:pt x="851" y="365"/>
                  </a:cubicBezTo>
                  <a:lnTo>
                    <a:pt x="912" y="365"/>
                  </a:lnTo>
                  <a:cubicBezTo>
                    <a:pt x="912" y="335"/>
                    <a:pt x="912" y="335"/>
                    <a:pt x="851" y="335"/>
                  </a:cubicBezTo>
                  <a:cubicBezTo>
                    <a:pt x="1003" y="335"/>
                    <a:pt x="1064" y="304"/>
                    <a:pt x="943" y="304"/>
                  </a:cubicBezTo>
                  <a:lnTo>
                    <a:pt x="1003" y="304"/>
                  </a:lnTo>
                  <a:cubicBezTo>
                    <a:pt x="1003" y="274"/>
                    <a:pt x="1003" y="274"/>
                    <a:pt x="943" y="274"/>
                  </a:cubicBezTo>
                  <a:cubicBezTo>
                    <a:pt x="943" y="274"/>
                    <a:pt x="943" y="244"/>
                    <a:pt x="943" y="244"/>
                  </a:cubicBezTo>
                  <a:lnTo>
                    <a:pt x="851" y="244"/>
                  </a:lnTo>
                  <a:lnTo>
                    <a:pt x="851" y="213"/>
                  </a:lnTo>
                  <a:cubicBezTo>
                    <a:pt x="943" y="213"/>
                    <a:pt x="943" y="213"/>
                    <a:pt x="943" y="183"/>
                  </a:cubicBezTo>
                  <a:cubicBezTo>
                    <a:pt x="943" y="152"/>
                    <a:pt x="943" y="122"/>
                    <a:pt x="1034" y="122"/>
                  </a:cubicBezTo>
                  <a:lnTo>
                    <a:pt x="943" y="122"/>
                  </a:lnTo>
                  <a:cubicBezTo>
                    <a:pt x="821" y="122"/>
                    <a:pt x="821" y="92"/>
                    <a:pt x="882" y="92"/>
                  </a:cubicBezTo>
                  <a:lnTo>
                    <a:pt x="943" y="92"/>
                  </a:lnTo>
                  <a:cubicBezTo>
                    <a:pt x="1095" y="61"/>
                    <a:pt x="1034" y="61"/>
                    <a:pt x="882" y="61"/>
                  </a:cubicBezTo>
                  <a:lnTo>
                    <a:pt x="973" y="61"/>
                  </a:lnTo>
                  <a:cubicBezTo>
                    <a:pt x="973" y="31"/>
                    <a:pt x="973" y="31"/>
                    <a:pt x="1095" y="31"/>
                  </a:cubicBezTo>
                  <a:lnTo>
                    <a:pt x="973" y="31"/>
                  </a:lnTo>
                  <a:cubicBezTo>
                    <a:pt x="1013" y="31"/>
                    <a:pt x="1000" y="17"/>
                    <a:pt x="959" y="17"/>
                  </a:cubicBezTo>
                  <a:cubicBezTo>
                    <a:pt x="939" y="17"/>
                    <a:pt x="912" y="21"/>
                    <a:pt x="882" y="31"/>
                  </a:cubicBezTo>
                  <a:cubicBezTo>
                    <a:pt x="821" y="31"/>
                    <a:pt x="760" y="31"/>
                    <a:pt x="760" y="1"/>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3441;p83"/>
            <p:cNvSpPr/>
            <p:nvPr/>
          </p:nvSpPr>
          <p:spPr>
            <a:xfrm>
              <a:off x="1361300" y="2078627"/>
              <a:ext cx="43762" cy="54830"/>
            </a:xfrm>
            <a:custGeom>
              <a:avLst/>
              <a:gdLst/>
              <a:ahLst/>
              <a:cxnLst/>
              <a:rect l="l" t="t" r="r" b="b"/>
              <a:pathLst>
                <a:path w="2645" h="3314" extrusionOk="0">
                  <a:moveTo>
                    <a:pt x="851" y="760"/>
                  </a:moveTo>
                  <a:cubicBezTo>
                    <a:pt x="851" y="760"/>
                    <a:pt x="943" y="760"/>
                    <a:pt x="943" y="791"/>
                  </a:cubicBezTo>
                  <a:lnTo>
                    <a:pt x="791" y="791"/>
                  </a:lnTo>
                  <a:cubicBezTo>
                    <a:pt x="791" y="760"/>
                    <a:pt x="851" y="760"/>
                    <a:pt x="851" y="760"/>
                  </a:cubicBezTo>
                  <a:close/>
                  <a:moveTo>
                    <a:pt x="1064" y="912"/>
                  </a:moveTo>
                  <a:lnTo>
                    <a:pt x="1064" y="943"/>
                  </a:lnTo>
                  <a:cubicBezTo>
                    <a:pt x="912" y="943"/>
                    <a:pt x="912" y="943"/>
                    <a:pt x="1003" y="912"/>
                  </a:cubicBezTo>
                  <a:close/>
                  <a:moveTo>
                    <a:pt x="1064" y="1460"/>
                  </a:moveTo>
                  <a:cubicBezTo>
                    <a:pt x="1034" y="1475"/>
                    <a:pt x="996" y="1482"/>
                    <a:pt x="965" y="1482"/>
                  </a:cubicBezTo>
                  <a:cubicBezTo>
                    <a:pt x="935" y="1482"/>
                    <a:pt x="912" y="1475"/>
                    <a:pt x="912" y="1460"/>
                  </a:cubicBezTo>
                  <a:close/>
                  <a:moveTo>
                    <a:pt x="578" y="1794"/>
                  </a:moveTo>
                  <a:lnTo>
                    <a:pt x="578" y="1824"/>
                  </a:lnTo>
                  <a:cubicBezTo>
                    <a:pt x="517" y="1824"/>
                    <a:pt x="426" y="1794"/>
                    <a:pt x="426" y="1794"/>
                  </a:cubicBezTo>
                  <a:close/>
                  <a:moveTo>
                    <a:pt x="1186" y="2007"/>
                  </a:moveTo>
                  <a:cubicBezTo>
                    <a:pt x="1145" y="2017"/>
                    <a:pt x="1125" y="2020"/>
                    <a:pt x="1118" y="2020"/>
                  </a:cubicBezTo>
                  <a:cubicBezTo>
                    <a:pt x="1105" y="2020"/>
                    <a:pt x="1145" y="2007"/>
                    <a:pt x="1186" y="2007"/>
                  </a:cubicBezTo>
                  <a:close/>
                  <a:moveTo>
                    <a:pt x="929" y="2267"/>
                  </a:moveTo>
                  <a:cubicBezTo>
                    <a:pt x="936" y="2267"/>
                    <a:pt x="943" y="2270"/>
                    <a:pt x="943" y="2280"/>
                  </a:cubicBezTo>
                  <a:cubicBezTo>
                    <a:pt x="902" y="2280"/>
                    <a:pt x="916" y="2267"/>
                    <a:pt x="929" y="2267"/>
                  </a:cubicBezTo>
                  <a:close/>
                  <a:moveTo>
                    <a:pt x="0" y="2341"/>
                  </a:moveTo>
                  <a:cubicBezTo>
                    <a:pt x="0" y="2371"/>
                    <a:pt x="0" y="2371"/>
                    <a:pt x="61" y="2371"/>
                  </a:cubicBezTo>
                  <a:lnTo>
                    <a:pt x="61" y="2341"/>
                  </a:lnTo>
                  <a:close/>
                  <a:moveTo>
                    <a:pt x="2402" y="2341"/>
                  </a:moveTo>
                  <a:cubicBezTo>
                    <a:pt x="2402" y="2341"/>
                    <a:pt x="2493" y="2371"/>
                    <a:pt x="2554" y="2371"/>
                  </a:cubicBezTo>
                  <a:cubicBezTo>
                    <a:pt x="2645" y="2371"/>
                    <a:pt x="2645" y="2341"/>
                    <a:pt x="2493" y="2341"/>
                  </a:cubicBezTo>
                  <a:close/>
                  <a:moveTo>
                    <a:pt x="699" y="2463"/>
                  </a:moveTo>
                  <a:lnTo>
                    <a:pt x="699" y="2468"/>
                  </a:lnTo>
                  <a:lnTo>
                    <a:pt x="699" y="2468"/>
                  </a:lnTo>
                  <a:cubicBezTo>
                    <a:pt x="710" y="2465"/>
                    <a:pt x="709" y="2463"/>
                    <a:pt x="699" y="2463"/>
                  </a:cubicBezTo>
                  <a:close/>
                  <a:moveTo>
                    <a:pt x="731" y="2510"/>
                  </a:moveTo>
                  <a:cubicBezTo>
                    <a:pt x="760" y="2510"/>
                    <a:pt x="801" y="2513"/>
                    <a:pt x="851" y="2523"/>
                  </a:cubicBezTo>
                  <a:lnTo>
                    <a:pt x="699" y="2523"/>
                  </a:lnTo>
                  <a:cubicBezTo>
                    <a:pt x="659" y="2523"/>
                    <a:pt x="672" y="2510"/>
                    <a:pt x="731" y="2510"/>
                  </a:cubicBezTo>
                  <a:close/>
                  <a:moveTo>
                    <a:pt x="1064" y="2615"/>
                  </a:moveTo>
                  <a:lnTo>
                    <a:pt x="1064" y="2645"/>
                  </a:lnTo>
                  <a:cubicBezTo>
                    <a:pt x="973" y="2645"/>
                    <a:pt x="912" y="2615"/>
                    <a:pt x="912" y="2615"/>
                  </a:cubicBezTo>
                  <a:close/>
                  <a:moveTo>
                    <a:pt x="669" y="2645"/>
                  </a:moveTo>
                  <a:lnTo>
                    <a:pt x="821" y="2675"/>
                  </a:lnTo>
                  <a:cubicBezTo>
                    <a:pt x="821" y="2675"/>
                    <a:pt x="760" y="2675"/>
                    <a:pt x="608" y="2645"/>
                  </a:cubicBezTo>
                  <a:close/>
                  <a:moveTo>
                    <a:pt x="882" y="2736"/>
                  </a:moveTo>
                  <a:cubicBezTo>
                    <a:pt x="973" y="2736"/>
                    <a:pt x="1034" y="2736"/>
                    <a:pt x="1125" y="2767"/>
                  </a:cubicBezTo>
                  <a:lnTo>
                    <a:pt x="973" y="2767"/>
                  </a:lnTo>
                  <a:cubicBezTo>
                    <a:pt x="760" y="2736"/>
                    <a:pt x="760" y="2736"/>
                    <a:pt x="882" y="2736"/>
                  </a:cubicBezTo>
                  <a:close/>
                  <a:moveTo>
                    <a:pt x="395" y="2888"/>
                  </a:moveTo>
                  <a:cubicBezTo>
                    <a:pt x="323" y="2888"/>
                    <a:pt x="404" y="2907"/>
                    <a:pt x="517" y="2915"/>
                  </a:cubicBezTo>
                  <a:lnTo>
                    <a:pt x="517" y="2915"/>
                  </a:lnTo>
                  <a:cubicBezTo>
                    <a:pt x="512" y="2888"/>
                    <a:pt x="454" y="2888"/>
                    <a:pt x="395" y="2888"/>
                  </a:cubicBezTo>
                  <a:close/>
                  <a:moveTo>
                    <a:pt x="517" y="2915"/>
                  </a:moveTo>
                  <a:lnTo>
                    <a:pt x="517" y="2915"/>
                  </a:lnTo>
                  <a:cubicBezTo>
                    <a:pt x="517" y="2916"/>
                    <a:pt x="517" y="2917"/>
                    <a:pt x="517" y="2918"/>
                  </a:cubicBezTo>
                  <a:cubicBezTo>
                    <a:pt x="539" y="2918"/>
                    <a:pt x="558" y="2918"/>
                    <a:pt x="577" y="2918"/>
                  </a:cubicBezTo>
                  <a:lnTo>
                    <a:pt x="577" y="2918"/>
                  </a:lnTo>
                  <a:cubicBezTo>
                    <a:pt x="557" y="2918"/>
                    <a:pt x="536" y="2917"/>
                    <a:pt x="517" y="2915"/>
                  </a:cubicBezTo>
                  <a:close/>
                  <a:moveTo>
                    <a:pt x="1003" y="2949"/>
                  </a:moveTo>
                  <a:cubicBezTo>
                    <a:pt x="1003" y="2949"/>
                    <a:pt x="1095" y="2979"/>
                    <a:pt x="1155" y="2979"/>
                  </a:cubicBezTo>
                  <a:cubicBezTo>
                    <a:pt x="1003" y="2979"/>
                    <a:pt x="1003" y="2979"/>
                    <a:pt x="1003" y="2949"/>
                  </a:cubicBezTo>
                  <a:close/>
                  <a:moveTo>
                    <a:pt x="730" y="3040"/>
                  </a:moveTo>
                  <a:cubicBezTo>
                    <a:pt x="730" y="3040"/>
                    <a:pt x="821" y="3070"/>
                    <a:pt x="882" y="3070"/>
                  </a:cubicBezTo>
                  <a:lnTo>
                    <a:pt x="517" y="3070"/>
                  </a:lnTo>
                  <a:cubicBezTo>
                    <a:pt x="578" y="3070"/>
                    <a:pt x="669" y="3040"/>
                    <a:pt x="669" y="3040"/>
                  </a:cubicBezTo>
                  <a:close/>
                  <a:moveTo>
                    <a:pt x="821" y="3222"/>
                  </a:moveTo>
                  <a:cubicBezTo>
                    <a:pt x="821" y="3222"/>
                    <a:pt x="912" y="3222"/>
                    <a:pt x="912" y="3253"/>
                  </a:cubicBezTo>
                  <a:lnTo>
                    <a:pt x="821" y="3253"/>
                  </a:lnTo>
                  <a:cubicBezTo>
                    <a:pt x="760" y="3253"/>
                    <a:pt x="760" y="3253"/>
                    <a:pt x="760" y="3222"/>
                  </a:cubicBezTo>
                  <a:close/>
                  <a:moveTo>
                    <a:pt x="456" y="1"/>
                  </a:moveTo>
                  <a:cubicBezTo>
                    <a:pt x="365" y="31"/>
                    <a:pt x="304" y="31"/>
                    <a:pt x="456" y="31"/>
                  </a:cubicBezTo>
                  <a:cubicBezTo>
                    <a:pt x="456" y="31"/>
                    <a:pt x="517" y="31"/>
                    <a:pt x="517" y="61"/>
                  </a:cubicBezTo>
                  <a:lnTo>
                    <a:pt x="456" y="61"/>
                  </a:lnTo>
                  <a:cubicBezTo>
                    <a:pt x="365" y="61"/>
                    <a:pt x="365" y="61"/>
                    <a:pt x="365" y="92"/>
                  </a:cubicBezTo>
                  <a:cubicBezTo>
                    <a:pt x="365" y="122"/>
                    <a:pt x="365" y="122"/>
                    <a:pt x="274" y="122"/>
                  </a:cubicBezTo>
                  <a:cubicBezTo>
                    <a:pt x="213" y="152"/>
                    <a:pt x="213" y="152"/>
                    <a:pt x="213" y="152"/>
                  </a:cubicBezTo>
                  <a:cubicBezTo>
                    <a:pt x="274" y="152"/>
                    <a:pt x="274" y="152"/>
                    <a:pt x="274" y="183"/>
                  </a:cubicBezTo>
                  <a:cubicBezTo>
                    <a:pt x="274" y="213"/>
                    <a:pt x="274" y="244"/>
                    <a:pt x="335" y="244"/>
                  </a:cubicBezTo>
                  <a:lnTo>
                    <a:pt x="335" y="274"/>
                  </a:lnTo>
                  <a:lnTo>
                    <a:pt x="274" y="274"/>
                  </a:lnTo>
                  <a:cubicBezTo>
                    <a:pt x="335" y="274"/>
                    <a:pt x="335" y="304"/>
                    <a:pt x="335" y="304"/>
                  </a:cubicBezTo>
                  <a:cubicBezTo>
                    <a:pt x="335" y="304"/>
                    <a:pt x="335" y="335"/>
                    <a:pt x="243" y="365"/>
                  </a:cubicBezTo>
                  <a:lnTo>
                    <a:pt x="335" y="365"/>
                  </a:lnTo>
                  <a:cubicBezTo>
                    <a:pt x="243" y="365"/>
                    <a:pt x="243" y="365"/>
                    <a:pt x="243" y="396"/>
                  </a:cubicBezTo>
                  <a:cubicBezTo>
                    <a:pt x="335" y="396"/>
                    <a:pt x="335" y="396"/>
                    <a:pt x="304" y="426"/>
                  </a:cubicBezTo>
                  <a:cubicBezTo>
                    <a:pt x="304" y="487"/>
                    <a:pt x="304" y="487"/>
                    <a:pt x="395" y="487"/>
                  </a:cubicBezTo>
                  <a:cubicBezTo>
                    <a:pt x="456" y="487"/>
                    <a:pt x="456" y="487"/>
                    <a:pt x="395" y="517"/>
                  </a:cubicBezTo>
                  <a:lnTo>
                    <a:pt x="365" y="517"/>
                  </a:lnTo>
                  <a:cubicBezTo>
                    <a:pt x="517" y="517"/>
                    <a:pt x="517" y="517"/>
                    <a:pt x="365" y="548"/>
                  </a:cubicBezTo>
                  <a:cubicBezTo>
                    <a:pt x="243" y="548"/>
                    <a:pt x="304" y="608"/>
                    <a:pt x="456" y="608"/>
                  </a:cubicBezTo>
                  <a:lnTo>
                    <a:pt x="304" y="608"/>
                  </a:lnTo>
                  <a:lnTo>
                    <a:pt x="304" y="639"/>
                  </a:lnTo>
                  <a:cubicBezTo>
                    <a:pt x="213" y="669"/>
                    <a:pt x="213" y="669"/>
                    <a:pt x="213" y="669"/>
                  </a:cubicBezTo>
                  <a:cubicBezTo>
                    <a:pt x="365" y="669"/>
                    <a:pt x="274" y="700"/>
                    <a:pt x="213" y="700"/>
                  </a:cubicBezTo>
                  <a:cubicBezTo>
                    <a:pt x="274" y="700"/>
                    <a:pt x="274" y="730"/>
                    <a:pt x="274" y="730"/>
                  </a:cubicBezTo>
                  <a:lnTo>
                    <a:pt x="426" y="730"/>
                  </a:lnTo>
                  <a:cubicBezTo>
                    <a:pt x="365" y="730"/>
                    <a:pt x="365" y="760"/>
                    <a:pt x="365" y="760"/>
                  </a:cubicBezTo>
                  <a:cubicBezTo>
                    <a:pt x="335" y="791"/>
                    <a:pt x="335" y="791"/>
                    <a:pt x="274" y="791"/>
                  </a:cubicBezTo>
                  <a:lnTo>
                    <a:pt x="335" y="791"/>
                  </a:lnTo>
                  <a:cubicBezTo>
                    <a:pt x="274" y="821"/>
                    <a:pt x="274" y="821"/>
                    <a:pt x="335" y="821"/>
                  </a:cubicBezTo>
                  <a:lnTo>
                    <a:pt x="335" y="852"/>
                  </a:lnTo>
                  <a:lnTo>
                    <a:pt x="274" y="852"/>
                  </a:lnTo>
                  <a:cubicBezTo>
                    <a:pt x="335" y="882"/>
                    <a:pt x="335" y="882"/>
                    <a:pt x="274" y="882"/>
                  </a:cubicBezTo>
                  <a:cubicBezTo>
                    <a:pt x="335" y="882"/>
                    <a:pt x="335" y="912"/>
                    <a:pt x="335" y="912"/>
                  </a:cubicBezTo>
                  <a:cubicBezTo>
                    <a:pt x="243" y="912"/>
                    <a:pt x="243" y="912"/>
                    <a:pt x="395" y="943"/>
                  </a:cubicBezTo>
                  <a:cubicBezTo>
                    <a:pt x="335" y="973"/>
                    <a:pt x="335" y="973"/>
                    <a:pt x="335" y="973"/>
                  </a:cubicBezTo>
                  <a:lnTo>
                    <a:pt x="395" y="973"/>
                  </a:lnTo>
                  <a:cubicBezTo>
                    <a:pt x="456" y="973"/>
                    <a:pt x="456" y="1004"/>
                    <a:pt x="395" y="1004"/>
                  </a:cubicBezTo>
                  <a:cubicBezTo>
                    <a:pt x="335" y="1004"/>
                    <a:pt x="304" y="1034"/>
                    <a:pt x="304" y="1064"/>
                  </a:cubicBezTo>
                  <a:cubicBezTo>
                    <a:pt x="304" y="1095"/>
                    <a:pt x="395" y="1095"/>
                    <a:pt x="456" y="1095"/>
                  </a:cubicBezTo>
                  <a:cubicBezTo>
                    <a:pt x="517" y="1095"/>
                    <a:pt x="517" y="1125"/>
                    <a:pt x="456" y="1125"/>
                  </a:cubicBezTo>
                  <a:lnTo>
                    <a:pt x="365" y="1125"/>
                  </a:lnTo>
                  <a:cubicBezTo>
                    <a:pt x="517" y="1156"/>
                    <a:pt x="517" y="1156"/>
                    <a:pt x="365" y="1156"/>
                  </a:cubicBezTo>
                  <a:lnTo>
                    <a:pt x="456" y="1156"/>
                  </a:lnTo>
                  <a:cubicBezTo>
                    <a:pt x="608" y="1186"/>
                    <a:pt x="608" y="1186"/>
                    <a:pt x="517" y="1186"/>
                  </a:cubicBezTo>
                  <a:lnTo>
                    <a:pt x="456" y="1186"/>
                  </a:lnTo>
                  <a:cubicBezTo>
                    <a:pt x="578" y="1216"/>
                    <a:pt x="517" y="1216"/>
                    <a:pt x="365" y="1216"/>
                  </a:cubicBezTo>
                  <a:lnTo>
                    <a:pt x="456" y="1216"/>
                  </a:lnTo>
                  <a:cubicBezTo>
                    <a:pt x="578" y="1216"/>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8"/>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0"/>
                    <a:pt x="335" y="1520"/>
                  </a:cubicBezTo>
                  <a:lnTo>
                    <a:pt x="395" y="1520"/>
                  </a:lnTo>
                  <a:cubicBezTo>
                    <a:pt x="487" y="1551"/>
                    <a:pt x="487" y="1551"/>
                    <a:pt x="335" y="1551"/>
                  </a:cubicBezTo>
                  <a:lnTo>
                    <a:pt x="243" y="1551"/>
                  </a:lnTo>
                  <a:cubicBezTo>
                    <a:pt x="335" y="1551"/>
                    <a:pt x="335" y="1551"/>
                    <a:pt x="335" y="1581"/>
                  </a:cubicBezTo>
                  <a:cubicBezTo>
                    <a:pt x="335" y="1581"/>
                    <a:pt x="395" y="1611"/>
                    <a:pt x="395" y="1611"/>
                  </a:cubicBezTo>
                  <a:cubicBezTo>
                    <a:pt x="395" y="1611"/>
                    <a:pt x="395" y="1642"/>
                    <a:pt x="304" y="1642"/>
                  </a:cubicBezTo>
                  <a:lnTo>
                    <a:pt x="395" y="1642"/>
                  </a:lnTo>
                  <a:cubicBezTo>
                    <a:pt x="456" y="1642"/>
                    <a:pt x="456" y="1672"/>
                    <a:pt x="395" y="1672"/>
                  </a:cubicBezTo>
                  <a:cubicBezTo>
                    <a:pt x="456" y="1672"/>
                    <a:pt x="456" y="1672"/>
                    <a:pt x="456" y="1703"/>
                  </a:cubicBezTo>
                  <a:cubicBezTo>
                    <a:pt x="395" y="1703"/>
                    <a:pt x="365" y="1824"/>
                    <a:pt x="426" y="1824"/>
                  </a:cubicBezTo>
                  <a:lnTo>
                    <a:pt x="426" y="1855"/>
                  </a:lnTo>
                  <a:cubicBezTo>
                    <a:pt x="304" y="1855"/>
                    <a:pt x="365" y="1885"/>
                    <a:pt x="426" y="1885"/>
                  </a:cubicBezTo>
                  <a:lnTo>
                    <a:pt x="517" y="1885"/>
                  </a:lnTo>
                  <a:cubicBezTo>
                    <a:pt x="365" y="1885"/>
                    <a:pt x="365" y="1915"/>
                    <a:pt x="426" y="1915"/>
                  </a:cubicBezTo>
                  <a:cubicBezTo>
                    <a:pt x="274" y="1915"/>
                    <a:pt x="274" y="1946"/>
                    <a:pt x="517" y="1946"/>
                  </a:cubicBezTo>
                  <a:lnTo>
                    <a:pt x="426" y="1946"/>
                  </a:lnTo>
                  <a:cubicBezTo>
                    <a:pt x="578" y="1946"/>
                    <a:pt x="578" y="1976"/>
                    <a:pt x="426" y="1976"/>
                  </a:cubicBezTo>
                  <a:cubicBezTo>
                    <a:pt x="578" y="1976"/>
                    <a:pt x="578" y="2007"/>
                    <a:pt x="426" y="2007"/>
                  </a:cubicBezTo>
                  <a:cubicBezTo>
                    <a:pt x="426" y="2037"/>
                    <a:pt x="335" y="2037"/>
                    <a:pt x="335" y="2067"/>
                  </a:cubicBezTo>
                  <a:cubicBezTo>
                    <a:pt x="335" y="2128"/>
                    <a:pt x="335" y="2128"/>
                    <a:pt x="426" y="2128"/>
                  </a:cubicBezTo>
                  <a:cubicBezTo>
                    <a:pt x="426" y="2128"/>
                    <a:pt x="335" y="2159"/>
                    <a:pt x="335" y="2159"/>
                  </a:cubicBezTo>
                  <a:lnTo>
                    <a:pt x="274" y="2159"/>
                  </a:lnTo>
                  <a:cubicBezTo>
                    <a:pt x="395" y="2189"/>
                    <a:pt x="395" y="2219"/>
                    <a:pt x="335" y="2219"/>
                  </a:cubicBezTo>
                  <a:cubicBezTo>
                    <a:pt x="335" y="2219"/>
                    <a:pt x="335" y="2219"/>
                    <a:pt x="395" y="2250"/>
                  </a:cubicBezTo>
                  <a:cubicBezTo>
                    <a:pt x="335" y="2250"/>
                    <a:pt x="243" y="2280"/>
                    <a:pt x="395" y="2280"/>
                  </a:cubicBezTo>
                  <a:lnTo>
                    <a:pt x="243" y="2280"/>
                  </a:lnTo>
                  <a:cubicBezTo>
                    <a:pt x="335" y="2311"/>
                    <a:pt x="395" y="2311"/>
                    <a:pt x="335" y="2311"/>
                  </a:cubicBezTo>
                  <a:lnTo>
                    <a:pt x="395" y="2311"/>
                  </a:lnTo>
                  <a:cubicBezTo>
                    <a:pt x="395" y="2341"/>
                    <a:pt x="304" y="2341"/>
                    <a:pt x="243" y="2341"/>
                  </a:cubicBezTo>
                  <a:lnTo>
                    <a:pt x="395" y="2341"/>
                  </a:lnTo>
                  <a:cubicBezTo>
                    <a:pt x="304" y="2341"/>
                    <a:pt x="304" y="2341"/>
                    <a:pt x="304" y="2371"/>
                  </a:cubicBezTo>
                  <a:cubicBezTo>
                    <a:pt x="304" y="2371"/>
                    <a:pt x="517" y="2371"/>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3"/>
                    <a:pt x="274" y="2523"/>
                    <a:pt x="426" y="2523"/>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5"/>
                    <a:pt x="335" y="2675"/>
                  </a:cubicBezTo>
                  <a:lnTo>
                    <a:pt x="487" y="2675"/>
                  </a:lnTo>
                  <a:cubicBezTo>
                    <a:pt x="335" y="2675"/>
                    <a:pt x="243" y="2736"/>
                    <a:pt x="395" y="2736"/>
                  </a:cubicBezTo>
                  <a:lnTo>
                    <a:pt x="395" y="2767"/>
                  </a:lnTo>
                  <a:cubicBezTo>
                    <a:pt x="335" y="2767"/>
                    <a:pt x="335" y="2797"/>
                    <a:pt x="395" y="2797"/>
                  </a:cubicBezTo>
                  <a:cubicBezTo>
                    <a:pt x="335" y="2797"/>
                    <a:pt x="335" y="2827"/>
                    <a:pt x="395" y="2827"/>
                  </a:cubicBezTo>
                  <a:lnTo>
                    <a:pt x="456" y="2827"/>
                  </a:lnTo>
                  <a:cubicBezTo>
                    <a:pt x="395" y="2827"/>
                    <a:pt x="395" y="2827"/>
                    <a:pt x="395" y="2858"/>
                  </a:cubicBezTo>
                  <a:cubicBezTo>
                    <a:pt x="243" y="2858"/>
                    <a:pt x="243" y="2888"/>
                    <a:pt x="456" y="2888"/>
                  </a:cubicBezTo>
                  <a:lnTo>
                    <a:pt x="760" y="2888"/>
                  </a:lnTo>
                  <a:cubicBezTo>
                    <a:pt x="691" y="2911"/>
                    <a:pt x="639" y="2917"/>
                    <a:pt x="577" y="2918"/>
                  </a:cubicBezTo>
                  <a:lnTo>
                    <a:pt x="577" y="2918"/>
                  </a:lnTo>
                  <a:cubicBezTo>
                    <a:pt x="588" y="2918"/>
                    <a:pt x="598" y="2918"/>
                    <a:pt x="608" y="2918"/>
                  </a:cubicBezTo>
                  <a:lnTo>
                    <a:pt x="517" y="2918"/>
                  </a:lnTo>
                  <a:cubicBezTo>
                    <a:pt x="456" y="2918"/>
                    <a:pt x="456" y="2918"/>
                    <a:pt x="456" y="2949"/>
                  </a:cubicBezTo>
                  <a:lnTo>
                    <a:pt x="669" y="2949"/>
                  </a:lnTo>
                  <a:cubicBezTo>
                    <a:pt x="517" y="2979"/>
                    <a:pt x="456" y="2979"/>
                    <a:pt x="456" y="2979"/>
                  </a:cubicBezTo>
                  <a:cubicBezTo>
                    <a:pt x="456" y="3010"/>
                    <a:pt x="456" y="3010"/>
                    <a:pt x="365" y="3010"/>
                  </a:cubicBezTo>
                  <a:cubicBezTo>
                    <a:pt x="365" y="3010"/>
                    <a:pt x="365" y="3040"/>
                    <a:pt x="456" y="3040"/>
                  </a:cubicBezTo>
                  <a:cubicBezTo>
                    <a:pt x="517" y="3040"/>
                    <a:pt x="456" y="3040"/>
                    <a:pt x="456" y="3070"/>
                  </a:cubicBezTo>
                  <a:lnTo>
                    <a:pt x="426" y="3070"/>
                  </a:lnTo>
                  <a:cubicBezTo>
                    <a:pt x="365" y="3070"/>
                    <a:pt x="365" y="3101"/>
                    <a:pt x="517" y="3101"/>
                  </a:cubicBezTo>
                  <a:cubicBezTo>
                    <a:pt x="365" y="3101"/>
                    <a:pt x="365" y="3131"/>
                    <a:pt x="426" y="3131"/>
                  </a:cubicBezTo>
                  <a:lnTo>
                    <a:pt x="487" y="3131"/>
                  </a:lnTo>
                  <a:cubicBezTo>
                    <a:pt x="426" y="3131"/>
                    <a:pt x="426" y="3162"/>
                    <a:pt x="487" y="3162"/>
                  </a:cubicBezTo>
                  <a:lnTo>
                    <a:pt x="791" y="3162"/>
                  </a:lnTo>
                  <a:cubicBezTo>
                    <a:pt x="851" y="3162"/>
                    <a:pt x="791" y="3192"/>
                    <a:pt x="578" y="3192"/>
                  </a:cubicBezTo>
                  <a:lnTo>
                    <a:pt x="456" y="3192"/>
                  </a:lnTo>
                  <a:lnTo>
                    <a:pt x="456" y="3162"/>
                  </a:lnTo>
                  <a:cubicBezTo>
                    <a:pt x="395" y="3162"/>
                    <a:pt x="395" y="3162"/>
                    <a:pt x="395" y="3192"/>
                  </a:cubicBezTo>
                  <a:lnTo>
                    <a:pt x="426" y="3192"/>
                  </a:lnTo>
                  <a:cubicBezTo>
                    <a:pt x="426" y="3192"/>
                    <a:pt x="426" y="3222"/>
                    <a:pt x="487" y="3222"/>
                  </a:cubicBezTo>
                  <a:cubicBezTo>
                    <a:pt x="639" y="3222"/>
                    <a:pt x="639" y="3253"/>
                    <a:pt x="547" y="3253"/>
                  </a:cubicBezTo>
                  <a:lnTo>
                    <a:pt x="487" y="3253"/>
                  </a:lnTo>
                  <a:cubicBezTo>
                    <a:pt x="335" y="3253"/>
                    <a:pt x="335" y="3253"/>
                    <a:pt x="487" y="3283"/>
                  </a:cubicBezTo>
                  <a:lnTo>
                    <a:pt x="760" y="3283"/>
                  </a:lnTo>
                  <a:cubicBezTo>
                    <a:pt x="760" y="3283"/>
                    <a:pt x="760" y="3283"/>
                    <a:pt x="851" y="3314"/>
                  </a:cubicBezTo>
                  <a:lnTo>
                    <a:pt x="1034" y="3314"/>
                  </a:lnTo>
                  <a:cubicBezTo>
                    <a:pt x="1247" y="3314"/>
                    <a:pt x="1247" y="3283"/>
                    <a:pt x="1034" y="3283"/>
                  </a:cubicBezTo>
                  <a:lnTo>
                    <a:pt x="1247" y="3283"/>
                  </a:lnTo>
                  <a:cubicBezTo>
                    <a:pt x="1186" y="3283"/>
                    <a:pt x="1186" y="3253"/>
                    <a:pt x="1338" y="3253"/>
                  </a:cubicBezTo>
                  <a:lnTo>
                    <a:pt x="1247" y="3253"/>
                  </a:lnTo>
                  <a:cubicBezTo>
                    <a:pt x="1247" y="3222"/>
                    <a:pt x="1186" y="3222"/>
                    <a:pt x="1125" y="3222"/>
                  </a:cubicBezTo>
                  <a:lnTo>
                    <a:pt x="1277" y="3222"/>
                  </a:lnTo>
                  <a:cubicBezTo>
                    <a:pt x="1277" y="3192"/>
                    <a:pt x="1338" y="3192"/>
                    <a:pt x="1277" y="3192"/>
                  </a:cubicBezTo>
                  <a:lnTo>
                    <a:pt x="1338" y="3192"/>
                  </a:lnTo>
                  <a:cubicBezTo>
                    <a:pt x="1398" y="3192"/>
                    <a:pt x="1351" y="3179"/>
                    <a:pt x="1268" y="3179"/>
                  </a:cubicBezTo>
                  <a:cubicBezTo>
                    <a:pt x="1226" y="3179"/>
                    <a:pt x="1176" y="3182"/>
                    <a:pt x="1125" y="3192"/>
                  </a:cubicBezTo>
                  <a:lnTo>
                    <a:pt x="1064" y="3192"/>
                  </a:lnTo>
                  <a:cubicBezTo>
                    <a:pt x="973" y="3192"/>
                    <a:pt x="973" y="3162"/>
                    <a:pt x="973" y="3162"/>
                  </a:cubicBezTo>
                  <a:lnTo>
                    <a:pt x="1277" y="3162"/>
                  </a:lnTo>
                  <a:cubicBezTo>
                    <a:pt x="1277" y="3162"/>
                    <a:pt x="1125" y="3131"/>
                    <a:pt x="1064" y="3131"/>
                  </a:cubicBezTo>
                  <a:lnTo>
                    <a:pt x="1125" y="3131"/>
                  </a:lnTo>
                  <a:cubicBezTo>
                    <a:pt x="1186" y="3131"/>
                    <a:pt x="1277" y="3131"/>
                    <a:pt x="1216" y="3101"/>
                  </a:cubicBezTo>
                  <a:cubicBezTo>
                    <a:pt x="1216" y="3101"/>
                    <a:pt x="1216" y="3070"/>
                    <a:pt x="1277" y="3070"/>
                  </a:cubicBezTo>
                  <a:cubicBezTo>
                    <a:pt x="1338" y="3070"/>
                    <a:pt x="1216" y="3070"/>
                    <a:pt x="1064" y="3040"/>
                  </a:cubicBezTo>
                  <a:lnTo>
                    <a:pt x="1216" y="3040"/>
                  </a:lnTo>
                  <a:cubicBezTo>
                    <a:pt x="1064" y="3010"/>
                    <a:pt x="1155" y="3010"/>
                    <a:pt x="1277" y="3010"/>
                  </a:cubicBezTo>
                  <a:lnTo>
                    <a:pt x="1368" y="3010"/>
                  </a:lnTo>
                  <a:cubicBezTo>
                    <a:pt x="1307" y="3010"/>
                    <a:pt x="1307" y="2979"/>
                    <a:pt x="1307" y="2979"/>
                  </a:cubicBezTo>
                  <a:lnTo>
                    <a:pt x="1155" y="2979"/>
                  </a:lnTo>
                  <a:lnTo>
                    <a:pt x="1155" y="2949"/>
                  </a:lnTo>
                  <a:lnTo>
                    <a:pt x="1247" y="2949"/>
                  </a:lnTo>
                  <a:cubicBezTo>
                    <a:pt x="1307" y="2949"/>
                    <a:pt x="1307" y="2949"/>
                    <a:pt x="1307" y="2918"/>
                  </a:cubicBezTo>
                  <a:cubicBezTo>
                    <a:pt x="1247" y="2918"/>
                    <a:pt x="1155" y="2888"/>
                    <a:pt x="1247" y="2888"/>
                  </a:cubicBezTo>
                  <a:cubicBezTo>
                    <a:pt x="1247" y="2888"/>
                    <a:pt x="1247" y="2858"/>
                    <a:pt x="1155" y="2858"/>
                  </a:cubicBezTo>
                  <a:lnTo>
                    <a:pt x="1247" y="2858"/>
                  </a:lnTo>
                  <a:cubicBezTo>
                    <a:pt x="1186" y="2858"/>
                    <a:pt x="1186" y="2858"/>
                    <a:pt x="1247" y="2827"/>
                  </a:cubicBezTo>
                  <a:lnTo>
                    <a:pt x="1186" y="2827"/>
                  </a:lnTo>
                  <a:cubicBezTo>
                    <a:pt x="1247" y="2827"/>
                    <a:pt x="1247" y="2827"/>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5"/>
                    <a:pt x="1338" y="2675"/>
                  </a:cubicBezTo>
                  <a:lnTo>
                    <a:pt x="1186" y="2675"/>
                  </a:lnTo>
                  <a:cubicBezTo>
                    <a:pt x="1398" y="2675"/>
                    <a:pt x="1429" y="2645"/>
                    <a:pt x="1277" y="2645"/>
                  </a:cubicBezTo>
                  <a:cubicBezTo>
                    <a:pt x="1125" y="2615"/>
                    <a:pt x="1125" y="2615"/>
                    <a:pt x="1277" y="2615"/>
                  </a:cubicBezTo>
                  <a:cubicBezTo>
                    <a:pt x="1353" y="2630"/>
                    <a:pt x="1391" y="2637"/>
                    <a:pt x="1398" y="2637"/>
                  </a:cubicBezTo>
                  <a:cubicBezTo>
                    <a:pt x="1406" y="2637"/>
                    <a:pt x="1383" y="2630"/>
                    <a:pt x="1338" y="2615"/>
                  </a:cubicBezTo>
                  <a:cubicBezTo>
                    <a:pt x="1338" y="2615"/>
                    <a:pt x="1277" y="2584"/>
                    <a:pt x="1216" y="2584"/>
                  </a:cubicBezTo>
                  <a:lnTo>
                    <a:pt x="1277" y="2584"/>
                  </a:lnTo>
                  <a:cubicBezTo>
                    <a:pt x="1277" y="2554"/>
                    <a:pt x="1277" y="2554"/>
                    <a:pt x="1216" y="2554"/>
                  </a:cubicBezTo>
                  <a:lnTo>
                    <a:pt x="1368" y="2554"/>
                  </a:lnTo>
                  <a:cubicBezTo>
                    <a:pt x="1277" y="2554"/>
                    <a:pt x="1216" y="2523"/>
                    <a:pt x="1125" y="2523"/>
                  </a:cubicBezTo>
                  <a:lnTo>
                    <a:pt x="1277" y="2523"/>
                  </a:lnTo>
                  <a:cubicBezTo>
                    <a:pt x="1216" y="2523"/>
                    <a:pt x="1216" y="2493"/>
                    <a:pt x="1277" y="2493"/>
                  </a:cubicBezTo>
                  <a:lnTo>
                    <a:pt x="1277" y="2463"/>
                  </a:lnTo>
                  <a:lnTo>
                    <a:pt x="1216" y="2463"/>
                  </a:lnTo>
                  <a:cubicBezTo>
                    <a:pt x="1064" y="2432"/>
                    <a:pt x="1064" y="2432"/>
                    <a:pt x="1216" y="2432"/>
                  </a:cubicBezTo>
                  <a:cubicBezTo>
                    <a:pt x="1064" y="2432"/>
                    <a:pt x="1003" y="2402"/>
                    <a:pt x="1155" y="2402"/>
                  </a:cubicBezTo>
                  <a:lnTo>
                    <a:pt x="1064" y="2402"/>
                  </a:lnTo>
                  <a:cubicBezTo>
                    <a:pt x="1064" y="2402"/>
                    <a:pt x="1003" y="2371"/>
                    <a:pt x="1064" y="2371"/>
                  </a:cubicBezTo>
                  <a:cubicBezTo>
                    <a:pt x="1155" y="2371"/>
                    <a:pt x="1216" y="2341"/>
                    <a:pt x="1095" y="2341"/>
                  </a:cubicBezTo>
                  <a:lnTo>
                    <a:pt x="1003" y="2341"/>
                  </a:lnTo>
                  <a:cubicBezTo>
                    <a:pt x="1095" y="2341"/>
                    <a:pt x="1155" y="2311"/>
                    <a:pt x="1155" y="2311"/>
                  </a:cubicBezTo>
                  <a:lnTo>
                    <a:pt x="1095" y="2311"/>
                  </a:lnTo>
                  <a:cubicBezTo>
                    <a:pt x="1155" y="2280"/>
                    <a:pt x="1155" y="2280"/>
                    <a:pt x="1155" y="2280"/>
                  </a:cubicBezTo>
                  <a:lnTo>
                    <a:pt x="943" y="2280"/>
                  </a:lnTo>
                  <a:cubicBezTo>
                    <a:pt x="1034" y="2280"/>
                    <a:pt x="1095" y="2280"/>
                    <a:pt x="1095" y="2250"/>
                  </a:cubicBezTo>
                  <a:lnTo>
                    <a:pt x="1186" y="2250"/>
                  </a:lnTo>
                  <a:cubicBezTo>
                    <a:pt x="1034" y="2250"/>
                    <a:pt x="1034" y="2219"/>
                    <a:pt x="1186" y="2219"/>
                  </a:cubicBezTo>
                  <a:lnTo>
                    <a:pt x="973" y="2219"/>
                  </a:lnTo>
                  <a:lnTo>
                    <a:pt x="882" y="2250"/>
                  </a:lnTo>
                  <a:lnTo>
                    <a:pt x="973" y="2250"/>
                  </a:lnTo>
                  <a:cubicBezTo>
                    <a:pt x="973" y="2250"/>
                    <a:pt x="882" y="2280"/>
                    <a:pt x="821" y="2280"/>
                  </a:cubicBezTo>
                  <a:cubicBezTo>
                    <a:pt x="730" y="2280"/>
                    <a:pt x="730" y="2250"/>
                    <a:pt x="882" y="2250"/>
                  </a:cubicBezTo>
                  <a:lnTo>
                    <a:pt x="821" y="2219"/>
                  </a:lnTo>
                  <a:lnTo>
                    <a:pt x="943" y="2219"/>
                  </a:lnTo>
                  <a:cubicBezTo>
                    <a:pt x="1247" y="2219"/>
                    <a:pt x="1247" y="2219"/>
                    <a:pt x="1095" y="2189"/>
                  </a:cubicBezTo>
                  <a:lnTo>
                    <a:pt x="1186" y="2189"/>
                  </a:lnTo>
                  <a:cubicBezTo>
                    <a:pt x="1186" y="2159"/>
                    <a:pt x="1186" y="2159"/>
                    <a:pt x="1095" y="2159"/>
                  </a:cubicBezTo>
                  <a:lnTo>
                    <a:pt x="1034" y="2159"/>
                  </a:lnTo>
                  <a:lnTo>
                    <a:pt x="1034" y="2128"/>
                  </a:lnTo>
                  <a:lnTo>
                    <a:pt x="1095" y="2128"/>
                  </a:lnTo>
                  <a:cubicBezTo>
                    <a:pt x="1186" y="2128"/>
                    <a:pt x="1186" y="2128"/>
                    <a:pt x="1186" y="2098"/>
                  </a:cubicBezTo>
                  <a:cubicBezTo>
                    <a:pt x="1186" y="2067"/>
                    <a:pt x="1186" y="2067"/>
                    <a:pt x="1034" y="2067"/>
                  </a:cubicBezTo>
                  <a:cubicBezTo>
                    <a:pt x="912" y="2067"/>
                    <a:pt x="912" y="2037"/>
                    <a:pt x="1034" y="2037"/>
                  </a:cubicBezTo>
                  <a:lnTo>
                    <a:pt x="1186" y="2037"/>
                  </a:lnTo>
                  <a:cubicBezTo>
                    <a:pt x="1338" y="2037"/>
                    <a:pt x="1277" y="2007"/>
                    <a:pt x="1186" y="2007"/>
                  </a:cubicBezTo>
                  <a:lnTo>
                    <a:pt x="1277" y="2007"/>
                  </a:lnTo>
                  <a:cubicBezTo>
                    <a:pt x="1216" y="2007"/>
                    <a:pt x="1125" y="1976"/>
                    <a:pt x="1277" y="1976"/>
                  </a:cubicBezTo>
                  <a:cubicBezTo>
                    <a:pt x="1216" y="1976"/>
                    <a:pt x="1216" y="1976"/>
                    <a:pt x="1216" y="1946"/>
                  </a:cubicBezTo>
                  <a:lnTo>
                    <a:pt x="1277" y="1946"/>
                  </a:lnTo>
                  <a:cubicBezTo>
                    <a:pt x="1277" y="1946"/>
                    <a:pt x="1125" y="1946"/>
                    <a:pt x="1125" y="1915"/>
                  </a:cubicBezTo>
                  <a:lnTo>
                    <a:pt x="1155" y="1915"/>
                  </a:lnTo>
                  <a:cubicBezTo>
                    <a:pt x="1216" y="1915"/>
                    <a:pt x="1216" y="1915"/>
                    <a:pt x="1216" y="1885"/>
                  </a:cubicBezTo>
                  <a:lnTo>
                    <a:pt x="1155" y="1885"/>
                  </a:lnTo>
                  <a:cubicBezTo>
                    <a:pt x="1307" y="1885"/>
                    <a:pt x="1307" y="1855"/>
                    <a:pt x="1155" y="1855"/>
                  </a:cubicBezTo>
                  <a:cubicBezTo>
                    <a:pt x="1216" y="1824"/>
                    <a:pt x="1216" y="1824"/>
                    <a:pt x="1155" y="1824"/>
                  </a:cubicBezTo>
                  <a:lnTo>
                    <a:pt x="1307" y="1824"/>
                  </a:lnTo>
                  <a:cubicBezTo>
                    <a:pt x="1216" y="1794"/>
                    <a:pt x="1216" y="1794"/>
                    <a:pt x="1216" y="1794"/>
                  </a:cubicBezTo>
                  <a:lnTo>
                    <a:pt x="943" y="1794"/>
                  </a:lnTo>
                  <a:cubicBezTo>
                    <a:pt x="882" y="1763"/>
                    <a:pt x="943" y="1763"/>
                    <a:pt x="943" y="1763"/>
                  </a:cubicBezTo>
                  <a:cubicBezTo>
                    <a:pt x="973" y="1779"/>
                    <a:pt x="988" y="1786"/>
                    <a:pt x="1007" y="1786"/>
                  </a:cubicBezTo>
                  <a:cubicBezTo>
                    <a:pt x="1026" y="1786"/>
                    <a:pt x="1049" y="1779"/>
                    <a:pt x="1095" y="1763"/>
                  </a:cubicBezTo>
                  <a:lnTo>
                    <a:pt x="1155" y="1763"/>
                  </a:lnTo>
                  <a:cubicBezTo>
                    <a:pt x="1155" y="1763"/>
                    <a:pt x="1155" y="1763"/>
                    <a:pt x="1155" y="1733"/>
                  </a:cubicBezTo>
                  <a:lnTo>
                    <a:pt x="1095" y="1733"/>
                  </a:lnTo>
                  <a:cubicBezTo>
                    <a:pt x="1247" y="1733"/>
                    <a:pt x="1247" y="1672"/>
                    <a:pt x="1095" y="1672"/>
                  </a:cubicBezTo>
                  <a:lnTo>
                    <a:pt x="1247" y="1672"/>
                  </a:lnTo>
                  <a:cubicBezTo>
                    <a:pt x="1247" y="1672"/>
                    <a:pt x="1186" y="1642"/>
                    <a:pt x="1186" y="1642"/>
                  </a:cubicBezTo>
                  <a:cubicBezTo>
                    <a:pt x="1186" y="1611"/>
                    <a:pt x="1186" y="1611"/>
                    <a:pt x="1125" y="1611"/>
                  </a:cubicBezTo>
                  <a:lnTo>
                    <a:pt x="1277" y="1611"/>
                  </a:lnTo>
                  <a:cubicBezTo>
                    <a:pt x="1277" y="1581"/>
                    <a:pt x="1186" y="1581"/>
                    <a:pt x="1125" y="1581"/>
                  </a:cubicBezTo>
                  <a:cubicBezTo>
                    <a:pt x="1186" y="1581"/>
                    <a:pt x="1186" y="1551"/>
                    <a:pt x="1125" y="1551"/>
                  </a:cubicBezTo>
                  <a:lnTo>
                    <a:pt x="1186" y="1551"/>
                  </a:lnTo>
                  <a:cubicBezTo>
                    <a:pt x="1277" y="1551"/>
                    <a:pt x="1338" y="1520"/>
                    <a:pt x="1216" y="1520"/>
                  </a:cubicBezTo>
                  <a:lnTo>
                    <a:pt x="1277" y="1520"/>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8"/>
                    <a:pt x="1155" y="1368"/>
                    <a:pt x="1064" y="1368"/>
                  </a:cubicBezTo>
                  <a:cubicBezTo>
                    <a:pt x="1155" y="1368"/>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6"/>
                    <a:pt x="1247" y="1216"/>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4"/>
                  </a:lnTo>
                  <a:lnTo>
                    <a:pt x="1125" y="1064"/>
                  </a:lnTo>
                  <a:cubicBezTo>
                    <a:pt x="1186" y="1064"/>
                    <a:pt x="1277" y="1064"/>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2"/>
                  </a:cubicBezTo>
                  <a:lnTo>
                    <a:pt x="1155" y="912"/>
                  </a:lnTo>
                  <a:cubicBezTo>
                    <a:pt x="1155" y="912"/>
                    <a:pt x="1155" y="882"/>
                    <a:pt x="1064" y="882"/>
                  </a:cubicBezTo>
                  <a:lnTo>
                    <a:pt x="1307" y="882"/>
                  </a:lnTo>
                  <a:cubicBezTo>
                    <a:pt x="1307" y="852"/>
                    <a:pt x="1216" y="852"/>
                    <a:pt x="1216" y="852"/>
                  </a:cubicBezTo>
                  <a:cubicBezTo>
                    <a:pt x="1155" y="852"/>
                    <a:pt x="1155" y="760"/>
                    <a:pt x="1155" y="760"/>
                  </a:cubicBezTo>
                  <a:cubicBezTo>
                    <a:pt x="1247" y="760"/>
                    <a:pt x="1247" y="730"/>
                    <a:pt x="1186" y="730"/>
                  </a:cubicBezTo>
                  <a:cubicBezTo>
                    <a:pt x="1095" y="730"/>
                    <a:pt x="1095" y="730"/>
                    <a:pt x="1095" y="700"/>
                  </a:cubicBezTo>
                  <a:cubicBezTo>
                    <a:pt x="1095" y="669"/>
                    <a:pt x="1125" y="639"/>
                    <a:pt x="1034" y="639"/>
                  </a:cubicBezTo>
                  <a:cubicBezTo>
                    <a:pt x="1034" y="639"/>
                    <a:pt x="973" y="608"/>
                    <a:pt x="973" y="608"/>
                  </a:cubicBezTo>
                  <a:lnTo>
                    <a:pt x="882" y="608"/>
                  </a:lnTo>
                  <a:cubicBezTo>
                    <a:pt x="882" y="578"/>
                    <a:pt x="882" y="578"/>
                    <a:pt x="973" y="578"/>
                  </a:cubicBezTo>
                  <a:lnTo>
                    <a:pt x="1125" y="578"/>
                  </a:lnTo>
                  <a:cubicBezTo>
                    <a:pt x="1277" y="548"/>
                    <a:pt x="1125" y="548"/>
                    <a:pt x="1034" y="548"/>
                  </a:cubicBezTo>
                  <a:cubicBezTo>
                    <a:pt x="973" y="548"/>
                    <a:pt x="973" y="548"/>
                    <a:pt x="1034" y="517"/>
                  </a:cubicBezTo>
                  <a:lnTo>
                    <a:pt x="1125" y="517"/>
                  </a:lnTo>
                  <a:cubicBezTo>
                    <a:pt x="1064" y="517"/>
                    <a:pt x="1064" y="487"/>
                    <a:pt x="1064" y="456"/>
                  </a:cubicBezTo>
                  <a:cubicBezTo>
                    <a:pt x="1064" y="426"/>
                    <a:pt x="1064" y="396"/>
                    <a:pt x="1003" y="396"/>
                  </a:cubicBezTo>
                  <a:lnTo>
                    <a:pt x="1064" y="396"/>
                  </a:lnTo>
                  <a:cubicBezTo>
                    <a:pt x="1155" y="396"/>
                    <a:pt x="1155" y="365"/>
                    <a:pt x="1003" y="365"/>
                  </a:cubicBezTo>
                  <a:cubicBezTo>
                    <a:pt x="1064" y="365"/>
                    <a:pt x="1064" y="365"/>
                    <a:pt x="1064" y="335"/>
                  </a:cubicBezTo>
                  <a:lnTo>
                    <a:pt x="1003" y="335"/>
                  </a:lnTo>
                  <a:cubicBezTo>
                    <a:pt x="943" y="304"/>
                    <a:pt x="943" y="304"/>
                    <a:pt x="1003" y="304"/>
                  </a:cubicBezTo>
                  <a:cubicBezTo>
                    <a:pt x="1054" y="315"/>
                    <a:pt x="1095" y="318"/>
                    <a:pt x="1122" y="318"/>
                  </a:cubicBezTo>
                  <a:cubicBezTo>
                    <a:pt x="1176" y="318"/>
                    <a:pt x="1176" y="304"/>
                    <a:pt x="1095" y="304"/>
                  </a:cubicBezTo>
                  <a:cubicBezTo>
                    <a:pt x="1095" y="274"/>
                    <a:pt x="1095" y="274"/>
                    <a:pt x="1155" y="274"/>
                  </a:cubicBezTo>
                  <a:lnTo>
                    <a:pt x="1095" y="274"/>
                  </a:lnTo>
                  <a:cubicBezTo>
                    <a:pt x="1095" y="274"/>
                    <a:pt x="1095" y="244"/>
                    <a:pt x="1095" y="244"/>
                  </a:cubicBezTo>
                  <a:cubicBezTo>
                    <a:pt x="1095" y="244"/>
                    <a:pt x="1003" y="213"/>
                    <a:pt x="1003" y="213"/>
                  </a:cubicBezTo>
                  <a:cubicBezTo>
                    <a:pt x="1095" y="213"/>
                    <a:pt x="1095" y="213"/>
                    <a:pt x="1095" y="183"/>
                  </a:cubicBezTo>
                  <a:cubicBezTo>
                    <a:pt x="1095" y="152"/>
                    <a:pt x="1095" y="122"/>
                    <a:pt x="1186" y="122"/>
                  </a:cubicBezTo>
                  <a:cubicBezTo>
                    <a:pt x="1186" y="122"/>
                    <a:pt x="1186" y="122"/>
                    <a:pt x="1095" y="92"/>
                  </a:cubicBezTo>
                  <a:lnTo>
                    <a:pt x="1034" y="92"/>
                  </a:lnTo>
                  <a:cubicBezTo>
                    <a:pt x="1186" y="92"/>
                    <a:pt x="1186" y="61"/>
                    <a:pt x="1034" y="61"/>
                  </a:cubicBezTo>
                  <a:cubicBezTo>
                    <a:pt x="1095" y="61"/>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3442;p83"/>
            <p:cNvSpPr/>
            <p:nvPr/>
          </p:nvSpPr>
          <p:spPr>
            <a:xfrm>
              <a:off x="1361300" y="1926172"/>
              <a:ext cx="48295" cy="45846"/>
            </a:xfrm>
            <a:custGeom>
              <a:avLst/>
              <a:gdLst/>
              <a:ahLst/>
              <a:cxnLst/>
              <a:rect l="l" t="t" r="r" b="b"/>
              <a:pathLst>
                <a:path w="2919" h="2771" extrusionOk="0">
                  <a:moveTo>
                    <a:pt x="2706" y="35"/>
                  </a:moveTo>
                  <a:cubicBezTo>
                    <a:pt x="2706" y="35"/>
                    <a:pt x="2706" y="35"/>
                    <a:pt x="2706" y="35"/>
                  </a:cubicBezTo>
                  <a:cubicBezTo>
                    <a:pt x="2706" y="35"/>
                    <a:pt x="2706" y="35"/>
                    <a:pt x="2706" y="35"/>
                  </a:cubicBezTo>
                  <a:close/>
                  <a:moveTo>
                    <a:pt x="365" y="5"/>
                  </a:moveTo>
                  <a:cubicBezTo>
                    <a:pt x="365" y="5"/>
                    <a:pt x="418" y="85"/>
                    <a:pt x="475" y="145"/>
                  </a:cubicBezTo>
                  <a:lnTo>
                    <a:pt x="475" y="145"/>
                  </a:lnTo>
                  <a:cubicBezTo>
                    <a:pt x="471" y="133"/>
                    <a:pt x="456" y="110"/>
                    <a:pt x="426" y="65"/>
                  </a:cubicBezTo>
                  <a:cubicBezTo>
                    <a:pt x="426" y="65"/>
                    <a:pt x="426" y="65"/>
                    <a:pt x="365" y="5"/>
                  </a:cubicBezTo>
                  <a:close/>
                  <a:moveTo>
                    <a:pt x="1003" y="187"/>
                  </a:moveTo>
                  <a:cubicBezTo>
                    <a:pt x="1017" y="205"/>
                    <a:pt x="1031" y="221"/>
                    <a:pt x="1043" y="236"/>
                  </a:cubicBezTo>
                  <a:lnTo>
                    <a:pt x="1043" y="236"/>
                  </a:lnTo>
                  <a:cubicBezTo>
                    <a:pt x="1032" y="219"/>
                    <a:pt x="1018" y="202"/>
                    <a:pt x="1003" y="187"/>
                  </a:cubicBezTo>
                  <a:close/>
                  <a:moveTo>
                    <a:pt x="395" y="217"/>
                  </a:moveTo>
                  <a:lnTo>
                    <a:pt x="395" y="217"/>
                  </a:lnTo>
                  <a:cubicBezTo>
                    <a:pt x="441" y="248"/>
                    <a:pt x="456" y="263"/>
                    <a:pt x="452" y="263"/>
                  </a:cubicBezTo>
                  <a:cubicBezTo>
                    <a:pt x="449" y="263"/>
                    <a:pt x="426" y="248"/>
                    <a:pt x="395" y="217"/>
                  </a:cubicBezTo>
                  <a:close/>
                  <a:moveTo>
                    <a:pt x="1205" y="119"/>
                  </a:moveTo>
                  <a:cubicBezTo>
                    <a:pt x="1201" y="119"/>
                    <a:pt x="1231" y="172"/>
                    <a:pt x="1307" y="278"/>
                  </a:cubicBezTo>
                  <a:cubicBezTo>
                    <a:pt x="1247" y="172"/>
                    <a:pt x="1209" y="119"/>
                    <a:pt x="1205" y="119"/>
                  </a:cubicBezTo>
                  <a:close/>
                  <a:moveTo>
                    <a:pt x="760" y="248"/>
                  </a:moveTo>
                  <a:lnTo>
                    <a:pt x="760" y="248"/>
                  </a:lnTo>
                  <a:cubicBezTo>
                    <a:pt x="836" y="324"/>
                    <a:pt x="867" y="362"/>
                    <a:pt x="863" y="362"/>
                  </a:cubicBezTo>
                  <a:cubicBezTo>
                    <a:pt x="859" y="362"/>
                    <a:pt x="821" y="324"/>
                    <a:pt x="760" y="248"/>
                  </a:cubicBezTo>
                  <a:close/>
                  <a:moveTo>
                    <a:pt x="1398" y="309"/>
                  </a:moveTo>
                  <a:cubicBezTo>
                    <a:pt x="1398" y="309"/>
                    <a:pt x="1399" y="309"/>
                    <a:pt x="1429" y="369"/>
                  </a:cubicBezTo>
                  <a:cubicBezTo>
                    <a:pt x="1368" y="309"/>
                    <a:pt x="1398" y="309"/>
                    <a:pt x="1398" y="309"/>
                  </a:cubicBezTo>
                  <a:close/>
                  <a:moveTo>
                    <a:pt x="1429" y="218"/>
                  </a:moveTo>
                  <a:cubicBezTo>
                    <a:pt x="1459" y="309"/>
                    <a:pt x="1520" y="369"/>
                    <a:pt x="1520" y="369"/>
                  </a:cubicBezTo>
                  <a:lnTo>
                    <a:pt x="1459" y="309"/>
                  </a:lnTo>
                  <a:lnTo>
                    <a:pt x="1429" y="218"/>
                  </a:lnTo>
                  <a:close/>
                  <a:moveTo>
                    <a:pt x="1169" y="361"/>
                  </a:moveTo>
                  <a:lnTo>
                    <a:pt x="1169" y="361"/>
                  </a:lnTo>
                  <a:cubicBezTo>
                    <a:pt x="1196" y="396"/>
                    <a:pt x="1210" y="419"/>
                    <a:pt x="1208" y="419"/>
                  </a:cubicBezTo>
                  <a:cubicBezTo>
                    <a:pt x="1207" y="419"/>
                    <a:pt x="1194" y="402"/>
                    <a:pt x="1169" y="361"/>
                  </a:cubicBezTo>
                  <a:close/>
                  <a:moveTo>
                    <a:pt x="2098" y="369"/>
                  </a:moveTo>
                  <a:cubicBezTo>
                    <a:pt x="2128" y="369"/>
                    <a:pt x="2128" y="369"/>
                    <a:pt x="2128" y="430"/>
                  </a:cubicBezTo>
                  <a:cubicBezTo>
                    <a:pt x="2158" y="491"/>
                    <a:pt x="2189" y="582"/>
                    <a:pt x="2189" y="582"/>
                  </a:cubicBezTo>
                  <a:cubicBezTo>
                    <a:pt x="2189" y="582"/>
                    <a:pt x="2128" y="430"/>
                    <a:pt x="2098" y="369"/>
                  </a:cubicBezTo>
                  <a:close/>
                  <a:moveTo>
                    <a:pt x="364" y="563"/>
                  </a:moveTo>
                  <a:cubicBezTo>
                    <a:pt x="361" y="563"/>
                    <a:pt x="381" y="582"/>
                    <a:pt x="418" y="607"/>
                  </a:cubicBezTo>
                  <a:lnTo>
                    <a:pt x="418" y="607"/>
                  </a:lnTo>
                  <a:cubicBezTo>
                    <a:pt x="383" y="575"/>
                    <a:pt x="366" y="563"/>
                    <a:pt x="364" y="563"/>
                  </a:cubicBezTo>
                  <a:close/>
                  <a:moveTo>
                    <a:pt x="418" y="607"/>
                  </a:moveTo>
                  <a:cubicBezTo>
                    <a:pt x="422" y="611"/>
                    <a:pt x="427" y="616"/>
                    <a:pt x="432" y="620"/>
                  </a:cubicBezTo>
                  <a:lnTo>
                    <a:pt x="432" y="620"/>
                  </a:lnTo>
                  <a:cubicBezTo>
                    <a:pt x="430" y="618"/>
                    <a:pt x="428" y="615"/>
                    <a:pt x="426" y="613"/>
                  </a:cubicBezTo>
                  <a:cubicBezTo>
                    <a:pt x="423" y="611"/>
                    <a:pt x="421" y="609"/>
                    <a:pt x="418" y="607"/>
                  </a:cubicBezTo>
                  <a:close/>
                  <a:moveTo>
                    <a:pt x="426" y="552"/>
                  </a:moveTo>
                  <a:cubicBezTo>
                    <a:pt x="517" y="613"/>
                    <a:pt x="578" y="673"/>
                    <a:pt x="578" y="673"/>
                  </a:cubicBezTo>
                  <a:lnTo>
                    <a:pt x="578" y="704"/>
                  </a:lnTo>
                  <a:cubicBezTo>
                    <a:pt x="517" y="613"/>
                    <a:pt x="427" y="552"/>
                    <a:pt x="426" y="552"/>
                  </a:cubicBezTo>
                  <a:close/>
                  <a:moveTo>
                    <a:pt x="1879" y="716"/>
                  </a:moveTo>
                  <a:lnTo>
                    <a:pt x="1879" y="716"/>
                  </a:lnTo>
                  <a:cubicBezTo>
                    <a:pt x="1892" y="739"/>
                    <a:pt x="1901" y="764"/>
                    <a:pt x="1885" y="765"/>
                  </a:cubicBezTo>
                  <a:lnTo>
                    <a:pt x="1885" y="765"/>
                  </a:lnTo>
                  <a:cubicBezTo>
                    <a:pt x="1899" y="764"/>
                    <a:pt x="1893" y="744"/>
                    <a:pt x="1879" y="716"/>
                  </a:cubicBezTo>
                  <a:close/>
                  <a:moveTo>
                    <a:pt x="1064" y="734"/>
                  </a:moveTo>
                  <a:cubicBezTo>
                    <a:pt x="1095" y="734"/>
                    <a:pt x="1095" y="734"/>
                    <a:pt x="1155" y="825"/>
                  </a:cubicBezTo>
                  <a:cubicBezTo>
                    <a:pt x="1099" y="769"/>
                    <a:pt x="1064" y="734"/>
                    <a:pt x="1064" y="734"/>
                  </a:cubicBezTo>
                  <a:close/>
                  <a:moveTo>
                    <a:pt x="1763" y="734"/>
                  </a:moveTo>
                  <a:lnTo>
                    <a:pt x="1763" y="734"/>
                  </a:lnTo>
                  <a:cubicBezTo>
                    <a:pt x="1824" y="825"/>
                    <a:pt x="1824" y="825"/>
                    <a:pt x="1824" y="825"/>
                  </a:cubicBezTo>
                  <a:cubicBezTo>
                    <a:pt x="1794" y="825"/>
                    <a:pt x="1794" y="825"/>
                    <a:pt x="1763" y="734"/>
                  </a:cubicBezTo>
                  <a:close/>
                  <a:moveTo>
                    <a:pt x="1878" y="846"/>
                  </a:moveTo>
                  <a:cubicBezTo>
                    <a:pt x="1875" y="846"/>
                    <a:pt x="1875" y="856"/>
                    <a:pt x="1885" y="886"/>
                  </a:cubicBezTo>
                  <a:cubicBezTo>
                    <a:pt x="1905" y="886"/>
                    <a:pt x="1885" y="846"/>
                    <a:pt x="1878" y="846"/>
                  </a:cubicBezTo>
                  <a:close/>
                  <a:moveTo>
                    <a:pt x="1490" y="886"/>
                  </a:moveTo>
                  <a:cubicBezTo>
                    <a:pt x="1490" y="886"/>
                    <a:pt x="1519" y="886"/>
                    <a:pt x="1548" y="971"/>
                  </a:cubicBezTo>
                  <a:lnTo>
                    <a:pt x="1548" y="971"/>
                  </a:lnTo>
                  <a:cubicBezTo>
                    <a:pt x="1534" y="952"/>
                    <a:pt x="1519" y="929"/>
                    <a:pt x="1490" y="886"/>
                  </a:cubicBezTo>
                  <a:close/>
                  <a:moveTo>
                    <a:pt x="395" y="917"/>
                  </a:moveTo>
                  <a:cubicBezTo>
                    <a:pt x="477" y="965"/>
                    <a:pt x="515" y="997"/>
                    <a:pt x="509" y="997"/>
                  </a:cubicBezTo>
                  <a:cubicBezTo>
                    <a:pt x="504" y="997"/>
                    <a:pt x="466" y="973"/>
                    <a:pt x="395" y="917"/>
                  </a:cubicBezTo>
                  <a:close/>
                  <a:moveTo>
                    <a:pt x="1095" y="977"/>
                  </a:moveTo>
                  <a:cubicBezTo>
                    <a:pt x="1104" y="985"/>
                    <a:pt x="1113" y="992"/>
                    <a:pt x="1121" y="998"/>
                  </a:cubicBezTo>
                  <a:lnTo>
                    <a:pt x="1121" y="998"/>
                  </a:lnTo>
                  <a:cubicBezTo>
                    <a:pt x="1109" y="992"/>
                    <a:pt x="1112" y="995"/>
                    <a:pt x="1095" y="977"/>
                  </a:cubicBezTo>
                  <a:close/>
                  <a:moveTo>
                    <a:pt x="1368" y="947"/>
                  </a:moveTo>
                  <a:cubicBezTo>
                    <a:pt x="1389" y="968"/>
                    <a:pt x="1402" y="985"/>
                    <a:pt x="1411" y="998"/>
                  </a:cubicBezTo>
                  <a:lnTo>
                    <a:pt x="1411" y="998"/>
                  </a:lnTo>
                  <a:cubicBezTo>
                    <a:pt x="1410" y="998"/>
                    <a:pt x="1409" y="997"/>
                    <a:pt x="1407" y="996"/>
                  </a:cubicBezTo>
                  <a:lnTo>
                    <a:pt x="1407" y="996"/>
                  </a:lnTo>
                  <a:cubicBezTo>
                    <a:pt x="1396" y="982"/>
                    <a:pt x="1383" y="966"/>
                    <a:pt x="1368" y="947"/>
                  </a:cubicBezTo>
                  <a:close/>
                  <a:moveTo>
                    <a:pt x="1702" y="917"/>
                  </a:moveTo>
                  <a:cubicBezTo>
                    <a:pt x="1702" y="917"/>
                    <a:pt x="1703" y="917"/>
                    <a:pt x="1763" y="1007"/>
                  </a:cubicBezTo>
                  <a:lnTo>
                    <a:pt x="1763" y="1007"/>
                  </a:lnTo>
                  <a:cubicBezTo>
                    <a:pt x="1750" y="995"/>
                    <a:pt x="1735" y="980"/>
                    <a:pt x="1717" y="962"/>
                  </a:cubicBezTo>
                  <a:lnTo>
                    <a:pt x="1717" y="962"/>
                  </a:lnTo>
                  <a:cubicBezTo>
                    <a:pt x="1717" y="962"/>
                    <a:pt x="1717" y="962"/>
                    <a:pt x="1717" y="962"/>
                  </a:cubicBezTo>
                  <a:lnTo>
                    <a:pt x="1717" y="962"/>
                  </a:lnTo>
                  <a:cubicBezTo>
                    <a:pt x="1713" y="958"/>
                    <a:pt x="1709" y="954"/>
                    <a:pt x="1705" y="949"/>
                  </a:cubicBezTo>
                  <a:lnTo>
                    <a:pt x="1705" y="949"/>
                  </a:lnTo>
                  <a:cubicBezTo>
                    <a:pt x="1709" y="954"/>
                    <a:pt x="1713" y="958"/>
                    <a:pt x="1717" y="962"/>
                  </a:cubicBezTo>
                  <a:lnTo>
                    <a:pt x="1717" y="962"/>
                  </a:lnTo>
                  <a:cubicBezTo>
                    <a:pt x="1714" y="951"/>
                    <a:pt x="1709" y="936"/>
                    <a:pt x="1702" y="917"/>
                  </a:cubicBezTo>
                  <a:close/>
                  <a:moveTo>
                    <a:pt x="882" y="886"/>
                  </a:moveTo>
                  <a:lnTo>
                    <a:pt x="1034" y="1008"/>
                  </a:lnTo>
                  <a:lnTo>
                    <a:pt x="943" y="947"/>
                  </a:lnTo>
                  <a:lnTo>
                    <a:pt x="882" y="886"/>
                  </a:lnTo>
                  <a:close/>
                  <a:moveTo>
                    <a:pt x="1429" y="1037"/>
                  </a:moveTo>
                  <a:cubicBezTo>
                    <a:pt x="1429" y="1037"/>
                    <a:pt x="1429" y="1037"/>
                    <a:pt x="1429" y="1037"/>
                  </a:cubicBezTo>
                  <a:lnTo>
                    <a:pt x="1429" y="1037"/>
                  </a:lnTo>
                  <a:cubicBezTo>
                    <a:pt x="1429" y="1038"/>
                    <a:pt x="1429" y="1038"/>
                    <a:pt x="1429" y="1038"/>
                  </a:cubicBezTo>
                  <a:cubicBezTo>
                    <a:pt x="1429" y="1038"/>
                    <a:pt x="1429" y="1038"/>
                    <a:pt x="1429" y="1037"/>
                  </a:cubicBezTo>
                  <a:close/>
                  <a:moveTo>
                    <a:pt x="1662" y="946"/>
                  </a:moveTo>
                  <a:cubicBezTo>
                    <a:pt x="1715" y="1020"/>
                    <a:pt x="1763" y="1069"/>
                    <a:pt x="1763" y="1069"/>
                  </a:cubicBezTo>
                  <a:cubicBezTo>
                    <a:pt x="1763" y="1069"/>
                    <a:pt x="1713" y="1006"/>
                    <a:pt x="1662" y="946"/>
                  </a:cubicBezTo>
                  <a:close/>
                  <a:moveTo>
                    <a:pt x="2037" y="1038"/>
                  </a:moveTo>
                  <a:cubicBezTo>
                    <a:pt x="2054" y="1073"/>
                    <a:pt x="2067" y="1099"/>
                    <a:pt x="2067" y="1099"/>
                  </a:cubicBezTo>
                  <a:cubicBezTo>
                    <a:pt x="2098" y="1099"/>
                    <a:pt x="2037" y="1038"/>
                    <a:pt x="2037" y="1038"/>
                  </a:cubicBezTo>
                  <a:close/>
                  <a:moveTo>
                    <a:pt x="1899" y="962"/>
                  </a:moveTo>
                  <a:cubicBezTo>
                    <a:pt x="1905" y="980"/>
                    <a:pt x="1927" y="1018"/>
                    <a:pt x="1976" y="1099"/>
                  </a:cubicBezTo>
                  <a:cubicBezTo>
                    <a:pt x="1988" y="1122"/>
                    <a:pt x="1995" y="1137"/>
                    <a:pt x="1996" y="1137"/>
                  </a:cubicBezTo>
                  <a:cubicBezTo>
                    <a:pt x="1997" y="1137"/>
                    <a:pt x="1983" y="1101"/>
                    <a:pt x="1946" y="1008"/>
                  </a:cubicBezTo>
                  <a:cubicBezTo>
                    <a:pt x="1923" y="985"/>
                    <a:pt x="1909" y="971"/>
                    <a:pt x="1899" y="962"/>
                  </a:cubicBezTo>
                  <a:close/>
                  <a:moveTo>
                    <a:pt x="5" y="1109"/>
                  </a:moveTo>
                  <a:cubicBezTo>
                    <a:pt x="0" y="1109"/>
                    <a:pt x="0" y="1117"/>
                    <a:pt x="0" y="1129"/>
                  </a:cubicBezTo>
                  <a:cubicBezTo>
                    <a:pt x="0" y="1129"/>
                    <a:pt x="0" y="1129"/>
                    <a:pt x="61" y="1160"/>
                  </a:cubicBezTo>
                  <a:cubicBezTo>
                    <a:pt x="25" y="1124"/>
                    <a:pt x="11" y="1109"/>
                    <a:pt x="5" y="1109"/>
                  </a:cubicBezTo>
                  <a:close/>
                  <a:moveTo>
                    <a:pt x="1429" y="1099"/>
                  </a:moveTo>
                  <a:lnTo>
                    <a:pt x="1429" y="1099"/>
                  </a:lnTo>
                  <a:cubicBezTo>
                    <a:pt x="1490" y="1160"/>
                    <a:pt x="1517" y="1182"/>
                    <a:pt x="1521" y="1182"/>
                  </a:cubicBezTo>
                  <a:cubicBezTo>
                    <a:pt x="1527" y="1182"/>
                    <a:pt x="1483" y="1135"/>
                    <a:pt x="1429" y="1099"/>
                  </a:cubicBezTo>
                  <a:close/>
                  <a:moveTo>
                    <a:pt x="1216" y="1190"/>
                  </a:moveTo>
                  <a:cubicBezTo>
                    <a:pt x="1302" y="1276"/>
                    <a:pt x="1339" y="1313"/>
                    <a:pt x="1345" y="1313"/>
                  </a:cubicBezTo>
                  <a:cubicBezTo>
                    <a:pt x="1349" y="1313"/>
                    <a:pt x="1334" y="1291"/>
                    <a:pt x="1307" y="1251"/>
                  </a:cubicBezTo>
                  <a:cubicBezTo>
                    <a:pt x="1217" y="1190"/>
                    <a:pt x="1216" y="1190"/>
                    <a:pt x="1216" y="1190"/>
                  </a:cubicBezTo>
                  <a:close/>
                  <a:moveTo>
                    <a:pt x="1003" y="1251"/>
                  </a:moveTo>
                  <a:lnTo>
                    <a:pt x="1003" y="1251"/>
                  </a:lnTo>
                  <a:cubicBezTo>
                    <a:pt x="1064" y="1281"/>
                    <a:pt x="1155" y="1342"/>
                    <a:pt x="1155" y="1342"/>
                  </a:cubicBezTo>
                  <a:lnTo>
                    <a:pt x="1064" y="1312"/>
                  </a:lnTo>
                  <a:lnTo>
                    <a:pt x="1003" y="1251"/>
                  </a:lnTo>
                  <a:close/>
                  <a:moveTo>
                    <a:pt x="1228" y="1326"/>
                  </a:moveTo>
                  <a:lnTo>
                    <a:pt x="1228" y="1326"/>
                  </a:lnTo>
                  <a:cubicBezTo>
                    <a:pt x="1255" y="1351"/>
                    <a:pt x="1277" y="1372"/>
                    <a:pt x="1277" y="1372"/>
                  </a:cubicBezTo>
                  <a:cubicBezTo>
                    <a:pt x="1251" y="1347"/>
                    <a:pt x="1236" y="1332"/>
                    <a:pt x="1228" y="1326"/>
                  </a:cubicBezTo>
                  <a:close/>
                  <a:moveTo>
                    <a:pt x="1186" y="1403"/>
                  </a:moveTo>
                  <a:cubicBezTo>
                    <a:pt x="1250" y="1454"/>
                    <a:pt x="1276" y="1473"/>
                    <a:pt x="1278" y="1473"/>
                  </a:cubicBezTo>
                  <a:cubicBezTo>
                    <a:pt x="1281" y="1473"/>
                    <a:pt x="1238" y="1438"/>
                    <a:pt x="1186" y="1403"/>
                  </a:cubicBezTo>
                  <a:close/>
                  <a:moveTo>
                    <a:pt x="759" y="1421"/>
                  </a:moveTo>
                  <a:cubicBezTo>
                    <a:pt x="760" y="1421"/>
                    <a:pt x="798" y="1444"/>
                    <a:pt x="882" y="1494"/>
                  </a:cubicBezTo>
                  <a:cubicBezTo>
                    <a:pt x="973" y="1555"/>
                    <a:pt x="973" y="1555"/>
                    <a:pt x="973" y="1555"/>
                  </a:cubicBezTo>
                  <a:cubicBezTo>
                    <a:pt x="973" y="1555"/>
                    <a:pt x="882" y="1494"/>
                    <a:pt x="821" y="1464"/>
                  </a:cubicBezTo>
                  <a:cubicBezTo>
                    <a:pt x="780" y="1436"/>
                    <a:pt x="757" y="1421"/>
                    <a:pt x="759" y="1421"/>
                  </a:cubicBezTo>
                  <a:close/>
                  <a:moveTo>
                    <a:pt x="943" y="1494"/>
                  </a:moveTo>
                  <a:cubicBezTo>
                    <a:pt x="1034" y="1524"/>
                    <a:pt x="1095" y="1585"/>
                    <a:pt x="1095" y="1585"/>
                  </a:cubicBezTo>
                  <a:cubicBezTo>
                    <a:pt x="1034" y="1555"/>
                    <a:pt x="943" y="1494"/>
                    <a:pt x="943" y="1494"/>
                  </a:cubicBezTo>
                  <a:close/>
                  <a:moveTo>
                    <a:pt x="1091" y="1529"/>
                  </a:moveTo>
                  <a:cubicBezTo>
                    <a:pt x="1184" y="1591"/>
                    <a:pt x="1244" y="1635"/>
                    <a:pt x="1247" y="1635"/>
                  </a:cubicBezTo>
                  <a:cubicBezTo>
                    <a:pt x="1248" y="1635"/>
                    <a:pt x="1229" y="1620"/>
                    <a:pt x="1186" y="1585"/>
                  </a:cubicBezTo>
                  <a:cubicBezTo>
                    <a:pt x="1141" y="1558"/>
                    <a:pt x="1109" y="1539"/>
                    <a:pt x="1091" y="1529"/>
                  </a:cubicBezTo>
                  <a:close/>
                  <a:moveTo>
                    <a:pt x="371" y="1633"/>
                  </a:moveTo>
                  <a:lnTo>
                    <a:pt x="371" y="1633"/>
                  </a:lnTo>
                  <a:cubicBezTo>
                    <a:pt x="370" y="1633"/>
                    <a:pt x="378" y="1637"/>
                    <a:pt x="395" y="1646"/>
                  </a:cubicBezTo>
                  <a:cubicBezTo>
                    <a:pt x="401" y="1647"/>
                    <a:pt x="406" y="1648"/>
                    <a:pt x="411" y="1649"/>
                  </a:cubicBezTo>
                  <a:lnTo>
                    <a:pt x="411" y="1649"/>
                  </a:lnTo>
                  <a:cubicBezTo>
                    <a:pt x="387" y="1640"/>
                    <a:pt x="372" y="1633"/>
                    <a:pt x="371" y="1633"/>
                  </a:cubicBezTo>
                  <a:close/>
                  <a:moveTo>
                    <a:pt x="1186" y="1616"/>
                  </a:moveTo>
                  <a:lnTo>
                    <a:pt x="1186" y="1616"/>
                  </a:lnTo>
                  <a:cubicBezTo>
                    <a:pt x="1233" y="1651"/>
                    <a:pt x="1253" y="1664"/>
                    <a:pt x="1256" y="1664"/>
                  </a:cubicBezTo>
                  <a:cubicBezTo>
                    <a:pt x="1260" y="1664"/>
                    <a:pt x="1223" y="1634"/>
                    <a:pt x="1186" y="1616"/>
                  </a:cubicBezTo>
                  <a:close/>
                  <a:moveTo>
                    <a:pt x="1064" y="1612"/>
                  </a:moveTo>
                  <a:cubicBezTo>
                    <a:pt x="1081" y="1627"/>
                    <a:pt x="1110" y="1649"/>
                    <a:pt x="1155" y="1676"/>
                  </a:cubicBezTo>
                  <a:cubicBezTo>
                    <a:pt x="1127" y="1648"/>
                    <a:pt x="1093" y="1627"/>
                    <a:pt x="1064" y="1612"/>
                  </a:cubicBezTo>
                  <a:close/>
                  <a:moveTo>
                    <a:pt x="335" y="1646"/>
                  </a:moveTo>
                  <a:cubicBezTo>
                    <a:pt x="335" y="1646"/>
                    <a:pt x="340" y="1649"/>
                    <a:pt x="395" y="1676"/>
                  </a:cubicBezTo>
                  <a:cubicBezTo>
                    <a:pt x="398" y="1676"/>
                    <a:pt x="401" y="1676"/>
                    <a:pt x="404" y="1676"/>
                  </a:cubicBezTo>
                  <a:lnTo>
                    <a:pt x="404" y="1676"/>
                  </a:lnTo>
                  <a:cubicBezTo>
                    <a:pt x="381" y="1667"/>
                    <a:pt x="356" y="1657"/>
                    <a:pt x="335" y="1646"/>
                  </a:cubicBezTo>
                  <a:close/>
                  <a:moveTo>
                    <a:pt x="943" y="1616"/>
                  </a:moveTo>
                  <a:cubicBezTo>
                    <a:pt x="943" y="1616"/>
                    <a:pt x="1034" y="1646"/>
                    <a:pt x="1034" y="1646"/>
                  </a:cubicBezTo>
                  <a:cubicBezTo>
                    <a:pt x="1064" y="1676"/>
                    <a:pt x="1064" y="1684"/>
                    <a:pt x="1057" y="1684"/>
                  </a:cubicBezTo>
                  <a:cubicBezTo>
                    <a:pt x="1049" y="1684"/>
                    <a:pt x="1034" y="1676"/>
                    <a:pt x="1034" y="1676"/>
                  </a:cubicBezTo>
                  <a:cubicBezTo>
                    <a:pt x="943" y="1616"/>
                    <a:pt x="943" y="1616"/>
                    <a:pt x="943" y="1616"/>
                  </a:cubicBezTo>
                  <a:close/>
                  <a:moveTo>
                    <a:pt x="404" y="1676"/>
                  </a:moveTo>
                  <a:lnTo>
                    <a:pt x="404" y="1676"/>
                  </a:lnTo>
                  <a:cubicBezTo>
                    <a:pt x="448" y="1694"/>
                    <a:pt x="487" y="1707"/>
                    <a:pt x="487" y="1707"/>
                  </a:cubicBezTo>
                  <a:cubicBezTo>
                    <a:pt x="429" y="1678"/>
                    <a:pt x="453" y="1676"/>
                    <a:pt x="404" y="1676"/>
                  </a:cubicBezTo>
                  <a:close/>
                  <a:moveTo>
                    <a:pt x="1155" y="1646"/>
                  </a:moveTo>
                  <a:lnTo>
                    <a:pt x="1247" y="1707"/>
                  </a:lnTo>
                  <a:cubicBezTo>
                    <a:pt x="1258" y="1713"/>
                    <a:pt x="1265" y="1715"/>
                    <a:pt x="1269" y="1715"/>
                  </a:cubicBezTo>
                  <a:cubicBezTo>
                    <a:pt x="1283" y="1715"/>
                    <a:pt x="1229" y="1671"/>
                    <a:pt x="1155" y="1646"/>
                  </a:cubicBezTo>
                  <a:close/>
                  <a:moveTo>
                    <a:pt x="676" y="1695"/>
                  </a:moveTo>
                  <a:cubicBezTo>
                    <a:pt x="678" y="1695"/>
                    <a:pt x="740" y="1723"/>
                    <a:pt x="851" y="1768"/>
                  </a:cubicBezTo>
                  <a:cubicBezTo>
                    <a:pt x="851" y="1768"/>
                    <a:pt x="851" y="1768"/>
                    <a:pt x="851" y="1798"/>
                  </a:cubicBezTo>
                  <a:cubicBezTo>
                    <a:pt x="791" y="1768"/>
                    <a:pt x="699" y="1707"/>
                    <a:pt x="699" y="1707"/>
                  </a:cubicBezTo>
                  <a:cubicBezTo>
                    <a:pt x="683" y="1699"/>
                    <a:pt x="676" y="1695"/>
                    <a:pt x="676" y="1695"/>
                  </a:cubicBezTo>
                  <a:close/>
                  <a:moveTo>
                    <a:pt x="609" y="1859"/>
                  </a:moveTo>
                  <a:cubicBezTo>
                    <a:pt x="625" y="1867"/>
                    <a:pt x="644" y="1877"/>
                    <a:pt x="669" y="1889"/>
                  </a:cubicBezTo>
                  <a:cubicBezTo>
                    <a:pt x="760" y="1920"/>
                    <a:pt x="821" y="1950"/>
                    <a:pt x="821" y="1950"/>
                  </a:cubicBezTo>
                  <a:lnTo>
                    <a:pt x="760" y="1950"/>
                  </a:lnTo>
                  <a:cubicBezTo>
                    <a:pt x="730" y="1920"/>
                    <a:pt x="670" y="1890"/>
                    <a:pt x="609" y="1859"/>
                  </a:cubicBezTo>
                  <a:close/>
                  <a:moveTo>
                    <a:pt x="1101" y="1877"/>
                  </a:moveTo>
                  <a:lnTo>
                    <a:pt x="1101" y="1877"/>
                  </a:lnTo>
                  <a:cubicBezTo>
                    <a:pt x="1102" y="1877"/>
                    <a:pt x="1152" y="1898"/>
                    <a:pt x="1216" y="1920"/>
                  </a:cubicBezTo>
                  <a:cubicBezTo>
                    <a:pt x="1250" y="1954"/>
                    <a:pt x="1265" y="1969"/>
                    <a:pt x="1288" y="1980"/>
                  </a:cubicBezTo>
                  <a:lnTo>
                    <a:pt x="1288" y="1980"/>
                  </a:lnTo>
                  <a:cubicBezTo>
                    <a:pt x="1235" y="1958"/>
                    <a:pt x="1187" y="1930"/>
                    <a:pt x="1125" y="1889"/>
                  </a:cubicBezTo>
                  <a:cubicBezTo>
                    <a:pt x="1107" y="1880"/>
                    <a:pt x="1100" y="1877"/>
                    <a:pt x="1101" y="1877"/>
                  </a:cubicBezTo>
                  <a:close/>
                  <a:moveTo>
                    <a:pt x="981" y="1980"/>
                  </a:moveTo>
                  <a:cubicBezTo>
                    <a:pt x="1025" y="1998"/>
                    <a:pt x="1064" y="2011"/>
                    <a:pt x="1064" y="2011"/>
                  </a:cubicBezTo>
                  <a:lnTo>
                    <a:pt x="1064" y="2011"/>
                  </a:lnTo>
                  <a:cubicBezTo>
                    <a:pt x="1032" y="2000"/>
                    <a:pt x="1004" y="1990"/>
                    <a:pt x="981" y="1980"/>
                  </a:cubicBezTo>
                  <a:close/>
                  <a:moveTo>
                    <a:pt x="730" y="2041"/>
                  </a:moveTo>
                  <a:lnTo>
                    <a:pt x="821" y="2072"/>
                  </a:lnTo>
                  <a:lnTo>
                    <a:pt x="730" y="2072"/>
                  </a:lnTo>
                  <a:cubicBezTo>
                    <a:pt x="669" y="2041"/>
                    <a:pt x="669" y="2041"/>
                    <a:pt x="669" y="2041"/>
                  </a:cubicBezTo>
                  <a:close/>
                  <a:moveTo>
                    <a:pt x="1164" y="2014"/>
                  </a:moveTo>
                  <a:cubicBezTo>
                    <a:pt x="1171" y="2014"/>
                    <a:pt x="1208" y="2030"/>
                    <a:pt x="1277" y="2072"/>
                  </a:cubicBezTo>
                  <a:cubicBezTo>
                    <a:pt x="1194" y="2038"/>
                    <a:pt x="1156" y="2014"/>
                    <a:pt x="1164" y="2014"/>
                  </a:cubicBezTo>
                  <a:close/>
                  <a:moveTo>
                    <a:pt x="261" y="2029"/>
                  </a:moveTo>
                  <a:cubicBezTo>
                    <a:pt x="259" y="2029"/>
                    <a:pt x="297" y="2044"/>
                    <a:pt x="365" y="2072"/>
                  </a:cubicBezTo>
                  <a:cubicBezTo>
                    <a:pt x="369" y="2072"/>
                    <a:pt x="372" y="2072"/>
                    <a:pt x="375" y="2072"/>
                  </a:cubicBezTo>
                  <a:lnTo>
                    <a:pt x="375" y="2072"/>
                  </a:lnTo>
                  <a:cubicBezTo>
                    <a:pt x="298" y="2043"/>
                    <a:pt x="262" y="2029"/>
                    <a:pt x="261" y="2029"/>
                  </a:cubicBezTo>
                  <a:close/>
                  <a:moveTo>
                    <a:pt x="800" y="2052"/>
                  </a:moveTo>
                  <a:cubicBezTo>
                    <a:pt x="802" y="2052"/>
                    <a:pt x="831" y="2059"/>
                    <a:pt x="882" y="2072"/>
                  </a:cubicBezTo>
                  <a:cubicBezTo>
                    <a:pt x="903" y="2079"/>
                    <a:pt x="923" y="2086"/>
                    <a:pt x="943" y="2093"/>
                  </a:cubicBezTo>
                  <a:lnTo>
                    <a:pt x="943" y="2093"/>
                  </a:lnTo>
                  <a:cubicBezTo>
                    <a:pt x="840" y="2064"/>
                    <a:pt x="797" y="2052"/>
                    <a:pt x="800" y="2052"/>
                  </a:cubicBezTo>
                  <a:close/>
                  <a:moveTo>
                    <a:pt x="1338" y="2096"/>
                  </a:moveTo>
                  <a:cubicBezTo>
                    <a:pt x="1338" y="2098"/>
                    <a:pt x="1338" y="2100"/>
                    <a:pt x="1338" y="2102"/>
                  </a:cubicBezTo>
                  <a:cubicBezTo>
                    <a:pt x="1375" y="2115"/>
                    <a:pt x="1398" y="2122"/>
                    <a:pt x="1400" y="2122"/>
                  </a:cubicBezTo>
                  <a:cubicBezTo>
                    <a:pt x="1402" y="2122"/>
                    <a:pt x="1383" y="2114"/>
                    <a:pt x="1338" y="2096"/>
                  </a:cubicBezTo>
                  <a:close/>
                  <a:moveTo>
                    <a:pt x="456" y="2102"/>
                  </a:moveTo>
                  <a:lnTo>
                    <a:pt x="456" y="2102"/>
                  </a:lnTo>
                  <a:cubicBezTo>
                    <a:pt x="578" y="2132"/>
                    <a:pt x="578" y="2132"/>
                    <a:pt x="517" y="2132"/>
                  </a:cubicBezTo>
                  <a:cubicBezTo>
                    <a:pt x="457" y="2102"/>
                    <a:pt x="456" y="2102"/>
                    <a:pt x="456" y="2102"/>
                  </a:cubicBezTo>
                  <a:close/>
                  <a:moveTo>
                    <a:pt x="1019" y="2087"/>
                  </a:moveTo>
                  <a:cubicBezTo>
                    <a:pt x="1025" y="2087"/>
                    <a:pt x="1059" y="2096"/>
                    <a:pt x="1125" y="2115"/>
                  </a:cubicBezTo>
                  <a:lnTo>
                    <a:pt x="1125" y="2115"/>
                  </a:lnTo>
                  <a:lnTo>
                    <a:pt x="1125" y="2132"/>
                  </a:lnTo>
                  <a:cubicBezTo>
                    <a:pt x="1049" y="2102"/>
                    <a:pt x="1011" y="2087"/>
                    <a:pt x="1019" y="2087"/>
                  </a:cubicBezTo>
                  <a:close/>
                  <a:moveTo>
                    <a:pt x="559" y="2189"/>
                  </a:moveTo>
                  <a:cubicBezTo>
                    <a:pt x="565" y="2190"/>
                    <a:pt x="571" y="2192"/>
                    <a:pt x="578" y="2193"/>
                  </a:cubicBezTo>
                  <a:cubicBezTo>
                    <a:pt x="562" y="2193"/>
                    <a:pt x="563" y="2193"/>
                    <a:pt x="559" y="2189"/>
                  </a:cubicBezTo>
                  <a:close/>
                  <a:moveTo>
                    <a:pt x="475" y="2135"/>
                  </a:moveTo>
                  <a:lnTo>
                    <a:pt x="475" y="2135"/>
                  </a:lnTo>
                  <a:cubicBezTo>
                    <a:pt x="541" y="2143"/>
                    <a:pt x="595" y="2163"/>
                    <a:pt x="669" y="2163"/>
                  </a:cubicBezTo>
                  <a:cubicBezTo>
                    <a:pt x="730" y="2193"/>
                    <a:pt x="730" y="2193"/>
                    <a:pt x="730" y="2193"/>
                  </a:cubicBezTo>
                  <a:cubicBezTo>
                    <a:pt x="669" y="2193"/>
                    <a:pt x="578" y="2163"/>
                    <a:pt x="517" y="2163"/>
                  </a:cubicBezTo>
                  <a:cubicBezTo>
                    <a:pt x="517" y="2149"/>
                    <a:pt x="500" y="2142"/>
                    <a:pt x="475" y="2135"/>
                  </a:cubicBezTo>
                  <a:close/>
                  <a:moveTo>
                    <a:pt x="639" y="2254"/>
                  </a:moveTo>
                  <a:cubicBezTo>
                    <a:pt x="639" y="2254"/>
                    <a:pt x="730" y="2254"/>
                    <a:pt x="791" y="2284"/>
                  </a:cubicBezTo>
                  <a:cubicBezTo>
                    <a:pt x="791" y="2284"/>
                    <a:pt x="730" y="2284"/>
                    <a:pt x="639" y="2254"/>
                  </a:cubicBezTo>
                  <a:close/>
                  <a:moveTo>
                    <a:pt x="1247" y="2284"/>
                  </a:moveTo>
                  <a:lnTo>
                    <a:pt x="1247" y="2284"/>
                  </a:lnTo>
                  <a:cubicBezTo>
                    <a:pt x="1311" y="2310"/>
                    <a:pt x="1348" y="2319"/>
                    <a:pt x="1358" y="2319"/>
                  </a:cubicBezTo>
                  <a:cubicBezTo>
                    <a:pt x="1371" y="2319"/>
                    <a:pt x="1334" y="2302"/>
                    <a:pt x="1247" y="2284"/>
                  </a:cubicBezTo>
                  <a:close/>
                  <a:moveTo>
                    <a:pt x="1131" y="2363"/>
                  </a:moveTo>
                  <a:lnTo>
                    <a:pt x="1131" y="2363"/>
                  </a:lnTo>
                  <a:cubicBezTo>
                    <a:pt x="1130" y="2363"/>
                    <a:pt x="1138" y="2367"/>
                    <a:pt x="1155" y="2376"/>
                  </a:cubicBezTo>
                  <a:lnTo>
                    <a:pt x="1163" y="2376"/>
                  </a:lnTo>
                  <a:cubicBezTo>
                    <a:pt x="1144" y="2368"/>
                    <a:pt x="1132" y="2363"/>
                    <a:pt x="1131" y="2363"/>
                  </a:cubicBezTo>
                  <a:close/>
                  <a:moveTo>
                    <a:pt x="1024" y="2363"/>
                  </a:moveTo>
                  <a:cubicBezTo>
                    <a:pt x="1054" y="2363"/>
                    <a:pt x="1112" y="2384"/>
                    <a:pt x="1155" y="2406"/>
                  </a:cubicBezTo>
                  <a:cubicBezTo>
                    <a:pt x="1095" y="2376"/>
                    <a:pt x="1003" y="2376"/>
                    <a:pt x="1003" y="2376"/>
                  </a:cubicBezTo>
                  <a:cubicBezTo>
                    <a:pt x="1003" y="2367"/>
                    <a:pt x="1011" y="2363"/>
                    <a:pt x="1024" y="2363"/>
                  </a:cubicBezTo>
                  <a:close/>
                  <a:moveTo>
                    <a:pt x="1140" y="2444"/>
                  </a:moveTo>
                  <a:cubicBezTo>
                    <a:pt x="1128" y="2445"/>
                    <a:pt x="1147" y="2453"/>
                    <a:pt x="1216" y="2467"/>
                  </a:cubicBezTo>
                  <a:cubicBezTo>
                    <a:pt x="1175" y="2453"/>
                    <a:pt x="1152" y="2445"/>
                    <a:pt x="1140" y="2444"/>
                  </a:cubicBezTo>
                  <a:close/>
                  <a:moveTo>
                    <a:pt x="2402" y="2467"/>
                  </a:moveTo>
                  <a:lnTo>
                    <a:pt x="2554" y="2558"/>
                  </a:lnTo>
                  <a:lnTo>
                    <a:pt x="2554" y="2558"/>
                  </a:lnTo>
                  <a:lnTo>
                    <a:pt x="2493" y="2497"/>
                  </a:lnTo>
                  <a:lnTo>
                    <a:pt x="2402" y="2467"/>
                  </a:lnTo>
                  <a:close/>
                  <a:moveTo>
                    <a:pt x="1216" y="2588"/>
                  </a:moveTo>
                  <a:cubicBezTo>
                    <a:pt x="1232" y="2588"/>
                    <a:pt x="1240" y="2588"/>
                    <a:pt x="1248" y="2593"/>
                  </a:cubicBezTo>
                  <a:lnTo>
                    <a:pt x="1248" y="2593"/>
                  </a:lnTo>
                  <a:cubicBezTo>
                    <a:pt x="1238" y="2592"/>
                    <a:pt x="1228" y="2590"/>
                    <a:pt x="1216" y="2588"/>
                  </a:cubicBezTo>
                  <a:close/>
                  <a:moveTo>
                    <a:pt x="851" y="2588"/>
                  </a:moveTo>
                  <a:lnTo>
                    <a:pt x="851" y="2612"/>
                  </a:lnTo>
                  <a:lnTo>
                    <a:pt x="851" y="2612"/>
                  </a:lnTo>
                  <a:cubicBezTo>
                    <a:pt x="831" y="2609"/>
                    <a:pt x="815" y="2605"/>
                    <a:pt x="813" y="2605"/>
                  </a:cubicBezTo>
                  <a:cubicBezTo>
                    <a:pt x="811" y="2605"/>
                    <a:pt x="821" y="2609"/>
                    <a:pt x="851" y="2619"/>
                  </a:cubicBezTo>
                  <a:lnTo>
                    <a:pt x="760" y="2619"/>
                  </a:lnTo>
                  <a:cubicBezTo>
                    <a:pt x="760" y="2588"/>
                    <a:pt x="760" y="2588"/>
                    <a:pt x="851" y="2588"/>
                  </a:cubicBezTo>
                  <a:close/>
                  <a:moveTo>
                    <a:pt x="851" y="2612"/>
                  </a:moveTo>
                  <a:cubicBezTo>
                    <a:pt x="870" y="2616"/>
                    <a:pt x="893" y="2619"/>
                    <a:pt x="912" y="2619"/>
                  </a:cubicBezTo>
                  <a:lnTo>
                    <a:pt x="851" y="2619"/>
                  </a:lnTo>
                  <a:lnTo>
                    <a:pt x="851" y="2612"/>
                  </a:lnTo>
                  <a:close/>
                  <a:moveTo>
                    <a:pt x="487" y="2666"/>
                  </a:moveTo>
                  <a:cubicBezTo>
                    <a:pt x="466" y="2666"/>
                    <a:pt x="487" y="2679"/>
                    <a:pt x="547" y="2679"/>
                  </a:cubicBezTo>
                  <a:cubicBezTo>
                    <a:pt x="517" y="2669"/>
                    <a:pt x="497" y="2666"/>
                    <a:pt x="487" y="2666"/>
                  </a:cubicBezTo>
                  <a:close/>
                  <a:moveTo>
                    <a:pt x="821" y="2649"/>
                  </a:moveTo>
                  <a:cubicBezTo>
                    <a:pt x="821" y="2649"/>
                    <a:pt x="912" y="2679"/>
                    <a:pt x="912" y="2679"/>
                  </a:cubicBezTo>
                  <a:lnTo>
                    <a:pt x="821" y="2679"/>
                  </a:lnTo>
                  <a:cubicBezTo>
                    <a:pt x="760" y="2679"/>
                    <a:pt x="760" y="2679"/>
                    <a:pt x="760" y="2649"/>
                  </a:cubicBezTo>
                  <a:close/>
                  <a:moveTo>
                    <a:pt x="1854" y="2710"/>
                  </a:moveTo>
                  <a:lnTo>
                    <a:pt x="2006" y="2740"/>
                  </a:lnTo>
                  <a:cubicBezTo>
                    <a:pt x="2006" y="2740"/>
                    <a:pt x="1915" y="2710"/>
                    <a:pt x="1854" y="2710"/>
                  </a:cubicBezTo>
                  <a:close/>
                  <a:moveTo>
                    <a:pt x="2081" y="0"/>
                  </a:moveTo>
                  <a:cubicBezTo>
                    <a:pt x="2080" y="0"/>
                    <a:pt x="2087" y="14"/>
                    <a:pt x="2098" y="35"/>
                  </a:cubicBezTo>
                  <a:cubicBezTo>
                    <a:pt x="2098" y="35"/>
                    <a:pt x="2128" y="126"/>
                    <a:pt x="2158" y="187"/>
                  </a:cubicBezTo>
                  <a:cubicBezTo>
                    <a:pt x="2174" y="263"/>
                    <a:pt x="2181" y="301"/>
                    <a:pt x="2177" y="301"/>
                  </a:cubicBezTo>
                  <a:cubicBezTo>
                    <a:pt x="2174" y="301"/>
                    <a:pt x="2158" y="263"/>
                    <a:pt x="2128" y="187"/>
                  </a:cubicBezTo>
                  <a:cubicBezTo>
                    <a:pt x="2117" y="130"/>
                    <a:pt x="2097" y="107"/>
                    <a:pt x="2080" y="107"/>
                  </a:cubicBezTo>
                  <a:cubicBezTo>
                    <a:pt x="2051" y="107"/>
                    <a:pt x="2029" y="172"/>
                    <a:pt x="2067" y="248"/>
                  </a:cubicBezTo>
                  <a:cubicBezTo>
                    <a:pt x="2037" y="217"/>
                    <a:pt x="2067" y="248"/>
                    <a:pt x="2037" y="187"/>
                  </a:cubicBezTo>
                  <a:cubicBezTo>
                    <a:pt x="2006" y="126"/>
                    <a:pt x="2006" y="126"/>
                    <a:pt x="1976" y="96"/>
                  </a:cubicBezTo>
                  <a:lnTo>
                    <a:pt x="1946" y="96"/>
                  </a:lnTo>
                  <a:cubicBezTo>
                    <a:pt x="1972" y="163"/>
                    <a:pt x="1976" y="188"/>
                    <a:pt x="1968" y="188"/>
                  </a:cubicBezTo>
                  <a:cubicBezTo>
                    <a:pt x="1959" y="188"/>
                    <a:pt x="1932" y="147"/>
                    <a:pt x="1915" y="96"/>
                  </a:cubicBezTo>
                  <a:cubicBezTo>
                    <a:pt x="1885" y="36"/>
                    <a:pt x="1885" y="35"/>
                    <a:pt x="1885" y="35"/>
                  </a:cubicBezTo>
                  <a:lnTo>
                    <a:pt x="1885" y="35"/>
                  </a:lnTo>
                  <a:cubicBezTo>
                    <a:pt x="1897" y="97"/>
                    <a:pt x="1894" y="118"/>
                    <a:pt x="1885" y="118"/>
                  </a:cubicBezTo>
                  <a:cubicBezTo>
                    <a:pt x="1871" y="118"/>
                    <a:pt x="1842" y="71"/>
                    <a:pt x="1824" y="35"/>
                  </a:cubicBezTo>
                  <a:lnTo>
                    <a:pt x="1794" y="35"/>
                  </a:lnTo>
                  <a:cubicBezTo>
                    <a:pt x="1824" y="96"/>
                    <a:pt x="1824" y="96"/>
                    <a:pt x="1824" y="96"/>
                  </a:cubicBezTo>
                  <a:cubicBezTo>
                    <a:pt x="1794" y="96"/>
                    <a:pt x="1794" y="96"/>
                    <a:pt x="1824" y="157"/>
                  </a:cubicBezTo>
                  <a:cubicBezTo>
                    <a:pt x="1854" y="248"/>
                    <a:pt x="1885" y="309"/>
                    <a:pt x="1885" y="309"/>
                  </a:cubicBezTo>
                  <a:lnTo>
                    <a:pt x="1854" y="248"/>
                  </a:lnTo>
                  <a:cubicBezTo>
                    <a:pt x="1824" y="187"/>
                    <a:pt x="1794" y="157"/>
                    <a:pt x="1763" y="157"/>
                  </a:cubicBezTo>
                  <a:cubicBezTo>
                    <a:pt x="1733" y="157"/>
                    <a:pt x="1733" y="157"/>
                    <a:pt x="1702" y="96"/>
                  </a:cubicBezTo>
                  <a:lnTo>
                    <a:pt x="1702" y="157"/>
                  </a:lnTo>
                  <a:cubicBezTo>
                    <a:pt x="1687" y="126"/>
                    <a:pt x="1672" y="111"/>
                    <a:pt x="1664" y="111"/>
                  </a:cubicBezTo>
                  <a:cubicBezTo>
                    <a:pt x="1657" y="111"/>
                    <a:pt x="1657" y="126"/>
                    <a:pt x="1672" y="157"/>
                  </a:cubicBezTo>
                  <a:lnTo>
                    <a:pt x="1642" y="157"/>
                  </a:lnTo>
                  <a:cubicBezTo>
                    <a:pt x="1611" y="81"/>
                    <a:pt x="1588" y="43"/>
                    <a:pt x="1581" y="43"/>
                  </a:cubicBezTo>
                  <a:cubicBezTo>
                    <a:pt x="1573" y="43"/>
                    <a:pt x="1581" y="81"/>
                    <a:pt x="1611" y="157"/>
                  </a:cubicBezTo>
                  <a:cubicBezTo>
                    <a:pt x="1581" y="96"/>
                    <a:pt x="1581" y="96"/>
                    <a:pt x="1581" y="96"/>
                  </a:cubicBezTo>
                  <a:cubicBezTo>
                    <a:pt x="1581" y="123"/>
                    <a:pt x="1581" y="138"/>
                    <a:pt x="1575" y="138"/>
                  </a:cubicBezTo>
                  <a:cubicBezTo>
                    <a:pt x="1569" y="138"/>
                    <a:pt x="1554" y="116"/>
                    <a:pt x="1520" y="65"/>
                  </a:cubicBezTo>
                  <a:lnTo>
                    <a:pt x="1520" y="65"/>
                  </a:lnTo>
                  <a:cubicBezTo>
                    <a:pt x="1550" y="157"/>
                    <a:pt x="1550" y="157"/>
                    <a:pt x="1550" y="157"/>
                  </a:cubicBezTo>
                  <a:cubicBezTo>
                    <a:pt x="1520" y="157"/>
                    <a:pt x="1520" y="157"/>
                    <a:pt x="1550" y="217"/>
                  </a:cubicBezTo>
                  <a:cubicBezTo>
                    <a:pt x="1581" y="309"/>
                    <a:pt x="1581" y="309"/>
                    <a:pt x="1581" y="309"/>
                  </a:cubicBezTo>
                  <a:cubicBezTo>
                    <a:pt x="1581" y="309"/>
                    <a:pt x="1550" y="217"/>
                    <a:pt x="1520" y="157"/>
                  </a:cubicBezTo>
                  <a:cubicBezTo>
                    <a:pt x="1507" y="117"/>
                    <a:pt x="1494" y="94"/>
                    <a:pt x="1488" y="94"/>
                  </a:cubicBezTo>
                  <a:cubicBezTo>
                    <a:pt x="1481" y="94"/>
                    <a:pt x="1486" y="132"/>
                    <a:pt x="1520" y="217"/>
                  </a:cubicBezTo>
                  <a:cubicBezTo>
                    <a:pt x="1499" y="175"/>
                    <a:pt x="1478" y="118"/>
                    <a:pt x="1477" y="118"/>
                  </a:cubicBezTo>
                  <a:lnTo>
                    <a:pt x="1477" y="118"/>
                  </a:lnTo>
                  <a:cubicBezTo>
                    <a:pt x="1477" y="118"/>
                    <a:pt x="1480" y="129"/>
                    <a:pt x="1490" y="157"/>
                  </a:cubicBezTo>
                  <a:cubicBezTo>
                    <a:pt x="1490" y="157"/>
                    <a:pt x="1459" y="157"/>
                    <a:pt x="1520" y="217"/>
                  </a:cubicBezTo>
                  <a:lnTo>
                    <a:pt x="1490" y="217"/>
                  </a:lnTo>
                  <a:cubicBezTo>
                    <a:pt x="1429" y="157"/>
                    <a:pt x="1429" y="157"/>
                    <a:pt x="1429" y="157"/>
                  </a:cubicBezTo>
                  <a:lnTo>
                    <a:pt x="1429" y="157"/>
                  </a:lnTo>
                  <a:cubicBezTo>
                    <a:pt x="1441" y="180"/>
                    <a:pt x="1448" y="195"/>
                    <a:pt x="1449" y="200"/>
                  </a:cubicBezTo>
                  <a:lnTo>
                    <a:pt x="1449" y="200"/>
                  </a:lnTo>
                  <a:cubicBezTo>
                    <a:pt x="1405" y="127"/>
                    <a:pt x="1385" y="94"/>
                    <a:pt x="1381" y="94"/>
                  </a:cubicBezTo>
                  <a:cubicBezTo>
                    <a:pt x="1378" y="94"/>
                    <a:pt x="1385" y="117"/>
                    <a:pt x="1398" y="157"/>
                  </a:cubicBezTo>
                  <a:cubicBezTo>
                    <a:pt x="1429" y="187"/>
                    <a:pt x="1444" y="202"/>
                    <a:pt x="1448" y="202"/>
                  </a:cubicBezTo>
                  <a:cubicBezTo>
                    <a:pt x="1449" y="202"/>
                    <a:pt x="1449" y="201"/>
                    <a:pt x="1449" y="200"/>
                  </a:cubicBezTo>
                  <a:lnTo>
                    <a:pt x="1449" y="200"/>
                  </a:lnTo>
                  <a:cubicBezTo>
                    <a:pt x="1452" y="205"/>
                    <a:pt x="1456" y="211"/>
                    <a:pt x="1459" y="217"/>
                  </a:cubicBezTo>
                  <a:cubicBezTo>
                    <a:pt x="1474" y="248"/>
                    <a:pt x="1482" y="263"/>
                    <a:pt x="1478" y="263"/>
                  </a:cubicBezTo>
                  <a:cubicBezTo>
                    <a:pt x="1474" y="263"/>
                    <a:pt x="1459" y="248"/>
                    <a:pt x="1429" y="217"/>
                  </a:cubicBezTo>
                  <a:lnTo>
                    <a:pt x="1429" y="217"/>
                  </a:lnTo>
                  <a:cubicBezTo>
                    <a:pt x="1429" y="217"/>
                    <a:pt x="1429" y="217"/>
                    <a:pt x="1429" y="217"/>
                  </a:cubicBezTo>
                  <a:cubicBezTo>
                    <a:pt x="1378" y="132"/>
                    <a:pt x="1355" y="94"/>
                    <a:pt x="1351" y="94"/>
                  </a:cubicBezTo>
                  <a:cubicBezTo>
                    <a:pt x="1347" y="94"/>
                    <a:pt x="1355" y="117"/>
                    <a:pt x="1368" y="157"/>
                  </a:cubicBezTo>
                  <a:cubicBezTo>
                    <a:pt x="1429" y="217"/>
                    <a:pt x="1398" y="217"/>
                    <a:pt x="1398" y="217"/>
                  </a:cubicBezTo>
                  <a:cubicBezTo>
                    <a:pt x="1368" y="157"/>
                    <a:pt x="1307" y="126"/>
                    <a:pt x="1247" y="126"/>
                  </a:cubicBezTo>
                  <a:cubicBezTo>
                    <a:pt x="1247" y="126"/>
                    <a:pt x="1277" y="217"/>
                    <a:pt x="1338" y="278"/>
                  </a:cubicBezTo>
                  <a:cubicBezTo>
                    <a:pt x="1375" y="340"/>
                    <a:pt x="1387" y="361"/>
                    <a:pt x="1384" y="361"/>
                  </a:cubicBezTo>
                  <a:cubicBezTo>
                    <a:pt x="1380" y="361"/>
                    <a:pt x="1344" y="314"/>
                    <a:pt x="1307" y="278"/>
                  </a:cubicBezTo>
                  <a:lnTo>
                    <a:pt x="1307" y="278"/>
                  </a:lnTo>
                  <a:cubicBezTo>
                    <a:pt x="1307" y="278"/>
                    <a:pt x="1307" y="278"/>
                    <a:pt x="1307" y="278"/>
                  </a:cubicBezTo>
                  <a:cubicBezTo>
                    <a:pt x="1277" y="248"/>
                    <a:pt x="1262" y="233"/>
                    <a:pt x="1258" y="233"/>
                  </a:cubicBezTo>
                  <a:cubicBezTo>
                    <a:pt x="1254" y="233"/>
                    <a:pt x="1262" y="248"/>
                    <a:pt x="1277" y="278"/>
                  </a:cubicBezTo>
                  <a:cubicBezTo>
                    <a:pt x="1235" y="236"/>
                    <a:pt x="1207" y="179"/>
                    <a:pt x="1204" y="179"/>
                  </a:cubicBezTo>
                  <a:lnTo>
                    <a:pt x="1204" y="179"/>
                  </a:lnTo>
                  <a:cubicBezTo>
                    <a:pt x="1203" y="179"/>
                    <a:pt x="1207" y="190"/>
                    <a:pt x="1216" y="217"/>
                  </a:cubicBezTo>
                  <a:cubicBezTo>
                    <a:pt x="1216" y="217"/>
                    <a:pt x="1216" y="217"/>
                    <a:pt x="1155" y="126"/>
                  </a:cubicBezTo>
                  <a:cubicBezTo>
                    <a:pt x="1138" y="108"/>
                    <a:pt x="1130" y="101"/>
                    <a:pt x="1129" y="101"/>
                  </a:cubicBezTo>
                  <a:lnTo>
                    <a:pt x="1129" y="101"/>
                  </a:lnTo>
                  <a:cubicBezTo>
                    <a:pt x="1128" y="101"/>
                    <a:pt x="1164" y="144"/>
                    <a:pt x="1186" y="187"/>
                  </a:cubicBezTo>
                  <a:cubicBezTo>
                    <a:pt x="1141" y="142"/>
                    <a:pt x="1117" y="122"/>
                    <a:pt x="1109" y="122"/>
                  </a:cubicBezTo>
                  <a:cubicBezTo>
                    <a:pt x="1095" y="122"/>
                    <a:pt x="1128" y="182"/>
                    <a:pt x="1186" y="278"/>
                  </a:cubicBezTo>
                  <a:cubicBezTo>
                    <a:pt x="1186" y="278"/>
                    <a:pt x="1155" y="278"/>
                    <a:pt x="1125" y="187"/>
                  </a:cubicBezTo>
                  <a:lnTo>
                    <a:pt x="1125" y="187"/>
                  </a:lnTo>
                  <a:cubicBezTo>
                    <a:pt x="1125" y="187"/>
                    <a:pt x="1095" y="187"/>
                    <a:pt x="1155" y="278"/>
                  </a:cubicBezTo>
                  <a:cubicBezTo>
                    <a:pt x="1189" y="323"/>
                    <a:pt x="1202" y="343"/>
                    <a:pt x="1199" y="343"/>
                  </a:cubicBezTo>
                  <a:cubicBezTo>
                    <a:pt x="1194" y="343"/>
                    <a:pt x="1141" y="283"/>
                    <a:pt x="1064" y="187"/>
                  </a:cubicBezTo>
                  <a:lnTo>
                    <a:pt x="1064" y="187"/>
                  </a:lnTo>
                  <a:lnTo>
                    <a:pt x="1095" y="278"/>
                  </a:lnTo>
                  <a:cubicBezTo>
                    <a:pt x="1095" y="278"/>
                    <a:pt x="1095" y="278"/>
                    <a:pt x="1095" y="278"/>
                  </a:cubicBezTo>
                  <a:lnTo>
                    <a:pt x="1095" y="278"/>
                  </a:lnTo>
                  <a:cubicBezTo>
                    <a:pt x="1128" y="323"/>
                    <a:pt x="1141" y="343"/>
                    <a:pt x="1138" y="343"/>
                  </a:cubicBezTo>
                  <a:cubicBezTo>
                    <a:pt x="1134" y="343"/>
                    <a:pt x="1098" y="303"/>
                    <a:pt x="1043" y="236"/>
                  </a:cubicBezTo>
                  <a:lnTo>
                    <a:pt x="1043" y="236"/>
                  </a:lnTo>
                  <a:cubicBezTo>
                    <a:pt x="1077" y="287"/>
                    <a:pt x="1095" y="339"/>
                    <a:pt x="1095" y="339"/>
                  </a:cubicBezTo>
                  <a:cubicBezTo>
                    <a:pt x="1095" y="339"/>
                    <a:pt x="1095" y="339"/>
                    <a:pt x="1034" y="248"/>
                  </a:cubicBezTo>
                  <a:cubicBezTo>
                    <a:pt x="1011" y="226"/>
                    <a:pt x="989" y="203"/>
                    <a:pt x="973" y="187"/>
                  </a:cubicBezTo>
                  <a:cubicBezTo>
                    <a:pt x="973" y="187"/>
                    <a:pt x="943" y="187"/>
                    <a:pt x="882" y="96"/>
                  </a:cubicBezTo>
                  <a:lnTo>
                    <a:pt x="851" y="96"/>
                  </a:lnTo>
                  <a:cubicBezTo>
                    <a:pt x="851" y="96"/>
                    <a:pt x="821" y="96"/>
                    <a:pt x="882" y="187"/>
                  </a:cubicBezTo>
                  <a:cubicBezTo>
                    <a:pt x="882" y="187"/>
                    <a:pt x="851" y="187"/>
                    <a:pt x="791" y="96"/>
                  </a:cubicBezTo>
                  <a:lnTo>
                    <a:pt x="791" y="96"/>
                  </a:lnTo>
                  <a:cubicBezTo>
                    <a:pt x="851" y="187"/>
                    <a:pt x="851" y="187"/>
                    <a:pt x="851" y="187"/>
                  </a:cubicBezTo>
                  <a:lnTo>
                    <a:pt x="821" y="187"/>
                  </a:lnTo>
                  <a:cubicBezTo>
                    <a:pt x="804" y="170"/>
                    <a:pt x="791" y="157"/>
                    <a:pt x="791" y="157"/>
                  </a:cubicBezTo>
                  <a:cubicBezTo>
                    <a:pt x="760" y="157"/>
                    <a:pt x="760" y="157"/>
                    <a:pt x="851" y="248"/>
                  </a:cubicBezTo>
                  <a:cubicBezTo>
                    <a:pt x="851" y="248"/>
                    <a:pt x="878" y="275"/>
                    <a:pt x="869" y="275"/>
                  </a:cubicBezTo>
                  <a:cubicBezTo>
                    <a:pt x="865" y="275"/>
                    <a:pt x="851" y="268"/>
                    <a:pt x="821" y="248"/>
                  </a:cubicBezTo>
                  <a:cubicBezTo>
                    <a:pt x="821" y="248"/>
                    <a:pt x="760" y="157"/>
                    <a:pt x="730" y="157"/>
                  </a:cubicBezTo>
                  <a:cubicBezTo>
                    <a:pt x="699" y="157"/>
                    <a:pt x="699" y="157"/>
                    <a:pt x="760" y="248"/>
                  </a:cubicBezTo>
                  <a:cubicBezTo>
                    <a:pt x="719" y="207"/>
                    <a:pt x="690" y="177"/>
                    <a:pt x="669" y="157"/>
                  </a:cubicBezTo>
                  <a:lnTo>
                    <a:pt x="669" y="157"/>
                  </a:lnTo>
                  <a:cubicBezTo>
                    <a:pt x="730" y="248"/>
                    <a:pt x="730" y="248"/>
                    <a:pt x="730" y="248"/>
                  </a:cubicBezTo>
                  <a:cubicBezTo>
                    <a:pt x="699" y="202"/>
                    <a:pt x="677" y="179"/>
                    <a:pt x="669" y="179"/>
                  </a:cubicBezTo>
                  <a:cubicBezTo>
                    <a:pt x="661" y="179"/>
                    <a:pt x="669" y="202"/>
                    <a:pt x="699" y="248"/>
                  </a:cubicBezTo>
                  <a:cubicBezTo>
                    <a:pt x="699" y="248"/>
                    <a:pt x="699" y="248"/>
                    <a:pt x="639" y="157"/>
                  </a:cubicBezTo>
                  <a:lnTo>
                    <a:pt x="608" y="157"/>
                  </a:lnTo>
                  <a:cubicBezTo>
                    <a:pt x="657" y="218"/>
                    <a:pt x="672" y="240"/>
                    <a:pt x="665" y="240"/>
                  </a:cubicBezTo>
                  <a:cubicBezTo>
                    <a:pt x="656" y="240"/>
                    <a:pt x="602" y="193"/>
                    <a:pt x="547" y="157"/>
                  </a:cubicBezTo>
                  <a:lnTo>
                    <a:pt x="547" y="157"/>
                  </a:lnTo>
                  <a:cubicBezTo>
                    <a:pt x="547" y="157"/>
                    <a:pt x="548" y="157"/>
                    <a:pt x="608" y="217"/>
                  </a:cubicBezTo>
                  <a:cubicBezTo>
                    <a:pt x="608" y="217"/>
                    <a:pt x="608" y="217"/>
                    <a:pt x="608" y="217"/>
                  </a:cubicBezTo>
                  <a:lnTo>
                    <a:pt x="608" y="217"/>
                  </a:lnTo>
                  <a:cubicBezTo>
                    <a:pt x="635" y="257"/>
                    <a:pt x="644" y="280"/>
                    <a:pt x="633" y="280"/>
                  </a:cubicBezTo>
                  <a:cubicBezTo>
                    <a:pt x="619" y="280"/>
                    <a:pt x="572" y="242"/>
                    <a:pt x="487" y="157"/>
                  </a:cubicBezTo>
                  <a:cubicBezTo>
                    <a:pt x="483" y="153"/>
                    <a:pt x="479" y="149"/>
                    <a:pt x="475" y="145"/>
                  </a:cubicBezTo>
                  <a:lnTo>
                    <a:pt x="475" y="145"/>
                  </a:lnTo>
                  <a:cubicBezTo>
                    <a:pt x="479" y="157"/>
                    <a:pt x="472" y="157"/>
                    <a:pt x="456" y="157"/>
                  </a:cubicBezTo>
                  <a:cubicBezTo>
                    <a:pt x="426" y="157"/>
                    <a:pt x="487" y="217"/>
                    <a:pt x="487" y="217"/>
                  </a:cubicBezTo>
                  <a:cubicBezTo>
                    <a:pt x="456" y="217"/>
                    <a:pt x="426" y="217"/>
                    <a:pt x="365" y="157"/>
                  </a:cubicBezTo>
                  <a:lnTo>
                    <a:pt x="365" y="157"/>
                  </a:lnTo>
                  <a:cubicBezTo>
                    <a:pt x="365" y="157"/>
                    <a:pt x="335" y="157"/>
                    <a:pt x="395" y="217"/>
                  </a:cubicBezTo>
                  <a:cubicBezTo>
                    <a:pt x="395" y="248"/>
                    <a:pt x="426" y="248"/>
                    <a:pt x="426" y="278"/>
                  </a:cubicBezTo>
                  <a:cubicBezTo>
                    <a:pt x="456" y="278"/>
                    <a:pt x="456" y="309"/>
                    <a:pt x="456" y="309"/>
                  </a:cubicBezTo>
                  <a:cubicBezTo>
                    <a:pt x="397" y="249"/>
                    <a:pt x="350" y="203"/>
                    <a:pt x="342" y="203"/>
                  </a:cubicBezTo>
                  <a:cubicBezTo>
                    <a:pt x="337" y="203"/>
                    <a:pt x="344" y="216"/>
                    <a:pt x="365" y="248"/>
                  </a:cubicBezTo>
                  <a:cubicBezTo>
                    <a:pt x="426" y="309"/>
                    <a:pt x="426" y="309"/>
                    <a:pt x="426" y="309"/>
                  </a:cubicBezTo>
                  <a:cubicBezTo>
                    <a:pt x="417" y="300"/>
                    <a:pt x="410" y="296"/>
                    <a:pt x="403" y="296"/>
                  </a:cubicBezTo>
                  <a:cubicBezTo>
                    <a:pt x="359" y="296"/>
                    <a:pt x="347" y="443"/>
                    <a:pt x="426" y="521"/>
                  </a:cubicBezTo>
                  <a:lnTo>
                    <a:pt x="426" y="552"/>
                  </a:lnTo>
                  <a:cubicBezTo>
                    <a:pt x="367" y="493"/>
                    <a:pt x="340" y="470"/>
                    <a:pt x="334" y="470"/>
                  </a:cubicBezTo>
                  <a:cubicBezTo>
                    <a:pt x="326" y="470"/>
                    <a:pt x="370" y="526"/>
                    <a:pt x="426" y="582"/>
                  </a:cubicBezTo>
                  <a:cubicBezTo>
                    <a:pt x="487" y="643"/>
                    <a:pt x="487" y="643"/>
                    <a:pt x="487" y="673"/>
                  </a:cubicBezTo>
                  <a:cubicBezTo>
                    <a:pt x="465" y="652"/>
                    <a:pt x="447" y="635"/>
                    <a:pt x="432" y="620"/>
                  </a:cubicBezTo>
                  <a:lnTo>
                    <a:pt x="432" y="620"/>
                  </a:lnTo>
                  <a:cubicBezTo>
                    <a:pt x="492" y="695"/>
                    <a:pt x="520" y="731"/>
                    <a:pt x="517" y="731"/>
                  </a:cubicBezTo>
                  <a:cubicBezTo>
                    <a:pt x="514" y="731"/>
                    <a:pt x="483" y="700"/>
                    <a:pt x="426" y="643"/>
                  </a:cubicBezTo>
                  <a:cubicBezTo>
                    <a:pt x="358" y="588"/>
                    <a:pt x="320" y="558"/>
                    <a:pt x="319" y="558"/>
                  </a:cubicBezTo>
                  <a:lnTo>
                    <a:pt x="319" y="558"/>
                  </a:lnTo>
                  <a:cubicBezTo>
                    <a:pt x="317" y="558"/>
                    <a:pt x="369" y="603"/>
                    <a:pt x="487" y="704"/>
                  </a:cubicBezTo>
                  <a:cubicBezTo>
                    <a:pt x="520" y="754"/>
                    <a:pt x="535" y="777"/>
                    <a:pt x="532" y="777"/>
                  </a:cubicBezTo>
                  <a:cubicBezTo>
                    <a:pt x="529" y="777"/>
                    <a:pt x="514" y="761"/>
                    <a:pt x="487" y="734"/>
                  </a:cubicBezTo>
                  <a:cubicBezTo>
                    <a:pt x="398" y="663"/>
                    <a:pt x="361" y="633"/>
                    <a:pt x="358" y="633"/>
                  </a:cubicBezTo>
                  <a:lnTo>
                    <a:pt x="358" y="633"/>
                  </a:lnTo>
                  <a:cubicBezTo>
                    <a:pt x="356" y="633"/>
                    <a:pt x="370" y="648"/>
                    <a:pt x="395" y="673"/>
                  </a:cubicBezTo>
                  <a:cubicBezTo>
                    <a:pt x="481" y="742"/>
                    <a:pt x="518" y="781"/>
                    <a:pt x="508" y="781"/>
                  </a:cubicBezTo>
                  <a:cubicBezTo>
                    <a:pt x="499" y="781"/>
                    <a:pt x="462" y="757"/>
                    <a:pt x="396" y="704"/>
                  </a:cubicBezTo>
                  <a:lnTo>
                    <a:pt x="396" y="704"/>
                  </a:lnTo>
                  <a:cubicBezTo>
                    <a:pt x="481" y="772"/>
                    <a:pt x="518" y="812"/>
                    <a:pt x="508" y="812"/>
                  </a:cubicBezTo>
                  <a:cubicBezTo>
                    <a:pt x="499" y="812"/>
                    <a:pt x="462" y="787"/>
                    <a:pt x="395" y="734"/>
                  </a:cubicBezTo>
                  <a:cubicBezTo>
                    <a:pt x="395" y="734"/>
                    <a:pt x="380" y="727"/>
                    <a:pt x="373" y="727"/>
                  </a:cubicBezTo>
                  <a:cubicBezTo>
                    <a:pt x="365" y="727"/>
                    <a:pt x="365" y="734"/>
                    <a:pt x="395" y="765"/>
                  </a:cubicBezTo>
                  <a:cubicBezTo>
                    <a:pt x="395" y="765"/>
                    <a:pt x="335" y="765"/>
                    <a:pt x="335" y="795"/>
                  </a:cubicBezTo>
                  <a:cubicBezTo>
                    <a:pt x="304" y="856"/>
                    <a:pt x="304" y="856"/>
                    <a:pt x="395" y="917"/>
                  </a:cubicBezTo>
                  <a:cubicBezTo>
                    <a:pt x="395" y="917"/>
                    <a:pt x="355" y="903"/>
                    <a:pt x="328" y="903"/>
                  </a:cubicBezTo>
                  <a:cubicBezTo>
                    <a:pt x="314" y="903"/>
                    <a:pt x="304" y="906"/>
                    <a:pt x="304" y="917"/>
                  </a:cubicBezTo>
                  <a:cubicBezTo>
                    <a:pt x="304" y="917"/>
                    <a:pt x="304" y="917"/>
                    <a:pt x="243" y="886"/>
                  </a:cubicBezTo>
                  <a:lnTo>
                    <a:pt x="243" y="886"/>
                  </a:lnTo>
                  <a:cubicBezTo>
                    <a:pt x="360" y="979"/>
                    <a:pt x="387" y="1019"/>
                    <a:pt x="353" y="1019"/>
                  </a:cubicBezTo>
                  <a:cubicBezTo>
                    <a:pt x="342" y="1019"/>
                    <a:pt x="326" y="1015"/>
                    <a:pt x="304" y="1008"/>
                  </a:cubicBezTo>
                  <a:lnTo>
                    <a:pt x="304" y="1008"/>
                  </a:lnTo>
                  <a:cubicBezTo>
                    <a:pt x="304" y="1008"/>
                    <a:pt x="305" y="1008"/>
                    <a:pt x="395" y="1069"/>
                  </a:cubicBezTo>
                  <a:cubicBezTo>
                    <a:pt x="431" y="1104"/>
                    <a:pt x="446" y="1119"/>
                    <a:pt x="440" y="1119"/>
                  </a:cubicBezTo>
                  <a:cubicBezTo>
                    <a:pt x="435" y="1119"/>
                    <a:pt x="421" y="1111"/>
                    <a:pt x="395" y="1099"/>
                  </a:cubicBezTo>
                  <a:cubicBezTo>
                    <a:pt x="354" y="1072"/>
                    <a:pt x="320" y="1057"/>
                    <a:pt x="305" y="1057"/>
                  </a:cubicBezTo>
                  <a:cubicBezTo>
                    <a:pt x="298" y="1057"/>
                    <a:pt x="295" y="1059"/>
                    <a:pt x="298" y="1065"/>
                  </a:cubicBezTo>
                  <a:lnTo>
                    <a:pt x="298" y="1065"/>
                  </a:lnTo>
                  <a:cubicBezTo>
                    <a:pt x="290" y="1062"/>
                    <a:pt x="285" y="1060"/>
                    <a:pt x="282" y="1060"/>
                  </a:cubicBezTo>
                  <a:cubicBezTo>
                    <a:pt x="267" y="1060"/>
                    <a:pt x="316" y="1105"/>
                    <a:pt x="365" y="1129"/>
                  </a:cubicBezTo>
                  <a:cubicBezTo>
                    <a:pt x="441" y="1175"/>
                    <a:pt x="479" y="1205"/>
                    <a:pt x="471" y="1205"/>
                  </a:cubicBezTo>
                  <a:cubicBezTo>
                    <a:pt x="464" y="1205"/>
                    <a:pt x="411" y="1175"/>
                    <a:pt x="304" y="1099"/>
                  </a:cubicBezTo>
                  <a:cubicBezTo>
                    <a:pt x="221" y="1049"/>
                    <a:pt x="183" y="1026"/>
                    <a:pt x="181" y="1026"/>
                  </a:cubicBezTo>
                  <a:lnTo>
                    <a:pt x="181" y="1026"/>
                  </a:lnTo>
                  <a:cubicBezTo>
                    <a:pt x="180" y="1026"/>
                    <a:pt x="202" y="1041"/>
                    <a:pt x="243" y="1069"/>
                  </a:cubicBezTo>
                  <a:cubicBezTo>
                    <a:pt x="288" y="1113"/>
                    <a:pt x="332" y="1141"/>
                    <a:pt x="329" y="1141"/>
                  </a:cubicBezTo>
                  <a:cubicBezTo>
                    <a:pt x="328" y="1141"/>
                    <a:pt x="321" y="1137"/>
                    <a:pt x="304" y="1129"/>
                  </a:cubicBezTo>
                  <a:lnTo>
                    <a:pt x="304" y="1129"/>
                  </a:lnTo>
                  <a:cubicBezTo>
                    <a:pt x="304" y="1129"/>
                    <a:pt x="305" y="1130"/>
                    <a:pt x="456" y="1220"/>
                  </a:cubicBezTo>
                  <a:cubicBezTo>
                    <a:pt x="517" y="1281"/>
                    <a:pt x="517" y="1281"/>
                    <a:pt x="517" y="1281"/>
                  </a:cubicBezTo>
                  <a:cubicBezTo>
                    <a:pt x="456" y="1251"/>
                    <a:pt x="456" y="1251"/>
                    <a:pt x="365" y="1190"/>
                  </a:cubicBezTo>
                  <a:cubicBezTo>
                    <a:pt x="365" y="1198"/>
                    <a:pt x="361" y="1202"/>
                    <a:pt x="353" y="1202"/>
                  </a:cubicBezTo>
                  <a:cubicBezTo>
                    <a:pt x="330" y="1202"/>
                    <a:pt x="280" y="1174"/>
                    <a:pt x="213" y="1129"/>
                  </a:cubicBezTo>
                  <a:cubicBezTo>
                    <a:pt x="191" y="1118"/>
                    <a:pt x="177" y="1111"/>
                    <a:pt x="175" y="1111"/>
                  </a:cubicBezTo>
                  <a:lnTo>
                    <a:pt x="175" y="1111"/>
                  </a:lnTo>
                  <a:cubicBezTo>
                    <a:pt x="173" y="1111"/>
                    <a:pt x="208" y="1132"/>
                    <a:pt x="304" y="1190"/>
                  </a:cubicBezTo>
                  <a:cubicBezTo>
                    <a:pt x="456" y="1281"/>
                    <a:pt x="456" y="1281"/>
                    <a:pt x="456" y="1281"/>
                  </a:cubicBezTo>
                  <a:cubicBezTo>
                    <a:pt x="456" y="1281"/>
                    <a:pt x="456" y="1281"/>
                    <a:pt x="365" y="1251"/>
                  </a:cubicBezTo>
                  <a:cubicBezTo>
                    <a:pt x="305" y="1221"/>
                    <a:pt x="304" y="1220"/>
                    <a:pt x="304" y="1220"/>
                  </a:cubicBezTo>
                  <a:lnTo>
                    <a:pt x="304" y="1220"/>
                  </a:lnTo>
                  <a:cubicBezTo>
                    <a:pt x="304" y="1251"/>
                    <a:pt x="517" y="1372"/>
                    <a:pt x="669" y="1464"/>
                  </a:cubicBezTo>
                  <a:cubicBezTo>
                    <a:pt x="578" y="1433"/>
                    <a:pt x="578" y="1433"/>
                    <a:pt x="578" y="1433"/>
                  </a:cubicBezTo>
                  <a:cubicBezTo>
                    <a:pt x="517" y="1403"/>
                    <a:pt x="517" y="1403"/>
                    <a:pt x="517" y="1403"/>
                  </a:cubicBezTo>
                  <a:lnTo>
                    <a:pt x="426" y="1342"/>
                  </a:lnTo>
                  <a:cubicBezTo>
                    <a:pt x="358" y="1315"/>
                    <a:pt x="320" y="1300"/>
                    <a:pt x="313" y="1300"/>
                  </a:cubicBezTo>
                  <a:cubicBezTo>
                    <a:pt x="305" y="1300"/>
                    <a:pt x="342" y="1322"/>
                    <a:pt x="426" y="1372"/>
                  </a:cubicBezTo>
                  <a:cubicBezTo>
                    <a:pt x="383" y="1351"/>
                    <a:pt x="325" y="1329"/>
                    <a:pt x="327" y="1329"/>
                  </a:cubicBezTo>
                  <a:lnTo>
                    <a:pt x="327" y="1329"/>
                  </a:lnTo>
                  <a:cubicBezTo>
                    <a:pt x="327" y="1329"/>
                    <a:pt x="338" y="1333"/>
                    <a:pt x="365" y="1342"/>
                  </a:cubicBezTo>
                  <a:cubicBezTo>
                    <a:pt x="365" y="1342"/>
                    <a:pt x="362" y="1341"/>
                    <a:pt x="274" y="1312"/>
                  </a:cubicBezTo>
                  <a:lnTo>
                    <a:pt x="274" y="1312"/>
                  </a:lnTo>
                  <a:cubicBezTo>
                    <a:pt x="274" y="1342"/>
                    <a:pt x="274" y="1342"/>
                    <a:pt x="365" y="1372"/>
                  </a:cubicBezTo>
                  <a:cubicBezTo>
                    <a:pt x="426" y="1403"/>
                    <a:pt x="426" y="1433"/>
                    <a:pt x="426" y="1433"/>
                  </a:cubicBezTo>
                  <a:cubicBezTo>
                    <a:pt x="426" y="1433"/>
                    <a:pt x="426" y="1433"/>
                    <a:pt x="487" y="1464"/>
                  </a:cubicBezTo>
                  <a:cubicBezTo>
                    <a:pt x="578" y="1524"/>
                    <a:pt x="639" y="1555"/>
                    <a:pt x="639" y="1555"/>
                  </a:cubicBezTo>
                  <a:cubicBezTo>
                    <a:pt x="684" y="1585"/>
                    <a:pt x="707" y="1600"/>
                    <a:pt x="699" y="1600"/>
                  </a:cubicBezTo>
                  <a:cubicBezTo>
                    <a:pt x="694" y="1600"/>
                    <a:pt x="671" y="1592"/>
                    <a:pt x="628" y="1575"/>
                  </a:cubicBezTo>
                  <a:lnTo>
                    <a:pt x="628" y="1575"/>
                  </a:lnTo>
                  <a:cubicBezTo>
                    <a:pt x="611" y="1558"/>
                    <a:pt x="578" y="1524"/>
                    <a:pt x="578" y="1524"/>
                  </a:cubicBezTo>
                  <a:cubicBezTo>
                    <a:pt x="578" y="1524"/>
                    <a:pt x="487" y="1494"/>
                    <a:pt x="487" y="1494"/>
                  </a:cubicBezTo>
                  <a:lnTo>
                    <a:pt x="487" y="1524"/>
                  </a:lnTo>
                  <a:cubicBezTo>
                    <a:pt x="513" y="1551"/>
                    <a:pt x="545" y="1572"/>
                    <a:pt x="573" y="1587"/>
                  </a:cubicBezTo>
                  <a:lnTo>
                    <a:pt x="573" y="1587"/>
                  </a:lnTo>
                  <a:cubicBezTo>
                    <a:pt x="527" y="1565"/>
                    <a:pt x="467" y="1532"/>
                    <a:pt x="432" y="1500"/>
                  </a:cubicBezTo>
                  <a:lnTo>
                    <a:pt x="432" y="1500"/>
                  </a:lnTo>
                  <a:cubicBezTo>
                    <a:pt x="449" y="1507"/>
                    <a:pt x="469" y="1516"/>
                    <a:pt x="487" y="1524"/>
                  </a:cubicBezTo>
                  <a:cubicBezTo>
                    <a:pt x="487" y="1524"/>
                    <a:pt x="487" y="1524"/>
                    <a:pt x="426" y="1494"/>
                  </a:cubicBezTo>
                  <a:lnTo>
                    <a:pt x="426" y="1494"/>
                  </a:lnTo>
                  <a:cubicBezTo>
                    <a:pt x="426" y="1494"/>
                    <a:pt x="426" y="1494"/>
                    <a:pt x="426" y="1494"/>
                  </a:cubicBezTo>
                  <a:cubicBezTo>
                    <a:pt x="358" y="1467"/>
                    <a:pt x="320" y="1452"/>
                    <a:pt x="313" y="1452"/>
                  </a:cubicBezTo>
                  <a:cubicBezTo>
                    <a:pt x="305" y="1452"/>
                    <a:pt x="342" y="1474"/>
                    <a:pt x="426" y="1524"/>
                  </a:cubicBezTo>
                  <a:cubicBezTo>
                    <a:pt x="448" y="1536"/>
                    <a:pt x="470" y="1547"/>
                    <a:pt x="487" y="1555"/>
                  </a:cubicBezTo>
                  <a:lnTo>
                    <a:pt x="487" y="1555"/>
                  </a:lnTo>
                  <a:cubicBezTo>
                    <a:pt x="487" y="1570"/>
                    <a:pt x="487" y="1578"/>
                    <a:pt x="479" y="1578"/>
                  </a:cubicBezTo>
                  <a:cubicBezTo>
                    <a:pt x="471" y="1578"/>
                    <a:pt x="456" y="1570"/>
                    <a:pt x="426" y="1555"/>
                  </a:cubicBezTo>
                  <a:lnTo>
                    <a:pt x="426" y="1555"/>
                  </a:lnTo>
                  <a:cubicBezTo>
                    <a:pt x="461" y="1590"/>
                    <a:pt x="476" y="1605"/>
                    <a:pt x="464" y="1605"/>
                  </a:cubicBezTo>
                  <a:cubicBezTo>
                    <a:pt x="455" y="1605"/>
                    <a:pt x="433" y="1598"/>
                    <a:pt x="395" y="1585"/>
                  </a:cubicBezTo>
                  <a:cubicBezTo>
                    <a:pt x="345" y="1573"/>
                    <a:pt x="316" y="1565"/>
                    <a:pt x="307" y="1565"/>
                  </a:cubicBezTo>
                  <a:cubicBezTo>
                    <a:pt x="295" y="1565"/>
                    <a:pt x="324" y="1580"/>
                    <a:pt x="395" y="1616"/>
                  </a:cubicBezTo>
                  <a:cubicBezTo>
                    <a:pt x="460" y="1637"/>
                    <a:pt x="509" y="1659"/>
                    <a:pt x="479" y="1659"/>
                  </a:cubicBezTo>
                  <a:cubicBezTo>
                    <a:pt x="468" y="1659"/>
                    <a:pt x="446" y="1656"/>
                    <a:pt x="411" y="1649"/>
                  </a:cubicBezTo>
                  <a:lnTo>
                    <a:pt x="411" y="1649"/>
                  </a:lnTo>
                  <a:cubicBezTo>
                    <a:pt x="431" y="1657"/>
                    <a:pt x="457" y="1667"/>
                    <a:pt x="487" y="1676"/>
                  </a:cubicBezTo>
                  <a:cubicBezTo>
                    <a:pt x="529" y="1719"/>
                    <a:pt x="615" y="1761"/>
                    <a:pt x="684" y="1793"/>
                  </a:cubicBezTo>
                  <a:lnTo>
                    <a:pt x="684" y="1793"/>
                  </a:lnTo>
                  <a:cubicBezTo>
                    <a:pt x="608" y="1768"/>
                    <a:pt x="608" y="1768"/>
                    <a:pt x="608" y="1768"/>
                  </a:cubicBezTo>
                  <a:cubicBezTo>
                    <a:pt x="547" y="1737"/>
                    <a:pt x="487" y="1707"/>
                    <a:pt x="487" y="1707"/>
                  </a:cubicBezTo>
                  <a:cubicBezTo>
                    <a:pt x="460" y="1698"/>
                    <a:pt x="441" y="1694"/>
                    <a:pt x="430" y="1694"/>
                  </a:cubicBezTo>
                  <a:cubicBezTo>
                    <a:pt x="403" y="1694"/>
                    <a:pt x="422" y="1716"/>
                    <a:pt x="487" y="1737"/>
                  </a:cubicBezTo>
                  <a:cubicBezTo>
                    <a:pt x="441" y="1722"/>
                    <a:pt x="418" y="1714"/>
                    <a:pt x="407" y="1714"/>
                  </a:cubicBezTo>
                  <a:cubicBezTo>
                    <a:pt x="395" y="1714"/>
                    <a:pt x="395" y="1722"/>
                    <a:pt x="395" y="1737"/>
                  </a:cubicBezTo>
                  <a:cubicBezTo>
                    <a:pt x="395" y="1737"/>
                    <a:pt x="395" y="1751"/>
                    <a:pt x="377" y="1751"/>
                  </a:cubicBezTo>
                  <a:cubicBezTo>
                    <a:pt x="368" y="1751"/>
                    <a:pt x="355" y="1747"/>
                    <a:pt x="335" y="1737"/>
                  </a:cubicBezTo>
                  <a:lnTo>
                    <a:pt x="335" y="1737"/>
                  </a:lnTo>
                  <a:cubicBezTo>
                    <a:pt x="335" y="1737"/>
                    <a:pt x="340" y="1740"/>
                    <a:pt x="395" y="1768"/>
                  </a:cubicBezTo>
                  <a:cubicBezTo>
                    <a:pt x="484" y="1803"/>
                    <a:pt x="521" y="1818"/>
                    <a:pt x="518" y="1818"/>
                  </a:cubicBezTo>
                  <a:cubicBezTo>
                    <a:pt x="516" y="1818"/>
                    <a:pt x="494" y="1811"/>
                    <a:pt x="456" y="1798"/>
                  </a:cubicBezTo>
                  <a:cubicBezTo>
                    <a:pt x="427" y="1792"/>
                    <a:pt x="402" y="1790"/>
                    <a:pt x="380" y="1790"/>
                  </a:cubicBezTo>
                  <a:cubicBezTo>
                    <a:pt x="289" y="1790"/>
                    <a:pt x="272" y="1834"/>
                    <a:pt x="395" y="1859"/>
                  </a:cubicBezTo>
                  <a:lnTo>
                    <a:pt x="395" y="1889"/>
                  </a:lnTo>
                  <a:cubicBezTo>
                    <a:pt x="378" y="1883"/>
                    <a:pt x="364" y="1881"/>
                    <a:pt x="353" y="1881"/>
                  </a:cubicBezTo>
                  <a:cubicBezTo>
                    <a:pt x="308" y="1881"/>
                    <a:pt x="322" y="1925"/>
                    <a:pt x="395" y="1950"/>
                  </a:cubicBezTo>
                  <a:cubicBezTo>
                    <a:pt x="304" y="1950"/>
                    <a:pt x="304" y="1950"/>
                    <a:pt x="365" y="1980"/>
                  </a:cubicBezTo>
                  <a:cubicBezTo>
                    <a:pt x="378" y="1985"/>
                    <a:pt x="390" y="1989"/>
                    <a:pt x="402" y="1993"/>
                  </a:cubicBezTo>
                  <a:lnTo>
                    <a:pt x="402" y="1993"/>
                  </a:lnTo>
                  <a:cubicBezTo>
                    <a:pt x="390" y="1990"/>
                    <a:pt x="382" y="1988"/>
                    <a:pt x="376" y="1988"/>
                  </a:cubicBezTo>
                  <a:cubicBezTo>
                    <a:pt x="365" y="1988"/>
                    <a:pt x="365" y="1996"/>
                    <a:pt x="365" y="2011"/>
                  </a:cubicBezTo>
                  <a:cubicBezTo>
                    <a:pt x="365" y="2041"/>
                    <a:pt x="365" y="2041"/>
                    <a:pt x="456" y="2041"/>
                  </a:cubicBezTo>
                  <a:cubicBezTo>
                    <a:pt x="487" y="2072"/>
                    <a:pt x="487" y="2079"/>
                    <a:pt x="468" y="2079"/>
                  </a:cubicBezTo>
                  <a:cubicBezTo>
                    <a:pt x="450" y="2079"/>
                    <a:pt x="416" y="2073"/>
                    <a:pt x="375" y="2072"/>
                  </a:cubicBezTo>
                  <a:lnTo>
                    <a:pt x="375" y="2072"/>
                  </a:lnTo>
                  <a:cubicBezTo>
                    <a:pt x="399" y="2080"/>
                    <a:pt x="425" y="2090"/>
                    <a:pt x="456" y="2102"/>
                  </a:cubicBezTo>
                  <a:cubicBezTo>
                    <a:pt x="456" y="2102"/>
                    <a:pt x="365" y="2072"/>
                    <a:pt x="304" y="2072"/>
                  </a:cubicBezTo>
                  <a:cubicBezTo>
                    <a:pt x="304" y="2072"/>
                    <a:pt x="304" y="2072"/>
                    <a:pt x="365" y="2102"/>
                  </a:cubicBezTo>
                  <a:cubicBezTo>
                    <a:pt x="321" y="2102"/>
                    <a:pt x="373" y="2134"/>
                    <a:pt x="463" y="2163"/>
                  </a:cubicBezTo>
                  <a:lnTo>
                    <a:pt x="463" y="2163"/>
                  </a:lnTo>
                  <a:cubicBezTo>
                    <a:pt x="426" y="2165"/>
                    <a:pt x="426" y="2171"/>
                    <a:pt x="426" y="2193"/>
                  </a:cubicBezTo>
                  <a:cubicBezTo>
                    <a:pt x="426" y="2193"/>
                    <a:pt x="426" y="2193"/>
                    <a:pt x="517" y="2224"/>
                  </a:cubicBezTo>
                  <a:cubicBezTo>
                    <a:pt x="578" y="2224"/>
                    <a:pt x="669" y="2254"/>
                    <a:pt x="639" y="2254"/>
                  </a:cubicBezTo>
                  <a:lnTo>
                    <a:pt x="426" y="2254"/>
                  </a:lnTo>
                  <a:cubicBezTo>
                    <a:pt x="426" y="2284"/>
                    <a:pt x="426" y="2284"/>
                    <a:pt x="365" y="2284"/>
                  </a:cubicBezTo>
                  <a:cubicBezTo>
                    <a:pt x="365" y="2284"/>
                    <a:pt x="365" y="2315"/>
                    <a:pt x="426" y="2315"/>
                  </a:cubicBezTo>
                  <a:cubicBezTo>
                    <a:pt x="365" y="2315"/>
                    <a:pt x="335" y="2345"/>
                    <a:pt x="426" y="2345"/>
                  </a:cubicBezTo>
                  <a:cubicBezTo>
                    <a:pt x="456" y="2360"/>
                    <a:pt x="456" y="2360"/>
                    <a:pt x="449" y="2360"/>
                  </a:cubicBezTo>
                  <a:cubicBezTo>
                    <a:pt x="443" y="2360"/>
                    <a:pt x="433" y="2360"/>
                    <a:pt x="428" y="2367"/>
                  </a:cubicBezTo>
                  <a:lnTo>
                    <a:pt x="428" y="2367"/>
                  </a:lnTo>
                  <a:cubicBezTo>
                    <a:pt x="360" y="2358"/>
                    <a:pt x="325" y="2353"/>
                    <a:pt x="319" y="2353"/>
                  </a:cubicBezTo>
                  <a:cubicBezTo>
                    <a:pt x="312" y="2353"/>
                    <a:pt x="350" y="2360"/>
                    <a:pt x="426" y="2376"/>
                  </a:cubicBezTo>
                  <a:cubicBezTo>
                    <a:pt x="426" y="2372"/>
                    <a:pt x="427" y="2369"/>
                    <a:pt x="428" y="2367"/>
                  </a:cubicBezTo>
                  <a:lnTo>
                    <a:pt x="428" y="2367"/>
                  </a:lnTo>
                  <a:cubicBezTo>
                    <a:pt x="445" y="2370"/>
                    <a:pt x="465" y="2372"/>
                    <a:pt x="487" y="2376"/>
                  </a:cubicBezTo>
                  <a:cubicBezTo>
                    <a:pt x="578" y="2406"/>
                    <a:pt x="639" y="2406"/>
                    <a:pt x="639" y="2406"/>
                  </a:cubicBezTo>
                  <a:lnTo>
                    <a:pt x="639" y="2376"/>
                  </a:lnTo>
                  <a:lnTo>
                    <a:pt x="730" y="2406"/>
                  </a:lnTo>
                  <a:cubicBezTo>
                    <a:pt x="730" y="2406"/>
                    <a:pt x="791" y="2436"/>
                    <a:pt x="851" y="2436"/>
                  </a:cubicBezTo>
                  <a:cubicBezTo>
                    <a:pt x="851" y="2436"/>
                    <a:pt x="943" y="2467"/>
                    <a:pt x="943" y="2467"/>
                  </a:cubicBezTo>
                  <a:cubicBezTo>
                    <a:pt x="943" y="2467"/>
                    <a:pt x="851" y="2436"/>
                    <a:pt x="791" y="2436"/>
                  </a:cubicBezTo>
                  <a:cubicBezTo>
                    <a:pt x="699" y="2406"/>
                    <a:pt x="639" y="2406"/>
                    <a:pt x="578" y="2406"/>
                  </a:cubicBezTo>
                  <a:cubicBezTo>
                    <a:pt x="502" y="2391"/>
                    <a:pt x="441" y="2383"/>
                    <a:pt x="418" y="2383"/>
                  </a:cubicBezTo>
                  <a:cubicBezTo>
                    <a:pt x="395" y="2383"/>
                    <a:pt x="411" y="2391"/>
                    <a:pt x="487" y="2406"/>
                  </a:cubicBezTo>
                  <a:lnTo>
                    <a:pt x="426" y="2406"/>
                  </a:lnTo>
                  <a:cubicBezTo>
                    <a:pt x="335" y="2406"/>
                    <a:pt x="335" y="2406"/>
                    <a:pt x="487" y="2436"/>
                  </a:cubicBezTo>
                  <a:cubicBezTo>
                    <a:pt x="335" y="2436"/>
                    <a:pt x="335" y="2467"/>
                    <a:pt x="395" y="2467"/>
                  </a:cubicBezTo>
                  <a:cubicBezTo>
                    <a:pt x="547" y="2497"/>
                    <a:pt x="547" y="2497"/>
                    <a:pt x="487" y="2497"/>
                  </a:cubicBezTo>
                  <a:cubicBezTo>
                    <a:pt x="395" y="2497"/>
                    <a:pt x="395" y="2497"/>
                    <a:pt x="487" y="2527"/>
                  </a:cubicBezTo>
                  <a:lnTo>
                    <a:pt x="608" y="2558"/>
                  </a:lnTo>
                  <a:lnTo>
                    <a:pt x="760" y="2558"/>
                  </a:lnTo>
                  <a:cubicBezTo>
                    <a:pt x="851" y="2588"/>
                    <a:pt x="760" y="2588"/>
                    <a:pt x="547" y="2588"/>
                  </a:cubicBezTo>
                  <a:cubicBezTo>
                    <a:pt x="547" y="2588"/>
                    <a:pt x="547" y="2602"/>
                    <a:pt x="520" y="2602"/>
                  </a:cubicBezTo>
                  <a:cubicBezTo>
                    <a:pt x="507" y="2602"/>
                    <a:pt x="487" y="2598"/>
                    <a:pt x="456" y="2588"/>
                  </a:cubicBezTo>
                  <a:lnTo>
                    <a:pt x="395" y="2588"/>
                  </a:lnTo>
                  <a:cubicBezTo>
                    <a:pt x="395" y="2588"/>
                    <a:pt x="395" y="2619"/>
                    <a:pt x="456" y="2619"/>
                  </a:cubicBezTo>
                  <a:lnTo>
                    <a:pt x="547" y="2619"/>
                  </a:lnTo>
                  <a:cubicBezTo>
                    <a:pt x="395" y="2619"/>
                    <a:pt x="395" y="2619"/>
                    <a:pt x="547" y="2649"/>
                  </a:cubicBezTo>
                  <a:lnTo>
                    <a:pt x="456" y="2649"/>
                  </a:lnTo>
                  <a:cubicBezTo>
                    <a:pt x="608" y="2649"/>
                    <a:pt x="608" y="2649"/>
                    <a:pt x="547" y="2679"/>
                  </a:cubicBezTo>
                  <a:cubicBezTo>
                    <a:pt x="547" y="2679"/>
                    <a:pt x="547" y="2710"/>
                    <a:pt x="456" y="2710"/>
                  </a:cubicBezTo>
                  <a:cubicBezTo>
                    <a:pt x="395" y="2740"/>
                    <a:pt x="395" y="2740"/>
                    <a:pt x="456" y="2740"/>
                  </a:cubicBezTo>
                  <a:lnTo>
                    <a:pt x="760" y="2740"/>
                  </a:lnTo>
                  <a:cubicBezTo>
                    <a:pt x="760" y="2740"/>
                    <a:pt x="760" y="2740"/>
                    <a:pt x="821" y="2771"/>
                  </a:cubicBezTo>
                  <a:lnTo>
                    <a:pt x="973" y="2771"/>
                  </a:lnTo>
                  <a:lnTo>
                    <a:pt x="1034" y="2740"/>
                  </a:lnTo>
                  <a:lnTo>
                    <a:pt x="1338" y="2740"/>
                  </a:lnTo>
                  <a:cubicBezTo>
                    <a:pt x="1338" y="2710"/>
                    <a:pt x="1338" y="2710"/>
                    <a:pt x="1247" y="2710"/>
                  </a:cubicBezTo>
                  <a:cubicBezTo>
                    <a:pt x="1165" y="2710"/>
                    <a:pt x="1138" y="2696"/>
                    <a:pt x="1165" y="2696"/>
                  </a:cubicBezTo>
                  <a:cubicBezTo>
                    <a:pt x="1179" y="2696"/>
                    <a:pt x="1206" y="2700"/>
                    <a:pt x="1247" y="2710"/>
                  </a:cubicBezTo>
                  <a:lnTo>
                    <a:pt x="1247" y="2679"/>
                  </a:lnTo>
                  <a:lnTo>
                    <a:pt x="1277" y="2679"/>
                  </a:lnTo>
                  <a:cubicBezTo>
                    <a:pt x="1277" y="2649"/>
                    <a:pt x="1277" y="2649"/>
                    <a:pt x="1186" y="2649"/>
                  </a:cubicBezTo>
                  <a:lnTo>
                    <a:pt x="1338" y="2649"/>
                  </a:lnTo>
                  <a:cubicBezTo>
                    <a:pt x="1429" y="2649"/>
                    <a:pt x="1277" y="2619"/>
                    <a:pt x="1125" y="2619"/>
                  </a:cubicBezTo>
                  <a:cubicBezTo>
                    <a:pt x="1125" y="2619"/>
                    <a:pt x="1064" y="2588"/>
                    <a:pt x="1064" y="2588"/>
                  </a:cubicBezTo>
                  <a:lnTo>
                    <a:pt x="1125" y="2588"/>
                  </a:lnTo>
                  <a:cubicBezTo>
                    <a:pt x="1181" y="2596"/>
                    <a:pt x="1228" y="2602"/>
                    <a:pt x="1264" y="2606"/>
                  </a:cubicBezTo>
                  <a:lnTo>
                    <a:pt x="1264" y="2606"/>
                  </a:lnTo>
                  <a:cubicBezTo>
                    <a:pt x="1268" y="2609"/>
                    <a:pt x="1272" y="2614"/>
                    <a:pt x="1277" y="2619"/>
                  </a:cubicBezTo>
                  <a:cubicBezTo>
                    <a:pt x="1316" y="2619"/>
                    <a:pt x="1330" y="2619"/>
                    <a:pt x="1319" y="2611"/>
                  </a:cubicBezTo>
                  <a:lnTo>
                    <a:pt x="1319" y="2611"/>
                  </a:lnTo>
                  <a:cubicBezTo>
                    <a:pt x="1323" y="2611"/>
                    <a:pt x="1327" y="2611"/>
                    <a:pt x="1330" y="2611"/>
                  </a:cubicBezTo>
                  <a:cubicBezTo>
                    <a:pt x="1344" y="2611"/>
                    <a:pt x="1338" y="2608"/>
                    <a:pt x="1304" y="2602"/>
                  </a:cubicBezTo>
                  <a:lnTo>
                    <a:pt x="1304" y="2602"/>
                  </a:lnTo>
                  <a:cubicBezTo>
                    <a:pt x="1297" y="2598"/>
                    <a:pt x="1288" y="2594"/>
                    <a:pt x="1277" y="2588"/>
                  </a:cubicBezTo>
                  <a:cubicBezTo>
                    <a:pt x="1277" y="2588"/>
                    <a:pt x="1125" y="2588"/>
                    <a:pt x="1064" y="2558"/>
                  </a:cubicBezTo>
                  <a:lnTo>
                    <a:pt x="1125" y="2558"/>
                  </a:lnTo>
                  <a:cubicBezTo>
                    <a:pt x="1186" y="2558"/>
                    <a:pt x="1277" y="2558"/>
                    <a:pt x="1216" y="2527"/>
                  </a:cubicBezTo>
                  <a:lnTo>
                    <a:pt x="1277" y="2527"/>
                  </a:lnTo>
                  <a:cubicBezTo>
                    <a:pt x="1338" y="2527"/>
                    <a:pt x="1216" y="2497"/>
                    <a:pt x="1064" y="2467"/>
                  </a:cubicBezTo>
                  <a:lnTo>
                    <a:pt x="1125" y="2467"/>
                  </a:lnTo>
                  <a:cubicBezTo>
                    <a:pt x="1125" y="2452"/>
                    <a:pt x="1125" y="2444"/>
                    <a:pt x="1136" y="2444"/>
                  </a:cubicBezTo>
                  <a:cubicBezTo>
                    <a:pt x="1137" y="2444"/>
                    <a:pt x="1138" y="2444"/>
                    <a:pt x="1140" y="2444"/>
                  </a:cubicBezTo>
                  <a:lnTo>
                    <a:pt x="1140" y="2444"/>
                  </a:lnTo>
                  <a:cubicBezTo>
                    <a:pt x="1141" y="2444"/>
                    <a:pt x="1142" y="2444"/>
                    <a:pt x="1144" y="2444"/>
                  </a:cubicBezTo>
                  <a:cubicBezTo>
                    <a:pt x="1163" y="2444"/>
                    <a:pt x="1216" y="2452"/>
                    <a:pt x="1277" y="2467"/>
                  </a:cubicBezTo>
                  <a:lnTo>
                    <a:pt x="1368" y="2467"/>
                  </a:lnTo>
                  <a:cubicBezTo>
                    <a:pt x="1307" y="2436"/>
                    <a:pt x="1307" y="2436"/>
                    <a:pt x="1307" y="2436"/>
                  </a:cubicBezTo>
                  <a:cubicBezTo>
                    <a:pt x="1307" y="2421"/>
                    <a:pt x="1307" y="2414"/>
                    <a:pt x="1288" y="2406"/>
                  </a:cubicBezTo>
                  <a:lnTo>
                    <a:pt x="1307" y="2406"/>
                  </a:lnTo>
                  <a:cubicBezTo>
                    <a:pt x="1307" y="2406"/>
                    <a:pt x="1247" y="2376"/>
                    <a:pt x="1247" y="2376"/>
                  </a:cubicBezTo>
                  <a:lnTo>
                    <a:pt x="1163" y="2376"/>
                  </a:lnTo>
                  <a:cubicBezTo>
                    <a:pt x="1166" y="2377"/>
                    <a:pt x="1168" y="2378"/>
                    <a:pt x="1171" y="2379"/>
                  </a:cubicBezTo>
                  <a:lnTo>
                    <a:pt x="1171" y="2379"/>
                  </a:lnTo>
                  <a:cubicBezTo>
                    <a:pt x="1166" y="2378"/>
                    <a:pt x="1161" y="2377"/>
                    <a:pt x="1155" y="2376"/>
                  </a:cubicBezTo>
                  <a:cubicBezTo>
                    <a:pt x="1003" y="2345"/>
                    <a:pt x="1003" y="2345"/>
                    <a:pt x="1003" y="2345"/>
                  </a:cubicBezTo>
                  <a:cubicBezTo>
                    <a:pt x="1003" y="2345"/>
                    <a:pt x="1003" y="2332"/>
                    <a:pt x="1030" y="2332"/>
                  </a:cubicBezTo>
                  <a:cubicBezTo>
                    <a:pt x="1044" y="2332"/>
                    <a:pt x="1064" y="2335"/>
                    <a:pt x="1095" y="2345"/>
                  </a:cubicBezTo>
                  <a:lnTo>
                    <a:pt x="1155" y="2345"/>
                  </a:lnTo>
                  <a:cubicBezTo>
                    <a:pt x="1155" y="2345"/>
                    <a:pt x="1155" y="2345"/>
                    <a:pt x="1247" y="2376"/>
                  </a:cubicBezTo>
                  <a:lnTo>
                    <a:pt x="1307" y="2376"/>
                  </a:lnTo>
                  <a:cubicBezTo>
                    <a:pt x="1307" y="2376"/>
                    <a:pt x="1307" y="2362"/>
                    <a:pt x="1334" y="2362"/>
                  </a:cubicBezTo>
                  <a:cubicBezTo>
                    <a:pt x="1348" y="2362"/>
                    <a:pt x="1368" y="2365"/>
                    <a:pt x="1398" y="2376"/>
                  </a:cubicBezTo>
                  <a:cubicBezTo>
                    <a:pt x="1398" y="2376"/>
                    <a:pt x="1398" y="2376"/>
                    <a:pt x="1307" y="2345"/>
                  </a:cubicBezTo>
                  <a:cubicBezTo>
                    <a:pt x="1247" y="2315"/>
                    <a:pt x="1155" y="2315"/>
                    <a:pt x="1247" y="2315"/>
                  </a:cubicBezTo>
                  <a:cubicBezTo>
                    <a:pt x="1247" y="2315"/>
                    <a:pt x="1247" y="2284"/>
                    <a:pt x="1155" y="2284"/>
                  </a:cubicBezTo>
                  <a:lnTo>
                    <a:pt x="1247" y="2284"/>
                  </a:lnTo>
                  <a:cubicBezTo>
                    <a:pt x="1186" y="2254"/>
                    <a:pt x="1186" y="2254"/>
                    <a:pt x="1247" y="2254"/>
                  </a:cubicBezTo>
                  <a:cubicBezTo>
                    <a:pt x="1247" y="2254"/>
                    <a:pt x="1247" y="2254"/>
                    <a:pt x="1187" y="2224"/>
                  </a:cubicBezTo>
                  <a:lnTo>
                    <a:pt x="1187" y="2224"/>
                  </a:lnTo>
                  <a:cubicBezTo>
                    <a:pt x="1216" y="2239"/>
                    <a:pt x="1231" y="2246"/>
                    <a:pt x="1239" y="2246"/>
                  </a:cubicBezTo>
                  <a:cubicBezTo>
                    <a:pt x="1247" y="2246"/>
                    <a:pt x="1247" y="2239"/>
                    <a:pt x="1247" y="2224"/>
                  </a:cubicBezTo>
                  <a:cubicBezTo>
                    <a:pt x="1204" y="2202"/>
                    <a:pt x="1191" y="2181"/>
                    <a:pt x="1209" y="2181"/>
                  </a:cubicBezTo>
                  <a:cubicBezTo>
                    <a:pt x="1216" y="2181"/>
                    <a:pt x="1229" y="2184"/>
                    <a:pt x="1247" y="2193"/>
                  </a:cubicBezTo>
                  <a:cubicBezTo>
                    <a:pt x="1186" y="2163"/>
                    <a:pt x="1186" y="2163"/>
                    <a:pt x="1186" y="2163"/>
                  </a:cubicBezTo>
                  <a:lnTo>
                    <a:pt x="1186" y="2163"/>
                  </a:lnTo>
                  <a:cubicBezTo>
                    <a:pt x="1226" y="2171"/>
                    <a:pt x="1250" y="2175"/>
                    <a:pt x="1260" y="2175"/>
                  </a:cubicBezTo>
                  <a:cubicBezTo>
                    <a:pt x="1280" y="2175"/>
                    <a:pt x="1245" y="2159"/>
                    <a:pt x="1189" y="2133"/>
                  </a:cubicBezTo>
                  <a:lnTo>
                    <a:pt x="1189" y="2133"/>
                  </a:lnTo>
                  <a:cubicBezTo>
                    <a:pt x="1250" y="2145"/>
                    <a:pt x="1286" y="2152"/>
                    <a:pt x="1296" y="2152"/>
                  </a:cubicBezTo>
                  <a:cubicBezTo>
                    <a:pt x="1312" y="2152"/>
                    <a:pt x="1275" y="2138"/>
                    <a:pt x="1186" y="2102"/>
                  </a:cubicBezTo>
                  <a:cubicBezTo>
                    <a:pt x="1003" y="2047"/>
                    <a:pt x="909" y="2003"/>
                    <a:pt x="927" y="2003"/>
                  </a:cubicBezTo>
                  <a:cubicBezTo>
                    <a:pt x="940" y="2003"/>
                    <a:pt x="1003" y="2023"/>
                    <a:pt x="1125" y="2072"/>
                  </a:cubicBezTo>
                  <a:cubicBezTo>
                    <a:pt x="1277" y="2132"/>
                    <a:pt x="1338" y="2132"/>
                    <a:pt x="1338" y="2132"/>
                  </a:cubicBezTo>
                  <a:lnTo>
                    <a:pt x="1338" y="2132"/>
                  </a:lnTo>
                  <a:cubicBezTo>
                    <a:pt x="1353" y="2137"/>
                    <a:pt x="1363" y="2140"/>
                    <a:pt x="1368" y="2140"/>
                  </a:cubicBezTo>
                  <a:cubicBezTo>
                    <a:pt x="1383" y="2140"/>
                    <a:pt x="1353" y="2117"/>
                    <a:pt x="1277" y="2072"/>
                  </a:cubicBezTo>
                  <a:lnTo>
                    <a:pt x="1277" y="2072"/>
                  </a:lnTo>
                  <a:cubicBezTo>
                    <a:pt x="1301" y="2081"/>
                    <a:pt x="1321" y="2089"/>
                    <a:pt x="1338" y="2096"/>
                  </a:cubicBezTo>
                  <a:lnTo>
                    <a:pt x="1338" y="2096"/>
                  </a:lnTo>
                  <a:cubicBezTo>
                    <a:pt x="1338" y="2072"/>
                    <a:pt x="1338" y="2072"/>
                    <a:pt x="1338" y="2072"/>
                  </a:cubicBezTo>
                  <a:cubicBezTo>
                    <a:pt x="1338" y="2072"/>
                    <a:pt x="1277" y="2041"/>
                    <a:pt x="1216" y="2011"/>
                  </a:cubicBezTo>
                  <a:lnTo>
                    <a:pt x="1216" y="2011"/>
                  </a:lnTo>
                  <a:cubicBezTo>
                    <a:pt x="1283" y="2044"/>
                    <a:pt x="1340" y="2068"/>
                    <a:pt x="1354" y="2068"/>
                  </a:cubicBezTo>
                  <a:cubicBezTo>
                    <a:pt x="1365" y="2068"/>
                    <a:pt x="1346" y="2052"/>
                    <a:pt x="1277" y="2011"/>
                  </a:cubicBezTo>
                  <a:cubicBezTo>
                    <a:pt x="1277" y="2011"/>
                    <a:pt x="1277" y="2011"/>
                    <a:pt x="1216" y="1980"/>
                  </a:cubicBezTo>
                  <a:cubicBezTo>
                    <a:pt x="1216" y="1986"/>
                    <a:pt x="1214" y="1989"/>
                    <a:pt x="1210" y="1989"/>
                  </a:cubicBezTo>
                  <a:cubicBezTo>
                    <a:pt x="1194" y="1989"/>
                    <a:pt x="1155" y="1950"/>
                    <a:pt x="1155" y="1950"/>
                  </a:cubicBezTo>
                  <a:lnTo>
                    <a:pt x="1155" y="1950"/>
                  </a:lnTo>
                  <a:lnTo>
                    <a:pt x="1216" y="1980"/>
                  </a:lnTo>
                  <a:cubicBezTo>
                    <a:pt x="1178" y="1955"/>
                    <a:pt x="1172" y="1945"/>
                    <a:pt x="1182" y="1945"/>
                  </a:cubicBezTo>
                  <a:cubicBezTo>
                    <a:pt x="1197" y="1945"/>
                    <a:pt x="1242" y="1963"/>
                    <a:pt x="1277" y="1980"/>
                  </a:cubicBezTo>
                  <a:cubicBezTo>
                    <a:pt x="1341" y="2002"/>
                    <a:pt x="1391" y="2023"/>
                    <a:pt x="1393" y="2023"/>
                  </a:cubicBezTo>
                  <a:cubicBezTo>
                    <a:pt x="1393" y="2023"/>
                    <a:pt x="1386" y="2020"/>
                    <a:pt x="1368" y="2011"/>
                  </a:cubicBezTo>
                  <a:cubicBezTo>
                    <a:pt x="1368" y="1980"/>
                    <a:pt x="1368" y="1980"/>
                    <a:pt x="1277" y="1950"/>
                  </a:cubicBezTo>
                  <a:cubicBezTo>
                    <a:pt x="1234" y="1928"/>
                    <a:pt x="1221" y="1907"/>
                    <a:pt x="1239" y="1907"/>
                  </a:cubicBezTo>
                  <a:cubicBezTo>
                    <a:pt x="1247" y="1907"/>
                    <a:pt x="1259" y="1911"/>
                    <a:pt x="1277" y="1920"/>
                  </a:cubicBezTo>
                  <a:cubicBezTo>
                    <a:pt x="1277" y="1920"/>
                    <a:pt x="1216" y="1859"/>
                    <a:pt x="1216" y="1859"/>
                  </a:cubicBezTo>
                  <a:lnTo>
                    <a:pt x="1216" y="1859"/>
                  </a:lnTo>
                  <a:cubicBezTo>
                    <a:pt x="1284" y="1886"/>
                    <a:pt x="1322" y="1901"/>
                    <a:pt x="1329" y="1901"/>
                  </a:cubicBezTo>
                  <a:cubicBezTo>
                    <a:pt x="1337" y="1901"/>
                    <a:pt x="1300" y="1879"/>
                    <a:pt x="1216" y="1828"/>
                  </a:cubicBezTo>
                  <a:cubicBezTo>
                    <a:pt x="1135" y="1780"/>
                    <a:pt x="1079" y="1748"/>
                    <a:pt x="1069" y="1739"/>
                  </a:cubicBezTo>
                  <a:lnTo>
                    <a:pt x="1069" y="1739"/>
                  </a:lnTo>
                  <a:cubicBezTo>
                    <a:pt x="1155" y="1768"/>
                    <a:pt x="1155" y="1768"/>
                    <a:pt x="1155" y="1768"/>
                  </a:cubicBezTo>
                  <a:cubicBezTo>
                    <a:pt x="1101" y="1746"/>
                    <a:pt x="1074" y="1736"/>
                    <a:pt x="1069" y="1736"/>
                  </a:cubicBezTo>
                  <a:cubicBezTo>
                    <a:pt x="1067" y="1736"/>
                    <a:pt x="1067" y="1737"/>
                    <a:pt x="1069" y="1739"/>
                  </a:cubicBezTo>
                  <a:lnTo>
                    <a:pt x="1069" y="1739"/>
                  </a:lnTo>
                  <a:cubicBezTo>
                    <a:pt x="1067" y="1738"/>
                    <a:pt x="1066" y="1738"/>
                    <a:pt x="1064" y="1737"/>
                  </a:cubicBezTo>
                  <a:cubicBezTo>
                    <a:pt x="997" y="1687"/>
                    <a:pt x="967" y="1664"/>
                    <a:pt x="974" y="1664"/>
                  </a:cubicBezTo>
                  <a:cubicBezTo>
                    <a:pt x="979" y="1664"/>
                    <a:pt x="1009" y="1679"/>
                    <a:pt x="1064" y="1707"/>
                  </a:cubicBezTo>
                  <a:cubicBezTo>
                    <a:pt x="1064" y="1707"/>
                    <a:pt x="1064" y="1707"/>
                    <a:pt x="1064" y="1707"/>
                  </a:cubicBezTo>
                  <a:lnTo>
                    <a:pt x="1064" y="1707"/>
                  </a:lnTo>
                  <a:cubicBezTo>
                    <a:pt x="1110" y="1722"/>
                    <a:pt x="1148" y="1737"/>
                    <a:pt x="1159" y="1737"/>
                  </a:cubicBezTo>
                  <a:cubicBezTo>
                    <a:pt x="1171" y="1737"/>
                    <a:pt x="1155" y="1722"/>
                    <a:pt x="1095" y="1676"/>
                  </a:cubicBezTo>
                  <a:lnTo>
                    <a:pt x="1095" y="1676"/>
                  </a:lnTo>
                  <a:cubicBezTo>
                    <a:pt x="1120" y="1689"/>
                    <a:pt x="1134" y="1696"/>
                    <a:pt x="1139" y="1696"/>
                  </a:cubicBezTo>
                  <a:cubicBezTo>
                    <a:pt x="1145" y="1696"/>
                    <a:pt x="1132" y="1683"/>
                    <a:pt x="1100" y="1652"/>
                  </a:cubicBezTo>
                  <a:lnTo>
                    <a:pt x="1100" y="1652"/>
                  </a:lnTo>
                  <a:cubicBezTo>
                    <a:pt x="1135" y="1666"/>
                    <a:pt x="1155" y="1676"/>
                    <a:pt x="1155" y="1676"/>
                  </a:cubicBezTo>
                  <a:cubicBezTo>
                    <a:pt x="1155" y="1676"/>
                    <a:pt x="1155" y="1676"/>
                    <a:pt x="1095" y="1646"/>
                  </a:cubicBezTo>
                  <a:lnTo>
                    <a:pt x="1095" y="1646"/>
                  </a:lnTo>
                  <a:cubicBezTo>
                    <a:pt x="1095" y="1646"/>
                    <a:pt x="1095" y="1646"/>
                    <a:pt x="1095" y="1646"/>
                  </a:cubicBezTo>
                  <a:cubicBezTo>
                    <a:pt x="1004" y="1586"/>
                    <a:pt x="1003" y="1585"/>
                    <a:pt x="1003" y="1585"/>
                  </a:cubicBezTo>
                  <a:lnTo>
                    <a:pt x="1003" y="1585"/>
                  </a:lnTo>
                  <a:cubicBezTo>
                    <a:pt x="1003" y="1585"/>
                    <a:pt x="1030" y="1594"/>
                    <a:pt x="1064" y="1612"/>
                  </a:cubicBezTo>
                  <a:lnTo>
                    <a:pt x="1064" y="1612"/>
                  </a:lnTo>
                  <a:cubicBezTo>
                    <a:pt x="1044" y="1594"/>
                    <a:pt x="1041" y="1584"/>
                    <a:pt x="1048" y="1584"/>
                  </a:cubicBezTo>
                  <a:cubicBezTo>
                    <a:pt x="1055" y="1584"/>
                    <a:pt x="1073" y="1594"/>
                    <a:pt x="1095" y="1616"/>
                  </a:cubicBezTo>
                  <a:cubicBezTo>
                    <a:pt x="1155" y="1646"/>
                    <a:pt x="1155" y="1646"/>
                    <a:pt x="1155" y="1646"/>
                  </a:cubicBezTo>
                  <a:cubicBezTo>
                    <a:pt x="1155" y="1646"/>
                    <a:pt x="1155" y="1616"/>
                    <a:pt x="1095" y="1585"/>
                  </a:cubicBezTo>
                  <a:lnTo>
                    <a:pt x="1095" y="1585"/>
                  </a:lnTo>
                  <a:cubicBezTo>
                    <a:pt x="1095" y="1585"/>
                    <a:pt x="1186" y="1616"/>
                    <a:pt x="1186" y="1616"/>
                  </a:cubicBezTo>
                  <a:cubicBezTo>
                    <a:pt x="1104" y="1550"/>
                    <a:pt x="1066" y="1520"/>
                    <a:pt x="1072" y="1520"/>
                  </a:cubicBezTo>
                  <a:cubicBezTo>
                    <a:pt x="1074" y="1520"/>
                    <a:pt x="1080" y="1523"/>
                    <a:pt x="1091" y="1529"/>
                  </a:cubicBezTo>
                  <a:lnTo>
                    <a:pt x="1091" y="1529"/>
                  </a:lnTo>
                  <a:cubicBezTo>
                    <a:pt x="1048" y="1500"/>
                    <a:pt x="997" y="1468"/>
                    <a:pt x="943" y="1433"/>
                  </a:cubicBezTo>
                  <a:lnTo>
                    <a:pt x="943" y="1433"/>
                  </a:lnTo>
                  <a:cubicBezTo>
                    <a:pt x="1006" y="1471"/>
                    <a:pt x="1056" y="1501"/>
                    <a:pt x="1095" y="1524"/>
                  </a:cubicBezTo>
                  <a:lnTo>
                    <a:pt x="1095" y="1524"/>
                  </a:lnTo>
                  <a:cubicBezTo>
                    <a:pt x="1059" y="1489"/>
                    <a:pt x="1044" y="1474"/>
                    <a:pt x="1050" y="1474"/>
                  </a:cubicBezTo>
                  <a:cubicBezTo>
                    <a:pt x="1055" y="1474"/>
                    <a:pt x="1069" y="1481"/>
                    <a:pt x="1095" y="1494"/>
                  </a:cubicBezTo>
                  <a:cubicBezTo>
                    <a:pt x="1186" y="1555"/>
                    <a:pt x="1186" y="1555"/>
                    <a:pt x="1186" y="1555"/>
                  </a:cubicBezTo>
                  <a:cubicBezTo>
                    <a:pt x="1186" y="1524"/>
                    <a:pt x="1186" y="1524"/>
                    <a:pt x="1095" y="1464"/>
                  </a:cubicBezTo>
                  <a:lnTo>
                    <a:pt x="1095" y="1464"/>
                  </a:lnTo>
                  <a:cubicBezTo>
                    <a:pt x="1148" y="1495"/>
                    <a:pt x="1175" y="1509"/>
                    <a:pt x="1181" y="1509"/>
                  </a:cubicBezTo>
                  <a:cubicBezTo>
                    <a:pt x="1186" y="1509"/>
                    <a:pt x="1177" y="1499"/>
                    <a:pt x="1156" y="1483"/>
                  </a:cubicBezTo>
                  <a:lnTo>
                    <a:pt x="1156" y="1483"/>
                  </a:lnTo>
                  <a:cubicBezTo>
                    <a:pt x="1164" y="1485"/>
                    <a:pt x="1170" y="1486"/>
                    <a:pt x="1174" y="1486"/>
                  </a:cubicBezTo>
                  <a:cubicBezTo>
                    <a:pt x="1186" y="1486"/>
                    <a:pt x="1186" y="1479"/>
                    <a:pt x="1186" y="1464"/>
                  </a:cubicBezTo>
                  <a:cubicBezTo>
                    <a:pt x="1186" y="1433"/>
                    <a:pt x="1186" y="1433"/>
                    <a:pt x="1034" y="1312"/>
                  </a:cubicBezTo>
                  <a:lnTo>
                    <a:pt x="1034" y="1312"/>
                  </a:lnTo>
                  <a:cubicBezTo>
                    <a:pt x="1098" y="1355"/>
                    <a:pt x="1148" y="1398"/>
                    <a:pt x="1149" y="1398"/>
                  </a:cubicBezTo>
                  <a:cubicBezTo>
                    <a:pt x="1150" y="1398"/>
                    <a:pt x="1143" y="1390"/>
                    <a:pt x="1125" y="1372"/>
                  </a:cubicBezTo>
                  <a:cubicBezTo>
                    <a:pt x="1125" y="1372"/>
                    <a:pt x="1125" y="1365"/>
                    <a:pt x="1133" y="1365"/>
                  </a:cubicBezTo>
                  <a:cubicBezTo>
                    <a:pt x="1140" y="1365"/>
                    <a:pt x="1155" y="1372"/>
                    <a:pt x="1186" y="1403"/>
                  </a:cubicBezTo>
                  <a:cubicBezTo>
                    <a:pt x="1186" y="1403"/>
                    <a:pt x="1186" y="1403"/>
                    <a:pt x="1186" y="1403"/>
                  </a:cubicBezTo>
                  <a:lnTo>
                    <a:pt x="1186" y="1403"/>
                  </a:lnTo>
                  <a:cubicBezTo>
                    <a:pt x="1249" y="1424"/>
                    <a:pt x="1297" y="1459"/>
                    <a:pt x="1301" y="1459"/>
                  </a:cubicBezTo>
                  <a:cubicBezTo>
                    <a:pt x="1303" y="1459"/>
                    <a:pt x="1296" y="1452"/>
                    <a:pt x="1277" y="1433"/>
                  </a:cubicBezTo>
                  <a:cubicBezTo>
                    <a:pt x="1238" y="1394"/>
                    <a:pt x="1187" y="1343"/>
                    <a:pt x="1195" y="1343"/>
                  </a:cubicBezTo>
                  <a:cubicBezTo>
                    <a:pt x="1199" y="1343"/>
                    <a:pt x="1222" y="1359"/>
                    <a:pt x="1277" y="1403"/>
                  </a:cubicBezTo>
                  <a:cubicBezTo>
                    <a:pt x="1216" y="1342"/>
                    <a:pt x="1216" y="1342"/>
                    <a:pt x="1216" y="1342"/>
                  </a:cubicBezTo>
                  <a:cubicBezTo>
                    <a:pt x="1216" y="1329"/>
                    <a:pt x="1216" y="1322"/>
                    <a:pt x="1220" y="1322"/>
                  </a:cubicBezTo>
                  <a:cubicBezTo>
                    <a:pt x="1222" y="1322"/>
                    <a:pt x="1225" y="1323"/>
                    <a:pt x="1228" y="1326"/>
                  </a:cubicBezTo>
                  <a:lnTo>
                    <a:pt x="1228" y="1326"/>
                  </a:lnTo>
                  <a:cubicBezTo>
                    <a:pt x="1190" y="1291"/>
                    <a:pt x="1142" y="1251"/>
                    <a:pt x="1125" y="1251"/>
                  </a:cubicBezTo>
                  <a:cubicBezTo>
                    <a:pt x="1099" y="1225"/>
                    <a:pt x="1073" y="1193"/>
                    <a:pt x="1052" y="1166"/>
                  </a:cubicBezTo>
                  <a:lnTo>
                    <a:pt x="1052" y="1166"/>
                  </a:lnTo>
                  <a:cubicBezTo>
                    <a:pt x="1106" y="1211"/>
                    <a:pt x="1155" y="1251"/>
                    <a:pt x="1155" y="1251"/>
                  </a:cubicBezTo>
                  <a:cubicBezTo>
                    <a:pt x="1155" y="1251"/>
                    <a:pt x="1114" y="1209"/>
                    <a:pt x="1048" y="1160"/>
                  </a:cubicBezTo>
                  <a:lnTo>
                    <a:pt x="1048" y="1160"/>
                  </a:lnTo>
                  <a:cubicBezTo>
                    <a:pt x="1049" y="1162"/>
                    <a:pt x="1050" y="1164"/>
                    <a:pt x="1052" y="1166"/>
                  </a:cubicBezTo>
                  <a:lnTo>
                    <a:pt x="1052" y="1166"/>
                  </a:lnTo>
                  <a:cubicBezTo>
                    <a:pt x="1045" y="1160"/>
                    <a:pt x="1039" y="1155"/>
                    <a:pt x="1032" y="1149"/>
                  </a:cubicBezTo>
                  <a:lnTo>
                    <a:pt x="1032" y="1149"/>
                  </a:lnTo>
                  <a:cubicBezTo>
                    <a:pt x="1038" y="1153"/>
                    <a:pt x="1043" y="1157"/>
                    <a:pt x="1048" y="1160"/>
                  </a:cubicBezTo>
                  <a:lnTo>
                    <a:pt x="1048" y="1160"/>
                  </a:lnTo>
                  <a:cubicBezTo>
                    <a:pt x="1021" y="1126"/>
                    <a:pt x="1003" y="1099"/>
                    <a:pt x="1003" y="1099"/>
                  </a:cubicBezTo>
                  <a:lnTo>
                    <a:pt x="1003" y="1099"/>
                  </a:lnTo>
                  <a:lnTo>
                    <a:pt x="1064" y="1160"/>
                  </a:lnTo>
                  <a:cubicBezTo>
                    <a:pt x="1125" y="1220"/>
                    <a:pt x="1216" y="1281"/>
                    <a:pt x="1216" y="1281"/>
                  </a:cubicBezTo>
                  <a:cubicBezTo>
                    <a:pt x="1216" y="1281"/>
                    <a:pt x="1216" y="1251"/>
                    <a:pt x="1155" y="1190"/>
                  </a:cubicBezTo>
                  <a:lnTo>
                    <a:pt x="1155" y="1190"/>
                  </a:lnTo>
                  <a:cubicBezTo>
                    <a:pt x="1227" y="1247"/>
                    <a:pt x="1265" y="1278"/>
                    <a:pt x="1269" y="1278"/>
                  </a:cubicBezTo>
                  <a:cubicBezTo>
                    <a:pt x="1273" y="1278"/>
                    <a:pt x="1236" y="1240"/>
                    <a:pt x="1155" y="1160"/>
                  </a:cubicBezTo>
                  <a:cubicBezTo>
                    <a:pt x="1122" y="1126"/>
                    <a:pt x="1113" y="1113"/>
                    <a:pt x="1118" y="1113"/>
                  </a:cubicBezTo>
                  <a:cubicBezTo>
                    <a:pt x="1127" y="1113"/>
                    <a:pt x="1178" y="1152"/>
                    <a:pt x="1216" y="1190"/>
                  </a:cubicBezTo>
                  <a:cubicBezTo>
                    <a:pt x="1155" y="1099"/>
                    <a:pt x="1155" y="1099"/>
                    <a:pt x="1095" y="1038"/>
                  </a:cubicBezTo>
                  <a:lnTo>
                    <a:pt x="1095" y="1038"/>
                  </a:lnTo>
                  <a:cubicBezTo>
                    <a:pt x="1125" y="1069"/>
                    <a:pt x="1140" y="1076"/>
                    <a:pt x="1148" y="1076"/>
                  </a:cubicBezTo>
                  <a:cubicBezTo>
                    <a:pt x="1155" y="1076"/>
                    <a:pt x="1155" y="1069"/>
                    <a:pt x="1155" y="1069"/>
                  </a:cubicBezTo>
                  <a:cubicBezTo>
                    <a:pt x="1196" y="1096"/>
                    <a:pt x="1219" y="1111"/>
                    <a:pt x="1226" y="1111"/>
                  </a:cubicBezTo>
                  <a:cubicBezTo>
                    <a:pt x="1234" y="1111"/>
                    <a:pt x="1221" y="1091"/>
                    <a:pt x="1192" y="1047"/>
                  </a:cubicBezTo>
                  <a:lnTo>
                    <a:pt x="1192" y="1047"/>
                  </a:lnTo>
                  <a:cubicBezTo>
                    <a:pt x="1198" y="1051"/>
                    <a:pt x="1203" y="1052"/>
                    <a:pt x="1205" y="1052"/>
                  </a:cubicBezTo>
                  <a:cubicBezTo>
                    <a:pt x="1220" y="1052"/>
                    <a:pt x="1183" y="1005"/>
                    <a:pt x="1095" y="917"/>
                  </a:cubicBezTo>
                  <a:lnTo>
                    <a:pt x="1095" y="917"/>
                  </a:lnTo>
                  <a:lnTo>
                    <a:pt x="1186" y="1008"/>
                  </a:lnTo>
                  <a:cubicBezTo>
                    <a:pt x="1247" y="1069"/>
                    <a:pt x="1247" y="1069"/>
                    <a:pt x="1277" y="1069"/>
                  </a:cubicBezTo>
                  <a:cubicBezTo>
                    <a:pt x="1277" y="1069"/>
                    <a:pt x="1216" y="1008"/>
                    <a:pt x="1247" y="1008"/>
                  </a:cubicBezTo>
                  <a:cubicBezTo>
                    <a:pt x="1247" y="1008"/>
                    <a:pt x="1277" y="1008"/>
                    <a:pt x="1186" y="947"/>
                  </a:cubicBezTo>
                  <a:lnTo>
                    <a:pt x="1186" y="947"/>
                  </a:lnTo>
                  <a:cubicBezTo>
                    <a:pt x="1187" y="947"/>
                    <a:pt x="1194" y="953"/>
                    <a:pt x="1277" y="1008"/>
                  </a:cubicBezTo>
                  <a:lnTo>
                    <a:pt x="1277" y="1008"/>
                  </a:lnTo>
                  <a:cubicBezTo>
                    <a:pt x="1258" y="989"/>
                    <a:pt x="1237" y="968"/>
                    <a:pt x="1216" y="947"/>
                  </a:cubicBezTo>
                  <a:lnTo>
                    <a:pt x="1216" y="947"/>
                  </a:lnTo>
                  <a:cubicBezTo>
                    <a:pt x="1262" y="977"/>
                    <a:pt x="1285" y="993"/>
                    <a:pt x="1292" y="993"/>
                  </a:cubicBezTo>
                  <a:cubicBezTo>
                    <a:pt x="1300" y="993"/>
                    <a:pt x="1292" y="977"/>
                    <a:pt x="1277" y="947"/>
                  </a:cubicBezTo>
                  <a:lnTo>
                    <a:pt x="1277" y="947"/>
                  </a:lnTo>
                  <a:cubicBezTo>
                    <a:pt x="1277" y="947"/>
                    <a:pt x="1277" y="947"/>
                    <a:pt x="1338" y="1008"/>
                  </a:cubicBezTo>
                  <a:cubicBezTo>
                    <a:pt x="1372" y="1059"/>
                    <a:pt x="1415" y="1100"/>
                    <a:pt x="1426" y="1100"/>
                  </a:cubicBezTo>
                  <a:cubicBezTo>
                    <a:pt x="1427" y="1100"/>
                    <a:pt x="1428" y="1099"/>
                    <a:pt x="1428" y="1098"/>
                  </a:cubicBezTo>
                  <a:lnTo>
                    <a:pt x="1428" y="1098"/>
                  </a:lnTo>
                  <a:cubicBezTo>
                    <a:pt x="1428" y="1098"/>
                    <a:pt x="1429" y="1098"/>
                    <a:pt x="1429" y="1099"/>
                  </a:cubicBezTo>
                  <a:cubicBezTo>
                    <a:pt x="1429" y="1098"/>
                    <a:pt x="1428" y="1097"/>
                    <a:pt x="1428" y="1096"/>
                  </a:cubicBezTo>
                  <a:lnTo>
                    <a:pt x="1428" y="1096"/>
                  </a:lnTo>
                  <a:cubicBezTo>
                    <a:pt x="1427" y="1094"/>
                    <a:pt x="1427" y="1093"/>
                    <a:pt x="1426" y="1091"/>
                  </a:cubicBezTo>
                  <a:lnTo>
                    <a:pt x="1426" y="1091"/>
                  </a:lnTo>
                  <a:cubicBezTo>
                    <a:pt x="1413" y="1051"/>
                    <a:pt x="1406" y="1031"/>
                    <a:pt x="1410" y="1031"/>
                  </a:cubicBezTo>
                  <a:cubicBezTo>
                    <a:pt x="1414" y="1031"/>
                    <a:pt x="1429" y="1053"/>
                    <a:pt x="1459" y="1099"/>
                  </a:cubicBezTo>
                  <a:cubicBezTo>
                    <a:pt x="1490" y="1099"/>
                    <a:pt x="1490" y="1099"/>
                    <a:pt x="1429" y="1008"/>
                  </a:cubicBezTo>
                  <a:cubicBezTo>
                    <a:pt x="1425" y="1006"/>
                    <a:pt x="1422" y="1004"/>
                    <a:pt x="1419" y="1003"/>
                  </a:cubicBezTo>
                  <a:lnTo>
                    <a:pt x="1419" y="1003"/>
                  </a:lnTo>
                  <a:cubicBezTo>
                    <a:pt x="1414" y="977"/>
                    <a:pt x="1411" y="947"/>
                    <a:pt x="1429" y="947"/>
                  </a:cubicBezTo>
                  <a:cubicBezTo>
                    <a:pt x="1441" y="947"/>
                    <a:pt x="1448" y="952"/>
                    <a:pt x="1451" y="952"/>
                  </a:cubicBezTo>
                  <a:cubicBezTo>
                    <a:pt x="1454" y="952"/>
                    <a:pt x="1447" y="941"/>
                    <a:pt x="1429" y="886"/>
                  </a:cubicBezTo>
                  <a:lnTo>
                    <a:pt x="1429" y="886"/>
                  </a:lnTo>
                  <a:cubicBezTo>
                    <a:pt x="1490" y="947"/>
                    <a:pt x="1490" y="977"/>
                    <a:pt x="1490" y="977"/>
                  </a:cubicBezTo>
                  <a:cubicBezTo>
                    <a:pt x="1490" y="977"/>
                    <a:pt x="1520" y="977"/>
                    <a:pt x="1581" y="1038"/>
                  </a:cubicBezTo>
                  <a:cubicBezTo>
                    <a:pt x="1536" y="994"/>
                    <a:pt x="1524" y="982"/>
                    <a:pt x="1521" y="978"/>
                  </a:cubicBezTo>
                  <a:lnTo>
                    <a:pt x="1521" y="978"/>
                  </a:lnTo>
                  <a:cubicBezTo>
                    <a:pt x="1563" y="1021"/>
                    <a:pt x="1620" y="1077"/>
                    <a:pt x="1630" y="1077"/>
                  </a:cubicBezTo>
                  <a:cubicBezTo>
                    <a:pt x="1634" y="1077"/>
                    <a:pt x="1630" y="1066"/>
                    <a:pt x="1611" y="1038"/>
                  </a:cubicBezTo>
                  <a:cubicBezTo>
                    <a:pt x="1592" y="1018"/>
                    <a:pt x="1578" y="1005"/>
                    <a:pt x="1567" y="993"/>
                  </a:cubicBezTo>
                  <a:lnTo>
                    <a:pt x="1567" y="993"/>
                  </a:lnTo>
                  <a:cubicBezTo>
                    <a:pt x="1575" y="1000"/>
                    <a:pt x="1580" y="1003"/>
                    <a:pt x="1583" y="1003"/>
                  </a:cubicBezTo>
                  <a:cubicBezTo>
                    <a:pt x="1593" y="1003"/>
                    <a:pt x="1572" y="960"/>
                    <a:pt x="1550" y="917"/>
                  </a:cubicBezTo>
                  <a:lnTo>
                    <a:pt x="1550" y="917"/>
                  </a:lnTo>
                  <a:cubicBezTo>
                    <a:pt x="1609" y="975"/>
                    <a:pt x="1611" y="977"/>
                    <a:pt x="1611" y="977"/>
                  </a:cubicBezTo>
                  <a:cubicBezTo>
                    <a:pt x="1594" y="960"/>
                    <a:pt x="1587" y="953"/>
                    <a:pt x="1586" y="953"/>
                  </a:cubicBezTo>
                  <a:lnTo>
                    <a:pt x="1586" y="953"/>
                  </a:lnTo>
                  <a:cubicBezTo>
                    <a:pt x="1584" y="953"/>
                    <a:pt x="1628" y="1003"/>
                    <a:pt x="1672" y="1069"/>
                  </a:cubicBezTo>
                  <a:cubicBezTo>
                    <a:pt x="1702" y="1129"/>
                    <a:pt x="1733" y="1129"/>
                    <a:pt x="1733" y="1129"/>
                  </a:cubicBezTo>
                  <a:cubicBezTo>
                    <a:pt x="1672" y="1069"/>
                    <a:pt x="1702" y="1069"/>
                    <a:pt x="1702" y="1069"/>
                  </a:cubicBezTo>
                  <a:cubicBezTo>
                    <a:pt x="1733" y="1069"/>
                    <a:pt x="1672" y="1008"/>
                    <a:pt x="1581" y="856"/>
                  </a:cubicBezTo>
                  <a:lnTo>
                    <a:pt x="1581" y="856"/>
                  </a:lnTo>
                  <a:cubicBezTo>
                    <a:pt x="1603" y="878"/>
                    <a:pt x="1633" y="911"/>
                    <a:pt x="1662" y="946"/>
                  </a:cubicBezTo>
                  <a:lnTo>
                    <a:pt x="1662" y="946"/>
                  </a:lnTo>
                  <a:cubicBezTo>
                    <a:pt x="1655" y="936"/>
                    <a:pt x="1648" y="927"/>
                    <a:pt x="1642" y="917"/>
                  </a:cubicBezTo>
                  <a:cubicBezTo>
                    <a:pt x="1626" y="886"/>
                    <a:pt x="1619" y="871"/>
                    <a:pt x="1623" y="871"/>
                  </a:cubicBezTo>
                  <a:cubicBezTo>
                    <a:pt x="1626" y="871"/>
                    <a:pt x="1642" y="886"/>
                    <a:pt x="1672" y="917"/>
                  </a:cubicBezTo>
                  <a:cubicBezTo>
                    <a:pt x="1702" y="962"/>
                    <a:pt x="1718" y="985"/>
                    <a:pt x="1721" y="985"/>
                  </a:cubicBezTo>
                  <a:cubicBezTo>
                    <a:pt x="1724" y="985"/>
                    <a:pt x="1722" y="977"/>
                    <a:pt x="1717" y="962"/>
                  </a:cubicBezTo>
                  <a:lnTo>
                    <a:pt x="1717" y="962"/>
                  </a:lnTo>
                  <a:cubicBezTo>
                    <a:pt x="1763" y="1008"/>
                    <a:pt x="1763" y="1008"/>
                    <a:pt x="1763" y="1008"/>
                  </a:cubicBezTo>
                  <a:cubicBezTo>
                    <a:pt x="1763" y="1007"/>
                    <a:pt x="1763" y="1007"/>
                    <a:pt x="1763" y="1007"/>
                  </a:cubicBezTo>
                  <a:lnTo>
                    <a:pt x="1763" y="1007"/>
                  </a:lnTo>
                  <a:cubicBezTo>
                    <a:pt x="1791" y="1035"/>
                    <a:pt x="1805" y="1048"/>
                    <a:pt x="1809" y="1048"/>
                  </a:cubicBezTo>
                  <a:cubicBezTo>
                    <a:pt x="1814" y="1048"/>
                    <a:pt x="1806" y="1033"/>
                    <a:pt x="1794" y="1008"/>
                  </a:cubicBezTo>
                  <a:cubicBezTo>
                    <a:pt x="1733" y="947"/>
                    <a:pt x="1733" y="947"/>
                    <a:pt x="1733" y="947"/>
                  </a:cubicBezTo>
                  <a:cubicBezTo>
                    <a:pt x="1763" y="947"/>
                    <a:pt x="1763" y="947"/>
                    <a:pt x="1702" y="856"/>
                  </a:cubicBezTo>
                  <a:lnTo>
                    <a:pt x="1733" y="856"/>
                  </a:lnTo>
                  <a:cubicBezTo>
                    <a:pt x="1733" y="856"/>
                    <a:pt x="1763" y="947"/>
                    <a:pt x="1763" y="947"/>
                  </a:cubicBezTo>
                  <a:lnTo>
                    <a:pt x="1824" y="1008"/>
                  </a:lnTo>
                  <a:lnTo>
                    <a:pt x="1824" y="1008"/>
                  </a:lnTo>
                  <a:cubicBezTo>
                    <a:pt x="1824" y="1008"/>
                    <a:pt x="1824" y="1008"/>
                    <a:pt x="1794" y="947"/>
                  </a:cubicBezTo>
                  <a:lnTo>
                    <a:pt x="1794" y="947"/>
                  </a:lnTo>
                  <a:cubicBezTo>
                    <a:pt x="1815" y="989"/>
                    <a:pt x="1851" y="1046"/>
                    <a:pt x="1860" y="1046"/>
                  </a:cubicBezTo>
                  <a:cubicBezTo>
                    <a:pt x="1864" y="1046"/>
                    <a:pt x="1864" y="1035"/>
                    <a:pt x="1854" y="1008"/>
                  </a:cubicBezTo>
                  <a:lnTo>
                    <a:pt x="1854" y="1008"/>
                  </a:lnTo>
                  <a:cubicBezTo>
                    <a:pt x="1854" y="1008"/>
                    <a:pt x="1854" y="1008"/>
                    <a:pt x="1854" y="1008"/>
                  </a:cubicBezTo>
                  <a:cubicBezTo>
                    <a:pt x="1885" y="1008"/>
                    <a:pt x="1854" y="947"/>
                    <a:pt x="1854" y="947"/>
                  </a:cubicBezTo>
                  <a:cubicBezTo>
                    <a:pt x="1874" y="947"/>
                    <a:pt x="1881" y="947"/>
                    <a:pt x="1899" y="962"/>
                  </a:cubicBezTo>
                  <a:lnTo>
                    <a:pt x="1899" y="962"/>
                  </a:lnTo>
                  <a:cubicBezTo>
                    <a:pt x="1893" y="947"/>
                    <a:pt x="1901" y="947"/>
                    <a:pt x="1915" y="947"/>
                  </a:cubicBezTo>
                  <a:cubicBezTo>
                    <a:pt x="1934" y="975"/>
                    <a:pt x="1944" y="986"/>
                    <a:pt x="1947" y="986"/>
                  </a:cubicBezTo>
                  <a:cubicBezTo>
                    <a:pt x="1955" y="986"/>
                    <a:pt x="1927" y="928"/>
                    <a:pt x="1885" y="886"/>
                  </a:cubicBezTo>
                  <a:cubicBezTo>
                    <a:pt x="1848" y="793"/>
                    <a:pt x="1833" y="757"/>
                    <a:pt x="1835" y="757"/>
                  </a:cubicBezTo>
                  <a:lnTo>
                    <a:pt x="1835" y="757"/>
                  </a:lnTo>
                  <a:cubicBezTo>
                    <a:pt x="1835" y="757"/>
                    <a:pt x="1843" y="771"/>
                    <a:pt x="1854" y="795"/>
                  </a:cubicBezTo>
                  <a:cubicBezTo>
                    <a:pt x="1854" y="795"/>
                    <a:pt x="1915" y="886"/>
                    <a:pt x="1946" y="947"/>
                  </a:cubicBezTo>
                  <a:cubicBezTo>
                    <a:pt x="1976" y="1038"/>
                    <a:pt x="2037" y="1099"/>
                    <a:pt x="2037" y="1099"/>
                  </a:cubicBezTo>
                  <a:cubicBezTo>
                    <a:pt x="2037" y="1099"/>
                    <a:pt x="2037" y="1099"/>
                    <a:pt x="2006" y="1038"/>
                  </a:cubicBezTo>
                  <a:cubicBezTo>
                    <a:pt x="1976" y="947"/>
                    <a:pt x="1976" y="947"/>
                    <a:pt x="1976" y="947"/>
                  </a:cubicBezTo>
                  <a:cubicBezTo>
                    <a:pt x="1976" y="947"/>
                    <a:pt x="1976" y="947"/>
                    <a:pt x="1946" y="886"/>
                  </a:cubicBezTo>
                  <a:cubicBezTo>
                    <a:pt x="1918" y="831"/>
                    <a:pt x="1916" y="826"/>
                    <a:pt x="1915" y="825"/>
                  </a:cubicBezTo>
                  <a:lnTo>
                    <a:pt x="1915" y="825"/>
                  </a:lnTo>
                  <a:cubicBezTo>
                    <a:pt x="1946" y="886"/>
                    <a:pt x="1976" y="886"/>
                    <a:pt x="1976" y="886"/>
                  </a:cubicBezTo>
                  <a:cubicBezTo>
                    <a:pt x="1976" y="947"/>
                    <a:pt x="1976" y="917"/>
                    <a:pt x="2006" y="977"/>
                  </a:cubicBezTo>
                  <a:cubicBezTo>
                    <a:pt x="2017" y="998"/>
                    <a:pt x="2028" y="1020"/>
                    <a:pt x="2037" y="1038"/>
                  </a:cubicBezTo>
                  <a:lnTo>
                    <a:pt x="2037" y="1038"/>
                  </a:lnTo>
                  <a:cubicBezTo>
                    <a:pt x="2006" y="977"/>
                    <a:pt x="2128" y="977"/>
                    <a:pt x="2128" y="977"/>
                  </a:cubicBezTo>
                  <a:cubicBezTo>
                    <a:pt x="2143" y="1023"/>
                    <a:pt x="2158" y="1046"/>
                    <a:pt x="2166" y="1046"/>
                  </a:cubicBezTo>
                  <a:cubicBezTo>
                    <a:pt x="2174" y="1046"/>
                    <a:pt x="2174" y="1023"/>
                    <a:pt x="2158" y="977"/>
                  </a:cubicBezTo>
                  <a:cubicBezTo>
                    <a:pt x="2128" y="917"/>
                    <a:pt x="2128" y="917"/>
                    <a:pt x="2158" y="917"/>
                  </a:cubicBezTo>
                  <a:cubicBezTo>
                    <a:pt x="2189" y="917"/>
                    <a:pt x="2219" y="917"/>
                    <a:pt x="2189" y="856"/>
                  </a:cubicBezTo>
                  <a:lnTo>
                    <a:pt x="2219" y="856"/>
                  </a:lnTo>
                  <a:cubicBezTo>
                    <a:pt x="2219" y="856"/>
                    <a:pt x="2196" y="786"/>
                    <a:pt x="2210" y="769"/>
                  </a:cubicBezTo>
                  <a:lnTo>
                    <a:pt x="2210" y="769"/>
                  </a:lnTo>
                  <a:cubicBezTo>
                    <a:pt x="2213" y="776"/>
                    <a:pt x="2216" y="785"/>
                    <a:pt x="2219" y="795"/>
                  </a:cubicBezTo>
                  <a:cubicBezTo>
                    <a:pt x="2219" y="783"/>
                    <a:pt x="2219" y="773"/>
                    <a:pt x="2219" y="765"/>
                  </a:cubicBezTo>
                  <a:lnTo>
                    <a:pt x="2219" y="765"/>
                  </a:lnTo>
                  <a:cubicBezTo>
                    <a:pt x="2215" y="765"/>
                    <a:pt x="2212" y="766"/>
                    <a:pt x="2210" y="769"/>
                  </a:cubicBezTo>
                  <a:lnTo>
                    <a:pt x="2210" y="769"/>
                  </a:lnTo>
                  <a:cubicBezTo>
                    <a:pt x="2189" y="704"/>
                    <a:pt x="2189" y="704"/>
                    <a:pt x="2189" y="704"/>
                  </a:cubicBezTo>
                  <a:cubicBezTo>
                    <a:pt x="2215" y="704"/>
                    <a:pt x="2219" y="704"/>
                    <a:pt x="2219" y="765"/>
                  </a:cubicBezTo>
                  <a:lnTo>
                    <a:pt x="2219" y="765"/>
                  </a:lnTo>
                  <a:cubicBezTo>
                    <a:pt x="2219" y="765"/>
                    <a:pt x="2219" y="765"/>
                    <a:pt x="2219" y="765"/>
                  </a:cubicBezTo>
                  <a:cubicBezTo>
                    <a:pt x="2250" y="856"/>
                    <a:pt x="2250" y="917"/>
                    <a:pt x="2280" y="917"/>
                  </a:cubicBezTo>
                  <a:cubicBezTo>
                    <a:pt x="2250" y="856"/>
                    <a:pt x="2280" y="856"/>
                    <a:pt x="2280" y="856"/>
                  </a:cubicBezTo>
                  <a:cubicBezTo>
                    <a:pt x="2280" y="856"/>
                    <a:pt x="2280" y="856"/>
                    <a:pt x="2310" y="1008"/>
                  </a:cubicBezTo>
                  <a:cubicBezTo>
                    <a:pt x="2341" y="1084"/>
                    <a:pt x="2356" y="1122"/>
                    <a:pt x="2360" y="1122"/>
                  </a:cubicBezTo>
                  <a:cubicBezTo>
                    <a:pt x="2364" y="1122"/>
                    <a:pt x="2356" y="1084"/>
                    <a:pt x="2341" y="1008"/>
                  </a:cubicBezTo>
                  <a:lnTo>
                    <a:pt x="2310" y="947"/>
                  </a:lnTo>
                  <a:lnTo>
                    <a:pt x="2310" y="947"/>
                  </a:lnTo>
                  <a:cubicBezTo>
                    <a:pt x="2329" y="984"/>
                    <a:pt x="2339" y="998"/>
                    <a:pt x="2343" y="998"/>
                  </a:cubicBezTo>
                  <a:cubicBezTo>
                    <a:pt x="2353" y="998"/>
                    <a:pt x="2332" y="919"/>
                    <a:pt x="2310" y="856"/>
                  </a:cubicBezTo>
                  <a:cubicBezTo>
                    <a:pt x="2310" y="825"/>
                    <a:pt x="2310" y="810"/>
                    <a:pt x="2314" y="810"/>
                  </a:cubicBezTo>
                  <a:cubicBezTo>
                    <a:pt x="2318" y="810"/>
                    <a:pt x="2326" y="825"/>
                    <a:pt x="2341" y="856"/>
                  </a:cubicBezTo>
                  <a:cubicBezTo>
                    <a:pt x="2371" y="947"/>
                    <a:pt x="2371" y="947"/>
                    <a:pt x="2371" y="947"/>
                  </a:cubicBezTo>
                  <a:cubicBezTo>
                    <a:pt x="2352" y="889"/>
                    <a:pt x="2369" y="868"/>
                    <a:pt x="2392" y="868"/>
                  </a:cubicBezTo>
                  <a:cubicBezTo>
                    <a:pt x="2406" y="868"/>
                    <a:pt x="2421" y="875"/>
                    <a:pt x="2432" y="886"/>
                  </a:cubicBezTo>
                  <a:cubicBezTo>
                    <a:pt x="2462" y="886"/>
                    <a:pt x="2493" y="886"/>
                    <a:pt x="2462" y="795"/>
                  </a:cubicBezTo>
                  <a:lnTo>
                    <a:pt x="2462" y="795"/>
                  </a:lnTo>
                  <a:cubicBezTo>
                    <a:pt x="2463" y="796"/>
                    <a:pt x="2465" y="804"/>
                    <a:pt x="2493" y="886"/>
                  </a:cubicBezTo>
                  <a:cubicBezTo>
                    <a:pt x="2505" y="911"/>
                    <a:pt x="2513" y="926"/>
                    <a:pt x="2515" y="926"/>
                  </a:cubicBezTo>
                  <a:cubicBezTo>
                    <a:pt x="2518" y="926"/>
                    <a:pt x="2511" y="897"/>
                    <a:pt x="2493" y="825"/>
                  </a:cubicBezTo>
                  <a:lnTo>
                    <a:pt x="2493" y="825"/>
                  </a:lnTo>
                  <a:cubicBezTo>
                    <a:pt x="2523" y="886"/>
                    <a:pt x="2523" y="886"/>
                    <a:pt x="2523" y="886"/>
                  </a:cubicBezTo>
                  <a:cubicBezTo>
                    <a:pt x="2554" y="886"/>
                    <a:pt x="2554" y="886"/>
                    <a:pt x="2554" y="825"/>
                  </a:cubicBezTo>
                  <a:cubicBezTo>
                    <a:pt x="2572" y="916"/>
                    <a:pt x="2590" y="974"/>
                    <a:pt x="2601" y="974"/>
                  </a:cubicBezTo>
                  <a:cubicBezTo>
                    <a:pt x="2609" y="974"/>
                    <a:pt x="2614" y="947"/>
                    <a:pt x="2614" y="886"/>
                  </a:cubicBezTo>
                  <a:cubicBezTo>
                    <a:pt x="2614" y="886"/>
                    <a:pt x="2614" y="886"/>
                    <a:pt x="2614" y="977"/>
                  </a:cubicBezTo>
                  <a:cubicBezTo>
                    <a:pt x="2645" y="977"/>
                    <a:pt x="2645" y="977"/>
                    <a:pt x="2645" y="886"/>
                  </a:cubicBezTo>
                  <a:cubicBezTo>
                    <a:pt x="2645" y="886"/>
                    <a:pt x="2675" y="917"/>
                    <a:pt x="2675" y="917"/>
                  </a:cubicBezTo>
                  <a:cubicBezTo>
                    <a:pt x="2675" y="917"/>
                    <a:pt x="2675" y="825"/>
                    <a:pt x="2675" y="825"/>
                  </a:cubicBezTo>
                  <a:cubicBezTo>
                    <a:pt x="2706" y="917"/>
                    <a:pt x="2706" y="917"/>
                    <a:pt x="2736" y="917"/>
                  </a:cubicBezTo>
                  <a:cubicBezTo>
                    <a:pt x="2766" y="917"/>
                    <a:pt x="2797" y="917"/>
                    <a:pt x="2797" y="977"/>
                  </a:cubicBezTo>
                  <a:cubicBezTo>
                    <a:pt x="2797" y="977"/>
                    <a:pt x="2797" y="977"/>
                    <a:pt x="2797" y="917"/>
                  </a:cubicBezTo>
                  <a:cubicBezTo>
                    <a:pt x="2797" y="831"/>
                    <a:pt x="2797" y="794"/>
                    <a:pt x="2802" y="794"/>
                  </a:cubicBezTo>
                  <a:cubicBezTo>
                    <a:pt x="2806" y="794"/>
                    <a:pt x="2814" y="816"/>
                    <a:pt x="2827" y="856"/>
                  </a:cubicBezTo>
                  <a:cubicBezTo>
                    <a:pt x="2827" y="932"/>
                    <a:pt x="2835" y="970"/>
                    <a:pt x="2842" y="970"/>
                  </a:cubicBezTo>
                  <a:cubicBezTo>
                    <a:pt x="2850" y="970"/>
                    <a:pt x="2857" y="932"/>
                    <a:pt x="2857" y="856"/>
                  </a:cubicBezTo>
                  <a:cubicBezTo>
                    <a:pt x="2879" y="898"/>
                    <a:pt x="2885" y="955"/>
                    <a:pt x="2887" y="955"/>
                  </a:cubicBezTo>
                  <a:cubicBezTo>
                    <a:pt x="2888" y="955"/>
                    <a:pt x="2888" y="944"/>
                    <a:pt x="2888" y="917"/>
                  </a:cubicBezTo>
                  <a:cubicBezTo>
                    <a:pt x="2888" y="917"/>
                    <a:pt x="2888" y="917"/>
                    <a:pt x="2888" y="1069"/>
                  </a:cubicBezTo>
                  <a:lnTo>
                    <a:pt x="2918" y="1069"/>
                  </a:lnTo>
                  <a:cubicBezTo>
                    <a:pt x="2918" y="1069"/>
                    <a:pt x="2918" y="1069"/>
                    <a:pt x="2918" y="1008"/>
                  </a:cubicBezTo>
                  <a:cubicBezTo>
                    <a:pt x="2918" y="992"/>
                    <a:pt x="2918" y="980"/>
                    <a:pt x="2918" y="971"/>
                  </a:cubicBezTo>
                  <a:cubicBezTo>
                    <a:pt x="2918" y="971"/>
                    <a:pt x="2918" y="921"/>
                    <a:pt x="2918" y="856"/>
                  </a:cubicBezTo>
                  <a:cubicBezTo>
                    <a:pt x="2918" y="795"/>
                    <a:pt x="2918" y="704"/>
                    <a:pt x="2918" y="704"/>
                  </a:cubicBezTo>
                  <a:lnTo>
                    <a:pt x="2918" y="552"/>
                  </a:lnTo>
                  <a:cubicBezTo>
                    <a:pt x="2918" y="541"/>
                    <a:pt x="2918" y="531"/>
                    <a:pt x="2918" y="521"/>
                  </a:cubicBezTo>
                  <a:cubicBezTo>
                    <a:pt x="2918" y="582"/>
                    <a:pt x="2918" y="613"/>
                    <a:pt x="2914" y="613"/>
                  </a:cubicBezTo>
                  <a:cubicBezTo>
                    <a:pt x="2911" y="613"/>
                    <a:pt x="2903" y="582"/>
                    <a:pt x="2888" y="521"/>
                  </a:cubicBezTo>
                  <a:cubicBezTo>
                    <a:pt x="2888" y="430"/>
                    <a:pt x="2888" y="369"/>
                    <a:pt x="2918" y="369"/>
                  </a:cubicBezTo>
                  <a:cubicBezTo>
                    <a:pt x="2918" y="334"/>
                    <a:pt x="2918" y="303"/>
                    <a:pt x="2918" y="278"/>
                  </a:cubicBezTo>
                  <a:cubicBezTo>
                    <a:pt x="2901" y="227"/>
                    <a:pt x="2884" y="186"/>
                    <a:pt x="2873" y="186"/>
                  </a:cubicBezTo>
                  <a:cubicBezTo>
                    <a:pt x="2863" y="186"/>
                    <a:pt x="2857" y="211"/>
                    <a:pt x="2857" y="278"/>
                  </a:cubicBezTo>
                  <a:cubicBezTo>
                    <a:pt x="2857" y="278"/>
                    <a:pt x="2857" y="339"/>
                    <a:pt x="2857" y="339"/>
                  </a:cubicBezTo>
                  <a:cubicBezTo>
                    <a:pt x="2857" y="339"/>
                    <a:pt x="2827" y="248"/>
                    <a:pt x="2827" y="248"/>
                  </a:cubicBezTo>
                  <a:cubicBezTo>
                    <a:pt x="2827" y="187"/>
                    <a:pt x="2827" y="187"/>
                    <a:pt x="2797" y="187"/>
                  </a:cubicBezTo>
                  <a:cubicBezTo>
                    <a:pt x="2736" y="187"/>
                    <a:pt x="2736" y="187"/>
                    <a:pt x="2706" y="96"/>
                  </a:cubicBezTo>
                  <a:cubicBezTo>
                    <a:pt x="2706" y="36"/>
                    <a:pt x="2706" y="35"/>
                    <a:pt x="2706" y="35"/>
                  </a:cubicBezTo>
                  <a:cubicBezTo>
                    <a:pt x="2706" y="96"/>
                    <a:pt x="2675" y="96"/>
                    <a:pt x="2614" y="96"/>
                  </a:cubicBezTo>
                  <a:cubicBezTo>
                    <a:pt x="2584" y="96"/>
                    <a:pt x="2523" y="96"/>
                    <a:pt x="2554" y="157"/>
                  </a:cubicBezTo>
                  <a:lnTo>
                    <a:pt x="2523" y="157"/>
                  </a:lnTo>
                  <a:cubicBezTo>
                    <a:pt x="2523" y="96"/>
                    <a:pt x="2523" y="65"/>
                    <a:pt x="2493" y="65"/>
                  </a:cubicBezTo>
                  <a:cubicBezTo>
                    <a:pt x="2493" y="157"/>
                    <a:pt x="2493" y="157"/>
                    <a:pt x="2493" y="157"/>
                  </a:cubicBezTo>
                  <a:cubicBezTo>
                    <a:pt x="2462" y="65"/>
                    <a:pt x="2462" y="65"/>
                    <a:pt x="2462" y="65"/>
                  </a:cubicBezTo>
                  <a:cubicBezTo>
                    <a:pt x="2432" y="65"/>
                    <a:pt x="2432" y="65"/>
                    <a:pt x="2462" y="157"/>
                  </a:cubicBezTo>
                  <a:cubicBezTo>
                    <a:pt x="2432" y="157"/>
                    <a:pt x="2402" y="157"/>
                    <a:pt x="2371" y="65"/>
                  </a:cubicBezTo>
                  <a:cubicBezTo>
                    <a:pt x="2362" y="48"/>
                    <a:pt x="2356" y="40"/>
                    <a:pt x="2352" y="40"/>
                  </a:cubicBezTo>
                  <a:cubicBezTo>
                    <a:pt x="2343" y="40"/>
                    <a:pt x="2350" y="83"/>
                    <a:pt x="2371" y="126"/>
                  </a:cubicBezTo>
                  <a:cubicBezTo>
                    <a:pt x="2371" y="217"/>
                    <a:pt x="2402" y="278"/>
                    <a:pt x="2371" y="278"/>
                  </a:cubicBezTo>
                  <a:cubicBezTo>
                    <a:pt x="2371" y="278"/>
                    <a:pt x="2371" y="217"/>
                    <a:pt x="2341" y="126"/>
                  </a:cubicBezTo>
                  <a:cubicBezTo>
                    <a:pt x="2341" y="65"/>
                    <a:pt x="2341" y="65"/>
                    <a:pt x="2341" y="65"/>
                  </a:cubicBezTo>
                  <a:lnTo>
                    <a:pt x="2310" y="65"/>
                  </a:lnTo>
                  <a:cubicBezTo>
                    <a:pt x="2341" y="126"/>
                    <a:pt x="2310" y="126"/>
                    <a:pt x="2250" y="126"/>
                  </a:cubicBezTo>
                  <a:cubicBezTo>
                    <a:pt x="2189" y="126"/>
                    <a:pt x="2189" y="126"/>
                    <a:pt x="2219" y="187"/>
                  </a:cubicBezTo>
                  <a:cubicBezTo>
                    <a:pt x="2219" y="233"/>
                    <a:pt x="2219" y="255"/>
                    <a:pt x="2215" y="255"/>
                  </a:cubicBezTo>
                  <a:cubicBezTo>
                    <a:pt x="2212" y="255"/>
                    <a:pt x="2204" y="233"/>
                    <a:pt x="2189" y="187"/>
                  </a:cubicBezTo>
                  <a:cubicBezTo>
                    <a:pt x="2110" y="48"/>
                    <a:pt x="2082"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3443;p83"/>
            <p:cNvSpPr/>
            <p:nvPr/>
          </p:nvSpPr>
          <p:spPr>
            <a:xfrm>
              <a:off x="1510660" y="1926172"/>
              <a:ext cx="53325" cy="40337"/>
            </a:xfrm>
            <a:custGeom>
              <a:avLst/>
              <a:gdLst/>
              <a:ahLst/>
              <a:cxnLst/>
              <a:rect l="l" t="t" r="r" b="b"/>
              <a:pathLst>
                <a:path w="3223" h="2438" extrusionOk="0">
                  <a:moveTo>
                    <a:pt x="439" y="110"/>
                  </a:moveTo>
                  <a:lnTo>
                    <a:pt x="439" y="110"/>
                  </a:lnTo>
                  <a:cubicBezTo>
                    <a:pt x="436" y="110"/>
                    <a:pt x="430" y="142"/>
                    <a:pt x="427" y="212"/>
                  </a:cubicBezTo>
                  <a:lnTo>
                    <a:pt x="427" y="212"/>
                  </a:lnTo>
                  <a:cubicBezTo>
                    <a:pt x="440" y="146"/>
                    <a:pt x="441" y="110"/>
                    <a:pt x="439" y="110"/>
                  </a:cubicBezTo>
                  <a:close/>
                  <a:moveTo>
                    <a:pt x="427" y="212"/>
                  </a:moveTo>
                  <a:lnTo>
                    <a:pt x="427" y="212"/>
                  </a:lnTo>
                  <a:cubicBezTo>
                    <a:pt x="427" y="214"/>
                    <a:pt x="427" y="216"/>
                    <a:pt x="426" y="217"/>
                  </a:cubicBezTo>
                  <a:cubicBezTo>
                    <a:pt x="426" y="228"/>
                    <a:pt x="426" y="240"/>
                    <a:pt x="427" y="251"/>
                  </a:cubicBezTo>
                  <a:lnTo>
                    <a:pt x="427" y="251"/>
                  </a:lnTo>
                  <a:cubicBezTo>
                    <a:pt x="427" y="237"/>
                    <a:pt x="427" y="224"/>
                    <a:pt x="427" y="212"/>
                  </a:cubicBezTo>
                  <a:close/>
                  <a:moveTo>
                    <a:pt x="122" y="217"/>
                  </a:moveTo>
                  <a:lnTo>
                    <a:pt x="122" y="278"/>
                  </a:lnTo>
                  <a:lnTo>
                    <a:pt x="153" y="278"/>
                  </a:lnTo>
                  <a:cubicBezTo>
                    <a:pt x="153" y="217"/>
                    <a:pt x="153" y="217"/>
                    <a:pt x="122" y="217"/>
                  </a:cubicBezTo>
                  <a:close/>
                  <a:moveTo>
                    <a:pt x="2250" y="309"/>
                  </a:moveTo>
                  <a:cubicBezTo>
                    <a:pt x="2280" y="309"/>
                    <a:pt x="2280" y="309"/>
                    <a:pt x="2280" y="369"/>
                  </a:cubicBezTo>
                  <a:cubicBezTo>
                    <a:pt x="2280" y="369"/>
                    <a:pt x="2280" y="430"/>
                    <a:pt x="2250" y="430"/>
                  </a:cubicBezTo>
                  <a:lnTo>
                    <a:pt x="2250" y="369"/>
                  </a:lnTo>
                  <a:cubicBezTo>
                    <a:pt x="2250" y="309"/>
                    <a:pt x="2250" y="309"/>
                    <a:pt x="2250" y="309"/>
                  </a:cubicBezTo>
                  <a:close/>
                  <a:moveTo>
                    <a:pt x="548" y="491"/>
                  </a:moveTo>
                  <a:lnTo>
                    <a:pt x="548" y="552"/>
                  </a:lnTo>
                  <a:lnTo>
                    <a:pt x="518" y="643"/>
                  </a:lnTo>
                  <a:lnTo>
                    <a:pt x="518" y="552"/>
                  </a:lnTo>
                  <a:cubicBezTo>
                    <a:pt x="518" y="491"/>
                    <a:pt x="518" y="491"/>
                    <a:pt x="548" y="491"/>
                  </a:cubicBezTo>
                  <a:close/>
                  <a:moveTo>
                    <a:pt x="791" y="521"/>
                  </a:moveTo>
                  <a:cubicBezTo>
                    <a:pt x="791" y="549"/>
                    <a:pt x="791" y="601"/>
                    <a:pt x="791" y="673"/>
                  </a:cubicBezTo>
                  <a:lnTo>
                    <a:pt x="761" y="673"/>
                  </a:lnTo>
                  <a:cubicBezTo>
                    <a:pt x="761" y="613"/>
                    <a:pt x="761" y="521"/>
                    <a:pt x="791" y="521"/>
                  </a:cubicBezTo>
                  <a:close/>
                  <a:moveTo>
                    <a:pt x="92" y="582"/>
                  </a:moveTo>
                  <a:cubicBezTo>
                    <a:pt x="92" y="582"/>
                    <a:pt x="92" y="582"/>
                    <a:pt x="92" y="643"/>
                  </a:cubicBezTo>
                  <a:cubicBezTo>
                    <a:pt x="92" y="643"/>
                    <a:pt x="92" y="704"/>
                    <a:pt x="92" y="704"/>
                  </a:cubicBezTo>
                  <a:lnTo>
                    <a:pt x="62" y="643"/>
                  </a:lnTo>
                  <a:cubicBezTo>
                    <a:pt x="62" y="582"/>
                    <a:pt x="92" y="582"/>
                    <a:pt x="92" y="582"/>
                  </a:cubicBezTo>
                  <a:close/>
                  <a:moveTo>
                    <a:pt x="1006" y="581"/>
                  </a:moveTo>
                  <a:cubicBezTo>
                    <a:pt x="1010" y="581"/>
                    <a:pt x="1017" y="618"/>
                    <a:pt x="1034" y="704"/>
                  </a:cubicBezTo>
                  <a:cubicBezTo>
                    <a:pt x="1034" y="765"/>
                    <a:pt x="1034" y="765"/>
                    <a:pt x="1004" y="765"/>
                  </a:cubicBezTo>
                  <a:cubicBezTo>
                    <a:pt x="1004" y="765"/>
                    <a:pt x="1004" y="704"/>
                    <a:pt x="1004" y="643"/>
                  </a:cubicBezTo>
                  <a:cubicBezTo>
                    <a:pt x="1004" y="603"/>
                    <a:pt x="1004" y="581"/>
                    <a:pt x="1006" y="581"/>
                  </a:cubicBezTo>
                  <a:close/>
                  <a:moveTo>
                    <a:pt x="2608" y="604"/>
                  </a:moveTo>
                  <a:cubicBezTo>
                    <a:pt x="2612" y="604"/>
                    <a:pt x="2615" y="615"/>
                    <a:pt x="2615" y="643"/>
                  </a:cubicBezTo>
                  <a:cubicBezTo>
                    <a:pt x="2615" y="643"/>
                    <a:pt x="2615" y="704"/>
                    <a:pt x="2615" y="795"/>
                  </a:cubicBezTo>
                  <a:cubicBezTo>
                    <a:pt x="2615" y="795"/>
                    <a:pt x="2601" y="822"/>
                    <a:pt x="2592" y="822"/>
                  </a:cubicBezTo>
                  <a:cubicBezTo>
                    <a:pt x="2588" y="822"/>
                    <a:pt x="2584" y="815"/>
                    <a:pt x="2584" y="795"/>
                  </a:cubicBezTo>
                  <a:lnTo>
                    <a:pt x="2584" y="704"/>
                  </a:lnTo>
                  <a:cubicBezTo>
                    <a:pt x="2584" y="661"/>
                    <a:pt x="2599" y="604"/>
                    <a:pt x="2608" y="604"/>
                  </a:cubicBezTo>
                  <a:close/>
                  <a:moveTo>
                    <a:pt x="1521" y="704"/>
                  </a:moveTo>
                  <a:cubicBezTo>
                    <a:pt x="1521" y="765"/>
                    <a:pt x="1521" y="856"/>
                    <a:pt x="1521" y="856"/>
                  </a:cubicBezTo>
                  <a:lnTo>
                    <a:pt x="1490" y="765"/>
                  </a:lnTo>
                  <a:lnTo>
                    <a:pt x="1521" y="704"/>
                  </a:lnTo>
                  <a:close/>
                  <a:moveTo>
                    <a:pt x="1764" y="734"/>
                  </a:moveTo>
                  <a:cubicBezTo>
                    <a:pt x="1794" y="734"/>
                    <a:pt x="1794" y="734"/>
                    <a:pt x="1794" y="825"/>
                  </a:cubicBezTo>
                  <a:cubicBezTo>
                    <a:pt x="1794" y="886"/>
                    <a:pt x="1764" y="886"/>
                    <a:pt x="1764" y="886"/>
                  </a:cubicBezTo>
                  <a:cubicBezTo>
                    <a:pt x="1764" y="795"/>
                    <a:pt x="1764" y="734"/>
                    <a:pt x="1764" y="734"/>
                  </a:cubicBezTo>
                  <a:close/>
                  <a:moveTo>
                    <a:pt x="352" y="840"/>
                  </a:moveTo>
                  <a:cubicBezTo>
                    <a:pt x="344" y="858"/>
                    <a:pt x="335" y="895"/>
                    <a:pt x="335" y="977"/>
                  </a:cubicBezTo>
                  <a:cubicBezTo>
                    <a:pt x="358" y="932"/>
                    <a:pt x="364" y="869"/>
                    <a:pt x="352" y="840"/>
                  </a:cubicBezTo>
                  <a:close/>
                  <a:moveTo>
                    <a:pt x="1308" y="825"/>
                  </a:moveTo>
                  <a:cubicBezTo>
                    <a:pt x="1308" y="886"/>
                    <a:pt x="1308" y="977"/>
                    <a:pt x="1277" y="977"/>
                  </a:cubicBezTo>
                  <a:lnTo>
                    <a:pt x="1277" y="886"/>
                  </a:lnTo>
                  <a:lnTo>
                    <a:pt x="1277" y="825"/>
                  </a:lnTo>
                  <a:close/>
                  <a:moveTo>
                    <a:pt x="48" y="1031"/>
                  </a:moveTo>
                  <a:cubicBezTo>
                    <a:pt x="49" y="1031"/>
                    <a:pt x="52" y="1037"/>
                    <a:pt x="54" y="1053"/>
                  </a:cubicBezTo>
                  <a:lnTo>
                    <a:pt x="54" y="1053"/>
                  </a:lnTo>
                  <a:cubicBezTo>
                    <a:pt x="49" y="1039"/>
                    <a:pt x="47" y="1031"/>
                    <a:pt x="48" y="1031"/>
                  </a:cubicBezTo>
                  <a:close/>
                  <a:moveTo>
                    <a:pt x="1703" y="1008"/>
                  </a:moveTo>
                  <a:cubicBezTo>
                    <a:pt x="1673" y="1069"/>
                    <a:pt x="1703" y="1069"/>
                    <a:pt x="1703" y="1069"/>
                  </a:cubicBezTo>
                  <a:cubicBezTo>
                    <a:pt x="1703" y="1069"/>
                    <a:pt x="1703" y="1046"/>
                    <a:pt x="1703" y="1008"/>
                  </a:cubicBezTo>
                  <a:close/>
                  <a:moveTo>
                    <a:pt x="62" y="1160"/>
                  </a:moveTo>
                  <a:cubicBezTo>
                    <a:pt x="62" y="1160"/>
                    <a:pt x="62" y="1160"/>
                    <a:pt x="62" y="1160"/>
                  </a:cubicBezTo>
                  <a:cubicBezTo>
                    <a:pt x="62" y="1160"/>
                    <a:pt x="62" y="1160"/>
                    <a:pt x="62" y="1160"/>
                  </a:cubicBezTo>
                  <a:close/>
                  <a:moveTo>
                    <a:pt x="2738" y="0"/>
                  </a:moveTo>
                  <a:cubicBezTo>
                    <a:pt x="2736" y="0"/>
                    <a:pt x="2736" y="14"/>
                    <a:pt x="2736" y="35"/>
                  </a:cubicBezTo>
                  <a:cubicBezTo>
                    <a:pt x="2736" y="35"/>
                    <a:pt x="2736" y="126"/>
                    <a:pt x="2736" y="187"/>
                  </a:cubicBezTo>
                  <a:cubicBezTo>
                    <a:pt x="2736" y="126"/>
                    <a:pt x="2727"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4" y="157"/>
                    <a:pt x="2524" y="157"/>
                  </a:cubicBezTo>
                  <a:cubicBezTo>
                    <a:pt x="2493" y="157"/>
                    <a:pt x="2493" y="157"/>
                    <a:pt x="2493" y="96"/>
                  </a:cubicBezTo>
                  <a:lnTo>
                    <a:pt x="2493" y="157"/>
                  </a:lnTo>
                  <a:cubicBezTo>
                    <a:pt x="2478" y="202"/>
                    <a:pt x="2470" y="225"/>
                    <a:pt x="2467" y="225"/>
                  </a:cubicBezTo>
                  <a:cubicBezTo>
                    <a:pt x="2463" y="225"/>
                    <a:pt x="2463" y="202"/>
                    <a:pt x="2463" y="157"/>
                  </a:cubicBezTo>
                  <a:cubicBezTo>
                    <a:pt x="2463" y="126"/>
                    <a:pt x="2463" y="111"/>
                    <a:pt x="2459" y="111"/>
                  </a:cubicBezTo>
                  <a:cubicBezTo>
                    <a:pt x="2455" y="111"/>
                    <a:pt x="2448" y="126"/>
                    <a:pt x="2432" y="157"/>
                  </a:cubicBezTo>
                  <a:cubicBezTo>
                    <a:pt x="2432" y="96"/>
                    <a:pt x="2402" y="96"/>
                    <a:pt x="2402" y="65"/>
                  </a:cubicBezTo>
                  <a:lnTo>
                    <a:pt x="2372" y="65"/>
                  </a:lnTo>
                  <a:cubicBezTo>
                    <a:pt x="2372" y="157"/>
                    <a:pt x="2372" y="157"/>
                    <a:pt x="2372" y="157"/>
                  </a:cubicBezTo>
                  <a:cubicBezTo>
                    <a:pt x="2372" y="157"/>
                    <a:pt x="2372" y="157"/>
                    <a:pt x="2372" y="217"/>
                  </a:cubicBezTo>
                  <a:cubicBezTo>
                    <a:pt x="2372" y="278"/>
                    <a:pt x="2341" y="278"/>
                    <a:pt x="2341" y="278"/>
                  </a:cubicBezTo>
                  <a:lnTo>
                    <a:pt x="2341" y="278"/>
                  </a:lnTo>
                  <a:cubicBezTo>
                    <a:pt x="2341" y="278"/>
                    <a:pt x="2341" y="217"/>
                    <a:pt x="2372" y="157"/>
                  </a:cubicBezTo>
                  <a:cubicBezTo>
                    <a:pt x="2372" y="117"/>
                    <a:pt x="2366" y="94"/>
                    <a:pt x="2359" y="94"/>
                  </a:cubicBezTo>
                  <a:cubicBezTo>
                    <a:pt x="2351" y="94"/>
                    <a:pt x="2341" y="132"/>
                    <a:pt x="2341" y="217"/>
                  </a:cubicBezTo>
                  <a:lnTo>
                    <a:pt x="2311" y="217"/>
                  </a:lnTo>
                  <a:cubicBezTo>
                    <a:pt x="2311" y="157"/>
                    <a:pt x="2311" y="157"/>
                    <a:pt x="2311" y="157"/>
                  </a:cubicBezTo>
                  <a:cubicBezTo>
                    <a:pt x="2311" y="117"/>
                    <a:pt x="2305" y="94"/>
                    <a:pt x="2299" y="94"/>
                  </a:cubicBezTo>
                  <a:cubicBezTo>
                    <a:pt x="2290" y="94"/>
                    <a:pt x="2280" y="132"/>
                    <a:pt x="2280" y="217"/>
                  </a:cubicBezTo>
                  <a:cubicBezTo>
                    <a:pt x="2280" y="157"/>
                    <a:pt x="2250" y="126"/>
                    <a:pt x="2189" y="126"/>
                  </a:cubicBezTo>
                  <a:cubicBezTo>
                    <a:pt x="2189" y="144"/>
                    <a:pt x="2189" y="195"/>
                    <a:pt x="2189" y="278"/>
                  </a:cubicBezTo>
                  <a:cubicBezTo>
                    <a:pt x="2189" y="248"/>
                    <a:pt x="2189" y="233"/>
                    <a:pt x="2186" y="233"/>
                  </a:cubicBezTo>
                  <a:cubicBezTo>
                    <a:pt x="2182"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9" y="187"/>
                  </a:cubicBezTo>
                  <a:cubicBezTo>
                    <a:pt x="2129" y="142"/>
                    <a:pt x="2129" y="122"/>
                    <a:pt x="2127" y="122"/>
                  </a:cubicBezTo>
                  <a:cubicBezTo>
                    <a:pt x="2124" y="122"/>
                    <a:pt x="2117" y="182"/>
                    <a:pt x="2098" y="278"/>
                  </a:cubicBezTo>
                  <a:cubicBezTo>
                    <a:pt x="2087" y="323"/>
                    <a:pt x="2080" y="343"/>
                    <a:pt x="2075" y="343"/>
                  </a:cubicBezTo>
                  <a:cubicBezTo>
                    <a:pt x="2068" y="343"/>
                    <a:pt x="2068" y="283"/>
                    <a:pt x="2068" y="187"/>
                  </a:cubicBezTo>
                  <a:lnTo>
                    <a:pt x="2068" y="248"/>
                  </a:lnTo>
                  <a:cubicBezTo>
                    <a:pt x="2048" y="345"/>
                    <a:pt x="2041" y="417"/>
                    <a:pt x="2039"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7" y="96"/>
                  </a:lnTo>
                  <a:cubicBezTo>
                    <a:pt x="1977" y="96"/>
                    <a:pt x="1977" y="96"/>
                    <a:pt x="1946" y="187"/>
                  </a:cubicBezTo>
                  <a:cubicBezTo>
                    <a:pt x="1946" y="187"/>
                    <a:pt x="1946" y="187"/>
                    <a:pt x="1946" y="157"/>
                  </a:cubicBezTo>
                  <a:lnTo>
                    <a:pt x="1916" y="157"/>
                  </a:lnTo>
                  <a:cubicBezTo>
                    <a:pt x="1885" y="157"/>
                    <a:pt x="1885" y="157"/>
                    <a:pt x="1885" y="248"/>
                  </a:cubicBezTo>
                  <a:cubicBezTo>
                    <a:pt x="1906" y="248"/>
                    <a:pt x="1912" y="275"/>
                    <a:pt x="1906" y="275"/>
                  </a:cubicBezTo>
                  <a:cubicBezTo>
                    <a:pt x="1902" y="275"/>
                    <a:pt x="1895" y="268"/>
                    <a:pt x="1885" y="248"/>
                  </a:cubicBezTo>
                  <a:cubicBezTo>
                    <a:pt x="1885" y="248"/>
                    <a:pt x="1885" y="157"/>
                    <a:pt x="1855" y="157"/>
                  </a:cubicBezTo>
                  <a:cubicBezTo>
                    <a:pt x="1855" y="157"/>
                    <a:pt x="1855" y="157"/>
                    <a:pt x="1855" y="248"/>
                  </a:cubicBezTo>
                  <a:cubicBezTo>
                    <a:pt x="1855" y="155"/>
                    <a:pt x="1844" y="119"/>
                    <a:pt x="1835" y="119"/>
                  </a:cubicBezTo>
                  <a:cubicBezTo>
                    <a:pt x="1829"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64" y="257"/>
                    <a:pt x="1758" y="280"/>
                    <a:pt x="1751" y="280"/>
                  </a:cubicBezTo>
                  <a:cubicBezTo>
                    <a:pt x="1743" y="280"/>
                    <a:pt x="1733" y="242"/>
                    <a:pt x="1733" y="157"/>
                  </a:cubicBezTo>
                  <a:lnTo>
                    <a:pt x="1733" y="65"/>
                  </a:lnTo>
                  <a:cubicBezTo>
                    <a:pt x="1733" y="157"/>
                    <a:pt x="1733" y="157"/>
                    <a:pt x="1703" y="157"/>
                  </a:cubicBezTo>
                  <a:cubicBezTo>
                    <a:pt x="1703" y="157"/>
                    <a:pt x="1703" y="217"/>
                    <a:pt x="1673" y="217"/>
                  </a:cubicBezTo>
                  <a:cubicBezTo>
                    <a:pt x="1673" y="217"/>
                    <a:pt x="1673" y="217"/>
                    <a:pt x="1673" y="126"/>
                  </a:cubicBezTo>
                  <a:cubicBezTo>
                    <a:pt x="1642" y="126"/>
                    <a:pt x="1642" y="126"/>
                    <a:pt x="1642" y="217"/>
                  </a:cubicBezTo>
                  <a:cubicBezTo>
                    <a:pt x="1612" y="278"/>
                    <a:pt x="1612" y="278"/>
                    <a:pt x="1612" y="278"/>
                  </a:cubicBezTo>
                  <a:cubicBezTo>
                    <a:pt x="1593" y="241"/>
                    <a:pt x="1539" y="215"/>
                    <a:pt x="1501"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6"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70" y="613"/>
                    <a:pt x="670" y="521"/>
                  </a:cubicBezTo>
                  <a:cubicBezTo>
                    <a:pt x="670" y="461"/>
                    <a:pt x="700" y="461"/>
                    <a:pt x="700" y="461"/>
                  </a:cubicBezTo>
                  <a:cubicBezTo>
                    <a:pt x="700" y="400"/>
                    <a:pt x="700" y="309"/>
                    <a:pt x="670" y="309"/>
                  </a:cubicBezTo>
                  <a:cubicBezTo>
                    <a:pt x="670" y="248"/>
                    <a:pt x="670" y="248"/>
                    <a:pt x="670"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8" y="306"/>
                    <a:pt x="441" y="317"/>
                    <a:pt x="437" y="317"/>
                  </a:cubicBezTo>
                  <a:cubicBezTo>
                    <a:pt x="429" y="317"/>
                    <a:pt x="427" y="285"/>
                    <a:pt x="427" y="251"/>
                  </a:cubicBezTo>
                  <a:lnTo>
                    <a:pt x="427"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2" y="1147"/>
                    <a:pt x="62" y="1160"/>
                  </a:cubicBezTo>
                  <a:cubicBezTo>
                    <a:pt x="62" y="1139"/>
                    <a:pt x="62" y="1109"/>
                    <a:pt x="62"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3" y="947"/>
                    <a:pt x="153" y="856"/>
                    <a:pt x="153" y="856"/>
                  </a:cubicBezTo>
                  <a:lnTo>
                    <a:pt x="153" y="947"/>
                  </a:lnTo>
                  <a:cubicBezTo>
                    <a:pt x="153" y="1014"/>
                    <a:pt x="153" y="1066"/>
                    <a:pt x="153" y="1099"/>
                  </a:cubicBezTo>
                  <a:cubicBezTo>
                    <a:pt x="183" y="1099"/>
                    <a:pt x="183" y="947"/>
                    <a:pt x="183" y="856"/>
                  </a:cubicBezTo>
                  <a:cubicBezTo>
                    <a:pt x="183" y="898"/>
                    <a:pt x="183" y="928"/>
                    <a:pt x="183" y="947"/>
                  </a:cubicBezTo>
                  <a:cubicBezTo>
                    <a:pt x="183" y="989"/>
                    <a:pt x="183" y="1046"/>
                    <a:pt x="193" y="1046"/>
                  </a:cubicBezTo>
                  <a:cubicBezTo>
                    <a:pt x="198" y="1046"/>
                    <a:pt x="204" y="1035"/>
                    <a:pt x="214" y="1008"/>
                  </a:cubicBezTo>
                  <a:cubicBezTo>
                    <a:pt x="24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74" y="1114"/>
                    <a:pt x="274" y="1152"/>
                    <a:pt x="278" y="1152"/>
                  </a:cubicBezTo>
                  <a:cubicBezTo>
                    <a:pt x="282" y="1152"/>
                    <a:pt x="290" y="1114"/>
                    <a:pt x="305" y="1038"/>
                  </a:cubicBezTo>
                  <a:cubicBezTo>
                    <a:pt x="305" y="1056"/>
                    <a:pt x="305" y="1077"/>
                    <a:pt x="305" y="1099"/>
                  </a:cubicBezTo>
                  <a:cubicBezTo>
                    <a:pt x="305" y="1190"/>
                    <a:pt x="305" y="1190"/>
                    <a:pt x="305" y="1190"/>
                  </a:cubicBezTo>
                  <a:cubicBezTo>
                    <a:pt x="305" y="1099"/>
                    <a:pt x="335" y="1099"/>
                    <a:pt x="335" y="1099"/>
                  </a:cubicBezTo>
                  <a:cubicBezTo>
                    <a:pt x="335" y="1099"/>
                    <a:pt x="335" y="1099"/>
                    <a:pt x="335" y="977"/>
                  </a:cubicBezTo>
                  <a:cubicBezTo>
                    <a:pt x="335" y="917"/>
                    <a:pt x="335" y="825"/>
                    <a:pt x="335" y="825"/>
                  </a:cubicBezTo>
                  <a:cubicBezTo>
                    <a:pt x="343" y="825"/>
                    <a:pt x="348" y="831"/>
                    <a:pt x="352" y="840"/>
                  </a:cubicBezTo>
                  <a:lnTo>
                    <a:pt x="352" y="840"/>
                  </a:lnTo>
                  <a:cubicBezTo>
                    <a:pt x="359" y="825"/>
                    <a:pt x="366" y="825"/>
                    <a:pt x="366" y="825"/>
                  </a:cubicBezTo>
                  <a:cubicBezTo>
                    <a:pt x="366" y="825"/>
                    <a:pt x="366" y="825"/>
                    <a:pt x="366" y="886"/>
                  </a:cubicBezTo>
                  <a:cubicBezTo>
                    <a:pt x="366" y="886"/>
                    <a:pt x="366" y="977"/>
                    <a:pt x="366" y="977"/>
                  </a:cubicBezTo>
                  <a:cubicBezTo>
                    <a:pt x="366"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7" y="1069"/>
                    <a:pt x="457" y="977"/>
                  </a:cubicBezTo>
                  <a:cubicBezTo>
                    <a:pt x="457" y="977"/>
                    <a:pt x="457" y="977"/>
                    <a:pt x="457" y="1069"/>
                  </a:cubicBezTo>
                  <a:cubicBezTo>
                    <a:pt x="457" y="1023"/>
                    <a:pt x="464" y="1000"/>
                    <a:pt x="472" y="1000"/>
                  </a:cubicBezTo>
                  <a:cubicBezTo>
                    <a:pt x="480" y="1000"/>
                    <a:pt x="487" y="1023"/>
                    <a:pt x="487" y="1069"/>
                  </a:cubicBezTo>
                  <a:cubicBezTo>
                    <a:pt x="487" y="1069"/>
                    <a:pt x="487" y="1069"/>
                    <a:pt x="487" y="977"/>
                  </a:cubicBezTo>
                  <a:cubicBezTo>
                    <a:pt x="487" y="1069"/>
                    <a:pt x="487" y="1069"/>
                    <a:pt x="518" y="1069"/>
                  </a:cubicBezTo>
                  <a:cubicBezTo>
                    <a:pt x="518" y="1027"/>
                    <a:pt x="524" y="1011"/>
                    <a:pt x="531" y="1011"/>
                  </a:cubicBezTo>
                  <a:cubicBezTo>
                    <a:pt x="539" y="1011"/>
                    <a:pt x="548" y="1035"/>
                    <a:pt x="548" y="1069"/>
                  </a:cubicBezTo>
                  <a:cubicBezTo>
                    <a:pt x="548" y="1008"/>
                    <a:pt x="548" y="1008"/>
                    <a:pt x="578" y="1008"/>
                  </a:cubicBezTo>
                  <a:cubicBezTo>
                    <a:pt x="578" y="932"/>
                    <a:pt x="578" y="894"/>
                    <a:pt x="582" y="894"/>
                  </a:cubicBezTo>
                  <a:cubicBezTo>
                    <a:pt x="586" y="894"/>
                    <a:pt x="594" y="932"/>
                    <a:pt x="609" y="1008"/>
                  </a:cubicBezTo>
                  <a:cubicBezTo>
                    <a:pt x="609" y="974"/>
                    <a:pt x="609" y="944"/>
                    <a:pt x="609" y="917"/>
                  </a:cubicBezTo>
                  <a:cubicBezTo>
                    <a:pt x="609" y="1069"/>
                    <a:pt x="609" y="1160"/>
                    <a:pt x="639" y="1160"/>
                  </a:cubicBezTo>
                  <a:cubicBezTo>
                    <a:pt x="639" y="1160"/>
                    <a:pt x="639" y="1069"/>
                    <a:pt x="639" y="1008"/>
                  </a:cubicBezTo>
                  <a:cubicBezTo>
                    <a:pt x="639" y="1123"/>
                    <a:pt x="648" y="1176"/>
                    <a:pt x="656" y="1176"/>
                  </a:cubicBezTo>
                  <a:cubicBezTo>
                    <a:pt x="663" y="1176"/>
                    <a:pt x="670" y="1138"/>
                    <a:pt x="670" y="1069"/>
                  </a:cubicBezTo>
                  <a:cubicBezTo>
                    <a:pt x="670" y="1011"/>
                    <a:pt x="676" y="981"/>
                    <a:pt x="680" y="981"/>
                  </a:cubicBezTo>
                  <a:cubicBezTo>
                    <a:pt x="685" y="981"/>
                    <a:pt x="686" y="1019"/>
                    <a:pt x="670" y="1099"/>
                  </a:cubicBezTo>
                  <a:cubicBezTo>
                    <a:pt x="670" y="1124"/>
                    <a:pt x="670" y="1144"/>
                    <a:pt x="670"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1" y="1006"/>
                    <a:pt x="732" y="1005"/>
                    <a:pt x="733" y="1003"/>
                  </a:cubicBezTo>
                  <a:lnTo>
                    <a:pt x="733" y="1003"/>
                  </a:lnTo>
                  <a:cubicBezTo>
                    <a:pt x="730" y="1022"/>
                    <a:pt x="730" y="1038"/>
                    <a:pt x="730" y="1038"/>
                  </a:cubicBezTo>
                  <a:cubicBezTo>
                    <a:pt x="730" y="1058"/>
                    <a:pt x="730" y="1065"/>
                    <a:pt x="731" y="1065"/>
                  </a:cubicBezTo>
                  <a:cubicBezTo>
                    <a:pt x="734" y="1065"/>
                    <a:pt x="740" y="1039"/>
                    <a:pt x="760" y="1038"/>
                  </a:cubicBezTo>
                  <a:lnTo>
                    <a:pt x="760" y="1038"/>
                  </a:lnTo>
                  <a:cubicBezTo>
                    <a:pt x="761" y="1056"/>
                    <a:pt x="761" y="1076"/>
                    <a:pt x="761" y="1099"/>
                  </a:cubicBezTo>
                  <a:cubicBezTo>
                    <a:pt x="761" y="1080"/>
                    <a:pt x="761" y="1060"/>
                    <a:pt x="761" y="1038"/>
                  </a:cubicBezTo>
                  <a:cubicBezTo>
                    <a:pt x="761" y="1038"/>
                    <a:pt x="760" y="1038"/>
                    <a:pt x="760" y="1038"/>
                  </a:cubicBezTo>
                  <a:lnTo>
                    <a:pt x="760" y="1038"/>
                  </a:lnTo>
                  <a:cubicBezTo>
                    <a:pt x="759" y="1005"/>
                    <a:pt x="757" y="983"/>
                    <a:pt x="749" y="983"/>
                  </a:cubicBezTo>
                  <a:cubicBezTo>
                    <a:pt x="745" y="983"/>
                    <a:pt x="740" y="989"/>
                    <a:pt x="733" y="1003"/>
                  </a:cubicBezTo>
                  <a:lnTo>
                    <a:pt x="733" y="1003"/>
                  </a:lnTo>
                  <a:cubicBezTo>
                    <a:pt x="736" y="978"/>
                    <a:pt x="743" y="947"/>
                    <a:pt x="761" y="947"/>
                  </a:cubicBezTo>
                  <a:cubicBezTo>
                    <a:pt x="769" y="930"/>
                    <a:pt x="775" y="922"/>
                    <a:pt x="780" y="922"/>
                  </a:cubicBezTo>
                  <a:cubicBezTo>
                    <a:pt x="791" y="922"/>
                    <a:pt x="791" y="972"/>
                    <a:pt x="791" y="1038"/>
                  </a:cubicBezTo>
                  <a:cubicBezTo>
                    <a:pt x="791" y="1069"/>
                    <a:pt x="791" y="1084"/>
                    <a:pt x="791" y="1099"/>
                  </a:cubicBezTo>
                  <a:cubicBezTo>
                    <a:pt x="791" y="1069"/>
                    <a:pt x="799" y="1053"/>
                    <a:pt x="806" y="1053"/>
                  </a:cubicBezTo>
                  <a:cubicBezTo>
                    <a:pt x="814" y="1053"/>
                    <a:pt x="821" y="1069"/>
                    <a:pt x="821" y="1099"/>
                  </a:cubicBezTo>
                  <a:cubicBezTo>
                    <a:pt x="821" y="1099"/>
                    <a:pt x="852" y="1038"/>
                    <a:pt x="852" y="1038"/>
                  </a:cubicBezTo>
                  <a:cubicBezTo>
                    <a:pt x="852" y="1114"/>
                    <a:pt x="852" y="1152"/>
                    <a:pt x="856" y="1152"/>
                  </a:cubicBezTo>
                  <a:cubicBezTo>
                    <a:pt x="859" y="1152"/>
                    <a:pt x="867" y="1114"/>
                    <a:pt x="882" y="1038"/>
                  </a:cubicBezTo>
                  <a:cubicBezTo>
                    <a:pt x="882" y="1016"/>
                    <a:pt x="882" y="995"/>
                    <a:pt x="882" y="977"/>
                  </a:cubicBezTo>
                  <a:cubicBezTo>
                    <a:pt x="882" y="977"/>
                    <a:pt x="913" y="977"/>
                    <a:pt x="913" y="886"/>
                  </a:cubicBezTo>
                  <a:cubicBezTo>
                    <a:pt x="930"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7" y="1070"/>
                  </a:cubicBezTo>
                  <a:cubicBezTo>
                    <a:pt x="1055" y="1070"/>
                    <a:pt x="1065" y="1028"/>
                    <a:pt x="1065" y="977"/>
                  </a:cubicBezTo>
                  <a:cubicBezTo>
                    <a:pt x="1065" y="1020"/>
                    <a:pt x="1067" y="1039"/>
                    <a:pt x="1071" y="1039"/>
                  </a:cubicBezTo>
                  <a:cubicBezTo>
                    <a:pt x="1079" y="1039"/>
                    <a:pt x="1095" y="917"/>
                    <a:pt x="1095" y="765"/>
                  </a:cubicBezTo>
                  <a:cubicBezTo>
                    <a:pt x="1095" y="828"/>
                    <a:pt x="1095" y="878"/>
                    <a:pt x="1095" y="917"/>
                  </a:cubicBezTo>
                  <a:cubicBezTo>
                    <a:pt x="1110" y="886"/>
                    <a:pt x="1118" y="871"/>
                    <a:pt x="1122"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7"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9" y="1099"/>
                  </a:cubicBezTo>
                  <a:cubicBezTo>
                    <a:pt x="1369" y="1099"/>
                    <a:pt x="1369" y="1070"/>
                    <a:pt x="1369" y="1038"/>
                  </a:cubicBezTo>
                  <a:cubicBezTo>
                    <a:pt x="1369"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1" y="939"/>
                  </a:cubicBezTo>
                  <a:cubicBezTo>
                    <a:pt x="1463" y="939"/>
                    <a:pt x="1469" y="996"/>
                    <a:pt x="1490" y="1038"/>
                  </a:cubicBezTo>
                  <a:cubicBezTo>
                    <a:pt x="1490" y="1079"/>
                    <a:pt x="1490" y="1109"/>
                    <a:pt x="1490" y="1129"/>
                  </a:cubicBezTo>
                  <a:cubicBezTo>
                    <a:pt x="1490" y="1038"/>
                    <a:pt x="1490" y="1038"/>
                    <a:pt x="1521" y="1038"/>
                  </a:cubicBezTo>
                  <a:cubicBezTo>
                    <a:pt x="1521" y="977"/>
                    <a:pt x="1521" y="977"/>
                    <a:pt x="1521" y="886"/>
                  </a:cubicBezTo>
                  <a:cubicBezTo>
                    <a:pt x="1521" y="977"/>
                    <a:pt x="1521" y="977"/>
                    <a:pt x="1551" y="977"/>
                  </a:cubicBezTo>
                  <a:cubicBezTo>
                    <a:pt x="1551" y="1023"/>
                    <a:pt x="1559" y="1046"/>
                    <a:pt x="1566" y="1046"/>
                  </a:cubicBezTo>
                  <a:cubicBezTo>
                    <a:pt x="1574" y="1046"/>
                    <a:pt x="1581" y="1023"/>
                    <a:pt x="1581" y="977"/>
                  </a:cubicBezTo>
                  <a:lnTo>
                    <a:pt x="1581" y="917"/>
                  </a:lnTo>
                  <a:cubicBezTo>
                    <a:pt x="1581" y="993"/>
                    <a:pt x="1589" y="1031"/>
                    <a:pt x="1597" y="1031"/>
                  </a:cubicBezTo>
                  <a:cubicBezTo>
                    <a:pt x="1604" y="1031"/>
                    <a:pt x="1612" y="993"/>
                    <a:pt x="1612" y="917"/>
                  </a:cubicBezTo>
                  <a:lnTo>
                    <a:pt x="1612" y="977"/>
                  </a:lnTo>
                  <a:cubicBezTo>
                    <a:pt x="1612" y="1069"/>
                    <a:pt x="1612" y="1069"/>
                    <a:pt x="1642" y="1069"/>
                  </a:cubicBezTo>
                  <a:cubicBezTo>
                    <a:pt x="1642" y="1069"/>
                    <a:pt x="1642" y="1008"/>
                    <a:pt x="1673" y="1008"/>
                  </a:cubicBezTo>
                  <a:cubicBezTo>
                    <a:pt x="1673" y="1008"/>
                    <a:pt x="1673" y="1008"/>
                    <a:pt x="1673"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9" y="1091"/>
                    <a:pt x="1762" y="1091"/>
                  </a:cubicBezTo>
                  <a:cubicBezTo>
                    <a:pt x="1764"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825" y="1099"/>
                    <a:pt x="1825" y="1008"/>
                  </a:cubicBezTo>
                  <a:cubicBezTo>
                    <a:pt x="1825" y="1008"/>
                    <a:pt x="1855" y="947"/>
                    <a:pt x="1885" y="947"/>
                  </a:cubicBezTo>
                  <a:cubicBezTo>
                    <a:pt x="1916" y="947"/>
                    <a:pt x="1916" y="947"/>
                    <a:pt x="1916" y="886"/>
                  </a:cubicBezTo>
                  <a:cubicBezTo>
                    <a:pt x="1916" y="947"/>
                    <a:pt x="1916" y="947"/>
                    <a:pt x="1946" y="947"/>
                  </a:cubicBezTo>
                  <a:cubicBezTo>
                    <a:pt x="1946" y="947"/>
                    <a:pt x="1946" y="94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8" y="1069"/>
                    <a:pt x="2068" y="1069"/>
                  </a:cubicBezTo>
                  <a:cubicBezTo>
                    <a:pt x="2098" y="1069"/>
                    <a:pt x="2098" y="977"/>
                    <a:pt x="2098" y="856"/>
                  </a:cubicBezTo>
                  <a:cubicBezTo>
                    <a:pt x="2098" y="871"/>
                    <a:pt x="2098" y="893"/>
                    <a:pt x="2098" y="917"/>
                  </a:cubicBezTo>
                  <a:cubicBezTo>
                    <a:pt x="2098" y="886"/>
                    <a:pt x="2098" y="871"/>
                    <a:pt x="2102" y="871"/>
                  </a:cubicBezTo>
                  <a:cubicBezTo>
                    <a:pt x="2106" y="871"/>
                    <a:pt x="2113" y="886"/>
                    <a:pt x="2129" y="917"/>
                  </a:cubicBezTo>
                  <a:cubicBezTo>
                    <a:pt x="2129" y="917"/>
                    <a:pt x="2129" y="917"/>
                    <a:pt x="2159" y="1008"/>
                  </a:cubicBezTo>
                  <a:cubicBezTo>
                    <a:pt x="2159" y="947"/>
                    <a:pt x="2189" y="947"/>
                    <a:pt x="2189" y="947"/>
                  </a:cubicBezTo>
                  <a:lnTo>
                    <a:pt x="2189" y="1008"/>
                  </a:lnTo>
                  <a:cubicBezTo>
                    <a:pt x="2220" y="1008"/>
                    <a:pt x="2220" y="1008"/>
                    <a:pt x="2220" y="947"/>
                  </a:cubicBezTo>
                  <a:cubicBezTo>
                    <a:pt x="2220" y="969"/>
                    <a:pt x="2220" y="991"/>
                    <a:pt x="2220" y="1008"/>
                  </a:cubicBezTo>
                  <a:cubicBezTo>
                    <a:pt x="2220" y="1084"/>
                    <a:pt x="2220" y="1122"/>
                    <a:pt x="2224"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72"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402" y="886"/>
                    <a:pt x="2402" y="886"/>
                    <a:pt x="2402" y="886"/>
                  </a:cubicBezTo>
                  <a:lnTo>
                    <a:pt x="2402" y="947"/>
                  </a:lnTo>
                  <a:cubicBezTo>
                    <a:pt x="2402" y="983"/>
                    <a:pt x="2402" y="1014"/>
                    <a:pt x="2402" y="1038"/>
                  </a:cubicBezTo>
                  <a:cubicBezTo>
                    <a:pt x="2402" y="977"/>
                    <a:pt x="2493" y="977"/>
                    <a:pt x="2524" y="977"/>
                  </a:cubicBezTo>
                  <a:cubicBezTo>
                    <a:pt x="2524" y="917"/>
                    <a:pt x="2554" y="917"/>
                    <a:pt x="2554" y="917"/>
                  </a:cubicBezTo>
                  <a:cubicBezTo>
                    <a:pt x="2584" y="917"/>
                    <a:pt x="2615" y="917"/>
                    <a:pt x="2615" y="856"/>
                  </a:cubicBezTo>
                  <a:cubicBezTo>
                    <a:pt x="2645" y="856"/>
                    <a:pt x="2645" y="765"/>
                    <a:pt x="2645" y="765"/>
                  </a:cubicBezTo>
                  <a:cubicBezTo>
                    <a:pt x="2645" y="704"/>
                    <a:pt x="2676" y="704"/>
                    <a:pt x="2676" y="704"/>
                  </a:cubicBezTo>
                  <a:cubicBezTo>
                    <a:pt x="2676" y="704"/>
                    <a:pt x="2676" y="704"/>
                    <a:pt x="2676" y="765"/>
                  </a:cubicBezTo>
                  <a:lnTo>
                    <a:pt x="2676" y="917"/>
                  </a:lnTo>
                  <a:cubicBezTo>
                    <a:pt x="2676" y="938"/>
                    <a:pt x="2676" y="968"/>
                    <a:pt x="2676" y="1008"/>
                  </a:cubicBezTo>
                  <a:lnTo>
                    <a:pt x="2706" y="917"/>
                  </a:lnTo>
                  <a:cubicBezTo>
                    <a:pt x="2706" y="895"/>
                    <a:pt x="2706" y="872"/>
                    <a:pt x="2706" y="856"/>
                  </a:cubicBezTo>
                  <a:cubicBezTo>
                    <a:pt x="2706" y="825"/>
                    <a:pt x="2714"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795"/>
                    <a:pt x="2858" y="795"/>
                    <a:pt x="2858" y="886"/>
                  </a:cubicBezTo>
                  <a:cubicBezTo>
                    <a:pt x="2858" y="910"/>
                    <a:pt x="2858" y="924"/>
                    <a:pt x="2860" y="924"/>
                  </a:cubicBezTo>
                  <a:cubicBezTo>
                    <a:pt x="2863" y="924"/>
                    <a:pt x="2870" y="888"/>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80" y="886"/>
                    <a:pt x="2980" y="977"/>
                  </a:cubicBezTo>
                  <a:cubicBezTo>
                    <a:pt x="2980" y="977"/>
                    <a:pt x="2980" y="977"/>
                    <a:pt x="2980" y="886"/>
                  </a:cubicBezTo>
                  <a:lnTo>
                    <a:pt x="3010" y="886"/>
                  </a:lnTo>
                  <a:cubicBezTo>
                    <a:pt x="3010" y="886"/>
                    <a:pt x="3040" y="825"/>
                    <a:pt x="3040" y="825"/>
                  </a:cubicBezTo>
                  <a:cubicBezTo>
                    <a:pt x="3040" y="886"/>
                    <a:pt x="3040" y="917"/>
                    <a:pt x="3071" y="917"/>
                  </a:cubicBezTo>
                  <a:cubicBezTo>
                    <a:pt x="3101" y="917"/>
                    <a:pt x="3132" y="917"/>
                    <a:pt x="3132" y="977"/>
                  </a:cubicBezTo>
                  <a:cubicBezTo>
                    <a:pt x="3132" y="977"/>
                    <a:pt x="3132" y="977"/>
                    <a:pt x="3132" y="917"/>
                  </a:cubicBezTo>
                  <a:cubicBezTo>
                    <a:pt x="3132" y="831"/>
                    <a:pt x="3132" y="794"/>
                    <a:pt x="3137" y="794"/>
                  </a:cubicBezTo>
                  <a:cubicBezTo>
                    <a:pt x="3141" y="794"/>
                    <a:pt x="3149" y="816"/>
                    <a:pt x="3162" y="856"/>
                  </a:cubicBezTo>
                  <a:cubicBezTo>
                    <a:pt x="3162" y="881"/>
                    <a:pt x="3162" y="902"/>
                    <a:pt x="3162" y="917"/>
                  </a:cubicBez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223"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32" y="187"/>
                    <a:pt x="3101" y="96"/>
                  </a:cubicBezTo>
                  <a:cubicBezTo>
                    <a:pt x="3101" y="35"/>
                    <a:pt x="3101" y="35"/>
                    <a:pt x="3101" y="35"/>
                  </a:cubicBezTo>
                  <a:cubicBezTo>
                    <a:pt x="3101" y="96"/>
                    <a:pt x="3071" y="96"/>
                    <a:pt x="3071" y="96"/>
                  </a:cubicBezTo>
                  <a:cubicBezTo>
                    <a:pt x="3059" y="96"/>
                    <a:pt x="3046" y="91"/>
                    <a:pt x="3036" y="91"/>
                  </a:cubicBezTo>
                  <a:cubicBezTo>
                    <a:pt x="3021" y="91"/>
                    <a:pt x="3010" y="102"/>
                    <a:pt x="3010" y="157"/>
                  </a:cubicBezTo>
                  <a:cubicBezTo>
                    <a:pt x="3010" y="65"/>
                    <a:pt x="2980" y="65"/>
                    <a:pt x="2980" y="65"/>
                  </a:cubicBezTo>
                  <a:cubicBezTo>
                    <a:pt x="2980" y="157"/>
                    <a:pt x="2980" y="157"/>
                    <a:pt x="2980" y="157"/>
                  </a:cubicBezTo>
                  <a:cubicBezTo>
                    <a:pt x="2980" y="65"/>
                    <a:pt x="2949" y="65"/>
                    <a:pt x="2949" y="65"/>
                  </a:cubicBezTo>
                  <a:cubicBezTo>
                    <a:pt x="2949" y="65"/>
                    <a:pt x="2949" y="65"/>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moveTo>
                    <a:pt x="913" y="2224"/>
                  </a:moveTo>
                  <a:cubicBezTo>
                    <a:pt x="913" y="2224"/>
                    <a:pt x="913" y="2315"/>
                    <a:pt x="913" y="2376"/>
                  </a:cubicBezTo>
                  <a:cubicBezTo>
                    <a:pt x="913" y="2415"/>
                    <a:pt x="913" y="2438"/>
                    <a:pt x="915" y="2438"/>
                  </a:cubicBezTo>
                  <a:cubicBezTo>
                    <a:pt x="918" y="2438"/>
                    <a:pt x="926" y="2400"/>
                    <a:pt x="943" y="2315"/>
                  </a:cubicBezTo>
                  <a:cubicBezTo>
                    <a:pt x="943" y="2224"/>
                    <a:pt x="943" y="2224"/>
                    <a:pt x="913" y="22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3444;p83"/>
            <p:cNvSpPr/>
            <p:nvPr/>
          </p:nvSpPr>
          <p:spPr>
            <a:xfrm>
              <a:off x="1666076" y="1926172"/>
              <a:ext cx="54317" cy="20201"/>
            </a:xfrm>
            <a:custGeom>
              <a:avLst/>
              <a:gdLst/>
              <a:ahLst/>
              <a:cxnLst/>
              <a:rect l="l" t="t" r="r" b="b"/>
              <a:pathLst>
                <a:path w="3283" h="1221" extrusionOk="0">
                  <a:moveTo>
                    <a:pt x="964" y="26"/>
                  </a:moveTo>
                  <a:cubicBezTo>
                    <a:pt x="958" y="26"/>
                    <a:pt x="955" y="55"/>
                    <a:pt x="973" y="126"/>
                  </a:cubicBezTo>
                  <a:cubicBezTo>
                    <a:pt x="973" y="105"/>
                    <a:pt x="973" y="84"/>
                    <a:pt x="973" y="65"/>
                  </a:cubicBezTo>
                  <a:cubicBezTo>
                    <a:pt x="973" y="40"/>
                    <a:pt x="968" y="26"/>
                    <a:pt x="964" y="26"/>
                  </a:cubicBezTo>
                  <a:close/>
                  <a:moveTo>
                    <a:pt x="2353" y="94"/>
                  </a:moveTo>
                  <a:cubicBezTo>
                    <a:pt x="2351" y="94"/>
                    <a:pt x="2346" y="111"/>
                    <a:pt x="2343" y="149"/>
                  </a:cubicBezTo>
                  <a:lnTo>
                    <a:pt x="2343" y="149"/>
                  </a:lnTo>
                  <a:cubicBezTo>
                    <a:pt x="2354" y="114"/>
                    <a:pt x="2355" y="94"/>
                    <a:pt x="2353" y="94"/>
                  </a:cubicBezTo>
                  <a:close/>
                  <a:moveTo>
                    <a:pt x="2343" y="149"/>
                  </a:moveTo>
                  <a:cubicBezTo>
                    <a:pt x="2342" y="151"/>
                    <a:pt x="2341" y="154"/>
                    <a:pt x="2341" y="157"/>
                  </a:cubicBezTo>
                  <a:cubicBezTo>
                    <a:pt x="2341" y="178"/>
                    <a:pt x="2341" y="199"/>
                    <a:pt x="2341" y="217"/>
                  </a:cubicBezTo>
                  <a:cubicBezTo>
                    <a:pt x="2341" y="190"/>
                    <a:pt x="2342" y="167"/>
                    <a:pt x="2343" y="149"/>
                  </a:cubicBezTo>
                  <a:close/>
                  <a:moveTo>
                    <a:pt x="213" y="248"/>
                  </a:moveTo>
                  <a:cubicBezTo>
                    <a:pt x="213" y="248"/>
                    <a:pt x="213" y="248"/>
                    <a:pt x="213" y="248"/>
                  </a:cubicBezTo>
                  <a:cubicBezTo>
                    <a:pt x="213" y="248"/>
                    <a:pt x="213" y="248"/>
                    <a:pt x="213" y="248"/>
                  </a:cubicBezTo>
                  <a:close/>
                  <a:moveTo>
                    <a:pt x="760" y="248"/>
                  </a:moveTo>
                  <a:cubicBezTo>
                    <a:pt x="760" y="248"/>
                    <a:pt x="760" y="248"/>
                    <a:pt x="760" y="248"/>
                  </a:cubicBezTo>
                  <a:cubicBezTo>
                    <a:pt x="760" y="248"/>
                    <a:pt x="760" y="248"/>
                    <a:pt x="760" y="248"/>
                  </a:cubicBezTo>
                  <a:close/>
                  <a:moveTo>
                    <a:pt x="1337" y="248"/>
                  </a:moveTo>
                  <a:cubicBezTo>
                    <a:pt x="1337" y="248"/>
                    <a:pt x="1337" y="248"/>
                    <a:pt x="1337" y="248"/>
                  </a:cubicBezTo>
                  <a:cubicBezTo>
                    <a:pt x="1337" y="248"/>
                    <a:pt x="1337" y="248"/>
                    <a:pt x="1337" y="248"/>
                  </a:cubicBezTo>
                  <a:close/>
                  <a:moveTo>
                    <a:pt x="1155" y="248"/>
                  </a:moveTo>
                  <a:cubicBezTo>
                    <a:pt x="1170" y="309"/>
                    <a:pt x="1170" y="339"/>
                    <a:pt x="1167" y="339"/>
                  </a:cubicBezTo>
                  <a:cubicBezTo>
                    <a:pt x="1163" y="339"/>
                    <a:pt x="1155" y="309"/>
                    <a:pt x="1155" y="248"/>
                  </a:cubicBezTo>
                  <a:close/>
                  <a:moveTo>
                    <a:pt x="274" y="491"/>
                  </a:moveTo>
                  <a:lnTo>
                    <a:pt x="243" y="552"/>
                  </a:lnTo>
                  <a:cubicBezTo>
                    <a:pt x="243" y="533"/>
                    <a:pt x="243" y="513"/>
                    <a:pt x="243" y="491"/>
                  </a:cubicBezTo>
                  <a:close/>
                  <a:moveTo>
                    <a:pt x="395" y="491"/>
                  </a:moveTo>
                  <a:cubicBezTo>
                    <a:pt x="426" y="582"/>
                    <a:pt x="395" y="582"/>
                    <a:pt x="395" y="582"/>
                  </a:cubicBezTo>
                  <a:cubicBezTo>
                    <a:pt x="395" y="549"/>
                    <a:pt x="395" y="519"/>
                    <a:pt x="395"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3283" y="369"/>
                  </a:moveTo>
                  <a:cubicBezTo>
                    <a:pt x="3252" y="369"/>
                    <a:pt x="3252" y="430"/>
                    <a:pt x="3252" y="521"/>
                  </a:cubicBezTo>
                  <a:cubicBezTo>
                    <a:pt x="3252" y="582"/>
                    <a:pt x="3252" y="613"/>
                    <a:pt x="3256" y="613"/>
                  </a:cubicBezTo>
                  <a:cubicBezTo>
                    <a:pt x="3260" y="613"/>
                    <a:pt x="3268" y="582"/>
                    <a:pt x="3283" y="521"/>
                  </a:cubicBezTo>
                  <a:cubicBezTo>
                    <a:pt x="3283" y="466"/>
                    <a:pt x="3283" y="410"/>
                    <a:pt x="3283" y="369"/>
                  </a:cubicBezTo>
                  <a:close/>
                  <a:moveTo>
                    <a:pt x="638" y="430"/>
                  </a:moveTo>
                  <a:cubicBezTo>
                    <a:pt x="638" y="446"/>
                    <a:pt x="638" y="466"/>
                    <a:pt x="638" y="491"/>
                  </a:cubicBezTo>
                  <a:lnTo>
                    <a:pt x="638" y="643"/>
                  </a:lnTo>
                  <a:cubicBezTo>
                    <a:pt x="608" y="643"/>
                    <a:pt x="638" y="582"/>
                    <a:pt x="638" y="430"/>
                  </a:cubicBezTo>
                  <a:close/>
                  <a:moveTo>
                    <a:pt x="764" y="498"/>
                  </a:moveTo>
                  <a:cubicBezTo>
                    <a:pt x="772" y="498"/>
                    <a:pt x="783" y="561"/>
                    <a:pt x="760" y="673"/>
                  </a:cubicBezTo>
                  <a:cubicBezTo>
                    <a:pt x="760" y="613"/>
                    <a:pt x="760" y="521"/>
                    <a:pt x="760" y="521"/>
                  </a:cubicBezTo>
                  <a:cubicBezTo>
                    <a:pt x="760" y="506"/>
                    <a:pt x="762" y="498"/>
                    <a:pt x="764" y="498"/>
                  </a:cubicBezTo>
                  <a:close/>
                  <a:moveTo>
                    <a:pt x="61" y="582"/>
                  </a:moveTo>
                  <a:cubicBezTo>
                    <a:pt x="91" y="582"/>
                    <a:pt x="91" y="582"/>
                    <a:pt x="91" y="643"/>
                  </a:cubicBezTo>
                  <a:cubicBezTo>
                    <a:pt x="91" y="643"/>
                    <a:pt x="61" y="704"/>
                    <a:pt x="61" y="704"/>
                  </a:cubicBezTo>
                  <a:lnTo>
                    <a:pt x="61" y="643"/>
                  </a:lnTo>
                  <a:cubicBezTo>
                    <a:pt x="61" y="582"/>
                    <a:pt x="61" y="582"/>
                    <a:pt x="61" y="582"/>
                  </a:cubicBezTo>
                  <a:close/>
                  <a:moveTo>
                    <a:pt x="1945" y="704"/>
                  </a:moveTo>
                  <a:cubicBezTo>
                    <a:pt x="1945" y="765"/>
                    <a:pt x="1945" y="825"/>
                    <a:pt x="1915" y="825"/>
                  </a:cubicBezTo>
                  <a:cubicBezTo>
                    <a:pt x="1915" y="765"/>
                    <a:pt x="1915" y="704"/>
                    <a:pt x="1915" y="704"/>
                  </a:cubicBezTo>
                  <a:close/>
                  <a:moveTo>
                    <a:pt x="2341" y="734"/>
                  </a:moveTo>
                  <a:cubicBezTo>
                    <a:pt x="2341" y="825"/>
                    <a:pt x="2341" y="825"/>
                    <a:pt x="2341" y="825"/>
                  </a:cubicBezTo>
                  <a:cubicBezTo>
                    <a:pt x="2310" y="825"/>
                    <a:pt x="2310" y="825"/>
                    <a:pt x="2341" y="734"/>
                  </a:cubicBezTo>
                  <a:close/>
                  <a:moveTo>
                    <a:pt x="882" y="765"/>
                  </a:moveTo>
                  <a:cubicBezTo>
                    <a:pt x="882" y="765"/>
                    <a:pt x="882" y="765"/>
                    <a:pt x="882" y="825"/>
                  </a:cubicBezTo>
                  <a:cubicBezTo>
                    <a:pt x="882" y="825"/>
                    <a:pt x="882" y="917"/>
                    <a:pt x="882" y="917"/>
                  </a:cubicBezTo>
                  <a:cubicBezTo>
                    <a:pt x="882" y="917"/>
                    <a:pt x="851" y="825"/>
                    <a:pt x="851" y="825"/>
                  </a:cubicBezTo>
                  <a:cubicBezTo>
                    <a:pt x="851" y="765"/>
                    <a:pt x="882" y="765"/>
                    <a:pt x="882" y="765"/>
                  </a:cubicBezTo>
                  <a:close/>
                  <a:moveTo>
                    <a:pt x="547" y="795"/>
                  </a:moveTo>
                  <a:cubicBezTo>
                    <a:pt x="547" y="835"/>
                    <a:pt x="547" y="873"/>
                    <a:pt x="547" y="917"/>
                  </a:cubicBezTo>
                  <a:cubicBezTo>
                    <a:pt x="547" y="853"/>
                    <a:pt x="552" y="822"/>
                    <a:pt x="559" y="822"/>
                  </a:cubicBezTo>
                  <a:cubicBezTo>
                    <a:pt x="565" y="822"/>
                    <a:pt x="572" y="853"/>
                    <a:pt x="575" y="917"/>
                  </a:cubicBezTo>
                  <a:lnTo>
                    <a:pt x="547" y="917"/>
                  </a:lnTo>
                  <a:cubicBezTo>
                    <a:pt x="547" y="926"/>
                    <a:pt x="547" y="936"/>
                    <a:pt x="547" y="947"/>
                  </a:cubicBezTo>
                  <a:cubicBezTo>
                    <a:pt x="547" y="917"/>
                    <a:pt x="517" y="917"/>
                    <a:pt x="517" y="917"/>
                  </a:cubicBezTo>
                  <a:lnTo>
                    <a:pt x="547" y="795"/>
                  </a:ln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4" y="147"/>
                    <a:pt x="2614" y="96"/>
                  </a:cubicBezTo>
                  <a:cubicBezTo>
                    <a:pt x="2614" y="35"/>
                    <a:pt x="2614" y="35"/>
                    <a:pt x="2614" y="35"/>
                  </a:cubicBezTo>
                  <a:cubicBezTo>
                    <a:pt x="2601" y="86"/>
                    <a:pt x="2594" y="105"/>
                    <a:pt x="2590" y="105"/>
                  </a:cubicBezTo>
                  <a:cubicBezTo>
                    <a:pt x="2584" y="105"/>
                    <a:pt x="2584" y="70"/>
                    <a:pt x="2584" y="35"/>
                  </a:cubicBezTo>
                  <a:lnTo>
                    <a:pt x="2553" y="35"/>
                  </a:lnTo>
                  <a:cubicBezTo>
                    <a:pt x="2553" y="96"/>
                    <a:pt x="2553" y="96"/>
                    <a:pt x="2553" y="96"/>
                  </a:cubicBezTo>
                  <a:cubicBezTo>
                    <a:pt x="2553" y="96"/>
                    <a:pt x="2523" y="96"/>
                    <a:pt x="2553" y="157"/>
                  </a:cubicBezTo>
                  <a:cubicBezTo>
                    <a:pt x="2553" y="248"/>
                    <a:pt x="2553" y="309"/>
                    <a:pt x="2523" y="309"/>
                  </a:cubicBezTo>
                  <a:lnTo>
                    <a:pt x="2523" y="248"/>
                  </a:lnTo>
                  <a:cubicBezTo>
                    <a:pt x="2523" y="157"/>
                    <a:pt x="2523" y="157"/>
                    <a:pt x="2523" y="157"/>
                  </a:cubicBezTo>
                  <a:cubicBezTo>
                    <a:pt x="2493" y="157"/>
                    <a:pt x="2493" y="157"/>
                    <a:pt x="2493" y="96"/>
                  </a:cubicBezTo>
                  <a:lnTo>
                    <a:pt x="2462" y="157"/>
                  </a:lnTo>
                  <a:cubicBezTo>
                    <a:pt x="2462" y="126"/>
                    <a:pt x="2462" y="111"/>
                    <a:pt x="2458" y="111"/>
                  </a:cubicBezTo>
                  <a:cubicBezTo>
                    <a:pt x="2455" y="111"/>
                    <a:pt x="2447" y="126"/>
                    <a:pt x="2432" y="157"/>
                  </a:cubicBezTo>
                  <a:cubicBezTo>
                    <a:pt x="2432" y="81"/>
                    <a:pt x="2432" y="43"/>
                    <a:pt x="2428" y="43"/>
                  </a:cubicBezTo>
                  <a:cubicBezTo>
                    <a:pt x="2424" y="43"/>
                    <a:pt x="2417"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71" y="157"/>
                    <a:pt x="2371" y="217"/>
                  </a:cubicBezTo>
                  <a:cubicBezTo>
                    <a:pt x="2341" y="278"/>
                    <a:pt x="2341" y="278"/>
                    <a:pt x="2341" y="278"/>
                  </a:cubicBezTo>
                  <a:cubicBezTo>
                    <a:pt x="2341" y="262"/>
                    <a:pt x="2341" y="242"/>
                    <a:pt x="2341" y="217"/>
                  </a:cubicBezTo>
                  <a:lnTo>
                    <a:pt x="2310" y="217"/>
                  </a:lnTo>
                  <a:cubicBezTo>
                    <a:pt x="2310" y="157"/>
                    <a:pt x="2310" y="157"/>
                    <a:pt x="2310" y="157"/>
                  </a:cubicBezTo>
                  <a:cubicBezTo>
                    <a:pt x="2310" y="187"/>
                    <a:pt x="2310" y="202"/>
                    <a:pt x="2306" y="202"/>
                  </a:cubicBezTo>
                  <a:cubicBezTo>
                    <a:pt x="2303" y="202"/>
                    <a:pt x="2295" y="187"/>
                    <a:pt x="2280" y="157"/>
                  </a:cubicBezTo>
                  <a:cubicBezTo>
                    <a:pt x="2280" y="173"/>
                    <a:pt x="2280" y="193"/>
                    <a:pt x="2280" y="217"/>
                  </a:cubicBezTo>
                  <a:cubicBezTo>
                    <a:pt x="2280" y="157"/>
                    <a:pt x="2219" y="126"/>
                    <a:pt x="2189" y="126"/>
                  </a:cubicBezTo>
                  <a:cubicBezTo>
                    <a:pt x="2189" y="144"/>
                    <a:pt x="2189" y="195"/>
                    <a:pt x="2189" y="278"/>
                  </a:cubicBezTo>
                  <a:cubicBezTo>
                    <a:pt x="2173" y="248"/>
                    <a:pt x="2166" y="233"/>
                    <a:pt x="2162" y="233"/>
                  </a:cubicBezTo>
                  <a:cubicBezTo>
                    <a:pt x="2158" y="233"/>
                    <a:pt x="2158" y="248"/>
                    <a:pt x="2158" y="278"/>
                  </a:cubicBezTo>
                  <a:cubicBezTo>
                    <a:pt x="2158" y="248"/>
                    <a:pt x="2158" y="210"/>
                    <a:pt x="2158" y="187"/>
                  </a:cubicBezTo>
                  <a:cubicBezTo>
                    <a:pt x="2158" y="187"/>
                    <a:pt x="2158" y="187"/>
                    <a:pt x="2158" y="126"/>
                  </a:cubicBezTo>
                  <a:cubicBezTo>
                    <a:pt x="2158" y="108"/>
                    <a:pt x="2156" y="101"/>
                    <a:pt x="2152" y="101"/>
                  </a:cubicBezTo>
                  <a:cubicBezTo>
                    <a:pt x="2143" y="101"/>
                    <a:pt x="2128" y="144"/>
                    <a:pt x="2128" y="187"/>
                  </a:cubicBezTo>
                  <a:cubicBezTo>
                    <a:pt x="2128" y="142"/>
                    <a:pt x="2124" y="122"/>
                    <a:pt x="2119" y="122"/>
                  </a:cubicBezTo>
                  <a:cubicBezTo>
                    <a:pt x="2110" y="122"/>
                    <a:pt x="2097" y="182"/>
                    <a:pt x="2097" y="278"/>
                  </a:cubicBezTo>
                  <a:cubicBezTo>
                    <a:pt x="2097" y="278"/>
                    <a:pt x="2097" y="278"/>
                    <a:pt x="2097" y="187"/>
                  </a:cubicBezTo>
                  <a:cubicBezTo>
                    <a:pt x="2097" y="187"/>
                    <a:pt x="2097" y="187"/>
                    <a:pt x="2067" y="278"/>
                  </a:cubicBezTo>
                  <a:cubicBezTo>
                    <a:pt x="2067" y="254"/>
                    <a:pt x="2067" y="223"/>
                    <a:pt x="2067" y="187"/>
                  </a:cubicBezTo>
                  <a:lnTo>
                    <a:pt x="2037" y="248"/>
                  </a:lnTo>
                  <a:cubicBezTo>
                    <a:pt x="2037" y="230"/>
                    <a:pt x="2037" y="209"/>
                    <a:pt x="2037" y="187"/>
                  </a:cubicBezTo>
                  <a:cubicBezTo>
                    <a:pt x="2037" y="126"/>
                    <a:pt x="2037" y="126"/>
                    <a:pt x="2006" y="126"/>
                  </a:cubicBezTo>
                  <a:cubicBezTo>
                    <a:pt x="2006" y="117"/>
                    <a:pt x="2006" y="107"/>
                    <a:pt x="2006" y="96"/>
                  </a:cubicBezTo>
                  <a:lnTo>
                    <a:pt x="1976" y="96"/>
                  </a:lnTo>
                  <a:cubicBezTo>
                    <a:pt x="1976" y="96"/>
                    <a:pt x="1945" y="96"/>
                    <a:pt x="1945" y="187"/>
                  </a:cubicBezTo>
                  <a:cubicBezTo>
                    <a:pt x="1945" y="187"/>
                    <a:pt x="1945" y="187"/>
                    <a:pt x="1945" y="157"/>
                  </a:cubicBezTo>
                  <a:lnTo>
                    <a:pt x="1915" y="157"/>
                  </a:lnTo>
                  <a:cubicBezTo>
                    <a:pt x="1885" y="157"/>
                    <a:pt x="1885" y="157"/>
                    <a:pt x="1885" y="248"/>
                  </a:cubicBezTo>
                  <a:cubicBezTo>
                    <a:pt x="1885" y="248"/>
                    <a:pt x="1885" y="157"/>
                    <a:pt x="1854" y="157"/>
                  </a:cubicBezTo>
                  <a:cubicBezTo>
                    <a:pt x="1854" y="157"/>
                    <a:pt x="1854" y="157"/>
                    <a:pt x="1854" y="248"/>
                  </a:cubicBezTo>
                  <a:cubicBezTo>
                    <a:pt x="1836" y="155"/>
                    <a:pt x="1828" y="119"/>
                    <a:pt x="1826" y="119"/>
                  </a:cubicBezTo>
                  <a:cubicBezTo>
                    <a:pt x="1824" y="119"/>
                    <a:pt x="1824" y="133"/>
                    <a:pt x="1824" y="157"/>
                  </a:cubicBezTo>
                  <a:lnTo>
                    <a:pt x="1793" y="157"/>
                  </a:lnTo>
                  <a:cubicBezTo>
                    <a:pt x="1793" y="218"/>
                    <a:pt x="1788" y="240"/>
                    <a:pt x="1783" y="240"/>
                  </a:cubicBezTo>
                  <a:cubicBezTo>
                    <a:pt x="1774" y="240"/>
                    <a:pt x="1763" y="193"/>
                    <a:pt x="1763" y="157"/>
                  </a:cubicBezTo>
                  <a:cubicBezTo>
                    <a:pt x="1763" y="173"/>
                    <a:pt x="1763" y="193"/>
                    <a:pt x="1763" y="217"/>
                  </a:cubicBezTo>
                  <a:cubicBezTo>
                    <a:pt x="1750" y="257"/>
                    <a:pt x="1742" y="280"/>
                    <a:pt x="1738" y="280"/>
                  </a:cubicBezTo>
                  <a:cubicBezTo>
                    <a:pt x="1733" y="280"/>
                    <a:pt x="1733" y="242"/>
                    <a:pt x="1733" y="157"/>
                  </a:cubicBezTo>
                  <a:lnTo>
                    <a:pt x="1733" y="65"/>
                  </a:lnTo>
                  <a:cubicBezTo>
                    <a:pt x="1733" y="157"/>
                    <a:pt x="1733"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611" y="278"/>
                    <a:pt x="1581" y="278"/>
                  </a:cubicBezTo>
                  <a:cubicBezTo>
                    <a:pt x="1581" y="241"/>
                    <a:pt x="1534" y="215"/>
                    <a:pt x="1499" y="215"/>
                  </a:cubicBezTo>
                  <a:cubicBezTo>
                    <a:pt x="1477" y="215"/>
                    <a:pt x="1459" y="225"/>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8" y="143"/>
                    <a:pt x="1365" y="143"/>
                  </a:cubicBezTo>
                  <a:cubicBezTo>
                    <a:pt x="1362" y="143"/>
                    <a:pt x="1354" y="203"/>
                    <a:pt x="1337" y="339"/>
                  </a:cubicBezTo>
                  <a:cubicBezTo>
                    <a:pt x="1337" y="298"/>
                    <a:pt x="1337" y="268"/>
                    <a:pt x="1337" y="248"/>
                  </a:cubicBezTo>
                  <a:cubicBezTo>
                    <a:pt x="1337" y="324"/>
                    <a:pt x="1337" y="362"/>
                    <a:pt x="1334" y="362"/>
                  </a:cubicBezTo>
                  <a:cubicBezTo>
                    <a:pt x="1330" y="362"/>
                    <a:pt x="1322" y="324"/>
                    <a:pt x="1307" y="248"/>
                  </a:cubicBezTo>
                  <a:cubicBezTo>
                    <a:pt x="1307" y="324"/>
                    <a:pt x="1300" y="362"/>
                    <a:pt x="1292" y="362"/>
                  </a:cubicBezTo>
                  <a:cubicBezTo>
                    <a:pt x="1284" y="362"/>
                    <a:pt x="1277" y="324"/>
                    <a:pt x="1277" y="248"/>
                  </a:cubicBezTo>
                  <a:cubicBezTo>
                    <a:pt x="1277" y="248"/>
                    <a:pt x="1246" y="157"/>
                    <a:pt x="1216" y="157"/>
                  </a:cubicBezTo>
                  <a:cubicBezTo>
                    <a:pt x="1186" y="157"/>
                    <a:pt x="1155" y="157"/>
                    <a:pt x="1155" y="248"/>
                  </a:cubicBezTo>
                  <a:cubicBezTo>
                    <a:pt x="1155" y="248"/>
                    <a:pt x="1155" y="157"/>
                    <a:pt x="1155" y="157"/>
                  </a:cubicBezTo>
                  <a:cubicBezTo>
                    <a:pt x="1125" y="157"/>
                    <a:pt x="1125" y="157"/>
                    <a:pt x="1125" y="96"/>
                  </a:cubicBezTo>
                  <a:cubicBezTo>
                    <a:pt x="1125" y="167"/>
                    <a:pt x="1114" y="197"/>
                    <a:pt x="1106" y="197"/>
                  </a:cubicBezTo>
                  <a:cubicBezTo>
                    <a:pt x="1100" y="197"/>
                    <a:pt x="1094" y="182"/>
                    <a:pt x="1094" y="157"/>
                  </a:cubicBezTo>
                  <a:cubicBezTo>
                    <a:pt x="1064" y="157"/>
                    <a:pt x="1064" y="157"/>
                    <a:pt x="1064" y="217"/>
                  </a:cubicBezTo>
                  <a:cubicBezTo>
                    <a:pt x="1064" y="181"/>
                    <a:pt x="1053" y="134"/>
                    <a:pt x="1044" y="134"/>
                  </a:cubicBezTo>
                  <a:cubicBezTo>
                    <a:pt x="1039" y="134"/>
                    <a:pt x="1034" y="156"/>
                    <a:pt x="1034" y="217"/>
                  </a:cubicBezTo>
                  <a:lnTo>
                    <a:pt x="1034" y="157"/>
                  </a:lnTo>
                  <a:cubicBezTo>
                    <a:pt x="1034" y="129"/>
                    <a:pt x="1031" y="118"/>
                    <a:pt x="1027" y="118"/>
                  </a:cubicBezTo>
                  <a:cubicBezTo>
                    <a:pt x="1018" y="118"/>
                    <a:pt x="1003" y="175"/>
                    <a:pt x="1003" y="217"/>
                  </a:cubicBezTo>
                  <a:cubicBezTo>
                    <a:pt x="1003" y="200"/>
                    <a:pt x="1003" y="179"/>
                    <a:pt x="1003" y="157"/>
                  </a:cubicBezTo>
                  <a:cubicBezTo>
                    <a:pt x="1003" y="157"/>
                    <a:pt x="973" y="157"/>
                    <a:pt x="973" y="278"/>
                  </a:cubicBezTo>
                  <a:cubicBezTo>
                    <a:pt x="973" y="261"/>
                    <a:pt x="973" y="246"/>
                    <a:pt x="973" y="217"/>
                  </a:cubicBezTo>
                  <a:cubicBezTo>
                    <a:pt x="973" y="217"/>
                    <a:pt x="973" y="173"/>
                    <a:pt x="973" y="126"/>
                  </a:cubicBezTo>
                  <a:cubicBezTo>
                    <a:pt x="973" y="278"/>
                    <a:pt x="973" y="278"/>
                    <a:pt x="942" y="278"/>
                  </a:cubicBezTo>
                  <a:cubicBezTo>
                    <a:pt x="942" y="278"/>
                    <a:pt x="942" y="278"/>
                    <a:pt x="942" y="217"/>
                  </a:cubicBezTo>
                  <a:cubicBezTo>
                    <a:pt x="942" y="126"/>
                    <a:pt x="942" y="126"/>
                    <a:pt x="942" y="126"/>
                  </a:cubicBezTo>
                  <a:cubicBezTo>
                    <a:pt x="912" y="126"/>
                    <a:pt x="912" y="339"/>
                    <a:pt x="912" y="491"/>
                  </a:cubicBezTo>
                  <a:cubicBezTo>
                    <a:pt x="912" y="430"/>
                    <a:pt x="912" y="430"/>
                    <a:pt x="912" y="430"/>
                  </a:cubicBezTo>
                  <a:cubicBezTo>
                    <a:pt x="912" y="450"/>
                    <a:pt x="909" y="457"/>
                    <a:pt x="905" y="457"/>
                  </a:cubicBezTo>
                  <a:cubicBezTo>
                    <a:pt x="898" y="457"/>
                    <a:pt x="892" y="430"/>
                    <a:pt x="912" y="430"/>
                  </a:cubicBezTo>
                  <a:cubicBezTo>
                    <a:pt x="912" y="339"/>
                    <a:pt x="912" y="339"/>
                    <a:pt x="912" y="339"/>
                  </a:cubicBezTo>
                  <a:lnTo>
                    <a:pt x="912" y="278"/>
                  </a:lnTo>
                  <a:cubicBezTo>
                    <a:pt x="912" y="202"/>
                    <a:pt x="912" y="164"/>
                    <a:pt x="908" y="164"/>
                  </a:cubicBezTo>
                  <a:cubicBezTo>
                    <a:pt x="904" y="164"/>
                    <a:pt x="897" y="202"/>
                    <a:pt x="882" y="278"/>
                  </a:cubicBezTo>
                  <a:cubicBezTo>
                    <a:pt x="882" y="248"/>
                    <a:pt x="882" y="210"/>
                    <a:pt x="882" y="187"/>
                  </a:cubicBezTo>
                  <a:cubicBezTo>
                    <a:pt x="882" y="187"/>
                    <a:pt x="882" y="187"/>
                    <a:pt x="882" y="126"/>
                  </a:cubicBezTo>
                  <a:cubicBezTo>
                    <a:pt x="851" y="126"/>
                    <a:pt x="851" y="126"/>
                    <a:pt x="851" y="187"/>
                  </a:cubicBezTo>
                  <a:cubicBezTo>
                    <a:pt x="851" y="278"/>
                    <a:pt x="851" y="278"/>
                    <a:pt x="851" y="278"/>
                  </a:cubicBezTo>
                  <a:cubicBezTo>
                    <a:pt x="851" y="278"/>
                    <a:pt x="851" y="278"/>
                    <a:pt x="851" y="339"/>
                  </a:cubicBezTo>
                  <a:cubicBezTo>
                    <a:pt x="851" y="400"/>
                    <a:pt x="851" y="491"/>
                    <a:pt x="821" y="491"/>
                  </a:cubicBezTo>
                  <a:cubicBezTo>
                    <a:pt x="821" y="470"/>
                    <a:pt x="821" y="441"/>
                    <a:pt x="821" y="400"/>
                  </a:cubicBezTo>
                  <a:cubicBezTo>
                    <a:pt x="821" y="339"/>
                    <a:pt x="821" y="339"/>
                    <a:pt x="821" y="339"/>
                  </a:cubicBezTo>
                  <a:cubicBezTo>
                    <a:pt x="821" y="339"/>
                    <a:pt x="821" y="339"/>
                    <a:pt x="790" y="248"/>
                  </a:cubicBezTo>
                  <a:cubicBezTo>
                    <a:pt x="790" y="275"/>
                    <a:pt x="790" y="307"/>
                    <a:pt x="790" y="339"/>
                  </a:cubicBezTo>
                  <a:cubicBezTo>
                    <a:pt x="760" y="339"/>
                    <a:pt x="760" y="339"/>
                    <a:pt x="760" y="248"/>
                  </a:cubicBezTo>
                  <a:cubicBezTo>
                    <a:pt x="760" y="293"/>
                    <a:pt x="760" y="316"/>
                    <a:pt x="756" y="316"/>
                  </a:cubicBezTo>
                  <a:cubicBezTo>
                    <a:pt x="752" y="316"/>
                    <a:pt x="745" y="293"/>
                    <a:pt x="730" y="248"/>
                  </a:cubicBezTo>
                  <a:cubicBezTo>
                    <a:pt x="730" y="284"/>
                    <a:pt x="730" y="331"/>
                    <a:pt x="723" y="331"/>
                  </a:cubicBezTo>
                  <a:cubicBezTo>
                    <a:pt x="719" y="331"/>
                    <a:pt x="711" y="309"/>
                    <a:pt x="699" y="248"/>
                  </a:cubicBezTo>
                  <a:lnTo>
                    <a:pt x="699" y="309"/>
                  </a:lnTo>
                  <a:cubicBezTo>
                    <a:pt x="699" y="400"/>
                    <a:pt x="699" y="552"/>
                    <a:pt x="699" y="613"/>
                  </a:cubicBezTo>
                  <a:cubicBezTo>
                    <a:pt x="699" y="637"/>
                    <a:pt x="699" y="657"/>
                    <a:pt x="699" y="673"/>
                  </a:cubicBezTo>
                  <a:cubicBezTo>
                    <a:pt x="669" y="673"/>
                    <a:pt x="669" y="613"/>
                    <a:pt x="669" y="521"/>
                  </a:cubicBezTo>
                  <a:cubicBezTo>
                    <a:pt x="669" y="461"/>
                    <a:pt x="669" y="461"/>
                    <a:pt x="669" y="461"/>
                  </a:cubicBezTo>
                  <a:lnTo>
                    <a:pt x="699" y="461"/>
                  </a:lnTo>
                  <a:cubicBezTo>
                    <a:pt x="699" y="400"/>
                    <a:pt x="69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cubicBezTo>
                    <a:pt x="502" y="187"/>
                    <a:pt x="494" y="172"/>
                    <a:pt x="490" y="172"/>
                  </a:cubicBezTo>
                  <a:cubicBezTo>
                    <a:pt x="486" y="172"/>
                    <a:pt x="486" y="187"/>
                    <a:pt x="486" y="217"/>
                  </a:cubicBez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426" y="217"/>
                    <a:pt x="395" y="278"/>
                  </a:cubicBezTo>
                  <a:cubicBezTo>
                    <a:pt x="395" y="296"/>
                    <a:pt x="395" y="317"/>
                    <a:pt x="395" y="339"/>
                  </a:cubicBezTo>
                  <a:cubicBezTo>
                    <a:pt x="395" y="278"/>
                    <a:pt x="365" y="278"/>
                    <a:pt x="365" y="278"/>
                  </a:cubicBezTo>
                  <a:cubicBezTo>
                    <a:pt x="365" y="278"/>
                    <a:pt x="365" y="278"/>
                    <a:pt x="365" y="339"/>
                  </a:cubicBezTo>
                  <a:cubicBezTo>
                    <a:pt x="365" y="430"/>
                    <a:pt x="365" y="491"/>
                    <a:pt x="365" y="491"/>
                  </a:cubicBezTo>
                  <a:cubicBezTo>
                    <a:pt x="365" y="491"/>
                    <a:pt x="365" y="552"/>
                    <a:pt x="365" y="643"/>
                  </a:cubicBezTo>
                  <a:cubicBezTo>
                    <a:pt x="365" y="643"/>
                    <a:pt x="334" y="552"/>
                    <a:pt x="334" y="491"/>
                  </a:cubicBezTo>
                  <a:cubicBezTo>
                    <a:pt x="334" y="339"/>
                    <a:pt x="334" y="278"/>
                    <a:pt x="304" y="278"/>
                  </a:cubicBezTo>
                  <a:cubicBezTo>
                    <a:pt x="304" y="278"/>
                    <a:pt x="304" y="278"/>
                    <a:pt x="304" y="187"/>
                  </a:cubicBezTo>
                  <a:cubicBezTo>
                    <a:pt x="274" y="187"/>
                    <a:pt x="274" y="187"/>
                    <a:pt x="274" y="278"/>
                  </a:cubicBezTo>
                  <a:cubicBezTo>
                    <a:pt x="264" y="298"/>
                    <a:pt x="257" y="305"/>
                    <a:pt x="252" y="305"/>
                  </a:cubicBezTo>
                  <a:cubicBezTo>
                    <a:pt x="243" y="305"/>
                    <a:pt x="243" y="278"/>
                    <a:pt x="243" y="278"/>
                  </a:cubicBezTo>
                  <a:cubicBezTo>
                    <a:pt x="243" y="293"/>
                    <a:pt x="243" y="314"/>
                    <a:pt x="243" y="339"/>
                  </a:cubicBezTo>
                  <a:cubicBezTo>
                    <a:pt x="213" y="339"/>
                    <a:pt x="213" y="339"/>
                    <a:pt x="213" y="248"/>
                  </a:cubicBezTo>
                  <a:cubicBezTo>
                    <a:pt x="213" y="268"/>
                    <a:pt x="213" y="298"/>
                    <a:pt x="213" y="339"/>
                  </a:cubicBezTo>
                  <a:cubicBezTo>
                    <a:pt x="194" y="246"/>
                    <a:pt x="187" y="210"/>
                    <a:pt x="184" y="210"/>
                  </a:cubicBezTo>
                  <a:cubicBezTo>
                    <a:pt x="182" y="210"/>
                    <a:pt x="182" y="224"/>
                    <a:pt x="182" y="248"/>
                  </a:cubicBezTo>
                  <a:cubicBezTo>
                    <a:pt x="182" y="333"/>
                    <a:pt x="182" y="371"/>
                    <a:pt x="177" y="371"/>
                  </a:cubicBezTo>
                  <a:cubicBezTo>
                    <a:pt x="173" y="371"/>
                    <a:pt x="165" y="348"/>
                    <a:pt x="152" y="309"/>
                  </a:cubicBezTo>
                  <a:lnTo>
                    <a:pt x="152" y="461"/>
                  </a:lnTo>
                  <a:cubicBezTo>
                    <a:pt x="152" y="461"/>
                    <a:pt x="152" y="521"/>
                    <a:pt x="152" y="613"/>
                  </a:cubicBezTo>
                  <a:cubicBezTo>
                    <a:pt x="152" y="627"/>
                    <a:pt x="150" y="635"/>
                    <a:pt x="148" y="635"/>
                  </a:cubicBezTo>
                  <a:cubicBezTo>
                    <a:pt x="139" y="635"/>
                    <a:pt x="122" y="561"/>
                    <a:pt x="122" y="400"/>
                  </a:cubicBezTo>
                  <a:cubicBezTo>
                    <a:pt x="122" y="400"/>
                    <a:pt x="91" y="400"/>
                    <a:pt x="91" y="309"/>
                  </a:cubicBezTo>
                  <a:cubicBezTo>
                    <a:pt x="91" y="333"/>
                    <a:pt x="91" y="353"/>
                    <a:pt x="91" y="369"/>
                  </a:cubicBezTo>
                  <a:cubicBezTo>
                    <a:pt x="91" y="309"/>
                    <a:pt x="61" y="248"/>
                    <a:pt x="61" y="248"/>
                  </a:cubicBezTo>
                  <a:lnTo>
                    <a:pt x="61" y="309"/>
                  </a:lnTo>
                  <a:cubicBezTo>
                    <a:pt x="61" y="333"/>
                    <a:pt x="61" y="353"/>
                    <a:pt x="61" y="369"/>
                  </a:cubicBezTo>
                  <a:cubicBezTo>
                    <a:pt x="30" y="369"/>
                    <a:pt x="30" y="369"/>
                    <a:pt x="30" y="309"/>
                  </a:cubicBezTo>
                  <a:cubicBezTo>
                    <a:pt x="30" y="461"/>
                    <a:pt x="30" y="521"/>
                    <a:pt x="30" y="521"/>
                  </a:cubicBezTo>
                  <a:cubicBezTo>
                    <a:pt x="30" y="521"/>
                    <a:pt x="30" y="521"/>
                    <a:pt x="30" y="582"/>
                  </a:cubicBezTo>
                  <a:cubicBezTo>
                    <a:pt x="0" y="582"/>
                    <a:pt x="0" y="582"/>
                    <a:pt x="0" y="673"/>
                  </a:cubicBezTo>
                  <a:cubicBezTo>
                    <a:pt x="0" y="699"/>
                    <a:pt x="0" y="809"/>
                    <a:pt x="0" y="809"/>
                  </a:cubicBezTo>
                  <a:lnTo>
                    <a:pt x="0" y="856"/>
                  </a:lnTo>
                  <a:cubicBezTo>
                    <a:pt x="0" y="962"/>
                    <a:pt x="8" y="1015"/>
                    <a:pt x="15" y="1015"/>
                  </a:cubicBezTo>
                  <a:cubicBezTo>
                    <a:pt x="23" y="1015"/>
                    <a:pt x="30" y="962"/>
                    <a:pt x="30" y="856"/>
                  </a:cubicBezTo>
                  <a:cubicBezTo>
                    <a:pt x="30" y="917"/>
                    <a:pt x="30" y="917"/>
                    <a:pt x="30" y="917"/>
                  </a:cubicBezTo>
                  <a:cubicBezTo>
                    <a:pt x="30" y="917"/>
                    <a:pt x="30" y="917"/>
                    <a:pt x="30" y="1008"/>
                  </a:cubicBezTo>
                  <a:cubicBezTo>
                    <a:pt x="30" y="1026"/>
                    <a:pt x="30" y="1048"/>
                    <a:pt x="30" y="1069"/>
                  </a:cubicBezTo>
                  <a:cubicBezTo>
                    <a:pt x="30" y="1045"/>
                    <a:pt x="30" y="1031"/>
                    <a:pt x="32" y="1031"/>
                  </a:cubicBezTo>
                  <a:cubicBezTo>
                    <a:pt x="35" y="1031"/>
                    <a:pt x="42" y="1067"/>
                    <a:pt x="61" y="1160"/>
                  </a:cubicBezTo>
                  <a:cubicBezTo>
                    <a:pt x="61" y="1139"/>
                    <a:pt x="61" y="1109"/>
                    <a:pt x="61" y="1069"/>
                  </a:cubicBezTo>
                  <a:cubicBezTo>
                    <a:pt x="91" y="1069"/>
                    <a:pt x="91" y="1008"/>
                    <a:pt x="91" y="917"/>
                  </a:cubicBezTo>
                  <a:cubicBezTo>
                    <a:pt x="91" y="964"/>
                    <a:pt x="91" y="1008"/>
                    <a:pt x="91" y="1008"/>
                  </a:cubicBezTo>
                  <a:cubicBezTo>
                    <a:pt x="91" y="1069"/>
                    <a:pt x="91" y="1069"/>
                    <a:pt x="91" y="1069"/>
                  </a:cubicBezTo>
                  <a:cubicBezTo>
                    <a:pt x="91" y="1069"/>
                    <a:pt x="122" y="1069"/>
                    <a:pt x="122" y="1160"/>
                  </a:cubicBezTo>
                  <a:cubicBezTo>
                    <a:pt x="122" y="1171"/>
                    <a:pt x="123" y="1176"/>
                    <a:pt x="124" y="1176"/>
                  </a:cubicBezTo>
                  <a:cubicBezTo>
                    <a:pt x="131" y="1176"/>
                    <a:pt x="147" y="1072"/>
                    <a:pt x="122" y="947"/>
                  </a:cubicBezTo>
                  <a:cubicBezTo>
                    <a:pt x="122" y="947"/>
                    <a:pt x="122" y="856"/>
                    <a:pt x="122" y="856"/>
                  </a:cubicBezTo>
                  <a:cubicBezTo>
                    <a:pt x="122" y="795"/>
                    <a:pt x="122" y="795"/>
                    <a:pt x="152" y="795"/>
                  </a:cubicBezTo>
                  <a:lnTo>
                    <a:pt x="152" y="947"/>
                  </a:lnTo>
                  <a:cubicBezTo>
                    <a:pt x="152" y="1014"/>
                    <a:pt x="152" y="1066"/>
                    <a:pt x="152" y="1099"/>
                  </a:cubicBezTo>
                  <a:cubicBezTo>
                    <a:pt x="152" y="1099"/>
                    <a:pt x="182" y="947"/>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74" y="947"/>
                    <a:pt x="274" y="947"/>
                  </a:cubicBezTo>
                  <a:cubicBezTo>
                    <a:pt x="274" y="947"/>
                    <a:pt x="274" y="947"/>
                    <a:pt x="274" y="1038"/>
                  </a:cubicBezTo>
                  <a:cubicBezTo>
                    <a:pt x="274" y="977"/>
                    <a:pt x="279" y="950"/>
                    <a:pt x="285" y="950"/>
                  </a:cubicBezTo>
                  <a:cubicBezTo>
                    <a:pt x="293" y="950"/>
                    <a:pt x="304" y="1008"/>
                    <a:pt x="304" y="1099"/>
                  </a:cubicBezTo>
                  <a:cubicBezTo>
                    <a:pt x="304" y="1190"/>
                    <a:pt x="304" y="1190"/>
                    <a:pt x="304" y="1190"/>
                  </a:cubicBezTo>
                  <a:cubicBezTo>
                    <a:pt x="304" y="1099"/>
                    <a:pt x="334" y="1099"/>
                    <a:pt x="334" y="1099"/>
                  </a:cubicBezTo>
                  <a:cubicBezTo>
                    <a:pt x="334" y="1099"/>
                    <a:pt x="334" y="1099"/>
                    <a:pt x="334" y="977"/>
                  </a:cubicBezTo>
                  <a:cubicBezTo>
                    <a:pt x="334" y="825"/>
                    <a:pt x="334" y="825"/>
                    <a:pt x="365" y="825"/>
                  </a:cubicBezTo>
                  <a:cubicBezTo>
                    <a:pt x="365" y="825"/>
                    <a:pt x="365" y="825"/>
                    <a:pt x="365" y="886"/>
                  </a:cubicBezTo>
                  <a:cubicBezTo>
                    <a:pt x="365" y="886"/>
                    <a:pt x="365" y="977"/>
                    <a:pt x="365" y="977"/>
                  </a:cubicBezTo>
                  <a:cubicBezTo>
                    <a:pt x="365" y="977"/>
                    <a:pt x="365" y="977"/>
                    <a:pt x="365" y="1038"/>
                  </a:cubicBezTo>
                  <a:cubicBezTo>
                    <a:pt x="365" y="1038"/>
                    <a:pt x="395" y="1129"/>
                    <a:pt x="395" y="1129"/>
                  </a:cubicBezTo>
                  <a:cubicBezTo>
                    <a:pt x="395" y="1087"/>
                    <a:pt x="410" y="1030"/>
                    <a:pt x="419" y="1030"/>
                  </a:cubicBezTo>
                  <a:cubicBezTo>
                    <a:pt x="423" y="1030"/>
                    <a:pt x="426" y="1041"/>
                    <a:pt x="426" y="1069"/>
                  </a:cubicBezTo>
                  <a:cubicBezTo>
                    <a:pt x="426" y="1069"/>
                    <a:pt x="456" y="1069"/>
                    <a:pt x="456" y="977"/>
                  </a:cubicBezTo>
                  <a:cubicBezTo>
                    <a:pt x="456" y="977"/>
                    <a:pt x="456" y="977"/>
                    <a:pt x="456" y="1069"/>
                  </a:cubicBezTo>
                  <a:cubicBezTo>
                    <a:pt x="456" y="1023"/>
                    <a:pt x="456" y="1000"/>
                    <a:pt x="460" y="1000"/>
                  </a:cubicBezTo>
                  <a:cubicBezTo>
                    <a:pt x="464" y="1000"/>
                    <a:pt x="471" y="1023"/>
                    <a:pt x="486" y="1069"/>
                  </a:cubicBezTo>
                  <a:cubicBezTo>
                    <a:pt x="500" y="1027"/>
                    <a:pt x="514" y="1011"/>
                    <a:pt x="525" y="1011"/>
                  </a:cubicBezTo>
                  <a:cubicBezTo>
                    <a:pt x="538" y="1011"/>
                    <a:pt x="547" y="1035"/>
                    <a:pt x="547" y="1069"/>
                  </a:cubicBezTo>
                  <a:cubicBezTo>
                    <a:pt x="547" y="1008"/>
                    <a:pt x="547" y="1008"/>
                    <a:pt x="547" y="1008"/>
                  </a:cubicBezTo>
                  <a:cubicBezTo>
                    <a:pt x="558" y="1063"/>
                    <a:pt x="565" y="1086"/>
                    <a:pt x="570" y="1086"/>
                  </a:cubicBezTo>
                  <a:cubicBezTo>
                    <a:pt x="576" y="1086"/>
                    <a:pt x="577" y="1045"/>
                    <a:pt x="577" y="984"/>
                  </a:cubicBezTo>
                  <a:lnTo>
                    <a:pt x="577" y="984"/>
                  </a:lnTo>
                  <a:cubicBezTo>
                    <a:pt x="578" y="992"/>
                    <a:pt x="578" y="1000"/>
                    <a:pt x="578" y="1008"/>
                  </a:cubicBezTo>
                  <a:cubicBezTo>
                    <a:pt x="578" y="1084"/>
                    <a:pt x="578" y="1122"/>
                    <a:pt x="581" y="1122"/>
                  </a:cubicBezTo>
                  <a:cubicBezTo>
                    <a:pt x="585" y="1122"/>
                    <a:pt x="593" y="1084"/>
                    <a:pt x="608" y="1008"/>
                  </a:cubicBezTo>
                  <a:cubicBezTo>
                    <a:pt x="608" y="1104"/>
                    <a:pt x="608" y="1160"/>
                    <a:pt x="608" y="1160"/>
                  </a:cubicBezTo>
                  <a:cubicBezTo>
                    <a:pt x="638" y="1160"/>
                    <a:pt x="638" y="1069"/>
                    <a:pt x="638" y="1008"/>
                  </a:cubicBezTo>
                  <a:cubicBezTo>
                    <a:pt x="623" y="932"/>
                    <a:pt x="623" y="894"/>
                    <a:pt x="627" y="894"/>
                  </a:cubicBezTo>
                  <a:lnTo>
                    <a:pt x="627" y="894"/>
                  </a:lnTo>
                  <a:cubicBezTo>
                    <a:pt x="631" y="894"/>
                    <a:pt x="638" y="932"/>
                    <a:pt x="638" y="1008"/>
                  </a:cubicBezTo>
                  <a:cubicBezTo>
                    <a:pt x="638" y="1123"/>
                    <a:pt x="638" y="1176"/>
                    <a:pt x="643" y="1176"/>
                  </a:cubicBezTo>
                  <a:cubicBezTo>
                    <a:pt x="647" y="1176"/>
                    <a:pt x="655" y="1138"/>
                    <a:pt x="669" y="1069"/>
                  </a:cubicBezTo>
                  <a:cubicBezTo>
                    <a:pt x="669" y="1011"/>
                    <a:pt x="676" y="981"/>
                    <a:pt x="680" y="981"/>
                  </a:cubicBezTo>
                  <a:lnTo>
                    <a:pt x="680" y="981"/>
                  </a:lnTo>
                  <a:cubicBezTo>
                    <a:pt x="684" y="981"/>
                    <a:pt x="685" y="1019"/>
                    <a:pt x="669" y="1099"/>
                  </a:cubicBezTo>
                  <a:cubicBezTo>
                    <a:pt x="669" y="1124"/>
                    <a:pt x="669" y="1144"/>
                    <a:pt x="669" y="1160"/>
                  </a:cubicBezTo>
                  <a:lnTo>
                    <a:pt x="699" y="1160"/>
                  </a:lnTo>
                  <a:cubicBezTo>
                    <a:pt x="699" y="1160"/>
                    <a:pt x="699" y="1099"/>
                    <a:pt x="699" y="1008"/>
                  </a:cubicBezTo>
                  <a:cubicBezTo>
                    <a:pt x="699" y="1105"/>
                    <a:pt x="712" y="1177"/>
                    <a:pt x="721" y="1177"/>
                  </a:cubicBezTo>
                  <a:cubicBezTo>
                    <a:pt x="726" y="1177"/>
                    <a:pt x="730" y="1154"/>
                    <a:pt x="730" y="1099"/>
                  </a:cubicBezTo>
                  <a:cubicBezTo>
                    <a:pt x="730" y="1099"/>
                    <a:pt x="730" y="1099"/>
                    <a:pt x="730" y="1008"/>
                  </a:cubicBezTo>
                  <a:cubicBezTo>
                    <a:pt x="730" y="991"/>
                    <a:pt x="732" y="983"/>
                    <a:pt x="735" y="983"/>
                  </a:cubicBezTo>
                  <a:cubicBezTo>
                    <a:pt x="744" y="983"/>
                    <a:pt x="760" y="1033"/>
                    <a:pt x="760" y="1099"/>
                  </a:cubicBezTo>
                  <a:cubicBezTo>
                    <a:pt x="760" y="1056"/>
                    <a:pt x="760" y="1008"/>
                    <a:pt x="760" y="947"/>
                  </a:cubicBezTo>
                  <a:cubicBezTo>
                    <a:pt x="760" y="930"/>
                    <a:pt x="762" y="922"/>
                    <a:pt x="765" y="922"/>
                  </a:cubicBezTo>
                  <a:cubicBezTo>
                    <a:pt x="772" y="922"/>
                    <a:pt x="782" y="972"/>
                    <a:pt x="760" y="1038"/>
                  </a:cubicBezTo>
                  <a:cubicBezTo>
                    <a:pt x="760" y="1099"/>
                    <a:pt x="760" y="1099"/>
                    <a:pt x="790" y="1160"/>
                  </a:cubicBezTo>
                  <a:cubicBezTo>
                    <a:pt x="790" y="1160"/>
                    <a:pt x="790" y="1160"/>
                    <a:pt x="790" y="1099"/>
                  </a:cubicBezTo>
                  <a:cubicBezTo>
                    <a:pt x="790" y="1069"/>
                    <a:pt x="798" y="1053"/>
                    <a:pt x="806" y="1053"/>
                  </a:cubicBezTo>
                  <a:cubicBezTo>
                    <a:pt x="813" y="1053"/>
                    <a:pt x="821" y="1069"/>
                    <a:pt x="821" y="1099"/>
                  </a:cubicBezTo>
                  <a:cubicBezTo>
                    <a:pt x="821" y="1099"/>
                    <a:pt x="821" y="1038"/>
                    <a:pt x="851" y="1038"/>
                  </a:cubicBezTo>
                  <a:cubicBezTo>
                    <a:pt x="866" y="1008"/>
                    <a:pt x="874" y="993"/>
                    <a:pt x="878" y="993"/>
                  </a:cubicBezTo>
                  <a:cubicBezTo>
                    <a:pt x="882" y="993"/>
                    <a:pt x="882" y="1008"/>
                    <a:pt x="882" y="1038"/>
                  </a:cubicBezTo>
                  <a:cubicBezTo>
                    <a:pt x="882" y="1016"/>
                    <a:pt x="882" y="995"/>
                    <a:pt x="882" y="977"/>
                  </a:cubicBezTo>
                  <a:cubicBezTo>
                    <a:pt x="882" y="977"/>
                    <a:pt x="882" y="977"/>
                    <a:pt x="912" y="886"/>
                  </a:cubicBezTo>
                  <a:cubicBezTo>
                    <a:pt x="929" y="937"/>
                    <a:pt x="936" y="979"/>
                    <a:pt x="940" y="979"/>
                  </a:cubicBezTo>
                  <a:cubicBezTo>
                    <a:pt x="942" y="979"/>
                    <a:pt x="942" y="953"/>
                    <a:pt x="942" y="886"/>
                  </a:cubicBezTo>
                  <a:cubicBezTo>
                    <a:pt x="958" y="932"/>
                    <a:pt x="965" y="955"/>
                    <a:pt x="969" y="955"/>
                  </a:cubicBezTo>
                  <a:cubicBezTo>
                    <a:pt x="973" y="955"/>
                    <a:pt x="973" y="932"/>
                    <a:pt x="973" y="886"/>
                  </a:cubicBezTo>
                  <a:cubicBezTo>
                    <a:pt x="973" y="897"/>
                    <a:pt x="973" y="907"/>
                    <a:pt x="973" y="917"/>
                  </a:cubicBezTo>
                  <a:cubicBezTo>
                    <a:pt x="973" y="825"/>
                    <a:pt x="973" y="825"/>
                    <a:pt x="1003" y="825"/>
                  </a:cubicBezTo>
                  <a:cubicBezTo>
                    <a:pt x="1003" y="825"/>
                    <a:pt x="1003" y="917"/>
                    <a:pt x="1003" y="977"/>
                  </a:cubicBezTo>
                  <a:cubicBezTo>
                    <a:pt x="1003" y="957"/>
                    <a:pt x="1007" y="950"/>
                    <a:pt x="1010" y="950"/>
                  </a:cubicBezTo>
                  <a:cubicBezTo>
                    <a:pt x="1017" y="950"/>
                    <a:pt x="1023" y="977"/>
                    <a:pt x="1003" y="977"/>
                  </a:cubicBezTo>
                  <a:lnTo>
                    <a:pt x="1003" y="1069"/>
                  </a:lnTo>
                  <a:cubicBezTo>
                    <a:pt x="1012" y="1085"/>
                    <a:pt x="1018" y="1093"/>
                    <a:pt x="1022" y="1093"/>
                  </a:cubicBezTo>
                  <a:cubicBezTo>
                    <a:pt x="1034" y="1093"/>
                    <a:pt x="1034" y="1043"/>
                    <a:pt x="1034" y="977"/>
                  </a:cubicBezTo>
                  <a:cubicBezTo>
                    <a:pt x="1034" y="1044"/>
                    <a:pt x="1039" y="1070"/>
                    <a:pt x="1046" y="1070"/>
                  </a:cubicBezTo>
                  <a:cubicBezTo>
                    <a:pt x="1054" y="1070"/>
                    <a:pt x="1064" y="1028"/>
                    <a:pt x="1064" y="977"/>
                  </a:cubicBezTo>
                  <a:cubicBezTo>
                    <a:pt x="1064" y="1020"/>
                    <a:pt x="1064" y="1039"/>
                    <a:pt x="1065" y="1039"/>
                  </a:cubicBezTo>
                  <a:cubicBezTo>
                    <a:pt x="1066" y="1039"/>
                    <a:pt x="1073" y="917"/>
                    <a:pt x="1094" y="765"/>
                  </a:cubicBezTo>
                  <a:cubicBezTo>
                    <a:pt x="1094" y="828"/>
                    <a:pt x="1094" y="878"/>
                    <a:pt x="1094" y="917"/>
                  </a:cubicBezTo>
                  <a:cubicBezTo>
                    <a:pt x="1094" y="977"/>
                    <a:pt x="1125" y="977"/>
                    <a:pt x="1125" y="1008"/>
                  </a:cubicBezTo>
                  <a:cubicBezTo>
                    <a:pt x="1125" y="1008"/>
                    <a:pt x="1125" y="1008"/>
                    <a:pt x="1125" y="917"/>
                  </a:cubicBezTo>
                  <a:lnTo>
                    <a:pt x="1155" y="917"/>
                  </a:lnTo>
                  <a:cubicBezTo>
                    <a:pt x="1155" y="1008"/>
                    <a:pt x="1155" y="1008"/>
                    <a:pt x="1186" y="1008"/>
                  </a:cubicBezTo>
                  <a:cubicBezTo>
                    <a:pt x="1246" y="1008"/>
                    <a:pt x="1246" y="1008"/>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37" y="1008"/>
                    <a:pt x="1337" y="1008"/>
                  </a:cubicBezTo>
                  <a:cubicBezTo>
                    <a:pt x="1337" y="1008"/>
                    <a:pt x="1337" y="1008"/>
                    <a:pt x="1337" y="1099"/>
                  </a:cubicBezTo>
                  <a:cubicBezTo>
                    <a:pt x="1337" y="1129"/>
                    <a:pt x="1337" y="1144"/>
                    <a:pt x="1341" y="1144"/>
                  </a:cubicBezTo>
                  <a:cubicBezTo>
                    <a:pt x="1345" y="1144"/>
                    <a:pt x="1353" y="1129"/>
                    <a:pt x="1368" y="1099"/>
                  </a:cubicBezTo>
                  <a:cubicBezTo>
                    <a:pt x="1368" y="1099"/>
                    <a:pt x="1368" y="1022"/>
                    <a:pt x="1368" y="977"/>
                  </a:cubicBezTo>
                  <a:cubicBezTo>
                    <a:pt x="1368" y="977"/>
                    <a:pt x="1370" y="973"/>
                    <a:pt x="1374" y="964"/>
                  </a:cubicBezTo>
                  <a:lnTo>
                    <a:pt x="1374" y="964"/>
                  </a:lnTo>
                  <a:cubicBezTo>
                    <a:pt x="1372" y="959"/>
                    <a:pt x="1370" y="953"/>
                    <a:pt x="1368" y="947"/>
                  </a:cubicBezTo>
                  <a:cubicBezTo>
                    <a:pt x="1368" y="899"/>
                    <a:pt x="1368" y="808"/>
                    <a:pt x="1368" y="765"/>
                  </a:cubicBezTo>
                  <a:cubicBezTo>
                    <a:pt x="1398" y="765"/>
                    <a:pt x="1398" y="765"/>
                    <a:pt x="1398" y="825"/>
                  </a:cubicBezTo>
                  <a:cubicBezTo>
                    <a:pt x="1398" y="891"/>
                    <a:pt x="1382" y="941"/>
                    <a:pt x="1374" y="964"/>
                  </a:cubicBezTo>
                  <a:lnTo>
                    <a:pt x="1374" y="964"/>
                  </a:lnTo>
                  <a:cubicBezTo>
                    <a:pt x="1398" y="1038"/>
                    <a:pt x="1398" y="1038"/>
                    <a:pt x="1398" y="1038"/>
                  </a:cubicBezTo>
                  <a:cubicBezTo>
                    <a:pt x="1398" y="1038"/>
                    <a:pt x="1398" y="1038"/>
                    <a:pt x="1429" y="947"/>
                  </a:cubicBezTo>
                  <a:cubicBezTo>
                    <a:pt x="1429" y="1027"/>
                    <a:pt x="1429" y="1065"/>
                    <a:pt x="1433" y="1065"/>
                  </a:cubicBezTo>
                  <a:cubicBezTo>
                    <a:pt x="1437" y="1065"/>
                    <a:pt x="1445" y="1035"/>
                    <a:pt x="1459" y="977"/>
                  </a:cubicBezTo>
                  <a:cubicBezTo>
                    <a:pt x="1459" y="996"/>
                    <a:pt x="1459" y="1019"/>
                    <a:pt x="1459" y="1038"/>
                  </a:cubicBezTo>
                  <a:cubicBezTo>
                    <a:pt x="1478" y="1131"/>
                    <a:pt x="1485" y="1167"/>
                    <a:pt x="1488" y="1167"/>
                  </a:cubicBezTo>
                  <a:cubicBezTo>
                    <a:pt x="1489" y="1167"/>
                    <a:pt x="1489" y="1153"/>
                    <a:pt x="1489" y="1129"/>
                  </a:cubicBezTo>
                  <a:cubicBezTo>
                    <a:pt x="1489" y="1038"/>
                    <a:pt x="1489" y="1038"/>
                    <a:pt x="1489" y="1038"/>
                  </a:cubicBezTo>
                  <a:cubicBezTo>
                    <a:pt x="1520" y="977"/>
                    <a:pt x="1520" y="977"/>
                    <a:pt x="1520" y="886"/>
                  </a:cubicBezTo>
                  <a:cubicBezTo>
                    <a:pt x="1520" y="977"/>
                    <a:pt x="1520" y="977"/>
                    <a:pt x="1520" y="977"/>
                  </a:cubicBezTo>
                  <a:lnTo>
                    <a:pt x="1550" y="977"/>
                  </a:lnTo>
                  <a:lnTo>
                    <a:pt x="1550" y="917"/>
                  </a:lnTo>
                  <a:cubicBezTo>
                    <a:pt x="1565" y="993"/>
                    <a:pt x="1581" y="1031"/>
                    <a:pt x="1592" y="1031"/>
                  </a:cubicBezTo>
                  <a:cubicBezTo>
                    <a:pt x="1603" y="1031"/>
                    <a:pt x="1611" y="993"/>
                    <a:pt x="1611" y="917"/>
                  </a:cubicBezTo>
                  <a:lnTo>
                    <a:pt x="1611" y="977"/>
                  </a:lnTo>
                  <a:cubicBezTo>
                    <a:pt x="1611" y="1069"/>
                    <a:pt x="1611" y="1069"/>
                    <a:pt x="1611" y="1069"/>
                  </a:cubicBezTo>
                  <a:cubicBezTo>
                    <a:pt x="1641" y="1069"/>
                    <a:pt x="1641" y="1008"/>
                    <a:pt x="1641" y="1008"/>
                  </a:cubicBezTo>
                  <a:cubicBezTo>
                    <a:pt x="1672" y="1008"/>
                    <a:pt x="1672" y="1008"/>
                    <a:pt x="1672" y="917"/>
                  </a:cubicBezTo>
                  <a:cubicBezTo>
                    <a:pt x="1672" y="917"/>
                    <a:pt x="1672" y="917"/>
                    <a:pt x="1672" y="1008"/>
                  </a:cubicBezTo>
                  <a:cubicBezTo>
                    <a:pt x="1672" y="1069"/>
                    <a:pt x="1672" y="1069"/>
                    <a:pt x="1702" y="1069"/>
                  </a:cubicBezTo>
                  <a:cubicBezTo>
                    <a:pt x="1702" y="1069"/>
                    <a:pt x="1702" y="1008"/>
                    <a:pt x="1702" y="917"/>
                  </a:cubicBezTo>
                  <a:cubicBezTo>
                    <a:pt x="1702" y="967"/>
                    <a:pt x="1711" y="989"/>
                    <a:pt x="1720" y="989"/>
                  </a:cubicBezTo>
                  <a:cubicBezTo>
                    <a:pt x="1727" y="989"/>
                    <a:pt x="1733" y="974"/>
                    <a:pt x="1733" y="947"/>
                  </a:cubicBezTo>
                  <a:cubicBezTo>
                    <a:pt x="1733" y="947"/>
                    <a:pt x="1733" y="947"/>
                    <a:pt x="1733" y="1008"/>
                  </a:cubicBezTo>
                  <a:cubicBezTo>
                    <a:pt x="1733" y="1044"/>
                    <a:pt x="1743" y="1091"/>
                    <a:pt x="1752" y="1091"/>
                  </a:cubicBezTo>
                  <a:cubicBezTo>
                    <a:pt x="1758" y="1091"/>
                    <a:pt x="1763" y="1069"/>
                    <a:pt x="1763" y="1008"/>
                  </a:cubicBezTo>
                  <a:cubicBezTo>
                    <a:pt x="1763" y="1008"/>
                    <a:pt x="1763" y="1008"/>
                    <a:pt x="1763" y="1099"/>
                  </a:cubicBezTo>
                  <a:cubicBezTo>
                    <a:pt x="1778" y="1053"/>
                    <a:pt x="1786" y="1031"/>
                    <a:pt x="1790" y="1031"/>
                  </a:cubicBezTo>
                  <a:cubicBezTo>
                    <a:pt x="1793" y="1031"/>
                    <a:pt x="1793" y="1053"/>
                    <a:pt x="1793" y="1099"/>
                  </a:cubicBezTo>
                  <a:cubicBezTo>
                    <a:pt x="1793" y="1099"/>
                    <a:pt x="1793" y="1099"/>
                    <a:pt x="1793" y="1008"/>
                  </a:cubicBezTo>
                  <a:lnTo>
                    <a:pt x="1793" y="947"/>
                  </a:lnTo>
                  <a:cubicBezTo>
                    <a:pt x="1809" y="1023"/>
                    <a:pt x="1816" y="1061"/>
                    <a:pt x="1820" y="1061"/>
                  </a:cubicBezTo>
                  <a:cubicBezTo>
                    <a:pt x="1824" y="1061"/>
                    <a:pt x="1824" y="1023"/>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45" y="947"/>
                    <a:pt x="1945" y="947"/>
                    <a:pt x="1945" y="1038"/>
                  </a:cubicBezTo>
                  <a:cubicBezTo>
                    <a:pt x="1945" y="977"/>
                    <a:pt x="1945" y="977"/>
                    <a:pt x="1945" y="977"/>
                  </a:cubicBezTo>
                  <a:cubicBezTo>
                    <a:pt x="1945" y="1020"/>
                    <a:pt x="1961" y="1063"/>
                    <a:pt x="1970" y="1063"/>
                  </a:cubicBezTo>
                  <a:cubicBezTo>
                    <a:pt x="1973" y="1063"/>
                    <a:pt x="1976" y="1056"/>
                    <a:pt x="1976" y="1038"/>
                  </a:cubicBezTo>
                  <a:cubicBezTo>
                    <a:pt x="1976" y="1010"/>
                    <a:pt x="1976" y="995"/>
                    <a:pt x="1976" y="977"/>
                  </a:cubicBezTo>
                  <a:cubicBezTo>
                    <a:pt x="1976" y="995"/>
                    <a:pt x="1978" y="1003"/>
                    <a:pt x="1982" y="1003"/>
                  </a:cubicBezTo>
                  <a:cubicBezTo>
                    <a:pt x="1991" y="1003"/>
                    <a:pt x="2006" y="960"/>
                    <a:pt x="2006" y="917"/>
                  </a:cubicBezTo>
                  <a:cubicBezTo>
                    <a:pt x="2006" y="977"/>
                    <a:pt x="2006" y="977"/>
                    <a:pt x="2006" y="977"/>
                  </a:cubicBezTo>
                  <a:cubicBezTo>
                    <a:pt x="2015" y="960"/>
                    <a:pt x="2021" y="952"/>
                    <a:pt x="2026" y="952"/>
                  </a:cubicBezTo>
                  <a:cubicBezTo>
                    <a:pt x="2037" y="952"/>
                    <a:pt x="2037" y="995"/>
                    <a:pt x="2037" y="1038"/>
                  </a:cubicBezTo>
                  <a:cubicBezTo>
                    <a:pt x="2006" y="1129"/>
                    <a:pt x="2037" y="1129"/>
                    <a:pt x="2037" y="1129"/>
                  </a:cubicBezTo>
                  <a:cubicBezTo>
                    <a:pt x="2037" y="1069"/>
                    <a:pt x="2037" y="1069"/>
                    <a:pt x="2067" y="1069"/>
                  </a:cubicBezTo>
                  <a:cubicBezTo>
                    <a:pt x="2067" y="1069"/>
                    <a:pt x="2097" y="977"/>
                    <a:pt x="2097" y="856"/>
                  </a:cubicBezTo>
                  <a:cubicBezTo>
                    <a:pt x="2097" y="871"/>
                    <a:pt x="2097" y="893"/>
                    <a:pt x="2097" y="917"/>
                  </a:cubicBezTo>
                  <a:cubicBezTo>
                    <a:pt x="2097" y="886"/>
                    <a:pt x="2097" y="871"/>
                    <a:pt x="2101" y="871"/>
                  </a:cubicBezTo>
                  <a:cubicBezTo>
                    <a:pt x="2105" y="871"/>
                    <a:pt x="2113" y="886"/>
                    <a:pt x="2128" y="917"/>
                  </a:cubicBezTo>
                  <a:cubicBezTo>
                    <a:pt x="2128" y="917"/>
                    <a:pt x="2128" y="917"/>
                    <a:pt x="2128" y="1008"/>
                  </a:cubicBezTo>
                  <a:cubicBezTo>
                    <a:pt x="2158" y="1008"/>
                    <a:pt x="2158" y="1008"/>
                    <a:pt x="2158" y="917"/>
                  </a:cubicBezTo>
                  <a:cubicBezTo>
                    <a:pt x="2158" y="957"/>
                    <a:pt x="2158" y="987"/>
                    <a:pt x="2158" y="1008"/>
                  </a:cubicBezTo>
                  <a:cubicBezTo>
                    <a:pt x="2158" y="947"/>
                    <a:pt x="2158" y="947"/>
                    <a:pt x="2189" y="947"/>
                  </a:cubicBezTo>
                  <a:lnTo>
                    <a:pt x="2189" y="1008"/>
                  </a:lnTo>
                  <a:cubicBezTo>
                    <a:pt x="2189" y="1008"/>
                    <a:pt x="2219" y="1008"/>
                    <a:pt x="2219" y="947"/>
                  </a:cubicBezTo>
                  <a:cubicBezTo>
                    <a:pt x="2219" y="969"/>
                    <a:pt x="2219" y="991"/>
                    <a:pt x="2219" y="1008"/>
                  </a:cubicBezTo>
                  <a:cubicBezTo>
                    <a:pt x="2219" y="1084"/>
                    <a:pt x="2219" y="1122"/>
                    <a:pt x="2223" y="1122"/>
                  </a:cubicBezTo>
                  <a:cubicBezTo>
                    <a:pt x="2227" y="1122"/>
                    <a:pt x="2234" y="1084"/>
                    <a:pt x="2249" y="1008"/>
                  </a:cubicBezTo>
                  <a:cubicBezTo>
                    <a:pt x="2249" y="1008"/>
                    <a:pt x="2249" y="947"/>
                    <a:pt x="2280" y="947"/>
                  </a:cubicBezTo>
                  <a:cubicBezTo>
                    <a:pt x="2280" y="947"/>
                    <a:pt x="2310" y="947"/>
                    <a:pt x="2310" y="1008"/>
                  </a:cubicBezTo>
                  <a:cubicBezTo>
                    <a:pt x="2310" y="947"/>
                    <a:pt x="2310" y="947"/>
                    <a:pt x="2310" y="947"/>
                  </a:cubicBezTo>
                  <a:cubicBezTo>
                    <a:pt x="2319" y="965"/>
                    <a:pt x="2325" y="972"/>
                    <a:pt x="2330" y="972"/>
                  </a:cubicBezTo>
                  <a:cubicBezTo>
                    <a:pt x="2341" y="972"/>
                    <a:pt x="2341" y="929"/>
                    <a:pt x="2341" y="886"/>
                  </a:cubicBezTo>
                  <a:cubicBezTo>
                    <a:pt x="2341" y="907"/>
                    <a:pt x="2341" y="928"/>
                    <a:pt x="2341" y="947"/>
                  </a:cubicBezTo>
                  <a:cubicBezTo>
                    <a:pt x="2341" y="1038"/>
                    <a:pt x="2341" y="1099"/>
                    <a:pt x="234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371" y="886"/>
                    <a:pt x="2401" y="886"/>
                    <a:pt x="2401" y="886"/>
                  </a:cubicBezTo>
                  <a:lnTo>
                    <a:pt x="2401" y="947"/>
                  </a:lnTo>
                  <a:cubicBezTo>
                    <a:pt x="2401" y="983"/>
                    <a:pt x="2401" y="1014"/>
                    <a:pt x="2401" y="1038"/>
                  </a:cubicBezTo>
                  <a:cubicBezTo>
                    <a:pt x="2401" y="977"/>
                    <a:pt x="2493" y="977"/>
                    <a:pt x="2493" y="977"/>
                  </a:cubicBezTo>
                  <a:cubicBezTo>
                    <a:pt x="2508" y="1023"/>
                    <a:pt x="2515" y="1046"/>
                    <a:pt x="2519" y="1046"/>
                  </a:cubicBezTo>
                  <a:cubicBezTo>
                    <a:pt x="2523" y="1046"/>
                    <a:pt x="2523" y="1023"/>
                    <a:pt x="2523" y="977"/>
                  </a:cubicBezTo>
                  <a:cubicBezTo>
                    <a:pt x="2523" y="917"/>
                    <a:pt x="2553" y="917"/>
                    <a:pt x="2553" y="917"/>
                  </a:cubicBezTo>
                  <a:cubicBezTo>
                    <a:pt x="2584" y="917"/>
                    <a:pt x="2614" y="917"/>
                    <a:pt x="2614" y="856"/>
                  </a:cubicBezTo>
                  <a:cubicBezTo>
                    <a:pt x="2614" y="856"/>
                    <a:pt x="2645" y="765"/>
                    <a:pt x="2645" y="765"/>
                  </a:cubicBezTo>
                  <a:cubicBezTo>
                    <a:pt x="2645" y="704"/>
                    <a:pt x="2645" y="704"/>
                    <a:pt x="2645" y="704"/>
                  </a:cubicBezTo>
                  <a:cubicBezTo>
                    <a:pt x="2675" y="704"/>
                    <a:pt x="2675" y="704"/>
                    <a:pt x="2675" y="765"/>
                  </a:cubicBezTo>
                  <a:lnTo>
                    <a:pt x="2675" y="917"/>
                  </a:lnTo>
                  <a:cubicBezTo>
                    <a:pt x="2684" y="964"/>
                    <a:pt x="2691" y="982"/>
                    <a:pt x="2695" y="982"/>
                  </a:cubicBezTo>
                  <a:cubicBezTo>
                    <a:pt x="2705" y="982"/>
                    <a:pt x="2705" y="897"/>
                    <a:pt x="2705" y="856"/>
                  </a:cubicBezTo>
                  <a:cubicBezTo>
                    <a:pt x="2705" y="825"/>
                    <a:pt x="2705" y="810"/>
                    <a:pt x="2709" y="810"/>
                  </a:cubicBezTo>
                  <a:cubicBezTo>
                    <a:pt x="2713" y="810"/>
                    <a:pt x="2721" y="825"/>
                    <a:pt x="2736" y="856"/>
                  </a:cubicBezTo>
                  <a:cubicBezTo>
                    <a:pt x="2736" y="917"/>
                    <a:pt x="2736" y="947"/>
                    <a:pt x="2736" y="947"/>
                  </a:cubicBezTo>
                  <a:cubicBezTo>
                    <a:pt x="2736" y="856"/>
                    <a:pt x="2766" y="856"/>
                    <a:pt x="2796" y="856"/>
                  </a:cubicBezTo>
                  <a:cubicBezTo>
                    <a:pt x="2808" y="867"/>
                    <a:pt x="2819" y="874"/>
                    <a:pt x="2828" y="874"/>
                  </a:cubicBezTo>
                  <a:cubicBezTo>
                    <a:pt x="2845" y="874"/>
                    <a:pt x="2857" y="853"/>
                    <a:pt x="2857" y="795"/>
                  </a:cubicBezTo>
                  <a:cubicBezTo>
                    <a:pt x="2875" y="760"/>
                    <a:pt x="2882" y="725"/>
                    <a:pt x="2885" y="725"/>
                  </a:cubicBezTo>
                  <a:cubicBezTo>
                    <a:pt x="2888" y="725"/>
                    <a:pt x="2888" y="744"/>
                    <a:pt x="2888" y="795"/>
                  </a:cubicBezTo>
                  <a:cubicBezTo>
                    <a:pt x="2888" y="886"/>
                    <a:pt x="2888" y="886"/>
                    <a:pt x="2888" y="886"/>
                  </a:cubicBezTo>
                  <a:cubicBezTo>
                    <a:pt x="2918" y="886"/>
                    <a:pt x="2918" y="886"/>
                    <a:pt x="2918" y="825"/>
                  </a:cubicBezTo>
                  <a:cubicBezTo>
                    <a:pt x="2918" y="902"/>
                    <a:pt x="2930" y="966"/>
                    <a:pt x="2939" y="966"/>
                  </a:cubicBezTo>
                  <a:cubicBezTo>
                    <a:pt x="2944" y="966"/>
                    <a:pt x="2948" y="943"/>
                    <a:pt x="2948" y="886"/>
                  </a:cubicBezTo>
                  <a:cubicBezTo>
                    <a:pt x="2948" y="886"/>
                    <a:pt x="2948" y="886"/>
                    <a:pt x="2948" y="977"/>
                  </a:cubicBezTo>
                  <a:cubicBezTo>
                    <a:pt x="2979" y="977"/>
                    <a:pt x="2979" y="977"/>
                    <a:pt x="2979" y="886"/>
                  </a:cubicBezTo>
                  <a:lnTo>
                    <a:pt x="3009" y="886"/>
                  </a:lnTo>
                  <a:cubicBezTo>
                    <a:pt x="3009" y="886"/>
                    <a:pt x="3009" y="825"/>
                    <a:pt x="3009" y="825"/>
                  </a:cubicBezTo>
                  <a:lnTo>
                    <a:pt x="3040" y="825"/>
                  </a:lnTo>
                  <a:cubicBezTo>
                    <a:pt x="3040" y="886"/>
                    <a:pt x="3040" y="917"/>
                    <a:pt x="3070" y="917"/>
                  </a:cubicBezTo>
                  <a:cubicBezTo>
                    <a:pt x="3100" y="917"/>
                    <a:pt x="3131" y="917"/>
                    <a:pt x="3131" y="977"/>
                  </a:cubicBezTo>
                  <a:cubicBezTo>
                    <a:pt x="3131" y="977"/>
                    <a:pt x="3131" y="977"/>
                    <a:pt x="3131" y="917"/>
                  </a:cubicBezTo>
                  <a:cubicBezTo>
                    <a:pt x="3131" y="893"/>
                    <a:pt x="3131" y="872"/>
                    <a:pt x="3131" y="856"/>
                  </a:cubicBezTo>
                  <a:cubicBezTo>
                    <a:pt x="3146" y="917"/>
                    <a:pt x="3154" y="947"/>
                    <a:pt x="3157" y="947"/>
                  </a:cubicBezTo>
                  <a:cubicBezTo>
                    <a:pt x="3161" y="947"/>
                    <a:pt x="3161" y="917"/>
                    <a:pt x="3161" y="856"/>
                  </a:cubicBezTo>
                  <a:lnTo>
                    <a:pt x="3161" y="917"/>
                  </a:lnTo>
                  <a:cubicBezTo>
                    <a:pt x="3161" y="978"/>
                    <a:pt x="3166" y="1005"/>
                    <a:pt x="3172" y="1005"/>
                  </a:cubicBezTo>
                  <a:cubicBezTo>
                    <a:pt x="3181"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1" y="180"/>
                    <a:pt x="3202" y="180"/>
                  </a:cubicBezTo>
                  <a:cubicBezTo>
                    <a:pt x="3196" y="180"/>
                    <a:pt x="3192" y="199"/>
                    <a:pt x="3192" y="248"/>
                  </a:cubicBezTo>
                  <a:cubicBezTo>
                    <a:pt x="3192" y="187"/>
                    <a:pt x="3161" y="187"/>
                    <a:pt x="3161" y="187"/>
                  </a:cubicBezTo>
                  <a:cubicBezTo>
                    <a:pt x="3131" y="187"/>
                    <a:pt x="3100" y="187"/>
                    <a:pt x="3100" y="96"/>
                  </a:cubicBezTo>
                  <a:cubicBezTo>
                    <a:pt x="3100" y="35"/>
                    <a:pt x="3100" y="35"/>
                    <a:pt x="3100" y="35"/>
                  </a:cubicBezTo>
                  <a:cubicBezTo>
                    <a:pt x="3100" y="96"/>
                    <a:pt x="3070" y="96"/>
                    <a:pt x="3040" y="96"/>
                  </a:cubicBezTo>
                  <a:cubicBezTo>
                    <a:pt x="3040" y="96"/>
                    <a:pt x="3035" y="91"/>
                    <a:pt x="3029" y="91"/>
                  </a:cubicBezTo>
                  <a:cubicBezTo>
                    <a:pt x="3020" y="91"/>
                    <a:pt x="3009" y="102"/>
                    <a:pt x="3009" y="157"/>
                  </a:cubicBezTo>
                  <a:lnTo>
                    <a:pt x="2979" y="157"/>
                  </a:lnTo>
                  <a:cubicBezTo>
                    <a:pt x="2979" y="65"/>
                    <a:pt x="2979" y="65"/>
                    <a:pt x="2979" y="65"/>
                  </a:cubicBezTo>
                  <a:cubicBezTo>
                    <a:pt x="2979" y="157"/>
                    <a:pt x="2948" y="157"/>
                    <a:pt x="2948" y="157"/>
                  </a:cubicBezTo>
                  <a:cubicBezTo>
                    <a:pt x="2948" y="157"/>
                    <a:pt x="2918" y="126"/>
                    <a:pt x="2888" y="65"/>
                  </a:cubicBezTo>
                  <a:lnTo>
                    <a:pt x="2857" y="65"/>
                  </a:lnTo>
                  <a:cubicBezTo>
                    <a:pt x="2857" y="126"/>
                    <a:pt x="2857" y="126"/>
                    <a:pt x="2827" y="126"/>
                  </a:cubicBezTo>
                  <a:cubicBezTo>
                    <a:pt x="2796" y="126"/>
                    <a:pt x="2766" y="126"/>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3445;p83"/>
            <p:cNvSpPr/>
            <p:nvPr/>
          </p:nvSpPr>
          <p:spPr>
            <a:xfrm>
              <a:off x="1821476" y="1926239"/>
              <a:ext cx="53325" cy="19771"/>
            </a:xfrm>
            <a:custGeom>
              <a:avLst/>
              <a:gdLst/>
              <a:ahLst/>
              <a:cxnLst/>
              <a:rect l="l" t="t" r="r" b="b"/>
              <a:pathLst>
                <a:path w="3223" h="1195" extrusionOk="0">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280" y="153"/>
                  </a:moveTo>
                  <a:cubicBezTo>
                    <a:pt x="2280" y="169"/>
                    <a:pt x="2280" y="189"/>
                    <a:pt x="2280" y="213"/>
                  </a:cubicBezTo>
                  <a:lnTo>
                    <a:pt x="2310" y="213"/>
                  </a:lnTo>
                  <a:cubicBezTo>
                    <a:pt x="2310" y="153"/>
                    <a:pt x="2280" y="153"/>
                    <a:pt x="2280" y="153"/>
                  </a:cubicBezTo>
                  <a:close/>
                  <a:moveTo>
                    <a:pt x="2330" y="114"/>
                  </a:moveTo>
                  <a:cubicBezTo>
                    <a:pt x="2326" y="114"/>
                    <a:pt x="2320" y="125"/>
                    <a:pt x="2310" y="153"/>
                  </a:cubicBezTo>
                  <a:cubicBezTo>
                    <a:pt x="2310" y="153"/>
                    <a:pt x="2310" y="153"/>
                    <a:pt x="2310" y="213"/>
                  </a:cubicBezTo>
                  <a:cubicBezTo>
                    <a:pt x="2332" y="171"/>
                    <a:pt x="2338" y="114"/>
                    <a:pt x="2330" y="114"/>
                  </a:cubicBezTo>
                  <a:close/>
                  <a:moveTo>
                    <a:pt x="760" y="244"/>
                  </a:moveTo>
                  <a:cubicBezTo>
                    <a:pt x="760" y="244"/>
                    <a:pt x="760" y="244"/>
                    <a:pt x="760" y="244"/>
                  </a:cubicBezTo>
                  <a:cubicBezTo>
                    <a:pt x="760" y="244"/>
                    <a:pt x="760" y="244"/>
                    <a:pt x="760" y="244"/>
                  </a:cubicBezTo>
                  <a:close/>
                  <a:moveTo>
                    <a:pt x="791" y="244"/>
                  </a:moveTo>
                  <a:cubicBezTo>
                    <a:pt x="791" y="244"/>
                    <a:pt x="791" y="244"/>
                    <a:pt x="791" y="244"/>
                  </a:cubicBezTo>
                  <a:cubicBezTo>
                    <a:pt x="791" y="244"/>
                    <a:pt x="791" y="244"/>
                    <a:pt x="791"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7" y="297"/>
                  </a:cubicBezTo>
                  <a:cubicBezTo>
                    <a:pt x="2113" y="297"/>
                    <a:pt x="2113" y="259"/>
                    <a:pt x="2128" y="183"/>
                  </a:cubicBezTo>
                  <a:close/>
                  <a:moveTo>
                    <a:pt x="1824" y="244"/>
                  </a:moveTo>
                  <a:cubicBezTo>
                    <a:pt x="1839" y="305"/>
                    <a:pt x="1839" y="335"/>
                    <a:pt x="1836" y="335"/>
                  </a:cubicBezTo>
                  <a:cubicBezTo>
                    <a:pt x="1832" y="335"/>
                    <a:pt x="1824" y="305"/>
                    <a:pt x="1824" y="244"/>
                  </a:cubicBezTo>
                  <a:close/>
                  <a:moveTo>
                    <a:pt x="274" y="487"/>
                  </a:moveTo>
                  <a:lnTo>
                    <a:pt x="244" y="548"/>
                  </a:lnTo>
                  <a:cubicBezTo>
                    <a:pt x="244" y="529"/>
                    <a:pt x="244" y="509"/>
                    <a:pt x="244" y="487"/>
                  </a:cubicBezTo>
                  <a:close/>
                  <a:moveTo>
                    <a:pt x="123" y="457"/>
                  </a:moveTo>
                  <a:lnTo>
                    <a:pt x="123" y="457"/>
                  </a:lnTo>
                  <a:cubicBezTo>
                    <a:pt x="152" y="458"/>
                    <a:pt x="152" y="518"/>
                    <a:pt x="152" y="609"/>
                  </a:cubicBezTo>
                  <a:cubicBezTo>
                    <a:pt x="152" y="623"/>
                    <a:pt x="151" y="631"/>
                    <a:pt x="148" y="631"/>
                  </a:cubicBezTo>
                  <a:cubicBezTo>
                    <a:pt x="141" y="631"/>
                    <a:pt x="127" y="576"/>
                    <a:pt x="123" y="457"/>
                  </a:cubicBezTo>
                  <a:close/>
                  <a:moveTo>
                    <a:pt x="633" y="386"/>
                  </a:moveTo>
                  <a:cubicBezTo>
                    <a:pt x="639" y="386"/>
                    <a:pt x="639" y="416"/>
                    <a:pt x="639" y="487"/>
                  </a:cubicBezTo>
                  <a:lnTo>
                    <a:pt x="608" y="639"/>
                  </a:lnTo>
                  <a:cubicBezTo>
                    <a:pt x="608" y="639"/>
                    <a:pt x="608" y="578"/>
                    <a:pt x="608" y="426"/>
                  </a:cubicBezTo>
                  <a:cubicBezTo>
                    <a:pt x="621" y="401"/>
                    <a:pt x="628" y="386"/>
                    <a:pt x="633" y="386"/>
                  </a:cubicBezTo>
                  <a:close/>
                  <a:moveTo>
                    <a:pt x="2402" y="761"/>
                  </a:moveTo>
                  <a:cubicBezTo>
                    <a:pt x="2402" y="761"/>
                    <a:pt x="2402" y="761"/>
                    <a:pt x="2402" y="821"/>
                  </a:cubicBezTo>
                  <a:lnTo>
                    <a:pt x="2371" y="761"/>
                  </a:lnTo>
                  <a:close/>
                  <a:moveTo>
                    <a:pt x="122" y="578"/>
                  </a:moveTo>
                  <a:cubicBezTo>
                    <a:pt x="122" y="578"/>
                    <a:pt x="122" y="578"/>
                    <a:pt x="122" y="639"/>
                  </a:cubicBezTo>
                  <a:cubicBezTo>
                    <a:pt x="122" y="660"/>
                    <a:pt x="122" y="692"/>
                    <a:pt x="122" y="730"/>
                  </a:cubicBezTo>
                  <a:lnTo>
                    <a:pt x="122" y="852"/>
                  </a:lnTo>
                  <a:cubicBezTo>
                    <a:pt x="122" y="856"/>
                    <a:pt x="121" y="858"/>
                    <a:pt x="120" y="858"/>
                  </a:cubicBezTo>
                  <a:cubicBezTo>
                    <a:pt x="114" y="858"/>
                    <a:pt x="92" y="783"/>
                    <a:pt x="92" y="730"/>
                  </a:cubicBezTo>
                  <a:cubicBezTo>
                    <a:pt x="92" y="578"/>
                    <a:pt x="92" y="578"/>
                    <a:pt x="122" y="578"/>
                  </a:cubicBezTo>
                  <a:close/>
                  <a:moveTo>
                    <a:pt x="851" y="761"/>
                  </a:moveTo>
                  <a:cubicBezTo>
                    <a:pt x="851" y="761"/>
                    <a:pt x="882" y="761"/>
                    <a:pt x="882" y="821"/>
                  </a:cubicBezTo>
                  <a:cubicBezTo>
                    <a:pt x="882" y="821"/>
                    <a:pt x="882" y="913"/>
                    <a:pt x="851" y="913"/>
                  </a:cubicBezTo>
                  <a:cubicBezTo>
                    <a:pt x="851" y="913"/>
                    <a:pt x="851" y="821"/>
                    <a:pt x="851" y="821"/>
                  </a:cubicBezTo>
                  <a:cubicBezTo>
                    <a:pt x="851" y="761"/>
                    <a:pt x="851" y="761"/>
                    <a:pt x="851" y="761"/>
                  </a:cubicBezTo>
                  <a:close/>
                  <a:moveTo>
                    <a:pt x="122" y="1156"/>
                  </a:moveTo>
                  <a:cubicBezTo>
                    <a:pt x="122" y="1156"/>
                    <a:pt x="122" y="1156"/>
                    <a:pt x="122" y="1156"/>
                  </a:cubicBezTo>
                  <a:cubicBezTo>
                    <a:pt x="122" y="1156"/>
                    <a:pt x="122" y="1156"/>
                    <a:pt x="122" y="1156"/>
                  </a:cubicBezTo>
                  <a:close/>
                  <a:moveTo>
                    <a:pt x="1733" y="1"/>
                  </a:moveTo>
                  <a:cubicBezTo>
                    <a:pt x="1703" y="61"/>
                    <a:pt x="1703" y="61"/>
                    <a:pt x="1703" y="61"/>
                  </a:cubicBezTo>
                  <a:cubicBezTo>
                    <a:pt x="1703" y="153"/>
                    <a:pt x="1703" y="153"/>
                    <a:pt x="1703" y="153"/>
                  </a:cubicBezTo>
                  <a:cubicBezTo>
                    <a:pt x="1703" y="153"/>
                    <a:pt x="1672" y="213"/>
                    <a:pt x="1672" y="213"/>
                  </a:cubicBezTo>
                  <a:cubicBezTo>
                    <a:pt x="1672" y="213"/>
                    <a:pt x="1642" y="213"/>
                    <a:pt x="1642" y="122"/>
                  </a:cubicBezTo>
                  <a:cubicBezTo>
                    <a:pt x="1642" y="122"/>
                    <a:pt x="1642" y="122"/>
                    <a:pt x="1642" y="213"/>
                  </a:cubicBezTo>
                  <a:cubicBezTo>
                    <a:pt x="1627" y="244"/>
                    <a:pt x="1619" y="259"/>
                    <a:pt x="1615" y="259"/>
                  </a:cubicBezTo>
                  <a:cubicBezTo>
                    <a:pt x="1611" y="259"/>
                    <a:pt x="1611" y="244"/>
                    <a:pt x="1611" y="213"/>
                  </a:cubicBezTo>
                  <a:cubicBezTo>
                    <a:pt x="1611" y="274"/>
                    <a:pt x="1611" y="274"/>
                    <a:pt x="1611" y="274"/>
                  </a:cubicBezTo>
                  <a:cubicBezTo>
                    <a:pt x="1611" y="232"/>
                    <a:pt x="1611" y="175"/>
                    <a:pt x="1601" y="175"/>
                  </a:cubicBezTo>
                  <a:cubicBezTo>
                    <a:pt x="1597" y="175"/>
                    <a:pt x="1590" y="186"/>
                    <a:pt x="1581" y="213"/>
                  </a:cubicBezTo>
                  <a:cubicBezTo>
                    <a:pt x="1581" y="274"/>
                    <a:pt x="1581" y="274"/>
                    <a:pt x="1581" y="274"/>
                  </a:cubicBezTo>
                  <a:cubicBezTo>
                    <a:pt x="1581" y="237"/>
                    <a:pt x="1534" y="211"/>
                    <a:pt x="1499" y="211"/>
                  </a:cubicBezTo>
                  <a:cubicBezTo>
                    <a:pt x="1477" y="211"/>
                    <a:pt x="1459" y="221"/>
                    <a:pt x="1459" y="244"/>
                  </a:cubicBezTo>
                  <a:lnTo>
                    <a:pt x="1429" y="244"/>
                  </a:lnTo>
                  <a:cubicBezTo>
                    <a:pt x="1429" y="192"/>
                    <a:pt x="1424" y="174"/>
                    <a:pt x="1417" y="174"/>
                  </a:cubicBezTo>
                  <a:cubicBezTo>
                    <a:pt x="1409" y="174"/>
                    <a:pt x="1399" y="209"/>
                    <a:pt x="1399" y="244"/>
                  </a:cubicBezTo>
                  <a:cubicBezTo>
                    <a:pt x="1399" y="335"/>
                    <a:pt x="1399" y="335"/>
                    <a:pt x="1368" y="335"/>
                  </a:cubicBezTo>
                  <a:cubicBezTo>
                    <a:pt x="1368" y="316"/>
                    <a:pt x="1368" y="286"/>
                    <a:pt x="1368" y="244"/>
                  </a:cubicBezTo>
                  <a:cubicBezTo>
                    <a:pt x="1368" y="177"/>
                    <a:pt x="1362" y="139"/>
                    <a:pt x="1356" y="139"/>
                  </a:cubicBezTo>
                  <a:cubicBezTo>
                    <a:pt x="1347" y="139"/>
                    <a:pt x="1338" y="199"/>
                    <a:pt x="1338" y="335"/>
                  </a:cubicBezTo>
                  <a:cubicBezTo>
                    <a:pt x="1338" y="294"/>
                    <a:pt x="1338" y="264"/>
                    <a:pt x="1338" y="244"/>
                  </a:cubicBezTo>
                  <a:cubicBezTo>
                    <a:pt x="1323" y="320"/>
                    <a:pt x="1315" y="358"/>
                    <a:pt x="1311" y="358"/>
                  </a:cubicBezTo>
                  <a:cubicBezTo>
                    <a:pt x="1307" y="358"/>
                    <a:pt x="1307" y="320"/>
                    <a:pt x="1307" y="244"/>
                  </a:cubicBezTo>
                  <a:cubicBezTo>
                    <a:pt x="1307" y="320"/>
                    <a:pt x="1300" y="358"/>
                    <a:pt x="1292" y="358"/>
                  </a:cubicBezTo>
                  <a:cubicBezTo>
                    <a:pt x="1285" y="358"/>
                    <a:pt x="1277" y="320"/>
                    <a:pt x="1277" y="244"/>
                  </a:cubicBezTo>
                  <a:lnTo>
                    <a:pt x="1277" y="183"/>
                  </a:lnTo>
                  <a:lnTo>
                    <a:pt x="1247" y="183"/>
                  </a:lnTo>
                  <a:lnTo>
                    <a:pt x="1247" y="244"/>
                  </a:lnTo>
                  <a:cubicBezTo>
                    <a:pt x="1247" y="244"/>
                    <a:pt x="1247" y="153"/>
                    <a:pt x="1216" y="153"/>
                  </a:cubicBezTo>
                  <a:cubicBezTo>
                    <a:pt x="1155" y="153"/>
                    <a:pt x="1155" y="153"/>
                    <a:pt x="1155" y="244"/>
                  </a:cubicBezTo>
                  <a:cubicBezTo>
                    <a:pt x="1155" y="244"/>
                    <a:pt x="1155" y="153"/>
                    <a:pt x="1125" y="153"/>
                  </a:cubicBezTo>
                  <a:cubicBezTo>
                    <a:pt x="1125" y="153"/>
                    <a:pt x="1125" y="153"/>
                    <a:pt x="1125" y="92"/>
                  </a:cubicBezTo>
                  <a:cubicBezTo>
                    <a:pt x="1107" y="163"/>
                    <a:pt x="1100" y="193"/>
                    <a:pt x="1091" y="193"/>
                  </a:cubicBezTo>
                  <a:cubicBezTo>
                    <a:pt x="1084" y="193"/>
                    <a:pt x="1077" y="178"/>
                    <a:pt x="1064" y="153"/>
                  </a:cubicBezTo>
                  <a:cubicBezTo>
                    <a:pt x="1064" y="153"/>
                    <a:pt x="1064" y="153"/>
                    <a:pt x="1064" y="213"/>
                  </a:cubicBezTo>
                  <a:cubicBezTo>
                    <a:pt x="1049" y="259"/>
                    <a:pt x="1041" y="282"/>
                    <a:pt x="1038" y="282"/>
                  </a:cubicBezTo>
                  <a:cubicBezTo>
                    <a:pt x="1034" y="282"/>
                    <a:pt x="1034" y="259"/>
                    <a:pt x="1034" y="213"/>
                  </a:cubicBezTo>
                  <a:lnTo>
                    <a:pt x="1003" y="153"/>
                  </a:lnTo>
                  <a:cubicBezTo>
                    <a:pt x="1003" y="112"/>
                    <a:pt x="1003" y="82"/>
                    <a:pt x="1003" y="61"/>
                  </a:cubicBezTo>
                  <a:cubicBezTo>
                    <a:pt x="1003" y="127"/>
                    <a:pt x="1003" y="177"/>
                    <a:pt x="992" y="177"/>
                  </a:cubicBezTo>
                  <a:cubicBezTo>
                    <a:pt x="988" y="177"/>
                    <a:pt x="982" y="170"/>
                    <a:pt x="973" y="153"/>
                  </a:cubicBezTo>
                  <a:cubicBezTo>
                    <a:pt x="973" y="153"/>
                    <a:pt x="973" y="153"/>
                    <a:pt x="973" y="213"/>
                  </a:cubicBezTo>
                  <a:cubicBezTo>
                    <a:pt x="973" y="213"/>
                    <a:pt x="943" y="122"/>
                    <a:pt x="943" y="61"/>
                  </a:cubicBezTo>
                  <a:cubicBezTo>
                    <a:pt x="943" y="77"/>
                    <a:pt x="943" y="97"/>
                    <a:pt x="943" y="122"/>
                  </a:cubicBezTo>
                  <a:cubicBezTo>
                    <a:pt x="912" y="122"/>
                    <a:pt x="912" y="335"/>
                    <a:pt x="912" y="487"/>
                  </a:cubicBezTo>
                  <a:cubicBezTo>
                    <a:pt x="912" y="426"/>
                    <a:pt x="912" y="426"/>
                    <a:pt x="882" y="426"/>
                  </a:cubicBezTo>
                  <a:cubicBezTo>
                    <a:pt x="882" y="335"/>
                    <a:pt x="912" y="335"/>
                    <a:pt x="912" y="335"/>
                  </a:cubicBezTo>
                  <a:lnTo>
                    <a:pt x="912" y="274"/>
                  </a:lnTo>
                  <a:cubicBezTo>
                    <a:pt x="912" y="198"/>
                    <a:pt x="905" y="160"/>
                    <a:pt x="897" y="160"/>
                  </a:cubicBezTo>
                  <a:cubicBezTo>
                    <a:pt x="889" y="160"/>
                    <a:pt x="882" y="198"/>
                    <a:pt x="882" y="274"/>
                  </a:cubicBezTo>
                  <a:cubicBezTo>
                    <a:pt x="882" y="244"/>
                    <a:pt x="882" y="206"/>
                    <a:pt x="882" y="183"/>
                  </a:cubicBezTo>
                  <a:cubicBezTo>
                    <a:pt x="882" y="183"/>
                    <a:pt x="882" y="183"/>
                    <a:pt x="851" y="122"/>
                  </a:cubicBezTo>
                  <a:cubicBezTo>
                    <a:pt x="851" y="122"/>
                    <a:pt x="851" y="122"/>
                    <a:pt x="851" y="183"/>
                  </a:cubicBezTo>
                  <a:cubicBezTo>
                    <a:pt x="851" y="274"/>
                    <a:pt x="851" y="274"/>
                    <a:pt x="851" y="274"/>
                  </a:cubicBezTo>
                  <a:cubicBezTo>
                    <a:pt x="851" y="274"/>
                    <a:pt x="851" y="274"/>
                    <a:pt x="851" y="335"/>
                  </a:cubicBezTo>
                  <a:cubicBezTo>
                    <a:pt x="851" y="396"/>
                    <a:pt x="821" y="487"/>
                    <a:pt x="821" y="487"/>
                  </a:cubicBezTo>
                  <a:cubicBezTo>
                    <a:pt x="821" y="466"/>
                    <a:pt x="821" y="437"/>
                    <a:pt x="821" y="396"/>
                  </a:cubicBezTo>
                  <a:cubicBezTo>
                    <a:pt x="821" y="335"/>
                    <a:pt x="821" y="335"/>
                    <a:pt x="821" y="335"/>
                  </a:cubicBezTo>
                  <a:cubicBezTo>
                    <a:pt x="821" y="335"/>
                    <a:pt x="791" y="335"/>
                    <a:pt x="791" y="244"/>
                  </a:cubicBezTo>
                  <a:cubicBezTo>
                    <a:pt x="791" y="310"/>
                    <a:pt x="791" y="359"/>
                    <a:pt x="779" y="359"/>
                  </a:cubicBezTo>
                  <a:cubicBezTo>
                    <a:pt x="775" y="359"/>
                    <a:pt x="769" y="352"/>
                    <a:pt x="760" y="335"/>
                  </a:cubicBezTo>
                  <a:cubicBezTo>
                    <a:pt x="760" y="335"/>
                    <a:pt x="760" y="335"/>
                    <a:pt x="760" y="244"/>
                  </a:cubicBezTo>
                  <a:cubicBezTo>
                    <a:pt x="760" y="289"/>
                    <a:pt x="753" y="312"/>
                    <a:pt x="745" y="312"/>
                  </a:cubicBezTo>
                  <a:cubicBezTo>
                    <a:pt x="737" y="312"/>
                    <a:pt x="730" y="289"/>
                    <a:pt x="730" y="244"/>
                  </a:cubicBezTo>
                  <a:cubicBezTo>
                    <a:pt x="715"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90" y="732"/>
                    <a:pt x="682" y="709"/>
                    <a:pt x="669" y="669"/>
                  </a:cubicBezTo>
                  <a:cubicBezTo>
                    <a:pt x="669" y="669"/>
                    <a:pt x="669" y="609"/>
                    <a:pt x="669" y="517"/>
                  </a:cubicBezTo>
                  <a:cubicBezTo>
                    <a:pt x="669" y="457"/>
                    <a:pt x="669" y="457"/>
                    <a:pt x="669" y="457"/>
                  </a:cubicBezTo>
                  <a:cubicBezTo>
                    <a:pt x="669" y="396"/>
                    <a:pt x="669" y="305"/>
                    <a:pt x="669" y="305"/>
                  </a:cubicBezTo>
                  <a:cubicBezTo>
                    <a:pt x="669" y="244"/>
                    <a:pt x="669" y="244"/>
                    <a:pt x="639" y="244"/>
                  </a:cubicBezTo>
                  <a:cubicBezTo>
                    <a:pt x="639" y="244"/>
                    <a:pt x="639" y="244"/>
                    <a:pt x="639" y="153"/>
                  </a:cubicBezTo>
                  <a:cubicBezTo>
                    <a:pt x="608" y="153"/>
                    <a:pt x="608" y="153"/>
                    <a:pt x="608" y="244"/>
                  </a:cubicBezTo>
                  <a:cubicBezTo>
                    <a:pt x="608" y="269"/>
                    <a:pt x="608" y="289"/>
                    <a:pt x="608" y="305"/>
                  </a:cubicBezTo>
                  <a:cubicBezTo>
                    <a:pt x="608" y="208"/>
                    <a:pt x="583" y="135"/>
                    <a:pt x="566" y="135"/>
                  </a:cubicBezTo>
                  <a:cubicBezTo>
                    <a:pt x="555" y="135"/>
                    <a:pt x="547" y="158"/>
                    <a:pt x="547" y="213"/>
                  </a:cubicBezTo>
                  <a:cubicBezTo>
                    <a:pt x="547" y="183"/>
                    <a:pt x="540" y="168"/>
                    <a:pt x="532" y="168"/>
                  </a:cubicBezTo>
                  <a:cubicBezTo>
                    <a:pt x="525" y="168"/>
                    <a:pt x="517" y="183"/>
                    <a:pt x="517" y="213"/>
                  </a:cubicBezTo>
                  <a:lnTo>
                    <a:pt x="487" y="213"/>
                  </a:lnTo>
                  <a:cubicBezTo>
                    <a:pt x="487" y="233"/>
                    <a:pt x="487" y="256"/>
                    <a:pt x="487" y="274"/>
                  </a:cubicBezTo>
                  <a:cubicBezTo>
                    <a:pt x="487" y="213"/>
                    <a:pt x="487" y="213"/>
                    <a:pt x="456" y="213"/>
                  </a:cubicBezTo>
                  <a:cubicBezTo>
                    <a:pt x="456" y="213"/>
                    <a:pt x="456" y="213"/>
                    <a:pt x="456" y="274"/>
                  </a:cubicBezTo>
                  <a:cubicBezTo>
                    <a:pt x="447" y="302"/>
                    <a:pt x="441" y="313"/>
                    <a:pt x="436" y="313"/>
                  </a:cubicBezTo>
                  <a:cubicBezTo>
                    <a:pt x="426" y="313"/>
                    <a:pt x="426" y="256"/>
                    <a:pt x="426" y="213"/>
                  </a:cubicBezTo>
                  <a:cubicBezTo>
                    <a:pt x="426" y="213"/>
                    <a:pt x="396" y="213"/>
                    <a:pt x="396" y="274"/>
                  </a:cubicBezTo>
                  <a:cubicBezTo>
                    <a:pt x="396" y="256"/>
                    <a:pt x="396" y="235"/>
                    <a:pt x="396" y="213"/>
                  </a:cubicBezTo>
                  <a:cubicBezTo>
                    <a:pt x="396" y="194"/>
                    <a:pt x="396" y="186"/>
                    <a:pt x="395" y="186"/>
                  </a:cubicBezTo>
                  <a:cubicBezTo>
                    <a:pt x="394" y="186"/>
                    <a:pt x="389" y="306"/>
                    <a:pt x="365" y="426"/>
                  </a:cubicBezTo>
                  <a:lnTo>
                    <a:pt x="365" y="335"/>
                  </a:lnTo>
                  <a:cubicBezTo>
                    <a:pt x="365" y="426"/>
                    <a:pt x="365" y="487"/>
                    <a:pt x="335" y="487"/>
                  </a:cubicBezTo>
                  <a:cubicBezTo>
                    <a:pt x="365" y="487"/>
                    <a:pt x="365" y="548"/>
                    <a:pt x="365" y="639"/>
                  </a:cubicBezTo>
                  <a:cubicBezTo>
                    <a:pt x="365" y="639"/>
                    <a:pt x="335" y="548"/>
                    <a:pt x="335" y="487"/>
                  </a:cubicBezTo>
                  <a:cubicBezTo>
                    <a:pt x="335" y="335"/>
                    <a:pt x="335" y="274"/>
                    <a:pt x="304" y="274"/>
                  </a:cubicBezTo>
                  <a:cubicBezTo>
                    <a:pt x="304" y="274"/>
                    <a:pt x="304" y="274"/>
                    <a:pt x="274" y="183"/>
                  </a:cubicBezTo>
                  <a:cubicBezTo>
                    <a:pt x="274" y="183"/>
                    <a:pt x="274" y="183"/>
                    <a:pt x="274" y="274"/>
                  </a:cubicBezTo>
                  <a:cubicBezTo>
                    <a:pt x="274" y="229"/>
                    <a:pt x="266" y="206"/>
                    <a:pt x="259" y="206"/>
                  </a:cubicBezTo>
                  <a:cubicBezTo>
                    <a:pt x="251" y="206"/>
                    <a:pt x="244" y="229"/>
                    <a:pt x="244" y="274"/>
                  </a:cubicBezTo>
                  <a:cubicBezTo>
                    <a:pt x="244" y="292"/>
                    <a:pt x="244" y="312"/>
                    <a:pt x="244" y="335"/>
                  </a:cubicBezTo>
                  <a:cubicBezTo>
                    <a:pt x="244" y="354"/>
                    <a:pt x="244" y="375"/>
                    <a:pt x="244" y="396"/>
                  </a:cubicBezTo>
                  <a:cubicBezTo>
                    <a:pt x="244" y="305"/>
                    <a:pt x="233" y="247"/>
                    <a:pt x="224" y="247"/>
                  </a:cubicBezTo>
                  <a:cubicBezTo>
                    <a:pt x="218" y="247"/>
                    <a:pt x="213" y="274"/>
                    <a:pt x="213" y="335"/>
                  </a:cubicBezTo>
                  <a:cubicBezTo>
                    <a:pt x="195" y="242"/>
                    <a:pt x="187" y="206"/>
                    <a:pt x="185" y="206"/>
                  </a:cubicBezTo>
                  <a:cubicBezTo>
                    <a:pt x="183" y="206"/>
                    <a:pt x="183" y="220"/>
                    <a:pt x="183" y="244"/>
                  </a:cubicBezTo>
                  <a:cubicBezTo>
                    <a:pt x="183" y="329"/>
                    <a:pt x="173" y="367"/>
                    <a:pt x="165" y="367"/>
                  </a:cubicBezTo>
                  <a:cubicBezTo>
                    <a:pt x="158" y="367"/>
                    <a:pt x="152" y="344"/>
                    <a:pt x="152" y="305"/>
                  </a:cubicBezTo>
                  <a:lnTo>
                    <a:pt x="123" y="453"/>
                  </a:lnTo>
                  <a:lnTo>
                    <a:pt x="123" y="453"/>
                  </a:lnTo>
                  <a:cubicBezTo>
                    <a:pt x="122" y="435"/>
                    <a:pt x="122" y="416"/>
                    <a:pt x="122" y="396"/>
                  </a:cubicBezTo>
                  <a:cubicBezTo>
                    <a:pt x="92" y="396"/>
                    <a:pt x="92" y="396"/>
                    <a:pt x="92" y="305"/>
                  </a:cubicBezTo>
                  <a:cubicBezTo>
                    <a:pt x="92" y="329"/>
                    <a:pt x="92" y="349"/>
                    <a:pt x="92" y="365"/>
                  </a:cubicBezTo>
                  <a:cubicBezTo>
                    <a:pt x="92" y="441"/>
                    <a:pt x="92" y="479"/>
                    <a:pt x="88" y="479"/>
                  </a:cubicBezTo>
                  <a:cubicBezTo>
                    <a:pt x="84" y="479"/>
                    <a:pt x="76" y="441"/>
                    <a:pt x="61" y="365"/>
                  </a:cubicBezTo>
                  <a:cubicBezTo>
                    <a:pt x="31" y="365"/>
                    <a:pt x="31" y="365"/>
                    <a:pt x="31" y="305"/>
                  </a:cubicBezTo>
                  <a:cubicBezTo>
                    <a:pt x="31" y="259"/>
                    <a:pt x="31" y="236"/>
                    <a:pt x="27" y="236"/>
                  </a:cubicBezTo>
                  <a:cubicBezTo>
                    <a:pt x="23" y="236"/>
                    <a:pt x="16" y="259"/>
                    <a:pt x="0" y="305"/>
                  </a:cubicBezTo>
                  <a:cubicBezTo>
                    <a:pt x="0" y="457"/>
                    <a:pt x="0" y="517"/>
                    <a:pt x="31" y="517"/>
                  </a:cubicBezTo>
                  <a:cubicBezTo>
                    <a:pt x="31" y="517"/>
                    <a:pt x="31" y="517"/>
                    <a:pt x="31" y="578"/>
                  </a:cubicBezTo>
                  <a:lnTo>
                    <a:pt x="0" y="578"/>
                  </a:lnTo>
                  <a:cubicBezTo>
                    <a:pt x="0" y="578"/>
                    <a:pt x="0" y="578"/>
                    <a:pt x="0" y="669"/>
                  </a:cubicBezTo>
                  <a:cubicBezTo>
                    <a:pt x="0" y="689"/>
                    <a:pt x="0" y="760"/>
                    <a:pt x="0" y="791"/>
                  </a:cubicBezTo>
                  <a:cubicBezTo>
                    <a:pt x="0" y="913"/>
                    <a:pt x="31" y="913"/>
                    <a:pt x="31" y="913"/>
                  </a:cubicBezTo>
                  <a:cubicBezTo>
                    <a:pt x="31" y="913"/>
                    <a:pt x="31" y="913"/>
                    <a:pt x="31" y="1004"/>
                  </a:cubicBezTo>
                  <a:cubicBezTo>
                    <a:pt x="31" y="1065"/>
                    <a:pt x="31" y="1156"/>
                    <a:pt x="31" y="1156"/>
                  </a:cubicBezTo>
                  <a:cubicBezTo>
                    <a:pt x="43" y="1179"/>
                    <a:pt x="50" y="1194"/>
                    <a:pt x="54" y="1194"/>
                  </a:cubicBezTo>
                  <a:cubicBezTo>
                    <a:pt x="61" y="1194"/>
                    <a:pt x="61" y="1158"/>
                    <a:pt x="61" y="1065"/>
                  </a:cubicBezTo>
                  <a:cubicBezTo>
                    <a:pt x="61" y="1065"/>
                    <a:pt x="61" y="1004"/>
                    <a:pt x="61" y="913"/>
                  </a:cubicBezTo>
                  <a:cubicBezTo>
                    <a:pt x="61" y="887"/>
                    <a:pt x="61" y="867"/>
                    <a:pt x="61" y="852"/>
                  </a:cubicBezTo>
                  <a:cubicBezTo>
                    <a:pt x="92" y="913"/>
                    <a:pt x="92" y="1004"/>
                    <a:pt x="92" y="1004"/>
                  </a:cubicBezTo>
                  <a:cubicBezTo>
                    <a:pt x="92" y="1065"/>
                    <a:pt x="92" y="1065"/>
                    <a:pt x="92" y="1065"/>
                  </a:cubicBezTo>
                  <a:cubicBezTo>
                    <a:pt x="92" y="1065"/>
                    <a:pt x="92" y="1065"/>
                    <a:pt x="122" y="1156"/>
                  </a:cubicBezTo>
                  <a:cubicBezTo>
                    <a:pt x="122" y="1122"/>
                    <a:pt x="122" y="1038"/>
                    <a:pt x="122" y="943"/>
                  </a:cubicBezTo>
                  <a:cubicBezTo>
                    <a:pt x="122" y="1064"/>
                    <a:pt x="132" y="1136"/>
                    <a:pt x="140" y="1136"/>
                  </a:cubicBezTo>
                  <a:cubicBezTo>
                    <a:pt x="147" y="1136"/>
                    <a:pt x="152" y="1095"/>
                    <a:pt x="152" y="1004"/>
                  </a:cubicBezTo>
                  <a:cubicBezTo>
                    <a:pt x="152" y="955"/>
                    <a:pt x="152" y="896"/>
                    <a:pt x="152" y="852"/>
                  </a:cubicBezTo>
                  <a:cubicBezTo>
                    <a:pt x="152" y="791"/>
                    <a:pt x="152" y="791"/>
                    <a:pt x="152" y="791"/>
                  </a:cubicBezTo>
                  <a:cubicBezTo>
                    <a:pt x="183" y="791"/>
                    <a:pt x="183" y="791"/>
                    <a:pt x="183" y="852"/>
                  </a:cubicBezTo>
                  <a:cubicBezTo>
                    <a:pt x="183" y="894"/>
                    <a:pt x="183" y="924"/>
                    <a:pt x="183" y="943"/>
                  </a:cubicBezTo>
                  <a:cubicBezTo>
                    <a:pt x="183" y="985"/>
                    <a:pt x="183" y="1042"/>
                    <a:pt x="193" y="1042"/>
                  </a:cubicBezTo>
                  <a:cubicBezTo>
                    <a:pt x="197" y="1042"/>
                    <a:pt x="204" y="1031"/>
                    <a:pt x="213" y="1004"/>
                  </a:cubicBezTo>
                  <a:cubicBezTo>
                    <a:pt x="213" y="1004"/>
                    <a:pt x="244" y="1004"/>
                    <a:pt x="244" y="1095"/>
                  </a:cubicBezTo>
                  <a:cubicBezTo>
                    <a:pt x="244" y="1060"/>
                    <a:pt x="244" y="964"/>
                    <a:pt x="244" y="882"/>
                  </a:cubicBezTo>
                  <a:cubicBezTo>
                    <a:pt x="244" y="943"/>
                    <a:pt x="244" y="943"/>
                    <a:pt x="274" y="943"/>
                  </a:cubicBezTo>
                  <a:cubicBezTo>
                    <a:pt x="274" y="943"/>
                    <a:pt x="274" y="943"/>
                    <a:pt x="274" y="1034"/>
                  </a:cubicBezTo>
                  <a:cubicBezTo>
                    <a:pt x="274" y="973"/>
                    <a:pt x="279" y="946"/>
                    <a:pt x="285" y="946"/>
                  </a:cubicBezTo>
                  <a:cubicBezTo>
                    <a:pt x="294" y="946"/>
                    <a:pt x="304" y="1004"/>
                    <a:pt x="304" y="1095"/>
                  </a:cubicBezTo>
                  <a:cubicBezTo>
                    <a:pt x="304" y="1186"/>
                    <a:pt x="304" y="1186"/>
                    <a:pt x="304" y="1186"/>
                  </a:cubicBezTo>
                  <a:cubicBezTo>
                    <a:pt x="304" y="1095"/>
                    <a:pt x="304" y="1095"/>
                    <a:pt x="335" y="1095"/>
                  </a:cubicBezTo>
                  <a:cubicBezTo>
                    <a:pt x="335" y="1095"/>
                    <a:pt x="335" y="1095"/>
                    <a:pt x="335" y="973"/>
                  </a:cubicBezTo>
                  <a:cubicBezTo>
                    <a:pt x="335" y="913"/>
                    <a:pt x="335" y="821"/>
                    <a:pt x="335" y="821"/>
                  </a:cubicBezTo>
                  <a:cubicBezTo>
                    <a:pt x="365" y="821"/>
                    <a:pt x="365" y="821"/>
                    <a:pt x="365" y="882"/>
                  </a:cubicBezTo>
                  <a:cubicBezTo>
                    <a:pt x="365" y="882"/>
                    <a:pt x="365" y="973"/>
                    <a:pt x="365" y="973"/>
                  </a:cubicBezTo>
                  <a:cubicBezTo>
                    <a:pt x="365" y="956"/>
                    <a:pt x="363" y="948"/>
                    <a:pt x="359" y="948"/>
                  </a:cubicBezTo>
                  <a:cubicBezTo>
                    <a:pt x="350" y="948"/>
                    <a:pt x="335" y="991"/>
                    <a:pt x="335" y="1034"/>
                  </a:cubicBezTo>
                  <a:cubicBezTo>
                    <a:pt x="335" y="1125"/>
                    <a:pt x="365" y="1125"/>
                    <a:pt x="365" y="1125"/>
                  </a:cubicBezTo>
                  <a:cubicBezTo>
                    <a:pt x="365" y="1125"/>
                    <a:pt x="365" y="1065"/>
                    <a:pt x="365" y="1065"/>
                  </a:cubicBezTo>
                  <a:cubicBezTo>
                    <a:pt x="365" y="1053"/>
                    <a:pt x="365" y="1043"/>
                    <a:pt x="365" y="1034"/>
                  </a:cubicBezTo>
                  <a:cubicBezTo>
                    <a:pt x="365" y="1034"/>
                    <a:pt x="365" y="1125"/>
                    <a:pt x="396" y="1125"/>
                  </a:cubicBezTo>
                  <a:cubicBezTo>
                    <a:pt x="396" y="1083"/>
                    <a:pt x="396" y="1026"/>
                    <a:pt x="406" y="1026"/>
                  </a:cubicBezTo>
                  <a:cubicBezTo>
                    <a:pt x="410" y="1026"/>
                    <a:pt x="417" y="1037"/>
                    <a:pt x="426" y="1065"/>
                  </a:cubicBezTo>
                  <a:cubicBezTo>
                    <a:pt x="426" y="1065"/>
                    <a:pt x="426" y="1065"/>
                    <a:pt x="426" y="973"/>
                  </a:cubicBezTo>
                  <a:cubicBezTo>
                    <a:pt x="456" y="973"/>
                    <a:pt x="456" y="973"/>
                    <a:pt x="456" y="1065"/>
                  </a:cubicBezTo>
                  <a:cubicBezTo>
                    <a:pt x="456" y="1065"/>
                    <a:pt x="456" y="1065"/>
                    <a:pt x="487" y="973"/>
                  </a:cubicBezTo>
                  <a:cubicBezTo>
                    <a:pt x="487" y="1065"/>
                    <a:pt x="487" y="1065"/>
                    <a:pt x="487" y="1065"/>
                  </a:cubicBezTo>
                  <a:cubicBezTo>
                    <a:pt x="487" y="1023"/>
                    <a:pt x="499" y="1007"/>
                    <a:pt x="513" y="1007"/>
                  </a:cubicBezTo>
                  <a:cubicBezTo>
                    <a:pt x="529" y="1007"/>
                    <a:pt x="547" y="1031"/>
                    <a:pt x="547" y="1065"/>
                  </a:cubicBezTo>
                  <a:cubicBezTo>
                    <a:pt x="547" y="1042"/>
                    <a:pt x="547" y="998"/>
                    <a:pt x="547" y="943"/>
                  </a:cubicBezTo>
                  <a:cubicBezTo>
                    <a:pt x="517" y="913"/>
                    <a:pt x="517" y="913"/>
                    <a:pt x="517" y="913"/>
                  </a:cubicBezTo>
                  <a:lnTo>
                    <a:pt x="547" y="791"/>
                  </a:lnTo>
                  <a:cubicBezTo>
                    <a:pt x="547" y="831"/>
                    <a:pt x="547" y="869"/>
                    <a:pt x="547" y="913"/>
                  </a:cubicBezTo>
                  <a:cubicBezTo>
                    <a:pt x="547" y="849"/>
                    <a:pt x="553" y="818"/>
                    <a:pt x="559" y="818"/>
                  </a:cubicBezTo>
                  <a:cubicBezTo>
                    <a:pt x="568" y="818"/>
                    <a:pt x="578" y="880"/>
                    <a:pt x="578" y="1004"/>
                  </a:cubicBezTo>
                  <a:cubicBezTo>
                    <a:pt x="595" y="832"/>
                    <a:pt x="603" y="738"/>
                    <a:pt x="606" y="738"/>
                  </a:cubicBezTo>
                  <a:cubicBezTo>
                    <a:pt x="608" y="738"/>
                    <a:pt x="608" y="794"/>
                    <a:pt x="608" y="913"/>
                  </a:cubicBezTo>
                  <a:cubicBezTo>
                    <a:pt x="608" y="946"/>
                    <a:pt x="608" y="976"/>
                    <a:pt x="608" y="1004"/>
                  </a:cubicBezTo>
                  <a:cubicBezTo>
                    <a:pt x="608" y="928"/>
                    <a:pt x="608" y="890"/>
                    <a:pt x="612" y="890"/>
                  </a:cubicBezTo>
                  <a:cubicBezTo>
                    <a:pt x="616" y="890"/>
                    <a:pt x="623" y="928"/>
                    <a:pt x="639" y="1004"/>
                  </a:cubicBezTo>
                  <a:cubicBezTo>
                    <a:pt x="639" y="1119"/>
                    <a:pt x="639" y="1172"/>
                    <a:pt x="644" y="1172"/>
                  </a:cubicBezTo>
                  <a:cubicBezTo>
                    <a:pt x="648" y="1172"/>
                    <a:pt x="655" y="1134"/>
                    <a:pt x="669" y="1065"/>
                  </a:cubicBezTo>
                  <a:cubicBezTo>
                    <a:pt x="669" y="1074"/>
                    <a:pt x="669" y="1084"/>
                    <a:pt x="669" y="1095"/>
                  </a:cubicBezTo>
                  <a:cubicBezTo>
                    <a:pt x="669" y="1120"/>
                    <a:pt x="669" y="1140"/>
                    <a:pt x="669" y="1156"/>
                  </a:cubicBezTo>
                  <a:lnTo>
                    <a:pt x="699" y="1156"/>
                  </a:lnTo>
                  <a:cubicBezTo>
                    <a:pt x="699" y="1156"/>
                    <a:pt x="699" y="1095"/>
                    <a:pt x="699" y="1004"/>
                  </a:cubicBezTo>
                  <a:cubicBezTo>
                    <a:pt x="699" y="1101"/>
                    <a:pt x="699" y="1173"/>
                    <a:pt x="707" y="1173"/>
                  </a:cubicBezTo>
                  <a:cubicBezTo>
                    <a:pt x="712" y="1173"/>
                    <a:pt x="719" y="1150"/>
                    <a:pt x="730" y="1095"/>
                  </a:cubicBezTo>
                  <a:cubicBezTo>
                    <a:pt x="751" y="1137"/>
                    <a:pt x="757" y="1194"/>
                    <a:pt x="759" y="1194"/>
                  </a:cubicBezTo>
                  <a:cubicBezTo>
                    <a:pt x="760" y="1194"/>
                    <a:pt x="760" y="1183"/>
                    <a:pt x="760" y="1156"/>
                  </a:cubicBezTo>
                  <a:cubicBezTo>
                    <a:pt x="791" y="1156"/>
                    <a:pt x="791" y="1156"/>
                    <a:pt x="791" y="1095"/>
                  </a:cubicBezTo>
                  <a:cubicBezTo>
                    <a:pt x="791" y="1065"/>
                    <a:pt x="798" y="1049"/>
                    <a:pt x="806" y="1049"/>
                  </a:cubicBezTo>
                  <a:cubicBezTo>
                    <a:pt x="813" y="1049"/>
                    <a:pt x="821" y="1065"/>
                    <a:pt x="821" y="1095"/>
                  </a:cubicBezTo>
                  <a:cubicBezTo>
                    <a:pt x="821" y="1095"/>
                    <a:pt x="821" y="1034"/>
                    <a:pt x="821" y="1034"/>
                  </a:cubicBezTo>
                  <a:cubicBezTo>
                    <a:pt x="821" y="1034"/>
                    <a:pt x="821" y="1034"/>
                    <a:pt x="851" y="943"/>
                  </a:cubicBezTo>
                  <a:cubicBezTo>
                    <a:pt x="851" y="962"/>
                    <a:pt x="851" y="992"/>
                    <a:pt x="851" y="1034"/>
                  </a:cubicBezTo>
                  <a:cubicBezTo>
                    <a:pt x="870" y="943"/>
                    <a:pt x="877" y="885"/>
                    <a:pt x="880" y="885"/>
                  </a:cubicBezTo>
                  <a:cubicBezTo>
                    <a:pt x="882" y="885"/>
                    <a:pt x="882" y="912"/>
                    <a:pt x="882" y="973"/>
                  </a:cubicBezTo>
                  <a:cubicBezTo>
                    <a:pt x="882" y="973"/>
                    <a:pt x="882" y="973"/>
                    <a:pt x="882" y="882"/>
                  </a:cubicBezTo>
                  <a:cubicBezTo>
                    <a:pt x="882" y="958"/>
                    <a:pt x="889" y="996"/>
                    <a:pt x="897" y="996"/>
                  </a:cubicBezTo>
                  <a:cubicBezTo>
                    <a:pt x="905" y="996"/>
                    <a:pt x="912" y="958"/>
                    <a:pt x="912" y="882"/>
                  </a:cubicBezTo>
                  <a:cubicBezTo>
                    <a:pt x="912" y="933"/>
                    <a:pt x="922" y="975"/>
                    <a:pt x="930" y="975"/>
                  </a:cubicBezTo>
                  <a:cubicBezTo>
                    <a:pt x="937" y="975"/>
                    <a:pt x="943" y="949"/>
                    <a:pt x="943" y="882"/>
                  </a:cubicBezTo>
                  <a:cubicBezTo>
                    <a:pt x="943" y="928"/>
                    <a:pt x="943" y="951"/>
                    <a:pt x="946" y="951"/>
                  </a:cubicBezTo>
                  <a:cubicBezTo>
                    <a:pt x="950" y="951"/>
                    <a:pt x="958" y="928"/>
                    <a:pt x="973" y="882"/>
                  </a:cubicBezTo>
                  <a:cubicBezTo>
                    <a:pt x="973" y="929"/>
                    <a:pt x="973" y="973"/>
                    <a:pt x="973" y="973"/>
                  </a:cubicBezTo>
                  <a:lnTo>
                    <a:pt x="1003" y="973"/>
                  </a:lnTo>
                  <a:cubicBezTo>
                    <a:pt x="1034" y="973"/>
                    <a:pt x="1034" y="973"/>
                    <a:pt x="1034" y="913"/>
                  </a:cubicBezTo>
                  <a:cubicBezTo>
                    <a:pt x="1034" y="913"/>
                    <a:pt x="1034" y="973"/>
                    <a:pt x="1034" y="973"/>
                  </a:cubicBezTo>
                  <a:cubicBezTo>
                    <a:pt x="1049" y="913"/>
                    <a:pt x="1057" y="882"/>
                    <a:pt x="1060" y="882"/>
                  </a:cubicBezTo>
                  <a:cubicBezTo>
                    <a:pt x="1064" y="882"/>
                    <a:pt x="1064" y="913"/>
                    <a:pt x="1064" y="973"/>
                  </a:cubicBezTo>
                  <a:cubicBezTo>
                    <a:pt x="1064" y="923"/>
                    <a:pt x="1064" y="847"/>
                    <a:pt x="1064" y="761"/>
                  </a:cubicBezTo>
                  <a:cubicBezTo>
                    <a:pt x="1064" y="939"/>
                    <a:pt x="1064" y="1012"/>
                    <a:pt x="1070" y="1012"/>
                  </a:cubicBezTo>
                  <a:cubicBezTo>
                    <a:pt x="1075" y="1012"/>
                    <a:pt x="1082" y="975"/>
                    <a:pt x="1095" y="913"/>
                  </a:cubicBezTo>
                  <a:cubicBezTo>
                    <a:pt x="1095" y="973"/>
                    <a:pt x="1095" y="973"/>
                    <a:pt x="1125" y="1004"/>
                  </a:cubicBezTo>
                  <a:cubicBezTo>
                    <a:pt x="1125" y="1004"/>
                    <a:pt x="1125" y="1004"/>
                    <a:pt x="1125" y="913"/>
                  </a:cubicBezTo>
                  <a:cubicBezTo>
                    <a:pt x="1125" y="974"/>
                    <a:pt x="1130" y="1001"/>
                    <a:pt x="1136" y="1001"/>
                  </a:cubicBezTo>
                  <a:cubicBezTo>
                    <a:pt x="1145" y="1001"/>
                    <a:pt x="1155" y="942"/>
                    <a:pt x="1155" y="852"/>
                  </a:cubicBezTo>
                  <a:lnTo>
                    <a:pt x="1155" y="913"/>
                  </a:lnTo>
                  <a:cubicBezTo>
                    <a:pt x="1155" y="1004"/>
                    <a:pt x="1155" y="1004"/>
                    <a:pt x="1186" y="1004"/>
                  </a:cubicBezTo>
                  <a:cubicBezTo>
                    <a:pt x="1216" y="1004"/>
                    <a:pt x="1216" y="1004"/>
                    <a:pt x="1216" y="852"/>
                  </a:cubicBezTo>
                  <a:cubicBezTo>
                    <a:pt x="1216" y="776"/>
                    <a:pt x="1224" y="738"/>
                    <a:pt x="1231" y="738"/>
                  </a:cubicBezTo>
                  <a:cubicBezTo>
                    <a:pt x="1239" y="738"/>
                    <a:pt x="1247" y="776"/>
                    <a:pt x="1247" y="852"/>
                  </a:cubicBezTo>
                  <a:cubicBezTo>
                    <a:pt x="1247" y="917"/>
                    <a:pt x="1247" y="967"/>
                    <a:pt x="1247" y="967"/>
                  </a:cubicBezTo>
                  <a:cubicBezTo>
                    <a:pt x="1247" y="976"/>
                    <a:pt x="1247" y="988"/>
                    <a:pt x="1247" y="1004"/>
                  </a:cubicBezTo>
                  <a:cubicBezTo>
                    <a:pt x="1247" y="1071"/>
                    <a:pt x="1252" y="1096"/>
                    <a:pt x="1259" y="1096"/>
                  </a:cubicBezTo>
                  <a:cubicBezTo>
                    <a:pt x="1267" y="1096"/>
                    <a:pt x="1277" y="1055"/>
                    <a:pt x="1277" y="1004"/>
                  </a:cubicBezTo>
                  <a:cubicBezTo>
                    <a:pt x="1265" y="942"/>
                    <a:pt x="1262" y="921"/>
                    <a:pt x="1264" y="921"/>
                  </a:cubicBezTo>
                  <a:lnTo>
                    <a:pt x="1264" y="921"/>
                  </a:lnTo>
                  <a:cubicBezTo>
                    <a:pt x="1266" y="921"/>
                    <a:pt x="1277" y="968"/>
                    <a:pt x="1277" y="1004"/>
                  </a:cubicBezTo>
                  <a:cubicBezTo>
                    <a:pt x="1277" y="1041"/>
                    <a:pt x="1277" y="1074"/>
                    <a:pt x="1277" y="1095"/>
                  </a:cubicBezTo>
                  <a:cubicBezTo>
                    <a:pt x="1277" y="1044"/>
                    <a:pt x="1287" y="1002"/>
                    <a:pt x="1295" y="1002"/>
                  </a:cubicBezTo>
                  <a:cubicBezTo>
                    <a:pt x="1301" y="1002"/>
                    <a:pt x="1307" y="1028"/>
                    <a:pt x="1307" y="1095"/>
                  </a:cubicBezTo>
                  <a:cubicBezTo>
                    <a:pt x="1307" y="1004"/>
                    <a:pt x="1307" y="1004"/>
                    <a:pt x="1338" y="1004"/>
                  </a:cubicBezTo>
                  <a:cubicBezTo>
                    <a:pt x="1338" y="1004"/>
                    <a:pt x="1338" y="1004"/>
                    <a:pt x="1338" y="1095"/>
                  </a:cubicBezTo>
                  <a:cubicBezTo>
                    <a:pt x="1338" y="1095"/>
                    <a:pt x="1338" y="943"/>
                    <a:pt x="1368" y="943"/>
                  </a:cubicBezTo>
                  <a:cubicBezTo>
                    <a:pt x="1368" y="1034"/>
                    <a:pt x="1368" y="1034"/>
                    <a:pt x="1399" y="1034"/>
                  </a:cubicBezTo>
                  <a:cubicBezTo>
                    <a:pt x="1399" y="1034"/>
                    <a:pt x="1399" y="1034"/>
                    <a:pt x="1399" y="943"/>
                  </a:cubicBezTo>
                  <a:cubicBezTo>
                    <a:pt x="1399" y="1023"/>
                    <a:pt x="1407" y="1061"/>
                    <a:pt x="1415" y="1061"/>
                  </a:cubicBezTo>
                  <a:cubicBezTo>
                    <a:pt x="1422" y="1061"/>
                    <a:pt x="1429" y="1031"/>
                    <a:pt x="1429" y="973"/>
                  </a:cubicBezTo>
                  <a:cubicBezTo>
                    <a:pt x="1444" y="1004"/>
                    <a:pt x="1452" y="1019"/>
                    <a:pt x="1456" y="1019"/>
                  </a:cubicBezTo>
                  <a:cubicBezTo>
                    <a:pt x="1459" y="1019"/>
                    <a:pt x="1459" y="1004"/>
                    <a:pt x="1459" y="973"/>
                  </a:cubicBezTo>
                  <a:cubicBezTo>
                    <a:pt x="1459" y="992"/>
                    <a:pt x="1459" y="1015"/>
                    <a:pt x="1459" y="1034"/>
                  </a:cubicBezTo>
                  <a:cubicBezTo>
                    <a:pt x="1459" y="1075"/>
                    <a:pt x="1459" y="1105"/>
                    <a:pt x="1459" y="1125"/>
                  </a:cubicBezTo>
                  <a:cubicBezTo>
                    <a:pt x="1490" y="1034"/>
                    <a:pt x="1490" y="1034"/>
                    <a:pt x="1490" y="1034"/>
                  </a:cubicBezTo>
                  <a:cubicBezTo>
                    <a:pt x="1490" y="973"/>
                    <a:pt x="1490" y="973"/>
                    <a:pt x="1490" y="882"/>
                  </a:cubicBezTo>
                  <a:cubicBezTo>
                    <a:pt x="1490" y="821"/>
                    <a:pt x="1490" y="761"/>
                    <a:pt x="1490" y="761"/>
                  </a:cubicBezTo>
                  <a:cubicBezTo>
                    <a:pt x="1500" y="730"/>
                    <a:pt x="1507" y="720"/>
                    <a:pt x="1511" y="720"/>
                  </a:cubicBezTo>
                  <a:cubicBezTo>
                    <a:pt x="1520" y="720"/>
                    <a:pt x="1520" y="761"/>
                    <a:pt x="1520" y="761"/>
                  </a:cubicBezTo>
                  <a:cubicBezTo>
                    <a:pt x="1490" y="821"/>
                    <a:pt x="1490" y="821"/>
                    <a:pt x="1520" y="882"/>
                  </a:cubicBezTo>
                  <a:cubicBezTo>
                    <a:pt x="1520" y="973"/>
                    <a:pt x="1520" y="973"/>
                    <a:pt x="1520" y="973"/>
                  </a:cubicBezTo>
                  <a:lnTo>
                    <a:pt x="1551" y="973"/>
                  </a:lnTo>
                  <a:lnTo>
                    <a:pt x="1551" y="913"/>
                  </a:lnTo>
                  <a:cubicBezTo>
                    <a:pt x="1551" y="989"/>
                    <a:pt x="1566" y="1027"/>
                    <a:pt x="1581" y="1027"/>
                  </a:cubicBezTo>
                  <a:cubicBezTo>
                    <a:pt x="1596" y="1027"/>
                    <a:pt x="1611" y="989"/>
                    <a:pt x="1611" y="913"/>
                  </a:cubicBezTo>
                  <a:lnTo>
                    <a:pt x="1611" y="973"/>
                  </a:lnTo>
                  <a:cubicBezTo>
                    <a:pt x="1611" y="1065"/>
                    <a:pt x="1611" y="1065"/>
                    <a:pt x="1611" y="1065"/>
                  </a:cubicBezTo>
                  <a:cubicBezTo>
                    <a:pt x="1611" y="1065"/>
                    <a:pt x="1642" y="1004"/>
                    <a:pt x="1642" y="1004"/>
                  </a:cubicBezTo>
                  <a:cubicBezTo>
                    <a:pt x="1672" y="1004"/>
                    <a:pt x="1672" y="1004"/>
                    <a:pt x="1672" y="913"/>
                  </a:cubicBezTo>
                  <a:cubicBezTo>
                    <a:pt x="1672" y="882"/>
                    <a:pt x="1672" y="867"/>
                    <a:pt x="1676" y="867"/>
                  </a:cubicBezTo>
                  <a:cubicBezTo>
                    <a:pt x="1680" y="867"/>
                    <a:pt x="1687" y="882"/>
                    <a:pt x="1703" y="913"/>
                  </a:cubicBezTo>
                  <a:cubicBezTo>
                    <a:pt x="1703" y="963"/>
                    <a:pt x="1703" y="985"/>
                    <a:pt x="1708" y="985"/>
                  </a:cubicBezTo>
                  <a:cubicBezTo>
                    <a:pt x="1712" y="985"/>
                    <a:pt x="1719" y="970"/>
                    <a:pt x="1733" y="943"/>
                  </a:cubicBezTo>
                  <a:cubicBezTo>
                    <a:pt x="1733" y="943"/>
                    <a:pt x="1733" y="943"/>
                    <a:pt x="1733" y="1004"/>
                  </a:cubicBezTo>
                  <a:cubicBezTo>
                    <a:pt x="1733" y="1040"/>
                    <a:pt x="1733" y="1087"/>
                    <a:pt x="1739" y="1087"/>
                  </a:cubicBezTo>
                  <a:cubicBezTo>
                    <a:pt x="1744" y="1087"/>
                    <a:pt x="1751" y="1065"/>
                    <a:pt x="1763" y="1004"/>
                  </a:cubicBezTo>
                  <a:cubicBezTo>
                    <a:pt x="1763" y="1004"/>
                    <a:pt x="1763" y="1004"/>
                    <a:pt x="1763" y="1095"/>
                  </a:cubicBezTo>
                  <a:cubicBezTo>
                    <a:pt x="1763" y="1049"/>
                    <a:pt x="1771" y="1027"/>
                    <a:pt x="1779" y="1027"/>
                  </a:cubicBezTo>
                  <a:cubicBezTo>
                    <a:pt x="1786" y="1027"/>
                    <a:pt x="1794" y="1049"/>
                    <a:pt x="1794" y="1095"/>
                  </a:cubicBezTo>
                  <a:cubicBezTo>
                    <a:pt x="1794" y="1095"/>
                    <a:pt x="1794" y="1095"/>
                    <a:pt x="1794" y="1057"/>
                  </a:cubicBezTo>
                  <a:cubicBezTo>
                    <a:pt x="1794" y="1057"/>
                    <a:pt x="1794" y="1019"/>
                    <a:pt x="1794" y="943"/>
                  </a:cubicBezTo>
                  <a:cubicBezTo>
                    <a:pt x="1824" y="1004"/>
                    <a:pt x="1824" y="1004"/>
                    <a:pt x="1824" y="1004"/>
                  </a:cubicBezTo>
                  <a:cubicBezTo>
                    <a:pt x="1824" y="1004"/>
                    <a:pt x="1824" y="943"/>
                    <a:pt x="1854" y="943"/>
                  </a:cubicBezTo>
                  <a:cubicBezTo>
                    <a:pt x="1885" y="943"/>
                    <a:pt x="1885" y="943"/>
                    <a:pt x="1885" y="882"/>
                  </a:cubicBezTo>
                  <a:cubicBezTo>
                    <a:pt x="1900" y="852"/>
                    <a:pt x="1908"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6" y="973"/>
                  </a:cubicBezTo>
                  <a:cubicBezTo>
                    <a:pt x="1946" y="996"/>
                    <a:pt x="1946" y="1018"/>
                    <a:pt x="1946" y="1034"/>
                  </a:cubicBezTo>
                  <a:cubicBezTo>
                    <a:pt x="1946" y="973"/>
                    <a:pt x="1946" y="973"/>
                    <a:pt x="1976" y="882"/>
                  </a:cubicBezTo>
                  <a:cubicBezTo>
                    <a:pt x="1976" y="882"/>
                    <a:pt x="1976" y="882"/>
                    <a:pt x="1976" y="973"/>
                  </a:cubicBezTo>
                  <a:cubicBezTo>
                    <a:pt x="1976" y="991"/>
                    <a:pt x="1979"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8" y="700"/>
                  </a:lnTo>
                  <a:lnTo>
                    <a:pt x="2098" y="852"/>
                  </a:lnTo>
                  <a:cubicBezTo>
                    <a:pt x="2098" y="867"/>
                    <a:pt x="2098" y="889"/>
                    <a:pt x="2098" y="913"/>
                  </a:cubicBezTo>
                  <a:cubicBezTo>
                    <a:pt x="2098" y="958"/>
                    <a:pt x="2105" y="981"/>
                    <a:pt x="2113" y="981"/>
                  </a:cubicBezTo>
                  <a:cubicBezTo>
                    <a:pt x="2120" y="981"/>
                    <a:pt x="2128" y="958"/>
                    <a:pt x="2128" y="913"/>
                  </a:cubicBezTo>
                  <a:cubicBezTo>
                    <a:pt x="2147" y="1006"/>
                    <a:pt x="2154" y="1042"/>
                    <a:pt x="2157"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7" y="1029"/>
                    <a:pt x="2219" y="1022"/>
                    <a:pt x="2219" y="1004"/>
                  </a:cubicBezTo>
                  <a:cubicBezTo>
                    <a:pt x="2250" y="1004"/>
                    <a:pt x="2250" y="943"/>
                    <a:pt x="2250"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1" y="882"/>
                  </a:cubicBezTo>
                  <a:lnTo>
                    <a:pt x="2310" y="882"/>
                  </a:lnTo>
                  <a:cubicBezTo>
                    <a:pt x="2310" y="839"/>
                    <a:pt x="2310" y="808"/>
                    <a:pt x="2311" y="788"/>
                  </a:cubicBezTo>
                  <a:lnTo>
                    <a:pt x="2311" y="788"/>
                  </a:lnTo>
                  <a:cubicBezTo>
                    <a:pt x="2313" y="821"/>
                    <a:pt x="2319" y="821"/>
                    <a:pt x="2341" y="821"/>
                  </a:cubicBezTo>
                  <a:cubicBezTo>
                    <a:pt x="2341" y="803"/>
                    <a:pt x="2341" y="791"/>
                    <a:pt x="2341" y="791"/>
                  </a:cubicBezTo>
                  <a:cubicBezTo>
                    <a:pt x="2329" y="767"/>
                    <a:pt x="2322" y="753"/>
                    <a:pt x="2317" y="753"/>
                  </a:cubicBezTo>
                  <a:cubicBezTo>
                    <a:pt x="2314" y="753"/>
                    <a:pt x="2312" y="763"/>
                    <a:pt x="2311" y="788"/>
                  </a:cubicBezTo>
                  <a:lnTo>
                    <a:pt x="2311" y="788"/>
                  </a:lnTo>
                  <a:cubicBezTo>
                    <a:pt x="2310" y="774"/>
                    <a:pt x="2310" y="756"/>
                    <a:pt x="2310" y="730"/>
                  </a:cubicBezTo>
                  <a:cubicBezTo>
                    <a:pt x="2326" y="700"/>
                    <a:pt x="2333" y="685"/>
                    <a:pt x="2337" y="685"/>
                  </a:cubicBezTo>
                  <a:cubicBezTo>
                    <a:pt x="2341" y="685"/>
                    <a:pt x="2341" y="700"/>
                    <a:pt x="2341" y="730"/>
                  </a:cubicBezTo>
                  <a:cubicBezTo>
                    <a:pt x="2371" y="730"/>
                    <a:pt x="2371" y="730"/>
                    <a:pt x="2371" y="821"/>
                  </a:cubicBezTo>
                  <a:lnTo>
                    <a:pt x="2341" y="821"/>
                  </a:lnTo>
                  <a:cubicBezTo>
                    <a:pt x="2341" y="853"/>
                    <a:pt x="2341" y="904"/>
                    <a:pt x="2341" y="943"/>
                  </a:cubicBezTo>
                  <a:cubicBezTo>
                    <a:pt x="2341" y="943"/>
                    <a:pt x="2371" y="943"/>
                    <a:pt x="2371" y="882"/>
                  </a:cubicBezTo>
                  <a:lnTo>
                    <a:pt x="2371" y="943"/>
                  </a:lnTo>
                  <a:cubicBezTo>
                    <a:pt x="2371" y="1034"/>
                    <a:pt x="2371" y="1095"/>
                    <a:pt x="2371" y="1095"/>
                  </a:cubicBezTo>
                  <a:cubicBezTo>
                    <a:pt x="2402" y="1095"/>
                    <a:pt x="2402" y="1034"/>
                    <a:pt x="2402" y="1034"/>
                  </a:cubicBezTo>
                  <a:cubicBezTo>
                    <a:pt x="2402" y="973"/>
                    <a:pt x="2493" y="973"/>
                    <a:pt x="2493" y="973"/>
                  </a:cubicBezTo>
                  <a:cubicBezTo>
                    <a:pt x="2493" y="1019"/>
                    <a:pt x="2500" y="1042"/>
                    <a:pt x="2508" y="1042"/>
                  </a:cubicBezTo>
                  <a:cubicBezTo>
                    <a:pt x="2516" y="1042"/>
                    <a:pt x="2523" y="1019"/>
                    <a:pt x="2523" y="973"/>
                  </a:cubicBezTo>
                  <a:cubicBezTo>
                    <a:pt x="2523" y="913"/>
                    <a:pt x="2523" y="913"/>
                    <a:pt x="2554" y="913"/>
                  </a:cubicBezTo>
                  <a:cubicBezTo>
                    <a:pt x="2584" y="913"/>
                    <a:pt x="2584" y="913"/>
                    <a:pt x="2584" y="852"/>
                  </a:cubicBezTo>
                  <a:lnTo>
                    <a:pt x="2614" y="852"/>
                  </a:lnTo>
                  <a:cubicBezTo>
                    <a:pt x="2614" y="852"/>
                    <a:pt x="2614" y="761"/>
                    <a:pt x="2614" y="761"/>
                  </a:cubicBezTo>
                  <a:cubicBezTo>
                    <a:pt x="2630" y="730"/>
                    <a:pt x="2637" y="715"/>
                    <a:pt x="2641" y="715"/>
                  </a:cubicBezTo>
                  <a:cubicBezTo>
                    <a:pt x="2645" y="715"/>
                    <a:pt x="2645" y="730"/>
                    <a:pt x="2645" y="761"/>
                  </a:cubicBezTo>
                  <a:cubicBezTo>
                    <a:pt x="2645" y="796"/>
                    <a:pt x="2645" y="827"/>
                    <a:pt x="2645" y="852"/>
                  </a:cubicBezTo>
                  <a:cubicBezTo>
                    <a:pt x="2675" y="852"/>
                    <a:pt x="2675" y="852"/>
                    <a:pt x="2675" y="1004"/>
                  </a:cubicBezTo>
                  <a:lnTo>
                    <a:pt x="2675" y="913"/>
                  </a:lnTo>
                  <a:cubicBezTo>
                    <a:pt x="2675" y="960"/>
                    <a:pt x="2675" y="978"/>
                    <a:pt x="2676" y="978"/>
                  </a:cubicBezTo>
                  <a:cubicBezTo>
                    <a:pt x="2678" y="978"/>
                    <a:pt x="2685" y="893"/>
                    <a:pt x="2706" y="852"/>
                  </a:cubicBezTo>
                  <a:cubicBezTo>
                    <a:pt x="2706" y="913"/>
                    <a:pt x="2706" y="943"/>
                    <a:pt x="2736" y="943"/>
                  </a:cubicBezTo>
                  <a:cubicBezTo>
                    <a:pt x="2736" y="852"/>
                    <a:pt x="2766" y="852"/>
                    <a:pt x="2797" y="852"/>
                  </a:cubicBezTo>
                  <a:cubicBezTo>
                    <a:pt x="2808" y="863"/>
                    <a:pt x="2819" y="870"/>
                    <a:pt x="2829" y="870"/>
                  </a:cubicBezTo>
                  <a:cubicBezTo>
                    <a:pt x="2845" y="870"/>
                    <a:pt x="2858" y="849"/>
                    <a:pt x="2858" y="791"/>
                  </a:cubicBezTo>
                  <a:cubicBezTo>
                    <a:pt x="2858" y="882"/>
                    <a:pt x="2858" y="882"/>
                    <a:pt x="2888" y="882"/>
                  </a:cubicBezTo>
                  <a:cubicBezTo>
                    <a:pt x="2888" y="882"/>
                    <a:pt x="2918" y="882"/>
                    <a:pt x="2918" y="821"/>
                  </a:cubicBezTo>
                  <a:cubicBezTo>
                    <a:pt x="2918" y="898"/>
                    <a:pt x="2918" y="962"/>
                    <a:pt x="2926" y="962"/>
                  </a:cubicBezTo>
                  <a:cubicBezTo>
                    <a:pt x="2930" y="962"/>
                    <a:pt x="2937" y="939"/>
                    <a:pt x="2949" y="882"/>
                  </a:cubicBezTo>
                  <a:cubicBezTo>
                    <a:pt x="2949" y="882"/>
                    <a:pt x="2949" y="882"/>
                    <a:pt x="2949" y="973"/>
                  </a:cubicBezTo>
                  <a:cubicBezTo>
                    <a:pt x="2949" y="973"/>
                    <a:pt x="2949" y="973"/>
                    <a:pt x="2979" y="882"/>
                  </a:cubicBezTo>
                  <a:lnTo>
                    <a:pt x="3010" y="882"/>
                  </a:lnTo>
                  <a:cubicBezTo>
                    <a:pt x="3010" y="882"/>
                    <a:pt x="3010" y="821"/>
                    <a:pt x="3010" y="821"/>
                  </a:cubicBezTo>
                  <a:cubicBezTo>
                    <a:pt x="3010" y="882"/>
                    <a:pt x="3040" y="913"/>
                    <a:pt x="3070" y="913"/>
                  </a:cubicBezTo>
                  <a:cubicBezTo>
                    <a:pt x="3101" y="913"/>
                    <a:pt x="3101" y="913"/>
                    <a:pt x="3101" y="973"/>
                  </a:cubicBezTo>
                  <a:cubicBezTo>
                    <a:pt x="3101" y="973"/>
                    <a:pt x="3131" y="973"/>
                    <a:pt x="3131" y="913"/>
                  </a:cubicBezTo>
                  <a:cubicBezTo>
                    <a:pt x="3131" y="889"/>
                    <a:pt x="3131" y="868"/>
                    <a:pt x="3131" y="852"/>
                  </a:cubicBezTo>
                  <a:cubicBezTo>
                    <a:pt x="3131" y="913"/>
                    <a:pt x="3139" y="943"/>
                    <a:pt x="3146" y="943"/>
                  </a:cubicBezTo>
                  <a:cubicBezTo>
                    <a:pt x="3154" y="943"/>
                    <a:pt x="3162" y="913"/>
                    <a:pt x="3162" y="852"/>
                  </a:cubicBezTo>
                  <a:cubicBezTo>
                    <a:pt x="3183"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7" y="176"/>
                    <a:pt x="3194" y="176"/>
                  </a:cubicBezTo>
                  <a:cubicBezTo>
                    <a:pt x="3192" y="176"/>
                    <a:pt x="3192" y="195"/>
                    <a:pt x="3192" y="244"/>
                  </a:cubicBezTo>
                  <a:cubicBezTo>
                    <a:pt x="3192" y="244"/>
                    <a:pt x="3192" y="335"/>
                    <a:pt x="3192" y="335"/>
                  </a:cubicBezTo>
                  <a:cubicBezTo>
                    <a:pt x="3162" y="335"/>
                    <a:pt x="3162" y="244"/>
                    <a:pt x="3162" y="244"/>
                  </a:cubicBezTo>
                  <a:cubicBezTo>
                    <a:pt x="3162" y="183"/>
                    <a:pt x="3162" y="183"/>
                    <a:pt x="3131" y="183"/>
                  </a:cubicBezTo>
                  <a:cubicBezTo>
                    <a:pt x="3101" y="183"/>
                    <a:pt x="3101" y="183"/>
                    <a:pt x="3101" y="92"/>
                  </a:cubicBezTo>
                  <a:cubicBezTo>
                    <a:pt x="3101" y="31"/>
                    <a:pt x="3101" y="31"/>
                    <a:pt x="3101" y="31"/>
                  </a:cubicBezTo>
                  <a:cubicBezTo>
                    <a:pt x="3101" y="92"/>
                    <a:pt x="3070" y="92"/>
                    <a:pt x="3040" y="92"/>
                  </a:cubicBezTo>
                  <a:cubicBezTo>
                    <a:pt x="3028" y="92"/>
                    <a:pt x="3016" y="87"/>
                    <a:pt x="3005" y="87"/>
                  </a:cubicBezTo>
                  <a:cubicBezTo>
                    <a:pt x="2990" y="87"/>
                    <a:pt x="2979" y="98"/>
                    <a:pt x="2979" y="153"/>
                  </a:cubicBezTo>
                  <a:cubicBezTo>
                    <a:pt x="2979" y="61"/>
                    <a:pt x="2979" y="61"/>
                    <a:pt x="2979" y="61"/>
                  </a:cubicBezTo>
                  <a:cubicBezTo>
                    <a:pt x="2949" y="153"/>
                    <a:pt x="2949" y="153"/>
                    <a:pt x="2949" y="153"/>
                  </a:cubicBezTo>
                  <a:cubicBezTo>
                    <a:pt x="2949" y="61"/>
                    <a:pt x="2949" y="61"/>
                    <a:pt x="2949" y="61"/>
                  </a:cubicBezTo>
                  <a:cubicBezTo>
                    <a:pt x="2918" y="61"/>
                    <a:pt x="2918" y="61"/>
                    <a:pt x="2918" y="153"/>
                  </a:cubicBezTo>
                  <a:cubicBezTo>
                    <a:pt x="2918" y="153"/>
                    <a:pt x="2888" y="122"/>
                    <a:pt x="2888" y="61"/>
                  </a:cubicBezTo>
                  <a:cubicBezTo>
                    <a:pt x="2888" y="78"/>
                    <a:pt x="2888" y="100"/>
                    <a:pt x="2888" y="122"/>
                  </a:cubicBezTo>
                  <a:cubicBezTo>
                    <a:pt x="2888" y="213"/>
                    <a:pt x="2858" y="274"/>
                    <a:pt x="2858" y="274"/>
                  </a:cubicBezTo>
                  <a:lnTo>
                    <a:pt x="2858" y="122"/>
                  </a:lnTo>
                  <a:cubicBezTo>
                    <a:pt x="2858" y="61"/>
                    <a:pt x="2858" y="61"/>
                    <a:pt x="2858" y="61"/>
                  </a:cubicBezTo>
                  <a:cubicBezTo>
                    <a:pt x="2858" y="122"/>
                    <a:pt x="2827" y="122"/>
                    <a:pt x="2797" y="122"/>
                  </a:cubicBezTo>
                  <a:cubicBezTo>
                    <a:pt x="2766" y="122"/>
                    <a:pt x="2766" y="122"/>
                    <a:pt x="2766" y="183"/>
                  </a:cubicBezTo>
                  <a:cubicBezTo>
                    <a:pt x="2766" y="229"/>
                    <a:pt x="2766" y="251"/>
                    <a:pt x="2763" y="251"/>
                  </a:cubicBezTo>
                  <a:cubicBezTo>
                    <a:pt x="2759" y="251"/>
                    <a:pt x="2751" y="229"/>
                    <a:pt x="2736" y="183"/>
                  </a:cubicBezTo>
                  <a:cubicBezTo>
                    <a:pt x="2736" y="259"/>
                    <a:pt x="2736" y="297"/>
                    <a:pt x="2732" y="297"/>
                  </a:cubicBezTo>
                  <a:cubicBezTo>
                    <a:pt x="2728" y="297"/>
                    <a:pt x="2721" y="259"/>
                    <a:pt x="2706" y="183"/>
                  </a:cubicBezTo>
                  <a:cubicBezTo>
                    <a:pt x="2706" y="122"/>
                    <a:pt x="2701" y="95"/>
                    <a:pt x="2693" y="95"/>
                  </a:cubicBezTo>
                  <a:cubicBezTo>
                    <a:pt x="2681" y="95"/>
                    <a:pt x="2663" y="153"/>
                    <a:pt x="2645" y="244"/>
                  </a:cubicBezTo>
                  <a:lnTo>
                    <a:pt x="2645" y="183"/>
                  </a:lnTo>
                  <a:cubicBezTo>
                    <a:pt x="2645" y="92"/>
                    <a:pt x="2645" y="92"/>
                    <a:pt x="2645" y="92"/>
                  </a:cubicBezTo>
                  <a:lnTo>
                    <a:pt x="2614" y="92"/>
                  </a:lnTo>
                  <a:cubicBezTo>
                    <a:pt x="2614" y="31"/>
                    <a:pt x="2614" y="31"/>
                    <a:pt x="2584" y="31"/>
                  </a:cubicBezTo>
                  <a:cubicBezTo>
                    <a:pt x="2584" y="82"/>
                    <a:pt x="2579" y="101"/>
                    <a:pt x="2572" y="101"/>
                  </a:cubicBezTo>
                  <a:cubicBezTo>
                    <a:pt x="2564" y="101"/>
                    <a:pt x="2554" y="66"/>
                    <a:pt x="2554" y="31"/>
                  </a:cubicBezTo>
                  <a:cubicBezTo>
                    <a:pt x="2554" y="92"/>
                    <a:pt x="2554" y="92"/>
                    <a:pt x="2554" y="92"/>
                  </a:cubicBezTo>
                  <a:cubicBezTo>
                    <a:pt x="2523" y="92"/>
                    <a:pt x="2523" y="92"/>
                    <a:pt x="2523" y="153"/>
                  </a:cubicBezTo>
                  <a:cubicBezTo>
                    <a:pt x="2523" y="188"/>
                    <a:pt x="2523" y="219"/>
                    <a:pt x="2523" y="244"/>
                  </a:cubicBezTo>
                  <a:cubicBezTo>
                    <a:pt x="2523" y="153"/>
                    <a:pt x="2523" y="153"/>
                    <a:pt x="2493" y="153"/>
                  </a:cubicBezTo>
                  <a:cubicBezTo>
                    <a:pt x="2493" y="153"/>
                    <a:pt x="2462" y="153"/>
                    <a:pt x="2462" y="92"/>
                  </a:cubicBezTo>
                  <a:lnTo>
                    <a:pt x="2462" y="153"/>
                  </a:lnTo>
                  <a:cubicBezTo>
                    <a:pt x="2462" y="122"/>
                    <a:pt x="2455" y="107"/>
                    <a:pt x="2447" y="107"/>
                  </a:cubicBezTo>
                  <a:cubicBezTo>
                    <a:pt x="2440" y="107"/>
                    <a:pt x="2432" y="122"/>
                    <a:pt x="2432" y="153"/>
                  </a:cubicBezTo>
                  <a:cubicBezTo>
                    <a:pt x="2432" y="77"/>
                    <a:pt x="2424" y="39"/>
                    <a:pt x="2417" y="39"/>
                  </a:cubicBezTo>
                  <a:cubicBezTo>
                    <a:pt x="2409" y="39"/>
                    <a:pt x="2402" y="77"/>
                    <a:pt x="2402" y="153"/>
                  </a:cubicBezTo>
                  <a:cubicBezTo>
                    <a:pt x="2402" y="92"/>
                    <a:pt x="2402" y="92"/>
                    <a:pt x="2402" y="61"/>
                  </a:cubicBezTo>
                  <a:cubicBezTo>
                    <a:pt x="2402" y="107"/>
                    <a:pt x="2394" y="130"/>
                    <a:pt x="2386" y="130"/>
                  </a:cubicBezTo>
                  <a:cubicBezTo>
                    <a:pt x="2379" y="130"/>
                    <a:pt x="2371" y="107"/>
                    <a:pt x="2371" y="61"/>
                  </a:cubicBezTo>
                  <a:cubicBezTo>
                    <a:pt x="2371" y="153"/>
                    <a:pt x="2371" y="153"/>
                    <a:pt x="2371" y="153"/>
                  </a:cubicBezTo>
                  <a:cubicBezTo>
                    <a:pt x="2341" y="153"/>
                    <a:pt x="2341" y="153"/>
                    <a:pt x="2341" y="213"/>
                  </a:cubicBezTo>
                  <a:cubicBezTo>
                    <a:pt x="2326" y="289"/>
                    <a:pt x="2318" y="327"/>
                    <a:pt x="2314" y="327"/>
                  </a:cubicBezTo>
                  <a:cubicBezTo>
                    <a:pt x="2310" y="327"/>
                    <a:pt x="2310" y="289"/>
                    <a:pt x="2310" y="213"/>
                  </a:cubicBezTo>
                  <a:cubicBezTo>
                    <a:pt x="2310" y="305"/>
                    <a:pt x="2310" y="365"/>
                    <a:pt x="2280" y="365"/>
                  </a:cubicBezTo>
                  <a:lnTo>
                    <a:pt x="2280" y="305"/>
                  </a:lnTo>
                  <a:lnTo>
                    <a:pt x="2280" y="213"/>
                  </a:lnTo>
                  <a:cubicBezTo>
                    <a:pt x="2280" y="128"/>
                    <a:pt x="2270" y="90"/>
                    <a:pt x="2262" y="90"/>
                  </a:cubicBezTo>
                  <a:cubicBezTo>
                    <a:pt x="2255" y="90"/>
                    <a:pt x="2250" y="113"/>
                    <a:pt x="2250" y="153"/>
                  </a:cubicBezTo>
                  <a:cubicBezTo>
                    <a:pt x="2250" y="213"/>
                    <a:pt x="2250" y="213"/>
                    <a:pt x="2250" y="213"/>
                  </a:cubicBezTo>
                  <a:cubicBezTo>
                    <a:pt x="2250" y="153"/>
                    <a:pt x="2219" y="122"/>
                    <a:pt x="2189" y="122"/>
                  </a:cubicBezTo>
                  <a:cubicBezTo>
                    <a:pt x="2189" y="122"/>
                    <a:pt x="2189" y="213"/>
                    <a:pt x="2189" y="274"/>
                  </a:cubicBezTo>
                  <a:cubicBezTo>
                    <a:pt x="2174"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9" y="118"/>
                  </a:cubicBezTo>
                  <a:cubicBezTo>
                    <a:pt x="2110" y="118"/>
                    <a:pt x="2098" y="178"/>
                    <a:pt x="2098" y="274"/>
                  </a:cubicBezTo>
                  <a:cubicBezTo>
                    <a:pt x="2098"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2" y="144"/>
                    <a:pt x="1983" y="144"/>
                  </a:cubicBezTo>
                  <a:cubicBezTo>
                    <a:pt x="1979" y="144"/>
                    <a:pt x="1976" y="155"/>
                    <a:pt x="1976" y="183"/>
                  </a:cubicBezTo>
                  <a:cubicBezTo>
                    <a:pt x="1976" y="183"/>
                    <a:pt x="1976" y="183"/>
                    <a:pt x="1976" y="92"/>
                  </a:cubicBezTo>
                  <a:cubicBezTo>
                    <a:pt x="1976" y="137"/>
                    <a:pt x="1968" y="160"/>
                    <a:pt x="1961" y="160"/>
                  </a:cubicBezTo>
                  <a:cubicBezTo>
                    <a:pt x="1953" y="160"/>
                    <a:pt x="1946" y="137"/>
                    <a:pt x="1946" y="92"/>
                  </a:cubicBezTo>
                  <a:cubicBezTo>
                    <a:pt x="1946" y="61"/>
                    <a:pt x="1946"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7" y="168"/>
                    <a:pt x="1809" y="183"/>
                    <a:pt x="1794" y="213"/>
                  </a:cubicBezTo>
                  <a:cubicBezTo>
                    <a:pt x="1794" y="213"/>
                    <a:pt x="1794" y="213"/>
                    <a:pt x="1794" y="153"/>
                  </a:cubicBezTo>
                  <a:cubicBezTo>
                    <a:pt x="1794" y="214"/>
                    <a:pt x="1789" y="236"/>
                    <a:pt x="1783" y="236"/>
                  </a:cubicBezTo>
                  <a:cubicBezTo>
                    <a:pt x="1774" y="236"/>
                    <a:pt x="1763" y="189"/>
                    <a:pt x="1763" y="153"/>
                  </a:cubicBezTo>
                  <a:cubicBezTo>
                    <a:pt x="1763" y="153"/>
                    <a:pt x="1763" y="153"/>
                    <a:pt x="1763" y="213"/>
                  </a:cubicBezTo>
                  <a:cubicBezTo>
                    <a:pt x="1748" y="289"/>
                    <a:pt x="1741" y="327"/>
                    <a:pt x="1737" y="327"/>
                  </a:cubicBezTo>
                  <a:cubicBezTo>
                    <a:pt x="1733" y="327"/>
                    <a:pt x="1733" y="289"/>
                    <a:pt x="1733" y="213"/>
                  </a:cubicBezTo>
                  <a:cubicBezTo>
                    <a:pt x="1733" y="253"/>
                    <a:pt x="1727" y="276"/>
                    <a:pt x="1723" y="276"/>
                  </a:cubicBezTo>
                  <a:cubicBezTo>
                    <a:pt x="1718" y="276"/>
                    <a:pt x="1716" y="238"/>
                    <a:pt x="1733" y="153"/>
                  </a:cubicBezTo>
                  <a:lnTo>
                    <a:pt x="1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3446;p83"/>
            <p:cNvSpPr/>
            <p:nvPr/>
          </p:nvSpPr>
          <p:spPr>
            <a:xfrm>
              <a:off x="1976396" y="1923227"/>
              <a:ext cx="53804" cy="33206"/>
            </a:xfrm>
            <a:custGeom>
              <a:avLst/>
              <a:gdLst/>
              <a:ahLst/>
              <a:cxnLst/>
              <a:rect l="l" t="t" r="r" b="b"/>
              <a:pathLst>
                <a:path w="3252" h="2007" extrusionOk="0">
                  <a:moveTo>
                    <a:pt x="942" y="0"/>
                  </a:moveTo>
                  <a:cubicBezTo>
                    <a:pt x="911" y="0"/>
                    <a:pt x="911" y="0"/>
                    <a:pt x="942" y="61"/>
                  </a:cubicBezTo>
                  <a:cubicBezTo>
                    <a:pt x="942" y="0"/>
                    <a:pt x="942" y="0"/>
                    <a:pt x="942" y="0"/>
                  </a:cubicBezTo>
                  <a:close/>
                  <a:moveTo>
                    <a:pt x="149" y="800"/>
                  </a:moveTo>
                  <a:lnTo>
                    <a:pt x="149" y="800"/>
                  </a:lnTo>
                  <a:cubicBezTo>
                    <a:pt x="150" y="802"/>
                    <a:pt x="151" y="806"/>
                    <a:pt x="151" y="812"/>
                  </a:cubicBezTo>
                  <a:lnTo>
                    <a:pt x="151" y="812"/>
                  </a:lnTo>
                  <a:cubicBezTo>
                    <a:pt x="151" y="811"/>
                    <a:pt x="151" y="809"/>
                    <a:pt x="151" y="805"/>
                  </a:cubicBezTo>
                  <a:lnTo>
                    <a:pt x="151" y="805"/>
                  </a:lnTo>
                  <a:cubicBezTo>
                    <a:pt x="151" y="810"/>
                    <a:pt x="151" y="815"/>
                    <a:pt x="151" y="821"/>
                  </a:cubicBezTo>
                  <a:cubicBezTo>
                    <a:pt x="151" y="818"/>
                    <a:pt x="151" y="815"/>
                    <a:pt x="151" y="812"/>
                  </a:cubicBezTo>
                  <a:lnTo>
                    <a:pt x="151" y="812"/>
                  </a:lnTo>
                  <a:cubicBezTo>
                    <a:pt x="151" y="813"/>
                    <a:pt x="151" y="813"/>
                    <a:pt x="151" y="813"/>
                  </a:cubicBezTo>
                  <a:cubicBezTo>
                    <a:pt x="150" y="813"/>
                    <a:pt x="150" y="809"/>
                    <a:pt x="149" y="800"/>
                  </a:cubicBezTo>
                  <a:close/>
                  <a:moveTo>
                    <a:pt x="1063" y="821"/>
                  </a:moveTo>
                  <a:cubicBezTo>
                    <a:pt x="1063" y="882"/>
                    <a:pt x="1063" y="973"/>
                    <a:pt x="1063" y="973"/>
                  </a:cubicBezTo>
                  <a:lnTo>
                    <a:pt x="1033" y="882"/>
                  </a:lnTo>
                  <a:lnTo>
                    <a:pt x="1063" y="821"/>
                  </a:lnTo>
                  <a:close/>
                  <a:moveTo>
                    <a:pt x="60" y="1338"/>
                  </a:moveTo>
                  <a:cubicBezTo>
                    <a:pt x="60" y="1338"/>
                    <a:pt x="60" y="1338"/>
                    <a:pt x="60" y="1338"/>
                  </a:cubicBezTo>
                  <a:cubicBezTo>
                    <a:pt x="60" y="1338"/>
                    <a:pt x="60" y="1338"/>
                    <a:pt x="60" y="1338"/>
                  </a:cubicBezTo>
                  <a:close/>
                  <a:moveTo>
                    <a:pt x="759" y="1338"/>
                  </a:moveTo>
                  <a:cubicBezTo>
                    <a:pt x="759" y="1338"/>
                    <a:pt x="759" y="1338"/>
                    <a:pt x="759" y="1338"/>
                  </a:cubicBezTo>
                  <a:cubicBezTo>
                    <a:pt x="759" y="1338"/>
                    <a:pt x="759" y="1338"/>
                    <a:pt x="759" y="1338"/>
                  </a:cubicBezTo>
                  <a:close/>
                  <a:moveTo>
                    <a:pt x="2736" y="178"/>
                  </a:moveTo>
                  <a:cubicBezTo>
                    <a:pt x="2735" y="178"/>
                    <a:pt x="2735" y="192"/>
                    <a:pt x="2735" y="213"/>
                  </a:cubicBezTo>
                  <a:cubicBezTo>
                    <a:pt x="2735" y="213"/>
                    <a:pt x="2735" y="304"/>
                    <a:pt x="2735" y="365"/>
                  </a:cubicBezTo>
                  <a:cubicBezTo>
                    <a:pt x="2735" y="304"/>
                    <a:pt x="2725" y="277"/>
                    <a:pt x="2713" y="277"/>
                  </a:cubicBezTo>
                  <a:cubicBezTo>
                    <a:pt x="2696" y="277"/>
                    <a:pt x="2674" y="335"/>
                    <a:pt x="2674" y="426"/>
                  </a:cubicBezTo>
                  <a:lnTo>
                    <a:pt x="2674" y="365"/>
                  </a:lnTo>
                  <a:cubicBezTo>
                    <a:pt x="2674" y="274"/>
                    <a:pt x="2674" y="274"/>
                    <a:pt x="2674" y="274"/>
                  </a:cubicBezTo>
                  <a:lnTo>
                    <a:pt x="2644" y="274"/>
                  </a:lnTo>
                  <a:cubicBezTo>
                    <a:pt x="2644" y="341"/>
                    <a:pt x="2638" y="366"/>
                    <a:pt x="2631" y="366"/>
                  </a:cubicBezTo>
                  <a:cubicBezTo>
                    <a:pt x="2623" y="366"/>
                    <a:pt x="2613" y="325"/>
                    <a:pt x="2613" y="274"/>
                  </a:cubicBezTo>
                  <a:cubicBezTo>
                    <a:pt x="2613" y="213"/>
                    <a:pt x="2613" y="213"/>
                    <a:pt x="2613" y="213"/>
                  </a:cubicBezTo>
                  <a:cubicBezTo>
                    <a:pt x="2613" y="264"/>
                    <a:pt x="2608" y="283"/>
                    <a:pt x="2602" y="283"/>
                  </a:cubicBezTo>
                  <a:cubicBezTo>
                    <a:pt x="2593" y="283"/>
                    <a:pt x="2583" y="248"/>
                    <a:pt x="2583" y="213"/>
                  </a:cubicBezTo>
                  <a:cubicBezTo>
                    <a:pt x="2583" y="274"/>
                    <a:pt x="2552" y="274"/>
                    <a:pt x="2552" y="274"/>
                  </a:cubicBezTo>
                  <a:cubicBezTo>
                    <a:pt x="2552" y="274"/>
                    <a:pt x="2552" y="274"/>
                    <a:pt x="2552" y="335"/>
                  </a:cubicBezTo>
                  <a:cubicBezTo>
                    <a:pt x="2552" y="370"/>
                    <a:pt x="2552" y="401"/>
                    <a:pt x="2552" y="426"/>
                  </a:cubicBezTo>
                  <a:cubicBezTo>
                    <a:pt x="2552" y="335"/>
                    <a:pt x="2522" y="335"/>
                    <a:pt x="2522" y="335"/>
                  </a:cubicBezTo>
                  <a:cubicBezTo>
                    <a:pt x="2492" y="335"/>
                    <a:pt x="2492" y="335"/>
                    <a:pt x="2492" y="274"/>
                  </a:cubicBezTo>
                  <a:lnTo>
                    <a:pt x="2492" y="335"/>
                  </a:lnTo>
                  <a:cubicBezTo>
                    <a:pt x="2476" y="304"/>
                    <a:pt x="2469" y="289"/>
                    <a:pt x="2465" y="289"/>
                  </a:cubicBezTo>
                  <a:cubicBezTo>
                    <a:pt x="2461" y="289"/>
                    <a:pt x="2461" y="304"/>
                    <a:pt x="2461" y="335"/>
                  </a:cubicBezTo>
                  <a:lnTo>
                    <a:pt x="2431" y="335"/>
                  </a:lnTo>
                  <a:cubicBezTo>
                    <a:pt x="2431" y="293"/>
                    <a:pt x="2431" y="262"/>
                    <a:pt x="2431" y="243"/>
                  </a:cubicBezTo>
                  <a:cubicBezTo>
                    <a:pt x="2416" y="289"/>
                    <a:pt x="2408" y="312"/>
                    <a:pt x="2404" y="312"/>
                  </a:cubicBezTo>
                  <a:cubicBezTo>
                    <a:pt x="2400" y="312"/>
                    <a:pt x="2400" y="289"/>
                    <a:pt x="2400" y="243"/>
                  </a:cubicBezTo>
                  <a:cubicBezTo>
                    <a:pt x="2400" y="335"/>
                    <a:pt x="2370" y="335"/>
                    <a:pt x="2370" y="335"/>
                  </a:cubicBezTo>
                  <a:cubicBezTo>
                    <a:pt x="2370" y="295"/>
                    <a:pt x="2370" y="272"/>
                    <a:pt x="2368" y="272"/>
                  </a:cubicBezTo>
                  <a:cubicBezTo>
                    <a:pt x="2364" y="272"/>
                    <a:pt x="2357" y="310"/>
                    <a:pt x="2340" y="395"/>
                  </a:cubicBezTo>
                  <a:cubicBezTo>
                    <a:pt x="2309" y="335"/>
                    <a:pt x="2309" y="335"/>
                    <a:pt x="2309" y="335"/>
                  </a:cubicBezTo>
                  <a:cubicBezTo>
                    <a:pt x="2309" y="351"/>
                    <a:pt x="2309" y="371"/>
                    <a:pt x="2309" y="395"/>
                  </a:cubicBezTo>
                  <a:cubicBezTo>
                    <a:pt x="2309" y="426"/>
                    <a:pt x="2302" y="441"/>
                    <a:pt x="2294" y="441"/>
                  </a:cubicBezTo>
                  <a:cubicBezTo>
                    <a:pt x="2287" y="441"/>
                    <a:pt x="2279" y="426"/>
                    <a:pt x="2279" y="395"/>
                  </a:cubicBezTo>
                  <a:cubicBezTo>
                    <a:pt x="2279" y="335"/>
                    <a:pt x="2249" y="304"/>
                    <a:pt x="2218" y="304"/>
                  </a:cubicBezTo>
                  <a:cubicBezTo>
                    <a:pt x="2218" y="304"/>
                    <a:pt x="2188" y="395"/>
                    <a:pt x="2188" y="456"/>
                  </a:cubicBezTo>
                  <a:cubicBezTo>
                    <a:pt x="2164" y="410"/>
                    <a:pt x="2159" y="345"/>
                    <a:pt x="2158" y="345"/>
                  </a:cubicBezTo>
                  <a:cubicBezTo>
                    <a:pt x="2157" y="345"/>
                    <a:pt x="2157" y="351"/>
                    <a:pt x="2157" y="365"/>
                  </a:cubicBezTo>
                  <a:cubicBezTo>
                    <a:pt x="2142" y="441"/>
                    <a:pt x="2135" y="479"/>
                    <a:pt x="2131" y="479"/>
                  </a:cubicBezTo>
                  <a:cubicBezTo>
                    <a:pt x="2127" y="479"/>
                    <a:pt x="2127" y="441"/>
                    <a:pt x="2127" y="365"/>
                  </a:cubicBezTo>
                  <a:cubicBezTo>
                    <a:pt x="2127" y="390"/>
                    <a:pt x="2127" y="420"/>
                    <a:pt x="2127" y="456"/>
                  </a:cubicBezTo>
                  <a:cubicBezTo>
                    <a:pt x="2127" y="482"/>
                    <a:pt x="2127" y="502"/>
                    <a:pt x="2127" y="517"/>
                  </a:cubicBezTo>
                  <a:cubicBezTo>
                    <a:pt x="2127" y="456"/>
                    <a:pt x="2097" y="456"/>
                    <a:pt x="2097" y="456"/>
                  </a:cubicBezTo>
                  <a:cubicBezTo>
                    <a:pt x="2097" y="501"/>
                    <a:pt x="2092" y="521"/>
                    <a:pt x="2087" y="521"/>
                  </a:cubicBezTo>
                  <a:cubicBezTo>
                    <a:pt x="2078" y="521"/>
                    <a:pt x="2066" y="461"/>
                    <a:pt x="2066" y="365"/>
                  </a:cubicBezTo>
                  <a:lnTo>
                    <a:pt x="2066" y="426"/>
                  </a:lnTo>
                  <a:cubicBezTo>
                    <a:pt x="2054" y="487"/>
                    <a:pt x="2047" y="514"/>
                    <a:pt x="2042" y="514"/>
                  </a:cubicBezTo>
                  <a:cubicBezTo>
                    <a:pt x="2036" y="514"/>
                    <a:pt x="2036" y="456"/>
                    <a:pt x="2036" y="365"/>
                  </a:cubicBezTo>
                  <a:cubicBezTo>
                    <a:pt x="2036" y="426"/>
                    <a:pt x="2036" y="517"/>
                    <a:pt x="2036" y="517"/>
                  </a:cubicBezTo>
                  <a:cubicBezTo>
                    <a:pt x="2036" y="517"/>
                    <a:pt x="2005" y="517"/>
                    <a:pt x="2005" y="426"/>
                  </a:cubicBezTo>
                  <a:cubicBezTo>
                    <a:pt x="2005" y="406"/>
                    <a:pt x="2005" y="384"/>
                    <a:pt x="2005" y="365"/>
                  </a:cubicBezTo>
                  <a:cubicBezTo>
                    <a:pt x="2005" y="365"/>
                    <a:pt x="2005" y="365"/>
                    <a:pt x="2005" y="274"/>
                  </a:cubicBezTo>
                  <a:lnTo>
                    <a:pt x="1975" y="274"/>
                  </a:lnTo>
                  <a:cubicBezTo>
                    <a:pt x="1975" y="274"/>
                    <a:pt x="1975" y="274"/>
                    <a:pt x="1975" y="365"/>
                  </a:cubicBezTo>
                  <a:cubicBezTo>
                    <a:pt x="1945" y="365"/>
                    <a:pt x="1945" y="365"/>
                    <a:pt x="1945" y="274"/>
                  </a:cubicBezTo>
                  <a:cubicBezTo>
                    <a:pt x="1945" y="335"/>
                    <a:pt x="1945" y="335"/>
                    <a:pt x="1945" y="335"/>
                  </a:cubicBezTo>
                  <a:cubicBezTo>
                    <a:pt x="1945" y="426"/>
                    <a:pt x="1945" y="426"/>
                    <a:pt x="1945" y="426"/>
                  </a:cubicBezTo>
                  <a:cubicBezTo>
                    <a:pt x="1914" y="426"/>
                    <a:pt x="1914" y="335"/>
                    <a:pt x="1914" y="335"/>
                  </a:cubicBezTo>
                  <a:cubicBezTo>
                    <a:pt x="1914" y="335"/>
                    <a:pt x="1914" y="335"/>
                    <a:pt x="1914" y="426"/>
                  </a:cubicBezTo>
                  <a:cubicBezTo>
                    <a:pt x="1884" y="426"/>
                    <a:pt x="1884" y="335"/>
                    <a:pt x="1884" y="335"/>
                  </a:cubicBezTo>
                  <a:cubicBezTo>
                    <a:pt x="1853" y="335"/>
                    <a:pt x="1853" y="335"/>
                    <a:pt x="1853" y="426"/>
                  </a:cubicBezTo>
                  <a:cubicBezTo>
                    <a:pt x="1853" y="385"/>
                    <a:pt x="1853" y="355"/>
                    <a:pt x="1853" y="335"/>
                  </a:cubicBezTo>
                  <a:cubicBezTo>
                    <a:pt x="1853" y="395"/>
                    <a:pt x="1853" y="395"/>
                    <a:pt x="1823" y="395"/>
                  </a:cubicBezTo>
                  <a:cubicBezTo>
                    <a:pt x="1823" y="395"/>
                    <a:pt x="1823" y="395"/>
                    <a:pt x="1823" y="335"/>
                  </a:cubicBezTo>
                  <a:cubicBezTo>
                    <a:pt x="1811" y="396"/>
                    <a:pt x="1803" y="418"/>
                    <a:pt x="1799" y="418"/>
                  </a:cubicBezTo>
                  <a:cubicBezTo>
                    <a:pt x="1793" y="418"/>
                    <a:pt x="1793" y="371"/>
                    <a:pt x="1793" y="335"/>
                  </a:cubicBezTo>
                  <a:cubicBezTo>
                    <a:pt x="1793" y="335"/>
                    <a:pt x="1762" y="335"/>
                    <a:pt x="1762" y="395"/>
                  </a:cubicBezTo>
                  <a:cubicBezTo>
                    <a:pt x="1762" y="435"/>
                    <a:pt x="1756" y="458"/>
                    <a:pt x="1750" y="458"/>
                  </a:cubicBezTo>
                  <a:cubicBezTo>
                    <a:pt x="1741" y="458"/>
                    <a:pt x="1732" y="420"/>
                    <a:pt x="1732" y="335"/>
                  </a:cubicBezTo>
                  <a:cubicBezTo>
                    <a:pt x="1701" y="335"/>
                    <a:pt x="1701" y="395"/>
                    <a:pt x="1701" y="395"/>
                  </a:cubicBezTo>
                  <a:cubicBezTo>
                    <a:pt x="1671" y="395"/>
                    <a:pt x="1671" y="395"/>
                    <a:pt x="1671" y="304"/>
                  </a:cubicBezTo>
                  <a:cubicBezTo>
                    <a:pt x="1671" y="304"/>
                    <a:pt x="1671" y="304"/>
                    <a:pt x="1641" y="395"/>
                  </a:cubicBezTo>
                  <a:cubicBezTo>
                    <a:pt x="1641" y="456"/>
                    <a:pt x="1610" y="456"/>
                    <a:pt x="1610" y="456"/>
                  </a:cubicBezTo>
                  <a:cubicBezTo>
                    <a:pt x="1610" y="419"/>
                    <a:pt x="1552" y="393"/>
                    <a:pt x="1508" y="393"/>
                  </a:cubicBezTo>
                  <a:cubicBezTo>
                    <a:pt x="1480" y="393"/>
                    <a:pt x="1458" y="403"/>
                    <a:pt x="1458" y="426"/>
                  </a:cubicBezTo>
                  <a:cubicBezTo>
                    <a:pt x="1458" y="374"/>
                    <a:pt x="1453" y="356"/>
                    <a:pt x="1447" y="356"/>
                  </a:cubicBezTo>
                  <a:cubicBezTo>
                    <a:pt x="1438" y="356"/>
                    <a:pt x="1428" y="391"/>
                    <a:pt x="1428" y="426"/>
                  </a:cubicBezTo>
                  <a:cubicBezTo>
                    <a:pt x="1397" y="517"/>
                    <a:pt x="1397" y="517"/>
                    <a:pt x="1397" y="517"/>
                  </a:cubicBezTo>
                  <a:cubicBezTo>
                    <a:pt x="1397" y="476"/>
                    <a:pt x="1397" y="446"/>
                    <a:pt x="1397" y="426"/>
                  </a:cubicBezTo>
                  <a:cubicBezTo>
                    <a:pt x="1382" y="502"/>
                    <a:pt x="1375" y="540"/>
                    <a:pt x="1371" y="540"/>
                  </a:cubicBezTo>
                  <a:cubicBezTo>
                    <a:pt x="1367" y="540"/>
                    <a:pt x="1367" y="502"/>
                    <a:pt x="1367" y="426"/>
                  </a:cubicBezTo>
                  <a:cubicBezTo>
                    <a:pt x="1367" y="451"/>
                    <a:pt x="1367" y="482"/>
                    <a:pt x="1367" y="517"/>
                  </a:cubicBezTo>
                  <a:cubicBezTo>
                    <a:pt x="1348" y="424"/>
                    <a:pt x="1341" y="388"/>
                    <a:pt x="1338" y="388"/>
                  </a:cubicBezTo>
                  <a:cubicBezTo>
                    <a:pt x="1337" y="388"/>
                    <a:pt x="1337" y="402"/>
                    <a:pt x="1337" y="426"/>
                  </a:cubicBezTo>
                  <a:cubicBezTo>
                    <a:pt x="1321" y="502"/>
                    <a:pt x="1314" y="540"/>
                    <a:pt x="1310" y="540"/>
                  </a:cubicBezTo>
                  <a:cubicBezTo>
                    <a:pt x="1306" y="540"/>
                    <a:pt x="1306" y="502"/>
                    <a:pt x="1306" y="426"/>
                  </a:cubicBezTo>
                  <a:lnTo>
                    <a:pt x="1276" y="365"/>
                  </a:lnTo>
                  <a:lnTo>
                    <a:pt x="1276" y="426"/>
                  </a:lnTo>
                  <a:cubicBezTo>
                    <a:pt x="1276" y="426"/>
                    <a:pt x="1245" y="335"/>
                    <a:pt x="1215" y="335"/>
                  </a:cubicBezTo>
                  <a:cubicBezTo>
                    <a:pt x="1185" y="335"/>
                    <a:pt x="1185" y="335"/>
                    <a:pt x="1185" y="426"/>
                  </a:cubicBezTo>
                  <a:cubicBezTo>
                    <a:pt x="1185" y="426"/>
                    <a:pt x="1154" y="335"/>
                    <a:pt x="1154" y="335"/>
                  </a:cubicBezTo>
                  <a:cubicBezTo>
                    <a:pt x="1154" y="335"/>
                    <a:pt x="1154" y="335"/>
                    <a:pt x="1154" y="274"/>
                  </a:cubicBezTo>
                  <a:lnTo>
                    <a:pt x="1124" y="274"/>
                  </a:lnTo>
                  <a:cubicBezTo>
                    <a:pt x="1124" y="345"/>
                    <a:pt x="1113" y="375"/>
                    <a:pt x="1105" y="375"/>
                  </a:cubicBezTo>
                  <a:cubicBezTo>
                    <a:pt x="1099" y="375"/>
                    <a:pt x="1093" y="360"/>
                    <a:pt x="1093" y="335"/>
                  </a:cubicBezTo>
                  <a:cubicBezTo>
                    <a:pt x="1093" y="335"/>
                    <a:pt x="1093" y="335"/>
                    <a:pt x="1063" y="395"/>
                  </a:cubicBezTo>
                  <a:cubicBezTo>
                    <a:pt x="1063" y="359"/>
                    <a:pt x="1052" y="312"/>
                    <a:pt x="1044" y="312"/>
                  </a:cubicBezTo>
                  <a:cubicBezTo>
                    <a:pt x="1038" y="312"/>
                    <a:pt x="1033" y="334"/>
                    <a:pt x="1033" y="395"/>
                  </a:cubicBezTo>
                  <a:cubicBezTo>
                    <a:pt x="1033" y="378"/>
                    <a:pt x="1033" y="357"/>
                    <a:pt x="1033" y="335"/>
                  </a:cubicBezTo>
                  <a:cubicBezTo>
                    <a:pt x="1033" y="294"/>
                    <a:pt x="1033" y="264"/>
                    <a:pt x="1033" y="243"/>
                  </a:cubicBezTo>
                  <a:cubicBezTo>
                    <a:pt x="1011" y="309"/>
                    <a:pt x="1005" y="359"/>
                    <a:pt x="1003" y="359"/>
                  </a:cubicBezTo>
                  <a:cubicBezTo>
                    <a:pt x="1002" y="359"/>
                    <a:pt x="1002" y="352"/>
                    <a:pt x="1002" y="335"/>
                  </a:cubicBezTo>
                  <a:cubicBezTo>
                    <a:pt x="1002" y="335"/>
                    <a:pt x="1002" y="335"/>
                    <a:pt x="1002" y="395"/>
                  </a:cubicBezTo>
                  <a:cubicBezTo>
                    <a:pt x="972" y="395"/>
                    <a:pt x="972" y="304"/>
                    <a:pt x="972" y="243"/>
                  </a:cubicBezTo>
                  <a:cubicBezTo>
                    <a:pt x="972" y="259"/>
                    <a:pt x="972" y="279"/>
                    <a:pt x="972" y="304"/>
                  </a:cubicBezTo>
                  <a:cubicBezTo>
                    <a:pt x="972" y="344"/>
                    <a:pt x="972" y="374"/>
                    <a:pt x="972" y="395"/>
                  </a:cubicBezTo>
                  <a:cubicBezTo>
                    <a:pt x="972" y="304"/>
                    <a:pt x="972" y="304"/>
                    <a:pt x="942" y="304"/>
                  </a:cubicBezTo>
                  <a:cubicBezTo>
                    <a:pt x="942" y="304"/>
                    <a:pt x="942" y="517"/>
                    <a:pt x="911" y="669"/>
                  </a:cubicBezTo>
                  <a:cubicBezTo>
                    <a:pt x="911" y="608"/>
                    <a:pt x="911" y="608"/>
                    <a:pt x="911" y="608"/>
                  </a:cubicBezTo>
                  <a:cubicBezTo>
                    <a:pt x="911" y="517"/>
                    <a:pt x="911" y="517"/>
                    <a:pt x="911" y="517"/>
                  </a:cubicBezTo>
                  <a:lnTo>
                    <a:pt x="911" y="456"/>
                  </a:lnTo>
                  <a:cubicBezTo>
                    <a:pt x="911" y="410"/>
                    <a:pt x="893" y="345"/>
                    <a:pt x="885" y="345"/>
                  </a:cubicBezTo>
                  <a:cubicBezTo>
                    <a:pt x="882" y="345"/>
                    <a:pt x="881" y="351"/>
                    <a:pt x="881" y="365"/>
                  </a:cubicBezTo>
                  <a:cubicBezTo>
                    <a:pt x="881" y="456"/>
                    <a:pt x="881" y="456"/>
                    <a:pt x="850" y="456"/>
                  </a:cubicBezTo>
                  <a:cubicBezTo>
                    <a:pt x="850" y="456"/>
                    <a:pt x="850" y="456"/>
                    <a:pt x="850" y="517"/>
                  </a:cubicBezTo>
                  <a:cubicBezTo>
                    <a:pt x="850" y="578"/>
                    <a:pt x="850" y="669"/>
                    <a:pt x="850" y="669"/>
                  </a:cubicBezTo>
                  <a:cubicBezTo>
                    <a:pt x="850" y="693"/>
                    <a:pt x="850" y="707"/>
                    <a:pt x="849" y="707"/>
                  </a:cubicBezTo>
                  <a:cubicBezTo>
                    <a:pt x="846" y="707"/>
                    <a:pt x="839" y="671"/>
                    <a:pt x="820" y="578"/>
                  </a:cubicBezTo>
                  <a:cubicBezTo>
                    <a:pt x="820" y="529"/>
                    <a:pt x="820" y="470"/>
                    <a:pt x="820" y="426"/>
                  </a:cubicBezTo>
                  <a:cubicBezTo>
                    <a:pt x="805" y="350"/>
                    <a:pt x="797" y="312"/>
                    <a:pt x="793" y="312"/>
                  </a:cubicBezTo>
                  <a:cubicBezTo>
                    <a:pt x="790" y="312"/>
                    <a:pt x="790" y="350"/>
                    <a:pt x="790" y="426"/>
                  </a:cubicBezTo>
                  <a:cubicBezTo>
                    <a:pt x="779" y="406"/>
                    <a:pt x="773" y="399"/>
                    <a:pt x="768" y="399"/>
                  </a:cubicBezTo>
                  <a:cubicBezTo>
                    <a:pt x="759" y="399"/>
                    <a:pt x="759" y="426"/>
                    <a:pt x="759" y="426"/>
                  </a:cubicBezTo>
                  <a:cubicBezTo>
                    <a:pt x="744" y="350"/>
                    <a:pt x="736" y="312"/>
                    <a:pt x="733" y="312"/>
                  </a:cubicBezTo>
                  <a:cubicBezTo>
                    <a:pt x="729" y="312"/>
                    <a:pt x="729" y="350"/>
                    <a:pt x="729" y="426"/>
                  </a:cubicBezTo>
                  <a:cubicBezTo>
                    <a:pt x="729" y="408"/>
                    <a:pt x="729" y="401"/>
                    <a:pt x="728" y="401"/>
                  </a:cubicBezTo>
                  <a:cubicBezTo>
                    <a:pt x="726" y="401"/>
                    <a:pt x="720" y="444"/>
                    <a:pt x="698" y="487"/>
                  </a:cubicBezTo>
                  <a:cubicBezTo>
                    <a:pt x="668" y="426"/>
                    <a:pt x="668" y="426"/>
                    <a:pt x="668" y="426"/>
                  </a:cubicBezTo>
                  <a:cubicBezTo>
                    <a:pt x="668" y="426"/>
                    <a:pt x="638" y="426"/>
                    <a:pt x="638" y="335"/>
                  </a:cubicBezTo>
                  <a:cubicBezTo>
                    <a:pt x="638" y="335"/>
                    <a:pt x="638" y="335"/>
                    <a:pt x="638" y="426"/>
                  </a:cubicBezTo>
                  <a:cubicBezTo>
                    <a:pt x="638" y="451"/>
                    <a:pt x="638" y="471"/>
                    <a:pt x="638" y="487"/>
                  </a:cubicBezTo>
                  <a:cubicBezTo>
                    <a:pt x="638" y="390"/>
                    <a:pt x="613" y="317"/>
                    <a:pt x="595" y="317"/>
                  </a:cubicBezTo>
                  <a:cubicBezTo>
                    <a:pt x="585" y="317"/>
                    <a:pt x="577" y="340"/>
                    <a:pt x="577" y="395"/>
                  </a:cubicBezTo>
                  <a:cubicBezTo>
                    <a:pt x="562" y="365"/>
                    <a:pt x="554" y="350"/>
                    <a:pt x="546" y="350"/>
                  </a:cubicBezTo>
                  <a:cubicBezTo>
                    <a:pt x="539" y="350"/>
                    <a:pt x="531" y="365"/>
                    <a:pt x="516" y="395"/>
                  </a:cubicBezTo>
                  <a:cubicBezTo>
                    <a:pt x="495" y="438"/>
                    <a:pt x="488" y="495"/>
                    <a:pt x="486" y="495"/>
                  </a:cubicBezTo>
                  <a:cubicBezTo>
                    <a:pt x="486" y="495"/>
                    <a:pt x="486" y="484"/>
                    <a:pt x="486" y="456"/>
                  </a:cubicBezTo>
                  <a:cubicBezTo>
                    <a:pt x="486" y="395"/>
                    <a:pt x="486" y="395"/>
                    <a:pt x="486" y="395"/>
                  </a:cubicBezTo>
                  <a:cubicBezTo>
                    <a:pt x="455" y="395"/>
                    <a:pt x="455" y="395"/>
                    <a:pt x="455" y="456"/>
                  </a:cubicBezTo>
                  <a:cubicBezTo>
                    <a:pt x="437" y="549"/>
                    <a:pt x="429" y="585"/>
                    <a:pt x="427" y="585"/>
                  </a:cubicBezTo>
                  <a:cubicBezTo>
                    <a:pt x="425" y="585"/>
                    <a:pt x="425" y="571"/>
                    <a:pt x="425" y="547"/>
                  </a:cubicBezTo>
                  <a:cubicBezTo>
                    <a:pt x="425" y="538"/>
                    <a:pt x="425" y="528"/>
                    <a:pt x="425" y="517"/>
                  </a:cubicBezTo>
                  <a:cubicBezTo>
                    <a:pt x="425" y="517"/>
                    <a:pt x="425" y="456"/>
                    <a:pt x="425" y="395"/>
                  </a:cubicBezTo>
                  <a:cubicBezTo>
                    <a:pt x="425" y="376"/>
                    <a:pt x="423" y="368"/>
                    <a:pt x="421" y="368"/>
                  </a:cubicBezTo>
                  <a:cubicBezTo>
                    <a:pt x="413" y="368"/>
                    <a:pt x="394" y="488"/>
                    <a:pt x="394" y="608"/>
                  </a:cubicBezTo>
                  <a:lnTo>
                    <a:pt x="394" y="517"/>
                  </a:lnTo>
                  <a:cubicBezTo>
                    <a:pt x="394" y="456"/>
                    <a:pt x="394" y="456"/>
                    <a:pt x="394" y="456"/>
                  </a:cubicBezTo>
                  <a:cubicBezTo>
                    <a:pt x="364" y="456"/>
                    <a:pt x="364" y="456"/>
                    <a:pt x="364" y="517"/>
                  </a:cubicBezTo>
                  <a:cubicBezTo>
                    <a:pt x="364" y="608"/>
                    <a:pt x="364" y="669"/>
                    <a:pt x="364" y="669"/>
                  </a:cubicBezTo>
                  <a:cubicBezTo>
                    <a:pt x="364" y="517"/>
                    <a:pt x="334" y="456"/>
                    <a:pt x="334" y="456"/>
                  </a:cubicBezTo>
                  <a:cubicBezTo>
                    <a:pt x="334" y="456"/>
                    <a:pt x="303" y="456"/>
                    <a:pt x="303" y="365"/>
                  </a:cubicBezTo>
                  <a:cubicBezTo>
                    <a:pt x="303" y="365"/>
                    <a:pt x="303" y="365"/>
                    <a:pt x="303" y="456"/>
                  </a:cubicBezTo>
                  <a:lnTo>
                    <a:pt x="273" y="456"/>
                  </a:lnTo>
                  <a:cubicBezTo>
                    <a:pt x="259" y="387"/>
                    <a:pt x="251" y="349"/>
                    <a:pt x="250" y="349"/>
                  </a:cubicBezTo>
                  <a:lnTo>
                    <a:pt x="250" y="349"/>
                  </a:lnTo>
                  <a:cubicBezTo>
                    <a:pt x="249" y="349"/>
                    <a:pt x="256" y="402"/>
                    <a:pt x="273" y="517"/>
                  </a:cubicBezTo>
                  <a:cubicBezTo>
                    <a:pt x="273" y="578"/>
                    <a:pt x="273" y="669"/>
                    <a:pt x="273" y="669"/>
                  </a:cubicBezTo>
                  <a:lnTo>
                    <a:pt x="273" y="730"/>
                  </a:lnTo>
                  <a:cubicBezTo>
                    <a:pt x="273" y="730"/>
                    <a:pt x="273" y="821"/>
                    <a:pt x="273" y="882"/>
                  </a:cubicBezTo>
                  <a:cubicBezTo>
                    <a:pt x="273" y="882"/>
                    <a:pt x="273" y="943"/>
                    <a:pt x="242" y="943"/>
                  </a:cubicBezTo>
                  <a:lnTo>
                    <a:pt x="242" y="791"/>
                  </a:lnTo>
                  <a:cubicBezTo>
                    <a:pt x="273" y="730"/>
                    <a:pt x="273" y="669"/>
                    <a:pt x="273" y="578"/>
                  </a:cubicBezTo>
                  <a:cubicBezTo>
                    <a:pt x="255" y="487"/>
                    <a:pt x="247" y="429"/>
                    <a:pt x="244" y="429"/>
                  </a:cubicBezTo>
                  <a:cubicBezTo>
                    <a:pt x="242" y="429"/>
                    <a:pt x="242" y="456"/>
                    <a:pt x="242" y="517"/>
                  </a:cubicBezTo>
                  <a:cubicBezTo>
                    <a:pt x="227" y="578"/>
                    <a:pt x="220" y="608"/>
                    <a:pt x="216" y="608"/>
                  </a:cubicBezTo>
                  <a:cubicBezTo>
                    <a:pt x="212" y="608"/>
                    <a:pt x="212" y="578"/>
                    <a:pt x="212" y="517"/>
                  </a:cubicBezTo>
                  <a:cubicBezTo>
                    <a:pt x="212" y="424"/>
                    <a:pt x="201" y="388"/>
                    <a:pt x="192" y="388"/>
                  </a:cubicBezTo>
                  <a:cubicBezTo>
                    <a:pt x="186" y="388"/>
                    <a:pt x="182" y="402"/>
                    <a:pt x="182" y="426"/>
                  </a:cubicBezTo>
                  <a:cubicBezTo>
                    <a:pt x="182" y="450"/>
                    <a:pt x="182" y="470"/>
                    <a:pt x="182" y="487"/>
                  </a:cubicBezTo>
                  <a:cubicBezTo>
                    <a:pt x="182" y="444"/>
                    <a:pt x="166" y="401"/>
                    <a:pt x="158" y="401"/>
                  </a:cubicBezTo>
                  <a:cubicBezTo>
                    <a:pt x="154" y="401"/>
                    <a:pt x="151" y="408"/>
                    <a:pt x="151" y="426"/>
                  </a:cubicBezTo>
                  <a:cubicBezTo>
                    <a:pt x="151" y="426"/>
                    <a:pt x="151" y="426"/>
                    <a:pt x="151" y="487"/>
                  </a:cubicBezTo>
                  <a:lnTo>
                    <a:pt x="151" y="639"/>
                  </a:lnTo>
                  <a:cubicBezTo>
                    <a:pt x="151" y="639"/>
                    <a:pt x="151" y="699"/>
                    <a:pt x="151" y="791"/>
                  </a:cubicBezTo>
                  <a:cubicBezTo>
                    <a:pt x="151" y="797"/>
                    <a:pt x="151" y="801"/>
                    <a:pt x="151" y="805"/>
                  </a:cubicBezTo>
                  <a:lnTo>
                    <a:pt x="151" y="805"/>
                  </a:lnTo>
                  <a:cubicBezTo>
                    <a:pt x="151" y="780"/>
                    <a:pt x="150" y="769"/>
                    <a:pt x="145" y="764"/>
                  </a:cubicBezTo>
                  <a:lnTo>
                    <a:pt x="145" y="764"/>
                  </a:lnTo>
                  <a:cubicBezTo>
                    <a:pt x="147" y="780"/>
                    <a:pt x="148" y="792"/>
                    <a:pt x="149" y="800"/>
                  </a:cubicBezTo>
                  <a:lnTo>
                    <a:pt x="149" y="800"/>
                  </a:lnTo>
                  <a:cubicBezTo>
                    <a:pt x="148" y="797"/>
                    <a:pt x="147" y="796"/>
                    <a:pt x="146" y="796"/>
                  </a:cubicBezTo>
                  <a:cubicBezTo>
                    <a:pt x="139" y="796"/>
                    <a:pt x="129" y="846"/>
                    <a:pt x="151" y="912"/>
                  </a:cubicBezTo>
                  <a:lnTo>
                    <a:pt x="151" y="1034"/>
                  </a:lnTo>
                  <a:cubicBezTo>
                    <a:pt x="147" y="1038"/>
                    <a:pt x="143" y="1040"/>
                    <a:pt x="140" y="1040"/>
                  </a:cubicBezTo>
                  <a:cubicBezTo>
                    <a:pt x="121" y="1040"/>
                    <a:pt x="121" y="965"/>
                    <a:pt x="121" y="912"/>
                  </a:cubicBezTo>
                  <a:cubicBezTo>
                    <a:pt x="121" y="760"/>
                    <a:pt x="121" y="760"/>
                    <a:pt x="121" y="760"/>
                  </a:cubicBezTo>
                  <a:cubicBezTo>
                    <a:pt x="133" y="760"/>
                    <a:pt x="141" y="760"/>
                    <a:pt x="145" y="764"/>
                  </a:cubicBezTo>
                  <a:lnTo>
                    <a:pt x="145" y="764"/>
                  </a:lnTo>
                  <a:cubicBezTo>
                    <a:pt x="141" y="726"/>
                    <a:pt x="133" y="665"/>
                    <a:pt x="121" y="578"/>
                  </a:cubicBezTo>
                  <a:cubicBezTo>
                    <a:pt x="121" y="569"/>
                    <a:pt x="121" y="559"/>
                    <a:pt x="121" y="547"/>
                  </a:cubicBezTo>
                  <a:cubicBezTo>
                    <a:pt x="106" y="487"/>
                    <a:pt x="98" y="456"/>
                    <a:pt x="94" y="456"/>
                  </a:cubicBezTo>
                  <a:cubicBezTo>
                    <a:pt x="90" y="456"/>
                    <a:pt x="90" y="487"/>
                    <a:pt x="90" y="547"/>
                  </a:cubicBezTo>
                  <a:cubicBezTo>
                    <a:pt x="90" y="517"/>
                    <a:pt x="83" y="502"/>
                    <a:pt x="75" y="502"/>
                  </a:cubicBezTo>
                  <a:cubicBezTo>
                    <a:pt x="68" y="502"/>
                    <a:pt x="60" y="517"/>
                    <a:pt x="60" y="547"/>
                  </a:cubicBezTo>
                  <a:cubicBezTo>
                    <a:pt x="60" y="547"/>
                    <a:pt x="60" y="547"/>
                    <a:pt x="60" y="487"/>
                  </a:cubicBezTo>
                  <a:cubicBezTo>
                    <a:pt x="60" y="517"/>
                    <a:pt x="60" y="532"/>
                    <a:pt x="56" y="532"/>
                  </a:cubicBezTo>
                  <a:cubicBezTo>
                    <a:pt x="52" y="532"/>
                    <a:pt x="45" y="517"/>
                    <a:pt x="30" y="487"/>
                  </a:cubicBezTo>
                  <a:cubicBezTo>
                    <a:pt x="30" y="639"/>
                    <a:pt x="30" y="699"/>
                    <a:pt x="30" y="699"/>
                  </a:cubicBezTo>
                  <a:cubicBezTo>
                    <a:pt x="30" y="699"/>
                    <a:pt x="30" y="699"/>
                    <a:pt x="30" y="760"/>
                  </a:cubicBezTo>
                  <a:cubicBezTo>
                    <a:pt x="30" y="760"/>
                    <a:pt x="30" y="760"/>
                    <a:pt x="30" y="851"/>
                  </a:cubicBezTo>
                  <a:cubicBezTo>
                    <a:pt x="4" y="877"/>
                    <a:pt x="0" y="987"/>
                    <a:pt x="17" y="987"/>
                  </a:cubicBezTo>
                  <a:cubicBezTo>
                    <a:pt x="20" y="987"/>
                    <a:pt x="25" y="983"/>
                    <a:pt x="30" y="973"/>
                  </a:cubicBezTo>
                  <a:cubicBezTo>
                    <a:pt x="30" y="1095"/>
                    <a:pt x="30" y="1095"/>
                    <a:pt x="30" y="1095"/>
                  </a:cubicBezTo>
                  <a:cubicBezTo>
                    <a:pt x="30" y="1142"/>
                    <a:pt x="30" y="1173"/>
                    <a:pt x="30" y="1186"/>
                  </a:cubicBezTo>
                  <a:cubicBezTo>
                    <a:pt x="30" y="1247"/>
                    <a:pt x="60" y="1338"/>
                    <a:pt x="60" y="1338"/>
                  </a:cubicBezTo>
                  <a:cubicBezTo>
                    <a:pt x="60" y="1317"/>
                    <a:pt x="60" y="1287"/>
                    <a:pt x="60" y="1247"/>
                  </a:cubicBezTo>
                  <a:cubicBezTo>
                    <a:pt x="60" y="1175"/>
                    <a:pt x="60" y="1144"/>
                    <a:pt x="63" y="1144"/>
                  </a:cubicBezTo>
                  <a:cubicBezTo>
                    <a:pt x="67" y="1144"/>
                    <a:pt x="74" y="1182"/>
                    <a:pt x="90" y="1247"/>
                  </a:cubicBezTo>
                  <a:cubicBezTo>
                    <a:pt x="121" y="1247"/>
                    <a:pt x="121" y="1247"/>
                    <a:pt x="121" y="1186"/>
                  </a:cubicBezTo>
                  <a:lnTo>
                    <a:pt x="121" y="1247"/>
                  </a:lnTo>
                  <a:cubicBezTo>
                    <a:pt x="121" y="1247"/>
                    <a:pt x="121" y="1247"/>
                    <a:pt x="121" y="1338"/>
                  </a:cubicBezTo>
                  <a:cubicBezTo>
                    <a:pt x="126" y="1349"/>
                    <a:pt x="131" y="1354"/>
                    <a:pt x="134" y="1354"/>
                  </a:cubicBezTo>
                  <a:cubicBezTo>
                    <a:pt x="151" y="1354"/>
                    <a:pt x="151" y="1250"/>
                    <a:pt x="151" y="1125"/>
                  </a:cubicBezTo>
                  <a:cubicBezTo>
                    <a:pt x="151" y="1192"/>
                    <a:pt x="151" y="1244"/>
                    <a:pt x="151" y="1277"/>
                  </a:cubicBezTo>
                  <a:cubicBezTo>
                    <a:pt x="151" y="1307"/>
                    <a:pt x="151" y="1322"/>
                    <a:pt x="155" y="1322"/>
                  </a:cubicBezTo>
                  <a:cubicBezTo>
                    <a:pt x="159" y="1322"/>
                    <a:pt x="166" y="1307"/>
                    <a:pt x="182" y="1277"/>
                  </a:cubicBezTo>
                  <a:cubicBezTo>
                    <a:pt x="182" y="1277"/>
                    <a:pt x="182" y="1125"/>
                    <a:pt x="182" y="1034"/>
                  </a:cubicBezTo>
                  <a:cubicBezTo>
                    <a:pt x="182" y="1110"/>
                    <a:pt x="182" y="1148"/>
                    <a:pt x="185" y="1148"/>
                  </a:cubicBezTo>
                  <a:cubicBezTo>
                    <a:pt x="189" y="1148"/>
                    <a:pt x="197" y="1110"/>
                    <a:pt x="212" y="1034"/>
                  </a:cubicBezTo>
                  <a:lnTo>
                    <a:pt x="212" y="1125"/>
                  </a:lnTo>
                  <a:cubicBezTo>
                    <a:pt x="212" y="1144"/>
                    <a:pt x="212" y="1167"/>
                    <a:pt x="212" y="1186"/>
                  </a:cubicBezTo>
                  <a:cubicBezTo>
                    <a:pt x="242" y="1186"/>
                    <a:pt x="242" y="1186"/>
                    <a:pt x="242" y="1277"/>
                  </a:cubicBezTo>
                  <a:cubicBezTo>
                    <a:pt x="242" y="1286"/>
                    <a:pt x="243" y="1291"/>
                    <a:pt x="244" y="1291"/>
                  </a:cubicBezTo>
                  <a:cubicBezTo>
                    <a:pt x="251" y="1291"/>
                    <a:pt x="273" y="1167"/>
                    <a:pt x="273" y="1064"/>
                  </a:cubicBezTo>
                  <a:cubicBezTo>
                    <a:pt x="273" y="1125"/>
                    <a:pt x="273" y="1125"/>
                    <a:pt x="273" y="1125"/>
                  </a:cubicBezTo>
                  <a:cubicBezTo>
                    <a:pt x="303" y="1125"/>
                    <a:pt x="303" y="1125"/>
                    <a:pt x="303" y="1216"/>
                  </a:cubicBezTo>
                  <a:cubicBezTo>
                    <a:pt x="303" y="1240"/>
                    <a:pt x="303" y="1260"/>
                    <a:pt x="303" y="1277"/>
                  </a:cubicBezTo>
                  <a:cubicBezTo>
                    <a:pt x="303" y="1368"/>
                    <a:pt x="303" y="1368"/>
                    <a:pt x="334" y="1368"/>
                  </a:cubicBezTo>
                  <a:cubicBezTo>
                    <a:pt x="334" y="1277"/>
                    <a:pt x="334" y="1277"/>
                    <a:pt x="334" y="1277"/>
                  </a:cubicBezTo>
                  <a:cubicBezTo>
                    <a:pt x="364" y="1277"/>
                    <a:pt x="364" y="1277"/>
                    <a:pt x="364" y="1155"/>
                  </a:cubicBezTo>
                  <a:lnTo>
                    <a:pt x="334" y="1155"/>
                  </a:lnTo>
                  <a:cubicBezTo>
                    <a:pt x="334" y="1095"/>
                    <a:pt x="364" y="1003"/>
                    <a:pt x="364" y="1003"/>
                  </a:cubicBezTo>
                  <a:cubicBezTo>
                    <a:pt x="364" y="1003"/>
                    <a:pt x="364" y="1030"/>
                    <a:pt x="364" y="1064"/>
                  </a:cubicBezTo>
                  <a:cubicBezTo>
                    <a:pt x="364" y="1064"/>
                    <a:pt x="364" y="1104"/>
                    <a:pt x="373" y="1131"/>
                  </a:cubicBezTo>
                  <a:lnTo>
                    <a:pt x="373" y="1131"/>
                  </a:lnTo>
                  <a:cubicBezTo>
                    <a:pt x="364" y="1136"/>
                    <a:pt x="364" y="1176"/>
                    <a:pt x="364" y="1216"/>
                  </a:cubicBezTo>
                  <a:cubicBezTo>
                    <a:pt x="364" y="1307"/>
                    <a:pt x="364" y="1307"/>
                    <a:pt x="394" y="1307"/>
                  </a:cubicBezTo>
                  <a:cubicBezTo>
                    <a:pt x="394" y="1307"/>
                    <a:pt x="425" y="1307"/>
                    <a:pt x="425" y="1368"/>
                  </a:cubicBezTo>
                  <a:cubicBezTo>
                    <a:pt x="425" y="1368"/>
                    <a:pt x="425" y="1368"/>
                    <a:pt x="425" y="1307"/>
                  </a:cubicBezTo>
                  <a:cubicBezTo>
                    <a:pt x="425" y="1288"/>
                    <a:pt x="425" y="1265"/>
                    <a:pt x="425" y="1247"/>
                  </a:cubicBezTo>
                  <a:cubicBezTo>
                    <a:pt x="455" y="1247"/>
                    <a:pt x="455" y="1247"/>
                    <a:pt x="455" y="1155"/>
                  </a:cubicBezTo>
                  <a:cubicBezTo>
                    <a:pt x="455" y="1155"/>
                    <a:pt x="455" y="1155"/>
                    <a:pt x="455" y="1247"/>
                  </a:cubicBezTo>
                  <a:cubicBezTo>
                    <a:pt x="455" y="1307"/>
                    <a:pt x="455" y="1338"/>
                    <a:pt x="459" y="1338"/>
                  </a:cubicBezTo>
                  <a:cubicBezTo>
                    <a:pt x="463" y="1338"/>
                    <a:pt x="470" y="1307"/>
                    <a:pt x="486" y="1247"/>
                  </a:cubicBezTo>
                  <a:cubicBezTo>
                    <a:pt x="486" y="1247"/>
                    <a:pt x="486" y="1247"/>
                    <a:pt x="486" y="1155"/>
                  </a:cubicBezTo>
                  <a:cubicBezTo>
                    <a:pt x="486" y="1125"/>
                    <a:pt x="486" y="1110"/>
                    <a:pt x="489" y="1110"/>
                  </a:cubicBezTo>
                  <a:cubicBezTo>
                    <a:pt x="493" y="1110"/>
                    <a:pt x="501" y="1125"/>
                    <a:pt x="516" y="1155"/>
                  </a:cubicBezTo>
                  <a:cubicBezTo>
                    <a:pt x="516" y="1247"/>
                    <a:pt x="516" y="1247"/>
                    <a:pt x="516" y="1247"/>
                  </a:cubicBezTo>
                  <a:cubicBezTo>
                    <a:pt x="516" y="1205"/>
                    <a:pt x="522" y="1189"/>
                    <a:pt x="532" y="1189"/>
                  </a:cubicBezTo>
                  <a:cubicBezTo>
                    <a:pt x="543" y="1189"/>
                    <a:pt x="560" y="1213"/>
                    <a:pt x="577" y="1247"/>
                  </a:cubicBezTo>
                  <a:cubicBezTo>
                    <a:pt x="577" y="1230"/>
                    <a:pt x="577" y="1210"/>
                    <a:pt x="577" y="1186"/>
                  </a:cubicBezTo>
                  <a:cubicBezTo>
                    <a:pt x="592" y="1110"/>
                    <a:pt x="600" y="1072"/>
                    <a:pt x="603" y="1072"/>
                  </a:cubicBezTo>
                  <a:cubicBezTo>
                    <a:pt x="607" y="1072"/>
                    <a:pt x="607" y="1110"/>
                    <a:pt x="607" y="1186"/>
                  </a:cubicBezTo>
                  <a:cubicBezTo>
                    <a:pt x="607" y="1014"/>
                    <a:pt x="617" y="920"/>
                    <a:pt x="625" y="920"/>
                  </a:cubicBezTo>
                  <a:cubicBezTo>
                    <a:pt x="632" y="920"/>
                    <a:pt x="638" y="976"/>
                    <a:pt x="638" y="1095"/>
                  </a:cubicBezTo>
                  <a:cubicBezTo>
                    <a:pt x="638" y="1128"/>
                    <a:pt x="638" y="1158"/>
                    <a:pt x="638" y="1186"/>
                  </a:cubicBezTo>
                  <a:cubicBezTo>
                    <a:pt x="654" y="1301"/>
                    <a:pt x="662" y="1354"/>
                    <a:pt x="665" y="1354"/>
                  </a:cubicBezTo>
                  <a:cubicBezTo>
                    <a:pt x="668" y="1354"/>
                    <a:pt x="668" y="1316"/>
                    <a:pt x="668" y="1247"/>
                  </a:cubicBezTo>
                  <a:cubicBezTo>
                    <a:pt x="682" y="1189"/>
                    <a:pt x="690" y="1159"/>
                    <a:pt x="694" y="1159"/>
                  </a:cubicBezTo>
                  <a:cubicBezTo>
                    <a:pt x="698" y="1159"/>
                    <a:pt x="698" y="1197"/>
                    <a:pt x="698" y="1277"/>
                  </a:cubicBezTo>
                  <a:cubicBezTo>
                    <a:pt x="681" y="1348"/>
                    <a:pt x="673" y="1378"/>
                    <a:pt x="676" y="1378"/>
                  </a:cubicBezTo>
                  <a:cubicBezTo>
                    <a:pt x="678" y="1378"/>
                    <a:pt x="686" y="1363"/>
                    <a:pt x="698" y="1338"/>
                  </a:cubicBezTo>
                  <a:cubicBezTo>
                    <a:pt x="698" y="1338"/>
                    <a:pt x="729" y="1277"/>
                    <a:pt x="729" y="1186"/>
                  </a:cubicBezTo>
                  <a:cubicBezTo>
                    <a:pt x="729" y="1220"/>
                    <a:pt x="729" y="1251"/>
                    <a:pt x="729" y="1277"/>
                  </a:cubicBezTo>
                  <a:cubicBezTo>
                    <a:pt x="759" y="1277"/>
                    <a:pt x="759" y="1277"/>
                    <a:pt x="759" y="1186"/>
                  </a:cubicBezTo>
                  <a:cubicBezTo>
                    <a:pt x="759" y="1207"/>
                    <a:pt x="759" y="1239"/>
                    <a:pt x="759" y="1277"/>
                  </a:cubicBezTo>
                  <a:cubicBezTo>
                    <a:pt x="759" y="1296"/>
                    <a:pt x="759" y="1319"/>
                    <a:pt x="759" y="1338"/>
                  </a:cubicBezTo>
                  <a:cubicBezTo>
                    <a:pt x="759" y="1277"/>
                    <a:pt x="790" y="1216"/>
                    <a:pt x="790" y="1125"/>
                  </a:cubicBezTo>
                  <a:cubicBezTo>
                    <a:pt x="790" y="1146"/>
                    <a:pt x="790" y="1178"/>
                    <a:pt x="790" y="1216"/>
                  </a:cubicBezTo>
                  <a:cubicBezTo>
                    <a:pt x="790" y="1247"/>
                    <a:pt x="790" y="1262"/>
                    <a:pt x="790" y="1277"/>
                  </a:cubicBezTo>
                  <a:cubicBezTo>
                    <a:pt x="790" y="1247"/>
                    <a:pt x="797" y="1231"/>
                    <a:pt x="805" y="1231"/>
                  </a:cubicBezTo>
                  <a:cubicBezTo>
                    <a:pt x="812" y="1231"/>
                    <a:pt x="820" y="1247"/>
                    <a:pt x="820" y="1277"/>
                  </a:cubicBezTo>
                  <a:lnTo>
                    <a:pt x="850" y="1277"/>
                  </a:lnTo>
                  <a:cubicBezTo>
                    <a:pt x="850" y="1277"/>
                    <a:pt x="850" y="1216"/>
                    <a:pt x="850" y="1216"/>
                  </a:cubicBezTo>
                  <a:cubicBezTo>
                    <a:pt x="866" y="1140"/>
                    <a:pt x="873" y="1102"/>
                    <a:pt x="877" y="1102"/>
                  </a:cubicBezTo>
                  <a:cubicBezTo>
                    <a:pt x="881" y="1102"/>
                    <a:pt x="881" y="1140"/>
                    <a:pt x="881" y="1216"/>
                  </a:cubicBezTo>
                  <a:cubicBezTo>
                    <a:pt x="881" y="1125"/>
                    <a:pt x="892" y="1067"/>
                    <a:pt x="900" y="1067"/>
                  </a:cubicBezTo>
                  <a:cubicBezTo>
                    <a:pt x="906" y="1067"/>
                    <a:pt x="911" y="1094"/>
                    <a:pt x="911" y="1155"/>
                  </a:cubicBezTo>
                  <a:cubicBezTo>
                    <a:pt x="911" y="1137"/>
                    <a:pt x="911" y="1106"/>
                    <a:pt x="911" y="1064"/>
                  </a:cubicBezTo>
                  <a:cubicBezTo>
                    <a:pt x="911" y="1064"/>
                    <a:pt x="925" y="1037"/>
                    <a:pt x="934" y="1037"/>
                  </a:cubicBezTo>
                  <a:cubicBezTo>
                    <a:pt x="938" y="1037"/>
                    <a:pt x="942" y="1044"/>
                    <a:pt x="942" y="1064"/>
                  </a:cubicBezTo>
                  <a:cubicBezTo>
                    <a:pt x="942" y="1115"/>
                    <a:pt x="951" y="1157"/>
                    <a:pt x="959" y="1157"/>
                  </a:cubicBezTo>
                  <a:cubicBezTo>
                    <a:pt x="966" y="1157"/>
                    <a:pt x="972" y="1131"/>
                    <a:pt x="972" y="1064"/>
                  </a:cubicBezTo>
                  <a:lnTo>
                    <a:pt x="972" y="1034"/>
                  </a:lnTo>
                  <a:cubicBezTo>
                    <a:pt x="972" y="1054"/>
                    <a:pt x="972" y="1061"/>
                    <a:pt x="971" y="1061"/>
                  </a:cubicBezTo>
                  <a:cubicBezTo>
                    <a:pt x="969" y="1061"/>
                    <a:pt x="962" y="1034"/>
                    <a:pt x="942" y="1034"/>
                  </a:cubicBezTo>
                  <a:cubicBezTo>
                    <a:pt x="942" y="943"/>
                    <a:pt x="942" y="943"/>
                    <a:pt x="942" y="943"/>
                  </a:cubicBezTo>
                  <a:cubicBezTo>
                    <a:pt x="972" y="943"/>
                    <a:pt x="972" y="1034"/>
                    <a:pt x="972" y="1034"/>
                  </a:cubicBezTo>
                  <a:lnTo>
                    <a:pt x="972" y="1003"/>
                  </a:lnTo>
                  <a:cubicBezTo>
                    <a:pt x="972" y="1064"/>
                    <a:pt x="1002" y="1155"/>
                    <a:pt x="1002" y="1155"/>
                  </a:cubicBezTo>
                  <a:cubicBezTo>
                    <a:pt x="1002" y="1137"/>
                    <a:pt x="1002" y="1115"/>
                    <a:pt x="1002" y="1095"/>
                  </a:cubicBezTo>
                  <a:cubicBezTo>
                    <a:pt x="1033" y="1155"/>
                    <a:pt x="1033" y="1155"/>
                    <a:pt x="1033" y="1155"/>
                  </a:cubicBezTo>
                  <a:cubicBezTo>
                    <a:pt x="1033" y="1155"/>
                    <a:pt x="1033" y="1155"/>
                    <a:pt x="1033" y="1095"/>
                  </a:cubicBezTo>
                  <a:cubicBezTo>
                    <a:pt x="1033" y="1003"/>
                    <a:pt x="1033" y="943"/>
                    <a:pt x="1033" y="943"/>
                  </a:cubicBezTo>
                  <a:cubicBezTo>
                    <a:pt x="1033" y="922"/>
                    <a:pt x="1036" y="916"/>
                    <a:pt x="1039" y="916"/>
                  </a:cubicBezTo>
                  <a:cubicBezTo>
                    <a:pt x="1046" y="916"/>
                    <a:pt x="1053" y="943"/>
                    <a:pt x="1033" y="943"/>
                  </a:cubicBezTo>
                  <a:cubicBezTo>
                    <a:pt x="1033" y="1003"/>
                    <a:pt x="1033" y="1095"/>
                    <a:pt x="1063" y="1095"/>
                  </a:cubicBezTo>
                  <a:cubicBezTo>
                    <a:pt x="1063" y="1095"/>
                    <a:pt x="1063" y="1155"/>
                    <a:pt x="1063" y="1155"/>
                  </a:cubicBezTo>
                  <a:cubicBezTo>
                    <a:pt x="1063" y="1095"/>
                    <a:pt x="1071" y="1064"/>
                    <a:pt x="1078" y="1064"/>
                  </a:cubicBezTo>
                  <a:cubicBezTo>
                    <a:pt x="1086" y="1064"/>
                    <a:pt x="1093" y="1095"/>
                    <a:pt x="1093" y="1155"/>
                  </a:cubicBezTo>
                  <a:cubicBezTo>
                    <a:pt x="1093" y="1105"/>
                    <a:pt x="1093" y="1029"/>
                    <a:pt x="1093" y="943"/>
                  </a:cubicBezTo>
                  <a:cubicBezTo>
                    <a:pt x="1093" y="1121"/>
                    <a:pt x="1093" y="1194"/>
                    <a:pt x="1100" y="1194"/>
                  </a:cubicBezTo>
                  <a:cubicBezTo>
                    <a:pt x="1104" y="1194"/>
                    <a:pt x="1111" y="1157"/>
                    <a:pt x="1124" y="1095"/>
                  </a:cubicBezTo>
                  <a:cubicBezTo>
                    <a:pt x="1124" y="1155"/>
                    <a:pt x="1124" y="1155"/>
                    <a:pt x="1124" y="1186"/>
                  </a:cubicBezTo>
                  <a:cubicBezTo>
                    <a:pt x="1154" y="1186"/>
                    <a:pt x="1154" y="1186"/>
                    <a:pt x="1154" y="1095"/>
                  </a:cubicBezTo>
                  <a:cubicBezTo>
                    <a:pt x="1154" y="1076"/>
                    <a:pt x="1154" y="1056"/>
                    <a:pt x="1154" y="1034"/>
                  </a:cubicBezTo>
                  <a:lnTo>
                    <a:pt x="1185" y="1034"/>
                  </a:lnTo>
                  <a:lnTo>
                    <a:pt x="1185" y="1095"/>
                  </a:lnTo>
                  <a:cubicBezTo>
                    <a:pt x="1185" y="1186"/>
                    <a:pt x="1185" y="1186"/>
                    <a:pt x="1215" y="1186"/>
                  </a:cubicBezTo>
                  <a:cubicBezTo>
                    <a:pt x="1245" y="1186"/>
                    <a:pt x="1245" y="1186"/>
                    <a:pt x="1245" y="1034"/>
                  </a:cubicBezTo>
                  <a:cubicBezTo>
                    <a:pt x="1245" y="1072"/>
                    <a:pt x="1245" y="1104"/>
                    <a:pt x="1245" y="1125"/>
                  </a:cubicBezTo>
                  <a:cubicBezTo>
                    <a:pt x="1245" y="1125"/>
                    <a:pt x="1276" y="1125"/>
                    <a:pt x="1276" y="1186"/>
                  </a:cubicBezTo>
                  <a:cubicBezTo>
                    <a:pt x="1298" y="1251"/>
                    <a:pt x="1304" y="1301"/>
                    <a:pt x="1306" y="1301"/>
                  </a:cubicBezTo>
                  <a:cubicBezTo>
                    <a:pt x="1306" y="1301"/>
                    <a:pt x="1306" y="1294"/>
                    <a:pt x="1306" y="1277"/>
                  </a:cubicBezTo>
                  <a:cubicBezTo>
                    <a:pt x="1306" y="1226"/>
                    <a:pt x="1316" y="1184"/>
                    <a:pt x="1324" y="1184"/>
                  </a:cubicBezTo>
                  <a:cubicBezTo>
                    <a:pt x="1331" y="1184"/>
                    <a:pt x="1337" y="1210"/>
                    <a:pt x="1337" y="1277"/>
                  </a:cubicBezTo>
                  <a:cubicBezTo>
                    <a:pt x="1337" y="1186"/>
                    <a:pt x="1337" y="1186"/>
                    <a:pt x="1337" y="1186"/>
                  </a:cubicBezTo>
                  <a:cubicBezTo>
                    <a:pt x="1367" y="1186"/>
                    <a:pt x="1367" y="1186"/>
                    <a:pt x="1367" y="1277"/>
                  </a:cubicBezTo>
                  <a:cubicBezTo>
                    <a:pt x="1367" y="1277"/>
                    <a:pt x="1367" y="1125"/>
                    <a:pt x="1367" y="1125"/>
                  </a:cubicBezTo>
                  <a:cubicBezTo>
                    <a:pt x="1367" y="1064"/>
                    <a:pt x="1367" y="973"/>
                    <a:pt x="1397" y="973"/>
                  </a:cubicBezTo>
                  <a:cubicBezTo>
                    <a:pt x="1397" y="1043"/>
                    <a:pt x="1397" y="1155"/>
                    <a:pt x="1397" y="1155"/>
                  </a:cubicBezTo>
                  <a:lnTo>
                    <a:pt x="1397" y="1216"/>
                  </a:lnTo>
                  <a:cubicBezTo>
                    <a:pt x="1428" y="1216"/>
                    <a:pt x="1428" y="1216"/>
                    <a:pt x="1428" y="1125"/>
                  </a:cubicBezTo>
                  <a:cubicBezTo>
                    <a:pt x="1428" y="1205"/>
                    <a:pt x="1436" y="1243"/>
                    <a:pt x="1444" y="1243"/>
                  </a:cubicBezTo>
                  <a:cubicBezTo>
                    <a:pt x="1451" y="1243"/>
                    <a:pt x="1458" y="1213"/>
                    <a:pt x="1458" y="1155"/>
                  </a:cubicBezTo>
                  <a:cubicBezTo>
                    <a:pt x="1467" y="1128"/>
                    <a:pt x="1474" y="1117"/>
                    <a:pt x="1478" y="1117"/>
                  </a:cubicBezTo>
                  <a:cubicBezTo>
                    <a:pt x="1489" y="1117"/>
                    <a:pt x="1489" y="1174"/>
                    <a:pt x="1489" y="1216"/>
                  </a:cubicBezTo>
                  <a:cubicBezTo>
                    <a:pt x="1489" y="1257"/>
                    <a:pt x="1489" y="1287"/>
                    <a:pt x="1489" y="1307"/>
                  </a:cubicBezTo>
                  <a:cubicBezTo>
                    <a:pt x="1489" y="1216"/>
                    <a:pt x="1519" y="1216"/>
                    <a:pt x="1519" y="1216"/>
                  </a:cubicBezTo>
                  <a:cubicBezTo>
                    <a:pt x="1519" y="1155"/>
                    <a:pt x="1519" y="1155"/>
                    <a:pt x="1519" y="1064"/>
                  </a:cubicBezTo>
                  <a:cubicBezTo>
                    <a:pt x="1519" y="1155"/>
                    <a:pt x="1549" y="1155"/>
                    <a:pt x="1549" y="1155"/>
                  </a:cubicBezTo>
                  <a:cubicBezTo>
                    <a:pt x="1565" y="1201"/>
                    <a:pt x="1572" y="1224"/>
                    <a:pt x="1576" y="1224"/>
                  </a:cubicBezTo>
                  <a:cubicBezTo>
                    <a:pt x="1580" y="1224"/>
                    <a:pt x="1580" y="1201"/>
                    <a:pt x="1580" y="1155"/>
                  </a:cubicBezTo>
                  <a:lnTo>
                    <a:pt x="1580" y="1095"/>
                  </a:lnTo>
                  <a:cubicBezTo>
                    <a:pt x="1580" y="1171"/>
                    <a:pt x="1587" y="1209"/>
                    <a:pt x="1595" y="1209"/>
                  </a:cubicBezTo>
                  <a:cubicBezTo>
                    <a:pt x="1603" y="1209"/>
                    <a:pt x="1610" y="1171"/>
                    <a:pt x="1610" y="1095"/>
                  </a:cubicBezTo>
                  <a:lnTo>
                    <a:pt x="1610" y="1155"/>
                  </a:lnTo>
                  <a:cubicBezTo>
                    <a:pt x="1610" y="1247"/>
                    <a:pt x="1641" y="1247"/>
                    <a:pt x="1641" y="1247"/>
                  </a:cubicBezTo>
                  <a:cubicBezTo>
                    <a:pt x="1641" y="1247"/>
                    <a:pt x="1641" y="1186"/>
                    <a:pt x="1671" y="1186"/>
                  </a:cubicBezTo>
                  <a:cubicBezTo>
                    <a:pt x="1671" y="1186"/>
                    <a:pt x="1701" y="1186"/>
                    <a:pt x="1701" y="1095"/>
                  </a:cubicBezTo>
                  <a:cubicBezTo>
                    <a:pt x="1718" y="1145"/>
                    <a:pt x="1726" y="1167"/>
                    <a:pt x="1729" y="1167"/>
                  </a:cubicBezTo>
                  <a:cubicBezTo>
                    <a:pt x="1732" y="1167"/>
                    <a:pt x="1732" y="1152"/>
                    <a:pt x="1732" y="1125"/>
                  </a:cubicBezTo>
                  <a:cubicBezTo>
                    <a:pt x="1762" y="1125"/>
                    <a:pt x="1762" y="1125"/>
                    <a:pt x="1762" y="1186"/>
                  </a:cubicBezTo>
                  <a:cubicBezTo>
                    <a:pt x="1762" y="1186"/>
                    <a:pt x="1762" y="1186"/>
                    <a:pt x="1762" y="1277"/>
                  </a:cubicBezTo>
                  <a:cubicBezTo>
                    <a:pt x="1780" y="1312"/>
                    <a:pt x="1787" y="1347"/>
                    <a:pt x="1790" y="1347"/>
                  </a:cubicBezTo>
                  <a:cubicBezTo>
                    <a:pt x="1793" y="1347"/>
                    <a:pt x="1793" y="1328"/>
                    <a:pt x="1793" y="1277"/>
                  </a:cubicBezTo>
                  <a:cubicBezTo>
                    <a:pt x="1793" y="1231"/>
                    <a:pt x="1793" y="1209"/>
                    <a:pt x="1796" y="1209"/>
                  </a:cubicBezTo>
                  <a:cubicBezTo>
                    <a:pt x="1800" y="1209"/>
                    <a:pt x="1808" y="1231"/>
                    <a:pt x="1823" y="1277"/>
                  </a:cubicBezTo>
                  <a:cubicBezTo>
                    <a:pt x="1823" y="1277"/>
                    <a:pt x="1823" y="1277"/>
                    <a:pt x="1823" y="1186"/>
                  </a:cubicBezTo>
                  <a:cubicBezTo>
                    <a:pt x="1853" y="1186"/>
                    <a:pt x="1853" y="1125"/>
                    <a:pt x="1884" y="1125"/>
                  </a:cubicBezTo>
                  <a:cubicBezTo>
                    <a:pt x="1914" y="1125"/>
                    <a:pt x="1914" y="1125"/>
                    <a:pt x="1914" y="1064"/>
                  </a:cubicBezTo>
                  <a:cubicBezTo>
                    <a:pt x="1945" y="1125"/>
                    <a:pt x="1945" y="1125"/>
                    <a:pt x="1945" y="1125"/>
                  </a:cubicBezTo>
                  <a:cubicBezTo>
                    <a:pt x="1945" y="1125"/>
                    <a:pt x="1945" y="1125"/>
                    <a:pt x="1945" y="1155"/>
                  </a:cubicBezTo>
                  <a:cubicBezTo>
                    <a:pt x="1945" y="1186"/>
                    <a:pt x="1945" y="1201"/>
                    <a:pt x="1948" y="1201"/>
                  </a:cubicBezTo>
                  <a:cubicBezTo>
                    <a:pt x="1952" y="1201"/>
                    <a:pt x="1960" y="1186"/>
                    <a:pt x="1975" y="1155"/>
                  </a:cubicBezTo>
                  <a:cubicBezTo>
                    <a:pt x="1975" y="1135"/>
                    <a:pt x="1975" y="1113"/>
                    <a:pt x="1975" y="1064"/>
                  </a:cubicBezTo>
                  <a:cubicBezTo>
                    <a:pt x="1975" y="1064"/>
                    <a:pt x="2005" y="1064"/>
                    <a:pt x="2005" y="1155"/>
                  </a:cubicBezTo>
                  <a:cubicBezTo>
                    <a:pt x="2005" y="1139"/>
                    <a:pt x="2005" y="1117"/>
                    <a:pt x="2005" y="1095"/>
                  </a:cubicBezTo>
                  <a:cubicBezTo>
                    <a:pt x="2005" y="1049"/>
                    <a:pt x="2013" y="1026"/>
                    <a:pt x="2021" y="1026"/>
                  </a:cubicBezTo>
                  <a:cubicBezTo>
                    <a:pt x="2028" y="1026"/>
                    <a:pt x="2036" y="1049"/>
                    <a:pt x="2036" y="1095"/>
                  </a:cubicBezTo>
                  <a:cubicBezTo>
                    <a:pt x="2036" y="1155"/>
                    <a:pt x="2036" y="1155"/>
                    <a:pt x="2036" y="1155"/>
                  </a:cubicBezTo>
                  <a:cubicBezTo>
                    <a:pt x="2036" y="1172"/>
                    <a:pt x="2036" y="1194"/>
                    <a:pt x="2036" y="1216"/>
                  </a:cubicBezTo>
                  <a:cubicBezTo>
                    <a:pt x="2036" y="1307"/>
                    <a:pt x="2036" y="1307"/>
                    <a:pt x="2036" y="1307"/>
                  </a:cubicBezTo>
                  <a:cubicBezTo>
                    <a:pt x="2036" y="1247"/>
                    <a:pt x="2066" y="1247"/>
                    <a:pt x="2066" y="1247"/>
                  </a:cubicBezTo>
                  <a:cubicBezTo>
                    <a:pt x="2097" y="1247"/>
                    <a:pt x="2097" y="1155"/>
                    <a:pt x="2097" y="1034"/>
                  </a:cubicBezTo>
                  <a:cubicBezTo>
                    <a:pt x="2097" y="1095"/>
                    <a:pt x="2097" y="1247"/>
                    <a:pt x="2097" y="1247"/>
                  </a:cubicBezTo>
                  <a:cubicBezTo>
                    <a:pt x="2127" y="1247"/>
                    <a:pt x="2127" y="1186"/>
                    <a:pt x="2127" y="1095"/>
                  </a:cubicBezTo>
                  <a:cubicBezTo>
                    <a:pt x="2157" y="1095"/>
                    <a:pt x="2157" y="1095"/>
                    <a:pt x="2157" y="1186"/>
                  </a:cubicBezTo>
                  <a:cubicBezTo>
                    <a:pt x="2157" y="1186"/>
                    <a:pt x="2157" y="1186"/>
                    <a:pt x="2157" y="1095"/>
                  </a:cubicBezTo>
                  <a:cubicBezTo>
                    <a:pt x="2157" y="1188"/>
                    <a:pt x="2169" y="1224"/>
                    <a:pt x="2178" y="1224"/>
                  </a:cubicBezTo>
                  <a:cubicBezTo>
                    <a:pt x="2183" y="1224"/>
                    <a:pt x="2188" y="1209"/>
                    <a:pt x="2188" y="1186"/>
                  </a:cubicBezTo>
                  <a:cubicBezTo>
                    <a:pt x="2188" y="1125"/>
                    <a:pt x="2188" y="1125"/>
                    <a:pt x="2188" y="1125"/>
                  </a:cubicBezTo>
                  <a:cubicBezTo>
                    <a:pt x="2188" y="1125"/>
                    <a:pt x="2188" y="1125"/>
                    <a:pt x="2188" y="1034"/>
                  </a:cubicBezTo>
                  <a:lnTo>
                    <a:pt x="2218" y="1034"/>
                  </a:lnTo>
                  <a:cubicBezTo>
                    <a:pt x="2218" y="1034"/>
                    <a:pt x="2218" y="1125"/>
                    <a:pt x="2188" y="1125"/>
                  </a:cubicBezTo>
                  <a:lnTo>
                    <a:pt x="2218" y="1186"/>
                  </a:lnTo>
                  <a:cubicBezTo>
                    <a:pt x="2230" y="1124"/>
                    <a:pt x="2238" y="1103"/>
                    <a:pt x="2242" y="1103"/>
                  </a:cubicBezTo>
                  <a:cubicBezTo>
                    <a:pt x="2249" y="1103"/>
                    <a:pt x="2249" y="1150"/>
                    <a:pt x="2249" y="1186"/>
                  </a:cubicBezTo>
                  <a:cubicBezTo>
                    <a:pt x="2249" y="1186"/>
                    <a:pt x="2279" y="1125"/>
                    <a:pt x="2279" y="1125"/>
                  </a:cubicBezTo>
                  <a:cubicBezTo>
                    <a:pt x="2309" y="1125"/>
                    <a:pt x="2309" y="1125"/>
                    <a:pt x="2309" y="1186"/>
                  </a:cubicBezTo>
                  <a:cubicBezTo>
                    <a:pt x="2309" y="1226"/>
                    <a:pt x="2309" y="1256"/>
                    <a:pt x="2309" y="1277"/>
                  </a:cubicBezTo>
                  <a:cubicBezTo>
                    <a:pt x="2309" y="1125"/>
                    <a:pt x="2309" y="1125"/>
                    <a:pt x="2340" y="1125"/>
                  </a:cubicBezTo>
                  <a:cubicBezTo>
                    <a:pt x="2340" y="1109"/>
                    <a:pt x="2340" y="1086"/>
                    <a:pt x="2340" y="1064"/>
                  </a:cubicBezTo>
                  <a:cubicBezTo>
                    <a:pt x="2340" y="1023"/>
                    <a:pt x="2340" y="994"/>
                    <a:pt x="2340" y="973"/>
                  </a:cubicBezTo>
                  <a:cubicBezTo>
                    <a:pt x="2370" y="973"/>
                    <a:pt x="2370" y="1064"/>
                    <a:pt x="2370" y="1125"/>
                  </a:cubicBezTo>
                  <a:cubicBezTo>
                    <a:pt x="2370" y="1125"/>
                    <a:pt x="2370" y="1125"/>
                    <a:pt x="2370" y="1064"/>
                  </a:cubicBezTo>
                  <a:cubicBezTo>
                    <a:pt x="2370" y="1003"/>
                    <a:pt x="2400" y="1003"/>
                    <a:pt x="2400" y="1003"/>
                  </a:cubicBezTo>
                  <a:lnTo>
                    <a:pt x="2400" y="943"/>
                  </a:lnTo>
                  <a:cubicBezTo>
                    <a:pt x="2431" y="943"/>
                    <a:pt x="2431" y="943"/>
                    <a:pt x="2431" y="1003"/>
                  </a:cubicBezTo>
                  <a:lnTo>
                    <a:pt x="2400" y="1003"/>
                  </a:lnTo>
                  <a:cubicBezTo>
                    <a:pt x="2400" y="1064"/>
                    <a:pt x="2400" y="1064"/>
                    <a:pt x="2400" y="1064"/>
                  </a:cubicBezTo>
                  <a:lnTo>
                    <a:pt x="2400" y="1125"/>
                  </a:lnTo>
                  <a:cubicBezTo>
                    <a:pt x="2400" y="1161"/>
                    <a:pt x="2400" y="1192"/>
                    <a:pt x="2400" y="1216"/>
                  </a:cubicBezTo>
                  <a:cubicBezTo>
                    <a:pt x="2400" y="1155"/>
                    <a:pt x="2492" y="1155"/>
                    <a:pt x="2522" y="1155"/>
                  </a:cubicBezTo>
                  <a:cubicBezTo>
                    <a:pt x="2522" y="1095"/>
                    <a:pt x="2552" y="1095"/>
                    <a:pt x="2583" y="1095"/>
                  </a:cubicBezTo>
                  <a:cubicBezTo>
                    <a:pt x="2613" y="1095"/>
                    <a:pt x="2613" y="1095"/>
                    <a:pt x="2613" y="1034"/>
                  </a:cubicBezTo>
                  <a:lnTo>
                    <a:pt x="2644" y="1034"/>
                  </a:lnTo>
                  <a:cubicBezTo>
                    <a:pt x="2644" y="1072"/>
                    <a:pt x="2644" y="1095"/>
                    <a:pt x="2644" y="1095"/>
                  </a:cubicBezTo>
                  <a:cubicBezTo>
                    <a:pt x="2674" y="1095"/>
                    <a:pt x="2674" y="1034"/>
                    <a:pt x="2674" y="943"/>
                  </a:cubicBezTo>
                  <a:lnTo>
                    <a:pt x="2674" y="1095"/>
                  </a:lnTo>
                  <a:cubicBezTo>
                    <a:pt x="2674" y="1116"/>
                    <a:pt x="2674" y="1146"/>
                    <a:pt x="2674" y="1186"/>
                  </a:cubicBezTo>
                  <a:cubicBezTo>
                    <a:pt x="2674" y="1262"/>
                    <a:pt x="2674" y="1300"/>
                    <a:pt x="2678" y="1300"/>
                  </a:cubicBezTo>
                  <a:cubicBezTo>
                    <a:pt x="2682" y="1300"/>
                    <a:pt x="2689" y="1262"/>
                    <a:pt x="2704" y="1186"/>
                  </a:cubicBezTo>
                  <a:lnTo>
                    <a:pt x="2704" y="1160"/>
                  </a:lnTo>
                  <a:cubicBezTo>
                    <a:pt x="2704" y="1160"/>
                    <a:pt x="2704" y="1075"/>
                    <a:pt x="2704" y="1034"/>
                  </a:cubicBezTo>
                  <a:cubicBezTo>
                    <a:pt x="2704" y="1110"/>
                    <a:pt x="2712" y="1148"/>
                    <a:pt x="2720" y="1148"/>
                  </a:cubicBezTo>
                  <a:cubicBezTo>
                    <a:pt x="2727" y="1148"/>
                    <a:pt x="2735" y="1110"/>
                    <a:pt x="2735" y="1034"/>
                  </a:cubicBezTo>
                  <a:cubicBezTo>
                    <a:pt x="2735" y="1095"/>
                    <a:pt x="2735" y="1125"/>
                    <a:pt x="2735" y="1125"/>
                  </a:cubicBezTo>
                  <a:cubicBezTo>
                    <a:pt x="2765" y="1034"/>
                    <a:pt x="2765" y="1034"/>
                    <a:pt x="2796" y="1034"/>
                  </a:cubicBezTo>
                  <a:cubicBezTo>
                    <a:pt x="2818" y="1045"/>
                    <a:pt x="2832" y="1052"/>
                    <a:pt x="2841" y="1052"/>
                  </a:cubicBezTo>
                  <a:cubicBezTo>
                    <a:pt x="2856" y="1052"/>
                    <a:pt x="2856" y="1031"/>
                    <a:pt x="2856" y="973"/>
                  </a:cubicBezTo>
                  <a:cubicBezTo>
                    <a:pt x="2856" y="973"/>
                    <a:pt x="2856" y="973"/>
                    <a:pt x="2887" y="1064"/>
                  </a:cubicBezTo>
                  <a:cubicBezTo>
                    <a:pt x="2887" y="1043"/>
                    <a:pt x="2887" y="1014"/>
                    <a:pt x="2887" y="973"/>
                  </a:cubicBezTo>
                  <a:cubicBezTo>
                    <a:pt x="2887" y="1064"/>
                    <a:pt x="2887" y="1064"/>
                    <a:pt x="2917" y="1064"/>
                  </a:cubicBezTo>
                  <a:cubicBezTo>
                    <a:pt x="2917" y="1064"/>
                    <a:pt x="2948" y="1064"/>
                    <a:pt x="2948" y="1003"/>
                  </a:cubicBezTo>
                  <a:cubicBezTo>
                    <a:pt x="2948" y="1080"/>
                    <a:pt x="2948" y="1144"/>
                    <a:pt x="2955" y="1144"/>
                  </a:cubicBezTo>
                  <a:cubicBezTo>
                    <a:pt x="2960" y="1144"/>
                    <a:pt x="2967" y="1121"/>
                    <a:pt x="2978" y="1064"/>
                  </a:cubicBezTo>
                  <a:lnTo>
                    <a:pt x="3008" y="1064"/>
                  </a:lnTo>
                  <a:cubicBezTo>
                    <a:pt x="3039" y="1064"/>
                    <a:pt x="3039" y="1003"/>
                    <a:pt x="3039" y="1003"/>
                  </a:cubicBezTo>
                  <a:cubicBezTo>
                    <a:pt x="3039" y="1064"/>
                    <a:pt x="3069" y="1095"/>
                    <a:pt x="3069" y="1095"/>
                  </a:cubicBezTo>
                  <a:cubicBezTo>
                    <a:pt x="3100" y="1095"/>
                    <a:pt x="3130" y="1095"/>
                    <a:pt x="3130" y="1155"/>
                  </a:cubicBezTo>
                  <a:cubicBezTo>
                    <a:pt x="3130" y="1155"/>
                    <a:pt x="3130" y="1155"/>
                    <a:pt x="3130" y="1095"/>
                  </a:cubicBezTo>
                  <a:cubicBezTo>
                    <a:pt x="3147" y="1009"/>
                    <a:pt x="3155" y="972"/>
                    <a:pt x="3158" y="972"/>
                  </a:cubicBezTo>
                  <a:cubicBezTo>
                    <a:pt x="3160" y="972"/>
                    <a:pt x="3160" y="994"/>
                    <a:pt x="3160" y="1034"/>
                  </a:cubicBezTo>
                  <a:cubicBezTo>
                    <a:pt x="3160" y="1095"/>
                    <a:pt x="3160" y="1125"/>
                    <a:pt x="3164" y="1125"/>
                  </a:cubicBezTo>
                  <a:cubicBezTo>
                    <a:pt x="3168" y="1125"/>
                    <a:pt x="3176" y="1095"/>
                    <a:pt x="3191" y="1034"/>
                  </a:cubicBezTo>
                  <a:cubicBezTo>
                    <a:pt x="3191" y="1076"/>
                    <a:pt x="3191" y="1133"/>
                    <a:pt x="3201" y="1133"/>
                  </a:cubicBezTo>
                  <a:cubicBezTo>
                    <a:pt x="3206" y="1133"/>
                    <a:pt x="3212" y="1122"/>
                    <a:pt x="3221" y="1095"/>
                  </a:cubicBezTo>
                  <a:cubicBezTo>
                    <a:pt x="3221" y="1095"/>
                    <a:pt x="3221" y="1095"/>
                    <a:pt x="3221" y="1186"/>
                  </a:cubicBezTo>
                  <a:cubicBezTo>
                    <a:pt x="3221" y="1095"/>
                    <a:pt x="3221" y="1095"/>
                    <a:pt x="3252" y="1095"/>
                  </a:cubicBezTo>
                  <a:cubicBezTo>
                    <a:pt x="3252" y="1076"/>
                    <a:pt x="3252" y="1053"/>
                    <a:pt x="3252" y="1034"/>
                  </a:cubicBezTo>
                  <a:cubicBezTo>
                    <a:pt x="3252" y="973"/>
                    <a:pt x="3252" y="882"/>
                    <a:pt x="3252" y="882"/>
                  </a:cubicBezTo>
                  <a:lnTo>
                    <a:pt x="3252" y="730"/>
                  </a:lnTo>
                  <a:cubicBezTo>
                    <a:pt x="3252" y="578"/>
                    <a:pt x="3252" y="517"/>
                    <a:pt x="3221" y="456"/>
                  </a:cubicBezTo>
                  <a:cubicBezTo>
                    <a:pt x="3221" y="446"/>
                    <a:pt x="3221" y="435"/>
                    <a:pt x="3221" y="426"/>
                  </a:cubicBezTo>
                  <a:cubicBezTo>
                    <a:pt x="3221" y="426"/>
                    <a:pt x="3191" y="517"/>
                    <a:pt x="3191" y="517"/>
                  </a:cubicBezTo>
                  <a:cubicBezTo>
                    <a:pt x="3191" y="517"/>
                    <a:pt x="3191" y="426"/>
                    <a:pt x="3191" y="426"/>
                  </a:cubicBezTo>
                  <a:cubicBezTo>
                    <a:pt x="3191" y="365"/>
                    <a:pt x="3191" y="365"/>
                    <a:pt x="3160" y="365"/>
                  </a:cubicBezTo>
                  <a:cubicBezTo>
                    <a:pt x="3130" y="365"/>
                    <a:pt x="3130" y="365"/>
                    <a:pt x="3130" y="274"/>
                  </a:cubicBezTo>
                  <a:cubicBezTo>
                    <a:pt x="3130" y="213"/>
                    <a:pt x="3100" y="213"/>
                    <a:pt x="3100" y="213"/>
                  </a:cubicBezTo>
                  <a:cubicBezTo>
                    <a:pt x="3100" y="274"/>
                    <a:pt x="3100" y="274"/>
                    <a:pt x="3069" y="274"/>
                  </a:cubicBezTo>
                  <a:cubicBezTo>
                    <a:pt x="3057" y="274"/>
                    <a:pt x="3045" y="269"/>
                    <a:pt x="3035" y="269"/>
                  </a:cubicBezTo>
                  <a:cubicBezTo>
                    <a:pt x="3019" y="269"/>
                    <a:pt x="3008" y="280"/>
                    <a:pt x="3008" y="335"/>
                  </a:cubicBezTo>
                  <a:cubicBezTo>
                    <a:pt x="3008" y="243"/>
                    <a:pt x="3008" y="243"/>
                    <a:pt x="2978" y="243"/>
                  </a:cubicBezTo>
                  <a:cubicBezTo>
                    <a:pt x="2978" y="335"/>
                    <a:pt x="2978" y="335"/>
                    <a:pt x="2978" y="335"/>
                  </a:cubicBezTo>
                  <a:cubicBezTo>
                    <a:pt x="2978" y="243"/>
                    <a:pt x="2978" y="243"/>
                    <a:pt x="2948" y="243"/>
                  </a:cubicBezTo>
                  <a:cubicBezTo>
                    <a:pt x="2948" y="243"/>
                    <a:pt x="2948" y="243"/>
                    <a:pt x="2948" y="335"/>
                  </a:cubicBezTo>
                  <a:cubicBezTo>
                    <a:pt x="2948" y="335"/>
                    <a:pt x="2917" y="304"/>
                    <a:pt x="2917" y="243"/>
                  </a:cubicBezTo>
                  <a:cubicBezTo>
                    <a:pt x="2917" y="226"/>
                    <a:pt x="2915" y="218"/>
                    <a:pt x="2911" y="218"/>
                  </a:cubicBezTo>
                  <a:cubicBezTo>
                    <a:pt x="2902" y="218"/>
                    <a:pt x="2887" y="261"/>
                    <a:pt x="2887" y="304"/>
                  </a:cubicBezTo>
                  <a:cubicBezTo>
                    <a:pt x="2887" y="243"/>
                    <a:pt x="2887" y="243"/>
                    <a:pt x="2887" y="243"/>
                  </a:cubicBezTo>
                  <a:cubicBezTo>
                    <a:pt x="2887" y="304"/>
                    <a:pt x="2856" y="304"/>
                    <a:pt x="2826" y="304"/>
                  </a:cubicBezTo>
                  <a:cubicBezTo>
                    <a:pt x="2796" y="304"/>
                    <a:pt x="2796" y="304"/>
                    <a:pt x="2796" y="365"/>
                  </a:cubicBezTo>
                  <a:cubicBezTo>
                    <a:pt x="2796" y="411"/>
                    <a:pt x="2796" y="433"/>
                    <a:pt x="2792" y="433"/>
                  </a:cubicBezTo>
                  <a:cubicBezTo>
                    <a:pt x="2788" y="433"/>
                    <a:pt x="2780" y="411"/>
                    <a:pt x="2765" y="365"/>
                  </a:cubicBezTo>
                  <a:cubicBezTo>
                    <a:pt x="2745" y="226"/>
                    <a:pt x="2739" y="178"/>
                    <a:pt x="2736" y="178"/>
                  </a:cubicBezTo>
                  <a:close/>
                  <a:moveTo>
                    <a:pt x="60" y="1854"/>
                  </a:moveTo>
                  <a:cubicBezTo>
                    <a:pt x="60" y="1854"/>
                    <a:pt x="60" y="1915"/>
                    <a:pt x="60" y="2006"/>
                  </a:cubicBezTo>
                  <a:cubicBezTo>
                    <a:pt x="90" y="2006"/>
                    <a:pt x="90" y="1915"/>
                    <a:pt x="90" y="18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3447;p83"/>
            <p:cNvSpPr/>
            <p:nvPr/>
          </p:nvSpPr>
          <p:spPr>
            <a:xfrm>
              <a:off x="2131778" y="1926172"/>
              <a:ext cx="53325" cy="40337"/>
            </a:xfrm>
            <a:custGeom>
              <a:avLst/>
              <a:gdLst/>
              <a:ahLst/>
              <a:cxnLst/>
              <a:rect l="l" t="t" r="r" b="b"/>
              <a:pathLst>
                <a:path w="3223" h="2438" extrusionOk="0">
                  <a:moveTo>
                    <a:pt x="423" y="190"/>
                  </a:moveTo>
                  <a:cubicBezTo>
                    <a:pt x="417" y="190"/>
                    <a:pt x="405" y="256"/>
                    <a:pt x="399" y="339"/>
                  </a:cubicBezTo>
                  <a:lnTo>
                    <a:pt x="399" y="339"/>
                  </a:lnTo>
                  <a:cubicBezTo>
                    <a:pt x="426" y="334"/>
                    <a:pt x="426" y="276"/>
                    <a:pt x="426" y="217"/>
                  </a:cubicBezTo>
                  <a:cubicBezTo>
                    <a:pt x="426" y="198"/>
                    <a:pt x="425" y="190"/>
                    <a:pt x="423" y="190"/>
                  </a:cubicBezTo>
                  <a:close/>
                  <a:moveTo>
                    <a:pt x="399" y="339"/>
                  </a:moveTo>
                  <a:cubicBezTo>
                    <a:pt x="398" y="339"/>
                    <a:pt x="397" y="339"/>
                    <a:pt x="396" y="339"/>
                  </a:cubicBezTo>
                  <a:cubicBezTo>
                    <a:pt x="396" y="361"/>
                    <a:pt x="396" y="380"/>
                    <a:pt x="396" y="399"/>
                  </a:cubicBezTo>
                  <a:lnTo>
                    <a:pt x="396" y="399"/>
                  </a:lnTo>
                  <a:cubicBezTo>
                    <a:pt x="397" y="379"/>
                    <a:pt x="398" y="358"/>
                    <a:pt x="399" y="339"/>
                  </a:cubicBezTo>
                  <a:close/>
                  <a:moveTo>
                    <a:pt x="2280" y="309"/>
                  </a:moveTo>
                  <a:cubicBezTo>
                    <a:pt x="2280" y="309"/>
                    <a:pt x="2280" y="309"/>
                    <a:pt x="2280" y="369"/>
                  </a:cubicBezTo>
                  <a:cubicBezTo>
                    <a:pt x="2280" y="369"/>
                    <a:pt x="2280" y="430"/>
                    <a:pt x="2280" y="430"/>
                  </a:cubicBezTo>
                  <a:lnTo>
                    <a:pt x="2250" y="369"/>
                  </a:lnTo>
                  <a:cubicBezTo>
                    <a:pt x="2250" y="309"/>
                    <a:pt x="2280" y="309"/>
                    <a:pt x="2280" y="309"/>
                  </a:cubicBezTo>
                  <a:close/>
                  <a:moveTo>
                    <a:pt x="548" y="491"/>
                  </a:moveTo>
                  <a:lnTo>
                    <a:pt x="548" y="552"/>
                  </a:lnTo>
                  <a:lnTo>
                    <a:pt x="548" y="643"/>
                  </a:lnTo>
                  <a:lnTo>
                    <a:pt x="517" y="552"/>
                  </a:lnTo>
                  <a:cubicBezTo>
                    <a:pt x="517" y="491"/>
                    <a:pt x="548" y="491"/>
                    <a:pt x="548" y="491"/>
                  </a:cubicBezTo>
                  <a:close/>
                  <a:moveTo>
                    <a:pt x="791" y="521"/>
                  </a:moveTo>
                  <a:cubicBezTo>
                    <a:pt x="791" y="549"/>
                    <a:pt x="791" y="601"/>
                    <a:pt x="791" y="673"/>
                  </a:cubicBezTo>
                  <a:lnTo>
                    <a:pt x="760" y="673"/>
                  </a:lnTo>
                  <a:cubicBezTo>
                    <a:pt x="760" y="613"/>
                    <a:pt x="760" y="521"/>
                    <a:pt x="791" y="521"/>
                  </a:cubicBezTo>
                  <a:close/>
                  <a:moveTo>
                    <a:pt x="244" y="339"/>
                  </a:moveTo>
                  <a:cubicBezTo>
                    <a:pt x="244" y="400"/>
                    <a:pt x="274" y="491"/>
                    <a:pt x="274" y="491"/>
                  </a:cubicBezTo>
                  <a:lnTo>
                    <a:pt x="274" y="552"/>
                  </a:lnTo>
                  <a:cubicBezTo>
                    <a:pt x="274" y="552"/>
                    <a:pt x="244" y="643"/>
                    <a:pt x="244" y="704"/>
                  </a:cubicBezTo>
                  <a:lnTo>
                    <a:pt x="244" y="613"/>
                  </a:lnTo>
                  <a:cubicBezTo>
                    <a:pt x="244" y="552"/>
                    <a:pt x="244" y="491"/>
                    <a:pt x="244" y="400"/>
                  </a:cubicBezTo>
                  <a:cubicBezTo>
                    <a:pt x="244" y="377"/>
                    <a:pt x="244" y="357"/>
                    <a:pt x="244" y="339"/>
                  </a:cubicBezTo>
                  <a:close/>
                  <a:moveTo>
                    <a:pt x="2463" y="613"/>
                  </a:moveTo>
                  <a:cubicBezTo>
                    <a:pt x="2463" y="613"/>
                    <a:pt x="2463" y="673"/>
                    <a:pt x="2463" y="673"/>
                  </a:cubicBezTo>
                  <a:cubicBezTo>
                    <a:pt x="2463" y="673"/>
                    <a:pt x="2463" y="765"/>
                    <a:pt x="2463" y="765"/>
                  </a:cubicBezTo>
                  <a:cubicBezTo>
                    <a:pt x="2463" y="765"/>
                    <a:pt x="2432" y="673"/>
                    <a:pt x="2432" y="613"/>
                  </a:cubicBezTo>
                  <a:close/>
                  <a:moveTo>
                    <a:pt x="1006" y="581"/>
                  </a:moveTo>
                  <a:cubicBezTo>
                    <a:pt x="1009" y="581"/>
                    <a:pt x="1017" y="618"/>
                    <a:pt x="1034" y="704"/>
                  </a:cubicBezTo>
                  <a:lnTo>
                    <a:pt x="1034" y="643"/>
                  </a:lnTo>
                  <a:lnTo>
                    <a:pt x="1064" y="643"/>
                  </a:lnTo>
                  <a:cubicBezTo>
                    <a:pt x="1064" y="704"/>
                    <a:pt x="1064" y="795"/>
                    <a:pt x="1034" y="795"/>
                  </a:cubicBezTo>
                  <a:lnTo>
                    <a:pt x="1034" y="704"/>
                  </a:lnTo>
                  <a:cubicBezTo>
                    <a:pt x="1034" y="765"/>
                    <a:pt x="1034" y="765"/>
                    <a:pt x="1004" y="765"/>
                  </a:cubicBezTo>
                  <a:cubicBezTo>
                    <a:pt x="1034" y="765"/>
                    <a:pt x="1004" y="704"/>
                    <a:pt x="1004" y="643"/>
                  </a:cubicBezTo>
                  <a:cubicBezTo>
                    <a:pt x="1004" y="603"/>
                    <a:pt x="1004" y="581"/>
                    <a:pt x="1006" y="581"/>
                  </a:cubicBezTo>
                  <a:close/>
                  <a:moveTo>
                    <a:pt x="943" y="765"/>
                  </a:moveTo>
                  <a:cubicBezTo>
                    <a:pt x="973" y="765"/>
                    <a:pt x="973" y="856"/>
                    <a:pt x="973" y="856"/>
                  </a:cubicBezTo>
                  <a:cubicBezTo>
                    <a:pt x="973" y="876"/>
                    <a:pt x="970" y="883"/>
                    <a:pt x="965" y="883"/>
                  </a:cubicBezTo>
                  <a:cubicBezTo>
                    <a:pt x="956" y="883"/>
                    <a:pt x="943" y="856"/>
                    <a:pt x="943" y="856"/>
                  </a:cubicBezTo>
                  <a:cubicBezTo>
                    <a:pt x="943" y="765"/>
                    <a:pt x="943" y="765"/>
                    <a:pt x="943" y="765"/>
                  </a:cubicBezTo>
                  <a:close/>
                  <a:moveTo>
                    <a:pt x="1794" y="734"/>
                  </a:moveTo>
                  <a:cubicBezTo>
                    <a:pt x="1794" y="734"/>
                    <a:pt x="1794" y="734"/>
                    <a:pt x="1794" y="825"/>
                  </a:cubicBezTo>
                  <a:cubicBezTo>
                    <a:pt x="1794" y="886"/>
                    <a:pt x="1794" y="886"/>
                    <a:pt x="1763" y="886"/>
                  </a:cubicBezTo>
                  <a:cubicBezTo>
                    <a:pt x="1763" y="795"/>
                    <a:pt x="1763" y="734"/>
                    <a:pt x="1794" y="734"/>
                  </a:cubicBezTo>
                  <a:close/>
                  <a:moveTo>
                    <a:pt x="352" y="840"/>
                  </a:moveTo>
                  <a:cubicBezTo>
                    <a:pt x="344" y="858"/>
                    <a:pt x="335" y="895"/>
                    <a:pt x="335" y="977"/>
                  </a:cubicBezTo>
                  <a:cubicBezTo>
                    <a:pt x="358" y="932"/>
                    <a:pt x="363" y="869"/>
                    <a:pt x="352" y="840"/>
                  </a:cubicBezTo>
                  <a:close/>
                  <a:moveTo>
                    <a:pt x="48" y="1031"/>
                  </a:moveTo>
                  <a:cubicBezTo>
                    <a:pt x="49" y="1031"/>
                    <a:pt x="51" y="1037"/>
                    <a:pt x="54" y="1053"/>
                  </a:cubicBezTo>
                  <a:lnTo>
                    <a:pt x="54" y="1053"/>
                  </a:lnTo>
                  <a:cubicBezTo>
                    <a:pt x="48" y="1039"/>
                    <a:pt x="47" y="1031"/>
                    <a:pt x="48" y="1031"/>
                  </a:cubicBezTo>
                  <a:close/>
                  <a:moveTo>
                    <a:pt x="1703" y="1008"/>
                  </a:moveTo>
                  <a:cubicBezTo>
                    <a:pt x="1672" y="1069"/>
                    <a:pt x="1703" y="1069"/>
                    <a:pt x="1703" y="1069"/>
                  </a:cubicBezTo>
                  <a:cubicBezTo>
                    <a:pt x="1703" y="1069"/>
                    <a:pt x="1703" y="1046"/>
                    <a:pt x="1703" y="1008"/>
                  </a:cubicBez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5" y="147"/>
                    <a:pt x="2615" y="96"/>
                  </a:cubicBezTo>
                  <a:cubicBezTo>
                    <a:pt x="2615" y="35"/>
                    <a:pt x="2615" y="35"/>
                    <a:pt x="2615" y="35"/>
                  </a:cubicBezTo>
                  <a:cubicBezTo>
                    <a:pt x="2602" y="86"/>
                    <a:pt x="2594"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3" y="157"/>
                    <a:pt x="2523" y="157"/>
                  </a:cubicBezTo>
                  <a:cubicBezTo>
                    <a:pt x="2493" y="157"/>
                    <a:pt x="2493" y="157"/>
                    <a:pt x="2493" y="96"/>
                  </a:cubicBezTo>
                  <a:lnTo>
                    <a:pt x="2493" y="157"/>
                  </a:lnTo>
                  <a:cubicBezTo>
                    <a:pt x="2478" y="202"/>
                    <a:pt x="2470" y="225"/>
                    <a:pt x="2466" y="225"/>
                  </a:cubicBezTo>
                  <a:cubicBezTo>
                    <a:pt x="2463" y="225"/>
                    <a:pt x="2463" y="202"/>
                    <a:pt x="2463" y="157"/>
                  </a:cubicBezTo>
                  <a:cubicBezTo>
                    <a:pt x="2463" y="126"/>
                    <a:pt x="2463" y="111"/>
                    <a:pt x="2459" y="111"/>
                  </a:cubicBezTo>
                  <a:cubicBezTo>
                    <a:pt x="2455" y="111"/>
                    <a:pt x="2447" y="126"/>
                    <a:pt x="2432" y="157"/>
                  </a:cubicBezTo>
                  <a:cubicBezTo>
                    <a:pt x="2432" y="96"/>
                    <a:pt x="2402" y="96"/>
                    <a:pt x="2402" y="65"/>
                  </a:cubicBezTo>
                  <a:lnTo>
                    <a:pt x="2371" y="65"/>
                  </a:lnTo>
                  <a:cubicBezTo>
                    <a:pt x="2371" y="157"/>
                    <a:pt x="2371" y="157"/>
                    <a:pt x="2371" y="157"/>
                  </a:cubicBezTo>
                  <a:cubicBezTo>
                    <a:pt x="2371" y="157"/>
                    <a:pt x="2371" y="157"/>
                    <a:pt x="2371" y="217"/>
                  </a:cubicBezTo>
                  <a:cubicBezTo>
                    <a:pt x="2371" y="278"/>
                    <a:pt x="2341" y="278"/>
                    <a:pt x="2341" y="278"/>
                  </a:cubicBezTo>
                  <a:lnTo>
                    <a:pt x="2341" y="278"/>
                  </a:lnTo>
                  <a:cubicBezTo>
                    <a:pt x="2341" y="278"/>
                    <a:pt x="2341" y="217"/>
                    <a:pt x="2371" y="157"/>
                  </a:cubicBezTo>
                  <a:cubicBezTo>
                    <a:pt x="2371" y="117"/>
                    <a:pt x="2366" y="94"/>
                    <a:pt x="2359" y="94"/>
                  </a:cubicBezTo>
                  <a:cubicBezTo>
                    <a:pt x="2351" y="94"/>
                    <a:pt x="2341" y="132"/>
                    <a:pt x="2341" y="217"/>
                  </a:cubicBezTo>
                  <a:lnTo>
                    <a:pt x="2311" y="217"/>
                  </a:lnTo>
                  <a:cubicBezTo>
                    <a:pt x="2311" y="157"/>
                    <a:pt x="2311" y="157"/>
                    <a:pt x="2311" y="157"/>
                  </a:cubicBezTo>
                  <a:cubicBezTo>
                    <a:pt x="2311" y="117"/>
                    <a:pt x="2305" y="94"/>
                    <a:pt x="2298" y="94"/>
                  </a:cubicBezTo>
                  <a:cubicBezTo>
                    <a:pt x="2290" y="94"/>
                    <a:pt x="2280" y="132"/>
                    <a:pt x="2280" y="217"/>
                  </a:cubicBezTo>
                  <a:cubicBezTo>
                    <a:pt x="2280" y="157"/>
                    <a:pt x="2250" y="126"/>
                    <a:pt x="2189" y="126"/>
                  </a:cubicBezTo>
                  <a:cubicBezTo>
                    <a:pt x="2189" y="144"/>
                    <a:pt x="2189" y="195"/>
                    <a:pt x="2189" y="278"/>
                  </a:cubicBezTo>
                  <a:cubicBezTo>
                    <a:pt x="2189" y="248"/>
                    <a:pt x="2189" y="233"/>
                    <a:pt x="2185" y="233"/>
                  </a:cubicBezTo>
                  <a:cubicBezTo>
                    <a:pt x="2181"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8" y="187"/>
                  </a:cubicBezTo>
                  <a:cubicBezTo>
                    <a:pt x="2128" y="142"/>
                    <a:pt x="2128" y="122"/>
                    <a:pt x="2127" y="122"/>
                  </a:cubicBezTo>
                  <a:cubicBezTo>
                    <a:pt x="2124" y="122"/>
                    <a:pt x="2117" y="182"/>
                    <a:pt x="2098" y="278"/>
                  </a:cubicBezTo>
                  <a:cubicBezTo>
                    <a:pt x="2087" y="323"/>
                    <a:pt x="2080" y="343"/>
                    <a:pt x="2075" y="343"/>
                  </a:cubicBezTo>
                  <a:cubicBezTo>
                    <a:pt x="2067" y="343"/>
                    <a:pt x="2067" y="283"/>
                    <a:pt x="2067" y="187"/>
                  </a:cubicBezTo>
                  <a:lnTo>
                    <a:pt x="2067" y="248"/>
                  </a:lnTo>
                  <a:cubicBezTo>
                    <a:pt x="2048" y="345"/>
                    <a:pt x="2041" y="417"/>
                    <a:pt x="2038"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6" y="96"/>
                  </a:lnTo>
                  <a:cubicBezTo>
                    <a:pt x="1976" y="96"/>
                    <a:pt x="1976" y="96"/>
                    <a:pt x="1946" y="187"/>
                  </a:cubicBezTo>
                  <a:cubicBezTo>
                    <a:pt x="1946" y="187"/>
                    <a:pt x="1946" y="187"/>
                    <a:pt x="1946" y="157"/>
                  </a:cubicBezTo>
                  <a:lnTo>
                    <a:pt x="1915" y="157"/>
                  </a:lnTo>
                  <a:cubicBezTo>
                    <a:pt x="1885" y="157"/>
                    <a:pt x="1885" y="157"/>
                    <a:pt x="1885" y="248"/>
                  </a:cubicBezTo>
                  <a:cubicBezTo>
                    <a:pt x="1905" y="248"/>
                    <a:pt x="1912" y="275"/>
                    <a:pt x="1905" y="275"/>
                  </a:cubicBezTo>
                  <a:cubicBezTo>
                    <a:pt x="1902" y="275"/>
                    <a:pt x="1895" y="268"/>
                    <a:pt x="1885" y="248"/>
                  </a:cubicBezTo>
                  <a:cubicBezTo>
                    <a:pt x="1885" y="248"/>
                    <a:pt x="1885" y="157"/>
                    <a:pt x="1855" y="157"/>
                  </a:cubicBezTo>
                  <a:cubicBezTo>
                    <a:pt x="1855" y="157"/>
                    <a:pt x="1855" y="157"/>
                    <a:pt x="1855" y="248"/>
                  </a:cubicBezTo>
                  <a:cubicBezTo>
                    <a:pt x="1855" y="155"/>
                    <a:pt x="1843" y="119"/>
                    <a:pt x="1834" y="119"/>
                  </a:cubicBezTo>
                  <a:cubicBezTo>
                    <a:pt x="1829" y="119"/>
                    <a:pt x="1824" y="133"/>
                    <a:pt x="1824" y="157"/>
                  </a:cubicBezTo>
                  <a:lnTo>
                    <a:pt x="1794" y="157"/>
                  </a:lnTo>
                  <a:cubicBezTo>
                    <a:pt x="1794" y="218"/>
                    <a:pt x="1789" y="240"/>
                    <a:pt x="1783" y="240"/>
                  </a:cubicBezTo>
                  <a:cubicBezTo>
                    <a:pt x="1774" y="240"/>
                    <a:pt x="1763" y="193"/>
                    <a:pt x="1763" y="157"/>
                  </a:cubicBezTo>
                  <a:cubicBezTo>
                    <a:pt x="1763" y="173"/>
                    <a:pt x="1763" y="193"/>
                    <a:pt x="1763" y="217"/>
                  </a:cubicBezTo>
                  <a:cubicBezTo>
                    <a:pt x="1763" y="257"/>
                    <a:pt x="1758" y="280"/>
                    <a:pt x="1751" y="280"/>
                  </a:cubicBezTo>
                  <a:cubicBezTo>
                    <a:pt x="1743" y="280"/>
                    <a:pt x="1733" y="242"/>
                    <a:pt x="1733" y="157"/>
                  </a:cubicBezTo>
                  <a:lnTo>
                    <a:pt x="1733" y="65"/>
                  </a:lnTo>
                  <a:cubicBezTo>
                    <a:pt x="1733" y="157"/>
                    <a:pt x="1733" y="157"/>
                    <a:pt x="1703" y="157"/>
                  </a:cubicBezTo>
                  <a:cubicBezTo>
                    <a:pt x="1703" y="157"/>
                    <a:pt x="1703" y="217"/>
                    <a:pt x="1672" y="217"/>
                  </a:cubicBezTo>
                  <a:cubicBezTo>
                    <a:pt x="1672" y="217"/>
                    <a:pt x="1672" y="217"/>
                    <a:pt x="1672" y="126"/>
                  </a:cubicBezTo>
                  <a:cubicBezTo>
                    <a:pt x="1642" y="126"/>
                    <a:pt x="1642" y="126"/>
                    <a:pt x="1642" y="217"/>
                  </a:cubicBezTo>
                  <a:cubicBezTo>
                    <a:pt x="1611" y="278"/>
                    <a:pt x="1611" y="278"/>
                    <a:pt x="1611" y="278"/>
                  </a:cubicBezTo>
                  <a:cubicBezTo>
                    <a:pt x="1593" y="241"/>
                    <a:pt x="1539" y="215"/>
                    <a:pt x="1501" y="215"/>
                  </a:cubicBezTo>
                  <a:cubicBezTo>
                    <a:pt x="1477" y="215"/>
                    <a:pt x="1460" y="225"/>
                    <a:pt x="1460" y="248"/>
                  </a:cubicBezTo>
                  <a:lnTo>
                    <a:pt x="1429" y="248"/>
                  </a:lnTo>
                  <a:cubicBezTo>
                    <a:pt x="1429" y="196"/>
                    <a:pt x="1429" y="178"/>
                    <a:pt x="1427" y="178"/>
                  </a:cubicBezTo>
                  <a:cubicBezTo>
                    <a:pt x="1424" y="178"/>
                    <a:pt x="1416" y="213"/>
                    <a:pt x="1399" y="248"/>
                  </a:cubicBezTo>
                  <a:cubicBezTo>
                    <a:pt x="1399" y="339"/>
                    <a:pt x="1399" y="339"/>
                    <a:pt x="1399" y="339"/>
                  </a:cubicBezTo>
                  <a:cubicBezTo>
                    <a:pt x="1399" y="246"/>
                    <a:pt x="1399" y="210"/>
                    <a:pt x="1392" y="210"/>
                  </a:cubicBezTo>
                  <a:cubicBezTo>
                    <a:pt x="1387" y="210"/>
                    <a:pt x="1380" y="224"/>
                    <a:pt x="1368" y="248"/>
                  </a:cubicBezTo>
                  <a:cubicBezTo>
                    <a:pt x="1368" y="290"/>
                    <a:pt x="1368" y="320"/>
                    <a:pt x="1368" y="339"/>
                  </a:cubicBezTo>
                  <a:cubicBezTo>
                    <a:pt x="1353" y="369"/>
                    <a:pt x="1346" y="385"/>
                    <a:pt x="1342" y="385"/>
                  </a:cubicBezTo>
                  <a:cubicBezTo>
                    <a:pt x="1338" y="385"/>
                    <a:pt x="1338" y="369"/>
                    <a:pt x="1338" y="339"/>
                  </a:cubicBezTo>
                  <a:cubicBezTo>
                    <a:pt x="1338" y="320"/>
                    <a:pt x="1338" y="290"/>
                    <a:pt x="1338" y="248"/>
                  </a:cubicBezTo>
                  <a:cubicBezTo>
                    <a:pt x="1323" y="172"/>
                    <a:pt x="1315" y="134"/>
                    <a:pt x="1311" y="134"/>
                  </a:cubicBezTo>
                  <a:cubicBezTo>
                    <a:pt x="1308" y="134"/>
                    <a:pt x="1308" y="172"/>
                    <a:pt x="1308" y="248"/>
                  </a:cubicBezTo>
                  <a:cubicBezTo>
                    <a:pt x="1287" y="248"/>
                    <a:pt x="1281" y="207"/>
                    <a:pt x="1278" y="207"/>
                  </a:cubicBezTo>
                  <a:cubicBezTo>
                    <a:pt x="1277" y="207"/>
                    <a:pt x="1277" y="217"/>
                    <a:pt x="1277" y="248"/>
                  </a:cubicBezTo>
                  <a:cubicBezTo>
                    <a:pt x="1277" y="248"/>
                    <a:pt x="1247" y="157"/>
                    <a:pt x="1216" y="157"/>
                  </a:cubicBezTo>
                  <a:cubicBezTo>
                    <a:pt x="1186" y="157"/>
                    <a:pt x="1186" y="157"/>
                    <a:pt x="1186" y="248"/>
                  </a:cubicBezTo>
                  <a:cubicBezTo>
                    <a:pt x="1186" y="309"/>
                    <a:pt x="1186" y="339"/>
                    <a:pt x="1182" y="339"/>
                  </a:cubicBezTo>
                  <a:cubicBezTo>
                    <a:pt x="1178" y="339"/>
                    <a:pt x="1171" y="309"/>
                    <a:pt x="1156" y="248"/>
                  </a:cubicBezTo>
                  <a:cubicBezTo>
                    <a:pt x="1156" y="248"/>
                    <a:pt x="1156" y="157"/>
                    <a:pt x="1156" y="157"/>
                  </a:cubicBezTo>
                  <a:cubicBezTo>
                    <a:pt x="1156" y="157"/>
                    <a:pt x="1125" y="157"/>
                    <a:pt x="1125" y="96"/>
                  </a:cubicBezTo>
                  <a:cubicBezTo>
                    <a:pt x="1125" y="167"/>
                    <a:pt x="1115" y="197"/>
                    <a:pt x="1106" y="197"/>
                  </a:cubicBezTo>
                  <a:cubicBezTo>
                    <a:pt x="1100" y="197"/>
                    <a:pt x="1095" y="182"/>
                    <a:pt x="1095" y="157"/>
                  </a:cubicBezTo>
                  <a:cubicBezTo>
                    <a:pt x="1095" y="157"/>
                    <a:pt x="1064" y="157"/>
                    <a:pt x="1064" y="217"/>
                  </a:cubicBezTo>
                  <a:cubicBezTo>
                    <a:pt x="1064" y="181"/>
                    <a:pt x="1054" y="134"/>
                    <a:pt x="1045" y="134"/>
                  </a:cubicBezTo>
                  <a:cubicBezTo>
                    <a:pt x="1039" y="134"/>
                    <a:pt x="1034" y="156"/>
                    <a:pt x="1034" y="217"/>
                  </a:cubicBezTo>
                  <a:cubicBezTo>
                    <a:pt x="1034" y="287"/>
                    <a:pt x="1034" y="325"/>
                    <a:pt x="1031" y="325"/>
                  </a:cubicBezTo>
                  <a:cubicBezTo>
                    <a:pt x="1028" y="325"/>
                    <a:pt x="1020" y="272"/>
                    <a:pt x="1004" y="157"/>
                  </a:cubicBezTo>
                  <a:cubicBezTo>
                    <a:pt x="1004" y="157"/>
                    <a:pt x="1004" y="157"/>
                    <a:pt x="1004" y="278"/>
                  </a:cubicBezTo>
                  <a:cubicBezTo>
                    <a:pt x="1004" y="369"/>
                    <a:pt x="1004" y="369"/>
                    <a:pt x="973" y="369"/>
                  </a:cubicBezTo>
                  <a:cubicBezTo>
                    <a:pt x="973" y="278"/>
                    <a:pt x="973" y="278"/>
                    <a:pt x="1004" y="217"/>
                  </a:cubicBezTo>
                  <a:lnTo>
                    <a:pt x="973" y="217"/>
                  </a:lnTo>
                  <a:cubicBezTo>
                    <a:pt x="973" y="278"/>
                    <a:pt x="973" y="278"/>
                    <a:pt x="973" y="278"/>
                  </a:cubicBezTo>
                  <a:cubicBezTo>
                    <a:pt x="943" y="278"/>
                    <a:pt x="943" y="278"/>
                    <a:pt x="943" y="217"/>
                  </a:cubicBezTo>
                  <a:cubicBezTo>
                    <a:pt x="943" y="126"/>
                    <a:pt x="943" y="126"/>
                    <a:pt x="943" y="126"/>
                  </a:cubicBezTo>
                  <a:cubicBezTo>
                    <a:pt x="943" y="126"/>
                    <a:pt x="912" y="339"/>
                    <a:pt x="912" y="491"/>
                  </a:cubicBezTo>
                  <a:cubicBezTo>
                    <a:pt x="912" y="430"/>
                    <a:pt x="912" y="430"/>
                    <a:pt x="912" y="430"/>
                  </a:cubicBezTo>
                  <a:cubicBezTo>
                    <a:pt x="912" y="339"/>
                    <a:pt x="912" y="339"/>
                    <a:pt x="912" y="339"/>
                  </a:cubicBezTo>
                  <a:lnTo>
                    <a:pt x="912" y="278"/>
                  </a:lnTo>
                  <a:cubicBezTo>
                    <a:pt x="912" y="309"/>
                    <a:pt x="912" y="324"/>
                    <a:pt x="909" y="324"/>
                  </a:cubicBezTo>
                  <a:cubicBezTo>
                    <a:pt x="905" y="324"/>
                    <a:pt x="897" y="309"/>
                    <a:pt x="882" y="278"/>
                  </a:cubicBezTo>
                  <a:cubicBezTo>
                    <a:pt x="882" y="248"/>
                    <a:pt x="882" y="210"/>
                    <a:pt x="882" y="187"/>
                  </a:cubicBezTo>
                  <a:cubicBezTo>
                    <a:pt x="882" y="187"/>
                    <a:pt x="882" y="187"/>
                    <a:pt x="882" y="126"/>
                  </a:cubicBezTo>
                  <a:cubicBezTo>
                    <a:pt x="882" y="126"/>
                    <a:pt x="852" y="126"/>
                    <a:pt x="852" y="187"/>
                  </a:cubicBezTo>
                  <a:cubicBezTo>
                    <a:pt x="852" y="278"/>
                    <a:pt x="852" y="278"/>
                    <a:pt x="852" y="278"/>
                  </a:cubicBezTo>
                  <a:cubicBezTo>
                    <a:pt x="852" y="278"/>
                    <a:pt x="852" y="278"/>
                    <a:pt x="852" y="339"/>
                  </a:cubicBezTo>
                  <a:cubicBezTo>
                    <a:pt x="852" y="400"/>
                    <a:pt x="852" y="491"/>
                    <a:pt x="852" y="491"/>
                  </a:cubicBezTo>
                  <a:cubicBezTo>
                    <a:pt x="840" y="515"/>
                    <a:pt x="833" y="529"/>
                    <a:pt x="828" y="529"/>
                  </a:cubicBezTo>
                  <a:cubicBezTo>
                    <a:pt x="821" y="529"/>
                    <a:pt x="821" y="493"/>
                    <a:pt x="821" y="400"/>
                  </a:cubicBezTo>
                  <a:lnTo>
                    <a:pt x="821" y="491"/>
                  </a:lnTo>
                  <a:cubicBezTo>
                    <a:pt x="791" y="491"/>
                    <a:pt x="791" y="339"/>
                    <a:pt x="791" y="248"/>
                  </a:cubicBezTo>
                  <a:cubicBezTo>
                    <a:pt x="791" y="286"/>
                    <a:pt x="791" y="318"/>
                    <a:pt x="791" y="339"/>
                  </a:cubicBezTo>
                  <a:cubicBezTo>
                    <a:pt x="791" y="339"/>
                    <a:pt x="760" y="339"/>
                    <a:pt x="760" y="248"/>
                  </a:cubicBezTo>
                  <a:cubicBezTo>
                    <a:pt x="760" y="293"/>
                    <a:pt x="760" y="316"/>
                    <a:pt x="757" y="316"/>
                  </a:cubicBezTo>
                  <a:cubicBezTo>
                    <a:pt x="753" y="316"/>
                    <a:pt x="745" y="293"/>
                    <a:pt x="730" y="248"/>
                  </a:cubicBezTo>
                  <a:cubicBezTo>
                    <a:pt x="730" y="230"/>
                    <a:pt x="727" y="223"/>
                    <a:pt x="724" y="223"/>
                  </a:cubicBezTo>
                  <a:cubicBezTo>
                    <a:pt x="715" y="223"/>
                    <a:pt x="700" y="266"/>
                    <a:pt x="700" y="309"/>
                  </a:cubicBezTo>
                  <a:cubicBezTo>
                    <a:pt x="684" y="278"/>
                    <a:pt x="677" y="263"/>
                    <a:pt x="673" y="263"/>
                  </a:cubicBezTo>
                  <a:cubicBezTo>
                    <a:pt x="669" y="263"/>
                    <a:pt x="669" y="278"/>
                    <a:pt x="669" y="309"/>
                  </a:cubicBezTo>
                  <a:cubicBezTo>
                    <a:pt x="669" y="248"/>
                    <a:pt x="669" y="248"/>
                    <a:pt x="669" y="248"/>
                  </a:cubicBezTo>
                  <a:cubicBezTo>
                    <a:pt x="639" y="248"/>
                    <a:pt x="639" y="248"/>
                    <a:pt x="639" y="157"/>
                  </a:cubicBezTo>
                  <a:cubicBezTo>
                    <a:pt x="639" y="157"/>
                    <a:pt x="639" y="157"/>
                    <a:pt x="639" y="248"/>
                  </a:cubicBezTo>
                  <a:cubicBezTo>
                    <a:pt x="639" y="319"/>
                    <a:pt x="628" y="349"/>
                    <a:pt x="620" y="349"/>
                  </a:cubicBezTo>
                  <a:cubicBezTo>
                    <a:pt x="614" y="349"/>
                    <a:pt x="608" y="334"/>
                    <a:pt x="608" y="309"/>
                  </a:cubicBezTo>
                  <a:cubicBezTo>
                    <a:pt x="608" y="212"/>
                    <a:pt x="596" y="139"/>
                    <a:pt x="587" y="139"/>
                  </a:cubicBezTo>
                  <a:cubicBezTo>
                    <a:pt x="582" y="139"/>
                    <a:pt x="578" y="162"/>
                    <a:pt x="578" y="217"/>
                  </a:cubicBezTo>
                  <a:lnTo>
                    <a:pt x="548" y="217"/>
                  </a:lnTo>
                  <a:cubicBezTo>
                    <a:pt x="548" y="187"/>
                    <a:pt x="540" y="172"/>
                    <a:pt x="532" y="172"/>
                  </a:cubicBezTo>
                  <a:cubicBezTo>
                    <a:pt x="525" y="172"/>
                    <a:pt x="517" y="187"/>
                    <a:pt x="517" y="217"/>
                  </a:cubicBezTo>
                  <a:cubicBezTo>
                    <a:pt x="517" y="187"/>
                    <a:pt x="510" y="172"/>
                    <a:pt x="502" y="172"/>
                  </a:cubicBezTo>
                  <a:cubicBezTo>
                    <a:pt x="494" y="172"/>
                    <a:pt x="487" y="187"/>
                    <a:pt x="487" y="217"/>
                  </a:cubicBezTo>
                  <a:cubicBezTo>
                    <a:pt x="487" y="237"/>
                    <a:pt x="487" y="260"/>
                    <a:pt x="487" y="278"/>
                  </a:cubicBezTo>
                  <a:cubicBezTo>
                    <a:pt x="487" y="217"/>
                    <a:pt x="487" y="217"/>
                    <a:pt x="456" y="217"/>
                  </a:cubicBezTo>
                  <a:cubicBezTo>
                    <a:pt x="456" y="148"/>
                    <a:pt x="450" y="110"/>
                    <a:pt x="443" y="110"/>
                  </a:cubicBezTo>
                  <a:cubicBezTo>
                    <a:pt x="435" y="110"/>
                    <a:pt x="426" y="163"/>
                    <a:pt x="426" y="278"/>
                  </a:cubicBezTo>
                  <a:cubicBezTo>
                    <a:pt x="426" y="339"/>
                    <a:pt x="426" y="430"/>
                    <a:pt x="426" y="491"/>
                  </a:cubicBezTo>
                  <a:cubicBezTo>
                    <a:pt x="426" y="582"/>
                    <a:pt x="426" y="582"/>
                    <a:pt x="426" y="582"/>
                  </a:cubicBezTo>
                  <a:cubicBezTo>
                    <a:pt x="403" y="513"/>
                    <a:pt x="397" y="461"/>
                    <a:pt x="396" y="399"/>
                  </a:cubicBezTo>
                  <a:lnTo>
                    <a:pt x="396" y="399"/>
                  </a:lnTo>
                  <a:cubicBezTo>
                    <a:pt x="396" y="410"/>
                    <a:pt x="396" y="420"/>
                    <a:pt x="396" y="430"/>
                  </a:cubicBezTo>
                  <a:lnTo>
                    <a:pt x="396" y="339"/>
                  </a:lnTo>
                  <a:cubicBezTo>
                    <a:pt x="396" y="278"/>
                    <a:pt x="396" y="278"/>
                    <a:pt x="365" y="278"/>
                  </a:cubicBezTo>
                  <a:cubicBezTo>
                    <a:pt x="365" y="278"/>
                    <a:pt x="365" y="278"/>
                    <a:pt x="365" y="339"/>
                  </a:cubicBezTo>
                  <a:cubicBezTo>
                    <a:pt x="365" y="430"/>
                    <a:pt x="365" y="491"/>
                    <a:pt x="365" y="491"/>
                  </a:cubicBezTo>
                  <a:cubicBezTo>
                    <a:pt x="335" y="339"/>
                    <a:pt x="335" y="278"/>
                    <a:pt x="335" y="278"/>
                  </a:cubicBezTo>
                  <a:cubicBezTo>
                    <a:pt x="304" y="278"/>
                    <a:pt x="304" y="278"/>
                    <a:pt x="304" y="187"/>
                  </a:cubicBezTo>
                  <a:cubicBezTo>
                    <a:pt x="304" y="187"/>
                    <a:pt x="274" y="187"/>
                    <a:pt x="274" y="278"/>
                  </a:cubicBezTo>
                  <a:cubicBezTo>
                    <a:pt x="274" y="298"/>
                    <a:pt x="274" y="305"/>
                    <a:pt x="273" y="305"/>
                  </a:cubicBezTo>
                  <a:cubicBezTo>
                    <a:pt x="271" y="305"/>
                    <a:pt x="264" y="278"/>
                    <a:pt x="244" y="278"/>
                  </a:cubicBezTo>
                  <a:cubicBezTo>
                    <a:pt x="244" y="267"/>
                    <a:pt x="244" y="257"/>
                    <a:pt x="244" y="248"/>
                  </a:cubicBezTo>
                  <a:cubicBezTo>
                    <a:pt x="244" y="224"/>
                    <a:pt x="239" y="210"/>
                    <a:pt x="234" y="210"/>
                  </a:cubicBezTo>
                  <a:cubicBezTo>
                    <a:pt x="225" y="210"/>
                    <a:pt x="213" y="246"/>
                    <a:pt x="213" y="339"/>
                  </a:cubicBezTo>
                  <a:cubicBezTo>
                    <a:pt x="213" y="246"/>
                    <a:pt x="202" y="210"/>
                    <a:pt x="193" y="210"/>
                  </a:cubicBezTo>
                  <a:cubicBezTo>
                    <a:pt x="187" y="210"/>
                    <a:pt x="183" y="224"/>
                    <a:pt x="183" y="248"/>
                  </a:cubicBezTo>
                  <a:cubicBezTo>
                    <a:pt x="183" y="272"/>
                    <a:pt x="183" y="292"/>
                    <a:pt x="183" y="309"/>
                  </a:cubicBezTo>
                  <a:cubicBezTo>
                    <a:pt x="183" y="278"/>
                    <a:pt x="175" y="263"/>
                    <a:pt x="168" y="263"/>
                  </a:cubicBezTo>
                  <a:cubicBezTo>
                    <a:pt x="160" y="263"/>
                    <a:pt x="152" y="278"/>
                    <a:pt x="152" y="309"/>
                  </a:cubicBezTo>
                  <a:lnTo>
                    <a:pt x="152" y="461"/>
                  </a:lnTo>
                  <a:cubicBezTo>
                    <a:pt x="152" y="461"/>
                    <a:pt x="152" y="521"/>
                    <a:pt x="152" y="613"/>
                  </a:cubicBezTo>
                  <a:cubicBezTo>
                    <a:pt x="152" y="627"/>
                    <a:pt x="151" y="635"/>
                    <a:pt x="148" y="635"/>
                  </a:cubicBezTo>
                  <a:cubicBezTo>
                    <a:pt x="140" y="635"/>
                    <a:pt x="122" y="561"/>
                    <a:pt x="122" y="400"/>
                  </a:cubicBezTo>
                  <a:lnTo>
                    <a:pt x="122" y="278"/>
                  </a:lnTo>
                  <a:lnTo>
                    <a:pt x="152" y="278"/>
                  </a:lnTo>
                  <a:cubicBezTo>
                    <a:pt x="152" y="217"/>
                    <a:pt x="152" y="217"/>
                    <a:pt x="122" y="217"/>
                  </a:cubicBezTo>
                  <a:lnTo>
                    <a:pt x="122" y="248"/>
                  </a:lnTo>
                  <a:cubicBezTo>
                    <a:pt x="122" y="248"/>
                    <a:pt x="92" y="248"/>
                    <a:pt x="92" y="309"/>
                  </a:cubicBezTo>
                  <a:cubicBezTo>
                    <a:pt x="92" y="394"/>
                    <a:pt x="82" y="432"/>
                    <a:pt x="74" y="432"/>
                  </a:cubicBezTo>
                  <a:cubicBezTo>
                    <a:pt x="67" y="432"/>
                    <a:pt x="61" y="409"/>
                    <a:pt x="61" y="369"/>
                  </a:cubicBezTo>
                  <a:cubicBezTo>
                    <a:pt x="61" y="369"/>
                    <a:pt x="61" y="369"/>
                    <a:pt x="61" y="309"/>
                  </a:cubicBezTo>
                  <a:cubicBezTo>
                    <a:pt x="61" y="233"/>
                    <a:pt x="61" y="195"/>
                    <a:pt x="58" y="195"/>
                  </a:cubicBezTo>
                  <a:cubicBezTo>
                    <a:pt x="54" y="195"/>
                    <a:pt x="46" y="233"/>
                    <a:pt x="31" y="309"/>
                  </a:cubicBezTo>
                  <a:cubicBezTo>
                    <a:pt x="31" y="461"/>
                    <a:pt x="31" y="521"/>
                    <a:pt x="31" y="521"/>
                  </a:cubicBezTo>
                  <a:cubicBezTo>
                    <a:pt x="31" y="521"/>
                    <a:pt x="31" y="521"/>
                    <a:pt x="31" y="582"/>
                  </a:cubicBezTo>
                  <a:cubicBezTo>
                    <a:pt x="31" y="582"/>
                    <a:pt x="31" y="582"/>
                    <a:pt x="1" y="673"/>
                  </a:cubicBezTo>
                  <a:cubicBezTo>
                    <a:pt x="1" y="699"/>
                    <a:pt x="1" y="809"/>
                    <a:pt x="1" y="809"/>
                  </a:cubicBezTo>
                  <a:lnTo>
                    <a:pt x="1" y="856"/>
                  </a:lnTo>
                  <a:cubicBezTo>
                    <a:pt x="1" y="962"/>
                    <a:pt x="8" y="1015"/>
                    <a:pt x="16" y="1015"/>
                  </a:cubicBezTo>
                  <a:cubicBezTo>
                    <a:pt x="23"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1" y="1147"/>
                    <a:pt x="61" y="1160"/>
                  </a:cubicBezTo>
                  <a:cubicBezTo>
                    <a:pt x="61" y="1139"/>
                    <a:pt x="61" y="1109"/>
                    <a:pt x="61"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2" y="947"/>
                    <a:pt x="152" y="856"/>
                    <a:pt x="152" y="856"/>
                  </a:cubicBezTo>
                  <a:lnTo>
                    <a:pt x="152" y="947"/>
                  </a:lnTo>
                  <a:cubicBezTo>
                    <a:pt x="152" y="1014"/>
                    <a:pt x="152" y="1066"/>
                    <a:pt x="152" y="1099"/>
                  </a:cubicBezTo>
                  <a:cubicBezTo>
                    <a:pt x="183" y="1099"/>
                    <a:pt x="183" y="947"/>
                    <a:pt x="183" y="856"/>
                  </a:cubicBezTo>
                  <a:cubicBezTo>
                    <a:pt x="183" y="898"/>
                    <a:pt x="183" y="928"/>
                    <a:pt x="183" y="947"/>
                  </a:cubicBezTo>
                  <a:cubicBezTo>
                    <a:pt x="183" y="989"/>
                    <a:pt x="183" y="1046"/>
                    <a:pt x="193" y="1046"/>
                  </a:cubicBezTo>
                  <a:cubicBezTo>
                    <a:pt x="198" y="1046"/>
                    <a:pt x="204" y="1035"/>
                    <a:pt x="213" y="1008"/>
                  </a:cubicBezTo>
                  <a:cubicBezTo>
                    <a:pt x="244" y="1008"/>
                    <a:pt x="244" y="1008"/>
                    <a:pt x="244" y="1099"/>
                  </a:cubicBezTo>
                  <a:cubicBezTo>
                    <a:pt x="244" y="1108"/>
                    <a:pt x="244" y="1113"/>
                    <a:pt x="244" y="1113"/>
                  </a:cubicBezTo>
                  <a:cubicBezTo>
                    <a:pt x="244" y="1113"/>
                    <a:pt x="248" y="989"/>
                    <a:pt x="274" y="886"/>
                  </a:cubicBezTo>
                  <a:cubicBezTo>
                    <a:pt x="274" y="947"/>
                    <a:pt x="274" y="947"/>
                    <a:pt x="274" y="947"/>
                  </a:cubicBezTo>
                  <a:cubicBezTo>
                    <a:pt x="274" y="947"/>
                    <a:pt x="274" y="947"/>
                    <a:pt x="274" y="1038"/>
                  </a:cubicBezTo>
                  <a:cubicBezTo>
                    <a:pt x="274" y="1114"/>
                    <a:pt x="274" y="1152"/>
                    <a:pt x="278" y="1152"/>
                  </a:cubicBezTo>
                  <a:cubicBezTo>
                    <a:pt x="282" y="1152"/>
                    <a:pt x="289" y="1114"/>
                    <a:pt x="304" y="1038"/>
                  </a:cubicBezTo>
                  <a:cubicBezTo>
                    <a:pt x="304" y="1056"/>
                    <a:pt x="304" y="1077"/>
                    <a:pt x="304" y="1099"/>
                  </a:cubicBezTo>
                  <a:cubicBezTo>
                    <a:pt x="304" y="1190"/>
                    <a:pt x="304" y="1190"/>
                    <a:pt x="304" y="1190"/>
                  </a:cubicBezTo>
                  <a:cubicBezTo>
                    <a:pt x="335" y="1099"/>
                    <a:pt x="335" y="1099"/>
                    <a:pt x="335" y="1099"/>
                  </a:cubicBezTo>
                  <a:cubicBezTo>
                    <a:pt x="335" y="1099"/>
                    <a:pt x="335" y="1099"/>
                    <a:pt x="335" y="977"/>
                  </a:cubicBezTo>
                  <a:cubicBezTo>
                    <a:pt x="335" y="917"/>
                    <a:pt x="335" y="825"/>
                    <a:pt x="335" y="825"/>
                  </a:cubicBezTo>
                  <a:cubicBezTo>
                    <a:pt x="342" y="825"/>
                    <a:pt x="348" y="831"/>
                    <a:pt x="352" y="840"/>
                  </a:cubicBezTo>
                  <a:lnTo>
                    <a:pt x="352" y="840"/>
                  </a:lnTo>
                  <a:cubicBezTo>
                    <a:pt x="359" y="825"/>
                    <a:pt x="365" y="825"/>
                    <a:pt x="365" y="825"/>
                  </a:cubicBezTo>
                  <a:cubicBezTo>
                    <a:pt x="365" y="825"/>
                    <a:pt x="365" y="825"/>
                    <a:pt x="365" y="886"/>
                  </a:cubicBezTo>
                  <a:cubicBezTo>
                    <a:pt x="365" y="886"/>
                    <a:pt x="365" y="977"/>
                    <a:pt x="365" y="977"/>
                  </a:cubicBezTo>
                  <a:cubicBezTo>
                    <a:pt x="365"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6" y="1069"/>
                    <a:pt x="456" y="977"/>
                  </a:cubicBezTo>
                  <a:cubicBezTo>
                    <a:pt x="456" y="977"/>
                    <a:pt x="456" y="977"/>
                    <a:pt x="456" y="1069"/>
                  </a:cubicBezTo>
                  <a:cubicBezTo>
                    <a:pt x="456" y="1023"/>
                    <a:pt x="464" y="1000"/>
                    <a:pt x="472" y="1000"/>
                  </a:cubicBezTo>
                  <a:cubicBezTo>
                    <a:pt x="479" y="1000"/>
                    <a:pt x="487" y="1023"/>
                    <a:pt x="487" y="1069"/>
                  </a:cubicBezTo>
                  <a:cubicBezTo>
                    <a:pt x="487" y="1069"/>
                    <a:pt x="487" y="1069"/>
                    <a:pt x="487" y="977"/>
                  </a:cubicBezTo>
                  <a:cubicBezTo>
                    <a:pt x="487" y="1069"/>
                    <a:pt x="487" y="1069"/>
                    <a:pt x="517" y="1069"/>
                  </a:cubicBezTo>
                  <a:cubicBezTo>
                    <a:pt x="517" y="1027"/>
                    <a:pt x="523" y="1011"/>
                    <a:pt x="530" y="1011"/>
                  </a:cubicBezTo>
                  <a:cubicBezTo>
                    <a:pt x="538" y="1011"/>
                    <a:pt x="548" y="1035"/>
                    <a:pt x="548" y="1069"/>
                  </a:cubicBezTo>
                  <a:cubicBezTo>
                    <a:pt x="548" y="1008"/>
                    <a:pt x="548" y="1008"/>
                    <a:pt x="578" y="1008"/>
                  </a:cubicBezTo>
                  <a:cubicBezTo>
                    <a:pt x="578" y="932"/>
                    <a:pt x="578" y="894"/>
                    <a:pt x="582" y="894"/>
                  </a:cubicBezTo>
                  <a:cubicBezTo>
                    <a:pt x="586" y="894"/>
                    <a:pt x="593" y="932"/>
                    <a:pt x="608" y="1008"/>
                  </a:cubicBezTo>
                  <a:cubicBezTo>
                    <a:pt x="608" y="974"/>
                    <a:pt x="608" y="944"/>
                    <a:pt x="608" y="917"/>
                  </a:cubicBezTo>
                  <a:cubicBezTo>
                    <a:pt x="608" y="1069"/>
                    <a:pt x="608" y="1160"/>
                    <a:pt x="639" y="1160"/>
                  </a:cubicBezTo>
                  <a:cubicBezTo>
                    <a:pt x="639" y="1160"/>
                    <a:pt x="639" y="1069"/>
                    <a:pt x="639" y="1008"/>
                  </a:cubicBezTo>
                  <a:cubicBezTo>
                    <a:pt x="639" y="1123"/>
                    <a:pt x="648" y="1176"/>
                    <a:pt x="656" y="1176"/>
                  </a:cubicBezTo>
                  <a:cubicBezTo>
                    <a:pt x="663" y="1176"/>
                    <a:pt x="669" y="1138"/>
                    <a:pt x="669" y="1069"/>
                  </a:cubicBezTo>
                  <a:cubicBezTo>
                    <a:pt x="669" y="1011"/>
                    <a:pt x="676" y="981"/>
                    <a:pt x="680" y="981"/>
                  </a:cubicBezTo>
                  <a:lnTo>
                    <a:pt x="680" y="981"/>
                  </a:lnTo>
                  <a:cubicBezTo>
                    <a:pt x="684" y="981"/>
                    <a:pt x="685"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8" y="992"/>
                    <a:pt x="744" y="984"/>
                    <a:pt x="748" y="983"/>
                  </a:cubicBezTo>
                  <a:lnTo>
                    <a:pt x="748" y="983"/>
                  </a:lnTo>
                  <a:cubicBezTo>
                    <a:pt x="740" y="1009"/>
                    <a:pt x="730" y="1038"/>
                    <a:pt x="730" y="1038"/>
                  </a:cubicBezTo>
                  <a:cubicBezTo>
                    <a:pt x="730" y="1058"/>
                    <a:pt x="733" y="1065"/>
                    <a:pt x="738" y="1065"/>
                  </a:cubicBezTo>
                  <a:cubicBezTo>
                    <a:pt x="746" y="1065"/>
                    <a:pt x="758" y="1044"/>
                    <a:pt x="760" y="1039"/>
                  </a:cubicBezTo>
                  <a:lnTo>
                    <a:pt x="760" y="1039"/>
                  </a:lnTo>
                  <a:cubicBezTo>
                    <a:pt x="760" y="1056"/>
                    <a:pt x="760" y="1077"/>
                    <a:pt x="760" y="1099"/>
                  </a:cubicBezTo>
                  <a:cubicBezTo>
                    <a:pt x="760" y="1080"/>
                    <a:pt x="760" y="1060"/>
                    <a:pt x="760" y="1038"/>
                  </a:cubicBezTo>
                  <a:cubicBezTo>
                    <a:pt x="760" y="1038"/>
                    <a:pt x="760" y="1038"/>
                    <a:pt x="760" y="1039"/>
                  </a:cubicBezTo>
                  <a:lnTo>
                    <a:pt x="760" y="1039"/>
                  </a:lnTo>
                  <a:cubicBezTo>
                    <a:pt x="759" y="1005"/>
                    <a:pt x="757" y="983"/>
                    <a:pt x="749" y="983"/>
                  </a:cubicBezTo>
                  <a:cubicBezTo>
                    <a:pt x="749" y="983"/>
                    <a:pt x="749" y="983"/>
                    <a:pt x="748" y="983"/>
                  </a:cubicBezTo>
                  <a:lnTo>
                    <a:pt x="748" y="983"/>
                  </a:lnTo>
                  <a:cubicBezTo>
                    <a:pt x="755" y="964"/>
                    <a:pt x="760" y="947"/>
                    <a:pt x="760" y="947"/>
                  </a:cubicBezTo>
                  <a:cubicBezTo>
                    <a:pt x="769" y="930"/>
                    <a:pt x="775" y="922"/>
                    <a:pt x="779" y="922"/>
                  </a:cubicBezTo>
                  <a:cubicBezTo>
                    <a:pt x="791" y="922"/>
                    <a:pt x="791" y="972"/>
                    <a:pt x="791" y="1038"/>
                  </a:cubicBezTo>
                  <a:cubicBezTo>
                    <a:pt x="791" y="1069"/>
                    <a:pt x="791" y="1084"/>
                    <a:pt x="791" y="1099"/>
                  </a:cubicBezTo>
                  <a:cubicBezTo>
                    <a:pt x="791" y="1069"/>
                    <a:pt x="798" y="1053"/>
                    <a:pt x="806" y="1053"/>
                  </a:cubicBezTo>
                  <a:cubicBezTo>
                    <a:pt x="814" y="1053"/>
                    <a:pt x="821" y="1069"/>
                    <a:pt x="821" y="1099"/>
                  </a:cubicBezTo>
                  <a:cubicBezTo>
                    <a:pt x="821" y="1099"/>
                    <a:pt x="852" y="1038"/>
                    <a:pt x="852" y="1038"/>
                  </a:cubicBezTo>
                  <a:cubicBezTo>
                    <a:pt x="852" y="1114"/>
                    <a:pt x="852" y="1152"/>
                    <a:pt x="855" y="1152"/>
                  </a:cubicBezTo>
                  <a:cubicBezTo>
                    <a:pt x="859" y="1152"/>
                    <a:pt x="867" y="1114"/>
                    <a:pt x="882" y="1038"/>
                  </a:cubicBezTo>
                  <a:cubicBezTo>
                    <a:pt x="882" y="1016"/>
                    <a:pt x="882" y="995"/>
                    <a:pt x="882" y="977"/>
                  </a:cubicBezTo>
                  <a:cubicBezTo>
                    <a:pt x="882" y="977"/>
                    <a:pt x="912" y="977"/>
                    <a:pt x="912" y="886"/>
                  </a:cubicBezTo>
                  <a:cubicBezTo>
                    <a:pt x="929"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6" y="1070"/>
                  </a:cubicBezTo>
                  <a:cubicBezTo>
                    <a:pt x="1055" y="1070"/>
                    <a:pt x="1064" y="1028"/>
                    <a:pt x="1064" y="977"/>
                  </a:cubicBezTo>
                  <a:cubicBezTo>
                    <a:pt x="1064" y="1020"/>
                    <a:pt x="1067" y="1039"/>
                    <a:pt x="1070" y="1039"/>
                  </a:cubicBezTo>
                  <a:cubicBezTo>
                    <a:pt x="1079" y="1039"/>
                    <a:pt x="1095" y="917"/>
                    <a:pt x="1095" y="765"/>
                  </a:cubicBezTo>
                  <a:cubicBezTo>
                    <a:pt x="1095" y="828"/>
                    <a:pt x="1095" y="878"/>
                    <a:pt x="1095" y="917"/>
                  </a:cubicBezTo>
                  <a:cubicBezTo>
                    <a:pt x="1110" y="886"/>
                    <a:pt x="1118" y="871"/>
                    <a:pt x="1121"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6"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8" y="1099"/>
                  </a:cubicBezTo>
                  <a:cubicBezTo>
                    <a:pt x="1368" y="1099"/>
                    <a:pt x="1368" y="1070"/>
                    <a:pt x="1368" y="1038"/>
                  </a:cubicBezTo>
                  <a:cubicBezTo>
                    <a:pt x="1368"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0" y="939"/>
                  </a:cubicBezTo>
                  <a:cubicBezTo>
                    <a:pt x="1462" y="939"/>
                    <a:pt x="1469" y="996"/>
                    <a:pt x="1490" y="1038"/>
                  </a:cubicBezTo>
                  <a:cubicBezTo>
                    <a:pt x="1490" y="1079"/>
                    <a:pt x="1490" y="1109"/>
                    <a:pt x="1490" y="1129"/>
                  </a:cubicBezTo>
                  <a:cubicBezTo>
                    <a:pt x="1490" y="1038"/>
                    <a:pt x="1490" y="1038"/>
                    <a:pt x="1520" y="1038"/>
                  </a:cubicBezTo>
                  <a:cubicBezTo>
                    <a:pt x="1520" y="977"/>
                    <a:pt x="1520" y="977"/>
                    <a:pt x="1520" y="886"/>
                  </a:cubicBezTo>
                  <a:cubicBezTo>
                    <a:pt x="1520" y="977"/>
                    <a:pt x="1520" y="977"/>
                    <a:pt x="1551" y="977"/>
                  </a:cubicBezTo>
                  <a:cubicBezTo>
                    <a:pt x="1551" y="1023"/>
                    <a:pt x="1558" y="1046"/>
                    <a:pt x="1566" y="1046"/>
                  </a:cubicBezTo>
                  <a:cubicBezTo>
                    <a:pt x="1573" y="1046"/>
                    <a:pt x="1581" y="1023"/>
                    <a:pt x="1581" y="977"/>
                  </a:cubicBezTo>
                  <a:lnTo>
                    <a:pt x="1581" y="917"/>
                  </a:lnTo>
                  <a:cubicBezTo>
                    <a:pt x="1581" y="993"/>
                    <a:pt x="1589" y="1031"/>
                    <a:pt x="1596" y="1031"/>
                  </a:cubicBezTo>
                  <a:cubicBezTo>
                    <a:pt x="1604" y="1031"/>
                    <a:pt x="1611" y="993"/>
                    <a:pt x="1611" y="917"/>
                  </a:cubicBezTo>
                  <a:lnTo>
                    <a:pt x="1611" y="977"/>
                  </a:lnTo>
                  <a:cubicBezTo>
                    <a:pt x="1611" y="1069"/>
                    <a:pt x="1611" y="1069"/>
                    <a:pt x="1642" y="1069"/>
                  </a:cubicBezTo>
                  <a:cubicBezTo>
                    <a:pt x="1642" y="1069"/>
                    <a:pt x="1642" y="1008"/>
                    <a:pt x="1672" y="1008"/>
                  </a:cubicBezTo>
                  <a:cubicBezTo>
                    <a:pt x="1672" y="1008"/>
                    <a:pt x="1672" y="1008"/>
                    <a:pt x="1672"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8" y="1091"/>
                    <a:pt x="1761" y="1091"/>
                  </a:cubicBezTo>
                  <a:cubicBezTo>
                    <a:pt x="1763" y="1091"/>
                    <a:pt x="1763" y="1069"/>
                    <a:pt x="1763" y="1008"/>
                  </a:cubicBezTo>
                  <a:cubicBezTo>
                    <a:pt x="1763" y="1008"/>
                    <a:pt x="1763" y="1008"/>
                    <a:pt x="1763" y="1099"/>
                  </a:cubicBezTo>
                  <a:cubicBezTo>
                    <a:pt x="1779" y="1053"/>
                    <a:pt x="1786" y="1031"/>
                    <a:pt x="1790" y="1031"/>
                  </a:cubicBezTo>
                  <a:cubicBezTo>
                    <a:pt x="1794" y="1031"/>
                    <a:pt x="1794" y="1053"/>
                    <a:pt x="1794" y="1099"/>
                  </a:cubicBezTo>
                  <a:cubicBezTo>
                    <a:pt x="1794" y="1099"/>
                    <a:pt x="1824" y="1099"/>
                    <a:pt x="1824" y="1008"/>
                  </a:cubicBezTo>
                  <a:cubicBezTo>
                    <a:pt x="1824" y="1008"/>
                    <a:pt x="1855" y="947"/>
                    <a:pt x="1885" y="947"/>
                  </a:cubicBezTo>
                  <a:cubicBezTo>
                    <a:pt x="1915" y="947"/>
                    <a:pt x="1915" y="947"/>
                    <a:pt x="1915" y="886"/>
                  </a:cubicBezTo>
                  <a:cubicBezTo>
                    <a:pt x="1915" y="947"/>
                    <a:pt x="1915" y="947"/>
                    <a:pt x="1946" y="947"/>
                  </a:cubicBezTo>
                  <a:cubicBezTo>
                    <a:pt x="1946" y="947"/>
                    <a:pt x="1946" y="947"/>
                    <a:pt x="1946" y="977"/>
                  </a:cubicBezTo>
                  <a:cubicBezTo>
                    <a:pt x="1946" y="1020"/>
                    <a:pt x="1961" y="1063"/>
                    <a:pt x="1970" y="1063"/>
                  </a:cubicBezTo>
                  <a:cubicBezTo>
                    <a:pt x="1974" y="1063"/>
                    <a:pt x="1976" y="1056"/>
                    <a:pt x="1976" y="1038"/>
                  </a:cubicBezTo>
                  <a:cubicBezTo>
                    <a:pt x="1976" y="1010"/>
                    <a:pt x="1976" y="995"/>
                    <a:pt x="1976" y="977"/>
                  </a:cubicBezTo>
                  <a:cubicBezTo>
                    <a:pt x="1976" y="995"/>
                    <a:pt x="1979" y="1003"/>
                    <a:pt x="1983" y="1003"/>
                  </a:cubicBezTo>
                  <a:cubicBezTo>
                    <a:pt x="1991"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7" y="1069"/>
                    <a:pt x="2067" y="1069"/>
                  </a:cubicBezTo>
                  <a:cubicBezTo>
                    <a:pt x="2098" y="1069"/>
                    <a:pt x="2098" y="977"/>
                    <a:pt x="2098" y="856"/>
                  </a:cubicBezTo>
                  <a:cubicBezTo>
                    <a:pt x="2098" y="871"/>
                    <a:pt x="2098" y="893"/>
                    <a:pt x="2098" y="917"/>
                  </a:cubicBezTo>
                  <a:cubicBezTo>
                    <a:pt x="2098" y="886"/>
                    <a:pt x="2098" y="871"/>
                    <a:pt x="2102" y="871"/>
                  </a:cubicBezTo>
                  <a:cubicBezTo>
                    <a:pt x="2105" y="871"/>
                    <a:pt x="2113" y="886"/>
                    <a:pt x="2128" y="917"/>
                  </a:cubicBezTo>
                  <a:cubicBezTo>
                    <a:pt x="2128" y="917"/>
                    <a:pt x="2128" y="917"/>
                    <a:pt x="2159" y="1008"/>
                  </a:cubicBezTo>
                  <a:cubicBezTo>
                    <a:pt x="2159" y="947"/>
                    <a:pt x="2189" y="947"/>
                    <a:pt x="2189" y="947"/>
                  </a:cubicBezTo>
                  <a:lnTo>
                    <a:pt x="2189" y="1008"/>
                  </a:lnTo>
                  <a:cubicBezTo>
                    <a:pt x="2219" y="1008"/>
                    <a:pt x="2219" y="1008"/>
                    <a:pt x="2219" y="947"/>
                  </a:cubicBezTo>
                  <a:cubicBezTo>
                    <a:pt x="2219" y="969"/>
                    <a:pt x="2219" y="991"/>
                    <a:pt x="2219" y="1008"/>
                  </a:cubicBezTo>
                  <a:cubicBezTo>
                    <a:pt x="2219" y="1084"/>
                    <a:pt x="2219" y="1122"/>
                    <a:pt x="2223"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19" y="965"/>
                    <a:pt x="2326" y="972"/>
                    <a:pt x="2330" y="972"/>
                  </a:cubicBezTo>
                  <a:cubicBezTo>
                    <a:pt x="2341" y="972"/>
                    <a:pt x="2341" y="929"/>
                    <a:pt x="2341" y="886"/>
                  </a:cubicBezTo>
                  <a:cubicBezTo>
                    <a:pt x="2341" y="907"/>
                    <a:pt x="2341" y="928"/>
                    <a:pt x="2341" y="947"/>
                  </a:cubicBezTo>
                  <a:cubicBezTo>
                    <a:pt x="2341" y="1038"/>
                    <a:pt x="2341" y="1099"/>
                    <a:pt x="237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402" y="886"/>
                    <a:pt x="2402" y="886"/>
                    <a:pt x="2402" y="886"/>
                  </a:cubicBezTo>
                  <a:lnTo>
                    <a:pt x="2402" y="947"/>
                  </a:lnTo>
                  <a:cubicBezTo>
                    <a:pt x="2402" y="983"/>
                    <a:pt x="2402" y="1014"/>
                    <a:pt x="2402" y="1038"/>
                  </a:cubicBezTo>
                  <a:cubicBezTo>
                    <a:pt x="2402" y="977"/>
                    <a:pt x="2493" y="977"/>
                    <a:pt x="2523" y="977"/>
                  </a:cubicBezTo>
                  <a:cubicBezTo>
                    <a:pt x="2523" y="917"/>
                    <a:pt x="2554" y="917"/>
                    <a:pt x="2554" y="917"/>
                  </a:cubicBezTo>
                  <a:cubicBezTo>
                    <a:pt x="2584" y="917"/>
                    <a:pt x="2615" y="917"/>
                    <a:pt x="2615" y="856"/>
                  </a:cubicBezTo>
                  <a:cubicBezTo>
                    <a:pt x="2645" y="856"/>
                    <a:pt x="2645" y="765"/>
                    <a:pt x="2645" y="765"/>
                  </a:cubicBezTo>
                  <a:cubicBezTo>
                    <a:pt x="2645" y="704"/>
                    <a:pt x="2675" y="704"/>
                    <a:pt x="2675" y="704"/>
                  </a:cubicBezTo>
                  <a:cubicBezTo>
                    <a:pt x="2675" y="704"/>
                    <a:pt x="2675" y="704"/>
                    <a:pt x="2675" y="765"/>
                  </a:cubicBezTo>
                  <a:lnTo>
                    <a:pt x="2675" y="917"/>
                  </a:lnTo>
                  <a:cubicBezTo>
                    <a:pt x="2675" y="938"/>
                    <a:pt x="2675" y="968"/>
                    <a:pt x="2675" y="1008"/>
                  </a:cubicBezTo>
                  <a:lnTo>
                    <a:pt x="2706" y="917"/>
                  </a:lnTo>
                  <a:cubicBezTo>
                    <a:pt x="2706" y="895"/>
                    <a:pt x="2706" y="872"/>
                    <a:pt x="2706" y="856"/>
                  </a:cubicBezTo>
                  <a:cubicBezTo>
                    <a:pt x="2706" y="825"/>
                    <a:pt x="2713"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5" y="874"/>
                    <a:pt x="2858" y="853"/>
                    <a:pt x="2858" y="795"/>
                  </a:cubicBezTo>
                  <a:cubicBezTo>
                    <a:pt x="2858" y="795"/>
                    <a:pt x="2858" y="795"/>
                    <a:pt x="2858" y="886"/>
                  </a:cubicBezTo>
                  <a:cubicBezTo>
                    <a:pt x="2858" y="910"/>
                    <a:pt x="2858" y="924"/>
                    <a:pt x="2859" y="924"/>
                  </a:cubicBezTo>
                  <a:cubicBezTo>
                    <a:pt x="2862" y="924"/>
                    <a:pt x="2869" y="888"/>
                    <a:pt x="2888" y="795"/>
                  </a:cubicBezTo>
                  <a:cubicBezTo>
                    <a:pt x="2888" y="886"/>
                    <a:pt x="2888" y="886"/>
                    <a:pt x="2888" y="886"/>
                  </a:cubicBezTo>
                  <a:cubicBezTo>
                    <a:pt x="2918" y="886"/>
                    <a:pt x="2918" y="886"/>
                    <a:pt x="2918" y="825"/>
                  </a:cubicBezTo>
                  <a:cubicBezTo>
                    <a:pt x="2918" y="902"/>
                    <a:pt x="2930" y="966"/>
                    <a:pt x="2939" y="966"/>
                  </a:cubicBezTo>
                  <a:cubicBezTo>
                    <a:pt x="2945" y="966"/>
                    <a:pt x="2949" y="943"/>
                    <a:pt x="2949" y="886"/>
                  </a:cubicBezTo>
                  <a:cubicBezTo>
                    <a:pt x="2949" y="886"/>
                    <a:pt x="2979" y="886"/>
                    <a:pt x="2979" y="977"/>
                  </a:cubicBezTo>
                  <a:cubicBezTo>
                    <a:pt x="2979" y="977"/>
                    <a:pt x="2979" y="977"/>
                    <a:pt x="2979" y="886"/>
                  </a:cubicBezTo>
                  <a:lnTo>
                    <a:pt x="3010" y="886"/>
                  </a:lnTo>
                  <a:cubicBezTo>
                    <a:pt x="3010" y="886"/>
                    <a:pt x="3040" y="825"/>
                    <a:pt x="3040" y="825"/>
                  </a:cubicBezTo>
                  <a:cubicBezTo>
                    <a:pt x="3040" y="886"/>
                    <a:pt x="3040" y="917"/>
                    <a:pt x="3070" y="917"/>
                  </a:cubicBezTo>
                  <a:cubicBezTo>
                    <a:pt x="3101" y="917"/>
                    <a:pt x="3131" y="917"/>
                    <a:pt x="3131" y="977"/>
                  </a:cubicBezTo>
                  <a:cubicBezTo>
                    <a:pt x="3131" y="977"/>
                    <a:pt x="3131" y="977"/>
                    <a:pt x="3131" y="917"/>
                  </a:cubicBezTo>
                  <a:cubicBezTo>
                    <a:pt x="3131" y="831"/>
                    <a:pt x="3131" y="794"/>
                    <a:pt x="3137" y="794"/>
                  </a:cubicBezTo>
                  <a:cubicBezTo>
                    <a:pt x="3141" y="794"/>
                    <a:pt x="3148" y="816"/>
                    <a:pt x="3162" y="856"/>
                  </a:cubicBezTo>
                  <a:cubicBezTo>
                    <a:pt x="3162" y="881"/>
                    <a:pt x="3162" y="902"/>
                    <a:pt x="3162" y="917"/>
                  </a:cubicBez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cubicBezTo>
                    <a:pt x="3192" y="1129"/>
                    <a:pt x="3192" y="1220"/>
                    <a:pt x="322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2" y="180"/>
                    <a:pt x="3203" y="180"/>
                  </a:cubicBezTo>
                  <a:cubicBezTo>
                    <a:pt x="3197" y="180"/>
                    <a:pt x="3192" y="199"/>
                    <a:pt x="3192" y="248"/>
                  </a:cubicBezTo>
                  <a:cubicBezTo>
                    <a:pt x="3192" y="187"/>
                    <a:pt x="3162" y="187"/>
                    <a:pt x="3162" y="187"/>
                  </a:cubicBezTo>
                  <a:cubicBezTo>
                    <a:pt x="3131" y="187"/>
                    <a:pt x="3131" y="187"/>
                    <a:pt x="3101" y="96"/>
                  </a:cubicBezTo>
                  <a:cubicBezTo>
                    <a:pt x="3101" y="35"/>
                    <a:pt x="3101" y="35"/>
                    <a:pt x="3101" y="35"/>
                  </a:cubicBezTo>
                  <a:cubicBezTo>
                    <a:pt x="3101" y="96"/>
                    <a:pt x="3070" y="96"/>
                    <a:pt x="3070" y="96"/>
                  </a:cubicBezTo>
                  <a:cubicBezTo>
                    <a:pt x="3058" y="96"/>
                    <a:pt x="3046" y="91"/>
                    <a:pt x="3036" y="91"/>
                  </a:cubicBezTo>
                  <a:cubicBezTo>
                    <a:pt x="3021" y="91"/>
                    <a:pt x="3010" y="102"/>
                    <a:pt x="3010" y="157"/>
                  </a:cubicBezTo>
                  <a:cubicBezTo>
                    <a:pt x="3010" y="65"/>
                    <a:pt x="2979" y="65"/>
                    <a:pt x="2979" y="65"/>
                  </a:cubicBezTo>
                  <a:cubicBezTo>
                    <a:pt x="2979" y="157"/>
                    <a:pt x="2979" y="157"/>
                    <a:pt x="2979" y="157"/>
                  </a:cubicBezTo>
                  <a:cubicBezTo>
                    <a:pt x="2979" y="65"/>
                    <a:pt x="2949" y="65"/>
                    <a:pt x="2949" y="65"/>
                  </a:cubicBezTo>
                  <a:cubicBezTo>
                    <a:pt x="2949" y="65"/>
                    <a:pt x="2949" y="65"/>
                    <a:pt x="2949" y="157"/>
                  </a:cubicBezTo>
                  <a:cubicBezTo>
                    <a:pt x="2949" y="157"/>
                    <a:pt x="2918" y="126"/>
                    <a:pt x="2888" y="65"/>
                  </a:cubicBezTo>
                  <a:lnTo>
                    <a:pt x="2858" y="65"/>
                  </a:lnTo>
                  <a:cubicBezTo>
                    <a:pt x="2858" y="126"/>
                    <a:pt x="2858" y="126"/>
                    <a:pt x="2827" y="126"/>
                  </a:cubicBezTo>
                  <a:cubicBezTo>
                    <a:pt x="2797" y="126"/>
                    <a:pt x="2767" y="126"/>
                    <a:pt x="2767" y="187"/>
                  </a:cubicBezTo>
                  <a:cubicBezTo>
                    <a:pt x="2747" y="48"/>
                    <a:pt x="2740" y="0"/>
                    <a:pt x="2737" y="0"/>
                  </a:cubicBezTo>
                  <a:close/>
                  <a:moveTo>
                    <a:pt x="61" y="1676"/>
                  </a:moveTo>
                  <a:cubicBezTo>
                    <a:pt x="61" y="1676"/>
                    <a:pt x="61" y="1737"/>
                    <a:pt x="61" y="1828"/>
                  </a:cubicBezTo>
                  <a:cubicBezTo>
                    <a:pt x="92" y="1828"/>
                    <a:pt x="92" y="1737"/>
                    <a:pt x="92" y="1676"/>
                  </a:cubicBezTo>
                  <a:close/>
                  <a:moveTo>
                    <a:pt x="943" y="2224"/>
                  </a:moveTo>
                  <a:cubicBezTo>
                    <a:pt x="943" y="2224"/>
                    <a:pt x="912" y="2315"/>
                    <a:pt x="912" y="2376"/>
                  </a:cubicBezTo>
                  <a:cubicBezTo>
                    <a:pt x="912" y="2415"/>
                    <a:pt x="918" y="2438"/>
                    <a:pt x="925" y="2438"/>
                  </a:cubicBezTo>
                  <a:cubicBezTo>
                    <a:pt x="933" y="2438"/>
                    <a:pt x="943" y="2400"/>
                    <a:pt x="943" y="2315"/>
                  </a:cubicBezTo>
                  <a:cubicBezTo>
                    <a:pt x="943" y="2224"/>
                    <a:pt x="943" y="2224"/>
                    <a:pt x="943" y="22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3448;p83"/>
            <p:cNvSpPr/>
            <p:nvPr/>
          </p:nvSpPr>
          <p:spPr>
            <a:xfrm>
              <a:off x="2287178" y="1926172"/>
              <a:ext cx="53325" cy="20201"/>
            </a:xfrm>
            <a:custGeom>
              <a:avLst/>
              <a:gdLst/>
              <a:ahLst/>
              <a:cxnLst/>
              <a:rect l="l" t="t" r="r" b="b"/>
              <a:pathLst>
                <a:path w="3223" h="1221" extrusionOk="0">
                  <a:moveTo>
                    <a:pt x="2354" y="94"/>
                  </a:moveTo>
                  <a:cubicBezTo>
                    <a:pt x="2352" y="94"/>
                    <a:pt x="2347" y="111"/>
                    <a:pt x="2344" y="149"/>
                  </a:cubicBezTo>
                  <a:lnTo>
                    <a:pt x="2344" y="149"/>
                  </a:lnTo>
                  <a:cubicBezTo>
                    <a:pt x="2355" y="114"/>
                    <a:pt x="2356" y="94"/>
                    <a:pt x="2354" y="94"/>
                  </a:cubicBezTo>
                  <a:close/>
                  <a:moveTo>
                    <a:pt x="439" y="110"/>
                  </a:moveTo>
                  <a:lnTo>
                    <a:pt x="439" y="110"/>
                  </a:lnTo>
                  <a:cubicBezTo>
                    <a:pt x="436" y="110"/>
                    <a:pt x="430" y="142"/>
                    <a:pt x="427" y="212"/>
                  </a:cubicBezTo>
                  <a:lnTo>
                    <a:pt x="427" y="212"/>
                  </a:lnTo>
                  <a:cubicBezTo>
                    <a:pt x="440" y="146"/>
                    <a:pt x="441" y="110"/>
                    <a:pt x="439" y="110"/>
                  </a:cubicBezTo>
                  <a:close/>
                  <a:moveTo>
                    <a:pt x="2344" y="149"/>
                  </a:moveTo>
                  <a:cubicBezTo>
                    <a:pt x="2343" y="151"/>
                    <a:pt x="2342" y="154"/>
                    <a:pt x="2341" y="157"/>
                  </a:cubicBezTo>
                  <a:cubicBezTo>
                    <a:pt x="2341" y="178"/>
                    <a:pt x="2341" y="199"/>
                    <a:pt x="2341" y="217"/>
                  </a:cubicBezTo>
                  <a:cubicBezTo>
                    <a:pt x="2341" y="190"/>
                    <a:pt x="2342" y="167"/>
                    <a:pt x="2344" y="149"/>
                  </a:cubicBezTo>
                  <a:close/>
                  <a:moveTo>
                    <a:pt x="427" y="212"/>
                  </a:moveTo>
                  <a:lnTo>
                    <a:pt x="427" y="212"/>
                  </a:lnTo>
                  <a:cubicBezTo>
                    <a:pt x="427" y="214"/>
                    <a:pt x="427" y="216"/>
                    <a:pt x="426" y="217"/>
                  </a:cubicBezTo>
                  <a:cubicBezTo>
                    <a:pt x="426" y="228"/>
                    <a:pt x="426" y="240"/>
                    <a:pt x="426" y="251"/>
                  </a:cubicBezTo>
                  <a:lnTo>
                    <a:pt x="426" y="251"/>
                  </a:lnTo>
                  <a:cubicBezTo>
                    <a:pt x="427" y="237"/>
                    <a:pt x="427" y="224"/>
                    <a:pt x="427" y="212"/>
                  </a:cubicBezTo>
                  <a:close/>
                  <a:moveTo>
                    <a:pt x="821" y="521"/>
                  </a:moveTo>
                  <a:cubicBezTo>
                    <a:pt x="821" y="521"/>
                    <a:pt x="821" y="521"/>
                    <a:pt x="821" y="582"/>
                  </a:cubicBezTo>
                  <a:lnTo>
                    <a:pt x="791" y="521"/>
                  </a:lnTo>
                  <a:close/>
                  <a:moveTo>
                    <a:pt x="779" y="498"/>
                  </a:moveTo>
                  <a:cubicBezTo>
                    <a:pt x="791" y="498"/>
                    <a:pt x="791" y="561"/>
                    <a:pt x="791" y="673"/>
                  </a:cubicBezTo>
                  <a:lnTo>
                    <a:pt x="761" y="673"/>
                  </a:lnTo>
                  <a:cubicBezTo>
                    <a:pt x="761" y="613"/>
                    <a:pt x="761" y="521"/>
                    <a:pt x="761" y="521"/>
                  </a:cubicBezTo>
                  <a:cubicBezTo>
                    <a:pt x="769" y="506"/>
                    <a:pt x="774" y="498"/>
                    <a:pt x="779" y="498"/>
                  </a:cubicBezTo>
                  <a:close/>
                  <a:moveTo>
                    <a:pt x="92" y="582"/>
                  </a:moveTo>
                  <a:cubicBezTo>
                    <a:pt x="92" y="582"/>
                    <a:pt x="92" y="582"/>
                    <a:pt x="92" y="643"/>
                  </a:cubicBezTo>
                  <a:cubicBezTo>
                    <a:pt x="92" y="643"/>
                    <a:pt x="92" y="704"/>
                    <a:pt x="62" y="704"/>
                  </a:cubicBezTo>
                  <a:lnTo>
                    <a:pt x="62" y="643"/>
                  </a:lnTo>
                  <a:cubicBezTo>
                    <a:pt x="62" y="582"/>
                    <a:pt x="62" y="582"/>
                    <a:pt x="92" y="582"/>
                  </a:cubicBezTo>
                  <a:close/>
                  <a:moveTo>
                    <a:pt x="1946" y="704"/>
                  </a:moveTo>
                  <a:cubicBezTo>
                    <a:pt x="1946" y="765"/>
                    <a:pt x="1946" y="825"/>
                    <a:pt x="1946" y="825"/>
                  </a:cubicBezTo>
                  <a:lnTo>
                    <a:pt x="1916" y="825"/>
                  </a:lnTo>
                  <a:cubicBezTo>
                    <a:pt x="1916" y="765"/>
                    <a:pt x="1946" y="704"/>
                    <a:pt x="1946" y="704"/>
                  </a:cubicBezTo>
                  <a:close/>
                  <a:moveTo>
                    <a:pt x="1521" y="704"/>
                  </a:moveTo>
                  <a:cubicBezTo>
                    <a:pt x="1521" y="765"/>
                    <a:pt x="1521" y="856"/>
                    <a:pt x="1490" y="856"/>
                  </a:cubicBezTo>
                  <a:lnTo>
                    <a:pt x="1490" y="765"/>
                  </a:lnTo>
                  <a:lnTo>
                    <a:pt x="1490" y="704"/>
                  </a:ln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3" y="853"/>
                    <a:pt x="576" y="917"/>
                  </a:cubicBezTo>
                  <a:lnTo>
                    <a:pt x="548" y="917"/>
                  </a:lnTo>
                  <a:cubicBezTo>
                    <a:pt x="548" y="853"/>
                    <a:pt x="553" y="822"/>
                    <a:pt x="559" y="822"/>
                  </a:cubicBezTo>
                  <a:close/>
                  <a:moveTo>
                    <a:pt x="1308" y="825"/>
                  </a:moveTo>
                  <a:cubicBezTo>
                    <a:pt x="1308" y="886"/>
                    <a:pt x="1308" y="977"/>
                    <a:pt x="1308" y="977"/>
                  </a:cubicBezTo>
                  <a:lnTo>
                    <a:pt x="1277" y="886"/>
                  </a:lnTo>
                  <a:lnTo>
                    <a:pt x="1308" y="825"/>
                  </a:lnTo>
                  <a:close/>
                  <a:moveTo>
                    <a:pt x="1399" y="765"/>
                  </a:moveTo>
                  <a:cubicBezTo>
                    <a:pt x="1399" y="765"/>
                    <a:pt x="1399" y="765"/>
                    <a:pt x="1399" y="825"/>
                  </a:cubicBezTo>
                  <a:cubicBezTo>
                    <a:pt x="1399" y="917"/>
                    <a:pt x="1399" y="977"/>
                    <a:pt x="1399" y="977"/>
                  </a:cubicBezTo>
                  <a:cubicBezTo>
                    <a:pt x="1369" y="977"/>
                    <a:pt x="1399" y="825"/>
                    <a:pt x="1399" y="765"/>
                  </a:cubicBezTo>
                  <a:close/>
                  <a:moveTo>
                    <a:pt x="62" y="1160"/>
                  </a:moveTo>
                  <a:cubicBezTo>
                    <a:pt x="62" y="1160"/>
                    <a:pt x="62" y="1160"/>
                    <a:pt x="62" y="1160"/>
                  </a:cubicBezTo>
                  <a:cubicBezTo>
                    <a:pt x="62" y="1160"/>
                    <a:pt x="62" y="1160"/>
                    <a:pt x="6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54" y="96"/>
                    <a:pt x="2524" y="96"/>
                    <a:pt x="2554" y="157"/>
                  </a:cubicBezTo>
                  <a:cubicBezTo>
                    <a:pt x="2554" y="248"/>
                    <a:pt x="2554" y="309"/>
                    <a:pt x="2524" y="309"/>
                  </a:cubicBezTo>
                  <a:lnTo>
                    <a:pt x="2524" y="248"/>
                  </a:lnTo>
                  <a:cubicBezTo>
                    <a:pt x="2524" y="157"/>
                    <a:pt x="2524" y="157"/>
                    <a:pt x="2524" y="157"/>
                  </a:cubicBezTo>
                  <a:cubicBezTo>
                    <a:pt x="2493" y="157"/>
                    <a:pt x="2493" y="157"/>
                    <a:pt x="2493" y="96"/>
                  </a:cubicBezTo>
                  <a:lnTo>
                    <a:pt x="2463" y="157"/>
                  </a:lnTo>
                  <a:cubicBezTo>
                    <a:pt x="2463" y="126"/>
                    <a:pt x="2463" y="111"/>
                    <a:pt x="2459" y="111"/>
                  </a:cubicBezTo>
                  <a:cubicBezTo>
                    <a:pt x="2455" y="111"/>
                    <a:pt x="2448" y="126"/>
                    <a:pt x="2432" y="157"/>
                  </a:cubicBezTo>
                  <a:cubicBezTo>
                    <a:pt x="2432" y="81"/>
                    <a:pt x="2432" y="43"/>
                    <a:pt x="2429" y="43"/>
                  </a:cubicBezTo>
                  <a:cubicBezTo>
                    <a:pt x="2425" y="43"/>
                    <a:pt x="2417"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72" y="217"/>
                  </a:cubicBezTo>
                  <a:cubicBezTo>
                    <a:pt x="2341" y="278"/>
                    <a:pt x="2341" y="278"/>
                    <a:pt x="2341" y="278"/>
                  </a:cubicBezTo>
                  <a:cubicBezTo>
                    <a:pt x="2341" y="262"/>
                    <a:pt x="2341" y="242"/>
                    <a:pt x="2341" y="217"/>
                  </a:cubicBezTo>
                  <a:lnTo>
                    <a:pt x="2311" y="217"/>
                  </a:lnTo>
                  <a:cubicBezTo>
                    <a:pt x="2311" y="157"/>
                    <a:pt x="2311" y="157"/>
                    <a:pt x="2311" y="157"/>
                  </a:cubicBezTo>
                  <a:cubicBezTo>
                    <a:pt x="2311" y="187"/>
                    <a:pt x="2311" y="202"/>
                    <a:pt x="2307" y="202"/>
                  </a:cubicBezTo>
                  <a:cubicBezTo>
                    <a:pt x="2303" y="202"/>
                    <a:pt x="2296" y="187"/>
                    <a:pt x="2280" y="157"/>
                  </a:cubicBezTo>
                  <a:cubicBezTo>
                    <a:pt x="2280" y="173"/>
                    <a:pt x="2280" y="193"/>
                    <a:pt x="2280" y="217"/>
                  </a:cubicBezTo>
                  <a:cubicBezTo>
                    <a:pt x="2280" y="157"/>
                    <a:pt x="2220" y="126"/>
                    <a:pt x="2189" y="126"/>
                  </a:cubicBezTo>
                  <a:cubicBezTo>
                    <a:pt x="2189" y="144"/>
                    <a:pt x="2189" y="195"/>
                    <a:pt x="2189" y="278"/>
                  </a:cubicBezTo>
                  <a:cubicBezTo>
                    <a:pt x="2174" y="248"/>
                    <a:pt x="2166" y="233"/>
                    <a:pt x="2163" y="233"/>
                  </a:cubicBezTo>
                  <a:cubicBezTo>
                    <a:pt x="2159" y="233"/>
                    <a:pt x="2159" y="248"/>
                    <a:pt x="2159" y="278"/>
                  </a:cubicBezTo>
                  <a:cubicBezTo>
                    <a:pt x="2159" y="248"/>
                    <a:pt x="2159" y="210"/>
                    <a:pt x="2159" y="187"/>
                  </a:cubicBezTo>
                  <a:cubicBezTo>
                    <a:pt x="2159" y="187"/>
                    <a:pt x="2159" y="187"/>
                    <a:pt x="2159" y="126"/>
                  </a:cubicBezTo>
                  <a:cubicBezTo>
                    <a:pt x="2159" y="108"/>
                    <a:pt x="2156" y="101"/>
                    <a:pt x="2153" y="101"/>
                  </a:cubicBezTo>
                  <a:cubicBezTo>
                    <a:pt x="2144"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230"/>
                    <a:pt x="2037" y="209"/>
                    <a:pt x="2037" y="187"/>
                  </a:cubicBezTo>
                  <a:cubicBezTo>
                    <a:pt x="2037" y="126"/>
                    <a:pt x="2037" y="126"/>
                    <a:pt x="2007" y="126"/>
                  </a:cubicBezTo>
                  <a:cubicBezTo>
                    <a:pt x="2007" y="117"/>
                    <a:pt x="2007" y="107"/>
                    <a:pt x="2007" y="96"/>
                  </a:cubicBezTo>
                  <a:lnTo>
                    <a:pt x="1977" y="96"/>
                  </a:lnTo>
                  <a:cubicBezTo>
                    <a:pt x="1977" y="96"/>
                    <a:pt x="1946" y="96"/>
                    <a:pt x="1946" y="187"/>
                  </a:cubicBezTo>
                  <a:cubicBezTo>
                    <a:pt x="1946" y="187"/>
                    <a:pt x="1946" y="187"/>
                    <a:pt x="1946" y="157"/>
                  </a:cubicBezTo>
                  <a:lnTo>
                    <a:pt x="1916" y="157"/>
                  </a:ln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5"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50" y="257"/>
                    <a:pt x="1743" y="280"/>
                    <a:pt x="1739" y="280"/>
                  </a:cubicBezTo>
                  <a:cubicBezTo>
                    <a:pt x="1733" y="280"/>
                    <a:pt x="1733" y="242"/>
                    <a:pt x="1733" y="157"/>
                  </a:cubicBezTo>
                  <a:lnTo>
                    <a:pt x="1733" y="65"/>
                  </a:lnTo>
                  <a:cubicBezTo>
                    <a:pt x="1733" y="157"/>
                    <a:pt x="1733" y="157"/>
                    <a:pt x="1703" y="157"/>
                  </a:cubicBezTo>
                  <a:cubicBezTo>
                    <a:pt x="1703" y="157"/>
                    <a:pt x="1673" y="217"/>
                    <a:pt x="1673" y="217"/>
                  </a:cubicBezTo>
                  <a:cubicBezTo>
                    <a:pt x="1673" y="217"/>
                    <a:pt x="1673" y="217"/>
                    <a:pt x="1642" y="126"/>
                  </a:cubicBezTo>
                  <a:cubicBezTo>
                    <a:pt x="1642" y="126"/>
                    <a:pt x="1642" y="126"/>
                    <a:pt x="1642" y="217"/>
                  </a:cubicBezTo>
                  <a:lnTo>
                    <a:pt x="1612" y="217"/>
                  </a:lnTo>
                  <a:cubicBezTo>
                    <a:pt x="1612" y="278"/>
                    <a:pt x="1612" y="278"/>
                    <a:pt x="1581" y="278"/>
                  </a:cubicBezTo>
                  <a:cubicBezTo>
                    <a:pt x="1581" y="241"/>
                    <a:pt x="1535" y="215"/>
                    <a:pt x="1499"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5"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69" y="613"/>
                    <a:pt x="669" y="521"/>
                  </a:cubicBezTo>
                  <a:cubicBezTo>
                    <a:pt x="669" y="461"/>
                    <a:pt x="700" y="461"/>
                    <a:pt x="700" y="461"/>
                  </a:cubicBezTo>
                  <a:cubicBezTo>
                    <a:pt x="700" y="400"/>
                    <a:pt x="700" y="309"/>
                    <a:pt x="669" y="309"/>
                  </a:cubicBezTo>
                  <a:cubicBezTo>
                    <a:pt x="669" y="248"/>
                    <a:pt x="669" y="248"/>
                    <a:pt x="669"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9" y="317"/>
                    <a:pt x="427" y="285"/>
                    <a:pt x="426" y="251"/>
                  </a:cubicBezTo>
                  <a:lnTo>
                    <a:pt x="426"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6" y="1031"/>
                    <a:pt x="41" y="1031"/>
                  </a:cubicBezTo>
                  <a:cubicBezTo>
                    <a:pt x="50" y="1031"/>
                    <a:pt x="62" y="1067"/>
                    <a:pt x="62" y="1160"/>
                  </a:cubicBezTo>
                  <a:cubicBezTo>
                    <a:pt x="62" y="1139"/>
                    <a:pt x="62" y="1109"/>
                    <a:pt x="62" y="1069"/>
                  </a:cubicBezTo>
                  <a:cubicBezTo>
                    <a:pt x="92" y="1069"/>
                    <a:pt x="92" y="1008"/>
                    <a:pt x="92" y="917"/>
                  </a:cubicBezTo>
                  <a:cubicBezTo>
                    <a:pt x="92" y="964"/>
                    <a:pt x="92" y="1008"/>
                    <a:pt x="92" y="1008"/>
                  </a:cubicBezTo>
                  <a:cubicBezTo>
                    <a:pt x="92" y="1069"/>
                    <a:pt x="92" y="1069"/>
                    <a:pt x="92" y="1069"/>
                  </a:cubicBezTo>
                  <a:cubicBezTo>
                    <a:pt x="112" y="1069"/>
                    <a:pt x="119" y="1109"/>
                    <a:pt x="121" y="1109"/>
                  </a:cubicBezTo>
                  <a:cubicBezTo>
                    <a:pt x="122" y="1109"/>
                    <a:pt x="122" y="1099"/>
                    <a:pt x="122" y="1069"/>
                  </a:cubicBezTo>
                  <a:cubicBezTo>
                    <a:pt x="122" y="1069"/>
                    <a:pt x="122" y="1069"/>
                    <a:pt x="122" y="1160"/>
                  </a:cubicBezTo>
                  <a:cubicBezTo>
                    <a:pt x="122" y="1171"/>
                    <a:pt x="123" y="1176"/>
                    <a:pt x="125" y="1176"/>
                  </a:cubicBezTo>
                  <a:cubicBezTo>
                    <a:pt x="131" y="1176"/>
                    <a:pt x="147" y="1072"/>
                    <a:pt x="122" y="947"/>
                  </a:cubicBezTo>
                  <a:cubicBezTo>
                    <a:pt x="122" y="947"/>
                    <a:pt x="122" y="856"/>
                    <a:pt x="122" y="856"/>
                  </a:cubicBezTo>
                  <a:cubicBezTo>
                    <a:pt x="122" y="795"/>
                    <a:pt x="153" y="795"/>
                    <a:pt x="153" y="795"/>
                  </a:cubicBezTo>
                  <a:lnTo>
                    <a:pt x="153" y="947"/>
                  </a:lnTo>
                  <a:cubicBezTo>
                    <a:pt x="153" y="1014"/>
                    <a:pt x="153" y="1066"/>
                    <a:pt x="153" y="1099"/>
                  </a:cubicBezTo>
                  <a:cubicBezTo>
                    <a:pt x="153" y="1099"/>
                    <a:pt x="183" y="947"/>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87" y="977"/>
                    <a:pt x="294" y="950"/>
                    <a:pt x="298" y="950"/>
                  </a:cubicBezTo>
                  <a:cubicBezTo>
                    <a:pt x="305"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6" y="825"/>
                  </a:cubicBezTo>
                  <a:cubicBezTo>
                    <a:pt x="366" y="825"/>
                    <a:pt x="366" y="825"/>
                    <a:pt x="366" y="886"/>
                  </a:cubicBezTo>
                  <a:cubicBezTo>
                    <a:pt x="366" y="886"/>
                    <a:pt x="366" y="977"/>
                    <a:pt x="366" y="977"/>
                  </a:cubicBezTo>
                  <a:cubicBezTo>
                    <a:pt x="366" y="977"/>
                    <a:pt x="366" y="977"/>
                    <a:pt x="366" y="1038"/>
                  </a:cubicBezTo>
                  <a:cubicBezTo>
                    <a:pt x="366" y="1038"/>
                    <a:pt x="396" y="1129"/>
                    <a:pt x="396" y="1129"/>
                  </a:cubicBezTo>
                  <a:cubicBezTo>
                    <a:pt x="396" y="1087"/>
                    <a:pt x="411" y="1030"/>
                    <a:pt x="420" y="1030"/>
                  </a:cubicBezTo>
                  <a:cubicBezTo>
                    <a:pt x="424" y="1030"/>
                    <a:pt x="426" y="1041"/>
                    <a:pt x="426" y="1069"/>
                  </a:cubicBezTo>
                  <a:cubicBezTo>
                    <a:pt x="426" y="1069"/>
                    <a:pt x="457" y="1069"/>
                    <a:pt x="457" y="977"/>
                  </a:cubicBezTo>
                  <a:cubicBezTo>
                    <a:pt x="457" y="977"/>
                    <a:pt x="457" y="977"/>
                    <a:pt x="457" y="1069"/>
                  </a:cubicBezTo>
                  <a:cubicBezTo>
                    <a:pt x="457" y="1023"/>
                    <a:pt x="457" y="1000"/>
                    <a:pt x="461" y="1000"/>
                  </a:cubicBezTo>
                  <a:cubicBezTo>
                    <a:pt x="464" y="1000"/>
                    <a:pt x="472" y="1023"/>
                    <a:pt x="487" y="1069"/>
                  </a:cubicBezTo>
                  <a:cubicBezTo>
                    <a:pt x="501" y="1027"/>
                    <a:pt x="515" y="1011"/>
                    <a:pt x="525" y="1011"/>
                  </a:cubicBezTo>
                  <a:cubicBezTo>
                    <a:pt x="539" y="1011"/>
                    <a:pt x="548" y="1035"/>
                    <a:pt x="548" y="1069"/>
                  </a:cubicBezTo>
                  <a:cubicBezTo>
                    <a:pt x="548" y="1008"/>
                    <a:pt x="548" y="1008"/>
                    <a:pt x="548" y="1008"/>
                  </a:cubicBezTo>
                  <a:cubicBezTo>
                    <a:pt x="559" y="1063"/>
                    <a:pt x="566" y="1086"/>
                    <a:pt x="570" y="1086"/>
                  </a:cubicBezTo>
                  <a:cubicBezTo>
                    <a:pt x="576" y="1086"/>
                    <a:pt x="578" y="1045"/>
                    <a:pt x="578" y="984"/>
                  </a:cubicBezTo>
                  <a:lnTo>
                    <a:pt x="578" y="984"/>
                  </a:lnTo>
                  <a:cubicBezTo>
                    <a:pt x="578" y="992"/>
                    <a:pt x="578" y="1000"/>
                    <a:pt x="578" y="1008"/>
                  </a:cubicBezTo>
                  <a:cubicBezTo>
                    <a:pt x="578" y="1084"/>
                    <a:pt x="578" y="1122"/>
                    <a:pt x="582" y="1122"/>
                  </a:cubicBezTo>
                  <a:cubicBezTo>
                    <a:pt x="586" y="1122"/>
                    <a:pt x="594" y="1084"/>
                    <a:pt x="609" y="1008"/>
                  </a:cubicBezTo>
                  <a:cubicBezTo>
                    <a:pt x="609" y="1104"/>
                    <a:pt x="609" y="1160"/>
                    <a:pt x="609" y="1160"/>
                  </a:cubicBezTo>
                  <a:cubicBezTo>
                    <a:pt x="639" y="1160"/>
                    <a:pt x="639" y="1069"/>
                    <a:pt x="639" y="1008"/>
                  </a:cubicBezTo>
                  <a:cubicBezTo>
                    <a:pt x="624" y="932"/>
                    <a:pt x="624" y="894"/>
                    <a:pt x="628" y="894"/>
                  </a:cubicBezTo>
                  <a:lnTo>
                    <a:pt x="628" y="894"/>
                  </a:lnTo>
                  <a:cubicBezTo>
                    <a:pt x="631" y="894"/>
                    <a:pt x="639"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6"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0" y="991"/>
                    <a:pt x="733" y="984"/>
                    <a:pt x="736" y="983"/>
                  </a:cubicBezTo>
                  <a:lnTo>
                    <a:pt x="736" y="983"/>
                  </a:lnTo>
                  <a:cubicBezTo>
                    <a:pt x="730" y="1009"/>
                    <a:pt x="730" y="1038"/>
                    <a:pt x="730" y="1038"/>
                  </a:cubicBezTo>
                  <a:cubicBezTo>
                    <a:pt x="730" y="1058"/>
                    <a:pt x="730" y="1065"/>
                    <a:pt x="731" y="1065"/>
                  </a:cubicBezTo>
                  <a:cubicBezTo>
                    <a:pt x="733" y="1065"/>
                    <a:pt x="739" y="1042"/>
                    <a:pt x="756" y="1039"/>
                  </a:cubicBezTo>
                  <a:lnTo>
                    <a:pt x="756" y="1039"/>
                  </a:lnTo>
                  <a:cubicBezTo>
                    <a:pt x="759" y="1056"/>
                    <a:pt x="761" y="1077"/>
                    <a:pt x="761" y="1099"/>
                  </a:cubicBezTo>
                  <a:cubicBezTo>
                    <a:pt x="761" y="1080"/>
                    <a:pt x="761" y="1060"/>
                    <a:pt x="761" y="1038"/>
                  </a:cubicBezTo>
                  <a:cubicBezTo>
                    <a:pt x="759" y="1038"/>
                    <a:pt x="758" y="1038"/>
                    <a:pt x="756" y="1039"/>
                  </a:cubicBezTo>
                  <a:lnTo>
                    <a:pt x="756" y="1039"/>
                  </a:lnTo>
                  <a:cubicBezTo>
                    <a:pt x="751" y="1005"/>
                    <a:pt x="742" y="983"/>
                    <a:pt x="736" y="983"/>
                  </a:cubicBezTo>
                  <a:cubicBezTo>
                    <a:pt x="736" y="983"/>
                    <a:pt x="736" y="983"/>
                    <a:pt x="736" y="983"/>
                  </a:cubicBezTo>
                  <a:lnTo>
                    <a:pt x="736" y="983"/>
                  </a:lnTo>
                  <a:cubicBezTo>
                    <a:pt x="740" y="964"/>
                    <a:pt x="748" y="947"/>
                    <a:pt x="761" y="947"/>
                  </a:cubicBezTo>
                  <a:cubicBezTo>
                    <a:pt x="761" y="930"/>
                    <a:pt x="763" y="922"/>
                    <a:pt x="766" y="922"/>
                  </a:cubicBezTo>
                  <a:lnTo>
                    <a:pt x="766" y="922"/>
                  </a:lnTo>
                  <a:cubicBezTo>
                    <a:pt x="773" y="922"/>
                    <a:pt x="783" y="972"/>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52" y="1038"/>
                  </a:cubicBezTo>
                  <a:cubicBezTo>
                    <a:pt x="867" y="1008"/>
                    <a:pt x="875" y="993"/>
                    <a:pt x="878" y="993"/>
                  </a:cubicBezTo>
                  <a:cubicBezTo>
                    <a:pt x="882" y="993"/>
                    <a:pt x="882" y="1008"/>
                    <a:pt x="882" y="1038"/>
                  </a:cubicBezTo>
                  <a:cubicBezTo>
                    <a:pt x="882" y="1016"/>
                    <a:pt x="882" y="995"/>
                    <a:pt x="882" y="977"/>
                  </a:cubicBezTo>
                  <a:cubicBezTo>
                    <a:pt x="882" y="977"/>
                    <a:pt x="882" y="977"/>
                    <a:pt x="913" y="886"/>
                  </a:cubicBezTo>
                  <a:cubicBezTo>
                    <a:pt x="930" y="937"/>
                    <a:pt x="937" y="979"/>
                    <a:pt x="940" y="979"/>
                  </a:cubicBezTo>
                  <a:cubicBezTo>
                    <a:pt x="943" y="979"/>
                    <a:pt x="943" y="953"/>
                    <a:pt x="943" y="886"/>
                  </a:cubicBezTo>
                  <a:cubicBezTo>
                    <a:pt x="958" y="932"/>
                    <a:pt x="966" y="955"/>
                    <a:pt x="970" y="955"/>
                  </a:cubicBezTo>
                  <a:cubicBezTo>
                    <a:pt x="973" y="955"/>
                    <a:pt x="973" y="932"/>
                    <a:pt x="973" y="886"/>
                  </a:cubicBezTo>
                  <a:cubicBezTo>
                    <a:pt x="973" y="897"/>
                    <a:pt x="973" y="907"/>
                    <a:pt x="973" y="917"/>
                  </a:cubicBezTo>
                  <a:cubicBezTo>
                    <a:pt x="973" y="825"/>
                    <a:pt x="973" y="825"/>
                    <a:pt x="1004" y="825"/>
                  </a:cubicBezTo>
                  <a:cubicBezTo>
                    <a:pt x="1004" y="825"/>
                    <a:pt x="1004" y="917"/>
                    <a:pt x="1004" y="977"/>
                  </a:cubicBezTo>
                  <a:cubicBezTo>
                    <a:pt x="1004" y="957"/>
                    <a:pt x="1007" y="950"/>
                    <a:pt x="1011" y="950"/>
                  </a:cubicBezTo>
                  <a:cubicBezTo>
                    <a:pt x="1017" y="950"/>
                    <a:pt x="1024" y="977"/>
                    <a:pt x="1004" y="977"/>
                  </a:cubicBezTo>
                  <a:lnTo>
                    <a:pt x="1004" y="1069"/>
                  </a:lnTo>
                  <a:cubicBezTo>
                    <a:pt x="1012" y="1085"/>
                    <a:pt x="1018" y="1093"/>
                    <a:pt x="1023" y="1093"/>
                  </a:cubicBezTo>
                  <a:cubicBezTo>
                    <a:pt x="1034" y="1093"/>
                    <a:pt x="1034" y="1043"/>
                    <a:pt x="1034" y="977"/>
                  </a:cubicBezTo>
                  <a:cubicBezTo>
                    <a:pt x="1034" y="1044"/>
                    <a:pt x="1040" y="1070"/>
                    <a:pt x="1047" y="1070"/>
                  </a:cubicBezTo>
                  <a:cubicBezTo>
                    <a:pt x="1055" y="1070"/>
                    <a:pt x="1065" y="1028"/>
                    <a:pt x="1065" y="977"/>
                  </a:cubicBezTo>
                  <a:cubicBezTo>
                    <a:pt x="1065" y="1020"/>
                    <a:pt x="1065" y="1039"/>
                    <a:pt x="1065" y="1039"/>
                  </a:cubicBezTo>
                  <a:cubicBezTo>
                    <a:pt x="1067" y="1039"/>
                    <a:pt x="1073" y="917"/>
                    <a:pt x="1095" y="765"/>
                  </a:cubicBezTo>
                  <a:cubicBezTo>
                    <a:pt x="1095" y="828"/>
                    <a:pt x="1095" y="878"/>
                    <a:pt x="1095" y="917"/>
                  </a:cubicBezTo>
                  <a:cubicBezTo>
                    <a:pt x="1095" y="977"/>
                    <a:pt x="1125" y="977"/>
                    <a:pt x="1125" y="1008"/>
                  </a:cubicBezTo>
                  <a:cubicBezTo>
                    <a:pt x="1125" y="1008"/>
                    <a:pt x="1125" y="1008"/>
                    <a:pt x="1125" y="917"/>
                  </a:cubicBezTo>
                  <a:lnTo>
                    <a:pt x="1156" y="917"/>
                  </a:lnTo>
                  <a:cubicBezTo>
                    <a:pt x="1156" y="1008"/>
                    <a:pt x="1156" y="1008"/>
                    <a:pt x="1186" y="1008"/>
                  </a:cubicBezTo>
                  <a:cubicBezTo>
                    <a:pt x="124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38" y="1129"/>
                    <a:pt x="1338" y="1144"/>
                    <a:pt x="1342" y="1144"/>
                  </a:cubicBezTo>
                  <a:cubicBezTo>
                    <a:pt x="1346" y="1144"/>
                    <a:pt x="1353" y="1129"/>
                    <a:pt x="1369" y="1099"/>
                  </a:cubicBezTo>
                  <a:cubicBezTo>
                    <a:pt x="1369" y="1099"/>
                    <a:pt x="1369" y="947"/>
                    <a:pt x="1369" y="947"/>
                  </a:cubicBezTo>
                  <a:cubicBezTo>
                    <a:pt x="1399" y="1038"/>
                    <a:pt x="1399" y="1038"/>
                    <a:pt x="1399" y="1038"/>
                  </a:cubicBezTo>
                  <a:cubicBezTo>
                    <a:pt x="1399" y="1038"/>
                    <a:pt x="1399" y="1038"/>
                    <a:pt x="1429" y="947"/>
                  </a:cubicBezTo>
                  <a:cubicBezTo>
                    <a:pt x="1429" y="1027"/>
                    <a:pt x="1429" y="1065"/>
                    <a:pt x="1434" y="1065"/>
                  </a:cubicBezTo>
                  <a:cubicBezTo>
                    <a:pt x="1438" y="1065"/>
                    <a:pt x="1445" y="1035"/>
                    <a:pt x="1460" y="977"/>
                  </a:cubicBezTo>
                  <a:cubicBezTo>
                    <a:pt x="1460" y="996"/>
                    <a:pt x="1460" y="1019"/>
                    <a:pt x="1460" y="1038"/>
                  </a:cubicBezTo>
                  <a:cubicBezTo>
                    <a:pt x="1478" y="1131"/>
                    <a:pt x="1486" y="1167"/>
                    <a:pt x="1488" y="1167"/>
                  </a:cubicBezTo>
                  <a:cubicBezTo>
                    <a:pt x="1490"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66" y="993"/>
                    <a:pt x="1581" y="1031"/>
                    <a:pt x="1593" y="1031"/>
                  </a:cubicBezTo>
                  <a:cubicBezTo>
                    <a:pt x="1604" y="1031"/>
                    <a:pt x="1612" y="993"/>
                    <a:pt x="1612" y="917"/>
                  </a:cubicBezTo>
                  <a:lnTo>
                    <a:pt x="1612" y="977"/>
                  </a:lnTo>
                  <a:cubicBezTo>
                    <a:pt x="1612" y="1069"/>
                    <a:pt x="1612" y="1069"/>
                    <a:pt x="1612" y="1069"/>
                  </a:cubicBezTo>
                  <a:cubicBezTo>
                    <a:pt x="1642" y="1069"/>
                    <a:pt x="1642" y="1008"/>
                    <a:pt x="1642" y="1008"/>
                  </a:cubicBezTo>
                  <a:cubicBezTo>
                    <a:pt x="1673" y="1008"/>
                    <a:pt x="1673" y="1008"/>
                    <a:pt x="1673" y="917"/>
                  </a:cubicBezTo>
                  <a:cubicBezTo>
                    <a:pt x="1673" y="917"/>
                    <a:pt x="1673" y="917"/>
                    <a:pt x="1673" y="1008"/>
                  </a:cubicBezTo>
                  <a:cubicBezTo>
                    <a:pt x="1673" y="1069"/>
                    <a:pt x="1673" y="1069"/>
                    <a:pt x="170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794" y="1099"/>
                    <a:pt x="1794" y="1008"/>
                  </a:cubicBezTo>
                  <a:lnTo>
                    <a:pt x="1794" y="947"/>
                  </a:lnTo>
                  <a:cubicBezTo>
                    <a:pt x="1809" y="1023"/>
                    <a:pt x="1817" y="1061"/>
                    <a:pt x="1821" y="1061"/>
                  </a:cubicBezTo>
                  <a:cubicBezTo>
                    <a:pt x="1825" y="1061"/>
                    <a:pt x="1825" y="1023"/>
                    <a:pt x="1825" y="947"/>
                  </a:cubicBezTo>
                  <a:cubicBezTo>
                    <a:pt x="1825" y="1008"/>
                    <a:pt x="1825" y="1008"/>
                    <a:pt x="1825" y="1008"/>
                  </a:cubicBezTo>
                  <a:cubicBezTo>
                    <a:pt x="1825" y="1008"/>
                    <a:pt x="1855" y="947"/>
                    <a:pt x="1855" y="947"/>
                  </a:cubicBezTo>
                  <a:cubicBezTo>
                    <a:pt x="1885" y="947"/>
                    <a:pt x="1916" y="947"/>
                    <a:pt x="1916" y="886"/>
                  </a:cubicBezTo>
                  <a:cubicBezTo>
                    <a:pt x="1916" y="947"/>
                    <a:pt x="1916" y="947"/>
                    <a:pt x="1916" y="947"/>
                  </a:cubicBezTo>
                  <a:cubicBezTo>
                    <a:pt x="1946" y="947"/>
                    <a:pt x="1946" y="947"/>
                    <a:pt x="1946" y="1038"/>
                  </a:cubicBezTo>
                  <a:cubicBezTo>
                    <a:pt x="1946" y="977"/>
                    <a:pt x="1946" y="97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07" y="977"/>
                  </a:cubicBezTo>
                  <a:cubicBezTo>
                    <a:pt x="2016" y="960"/>
                    <a:pt x="2022" y="952"/>
                    <a:pt x="2027" y="952"/>
                  </a:cubicBezTo>
                  <a:cubicBezTo>
                    <a:pt x="2037" y="952"/>
                    <a:pt x="2037" y="995"/>
                    <a:pt x="2037" y="1038"/>
                  </a:cubicBezTo>
                  <a:cubicBezTo>
                    <a:pt x="2007" y="1129"/>
                    <a:pt x="2037" y="1129"/>
                    <a:pt x="2037" y="1129"/>
                  </a:cubicBezTo>
                  <a:cubicBezTo>
                    <a:pt x="2037" y="1069"/>
                    <a:pt x="2037" y="1069"/>
                    <a:pt x="2068" y="1069"/>
                  </a:cubicBezTo>
                  <a:cubicBezTo>
                    <a:pt x="2068" y="1069"/>
                    <a:pt x="2098" y="977"/>
                    <a:pt x="2098" y="856"/>
                  </a:cubicBezTo>
                  <a:cubicBezTo>
                    <a:pt x="2098" y="871"/>
                    <a:pt x="2098" y="893"/>
                    <a:pt x="2098" y="917"/>
                  </a:cubicBezTo>
                  <a:cubicBezTo>
                    <a:pt x="2098" y="886"/>
                    <a:pt x="2098" y="871"/>
                    <a:pt x="2102" y="871"/>
                  </a:cubicBezTo>
                  <a:cubicBezTo>
                    <a:pt x="2106" y="871"/>
                    <a:pt x="2113" y="886"/>
                    <a:pt x="2128" y="917"/>
                  </a:cubicBezTo>
                  <a:cubicBezTo>
                    <a:pt x="2128" y="917"/>
                    <a:pt x="2128" y="917"/>
                    <a:pt x="2128" y="1008"/>
                  </a:cubicBezTo>
                  <a:cubicBezTo>
                    <a:pt x="2159" y="1008"/>
                    <a:pt x="2159" y="1008"/>
                    <a:pt x="2159" y="917"/>
                  </a:cubicBezTo>
                  <a:cubicBezTo>
                    <a:pt x="2159" y="957"/>
                    <a:pt x="2159" y="987"/>
                    <a:pt x="2159" y="1008"/>
                  </a:cubicBezTo>
                  <a:cubicBezTo>
                    <a:pt x="2159" y="947"/>
                    <a:pt x="2159" y="947"/>
                    <a:pt x="2189" y="947"/>
                  </a:cubicBezTo>
                  <a:lnTo>
                    <a:pt x="2189" y="1008"/>
                  </a:lnTo>
                  <a:cubicBezTo>
                    <a:pt x="2189" y="1008"/>
                    <a:pt x="2220"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41"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54" y="917"/>
                    <a:pt x="2554" y="917"/>
                  </a:cubicBezTo>
                  <a:cubicBezTo>
                    <a:pt x="2584" y="917"/>
                    <a:pt x="2615" y="917"/>
                    <a:pt x="2615" y="856"/>
                  </a:cubicBezTo>
                  <a:cubicBezTo>
                    <a:pt x="2615" y="856"/>
                    <a:pt x="2645" y="765"/>
                    <a:pt x="2645" y="765"/>
                  </a:cubicBezTo>
                  <a:cubicBezTo>
                    <a:pt x="2645" y="704"/>
                    <a:pt x="2645" y="704"/>
                    <a:pt x="2645" y="704"/>
                  </a:cubicBezTo>
                  <a:cubicBezTo>
                    <a:pt x="2676" y="704"/>
                    <a:pt x="2676" y="704"/>
                    <a:pt x="2676" y="765"/>
                  </a:cubicBezTo>
                  <a:lnTo>
                    <a:pt x="2676" y="917"/>
                  </a:lnTo>
                  <a:cubicBezTo>
                    <a:pt x="2685" y="964"/>
                    <a:pt x="2692" y="982"/>
                    <a:pt x="2696" y="982"/>
                  </a:cubicBezTo>
                  <a:cubicBezTo>
                    <a:pt x="2706" y="982"/>
                    <a:pt x="2706" y="897"/>
                    <a:pt x="2706" y="856"/>
                  </a:cubicBezTo>
                  <a:cubicBezTo>
                    <a:pt x="2706" y="825"/>
                    <a:pt x="2706" y="810"/>
                    <a:pt x="2710" y="810"/>
                  </a:cubicBezTo>
                  <a:cubicBezTo>
                    <a:pt x="2714" y="810"/>
                    <a:pt x="2721"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76" y="760"/>
                    <a:pt x="2883" y="725"/>
                    <a:pt x="2886" y="725"/>
                  </a:cubicBezTo>
                  <a:cubicBezTo>
                    <a:pt x="2888" y="725"/>
                    <a:pt x="2888" y="744"/>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80" y="977"/>
                    <a:pt x="2980" y="977"/>
                    <a:pt x="2980" y="886"/>
                  </a:cubicBezTo>
                  <a:lnTo>
                    <a:pt x="3010" y="886"/>
                  </a:lnTo>
                  <a:cubicBezTo>
                    <a:pt x="3010" y="886"/>
                    <a:pt x="3010" y="825"/>
                    <a:pt x="3010" y="825"/>
                  </a:cubicBezTo>
                  <a:lnTo>
                    <a:pt x="3040" y="825"/>
                  </a:lnTo>
                  <a:cubicBezTo>
                    <a:pt x="3040" y="886"/>
                    <a:pt x="3040" y="917"/>
                    <a:pt x="3071" y="917"/>
                  </a:cubicBezTo>
                  <a:cubicBezTo>
                    <a:pt x="3101" y="917"/>
                    <a:pt x="3132" y="917"/>
                    <a:pt x="3132" y="977"/>
                  </a:cubicBezTo>
                  <a:cubicBezTo>
                    <a:pt x="3132" y="977"/>
                    <a:pt x="3132" y="977"/>
                    <a:pt x="3132" y="917"/>
                  </a:cubicBezTo>
                  <a:cubicBezTo>
                    <a:pt x="3132" y="893"/>
                    <a:pt x="3132" y="872"/>
                    <a:pt x="3132" y="856"/>
                  </a:cubicBezTo>
                  <a:cubicBezTo>
                    <a:pt x="3147" y="917"/>
                    <a:pt x="3154" y="947"/>
                    <a:pt x="3158" y="947"/>
                  </a:cubicBezTo>
                  <a:cubicBezTo>
                    <a:pt x="3162" y="947"/>
                    <a:pt x="3162" y="917"/>
                    <a:pt x="3162" y="856"/>
                  </a:cubicBezTo>
                  <a:lnTo>
                    <a:pt x="3162" y="917"/>
                  </a:ln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01" y="187"/>
                    <a:pt x="3101" y="96"/>
                  </a:cubicBezTo>
                  <a:cubicBezTo>
                    <a:pt x="3101" y="35"/>
                    <a:pt x="3101" y="35"/>
                    <a:pt x="3101" y="35"/>
                  </a:cubicBezTo>
                  <a:cubicBezTo>
                    <a:pt x="3101" y="96"/>
                    <a:pt x="3071" y="96"/>
                    <a:pt x="3040" y="96"/>
                  </a:cubicBezTo>
                  <a:cubicBezTo>
                    <a:pt x="3040" y="96"/>
                    <a:pt x="3035" y="91"/>
                    <a:pt x="3030" y="91"/>
                  </a:cubicBezTo>
                  <a:cubicBezTo>
                    <a:pt x="3021" y="91"/>
                    <a:pt x="3010" y="102"/>
                    <a:pt x="3010" y="157"/>
                  </a:cubicBezTo>
                  <a:lnTo>
                    <a:pt x="2980" y="157"/>
                  </a:lnTo>
                  <a:cubicBezTo>
                    <a:pt x="2980" y="65"/>
                    <a:pt x="2980" y="65"/>
                    <a:pt x="2980" y="65"/>
                  </a:cubicBezTo>
                  <a:cubicBezTo>
                    <a:pt x="2980" y="157"/>
                    <a:pt x="2949" y="157"/>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3449;p83"/>
            <p:cNvSpPr/>
            <p:nvPr/>
          </p:nvSpPr>
          <p:spPr>
            <a:xfrm>
              <a:off x="2442594" y="1926172"/>
              <a:ext cx="54284" cy="19837"/>
            </a:xfrm>
            <a:custGeom>
              <a:avLst/>
              <a:gdLst/>
              <a:ahLst/>
              <a:cxnLst/>
              <a:rect l="l" t="t" r="r" b="b"/>
              <a:pathLst>
                <a:path w="3281" h="1199" extrusionOk="0">
                  <a:moveTo>
                    <a:pt x="3271" y="306"/>
                  </a:moveTo>
                  <a:lnTo>
                    <a:pt x="3271" y="306"/>
                  </a:lnTo>
                  <a:cubicBezTo>
                    <a:pt x="3268" y="306"/>
                    <a:pt x="3261" y="325"/>
                    <a:pt x="3252" y="369"/>
                  </a:cubicBezTo>
                  <a:cubicBezTo>
                    <a:pt x="3252" y="369"/>
                    <a:pt x="3252" y="430"/>
                    <a:pt x="3252" y="521"/>
                  </a:cubicBezTo>
                  <a:cubicBezTo>
                    <a:pt x="3274" y="414"/>
                    <a:pt x="3280" y="306"/>
                    <a:pt x="3271" y="306"/>
                  </a:cubicBezTo>
                  <a:close/>
                  <a:moveTo>
                    <a:pt x="274" y="491"/>
                  </a:moveTo>
                  <a:lnTo>
                    <a:pt x="243" y="552"/>
                  </a:lnTo>
                  <a:cubicBezTo>
                    <a:pt x="243" y="533"/>
                    <a:pt x="243" y="513"/>
                    <a:pt x="243"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123" y="461"/>
                  </a:moveTo>
                  <a:cubicBezTo>
                    <a:pt x="152" y="462"/>
                    <a:pt x="152" y="522"/>
                    <a:pt x="152" y="613"/>
                  </a:cubicBezTo>
                  <a:cubicBezTo>
                    <a:pt x="152" y="627"/>
                    <a:pt x="150" y="635"/>
                    <a:pt x="148" y="635"/>
                  </a:cubicBezTo>
                  <a:cubicBezTo>
                    <a:pt x="140" y="635"/>
                    <a:pt x="126" y="580"/>
                    <a:pt x="123" y="461"/>
                  </a:cubicBezTo>
                  <a:close/>
                  <a:moveTo>
                    <a:pt x="638" y="430"/>
                  </a:moveTo>
                  <a:cubicBezTo>
                    <a:pt x="638" y="446"/>
                    <a:pt x="638" y="466"/>
                    <a:pt x="638" y="491"/>
                  </a:cubicBezTo>
                  <a:lnTo>
                    <a:pt x="608" y="643"/>
                  </a:lnTo>
                  <a:cubicBezTo>
                    <a:pt x="608" y="643"/>
                    <a:pt x="608" y="582"/>
                    <a:pt x="638" y="430"/>
                  </a:cubicBezTo>
                  <a:close/>
                  <a:moveTo>
                    <a:pt x="122" y="582"/>
                  </a:moveTo>
                  <a:cubicBezTo>
                    <a:pt x="122" y="582"/>
                    <a:pt x="122" y="582"/>
                    <a:pt x="122" y="643"/>
                  </a:cubicBezTo>
                  <a:cubicBezTo>
                    <a:pt x="122" y="664"/>
                    <a:pt x="122" y="696"/>
                    <a:pt x="122" y="734"/>
                  </a:cubicBezTo>
                  <a:cubicBezTo>
                    <a:pt x="91" y="582"/>
                    <a:pt x="91" y="582"/>
                    <a:pt x="122" y="582"/>
                  </a:cubicBezTo>
                  <a:close/>
                  <a:moveTo>
                    <a:pt x="1945" y="704"/>
                  </a:moveTo>
                  <a:cubicBezTo>
                    <a:pt x="1945" y="765"/>
                    <a:pt x="1945" y="825"/>
                    <a:pt x="1915" y="825"/>
                  </a:cubicBezTo>
                  <a:cubicBezTo>
                    <a:pt x="1915" y="765"/>
                    <a:pt x="1915" y="704"/>
                    <a:pt x="1915" y="704"/>
                  </a:cubicBezTo>
                  <a:close/>
                  <a:moveTo>
                    <a:pt x="2371" y="734"/>
                  </a:moveTo>
                  <a:cubicBezTo>
                    <a:pt x="2371" y="734"/>
                    <a:pt x="2371" y="734"/>
                    <a:pt x="2371" y="825"/>
                  </a:cubicBezTo>
                  <a:lnTo>
                    <a:pt x="2341" y="734"/>
                  </a:lnTo>
                  <a:close/>
                  <a:moveTo>
                    <a:pt x="669" y="734"/>
                  </a:moveTo>
                  <a:cubicBezTo>
                    <a:pt x="669" y="795"/>
                    <a:pt x="669" y="886"/>
                    <a:pt x="669" y="886"/>
                  </a:cubicBezTo>
                  <a:lnTo>
                    <a:pt x="638" y="886"/>
                  </a:lnTo>
                  <a:cubicBezTo>
                    <a:pt x="638" y="795"/>
                    <a:pt x="669" y="734"/>
                    <a:pt x="669" y="734"/>
                  </a:cubicBezTo>
                  <a:close/>
                  <a:moveTo>
                    <a:pt x="2281" y="1054"/>
                  </a:moveTo>
                  <a:lnTo>
                    <a:pt x="2281" y="1054"/>
                  </a:lnTo>
                  <a:cubicBezTo>
                    <a:pt x="2280" y="1067"/>
                    <a:pt x="2280" y="1082"/>
                    <a:pt x="2280" y="1099"/>
                  </a:cubicBezTo>
                  <a:cubicBezTo>
                    <a:pt x="2283" y="1105"/>
                    <a:pt x="2285" y="1110"/>
                    <a:pt x="2287" y="1115"/>
                  </a:cubicBezTo>
                  <a:lnTo>
                    <a:pt x="2287" y="1115"/>
                  </a:lnTo>
                  <a:cubicBezTo>
                    <a:pt x="2285" y="1101"/>
                    <a:pt x="2282" y="1081"/>
                    <a:pt x="2281" y="1054"/>
                  </a:cubicBezTo>
                  <a:close/>
                  <a:moveTo>
                    <a:pt x="2287" y="1115"/>
                  </a:moveTo>
                  <a:cubicBezTo>
                    <a:pt x="2290" y="1130"/>
                    <a:pt x="2292" y="1137"/>
                    <a:pt x="2293" y="1137"/>
                  </a:cubicBezTo>
                  <a:cubicBezTo>
                    <a:pt x="2294" y="1137"/>
                    <a:pt x="2293" y="1129"/>
                    <a:pt x="2287" y="1115"/>
                  </a:cubicBezTo>
                  <a:close/>
                  <a:moveTo>
                    <a:pt x="122" y="1160"/>
                  </a:moveTo>
                  <a:cubicBezTo>
                    <a:pt x="122" y="1160"/>
                    <a:pt x="122" y="1160"/>
                    <a:pt x="122" y="1160"/>
                  </a:cubicBezTo>
                  <a:cubicBezTo>
                    <a:pt x="122" y="1160"/>
                    <a:pt x="122" y="1160"/>
                    <a:pt x="122"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44" y="96"/>
                    <a:pt x="2644" y="96"/>
                  </a:cubicBezTo>
                  <a:cubicBezTo>
                    <a:pt x="2644" y="163"/>
                    <a:pt x="2639" y="188"/>
                    <a:pt x="2632" y="188"/>
                  </a:cubicBezTo>
                  <a:cubicBezTo>
                    <a:pt x="2624" y="188"/>
                    <a:pt x="2614" y="147"/>
                    <a:pt x="2614" y="96"/>
                  </a:cubicBezTo>
                  <a:cubicBezTo>
                    <a:pt x="2614" y="35"/>
                    <a:pt x="2614" y="35"/>
                    <a:pt x="2584" y="35"/>
                  </a:cubicBezTo>
                  <a:cubicBezTo>
                    <a:pt x="2584" y="86"/>
                    <a:pt x="2578" y="105"/>
                    <a:pt x="2572" y="105"/>
                  </a:cubicBezTo>
                  <a:cubicBezTo>
                    <a:pt x="2563" y="105"/>
                    <a:pt x="2553" y="70"/>
                    <a:pt x="2553" y="35"/>
                  </a:cubicBezTo>
                  <a:cubicBezTo>
                    <a:pt x="2553" y="96"/>
                    <a:pt x="2553" y="96"/>
                    <a:pt x="2553" y="96"/>
                  </a:cubicBezTo>
                  <a:cubicBezTo>
                    <a:pt x="2523" y="96"/>
                    <a:pt x="2523" y="96"/>
                    <a:pt x="2523" y="157"/>
                  </a:cubicBezTo>
                  <a:cubicBezTo>
                    <a:pt x="2523" y="192"/>
                    <a:pt x="2523" y="223"/>
                    <a:pt x="2523" y="248"/>
                  </a:cubicBezTo>
                  <a:cubicBezTo>
                    <a:pt x="2523" y="157"/>
                    <a:pt x="2523" y="157"/>
                    <a:pt x="2493" y="157"/>
                  </a:cubicBezTo>
                  <a:cubicBezTo>
                    <a:pt x="2493" y="157"/>
                    <a:pt x="2462" y="157"/>
                    <a:pt x="2462" y="96"/>
                  </a:cubicBezTo>
                  <a:lnTo>
                    <a:pt x="2462" y="157"/>
                  </a:lnTo>
                  <a:cubicBezTo>
                    <a:pt x="2462" y="126"/>
                    <a:pt x="2455" y="111"/>
                    <a:pt x="2447" y="111"/>
                  </a:cubicBezTo>
                  <a:cubicBezTo>
                    <a:pt x="2439" y="111"/>
                    <a:pt x="2432" y="126"/>
                    <a:pt x="2432" y="157"/>
                  </a:cubicBezTo>
                  <a:cubicBezTo>
                    <a:pt x="2432" y="81"/>
                    <a:pt x="2424" y="43"/>
                    <a:pt x="2417" y="43"/>
                  </a:cubicBezTo>
                  <a:cubicBezTo>
                    <a:pt x="2409" y="43"/>
                    <a:pt x="2401"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41" y="157"/>
                    <a:pt x="2341" y="217"/>
                  </a:cubicBezTo>
                  <a:cubicBezTo>
                    <a:pt x="2341" y="199"/>
                    <a:pt x="2341" y="178"/>
                    <a:pt x="2341" y="157"/>
                  </a:cubicBezTo>
                  <a:cubicBezTo>
                    <a:pt x="2341" y="157"/>
                    <a:pt x="2310" y="157"/>
                    <a:pt x="2310" y="217"/>
                  </a:cubicBezTo>
                  <a:cubicBezTo>
                    <a:pt x="2310" y="157"/>
                    <a:pt x="2310" y="157"/>
                    <a:pt x="2280" y="157"/>
                  </a:cubicBezTo>
                  <a:cubicBezTo>
                    <a:pt x="2249" y="217"/>
                    <a:pt x="2249" y="217"/>
                    <a:pt x="2249" y="217"/>
                  </a:cubicBezTo>
                  <a:cubicBezTo>
                    <a:pt x="2249" y="157"/>
                    <a:pt x="2219" y="126"/>
                    <a:pt x="2189" y="126"/>
                  </a:cubicBezTo>
                  <a:cubicBezTo>
                    <a:pt x="2189" y="126"/>
                    <a:pt x="2189" y="217"/>
                    <a:pt x="2189" y="278"/>
                  </a:cubicBezTo>
                  <a:cubicBezTo>
                    <a:pt x="2189" y="172"/>
                    <a:pt x="2181" y="119"/>
                    <a:pt x="2173" y="119"/>
                  </a:cubicBezTo>
                  <a:cubicBezTo>
                    <a:pt x="2166" y="119"/>
                    <a:pt x="2158" y="172"/>
                    <a:pt x="2158" y="278"/>
                  </a:cubicBezTo>
                  <a:cubicBezTo>
                    <a:pt x="2158" y="248"/>
                    <a:pt x="2158" y="210"/>
                    <a:pt x="2158" y="187"/>
                  </a:cubicBezTo>
                  <a:cubicBezTo>
                    <a:pt x="2158" y="187"/>
                    <a:pt x="2158" y="187"/>
                    <a:pt x="2128" y="126"/>
                  </a:cubicBezTo>
                  <a:cubicBezTo>
                    <a:pt x="2128" y="143"/>
                    <a:pt x="2128" y="165"/>
                    <a:pt x="2128" y="187"/>
                  </a:cubicBezTo>
                  <a:cubicBezTo>
                    <a:pt x="2128" y="142"/>
                    <a:pt x="2124" y="122"/>
                    <a:pt x="2118" y="122"/>
                  </a:cubicBezTo>
                  <a:cubicBezTo>
                    <a:pt x="2110" y="122"/>
                    <a:pt x="2097" y="182"/>
                    <a:pt x="2097" y="278"/>
                  </a:cubicBezTo>
                  <a:cubicBezTo>
                    <a:pt x="2097" y="278"/>
                    <a:pt x="2097" y="278"/>
                    <a:pt x="2097" y="187"/>
                  </a:cubicBezTo>
                  <a:cubicBezTo>
                    <a:pt x="2097" y="187"/>
                    <a:pt x="2067" y="187"/>
                    <a:pt x="2067" y="278"/>
                  </a:cubicBezTo>
                  <a:cubicBezTo>
                    <a:pt x="2067" y="323"/>
                    <a:pt x="2067" y="343"/>
                    <a:pt x="2065" y="343"/>
                  </a:cubicBezTo>
                  <a:cubicBezTo>
                    <a:pt x="2063" y="343"/>
                    <a:pt x="2056" y="283"/>
                    <a:pt x="2037" y="187"/>
                  </a:cubicBezTo>
                  <a:lnTo>
                    <a:pt x="2037" y="248"/>
                  </a:lnTo>
                  <a:cubicBezTo>
                    <a:pt x="2037" y="309"/>
                    <a:pt x="2032" y="336"/>
                    <a:pt x="2026" y="336"/>
                  </a:cubicBezTo>
                  <a:cubicBezTo>
                    <a:pt x="2017" y="336"/>
                    <a:pt x="2006" y="278"/>
                    <a:pt x="2006" y="187"/>
                  </a:cubicBezTo>
                  <a:cubicBezTo>
                    <a:pt x="2006" y="187"/>
                    <a:pt x="1976" y="187"/>
                    <a:pt x="1976" y="96"/>
                  </a:cubicBezTo>
                  <a:cubicBezTo>
                    <a:pt x="1976" y="141"/>
                    <a:pt x="1968" y="164"/>
                    <a:pt x="1961" y="164"/>
                  </a:cubicBezTo>
                  <a:cubicBezTo>
                    <a:pt x="1953" y="164"/>
                    <a:pt x="1945" y="141"/>
                    <a:pt x="1945" y="96"/>
                  </a:cubicBezTo>
                  <a:cubicBezTo>
                    <a:pt x="194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54" y="157"/>
                    <a:pt x="1854" y="157"/>
                    <a:pt x="1854" y="248"/>
                  </a:cubicBezTo>
                  <a:cubicBezTo>
                    <a:pt x="1854" y="309"/>
                    <a:pt x="1854" y="339"/>
                    <a:pt x="1850" y="339"/>
                  </a:cubicBezTo>
                  <a:cubicBezTo>
                    <a:pt x="1847" y="339"/>
                    <a:pt x="1839" y="309"/>
                    <a:pt x="1824" y="248"/>
                  </a:cubicBezTo>
                  <a:cubicBezTo>
                    <a:pt x="1824" y="237"/>
                    <a:pt x="1824" y="227"/>
                    <a:pt x="1824" y="217"/>
                  </a:cubicBezTo>
                  <a:cubicBezTo>
                    <a:pt x="1824" y="187"/>
                    <a:pt x="1824" y="172"/>
                    <a:pt x="1820" y="172"/>
                  </a:cubicBezTo>
                  <a:cubicBezTo>
                    <a:pt x="1816" y="172"/>
                    <a:pt x="1809" y="187"/>
                    <a:pt x="1793" y="217"/>
                  </a:cubicBezTo>
                  <a:cubicBezTo>
                    <a:pt x="1793" y="217"/>
                    <a:pt x="1793" y="217"/>
                    <a:pt x="1793" y="157"/>
                  </a:cubicBezTo>
                  <a:cubicBezTo>
                    <a:pt x="1793" y="218"/>
                    <a:pt x="1788" y="240"/>
                    <a:pt x="1783" y="240"/>
                  </a:cubicBezTo>
                  <a:cubicBezTo>
                    <a:pt x="1774" y="240"/>
                    <a:pt x="1763" y="193"/>
                    <a:pt x="1763" y="157"/>
                  </a:cubicBezTo>
                  <a:cubicBezTo>
                    <a:pt x="1763" y="157"/>
                    <a:pt x="1763" y="157"/>
                    <a:pt x="1763" y="217"/>
                  </a:cubicBezTo>
                  <a:cubicBezTo>
                    <a:pt x="1763" y="293"/>
                    <a:pt x="1755" y="331"/>
                    <a:pt x="1748" y="331"/>
                  </a:cubicBezTo>
                  <a:cubicBezTo>
                    <a:pt x="1740" y="331"/>
                    <a:pt x="1733" y="293"/>
                    <a:pt x="1733" y="217"/>
                  </a:cubicBezTo>
                  <a:cubicBezTo>
                    <a:pt x="1733" y="201"/>
                    <a:pt x="1733" y="181"/>
                    <a:pt x="1733" y="157"/>
                  </a:cubicBezTo>
                  <a:lnTo>
                    <a:pt x="1733" y="5"/>
                  </a:lnTo>
                  <a:cubicBezTo>
                    <a:pt x="1733" y="65"/>
                    <a:pt x="1702" y="65"/>
                    <a:pt x="1702" y="65"/>
                  </a:cubicBezTo>
                  <a:cubicBezTo>
                    <a:pt x="1702" y="157"/>
                    <a:pt x="1702"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581" y="278"/>
                    <a:pt x="1581" y="278"/>
                  </a:cubicBezTo>
                  <a:cubicBezTo>
                    <a:pt x="1581" y="241"/>
                    <a:pt x="1534" y="215"/>
                    <a:pt x="1499" y="215"/>
                  </a:cubicBezTo>
                  <a:cubicBezTo>
                    <a:pt x="1477" y="215"/>
                    <a:pt x="1459" y="225"/>
                    <a:pt x="1459" y="248"/>
                  </a:cubicBezTo>
                  <a:cubicBezTo>
                    <a:pt x="1459" y="339"/>
                    <a:pt x="1459" y="400"/>
                    <a:pt x="1459" y="400"/>
                  </a:cubicBezTo>
                  <a:lnTo>
                    <a:pt x="1429" y="400"/>
                  </a:lnTo>
                  <a:cubicBezTo>
                    <a:pt x="1429" y="339"/>
                    <a:pt x="1459" y="248"/>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2" y="143"/>
                    <a:pt x="1355" y="143"/>
                  </a:cubicBezTo>
                  <a:cubicBezTo>
                    <a:pt x="1347" y="143"/>
                    <a:pt x="1337" y="203"/>
                    <a:pt x="1337" y="339"/>
                  </a:cubicBezTo>
                  <a:cubicBezTo>
                    <a:pt x="1337" y="298"/>
                    <a:pt x="1337" y="268"/>
                    <a:pt x="1337" y="248"/>
                  </a:cubicBezTo>
                  <a:cubicBezTo>
                    <a:pt x="1337" y="324"/>
                    <a:pt x="1330" y="362"/>
                    <a:pt x="1322" y="362"/>
                  </a:cubicBezTo>
                  <a:cubicBezTo>
                    <a:pt x="1315" y="362"/>
                    <a:pt x="1307" y="324"/>
                    <a:pt x="1307" y="248"/>
                  </a:cubicBezTo>
                  <a:cubicBezTo>
                    <a:pt x="1307" y="324"/>
                    <a:pt x="1299" y="362"/>
                    <a:pt x="1292" y="362"/>
                  </a:cubicBezTo>
                  <a:cubicBezTo>
                    <a:pt x="1284" y="362"/>
                    <a:pt x="1277" y="324"/>
                    <a:pt x="1277" y="248"/>
                  </a:cubicBezTo>
                  <a:cubicBezTo>
                    <a:pt x="1246" y="248"/>
                    <a:pt x="1246" y="157"/>
                    <a:pt x="1216" y="157"/>
                  </a:cubicBezTo>
                  <a:cubicBezTo>
                    <a:pt x="1155" y="157"/>
                    <a:pt x="1155" y="157"/>
                    <a:pt x="1155" y="248"/>
                  </a:cubicBezTo>
                  <a:cubicBezTo>
                    <a:pt x="1155" y="248"/>
                    <a:pt x="1155" y="157"/>
                    <a:pt x="1125" y="157"/>
                  </a:cubicBezTo>
                  <a:cubicBezTo>
                    <a:pt x="1125" y="157"/>
                    <a:pt x="1125" y="157"/>
                    <a:pt x="1125" y="96"/>
                  </a:cubicBezTo>
                  <a:cubicBezTo>
                    <a:pt x="1125" y="167"/>
                    <a:pt x="1114" y="197"/>
                    <a:pt x="1100" y="197"/>
                  </a:cubicBezTo>
                  <a:cubicBezTo>
                    <a:pt x="1089" y="197"/>
                    <a:pt x="1076" y="182"/>
                    <a:pt x="1064" y="157"/>
                  </a:cubicBezTo>
                  <a:cubicBezTo>
                    <a:pt x="1064" y="157"/>
                    <a:pt x="1064" y="157"/>
                    <a:pt x="1064" y="217"/>
                  </a:cubicBezTo>
                  <a:cubicBezTo>
                    <a:pt x="1064" y="263"/>
                    <a:pt x="1064" y="286"/>
                    <a:pt x="1060" y="286"/>
                  </a:cubicBezTo>
                  <a:cubicBezTo>
                    <a:pt x="1056" y="286"/>
                    <a:pt x="1049" y="263"/>
                    <a:pt x="1034" y="217"/>
                  </a:cubicBezTo>
                  <a:cubicBezTo>
                    <a:pt x="1034" y="197"/>
                    <a:pt x="1034" y="174"/>
                    <a:pt x="1034" y="157"/>
                  </a:cubicBezTo>
                  <a:cubicBezTo>
                    <a:pt x="1024" y="129"/>
                    <a:pt x="1018" y="118"/>
                    <a:pt x="1013" y="118"/>
                  </a:cubicBezTo>
                  <a:cubicBezTo>
                    <a:pt x="1003" y="118"/>
                    <a:pt x="1003" y="175"/>
                    <a:pt x="1003" y="217"/>
                  </a:cubicBezTo>
                  <a:cubicBezTo>
                    <a:pt x="1003" y="200"/>
                    <a:pt x="1003" y="179"/>
                    <a:pt x="1003" y="157"/>
                  </a:cubicBezTo>
                  <a:cubicBezTo>
                    <a:pt x="973" y="157"/>
                    <a:pt x="973" y="157"/>
                    <a:pt x="973" y="278"/>
                  </a:cubicBezTo>
                  <a:cubicBezTo>
                    <a:pt x="973" y="261"/>
                    <a:pt x="973" y="246"/>
                    <a:pt x="973" y="217"/>
                  </a:cubicBezTo>
                  <a:cubicBezTo>
                    <a:pt x="973" y="217"/>
                    <a:pt x="973" y="126"/>
                    <a:pt x="973" y="65"/>
                  </a:cubicBezTo>
                  <a:cubicBezTo>
                    <a:pt x="960" y="40"/>
                    <a:pt x="953" y="26"/>
                    <a:pt x="948" y="26"/>
                  </a:cubicBezTo>
                  <a:cubicBezTo>
                    <a:pt x="942" y="26"/>
                    <a:pt x="942" y="55"/>
                    <a:pt x="942" y="126"/>
                  </a:cubicBezTo>
                  <a:cubicBezTo>
                    <a:pt x="912" y="126"/>
                    <a:pt x="912" y="339"/>
                    <a:pt x="912" y="491"/>
                  </a:cubicBezTo>
                  <a:cubicBezTo>
                    <a:pt x="912" y="430"/>
                    <a:pt x="912" y="430"/>
                    <a:pt x="882" y="430"/>
                  </a:cubicBezTo>
                  <a:cubicBezTo>
                    <a:pt x="882" y="339"/>
                    <a:pt x="912" y="339"/>
                    <a:pt x="912" y="339"/>
                  </a:cubicBezTo>
                  <a:lnTo>
                    <a:pt x="912" y="278"/>
                  </a:lnTo>
                  <a:cubicBezTo>
                    <a:pt x="912" y="202"/>
                    <a:pt x="904" y="164"/>
                    <a:pt x="897" y="164"/>
                  </a:cubicBezTo>
                  <a:cubicBezTo>
                    <a:pt x="889" y="164"/>
                    <a:pt x="882" y="202"/>
                    <a:pt x="882" y="278"/>
                  </a:cubicBezTo>
                  <a:cubicBezTo>
                    <a:pt x="882" y="248"/>
                    <a:pt x="882" y="210"/>
                    <a:pt x="882" y="187"/>
                  </a:cubicBezTo>
                  <a:cubicBezTo>
                    <a:pt x="882" y="187"/>
                    <a:pt x="882" y="187"/>
                    <a:pt x="851" y="126"/>
                  </a:cubicBezTo>
                  <a:cubicBezTo>
                    <a:pt x="851" y="126"/>
                    <a:pt x="851" y="126"/>
                    <a:pt x="851" y="187"/>
                  </a:cubicBezTo>
                  <a:cubicBezTo>
                    <a:pt x="851" y="278"/>
                    <a:pt x="851" y="278"/>
                    <a:pt x="851" y="278"/>
                  </a:cubicBezTo>
                  <a:cubicBezTo>
                    <a:pt x="851" y="278"/>
                    <a:pt x="851" y="278"/>
                    <a:pt x="851" y="339"/>
                  </a:cubicBezTo>
                  <a:cubicBezTo>
                    <a:pt x="851" y="400"/>
                    <a:pt x="821" y="491"/>
                    <a:pt x="821" y="491"/>
                  </a:cubicBezTo>
                  <a:cubicBezTo>
                    <a:pt x="821" y="470"/>
                    <a:pt x="821" y="441"/>
                    <a:pt x="821" y="400"/>
                  </a:cubicBezTo>
                  <a:cubicBezTo>
                    <a:pt x="821" y="339"/>
                    <a:pt x="821" y="339"/>
                    <a:pt x="821" y="339"/>
                  </a:cubicBezTo>
                  <a:cubicBezTo>
                    <a:pt x="821" y="339"/>
                    <a:pt x="790" y="339"/>
                    <a:pt x="790" y="248"/>
                  </a:cubicBezTo>
                  <a:cubicBezTo>
                    <a:pt x="790" y="314"/>
                    <a:pt x="790" y="363"/>
                    <a:pt x="779" y="363"/>
                  </a:cubicBezTo>
                  <a:cubicBezTo>
                    <a:pt x="775" y="363"/>
                    <a:pt x="768" y="356"/>
                    <a:pt x="760" y="339"/>
                  </a:cubicBezTo>
                  <a:cubicBezTo>
                    <a:pt x="760" y="339"/>
                    <a:pt x="760" y="339"/>
                    <a:pt x="760" y="248"/>
                  </a:cubicBezTo>
                  <a:cubicBezTo>
                    <a:pt x="760" y="293"/>
                    <a:pt x="752" y="316"/>
                    <a:pt x="745" y="316"/>
                  </a:cubicBezTo>
                  <a:cubicBezTo>
                    <a:pt x="737" y="316"/>
                    <a:pt x="730" y="293"/>
                    <a:pt x="730" y="248"/>
                  </a:cubicBezTo>
                  <a:cubicBezTo>
                    <a:pt x="714" y="172"/>
                    <a:pt x="707" y="134"/>
                    <a:pt x="703" y="134"/>
                  </a:cubicBezTo>
                  <a:cubicBezTo>
                    <a:pt x="699" y="134"/>
                    <a:pt x="699" y="172"/>
                    <a:pt x="699" y="248"/>
                  </a:cubicBezTo>
                  <a:cubicBezTo>
                    <a:pt x="699" y="284"/>
                    <a:pt x="699" y="331"/>
                    <a:pt x="699" y="331"/>
                  </a:cubicBezTo>
                  <a:cubicBezTo>
                    <a:pt x="699" y="423"/>
                    <a:pt x="699" y="557"/>
                    <a:pt x="699" y="613"/>
                  </a:cubicBezTo>
                  <a:cubicBezTo>
                    <a:pt x="699" y="698"/>
                    <a:pt x="699" y="736"/>
                    <a:pt x="694" y="736"/>
                  </a:cubicBezTo>
                  <a:cubicBezTo>
                    <a:pt x="690" y="736"/>
                    <a:pt x="682" y="713"/>
                    <a:pt x="669" y="673"/>
                  </a:cubicBezTo>
                  <a:cubicBezTo>
                    <a:pt x="669" y="673"/>
                    <a:pt x="669" y="613"/>
                    <a:pt x="669" y="521"/>
                  </a:cubicBezTo>
                  <a:cubicBezTo>
                    <a:pt x="669" y="461"/>
                    <a:pt x="669" y="461"/>
                    <a:pt x="669" y="461"/>
                  </a:cubicBezTo>
                  <a:cubicBezTo>
                    <a:pt x="669" y="400"/>
                    <a:pt x="66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lnTo>
                    <a:pt x="486" y="217"/>
                  </a:ln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395" y="217"/>
                    <a:pt x="395" y="278"/>
                  </a:cubicBezTo>
                  <a:cubicBezTo>
                    <a:pt x="395" y="260"/>
                    <a:pt x="395" y="239"/>
                    <a:pt x="395" y="217"/>
                  </a:cubicBezTo>
                  <a:cubicBezTo>
                    <a:pt x="395" y="198"/>
                    <a:pt x="395" y="190"/>
                    <a:pt x="395" y="190"/>
                  </a:cubicBezTo>
                  <a:cubicBezTo>
                    <a:pt x="394" y="190"/>
                    <a:pt x="389" y="310"/>
                    <a:pt x="365" y="430"/>
                  </a:cubicBezTo>
                  <a:lnTo>
                    <a:pt x="365" y="339"/>
                  </a:lnTo>
                  <a:cubicBezTo>
                    <a:pt x="365" y="430"/>
                    <a:pt x="365" y="491"/>
                    <a:pt x="334" y="491"/>
                  </a:cubicBezTo>
                  <a:cubicBezTo>
                    <a:pt x="365" y="491"/>
                    <a:pt x="365" y="552"/>
                    <a:pt x="365" y="643"/>
                  </a:cubicBezTo>
                  <a:cubicBezTo>
                    <a:pt x="365" y="643"/>
                    <a:pt x="334" y="552"/>
                    <a:pt x="334" y="491"/>
                  </a:cubicBezTo>
                  <a:cubicBezTo>
                    <a:pt x="334" y="339"/>
                    <a:pt x="334" y="278"/>
                    <a:pt x="304" y="278"/>
                  </a:cubicBezTo>
                  <a:cubicBezTo>
                    <a:pt x="304" y="278"/>
                    <a:pt x="304" y="278"/>
                    <a:pt x="274" y="187"/>
                  </a:cubicBezTo>
                  <a:cubicBezTo>
                    <a:pt x="274" y="187"/>
                    <a:pt x="274" y="187"/>
                    <a:pt x="274" y="278"/>
                  </a:cubicBezTo>
                  <a:cubicBezTo>
                    <a:pt x="274" y="233"/>
                    <a:pt x="266" y="210"/>
                    <a:pt x="258" y="210"/>
                  </a:cubicBezTo>
                  <a:cubicBezTo>
                    <a:pt x="251" y="210"/>
                    <a:pt x="243" y="233"/>
                    <a:pt x="243" y="278"/>
                  </a:cubicBezTo>
                  <a:cubicBezTo>
                    <a:pt x="243" y="296"/>
                    <a:pt x="243" y="316"/>
                    <a:pt x="243" y="339"/>
                  </a:cubicBezTo>
                  <a:cubicBezTo>
                    <a:pt x="243" y="358"/>
                    <a:pt x="243" y="379"/>
                    <a:pt x="243" y="400"/>
                  </a:cubicBezTo>
                  <a:cubicBezTo>
                    <a:pt x="243" y="309"/>
                    <a:pt x="232" y="251"/>
                    <a:pt x="224" y="251"/>
                  </a:cubicBezTo>
                  <a:cubicBezTo>
                    <a:pt x="218" y="251"/>
                    <a:pt x="213" y="278"/>
                    <a:pt x="213" y="339"/>
                  </a:cubicBezTo>
                  <a:cubicBezTo>
                    <a:pt x="194" y="246"/>
                    <a:pt x="187" y="210"/>
                    <a:pt x="184" y="210"/>
                  </a:cubicBezTo>
                  <a:cubicBezTo>
                    <a:pt x="182" y="210"/>
                    <a:pt x="182" y="224"/>
                    <a:pt x="182" y="248"/>
                  </a:cubicBezTo>
                  <a:cubicBezTo>
                    <a:pt x="182" y="333"/>
                    <a:pt x="173" y="371"/>
                    <a:pt x="164" y="371"/>
                  </a:cubicBezTo>
                  <a:cubicBezTo>
                    <a:pt x="158" y="371"/>
                    <a:pt x="152" y="348"/>
                    <a:pt x="152" y="309"/>
                  </a:cubicBezTo>
                  <a:lnTo>
                    <a:pt x="122" y="457"/>
                  </a:lnTo>
                  <a:lnTo>
                    <a:pt x="122" y="457"/>
                  </a:lnTo>
                  <a:cubicBezTo>
                    <a:pt x="122" y="439"/>
                    <a:pt x="122" y="420"/>
                    <a:pt x="122" y="400"/>
                  </a:cubicBezTo>
                  <a:cubicBezTo>
                    <a:pt x="91" y="400"/>
                    <a:pt x="91" y="400"/>
                    <a:pt x="91" y="309"/>
                  </a:cubicBezTo>
                  <a:cubicBezTo>
                    <a:pt x="91" y="333"/>
                    <a:pt x="91" y="353"/>
                    <a:pt x="91" y="369"/>
                  </a:cubicBezTo>
                  <a:cubicBezTo>
                    <a:pt x="91" y="445"/>
                    <a:pt x="91" y="483"/>
                    <a:pt x="87" y="483"/>
                  </a:cubicBezTo>
                  <a:cubicBezTo>
                    <a:pt x="84" y="483"/>
                    <a:pt x="76" y="445"/>
                    <a:pt x="61" y="369"/>
                  </a:cubicBezTo>
                  <a:cubicBezTo>
                    <a:pt x="30" y="369"/>
                    <a:pt x="30" y="369"/>
                    <a:pt x="30" y="309"/>
                  </a:cubicBezTo>
                  <a:cubicBezTo>
                    <a:pt x="30" y="263"/>
                    <a:pt x="30" y="240"/>
                    <a:pt x="27" y="240"/>
                  </a:cubicBezTo>
                  <a:cubicBezTo>
                    <a:pt x="23" y="240"/>
                    <a:pt x="15" y="263"/>
                    <a:pt x="0" y="309"/>
                  </a:cubicBezTo>
                  <a:cubicBezTo>
                    <a:pt x="0" y="461"/>
                    <a:pt x="0" y="521"/>
                    <a:pt x="30" y="521"/>
                  </a:cubicBezTo>
                  <a:cubicBezTo>
                    <a:pt x="30" y="521"/>
                    <a:pt x="30" y="521"/>
                    <a:pt x="30" y="582"/>
                  </a:cubicBezTo>
                  <a:lnTo>
                    <a:pt x="0" y="582"/>
                  </a:lnTo>
                  <a:cubicBezTo>
                    <a:pt x="0" y="582"/>
                    <a:pt x="0" y="582"/>
                    <a:pt x="0" y="673"/>
                  </a:cubicBezTo>
                  <a:cubicBezTo>
                    <a:pt x="0" y="699"/>
                    <a:pt x="0" y="809"/>
                    <a:pt x="0" y="809"/>
                  </a:cubicBezTo>
                  <a:lnTo>
                    <a:pt x="0" y="856"/>
                  </a:lnTo>
                  <a:cubicBezTo>
                    <a:pt x="0" y="740"/>
                    <a:pt x="0" y="688"/>
                    <a:pt x="5" y="688"/>
                  </a:cubicBezTo>
                  <a:cubicBezTo>
                    <a:pt x="9" y="688"/>
                    <a:pt x="17" y="725"/>
                    <a:pt x="30" y="795"/>
                  </a:cubicBezTo>
                  <a:cubicBezTo>
                    <a:pt x="30" y="917"/>
                    <a:pt x="30" y="917"/>
                    <a:pt x="30" y="917"/>
                  </a:cubicBezTo>
                  <a:cubicBezTo>
                    <a:pt x="30" y="917"/>
                    <a:pt x="30" y="917"/>
                    <a:pt x="30" y="1008"/>
                  </a:cubicBezTo>
                  <a:cubicBezTo>
                    <a:pt x="30" y="1069"/>
                    <a:pt x="30" y="1160"/>
                    <a:pt x="30" y="1160"/>
                  </a:cubicBezTo>
                  <a:cubicBezTo>
                    <a:pt x="42" y="1183"/>
                    <a:pt x="49" y="1198"/>
                    <a:pt x="54" y="1198"/>
                  </a:cubicBezTo>
                  <a:cubicBezTo>
                    <a:pt x="61" y="1198"/>
                    <a:pt x="61" y="1162"/>
                    <a:pt x="61" y="1069"/>
                  </a:cubicBezTo>
                  <a:cubicBezTo>
                    <a:pt x="61" y="1069"/>
                    <a:pt x="61" y="1008"/>
                    <a:pt x="61" y="917"/>
                  </a:cubicBezTo>
                  <a:cubicBezTo>
                    <a:pt x="61" y="891"/>
                    <a:pt x="61" y="871"/>
                    <a:pt x="61" y="856"/>
                  </a:cubicBezTo>
                  <a:cubicBezTo>
                    <a:pt x="91" y="917"/>
                    <a:pt x="91" y="1008"/>
                    <a:pt x="91" y="1008"/>
                  </a:cubicBezTo>
                  <a:cubicBezTo>
                    <a:pt x="91" y="1069"/>
                    <a:pt x="91" y="1069"/>
                    <a:pt x="91" y="1069"/>
                  </a:cubicBezTo>
                  <a:cubicBezTo>
                    <a:pt x="91" y="1069"/>
                    <a:pt x="91" y="1069"/>
                    <a:pt x="122" y="1160"/>
                  </a:cubicBezTo>
                  <a:cubicBezTo>
                    <a:pt x="122" y="1126"/>
                    <a:pt x="122" y="1042"/>
                    <a:pt x="122" y="947"/>
                  </a:cubicBezTo>
                  <a:cubicBezTo>
                    <a:pt x="122" y="1068"/>
                    <a:pt x="132" y="1140"/>
                    <a:pt x="140" y="1140"/>
                  </a:cubicBezTo>
                  <a:cubicBezTo>
                    <a:pt x="146" y="1140"/>
                    <a:pt x="152" y="1099"/>
                    <a:pt x="152" y="1008"/>
                  </a:cubicBezTo>
                  <a:cubicBezTo>
                    <a:pt x="152" y="959"/>
                    <a:pt x="152" y="900"/>
                    <a:pt x="152" y="856"/>
                  </a:cubicBezTo>
                  <a:cubicBezTo>
                    <a:pt x="152" y="795"/>
                    <a:pt x="152" y="795"/>
                    <a:pt x="152" y="795"/>
                  </a:cubicBezTo>
                  <a:cubicBezTo>
                    <a:pt x="182" y="795"/>
                    <a:pt x="182" y="795"/>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43" y="947"/>
                    <a:pt x="274" y="947"/>
                  </a:cubicBezTo>
                  <a:cubicBezTo>
                    <a:pt x="274" y="947"/>
                    <a:pt x="274" y="947"/>
                    <a:pt x="274" y="1038"/>
                  </a:cubicBezTo>
                  <a:cubicBezTo>
                    <a:pt x="274" y="977"/>
                    <a:pt x="279" y="950"/>
                    <a:pt x="284" y="950"/>
                  </a:cubicBezTo>
                  <a:cubicBezTo>
                    <a:pt x="293" y="950"/>
                    <a:pt x="304" y="1008"/>
                    <a:pt x="304" y="1099"/>
                  </a:cubicBezTo>
                  <a:cubicBezTo>
                    <a:pt x="304" y="1190"/>
                    <a:pt x="304" y="1190"/>
                    <a:pt x="304" y="1190"/>
                  </a:cubicBezTo>
                  <a:cubicBezTo>
                    <a:pt x="304" y="1099"/>
                    <a:pt x="304" y="1099"/>
                    <a:pt x="334" y="1099"/>
                  </a:cubicBezTo>
                  <a:cubicBezTo>
                    <a:pt x="334" y="1099"/>
                    <a:pt x="334" y="1099"/>
                    <a:pt x="334" y="977"/>
                  </a:cubicBezTo>
                  <a:cubicBezTo>
                    <a:pt x="334" y="917"/>
                    <a:pt x="334" y="825"/>
                    <a:pt x="334" y="825"/>
                  </a:cubicBezTo>
                  <a:cubicBezTo>
                    <a:pt x="365" y="825"/>
                    <a:pt x="365" y="825"/>
                    <a:pt x="365" y="886"/>
                  </a:cubicBezTo>
                  <a:cubicBezTo>
                    <a:pt x="365" y="886"/>
                    <a:pt x="365" y="977"/>
                    <a:pt x="365" y="977"/>
                  </a:cubicBezTo>
                  <a:cubicBezTo>
                    <a:pt x="365" y="977"/>
                    <a:pt x="365" y="977"/>
                    <a:pt x="365" y="1038"/>
                  </a:cubicBezTo>
                  <a:cubicBezTo>
                    <a:pt x="365" y="1038"/>
                    <a:pt x="365" y="1129"/>
                    <a:pt x="395" y="1129"/>
                  </a:cubicBezTo>
                  <a:cubicBezTo>
                    <a:pt x="395" y="1087"/>
                    <a:pt x="395" y="1030"/>
                    <a:pt x="405" y="1030"/>
                  </a:cubicBezTo>
                  <a:cubicBezTo>
                    <a:pt x="410" y="1030"/>
                    <a:pt x="416" y="1041"/>
                    <a:pt x="426" y="1069"/>
                  </a:cubicBezTo>
                  <a:cubicBezTo>
                    <a:pt x="426" y="1069"/>
                    <a:pt x="426" y="1069"/>
                    <a:pt x="426" y="977"/>
                  </a:cubicBezTo>
                  <a:cubicBezTo>
                    <a:pt x="456" y="977"/>
                    <a:pt x="456" y="977"/>
                    <a:pt x="456" y="1069"/>
                  </a:cubicBezTo>
                  <a:cubicBezTo>
                    <a:pt x="456" y="1069"/>
                    <a:pt x="456" y="1069"/>
                    <a:pt x="486" y="977"/>
                  </a:cubicBezTo>
                  <a:cubicBezTo>
                    <a:pt x="486" y="1069"/>
                    <a:pt x="486" y="1069"/>
                    <a:pt x="486" y="1069"/>
                  </a:cubicBezTo>
                  <a:cubicBezTo>
                    <a:pt x="486" y="1027"/>
                    <a:pt x="499" y="1011"/>
                    <a:pt x="512" y="1011"/>
                  </a:cubicBezTo>
                  <a:cubicBezTo>
                    <a:pt x="529" y="1011"/>
                    <a:pt x="547" y="1035"/>
                    <a:pt x="547" y="1069"/>
                  </a:cubicBezTo>
                  <a:cubicBezTo>
                    <a:pt x="547" y="1046"/>
                    <a:pt x="547" y="1002"/>
                    <a:pt x="547" y="947"/>
                  </a:cubicBezTo>
                  <a:cubicBezTo>
                    <a:pt x="547" y="917"/>
                    <a:pt x="517" y="917"/>
                    <a:pt x="517" y="917"/>
                  </a:cubicBezTo>
                  <a:lnTo>
                    <a:pt x="547" y="795"/>
                  </a:lnTo>
                  <a:cubicBezTo>
                    <a:pt x="547" y="835"/>
                    <a:pt x="547" y="873"/>
                    <a:pt x="547" y="917"/>
                  </a:cubicBezTo>
                  <a:cubicBezTo>
                    <a:pt x="547" y="853"/>
                    <a:pt x="552" y="822"/>
                    <a:pt x="559" y="822"/>
                  </a:cubicBezTo>
                  <a:cubicBezTo>
                    <a:pt x="567" y="822"/>
                    <a:pt x="578" y="884"/>
                    <a:pt x="578" y="1008"/>
                  </a:cubicBezTo>
                  <a:cubicBezTo>
                    <a:pt x="595" y="836"/>
                    <a:pt x="602" y="742"/>
                    <a:pt x="605" y="742"/>
                  </a:cubicBezTo>
                  <a:cubicBezTo>
                    <a:pt x="608" y="742"/>
                    <a:pt x="608" y="798"/>
                    <a:pt x="608" y="917"/>
                  </a:cubicBezTo>
                  <a:cubicBezTo>
                    <a:pt x="608" y="950"/>
                    <a:pt x="608" y="980"/>
                    <a:pt x="608" y="1008"/>
                  </a:cubicBezTo>
                  <a:cubicBezTo>
                    <a:pt x="608" y="932"/>
                    <a:pt x="608" y="894"/>
                    <a:pt x="612" y="894"/>
                  </a:cubicBezTo>
                  <a:cubicBezTo>
                    <a:pt x="616" y="894"/>
                    <a:pt x="623" y="932"/>
                    <a:pt x="638" y="1008"/>
                  </a:cubicBezTo>
                  <a:cubicBezTo>
                    <a:pt x="638" y="1123"/>
                    <a:pt x="638" y="1176"/>
                    <a:pt x="643" y="1176"/>
                  </a:cubicBezTo>
                  <a:cubicBezTo>
                    <a:pt x="647" y="1176"/>
                    <a:pt x="655" y="1138"/>
                    <a:pt x="669" y="1069"/>
                  </a:cubicBezTo>
                  <a:cubicBezTo>
                    <a:pt x="669" y="1078"/>
                    <a:pt x="669" y="1088"/>
                    <a:pt x="669" y="1099"/>
                  </a:cubicBezTo>
                  <a:cubicBezTo>
                    <a:pt x="669" y="1124"/>
                    <a:pt x="669" y="1144"/>
                    <a:pt x="669" y="1160"/>
                  </a:cubicBezTo>
                  <a:lnTo>
                    <a:pt x="699" y="1160"/>
                  </a:lnTo>
                  <a:cubicBezTo>
                    <a:pt x="699" y="1160"/>
                    <a:pt x="699" y="1099"/>
                    <a:pt x="699" y="1008"/>
                  </a:cubicBezTo>
                  <a:cubicBezTo>
                    <a:pt x="699" y="1105"/>
                    <a:pt x="699" y="1177"/>
                    <a:pt x="707" y="1177"/>
                  </a:cubicBezTo>
                  <a:cubicBezTo>
                    <a:pt x="712" y="1177"/>
                    <a:pt x="719" y="1154"/>
                    <a:pt x="730" y="1099"/>
                  </a:cubicBezTo>
                  <a:cubicBezTo>
                    <a:pt x="751" y="1141"/>
                    <a:pt x="757" y="1198"/>
                    <a:pt x="759" y="1198"/>
                  </a:cubicBezTo>
                  <a:cubicBezTo>
                    <a:pt x="760" y="1198"/>
                    <a:pt x="760" y="1187"/>
                    <a:pt x="760" y="1160"/>
                  </a:cubicBezTo>
                  <a:cubicBezTo>
                    <a:pt x="790" y="1160"/>
                    <a:pt x="790" y="1160"/>
                    <a:pt x="790" y="1099"/>
                  </a:cubicBezTo>
                  <a:cubicBezTo>
                    <a:pt x="790" y="1069"/>
                    <a:pt x="798" y="1053"/>
                    <a:pt x="806" y="1053"/>
                  </a:cubicBezTo>
                  <a:cubicBezTo>
                    <a:pt x="813" y="1053"/>
                    <a:pt x="821" y="1069"/>
                    <a:pt x="821" y="1099"/>
                  </a:cubicBezTo>
                  <a:cubicBezTo>
                    <a:pt x="821" y="1099"/>
                    <a:pt x="821" y="1038"/>
                    <a:pt x="821" y="1038"/>
                  </a:cubicBezTo>
                  <a:cubicBezTo>
                    <a:pt x="821" y="1038"/>
                    <a:pt x="821" y="1038"/>
                    <a:pt x="851" y="947"/>
                  </a:cubicBezTo>
                  <a:cubicBezTo>
                    <a:pt x="851" y="966"/>
                    <a:pt x="851" y="996"/>
                    <a:pt x="851" y="1038"/>
                  </a:cubicBezTo>
                  <a:cubicBezTo>
                    <a:pt x="851" y="1069"/>
                    <a:pt x="859" y="1084"/>
                    <a:pt x="866" y="1084"/>
                  </a:cubicBezTo>
                  <a:cubicBezTo>
                    <a:pt x="874" y="1084"/>
                    <a:pt x="882" y="1069"/>
                    <a:pt x="882" y="1038"/>
                  </a:cubicBezTo>
                  <a:cubicBezTo>
                    <a:pt x="882" y="984"/>
                    <a:pt x="882" y="942"/>
                    <a:pt x="882" y="917"/>
                  </a:cubicBezTo>
                  <a:cubicBezTo>
                    <a:pt x="882" y="917"/>
                    <a:pt x="851" y="825"/>
                    <a:pt x="851" y="825"/>
                  </a:cubicBezTo>
                  <a:cubicBezTo>
                    <a:pt x="851" y="765"/>
                    <a:pt x="882" y="765"/>
                    <a:pt x="882" y="765"/>
                  </a:cubicBezTo>
                  <a:cubicBezTo>
                    <a:pt x="882" y="765"/>
                    <a:pt x="882" y="765"/>
                    <a:pt x="882" y="825"/>
                  </a:cubicBezTo>
                  <a:cubicBezTo>
                    <a:pt x="882" y="825"/>
                    <a:pt x="882" y="860"/>
                    <a:pt x="882" y="886"/>
                  </a:cubicBezTo>
                  <a:cubicBezTo>
                    <a:pt x="897" y="962"/>
                    <a:pt x="904" y="1000"/>
                    <a:pt x="908" y="1000"/>
                  </a:cubicBezTo>
                  <a:cubicBezTo>
                    <a:pt x="912" y="1000"/>
                    <a:pt x="912" y="962"/>
                    <a:pt x="912" y="886"/>
                  </a:cubicBezTo>
                  <a:cubicBezTo>
                    <a:pt x="912" y="937"/>
                    <a:pt x="921" y="979"/>
                    <a:pt x="930" y="979"/>
                  </a:cubicBezTo>
                  <a:cubicBezTo>
                    <a:pt x="936" y="979"/>
                    <a:pt x="942" y="953"/>
                    <a:pt x="942" y="886"/>
                  </a:cubicBezTo>
                  <a:cubicBezTo>
                    <a:pt x="942" y="932"/>
                    <a:pt x="950" y="955"/>
                    <a:pt x="958" y="955"/>
                  </a:cubicBezTo>
                  <a:cubicBezTo>
                    <a:pt x="965" y="955"/>
                    <a:pt x="973" y="932"/>
                    <a:pt x="973" y="886"/>
                  </a:cubicBezTo>
                  <a:cubicBezTo>
                    <a:pt x="973" y="865"/>
                    <a:pt x="973" y="844"/>
                    <a:pt x="973" y="825"/>
                  </a:cubicBezTo>
                  <a:cubicBezTo>
                    <a:pt x="973" y="825"/>
                    <a:pt x="1003" y="917"/>
                    <a:pt x="1003" y="977"/>
                  </a:cubicBezTo>
                  <a:lnTo>
                    <a:pt x="1034" y="977"/>
                  </a:lnTo>
                  <a:cubicBezTo>
                    <a:pt x="1034" y="1044"/>
                    <a:pt x="1034" y="1070"/>
                    <a:pt x="1036" y="1070"/>
                  </a:cubicBezTo>
                  <a:cubicBezTo>
                    <a:pt x="1039" y="1070"/>
                    <a:pt x="1047" y="1028"/>
                    <a:pt x="1064" y="977"/>
                  </a:cubicBezTo>
                  <a:cubicBezTo>
                    <a:pt x="1064" y="927"/>
                    <a:pt x="1064" y="851"/>
                    <a:pt x="1064" y="765"/>
                  </a:cubicBezTo>
                  <a:cubicBezTo>
                    <a:pt x="1082" y="943"/>
                    <a:pt x="1089" y="1016"/>
                    <a:pt x="1092" y="1016"/>
                  </a:cubicBezTo>
                  <a:cubicBezTo>
                    <a:pt x="1094" y="1016"/>
                    <a:pt x="1094" y="979"/>
                    <a:pt x="1094" y="917"/>
                  </a:cubicBezTo>
                  <a:cubicBezTo>
                    <a:pt x="1094" y="977"/>
                    <a:pt x="1094" y="977"/>
                    <a:pt x="1125" y="1008"/>
                  </a:cubicBezTo>
                  <a:cubicBezTo>
                    <a:pt x="1125" y="1008"/>
                    <a:pt x="1125" y="1008"/>
                    <a:pt x="1125" y="917"/>
                  </a:cubicBezTo>
                  <a:cubicBezTo>
                    <a:pt x="1137" y="978"/>
                    <a:pt x="1144" y="1005"/>
                    <a:pt x="1149" y="1005"/>
                  </a:cubicBezTo>
                  <a:cubicBezTo>
                    <a:pt x="1155" y="1005"/>
                    <a:pt x="1155" y="946"/>
                    <a:pt x="1155" y="856"/>
                  </a:cubicBezTo>
                  <a:lnTo>
                    <a:pt x="1155" y="917"/>
                  </a:lnTo>
                  <a:cubicBezTo>
                    <a:pt x="1155" y="1008"/>
                    <a:pt x="1155" y="1008"/>
                    <a:pt x="1185" y="1008"/>
                  </a:cubicBezTo>
                  <a:cubicBezTo>
                    <a:pt x="1216" y="1008"/>
                    <a:pt x="1216" y="1008"/>
                    <a:pt x="1216" y="856"/>
                  </a:cubicBezTo>
                  <a:cubicBezTo>
                    <a:pt x="1231" y="780"/>
                    <a:pt x="1239" y="742"/>
                    <a:pt x="1242" y="742"/>
                  </a:cubicBezTo>
                  <a:cubicBezTo>
                    <a:pt x="1246" y="742"/>
                    <a:pt x="1246" y="780"/>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37" y="1008"/>
                  </a:cubicBezTo>
                  <a:cubicBezTo>
                    <a:pt x="1337" y="1008"/>
                    <a:pt x="1337" y="1008"/>
                    <a:pt x="1337" y="1099"/>
                  </a:cubicBezTo>
                  <a:cubicBezTo>
                    <a:pt x="1337" y="1099"/>
                    <a:pt x="1368" y="947"/>
                    <a:pt x="1368" y="947"/>
                  </a:cubicBezTo>
                  <a:cubicBezTo>
                    <a:pt x="1368" y="899"/>
                    <a:pt x="1368" y="808"/>
                    <a:pt x="1368" y="765"/>
                  </a:cubicBezTo>
                  <a:cubicBezTo>
                    <a:pt x="1398" y="765"/>
                    <a:pt x="1398" y="765"/>
                    <a:pt x="1398" y="825"/>
                  </a:cubicBezTo>
                  <a:cubicBezTo>
                    <a:pt x="1398" y="914"/>
                    <a:pt x="1369" y="974"/>
                    <a:pt x="1368" y="977"/>
                  </a:cubicBezTo>
                  <a:lnTo>
                    <a:pt x="1368" y="977"/>
                  </a:lnTo>
                  <a:cubicBezTo>
                    <a:pt x="1368" y="968"/>
                    <a:pt x="1368" y="958"/>
                    <a:pt x="1368" y="947"/>
                  </a:cubicBezTo>
                  <a:lnTo>
                    <a:pt x="1368" y="977"/>
                  </a:lnTo>
                  <a:cubicBezTo>
                    <a:pt x="1368" y="977"/>
                    <a:pt x="1368" y="977"/>
                    <a:pt x="1368" y="977"/>
                  </a:cubicBezTo>
                  <a:lnTo>
                    <a:pt x="1368" y="977"/>
                  </a:lnTo>
                  <a:cubicBezTo>
                    <a:pt x="1368" y="1038"/>
                    <a:pt x="1372" y="1038"/>
                    <a:pt x="1398" y="1038"/>
                  </a:cubicBezTo>
                  <a:cubicBezTo>
                    <a:pt x="1398" y="1038"/>
                    <a:pt x="1398" y="1038"/>
                    <a:pt x="1398" y="947"/>
                  </a:cubicBezTo>
                  <a:cubicBezTo>
                    <a:pt x="1398" y="1027"/>
                    <a:pt x="1407" y="1065"/>
                    <a:pt x="1415" y="1065"/>
                  </a:cubicBezTo>
                  <a:cubicBezTo>
                    <a:pt x="1422" y="1065"/>
                    <a:pt x="1429" y="1035"/>
                    <a:pt x="1429" y="977"/>
                  </a:cubicBezTo>
                  <a:cubicBezTo>
                    <a:pt x="1429" y="932"/>
                    <a:pt x="1429" y="909"/>
                    <a:pt x="1432" y="909"/>
                  </a:cubicBezTo>
                  <a:cubicBezTo>
                    <a:pt x="1436" y="909"/>
                    <a:pt x="1444" y="932"/>
                    <a:pt x="1459" y="977"/>
                  </a:cubicBezTo>
                  <a:cubicBezTo>
                    <a:pt x="1459" y="996"/>
                    <a:pt x="1459" y="1019"/>
                    <a:pt x="1459" y="1038"/>
                  </a:cubicBezTo>
                  <a:cubicBezTo>
                    <a:pt x="1459" y="1131"/>
                    <a:pt x="1459" y="1167"/>
                    <a:pt x="1466" y="1167"/>
                  </a:cubicBezTo>
                  <a:cubicBezTo>
                    <a:pt x="1470" y="1167"/>
                    <a:pt x="1478" y="1153"/>
                    <a:pt x="1489" y="1129"/>
                  </a:cubicBezTo>
                  <a:cubicBezTo>
                    <a:pt x="1489" y="1038"/>
                    <a:pt x="1489" y="1038"/>
                    <a:pt x="1489" y="1038"/>
                  </a:cubicBezTo>
                  <a:cubicBezTo>
                    <a:pt x="1489" y="977"/>
                    <a:pt x="1520" y="977"/>
                    <a:pt x="1489" y="886"/>
                  </a:cubicBezTo>
                  <a:cubicBezTo>
                    <a:pt x="1489" y="847"/>
                    <a:pt x="1502" y="807"/>
                    <a:pt x="1511" y="784"/>
                  </a:cubicBezTo>
                  <a:lnTo>
                    <a:pt x="1511" y="784"/>
                  </a:lnTo>
                  <a:cubicBezTo>
                    <a:pt x="1496" y="826"/>
                    <a:pt x="1520" y="833"/>
                    <a:pt x="1520" y="886"/>
                  </a:cubicBezTo>
                  <a:cubicBezTo>
                    <a:pt x="1520" y="977"/>
                    <a:pt x="1520" y="977"/>
                    <a:pt x="1520" y="977"/>
                  </a:cubicBezTo>
                  <a:lnTo>
                    <a:pt x="1550" y="977"/>
                  </a:lnTo>
                  <a:lnTo>
                    <a:pt x="1550" y="917"/>
                  </a:lnTo>
                  <a:cubicBezTo>
                    <a:pt x="1550" y="993"/>
                    <a:pt x="1565" y="1031"/>
                    <a:pt x="1581" y="1031"/>
                  </a:cubicBezTo>
                  <a:cubicBezTo>
                    <a:pt x="1596" y="1031"/>
                    <a:pt x="1611" y="993"/>
                    <a:pt x="1611" y="917"/>
                  </a:cubicBezTo>
                  <a:lnTo>
                    <a:pt x="1611" y="977"/>
                  </a:lnTo>
                  <a:cubicBezTo>
                    <a:pt x="1611" y="1069"/>
                    <a:pt x="1611" y="1069"/>
                    <a:pt x="1611" y="1069"/>
                  </a:cubicBezTo>
                  <a:cubicBezTo>
                    <a:pt x="1611" y="1069"/>
                    <a:pt x="1641" y="1008"/>
                    <a:pt x="1641" y="1008"/>
                  </a:cubicBezTo>
                  <a:cubicBezTo>
                    <a:pt x="1672" y="1008"/>
                    <a:pt x="1672" y="1008"/>
                    <a:pt x="1672" y="917"/>
                  </a:cubicBezTo>
                  <a:cubicBezTo>
                    <a:pt x="1672" y="886"/>
                    <a:pt x="1679" y="871"/>
                    <a:pt x="1687" y="871"/>
                  </a:cubicBezTo>
                  <a:cubicBezTo>
                    <a:pt x="1695" y="871"/>
                    <a:pt x="1702" y="886"/>
                    <a:pt x="1702" y="917"/>
                  </a:cubicBezTo>
                  <a:cubicBezTo>
                    <a:pt x="1702" y="967"/>
                    <a:pt x="1711" y="989"/>
                    <a:pt x="1720" y="989"/>
                  </a:cubicBezTo>
                  <a:cubicBezTo>
                    <a:pt x="1726" y="989"/>
                    <a:pt x="1733" y="974"/>
                    <a:pt x="1733" y="947"/>
                  </a:cubicBezTo>
                  <a:cubicBezTo>
                    <a:pt x="1733" y="947"/>
                    <a:pt x="1733" y="947"/>
                    <a:pt x="1733" y="1008"/>
                  </a:cubicBezTo>
                  <a:cubicBezTo>
                    <a:pt x="1733" y="1044"/>
                    <a:pt x="1733" y="1091"/>
                    <a:pt x="1739" y="1091"/>
                  </a:cubicBezTo>
                  <a:cubicBezTo>
                    <a:pt x="1743" y="1091"/>
                    <a:pt x="1751" y="1069"/>
                    <a:pt x="1763" y="1008"/>
                  </a:cubicBezTo>
                  <a:cubicBezTo>
                    <a:pt x="1763" y="1008"/>
                    <a:pt x="1763" y="1008"/>
                    <a:pt x="1763" y="1099"/>
                  </a:cubicBezTo>
                  <a:cubicBezTo>
                    <a:pt x="1763" y="1053"/>
                    <a:pt x="1771" y="1031"/>
                    <a:pt x="1778" y="1031"/>
                  </a:cubicBezTo>
                  <a:cubicBezTo>
                    <a:pt x="1786" y="1031"/>
                    <a:pt x="1793" y="1053"/>
                    <a:pt x="1793" y="1099"/>
                  </a:cubicBezTo>
                  <a:cubicBezTo>
                    <a:pt x="1793" y="1099"/>
                    <a:pt x="1793" y="1099"/>
                    <a:pt x="1793" y="1061"/>
                  </a:cubicBezTo>
                  <a:cubicBezTo>
                    <a:pt x="1793" y="1061"/>
                    <a:pt x="1793" y="1023"/>
                    <a:pt x="1793" y="947"/>
                  </a:cubicBezTo>
                  <a:cubicBezTo>
                    <a:pt x="1793" y="917"/>
                    <a:pt x="1801" y="901"/>
                    <a:pt x="1809" y="901"/>
                  </a:cubicBezTo>
                  <a:cubicBezTo>
                    <a:pt x="1816" y="901"/>
                    <a:pt x="1824" y="917"/>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15" y="947"/>
                    <a:pt x="1915" y="947"/>
                    <a:pt x="1915" y="1038"/>
                  </a:cubicBezTo>
                  <a:cubicBezTo>
                    <a:pt x="1945" y="977"/>
                    <a:pt x="1945" y="977"/>
                    <a:pt x="1945" y="977"/>
                  </a:cubicBezTo>
                  <a:cubicBezTo>
                    <a:pt x="1945" y="1000"/>
                    <a:pt x="1945" y="1022"/>
                    <a:pt x="1945" y="1038"/>
                  </a:cubicBezTo>
                  <a:cubicBezTo>
                    <a:pt x="1945" y="977"/>
                    <a:pt x="1976" y="977"/>
                    <a:pt x="1976" y="886"/>
                  </a:cubicBezTo>
                  <a:cubicBezTo>
                    <a:pt x="1976" y="886"/>
                    <a:pt x="1976" y="886"/>
                    <a:pt x="1976" y="977"/>
                  </a:cubicBezTo>
                  <a:cubicBezTo>
                    <a:pt x="1976" y="995"/>
                    <a:pt x="1978" y="1003"/>
                    <a:pt x="1982" y="1003"/>
                  </a:cubicBezTo>
                  <a:cubicBezTo>
                    <a:pt x="1991" y="1003"/>
                    <a:pt x="2006" y="960"/>
                    <a:pt x="2006" y="917"/>
                  </a:cubicBezTo>
                  <a:cubicBezTo>
                    <a:pt x="2006" y="977"/>
                    <a:pt x="2006" y="977"/>
                    <a:pt x="2006" y="977"/>
                  </a:cubicBezTo>
                  <a:cubicBezTo>
                    <a:pt x="2006" y="994"/>
                    <a:pt x="2006" y="1016"/>
                    <a:pt x="2006" y="1038"/>
                  </a:cubicBezTo>
                  <a:cubicBezTo>
                    <a:pt x="2006" y="1129"/>
                    <a:pt x="2006" y="1129"/>
                    <a:pt x="2037" y="1129"/>
                  </a:cubicBezTo>
                  <a:cubicBezTo>
                    <a:pt x="2037" y="1069"/>
                    <a:pt x="2037" y="1069"/>
                    <a:pt x="2067" y="1069"/>
                  </a:cubicBezTo>
                  <a:cubicBezTo>
                    <a:pt x="2067" y="1069"/>
                    <a:pt x="2067" y="977"/>
                    <a:pt x="2097" y="856"/>
                  </a:cubicBezTo>
                  <a:cubicBezTo>
                    <a:pt x="2097" y="871"/>
                    <a:pt x="2097" y="893"/>
                    <a:pt x="2097" y="917"/>
                  </a:cubicBezTo>
                  <a:cubicBezTo>
                    <a:pt x="2113" y="962"/>
                    <a:pt x="2120" y="985"/>
                    <a:pt x="2124" y="985"/>
                  </a:cubicBezTo>
                  <a:cubicBezTo>
                    <a:pt x="2128" y="985"/>
                    <a:pt x="2128" y="962"/>
                    <a:pt x="2128" y="917"/>
                  </a:cubicBezTo>
                  <a:cubicBezTo>
                    <a:pt x="2128" y="886"/>
                    <a:pt x="2128" y="871"/>
                    <a:pt x="2132" y="871"/>
                  </a:cubicBezTo>
                  <a:cubicBezTo>
                    <a:pt x="2135" y="871"/>
                    <a:pt x="2143" y="886"/>
                    <a:pt x="2158" y="917"/>
                  </a:cubicBezTo>
                  <a:cubicBezTo>
                    <a:pt x="2158" y="927"/>
                    <a:pt x="2158" y="938"/>
                    <a:pt x="2158" y="947"/>
                  </a:cubicBezTo>
                  <a:cubicBezTo>
                    <a:pt x="2158" y="947"/>
                    <a:pt x="2189" y="947"/>
                    <a:pt x="2189" y="856"/>
                  </a:cubicBezTo>
                  <a:cubicBezTo>
                    <a:pt x="2189" y="856"/>
                    <a:pt x="2189" y="947"/>
                    <a:pt x="2189" y="947"/>
                  </a:cubicBezTo>
                  <a:cubicBezTo>
                    <a:pt x="2204" y="871"/>
                    <a:pt x="2211" y="833"/>
                    <a:pt x="2215" y="833"/>
                  </a:cubicBezTo>
                  <a:cubicBezTo>
                    <a:pt x="2219" y="833"/>
                    <a:pt x="2219" y="871"/>
                    <a:pt x="2219" y="947"/>
                  </a:cubicBezTo>
                  <a:cubicBezTo>
                    <a:pt x="2219" y="969"/>
                    <a:pt x="2219" y="991"/>
                    <a:pt x="2219" y="1008"/>
                  </a:cubicBezTo>
                  <a:cubicBezTo>
                    <a:pt x="2249" y="1008"/>
                    <a:pt x="2249" y="947"/>
                    <a:pt x="2280" y="947"/>
                  </a:cubicBezTo>
                  <a:cubicBezTo>
                    <a:pt x="2280" y="947"/>
                    <a:pt x="2280" y="947"/>
                    <a:pt x="2280" y="1008"/>
                  </a:cubicBezTo>
                  <a:cubicBezTo>
                    <a:pt x="2280" y="1025"/>
                    <a:pt x="2280" y="1040"/>
                    <a:pt x="2281" y="1054"/>
                  </a:cubicBezTo>
                  <a:lnTo>
                    <a:pt x="2281" y="1054"/>
                  </a:lnTo>
                  <a:cubicBezTo>
                    <a:pt x="2286" y="947"/>
                    <a:pt x="2310" y="947"/>
                    <a:pt x="2310" y="947"/>
                  </a:cubicBezTo>
                  <a:cubicBezTo>
                    <a:pt x="2310" y="965"/>
                    <a:pt x="2313" y="972"/>
                    <a:pt x="2316" y="972"/>
                  </a:cubicBezTo>
                  <a:cubicBezTo>
                    <a:pt x="2325" y="972"/>
                    <a:pt x="2341" y="929"/>
                    <a:pt x="2341" y="886"/>
                  </a:cubicBezTo>
                  <a:lnTo>
                    <a:pt x="2310" y="886"/>
                  </a:lnTo>
                  <a:cubicBezTo>
                    <a:pt x="2310" y="793"/>
                    <a:pt x="2322" y="757"/>
                    <a:pt x="2330" y="757"/>
                  </a:cubicBezTo>
                  <a:cubicBezTo>
                    <a:pt x="2331" y="757"/>
                    <a:pt x="2332" y="757"/>
                    <a:pt x="2333" y="758"/>
                  </a:cubicBezTo>
                  <a:lnTo>
                    <a:pt x="2333" y="758"/>
                  </a:lnTo>
                  <a:cubicBezTo>
                    <a:pt x="2335" y="751"/>
                    <a:pt x="2338" y="743"/>
                    <a:pt x="2341" y="734"/>
                  </a:cubicBezTo>
                  <a:cubicBezTo>
                    <a:pt x="2341" y="762"/>
                    <a:pt x="2341" y="782"/>
                    <a:pt x="2341" y="795"/>
                  </a:cubicBezTo>
                  <a:cubicBezTo>
                    <a:pt x="2341" y="775"/>
                    <a:pt x="2337" y="761"/>
                    <a:pt x="2333" y="758"/>
                  </a:cubicBezTo>
                  <a:lnTo>
                    <a:pt x="2333" y="758"/>
                  </a:lnTo>
                  <a:cubicBezTo>
                    <a:pt x="2310" y="825"/>
                    <a:pt x="2313" y="825"/>
                    <a:pt x="2341" y="825"/>
                  </a:cubicBezTo>
                  <a:cubicBezTo>
                    <a:pt x="2341" y="857"/>
                    <a:pt x="2341" y="908"/>
                    <a:pt x="2341" y="947"/>
                  </a:cubicBezTo>
                  <a:cubicBezTo>
                    <a:pt x="2371" y="947"/>
                    <a:pt x="2371" y="947"/>
                    <a:pt x="2371" y="886"/>
                  </a:cubicBezTo>
                  <a:lnTo>
                    <a:pt x="2371" y="947"/>
                  </a:lnTo>
                  <a:cubicBezTo>
                    <a:pt x="2371" y="1038"/>
                    <a:pt x="2401" y="1099"/>
                    <a:pt x="2401" y="1099"/>
                  </a:cubicBezTo>
                  <a:cubicBezTo>
                    <a:pt x="2401" y="1099"/>
                    <a:pt x="2401" y="1038"/>
                    <a:pt x="2401" y="1038"/>
                  </a:cubicBezTo>
                  <a:cubicBezTo>
                    <a:pt x="2401" y="977"/>
                    <a:pt x="2493" y="977"/>
                    <a:pt x="2493" y="977"/>
                  </a:cubicBezTo>
                  <a:cubicBezTo>
                    <a:pt x="2493" y="1023"/>
                    <a:pt x="2500" y="1046"/>
                    <a:pt x="2508" y="1046"/>
                  </a:cubicBezTo>
                  <a:cubicBezTo>
                    <a:pt x="2515" y="1046"/>
                    <a:pt x="2523" y="1023"/>
                    <a:pt x="2523" y="977"/>
                  </a:cubicBezTo>
                  <a:cubicBezTo>
                    <a:pt x="2523" y="917"/>
                    <a:pt x="2523" y="917"/>
                    <a:pt x="2553" y="917"/>
                  </a:cubicBezTo>
                  <a:cubicBezTo>
                    <a:pt x="2584" y="917"/>
                    <a:pt x="2614" y="917"/>
                    <a:pt x="2614" y="856"/>
                  </a:cubicBezTo>
                  <a:cubicBezTo>
                    <a:pt x="2614" y="856"/>
                    <a:pt x="2614" y="765"/>
                    <a:pt x="2644" y="765"/>
                  </a:cubicBezTo>
                  <a:cubicBezTo>
                    <a:pt x="2644" y="856"/>
                    <a:pt x="2644" y="917"/>
                    <a:pt x="2644" y="917"/>
                  </a:cubicBezTo>
                  <a:cubicBezTo>
                    <a:pt x="2644" y="856"/>
                    <a:pt x="2675" y="856"/>
                    <a:pt x="2675" y="856"/>
                  </a:cubicBezTo>
                  <a:cubicBezTo>
                    <a:pt x="2675" y="856"/>
                    <a:pt x="2675" y="856"/>
                    <a:pt x="2675" y="917"/>
                  </a:cubicBezTo>
                  <a:cubicBezTo>
                    <a:pt x="2675" y="964"/>
                    <a:pt x="2678" y="982"/>
                    <a:pt x="2682" y="982"/>
                  </a:cubicBezTo>
                  <a:cubicBezTo>
                    <a:pt x="2691" y="982"/>
                    <a:pt x="2705" y="897"/>
                    <a:pt x="2705" y="856"/>
                  </a:cubicBezTo>
                  <a:cubicBezTo>
                    <a:pt x="2705" y="917"/>
                    <a:pt x="2736" y="947"/>
                    <a:pt x="2736" y="947"/>
                  </a:cubicBezTo>
                  <a:cubicBezTo>
                    <a:pt x="2736" y="856"/>
                    <a:pt x="2766" y="856"/>
                    <a:pt x="2796" y="856"/>
                  </a:cubicBezTo>
                  <a:cubicBezTo>
                    <a:pt x="2808" y="867"/>
                    <a:pt x="2819" y="874"/>
                    <a:pt x="2828" y="874"/>
                  </a:cubicBezTo>
                  <a:cubicBezTo>
                    <a:pt x="2845" y="874"/>
                    <a:pt x="2857" y="853"/>
                    <a:pt x="2857" y="795"/>
                  </a:cubicBezTo>
                  <a:cubicBezTo>
                    <a:pt x="2857" y="886"/>
                    <a:pt x="2888" y="886"/>
                    <a:pt x="2888" y="886"/>
                  </a:cubicBezTo>
                  <a:cubicBezTo>
                    <a:pt x="2888" y="886"/>
                    <a:pt x="2918" y="886"/>
                    <a:pt x="2918" y="825"/>
                  </a:cubicBezTo>
                  <a:cubicBezTo>
                    <a:pt x="2918" y="902"/>
                    <a:pt x="2930" y="966"/>
                    <a:pt x="2939" y="966"/>
                  </a:cubicBezTo>
                  <a:cubicBezTo>
                    <a:pt x="2944" y="966"/>
                    <a:pt x="2948" y="943"/>
                    <a:pt x="2948" y="886"/>
                  </a:cubicBezTo>
                  <a:cubicBezTo>
                    <a:pt x="2948" y="886"/>
                    <a:pt x="2948" y="886"/>
                    <a:pt x="2948" y="977"/>
                  </a:cubicBezTo>
                  <a:cubicBezTo>
                    <a:pt x="2948" y="977"/>
                    <a:pt x="2948" y="977"/>
                    <a:pt x="2979" y="886"/>
                  </a:cubicBezTo>
                  <a:lnTo>
                    <a:pt x="3009" y="886"/>
                  </a:lnTo>
                  <a:cubicBezTo>
                    <a:pt x="3009" y="886"/>
                    <a:pt x="3009" y="825"/>
                    <a:pt x="3009" y="825"/>
                  </a:cubicBezTo>
                  <a:cubicBezTo>
                    <a:pt x="3009" y="886"/>
                    <a:pt x="3040" y="917"/>
                    <a:pt x="3070" y="917"/>
                  </a:cubicBezTo>
                  <a:cubicBezTo>
                    <a:pt x="3100" y="917"/>
                    <a:pt x="3100" y="917"/>
                    <a:pt x="3131" y="977"/>
                  </a:cubicBezTo>
                  <a:cubicBezTo>
                    <a:pt x="3131" y="977"/>
                    <a:pt x="3131" y="977"/>
                    <a:pt x="3131" y="917"/>
                  </a:cubicBezTo>
                  <a:cubicBezTo>
                    <a:pt x="3131" y="893"/>
                    <a:pt x="3131" y="872"/>
                    <a:pt x="3131" y="856"/>
                  </a:cubicBezTo>
                  <a:cubicBezTo>
                    <a:pt x="3131" y="917"/>
                    <a:pt x="3138" y="947"/>
                    <a:pt x="3146" y="947"/>
                  </a:cubicBezTo>
                  <a:cubicBezTo>
                    <a:pt x="3154" y="947"/>
                    <a:pt x="3161" y="917"/>
                    <a:pt x="3161" y="856"/>
                  </a:cubicBezTo>
                  <a:lnTo>
                    <a:pt x="3161" y="917"/>
                  </a:lnTo>
                  <a:cubicBezTo>
                    <a:pt x="3161" y="978"/>
                    <a:pt x="3161" y="1005"/>
                    <a:pt x="3163" y="1005"/>
                  </a:cubicBezTo>
                  <a:cubicBezTo>
                    <a:pt x="3166" y="1005"/>
                    <a:pt x="3173" y="946"/>
                    <a:pt x="3192" y="856"/>
                  </a:cubicBezTo>
                  <a:cubicBezTo>
                    <a:pt x="3192" y="898"/>
                    <a:pt x="3192" y="955"/>
                    <a:pt x="3192" y="955"/>
                  </a:cubicBezTo>
                  <a:cubicBezTo>
                    <a:pt x="3192" y="977"/>
                    <a:pt x="3192" y="1013"/>
                    <a:pt x="3192" y="1069"/>
                  </a:cubicBezTo>
                  <a:lnTo>
                    <a:pt x="3222" y="1069"/>
                  </a:ln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04" y="224"/>
                    <a:pt x="3196" y="180"/>
                    <a:pt x="3194" y="180"/>
                  </a:cubicBezTo>
                  <a:cubicBezTo>
                    <a:pt x="3192" y="180"/>
                    <a:pt x="3192" y="199"/>
                    <a:pt x="3192" y="248"/>
                  </a:cubicBezTo>
                  <a:cubicBezTo>
                    <a:pt x="3192" y="248"/>
                    <a:pt x="3192" y="339"/>
                    <a:pt x="3192" y="339"/>
                  </a:cubicBezTo>
                  <a:cubicBezTo>
                    <a:pt x="3192" y="339"/>
                    <a:pt x="3161" y="248"/>
                    <a:pt x="3161" y="248"/>
                  </a:cubicBezTo>
                  <a:cubicBezTo>
                    <a:pt x="3161" y="187"/>
                    <a:pt x="3161" y="187"/>
                    <a:pt x="3131" y="187"/>
                  </a:cubicBezTo>
                  <a:cubicBezTo>
                    <a:pt x="3131" y="187"/>
                    <a:pt x="3100" y="187"/>
                    <a:pt x="3100" y="96"/>
                  </a:cubicBezTo>
                  <a:cubicBezTo>
                    <a:pt x="3100" y="35"/>
                    <a:pt x="3100" y="35"/>
                    <a:pt x="3100" y="35"/>
                  </a:cubicBezTo>
                  <a:cubicBezTo>
                    <a:pt x="3100" y="96"/>
                    <a:pt x="3070" y="96"/>
                    <a:pt x="3040" y="96"/>
                  </a:cubicBezTo>
                  <a:cubicBezTo>
                    <a:pt x="3027" y="96"/>
                    <a:pt x="3015" y="91"/>
                    <a:pt x="3005" y="91"/>
                  </a:cubicBezTo>
                  <a:cubicBezTo>
                    <a:pt x="2990" y="91"/>
                    <a:pt x="2979" y="102"/>
                    <a:pt x="2979" y="157"/>
                  </a:cubicBezTo>
                  <a:cubicBezTo>
                    <a:pt x="2979" y="65"/>
                    <a:pt x="2979" y="65"/>
                    <a:pt x="2979" y="65"/>
                  </a:cubicBezTo>
                  <a:cubicBezTo>
                    <a:pt x="2948" y="157"/>
                    <a:pt x="2948" y="157"/>
                    <a:pt x="2948" y="157"/>
                  </a:cubicBezTo>
                  <a:cubicBezTo>
                    <a:pt x="2948" y="65"/>
                    <a:pt x="2948" y="65"/>
                    <a:pt x="2948" y="65"/>
                  </a:cubicBezTo>
                  <a:cubicBezTo>
                    <a:pt x="2948" y="65"/>
                    <a:pt x="2918" y="65"/>
                    <a:pt x="2918" y="157"/>
                  </a:cubicBezTo>
                  <a:cubicBezTo>
                    <a:pt x="2918" y="157"/>
                    <a:pt x="2888" y="126"/>
                    <a:pt x="2888" y="65"/>
                  </a:cubicBezTo>
                  <a:cubicBezTo>
                    <a:pt x="2888" y="82"/>
                    <a:pt x="2888" y="104"/>
                    <a:pt x="2888" y="126"/>
                  </a:cubicBezTo>
                  <a:cubicBezTo>
                    <a:pt x="2888" y="217"/>
                    <a:pt x="2888" y="278"/>
                    <a:pt x="2857" y="278"/>
                  </a:cubicBezTo>
                  <a:lnTo>
                    <a:pt x="2857" y="126"/>
                  </a:lnTo>
                  <a:cubicBezTo>
                    <a:pt x="2888" y="65"/>
                    <a:pt x="2888" y="65"/>
                    <a:pt x="2857" y="65"/>
                  </a:cubicBezTo>
                  <a:cubicBezTo>
                    <a:pt x="2857" y="126"/>
                    <a:pt x="2827" y="126"/>
                    <a:pt x="2827" y="126"/>
                  </a:cubicBezTo>
                  <a:cubicBezTo>
                    <a:pt x="2766" y="126"/>
                    <a:pt x="2766" y="126"/>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3450;p83"/>
            <p:cNvSpPr/>
            <p:nvPr/>
          </p:nvSpPr>
          <p:spPr>
            <a:xfrm>
              <a:off x="2597993" y="1926172"/>
              <a:ext cx="53325" cy="19705"/>
            </a:xfrm>
            <a:custGeom>
              <a:avLst/>
              <a:gdLst/>
              <a:ahLst/>
              <a:cxnLst/>
              <a:rect l="l" t="t" r="r" b="b"/>
              <a:pathLst>
                <a:path w="3223" h="1191" extrusionOk="0">
                  <a:moveTo>
                    <a:pt x="2111" y="122"/>
                  </a:moveTo>
                  <a:cubicBezTo>
                    <a:pt x="2110" y="122"/>
                    <a:pt x="2108" y="135"/>
                    <a:pt x="2105" y="157"/>
                  </a:cubicBezTo>
                  <a:lnTo>
                    <a:pt x="2105" y="157"/>
                  </a:lnTo>
                  <a:cubicBezTo>
                    <a:pt x="2110" y="133"/>
                    <a:pt x="2112" y="122"/>
                    <a:pt x="2111" y="122"/>
                  </a:cubicBezTo>
                  <a:close/>
                  <a:moveTo>
                    <a:pt x="2728" y="0"/>
                  </a:moveTo>
                  <a:cubicBezTo>
                    <a:pt x="2723" y="0"/>
                    <a:pt x="2716" y="14"/>
                    <a:pt x="2706" y="35"/>
                  </a:cubicBezTo>
                  <a:cubicBezTo>
                    <a:pt x="2736" y="35"/>
                    <a:pt x="2736" y="126"/>
                    <a:pt x="2736" y="187"/>
                  </a:cubicBezTo>
                  <a:cubicBezTo>
                    <a:pt x="2736" y="48"/>
                    <a:pt x="2736" y="0"/>
                    <a:pt x="2728" y="0"/>
                  </a:cubicBezTo>
                  <a:close/>
                  <a:moveTo>
                    <a:pt x="2280" y="157"/>
                  </a:moveTo>
                  <a:cubicBezTo>
                    <a:pt x="2280" y="173"/>
                    <a:pt x="2280" y="193"/>
                    <a:pt x="2280" y="217"/>
                  </a:cubicBezTo>
                  <a:lnTo>
                    <a:pt x="2310" y="217"/>
                  </a:lnTo>
                  <a:cubicBezTo>
                    <a:pt x="2280" y="157"/>
                    <a:pt x="2280" y="157"/>
                    <a:pt x="2280" y="157"/>
                  </a:cubicBezTo>
                  <a:close/>
                  <a:moveTo>
                    <a:pt x="2324" y="118"/>
                  </a:moveTo>
                  <a:cubicBezTo>
                    <a:pt x="2323" y="118"/>
                    <a:pt x="2320" y="129"/>
                    <a:pt x="2310" y="157"/>
                  </a:cubicBezTo>
                  <a:cubicBezTo>
                    <a:pt x="2310" y="157"/>
                    <a:pt x="2310" y="157"/>
                    <a:pt x="2310" y="217"/>
                  </a:cubicBezTo>
                  <a:cubicBezTo>
                    <a:pt x="2310" y="175"/>
                    <a:pt x="2325" y="118"/>
                    <a:pt x="2324" y="118"/>
                  </a:cubicBezTo>
                  <a:close/>
                  <a:moveTo>
                    <a:pt x="2105" y="157"/>
                  </a:moveTo>
                  <a:cubicBezTo>
                    <a:pt x="2103" y="165"/>
                    <a:pt x="2101" y="175"/>
                    <a:pt x="2098" y="187"/>
                  </a:cubicBezTo>
                  <a:cubicBezTo>
                    <a:pt x="2098" y="216"/>
                    <a:pt x="2098" y="239"/>
                    <a:pt x="2098" y="257"/>
                  </a:cubicBezTo>
                  <a:lnTo>
                    <a:pt x="2098" y="257"/>
                  </a:lnTo>
                  <a:cubicBezTo>
                    <a:pt x="2099" y="214"/>
                    <a:pt x="2102" y="180"/>
                    <a:pt x="2105" y="157"/>
                  </a:cubicBezTo>
                  <a:close/>
                  <a:moveTo>
                    <a:pt x="633" y="390"/>
                  </a:moveTo>
                  <a:cubicBezTo>
                    <a:pt x="639" y="390"/>
                    <a:pt x="639" y="420"/>
                    <a:pt x="639" y="491"/>
                  </a:cubicBezTo>
                  <a:lnTo>
                    <a:pt x="608" y="643"/>
                  </a:lnTo>
                  <a:cubicBezTo>
                    <a:pt x="608" y="643"/>
                    <a:pt x="608" y="582"/>
                    <a:pt x="608" y="430"/>
                  </a:cubicBezTo>
                  <a:cubicBezTo>
                    <a:pt x="621" y="405"/>
                    <a:pt x="628" y="390"/>
                    <a:pt x="633" y="390"/>
                  </a:cubicBezTo>
                  <a:close/>
                  <a:moveTo>
                    <a:pt x="1510" y="724"/>
                  </a:moveTo>
                  <a:lnTo>
                    <a:pt x="1510" y="724"/>
                  </a:lnTo>
                  <a:cubicBezTo>
                    <a:pt x="1517" y="724"/>
                    <a:pt x="1510" y="765"/>
                    <a:pt x="1490" y="765"/>
                  </a:cubicBezTo>
                  <a:cubicBezTo>
                    <a:pt x="1500" y="734"/>
                    <a:pt x="1507" y="724"/>
                    <a:pt x="1510" y="724"/>
                  </a:cubicBezTo>
                  <a:close/>
                  <a:moveTo>
                    <a:pt x="2402" y="765"/>
                  </a:moveTo>
                  <a:cubicBezTo>
                    <a:pt x="2402" y="765"/>
                    <a:pt x="2402" y="765"/>
                    <a:pt x="2402" y="825"/>
                  </a:cubicBezTo>
                  <a:lnTo>
                    <a:pt x="2371" y="765"/>
                  </a:lnTo>
                  <a:close/>
                  <a:moveTo>
                    <a:pt x="943" y="765"/>
                  </a:moveTo>
                  <a:cubicBezTo>
                    <a:pt x="943" y="765"/>
                    <a:pt x="943" y="856"/>
                    <a:pt x="943" y="856"/>
                  </a:cubicBezTo>
                  <a:cubicBezTo>
                    <a:pt x="912" y="765"/>
                    <a:pt x="912" y="765"/>
                    <a:pt x="943" y="765"/>
                  </a:cubicBezTo>
                  <a:close/>
                  <a:moveTo>
                    <a:pt x="122" y="582"/>
                  </a:moveTo>
                  <a:cubicBezTo>
                    <a:pt x="122" y="582"/>
                    <a:pt x="122" y="582"/>
                    <a:pt x="122" y="643"/>
                  </a:cubicBezTo>
                  <a:cubicBezTo>
                    <a:pt x="122" y="664"/>
                    <a:pt x="122" y="696"/>
                    <a:pt x="122" y="734"/>
                  </a:cubicBezTo>
                  <a:lnTo>
                    <a:pt x="122" y="856"/>
                  </a:lnTo>
                  <a:cubicBezTo>
                    <a:pt x="122" y="860"/>
                    <a:pt x="121" y="862"/>
                    <a:pt x="120" y="862"/>
                  </a:cubicBezTo>
                  <a:cubicBezTo>
                    <a:pt x="114" y="862"/>
                    <a:pt x="92" y="787"/>
                    <a:pt x="92" y="734"/>
                  </a:cubicBezTo>
                  <a:cubicBezTo>
                    <a:pt x="92" y="582"/>
                    <a:pt x="92" y="582"/>
                    <a:pt x="122" y="582"/>
                  </a:cubicBezTo>
                  <a:close/>
                  <a:moveTo>
                    <a:pt x="669" y="734"/>
                  </a:moveTo>
                  <a:cubicBezTo>
                    <a:pt x="669" y="795"/>
                    <a:pt x="669" y="886"/>
                    <a:pt x="639" y="886"/>
                  </a:cubicBezTo>
                  <a:cubicBezTo>
                    <a:pt x="639" y="795"/>
                    <a:pt x="639" y="734"/>
                    <a:pt x="639" y="734"/>
                  </a:cubicBezTo>
                  <a:close/>
                  <a:moveTo>
                    <a:pt x="2331" y="846"/>
                  </a:moveTo>
                  <a:cubicBezTo>
                    <a:pt x="2327" y="846"/>
                    <a:pt x="2321" y="856"/>
                    <a:pt x="2310" y="886"/>
                  </a:cubicBezTo>
                  <a:cubicBezTo>
                    <a:pt x="2331" y="886"/>
                    <a:pt x="2337" y="846"/>
                    <a:pt x="2331" y="846"/>
                  </a:cubicBezTo>
                  <a:close/>
                  <a:moveTo>
                    <a:pt x="545" y="599"/>
                  </a:moveTo>
                  <a:cubicBezTo>
                    <a:pt x="547" y="599"/>
                    <a:pt x="547" y="637"/>
                    <a:pt x="547" y="704"/>
                  </a:cubicBezTo>
                  <a:cubicBezTo>
                    <a:pt x="547" y="795"/>
                    <a:pt x="547" y="856"/>
                    <a:pt x="517" y="947"/>
                  </a:cubicBezTo>
                  <a:cubicBezTo>
                    <a:pt x="517" y="917"/>
                    <a:pt x="517" y="917"/>
                    <a:pt x="517" y="917"/>
                  </a:cubicBezTo>
                  <a:lnTo>
                    <a:pt x="517" y="795"/>
                  </a:lnTo>
                  <a:cubicBezTo>
                    <a:pt x="534" y="659"/>
                    <a:pt x="542" y="599"/>
                    <a:pt x="545" y="599"/>
                  </a:cubicBezTo>
                  <a:close/>
                  <a:moveTo>
                    <a:pt x="1003" y="917"/>
                  </a:moveTo>
                  <a:cubicBezTo>
                    <a:pt x="1003" y="977"/>
                    <a:pt x="1003" y="977"/>
                    <a:pt x="1003" y="977"/>
                  </a:cubicBezTo>
                  <a:cubicBezTo>
                    <a:pt x="1003" y="977"/>
                    <a:pt x="1034" y="977"/>
                    <a:pt x="1003" y="917"/>
                  </a:cubicBezTo>
                  <a:close/>
                  <a:moveTo>
                    <a:pt x="2493" y="977"/>
                  </a:moveTo>
                  <a:cubicBezTo>
                    <a:pt x="2493" y="1023"/>
                    <a:pt x="2500" y="1046"/>
                    <a:pt x="2504" y="1046"/>
                  </a:cubicBezTo>
                  <a:cubicBezTo>
                    <a:pt x="2508" y="1046"/>
                    <a:pt x="2508" y="1023"/>
                    <a:pt x="2493" y="977"/>
                  </a:cubicBezTo>
                  <a:close/>
                  <a:moveTo>
                    <a:pt x="730" y="1160"/>
                  </a:moveTo>
                  <a:cubicBezTo>
                    <a:pt x="730" y="1160"/>
                    <a:pt x="730" y="1160"/>
                    <a:pt x="730" y="1160"/>
                  </a:cubicBezTo>
                  <a:cubicBezTo>
                    <a:pt x="730" y="1160"/>
                    <a:pt x="730" y="1160"/>
                    <a:pt x="730" y="1160"/>
                  </a:cubicBezTo>
                  <a:close/>
                  <a:moveTo>
                    <a:pt x="2554" y="35"/>
                  </a:moveTo>
                  <a:cubicBezTo>
                    <a:pt x="2554" y="96"/>
                    <a:pt x="2554" y="96"/>
                    <a:pt x="2523" y="96"/>
                  </a:cubicBezTo>
                  <a:cubicBezTo>
                    <a:pt x="2523" y="96"/>
                    <a:pt x="2523" y="96"/>
                    <a:pt x="2523" y="157"/>
                  </a:cubicBezTo>
                  <a:cubicBezTo>
                    <a:pt x="2523" y="192"/>
                    <a:pt x="2523" y="223"/>
                    <a:pt x="2523" y="248"/>
                  </a:cubicBezTo>
                  <a:cubicBezTo>
                    <a:pt x="2523" y="157"/>
                    <a:pt x="2523" y="157"/>
                    <a:pt x="2493" y="157"/>
                  </a:cubicBezTo>
                  <a:cubicBezTo>
                    <a:pt x="2462" y="157"/>
                    <a:pt x="2462" y="157"/>
                    <a:pt x="2462" y="96"/>
                  </a:cubicBezTo>
                  <a:lnTo>
                    <a:pt x="2462" y="157"/>
                  </a:lnTo>
                  <a:cubicBezTo>
                    <a:pt x="2462" y="126"/>
                    <a:pt x="2455" y="111"/>
                    <a:pt x="2447" y="111"/>
                  </a:cubicBezTo>
                  <a:cubicBezTo>
                    <a:pt x="2440" y="111"/>
                    <a:pt x="2432" y="126"/>
                    <a:pt x="2432" y="157"/>
                  </a:cubicBezTo>
                  <a:cubicBezTo>
                    <a:pt x="2417" y="81"/>
                    <a:pt x="2409" y="43"/>
                    <a:pt x="2405" y="43"/>
                  </a:cubicBezTo>
                  <a:cubicBezTo>
                    <a:pt x="2402" y="43"/>
                    <a:pt x="2402" y="81"/>
                    <a:pt x="2402" y="157"/>
                  </a:cubicBezTo>
                  <a:cubicBezTo>
                    <a:pt x="2402" y="96"/>
                    <a:pt x="2402" y="96"/>
                    <a:pt x="2402" y="65"/>
                  </a:cubicBezTo>
                  <a:cubicBezTo>
                    <a:pt x="2386" y="111"/>
                    <a:pt x="2379" y="134"/>
                    <a:pt x="2375" y="134"/>
                  </a:cubicBezTo>
                  <a:cubicBezTo>
                    <a:pt x="2371" y="134"/>
                    <a:pt x="2371" y="111"/>
                    <a:pt x="2371" y="65"/>
                  </a:cubicBezTo>
                  <a:cubicBezTo>
                    <a:pt x="2371" y="157"/>
                    <a:pt x="2371" y="157"/>
                    <a:pt x="2341" y="157"/>
                  </a:cubicBezTo>
                  <a:cubicBezTo>
                    <a:pt x="2341" y="117"/>
                    <a:pt x="2341" y="94"/>
                    <a:pt x="2338" y="94"/>
                  </a:cubicBezTo>
                  <a:cubicBezTo>
                    <a:pt x="2335" y="94"/>
                    <a:pt x="2328" y="132"/>
                    <a:pt x="2310" y="217"/>
                  </a:cubicBezTo>
                  <a:cubicBezTo>
                    <a:pt x="2310" y="309"/>
                    <a:pt x="2310" y="369"/>
                    <a:pt x="2280" y="369"/>
                  </a:cubicBezTo>
                  <a:lnTo>
                    <a:pt x="2280" y="309"/>
                  </a:lnTo>
                  <a:lnTo>
                    <a:pt x="2280" y="217"/>
                  </a:lnTo>
                  <a:cubicBezTo>
                    <a:pt x="2280" y="248"/>
                    <a:pt x="2280" y="263"/>
                    <a:pt x="2276" y="263"/>
                  </a:cubicBezTo>
                  <a:cubicBezTo>
                    <a:pt x="2272" y="263"/>
                    <a:pt x="2265" y="248"/>
                    <a:pt x="2250" y="217"/>
                  </a:cubicBezTo>
                  <a:cubicBezTo>
                    <a:pt x="2250" y="157"/>
                    <a:pt x="2219" y="126"/>
                    <a:pt x="2189" y="126"/>
                  </a:cubicBezTo>
                  <a:cubicBezTo>
                    <a:pt x="2189" y="126"/>
                    <a:pt x="2189" y="217"/>
                    <a:pt x="2189" y="278"/>
                  </a:cubicBezTo>
                  <a:cubicBezTo>
                    <a:pt x="2189" y="340"/>
                    <a:pt x="2189" y="361"/>
                    <a:pt x="2187" y="361"/>
                  </a:cubicBezTo>
                  <a:cubicBezTo>
                    <a:pt x="2184" y="361"/>
                    <a:pt x="2177" y="314"/>
                    <a:pt x="2158" y="278"/>
                  </a:cubicBezTo>
                  <a:cubicBezTo>
                    <a:pt x="2158" y="232"/>
                    <a:pt x="2141" y="167"/>
                    <a:pt x="2132" y="167"/>
                  </a:cubicBezTo>
                  <a:cubicBezTo>
                    <a:pt x="2130" y="167"/>
                    <a:pt x="2128" y="173"/>
                    <a:pt x="2128" y="187"/>
                  </a:cubicBezTo>
                  <a:cubicBezTo>
                    <a:pt x="2113" y="263"/>
                    <a:pt x="2105" y="301"/>
                    <a:pt x="2101" y="301"/>
                  </a:cubicBezTo>
                  <a:cubicBezTo>
                    <a:pt x="2099" y="301"/>
                    <a:pt x="2098" y="286"/>
                    <a:pt x="2098" y="257"/>
                  </a:cubicBezTo>
                  <a:lnTo>
                    <a:pt x="2098" y="257"/>
                  </a:lnTo>
                  <a:cubicBezTo>
                    <a:pt x="2098" y="264"/>
                    <a:pt x="2098" y="271"/>
                    <a:pt x="2098" y="278"/>
                  </a:cubicBezTo>
                  <a:cubicBezTo>
                    <a:pt x="2067" y="278"/>
                    <a:pt x="2067" y="278"/>
                    <a:pt x="2067" y="187"/>
                  </a:cubicBezTo>
                  <a:cubicBezTo>
                    <a:pt x="2067" y="187"/>
                    <a:pt x="2067" y="187"/>
                    <a:pt x="2067" y="278"/>
                  </a:cubicBezTo>
                  <a:cubicBezTo>
                    <a:pt x="2067" y="323"/>
                    <a:pt x="2063" y="343"/>
                    <a:pt x="2058" y="343"/>
                  </a:cubicBezTo>
                  <a:cubicBezTo>
                    <a:pt x="2049" y="343"/>
                    <a:pt x="2037" y="283"/>
                    <a:pt x="2037" y="187"/>
                  </a:cubicBezTo>
                  <a:lnTo>
                    <a:pt x="2037" y="248"/>
                  </a:lnTo>
                  <a:cubicBezTo>
                    <a:pt x="2037" y="309"/>
                    <a:pt x="2032" y="336"/>
                    <a:pt x="2026" y="336"/>
                  </a:cubicBezTo>
                  <a:cubicBezTo>
                    <a:pt x="2017" y="336"/>
                    <a:pt x="2006" y="278"/>
                    <a:pt x="2006" y="187"/>
                  </a:cubicBezTo>
                  <a:cubicBezTo>
                    <a:pt x="2006" y="206"/>
                    <a:pt x="2006" y="227"/>
                    <a:pt x="2006" y="248"/>
                  </a:cubicBezTo>
                  <a:cubicBezTo>
                    <a:pt x="1985" y="206"/>
                    <a:pt x="1979" y="148"/>
                    <a:pt x="1977" y="148"/>
                  </a:cubicBezTo>
                  <a:cubicBezTo>
                    <a:pt x="1976" y="148"/>
                    <a:pt x="1976" y="159"/>
                    <a:pt x="1976" y="187"/>
                  </a:cubicBezTo>
                  <a:cubicBezTo>
                    <a:pt x="1976" y="187"/>
                    <a:pt x="1976" y="187"/>
                    <a:pt x="1976" y="96"/>
                  </a:cubicBezTo>
                  <a:cubicBezTo>
                    <a:pt x="1961" y="141"/>
                    <a:pt x="1953" y="164"/>
                    <a:pt x="1949" y="164"/>
                  </a:cubicBezTo>
                  <a:cubicBezTo>
                    <a:pt x="1946" y="164"/>
                    <a:pt x="1946" y="141"/>
                    <a:pt x="1946" y="96"/>
                  </a:cubicBezTo>
                  <a:cubicBezTo>
                    <a:pt x="1946" y="96"/>
                    <a:pt x="1946" y="96"/>
                    <a:pt x="1946" y="187"/>
                  </a:cubicBezTo>
                  <a:cubicBezTo>
                    <a:pt x="1946" y="187"/>
                    <a:pt x="1915" y="187"/>
                    <a:pt x="1915" y="96"/>
                  </a:cubicBezTo>
                  <a:cubicBezTo>
                    <a:pt x="191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24" y="157"/>
                    <a:pt x="1824" y="157"/>
                    <a:pt x="1824" y="248"/>
                  </a:cubicBezTo>
                  <a:cubicBezTo>
                    <a:pt x="1824" y="237"/>
                    <a:pt x="1824" y="227"/>
                    <a:pt x="1824" y="217"/>
                  </a:cubicBezTo>
                  <a:cubicBezTo>
                    <a:pt x="1824" y="187"/>
                    <a:pt x="1816" y="172"/>
                    <a:pt x="1809" y="172"/>
                  </a:cubicBezTo>
                  <a:cubicBezTo>
                    <a:pt x="1801" y="172"/>
                    <a:pt x="1794" y="187"/>
                    <a:pt x="1794" y="217"/>
                  </a:cubicBezTo>
                  <a:cubicBezTo>
                    <a:pt x="1794" y="217"/>
                    <a:pt x="1794" y="217"/>
                    <a:pt x="1794" y="157"/>
                  </a:cubicBezTo>
                  <a:cubicBezTo>
                    <a:pt x="1794" y="218"/>
                    <a:pt x="1789" y="240"/>
                    <a:pt x="1783" y="240"/>
                  </a:cubicBezTo>
                  <a:cubicBezTo>
                    <a:pt x="1774" y="240"/>
                    <a:pt x="1763" y="193"/>
                    <a:pt x="1763" y="157"/>
                  </a:cubicBezTo>
                  <a:cubicBezTo>
                    <a:pt x="1763" y="157"/>
                    <a:pt x="1763" y="157"/>
                    <a:pt x="1733" y="217"/>
                  </a:cubicBezTo>
                  <a:cubicBezTo>
                    <a:pt x="1733" y="257"/>
                    <a:pt x="1727" y="280"/>
                    <a:pt x="1721" y="280"/>
                  </a:cubicBezTo>
                  <a:cubicBezTo>
                    <a:pt x="1712" y="280"/>
                    <a:pt x="1702" y="242"/>
                    <a:pt x="1702" y="157"/>
                  </a:cubicBezTo>
                  <a:cubicBezTo>
                    <a:pt x="1672" y="157"/>
                    <a:pt x="1672" y="217"/>
                    <a:pt x="1672" y="217"/>
                  </a:cubicBezTo>
                  <a:cubicBezTo>
                    <a:pt x="1642" y="217"/>
                    <a:pt x="1642" y="217"/>
                    <a:pt x="1642" y="126"/>
                  </a:cubicBezTo>
                  <a:cubicBezTo>
                    <a:pt x="1642" y="126"/>
                    <a:pt x="1642" y="126"/>
                    <a:pt x="1611" y="217"/>
                  </a:cubicBezTo>
                  <a:cubicBezTo>
                    <a:pt x="1611" y="278"/>
                    <a:pt x="1611" y="278"/>
                    <a:pt x="1611" y="278"/>
                  </a:cubicBezTo>
                  <a:cubicBezTo>
                    <a:pt x="1611" y="236"/>
                    <a:pt x="1597" y="179"/>
                    <a:pt x="1588" y="179"/>
                  </a:cubicBezTo>
                  <a:cubicBezTo>
                    <a:pt x="1584" y="179"/>
                    <a:pt x="1581" y="190"/>
                    <a:pt x="1581" y="217"/>
                  </a:cubicBezTo>
                  <a:cubicBezTo>
                    <a:pt x="1581" y="278"/>
                    <a:pt x="1581" y="278"/>
                    <a:pt x="1581" y="278"/>
                  </a:cubicBezTo>
                  <a:cubicBezTo>
                    <a:pt x="1581" y="241"/>
                    <a:pt x="1523" y="215"/>
                    <a:pt x="1479" y="215"/>
                  </a:cubicBezTo>
                  <a:cubicBezTo>
                    <a:pt x="1451" y="215"/>
                    <a:pt x="1429" y="225"/>
                    <a:pt x="1429" y="248"/>
                  </a:cubicBezTo>
                  <a:cubicBezTo>
                    <a:pt x="1429" y="196"/>
                    <a:pt x="1423" y="178"/>
                    <a:pt x="1417" y="178"/>
                  </a:cubicBezTo>
                  <a:cubicBezTo>
                    <a:pt x="1409" y="178"/>
                    <a:pt x="1399" y="213"/>
                    <a:pt x="1399" y="248"/>
                  </a:cubicBezTo>
                  <a:cubicBezTo>
                    <a:pt x="1399" y="339"/>
                    <a:pt x="1368" y="339"/>
                    <a:pt x="1368" y="339"/>
                  </a:cubicBezTo>
                  <a:cubicBezTo>
                    <a:pt x="1368" y="298"/>
                    <a:pt x="1368" y="268"/>
                    <a:pt x="1368" y="248"/>
                  </a:cubicBezTo>
                  <a:cubicBezTo>
                    <a:pt x="1368" y="324"/>
                    <a:pt x="1361" y="362"/>
                    <a:pt x="1353" y="362"/>
                  </a:cubicBezTo>
                  <a:cubicBezTo>
                    <a:pt x="1345" y="362"/>
                    <a:pt x="1338" y="324"/>
                    <a:pt x="1338" y="248"/>
                  </a:cubicBezTo>
                  <a:cubicBezTo>
                    <a:pt x="1338" y="273"/>
                    <a:pt x="1338" y="304"/>
                    <a:pt x="1338" y="339"/>
                  </a:cubicBezTo>
                  <a:cubicBezTo>
                    <a:pt x="1338" y="246"/>
                    <a:pt x="1326" y="210"/>
                    <a:pt x="1317" y="210"/>
                  </a:cubicBezTo>
                  <a:cubicBezTo>
                    <a:pt x="1312" y="210"/>
                    <a:pt x="1307" y="224"/>
                    <a:pt x="1307" y="248"/>
                  </a:cubicBezTo>
                  <a:cubicBezTo>
                    <a:pt x="1307" y="324"/>
                    <a:pt x="1300" y="362"/>
                    <a:pt x="1292" y="362"/>
                  </a:cubicBezTo>
                  <a:cubicBezTo>
                    <a:pt x="1285" y="362"/>
                    <a:pt x="1277" y="324"/>
                    <a:pt x="1277" y="248"/>
                  </a:cubicBezTo>
                  <a:lnTo>
                    <a:pt x="1277" y="187"/>
                  </a:lnTo>
                  <a:lnTo>
                    <a:pt x="1247" y="187"/>
                  </a:lnTo>
                  <a:lnTo>
                    <a:pt x="1247" y="248"/>
                  </a:lnTo>
                  <a:cubicBezTo>
                    <a:pt x="1247" y="248"/>
                    <a:pt x="1216" y="157"/>
                    <a:pt x="1216" y="157"/>
                  </a:cubicBezTo>
                  <a:cubicBezTo>
                    <a:pt x="1155" y="157"/>
                    <a:pt x="1155" y="157"/>
                    <a:pt x="1155" y="248"/>
                  </a:cubicBezTo>
                  <a:cubicBezTo>
                    <a:pt x="1155" y="248"/>
                    <a:pt x="1125" y="157"/>
                    <a:pt x="1125" y="157"/>
                  </a:cubicBezTo>
                  <a:cubicBezTo>
                    <a:pt x="1125" y="157"/>
                    <a:pt x="1125" y="157"/>
                    <a:pt x="1125" y="96"/>
                  </a:cubicBezTo>
                  <a:cubicBezTo>
                    <a:pt x="1107" y="167"/>
                    <a:pt x="1100" y="197"/>
                    <a:pt x="1091" y="197"/>
                  </a:cubicBezTo>
                  <a:cubicBezTo>
                    <a:pt x="1084" y="197"/>
                    <a:pt x="1077" y="182"/>
                    <a:pt x="1064" y="157"/>
                  </a:cubicBezTo>
                  <a:cubicBezTo>
                    <a:pt x="1064" y="157"/>
                    <a:pt x="1064" y="157"/>
                    <a:pt x="1064" y="217"/>
                  </a:cubicBezTo>
                  <a:cubicBezTo>
                    <a:pt x="1049" y="263"/>
                    <a:pt x="1041" y="286"/>
                    <a:pt x="1038" y="286"/>
                  </a:cubicBezTo>
                  <a:cubicBezTo>
                    <a:pt x="1034" y="286"/>
                    <a:pt x="1034" y="263"/>
                    <a:pt x="1034" y="217"/>
                  </a:cubicBezTo>
                  <a:cubicBezTo>
                    <a:pt x="1034" y="181"/>
                    <a:pt x="1023" y="134"/>
                    <a:pt x="1014" y="134"/>
                  </a:cubicBezTo>
                  <a:cubicBezTo>
                    <a:pt x="1008" y="134"/>
                    <a:pt x="1003" y="156"/>
                    <a:pt x="1003" y="217"/>
                  </a:cubicBezTo>
                  <a:cubicBezTo>
                    <a:pt x="1003" y="200"/>
                    <a:pt x="1003" y="179"/>
                    <a:pt x="1003" y="157"/>
                  </a:cubicBezTo>
                  <a:cubicBezTo>
                    <a:pt x="1003" y="116"/>
                    <a:pt x="1003" y="86"/>
                    <a:pt x="1003" y="65"/>
                  </a:cubicBezTo>
                  <a:cubicBezTo>
                    <a:pt x="1003" y="131"/>
                    <a:pt x="988" y="181"/>
                    <a:pt x="979" y="181"/>
                  </a:cubicBezTo>
                  <a:cubicBezTo>
                    <a:pt x="975" y="181"/>
                    <a:pt x="973" y="174"/>
                    <a:pt x="973" y="157"/>
                  </a:cubicBezTo>
                  <a:cubicBezTo>
                    <a:pt x="973" y="157"/>
                    <a:pt x="973" y="157"/>
                    <a:pt x="973" y="217"/>
                  </a:cubicBezTo>
                  <a:cubicBezTo>
                    <a:pt x="973" y="217"/>
                    <a:pt x="943" y="126"/>
                    <a:pt x="943" y="65"/>
                  </a:cubicBezTo>
                  <a:cubicBezTo>
                    <a:pt x="943" y="81"/>
                    <a:pt x="943" y="101"/>
                    <a:pt x="943" y="126"/>
                  </a:cubicBezTo>
                  <a:cubicBezTo>
                    <a:pt x="943" y="166"/>
                    <a:pt x="943" y="196"/>
                    <a:pt x="943" y="217"/>
                  </a:cubicBezTo>
                  <a:cubicBezTo>
                    <a:pt x="943" y="126"/>
                    <a:pt x="943" y="126"/>
                    <a:pt x="912" y="126"/>
                  </a:cubicBezTo>
                  <a:cubicBezTo>
                    <a:pt x="912" y="126"/>
                    <a:pt x="912" y="339"/>
                    <a:pt x="912" y="491"/>
                  </a:cubicBezTo>
                  <a:cubicBezTo>
                    <a:pt x="912" y="567"/>
                    <a:pt x="912" y="605"/>
                    <a:pt x="908" y="605"/>
                  </a:cubicBezTo>
                  <a:cubicBezTo>
                    <a:pt x="905" y="605"/>
                    <a:pt x="897" y="567"/>
                    <a:pt x="882" y="491"/>
                  </a:cubicBezTo>
                  <a:cubicBezTo>
                    <a:pt x="882" y="430"/>
                    <a:pt x="882" y="430"/>
                    <a:pt x="882" y="430"/>
                  </a:cubicBezTo>
                  <a:cubicBezTo>
                    <a:pt x="882" y="339"/>
                    <a:pt x="882" y="339"/>
                    <a:pt x="882" y="339"/>
                  </a:cubicBezTo>
                  <a:lnTo>
                    <a:pt x="882" y="278"/>
                  </a:lnTo>
                  <a:cubicBezTo>
                    <a:pt x="882" y="236"/>
                    <a:pt x="882" y="206"/>
                    <a:pt x="882" y="187"/>
                  </a:cubicBezTo>
                  <a:cubicBezTo>
                    <a:pt x="882" y="187"/>
                    <a:pt x="851" y="187"/>
                    <a:pt x="851" y="126"/>
                  </a:cubicBezTo>
                  <a:cubicBezTo>
                    <a:pt x="851" y="126"/>
                    <a:pt x="851" y="126"/>
                    <a:pt x="851" y="187"/>
                  </a:cubicBezTo>
                  <a:cubicBezTo>
                    <a:pt x="851" y="278"/>
                    <a:pt x="851" y="278"/>
                    <a:pt x="851" y="278"/>
                  </a:cubicBezTo>
                  <a:cubicBezTo>
                    <a:pt x="827" y="278"/>
                    <a:pt x="822" y="278"/>
                    <a:pt x="821" y="309"/>
                  </a:cubicBezTo>
                  <a:lnTo>
                    <a:pt x="821" y="309"/>
                  </a:lnTo>
                  <a:cubicBezTo>
                    <a:pt x="821" y="311"/>
                    <a:pt x="821" y="314"/>
                    <a:pt x="821" y="317"/>
                  </a:cubicBezTo>
                  <a:lnTo>
                    <a:pt x="821" y="317"/>
                  </a:lnTo>
                  <a:cubicBezTo>
                    <a:pt x="821" y="323"/>
                    <a:pt x="821" y="331"/>
                    <a:pt x="821" y="339"/>
                  </a:cubicBezTo>
                  <a:cubicBezTo>
                    <a:pt x="821" y="358"/>
                    <a:pt x="821" y="379"/>
                    <a:pt x="821" y="400"/>
                  </a:cubicBezTo>
                  <a:cubicBezTo>
                    <a:pt x="821" y="339"/>
                    <a:pt x="791" y="339"/>
                    <a:pt x="791" y="339"/>
                  </a:cubicBezTo>
                  <a:cubicBezTo>
                    <a:pt x="791" y="307"/>
                    <a:pt x="791" y="275"/>
                    <a:pt x="791" y="248"/>
                  </a:cubicBezTo>
                  <a:cubicBezTo>
                    <a:pt x="791" y="314"/>
                    <a:pt x="775" y="363"/>
                    <a:pt x="766" y="363"/>
                  </a:cubicBezTo>
                  <a:cubicBezTo>
                    <a:pt x="763" y="363"/>
                    <a:pt x="760" y="356"/>
                    <a:pt x="760" y="339"/>
                  </a:cubicBezTo>
                  <a:cubicBezTo>
                    <a:pt x="760" y="339"/>
                    <a:pt x="760" y="339"/>
                    <a:pt x="760" y="248"/>
                  </a:cubicBezTo>
                  <a:cubicBezTo>
                    <a:pt x="760" y="228"/>
                    <a:pt x="757" y="221"/>
                    <a:pt x="752" y="221"/>
                  </a:cubicBezTo>
                  <a:cubicBezTo>
                    <a:pt x="743" y="221"/>
                    <a:pt x="730" y="248"/>
                    <a:pt x="730" y="248"/>
                  </a:cubicBezTo>
                  <a:cubicBezTo>
                    <a:pt x="715" y="172"/>
                    <a:pt x="707" y="134"/>
                    <a:pt x="703" y="134"/>
                  </a:cubicBezTo>
                  <a:cubicBezTo>
                    <a:pt x="699" y="134"/>
                    <a:pt x="699" y="172"/>
                    <a:pt x="699" y="248"/>
                  </a:cubicBezTo>
                  <a:cubicBezTo>
                    <a:pt x="699" y="268"/>
                    <a:pt x="699" y="292"/>
                    <a:pt x="699" y="309"/>
                  </a:cubicBezTo>
                  <a:cubicBezTo>
                    <a:pt x="669" y="400"/>
                    <a:pt x="669" y="552"/>
                    <a:pt x="669" y="613"/>
                  </a:cubicBezTo>
                  <a:cubicBezTo>
                    <a:pt x="669" y="588"/>
                    <a:pt x="669" y="557"/>
                    <a:pt x="669" y="521"/>
                  </a:cubicBezTo>
                  <a:cubicBezTo>
                    <a:pt x="669" y="461"/>
                    <a:pt x="669" y="461"/>
                    <a:pt x="669" y="461"/>
                  </a:cubicBezTo>
                  <a:cubicBezTo>
                    <a:pt x="669" y="400"/>
                    <a:pt x="669" y="309"/>
                    <a:pt x="669" y="309"/>
                  </a:cubicBezTo>
                  <a:cubicBezTo>
                    <a:pt x="669" y="248"/>
                    <a:pt x="639" y="248"/>
                    <a:pt x="639" y="248"/>
                  </a:cubicBezTo>
                  <a:cubicBezTo>
                    <a:pt x="639" y="248"/>
                    <a:pt x="608" y="248"/>
                    <a:pt x="608" y="157"/>
                  </a:cubicBezTo>
                  <a:cubicBezTo>
                    <a:pt x="608" y="157"/>
                    <a:pt x="608" y="157"/>
                    <a:pt x="608" y="248"/>
                  </a:cubicBezTo>
                  <a:cubicBezTo>
                    <a:pt x="608" y="273"/>
                    <a:pt x="608" y="293"/>
                    <a:pt x="608" y="309"/>
                  </a:cubicBezTo>
                  <a:cubicBezTo>
                    <a:pt x="608" y="212"/>
                    <a:pt x="583" y="139"/>
                    <a:pt x="566" y="139"/>
                  </a:cubicBezTo>
                  <a:cubicBezTo>
                    <a:pt x="555" y="139"/>
                    <a:pt x="547" y="162"/>
                    <a:pt x="547" y="217"/>
                  </a:cubicBezTo>
                  <a:cubicBezTo>
                    <a:pt x="532" y="187"/>
                    <a:pt x="525" y="172"/>
                    <a:pt x="521" y="172"/>
                  </a:cubicBezTo>
                  <a:cubicBezTo>
                    <a:pt x="517" y="172"/>
                    <a:pt x="517" y="187"/>
                    <a:pt x="517" y="217"/>
                  </a:cubicBezTo>
                  <a:lnTo>
                    <a:pt x="487" y="217"/>
                  </a:lnTo>
                  <a:cubicBezTo>
                    <a:pt x="487" y="237"/>
                    <a:pt x="487" y="260"/>
                    <a:pt x="487" y="278"/>
                  </a:cubicBezTo>
                  <a:cubicBezTo>
                    <a:pt x="487" y="217"/>
                    <a:pt x="456" y="217"/>
                    <a:pt x="456" y="217"/>
                  </a:cubicBezTo>
                  <a:cubicBezTo>
                    <a:pt x="426" y="217"/>
                    <a:pt x="426" y="217"/>
                    <a:pt x="426" y="278"/>
                  </a:cubicBezTo>
                  <a:cubicBezTo>
                    <a:pt x="426" y="371"/>
                    <a:pt x="414" y="407"/>
                    <a:pt x="406" y="407"/>
                  </a:cubicBezTo>
                  <a:cubicBezTo>
                    <a:pt x="400" y="407"/>
                    <a:pt x="395" y="393"/>
                    <a:pt x="395" y="369"/>
                  </a:cubicBezTo>
                  <a:cubicBezTo>
                    <a:pt x="395" y="278"/>
                    <a:pt x="395" y="278"/>
                    <a:pt x="426" y="278"/>
                  </a:cubicBezTo>
                  <a:cubicBezTo>
                    <a:pt x="426" y="199"/>
                    <a:pt x="426" y="150"/>
                    <a:pt x="426" y="126"/>
                  </a:cubicBezTo>
                  <a:cubicBezTo>
                    <a:pt x="395" y="126"/>
                    <a:pt x="395" y="126"/>
                    <a:pt x="395" y="217"/>
                  </a:cubicBezTo>
                  <a:cubicBezTo>
                    <a:pt x="395" y="198"/>
                    <a:pt x="394" y="190"/>
                    <a:pt x="392" y="190"/>
                  </a:cubicBezTo>
                  <a:cubicBezTo>
                    <a:pt x="384" y="190"/>
                    <a:pt x="365" y="310"/>
                    <a:pt x="365" y="430"/>
                  </a:cubicBezTo>
                  <a:lnTo>
                    <a:pt x="365" y="339"/>
                  </a:lnTo>
                  <a:cubicBezTo>
                    <a:pt x="365" y="278"/>
                    <a:pt x="365" y="278"/>
                    <a:pt x="365" y="278"/>
                  </a:cubicBezTo>
                  <a:cubicBezTo>
                    <a:pt x="335" y="278"/>
                    <a:pt x="335" y="278"/>
                    <a:pt x="335" y="339"/>
                  </a:cubicBezTo>
                  <a:cubicBezTo>
                    <a:pt x="335" y="430"/>
                    <a:pt x="335" y="491"/>
                    <a:pt x="335" y="491"/>
                  </a:cubicBezTo>
                  <a:cubicBezTo>
                    <a:pt x="335" y="339"/>
                    <a:pt x="304" y="278"/>
                    <a:pt x="304" y="278"/>
                  </a:cubicBezTo>
                  <a:cubicBezTo>
                    <a:pt x="304" y="278"/>
                    <a:pt x="274" y="278"/>
                    <a:pt x="274" y="187"/>
                  </a:cubicBezTo>
                  <a:cubicBezTo>
                    <a:pt x="274" y="187"/>
                    <a:pt x="274" y="187"/>
                    <a:pt x="274" y="278"/>
                  </a:cubicBezTo>
                  <a:cubicBezTo>
                    <a:pt x="259" y="233"/>
                    <a:pt x="251" y="210"/>
                    <a:pt x="247" y="210"/>
                  </a:cubicBezTo>
                  <a:cubicBezTo>
                    <a:pt x="243" y="210"/>
                    <a:pt x="243" y="233"/>
                    <a:pt x="243" y="278"/>
                  </a:cubicBezTo>
                  <a:cubicBezTo>
                    <a:pt x="243" y="296"/>
                    <a:pt x="243" y="316"/>
                    <a:pt x="243" y="339"/>
                  </a:cubicBezTo>
                  <a:cubicBezTo>
                    <a:pt x="243" y="358"/>
                    <a:pt x="243" y="379"/>
                    <a:pt x="243" y="400"/>
                  </a:cubicBezTo>
                  <a:cubicBezTo>
                    <a:pt x="243" y="309"/>
                    <a:pt x="233" y="251"/>
                    <a:pt x="224" y="251"/>
                  </a:cubicBezTo>
                  <a:cubicBezTo>
                    <a:pt x="218" y="251"/>
                    <a:pt x="213" y="278"/>
                    <a:pt x="213" y="339"/>
                  </a:cubicBezTo>
                  <a:cubicBezTo>
                    <a:pt x="213" y="400"/>
                    <a:pt x="205" y="430"/>
                    <a:pt x="198" y="430"/>
                  </a:cubicBezTo>
                  <a:cubicBezTo>
                    <a:pt x="190" y="430"/>
                    <a:pt x="183" y="400"/>
                    <a:pt x="183" y="339"/>
                  </a:cubicBezTo>
                  <a:cubicBezTo>
                    <a:pt x="183" y="298"/>
                    <a:pt x="183" y="268"/>
                    <a:pt x="183" y="248"/>
                  </a:cubicBezTo>
                  <a:cubicBezTo>
                    <a:pt x="183" y="333"/>
                    <a:pt x="173" y="371"/>
                    <a:pt x="165" y="371"/>
                  </a:cubicBezTo>
                  <a:cubicBezTo>
                    <a:pt x="158" y="371"/>
                    <a:pt x="152" y="348"/>
                    <a:pt x="152" y="309"/>
                  </a:cubicBezTo>
                  <a:cubicBezTo>
                    <a:pt x="152" y="266"/>
                    <a:pt x="152" y="223"/>
                    <a:pt x="142" y="223"/>
                  </a:cubicBezTo>
                  <a:cubicBezTo>
                    <a:pt x="137" y="223"/>
                    <a:pt x="131" y="230"/>
                    <a:pt x="122" y="248"/>
                  </a:cubicBezTo>
                  <a:cubicBezTo>
                    <a:pt x="122" y="248"/>
                    <a:pt x="122" y="248"/>
                    <a:pt x="122" y="309"/>
                  </a:cubicBezTo>
                  <a:lnTo>
                    <a:pt x="122" y="400"/>
                  </a:lnTo>
                  <a:lnTo>
                    <a:pt x="92" y="248"/>
                  </a:lnTo>
                  <a:lnTo>
                    <a:pt x="92" y="369"/>
                  </a:lnTo>
                  <a:cubicBezTo>
                    <a:pt x="92" y="309"/>
                    <a:pt x="84" y="278"/>
                    <a:pt x="76" y="278"/>
                  </a:cubicBezTo>
                  <a:cubicBezTo>
                    <a:pt x="69" y="278"/>
                    <a:pt x="61" y="309"/>
                    <a:pt x="61" y="369"/>
                  </a:cubicBezTo>
                  <a:cubicBezTo>
                    <a:pt x="61" y="339"/>
                    <a:pt x="61" y="324"/>
                    <a:pt x="57" y="324"/>
                  </a:cubicBezTo>
                  <a:cubicBezTo>
                    <a:pt x="54" y="324"/>
                    <a:pt x="46" y="339"/>
                    <a:pt x="31" y="369"/>
                  </a:cubicBezTo>
                  <a:cubicBezTo>
                    <a:pt x="31" y="369"/>
                    <a:pt x="31" y="369"/>
                    <a:pt x="31" y="309"/>
                  </a:cubicBezTo>
                  <a:cubicBezTo>
                    <a:pt x="31" y="339"/>
                    <a:pt x="31" y="354"/>
                    <a:pt x="27" y="354"/>
                  </a:cubicBezTo>
                  <a:cubicBezTo>
                    <a:pt x="23" y="354"/>
                    <a:pt x="16" y="339"/>
                    <a:pt x="0" y="309"/>
                  </a:cubicBezTo>
                  <a:cubicBezTo>
                    <a:pt x="0" y="461"/>
                    <a:pt x="0" y="521"/>
                    <a:pt x="0" y="521"/>
                  </a:cubicBezTo>
                  <a:cubicBezTo>
                    <a:pt x="0" y="521"/>
                    <a:pt x="0" y="521"/>
                    <a:pt x="0" y="582"/>
                  </a:cubicBezTo>
                  <a:cubicBezTo>
                    <a:pt x="0" y="582"/>
                    <a:pt x="0" y="582"/>
                    <a:pt x="0" y="673"/>
                  </a:cubicBezTo>
                  <a:cubicBezTo>
                    <a:pt x="0" y="699"/>
                    <a:pt x="0" y="809"/>
                    <a:pt x="0" y="809"/>
                  </a:cubicBezTo>
                  <a:cubicBezTo>
                    <a:pt x="0" y="917"/>
                    <a:pt x="0" y="917"/>
                    <a:pt x="0" y="917"/>
                  </a:cubicBezTo>
                  <a:cubicBezTo>
                    <a:pt x="31" y="917"/>
                    <a:pt x="31" y="917"/>
                    <a:pt x="31" y="1008"/>
                  </a:cubicBezTo>
                  <a:cubicBezTo>
                    <a:pt x="31" y="1026"/>
                    <a:pt x="31" y="1048"/>
                    <a:pt x="31" y="1069"/>
                  </a:cubicBezTo>
                  <a:cubicBezTo>
                    <a:pt x="31" y="997"/>
                    <a:pt x="38" y="966"/>
                    <a:pt x="45" y="966"/>
                  </a:cubicBezTo>
                  <a:cubicBezTo>
                    <a:pt x="53" y="966"/>
                    <a:pt x="61" y="1004"/>
                    <a:pt x="61" y="1069"/>
                  </a:cubicBezTo>
                  <a:cubicBezTo>
                    <a:pt x="61" y="1069"/>
                    <a:pt x="61" y="1046"/>
                    <a:pt x="61" y="1008"/>
                  </a:cubicBezTo>
                  <a:cubicBezTo>
                    <a:pt x="61" y="1069"/>
                    <a:pt x="61" y="1069"/>
                    <a:pt x="92" y="1069"/>
                  </a:cubicBezTo>
                  <a:cubicBezTo>
                    <a:pt x="92" y="1069"/>
                    <a:pt x="92" y="1069"/>
                    <a:pt x="92" y="1160"/>
                  </a:cubicBezTo>
                  <a:cubicBezTo>
                    <a:pt x="97" y="1171"/>
                    <a:pt x="101" y="1176"/>
                    <a:pt x="105" y="1176"/>
                  </a:cubicBezTo>
                  <a:cubicBezTo>
                    <a:pt x="122" y="1176"/>
                    <a:pt x="122" y="1072"/>
                    <a:pt x="122" y="947"/>
                  </a:cubicBezTo>
                  <a:cubicBezTo>
                    <a:pt x="122" y="1014"/>
                    <a:pt x="122" y="1066"/>
                    <a:pt x="122" y="1099"/>
                  </a:cubicBezTo>
                  <a:cubicBezTo>
                    <a:pt x="122" y="1129"/>
                    <a:pt x="130" y="1144"/>
                    <a:pt x="137" y="1144"/>
                  </a:cubicBezTo>
                  <a:cubicBezTo>
                    <a:pt x="145" y="1144"/>
                    <a:pt x="152" y="1129"/>
                    <a:pt x="152" y="1099"/>
                  </a:cubicBezTo>
                  <a:cubicBezTo>
                    <a:pt x="152" y="1099"/>
                    <a:pt x="152" y="947"/>
                    <a:pt x="152" y="856"/>
                  </a:cubicBezTo>
                  <a:cubicBezTo>
                    <a:pt x="152" y="932"/>
                    <a:pt x="160" y="970"/>
                    <a:pt x="168" y="970"/>
                  </a:cubicBezTo>
                  <a:cubicBezTo>
                    <a:pt x="175" y="970"/>
                    <a:pt x="183" y="932"/>
                    <a:pt x="183" y="856"/>
                  </a:cubicBezTo>
                  <a:lnTo>
                    <a:pt x="183" y="947"/>
                  </a:lnTo>
                  <a:cubicBezTo>
                    <a:pt x="183" y="966"/>
                    <a:pt x="183" y="989"/>
                    <a:pt x="183" y="1008"/>
                  </a:cubicBezTo>
                  <a:cubicBezTo>
                    <a:pt x="213" y="1008"/>
                    <a:pt x="213" y="1008"/>
                    <a:pt x="213" y="1099"/>
                  </a:cubicBezTo>
                  <a:cubicBezTo>
                    <a:pt x="213" y="1108"/>
                    <a:pt x="214" y="1113"/>
                    <a:pt x="215" y="1113"/>
                  </a:cubicBezTo>
                  <a:cubicBezTo>
                    <a:pt x="222" y="1113"/>
                    <a:pt x="243" y="989"/>
                    <a:pt x="243" y="886"/>
                  </a:cubicBezTo>
                  <a:cubicBezTo>
                    <a:pt x="243" y="947"/>
                    <a:pt x="243" y="947"/>
                    <a:pt x="243" y="947"/>
                  </a:cubicBezTo>
                  <a:cubicBezTo>
                    <a:pt x="274" y="947"/>
                    <a:pt x="274" y="947"/>
                    <a:pt x="274" y="1038"/>
                  </a:cubicBezTo>
                  <a:cubicBezTo>
                    <a:pt x="274" y="1062"/>
                    <a:pt x="274" y="1082"/>
                    <a:pt x="274" y="1099"/>
                  </a:cubicBezTo>
                  <a:cubicBezTo>
                    <a:pt x="274" y="1190"/>
                    <a:pt x="304" y="1190"/>
                    <a:pt x="304" y="1190"/>
                  </a:cubicBezTo>
                  <a:cubicBezTo>
                    <a:pt x="304" y="1099"/>
                    <a:pt x="304" y="1099"/>
                    <a:pt x="304" y="1099"/>
                  </a:cubicBezTo>
                  <a:cubicBezTo>
                    <a:pt x="335" y="1099"/>
                    <a:pt x="335" y="1099"/>
                    <a:pt x="335" y="977"/>
                  </a:cubicBezTo>
                  <a:cubicBezTo>
                    <a:pt x="335" y="949"/>
                    <a:pt x="335" y="915"/>
                    <a:pt x="335" y="886"/>
                  </a:cubicBezTo>
                  <a:cubicBezTo>
                    <a:pt x="335" y="886"/>
                    <a:pt x="365" y="977"/>
                    <a:pt x="365" y="977"/>
                  </a:cubicBezTo>
                  <a:cubicBezTo>
                    <a:pt x="356" y="960"/>
                    <a:pt x="350" y="952"/>
                    <a:pt x="345" y="952"/>
                  </a:cubicBezTo>
                  <a:cubicBezTo>
                    <a:pt x="335" y="952"/>
                    <a:pt x="335" y="995"/>
                    <a:pt x="335" y="1038"/>
                  </a:cubicBezTo>
                  <a:cubicBezTo>
                    <a:pt x="335" y="1129"/>
                    <a:pt x="335" y="1129"/>
                    <a:pt x="365" y="1129"/>
                  </a:cubicBezTo>
                  <a:cubicBezTo>
                    <a:pt x="395" y="1129"/>
                    <a:pt x="395" y="1129"/>
                    <a:pt x="395" y="1190"/>
                  </a:cubicBezTo>
                  <a:cubicBezTo>
                    <a:pt x="395" y="1190"/>
                    <a:pt x="395" y="1190"/>
                    <a:pt x="395" y="1129"/>
                  </a:cubicBezTo>
                  <a:cubicBezTo>
                    <a:pt x="395" y="1087"/>
                    <a:pt x="395" y="1030"/>
                    <a:pt x="406" y="1030"/>
                  </a:cubicBezTo>
                  <a:cubicBezTo>
                    <a:pt x="410" y="1030"/>
                    <a:pt x="417" y="1041"/>
                    <a:pt x="426" y="1069"/>
                  </a:cubicBezTo>
                  <a:cubicBezTo>
                    <a:pt x="426" y="1129"/>
                    <a:pt x="433" y="1160"/>
                    <a:pt x="441" y="1160"/>
                  </a:cubicBezTo>
                  <a:cubicBezTo>
                    <a:pt x="449" y="1160"/>
                    <a:pt x="456" y="1129"/>
                    <a:pt x="456" y="1069"/>
                  </a:cubicBezTo>
                  <a:cubicBezTo>
                    <a:pt x="456" y="1069"/>
                    <a:pt x="456" y="1069"/>
                    <a:pt x="456" y="977"/>
                  </a:cubicBezTo>
                  <a:cubicBezTo>
                    <a:pt x="456" y="947"/>
                    <a:pt x="456" y="932"/>
                    <a:pt x="460" y="932"/>
                  </a:cubicBezTo>
                  <a:cubicBezTo>
                    <a:pt x="464" y="932"/>
                    <a:pt x="471" y="947"/>
                    <a:pt x="487" y="977"/>
                  </a:cubicBezTo>
                  <a:cubicBezTo>
                    <a:pt x="487" y="1069"/>
                    <a:pt x="487" y="1069"/>
                    <a:pt x="487" y="1069"/>
                  </a:cubicBezTo>
                  <a:cubicBezTo>
                    <a:pt x="487" y="1027"/>
                    <a:pt x="499" y="1011"/>
                    <a:pt x="513" y="1011"/>
                  </a:cubicBezTo>
                  <a:cubicBezTo>
                    <a:pt x="529" y="1011"/>
                    <a:pt x="547" y="1035"/>
                    <a:pt x="547" y="1069"/>
                  </a:cubicBezTo>
                  <a:cubicBezTo>
                    <a:pt x="547" y="1055"/>
                    <a:pt x="547" y="1034"/>
                    <a:pt x="547" y="1008"/>
                  </a:cubicBezTo>
                  <a:cubicBezTo>
                    <a:pt x="547" y="1084"/>
                    <a:pt x="547" y="1122"/>
                    <a:pt x="551" y="1122"/>
                  </a:cubicBezTo>
                  <a:cubicBezTo>
                    <a:pt x="555" y="1122"/>
                    <a:pt x="563" y="1084"/>
                    <a:pt x="578" y="1008"/>
                  </a:cubicBezTo>
                  <a:cubicBezTo>
                    <a:pt x="578" y="836"/>
                    <a:pt x="588" y="742"/>
                    <a:pt x="596" y="742"/>
                  </a:cubicBezTo>
                  <a:cubicBezTo>
                    <a:pt x="602" y="742"/>
                    <a:pt x="608" y="798"/>
                    <a:pt x="608" y="917"/>
                  </a:cubicBezTo>
                  <a:cubicBezTo>
                    <a:pt x="608" y="950"/>
                    <a:pt x="608" y="980"/>
                    <a:pt x="608" y="1008"/>
                  </a:cubicBezTo>
                  <a:cubicBezTo>
                    <a:pt x="625" y="1123"/>
                    <a:pt x="632" y="1176"/>
                    <a:pt x="636" y="1176"/>
                  </a:cubicBezTo>
                  <a:cubicBezTo>
                    <a:pt x="639" y="1176"/>
                    <a:pt x="639" y="1138"/>
                    <a:pt x="639" y="1069"/>
                  </a:cubicBezTo>
                  <a:cubicBezTo>
                    <a:pt x="653" y="1011"/>
                    <a:pt x="661" y="981"/>
                    <a:pt x="665" y="981"/>
                  </a:cubicBezTo>
                  <a:cubicBezTo>
                    <a:pt x="669" y="981"/>
                    <a:pt x="669" y="1019"/>
                    <a:pt x="669" y="1099"/>
                  </a:cubicBezTo>
                  <a:cubicBezTo>
                    <a:pt x="669" y="1124"/>
                    <a:pt x="669" y="1144"/>
                    <a:pt x="669" y="1160"/>
                  </a:cubicBezTo>
                  <a:cubicBezTo>
                    <a:pt x="699" y="1160"/>
                    <a:pt x="699" y="1099"/>
                    <a:pt x="699" y="1008"/>
                  </a:cubicBezTo>
                  <a:cubicBezTo>
                    <a:pt x="699" y="1042"/>
                    <a:pt x="699" y="1073"/>
                    <a:pt x="699" y="1099"/>
                  </a:cubicBezTo>
                  <a:lnTo>
                    <a:pt x="730" y="1099"/>
                  </a:lnTo>
                  <a:cubicBezTo>
                    <a:pt x="730" y="1118"/>
                    <a:pt x="730" y="1141"/>
                    <a:pt x="730" y="1160"/>
                  </a:cubicBezTo>
                  <a:cubicBezTo>
                    <a:pt x="730" y="1099"/>
                    <a:pt x="760" y="1038"/>
                    <a:pt x="760" y="947"/>
                  </a:cubicBezTo>
                  <a:cubicBezTo>
                    <a:pt x="760" y="968"/>
                    <a:pt x="760" y="1000"/>
                    <a:pt x="760" y="1038"/>
                  </a:cubicBezTo>
                  <a:cubicBezTo>
                    <a:pt x="760" y="1099"/>
                    <a:pt x="760" y="1099"/>
                    <a:pt x="760" y="1160"/>
                  </a:cubicBezTo>
                  <a:cubicBezTo>
                    <a:pt x="760" y="1160"/>
                    <a:pt x="791" y="1160"/>
                    <a:pt x="791" y="1099"/>
                  </a:cubicBezTo>
                  <a:lnTo>
                    <a:pt x="821" y="1099"/>
                  </a:lnTo>
                  <a:cubicBezTo>
                    <a:pt x="821" y="1099"/>
                    <a:pt x="821" y="1038"/>
                    <a:pt x="821" y="1038"/>
                  </a:cubicBezTo>
                  <a:cubicBezTo>
                    <a:pt x="821" y="1038"/>
                    <a:pt x="821" y="1038"/>
                    <a:pt x="821" y="947"/>
                  </a:cubicBezTo>
                  <a:cubicBezTo>
                    <a:pt x="821" y="947"/>
                    <a:pt x="851" y="947"/>
                    <a:pt x="851" y="1038"/>
                  </a:cubicBezTo>
                  <a:cubicBezTo>
                    <a:pt x="851" y="947"/>
                    <a:pt x="862" y="889"/>
                    <a:pt x="871" y="889"/>
                  </a:cubicBezTo>
                  <a:cubicBezTo>
                    <a:pt x="877" y="889"/>
                    <a:pt x="882" y="916"/>
                    <a:pt x="882" y="977"/>
                  </a:cubicBezTo>
                  <a:cubicBezTo>
                    <a:pt x="882" y="977"/>
                    <a:pt x="882" y="977"/>
                    <a:pt x="882" y="886"/>
                  </a:cubicBezTo>
                  <a:cubicBezTo>
                    <a:pt x="882" y="962"/>
                    <a:pt x="882" y="1000"/>
                    <a:pt x="886" y="1000"/>
                  </a:cubicBezTo>
                  <a:cubicBezTo>
                    <a:pt x="889" y="1000"/>
                    <a:pt x="897" y="962"/>
                    <a:pt x="912" y="886"/>
                  </a:cubicBezTo>
                  <a:cubicBezTo>
                    <a:pt x="912" y="937"/>
                    <a:pt x="922" y="979"/>
                    <a:pt x="930" y="979"/>
                  </a:cubicBezTo>
                  <a:cubicBezTo>
                    <a:pt x="937" y="979"/>
                    <a:pt x="943" y="953"/>
                    <a:pt x="943" y="886"/>
                  </a:cubicBezTo>
                  <a:lnTo>
                    <a:pt x="973" y="825"/>
                  </a:lnTo>
                  <a:cubicBezTo>
                    <a:pt x="973" y="886"/>
                    <a:pt x="973" y="977"/>
                    <a:pt x="973" y="977"/>
                  </a:cubicBezTo>
                  <a:cubicBezTo>
                    <a:pt x="973" y="892"/>
                    <a:pt x="983" y="854"/>
                    <a:pt x="991" y="854"/>
                  </a:cubicBezTo>
                  <a:cubicBezTo>
                    <a:pt x="998" y="854"/>
                    <a:pt x="1003" y="877"/>
                    <a:pt x="1003" y="917"/>
                  </a:cubicBezTo>
                  <a:cubicBezTo>
                    <a:pt x="1003" y="825"/>
                    <a:pt x="1003" y="765"/>
                    <a:pt x="1034" y="765"/>
                  </a:cubicBezTo>
                  <a:cubicBezTo>
                    <a:pt x="1034" y="825"/>
                    <a:pt x="1034" y="917"/>
                    <a:pt x="1034" y="917"/>
                  </a:cubicBezTo>
                  <a:cubicBezTo>
                    <a:pt x="1034" y="917"/>
                    <a:pt x="1034" y="977"/>
                    <a:pt x="1034" y="977"/>
                  </a:cubicBezTo>
                  <a:cubicBezTo>
                    <a:pt x="1049" y="917"/>
                    <a:pt x="1057" y="886"/>
                    <a:pt x="1060" y="886"/>
                  </a:cubicBezTo>
                  <a:cubicBezTo>
                    <a:pt x="1064" y="886"/>
                    <a:pt x="1064" y="917"/>
                    <a:pt x="1064" y="977"/>
                  </a:cubicBezTo>
                  <a:cubicBezTo>
                    <a:pt x="1064" y="927"/>
                    <a:pt x="1064" y="851"/>
                    <a:pt x="1064" y="765"/>
                  </a:cubicBezTo>
                  <a:cubicBezTo>
                    <a:pt x="1064" y="943"/>
                    <a:pt x="1064" y="1016"/>
                    <a:pt x="1070" y="1016"/>
                  </a:cubicBezTo>
                  <a:cubicBezTo>
                    <a:pt x="1075" y="1016"/>
                    <a:pt x="1082" y="979"/>
                    <a:pt x="1095" y="917"/>
                  </a:cubicBezTo>
                  <a:cubicBezTo>
                    <a:pt x="1095" y="977"/>
                    <a:pt x="1095" y="977"/>
                    <a:pt x="1095" y="1008"/>
                  </a:cubicBezTo>
                  <a:cubicBezTo>
                    <a:pt x="1125" y="1008"/>
                    <a:pt x="1125" y="1008"/>
                    <a:pt x="1125" y="917"/>
                  </a:cubicBezTo>
                  <a:cubicBezTo>
                    <a:pt x="1125" y="978"/>
                    <a:pt x="1130" y="1005"/>
                    <a:pt x="1134" y="1005"/>
                  </a:cubicBezTo>
                  <a:cubicBezTo>
                    <a:pt x="1140" y="1005"/>
                    <a:pt x="1143" y="946"/>
                    <a:pt x="1125" y="856"/>
                  </a:cubicBezTo>
                  <a:lnTo>
                    <a:pt x="1155" y="856"/>
                  </a:lnTo>
                  <a:lnTo>
                    <a:pt x="1155" y="917"/>
                  </a:lnTo>
                  <a:cubicBezTo>
                    <a:pt x="1155" y="1008"/>
                    <a:pt x="1155" y="1008"/>
                    <a:pt x="1186" y="1008"/>
                  </a:cubicBezTo>
                  <a:cubicBezTo>
                    <a:pt x="1216" y="1008"/>
                    <a:pt x="1216" y="1008"/>
                    <a:pt x="1216" y="856"/>
                  </a:cubicBezTo>
                  <a:cubicBezTo>
                    <a:pt x="1216" y="921"/>
                    <a:pt x="1232" y="971"/>
                    <a:pt x="1241" y="971"/>
                  </a:cubicBezTo>
                  <a:cubicBezTo>
                    <a:pt x="1244" y="971"/>
                    <a:pt x="1247" y="964"/>
                    <a:pt x="1247" y="947"/>
                  </a:cubicBezTo>
                  <a:cubicBezTo>
                    <a:pt x="1247" y="947"/>
                    <a:pt x="1247" y="947"/>
                    <a:pt x="1247" y="1008"/>
                  </a:cubicBezTo>
                  <a:cubicBezTo>
                    <a:pt x="1247" y="946"/>
                    <a:pt x="1247" y="925"/>
                    <a:pt x="1249" y="925"/>
                  </a:cubicBezTo>
                  <a:cubicBezTo>
                    <a:pt x="1252" y="925"/>
                    <a:pt x="1259" y="972"/>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07" y="1008"/>
                  </a:cubicBezTo>
                  <a:cubicBezTo>
                    <a:pt x="1338" y="1008"/>
                    <a:pt x="1338" y="1008"/>
                    <a:pt x="1338" y="1099"/>
                  </a:cubicBezTo>
                  <a:cubicBezTo>
                    <a:pt x="1338" y="1099"/>
                    <a:pt x="1338" y="947"/>
                    <a:pt x="1338" y="947"/>
                  </a:cubicBezTo>
                  <a:cubicBezTo>
                    <a:pt x="1338" y="886"/>
                    <a:pt x="1368" y="795"/>
                    <a:pt x="1368" y="795"/>
                  </a:cubicBezTo>
                  <a:cubicBezTo>
                    <a:pt x="1368" y="865"/>
                    <a:pt x="1368" y="977"/>
                    <a:pt x="1368" y="977"/>
                  </a:cubicBezTo>
                  <a:lnTo>
                    <a:pt x="1368" y="1038"/>
                  </a:lnTo>
                  <a:cubicBezTo>
                    <a:pt x="1399" y="1038"/>
                    <a:pt x="1399" y="1038"/>
                    <a:pt x="1399" y="947"/>
                  </a:cubicBezTo>
                  <a:cubicBezTo>
                    <a:pt x="1399" y="1027"/>
                    <a:pt x="1407" y="1065"/>
                    <a:pt x="1415" y="1065"/>
                  </a:cubicBezTo>
                  <a:cubicBezTo>
                    <a:pt x="1422" y="1065"/>
                    <a:pt x="1429" y="1035"/>
                    <a:pt x="1429" y="977"/>
                  </a:cubicBezTo>
                  <a:cubicBezTo>
                    <a:pt x="1429" y="1008"/>
                    <a:pt x="1429" y="1023"/>
                    <a:pt x="1433" y="1023"/>
                  </a:cubicBezTo>
                  <a:cubicBezTo>
                    <a:pt x="1437" y="1023"/>
                    <a:pt x="1444" y="1008"/>
                    <a:pt x="1459" y="977"/>
                  </a:cubicBezTo>
                  <a:cubicBezTo>
                    <a:pt x="1459" y="996"/>
                    <a:pt x="1459" y="1019"/>
                    <a:pt x="1459" y="1038"/>
                  </a:cubicBezTo>
                  <a:cubicBezTo>
                    <a:pt x="1459" y="1079"/>
                    <a:pt x="1459" y="1109"/>
                    <a:pt x="1459" y="1129"/>
                  </a:cubicBezTo>
                  <a:cubicBezTo>
                    <a:pt x="1490" y="1038"/>
                    <a:pt x="1490" y="1038"/>
                    <a:pt x="1490" y="1038"/>
                  </a:cubicBezTo>
                  <a:cubicBezTo>
                    <a:pt x="1490" y="977"/>
                    <a:pt x="1490" y="977"/>
                    <a:pt x="1490" y="886"/>
                  </a:cubicBezTo>
                  <a:cubicBezTo>
                    <a:pt x="1520" y="977"/>
                    <a:pt x="1520" y="977"/>
                    <a:pt x="1520" y="977"/>
                  </a:cubicBezTo>
                  <a:cubicBezTo>
                    <a:pt x="1535" y="1023"/>
                    <a:pt x="1543" y="1046"/>
                    <a:pt x="1547" y="1046"/>
                  </a:cubicBezTo>
                  <a:cubicBezTo>
                    <a:pt x="1551" y="1046"/>
                    <a:pt x="1551" y="1023"/>
                    <a:pt x="1551" y="977"/>
                  </a:cubicBezTo>
                  <a:lnTo>
                    <a:pt x="1551" y="917"/>
                  </a:lnTo>
                  <a:cubicBezTo>
                    <a:pt x="1551" y="993"/>
                    <a:pt x="1558" y="1031"/>
                    <a:pt x="1570" y="1031"/>
                  </a:cubicBezTo>
                  <a:cubicBezTo>
                    <a:pt x="1581" y="1031"/>
                    <a:pt x="1596" y="993"/>
                    <a:pt x="1611" y="917"/>
                  </a:cubicBezTo>
                  <a:lnTo>
                    <a:pt x="1611" y="977"/>
                  </a:lnTo>
                  <a:cubicBezTo>
                    <a:pt x="1611" y="1069"/>
                    <a:pt x="1611" y="1069"/>
                    <a:pt x="1611" y="1069"/>
                  </a:cubicBezTo>
                  <a:cubicBezTo>
                    <a:pt x="1611" y="1069"/>
                    <a:pt x="1642" y="1008"/>
                    <a:pt x="1642" y="1008"/>
                  </a:cubicBezTo>
                  <a:cubicBezTo>
                    <a:pt x="1642" y="1008"/>
                    <a:pt x="1672" y="1008"/>
                    <a:pt x="1672" y="917"/>
                  </a:cubicBezTo>
                  <a:cubicBezTo>
                    <a:pt x="1672" y="886"/>
                    <a:pt x="1672" y="871"/>
                    <a:pt x="1676" y="871"/>
                  </a:cubicBezTo>
                  <a:cubicBezTo>
                    <a:pt x="1680" y="871"/>
                    <a:pt x="1687" y="886"/>
                    <a:pt x="1702" y="917"/>
                  </a:cubicBezTo>
                  <a:cubicBezTo>
                    <a:pt x="1702" y="967"/>
                    <a:pt x="1702" y="989"/>
                    <a:pt x="1708" y="989"/>
                  </a:cubicBezTo>
                  <a:cubicBezTo>
                    <a:pt x="1712" y="989"/>
                    <a:pt x="1719" y="974"/>
                    <a:pt x="1733" y="947"/>
                  </a:cubicBezTo>
                  <a:cubicBezTo>
                    <a:pt x="1733" y="947"/>
                    <a:pt x="1733" y="947"/>
                    <a:pt x="1733" y="1008"/>
                  </a:cubicBezTo>
                  <a:cubicBezTo>
                    <a:pt x="1763" y="1008"/>
                    <a:pt x="1763" y="1008"/>
                    <a:pt x="1763" y="1099"/>
                  </a:cubicBezTo>
                  <a:cubicBezTo>
                    <a:pt x="1763" y="1053"/>
                    <a:pt x="1763" y="1031"/>
                    <a:pt x="1767" y="1031"/>
                  </a:cubicBezTo>
                  <a:cubicBezTo>
                    <a:pt x="1771" y="1031"/>
                    <a:pt x="1778" y="1053"/>
                    <a:pt x="1794" y="1099"/>
                  </a:cubicBezTo>
                  <a:cubicBezTo>
                    <a:pt x="1794" y="1099"/>
                    <a:pt x="1794" y="1099"/>
                    <a:pt x="1794" y="1061"/>
                  </a:cubicBezTo>
                  <a:cubicBezTo>
                    <a:pt x="1794" y="1061"/>
                    <a:pt x="1794" y="1023"/>
                    <a:pt x="1794" y="947"/>
                  </a:cubicBezTo>
                  <a:cubicBezTo>
                    <a:pt x="1794" y="1008"/>
                    <a:pt x="1824" y="1008"/>
                    <a:pt x="1824" y="1008"/>
                  </a:cubicBezTo>
                  <a:cubicBezTo>
                    <a:pt x="1824" y="1008"/>
                    <a:pt x="1824" y="947"/>
                    <a:pt x="1854" y="947"/>
                  </a:cubicBezTo>
                  <a:cubicBezTo>
                    <a:pt x="1885" y="947"/>
                    <a:pt x="1885" y="947"/>
                    <a:pt x="1885" y="886"/>
                  </a:cubicBezTo>
                  <a:cubicBezTo>
                    <a:pt x="1885" y="856"/>
                    <a:pt x="1885" y="841"/>
                    <a:pt x="1889" y="841"/>
                  </a:cubicBezTo>
                  <a:cubicBezTo>
                    <a:pt x="1892" y="841"/>
                    <a:pt x="1900" y="856"/>
                    <a:pt x="1915" y="886"/>
                  </a:cubicBezTo>
                  <a:cubicBezTo>
                    <a:pt x="1915" y="947"/>
                    <a:pt x="1915" y="947"/>
                    <a:pt x="1915" y="947"/>
                  </a:cubicBezTo>
                  <a:cubicBezTo>
                    <a:pt x="1915" y="947"/>
                    <a:pt x="1915" y="947"/>
                    <a:pt x="1915" y="977"/>
                  </a:cubicBezTo>
                  <a:cubicBezTo>
                    <a:pt x="1915" y="1008"/>
                    <a:pt x="1923" y="1023"/>
                    <a:pt x="1930" y="1023"/>
                  </a:cubicBezTo>
                  <a:cubicBezTo>
                    <a:pt x="1938" y="1023"/>
                    <a:pt x="1946" y="1008"/>
                    <a:pt x="1946" y="977"/>
                  </a:cubicBezTo>
                  <a:cubicBezTo>
                    <a:pt x="1946" y="957"/>
                    <a:pt x="1946" y="935"/>
                    <a:pt x="1946" y="886"/>
                  </a:cubicBezTo>
                  <a:cubicBezTo>
                    <a:pt x="1976" y="886"/>
                    <a:pt x="1976" y="886"/>
                    <a:pt x="1976" y="977"/>
                  </a:cubicBezTo>
                  <a:cubicBezTo>
                    <a:pt x="1976" y="995"/>
                    <a:pt x="1976" y="1003"/>
                    <a:pt x="1977" y="1003"/>
                  </a:cubicBezTo>
                  <a:cubicBezTo>
                    <a:pt x="1979" y="1003"/>
                    <a:pt x="1985" y="960"/>
                    <a:pt x="2006" y="917"/>
                  </a:cubicBezTo>
                  <a:cubicBezTo>
                    <a:pt x="2006" y="977"/>
                    <a:pt x="2006" y="977"/>
                    <a:pt x="2006" y="977"/>
                  </a:cubicBezTo>
                  <a:cubicBezTo>
                    <a:pt x="2006" y="994"/>
                    <a:pt x="2006" y="1016"/>
                    <a:pt x="2006" y="1038"/>
                  </a:cubicBezTo>
                  <a:cubicBezTo>
                    <a:pt x="2006" y="1129"/>
                    <a:pt x="2006" y="1129"/>
                    <a:pt x="2006" y="1129"/>
                  </a:cubicBezTo>
                  <a:cubicBezTo>
                    <a:pt x="2006" y="1069"/>
                    <a:pt x="2037" y="1069"/>
                    <a:pt x="2037" y="1069"/>
                  </a:cubicBezTo>
                  <a:cubicBezTo>
                    <a:pt x="2067" y="1069"/>
                    <a:pt x="2067" y="977"/>
                    <a:pt x="2067" y="856"/>
                  </a:cubicBezTo>
                  <a:cubicBezTo>
                    <a:pt x="2067" y="917"/>
                    <a:pt x="2098" y="1069"/>
                    <a:pt x="2098" y="1069"/>
                  </a:cubicBezTo>
                  <a:cubicBezTo>
                    <a:pt x="2098" y="1069"/>
                    <a:pt x="2098" y="1008"/>
                    <a:pt x="2098" y="917"/>
                  </a:cubicBezTo>
                  <a:cubicBezTo>
                    <a:pt x="2098" y="962"/>
                    <a:pt x="2098" y="985"/>
                    <a:pt x="2101" y="985"/>
                  </a:cubicBezTo>
                  <a:cubicBezTo>
                    <a:pt x="2105" y="985"/>
                    <a:pt x="2113" y="962"/>
                    <a:pt x="2128" y="917"/>
                  </a:cubicBezTo>
                  <a:cubicBezTo>
                    <a:pt x="2128" y="1010"/>
                    <a:pt x="2139" y="1046"/>
                    <a:pt x="2148" y="1046"/>
                  </a:cubicBezTo>
                  <a:cubicBezTo>
                    <a:pt x="2154" y="1046"/>
                    <a:pt x="2158" y="1031"/>
                    <a:pt x="2158" y="1008"/>
                  </a:cubicBezTo>
                  <a:cubicBezTo>
                    <a:pt x="2158" y="947"/>
                    <a:pt x="2158" y="947"/>
                    <a:pt x="2158" y="947"/>
                  </a:cubicBezTo>
                  <a:cubicBezTo>
                    <a:pt x="2158" y="947"/>
                    <a:pt x="2158" y="947"/>
                    <a:pt x="2158" y="856"/>
                  </a:cubicBezTo>
                  <a:lnTo>
                    <a:pt x="2189" y="856"/>
                  </a:lnTo>
                  <a:cubicBezTo>
                    <a:pt x="2189" y="875"/>
                    <a:pt x="2189" y="905"/>
                    <a:pt x="2189" y="947"/>
                  </a:cubicBezTo>
                  <a:cubicBezTo>
                    <a:pt x="2189" y="990"/>
                    <a:pt x="2189" y="1033"/>
                    <a:pt x="2200" y="1033"/>
                  </a:cubicBezTo>
                  <a:cubicBezTo>
                    <a:pt x="2204" y="1033"/>
                    <a:pt x="2210" y="1026"/>
                    <a:pt x="2219" y="1008"/>
                  </a:cubicBezTo>
                  <a:cubicBezTo>
                    <a:pt x="2219" y="1008"/>
                    <a:pt x="2250" y="947"/>
                    <a:pt x="2250" y="947"/>
                  </a:cubicBezTo>
                  <a:cubicBezTo>
                    <a:pt x="2280" y="947"/>
                    <a:pt x="2280" y="947"/>
                    <a:pt x="2280" y="1008"/>
                  </a:cubicBezTo>
                  <a:cubicBezTo>
                    <a:pt x="2280" y="1048"/>
                    <a:pt x="2280" y="1078"/>
                    <a:pt x="2280" y="1099"/>
                  </a:cubicBezTo>
                  <a:cubicBezTo>
                    <a:pt x="2280" y="947"/>
                    <a:pt x="2280" y="947"/>
                    <a:pt x="2310" y="947"/>
                  </a:cubicBezTo>
                  <a:cubicBezTo>
                    <a:pt x="2310" y="931"/>
                    <a:pt x="2310" y="908"/>
                    <a:pt x="2310" y="886"/>
                  </a:cubicBezTo>
                  <a:cubicBezTo>
                    <a:pt x="2310" y="862"/>
                    <a:pt x="2310" y="842"/>
                    <a:pt x="2311" y="825"/>
                  </a:cubicBezTo>
                  <a:lnTo>
                    <a:pt x="2311" y="825"/>
                  </a:lnTo>
                  <a:cubicBezTo>
                    <a:pt x="2310" y="825"/>
                    <a:pt x="2310" y="825"/>
                    <a:pt x="2310" y="825"/>
                  </a:cubicBezTo>
                  <a:cubicBezTo>
                    <a:pt x="2310" y="825"/>
                    <a:pt x="2310" y="825"/>
                    <a:pt x="2310" y="734"/>
                  </a:cubicBezTo>
                  <a:cubicBezTo>
                    <a:pt x="2310" y="704"/>
                    <a:pt x="2318" y="689"/>
                    <a:pt x="2326" y="689"/>
                  </a:cubicBezTo>
                  <a:cubicBezTo>
                    <a:pt x="2333" y="689"/>
                    <a:pt x="2341" y="704"/>
                    <a:pt x="2341" y="734"/>
                  </a:cubicBezTo>
                  <a:cubicBezTo>
                    <a:pt x="2341" y="761"/>
                    <a:pt x="2341" y="780"/>
                    <a:pt x="2340" y="793"/>
                  </a:cubicBezTo>
                  <a:lnTo>
                    <a:pt x="2340" y="793"/>
                  </a:lnTo>
                  <a:cubicBezTo>
                    <a:pt x="2329" y="771"/>
                    <a:pt x="2322" y="757"/>
                    <a:pt x="2317" y="757"/>
                  </a:cubicBezTo>
                  <a:cubicBezTo>
                    <a:pt x="2312" y="757"/>
                    <a:pt x="2311" y="777"/>
                    <a:pt x="2311" y="825"/>
                  </a:cubicBezTo>
                  <a:lnTo>
                    <a:pt x="2311" y="825"/>
                  </a:lnTo>
                  <a:cubicBezTo>
                    <a:pt x="2332" y="825"/>
                    <a:pt x="2338" y="825"/>
                    <a:pt x="2340" y="793"/>
                  </a:cubicBezTo>
                  <a:lnTo>
                    <a:pt x="2340" y="793"/>
                  </a:lnTo>
                  <a:cubicBezTo>
                    <a:pt x="2340" y="794"/>
                    <a:pt x="2341" y="794"/>
                    <a:pt x="2341" y="795"/>
                  </a:cubicBezTo>
                  <a:cubicBezTo>
                    <a:pt x="2341" y="795"/>
                    <a:pt x="2341" y="886"/>
                    <a:pt x="2341" y="947"/>
                  </a:cubicBezTo>
                  <a:cubicBezTo>
                    <a:pt x="2341" y="947"/>
                    <a:pt x="2341" y="947"/>
                    <a:pt x="2371" y="886"/>
                  </a:cubicBezTo>
                  <a:lnTo>
                    <a:pt x="2371" y="947"/>
                  </a:lnTo>
                  <a:cubicBezTo>
                    <a:pt x="2371" y="983"/>
                    <a:pt x="2371" y="1014"/>
                    <a:pt x="2371" y="1038"/>
                  </a:cubicBezTo>
                  <a:cubicBezTo>
                    <a:pt x="2371" y="977"/>
                    <a:pt x="2493" y="977"/>
                    <a:pt x="2493" y="977"/>
                  </a:cubicBezTo>
                  <a:cubicBezTo>
                    <a:pt x="2493" y="917"/>
                    <a:pt x="2523" y="917"/>
                    <a:pt x="2554" y="917"/>
                  </a:cubicBezTo>
                  <a:cubicBezTo>
                    <a:pt x="2584" y="917"/>
                    <a:pt x="2584" y="917"/>
                    <a:pt x="2584" y="856"/>
                  </a:cubicBezTo>
                  <a:lnTo>
                    <a:pt x="2614" y="856"/>
                  </a:lnTo>
                  <a:cubicBezTo>
                    <a:pt x="2614" y="856"/>
                    <a:pt x="2614" y="765"/>
                    <a:pt x="2614" y="765"/>
                  </a:cubicBezTo>
                  <a:cubicBezTo>
                    <a:pt x="2614" y="734"/>
                    <a:pt x="2622" y="719"/>
                    <a:pt x="2626" y="719"/>
                  </a:cubicBezTo>
                  <a:lnTo>
                    <a:pt x="2626" y="719"/>
                  </a:lnTo>
                  <a:cubicBezTo>
                    <a:pt x="2630" y="719"/>
                    <a:pt x="2630" y="734"/>
                    <a:pt x="2614" y="765"/>
                  </a:cubicBezTo>
                  <a:cubicBezTo>
                    <a:pt x="2614" y="856"/>
                    <a:pt x="2614" y="917"/>
                    <a:pt x="2645" y="917"/>
                  </a:cubicBezTo>
                  <a:cubicBezTo>
                    <a:pt x="2645" y="938"/>
                    <a:pt x="2645" y="968"/>
                    <a:pt x="2645" y="1008"/>
                  </a:cubicBezTo>
                  <a:cubicBezTo>
                    <a:pt x="2645" y="1084"/>
                    <a:pt x="2652" y="1122"/>
                    <a:pt x="2660" y="1122"/>
                  </a:cubicBezTo>
                  <a:cubicBezTo>
                    <a:pt x="2668" y="1122"/>
                    <a:pt x="2675" y="1084"/>
                    <a:pt x="2675" y="1008"/>
                  </a:cubicBezTo>
                  <a:lnTo>
                    <a:pt x="2675" y="982"/>
                  </a:lnTo>
                  <a:cubicBezTo>
                    <a:pt x="2675" y="982"/>
                    <a:pt x="2675" y="897"/>
                    <a:pt x="2675" y="856"/>
                  </a:cubicBezTo>
                  <a:cubicBezTo>
                    <a:pt x="2690" y="932"/>
                    <a:pt x="2698" y="970"/>
                    <a:pt x="2702" y="970"/>
                  </a:cubicBezTo>
                  <a:cubicBezTo>
                    <a:pt x="2706" y="970"/>
                    <a:pt x="2706" y="932"/>
                    <a:pt x="2706" y="856"/>
                  </a:cubicBezTo>
                  <a:cubicBezTo>
                    <a:pt x="2706" y="917"/>
                    <a:pt x="2706" y="947"/>
                    <a:pt x="2736" y="947"/>
                  </a:cubicBezTo>
                  <a:cubicBezTo>
                    <a:pt x="2736" y="856"/>
                    <a:pt x="2766" y="856"/>
                    <a:pt x="2797" y="856"/>
                  </a:cubicBezTo>
                  <a:cubicBezTo>
                    <a:pt x="2808" y="867"/>
                    <a:pt x="2815" y="874"/>
                    <a:pt x="2819" y="874"/>
                  </a:cubicBezTo>
                  <a:cubicBezTo>
                    <a:pt x="2827" y="874"/>
                    <a:pt x="2827" y="853"/>
                    <a:pt x="2827" y="795"/>
                  </a:cubicBezTo>
                  <a:cubicBezTo>
                    <a:pt x="2858" y="795"/>
                    <a:pt x="2858" y="795"/>
                    <a:pt x="2858" y="886"/>
                  </a:cubicBezTo>
                  <a:cubicBezTo>
                    <a:pt x="2858" y="865"/>
                    <a:pt x="2858" y="836"/>
                    <a:pt x="2858" y="795"/>
                  </a:cubicBezTo>
                  <a:cubicBezTo>
                    <a:pt x="2858" y="886"/>
                    <a:pt x="2858" y="886"/>
                    <a:pt x="2888" y="886"/>
                  </a:cubicBezTo>
                  <a:cubicBezTo>
                    <a:pt x="2888" y="886"/>
                    <a:pt x="2918" y="886"/>
                    <a:pt x="2918" y="825"/>
                  </a:cubicBezTo>
                  <a:cubicBezTo>
                    <a:pt x="2918" y="902"/>
                    <a:pt x="2918" y="966"/>
                    <a:pt x="2926" y="966"/>
                  </a:cubicBezTo>
                  <a:cubicBezTo>
                    <a:pt x="2930" y="966"/>
                    <a:pt x="2937" y="943"/>
                    <a:pt x="2949" y="886"/>
                  </a:cubicBezTo>
                  <a:cubicBezTo>
                    <a:pt x="2949" y="886"/>
                    <a:pt x="2949" y="886"/>
                    <a:pt x="2949" y="977"/>
                  </a:cubicBezTo>
                  <a:cubicBezTo>
                    <a:pt x="2949" y="977"/>
                    <a:pt x="2949" y="977"/>
                    <a:pt x="2979" y="886"/>
                  </a:cubicBezTo>
                  <a:cubicBezTo>
                    <a:pt x="3010" y="886"/>
                    <a:pt x="3010" y="825"/>
                    <a:pt x="3010" y="825"/>
                  </a:cubicBezTo>
                  <a:cubicBezTo>
                    <a:pt x="3010" y="886"/>
                    <a:pt x="3040" y="917"/>
                    <a:pt x="3070" y="917"/>
                  </a:cubicBezTo>
                  <a:cubicBezTo>
                    <a:pt x="3070" y="917"/>
                    <a:pt x="3101" y="917"/>
                    <a:pt x="3101" y="977"/>
                  </a:cubicBezTo>
                  <a:cubicBezTo>
                    <a:pt x="3101" y="977"/>
                    <a:pt x="3101" y="977"/>
                    <a:pt x="3131" y="917"/>
                  </a:cubicBezTo>
                  <a:cubicBezTo>
                    <a:pt x="3131" y="893"/>
                    <a:pt x="3131" y="872"/>
                    <a:pt x="3131" y="856"/>
                  </a:cubicBezTo>
                  <a:cubicBezTo>
                    <a:pt x="3131" y="917"/>
                    <a:pt x="3139" y="947"/>
                    <a:pt x="3146" y="947"/>
                  </a:cubicBezTo>
                  <a:cubicBezTo>
                    <a:pt x="3154" y="947"/>
                    <a:pt x="3161" y="917"/>
                    <a:pt x="3161" y="856"/>
                  </a:cubicBezTo>
                  <a:cubicBezTo>
                    <a:pt x="3161" y="898"/>
                    <a:pt x="3176" y="955"/>
                    <a:pt x="3185" y="955"/>
                  </a:cubicBezTo>
                  <a:cubicBezTo>
                    <a:pt x="3189" y="955"/>
                    <a:pt x="3192" y="944"/>
                    <a:pt x="3192" y="917"/>
                  </a:cubicBezTo>
                  <a:cubicBezTo>
                    <a:pt x="3192" y="917"/>
                    <a:pt x="3192" y="917"/>
                    <a:pt x="3192" y="1008"/>
                  </a:cubicBezTo>
                  <a:cubicBezTo>
                    <a:pt x="3192" y="917"/>
                    <a:pt x="3222" y="917"/>
                    <a:pt x="3222" y="917"/>
                  </a:cubicBezTo>
                  <a:cubicBezTo>
                    <a:pt x="3222" y="898"/>
                    <a:pt x="3222" y="875"/>
                    <a:pt x="3222" y="856"/>
                  </a:cubicBezTo>
                  <a:cubicBezTo>
                    <a:pt x="3222" y="795"/>
                    <a:pt x="3222" y="704"/>
                    <a:pt x="3222" y="704"/>
                  </a:cubicBezTo>
                  <a:lnTo>
                    <a:pt x="3222" y="552"/>
                  </a:lnTo>
                  <a:cubicBezTo>
                    <a:pt x="3222" y="400"/>
                    <a:pt x="3222" y="339"/>
                    <a:pt x="3222" y="278"/>
                  </a:cubicBezTo>
                  <a:cubicBezTo>
                    <a:pt x="3204" y="224"/>
                    <a:pt x="3197" y="180"/>
                    <a:pt x="3194" y="180"/>
                  </a:cubicBezTo>
                  <a:cubicBezTo>
                    <a:pt x="3192" y="180"/>
                    <a:pt x="3192" y="199"/>
                    <a:pt x="3192" y="248"/>
                  </a:cubicBezTo>
                  <a:cubicBezTo>
                    <a:pt x="3192" y="248"/>
                    <a:pt x="3192" y="339"/>
                    <a:pt x="3161" y="339"/>
                  </a:cubicBezTo>
                  <a:cubicBezTo>
                    <a:pt x="3161" y="339"/>
                    <a:pt x="3161" y="248"/>
                    <a:pt x="3161" y="248"/>
                  </a:cubicBezTo>
                  <a:cubicBezTo>
                    <a:pt x="3161" y="187"/>
                    <a:pt x="3161" y="187"/>
                    <a:pt x="3131" y="187"/>
                  </a:cubicBezTo>
                  <a:cubicBezTo>
                    <a:pt x="3101" y="187"/>
                    <a:pt x="3101" y="187"/>
                    <a:pt x="3101" y="96"/>
                  </a:cubicBezTo>
                  <a:cubicBezTo>
                    <a:pt x="3101" y="35"/>
                    <a:pt x="3101" y="35"/>
                    <a:pt x="3101" y="35"/>
                  </a:cubicBezTo>
                  <a:cubicBezTo>
                    <a:pt x="3101" y="96"/>
                    <a:pt x="3070" y="96"/>
                    <a:pt x="3040" y="96"/>
                  </a:cubicBezTo>
                  <a:cubicBezTo>
                    <a:pt x="3028" y="96"/>
                    <a:pt x="3016" y="91"/>
                    <a:pt x="3005" y="91"/>
                  </a:cubicBezTo>
                  <a:cubicBezTo>
                    <a:pt x="2990" y="91"/>
                    <a:pt x="2979" y="102"/>
                    <a:pt x="2979" y="157"/>
                  </a:cubicBezTo>
                  <a:cubicBezTo>
                    <a:pt x="2979" y="65"/>
                    <a:pt x="2979" y="65"/>
                    <a:pt x="2949" y="65"/>
                  </a:cubicBezTo>
                  <a:cubicBezTo>
                    <a:pt x="2918" y="65"/>
                    <a:pt x="2918" y="65"/>
                    <a:pt x="2918" y="157"/>
                  </a:cubicBezTo>
                  <a:cubicBezTo>
                    <a:pt x="2918" y="157"/>
                    <a:pt x="2888" y="126"/>
                    <a:pt x="2888" y="65"/>
                  </a:cubicBezTo>
                  <a:cubicBezTo>
                    <a:pt x="2888" y="48"/>
                    <a:pt x="2888" y="40"/>
                    <a:pt x="2887" y="40"/>
                  </a:cubicBezTo>
                  <a:cubicBezTo>
                    <a:pt x="2885" y="40"/>
                    <a:pt x="2879" y="83"/>
                    <a:pt x="2858" y="126"/>
                  </a:cubicBezTo>
                  <a:cubicBezTo>
                    <a:pt x="2858" y="65"/>
                    <a:pt x="2858" y="65"/>
                    <a:pt x="2858" y="65"/>
                  </a:cubicBezTo>
                  <a:cubicBezTo>
                    <a:pt x="2858" y="126"/>
                    <a:pt x="2827" y="126"/>
                    <a:pt x="2797" y="126"/>
                  </a:cubicBezTo>
                  <a:cubicBezTo>
                    <a:pt x="2766" y="126"/>
                    <a:pt x="2766" y="126"/>
                    <a:pt x="2766" y="187"/>
                  </a:cubicBezTo>
                  <a:cubicBezTo>
                    <a:pt x="2766" y="233"/>
                    <a:pt x="2766" y="255"/>
                    <a:pt x="2763" y="255"/>
                  </a:cubicBezTo>
                  <a:cubicBezTo>
                    <a:pt x="2759" y="255"/>
                    <a:pt x="2751" y="233"/>
                    <a:pt x="2736" y="187"/>
                  </a:cubicBezTo>
                  <a:cubicBezTo>
                    <a:pt x="2736" y="263"/>
                    <a:pt x="2728" y="301"/>
                    <a:pt x="2721" y="301"/>
                  </a:cubicBezTo>
                  <a:cubicBezTo>
                    <a:pt x="2713" y="301"/>
                    <a:pt x="2706" y="263"/>
                    <a:pt x="2706" y="187"/>
                  </a:cubicBezTo>
                  <a:cubicBezTo>
                    <a:pt x="2706" y="126"/>
                    <a:pt x="2696" y="99"/>
                    <a:pt x="2684" y="99"/>
                  </a:cubicBezTo>
                  <a:cubicBezTo>
                    <a:pt x="2666" y="99"/>
                    <a:pt x="2645" y="157"/>
                    <a:pt x="2645" y="248"/>
                  </a:cubicBezTo>
                  <a:lnTo>
                    <a:pt x="2645" y="187"/>
                  </a:lnTo>
                  <a:cubicBezTo>
                    <a:pt x="2645" y="96"/>
                    <a:pt x="2645" y="96"/>
                    <a:pt x="2645" y="96"/>
                  </a:cubicBezTo>
                  <a:lnTo>
                    <a:pt x="2614" y="96"/>
                  </a:lnTo>
                  <a:cubicBezTo>
                    <a:pt x="2584" y="35"/>
                    <a:pt x="2584" y="35"/>
                    <a:pt x="2584" y="35"/>
                  </a:cubicBezTo>
                  <a:cubicBezTo>
                    <a:pt x="2584" y="86"/>
                    <a:pt x="2579" y="105"/>
                    <a:pt x="2572" y="105"/>
                  </a:cubicBezTo>
                  <a:cubicBezTo>
                    <a:pt x="2564" y="105"/>
                    <a:pt x="2554" y="70"/>
                    <a:pt x="2554" y="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3451;p83"/>
            <p:cNvSpPr/>
            <p:nvPr/>
          </p:nvSpPr>
          <p:spPr>
            <a:xfrm>
              <a:off x="2752896" y="1923227"/>
              <a:ext cx="53821" cy="33206"/>
            </a:xfrm>
            <a:custGeom>
              <a:avLst/>
              <a:gdLst/>
              <a:ahLst/>
              <a:cxnLst/>
              <a:rect l="l" t="t" r="r" b="b"/>
              <a:pathLst>
                <a:path w="3253" h="2007" extrusionOk="0">
                  <a:moveTo>
                    <a:pt x="942" y="0"/>
                  </a:moveTo>
                  <a:cubicBezTo>
                    <a:pt x="912" y="0"/>
                    <a:pt x="912" y="0"/>
                    <a:pt x="942" y="61"/>
                  </a:cubicBezTo>
                  <a:cubicBezTo>
                    <a:pt x="942" y="0"/>
                    <a:pt x="942" y="0"/>
                    <a:pt x="942" y="0"/>
                  </a:cubicBezTo>
                  <a:close/>
                  <a:moveTo>
                    <a:pt x="1915" y="335"/>
                  </a:moveTo>
                  <a:cubicBezTo>
                    <a:pt x="1885" y="335"/>
                    <a:pt x="1885" y="335"/>
                    <a:pt x="1915" y="426"/>
                  </a:cubicBezTo>
                  <a:cubicBezTo>
                    <a:pt x="1915" y="426"/>
                    <a:pt x="1915" y="335"/>
                    <a:pt x="1915" y="335"/>
                  </a:cubicBezTo>
                  <a:close/>
                  <a:moveTo>
                    <a:pt x="426" y="517"/>
                  </a:moveTo>
                  <a:cubicBezTo>
                    <a:pt x="426" y="569"/>
                    <a:pt x="426" y="626"/>
                    <a:pt x="426" y="669"/>
                  </a:cubicBezTo>
                  <a:cubicBezTo>
                    <a:pt x="426" y="760"/>
                    <a:pt x="426" y="760"/>
                    <a:pt x="426" y="760"/>
                  </a:cubicBezTo>
                  <a:cubicBezTo>
                    <a:pt x="395" y="669"/>
                    <a:pt x="395" y="608"/>
                    <a:pt x="426" y="517"/>
                  </a:cubicBezTo>
                  <a:close/>
                  <a:moveTo>
                    <a:pt x="1064" y="821"/>
                  </a:moveTo>
                  <a:cubicBezTo>
                    <a:pt x="1064" y="882"/>
                    <a:pt x="1064" y="973"/>
                    <a:pt x="1064" y="973"/>
                  </a:cubicBezTo>
                  <a:lnTo>
                    <a:pt x="1034" y="882"/>
                  </a:lnTo>
                  <a:lnTo>
                    <a:pt x="1064" y="821"/>
                  </a:lnTo>
                  <a:close/>
                  <a:moveTo>
                    <a:pt x="1794" y="912"/>
                  </a:moveTo>
                  <a:cubicBezTo>
                    <a:pt x="1794" y="912"/>
                    <a:pt x="1794" y="912"/>
                    <a:pt x="1794" y="1003"/>
                  </a:cubicBezTo>
                  <a:cubicBezTo>
                    <a:pt x="1794" y="1064"/>
                    <a:pt x="1794" y="1064"/>
                    <a:pt x="1794" y="1064"/>
                  </a:cubicBezTo>
                  <a:cubicBezTo>
                    <a:pt x="1763" y="973"/>
                    <a:pt x="1794" y="912"/>
                    <a:pt x="1794" y="912"/>
                  </a:cubicBezTo>
                  <a:close/>
                  <a:moveTo>
                    <a:pt x="2189" y="1034"/>
                  </a:moveTo>
                  <a:cubicBezTo>
                    <a:pt x="2219" y="1034"/>
                    <a:pt x="2189" y="1125"/>
                    <a:pt x="2189" y="1125"/>
                  </a:cubicBezTo>
                  <a:cubicBezTo>
                    <a:pt x="2189" y="1125"/>
                    <a:pt x="2189" y="1125"/>
                    <a:pt x="2189" y="1034"/>
                  </a:cubicBezTo>
                  <a:close/>
                  <a:moveTo>
                    <a:pt x="942" y="1064"/>
                  </a:moveTo>
                  <a:cubicBezTo>
                    <a:pt x="942" y="1115"/>
                    <a:pt x="952" y="1157"/>
                    <a:pt x="955" y="1157"/>
                  </a:cubicBezTo>
                  <a:cubicBezTo>
                    <a:pt x="957" y="1157"/>
                    <a:pt x="956" y="1131"/>
                    <a:pt x="942" y="1064"/>
                  </a:cubicBezTo>
                  <a:close/>
                  <a:moveTo>
                    <a:pt x="760" y="1125"/>
                  </a:moveTo>
                  <a:lnTo>
                    <a:pt x="760" y="1186"/>
                  </a:lnTo>
                  <a:cubicBezTo>
                    <a:pt x="757" y="1196"/>
                    <a:pt x="754" y="1204"/>
                    <a:pt x="751" y="1212"/>
                  </a:cubicBezTo>
                  <a:lnTo>
                    <a:pt x="751" y="1212"/>
                  </a:lnTo>
                  <a:cubicBezTo>
                    <a:pt x="737" y="1195"/>
                    <a:pt x="760" y="1125"/>
                    <a:pt x="760" y="1125"/>
                  </a:cubicBezTo>
                  <a:close/>
                  <a:moveTo>
                    <a:pt x="1064" y="1155"/>
                  </a:moveTo>
                  <a:cubicBezTo>
                    <a:pt x="1051" y="1222"/>
                    <a:pt x="1049" y="1248"/>
                    <a:pt x="1051" y="1248"/>
                  </a:cubicBezTo>
                  <a:cubicBezTo>
                    <a:pt x="1055" y="1248"/>
                    <a:pt x="1064" y="1206"/>
                    <a:pt x="1064" y="1155"/>
                  </a:cubicBezTo>
                  <a:close/>
                  <a:moveTo>
                    <a:pt x="365" y="1155"/>
                  </a:moveTo>
                  <a:cubicBezTo>
                    <a:pt x="365" y="1172"/>
                    <a:pt x="365" y="1194"/>
                    <a:pt x="365" y="1216"/>
                  </a:cubicBezTo>
                  <a:cubicBezTo>
                    <a:pt x="365" y="1307"/>
                    <a:pt x="365" y="1307"/>
                    <a:pt x="365" y="1307"/>
                  </a:cubicBezTo>
                  <a:cubicBezTo>
                    <a:pt x="395" y="1307"/>
                    <a:pt x="395" y="1247"/>
                    <a:pt x="395" y="1247"/>
                  </a:cubicBezTo>
                  <a:cubicBezTo>
                    <a:pt x="395" y="1155"/>
                    <a:pt x="395" y="1155"/>
                    <a:pt x="365" y="1155"/>
                  </a:cubicBezTo>
                  <a:close/>
                  <a:moveTo>
                    <a:pt x="1368" y="1277"/>
                  </a:moveTo>
                  <a:lnTo>
                    <a:pt x="1368" y="1277"/>
                  </a:lnTo>
                  <a:cubicBezTo>
                    <a:pt x="1353" y="1307"/>
                    <a:pt x="1353" y="1322"/>
                    <a:pt x="1357" y="1322"/>
                  </a:cubicBezTo>
                  <a:cubicBezTo>
                    <a:pt x="1360" y="1322"/>
                    <a:pt x="1368" y="1307"/>
                    <a:pt x="1368" y="1277"/>
                  </a:cubicBezTo>
                  <a:close/>
                  <a:moveTo>
                    <a:pt x="639" y="1338"/>
                  </a:moveTo>
                  <a:cubicBezTo>
                    <a:pt x="639" y="1338"/>
                    <a:pt x="639" y="1338"/>
                    <a:pt x="639" y="1338"/>
                  </a:cubicBezTo>
                  <a:cubicBezTo>
                    <a:pt x="639" y="1338"/>
                    <a:pt x="639" y="1338"/>
                    <a:pt x="639" y="1338"/>
                  </a:cubicBezTo>
                  <a:close/>
                  <a:moveTo>
                    <a:pt x="760" y="1338"/>
                  </a:moveTo>
                  <a:cubicBezTo>
                    <a:pt x="760" y="1338"/>
                    <a:pt x="760" y="1338"/>
                    <a:pt x="760" y="1338"/>
                  </a:cubicBezTo>
                  <a:cubicBezTo>
                    <a:pt x="760" y="1338"/>
                    <a:pt x="760" y="1338"/>
                    <a:pt x="760"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4" y="325"/>
                    <a:pt x="2614" y="274"/>
                  </a:cubicBezTo>
                  <a:cubicBezTo>
                    <a:pt x="2614" y="213"/>
                    <a:pt x="2614" y="213"/>
                    <a:pt x="2614" y="213"/>
                  </a:cubicBezTo>
                  <a:cubicBezTo>
                    <a:pt x="2614" y="264"/>
                    <a:pt x="2609" y="283"/>
                    <a:pt x="2603" y="283"/>
                  </a:cubicBezTo>
                  <a:cubicBezTo>
                    <a:pt x="2594" y="283"/>
                    <a:pt x="2584" y="248"/>
                    <a:pt x="2584" y="213"/>
                  </a:cubicBezTo>
                  <a:cubicBezTo>
                    <a:pt x="2584" y="274"/>
                    <a:pt x="2553" y="274"/>
                    <a:pt x="2553" y="274"/>
                  </a:cubicBezTo>
                  <a:cubicBezTo>
                    <a:pt x="2553" y="274"/>
                    <a:pt x="2553" y="274"/>
                    <a:pt x="2553" y="335"/>
                  </a:cubicBezTo>
                  <a:cubicBezTo>
                    <a:pt x="2553" y="370"/>
                    <a:pt x="2553" y="401"/>
                    <a:pt x="2553" y="426"/>
                  </a:cubicBezTo>
                  <a:cubicBezTo>
                    <a:pt x="2553" y="335"/>
                    <a:pt x="2523" y="335"/>
                    <a:pt x="2523" y="335"/>
                  </a:cubicBezTo>
                  <a:cubicBezTo>
                    <a:pt x="2493" y="335"/>
                    <a:pt x="2493" y="335"/>
                    <a:pt x="2493" y="274"/>
                  </a:cubicBezTo>
                  <a:lnTo>
                    <a:pt x="2493" y="335"/>
                  </a:lnTo>
                  <a:cubicBezTo>
                    <a:pt x="2493" y="380"/>
                    <a:pt x="2485" y="403"/>
                    <a:pt x="2477" y="403"/>
                  </a:cubicBezTo>
                  <a:cubicBezTo>
                    <a:pt x="2470" y="403"/>
                    <a:pt x="2462" y="380"/>
                    <a:pt x="2462" y="335"/>
                  </a:cubicBezTo>
                  <a:lnTo>
                    <a:pt x="2432" y="335"/>
                  </a:lnTo>
                  <a:cubicBezTo>
                    <a:pt x="2432" y="274"/>
                    <a:pt x="2432" y="274"/>
                    <a:pt x="2401" y="243"/>
                  </a:cubicBezTo>
                  <a:cubicBezTo>
                    <a:pt x="2371" y="335"/>
                    <a:pt x="2371" y="335"/>
                    <a:pt x="2371" y="335"/>
                  </a:cubicBezTo>
                  <a:cubicBezTo>
                    <a:pt x="2371" y="335"/>
                    <a:pt x="2371" y="335"/>
                    <a:pt x="2371" y="395"/>
                  </a:cubicBezTo>
                  <a:cubicBezTo>
                    <a:pt x="2371" y="456"/>
                    <a:pt x="2371" y="456"/>
                    <a:pt x="2371" y="456"/>
                  </a:cubicBezTo>
                  <a:cubicBezTo>
                    <a:pt x="2341" y="456"/>
                    <a:pt x="2371" y="395"/>
                    <a:pt x="2371" y="335"/>
                  </a:cubicBezTo>
                  <a:cubicBezTo>
                    <a:pt x="2371" y="295"/>
                    <a:pt x="2371" y="272"/>
                    <a:pt x="2369" y="272"/>
                  </a:cubicBezTo>
                  <a:cubicBezTo>
                    <a:pt x="2365" y="272"/>
                    <a:pt x="2358" y="310"/>
                    <a:pt x="2341" y="395"/>
                  </a:cubicBezTo>
                  <a:lnTo>
                    <a:pt x="2310" y="395"/>
                  </a:lnTo>
                  <a:cubicBezTo>
                    <a:pt x="2295" y="426"/>
                    <a:pt x="2287" y="441"/>
                    <a:pt x="2284" y="441"/>
                  </a:cubicBezTo>
                  <a:cubicBezTo>
                    <a:pt x="2280" y="441"/>
                    <a:pt x="2280" y="426"/>
                    <a:pt x="2280" y="395"/>
                  </a:cubicBezTo>
                  <a:cubicBezTo>
                    <a:pt x="2280" y="335"/>
                    <a:pt x="2249" y="304"/>
                    <a:pt x="2219" y="304"/>
                  </a:cubicBezTo>
                  <a:cubicBezTo>
                    <a:pt x="2189" y="304"/>
                    <a:pt x="2189" y="395"/>
                    <a:pt x="2189" y="456"/>
                  </a:cubicBezTo>
                  <a:cubicBezTo>
                    <a:pt x="2189" y="487"/>
                    <a:pt x="2181" y="502"/>
                    <a:pt x="2173" y="502"/>
                  </a:cubicBezTo>
                  <a:cubicBezTo>
                    <a:pt x="2166" y="502"/>
                    <a:pt x="2158" y="487"/>
                    <a:pt x="2158" y="456"/>
                  </a:cubicBezTo>
                  <a:cubicBezTo>
                    <a:pt x="2158" y="426"/>
                    <a:pt x="2158" y="388"/>
                    <a:pt x="2158" y="365"/>
                  </a:cubicBezTo>
                  <a:cubicBezTo>
                    <a:pt x="2143" y="441"/>
                    <a:pt x="2136" y="479"/>
                    <a:pt x="2132" y="479"/>
                  </a:cubicBezTo>
                  <a:cubicBezTo>
                    <a:pt x="2128" y="479"/>
                    <a:pt x="2128" y="441"/>
                    <a:pt x="2128" y="365"/>
                  </a:cubicBezTo>
                  <a:cubicBezTo>
                    <a:pt x="2128" y="390"/>
                    <a:pt x="2128" y="420"/>
                    <a:pt x="2128" y="456"/>
                  </a:cubicBezTo>
                  <a:cubicBezTo>
                    <a:pt x="2110" y="527"/>
                    <a:pt x="2103" y="557"/>
                    <a:pt x="2100" y="557"/>
                  </a:cubicBezTo>
                  <a:cubicBezTo>
                    <a:pt x="2098" y="557"/>
                    <a:pt x="2098" y="542"/>
                    <a:pt x="2098" y="517"/>
                  </a:cubicBezTo>
                  <a:cubicBezTo>
                    <a:pt x="2098" y="456"/>
                    <a:pt x="2098" y="456"/>
                    <a:pt x="2098" y="456"/>
                  </a:cubicBezTo>
                  <a:cubicBezTo>
                    <a:pt x="2086" y="501"/>
                    <a:pt x="2079" y="521"/>
                    <a:pt x="2075" y="521"/>
                  </a:cubicBezTo>
                  <a:cubicBezTo>
                    <a:pt x="2067" y="521"/>
                    <a:pt x="2067" y="461"/>
                    <a:pt x="2067" y="365"/>
                  </a:cubicBezTo>
                  <a:lnTo>
                    <a:pt x="2067" y="426"/>
                  </a:lnTo>
                  <a:cubicBezTo>
                    <a:pt x="2067" y="523"/>
                    <a:pt x="2055" y="595"/>
                    <a:pt x="2046" y="595"/>
                  </a:cubicBezTo>
                  <a:cubicBezTo>
                    <a:pt x="2041" y="595"/>
                    <a:pt x="2037" y="572"/>
                    <a:pt x="2037" y="517"/>
                  </a:cubicBezTo>
                  <a:cubicBezTo>
                    <a:pt x="2006" y="517"/>
                    <a:pt x="2006" y="517"/>
                    <a:pt x="2006" y="426"/>
                  </a:cubicBezTo>
                  <a:cubicBezTo>
                    <a:pt x="2006" y="406"/>
                    <a:pt x="2006" y="384"/>
                    <a:pt x="2006" y="365"/>
                  </a:cubicBezTo>
                  <a:cubicBezTo>
                    <a:pt x="2006" y="365"/>
                    <a:pt x="2006" y="365"/>
                    <a:pt x="2006" y="274"/>
                  </a:cubicBezTo>
                  <a:lnTo>
                    <a:pt x="1976" y="274"/>
                  </a:lnTo>
                  <a:cubicBezTo>
                    <a:pt x="1976" y="274"/>
                    <a:pt x="1976" y="274"/>
                    <a:pt x="1976" y="365"/>
                  </a:cubicBezTo>
                  <a:cubicBezTo>
                    <a:pt x="1946" y="365"/>
                    <a:pt x="1946" y="365"/>
                    <a:pt x="1946" y="274"/>
                  </a:cubicBezTo>
                  <a:cubicBezTo>
                    <a:pt x="1946" y="335"/>
                    <a:pt x="1946" y="335"/>
                    <a:pt x="1946" y="335"/>
                  </a:cubicBezTo>
                  <a:cubicBezTo>
                    <a:pt x="1946" y="426"/>
                    <a:pt x="1946" y="426"/>
                    <a:pt x="1915" y="426"/>
                  </a:cubicBezTo>
                  <a:cubicBezTo>
                    <a:pt x="1915" y="426"/>
                    <a:pt x="1915" y="453"/>
                    <a:pt x="1906" y="453"/>
                  </a:cubicBezTo>
                  <a:cubicBezTo>
                    <a:pt x="1902" y="453"/>
                    <a:pt x="1895" y="446"/>
                    <a:pt x="1885" y="426"/>
                  </a:cubicBezTo>
                  <a:cubicBezTo>
                    <a:pt x="1885" y="426"/>
                    <a:pt x="1885" y="335"/>
                    <a:pt x="1885" y="335"/>
                  </a:cubicBezTo>
                  <a:cubicBezTo>
                    <a:pt x="1854" y="335"/>
                    <a:pt x="1854" y="335"/>
                    <a:pt x="1854" y="426"/>
                  </a:cubicBezTo>
                  <a:cubicBezTo>
                    <a:pt x="1854" y="385"/>
                    <a:pt x="1854" y="355"/>
                    <a:pt x="1854" y="335"/>
                  </a:cubicBezTo>
                  <a:cubicBezTo>
                    <a:pt x="1824" y="395"/>
                    <a:pt x="1824" y="395"/>
                    <a:pt x="1824" y="395"/>
                  </a:cubicBezTo>
                  <a:cubicBezTo>
                    <a:pt x="1824" y="395"/>
                    <a:pt x="1824" y="395"/>
                    <a:pt x="1824" y="335"/>
                  </a:cubicBezTo>
                  <a:cubicBezTo>
                    <a:pt x="1812" y="396"/>
                    <a:pt x="1804" y="418"/>
                    <a:pt x="1798" y="418"/>
                  </a:cubicBezTo>
                  <a:cubicBezTo>
                    <a:pt x="1789" y="418"/>
                    <a:pt x="1781" y="371"/>
                    <a:pt x="1763" y="335"/>
                  </a:cubicBezTo>
                  <a:cubicBezTo>
                    <a:pt x="1763" y="351"/>
                    <a:pt x="1763" y="371"/>
                    <a:pt x="1763" y="395"/>
                  </a:cubicBezTo>
                  <a:cubicBezTo>
                    <a:pt x="1763" y="435"/>
                    <a:pt x="1757" y="458"/>
                    <a:pt x="1751" y="458"/>
                  </a:cubicBezTo>
                  <a:cubicBezTo>
                    <a:pt x="1742" y="458"/>
                    <a:pt x="1733" y="420"/>
                    <a:pt x="1733" y="335"/>
                  </a:cubicBezTo>
                  <a:lnTo>
                    <a:pt x="1733" y="243"/>
                  </a:lnTo>
                  <a:cubicBezTo>
                    <a:pt x="1733" y="335"/>
                    <a:pt x="1733" y="335"/>
                    <a:pt x="1702" y="335"/>
                  </a:cubicBezTo>
                  <a:cubicBezTo>
                    <a:pt x="1702" y="335"/>
                    <a:pt x="1702" y="395"/>
                    <a:pt x="1672" y="395"/>
                  </a:cubicBezTo>
                  <a:cubicBezTo>
                    <a:pt x="1672" y="395"/>
                    <a:pt x="1672" y="395"/>
                    <a:pt x="1672" y="304"/>
                  </a:cubicBezTo>
                  <a:cubicBezTo>
                    <a:pt x="1672" y="304"/>
                    <a:pt x="1642" y="304"/>
                    <a:pt x="1642" y="395"/>
                  </a:cubicBezTo>
                  <a:cubicBezTo>
                    <a:pt x="1611" y="456"/>
                    <a:pt x="1611" y="456"/>
                    <a:pt x="1611" y="456"/>
                  </a:cubicBezTo>
                  <a:cubicBezTo>
                    <a:pt x="1592" y="419"/>
                    <a:pt x="1539" y="393"/>
                    <a:pt x="1501" y="393"/>
                  </a:cubicBezTo>
                  <a:cubicBezTo>
                    <a:pt x="1477" y="393"/>
                    <a:pt x="1459" y="403"/>
                    <a:pt x="1459" y="426"/>
                  </a:cubicBezTo>
                  <a:lnTo>
                    <a:pt x="1429" y="426"/>
                  </a:lnTo>
                  <a:cubicBezTo>
                    <a:pt x="1429" y="374"/>
                    <a:pt x="1429" y="356"/>
                    <a:pt x="1427" y="356"/>
                  </a:cubicBezTo>
                  <a:cubicBezTo>
                    <a:pt x="1423" y="356"/>
                    <a:pt x="1416" y="391"/>
                    <a:pt x="1398" y="426"/>
                  </a:cubicBezTo>
                  <a:cubicBezTo>
                    <a:pt x="1398" y="517"/>
                    <a:pt x="1398" y="517"/>
                    <a:pt x="1398" y="517"/>
                  </a:cubicBezTo>
                  <a:cubicBezTo>
                    <a:pt x="1398" y="424"/>
                    <a:pt x="1398" y="388"/>
                    <a:pt x="1391" y="388"/>
                  </a:cubicBezTo>
                  <a:cubicBezTo>
                    <a:pt x="1387" y="388"/>
                    <a:pt x="1380" y="402"/>
                    <a:pt x="1368" y="426"/>
                  </a:cubicBezTo>
                  <a:cubicBezTo>
                    <a:pt x="1368" y="468"/>
                    <a:pt x="1368" y="498"/>
                    <a:pt x="1368" y="517"/>
                  </a:cubicBezTo>
                  <a:cubicBezTo>
                    <a:pt x="1368" y="547"/>
                    <a:pt x="1368" y="563"/>
                    <a:pt x="1364" y="563"/>
                  </a:cubicBezTo>
                  <a:cubicBezTo>
                    <a:pt x="1360" y="563"/>
                    <a:pt x="1353" y="547"/>
                    <a:pt x="1338" y="517"/>
                  </a:cubicBezTo>
                  <a:cubicBezTo>
                    <a:pt x="1338" y="498"/>
                    <a:pt x="1338" y="468"/>
                    <a:pt x="1338" y="426"/>
                  </a:cubicBezTo>
                  <a:cubicBezTo>
                    <a:pt x="1338" y="350"/>
                    <a:pt x="1338" y="312"/>
                    <a:pt x="1334" y="312"/>
                  </a:cubicBezTo>
                  <a:cubicBezTo>
                    <a:pt x="1330" y="312"/>
                    <a:pt x="1322" y="350"/>
                    <a:pt x="1307" y="426"/>
                  </a:cubicBezTo>
                  <a:cubicBezTo>
                    <a:pt x="1307" y="426"/>
                    <a:pt x="1294" y="385"/>
                    <a:pt x="1285" y="385"/>
                  </a:cubicBezTo>
                  <a:cubicBezTo>
                    <a:pt x="1280" y="385"/>
                    <a:pt x="1277" y="395"/>
                    <a:pt x="1277" y="426"/>
                  </a:cubicBezTo>
                  <a:cubicBezTo>
                    <a:pt x="1277" y="426"/>
                    <a:pt x="1246" y="335"/>
                    <a:pt x="1216" y="335"/>
                  </a:cubicBezTo>
                  <a:cubicBezTo>
                    <a:pt x="1186" y="335"/>
                    <a:pt x="1186" y="335"/>
                    <a:pt x="1186" y="426"/>
                  </a:cubicBezTo>
                  <a:cubicBezTo>
                    <a:pt x="1155" y="426"/>
                    <a:pt x="1155" y="335"/>
                    <a:pt x="1155" y="335"/>
                  </a:cubicBezTo>
                  <a:cubicBezTo>
                    <a:pt x="1155" y="335"/>
                    <a:pt x="1125" y="335"/>
                    <a:pt x="1125" y="274"/>
                  </a:cubicBezTo>
                  <a:cubicBezTo>
                    <a:pt x="1125" y="345"/>
                    <a:pt x="1114" y="375"/>
                    <a:pt x="1106" y="375"/>
                  </a:cubicBezTo>
                  <a:cubicBezTo>
                    <a:pt x="1100" y="375"/>
                    <a:pt x="1094" y="360"/>
                    <a:pt x="1094" y="335"/>
                  </a:cubicBezTo>
                  <a:cubicBezTo>
                    <a:pt x="1094" y="335"/>
                    <a:pt x="1094" y="335"/>
                    <a:pt x="1064" y="395"/>
                  </a:cubicBezTo>
                  <a:cubicBezTo>
                    <a:pt x="1064" y="359"/>
                    <a:pt x="1053" y="312"/>
                    <a:pt x="1045" y="312"/>
                  </a:cubicBezTo>
                  <a:cubicBezTo>
                    <a:pt x="1039" y="312"/>
                    <a:pt x="1034" y="334"/>
                    <a:pt x="1034" y="395"/>
                  </a:cubicBezTo>
                  <a:cubicBezTo>
                    <a:pt x="1034" y="378"/>
                    <a:pt x="1034" y="357"/>
                    <a:pt x="1034" y="335"/>
                  </a:cubicBezTo>
                  <a:cubicBezTo>
                    <a:pt x="1034" y="242"/>
                    <a:pt x="1022" y="205"/>
                    <a:pt x="1013" y="205"/>
                  </a:cubicBezTo>
                  <a:cubicBezTo>
                    <a:pt x="1008" y="205"/>
                    <a:pt x="1003" y="220"/>
                    <a:pt x="1003" y="243"/>
                  </a:cubicBezTo>
                  <a:cubicBezTo>
                    <a:pt x="1003" y="309"/>
                    <a:pt x="1003" y="359"/>
                    <a:pt x="1003" y="359"/>
                  </a:cubicBezTo>
                  <a:cubicBezTo>
                    <a:pt x="1003" y="368"/>
                    <a:pt x="1003" y="380"/>
                    <a:pt x="1003" y="395"/>
                  </a:cubicBezTo>
                  <a:lnTo>
                    <a:pt x="973" y="395"/>
                  </a:lnTo>
                  <a:cubicBezTo>
                    <a:pt x="973" y="456"/>
                    <a:pt x="973" y="456"/>
                    <a:pt x="973" y="456"/>
                  </a:cubicBezTo>
                  <a:cubicBezTo>
                    <a:pt x="973" y="456"/>
                    <a:pt x="942" y="456"/>
                    <a:pt x="942" y="395"/>
                  </a:cubicBezTo>
                  <a:cubicBezTo>
                    <a:pt x="942" y="304"/>
                    <a:pt x="942" y="304"/>
                    <a:pt x="942" y="304"/>
                  </a:cubicBezTo>
                  <a:cubicBezTo>
                    <a:pt x="942" y="304"/>
                    <a:pt x="912" y="517"/>
                    <a:pt x="912" y="669"/>
                  </a:cubicBezTo>
                  <a:cubicBezTo>
                    <a:pt x="912" y="608"/>
                    <a:pt x="912" y="608"/>
                    <a:pt x="912" y="608"/>
                  </a:cubicBezTo>
                  <a:cubicBezTo>
                    <a:pt x="912" y="517"/>
                    <a:pt x="912" y="517"/>
                    <a:pt x="912" y="517"/>
                  </a:cubicBezTo>
                  <a:lnTo>
                    <a:pt x="912" y="456"/>
                  </a:lnTo>
                  <a:cubicBezTo>
                    <a:pt x="889" y="410"/>
                    <a:pt x="883" y="345"/>
                    <a:pt x="882" y="345"/>
                  </a:cubicBezTo>
                  <a:cubicBezTo>
                    <a:pt x="882" y="345"/>
                    <a:pt x="882" y="351"/>
                    <a:pt x="882" y="365"/>
                  </a:cubicBezTo>
                  <a:cubicBezTo>
                    <a:pt x="882" y="456"/>
                    <a:pt x="851" y="456"/>
                    <a:pt x="851" y="456"/>
                  </a:cubicBezTo>
                  <a:cubicBezTo>
                    <a:pt x="851" y="456"/>
                    <a:pt x="851" y="456"/>
                    <a:pt x="851" y="517"/>
                  </a:cubicBezTo>
                  <a:cubicBezTo>
                    <a:pt x="851" y="578"/>
                    <a:pt x="851" y="669"/>
                    <a:pt x="851" y="669"/>
                  </a:cubicBezTo>
                  <a:cubicBezTo>
                    <a:pt x="840" y="693"/>
                    <a:pt x="832" y="707"/>
                    <a:pt x="828" y="707"/>
                  </a:cubicBezTo>
                  <a:cubicBezTo>
                    <a:pt x="821" y="707"/>
                    <a:pt x="821" y="671"/>
                    <a:pt x="821" y="578"/>
                  </a:cubicBezTo>
                  <a:lnTo>
                    <a:pt x="821" y="669"/>
                  </a:lnTo>
                  <a:cubicBezTo>
                    <a:pt x="821" y="669"/>
                    <a:pt x="790" y="517"/>
                    <a:pt x="790" y="426"/>
                  </a:cubicBezTo>
                  <a:cubicBezTo>
                    <a:pt x="790" y="464"/>
                    <a:pt x="790" y="496"/>
                    <a:pt x="790" y="517"/>
                  </a:cubicBezTo>
                  <a:cubicBezTo>
                    <a:pt x="790" y="517"/>
                    <a:pt x="760" y="517"/>
                    <a:pt x="760" y="426"/>
                  </a:cubicBezTo>
                  <a:cubicBezTo>
                    <a:pt x="745" y="350"/>
                    <a:pt x="737" y="312"/>
                    <a:pt x="734" y="312"/>
                  </a:cubicBezTo>
                  <a:cubicBezTo>
                    <a:pt x="730" y="312"/>
                    <a:pt x="730" y="350"/>
                    <a:pt x="730" y="426"/>
                  </a:cubicBezTo>
                  <a:cubicBezTo>
                    <a:pt x="730" y="408"/>
                    <a:pt x="730" y="401"/>
                    <a:pt x="729" y="401"/>
                  </a:cubicBezTo>
                  <a:cubicBezTo>
                    <a:pt x="727" y="401"/>
                    <a:pt x="721" y="444"/>
                    <a:pt x="699" y="487"/>
                  </a:cubicBezTo>
                  <a:cubicBezTo>
                    <a:pt x="699" y="456"/>
                    <a:pt x="692" y="441"/>
                    <a:pt x="684" y="441"/>
                  </a:cubicBezTo>
                  <a:cubicBezTo>
                    <a:pt x="677" y="441"/>
                    <a:pt x="669" y="456"/>
                    <a:pt x="669" y="487"/>
                  </a:cubicBezTo>
                  <a:cubicBezTo>
                    <a:pt x="669" y="426"/>
                    <a:pt x="669" y="426"/>
                    <a:pt x="669" y="426"/>
                  </a:cubicBezTo>
                  <a:cubicBezTo>
                    <a:pt x="669" y="426"/>
                    <a:pt x="639" y="426"/>
                    <a:pt x="639" y="335"/>
                  </a:cubicBezTo>
                  <a:cubicBezTo>
                    <a:pt x="639" y="335"/>
                    <a:pt x="639" y="335"/>
                    <a:pt x="639" y="426"/>
                  </a:cubicBezTo>
                  <a:cubicBezTo>
                    <a:pt x="639" y="451"/>
                    <a:pt x="639" y="471"/>
                    <a:pt x="639" y="487"/>
                  </a:cubicBezTo>
                  <a:cubicBezTo>
                    <a:pt x="619" y="390"/>
                    <a:pt x="600" y="317"/>
                    <a:pt x="588" y="317"/>
                  </a:cubicBezTo>
                  <a:cubicBezTo>
                    <a:pt x="582" y="317"/>
                    <a:pt x="578" y="340"/>
                    <a:pt x="578" y="395"/>
                  </a:cubicBezTo>
                  <a:lnTo>
                    <a:pt x="547" y="395"/>
                  </a:lnTo>
                  <a:cubicBezTo>
                    <a:pt x="547" y="365"/>
                    <a:pt x="540" y="350"/>
                    <a:pt x="532" y="350"/>
                  </a:cubicBezTo>
                  <a:cubicBezTo>
                    <a:pt x="525" y="350"/>
                    <a:pt x="517" y="365"/>
                    <a:pt x="517" y="395"/>
                  </a:cubicBezTo>
                  <a:cubicBezTo>
                    <a:pt x="517" y="365"/>
                    <a:pt x="517" y="350"/>
                    <a:pt x="513" y="350"/>
                  </a:cubicBezTo>
                  <a:cubicBezTo>
                    <a:pt x="509" y="350"/>
                    <a:pt x="502" y="365"/>
                    <a:pt x="487" y="395"/>
                  </a:cubicBezTo>
                  <a:cubicBezTo>
                    <a:pt x="456" y="395"/>
                    <a:pt x="456" y="395"/>
                    <a:pt x="456" y="456"/>
                  </a:cubicBezTo>
                  <a:cubicBezTo>
                    <a:pt x="456" y="438"/>
                    <a:pt x="456" y="415"/>
                    <a:pt x="456" y="395"/>
                  </a:cubicBezTo>
                  <a:cubicBezTo>
                    <a:pt x="456" y="326"/>
                    <a:pt x="456" y="288"/>
                    <a:pt x="453" y="288"/>
                  </a:cubicBezTo>
                  <a:cubicBezTo>
                    <a:pt x="450" y="288"/>
                    <a:pt x="442" y="341"/>
                    <a:pt x="426" y="456"/>
                  </a:cubicBezTo>
                  <a:cubicBezTo>
                    <a:pt x="426" y="438"/>
                    <a:pt x="426" y="417"/>
                    <a:pt x="426" y="395"/>
                  </a:cubicBezTo>
                  <a:cubicBezTo>
                    <a:pt x="426" y="376"/>
                    <a:pt x="424" y="368"/>
                    <a:pt x="422" y="368"/>
                  </a:cubicBezTo>
                  <a:cubicBezTo>
                    <a:pt x="414" y="368"/>
                    <a:pt x="395" y="488"/>
                    <a:pt x="395" y="608"/>
                  </a:cubicBezTo>
                  <a:lnTo>
                    <a:pt x="395" y="517"/>
                  </a:lnTo>
                  <a:cubicBezTo>
                    <a:pt x="395" y="456"/>
                    <a:pt x="395"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304" y="365"/>
                    <a:pt x="304" y="456"/>
                  </a:cubicBezTo>
                  <a:lnTo>
                    <a:pt x="274" y="456"/>
                  </a:lnTo>
                  <a:cubicBezTo>
                    <a:pt x="260" y="387"/>
                    <a:pt x="252" y="349"/>
                    <a:pt x="248" y="349"/>
                  </a:cubicBezTo>
                  <a:cubicBezTo>
                    <a:pt x="243" y="349"/>
                    <a:pt x="243" y="402"/>
                    <a:pt x="243" y="517"/>
                  </a:cubicBezTo>
                  <a:cubicBezTo>
                    <a:pt x="243" y="578"/>
                    <a:pt x="274" y="669"/>
                    <a:pt x="274" y="669"/>
                  </a:cubicBezTo>
                  <a:lnTo>
                    <a:pt x="274" y="730"/>
                  </a:lnTo>
                  <a:cubicBezTo>
                    <a:pt x="274" y="730"/>
                    <a:pt x="243" y="821"/>
                    <a:pt x="243" y="882"/>
                  </a:cubicBezTo>
                  <a:lnTo>
                    <a:pt x="243" y="791"/>
                  </a:lnTo>
                  <a:cubicBezTo>
                    <a:pt x="243" y="730"/>
                    <a:pt x="243" y="669"/>
                    <a:pt x="243" y="578"/>
                  </a:cubicBezTo>
                  <a:cubicBezTo>
                    <a:pt x="243" y="555"/>
                    <a:pt x="243" y="535"/>
                    <a:pt x="243" y="517"/>
                  </a:cubicBezTo>
                  <a:cubicBezTo>
                    <a:pt x="243" y="517"/>
                    <a:pt x="243" y="517"/>
                    <a:pt x="243" y="426"/>
                  </a:cubicBezTo>
                  <a:cubicBezTo>
                    <a:pt x="243" y="402"/>
                    <a:pt x="243" y="388"/>
                    <a:pt x="242" y="388"/>
                  </a:cubicBezTo>
                  <a:cubicBezTo>
                    <a:pt x="239" y="388"/>
                    <a:pt x="232" y="424"/>
                    <a:pt x="213" y="517"/>
                  </a:cubicBezTo>
                  <a:cubicBezTo>
                    <a:pt x="213" y="424"/>
                    <a:pt x="202" y="388"/>
                    <a:pt x="193" y="388"/>
                  </a:cubicBezTo>
                  <a:cubicBezTo>
                    <a:pt x="187" y="388"/>
                    <a:pt x="183" y="402"/>
                    <a:pt x="183" y="426"/>
                  </a:cubicBezTo>
                  <a:cubicBezTo>
                    <a:pt x="183" y="450"/>
                    <a:pt x="183" y="470"/>
                    <a:pt x="183" y="487"/>
                  </a:cubicBezTo>
                  <a:cubicBezTo>
                    <a:pt x="183" y="456"/>
                    <a:pt x="183" y="441"/>
                    <a:pt x="179" y="441"/>
                  </a:cubicBezTo>
                  <a:cubicBezTo>
                    <a:pt x="175" y="441"/>
                    <a:pt x="167" y="456"/>
                    <a:pt x="152" y="487"/>
                  </a:cubicBezTo>
                  <a:lnTo>
                    <a:pt x="152" y="639"/>
                  </a:lnTo>
                  <a:cubicBezTo>
                    <a:pt x="152" y="639"/>
                    <a:pt x="152" y="699"/>
                    <a:pt x="152" y="791"/>
                  </a:cubicBezTo>
                  <a:cubicBezTo>
                    <a:pt x="152" y="803"/>
                    <a:pt x="152" y="810"/>
                    <a:pt x="152" y="812"/>
                  </a:cubicBezTo>
                  <a:lnTo>
                    <a:pt x="152" y="812"/>
                  </a:lnTo>
                  <a:cubicBezTo>
                    <a:pt x="151" y="804"/>
                    <a:pt x="150" y="796"/>
                    <a:pt x="149" y="790"/>
                  </a:cubicBezTo>
                  <a:lnTo>
                    <a:pt x="149" y="790"/>
                  </a:lnTo>
                  <a:cubicBezTo>
                    <a:pt x="150" y="806"/>
                    <a:pt x="151" y="813"/>
                    <a:pt x="152" y="813"/>
                  </a:cubicBezTo>
                  <a:cubicBezTo>
                    <a:pt x="152" y="813"/>
                    <a:pt x="152" y="813"/>
                    <a:pt x="152" y="812"/>
                  </a:cubicBezTo>
                  <a:lnTo>
                    <a:pt x="152" y="812"/>
                  </a:lnTo>
                  <a:cubicBezTo>
                    <a:pt x="152" y="815"/>
                    <a:pt x="152" y="818"/>
                    <a:pt x="152" y="821"/>
                  </a:cubicBezTo>
                  <a:lnTo>
                    <a:pt x="122" y="821"/>
                  </a:lnTo>
                  <a:cubicBezTo>
                    <a:pt x="122" y="760"/>
                    <a:pt x="122" y="760"/>
                    <a:pt x="122" y="760"/>
                  </a:cubicBezTo>
                  <a:cubicBezTo>
                    <a:pt x="122" y="760"/>
                    <a:pt x="141" y="760"/>
                    <a:pt x="149" y="790"/>
                  </a:cubicBezTo>
                  <a:lnTo>
                    <a:pt x="149" y="790"/>
                  </a:lnTo>
                  <a:cubicBezTo>
                    <a:pt x="145" y="758"/>
                    <a:pt x="138" y="688"/>
                    <a:pt x="122" y="578"/>
                  </a:cubicBezTo>
                  <a:lnTo>
                    <a:pt x="122" y="487"/>
                  </a:lnTo>
                  <a:cubicBezTo>
                    <a:pt x="122" y="572"/>
                    <a:pt x="122" y="610"/>
                    <a:pt x="116" y="610"/>
                  </a:cubicBezTo>
                  <a:cubicBezTo>
                    <a:pt x="112" y="610"/>
                    <a:pt x="105" y="587"/>
                    <a:pt x="91" y="547"/>
                  </a:cubicBezTo>
                  <a:cubicBezTo>
                    <a:pt x="91" y="526"/>
                    <a:pt x="91" y="505"/>
                    <a:pt x="91" y="487"/>
                  </a:cubicBezTo>
                  <a:cubicBezTo>
                    <a:pt x="91" y="572"/>
                    <a:pt x="91" y="610"/>
                    <a:pt x="86" y="610"/>
                  </a:cubicBezTo>
                  <a:cubicBezTo>
                    <a:pt x="82" y="610"/>
                    <a:pt x="74" y="587"/>
                    <a:pt x="61" y="547"/>
                  </a:cubicBezTo>
                  <a:cubicBezTo>
                    <a:pt x="61" y="547"/>
                    <a:pt x="61" y="547"/>
                    <a:pt x="61" y="487"/>
                  </a:cubicBezTo>
                  <a:cubicBezTo>
                    <a:pt x="46" y="517"/>
                    <a:pt x="38" y="532"/>
                    <a:pt x="34" y="532"/>
                  </a:cubicBezTo>
                  <a:cubicBezTo>
                    <a:pt x="31" y="532"/>
                    <a:pt x="31" y="517"/>
                    <a:pt x="31" y="487"/>
                  </a:cubicBezTo>
                  <a:cubicBezTo>
                    <a:pt x="31" y="639"/>
                    <a:pt x="31" y="699"/>
                    <a:pt x="31" y="699"/>
                  </a:cubicBezTo>
                  <a:cubicBezTo>
                    <a:pt x="31" y="699"/>
                    <a:pt x="31" y="699"/>
                    <a:pt x="31" y="760"/>
                  </a:cubicBezTo>
                  <a:cubicBezTo>
                    <a:pt x="31" y="760"/>
                    <a:pt x="31" y="760"/>
                    <a:pt x="0" y="851"/>
                  </a:cubicBezTo>
                  <a:cubicBezTo>
                    <a:pt x="0" y="877"/>
                    <a:pt x="0" y="987"/>
                    <a:pt x="18" y="987"/>
                  </a:cubicBezTo>
                  <a:cubicBezTo>
                    <a:pt x="21" y="987"/>
                    <a:pt x="26" y="983"/>
                    <a:pt x="31" y="973"/>
                  </a:cubicBezTo>
                  <a:cubicBezTo>
                    <a:pt x="31" y="1095"/>
                    <a:pt x="31" y="1095"/>
                    <a:pt x="31" y="1095"/>
                  </a:cubicBezTo>
                  <a:cubicBezTo>
                    <a:pt x="31" y="1142"/>
                    <a:pt x="31" y="1173"/>
                    <a:pt x="31" y="1186"/>
                  </a:cubicBezTo>
                  <a:cubicBezTo>
                    <a:pt x="31" y="1247"/>
                    <a:pt x="31" y="1338"/>
                    <a:pt x="61" y="1338"/>
                  </a:cubicBezTo>
                  <a:cubicBezTo>
                    <a:pt x="61" y="1317"/>
                    <a:pt x="61" y="1287"/>
                    <a:pt x="61" y="1247"/>
                  </a:cubicBezTo>
                  <a:lnTo>
                    <a:pt x="91" y="1247"/>
                  </a:lnTo>
                  <a:cubicBezTo>
                    <a:pt x="91"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lnTo>
                    <a:pt x="152" y="1125"/>
                  </a:lnTo>
                  <a:cubicBezTo>
                    <a:pt x="152" y="1192"/>
                    <a:pt x="152" y="1244"/>
                    <a:pt x="152" y="1277"/>
                  </a:cubicBezTo>
                  <a:cubicBezTo>
                    <a:pt x="152" y="1307"/>
                    <a:pt x="152" y="1322"/>
                    <a:pt x="156" y="1322"/>
                  </a:cubicBezTo>
                  <a:cubicBezTo>
                    <a:pt x="160" y="1322"/>
                    <a:pt x="167" y="1307"/>
                    <a:pt x="183" y="1277"/>
                  </a:cubicBezTo>
                  <a:cubicBezTo>
                    <a:pt x="183" y="1277"/>
                    <a:pt x="183" y="1201"/>
                    <a:pt x="183" y="1125"/>
                  </a:cubicBezTo>
                  <a:cubicBezTo>
                    <a:pt x="183" y="1167"/>
                    <a:pt x="197" y="1224"/>
                    <a:pt x="206" y="1224"/>
                  </a:cubicBezTo>
                  <a:cubicBezTo>
                    <a:pt x="210" y="1224"/>
                    <a:pt x="213" y="1213"/>
                    <a:pt x="213" y="1186"/>
                  </a:cubicBezTo>
                  <a:cubicBezTo>
                    <a:pt x="243" y="1186"/>
                    <a:pt x="243" y="1186"/>
                    <a:pt x="243" y="1277"/>
                  </a:cubicBezTo>
                  <a:cubicBezTo>
                    <a:pt x="243" y="1286"/>
                    <a:pt x="244" y="1291"/>
                    <a:pt x="245" y="1291"/>
                  </a:cubicBezTo>
                  <a:cubicBezTo>
                    <a:pt x="252" y="1291"/>
                    <a:pt x="274" y="1167"/>
                    <a:pt x="274" y="1064"/>
                  </a:cubicBezTo>
                  <a:cubicBezTo>
                    <a:pt x="274" y="1125"/>
                    <a:pt x="274" y="1125"/>
                    <a:pt x="274" y="1125"/>
                  </a:cubicBezTo>
                  <a:cubicBezTo>
                    <a:pt x="304" y="1125"/>
                    <a:pt x="304" y="1125"/>
                    <a:pt x="304" y="1216"/>
                  </a:cubicBezTo>
                  <a:cubicBezTo>
                    <a:pt x="304" y="1234"/>
                    <a:pt x="304" y="1255"/>
                    <a:pt x="304" y="1277"/>
                  </a:cubicBezTo>
                  <a:cubicBezTo>
                    <a:pt x="304" y="1368"/>
                    <a:pt x="304" y="1368"/>
                    <a:pt x="335" y="1368"/>
                  </a:cubicBezTo>
                  <a:cubicBezTo>
                    <a:pt x="335" y="1277"/>
                    <a:pt x="335" y="1277"/>
                    <a:pt x="335" y="1277"/>
                  </a:cubicBezTo>
                  <a:cubicBezTo>
                    <a:pt x="365" y="1277"/>
                    <a:pt x="365" y="1277"/>
                    <a:pt x="365" y="1155"/>
                  </a:cubicBezTo>
                  <a:lnTo>
                    <a:pt x="335" y="1155"/>
                  </a:lnTo>
                  <a:cubicBezTo>
                    <a:pt x="335" y="1095"/>
                    <a:pt x="365" y="1003"/>
                    <a:pt x="365" y="1003"/>
                  </a:cubicBezTo>
                  <a:cubicBezTo>
                    <a:pt x="365" y="1003"/>
                    <a:pt x="365" y="1095"/>
                    <a:pt x="365" y="1155"/>
                  </a:cubicBezTo>
                  <a:cubicBezTo>
                    <a:pt x="395" y="1155"/>
                    <a:pt x="395" y="1155"/>
                    <a:pt x="395" y="1216"/>
                  </a:cubicBezTo>
                  <a:cubicBezTo>
                    <a:pt x="395" y="1216"/>
                    <a:pt x="395" y="1307"/>
                    <a:pt x="395" y="1307"/>
                  </a:cubicBezTo>
                  <a:cubicBezTo>
                    <a:pt x="395" y="1307"/>
                    <a:pt x="426" y="1307"/>
                    <a:pt x="426" y="1368"/>
                  </a:cubicBezTo>
                  <a:cubicBezTo>
                    <a:pt x="426" y="1368"/>
                    <a:pt x="426" y="1368"/>
                    <a:pt x="426" y="1307"/>
                  </a:cubicBezTo>
                  <a:cubicBezTo>
                    <a:pt x="426" y="1288"/>
                    <a:pt x="426" y="1265"/>
                    <a:pt x="426" y="1247"/>
                  </a:cubicBezTo>
                  <a:cubicBezTo>
                    <a:pt x="456" y="1247"/>
                    <a:pt x="456" y="1247"/>
                    <a:pt x="456" y="1155"/>
                  </a:cubicBezTo>
                  <a:cubicBezTo>
                    <a:pt x="456" y="1155"/>
                    <a:pt x="456" y="1155"/>
                    <a:pt x="456" y="1247"/>
                  </a:cubicBezTo>
                  <a:cubicBezTo>
                    <a:pt x="456" y="1307"/>
                    <a:pt x="456" y="1338"/>
                    <a:pt x="460" y="1338"/>
                  </a:cubicBezTo>
                  <a:cubicBezTo>
                    <a:pt x="464" y="1338"/>
                    <a:pt x="471" y="1307"/>
                    <a:pt x="487" y="1247"/>
                  </a:cubicBezTo>
                  <a:cubicBezTo>
                    <a:pt x="487" y="1247"/>
                    <a:pt x="487" y="1247"/>
                    <a:pt x="487" y="1155"/>
                  </a:cubicBezTo>
                  <a:cubicBezTo>
                    <a:pt x="487" y="1247"/>
                    <a:pt x="517" y="1247"/>
                    <a:pt x="517" y="1247"/>
                  </a:cubicBezTo>
                  <a:cubicBezTo>
                    <a:pt x="517" y="1205"/>
                    <a:pt x="523" y="1189"/>
                    <a:pt x="530" y="1189"/>
                  </a:cubicBezTo>
                  <a:cubicBezTo>
                    <a:pt x="538" y="1189"/>
                    <a:pt x="547" y="1213"/>
                    <a:pt x="547" y="1247"/>
                  </a:cubicBezTo>
                  <a:cubicBezTo>
                    <a:pt x="578" y="1186"/>
                    <a:pt x="578" y="1186"/>
                    <a:pt x="578" y="1186"/>
                  </a:cubicBezTo>
                  <a:cubicBezTo>
                    <a:pt x="578" y="1110"/>
                    <a:pt x="585" y="1072"/>
                    <a:pt x="593" y="1072"/>
                  </a:cubicBezTo>
                  <a:cubicBezTo>
                    <a:pt x="601" y="1072"/>
                    <a:pt x="608" y="1110"/>
                    <a:pt x="608" y="1186"/>
                  </a:cubicBezTo>
                  <a:cubicBezTo>
                    <a:pt x="608" y="1152"/>
                    <a:pt x="608" y="1122"/>
                    <a:pt x="608" y="1095"/>
                  </a:cubicBezTo>
                  <a:cubicBezTo>
                    <a:pt x="608" y="1247"/>
                    <a:pt x="639" y="1338"/>
                    <a:pt x="639" y="1338"/>
                  </a:cubicBezTo>
                  <a:cubicBezTo>
                    <a:pt x="639" y="1338"/>
                    <a:pt x="639" y="1247"/>
                    <a:pt x="639" y="1186"/>
                  </a:cubicBezTo>
                  <a:cubicBezTo>
                    <a:pt x="639" y="1301"/>
                    <a:pt x="647" y="1354"/>
                    <a:pt x="656" y="1354"/>
                  </a:cubicBezTo>
                  <a:cubicBezTo>
                    <a:pt x="663" y="1354"/>
                    <a:pt x="669" y="1316"/>
                    <a:pt x="669" y="1247"/>
                  </a:cubicBezTo>
                  <a:cubicBezTo>
                    <a:pt x="683" y="1189"/>
                    <a:pt x="691" y="1159"/>
                    <a:pt x="695" y="1159"/>
                  </a:cubicBezTo>
                  <a:cubicBezTo>
                    <a:pt x="699" y="1159"/>
                    <a:pt x="699" y="1197"/>
                    <a:pt x="699" y="1277"/>
                  </a:cubicBezTo>
                  <a:cubicBezTo>
                    <a:pt x="699" y="1252"/>
                    <a:pt x="699" y="1221"/>
                    <a:pt x="699" y="1186"/>
                  </a:cubicBezTo>
                  <a:cubicBezTo>
                    <a:pt x="719" y="1283"/>
                    <a:pt x="726" y="1355"/>
                    <a:pt x="728" y="1355"/>
                  </a:cubicBezTo>
                  <a:cubicBezTo>
                    <a:pt x="730" y="1355"/>
                    <a:pt x="730" y="1332"/>
                    <a:pt x="730" y="1277"/>
                  </a:cubicBezTo>
                  <a:cubicBezTo>
                    <a:pt x="730" y="1277"/>
                    <a:pt x="730" y="1277"/>
                    <a:pt x="751" y="1212"/>
                  </a:cubicBezTo>
                  <a:lnTo>
                    <a:pt x="751" y="1212"/>
                  </a:lnTo>
                  <a:cubicBezTo>
                    <a:pt x="753" y="1215"/>
                    <a:pt x="756" y="1216"/>
                    <a:pt x="760" y="1216"/>
                  </a:cubicBezTo>
                  <a:cubicBezTo>
                    <a:pt x="760" y="1234"/>
                    <a:pt x="760" y="1254"/>
                    <a:pt x="760" y="1277"/>
                  </a:cubicBezTo>
                  <a:cubicBezTo>
                    <a:pt x="760" y="1296"/>
                    <a:pt x="760" y="1319"/>
                    <a:pt x="760" y="1338"/>
                  </a:cubicBezTo>
                  <a:cubicBezTo>
                    <a:pt x="760" y="1277"/>
                    <a:pt x="760" y="1216"/>
                    <a:pt x="790" y="1125"/>
                  </a:cubicBezTo>
                  <a:cubicBezTo>
                    <a:pt x="790" y="1146"/>
                    <a:pt x="790" y="1178"/>
                    <a:pt x="790" y="1216"/>
                  </a:cubicBezTo>
                  <a:cubicBezTo>
                    <a:pt x="790" y="1247"/>
                    <a:pt x="790" y="1262"/>
                    <a:pt x="790" y="1277"/>
                  </a:cubicBezTo>
                  <a:cubicBezTo>
                    <a:pt x="790" y="1247"/>
                    <a:pt x="798" y="1231"/>
                    <a:pt x="806" y="1231"/>
                  </a:cubicBezTo>
                  <a:cubicBezTo>
                    <a:pt x="813" y="1231"/>
                    <a:pt x="821" y="1247"/>
                    <a:pt x="821" y="1277"/>
                  </a:cubicBezTo>
                  <a:cubicBezTo>
                    <a:pt x="851" y="1277"/>
                    <a:pt x="851" y="1216"/>
                    <a:pt x="851" y="1216"/>
                  </a:cubicBezTo>
                  <a:cubicBezTo>
                    <a:pt x="851" y="1140"/>
                    <a:pt x="851" y="1102"/>
                    <a:pt x="855" y="1102"/>
                  </a:cubicBezTo>
                  <a:cubicBezTo>
                    <a:pt x="859" y="1102"/>
                    <a:pt x="866" y="1140"/>
                    <a:pt x="882" y="1216"/>
                  </a:cubicBezTo>
                  <a:cubicBezTo>
                    <a:pt x="882" y="1125"/>
                    <a:pt x="892" y="1067"/>
                    <a:pt x="901" y="1067"/>
                  </a:cubicBezTo>
                  <a:cubicBezTo>
                    <a:pt x="907" y="1067"/>
                    <a:pt x="912" y="1094"/>
                    <a:pt x="912" y="1155"/>
                  </a:cubicBezTo>
                  <a:cubicBezTo>
                    <a:pt x="912" y="1137"/>
                    <a:pt x="912" y="1106"/>
                    <a:pt x="912" y="1064"/>
                  </a:cubicBezTo>
                  <a:cubicBezTo>
                    <a:pt x="912" y="1064"/>
                    <a:pt x="912" y="1037"/>
                    <a:pt x="921" y="1037"/>
                  </a:cubicBezTo>
                  <a:cubicBezTo>
                    <a:pt x="926" y="1037"/>
                    <a:pt x="932" y="1044"/>
                    <a:pt x="942" y="1064"/>
                  </a:cubicBezTo>
                  <a:lnTo>
                    <a:pt x="973" y="1064"/>
                  </a:lnTo>
                  <a:lnTo>
                    <a:pt x="973" y="1034"/>
                  </a:lnTo>
                  <a:cubicBezTo>
                    <a:pt x="973" y="1054"/>
                    <a:pt x="973" y="1061"/>
                    <a:pt x="972" y="1061"/>
                  </a:cubicBezTo>
                  <a:cubicBezTo>
                    <a:pt x="969" y="1061"/>
                    <a:pt x="963" y="1034"/>
                    <a:pt x="942" y="1034"/>
                  </a:cubicBezTo>
                  <a:cubicBezTo>
                    <a:pt x="942" y="943"/>
                    <a:pt x="942" y="943"/>
                    <a:pt x="973" y="943"/>
                  </a:cubicBezTo>
                  <a:cubicBezTo>
                    <a:pt x="973" y="943"/>
                    <a:pt x="973" y="977"/>
                    <a:pt x="973" y="1003"/>
                  </a:cubicBezTo>
                  <a:cubicBezTo>
                    <a:pt x="973" y="1064"/>
                    <a:pt x="973" y="1155"/>
                    <a:pt x="1003" y="1155"/>
                  </a:cubicBezTo>
                  <a:cubicBezTo>
                    <a:pt x="1003" y="1137"/>
                    <a:pt x="1003" y="1115"/>
                    <a:pt x="1003" y="1095"/>
                  </a:cubicBezTo>
                  <a:cubicBezTo>
                    <a:pt x="1003" y="1155"/>
                    <a:pt x="1034" y="1155"/>
                    <a:pt x="1034" y="1155"/>
                  </a:cubicBezTo>
                  <a:cubicBezTo>
                    <a:pt x="1034" y="1155"/>
                    <a:pt x="1034" y="1155"/>
                    <a:pt x="1034" y="1095"/>
                  </a:cubicBezTo>
                  <a:cubicBezTo>
                    <a:pt x="1064" y="1095"/>
                    <a:pt x="1064" y="1155"/>
                    <a:pt x="1064" y="1155"/>
                  </a:cubicBezTo>
                  <a:cubicBezTo>
                    <a:pt x="1064" y="1198"/>
                    <a:pt x="1066" y="1217"/>
                    <a:pt x="1070" y="1217"/>
                  </a:cubicBezTo>
                  <a:cubicBezTo>
                    <a:pt x="1079" y="1217"/>
                    <a:pt x="1094" y="1095"/>
                    <a:pt x="1094" y="943"/>
                  </a:cubicBezTo>
                  <a:cubicBezTo>
                    <a:pt x="1094" y="1006"/>
                    <a:pt x="1094" y="1056"/>
                    <a:pt x="1094" y="1095"/>
                  </a:cubicBezTo>
                  <a:cubicBezTo>
                    <a:pt x="1110" y="1064"/>
                    <a:pt x="1117" y="1049"/>
                    <a:pt x="1121" y="1049"/>
                  </a:cubicBezTo>
                  <a:cubicBezTo>
                    <a:pt x="1125" y="1049"/>
                    <a:pt x="1125" y="1064"/>
                    <a:pt x="1125" y="1095"/>
                  </a:cubicBezTo>
                  <a:cubicBezTo>
                    <a:pt x="1125" y="1155"/>
                    <a:pt x="1125" y="1155"/>
                    <a:pt x="1125" y="1186"/>
                  </a:cubicBezTo>
                  <a:cubicBezTo>
                    <a:pt x="1155" y="1186"/>
                    <a:pt x="1155" y="1186"/>
                    <a:pt x="1155" y="1095"/>
                  </a:cubicBezTo>
                  <a:cubicBezTo>
                    <a:pt x="1155" y="1186"/>
                    <a:pt x="1186" y="1186"/>
                    <a:pt x="1216" y="1186"/>
                  </a:cubicBezTo>
                  <a:cubicBezTo>
                    <a:pt x="1246" y="1186"/>
                    <a:pt x="1246" y="1186"/>
                    <a:pt x="1246" y="1034"/>
                  </a:cubicBezTo>
                  <a:cubicBezTo>
                    <a:pt x="1246" y="1072"/>
                    <a:pt x="1246" y="1104"/>
                    <a:pt x="1246" y="1125"/>
                  </a:cubicBezTo>
                  <a:cubicBezTo>
                    <a:pt x="1246" y="1125"/>
                    <a:pt x="1277" y="1125"/>
                    <a:pt x="1277" y="1186"/>
                  </a:cubicBezTo>
                  <a:cubicBezTo>
                    <a:pt x="1277" y="1251"/>
                    <a:pt x="1293" y="1301"/>
                    <a:pt x="1301" y="1301"/>
                  </a:cubicBezTo>
                  <a:cubicBezTo>
                    <a:pt x="1305" y="1301"/>
                    <a:pt x="1307" y="1294"/>
                    <a:pt x="1307" y="1277"/>
                  </a:cubicBezTo>
                  <a:lnTo>
                    <a:pt x="1338" y="1277"/>
                  </a:lnTo>
                  <a:cubicBezTo>
                    <a:pt x="1338" y="1186"/>
                    <a:pt x="1338" y="1186"/>
                    <a:pt x="1338" y="1186"/>
                  </a:cubicBezTo>
                  <a:cubicBezTo>
                    <a:pt x="1338" y="1186"/>
                    <a:pt x="1368" y="1186"/>
                    <a:pt x="1368" y="1277"/>
                  </a:cubicBezTo>
                  <a:cubicBezTo>
                    <a:pt x="1368" y="1277"/>
                    <a:pt x="1368" y="1248"/>
                    <a:pt x="1368" y="1216"/>
                  </a:cubicBezTo>
                  <a:cubicBezTo>
                    <a:pt x="1398" y="1216"/>
                    <a:pt x="1398" y="1216"/>
                    <a:pt x="1398" y="1125"/>
                  </a:cubicBezTo>
                  <a:cubicBezTo>
                    <a:pt x="1398" y="1216"/>
                    <a:pt x="1398" y="1216"/>
                    <a:pt x="1398" y="1216"/>
                  </a:cubicBezTo>
                  <a:cubicBezTo>
                    <a:pt x="1398" y="1216"/>
                    <a:pt x="1429" y="1216"/>
                    <a:pt x="1429" y="1125"/>
                  </a:cubicBezTo>
                  <a:cubicBezTo>
                    <a:pt x="1429" y="1205"/>
                    <a:pt x="1437" y="1243"/>
                    <a:pt x="1445" y="1243"/>
                  </a:cubicBezTo>
                  <a:cubicBezTo>
                    <a:pt x="1452" y="1243"/>
                    <a:pt x="1459" y="1213"/>
                    <a:pt x="1459" y="1155"/>
                  </a:cubicBezTo>
                  <a:cubicBezTo>
                    <a:pt x="1459" y="1128"/>
                    <a:pt x="1462" y="1117"/>
                    <a:pt x="1466" y="1117"/>
                  </a:cubicBezTo>
                  <a:cubicBezTo>
                    <a:pt x="1475" y="1117"/>
                    <a:pt x="1490" y="1174"/>
                    <a:pt x="1490" y="1216"/>
                  </a:cubicBezTo>
                  <a:cubicBezTo>
                    <a:pt x="1490" y="1257"/>
                    <a:pt x="1490" y="1287"/>
                    <a:pt x="1490" y="1307"/>
                  </a:cubicBezTo>
                  <a:cubicBezTo>
                    <a:pt x="1490" y="1216"/>
                    <a:pt x="1520" y="1216"/>
                    <a:pt x="1520" y="1216"/>
                  </a:cubicBezTo>
                  <a:cubicBezTo>
                    <a:pt x="1520" y="1155"/>
                    <a:pt x="1520" y="1155"/>
                    <a:pt x="1520" y="1064"/>
                  </a:cubicBezTo>
                  <a:cubicBezTo>
                    <a:pt x="1520" y="1155"/>
                    <a:pt x="1550" y="1155"/>
                    <a:pt x="1550" y="1155"/>
                  </a:cubicBezTo>
                  <a:cubicBezTo>
                    <a:pt x="1566" y="1201"/>
                    <a:pt x="1573" y="1224"/>
                    <a:pt x="1577" y="1224"/>
                  </a:cubicBezTo>
                  <a:cubicBezTo>
                    <a:pt x="1581" y="1224"/>
                    <a:pt x="1581" y="1201"/>
                    <a:pt x="1581" y="1155"/>
                  </a:cubicBezTo>
                  <a:lnTo>
                    <a:pt x="1581" y="1095"/>
                  </a:lnTo>
                  <a:cubicBezTo>
                    <a:pt x="1581" y="1171"/>
                    <a:pt x="1588"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702" y="1186"/>
                    <a:pt x="1702" y="1095"/>
                  </a:cubicBezTo>
                  <a:cubicBezTo>
                    <a:pt x="1719" y="1145"/>
                    <a:pt x="1727" y="1167"/>
                    <a:pt x="1730" y="1167"/>
                  </a:cubicBezTo>
                  <a:cubicBezTo>
                    <a:pt x="1733" y="1167"/>
                    <a:pt x="1733" y="1152"/>
                    <a:pt x="1733" y="1125"/>
                  </a:cubicBezTo>
                  <a:cubicBezTo>
                    <a:pt x="1733" y="1125"/>
                    <a:pt x="1763" y="1125"/>
                    <a:pt x="1763" y="1186"/>
                  </a:cubicBezTo>
                  <a:cubicBezTo>
                    <a:pt x="1763" y="1186"/>
                    <a:pt x="1763" y="1186"/>
                    <a:pt x="1763" y="1277"/>
                  </a:cubicBezTo>
                  <a:cubicBezTo>
                    <a:pt x="1763" y="1312"/>
                    <a:pt x="1763" y="1347"/>
                    <a:pt x="1769" y="1347"/>
                  </a:cubicBezTo>
                  <a:cubicBezTo>
                    <a:pt x="1773" y="1347"/>
                    <a:pt x="1781" y="1328"/>
                    <a:pt x="1794" y="1277"/>
                  </a:cubicBezTo>
                  <a:cubicBezTo>
                    <a:pt x="1824" y="1277"/>
                    <a:pt x="1824" y="1277"/>
                    <a:pt x="1824" y="1186"/>
                  </a:cubicBezTo>
                  <a:cubicBezTo>
                    <a:pt x="1824" y="1186"/>
                    <a:pt x="1854" y="1125"/>
                    <a:pt x="1885" y="1125"/>
                  </a:cubicBezTo>
                  <a:cubicBezTo>
                    <a:pt x="1915" y="1125"/>
                    <a:pt x="1915" y="1125"/>
                    <a:pt x="1915" y="1064"/>
                  </a:cubicBezTo>
                  <a:cubicBezTo>
                    <a:pt x="1915" y="1125"/>
                    <a:pt x="1946" y="1125"/>
                    <a:pt x="1946" y="1125"/>
                  </a:cubicBezTo>
                  <a:cubicBezTo>
                    <a:pt x="1946" y="1125"/>
                    <a:pt x="1946" y="1125"/>
                    <a:pt x="1946" y="1155"/>
                  </a:cubicBezTo>
                  <a:cubicBezTo>
                    <a:pt x="1961" y="1079"/>
                    <a:pt x="1968" y="1041"/>
                    <a:pt x="1972" y="1041"/>
                  </a:cubicBezTo>
                  <a:cubicBezTo>
                    <a:pt x="1976" y="1041"/>
                    <a:pt x="1976" y="1079"/>
                    <a:pt x="1976" y="1155"/>
                  </a:cubicBezTo>
                  <a:cubicBezTo>
                    <a:pt x="1985" y="1173"/>
                    <a:pt x="1991" y="1181"/>
                    <a:pt x="1996" y="1181"/>
                  </a:cubicBezTo>
                  <a:cubicBezTo>
                    <a:pt x="2006" y="1181"/>
                    <a:pt x="2006" y="1138"/>
                    <a:pt x="2006" y="1095"/>
                  </a:cubicBezTo>
                  <a:cubicBezTo>
                    <a:pt x="2006" y="1155"/>
                    <a:pt x="203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105" y="1049"/>
                    <a:pt x="2113" y="1049"/>
                  </a:cubicBezTo>
                  <a:cubicBezTo>
                    <a:pt x="2120" y="1049"/>
                    <a:pt x="2128" y="1064"/>
                    <a:pt x="2128" y="1095"/>
                  </a:cubicBezTo>
                  <a:cubicBezTo>
                    <a:pt x="2128" y="1095"/>
                    <a:pt x="2158" y="1095"/>
                    <a:pt x="2158" y="1186"/>
                  </a:cubicBezTo>
                  <a:cubicBezTo>
                    <a:pt x="2158" y="1186"/>
                    <a:pt x="2158" y="1186"/>
                    <a:pt x="2158" y="1095"/>
                  </a:cubicBezTo>
                  <a:cubicBezTo>
                    <a:pt x="2158" y="1188"/>
                    <a:pt x="2170" y="1224"/>
                    <a:pt x="2179" y="1224"/>
                  </a:cubicBezTo>
                  <a:cubicBezTo>
                    <a:pt x="2184" y="1224"/>
                    <a:pt x="2189" y="1209"/>
                    <a:pt x="2189" y="1186"/>
                  </a:cubicBezTo>
                  <a:cubicBezTo>
                    <a:pt x="2219" y="1186"/>
                    <a:pt x="2219" y="1186"/>
                    <a:pt x="2219" y="1125"/>
                  </a:cubicBezTo>
                  <a:cubicBezTo>
                    <a:pt x="2219" y="1147"/>
                    <a:pt x="2219" y="1169"/>
                    <a:pt x="2219" y="1186"/>
                  </a:cubicBezTo>
                  <a:cubicBezTo>
                    <a:pt x="2219" y="1124"/>
                    <a:pt x="2224" y="1103"/>
                    <a:pt x="2230" y="1103"/>
                  </a:cubicBezTo>
                  <a:cubicBezTo>
                    <a:pt x="2239" y="1103"/>
                    <a:pt x="2249" y="1150"/>
                    <a:pt x="2249" y="1186"/>
                  </a:cubicBezTo>
                  <a:cubicBezTo>
                    <a:pt x="2249" y="1186"/>
                    <a:pt x="2280" y="1125"/>
                    <a:pt x="2280" y="1125"/>
                  </a:cubicBezTo>
                  <a:cubicBezTo>
                    <a:pt x="2310" y="1125"/>
                    <a:pt x="2310" y="1125"/>
                    <a:pt x="2310" y="1186"/>
                  </a:cubicBezTo>
                  <a:cubicBezTo>
                    <a:pt x="2310" y="1125"/>
                    <a:pt x="2310" y="1125"/>
                    <a:pt x="2310" y="1125"/>
                  </a:cubicBezTo>
                  <a:cubicBezTo>
                    <a:pt x="2319" y="1143"/>
                    <a:pt x="2325" y="1150"/>
                    <a:pt x="2330" y="1150"/>
                  </a:cubicBezTo>
                  <a:cubicBezTo>
                    <a:pt x="2341" y="1150"/>
                    <a:pt x="2341" y="1107"/>
                    <a:pt x="2341" y="1064"/>
                  </a:cubicBezTo>
                  <a:cubicBezTo>
                    <a:pt x="2341" y="1085"/>
                    <a:pt x="2341" y="1106"/>
                    <a:pt x="2341" y="1125"/>
                  </a:cubicBezTo>
                  <a:cubicBezTo>
                    <a:pt x="2341" y="1216"/>
                    <a:pt x="237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401" y="1003"/>
                  </a:cubicBezTo>
                  <a:lnTo>
                    <a:pt x="2401" y="943"/>
                  </a:lnTo>
                  <a:cubicBezTo>
                    <a:pt x="2432" y="943"/>
                    <a:pt x="2432" y="943"/>
                    <a:pt x="2432" y="1003"/>
                  </a:cubicBezTo>
                  <a:lnTo>
                    <a:pt x="2401" y="1003"/>
                  </a:lnTo>
                  <a:cubicBezTo>
                    <a:pt x="2401" y="1064"/>
                    <a:pt x="2401" y="1064"/>
                    <a:pt x="2401" y="1064"/>
                  </a:cubicBezTo>
                  <a:lnTo>
                    <a:pt x="2401" y="1125"/>
                  </a:lnTo>
                  <a:cubicBezTo>
                    <a:pt x="2401" y="1161"/>
                    <a:pt x="2401" y="1192"/>
                    <a:pt x="2401" y="1216"/>
                  </a:cubicBezTo>
                  <a:cubicBezTo>
                    <a:pt x="2401" y="1155"/>
                    <a:pt x="2493" y="1155"/>
                    <a:pt x="2523" y="1155"/>
                  </a:cubicBezTo>
                  <a:cubicBezTo>
                    <a:pt x="2523" y="1095"/>
                    <a:pt x="2553" y="1095"/>
                    <a:pt x="2584" y="1095"/>
                  </a:cubicBezTo>
                  <a:cubicBezTo>
                    <a:pt x="2584" y="1095"/>
                    <a:pt x="2614" y="1095"/>
                    <a:pt x="2614" y="1034"/>
                  </a:cubicBezTo>
                  <a:cubicBezTo>
                    <a:pt x="2645" y="1034"/>
                    <a:pt x="2645" y="943"/>
                    <a:pt x="2645" y="943"/>
                  </a:cubicBezTo>
                  <a:cubicBezTo>
                    <a:pt x="2645" y="1034"/>
                    <a:pt x="2645" y="1095"/>
                    <a:pt x="2645" y="1095"/>
                  </a:cubicBezTo>
                  <a:cubicBezTo>
                    <a:pt x="2675" y="1095"/>
                    <a:pt x="2675" y="1034"/>
                    <a:pt x="2675" y="943"/>
                  </a:cubicBezTo>
                  <a:lnTo>
                    <a:pt x="2675" y="1095"/>
                  </a:lnTo>
                  <a:cubicBezTo>
                    <a:pt x="2675" y="1116"/>
                    <a:pt x="2675" y="1146"/>
                    <a:pt x="2675" y="1186"/>
                  </a:cubicBezTo>
                  <a:lnTo>
                    <a:pt x="2705" y="1095"/>
                  </a:lnTo>
                  <a:cubicBezTo>
                    <a:pt x="2705" y="1073"/>
                    <a:pt x="2705" y="1050"/>
                    <a:pt x="2705" y="1034"/>
                  </a:cubicBezTo>
                  <a:cubicBezTo>
                    <a:pt x="2705" y="1110"/>
                    <a:pt x="2705" y="1148"/>
                    <a:pt x="2709" y="1148"/>
                  </a:cubicBezTo>
                  <a:cubicBezTo>
                    <a:pt x="2713" y="1148"/>
                    <a:pt x="2721" y="1110"/>
                    <a:pt x="2736" y="1034"/>
                  </a:cubicBezTo>
                  <a:cubicBezTo>
                    <a:pt x="2736" y="1095"/>
                    <a:pt x="2736" y="1125"/>
                    <a:pt x="2736" y="1125"/>
                  </a:cubicBezTo>
                  <a:cubicBezTo>
                    <a:pt x="2736" y="1034"/>
                    <a:pt x="2766" y="1034"/>
                    <a:pt x="2797" y="1034"/>
                  </a:cubicBezTo>
                  <a:cubicBezTo>
                    <a:pt x="2808" y="1045"/>
                    <a:pt x="2819" y="1052"/>
                    <a:pt x="2828" y="1052"/>
                  </a:cubicBezTo>
                  <a:cubicBezTo>
                    <a:pt x="2845" y="1052"/>
                    <a:pt x="2857" y="1031"/>
                    <a:pt x="2857" y="973"/>
                  </a:cubicBezTo>
                  <a:cubicBezTo>
                    <a:pt x="2857" y="973"/>
                    <a:pt x="2857" y="973"/>
                    <a:pt x="2857" y="1064"/>
                  </a:cubicBezTo>
                  <a:cubicBezTo>
                    <a:pt x="2857" y="1088"/>
                    <a:pt x="2862" y="1102"/>
                    <a:pt x="2868" y="1102"/>
                  </a:cubicBezTo>
                  <a:cubicBezTo>
                    <a:pt x="2876" y="1102"/>
                    <a:pt x="2888" y="1066"/>
                    <a:pt x="2888" y="973"/>
                  </a:cubicBezTo>
                  <a:cubicBezTo>
                    <a:pt x="2888" y="1064"/>
                    <a:pt x="2888" y="1064"/>
                    <a:pt x="2918" y="1064"/>
                  </a:cubicBezTo>
                  <a:cubicBezTo>
                    <a:pt x="2918" y="1064"/>
                    <a:pt x="2918" y="1064"/>
                    <a:pt x="2918" y="1003"/>
                  </a:cubicBezTo>
                  <a:cubicBezTo>
                    <a:pt x="2933" y="958"/>
                    <a:pt x="2941" y="935"/>
                    <a:pt x="2945" y="935"/>
                  </a:cubicBezTo>
                  <a:cubicBezTo>
                    <a:pt x="2949" y="935"/>
                    <a:pt x="2949" y="958"/>
                    <a:pt x="2949" y="1003"/>
                  </a:cubicBezTo>
                  <a:cubicBezTo>
                    <a:pt x="2930" y="1080"/>
                    <a:pt x="2934" y="1144"/>
                    <a:pt x="2941" y="1144"/>
                  </a:cubicBezTo>
                  <a:cubicBezTo>
                    <a:pt x="2944" y="1144"/>
                    <a:pt x="2949" y="1121"/>
                    <a:pt x="2949" y="1064"/>
                  </a:cubicBezTo>
                  <a:cubicBezTo>
                    <a:pt x="2979" y="1064"/>
                    <a:pt x="2979" y="1064"/>
                    <a:pt x="2979" y="1155"/>
                  </a:cubicBezTo>
                  <a:cubicBezTo>
                    <a:pt x="2979" y="1155"/>
                    <a:pt x="2979" y="1155"/>
                    <a:pt x="2979" y="1064"/>
                  </a:cubicBezTo>
                  <a:lnTo>
                    <a:pt x="3009" y="1064"/>
                  </a:lnTo>
                  <a:cubicBezTo>
                    <a:pt x="3009"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41" y="972"/>
                    <a:pt x="3149" y="972"/>
                  </a:cubicBezTo>
                  <a:cubicBezTo>
                    <a:pt x="3156" y="972"/>
                    <a:pt x="3161" y="994"/>
                    <a:pt x="3161" y="1034"/>
                  </a:cubicBezTo>
                  <a:cubicBezTo>
                    <a:pt x="3161" y="1059"/>
                    <a:pt x="3161" y="1080"/>
                    <a:pt x="3161" y="1095"/>
                  </a:cubicBezTo>
                  <a:cubicBezTo>
                    <a:pt x="3174" y="1156"/>
                    <a:pt x="3181" y="1183"/>
                    <a:pt x="3185" y="1183"/>
                  </a:cubicBezTo>
                  <a:cubicBezTo>
                    <a:pt x="3192" y="1183"/>
                    <a:pt x="3192" y="1124"/>
                    <a:pt x="3192" y="1034"/>
                  </a:cubicBezTo>
                  <a:cubicBezTo>
                    <a:pt x="3192" y="1053"/>
                    <a:pt x="3192" y="1076"/>
                    <a:pt x="3192" y="1095"/>
                  </a:cubicBezTo>
                  <a:cubicBezTo>
                    <a:pt x="3222" y="1095"/>
                    <a:pt x="3222" y="1095"/>
                    <a:pt x="3222" y="1247"/>
                  </a:cubicBezTo>
                  <a:cubicBezTo>
                    <a:pt x="3222" y="1247"/>
                    <a:pt x="3222" y="1247"/>
                    <a:pt x="3222" y="1186"/>
                  </a:cubicBezTo>
                  <a:cubicBezTo>
                    <a:pt x="3222" y="1095"/>
                    <a:pt x="3222" y="1095"/>
                    <a:pt x="3222" y="1095"/>
                  </a:cubicBezTo>
                  <a:cubicBezTo>
                    <a:pt x="3222" y="1122"/>
                    <a:pt x="3225" y="1133"/>
                    <a:pt x="3228" y="1133"/>
                  </a:cubicBezTo>
                  <a:cubicBezTo>
                    <a:pt x="3235" y="1133"/>
                    <a:pt x="3243" y="1076"/>
                    <a:pt x="3222" y="1034"/>
                  </a:cubicBezTo>
                  <a:cubicBezTo>
                    <a:pt x="3222" y="973"/>
                    <a:pt x="3222" y="882"/>
                    <a:pt x="3253" y="882"/>
                  </a:cubicBezTo>
                  <a:lnTo>
                    <a:pt x="3253" y="730"/>
                  </a:lnTo>
                  <a:cubicBezTo>
                    <a:pt x="3253" y="578"/>
                    <a:pt x="3253" y="517"/>
                    <a:pt x="3222" y="456"/>
                  </a:cubicBezTo>
                  <a:cubicBezTo>
                    <a:pt x="3222" y="402"/>
                    <a:pt x="3211" y="358"/>
                    <a:pt x="3202" y="358"/>
                  </a:cubicBezTo>
                  <a:cubicBezTo>
                    <a:pt x="3197" y="358"/>
                    <a:pt x="3192" y="377"/>
                    <a:pt x="3192" y="426"/>
                  </a:cubicBezTo>
                  <a:cubicBezTo>
                    <a:pt x="3192" y="365"/>
                    <a:pt x="3161" y="365"/>
                    <a:pt x="3161" y="365"/>
                  </a:cubicBezTo>
                  <a:cubicBezTo>
                    <a:pt x="3131" y="365"/>
                    <a:pt x="3131" y="365"/>
                    <a:pt x="3131" y="274"/>
                  </a:cubicBezTo>
                  <a:cubicBezTo>
                    <a:pt x="3101" y="213"/>
                    <a:pt x="3101" y="213"/>
                    <a:pt x="3101" y="213"/>
                  </a:cubicBezTo>
                  <a:cubicBezTo>
                    <a:pt x="3101" y="274"/>
                    <a:pt x="3101" y="274"/>
                    <a:pt x="3070" y="274"/>
                  </a:cubicBezTo>
                  <a:cubicBezTo>
                    <a:pt x="3058" y="274"/>
                    <a:pt x="3046" y="269"/>
                    <a:pt x="3036" y="269"/>
                  </a:cubicBezTo>
                  <a:cubicBezTo>
                    <a:pt x="3020" y="269"/>
                    <a:pt x="3009" y="280"/>
                    <a:pt x="3009" y="335"/>
                  </a:cubicBezTo>
                  <a:cubicBezTo>
                    <a:pt x="3009" y="243"/>
                    <a:pt x="2979" y="243"/>
                    <a:pt x="2979" y="243"/>
                  </a:cubicBezTo>
                  <a:cubicBezTo>
                    <a:pt x="2979" y="335"/>
                    <a:pt x="2979" y="335"/>
                    <a:pt x="2979" y="335"/>
                  </a:cubicBezTo>
                  <a:cubicBezTo>
                    <a:pt x="2979" y="243"/>
                    <a:pt x="2979" y="243"/>
                    <a:pt x="2949" y="243"/>
                  </a:cubicBezTo>
                  <a:cubicBezTo>
                    <a:pt x="2949" y="243"/>
                    <a:pt x="2949" y="243"/>
                    <a:pt x="2949" y="335"/>
                  </a:cubicBezTo>
                  <a:cubicBezTo>
                    <a:pt x="2949" y="335"/>
                    <a:pt x="2918" y="304"/>
                    <a:pt x="2918" y="243"/>
                  </a:cubicBezTo>
                  <a:cubicBezTo>
                    <a:pt x="2909" y="226"/>
                    <a:pt x="2903" y="218"/>
                    <a:pt x="2899" y="218"/>
                  </a:cubicBezTo>
                  <a:cubicBezTo>
                    <a:pt x="2888" y="218"/>
                    <a:pt x="2888" y="261"/>
                    <a:pt x="2888" y="304"/>
                  </a:cubicBezTo>
                  <a:cubicBezTo>
                    <a:pt x="2888" y="243"/>
                    <a:pt x="2888" y="243"/>
                    <a:pt x="2888" y="243"/>
                  </a:cubicBezTo>
                  <a:cubicBezTo>
                    <a:pt x="2888" y="304"/>
                    <a:pt x="2857" y="304"/>
                    <a:pt x="2827" y="304"/>
                  </a:cubicBezTo>
                  <a:cubicBezTo>
                    <a:pt x="2797" y="304"/>
                    <a:pt x="2797" y="304"/>
                    <a:pt x="2797" y="365"/>
                  </a:cubicBezTo>
                  <a:cubicBezTo>
                    <a:pt x="2797" y="411"/>
                    <a:pt x="2789" y="433"/>
                    <a:pt x="2781" y="433"/>
                  </a:cubicBezTo>
                  <a:cubicBezTo>
                    <a:pt x="2774" y="433"/>
                    <a:pt x="2766" y="411"/>
                    <a:pt x="2766" y="365"/>
                  </a:cubicBezTo>
                  <a:cubicBezTo>
                    <a:pt x="2746" y="226"/>
                    <a:pt x="2740" y="178"/>
                    <a:pt x="2737" y="178"/>
                  </a:cubicBezTo>
                  <a:close/>
                  <a:moveTo>
                    <a:pt x="699" y="1277"/>
                  </a:moveTo>
                  <a:cubicBezTo>
                    <a:pt x="682" y="1348"/>
                    <a:pt x="674" y="1378"/>
                    <a:pt x="677" y="1378"/>
                  </a:cubicBezTo>
                  <a:cubicBezTo>
                    <a:pt x="679" y="1378"/>
                    <a:pt x="687" y="1363"/>
                    <a:pt x="699" y="1338"/>
                  </a:cubicBezTo>
                  <a:cubicBezTo>
                    <a:pt x="699" y="1338"/>
                    <a:pt x="699" y="1315"/>
                    <a:pt x="699" y="1277"/>
                  </a:cubicBezTo>
                  <a:close/>
                  <a:moveTo>
                    <a:pt x="91" y="1854"/>
                  </a:moveTo>
                  <a:cubicBezTo>
                    <a:pt x="91" y="1854"/>
                    <a:pt x="61" y="1915"/>
                    <a:pt x="61" y="2006"/>
                  </a:cubicBezTo>
                  <a:lnTo>
                    <a:pt x="91" y="2006"/>
                  </a:lnTo>
                  <a:cubicBezTo>
                    <a:pt x="91" y="2006"/>
                    <a:pt x="91" y="1915"/>
                    <a:pt x="91" y="18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3452;p83"/>
            <p:cNvSpPr/>
            <p:nvPr/>
          </p:nvSpPr>
          <p:spPr>
            <a:xfrm>
              <a:off x="2908296" y="1923227"/>
              <a:ext cx="53325" cy="43282"/>
            </a:xfrm>
            <a:custGeom>
              <a:avLst/>
              <a:gdLst/>
              <a:ahLst/>
              <a:cxnLst/>
              <a:rect l="l" t="t" r="r" b="b"/>
              <a:pathLst>
                <a:path w="3223" h="2616" extrusionOk="0">
                  <a:moveTo>
                    <a:pt x="912" y="0"/>
                  </a:moveTo>
                  <a:cubicBezTo>
                    <a:pt x="912" y="0"/>
                    <a:pt x="912" y="0"/>
                    <a:pt x="912" y="61"/>
                  </a:cubicBezTo>
                  <a:lnTo>
                    <a:pt x="943" y="61"/>
                  </a:lnTo>
                  <a:cubicBezTo>
                    <a:pt x="943" y="0"/>
                    <a:pt x="943" y="0"/>
                    <a:pt x="912" y="0"/>
                  </a:cubicBezTo>
                  <a:close/>
                  <a:moveTo>
                    <a:pt x="423" y="368"/>
                  </a:moveTo>
                  <a:cubicBezTo>
                    <a:pt x="417" y="368"/>
                    <a:pt x="405" y="434"/>
                    <a:pt x="399" y="517"/>
                  </a:cubicBezTo>
                  <a:lnTo>
                    <a:pt x="399" y="517"/>
                  </a:lnTo>
                  <a:cubicBezTo>
                    <a:pt x="426" y="512"/>
                    <a:pt x="426" y="454"/>
                    <a:pt x="426" y="395"/>
                  </a:cubicBezTo>
                  <a:cubicBezTo>
                    <a:pt x="426" y="376"/>
                    <a:pt x="425" y="368"/>
                    <a:pt x="423" y="368"/>
                  </a:cubicBezTo>
                  <a:close/>
                  <a:moveTo>
                    <a:pt x="399" y="517"/>
                  </a:moveTo>
                  <a:lnTo>
                    <a:pt x="399" y="517"/>
                  </a:lnTo>
                  <a:cubicBezTo>
                    <a:pt x="398" y="517"/>
                    <a:pt x="397" y="517"/>
                    <a:pt x="396" y="517"/>
                  </a:cubicBezTo>
                  <a:cubicBezTo>
                    <a:pt x="396" y="539"/>
                    <a:pt x="396" y="558"/>
                    <a:pt x="396" y="577"/>
                  </a:cubicBezTo>
                  <a:lnTo>
                    <a:pt x="396" y="577"/>
                  </a:lnTo>
                  <a:cubicBezTo>
                    <a:pt x="397" y="557"/>
                    <a:pt x="398" y="536"/>
                    <a:pt x="399" y="517"/>
                  </a:cubicBezTo>
                  <a:close/>
                  <a:moveTo>
                    <a:pt x="2250" y="487"/>
                  </a:moveTo>
                  <a:cubicBezTo>
                    <a:pt x="2280" y="487"/>
                    <a:pt x="2280" y="487"/>
                    <a:pt x="2280" y="547"/>
                  </a:cubicBezTo>
                  <a:cubicBezTo>
                    <a:pt x="2280" y="547"/>
                    <a:pt x="2280" y="608"/>
                    <a:pt x="2250" y="608"/>
                  </a:cubicBezTo>
                  <a:lnTo>
                    <a:pt x="2250" y="547"/>
                  </a:lnTo>
                  <a:cubicBezTo>
                    <a:pt x="2250" y="487"/>
                    <a:pt x="2250" y="487"/>
                    <a:pt x="2250" y="487"/>
                  </a:cubicBezTo>
                  <a:close/>
                  <a:moveTo>
                    <a:pt x="548" y="669"/>
                  </a:moveTo>
                  <a:lnTo>
                    <a:pt x="548" y="730"/>
                  </a:lnTo>
                  <a:lnTo>
                    <a:pt x="548" y="821"/>
                  </a:lnTo>
                  <a:lnTo>
                    <a:pt x="517" y="730"/>
                  </a:lnTo>
                  <a:cubicBezTo>
                    <a:pt x="517" y="669"/>
                    <a:pt x="548" y="669"/>
                    <a:pt x="548" y="669"/>
                  </a:cubicBezTo>
                  <a:close/>
                  <a:moveTo>
                    <a:pt x="791" y="699"/>
                  </a:moveTo>
                  <a:cubicBezTo>
                    <a:pt x="791" y="727"/>
                    <a:pt x="791" y="779"/>
                    <a:pt x="791" y="851"/>
                  </a:cubicBezTo>
                  <a:lnTo>
                    <a:pt x="760" y="851"/>
                  </a:lnTo>
                  <a:cubicBezTo>
                    <a:pt x="760" y="791"/>
                    <a:pt x="760" y="699"/>
                    <a:pt x="791" y="699"/>
                  </a:cubicBezTo>
                  <a:close/>
                  <a:moveTo>
                    <a:pt x="92" y="760"/>
                  </a:moveTo>
                  <a:cubicBezTo>
                    <a:pt x="92" y="760"/>
                    <a:pt x="92" y="760"/>
                    <a:pt x="92" y="821"/>
                  </a:cubicBezTo>
                  <a:cubicBezTo>
                    <a:pt x="92" y="821"/>
                    <a:pt x="92" y="882"/>
                    <a:pt x="92" y="882"/>
                  </a:cubicBezTo>
                  <a:lnTo>
                    <a:pt x="61" y="821"/>
                  </a:lnTo>
                  <a:cubicBezTo>
                    <a:pt x="61" y="760"/>
                    <a:pt x="92" y="760"/>
                    <a:pt x="92" y="760"/>
                  </a:cubicBezTo>
                  <a:close/>
                  <a:moveTo>
                    <a:pt x="244" y="517"/>
                  </a:moveTo>
                  <a:cubicBezTo>
                    <a:pt x="244" y="578"/>
                    <a:pt x="274" y="669"/>
                    <a:pt x="274" y="669"/>
                  </a:cubicBezTo>
                  <a:lnTo>
                    <a:pt x="274" y="730"/>
                  </a:lnTo>
                  <a:cubicBezTo>
                    <a:pt x="274" y="730"/>
                    <a:pt x="244" y="821"/>
                    <a:pt x="244" y="882"/>
                  </a:cubicBezTo>
                  <a:lnTo>
                    <a:pt x="244" y="791"/>
                  </a:lnTo>
                  <a:cubicBezTo>
                    <a:pt x="244" y="730"/>
                    <a:pt x="244" y="669"/>
                    <a:pt x="244" y="578"/>
                  </a:cubicBezTo>
                  <a:cubicBezTo>
                    <a:pt x="244" y="555"/>
                    <a:pt x="244" y="535"/>
                    <a:pt x="244" y="517"/>
                  </a:cubicBezTo>
                  <a:close/>
                  <a:moveTo>
                    <a:pt x="1006" y="759"/>
                  </a:moveTo>
                  <a:cubicBezTo>
                    <a:pt x="1009" y="759"/>
                    <a:pt x="1017" y="796"/>
                    <a:pt x="1034" y="882"/>
                  </a:cubicBezTo>
                  <a:cubicBezTo>
                    <a:pt x="1034" y="943"/>
                    <a:pt x="1034" y="943"/>
                    <a:pt x="1004" y="943"/>
                  </a:cubicBezTo>
                  <a:cubicBezTo>
                    <a:pt x="1004" y="943"/>
                    <a:pt x="1004" y="882"/>
                    <a:pt x="1004" y="821"/>
                  </a:cubicBezTo>
                  <a:cubicBezTo>
                    <a:pt x="1004" y="781"/>
                    <a:pt x="1004" y="759"/>
                    <a:pt x="1006" y="759"/>
                  </a:cubicBezTo>
                  <a:close/>
                  <a:moveTo>
                    <a:pt x="2432" y="791"/>
                  </a:moveTo>
                  <a:cubicBezTo>
                    <a:pt x="2463" y="791"/>
                    <a:pt x="2463" y="851"/>
                    <a:pt x="2463" y="851"/>
                  </a:cubicBezTo>
                  <a:cubicBezTo>
                    <a:pt x="2463" y="851"/>
                    <a:pt x="2463" y="943"/>
                    <a:pt x="2432" y="943"/>
                  </a:cubicBezTo>
                  <a:cubicBezTo>
                    <a:pt x="2432" y="943"/>
                    <a:pt x="2432" y="851"/>
                    <a:pt x="2432" y="791"/>
                  </a:cubicBezTo>
                  <a:close/>
                  <a:moveTo>
                    <a:pt x="2614" y="782"/>
                  </a:moveTo>
                  <a:cubicBezTo>
                    <a:pt x="2615" y="782"/>
                    <a:pt x="2615" y="793"/>
                    <a:pt x="2615" y="821"/>
                  </a:cubicBezTo>
                  <a:cubicBezTo>
                    <a:pt x="2615" y="821"/>
                    <a:pt x="2615" y="882"/>
                    <a:pt x="2615" y="973"/>
                  </a:cubicBezTo>
                  <a:cubicBezTo>
                    <a:pt x="2615" y="973"/>
                    <a:pt x="2601" y="1000"/>
                    <a:pt x="2592" y="1000"/>
                  </a:cubicBezTo>
                  <a:cubicBezTo>
                    <a:pt x="2587" y="1000"/>
                    <a:pt x="2584" y="993"/>
                    <a:pt x="2584" y="973"/>
                  </a:cubicBezTo>
                  <a:lnTo>
                    <a:pt x="2584" y="882"/>
                  </a:lnTo>
                  <a:cubicBezTo>
                    <a:pt x="2605" y="839"/>
                    <a:pt x="2612" y="782"/>
                    <a:pt x="2614" y="782"/>
                  </a:cubicBezTo>
                  <a:close/>
                  <a:moveTo>
                    <a:pt x="1520" y="882"/>
                  </a:moveTo>
                  <a:cubicBezTo>
                    <a:pt x="1520" y="943"/>
                    <a:pt x="1520" y="1034"/>
                    <a:pt x="1520" y="1034"/>
                  </a:cubicBezTo>
                  <a:lnTo>
                    <a:pt x="1490" y="943"/>
                  </a:lnTo>
                  <a:lnTo>
                    <a:pt x="1520" y="882"/>
                  </a:lnTo>
                  <a:close/>
                  <a:moveTo>
                    <a:pt x="1763" y="912"/>
                  </a:moveTo>
                  <a:cubicBezTo>
                    <a:pt x="1794" y="912"/>
                    <a:pt x="1794" y="912"/>
                    <a:pt x="1794" y="1003"/>
                  </a:cubicBezTo>
                  <a:cubicBezTo>
                    <a:pt x="1794" y="1064"/>
                    <a:pt x="1763" y="1064"/>
                    <a:pt x="1763" y="1064"/>
                  </a:cubicBezTo>
                  <a:cubicBezTo>
                    <a:pt x="1763" y="973"/>
                    <a:pt x="1763" y="912"/>
                    <a:pt x="1763" y="912"/>
                  </a:cubicBezTo>
                  <a:close/>
                  <a:moveTo>
                    <a:pt x="48" y="1209"/>
                  </a:moveTo>
                  <a:cubicBezTo>
                    <a:pt x="49" y="1209"/>
                    <a:pt x="51" y="1215"/>
                    <a:pt x="54" y="1231"/>
                  </a:cubicBezTo>
                  <a:lnTo>
                    <a:pt x="54" y="1231"/>
                  </a:lnTo>
                  <a:cubicBezTo>
                    <a:pt x="48" y="1217"/>
                    <a:pt x="47" y="1209"/>
                    <a:pt x="48" y="1209"/>
                  </a:cubicBezTo>
                  <a:close/>
                  <a:moveTo>
                    <a:pt x="1703" y="1186"/>
                  </a:moveTo>
                  <a:cubicBezTo>
                    <a:pt x="1672" y="1247"/>
                    <a:pt x="1703" y="1247"/>
                    <a:pt x="1703" y="1247"/>
                  </a:cubicBezTo>
                  <a:cubicBezTo>
                    <a:pt x="1703" y="1247"/>
                    <a:pt x="1703" y="1224"/>
                    <a:pt x="1703" y="1186"/>
                  </a:cubicBezTo>
                  <a:close/>
                  <a:moveTo>
                    <a:pt x="61" y="1338"/>
                  </a:moveTo>
                  <a:cubicBezTo>
                    <a:pt x="61" y="1338"/>
                    <a:pt x="61" y="1338"/>
                    <a:pt x="61" y="1338"/>
                  </a:cubicBezTo>
                  <a:cubicBezTo>
                    <a:pt x="61" y="1338"/>
                    <a:pt x="61" y="1338"/>
                    <a:pt x="61"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5" y="325"/>
                    <a:pt x="2615" y="274"/>
                  </a:cubicBezTo>
                  <a:cubicBezTo>
                    <a:pt x="2615" y="213"/>
                    <a:pt x="2615" y="213"/>
                    <a:pt x="2615" y="213"/>
                  </a:cubicBezTo>
                  <a:cubicBezTo>
                    <a:pt x="2602" y="264"/>
                    <a:pt x="2594" y="283"/>
                    <a:pt x="2590" y="283"/>
                  </a:cubicBezTo>
                  <a:cubicBezTo>
                    <a:pt x="2584" y="283"/>
                    <a:pt x="2584" y="248"/>
                    <a:pt x="2584" y="213"/>
                  </a:cubicBezTo>
                  <a:cubicBezTo>
                    <a:pt x="2554" y="274"/>
                    <a:pt x="2554" y="274"/>
                    <a:pt x="2554" y="274"/>
                  </a:cubicBezTo>
                  <a:cubicBezTo>
                    <a:pt x="2554" y="274"/>
                    <a:pt x="2554" y="274"/>
                    <a:pt x="2554" y="335"/>
                  </a:cubicBezTo>
                  <a:cubicBezTo>
                    <a:pt x="2554" y="370"/>
                    <a:pt x="2554" y="401"/>
                    <a:pt x="2554" y="426"/>
                  </a:cubicBezTo>
                  <a:cubicBezTo>
                    <a:pt x="2554" y="335"/>
                    <a:pt x="2523" y="335"/>
                    <a:pt x="2523" y="335"/>
                  </a:cubicBezTo>
                  <a:cubicBezTo>
                    <a:pt x="2493" y="335"/>
                    <a:pt x="2493" y="335"/>
                    <a:pt x="2493" y="274"/>
                  </a:cubicBezTo>
                  <a:lnTo>
                    <a:pt x="2493" y="335"/>
                  </a:lnTo>
                  <a:cubicBezTo>
                    <a:pt x="2478" y="380"/>
                    <a:pt x="2470" y="403"/>
                    <a:pt x="2466" y="403"/>
                  </a:cubicBezTo>
                  <a:cubicBezTo>
                    <a:pt x="2463" y="403"/>
                    <a:pt x="2463" y="380"/>
                    <a:pt x="2463" y="335"/>
                  </a:cubicBezTo>
                  <a:cubicBezTo>
                    <a:pt x="2463" y="304"/>
                    <a:pt x="2463" y="289"/>
                    <a:pt x="2459" y="289"/>
                  </a:cubicBezTo>
                  <a:cubicBezTo>
                    <a:pt x="2455" y="289"/>
                    <a:pt x="2447" y="304"/>
                    <a:pt x="2432" y="335"/>
                  </a:cubicBezTo>
                  <a:cubicBezTo>
                    <a:pt x="2432" y="274"/>
                    <a:pt x="2402" y="274"/>
                    <a:pt x="2402" y="243"/>
                  </a:cubicBezTo>
                  <a:lnTo>
                    <a:pt x="2371" y="243"/>
                  </a:lnTo>
                  <a:cubicBezTo>
                    <a:pt x="2371" y="335"/>
                    <a:pt x="2371" y="335"/>
                    <a:pt x="2371" y="335"/>
                  </a:cubicBezTo>
                  <a:cubicBezTo>
                    <a:pt x="2371" y="335"/>
                    <a:pt x="2371" y="335"/>
                    <a:pt x="2371" y="395"/>
                  </a:cubicBezTo>
                  <a:cubicBezTo>
                    <a:pt x="2371" y="456"/>
                    <a:pt x="2341" y="456"/>
                    <a:pt x="2341" y="456"/>
                  </a:cubicBezTo>
                  <a:lnTo>
                    <a:pt x="2341" y="456"/>
                  </a:lnTo>
                  <a:cubicBezTo>
                    <a:pt x="2341" y="456"/>
                    <a:pt x="2341" y="395"/>
                    <a:pt x="2371" y="335"/>
                  </a:cubicBezTo>
                  <a:cubicBezTo>
                    <a:pt x="2371" y="295"/>
                    <a:pt x="2366" y="272"/>
                    <a:pt x="2359" y="272"/>
                  </a:cubicBezTo>
                  <a:cubicBezTo>
                    <a:pt x="2351" y="272"/>
                    <a:pt x="2341" y="310"/>
                    <a:pt x="2341" y="395"/>
                  </a:cubicBezTo>
                  <a:lnTo>
                    <a:pt x="2311" y="395"/>
                  </a:lnTo>
                  <a:cubicBezTo>
                    <a:pt x="2311" y="335"/>
                    <a:pt x="2311" y="335"/>
                    <a:pt x="2311" y="335"/>
                  </a:cubicBezTo>
                  <a:cubicBezTo>
                    <a:pt x="2311" y="295"/>
                    <a:pt x="2305" y="272"/>
                    <a:pt x="2298" y="272"/>
                  </a:cubicBezTo>
                  <a:cubicBezTo>
                    <a:pt x="2290" y="272"/>
                    <a:pt x="2280" y="310"/>
                    <a:pt x="2280" y="395"/>
                  </a:cubicBezTo>
                  <a:cubicBezTo>
                    <a:pt x="2280" y="335"/>
                    <a:pt x="2250" y="304"/>
                    <a:pt x="2189" y="304"/>
                  </a:cubicBezTo>
                  <a:cubicBezTo>
                    <a:pt x="2189" y="322"/>
                    <a:pt x="2189" y="373"/>
                    <a:pt x="2189" y="456"/>
                  </a:cubicBezTo>
                  <a:cubicBezTo>
                    <a:pt x="2189" y="426"/>
                    <a:pt x="2189" y="411"/>
                    <a:pt x="2185" y="411"/>
                  </a:cubicBezTo>
                  <a:cubicBezTo>
                    <a:pt x="2181" y="411"/>
                    <a:pt x="2174" y="426"/>
                    <a:pt x="2159" y="456"/>
                  </a:cubicBezTo>
                  <a:cubicBezTo>
                    <a:pt x="2159" y="426"/>
                    <a:pt x="2159" y="388"/>
                    <a:pt x="2159" y="365"/>
                  </a:cubicBezTo>
                  <a:cubicBezTo>
                    <a:pt x="2159" y="365"/>
                    <a:pt x="2159" y="365"/>
                    <a:pt x="2159" y="304"/>
                  </a:cubicBezTo>
                  <a:cubicBezTo>
                    <a:pt x="2159" y="286"/>
                    <a:pt x="2159" y="279"/>
                    <a:pt x="2158" y="279"/>
                  </a:cubicBezTo>
                  <a:cubicBezTo>
                    <a:pt x="2156" y="279"/>
                    <a:pt x="2150" y="322"/>
                    <a:pt x="2128" y="365"/>
                  </a:cubicBezTo>
                  <a:cubicBezTo>
                    <a:pt x="2128" y="320"/>
                    <a:pt x="2128" y="300"/>
                    <a:pt x="2127" y="300"/>
                  </a:cubicBezTo>
                  <a:cubicBezTo>
                    <a:pt x="2124" y="300"/>
                    <a:pt x="2117" y="360"/>
                    <a:pt x="2098" y="456"/>
                  </a:cubicBezTo>
                  <a:cubicBezTo>
                    <a:pt x="2087" y="501"/>
                    <a:pt x="2080" y="521"/>
                    <a:pt x="2075" y="521"/>
                  </a:cubicBezTo>
                  <a:cubicBezTo>
                    <a:pt x="2067" y="521"/>
                    <a:pt x="2067" y="461"/>
                    <a:pt x="2067" y="365"/>
                  </a:cubicBezTo>
                  <a:lnTo>
                    <a:pt x="2067" y="426"/>
                  </a:lnTo>
                  <a:cubicBezTo>
                    <a:pt x="2048" y="523"/>
                    <a:pt x="2041" y="595"/>
                    <a:pt x="2038" y="595"/>
                  </a:cubicBezTo>
                  <a:cubicBezTo>
                    <a:pt x="2037" y="595"/>
                    <a:pt x="2037" y="572"/>
                    <a:pt x="2037" y="517"/>
                  </a:cubicBezTo>
                  <a:lnTo>
                    <a:pt x="2037" y="514"/>
                  </a:lnTo>
                  <a:cubicBezTo>
                    <a:pt x="2037" y="514"/>
                    <a:pt x="2037" y="456"/>
                    <a:pt x="2037" y="365"/>
                  </a:cubicBezTo>
                  <a:cubicBezTo>
                    <a:pt x="2037" y="426"/>
                    <a:pt x="2037" y="517"/>
                    <a:pt x="2007" y="517"/>
                  </a:cubicBezTo>
                  <a:cubicBezTo>
                    <a:pt x="2007" y="517"/>
                    <a:pt x="2007" y="517"/>
                    <a:pt x="2007" y="426"/>
                  </a:cubicBezTo>
                  <a:cubicBezTo>
                    <a:pt x="2007" y="406"/>
                    <a:pt x="2007" y="384"/>
                    <a:pt x="2007" y="365"/>
                  </a:cubicBezTo>
                  <a:cubicBezTo>
                    <a:pt x="2007" y="365"/>
                    <a:pt x="2007" y="365"/>
                    <a:pt x="2007" y="274"/>
                  </a:cubicBezTo>
                  <a:lnTo>
                    <a:pt x="1976" y="274"/>
                  </a:lnTo>
                  <a:cubicBezTo>
                    <a:pt x="1976" y="274"/>
                    <a:pt x="1976" y="274"/>
                    <a:pt x="1946" y="365"/>
                  </a:cubicBezTo>
                  <a:cubicBezTo>
                    <a:pt x="1946" y="365"/>
                    <a:pt x="1946" y="365"/>
                    <a:pt x="1946" y="335"/>
                  </a:cubicBezTo>
                  <a:lnTo>
                    <a:pt x="1915" y="335"/>
                  </a:lnTo>
                  <a:cubicBezTo>
                    <a:pt x="1885" y="335"/>
                    <a:pt x="1885" y="335"/>
                    <a:pt x="1885" y="426"/>
                  </a:cubicBezTo>
                  <a:cubicBezTo>
                    <a:pt x="1905" y="426"/>
                    <a:pt x="1912" y="453"/>
                    <a:pt x="1905" y="453"/>
                  </a:cubicBezTo>
                  <a:cubicBezTo>
                    <a:pt x="1902" y="453"/>
                    <a:pt x="1895" y="446"/>
                    <a:pt x="1885" y="426"/>
                  </a:cubicBezTo>
                  <a:cubicBezTo>
                    <a:pt x="1885" y="426"/>
                    <a:pt x="1885" y="335"/>
                    <a:pt x="1855" y="335"/>
                  </a:cubicBezTo>
                  <a:cubicBezTo>
                    <a:pt x="1855" y="335"/>
                    <a:pt x="1855" y="335"/>
                    <a:pt x="1855" y="426"/>
                  </a:cubicBezTo>
                  <a:cubicBezTo>
                    <a:pt x="1855" y="333"/>
                    <a:pt x="1843" y="297"/>
                    <a:pt x="1834" y="297"/>
                  </a:cubicBezTo>
                  <a:cubicBezTo>
                    <a:pt x="1829" y="297"/>
                    <a:pt x="1824" y="311"/>
                    <a:pt x="1824" y="335"/>
                  </a:cubicBezTo>
                  <a:lnTo>
                    <a:pt x="1794" y="335"/>
                  </a:lnTo>
                  <a:cubicBezTo>
                    <a:pt x="1794" y="396"/>
                    <a:pt x="1789" y="418"/>
                    <a:pt x="1783" y="418"/>
                  </a:cubicBezTo>
                  <a:cubicBezTo>
                    <a:pt x="1774" y="418"/>
                    <a:pt x="1763" y="371"/>
                    <a:pt x="1763" y="335"/>
                  </a:cubicBezTo>
                  <a:cubicBezTo>
                    <a:pt x="1763" y="351"/>
                    <a:pt x="1763" y="371"/>
                    <a:pt x="1763" y="395"/>
                  </a:cubicBezTo>
                  <a:cubicBezTo>
                    <a:pt x="1763" y="435"/>
                    <a:pt x="1758" y="458"/>
                    <a:pt x="1751" y="458"/>
                  </a:cubicBezTo>
                  <a:cubicBezTo>
                    <a:pt x="1743" y="458"/>
                    <a:pt x="1733" y="420"/>
                    <a:pt x="1733" y="335"/>
                  </a:cubicBezTo>
                  <a:lnTo>
                    <a:pt x="1733" y="243"/>
                  </a:lnTo>
                  <a:cubicBezTo>
                    <a:pt x="1733" y="335"/>
                    <a:pt x="1733" y="335"/>
                    <a:pt x="1703" y="335"/>
                  </a:cubicBezTo>
                  <a:cubicBezTo>
                    <a:pt x="1703" y="335"/>
                    <a:pt x="1703" y="395"/>
                    <a:pt x="1672" y="395"/>
                  </a:cubicBezTo>
                  <a:cubicBezTo>
                    <a:pt x="1672" y="395"/>
                    <a:pt x="1672" y="395"/>
                    <a:pt x="1672" y="304"/>
                  </a:cubicBezTo>
                  <a:cubicBezTo>
                    <a:pt x="1642" y="304"/>
                    <a:pt x="1642" y="304"/>
                    <a:pt x="1642" y="395"/>
                  </a:cubicBezTo>
                  <a:cubicBezTo>
                    <a:pt x="1611" y="456"/>
                    <a:pt x="1611" y="456"/>
                    <a:pt x="1611" y="456"/>
                  </a:cubicBezTo>
                  <a:cubicBezTo>
                    <a:pt x="1593" y="419"/>
                    <a:pt x="1539" y="393"/>
                    <a:pt x="1501" y="393"/>
                  </a:cubicBezTo>
                  <a:cubicBezTo>
                    <a:pt x="1477" y="393"/>
                    <a:pt x="1459" y="403"/>
                    <a:pt x="1459" y="426"/>
                  </a:cubicBezTo>
                  <a:lnTo>
                    <a:pt x="1429" y="426"/>
                  </a:lnTo>
                  <a:cubicBezTo>
                    <a:pt x="1429" y="374"/>
                    <a:pt x="1429" y="356"/>
                    <a:pt x="1427" y="356"/>
                  </a:cubicBezTo>
                  <a:cubicBezTo>
                    <a:pt x="1424" y="356"/>
                    <a:pt x="1416" y="391"/>
                    <a:pt x="1399" y="426"/>
                  </a:cubicBezTo>
                  <a:cubicBezTo>
                    <a:pt x="1399" y="517"/>
                    <a:pt x="1399" y="517"/>
                    <a:pt x="1399" y="517"/>
                  </a:cubicBezTo>
                  <a:cubicBezTo>
                    <a:pt x="1399" y="424"/>
                    <a:pt x="1399" y="388"/>
                    <a:pt x="1392" y="388"/>
                  </a:cubicBezTo>
                  <a:cubicBezTo>
                    <a:pt x="1387" y="388"/>
                    <a:pt x="1380" y="402"/>
                    <a:pt x="1368" y="426"/>
                  </a:cubicBezTo>
                  <a:cubicBezTo>
                    <a:pt x="1368" y="468"/>
                    <a:pt x="1368" y="498"/>
                    <a:pt x="1368" y="517"/>
                  </a:cubicBezTo>
                  <a:cubicBezTo>
                    <a:pt x="1353" y="547"/>
                    <a:pt x="1345" y="563"/>
                    <a:pt x="1342" y="563"/>
                  </a:cubicBezTo>
                  <a:cubicBezTo>
                    <a:pt x="1338" y="563"/>
                    <a:pt x="1338" y="547"/>
                    <a:pt x="1338" y="517"/>
                  </a:cubicBezTo>
                  <a:cubicBezTo>
                    <a:pt x="1338" y="498"/>
                    <a:pt x="1338" y="468"/>
                    <a:pt x="1338" y="426"/>
                  </a:cubicBezTo>
                  <a:cubicBezTo>
                    <a:pt x="1323" y="350"/>
                    <a:pt x="1315" y="312"/>
                    <a:pt x="1311" y="312"/>
                  </a:cubicBezTo>
                  <a:cubicBezTo>
                    <a:pt x="1307" y="312"/>
                    <a:pt x="1307" y="350"/>
                    <a:pt x="1307" y="426"/>
                  </a:cubicBezTo>
                  <a:cubicBezTo>
                    <a:pt x="1287" y="426"/>
                    <a:pt x="1280" y="385"/>
                    <a:pt x="1278" y="385"/>
                  </a:cubicBezTo>
                  <a:cubicBezTo>
                    <a:pt x="1277" y="385"/>
                    <a:pt x="1277" y="395"/>
                    <a:pt x="1277" y="426"/>
                  </a:cubicBezTo>
                  <a:cubicBezTo>
                    <a:pt x="1277" y="426"/>
                    <a:pt x="1247" y="335"/>
                    <a:pt x="1216" y="335"/>
                  </a:cubicBezTo>
                  <a:cubicBezTo>
                    <a:pt x="1186" y="335"/>
                    <a:pt x="1186" y="335"/>
                    <a:pt x="1186" y="426"/>
                  </a:cubicBezTo>
                  <a:cubicBezTo>
                    <a:pt x="1186" y="487"/>
                    <a:pt x="1186" y="517"/>
                    <a:pt x="1182" y="517"/>
                  </a:cubicBezTo>
                  <a:cubicBezTo>
                    <a:pt x="1178" y="517"/>
                    <a:pt x="1171" y="487"/>
                    <a:pt x="1156" y="426"/>
                  </a:cubicBezTo>
                  <a:cubicBezTo>
                    <a:pt x="1156" y="426"/>
                    <a:pt x="1156" y="335"/>
                    <a:pt x="1156" y="335"/>
                  </a:cubicBezTo>
                  <a:cubicBezTo>
                    <a:pt x="1156" y="335"/>
                    <a:pt x="1125" y="335"/>
                    <a:pt x="1125" y="274"/>
                  </a:cubicBezTo>
                  <a:cubicBezTo>
                    <a:pt x="1125" y="345"/>
                    <a:pt x="1115" y="375"/>
                    <a:pt x="1106" y="375"/>
                  </a:cubicBezTo>
                  <a:cubicBezTo>
                    <a:pt x="1100" y="375"/>
                    <a:pt x="1095" y="360"/>
                    <a:pt x="1095" y="335"/>
                  </a:cubicBezTo>
                  <a:cubicBezTo>
                    <a:pt x="1095" y="335"/>
                    <a:pt x="1064" y="335"/>
                    <a:pt x="1064" y="395"/>
                  </a:cubicBezTo>
                  <a:cubicBezTo>
                    <a:pt x="1064" y="359"/>
                    <a:pt x="1054" y="312"/>
                    <a:pt x="1045" y="312"/>
                  </a:cubicBezTo>
                  <a:cubicBezTo>
                    <a:pt x="1039" y="312"/>
                    <a:pt x="1034" y="334"/>
                    <a:pt x="1034" y="395"/>
                  </a:cubicBezTo>
                  <a:cubicBezTo>
                    <a:pt x="1034" y="465"/>
                    <a:pt x="1034" y="503"/>
                    <a:pt x="1031" y="503"/>
                  </a:cubicBezTo>
                  <a:cubicBezTo>
                    <a:pt x="1028" y="503"/>
                    <a:pt x="1020" y="450"/>
                    <a:pt x="1004" y="335"/>
                  </a:cubicBezTo>
                  <a:cubicBezTo>
                    <a:pt x="1004" y="335"/>
                    <a:pt x="1004" y="335"/>
                    <a:pt x="1004" y="456"/>
                  </a:cubicBezTo>
                  <a:cubicBezTo>
                    <a:pt x="1004" y="547"/>
                    <a:pt x="1004" y="547"/>
                    <a:pt x="973" y="547"/>
                  </a:cubicBezTo>
                  <a:cubicBezTo>
                    <a:pt x="973" y="456"/>
                    <a:pt x="973" y="456"/>
                    <a:pt x="1004" y="395"/>
                  </a:cubicBezTo>
                  <a:lnTo>
                    <a:pt x="973" y="395"/>
                  </a:lnTo>
                  <a:cubicBezTo>
                    <a:pt x="973" y="456"/>
                    <a:pt x="973" y="456"/>
                    <a:pt x="973" y="456"/>
                  </a:cubicBezTo>
                  <a:cubicBezTo>
                    <a:pt x="943" y="456"/>
                    <a:pt x="943" y="456"/>
                    <a:pt x="943" y="395"/>
                  </a:cubicBezTo>
                  <a:cubicBezTo>
                    <a:pt x="943" y="304"/>
                    <a:pt x="943" y="304"/>
                    <a:pt x="943" y="304"/>
                  </a:cubicBezTo>
                  <a:cubicBezTo>
                    <a:pt x="943" y="304"/>
                    <a:pt x="912" y="517"/>
                    <a:pt x="912" y="669"/>
                  </a:cubicBezTo>
                  <a:cubicBezTo>
                    <a:pt x="912" y="608"/>
                    <a:pt x="912" y="608"/>
                    <a:pt x="912" y="608"/>
                  </a:cubicBezTo>
                  <a:cubicBezTo>
                    <a:pt x="912" y="517"/>
                    <a:pt x="912" y="517"/>
                    <a:pt x="912" y="517"/>
                  </a:cubicBezTo>
                  <a:lnTo>
                    <a:pt x="912" y="456"/>
                  </a:lnTo>
                  <a:cubicBezTo>
                    <a:pt x="912" y="487"/>
                    <a:pt x="912" y="502"/>
                    <a:pt x="909" y="502"/>
                  </a:cubicBezTo>
                  <a:cubicBezTo>
                    <a:pt x="905" y="502"/>
                    <a:pt x="897" y="487"/>
                    <a:pt x="882" y="456"/>
                  </a:cubicBezTo>
                  <a:cubicBezTo>
                    <a:pt x="882" y="426"/>
                    <a:pt x="882" y="388"/>
                    <a:pt x="882" y="365"/>
                  </a:cubicBezTo>
                  <a:cubicBezTo>
                    <a:pt x="882" y="365"/>
                    <a:pt x="882" y="365"/>
                    <a:pt x="882" y="304"/>
                  </a:cubicBezTo>
                  <a:cubicBezTo>
                    <a:pt x="882" y="304"/>
                    <a:pt x="852" y="304"/>
                    <a:pt x="852" y="365"/>
                  </a:cubicBezTo>
                  <a:cubicBezTo>
                    <a:pt x="852" y="456"/>
                    <a:pt x="852" y="456"/>
                    <a:pt x="852" y="456"/>
                  </a:cubicBezTo>
                  <a:cubicBezTo>
                    <a:pt x="852" y="456"/>
                    <a:pt x="852" y="456"/>
                    <a:pt x="852" y="517"/>
                  </a:cubicBezTo>
                  <a:cubicBezTo>
                    <a:pt x="852" y="578"/>
                    <a:pt x="852" y="669"/>
                    <a:pt x="852" y="669"/>
                  </a:cubicBezTo>
                  <a:cubicBezTo>
                    <a:pt x="840" y="693"/>
                    <a:pt x="833" y="707"/>
                    <a:pt x="828" y="707"/>
                  </a:cubicBezTo>
                  <a:cubicBezTo>
                    <a:pt x="821" y="707"/>
                    <a:pt x="821" y="671"/>
                    <a:pt x="821" y="578"/>
                  </a:cubicBezTo>
                  <a:lnTo>
                    <a:pt x="821" y="669"/>
                  </a:lnTo>
                  <a:cubicBezTo>
                    <a:pt x="791" y="669"/>
                    <a:pt x="791" y="517"/>
                    <a:pt x="791" y="426"/>
                  </a:cubicBezTo>
                  <a:cubicBezTo>
                    <a:pt x="791" y="464"/>
                    <a:pt x="791" y="496"/>
                    <a:pt x="791" y="517"/>
                  </a:cubicBezTo>
                  <a:cubicBezTo>
                    <a:pt x="791" y="517"/>
                    <a:pt x="760" y="517"/>
                    <a:pt x="760" y="426"/>
                  </a:cubicBezTo>
                  <a:cubicBezTo>
                    <a:pt x="760" y="471"/>
                    <a:pt x="760" y="494"/>
                    <a:pt x="757" y="494"/>
                  </a:cubicBezTo>
                  <a:cubicBezTo>
                    <a:pt x="753" y="494"/>
                    <a:pt x="745" y="471"/>
                    <a:pt x="730" y="426"/>
                  </a:cubicBezTo>
                  <a:cubicBezTo>
                    <a:pt x="730" y="408"/>
                    <a:pt x="727" y="401"/>
                    <a:pt x="724" y="401"/>
                  </a:cubicBezTo>
                  <a:cubicBezTo>
                    <a:pt x="715" y="401"/>
                    <a:pt x="700" y="444"/>
                    <a:pt x="700" y="487"/>
                  </a:cubicBezTo>
                  <a:cubicBezTo>
                    <a:pt x="684" y="456"/>
                    <a:pt x="677" y="441"/>
                    <a:pt x="673" y="441"/>
                  </a:cubicBezTo>
                  <a:cubicBezTo>
                    <a:pt x="669" y="441"/>
                    <a:pt x="669" y="456"/>
                    <a:pt x="669" y="487"/>
                  </a:cubicBezTo>
                  <a:cubicBezTo>
                    <a:pt x="669" y="426"/>
                    <a:pt x="669" y="426"/>
                    <a:pt x="669" y="426"/>
                  </a:cubicBezTo>
                  <a:cubicBezTo>
                    <a:pt x="639" y="426"/>
                    <a:pt x="639" y="426"/>
                    <a:pt x="639" y="335"/>
                  </a:cubicBezTo>
                  <a:cubicBezTo>
                    <a:pt x="639" y="335"/>
                    <a:pt x="639" y="335"/>
                    <a:pt x="639" y="426"/>
                  </a:cubicBezTo>
                  <a:cubicBezTo>
                    <a:pt x="639" y="497"/>
                    <a:pt x="628" y="527"/>
                    <a:pt x="620" y="527"/>
                  </a:cubicBezTo>
                  <a:cubicBezTo>
                    <a:pt x="614" y="527"/>
                    <a:pt x="608" y="512"/>
                    <a:pt x="608" y="487"/>
                  </a:cubicBezTo>
                  <a:cubicBezTo>
                    <a:pt x="608" y="390"/>
                    <a:pt x="596" y="317"/>
                    <a:pt x="587" y="317"/>
                  </a:cubicBezTo>
                  <a:cubicBezTo>
                    <a:pt x="582" y="317"/>
                    <a:pt x="578" y="340"/>
                    <a:pt x="578" y="395"/>
                  </a:cubicBezTo>
                  <a:lnTo>
                    <a:pt x="548" y="395"/>
                  </a:lnTo>
                  <a:cubicBezTo>
                    <a:pt x="548" y="365"/>
                    <a:pt x="540" y="350"/>
                    <a:pt x="532" y="350"/>
                  </a:cubicBezTo>
                  <a:cubicBezTo>
                    <a:pt x="525" y="350"/>
                    <a:pt x="517" y="365"/>
                    <a:pt x="517" y="395"/>
                  </a:cubicBezTo>
                  <a:cubicBezTo>
                    <a:pt x="517" y="365"/>
                    <a:pt x="510" y="350"/>
                    <a:pt x="502" y="350"/>
                  </a:cubicBezTo>
                  <a:cubicBezTo>
                    <a:pt x="494" y="350"/>
                    <a:pt x="487" y="365"/>
                    <a:pt x="487" y="395"/>
                  </a:cubicBezTo>
                  <a:cubicBezTo>
                    <a:pt x="487" y="415"/>
                    <a:pt x="487" y="438"/>
                    <a:pt x="487" y="456"/>
                  </a:cubicBezTo>
                  <a:cubicBezTo>
                    <a:pt x="487" y="395"/>
                    <a:pt x="487" y="395"/>
                    <a:pt x="456" y="395"/>
                  </a:cubicBezTo>
                  <a:cubicBezTo>
                    <a:pt x="456" y="326"/>
                    <a:pt x="450" y="288"/>
                    <a:pt x="443" y="288"/>
                  </a:cubicBezTo>
                  <a:cubicBezTo>
                    <a:pt x="435" y="288"/>
                    <a:pt x="426" y="341"/>
                    <a:pt x="426" y="456"/>
                  </a:cubicBezTo>
                  <a:cubicBezTo>
                    <a:pt x="426" y="517"/>
                    <a:pt x="426" y="608"/>
                    <a:pt x="426" y="669"/>
                  </a:cubicBezTo>
                  <a:cubicBezTo>
                    <a:pt x="426" y="760"/>
                    <a:pt x="426" y="760"/>
                    <a:pt x="426" y="760"/>
                  </a:cubicBezTo>
                  <a:cubicBezTo>
                    <a:pt x="403" y="691"/>
                    <a:pt x="397" y="639"/>
                    <a:pt x="396" y="577"/>
                  </a:cubicBezTo>
                  <a:lnTo>
                    <a:pt x="396" y="577"/>
                  </a:lnTo>
                  <a:cubicBezTo>
                    <a:pt x="396" y="588"/>
                    <a:pt x="396" y="598"/>
                    <a:pt x="396" y="608"/>
                  </a:cubicBezTo>
                  <a:lnTo>
                    <a:pt x="396" y="517"/>
                  </a:lnTo>
                  <a:cubicBezTo>
                    <a:pt x="396" y="456"/>
                    <a:pt x="396"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274" y="365"/>
                    <a:pt x="274" y="456"/>
                  </a:cubicBezTo>
                  <a:cubicBezTo>
                    <a:pt x="274" y="476"/>
                    <a:pt x="274" y="483"/>
                    <a:pt x="273" y="483"/>
                  </a:cubicBezTo>
                  <a:cubicBezTo>
                    <a:pt x="271" y="483"/>
                    <a:pt x="264" y="456"/>
                    <a:pt x="244" y="456"/>
                  </a:cubicBezTo>
                  <a:cubicBezTo>
                    <a:pt x="244" y="445"/>
                    <a:pt x="244" y="435"/>
                    <a:pt x="244" y="426"/>
                  </a:cubicBezTo>
                  <a:cubicBezTo>
                    <a:pt x="244" y="402"/>
                    <a:pt x="239" y="388"/>
                    <a:pt x="233" y="388"/>
                  </a:cubicBezTo>
                  <a:cubicBezTo>
                    <a:pt x="225" y="388"/>
                    <a:pt x="213" y="424"/>
                    <a:pt x="213" y="517"/>
                  </a:cubicBezTo>
                  <a:cubicBezTo>
                    <a:pt x="213" y="424"/>
                    <a:pt x="202" y="388"/>
                    <a:pt x="193" y="388"/>
                  </a:cubicBezTo>
                  <a:cubicBezTo>
                    <a:pt x="187" y="388"/>
                    <a:pt x="183" y="402"/>
                    <a:pt x="183" y="426"/>
                  </a:cubicBezTo>
                  <a:cubicBezTo>
                    <a:pt x="183" y="450"/>
                    <a:pt x="183" y="470"/>
                    <a:pt x="183" y="487"/>
                  </a:cubicBezTo>
                  <a:cubicBezTo>
                    <a:pt x="183" y="456"/>
                    <a:pt x="175" y="441"/>
                    <a:pt x="168" y="441"/>
                  </a:cubicBezTo>
                  <a:cubicBezTo>
                    <a:pt x="160" y="441"/>
                    <a:pt x="152" y="456"/>
                    <a:pt x="152" y="487"/>
                  </a:cubicBezTo>
                  <a:lnTo>
                    <a:pt x="152" y="639"/>
                  </a:lnTo>
                  <a:cubicBezTo>
                    <a:pt x="152" y="639"/>
                    <a:pt x="152" y="699"/>
                    <a:pt x="152" y="791"/>
                  </a:cubicBezTo>
                  <a:cubicBezTo>
                    <a:pt x="152" y="805"/>
                    <a:pt x="151" y="813"/>
                    <a:pt x="148" y="813"/>
                  </a:cubicBezTo>
                  <a:cubicBezTo>
                    <a:pt x="139" y="813"/>
                    <a:pt x="122" y="739"/>
                    <a:pt x="122" y="578"/>
                  </a:cubicBezTo>
                  <a:lnTo>
                    <a:pt x="122" y="456"/>
                  </a:lnTo>
                  <a:lnTo>
                    <a:pt x="152" y="456"/>
                  </a:lnTo>
                  <a:cubicBezTo>
                    <a:pt x="152" y="395"/>
                    <a:pt x="152" y="395"/>
                    <a:pt x="122" y="395"/>
                  </a:cubicBezTo>
                  <a:lnTo>
                    <a:pt x="122" y="426"/>
                  </a:lnTo>
                  <a:cubicBezTo>
                    <a:pt x="122" y="426"/>
                    <a:pt x="92" y="426"/>
                    <a:pt x="92" y="487"/>
                  </a:cubicBezTo>
                  <a:cubicBezTo>
                    <a:pt x="92" y="572"/>
                    <a:pt x="82" y="610"/>
                    <a:pt x="74" y="610"/>
                  </a:cubicBezTo>
                  <a:cubicBezTo>
                    <a:pt x="67" y="610"/>
                    <a:pt x="61" y="587"/>
                    <a:pt x="61" y="547"/>
                  </a:cubicBezTo>
                  <a:cubicBezTo>
                    <a:pt x="61" y="547"/>
                    <a:pt x="61" y="547"/>
                    <a:pt x="61" y="487"/>
                  </a:cubicBezTo>
                  <a:cubicBezTo>
                    <a:pt x="61" y="411"/>
                    <a:pt x="61" y="373"/>
                    <a:pt x="57" y="373"/>
                  </a:cubicBezTo>
                  <a:cubicBezTo>
                    <a:pt x="54" y="373"/>
                    <a:pt x="46" y="411"/>
                    <a:pt x="31" y="487"/>
                  </a:cubicBezTo>
                  <a:cubicBezTo>
                    <a:pt x="31" y="639"/>
                    <a:pt x="31" y="699"/>
                    <a:pt x="31" y="699"/>
                  </a:cubicBezTo>
                  <a:cubicBezTo>
                    <a:pt x="31" y="699"/>
                    <a:pt x="31" y="699"/>
                    <a:pt x="31" y="760"/>
                  </a:cubicBezTo>
                  <a:cubicBezTo>
                    <a:pt x="31" y="760"/>
                    <a:pt x="31" y="760"/>
                    <a:pt x="0" y="851"/>
                  </a:cubicBezTo>
                  <a:cubicBezTo>
                    <a:pt x="0" y="871"/>
                    <a:pt x="0" y="942"/>
                    <a:pt x="0" y="973"/>
                  </a:cubicBezTo>
                  <a:lnTo>
                    <a:pt x="31" y="1034"/>
                  </a:lnTo>
                  <a:cubicBezTo>
                    <a:pt x="31" y="1140"/>
                    <a:pt x="31" y="1193"/>
                    <a:pt x="31" y="1193"/>
                  </a:cubicBezTo>
                  <a:cubicBezTo>
                    <a:pt x="31" y="1254"/>
                    <a:pt x="31" y="1338"/>
                    <a:pt x="31" y="1338"/>
                  </a:cubicBezTo>
                  <a:cubicBezTo>
                    <a:pt x="53" y="1338"/>
                    <a:pt x="59" y="1338"/>
                    <a:pt x="61" y="1302"/>
                  </a:cubicBezTo>
                  <a:lnTo>
                    <a:pt x="61" y="1302"/>
                  </a:lnTo>
                  <a:cubicBezTo>
                    <a:pt x="61" y="1313"/>
                    <a:pt x="61" y="1325"/>
                    <a:pt x="61" y="1338"/>
                  </a:cubicBezTo>
                  <a:cubicBezTo>
                    <a:pt x="61" y="1317"/>
                    <a:pt x="61" y="1287"/>
                    <a:pt x="61" y="1247"/>
                  </a:cubicBezTo>
                  <a:lnTo>
                    <a:pt x="92" y="1247"/>
                  </a:lnTo>
                  <a:cubicBezTo>
                    <a:pt x="92"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cubicBezTo>
                    <a:pt x="152" y="1125"/>
                    <a:pt x="152" y="1034"/>
                    <a:pt x="152" y="1034"/>
                  </a:cubicBezTo>
                  <a:lnTo>
                    <a:pt x="152" y="1125"/>
                  </a:lnTo>
                  <a:cubicBezTo>
                    <a:pt x="152" y="1192"/>
                    <a:pt x="152" y="1244"/>
                    <a:pt x="152" y="1277"/>
                  </a:cubicBezTo>
                  <a:cubicBezTo>
                    <a:pt x="183" y="1277"/>
                    <a:pt x="183" y="1125"/>
                    <a:pt x="183" y="1034"/>
                  </a:cubicBezTo>
                  <a:cubicBezTo>
                    <a:pt x="183" y="1076"/>
                    <a:pt x="183" y="1106"/>
                    <a:pt x="183" y="1125"/>
                  </a:cubicBezTo>
                  <a:cubicBezTo>
                    <a:pt x="183" y="1167"/>
                    <a:pt x="183" y="1224"/>
                    <a:pt x="193" y="1224"/>
                  </a:cubicBezTo>
                  <a:cubicBezTo>
                    <a:pt x="198" y="1224"/>
                    <a:pt x="204" y="1213"/>
                    <a:pt x="213" y="1186"/>
                  </a:cubicBezTo>
                  <a:cubicBezTo>
                    <a:pt x="244" y="1186"/>
                    <a:pt x="244" y="1186"/>
                    <a:pt x="244" y="1277"/>
                  </a:cubicBezTo>
                  <a:cubicBezTo>
                    <a:pt x="244" y="1286"/>
                    <a:pt x="244" y="1291"/>
                    <a:pt x="244" y="1291"/>
                  </a:cubicBezTo>
                  <a:cubicBezTo>
                    <a:pt x="244" y="1291"/>
                    <a:pt x="248" y="1167"/>
                    <a:pt x="274" y="1064"/>
                  </a:cubicBezTo>
                  <a:cubicBezTo>
                    <a:pt x="274" y="1125"/>
                    <a:pt x="274" y="1125"/>
                    <a:pt x="274" y="1125"/>
                  </a:cubicBezTo>
                  <a:cubicBezTo>
                    <a:pt x="274" y="1125"/>
                    <a:pt x="274" y="1125"/>
                    <a:pt x="274" y="1216"/>
                  </a:cubicBezTo>
                  <a:cubicBezTo>
                    <a:pt x="274" y="1292"/>
                    <a:pt x="274" y="1330"/>
                    <a:pt x="278" y="1330"/>
                  </a:cubicBezTo>
                  <a:cubicBezTo>
                    <a:pt x="282" y="1330"/>
                    <a:pt x="289" y="1292"/>
                    <a:pt x="304" y="1216"/>
                  </a:cubicBezTo>
                  <a:cubicBezTo>
                    <a:pt x="304" y="1234"/>
                    <a:pt x="304" y="1255"/>
                    <a:pt x="304" y="1277"/>
                  </a:cubicBezTo>
                  <a:cubicBezTo>
                    <a:pt x="304" y="1368"/>
                    <a:pt x="304" y="1368"/>
                    <a:pt x="304" y="1368"/>
                  </a:cubicBezTo>
                  <a:cubicBezTo>
                    <a:pt x="335" y="1277"/>
                    <a:pt x="335" y="1277"/>
                    <a:pt x="335" y="1277"/>
                  </a:cubicBezTo>
                  <a:cubicBezTo>
                    <a:pt x="335" y="1277"/>
                    <a:pt x="335" y="1277"/>
                    <a:pt x="335" y="1155"/>
                  </a:cubicBezTo>
                  <a:cubicBezTo>
                    <a:pt x="335" y="1003"/>
                    <a:pt x="365" y="1003"/>
                    <a:pt x="365" y="1003"/>
                  </a:cubicBezTo>
                  <a:cubicBezTo>
                    <a:pt x="365" y="1003"/>
                    <a:pt x="365" y="1003"/>
                    <a:pt x="365" y="1064"/>
                  </a:cubicBezTo>
                  <a:cubicBezTo>
                    <a:pt x="365" y="1064"/>
                    <a:pt x="365" y="1155"/>
                    <a:pt x="365" y="1155"/>
                  </a:cubicBezTo>
                  <a:cubicBezTo>
                    <a:pt x="365" y="1155"/>
                    <a:pt x="396" y="1155"/>
                    <a:pt x="396" y="1216"/>
                  </a:cubicBezTo>
                  <a:cubicBezTo>
                    <a:pt x="396" y="1216"/>
                    <a:pt x="396" y="1307"/>
                    <a:pt x="396" y="1307"/>
                  </a:cubicBezTo>
                  <a:cubicBezTo>
                    <a:pt x="396" y="1307"/>
                    <a:pt x="396" y="1307"/>
                    <a:pt x="396" y="1368"/>
                  </a:cubicBezTo>
                  <a:cubicBezTo>
                    <a:pt x="426" y="1368"/>
                    <a:pt x="426" y="1368"/>
                    <a:pt x="426" y="1307"/>
                  </a:cubicBezTo>
                  <a:cubicBezTo>
                    <a:pt x="426" y="1288"/>
                    <a:pt x="426" y="1265"/>
                    <a:pt x="426" y="1247"/>
                  </a:cubicBezTo>
                  <a:cubicBezTo>
                    <a:pt x="426" y="1247"/>
                    <a:pt x="456" y="1247"/>
                    <a:pt x="456" y="1155"/>
                  </a:cubicBezTo>
                  <a:cubicBezTo>
                    <a:pt x="456" y="1155"/>
                    <a:pt x="456" y="1155"/>
                    <a:pt x="456" y="1247"/>
                  </a:cubicBezTo>
                  <a:cubicBezTo>
                    <a:pt x="456" y="1201"/>
                    <a:pt x="464" y="1178"/>
                    <a:pt x="472" y="1178"/>
                  </a:cubicBezTo>
                  <a:cubicBezTo>
                    <a:pt x="479" y="1178"/>
                    <a:pt x="487" y="1201"/>
                    <a:pt x="487" y="1247"/>
                  </a:cubicBezTo>
                  <a:cubicBezTo>
                    <a:pt x="487" y="1247"/>
                    <a:pt x="487" y="1247"/>
                    <a:pt x="487" y="1155"/>
                  </a:cubicBezTo>
                  <a:cubicBezTo>
                    <a:pt x="487" y="1247"/>
                    <a:pt x="487" y="1247"/>
                    <a:pt x="517" y="1247"/>
                  </a:cubicBezTo>
                  <a:cubicBezTo>
                    <a:pt x="517" y="1205"/>
                    <a:pt x="523" y="1189"/>
                    <a:pt x="530" y="1189"/>
                  </a:cubicBezTo>
                  <a:cubicBezTo>
                    <a:pt x="538" y="1189"/>
                    <a:pt x="548" y="1213"/>
                    <a:pt x="548" y="1247"/>
                  </a:cubicBezTo>
                  <a:cubicBezTo>
                    <a:pt x="548" y="1186"/>
                    <a:pt x="548" y="1186"/>
                    <a:pt x="578" y="1186"/>
                  </a:cubicBezTo>
                  <a:cubicBezTo>
                    <a:pt x="578" y="1110"/>
                    <a:pt x="578" y="1072"/>
                    <a:pt x="582" y="1072"/>
                  </a:cubicBezTo>
                  <a:cubicBezTo>
                    <a:pt x="586" y="1072"/>
                    <a:pt x="593" y="1110"/>
                    <a:pt x="608" y="1186"/>
                  </a:cubicBezTo>
                  <a:cubicBezTo>
                    <a:pt x="608" y="1152"/>
                    <a:pt x="608" y="1122"/>
                    <a:pt x="608" y="1095"/>
                  </a:cubicBezTo>
                  <a:cubicBezTo>
                    <a:pt x="608" y="1247"/>
                    <a:pt x="608" y="1338"/>
                    <a:pt x="639" y="1338"/>
                  </a:cubicBezTo>
                  <a:cubicBezTo>
                    <a:pt x="639" y="1338"/>
                    <a:pt x="639" y="1247"/>
                    <a:pt x="639" y="1186"/>
                  </a:cubicBezTo>
                  <a:cubicBezTo>
                    <a:pt x="639" y="1301"/>
                    <a:pt x="648" y="1354"/>
                    <a:pt x="656" y="1354"/>
                  </a:cubicBezTo>
                  <a:cubicBezTo>
                    <a:pt x="663" y="1354"/>
                    <a:pt x="669" y="1316"/>
                    <a:pt x="669" y="1247"/>
                  </a:cubicBezTo>
                  <a:cubicBezTo>
                    <a:pt x="669" y="1189"/>
                    <a:pt x="676" y="1159"/>
                    <a:pt x="680" y="1159"/>
                  </a:cubicBezTo>
                  <a:lnTo>
                    <a:pt x="680" y="1159"/>
                  </a:lnTo>
                  <a:cubicBezTo>
                    <a:pt x="684" y="1159"/>
                    <a:pt x="685" y="1197"/>
                    <a:pt x="669" y="1277"/>
                  </a:cubicBezTo>
                  <a:cubicBezTo>
                    <a:pt x="669" y="1302"/>
                    <a:pt x="669" y="1322"/>
                    <a:pt x="669" y="1338"/>
                  </a:cubicBezTo>
                  <a:lnTo>
                    <a:pt x="700" y="1338"/>
                  </a:lnTo>
                  <a:cubicBezTo>
                    <a:pt x="700" y="1338"/>
                    <a:pt x="700" y="1277"/>
                    <a:pt x="700" y="1186"/>
                  </a:cubicBezTo>
                  <a:cubicBezTo>
                    <a:pt x="700" y="1283"/>
                    <a:pt x="712" y="1355"/>
                    <a:pt x="721" y="1355"/>
                  </a:cubicBezTo>
                  <a:cubicBezTo>
                    <a:pt x="726" y="1355"/>
                    <a:pt x="730" y="1332"/>
                    <a:pt x="730" y="1277"/>
                  </a:cubicBezTo>
                  <a:cubicBezTo>
                    <a:pt x="730" y="1277"/>
                    <a:pt x="730" y="1277"/>
                    <a:pt x="730" y="1186"/>
                  </a:cubicBezTo>
                  <a:cubicBezTo>
                    <a:pt x="738" y="1170"/>
                    <a:pt x="744" y="1162"/>
                    <a:pt x="748" y="1161"/>
                  </a:cubicBezTo>
                  <a:lnTo>
                    <a:pt x="748" y="1161"/>
                  </a:lnTo>
                  <a:cubicBezTo>
                    <a:pt x="740" y="1187"/>
                    <a:pt x="730" y="1216"/>
                    <a:pt x="730" y="1216"/>
                  </a:cubicBezTo>
                  <a:cubicBezTo>
                    <a:pt x="730" y="1236"/>
                    <a:pt x="733" y="1243"/>
                    <a:pt x="738" y="1243"/>
                  </a:cubicBezTo>
                  <a:cubicBezTo>
                    <a:pt x="746" y="1243"/>
                    <a:pt x="758" y="1222"/>
                    <a:pt x="760" y="1217"/>
                  </a:cubicBezTo>
                  <a:lnTo>
                    <a:pt x="760" y="1217"/>
                  </a:lnTo>
                  <a:cubicBezTo>
                    <a:pt x="760" y="1234"/>
                    <a:pt x="760" y="1255"/>
                    <a:pt x="760" y="1277"/>
                  </a:cubicBezTo>
                  <a:cubicBezTo>
                    <a:pt x="760" y="1258"/>
                    <a:pt x="760" y="1238"/>
                    <a:pt x="760" y="1216"/>
                  </a:cubicBezTo>
                  <a:cubicBezTo>
                    <a:pt x="760" y="1216"/>
                    <a:pt x="760" y="1216"/>
                    <a:pt x="760" y="1217"/>
                  </a:cubicBezTo>
                  <a:lnTo>
                    <a:pt x="760" y="1217"/>
                  </a:lnTo>
                  <a:cubicBezTo>
                    <a:pt x="759" y="1183"/>
                    <a:pt x="757" y="1161"/>
                    <a:pt x="749" y="1161"/>
                  </a:cubicBezTo>
                  <a:cubicBezTo>
                    <a:pt x="749" y="1161"/>
                    <a:pt x="748" y="1161"/>
                    <a:pt x="748" y="1161"/>
                  </a:cubicBezTo>
                  <a:lnTo>
                    <a:pt x="748" y="1161"/>
                  </a:lnTo>
                  <a:cubicBezTo>
                    <a:pt x="755" y="1142"/>
                    <a:pt x="760" y="1125"/>
                    <a:pt x="760" y="1125"/>
                  </a:cubicBezTo>
                  <a:cubicBezTo>
                    <a:pt x="769" y="1108"/>
                    <a:pt x="775" y="1100"/>
                    <a:pt x="779" y="1100"/>
                  </a:cubicBezTo>
                  <a:cubicBezTo>
                    <a:pt x="791" y="1100"/>
                    <a:pt x="791" y="1150"/>
                    <a:pt x="791" y="1216"/>
                  </a:cubicBezTo>
                  <a:cubicBezTo>
                    <a:pt x="791" y="1247"/>
                    <a:pt x="791" y="1262"/>
                    <a:pt x="791" y="1277"/>
                  </a:cubicBezTo>
                  <a:cubicBezTo>
                    <a:pt x="791" y="1247"/>
                    <a:pt x="798" y="1231"/>
                    <a:pt x="806" y="1231"/>
                  </a:cubicBezTo>
                  <a:cubicBezTo>
                    <a:pt x="814" y="1231"/>
                    <a:pt x="821" y="1247"/>
                    <a:pt x="821" y="1277"/>
                  </a:cubicBezTo>
                  <a:cubicBezTo>
                    <a:pt x="821" y="1277"/>
                    <a:pt x="852" y="1216"/>
                    <a:pt x="852" y="1216"/>
                  </a:cubicBezTo>
                  <a:cubicBezTo>
                    <a:pt x="852" y="1292"/>
                    <a:pt x="852" y="1330"/>
                    <a:pt x="855" y="1330"/>
                  </a:cubicBezTo>
                  <a:cubicBezTo>
                    <a:pt x="859" y="1330"/>
                    <a:pt x="867" y="1292"/>
                    <a:pt x="882" y="1216"/>
                  </a:cubicBezTo>
                  <a:cubicBezTo>
                    <a:pt x="882" y="1194"/>
                    <a:pt x="882" y="1173"/>
                    <a:pt x="882" y="1155"/>
                  </a:cubicBezTo>
                  <a:cubicBezTo>
                    <a:pt x="882" y="1155"/>
                    <a:pt x="912" y="1155"/>
                    <a:pt x="912" y="1064"/>
                  </a:cubicBezTo>
                  <a:cubicBezTo>
                    <a:pt x="929" y="1115"/>
                    <a:pt x="937" y="1157"/>
                    <a:pt x="940" y="1157"/>
                  </a:cubicBezTo>
                  <a:cubicBezTo>
                    <a:pt x="943" y="1157"/>
                    <a:pt x="943" y="1131"/>
                    <a:pt x="943" y="1064"/>
                  </a:cubicBezTo>
                  <a:lnTo>
                    <a:pt x="973" y="1064"/>
                  </a:lnTo>
                  <a:cubicBezTo>
                    <a:pt x="973" y="1111"/>
                    <a:pt x="973" y="1155"/>
                    <a:pt x="973" y="1155"/>
                  </a:cubicBezTo>
                  <a:cubicBezTo>
                    <a:pt x="1004" y="1155"/>
                    <a:pt x="1004" y="1155"/>
                    <a:pt x="1004" y="1095"/>
                  </a:cubicBezTo>
                  <a:cubicBezTo>
                    <a:pt x="973" y="1003"/>
                    <a:pt x="1004" y="1003"/>
                    <a:pt x="1004" y="1003"/>
                  </a:cubicBezTo>
                  <a:cubicBezTo>
                    <a:pt x="1004" y="1003"/>
                    <a:pt x="1004" y="1047"/>
                    <a:pt x="1004" y="1095"/>
                  </a:cubicBezTo>
                  <a:cubicBezTo>
                    <a:pt x="1004" y="1155"/>
                    <a:pt x="1004" y="1155"/>
                    <a:pt x="1034" y="1155"/>
                  </a:cubicBezTo>
                  <a:cubicBezTo>
                    <a:pt x="1034" y="1222"/>
                    <a:pt x="1040" y="1248"/>
                    <a:pt x="1046" y="1248"/>
                  </a:cubicBezTo>
                  <a:cubicBezTo>
                    <a:pt x="1055" y="1248"/>
                    <a:pt x="1064" y="1206"/>
                    <a:pt x="1064" y="1155"/>
                  </a:cubicBezTo>
                  <a:cubicBezTo>
                    <a:pt x="1064" y="1198"/>
                    <a:pt x="1067" y="1217"/>
                    <a:pt x="1070" y="1217"/>
                  </a:cubicBezTo>
                  <a:cubicBezTo>
                    <a:pt x="1079" y="1217"/>
                    <a:pt x="1095" y="1095"/>
                    <a:pt x="1095" y="943"/>
                  </a:cubicBezTo>
                  <a:cubicBezTo>
                    <a:pt x="1095" y="1006"/>
                    <a:pt x="1095" y="1056"/>
                    <a:pt x="1095" y="1095"/>
                  </a:cubicBezTo>
                  <a:cubicBezTo>
                    <a:pt x="1110" y="1064"/>
                    <a:pt x="1118" y="1049"/>
                    <a:pt x="1121" y="1049"/>
                  </a:cubicBezTo>
                  <a:cubicBezTo>
                    <a:pt x="1125" y="1049"/>
                    <a:pt x="1125" y="1064"/>
                    <a:pt x="1125" y="1095"/>
                  </a:cubicBezTo>
                  <a:cubicBezTo>
                    <a:pt x="1125" y="1155"/>
                    <a:pt x="1125" y="1155"/>
                    <a:pt x="1125" y="1186"/>
                  </a:cubicBezTo>
                  <a:cubicBezTo>
                    <a:pt x="1125" y="1186"/>
                    <a:pt x="1156" y="1186"/>
                    <a:pt x="1156" y="1095"/>
                  </a:cubicBezTo>
                  <a:cubicBezTo>
                    <a:pt x="1156" y="1186"/>
                    <a:pt x="1186" y="1186"/>
                    <a:pt x="1216" y="1186"/>
                  </a:cubicBezTo>
                  <a:cubicBezTo>
                    <a:pt x="1247" y="1186"/>
                    <a:pt x="1247" y="1186"/>
                    <a:pt x="1247" y="1034"/>
                  </a:cubicBezTo>
                  <a:cubicBezTo>
                    <a:pt x="1247" y="1072"/>
                    <a:pt x="1247" y="1104"/>
                    <a:pt x="1247" y="1125"/>
                  </a:cubicBezTo>
                  <a:cubicBezTo>
                    <a:pt x="1247" y="1125"/>
                    <a:pt x="1247" y="1125"/>
                    <a:pt x="1277" y="1186"/>
                  </a:cubicBezTo>
                  <a:cubicBezTo>
                    <a:pt x="1277" y="1223"/>
                    <a:pt x="1277" y="1256"/>
                    <a:pt x="1277" y="1277"/>
                  </a:cubicBezTo>
                  <a:cubicBezTo>
                    <a:pt x="1294" y="1226"/>
                    <a:pt x="1302" y="1184"/>
                    <a:pt x="1305" y="1184"/>
                  </a:cubicBezTo>
                  <a:cubicBezTo>
                    <a:pt x="1307" y="1184"/>
                    <a:pt x="1307" y="1210"/>
                    <a:pt x="1307" y="1277"/>
                  </a:cubicBezTo>
                  <a:lnTo>
                    <a:pt x="1338" y="1277"/>
                  </a:lnTo>
                  <a:cubicBezTo>
                    <a:pt x="1338" y="1307"/>
                    <a:pt x="1338" y="1322"/>
                    <a:pt x="1342" y="1322"/>
                  </a:cubicBezTo>
                  <a:cubicBezTo>
                    <a:pt x="1345" y="1322"/>
                    <a:pt x="1353" y="1307"/>
                    <a:pt x="1368" y="1277"/>
                  </a:cubicBezTo>
                  <a:cubicBezTo>
                    <a:pt x="1368" y="1277"/>
                    <a:pt x="1368" y="1248"/>
                    <a:pt x="1368" y="1216"/>
                  </a:cubicBezTo>
                  <a:cubicBezTo>
                    <a:pt x="1368" y="1216"/>
                    <a:pt x="1399" y="1216"/>
                    <a:pt x="1399" y="1125"/>
                  </a:cubicBezTo>
                  <a:cubicBezTo>
                    <a:pt x="1399" y="1216"/>
                    <a:pt x="1399" y="1216"/>
                    <a:pt x="1399" y="1216"/>
                  </a:cubicBezTo>
                  <a:cubicBezTo>
                    <a:pt x="1399" y="1216"/>
                    <a:pt x="1429" y="1216"/>
                    <a:pt x="1429" y="1125"/>
                  </a:cubicBezTo>
                  <a:cubicBezTo>
                    <a:pt x="1429" y="1205"/>
                    <a:pt x="1438" y="1243"/>
                    <a:pt x="1446" y="1243"/>
                  </a:cubicBezTo>
                  <a:cubicBezTo>
                    <a:pt x="1453" y="1243"/>
                    <a:pt x="1459" y="1213"/>
                    <a:pt x="1459" y="1155"/>
                  </a:cubicBezTo>
                  <a:cubicBezTo>
                    <a:pt x="1459" y="1128"/>
                    <a:pt x="1459" y="1117"/>
                    <a:pt x="1460" y="1117"/>
                  </a:cubicBezTo>
                  <a:cubicBezTo>
                    <a:pt x="1462" y="1117"/>
                    <a:pt x="1469" y="1174"/>
                    <a:pt x="1490" y="1216"/>
                  </a:cubicBezTo>
                  <a:cubicBezTo>
                    <a:pt x="1490" y="1257"/>
                    <a:pt x="1490" y="1287"/>
                    <a:pt x="1490" y="1307"/>
                  </a:cubicBezTo>
                  <a:cubicBezTo>
                    <a:pt x="1490" y="1216"/>
                    <a:pt x="1490" y="1216"/>
                    <a:pt x="1520" y="1216"/>
                  </a:cubicBezTo>
                  <a:cubicBezTo>
                    <a:pt x="1520" y="1155"/>
                    <a:pt x="1520" y="1155"/>
                    <a:pt x="1520" y="1064"/>
                  </a:cubicBezTo>
                  <a:cubicBezTo>
                    <a:pt x="1520" y="1155"/>
                    <a:pt x="1520" y="1155"/>
                    <a:pt x="1551" y="1155"/>
                  </a:cubicBezTo>
                  <a:cubicBezTo>
                    <a:pt x="1551" y="1201"/>
                    <a:pt x="1558" y="1224"/>
                    <a:pt x="1566" y="1224"/>
                  </a:cubicBezTo>
                  <a:cubicBezTo>
                    <a:pt x="1573" y="1224"/>
                    <a:pt x="1581" y="1201"/>
                    <a:pt x="1581" y="1155"/>
                  </a:cubicBezTo>
                  <a:lnTo>
                    <a:pt x="1581" y="1095"/>
                  </a:lnTo>
                  <a:cubicBezTo>
                    <a:pt x="1581" y="1171"/>
                    <a:pt x="1589"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672" y="1186"/>
                    <a:pt x="1672" y="1095"/>
                  </a:cubicBezTo>
                  <a:cubicBezTo>
                    <a:pt x="1703" y="1095"/>
                    <a:pt x="1703" y="1095"/>
                    <a:pt x="1703" y="1186"/>
                  </a:cubicBezTo>
                  <a:cubicBezTo>
                    <a:pt x="1703" y="1161"/>
                    <a:pt x="1703" y="1130"/>
                    <a:pt x="1703" y="1095"/>
                  </a:cubicBezTo>
                  <a:cubicBezTo>
                    <a:pt x="1703" y="1145"/>
                    <a:pt x="1712" y="1167"/>
                    <a:pt x="1720" y="1167"/>
                  </a:cubicBezTo>
                  <a:cubicBezTo>
                    <a:pt x="1727" y="1167"/>
                    <a:pt x="1733" y="1152"/>
                    <a:pt x="1733" y="1125"/>
                  </a:cubicBezTo>
                  <a:cubicBezTo>
                    <a:pt x="1733" y="1125"/>
                    <a:pt x="1733" y="1125"/>
                    <a:pt x="1733" y="1186"/>
                  </a:cubicBezTo>
                  <a:cubicBezTo>
                    <a:pt x="1751" y="1222"/>
                    <a:pt x="1758" y="1269"/>
                    <a:pt x="1761" y="1269"/>
                  </a:cubicBezTo>
                  <a:cubicBezTo>
                    <a:pt x="1763" y="1269"/>
                    <a:pt x="1763" y="1247"/>
                    <a:pt x="1763" y="1186"/>
                  </a:cubicBezTo>
                  <a:cubicBezTo>
                    <a:pt x="1763" y="1186"/>
                    <a:pt x="1763" y="1186"/>
                    <a:pt x="1763" y="1277"/>
                  </a:cubicBezTo>
                  <a:cubicBezTo>
                    <a:pt x="1779" y="1231"/>
                    <a:pt x="1786" y="1209"/>
                    <a:pt x="1790" y="1209"/>
                  </a:cubicBezTo>
                  <a:cubicBezTo>
                    <a:pt x="1794" y="1209"/>
                    <a:pt x="1794" y="1231"/>
                    <a:pt x="1794" y="1277"/>
                  </a:cubicBezTo>
                  <a:cubicBezTo>
                    <a:pt x="1794" y="1277"/>
                    <a:pt x="1824" y="1277"/>
                    <a:pt x="1824" y="1186"/>
                  </a:cubicBezTo>
                  <a:cubicBezTo>
                    <a:pt x="1824" y="1186"/>
                    <a:pt x="1855" y="1125"/>
                    <a:pt x="1885" y="1125"/>
                  </a:cubicBezTo>
                  <a:cubicBezTo>
                    <a:pt x="1915" y="1125"/>
                    <a:pt x="1915" y="1125"/>
                    <a:pt x="1915" y="1064"/>
                  </a:cubicBezTo>
                  <a:cubicBezTo>
                    <a:pt x="1915" y="1125"/>
                    <a:pt x="1915" y="1125"/>
                    <a:pt x="1946" y="1125"/>
                  </a:cubicBezTo>
                  <a:cubicBezTo>
                    <a:pt x="1946" y="1125"/>
                    <a:pt x="1946" y="1125"/>
                    <a:pt x="1946" y="1155"/>
                  </a:cubicBezTo>
                  <a:cubicBezTo>
                    <a:pt x="1946" y="1198"/>
                    <a:pt x="1961" y="1241"/>
                    <a:pt x="1970" y="1241"/>
                  </a:cubicBezTo>
                  <a:cubicBezTo>
                    <a:pt x="1974" y="1241"/>
                    <a:pt x="1976" y="1234"/>
                    <a:pt x="1976" y="1216"/>
                  </a:cubicBezTo>
                  <a:cubicBezTo>
                    <a:pt x="1976" y="1188"/>
                    <a:pt x="1976" y="1173"/>
                    <a:pt x="1976" y="1155"/>
                  </a:cubicBezTo>
                  <a:cubicBezTo>
                    <a:pt x="1976" y="1173"/>
                    <a:pt x="1979" y="1181"/>
                    <a:pt x="1982" y="1181"/>
                  </a:cubicBezTo>
                  <a:cubicBezTo>
                    <a:pt x="1991" y="1181"/>
                    <a:pt x="2007" y="1138"/>
                    <a:pt x="2007" y="1095"/>
                  </a:cubicBezTo>
                  <a:cubicBezTo>
                    <a:pt x="2007" y="1155"/>
                    <a:pt x="200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098" y="1049"/>
                    <a:pt x="2102" y="1049"/>
                  </a:cubicBezTo>
                  <a:cubicBezTo>
                    <a:pt x="2105" y="1049"/>
                    <a:pt x="2113" y="1064"/>
                    <a:pt x="2128" y="1095"/>
                  </a:cubicBezTo>
                  <a:cubicBezTo>
                    <a:pt x="2128" y="1095"/>
                    <a:pt x="2128" y="1095"/>
                    <a:pt x="2159" y="1186"/>
                  </a:cubicBezTo>
                  <a:cubicBezTo>
                    <a:pt x="2159" y="1125"/>
                    <a:pt x="2189" y="1125"/>
                    <a:pt x="2189" y="1125"/>
                  </a:cubicBezTo>
                  <a:lnTo>
                    <a:pt x="2189" y="1186"/>
                  </a:lnTo>
                  <a:cubicBezTo>
                    <a:pt x="2219" y="1186"/>
                    <a:pt x="2219" y="1186"/>
                    <a:pt x="2219" y="1125"/>
                  </a:cubicBezTo>
                  <a:cubicBezTo>
                    <a:pt x="2219" y="1147"/>
                    <a:pt x="2219" y="1169"/>
                    <a:pt x="2219" y="1186"/>
                  </a:cubicBezTo>
                  <a:cubicBezTo>
                    <a:pt x="2219" y="1262"/>
                    <a:pt x="2219" y="1300"/>
                    <a:pt x="2223" y="1300"/>
                  </a:cubicBezTo>
                  <a:cubicBezTo>
                    <a:pt x="2227" y="1300"/>
                    <a:pt x="2235" y="1262"/>
                    <a:pt x="2250" y="1186"/>
                  </a:cubicBezTo>
                  <a:cubicBezTo>
                    <a:pt x="2250" y="1186"/>
                    <a:pt x="2280" y="1125"/>
                    <a:pt x="2280" y="1125"/>
                  </a:cubicBezTo>
                  <a:cubicBezTo>
                    <a:pt x="2280" y="1125"/>
                    <a:pt x="2311" y="1125"/>
                    <a:pt x="2311" y="1186"/>
                  </a:cubicBezTo>
                  <a:cubicBezTo>
                    <a:pt x="2311" y="1125"/>
                    <a:pt x="2311" y="1125"/>
                    <a:pt x="2311" y="1125"/>
                  </a:cubicBezTo>
                  <a:cubicBezTo>
                    <a:pt x="2319" y="1143"/>
                    <a:pt x="2326" y="1150"/>
                    <a:pt x="2330" y="1150"/>
                  </a:cubicBezTo>
                  <a:cubicBezTo>
                    <a:pt x="2341" y="1150"/>
                    <a:pt x="2341" y="1107"/>
                    <a:pt x="2341" y="1064"/>
                  </a:cubicBezTo>
                  <a:cubicBezTo>
                    <a:pt x="2341" y="1085"/>
                    <a:pt x="2341" y="1106"/>
                    <a:pt x="2341" y="1125"/>
                  </a:cubicBezTo>
                  <a:cubicBezTo>
                    <a:pt x="2341" y="1216"/>
                    <a:pt x="234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371" y="1003"/>
                  </a:cubicBezTo>
                  <a:cubicBezTo>
                    <a:pt x="2402" y="1064"/>
                    <a:pt x="2402" y="1064"/>
                    <a:pt x="2402" y="1064"/>
                  </a:cubicBezTo>
                  <a:lnTo>
                    <a:pt x="2402" y="1125"/>
                  </a:lnTo>
                  <a:cubicBezTo>
                    <a:pt x="2402" y="1161"/>
                    <a:pt x="2402" y="1192"/>
                    <a:pt x="2402" y="1216"/>
                  </a:cubicBezTo>
                  <a:cubicBezTo>
                    <a:pt x="2402" y="1155"/>
                    <a:pt x="2493" y="1155"/>
                    <a:pt x="2523" y="1155"/>
                  </a:cubicBezTo>
                  <a:cubicBezTo>
                    <a:pt x="2523" y="1095"/>
                    <a:pt x="2554" y="1095"/>
                    <a:pt x="2554" y="1095"/>
                  </a:cubicBezTo>
                  <a:cubicBezTo>
                    <a:pt x="2584" y="1095"/>
                    <a:pt x="2615" y="1095"/>
                    <a:pt x="2615" y="1034"/>
                  </a:cubicBezTo>
                  <a:cubicBezTo>
                    <a:pt x="2645" y="1034"/>
                    <a:pt x="2645" y="943"/>
                    <a:pt x="2645" y="943"/>
                  </a:cubicBezTo>
                  <a:cubicBezTo>
                    <a:pt x="2645" y="882"/>
                    <a:pt x="2675" y="882"/>
                    <a:pt x="2675" y="882"/>
                  </a:cubicBezTo>
                  <a:cubicBezTo>
                    <a:pt x="2675" y="882"/>
                    <a:pt x="2675" y="882"/>
                    <a:pt x="2675" y="943"/>
                  </a:cubicBezTo>
                  <a:lnTo>
                    <a:pt x="2675" y="1095"/>
                  </a:lnTo>
                  <a:cubicBezTo>
                    <a:pt x="2675" y="1116"/>
                    <a:pt x="2675" y="1146"/>
                    <a:pt x="2675" y="1186"/>
                  </a:cubicBezTo>
                  <a:lnTo>
                    <a:pt x="2706" y="1095"/>
                  </a:lnTo>
                  <a:cubicBezTo>
                    <a:pt x="2706" y="1073"/>
                    <a:pt x="2706" y="1050"/>
                    <a:pt x="2706" y="1034"/>
                  </a:cubicBezTo>
                  <a:cubicBezTo>
                    <a:pt x="2706" y="1003"/>
                    <a:pt x="2713" y="988"/>
                    <a:pt x="2721" y="988"/>
                  </a:cubicBezTo>
                  <a:cubicBezTo>
                    <a:pt x="2728" y="988"/>
                    <a:pt x="2736" y="1003"/>
                    <a:pt x="2736" y="1034"/>
                  </a:cubicBezTo>
                  <a:cubicBezTo>
                    <a:pt x="2736" y="1095"/>
                    <a:pt x="2736" y="1125"/>
                    <a:pt x="2736" y="1125"/>
                  </a:cubicBezTo>
                  <a:cubicBezTo>
                    <a:pt x="2736" y="1034"/>
                    <a:pt x="2766" y="1034"/>
                    <a:pt x="2797" y="1034"/>
                  </a:cubicBezTo>
                  <a:cubicBezTo>
                    <a:pt x="2808" y="1045"/>
                    <a:pt x="2819" y="1052"/>
                    <a:pt x="2829" y="1052"/>
                  </a:cubicBezTo>
                  <a:cubicBezTo>
                    <a:pt x="2845" y="1052"/>
                    <a:pt x="2858" y="1031"/>
                    <a:pt x="2858" y="973"/>
                  </a:cubicBezTo>
                  <a:cubicBezTo>
                    <a:pt x="2858" y="973"/>
                    <a:pt x="2858" y="973"/>
                    <a:pt x="2858" y="1064"/>
                  </a:cubicBezTo>
                  <a:cubicBezTo>
                    <a:pt x="2858" y="1088"/>
                    <a:pt x="2858" y="1102"/>
                    <a:pt x="2859" y="1102"/>
                  </a:cubicBezTo>
                  <a:cubicBezTo>
                    <a:pt x="2862" y="1102"/>
                    <a:pt x="2869" y="1066"/>
                    <a:pt x="2888" y="973"/>
                  </a:cubicBezTo>
                  <a:cubicBezTo>
                    <a:pt x="2888" y="1064"/>
                    <a:pt x="2888" y="1064"/>
                    <a:pt x="2888" y="1064"/>
                  </a:cubicBezTo>
                  <a:cubicBezTo>
                    <a:pt x="2918" y="1064"/>
                    <a:pt x="2918" y="1064"/>
                    <a:pt x="2918" y="1003"/>
                  </a:cubicBezTo>
                  <a:cubicBezTo>
                    <a:pt x="2918" y="1080"/>
                    <a:pt x="2930" y="1144"/>
                    <a:pt x="2939" y="1144"/>
                  </a:cubicBezTo>
                  <a:cubicBezTo>
                    <a:pt x="2945" y="1144"/>
                    <a:pt x="2949" y="1121"/>
                    <a:pt x="2949" y="1064"/>
                  </a:cubicBezTo>
                  <a:cubicBezTo>
                    <a:pt x="2949" y="1064"/>
                    <a:pt x="2979" y="1064"/>
                    <a:pt x="2979" y="1155"/>
                  </a:cubicBezTo>
                  <a:cubicBezTo>
                    <a:pt x="2979" y="1155"/>
                    <a:pt x="2979" y="1155"/>
                    <a:pt x="2979" y="1064"/>
                  </a:cubicBezTo>
                  <a:lnTo>
                    <a:pt x="3010" y="1064"/>
                  </a:lnTo>
                  <a:cubicBezTo>
                    <a:pt x="3010"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31" y="972"/>
                    <a:pt x="3137" y="972"/>
                  </a:cubicBezTo>
                  <a:cubicBezTo>
                    <a:pt x="3141" y="972"/>
                    <a:pt x="3148" y="994"/>
                    <a:pt x="3162" y="1034"/>
                  </a:cubicBezTo>
                  <a:cubicBezTo>
                    <a:pt x="3162" y="1059"/>
                    <a:pt x="3162" y="1080"/>
                    <a:pt x="3162" y="1095"/>
                  </a:cubicBezTo>
                  <a:cubicBezTo>
                    <a:pt x="3162" y="1156"/>
                    <a:pt x="3167" y="1183"/>
                    <a:pt x="3172" y="1183"/>
                  </a:cubicBezTo>
                  <a:cubicBezTo>
                    <a:pt x="3181" y="1183"/>
                    <a:pt x="3192" y="1124"/>
                    <a:pt x="3192" y="1034"/>
                  </a:cubicBezTo>
                  <a:cubicBezTo>
                    <a:pt x="3192" y="1076"/>
                    <a:pt x="3192" y="1133"/>
                    <a:pt x="3192" y="1133"/>
                  </a:cubicBezTo>
                  <a:cubicBezTo>
                    <a:pt x="3192" y="1155"/>
                    <a:pt x="3192" y="1191"/>
                    <a:pt x="3192" y="1247"/>
                  </a:cubicBezTo>
                  <a:cubicBezTo>
                    <a:pt x="3192" y="1307"/>
                    <a:pt x="3192" y="1398"/>
                    <a:pt x="3222" y="1398"/>
                  </a:cubicBezTo>
                  <a:cubicBezTo>
                    <a:pt x="3222" y="1398"/>
                    <a:pt x="3222" y="1338"/>
                    <a:pt x="3222" y="1247"/>
                  </a:cubicBezTo>
                  <a:cubicBezTo>
                    <a:pt x="3222" y="1247"/>
                    <a:pt x="3222" y="1247"/>
                    <a:pt x="3222" y="1186"/>
                  </a:cubicBezTo>
                  <a:cubicBezTo>
                    <a:pt x="3222" y="1163"/>
                    <a:pt x="3222" y="1146"/>
                    <a:pt x="3222" y="1133"/>
                  </a:cubicBezTo>
                  <a:cubicBezTo>
                    <a:pt x="3222" y="1133"/>
                    <a:pt x="3222" y="1076"/>
                    <a:pt x="3222" y="1034"/>
                  </a:cubicBezTo>
                  <a:cubicBezTo>
                    <a:pt x="3222" y="973"/>
                    <a:pt x="3222" y="882"/>
                    <a:pt x="3222" y="882"/>
                  </a:cubicBezTo>
                  <a:lnTo>
                    <a:pt x="3222" y="730"/>
                  </a:lnTo>
                  <a:cubicBezTo>
                    <a:pt x="3222" y="578"/>
                    <a:pt x="3222" y="517"/>
                    <a:pt x="3222" y="456"/>
                  </a:cubicBezTo>
                  <a:cubicBezTo>
                    <a:pt x="3222" y="402"/>
                    <a:pt x="3211" y="358"/>
                    <a:pt x="3203" y="358"/>
                  </a:cubicBezTo>
                  <a:cubicBezTo>
                    <a:pt x="3197" y="358"/>
                    <a:pt x="3192" y="377"/>
                    <a:pt x="3192" y="426"/>
                  </a:cubicBezTo>
                  <a:cubicBezTo>
                    <a:pt x="3192" y="365"/>
                    <a:pt x="3162" y="365"/>
                    <a:pt x="3162" y="365"/>
                  </a:cubicBezTo>
                  <a:cubicBezTo>
                    <a:pt x="3131" y="365"/>
                    <a:pt x="3131" y="365"/>
                    <a:pt x="3101" y="274"/>
                  </a:cubicBezTo>
                  <a:cubicBezTo>
                    <a:pt x="3101" y="213"/>
                    <a:pt x="3101" y="213"/>
                    <a:pt x="3101" y="213"/>
                  </a:cubicBezTo>
                  <a:cubicBezTo>
                    <a:pt x="3101" y="274"/>
                    <a:pt x="3070" y="274"/>
                    <a:pt x="3070" y="274"/>
                  </a:cubicBezTo>
                  <a:cubicBezTo>
                    <a:pt x="3058" y="274"/>
                    <a:pt x="3046" y="269"/>
                    <a:pt x="3036" y="269"/>
                  </a:cubicBezTo>
                  <a:cubicBezTo>
                    <a:pt x="3021" y="269"/>
                    <a:pt x="3010" y="280"/>
                    <a:pt x="3010" y="335"/>
                  </a:cubicBezTo>
                  <a:cubicBezTo>
                    <a:pt x="3010" y="243"/>
                    <a:pt x="2979" y="243"/>
                    <a:pt x="2979" y="243"/>
                  </a:cubicBezTo>
                  <a:cubicBezTo>
                    <a:pt x="2979" y="335"/>
                    <a:pt x="2979" y="335"/>
                    <a:pt x="2979" y="335"/>
                  </a:cubicBezTo>
                  <a:cubicBezTo>
                    <a:pt x="2979" y="243"/>
                    <a:pt x="2949" y="243"/>
                    <a:pt x="2949" y="243"/>
                  </a:cubicBezTo>
                  <a:cubicBezTo>
                    <a:pt x="2949" y="243"/>
                    <a:pt x="2949" y="243"/>
                    <a:pt x="2949" y="335"/>
                  </a:cubicBezTo>
                  <a:cubicBezTo>
                    <a:pt x="2949" y="335"/>
                    <a:pt x="2918" y="304"/>
                    <a:pt x="2888" y="243"/>
                  </a:cubicBezTo>
                  <a:lnTo>
                    <a:pt x="2858" y="243"/>
                  </a:lnTo>
                  <a:cubicBezTo>
                    <a:pt x="2858" y="304"/>
                    <a:pt x="2858" y="304"/>
                    <a:pt x="2827" y="304"/>
                  </a:cubicBezTo>
                  <a:cubicBezTo>
                    <a:pt x="2797" y="304"/>
                    <a:pt x="2766" y="304"/>
                    <a:pt x="2766" y="365"/>
                  </a:cubicBezTo>
                  <a:cubicBezTo>
                    <a:pt x="2747" y="226"/>
                    <a:pt x="2740" y="178"/>
                    <a:pt x="2737" y="178"/>
                  </a:cubicBezTo>
                  <a:close/>
                  <a:moveTo>
                    <a:pt x="943" y="2402"/>
                  </a:moveTo>
                  <a:cubicBezTo>
                    <a:pt x="943" y="2402"/>
                    <a:pt x="912" y="2493"/>
                    <a:pt x="912" y="2554"/>
                  </a:cubicBezTo>
                  <a:cubicBezTo>
                    <a:pt x="912" y="2593"/>
                    <a:pt x="918" y="2616"/>
                    <a:pt x="925" y="2616"/>
                  </a:cubicBezTo>
                  <a:cubicBezTo>
                    <a:pt x="933" y="2616"/>
                    <a:pt x="943" y="2578"/>
                    <a:pt x="943" y="2493"/>
                  </a:cubicBezTo>
                  <a:cubicBezTo>
                    <a:pt x="943" y="2402"/>
                    <a:pt x="943" y="2402"/>
                    <a:pt x="943" y="24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3453;p83"/>
            <p:cNvSpPr/>
            <p:nvPr/>
          </p:nvSpPr>
          <p:spPr>
            <a:xfrm>
              <a:off x="3063695" y="1926172"/>
              <a:ext cx="54334" cy="19705"/>
            </a:xfrm>
            <a:custGeom>
              <a:avLst/>
              <a:gdLst/>
              <a:ahLst/>
              <a:cxnLst/>
              <a:rect l="l" t="t" r="r" b="b"/>
              <a:pathLst>
                <a:path w="3284" h="1191" extrusionOk="0">
                  <a:moveTo>
                    <a:pt x="964" y="26"/>
                  </a:moveTo>
                  <a:lnTo>
                    <a:pt x="964" y="26"/>
                  </a:lnTo>
                  <a:cubicBezTo>
                    <a:pt x="959" y="26"/>
                    <a:pt x="956" y="55"/>
                    <a:pt x="973" y="126"/>
                  </a:cubicBezTo>
                  <a:cubicBezTo>
                    <a:pt x="973" y="105"/>
                    <a:pt x="973" y="84"/>
                    <a:pt x="973" y="65"/>
                  </a:cubicBezTo>
                  <a:cubicBezTo>
                    <a:pt x="973" y="40"/>
                    <a:pt x="968" y="26"/>
                    <a:pt x="964" y="26"/>
                  </a:cubicBezTo>
                  <a:close/>
                  <a:moveTo>
                    <a:pt x="2354" y="94"/>
                  </a:moveTo>
                  <a:cubicBezTo>
                    <a:pt x="2352" y="94"/>
                    <a:pt x="2347" y="111"/>
                    <a:pt x="2344" y="149"/>
                  </a:cubicBezTo>
                  <a:lnTo>
                    <a:pt x="2344" y="149"/>
                  </a:lnTo>
                  <a:cubicBezTo>
                    <a:pt x="2355" y="114"/>
                    <a:pt x="2356" y="94"/>
                    <a:pt x="2354" y="94"/>
                  </a:cubicBezTo>
                  <a:close/>
                  <a:moveTo>
                    <a:pt x="214" y="248"/>
                  </a:moveTo>
                  <a:cubicBezTo>
                    <a:pt x="214" y="248"/>
                    <a:pt x="214" y="248"/>
                    <a:pt x="214" y="248"/>
                  </a:cubicBezTo>
                  <a:cubicBezTo>
                    <a:pt x="214" y="248"/>
                    <a:pt x="214" y="248"/>
                    <a:pt x="214" y="248"/>
                  </a:cubicBezTo>
                  <a:close/>
                  <a:moveTo>
                    <a:pt x="761" y="248"/>
                  </a:moveTo>
                  <a:cubicBezTo>
                    <a:pt x="761" y="248"/>
                    <a:pt x="761" y="248"/>
                    <a:pt x="761" y="248"/>
                  </a:cubicBezTo>
                  <a:cubicBezTo>
                    <a:pt x="761" y="248"/>
                    <a:pt x="761" y="248"/>
                    <a:pt x="761" y="248"/>
                  </a:cubicBezTo>
                  <a:close/>
                  <a:moveTo>
                    <a:pt x="1338" y="248"/>
                  </a:moveTo>
                  <a:cubicBezTo>
                    <a:pt x="1338" y="248"/>
                    <a:pt x="1338" y="248"/>
                    <a:pt x="1338" y="248"/>
                  </a:cubicBezTo>
                  <a:cubicBezTo>
                    <a:pt x="1338" y="248"/>
                    <a:pt x="1338" y="248"/>
                    <a:pt x="1338" y="248"/>
                  </a:cubicBezTo>
                  <a:close/>
                  <a:moveTo>
                    <a:pt x="2178" y="119"/>
                  </a:moveTo>
                  <a:lnTo>
                    <a:pt x="2178" y="119"/>
                  </a:lnTo>
                  <a:cubicBezTo>
                    <a:pt x="2174" y="119"/>
                    <a:pt x="2174" y="172"/>
                    <a:pt x="2189" y="278"/>
                  </a:cubicBezTo>
                  <a:cubicBezTo>
                    <a:pt x="2189" y="172"/>
                    <a:pt x="2182" y="119"/>
                    <a:pt x="2178" y="119"/>
                  </a:cubicBezTo>
                  <a:close/>
                  <a:moveTo>
                    <a:pt x="1156" y="248"/>
                  </a:moveTo>
                  <a:cubicBezTo>
                    <a:pt x="1171" y="309"/>
                    <a:pt x="1171" y="339"/>
                    <a:pt x="1167" y="339"/>
                  </a:cubicBezTo>
                  <a:cubicBezTo>
                    <a:pt x="1163" y="339"/>
                    <a:pt x="1156" y="309"/>
                    <a:pt x="1156" y="248"/>
                  </a:cubicBezTo>
                  <a:close/>
                  <a:moveTo>
                    <a:pt x="274" y="491"/>
                  </a:moveTo>
                  <a:lnTo>
                    <a:pt x="244" y="552"/>
                  </a:lnTo>
                  <a:cubicBezTo>
                    <a:pt x="244" y="533"/>
                    <a:pt x="244" y="513"/>
                    <a:pt x="244" y="491"/>
                  </a:cubicBezTo>
                  <a:close/>
                  <a:moveTo>
                    <a:pt x="396" y="491"/>
                  </a:moveTo>
                  <a:cubicBezTo>
                    <a:pt x="426" y="582"/>
                    <a:pt x="396" y="582"/>
                    <a:pt x="396" y="582"/>
                  </a:cubicBezTo>
                  <a:cubicBezTo>
                    <a:pt x="396" y="549"/>
                    <a:pt x="396" y="519"/>
                    <a:pt x="396" y="491"/>
                  </a:cubicBezTo>
                  <a:close/>
                  <a:moveTo>
                    <a:pt x="791" y="521"/>
                  </a:moveTo>
                  <a:cubicBezTo>
                    <a:pt x="821" y="521"/>
                    <a:pt x="821" y="521"/>
                    <a:pt x="821" y="582"/>
                  </a:cubicBezTo>
                  <a:lnTo>
                    <a:pt x="791" y="582"/>
                  </a:lnTo>
                  <a:lnTo>
                    <a:pt x="791" y="521"/>
                  </a:lnTo>
                  <a:close/>
                  <a:moveTo>
                    <a:pt x="2736" y="369"/>
                  </a:moveTo>
                  <a:cubicBezTo>
                    <a:pt x="2736" y="369"/>
                    <a:pt x="2736" y="369"/>
                    <a:pt x="2736" y="430"/>
                  </a:cubicBezTo>
                  <a:cubicBezTo>
                    <a:pt x="2736" y="491"/>
                    <a:pt x="2736" y="582"/>
                    <a:pt x="2736" y="582"/>
                  </a:cubicBezTo>
                  <a:cubicBezTo>
                    <a:pt x="2706" y="582"/>
                    <a:pt x="2706" y="430"/>
                    <a:pt x="2736" y="369"/>
                  </a:cubicBezTo>
                  <a:close/>
                  <a:moveTo>
                    <a:pt x="3283" y="369"/>
                  </a:moveTo>
                  <a:cubicBezTo>
                    <a:pt x="3253" y="369"/>
                    <a:pt x="3253" y="430"/>
                    <a:pt x="3253" y="521"/>
                  </a:cubicBezTo>
                  <a:cubicBezTo>
                    <a:pt x="3253" y="582"/>
                    <a:pt x="3253" y="613"/>
                    <a:pt x="3257" y="613"/>
                  </a:cubicBezTo>
                  <a:cubicBezTo>
                    <a:pt x="3261" y="613"/>
                    <a:pt x="3268" y="582"/>
                    <a:pt x="3283" y="521"/>
                  </a:cubicBezTo>
                  <a:cubicBezTo>
                    <a:pt x="3283" y="466"/>
                    <a:pt x="3283" y="410"/>
                    <a:pt x="3283" y="369"/>
                  </a:cubicBezTo>
                  <a:close/>
                  <a:moveTo>
                    <a:pt x="639" y="430"/>
                  </a:moveTo>
                  <a:cubicBezTo>
                    <a:pt x="639" y="446"/>
                    <a:pt x="639" y="466"/>
                    <a:pt x="639" y="491"/>
                  </a:cubicBezTo>
                  <a:lnTo>
                    <a:pt x="639" y="643"/>
                  </a:lnTo>
                  <a:cubicBezTo>
                    <a:pt x="609" y="643"/>
                    <a:pt x="639" y="582"/>
                    <a:pt x="639" y="430"/>
                  </a:cubicBezTo>
                  <a:close/>
                  <a:moveTo>
                    <a:pt x="765" y="498"/>
                  </a:moveTo>
                  <a:lnTo>
                    <a:pt x="765" y="498"/>
                  </a:lnTo>
                  <a:cubicBezTo>
                    <a:pt x="772" y="498"/>
                    <a:pt x="783" y="561"/>
                    <a:pt x="761" y="673"/>
                  </a:cubicBezTo>
                  <a:cubicBezTo>
                    <a:pt x="761" y="613"/>
                    <a:pt x="761" y="521"/>
                    <a:pt x="761" y="521"/>
                  </a:cubicBezTo>
                  <a:cubicBezTo>
                    <a:pt x="761" y="506"/>
                    <a:pt x="763" y="498"/>
                    <a:pt x="765" y="498"/>
                  </a:cubicBezTo>
                  <a:close/>
                  <a:moveTo>
                    <a:pt x="1946" y="704"/>
                  </a:moveTo>
                  <a:cubicBezTo>
                    <a:pt x="1946" y="765"/>
                    <a:pt x="1946" y="825"/>
                    <a:pt x="1946" y="825"/>
                  </a:cubicBezTo>
                  <a:lnTo>
                    <a:pt x="1916" y="825"/>
                  </a:lnTo>
                  <a:cubicBezTo>
                    <a:pt x="1916" y="765"/>
                    <a:pt x="1946" y="704"/>
                    <a:pt x="1946" y="704"/>
                  </a:cubicBez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2" y="853"/>
                    <a:pt x="576" y="917"/>
                  </a:cubicBezTo>
                  <a:lnTo>
                    <a:pt x="548" y="917"/>
                  </a:lnTo>
                  <a:cubicBezTo>
                    <a:pt x="548" y="853"/>
                    <a:pt x="553" y="822"/>
                    <a:pt x="559" y="822"/>
                  </a:cubicBezTo>
                  <a:close/>
                  <a:moveTo>
                    <a:pt x="1308" y="825"/>
                  </a:moveTo>
                  <a:cubicBezTo>
                    <a:pt x="1308" y="886"/>
                    <a:pt x="1308" y="977"/>
                    <a:pt x="1277" y="977"/>
                  </a:cubicBezTo>
                  <a:lnTo>
                    <a:pt x="1277" y="886"/>
                  </a:lnTo>
                  <a:lnTo>
                    <a:pt x="1277" y="825"/>
                  </a:lnTo>
                  <a:close/>
                  <a:moveTo>
                    <a:pt x="1949" y="1010"/>
                  </a:moveTo>
                  <a:cubicBezTo>
                    <a:pt x="1947" y="1018"/>
                    <a:pt x="1946" y="1027"/>
                    <a:pt x="1946" y="1038"/>
                  </a:cubicBezTo>
                  <a:cubicBezTo>
                    <a:pt x="1955" y="1056"/>
                    <a:pt x="1959" y="1063"/>
                    <a:pt x="1959" y="1063"/>
                  </a:cubicBezTo>
                  <a:cubicBezTo>
                    <a:pt x="1961" y="1063"/>
                    <a:pt x="1953" y="1040"/>
                    <a:pt x="1949" y="1010"/>
                  </a:cubicBezTo>
                  <a:close/>
                  <a:moveTo>
                    <a:pt x="2341" y="1038"/>
                  </a:moveTo>
                  <a:cubicBezTo>
                    <a:pt x="2341" y="1076"/>
                    <a:pt x="2341" y="1099"/>
                    <a:pt x="2341" y="1099"/>
                  </a:cubicBezTo>
                  <a:cubicBezTo>
                    <a:pt x="2341" y="1099"/>
                    <a:pt x="2372" y="1099"/>
                    <a:pt x="2341" y="1038"/>
                  </a:cubicBezTo>
                  <a:close/>
                  <a:moveTo>
                    <a:pt x="153" y="947"/>
                  </a:moveTo>
                  <a:cubicBezTo>
                    <a:pt x="135" y="1068"/>
                    <a:pt x="138" y="1140"/>
                    <a:pt x="143" y="1140"/>
                  </a:cubicBezTo>
                  <a:cubicBezTo>
                    <a:pt x="147" y="1140"/>
                    <a:pt x="153" y="1099"/>
                    <a:pt x="153" y="1008"/>
                  </a:cubicBezTo>
                  <a:cubicBezTo>
                    <a:pt x="153" y="989"/>
                    <a:pt x="153" y="968"/>
                    <a:pt x="153" y="947"/>
                  </a:cubicBezTo>
                  <a:close/>
                  <a:moveTo>
                    <a:pt x="62" y="1160"/>
                  </a:moveTo>
                  <a:cubicBezTo>
                    <a:pt x="62" y="1160"/>
                    <a:pt x="62" y="1160"/>
                    <a:pt x="62" y="1160"/>
                  </a:cubicBezTo>
                  <a:cubicBezTo>
                    <a:pt x="62" y="1160"/>
                    <a:pt x="62" y="1160"/>
                    <a:pt x="62" y="1160"/>
                  </a:cubicBezTo>
                  <a:close/>
                  <a:moveTo>
                    <a:pt x="122" y="1160"/>
                  </a:moveTo>
                  <a:cubicBezTo>
                    <a:pt x="122" y="1160"/>
                    <a:pt x="122" y="1160"/>
                    <a:pt x="122" y="1160"/>
                  </a:cubicBezTo>
                  <a:cubicBezTo>
                    <a:pt x="122" y="1160"/>
                    <a:pt x="122" y="1160"/>
                    <a:pt x="12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24" y="96"/>
                    <a:pt x="2524" y="96"/>
                    <a:pt x="2524" y="157"/>
                  </a:cubicBezTo>
                  <a:cubicBezTo>
                    <a:pt x="2524" y="192"/>
                    <a:pt x="2524" y="223"/>
                    <a:pt x="2524" y="248"/>
                  </a:cubicBezTo>
                  <a:cubicBezTo>
                    <a:pt x="2524" y="157"/>
                    <a:pt x="2524" y="157"/>
                    <a:pt x="2493" y="157"/>
                  </a:cubicBezTo>
                  <a:cubicBezTo>
                    <a:pt x="2493" y="157"/>
                    <a:pt x="2493" y="157"/>
                    <a:pt x="2463" y="96"/>
                  </a:cubicBezTo>
                  <a:lnTo>
                    <a:pt x="2463" y="157"/>
                  </a:lnTo>
                  <a:cubicBezTo>
                    <a:pt x="2463" y="126"/>
                    <a:pt x="2455" y="111"/>
                    <a:pt x="2448" y="111"/>
                  </a:cubicBezTo>
                  <a:cubicBezTo>
                    <a:pt x="2440" y="111"/>
                    <a:pt x="2432" y="126"/>
                    <a:pt x="2432" y="157"/>
                  </a:cubicBezTo>
                  <a:cubicBezTo>
                    <a:pt x="2432" y="81"/>
                    <a:pt x="2425" y="43"/>
                    <a:pt x="2417" y="43"/>
                  </a:cubicBezTo>
                  <a:cubicBezTo>
                    <a:pt x="2410" y="43"/>
                    <a:pt x="2402"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41" y="217"/>
                  </a:cubicBezTo>
                  <a:cubicBezTo>
                    <a:pt x="2341" y="190"/>
                    <a:pt x="2342" y="167"/>
                    <a:pt x="2344" y="149"/>
                  </a:cubicBezTo>
                  <a:lnTo>
                    <a:pt x="2344" y="149"/>
                  </a:lnTo>
                  <a:cubicBezTo>
                    <a:pt x="2343" y="151"/>
                    <a:pt x="2342" y="154"/>
                    <a:pt x="2341" y="157"/>
                  </a:cubicBezTo>
                  <a:cubicBezTo>
                    <a:pt x="2341" y="157"/>
                    <a:pt x="2311" y="157"/>
                    <a:pt x="2311" y="217"/>
                  </a:cubicBezTo>
                  <a:cubicBezTo>
                    <a:pt x="2311" y="157"/>
                    <a:pt x="2311" y="157"/>
                    <a:pt x="2311" y="157"/>
                  </a:cubicBezTo>
                  <a:cubicBezTo>
                    <a:pt x="2296" y="187"/>
                    <a:pt x="2288" y="202"/>
                    <a:pt x="2284" y="202"/>
                  </a:cubicBezTo>
                  <a:cubicBezTo>
                    <a:pt x="2280" y="202"/>
                    <a:pt x="2280" y="187"/>
                    <a:pt x="2280" y="157"/>
                  </a:cubicBezTo>
                  <a:cubicBezTo>
                    <a:pt x="2280" y="217"/>
                    <a:pt x="2250" y="217"/>
                    <a:pt x="2250" y="217"/>
                  </a:cubicBezTo>
                  <a:cubicBezTo>
                    <a:pt x="2250" y="157"/>
                    <a:pt x="2220" y="126"/>
                    <a:pt x="2189" y="126"/>
                  </a:cubicBezTo>
                  <a:cubicBezTo>
                    <a:pt x="2189" y="126"/>
                    <a:pt x="2189" y="217"/>
                    <a:pt x="2189" y="278"/>
                  </a:cubicBezTo>
                  <a:cubicBezTo>
                    <a:pt x="2189" y="354"/>
                    <a:pt x="2189" y="392"/>
                    <a:pt x="2185" y="392"/>
                  </a:cubicBezTo>
                  <a:cubicBezTo>
                    <a:pt x="2182" y="392"/>
                    <a:pt x="2174" y="354"/>
                    <a:pt x="2159" y="278"/>
                  </a:cubicBezTo>
                  <a:cubicBezTo>
                    <a:pt x="2159" y="248"/>
                    <a:pt x="2159" y="210"/>
                    <a:pt x="2159" y="187"/>
                  </a:cubicBezTo>
                  <a:cubicBezTo>
                    <a:pt x="2159" y="187"/>
                    <a:pt x="2159" y="187"/>
                    <a:pt x="2159" y="126"/>
                  </a:cubicBezTo>
                  <a:cubicBezTo>
                    <a:pt x="2150" y="108"/>
                    <a:pt x="2144" y="101"/>
                    <a:pt x="2139" y="101"/>
                  </a:cubicBezTo>
                  <a:cubicBezTo>
                    <a:pt x="2128"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309"/>
                    <a:pt x="2032" y="336"/>
                    <a:pt x="2026" y="336"/>
                  </a:cubicBezTo>
                  <a:cubicBezTo>
                    <a:pt x="2018" y="336"/>
                    <a:pt x="2007" y="278"/>
                    <a:pt x="2007" y="187"/>
                  </a:cubicBezTo>
                  <a:cubicBezTo>
                    <a:pt x="2007" y="187"/>
                    <a:pt x="2007" y="187"/>
                    <a:pt x="1976" y="96"/>
                  </a:cubicBezTo>
                  <a:cubicBezTo>
                    <a:pt x="1976" y="96"/>
                    <a:pt x="1946" y="96"/>
                    <a:pt x="1946" y="187"/>
                  </a:cubicBezTo>
                  <a:cubicBezTo>
                    <a:pt x="1946" y="187"/>
                    <a:pt x="1946" y="187"/>
                    <a:pt x="1946" y="96"/>
                  </a:cubicBezTo>
                  <a:cubicBezTo>
                    <a:pt x="1946" y="157"/>
                    <a:pt x="1946" y="157"/>
                    <a:pt x="1916" y="157"/>
                  </a:cubicBezTo>
                  <a:cubicBezTo>
                    <a:pt x="1916" y="248"/>
                    <a:pt x="1916" y="248"/>
                    <a:pt x="1916" y="248"/>
                  </a:cubicBezTo>
                  <a:cubicBezTo>
                    <a:pt x="1916" y="248"/>
                    <a:pt x="1916" y="157"/>
                    <a:pt x="1885" y="157"/>
                  </a:cubicBez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4" y="119"/>
                    <a:pt x="1824" y="133"/>
                    <a:pt x="1824" y="157"/>
                  </a:cubicBezTo>
                  <a:cubicBezTo>
                    <a:pt x="1824" y="217"/>
                    <a:pt x="1824" y="217"/>
                    <a:pt x="1824" y="217"/>
                  </a:cubicBezTo>
                  <a:cubicBezTo>
                    <a:pt x="1794" y="217"/>
                    <a:pt x="1794" y="217"/>
                    <a:pt x="1794" y="157"/>
                  </a:cubicBezTo>
                  <a:cubicBezTo>
                    <a:pt x="1794" y="218"/>
                    <a:pt x="1789" y="240"/>
                    <a:pt x="1783" y="240"/>
                  </a:cubicBezTo>
                  <a:cubicBezTo>
                    <a:pt x="1774" y="240"/>
                    <a:pt x="1764" y="193"/>
                    <a:pt x="1764" y="157"/>
                  </a:cubicBezTo>
                  <a:cubicBezTo>
                    <a:pt x="1764" y="157"/>
                    <a:pt x="1764" y="157"/>
                    <a:pt x="1764" y="217"/>
                  </a:cubicBezTo>
                  <a:cubicBezTo>
                    <a:pt x="1764" y="141"/>
                    <a:pt x="1764" y="103"/>
                    <a:pt x="1760" y="103"/>
                  </a:cubicBezTo>
                  <a:cubicBezTo>
                    <a:pt x="1756" y="103"/>
                    <a:pt x="1749" y="141"/>
                    <a:pt x="1733" y="217"/>
                  </a:cubicBezTo>
                  <a:cubicBezTo>
                    <a:pt x="1733" y="201"/>
                    <a:pt x="1733" y="181"/>
                    <a:pt x="1733" y="157"/>
                  </a:cubicBezTo>
                  <a:lnTo>
                    <a:pt x="1733" y="65"/>
                  </a:lnTo>
                  <a:cubicBezTo>
                    <a:pt x="1733" y="157"/>
                    <a:pt x="1703" y="157"/>
                    <a:pt x="1703" y="157"/>
                  </a:cubicBezTo>
                  <a:cubicBezTo>
                    <a:pt x="1703" y="157"/>
                    <a:pt x="1673" y="217"/>
                    <a:pt x="1673" y="217"/>
                  </a:cubicBezTo>
                  <a:cubicBezTo>
                    <a:pt x="1673" y="217"/>
                    <a:pt x="1642" y="217"/>
                    <a:pt x="1642" y="126"/>
                  </a:cubicBezTo>
                  <a:cubicBezTo>
                    <a:pt x="1642" y="126"/>
                    <a:pt x="1642" y="126"/>
                    <a:pt x="1642" y="217"/>
                  </a:cubicBezTo>
                  <a:cubicBezTo>
                    <a:pt x="1642" y="248"/>
                    <a:pt x="1635" y="263"/>
                    <a:pt x="1627" y="263"/>
                  </a:cubicBezTo>
                  <a:cubicBezTo>
                    <a:pt x="1619" y="263"/>
                    <a:pt x="1612" y="248"/>
                    <a:pt x="1612" y="217"/>
                  </a:cubicBezTo>
                  <a:cubicBezTo>
                    <a:pt x="1612" y="278"/>
                    <a:pt x="1612" y="278"/>
                    <a:pt x="1581" y="278"/>
                  </a:cubicBezTo>
                  <a:cubicBezTo>
                    <a:pt x="1581" y="241"/>
                    <a:pt x="1535" y="215"/>
                    <a:pt x="1499" y="215"/>
                  </a:cubicBezTo>
                  <a:cubicBezTo>
                    <a:pt x="1477" y="215"/>
                    <a:pt x="1460" y="225"/>
                    <a:pt x="1460" y="248"/>
                  </a:cubicBezTo>
                  <a:lnTo>
                    <a:pt x="1429" y="248"/>
                  </a:lnTo>
                  <a:cubicBezTo>
                    <a:pt x="1429" y="196"/>
                    <a:pt x="1424" y="178"/>
                    <a:pt x="1418" y="178"/>
                  </a:cubicBezTo>
                  <a:cubicBezTo>
                    <a:pt x="1409" y="178"/>
                    <a:pt x="1399"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298"/>
                    <a:pt x="1338" y="268"/>
                    <a:pt x="1338" y="248"/>
                  </a:cubicBezTo>
                  <a:cubicBezTo>
                    <a:pt x="1338" y="324"/>
                    <a:pt x="1338" y="362"/>
                    <a:pt x="1334" y="362"/>
                  </a:cubicBezTo>
                  <a:cubicBezTo>
                    <a:pt x="1331" y="362"/>
                    <a:pt x="1323" y="324"/>
                    <a:pt x="1308" y="248"/>
                  </a:cubicBezTo>
                  <a:cubicBezTo>
                    <a:pt x="1308" y="324"/>
                    <a:pt x="1300" y="362"/>
                    <a:pt x="1293" y="362"/>
                  </a:cubicBezTo>
                  <a:cubicBezTo>
                    <a:pt x="1285" y="362"/>
                    <a:pt x="1277" y="324"/>
                    <a:pt x="1277" y="248"/>
                  </a:cubicBezTo>
                  <a:cubicBezTo>
                    <a:pt x="1277" y="248"/>
                    <a:pt x="1247" y="157"/>
                    <a:pt x="1217" y="157"/>
                  </a:cubicBezTo>
                  <a:cubicBezTo>
                    <a:pt x="1186" y="157"/>
                    <a:pt x="1156" y="157"/>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lnTo>
                    <a:pt x="1034" y="157"/>
                  </a:lnTo>
                  <a:cubicBezTo>
                    <a:pt x="1034" y="129"/>
                    <a:pt x="1031" y="118"/>
                    <a:pt x="1027" y="118"/>
                  </a:cubicBezTo>
                  <a:cubicBezTo>
                    <a:pt x="1019" y="118"/>
                    <a:pt x="1004" y="175"/>
                    <a:pt x="1004" y="217"/>
                  </a:cubicBezTo>
                  <a:cubicBezTo>
                    <a:pt x="1004" y="200"/>
                    <a:pt x="1004" y="179"/>
                    <a:pt x="1004" y="157"/>
                  </a:cubicBezTo>
                  <a:cubicBezTo>
                    <a:pt x="1004" y="157"/>
                    <a:pt x="973" y="157"/>
                    <a:pt x="973" y="278"/>
                  </a:cubicBezTo>
                  <a:cubicBezTo>
                    <a:pt x="973" y="261"/>
                    <a:pt x="973" y="246"/>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13" y="126"/>
                    <a:pt x="913" y="339"/>
                    <a:pt x="913" y="491"/>
                  </a:cubicBezTo>
                  <a:cubicBezTo>
                    <a:pt x="913" y="430"/>
                    <a:pt x="913" y="430"/>
                    <a:pt x="913" y="430"/>
                  </a:cubicBezTo>
                  <a:cubicBezTo>
                    <a:pt x="913" y="450"/>
                    <a:pt x="909" y="457"/>
                    <a:pt x="906" y="457"/>
                  </a:cubicBezTo>
                  <a:cubicBezTo>
                    <a:pt x="899" y="457"/>
                    <a:pt x="892" y="430"/>
                    <a:pt x="913" y="430"/>
                  </a:cubicBezTo>
                  <a:cubicBezTo>
                    <a:pt x="913" y="339"/>
                    <a:pt x="913" y="339"/>
                    <a:pt x="913" y="339"/>
                  </a:cubicBezTo>
                  <a:lnTo>
                    <a:pt x="913" y="278"/>
                  </a:lnTo>
                  <a:cubicBezTo>
                    <a:pt x="913" y="202"/>
                    <a:pt x="913" y="164"/>
                    <a:pt x="909" y="164"/>
                  </a:cubicBezTo>
                  <a:cubicBezTo>
                    <a:pt x="905" y="164"/>
                    <a:pt x="897" y="202"/>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791" y="248"/>
                  </a:cubicBezTo>
                  <a:cubicBezTo>
                    <a:pt x="791" y="275"/>
                    <a:pt x="791" y="307"/>
                    <a:pt x="791" y="339"/>
                  </a:cubicBezTo>
                  <a:cubicBezTo>
                    <a:pt x="761" y="339"/>
                    <a:pt x="761" y="339"/>
                    <a:pt x="761" y="248"/>
                  </a:cubicBezTo>
                  <a:cubicBezTo>
                    <a:pt x="761" y="293"/>
                    <a:pt x="761" y="316"/>
                    <a:pt x="757" y="316"/>
                  </a:cubicBezTo>
                  <a:cubicBezTo>
                    <a:pt x="753" y="316"/>
                    <a:pt x="745" y="293"/>
                    <a:pt x="730" y="248"/>
                  </a:cubicBezTo>
                  <a:cubicBezTo>
                    <a:pt x="730" y="284"/>
                    <a:pt x="730" y="331"/>
                    <a:pt x="724" y="331"/>
                  </a:cubicBezTo>
                  <a:cubicBezTo>
                    <a:pt x="719" y="331"/>
                    <a:pt x="712" y="309"/>
                    <a:pt x="700" y="248"/>
                  </a:cubicBezTo>
                  <a:lnTo>
                    <a:pt x="700" y="309"/>
                  </a:lnTo>
                  <a:cubicBezTo>
                    <a:pt x="700" y="400"/>
                    <a:pt x="700" y="552"/>
                    <a:pt x="700" y="613"/>
                  </a:cubicBezTo>
                  <a:cubicBezTo>
                    <a:pt x="700" y="637"/>
                    <a:pt x="700" y="657"/>
                    <a:pt x="700" y="673"/>
                  </a:cubicBezTo>
                  <a:cubicBezTo>
                    <a:pt x="669" y="673"/>
                    <a:pt x="669" y="613"/>
                    <a:pt x="669" y="521"/>
                  </a:cubicBezTo>
                  <a:cubicBezTo>
                    <a:pt x="669" y="461"/>
                    <a:pt x="669" y="461"/>
                    <a:pt x="669" y="461"/>
                  </a:cubicBezTo>
                  <a:lnTo>
                    <a:pt x="700" y="461"/>
                  </a:lnTo>
                  <a:cubicBezTo>
                    <a:pt x="700" y="400"/>
                    <a:pt x="700" y="309"/>
                    <a:pt x="669" y="309"/>
                  </a:cubicBezTo>
                  <a:cubicBezTo>
                    <a:pt x="669" y="248"/>
                    <a:pt x="669" y="248"/>
                    <a:pt x="639" y="248"/>
                  </a:cubicBezTo>
                  <a:cubicBezTo>
                    <a:pt x="639" y="248"/>
                    <a:pt x="639" y="248"/>
                    <a:pt x="639" y="157"/>
                  </a:cubicBezTo>
                  <a:cubicBezTo>
                    <a:pt x="609" y="157"/>
                    <a:pt x="609" y="157"/>
                    <a:pt x="609" y="248"/>
                  </a:cubicBezTo>
                  <a:cubicBezTo>
                    <a:pt x="609" y="273"/>
                    <a:pt x="609" y="293"/>
                    <a:pt x="609" y="309"/>
                  </a:cubicBezTo>
                  <a:cubicBezTo>
                    <a:pt x="609" y="212"/>
                    <a:pt x="584" y="139"/>
                    <a:pt x="566" y="139"/>
                  </a:cubicBezTo>
                  <a:cubicBezTo>
                    <a:pt x="556" y="139"/>
                    <a:pt x="548" y="162"/>
                    <a:pt x="548" y="217"/>
                  </a:cubicBezTo>
                  <a:cubicBezTo>
                    <a:pt x="548" y="187"/>
                    <a:pt x="540" y="172"/>
                    <a:pt x="533" y="172"/>
                  </a:cubicBezTo>
                  <a:cubicBezTo>
                    <a:pt x="525" y="172"/>
                    <a:pt x="517" y="187"/>
                    <a:pt x="517"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6" y="317"/>
                    <a:pt x="426" y="260"/>
                    <a:pt x="426" y="217"/>
                  </a:cubicBezTo>
                  <a:cubicBezTo>
                    <a:pt x="426" y="217"/>
                    <a:pt x="426" y="217"/>
                    <a:pt x="396" y="278"/>
                  </a:cubicBezTo>
                  <a:cubicBezTo>
                    <a:pt x="396" y="296"/>
                    <a:pt x="396" y="317"/>
                    <a:pt x="396" y="339"/>
                  </a:cubicBezTo>
                  <a:cubicBezTo>
                    <a:pt x="396" y="278"/>
                    <a:pt x="365" y="278"/>
                    <a:pt x="365" y="278"/>
                  </a:cubicBezTo>
                  <a:cubicBezTo>
                    <a:pt x="365" y="278"/>
                    <a:pt x="365" y="278"/>
                    <a:pt x="365" y="339"/>
                  </a:cubicBezTo>
                  <a:cubicBezTo>
                    <a:pt x="365" y="430"/>
                    <a:pt x="365" y="491"/>
                    <a:pt x="365" y="491"/>
                  </a:cubicBezTo>
                  <a:cubicBezTo>
                    <a:pt x="365" y="491"/>
                    <a:pt x="365" y="552"/>
                    <a:pt x="365" y="643"/>
                  </a:cubicBezTo>
                  <a:cubicBezTo>
                    <a:pt x="365" y="643"/>
                    <a:pt x="335" y="552"/>
                    <a:pt x="335" y="491"/>
                  </a:cubicBezTo>
                  <a:cubicBezTo>
                    <a:pt x="335" y="339"/>
                    <a:pt x="335" y="278"/>
                    <a:pt x="305" y="278"/>
                  </a:cubicBezTo>
                  <a:cubicBezTo>
                    <a:pt x="305" y="278"/>
                    <a:pt x="305" y="278"/>
                    <a:pt x="305" y="187"/>
                  </a:cubicBezTo>
                  <a:cubicBezTo>
                    <a:pt x="274" y="187"/>
                    <a:pt x="274" y="187"/>
                    <a:pt x="274" y="278"/>
                  </a:cubicBezTo>
                  <a:cubicBezTo>
                    <a:pt x="264" y="298"/>
                    <a:pt x="257" y="305"/>
                    <a:pt x="253" y="305"/>
                  </a:cubicBezTo>
                  <a:cubicBezTo>
                    <a:pt x="244" y="305"/>
                    <a:pt x="244" y="278"/>
                    <a:pt x="244" y="278"/>
                  </a:cubicBezTo>
                  <a:cubicBezTo>
                    <a:pt x="244" y="293"/>
                    <a:pt x="244" y="314"/>
                    <a:pt x="244" y="339"/>
                  </a:cubicBezTo>
                  <a:cubicBezTo>
                    <a:pt x="214" y="339"/>
                    <a:pt x="214" y="339"/>
                    <a:pt x="214" y="248"/>
                  </a:cubicBezTo>
                  <a:cubicBezTo>
                    <a:pt x="214" y="268"/>
                    <a:pt x="214" y="298"/>
                    <a:pt x="214" y="339"/>
                  </a:cubicBezTo>
                  <a:cubicBezTo>
                    <a:pt x="195" y="246"/>
                    <a:pt x="188" y="210"/>
                    <a:pt x="185" y="210"/>
                  </a:cubicBezTo>
                  <a:cubicBezTo>
                    <a:pt x="183" y="210"/>
                    <a:pt x="183" y="224"/>
                    <a:pt x="183" y="248"/>
                  </a:cubicBezTo>
                  <a:cubicBezTo>
                    <a:pt x="183" y="333"/>
                    <a:pt x="183" y="371"/>
                    <a:pt x="178" y="371"/>
                  </a:cubicBezTo>
                  <a:cubicBezTo>
                    <a:pt x="173" y="371"/>
                    <a:pt x="166" y="348"/>
                    <a:pt x="153" y="309"/>
                  </a:cubicBezTo>
                  <a:lnTo>
                    <a:pt x="153" y="461"/>
                  </a:lnTo>
                  <a:cubicBezTo>
                    <a:pt x="153" y="461"/>
                    <a:pt x="153" y="521"/>
                    <a:pt x="153" y="613"/>
                  </a:cubicBezTo>
                  <a:cubicBezTo>
                    <a:pt x="153" y="627"/>
                    <a:pt x="151" y="635"/>
                    <a:pt x="148" y="635"/>
                  </a:cubicBezTo>
                  <a:cubicBezTo>
                    <a:pt x="140" y="635"/>
                    <a:pt x="122" y="561"/>
                    <a:pt x="122" y="400"/>
                  </a:cubicBezTo>
                  <a:cubicBezTo>
                    <a:pt x="122" y="400"/>
                    <a:pt x="92" y="400"/>
                    <a:pt x="92" y="309"/>
                  </a:cubicBezTo>
                  <a:cubicBezTo>
                    <a:pt x="92" y="333"/>
                    <a:pt x="92" y="353"/>
                    <a:pt x="92" y="369"/>
                  </a:cubicBezTo>
                  <a:cubicBezTo>
                    <a:pt x="92" y="309"/>
                    <a:pt x="62" y="248"/>
                    <a:pt x="62" y="248"/>
                  </a:cubicBezTo>
                  <a:lnTo>
                    <a:pt x="62" y="309"/>
                  </a:lnTo>
                  <a:cubicBezTo>
                    <a:pt x="62" y="333"/>
                    <a:pt x="62" y="353"/>
                    <a:pt x="62" y="369"/>
                  </a:cubicBezTo>
                  <a:cubicBezTo>
                    <a:pt x="31" y="369"/>
                    <a:pt x="31" y="369"/>
                    <a:pt x="31" y="309"/>
                  </a:cubicBezTo>
                  <a:cubicBezTo>
                    <a:pt x="31" y="461"/>
                    <a:pt x="31" y="521"/>
                    <a:pt x="31" y="521"/>
                  </a:cubicBezTo>
                  <a:cubicBezTo>
                    <a:pt x="31" y="521"/>
                    <a:pt x="31" y="521"/>
                    <a:pt x="31" y="582"/>
                  </a:cubicBezTo>
                  <a:cubicBezTo>
                    <a:pt x="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1" y="1031"/>
                    <a:pt x="33" y="1031"/>
                  </a:cubicBezTo>
                  <a:cubicBezTo>
                    <a:pt x="36" y="1031"/>
                    <a:pt x="43" y="1067"/>
                    <a:pt x="62" y="1160"/>
                  </a:cubicBezTo>
                  <a:cubicBezTo>
                    <a:pt x="62" y="1139"/>
                    <a:pt x="62" y="1109"/>
                    <a:pt x="62" y="1069"/>
                  </a:cubicBezTo>
                  <a:cubicBezTo>
                    <a:pt x="62" y="1069"/>
                    <a:pt x="62" y="1008"/>
                    <a:pt x="62" y="917"/>
                  </a:cubicBezTo>
                  <a:cubicBezTo>
                    <a:pt x="62" y="845"/>
                    <a:pt x="62" y="816"/>
                    <a:pt x="68" y="816"/>
                  </a:cubicBezTo>
                  <a:cubicBezTo>
                    <a:pt x="72" y="816"/>
                    <a:pt x="79" y="831"/>
                    <a:pt x="92" y="856"/>
                  </a:cubicBezTo>
                  <a:cubicBezTo>
                    <a:pt x="92" y="917"/>
                    <a:pt x="92" y="1008"/>
                    <a:pt x="92" y="1008"/>
                  </a:cubicBezTo>
                  <a:cubicBezTo>
                    <a:pt x="92" y="1069"/>
                    <a:pt x="92" y="1069"/>
                    <a:pt x="92" y="1069"/>
                  </a:cubicBezTo>
                  <a:cubicBezTo>
                    <a:pt x="92" y="1069"/>
                    <a:pt x="122" y="1069"/>
                    <a:pt x="122" y="1160"/>
                  </a:cubicBezTo>
                  <a:cubicBezTo>
                    <a:pt x="122" y="1126"/>
                    <a:pt x="122" y="1042"/>
                    <a:pt x="122" y="947"/>
                  </a:cubicBezTo>
                  <a:cubicBezTo>
                    <a:pt x="122" y="947"/>
                    <a:pt x="122" y="856"/>
                    <a:pt x="122" y="856"/>
                  </a:cubicBezTo>
                  <a:cubicBezTo>
                    <a:pt x="122" y="795"/>
                    <a:pt x="122" y="795"/>
                    <a:pt x="153" y="795"/>
                  </a:cubicBezTo>
                  <a:lnTo>
                    <a:pt x="153" y="856"/>
                  </a:lnTo>
                  <a:cubicBezTo>
                    <a:pt x="153" y="795"/>
                    <a:pt x="183" y="795"/>
                    <a:pt x="183" y="795"/>
                  </a:cubicBezTo>
                  <a:cubicBezTo>
                    <a:pt x="183" y="795"/>
                    <a:pt x="183" y="795"/>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064"/>
                    <a:pt x="244" y="968"/>
                    <a:pt x="244" y="886"/>
                  </a:cubicBezTo>
                  <a:cubicBezTo>
                    <a:pt x="244" y="947"/>
                    <a:pt x="274" y="947"/>
                    <a:pt x="274" y="947"/>
                  </a:cubicBezTo>
                  <a:cubicBezTo>
                    <a:pt x="274" y="947"/>
                    <a:pt x="274" y="947"/>
                    <a:pt x="274" y="1038"/>
                  </a:cubicBezTo>
                  <a:cubicBezTo>
                    <a:pt x="274" y="977"/>
                    <a:pt x="279" y="950"/>
                    <a:pt x="285" y="950"/>
                  </a:cubicBezTo>
                  <a:cubicBezTo>
                    <a:pt x="294"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5" y="825"/>
                  </a:cubicBezTo>
                  <a:cubicBezTo>
                    <a:pt x="365" y="825"/>
                    <a:pt x="365" y="825"/>
                    <a:pt x="365" y="886"/>
                  </a:cubicBezTo>
                  <a:cubicBezTo>
                    <a:pt x="365" y="886"/>
                    <a:pt x="365" y="977"/>
                    <a:pt x="365" y="977"/>
                  </a:cubicBezTo>
                  <a:cubicBezTo>
                    <a:pt x="365" y="977"/>
                    <a:pt x="365" y="977"/>
                    <a:pt x="365" y="1038"/>
                  </a:cubicBezTo>
                  <a:cubicBezTo>
                    <a:pt x="365" y="1038"/>
                    <a:pt x="365" y="1129"/>
                    <a:pt x="396" y="1129"/>
                  </a:cubicBezTo>
                  <a:cubicBezTo>
                    <a:pt x="396" y="1087"/>
                    <a:pt x="396" y="1030"/>
                    <a:pt x="406" y="1030"/>
                  </a:cubicBezTo>
                  <a:cubicBezTo>
                    <a:pt x="411" y="1030"/>
                    <a:pt x="417" y="1041"/>
                    <a:pt x="426" y="1069"/>
                  </a:cubicBezTo>
                  <a:cubicBezTo>
                    <a:pt x="426" y="1069"/>
                    <a:pt x="457" y="1069"/>
                    <a:pt x="457" y="977"/>
                  </a:cubicBezTo>
                  <a:cubicBezTo>
                    <a:pt x="457" y="977"/>
                    <a:pt x="457" y="977"/>
                    <a:pt x="457" y="1069"/>
                  </a:cubicBezTo>
                  <a:cubicBezTo>
                    <a:pt x="457" y="1069"/>
                    <a:pt x="487" y="1069"/>
                    <a:pt x="487" y="977"/>
                  </a:cubicBezTo>
                  <a:cubicBezTo>
                    <a:pt x="487" y="1069"/>
                    <a:pt x="487" y="1069"/>
                    <a:pt x="487" y="1069"/>
                  </a:cubicBezTo>
                  <a:cubicBezTo>
                    <a:pt x="501" y="1027"/>
                    <a:pt x="515" y="1011"/>
                    <a:pt x="525" y="1011"/>
                  </a:cubicBezTo>
                  <a:cubicBezTo>
                    <a:pt x="539" y="1011"/>
                    <a:pt x="548" y="1035"/>
                    <a:pt x="548" y="1069"/>
                  </a:cubicBezTo>
                  <a:cubicBezTo>
                    <a:pt x="548" y="1008"/>
                    <a:pt x="548" y="1008"/>
                    <a:pt x="548" y="1008"/>
                  </a:cubicBezTo>
                  <a:cubicBezTo>
                    <a:pt x="548" y="1063"/>
                    <a:pt x="552" y="1086"/>
                    <a:pt x="557" y="1086"/>
                  </a:cubicBezTo>
                  <a:cubicBezTo>
                    <a:pt x="565" y="1086"/>
                    <a:pt x="575" y="1032"/>
                    <a:pt x="578" y="955"/>
                  </a:cubicBezTo>
                  <a:lnTo>
                    <a:pt x="578" y="955"/>
                  </a:lnTo>
                  <a:cubicBezTo>
                    <a:pt x="578" y="971"/>
                    <a:pt x="578" y="989"/>
                    <a:pt x="578" y="1008"/>
                  </a:cubicBezTo>
                  <a:cubicBezTo>
                    <a:pt x="595" y="836"/>
                    <a:pt x="603" y="742"/>
                    <a:pt x="606" y="742"/>
                  </a:cubicBezTo>
                  <a:cubicBezTo>
                    <a:pt x="609" y="742"/>
                    <a:pt x="609" y="798"/>
                    <a:pt x="609" y="917"/>
                  </a:cubicBezTo>
                  <a:cubicBezTo>
                    <a:pt x="609" y="950"/>
                    <a:pt x="609" y="980"/>
                    <a:pt x="609" y="1008"/>
                  </a:cubicBezTo>
                  <a:cubicBezTo>
                    <a:pt x="609" y="932"/>
                    <a:pt x="609" y="894"/>
                    <a:pt x="612" y="894"/>
                  </a:cubicBezTo>
                  <a:cubicBezTo>
                    <a:pt x="616" y="894"/>
                    <a:pt x="624"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5" y="1019"/>
                    <a:pt x="669" y="1099"/>
                  </a:cubicBezTo>
                  <a:cubicBezTo>
                    <a:pt x="669" y="1124"/>
                    <a:pt x="669" y="1144"/>
                    <a:pt x="669" y="1160"/>
                  </a:cubicBezTo>
                  <a:lnTo>
                    <a:pt x="700" y="1160"/>
                  </a:lnTo>
                  <a:cubicBezTo>
                    <a:pt x="700" y="1160"/>
                    <a:pt x="700" y="1099"/>
                    <a:pt x="700" y="1008"/>
                  </a:cubicBezTo>
                  <a:cubicBezTo>
                    <a:pt x="700" y="1105"/>
                    <a:pt x="700" y="1177"/>
                    <a:pt x="708" y="1177"/>
                  </a:cubicBezTo>
                  <a:cubicBezTo>
                    <a:pt x="712" y="1177"/>
                    <a:pt x="719" y="1154"/>
                    <a:pt x="730" y="1099"/>
                  </a:cubicBezTo>
                  <a:cubicBezTo>
                    <a:pt x="730" y="1099"/>
                    <a:pt x="730" y="1099"/>
                    <a:pt x="730" y="1008"/>
                  </a:cubicBezTo>
                  <a:cubicBezTo>
                    <a:pt x="730" y="991"/>
                    <a:pt x="730" y="983"/>
                    <a:pt x="731" y="983"/>
                  </a:cubicBezTo>
                  <a:cubicBezTo>
                    <a:pt x="733" y="983"/>
                    <a:pt x="739" y="1033"/>
                    <a:pt x="761" y="1099"/>
                  </a:cubicBezTo>
                  <a:cubicBezTo>
                    <a:pt x="761" y="1080"/>
                    <a:pt x="761" y="1060"/>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21" y="1038"/>
                  </a:cubicBezTo>
                  <a:cubicBezTo>
                    <a:pt x="821" y="1038"/>
                    <a:pt x="852" y="1038"/>
                    <a:pt x="852" y="947"/>
                  </a:cubicBezTo>
                  <a:cubicBezTo>
                    <a:pt x="852" y="966"/>
                    <a:pt x="852" y="996"/>
                    <a:pt x="852" y="1038"/>
                  </a:cubicBezTo>
                  <a:cubicBezTo>
                    <a:pt x="852" y="1008"/>
                    <a:pt x="852" y="993"/>
                    <a:pt x="856" y="993"/>
                  </a:cubicBezTo>
                  <a:cubicBezTo>
                    <a:pt x="859" y="993"/>
                    <a:pt x="867" y="1008"/>
                    <a:pt x="882" y="1038"/>
                  </a:cubicBezTo>
                  <a:cubicBezTo>
                    <a:pt x="882" y="1016"/>
                    <a:pt x="882" y="995"/>
                    <a:pt x="882" y="977"/>
                  </a:cubicBezTo>
                  <a:cubicBezTo>
                    <a:pt x="882" y="977"/>
                    <a:pt x="882" y="977"/>
                    <a:pt x="882" y="886"/>
                  </a:cubicBezTo>
                  <a:cubicBezTo>
                    <a:pt x="897" y="810"/>
                    <a:pt x="905" y="772"/>
                    <a:pt x="909" y="772"/>
                  </a:cubicBezTo>
                  <a:cubicBezTo>
                    <a:pt x="913" y="772"/>
                    <a:pt x="913" y="810"/>
                    <a:pt x="913" y="886"/>
                  </a:cubicBezTo>
                  <a:cubicBezTo>
                    <a:pt x="913" y="937"/>
                    <a:pt x="922" y="979"/>
                    <a:pt x="931" y="979"/>
                  </a:cubicBezTo>
                  <a:cubicBezTo>
                    <a:pt x="937" y="979"/>
                    <a:pt x="943" y="953"/>
                    <a:pt x="943" y="886"/>
                  </a:cubicBezTo>
                  <a:cubicBezTo>
                    <a:pt x="958" y="932"/>
                    <a:pt x="966" y="955"/>
                    <a:pt x="970" y="955"/>
                  </a:cubicBezTo>
                  <a:cubicBezTo>
                    <a:pt x="973" y="955"/>
                    <a:pt x="973" y="932"/>
                    <a:pt x="973" y="886"/>
                  </a:cubicBezTo>
                  <a:cubicBezTo>
                    <a:pt x="973" y="865"/>
                    <a:pt x="973" y="844"/>
                    <a:pt x="973" y="825"/>
                  </a:cubicBezTo>
                  <a:cubicBezTo>
                    <a:pt x="1004" y="825"/>
                    <a:pt x="1004" y="917"/>
                    <a:pt x="1004" y="977"/>
                  </a:cubicBezTo>
                  <a:lnTo>
                    <a:pt x="1034" y="977"/>
                  </a:lnTo>
                  <a:cubicBezTo>
                    <a:pt x="1034" y="1044"/>
                    <a:pt x="1040" y="1070"/>
                    <a:pt x="1047" y="1070"/>
                  </a:cubicBezTo>
                  <a:cubicBezTo>
                    <a:pt x="1055" y="1070"/>
                    <a:pt x="1065" y="1028"/>
                    <a:pt x="1065" y="977"/>
                  </a:cubicBezTo>
                  <a:cubicBezTo>
                    <a:pt x="1065" y="927"/>
                    <a:pt x="1065" y="851"/>
                    <a:pt x="1065" y="765"/>
                  </a:cubicBezTo>
                  <a:lnTo>
                    <a:pt x="1095" y="552"/>
                  </a:lnTo>
                  <a:lnTo>
                    <a:pt x="1095" y="765"/>
                  </a:lnTo>
                  <a:cubicBezTo>
                    <a:pt x="1095" y="828"/>
                    <a:pt x="1095" y="878"/>
                    <a:pt x="1095" y="917"/>
                  </a:cubicBezTo>
                  <a:cubicBezTo>
                    <a:pt x="1095" y="977"/>
                    <a:pt x="1095" y="977"/>
                    <a:pt x="1125" y="1008"/>
                  </a:cubicBezTo>
                  <a:cubicBezTo>
                    <a:pt x="1125" y="1008"/>
                    <a:pt x="1125" y="1008"/>
                    <a:pt x="1125" y="917"/>
                  </a:cubicBezTo>
                  <a:lnTo>
                    <a:pt x="1156" y="917"/>
                  </a:lnTo>
                  <a:cubicBezTo>
                    <a:pt x="1156" y="1008"/>
                    <a:pt x="1156" y="1008"/>
                    <a:pt x="1186" y="1008"/>
                  </a:cubicBezTo>
                  <a:cubicBezTo>
                    <a:pt x="121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69" y="1099"/>
                    <a:pt x="1369" y="947"/>
                    <a:pt x="1369" y="947"/>
                  </a:cubicBezTo>
                  <a:cubicBezTo>
                    <a:pt x="1369" y="1038"/>
                    <a:pt x="1399" y="1038"/>
                    <a:pt x="1399" y="1038"/>
                  </a:cubicBezTo>
                  <a:cubicBezTo>
                    <a:pt x="1399" y="1038"/>
                    <a:pt x="1399" y="1038"/>
                    <a:pt x="1399" y="977"/>
                  </a:cubicBezTo>
                  <a:cubicBezTo>
                    <a:pt x="1369" y="977"/>
                    <a:pt x="1399" y="825"/>
                    <a:pt x="1399" y="765"/>
                  </a:cubicBezTo>
                  <a:cubicBezTo>
                    <a:pt x="1399" y="765"/>
                    <a:pt x="1399" y="765"/>
                    <a:pt x="1399" y="825"/>
                  </a:cubicBezTo>
                  <a:cubicBezTo>
                    <a:pt x="1399" y="878"/>
                    <a:pt x="1399" y="920"/>
                    <a:pt x="1399" y="947"/>
                  </a:cubicBezTo>
                  <a:cubicBezTo>
                    <a:pt x="1415" y="1027"/>
                    <a:pt x="1423" y="1065"/>
                    <a:pt x="1426" y="1065"/>
                  </a:cubicBezTo>
                  <a:cubicBezTo>
                    <a:pt x="1429" y="1065"/>
                    <a:pt x="1429" y="1035"/>
                    <a:pt x="1429" y="977"/>
                  </a:cubicBezTo>
                  <a:cubicBezTo>
                    <a:pt x="1429" y="932"/>
                    <a:pt x="1437" y="909"/>
                    <a:pt x="1445" y="909"/>
                  </a:cubicBezTo>
                  <a:cubicBezTo>
                    <a:pt x="1452" y="909"/>
                    <a:pt x="1460" y="932"/>
                    <a:pt x="1460" y="977"/>
                  </a:cubicBezTo>
                  <a:cubicBezTo>
                    <a:pt x="1460" y="996"/>
                    <a:pt x="1460" y="1019"/>
                    <a:pt x="1460" y="1038"/>
                  </a:cubicBezTo>
                  <a:cubicBezTo>
                    <a:pt x="1460" y="1131"/>
                    <a:pt x="1471" y="1167"/>
                    <a:pt x="1480" y="1167"/>
                  </a:cubicBezTo>
                  <a:cubicBezTo>
                    <a:pt x="1486"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51" y="993"/>
                    <a:pt x="1566" y="1031"/>
                    <a:pt x="1581" y="1031"/>
                  </a:cubicBezTo>
                  <a:cubicBezTo>
                    <a:pt x="1597" y="1031"/>
                    <a:pt x="1612" y="993"/>
                    <a:pt x="1612" y="917"/>
                  </a:cubicBezTo>
                  <a:lnTo>
                    <a:pt x="1612" y="977"/>
                  </a:lnTo>
                  <a:cubicBezTo>
                    <a:pt x="1612" y="1069"/>
                    <a:pt x="1612" y="1069"/>
                    <a:pt x="1612" y="1069"/>
                  </a:cubicBezTo>
                  <a:cubicBezTo>
                    <a:pt x="1612" y="1069"/>
                    <a:pt x="1642" y="1008"/>
                    <a:pt x="1642" y="1008"/>
                  </a:cubicBezTo>
                  <a:cubicBezTo>
                    <a:pt x="1673" y="1008"/>
                    <a:pt x="1673" y="1008"/>
                    <a:pt x="1673" y="917"/>
                  </a:cubicBezTo>
                  <a:cubicBezTo>
                    <a:pt x="1673" y="917"/>
                    <a:pt x="1673" y="917"/>
                    <a:pt x="1673" y="1008"/>
                  </a:cubicBezTo>
                  <a:cubicBezTo>
                    <a:pt x="1673" y="1069"/>
                    <a:pt x="1673" y="1069"/>
                    <a:pt x="167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64" y="1053"/>
                    <a:pt x="1771" y="1031"/>
                    <a:pt x="1779" y="1031"/>
                  </a:cubicBezTo>
                  <a:cubicBezTo>
                    <a:pt x="1786" y="1031"/>
                    <a:pt x="1794" y="1053"/>
                    <a:pt x="1794" y="1099"/>
                  </a:cubicBezTo>
                  <a:cubicBezTo>
                    <a:pt x="1794" y="1099"/>
                    <a:pt x="1794" y="1099"/>
                    <a:pt x="1794" y="1008"/>
                  </a:cubicBezTo>
                  <a:lnTo>
                    <a:pt x="1794" y="947"/>
                  </a:lnTo>
                  <a:cubicBezTo>
                    <a:pt x="1794" y="1023"/>
                    <a:pt x="1794" y="1061"/>
                    <a:pt x="1798" y="1061"/>
                  </a:cubicBezTo>
                  <a:cubicBezTo>
                    <a:pt x="1802" y="1061"/>
                    <a:pt x="1809" y="1023"/>
                    <a:pt x="1824" y="947"/>
                  </a:cubicBezTo>
                  <a:cubicBezTo>
                    <a:pt x="1824" y="1008"/>
                    <a:pt x="1824" y="1008"/>
                    <a:pt x="1824" y="1008"/>
                  </a:cubicBezTo>
                  <a:cubicBezTo>
                    <a:pt x="1824" y="1008"/>
                    <a:pt x="1855" y="947"/>
                    <a:pt x="1855" y="947"/>
                  </a:cubicBezTo>
                  <a:cubicBezTo>
                    <a:pt x="1885" y="947"/>
                    <a:pt x="1916" y="947"/>
                    <a:pt x="1916" y="886"/>
                  </a:cubicBezTo>
                  <a:cubicBezTo>
                    <a:pt x="1916" y="947"/>
                    <a:pt x="1916" y="947"/>
                    <a:pt x="1916" y="947"/>
                  </a:cubicBezTo>
                  <a:cubicBezTo>
                    <a:pt x="1916" y="947"/>
                    <a:pt x="1946" y="947"/>
                    <a:pt x="1946" y="1038"/>
                  </a:cubicBezTo>
                  <a:cubicBezTo>
                    <a:pt x="1946" y="977"/>
                    <a:pt x="1946" y="977"/>
                    <a:pt x="1946" y="977"/>
                  </a:cubicBezTo>
                  <a:cubicBezTo>
                    <a:pt x="1946" y="989"/>
                    <a:pt x="1947" y="1000"/>
                    <a:pt x="1949" y="1010"/>
                  </a:cubicBezTo>
                  <a:lnTo>
                    <a:pt x="1949" y="1010"/>
                  </a:lnTo>
                  <a:cubicBezTo>
                    <a:pt x="1956" y="974"/>
                    <a:pt x="1976" y="961"/>
                    <a:pt x="1976" y="886"/>
                  </a:cubicBezTo>
                  <a:cubicBezTo>
                    <a:pt x="1976" y="886"/>
                    <a:pt x="1976" y="886"/>
                    <a:pt x="1976" y="977"/>
                  </a:cubicBezTo>
                  <a:cubicBezTo>
                    <a:pt x="1976" y="995"/>
                    <a:pt x="1979" y="1003"/>
                    <a:pt x="1983" y="1003"/>
                  </a:cubicBezTo>
                  <a:cubicBezTo>
                    <a:pt x="1992" y="1003"/>
                    <a:pt x="2007" y="960"/>
                    <a:pt x="2007" y="917"/>
                  </a:cubicBezTo>
                  <a:cubicBezTo>
                    <a:pt x="2007" y="977"/>
                    <a:pt x="2007" y="977"/>
                    <a:pt x="2007" y="977"/>
                  </a:cubicBezTo>
                  <a:cubicBezTo>
                    <a:pt x="2007" y="994"/>
                    <a:pt x="2007" y="1016"/>
                    <a:pt x="2007" y="1038"/>
                  </a:cubicBezTo>
                  <a:cubicBezTo>
                    <a:pt x="2007" y="1129"/>
                    <a:pt x="2007" y="1129"/>
                    <a:pt x="2037" y="1129"/>
                  </a:cubicBezTo>
                  <a:cubicBezTo>
                    <a:pt x="2037" y="1069"/>
                    <a:pt x="2037" y="1069"/>
                    <a:pt x="2068" y="1069"/>
                  </a:cubicBezTo>
                  <a:cubicBezTo>
                    <a:pt x="2068" y="1069"/>
                    <a:pt x="2068" y="977"/>
                    <a:pt x="2098" y="856"/>
                  </a:cubicBezTo>
                  <a:cubicBezTo>
                    <a:pt x="2098" y="871"/>
                    <a:pt x="2098" y="893"/>
                    <a:pt x="2098" y="917"/>
                  </a:cubicBezTo>
                  <a:cubicBezTo>
                    <a:pt x="2113" y="962"/>
                    <a:pt x="2121" y="985"/>
                    <a:pt x="2125" y="985"/>
                  </a:cubicBezTo>
                  <a:cubicBezTo>
                    <a:pt x="2128" y="985"/>
                    <a:pt x="2128" y="962"/>
                    <a:pt x="2128" y="917"/>
                  </a:cubicBezTo>
                  <a:cubicBezTo>
                    <a:pt x="2128" y="886"/>
                    <a:pt x="2136" y="871"/>
                    <a:pt x="2144" y="871"/>
                  </a:cubicBezTo>
                  <a:cubicBezTo>
                    <a:pt x="2151" y="871"/>
                    <a:pt x="2159" y="886"/>
                    <a:pt x="2159" y="917"/>
                  </a:cubicBezTo>
                  <a:cubicBezTo>
                    <a:pt x="2159" y="927"/>
                    <a:pt x="2159" y="938"/>
                    <a:pt x="2159" y="947"/>
                  </a:cubicBezTo>
                  <a:cubicBezTo>
                    <a:pt x="2189" y="947"/>
                    <a:pt x="2189" y="947"/>
                    <a:pt x="2189" y="856"/>
                  </a:cubicBezTo>
                  <a:cubicBezTo>
                    <a:pt x="2189" y="856"/>
                    <a:pt x="2189" y="947"/>
                    <a:pt x="2189" y="947"/>
                  </a:cubicBezTo>
                  <a:lnTo>
                    <a:pt x="2189" y="1008"/>
                  </a:lnTo>
                  <a:cubicBezTo>
                    <a:pt x="2189" y="1008"/>
                    <a:pt x="2189"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280" y="947"/>
                    <a:pt x="2311" y="1008"/>
                  </a:cubicBezTo>
                  <a:cubicBezTo>
                    <a:pt x="2311" y="947"/>
                    <a:pt x="2311" y="947"/>
                    <a:pt x="2311" y="947"/>
                  </a:cubicBezTo>
                  <a:cubicBezTo>
                    <a:pt x="2311" y="965"/>
                    <a:pt x="2313" y="972"/>
                    <a:pt x="2317" y="972"/>
                  </a:cubicBezTo>
                  <a:cubicBezTo>
                    <a:pt x="2326" y="972"/>
                    <a:pt x="2341" y="929"/>
                    <a:pt x="2341" y="886"/>
                  </a:cubicBezTo>
                  <a:cubicBezTo>
                    <a:pt x="2341" y="907"/>
                    <a:pt x="2341" y="928"/>
                    <a:pt x="2341" y="947"/>
                  </a:cubicBezTo>
                  <a:cubicBezTo>
                    <a:pt x="2341" y="983"/>
                    <a:pt x="2341" y="1014"/>
                    <a:pt x="2341" y="1038"/>
                  </a:cubicBezTo>
                  <a:cubicBezTo>
                    <a:pt x="2341" y="947"/>
                    <a:pt x="2341"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24" y="917"/>
                    <a:pt x="2554" y="917"/>
                  </a:cubicBezTo>
                  <a:cubicBezTo>
                    <a:pt x="2584" y="917"/>
                    <a:pt x="2615" y="917"/>
                    <a:pt x="2615" y="856"/>
                  </a:cubicBezTo>
                  <a:cubicBezTo>
                    <a:pt x="2615" y="856"/>
                    <a:pt x="2645" y="765"/>
                    <a:pt x="2645" y="765"/>
                  </a:cubicBezTo>
                  <a:cubicBezTo>
                    <a:pt x="2645" y="856"/>
                    <a:pt x="2645" y="917"/>
                    <a:pt x="2645" y="917"/>
                  </a:cubicBezTo>
                  <a:lnTo>
                    <a:pt x="2676" y="917"/>
                  </a:lnTo>
                  <a:cubicBezTo>
                    <a:pt x="2676" y="964"/>
                    <a:pt x="2679" y="982"/>
                    <a:pt x="2683" y="982"/>
                  </a:cubicBezTo>
                  <a:cubicBezTo>
                    <a:pt x="2692" y="982"/>
                    <a:pt x="2706" y="897"/>
                    <a:pt x="270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49" y="977"/>
                    <a:pt x="2980" y="977"/>
                    <a:pt x="2980" y="886"/>
                  </a:cubicBezTo>
                  <a:lnTo>
                    <a:pt x="3010" y="886"/>
                  </a:lnTo>
                  <a:cubicBezTo>
                    <a:pt x="3010" y="886"/>
                    <a:pt x="3010" y="825"/>
                    <a:pt x="3010" y="825"/>
                  </a:cubicBezTo>
                  <a:cubicBezTo>
                    <a:pt x="3010" y="886"/>
                    <a:pt x="3040" y="917"/>
                    <a:pt x="3071" y="917"/>
                  </a:cubicBezTo>
                  <a:cubicBezTo>
                    <a:pt x="3101" y="917"/>
                    <a:pt x="3132" y="917"/>
                    <a:pt x="3132" y="977"/>
                  </a:cubicBezTo>
                  <a:cubicBezTo>
                    <a:pt x="3132" y="977"/>
                    <a:pt x="3132" y="977"/>
                    <a:pt x="3132" y="917"/>
                  </a:cubicBezTo>
                  <a:cubicBezTo>
                    <a:pt x="3132" y="893"/>
                    <a:pt x="3132" y="872"/>
                    <a:pt x="3132" y="856"/>
                  </a:cubicBezTo>
                  <a:cubicBezTo>
                    <a:pt x="3132" y="917"/>
                    <a:pt x="3139" y="947"/>
                    <a:pt x="3147" y="947"/>
                  </a:cubicBezTo>
                  <a:cubicBezTo>
                    <a:pt x="3154" y="947"/>
                    <a:pt x="3162" y="917"/>
                    <a:pt x="3162" y="856"/>
                  </a:cubicBezTo>
                  <a:lnTo>
                    <a:pt x="3162" y="917"/>
                  </a:ln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lnTo>
                    <a:pt x="3223" y="1069"/>
                  </a:ln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04" y="224"/>
                    <a:pt x="3197" y="180"/>
                    <a:pt x="3194" y="180"/>
                  </a:cubicBezTo>
                  <a:cubicBezTo>
                    <a:pt x="3192" y="180"/>
                    <a:pt x="3192" y="199"/>
                    <a:pt x="3192" y="248"/>
                  </a:cubicBezTo>
                  <a:cubicBezTo>
                    <a:pt x="3192" y="187"/>
                    <a:pt x="3162" y="187"/>
                    <a:pt x="3132" y="187"/>
                  </a:cubicBezTo>
                  <a:cubicBezTo>
                    <a:pt x="3132" y="187"/>
                    <a:pt x="3101" y="187"/>
                    <a:pt x="3101" y="96"/>
                  </a:cubicBezTo>
                  <a:cubicBezTo>
                    <a:pt x="3101" y="35"/>
                    <a:pt x="3101" y="35"/>
                    <a:pt x="3101" y="35"/>
                  </a:cubicBezTo>
                  <a:cubicBezTo>
                    <a:pt x="3101" y="96"/>
                    <a:pt x="3071" y="96"/>
                    <a:pt x="3040" y="96"/>
                  </a:cubicBezTo>
                  <a:cubicBezTo>
                    <a:pt x="3028" y="96"/>
                    <a:pt x="3021" y="91"/>
                    <a:pt x="3016" y="91"/>
                  </a:cubicBezTo>
                  <a:cubicBezTo>
                    <a:pt x="3010" y="91"/>
                    <a:pt x="3010" y="102"/>
                    <a:pt x="3010" y="157"/>
                  </a:cubicBezTo>
                  <a:lnTo>
                    <a:pt x="2980" y="157"/>
                  </a:lnTo>
                  <a:cubicBezTo>
                    <a:pt x="2980" y="65"/>
                    <a:pt x="2980" y="65"/>
                    <a:pt x="2980" y="65"/>
                  </a:cubicBezTo>
                  <a:cubicBezTo>
                    <a:pt x="2980" y="157"/>
                    <a:pt x="2949" y="157"/>
                    <a:pt x="2949" y="157"/>
                  </a:cubicBezTo>
                  <a:cubicBezTo>
                    <a:pt x="2919" y="157"/>
                    <a:pt x="2919" y="126"/>
                    <a:pt x="2888" y="65"/>
                  </a:cubicBezTo>
                  <a:cubicBezTo>
                    <a:pt x="2888" y="82"/>
                    <a:pt x="2888" y="104"/>
                    <a:pt x="2888" y="126"/>
                  </a:cubicBezTo>
                  <a:cubicBezTo>
                    <a:pt x="2888" y="65"/>
                    <a:pt x="2888" y="65"/>
                    <a:pt x="2858" y="65"/>
                  </a:cubicBez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3454;p83"/>
            <p:cNvSpPr/>
            <p:nvPr/>
          </p:nvSpPr>
          <p:spPr>
            <a:xfrm>
              <a:off x="3219111" y="1926239"/>
              <a:ext cx="53308" cy="19771"/>
            </a:xfrm>
            <a:custGeom>
              <a:avLst/>
              <a:gdLst/>
              <a:ahLst/>
              <a:cxnLst/>
              <a:rect l="l" t="t" r="r" b="b"/>
              <a:pathLst>
                <a:path w="3222" h="1195" extrusionOk="0">
                  <a:moveTo>
                    <a:pt x="274" y="183"/>
                  </a:moveTo>
                  <a:cubicBezTo>
                    <a:pt x="274" y="183"/>
                    <a:pt x="274" y="183"/>
                    <a:pt x="274" y="183"/>
                  </a:cubicBezTo>
                  <a:cubicBezTo>
                    <a:pt x="274" y="183"/>
                    <a:pt x="274" y="183"/>
                    <a:pt x="274" y="183"/>
                  </a:cubicBezTo>
                  <a:close/>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329" y="114"/>
                  </a:moveTo>
                  <a:lnTo>
                    <a:pt x="2329" y="114"/>
                  </a:lnTo>
                  <a:cubicBezTo>
                    <a:pt x="2326" y="114"/>
                    <a:pt x="2319" y="125"/>
                    <a:pt x="2310" y="153"/>
                  </a:cubicBezTo>
                  <a:cubicBezTo>
                    <a:pt x="2310" y="153"/>
                    <a:pt x="2310" y="153"/>
                    <a:pt x="2310" y="213"/>
                  </a:cubicBezTo>
                  <a:cubicBezTo>
                    <a:pt x="2331" y="171"/>
                    <a:pt x="2338" y="114"/>
                    <a:pt x="2329" y="114"/>
                  </a:cubicBezTo>
                  <a:close/>
                  <a:moveTo>
                    <a:pt x="182" y="244"/>
                  </a:moveTo>
                  <a:cubicBezTo>
                    <a:pt x="182" y="244"/>
                    <a:pt x="182" y="244"/>
                    <a:pt x="182" y="244"/>
                  </a:cubicBezTo>
                  <a:cubicBezTo>
                    <a:pt x="182" y="244"/>
                    <a:pt x="182" y="244"/>
                    <a:pt x="182" y="244"/>
                  </a:cubicBezTo>
                  <a:close/>
                  <a:moveTo>
                    <a:pt x="790" y="244"/>
                  </a:moveTo>
                  <a:cubicBezTo>
                    <a:pt x="790" y="244"/>
                    <a:pt x="790" y="244"/>
                    <a:pt x="790" y="244"/>
                  </a:cubicBezTo>
                  <a:cubicBezTo>
                    <a:pt x="790" y="244"/>
                    <a:pt x="790" y="244"/>
                    <a:pt x="790"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6" y="297"/>
                  </a:cubicBezTo>
                  <a:cubicBezTo>
                    <a:pt x="2113" y="297"/>
                    <a:pt x="2113" y="259"/>
                    <a:pt x="2128" y="183"/>
                  </a:cubicBezTo>
                  <a:close/>
                  <a:moveTo>
                    <a:pt x="152" y="244"/>
                  </a:moveTo>
                  <a:cubicBezTo>
                    <a:pt x="152" y="244"/>
                    <a:pt x="122" y="244"/>
                    <a:pt x="152" y="305"/>
                  </a:cubicBezTo>
                  <a:cubicBezTo>
                    <a:pt x="152" y="282"/>
                    <a:pt x="152" y="260"/>
                    <a:pt x="152" y="244"/>
                  </a:cubicBezTo>
                  <a:close/>
                  <a:moveTo>
                    <a:pt x="1824" y="244"/>
                  </a:moveTo>
                  <a:cubicBezTo>
                    <a:pt x="1839" y="305"/>
                    <a:pt x="1839" y="335"/>
                    <a:pt x="1835" y="335"/>
                  </a:cubicBezTo>
                  <a:cubicBezTo>
                    <a:pt x="1831" y="335"/>
                    <a:pt x="1824" y="305"/>
                    <a:pt x="1824" y="244"/>
                  </a:cubicBezTo>
                  <a:close/>
                  <a:moveTo>
                    <a:pt x="426" y="274"/>
                  </a:moveTo>
                  <a:cubicBezTo>
                    <a:pt x="426" y="367"/>
                    <a:pt x="414" y="403"/>
                    <a:pt x="405" y="403"/>
                  </a:cubicBezTo>
                  <a:cubicBezTo>
                    <a:pt x="400" y="403"/>
                    <a:pt x="395" y="389"/>
                    <a:pt x="395" y="365"/>
                  </a:cubicBezTo>
                  <a:cubicBezTo>
                    <a:pt x="395" y="274"/>
                    <a:pt x="426" y="274"/>
                    <a:pt x="426" y="274"/>
                  </a:cubicBezTo>
                  <a:close/>
                  <a:moveTo>
                    <a:pt x="274" y="487"/>
                  </a:moveTo>
                  <a:lnTo>
                    <a:pt x="243" y="548"/>
                  </a:lnTo>
                  <a:cubicBezTo>
                    <a:pt x="243" y="529"/>
                    <a:pt x="243" y="509"/>
                    <a:pt x="243" y="487"/>
                  </a:cubicBezTo>
                  <a:close/>
                  <a:moveTo>
                    <a:pt x="2705" y="365"/>
                  </a:moveTo>
                  <a:cubicBezTo>
                    <a:pt x="2736" y="365"/>
                    <a:pt x="2736" y="365"/>
                    <a:pt x="2736" y="426"/>
                  </a:cubicBezTo>
                  <a:cubicBezTo>
                    <a:pt x="2736" y="487"/>
                    <a:pt x="2705" y="578"/>
                    <a:pt x="2705" y="578"/>
                  </a:cubicBezTo>
                  <a:cubicBezTo>
                    <a:pt x="2705" y="578"/>
                    <a:pt x="2705" y="426"/>
                    <a:pt x="2705" y="365"/>
                  </a:cubicBezTo>
                  <a:close/>
                  <a:moveTo>
                    <a:pt x="638" y="426"/>
                  </a:moveTo>
                  <a:cubicBezTo>
                    <a:pt x="638" y="442"/>
                    <a:pt x="638" y="462"/>
                    <a:pt x="638" y="487"/>
                  </a:cubicBezTo>
                  <a:lnTo>
                    <a:pt x="608" y="639"/>
                  </a:lnTo>
                  <a:cubicBezTo>
                    <a:pt x="608" y="639"/>
                    <a:pt x="608" y="578"/>
                    <a:pt x="638" y="426"/>
                  </a:cubicBezTo>
                  <a:close/>
                  <a:moveTo>
                    <a:pt x="122" y="578"/>
                  </a:moveTo>
                  <a:cubicBezTo>
                    <a:pt x="122" y="578"/>
                    <a:pt x="122" y="578"/>
                    <a:pt x="122" y="639"/>
                  </a:cubicBezTo>
                  <a:cubicBezTo>
                    <a:pt x="122" y="660"/>
                    <a:pt x="122" y="692"/>
                    <a:pt x="122" y="730"/>
                  </a:cubicBezTo>
                  <a:cubicBezTo>
                    <a:pt x="91" y="578"/>
                    <a:pt x="91" y="578"/>
                    <a:pt x="122" y="578"/>
                  </a:cubicBezTo>
                  <a:close/>
                  <a:moveTo>
                    <a:pt x="669" y="730"/>
                  </a:moveTo>
                  <a:cubicBezTo>
                    <a:pt x="669" y="791"/>
                    <a:pt x="669" y="882"/>
                    <a:pt x="669" y="882"/>
                  </a:cubicBezTo>
                  <a:lnTo>
                    <a:pt x="638" y="882"/>
                  </a:lnTo>
                  <a:cubicBezTo>
                    <a:pt x="638" y="791"/>
                    <a:pt x="669" y="730"/>
                    <a:pt x="669" y="730"/>
                  </a:cubicBezTo>
                  <a:close/>
                  <a:moveTo>
                    <a:pt x="547" y="791"/>
                  </a:moveTo>
                  <a:cubicBezTo>
                    <a:pt x="547" y="840"/>
                    <a:pt x="547" y="885"/>
                    <a:pt x="547" y="943"/>
                  </a:cubicBezTo>
                  <a:cubicBezTo>
                    <a:pt x="517" y="913"/>
                    <a:pt x="517" y="913"/>
                    <a:pt x="517" y="913"/>
                  </a:cubicBezTo>
                  <a:lnTo>
                    <a:pt x="547" y="791"/>
                  </a:lnTo>
                  <a:close/>
                  <a:moveTo>
                    <a:pt x="881" y="913"/>
                  </a:moveTo>
                  <a:cubicBezTo>
                    <a:pt x="881" y="927"/>
                    <a:pt x="881" y="947"/>
                    <a:pt x="881" y="973"/>
                  </a:cubicBezTo>
                  <a:cubicBezTo>
                    <a:pt x="881" y="973"/>
                    <a:pt x="881" y="973"/>
                    <a:pt x="881" y="913"/>
                  </a:cubicBezTo>
                  <a:cubicBezTo>
                    <a:pt x="881" y="913"/>
                    <a:pt x="881" y="913"/>
                    <a:pt x="881" y="913"/>
                  </a:cubicBezTo>
                  <a:close/>
                  <a:moveTo>
                    <a:pt x="122" y="1156"/>
                  </a:moveTo>
                  <a:cubicBezTo>
                    <a:pt x="122" y="1156"/>
                    <a:pt x="122" y="1156"/>
                    <a:pt x="122" y="1156"/>
                  </a:cubicBezTo>
                  <a:cubicBezTo>
                    <a:pt x="122" y="1156"/>
                    <a:pt x="122" y="1156"/>
                    <a:pt x="122" y="1156"/>
                  </a:cubicBezTo>
                  <a:close/>
                  <a:moveTo>
                    <a:pt x="1733" y="1"/>
                  </a:moveTo>
                  <a:cubicBezTo>
                    <a:pt x="1702" y="61"/>
                    <a:pt x="1702" y="61"/>
                    <a:pt x="1702" y="61"/>
                  </a:cubicBezTo>
                  <a:cubicBezTo>
                    <a:pt x="1702" y="153"/>
                    <a:pt x="1702" y="153"/>
                    <a:pt x="1702" y="153"/>
                  </a:cubicBezTo>
                  <a:cubicBezTo>
                    <a:pt x="1702" y="153"/>
                    <a:pt x="1672" y="213"/>
                    <a:pt x="1672" y="213"/>
                  </a:cubicBezTo>
                  <a:cubicBezTo>
                    <a:pt x="1672" y="213"/>
                    <a:pt x="1641" y="213"/>
                    <a:pt x="1641" y="122"/>
                  </a:cubicBezTo>
                  <a:cubicBezTo>
                    <a:pt x="1641" y="122"/>
                    <a:pt x="1641" y="122"/>
                    <a:pt x="1641" y="213"/>
                  </a:cubicBezTo>
                  <a:cubicBezTo>
                    <a:pt x="1626" y="244"/>
                    <a:pt x="1619" y="259"/>
                    <a:pt x="1615" y="259"/>
                  </a:cubicBezTo>
                  <a:cubicBezTo>
                    <a:pt x="1611" y="259"/>
                    <a:pt x="1611" y="244"/>
                    <a:pt x="1611" y="213"/>
                  </a:cubicBezTo>
                  <a:cubicBezTo>
                    <a:pt x="1611" y="274"/>
                    <a:pt x="1611" y="274"/>
                    <a:pt x="1611" y="274"/>
                  </a:cubicBezTo>
                  <a:cubicBezTo>
                    <a:pt x="1611" y="232"/>
                    <a:pt x="1611" y="175"/>
                    <a:pt x="1601" y="175"/>
                  </a:cubicBezTo>
                  <a:cubicBezTo>
                    <a:pt x="1596" y="175"/>
                    <a:pt x="1590" y="186"/>
                    <a:pt x="1581" y="213"/>
                  </a:cubicBezTo>
                  <a:cubicBezTo>
                    <a:pt x="1581" y="274"/>
                    <a:pt x="1581" y="274"/>
                    <a:pt x="1581" y="274"/>
                  </a:cubicBezTo>
                  <a:cubicBezTo>
                    <a:pt x="1581" y="237"/>
                    <a:pt x="1534" y="211"/>
                    <a:pt x="1499" y="211"/>
                  </a:cubicBezTo>
                  <a:cubicBezTo>
                    <a:pt x="1477" y="211"/>
                    <a:pt x="1459" y="221"/>
                    <a:pt x="1459" y="244"/>
                  </a:cubicBezTo>
                  <a:cubicBezTo>
                    <a:pt x="1459" y="335"/>
                    <a:pt x="1459" y="396"/>
                    <a:pt x="1429" y="396"/>
                  </a:cubicBezTo>
                  <a:cubicBezTo>
                    <a:pt x="1429" y="335"/>
                    <a:pt x="1429" y="244"/>
                    <a:pt x="1429" y="244"/>
                  </a:cubicBezTo>
                  <a:cubicBezTo>
                    <a:pt x="1429" y="192"/>
                    <a:pt x="1423" y="174"/>
                    <a:pt x="1417" y="174"/>
                  </a:cubicBezTo>
                  <a:cubicBezTo>
                    <a:pt x="1408" y="174"/>
                    <a:pt x="1398" y="209"/>
                    <a:pt x="1398" y="244"/>
                  </a:cubicBezTo>
                  <a:cubicBezTo>
                    <a:pt x="1398" y="335"/>
                    <a:pt x="1398" y="335"/>
                    <a:pt x="1368" y="335"/>
                  </a:cubicBezTo>
                  <a:cubicBezTo>
                    <a:pt x="1368" y="316"/>
                    <a:pt x="1368" y="286"/>
                    <a:pt x="1368" y="244"/>
                  </a:cubicBezTo>
                  <a:cubicBezTo>
                    <a:pt x="1368" y="177"/>
                    <a:pt x="1362" y="139"/>
                    <a:pt x="1355" y="139"/>
                  </a:cubicBezTo>
                  <a:cubicBezTo>
                    <a:pt x="1347" y="139"/>
                    <a:pt x="1337" y="199"/>
                    <a:pt x="1337" y="335"/>
                  </a:cubicBezTo>
                  <a:cubicBezTo>
                    <a:pt x="1337" y="294"/>
                    <a:pt x="1337" y="264"/>
                    <a:pt x="1337" y="244"/>
                  </a:cubicBezTo>
                  <a:cubicBezTo>
                    <a:pt x="1322" y="320"/>
                    <a:pt x="1315" y="358"/>
                    <a:pt x="1311" y="358"/>
                  </a:cubicBezTo>
                  <a:cubicBezTo>
                    <a:pt x="1307" y="358"/>
                    <a:pt x="1307" y="320"/>
                    <a:pt x="1307" y="244"/>
                  </a:cubicBezTo>
                  <a:cubicBezTo>
                    <a:pt x="1307" y="320"/>
                    <a:pt x="1299" y="358"/>
                    <a:pt x="1292" y="358"/>
                  </a:cubicBezTo>
                  <a:cubicBezTo>
                    <a:pt x="1284" y="358"/>
                    <a:pt x="1277" y="320"/>
                    <a:pt x="1277" y="244"/>
                  </a:cubicBezTo>
                  <a:lnTo>
                    <a:pt x="1277" y="183"/>
                  </a:lnTo>
                  <a:lnTo>
                    <a:pt x="1246" y="183"/>
                  </a:lnTo>
                  <a:lnTo>
                    <a:pt x="1246" y="244"/>
                  </a:lnTo>
                  <a:cubicBezTo>
                    <a:pt x="1246" y="244"/>
                    <a:pt x="1246" y="153"/>
                    <a:pt x="1216" y="153"/>
                  </a:cubicBezTo>
                  <a:cubicBezTo>
                    <a:pt x="1155" y="153"/>
                    <a:pt x="1155" y="153"/>
                    <a:pt x="1155" y="244"/>
                  </a:cubicBezTo>
                  <a:cubicBezTo>
                    <a:pt x="1155" y="244"/>
                    <a:pt x="1155" y="153"/>
                    <a:pt x="1125" y="153"/>
                  </a:cubicBezTo>
                  <a:cubicBezTo>
                    <a:pt x="1125" y="153"/>
                    <a:pt x="1125" y="153"/>
                    <a:pt x="1125" y="92"/>
                  </a:cubicBezTo>
                  <a:cubicBezTo>
                    <a:pt x="1107" y="163"/>
                    <a:pt x="1099" y="193"/>
                    <a:pt x="1090" y="193"/>
                  </a:cubicBezTo>
                  <a:cubicBezTo>
                    <a:pt x="1084" y="193"/>
                    <a:pt x="1076" y="178"/>
                    <a:pt x="1064" y="153"/>
                  </a:cubicBezTo>
                  <a:cubicBezTo>
                    <a:pt x="1064" y="153"/>
                    <a:pt x="1064" y="153"/>
                    <a:pt x="1064" y="213"/>
                  </a:cubicBezTo>
                  <a:cubicBezTo>
                    <a:pt x="1049" y="259"/>
                    <a:pt x="1041" y="282"/>
                    <a:pt x="1037" y="282"/>
                  </a:cubicBezTo>
                  <a:cubicBezTo>
                    <a:pt x="1033" y="282"/>
                    <a:pt x="1033" y="259"/>
                    <a:pt x="1033" y="213"/>
                  </a:cubicBezTo>
                  <a:lnTo>
                    <a:pt x="1003" y="153"/>
                  </a:lnTo>
                  <a:cubicBezTo>
                    <a:pt x="1003" y="112"/>
                    <a:pt x="1003" y="82"/>
                    <a:pt x="1003" y="61"/>
                  </a:cubicBezTo>
                  <a:cubicBezTo>
                    <a:pt x="1003" y="127"/>
                    <a:pt x="1003" y="177"/>
                    <a:pt x="992" y="177"/>
                  </a:cubicBezTo>
                  <a:cubicBezTo>
                    <a:pt x="987" y="177"/>
                    <a:pt x="981" y="170"/>
                    <a:pt x="973" y="153"/>
                  </a:cubicBezTo>
                  <a:cubicBezTo>
                    <a:pt x="973" y="153"/>
                    <a:pt x="973" y="153"/>
                    <a:pt x="973" y="213"/>
                  </a:cubicBezTo>
                  <a:cubicBezTo>
                    <a:pt x="973" y="213"/>
                    <a:pt x="942" y="122"/>
                    <a:pt x="942" y="61"/>
                  </a:cubicBezTo>
                  <a:cubicBezTo>
                    <a:pt x="942" y="77"/>
                    <a:pt x="942" y="97"/>
                    <a:pt x="942" y="122"/>
                  </a:cubicBezTo>
                  <a:cubicBezTo>
                    <a:pt x="912" y="122"/>
                    <a:pt x="912" y="335"/>
                    <a:pt x="912" y="487"/>
                  </a:cubicBezTo>
                  <a:cubicBezTo>
                    <a:pt x="912" y="426"/>
                    <a:pt x="881" y="426"/>
                    <a:pt x="881" y="426"/>
                  </a:cubicBezTo>
                  <a:cubicBezTo>
                    <a:pt x="881" y="335"/>
                    <a:pt x="881" y="335"/>
                    <a:pt x="912" y="335"/>
                  </a:cubicBezTo>
                  <a:lnTo>
                    <a:pt x="912" y="274"/>
                  </a:lnTo>
                  <a:cubicBezTo>
                    <a:pt x="897" y="198"/>
                    <a:pt x="889" y="160"/>
                    <a:pt x="885" y="160"/>
                  </a:cubicBezTo>
                  <a:cubicBezTo>
                    <a:pt x="881" y="160"/>
                    <a:pt x="881" y="198"/>
                    <a:pt x="881" y="274"/>
                  </a:cubicBezTo>
                  <a:cubicBezTo>
                    <a:pt x="881" y="244"/>
                    <a:pt x="881" y="206"/>
                    <a:pt x="881" y="183"/>
                  </a:cubicBezTo>
                  <a:cubicBezTo>
                    <a:pt x="881" y="183"/>
                    <a:pt x="851" y="183"/>
                    <a:pt x="851" y="122"/>
                  </a:cubicBezTo>
                  <a:cubicBezTo>
                    <a:pt x="851" y="122"/>
                    <a:pt x="851" y="122"/>
                    <a:pt x="851" y="183"/>
                  </a:cubicBezTo>
                  <a:cubicBezTo>
                    <a:pt x="851" y="274"/>
                    <a:pt x="851" y="274"/>
                    <a:pt x="851" y="274"/>
                  </a:cubicBezTo>
                  <a:cubicBezTo>
                    <a:pt x="851" y="274"/>
                    <a:pt x="821" y="274"/>
                    <a:pt x="821" y="335"/>
                  </a:cubicBezTo>
                  <a:cubicBezTo>
                    <a:pt x="821" y="354"/>
                    <a:pt x="821" y="375"/>
                    <a:pt x="821" y="396"/>
                  </a:cubicBezTo>
                  <a:cubicBezTo>
                    <a:pt x="821" y="335"/>
                    <a:pt x="821" y="335"/>
                    <a:pt x="790" y="335"/>
                  </a:cubicBezTo>
                  <a:cubicBezTo>
                    <a:pt x="790" y="303"/>
                    <a:pt x="790" y="271"/>
                    <a:pt x="790" y="244"/>
                  </a:cubicBezTo>
                  <a:cubicBezTo>
                    <a:pt x="790" y="310"/>
                    <a:pt x="790" y="359"/>
                    <a:pt x="779" y="359"/>
                  </a:cubicBezTo>
                  <a:cubicBezTo>
                    <a:pt x="775" y="359"/>
                    <a:pt x="768" y="352"/>
                    <a:pt x="760" y="335"/>
                  </a:cubicBezTo>
                  <a:cubicBezTo>
                    <a:pt x="760" y="335"/>
                    <a:pt x="760" y="335"/>
                    <a:pt x="760" y="244"/>
                  </a:cubicBezTo>
                  <a:cubicBezTo>
                    <a:pt x="745" y="289"/>
                    <a:pt x="737" y="312"/>
                    <a:pt x="733" y="312"/>
                  </a:cubicBezTo>
                  <a:cubicBezTo>
                    <a:pt x="730" y="312"/>
                    <a:pt x="730" y="289"/>
                    <a:pt x="730" y="244"/>
                  </a:cubicBezTo>
                  <a:cubicBezTo>
                    <a:pt x="714"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89" y="732"/>
                    <a:pt x="682" y="709"/>
                    <a:pt x="669" y="669"/>
                  </a:cubicBezTo>
                  <a:cubicBezTo>
                    <a:pt x="669" y="669"/>
                    <a:pt x="669" y="609"/>
                    <a:pt x="669" y="517"/>
                  </a:cubicBezTo>
                  <a:cubicBezTo>
                    <a:pt x="669" y="457"/>
                    <a:pt x="669" y="457"/>
                    <a:pt x="669" y="457"/>
                  </a:cubicBezTo>
                  <a:cubicBezTo>
                    <a:pt x="669" y="396"/>
                    <a:pt x="669" y="305"/>
                    <a:pt x="669" y="305"/>
                  </a:cubicBezTo>
                  <a:cubicBezTo>
                    <a:pt x="669" y="244"/>
                    <a:pt x="638" y="244"/>
                    <a:pt x="638" y="244"/>
                  </a:cubicBezTo>
                  <a:cubicBezTo>
                    <a:pt x="638" y="244"/>
                    <a:pt x="638" y="244"/>
                    <a:pt x="608" y="153"/>
                  </a:cubicBezTo>
                  <a:cubicBezTo>
                    <a:pt x="608" y="153"/>
                    <a:pt x="608" y="153"/>
                    <a:pt x="608" y="244"/>
                  </a:cubicBezTo>
                  <a:cubicBezTo>
                    <a:pt x="608" y="269"/>
                    <a:pt x="608" y="289"/>
                    <a:pt x="608" y="305"/>
                  </a:cubicBezTo>
                  <a:cubicBezTo>
                    <a:pt x="608" y="208"/>
                    <a:pt x="583" y="135"/>
                    <a:pt x="565" y="135"/>
                  </a:cubicBezTo>
                  <a:cubicBezTo>
                    <a:pt x="555" y="135"/>
                    <a:pt x="547" y="158"/>
                    <a:pt x="547" y="213"/>
                  </a:cubicBezTo>
                  <a:cubicBezTo>
                    <a:pt x="547" y="183"/>
                    <a:pt x="540" y="168"/>
                    <a:pt x="532" y="168"/>
                  </a:cubicBezTo>
                  <a:cubicBezTo>
                    <a:pt x="524" y="168"/>
                    <a:pt x="517" y="183"/>
                    <a:pt x="517" y="213"/>
                  </a:cubicBezTo>
                  <a:lnTo>
                    <a:pt x="486" y="213"/>
                  </a:lnTo>
                  <a:cubicBezTo>
                    <a:pt x="486" y="233"/>
                    <a:pt x="486" y="256"/>
                    <a:pt x="486" y="274"/>
                  </a:cubicBezTo>
                  <a:cubicBezTo>
                    <a:pt x="486" y="213"/>
                    <a:pt x="456" y="213"/>
                    <a:pt x="456" y="213"/>
                  </a:cubicBezTo>
                  <a:cubicBezTo>
                    <a:pt x="426" y="213"/>
                    <a:pt x="426" y="213"/>
                    <a:pt x="456" y="274"/>
                  </a:cubicBezTo>
                  <a:cubicBezTo>
                    <a:pt x="447" y="302"/>
                    <a:pt x="440" y="313"/>
                    <a:pt x="436" y="313"/>
                  </a:cubicBezTo>
                  <a:cubicBezTo>
                    <a:pt x="426" y="313"/>
                    <a:pt x="426" y="256"/>
                    <a:pt x="426" y="213"/>
                  </a:cubicBezTo>
                  <a:cubicBezTo>
                    <a:pt x="426" y="169"/>
                    <a:pt x="426" y="139"/>
                    <a:pt x="426" y="122"/>
                  </a:cubicBezTo>
                  <a:cubicBezTo>
                    <a:pt x="426" y="122"/>
                    <a:pt x="426" y="122"/>
                    <a:pt x="395" y="213"/>
                  </a:cubicBezTo>
                  <a:cubicBezTo>
                    <a:pt x="395" y="194"/>
                    <a:pt x="394" y="186"/>
                    <a:pt x="392" y="186"/>
                  </a:cubicBezTo>
                  <a:cubicBezTo>
                    <a:pt x="384" y="186"/>
                    <a:pt x="365" y="306"/>
                    <a:pt x="365" y="426"/>
                  </a:cubicBezTo>
                  <a:lnTo>
                    <a:pt x="365" y="335"/>
                  </a:lnTo>
                  <a:cubicBezTo>
                    <a:pt x="365" y="274"/>
                    <a:pt x="365" y="274"/>
                    <a:pt x="365" y="274"/>
                  </a:cubicBezTo>
                  <a:cubicBezTo>
                    <a:pt x="365" y="274"/>
                    <a:pt x="334" y="274"/>
                    <a:pt x="334" y="335"/>
                  </a:cubicBezTo>
                  <a:cubicBezTo>
                    <a:pt x="334" y="426"/>
                    <a:pt x="334" y="487"/>
                    <a:pt x="334" y="487"/>
                  </a:cubicBezTo>
                  <a:cubicBezTo>
                    <a:pt x="334" y="335"/>
                    <a:pt x="334" y="274"/>
                    <a:pt x="304" y="274"/>
                  </a:cubicBezTo>
                  <a:cubicBezTo>
                    <a:pt x="304" y="274"/>
                    <a:pt x="274" y="274"/>
                    <a:pt x="274" y="183"/>
                  </a:cubicBezTo>
                  <a:cubicBezTo>
                    <a:pt x="274" y="183"/>
                    <a:pt x="274" y="184"/>
                    <a:pt x="274" y="274"/>
                  </a:cubicBezTo>
                  <a:cubicBezTo>
                    <a:pt x="274" y="229"/>
                    <a:pt x="266" y="206"/>
                    <a:pt x="258" y="206"/>
                  </a:cubicBezTo>
                  <a:cubicBezTo>
                    <a:pt x="251" y="206"/>
                    <a:pt x="243" y="229"/>
                    <a:pt x="243" y="274"/>
                  </a:cubicBezTo>
                  <a:cubicBezTo>
                    <a:pt x="243" y="292"/>
                    <a:pt x="243" y="312"/>
                    <a:pt x="243" y="335"/>
                  </a:cubicBezTo>
                  <a:cubicBezTo>
                    <a:pt x="243" y="354"/>
                    <a:pt x="243" y="375"/>
                    <a:pt x="243" y="396"/>
                  </a:cubicBezTo>
                  <a:cubicBezTo>
                    <a:pt x="243" y="305"/>
                    <a:pt x="232" y="247"/>
                    <a:pt x="224" y="247"/>
                  </a:cubicBezTo>
                  <a:cubicBezTo>
                    <a:pt x="218" y="247"/>
                    <a:pt x="213" y="274"/>
                    <a:pt x="213" y="335"/>
                  </a:cubicBezTo>
                  <a:cubicBezTo>
                    <a:pt x="213" y="396"/>
                    <a:pt x="213" y="426"/>
                    <a:pt x="209" y="426"/>
                  </a:cubicBezTo>
                  <a:cubicBezTo>
                    <a:pt x="205" y="426"/>
                    <a:pt x="198" y="396"/>
                    <a:pt x="182" y="335"/>
                  </a:cubicBezTo>
                  <a:cubicBezTo>
                    <a:pt x="182" y="294"/>
                    <a:pt x="182" y="264"/>
                    <a:pt x="182" y="244"/>
                  </a:cubicBezTo>
                  <a:cubicBezTo>
                    <a:pt x="182" y="329"/>
                    <a:pt x="173" y="367"/>
                    <a:pt x="164" y="367"/>
                  </a:cubicBezTo>
                  <a:cubicBezTo>
                    <a:pt x="158" y="367"/>
                    <a:pt x="152" y="344"/>
                    <a:pt x="152" y="305"/>
                  </a:cubicBezTo>
                  <a:lnTo>
                    <a:pt x="122" y="457"/>
                  </a:lnTo>
                  <a:cubicBezTo>
                    <a:pt x="122" y="438"/>
                    <a:pt x="122" y="418"/>
                    <a:pt x="122" y="396"/>
                  </a:cubicBezTo>
                  <a:lnTo>
                    <a:pt x="91" y="244"/>
                  </a:lnTo>
                  <a:lnTo>
                    <a:pt x="91" y="365"/>
                  </a:lnTo>
                  <a:cubicBezTo>
                    <a:pt x="91" y="305"/>
                    <a:pt x="91" y="274"/>
                    <a:pt x="87" y="274"/>
                  </a:cubicBezTo>
                  <a:cubicBezTo>
                    <a:pt x="84" y="274"/>
                    <a:pt x="76" y="305"/>
                    <a:pt x="61" y="365"/>
                  </a:cubicBezTo>
                  <a:cubicBezTo>
                    <a:pt x="61" y="335"/>
                    <a:pt x="61" y="320"/>
                    <a:pt x="57" y="320"/>
                  </a:cubicBezTo>
                  <a:cubicBezTo>
                    <a:pt x="53" y="320"/>
                    <a:pt x="46" y="335"/>
                    <a:pt x="30" y="365"/>
                  </a:cubicBezTo>
                  <a:cubicBezTo>
                    <a:pt x="30" y="365"/>
                    <a:pt x="30" y="365"/>
                    <a:pt x="30" y="305"/>
                  </a:cubicBezTo>
                  <a:cubicBezTo>
                    <a:pt x="15" y="259"/>
                    <a:pt x="8" y="236"/>
                    <a:pt x="4" y="236"/>
                  </a:cubicBezTo>
                  <a:cubicBezTo>
                    <a:pt x="0" y="236"/>
                    <a:pt x="0" y="259"/>
                    <a:pt x="0" y="305"/>
                  </a:cubicBezTo>
                  <a:cubicBezTo>
                    <a:pt x="0" y="457"/>
                    <a:pt x="0" y="517"/>
                    <a:pt x="0" y="517"/>
                  </a:cubicBezTo>
                  <a:cubicBezTo>
                    <a:pt x="30" y="517"/>
                    <a:pt x="30" y="517"/>
                    <a:pt x="30" y="578"/>
                  </a:cubicBezTo>
                  <a:lnTo>
                    <a:pt x="0" y="578"/>
                  </a:lnTo>
                  <a:cubicBezTo>
                    <a:pt x="0" y="578"/>
                    <a:pt x="0" y="578"/>
                    <a:pt x="0" y="669"/>
                  </a:cubicBezTo>
                  <a:cubicBezTo>
                    <a:pt x="0" y="689"/>
                    <a:pt x="0" y="760"/>
                    <a:pt x="0" y="791"/>
                  </a:cubicBezTo>
                  <a:cubicBezTo>
                    <a:pt x="0" y="913"/>
                    <a:pt x="0" y="913"/>
                    <a:pt x="30" y="913"/>
                  </a:cubicBezTo>
                  <a:cubicBezTo>
                    <a:pt x="30" y="913"/>
                    <a:pt x="30" y="913"/>
                    <a:pt x="30" y="1004"/>
                  </a:cubicBezTo>
                  <a:cubicBezTo>
                    <a:pt x="30" y="1022"/>
                    <a:pt x="30" y="1044"/>
                    <a:pt x="30" y="1065"/>
                  </a:cubicBezTo>
                  <a:cubicBezTo>
                    <a:pt x="30" y="993"/>
                    <a:pt x="37" y="962"/>
                    <a:pt x="44" y="962"/>
                  </a:cubicBezTo>
                  <a:cubicBezTo>
                    <a:pt x="52" y="962"/>
                    <a:pt x="61" y="1000"/>
                    <a:pt x="61" y="1065"/>
                  </a:cubicBezTo>
                  <a:cubicBezTo>
                    <a:pt x="61" y="1065"/>
                    <a:pt x="61" y="1042"/>
                    <a:pt x="61" y="1004"/>
                  </a:cubicBezTo>
                  <a:cubicBezTo>
                    <a:pt x="61" y="1065"/>
                    <a:pt x="91" y="1065"/>
                    <a:pt x="91" y="1065"/>
                  </a:cubicBezTo>
                  <a:cubicBezTo>
                    <a:pt x="91" y="1065"/>
                    <a:pt x="91" y="1065"/>
                    <a:pt x="122" y="1156"/>
                  </a:cubicBezTo>
                  <a:cubicBezTo>
                    <a:pt x="122" y="1122"/>
                    <a:pt x="122" y="1038"/>
                    <a:pt x="122" y="943"/>
                  </a:cubicBezTo>
                  <a:cubicBezTo>
                    <a:pt x="122" y="1064"/>
                    <a:pt x="122" y="1136"/>
                    <a:pt x="127" y="1136"/>
                  </a:cubicBezTo>
                  <a:cubicBezTo>
                    <a:pt x="131" y="1136"/>
                    <a:pt x="139" y="1095"/>
                    <a:pt x="152" y="1004"/>
                  </a:cubicBezTo>
                  <a:cubicBezTo>
                    <a:pt x="152" y="955"/>
                    <a:pt x="152" y="896"/>
                    <a:pt x="152" y="852"/>
                  </a:cubicBezTo>
                  <a:cubicBezTo>
                    <a:pt x="152" y="928"/>
                    <a:pt x="160" y="966"/>
                    <a:pt x="167" y="966"/>
                  </a:cubicBezTo>
                  <a:cubicBezTo>
                    <a:pt x="175" y="966"/>
                    <a:pt x="182" y="928"/>
                    <a:pt x="182" y="852"/>
                  </a:cubicBezTo>
                  <a:lnTo>
                    <a:pt x="182" y="943"/>
                  </a:lnTo>
                  <a:cubicBezTo>
                    <a:pt x="182" y="985"/>
                    <a:pt x="182" y="1042"/>
                    <a:pt x="193" y="1042"/>
                  </a:cubicBezTo>
                  <a:cubicBezTo>
                    <a:pt x="197" y="1042"/>
                    <a:pt x="204" y="1031"/>
                    <a:pt x="213" y="1004"/>
                  </a:cubicBezTo>
                  <a:cubicBezTo>
                    <a:pt x="213" y="1004"/>
                    <a:pt x="213" y="1004"/>
                    <a:pt x="213" y="1095"/>
                  </a:cubicBezTo>
                  <a:cubicBezTo>
                    <a:pt x="213" y="1104"/>
                    <a:pt x="214" y="1109"/>
                    <a:pt x="215" y="1109"/>
                  </a:cubicBezTo>
                  <a:cubicBezTo>
                    <a:pt x="222" y="1109"/>
                    <a:pt x="243" y="985"/>
                    <a:pt x="243" y="882"/>
                  </a:cubicBezTo>
                  <a:cubicBezTo>
                    <a:pt x="243" y="943"/>
                    <a:pt x="243" y="943"/>
                    <a:pt x="274" y="943"/>
                  </a:cubicBezTo>
                  <a:cubicBezTo>
                    <a:pt x="274" y="943"/>
                    <a:pt x="274" y="943"/>
                    <a:pt x="274" y="1034"/>
                  </a:cubicBezTo>
                  <a:cubicBezTo>
                    <a:pt x="274" y="973"/>
                    <a:pt x="279" y="946"/>
                    <a:pt x="284" y="946"/>
                  </a:cubicBezTo>
                  <a:cubicBezTo>
                    <a:pt x="293" y="946"/>
                    <a:pt x="304" y="1004"/>
                    <a:pt x="304" y="1095"/>
                  </a:cubicBezTo>
                  <a:cubicBezTo>
                    <a:pt x="304" y="1186"/>
                    <a:pt x="304" y="1186"/>
                    <a:pt x="304" y="1186"/>
                  </a:cubicBezTo>
                  <a:cubicBezTo>
                    <a:pt x="304" y="1095"/>
                    <a:pt x="304" y="1095"/>
                    <a:pt x="334" y="1095"/>
                  </a:cubicBezTo>
                  <a:cubicBezTo>
                    <a:pt x="334" y="1095"/>
                    <a:pt x="334" y="1095"/>
                    <a:pt x="334" y="973"/>
                  </a:cubicBezTo>
                  <a:cubicBezTo>
                    <a:pt x="334" y="913"/>
                    <a:pt x="334" y="821"/>
                    <a:pt x="334" y="821"/>
                  </a:cubicBezTo>
                  <a:cubicBezTo>
                    <a:pt x="334" y="821"/>
                    <a:pt x="365" y="821"/>
                    <a:pt x="365" y="882"/>
                  </a:cubicBezTo>
                  <a:cubicBezTo>
                    <a:pt x="365" y="882"/>
                    <a:pt x="365" y="973"/>
                    <a:pt x="365" y="973"/>
                  </a:cubicBezTo>
                  <a:cubicBezTo>
                    <a:pt x="365" y="956"/>
                    <a:pt x="362" y="948"/>
                    <a:pt x="358" y="948"/>
                  </a:cubicBezTo>
                  <a:cubicBezTo>
                    <a:pt x="350" y="948"/>
                    <a:pt x="334" y="991"/>
                    <a:pt x="334" y="1034"/>
                  </a:cubicBezTo>
                  <a:cubicBezTo>
                    <a:pt x="334" y="1125"/>
                    <a:pt x="365" y="1125"/>
                    <a:pt x="365" y="1125"/>
                  </a:cubicBezTo>
                  <a:cubicBezTo>
                    <a:pt x="395" y="1125"/>
                    <a:pt x="395" y="1125"/>
                    <a:pt x="395" y="1186"/>
                  </a:cubicBezTo>
                  <a:cubicBezTo>
                    <a:pt x="395" y="1186"/>
                    <a:pt x="395" y="1186"/>
                    <a:pt x="395" y="1125"/>
                  </a:cubicBezTo>
                  <a:cubicBezTo>
                    <a:pt x="395" y="1083"/>
                    <a:pt x="395" y="1026"/>
                    <a:pt x="405" y="1026"/>
                  </a:cubicBezTo>
                  <a:cubicBezTo>
                    <a:pt x="410" y="1026"/>
                    <a:pt x="416" y="1037"/>
                    <a:pt x="426" y="1065"/>
                  </a:cubicBezTo>
                  <a:cubicBezTo>
                    <a:pt x="426" y="1125"/>
                    <a:pt x="433" y="1156"/>
                    <a:pt x="441" y="1156"/>
                  </a:cubicBezTo>
                  <a:cubicBezTo>
                    <a:pt x="448" y="1156"/>
                    <a:pt x="456" y="1125"/>
                    <a:pt x="456" y="1065"/>
                  </a:cubicBezTo>
                  <a:cubicBezTo>
                    <a:pt x="456" y="1065"/>
                    <a:pt x="456" y="1065"/>
                    <a:pt x="456" y="973"/>
                  </a:cubicBezTo>
                  <a:cubicBezTo>
                    <a:pt x="471" y="943"/>
                    <a:pt x="479" y="928"/>
                    <a:pt x="483" y="928"/>
                  </a:cubicBezTo>
                  <a:cubicBezTo>
                    <a:pt x="486" y="928"/>
                    <a:pt x="486" y="943"/>
                    <a:pt x="486" y="973"/>
                  </a:cubicBezTo>
                  <a:cubicBezTo>
                    <a:pt x="486" y="1065"/>
                    <a:pt x="486" y="1065"/>
                    <a:pt x="486" y="1065"/>
                  </a:cubicBezTo>
                  <a:cubicBezTo>
                    <a:pt x="486" y="1023"/>
                    <a:pt x="499" y="1007"/>
                    <a:pt x="512" y="1007"/>
                  </a:cubicBezTo>
                  <a:cubicBezTo>
                    <a:pt x="529" y="1007"/>
                    <a:pt x="547" y="1031"/>
                    <a:pt x="547" y="1065"/>
                  </a:cubicBezTo>
                  <a:cubicBezTo>
                    <a:pt x="547" y="1051"/>
                    <a:pt x="547" y="1030"/>
                    <a:pt x="547" y="1004"/>
                  </a:cubicBezTo>
                  <a:cubicBezTo>
                    <a:pt x="562" y="1080"/>
                    <a:pt x="570" y="1118"/>
                    <a:pt x="574" y="1118"/>
                  </a:cubicBezTo>
                  <a:cubicBezTo>
                    <a:pt x="578" y="1118"/>
                    <a:pt x="578" y="1080"/>
                    <a:pt x="578" y="1004"/>
                  </a:cubicBezTo>
                  <a:cubicBezTo>
                    <a:pt x="578" y="832"/>
                    <a:pt x="587" y="738"/>
                    <a:pt x="596" y="738"/>
                  </a:cubicBezTo>
                  <a:cubicBezTo>
                    <a:pt x="602" y="738"/>
                    <a:pt x="608" y="794"/>
                    <a:pt x="608" y="913"/>
                  </a:cubicBezTo>
                  <a:cubicBezTo>
                    <a:pt x="608" y="946"/>
                    <a:pt x="608" y="976"/>
                    <a:pt x="608" y="1004"/>
                  </a:cubicBezTo>
                  <a:cubicBezTo>
                    <a:pt x="624" y="1119"/>
                    <a:pt x="632" y="1172"/>
                    <a:pt x="635" y="1172"/>
                  </a:cubicBezTo>
                  <a:cubicBezTo>
                    <a:pt x="638" y="1172"/>
                    <a:pt x="638" y="1134"/>
                    <a:pt x="638" y="1065"/>
                  </a:cubicBezTo>
                  <a:cubicBezTo>
                    <a:pt x="653" y="1007"/>
                    <a:pt x="660" y="977"/>
                    <a:pt x="664" y="977"/>
                  </a:cubicBezTo>
                  <a:cubicBezTo>
                    <a:pt x="669" y="977"/>
                    <a:pt x="669" y="1015"/>
                    <a:pt x="669" y="1095"/>
                  </a:cubicBezTo>
                  <a:cubicBezTo>
                    <a:pt x="669" y="1120"/>
                    <a:pt x="669" y="1140"/>
                    <a:pt x="669" y="1156"/>
                  </a:cubicBezTo>
                  <a:lnTo>
                    <a:pt x="699" y="1156"/>
                  </a:lnTo>
                  <a:cubicBezTo>
                    <a:pt x="699" y="1142"/>
                    <a:pt x="699" y="1121"/>
                    <a:pt x="699" y="1095"/>
                  </a:cubicBezTo>
                  <a:lnTo>
                    <a:pt x="730" y="1095"/>
                  </a:lnTo>
                  <a:cubicBezTo>
                    <a:pt x="730" y="1137"/>
                    <a:pt x="744" y="1194"/>
                    <a:pt x="753" y="1194"/>
                  </a:cubicBezTo>
                  <a:cubicBezTo>
                    <a:pt x="757" y="1194"/>
                    <a:pt x="760" y="1183"/>
                    <a:pt x="760" y="1156"/>
                  </a:cubicBezTo>
                  <a:cubicBezTo>
                    <a:pt x="760" y="1156"/>
                    <a:pt x="790" y="1156"/>
                    <a:pt x="790" y="1095"/>
                  </a:cubicBezTo>
                  <a:cubicBezTo>
                    <a:pt x="790" y="1065"/>
                    <a:pt x="790" y="1049"/>
                    <a:pt x="794" y="1049"/>
                  </a:cubicBezTo>
                  <a:cubicBezTo>
                    <a:pt x="798" y="1049"/>
                    <a:pt x="806" y="1065"/>
                    <a:pt x="821" y="1095"/>
                  </a:cubicBezTo>
                  <a:cubicBezTo>
                    <a:pt x="821" y="1095"/>
                    <a:pt x="821" y="1034"/>
                    <a:pt x="821" y="1034"/>
                  </a:cubicBezTo>
                  <a:cubicBezTo>
                    <a:pt x="821" y="1034"/>
                    <a:pt x="821" y="1034"/>
                    <a:pt x="821" y="943"/>
                  </a:cubicBezTo>
                  <a:cubicBezTo>
                    <a:pt x="851" y="943"/>
                    <a:pt x="851" y="943"/>
                    <a:pt x="851" y="1034"/>
                  </a:cubicBezTo>
                  <a:cubicBezTo>
                    <a:pt x="862" y="979"/>
                    <a:pt x="869" y="936"/>
                    <a:pt x="874" y="910"/>
                  </a:cubicBezTo>
                  <a:lnTo>
                    <a:pt x="874" y="910"/>
                  </a:lnTo>
                  <a:cubicBezTo>
                    <a:pt x="876" y="912"/>
                    <a:pt x="879" y="912"/>
                    <a:pt x="881" y="913"/>
                  </a:cubicBezTo>
                  <a:lnTo>
                    <a:pt x="881" y="913"/>
                  </a:lnTo>
                  <a:cubicBezTo>
                    <a:pt x="881" y="894"/>
                    <a:pt x="881" y="885"/>
                    <a:pt x="879" y="885"/>
                  </a:cubicBezTo>
                  <a:cubicBezTo>
                    <a:pt x="878" y="885"/>
                    <a:pt x="877" y="894"/>
                    <a:pt x="874" y="910"/>
                  </a:cubicBezTo>
                  <a:lnTo>
                    <a:pt x="874" y="910"/>
                  </a:lnTo>
                  <a:cubicBezTo>
                    <a:pt x="851" y="896"/>
                    <a:pt x="851" y="821"/>
                    <a:pt x="851" y="821"/>
                  </a:cubicBezTo>
                  <a:cubicBezTo>
                    <a:pt x="851" y="761"/>
                    <a:pt x="851" y="761"/>
                    <a:pt x="851" y="761"/>
                  </a:cubicBezTo>
                  <a:cubicBezTo>
                    <a:pt x="881" y="761"/>
                    <a:pt x="881" y="761"/>
                    <a:pt x="881" y="821"/>
                  </a:cubicBezTo>
                  <a:cubicBezTo>
                    <a:pt x="881" y="821"/>
                    <a:pt x="881" y="856"/>
                    <a:pt x="881" y="882"/>
                  </a:cubicBezTo>
                  <a:cubicBezTo>
                    <a:pt x="881" y="958"/>
                    <a:pt x="889" y="996"/>
                    <a:pt x="897" y="996"/>
                  </a:cubicBezTo>
                  <a:cubicBezTo>
                    <a:pt x="904" y="996"/>
                    <a:pt x="912" y="958"/>
                    <a:pt x="912" y="882"/>
                  </a:cubicBezTo>
                  <a:cubicBezTo>
                    <a:pt x="912" y="933"/>
                    <a:pt x="921" y="975"/>
                    <a:pt x="930" y="975"/>
                  </a:cubicBezTo>
                  <a:cubicBezTo>
                    <a:pt x="936" y="975"/>
                    <a:pt x="942" y="949"/>
                    <a:pt x="942" y="882"/>
                  </a:cubicBezTo>
                  <a:cubicBezTo>
                    <a:pt x="942" y="928"/>
                    <a:pt x="942" y="951"/>
                    <a:pt x="946" y="951"/>
                  </a:cubicBezTo>
                  <a:cubicBezTo>
                    <a:pt x="950" y="951"/>
                    <a:pt x="957" y="928"/>
                    <a:pt x="973" y="882"/>
                  </a:cubicBezTo>
                  <a:cubicBezTo>
                    <a:pt x="973" y="929"/>
                    <a:pt x="973" y="973"/>
                    <a:pt x="973" y="973"/>
                  </a:cubicBezTo>
                  <a:lnTo>
                    <a:pt x="1003" y="973"/>
                  </a:lnTo>
                  <a:cubicBezTo>
                    <a:pt x="1033" y="973"/>
                    <a:pt x="1033" y="973"/>
                    <a:pt x="1033" y="913"/>
                  </a:cubicBezTo>
                  <a:cubicBezTo>
                    <a:pt x="1033" y="913"/>
                    <a:pt x="1033" y="973"/>
                    <a:pt x="1033" y="973"/>
                  </a:cubicBezTo>
                  <a:cubicBezTo>
                    <a:pt x="1049" y="913"/>
                    <a:pt x="1056" y="882"/>
                    <a:pt x="1060" y="882"/>
                  </a:cubicBezTo>
                  <a:cubicBezTo>
                    <a:pt x="1064" y="882"/>
                    <a:pt x="1064" y="913"/>
                    <a:pt x="1064" y="973"/>
                  </a:cubicBezTo>
                  <a:cubicBezTo>
                    <a:pt x="1064" y="923"/>
                    <a:pt x="1064" y="847"/>
                    <a:pt x="1064" y="761"/>
                  </a:cubicBezTo>
                  <a:cubicBezTo>
                    <a:pt x="1064" y="939"/>
                    <a:pt x="1064" y="1012"/>
                    <a:pt x="1070" y="1012"/>
                  </a:cubicBezTo>
                  <a:cubicBezTo>
                    <a:pt x="1074" y="1012"/>
                    <a:pt x="1082" y="975"/>
                    <a:pt x="1094" y="913"/>
                  </a:cubicBezTo>
                  <a:cubicBezTo>
                    <a:pt x="1094" y="973"/>
                    <a:pt x="1094" y="973"/>
                    <a:pt x="1125" y="1004"/>
                  </a:cubicBezTo>
                  <a:cubicBezTo>
                    <a:pt x="1125" y="1004"/>
                    <a:pt x="1125" y="1004"/>
                    <a:pt x="1125" y="913"/>
                  </a:cubicBezTo>
                  <a:cubicBezTo>
                    <a:pt x="1125" y="974"/>
                    <a:pt x="1130" y="1001"/>
                    <a:pt x="1136" y="1001"/>
                  </a:cubicBezTo>
                  <a:cubicBezTo>
                    <a:pt x="1144" y="1001"/>
                    <a:pt x="1155" y="942"/>
                    <a:pt x="1155" y="852"/>
                  </a:cubicBezTo>
                  <a:lnTo>
                    <a:pt x="1155" y="913"/>
                  </a:lnTo>
                  <a:cubicBezTo>
                    <a:pt x="1155" y="1004"/>
                    <a:pt x="1155" y="1004"/>
                    <a:pt x="1185" y="1004"/>
                  </a:cubicBezTo>
                  <a:cubicBezTo>
                    <a:pt x="1216" y="1004"/>
                    <a:pt x="1216" y="1004"/>
                    <a:pt x="1216" y="852"/>
                  </a:cubicBezTo>
                  <a:cubicBezTo>
                    <a:pt x="1216" y="776"/>
                    <a:pt x="1223" y="738"/>
                    <a:pt x="1231" y="738"/>
                  </a:cubicBezTo>
                  <a:cubicBezTo>
                    <a:pt x="1239" y="738"/>
                    <a:pt x="1246" y="776"/>
                    <a:pt x="1246" y="852"/>
                  </a:cubicBezTo>
                  <a:cubicBezTo>
                    <a:pt x="1246" y="917"/>
                    <a:pt x="1246" y="967"/>
                    <a:pt x="1246" y="967"/>
                  </a:cubicBezTo>
                  <a:cubicBezTo>
                    <a:pt x="1246" y="976"/>
                    <a:pt x="1246" y="988"/>
                    <a:pt x="1246" y="1004"/>
                  </a:cubicBezTo>
                  <a:cubicBezTo>
                    <a:pt x="1246" y="1071"/>
                    <a:pt x="1252" y="1096"/>
                    <a:pt x="1259" y="1096"/>
                  </a:cubicBezTo>
                  <a:cubicBezTo>
                    <a:pt x="1267" y="1096"/>
                    <a:pt x="1277" y="1055"/>
                    <a:pt x="1277" y="1004"/>
                  </a:cubicBezTo>
                  <a:cubicBezTo>
                    <a:pt x="1264" y="942"/>
                    <a:pt x="1262" y="921"/>
                    <a:pt x="1264" y="921"/>
                  </a:cubicBezTo>
                  <a:lnTo>
                    <a:pt x="1264" y="921"/>
                  </a:lnTo>
                  <a:cubicBezTo>
                    <a:pt x="1266" y="921"/>
                    <a:pt x="1277" y="968"/>
                    <a:pt x="1277" y="1004"/>
                  </a:cubicBezTo>
                  <a:cubicBezTo>
                    <a:pt x="1277" y="1041"/>
                    <a:pt x="1277" y="1074"/>
                    <a:pt x="1277" y="1095"/>
                  </a:cubicBezTo>
                  <a:cubicBezTo>
                    <a:pt x="1277" y="1044"/>
                    <a:pt x="1286" y="1002"/>
                    <a:pt x="1295" y="1002"/>
                  </a:cubicBezTo>
                  <a:cubicBezTo>
                    <a:pt x="1301" y="1002"/>
                    <a:pt x="1307" y="1028"/>
                    <a:pt x="1307" y="1095"/>
                  </a:cubicBezTo>
                  <a:cubicBezTo>
                    <a:pt x="1307" y="1004"/>
                    <a:pt x="1307" y="1004"/>
                    <a:pt x="1337" y="1004"/>
                  </a:cubicBezTo>
                  <a:cubicBezTo>
                    <a:pt x="1337" y="1004"/>
                    <a:pt x="1337" y="1004"/>
                    <a:pt x="1337" y="1095"/>
                  </a:cubicBezTo>
                  <a:cubicBezTo>
                    <a:pt x="1337" y="1095"/>
                    <a:pt x="1337" y="943"/>
                    <a:pt x="1368" y="943"/>
                  </a:cubicBezTo>
                  <a:cubicBezTo>
                    <a:pt x="1368" y="1034"/>
                    <a:pt x="1368" y="1034"/>
                    <a:pt x="1398" y="1034"/>
                  </a:cubicBezTo>
                  <a:cubicBezTo>
                    <a:pt x="1398" y="1034"/>
                    <a:pt x="1398" y="1034"/>
                    <a:pt x="1398" y="943"/>
                  </a:cubicBezTo>
                  <a:cubicBezTo>
                    <a:pt x="1398" y="1023"/>
                    <a:pt x="1407" y="1061"/>
                    <a:pt x="1415" y="1061"/>
                  </a:cubicBezTo>
                  <a:cubicBezTo>
                    <a:pt x="1422" y="1061"/>
                    <a:pt x="1429" y="1031"/>
                    <a:pt x="1429" y="973"/>
                  </a:cubicBezTo>
                  <a:cubicBezTo>
                    <a:pt x="1444" y="1004"/>
                    <a:pt x="1451" y="1019"/>
                    <a:pt x="1455" y="1019"/>
                  </a:cubicBezTo>
                  <a:cubicBezTo>
                    <a:pt x="1459" y="1019"/>
                    <a:pt x="1459" y="1004"/>
                    <a:pt x="1459" y="973"/>
                  </a:cubicBezTo>
                  <a:cubicBezTo>
                    <a:pt x="1459" y="992"/>
                    <a:pt x="1459" y="1015"/>
                    <a:pt x="1459" y="1034"/>
                  </a:cubicBezTo>
                  <a:cubicBezTo>
                    <a:pt x="1459" y="1075"/>
                    <a:pt x="1459" y="1105"/>
                    <a:pt x="1459" y="1125"/>
                  </a:cubicBezTo>
                  <a:cubicBezTo>
                    <a:pt x="1489" y="1034"/>
                    <a:pt x="1489" y="1034"/>
                    <a:pt x="1489" y="1034"/>
                  </a:cubicBezTo>
                  <a:cubicBezTo>
                    <a:pt x="1489" y="973"/>
                    <a:pt x="1489" y="973"/>
                    <a:pt x="1489" y="882"/>
                  </a:cubicBezTo>
                  <a:cubicBezTo>
                    <a:pt x="1489" y="821"/>
                    <a:pt x="1489" y="761"/>
                    <a:pt x="1489" y="761"/>
                  </a:cubicBezTo>
                  <a:cubicBezTo>
                    <a:pt x="1500" y="730"/>
                    <a:pt x="1506" y="720"/>
                    <a:pt x="1511" y="720"/>
                  </a:cubicBezTo>
                  <a:cubicBezTo>
                    <a:pt x="1520" y="720"/>
                    <a:pt x="1520" y="761"/>
                    <a:pt x="1520" y="761"/>
                  </a:cubicBezTo>
                  <a:cubicBezTo>
                    <a:pt x="1489" y="821"/>
                    <a:pt x="1489" y="821"/>
                    <a:pt x="1520" y="882"/>
                  </a:cubicBezTo>
                  <a:cubicBezTo>
                    <a:pt x="1520" y="973"/>
                    <a:pt x="1520" y="973"/>
                    <a:pt x="1520" y="973"/>
                  </a:cubicBezTo>
                  <a:lnTo>
                    <a:pt x="1550" y="973"/>
                  </a:lnTo>
                  <a:lnTo>
                    <a:pt x="1550" y="913"/>
                  </a:lnTo>
                  <a:cubicBezTo>
                    <a:pt x="1550" y="989"/>
                    <a:pt x="1565" y="1027"/>
                    <a:pt x="1581" y="1027"/>
                  </a:cubicBezTo>
                  <a:cubicBezTo>
                    <a:pt x="1596" y="1027"/>
                    <a:pt x="1611" y="989"/>
                    <a:pt x="1611" y="913"/>
                  </a:cubicBezTo>
                  <a:lnTo>
                    <a:pt x="1611" y="973"/>
                  </a:lnTo>
                  <a:cubicBezTo>
                    <a:pt x="1611" y="1065"/>
                    <a:pt x="1611" y="1065"/>
                    <a:pt x="1611" y="1065"/>
                  </a:cubicBezTo>
                  <a:cubicBezTo>
                    <a:pt x="1611" y="1065"/>
                    <a:pt x="1641" y="1004"/>
                    <a:pt x="1641" y="1004"/>
                  </a:cubicBezTo>
                  <a:cubicBezTo>
                    <a:pt x="1672" y="1004"/>
                    <a:pt x="1672" y="1004"/>
                    <a:pt x="1672" y="913"/>
                  </a:cubicBezTo>
                  <a:cubicBezTo>
                    <a:pt x="1672" y="882"/>
                    <a:pt x="1672" y="867"/>
                    <a:pt x="1676" y="867"/>
                  </a:cubicBezTo>
                  <a:cubicBezTo>
                    <a:pt x="1679" y="867"/>
                    <a:pt x="1687" y="882"/>
                    <a:pt x="1702" y="913"/>
                  </a:cubicBezTo>
                  <a:cubicBezTo>
                    <a:pt x="1702" y="963"/>
                    <a:pt x="1702" y="985"/>
                    <a:pt x="1707" y="985"/>
                  </a:cubicBezTo>
                  <a:cubicBezTo>
                    <a:pt x="1711" y="985"/>
                    <a:pt x="1719" y="970"/>
                    <a:pt x="1733" y="943"/>
                  </a:cubicBezTo>
                  <a:cubicBezTo>
                    <a:pt x="1733" y="943"/>
                    <a:pt x="1733" y="943"/>
                    <a:pt x="1733" y="1004"/>
                  </a:cubicBezTo>
                  <a:cubicBezTo>
                    <a:pt x="1733" y="1040"/>
                    <a:pt x="1733" y="1087"/>
                    <a:pt x="1739" y="1087"/>
                  </a:cubicBezTo>
                  <a:cubicBezTo>
                    <a:pt x="1743" y="1087"/>
                    <a:pt x="1751" y="1065"/>
                    <a:pt x="1763" y="1004"/>
                  </a:cubicBezTo>
                  <a:cubicBezTo>
                    <a:pt x="1763" y="1004"/>
                    <a:pt x="1763" y="1004"/>
                    <a:pt x="1763" y="1095"/>
                  </a:cubicBezTo>
                  <a:cubicBezTo>
                    <a:pt x="1763" y="1049"/>
                    <a:pt x="1771" y="1027"/>
                    <a:pt x="1778" y="1027"/>
                  </a:cubicBezTo>
                  <a:cubicBezTo>
                    <a:pt x="1786" y="1027"/>
                    <a:pt x="1793" y="1049"/>
                    <a:pt x="1793" y="1095"/>
                  </a:cubicBezTo>
                  <a:cubicBezTo>
                    <a:pt x="1793" y="1095"/>
                    <a:pt x="1793" y="1095"/>
                    <a:pt x="1793" y="1057"/>
                  </a:cubicBezTo>
                  <a:cubicBezTo>
                    <a:pt x="1793" y="1057"/>
                    <a:pt x="1793" y="1019"/>
                    <a:pt x="1793" y="943"/>
                  </a:cubicBezTo>
                  <a:cubicBezTo>
                    <a:pt x="1824" y="1004"/>
                    <a:pt x="1824" y="1004"/>
                    <a:pt x="1824" y="1004"/>
                  </a:cubicBezTo>
                  <a:cubicBezTo>
                    <a:pt x="1824" y="1004"/>
                    <a:pt x="1824" y="943"/>
                    <a:pt x="1854" y="943"/>
                  </a:cubicBezTo>
                  <a:cubicBezTo>
                    <a:pt x="1885" y="943"/>
                    <a:pt x="1885" y="943"/>
                    <a:pt x="1885" y="882"/>
                  </a:cubicBezTo>
                  <a:cubicBezTo>
                    <a:pt x="1900" y="852"/>
                    <a:pt x="1907"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5" y="973"/>
                  </a:cubicBezTo>
                  <a:cubicBezTo>
                    <a:pt x="1945" y="996"/>
                    <a:pt x="1945" y="1018"/>
                    <a:pt x="1945" y="1034"/>
                  </a:cubicBezTo>
                  <a:cubicBezTo>
                    <a:pt x="1945" y="973"/>
                    <a:pt x="1945" y="973"/>
                    <a:pt x="1976" y="882"/>
                  </a:cubicBezTo>
                  <a:cubicBezTo>
                    <a:pt x="1976" y="882"/>
                    <a:pt x="1976" y="882"/>
                    <a:pt x="1976" y="973"/>
                  </a:cubicBezTo>
                  <a:cubicBezTo>
                    <a:pt x="1976" y="991"/>
                    <a:pt x="1978"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7" y="700"/>
                  </a:lnTo>
                  <a:lnTo>
                    <a:pt x="2097" y="852"/>
                  </a:lnTo>
                  <a:cubicBezTo>
                    <a:pt x="2097" y="867"/>
                    <a:pt x="2097" y="889"/>
                    <a:pt x="2097" y="913"/>
                  </a:cubicBezTo>
                  <a:cubicBezTo>
                    <a:pt x="2097" y="958"/>
                    <a:pt x="2105" y="981"/>
                    <a:pt x="2113" y="981"/>
                  </a:cubicBezTo>
                  <a:cubicBezTo>
                    <a:pt x="2120" y="981"/>
                    <a:pt x="2128" y="958"/>
                    <a:pt x="2128" y="913"/>
                  </a:cubicBezTo>
                  <a:cubicBezTo>
                    <a:pt x="2146" y="1006"/>
                    <a:pt x="2154" y="1042"/>
                    <a:pt x="2156"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6" y="1029"/>
                    <a:pt x="2219" y="1022"/>
                    <a:pt x="2219" y="1004"/>
                  </a:cubicBezTo>
                  <a:cubicBezTo>
                    <a:pt x="2249" y="1004"/>
                    <a:pt x="2249" y="943"/>
                    <a:pt x="2249"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0" y="882"/>
                  </a:cubicBezTo>
                  <a:lnTo>
                    <a:pt x="2310" y="882"/>
                  </a:lnTo>
                  <a:cubicBezTo>
                    <a:pt x="2310" y="839"/>
                    <a:pt x="2310" y="808"/>
                    <a:pt x="2311" y="788"/>
                  </a:cubicBezTo>
                  <a:lnTo>
                    <a:pt x="2311" y="788"/>
                  </a:lnTo>
                  <a:cubicBezTo>
                    <a:pt x="2313" y="821"/>
                    <a:pt x="2319" y="821"/>
                    <a:pt x="2340" y="821"/>
                  </a:cubicBezTo>
                  <a:cubicBezTo>
                    <a:pt x="2340" y="803"/>
                    <a:pt x="2340" y="791"/>
                    <a:pt x="2340" y="791"/>
                  </a:cubicBezTo>
                  <a:cubicBezTo>
                    <a:pt x="2329" y="767"/>
                    <a:pt x="2322" y="753"/>
                    <a:pt x="2317" y="753"/>
                  </a:cubicBezTo>
                  <a:cubicBezTo>
                    <a:pt x="2313" y="753"/>
                    <a:pt x="2312" y="763"/>
                    <a:pt x="2311" y="788"/>
                  </a:cubicBezTo>
                  <a:lnTo>
                    <a:pt x="2311" y="788"/>
                  </a:lnTo>
                  <a:cubicBezTo>
                    <a:pt x="2310" y="774"/>
                    <a:pt x="2310" y="756"/>
                    <a:pt x="2310" y="730"/>
                  </a:cubicBezTo>
                  <a:cubicBezTo>
                    <a:pt x="2325" y="700"/>
                    <a:pt x="2333" y="685"/>
                    <a:pt x="2337" y="685"/>
                  </a:cubicBezTo>
                  <a:cubicBezTo>
                    <a:pt x="2340" y="685"/>
                    <a:pt x="2340" y="700"/>
                    <a:pt x="2340" y="730"/>
                  </a:cubicBezTo>
                  <a:cubicBezTo>
                    <a:pt x="2371" y="730"/>
                    <a:pt x="2371" y="730"/>
                    <a:pt x="2371" y="821"/>
                  </a:cubicBezTo>
                  <a:lnTo>
                    <a:pt x="2340" y="821"/>
                  </a:lnTo>
                  <a:cubicBezTo>
                    <a:pt x="2340" y="853"/>
                    <a:pt x="2340" y="904"/>
                    <a:pt x="2340" y="943"/>
                  </a:cubicBezTo>
                  <a:cubicBezTo>
                    <a:pt x="2340" y="943"/>
                    <a:pt x="2371" y="943"/>
                    <a:pt x="2371" y="882"/>
                  </a:cubicBezTo>
                  <a:lnTo>
                    <a:pt x="2371" y="943"/>
                  </a:lnTo>
                  <a:cubicBezTo>
                    <a:pt x="2371" y="1034"/>
                    <a:pt x="2371" y="1095"/>
                    <a:pt x="2371" y="1095"/>
                  </a:cubicBezTo>
                  <a:cubicBezTo>
                    <a:pt x="2401" y="1095"/>
                    <a:pt x="2401" y="1034"/>
                    <a:pt x="2401" y="1034"/>
                  </a:cubicBezTo>
                  <a:cubicBezTo>
                    <a:pt x="2401" y="973"/>
                    <a:pt x="2492" y="973"/>
                    <a:pt x="2492" y="973"/>
                  </a:cubicBezTo>
                  <a:cubicBezTo>
                    <a:pt x="2492" y="1019"/>
                    <a:pt x="2500" y="1042"/>
                    <a:pt x="2508" y="1042"/>
                  </a:cubicBezTo>
                  <a:cubicBezTo>
                    <a:pt x="2515" y="1042"/>
                    <a:pt x="2523" y="1019"/>
                    <a:pt x="2523" y="973"/>
                  </a:cubicBezTo>
                  <a:cubicBezTo>
                    <a:pt x="2523" y="913"/>
                    <a:pt x="2523" y="913"/>
                    <a:pt x="2553" y="913"/>
                  </a:cubicBezTo>
                  <a:cubicBezTo>
                    <a:pt x="2584" y="913"/>
                    <a:pt x="2584" y="913"/>
                    <a:pt x="2584" y="852"/>
                  </a:cubicBezTo>
                  <a:lnTo>
                    <a:pt x="2614" y="852"/>
                  </a:lnTo>
                  <a:cubicBezTo>
                    <a:pt x="2614" y="852"/>
                    <a:pt x="2614" y="761"/>
                    <a:pt x="2614" y="761"/>
                  </a:cubicBezTo>
                  <a:cubicBezTo>
                    <a:pt x="2629" y="730"/>
                    <a:pt x="2637" y="715"/>
                    <a:pt x="2641" y="715"/>
                  </a:cubicBezTo>
                  <a:cubicBezTo>
                    <a:pt x="2644" y="715"/>
                    <a:pt x="2644" y="730"/>
                    <a:pt x="2644" y="761"/>
                  </a:cubicBezTo>
                  <a:cubicBezTo>
                    <a:pt x="2644" y="796"/>
                    <a:pt x="2644" y="827"/>
                    <a:pt x="2644" y="852"/>
                  </a:cubicBezTo>
                  <a:cubicBezTo>
                    <a:pt x="2675" y="852"/>
                    <a:pt x="2675" y="852"/>
                    <a:pt x="2675" y="1004"/>
                  </a:cubicBezTo>
                  <a:lnTo>
                    <a:pt x="2675" y="913"/>
                  </a:lnTo>
                  <a:cubicBezTo>
                    <a:pt x="2675" y="960"/>
                    <a:pt x="2675" y="978"/>
                    <a:pt x="2676" y="978"/>
                  </a:cubicBezTo>
                  <a:cubicBezTo>
                    <a:pt x="2678" y="978"/>
                    <a:pt x="2684" y="893"/>
                    <a:pt x="2705" y="852"/>
                  </a:cubicBezTo>
                  <a:cubicBezTo>
                    <a:pt x="2705" y="913"/>
                    <a:pt x="2705" y="943"/>
                    <a:pt x="2736" y="943"/>
                  </a:cubicBezTo>
                  <a:cubicBezTo>
                    <a:pt x="2736" y="852"/>
                    <a:pt x="2766" y="852"/>
                    <a:pt x="2796" y="852"/>
                  </a:cubicBezTo>
                  <a:cubicBezTo>
                    <a:pt x="2808" y="863"/>
                    <a:pt x="2819" y="870"/>
                    <a:pt x="2828" y="870"/>
                  </a:cubicBezTo>
                  <a:cubicBezTo>
                    <a:pt x="2845" y="870"/>
                    <a:pt x="2857" y="849"/>
                    <a:pt x="2857" y="791"/>
                  </a:cubicBezTo>
                  <a:cubicBezTo>
                    <a:pt x="2857" y="882"/>
                    <a:pt x="2857" y="882"/>
                    <a:pt x="2888" y="882"/>
                  </a:cubicBezTo>
                  <a:cubicBezTo>
                    <a:pt x="2888" y="882"/>
                    <a:pt x="2918" y="882"/>
                    <a:pt x="2918" y="821"/>
                  </a:cubicBezTo>
                  <a:cubicBezTo>
                    <a:pt x="2918" y="898"/>
                    <a:pt x="2918" y="962"/>
                    <a:pt x="2925" y="962"/>
                  </a:cubicBezTo>
                  <a:cubicBezTo>
                    <a:pt x="2930" y="962"/>
                    <a:pt x="2937" y="939"/>
                    <a:pt x="2948" y="882"/>
                  </a:cubicBezTo>
                  <a:cubicBezTo>
                    <a:pt x="2948" y="882"/>
                    <a:pt x="2948" y="882"/>
                    <a:pt x="2948" y="973"/>
                  </a:cubicBezTo>
                  <a:cubicBezTo>
                    <a:pt x="2948" y="973"/>
                    <a:pt x="2948" y="973"/>
                    <a:pt x="2979" y="882"/>
                  </a:cubicBezTo>
                  <a:lnTo>
                    <a:pt x="3009" y="882"/>
                  </a:lnTo>
                  <a:cubicBezTo>
                    <a:pt x="3009" y="882"/>
                    <a:pt x="3009" y="821"/>
                    <a:pt x="3009" y="821"/>
                  </a:cubicBezTo>
                  <a:cubicBezTo>
                    <a:pt x="3009" y="882"/>
                    <a:pt x="3040" y="913"/>
                    <a:pt x="3070" y="913"/>
                  </a:cubicBezTo>
                  <a:cubicBezTo>
                    <a:pt x="3100" y="913"/>
                    <a:pt x="3100" y="913"/>
                    <a:pt x="3100" y="973"/>
                  </a:cubicBezTo>
                  <a:cubicBezTo>
                    <a:pt x="3100" y="973"/>
                    <a:pt x="3131" y="973"/>
                    <a:pt x="3131" y="913"/>
                  </a:cubicBezTo>
                  <a:cubicBezTo>
                    <a:pt x="3131" y="889"/>
                    <a:pt x="3131" y="868"/>
                    <a:pt x="3131" y="852"/>
                  </a:cubicBezTo>
                  <a:cubicBezTo>
                    <a:pt x="3131" y="913"/>
                    <a:pt x="3138" y="943"/>
                    <a:pt x="3146" y="943"/>
                  </a:cubicBezTo>
                  <a:cubicBezTo>
                    <a:pt x="3154" y="943"/>
                    <a:pt x="3161" y="913"/>
                    <a:pt x="3161" y="852"/>
                  </a:cubicBezTo>
                  <a:cubicBezTo>
                    <a:pt x="3182"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6" y="176"/>
                    <a:pt x="3194" y="176"/>
                  </a:cubicBezTo>
                  <a:cubicBezTo>
                    <a:pt x="3192" y="176"/>
                    <a:pt x="3192" y="195"/>
                    <a:pt x="3192" y="244"/>
                  </a:cubicBezTo>
                  <a:cubicBezTo>
                    <a:pt x="3192" y="244"/>
                    <a:pt x="3192" y="335"/>
                    <a:pt x="3192" y="335"/>
                  </a:cubicBezTo>
                  <a:cubicBezTo>
                    <a:pt x="3161" y="335"/>
                    <a:pt x="3161" y="244"/>
                    <a:pt x="3161" y="244"/>
                  </a:cubicBezTo>
                  <a:cubicBezTo>
                    <a:pt x="3161" y="183"/>
                    <a:pt x="3161" y="183"/>
                    <a:pt x="3131" y="183"/>
                  </a:cubicBezTo>
                  <a:cubicBezTo>
                    <a:pt x="3100" y="183"/>
                    <a:pt x="3100" y="183"/>
                    <a:pt x="3100" y="92"/>
                  </a:cubicBezTo>
                  <a:cubicBezTo>
                    <a:pt x="3100" y="31"/>
                    <a:pt x="3100" y="31"/>
                    <a:pt x="3100" y="31"/>
                  </a:cubicBezTo>
                  <a:cubicBezTo>
                    <a:pt x="3100" y="92"/>
                    <a:pt x="3070" y="92"/>
                    <a:pt x="3040" y="92"/>
                  </a:cubicBezTo>
                  <a:cubicBezTo>
                    <a:pt x="3027" y="92"/>
                    <a:pt x="3015" y="87"/>
                    <a:pt x="3005" y="87"/>
                  </a:cubicBezTo>
                  <a:cubicBezTo>
                    <a:pt x="2990" y="87"/>
                    <a:pt x="2979" y="98"/>
                    <a:pt x="2979" y="153"/>
                  </a:cubicBezTo>
                  <a:cubicBezTo>
                    <a:pt x="2979" y="61"/>
                    <a:pt x="2979" y="61"/>
                    <a:pt x="2979" y="61"/>
                  </a:cubicBezTo>
                  <a:cubicBezTo>
                    <a:pt x="2948" y="153"/>
                    <a:pt x="2948" y="153"/>
                    <a:pt x="2948" y="153"/>
                  </a:cubicBezTo>
                  <a:cubicBezTo>
                    <a:pt x="2948" y="61"/>
                    <a:pt x="2948" y="61"/>
                    <a:pt x="2948" y="61"/>
                  </a:cubicBezTo>
                  <a:cubicBezTo>
                    <a:pt x="2918" y="61"/>
                    <a:pt x="2918" y="61"/>
                    <a:pt x="2918" y="153"/>
                  </a:cubicBezTo>
                  <a:cubicBezTo>
                    <a:pt x="2918" y="153"/>
                    <a:pt x="2888" y="122"/>
                    <a:pt x="2888" y="61"/>
                  </a:cubicBezTo>
                  <a:cubicBezTo>
                    <a:pt x="2888" y="78"/>
                    <a:pt x="2888" y="100"/>
                    <a:pt x="2888" y="122"/>
                  </a:cubicBezTo>
                  <a:cubicBezTo>
                    <a:pt x="2888" y="213"/>
                    <a:pt x="2857" y="274"/>
                    <a:pt x="2857" y="274"/>
                  </a:cubicBezTo>
                  <a:lnTo>
                    <a:pt x="2857" y="122"/>
                  </a:lnTo>
                  <a:cubicBezTo>
                    <a:pt x="2857" y="61"/>
                    <a:pt x="2857" y="61"/>
                    <a:pt x="2857" y="61"/>
                  </a:cubicBezTo>
                  <a:cubicBezTo>
                    <a:pt x="2857" y="122"/>
                    <a:pt x="2827" y="122"/>
                    <a:pt x="2796" y="122"/>
                  </a:cubicBezTo>
                  <a:cubicBezTo>
                    <a:pt x="2766" y="122"/>
                    <a:pt x="2766" y="122"/>
                    <a:pt x="2766" y="183"/>
                  </a:cubicBezTo>
                  <a:cubicBezTo>
                    <a:pt x="2766" y="229"/>
                    <a:pt x="2766" y="251"/>
                    <a:pt x="2762" y="251"/>
                  </a:cubicBezTo>
                  <a:cubicBezTo>
                    <a:pt x="2758" y="251"/>
                    <a:pt x="2751" y="229"/>
                    <a:pt x="2736" y="183"/>
                  </a:cubicBezTo>
                  <a:cubicBezTo>
                    <a:pt x="2736" y="259"/>
                    <a:pt x="2736" y="297"/>
                    <a:pt x="2732" y="297"/>
                  </a:cubicBezTo>
                  <a:cubicBezTo>
                    <a:pt x="2728" y="297"/>
                    <a:pt x="2720" y="259"/>
                    <a:pt x="2705" y="183"/>
                  </a:cubicBezTo>
                  <a:cubicBezTo>
                    <a:pt x="2705" y="122"/>
                    <a:pt x="2700" y="95"/>
                    <a:pt x="2692" y="95"/>
                  </a:cubicBezTo>
                  <a:cubicBezTo>
                    <a:pt x="2681" y="95"/>
                    <a:pt x="2663" y="153"/>
                    <a:pt x="2644" y="244"/>
                  </a:cubicBezTo>
                  <a:lnTo>
                    <a:pt x="2644" y="183"/>
                  </a:lnTo>
                  <a:cubicBezTo>
                    <a:pt x="2644" y="92"/>
                    <a:pt x="2644" y="92"/>
                    <a:pt x="2644" y="92"/>
                  </a:cubicBezTo>
                  <a:lnTo>
                    <a:pt x="2614" y="92"/>
                  </a:lnTo>
                  <a:cubicBezTo>
                    <a:pt x="2614" y="31"/>
                    <a:pt x="2614" y="31"/>
                    <a:pt x="2584" y="31"/>
                  </a:cubicBezTo>
                  <a:cubicBezTo>
                    <a:pt x="2584" y="82"/>
                    <a:pt x="2578" y="101"/>
                    <a:pt x="2572" y="101"/>
                  </a:cubicBezTo>
                  <a:cubicBezTo>
                    <a:pt x="2563" y="101"/>
                    <a:pt x="2553" y="66"/>
                    <a:pt x="2553" y="31"/>
                  </a:cubicBezTo>
                  <a:cubicBezTo>
                    <a:pt x="2553" y="92"/>
                    <a:pt x="2553" y="92"/>
                    <a:pt x="2553" y="92"/>
                  </a:cubicBezTo>
                  <a:cubicBezTo>
                    <a:pt x="2523" y="92"/>
                    <a:pt x="2523" y="92"/>
                    <a:pt x="2523" y="153"/>
                  </a:cubicBezTo>
                  <a:cubicBezTo>
                    <a:pt x="2523" y="188"/>
                    <a:pt x="2523" y="219"/>
                    <a:pt x="2523" y="244"/>
                  </a:cubicBezTo>
                  <a:cubicBezTo>
                    <a:pt x="2523" y="153"/>
                    <a:pt x="2523" y="153"/>
                    <a:pt x="2492" y="153"/>
                  </a:cubicBezTo>
                  <a:cubicBezTo>
                    <a:pt x="2492" y="153"/>
                    <a:pt x="2462" y="153"/>
                    <a:pt x="2462" y="92"/>
                  </a:cubicBezTo>
                  <a:lnTo>
                    <a:pt x="2462" y="153"/>
                  </a:lnTo>
                  <a:cubicBezTo>
                    <a:pt x="2462" y="122"/>
                    <a:pt x="2454" y="107"/>
                    <a:pt x="2447" y="107"/>
                  </a:cubicBezTo>
                  <a:cubicBezTo>
                    <a:pt x="2439" y="107"/>
                    <a:pt x="2432" y="122"/>
                    <a:pt x="2432" y="153"/>
                  </a:cubicBezTo>
                  <a:cubicBezTo>
                    <a:pt x="2432" y="77"/>
                    <a:pt x="2424" y="39"/>
                    <a:pt x="2416" y="39"/>
                  </a:cubicBezTo>
                  <a:cubicBezTo>
                    <a:pt x="2409" y="39"/>
                    <a:pt x="2401" y="77"/>
                    <a:pt x="2401" y="153"/>
                  </a:cubicBezTo>
                  <a:cubicBezTo>
                    <a:pt x="2401" y="92"/>
                    <a:pt x="2401" y="92"/>
                    <a:pt x="2401" y="61"/>
                  </a:cubicBezTo>
                  <a:cubicBezTo>
                    <a:pt x="2401" y="107"/>
                    <a:pt x="2394" y="130"/>
                    <a:pt x="2386" y="130"/>
                  </a:cubicBezTo>
                  <a:cubicBezTo>
                    <a:pt x="2378" y="130"/>
                    <a:pt x="2371" y="107"/>
                    <a:pt x="2371" y="61"/>
                  </a:cubicBezTo>
                  <a:cubicBezTo>
                    <a:pt x="2371" y="153"/>
                    <a:pt x="2371" y="153"/>
                    <a:pt x="2371" y="153"/>
                  </a:cubicBezTo>
                  <a:cubicBezTo>
                    <a:pt x="2340" y="153"/>
                    <a:pt x="2340" y="153"/>
                    <a:pt x="2340" y="213"/>
                  </a:cubicBezTo>
                  <a:cubicBezTo>
                    <a:pt x="2325" y="289"/>
                    <a:pt x="2318" y="327"/>
                    <a:pt x="2314" y="327"/>
                  </a:cubicBezTo>
                  <a:cubicBezTo>
                    <a:pt x="2310" y="327"/>
                    <a:pt x="2310" y="289"/>
                    <a:pt x="2310" y="213"/>
                  </a:cubicBezTo>
                  <a:cubicBezTo>
                    <a:pt x="2310" y="305"/>
                    <a:pt x="2310" y="365"/>
                    <a:pt x="2310" y="365"/>
                  </a:cubicBezTo>
                  <a:lnTo>
                    <a:pt x="2280" y="305"/>
                  </a:lnTo>
                  <a:lnTo>
                    <a:pt x="2310" y="213"/>
                  </a:lnTo>
                  <a:cubicBezTo>
                    <a:pt x="2310" y="153"/>
                    <a:pt x="2280" y="153"/>
                    <a:pt x="2280" y="153"/>
                  </a:cubicBezTo>
                  <a:cubicBezTo>
                    <a:pt x="2280" y="169"/>
                    <a:pt x="2280" y="189"/>
                    <a:pt x="2280" y="213"/>
                  </a:cubicBezTo>
                  <a:cubicBezTo>
                    <a:pt x="2280" y="128"/>
                    <a:pt x="2270" y="90"/>
                    <a:pt x="2262" y="90"/>
                  </a:cubicBezTo>
                  <a:cubicBezTo>
                    <a:pt x="2255" y="90"/>
                    <a:pt x="2249" y="113"/>
                    <a:pt x="2249" y="153"/>
                  </a:cubicBezTo>
                  <a:cubicBezTo>
                    <a:pt x="2249" y="213"/>
                    <a:pt x="2249" y="213"/>
                    <a:pt x="2249" y="213"/>
                  </a:cubicBezTo>
                  <a:cubicBezTo>
                    <a:pt x="2249" y="153"/>
                    <a:pt x="2219" y="122"/>
                    <a:pt x="2189" y="122"/>
                  </a:cubicBezTo>
                  <a:cubicBezTo>
                    <a:pt x="2189" y="122"/>
                    <a:pt x="2189" y="213"/>
                    <a:pt x="2189" y="274"/>
                  </a:cubicBezTo>
                  <a:cubicBezTo>
                    <a:pt x="2173"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8" y="118"/>
                  </a:cubicBezTo>
                  <a:cubicBezTo>
                    <a:pt x="2110" y="118"/>
                    <a:pt x="2097" y="178"/>
                    <a:pt x="2097" y="274"/>
                  </a:cubicBezTo>
                  <a:cubicBezTo>
                    <a:pt x="2097"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1" y="144"/>
                    <a:pt x="1982" y="144"/>
                  </a:cubicBezTo>
                  <a:cubicBezTo>
                    <a:pt x="1979" y="144"/>
                    <a:pt x="1976" y="155"/>
                    <a:pt x="1976" y="183"/>
                  </a:cubicBezTo>
                  <a:cubicBezTo>
                    <a:pt x="1976" y="183"/>
                    <a:pt x="1976" y="183"/>
                    <a:pt x="1976" y="92"/>
                  </a:cubicBezTo>
                  <a:cubicBezTo>
                    <a:pt x="1976" y="137"/>
                    <a:pt x="1968" y="160"/>
                    <a:pt x="1961" y="160"/>
                  </a:cubicBezTo>
                  <a:cubicBezTo>
                    <a:pt x="1953" y="160"/>
                    <a:pt x="1945" y="137"/>
                    <a:pt x="1945" y="92"/>
                  </a:cubicBezTo>
                  <a:cubicBezTo>
                    <a:pt x="1945" y="61"/>
                    <a:pt x="1945"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6" y="168"/>
                    <a:pt x="1809" y="183"/>
                    <a:pt x="1793" y="213"/>
                  </a:cubicBezTo>
                  <a:cubicBezTo>
                    <a:pt x="1793" y="213"/>
                    <a:pt x="1793" y="213"/>
                    <a:pt x="1793" y="153"/>
                  </a:cubicBezTo>
                  <a:cubicBezTo>
                    <a:pt x="1793" y="214"/>
                    <a:pt x="1788" y="236"/>
                    <a:pt x="1782" y="236"/>
                  </a:cubicBezTo>
                  <a:cubicBezTo>
                    <a:pt x="1774" y="236"/>
                    <a:pt x="1763" y="189"/>
                    <a:pt x="1763" y="153"/>
                  </a:cubicBezTo>
                  <a:cubicBezTo>
                    <a:pt x="1763" y="153"/>
                    <a:pt x="1763" y="153"/>
                    <a:pt x="1763" y="213"/>
                  </a:cubicBezTo>
                  <a:cubicBezTo>
                    <a:pt x="1748" y="289"/>
                    <a:pt x="1740" y="327"/>
                    <a:pt x="1736" y="327"/>
                  </a:cubicBezTo>
                  <a:cubicBezTo>
                    <a:pt x="1733" y="327"/>
                    <a:pt x="1733" y="289"/>
                    <a:pt x="1733" y="213"/>
                  </a:cubicBezTo>
                  <a:cubicBezTo>
                    <a:pt x="1733" y="253"/>
                    <a:pt x="1727" y="276"/>
                    <a:pt x="1723" y="276"/>
                  </a:cubicBezTo>
                  <a:cubicBezTo>
                    <a:pt x="1718" y="276"/>
                    <a:pt x="1715" y="238"/>
                    <a:pt x="1733" y="153"/>
                  </a:cubicBezTo>
                  <a:lnTo>
                    <a:pt x="1733" y="1"/>
                  </a:ln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3455;p83"/>
            <p:cNvSpPr/>
            <p:nvPr/>
          </p:nvSpPr>
          <p:spPr>
            <a:xfrm>
              <a:off x="3374014" y="1926172"/>
              <a:ext cx="53821" cy="19854"/>
            </a:xfrm>
            <a:custGeom>
              <a:avLst/>
              <a:gdLst/>
              <a:ahLst/>
              <a:cxnLst/>
              <a:rect l="l" t="t" r="r" b="b"/>
              <a:pathLst>
                <a:path w="3253" h="1200" extrusionOk="0">
                  <a:moveTo>
                    <a:pt x="660" y="390"/>
                  </a:moveTo>
                  <a:cubicBezTo>
                    <a:pt x="663" y="390"/>
                    <a:pt x="656" y="420"/>
                    <a:pt x="638" y="491"/>
                  </a:cubicBezTo>
                  <a:cubicBezTo>
                    <a:pt x="638" y="473"/>
                    <a:pt x="638" y="452"/>
                    <a:pt x="638" y="430"/>
                  </a:cubicBezTo>
                  <a:cubicBezTo>
                    <a:pt x="651" y="405"/>
                    <a:pt x="658" y="390"/>
                    <a:pt x="660" y="390"/>
                  </a:cubicBezTo>
                  <a:close/>
                  <a:moveTo>
                    <a:pt x="150" y="622"/>
                  </a:moveTo>
                  <a:cubicBezTo>
                    <a:pt x="150" y="624"/>
                    <a:pt x="151" y="628"/>
                    <a:pt x="152" y="634"/>
                  </a:cubicBezTo>
                  <a:lnTo>
                    <a:pt x="152" y="634"/>
                  </a:lnTo>
                  <a:cubicBezTo>
                    <a:pt x="152" y="633"/>
                    <a:pt x="152" y="631"/>
                    <a:pt x="152" y="627"/>
                  </a:cubicBezTo>
                  <a:lnTo>
                    <a:pt x="152" y="627"/>
                  </a:lnTo>
                  <a:cubicBezTo>
                    <a:pt x="152" y="632"/>
                    <a:pt x="152" y="637"/>
                    <a:pt x="152" y="643"/>
                  </a:cubicBezTo>
                  <a:cubicBezTo>
                    <a:pt x="152" y="640"/>
                    <a:pt x="152" y="637"/>
                    <a:pt x="152" y="634"/>
                  </a:cubicBezTo>
                  <a:lnTo>
                    <a:pt x="152" y="634"/>
                  </a:lnTo>
                  <a:cubicBezTo>
                    <a:pt x="152" y="635"/>
                    <a:pt x="152" y="635"/>
                    <a:pt x="151" y="635"/>
                  </a:cubicBezTo>
                  <a:cubicBezTo>
                    <a:pt x="151" y="635"/>
                    <a:pt x="151" y="631"/>
                    <a:pt x="150" y="622"/>
                  </a:cubicBezTo>
                  <a:close/>
                  <a:moveTo>
                    <a:pt x="2432" y="765"/>
                  </a:moveTo>
                  <a:cubicBezTo>
                    <a:pt x="2432" y="765"/>
                    <a:pt x="2432" y="765"/>
                    <a:pt x="2432" y="825"/>
                  </a:cubicBezTo>
                  <a:lnTo>
                    <a:pt x="2401" y="765"/>
                  </a:lnTo>
                  <a:close/>
                  <a:moveTo>
                    <a:pt x="61" y="1160"/>
                  </a:moveTo>
                  <a:cubicBezTo>
                    <a:pt x="61" y="1160"/>
                    <a:pt x="61" y="1160"/>
                    <a:pt x="61" y="1160"/>
                  </a:cubicBezTo>
                  <a:cubicBezTo>
                    <a:pt x="61" y="1160"/>
                    <a:pt x="61" y="1160"/>
                    <a:pt x="61" y="1160"/>
                  </a:cubicBezTo>
                  <a:close/>
                  <a:moveTo>
                    <a:pt x="760" y="1160"/>
                  </a:moveTo>
                  <a:cubicBezTo>
                    <a:pt x="760" y="1160"/>
                    <a:pt x="760" y="1160"/>
                    <a:pt x="760" y="1160"/>
                  </a:cubicBezTo>
                  <a:cubicBezTo>
                    <a:pt x="760" y="1160"/>
                    <a:pt x="760" y="1160"/>
                    <a:pt x="760"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75" y="96"/>
                    <a:pt x="2675" y="96"/>
                  </a:cubicBezTo>
                  <a:lnTo>
                    <a:pt x="2644" y="96"/>
                  </a:lnTo>
                  <a:cubicBezTo>
                    <a:pt x="2644" y="163"/>
                    <a:pt x="2638" y="188"/>
                    <a:pt x="2632" y="188"/>
                  </a:cubicBezTo>
                  <a:cubicBezTo>
                    <a:pt x="2623" y="188"/>
                    <a:pt x="2614" y="147"/>
                    <a:pt x="2614" y="96"/>
                  </a:cubicBezTo>
                  <a:cubicBezTo>
                    <a:pt x="2614" y="35"/>
                    <a:pt x="2614" y="35"/>
                    <a:pt x="2614" y="35"/>
                  </a:cubicBezTo>
                  <a:cubicBezTo>
                    <a:pt x="2614" y="86"/>
                    <a:pt x="2608" y="105"/>
                    <a:pt x="2602" y="105"/>
                  </a:cubicBezTo>
                  <a:cubicBezTo>
                    <a:pt x="2594" y="105"/>
                    <a:pt x="2584" y="70"/>
                    <a:pt x="2584" y="35"/>
                  </a:cubicBezTo>
                  <a:cubicBezTo>
                    <a:pt x="2584" y="96"/>
                    <a:pt x="2553" y="96"/>
                    <a:pt x="2553" y="96"/>
                  </a:cubicBezTo>
                  <a:cubicBezTo>
                    <a:pt x="2553" y="96"/>
                    <a:pt x="2553" y="96"/>
                    <a:pt x="2553" y="157"/>
                  </a:cubicBezTo>
                  <a:cubicBezTo>
                    <a:pt x="2553" y="192"/>
                    <a:pt x="2553" y="223"/>
                    <a:pt x="2553" y="248"/>
                  </a:cubicBezTo>
                  <a:cubicBezTo>
                    <a:pt x="2553" y="157"/>
                    <a:pt x="2523" y="157"/>
                    <a:pt x="2523" y="157"/>
                  </a:cubicBezTo>
                  <a:cubicBezTo>
                    <a:pt x="2492" y="157"/>
                    <a:pt x="2492" y="157"/>
                    <a:pt x="2492" y="96"/>
                  </a:cubicBezTo>
                  <a:lnTo>
                    <a:pt x="2492" y="157"/>
                  </a:lnTo>
                  <a:cubicBezTo>
                    <a:pt x="2477" y="126"/>
                    <a:pt x="2470" y="111"/>
                    <a:pt x="2466" y="111"/>
                  </a:cubicBezTo>
                  <a:cubicBezTo>
                    <a:pt x="2462" y="111"/>
                    <a:pt x="2462" y="126"/>
                    <a:pt x="2462" y="157"/>
                  </a:cubicBezTo>
                  <a:lnTo>
                    <a:pt x="2432" y="157"/>
                  </a:lnTo>
                  <a:cubicBezTo>
                    <a:pt x="2432" y="115"/>
                    <a:pt x="2432" y="84"/>
                    <a:pt x="2432" y="65"/>
                  </a:cubicBezTo>
                  <a:cubicBezTo>
                    <a:pt x="2416" y="111"/>
                    <a:pt x="2409" y="134"/>
                    <a:pt x="2405" y="134"/>
                  </a:cubicBezTo>
                  <a:cubicBezTo>
                    <a:pt x="2401" y="134"/>
                    <a:pt x="2401" y="111"/>
                    <a:pt x="2401" y="65"/>
                  </a:cubicBezTo>
                  <a:cubicBezTo>
                    <a:pt x="2401" y="157"/>
                    <a:pt x="2371" y="157"/>
                    <a:pt x="2371" y="157"/>
                  </a:cubicBezTo>
                  <a:cubicBezTo>
                    <a:pt x="2371" y="117"/>
                    <a:pt x="2371" y="94"/>
                    <a:pt x="2368" y="94"/>
                  </a:cubicBezTo>
                  <a:cubicBezTo>
                    <a:pt x="2365" y="94"/>
                    <a:pt x="2357" y="132"/>
                    <a:pt x="2340" y="217"/>
                  </a:cubicBezTo>
                  <a:cubicBezTo>
                    <a:pt x="2310" y="157"/>
                    <a:pt x="2310" y="157"/>
                    <a:pt x="2310" y="157"/>
                  </a:cubicBezTo>
                  <a:cubicBezTo>
                    <a:pt x="2310" y="173"/>
                    <a:pt x="2310" y="193"/>
                    <a:pt x="2310" y="217"/>
                  </a:cubicBezTo>
                  <a:cubicBezTo>
                    <a:pt x="2310" y="248"/>
                    <a:pt x="2302" y="263"/>
                    <a:pt x="2295" y="263"/>
                  </a:cubicBezTo>
                  <a:cubicBezTo>
                    <a:pt x="2287" y="263"/>
                    <a:pt x="2280" y="248"/>
                    <a:pt x="2280" y="217"/>
                  </a:cubicBezTo>
                  <a:cubicBezTo>
                    <a:pt x="2280" y="157"/>
                    <a:pt x="2249" y="126"/>
                    <a:pt x="2219" y="126"/>
                  </a:cubicBezTo>
                  <a:cubicBezTo>
                    <a:pt x="2219" y="126"/>
                    <a:pt x="2188" y="217"/>
                    <a:pt x="2188" y="278"/>
                  </a:cubicBezTo>
                  <a:cubicBezTo>
                    <a:pt x="2165" y="232"/>
                    <a:pt x="2160" y="167"/>
                    <a:pt x="2158" y="167"/>
                  </a:cubicBezTo>
                  <a:cubicBezTo>
                    <a:pt x="2158" y="167"/>
                    <a:pt x="2158" y="173"/>
                    <a:pt x="2158" y="187"/>
                  </a:cubicBezTo>
                  <a:cubicBezTo>
                    <a:pt x="2143" y="263"/>
                    <a:pt x="2135" y="301"/>
                    <a:pt x="2131" y="301"/>
                  </a:cubicBezTo>
                  <a:cubicBezTo>
                    <a:pt x="2128" y="301"/>
                    <a:pt x="2128" y="263"/>
                    <a:pt x="2128" y="187"/>
                  </a:cubicBezTo>
                  <a:cubicBezTo>
                    <a:pt x="2128" y="212"/>
                    <a:pt x="2128" y="242"/>
                    <a:pt x="2128" y="278"/>
                  </a:cubicBezTo>
                  <a:cubicBezTo>
                    <a:pt x="2128" y="304"/>
                    <a:pt x="2128" y="324"/>
                    <a:pt x="2128" y="339"/>
                  </a:cubicBezTo>
                  <a:cubicBezTo>
                    <a:pt x="2128" y="278"/>
                    <a:pt x="2097" y="278"/>
                    <a:pt x="2097" y="278"/>
                  </a:cubicBezTo>
                  <a:cubicBezTo>
                    <a:pt x="2097" y="323"/>
                    <a:pt x="2093" y="343"/>
                    <a:pt x="2088" y="343"/>
                  </a:cubicBezTo>
                  <a:cubicBezTo>
                    <a:pt x="2079" y="343"/>
                    <a:pt x="2067" y="283"/>
                    <a:pt x="2067" y="187"/>
                  </a:cubicBezTo>
                  <a:lnTo>
                    <a:pt x="2067" y="248"/>
                  </a:lnTo>
                  <a:cubicBezTo>
                    <a:pt x="2055" y="309"/>
                    <a:pt x="2047" y="336"/>
                    <a:pt x="2043" y="336"/>
                  </a:cubicBezTo>
                  <a:cubicBezTo>
                    <a:pt x="2036" y="336"/>
                    <a:pt x="2036" y="278"/>
                    <a:pt x="2036" y="187"/>
                  </a:cubicBezTo>
                  <a:cubicBezTo>
                    <a:pt x="2036" y="248"/>
                    <a:pt x="2036" y="339"/>
                    <a:pt x="2036" y="339"/>
                  </a:cubicBezTo>
                  <a:cubicBezTo>
                    <a:pt x="2036" y="339"/>
                    <a:pt x="2006" y="339"/>
                    <a:pt x="2006" y="248"/>
                  </a:cubicBezTo>
                  <a:cubicBezTo>
                    <a:pt x="2006" y="228"/>
                    <a:pt x="2006" y="206"/>
                    <a:pt x="2006" y="187"/>
                  </a:cubicBezTo>
                  <a:cubicBezTo>
                    <a:pt x="2006" y="187"/>
                    <a:pt x="2006" y="187"/>
                    <a:pt x="2006" y="96"/>
                  </a:cubicBezTo>
                  <a:lnTo>
                    <a:pt x="1976" y="96"/>
                  </a:lnTo>
                  <a:cubicBezTo>
                    <a:pt x="1976" y="96"/>
                    <a:pt x="1976" y="96"/>
                    <a:pt x="1976" y="187"/>
                  </a:cubicBezTo>
                  <a:cubicBezTo>
                    <a:pt x="1945" y="187"/>
                    <a:pt x="1945" y="187"/>
                    <a:pt x="1945" y="96"/>
                  </a:cubicBezTo>
                  <a:cubicBezTo>
                    <a:pt x="1945" y="157"/>
                    <a:pt x="1945" y="157"/>
                    <a:pt x="1945" y="157"/>
                  </a:cubicBezTo>
                  <a:cubicBezTo>
                    <a:pt x="1945" y="248"/>
                    <a:pt x="1945" y="248"/>
                    <a:pt x="1945" y="248"/>
                  </a:cubicBezTo>
                  <a:cubicBezTo>
                    <a:pt x="1915" y="248"/>
                    <a:pt x="1915" y="157"/>
                    <a:pt x="1915" y="157"/>
                  </a:cubicBezTo>
                  <a:cubicBezTo>
                    <a:pt x="1915" y="157"/>
                    <a:pt x="1915" y="157"/>
                    <a:pt x="1915" y="248"/>
                  </a:cubicBezTo>
                  <a:cubicBezTo>
                    <a:pt x="1884" y="248"/>
                    <a:pt x="1884" y="157"/>
                    <a:pt x="1884" y="157"/>
                  </a:cubicBezTo>
                  <a:cubicBezTo>
                    <a:pt x="1854" y="157"/>
                    <a:pt x="1854" y="157"/>
                    <a:pt x="1854" y="248"/>
                  </a:cubicBezTo>
                  <a:cubicBezTo>
                    <a:pt x="1854" y="207"/>
                    <a:pt x="1854" y="177"/>
                    <a:pt x="1854" y="157"/>
                  </a:cubicBezTo>
                  <a:cubicBezTo>
                    <a:pt x="1854" y="217"/>
                    <a:pt x="1854" y="217"/>
                    <a:pt x="1824" y="217"/>
                  </a:cubicBezTo>
                  <a:cubicBezTo>
                    <a:pt x="1824" y="217"/>
                    <a:pt x="1824" y="217"/>
                    <a:pt x="1824" y="157"/>
                  </a:cubicBezTo>
                  <a:cubicBezTo>
                    <a:pt x="1811" y="218"/>
                    <a:pt x="1804" y="240"/>
                    <a:pt x="1800" y="240"/>
                  </a:cubicBezTo>
                  <a:cubicBezTo>
                    <a:pt x="1793" y="240"/>
                    <a:pt x="1793" y="193"/>
                    <a:pt x="1793" y="157"/>
                  </a:cubicBezTo>
                  <a:cubicBezTo>
                    <a:pt x="1793" y="157"/>
                    <a:pt x="1763" y="157"/>
                    <a:pt x="1763" y="217"/>
                  </a:cubicBezTo>
                  <a:cubicBezTo>
                    <a:pt x="1763" y="257"/>
                    <a:pt x="1757" y="280"/>
                    <a:pt x="1751" y="280"/>
                  </a:cubicBezTo>
                  <a:cubicBezTo>
                    <a:pt x="1742" y="280"/>
                    <a:pt x="1732" y="242"/>
                    <a:pt x="1732" y="157"/>
                  </a:cubicBezTo>
                  <a:cubicBezTo>
                    <a:pt x="1702" y="157"/>
                    <a:pt x="1702" y="217"/>
                    <a:pt x="1702" y="217"/>
                  </a:cubicBezTo>
                  <a:cubicBezTo>
                    <a:pt x="1672" y="217"/>
                    <a:pt x="1672" y="217"/>
                    <a:pt x="1672" y="126"/>
                  </a:cubicBezTo>
                  <a:cubicBezTo>
                    <a:pt x="1672" y="126"/>
                    <a:pt x="1672" y="126"/>
                    <a:pt x="1641" y="217"/>
                  </a:cubicBezTo>
                  <a:cubicBezTo>
                    <a:pt x="1641" y="278"/>
                    <a:pt x="1611" y="278"/>
                    <a:pt x="1611" y="278"/>
                  </a:cubicBezTo>
                  <a:cubicBezTo>
                    <a:pt x="1611" y="241"/>
                    <a:pt x="1553" y="215"/>
                    <a:pt x="1508" y="215"/>
                  </a:cubicBezTo>
                  <a:cubicBezTo>
                    <a:pt x="1481" y="215"/>
                    <a:pt x="1459" y="225"/>
                    <a:pt x="1459" y="248"/>
                  </a:cubicBezTo>
                  <a:cubicBezTo>
                    <a:pt x="1459" y="196"/>
                    <a:pt x="1453" y="178"/>
                    <a:pt x="1447" y="178"/>
                  </a:cubicBezTo>
                  <a:cubicBezTo>
                    <a:pt x="1439" y="178"/>
                    <a:pt x="1428" y="213"/>
                    <a:pt x="1428" y="248"/>
                  </a:cubicBezTo>
                  <a:cubicBezTo>
                    <a:pt x="1398" y="339"/>
                    <a:pt x="1398" y="339"/>
                    <a:pt x="1398" y="339"/>
                  </a:cubicBezTo>
                  <a:cubicBezTo>
                    <a:pt x="1398" y="298"/>
                    <a:pt x="1398" y="268"/>
                    <a:pt x="1398" y="248"/>
                  </a:cubicBezTo>
                  <a:cubicBezTo>
                    <a:pt x="1383" y="324"/>
                    <a:pt x="1375" y="362"/>
                    <a:pt x="1372" y="362"/>
                  </a:cubicBezTo>
                  <a:cubicBezTo>
                    <a:pt x="1368" y="362"/>
                    <a:pt x="1368" y="324"/>
                    <a:pt x="1368" y="248"/>
                  </a:cubicBezTo>
                  <a:cubicBezTo>
                    <a:pt x="1368" y="273"/>
                    <a:pt x="1368" y="304"/>
                    <a:pt x="1368" y="339"/>
                  </a:cubicBezTo>
                  <a:cubicBezTo>
                    <a:pt x="1349" y="246"/>
                    <a:pt x="1342" y="210"/>
                    <a:pt x="1339" y="210"/>
                  </a:cubicBezTo>
                  <a:cubicBezTo>
                    <a:pt x="1337" y="210"/>
                    <a:pt x="1337" y="224"/>
                    <a:pt x="1337" y="248"/>
                  </a:cubicBezTo>
                  <a:cubicBezTo>
                    <a:pt x="1322" y="324"/>
                    <a:pt x="1315" y="362"/>
                    <a:pt x="1311" y="362"/>
                  </a:cubicBezTo>
                  <a:cubicBezTo>
                    <a:pt x="1307" y="362"/>
                    <a:pt x="1307" y="324"/>
                    <a:pt x="1307" y="248"/>
                  </a:cubicBezTo>
                  <a:lnTo>
                    <a:pt x="1277" y="187"/>
                  </a:lnTo>
                  <a:lnTo>
                    <a:pt x="1277" y="248"/>
                  </a:lnTo>
                  <a:cubicBezTo>
                    <a:pt x="1277" y="248"/>
                    <a:pt x="1246" y="157"/>
                    <a:pt x="1216" y="157"/>
                  </a:cubicBezTo>
                  <a:cubicBezTo>
                    <a:pt x="1185" y="157"/>
                    <a:pt x="1185" y="157"/>
                    <a:pt x="1185" y="248"/>
                  </a:cubicBezTo>
                  <a:cubicBezTo>
                    <a:pt x="1185" y="248"/>
                    <a:pt x="1155" y="157"/>
                    <a:pt x="1155" y="157"/>
                  </a:cubicBezTo>
                  <a:cubicBezTo>
                    <a:pt x="1155" y="157"/>
                    <a:pt x="1155" y="157"/>
                    <a:pt x="1155" y="96"/>
                  </a:cubicBezTo>
                  <a:lnTo>
                    <a:pt x="1125" y="96"/>
                  </a:lnTo>
                  <a:cubicBezTo>
                    <a:pt x="1125" y="167"/>
                    <a:pt x="1114" y="197"/>
                    <a:pt x="1105" y="197"/>
                  </a:cubicBezTo>
                  <a:cubicBezTo>
                    <a:pt x="1099" y="197"/>
                    <a:pt x="1094" y="182"/>
                    <a:pt x="1094" y="157"/>
                  </a:cubicBezTo>
                  <a:cubicBezTo>
                    <a:pt x="1094" y="157"/>
                    <a:pt x="1094" y="157"/>
                    <a:pt x="1064" y="217"/>
                  </a:cubicBezTo>
                  <a:cubicBezTo>
                    <a:pt x="1064" y="181"/>
                    <a:pt x="1053" y="134"/>
                    <a:pt x="1044" y="134"/>
                  </a:cubicBezTo>
                  <a:cubicBezTo>
                    <a:pt x="1038" y="134"/>
                    <a:pt x="1033" y="156"/>
                    <a:pt x="1033" y="217"/>
                  </a:cubicBezTo>
                  <a:cubicBezTo>
                    <a:pt x="1033" y="200"/>
                    <a:pt x="1033" y="179"/>
                    <a:pt x="1033" y="157"/>
                  </a:cubicBezTo>
                  <a:cubicBezTo>
                    <a:pt x="1033" y="116"/>
                    <a:pt x="1033" y="86"/>
                    <a:pt x="1033" y="65"/>
                  </a:cubicBezTo>
                  <a:cubicBezTo>
                    <a:pt x="1011" y="131"/>
                    <a:pt x="1005" y="181"/>
                    <a:pt x="1004" y="181"/>
                  </a:cubicBezTo>
                  <a:cubicBezTo>
                    <a:pt x="1003" y="181"/>
                    <a:pt x="1003" y="174"/>
                    <a:pt x="1003" y="157"/>
                  </a:cubicBezTo>
                  <a:cubicBezTo>
                    <a:pt x="1003" y="157"/>
                    <a:pt x="1003" y="157"/>
                    <a:pt x="1003" y="217"/>
                  </a:cubicBezTo>
                  <a:cubicBezTo>
                    <a:pt x="973" y="217"/>
                    <a:pt x="973" y="126"/>
                    <a:pt x="973" y="65"/>
                  </a:cubicBezTo>
                  <a:cubicBezTo>
                    <a:pt x="973" y="81"/>
                    <a:pt x="973" y="101"/>
                    <a:pt x="973" y="126"/>
                  </a:cubicBezTo>
                  <a:cubicBezTo>
                    <a:pt x="973" y="166"/>
                    <a:pt x="973" y="196"/>
                    <a:pt x="973" y="217"/>
                  </a:cubicBezTo>
                  <a:cubicBezTo>
                    <a:pt x="973" y="126"/>
                    <a:pt x="973" y="126"/>
                    <a:pt x="942" y="126"/>
                  </a:cubicBezTo>
                  <a:cubicBezTo>
                    <a:pt x="942" y="126"/>
                    <a:pt x="942" y="339"/>
                    <a:pt x="912" y="491"/>
                  </a:cubicBezTo>
                  <a:cubicBezTo>
                    <a:pt x="912" y="430"/>
                    <a:pt x="912" y="430"/>
                    <a:pt x="912" y="430"/>
                  </a:cubicBezTo>
                  <a:cubicBezTo>
                    <a:pt x="912" y="339"/>
                    <a:pt x="912" y="339"/>
                    <a:pt x="912" y="339"/>
                  </a:cubicBezTo>
                  <a:lnTo>
                    <a:pt x="912" y="278"/>
                  </a:lnTo>
                  <a:cubicBezTo>
                    <a:pt x="912" y="232"/>
                    <a:pt x="894" y="167"/>
                    <a:pt x="886" y="167"/>
                  </a:cubicBezTo>
                  <a:cubicBezTo>
                    <a:pt x="883" y="167"/>
                    <a:pt x="881" y="173"/>
                    <a:pt x="881" y="187"/>
                  </a:cubicBezTo>
                  <a:cubicBezTo>
                    <a:pt x="881" y="278"/>
                    <a:pt x="881" y="278"/>
                    <a:pt x="851" y="278"/>
                  </a:cubicBezTo>
                  <a:cubicBezTo>
                    <a:pt x="851" y="278"/>
                    <a:pt x="851" y="278"/>
                    <a:pt x="851" y="339"/>
                  </a:cubicBezTo>
                  <a:cubicBezTo>
                    <a:pt x="851" y="400"/>
                    <a:pt x="851" y="491"/>
                    <a:pt x="851" y="491"/>
                  </a:cubicBezTo>
                  <a:cubicBezTo>
                    <a:pt x="851" y="515"/>
                    <a:pt x="851" y="529"/>
                    <a:pt x="849" y="529"/>
                  </a:cubicBezTo>
                  <a:cubicBezTo>
                    <a:pt x="846" y="529"/>
                    <a:pt x="839" y="493"/>
                    <a:pt x="821" y="400"/>
                  </a:cubicBezTo>
                  <a:cubicBezTo>
                    <a:pt x="821" y="351"/>
                    <a:pt x="821" y="292"/>
                    <a:pt x="821" y="248"/>
                  </a:cubicBezTo>
                  <a:cubicBezTo>
                    <a:pt x="805" y="172"/>
                    <a:pt x="798" y="134"/>
                    <a:pt x="794" y="134"/>
                  </a:cubicBezTo>
                  <a:cubicBezTo>
                    <a:pt x="790" y="134"/>
                    <a:pt x="790" y="172"/>
                    <a:pt x="790" y="248"/>
                  </a:cubicBezTo>
                  <a:cubicBezTo>
                    <a:pt x="780" y="228"/>
                    <a:pt x="773" y="221"/>
                    <a:pt x="769" y="221"/>
                  </a:cubicBezTo>
                  <a:cubicBezTo>
                    <a:pt x="760" y="221"/>
                    <a:pt x="760" y="248"/>
                    <a:pt x="760" y="248"/>
                  </a:cubicBezTo>
                  <a:cubicBezTo>
                    <a:pt x="745" y="172"/>
                    <a:pt x="737" y="134"/>
                    <a:pt x="733" y="134"/>
                  </a:cubicBezTo>
                  <a:cubicBezTo>
                    <a:pt x="729" y="134"/>
                    <a:pt x="729" y="172"/>
                    <a:pt x="729" y="248"/>
                  </a:cubicBezTo>
                  <a:cubicBezTo>
                    <a:pt x="729" y="230"/>
                    <a:pt x="729" y="223"/>
                    <a:pt x="729" y="223"/>
                  </a:cubicBezTo>
                  <a:cubicBezTo>
                    <a:pt x="727" y="223"/>
                    <a:pt x="720" y="266"/>
                    <a:pt x="699" y="309"/>
                  </a:cubicBezTo>
                  <a:cubicBezTo>
                    <a:pt x="669" y="248"/>
                    <a:pt x="669" y="248"/>
                    <a:pt x="669" y="248"/>
                  </a:cubicBezTo>
                  <a:cubicBezTo>
                    <a:pt x="669" y="248"/>
                    <a:pt x="638" y="248"/>
                    <a:pt x="638" y="157"/>
                  </a:cubicBezTo>
                  <a:cubicBezTo>
                    <a:pt x="638" y="157"/>
                    <a:pt x="638" y="157"/>
                    <a:pt x="638" y="248"/>
                  </a:cubicBezTo>
                  <a:cubicBezTo>
                    <a:pt x="638" y="273"/>
                    <a:pt x="638" y="293"/>
                    <a:pt x="638" y="309"/>
                  </a:cubicBezTo>
                  <a:cubicBezTo>
                    <a:pt x="638" y="212"/>
                    <a:pt x="613" y="139"/>
                    <a:pt x="596" y="139"/>
                  </a:cubicBezTo>
                  <a:cubicBezTo>
                    <a:pt x="585" y="139"/>
                    <a:pt x="577" y="162"/>
                    <a:pt x="577" y="217"/>
                  </a:cubicBezTo>
                  <a:cubicBezTo>
                    <a:pt x="562" y="187"/>
                    <a:pt x="555" y="172"/>
                    <a:pt x="547" y="172"/>
                  </a:cubicBezTo>
                  <a:cubicBezTo>
                    <a:pt x="539" y="172"/>
                    <a:pt x="532" y="187"/>
                    <a:pt x="517" y="217"/>
                  </a:cubicBezTo>
                  <a:cubicBezTo>
                    <a:pt x="495" y="260"/>
                    <a:pt x="489" y="317"/>
                    <a:pt x="487" y="317"/>
                  </a:cubicBezTo>
                  <a:cubicBezTo>
                    <a:pt x="486" y="317"/>
                    <a:pt x="486" y="306"/>
                    <a:pt x="486" y="278"/>
                  </a:cubicBezTo>
                  <a:cubicBezTo>
                    <a:pt x="486" y="217"/>
                    <a:pt x="486" y="217"/>
                    <a:pt x="486" y="217"/>
                  </a:cubicBezTo>
                  <a:cubicBezTo>
                    <a:pt x="456" y="217"/>
                    <a:pt x="456" y="217"/>
                    <a:pt x="456" y="278"/>
                  </a:cubicBezTo>
                  <a:cubicBezTo>
                    <a:pt x="437" y="371"/>
                    <a:pt x="430" y="407"/>
                    <a:pt x="427" y="407"/>
                  </a:cubicBezTo>
                  <a:cubicBezTo>
                    <a:pt x="425" y="407"/>
                    <a:pt x="425" y="393"/>
                    <a:pt x="425" y="369"/>
                  </a:cubicBezTo>
                  <a:cubicBezTo>
                    <a:pt x="425" y="360"/>
                    <a:pt x="425" y="350"/>
                    <a:pt x="425" y="339"/>
                  </a:cubicBezTo>
                  <a:cubicBezTo>
                    <a:pt x="425" y="339"/>
                    <a:pt x="425" y="278"/>
                    <a:pt x="425" y="217"/>
                  </a:cubicBezTo>
                  <a:cubicBezTo>
                    <a:pt x="425" y="198"/>
                    <a:pt x="424" y="190"/>
                    <a:pt x="422" y="190"/>
                  </a:cubicBezTo>
                  <a:cubicBezTo>
                    <a:pt x="414" y="190"/>
                    <a:pt x="395" y="310"/>
                    <a:pt x="395" y="430"/>
                  </a:cubicBezTo>
                  <a:lnTo>
                    <a:pt x="395" y="339"/>
                  </a:lnTo>
                  <a:cubicBezTo>
                    <a:pt x="395" y="278"/>
                    <a:pt x="395" y="278"/>
                    <a:pt x="395" y="278"/>
                  </a:cubicBezTo>
                  <a:cubicBezTo>
                    <a:pt x="365" y="278"/>
                    <a:pt x="365" y="278"/>
                    <a:pt x="365" y="339"/>
                  </a:cubicBezTo>
                  <a:cubicBezTo>
                    <a:pt x="365" y="430"/>
                    <a:pt x="365" y="491"/>
                    <a:pt x="365" y="491"/>
                  </a:cubicBezTo>
                  <a:cubicBezTo>
                    <a:pt x="365" y="339"/>
                    <a:pt x="334" y="278"/>
                    <a:pt x="334" y="278"/>
                  </a:cubicBezTo>
                  <a:cubicBezTo>
                    <a:pt x="334" y="278"/>
                    <a:pt x="304" y="278"/>
                    <a:pt x="304" y="187"/>
                  </a:cubicBezTo>
                  <a:cubicBezTo>
                    <a:pt x="304" y="187"/>
                    <a:pt x="304" y="187"/>
                    <a:pt x="304" y="278"/>
                  </a:cubicBezTo>
                  <a:lnTo>
                    <a:pt x="273" y="278"/>
                  </a:lnTo>
                  <a:cubicBezTo>
                    <a:pt x="260" y="209"/>
                    <a:pt x="252" y="171"/>
                    <a:pt x="251" y="171"/>
                  </a:cubicBezTo>
                  <a:lnTo>
                    <a:pt x="251" y="171"/>
                  </a:lnTo>
                  <a:cubicBezTo>
                    <a:pt x="249" y="171"/>
                    <a:pt x="257" y="224"/>
                    <a:pt x="273" y="339"/>
                  </a:cubicBezTo>
                  <a:cubicBezTo>
                    <a:pt x="273" y="400"/>
                    <a:pt x="273" y="491"/>
                    <a:pt x="273" y="491"/>
                  </a:cubicBezTo>
                  <a:lnTo>
                    <a:pt x="273" y="552"/>
                  </a:lnTo>
                  <a:cubicBezTo>
                    <a:pt x="273" y="552"/>
                    <a:pt x="273" y="643"/>
                    <a:pt x="273" y="704"/>
                  </a:cubicBezTo>
                  <a:cubicBezTo>
                    <a:pt x="273" y="704"/>
                    <a:pt x="273" y="765"/>
                    <a:pt x="243" y="765"/>
                  </a:cubicBezTo>
                  <a:lnTo>
                    <a:pt x="243" y="613"/>
                  </a:lnTo>
                  <a:cubicBezTo>
                    <a:pt x="273" y="552"/>
                    <a:pt x="273" y="491"/>
                    <a:pt x="273" y="400"/>
                  </a:cubicBezTo>
                  <a:cubicBezTo>
                    <a:pt x="255" y="309"/>
                    <a:pt x="248" y="251"/>
                    <a:pt x="245" y="251"/>
                  </a:cubicBezTo>
                  <a:cubicBezTo>
                    <a:pt x="243" y="251"/>
                    <a:pt x="243" y="278"/>
                    <a:pt x="243" y="339"/>
                  </a:cubicBezTo>
                  <a:cubicBezTo>
                    <a:pt x="228" y="400"/>
                    <a:pt x="220" y="430"/>
                    <a:pt x="216" y="430"/>
                  </a:cubicBezTo>
                  <a:cubicBezTo>
                    <a:pt x="213" y="430"/>
                    <a:pt x="213" y="400"/>
                    <a:pt x="213" y="339"/>
                  </a:cubicBezTo>
                  <a:cubicBezTo>
                    <a:pt x="213" y="246"/>
                    <a:pt x="201" y="210"/>
                    <a:pt x="192" y="210"/>
                  </a:cubicBezTo>
                  <a:cubicBezTo>
                    <a:pt x="187" y="210"/>
                    <a:pt x="182" y="224"/>
                    <a:pt x="182" y="248"/>
                  </a:cubicBezTo>
                  <a:cubicBezTo>
                    <a:pt x="182" y="272"/>
                    <a:pt x="182" y="292"/>
                    <a:pt x="182" y="309"/>
                  </a:cubicBezTo>
                  <a:cubicBezTo>
                    <a:pt x="182" y="266"/>
                    <a:pt x="167" y="223"/>
                    <a:pt x="158" y="223"/>
                  </a:cubicBezTo>
                  <a:cubicBezTo>
                    <a:pt x="154" y="223"/>
                    <a:pt x="152" y="230"/>
                    <a:pt x="152" y="248"/>
                  </a:cubicBezTo>
                  <a:cubicBezTo>
                    <a:pt x="152" y="248"/>
                    <a:pt x="152" y="248"/>
                    <a:pt x="152" y="309"/>
                  </a:cubicBezTo>
                  <a:lnTo>
                    <a:pt x="152" y="461"/>
                  </a:lnTo>
                  <a:cubicBezTo>
                    <a:pt x="152" y="461"/>
                    <a:pt x="152" y="521"/>
                    <a:pt x="152" y="613"/>
                  </a:cubicBezTo>
                  <a:cubicBezTo>
                    <a:pt x="152" y="619"/>
                    <a:pt x="152" y="623"/>
                    <a:pt x="152" y="627"/>
                  </a:cubicBezTo>
                  <a:lnTo>
                    <a:pt x="152" y="627"/>
                  </a:lnTo>
                  <a:cubicBezTo>
                    <a:pt x="152" y="602"/>
                    <a:pt x="151" y="591"/>
                    <a:pt x="146" y="586"/>
                  </a:cubicBezTo>
                  <a:lnTo>
                    <a:pt x="146" y="586"/>
                  </a:lnTo>
                  <a:cubicBezTo>
                    <a:pt x="147" y="602"/>
                    <a:pt x="149" y="614"/>
                    <a:pt x="150" y="622"/>
                  </a:cubicBezTo>
                  <a:lnTo>
                    <a:pt x="150" y="622"/>
                  </a:lnTo>
                  <a:cubicBezTo>
                    <a:pt x="149" y="619"/>
                    <a:pt x="148" y="618"/>
                    <a:pt x="147" y="618"/>
                  </a:cubicBezTo>
                  <a:lnTo>
                    <a:pt x="147" y="618"/>
                  </a:lnTo>
                  <a:cubicBezTo>
                    <a:pt x="140" y="618"/>
                    <a:pt x="130" y="668"/>
                    <a:pt x="152" y="734"/>
                  </a:cubicBezTo>
                  <a:lnTo>
                    <a:pt x="152" y="856"/>
                  </a:lnTo>
                  <a:cubicBezTo>
                    <a:pt x="148" y="860"/>
                    <a:pt x="144" y="862"/>
                    <a:pt x="141" y="862"/>
                  </a:cubicBezTo>
                  <a:cubicBezTo>
                    <a:pt x="121" y="862"/>
                    <a:pt x="121" y="787"/>
                    <a:pt x="121" y="734"/>
                  </a:cubicBezTo>
                  <a:cubicBezTo>
                    <a:pt x="121" y="582"/>
                    <a:pt x="121" y="582"/>
                    <a:pt x="121" y="582"/>
                  </a:cubicBezTo>
                  <a:cubicBezTo>
                    <a:pt x="134" y="582"/>
                    <a:pt x="141" y="582"/>
                    <a:pt x="146" y="586"/>
                  </a:cubicBezTo>
                  <a:lnTo>
                    <a:pt x="146" y="586"/>
                  </a:lnTo>
                  <a:cubicBezTo>
                    <a:pt x="141" y="548"/>
                    <a:pt x="134" y="487"/>
                    <a:pt x="121" y="400"/>
                  </a:cubicBezTo>
                  <a:cubicBezTo>
                    <a:pt x="121" y="391"/>
                    <a:pt x="121" y="381"/>
                    <a:pt x="121" y="369"/>
                  </a:cubicBezTo>
                  <a:cubicBezTo>
                    <a:pt x="106" y="309"/>
                    <a:pt x="99" y="278"/>
                    <a:pt x="95" y="278"/>
                  </a:cubicBezTo>
                  <a:cubicBezTo>
                    <a:pt x="91" y="278"/>
                    <a:pt x="91" y="309"/>
                    <a:pt x="91" y="369"/>
                  </a:cubicBezTo>
                  <a:cubicBezTo>
                    <a:pt x="91" y="339"/>
                    <a:pt x="83" y="324"/>
                    <a:pt x="76" y="324"/>
                  </a:cubicBezTo>
                  <a:cubicBezTo>
                    <a:pt x="68" y="324"/>
                    <a:pt x="61" y="339"/>
                    <a:pt x="61" y="369"/>
                  </a:cubicBezTo>
                  <a:cubicBezTo>
                    <a:pt x="61" y="369"/>
                    <a:pt x="61" y="369"/>
                    <a:pt x="61" y="309"/>
                  </a:cubicBezTo>
                  <a:cubicBezTo>
                    <a:pt x="61" y="339"/>
                    <a:pt x="61" y="354"/>
                    <a:pt x="57" y="354"/>
                  </a:cubicBezTo>
                  <a:cubicBezTo>
                    <a:pt x="53" y="354"/>
                    <a:pt x="45" y="339"/>
                    <a:pt x="30" y="309"/>
                  </a:cubicBezTo>
                  <a:cubicBezTo>
                    <a:pt x="30" y="461"/>
                    <a:pt x="30" y="521"/>
                    <a:pt x="30" y="521"/>
                  </a:cubicBezTo>
                  <a:cubicBezTo>
                    <a:pt x="30" y="521"/>
                    <a:pt x="30" y="521"/>
                    <a:pt x="30" y="582"/>
                  </a:cubicBezTo>
                  <a:cubicBezTo>
                    <a:pt x="30" y="582"/>
                    <a:pt x="30" y="582"/>
                    <a:pt x="30" y="673"/>
                  </a:cubicBezTo>
                  <a:cubicBezTo>
                    <a:pt x="5" y="699"/>
                    <a:pt x="1" y="809"/>
                    <a:pt x="18" y="809"/>
                  </a:cubicBezTo>
                  <a:cubicBezTo>
                    <a:pt x="21" y="809"/>
                    <a:pt x="25" y="805"/>
                    <a:pt x="30" y="795"/>
                  </a:cubicBezTo>
                  <a:cubicBezTo>
                    <a:pt x="30" y="917"/>
                    <a:pt x="30" y="917"/>
                    <a:pt x="30" y="917"/>
                  </a:cubicBezTo>
                  <a:cubicBezTo>
                    <a:pt x="30" y="964"/>
                    <a:pt x="30" y="995"/>
                    <a:pt x="30" y="1008"/>
                  </a:cubicBezTo>
                  <a:cubicBezTo>
                    <a:pt x="30" y="1069"/>
                    <a:pt x="61" y="1160"/>
                    <a:pt x="61" y="1160"/>
                  </a:cubicBezTo>
                  <a:cubicBezTo>
                    <a:pt x="61" y="1139"/>
                    <a:pt x="61" y="1109"/>
                    <a:pt x="61" y="1069"/>
                  </a:cubicBezTo>
                  <a:cubicBezTo>
                    <a:pt x="61" y="997"/>
                    <a:pt x="61" y="966"/>
                    <a:pt x="64" y="966"/>
                  </a:cubicBezTo>
                  <a:cubicBezTo>
                    <a:pt x="67" y="966"/>
                    <a:pt x="75" y="1004"/>
                    <a:pt x="91" y="1069"/>
                  </a:cubicBezTo>
                  <a:cubicBezTo>
                    <a:pt x="121" y="1069"/>
                    <a:pt x="121" y="1069"/>
                    <a:pt x="121" y="1008"/>
                  </a:cubicBezTo>
                  <a:lnTo>
                    <a:pt x="121" y="1069"/>
                  </a:lnTo>
                  <a:cubicBezTo>
                    <a:pt x="121" y="1069"/>
                    <a:pt x="121" y="1069"/>
                    <a:pt x="121" y="1160"/>
                  </a:cubicBezTo>
                  <a:cubicBezTo>
                    <a:pt x="127" y="1171"/>
                    <a:pt x="131" y="1176"/>
                    <a:pt x="135" y="1176"/>
                  </a:cubicBezTo>
                  <a:cubicBezTo>
                    <a:pt x="152" y="1176"/>
                    <a:pt x="152" y="1072"/>
                    <a:pt x="152" y="947"/>
                  </a:cubicBezTo>
                  <a:cubicBezTo>
                    <a:pt x="152" y="1014"/>
                    <a:pt x="152" y="1066"/>
                    <a:pt x="152" y="1099"/>
                  </a:cubicBezTo>
                  <a:cubicBezTo>
                    <a:pt x="152" y="1129"/>
                    <a:pt x="152" y="1144"/>
                    <a:pt x="156" y="1144"/>
                  </a:cubicBezTo>
                  <a:cubicBezTo>
                    <a:pt x="159" y="1144"/>
                    <a:pt x="167" y="1129"/>
                    <a:pt x="182" y="1099"/>
                  </a:cubicBezTo>
                  <a:cubicBezTo>
                    <a:pt x="182" y="1099"/>
                    <a:pt x="182" y="947"/>
                    <a:pt x="182" y="856"/>
                  </a:cubicBezTo>
                  <a:cubicBezTo>
                    <a:pt x="182" y="932"/>
                    <a:pt x="182" y="970"/>
                    <a:pt x="186" y="970"/>
                  </a:cubicBezTo>
                  <a:cubicBezTo>
                    <a:pt x="190" y="970"/>
                    <a:pt x="197" y="932"/>
                    <a:pt x="213" y="856"/>
                  </a:cubicBezTo>
                  <a:lnTo>
                    <a:pt x="213" y="947"/>
                  </a:lnTo>
                  <a:cubicBezTo>
                    <a:pt x="213" y="966"/>
                    <a:pt x="213" y="989"/>
                    <a:pt x="213" y="1008"/>
                  </a:cubicBezTo>
                  <a:cubicBezTo>
                    <a:pt x="243" y="1008"/>
                    <a:pt x="243" y="1008"/>
                    <a:pt x="243" y="1099"/>
                  </a:cubicBezTo>
                  <a:cubicBezTo>
                    <a:pt x="243" y="1108"/>
                    <a:pt x="244" y="1113"/>
                    <a:pt x="245" y="1113"/>
                  </a:cubicBezTo>
                  <a:cubicBezTo>
                    <a:pt x="252" y="1113"/>
                    <a:pt x="273" y="989"/>
                    <a:pt x="273" y="886"/>
                  </a:cubicBezTo>
                  <a:cubicBezTo>
                    <a:pt x="273" y="947"/>
                    <a:pt x="273" y="947"/>
                    <a:pt x="273" y="947"/>
                  </a:cubicBezTo>
                  <a:cubicBezTo>
                    <a:pt x="304" y="947"/>
                    <a:pt x="304" y="947"/>
                    <a:pt x="304" y="1038"/>
                  </a:cubicBezTo>
                  <a:cubicBezTo>
                    <a:pt x="304" y="1062"/>
                    <a:pt x="304" y="1082"/>
                    <a:pt x="304" y="1099"/>
                  </a:cubicBezTo>
                  <a:cubicBezTo>
                    <a:pt x="304" y="1190"/>
                    <a:pt x="304" y="1190"/>
                    <a:pt x="334" y="1190"/>
                  </a:cubicBezTo>
                  <a:cubicBezTo>
                    <a:pt x="334" y="1099"/>
                    <a:pt x="334" y="1099"/>
                    <a:pt x="334" y="1099"/>
                  </a:cubicBezTo>
                  <a:cubicBezTo>
                    <a:pt x="365" y="1099"/>
                    <a:pt x="365" y="1099"/>
                    <a:pt x="365" y="977"/>
                  </a:cubicBezTo>
                  <a:lnTo>
                    <a:pt x="334" y="977"/>
                  </a:lnTo>
                  <a:cubicBezTo>
                    <a:pt x="334" y="917"/>
                    <a:pt x="365" y="825"/>
                    <a:pt x="365" y="825"/>
                  </a:cubicBezTo>
                  <a:cubicBezTo>
                    <a:pt x="365" y="825"/>
                    <a:pt x="365" y="852"/>
                    <a:pt x="365" y="886"/>
                  </a:cubicBezTo>
                  <a:cubicBezTo>
                    <a:pt x="365" y="886"/>
                    <a:pt x="365" y="926"/>
                    <a:pt x="373" y="953"/>
                  </a:cubicBezTo>
                  <a:lnTo>
                    <a:pt x="373" y="953"/>
                  </a:lnTo>
                  <a:cubicBezTo>
                    <a:pt x="365" y="958"/>
                    <a:pt x="365" y="998"/>
                    <a:pt x="365" y="1038"/>
                  </a:cubicBezTo>
                  <a:cubicBezTo>
                    <a:pt x="365" y="1129"/>
                    <a:pt x="365" y="1129"/>
                    <a:pt x="395" y="1129"/>
                  </a:cubicBezTo>
                  <a:cubicBezTo>
                    <a:pt x="395" y="1129"/>
                    <a:pt x="425" y="1129"/>
                    <a:pt x="425" y="1190"/>
                  </a:cubicBezTo>
                  <a:cubicBezTo>
                    <a:pt x="425" y="1190"/>
                    <a:pt x="425" y="1190"/>
                    <a:pt x="425" y="1129"/>
                  </a:cubicBezTo>
                  <a:cubicBezTo>
                    <a:pt x="425" y="1110"/>
                    <a:pt x="425" y="1087"/>
                    <a:pt x="425" y="1069"/>
                  </a:cubicBezTo>
                  <a:cubicBezTo>
                    <a:pt x="456" y="1069"/>
                    <a:pt x="456" y="1069"/>
                    <a:pt x="456" y="977"/>
                  </a:cubicBezTo>
                  <a:cubicBezTo>
                    <a:pt x="456" y="977"/>
                    <a:pt x="456" y="977"/>
                    <a:pt x="456" y="1069"/>
                  </a:cubicBezTo>
                  <a:cubicBezTo>
                    <a:pt x="456" y="1129"/>
                    <a:pt x="456" y="1160"/>
                    <a:pt x="460" y="1160"/>
                  </a:cubicBezTo>
                  <a:cubicBezTo>
                    <a:pt x="463" y="1160"/>
                    <a:pt x="471" y="1129"/>
                    <a:pt x="486" y="1069"/>
                  </a:cubicBezTo>
                  <a:cubicBezTo>
                    <a:pt x="486" y="1069"/>
                    <a:pt x="486" y="1069"/>
                    <a:pt x="486" y="977"/>
                  </a:cubicBezTo>
                  <a:cubicBezTo>
                    <a:pt x="486" y="947"/>
                    <a:pt x="486" y="932"/>
                    <a:pt x="490" y="932"/>
                  </a:cubicBezTo>
                  <a:cubicBezTo>
                    <a:pt x="494" y="932"/>
                    <a:pt x="501" y="947"/>
                    <a:pt x="517" y="977"/>
                  </a:cubicBezTo>
                  <a:cubicBezTo>
                    <a:pt x="517" y="1069"/>
                    <a:pt x="517" y="1069"/>
                    <a:pt x="517" y="1069"/>
                  </a:cubicBezTo>
                  <a:cubicBezTo>
                    <a:pt x="517" y="1027"/>
                    <a:pt x="523" y="1011"/>
                    <a:pt x="532" y="1011"/>
                  </a:cubicBezTo>
                  <a:cubicBezTo>
                    <a:pt x="544" y="1011"/>
                    <a:pt x="561" y="1035"/>
                    <a:pt x="577" y="1069"/>
                  </a:cubicBezTo>
                  <a:cubicBezTo>
                    <a:pt x="577" y="1052"/>
                    <a:pt x="577" y="1032"/>
                    <a:pt x="577" y="1008"/>
                  </a:cubicBezTo>
                  <a:cubicBezTo>
                    <a:pt x="593" y="932"/>
                    <a:pt x="600" y="894"/>
                    <a:pt x="604" y="894"/>
                  </a:cubicBezTo>
                  <a:cubicBezTo>
                    <a:pt x="608" y="894"/>
                    <a:pt x="608" y="932"/>
                    <a:pt x="608" y="1008"/>
                  </a:cubicBezTo>
                  <a:cubicBezTo>
                    <a:pt x="608" y="836"/>
                    <a:pt x="618" y="742"/>
                    <a:pt x="626" y="742"/>
                  </a:cubicBezTo>
                  <a:cubicBezTo>
                    <a:pt x="632" y="742"/>
                    <a:pt x="638" y="798"/>
                    <a:pt x="638" y="917"/>
                  </a:cubicBezTo>
                  <a:cubicBezTo>
                    <a:pt x="638" y="950"/>
                    <a:pt x="638" y="980"/>
                    <a:pt x="638" y="1008"/>
                  </a:cubicBezTo>
                  <a:cubicBezTo>
                    <a:pt x="655" y="1123"/>
                    <a:pt x="662" y="1176"/>
                    <a:pt x="666" y="1176"/>
                  </a:cubicBezTo>
                  <a:cubicBezTo>
                    <a:pt x="669" y="1176"/>
                    <a:pt x="669" y="1138"/>
                    <a:pt x="669" y="1069"/>
                  </a:cubicBezTo>
                  <a:cubicBezTo>
                    <a:pt x="683" y="1011"/>
                    <a:pt x="691" y="981"/>
                    <a:pt x="695" y="981"/>
                  </a:cubicBezTo>
                  <a:cubicBezTo>
                    <a:pt x="699" y="981"/>
                    <a:pt x="699" y="1019"/>
                    <a:pt x="699" y="1099"/>
                  </a:cubicBezTo>
                  <a:cubicBezTo>
                    <a:pt x="681" y="1170"/>
                    <a:pt x="674" y="1200"/>
                    <a:pt x="677" y="1200"/>
                  </a:cubicBezTo>
                  <a:cubicBezTo>
                    <a:pt x="679" y="1200"/>
                    <a:pt x="686" y="1185"/>
                    <a:pt x="699" y="1160"/>
                  </a:cubicBezTo>
                  <a:cubicBezTo>
                    <a:pt x="699" y="1160"/>
                    <a:pt x="729" y="1099"/>
                    <a:pt x="729" y="1008"/>
                  </a:cubicBezTo>
                  <a:cubicBezTo>
                    <a:pt x="729" y="1042"/>
                    <a:pt x="729" y="1073"/>
                    <a:pt x="729" y="1099"/>
                  </a:cubicBezTo>
                  <a:cubicBezTo>
                    <a:pt x="760" y="1099"/>
                    <a:pt x="760" y="1099"/>
                    <a:pt x="760" y="1008"/>
                  </a:cubicBezTo>
                  <a:cubicBezTo>
                    <a:pt x="760" y="1029"/>
                    <a:pt x="760" y="1061"/>
                    <a:pt x="760" y="1099"/>
                  </a:cubicBezTo>
                  <a:cubicBezTo>
                    <a:pt x="760" y="1118"/>
                    <a:pt x="760" y="1141"/>
                    <a:pt x="760" y="1160"/>
                  </a:cubicBezTo>
                  <a:cubicBezTo>
                    <a:pt x="760" y="1099"/>
                    <a:pt x="790" y="1038"/>
                    <a:pt x="790" y="947"/>
                  </a:cubicBezTo>
                  <a:cubicBezTo>
                    <a:pt x="790" y="968"/>
                    <a:pt x="790" y="1000"/>
                    <a:pt x="790" y="1038"/>
                  </a:cubicBezTo>
                  <a:cubicBezTo>
                    <a:pt x="790" y="1069"/>
                    <a:pt x="790" y="1084"/>
                    <a:pt x="790" y="1099"/>
                  </a:cubicBezTo>
                  <a:cubicBezTo>
                    <a:pt x="790" y="1069"/>
                    <a:pt x="798" y="1053"/>
                    <a:pt x="805" y="1053"/>
                  </a:cubicBezTo>
                  <a:cubicBezTo>
                    <a:pt x="813" y="1053"/>
                    <a:pt x="821" y="1069"/>
                    <a:pt x="821" y="1099"/>
                  </a:cubicBezTo>
                  <a:lnTo>
                    <a:pt x="851" y="1099"/>
                  </a:lnTo>
                  <a:cubicBezTo>
                    <a:pt x="851" y="1099"/>
                    <a:pt x="851" y="1038"/>
                    <a:pt x="851" y="1038"/>
                  </a:cubicBezTo>
                  <a:cubicBezTo>
                    <a:pt x="866" y="962"/>
                    <a:pt x="874" y="924"/>
                    <a:pt x="878" y="924"/>
                  </a:cubicBezTo>
                  <a:cubicBezTo>
                    <a:pt x="881" y="924"/>
                    <a:pt x="881" y="962"/>
                    <a:pt x="881" y="1038"/>
                  </a:cubicBezTo>
                  <a:cubicBezTo>
                    <a:pt x="881" y="947"/>
                    <a:pt x="892" y="889"/>
                    <a:pt x="901" y="889"/>
                  </a:cubicBezTo>
                  <a:cubicBezTo>
                    <a:pt x="907" y="889"/>
                    <a:pt x="912" y="916"/>
                    <a:pt x="912" y="977"/>
                  </a:cubicBezTo>
                  <a:cubicBezTo>
                    <a:pt x="912" y="959"/>
                    <a:pt x="912" y="928"/>
                    <a:pt x="912" y="886"/>
                  </a:cubicBezTo>
                  <a:cubicBezTo>
                    <a:pt x="912" y="886"/>
                    <a:pt x="925" y="859"/>
                    <a:pt x="934" y="859"/>
                  </a:cubicBezTo>
                  <a:cubicBezTo>
                    <a:pt x="939" y="859"/>
                    <a:pt x="942" y="866"/>
                    <a:pt x="942" y="886"/>
                  </a:cubicBezTo>
                  <a:cubicBezTo>
                    <a:pt x="942" y="937"/>
                    <a:pt x="952" y="979"/>
                    <a:pt x="960" y="979"/>
                  </a:cubicBezTo>
                  <a:cubicBezTo>
                    <a:pt x="967" y="979"/>
                    <a:pt x="973" y="953"/>
                    <a:pt x="973" y="886"/>
                  </a:cubicBezTo>
                  <a:lnTo>
                    <a:pt x="973" y="856"/>
                  </a:lnTo>
                  <a:cubicBezTo>
                    <a:pt x="942" y="765"/>
                    <a:pt x="942" y="765"/>
                    <a:pt x="973" y="765"/>
                  </a:cubicBezTo>
                  <a:cubicBezTo>
                    <a:pt x="973" y="765"/>
                    <a:pt x="973" y="799"/>
                    <a:pt x="973" y="825"/>
                  </a:cubicBezTo>
                  <a:cubicBezTo>
                    <a:pt x="973" y="886"/>
                    <a:pt x="1003" y="977"/>
                    <a:pt x="1003" y="977"/>
                  </a:cubicBezTo>
                  <a:cubicBezTo>
                    <a:pt x="1003" y="959"/>
                    <a:pt x="1003" y="937"/>
                    <a:pt x="1003" y="917"/>
                  </a:cubicBezTo>
                  <a:cubicBezTo>
                    <a:pt x="1033" y="977"/>
                    <a:pt x="1033" y="977"/>
                    <a:pt x="1033" y="977"/>
                  </a:cubicBezTo>
                  <a:cubicBezTo>
                    <a:pt x="1033" y="977"/>
                    <a:pt x="1033" y="977"/>
                    <a:pt x="1033" y="917"/>
                  </a:cubicBezTo>
                  <a:cubicBezTo>
                    <a:pt x="1033" y="825"/>
                    <a:pt x="1033" y="765"/>
                    <a:pt x="1033" y="765"/>
                  </a:cubicBezTo>
                  <a:cubicBezTo>
                    <a:pt x="1033" y="744"/>
                    <a:pt x="1037" y="738"/>
                    <a:pt x="1040" y="738"/>
                  </a:cubicBezTo>
                  <a:lnTo>
                    <a:pt x="1040" y="738"/>
                  </a:lnTo>
                  <a:cubicBezTo>
                    <a:pt x="1047" y="738"/>
                    <a:pt x="1054" y="765"/>
                    <a:pt x="1033" y="765"/>
                  </a:cubicBezTo>
                  <a:cubicBezTo>
                    <a:pt x="1033" y="825"/>
                    <a:pt x="1033" y="917"/>
                    <a:pt x="1064" y="917"/>
                  </a:cubicBezTo>
                  <a:cubicBezTo>
                    <a:pt x="1064" y="917"/>
                    <a:pt x="1064" y="977"/>
                    <a:pt x="1064" y="977"/>
                  </a:cubicBezTo>
                  <a:cubicBezTo>
                    <a:pt x="1064" y="917"/>
                    <a:pt x="1071" y="886"/>
                    <a:pt x="1079" y="886"/>
                  </a:cubicBezTo>
                  <a:cubicBezTo>
                    <a:pt x="1087" y="886"/>
                    <a:pt x="1094" y="917"/>
                    <a:pt x="1094" y="977"/>
                  </a:cubicBezTo>
                  <a:cubicBezTo>
                    <a:pt x="1094" y="927"/>
                    <a:pt x="1094" y="851"/>
                    <a:pt x="1094" y="765"/>
                  </a:cubicBezTo>
                  <a:cubicBezTo>
                    <a:pt x="1094" y="943"/>
                    <a:pt x="1094" y="1016"/>
                    <a:pt x="1100" y="1016"/>
                  </a:cubicBezTo>
                  <a:cubicBezTo>
                    <a:pt x="1105" y="1016"/>
                    <a:pt x="1112" y="979"/>
                    <a:pt x="1125" y="917"/>
                  </a:cubicBezTo>
                  <a:cubicBezTo>
                    <a:pt x="1125" y="977"/>
                    <a:pt x="1125" y="977"/>
                    <a:pt x="1125" y="1008"/>
                  </a:cubicBezTo>
                  <a:cubicBezTo>
                    <a:pt x="1155" y="1008"/>
                    <a:pt x="1155" y="1008"/>
                    <a:pt x="1155" y="917"/>
                  </a:cubicBezTo>
                  <a:cubicBezTo>
                    <a:pt x="1155" y="898"/>
                    <a:pt x="1155" y="878"/>
                    <a:pt x="1155" y="856"/>
                  </a:cubicBezTo>
                  <a:lnTo>
                    <a:pt x="1185" y="856"/>
                  </a:lnTo>
                  <a:lnTo>
                    <a:pt x="1185" y="917"/>
                  </a:lnTo>
                  <a:cubicBezTo>
                    <a:pt x="1185" y="1008"/>
                    <a:pt x="1185" y="1008"/>
                    <a:pt x="1216" y="1008"/>
                  </a:cubicBezTo>
                  <a:cubicBezTo>
                    <a:pt x="1246" y="1008"/>
                    <a:pt x="1246" y="1008"/>
                    <a:pt x="1246" y="856"/>
                  </a:cubicBezTo>
                  <a:cubicBezTo>
                    <a:pt x="1246" y="894"/>
                    <a:pt x="1246" y="926"/>
                    <a:pt x="1246" y="947"/>
                  </a:cubicBezTo>
                  <a:cubicBezTo>
                    <a:pt x="1246" y="947"/>
                    <a:pt x="1277" y="947"/>
                    <a:pt x="1277" y="1008"/>
                  </a:cubicBezTo>
                  <a:cubicBezTo>
                    <a:pt x="1298" y="1073"/>
                    <a:pt x="1305" y="1123"/>
                    <a:pt x="1306" y="1123"/>
                  </a:cubicBezTo>
                  <a:cubicBezTo>
                    <a:pt x="1307" y="1123"/>
                    <a:pt x="1307" y="1116"/>
                    <a:pt x="1307" y="1099"/>
                  </a:cubicBezTo>
                  <a:cubicBezTo>
                    <a:pt x="1307" y="1048"/>
                    <a:pt x="1316" y="1006"/>
                    <a:pt x="1325" y="1006"/>
                  </a:cubicBezTo>
                  <a:cubicBezTo>
                    <a:pt x="1331" y="1006"/>
                    <a:pt x="1337" y="1032"/>
                    <a:pt x="1337" y="1099"/>
                  </a:cubicBezTo>
                  <a:cubicBezTo>
                    <a:pt x="1337" y="1008"/>
                    <a:pt x="1337" y="1008"/>
                    <a:pt x="1337" y="1008"/>
                  </a:cubicBezTo>
                  <a:cubicBezTo>
                    <a:pt x="1368" y="1008"/>
                    <a:pt x="1368" y="1008"/>
                    <a:pt x="1368" y="1099"/>
                  </a:cubicBezTo>
                  <a:cubicBezTo>
                    <a:pt x="1368" y="1099"/>
                    <a:pt x="1368" y="947"/>
                    <a:pt x="1368" y="947"/>
                  </a:cubicBezTo>
                  <a:cubicBezTo>
                    <a:pt x="1368" y="886"/>
                    <a:pt x="1368" y="795"/>
                    <a:pt x="1398" y="795"/>
                  </a:cubicBezTo>
                  <a:cubicBezTo>
                    <a:pt x="1398" y="865"/>
                    <a:pt x="1398" y="977"/>
                    <a:pt x="1398" y="977"/>
                  </a:cubicBezTo>
                  <a:lnTo>
                    <a:pt x="1398" y="1038"/>
                  </a:lnTo>
                  <a:cubicBezTo>
                    <a:pt x="1428" y="1038"/>
                    <a:pt x="1428" y="1038"/>
                    <a:pt x="1428" y="947"/>
                  </a:cubicBezTo>
                  <a:cubicBezTo>
                    <a:pt x="1428" y="1027"/>
                    <a:pt x="1437" y="1065"/>
                    <a:pt x="1445" y="1065"/>
                  </a:cubicBezTo>
                  <a:cubicBezTo>
                    <a:pt x="1452" y="1065"/>
                    <a:pt x="1459" y="1035"/>
                    <a:pt x="1459" y="977"/>
                  </a:cubicBezTo>
                  <a:cubicBezTo>
                    <a:pt x="1468" y="950"/>
                    <a:pt x="1475" y="939"/>
                    <a:pt x="1479" y="939"/>
                  </a:cubicBezTo>
                  <a:cubicBezTo>
                    <a:pt x="1489" y="939"/>
                    <a:pt x="1489" y="996"/>
                    <a:pt x="1489" y="1038"/>
                  </a:cubicBezTo>
                  <a:cubicBezTo>
                    <a:pt x="1489" y="1079"/>
                    <a:pt x="1489" y="1109"/>
                    <a:pt x="1489" y="1129"/>
                  </a:cubicBezTo>
                  <a:cubicBezTo>
                    <a:pt x="1489" y="1038"/>
                    <a:pt x="1520" y="1038"/>
                    <a:pt x="1520" y="1038"/>
                  </a:cubicBezTo>
                  <a:cubicBezTo>
                    <a:pt x="1520" y="977"/>
                    <a:pt x="1520" y="977"/>
                    <a:pt x="1520" y="886"/>
                  </a:cubicBezTo>
                  <a:cubicBezTo>
                    <a:pt x="1520" y="977"/>
                    <a:pt x="1550" y="977"/>
                    <a:pt x="1550" y="977"/>
                  </a:cubicBezTo>
                  <a:cubicBezTo>
                    <a:pt x="1565" y="1023"/>
                    <a:pt x="1573" y="1046"/>
                    <a:pt x="1577" y="1046"/>
                  </a:cubicBezTo>
                  <a:cubicBezTo>
                    <a:pt x="1580" y="1046"/>
                    <a:pt x="1580" y="1023"/>
                    <a:pt x="1580" y="977"/>
                  </a:cubicBezTo>
                  <a:lnTo>
                    <a:pt x="1580" y="917"/>
                  </a:lnTo>
                  <a:cubicBezTo>
                    <a:pt x="1580" y="993"/>
                    <a:pt x="1588" y="1031"/>
                    <a:pt x="1596" y="1031"/>
                  </a:cubicBezTo>
                  <a:cubicBezTo>
                    <a:pt x="1603" y="1031"/>
                    <a:pt x="1611" y="993"/>
                    <a:pt x="1611" y="917"/>
                  </a:cubicBezTo>
                  <a:lnTo>
                    <a:pt x="1611" y="977"/>
                  </a:lnTo>
                  <a:cubicBezTo>
                    <a:pt x="1611" y="1069"/>
                    <a:pt x="1641" y="1069"/>
                    <a:pt x="1641" y="1069"/>
                  </a:cubicBezTo>
                  <a:cubicBezTo>
                    <a:pt x="1641" y="1069"/>
                    <a:pt x="1641" y="1008"/>
                    <a:pt x="1672" y="1008"/>
                  </a:cubicBezTo>
                  <a:cubicBezTo>
                    <a:pt x="1672" y="1008"/>
                    <a:pt x="1702" y="1008"/>
                    <a:pt x="1702" y="917"/>
                  </a:cubicBezTo>
                  <a:cubicBezTo>
                    <a:pt x="1719" y="967"/>
                    <a:pt x="1726" y="989"/>
                    <a:pt x="1730" y="989"/>
                  </a:cubicBezTo>
                  <a:cubicBezTo>
                    <a:pt x="1732" y="989"/>
                    <a:pt x="1732" y="974"/>
                    <a:pt x="1732" y="947"/>
                  </a:cubicBezTo>
                  <a:cubicBezTo>
                    <a:pt x="1763" y="947"/>
                    <a:pt x="1763" y="947"/>
                    <a:pt x="1763" y="1008"/>
                  </a:cubicBezTo>
                  <a:cubicBezTo>
                    <a:pt x="1763" y="1008"/>
                    <a:pt x="1763" y="1008"/>
                    <a:pt x="1763" y="1099"/>
                  </a:cubicBezTo>
                  <a:cubicBezTo>
                    <a:pt x="1780" y="1134"/>
                    <a:pt x="1788" y="1169"/>
                    <a:pt x="1791" y="1169"/>
                  </a:cubicBezTo>
                  <a:cubicBezTo>
                    <a:pt x="1793" y="1169"/>
                    <a:pt x="1793" y="1150"/>
                    <a:pt x="1793" y="1099"/>
                  </a:cubicBezTo>
                  <a:cubicBezTo>
                    <a:pt x="1793" y="1053"/>
                    <a:pt x="1793" y="1031"/>
                    <a:pt x="1797" y="1031"/>
                  </a:cubicBezTo>
                  <a:cubicBezTo>
                    <a:pt x="1801" y="1031"/>
                    <a:pt x="1808" y="1053"/>
                    <a:pt x="1824" y="1099"/>
                  </a:cubicBezTo>
                  <a:cubicBezTo>
                    <a:pt x="1824" y="1099"/>
                    <a:pt x="1824" y="1099"/>
                    <a:pt x="1824" y="1008"/>
                  </a:cubicBezTo>
                  <a:cubicBezTo>
                    <a:pt x="1854" y="1008"/>
                    <a:pt x="1854" y="947"/>
                    <a:pt x="1884" y="947"/>
                  </a:cubicBezTo>
                  <a:cubicBezTo>
                    <a:pt x="1915" y="947"/>
                    <a:pt x="1915" y="947"/>
                    <a:pt x="1915" y="886"/>
                  </a:cubicBezTo>
                  <a:cubicBezTo>
                    <a:pt x="1945" y="947"/>
                    <a:pt x="1945" y="947"/>
                    <a:pt x="1945" y="947"/>
                  </a:cubicBezTo>
                  <a:cubicBezTo>
                    <a:pt x="1945" y="947"/>
                    <a:pt x="1945" y="947"/>
                    <a:pt x="1945" y="977"/>
                  </a:cubicBezTo>
                  <a:cubicBezTo>
                    <a:pt x="1945" y="1008"/>
                    <a:pt x="1945" y="1023"/>
                    <a:pt x="1949" y="1023"/>
                  </a:cubicBezTo>
                  <a:cubicBezTo>
                    <a:pt x="1953" y="1023"/>
                    <a:pt x="1960" y="1008"/>
                    <a:pt x="1976" y="977"/>
                  </a:cubicBezTo>
                  <a:cubicBezTo>
                    <a:pt x="1976" y="957"/>
                    <a:pt x="1976" y="935"/>
                    <a:pt x="1976" y="886"/>
                  </a:cubicBezTo>
                  <a:cubicBezTo>
                    <a:pt x="1976" y="886"/>
                    <a:pt x="2006" y="886"/>
                    <a:pt x="2006" y="977"/>
                  </a:cubicBezTo>
                  <a:cubicBezTo>
                    <a:pt x="2006" y="961"/>
                    <a:pt x="2006" y="939"/>
                    <a:pt x="2006" y="917"/>
                  </a:cubicBezTo>
                  <a:cubicBezTo>
                    <a:pt x="2006" y="871"/>
                    <a:pt x="2014" y="848"/>
                    <a:pt x="2021" y="848"/>
                  </a:cubicBezTo>
                  <a:cubicBezTo>
                    <a:pt x="2029" y="848"/>
                    <a:pt x="2036" y="871"/>
                    <a:pt x="2036" y="917"/>
                  </a:cubicBezTo>
                  <a:cubicBezTo>
                    <a:pt x="2036" y="977"/>
                    <a:pt x="2036" y="977"/>
                    <a:pt x="2036" y="977"/>
                  </a:cubicBezTo>
                  <a:cubicBezTo>
                    <a:pt x="2036" y="994"/>
                    <a:pt x="2036" y="1016"/>
                    <a:pt x="2036" y="1038"/>
                  </a:cubicBezTo>
                  <a:cubicBezTo>
                    <a:pt x="2036" y="1129"/>
                    <a:pt x="2036" y="1129"/>
                    <a:pt x="2036" y="1129"/>
                  </a:cubicBezTo>
                  <a:cubicBezTo>
                    <a:pt x="2036" y="1069"/>
                    <a:pt x="2067" y="1069"/>
                    <a:pt x="2067" y="1069"/>
                  </a:cubicBezTo>
                  <a:cubicBezTo>
                    <a:pt x="2097" y="1069"/>
                    <a:pt x="2097" y="977"/>
                    <a:pt x="2097" y="856"/>
                  </a:cubicBezTo>
                  <a:cubicBezTo>
                    <a:pt x="2097" y="917"/>
                    <a:pt x="2097" y="1069"/>
                    <a:pt x="2097" y="1069"/>
                  </a:cubicBezTo>
                  <a:cubicBezTo>
                    <a:pt x="2128" y="1069"/>
                    <a:pt x="2128" y="1008"/>
                    <a:pt x="2128" y="917"/>
                  </a:cubicBezTo>
                  <a:cubicBezTo>
                    <a:pt x="2158" y="917"/>
                    <a:pt x="2158" y="917"/>
                    <a:pt x="2158" y="1008"/>
                  </a:cubicBezTo>
                  <a:cubicBezTo>
                    <a:pt x="2158" y="1008"/>
                    <a:pt x="2158" y="1008"/>
                    <a:pt x="2158" y="917"/>
                  </a:cubicBezTo>
                  <a:cubicBezTo>
                    <a:pt x="2158" y="1010"/>
                    <a:pt x="2169" y="1046"/>
                    <a:pt x="2178" y="1046"/>
                  </a:cubicBezTo>
                  <a:cubicBezTo>
                    <a:pt x="2184" y="1046"/>
                    <a:pt x="2188" y="1031"/>
                    <a:pt x="2188" y="1008"/>
                  </a:cubicBezTo>
                  <a:cubicBezTo>
                    <a:pt x="2188" y="947"/>
                    <a:pt x="2188" y="947"/>
                    <a:pt x="2188" y="947"/>
                  </a:cubicBezTo>
                  <a:cubicBezTo>
                    <a:pt x="2188" y="947"/>
                    <a:pt x="2188" y="947"/>
                    <a:pt x="2188" y="856"/>
                  </a:cubicBezTo>
                  <a:lnTo>
                    <a:pt x="2219" y="856"/>
                  </a:lnTo>
                  <a:cubicBezTo>
                    <a:pt x="2219" y="856"/>
                    <a:pt x="2219" y="947"/>
                    <a:pt x="2188" y="947"/>
                  </a:cubicBezTo>
                  <a:lnTo>
                    <a:pt x="2219" y="1008"/>
                  </a:lnTo>
                  <a:cubicBezTo>
                    <a:pt x="2231" y="946"/>
                    <a:pt x="2238" y="925"/>
                    <a:pt x="2243" y="925"/>
                  </a:cubicBezTo>
                  <a:cubicBezTo>
                    <a:pt x="2249" y="925"/>
                    <a:pt x="2249" y="972"/>
                    <a:pt x="2249" y="1008"/>
                  </a:cubicBezTo>
                  <a:cubicBezTo>
                    <a:pt x="2249" y="1008"/>
                    <a:pt x="2280" y="947"/>
                    <a:pt x="2280" y="947"/>
                  </a:cubicBezTo>
                  <a:cubicBezTo>
                    <a:pt x="2310" y="947"/>
                    <a:pt x="2310" y="947"/>
                    <a:pt x="2310" y="1008"/>
                  </a:cubicBezTo>
                  <a:cubicBezTo>
                    <a:pt x="2310" y="1048"/>
                    <a:pt x="2310" y="1078"/>
                    <a:pt x="2310" y="1099"/>
                  </a:cubicBezTo>
                  <a:cubicBezTo>
                    <a:pt x="2310" y="947"/>
                    <a:pt x="2310" y="947"/>
                    <a:pt x="2340" y="947"/>
                  </a:cubicBezTo>
                  <a:cubicBezTo>
                    <a:pt x="2340" y="931"/>
                    <a:pt x="2340" y="908"/>
                    <a:pt x="2340" y="886"/>
                  </a:cubicBezTo>
                  <a:cubicBezTo>
                    <a:pt x="2340" y="845"/>
                    <a:pt x="2340" y="816"/>
                    <a:pt x="2340" y="795"/>
                  </a:cubicBezTo>
                  <a:cubicBezTo>
                    <a:pt x="2371" y="795"/>
                    <a:pt x="2371" y="886"/>
                    <a:pt x="2371" y="947"/>
                  </a:cubicBezTo>
                  <a:cubicBezTo>
                    <a:pt x="2371" y="947"/>
                    <a:pt x="2371" y="947"/>
                    <a:pt x="2371" y="886"/>
                  </a:cubicBezTo>
                  <a:cubicBezTo>
                    <a:pt x="2371" y="825"/>
                    <a:pt x="2401" y="825"/>
                    <a:pt x="2401" y="825"/>
                  </a:cubicBezTo>
                  <a:cubicBezTo>
                    <a:pt x="2401" y="886"/>
                    <a:pt x="2401" y="886"/>
                    <a:pt x="2401" y="886"/>
                  </a:cubicBezTo>
                  <a:lnTo>
                    <a:pt x="2401" y="947"/>
                  </a:lnTo>
                  <a:cubicBezTo>
                    <a:pt x="2401" y="983"/>
                    <a:pt x="2401" y="1014"/>
                    <a:pt x="2401" y="1038"/>
                  </a:cubicBezTo>
                  <a:cubicBezTo>
                    <a:pt x="2401" y="977"/>
                    <a:pt x="2492" y="977"/>
                    <a:pt x="2523" y="977"/>
                  </a:cubicBezTo>
                  <a:cubicBezTo>
                    <a:pt x="2523" y="917"/>
                    <a:pt x="2553" y="917"/>
                    <a:pt x="2584" y="917"/>
                  </a:cubicBezTo>
                  <a:cubicBezTo>
                    <a:pt x="2614" y="917"/>
                    <a:pt x="2614" y="917"/>
                    <a:pt x="2614" y="856"/>
                  </a:cubicBezTo>
                  <a:lnTo>
                    <a:pt x="2644" y="856"/>
                  </a:lnTo>
                  <a:cubicBezTo>
                    <a:pt x="2644" y="894"/>
                    <a:pt x="2644" y="917"/>
                    <a:pt x="2644" y="917"/>
                  </a:cubicBezTo>
                  <a:cubicBezTo>
                    <a:pt x="2675" y="917"/>
                    <a:pt x="2675" y="856"/>
                    <a:pt x="2675" y="765"/>
                  </a:cubicBezTo>
                  <a:lnTo>
                    <a:pt x="2675" y="917"/>
                  </a:lnTo>
                  <a:cubicBezTo>
                    <a:pt x="2675" y="938"/>
                    <a:pt x="2675" y="968"/>
                    <a:pt x="2675" y="1008"/>
                  </a:cubicBezTo>
                  <a:cubicBezTo>
                    <a:pt x="2675" y="1084"/>
                    <a:pt x="2675" y="1122"/>
                    <a:pt x="2679" y="1122"/>
                  </a:cubicBezTo>
                  <a:cubicBezTo>
                    <a:pt x="2682" y="1122"/>
                    <a:pt x="2690" y="1084"/>
                    <a:pt x="2705" y="1008"/>
                  </a:cubicBezTo>
                  <a:lnTo>
                    <a:pt x="2705" y="982"/>
                  </a:lnTo>
                  <a:cubicBezTo>
                    <a:pt x="2705" y="982"/>
                    <a:pt x="2705" y="897"/>
                    <a:pt x="2705" y="856"/>
                  </a:cubicBezTo>
                  <a:cubicBezTo>
                    <a:pt x="2705" y="932"/>
                    <a:pt x="2713" y="970"/>
                    <a:pt x="2720" y="970"/>
                  </a:cubicBezTo>
                  <a:cubicBezTo>
                    <a:pt x="2728" y="970"/>
                    <a:pt x="2736" y="932"/>
                    <a:pt x="2736" y="856"/>
                  </a:cubicBezTo>
                  <a:cubicBezTo>
                    <a:pt x="2736" y="917"/>
                    <a:pt x="2736" y="947"/>
                    <a:pt x="2736" y="947"/>
                  </a:cubicBezTo>
                  <a:cubicBezTo>
                    <a:pt x="2766" y="856"/>
                    <a:pt x="2766" y="856"/>
                    <a:pt x="2796" y="856"/>
                  </a:cubicBezTo>
                  <a:cubicBezTo>
                    <a:pt x="2819" y="867"/>
                    <a:pt x="2833" y="874"/>
                    <a:pt x="2842" y="874"/>
                  </a:cubicBezTo>
                  <a:cubicBezTo>
                    <a:pt x="2857" y="874"/>
                    <a:pt x="2857" y="853"/>
                    <a:pt x="2857" y="795"/>
                  </a:cubicBezTo>
                  <a:cubicBezTo>
                    <a:pt x="2857" y="795"/>
                    <a:pt x="2857" y="795"/>
                    <a:pt x="2887" y="886"/>
                  </a:cubicBezTo>
                  <a:cubicBezTo>
                    <a:pt x="2887" y="865"/>
                    <a:pt x="2887" y="836"/>
                    <a:pt x="2887" y="795"/>
                  </a:cubicBezTo>
                  <a:cubicBezTo>
                    <a:pt x="2887" y="886"/>
                    <a:pt x="2887" y="886"/>
                    <a:pt x="2918" y="886"/>
                  </a:cubicBezTo>
                  <a:cubicBezTo>
                    <a:pt x="2918" y="886"/>
                    <a:pt x="2948" y="886"/>
                    <a:pt x="2948" y="825"/>
                  </a:cubicBezTo>
                  <a:cubicBezTo>
                    <a:pt x="2948" y="902"/>
                    <a:pt x="2948" y="966"/>
                    <a:pt x="2956" y="966"/>
                  </a:cubicBezTo>
                  <a:cubicBezTo>
                    <a:pt x="2960" y="966"/>
                    <a:pt x="2967" y="943"/>
                    <a:pt x="2979" y="886"/>
                  </a:cubicBezTo>
                  <a:lnTo>
                    <a:pt x="3009" y="886"/>
                  </a:lnTo>
                  <a:cubicBezTo>
                    <a:pt x="3039" y="886"/>
                    <a:pt x="3039" y="825"/>
                    <a:pt x="3039" y="825"/>
                  </a:cubicBezTo>
                  <a:cubicBezTo>
                    <a:pt x="3039" y="886"/>
                    <a:pt x="3070" y="917"/>
                    <a:pt x="3070" y="917"/>
                  </a:cubicBezTo>
                  <a:cubicBezTo>
                    <a:pt x="3100" y="917"/>
                    <a:pt x="3131" y="917"/>
                    <a:pt x="3131" y="977"/>
                  </a:cubicBezTo>
                  <a:cubicBezTo>
                    <a:pt x="3131" y="977"/>
                    <a:pt x="3131" y="977"/>
                    <a:pt x="3131" y="917"/>
                  </a:cubicBezTo>
                  <a:cubicBezTo>
                    <a:pt x="3148" y="831"/>
                    <a:pt x="3155" y="794"/>
                    <a:pt x="3159" y="794"/>
                  </a:cubicBezTo>
                  <a:cubicBezTo>
                    <a:pt x="3161" y="794"/>
                    <a:pt x="3161" y="816"/>
                    <a:pt x="3161" y="856"/>
                  </a:cubicBezTo>
                  <a:cubicBezTo>
                    <a:pt x="3161" y="917"/>
                    <a:pt x="3161" y="947"/>
                    <a:pt x="3165" y="947"/>
                  </a:cubicBezTo>
                  <a:cubicBezTo>
                    <a:pt x="3169" y="947"/>
                    <a:pt x="3176" y="917"/>
                    <a:pt x="3191" y="856"/>
                  </a:cubicBezTo>
                  <a:cubicBezTo>
                    <a:pt x="3191" y="898"/>
                    <a:pt x="3191" y="955"/>
                    <a:pt x="3202" y="955"/>
                  </a:cubicBezTo>
                  <a:cubicBezTo>
                    <a:pt x="3206" y="955"/>
                    <a:pt x="3213" y="944"/>
                    <a:pt x="3222" y="917"/>
                  </a:cubicBezTo>
                  <a:cubicBezTo>
                    <a:pt x="3222" y="917"/>
                    <a:pt x="3222" y="917"/>
                    <a:pt x="3222" y="1008"/>
                  </a:cubicBezTo>
                  <a:cubicBezTo>
                    <a:pt x="3222" y="917"/>
                    <a:pt x="3222" y="917"/>
                    <a:pt x="3252" y="917"/>
                  </a:cubicBezTo>
                  <a:cubicBezTo>
                    <a:pt x="3252" y="898"/>
                    <a:pt x="3252" y="875"/>
                    <a:pt x="3252" y="856"/>
                  </a:cubicBezTo>
                  <a:cubicBezTo>
                    <a:pt x="3252" y="795"/>
                    <a:pt x="3252" y="704"/>
                    <a:pt x="3252" y="704"/>
                  </a:cubicBezTo>
                  <a:lnTo>
                    <a:pt x="3252" y="552"/>
                  </a:lnTo>
                  <a:cubicBezTo>
                    <a:pt x="3252" y="400"/>
                    <a:pt x="3252" y="339"/>
                    <a:pt x="3222" y="278"/>
                  </a:cubicBezTo>
                  <a:cubicBezTo>
                    <a:pt x="3222" y="268"/>
                    <a:pt x="3222" y="257"/>
                    <a:pt x="3222" y="248"/>
                  </a:cubicBezTo>
                  <a:cubicBezTo>
                    <a:pt x="3222" y="248"/>
                    <a:pt x="3191" y="339"/>
                    <a:pt x="3191" y="339"/>
                  </a:cubicBezTo>
                  <a:cubicBezTo>
                    <a:pt x="3191" y="339"/>
                    <a:pt x="3191" y="248"/>
                    <a:pt x="3191" y="248"/>
                  </a:cubicBezTo>
                  <a:cubicBezTo>
                    <a:pt x="3191" y="187"/>
                    <a:pt x="3191" y="187"/>
                    <a:pt x="3161" y="187"/>
                  </a:cubicBezTo>
                  <a:cubicBezTo>
                    <a:pt x="3131" y="187"/>
                    <a:pt x="3131" y="187"/>
                    <a:pt x="3131" y="96"/>
                  </a:cubicBezTo>
                  <a:cubicBezTo>
                    <a:pt x="3131" y="35"/>
                    <a:pt x="3100" y="35"/>
                    <a:pt x="3100" y="35"/>
                  </a:cubicBezTo>
                  <a:cubicBezTo>
                    <a:pt x="3100" y="96"/>
                    <a:pt x="3100" y="96"/>
                    <a:pt x="3070" y="96"/>
                  </a:cubicBezTo>
                  <a:cubicBezTo>
                    <a:pt x="3058" y="96"/>
                    <a:pt x="3046" y="91"/>
                    <a:pt x="3035" y="91"/>
                  </a:cubicBezTo>
                  <a:cubicBezTo>
                    <a:pt x="3020" y="91"/>
                    <a:pt x="3009" y="102"/>
                    <a:pt x="3009" y="157"/>
                  </a:cubicBezTo>
                  <a:cubicBezTo>
                    <a:pt x="3009" y="65"/>
                    <a:pt x="3009" y="65"/>
                    <a:pt x="2979" y="65"/>
                  </a:cubicBezTo>
                  <a:cubicBezTo>
                    <a:pt x="2979" y="157"/>
                    <a:pt x="2979" y="157"/>
                    <a:pt x="2979" y="157"/>
                  </a:cubicBezTo>
                  <a:cubicBezTo>
                    <a:pt x="2979" y="65"/>
                    <a:pt x="2979" y="65"/>
                    <a:pt x="2948" y="65"/>
                  </a:cubicBezTo>
                  <a:cubicBezTo>
                    <a:pt x="2948" y="65"/>
                    <a:pt x="2948" y="65"/>
                    <a:pt x="2948" y="157"/>
                  </a:cubicBezTo>
                  <a:cubicBezTo>
                    <a:pt x="2948" y="157"/>
                    <a:pt x="2918" y="126"/>
                    <a:pt x="2918" y="65"/>
                  </a:cubicBezTo>
                  <a:cubicBezTo>
                    <a:pt x="2918" y="48"/>
                    <a:pt x="2915" y="40"/>
                    <a:pt x="2912" y="40"/>
                  </a:cubicBezTo>
                  <a:cubicBezTo>
                    <a:pt x="2903" y="40"/>
                    <a:pt x="2887" y="83"/>
                    <a:pt x="2887" y="126"/>
                  </a:cubicBezTo>
                  <a:cubicBezTo>
                    <a:pt x="2887" y="65"/>
                    <a:pt x="2887" y="65"/>
                    <a:pt x="2887" y="65"/>
                  </a:cubicBezTo>
                  <a:cubicBezTo>
                    <a:pt x="2887" y="126"/>
                    <a:pt x="2857" y="126"/>
                    <a:pt x="2827" y="126"/>
                  </a:cubicBezTo>
                  <a:cubicBezTo>
                    <a:pt x="2796" y="126"/>
                    <a:pt x="2796" y="126"/>
                    <a:pt x="2796" y="187"/>
                  </a:cubicBezTo>
                  <a:cubicBezTo>
                    <a:pt x="2796" y="233"/>
                    <a:pt x="2796" y="255"/>
                    <a:pt x="2793" y="255"/>
                  </a:cubicBezTo>
                  <a:cubicBezTo>
                    <a:pt x="2789" y="255"/>
                    <a:pt x="2781" y="233"/>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3456;p83"/>
            <p:cNvSpPr/>
            <p:nvPr/>
          </p:nvSpPr>
          <p:spPr>
            <a:xfrm>
              <a:off x="3529414" y="1923227"/>
              <a:ext cx="45879" cy="48295"/>
            </a:xfrm>
            <a:custGeom>
              <a:avLst/>
              <a:gdLst/>
              <a:ahLst/>
              <a:cxnLst/>
              <a:rect l="l" t="t" r="r" b="b"/>
              <a:pathLst>
                <a:path w="2773" h="2919" extrusionOk="0">
                  <a:moveTo>
                    <a:pt x="1642" y="0"/>
                  </a:moveTo>
                  <a:cubicBezTo>
                    <a:pt x="1642" y="0"/>
                    <a:pt x="1642" y="0"/>
                    <a:pt x="1611" y="61"/>
                  </a:cubicBezTo>
                  <a:cubicBezTo>
                    <a:pt x="1672" y="0"/>
                    <a:pt x="1672" y="0"/>
                    <a:pt x="1642" y="0"/>
                  </a:cubicBezTo>
                  <a:close/>
                  <a:moveTo>
                    <a:pt x="730" y="304"/>
                  </a:moveTo>
                  <a:cubicBezTo>
                    <a:pt x="699" y="304"/>
                    <a:pt x="699" y="304"/>
                    <a:pt x="699" y="365"/>
                  </a:cubicBezTo>
                  <a:cubicBezTo>
                    <a:pt x="709" y="346"/>
                    <a:pt x="719" y="325"/>
                    <a:pt x="730" y="304"/>
                  </a:cubicBezTo>
                  <a:close/>
                  <a:moveTo>
                    <a:pt x="2766" y="365"/>
                  </a:moveTo>
                  <a:lnTo>
                    <a:pt x="2766" y="365"/>
                  </a:lnTo>
                  <a:cubicBezTo>
                    <a:pt x="2766" y="365"/>
                    <a:pt x="2760" y="372"/>
                    <a:pt x="2748" y="382"/>
                  </a:cubicBezTo>
                  <a:lnTo>
                    <a:pt x="2748" y="382"/>
                  </a:lnTo>
                  <a:cubicBezTo>
                    <a:pt x="2754" y="377"/>
                    <a:pt x="2760" y="372"/>
                    <a:pt x="2766" y="365"/>
                  </a:cubicBezTo>
                  <a:close/>
                  <a:moveTo>
                    <a:pt x="1125" y="335"/>
                  </a:moveTo>
                  <a:lnTo>
                    <a:pt x="1094" y="395"/>
                  </a:lnTo>
                  <a:cubicBezTo>
                    <a:pt x="1094" y="398"/>
                    <a:pt x="1094" y="401"/>
                    <a:pt x="1094" y="404"/>
                  </a:cubicBezTo>
                  <a:lnTo>
                    <a:pt x="1094" y="404"/>
                  </a:lnTo>
                  <a:cubicBezTo>
                    <a:pt x="1104" y="381"/>
                    <a:pt x="1114" y="356"/>
                    <a:pt x="1125" y="335"/>
                  </a:cubicBezTo>
                  <a:close/>
                  <a:moveTo>
                    <a:pt x="1137" y="371"/>
                  </a:moveTo>
                  <a:lnTo>
                    <a:pt x="1137" y="371"/>
                  </a:lnTo>
                  <a:cubicBezTo>
                    <a:pt x="1137" y="371"/>
                    <a:pt x="1133" y="378"/>
                    <a:pt x="1125" y="395"/>
                  </a:cubicBezTo>
                  <a:cubicBezTo>
                    <a:pt x="1124" y="401"/>
                    <a:pt x="1123" y="406"/>
                    <a:pt x="1122" y="411"/>
                  </a:cubicBezTo>
                  <a:lnTo>
                    <a:pt x="1122" y="411"/>
                  </a:lnTo>
                  <a:cubicBezTo>
                    <a:pt x="1131" y="386"/>
                    <a:pt x="1138" y="371"/>
                    <a:pt x="1137" y="371"/>
                  </a:cubicBezTo>
                  <a:close/>
                  <a:moveTo>
                    <a:pt x="699" y="365"/>
                  </a:moveTo>
                  <a:cubicBezTo>
                    <a:pt x="699" y="365"/>
                    <a:pt x="669" y="365"/>
                    <a:pt x="669" y="426"/>
                  </a:cubicBezTo>
                  <a:cubicBezTo>
                    <a:pt x="669" y="426"/>
                    <a:pt x="682" y="400"/>
                    <a:pt x="699" y="365"/>
                  </a:cubicBezTo>
                  <a:close/>
                  <a:moveTo>
                    <a:pt x="2553" y="365"/>
                  </a:moveTo>
                  <a:cubicBezTo>
                    <a:pt x="2523" y="395"/>
                    <a:pt x="2523" y="426"/>
                    <a:pt x="2493" y="426"/>
                  </a:cubicBezTo>
                  <a:cubicBezTo>
                    <a:pt x="2515" y="404"/>
                    <a:pt x="2537" y="381"/>
                    <a:pt x="2553" y="365"/>
                  </a:cubicBezTo>
                  <a:close/>
                  <a:moveTo>
                    <a:pt x="418" y="318"/>
                  </a:moveTo>
                  <a:cubicBezTo>
                    <a:pt x="417" y="318"/>
                    <a:pt x="409" y="356"/>
                    <a:pt x="395" y="426"/>
                  </a:cubicBezTo>
                  <a:cubicBezTo>
                    <a:pt x="399" y="426"/>
                    <a:pt x="402" y="427"/>
                    <a:pt x="404" y="428"/>
                  </a:cubicBezTo>
                  <a:lnTo>
                    <a:pt x="404" y="428"/>
                  </a:lnTo>
                  <a:cubicBezTo>
                    <a:pt x="414" y="353"/>
                    <a:pt x="419" y="318"/>
                    <a:pt x="418" y="318"/>
                  </a:cubicBezTo>
                  <a:close/>
                  <a:moveTo>
                    <a:pt x="1094" y="404"/>
                  </a:moveTo>
                  <a:lnTo>
                    <a:pt x="1094" y="404"/>
                  </a:lnTo>
                  <a:cubicBezTo>
                    <a:pt x="1077" y="448"/>
                    <a:pt x="1064" y="487"/>
                    <a:pt x="1064" y="487"/>
                  </a:cubicBezTo>
                  <a:cubicBezTo>
                    <a:pt x="1093" y="429"/>
                    <a:pt x="1094" y="453"/>
                    <a:pt x="1094" y="404"/>
                  </a:cubicBezTo>
                  <a:close/>
                  <a:moveTo>
                    <a:pt x="2225" y="313"/>
                  </a:moveTo>
                  <a:lnTo>
                    <a:pt x="2225" y="313"/>
                  </a:lnTo>
                  <a:cubicBezTo>
                    <a:pt x="2225" y="313"/>
                    <a:pt x="2193" y="343"/>
                    <a:pt x="2128" y="395"/>
                  </a:cubicBezTo>
                  <a:cubicBezTo>
                    <a:pt x="2089" y="443"/>
                    <a:pt x="2066" y="476"/>
                    <a:pt x="2056" y="494"/>
                  </a:cubicBezTo>
                  <a:lnTo>
                    <a:pt x="2056" y="494"/>
                  </a:lnTo>
                  <a:cubicBezTo>
                    <a:pt x="2060" y="492"/>
                    <a:pt x="2063" y="489"/>
                    <a:pt x="2067" y="487"/>
                  </a:cubicBezTo>
                  <a:cubicBezTo>
                    <a:pt x="2171" y="365"/>
                    <a:pt x="2226" y="313"/>
                    <a:pt x="2225" y="313"/>
                  </a:cubicBezTo>
                  <a:close/>
                  <a:moveTo>
                    <a:pt x="2219" y="426"/>
                  </a:moveTo>
                  <a:cubicBezTo>
                    <a:pt x="2198" y="458"/>
                    <a:pt x="2177" y="486"/>
                    <a:pt x="2158" y="509"/>
                  </a:cubicBezTo>
                  <a:lnTo>
                    <a:pt x="2158" y="509"/>
                  </a:lnTo>
                  <a:cubicBezTo>
                    <a:pt x="2193" y="465"/>
                    <a:pt x="2218" y="427"/>
                    <a:pt x="2219" y="426"/>
                  </a:cubicBezTo>
                  <a:close/>
                  <a:moveTo>
                    <a:pt x="582" y="558"/>
                  </a:moveTo>
                  <a:lnTo>
                    <a:pt x="582" y="558"/>
                  </a:lnTo>
                  <a:cubicBezTo>
                    <a:pt x="580" y="565"/>
                    <a:pt x="579" y="571"/>
                    <a:pt x="578" y="578"/>
                  </a:cubicBezTo>
                  <a:cubicBezTo>
                    <a:pt x="578" y="562"/>
                    <a:pt x="578" y="563"/>
                    <a:pt x="582" y="558"/>
                  </a:cubicBezTo>
                  <a:close/>
                  <a:moveTo>
                    <a:pt x="1393" y="517"/>
                  </a:moveTo>
                  <a:cubicBezTo>
                    <a:pt x="1362" y="562"/>
                    <a:pt x="1332" y="605"/>
                    <a:pt x="1307" y="639"/>
                  </a:cubicBezTo>
                  <a:cubicBezTo>
                    <a:pt x="1338" y="578"/>
                    <a:pt x="1338" y="578"/>
                    <a:pt x="1338" y="578"/>
                  </a:cubicBezTo>
                  <a:cubicBezTo>
                    <a:pt x="1366" y="521"/>
                    <a:pt x="1368" y="517"/>
                    <a:pt x="1393" y="517"/>
                  </a:cubicBezTo>
                  <a:close/>
                  <a:moveTo>
                    <a:pt x="634" y="527"/>
                  </a:moveTo>
                  <a:cubicBezTo>
                    <a:pt x="619" y="572"/>
                    <a:pt x="608" y="615"/>
                    <a:pt x="608" y="669"/>
                  </a:cubicBezTo>
                  <a:cubicBezTo>
                    <a:pt x="578" y="730"/>
                    <a:pt x="578" y="730"/>
                    <a:pt x="578" y="730"/>
                  </a:cubicBezTo>
                  <a:cubicBezTo>
                    <a:pt x="578" y="643"/>
                    <a:pt x="605" y="584"/>
                    <a:pt x="634" y="527"/>
                  </a:cubicBezTo>
                  <a:close/>
                  <a:moveTo>
                    <a:pt x="508" y="721"/>
                  </a:moveTo>
                  <a:cubicBezTo>
                    <a:pt x="504" y="745"/>
                    <a:pt x="497" y="769"/>
                    <a:pt x="487" y="791"/>
                  </a:cubicBezTo>
                  <a:lnTo>
                    <a:pt x="487" y="791"/>
                  </a:lnTo>
                  <a:cubicBezTo>
                    <a:pt x="487" y="790"/>
                    <a:pt x="499" y="765"/>
                    <a:pt x="508" y="721"/>
                  </a:cubicBezTo>
                  <a:close/>
                  <a:moveTo>
                    <a:pt x="165" y="796"/>
                  </a:moveTo>
                  <a:cubicBezTo>
                    <a:pt x="164" y="796"/>
                    <a:pt x="161" y="804"/>
                    <a:pt x="152" y="821"/>
                  </a:cubicBezTo>
                  <a:lnTo>
                    <a:pt x="161" y="821"/>
                  </a:lnTo>
                  <a:cubicBezTo>
                    <a:pt x="164" y="806"/>
                    <a:pt x="166" y="796"/>
                    <a:pt x="165" y="796"/>
                  </a:cubicBezTo>
                  <a:close/>
                  <a:moveTo>
                    <a:pt x="730" y="669"/>
                  </a:moveTo>
                  <a:lnTo>
                    <a:pt x="730" y="730"/>
                  </a:lnTo>
                  <a:lnTo>
                    <a:pt x="699" y="821"/>
                  </a:lnTo>
                  <a:lnTo>
                    <a:pt x="699" y="730"/>
                  </a:lnTo>
                  <a:cubicBezTo>
                    <a:pt x="730" y="669"/>
                    <a:pt x="730" y="669"/>
                    <a:pt x="730" y="669"/>
                  </a:cubicBezTo>
                  <a:close/>
                  <a:moveTo>
                    <a:pt x="911" y="610"/>
                  </a:moveTo>
                  <a:cubicBezTo>
                    <a:pt x="903" y="625"/>
                    <a:pt x="894" y="645"/>
                    <a:pt x="882" y="669"/>
                  </a:cubicBezTo>
                  <a:cubicBezTo>
                    <a:pt x="851" y="760"/>
                    <a:pt x="821" y="821"/>
                    <a:pt x="821" y="821"/>
                  </a:cubicBezTo>
                  <a:cubicBezTo>
                    <a:pt x="821" y="821"/>
                    <a:pt x="821" y="791"/>
                    <a:pt x="821" y="760"/>
                  </a:cubicBezTo>
                  <a:cubicBezTo>
                    <a:pt x="851" y="730"/>
                    <a:pt x="881" y="670"/>
                    <a:pt x="911" y="610"/>
                  </a:cubicBezTo>
                  <a:close/>
                  <a:moveTo>
                    <a:pt x="1076" y="676"/>
                  </a:moveTo>
                  <a:cubicBezTo>
                    <a:pt x="1077" y="676"/>
                    <a:pt x="1048" y="739"/>
                    <a:pt x="1003" y="851"/>
                  </a:cubicBezTo>
                  <a:lnTo>
                    <a:pt x="973" y="851"/>
                  </a:lnTo>
                  <a:cubicBezTo>
                    <a:pt x="1003" y="791"/>
                    <a:pt x="1034" y="699"/>
                    <a:pt x="1064" y="699"/>
                  </a:cubicBezTo>
                  <a:cubicBezTo>
                    <a:pt x="1072" y="684"/>
                    <a:pt x="1076" y="676"/>
                    <a:pt x="1076" y="676"/>
                  </a:cubicBezTo>
                  <a:close/>
                  <a:moveTo>
                    <a:pt x="122" y="760"/>
                  </a:moveTo>
                  <a:cubicBezTo>
                    <a:pt x="122" y="760"/>
                    <a:pt x="122" y="760"/>
                    <a:pt x="122" y="821"/>
                  </a:cubicBezTo>
                  <a:cubicBezTo>
                    <a:pt x="122" y="821"/>
                    <a:pt x="91" y="882"/>
                    <a:pt x="91" y="882"/>
                  </a:cubicBezTo>
                  <a:lnTo>
                    <a:pt x="91" y="821"/>
                  </a:lnTo>
                  <a:cubicBezTo>
                    <a:pt x="91" y="760"/>
                    <a:pt x="91" y="760"/>
                    <a:pt x="122" y="760"/>
                  </a:cubicBezTo>
                  <a:close/>
                  <a:moveTo>
                    <a:pt x="152" y="760"/>
                  </a:moveTo>
                  <a:cubicBezTo>
                    <a:pt x="183" y="760"/>
                    <a:pt x="183" y="760"/>
                    <a:pt x="183" y="821"/>
                  </a:cubicBezTo>
                  <a:lnTo>
                    <a:pt x="161" y="821"/>
                  </a:lnTo>
                  <a:cubicBezTo>
                    <a:pt x="157" y="842"/>
                    <a:pt x="152" y="874"/>
                    <a:pt x="152" y="912"/>
                  </a:cubicBezTo>
                  <a:cubicBezTo>
                    <a:pt x="152" y="760"/>
                    <a:pt x="152" y="760"/>
                    <a:pt x="152" y="760"/>
                  </a:cubicBezTo>
                  <a:close/>
                  <a:moveTo>
                    <a:pt x="1350" y="759"/>
                  </a:moveTo>
                  <a:cubicBezTo>
                    <a:pt x="1351" y="759"/>
                    <a:pt x="1328" y="796"/>
                    <a:pt x="1277" y="882"/>
                  </a:cubicBezTo>
                  <a:cubicBezTo>
                    <a:pt x="1216" y="943"/>
                    <a:pt x="1216" y="943"/>
                    <a:pt x="1216" y="943"/>
                  </a:cubicBezTo>
                  <a:cubicBezTo>
                    <a:pt x="1216" y="943"/>
                    <a:pt x="1277" y="882"/>
                    <a:pt x="1307" y="821"/>
                  </a:cubicBezTo>
                  <a:cubicBezTo>
                    <a:pt x="1334" y="781"/>
                    <a:pt x="1349" y="759"/>
                    <a:pt x="1350" y="759"/>
                  </a:cubicBezTo>
                  <a:close/>
                  <a:moveTo>
                    <a:pt x="719" y="777"/>
                  </a:moveTo>
                  <a:cubicBezTo>
                    <a:pt x="720" y="777"/>
                    <a:pt x="713" y="815"/>
                    <a:pt x="699" y="882"/>
                  </a:cubicBezTo>
                  <a:cubicBezTo>
                    <a:pt x="691" y="907"/>
                    <a:pt x="683" y="929"/>
                    <a:pt x="674" y="951"/>
                  </a:cubicBezTo>
                  <a:lnTo>
                    <a:pt x="674" y="951"/>
                  </a:lnTo>
                  <a:cubicBezTo>
                    <a:pt x="704" y="831"/>
                    <a:pt x="718" y="777"/>
                    <a:pt x="719" y="777"/>
                  </a:cubicBezTo>
                  <a:close/>
                  <a:moveTo>
                    <a:pt x="1885" y="882"/>
                  </a:moveTo>
                  <a:lnTo>
                    <a:pt x="1763" y="1034"/>
                  </a:lnTo>
                  <a:lnTo>
                    <a:pt x="1824" y="943"/>
                  </a:lnTo>
                  <a:lnTo>
                    <a:pt x="1885" y="882"/>
                  </a:lnTo>
                  <a:close/>
                  <a:moveTo>
                    <a:pt x="1155" y="943"/>
                  </a:moveTo>
                  <a:cubicBezTo>
                    <a:pt x="1155" y="943"/>
                    <a:pt x="1125" y="1034"/>
                    <a:pt x="1125" y="1034"/>
                  </a:cubicBezTo>
                  <a:cubicBezTo>
                    <a:pt x="1105" y="1054"/>
                    <a:pt x="1098" y="1061"/>
                    <a:pt x="1097" y="1061"/>
                  </a:cubicBezTo>
                  <a:cubicBezTo>
                    <a:pt x="1094" y="1061"/>
                    <a:pt x="1115" y="1034"/>
                    <a:pt x="1094" y="1034"/>
                  </a:cubicBezTo>
                  <a:cubicBezTo>
                    <a:pt x="1155" y="943"/>
                    <a:pt x="1155" y="943"/>
                    <a:pt x="1155" y="943"/>
                  </a:cubicBezTo>
                  <a:close/>
                  <a:moveTo>
                    <a:pt x="790" y="981"/>
                  </a:moveTo>
                  <a:cubicBezTo>
                    <a:pt x="773" y="1025"/>
                    <a:pt x="760" y="1064"/>
                    <a:pt x="760" y="1064"/>
                  </a:cubicBezTo>
                  <a:lnTo>
                    <a:pt x="760" y="1064"/>
                  </a:lnTo>
                  <a:cubicBezTo>
                    <a:pt x="771" y="1032"/>
                    <a:pt x="781" y="1004"/>
                    <a:pt x="790" y="981"/>
                  </a:cubicBezTo>
                  <a:close/>
                  <a:moveTo>
                    <a:pt x="1368" y="821"/>
                  </a:moveTo>
                  <a:cubicBezTo>
                    <a:pt x="1321" y="868"/>
                    <a:pt x="1292" y="933"/>
                    <a:pt x="1268" y="960"/>
                  </a:cubicBezTo>
                  <a:lnTo>
                    <a:pt x="1268" y="960"/>
                  </a:lnTo>
                  <a:cubicBezTo>
                    <a:pt x="1271" y="954"/>
                    <a:pt x="1274" y="948"/>
                    <a:pt x="1277" y="943"/>
                  </a:cubicBezTo>
                  <a:lnTo>
                    <a:pt x="1277" y="943"/>
                  </a:lnTo>
                  <a:cubicBezTo>
                    <a:pt x="1277" y="943"/>
                    <a:pt x="1266" y="953"/>
                    <a:pt x="1252" y="972"/>
                  </a:cubicBezTo>
                  <a:lnTo>
                    <a:pt x="1252" y="972"/>
                  </a:lnTo>
                  <a:cubicBezTo>
                    <a:pt x="1257" y="970"/>
                    <a:pt x="1262" y="966"/>
                    <a:pt x="1268" y="960"/>
                  </a:cubicBezTo>
                  <a:lnTo>
                    <a:pt x="1268" y="960"/>
                  </a:lnTo>
                  <a:cubicBezTo>
                    <a:pt x="1236" y="1019"/>
                    <a:pt x="1186" y="1095"/>
                    <a:pt x="1186" y="1095"/>
                  </a:cubicBezTo>
                  <a:cubicBezTo>
                    <a:pt x="1203" y="1041"/>
                    <a:pt x="1231" y="999"/>
                    <a:pt x="1252" y="972"/>
                  </a:cubicBezTo>
                  <a:lnTo>
                    <a:pt x="1252" y="972"/>
                  </a:lnTo>
                  <a:cubicBezTo>
                    <a:pt x="1250" y="973"/>
                    <a:pt x="1248" y="973"/>
                    <a:pt x="1246" y="973"/>
                  </a:cubicBezTo>
                  <a:lnTo>
                    <a:pt x="1307" y="882"/>
                  </a:lnTo>
                  <a:lnTo>
                    <a:pt x="1338" y="821"/>
                  </a:lnTo>
                  <a:close/>
                  <a:moveTo>
                    <a:pt x="654" y="1003"/>
                  </a:moveTo>
                  <a:cubicBezTo>
                    <a:pt x="638" y="1041"/>
                    <a:pt x="623" y="1079"/>
                    <a:pt x="608" y="1125"/>
                  </a:cubicBezTo>
                  <a:cubicBezTo>
                    <a:pt x="608" y="1095"/>
                    <a:pt x="608" y="1095"/>
                    <a:pt x="608" y="1095"/>
                  </a:cubicBezTo>
                  <a:cubicBezTo>
                    <a:pt x="608" y="1095"/>
                    <a:pt x="629" y="1052"/>
                    <a:pt x="654" y="1003"/>
                  </a:cubicBezTo>
                  <a:close/>
                  <a:moveTo>
                    <a:pt x="1034" y="1067"/>
                  </a:moveTo>
                  <a:cubicBezTo>
                    <a:pt x="1037" y="1067"/>
                    <a:pt x="1028" y="1094"/>
                    <a:pt x="1003" y="1155"/>
                  </a:cubicBezTo>
                  <a:cubicBezTo>
                    <a:pt x="1003" y="1155"/>
                    <a:pt x="1003" y="1155"/>
                    <a:pt x="1032" y="1069"/>
                  </a:cubicBezTo>
                  <a:lnTo>
                    <a:pt x="1032" y="1069"/>
                  </a:lnTo>
                  <a:cubicBezTo>
                    <a:pt x="1033" y="1068"/>
                    <a:pt x="1034" y="1067"/>
                    <a:pt x="1034" y="1067"/>
                  </a:cubicBezTo>
                  <a:close/>
                  <a:moveTo>
                    <a:pt x="1520" y="1003"/>
                  </a:moveTo>
                  <a:cubicBezTo>
                    <a:pt x="1490" y="1064"/>
                    <a:pt x="1429" y="1155"/>
                    <a:pt x="1429" y="1155"/>
                  </a:cubicBezTo>
                  <a:lnTo>
                    <a:pt x="1459" y="1064"/>
                  </a:lnTo>
                  <a:lnTo>
                    <a:pt x="1520" y="1003"/>
                  </a:lnTo>
                  <a:close/>
                  <a:moveTo>
                    <a:pt x="2523" y="1095"/>
                  </a:moveTo>
                  <a:cubicBezTo>
                    <a:pt x="2432" y="1149"/>
                    <a:pt x="2363" y="1193"/>
                    <a:pt x="2354" y="1193"/>
                  </a:cubicBezTo>
                  <a:cubicBezTo>
                    <a:pt x="2349" y="1193"/>
                    <a:pt x="2371" y="1174"/>
                    <a:pt x="2432" y="1125"/>
                  </a:cubicBezTo>
                  <a:cubicBezTo>
                    <a:pt x="2433" y="1124"/>
                    <a:pt x="2435" y="1123"/>
                    <a:pt x="2436" y="1123"/>
                  </a:cubicBezTo>
                  <a:lnTo>
                    <a:pt x="2436" y="1123"/>
                  </a:lnTo>
                  <a:cubicBezTo>
                    <a:pt x="2434" y="1129"/>
                    <a:pt x="2435" y="1132"/>
                    <a:pt x="2441" y="1132"/>
                  </a:cubicBezTo>
                  <a:cubicBezTo>
                    <a:pt x="2452" y="1132"/>
                    <a:pt x="2478" y="1121"/>
                    <a:pt x="2523" y="1095"/>
                  </a:cubicBezTo>
                  <a:close/>
                  <a:moveTo>
                    <a:pt x="2037" y="1064"/>
                  </a:moveTo>
                  <a:cubicBezTo>
                    <a:pt x="2037" y="1095"/>
                    <a:pt x="2037" y="1095"/>
                    <a:pt x="1945" y="1155"/>
                  </a:cubicBezTo>
                  <a:cubicBezTo>
                    <a:pt x="1910" y="1191"/>
                    <a:pt x="1895" y="1206"/>
                    <a:pt x="1889" y="1206"/>
                  </a:cubicBezTo>
                  <a:cubicBezTo>
                    <a:pt x="1885" y="1206"/>
                    <a:pt x="1885" y="1198"/>
                    <a:pt x="1885" y="1186"/>
                  </a:cubicBezTo>
                  <a:cubicBezTo>
                    <a:pt x="1976" y="1125"/>
                    <a:pt x="2037" y="1064"/>
                    <a:pt x="2037" y="1064"/>
                  </a:cubicBezTo>
                  <a:close/>
                  <a:moveTo>
                    <a:pt x="426" y="1003"/>
                  </a:moveTo>
                  <a:cubicBezTo>
                    <a:pt x="426" y="1003"/>
                    <a:pt x="426" y="1003"/>
                    <a:pt x="426" y="1064"/>
                  </a:cubicBezTo>
                  <a:cubicBezTo>
                    <a:pt x="426" y="1064"/>
                    <a:pt x="426" y="1155"/>
                    <a:pt x="426" y="1155"/>
                  </a:cubicBezTo>
                  <a:cubicBezTo>
                    <a:pt x="426" y="1155"/>
                    <a:pt x="426" y="1155"/>
                    <a:pt x="395" y="1216"/>
                  </a:cubicBezTo>
                  <a:cubicBezTo>
                    <a:pt x="395" y="1156"/>
                    <a:pt x="395" y="1155"/>
                    <a:pt x="395" y="1155"/>
                  </a:cubicBezTo>
                  <a:lnTo>
                    <a:pt x="395" y="1155"/>
                  </a:lnTo>
                  <a:cubicBezTo>
                    <a:pt x="395" y="1155"/>
                    <a:pt x="395" y="1155"/>
                    <a:pt x="395" y="1155"/>
                  </a:cubicBezTo>
                  <a:cubicBezTo>
                    <a:pt x="425" y="1005"/>
                    <a:pt x="426" y="1003"/>
                    <a:pt x="426" y="1003"/>
                  </a:cubicBezTo>
                  <a:lnTo>
                    <a:pt x="426" y="1003"/>
                  </a:lnTo>
                  <a:cubicBezTo>
                    <a:pt x="426" y="1003"/>
                    <a:pt x="395" y="1095"/>
                    <a:pt x="365" y="1155"/>
                  </a:cubicBezTo>
                  <a:cubicBezTo>
                    <a:pt x="395" y="1095"/>
                    <a:pt x="395" y="1003"/>
                    <a:pt x="426" y="1003"/>
                  </a:cubicBezTo>
                  <a:close/>
                  <a:moveTo>
                    <a:pt x="1155" y="1155"/>
                  </a:moveTo>
                  <a:cubicBezTo>
                    <a:pt x="1102" y="1222"/>
                    <a:pt x="1084" y="1248"/>
                    <a:pt x="1085" y="1248"/>
                  </a:cubicBezTo>
                  <a:cubicBezTo>
                    <a:pt x="1087" y="1248"/>
                    <a:pt x="1121" y="1206"/>
                    <a:pt x="1155" y="1155"/>
                  </a:cubicBezTo>
                  <a:close/>
                  <a:moveTo>
                    <a:pt x="2493" y="1186"/>
                  </a:moveTo>
                  <a:lnTo>
                    <a:pt x="2493" y="1186"/>
                  </a:lnTo>
                  <a:cubicBezTo>
                    <a:pt x="2426" y="1236"/>
                    <a:pt x="2396" y="1258"/>
                    <a:pt x="2392" y="1258"/>
                  </a:cubicBezTo>
                  <a:cubicBezTo>
                    <a:pt x="2389" y="1258"/>
                    <a:pt x="2405" y="1243"/>
                    <a:pt x="2432" y="1216"/>
                  </a:cubicBezTo>
                  <a:cubicBezTo>
                    <a:pt x="2492" y="1186"/>
                    <a:pt x="2493" y="1186"/>
                    <a:pt x="2493" y="1186"/>
                  </a:cubicBezTo>
                  <a:close/>
                  <a:moveTo>
                    <a:pt x="1125" y="1156"/>
                  </a:moveTo>
                  <a:lnTo>
                    <a:pt x="1064" y="1247"/>
                  </a:lnTo>
                  <a:cubicBezTo>
                    <a:pt x="1056" y="1263"/>
                    <a:pt x="1052" y="1271"/>
                    <a:pt x="1052" y="1271"/>
                  </a:cubicBezTo>
                  <a:cubicBezTo>
                    <a:pt x="1053" y="1271"/>
                    <a:pt x="1081" y="1221"/>
                    <a:pt x="1125" y="1156"/>
                  </a:cubicBezTo>
                  <a:close/>
                  <a:moveTo>
                    <a:pt x="1368" y="1186"/>
                  </a:moveTo>
                  <a:cubicBezTo>
                    <a:pt x="1314" y="1253"/>
                    <a:pt x="1296" y="1278"/>
                    <a:pt x="1298" y="1278"/>
                  </a:cubicBezTo>
                  <a:cubicBezTo>
                    <a:pt x="1300" y="1278"/>
                    <a:pt x="1334" y="1237"/>
                    <a:pt x="1368" y="1186"/>
                  </a:cubicBezTo>
                  <a:close/>
                  <a:moveTo>
                    <a:pt x="2015" y="1277"/>
                  </a:moveTo>
                  <a:cubicBezTo>
                    <a:pt x="1972" y="1312"/>
                    <a:pt x="1946" y="1338"/>
                    <a:pt x="1945" y="1338"/>
                  </a:cubicBezTo>
                  <a:lnTo>
                    <a:pt x="1945" y="1338"/>
                  </a:lnTo>
                  <a:cubicBezTo>
                    <a:pt x="1967" y="1317"/>
                    <a:pt x="1991" y="1295"/>
                    <a:pt x="2015" y="1277"/>
                  </a:cubicBezTo>
                  <a:close/>
                  <a:moveTo>
                    <a:pt x="760" y="1338"/>
                  </a:moveTo>
                  <a:lnTo>
                    <a:pt x="760" y="1338"/>
                  </a:lnTo>
                  <a:cubicBezTo>
                    <a:pt x="760" y="1338"/>
                    <a:pt x="760" y="1338"/>
                    <a:pt x="760" y="1338"/>
                  </a:cubicBezTo>
                  <a:cubicBezTo>
                    <a:pt x="760" y="1338"/>
                    <a:pt x="760" y="1338"/>
                    <a:pt x="760" y="1338"/>
                  </a:cubicBezTo>
                  <a:close/>
                  <a:moveTo>
                    <a:pt x="487" y="1247"/>
                  </a:moveTo>
                  <a:cubicBezTo>
                    <a:pt x="456" y="1307"/>
                    <a:pt x="449" y="1338"/>
                    <a:pt x="452" y="1338"/>
                  </a:cubicBezTo>
                  <a:cubicBezTo>
                    <a:pt x="456" y="1338"/>
                    <a:pt x="471" y="1307"/>
                    <a:pt x="487" y="1247"/>
                  </a:cubicBezTo>
                  <a:close/>
                  <a:moveTo>
                    <a:pt x="763" y="1337"/>
                  </a:moveTo>
                  <a:cubicBezTo>
                    <a:pt x="761" y="1338"/>
                    <a:pt x="760" y="1338"/>
                    <a:pt x="760" y="1338"/>
                  </a:cubicBezTo>
                  <a:lnTo>
                    <a:pt x="760" y="1338"/>
                  </a:lnTo>
                  <a:cubicBezTo>
                    <a:pt x="760" y="1338"/>
                    <a:pt x="760" y="1338"/>
                    <a:pt x="760" y="1338"/>
                  </a:cubicBezTo>
                  <a:cubicBezTo>
                    <a:pt x="751" y="1365"/>
                    <a:pt x="747" y="1376"/>
                    <a:pt x="747" y="1376"/>
                  </a:cubicBezTo>
                  <a:cubicBezTo>
                    <a:pt x="748" y="1376"/>
                    <a:pt x="754" y="1359"/>
                    <a:pt x="763" y="1337"/>
                  </a:cubicBezTo>
                  <a:close/>
                  <a:moveTo>
                    <a:pt x="1763" y="1338"/>
                  </a:moveTo>
                  <a:cubicBezTo>
                    <a:pt x="1709" y="1374"/>
                    <a:pt x="1665" y="1421"/>
                    <a:pt x="1671" y="1421"/>
                  </a:cubicBezTo>
                  <a:cubicBezTo>
                    <a:pt x="1675" y="1421"/>
                    <a:pt x="1702" y="1399"/>
                    <a:pt x="1763" y="1338"/>
                  </a:cubicBezTo>
                  <a:close/>
                  <a:moveTo>
                    <a:pt x="2493" y="1368"/>
                  </a:moveTo>
                  <a:cubicBezTo>
                    <a:pt x="2493" y="1398"/>
                    <a:pt x="2493" y="1398"/>
                    <a:pt x="2401" y="1429"/>
                  </a:cubicBezTo>
                  <a:cubicBezTo>
                    <a:pt x="2492" y="1368"/>
                    <a:pt x="2493" y="1368"/>
                    <a:pt x="2493" y="1368"/>
                  </a:cubicBezTo>
                  <a:close/>
                  <a:moveTo>
                    <a:pt x="2675" y="1350"/>
                  </a:moveTo>
                  <a:cubicBezTo>
                    <a:pt x="2669" y="1350"/>
                    <a:pt x="2648" y="1357"/>
                    <a:pt x="2614" y="1368"/>
                  </a:cubicBezTo>
                  <a:cubicBezTo>
                    <a:pt x="2553" y="1398"/>
                    <a:pt x="2553" y="1398"/>
                    <a:pt x="2553" y="1398"/>
                  </a:cubicBezTo>
                  <a:lnTo>
                    <a:pt x="2553" y="1429"/>
                  </a:lnTo>
                  <a:cubicBezTo>
                    <a:pt x="2650" y="1371"/>
                    <a:pt x="2685" y="1350"/>
                    <a:pt x="2675" y="1350"/>
                  </a:cubicBezTo>
                  <a:close/>
                  <a:moveTo>
                    <a:pt x="1738" y="1396"/>
                  </a:moveTo>
                  <a:lnTo>
                    <a:pt x="1738" y="1396"/>
                  </a:lnTo>
                  <a:cubicBezTo>
                    <a:pt x="1736" y="1397"/>
                    <a:pt x="1735" y="1398"/>
                    <a:pt x="1733" y="1398"/>
                  </a:cubicBezTo>
                  <a:cubicBezTo>
                    <a:pt x="1672" y="1459"/>
                    <a:pt x="1672" y="1459"/>
                    <a:pt x="1672" y="1459"/>
                  </a:cubicBezTo>
                  <a:cubicBezTo>
                    <a:pt x="1726" y="1423"/>
                    <a:pt x="1748" y="1398"/>
                    <a:pt x="1738" y="1396"/>
                  </a:cubicBezTo>
                  <a:close/>
                  <a:moveTo>
                    <a:pt x="2553" y="1429"/>
                  </a:moveTo>
                  <a:lnTo>
                    <a:pt x="2553" y="1429"/>
                  </a:lnTo>
                  <a:cubicBezTo>
                    <a:pt x="2528" y="1455"/>
                    <a:pt x="2513" y="1464"/>
                    <a:pt x="2509" y="1464"/>
                  </a:cubicBezTo>
                  <a:cubicBezTo>
                    <a:pt x="2503" y="1464"/>
                    <a:pt x="2518" y="1446"/>
                    <a:pt x="2553" y="1429"/>
                  </a:cubicBezTo>
                  <a:close/>
                  <a:moveTo>
                    <a:pt x="2401" y="1429"/>
                  </a:moveTo>
                  <a:cubicBezTo>
                    <a:pt x="2401" y="1429"/>
                    <a:pt x="2363" y="1468"/>
                    <a:pt x="2347" y="1468"/>
                  </a:cubicBezTo>
                  <a:cubicBezTo>
                    <a:pt x="2343" y="1468"/>
                    <a:pt x="2341" y="1465"/>
                    <a:pt x="2341" y="1459"/>
                  </a:cubicBezTo>
                  <a:lnTo>
                    <a:pt x="2401" y="1429"/>
                  </a:lnTo>
                  <a:close/>
                  <a:moveTo>
                    <a:pt x="1672" y="1429"/>
                  </a:moveTo>
                  <a:cubicBezTo>
                    <a:pt x="1608" y="1480"/>
                    <a:pt x="1587" y="1499"/>
                    <a:pt x="1589" y="1499"/>
                  </a:cubicBezTo>
                  <a:cubicBezTo>
                    <a:pt x="1592" y="1499"/>
                    <a:pt x="1637" y="1464"/>
                    <a:pt x="1672" y="1429"/>
                  </a:cubicBezTo>
                  <a:close/>
                  <a:moveTo>
                    <a:pt x="1921" y="1485"/>
                  </a:moveTo>
                  <a:cubicBezTo>
                    <a:pt x="1929" y="1485"/>
                    <a:pt x="1907" y="1503"/>
                    <a:pt x="1854" y="1520"/>
                  </a:cubicBezTo>
                  <a:cubicBezTo>
                    <a:pt x="1893" y="1494"/>
                    <a:pt x="1915" y="1485"/>
                    <a:pt x="1921" y="1485"/>
                  </a:cubicBezTo>
                  <a:close/>
                  <a:moveTo>
                    <a:pt x="2614" y="1520"/>
                  </a:moveTo>
                  <a:cubicBezTo>
                    <a:pt x="2613" y="1520"/>
                    <a:pt x="2607" y="1524"/>
                    <a:pt x="2553" y="1550"/>
                  </a:cubicBezTo>
                  <a:cubicBezTo>
                    <a:pt x="2462" y="1581"/>
                    <a:pt x="2462" y="1581"/>
                    <a:pt x="2462" y="1581"/>
                  </a:cubicBezTo>
                  <a:cubicBezTo>
                    <a:pt x="2462" y="1581"/>
                    <a:pt x="2553" y="1550"/>
                    <a:pt x="2614" y="1520"/>
                  </a:cubicBezTo>
                  <a:close/>
                  <a:moveTo>
                    <a:pt x="1824" y="1763"/>
                  </a:moveTo>
                  <a:lnTo>
                    <a:pt x="1763" y="1794"/>
                  </a:lnTo>
                  <a:cubicBezTo>
                    <a:pt x="1763" y="1806"/>
                    <a:pt x="1763" y="1814"/>
                    <a:pt x="1767" y="1814"/>
                  </a:cubicBezTo>
                  <a:cubicBezTo>
                    <a:pt x="1774" y="1814"/>
                    <a:pt x="1788" y="1799"/>
                    <a:pt x="1824" y="1763"/>
                  </a:cubicBezTo>
                  <a:close/>
                  <a:moveTo>
                    <a:pt x="2037" y="1763"/>
                  </a:moveTo>
                  <a:lnTo>
                    <a:pt x="2037" y="1763"/>
                  </a:lnTo>
                  <a:cubicBezTo>
                    <a:pt x="1983" y="1799"/>
                    <a:pt x="1961" y="1814"/>
                    <a:pt x="1952" y="1814"/>
                  </a:cubicBezTo>
                  <a:cubicBezTo>
                    <a:pt x="1945" y="1814"/>
                    <a:pt x="1945" y="1806"/>
                    <a:pt x="1945" y="1794"/>
                  </a:cubicBezTo>
                  <a:cubicBezTo>
                    <a:pt x="1945" y="1794"/>
                    <a:pt x="1945" y="1794"/>
                    <a:pt x="2037" y="1763"/>
                  </a:cubicBezTo>
                  <a:close/>
                  <a:moveTo>
                    <a:pt x="2158" y="1824"/>
                  </a:moveTo>
                  <a:cubicBezTo>
                    <a:pt x="2156" y="1825"/>
                    <a:pt x="2097" y="1854"/>
                    <a:pt x="2097" y="1854"/>
                  </a:cubicBezTo>
                  <a:cubicBezTo>
                    <a:pt x="2097" y="1854"/>
                    <a:pt x="2039" y="1893"/>
                    <a:pt x="2016" y="1893"/>
                  </a:cubicBezTo>
                  <a:cubicBezTo>
                    <a:pt x="2010" y="1893"/>
                    <a:pt x="2006" y="1891"/>
                    <a:pt x="2006" y="1885"/>
                  </a:cubicBezTo>
                  <a:cubicBezTo>
                    <a:pt x="2006" y="1885"/>
                    <a:pt x="2097" y="1854"/>
                    <a:pt x="2158" y="1824"/>
                  </a:cubicBezTo>
                  <a:close/>
                  <a:moveTo>
                    <a:pt x="1824" y="1946"/>
                  </a:moveTo>
                  <a:cubicBezTo>
                    <a:pt x="1823" y="1946"/>
                    <a:pt x="1814" y="1949"/>
                    <a:pt x="1733" y="1976"/>
                  </a:cubicBezTo>
                  <a:cubicBezTo>
                    <a:pt x="1729" y="1980"/>
                    <a:pt x="1725" y="1983"/>
                    <a:pt x="1722" y="1987"/>
                  </a:cubicBezTo>
                  <a:lnTo>
                    <a:pt x="1722" y="1987"/>
                  </a:lnTo>
                  <a:cubicBezTo>
                    <a:pt x="1748" y="1973"/>
                    <a:pt x="1783" y="1959"/>
                    <a:pt x="1824" y="1946"/>
                  </a:cubicBezTo>
                  <a:close/>
                  <a:moveTo>
                    <a:pt x="61" y="1854"/>
                  </a:moveTo>
                  <a:cubicBezTo>
                    <a:pt x="61" y="1854"/>
                    <a:pt x="31" y="1915"/>
                    <a:pt x="31" y="2006"/>
                  </a:cubicBezTo>
                  <a:cubicBezTo>
                    <a:pt x="31" y="2006"/>
                    <a:pt x="61" y="1915"/>
                    <a:pt x="61" y="1854"/>
                  </a:cubicBezTo>
                  <a:close/>
                  <a:moveTo>
                    <a:pt x="1722" y="1987"/>
                  </a:moveTo>
                  <a:cubicBezTo>
                    <a:pt x="1690" y="2003"/>
                    <a:pt x="1672" y="2020"/>
                    <a:pt x="1672" y="2037"/>
                  </a:cubicBezTo>
                  <a:cubicBezTo>
                    <a:pt x="1672" y="2037"/>
                    <a:pt x="1672" y="2037"/>
                    <a:pt x="1722" y="1987"/>
                  </a:cubicBezTo>
                  <a:close/>
                  <a:moveTo>
                    <a:pt x="2771" y="2079"/>
                  </a:moveTo>
                  <a:cubicBezTo>
                    <a:pt x="2769" y="2079"/>
                    <a:pt x="2749" y="2088"/>
                    <a:pt x="2703" y="2107"/>
                  </a:cubicBezTo>
                  <a:lnTo>
                    <a:pt x="2703" y="2107"/>
                  </a:lnTo>
                  <a:cubicBezTo>
                    <a:pt x="2722" y="2102"/>
                    <a:pt x="2736" y="2098"/>
                    <a:pt x="2736" y="2098"/>
                  </a:cubicBezTo>
                  <a:cubicBezTo>
                    <a:pt x="2758" y="2086"/>
                    <a:pt x="2772" y="2079"/>
                    <a:pt x="2771" y="2079"/>
                  </a:cubicBezTo>
                  <a:close/>
                  <a:moveTo>
                    <a:pt x="2067" y="2067"/>
                  </a:moveTo>
                  <a:lnTo>
                    <a:pt x="2067" y="2067"/>
                  </a:lnTo>
                  <a:cubicBezTo>
                    <a:pt x="2049" y="2076"/>
                    <a:pt x="2027" y="2087"/>
                    <a:pt x="2006" y="2098"/>
                  </a:cubicBezTo>
                  <a:cubicBezTo>
                    <a:pt x="1986" y="2098"/>
                    <a:pt x="1952" y="2111"/>
                    <a:pt x="1950" y="2111"/>
                  </a:cubicBezTo>
                  <a:cubicBezTo>
                    <a:pt x="1949" y="2111"/>
                    <a:pt x="1956" y="2108"/>
                    <a:pt x="1976" y="2098"/>
                  </a:cubicBezTo>
                  <a:lnTo>
                    <a:pt x="2067" y="2067"/>
                  </a:lnTo>
                  <a:close/>
                  <a:moveTo>
                    <a:pt x="2047" y="2175"/>
                  </a:moveTo>
                  <a:cubicBezTo>
                    <a:pt x="2060" y="2175"/>
                    <a:pt x="2047" y="2189"/>
                    <a:pt x="2006" y="2189"/>
                  </a:cubicBezTo>
                  <a:cubicBezTo>
                    <a:pt x="2027" y="2179"/>
                    <a:pt x="2040" y="2175"/>
                    <a:pt x="2047" y="2175"/>
                  </a:cubicBezTo>
                  <a:close/>
                  <a:moveTo>
                    <a:pt x="2401" y="2098"/>
                  </a:moveTo>
                  <a:cubicBezTo>
                    <a:pt x="2401" y="2128"/>
                    <a:pt x="2401" y="2128"/>
                    <a:pt x="2341" y="2128"/>
                  </a:cubicBezTo>
                  <a:cubicBezTo>
                    <a:pt x="2280" y="2158"/>
                    <a:pt x="2189" y="2189"/>
                    <a:pt x="2189" y="2189"/>
                  </a:cubicBezTo>
                  <a:cubicBezTo>
                    <a:pt x="2189" y="2189"/>
                    <a:pt x="2341" y="2128"/>
                    <a:pt x="2401" y="2098"/>
                  </a:cubicBezTo>
                  <a:close/>
                  <a:moveTo>
                    <a:pt x="304" y="2402"/>
                  </a:moveTo>
                  <a:cubicBezTo>
                    <a:pt x="304" y="2403"/>
                    <a:pt x="273" y="2493"/>
                    <a:pt x="213" y="2554"/>
                  </a:cubicBezTo>
                  <a:lnTo>
                    <a:pt x="274" y="2493"/>
                  </a:lnTo>
                  <a:lnTo>
                    <a:pt x="304" y="2402"/>
                  </a:lnTo>
                  <a:close/>
                  <a:moveTo>
                    <a:pt x="1660" y="175"/>
                  </a:moveTo>
                  <a:cubicBezTo>
                    <a:pt x="1658" y="175"/>
                    <a:pt x="1637" y="211"/>
                    <a:pt x="1581" y="304"/>
                  </a:cubicBezTo>
                  <a:cubicBezTo>
                    <a:pt x="1539" y="409"/>
                    <a:pt x="1526" y="442"/>
                    <a:pt x="1512" y="442"/>
                  </a:cubicBezTo>
                  <a:cubicBezTo>
                    <a:pt x="1505" y="442"/>
                    <a:pt x="1499" y="435"/>
                    <a:pt x="1490" y="426"/>
                  </a:cubicBezTo>
                  <a:cubicBezTo>
                    <a:pt x="1490" y="426"/>
                    <a:pt x="1490" y="426"/>
                    <a:pt x="1520" y="365"/>
                  </a:cubicBezTo>
                  <a:cubicBezTo>
                    <a:pt x="1581" y="304"/>
                    <a:pt x="1581" y="304"/>
                    <a:pt x="1550" y="274"/>
                  </a:cubicBezTo>
                  <a:lnTo>
                    <a:pt x="1550" y="274"/>
                  </a:lnTo>
                  <a:cubicBezTo>
                    <a:pt x="1550" y="274"/>
                    <a:pt x="1479" y="389"/>
                    <a:pt x="1404" y="500"/>
                  </a:cubicBezTo>
                  <a:lnTo>
                    <a:pt x="1404" y="500"/>
                  </a:lnTo>
                  <a:lnTo>
                    <a:pt x="1429" y="426"/>
                  </a:lnTo>
                  <a:cubicBezTo>
                    <a:pt x="1459" y="350"/>
                    <a:pt x="1474" y="312"/>
                    <a:pt x="1471" y="312"/>
                  </a:cubicBezTo>
                  <a:lnTo>
                    <a:pt x="1471" y="312"/>
                  </a:lnTo>
                  <a:cubicBezTo>
                    <a:pt x="1467" y="312"/>
                    <a:pt x="1444" y="350"/>
                    <a:pt x="1398" y="426"/>
                  </a:cubicBezTo>
                  <a:cubicBezTo>
                    <a:pt x="1420" y="384"/>
                    <a:pt x="1441" y="326"/>
                    <a:pt x="1441" y="326"/>
                  </a:cubicBezTo>
                  <a:lnTo>
                    <a:pt x="1441" y="326"/>
                  </a:lnTo>
                  <a:cubicBezTo>
                    <a:pt x="1442" y="326"/>
                    <a:pt x="1438" y="337"/>
                    <a:pt x="1429" y="365"/>
                  </a:cubicBezTo>
                  <a:lnTo>
                    <a:pt x="1429" y="365"/>
                  </a:lnTo>
                  <a:cubicBezTo>
                    <a:pt x="1429" y="365"/>
                    <a:pt x="1430" y="361"/>
                    <a:pt x="1459" y="274"/>
                  </a:cubicBezTo>
                  <a:cubicBezTo>
                    <a:pt x="1429" y="274"/>
                    <a:pt x="1429" y="274"/>
                    <a:pt x="1398" y="365"/>
                  </a:cubicBezTo>
                  <a:cubicBezTo>
                    <a:pt x="1368" y="426"/>
                    <a:pt x="1338" y="426"/>
                    <a:pt x="1338" y="426"/>
                  </a:cubicBezTo>
                  <a:cubicBezTo>
                    <a:pt x="1338" y="426"/>
                    <a:pt x="1338" y="426"/>
                    <a:pt x="1307" y="487"/>
                  </a:cubicBezTo>
                  <a:cubicBezTo>
                    <a:pt x="1246" y="578"/>
                    <a:pt x="1216" y="639"/>
                    <a:pt x="1216" y="639"/>
                  </a:cubicBezTo>
                  <a:cubicBezTo>
                    <a:pt x="1191" y="664"/>
                    <a:pt x="1176" y="679"/>
                    <a:pt x="1172" y="679"/>
                  </a:cubicBezTo>
                  <a:cubicBezTo>
                    <a:pt x="1168" y="679"/>
                    <a:pt x="1173" y="666"/>
                    <a:pt x="1186" y="638"/>
                  </a:cubicBezTo>
                  <a:lnTo>
                    <a:pt x="1186" y="638"/>
                  </a:lnTo>
                  <a:cubicBezTo>
                    <a:pt x="1192" y="632"/>
                    <a:pt x="1246" y="578"/>
                    <a:pt x="1246" y="578"/>
                  </a:cubicBezTo>
                  <a:cubicBezTo>
                    <a:pt x="1246" y="578"/>
                    <a:pt x="1277" y="487"/>
                    <a:pt x="1277" y="487"/>
                  </a:cubicBezTo>
                  <a:lnTo>
                    <a:pt x="1277" y="487"/>
                  </a:lnTo>
                  <a:cubicBezTo>
                    <a:pt x="1229" y="558"/>
                    <a:pt x="1200" y="611"/>
                    <a:pt x="1190" y="630"/>
                  </a:cubicBezTo>
                  <a:lnTo>
                    <a:pt x="1190" y="630"/>
                  </a:lnTo>
                  <a:cubicBezTo>
                    <a:pt x="1197" y="616"/>
                    <a:pt x="1205" y="599"/>
                    <a:pt x="1216" y="578"/>
                  </a:cubicBezTo>
                  <a:cubicBezTo>
                    <a:pt x="1277" y="487"/>
                    <a:pt x="1246" y="487"/>
                    <a:pt x="1246" y="487"/>
                  </a:cubicBezTo>
                  <a:lnTo>
                    <a:pt x="1246" y="487"/>
                  </a:lnTo>
                  <a:cubicBezTo>
                    <a:pt x="1216" y="547"/>
                    <a:pt x="1155" y="639"/>
                    <a:pt x="1155" y="639"/>
                  </a:cubicBezTo>
                  <a:cubicBezTo>
                    <a:pt x="1155" y="639"/>
                    <a:pt x="1212" y="496"/>
                    <a:pt x="1271" y="432"/>
                  </a:cubicBezTo>
                  <a:lnTo>
                    <a:pt x="1271" y="432"/>
                  </a:lnTo>
                  <a:cubicBezTo>
                    <a:pt x="1264" y="449"/>
                    <a:pt x="1255" y="469"/>
                    <a:pt x="1246" y="487"/>
                  </a:cubicBezTo>
                  <a:cubicBezTo>
                    <a:pt x="1246" y="487"/>
                    <a:pt x="1246" y="487"/>
                    <a:pt x="1277" y="426"/>
                  </a:cubicBezTo>
                  <a:lnTo>
                    <a:pt x="1277" y="426"/>
                  </a:lnTo>
                  <a:cubicBezTo>
                    <a:pt x="1277" y="426"/>
                    <a:pt x="1277" y="426"/>
                    <a:pt x="1277" y="426"/>
                  </a:cubicBezTo>
                  <a:cubicBezTo>
                    <a:pt x="1307" y="350"/>
                    <a:pt x="1322" y="312"/>
                    <a:pt x="1319" y="312"/>
                  </a:cubicBezTo>
                  <a:lnTo>
                    <a:pt x="1319" y="312"/>
                  </a:lnTo>
                  <a:cubicBezTo>
                    <a:pt x="1315" y="312"/>
                    <a:pt x="1292" y="350"/>
                    <a:pt x="1246" y="426"/>
                  </a:cubicBezTo>
                  <a:cubicBezTo>
                    <a:pt x="1235" y="448"/>
                    <a:pt x="1224" y="470"/>
                    <a:pt x="1216" y="487"/>
                  </a:cubicBezTo>
                  <a:cubicBezTo>
                    <a:pt x="1186" y="487"/>
                    <a:pt x="1186" y="487"/>
                    <a:pt x="1216" y="395"/>
                  </a:cubicBezTo>
                  <a:lnTo>
                    <a:pt x="1216" y="395"/>
                  </a:lnTo>
                  <a:cubicBezTo>
                    <a:pt x="1186" y="441"/>
                    <a:pt x="1170" y="464"/>
                    <a:pt x="1167" y="464"/>
                  </a:cubicBezTo>
                  <a:cubicBezTo>
                    <a:pt x="1163" y="464"/>
                    <a:pt x="1170" y="441"/>
                    <a:pt x="1186" y="395"/>
                  </a:cubicBezTo>
                  <a:cubicBezTo>
                    <a:pt x="1201" y="319"/>
                    <a:pt x="1208" y="281"/>
                    <a:pt x="1205" y="281"/>
                  </a:cubicBezTo>
                  <a:lnTo>
                    <a:pt x="1205" y="281"/>
                  </a:lnTo>
                  <a:cubicBezTo>
                    <a:pt x="1201" y="281"/>
                    <a:pt x="1186" y="319"/>
                    <a:pt x="1155" y="395"/>
                  </a:cubicBezTo>
                  <a:cubicBezTo>
                    <a:pt x="1138" y="446"/>
                    <a:pt x="1121" y="488"/>
                    <a:pt x="1115" y="488"/>
                  </a:cubicBezTo>
                  <a:cubicBezTo>
                    <a:pt x="1110" y="488"/>
                    <a:pt x="1111" y="466"/>
                    <a:pt x="1122" y="411"/>
                  </a:cubicBezTo>
                  <a:lnTo>
                    <a:pt x="1122" y="411"/>
                  </a:lnTo>
                  <a:cubicBezTo>
                    <a:pt x="1114" y="431"/>
                    <a:pt x="1104" y="457"/>
                    <a:pt x="1094" y="487"/>
                  </a:cubicBezTo>
                  <a:cubicBezTo>
                    <a:pt x="1052" y="529"/>
                    <a:pt x="1010" y="615"/>
                    <a:pt x="978" y="684"/>
                  </a:cubicBezTo>
                  <a:lnTo>
                    <a:pt x="978" y="684"/>
                  </a:lnTo>
                  <a:cubicBezTo>
                    <a:pt x="1003" y="608"/>
                    <a:pt x="1003" y="608"/>
                    <a:pt x="1003" y="608"/>
                  </a:cubicBezTo>
                  <a:cubicBezTo>
                    <a:pt x="1034" y="547"/>
                    <a:pt x="1064" y="456"/>
                    <a:pt x="1064" y="456"/>
                  </a:cubicBezTo>
                  <a:cubicBezTo>
                    <a:pt x="1079" y="426"/>
                    <a:pt x="1079" y="411"/>
                    <a:pt x="1072" y="411"/>
                  </a:cubicBezTo>
                  <a:cubicBezTo>
                    <a:pt x="1064" y="411"/>
                    <a:pt x="1049" y="426"/>
                    <a:pt x="1034" y="456"/>
                  </a:cubicBezTo>
                  <a:cubicBezTo>
                    <a:pt x="1064" y="395"/>
                    <a:pt x="1064" y="395"/>
                    <a:pt x="1064" y="395"/>
                  </a:cubicBezTo>
                  <a:cubicBezTo>
                    <a:pt x="1034" y="395"/>
                    <a:pt x="1034" y="395"/>
                    <a:pt x="1034" y="304"/>
                  </a:cubicBezTo>
                  <a:cubicBezTo>
                    <a:pt x="1034" y="304"/>
                    <a:pt x="1034" y="304"/>
                    <a:pt x="1003" y="395"/>
                  </a:cubicBezTo>
                  <a:cubicBezTo>
                    <a:pt x="969" y="481"/>
                    <a:pt x="954" y="518"/>
                    <a:pt x="953" y="518"/>
                  </a:cubicBezTo>
                  <a:cubicBezTo>
                    <a:pt x="952" y="518"/>
                    <a:pt x="960" y="496"/>
                    <a:pt x="973" y="456"/>
                  </a:cubicBezTo>
                  <a:cubicBezTo>
                    <a:pt x="991" y="366"/>
                    <a:pt x="987" y="307"/>
                    <a:pt x="969" y="307"/>
                  </a:cubicBezTo>
                  <a:cubicBezTo>
                    <a:pt x="956" y="307"/>
                    <a:pt x="937" y="334"/>
                    <a:pt x="912" y="395"/>
                  </a:cubicBezTo>
                  <a:lnTo>
                    <a:pt x="882" y="395"/>
                  </a:lnTo>
                  <a:cubicBezTo>
                    <a:pt x="898" y="345"/>
                    <a:pt x="897" y="323"/>
                    <a:pt x="887" y="323"/>
                  </a:cubicBezTo>
                  <a:cubicBezTo>
                    <a:pt x="879" y="323"/>
                    <a:pt x="865" y="338"/>
                    <a:pt x="851" y="365"/>
                  </a:cubicBezTo>
                  <a:lnTo>
                    <a:pt x="821" y="365"/>
                  </a:lnTo>
                  <a:cubicBezTo>
                    <a:pt x="821" y="335"/>
                    <a:pt x="821" y="319"/>
                    <a:pt x="817" y="319"/>
                  </a:cubicBezTo>
                  <a:cubicBezTo>
                    <a:pt x="813" y="319"/>
                    <a:pt x="806" y="335"/>
                    <a:pt x="790" y="365"/>
                  </a:cubicBezTo>
                  <a:cubicBezTo>
                    <a:pt x="769" y="431"/>
                    <a:pt x="762" y="481"/>
                    <a:pt x="761" y="481"/>
                  </a:cubicBezTo>
                  <a:cubicBezTo>
                    <a:pt x="760" y="481"/>
                    <a:pt x="760" y="473"/>
                    <a:pt x="760" y="456"/>
                  </a:cubicBezTo>
                  <a:cubicBezTo>
                    <a:pt x="790" y="365"/>
                    <a:pt x="790" y="365"/>
                    <a:pt x="760" y="365"/>
                  </a:cubicBezTo>
                  <a:cubicBezTo>
                    <a:pt x="730" y="365"/>
                    <a:pt x="730" y="365"/>
                    <a:pt x="730" y="456"/>
                  </a:cubicBezTo>
                  <a:cubicBezTo>
                    <a:pt x="716" y="470"/>
                    <a:pt x="706" y="476"/>
                    <a:pt x="701" y="476"/>
                  </a:cubicBezTo>
                  <a:cubicBezTo>
                    <a:pt x="683" y="476"/>
                    <a:pt x="706" y="412"/>
                    <a:pt x="730" y="365"/>
                  </a:cubicBezTo>
                  <a:cubicBezTo>
                    <a:pt x="744" y="295"/>
                    <a:pt x="751" y="258"/>
                    <a:pt x="749" y="258"/>
                  </a:cubicBezTo>
                  <a:lnTo>
                    <a:pt x="749" y="258"/>
                  </a:lnTo>
                  <a:cubicBezTo>
                    <a:pt x="747" y="258"/>
                    <a:pt x="732" y="311"/>
                    <a:pt x="699" y="426"/>
                  </a:cubicBezTo>
                  <a:cubicBezTo>
                    <a:pt x="662" y="519"/>
                    <a:pt x="648" y="555"/>
                    <a:pt x="642" y="555"/>
                  </a:cubicBezTo>
                  <a:cubicBezTo>
                    <a:pt x="638" y="555"/>
                    <a:pt x="638" y="541"/>
                    <a:pt x="638" y="517"/>
                  </a:cubicBezTo>
                  <a:cubicBezTo>
                    <a:pt x="665" y="438"/>
                    <a:pt x="668" y="428"/>
                    <a:pt x="669" y="426"/>
                  </a:cubicBezTo>
                  <a:lnTo>
                    <a:pt x="669" y="426"/>
                  </a:lnTo>
                  <a:cubicBezTo>
                    <a:pt x="658" y="458"/>
                    <a:pt x="648" y="485"/>
                    <a:pt x="639" y="512"/>
                  </a:cubicBezTo>
                  <a:lnTo>
                    <a:pt x="639" y="512"/>
                  </a:lnTo>
                  <a:cubicBezTo>
                    <a:pt x="639" y="492"/>
                    <a:pt x="643" y="417"/>
                    <a:pt x="669" y="365"/>
                  </a:cubicBezTo>
                  <a:cubicBezTo>
                    <a:pt x="674" y="354"/>
                    <a:pt x="676" y="349"/>
                    <a:pt x="675" y="349"/>
                  </a:cubicBezTo>
                  <a:lnTo>
                    <a:pt x="675" y="349"/>
                  </a:lnTo>
                  <a:cubicBezTo>
                    <a:pt x="670" y="349"/>
                    <a:pt x="636" y="401"/>
                    <a:pt x="608" y="474"/>
                  </a:cubicBezTo>
                  <a:lnTo>
                    <a:pt x="608" y="474"/>
                  </a:lnTo>
                  <a:cubicBezTo>
                    <a:pt x="608" y="426"/>
                    <a:pt x="608" y="426"/>
                    <a:pt x="608" y="426"/>
                  </a:cubicBezTo>
                  <a:cubicBezTo>
                    <a:pt x="578" y="426"/>
                    <a:pt x="578" y="426"/>
                    <a:pt x="547" y="517"/>
                  </a:cubicBezTo>
                  <a:cubicBezTo>
                    <a:pt x="547" y="578"/>
                    <a:pt x="517" y="639"/>
                    <a:pt x="517" y="639"/>
                  </a:cubicBezTo>
                  <a:cubicBezTo>
                    <a:pt x="547" y="487"/>
                    <a:pt x="547" y="426"/>
                    <a:pt x="517" y="426"/>
                  </a:cubicBezTo>
                  <a:cubicBezTo>
                    <a:pt x="487" y="426"/>
                    <a:pt x="487" y="426"/>
                    <a:pt x="487" y="335"/>
                  </a:cubicBezTo>
                  <a:cubicBezTo>
                    <a:pt x="487" y="335"/>
                    <a:pt x="456" y="335"/>
                    <a:pt x="456" y="426"/>
                  </a:cubicBezTo>
                  <a:cubicBezTo>
                    <a:pt x="456" y="380"/>
                    <a:pt x="456" y="357"/>
                    <a:pt x="452" y="357"/>
                  </a:cubicBezTo>
                  <a:cubicBezTo>
                    <a:pt x="449" y="357"/>
                    <a:pt x="441" y="380"/>
                    <a:pt x="426" y="426"/>
                  </a:cubicBezTo>
                  <a:cubicBezTo>
                    <a:pt x="416" y="446"/>
                    <a:pt x="412" y="453"/>
                    <a:pt x="411" y="453"/>
                  </a:cubicBezTo>
                  <a:cubicBezTo>
                    <a:pt x="409" y="453"/>
                    <a:pt x="413" y="434"/>
                    <a:pt x="404" y="428"/>
                  </a:cubicBezTo>
                  <a:lnTo>
                    <a:pt x="404" y="428"/>
                  </a:lnTo>
                  <a:cubicBezTo>
                    <a:pt x="401" y="445"/>
                    <a:pt x="398" y="465"/>
                    <a:pt x="395" y="487"/>
                  </a:cubicBezTo>
                  <a:cubicBezTo>
                    <a:pt x="365" y="578"/>
                    <a:pt x="365" y="639"/>
                    <a:pt x="395" y="639"/>
                  </a:cubicBezTo>
                  <a:lnTo>
                    <a:pt x="365" y="699"/>
                  </a:lnTo>
                  <a:cubicBezTo>
                    <a:pt x="365" y="699"/>
                    <a:pt x="335" y="791"/>
                    <a:pt x="335" y="851"/>
                  </a:cubicBezTo>
                  <a:cubicBezTo>
                    <a:pt x="335" y="851"/>
                    <a:pt x="335" y="943"/>
                    <a:pt x="304" y="943"/>
                  </a:cubicBezTo>
                  <a:cubicBezTo>
                    <a:pt x="304" y="943"/>
                    <a:pt x="335" y="851"/>
                    <a:pt x="335" y="791"/>
                  </a:cubicBezTo>
                  <a:cubicBezTo>
                    <a:pt x="365" y="699"/>
                    <a:pt x="365" y="639"/>
                    <a:pt x="365" y="547"/>
                  </a:cubicBezTo>
                  <a:cubicBezTo>
                    <a:pt x="384" y="471"/>
                    <a:pt x="391" y="407"/>
                    <a:pt x="386" y="407"/>
                  </a:cubicBezTo>
                  <a:lnTo>
                    <a:pt x="386" y="407"/>
                  </a:lnTo>
                  <a:cubicBezTo>
                    <a:pt x="383" y="407"/>
                    <a:pt x="376" y="430"/>
                    <a:pt x="365" y="487"/>
                  </a:cubicBezTo>
                  <a:cubicBezTo>
                    <a:pt x="365" y="487"/>
                    <a:pt x="365" y="487"/>
                    <a:pt x="365" y="395"/>
                  </a:cubicBezTo>
                  <a:cubicBezTo>
                    <a:pt x="365" y="372"/>
                    <a:pt x="365" y="357"/>
                    <a:pt x="363" y="357"/>
                  </a:cubicBezTo>
                  <a:cubicBezTo>
                    <a:pt x="360" y="357"/>
                    <a:pt x="353" y="394"/>
                    <a:pt x="335" y="487"/>
                  </a:cubicBezTo>
                  <a:cubicBezTo>
                    <a:pt x="335" y="394"/>
                    <a:pt x="323" y="357"/>
                    <a:pt x="314" y="357"/>
                  </a:cubicBezTo>
                  <a:cubicBezTo>
                    <a:pt x="309" y="357"/>
                    <a:pt x="304" y="372"/>
                    <a:pt x="304" y="395"/>
                  </a:cubicBezTo>
                  <a:cubicBezTo>
                    <a:pt x="286" y="489"/>
                    <a:pt x="278" y="525"/>
                    <a:pt x="275" y="525"/>
                  </a:cubicBezTo>
                  <a:cubicBezTo>
                    <a:pt x="274" y="525"/>
                    <a:pt x="274" y="510"/>
                    <a:pt x="274" y="487"/>
                  </a:cubicBezTo>
                  <a:cubicBezTo>
                    <a:pt x="274" y="441"/>
                    <a:pt x="274" y="418"/>
                    <a:pt x="270" y="418"/>
                  </a:cubicBezTo>
                  <a:cubicBezTo>
                    <a:pt x="266" y="418"/>
                    <a:pt x="259" y="441"/>
                    <a:pt x="243" y="487"/>
                  </a:cubicBezTo>
                  <a:lnTo>
                    <a:pt x="213" y="608"/>
                  </a:lnTo>
                  <a:cubicBezTo>
                    <a:pt x="213" y="608"/>
                    <a:pt x="213" y="699"/>
                    <a:pt x="213" y="760"/>
                  </a:cubicBezTo>
                  <a:cubicBezTo>
                    <a:pt x="213" y="784"/>
                    <a:pt x="211" y="795"/>
                    <a:pt x="208" y="795"/>
                  </a:cubicBezTo>
                  <a:cubicBezTo>
                    <a:pt x="199" y="795"/>
                    <a:pt x="183" y="705"/>
                    <a:pt x="183" y="547"/>
                  </a:cubicBezTo>
                  <a:lnTo>
                    <a:pt x="183" y="395"/>
                  </a:lnTo>
                  <a:cubicBezTo>
                    <a:pt x="183" y="395"/>
                    <a:pt x="152" y="395"/>
                    <a:pt x="152" y="456"/>
                  </a:cubicBezTo>
                  <a:cubicBezTo>
                    <a:pt x="152" y="497"/>
                    <a:pt x="152" y="527"/>
                    <a:pt x="152" y="547"/>
                  </a:cubicBezTo>
                  <a:cubicBezTo>
                    <a:pt x="152" y="471"/>
                    <a:pt x="152" y="433"/>
                    <a:pt x="148" y="433"/>
                  </a:cubicBezTo>
                  <a:cubicBezTo>
                    <a:pt x="145" y="433"/>
                    <a:pt x="137" y="471"/>
                    <a:pt x="122" y="547"/>
                  </a:cubicBezTo>
                  <a:cubicBezTo>
                    <a:pt x="122" y="502"/>
                    <a:pt x="114" y="479"/>
                    <a:pt x="107" y="479"/>
                  </a:cubicBezTo>
                  <a:cubicBezTo>
                    <a:pt x="99" y="479"/>
                    <a:pt x="91" y="502"/>
                    <a:pt x="91" y="547"/>
                  </a:cubicBezTo>
                  <a:cubicBezTo>
                    <a:pt x="91" y="547"/>
                    <a:pt x="91" y="547"/>
                    <a:pt x="91" y="456"/>
                  </a:cubicBezTo>
                  <a:cubicBezTo>
                    <a:pt x="91" y="380"/>
                    <a:pt x="91" y="342"/>
                    <a:pt x="88" y="342"/>
                  </a:cubicBezTo>
                  <a:cubicBezTo>
                    <a:pt x="84" y="342"/>
                    <a:pt x="76" y="380"/>
                    <a:pt x="61" y="456"/>
                  </a:cubicBezTo>
                  <a:cubicBezTo>
                    <a:pt x="61" y="426"/>
                    <a:pt x="61" y="411"/>
                    <a:pt x="57" y="411"/>
                  </a:cubicBezTo>
                  <a:cubicBezTo>
                    <a:pt x="53" y="411"/>
                    <a:pt x="46" y="426"/>
                    <a:pt x="31" y="456"/>
                  </a:cubicBezTo>
                  <a:cubicBezTo>
                    <a:pt x="31" y="608"/>
                    <a:pt x="31" y="669"/>
                    <a:pt x="31" y="669"/>
                  </a:cubicBezTo>
                  <a:cubicBezTo>
                    <a:pt x="61" y="669"/>
                    <a:pt x="61" y="669"/>
                    <a:pt x="61" y="760"/>
                  </a:cubicBezTo>
                  <a:lnTo>
                    <a:pt x="31" y="760"/>
                  </a:lnTo>
                  <a:cubicBezTo>
                    <a:pt x="31" y="760"/>
                    <a:pt x="31" y="760"/>
                    <a:pt x="0" y="821"/>
                  </a:cubicBezTo>
                  <a:cubicBezTo>
                    <a:pt x="0" y="872"/>
                    <a:pt x="0" y="987"/>
                    <a:pt x="18" y="987"/>
                  </a:cubicBezTo>
                  <a:cubicBezTo>
                    <a:pt x="22" y="987"/>
                    <a:pt x="26" y="983"/>
                    <a:pt x="31" y="973"/>
                  </a:cubicBezTo>
                  <a:cubicBezTo>
                    <a:pt x="31" y="1095"/>
                    <a:pt x="31" y="1095"/>
                    <a:pt x="31" y="1095"/>
                  </a:cubicBezTo>
                  <a:cubicBezTo>
                    <a:pt x="31" y="1160"/>
                    <a:pt x="31" y="1193"/>
                    <a:pt x="31" y="1193"/>
                  </a:cubicBezTo>
                  <a:cubicBezTo>
                    <a:pt x="31" y="1254"/>
                    <a:pt x="31" y="1338"/>
                    <a:pt x="31" y="1338"/>
                  </a:cubicBezTo>
                  <a:cubicBezTo>
                    <a:pt x="61" y="1338"/>
                    <a:pt x="61" y="1338"/>
                    <a:pt x="61" y="1247"/>
                  </a:cubicBezTo>
                  <a:cubicBezTo>
                    <a:pt x="61" y="1175"/>
                    <a:pt x="68" y="1144"/>
                    <a:pt x="72" y="1144"/>
                  </a:cubicBezTo>
                  <a:lnTo>
                    <a:pt x="72" y="1144"/>
                  </a:lnTo>
                  <a:cubicBezTo>
                    <a:pt x="76" y="1144"/>
                    <a:pt x="77" y="1182"/>
                    <a:pt x="61" y="1247"/>
                  </a:cubicBezTo>
                  <a:lnTo>
                    <a:pt x="91" y="1247"/>
                  </a:lnTo>
                  <a:cubicBezTo>
                    <a:pt x="91" y="1247"/>
                    <a:pt x="122" y="1247"/>
                    <a:pt x="122" y="1186"/>
                  </a:cubicBezTo>
                  <a:cubicBezTo>
                    <a:pt x="122" y="1216"/>
                    <a:pt x="122" y="1216"/>
                    <a:pt x="122" y="1247"/>
                  </a:cubicBezTo>
                  <a:cubicBezTo>
                    <a:pt x="122" y="1247"/>
                    <a:pt x="122" y="1247"/>
                    <a:pt x="122" y="1338"/>
                  </a:cubicBezTo>
                  <a:cubicBezTo>
                    <a:pt x="122" y="1349"/>
                    <a:pt x="123" y="1354"/>
                    <a:pt x="124" y="1354"/>
                  </a:cubicBezTo>
                  <a:cubicBezTo>
                    <a:pt x="132" y="1354"/>
                    <a:pt x="152" y="1250"/>
                    <a:pt x="152" y="1125"/>
                  </a:cubicBezTo>
                  <a:cubicBezTo>
                    <a:pt x="152" y="1125"/>
                    <a:pt x="152" y="1034"/>
                    <a:pt x="152" y="1034"/>
                  </a:cubicBezTo>
                  <a:cubicBezTo>
                    <a:pt x="183" y="973"/>
                    <a:pt x="183" y="973"/>
                    <a:pt x="183" y="973"/>
                  </a:cubicBezTo>
                  <a:cubicBezTo>
                    <a:pt x="183" y="973"/>
                    <a:pt x="183" y="1034"/>
                    <a:pt x="183" y="1125"/>
                  </a:cubicBezTo>
                  <a:cubicBezTo>
                    <a:pt x="178" y="1155"/>
                    <a:pt x="174" y="1183"/>
                    <a:pt x="171" y="1207"/>
                  </a:cubicBezTo>
                  <a:lnTo>
                    <a:pt x="171" y="1207"/>
                  </a:lnTo>
                  <a:cubicBezTo>
                    <a:pt x="152" y="1240"/>
                    <a:pt x="152" y="1225"/>
                    <a:pt x="152" y="1277"/>
                  </a:cubicBezTo>
                  <a:cubicBezTo>
                    <a:pt x="152" y="1307"/>
                    <a:pt x="152" y="1322"/>
                    <a:pt x="156" y="1322"/>
                  </a:cubicBezTo>
                  <a:cubicBezTo>
                    <a:pt x="160" y="1322"/>
                    <a:pt x="167" y="1307"/>
                    <a:pt x="183" y="1277"/>
                  </a:cubicBezTo>
                  <a:cubicBezTo>
                    <a:pt x="183" y="1277"/>
                    <a:pt x="183" y="1125"/>
                    <a:pt x="213" y="1034"/>
                  </a:cubicBezTo>
                  <a:lnTo>
                    <a:pt x="213" y="1034"/>
                  </a:lnTo>
                  <a:cubicBezTo>
                    <a:pt x="198" y="1110"/>
                    <a:pt x="198" y="1148"/>
                    <a:pt x="202" y="1148"/>
                  </a:cubicBezTo>
                  <a:cubicBezTo>
                    <a:pt x="205" y="1148"/>
                    <a:pt x="213" y="1110"/>
                    <a:pt x="213" y="1034"/>
                  </a:cubicBezTo>
                  <a:lnTo>
                    <a:pt x="213" y="1034"/>
                  </a:lnTo>
                  <a:cubicBezTo>
                    <a:pt x="213" y="1034"/>
                    <a:pt x="213" y="1034"/>
                    <a:pt x="213" y="1034"/>
                  </a:cubicBezTo>
                  <a:lnTo>
                    <a:pt x="213" y="1125"/>
                  </a:lnTo>
                  <a:cubicBezTo>
                    <a:pt x="213" y="1167"/>
                    <a:pt x="213" y="1224"/>
                    <a:pt x="223" y="1224"/>
                  </a:cubicBezTo>
                  <a:cubicBezTo>
                    <a:pt x="228" y="1224"/>
                    <a:pt x="234" y="1213"/>
                    <a:pt x="243" y="1186"/>
                  </a:cubicBezTo>
                  <a:cubicBezTo>
                    <a:pt x="243" y="1186"/>
                    <a:pt x="243" y="1186"/>
                    <a:pt x="243" y="1277"/>
                  </a:cubicBezTo>
                  <a:cubicBezTo>
                    <a:pt x="243" y="1286"/>
                    <a:pt x="244" y="1291"/>
                    <a:pt x="245" y="1291"/>
                  </a:cubicBezTo>
                  <a:cubicBezTo>
                    <a:pt x="253" y="1291"/>
                    <a:pt x="279" y="1167"/>
                    <a:pt x="304" y="1064"/>
                  </a:cubicBezTo>
                  <a:cubicBezTo>
                    <a:pt x="304" y="1125"/>
                    <a:pt x="304" y="1125"/>
                    <a:pt x="304" y="1125"/>
                  </a:cubicBezTo>
                  <a:cubicBezTo>
                    <a:pt x="304" y="1125"/>
                    <a:pt x="304" y="1125"/>
                    <a:pt x="304" y="1216"/>
                  </a:cubicBezTo>
                  <a:cubicBezTo>
                    <a:pt x="316" y="1155"/>
                    <a:pt x="324" y="1128"/>
                    <a:pt x="326" y="1128"/>
                  </a:cubicBezTo>
                  <a:lnTo>
                    <a:pt x="326" y="1128"/>
                  </a:lnTo>
                  <a:cubicBezTo>
                    <a:pt x="330" y="1128"/>
                    <a:pt x="322" y="1186"/>
                    <a:pt x="304" y="1277"/>
                  </a:cubicBezTo>
                  <a:cubicBezTo>
                    <a:pt x="304" y="1368"/>
                    <a:pt x="304" y="1368"/>
                    <a:pt x="304" y="1368"/>
                  </a:cubicBezTo>
                  <a:cubicBezTo>
                    <a:pt x="335" y="1277"/>
                    <a:pt x="335" y="1277"/>
                    <a:pt x="335" y="1277"/>
                  </a:cubicBezTo>
                  <a:cubicBezTo>
                    <a:pt x="350" y="1277"/>
                    <a:pt x="357" y="1277"/>
                    <a:pt x="365" y="1262"/>
                  </a:cubicBezTo>
                  <a:lnTo>
                    <a:pt x="365" y="1262"/>
                  </a:lnTo>
                  <a:cubicBezTo>
                    <a:pt x="365" y="1307"/>
                    <a:pt x="365" y="1307"/>
                    <a:pt x="365" y="1307"/>
                  </a:cubicBezTo>
                  <a:cubicBezTo>
                    <a:pt x="365" y="1307"/>
                    <a:pt x="395" y="1247"/>
                    <a:pt x="395" y="1247"/>
                  </a:cubicBezTo>
                  <a:cubicBezTo>
                    <a:pt x="395" y="1273"/>
                    <a:pt x="395" y="1307"/>
                    <a:pt x="395" y="1307"/>
                  </a:cubicBezTo>
                  <a:cubicBezTo>
                    <a:pt x="395" y="1307"/>
                    <a:pt x="426" y="1307"/>
                    <a:pt x="395" y="1368"/>
                  </a:cubicBezTo>
                  <a:cubicBezTo>
                    <a:pt x="395" y="1368"/>
                    <a:pt x="395" y="1368"/>
                    <a:pt x="426" y="1307"/>
                  </a:cubicBezTo>
                  <a:cubicBezTo>
                    <a:pt x="426" y="1265"/>
                    <a:pt x="440" y="1208"/>
                    <a:pt x="449" y="1208"/>
                  </a:cubicBezTo>
                  <a:cubicBezTo>
                    <a:pt x="453" y="1208"/>
                    <a:pt x="456" y="1219"/>
                    <a:pt x="456" y="1247"/>
                  </a:cubicBezTo>
                  <a:cubicBezTo>
                    <a:pt x="456" y="1247"/>
                    <a:pt x="487" y="1247"/>
                    <a:pt x="487" y="1155"/>
                  </a:cubicBezTo>
                  <a:cubicBezTo>
                    <a:pt x="487" y="1155"/>
                    <a:pt x="487" y="1155"/>
                    <a:pt x="487" y="1247"/>
                  </a:cubicBezTo>
                  <a:cubicBezTo>
                    <a:pt x="502" y="1201"/>
                    <a:pt x="509" y="1178"/>
                    <a:pt x="513" y="1178"/>
                  </a:cubicBezTo>
                  <a:cubicBezTo>
                    <a:pt x="517" y="1178"/>
                    <a:pt x="517" y="1201"/>
                    <a:pt x="517" y="1247"/>
                  </a:cubicBezTo>
                  <a:cubicBezTo>
                    <a:pt x="531" y="1205"/>
                    <a:pt x="551" y="1189"/>
                    <a:pt x="565" y="1189"/>
                  </a:cubicBezTo>
                  <a:cubicBezTo>
                    <a:pt x="584" y="1189"/>
                    <a:pt x="594" y="1213"/>
                    <a:pt x="578" y="1247"/>
                  </a:cubicBezTo>
                  <a:cubicBezTo>
                    <a:pt x="608" y="1186"/>
                    <a:pt x="608" y="1186"/>
                    <a:pt x="608" y="1186"/>
                  </a:cubicBezTo>
                  <a:lnTo>
                    <a:pt x="608" y="1186"/>
                  </a:lnTo>
                  <a:cubicBezTo>
                    <a:pt x="597" y="1241"/>
                    <a:pt x="594" y="1264"/>
                    <a:pt x="596" y="1264"/>
                  </a:cubicBezTo>
                  <a:cubicBezTo>
                    <a:pt x="600" y="1264"/>
                    <a:pt x="619" y="1192"/>
                    <a:pt x="638" y="1095"/>
                  </a:cubicBezTo>
                  <a:cubicBezTo>
                    <a:pt x="664" y="1031"/>
                    <a:pt x="679" y="1000"/>
                    <a:pt x="683" y="1000"/>
                  </a:cubicBezTo>
                  <a:lnTo>
                    <a:pt x="683" y="1000"/>
                  </a:lnTo>
                  <a:cubicBezTo>
                    <a:pt x="689" y="1000"/>
                    <a:pt x="674" y="1062"/>
                    <a:pt x="638" y="1186"/>
                  </a:cubicBezTo>
                  <a:cubicBezTo>
                    <a:pt x="707" y="1014"/>
                    <a:pt x="756" y="920"/>
                    <a:pt x="764" y="920"/>
                  </a:cubicBezTo>
                  <a:lnTo>
                    <a:pt x="764" y="920"/>
                  </a:lnTo>
                  <a:cubicBezTo>
                    <a:pt x="771" y="920"/>
                    <a:pt x="752" y="976"/>
                    <a:pt x="699" y="1095"/>
                  </a:cubicBezTo>
                  <a:cubicBezTo>
                    <a:pt x="638" y="1247"/>
                    <a:pt x="608" y="1338"/>
                    <a:pt x="608" y="1338"/>
                  </a:cubicBezTo>
                  <a:lnTo>
                    <a:pt x="608" y="1338"/>
                  </a:lnTo>
                  <a:cubicBezTo>
                    <a:pt x="638" y="1338"/>
                    <a:pt x="638" y="1247"/>
                    <a:pt x="669" y="1186"/>
                  </a:cubicBezTo>
                  <a:cubicBezTo>
                    <a:pt x="699" y="1110"/>
                    <a:pt x="714" y="1072"/>
                    <a:pt x="718" y="1072"/>
                  </a:cubicBezTo>
                  <a:lnTo>
                    <a:pt x="718" y="1072"/>
                  </a:lnTo>
                  <a:cubicBezTo>
                    <a:pt x="722" y="1072"/>
                    <a:pt x="714" y="1110"/>
                    <a:pt x="699" y="1186"/>
                  </a:cubicBezTo>
                  <a:cubicBezTo>
                    <a:pt x="650" y="1301"/>
                    <a:pt x="627" y="1354"/>
                    <a:pt x="631" y="1354"/>
                  </a:cubicBezTo>
                  <a:cubicBezTo>
                    <a:pt x="635" y="1354"/>
                    <a:pt x="658" y="1316"/>
                    <a:pt x="699" y="1247"/>
                  </a:cubicBezTo>
                  <a:cubicBezTo>
                    <a:pt x="728" y="1189"/>
                    <a:pt x="750" y="1159"/>
                    <a:pt x="755" y="1159"/>
                  </a:cubicBezTo>
                  <a:lnTo>
                    <a:pt x="755" y="1159"/>
                  </a:lnTo>
                  <a:cubicBezTo>
                    <a:pt x="762" y="1159"/>
                    <a:pt x="747" y="1197"/>
                    <a:pt x="699" y="1277"/>
                  </a:cubicBezTo>
                  <a:cubicBezTo>
                    <a:pt x="687" y="1302"/>
                    <a:pt x="677" y="1322"/>
                    <a:pt x="669" y="1338"/>
                  </a:cubicBezTo>
                  <a:lnTo>
                    <a:pt x="699" y="1338"/>
                  </a:lnTo>
                  <a:cubicBezTo>
                    <a:pt x="699" y="1338"/>
                    <a:pt x="706" y="1324"/>
                    <a:pt x="716" y="1301"/>
                  </a:cubicBezTo>
                  <a:lnTo>
                    <a:pt x="716" y="1301"/>
                  </a:lnTo>
                  <a:cubicBezTo>
                    <a:pt x="704" y="1335"/>
                    <a:pt x="699" y="1355"/>
                    <a:pt x="705" y="1355"/>
                  </a:cubicBezTo>
                  <a:cubicBezTo>
                    <a:pt x="710" y="1355"/>
                    <a:pt x="727" y="1332"/>
                    <a:pt x="760" y="1277"/>
                  </a:cubicBezTo>
                  <a:cubicBezTo>
                    <a:pt x="760" y="1277"/>
                    <a:pt x="760" y="1277"/>
                    <a:pt x="790" y="1186"/>
                  </a:cubicBezTo>
                  <a:cubicBezTo>
                    <a:pt x="807" y="1169"/>
                    <a:pt x="817" y="1161"/>
                    <a:pt x="822" y="1161"/>
                  </a:cubicBezTo>
                  <a:cubicBezTo>
                    <a:pt x="834" y="1161"/>
                    <a:pt x="813" y="1209"/>
                    <a:pt x="792" y="1273"/>
                  </a:cubicBezTo>
                  <a:lnTo>
                    <a:pt x="792" y="1273"/>
                  </a:lnTo>
                  <a:cubicBezTo>
                    <a:pt x="812" y="1231"/>
                    <a:pt x="831" y="1184"/>
                    <a:pt x="851" y="1125"/>
                  </a:cubicBezTo>
                  <a:cubicBezTo>
                    <a:pt x="868" y="1108"/>
                    <a:pt x="878" y="1100"/>
                    <a:pt x="882" y="1100"/>
                  </a:cubicBezTo>
                  <a:lnTo>
                    <a:pt x="882" y="1100"/>
                  </a:lnTo>
                  <a:cubicBezTo>
                    <a:pt x="893" y="1100"/>
                    <a:pt x="865" y="1150"/>
                    <a:pt x="821" y="1216"/>
                  </a:cubicBezTo>
                  <a:cubicBezTo>
                    <a:pt x="806" y="1247"/>
                    <a:pt x="798" y="1262"/>
                    <a:pt x="790" y="1277"/>
                  </a:cubicBezTo>
                  <a:cubicBezTo>
                    <a:pt x="791" y="1276"/>
                    <a:pt x="791" y="1274"/>
                    <a:pt x="792" y="1273"/>
                  </a:cubicBezTo>
                  <a:lnTo>
                    <a:pt x="792" y="1273"/>
                  </a:lnTo>
                  <a:cubicBezTo>
                    <a:pt x="781" y="1295"/>
                    <a:pt x="771" y="1317"/>
                    <a:pt x="760" y="1338"/>
                  </a:cubicBezTo>
                  <a:cubicBezTo>
                    <a:pt x="775" y="1307"/>
                    <a:pt x="783" y="1292"/>
                    <a:pt x="790" y="1277"/>
                  </a:cubicBezTo>
                  <a:lnTo>
                    <a:pt x="790" y="1277"/>
                  </a:lnTo>
                  <a:cubicBezTo>
                    <a:pt x="781" y="1296"/>
                    <a:pt x="771" y="1319"/>
                    <a:pt x="763" y="1337"/>
                  </a:cubicBezTo>
                  <a:lnTo>
                    <a:pt x="763" y="1337"/>
                  </a:lnTo>
                  <a:cubicBezTo>
                    <a:pt x="772" y="1335"/>
                    <a:pt x="797" y="1326"/>
                    <a:pt x="821" y="1277"/>
                  </a:cubicBezTo>
                  <a:cubicBezTo>
                    <a:pt x="836" y="1247"/>
                    <a:pt x="851" y="1231"/>
                    <a:pt x="859" y="1231"/>
                  </a:cubicBezTo>
                  <a:cubicBezTo>
                    <a:pt x="866" y="1231"/>
                    <a:pt x="866" y="1247"/>
                    <a:pt x="851" y="1277"/>
                  </a:cubicBezTo>
                  <a:cubicBezTo>
                    <a:pt x="851" y="1277"/>
                    <a:pt x="882" y="1216"/>
                    <a:pt x="912" y="1216"/>
                  </a:cubicBezTo>
                  <a:cubicBezTo>
                    <a:pt x="942" y="1186"/>
                    <a:pt x="958" y="1171"/>
                    <a:pt x="961" y="1171"/>
                  </a:cubicBezTo>
                  <a:lnTo>
                    <a:pt x="961" y="1171"/>
                  </a:lnTo>
                  <a:cubicBezTo>
                    <a:pt x="965" y="1171"/>
                    <a:pt x="958" y="1186"/>
                    <a:pt x="942" y="1216"/>
                  </a:cubicBezTo>
                  <a:cubicBezTo>
                    <a:pt x="990" y="1136"/>
                    <a:pt x="1021" y="1082"/>
                    <a:pt x="1031" y="1070"/>
                  </a:cubicBezTo>
                  <a:lnTo>
                    <a:pt x="1031" y="1070"/>
                  </a:lnTo>
                  <a:cubicBezTo>
                    <a:pt x="1002" y="1142"/>
                    <a:pt x="988" y="1178"/>
                    <a:pt x="992" y="1178"/>
                  </a:cubicBezTo>
                  <a:cubicBezTo>
                    <a:pt x="996" y="1178"/>
                    <a:pt x="1018" y="1140"/>
                    <a:pt x="1064" y="1064"/>
                  </a:cubicBezTo>
                  <a:lnTo>
                    <a:pt x="1064" y="1064"/>
                  </a:lnTo>
                  <a:cubicBezTo>
                    <a:pt x="1047" y="1115"/>
                    <a:pt x="1030" y="1157"/>
                    <a:pt x="1034" y="1157"/>
                  </a:cubicBezTo>
                  <a:cubicBezTo>
                    <a:pt x="1038" y="1157"/>
                    <a:pt x="1054" y="1131"/>
                    <a:pt x="1094" y="1064"/>
                  </a:cubicBezTo>
                  <a:lnTo>
                    <a:pt x="1094" y="1064"/>
                  </a:lnTo>
                  <a:cubicBezTo>
                    <a:pt x="1079" y="1110"/>
                    <a:pt x="1072" y="1133"/>
                    <a:pt x="1075" y="1133"/>
                  </a:cubicBezTo>
                  <a:cubicBezTo>
                    <a:pt x="1079" y="1133"/>
                    <a:pt x="1094" y="1110"/>
                    <a:pt x="1125" y="1064"/>
                  </a:cubicBezTo>
                  <a:lnTo>
                    <a:pt x="1155" y="1003"/>
                  </a:lnTo>
                  <a:lnTo>
                    <a:pt x="1155" y="1003"/>
                  </a:lnTo>
                  <a:cubicBezTo>
                    <a:pt x="1125" y="1064"/>
                    <a:pt x="1094" y="1155"/>
                    <a:pt x="1094" y="1155"/>
                  </a:cubicBezTo>
                  <a:cubicBezTo>
                    <a:pt x="1094" y="1155"/>
                    <a:pt x="1094" y="1155"/>
                    <a:pt x="1125" y="1095"/>
                  </a:cubicBezTo>
                  <a:cubicBezTo>
                    <a:pt x="1185" y="1004"/>
                    <a:pt x="1186" y="1003"/>
                    <a:pt x="1186" y="1003"/>
                  </a:cubicBezTo>
                  <a:lnTo>
                    <a:pt x="1186" y="1003"/>
                  </a:lnTo>
                  <a:cubicBezTo>
                    <a:pt x="1186" y="1003"/>
                    <a:pt x="1182" y="1016"/>
                    <a:pt x="1173" y="1034"/>
                  </a:cubicBezTo>
                  <a:lnTo>
                    <a:pt x="1173" y="1034"/>
                  </a:lnTo>
                  <a:cubicBezTo>
                    <a:pt x="1173" y="1033"/>
                    <a:pt x="1173" y="1032"/>
                    <a:pt x="1173" y="1032"/>
                  </a:cubicBezTo>
                  <a:lnTo>
                    <a:pt x="1173" y="1032"/>
                  </a:lnTo>
                  <a:cubicBezTo>
                    <a:pt x="1168" y="1032"/>
                    <a:pt x="1146" y="1070"/>
                    <a:pt x="1094" y="1155"/>
                  </a:cubicBezTo>
                  <a:cubicBezTo>
                    <a:pt x="1133" y="1117"/>
                    <a:pt x="1159" y="1066"/>
                    <a:pt x="1173" y="1034"/>
                  </a:cubicBezTo>
                  <a:lnTo>
                    <a:pt x="1173" y="1034"/>
                  </a:lnTo>
                  <a:cubicBezTo>
                    <a:pt x="1173" y="1040"/>
                    <a:pt x="1166" y="1061"/>
                    <a:pt x="1155" y="1095"/>
                  </a:cubicBezTo>
                  <a:cubicBezTo>
                    <a:pt x="1125" y="1155"/>
                    <a:pt x="1125" y="1155"/>
                    <a:pt x="1125" y="1155"/>
                  </a:cubicBezTo>
                  <a:cubicBezTo>
                    <a:pt x="1125" y="1155"/>
                    <a:pt x="1125" y="1155"/>
                    <a:pt x="1186" y="1095"/>
                  </a:cubicBezTo>
                  <a:lnTo>
                    <a:pt x="1186" y="1095"/>
                  </a:lnTo>
                  <a:cubicBezTo>
                    <a:pt x="1186" y="1095"/>
                    <a:pt x="1155" y="1155"/>
                    <a:pt x="1155" y="1155"/>
                  </a:cubicBezTo>
                  <a:cubicBezTo>
                    <a:pt x="1212" y="1098"/>
                    <a:pt x="1242" y="1068"/>
                    <a:pt x="1249" y="1064"/>
                  </a:cubicBezTo>
                  <a:lnTo>
                    <a:pt x="1249" y="1064"/>
                  </a:lnTo>
                  <a:cubicBezTo>
                    <a:pt x="1182" y="1155"/>
                    <a:pt x="1135" y="1217"/>
                    <a:pt x="1136" y="1217"/>
                  </a:cubicBezTo>
                  <a:cubicBezTo>
                    <a:pt x="1136" y="1217"/>
                    <a:pt x="1151" y="1198"/>
                    <a:pt x="1186" y="1155"/>
                  </a:cubicBezTo>
                  <a:cubicBezTo>
                    <a:pt x="1231" y="1095"/>
                    <a:pt x="1254" y="1064"/>
                    <a:pt x="1250" y="1064"/>
                  </a:cubicBezTo>
                  <a:lnTo>
                    <a:pt x="1250" y="1064"/>
                  </a:lnTo>
                  <a:cubicBezTo>
                    <a:pt x="1250" y="1064"/>
                    <a:pt x="1250" y="1064"/>
                    <a:pt x="1249" y="1064"/>
                  </a:cubicBezTo>
                  <a:lnTo>
                    <a:pt x="1249" y="1064"/>
                  </a:lnTo>
                  <a:cubicBezTo>
                    <a:pt x="1276" y="1028"/>
                    <a:pt x="1306" y="987"/>
                    <a:pt x="1338" y="943"/>
                  </a:cubicBezTo>
                  <a:lnTo>
                    <a:pt x="1338" y="943"/>
                  </a:lnTo>
                  <a:cubicBezTo>
                    <a:pt x="1300" y="1006"/>
                    <a:pt x="1269" y="1056"/>
                    <a:pt x="1246" y="1095"/>
                  </a:cubicBezTo>
                  <a:lnTo>
                    <a:pt x="1246" y="1095"/>
                  </a:lnTo>
                  <a:cubicBezTo>
                    <a:pt x="1216" y="1155"/>
                    <a:pt x="1216" y="1155"/>
                    <a:pt x="1216" y="1186"/>
                  </a:cubicBezTo>
                  <a:cubicBezTo>
                    <a:pt x="1246" y="1186"/>
                    <a:pt x="1246" y="1186"/>
                    <a:pt x="1307" y="1095"/>
                  </a:cubicBezTo>
                  <a:lnTo>
                    <a:pt x="1307" y="1095"/>
                  </a:lnTo>
                  <a:cubicBezTo>
                    <a:pt x="1270" y="1156"/>
                    <a:pt x="1253" y="1183"/>
                    <a:pt x="1254" y="1183"/>
                  </a:cubicBezTo>
                  <a:cubicBezTo>
                    <a:pt x="1255" y="1183"/>
                    <a:pt x="1270" y="1162"/>
                    <a:pt x="1297" y="1125"/>
                  </a:cubicBezTo>
                  <a:lnTo>
                    <a:pt x="1297" y="1125"/>
                  </a:lnTo>
                  <a:cubicBezTo>
                    <a:pt x="1277" y="1186"/>
                    <a:pt x="1281" y="1186"/>
                    <a:pt x="1307" y="1186"/>
                  </a:cubicBezTo>
                  <a:cubicBezTo>
                    <a:pt x="1338" y="1186"/>
                    <a:pt x="1338" y="1186"/>
                    <a:pt x="1459" y="1034"/>
                  </a:cubicBezTo>
                  <a:lnTo>
                    <a:pt x="1459" y="1034"/>
                  </a:lnTo>
                  <a:cubicBezTo>
                    <a:pt x="1415" y="1099"/>
                    <a:pt x="1372" y="1149"/>
                    <a:pt x="1373" y="1149"/>
                  </a:cubicBezTo>
                  <a:cubicBezTo>
                    <a:pt x="1374" y="1149"/>
                    <a:pt x="1381" y="1142"/>
                    <a:pt x="1398" y="1125"/>
                  </a:cubicBezTo>
                  <a:lnTo>
                    <a:pt x="1398" y="1125"/>
                  </a:lnTo>
                  <a:cubicBezTo>
                    <a:pt x="1398" y="1125"/>
                    <a:pt x="1398" y="1125"/>
                    <a:pt x="1368" y="1186"/>
                  </a:cubicBezTo>
                  <a:cubicBezTo>
                    <a:pt x="1417" y="1124"/>
                    <a:pt x="1437" y="1103"/>
                    <a:pt x="1438" y="1103"/>
                  </a:cubicBezTo>
                  <a:lnTo>
                    <a:pt x="1438" y="1103"/>
                  </a:lnTo>
                  <a:cubicBezTo>
                    <a:pt x="1440" y="1103"/>
                    <a:pt x="1404" y="1150"/>
                    <a:pt x="1368" y="1186"/>
                  </a:cubicBezTo>
                  <a:cubicBezTo>
                    <a:pt x="1346" y="1251"/>
                    <a:pt x="1308" y="1301"/>
                    <a:pt x="1312" y="1301"/>
                  </a:cubicBezTo>
                  <a:cubicBezTo>
                    <a:pt x="1313" y="1301"/>
                    <a:pt x="1321" y="1294"/>
                    <a:pt x="1338" y="1277"/>
                  </a:cubicBezTo>
                  <a:cubicBezTo>
                    <a:pt x="1372" y="1226"/>
                    <a:pt x="1406" y="1184"/>
                    <a:pt x="1408" y="1184"/>
                  </a:cubicBezTo>
                  <a:lnTo>
                    <a:pt x="1408" y="1184"/>
                  </a:lnTo>
                  <a:cubicBezTo>
                    <a:pt x="1409" y="1184"/>
                    <a:pt x="1391" y="1210"/>
                    <a:pt x="1338" y="1277"/>
                  </a:cubicBezTo>
                  <a:lnTo>
                    <a:pt x="1368" y="1277"/>
                  </a:lnTo>
                  <a:cubicBezTo>
                    <a:pt x="1338" y="1307"/>
                    <a:pt x="1322" y="1322"/>
                    <a:pt x="1326" y="1322"/>
                  </a:cubicBezTo>
                  <a:cubicBezTo>
                    <a:pt x="1330" y="1322"/>
                    <a:pt x="1353" y="1307"/>
                    <a:pt x="1398" y="1277"/>
                  </a:cubicBezTo>
                  <a:cubicBezTo>
                    <a:pt x="1398" y="1277"/>
                    <a:pt x="1520" y="1125"/>
                    <a:pt x="1520" y="1125"/>
                  </a:cubicBezTo>
                  <a:cubicBezTo>
                    <a:pt x="1580" y="1065"/>
                    <a:pt x="1640" y="975"/>
                    <a:pt x="1642" y="973"/>
                  </a:cubicBezTo>
                  <a:lnTo>
                    <a:pt x="1642" y="973"/>
                  </a:lnTo>
                  <a:lnTo>
                    <a:pt x="1581" y="1064"/>
                  </a:lnTo>
                  <a:cubicBezTo>
                    <a:pt x="1520" y="1125"/>
                    <a:pt x="1459" y="1216"/>
                    <a:pt x="1459" y="1216"/>
                  </a:cubicBezTo>
                  <a:cubicBezTo>
                    <a:pt x="1459" y="1216"/>
                    <a:pt x="1490" y="1216"/>
                    <a:pt x="1550" y="1125"/>
                  </a:cubicBezTo>
                  <a:lnTo>
                    <a:pt x="1550" y="1125"/>
                  </a:lnTo>
                  <a:cubicBezTo>
                    <a:pt x="1490" y="1216"/>
                    <a:pt x="1490" y="1216"/>
                    <a:pt x="1490" y="1216"/>
                  </a:cubicBezTo>
                  <a:cubicBezTo>
                    <a:pt x="1490" y="1216"/>
                    <a:pt x="1490" y="1216"/>
                    <a:pt x="1581" y="1125"/>
                  </a:cubicBezTo>
                  <a:lnTo>
                    <a:pt x="1581" y="1125"/>
                  </a:lnTo>
                  <a:cubicBezTo>
                    <a:pt x="1517" y="1205"/>
                    <a:pt x="1486" y="1243"/>
                    <a:pt x="1494" y="1243"/>
                  </a:cubicBezTo>
                  <a:cubicBezTo>
                    <a:pt x="1501" y="1243"/>
                    <a:pt x="1533" y="1218"/>
                    <a:pt x="1592" y="1171"/>
                  </a:cubicBezTo>
                  <a:lnTo>
                    <a:pt x="1592" y="1171"/>
                  </a:lnTo>
                  <a:cubicBezTo>
                    <a:pt x="1579" y="1186"/>
                    <a:pt x="1565" y="1202"/>
                    <a:pt x="1550" y="1216"/>
                  </a:cubicBezTo>
                  <a:cubicBezTo>
                    <a:pt x="1476" y="1309"/>
                    <a:pt x="1447" y="1345"/>
                    <a:pt x="1450" y="1345"/>
                  </a:cubicBezTo>
                  <a:cubicBezTo>
                    <a:pt x="1452" y="1345"/>
                    <a:pt x="1466" y="1331"/>
                    <a:pt x="1490" y="1307"/>
                  </a:cubicBezTo>
                  <a:cubicBezTo>
                    <a:pt x="1581" y="1216"/>
                    <a:pt x="1581" y="1216"/>
                    <a:pt x="1581" y="1216"/>
                  </a:cubicBezTo>
                  <a:cubicBezTo>
                    <a:pt x="1671" y="1156"/>
                    <a:pt x="1672" y="1155"/>
                    <a:pt x="1731" y="1066"/>
                  </a:cubicBezTo>
                  <a:lnTo>
                    <a:pt x="1731" y="1066"/>
                  </a:lnTo>
                  <a:cubicBezTo>
                    <a:pt x="1672" y="1155"/>
                    <a:pt x="1672" y="1155"/>
                    <a:pt x="1672" y="1155"/>
                  </a:cubicBezTo>
                  <a:lnTo>
                    <a:pt x="1702" y="1155"/>
                  </a:lnTo>
                  <a:cubicBezTo>
                    <a:pt x="1763" y="1095"/>
                    <a:pt x="1763" y="1125"/>
                    <a:pt x="1793" y="1095"/>
                  </a:cubicBezTo>
                  <a:lnTo>
                    <a:pt x="1793" y="1095"/>
                  </a:lnTo>
                  <a:cubicBezTo>
                    <a:pt x="1718" y="1171"/>
                    <a:pt x="1687" y="1209"/>
                    <a:pt x="1695" y="1209"/>
                  </a:cubicBezTo>
                  <a:cubicBezTo>
                    <a:pt x="1702" y="1209"/>
                    <a:pt x="1748" y="1171"/>
                    <a:pt x="1824" y="1095"/>
                  </a:cubicBezTo>
                  <a:lnTo>
                    <a:pt x="1824" y="1095"/>
                  </a:lnTo>
                  <a:lnTo>
                    <a:pt x="1763" y="1155"/>
                  </a:lnTo>
                  <a:cubicBezTo>
                    <a:pt x="1702" y="1247"/>
                    <a:pt x="1702" y="1247"/>
                    <a:pt x="1702" y="1247"/>
                  </a:cubicBezTo>
                  <a:cubicBezTo>
                    <a:pt x="1702" y="1247"/>
                    <a:pt x="1763" y="1216"/>
                    <a:pt x="1763" y="1216"/>
                  </a:cubicBezTo>
                  <a:cubicBezTo>
                    <a:pt x="1763" y="1229"/>
                    <a:pt x="1763" y="1236"/>
                    <a:pt x="1767" y="1236"/>
                  </a:cubicBezTo>
                  <a:cubicBezTo>
                    <a:pt x="1773" y="1236"/>
                    <a:pt x="1788" y="1222"/>
                    <a:pt x="1822" y="1187"/>
                  </a:cubicBezTo>
                  <a:lnTo>
                    <a:pt x="1822" y="1187"/>
                  </a:lnTo>
                  <a:cubicBezTo>
                    <a:pt x="1819" y="1191"/>
                    <a:pt x="1806" y="1204"/>
                    <a:pt x="1763" y="1247"/>
                  </a:cubicBezTo>
                  <a:cubicBezTo>
                    <a:pt x="1672" y="1338"/>
                    <a:pt x="1672" y="1338"/>
                    <a:pt x="1672" y="1338"/>
                  </a:cubicBezTo>
                  <a:lnTo>
                    <a:pt x="1672" y="1338"/>
                  </a:lnTo>
                  <a:cubicBezTo>
                    <a:pt x="1672" y="1338"/>
                    <a:pt x="1763" y="1277"/>
                    <a:pt x="1824" y="1186"/>
                  </a:cubicBezTo>
                  <a:cubicBezTo>
                    <a:pt x="1865" y="1158"/>
                    <a:pt x="1887" y="1143"/>
                    <a:pt x="1892" y="1143"/>
                  </a:cubicBezTo>
                  <a:lnTo>
                    <a:pt x="1892" y="1143"/>
                  </a:lnTo>
                  <a:cubicBezTo>
                    <a:pt x="1897" y="1143"/>
                    <a:pt x="1874" y="1166"/>
                    <a:pt x="1824" y="1216"/>
                  </a:cubicBezTo>
                  <a:cubicBezTo>
                    <a:pt x="1790" y="1266"/>
                    <a:pt x="1775" y="1289"/>
                    <a:pt x="1779" y="1289"/>
                  </a:cubicBezTo>
                  <a:cubicBezTo>
                    <a:pt x="1782" y="1289"/>
                    <a:pt x="1797" y="1274"/>
                    <a:pt x="1824" y="1247"/>
                  </a:cubicBezTo>
                  <a:lnTo>
                    <a:pt x="1824" y="1247"/>
                  </a:lnTo>
                  <a:cubicBezTo>
                    <a:pt x="1824" y="1247"/>
                    <a:pt x="1824" y="1277"/>
                    <a:pt x="1763" y="1338"/>
                  </a:cubicBezTo>
                  <a:cubicBezTo>
                    <a:pt x="1763" y="1368"/>
                    <a:pt x="1763" y="1368"/>
                    <a:pt x="1672" y="1429"/>
                  </a:cubicBezTo>
                  <a:cubicBezTo>
                    <a:pt x="1707" y="1406"/>
                    <a:pt x="1728" y="1396"/>
                    <a:pt x="1737" y="1396"/>
                  </a:cubicBezTo>
                  <a:cubicBezTo>
                    <a:pt x="1737" y="1396"/>
                    <a:pt x="1738" y="1396"/>
                    <a:pt x="1738" y="1396"/>
                  </a:cubicBezTo>
                  <a:lnTo>
                    <a:pt x="1738" y="1396"/>
                  </a:lnTo>
                  <a:cubicBezTo>
                    <a:pt x="1793" y="1368"/>
                    <a:pt x="1794" y="1367"/>
                    <a:pt x="1823" y="1338"/>
                  </a:cubicBezTo>
                  <a:lnTo>
                    <a:pt x="1823" y="1338"/>
                  </a:lnTo>
                  <a:cubicBezTo>
                    <a:pt x="1733" y="1429"/>
                    <a:pt x="1733" y="1429"/>
                    <a:pt x="1733" y="1429"/>
                  </a:cubicBezTo>
                  <a:cubicBezTo>
                    <a:pt x="1733" y="1429"/>
                    <a:pt x="1824" y="1399"/>
                    <a:pt x="1824" y="1398"/>
                  </a:cubicBezTo>
                  <a:lnTo>
                    <a:pt x="1824" y="1398"/>
                  </a:lnTo>
                  <a:cubicBezTo>
                    <a:pt x="1809" y="1429"/>
                    <a:pt x="1801" y="1444"/>
                    <a:pt x="1809" y="1444"/>
                  </a:cubicBezTo>
                  <a:cubicBezTo>
                    <a:pt x="1816" y="1444"/>
                    <a:pt x="1839" y="1429"/>
                    <a:pt x="1885" y="1398"/>
                  </a:cubicBezTo>
                  <a:cubicBezTo>
                    <a:pt x="1912" y="1371"/>
                    <a:pt x="1927" y="1356"/>
                    <a:pt x="1930" y="1356"/>
                  </a:cubicBezTo>
                  <a:lnTo>
                    <a:pt x="1930" y="1356"/>
                  </a:lnTo>
                  <a:cubicBezTo>
                    <a:pt x="1933" y="1356"/>
                    <a:pt x="1918" y="1379"/>
                    <a:pt x="1885" y="1429"/>
                  </a:cubicBezTo>
                  <a:cubicBezTo>
                    <a:pt x="1794" y="1490"/>
                    <a:pt x="1794" y="1490"/>
                    <a:pt x="1794" y="1490"/>
                  </a:cubicBezTo>
                  <a:cubicBezTo>
                    <a:pt x="1794" y="1490"/>
                    <a:pt x="1794" y="1490"/>
                    <a:pt x="1733" y="1550"/>
                  </a:cubicBezTo>
                  <a:cubicBezTo>
                    <a:pt x="1768" y="1515"/>
                    <a:pt x="1783" y="1500"/>
                    <a:pt x="1789" y="1500"/>
                  </a:cubicBezTo>
                  <a:cubicBezTo>
                    <a:pt x="1794" y="1500"/>
                    <a:pt x="1794" y="1507"/>
                    <a:pt x="1794" y="1520"/>
                  </a:cubicBezTo>
                  <a:cubicBezTo>
                    <a:pt x="1794" y="1520"/>
                    <a:pt x="1794" y="1520"/>
                    <a:pt x="1794" y="1520"/>
                  </a:cubicBezTo>
                  <a:lnTo>
                    <a:pt x="1794" y="1520"/>
                  </a:lnTo>
                  <a:cubicBezTo>
                    <a:pt x="1758" y="1538"/>
                    <a:pt x="1744" y="1555"/>
                    <a:pt x="1749" y="1555"/>
                  </a:cubicBezTo>
                  <a:cubicBezTo>
                    <a:pt x="1753" y="1555"/>
                    <a:pt x="1768" y="1546"/>
                    <a:pt x="1793" y="1521"/>
                  </a:cubicBezTo>
                  <a:lnTo>
                    <a:pt x="1793" y="1521"/>
                  </a:lnTo>
                  <a:cubicBezTo>
                    <a:pt x="1750" y="1564"/>
                    <a:pt x="1692" y="1606"/>
                    <a:pt x="1694" y="1606"/>
                  </a:cubicBezTo>
                  <a:cubicBezTo>
                    <a:pt x="1695" y="1606"/>
                    <a:pt x="1706" y="1599"/>
                    <a:pt x="1733" y="1581"/>
                  </a:cubicBezTo>
                  <a:cubicBezTo>
                    <a:pt x="1793" y="1520"/>
                    <a:pt x="1794" y="1550"/>
                    <a:pt x="1854" y="1490"/>
                  </a:cubicBezTo>
                  <a:lnTo>
                    <a:pt x="1854" y="1490"/>
                  </a:lnTo>
                  <a:cubicBezTo>
                    <a:pt x="1854" y="1490"/>
                    <a:pt x="1847" y="1497"/>
                    <a:pt x="1794" y="1550"/>
                  </a:cubicBezTo>
                  <a:cubicBezTo>
                    <a:pt x="1770" y="1574"/>
                    <a:pt x="1765" y="1584"/>
                    <a:pt x="1770" y="1584"/>
                  </a:cubicBezTo>
                  <a:cubicBezTo>
                    <a:pt x="1779" y="1584"/>
                    <a:pt x="1817" y="1558"/>
                    <a:pt x="1854" y="1520"/>
                  </a:cubicBezTo>
                  <a:lnTo>
                    <a:pt x="1854" y="1520"/>
                  </a:lnTo>
                  <a:cubicBezTo>
                    <a:pt x="1794" y="1581"/>
                    <a:pt x="1794" y="1581"/>
                    <a:pt x="1794" y="1581"/>
                  </a:cubicBezTo>
                  <a:cubicBezTo>
                    <a:pt x="1805" y="1575"/>
                    <a:pt x="1812" y="1573"/>
                    <a:pt x="1816" y="1573"/>
                  </a:cubicBezTo>
                  <a:cubicBezTo>
                    <a:pt x="1830" y="1573"/>
                    <a:pt x="1776" y="1617"/>
                    <a:pt x="1702" y="1642"/>
                  </a:cubicBezTo>
                  <a:cubicBezTo>
                    <a:pt x="1642" y="1702"/>
                    <a:pt x="1642" y="1702"/>
                    <a:pt x="1642" y="1733"/>
                  </a:cubicBezTo>
                  <a:cubicBezTo>
                    <a:pt x="1677" y="1697"/>
                    <a:pt x="1692" y="1682"/>
                    <a:pt x="1698" y="1682"/>
                  </a:cubicBezTo>
                  <a:cubicBezTo>
                    <a:pt x="1702" y="1682"/>
                    <a:pt x="1702" y="1690"/>
                    <a:pt x="1702" y="1702"/>
                  </a:cubicBezTo>
                  <a:cubicBezTo>
                    <a:pt x="1702" y="1708"/>
                    <a:pt x="1704" y="1710"/>
                    <a:pt x="1708" y="1710"/>
                  </a:cubicBezTo>
                  <a:cubicBezTo>
                    <a:pt x="1727" y="1710"/>
                    <a:pt x="1790" y="1656"/>
                    <a:pt x="1915" y="1581"/>
                  </a:cubicBezTo>
                  <a:lnTo>
                    <a:pt x="1915" y="1581"/>
                  </a:lnTo>
                  <a:cubicBezTo>
                    <a:pt x="1854" y="1642"/>
                    <a:pt x="1702" y="1733"/>
                    <a:pt x="1702" y="1733"/>
                  </a:cubicBezTo>
                  <a:cubicBezTo>
                    <a:pt x="1702" y="1733"/>
                    <a:pt x="1763" y="1702"/>
                    <a:pt x="1854" y="1642"/>
                  </a:cubicBezTo>
                  <a:cubicBezTo>
                    <a:pt x="1878" y="1618"/>
                    <a:pt x="1892" y="1609"/>
                    <a:pt x="1897" y="1609"/>
                  </a:cubicBezTo>
                  <a:cubicBezTo>
                    <a:pt x="1906" y="1609"/>
                    <a:pt x="1892" y="1634"/>
                    <a:pt x="1854" y="1672"/>
                  </a:cubicBezTo>
                  <a:cubicBezTo>
                    <a:pt x="1854" y="1672"/>
                    <a:pt x="1854" y="1672"/>
                    <a:pt x="1763" y="1733"/>
                  </a:cubicBezTo>
                  <a:cubicBezTo>
                    <a:pt x="1763" y="1733"/>
                    <a:pt x="1763" y="1733"/>
                    <a:pt x="1824" y="1702"/>
                  </a:cubicBezTo>
                  <a:lnTo>
                    <a:pt x="1824" y="1702"/>
                  </a:lnTo>
                  <a:cubicBezTo>
                    <a:pt x="1745" y="1761"/>
                    <a:pt x="1718" y="1795"/>
                    <a:pt x="1724" y="1795"/>
                  </a:cubicBezTo>
                  <a:cubicBezTo>
                    <a:pt x="1728" y="1795"/>
                    <a:pt x="1742" y="1785"/>
                    <a:pt x="1763" y="1763"/>
                  </a:cubicBezTo>
                  <a:cubicBezTo>
                    <a:pt x="1824" y="1733"/>
                    <a:pt x="1824" y="1733"/>
                    <a:pt x="1824" y="1733"/>
                  </a:cubicBezTo>
                  <a:cubicBezTo>
                    <a:pt x="1824" y="1733"/>
                    <a:pt x="1824" y="1733"/>
                    <a:pt x="1915" y="1702"/>
                  </a:cubicBezTo>
                  <a:lnTo>
                    <a:pt x="1915" y="1702"/>
                  </a:lnTo>
                  <a:cubicBezTo>
                    <a:pt x="1915" y="1702"/>
                    <a:pt x="1824" y="1763"/>
                    <a:pt x="1824" y="1763"/>
                  </a:cubicBezTo>
                  <a:cubicBezTo>
                    <a:pt x="1892" y="1736"/>
                    <a:pt x="1930" y="1721"/>
                    <a:pt x="1937" y="1721"/>
                  </a:cubicBezTo>
                  <a:cubicBezTo>
                    <a:pt x="1945" y="1721"/>
                    <a:pt x="1913" y="1740"/>
                    <a:pt x="1843" y="1782"/>
                  </a:cubicBezTo>
                  <a:lnTo>
                    <a:pt x="1843" y="1782"/>
                  </a:lnTo>
                  <a:cubicBezTo>
                    <a:pt x="1846" y="1779"/>
                    <a:pt x="1847" y="1778"/>
                    <a:pt x="1846" y="1778"/>
                  </a:cubicBezTo>
                  <a:lnTo>
                    <a:pt x="1846" y="1778"/>
                  </a:lnTo>
                  <a:cubicBezTo>
                    <a:pt x="1842" y="1778"/>
                    <a:pt x="1819" y="1791"/>
                    <a:pt x="1763" y="1824"/>
                  </a:cubicBezTo>
                  <a:cubicBezTo>
                    <a:pt x="1735" y="1843"/>
                    <a:pt x="1724" y="1850"/>
                    <a:pt x="1725" y="1850"/>
                  </a:cubicBezTo>
                  <a:cubicBezTo>
                    <a:pt x="1726" y="1850"/>
                    <a:pt x="1782" y="1815"/>
                    <a:pt x="1824" y="1794"/>
                  </a:cubicBezTo>
                  <a:cubicBezTo>
                    <a:pt x="1831" y="1790"/>
                    <a:pt x="1837" y="1786"/>
                    <a:pt x="1843" y="1782"/>
                  </a:cubicBezTo>
                  <a:lnTo>
                    <a:pt x="1843" y="1782"/>
                  </a:lnTo>
                  <a:cubicBezTo>
                    <a:pt x="1832" y="1794"/>
                    <a:pt x="1794" y="1824"/>
                    <a:pt x="1763" y="1854"/>
                  </a:cubicBezTo>
                  <a:cubicBezTo>
                    <a:pt x="1763" y="1854"/>
                    <a:pt x="1790" y="1841"/>
                    <a:pt x="1808" y="1841"/>
                  </a:cubicBezTo>
                  <a:cubicBezTo>
                    <a:pt x="1817" y="1841"/>
                    <a:pt x="1824" y="1844"/>
                    <a:pt x="1824" y="1854"/>
                  </a:cubicBezTo>
                  <a:cubicBezTo>
                    <a:pt x="1824" y="1854"/>
                    <a:pt x="1824" y="1885"/>
                    <a:pt x="1763" y="1915"/>
                  </a:cubicBezTo>
                  <a:cubicBezTo>
                    <a:pt x="1667" y="1973"/>
                    <a:pt x="1632" y="1994"/>
                    <a:pt x="1634" y="1994"/>
                  </a:cubicBezTo>
                  <a:cubicBezTo>
                    <a:pt x="1636" y="1994"/>
                    <a:pt x="1650" y="1987"/>
                    <a:pt x="1672" y="1976"/>
                  </a:cubicBezTo>
                  <a:cubicBezTo>
                    <a:pt x="1822" y="1886"/>
                    <a:pt x="1824" y="1885"/>
                    <a:pt x="1824" y="1885"/>
                  </a:cubicBezTo>
                  <a:lnTo>
                    <a:pt x="1824" y="1885"/>
                  </a:lnTo>
                  <a:cubicBezTo>
                    <a:pt x="1785" y="1911"/>
                    <a:pt x="1779" y="1920"/>
                    <a:pt x="1790" y="1920"/>
                  </a:cubicBezTo>
                  <a:cubicBezTo>
                    <a:pt x="1804" y="1920"/>
                    <a:pt x="1850" y="1902"/>
                    <a:pt x="1885" y="1885"/>
                  </a:cubicBezTo>
                  <a:cubicBezTo>
                    <a:pt x="1909" y="1870"/>
                    <a:pt x="1929" y="1858"/>
                    <a:pt x="1945" y="1848"/>
                  </a:cubicBezTo>
                  <a:lnTo>
                    <a:pt x="1945" y="1848"/>
                  </a:lnTo>
                  <a:lnTo>
                    <a:pt x="1945" y="1854"/>
                  </a:lnTo>
                  <a:cubicBezTo>
                    <a:pt x="1973" y="1836"/>
                    <a:pt x="1992" y="1824"/>
                    <a:pt x="2005" y="1815"/>
                  </a:cubicBezTo>
                  <a:lnTo>
                    <a:pt x="2005" y="1815"/>
                  </a:lnTo>
                  <a:cubicBezTo>
                    <a:pt x="1995" y="1819"/>
                    <a:pt x="1976" y="1830"/>
                    <a:pt x="1945" y="1848"/>
                  </a:cubicBezTo>
                  <a:lnTo>
                    <a:pt x="1945" y="1848"/>
                  </a:lnTo>
                  <a:lnTo>
                    <a:pt x="1945" y="1824"/>
                  </a:lnTo>
                  <a:lnTo>
                    <a:pt x="2037" y="1794"/>
                  </a:lnTo>
                  <a:lnTo>
                    <a:pt x="2037" y="1794"/>
                  </a:lnTo>
                  <a:cubicBezTo>
                    <a:pt x="2037" y="1794"/>
                    <a:pt x="2036" y="1794"/>
                    <a:pt x="2005" y="1815"/>
                  </a:cubicBezTo>
                  <a:lnTo>
                    <a:pt x="2005" y="1815"/>
                  </a:lnTo>
                  <a:cubicBezTo>
                    <a:pt x="2009" y="1813"/>
                    <a:pt x="2011" y="1812"/>
                    <a:pt x="2013" y="1812"/>
                  </a:cubicBezTo>
                  <a:lnTo>
                    <a:pt x="2013" y="1812"/>
                  </a:lnTo>
                  <a:cubicBezTo>
                    <a:pt x="2018" y="1812"/>
                    <a:pt x="2003" y="1827"/>
                    <a:pt x="1976" y="1854"/>
                  </a:cubicBezTo>
                  <a:cubicBezTo>
                    <a:pt x="1976" y="1854"/>
                    <a:pt x="1885" y="1885"/>
                    <a:pt x="1824" y="1946"/>
                  </a:cubicBezTo>
                  <a:cubicBezTo>
                    <a:pt x="1824" y="1946"/>
                    <a:pt x="1824" y="1953"/>
                    <a:pt x="1832" y="1953"/>
                  </a:cubicBezTo>
                  <a:cubicBezTo>
                    <a:pt x="1839" y="1953"/>
                    <a:pt x="1854" y="1946"/>
                    <a:pt x="1885" y="1915"/>
                  </a:cubicBezTo>
                  <a:cubicBezTo>
                    <a:pt x="1945" y="1885"/>
                    <a:pt x="1945" y="1885"/>
                    <a:pt x="1945" y="1885"/>
                  </a:cubicBezTo>
                  <a:lnTo>
                    <a:pt x="1945" y="1885"/>
                  </a:lnTo>
                  <a:cubicBezTo>
                    <a:pt x="1885" y="1946"/>
                    <a:pt x="1885" y="1946"/>
                    <a:pt x="1885" y="1946"/>
                  </a:cubicBezTo>
                  <a:cubicBezTo>
                    <a:pt x="1824" y="1976"/>
                    <a:pt x="1854" y="1976"/>
                    <a:pt x="1794" y="1976"/>
                  </a:cubicBezTo>
                  <a:cubicBezTo>
                    <a:pt x="1733" y="2037"/>
                    <a:pt x="1672" y="2067"/>
                    <a:pt x="1672" y="2067"/>
                  </a:cubicBezTo>
                  <a:cubicBezTo>
                    <a:pt x="1672" y="2067"/>
                    <a:pt x="1733" y="2037"/>
                    <a:pt x="1733" y="2037"/>
                  </a:cubicBezTo>
                  <a:cubicBezTo>
                    <a:pt x="1741" y="2033"/>
                    <a:pt x="1749" y="2031"/>
                    <a:pt x="1755" y="2031"/>
                  </a:cubicBezTo>
                  <a:cubicBezTo>
                    <a:pt x="1794" y="2031"/>
                    <a:pt x="1794" y="2102"/>
                    <a:pt x="1794" y="2128"/>
                  </a:cubicBezTo>
                  <a:cubicBezTo>
                    <a:pt x="1811" y="2119"/>
                    <a:pt x="1824" y="2115"/>
                    <a:pt x="1833" y="2115"/>
                  </a:cubicBezTo>
                  <a:cubicBezTo>
                    <a:pt x="1854" y="2115"/>
                    <a:pt x="1854" y="2137"/>
                    <a:pt x="1854" y="2158"/>
                  </a:cubicBezTo>
                  <a:cubicBezTo>
                    <a:pt x="1854" y="2180"/>
                    <a:pt x="1854" y="2201"/>
                    <a:pt x="1876" y="2201"/>
                  </a:cubicBezTo>
                  <a:cubicBezTo>
                    <a:pt x="1885" y="2201"/>
                    <a:pt x="1897" y="2198"/>
                    <a:pt x="1915" y="2189"/>
                  </a:cubicBezTo>
                  <a:cubicBezTo>
                    <a:pt x="1915" y="2199"/>
                    <a:pt x="1925" y="2202"/>
                    <a:pt x="1939" y="2202"/>
                  </a:cubicBezTo>
                  <a:cubicBezTo>
                    <a:pt x="1966" y="2202"/>
                    <a:pt x="2006" y="2189"/>
                    <a:pt x="2006" y="2189"/>
                  </a:cubicBezTo>
                  <a:lnTo>
                    <a:pt x="2006" y="2189"/>
                  </a:lnTo>
                  <a:cubicBezTo>
                    <a:pt x="1915" y="2219"/>
                    <a:pt x="1854" y="2250"/>
                    <a:pt x="1854" y="2250"/>
                  </a:cubicBezTo>
                  <a:cubicBezTo>
                    <a:pt x="1854" y="2250"/>
                    <a:pt x="1915" y="2250"/>
                    <a:pt x="1976" y="2219"/>
                  </a:cubicBezTo>
                  <a:lnTo>
                    <a:pt x="1976" y="2219"/>
                  </a:lnTo>
                  <a:cubicBezTo>
                    <a:pt x="1955" y="2230"/>
                    <a:pt x="1934" y="2240"/>
                    <a:pt x="1915" y="2250"/>
                  </a:cubicBezTo>
                  <a:lnTo>
                    <a:pt x="1915" y="2250"/>
                  </a:lnTo>
                  <a:cubicBezTo>
                    <a:pt x="1915" y="2250"/>
                    <a:pt x="1914" y="2250"/>
                    <a:pt x="1763" y="2310"/>
                  </a:cubicBezTo>
                  <a:lnTo>
                    <a:pt x="1824" y="2310"/>
                  </a:lnTo>
                  <a:cubicBezTo>
                    <a:pt x="1783" y="2331"/>
                    <a:pt x="1770" y="2337"/>
                    <a:pt x="1773" y="2337"/>
                  </a:cubicBezTo>
                  <a:cubicBezTo>
                    <a:pt x="1780" y="2337"/>
                    <a:pt x="1854" y="2310"/>
                    <a:pt x="1915" y="2310"/>
                  </a:cubicBezTo>
                  <a:cubicBezTo>
                    <a:pt x="1824" y="2341"/>
                    <a:pt x="1824" y="2341"/>
                    <a:pt x="1824" y="2371"/>
                  </a:cubicBezTo>
                  <a:cubicBezTo>
                    <a:pt x="1851" y="2362"/>
                    <a:pt x="1870" y="2359"/>
                    <a:pt x="1882" y="2359"/>
                  </a:cubicBezTo>
                  <a:cubicBezTo>
                    <a:pt x="1912" y="2359"/>
                    <a:pt x="1906" y="2380"/>
                    <a:pt x="1885" y="2402"/>
                  </a:cubicBezTo>
                  <a:cubicBezTo>
                    <a:pt x="1885" y="2446"/>
                    <a:pt x="1885" y="2474"/>
                    <a:pt x="1920" y="2474"/>
                  </a:cubicBezTo>
                  <a:cubicBezTo>
                    <a:pt x="1934" y="2474"/>
                    <a:pt x="1951" y="2470"/>
                    <a:pt x="1976" y="2462"/>
                  </a:cubicBezTo>
                  <a:lnTo>
                    <a:pt x="1976" y="2462"/>
                  </a:lnTo>
                  <a:cubicBezTo>
                    <a:pt x="1975" y="2463"/>
                    <a:pt x="1967" y="2465"/>
                    <a:pt x="1885" y="2493"/>
                  </a:cubicBezTo>
                  <a:lnTo>
                    <a:pt x="1945" y="2493"/>
                  </a:lnTo>
                  <a:cubicBezTo>
                    <a:pt x="1991" y="2478"/>
                    <a:pt x="2029" y="2470"/>
                    <a:pt x="2037" y="2470"/>
                  </a:cubicBezTo>
                  <a:cubicBezTo>
                    <a:pt x="2044" y="2470"/>
                    <a:pt x="2021" y="2478"/>
                    <a:pt x="1945" y="2493"/>
                  </a:cubicBezTo>
                  <a:cubicBezTo>
                    <a:pt x="1885" y="2493"/>
                    <a:pt x="1885" y="2523"/>
                    <a:pt x="1885" y="2523"/>
                  </a:cubicBezTo>
                  <a:cubicBezTo>
                    <a:pt x="1885" y="2554"/>
                    <a:pt x="1885" y="2554"/>
                    <a:pt x="1945" y="2554"/>
                  </a:cubicBezTo>
                  <a:cubicBezTo>
                    <a:pt x="1838" y="2575"/>
                    <a:pt x="1776" y="2597"/>
                    <a:pt x="1803" y="2597"/>
                  </a:cubicBezTo>
                  <a:cubicBezTo>
                    <a:pt x="1814" y="2597"/>
                    <a:pt x="1840" y="2593"/>
                    <a:pt x="1885" y="2584"/>
                  </a:cubicBezTo>
                  <a:lnTo>
                    <a:pt x="1885" y="2584"/>
                  </a:lnTo>
                  <a:cubicBezTo>
                    <a:pt x="1885" y="2584"/>
                    <a:pt x="1885" y="2614"/>
                    <a:pt x="1794" y="2614"/>
                  </a:cubicBezTo>
                  <a:lnTo>
                    <a:pt x="1885" y="2614"/>
                  </a:lnTo>
                  <a:cubicBezTo>
                    <a:pt x="1885" y="2645"/>
                    <a:pt x="1854" y="2645"/>
                    <a:pt x="1854" y="2645"/>
                  </a:cubicBezTo>
                  <a:cubicBezTo>
                    <a:pt x="1854" y="2675"/>
                    <a:pt x="1945" y="2675"/>
                    <a:pt x="1945" y="2675"/>
                  </a:cubicBezTo>
                  <a:cubicBezTo>
                    <a:pt x="1854" y="2675"/>
                    <a:pt x="1854" y="2705"/>
                    <a:pt x="1854" y="2736"/>
                  </a:cubicBezTo>
                  <a:cubicBezTo>
                    <a:pt x="1854" y="2766"/>
                    <a:pt x="1854" y="2797"/>
                    <a:pt x="1794" y="2797"/>
                  </a:cubicBezTo>
                  <a:lnTo>
                    <a:pt x="1915" y="2797"/>
                  </a:lnTo>
                  <a:cubicBezTo>
                    <a:pt x="1763" y="2827"/>
                    <a:pt x="1763" y="2827"/>
                    <a:pt x="1915" y="2827"/>
                  </a:cubicBezTo>
                  <a:lnTo>
                    <a:pt x="1854" y="2827"/>
                  </a:lnTo>
                  <a:cubicBezTo>
                    <a:pt x="1702" y="2857"/>
                    <a:pt x="1763" y="2857"/>
                    <a:pt x="1915" y="2857"/>
                  </a:cubicBezTo>
                  <a:lnTo>
                    <a:pt x="1854" y="2857"/>
                  </a:lnTo>
                  <a:cubicBezTo>
                    <a:pt x="1854" y="2888"/>
                    <a:pt x="1854" y="2888"/>
                    <a:pt x="1702" y="2888"/>
                  </a:cubicBezTo>
                  <a:lnTo>
                    <a:pt x="1763" y="2888"/>
                  </a:lnTo>
                  <a:cubicBezTo>
                    <a:pt x="1854" y="2888"/>
                    <a:pt x="1854" y="2888"/>
                    <a:pt x="1854" y="2918"/>
                  </a:cubicBezTo>
                  <a:lnTo>
                    <a:pt x="2219" y="2918"/>
                  </a:lnTo>
                  <a:cubicBezTo>
                    <a:pt x="2240" y="2918"/>
                    <a:pt x="2260" y="2918"/>
                    <a:pt x="2279" y="2918"/>
                  </a:cubicBezTo>
                  <a:lnTo>
                    <a:pt x="2279" y="2918"/>
                  </a:lnTo>
                  <a:cubicBezTo>
                    <a:pt x="2279" y="2918"/>
                    <a:pt x="2280" y="2918"/>
                    <a:pt x="2280" y="2918"/>
                  </a:cubicBezTo>
                  <a:cubicBezTo>
                    <a:pt x="2379" y="2918"/>
                    <a:pt x="2499" y="2918"/>
                    <a:pt x="2456" y="2902"/>
                  </a:cubicBezTo>
                  <a:lnTo>
                    <a:pt x="2456" y="2902"/>
                  </a:lnTo>
                  <a:cubicBezTo>
                    <a:pt x="2410" y="2915"/>
                    <a:pt x="2351" y="2918"/>
                    <a:pt x="2279" y="2918"/>
                  </a:cubicBezTo>
                  <a:lnTo>
                    <a:pt x="2279" y="2918"/>
                  </a:lnTo>
                  <a:cubicBezTo>
                    <a:pt x="2128" y="2888"/>
                    <a:pt x="2128" y="2888"/>
                    <a:pt x="2280" y="2888"/>
                  </a:cubicBezTo>
                  <a:lnTo>
                    <a:pt x="2401" y="2888"/>
                  </a:lnTo>
                  <a:cubicBezTo>
                    <a:pt x="2429" y="2893"/>
                    <a:pt x="2447" y="2898"/>
                    <a:pt x="2456" y="2902"/>
                  </a:cubicBezTo>
                  <a:lnTo>
                    <a:pt x="2456" y="2902"/>
                  </a:lnTo>
                  <a:cubicBezTo>
                    <a:pt x="2469" y="2898"/>
                    <a:pt x="2482" y="2893"/>
                    <a:pt x="2493" y="2888"/>
                  </a:cubicBezTo>
                  <a:cubicBezTo>
                    <a:pt x="2584" y="2888"/>
                    <a:pt x="2645" y="2857"/>
                    <a:pt x="2493" y="2857"/>
                  </a:cubicBezTo>
                  <a:lnTo>
                    <a:pt x="2432" y="2857"/>
                  </a:lnTo>
                  <a:cubicBezTo>
                    <a:pt x="2432" y="2827"/>
                    <a:pt x="2523" y="2827"/>
                    <a:pt x="2523" y="2827"/>
                  </a:cubicBezTo>
                  <a:cubicBezTo>
                    <a:pt x="2584" y="2827"/>
                    <a:pt x="2584" y="2797"/>
                    <a:pt x="2584" y="2766"/>
                  </a:cubicBezTo>
                  <a:cubicBezTo>
                    <a:pt x="2584" y="2736"/>
                    <a:pt x="2584" y="2705"/>
                    <a:pt x="2675" y="2705"/>
                  </a:cubicBezTo>
                  <a:cubicBezTo>
                    <a:pt x="2736" y="2705"/>
                    <a:pt x="2736" y="2675"/>
                    <a:pt x="2736" y="2675"/>
                  </a:cubicBezTo>
                  <a:lnTo>
                    <a:pt x="2736" y="2675"/>
                  </a:lnTo>
                  <a:cubicBezTo>
                    <a:pt x="2724" y="2681"/>
                    <a:pt x="2715" y="2683"/>
                    <a:pt x="2707" y="2683"/>
                  </a:cubicBezTo>
                  <a:cubicBezTo>
                    <a:pt x="2675" y="2683"/>
                    <a:pt x="2675" y="2639"/>
                    <a:pt x="2675" y="2614"/>
                  </a:cubicBezTo>
                  <a:cubicBezTo>
                    <a:pt x="2675" y="2554"/>
                    <a:pt x="2675" y="2523"/>
                    <a:pt x="2614" y="2523"/>
                  </a:cubicBezTo>
                  <a:cubicBezTo>
                    <a:pt x="2675" y="2523"/>
                    <a:pt x="2705" y="2493"/>
                    <a:pt x="2705" y="2493"/>
                  </a:cubicBezTo>
                  <a:cubicBezTo>
                    <a:pt x="2614" y="2493"/>
                    <a:pt x="2614" y="2462"/>
                    <a:pt x="2614" y="2462"/>
                  </a:cubicBezTo>
                  <a:cubicBezTo>
                    <a:pt x="2705" y="2462"/>
                    <a:pt x="2705" y="2462"/>
                    <a:pt x="2705" y="2432"/>
                  </a:cubicBezTo>
                  <a:lnTo>
                    <a:pt x="2614" y="2432"/>
                  </a:lnTo>
                  <a:cubicBezTo>
                    <a:pt x="2614" y="2432"/>
                    <a:pt x="2614" y="2402"/>
                    <a:pt x="2705" y="2341"/>
                  </a:cubicBezTo>
                  <a:lnTo>
                    <a:pt x="2645" y="2341"/>
                  </a:lnTo>
                  <a:cubicBezTo>
                    <a:pt x="2553" y="2371"/>
                    <a:pt x="2493" y="2371"/>
                    <a:pt x="2493" y="2371"/>
                  </a:cubicBezTo>
                  <a:cubicBezTo>
                    <a:pt x="2493" y="2371"/>
                    <a:pt x="2553" y="2341"/>
                    <a:pt x="2645" y="2341"/>
                  </a:cubicBezTo>
                  <a:cubicBezTo>
                    <a:pt x="2705" y="2341"/>
                    <a:pt x="2705" y="2341"/>
                    <a:pt x="2705" y="2310"/>
                  </a:cubicBezTo>
                  <a:cubicBezTo>
                    <a:pt x="2645" y="2310"/>
                    <a:pt x="2645" y="2280"/>
                    <a:pt x="2645" y="2250"/>
                  </a:cubicBezTo>
                  <a:cubicBezTo>
                    <a:pt x="2645" y="2205"/>
                    <a:pt x="2645" y="2177"/>
                    <a:pt x="2621" y="2177"/>
                  </a:cubicBezTo>
                  <a:cubicBezTo>
                    <a:pt x="2612" y="2177"/>
                    <a:pt x="2600" y="2181"/>
                    <a:pt x="2584" y="2189"/>
                  </a:cubicBezTo>
                  <a:cubicBezTo>
                    <a:pt x="2546" y="2201"/>
                    <a:pt x="2524" y="2209"/>
                    <a:pt x="2517" y="2209"/>
                  </a:cubicBezTo>
                  <a:cubicBezTo>
                    <a:pt x="2508" y="2209"/>
                    <a:pt x="2530" y="2194"/>
                    <a:pt x="2584" y="2158"/>
                  </a:cubicBezTo>
                  <a:cubicBezTo>
                    <a:pt x="2635" y="2136"/>
                    <a:pt x="2674" y="2120"/>
                    <a:pt x="2703" y="2107"/>
                  </a:cubicBezTo>
                  <a:lnTo>
                    <a:pt x="2703" y="2107"/>
                  </a:lnTo>
                  <a:cubicBezTo>
                    <a:pt x="2671" y="2116"/>
                    <a:pt x="2621" y="2128"/>
                    <a:pt x="2584" y="2128"/>
                  </a:cubicBezTo>
                  <a:cubicBezTo>
                    <a:pt x="2691" y="2085"/>
                    <a:pt x="2677" y="2042"/>
                    <a:pt x="2617" y="2042"/>
                  </a:cubicBezTo>
                  <a:cubicBezTo>
                    <a:pt x="2592" y="2042"/>
                    <a:pt x="2559" y="2049"/>
                    <a:pt x="2523" y="2067"/>
                  </a:cubicBezTo>
                  <a:cubicBezTo>
                    <a:pt x="2553" y="2037"/>
                    <a:pt x="2523" y="2037"/>
                    <a:pt x="2584" y="2037"/>
                  </a:cubicBezTo>
                  <a:cubicBezTo>
                    <a:pt x="2645" y="2006"/>
                    <a:pt x="2645" y="2006"/>
                    <a:pt x="2675" y="1976"/>
                  </a:cubicBezTo>
                  <a:lnTo>
                    <a:pt x="2675" y="1946"/>
                  </a:lnTo>
                  <a:cubicBezTo>
                    <a:pt x="2628" y="1964"/>
                    <a:pt x="2601" y="1972"/>
                    <a:pt x="2590" y="1972"/>
                  </a:cubicBezTo>
                  <a:cubicBezTo>
                    <a:pt x="2564" y="1972"/>
                    <a:pt x="2612" y="1936"/>
                    <a:pt x="2675" y="1915"/>
                  </a:cubicBezTo>
                  <a:cubicBezTo>
                    <a:pt x="2736" y="1885"/>
                    <a:pt x="2736" y="1885"/>
                    <a:pt x="2736" y="1854"/>
                  </a:cubicBezTo>
                  <a:lnTo>
                    <a:pt x="2736" y="1854"/>
                  </a:lnTo>
                  <a:cubicBezTo>
                    <a:pt x="2689" y="1873"/>
                    <a:pt x="2665" y="1880"/>
                    <a:pt x="2656" y="1880"/>
                  </a:cubicBezTo>
                  <a:cubicBezTo>
                    <a:pt x="2637" y="1880"/>
                    <a:pt x="2694" y="1845"/>
                    <a:pt x="2736" y="1824"/>
                  </a:cubicBezTo>
                  <a:lnTo>
                    <a:pt x="2736" y="1794"/>
                  </a:lnTo>
                  <a:cubicBezTo>
                    <a:pt x="2705" y="1809"/>
                    <a:pt x="2690" y="1816"/>
                    <a:pt x="2683" y="1816"/>
                  </a:cubicBezTo>
                  <a:cubicBezTo>
                    <a:pt x="2675" y="1816"/>
                    <a:pt x="2675" y="1809"/>
                    <a:pt x="2675" y="1794"/>
                  </a:cubicBezTo>
                  <a:cubicBezTo>
                    <a:pt x="2675" y="1794"/>
                    <a:pt x="2675" y="1786"/>
                    <a:pt x="2667" y="1786"/>
                  </a:cubicBezTo>
                  <a:cubicBezTo>
                    <a:pt x="2660" y="1786"/>
                    <a:pt x="2645" y="1794"/>
                    <a:pt x="2614" y="1824"/>
                  </a:cubicBezTo>
                  <a:cubicBezTo>
                    <a:pt x="2523" y="1854"/>
                    <a:pt x="2462" y="1885"/>
                    <a:pt x="2462" y="1885"/>
                  </a:cubicBezTo>
                  <a:lnTo>
                    <a:pt x="2523" y="1854"/>
                  </a:lnTo>
                  <a:cubicBezTo>
                    <a:pt x="2584" y="1824"/>
                    <a:pt x="2614" y="1794"/>
                    <a:pt x="2614" y="1763"/>
                  </a:cubicBezTo>
                  <a:cubicBezTo>
                    <a:pt x="2614" y="1733"/>
                    <a:pt x="2614" y="1733"/>
                    <a:pt x="2675" y="1672"/>
                  </a:cubicBezTo>
                  <a:lnTo>
                    <a:pt x="2675" y="1672"/>
                  </a:lnTo>
                  <a:lnTo>
                    <a:pt x="2614" y="1702"/>
                  </a:lnTo>
                  <a:cubicBezTo>
                    <a:pt x="2675" y="1642"/>
                    <a:pt x="2675" y="1642"/>
                    <a:pt x="2614" y="1642"/>
                  </a:cubicBezTo>
                  <a:cubicBezTo>
                    <a:pt x="2698" y="1591"/>
                    <a:pt x="2735" y="1569"/>
                    <a:pt x="2727" y="1569"/>
                  </a:cubicBezTo>
                  <a:cubicBezTo>
                    <a:pt x="2720" y="1569"/>
                    <a:pt x="2683" y="1584"/>
                    <a:pt x="2614" y="1611"/>
                  </a:cubicBezTo>
                  <a:cubicBezTo>
                    <a:pt x="2675" y="1581"/>
                    <a:pt x="2675" y="1581"/>
                    <a:pt x="2675" y="1550"/>
                  </a:cubicBezTo>
                  <a:lnTo>
                    <a:pt x="2675" y="1550"/>
                  </a:lnTo>
                  <a:cubicBezTo>
                    <a:pt x="2657" y="1559"/>
                    <a:pt x="2645" y="1563"/>
                    <a:pt x="2638" y="1563"/>
                  </a:cubicBezTo>
                  <a:cubicBezTo>
                    <a:pt x="2622" y="1563"/>
                    <a:pt x="2641" y="1542"/>
                    <a:pt x="2705" y="1520"/>
                  </a:cubicBezTo>
                  <a:lnTo>
                    <a:pt x="2705" y="1520"/>
                  </a:lnTo>
                  <a:cubicBezTo>
                    <a:pt x="2660" y="1535"/>
                    <a:pt x="2637" y="1543"/>
                    <a:pt x="2626" y="1543"/>
                  </a:cubicBezTo>
                  <a:cubicBezTo>
                    <a:pt x="2614" y="1543"/>
                    <a:pt x="2614" y="1535"/>
                    <a:pt x="2614" y="1520"/>
                  </a:cubicBezTo>
                  <a:cubicBezTo>
                    <a:pt x="2667" y="1503"/>
                    <a:pt x="2689" y="1485"/>
                    <a:pt x="2669" y="1485"/>
                  </a:cubicBezTo>
                  <a:cubicBezTo>
                    <a:pt x="2655" y="1485"/>
                    <a:pt x="2618" y="1494"/>
                    <a:pt x="2553" y="1520"/>
                  </a:cubicBezTo>
                  <a:cubicBezTo>
                    <a:pt x="2614" y="1490"/>
                    <a:pt x="2705" y="1459"/>
                    <a:pt x="2614" y="1459"/>
                  </a:cubicBezTo>
                  <a:cubicBezTo>
                    <a:pt x="2614" y="1459"/>
                    <a:pt x="2614" y="1459"/>
                    <a:pt x="2553" y="1490"/>
                  </a:cubicBezTo>
                  <a:cubicBezTo>
                    <a:pt x="2614" y="1429"/>
                    <a:pt x="2614" y="1429"/>
                    <a:pt x="2614" y="1398"/>
                  </a:cubicBezTo>
                  <a:cubicBezTo>
                    <a:pt x="2660" y="1383"/>
                    <a:pt x="2683" y="1368"/>
                    <a:pt x="2675" y="1368"/>
                  </a:cubicBezTo>
                  <a:cubicBezTo>
                    <a:pt x="2667" y="1368"/>
                    <a:pt x="2629" y="1383"/>
                    <a:pt x="2553" y="1429"/>
                  </a:cubicBezTo>
                  <a:cubicBezTo>
                    <a:pt x="2480" y="1453"/>
                    <a:pt x="2426" y="1498"/>
                    <a:pt x="2408" y="1498"/>
                  </a:cubicBezTo>
                  <a:cubicBezTo>
                    <a:pt x="2404" y="1498"/>
                    <a:pt x="2401" y="1495"/>
                    <a:pt x="2401" y="1490"/>
                  </a:cubicBezTo>
                  <a:lnTo>
                    <a:pt x="2462" y="1459"/>
                  </a:lnTo>
                  <a:lnTo>
                    <a:pt x="2553" y="1398"/>
                  </a:lnTo>
                  <a:cubicBezTo>
                    <a:pt x="2614" y="1368"/>
                    <a:pt x="2645" y="1307"/>
                    <a:pt x="2645" y="1247"/>
                  </a:cubicBezTo>
                  <a:lnTo>
                    <a:pt x="2645" y="1247"/>
                  </a:lnTo>
                  <a:cubicBezTo>
                    <a:pt x="2645" y="1247"/>
                    <a:pt x="2553" y="1277"/>
                    <a:pt x="2493" y="1307"/>
                  </a:cubicBezTo>
                  <a:cubicBezTo>
                    <a:pt x="2528" y="1272"/>
                    <a:pt x="2543" y="1257"/>
                    <a:pt x="2537" y="1257"/>
                  </a:cubicBezTo>
                  <a:lnTo>
                    <a:pt x="2537" y="1257"/>
                  </a:lnTo>
                  <a:cubicBezTo>
                    <a:pt x="2533" y="1257"/>
                    <a:pt x="2518" y="1264"/>
                    <a:pt x="2493" y="1277"/>
                  </a:cubicBezTo>
                  <a:cubicBezTo>
                    <a:pt x="2536" y="1234"/>
                    <a:pt x="2594" y="1191"/>
                    <a:pt x="2603" y="1191"/>
                  </a:cubicBezTo>
                  <a:lnTo>
                    <a:pt x="2603" y="1191"/>
                  </a:lnTo>
                  <a:cubicBezTo>
                    <a:pt x="2606" y="1191"/>
                    <a:pt x="2602" y="1198"/>
                    <a:pt x="2584" y="1216"/>
                  </a:cubicBezTo>
                  <a:cubicBezTo>
                    <a:pt x="2584" y="1216"/>
                    <a:pt x="2584" y="1216"/>
                    <a:pt x="2645" y="1155"/>
                  </a:cubicBezTo>
                  <a:cubicBezTo>
                    <a:pt x="2668" y="1132"/>
                    <a:pt x="2673" y="1122"/>
                    <a:pt x="2668" y="1122"/>
                  </a:cubicBezTo>
                  <a:cubicBezTo>
                    <a:pt x="2659" y="1122"/>
                    <a:pt x="2621" y="1148"/>
                    <a:pt x="2584" y="1186"/>
                  </a:cubicBezTo>
                  <a:cubicBezTo>
                    <a:pt x="2520" y="1224"/>
                    <a:pt x="2483" y="1241"/>
                    <a:pt x="2473" y="1241"/>
                  </a:cubicBezTo>
                  <a:cubicBezTo>
                    <a:pt x="2458" y="1241"/>
                    <a:pt x="2495" y="1208"/>
                    <a:pt x="2584" y="1155"/>
                  </a:cubicBezTo>
                  <a:cubicBezTo>
                    <a:pt x="2647" y="1117"/>
                    <a:pt x="2668" y="1100"/>
                    <a:pt x="2660" y="1100"/>
                  </a:cubicBezTo>
                  <a:cubicBezTo>
                    <a:pt x="2649" y="1100"/>
                    <a:pt x="2581" y="1133"/>
                    <a:pt x="2493" y="1186"/>
                  </a:cubicBezTo>
                  <a:cubicBezTo>
                    <a:pt x="2493" y="1156"/>
                    <a:pt x="2493" y="1155"/>
                    <a:pt x="2582" y="1096"/>
                  </a:cubicBezTo>
                  <a:lnTo>
                    <a:pt x="2582" y="1096"/>
                  </a:lnTo>
                  <a:cubicBezTo>
                    <a:pt x="2576" y="1099"/>
                    <a:pt x="2558" y="1112"/>
                    <a:pt x="2493" y="1155"/>
                  </a:cubicBezTo>
                  <a:cubicBezTo>
                    <a:pt x="2457" y="1182"/>
                    <a:pt x="2437" y="1193"/>
                    <a:pt x="2430" y="1193"/>
                  </a:cubicBezTo>
                  <a:cubicBezTo>
                    <a:pt x="2414" y="1193"/>
                    <a:pt x="2476" y="1129"/>
                    <a:pt x="2584" y="1064"/>
                  </a:cubicBezTo>
                  <a:lnTo>
                    <a:pt x="2584" y="1064"/>
                  </a:lnTo>
                  <a:lnTo>
                    <a:pt x="2523" y="1095"/>
                  </a:lnTo>
                  <a:cubicBezTo>
                    <a:pt x="2523" y="1095"/>
                    <a:pt x="2523" y="1095"/>
                    <a:pt x="2523" y="1095"/>
                  </a:cubicBezTo>
                  <a:lnTo>
                    <a:pt x="2523" y="1095"/>
                  </a:lnTo>
                  <a:cubicBezTo>
                    <a:pt x="2493" y="1110"/>
                    <a:pt x="2485" y="1110"/>
                    <a:pt x="2477" y="1110"/>
                  </a:cubicBezTo>
                  <a:cubicBezTo>
                    <a:pt x="2470" y="1110"/>
                    <a:pt x="2463" y="1110"/>
                    <a:pt x="2436" y="1123"/>
                  </a:cubicBezTo>
                  <a:lnTo>
                    <a:pt x="2436" y="1123"/>
                  </a:lnTo>
                  <a:cubicBezTo>
                    <a:pt x="2446" y="1102"/>
                    <a:pt x="2501" y="1053"/>
                    <a:pt x="2584" y="1003"/>
                  </a:cubicBezTo>
                  <a:lnTo>
                    <a:pt x="2584" y="1003"/>
                  </a:lnTo>
                  <a:cubicBezTo>
                    <a:pt x="2523" y="1034"/>
                    <a:pt x="2432" y="1095"/>
                    <a:pt x="2432" y="1095"/>
                  </a:cubicBezTo>
                  <a:cubicBezTo>
                    <a:pt x="2432" y="1095"/>
                    <a:pt x="2432" y="1095"/>
                    <a:pt x="2523" y="1034"/>
                  </a:cubicBezTo>
                  <a:cubicBezTo>
                    <a:pt x="2573" y="984"/>
                    <a:pt x="2643" y="934"/>
                    <a:pt x="2617" y="934"/>
                  </a:cubicBezTo>
                  <a:cubicBezTo>
                    <a:pt x="2611" y="934"/>
                    <a:pt x="2601" y="937"/>
                    <a:pt x="2584" y="943"/>
                  </a:cubicBezTo>
                  <a:cubicBezTo>
                    <a:pt x="2584" y="943"/>
                    <a:pt x="2584" y="943"/>
                    <a:pt x="2675" y="882"/>
                  </a:cubicBezTo>
                  <a:cubicBezTo>
                    <a:pt x="2675" y="882"/>
                    <a:pt x="2675" y="882"/>
                    <a:pt x="2675" y="851"/>
                  </a:cubicBezTo>
                  <a:cubicBezTo>
                    <a:pt x="2675" y="851"/>
                    <a:pt x="2675" y="844"/>
                    <a:pt x="2667" y="844"/>
                  </a:cubicBezTo>
                  <a:cubicBezTo>
                    <a:pt x="2660" y="844"/>
                    <a:pt x="2645" y="851"/>
                    <a:pt x="2614" y="882"/>
                  </a:cubicBezTo>
                  <a:cubicBezTo>
                    <a:pt x="2614" y="882"/>
                    <a:pt x="2614" y="851"/>
                    <a:pt x="2675" y="791"/>
                  </a:cubicBezTo>
                  <a:lnTo>
                    <a:pt x="2675" y="791"/>
                  </a:lnTo>
                  <a:cubicBezTo>
                    <a:pt x="2614" y="851"/>
                    <a:pt x="2614" y="851"/>
                    <a:pt x="2614" y="851"/>
                  </a:cubicBezTo>
                  <a:lnTo>
                    <a:pt x="2614" y="821"/>
                  </a:lnTo>
                  <a:cubicBezTo>
                    <a:pt x="2523" y="882"/>
                    <a:pt x="2523" y="882"/>
                    <a:pt x="2523" y="882"/>
                  </a:cubicBezTo>
                  <a:cubicBezTo>
                    <a:pt x="2523" y="882"/>
                    <a:pt x="2614" y="791"/>
                    <a:pt x="2614" y="791"/>
                  </a:cubicBezTo>
                  <a:cubicBezTo>
                    <a:pt x="2614" y="779"/>
                    <a:pt x="2614" y="772"/>
                    <a:pt x="2610" y="772"/>
                  </a:cubicBezTo>
                  <a:cubicBezTo>
                    <a:pt x="2602" y="772"/>
                    <a:pt x="2581" y="794"/>
                    <a:pt x="2523" y="851"/>
                  </a:cubicBezTo>
                  <a:cubicBezTo>
                    <a:pt x="2523" y="851"/>
                    <a:pt x="2503" y="871"/>
                    <a:pt x="2497" y="871"/>
                  </a:cubicBezTo>
                  <a:cubicBezTo>
                    <a:pt x="2493" y="871"/>
                    <a:pt x="2497" y="860"/>
                    <a:pt x="2523" y="821"/>
                  </a:cubicBezTo>
                  <a:cubicBezTo>
                    <a:pt x="2523" y="821"/>
                    <a:pt x="2614" y="730"/>
                    <a:pt x="2614" y="730"/>
                  </a:cubicBezTo>
                  <a:cubicBezTo>
                    <a:pt x="2614" y="717"/>
                    <a:pt x="2614" y="710"/>
                    <a:pt x="2610" y="710"/>
                  </a:cubicBezTo>
                  <a:cubicBezTo>
                    <a:pt x="2604" y="710"/>
                    <a:pt x="2589" y="725"/>
                    <a:pt x="2553" y="760"/>
                  </a:cubicBezTo>
                  <a:cubicBezTo>
                    <a:pt x="2628" y="667"/>
                    <a:pt x="2657" y="631"/>
                    <a:pt x="2654" y="631"/>
                  </a:cubicBezTo>
                  <a:lnTo>
                    <a:pt x="2654" y="631"/>
                  </a:lnTo>
                  <a:cubicBezTo>
                    <a:pt x="2652" y="631"/>
                    <a:pt x="2638" y="645"/>
                    <a:pt x="2614" y="669"/>
                  </a:cubicBezTo>
                  <a:cubicBezTo>
                    <a:pt x="2553" y="730"/>
                    <a:pt x="2553" y="730"/>
                    <a:pt x="2553" y="730"/>
                  </a:cubicBezTo>
                  <a:lnTo>
                    <a:pt x="2553" y="730"/>
                  </a:lnTo>
                  <a:cubicBezTo>
                    <a:pt x="2591" y="692"/>
                    <a:pt x="2605" y="666"/>
                    <a:pt x="2596" y="666"/>
                  </a:cubicBezTo>
                  <a:cubicBezTo>
                    <a:pt x="2591" y="666"/>
                    <a:pt x="2577" y="676"/>
                    <a:pt x="2553" y="699"/>
                  </a:cubicBezTo>
                  <a:cubicBezTo>
                    <a:pt x="2553" y="699"/>
                    <a:pt x="2553" y="699"/>
                    <a:pt x="2614" y="639"/>
                  </a:cubicBezTo>
                  <a:lnTo>
                    <a:pt x="2614" y="608"/>
                  </a:lnTo>
                  <a:cubicBezTo>
                    <a:pt x="2562" y="650"/>
                    <a:pt x="2538" y="667"/>
                    <a:pt x="2532" y="667"/>
                  </a:cubicBezTo>
                  <a:cubicBezTo>
                    <a:pt x="2522" y="667"/>
                    <a:pt x="2574" y="607"/>
                    <a:pt x="2614" y="547"/>
                  </a:cubicBezTo>
                  <a:lnTo>
                    <a:pt x="2614" y="547"/>
                  </a:lnTo>
                  <a:cubicBezTo>
                    <a:pt x="2614" y="547"/>
                    <a:pt x="2614" y="548"/>
                    <a:pt x="2557" y="605"/>
                  </a:cubicBezTo>
                  <a:lnTo>
                    <a:pt x="2557" y="605"/>
                  </a:lnTo>
                  <a:cubicBezTo>
                    <a:pt x="2635" y="527"/>
                    <a:pt x="2671" y="490"/>
                    <a:pt x="2667" y="490"/>
                  </a:cubicBezTo>
                  <a:lnTo>
                    <a:pt x="2667" y="490"/>
                  </a:lnTo>
                  <a:cubicBezTo>
                    <a:pt x="2663" y="490"/>
                    <a:pt x="2625" y="520"/>
                    <a:pt x="2553" y="578"/>
                  </a:cubicBezTo>
                  <a:cubicBezTo>
                    <a:pt x="2523" y="598"/>
                    <a:pt x="2506" y="608"/>
                    <a:pt x="2502" y="608"/>
                  </a:cubicBezTo>
                  <a:cubicBezTo>
                    <a:pt x="2493" y="608"/>
                    <a:pt x="2533" y="568"/>
                    <a:pt x="2614" y="487"/>
                  </a:cubicBezTo>
                  <a:cubicBezTo>
                    <a:pt x="2676" y="445"/>
                    <a:pt x="2724" y="404"/>
                    <a:pt x="2748" y="382"/>
                  </a:cubicBezTo>
                  <a:lnTo>
                    <a:pt x="2748" y="382"/>
                  </a:lnTo>
                  <a:cubicBezTo>
                    <a:pt x="2730" y="398"/>
                    <a:pt x="2719" y="403"/>
                    <a:pt x="2713" y="403"/>
                  </a:cubicBezTo>
                  <a:cubicBezTo>
                    <a:pt x="2705" y="403"/>
                    <a:pt x="2705" y="395"/>
                    <a:pt x="2705" y="395"/>
                  </a:cubicBezTo>
                  <a:cubicBezTo>
                    <a:pt x="2651" y="450"/>
                    <a:pt x="2629" y="461"/>
                    <a:pt x="2620" y="461"/>
                  </a:cubicBezTo>
                  <a:cubicBezTo>
                    <a:pt x="2614" y="461"/>
                    <a:pt x="2614" y="456"/>
                    <a:pt x="2614" y="456"/>
                  </a:cubicBezTo>
                  <a:cubicBezTo>
                    <a:pt x="2614" y="450"/>
                    <a:pt x="2611" y="447"/>
                    <a:pt x="2607" y="447"/>
                  </a:cubicBezTo>
                  <a:cubicBezTo>
                    <a:pt x="2596" y="447"/>
                    <a:pt x="2572" y="465"/>
                    <a:pt x="2560" y="465"/>
                  </a:cubicBezTo>
                  <a:cubicBezTo>
                    <a:pt x="2556" y="465"/>
                    <a:pt x="2553" y="463"/>
                    <a:pt x="2553" y="456"/>
                  </a:cubicBezTo>
                  <a:cubicBezTo>
                    <a:pt x="2553" y="456"/>
                    <a:pt x="2553" y="426"/>
                    <a:pt x="2645" y="365"/>
                  </a:cubicBezTo>
                  <a:cubicBezTo>
                    <a:pt x="2645" y="365"/>
                    <a:pt x="2645" y="357"/>
                    <a:pt x="2633" y="357"/>
                  </a:cubicBezTo>
                  <a:cubicBezTo>
                    <a:pt x="2622" y="357"/>
                    <a:pt x="2599" y="365"/>
                    <a:pt x="2553" y="395"/>
                  </a:cubicBezTo>
                  <a:lnTo>
                    <a:pt x="2553" y="365"/>
                  </a:lnTo>
                  <a:lnTo>
                    <a:pt x="2553" y="365"/>
                  </a:lnTo>
                  <a:cubicBezTo>
                    <a:pt x="2553" y="365"/>
                    <a:pt x="2553" y="365"/>
                    <a:pt x="2553" y="365"/>
                  </a:cubicBezTo>
                  <a:lnTo>
                    <a:pt x="2553" y="365"/>
                  </a:lnTo>
                  <a:cubicBezTo>
                    <a:pt x="2462" y="426"/>
                    <a:pt x="2462" y="426"/>
                    <a:pt x="2462" y="426"/>
                  </a:cubicBezTo>
                  <a:cubicBezTo>
                    <a:pt x="2496" y="392"/>
                    <a:pt x="2456" y="368"/>
                    <a:pt x="2403" y="368"/>
                  </a:cubicBezTo>
                  <a:cubicBezTo>
                    <a:pt x="2360" y="368"/>
                    <a:pt x="2307" y="385"/>
                    <a:pt x="2280" y="426"/>
                  </a:cubicBezTo>
                  <a:lnTo>
                    <a:pt x="2249" y="426"/>
                  </a:lnTo>
                  <a:cubicBezTo>
                    <a:pt x="2303" y="359"/>
                    <a:pt x="2315" y="333"/>
                    <a:pt x="2304" y="333"/>
                  </a:cubicBezTo>
                  <a:cubicBezTo>
                    <a:pt x="2291" y="333"/>
                    <a:pt x="2240" y="375"/>
                    <a:pt x="2189" y="426"/>
                  </a:cubicBezTo>
                  <a:cubicBezTo>
                    <a:pt x="2128" y="487"/>
                    <a:pt x="2128" y="487"/>
                    <a:pt x="2128" y="487"/>
                  </a:cubicBezTo>
                  <a:lnTo>
                    <a:pt x="2128" y="487"/>
                  </a:lnTo>
                  <a:cubicBezTo>
                    <a:pt x="2202" y="394"/>
                    <a:pt x="2220" y="357"/>
                    <a:pt x="2208" y="357"/>
                  </a:cubicBezTo>
                  <a:lnTo>
                    <a:pt x="2208" y="357"/>
                  </a:lnTo>
                  <a:cubicBezTo>
                    <a:pt x="2201" y="357"/>
                    <a:pt x="2182" y="372"/>
                    <a:pt x="2158" y="395"/>
                  </a:cubicBezTo>
                  <a:cubicBezTo>
                    <a:pt x="2097" y="471"/>
                    <a:pt x="2059" y="509"/>
                    <a:pt x="2052" y="509"/>
                  </a:cubicBezTo>
                  <a:cubicBezTo>
                    <a:pt x="2049" y="509"/>
                    <a:pt x="2050" y="504"/>
                    <a:pt x="2056" y="494"/>
                  </a:cubicBezTo>
                  <a:lnTo>
                    <a:pt x="2056" y="494"/>
                  </a:lnTo>
                  <a:cubicBezTo>
                    <a:pt x="2019" y="519"/>
                    <a:pt x="2006" y="532"/>
                    <a:pt x="2006" y="532"/>
                  </a:cubicBezTo>
                  <a:cubicBezTo>
                    <a:pt x="2006" y="532"/>
                    <a:pt x="2021" y="517"/>
                    <a:pt x="2037" y="487"/>
                  </a:cubicBezTo>
                  <a:cubicBezTo>
                    <a:pt x="2111" y="394"/>
                    <a:pt x="2140" y="357"/>
                    <a:pt x="2137" y="357"/>
                  </a:cubicBezTo>
                  <a:lnTo>
                    <a:pt x="2137" y="357"/>
                  </a:lnTo>
                  <a:cubicBezTo>
                    <a:pt x="2135" y="357"/>
                    <a:pt x="2121" y="372"/>
                    <a:pt x="2097" y="395"/>
                  </a:cubicBezTo>
                  <a:cubicBezTo>
                    <a:pt x="2037" y="471"/>
                    <a:pt x="2006" y="509"/>
                    <a:pt x="2002" y="509"/>
                  </a:cubicBezTo>
                  <a:cubicBezTo>
                    <a:pt x="1999" y="509"/>
                    <a:pt x="2021" y="471"/>
                    <a:pt x="2067" y="395"/>
                  </a:cubicBezTo>
                  <a:lnTo>
                    <a:pt x="2067" y="395"/>
                  </a:lnTo>
                  <a:cubicBezTo>
                    <a:pt x="2006" y="471"/>
                    <a:pt x="1968" y="509"/>
                    <a:pt x="1961" y="509"/>
                  </a:cubicBezTo>
                  <a:cubicBezTo>
                    <a:pt x="1953" y="509"/>
                    <a:pt x="1976" y="471"/>
                    <a:pt x="2037" y="395"/>
                  </a:cubicBezTo>
                  <a:cubicBezTo>
                    <a:pt x="2037" y="395"/>
                    <a:pt x="2050" y="368"/>
                    <a:pt x="2041" y="368"/>
                  </a:cubicBezTo>
                  <a:cubicBezTo>
                    <a:pt x="2037" y="368"/>
                    <a:pt x="2027" y="375"/>
                    <a:pt x="2006" y="395"/>
                  </a:cubicBezTo>
                  <a:cubicBezTo>
                    <a:pt x="2006" y="395"/>
                    <a:pt x="2037" y="335"/>
                    <a:pt x="1976" y="335"/>
                  </a:cubicBezTo>
                  <a:cubicBezTo>
                    <a:pt x="1954" y="324"/>
                    <a:pt x="1940" y="316"/>
                    <a:pt x="1928" y="316"/>
                  </a:cubicBezTo>
                  <a:cubicBezTo>
                    <a:pt x="1907" y="316"/>
                    <a:pt x="1893" y="338"/>
                    <a:pt x="1854" y="395"/>
                  </a:cubicBezTo>
                  <a:cubicBezTo>
                    <a:pt x="1854" y="395"/>
                    <a:pt x="1885" y="304"/>
                    <a:pt x="1885" y="304"/>
                  </a:cubicBezTo>
                  <a:cubicBezTo>
                    <a:pt x="1854" y="304"/>
                    <a:pt x="1854" y="304"/>
                    <a:pt x="1885" y="243"/>
                  </a:cubicBezTo>
                  <a:lnTo>
                    <a:pt x="1885" y="243"/>
                  </a:lnTo>
                  <a:cubicBezTo>
                    <a:pt x="1819" y="325"/>
                    <a:pt x="1780" y="354"/>
                    <a:pt x="1763" y="354"/>
                  </a:cubicBezTo>
                  <a:cubicBezTo>
                    <a:pt x="1748" y="354"/>
                    <a:pt x="1749" y="332"/>
                    <a:pt x="1763" y="304"/>
                  </a:cubicBezTo>
                  <a:lnTo>
                    <a:pt x="1763" y="304"/>
                  </a:lnTo>
                  <a:cubicBezTo>
                    <a:pt x="1763" y="304"/>
                    <a:pt x="1763" y="305"/>
                    <a:pt x="1702" y="365"/>
                  </a:cubicBezTo>
                  <a:cubicBezTo>
                    <a:pt x="1672" y="411"/>
                    <a:pt x="1657" y="433"/>
                    <a:pt x="1653" y="433"/>
                  </a:cubicBezTo>
                  <a:cubicBezTo>
                    <a:pt x="1649" y="433"/>
                    <a:pt x="1657" y="411"/>
                    <a:pt x="1672" y="365"/>
                  </a:cubicBezTo>
                  <a:cubicBezTo>
                    <a:pt x="1707" y="330"/>
                    <a:pt x="1722" y="285"/>
                    <a:pt x="1711" y="282"/>
                  </a:cubicBezTo>
                  <a:lnTo>
                    <a:pt x="1711" y="282"/>
                  </a:lnTo>
                  <a:cubicBezTo>
                    <a:pt x="1711" y="280"/>
                    <a:pt x="1710" y="279"/>
                    <a:pt x="1709" y="279"/>
                  </a:cubicBezTo>
                  <a:lnTo>
                    <a:pt x="1709" y="279"/>
                  </a:lnTo>
                  <a:cubicBezTo>
                    <a:pt x="1700" y="279"/>
                    <a:pt x="1663" y="322"/>
                    <a:pt x="1642" y="365"/>
                  </a:cubicBezTo>
                  <a:cubicBezTo>
                    <a:pt x="1600" y="435"/>
                    <a:pt x="1577" y="472"/>
                    <a:pt x="1577" y="472"/>
                  </a:cubicBezTo>
                  <a:cubicBezTo>
                    <a:pt x="1576" y="472"/>
                    <a:pt x="1606" y="420"/>
                    <a:pt x="1672" y="304"/>
                  </a:cubicBezTo>
                  <a:cubicBezTo>
                    <a:pt x="1728" y="211"/>
                    <a:pt x="1749" y="175"/>
                    <a:pt x="1744" y="175"/>
                  </a:cubicBezTo>
                  <a:lnTo>
                    <a:pt x="1744" y="175"/>
                  </a:lnTo>
                  <a:cubicBezTo>
                    <a:pt x="1740" y="175"/>
                    <a:pt x="1726" y="190"/>
                    <a:pt x="1702" y="213"/>
                  </a:cubicBezTo>
                  <a:cubicBezTo>
                    <a:pt x="1680" y="279"/>
                    <a:pt x="1643" y="329"/>
                    <a:pt x="1635" y="329"/>
                  </a:cubicBezTo>
                  <a:cubicBezTo>
                    <a:pt x="1632" y="329"/>
                    <a:pt x="1633" y="321"/>
                    <a:pt x="1642" y="304"/>
                  </a:cubicBezTo>
                  <a:lnTo>
                    <a:pt x="1642" y="304"/>
                  </a:lnTo>
                  <a:cubicBezTo>
                    <a:pt x="1642" y="304"/>
                    <a:pt x="1641" y="306"/>
                    <a:pt x="1550" y="456"/>
                  </a:cubicBezTo>
                  <a:cubicBezTo>
                    <a:pt x="1490" y="517"/>
                    <a:pt x="1490" y="517"/>
                    <a:pt x="1490" y="517"/>
                  </a:cubicBezTo>
                  <a:cubicBezTo>
                    <a:pt x="1520" y="456"/>
                    <a:pt x="1520" y="456"/>
                    <a:pt x="1581" y="365"/>
                  </a:cubicBezTo>
                  <a:cubicBezTo>
                    <a:pt x="1581" y="365"/>
                    <a:pt x="1611" y="304"/>
                    <a:pt x="1642" y="213"/>
                  </a:cubicBezTo>
                  <a:cubicBezTo>
                    <a:pt x="1653" y="190"/>
                    <a:pt x="1661" y="175"/>
                    <a:pt x="1660" y="1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3457;p83"/>
            <p:cNvSpPr/>
            <p:nvPr/>
          </p:nvSpPr>
          <p:spPr>
            <a:xfrm>
              <a:off x="3554547" y="2076608"/>
              <a:ext cx="24156" cy="54847"/>
            </a:xfrm>
            <a:custGeom>
              <a:avLst/>
              <a:gdLst/>
              <a:ahLst/>
              <a:cxnLst/>
              <a:rect l="l" t="t" r="r" b="b"/>
              <a:pathLst>
                <a:path w="1460" h="3315" extrusionOk="0">
                  <a:moveTo>
                    <a:pt x="220" y="48"/>
                  </a:moveTo>
                  <a:cubicBezTo>
                    <a:pt x="224" y="48"/>
                    <a:pt x="218" y="51"/>
                    <a:pt x="199" y="55"/>
                  </a:cubicBezTo>
                  <a:lnTo>
                    <a:pt x="199" y="55"/>
                  </a:lnTo>
                  <a:cubicBezTo>
                    <a:pt x="211" y="50"/>
                    <a:pt x="218" y="48"/>
                    <a:pt x="220" y="48"/>
                  </a:cubicBezTo>
                  <a:close/>
                  <a:moveTo>
                    <a:pt x="609" y="62"/>
                  </a:moveTo>
                  <a:cubicBezTo>
                    <a:pt x="670" y="62"/>
                    <a:pt x="670" y="92"/>
                    <a:pt x="670" y="92"/>
                  </a:cubicBezTo>
                  <a:lnTo>
                    <a:pt x="548" y="92"/>
                  </a:lnTo>
                  <a:lnTo>
                    <a:pt x="609" y="62"/>
                  </a:lnTo>
                  <a:close/>
                  <a:moveTo>
                    <a:pt x="822" y="123"/>
                  </a:moveTo>
                  <a:cubicBezTo>
                    <a:pt x="820" y="153"/>
                    <a:pt x="730" y="153"/>
                    <a:pt x="670" y="153"/>
                  </a:cubicBezTo>
                  <a:cubicBezTo>
                    <a:pt x="588" y="153"/>
                    <a:pt x="653" y="128"/>
                    <a:pt x="822" y="123"/>
                  </a:cubicBezTo>
                  <a:close/>
                  <a:moveTo>
                    <a:pt x="1034" y="123"/>
                  </a:moveTo>
                  <a:lnTo>
                    <a:pt x="974" y="153"/>
                  </a:lnTo>
                  <a:lnTo>
                    <a:pt x="1034" y="153"/>
                  </a:lnTo>
                  <a:lnTo>
                    <a:pt x="1034" y="123"/>
                  </a:lnTo>
                  <a:close/>
                  <a:moveTo>
                    <a:pt x="791" y="244"/>
                  </a:moveTo>
                  <a:lnTo>
                    <a:pt x="791" y="274"/>
                  </a:lnTo>
                  <a:lnTo>
                    <a:pt x="700" y="244"/>
                  </a:lnTo>
                  <a:close/>
                  <a:moveTo>
                    <a:pt x="791" y="335"/>
                  </a:moveTo>
                  <a:cubicBezTo>
                    <a:pt x="787" y="340"/>
                    <a:pt x="785" y="344"/>
                    <a:pt x="785" y="347"/>
                  </a:cubicBezTo>
                  <a:lnTo>
                    <a:pt x="785" y="347"/>
                  </a:lnTo>
                  <a:cubicBezTo>
                    <a:pt x="789" y="344"/>
                    <a:pt x="791" y="340"/>
                    <a:pt x="791" y="335"/>
                  </a:cubicBezTo>
                  <a:close/>
                  <a:moveTo>
                    <a:pt x="335" y="548"/>
                  </a:moveTo>
                  <a:lnTo>
                    <a:pt x="457" y="578"/>
                  </a:lnTo>
                  <a:lnTo>
                    <a:pt x="335" y="578"/>
                  </a:lnTo>
                  <a:cubicBezTo>
                    <a:pt x="335" y="578"/>
                    <a:pt x="335" y="548"/>
                    <a:pt x="335" y="548"/>
                  </a:cubicBezTo>
                  <a:close/>
                  <a:moveTo>
                    <a:pt x="54" y="677"/>
                  </a:moveTo>
                  <a:cubicBezTo>
                    <a:pt x="47" y="677"/>
                    <a:pt x="62" y="685"/>
                    <a:pt x="92" y="700"/>
                  </a:cubicBezTo>
                  <a:lnTo>
                    <a:pt x="153" y="700"/>
                  </a:lnTo>
                  <a:cubicBezTo>
                    <a:pt x="92" y="685"/>
                    <a:pt x="62" y="677"/>
                    <a:pt x="54" y="677"/>
                  </a:cubicBezTo>
                  <a:close/>
                  <a:moveTo>
                    <a:pt x="630" y="656"/>
                  </a:moveTo>
                  <a:cubicBezTo>
                    <a:pt x="660" y="656"/>
                    <a:pt x="720" y="670"/>
                    <a:pt x="822" y="670"/>
                  </a:cubicBezTo>
                  <a:lnTo>
                    <a:pt x="730" y="670"/>
                  </a:lnTo>
                  <a:cubicBezTo>
                    <a:pt x="822" y="670"/>
                    <a:pt x="822" y="700"/>
                    <a:pt x="822" y="700"/>
                  </a:cubicBezTo>
                  <a:lnTo>
                    <a:pt x="578" y="700"/>
                  </a:lnTo>
                  <a:cubicBezTo>
                    <a:pt x="578" y="700"/>
                    <a:pt x="670" y="670"/>
                    <a:pt x="730" y="670"/>
                  </a:cubicBezTo>
                  <a:lnTo>
                    <a:pt x="609" y="670"/>
                  </a:lnTo>
                  <a:cubicBezTo>
                    <a:pt x="609" y="660"/>
                    <a:pt x="616" y="656"/>
                    <a:pt x="630" y="656"/>
                  </a:cubicBezTo>
                  <a:close/>
                  <a:moveTo>
                    <a:pt x="92" y="761"/>
                  </a:moveTo>
                  <a:cubicBezTo>
                    <a:pt x="124" y="761"/>
                    <a:pt x="156" y="761"/>
                    <a:pt x="192" y="765"/>
                  </a:cubicBezTo>
                  <a:lnTo>
                    <a:pt x="192" y="765"/>
                  </a:lnTo>
                  <a:cubicBezTo>
                    <a:pt x="183" y="761"/>
                    <a:pt x="182" y="761"/>
                    <a:pt x="214" y="761"/>
                  </a:cubicBezTo>
                  <a:close/>
                  <a:moveTo>
                    <a:pt x="578" y="791"/>
                  </a:moveTo>
                  <a:cubicBezTo>
                    <a:pt x="670" y="791"/>
                    <a:pt x="730" y="791"/>
                    <a:pt x="730" y="822"/>
                  </a:cubicBezTo>
                  <a:lnTo>
                    <a:pt x="578" y="822"/>
                  </a:lnTo>
                  <a:lnTo>
                    <a:pt x="578" y="791"/>
                  </a:lnTo>
                  <a:close/>
                  <a:moveTo>
                    <a:pt x="366" y="943"/>
                  </a:moveTo>
                  <a:cubicBezTo>
                    <a:pt x="305" y="943"/>
                    <a:pt x="258" y="957"/>
                    <a:pt x="278" y="957"/>
                  </a:cubicBezTo>
                  <a:cubicBezTo>
                    <a:pt x="288" y="957"/>
                    <a:pt x="315" y="953"/>
                    <a:pt x="366" y="943"/>
                  </a:cubicBezTo>
                  <a:close/>
                  <a:moveTo>
                    <a:pt x="1369" y="943"/>
                  </a:moveTo>
                  <a:lnTo>
                    <a:pt x="1369" y="974"/>
                  </a:lnTo>
                  <a:lnTo>
                    <a:pt x="1430" y="974"/>
                  </a:lnTo>
                  <a:cubicBezTo>
                    <a:pt x="1460" y="943"/>
                    <a:pt x="1460" y="943"/>
                    <a:pt x="1369" y="943"/>
                  </a:cubicBezTo>
                  <a:close/>
                  <a:moveTo>
                    <a:pt x="187" y="1051"/>
                  </a:moveTo>
                  <a:cubicBezTo>
                    <a:pt x="166" y="1051"/>
                    <a:pt x="214" y="1065"/>
                    <a:pt x="275" y="1065"/>
                  </a:cubicBezTo>
                  <a:cubicBezTo>
                    <a:pt x="224" y="1055"/>
                    <a:pt x="197" y="1051"/>
                    <a:pt x="187" y="1051"/>
                  </a:cubicBezTo>
                  <a:close/>
                  <a:moveTo>
                    <a:pt x="275" y="1459"/>
                  </a:moveTo>
                  <a:lnTo>
                    <a:pt x="275" y="1459"/>
                  </a:lnTo>
                  <a:cubicBezTo>
                    <a:pt x="275" y="1460"/>
                    <a:pt x="275" y="1460"/>
                    <a:pt x="275" y="1460"/>
                  </a:cubicBezTo>
                  <a:lnTo>
                    <a:pt x="305" y="1460"/>
                  </a:lnTo>
                  <a:cubicBezTo>
                    <a:pt x="294" y="1460"/>
                    <a:pt x="284" y="1460"/>
                    <a:pt x="275" y="1459"/>
                  </a:cubicBezTo>
                  <a:close/>
                  <a:moveTo>
                    <a:pt x="518" y="1521"/>
                  </a:moveTo>
                  <a:lnTo>
                    <a:pt x="518" y="1521"/>
                  </a:lnTo>
                  <a:cubicBezTo>
                    <a:pt x="548" y="1536"/>
                    <a:pt x="548" y="1544"/>
                    <a:pt x="540" y="1544"/>
                  </a:cubicBezTo>
                  <a:cubicBezTo>
                    <a:pt x="533" y="1544"/>
                    <a:pt x="518" y="1536"/>
                    <a:pt x="518" y="1521"/>
                  </a:cubicBezTo>
                  <a:close/>
                  <a:moveTo>
                    <a:pt x="487" y="1551"/>
                  </a:moveTo>
                  <a:lnTo>
                    <a:pt x="548" y="1582"/>
                  </a:lnTo>
                  <a:lnTo>
                    <a:pt x="396" y="1582"/>
                  </a:lnTo>
                  <a:lnTo>
                    <a:pt x="487" y="1551"/>
                  </a:lnTo>
                  <a:close/>
                  <a:moveTo>
                    <a:pt x="396" y="2220"/>
                  </a:moveTo>
                  <a:cubicBezTo>
                    <a:pt x="396" y="2230"/>
                    <a:pt x="389" y="2233"/>
                    <a:pt x="380" y="2233"/>
                  </a:cubicBezTo>
                  <a:cubicBezTo>
                    <a:pt x="362" y="2233"/>
                    <a:pt x="335" y="2220"/>
                    <a:pt x="335" y="2220"/>
                  </a:cubicBezTo>
                  <a:close/>
                  <a:moveTo>
                    <a:pt x="974" y="2341"/>
                  </a:moveTo>
                  <a:cubicBezTo>
                    <a:pt x="974" y="2372"/>
                    <a:pt x="974" y="2372"/>
                    <a:pt x="882" y="2372"/>
                  </a:cubicBezTo>
                  <a:cubicBezTo>
                    <a:pt x="882" y="2372"/>
                    <a:pt x="822" y="2372"/>
                    <a:pt x="822" y="2341"/>
                  </a:cubicBezTo>
                  <a:close/>
                  <a:moveTo>
                    <a:pt x="974" y="2372"/>
                  </a:moveTo>
                  <a:cubicBezTo>
                    <a:pt x="974" y="2372"/>
                    <a:pt x="1034" y="2372"/>
                    <a:pt x="1126" y="2402"/>
                  </a:cubicBezTo>
                  <a:lnTo>
                    <a:pt x="1034" y="2402"/>
                  </a:lnTo>
                  <a:cubicBezTo>
                    <a:pt x="974" y="2402"/>
                    <a:pt x="974" y="2372"/>
                    <a:pt x="974" y="2372"/>
                  </a:cubicBezTo>
                  <a:close/>
                  <a:moveTo>
                    <a:pt x="275" y="2554"/>
                  </a:moveTo>
                  <a:cubicBezTo>
                    <a:pt x="234" y="2554"/>
                    <a:pt x="220" y="2568"/>
                    <a:pt x="234" y="2568"/>
                  </a:cubicBezTo>
                  <a:cubicBezTo>
                    <a:pt x="241" y="2568"/>
                    <a:pt x="254" y="2564"/>
                    <a:pt x="275" y="2554"/>
                  </a:cubicBezTo>
                  <a:close/>
                  <a:moveTo>
                    <a:pt x="882" y="2828"/>
                  </a:moveTo>
                  <a:cubicBezTo>
                    <a:pt x="882" y="2858"/>
                    <a:pt x="882" y="2858"/>
                    <a:pt x="822" y="2858"/>
                  </a:cubicBezTo>
                  <a:cubicBezTo>
                    <a:pt x="761" y="2858"/>
                    <a:pt x="670" y="2828"/>
                    <a:pt x="670" y="2828"/>
                  </a:cubicBezTo>
                  <a:close/>
                  <a:moveTo>
                    <a:pt x="396" y="1"/>
                  </a:moveTo>
                  <a:cubicBezTo>
                    <a:pt x="183" y="1"/>
                    <a:pt x="183" y="31"/>
                    <a:pt x="396" y="31"/>
                  </a:cubicBezTo>
                  <a:lnTo>
                    <a:pt x="92" y="31"/>
                  </a:lnTo>
                  <a:cubicBezTo>
                    <a:pt x="92" y="54"/>
                    <a:pt x="92" y="60"/>
                    <a:pt x="128" y="61"/>
                  </a:cubicBezTo>
                  <a:lnTo>
                    <a:pt x="128" y="61"/>
                  </a:lnTo>
                  <a:cubicBezTo>
                    <a:pt x="117" y="62"/>
                    <a:pt x="105" y="62"/>
                    <a:pt x="92" y="62"/>
                  </a:cubicBezTo>
                  <a:lnTo>
                    <a:pt x="183" y="62"/>
                  </a:lnTo>
                  <a:lnTo>
                    <a:pt x="183" y="92"/>
                  </a:lnTo>
                  <a:cubicBezTo>
                    <a:pt x="183" y="92"/>
                    <a:pt x="183" y="123"/>
                    <a:pt x="244" y="123"/>
                  </a:cubicBezTo>
                  <a:lnTo>
                    <a:pt x="92" y="123"/>
                  </a:lnTo>
                  <a:cubicBezTo>
                    <a:pt x="31" y="123"/>
                    <a:pt x="79" y="136"/>
                    <a:pt x="162" y="136"/>
                  </a:cubicBezTo>
                  <a:cubicBezTo>
                    <a:pt x="204" y="136"/>
                    <a:pt x="254" y="133"/>
                    <a:pt x="305" y="123"/>
                  </a:cubicBezTo>
                  <a:cubicBezTo>
                    <a:pt x="305" y="153"/>
                    <a:pt x="396" y="153"/>
                    <a:pt x="396" y="153"/>
                  </a:cubicBezTo>
                  <a:lnTo>
                    <a:pt x="153" y="153"/>
                  </a:lnTo>
                  <a:cubicBezTo>
                    <a:pt x="153" y="183"/>
                    <a:pt x="305" y="183"/>
                    <a:pt x="396" y="183"/>
                  </a:cubicBezTo>
                  <a:lnTo>
                    <a:pt x="305" y="183"/>
                  </a:lnTo>
                  <a:cubicBezTo>
                    <a:pt x="244" y="183"/>
                    <a:pt x="153" y="183"/>
                    <a:pt x="244" y="214"/>
                  </a:cubicBezTo>
                  <a:cubicBezTo>
                    <a:pt x="244" y="244"/>
                    <a:pt x="244" y="244"/>
                    <a:pt x="153" y="244"/>
                  </a:cubicBezTo>
                  <a:cubicBezTo>
                    <a:pt x="92" y="244"/>
                    <a:pt x="244" y="244"/>
                    <a:pt x="366" y="274"/>
                  </a:cubicBezTo>
                  <a:lnTo>
                    <a:pt x="214" y="274"/>
                  </a:lnTo>
                  <a:cubicBezTo>
                    <a:pt x="62" y="274"/>
                    <a:pt x="62" y="274"/>
                    <a:pt x="214" y="305"/>
                  </a:cubicBezTo>
                  <a:lnTo>
                    <a:pt x="62" y="305"/>
                  </a:lnTo>
                  <a:cubicBezTo>
                    <a:pt x="153" y="305"/>
                    <a:pt x="153" y="335"/>
                    <a:pt x="153" y="335"/>
                  </a:cubicBezTo>
                  <a:lnTo>
                    <a:pt x="275" y="335"/>
                  </a:lnTo>
                  <a:cubicBezTo>
                    <a:pt x="426" y="335"/>
                    <a:pt x="426" y="366"/>
                    <a:pt x="426" y="366"/>
                  </a:cubicBezTo>
                  <a:lnTo>
                    <a:pt x="275" y="366"/>
                  </a:lnTo>
                  <a:cubicBezTo>
                    <a:pt x="275" y="366"/>
                    <a:pt x="275" y="366"/>
                    <a:pt x="274" y="367"/>
                  </a:cubicBezTo>
                  <a:lnTo>
                    <a:pt x="274" y="367"/>
                  </a:lnTo>
                  <a:cubicBezTo>
                    <a:pt x="258" y="366"/>
                    <a:pt x="236" y="366"/>
                    <a:pt x="214" y="366"/>
                  </a:cubicBezTo>
                  <a:cubicBezTo>
                    <a:pt x="123" y="366"/>
                    <a:pt x="123" y="366"/>
                    <a:pt x="123" y="396"/>
                  </a:cubicBezTo>
                  <a:lnTo>
                    <a:pt x="62" y="396"/>
                  </a:lnTo>
                  <a:cubicBezTo>
                    <a:pt x="62" y="426"/>
                    <a:pt x="62" y="426"/>
                    <a:pt x="123" y="426"/>
                  </a:cubicBezTo>
                  <a:lnTo>
                    <a:pt x="183" y="426"/>
                  </a:lnTo>
                  <a:cubicBezTo>
                    <a:pt x="183" y="426"/>
                    <a:pt x="183" y="457"/>
                    <a:pt x="275" y="457"/>
                  </a:cubicBezTo>
                  <a:lnTo>
                    <a:pt x="183" y="457"/>
                  </a:lnTo>
                  <a:cubicBezTo>
                    <a:pt x="275" y="457"/>
                    <a:pt x="275" y="487"/>
                    <a:pt x="183" y="487"/>
                  </a:cubicBezTo>
                  <a:lnTo>
                    <a:pt x="275" y="487"/>
                  </a:lnTo>
                  <a:cubicBezTo>
                    <a:pt x="183" y="487"/>
                    <a:pt x="183" y="487"/>
                    <a:pt x="183" y="518"/>
                  </a:cubicBezTo>
                  <a:cubicBezTo>
                    <a:pt x="244" y="518"/>
                    <a:pt x="244" y="548"/>
                    <a:pt x="183" y="548"/>
                  </a:cubicBezTo>
                  <a:cubicBezTo>
                    <a:pt x="244" y="578"/>
                    <a:pt x="244" y="578"/>
                    <a:pt x="244" y="578"/>
                  </a:cubicBezTo>
                  <a:cubicBezTo>
                    <a:pt x="396" y="578"/>
                    <a:pt x="396" y="609"/>
                    <a:pt x="244" y="609"/>
                  </a:cubicBezTo>
                  <a:lnTo>
                    <a:pt x="305" y="609"/>
                  </a:lnTo>
                  <a:cubicBezTo>
                    <a:pt x="183" y="609"/>
                    <a:pt x="92" y="639"/>
                    <a:pt x="92" y="639"/>
                  </a:cubicBezTo>
                  <a:lnTo>
                    <a:pt x="244" y="639"/>
                  </a:lnTo>
                  <a:cubicBezTo>
                    <a:pt x="31" y="639"/>
                    <a:pt x="31" y="670"/>
                    <a:pt x="183" y="670"/>
                  </a:cubicBezTo>
                  <a:cubicBezTo>
                    <a:pt x="305" y="700"/>
                    <a:pt x="305" y="700"/>
                    <a:pt x="153" y="700"/>
                  </a:cubicBezTo>
                  <a:lnTo>
                    <a:pt x="244" y="700"/>
                  </a:lnTo>
                  <a:cubicBezTo>
                    <a:pt x="92" y="730"/>
                    <a:pt x="1" y="730"/>
                    <a:pt x="153" y="730"/>
                  </a:cubicBezTo>
                  <a:cubicBezTo>
                    <a:pt x="153" y="730"/>
                    <a:pt x="153" y="730"/>
                    <a:pt x="244" y="761"/>
                  </a:cubicBezTo>
                  <a:lnTo>
                    <a:pt x="214" y="761"/>
                  </a:lnTo>
                  <a:cubicBezTo>
                    <a:pt x="214" y="761"/>
                    <a:pt x="305" y="761"/>
                    <a:pt x="305" y="791"/>
                  </a:cubicBezTo>
                  <a:cubicBezTo>
                    <a:pt x="262" y="777"/>
                    <a:pt x="225" y="769"/>
                    <a:pt x="192" y="765"/>
                  </a:cubicBezTo>
                  <a:lnTo>
                    <a:pt x="192" y="765"/>
                  </a:lnTo>
                  <a:cubicBezTo>
                    <a:pt x="200" y="769"/>
                    <a:pt x="214" y="777"/>
                    <a:pt x="214" y="791"/>
                  </a:cubicBezTo>
                  <a:lnTo>
                    <a:pt x="153" y="791"/>
                  </a:lnTo>
                  <a:cubicBezTo>
                    <a:pt x="214" y="791"/>
                    <a:pt x="214" y="822"/>
                    <a:pt x="153" y="822"/>
                  </a:cubicBezTo>
                  <a:cubicBezTo>
                    <a:pt x="153" y="852"/>
                    <a:pt x="214" y="852"/>
                    <a:pt x="214" y="852"/>
                  </a:cubicBezTo>
                  <a:cubicBezTo>
                    <a:pt x="366" y="852"/>
                    <a:pt x="366" y="852"/>
                    <a:pt x="214" y="882"/>
                  </a:cubicBezTo>
                  <a:cubicBezTo>
                    <a:pt x="366" y="882"/>
                    <a:pt x="426" y="913"/>
                    <a:pt x="275" y="913"/>
                  </a:cubicBezTo>
                  <a:lnTo>
                    <a:pt x="366" y="913"/>
                  </a:lnTo>
                  <a:cubicBezTo>
                    <a:pt x="366" y="913"/>
                    <a:pt x="426" y="913"/>
                    <a:pt x="366" y="943"/>
                  </a:cubicBezTo>
                  <a:lnTo>
                    <a:pt x="366" y="974"/>
                  </a:lnTo>
                  <a:lnTo>
                    <a:pt x="426" y="974"/>
                  </a:lnTo>
                  <a:cubicBezTo>
                    <a:pt x="487" y="974"/>
                    <a:pt x="487" y="974"/>
                    <a:pt x="487" y="1004"/>
                  </a:cubicBezTo>
                  <a:lnTo>
                    <a:pt x="426" y="1004"/>
                  </a:lnTo>
                  <a:cubicBezTo>
                    <a:pt x="335" y="1004"/>
                    <a:pt x="426" y="1004"/>
                    <a:pt x="426" y="974"/>
                  </a:cubicBezTo>
                  <a:cubicBezTo>
                    <a:pt x="366" y="974"/>
                    <a:pt x="275" y="974"/>
                    <a:pt x="275" y="1004"/>
                  </a:cubicBezTo>
                  <a:lnTo>
                    <a:pt x="335" y="1004"/>
                  </a:lnTo>
                  <a:cubicBezTo>
                    <a:pt x="275" y="1004"/>
                    <a:pt x="275" y="1034"/>
                    <a:pt x="275" y="1034"/>
                  </a:cubicBezTo>
                  <a:lnTo>
                    <a:pt x="335" y="1034"/>
                  </a:lnTo>
                  <a:cubicBezTo>
                    <a:pt x="335" y="1065"/>
                    <a:pt x="275" y="1065"/>
                    <a:pt x="275" y="1065"/>
                  </a:cubicBezTo>
                  <a:cubicBezTo>
                    <a:pt x="123" y="1065"/>
                    <a:pt x="275" y="1095"/>
                    <a:pt x="487" y="1095"/>
                  </a:cubicBezTo>
                  <a:lnTo>
                    <a:pt x="335" y="1095"/>
                  </a:lnTo>
                  <a:cubicBezTo>
                    <a:pt x="426" y="1126"/>
                    <a:pt x="426" y="1126"/>
                    <a:pt x="335" y="1126"/>
                  </a:cubicBezTo>
                  <a:lnTo>
                    <a:pt x="275" y="1126"/>
                  </a:lnTo>
                  <a:cubicBezTo>
                    <a:pt x="275" y="1156"/>
                    <a:pt x="275" y="1156"/>
                    <a:pt x="335" y="1156"/>
                  </a:cubicBezTo>
                  <a:cubicBezTo>
                    <a:pt x="275" y="1156"/>
                    <a:pt x="275" y="1186"/>
                    <a:pt x="244" y="1217"/>
                  </a:cubicBezTo>
                  <a:cubicBezTo>
                    <a:pt x="244" y="1247"/>
                    <a:pt x="244" y="1247"/>
                    <a:pt x="396" y="1247"/>
                  </a:cubicBezTo>
                  <a:cubicBezTo>
                    <a:pt x="335" y="1247"/>
                    <a:pt x="244" y="1278"/>
                    <a:pt x="335" y="1278"/>
                  </a:cubicBezTo>
                  <a:lnTo>
                    <a:pt x="244" y="1278"/>
                  </a:lnTo>
                  <a:cubicBezTo>
                    <a:pt x="396" y="1278"/>
                    <a:pt x="305" y="1278"/>
                    <a:pt x="244" y="1308"/>
                  </a:cubicBezTo>
                  <a:lnTo>
                    <a:pt x="183" y="1308"/>
                  </a:lnTo>
                  <a:cubicBezTo>
                    <a:pt x="244" y="1308"/>
                    <a:pt x="305" y="1338"/>
                    <a:pt x="153" y="1338"/>
                  </a:cubicBezTo>
                  <a:lnTo>
                    <a:pt x="244" y="1338"/>
                  </a:lnTo>
                  <a:cubicBezTo>
                    <a:pt x="244" y="1369"/>
                    <a:pt x="244" y="1369"/>
                    <a:pt x="153" y="1369"/>
                  </a:cubicBezTo>
                  <a:lnTo>
                    <a:pt x="305" y="1369"/>
                  </a:lnTo>
                  <a:cubicBezTo>
                    <a:pt x="366" y="1369"/>
                    <a:pt x="457" y="1399"/>
                    <a:pt x="457" y="1399"/>
                  </a:cubicBezTo>
                  <a:lnTo>
                    <a:pt x="214" y="1399"/>
                  </a:lnTo>
                  <a:cubicBezTo>
                    <a:pt x="214" y="1430"/>
                    <a:pt x="214" y="1430"/>
                    <a:pt x="305" y="1430"/>
                  </a:cubicBezTo>
                  <a:cubicBezTo>
                    <a:pt x="164" y="1430"/>
                    <a:pt x="154" y="1456"/>
                    <a:pt x="275" y="1459"/>
                  </a:cubicBezTo>
                  <a:lnTo>
                    <a:pt x="275" y="1459"/>
                  </a:lnTo>
                  <a:cubicBezTo>
                    <a:pt x="275" y="1450"/>
                    <a:pt x="292" y="1446"/>
                    <a:pt x="316" y="1446"/>
                  </a:cubicBezTo>
                  <a:cubicBezTo>
                    <a:pt x="366" y="1446"/>
                    <a:pt x="447" y="1460"/>
                    <a:pt x="487" y="1460"/>
                  </a:cubicBezTo>
                  <a:lnTo>
                    <a:pt x="305" y="1460"/>
                  </a:lnTo>
                  <a:cubicBezTo>
                    <a:pt x="214" y="1460"/>
                    <a:pt x="214" y="1460"/>
                    <a:pt x="305" y="1490"/>
                  </a:cubicBezTo>
                  <a:lnTo>
                    <a:pt x="153" y="1490"/>
                  </a:lnTo>
                  <a:cubicBezTo>
                    <a:pt x="214" y="1521"/>
                    <a:pt x="214" y="1521"/>
                    <a:pt x="214" y="1521"/>
                  </a:cubicBezTo>
                  <a:lnTo>
                    <a:pt x="366" y="1521"/>
                  </a:lnTo>
                  <a:cubicBezTo>
                    <a:pt x="275" y="1551"/>
                    <a:pt x="275" y="1551"/>
                    <a:pt x="275" y="1551"/>
                  </a:cubicBezTo>
                  <a:cubicBezTo>
                    <a:pt x="183" y="1582"/>
                    <a:pt x="183" y="1582"/>
                    <a:pt x="275" y="1582"/>
                  </a:cubicBezTo>
                  <a:lnTo>
                    <a:pt x="335" y="1582"/>
                  </a:lnTo>
                  <a:cubicBezTo>
                    <a:pt x="183" y="1582"/>
                    <a:pt x="183" y="1642"/>
                    <a:pt x="335" y="1642"/>
                  </a:cubicBezTo>
                  <a:lnTo>
                    <a:pt x="183" y="1642"/>
                  </a:lnTo>
                  <a:cubicBezTo>
                    <a:pt x="183" y="1642"/>
                    <a:pt x="275" y="1673"/>
                    <a:pt x="244" y="1673"/>
                  </a:cubicBezTo>
                  <a:cubicBezTo>
                    <a:pt x="244" y="1703"/>
                    <a:pt x="244" y="1703"/>
                    <a:pt x="335" y="1703"/>
                  </a:cubicBezTo>
                  <a:cubicBezTo>
                    <a:pt x="396" y="1703"/>
                    <a:pt x="396" y="1703"/>
                    <a:pt x="335" y="1733"/>
                  </a:cubicBezTo>
                  <a:cubicBezTo>
                    <a:pt x="244" y="1733"/>
                    <a:pt x="244" y="1733"/>
                    <a:pt x="335" y="1764"/>
                  </a:cubicBezTo>
                  <a:lnTo>
                    <a:pt x="244" y="1764"/>
                  </a:lnTo>
                  <a:cubicBezTo>
                    <a:pt x="183" y="1764"/>
                    <a:pt x="92" y="1764"/>
                    <a:pt x="244" y="1794"/>
                  </a:cubicBezTo>
                  <a:lnTo>
                    <a:pt x="183" y="1794"/>
                  </a:lnTo>
                  <a:cubicBezTo>
                    <a:pt x="244" y="1794"/>
                    <a:pt x="244" y="1825"/>
                    <a:pt x="153" y="1825"/>
                  </a:cubicBezTo>
                  <a:lnTo>
                    <a:pt x="305" y="1825"/>
                  </a:lnTo>
                  <a:cubicBezTo>
                    <a:pt x="396" y="1825"/>
                    <a:pt x="396" y="1855"/>
                    <a:pt x="305" y="1855"/>
                  </a:cubicBezTo>
                  <a:lnTo>
                    <a:pt x="244" y="1855"/>
                  </a:lnTo>
                  <a:cubicBezTo>
                    <a:pt x="244" y="1855"/>
                    <a:pt x="305" y="1885"/>
                    <a:pt x="305" y="1885"/>
                  </a:cubicBezTo>
                  <a:cubicBezTo>
                    <a:pt x="305" y="1916"/>
                    <a:pt x="305" y="1946"/>
                    <a:pt x="366" y="1946"/>
                  </a:cubicBezTo>
                  <a:lnTo>
                    <a:pt x="305" y="1946"/>
                  </a:lnTo>
                  <a:cubicBezTo>
                    <a:pt x="305" y="1977"/>
                    <a:pt x="305" y="1977"/>
                    <a:pt x="214" y="1977"/>
                  </a:cubicBezTo>
                  <a:lnTo>
                    <a:pt x="305" y="1977"/>
                  </a:lnTo>
                  <a:cubicBezTo>
                    <a:pt x="214" y="1977"/>
                    <a:pt x="153" y="2007"/>
                    <a:pt x="214" y="2007"/>
                  </a:cubicBezTo>
                  <a:lnTo>
                    <a:pt x="275" y="2007"/>
                  </a:lnTo>
                  <a:cubicBezTo>
                    <a:pt x="214" y="2007"/>
                    <a:pt x="275" y="2037"/>
                    <a:pt x="366" y="2037"/>
                  </a:cubicBezTo>
                  <a:lnTo>
                    <a:pt x="275" y="2037"/>
                  </a:lnTo>
                  <a:cubicBezTo>
                    <a:pt x="335" y="2068"/>
                    <a:pt x="275" y="2068"/>
                    <a:pt x="214" y="2068"/>
                  </a:cubicBezTo>
                  <a:cubicBezTo>
                    <a:pt x="183" y="2058"/>
                    <a:pt x="163" y="2054"/>
                    <a:pt x="150" y="2054"/>
                  </a:cubicBezTo>
                  <a:cubicBezTo>
                    <a:pt x="123" y="2054"/>
                    <a:pt x="123" y="2068"/>
                    <a:pt x="123" y="2068"/>
                  </a:cubicBezTo>
                  <a:cubicBezTo>
                    <a:pt x="214" y="2068"/>
                    <a:pt x="214" y="2068"/>
                    <a:pt x="183" y="2098"/>
                  </a:cubicBezTo>
                  <a:cubicBezTo>
                    <a:pt x="183" y="2129"/>
                    <a:pt x="275" y="2129"/>
                    <a:pt x="426" y="2129"/>
                  </a:cubicBezTo>
                  <a:lnTo>
                    <a:pt x="335" y="2129"/>
                  </a:lnTo>
                  <a:cubicBezTo>
                    <a:pt x="396" y="2129"/>
                    <a:pt x="396" y="2159"/>
                    <a:pt x="335" y="2159"/>
                  </a:cubicBezTo>
                  <a:cubicBezTo>
                    <a:pt x="335" y="2159"/>
                    <a:pt x="335" y="2189"/>
                    <a:pt x="244" y="2189"/>
                  </a:cubicBezTo>
                  <a:lnTo>
                    <a:pt x="335" y="2189"/>
                  </a:lnTo>
                  <a:cubicBezTo>
                    <a:pt x="183" y="2189"/>
                    <a:pt x="183" y="2220"/>
                    <a:pt x="244" y="2220"/>
                  </a:cubicBezTo>
                  <a:cubicBezTo>
                    <a:pt x="244" y="2250"/>
                    <a:pt x="244" y="2250"/>
                    <a:pt x="335" y="2250"/>
                  </a:cubicBezTo>
                  <a:lnTo>
                    <a:pt x="244" y="2250"/>
                  </a:lnTo>
                  <a:cubicBezTo>
                    <a:pt x="396" y="2250"/>
                    <a:pt x="335" y="2281"/>
                    <a:pt x="244" y="2281"/>
                  </a:cubicBezTo>
                  <a:cubicBezTo>
                    <a:pt x="244" y="2281"/>
                    <a:pt x="305" y="2311"/>
                    <a:pt x="305" y="2311"/>
                  </a:cubicBezTo>
                  <a:cubicBezTo>
                    <a:pt x="305" y="2341"/>
                    <a:pt x="305" y="2341"/>
                    <a:pt x="244" y="2341"/>
                  </a:cubicBezTo>
                  <a:lnTo>
                    <a:pt x="183" y="2341"/>
                  </a:lnTo>
                  <a:cubicBezTo>
                    <a:pt x="305" y="2341"/>
                    <a:pt x="305" y="2341"/>
                    <a:pt x="305" y="2372"/>
                  </a:cubicBezTo>
                  <a:lnTo>
                    <a:pt x="457" y="2372"/>
                  </a:lnTo>
                  <a:cubicBezTo>
                    <a:pt x="457" y="2402"/>
                    <a:pt x="396" y="2402"/>
                    <a:pt x="305" y="2402"/>
                  </a:cubicBezTo>
                  <a:lnTo>
                    <a:pt x="366" y="2402"/>
                  </a:lnTo>
                  <a:cubicBezTo>
                    <a:pt x="457" y="2402"/>
                    <a:pt x="457" y="2433"/>
                    <a:pt x="457" y="2433"/>
                  </a:cubicBezTo>
                  <a:lnTo>
                    <a:pt x="214" y="2433"/>
                  </a:lnTo>
                  <a:cubicBezTo>
                    <a:pt x="305" y="2433"/>
                    <a:pt x="275" y="2554"/>
                    <a:pt x="275" y="2554"/>
                  </a:cubicBezTo>
                  <a:cubicBezTo>
                    <a:pt x="335" y="2554"/>
                    <a:pt x="335" y="2585"/>
                    <a:pt x="335" y="2615"/>
                  </a:cubicBezTo>
                  <a:cubicBezTo>
                    <a:pt x="335" y="2645"/>
                    <a:pt x="335" y="2676"/>
                    <a:pt x="426" y="2676"/>
                  </a:cubicBezTo>
                  <a:cubicBezTo>
                    <a:pt x="426" y="2676"/>
                    <a:pt x="487" y="2676"/>
                    <a:pt x="487" y="2706"/>
                  </a:cubicBezTo>
                  <a:lnTo>
                    <a:pt x="335" y="2706"/>
                  </a:lnTo>
                  <a:cubicBezTo>
                    <a:pt x="396" y="2706"/>
                    <a:pt x="396" y="2737"/>
                    <a:pt x="396" y="2737"/>
                  </a:cubicBezTo>
                  <a:lnTo>
                    <a:pt x="335" y="2737"/>
                  </a:lnTo>
                  <a:cubicBezTo>
                    <a:pt x="183" y="2737"/>
                    <a:pt x="335" y="2767"/>
                    <a:pt x="396" y="2767"/>
                  </a:cubicBezTo>
                  <a:cubicBezTo>
                    <a:pt x="335" y="2767"/>
                    <a:pt x="335" y="2797"/>
                    <a:pt x="335" y="2797"/>
                  </a:cubicBezTo>
                  <a:cubicBezTo>
                    <a:pt x="396" y="2797"/>
                    <a:pt x="396" y="2828"/>
                    <a:pt x="396" y="2858"/>
                  </a:cubicBezTo>
                  <a:cubicBezTo>
                    <a:pt x="396" y="2889"/>
                    <a:pt x="396" y="2919"/>
                    <a:pt x="457" y="2919"/>
                  </a:cubicBezTo>
                  <a:cubicBezTo>
                    <a:pt x="518" y="2949"/>
                    <a:pt x="609" y="2949"/>
                    <a:pt x="457" y="2949"/>
                  </a:cubicBezTo>
                  <a:lnTo>
                    <a:pt x="366" y="2949"/>
                  </a:lnTo>
                  <a:cubicBezTo>
                    <a:pt x="366" y="2980"/>
                    <a:pt x="366" y="2980"/>
                    <a:pt x="457" y="2980"/>
                  </a:cubicBezTo>
                  <a:cubicBezTo>
                    <a:pt x="305" y="2980"/>
                    <a:pt x="214" y="3010"/>
                    <a:pt x="366" y="3010"/>
                  </a:cubicBezTo>
                  <a:lnTo>
                    <a:pt x="305" y="3010"/>
                  </a:lnTo>
                  <a:cubicBezTo>
                    <a:pt x="305" y="3040"/>
                    <a:pt x="305" y="3040"/>
                    <a:pt x="366" y="3040"/>
                  </a:cubicBezTo>
                  <a:cubicBezTo>
                    <a:pt x="366" y="3040"/>
                    <a:pt x="366" y="3071"/>
                    <a:pt x="366" y="3071"/>
                  </a:cubicBezTo>
                  <a:lnTo>
                    <a:pt x="426" y="3071"/>
                  </a:lnTo>
                  <a:lnTo>
                    <a:pt x="426" y="3101"/>
                  </a:lnTo>
                  <a:cubicBezTo>
                    <a:pt x="366" y="3101"/>
                    <a:pt x="366" y="3101"/>
                    <a:pt x="366" y="3132"/>
                  </a:cubicBezTo>
                  <a:cubicBezTo>
                    <a:pt x="335" y="3162"/>
                    <a:pt x="335" y="3192"/>
                    <a:pt x="275" y="3192"/>
                  </a:cubicBezTo>
                  <a:lnTo>
                    <a:pt x="335" y="3192"/>
                  </a:lnTo>
                  <a:cubicBezTo>
                    <a:pt x="487" y="3192"/>
                    <a:pt x="487" y="3223"/>
                    <a:pt x="426" y="3223"/>
                  </a:cubicBezTo>
                  <a:lnTo>
                    <a:pt x="335" y="3223"/>
                  </a:lnTo>
                  <a:cubicBezTo>
                    <a:pt x="183" y="3253"/>
                    <a:pt x="275" y="3253"/>
                    <a:pt x="426" y="3253"/>
                  </a:cubicBezTo>
                  <a:lnTo>
                    <a:pt x="335" y="3253"/>
                  </a:lnTo>
                  <a:cubicBezTo>
                    <a:pt x="335" y="3284"/>
                    <a:pt x="335" y="3284"/>
                    <a:pt x="183" y="3284"/>
                  </a:cubicBezTo>
                  <a:lnTo>
                    <a:pt x="335" y="3284"/>
                  </a:lnTo>
                  <a:cubicBezTo>
                    <a:pt x="295" y="3284"/>
                    <a:pt x="308" y="3297"/>
                    <a:pt x="340" y="3297"/>
                  </a:cubicBezTo>
                  <a:cubicBezTo>
                    <a:pt x="356" y="3297"/>
                    <a:pt x="376" y="3294"/>
                    <a:pt x="396" y="3284"/>
                  </a:cubicBezTo>
                  <a:cubicBezTo>
                    <a:pt x="487" y="3284"/>
                    <a:pt x="548" y="3284"/>
                    <a:pt x="548" y="3314"/>
                  </a:cubicBezTo>
                  <a:lnTo>
                    <a:pt x="700" y="3314"/>
                  </a:lnTo>
                  <a:cubicBezTo>
                    <a:pt x="852" y="3314"/>
                    <a:pt x="913" y="3314"/>
                    <a:pt x="1004" y="3284"/>
                  </a:cubicBezTo>
                  <a:cubicBezTo>
                    <a:pt x="1065" y="3284"/>
                    <a:pt x="1156" y="3253"/>
                    <a:pt x="1004" y="3253"/>
                  </a:cubicBezTo>
                  <a:cubicBezTo>
                    <a:pt x="1065" y="3253"/>
                    <a:pt x="1065" y="3223"/>
                    <a:pt x="1095" y="3223"/>
                  </a:cubicBezTo>
                  <a:cubicBezTo>
                    <a:pt x="1095" y="3192"/>
                    <a:pt x="1095" y="3162"/>
                    <a:pt x="1156" y="3162"/>
                  </a:cubicBezTo>
                  <a:lnTo>
                    <a:pt x="1247" y="3162"/>
                  </a:lnTo>
                  <a:cubicBezTo>
                    <a:pt x="1156" y="3162"/>
                    <a:pt x="1156" y="3132"/>
                    <a:pt x="1186" y="3101"/>
                  </a:cubicBezTo>
                  <a:cubicBezTo>
                    <a:pt x="1186" y="3071"/>
                    <a:pt x="1186" y="3040"/>
                    <a:pt x="1095" y="3040"/>
                  </a:cubicBezTo>
                  <a:lnTo>
                    <a:pt x="1186" y="3040"/>
                  </a:lnTo>
                  <a:cubicBezTo>
                    <a:pt x="1126" y="3010"/>
                    <a:pt x="1126" y="3010"/>
                    <a:pt x="1126" y="3010"/>
                  </a:cubicBezTo>
                  <a:lnTo>
                    <a:pt x="1186" y="3010"/>
                  </a:lnTo>
                  <a:cubicBezTo>
                    <a:pt x="1186" y="3010"/>
                    <a:pt x="1186" y="2980"/>
                    <a:pt x="1126" y="2980"/>
                  </a:cubicBezTo>
                  <a:cubicBezTo>
                    <a:pt x="1126" y="2980"/>
                    <a:pt x="1126" y="2949"/>
                    <a:pt x="1186" y="2949"/>
                  </a:cubicBezTo>
                  <a:lnTo>
                    <a:pt x="1126" y="2949"/>
                  </a:lnTo>
                  <a:cubicBezTo>
                    <a:pt x="1065" y="2949"/>
                    <a:pt x="974" y="2919"/>
                    <a:pt x="974" y="2919"/>
                  </a:cubicBezTo>
                  <a:lnTo>
                    <a:pt x="1186" y="2919"/>
                  </a:lnTo>
                  <a:cubicBezTo>
                    <a:pt x="1126" y="2919"/>
                    <a:pt x="1126" y="2889"/>
                    <a:pt x="1126" y="2858"/>
                  </a:cubicBezTo>
                  <a:cubicBezTo>
                    <a:pt x="1126" y="2828"/>
                    <a:pt x="1126" y="2828"/>
                    <a:pt x="1065" y="2828"/>
                  </a:cubicBezTo>
                  <a:cubicBezTo>
                    <a:pt x="1004" y="2828"/>
                    <a:pt x="1004" y="2828"/>
                    <a:pt x="1065" y="2797"/>
                  </a:cubicBezTo>
                  <a:cubicBezTo>
                    <a:pt x="1278" y="2767"/>
                    <a:pt x="1278" y="2767"/>
                    <a:pt x="1217" y="2767"/>
                  </a:cubicBezTo>
                  <a:lnTo>
                    <a:pt x="1065" y="2767"/>
                  </a:lnTo>
                  <a:cubicBezTo>
                    <a:pt x="1217" y="2767"/>
                    <a:pt x="1156" y="2706"/>
                    <a:pt x="1004" y="2706"/>
                  </a:cubicBezTo>
                  <a:lnTo>
                    <a:pt x="1065" y="2706"/>
                  </a:lnTo>
                  <a:cubicBezTo>
                    <a:pt x="1156" y="2706"/>
                    <a:pt x="1156" y="2706"/>
                    <a:pt x="1156" y="2676"/>
                  </a:cubicBezTo>
                  <a:cubicBezTo>
                    <a:pt x="1004" y="2676"/>
                    <a:pt x="1095" y="2645"/>
                    <a:pt x="1156" y="2645"/>
                  </a:cubicBezTo>
                  <a:lnTo>
                    <a:pt x="1247" y="2645"/>
                  </a:lnTo>
                  <a:cubicBezTo>
                    <a:pt x="1095" y="2645"/>
                    <a:pt x="1156" y="2615"/>
                    <a:pt x="1247" y="2615"/>
                  </a:cubicBezTo>
                  <a:cubicBezTo>
                    <a:pt x="1156" y="2615"/>
                    <a:pt x="1156" y="2585"/>
                    <a:pt x="1156" y="2585"/>
                  </a:cubicBezTo>
                  <a:lnTo>
                    <a:pt x="1004" y="2585"/>
                  </a:lnTo>
                  <a:cubicBezTo>
                    <a:pt x="1095" y="2585"/>
                    <a:pt x="1095" y="2554"/>
                    <a:pt x="1095" y="2554"/>
                  </a:cubicBezTo>
                  <a:cubicBezTo>
                    <a:pt x="1095" y="2524"/>
                    <a:pt x="1095" y="2524"/>
                    <a:pt x="1156" y="2524"/>
                  </a:cubicBezTo>
                  <a:lnTo>
                    <a:pt x="1095" y="2524"/>
                  </a:lnTo>
                  <a:cubicBezTo>
                    <a:pt x="1034" y="2493"/>
                    <a:pt x="1034" y="2493"/>
                    <a:pt x="1095" y="2493"/>
                  </a:cubicBezTo>
                  <a:cubicBezTo>
                    <a:pt x="1156" y="2493"/>
                    <a:pt x="1186" y="2493"/>
                    <a:pt x="1095" y="2463"/>
                  </a:cubicBezTo>
                  <a:cubicBezTo>
                    <a:pt x="1186" y="2463"/>
                    <a:pt x="1186" y="2433"/>
                    <a:pt x="1186" y="2433"/>
                  </a:cubicBezTo>
                  <a:lnTo>
                    <a:pt x="1186" y="2402"/>
                  </a:lnTo>
                  <a:lnTo>
                    <a:pt x="1126" y="2402"/>
                  </a:lnTo>
                  <a:cubicBezTo>
                    <a:pt x="1186" y="2402"/>
                    <a:pt x="1186" y="2372"/>
                    <a:pt x="1034" y="2372"/>
                  </a:cubicBezTo>
                  <a:lnTo>
                    <a:pt x="1034" y="2341"/>
                  </a:lnTo>
                  <a:lnTo>
                    <a:pt x="1126" y="2341"/>
                  </a:lnTo>
                  <a:cubicBezTo>
                    <a:pt x="1186" y="2341"/>
                    <a:pt x="1186" y="2311"/>
                    <a:pt x="1034" y="2311"/>
                  </a:cubicBezTo>
                  <a:cubicBezTo>
                    <a:pt x="1126" y="2311"/>
                    <a:pt x="1126" y="2250"/>
                    <a:pt x="1126" y="2220"/>
                  </a:cubicBezTo>
                  <a:lnTo>
                    <a:pt x="974" y="2220"/>
                  </a:lnTo>
                  <a:cubicBezTo>
                    <a:pt x="1065" y="2189"/>
                    <a:pt x="1065" y="2189"/>
                    <a:pt x="974" y="2189"/>
                  </a:cubicBezTo>
                  <a:lnTo>
                    <a:pt x="1126" y="2189"/>
                  </a:lnTo>
                  <a:cubicBezTo>
                    <a:pt x="1217" y="2189"/>
                    <a:pt x="1126" y="2159"/>
                    <a:pt x="1065" y="2159"/>
                  </a:cubicBezTo>
                  <a:cubicBezTo>
                    <a:pt x="1217" y="2159"/>
                    <a:pt x="1156" y="2129"/>
                    <a:pt x="1004" y="2129"/>
                  </a:cubicBezTo>
                  <a:lnTo>
                    <a:pt x="1065" y="2129"/>
                  </a:lnTo>
                  <a:cubicBezTo>
                    <a:pt x="1065" y="2129"/>
                    <a:pt x="1065" y="2129"/>
                    <a:pt x="1004" y="2098"/>
                  </a:cubicBezTo>
                  <a:lnTo>
                    <a:pt x="1065" y="2098"/>
                  </a:lnTo>
                  <a:lnTo>
                    <a:pt x="1004" y="2068"/>
                  </a:lnTo>
                  <a:lnTo>
                    <a:pt x="1065" y="2068"/>
                  </a:lnTo>
                  <a:cubicBezTo>
                    <a:pt x="1156" y="2068"/>
                    <a:pt x="1156" y="2068"/>
                    <a:pt x="1156" y="2037"/>
                  </a:cubicBezTo>
                  <a:cubicBezTo>
                    <a:pt x="1156" y="2007"/>
                    <a:pt x="1156" y="2007"/>
                    <a:pt x="1156" y="2007"/>
                  </a:cubicBezTo>
                  <a:cubicBezTo>
                    <a:pt x="1156" y="2007"/>
                    <a:pt x="1156" y="1977"/>
                    <a:pt x="1095" y="1977"/>
                  </a:cubicBezTo>
                  <a:lnTo>
                    <a:pt x="1095" y="1946"/>
                  </a:lnTo>
                  <a:cubicBezTo>
                    <a:pt x="1095" y="1916"/>
                    <a:pt x="1095" y="1916"/>
                    <a:pt x="1034" y="1916"/>
                  </a:cubicBezTo>
                  <a:cubicBezTo>
                    <a:pt x="1034" y="1916"/>
                    <a:pt x="1095" y="1916"/>
                    <a:pt x="1095" y="1885"/>
                  </a:cubicBezTo>
                  <a:lnTo>
                    <a:pt x="1034" y="1885"/>
                  </a:lnTo>
                  <a:cubicBezTo>
                    <a:pt x="1186" y="1855"/>
                    <a:pt x="1186" y="1855"/>
                    <a:pt x="1095" y="1855"/>
                  </a:cubicBezTo>
                  <a:lnTo>
                    <a:pt x="1095" y="1825"/>
                  </a:lnTo>
                  <a:cubicBezTo>
                    <a:pt x="974" y="1825"/>
                    <a:pt x="1034" y="1794"/>
                    <a:pt x="1126" y="1794"/>
                  </a:cubicBezTo>
                  <a:lnTo>
                    <a:pt x="1034" y="1794"/>
                  </a:lnTo>
                  <a:cubicBezTo>
                    <a:pt x="1186" y="1794"/>
                    <a:pt x="1186" y="1794"/>
                    <a:pt x="1034" y="1764"/>
                  </a:cubicBezTo>
                  <a:lnTo>
                    <a:pt x="1186" y="1764"/>
                  </a:lnTo>
                  <a:cubicBezTo>
                    <a:pt x="1126" y="1764"/>
                    <a:pt x="1126" y="1733"/>
                    <a:pt x="1126" y="1733"/>
                  </a:cubicBezTo>
                  <a:cubicBezTo>
                    <a:pt x="1126" y="1733"/>
                    <a:pt x="1065" y="1703"/>
                    <a:pt x="1065" y="1703"/>
                  </a:cubicBezTo>
                  <a:cubicBezTo>
                    <a:pt x="1065" y="1703"/>
                    <a:pt x="1065" y="1673"/>
                    <a:pt x="1126" y="1673"/>
                  </a:cubicBezTo>
                  <a:lnTo>
                    <a:pt x="1065" y="1673"/>
                  </a:lnTo>
                  <a:cubicBezTo>
                    <a:pt x="974" y="1673"/>
                    <a:pt x="974" y="1642"/>
                    <a:pt x="1065" y="1642"/>
                  </a:cubicBezTo>
                  <a:cubicBezTo>
                    <a:pt x="974" y="1642"/>
                    <a:pt x="974" y="1612"/>
                    <a:pt x="974" y="1612"/>
                  </a:cubicBezTo>
                  <a:cubicBezTo>
                    <a:pt x="1065" y="1612"/>
                    <a:pt x="1065" y="1490"/>
                    <a:pt x="1004" y="1490"/>
                  </a:cubicBezTo>
                  <a:lnTo>
                    <a:pt x="1004" y="1460"/>
                  </a:lnTo>
                  <a:cubicBezTo>
                    <a:pt x="1156" y="1460"/>
                    <a:pt x="1095" y="1430"/>
                    <a:pt x="1004" y="1430"/>
                  </a:cubicBezTo>
                  <a:cubicBezTo>
                    <a:pt x="943" y="1430"/>
                    <a:pt x="943" y="1399"/>
                    <a:pt x="943" y="1399"/>
                  </a:cubicBezTo>
                  <a:lnTo>
                    <a:pt x="1004" y="1399"/>
                  </a:lnTo>
                  <a:cubicBezTo>
                    <a:pt x="882" y="1399"/>
                    <a:pt x="882" y="1369"/>
                    <a:pt x="1004" y="1369"/>
                  </a:cubicBezTo>
                  <a:lnTo>
                    <a:pt x="943" y="1369"/>
                  </a:lnTo>
                  <a:cubicBezTo>
                    <a:pt x="1095" y="1338"/>
                    <a:pt x="1095" y="1338"/>
                    <a:pt x="1004" y="1338"/>
                  </a:cubicBezTo>
                  <a:cubicBezTo>
                    <a:pt x="882" y="1308"/>
                    <a:pt x="882" y="1308"/>
                    <a:pt x="1034" y="1308"/>
                  </a:cubicBezTo>
                  <a:lnTo>
                    <a:pt x="1095" y="1278"/>
                  </a:lnTo>
                  <a:lnTo>
                    <a:pt x="1034" y="1278"/>
                  </a:lnTo>
                  <a:cubicBezTo>
                    <a:pt x="1034" y="1278"/>
                    <a:pt x="1095" y="1247"/>
                    <a:pt x="1095" y="1217"/>
                  </a:cubicBezTo>
                  <a:cubicBezTo>
                    <a:pt x="1095" y="1186"/>
                    <a:pt x="1095" y="1186"/>
                    <a:pt x="1034" y="1186"/>
                  </a:cubicBezTo>
                  <a:cubicBezTo>
                    <a:pt x="882" y="1186"/>
                    <a:pt x="882" y="1186"/>
                    <a:pt x="1034" y="1156"/>
                  </a:cubicBezTo>
                  <a:lnTo>
                    <a:pt x="1095" y="1156"/>
                  </a:lnTo>
                  <a:cubicBezTo>
                    <a:pt x="1095" y="1156"/>
                    <a:pt x="1126" y="1126"/>
                    <a:pt x="1186" y="1126"/>
                  </a:cubicBezTo>
                  <a:cubicBezTo>
                    <a:pt x="1034" y="1126"/>
                    <a:pt x="1034" y="1095"/>
                    <a:pt x="1126" y="1095"/>
                  </a:cubicBezTo>
                  <a:cubicBezTo>
                    <a:pt x="1126" y="1065"/>
                    <a:pt x="1126" y="1065"/>
                    <a:pt x="1034" y="1065"/>
                  </a:cubicBezTo>
                  <a:cubicBezTo>
                    <a:pt x="1126" y="1065"/>
                    <a:pt x="1186" y="1034"/>
                    <a:pt x="1034" y="1034"/>
                  </a:cubicBezTo>
                  <a:cubicBezTo>
                    <a:pt x="913" y="1034"/>
                    <a:pt x="913" y="1004"/>
                    <a:pt x="1126" y="1004"/>
                  </a:cubicBezTo>
                  <a:lnTo>
                    <a:pt x="974" y="1004"/>
                  </a:lnTo>
                  <a:cubicBezTo>
                    <a:pt x="913" y="1004"/>
                    <a:pt x="913" y="974"/>
                    <a:pt x="913" y="974"/>
                  </a:cubicBezTo>
                  <a:lnTo>
                    <a:pt x="1126" y="974"/>
                  </a:lnTo>
                  <a:cubicBezTo>
                    <a:pt x="974" y="974"/>
                    <a:pt x="974" y="974"/>
                    <a:pt x="974" y="943"/>
                  </a:cubicBezTo>
                  <a:lnTo>
                    <a:pt x="1126" y="943"/>
                  </a:lnTo>
                  <a:cubicBezTo>
                    <a:pt x="1126" y="943"/>
                    <a:pt x="913" y="913"/>
                    <a:pt x="761" y="913"/>
                  </a:cubicBezTo>
                  <a:lnTo>
                    <a:pt x="1004" y="913"/>
                  </a:lnTo>
                  <a:cubicBezTo>
                    <a:pt x="913" y="882"/>
                    <a:pt x="913" y="882"/>
                    <a:pt x="1004" y="882"/>
                  </a:cubicBezTo>
                  <a:lnTo>
                    <a:pt x="1156" y="882"/>
                  </a:lnTo>
                  <a:cubicBezTo>
                    <a:pt x="1156" y="852"/>
                    <a:pt x="1156" y="852"/>
                    <a:pt x="1065" y="852"/>
                  </a:cubicBezTo>
                  <a:lnTo>
                    <a:pt x="943" y="852"/>
                  </a:lnTo>
                  <a:cubicBezTo>
                    <a:pt x="852" y="852"/>
                    <a:pt x="791" y="852"/>
                    <a:pt x="791" y="822"/>
                  </a:cubicBezTo>
                  <a:lnTo>
                    <a:pt x="1004" y="822"/>
                  </a:lnTo>
                  <a:cubicBezTo>
                    <a:pt x="1095" y="791"/>
                    <a:pt x="1004" y="791"/>
                    <a:pt x="943" y="791"/>
                  </a:cubicBezTo>
                  <a:cubicBezTo>
                    <a:pt x="943" y="761"/>
                    <a:pt x="943" y="761"/>
                    <a:pt x="1004" y="761"/>
                  </a:cubicBezTo>
                  <a:cubicBezTo>
                    <a:pt x="943" y="761"/>
                    <a:pt x="943" y="761"/>
                    <a:pt x="1034" y="730"/>
                  </a:cubicBezTo>
                  <a:cubicBezTo>
                    <a:pt x="1095" y="700"/>
                    <a:pt x="1034" y="700"/>
                    <a:pt x="943" y="700"/>
                  </a:cubicBezTo>
                  <a:lnTo>
                    <a:pt x="822" y="700"/>
                  </a:lnTo>
                  <a:cubicBezTo>
                    <a:pt x="882" y="700"/>
                    <a:pt x="943" y="700"/>
                    <a:pt x="943" y="670"/>
                  </a:cubicBezTo>
                  <a:lnTo>
                    <a:pt x="1034" y="670"/>
                  </a:lnTo>
                  <a:cubicBezTo>
                    <a:pt x="1034" y="639"/>
                    <a:pt x="1034" y="639"/>
                    <a:pt x="1095" y="639"/>
                  </a:cubicBezTo>
                  <a:cubicBezTo>
                    <a:pt x="1095" y="639"/>
                    <a:pt x="1095" y="609"/>
                    <a:pt x="1034" y="609"/>
                  </a:cubicBezTo>
                  <a:lnTo>
                    <a:pt x="974" y="609"/>
                  </a:lnTo>
                  <a:cubicBezTo>
                    <a:pt x="1126" y="609"/>
                    <a:pt x="1186" y="548"/>
                    <a:pt x="1034" y="548"/>
                  </a:cubicBezTo>
                  <a:cubicBezTo>
                    <a:pt x="1126" y="548"/>
                    <a:pt x="1126" y="518"/>
                    <a:pt x="1034" y="518"/>
                  </a:cubicBezTo>
                  <a:lnTo>
                    <a:pt x="1034" y="487"/>
                  </a:lnTo>
                  <a:lnTo>
                    <a:pt x="974" y="487"/>
                  </a:lnTo>
                  <a:cubicBezTo>
                    <a:pt x="1065" y="487"/>
                    <a:pt x="1065" y="487"/>
                    <a:pt x="1065" y="457"/>
                  </a:cubicBezTo>
                  <a:lnTo>
                    <a:pt x="974" y="457"/>
                  </a:lnTo>
                  <a:cubicBezTo>
                    <a:pt x="913" y="426"/>
                    <a:pt x="974" y="426"/>
                    <a:pt x="1065" y="426"/>
                  </a:cubicBezTo>
                  <a:cubicBezTo>
                    <a:pt x="1065" y="426"/>
                    <a:pt x="1065" y="396"/>
                    <a:pt x="1004" y="396"/>
                  </a:cubicBezTo>
                  <a:lnTo>
                    <a:pt x="1065" y="396"/>
                  </a:lnTo>
                  <a:cubicBezTo>
                    <a:pt x="1126" y="396"/>
                    <a:pt x="1004" y="396"/>
                    <a:pt x="852" y="366"/>
                  </a:cubicBezTo>
                  <a:lnTo>
                    <a:pt x="913" y="366"/>
                  </a:lnTo>
                  <a:cubicBezTo>
                    <a:pt x="861" y="366"/>
                    <a:pt x="788" y="366"/>
                    <a:pt x="785" y="347"/>
                  </a:cubicBezTo>
                  <a:lnTo>
                    <a:pt x="785" y="347"/>
                  </a:lnTo>
                  <a:cubicBezTo>
                    <a:pt x="764" y="366"/>
                    <a:pt x="691" y="366"/>
                    <a:pt x="639" y="366"/>
                  </a:cubicBezTo>
                  <a:cubicBezTo>
                    <a:pt x="639" y="366"/>
                    <a:pt x="700" y="335"/>
                    <a:pt x="791" y="335"/>
                  </a:cubicBezTo>
                  <a:cubicBezTo>
                    <a:pt x="913" y="335"/>
                    <a:pt x="1004" y="335"/>
                    <a:pt x="1004" y="305"/>
                  </a:cubicBezTo>
                  <a:cubicBezTo>
                    <a:pt x="1004" y="305"/>
                    <a:pt x="1004" y="305"/>
                    <a:pt x="1065" y="274"/>
                  </a:cubicBezTo>
                  <a:lnTo>
                    <a:pt x="1004" y="274"/>
                  </a:lnTo>
                  <a:cubicBezTo>
                    <a:pt x="1065" y="274"/>
                    <a:pt x="1095" y="244"/>
                    <a:pt x="1004" y="244"/>
                  </a:cubicBezTo>
                  <a:lnTo>
                    <a:pt x="852" y="244"/>
                  </a:lnTo>
                  <a:cubicBezTo>
                    <a:pt x="1004" y="244"/>
                    <a:pt x="1095" y="214"/>
                    <a:pt x="943" y="214"/>
                  </a:cubicBezTo>
                  <a:cubicBezTo>
                    <a:pt x="1095" y="183"/>
                    <a:pt x="1095" y="183"/>
                    <a:pt x="1034" y="183"/>
                  </a:cubicBezTo>
                  <a:cubicBezTo>
                    <a:pt x="882" y="183"/>
                    <a:pt x="882" y="153"/>
                    <a:pt x="943" y="153"/>
                  </a:cubicBezTo>
                  <a:lnTo>
                    <a:pt x="825" y="123"/>
                  </a:lnTo>
                  <a:lnTo>
                    <a:pt x="825" y="123"/>
                  </a:lnTo>
                  <a:cubicBezTo>
                    <a:pt x="843" y="123"/>
                    <a:pt x="862" y="123"/>
                    <a:pt x="882" y="123"/>
                  </a:cubicBezTo>
                  <a:cubicBezTo>
                    <a:pt x="882" y="92"/>
                    <a:pt x="882" y="92"/>
                    <a:pt x="974" y="92"/>
                  </a:cubicBezTo>
                  <a:lnTo>
                    <a:pt x="882" y="92"/>
                  </a:lnTo>
                  <a:cubicBezTo>
                    <a:pt x="730" y="92"/>
                    <a:pt x="730" y="92"/>
                    <a:pt x="882" y="62"/>
                  </a:cubicBezTo>
                  <a:cubicBezTo>
                    <a:pt x="882" y="31"/>
                    <a:pt x="882" y="31"/>
                    <a:pt x="974" y="31"/>
                  </a:cubicBezTo>
                  <a:cubicBezTo>
                    <a:pt x="1034" y="31"/>
                    <a:pt x="1034" y="31"/>
                    <a:pt x="974" y="1"/>
                  </a:cubicBezTo>
                  <a:cubicBezTo>
                    <a:pt x="822" y="1"/>
                    <a:pt x="761" y="1"/>
                    <a:pt x="761" y="31"/>
                  </a:cubicBezTo>
                  <a:lnTo>
                    <a:pt x="670" y="31"/>
                  </a:lnTo>
                  <a:lnTo>
                    <a:pt x="6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3458;p83"/>
            <p:cNvSpPr/>
            <p:nvPr/>
          </p:nvSpPr>
          <p:spPr>
            <a:xfrm>
              <a:off x="3545000" y="2238047"/>
              <a:ext cx="30691" cy="56733"/>
            </a:xfrm>
            <a:custGeom>
              <a:avLst/>
              <a:gdLst/>
              <a:ahLst/>
              <a:cxnLst/>
              <a:rect l="l" t="t" r="r" b="b"/>
              <a:pathLst>
                <a:path w="1855" h="3429" extrusionOk="0">
                  <a:moveTo>
                    <a:pt x="0" y="62"/>
                  </a:moveTo>
                  <a:lnTo>
                    <a:pt x="0" y="92"/>
                  </a:lnTo>
                  <a:lnTo>
                    <a:pt x="152" y="92"/>
                  </a:lnTo>
                  <a:cubicBezTo>
                    <a:pt x="152" y="92"/>
                    <a:pt x="92" y="62"/>
                    <a:pt x="0" y="62"/>
                  </a:cubicBezTo>
                  <a:close/>
                  <a:moveTo>
                    <a:pt x="1239" y="149"/>
                  </a:moveTo>
                  <a:cubicBezTo>
                    <a:pt x="1215" y="151"/>
                    <a:pt x="1206" y="152"/>
                    <a:pt x="1214" y="153"/>
                  </a:cubicBezTo>
                  <a:lnTo>
                    <a:pt x="1214" y="153"/>
                  </a:lnTo>
                  <a:cubicBezTo>
                    <a:pt x="1227" y="152"/>
                    <a:pt x="1234" y="151"/>
                    <a:pt x="1239" y="149"/>
                  </a:cubicBezTo>
                  <a:close/>
                  <a:moveTo>
                    <a:pt x="1520" y="244"/>
                  </a:moveTo>
                  <a:cubicBezTo>
                    <a:pt x="1429" y="244"/>
                    <a:pt x="1368" y="274"/>
                    <a:pt x="1368" y="274"/>
                  </a:cubicBezTo>
                  <a:lnTo>
                    <a:pt x="1277" y="274"/>
                  </a:lnTo>
                  <a:cubicBezTo>
                    <a:pt x="1277" y="274"/>
                    <a:pt x="1216" y="244"/>
                    <a:pt x="1155" y="244"/>
                  </a:cubicBezTo>
                  <a:close/>
                  <a:moveTo>
                    <a:pt x="1383" y="404"/>
                  </a:moveTo>
                  <a:cubicBezTo>
                    <a:pt x="1421" y="404"/>
                    <a:pt x="1459" y="411"/>
                    <a:pt x="1490" y="426"/>
                  </a:cubicBezTo>
                  <a:lnTo>
                    <a:pt x="1277" y="426"/>
                  </a:lnTo>
                  <a:cubicBezTo>
                    <a:pt x="1307" y="411"/>
                    <a:pt x="1345" y="404"/>
                    <a:pt x="1383" y="404"/>
                  </a:cubicBezTo>
                  <a:close/>
                  <a:moveTo>
                    <a:pt x="1277" y="548"/>
                  </a:moveTo>
                  <a:cubicBezTo>
                    <a:pt x="1338" y="548"/>
                    <a:pt x="1338" y="548"/>
                    <a:pt x="1338" y="578"/>
                  </a:cubicBezTo>
                  <a:lnTo>
                    <a:pt x="1277" y="578"/>
                  </a:lnTo>
                  <a:lnTo>
                    <a:pt x="1186" y="548"/>
                  </a:lnTo>
                  <a:close/>
                  <a:moveTo>
                    <a:pt x="852" y="1034"/>
                  </a:moveTo>
                  <a:cubicBezTo>
                    <a:pt x="852" y="1034"/>
                    <a:pt x="852" y="1048"/>
                    <a:pt x="870" y="1048"/>
                  </a:cubicBezTo>
                  <a:cubicBezTo>
                    <a:pt x="879" y="1048"/>
                    <a:pt x="892" y="1044"/>
                    <a:pt x="912" y="1034"/>
                  </a:cubicBezTo>
                  <a:close/>
                  <a:moveTo>
                    <a:pt x="1003" y="1338"/>
                  </a:moveTo>
                  <a:lnTo>
                    <a:pt x="1003" y="1369"/>
                  </a:lnTo>
                  <a:cubicBezTo>
                    <a:pt x="943" y="1369"/>
                    <a:pt x="852" y="1369"/>
                    <a:pt x="852" y="1338"/>
                  </a:cubicBezTo>
                  <a:close/>
                  <a:moveTo>
                    <a:pt x="778" y="1720"/>
                  </a:moveTo>
                  <a:cubicBezTo>
                    <a:pt x="760" y="1720"/>
                    <a:pt x="760" y="1733"/>
                    <a:pt x="760" y="1733"/>
                  </a:cubicBezTo>
                  <a:lnTo>
                    <a:pt x="821" y="1733"/>
                  </a:lnTo>
                  <a:cubicBezTo>
                    <a:pt x="801" y="1723"/>
                    <a:pt x="787" y="1720"/>
                    <a:pt x="778" y="1720"/>
                  </a:cubicBezTo>
                  <a:close/>
                  <a:moveTo>
                    <a:pt x="1654" y="2161"/>
                  </a:moveTo>
                  <a:lnTo>
                    <a:pt x="1654" y="2161"/>
                  </a:lnTo>
                  <a:cubicBezTo>
                    <a:pt x="1697" y="2170"/>
                    <a:pt x="1720" y="2173"/>
                    <a:pt x="1727" y="2173"/>
                  </a:cubicBezTo>
                  <a:cubicBezTo>
                    <a:pt x="1739" y="2173"/>
                    <a:pt x="1710" y="2165"/>
                    <a:pt x="1654" y="2161"/>
                  </a:cubicBezTo>
                  <a:close/>
                  <a:moveTo>
                    <a:pt x="1611" y="2372"/>
                  </a:moveTo>
                  <a:cubicBezTo>
                    <a:pt x="1657" y="2387"/>
                    <a:pt x="1695" y="2395"/>
                    <a:pt x="1714" y="2395"/>
                  </a:cubicBezTo>
                  <a:cubicBezTo>
                    <a:pt x="1733" y="2395"/>
                    <a:pt x="1733" y="2387"/>
                    <a:pt x="1703" y="2372"/>
                  </a:cubicBezTo>
                  <a:close/>
                  <a:moveTo>
                    <a:pt x="730" y="2402"/>
                  </a:moveTo>
                  <a:cubicBezTo>
                    <a:pt x="730" y="2402"/>
                    <a:pt x="730" y="2416"/>
                    <a:pt x="757" y="2416"/>
                  </a:cubicBezTo>
                  <a:cubicBezTo>
                    <a:pt x="770" y="2416"/>
                    <a:pt x="791" y="2412"/>
                    <a:pt x="821" y="2402"/>
                  </a:cubicBezTo>
                  <a:close/>
                  <a:moveTo>
                    <a:pt x="1064" y="2493"/>
                  </a:moveTo>
                  <a:lnTo>
                    <a:pt x="1064" y="2524"/>
                  </a:lnTo>
                  <a:lnTo>
                    <a:pt x="1003" y="2524"/>
                  </a:lnTo>
                  <a:lnTo>
                    <a:pt x="1064" y="2493"/>
                  </a:lnTo>
                  <a:close/>
                  <a:moveTo>
                    <a:pt x="1247" y="2828"/>
                  </a:moveTo>
                  <a:cubicBezTo>
                    <a:pt x="1247" y="2828"/>
                    <a:pt x="1399" y="2828"/>
                    <a:pt x="1459" y="2858"/>
                  </a:cubicBezTo>
                  <a:lnTo>
                    <a:pt x="1399" y="2858"/>
                  </a:lnTo>
                  <a:cubicBezTo>
                    <a:pt x="1338" y="2858"/>
                    <a:pt x="1247" y="2858"/>
                    <a:pt x="1247" y="2828"/>
                  </a:cubicBezTo>
                  <a:close/>
                  <a:moveTo>
                    <a:pt x="1186" y="1"/>
                  </a:moveTo>
                  <a:cubicBezTo>
                    <a:pt x="1125" y="1"/>
                    <a:pt x="973" y="1"/>
                    <a:pt x="1034" y="31"/>
                  </a:cubicBezTo>
                  <a:lnTo>
                    <a:pt x="821" y="31"/>
                  </a:lnTo>
                  <a:cubicBezTo>
                    <a:pt x="760" y="31"/>
                    <a:pt x="669" y="62"/>
                    <a:pt x="669" y="62"/>
                  </a:cubicBezTo>
                  <a:lnTo>
                    <a:pt x="760" y="62"/>
                  </a:lnTo>
                  <a:cubicBezTo>
                    <a:pt x="912" y="62"/>
                    <a:pt x="882" y="62"/>
                    <a:pt x="760" y="92"/>
                  </a:cubicBezTo>
                  <a:cubicBezTo>
                    <a:pt x="760" y="92"/>
                    <a:pt x="760" y="123"/>
                    <a:pt x="821" y="123"/>
                  </a:cubicBezTo>
                  <a:lnTo>
                    <a:pt x="669" y="123"/>
                  </a:lnTo>
                  <a:cubicBezTo>
                    <a:pt x="578" y="153"/>
                    <a:pt x="730" y="153"/>
                    <a:pt x="882" y="153"/>
                  </a:cubicBezTo>
                  <a:lnTo>
                    <a:pt x="730" y="153"/>
                  </a:lnTo>
                  <a:cubicBezTo>
                    <a:pt x="669" y="153"/>
                    <a:pt x="669" y="153"/>
                    <a:pt x="730" y="183"/>
                  </a:cubicBezTo>
                  <a:lnTo>
                    <a:pt x="973" y="183"/>
                  </a:lnTo>
                  <a:cubicBezTo>
                    <a:pt x="821" y="183"/>
                    <a:pt x="821" y="183"/>
                    <a:pt x="973" y="214"/>
                  </a:cubicBezTo>
                  <a:lnTo>
                    <a:pt x="821" y="214"/>
                  </a:lnTo>
                  <a:cubicBezTo>
                    <a:pt x="821" y="244"/>
                    <a:pt x="821" y="244"/>
                    <a:pt x="730" y="244"/>
                  </a:cubicBezTo>
                  <a:cubicBezTo>
                    <a:pt x="669" y="244"/>
                    <a:pt x="821" y="274"/>
                    <a:pt x="943" y="274"/>
                  </a:cubicBezTo>
                  <a:lnTo>
                    <a:pt x="882" y="274"/>
                  </a:lnTo>
                  <a:cubicBezTo>
                    <a:pt x="882" y="305"/>
                    <a:pt x="882" y="305"/>
                    <a:pt x="791" y="305"/>
                  </a:cubicBezTo>
                  <a:lnTo>
                    <a:pt x="730" y="305"/>
                  </a:lnTo>
                  <a:cubicBezTo>
                    <a:pt x="639" y="305"/>
                    <a:pt x="639" y="305"/>
                    <a:pt x="639" y="335"/>
                  </a:cubicBezTo>
                  <a:lnTo>
                    <a:pt x="730" y="335"/>
                  </a:lnTo>
                  <a:cubicBezTo>
                    <a:pt x="730" y="366"/>
                    <a:pt x="730" y="366"/>
                    <a:pt x="852" y="366"/>
                  </a:cubicBezTo>
                  <a:lnTo>
                    <a:pt x="943" y="366"/>
                  </a:lnTo>
                  <a:cubicBezTo>
                    <a:pt x="943" y="366"/>
                    <a:pt x="852" y="366"/>
                    <a:pt x="852" y="396"/>
                  </a:cubicBezTo>
                  <a:lnTo>
                    <a:pt x="700" y="396"/>
                  </a:lnTo>
                  <a:cubicBezTo>
                    <a:pt x="700" y="396"/>
                    <a:pt x="700" y="426"/>
                    <a:pt x="639" y="426"/>
                  </a:cubicBezTo>
                  <a:lnTo>
                    <a:pt x="760" y="426"/>
                  </a:lnTo>
                  <a:cubicBezTo>
                    <a:pt x="760" y="457"/>
                    <a:pt x="760" y="457"/>
                    <a:pt x="852" y="457"/>
                  </a:cubicBezTo>
                  <a:lnTo>
                    <a:pt x="760" y="457"/>
                  </a:lnTo>
                  <a:cubicBezTo>
                    <a:pt x="608" y="457"/>
                    <a:pt x="608" y="457"/>
                    <a:pt x="760" y="487"/>
                  </a:cubicBezTo>
                  <a:lnTo>
                    <a:pt x="852" y="487"/>
                  </a:lnTo>
                  <a:cubicBezTo>
                    <a:pt x="912" y="487"/>
                    <a:pt x="912" y="487"/>
                    <a:pt x="852" y="518"/>
                  </a:cubicBezTo>
                  <a:lnTo>
                    <a:pt x="760" y="518"/>
                  </a:lnTo>
                  <a:cubicBezTo>
                    <a:pt x="821" y="518"/>
                    <a:pt x="821" y="578"/>
                    <a:pt x="760" y="578"/>
                  </a:cubicBezTo>
                  <a:lnTo>
                    <a:pt x="821" y="578"/>
                  </a:lnTo>
                  <a:cubicBezTo>
                    <a:pt x="669" y="578"/>
                    <a:pt x="669" y="578"/>
                    <a:pt x="821" y="609"/>
                  </a:cubicBezTo>
                  <a:cubicBezTo>
                    <a:pt x="1125" y="609"/>
                    <a:pt x="1186" y="639"/>
                    <a:pt x="882" y="639"/>
                  </a:cubicBezTo>
                  <a:lnTo>
                    <a:pt x="821" y="639"/>
                  </a:lnTo>
                  <a:cubicBezTo>
                    <a:pt x="608" y="670"/>
                    <a:pt x="608" y="670"/>
                    <a:pt x="760" y="670"/>
                  </a:cubicBezTo>
                  <a:cubicBezTo>
                    <a:pt x="882" y="700"/>
                    <a:pt x="882" y="700"/>
                    <a:pt x="730" y="700"/>
                  </a:cubicBezTo>
                  <a:lnTo>
                    <a:pt x="669" y="700"/>
                  </a:lnTo>
                  <a:cubicBezTo>
                    <a:pt x="669" y="730"/>
                    <a:pt x="730" y="730"/>
                    <a:pt x="821" y="730"/>
                  </a:cubicBezTo>
                  <a:lnTo>
                    <a:pt x="730" y="730"/>
                  </a:lnTo>
                  <a:lnTo>
                    <a:pt x="730" y="761"/>
                  </a:lnTo>
                  <a:lnTo>
                    <a:pt x="669" y="761"/>
                  </a:lnTo>
                  <a:cubicBezTo>
                    <a:pt x="708" y="761"/>
                    <a:pt x="747" y="773"/>
                    <a:pt x="795" y="782"/>
                  </a:cubicBezTo>
                  <a:lnTo>
                    <a:pt x="795" y="782"/>
                  </a:lnTo>
                  <a:cubicBezTo>
                    <a:pt x="799" y="779"/>
                    <a:pt x="806" y="778"/>
                    <a:pt x="814" y="778"/>
                  </a:cubicBezTo>
                  <a:cubicBezTo>
                    <a:pt x="841" y="778"/>
                    <a:pt x="882" y="791"/>
                    <a:pt x="882" y="791"/>
                  </a:cubicBezTo>
                  <a:cubicBezTo>
                    <a:pt x="849" y="791"/>
                    <a:pt x="821" y="787"/>
                    <a:pt x="795" y="782"/>
                  </a:cubicBezTo>
                  <a:lnTo>
                    <a:pt x="795" y="782"/>
                  </a:lnTo>
                  <a:cubicBezTo>
                    <a:pt x="792" y="784"/>
                    <a:pt x="791" y="787"/>
                    <a:pt x="791" y="791"/>
                  </a:cubicBezTo>
                  <a:lnTo>
                    <a:pt x="669" y="791"/>
                  </a:lnTo>
                  <a:cubicBezTo>
                    <a:pt x="669" y="791"/>
                    <a:pt x="669" y="822"/>
                    <a:pt x="730" y="822"/>
                  </a:cubicBezTo>
                  <a:lnTo>
                    <a:pt x="730" y="852"/>
                  </a:lnTo>
                  <a:lnTo>
                    <a:pt x="882" y="852"/>
                  </a:lnTo>
                  <a:cubicBezTo>
                    <a:pt x="882" y="852"/>
                    <a:pt x="882" y="882"/>
                    <a:pt x="791" y="882"/>
                  </a:cubicBezTo>
                  <a:cubicBezTo>
                    <a:pt x="943" y="882"/>
                    <a:pt x="1003" y="913"/>
                    <a:pt x="852" y="913"/>
                  </a:cubicBezTo>
                  <a:lnTo>
                    <a:pt x="943" y="913"/>
                  </a:lnTo>
                  <a:cubicBezTo>
                    <a:pt x="791" y="913"/>
                    <a:pt x="791" y="913"/>
                    <a:pt x="943" y="943"/>
                  </a:cubicBezTo>
                  <a:cubicBezTo>
                    <a:pt x="852" y="943"/>
                    <a:pt x="791" y="974"/>
                    <a:pt x="943" y="974"/>
                  </a:cubicBezTo>
                  <a:lnTo>
                    <a:pt x="1003" y="1004"/>
                  </a:lnTo>
                  <a:cubicBezTo>
                    <a:pt x="1034" y="989"/>
                    <a:pt x="1049" y="981"/>
                    <a:pt x="1057" y="981"/>
                  </a:cubicBezTo>
                  <a:cubicBezTo>
                    <a:pt x="1064" y="981"/>
                    <a:pt x="1064" y="989"/>
                    <a:pt x="1064" y="1004"/>
                  </a:cubicBezTo>
                  <a:lnTo>
                    <a:pt x="852" y="1004"/>
                  </a:lnTo>
                  <a:cubicBezTo>
                    <a:pt x="1003" y="1004"/>
                    <a:pt x="1003" y="1034"/>
                    <a:pt x="912" y="1034"/>
                  </a:cubicBezTo>
                  <a:cubicBezTo>
                    <a:pt x="1003" y="1034"/>
                    <a:pt x="1064" y="1034"/>
                    <a:pt x="1064" y="1065"/>
                  </a:cubicBezTo>
                  <a:lnTo>
                    <a:pt x="852" y="1065"/>
                  </a:lnTo>
                  <a:cubicBezTo>
                    <a:pt x="1003" y="1095"/>
                    <a:pt x="1003" y="1095"/>
                    <a:pt x="852" y="1095"/>
                  </a:cubicBezTo>
                  <a:lnTo>
                    <a:pt x="1064" y="1095"/>
                  </a:lnTo>
                  <a:cubicBezTo>
                    <a:pt x="760" y="1095"/>
                    <a:pt x="760" y="1095"/>
                    <a:pt x="912" y="1126"/>
                  </a:cubicBezTo>
                  <a:lnTo>
                    <a:pt x="852" y="1126"/>
                  </a:lnTo>
                  <a:cubicBezTo>
                    <a:pt x="852" y="1156"/>
                    <a:pt x="852" y="1156"/>
                    <a:pt x="912" y="1156"/>
                  </a:cubicBezTo>
                  <a:cubicBezTo>
                    <a:pt x="811" y="1156"/>
                    <a:pt x="818" y="1169"/>
                    <a:pt x="870" y="1169"/>
                  </a:cubicBezTo>
                  <a:cubicBezTo>
                    <a:pt x="895" y="1169"/>
                    <a:pt x="933" y="1166"/>
                    <a:pt x="973" y="1156"/>
                  </a:cubicBezTo>
                  <a:lnTo>
                    <a:pt x="973" y="1186"/>
                  </a:lnTo>
                  <a:lnTo>
                    <a:pt x="912" y="1186"/>
                  </a:lnTo>
                  <a:cubicBezTo>
                    <a:pt x="852" y="1186"/>
                    <a:pt x="852" y="1186"/>
                    <a:pt x="821" y="1217"/>
                  </a:cubicBezTo>
                  <a:cubicBezTo>
                    <a:pt x="821" y="1247"/>
                    <a:pt x="821" y="1247"/>
                    <a:pt x="973" y="1247"/>
                  </a:cubicBezTo>
                  <a:cubicBezTo>
                    <a:pt x="1125" y="1278"/>
                    <a:pt x="1125" y="1278"/>
                    <a:pt x="973" y="1278"/>
                  </a:cubicBezTo>
                  <a:lnTo>
                    <a:pt x="821" y="1278"/>
                  </a:lnTo>
                  <a:cubicBezTo>
                    <a:pt x="669" y="1308"/>
                    <a:pt x="760" y="1308"/>
                    <a:pt x="821" y="1308"/>
                  </a:cubicBezTo>
                  <a:lnTo>
                    <a:pt x="760" y="1308"/>
                  </a:lnTo>
                  <a:cubicBezTo>
                    <a:pt x="821" y="1308"/>
                    <a:pt x="882" y="1338"/>
                    <a:pt x="730" y="1338"/>
                  </a:cubicBezTo>
                  <a:cubicBezTo>
                    <a:pt x="821" y="1338"/>
                    <a:pt x="821" y="1338"/>
                    <a:pt x="821" y="1369"/>
                  </a:cubicBezTo>
                  <a:lnTo>
                    <a:pt x="730" y="1369"/>
                  </a:lnTo>
                  <a:cubicBezTo>
                    <a:pt x="730" y="1369"/>
                    <a:pt x="882" y="1399"/>
                    <a:pt x="882" y="1399"/>
                  </a:cubicBezTo>
                  <a:cubicBezTo>
                    <a:pt x="821" y="1399"/>
                    <a:pt x="791" y="1399"/>
                    <a:pt x="791" y="1430"/>
                  </a:cubicBezTo>
                  <a:lnTo>
                    <a:pt x="882" y="1430"/>
                  </a:lnTo>
                  <a:cubicBezTo>
                    <a:pt x="730" y="1430"/>
                    <a:pt x="730" y="1460"/>
                    <a:pt x="882" y="1460"/>
                  </a:cubicBezTo>
                  <a:cubicBezTo>
                    <a:pt x="943" y="1460"/>
                    <a:pt x="943" y="1490"/>
                    <a:pt x="882" y="1490"/>
                  </a:cubicBezTo>
                  <a:lnTo>
                    <a:pt x="791" y="1490"/>
                  </a:lnTo>
                  <a:cubicBezTo>
                    <a:pt x="639" y="1490"/>
                    <a:pt x="639" y="1521"/>
                    <a:pt x="730" y="1521"/>
                  </a:cubicBezTo>
                  <a:lnTo>
                    <a:pt x="791" y="1521"/>
                  </a:lnTo>
                  <a:cubicBezTo>
                    <a:pt x="852" y="1551"/>
                    <a:pt x="852" y="1551"/>
                    <a:pt x="943" y="1551"/>
                  </a:cubicBezTo>
                  <a:lnTo>
                    <a:pt x="852" y="1551"/>
                  </a:lnTo>
                  <a:cubicBezTo>
                    <a:pt x="852" y="1551"/>
                    <a:pt x="852" y="1581"/>
                    <a:pt x="852" y="1581"/>
                  </a:cubicBezTo>
                  <a:lnTo>
                    <a:pt x="912" y="1581"/>
                  </a:lnTo>
                  <a:cubicBezTo>
                    <a:pt x="760" y="1581"/>
                    <a:pt x="760" y="1642"/>
                    <a:pt x="912" y="1642"/>
                  </a:cubicBezTo>
                  <a:lnTo>
                    <a:pt x="760" y="1642"/>
                  </a:lnTo>
                  <a:cubicBezTo>
                    <a:pt x="760" y="1673"/>
                    <a:pt x="852" y="1673"/>
                    <a:pt x="821" y="1703"/>
                  </a:cubicBezTo>
                  <a:lnTo>
                    <a:pt x="912" y="1703"/>
                  </a:lnTo>
                  <a:cubicBezTo>
                    <a:pt x="912" y="1733"/>
                    <a:pt x="912" y="1733"/>
                    <a:pt x="821" y="1733"/>
                  </a:cubicBezTo>
                  <a:lnTo>
                    <a:pt x="912" y="1733"/>
                  </a:lnTo>
                  <a:cubicBezTo>
                    <a:pt x="821" y="1733"/>
                    <a:pt x="821" y="1764"/>
                    <a:pt x="912" y="1764"/>
                  </a:cubicBezTo>
                  <a:cubicBezTo>
                    <a:pt x="912" y="1764"/>
                    <a:pt x="912" y="1794"/>
                    <a:pt x="821" y="1794"/>
                  </a:cubicBezTo>
                  <a:lnTo>
                    <a:pt x="760" y="1794"/>
                  </a:lnTo>
                  <a:cubicBezTo>
                    <a:pt x="669" y="1794"/>
                    <a:pt x="608" y="1794"/>
                    <a:pt x="760" y="1825"/>
                  </a:cubicBezTo>
                  <a:lnTo>
                    <a:pt x="730" y="1825"/>
                  </a:lnTo>
                  <a:cubicBezTo>
                    <a:pt x="730" y="1855"/>
                    <a:pt x="730" y="1855"/>
                    <a:pt x="821" y="1855"/>
                  </a:cubicBezTo>
                  <a:cubicBezTo>
                    <a:pt x="821" y="1855"/>
                    <a:pt x="882" y="1885"/>
                    <a:pt x="882" y="1916"/>
                  </a:cubicBezTo>
                  <a:cubicBezTo>
                    <a:pt x="882" y="1946"/>
                    <a:pt x="882" y="1946"/>
                    <a:pt x="943" y="1946"/>
                  </a:cubicBezTo>
                  <a:cubicBezTo>
                    <a:pt x="1034" y="1946"/>
                    <a:pt x="1034" y="1946"/>
                    <a:pt x="943" y="1977"/>
                  </a:cubicBezTo>
                  <a:lnTo>
                    <a:pt x="882" y="1977"/>
                  </a:lnTo>
                  <a:cubicBezTo>
                    <a:pt x="791" y="1977"/>
                    <a:pt x="791" y="2007"/>
                    <a:pt x="882" y="2007"/>
                  </a:cubicBezTo>
                  <a:lnTo>
                    <a:pt x="943" y="2007"/>
                  </a:lnTo>
                  <a:cubicBezTo>
                    <a:pt x="943" y="2037"/>
                    <a:pt x="943" y="2037"/>
                    <a:pt x="852" y="2037"/>
                  </a:cubicBezTo>
                  <a:cubicBezTo>
                    <a:pt x="791" y="2037"/>
                    <a:pt x="852" y="2037"/>
                    <a:pt x="943" y="2068"/>
                  </a:cubicBezTo>
                  <a:lnTo>
                    <a:pt x="700" y="2068"/>
                  </a:lnTo>
                  <a:cubicBezTo>
                    <a:pt x="791" y="2068"/>
                    <a:pt x="791" y="2098"/>
                    <a:pt x="760" y="2098"/>
                  </a:cubicBezTo>
                  <a:cubicBezTo>
                    <a:pt x="760" y="2129"/>
                    <a:pt x="852" y="2129"/>
                    <a:pt x="1003" y="2159"/>
                  </a:cubicBezTo>
                  <a:lnTo>
                    <a:pt x="912" y="2159"/>
                  </a:lnTo>
                  <a:cubicBezTo>
                    <a:pt x="852" y="2189"/>
                    <a:pt x="852" y="2189"/>
                    <a:pt x="912" y="2189"/>
                  </a:cubicBezTo>
                  <a:cubicBezTo>
                    <a:pt x="973" y="2189"/>
                    <a:pt x="973" y="2189"/>
                    <a:pt x="912" y="2220"/>
                  </a:cubicBezTo>
                  <a:cubicBezTo>
                    <a:pt x="912" y="2220"/>
                    <a:pt x="912" y="2250"/>
                    <a:pt x="973" y="2250"/>
                  </a:cubicBezTo>
                  <a:lnTo>
                    <a:pt x="912" y="2250"/>
                  </a:lnTo>
                  <a:cubicBezTo>
                    <a:pt x="1034" y="2281"/>
                    <a:pt x="1034" y="2281"/>
                    <a:pt x="912" y="2281"/>
                  </a:cubicBezTo>
                  <a:lnTo>
                    <a:pt x="821" y="2281"/>
                  </a:lnTo>
                  <a:cubicBezTo>
                    <a:pt x="821" y="2311"/>
                    <a:pt x="882" y="2311"/>
                    <a:pt x="882" y="2341"/>
                  </a:cubicBezTo>
                  <a:cubicBezTo>
                    <a:pt x="882" y="2341"/>
                    <a:pt x="882" y="2341"/>
                    <a:pt x="821" y="2372"/>
                  </a:cubicBezTo>
                  <a:lnTo>
                    <a:pt x="882" y="2372"/>
                  </a:lnTo>
                  <a:cubicBezTo>
                    <a:pt x="821" y="2372"/>
                    <a:pt x="882" y="2402"/>
                    <a:pt x="973" y="2402"/>
                  </a:cubicBezTo>
                  <a:lnTo>
                    <a:pt x="821" y="2402"/>
                  </a:lnTo>
                  <a:cubicBezTo>
                    <a:pt x="882" y="2402"/>
                    <a:pt x="882" y="2402"/>
                    <a:pt x="882" y="2433"/>
                  </a:cubicBezTo>
                  <a:lnTo>
                    <a:pt x="1034" y="2433"/>
                  </a:lnTo>
                  <a:cubicBezTo>
                    <a:pt x="943" y="2433"/>
                    <a:pt x="943" y="2463"/>
                    <a:pt x="943" y="2463"/>
                  </a:cubicBezTo>
                  <a:lnTo>
                    <a:pt x="791" y="2463"/>
                  </a:lnTo>
                  <a:cubicBezTo>
                    <a:pt x="882" y="2463"/>
                    <a:pt x="852" y="2554"/>
                    <a:pt x="852" y="2554"/>
                  </a:cubicBezTo>
                  <a:cubicBezTo>
                    <a:pt x="791" y="2585"/>
                    <a:pt x="791" y="2585"/>
                    <a:pt x="852" y="2585"/>
                  </a:cubicBezTo>
                  <a:cubicBezTo>
                    <a:pt x="912" y="2585"/>
                    <a:pt x="912" y="2615"/>
                    <a:pt x="912" y="2615"/>
                  </a:cubicBezTo>
                  <a:cubicBezTo>
                    <a:pt x="912" y="2645"/>
                    <a:pt x="912" y="2676"/>
                    <a:pt x="1003" y="2676"/>
                  </a:cubicBezTo>
                  <a:cubicBezTo>
                    <a:pt x="1003" y="2706"/>
                    <a:pt x="1064" y="2706"/>
                    <a:pt x="1064" y="2706"/>
                  </a:cubicBezTo>
                  <a:lnTo>
                    <a:pt x="912" y="2706"/>
                  </a:lnTo>
                  <a:cubicBezTo>
                    <a:pt x="912" y="2737"/>
                    <a:pt x="973" y="2737"/>
                    <a:pt x="1064" y="2737"/>
                  </a:cubicBezTo>
                  <a:lnTo>
                    <a:pt x="821" y="2737"/>
                  </a:lnTo>
                  <a:lnTo>
                    <a:pt x="912" y="2767"/>
                  </a:lnTo>
                  <a:lnTo>
                    <a:pt x="973" y="2767"/>
                  </a:lnTo>
                  <a:cubicBezTo>
                    <a:pt x="821" y="2767"/>
                    <a:pt x="821" y="2767"/>
                    <a:pt x="973" y="2797"/>
                  </a:cubicBezTo>
                  <a:lnTo>
                    <a:pt x="912" y="2797"/>
                  </a:lnTo>
                  <a:cubicBezTo>
                    <a:pt x="973" y="2797"/>
                    <a:pt x="973" y="2828"/>
                    <a:pt x="973" y="2858"/>
                  </a:cubicBezTo>
                  <a:cubicBezTo>
                    <a:pt x="973" y="2919"/>
                    <a:pt x="973" y="2919"/>
                    <a:pt x="1034" y="2919"/>
                  </a:cubicBezTo>
                  <a:cubicBezTo>
                    <a:pt x="1034" y="2949"/>
                    <a:pt x="1034" y="2949"/>
                    <a:pt x="943" y="2949"/>
                  </a:cubicBezTo>
                  <a:lnTo>
                    <a:pt x="1034" y="2949"/>
                  </a:lnTo>
                  <a:cubicBezTo>
                    <a:pt x="943" y="2949"/>
                    <a:pt x="943" y="2949"/>
                    <a:pt x="943" y="2980"/>
                  </a:cubicBezTo>
                  <a:cubicBezTo>
                    <a:pt x="943" y="2980"/>
                    <a:pt x="943" y="3010"/>
                    <a:pt x="1034" y="3010"/>
                  </a:cubicBezTo>
                  <a:cubicBezTo>
                    <a:pt x="882" y="3010"/>
                    <a:pt x="791" y="3010"/>
                    <a:pt x="943" y="3040"/>
                  </a:cubicBezTo>
                  <a:lnTo>
                    <a:pt x="882" y="3040"/>
                  </a:lnTo>
                  <a:cubicBezTo>
                    <a:pt x="882" y="3040"/>
                    <a:pt x="882" y="3040"/>
                    <a:pt x="943" y="3071"/>
                  </a:cubicBezTo>
                  <a:cubicBezTo>
                    <a:pt x="943" y="3101"/>
                    <a:pt x="1003" y="3101"/>
                    <a:pt x="1003" y="3101"/>
                  </a:cubicBezTo>
                  <a:cubicBezTo>
                    <a:pt x="943" y="3101"/>
                    <a:pt x="943" y="3132"/>
                    <a:pt x="943" y="3162"/>
                  </a:cubicBezTo>
                  <a:cubicBezTo>
                    <a:pt x="912" y="3192"/>
                    <a:pt x="912" y="3192"/>
                    <a:pt x="852" y="3223"/>
                  </a:cubicBezTo>
                  <a:lnTo>
                    <a:pt x="1003" y="3223"/>
                  </a:lnTo>
                  <a:cubicBezTo>
                    <a:pt x="852" y="3223"/>
                    <a:pt x="852" y="3253"/>
                    <a:pt x="1003" y="3253"/>
                  </a:cubicBezTo>
                  <a:lnTo>
                    <a:pt x="912" y="3253"/>
                  </a:lnTo>
                  <a:cubicBezTo>
                    <a:pt x="760" y="3253"/>
                    <a:pt x="852" y="3253"/>
                    <a:pt x="1003" y="3284"/>
                  </a:cubicBezTo>
                  <a:lnTo>
                    <a:pt x="760" y="3284"/>
                  </a:lnTo>
                  <a:lnTo>
                    <a:pt x="760" y="3314"/>
                  </a:lnTo>
                  <a:lnTo>
                    <a:pt x="1581" y="3314"/>
                  </a:lnTo>
                  <a:cubicBezTo>
                    <a:pt x="1642" y="3284"/>
                    <a:pt x="1733" y="3284"/>
                    <a:pt x="1581" y="3284"/>
                  </a:cubicBezTo>
                  <a:lnTo>
                    <a:pt x="1490" y="3284"/>
                  </a:lnTo>
                  <a:cubicBezTo>
                    <a:pt x="1490" y="3284"/>
                    <a:pt x="1581" y="3253"/>
                    <a:pt x="1581" y="3253"/>
                  </a:cubicBezTo>
                  <a:cubicBezTo>
                    <a:pt x="1642" y="3253"/>
                    <a:pt x="1642" y="3253"/>
                    <a:pt x="1672" y="3223"/>
                  </a:cubicBezTo>
                  <a:cubicBezTo>
                    <a:pt x="1672" y="3192"/>
                    <a:pt x="1672" y="3192"/>
                    <a:pt x="1733" y="3192"/>
                  </a:cubicBezTo>
                  <a:lnTo>
                    <a:pt x="1824" y="3192"/>
                  </a:lnTo>
                  <a:cubicBezTo>
                    <a:pt x="1733" y="3192"/>
                    <a:pt x="1733" y="3162"/>
                    <a:pt x="1763" y="3132"/>
                  </a:cubicBezTo>
                  <a:cubicBezTo>
                    <a:pt x="1763" y="3101"/>
                    <a:pt x="1763" y="3071"/>
                    <a:pt x="1672" y="3071"/>
                  </a:cubicBezTo>
                  <a:cubicBezTo>
                    <a:pt x="1763" y="3071"/>
                    <a:pt x="1763" y="3040"/>
                    <a:pt x="1763" y="3040"/>
                  </a:cubicBezTo>
                  <a:lnTo>
                    <a:pt x="1703" y="3040"/>
                  </a:lnTo>
                  <a:cubicBezTo>
                    <a:pt x="1763" y="3040"/>
                    <a:pt x="1763" y="3040"/>
                    <a:pt x="1763" y="3010"/>
                  </a:cubicBezTo>
                  <a:lnTo>
                    <a:pt x="1703" y="3010"/>
                  </a:lnTo>
                  <a:cubicBezTo>
                    <a:pt x="1703" y="3010"/>
                    <a:pt x="1703" y="2980"/>
                    <a:pt x="1763" y="2949"/>
                  </a:cubicBezTo>
                  <a:lnTo>
                    <a:pt x="1763" y="2919"/>
                  </a:lnTo>
                  <a:cubicBezTo>
                    <a:pt x="1703" y="2919"/>
                    <a:pt x="1703" y="2919"/>
                    <a:pt x="1703" y="2888"/>
                  </a:cubicBezTo>
                  <a:cubicBezTo>
                    <a:pt x="1703" y="2858"/>
                    <a:pt x="1703" y="2828"/>
                    <a:pt x="1642" y="2828"/>
                  </a:cubicBezTo>
                  <a:cubicBezTo>
                    <a:pt x="1855" y="2797"/>
                    <a:pt x="1855" y="2797"/>
                    <a:pt x="1794" y="2797"/>
                  </a:cubicBezTo>
                  <a:lnTo>
                    <a:pt x="1642" y="2797"/>
                  </a:lnTo>
                  <a:cubicBezTo>
                    <a:pt x="1794" y="2797"/>
                    <a:pt x="1733" y="2737"/>
                    <a:pt x="1581" y="2737"/>
                  </a:cubicBezTo>
                  <a:lnTo>
                    <a:pt x="1642" y="2737"/>
                  </a:lnTo>
                  <a:cubicBezTo>
                    <a:pt x="1733" y="2737"/>
                    <a:pt x="1733" y="2706"/>
                    <a:pt x="1733" y="2706"/>
                  </a:cubicBezTo>
                  <a:cubicBezTo>
                    <a:pt x="1581" y="2706"/>
                    <a:pt x="1672" y="2676"/>
                    <a:pt x="1733" y="2676"/>
                  </a:cubicBezTo>
                  <a:cubicBezTo>
                    <a:pt x="1794" y="2676"/>
                    <a:pt x="1794" y="2676"/>
                    <a:pt x="1824" y="2645"/>
                  </a:cubicBezTo>
                  <a:cubicBezTo>
                    <a:pt x="1672" y="2645"/>
                    <a:pt x="1733" y="2615"/>
                    <a:pt x="1824" y="2615"/>
                  </a:cubicBezTo>
                  <a:lnTo>
                    <a:pt x="1733" y="2615"/>
                  </a:lnTo>
                  <a:cubicBezTo>
                    <a:pt x="1733" y="2585"/>
                    <a:pt x="1733" y="2585"/>
                    <a:pt x="1672" y="2585"/>
                  </a:cubicBezTo>
                  <a:lnTo>
                    <a:pt x="1581" y="2585"/>
                  </a:lnTo>
                  <a:cubicBezTo>
                    <a:pt x="1672" y="2585"/>
                    <a:pt x="1672" y="2585"/>
                    <a:pt x="1672" y="2554"/>
                  </a:cubicBezTo>
                  <a:cubicBezTo>
                    <a:pt x="1672" y="2554"/>
                    <a:pt x="1672" y="2524"/>
                    <a:pt x="1733" y="2524"/>
                  </a:cubicBezTo>
                  <a:lnTo>
                    <a:pt x="1672" y="2524"/>
                  </a:lnTo>
                  <a:cubicBezTo>
                    <a:pt x="1733" y="2524"/>
                    <a:pt x="1763" y="2493"/>
                    <a:pt x="1672" y="2493"/>
                  </a:cubicBezTo>
                  <a:cubicBezTo>
                    <a:pt x="1824" y="2493"/>
                    <a:pt x="1824" y="2463"/>
                    <a:pt x="1672" y="2463"/>
                  </a:cubicBezTo>
                  <a:lnTo>
                    <a:pt x="1763" y="2463"/>
                  </a:lnTo>
                  <a:cubicBezTo>
                    <a:pt x="1672" y="2463"/>
                    <a:pt x="1703" y="2433"/>
                    <a:pt x="1763" y="2433"/>
                  </a:cubicBezTo>
                  <a:lnTo>
                    <a:pt x="1703" y="2433"/>
                  </a:lnTo>
                  <a:cubicBezTo>
                    <a:pt x="1703" y="2402"/>
                    <a:pt x="1703" y="2402"/>
                    <a:pt x="1611" y="2402"/>
                  </a:cubicBezTo>
                  <a:cubicBezTo>
                    <a:pt x="1490" y="2372"/>
                    <a:pt x="1490" y="2372"/>
                    <a:pt x="1611" y="2372"/>
                  </a:cubicBezTo>
                  <a:cubicBezTo>
                    <a:pt x="1703" y="2372"/>
                    <a:pt x="1703" y="2341"/>
                    <a:pt x="1703" y="2341"/>
                  </a:cubicBezTo>
                  <a:lnTo>
                    <a:pt x="1611" y="2341"/>
                  </a:lnTo>
                  <a:cubicBezTo>
                    <a:pt x="1763" y="2341"/>
                    <a:pt x="1763" y="2311"/>
                    <a:pt x="1703" y="2311"/>
                  </a:cubicBezTo>
                  <a:lnTo>
                    <a:pt x="1611" y="2311"/>
                  </a:lnTo>
                  <a:cubicBezTo>
                    <a:pt x="1703" y="2311"/>
                    <a:pt x="1703" y="2281"/>
                    <a:pt x="1703" y="2250"/>
                  </a:cubicBezTo>
                  <a:lnTo>
                    <a:pt x="1551" y="2250"/>
                  </a:lnTo>
                  <a:cubicBezTo>
                    <a:pt x="1429" y="2250"/>
                    <a:pt x="1490" y="2250"/>
                    <a:pt x="1551" y="2220"/>
                  </a:cubicBezTo>
                  <a:cubicBezTo>
                    <a:pt x="1642" y="2220"/>
                    <a:pt x="1703" y="2189"/>
                    <a:pt x="1642" y="2189"/>
                  </a:cubicBezTo>
                  <a:cubicBezTo>
                    <a:pt x="1509" y="2163"/>
                    <a:pt x="1492" y="2159"/>
                    <a:pt x="1592" y="2159"/>
                  </a:cubicBezTo>
                  <a:lnTo>
                    <a:pt x="1592" y="2159"/>
                  </a:lnTo>
                  <a:cubicBezTo>
                    <a:pt x="1616" y="2159"/>
                    <a:pt x="1636" y="2160"/>
                    <a:pt x="1654" y="2161"/>
                  </a:cubicBezTo>
                  <a:lnTo>
                    <a:pt x="1654" y="2161"/>
                  </a:lnTo>
                  <a:cubicBezTo>
                    <a:pt x="1650" y="2161"/>
                    <a:pt x="1646" y="2160"/>
                    <a:pt x="1642" y="2159"/>
                  </a:cubicBezTo>
                  <a:cubicBezTo>
                    <a:pt x="1623" y="2159"/>
                    <a:pt x="1607" y="2159"/>
                    <a:pt x="1592" y="2159"/>
                  </a:cubicBezTo>
                  <a:lnTo>
                    <a:pt x="1592" y="2159"/>
                  </a:lnTo>
                  <a:cubicBezTo>
                    <a:pt x="1589" y="2159"/>
                    <a:pt x="1585" y="2159"/>
                    <a:pt x="1581" y="2159"/>
                  </a:cubicBezTo>
                  <a:cubicBezTo>
                    <a:pt x="1581" y="2129"/>
                    <a:pt x="1581" y="2129"/>
                    <a:pt x="1642" y="2129"/>
                  </a:cubicBezTo>
                  <a:lnTo>
                    <a:pt x="1581" y="2129"/>
                  </a:lnTo>
                  <a:cubicBezTo>
                    <a:pt x="1429" y="2129"/>
                    <a:pt x="1490" y="2098"/>
                    <a:pt x="1642" y="2098"/>
                  </a:cubicBezTo>
                  <a:lnTo>
                    <a:pt x="1581" y="2098"/>
                  </a:lnTo>
                  <a:cubicBezTo>
                    <a:pt x="1429" y="2098"/>
                    <a:pt x="1520" y="2068"/>
                    <a:pt x="1642" y="2068"/>
                  </a:cubicBezTo>
                  <a:lnTo>
                    <a:pt x="1581" y="2068"/>
                  </a:lnTo>
                  <a:cubicBezTo>
                    <a:pt x="1672" y="2037"/>
                    <a:pt x="1733" y="2037"/>
                    <a:pt x="1672" y="2037"/>
                  </a:cubicBezTo>
                  <a:lnTo>
                    <a:pt x="1733" y="2037"/>
                  </a:lnTo>
                  <a:cubicBezTo>
                    <a:pt x="1672" y="2007"/>
                    <a:pt x="1672" y="2007"/>
                    <a:pt x="1733" y="2007"/>
                  </a:cubicBezTo>
                  <a:lnTo>
                    <a:pt x="1672" y="2007"/>
                  </a:lnTo>
                  <a:cubicBezTo>
                    <a:pt x="1672" y="2007"/>
                    <a:pt x="1672" y="1977"/>
                    <a:pt x="1733" y="1977"/>
                  </a:cubicBezTo>
                  <a:lnTo>
                    <a:pt x="1611" y="1977"/>
                  </a:lnTo>
                  <a:cubicBezTo>
                    <a:pt x="1611" y="1977"/>
                    <a:pt x="1672" y="1946"/>
                    <a:pt x="1672" y="1946"/>
                  </a:cubicBezTo>
                  <a:lnTo>
                    <a:pt x="1611" y="1946"/>
                  </a:lnTo>
                  <a:cubicBezTo>
                    <a:pt x="1611" y="1946"/>
                    <a:pt x="1672" y="1916"/>
                    <a:pt x="1672" y="1916"/>
                  </a:cubicBezTo>
                  <a:cubicBezTo>
                    <a:pt x="1672" y="1885"/>
                    <a:pt x="1672" y="1885"/>
                    <a:pt x="1611" y="1885"/>
                  </a:cubicBezTo>
                  <a:cubicBezTo>
                    <a:pt x="1672" y="1885"/>
                    <a:pt x="1672" y="1855"/>
                    <a:pt x="1611" y="1855"/>
                  </a:cubicBezTo>
                  <a:lnTo>
                    <a:pt x="1672" y="1855"/>
                  </a:lnTo>
                  <a:cubicBezTo>
                    <a:pt x="1551" y="1825"/>
                    <a:pt x="1611" y="1825"/>
                    <a:pt x="1703" y="1825"/>
                  </a:cubicBezTo>
                  <a:cubicBezTo>
                    <a:pt x="1703" y="1825"/>
                    <a:pt x="1703" y="1794"/>
                    <a:pt x="1611" y="1794"/>
                  </a:cubicBezTo>
                  <a:cubicBezTo>
                    <a:pt x="1551" y="1794"/>
                    <a:pt x="1551" y="1764"/>
                    <a:pt x="1703" y="1764"/>
                  </a:cubicBezTo>
                  <a:lnTo>
                    <a:pt x="1763" y="1764"/>
                  </a:lnTo>
                  <a:cubicBezTo>
                    <a:pt x="1703" y="1764"/>
                    <a:pt x="1703" y="1764"/>
                    <a:pt x="1703" y="1733"/>
                  </a:cubicBezTo>
                  <a:cubicBezTo>
                    <a:pt x="1703" y="1733"/>
                    <a:pt x="1642" y="1733"/>
                    <a:pt x="1642" y="1703"/>
                  </a:cubicBezTo>
                  <a:lnTo>
                    <a:pt x="1703" y="1703"/>
                  </a:lnTo>
                  <a:cubicBezTo>
                    <a:pt x="1703" y="1673"/>
                    <a:pt x="1703" y="1673"/>
                    <a:pt x="1642" y="1673"/>
                  </a:cubicBezTo>
                  <a:cubicBezTo>
                    <a:pt x="1551" y="1642"/>
                    <a:pt x="1551" y="1642"/>
                    <a:pt x="1551" y="1642"/>
                  </a:cubicBezTo>
                  <a:cubicBezTo>
                    <a:pt x="1642" y="1612"/>
                    <a:pt x="1642" y="1490"/>
                    <a:pt x="1581" y="1490"/>
                  </a:cubicBezTo>
                  <a:lnTo>
                    <a:pt x="1581" y="1460"/>
                  </a:lnTo>
                  <a:cubicBezTo>
                    <a:pt x="1733" y="1460"/>
                    <a:pt x="1672" y="1460"/>
                    <a:pt x="1581" y="1430"/>
                  </a:cubicBezTo>
                  <a:lnTo>
                    <a:pt x="1520" y="1430"/>
                  </a:lnTo>
                  <a:cubicBezTo>
                    <a:pt x="1672" y="1430"/>
                    <a:pt x="1672" y="1399"/>
                    <a:pt x="1581" y="1399"/>
                  </a:cubicBezTo>
                  <a:cubicBezTo>
                    <a:pt x="1733" y="1399"/>
                    <a:pt x="1733" y="1399"/>
                    <a:pt x="1520" y="1369"/>
                  </a:cubicBezTo>
                  <a:lnTo>
                    <a:pt x="1581" y="1369"/>
                  </a:lnTo>
                  <a:cubicBezTo>
                    <a:pt x="1459" y="1369"/>
                    <a:pt x="1459" y="1369"/>
                    <a:pt x="1581" y="1338"/>
                  </a:cubicBezTo>
                  <a:cubicBezTo>
                    <a:pt x="1459" y="1338"/>
                    <a:pt x="1459" y="1308"/>
                    <a:pt x="1611" y="1308"/>
                  </a:cubicBezTo>
                  <a:cubicBezTo>
                    <a:pt x="1611" y="1308"/>
                    <a:pt x="1672" y="1278"/>
                    <a:pt x="1672" y="1247"/>
                  </a:cubicBezTo>
                  <a:cubicBezTo>
                    <a:pt x="1672" y="1186"/>
                    <a:pt x="1672" y="1186"/>
                    <a:pt x="1611" y="1186"/>
                  </a:cubicBezTo>
                  <a:cubicBezTo>
                    <a:pt x="1611" y="1186"/>
                    <a:pt x="1672" y="1186"/>
                    <a:pt x="1672" y="1156"/>
                  </a:cubicBezTo>
                  <a:lnTo>
                    <a:pt x="1763" y="1156"/>
                  </a:lnTo>
                  <a:cubicBezTo>
                    <a:pt x="1611" y="1126"/>
                    <a:pt x="1611" y="1126"/>
                    <a:pt x="1703" y="1095"/>
                  </a:cubicBezTo>
                  <a:lnTo>
                    <a:pt x="1611" y="1095"/>
                  </a:lnTo>
                  <a:cubicBezTo>
                    <a:pt x="1551" y="1065"/>
                    <a:pt x="1551" y="1065"/>
                    <a:pt x="1611" y="1065"/>
                  </a:cubicBezTo>
                  <a:cubicBezTo>
                    <a:pt x="1703" y="1065"/>
                    <a:pt x="1763" y="1034"/>
                    <a:pt x="1611" y="1034"/>
                  </a:cubicBezTo>
                  <a:lnTo>
                    <a:pt x="1763" y="1034"/>
                  </a:lnTo>
                  <a:cubicBezTo>
                    <a:pt x="1703" y="1034"/>
                    <a:pt x="1642" y="1004"/>
                    <a:pt x="1703" y="1004"/>
                  </a:cubicBezTo>
                  <a:lnTo>
                    <a:pt x="1642" y="1004"/>
                  </a:lnTo>
                  <a:cubicBezTo>
                    <a:pt x="1642" y="1004"/>
                    <a:pt x="1703" y="974"/>
                    <a:pt x="1794" y="974"/>
                  </a:cubicBezTo>
                  <a:lnTo>
                    <a:pt x="1642" y="974"/>
                  </a:lnTo>
                  <a:cubicBezTo>
                    <a:pt x="1703" y="974"/>
                    <a:pt x="1703" y="974"/>
                    <a:pt x="1703" y="943"/>
                  </a:cubicBezTo>
                  <a:lnTo>
                    <a:pt x="1338" y="943"/>
                  </a:lnTo>
                  <a:cubicBezTo>
                    <a:pt x="1216" y="943"/>
                    <a:pt x="1216" y="943"/>
                    <a:pt x="1338" y="913"/>
                  </a:cubicBezTo>
                  <a:lnTo>
                    <a:pt x="1642" y="913"/>
                  </a:lnTo>
                  <a:cubicBezTo>
                    <a:pt x="1642" y="913"/>
                    <a:pt x="1642" y="882"/>
                    <a:pt x="1733" y="882"/>
                  </a:cubicBezTo>
                  <a:lnTo>
                    <a:pt x="1581" y="882"/>
                  </a:lnTo>
                  <a:cubicBezTo>
                    <a:pt x="1581" y="852"/>
                    <a:pt x="1581" y="852"/>
                    <a:pt x="1520" y="852"/>
                  </a:cubicBezTo>
                  <a:lnTo>
                    <a:pt x="1429" y="852"/>
                  </a:lnTo>
                  <a:cubicBezTo>
                    <a:pt x="1520" y="852"/>
                    <a:pt x="1520" y="822"/>
                    <a:pt x="1520" y="822"/>
                  </a:cubicBezTo>
                  <a:lnTo>
                    <a:pt x="1581" y="822"/>
                  </a:lnTo>
                  <a:cubicBezTo>
                    <a:pt x="1520" y="822"/>
                    <a:pt x="1429" y="791"/>
                    <a:pt x="1520" y="791"/>
                  </a:cubicBezTo>
                  <a:lnTo>
                    <a:pt x="1581" y="791"/>
                  </a:lnTo>
                  <a:cubicBezTo>
                    <a:pt x="1672" y="791"/>
                    <a:pt x="1581" y="761"/>
                    <a:pt x="1581" y="761"/>
                  </a:cubicBezTo>
                  <a:lnTo>
                    <a:pt x="1611" y="761"/>
                  </a:lnTo>
                  <a:cubicBezTo>
                    <a:pt x="1733" y="730"/>
                    <a:pt x="1733" y="730"/>
                    <a:pt x="1611" y="730"/>
                  </a:cubicBezTo>
                  <a:lnTo>
                    <a:pt x="1520" y="730"/>
                  </a:lnTo>
                  <a:cubicBezTo>
                    <a:pt x="1459" y="700"/>
                    <a:pt x="1307" y="700"/>
                    <a:pt x="1247" y="700"/>
                  </a:cubicBezTo>
                  <a:lnTo>
                    <a:pt x="1520" y="700"/>
                  </a:lnTo>
                  <a:cubicBezTo>
                    <a:pt x="1611" y="700"/>
                    <a:pt x="1611" y="670"/>
                    <a:pt x="1611" y="670"/>
                  </a:cubicBezTo>
                  <a:cubicBezTo>
                    <a:pt x="1611" y="670"/>
                    <a:pt x="1611" y="639"/>
                    <a:pt x="1672" y="639"/>
                  </a:cubicBezTo>
                  <a:lnTo>
                    <a:pt x="1551" y="639"/>
                  </a:lnTo>
                  <a:cubicBezTo>
                    <a:pt x="1703" y="639"/>
                    <a:pt x="1763" y="578"/>
                    <a:pt x="1611" y="578"/>
                  </a:cubicBezTo>
                  <a:cubicBezTo>
                    <a:pt x="1703" y="548"/>
                    <a:pt x="1703" y="518"/>
                    <a:pt x="1611" y="518"/>
                  </a:cubicBezTo>
                  <a:cubicBezTo>
                    <a:pt x="1703" y="518"/>
                    <a:pt x="1703" y="518"/>
                    <a:pt x="1642" y="487"/>
                  </a:cubicBezTo>
                  <a:cubicBezTo>
                    <a:pt x="1642" y="457"/>
                    <a:pt x="1642" y="457"/>
                    <a:pt x="1551" y="457"/>
                  </a:cubicBezTo>
                  <a:lnTo>
                    <a:pt x="1642" y="457"/>
                  </a:lnTo>
                  <a:cubicBezTo>
                    <a:pt x="1794" y="457"/>
                    <a:pt x="1794" y="457"/>
                    <a:pt x="1551" y="426"/>
                  </a:cubicBezTo>
                  <a:lnTo>
                    <a:pt x="1642" y="426"/>
                  </a:lnTo>
                  <a:cubicBezTo>
                    <a:pt x="1703" y="426"/>
                    <a:pt x="1581" y="396"/>
                    <a:pt x="1429" y="396"/>
                  </a:cubicBezTo>
                  <a:lnTo>
                    <a:pt x="1490" y="396"/>
                  </a:lnTo>
                  <a:cubicBezTo>
                    <a:pt x="1581" y="396"/>
                    <a:pt x="1581" y="396"/>
                    <a:pt x="1581" y="366"/>
                  </a:cubicBezTo>
                  <a:lnTo>
                    <a:pt x="1368" y="366"/>
                  </a:lnTo>
                  <a:cubicBezTo>
                    <a:pt x="1490" y="335"/>
                    <a:pt x="1581" y="335"/>
                    <a:pt x="1581" y="335"/>
                  </a:cubicBezTo>
                  <a:cubicBezTo>
                    <a:pt x="1581" y="305"/>
                    <a:pt x="1581" y="305"/>
                    <a:pt x="1642" y="305"/>
                  </a:cubicBezTo>
                  <a:lnTo>
                    <a:pt x="1581" y="305"/>
                  </a:lnTo>
                  <a:lnTo>
                    <a:pt x="1581" y="274"/>
                  </a:lnTo>
                  <a:cubicBezTo>
                    <a:pt x="1733" y="244"/>
                    <a:pt x="1733" y="244"/>
                    <a:pt x="1520" y="244"/>
                  </a:cubicBezTo>
                  <a:lnTo>
                    <a:pt x="1581" y="244"/>
                  </a:lnTo>
                  <a:cubicBezTo>
                    <a:pt x="1672" y="244"/>
                    <a:pt x="1672" y="244"/>
                    <a:pt x="1520" y="214"/>
                  </a:cubicBezTo>
                  <a:cubicBezTo>
                    <a:pt x="1672" y="214"/>
                    <a:pt x="1672" y="183"/>
                    <a:pt x="1611" y="183"/>
                  </a:cubicBezTo>
                  <a:lnTo>
                    <a:pt x="1520" y="183"/>
                  </a:lnTo>
                  <a:cubicBezTo>
                    <a:pt x="1611" y="183"/>
                    <a:pt x="1611" y="183"/>
                    <a:pt x="1520" y="153"/>
                  </a:cubicBezTo>
                  <a:lnTo>
                    <a:pt x="1247" y="153"/>
                  </a:lnTo>
                  <a:cubicBezTo>
                    <a:pt x="1229" y="153"/>
                    <a:pt x="1219" y="153"/>
                    <a:pt x="1214" y="153"/>
                  </a:cubicBezTo>
                  <a:lnTo>
                    <a:pt x="1214" y="153"/>
                  </a:lnTo>
                  <a:cubicBezTo>
                    <a:pt x="1207" y="153"/>
                    <a:pt x="1197" y="153"/>
                    <a:pt x="1186" y="153"/>
                  </a:cubicBezTo>
                  <a:cubicBezTo>
                    <a:pt x="1226" y="153"/>
                    <a:pt x="1213" y="139"/>
                    <a:pt x="1172" y="139"/>
                  </a:cubicBezTo>
                  <a:cubicBezTo>
                    <a:pt x="1152" y="139"/>
                    <a:pt x="1125" y="143"/>
                    <a:pt x="1095" y="153"/>
                  </a:cubicBezTo>
                  <a:lnTo>
                    <a:pt x="943" y="153"/>
                  </a:lnTo>
                  <a:cubicBezTo>
                    <a:pt x="943" y="123"/>
                    <a:pt x="1034" y="123"/>
                    <a:pt x="1095" y="123"/>
                  </a:cubicBezTo>
                  <a:lnTo>
                    <a:pt x="1247" y="123"/>
                  </a:lnTo>
                  <a:cubicBezTo>
                    <a:pt x="1247" y="138"/>
                    <a:pt x="1247" y="145"/>
                    <a:pt x="1239" y="149"/>
                  </a:cubicBezTo>
                  <a:lnTo>
                    <a:pt x="1239" y="149"/>
                  </a:lnTo>
                  <a:cubicBezTo>
                    <a:pt x="1277" y="145"/>
                    <a:pt x="1353" y="138"/>
                    <a:pt x="1459" y="123"/>
                  </a:cubicBezTo>
                  <a:lnTo>
                    <a:pt x="1551" y="123"/>
                  </a:lnTo>
                  <a:cubicBezTo>
                    <a:pt x="1399" y="123"/>
                    <a:pt x="1399" y="123"/>
                    <a:pt x="1459" y="92"/>
                  </a:cubicBezTo>
                  <a:lnTo>
                    <a:pt x="1551" y="92"/>
                  </a:lnTo>
                  <a:cubicBezTo>
                    <a:pt x="1399" y="92"/>
                    <a:pt x="1399" y="92"/>
                    <a:pt x="1459" y="62"/>
                  </a:cubicBezTo>
                  <a:lnTo>
                    <a:pt x="1551" y="62"/>
                  </a:lnTo>
                  <a:cubicBezTo>
                    <a:pt x="1459" y="31"/>
                    <a:pt x="1459" y="31"/>
                    <a:pt x="1551" y="31"/>
                  </a:cubicBezTo>
                  <a:lnTo>
                    <a:pt x="1247" y="31"/>
                  </a:lnTo>
                  <a:cubicBezTo>
                    <a:pt x="1247" y="31"/>
                    <a:pt x="1247" y="31"/>
                    <a:pt x="1186" y="1"/>
                  </a:cubicBezTo>
                  <a:close/>
                  <a:moveTo>
                    <a:pt x="1338" y="3405"/>
                  </a:moveTo>
                  <a:cubicBezTo>
                    <a:pt x="1399" y="3420"/>
                    <a:pt x="1467" y="3428"/>
                    <a:pt x="1501" y="3428"/>
                  </a:cubicBezTo>
                  <a:cubicBezTo>
                    <a:pt x="1535" y="3428"/>
                    <a:pt x="1535" y="3420"/>
                    <a:pt x="1459" y="3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3459;p83"/>
            <p:cNvSpPr/>
            <p:nvPr/>
          </p:nvSpPr>
          <p:spPr>
            <a:xfrm>
              <a:off x="3554547" y="2399998"/>
              <a:ext cx="21145" cy="56336"/>
            </a:xfrm>
            <a:custGeom>
              <a:avLst/>
              <a:gdLst/>
              <a:ahLst/>
              <a:cxnLst/>
              <a:rect l="l" t="t" r="r" b="b"/>
              <a:pathLst>
                <a:path w="1278" h="3405" extrusionOk="0">
                  <a:moveTo>
                    <a:pt x="651" y="99"/>
                  </a:moveTo>
                  <a:cubicBezTo>
                    <a:pt x="670" y="99"/>
                    <a:pt x="670" y="107"/>
                    <a:pt x="670" y="122"/>
                  </a:cubicBezTo>
                  <a:lnTo>
                    <a:pt x="518" y="122"/>
                  </a:lnTo>
                  <a:cubicBezTo>
                    <a:pt x="594" y="107"/>
                    <a:pt x="632" y="99"/>
                    <a:pt x="651" y="99"/>
                  </a:cubicBezTo>
                  <a:close/>
                  <a:moveTo>
                    <a:pt x="1007" y="139"/>
                  </a:moveTo>
                  <a:cubicBezTo>
                    <a:pt x="994" y="139"/>
                    <a:pt x="974" y="142"/>
                    <a:pt x="943" y="152"/>
                  </a:cubicBezTo>
                  <a:lnTo>
                    <a:pt x="1034" y="152"/>
                  </a:lnTo>
                  <a:cubicBezTo>
                    <a:pt x="1034" y="152"/>
                    <a:pt x="1034" y="139"/>
                    <a:pt x="1007" y="139"/>
                  </a:cubicBezTo>
                  <a:close/>
                  <a:moveTo>
                    <a:pt x="791" y="243"/>
                  </a:moveTo>
                  <a:lnTo>
                    <a:pt x="791" y="274"/>
                  </a:lnTo>
                  <a:lnTo>
                    <a:pt x="700" y="243"/>
                  </a:lnTo>
                  <a:close/>
                  <a:moveTo>
                    <a:pt x="913" y="395"/>
                  </a:moveTo>
                  <a:cubicBezTo>
                    <a:pt x="974" y="395"/>
                    <a:pt x="974" y="426"/>
                    <a:pt x="974" y="426"/>
                  </a:cubicBezTo>
                  <a:cubicBezTo>
                    <a:pt x="852" y="426"/>
                    <a:pt x="852" y="395"/>
                    <a:pt x="913" y="395"/>
                  </a:cubicBezTo>
                  <a:close/>
                  <a:moveTo>
                    <a:pt x="822" y="669"/>
                  </a:moveTo>
                  <a:lnTo>
                    <a:pt x="822" y="699"/>
                  </a:lnTo>
                  <a:lnTo>
                    <a:pt x="578" y="699"/>
                  </a:lnTo>
                  <a:cubicBezTo>
                    <a:pt x="578" y="669"/>
                    <a:pt x="670" y="669"/>
                    <a:pt x="730" y="669"/>
                  </a:cubicBezTo>
                  <a:close/>
                  <a:moveTo>
                    <a:pt x="335" y="912"/>
                  </a:moveTo>
                  <a:cubicBezTo>
                    <a:pt x="335" y="912"/>
                    <a:pt x="335" y="912"/>
                    <a:pt x="335" y="912"/>
                  </a:cubicBezTo>
                  <a:lnTo>
                    <a:pt x="366" y="912"/>
                  </a:lnTo>
                  <a:cubicBezTo>
                    <a:pt x="355" y="912"/>
                    <a:pt x="345" y="912"/>
                    <a:pt x="335" y="912"/>
                  </a:cubicBezTo>
                  <a:close/>
                  <a:moveTo>
                    <a:pt x="1230" y="959"/>
                  </a:moveTo>
                  <a:cubicBezTo>
                    <a:pt x="1210" y="959"/>
                    <a:pt x="1176" y="963"/>
                    <a:pt x="1126" y="973"/>
                  </a:cubicBezTo>
                  <a:lnTo>
                    <a:pt x="1217" y="973"/>
                  </a:lnTo>
                  <a:cubicBezTo>
                    <a:pt x="1257" y="973"/>
                    <a:pt x="1271" y="959"/>
                    <a:pt x="1230" y="959"/>
                  </a:cubicBezTo>
                  <a:close/>
                  <a:moveTo>
                    <a:pt x="518" y="1824"/>
                  </a:moveTo>
                  <a:cubicBezTo>
                    <a:pt x="518" y="1854"/>
                    <a:pt x="518" y="1854"/>
                    <a:pt x="426" y="1854"/>
                  </a:cubicBezTo>
                  <a:cubicBezTo>
                    <a:pt x="366" y="1854"/>
                    <a:pt x="366" y="1824"/>
                    <a:pt x="366" y="1824"/>
                  </a:cubicBezTo>
                  <a:close/>
                  <a:moveTo>
                    <a:pt x="1141" y="2378"/>
                  </a:moveTo>
                  <a:cubicBezTo>
                    <a:pt x="1153" y="2383"/>
                    <a:pt x="1160" y="2385"/>
                    <a:pt x="1163" y="2385"/>
                  </a:cubicBezTo>
                  <a:cubicBezTo>
                    <a:pt x="1166" y="2385"/>
                    <a:pt x="1160" y="2382"/>
                    <a:pt x="1141" y="2378"/>
                  </a:cubicBezTo>
                  <a:close/>
                  <a:moveTo>
                    <a:pt x="454" y="2403"/>
                  </a:moveTo>
                  <a:cubicBezTo>
                    <a:pt x="440" y="2404"/>
                    <a:pt x="433" y="2406"/>
                    <a:pt x="430" y="2411"/>
                  </a:cubicBezTo>
                  <a:lnTo>
                    <a:pt x="430" y="2411"/>
                  </a:lnTo>
                  <a:cubicBezTo>
                    <a:pt x="437" y="2408"/>
                    <a:pt x="445" y="2406"/>
                    <a:pt x="454" y="2403"/>
                  </a:cubicBezTo>
                  <a:close/>
                  <a:moveTo>
                    <a:pt x="457" y="0"/>
                  </a:moveTo>
                  <a:cubicBezTo>
                    <a:pt x="335" y="0"/>
                    <a:pt x="335" y="0"/>
                    <a:pt x="335" y="31"/>
                  </a:cubicBezTo>
                  <a:lnTo>
                    <a:pt x="183" y="31"/>
                  </a:lnTo>
                  <a:cubicBezTo>
                    <a:pt x="335" y="31"/>
                    <a:pt x="305" y="61"/>
                    <a:pt x="183" y="61"/>
                  </a:cubicBezTo>
                  <a:lnTo>
                    <a:pt x="244" y="61"/>
                  </a:lnTo>
                  <a:cubicBezTo>
                    <a:pt x="183" y="61"/>
                    <a:pt x="183" y="61"/>
                    <a:pt x="183" y="91"/>
                  </a:cubicBezTo>
                  <a:lnTo>
                    <a:pt x="92" y="91"/>
                  </a:lnTo>
                  <a:cubicBezTo>
                    <a:pt x="1" y="122"/>
                    <a:pt x="153" y="122"/>
                    <a:pt x="305" y="122"/>
                  </a:cubicBezTo>
                  <a:cubicBezTo>
                    <a:pt x="92" y="122"/>
                    <a:pt x="31" y="122"/>
                    <a:pt x="244" y="152"/>
                  </a:cubicBezTo>
                  <a:lnTo>
                    <a:pt x="396" y="152"/>
                  </a:lnTo>
                  <a:cubicBezTo>
                    <a:pt x="244" y="152"/>
                    <a:pt x="244" y="183"/>
                    <a:pt x="396" y="183"/>
                  </a:cubicBezTo>
                  <a:lnTo>
                    <a:pt x="244" y="183"/>
                  </a:lnTo>
                  <a:cubicBezTo>
                    <a:pt x="244" y="213"/>
                    <a:pt x="244" y="213"/>
                    <a:pt x="153" y="213"/>
                  </a:cubicBezTo>
                  <a:cubicBezTo>
                    <a:pt x="92" y="213"/>
                    <a:pt x="244" y="243"/>
                    <a:pt x="366" y="243"/>
                  </a:cubicBezTo>
                  <a:lnTo>
                    <a:pt x="305" y="243"/>
                  </a:lnTo>
                  <a:cubicBezTo>
                    <a:pt x="305" y="274"/>
                    <a:pt x="305" y="274"/>
                    <a:pt x="214" y="274"/>
                  </a:cubicBezTo>
                  <a:lnTo>
                    <a:pt x="153" y="274"/>
                  </a:lnTo>
                  <a:cubicBezTo>
                    <a:pt x="62" y="274"/>
                    <a:pt x="62" y="304"/>
                    <a:pt x="62" y="304"/>
                  </a:cubicBezTo>
                  <a:lnTo>
                    <a:pt x="153" y="304"/>
                  </a:lnTo>
                  <a:cubicBezTo>
                    <a:pt x="153" y="335"/>
                    <a:pt x="153" y="335"/>
                    <a:pt x="275" y="335"/>
                  </a:cubicBezTo>
                  <a:lnTo>
                    <a:pt x="426" y="335"/>
                  </a:lnTo>
                  <a:cubicBezTo>
                    <a:pt x="426" y="335"/>
                    <a:pt x="426" y="365"/>
                    <a:pt x="366" y="365"/>
                  </a:cubicBezTo>
                  <a:lnTo>
                    <a:pt x="123" y="365"/>
                  </a:lnTo>
                  <a:cubicBezTo>
                    <a:pt x="123" y="395"/>
                    <a:pt x="123" y="395"/>
                    <a:pt x="62" y="395"/>
                  </a:cubicBezTo>
                  <a:lnTo>
                    <a:pt x="123" y="395"/>
                  </a:lnTo>
                  <a:cubicBezTo>
                    <a:pt x="183" y="395"/>
                    <a:pt x="275" y="395"/>
                    <a:pt x="183" y="426"/>
                  </a:cubicBezTo>
                  <a:cubicBezTo>
                    <a:pt x="31" y="426"/>
                    <a:pt x="31" y="456"/>
                    <a:pt x="183" y="456"/>
                  </a:cubicBezTo>
                  <a:lnTo>
                    <a:pt x="275" y="456"/>
                  </a:lnTo>
                  <a:cubicBezTo>
                    <a:pt x="335" y="487"/>
                    <a:pt x="335" y="487"/>
                    <a:pt x="275" y="487"/>
                  </a:cubicBezTo>
                  <a:lnTo>
                    <a:pt x="183" y="487"/>
                  </a:lnTo>
                  <a:cubicBezTo>
                    <a:pt x="244" y="487"/>
                    <a:pt x="244" y="547"/>
                    <a:pt x="183" y="547"/>
                  </a:cubicBezTo>
                  <a:lnTo>
                    <a:pt x="335" y="547"/>
                  </a:lnTo>
                  <a:cubicBezTo>
                    <a:pt x="457" y="547"/>
                    <a:pt x="457" y="578"/>
                    <a:pt x="244" y="578"/>
                  </a:cubicBezTo>
                  <a:cubicBezTo>
                    <a:pt x="548" y="608"/>
                    <a:pt x="609" y="608"/>
                    <a:pt x="305" y="608"/>
                  </a:cubicBezTo>
                  <a:lnTo>
                    <a:pt x="244" y="608"/>
                  </a:lnTo>
                  <a:cubicBezTo>
                    <a:pt x="396" y="608"/>
                    <a:pt x="396" y="608"/>
                    <a:pt x="244" y="639"/>
                  </a:cubicBezTo>
                  <a:cubicBezTo>
                    <a:pt x="31" y="639"/>
                    <a:pt x="31" y="639"/>
                    <a:pt x="183" y="669"/>
                  </a:cubicBezTo>
                  <a:lnTo>
                    <a:pt x="92" y="669"/>
                  </a:lnTo>
                  <a:cubicBezTo>
                    <a:pt x="92" y="669"/>
                    <a:pt x="92" y="699"/>
                    <a:pt x="92" y="699"/>
                  </a:cubicBezTo>
                  <a:lnTo>
                    <a:pt x="244" y="699"/>
                  </a:lnTo>
                  <a:cubicBezTo>
                    <a:pt x="92" y="699"/>
                    <a:pt x="1" y="699"/>
                    <a:pt x="153" y="730"/>
                  </a:cubicBezTo>
                  <a:cubicBezTo>
                    <a:pt x="92" y="760"/>
                    <a:pt x="1" y="760"/>
                    <a:pt x="92" y="760"/>
                  </a:cubicBezTo>
                  <a:cubicBezTo>
                    <a:pt x="92" y="791"/>
                    <a:pt x="92" y="791"/>
                    <a:pt x="153" y="791"/>
                  </a:cubicBezTo>
                  <a:cubicBezTo>
                    <a:pt x="214" y="791"/>
                    <a:pt x="214" y="821"/>
                    <a:pt x="153" y="821"/>
                  </a:cubicBezTo>
                  <a:lnTo>
                    <a:pt x="214" y="821"/>
                  </a:lnTo>
                  <a:cubicBezTo>
                    <a:pt x="214" y="821"/>
                    <a:pt x="214" y="821"/>
                    <a:pt x="305" y="851"/>
                  </a:cubicBezTo>
                  <a:lnTo>
                    <a:pt x="214" y="851"/>
                  </a:lnTo>
                  <a:cubicBezTo>
                    <a:pt x="153" y="851"/>
                    <a:pt x="153" y="882"/>
                    <a:pt x="214" y="882"/>
                  </a:cubicBezTo>
                  <a:lnTo>
                    <a:pt x="366" y="882"/>
                  </a:lnTo>
                  <a:cubicBezTo>
                    <a:pt x="225" y="910"/>
                    <a:pt x="215" y="912"/>
                    <a:pt x="335" y="912"/>
                  </a:cubicBezTo>
                  <a:lnTo>
                    <a:pt x="335" y="912"/>
                  </a:lnTo>
                  <a:cubicBezTo>
                    <a:pt x="335" y="882"/>
                    <a:pt x="426" y="882"/>
                    <a:pt x="426" y="882"/>
                  </a:cubicBezTo>
                  <a:lnTo>
                    <a:pt x="487" y="882"/>
                  </a:lnTo>
                  <a:cubicBezTo>
                    <a:pt x="487" y="912"/>
                    <a:pt x="487" y="912"/>
                    <a:pt x="426" y="912"/>
                  </a:cubicBezTo>
                  <a:lnTo>
                    <a:pt x="366" y="912"/>
                  </a:lnTo>
                  <a:cubicBezTo>
                    <a:pt x="275" y="912"/>
                    <a:pt x="214" y="943"/>
                    <a:pt x="366" y="943"/>
                  </a:cubicBezTo>
                  <a:cubicBezTo>
                    <a:pt x="275" y="943"/>
                    <a:pt x="275" y="973"/>
                    <a:pt x="366" y="973"/>
                  </a:cubicBezTo>
                  <a:lnTo>
                    <a:pt x="426" y="973"/>
                  </a:lnTo>
                  <a:cubicBezTo>
                    <a:pt x="426" y="973"/>
                    <a:pt x="335" y="1003"/>
                    <a:pt x="275" y="1003"/>
                  </a:cubicBezTo>
                  <a:lnTo>
                    <a:pt x="275" y="1034"/>
                  </a:lnTo>
                  <a:cubicBezTo>
                    <a:pt x="123" y="1034"/>
                    <a:pt x="183" y="1034"/>
                    <a:pt x="275" y="1064"/>
                  </a:cubicBezTo>
                  <a:lnTo>
                    <a:pt x="487" y="1064"/>
                  </a:lnTo>
                  <a:cubicBezTo>
                    <a:pt x="183" y="1095"/>
                    <a:pt x="183" y="1095"/>
                    <a:pt x="335" y="1095"/>
                  </a:cubicBezTo>
                  <a:cubicBezTo>
                    <a:pt x="275" y="1095"/>
                    <a:pt x="275" y="1095"/>
                    <a:pt x="275" y="1125"/>
                  </a:cubicBezTo>
                  <a:lnTo>
                    <a:pt x="335" y="1125"/>
                  </a:lnTo>
                  <a:cubicBezTo>
                    <a:pt x="183" y="1155"/>
                    <a:pt x="275" y="1155"/>
                    <a:pt x="396" y="1155"/>
                  </a:cubicBezTo>
                  <a:lnTo>
                    <a:pt x="335" y="1155"/>
                  </a:lnTo>
                  <a:cubicBezTo>
                    <a:pt x="275" y="1155"/>
                    <a:pt x="275" y="1155"/>
                    <a:pt x="244" y="1186"/>
                  </a:cubicBezTo>
                  <a:cubicBezTo>
                    <a:pt x="244" y="1247"/>
                    <a:pt x="244" y="1247"/>
                    <a:pt x="396" y="1247"/>
                  </a:cubicBezTo>
                  <a:lnTo>
                    <a:pt x="244" y="1247"/>
                  </a:lnTo>
                  <a:cubicBezTo>
                    <a:pt x="92" y="1277"/>
                    <a:pt x="183" y="1277"/>
                    <a:pt x="244" y="1277"/>
                  </a:cubicBezTo>
                  <a:lnTo>
                    <a:pt x="183" y="1277"/>
                  </a:lnTo>
                  <a:cubicBezTo>
                    <a:pt x="244" y="1277"/>
                    <a:pt x="305" y="1307"/>
                    <a:pt x="153" y="1307"/>
                  </a:cubicBezTo>
                  <a:cubicBezTo>
                    <a:pt x="244" y="1307"/>
                    <a:pt x="244" y="1338"/>
                    <a:pt x="244" y="1338"/>
                  </a:cubicBezTo>
                  <a:lnTo>
                    <a:pt x="153" y="1338"/>
                  </a:lnTo>
                  <a:cubicBezTo>
                    <a:pt x="92" y="1338"/>
                    <a:pt x="92" y="1338"/>
                    <a:pt x="153" y="1368"/>
                  </a:cubicBezTo>
                  <a:lnTo>
                    <a:pt x="305" y="1368"/>
                  </a:lnTo>
                  <a:cubicBezTo>
                    <a:pt x="244" y="1398"/>
                    <a:pt x="214" y="1398"/>
                    <a:pt x="214" y="1398"/>
                  </a:cubicBezTo>
                  <a:cubicBezTo>
                    <a:pt x="214" y="1398"/>
                    <a:pt x="214" y="1398"/>
                    <a:pt x="305" y="1429"/>
                  </a:cubicBezTo>
                  <a:cubicBezTo>
                    <a:pt x="153" y="1429"/>
                    <a:pt x="153" y="1429"/>
                    <a:pt x="305" y="1459"/>
                  </a:cubicBezTo>
                  <a:cubicBezTo>
                    <a:pt x="366" y="1459"/>
                    <a:pt x="305" y="1459"/>
                    <a:pt x="214" y="1490"/>
                  </a:cubicBezTo>
                  <a:lnTo>
                    <a:pt x="153" y="1490"/>
                  </a:lnTo>
                  <a:cubicBezTo>
                    <a:pt x="214" y="1490"/>
                    <a:pt x="214" y="1490"/>
                    <a:pt x="214" y="1520"/>
                  </a:cubicBezTo>
                  <a:lnTo>
                    <a:pt x="366" y="1520"/>
                  </a:lnTo>
                  <a:cubicBezTo>
                    <a:pt x="275" y="1520"/>
                    <a:pt x="275" y="1520"/>
                    <a:pt x="275" y="1550"/>
                  </a:cubicBezTo>
                  <a:cubicBezTo>
                    <a:pt x="183" y="1550"/>
                    <a:pt x="183" y="1581"/>
                    <a:pt x="275" y="1581"/>
                  </a:cubicBezTo>
                  <a:lnTo>
                    <a:pt x="335" y="1581"/>
                  </a:lnTo>
                  <a:cubicBezTo>
                    <a:pt x="183" y="1581"/>
                    <a:pt x="183" y="1611"/>
                    <a:pt x="335" y="1611"/>
                  </a:cubicBezTo>
                  <a:lnTo>
                    <a:pt x="275" y="1611"/>
                  </a:lnTo>
                  <a:cubicBezTo>
                    <a:pt x="183" y="1611"/>
                    <a:pt x="183" y="1611"/>
                    <a:pt x="183" y="1642"/>
                  </a:cubicBezTo>
                  <a:cubicBezTo>
                    <a:pt x="183" y="1642"/>
                    <a:pt x="275" y="1642"/>
                    <a:pt x="244" y="1672"/>
                  </a:cubicBezTo>
                  <a:cubicBezTo>
                    <a:pt x="244" y="1672"/>
                    <a:pt x="244" y="1702"/>
                    <a:pt x="335" y="1702"/>
                  </a:cubicBezTo>
                  <a:cubicBezTo>
                    <a:pt x="244" y="1733"/>
                    <a:pt x="244" y="1733"/>
                    <a:pt x="335" y="1763"/>
                  </a:cubicBezTo>
                  <a:lnTo>
                    <a:pt x="244" y="1763"/>
                  </a:lnTo>
                  <a:cubicBezTo>
                    <a:pt x="244" y="1794"/>
                    <a:pt x="244" y="1794"/>
                    <a:pt x="183" y="1794"/>
                  </a:cubicBezTo>
                  <a:cubicBezTo>
                    <a:pt x="244" y="1794"/>
                    <a:pt x="244" y="1794"/>
                    <a:pt x="153" y="1824"/>
                  </a:cubicBezTo>
                  <a:lnTo>
                    <a:pt x="305" y="1824"/>
                  </a:lnTo>
                  <a:cubicBezTo>
                    <a:pt x="244" y="1824"/>
                    <a:pt x="244" y="1854"/>
                    <a:pt x="244" y="1854"/>
                  </a:cubicBezTo>
                  <a:cubicBezTo>
                    <a:pt x="244" y="1854"/>
                    <a:pt x="305" y="1854"/>
                    <a:pt x="305" y="1885"/>
                  </a:cubicBezTo>
                  <a:cubicBezTo>
                    <a:pt x="305" y="1915"/>
                    <a:pt x="305" y="1946"/>
                    <a:pt x="366" y="1946"/>
                  </a:cubicBezTo>
                  <a:lnTo>
                    <a:pt x="214" y="1946"/>
                  </a:lnTo>
                  <a:cubicBezTo>
                    <a:pt x="305" y="1976"/>
                    <a:pt x="305" y="1976"/>
                    <a:pt x="305" y="1976"/>
                  </a:cubicBezTo>
                  <a:lnTo>
                    <a:pt x="214" y="1976"/>
                  </a:lnTo>
                  <a:cubicBezTo>
                    <a:pt x="275" y="1976"/>
                    <a:pt x="275" y="2006"/>
                    <a:pt x="366" y="2006"/>
                  </a:cubicBezTo>
                  <a:lnTo>
                    <a:pt x="275" y="2006"/>
                  </a:lnTo>
                  <a:cubicBezTo>
                    <a:pt x="214" y="2006"/>
                    <a:pt x="275" y="2037"/>
                    <a:pt x="366" y="2037"/>
                  </a:cubicBezTo>
                  <a:lnTo>
                    <a:pt x="214" y="2037"/>
                  </a:lnTo>
                  <a:cubicBezTo>
                    <a:pt x="123" y="2037"/>
                    <a:pt x="123" y="2037"/>
                    <a:pt x="123" y="2067"/>
                  </a:cubicBezTo>
                  <a:cubicBezTo>
                    <a:pt x="214" y="2067"/>
                    <a:pt x="214" y="2067"/>
                    <a:pt x="183" y="2098"/>
                  </a:cubicBezTo>
                  <a:cubicBezTo>
                    <a:pt x="183" y="2098"/>
                    <a:pt x="275" y="2098"/>
                    <a:pt x="426" y="2128"/>
                  </a:cubicBezTo>
                  <a:lnTo>
                    <a:pt x="335" y="2128"/>
                  </a:lnTo>
                  <a:cubicBezTo>
                    <a:pt x="396" y="2128"/>
                    <a:pt x="396" y="2128"/>
                    <a:pt x="335" y="2158"/>
                  </a:cubicBezTo>
                  <a:lnTo>
                    <a:pt x="244" y="2158"/>
                  </a:lnTo>
                  <a:cubicBezTo>
                    <a:pt x="244" y="2189"/>
                    <a:pt x="244" y="2189"/>
                    <a:pt x="335" y="2189"/>
                  </a:cubicBezTo>
                  <a:lnTo>
                    <a:pt x="244" y="2189"/>
                  </a:lnTo>
                  <a:cubicBezTo>
                    <a:pt x="335" y="2189"/>
                    <a:pt x="335" y="2189"/>
                    <a:pt x="335" y="2219"/>
                  </a:cubicBezTo>
                  <a:lnTo>
                    <a:pt x="244" y="2219"/>
                  </a:lnTo>
                  <a:cubicBezTo>
                    <a:pt x="244" y="2219"/>
                    <a:pt x="244" y="2250"/>
                    <a:pt x="335" y="2250"/>
                  </a:cubicBezTo>
                  <a:lnTo>
                    <a:pt x="244" y="2250"/>
                  </a:lnTo>
                  <a:cubicBezTo>
                    <a:pt x="92" y="2250"/>
                    <a:pt x="92" y="2250"/>
                    <a:pt x="244" y="2280"/>
                  </a:cubicBezTo>
                  <a:cubicBezTo>
                    <a:pt x="244" y="2280"/>
                    <a:pt x="305" y="2280"/>
                    <a:pt x="305" y="2310"/>
                  </a:cubicBezTo>
                  <a:cubicBezTo>
                    <a:pt x="305" y="2310"/>
                    <a:pt x="305" y="2341"/>
                    <a:pt x="244" y="2341"/>
                  </a:cubicBezTo>
                  <a:lnTo>
                    <a:pt x="305" y="2341"/>
                  </a:lnTo>
                  <a:cubicBezTo>
                    <a:pt x="244" y="2371"/>
                    <a:pt x="305" y="2371"/>
                    <a:pt x="396" y="2371"/>
                  </a:cubicBezTo>
                  <a:lnTo>
                    <a:pt x="305" y="2371"/>
                  </a:lnTo>
                  <a:cubicBezTo>
                    <a:pt x="244" y="2371"/>
                    <a:pt x="153" y="2371"/>
                    <a:pt x="153" y="2402"/>
                  </a:cubicBezTo>
                  <a:lnTo>
                    <a:pt x="457" y="2402"/>
                  </a:lnTo>
                  <a:cubicBezTo>
                    <a:pt x="456" y="2402"/>
                    <a:pt x="455" y="2402"/>
                    <a:pt x="454" y="2403"/>
                  </a:cubicBezTo>
                  <a:lnTo>
                    <a:pt x="454" y="2403"/>
                  </a:lnTo>
                  <a:cubicBezTo>
                    <a:pt x="467" y="2402"/>
                    <a:pt x="487" y="2402"/>
                    <a:pt x="518" y="2402"/>
                  </a:cubicBezTo>
                  <a:cubicBezTo>
                    <a:pt x="578" y="2432"/>
                    <a:pt x="578" y="2432"/>
                    <a:pt x="518" y="2432"/>
                  </a:cubicBezTo>
                  <a:cubicBezTo>
                    <a:pt x="518" y="2462"/>
                    <a:pt x="518" y="2462"/>
                    <a:pt x="426" y="2462"/>
                  </a:cubicBezTo>
                  <a:lnTo>
                    <a:pt x="426" y="2432"/>
                  </a:lnTo>
                  <a:cubicBezTo>
                    <a:pt x="426" y="2422"/>
                    <a:pt x="426" y="2415"/>
                    <a:pt x="430" y="2411"/>
                  </a:cubicBezTo>
                  <a:lnTo>
                    <a:pt x="430" y="2411"/>
                  </a:lnTo>
                  <a:cubicBezTo>
                    <a:pt x="366" y="2432"/>
                    <a:pt x="366" y="2432"/>
                    <a:pt x="366" y="2432"/>
                  </a:cubicBezTo>
                  <a:lnTo>
                    <a:pt x="214" y="2432"/>
                  </a:lnTo>
                  <a:cubicBezTo>
                    <a:pt x="305" y="2432"/>
                    <a:pt x="275" y="2523"/>
                    <a:pt x="275" y="2554"/>
                  </a:cubicBezTo>
                  <a:cubicBezTo>
                    <a:pt x="335" y="2554"/>
                    <a:pt x="335" y="2584"/>
                    <a:pt x="335" y="2614"/>
                  </a:cubicBezTo>
                  <a:cubicBezTo>
                    <a:pt x="335" y="2645"/>
                    <a:pt x="335" y="2645"/>
                    <a:pt x="426" y="2645"/>
                  </a:cubicBezTo>
                  <a:lnTo>
                    <a:pt x="426" y="2675"/>
                  </a:lnTo>
                  <a:lnTo>
                    <a:pt x="548" y="2675"/>
                  </a:lnTo>
                  <a:cubicBezTo>
                    <a:pt x="609" y="2675"/>
                    <a:pt x="700" y="2705"/>
                    <a:pt x="609" y="2705"/>
                  </a:cubicBezTo>
                  <a:cubicBezTo>
                    <a:pt x="609" y="2705"/>
                    <a:pt x="549" y="2705"/>
                    <a:pt x="488" y="2675"/>
                  </a:cubicBezTo>
                  <a:lnTo>
                    <a:pt x="488" y="2675"/>
                  </a:lnTo>
                  <a:cubicBezTo>
                    <a:pt x="508" y="2685"/>
                    <a:pt x="521" y="2689"/>
                    <a:pt x="528" y="2689"/>
                  </a:cubicBezTo>
                  <a:cubicBezTo>
                    <a:pt x="541" y="2689"/>
                    <a:pt x="528" y="2675"/>
                    <a:pt x="487" y="2675"/>
                  </a:cubicBezTo>
                  <a:cubicBezTo>
                    <a:pt x="426" y="2675"/>
                    <a:pt x="335" y="2675"/>
                    <a:pt x="335" y="2705"/>
                  </a:cubicBezTo>
                  <a:lnTo>
                    <a:pt x="244" y="2705"/>
                  </a:lnTo>
                  <a:cubicBezTo>
                    <a:pt x="123" y="2705"/>
                    <a:pt x="123" y="2736"/>
                    <a:pt x="244" y="2736"/>
                  </a:cubicBezTo>
                  <a:lnTo>
                    <a:pt x="396" y="2736"/>
                  </a:lnTo>
                  <a:cubicBezTo>
                    <a:pt x="244" y="2766"/>
                    <a:pt x="244" y="2766"/>
                    <a:pt x="396" y="2766"/>
                  </a:cubicBezTo>
                  <a:cubicBezTo>
                    <a:pt x="335" y="2766"/>
                    <a:pt x="335" y="2766"/>
                    <a:pt x="335" y="2797"/>
                  </a:cubicBezTo>
                  <a:cubicBezTo>
                    <a:pt x="396" y="2797"/>
                    <a:pt x="396" y="2827"/>
                    <a:pt x="396" y="2857"/>
                  </a:cubicBezTo>
                  <a:cubicBezTo>
                    <a:pt x="396" y="2888"/>
                    <a:pt x="396" y="2918"/>
                    <a:pt x="457" y="2918"/>
                  </a:cubicBezTo>
                  <a:cubicBezTo>
                    <a:pt x="366" y="2918"/>
                    <a:pt x="366" y="2949"/>
                    <a:pt x="366" y="2949"/>
                  </a:cubicBezTo>
                  <a:cubicBezTo>
                    <a:pt x="366" y="2949"/>
                    <a:pt x="366" y="2979"/>
                    <a:pt x="457" y="2979"/>
                  </a:cubicBezTo>
                  <a:cubicBezTo>
                    <a:pt x="305" y="2979"/>
                    <a:pt x="214" y="3009"/>
                    <a:pt x="366" y="3009"/>
                  </a:cubicBezTo>
                  <a:lnTo>
                    <a:pt x="305" y="3009"/>
                  </a:lnTo>
                  <a:cubicBezTo>
                    <a:pt x="305" y="3009"/>
                    <a:pt x="305" y="3009"/>
                    <a:pt x="366" y="3040"/>
                  </a:cubicBezTo>
                  <a:cubicBezTo>
                    <a:pt x="366" y="3040"/>
                    <a:pt x="366" y="3040"/>
                    <a:pt x="366" y="3070"/>
                  </a:cubicBezTo>
                  <a:lnTo>
                    <a:pt x="426" y="3070"/>
                  </a:lnTo>
                  <a:cubicBezTo>
                    <a:pt x="366" y="3070"/>
                    <a:pt x="366" y="3101"/>
                    <a:pt x="366" y="3131"/>
                  </a:cubicBezTo>
                  <a:cubicBezTo>
                    <a:pt x="335" y="3161"/>
                    <a:pt x="335" y="3192"/>
                    <a:pt x="275" y="3192"/>
                  </a:cubicBezTo>
                  <a:lnTo>
                    <a:pt x="426" y="3192"/>
                  </a:lnTo>
                  <a:cubicBezTo>
                    <a:pt x="275" y="3222"/>
                    <a:pt x="275" y="3222"/>
                    <a:pt x="426" y="3222"/>
                  </a:cubicBezTo>
                  <a:lnTo>
                    <a:pt x="335" y="3222"/>
                  </a:lnTo>
                  <a:cubicBezTo>
                    <a:pt x="183" y="3222"/>
                    <a:pt x="275" y="3253"/>
                    <a:pt x="426" y="3253"/>
                  </a:cubicBezTo>
                  <a:lnTo>
                    <a:pt x="31" y="3253"/>
                  </a:lnTo>
                  <a:cubicBezTo>
                    <a:pt x="31" y="3283"/>
                    <a:pt x="123" y="3283"/>
                    <a:pt x="183" y="3283"/>
                  </a:cubicBezTo>
                  <a:lnTo>
                    <a:pt x="1004" y="3283"/>
                  </a:lnTo>
                  <a:cubicBezTo>
                    <a:pt x="1065" y="3283"/>
                    <a:pt x="1156" y="3253"/>
                    <a:pt x="1004" y="3253"/>
                  </a:cubicBezTo>
                  <a:cubicBezTo>
                    <a:pt x="1065" y="3253"/>
                    <a:pt x="1065" y="3222"/>
                    <a:pt x="1095" y="3192"/>
                  </a:cubicBezTo>
                  <a:cubicBezTo>
                    <a:pt x="1095" y="3192"/>
                    <a:pt x="1095" y="3161"/>
                    <a:pt x="1156" y="3161"/>
                  </a:cubicBezTo>
                  <a:lnTo>
                    <a:pt x="1247" y="3161"/>
                  </a:lnTo>
                  <a:cubicBezTo>
                    <a:pt x="1156" y="3161"/>
                    <a:pt x="1156" y="3131"/>
                    <a:pt x="1186" y="3101"/>
                  </a:cubicBezTo>
                  <a:cubicBezTo>
                    <a:pt x="1186" y="3070"/>
                    <a:pt x="1186" y="3040"/>
                    <a:pt x="1095" y="3040"/>
                  </a:cubicBezTo>
                  <a:cubicBezTo>
                    <a:pt x="1186" y="3040"/>
                    <a:pt x="1186" y="3040"/>
                    <a:pt x="1186" y="3009"/>
                  </a:cubicBezTo>
                  <a:cubicBezTo>
                    <a:pt x="1186" y="2979"/>
                    <a:pt x="1186" y="2979"/>
                    <a:pt x="1126" y="2979"/>
                  </a:cubicBezTo>
                  <a:cubicBezTo>
                    <a:pt x="1126" y="2979"/>
                    <a:pt x="1126" y="2949"/>
                    <a:pt x="1186" y="2949"/>
                  </a:cubicBezTo>
                  <a:cubicBezTo>
                    <a:pt x="1278" y="2949"/>
                    <a:pt x="1186" y="2918"/>
                    <a:pt x="1126" y="2918"/>
                  </a:cubicBezTo>
                  <a:lnTo>
                    <a:pt x="1186" y="2918"/>
                  </a:lnTo>
                  <a:cubicBezTo>
                    <a:pt x="1126" y="2918"/>
                    <a:pt x="1126" y="2888"/>
                    <a:pt x="1126" y="2857"/>
                  </a:cubicBezTo>
                  <a:cubicBezTo>
                    <a:pt x="1126" y="2827"/>
                    <a:pt x="1126" y="2797"/>
                    <a:pt x="1065" y="2797"/>
                  </a:cubicBezTo>
                  <a:cubicBezTo>
                    <a:pt x="1278" y="2766"/>
                    <a:pt x="1278" y="2766"/>
                    <a:pt x="1217" y="2766"/>
                  </a:cubicBezTo>
                  <a:lnTo>
                    <a:pt x="1065" y="2766"/>
                  </a:lnTo>
                  <a:cubicBezTo>
                    <a:pt x="1217" y="2766"/>
                    <a:pt x="1156" y="2705"/>
                    <a:pt x="1004" y="2705"/>
                  </a:cubicBezTo>
                  <a:lnTo>
                    <a:pt x="1065" y="2705"/>
                  </a:lnTo>
                  <a:cubicBezTo>
                    <a:pt x="1156" y="2705"/>
                    <a:pt x="1156" y="2705"/>
                    <a:pt x="1156" y="2675"/>
                  </a:cubicBezTo>
                  <a:cubicBezTo>
                    <a:pt x="1004" y="2675"/>
                    <a:pt x="1095" y="2645"/>
                    <a:pt x="1156" y="2645"/>
                  </a:cubicBezTo>
                  <a:lnTo>
                    <a:pt x="1247" y="2645"/>
                  </a:lnTo>
                  <a:cubicBezTo>
                    <a:pt x="1095" y="2614"/>
                    <a:pt x="1156" y="2614"/>
                    <a:pt x="1247" y="2614"/>
                  </a:cubicBezTo>
                  <a:lnTo>
                    <a:pt x="1247" y="2584"/>
                  </a:lnTo>
                  <a:lnTo>
                    <a:pt x="1156" y="2584"/>
                  </a:lnTo>
                  <a:cubicBezTo>
                    <a:pt x="1156" y="2554"/>
                    <a:pt x="1156" y="2554"/>
                    <a:pt x="1095" y="2554"/>
                  </a:cubicBezTo>
                  <a:lnTo>
                    <a:pt x="1004" y="2554"/>
                  </a:lnTo>
                  <a:cubicBezTo>
                    <a:pt x="1095" y="2554"/>
                    <a:pt x="1095" y="2554"/>
                    <a:pt x="1095" y="2523"/>
                  </a:cubicBezTo>
                  <a:cubicBezTo>
                    <a:pt x="1095" y="2523"/>
                    <a:pt x="1095" y="2523"/>
                    <a:pt x="1156" y="2493"/>
                  </a:cubicBezTo>
                  <a:lnTo>
                    <a:pt x="1095" y="2493"/>
                  </a:lnTo>
                  <a:cubicBezTo>
                    <a:pt x="1156" y="2493"/>
                    <a:pt x="1186" y="2462"/>
                    <a:pt x="1095" y="2462"/>
                  </a:cubicBezTo>
                  <a:cubicBezTo>
                    <a:pt x="1247" y="2462"/>
                    <a:pt x="1247" y="2432"/>
                    <a:pt x="1095" y="2432"/>
                  </a:cubicBezTo>
                  <a:lnTo>
                    <a:pt x="1186" y="2432"/>
                  </a:lnTo>
                  <a:cubicBezTo>
                    <a:pt x="1095" y="2432"/>
                    <a:pt x="1126" y="2402"/>
                    <a:pt x="1186" y="2402"/>
                  </a:cubicBezTo>
                  <a:lnTo>
                    <a:pt x="1126" y="2402"/>
                  </a:lnTo>
                  <a:cubicBezTo>
                    <a:pt x="1126" y="2402"/>
                    <a:pt x="1126" y="2402"/>
                    <a:pt x="1034" y="2371"/>
                  </a:cubicBezTo>
                  <a:cubicBezTo>
                    <a:pt x="1087" y="2371"/>
                    <a:pt x="1121" y="2375"/>
                    <a:pt x="1141" y="2378"/>
                  </a:cubicBezTo>
                  <a:lnTo>
                    <a:pt x="1141" y="2378"/>
                  </a:lnTo>
                  <a:cubicBezTo>
                    <a:pt x="1137" y="2376"/>
                    <a:pt x="1131" y="2374"/>
                    <a:pt x="1126" y="2371"/>
                  </a:cubicBezTo>
                  <a:cubicBezTo>
                    <a:pt x="1126" y="2371"/>
                    <a:pt x="1126" y="2341"/>
                    <a:pt x="1034" y="2341"/>
                  </a:cubicBezTo>
                  <a:lnTo>
                    <a:pt x="1126" y="2341"/>
                  </a:lnTo>
                  <a:cubicBezTo>
                    <a:pt x="1034" y="2310"/>
                    <a:pt x="1034" y="2310"/>
                    <a:pt x="1126" y="2310"/>
                  </a:cubicBezTo>
                  <a:cubicBezTo>
                    <a:pt x="1034" y="2310"/>
                    <a:pt x="1034" y="2280"/>
                    <a:pt x="1034" y="2280"/>
                  </a:cubicBezTo>
                  <a:cubicBezTo>
                    <a:pt x="1126" y="2280"/>
                    <a:pt x="1126" y="2250"/>
                    <a:pt x="1126" y="2219"/>
                  </a:cubicBezTo>
                  <a:lnTo>
                    <a:pt x="974" y="2219"/>
                  </a:lnTo>
                  <a:cubicBezTo>
                    <a:pt x="1217" y="2219"/>
                    <a:pt x="1217" y="2189"/>
                    <a:pt x="974" y="2189"/>
                  </a:cubicBezTo>
                  <a:lnTo>
                    <a:pt x="1065" y="2189"/>
                  </a:lnTo>
                  <a:cubicBezTo>
                    <a:pt x="1065" y="2189"/>
                    <a:pt x="1065" y="2189"/>
                    <a:pt x="1126" y="2158"/>
                  </a:cubicBezTo>
                  <a:lnTo>
                    <a:pt x="1065" y="2158"/>
                  </a:lnTo>
                  <a:cubicBezTo>
                    <a:pt x="1217" y="2158"/>
                    <a:pt x="1156" y="2128"/>
                    <a:pt x="1004" y="2128"/>
                  </a:cubicBezTo>
                  <a:lnTo>
                    <a:pt x="1065" y="2128"/>
                  </a:lnTo>
                  <a:cubicBezTo>
                    <a:pt x="1065" y="2128"/>
                    <a:pt x="1065" y="2098"/>
                    <a:pt x="1004" y="2098"/>
                  </a:cubicBezTo>
                  <a:cubicBezTo>
                    <a:pt x="852" y="2098"/>
                    <a:pt x="913" y="2098"/>
                    <a:pt x="1065" y="2067"/>
                  </a:cubicBezTo>
                  <a:lnTo>
                    <a:pt x="1004" y="2067"/>
                  </a:lnTo>
                  <a:cubicBezTo>
                    <a:pt x="852" y="2067"/>
                    <a:pt x="943" y="2037"/>
                    <a:pt x="1065" y="2037"/>
                  </a:cubicBezTo>
                  <a:lnTo>
                    <a:pt x="1095" y="2037"/>
                  </a:lnTo>
                  <a:cubicBezTo>
                    <a:pt x="1095" y="2037"/>
                    <a:pt x="1095" y="2006"/>
                    <a:pt x="1156" y="2006"/>
                  </a:cubicBezTo>
                  <a:cubicBezTo>
                    <a:pt x="1095" y="2006"/>
                    <a:pt x="1095" y="1976"/>
                    <a:pt x="1156" y="1976"/>
                  </a:cubicBezTo>
                  <a:cubicBezTo>
                    <a:pt x="1095" y="1976"/>
                    <a:pt x="1095" y="1946"/>
                    <a:pt x="1095" y="1946"/>
                  </a:cubicBezTo>
                  <a:lnTo>
                    <a:pt x="1034" y="1946"/>
                  </a:lnTo>
                  <a:cubicBezTo>
                    <a:pt x="1034" y="1946"/>
                    <a:pt x="1095" y="1915"/>
                    <a:pt x="1095" y="1915"/>
                  </a:cubicBezTo>
                  <a:lnTo>
                    <a:pt x="1034" y="1915"/>
                  </a:lnTo>
                  <a:cubicBezTo>
                    <a:pt x="1034" y="1915"/>
                    <a:pt x="1095" y="1885"/>
                    <a:pt x="1095" y="1885"/>
                  </a:cubicBezTo>
                  <a:lnTo>
                    <a:pt x="1034" y="1885"/>
                  </a:lnTo>
                  <a:cubicBezTo>
                    <a:pt x="882" y="1885"/>
                    <a:pt x="882" y="1885"/>
                    <a:pt x="1034" y="1854"/>
                  </a:cubicBezTo>
                  <a:cubicBezTo>
                    <a:pt x="1095" y="1854"/>
                    <a:pt x="1095" y="1854"/>
                    <a:pt x="1034" y="1824"/>
                  </a:cubicBezTo>
                  <a:lnTo>
                    <a:pt x="1095" y="1824"/>
                  </a:lnTo>
                  <a:cubicBezTo>
                    <a:pt x="974" y="1824"/>
                    <a:pt x="1034" y="1794"/>
                    <a:pt x="1126" y="1794"/>
                  </a:cubicBezTo>
                  <a:cubicBezTo>
                    <a:pt x="1126" y="1794"/>
                    <a:pt x="1126" y="1794"/>
                    <a:pt x="1034" y="1763"/>
                  </a:cubicBezTo>
                  <a:cubicBezTo>
                    <a:pt x="974" y="1763"/>
                    <a:pt x="974" y="1733"/>
                    <a:pt x="1126" y="1733"/>
                  </a:cubicBezTo>
                  <a:cubicBezTo>
                    <a:pt x="1126" y="1702"/>
                    <a:pt x="1065" y="1702"/>
                    <a:pt x="1065" y="1702"/>
                  </a:cubicBezTo>
                  <a:cubicBezTo>
                    <a:pt x="1065" y="1672"/>
                    <a:pt x="1065" y="1672"/>
                    <a:pt x="1126" y="1672"/>
                  </a:cubicBezTo>
                  <a:cubicBezTo>
                    <a:pt x="1126" y="1672"/>
                    <a:pt x="1126" y="1672"/>
                    <a:pt x="1065" y="1642"/>
                  </a:cubicBezTo>
                  <a:cubicBezTo>
                    <a:pt x="974" y="1642"/>
                    <a:pt x="974" y="1611"/>
                    <a:pt x="974" y="1611"/>
                  </a:cubicBezTo>
                  <a:cubicBezTo>
                    <a:pt x="1065" y="1611"/>
                    <a:pt x="1065" y="1459"/>
                    <a:pt x="1004" y="1459"/>
                  </a:cubicBezTo>
                  <a:lnTo>
                    <a:pt x="1004" y="1429"/>
                  </a:lnTo>
                  <a:cubicBezTo>
                    <a:pt x="1156" y="1429"/>
                    <a:pt x="1095" y="1429"/>
                    <a:pt x="1004" y="1398"/>
                  </a:cubicBezTo>
                  <a:lnTo>
                    <a:pt x="943" y="1398"/>
                  </a:lnTo>
                  <a:cubicBezTo>
                    <a:pt x="1095" y="1398"/>
                    <a:pt x="1095" y="1398"/>
                    <a:pt x="1004" y="1368"/>
                  </a:cubicBezTo>
                  <a:lnTo>
                    <a:pt x="943" y="1368"/>
                  </a:lnTo>
                  <a:cubicBezTo>
                    <a:pt x="882" y="1368"/>
                    <a:pt x="882" y="1368"/>
                    <a:pt x="943" y="1338"/>
                  </a:cubicBezTo>
                  <a:lnTo>
                    <a:pt x="1004" y="1338"/>
                  </a:lnTo>
                  <a:cubicBezTo>
                    <a:pt x="1156" y="1338"/>
                    <a:pt x="1156" y="1338"/>
                    <a:pt x="1004" y="1307"/>
                  </a:cubicBezTo>
                  <a:lnTo>
                    <a:pt x="1034" y="1307"/>
                  </a:lnTo>
                  <a:cubicBezTo>
                    <a:pt x="1034" y="1307"/>
                    <a:pt x="1095" y="1277"/>
                    <a:pt x="1034" y="1277"/>
                  </a:cubicBezTo>
                  <a:cubicBezTo>
                    <a:pt x="1034" y="1277"/>
                    <a:pt x="1095" y="1247"/>
                    <a:pt x="1095" y="1216"/>
                  </a:cubicBezTo>
                  <a:cubicBezTo>
                    <a:pt x="1095" y="1195"/>
                    <a:pt x="1095" y="1173"/>
                    <a:pt x="1074" y="1173"/>
                  </a:cubicBezTo>
                  <a:cubicBezTo>
                    <a:pt x="1065" y="1173"/>
                    <a:pt x="1052" y="1177"/>
                    <a:pt x="1034" y="1186"/>
                  </a:cubicBezTo>
                  <a:cubicBezTo>
                    <a:pt x="882" y="1186"/>
                    <a:pt x="882" y="1155"/>
                    <a:pt x="1034" y="1155"/>
                  </a:cubicBezTo>
                  <a:lnTo>
                    <a:pt x="1095" y="1155"/>
                  </a:lnTo>
                  <a:cubicBezTo>
                    <a:pt x="1095" y="1125"/>
                    <a:pt x="1126" y="1125"/>
                    <a:pt x="1186" y="1125"/>
                  </a:cubicBezTo>
                  <a:cubicBezTo>
                    <a:pt x="1034" y="1125"/>
                    <a:pt x="1034" y="1095"/>
                    <a:pt x="1126" y="1095"/>
                  </a:cubicBezTo>
                  <a:cubicBezTo>
                    <a:pt x="1126" y="1064"/>
                    <a:pt x="1126" y="1064"/>
                    <a:pt x="1034" y="1064"/>
                  </a:cubicBezTo>
                  <a:cubicBezTo>
                    <a:pt x="1126" y="1064"/>
                    <a:pt x="1186" y="1034"/>
                    <a:pt x="1034" y="1034"/>
                  </a:cubicBezTo>
                  <a:lnTo>
                    <a:pt x="1126" y="1034"/>
                  </a:lnTo>
                  <a:cubicBezTo>
                    <a:pt x="1186" y="1034"/>
                    <a:pt x="1126" y="1003"/>
                    <a:pt x="1034" y="1003"/>
                  </a:cubicBezTo>
                  <a:lnTo>
                    <a:pt x="1126" y="1003"/>
                  </a:lnTo>
                  <a:cubicBezTo>
                    <a:pt x="1126" y="1003"/>
                    <a:pt x="1126" y="973"/>
                    <a:pt x="974" y="973"/>
                  </a:cubicBezTo>
                  <a:lnTo>
                    <a:pt x="1126" y="973"/>
                  </a:lnTo>
                  <a:cubicBezTo>
                    <a:pt x="974" y="973"/>
                    <a:pt x="974" y="973"/>
                    <a:pt x="974" y="943"/>
                  </a:cubicBezTo>
                  <a:lnTo>
                    <a:pt x="1126" y="943"/>
                  </a:lnTo>
                  <a:cubicBezTo>
                    <a:pt x="1126" y="912"/>
                    <a:pt x="913" y="912"/>
                    <a:pt x="761" y="912"/>
                  </a:cubicBezTo>
                  <a:lnTo>
                    <a:pt x="852" y="912"/>
                  </a:lnTo>
                  <a:cubicBezTo>
                    <a:pt x="812" y="912"/>
                    <a:pt x="825" y="899"/>
                    <a:pt x="839" y="899"/>
                  </a:cubicBezTo>
                  <a:cubicBezTo>
                    <a:pt x="845" y="899"/>
                    <a:pt x="852" y="902"/>
                    <a:pt x="852" y="912"/>
                  </a:cubicBezTo>
                  <a:lnTo>
                    <a:pt x="1004" y="912"/>
                  </a:lnTo>
                  <a:cubicBezTo>
                    <a:pt x="1156" y="912"/>
                    <a:pt x="1156" y="912"/>
                    <a:pt x="1004" y="882"/>
                  </a:cubicBezTo>
                  <a:lnTo>
                    <a:pt x="1156" y="882"/>
                  </a:lnTo>
                  <a:cubicBezTo>
                    <a:pt x="1156" y="851"/>
                    <a:pt x="1156" y="851"/>
                    <a:pt x="1065" y="851"/>
                  </a:cubicBezTo>
                  <a:lnTo>
                    <a:pt x="943" y="851"/>
                  </a:lnTo>
                  <a:cubicBezTo>
                    <a:pt x="852" y="851"/>
                    <a:pt x="791" y="851"/>
                    <a:pt x="791" y="821"/>
                  </a:cubicBezTo>
                  <a:lnTo>
                    <a:pt x="943" y="821"/>
                  </a:lnTo>
                  <a:cubicBezTo>
                    <a:pt x="943" y="821"/>
                    <a:pt x="943" y="821"/>
                    <a:pt x="1004" y="791"/>
                  </a:cubicBezTo>
                  <a:lnTo>
                    <a:pt x="943" y="791"/>
                  </a:lnTo>
                  <a:cubicBezTo>
                    <a:pt x="943" y="760"/>
                    <a:pt x="943" y="760"/>
                    <a:pt x="1004" y="760"/>
                  </a:cubicBezTo>
                  <a:cubicBezTo>
                    <a:pt x="943" y="760"/>
                    <a:pt x="943" y="760"/>
                    <a:pt x="1034" y="730"/>
                  </a:cubicBezTo>
                  <a:cubicBezTo>
                    <a:pt x="943" y="730"/>
                    <a:pt x="882" y="730"/>
                    <a:pt x="1034" y="699"/>
                  </a:cubicBezTo>
                  <a:lnTo>
                    <a:pt x="822" y="699"/>
                  </a:lnTo>
                  <a:cubicBezTo>
                    <a:pt x="882" y="699"/>
                    <a:pt x="943" y="699"/>
                    <a:pt x="943" y="669"/>
                  </a:cubicBezTo>
                  <a:cubicBezTo>
                    <a:pt x="1034" y="669"/>
                    <a:pt x="1034" y="669"/>
                    <a:pt x="1034" y="639"/>
                  </a:cubicBezTo>
                  <a:lnTo>
                    <a:pt x="1095" y="639"/>
                  </a:lnTo>
                  <a:cubicBezTo>
                    <a:pt x="1095" y="608"/>
                    <a:pt x="1095" y="608"/>
                    <a:pt x="1034" y="608"/>
                  </a:cubicBezTo>
                  <a:lnTo>
                    <a:pt x="974" y="608"/>
                  </a:lnTo>
                  <a:cubicBezTo>
                    <a:pt x="1126" y="608"/>
                    <a:pt x="1186" y="547"/>
                    <a:pt x="1034" y="547"/>
                  </a:cubicBezTo>
                  <a:cubicBezTo>
                    <a:pt x="1126" y="547"/>
                    <a:pt x="1126" y="517"/>
                    <a:pt x="1034" y="517"/>
                  </a:cubicBezTo>
                  <a:lnTo>
                    <a:pt x="1034" y="487"/>
                  </a:lnTo>
                  <a:lnTo>
                    <a:pt x="974" y="487"/>
                  </a:lnTo>
                  <a:cubicBezTo>
                    <a:pt x="1065" y="487"/>
                    <a:pt x="1065" y="456"/>
                    <a:pt x="1065" y="456"/>
                  </a:cubicBezTo>
                  <a:cubicBezTo>
                    <a:pt x="1065" y="441"/>
                    <a:pt x="1065" y="433"/>
                    <a:pt x="1053" y="433"/>
                  </a:cubicBezTo>
                  <a:cubicBezTo>
                    <a:pt x="1042" y="433"/>
                    <a:pt x="1019" y="441"/>
                    <a:pt x="974" y="456"/>
                  </a:cubicBezTo>
                  <a:cubicBezTo>
                    <a:pt x="913" y="426"/>
                    <a:pt x="974" y="426"/>
                    <a:pt x="1065" y="426"/>
                  </a:cubicBezTo>
                  <a:lnTo>
                    <a:pt x="1126" y="426"/>
                  </a:lnTo>
                  <a:cubicBezTo>
                    <a:pt x="1126" y="426"/>
                    <a:pt x="1126" y="426"/>
                    <a:pt x="1065" y="395"/>
                  </a:cubicBezTo>
                  <a:cubicBezTo>
                    <a:pt x="1126" y="395"/>
                    <a:pt x="1004" y="365"/>
                    <a:pt x="852" y="365"/>
                  </a:cubicBezTo>
                  <a:lnTo>
                    <a:pt x="1004" y="365"/>
                  </a:lnTo>
                  <a:cubicBezTo>
                    <a:pt x="1004" y="365"/>
                    <a:pt x="1004" y="335"/>
                    <a:pt x="913" y="335"/>
                  </a:cubicBezTo>
                  <a:lnTo>
                    <a:pt x="791" y="335"/>
                  </a:lnTo>
                  <a:cubicBezTo>
                    <a:pt x="913" y="335"/>
                    <a:pt x="1004" y="335"/>
                    <a:pt x="1004" y="304"/>
                  </a:cubicBezTo>
                  <a:cubicBezTo>
                    <a:pt x="1004" y="304"/>
                    <a:pt x="1004" y="274"/>
                    <a:pt x="1065" y="274"/>
                  </a:cubicBezTo>
                  <a:lnTo>
                    <a:pt x="1004" y="274"/>
                  </a:lnTo>
                  <a:cubicBezTo>
                    <a:pt x="1065" y="274"/>
                    <a:pt x="1095" y="243"/>
                    <a:pt x="1004" y="243"/>
                  </a:cubicBezTo>
                  <a:lnTo>
                    <a:pt x="852" y="243"/>
                  </a:lnTo>
                  <a:cubicBezTo>
                    <a:pt x="1004" y="243"/>
                    <a:pt x="1095" y="213"/>
                    <a:pt x="943" y="213"/>
                  </a:cubicBezTo>
                  <a:cubicBezTo>
                    <a:pt x="791" y="213"/>
                    <a:pt x="791" y="213"/>
                    <a:pt x="943" y="183"/>
                  </a:cubicBezTo>
                  <a:lnTo>
                    <a:pt x="1034" y="183"/>
                  </a:lnTo>
                  <a:cubicBezTo>
                    <a:pt x="882" y="183"/>
                    <a:pt x="882" y="152"/>
                    <a:pt x="943" y="152"/>
                  </a:cubicBezTo>
                  <a:lnTo>
                    <a:pt x="822" y="122"/>
                  </a:lnTo>
                  <a:lnTo>
                    <a:pt x="882" y="122"/>
                  </a:lnTo>
                  <a:lnTo>
                    <a:pt x="1034" y="91"/>
                  </a:lnTo>
                  <a:lnTo>
                    <a:pt x="882" y="91"/>
                  </a:lnTo>
                  <a:cubicBezTo>
                    <a:pt x="1034" y="91"/>
                    <a:pt x="1034" y="91"/>
                    <a:pt x="882" y="61"/>
                  </a:cubicBezTo>
                  <a:cubicBezTo>
                    <a:pt x="974" y="61"/>
                    <a:pt x="974" y="61"/>
                    <a:pt x="882" y="31"/>
                  </a:cubicBezTo>
                  <a:lnTo>
                    <a:pt x="974" y="31"/>
                  </a:lnTo>
                  <a:cubicBezTo>
                    <a:pt x="1034" y="0"/>
                    <a:pt x="1034" y="0"/>
                    <a:pt x="974" y="0"/>
                  </a:cubicBezTo>
                  <a:lnTo>
                    <a:pt x="761" y="0"/>
                  </a:lnTo>
                  <a:cubicBezTo>
                    <a:pt x="761" y="31"/>
                    <a:pt x="761" y="31"/>
                    <a:pt x="670" y="31"/>
                  </a:cubicBezTo>
                  <a:lnTo>
                    <a:pt x="670" y="0"/>
                  </a:lnTo>
                  <a:close/>
                  <a:moveTo>
                    <a:pt x="761" y="3374"/>
                  </a:moveTo>
                  <a:cubicBezTo>
                    <a:pt x="609" y="3374"/>
                    <a:pt x="609" y="3374"/>
                    <a:pt x="761" y="3405"/>
                  </a:cubicBezTo>
                  <a:lnTo>
                    <a:pt x="882" y="3405"/>
                  </a:lnTo>
                  <a:cubicBezTo>
                    <a:pt x="882" y="3374"/>
                    <a:pt x="822" y="3374"/>
                    <a:pt x="761" y="33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3460;p83"/>
            <p:cNvSpPr/>
            <p:nvPr/>
          </p:nvSpPr>
          <p:spPr>
            <a:xfrm>
              <a:off x="3534940" y="2561437"/>
              <a:ext cx="40750" cy="54317"/>
            </a:xfrm>
            <a:custGeom>
              <a:avLst/>
              <a:gdLst/>
              <a:ahLst/>
              <a:cxnLst/>
              <a:rect l="l" t="t" r="r" b="b"/>
              <a:pathLst>
                <a:path w="2463" h="3283" extrusionOk="0">
                  <a:moveTo>
                    <a:pt x="1855" y="61"/>
                  </a:moveTo>
                  <a:cubicBezTo>
                    <a:pt x="1855" y="91"/>
                    <a:pt x="1855" y="91"/>
                    <a:pt x="1794" y="91"/>
                  </a:cubicBezTo>
                  <a:cubicBezTo>
                    <a:pt x="1794" y="91"/>
                    <a:pt x="1733" y="61"/>
                    <a:pt x="1733" y="61"/>
                  </a:cubicBezTo>
                  <a:close/>
                  <a:moveTo>
                    <a:pt x="1332" y="139"/>
                  </a:moveTo>
                  <a:cubicBezTo>
                    <a:pt x="1267" y="139"/>
                    <a:pt x="1287" y="152"/>
                    <a:pt x="1429" y="152"/>
                  </a:cubicBezTo>
                  <a:lnTo>
                    <a:pt x="1490" y="152"/>
                  </a:lnTo>
                  <a:cubicBezTo>
                    <a:pt x="1419" y="142"/>
                    <a:pt x="1365" y="139"/>
                    <a:pt x="1332" y="139"/>
                  </a:cubicBezTo>
                  <a:close/>
                  <a:moveTo>
                    <a:pt x="2128" y="243"/>
                  </a:moveTo>
                  <a:cubicBezTo>
                    <a:pt x="2037" y="243"/>
                    <a:pt x="1976" y="274"/>
                    <a:pt x="1976" y="274"/>
                  </a:cubicBezTo>
                  <a:lnTo>
                    <a:pt x="1885" y="274"/>
                  </a:lnTo>
                  <a:cubicBezTo>
                    <a:pt x="1885" y="274"/>
                    <a:pt x="1824" y="243"/>
                    <a:pt x="1763" y="243"/>
                  </a:cubicBezTo>
                  <a:close/>
                  <a:moveTo>
                    <a:pt x="1460" y="335"/>
                  </a:moveTo>
                  <a:cubicBezTo>
                    <a:pt x="1520" y="365"/>
                    <a:pt x="1611" y="365"/>
                    <a:pt x="1611" y="365"/>
                  </a:cubicBezTo>
                  <a:cubicBezTo>
                    <a:pt x="1611" y="335"/>
                    <a:pt x="1551" y="335"/>
                    <a:pt x="1460" y="335"/>
                  </a:cubicBezTo>
                  <a:close/>
                  <a:moveTo>
                    <a:pt x="2098" y="397"/>
                  </a:moveTo>
                  <a:lnTo>
                    <a:pt x="2098" y="397"/>
                  </a:lnTo>
                  <a:cubicBezTo>
                    <a:pt x="2101" y="426"/>
                    <a:pt x="2190" y="426"/>
                    <a:pt x="2250" y="426"/>
                  </a:cubicBezTo>
                  <a:cubicBezTo>
                    <a:pt x="2302" y="426"/>
                    <a:pt x="2219" y="403"/>
                    <a:pt x="2098" y="397"/>
                  </a:cubicBezTo>
                  <a:close/>
                  <a:moveTo>
                    <a:pt x="1642" y="547"/>
                  </a:moveTo>
                  <a:cubicBezTo>
                    <a:pt x="1885" y="578"/>
                    <a:pt x="1885" y="578"/>
                    <a:pt x="1733" y="578"/>
                  </a:cubicBezTo>
                  <a:cubicBezTo>
                    <a:pt x="1672" y="578"/>
                    <a:pt x="1624" y="578"/>
                    <a:pt x="1581" y="569"/>
                  </a:cubicBezTo>
                  <a:lnTo>
                    <a:pt x="1581" y="569"/>
                  </a:lnTo>
                  <a:cubicBezTo>
                    <a:pt x="1568" y="571"/>
                    <a:pt x="1548" y="574"/>
                    <a:pt x="1520" y="575"/>
                  </a:cubicBezTo>
                  <a:lnTo>
                    <a:pt x="1520" y="575"/>
                  </a:lnTo>
                  <a:lnTo>
                    <a:pt x="1520" y="547"/>
                  </a:lnTo>
                  <a:cubicBezTo>
                    <a:pt x="1540" y="557"/>
                    <a:pt x="1560" y="564"/>
                    <a:pt x="1581" y="569"/>
                  </a:cubicBezTo>
                  <a:lnTo>
                    <a:pt x="1581" y="569"/>
                  </a:lnTo>
                  <a:cubicBezTo>
                    <a:pt x="1626" y="560"/>
                    <a:pt x="1598" y="547"/>
                    <a:pt x="1520" y="547"/>
                  </a:cubicBezTo>
                  <a:close/>
                  <a:moveTo>
                    <a:pt x="2007" y="639"/>
                  </a:moveTo>
                  <a:cubicBezTo>
                    <a:pt x="2067" y="669"/>
                    <a:pt x="2067" y="669"/>
                    <a:pt x="1946" y="669"/>
                  </a:cubicBezTo>
                  <a:lnTo>
                    <a:pt x="1794" y="639"/>
                  </a:lnTo>
                  <a:close/>
                  <a:moveTo>
                    <a:pt x="1551" y="669"/>
                  </a:moveTo>
                  <a:cubicBezTo>
                    <a:pt x="1642" y="669"/>
                    <a:pt x="1703" y="699"/>
                    <a:pt x="1703" y="699"/>
                  </a:cubicBezTo>
                  <a:lnTo>
                    <a:pt x="1551" y="699"/>
                  </a:lnTo>
                  <a:lnTo>
                    <a:pt x="1551" y="669"/>
                  </a:lnTo>
                  <a:close/>
                  <a:moveTo>
                    <a:pt x="1915" y="821"/>
                  </a:moveTo>
                  <a:cubicBezTo>
                    <a:pt x="1915" y="851"/>
                    <a:pt x="1915" y="851"/>
                    <a:pt x="1855" y="851"/>
                  </a:cubicBezTo>
                  <a:lnTo>
                    <a:pt x="1855" y="821"/>
                  </a:lnTo>
                  <a:close/>
                  <a:moveTo>
                    <a:pt x="61" y="943"/>
                  </a:moveTo>
                  <a:cubicBezTo>
                    <a:pt x="1" y="943"/>
                    <a:pt x="1" y="943"/>
                    <a:pt x="122" y="973"/>
                  </a:cubicBezTo>
                  <a:cubicBezTo>
                    <a:pt x="213" y="973"/>
                    <a:pt x="213" y="973"/>
                    <a:pt x="213" y="943"/>
                  </a:cubicBezTo>
                  <a:close/>
                  <a:moveTo>
                    <a:pt x="1824" y="1034"/>
                  </a:moveTo>
                  <a:cubicBezTo>
                    <a:pt x="1885" y="1034"/>
                    <a:pt x="1885" y="1034"/>
                    <a:pt x="1733" y="1064"/>
                  </a:cubicBezTo>
                  <a:cubicBezTo>
                    <a:pt x="1672" y="1064"/>
                    <a:pt x="1672" y="1064"/>
                    <a:pt x="1672" y="1034"/>
                  </a:cubicBezTo>
                  <a:close/>
                  <a:moveTo>
                    <a:pt x="1297" y="1355"/>
                  </a:moveTo>
                  <a:cubicBezTo>
                    <a:pt x="1284" y="1355"/>
                    <a:pt x="1297" y="1368"/>
                    <a:pt x="1338" y="1368"/>
                  </a:cubicBezTo>
                  <a:cubicBezTo>
                    <a:pt x="1318" y="1358"/>
                    <a:pt x="1304" y="1355"/>
                    <a:pt x="1297" y="1355"/>
                  </a:cubicBezTo>
                  <a:close/>
                  <a:moveTo>
                    <a:pt x="1551" y="1832"/>
                  </a:moveTo>
                  <a:cubicBezTo>
                    <a:pt x="1551" y="1838"/>
                    <a:pt x="1551" y="1842"/>
                    <a:pt x="1553" y="1845"/>
                  </a:cubicBezTo>
                  <a:lnTo>
                    <a:pt x="1553" y="1845"/>
                  </a:lnTo>
                  <a:cubicBezTo>
                    <a:pt x="1561" y="1841"/>
                    <a:pt x="1560" y="1836"/>
                    <a:pt x="1551" y="1832"/>
                  </a:cubicBezTo>
                  <a:close/>
                  <a:moveTo>
                    <a:pt x="2219" y="1915"/>
                  </a:moveTo>
                  <a:cubicBezTo>
                    <a:pt x="2219" y="1930"/>
                    <a:pt x="2197" y="1938"/>
                    <a:pt x="2185" y="1938"/>
                  </a:cubicBezTo>
                  <a:cubicBezTo>
                    <a:pt x="2174" y="1938"/>
                    <a:pt x="2174" y="1930"/>
                    <a:pt x="2219" y="1915"/>
                  </a:cubicBezTo>
                  <a:close/>
                  <a:moveTo>
                    <a:pt x="2159" y="2371"/>
                  </a:moveTo>
                  <a:cubicBezTo>
                    <a:pt x="2159" y="2371"/>
                    <a:pt x="2219" y="2371"/>
                    <a:pt x="2311" y="2402"/>
                  </a:cubicBezTo>
                  <a:lnTo>
                    <a:pt x="2219" y="2402"/>
                  </a:lnTo>
                  <a:cubicBezTo>
                    <a:pt x="2159" y="2402"/>
                    <a:pt x="2159" y="2371"/>
                    <a:pt x="2159" y="2371"/>
                  </a:cubicBezTo>
                  <a:close/>
                  <a:moveTo>
                    <a:pt x="1703" y="2432"/>
                  </a:moveTo>
                  <a:lnTo>
                    <a:pt x="1703" y="2462"/>
                  </a:lnTo>
                  <a:lnTo>
                    <a:pt x="1611" y="2462"/>
                  </a:lnTo>
                  <a:lnTo>
                    <a:pt x="1703" y="2432"/>
                  </a:lnTo>
                  <a:close/>
                  <a:moveTo>
                    <a:pt x="1581" y="0"/>
                  </a:moveTo>
                  <a:cubicBezTo>
                    <a:pt x="1794" y="0"/>
                    <a:pt x="1794" y="0"/>
                    <a:pt x="1642" y="31"/>
                  </a:cubicBezTo>
                  <a:lnTo>
                    <a:pt x="1368" y="31"/>
                  </a:lnTo>
                  <a:cubicBezTo>
                    <a:pt x="1429" y="31"/>
                    <a:pt x="1429" y="31"/>
                    <a:pt x="1277" y="61"/>
                  </a:cubicBezTo>
                  <a:lnTo>
                    <a:pt x="1520" y="61"/>
                  </a:lnTo>
                  <a:cubicBezTo>
                    <a:pt x="1642" y="61"/>
                    <a:pt x="1642" y="61"/>
                    <a:pt x="1581" y="91"/>
                  </a:cubicBezTo>
                  <a:lnTo>
                    <a:pt x="1368" y="91"/>
                  </a:lnTo>
                  <a:cubicBezTo>
                    <a:pt x="1368" y="91"/>
                    <a:pt x="1368" y="91"/>
                    <a:pt x="1277" y="122"/>
                  </a:cubicBezTo>
                  <a:lnTo>
                    <a:pt x="1581" y="122"/>
                  </a:lnTo>
                  <a:cubicBezTo>
                    <a:pt x="1642" y="122"/>
                    <a:pt x="1642" y="122"/>
                    <a:pt x="1642" y="152"/>
                  </a:cubicBezTo>
                  <a:lnTo>
                    <a:pt x="1581" y="152"/>
                  </a:lnTo>
                  <a:cubicBezTo>
                    <a:pt x="1642" y="152"/>
                    <a:pt x="1642" y="183"/>
                    <a:pt x="1642" y="183"/>
                  </a:cubicBezTo>
                  <a:lnTo>
                    <a:pt x="1490" y="183"/>
                  </a:lnTo>
                  <a:cubicBezTo>
                    <a:pt x="1429" y="183"/>
                    <a:pt x="1338" y="183"/>
                    <a:pt x="1429" y="213"/>
                  </a:cubicBezTo>
                  <a:cubicBezTo>
                    <a:pt x="1429" y="213"/>
                    <a:pt x="1429" y="243"/>
                    <a:pt x="1338" y="243"/>
                  </a:cubicBezTo>
                  <a:lnTo>
                    <a:pt x="1551" y="243"/>
                  </a:lnTo>
                  <a:cubicBezTo>
                    <a:pt x="1490" y="243"/>
                    <a:pt x="1490" y="274"/>
                    <a:pt x="1490" y="274"/>
                  </a:cubicBezTo>
                  <a:lnTo>
                    <a:pt x="1399" y="274"/>
                  </a:lnTo>
                  <a:cubicBezTo>
                    <a:pt x="1551" y="274"/>
                    <a:pt x="1490" y="304"/>
                    <a:pt x="1338" y="304"/>
                  </a:cubicBezTo>
                  <a:lnTo>
                    <a:pt x="1247" y="304"/>
                  </a:lnTo>
                  <a:cubicBezTo>
                    <a:pt x="1338" y="304"/>
                    <a:pt x="1338" y="304"/>
                    <a:pt x="1338" y="335"/>
                  </a:cubicBezTo>
                  <a:lnTo>
                    <a:pt x="1460" y="335"/>
                  </a:lnTo>
                  <a:cubicBezTo>
                    <a:pt x="1611" y="335"/>
                    <a:pt x="1611" y="335"/>
                    <a:pt x="1611" y="365"/>
                  </a:cubicBezTo>
                  <a:lnTo>
                    <a:pt x="1308" y="365"/>
                  </a:lnTo>
                  <a:cubicBezTo>
                    <a:pt x="1308" y="371"/>
                    <a:pt x="1311" y="376"/>
                    <a:pt x="1318" y="380"/>
                  </a:cubicBezTo>
                  <a:lnTo>
                    <a:pt x="1318" y="380"/>
                  </a:lnTo>
                  <a:cubicBezTo>
                    <a:pt x="1311" y="384"/>
                    <a:pt x="1308" y="389"/>
                    <a:pt x="1308" y="395"/>
                  </a:cubicBezTo>
                  <a:cubicBezTo>
                    <a:pt x="1368" y="395"/>
                    <a:pt x="1460" y="395"/>
                    <a:pt x="1368" y="426"/>
                  </a:cubicBezTo>
                  <a:cubicBezTo>
                    <a:pt x="1368" y="426"/>
                    <a:pt x="1368" y="456"/>
                    <a:pt x="1460" y="456"/>
                  </a:cubicBezTo>
                  <a:lnTo>
                    <a:pt x="1368" y="456"/>
                  </a:lnTo>
                  <a:cubicBezTo>
                    <a:pt x="1368" y="456"/>
                    <a:pt x="1368" y="487"/>
                    <a:pt x="1460" y="487"/>
                  </a:cubicBezTo>
                  <a:lnTo>
                    <a:pt x="1368" y="487"/>
                  </a:lnTo>
                  <a:cubicBezTo>
                    <a:pt x="1429" y="517"/>
                    <a:pt x="1429" y="547"/>
                    <a:pt x="1368" y="547"/>
                  </a:cubicBezTo>
                  <a:lnTo>
                    <a:pt x="1429" y="547"/>
                  </a:lnTo>
                  <a:cubicBezTo>
                    <a:pt x="1302" y="573"/>
                    <a:pt x="1345" y="577"/>
                    <a:pt x="1452" y="578"/>
                  </a:cubicBezTo>
                  <a:lnTo>
                    <a:pt x="1452" y="578"/>
                  </a:lnTo>
                  <a:cubicBezTo>
                    <a:pt x="1445" y="578"/>
                    <a:pt x="1437" y="578"/>
                    <a:pt x="1429" y="578"/>
                  </a:cubicBezTo>
                  <a:cubicBezTo>
                    <a:pt x="1277" y="578"/>
                    <a:pt x="1277" y="578"/>
                    <a:pt x="1429" y="608"/>
                  </a:cubicBezTo>
                  <a:lnTo>
                    <a:pt x="1277" y="608"/>
                  </a:lnTo>
                  <a:cubicBezTo>
                    <a:pt x="1277" y="639"/>
                    <a:pt x="1368" y="639"/>
                    <a:pt x="1429" y="639"/>
                  </a:cubicBezTo>
                  <a:cubicBezTo>
                    <a:pt x="1480" y="628"/>
                    <a:pt x="1514" y="625"/>
                    <a:pt x="1530" y="625"/>
                  </a:cubicBezTo>
                  <a:cubicBezTo>
                    <a:pt x="1564" y="625"/>
                    <a:pt x="1530" y="639"/>
                    <a:pt x="1429" y="639"/>
                  </a:cubicBezTo>
                  <a:cubicBezTo>
                    <a:pt x="1216" y="639"/>
                    <a:pt x="1216" y="63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30"/>
                    <a:pt x="1429" y="760"/>
                    <a:pt x="1338" y="760"/>
                  </a:cubicBezTo>
                  <a:lnTo>
                    <a:pt x="1490" y="760"/>
                  </a:lnTo>
                  <a:cubicBezTo>
                    <a:pt x="1530" y="760"/>
                    <a:pt x="1517" y="774"/>
                    <a:pt x="1476" y="774"/>
                  </a:cubicBezTo>
                  <a:cubicBezTo>
                    <a:pt x="1456" y="774"/>
                    <a:pt x="1429" y="770"/>
                    <a:pt x="1399" y="760"/>
                  </a:cubicBezTo>
                  <a:cubicBezTo>
                    <a:pt x="1338" y="760"/>
                    <a:pt x="1338" y="760"/>
                    <a:pt x="1277" y="791"/>
                  </a:cubicBezTo>
                  <a:lnTo>
                    <a:pt x="1338" y="791"/>
                  </a:lnTo>
                  <a:cubicBezTo>
                    <a:pt x="1399" y="791"/>
                    <a:pt x="1399" y="821"/>
                    <a:pt x="1338" y="821"/>
                  </a:cubicBezTo>
                  <a:cubicBezTo>
                    <a:pt x="1338" y="821"/>
                    <a:pt x="1399" y="821"/>
                    <a:pt x="1399" y="851"/>
                  </a:cubicBezTo>
                  <a:cubicBezTo>
                    <a:pt x="1460" y="882"/>
                    <a:pt x="1460" y="882"/>
                    <a:pt x="1399" y="882"/>
                  </a:cubicBezTo>
                  <a:lnTo>
                    <a:pt x="1460" y="882"/>
                  </a:lnTo>
                  <a:cubicBezTo>
                    <a:pt x="1460" y="882"/>
                    <a:pt x="1460" y="882"/>
                    <a:pt x="1551" y="912"/>
                  </a:cubicBezTo>
                  <a:cubicBezTo>
                    <a:pt x="1460" y="943"/>
                    <a:pt x="1399" y="943"/>
                    <a:pt x="1551" y="943"/>
                  </a:cubicBezTo>
                  <a:cubicBezTo>
                    <a:pt x="1460" y="973"/>
                    <a:pt x="1460" y="973"/>
                    <a:pt x="1551" y="973"/>
                  </a:cubicBezTo>
                  <a:cubicBezTo>
                    <a:pt x="1611" y="973"/>
                    <a:pt x="1611" y="973"/>
                    <a:pt x="1611" y="1003"/>
                  </a:cubicBezTo>
                  <a:lnTo>
                    <a:pt x="1460" y="1003"/>
                  </a:lnTo>
                  <a:cubicBezTo>
                    <a:pt x="1500" y="1003"/>
                    <a:pt x="1487" y="1017"/>
                    <a:pt x="1473" y="1017"/>
                  </a:cubicBezTo>
                  <a:cubicBezTo>
                    <a:pt x="1466" y="1017"/>
                    <a:pt x="1460" y="1013"/>
                    <a:pt x="1460" y="1003"/>
                  </a:cubicBezTo>
                  <a:lnTo>
                    <a:pt x="1399" y="1003"/>
                  </a:lnTo>
                  <a:cubicBezTo>
                    <a:pt x="1308" y="1034"/>
                    <a:pt x="1399" y="1034"/>
                    <a:pt x="1460" y="1034"/>
                  </a:cubicBezTo>
                  <a:cubicBezTo>
                    <a:pt x="1308" y="1034"/>
                    <a:pt x="1368" y="1064"/>
                    <a:pt x="1460" y="1064"/>
                  </a:cubicBezTo>
                  <a:cubicBezTo>
                    <a:pt x="1308" y="1064"/>
                    <a:pt x="1460" y="1064"/>
                    <a:pt x="1672" y="1095"/>
                  </a:cubicBezTo>
                  <a:lnTo>
                    <a:pt x="1520" y="1095"/>
                  </a:lnTo>
                  <a:cubicBezTo>
                    <a:pt x="1460" y="1095"/>
                    <a:pt x="1460" y="1125"/>
                    <a:pt x="1460" y="1125"/>
                  </a:cubicBezTo>
                  <a:lnTo>
                    <a:pt x="1520" y="1125"/>
                  </a:lnTo>
                  <a:lnTo>
                    <a:pt x="1520" y="1155"/>
                  </a:lnTo>
                  <a:cubicBezTo>
                    <a:pt x="1460" y="1155"/>
                    <a:pt x="1460" y="1155"/>
                    <a:pt x="1429" y="1216"/>
                  </a:cubicBezTo>
                  <a:cubicBezTo>
                    <a:pt x="1429" y="1246"/>
                    <a:pt x="1429" y="1246"/>
                    <a:pt x="1581" y="1246"/>
                  </a:cubicBezTo>
                  <a:lnTo>
                    <a:pt x="1520" y="1246"/>
                  </a:lnTo>
                  <a:cubicBezTo>
                    <a:pt x="1520" y="1246"/>
                    <a:pt x="1520" y="1277"/>
                    <a:pt x="1429" y="1277"/>
                  </a:cubicBezTo>
                  <a:cubicBezTo>
                    <a:pt x="1368" y="1277"/>
                    <a:pt x="1277" y="1307"/>
                    <a:pt x="1368" y="1307"/>
                  </a:cubicBezTo>
                  <a:lnTo>
                    <a:pt x="1338" y="1307"/>
                  </a:lnTo>
                  <a:lnTo>
                    <a:pt x="1338" y="1338"/>
                  </a:lnTo>
                  <a:lnTo>
                    <a:pt x="1429" y="1338"/>
                  </a:lnTo>
                  <a:cubicBezTo>
                    <a:pt x="1429" y="1338"/>
                    <a:pt x="1429" y="1368"/>
                    <a:pt x="1338" y="1368"/>
                  </a:cubicBezTo>
                  <a:lnTo>
                    <a:pt x="1429" y="1368"/>
                  </a:lnTo>
                  <a:cubicBezTo>
                    <a:pt x="1429" y="1398"/>
                    <a:pt x="1429" y="1398"/>
                    <a:pt x="1490" y="1398"/>
                  </a:cubicBezTo>
                  <a:lnTo>
                    <a:pt x="1399" y="1398"/>
                  </a:lnTo>
                  <a:cubicBezTo>
                    <a:pt x="1399" y="1398"/>
                    <a:pt x="1399" y="1429"/>
                    <a:pt x="1490" y="1429"/>
                  </a:cubicBezTo>
                  <a:cubicBezTo>
                    <a:pt x="1338" y="1429"/>
                    <a:pt x="1338"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520" y="1824"/>
                    <a:pt x="1541" y="1827"/>
                    <a:pt x="1551" y="1832"/>
                  </a:cubicBezTo>
                  <a:lnTo>
                    <a:pt x="1551" y="1832"/>
                  </a:lnTo>
                  <a:cubicBezTo>
                    <a:pt x="1551" y="1830"/>
                    <a:pt x="1551" y="1827"/>
                    <a:pt x="1551" y="1824"/>
                  </a:cubicBezTo>
                  <a:cubicBezTo>
                    <a:pt x="1642" y="1824"/>
                    <a:pt x="1703" y="1824"/>
                    <a:pt x="1703" y="1854"/>
                  </a:cubicBezTo>
                  <a:lnTo>
                    <a:pt x="1611" y="1854"/>
                  </a:lnTo>
                  <a:cubicBezTo>
                    <a:pt x="1571" y="1854"/>
                    <a:pt x="1557" y="1854"/>
                    <a:pt x="1553" y="1845"/>
                  </a:cubicBezTo>
                  <a:lnTo>
                    <a:pt x="1553" y="1845"/>
                  </a:lnTo>
                  <a:cubicBezTo>
                    <a:pt x="1544" y="1850"/>
                    <a:pt x="1523" y="1854"/>
                    <a:pt x="1490" y="1854"/>
                  </a:cubicBezTo>
                  <a:lnTo>
                    <a:pt x="1429" y="1854"/>
                  </a:lnTo>
                  <a:cubicBezTo>
                    <a:pt x="1429" y="1854"/>
                    <a:pt x="1490" y="1885"/>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4"/>
                  </a:cubicBezTo>
                  <a:cubicBezTo>
                    <a:pt x="1520" y="2554"/>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cubicBezTo>
                    <a:pt x="2341" y="2584"/>
                    <a:pt x="2341" y="2584"/>
                    <a:pt x="2341" y="2584"/>
                  </a:cubicBezTo>
                  <a:lnTo>
                    <a:pt x="2189" y="2584"/>
                  </a:lnTo>
                  <a:cubicBezTo>
                    <a:pt x="2280" y="2584"/>
                    <a:pt x="2280" y="2554"/>
                    <a:pt x="2280" y="2554"/>
                  </a:cubicBezTo>
                  <a:cubicBezTo>
                    <a:pt x="2280" y="2523"/>
                    <a:pt x="2280" y="2523"/>
                    <a:pt x="2341" y="2523"/>
                  </a:cubicBezTo>
                  <a:lnTo>
                    <a:pt x="2280" y="2523"/>
                  </a:lnTo>
                  <a:cubicBezTo>
                    <a:pt x="2219" y="2493"/>
                    <a:pt x="2219" y="2493"/>
                    <a:pt x="2280" y="2493"/>
                  </a:cubicBezTo>
                  <a:cubicBezTo>
                    <a:pt x="2341" y="2493"/>
                    <a:pt x="2371" y="2493"/>
                    <a:pt x="2280" y="2462"/>
                  </a:cubicBezTo>
                  <a:cubicBezTo>
                    <a:pt x="2371" y="2462"/>
                    <a:pt x="2371" y="2432"/>
                    <a:pt x="2371" y="2432"/>
                  </a:cubicBezTo>
                  <a:lnTo>
                    <a:pt x="2371" y="2402"/>
                  </a:lnTo>
                  <a:lnTo>
                    <a:pt x="2311" y="2402"/>
                  </a:lnTo>
                  <a:cubicBezTo>
                    <a:pt x="2371" y="2402"/>
                    <a:pt x="2371" y="2371"/>
                    <a:pt x="2219" y="2371"/>
                  </a:cubicBezTo>
                  <a:lnTo>
                    <a:pt x="2219" y="2341"/>
                  </a:lnTo>
                  <a:lnTo>
                    <a:pt x="2311" y="2341"/>
                  </a:lnTo>
                  <a:cubicBezTo>
                    <a:pt x="2371" y="2341"/>
                    <a:pt x="2371" y="2310"/>
                    <a:pt x="2219" y="2310"/>
                  </a:cubicBezTo>
                  <a:cubicBezTo>
                    <a:pt x="2311" y="2310"/>
                    <a:pt x="2311" y="2250"/>
                    <a:pt x="2311" y="2219"/>
                  </a:cubicBezTo>
                  <a:lnTo>
                    <a:pt x="2159" y="2219"/>
                  </a:lnTo>
                  <a:cubicBezTo>
                    <a:pt x="2250" y="2189"/>
                    <a:pt x="2250" y="2189"/>
                    <a:pt x="2159" y="2189"/>
                  </a:cubicBezTo>
                  <a:lnTo>
                    <a:pt x="2311" y="2189"/>
                  </a:lnTo>
                  <a:cubicBezTo>
                    <a:pt x="2402" y="2189"/>
                    <a:pt x="2311" y="2158"/>
                    <a:pt x="2250" y="2158"/>
                  </a:cubicBezTo>
                  <a:cubicBezTo>
                    <a:pt x="2402" y="2158"/>
                    <a:pt x="2341" y="2128"/>
                    <a:pt x="2189" y="2128"/>
                  </a:cubicBezTo>
                  <a:lnTo>
                    <a:pt x="2250" y="2128"/>
                  </a:lnTo>
                  <a:cubicBezTo>
                    <a:pt x="2250" y="2128"/>
                    <a:pt x="2250" y="2128"/>
                    <a:pt x="2189" y="2098"/>
                  </a:cubicBezTo>
                  <a:lnTo>
                    <a:pt x="2250" y="2098"/>
                  </a:lnTo>
                  <a:lnTo>
                    <a:pt x="2189" y="2067"/>
                  </a:lnTo>
                  <a:lnTo>
                    <a:pt x="2250" y="2067"/>
                  </a:lnTo>
                  <a:cubicBezTo>
                    <a:pt x="2341" y="2067"/>
                    <a:pt x="2341" y="2067"/>
                    <a:pt x="2341" y="2037"/>
                  </a:cubicBezTo>
                  <a:cubicBezTo>
                    <a:pt x="2341" y="2006"/>
                    <a:pt x="2341" y="2006"/>
                    <a:pt x="2341" y="2006"/>
                  </a:cubicBezTo>
                  <a:cubicBezTo>
                    <a:pt x="2341" y="2006"/>
                    <a:pt x="2341" y="2006"/>
                    <a:pt x="2280" y="1976"/>
                  </a:cubicBezTo>
                  <a:lnTo>
                    <a:pt x="2280" y="1946"/>
                  </a:lnTo>
                  <a:cubicBezTo>
                    <a:pt x="2280" y="1915"/>
                    <a:pt x="2280" y="1915"/>
                    <a:pt x="2219" y="1915"/>
                  </a:cubicBezTo>
                  <a:cubicBezTo>
                    <a:pt x="2219" y="1915"/>
                    <a:pt x="2280" y="1915"/>
                    <a:pt x="2280" y="1885"/>
                  </a:cubicBezTo>
                  <a:lnTo>
                    <a:pt x="2219" y="1885"/>
                  </a:lnTo>
                  <a:cubicBezTo>
                    <a:pt x="2371" y="1885"/>
                    <a:pt x="2371" y="1854"/>
                    <a:pt x="2280" y="1854"/>
                  </a:cubicBezTo>
                  <a:lnTo>
                    <a:pt x="2280" y="1824"/>
                  </a:lnTo>
                  <a:cubicBezTo>
                    <a:pt x="2159" y="1824"/>
                    <a:pt x="2219" y="1794"/>
                    <a:pt x="2311" y="1794"/>
                  </a:cubicBezTo>
                  <a:lnTo>
                    <a:pt x="2219" y="1794"/>
                  </a:lnTo>
                  <a:cubicBezTo>
                    <a:pt x="2159" y="1763"/>
                    <a:pt x="2159" y="1763"/>
                    <a:pt x="2311" y="1763"/>
                  </a:cubicBezTo>
                  <a:lnTo>
                    <a:pt x="2371" y="1763"/>
                  </a:lnTo>
                  <a:cubicBezTo>
                    <a:pt x="2311" y="1763"/>
                    <a:pt x="2311" y="1763"/>
                    <a:pt x="2311" y="1733"/>
                  </a:cubicBezTo>
                  <a:cubicBezTo>
                    <a:pt x="2311" y="1733"/>
                    <a:pt x="2250" y="1702"/>
                    <a:pt x="2250" y="1702"/>
                  </a:cubicBezTo>
                  <a:cubicBezTo>
                    <a:pt x="2250" y="1702"/>
                    <a:pt x="2250" y="1672"/>
                    <a:pt x="2311" y="1672"/>
                  </a:cubicBezTo>
                  <a:lnTo>
                    <a:pt x="2250" y="1672"/>
                  </a:lnTo>
                  <a:cubicBezTo>
                    <a:pt x="2159" y="1672"/>
                    <a:pt x="2159" y="1642"/>
                    <a:pt x="2250" y="1642"/>
                  </a:cubicBezTo>
                  <a:cubicBezTo>
                    <a:pt x="2159" y="1642"/>
                    <a:pt x="2159" y="1642"/>
                    <a:pt x="2159" y="1611"/>
                  </a:cubicBezTo>
                  <a:cubicBezTo>
                    <a:pt x="2250" y="1611"/>
                    <a:pt x="2250" y="1490"/>
                    <a:pt x="2189" y="1490"/>
                  </a:cubicBezTo>
                  <a:lnTo>
                    <a:pt x="2189" y="1520"/>
                  </a:lnTo>
                  <a:cubicBezTo>
                    <a:pt x="2128" y="1520"/>
                    <a:pt x="2037" y="1520"/>
                    <a:pt x="2037" y="1490"/>
                  </a:cubicBezTo>
                  <a:lnTo>
                    <a:pt x="2189" y="1490"/>
                  </a:lnTo>
                  <a:lnTo>
                    <a:pt x="2189" y="1459"/>
                  </a:lnTo>
                  <a:cubicBezTo>
                    <a:pt x="2341" y="1459"/>
                    <a:pt x="2280" y="1429"/>
                    <a:pt x="2189" y="1429"/>
                  </a:cubicBezTo>
                  <a:lnTo>
                    <a:pt x="2128" y="1429"/>
                  </a:lnTo>
                  <a:cubicBezTo>
                    <a:pt x="2280" y="1429"/>
                    <a:pt x="2280" y="1398"/>
                    <a:pt x="2189" y="1398"/>
                  </a:cubicBezTo>
                  <a:cubicBezTo>
                    <a:pt x="2341" y="1398"/>
                    <a:pt x="2341" y="1368"/>
                    <a:pt x="2128" y="1368"/>
                  </a:cubicBezTo>
                  <a:lnTo>
                    <a:pt x="2189" y="1368"/>
                  </a:lnTo>
                  <a:cubicBezTo>
                    <a:pt x="2067" y="1368"/>
                    <a:pt x="2067" y="1338"/>
                    <a:pt x="2189" y="1338"/>
                  </a:cubicBezTo>
                  <a:cubicBezTo>
                    <a:pt x="2067" y="1338"/>
                    <a:pt x="2067" y="1307"/>
                    <a:pt x="2219" y="1307"/>
                  </a:cubicBezTo>
                  <a:cubicBezTo>
                    <a:pt x="2219" y="1277"/>
                    <a:pt x="2280" y="1277"/>
                    <a:pt x="2280" y="1246"/>
                  </a:cubicBezTo>
                  <a:cubicBezTo>
                    <a:pt x="2280" y="1186"/>
                    <a:pt x="2280" y="1186"/>
                    <a:pt x="2219" y="1186"/>
                  </a:cubicBezTo>
                  <a:cubicBezTo>
                    <a:pt x="2219" y="1186"/>
                    <a:pt x="2280" y="1155"/>
                    <a:pt x="2280" y="1155"/>
                  </a:cubicBezTo>
                  <a:lnTo>
                    <a:pt x="2371" y="1155"/>
                  </a:lnTo>
                  <a:cubicBezTo>
                    <a:pt x="2219" y="1125"/>
                    <a:pt x="2219" y="1095"/>
                    <a:pt x="2311" y="1095"/>
                  </a:cubicBezTo>
                  <a:cubicBezTo>
                    <a:pt x="2311" y="1095"/>
                    <a:pt x="2311" y="1095"/>
                    <a:pt x="2219" y="1064"/>
                  </a:cubicBezTo>
                  <a:cubicBezTo>
                    <a:pt x="2311" y="1064"/>
                    <a:pt x="2371" y="1034"/>
                    <a:pt x="2219" y="1034"/>
                  </a:cubicBezTo>
                  <a:lnTo>
                    <a:pt x="2371" y="1034"/>
                  </a:lnTo>
                  <a:cubicBezTo>
                    <a:pt x="2311" y="1003"/>
                    <a:pt x="2250" y="1003"/>
                    <a:pt x="2311" y="1003"/>
                  </a:cubicBezTo>
                  <a:lnTo>
                    <a:pt x="2250" y="1003"/>
                  </a:lnTo>
                  <a:cubicBezTo>
                    <a:pt x="2250" y="973"/>
                    <a:pt x="2311" y="973"/>
                    <a:pt x="2402" y="973"/>
                  </a:cubicBezTo>
                  <a:lnTo>
                    <a:pt x="2250" y="973"/>
                  </a:lnTo>
                  <a:cubicBezTo>
                    <a:pt x="2311" y="973"/>
                    <a:pt x="2311" y="973"/>
                    <a:pt x="2311" y="943"/>
                  </a:cubicBezTo>
                  <a:cubicBezTo>
                    <a:pt x="2311" y="943"/>
                    <a:pt x="2098" y="943"/>
                    <a:pt x="1946" y="912"/>
                  </a:cubicBezTo>
                  <a:lnTo>
                    <a:pt x="2189" y="912"/>
                  </a:lnTo>
                  <a:cubicBezTo>
                    <a:pt x="2250" y="912"/>
                    <a:pt x="2341" y="882"/>
                    <a:pt x="2250" y="882"/>
                  </a:cubicBezTo>
                  <a:cubicBezTo>
                    <a:pt x="2189" y="882"/>
                    <a:pt x="2189" y="882"/>
                    <a:pt x="2189" y="851"/>
                  </a:cubicBezTo>
                  <a:lnTo>
                    <a:pt x="1976" y="851"/>
                  </a:lnTo>
                  <a:cubicBezTo>
                    <a:pt x="1885" y="851"/>
                    <a:pt x="1885" y="851"/>
                    <a:pt x="2037" y="821"/>
                  </a:cubicBezTo>
                  <a:lnTo>
                    <a:pt x="2189" y="821"/>
                  </a:lnTo>
                  <a:cubicBezTo>
                    <a:pt x="2341" y="791"/>
                    <a:pt x="2341" y="791"/>
                    <a:pt x="2189" y="791"/>
                  </a:cubicBezTo>
                  <a:cubicBezTo>
                    <a:pt x="2280" y="760"/>
                    <a:pt x="2189" y="760"/>
                    <a:pt x="2189" y="760"/>
                  </a:cubicBezTo>
                  <a:lnTo>
                    <a:pt x="2219" y="760"/>
                  </a:lnTo>
                  <a:cubicBezTo>
                    <a:pt x="2341" y="730"/>
                    <a:pt x="2341" y="730"/>
                    <a:pt x="2219" y="730"/>
                  </a:cubicBezTo>
                  <a:cubicBezTo>
                    <a:pt x="2280" y="730"/>
                    <a:pt x="2219" y="730"/>
                    <a:pt x="2128" y="699"/>
                  </a:cubicBezTo>
                  <a:cubicBezTo>
                    <a:pt x="2219" y="669"/>
                    <a:pt x="2219" y="669"/>
                    <a:pt x="2219" y="669"/>
                  </a:cubicBezTo>
                  <a:cubicBezTo>
                    <a:pt x="2219" y="669"/>
                    <a:pt x="2219" y="639"/>
                    <a:pt x="2280" y="639"/>
                  </a:cubicBezTo>
                  <a:lnTo>
                    <a:pt x="2159" y="639"/>
                  </a:lnTo>
                  <a:cubicBezTo>
                    <a:pt x="2311" y="639"/>
                    <a:pt x="2371" y="578"/>
                    <a:pt x="2219" y="578"/>
                  </a:cubicBezTo>
                  <a:lnTo>
                    <a:pt x="2219" y="547"/>
                  </a:lnTo>
                  <a:cubicBezTo>
                    <a:pt x="2311" y="547"/>
                    <a:pt x="2311" y="517"/>
                    <a:pt x="2219" y="517"/>
                  </a:cubicBezTo>
                  <a:cubicBezTo>
                    <a:pt x="2311" y="517"/>
                    <a:pt x="2311" y="487"/>
                    <a:pt x="2250" y="487"/>
                  </a:cubicBezTo>
                  <a:lnTo>
                    <a:pt x="2159" y="487"/>
                  </a:lnTo>
                  <a:cubicBezTo>
                    <a:pt x="2250" y="487"/>
                    <a:pt x="2250" y="487"/>
                    <a:pt x="2250" y="456"/>
                  </a:cubicBezTo>
                  <a:cubicBezTo>
                    <a:pt x="2402" y="456"/>
                    <a:pt x="2402" y="426"/>
                    <a:pt x="2159" y="426"/>
                  </a:cubicBezTo>
                  <a:lnTo>
                    <a:pt x="1885" y="426"/>
                  </a:lnTo>
                  <a:cubicBezTo>
                    <a:pt x="1934" y="401"/>
                    <a:pt x="2003" y="397"/>
                    <a:pt x="2060" y="396"/>
                  </a:cubicBezTo>
                  <a:lnTo>
                    <a:pt x="2060" y="396"/>
                  </a:lnTo>
                  <a:cubicBezTo>
                    <a:pt x="2073" y="396"/>
                    <a:pt x="2085" y="396"/>
                    <a:pt x="2098" y="397"/>
                  </a:cubicBezTo>
                  <a:lnTo>
                    <a:pt x="2098" y="397"/>
                  </a:lnTo>
                  <a:cubicBezTo>
                    <a:pt x="2098" y="396"/>
                    <a:pt x="2098" y="396"/>
                    <a:pt x="2098" y="395"/>
                  </a:cubicBezTo>
                  <a:cubicBezTo>
                    <a:pt x="2086" y="395"/>
                    <a:pt x="2073" y="395"/>
                    <a:pt x="2060" y="396"/>
                  </a:cubicBezTo>
                  <a:lnTo>
                    <a:pt x="2060" y="396"/>
                  </a:lnTo>
                  <a:cubicBezTo>
                    <a:pt x="2052" y="395"/>
                    <a:pt x="2045" y="395"/>
                    <a:pt x="2037" y="395"/>
                  </a:cubicBezTo>
                  <a:lnTo>
                    <a:pt x="2098" y="395"/>
                  </a:lnTo>
                  <a:cubicBezTo>
                    <a:pt x="2189" y="395"/>
                    <a:pt x="2189" y="395"/>
                    <a:pt x="2189" y="365"/>
                  </a:cubicBezTo>
                  <a:lnTo>
                    <a:pt x="1976" y="365"/>
                  </a:lnTo>
                  <a:cubicBezTo>
                    <a:pt x="2098" y="335"/>
                    <a:pt x="2189" y="335"/>
                    <a:pt x="2189" y="335"/>
                  </a:cubicBezTo>
                  <a:cubicBezTo>
                    <a:pt x="2189" y="304"/>
                    <a:pt x="2189" y="304"/>
                    <a:pt x="2250" y="304"/>
                  </a:cubicBezTo>
                  <a:cubicBezTo>
                    <a:pt x="2250" y="304"/>
                    <a:pt x="2250" y="274"/>
                    <a:pt x="2189" y="274"/>
                  </a:cubicBezTo>
                  <a:cubicBezTo>
                    <a:pt x="2128" y="274"/>
                    <a:pt x="2189" y="274"/>
                    <a:pt x="2189" y="243"/>
                  </a:cubicBezTo>
                  <a:cubicBezTo>
                    <a:pt x="2280" y="243"/>
                    <a:pt x="2280" y="213"/>
                    <a:pt x="2128" y="213"/>
                  </a:cubicBezTo>
                  <a:cubicBezTo>
                    <a:pt x="2280" y="213"/>
                    <a:pt x="2280" y="183"/>
                    <a:pt x="2219" y="183"/>
                  </a:cubicBezTo>
                  <a:lnTo>
                    <a:pt x="2128" y="183"/>
                  </a:lnTo>
                  <a:cubicBezTo>
                    <a:pt x="2219" y="183"/>
                    <a:pt x="2219" y="152"/>
                    <a:pt x="2128" y="152"/>
                  </a:cubicBezTo>
                  <a:lnTo>
                    <a:pt x="1855" y="152"/>
                  </a:lnTo>
                  <a:cubicBezTo>
                    <a:pt x="1763" y="152"/>
                    <a:pt x="1855" y="122"/>
                    <a:pt x="2067" y="122"/>
                  </a:cubicBezTo>
                  <a:lnTo>
                    <a:pt x="2159" y="122"/>
                  </a:lnTo>
                  <a:cubicBezTo>
                    <a:pt x="2219" y="122"/>
                    <a:pt x="2219" y="122"/>
                    <a:pt x="2219" y="91"/>
                  </a:cubicBezTo>
                  <a:lnTo>
                    <a:pt x="2159" y="91"/>
                  </a:lnTo>
                  <a:cubicBezTo>
                    <a:pt x="2007" y="91"/>
                    <a:pt x="2007" y="61"/>
                    <a:pt x="2067" y="61"/>
                  </a:cubicBezTo>
                  <a:cubicBezTo>
                    <a:pt x="2067" y="61"/>
                    <a:pt x="2067" y="31"/>
                    <a:pt x="2159" y="31"/>
                  </a:cubicBezTo>
                  <a:lnTo>
                    <a:pt x="1855" y="31"/>
                  </a:lnTo>
                  <a:cubicBezTo>
                    <a:pt x="1855" y="31"/>
                    <a:pt x="1855"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3461;p83"/>
            <p:cNvSpPr/>
            <p:nvPr/>
          </p:nvSpPr>
          <p:spPr>
            <a:xfrm>
              <a:off x="3534940" y="2722876"/>
              <a:ext cx="43265" cy="54317"/>
            </a:xfrm>
            <a:custGeom>
              <a:avLst/>
              <a:gdLst/>
              <a:ahLst/>
              <a:cxnLst/>
              <a:rect l="l" t="t" r="r" b="b"/>
              <a:pathLst>
                <a:path w="2615" h="3283" extrusionOk="0">
                  <a:moveTo>
                    <a:pt x="1794" y="61"/>
                  </a:moveTo>
                  <a:cubicBezTo>
                    <a:pt x="1855" y="61"/>
                    <a:pt x="1855" y="61"/>
                    <a:pt x="1855" y="91"/>
                  </a:cubicBezTo>
                  <a:lnTo>
                    <a:pt x="1794" y="91"/>
                  </a:lnTo>
                  <a:cubicBezTo>
                    <a:pt x="1794" y="91"/>
                    <a:pt x="1733" y="91"/>
                    <a:pt x="1733" y="61"/>
                  </a:cubicBezTo>
                  <a:close/>
                  <a:moveTo>
                    <a:pt x="2007" y="123"/>
                  </a:moveTo>
                  <a:cubicBezTo>
                    <a:pt x="2005" y="152"/>
                    <a:pt x="1915" y="152"/>
                    <a:pt x="1855" y="152"/>
                  </a:cubicBezTo>
                  <a:cubicBezTo>
                    <a:pt x="1773" y="152"/>
                    <a:pt x="1838" y="128"/>
                    <a:pt x="2007" y="123"/>
                  </a:cubicBezTo>
                  <a:close/>
                  <a:moveTo>
                    <a:pt x="2219" y="122"/>
                  </a:moveTo>
                  <a:lnTo>
                    <a:pt x="2159" y="152"/>
                  </a:lnTo>
                  <a:lnTo>
                    <a:pt x="2219" y="152"/>
                  </a:lnTo>
                  <a:lnTo>
                    <a:pt x="2219" y="122"/>
                  </a:lnTo>
                  <a:close/>
                  <a:moveTo>
                    <a:pt x="1976" y="243"/>
                  </a:moveTo>
                  <a:lnTo>
                    <a:pt x="1976" y="274"/>
                  </a:lnTo>
                  <a:lnTo>
                    <a:pt x="1885" y="243"/>
                  </a:lnTo>
                  <a:close/>
                  <a:moveTo>
                    <a:pt x="1976" y="335"/>
                  </a:moveTo>
                  <a:cubicBezTo>
                    <a:pt x="1972" y="339"/>
                    <a:pt x="1970" y="343"/>
                    <a:pt x="1970" y="347"/>
                  </a:cubicBezTo>
                  <a:lnTo>
                    <a:pt x="1970" y="347"/>
                  </a:lnTo>
                  <a:cubicBezTo>
                    <a:pt x="1974" y="343"/>
                    <a:pt x="1976" y="339"/>
                    <a:pt x="1976" y="335"/>
                  </a:cubicBezTo>
                  <a:close/>
                  <a:moveTo>
                    <a:pt x="1520" y="547"/>
                  </a:moveTo>
                  <a:lnTo>
                    <a:pt x="1642" y="578"/>
                  </a:lnTo>
                  <a:lnTo>
                    <a:pt x="1520" y="578"/>
                  </a:lnTo>
                  <a:cubicBezTo>
                    <a:pt x="1520" y="547"/>
                    <a:pt x="1520" y="547"/>
                    <a:pt x="1520" y="547"/>
                  </a:cubicBezTo>
                  <a:close/>
                  <a:moveTo>
                    <a:pt x="1815" y="655"/>
                  </a:moveTo>
                  <a:cubicBezTo>
                    <a:pt x="1845" y="655"/>
                    <a:pt x="1905" y="669"/>
                    <a:pt x="2007" y="669"/>
                  </a:cubicBezTo>
                  <a:lnTo>
                    <a:pt x="1915" y="669"/>
                  </a:lnTo>
                  <a:cubicBezTo>
                    <a:pt x="2007" y="669"/>
                    <a:pt x="2007" y="699"/>
                    <a:pt x="2007" y="699"/>
                  </a:cubicBezTo>
                  <a:lnTo>
                    <a:pt x="1763" y="699"/>
                  </a:lnTo>
                  <a:cubicBezTo>
                    <a:pt x="1763" y="699"/>
                    <a:pt x="1855" y="669"/>
                    <a:pt x="1915" y="669"/>
                  </a:cubicBezTo>
                  <a:lnTo>
                    <a:pt x="1794" y="669"/>
                  </a:lnTo>
                  <a:cubicBezTo>
                    <a:pt x="1794" y="659"/>
                    <a:pt x="1801" y="655"/>
                    <a:pt x="1815" y="655"/>
                  </a:cubicBezTo>
                  <a:close/>
                  <a:moveTo>
                    <a:pt x="1915" y="791"/>
                  </a:moveTo>
                  <a:cubicBezTo>
                    <a:pt x="1976" y="821"/>
                    <a:pt x="1915" y="821"/>
                    <a:pt x="1763" y="821"/>
                  </a:cubicBezTo>
                  <a:lnTo>
                    <a:pt x="1763" y="791"/>
                  </a:lnTo>
                  <a:close/>
                  <a:moveTo>
                    <a:pt x="61" y="943"/>
                  </a:moveTo>
                  <a:cubicBezTo>
                    <a:pt x="1" y="943"/>
                    <a:pt x="1" y="943"/>
                    <a:pt x="122" y="973"/>
                  </a:cubicBezTo>
                  <a:cubicBezTo>
                    <a:pt x="213" y="973"/>
                    <a:pt x="213" y="973"/>
                    <a:pt x="213" y="943"/>
                  </a:cubicBezTo>
                  <a:lnTo>
                    <a:pt x="213" y="943"/>
                  </a:lnTo>
                  <a:cubicBezTo>
                    <a:pt x="213" y="953"/>
                    <a:pt x="203" y="956"/>
                    <a:pt x="187" y="956"/>
                  </a:cubicBezTo>
                  <a:cubicBezTo>
                    <a:pt x="156" y="956"/>
                    <a:pt x="102" y="943"/>
                    <a:pt x="61" y="943"/>
                  </a:cubicBezTo>
                  <a:close/>
                  <a:moveTo>
                    <a:pt x="2554" y="943"/>
                  </a:moveTo>
                  <a:lnTo>
                    <a:pt x="2554" y="973"/>
                  </a:lnTo>
                  <a:cubicBezTo>
                    <a:pt x="2615" y="973"/>
                    <a:pt x="2615" y="973"/>
                    <a:pt x="2615" y="943"/>
                  </a:cubicBezTo>
                  <a:close/>
                  <a:moveTo>
                    <a:pt x="1824" y="1034"/>
                  </a:moveTo>
                  <a:cubicBezTo>
                    <a:pt x="1885" y="1034"/>
                    <a:pt x="1885" y="1064"/>
                    <a:pt x="1733" y="1064"/>
                  </a:cubicBezTo>
                  <a:lnTo>
                    <a:pt x="1672" y="1064"/>
                  </a:lnTo>
                  <a:cubicBezTo>
                    <a:pt x="1672" y="1064"/>
                    <a:pt x="1733" y="1034"/>
                    <a:pt x="1824" y="1034"/>
                  </a:cubicBezTo>
                  <a:close/>
                  <a:moveTo>
                    <a:pt x="1460" y="1429"/>
                  </a:moveTo>
                  <a:cubicBezTo>
                    <a:pt x="1460" y="1429"/>
                    <a:pt x="1460" y="1429"/>
                    <a:pt x="1460" y="1429"/>
                  </a:cubicBezTo>
                  <a:lnTo>
                    <a:pt x="1460" y="1429"/>
                  </a:lnTo>
                  <a:cubicBezTo>
                    <a:pt x="1469" y="1429"/>
                    <a:pt x="1479" y="1429"/>
                    <a:pt x="1490" y="1429"/>
                  </a:cubicBezTo>
                  <a:close/>
                  <a:moveTo>
                    <a:pt x="1733" y="1550"/>
                  </a:moveTo>
                  <a:lnTo>
                    <a:pt x="1733" y="1581"/>
                  </a:lnTo>
                  <a:cubicBezTo>
                    <a:pt x="1672" y="1581"/>
                    <a:pt x="1581" y="1581"/>
                    <a:pt x="1581" y="1550"/>
                  </a:cubicBezTo>
                  <a:close/>
                  <a:moveTo>
                    <a:pt x="1631" y="1841"/>
                  </a:moveTo>
                  <a:cubicBezTo>
                    <a:pt x="1676" y="1841"/>
                    <a:pt x="1703" y="1854"/>
                    <a:pt x="1703" y="1854"/>
                  </a:cubicBezTo>
                  <a:lnTo>
                    <a:pt x="1551" y="1854"/>
                  </a:lnTo>
                  <a:cubicBezTo>
                    <a:pt x="1581" y="1844"/>
                    <a:pt x="1608" y="1841"/>
                    <a:pt x="1631" y="1841"/>
                  </a:cubicBezTo>
                  <a:close/>
                  <a:moveTo>
                    <a:pt x="2219" y="2371"/>
                  </a:moveTo>
                  <a:cubicBezTo>
                    <a:pt x="2272" y="2371"/>
                    <a:pt x="2306" y="2375"/>
                    <a:pt x="2326" y="2378"/>
                  </a:cubicBezTo>
                  <a:lnTo>
                    <a:pt x="2326" y="2378"/>
                  </a:lnTo>
                  <a:cubicBezTo>
                    <a:pt x="2322" y="2376"/>
                    <a:pt x="2316" y="2374"/>
                    <a:pt x="2311" y="2371"/>
                  </a:cubicBezTo>
                  <a:close/>
                  <a:moveTo>
                    <a:pt x="2326" y="2378"/>
                  </a:moveTo>
                  <a:cubicBezTo>
                    <a:pt x="2338" y="2383"/>
                    <a:pt x="2345" y="2385"/>
                    <a:pt x="2348" y="2385"/>
                  </a:cubicBezTo>
                  <a:cubicBezTo>
                    <a:pt x="2351" y="2385"/>
                    <a:pt x="2345" y="2381"/>
                    <a:pt x="2326" y="2378"/>
                  </a:cubicBezTo>
                  <a:close/>
                  <a:moveTo>
                    <a:pt x="1824" y="2523"/>
                  </a:moveTo>
                  <a:lnTo>
                    <a:pt x="1824" y="2553"/>
                  </a:lnTo>
                  <a:lnTo>
                    <a:pt x="1672" y="2553"/>
                  </a:lnTo>
                  <a:cubicBezTo>
                    <a:pt x="1672" y="2553"/>
                    <a:pt x="1763" y="2523"/>
                    <a:pt x="1824" y="2523"/>
                  </a:cubicBezTo>
                  <a:close/>
                  <a:moveTo>
                    <a:pt x="2067" y="2827"/>
                  </a:moveTo>
                  <a:cubicBezTo>
                    <a:pt x="2067" y="2857"/>
                    <a:pt x="2067" y="2857"/>
                    <a:pt x="2007" y="2857"/>
                  </a:cubicBezTo>
                  <a:cubicBezTo>
                    <a:pt x="1946" y="2857"/>
                    <a:pt x="1855" y="2827"/>
                    <a:pt x="1855" y="2827"/>
                  </a:cubicBezTo>
                  <a:close/>
                  <a:moveTo>
                    <a:pt x="1581" y="0"/>
                  </a:moveTo>
                  <a:cubicBezTo>
                    <a:pt x="1368" y="0"/>
                    <a:pt x="1368" y="31"/>
                    <a:pt x="1581" y="31"/>
                  </a:cubicBezTo>
                  <a:lnTo>
                    <a:pt x="1368" y="31"/>
                  </a:lnTo>
                  <a:cubicBezTo>
                    <a:pt x="1429" y="31"/>
                    <a:pt x="1429" y="61"/>
                    <a:pt x="1277" y="61"/>
                  </a:cubicBezTo>
                  <a:lnTo>
                    <a:pt x="1368" y="61"/>
                  </a:lnTo>
                  <a:cubicBezTo>
                    <a:pt x="1368" y="91"/>
                    <a:pt x="1429" y="91"/>
                    <a:pt x="1520" y="91"/>
                  </a:cubicBezTo>
                  <a:lnTo>
                    <a:pt x="1368" y="91"/>
                  </a:lnTo>
                  <a:cubicBezTo>
                    <a:pt x="1368" y="122"/>
                    <a:pt x="1277" y="122"/>
                    <a:pt x="1368" y="122"/>
                  </a:cubicBezTo>
                  <a:lnTo>
                    <a:pt x="1277" y="122"/>
                  </a:lnTo>
                  <a:cubicBezTo>
                    <a:pt x="1216" y="122"/>
                    <a:pt x="1264" y="135"/>
                    <a:pt x="1347" y="135"/>
                  </a:cubicBezTo>
                  <a:cubicBezTo>
                    <a:pt x="1389" y="135"/>
                    <a:pt x="1439" y="132"/>
                    <a:pt x="1490" y="122"/>
                  </a:cubicBezTo>
                  <a:lnTo>
                    <a:pt x="1581" y="122"/>
                  </a:lnTo>
                  <a:cubicBezTo>
                    <a:pt x="1642" y="122"/>
                    <a:pt x="1642" y="152"/>
                    <a:pt x="1642" y="152"/>
                  </a:cubicBezTo>
                  <a:lnTo>
                    <a:pt x="1338" y="152"/>
                  </a:lnTo>
                  <a:cubicBezTo>
                    <a:pt x="1338" y="152"/>
                    <a:pt x="1490" y="183"/>
                    <a:pt x="1581" y="183"/>
                  </a:cubicBezTo>
                  <a:lnTo>
                    <a:pt x="1490" y="183"/>
                  </a:lnTo>
                  <a:cubicBezTo>
                    <a:pt x="1429" y="183"/>
                    <a:pt x="1338" y="183"/>
                    <a:pt x="1429" y="213"/>
                  </a:cubicBezTo>
                  <a:cubicBezTo>
                    <a:pt x="1429" y="213"/>
                    <a:pt x="1429" y="243"/>
                    <a:pt x="1338" y="243"/>
                  </a:cubicBezTo>
                  <a:cubicBezTo>
                    <a:pt x="1277" y="243"/>
                    <a:pt x="1429" y="243"/>
                    <a:pt x="1551" y="274"/>
                  </a:cubicBezTo>
                  <a:lnTo>
                    <a:pt x="1399" y="274"/>
                  </a:lnTo>
                  <a:cubicBezTo>
                    <a:pt x="1551" y="304"/>
                    <a:pt x="1490" y="304"/>
                    <a:pt x="1338" y="304"/>
                  </a:cubicBezTo>
                  <a:lnTo>
                    <a:pt x="1247" y="304"/>
                  </a:lnTo>
                  <a:cubicBezTo>
                    <a:pt x="1338" y="304"/>
                    <a:pt x="1338" y="335"/>
                    <a:pt x="1338" y="335"/>
                  </a:cubicBezTo>
                  <a:lnTo>
                    <a:pt x="1460" y="335"/>
                  </a:lnTo>
                  <a:cubicBezTo>
                    <a:pt x="1611" y="335"/>
                    <a:pt x="1611" y="335"/>
                    <a:pt x="1611" y="365"/>
                  </a:cubicBezTo>
                  <a:cubicBezTo>
                    <a:pt x="1611" y="365"/>
                    <a:pt x="1551" y="335"/>
                    <a:pt x="1460" y="335"/>
                  </a:cubicBezTo>
                  <a:cubicBezTo>
                    <a:pt x="1460" y="335"/>
                    <a:pt x="1460" y="365"/>
                    <a:pt x="1460" y="365"/>
                  </a:cubicBezTo>
                  <a:lnTo>
                    <a:pt x="1399" y="365"/>
                  </a:lnTo>
                  <a:cubicBezTo>
                    <a:pt x="1308" y="365"/>
                    <a:pt x="1308" y="365"/>
                    <a:pt x="1308" y="395"/>
                  </a:cubicBezTo>
                  <a:cubicBezTo>
                    <a:pt x="1368" y="395"/>
                    <a:pt x="1460" y="426"/>
                    <a:pt x="1368" y="426"/>
                  </a:cubicBezTo>
                  <a:cubicBezTo>
                    <a:pt x="1368" y="426"/>
                    <a:pt x="1368" y="456"/>
                    <a:pt x="1460" y="456"/>
                  </a:cubicBezTo>
                  <a:lnTo>
                    <a:pt x="1368" y="456"/>
                  </a:lnTo>
                  <a:cubicBezTo>
                    <a:pt x="1460" y="456"/>
                    <a:pt x="1460" y="456"/>
                    <a:pt x="1368" y="487"/>
                  </a:cubicBezTo>
                  <a:cubicBezTo>
                    <a:pt x="1429" y="517"/>
                    <a:pt x="1429" y="547"/>
                    <a:pt x="1368" y="547"/>
                  </a:cubicBezTo>
                  <a:cubicBezTo>
                    <a:pt x="1429" y="547"/>
                    <a:pt x="1429" y="547"/>
                    <a:pt x="1429" y="578"/>
                  </a:cubicBezTo>
                  <a:cubicBezTo>
                    <a:pt x="1581" y="578"/>
                    <a:pt x="1581" y="578"/>
                    <a:pt x="1429" y="608"/>
                  </a:cubicBezTo>
                  <a:lnTo>
                    <a:pt x="1490" y="608"/>
                  </a:lnTo>
                  <a:cubicBezTo>
                    <a:pt x="1368" y="608"/>
                    <a:pt x="1277" y="608"/>
                    <a:pt x="1277" y="639"/>
                  </a:cubicBezTo>
                  <a:lnTo>
                    <a:pt x="1429" y="639"/>
                  </a:lnTo>
                  <a:cubicBezTo>
                    <a:pt x="1216" y="639"/>
                    <a:pt x="1216" y="66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60"/>
                    <a:pt x="1429" y="760"/>
                    <a:pt x="1338" y="760"/>
                  </a:cubicBezTo>
                  <a:lnTo>
                    <a:pt x="1490" y="760"/>
                  </a:lnTo>
                  <a:cubicBezTo>
                    <a:pt x="1526" y="778"/>
                    <a:pt x="1519" y="785"/>
                    <a:pt x="1490" y="788"/>
                  </a:cubicBezTo>
                  <a:lnTo>
                    <a:pt x="1490" y="788"/>
                  </a:lnTo>
                  <a:cubicBezTo>
                    <a:pt x="1486" y="760"/>
                    <a:pt x="1399" y="760"/>
                    <a:pt x="1399" y="760"/>
                  </a:cubicBezTo>
                  <a:cubicBezTo>
                    <a:pt x="1338" y="760"/>
                    <a:pt x="1399" y="760"/>
                    <a:pt x="1399" y="791"/>
                  </a:cubicBezTo>
                  <a:cubicBezTo>
                    <a:pt x="1436" y="791"/>
                    <a:pt x="1469" y="791"/>
                    <a:pt x="1490" y="788"/>
                  </a:cubicBezTo>
                  <a:lnTo>
                    <a:pt x="1490" y="788"/>
                  </a:lnTo>
                  <a:cubicBezTo>
                    <a:pt x="1490" y="789"/>
                    <a:pt x="1490" y="790"/>
                    <a:pt x="1490" y="791"/>
                  </a:cubicBezTo>
                  <a:lnTo>
                    <a:pt x="1338" y="791"/>
                  </a:lnTo>
                  <a:cubicBezTo>
                    <a:pt x="1399" y="791"/>
                    <a:pt x="1399" y="821"/>
                    <a:pt x="1338" y="821"/>
                  </a:cubicBezTo>
                  <a:cubicBezTo>
                    <a:pt x="1338" y="821"/>
                    <a:pt x="1399" y="851"/>
                    <a:pt x="1399" y="851"/>
                  </a:cubicBezTo>
                  <a:cubicBezTo>
                    <a:pt x="1247" y="851"/>
                    <a:pt x="1247" y="851"/>
                    <a:pt x="1399" y="882"/>
                  </a:cubicBezTo>
                  <a:lnTo>
                    <a:pt x="1460" y="882"/>
                  </a:lnTo>
                  <a:cubicBezTo>
                    <a:pt x="1460" y="882"/>
                    <a:pt x="1460" y="912"/>
                    <a:pt x="1551" y="912"/>
                  </a:cubicBezTo>
                  <a:cubicBezTo>
                    <a:pt x="1460" y="943"/>
                    <a:pt x="1399" y="943"/>
                    <a:pt x="1551" y="943"/>
                  </a:cubicBezTo>
                  <a:lnTo>
                    <a:pt x="1551" y="973"/>
                  </a:lnTo>
                  <a:lnTo>
                    <a:pt x="1460" y="973"/>
                  </a:lnTo>
                  <a:cubicBezTo>
                    <a:pt x="1460" y="1003"/>
                    <a:pt x="1460" y="1003"/>
                    <a:pt x="1551" y="1003"/>
                  </a:cubicBezTo>
                  <a:cubicBezTo>
                    <a:pt x="1558" y="999"/>
                    <a:pt x="1565" y="997"/>
                    <a:pt x="1571" y="994"/>
                  </a:cubicBezTo>
                  <a:lnTo>
                    <a:pt x="1571" y="994"/>
                  </a:lnTo>
                  <a:cubicBezTo>
                    <a:pt x="1570" y="999"/>
                    <a:pt x="1579" y="1003"/>
                    <a:pt x="1611" y="1003"/>
                  </a:cubicBezTo>
                  <a:cubicBezTo>
                    <a:pt x="1611" y="1003"/>
                    <a:pt x="1611" y="990"/>
                    <a:pt x="1593" y="990"/>
                  </a:cubicBezTo>
                  <a:cubicBezTo>
                    <a:pt x="1588" y="990"/>
                    <a:pt x="1581" y="991"/>
                    <a:pt x="1571" y="994"/>
                  </a:cubicBezTo>
                  <a:lnTo>
                    <a:pt x="1571" y="994"/>
                  </a:lnTo>
                  <a:cubicBezTo>
                    <a:pt x="1574" y="985"/>
                    <a:pt x="1611" y="973"/>
                    <a:pt x="1611" y="973"/>
                  </a:cubicBezTo>
                  <a:lnTo>
                    <a:pt x="1672" y="973"/>
                  </a:lnTo>
                  <a:cubicBezTo>
                    <a:pt x="1672" y="1003"/>
                    <a:pt x="1611" y="1003"/>
                    <a:pt x="1611" y="1003"/>
                  </a:cubicBezTo>
                  <a:lnTo>
                    <a:pt x="1520" y="1003"/>
                  </a:lnTo>
                  <a:cubicBezTo>
                    <a:pt x="1460" y="1003"/>
                    <a:pt x="1460" y="1003"/>
                    <a:pt x="1460" y="1034"/>
                  </a:cubicBezTo>
                  <a:cubicBezTo>
                    <a:pt x="1308" y="1034"/>
                    <a:pt x="1368" y="1064"/>
                    <a:pt x="1460" y="1064"/>
                  </a:cubicBezTo>
                  <a:cubicBezTo>
                    <a:pt x="1308" y="1064"/>
                    <a:pt x="1460" y="1094"/>
                    <a:pt x="1672" y="1094"/>
                  </a:cubicBezTo>
                  <a:lnTo>
                    <a:pt x="1520" y="1094"/>
                  </a:lnTo>
                  <a:cubicBezTo>
                    <a:pt x="1611" y="1125"/>
                    <a:pt x="1611" y="1125"/>
                    <a:pt x="1520" y="1125"/>
                  </a:cubicBezTo>
                  <a:lnTo>
                    <a:pt x="1460" y="1125"/>
                  </a:lnTo>
                  <a:cubicBezTo>
                    <a:pt x="1460" y="1125"/>
                    <a:pt x="1460" y="1155"/>
                    <a:pt x="1520" y="1155"/>
                  </a:cubicBezTo>
                  <a:cubicBezTo>
                    <a:pt x="1460" y="1155"/>
                    <a:pt x="1460" y="1186"/>
                    <a:pt x="1429" y="1216"/>
                  </a:cubicBezTo>
                  <a:cubicBezTo>
                    <a:pt x="1429" y="1246"/>
                    <a:pt x="1429" y="1246"/>
                    <a:pt x="1581" y="1246"/>
                  </a:cubicBezTo>
                  <a:lnTo>
                    <a:pt x="1520" y="1246"/>
                  </a:lnTo>
                  <a:cubicBezTo>
                    <a:pt x="1520" y="1246"/>
                    <a:pt x="1520" y="1277"/>
                    <a:pt x="1429" y="1277"/>
                  </a:cubicBezTo>
                  <a:cubicBezTo>
                    <a:pt x="1368" y="1307"/>
                    <a:pt x="1277" y="1307"/>
                    <a:pt x="1368" y="1307"/>
                  </a:cubicBezTo>
                  <a:cubicBezTo>
                    <a:pt x="1429" y="1307"/>
                    <a:pt x="1490" y="1338"/>
                    <a:pt x="1338" y="1338"/>
                  </a:cubicBezTo>
                  <a:lnTo>
                    <a:pt x="1429" y="1338"/>
                  </a:lnTo>
                  <a:cubicBezTo>
                    <a:pt x="1429" y="1368"/>
                    <a:pt x="1429" y="1368"/>
                    <a:pt x="1338" y="1368"/>
                  </a:cubicBezTo>
                  <a:lnTo>
                    <a:pt x="1490" y="1368"/>
                  </a:lnTo>
                  <a:cubicBezTo>
                    <a:pt x="1551" y="1368"/>
                    <a:pt x="1642" y="1368"/>
                    <a:pt x="1642" y="1398"/>
                  </a:cubicBezTo>
                  <a:lnTo>
                    <a:pt x="1399" y="1398"/>
                  </a:lnTo>
                  <a:cubicBezTo>
                    <a:pt x="1399" y="1429"/>
                    <a:pt x="1399" y="1429"/>
                    <a:pt x="1490" y="1429"/>
                  </a:cubicBezTo>
                  <a:lnTo>
                    <a:pt x="1672" y="1429"/>
                  </a:lnTo>
                  <a:cubicBezTo>
                    <a:pt x="1672" y="1459"/>
                    <a:pt x="1672" y="1459"/>
                    <a:pt x="1611" y="1459"/>
                  </a:cubicBezTo>
                  <a:cubicBezTo>
                    <a:pt x="1527" y="1459"/>
                    <a:pt x="1468" y="1433"/>
                    <a:pt x="1460" y="1429"/>
                  </a:cubicBezTo>
                  <a:lnTo>
                    <a:pt x="1460" y="1429"/>
                  </a:lnTo>
                  <a:cubicBezTo>
                    <a:pt x="1339" y="1433"/>
                    <a:pt x="1349"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429" y="1854"/>
                    <a:pt x="1429" y="1854"/>
                    <a:pt x="1429" y="1854"/>
                  </a:cubicBezTo>
                  <a:cubicBezTo>
                    <a:pt x="1429" y="1854"/>
                    <a:pt x="1490" y="1854"/>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3"/>
                  </a:cubicBezTo>
                  <a:cubicBezTo>
                    <a:pt x="1520" y="2553"/>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lnTo>
                    <a:pt x="2432" y="2584"/>
                  </a:lnTo>
                  <a:lnTo>
                    <a:pt x="2341" y="2584"/>
                  </a:lnTo>
                  <a:cubicBezTo>
                    <a:pt x="2341" y="2584"/>
                    <a:pt x="2341" y="2570"/>
                    <a:pt x="2323" y="2570"/>
                  </a:cubicBezTo>
                  <a:cubicBezTo>
                    <a:pt x="2314" y="2570"/>
                    <a:pt x="2300" y="2574"/>
                    <a:pt x="2280" y="2584"/>
                  </a:cubicBezTo>
                  <a:cubicBezTo>
                    <a:pt x="2219" y="2584"/>
                    <a:pt x="2128" y="2584"/>
                    <a:pt x="2128" y="2553"/>
                  </a:cubicBezTo>
                  <a:lnTo>
                    <a:pt x="2280" y="2553"/>
                  </a:lnTo>
                  <a:cubicBezTo>
                    <a:pt x="2280" y="2523"/>
                    <a:pt x="2280" y="2523"/>
                    <a:pt x="2341" y="2523"/>
                  </a:cubicBezTo>
                  <a:lnTo>
                    <a:pt x="2280" y="2493"/>
                  </a:lnTo>
                  <a:cubicBezTo>
                    <a:pt x="2341" y="2493"/>
                    <a:pt x="2371" y="2493"/>
                    <a:pt x="2280" y="2462"/>
                  </a:cubicBezTo>
                  <a:cubicBezTo>
                    <a:pt x="2432" y="2462"/>
                    <a:pt x="2432" y="2462"/>
                    <a:pt x="2280" y="2432"/>
                  </a:cubicBezTo>
                  <a:lnTo>
                    <a:pt x="2371" y="2432"/>
                  </a:lnTo>
                  <a:cubicBezTo>
                    <a:pt x="2280" y="2432"/>
                    <a:pt x="2311" y="2402"/>
                    <a:pt x="2371" y="2402"/>
                  </a:cubicBezTo>
                  <a:lnTo>
                    <a:pt x="2219" y="2402"/>
                  </a:lnTo>
                  <a:cubicBezTo>
                    <a:pt x="2159" y="2371"/>
                    <a:pt x="2159" y="2371"/>
                    <a:pt x="2159" y="2371"/>
                  </a:cubicBezTo>
                  <a:lnTo>
                    <a:pt x="2219" y="2371"/>
                  </a:lnTo>
                  <a:lnTo>
                    <a:pt x="2219" y="2341"/>
                  </a:lnTo>
                  <a:lnTo>
                    <a:pt x="2311" y="2341"/>
                  </a:lnTo>
                  <a:cubicBezTo>
                    <a:pt x="2219" y="2341"/>
                    <a:pt x="2219" y="2341"/>
                    <a:pt x="2311" y="2310"/>
                  </a:cubicBezTo>
                  <a:lnTo>
                    <a:pt x="2219" y="2310"/>
                  </a:lnTo>
                  <a:cubicBezTo>
                    <a:pt x="2311" y="2310"/>
                    <a:pt x="2311" y="2250"/>
                    <a:pt x="2311" y="2219"/>
                  </a:cubicBezTo>
                  <a:lnTo>
                    <a:pt x="2159" y="2219"/>
                  </a:lnTo>
                  <a:cubicBezTo>
                    <a:pt x="2321" y="2219"/>
                    <a:pt x="2375" y="2206"/>
                    <a:pt x="2321" y="2206"/>
                  </a:cubicBezTo>
                  <a:cubicBezTo>
                    <a:pt x="2294" y="2206"/>
                    <a:pt x="2240" y="2209"/>
                    <a:pt x="2159" y="2219"/>
                  </a:cubicBezTo>
                  <a:cubicBezTo>
                    <a:pt x="2037" y="2219"/>
                    <a:pt x="2037" y="2219"/>
                    <a:pt x="2159" y="2189"/>
                  </a:cubicBezTo>
                  <a:lnTo>
                    <a:pt x="2311" y="2189"/>
                  </a:lnTo>
                  <a:cubicBezTo>
                    <a:pt x="2402" y="2158"/>
                    <a:pt x="2311" y="2158"/>
                    <a:pt x="2250" y="2158"/>
                  </a:cubicBezTo>
                  <a:cubicBezTo>
                    <a:pt x="2402" y="2158"/>
                    <a:pt x="2341" y="2128"/>
                    <a:pt x="2189" y="2128"/>
                  </a:cubicBezTo>
                  <a:lnTo>
                    <a:pt x="2250" y="2128"/>
                  </a:lnTo>
                  <a:cubicBezTo>
                    <a:pt x="2250" y="2128"/>
                    <a:pt x="2250" y="2128"/>
                    <a:pt x="2189" y="2098"/>
                  </a:cubicBezTo>
                  <a:lnTo>
                    <a:pt x="2250" y="2098"/>
                  </a:lnTo>
                  <a:lnTo>
                    <a:pt x="2189" y="2067"/>
                  </a:lnTo>
                  <a:cubicBezTo>
                    <a:pt x="2037" y="2067"/>
                    <a:pt x="2128" y="2037"/>
                    <a:pt x="2250" y="2037"/>
                  </a:cubicBezTo>
                  <a:lnTo>
                    <a:pt x="2280" y="2037"/>
                  </a:lnTo>
                  <a:cubicBezTo>
                    <a:pt x="2280" y="2037"/>
                    <a:pt x="2280" y="2037"/>
                    <a:pt x="2341" y="2006"/>
                  </a:cubicBezTo>
                  <a:cubicBezTo>
                    <a:pt x="2341" y="2006"/>
                    <a:pt x="2341" y="1976"/>
                    <a:pt x="2280" y="1976"/>
                  </a:cubicBezTo>
                  <a:lnTo>
                    <a:pt x="2341" y="1976"/>
                  </a:lnTo>
                  <a:cubicBezTo>
                    <a:pt x="2280" y="1976"/>
                    <a:pt x="2280" y="1976"/>
                    <a:pt x="2280" y="1946"/>
                  </a:cubicBezTo>
                  <a:lnTo>
                    <a:pt x="2219" y="1946"/>
                  </a:lnTo>
                  <a:cubicBezTo>
                    <a:pt x="2219" y="1946"/>
                    <a:pt x="2280" y="1946"/>
                    <a:pt x="2280" y="1915"/>
                  </a:cubicBezTo>
                  <a:lnTo>
                    <a:pt x="2219" y="1915"/>
                  </a:lnTo>
                  <a:cubicBezTo>
                    <a:pt x="2219" y="1915"/>
                    <a:pt x="2280" y="1915"/>
                    <a:pt x="2280" y="1885"/>
                  </a:cubicBezTo>
                  <a:lnTo>
                    <a:pt x="2219" y="1885"/>
                  </a:lnTo>
                  <a:cubicBezTo>
                    <a:pt x="2371" y="1854"/>
                    <a:pt x="2371" y="1854"/>
                    <a:pt x="2280" y="1854"/>
                  </a:cubicBezTo>
                  <a:lnTo>
                    <a:pt x="2219" y="1854"/>
                  </a:lnTo>
                  <a:cubicBezTo>
                    <a:pt x="2219" y="1824"/>
                    <a:pt x="2219" y="1824"/>
                    <a:pt x="2280" y="1824"/>
                  </a:cubicBezTo>
                  <a:cubicBezTo>
                    <a:pt x="2159" y="1824"/>
                    <a:pt x="2219" y="1794"/>
                    <a:pt x="2311" y="1794"/>
                  </a:cubicBezTo>
                  <a:lnTo>
                    <a:pt x="2219" y="1794"/>
                  </a:lnTo>
                  <a:cubicBezTo>
                    <a:pt x="2067" y="1794"/>
                    <a:pt x="2067" y="1763"/>
                    <a:pt x="2219" y="1763"/>
                  </a:cubicBezTo>
                  <a:lnTo>
                    <a:pt x="2463" y="1763"/>
                  </a:lnTo>
                  <a:cubicBezTo>
                    <a:pt x="2371" y="1763"/>
                    <a:pt x="2371" y="1733"/>
                    <a:pt x="2371" y="1733"/>
                  </a:cubicBezTo>
                  <a:lnTo>
                    <a:pt x="2311" y="1733"/>
                  </a:lnTo>
                  <a:cubicBezTo>
                    <a:pt x="2311" y="1733"/>
                    <a:pt x="2250" y="1702"/>
                    <a:pt x="2250" y="1702"/>
                  </a:cubicBezTo>
                  <a:cubicBezTo>
                    <a:pt x="2250" y="1702"/>
                    <a:pt x="2250" y="1672"/>
                    <a:pt x="2311" y="1672"/>
                  </a:cubicBezTo>
                  <a:lnTo>
                    <a:pt x="2250" y="1672"/>
                  </a:lnTo>
                  <a:cubicBezTo>
                    <a:pt x="2159" y="1642"/>
                    <a:pt x="2159" y="1642"/>
                    <a:pt x="2250" y="1642"/>
                  </a:cubicBezTo>
                  <a:lnTo>
                    <a:pt x="2159" y="1642"/>
                  </a:lnTo>
                  <a:cubicBezTo>
                    <a:pt x="2250" y="1642"/>
                    <a:pt x="2311" y="1642"/>
                    <a:pt x="2250" y="1611"/>
                  </a:cubicBezTo>
                  <a:lnTo>
                    <a:pt x="2159" y="1611"/>
                  </a:lnTo>
                  <a:cubicBezTo>
                    <a:pt x="2250" y="1611"/>
                    <a:pt x="2250" y="1459"/>
                    <a:pt x="2189" y="1459"/>
                  </a:cubicBezTo>
                  <a:cubicBezTo>
                    <a:pt x="2341" y="1459"/>
                    <a:pt x="2280" y="1429"/>
                    <a:pt x="2189" y="1429"/>
                  </a:cubicBezTo>
                  <a:cubicBezTo>
                    <a:pt x="2128" y="1398"/>
                    <a:pt x="2128" y="1398"/>
                    <a:pt x="2128" y="1398"/>
                  </a:cubicBezTo>
                  <a:lnTo>
                    <a:pt x="2189" y="1398"/>
                  </a:lnTo>
                  <a:cubicBezTo>
                    <a:pt x="2067" y="1368"/>
                    <a:pt x="2067" y="1368"/>
                    <a:pt x="2189" y="1368"/>
                  </a:cubicBezTo>
                  <a:lnTo>
                    <a:pt x="2128" y="1368"/>
                  </a:lnTo>
                  <a:cubicBezTo>
                    <a:pt x="2280" y="1338"/>
                    <a:pt x="2280" y="1338"/>
                    <a:pt x="2189" y="1338"/>
                  </a:cubicBezTo>
                  <a:cubicBezTo>
                    <a:pt x="2067" y="1307"/>
                    <a:pt x="2067" y="1307"/>
                    <a:pt x="2219" y="1307"/>
                  </a:cubicBezTo>
                  <a:lnTo>
                    <a:pt x="2280" y="1277"/>
                  </a:lnTo>
                  <a:lnTo>
                    <a:pt x="2219" y="1277"/>
                  </a:lnTo>
                  <a:cubicBezTo>
                    <a:pt x="2219" y="1277"/>
                    <a:pt x="2280" y="1246"/>
                    <a:pt x="2280" y="1216"/>
                  </a:cubicBezTo>
                  <a:cubicBezTo>
                    <a:pt x="2280" y="1186"/>
                    <a:pt x="2280" y="1186"/>
                    <a:pt x="2219" y="1186"/>
                  </a:cubicBezTo>
                  <a:cubicBezTo>
                    <a:pt x="2067" y="1186"/>
                    <a:pt x="2067" y="1186"/>
                    <a:pt x="2219" y="1155"/>
                  </a:cubicBezTo>
                  <a:lnTo>
                    <a:pt x="2280" y="1155"/>
                  </a:lnTo>
                  <a:cubicBezTo>
                    <a:pt x="2280" y="1155"/>
                    <a:pt x="2311" y="1125"/>
                    <a:pt x="2371" y="1125"/>
                  </a:cubicBezTo>
                  <a:cubicBezTo>
                    <a:pt x="2219" y="1125"/>
                    <a:pt x="2219" y="1094"/>
                    <a:pt x="2311" y="1094"/>
                  </a:cubicBezTo>
                  <a:cubicBezTo>
                    <a:pt x="2311" y="1064"/>
                    <a:pt x="2311" y="1064"/>
                    <a:pt x="2219" y="1064"/>
                  </a:cubicBezTo>
                  <a:cubicBezTo>
                    <a:pt x="2311" y="1064"/>
                    <a:pt x="2371" y="1034"/>
                    <a:pt x="2219" y="1034"/>
                  </a:cubicBezTo>
                  <a:cubicBezTo>
                    <a:pt x="2098" y="1034"/>
                    <a:pt x="2098" y="1003"/>
                    <a:pt x="2311" y="1003"/>
                  </a:cubicBezTo>
                  <a:lnTo>
                    <a:pt x="2159" y="1003"/>
                  </a:lnTo>
                  <a:cubicBezTo>
                    <a:pt x="2098" y="1003"/>
                    <a:pt x="2098" y="973"/>
                    <a:pt x="2098" y="973"/>
                  </a:cubicBezTo>
                  <a:lnTo>
                    <a:pt x="2311" y="973"/>
                  </a:lnTo>
                  <a:cubicBezTo>
                    <a:pt x="2159" y="973"/>
                    <a:pt x="2159" y="973"/>
                    <a:pt x="2159" y="943"/>
                  </a:cubicBezTo>
                  <a:lnTo>
                    <a:pt x="2311" y="943"/>
                  </a:lnTo>
                  <a:cubicBezTo>
                    <a:pt x="2311" y="943"/>
                    <a:pt x="2098" y="912"/>
                    <a:pt x="1946" y="912"/>
                  </a:cubicBezTo>
                  <a:lnTo>
                    <a:pt x="2189" y="912"/>
                  </a:lnTo>
                  <a:cubicBezTo>
                    <a:pt x="2098" y="882"/>
                    <a:pt x="2098" y="882"/>
                    <a:pt x="2189" y="882"/>
                  </a:cubicBezTo>
                  <a:lnTo>
                    <a:pt x="2341" y="882"/>
                  </a:lnTo>
                  <a:cubicBezTo>
                    <a:pt x="2341" y="851"/>
                    <a:pt x="2341" y="851"/>
                    <a:pt x="2250" y="851"/>
                  </a:cubicBezTo>
                  <a:lnTo>
                    <a:pt x="2128" y="851"/>
                  </a:lnTo>
                  <a:cubicBezTo>
                    <a:pt x="2037" y="851"/>
                    <a:pt x="1976" y="851"/>
                    <a:pt x="1976" y="821"/>
                  </a:cubicBezTo>
                  <a:lnTo>
                    <a:pt x="2189" y="821"/>
                  </a:lnTo>
                  <a:cubicBezTo>
                    <a:pt x="2280" y="791"/>
                    <a:pt x="2189" y="791"/>
                    <a:pt x="2128" y="791"/>
                  </a:cubicBezTo>
                  <a:cubicBezTo>
                    <a:pt x="2128" y="760"/>
                    <a:pt x="2128" y="760"/>
                    <a:pt x="2189" y="760"/>
                  </a:cubicBezTo>
                  <a:cubicBezTo>
                    <a:pt x="2128" y="760"/>
                    <a:pt x="2128" y="760"/>
                    <a:pt x="2219" y="730"/>
                  </a:cubicBezTo>
                  <a:cubicBezTo>
                    <a:pt x="2280" y="699"/>
                    <a:pt x="2219" y="699"/>
                    <a:pt x="2128" y="699"/>
                  </a:cubicBezTo>
                  <a:lnTo>
                    <a:pt x="2007" y="699"/>
                  </a:lnTo>
                  <a:cubicBezTo>
                    <a:pt x="2067" y="699"/>
                    <a:pt x="2128" y="699"/>
                    <a:pt x="2128" y="669"/>
                  </a:cubicBezTo>
                  <a:lnTo>
                    <a:pt x="2219" y="669"/>
                  </a:lnTo>
                  <a:cubicBezTo>
                    <a:pt x="2219" y="639"/>
                    <a:pt x="2219" y="639"/>
                    <a:pt x="2280" y="639"/>
                  </a:cubicBezTo>
                  <a:cubicBezTo>
                    <a:pt x="2280" y="639"/>
                    <a:pt x="2280" y="608"/>
                    <a:pt x="2219" y="608"/>
                  </a:cubicBezTo>
                  <a:lnTo>
                    <a:pt x="2159" y="608"/>
                  </a:lnTo>
                  <a:cubicBezTo>
                    <a:pt x="2311" y="608"/>
                    <a:pt x="2371" y="547"/>
                    <a:pt x="2219" y="547"/>
                  </a:cubicBezTo>
                  <a:cubicBezTo>
                    <a:pt x="2311" y="547"/>
                    <a:pt x="2311" y="517"/>
                    <a:pt x="2219" y="517"/>
                  </a:cubicBezTo>
                  <a:lnTo>
                    <a:pt x="2219" y="487"/>
                  </a:lnTo>
                  <a:lnTo>
                    <a:pt x="2159" y="487"/>
                  </a:lnTo>
                  <a:cubicBezTo>
                    <a:pt x="2250" y="487"/>
                    <a:pt x="2250" y="487"/>
                    <a:pt x="2250" y="456"/>
                  </a:cubicBezTo>
                  <a:lnTo>
                    <a:pt x="2159" y="456"/>
                  </a:lnTo>
                  <a:cubicBezTo>
                    <a:pt x="2098" y="426"/>
                    <a:pt x="2159" y="426"/>
                    <a:pt x="2250" y="426"/>
                  </a:cubicBezTo>
                  <a:cubicBezTo>
                    <a:pt x="2250" y="426"/>
                    <a:pt x="2250" y="395"/>
                    <a:pt x="2189" y="395"/>
                  </a:cubicBezTo>
                  <a:lnTo>
                    <a:pt x="2250" y="395"/>
                  </a:lnTo>
                  <a:cubicBezTo>
                    <a:pt x="2311" y="395"/>
                    <a:pt x="2189" y="395"/>
                    <a:pt x="2037" y="365"/>
                  </a:cubicBezTo>
                  <a:lnTo>
                    <a:pt x="2098" y="365"/>
                  </a:lnTo>
                  <a:cubicBezTo>
                    <a:pt x="2046" y="365"/>
                    <a:pt x="1973" y="365"/>
                    <a:pt x="1970" y="347"/>
                  </a:cubicBezTo>
                  <a:lnTo>
                    <a:pt x="1970" y="347"/>
                  </a:lnTo>
                  <a:cubicBezTo>
                    <a:pt x="1949" y="365"/>
                    <a:pt x="1876" y="365"/>
                    <a:pt x="1824" y="365"/>
                  </a:cubicBezTo>
                  <a:cubicBezTo>
                    <a:pt x="1824" y="365"/>
                    <a:pt x="1885" y="335"/>
                    <a:pt x="1976" y="335"/>
                  </a:cubicBezTo>
                  <a:cubicBezTo>
                    <a:pt x="2098" y="335"/>
                    <a:pt x="2189" y="335"/>
                    <a:pt x="2189" y="304"/>
                  </a:cubicBezTo>
                  <a:cubicBezTo>
                    <a:pt x="2189" y="304"/>
                    <a:pt x="2189" y="304"/>
                    <a:pt x="2250" y="274"/>
                  </a:cubicBezTo>
                  <a:lnTo>
                    <a:pt x="2189" y="274"/>
                  </a:lnTo>
                  <a:cubicBezTo>
                    <a:pt x="2250" y="274"/>
                    <a:pt x="2280" y="243"/>
                    <a:pt x="2189" y="243"/>
                  </a:cubicBezTo>
                  <a:lnTo>
                    <a:pt x="2037" y="243"/>
                  </a:lnTo>
                  <a:cubicBezTo>
                    <a:pt x="2189" y="243"/>
                    <a:pt x="2280" y="213"/>
                    <a:pt x="2128" y="213"/>
                  </a:cubicBezTo>
                  <a:cubicBezTo>
                    <a:pt x="2280" y="183"/>
                    <a:pt x="2280" y="183"/>
                    <a:pt x="2219" y="183"/>
                  </a:cubicBezTo>
                  <a:cubicBezTo>
                    <a:pt x="2067" y="183"/>
                    <a:pt x="2067" y="152"/>
                    <a:pt x="2128" y="152"/>
                  </a:cubicBezTo>
                  <a:lnTo>
                    <a:pt x="2010" y="123"/>
                  </a:lnTo>
                  <a:lnTo>
                    <a:pt x="2010" y="123"/>
                  </a:lnTo>
                  <a:cubicBezTo>
                    <a:pt x="2028" y="122"/>
                    <a:pt x="2047" y="122"/>
                    <a:pt x="2067" y="122"/>
                  </a:cubicBezTo>
                  <a:cubicBezTo>
                    <a:pt x="2067" y="91"/>
                    <a:pt x="2067" y="91"/>
                    <a:pt x="2159" y="91"/>
                  </a:cubicBezTo>
                  <a:lnTo>
                    <a:pt x="2067" y="91"/>
                  </a:lnTo>
                  <a:cubicBezTo>
                    <a:pt x="1915" y="91"/>
                    <a:pt x="1915" y="91"/>
                    <a:pt x="2067" y="61"/>
                  </a:cubicBezTo>
                  <a:cubicBezTo>
                    <a:pt x="2067" y="31"/>
                    <a:pt x="2067" y="31"/>
                    <a:pt x="2159" y="31"/>
                  </a:cubicBezTo>
                  <a:cubicBezTo>
                    <a:pt x="2219" y="31"/>
                    <a:pt x="2219" y="31"/>
                    <a:pt x="2159" y="0"/>
                  </a:cubicBezTo>
                  <a:cubicBezTo>
                    <a:pt x="2007" y="0"/>
                    <a:pt x="1946" y="0"/>
                    <a:pt x="1946" y="31"/>
                  </a:cubicBezTo>
                  <a:lnTo>
                    <a:pt x="1855" y="31"/>
                  </a:lnTo>
                  <a:lnTo>
                    <a:pt x="18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3462;p83"/>
            <p:cNvSpPr/>
            <p:nvPr/>
          </p:nvSpPr>
          <p:spPr>
            <a:xfrm>
              <a:off x="3545000" y="2884315"/>
              <a:ext cx="33586" cy="54830"/>
            </a:xfrm>
            <a:custGeom>
              <a:avLst/>
              <a:gdLst/>
              <a:ahLst/>
              <a:cxnLst/>
              <a:rect l="l" t="t" r="r" b="b"/>
              <a:pathLst>
                <a:path w="2030" h="3314" extrusionOk="0">
                  <a:moveTo>
                    <a:pt x="0" y="61"/>
                  </a:moveTo>
                  <a:cubicBezTo>
                    <a:pt x="0" y="91"/>
                    <a:pt x="92" y="91"/>
                    <a:pt x="152" y="91"/>
                  </a:cubicBezTo>
                  <a:lnTo>
                    <a:pt x="152" y="61"/>
                  </a:lnTo>
                  <a:close/>
                  <a:moveTo>
                    <a:pt x="1239" y="148"/>
                  </a:moveTo>
                  <a:cubicBezTo>
                    <a:pt x="1215" y="151"/>
                    <a:pt x="1206" y="152"/>
                    <a:pt x="1214" y="152"/>
                  </a:cubicBezTo>
                  <a:lnTo>
                    <a:pt x="1214" y="152"/>
                  </a:lnTo>
                  <a:cubicBezTo>
                    <a:pt x="1227" y="152"/>
                    <a:pt x="1234" y="151"/>
                    <a:pt x="1239" y="148"/>
                  </a:cubicBezTo>
                  <a:close/>
                  <a:moveTo>
                    <a:pt x="1520" y="243"/>
                  </a:moveTo>
                  <a:cubicBezTo>
                    <a:pt x="1429" y="243"/>
                    <a:pt x="1368" y="274"/>
                    <a:pt x="1368" y="274"/>
                  </a:cubicBezTo>
                  <a:lnTo>
                    <a:pt x="1277" y="274"/>
                  </a:lnTo>
                  <a:cubicBezTo>
                    <a:pt x="1277" y="274"/>
                    <a:pt x="1216" y="243"/>
                    <a:pt x="1155" y="243"/>
                  </a:cubicBezTo>
                  <a:close/>
                  <a:moveTo>
                    <a:pt x="1383" y="403"/>
                  </a:moveTo>
                  <a:cubicBezTo>
                    <a:pt x="1421" y="403"/>
                    <a:pt x="1459" y="411"/>
                    <a:pt x="1490" y="426"/>
                  </a:cubicBezTo>
                  <a:lnTo>
                    <a:pt x="1277" y="426"/>
                  </a:lnTo>
                  <a:cubicBezTo>
                    <a:pt x="1307" y="411"/>
                    <a:pt x="1345" y="403"/>
                    <a:pt x="1383" y="403"/>
                  </a:cubicBezTo>
                  <a:close/>
                  <a:moveTo>
                    <a:pt x="2022" y="950"/>
                  </a:moveTo>
                  <a:cubicBezTo>
                    <a:pt x="2014" y="950"/>
                    <a:pt x="1991" y="958"/>
                    <a:pt x="1946" y="973"/>
                  </a:cubicBezTo>
                  <a:lnTo>
                    <a:pt x="2007" y="973"/>
                  </a:lnTo>
                  <a:cubicBezTo>
                    <a:pt x="2022" y="958"/>
                    <a:pt x="2029" y="950"/>
                    <a:pt x="2022" y="950"/>
                  </a:cubicBezTo>
                  <a:close/>
                  <a:moveTo>
                    <a:pt x="1057" y="980"/>
                  </a:moveTo>
                  <a:cubicBezTo>
                    <a:pt x="1064" y="980"/>
                    <a:pt x="1064" y="988"/>
                    <a:pt x="1064" y="1003"/>
                  </a:cubicBezTo>
                  <a:lnTo>
                    <a:pt x="1003" y="1003"/>
                  </a:lnTo>
                  <a:cubicBezTo>
                    <a:pt x="1034" y="988"/>
                    <a:pt x="1049" y="980"/>
                    <a:pt x="1057" y="980"/>
                  </a:cubicBezTo>
                  <a:close/>
                  <a:moveTo>
                    <a:pt x="1003" y="1338"/>
                  </a:moveTo>
                  <a:lnTo>
                    <a:pt x="1003" y="1368"/>
                  </a:lnTo>
                  <a:cubicBezTo>
                    <a:pt x="943" y="1368"/>
                    <a:pt x="852" y="1368"/>
                    <a:pt x="852" y="1338"/>
                  </a:cubicBezTo>
                  <a:close/>
                  <a:moveTo>
                    <a:pt x="1665" y="1923"/>
                  </a:moveTo>
                  <a:cubicBezTo>
                    <a:pt x="1657" y="1923"/>
                    <a:pt x="1642" y="1930"/>
                    <a:pt x="1611" y="1946"/>
                  </a:cubicBezTo>
                  <a:lnTo>
                    <a:pt x="1672" y="1946"/>
                  </a:lnTo>
                  <a:cubicBezTo>
                    <a:pt x="1672" y="1930"/>
                    <a:pt x="1672" y="1923"/>
                    <a:pt x="1665" y="1923"/>
                  </a:cubicBezTo>
                  <a:close/>
                  <a:moveTo>
                    <a:pt x="1155" y="2006"/>
                  </a:moveTo>
                  <a:lnTo>
                    <a:pt x="1155" y="2037"/>
                  </a:lnTo>
                  <a:cubicBezTo>
                    <a:pt x="1064" y="2037"/>
                    <a:pt x="1003" y="2037"/>
                    <a:pt x="1003" y="2006"/>
                  </a:cubicBezTo>
                  <a:close/>
                  <a:moveTo>
                    <a:pt x="1551" y="2341"/>
                  </a:moveTo>
                  <a:cubicBezTo>
                    <a:pt x="1551" y="2371"/>
                    <a:pt x="1551" y="2371"/>
                    <a:pt x="1459" y="2371"/>
                  </a:cubicBezTo>
                  <a:cubicBezTo>
                    <a:pt x="1459" y="2371"/>
                    <a:pt x="1399" y="2371"/>
                    <a:pt x="1399" y="2341"/>
                  </a:cubicBezTo>
                  <a:close/>
                  <a:moveTo>
                    <a:pt x="1330" y="2835"/>
                  </a:moveTo>
                  <a:cubicBezTo>
                    <a:pt x="1376" y="2835"/>
                    <a:pt x="1429" y="2842"/>
                    <a:pt x="1459" y="2857"/>
                  </a:cubicBezTo>
                  <a:lnTo>
                    <a:pt x="1247" y="2857"/>
                  </a:lnTo>
                  <a:cubicBezTo>
                    <a:pt x="1247" y="2842"/>
                    <a:pt x="1285" y="2835"/>
                    <a:pt x="1330" y="2835"/>
                  </a:cubicBezTo>
                  <a:close/>
                  <a:moveTo>
                    <a:pt x="1186" y="0"/>
                  </a:moveTo>
                  <a:cubicBezTo>
                    <a:pt x="1095" y="0"/>
                    <a:pt x="973" y="0"/>
                    <a:pt x="1034" y="31"/>
                  </a:cubicBezTo>
                  <a:lnTo>
                    <a:pt x="821" y="31"/>
                  </a:lnTo>
                  <a:cubicBezTo>
                    <a:pt x="760" y="31"/>
                    <a:pt x="669" y="31"/>
                    <a:pt x="669" y="61"/>
                  </a:cubicBezTo>
                  <a:lnTo>
                    <a:pt x="760" y="61"/>
                  </a:lnTo>
                  <a:lnTo>
                    <a:pt x="760" y="91"/>
                  </a:lnTo>
                  <a:cubicBezTo>
                    <a:pt x="760" y="91"/>
                    <a:pt x="760" y="122"/>
                    <a:pt x="821" y="122"/>
                  </a:cubicBezTo>
                  <a:lnTo>
                    <a:pt x="669" y="122"/>
                  </a:lnTo>
                  <a:cubicBezTo>
                    <a:pt x="608" y="122"/>
                    <a:pt x="656" y="135"/>
                    <a:pt x="739" y="135"/>
                  </a:cubicBezTo>
                  <a:cubicBezTo>
                    <a:pt x="781" y="135"/>
                    <a:pt x="831" y="132"/>
                    <a:pt x="882" y="122"/>
                  </a:cubicBezTo>
                  <a:lnTo>
                    <a:pt x="882" y="152"/>
                  </a:lnTo>
                  <a:lnTo>
                    <a:pt x="730" y="152"/>
                  </a:lnTo>
                  <a:cubicBezTo>
                    <a:pt x="669" y="152"/>
                    <a:pt x="669" y="152"/>
                    <a:pt x="730" y="183"/>
                  </a:cubicBezTo>
                  <a:lnTo>
                    <a:pt x="882" y="183"/>
                  </a:lnTo>
                  <a:cubicBezTo>
                    <a:pt x="821" y="183"/>
                    <a:pt x="730" y="213"/>
                    <a:pt x="821" y="213"/>
                  </a:cubicBezTo>
                  <a:cubicBezTo>
                    <a:pt x="821" y="243"/>
                    <a:pt x="821" y="243"/>
                    <a:pt x="730" y="243"/>
                  </a:cubicBezTo>
                  <a:cubicBezTo>
                    <a:pt x="669" y="243"/>
                    <a:pt x="821" y="274"/>
                    <a:pt x="943" y="274"/>
                  </a:cubicBezTo>
                  <a:lnTo>
                    <a:pt x="882" y="274"/>
                  </a:lnTo>
                  <a:cubicBezTo>
                    <a:pt x="882" y="304"/>
                    <a:pt x="882" y="304"/>
                    <a:pt x="791" y="304"/>
                  </a:cubicBezTo>
                  <a:lnTo>
                    <a:pt x="730" y="304"/>
                  </a:lnTo>
                  <a:cubicBezTo>
                    <a:pt x="639" y="304"/>
                    <a:pt x="639" y="304"/>
                    <a:pt x="639" y="335"/>
                  </a:cubicBezTo>
                  <a:lnTo>
                    <a:pt x="730" y="335"/>
                  </a:lnTo>
                  <a:cubicBezTo>
                    <a:pt x="730" y="365"/>
                    <a:pt x="730" y="365"/>
                    <a:pt x="852" y="365"/>
                  </a:cubicBezTo>
                  <a:cubicBezTo>
                    <a:pt x="852" y="368"/>
                    <a:pt x="852" y="371"/>
                    <a:pt x="851" y="374"/>
                  </a:cubicBezTo>
                  <a:lnTo>
                    <a:pt x="851" y="374"/>
                  </a:lnTo>
                  <a:cubicBezTo>
                    <a:pt x="835" y="369"/>
                    <a:pt x="813" y="365"/>
                    <a:pt x="791" y="365"/>
                  </a:cubicBezTo>
                  <a:cubicBezTo>
                    <a:pt x="700" y="365"/>
                    <a:pt x="700" y="395"/>
                    <a:pt x="700" y="395"/>
                  </a:cubicBezTo>
                  <a:cubicBezTo>
                    <a:pt x="700" y="395"/>
                    <a:pt x="700" y="426"/>
                    <a:pt x="639" y="426"/>
                  </a:cubicBezTo>
                  <a:lnTo>
                    <a:pt x="760" y="426"/>
                  </a:lnTo>
                  <a:cubicBezTo>
                    <a:pt x="760" y="456"/>
                    <a:pt x="760" y="456"/>
                    <a:pt x="852" y="456"/>
                  </a:cubicBezTo>
                  <a:lnTo>
                    <a:pt x="760" y="456"/>
                  </a:lnTo>
                  <a:cubicBezTo>
                    <a:pt x="608" y="456"/>
                    <a:pt x="608" y="456"/>
                    <a:pt x="760" y="487"/>
                  </a:cubicBezTo>
                  <a:lnTo>
                    <a:pt x="852" y="487"/>
                  </a:lnTo>
                  <a:cubicBezTo>
                    <a:pt x="760" y="487"/>
                    <a:pt x="760" y="517"/>
                    <a:pt x="760" y="517"/>
                  </a:cubicBezTo>
                  <a:cubicBezTo>
                    <a:pt x="821" y="517"/>
                    <a:pt x="821" y="547"/>
                    <a:pt x="760" y="578"/>
                  </a:cubicBezTo>
                  <a:lnTo>
                    <a:pt x="821" y="578"/>
                  </a:lnTo>
                  <a:cubicBezTo>
                    <a:pt x="973" y="608"/>
                    <a:pt x="973" y="608"/>
                    <a:pt x="821" y="608"/>
                  </a:cubicBezTo>
                  <a:cubicBezTo>
                    <a:pt x="1125" y="608"/>
                    <a:pt x="1186" y="639"/>
                    <a:pt x="882" y="639"/>
                  </a:cubicBezTo>
                  <a:lnTo>
                    <a:pt x="821" y="639"/>
                  </a:lnTo>
                  <a:cubicBezTo>
                    <a:pt x="608" y="669"/>
                    <a:pt x="608" y="669"/>
                    <a:pt x="760" y="669"/>
                  </a:cubicBezTo>
                  <a:cubicBezTo>
                    <a:pt x="882" y="699"/>
                    <a:pt x="882" y="699"/>
                    <a:pt x="730" y="699"/>
                  </a:cubicBezTo>
                  <a:cubicBezTo>
                    <a:pt x="669" y="684"/>
                    <a:pt x="639" y="677"/>
                    <a:pt x="631" y="677"/>
                  </a:cubicBezTo>
                  <a:cubicBezTo>
                    <a:pt x="624" y="677"/>
                    <a:pt x="639" y="684"/>
                    <a:pt x="669" y="699"/>
                  </a:cubicBezTo>
                  <a:cubicBezTo>
                    <a:pt x="669" y="699"/>
                    <a:pt x="730" y="730"/>
                    <a:pt x="821" y="730"/>
                  </a:cubicBezTo>
                  <a:lnTo>
                    <a:pt x="730" y="730"/>
                  </a:lnTo>
                  <a:cubicBezTo>
                    <a:pt x="730" y="760"/>
                    <a:pt x="730" y="760"/>
                    <a:pt x="821" y="760"/>
                  </a:cubicBezTo>
                  <a:lnTo>
                    <a:pt x="669" y="760"/>
                  </a:lnTo>
                  <a:cubicBezTo>
                    <a:pt x="708" y="760"/>
                    <a:pt x="747" y="773"/>
                    <a:pt x="795" y="782"/>
                  </a:cubicBezTo>
                  <a:lnTo>
                    <a:pt x="795" y="782"/>
                  </a:lnTo>
                  <a:cubicBezTo>
                    <a:pt x="799" y="778"/>
                    <a:pt x="806" y="777"/>
                    <a:pt x="814" y="777"/>
                  </a:cubicBezTo>
                  <a:cubicBezTo>
                    <a:pt x="841" y="777"/>
                    <a:pt x="882" y="791"/>
                    <a:pt x="882" y="791"/>
                  </a:cubicBezTo>
                  <a:cubicBezTo>
                    <a:pt x="849" y="791"/>
                    <a:pt x="821" y="787"/>
                    <a:pt x="795" y="782"/>
                  </a:cubicBezTo>
                  <a:lnTo>
                    <a:pt x="795" y="782"/>
                  </a:lnTo>
                  <a:cubicBezTo>
                    <a:pt x="792" y="784"/>
                    <a:pt x="791" y="787"/>
                    <a:pt x="791" y="791"/>
                  </a:cubicBezTo>
                  <a:lnTo>
                    <a:pt x="730" y="791"/>
                  </a:lnTo>
                  <a:cubicBezTo>
                    <a:pt x="791" y="791"/>
                    <a:pt x="791" y="821"/>
                    <a:pt x="730" y="821"/>
                  </a:cubicBezTo>
                  <a:lnTo>
                    <a:pt x="730" y="851"/>
                  </a:lnTo>
                  <a:lnTo>
                    <a:pt x="791" y="851"/>
                  </a:lnTo>
                  <a:cubicBezTo>
                    <a:pt x="943" y="882"/>
                    <a:pt x="943" y="882"/>
                    <a:pt x="791" y="882"/>
                  </a:cubicBezTo>
                  <a:cubicBezTo>
                    <a:pt x="943" y="882"/>
                    <a:pt x="1003" y="912"/>
                    <a:pt x="852" y="912"/>
                  </a:cubicBezTo>
                  <a:lnTo>
                    <a:pt x="943" y="912"/>
                  </a:lnTo>
                  <a:cubicBezTo>
                    <a:pt x="943" y="912"/>
                    <a:pt x="1003" y="942"/>
                    <a:pt x="943" y="942"/>
                  </a:cubicBezTo>
                  <a:cubicBezTo>
                    <a:pt x="852" y="942"/>
                    <a:pt x="791" y="973"/>
                    <a:pt x="943" y="973"/>
                  </a:cubicBezTo>
                  <a:lnTo>
                    <a:pt x="1003" y="973"/>
                  </a:lnTo>
                  <a:cubicBezTo>
                    <a:pt x="943" y="973"/>
                    <a:pt x="852" y="1003"/>
                    <a:pt x="852" y="1003"/>
                  </a:cubicBezTo>
                  <a:lnTo>
                    <a:pt x="912" y="1003"/>
                  </a:lnTo>
                  <a:cubicBezTo>
                    <a:pt x="852" y="1034"/>
                    <a:pt x="852" y="1034"/>
                    <a:pt x="852" y="1034"/>
                  </a:cubicBezTo>
                  <a:lnTo>
                    <a:pt x="1064" y="1034"/>
                  </a:lnTo>
                  <a:cubicBezTo>
                    <a:pt x="1125" y="1034"/>
                    <a:pt x="1105" y="1047"/>
                    <a:pt x="1085" y="1047"/>
                  </a:cubicBezTo>
                  <a:cubicBezTo>
                    <a:pt x="1074" y="1047"/>
                    <a:pt x="1064" y="1044"/>
                    <a:pt x="1064" y="1034"/>
                  </a:cubicBezTo>
                  <a:cubicBezTo>
                    <a:pt x="1003" y="1034"/>
                    <a:pt x="912" y="1034"/>
                    <a:pt x="912" y="1064"/>
                  </a:cubicBezTo>
                  <a:lnTo>
                    <a:pt x="852" y="1064"/>
                  </a:lnTo>
                  <a:cubicBezTo>
                    <a:pt x="1003" y="1064"/>
                    <a:pt x="1003" y="1094"/>
                    <a:pt x="852" y="1094"/>
                  </a:cubicBezTo>
                  <a:lnTo>
                    <a:pt x="1064" y="1094"/>
                  </a:lnTo>
                  <a:cubicBezTo>
                    <a:pt x="760" y="1094"/>
                    <a:pt x="760" y="1094"/>
                    <a:pt x="912" y="1125"/>
                  </a:cubicBezTo>
                  <a:lnTo>
                    <a:pt x="852" y="1125"/>
                  </a:lnTo>
                  <a:cubicBezTo>
                    <a:pt x="852" y="1155"/>
                    <a:pt x="852" y="1155"/>
                    <a:pt x="912" y="1155"/>
                  </a:cubicBezTo>
                  <a:lnTo>
                    <a:pt x="973" y="1155"/>
                  </a:lnTo>
                  <a:lnTo>
                    <a:pt x="973" y="1186"/>
                  </a:lnTo>
                  <a:lnTo>
                    <a:pt x="912" y="1186"/>
                  </a:lnTo>
                  <a:cubicBezTo>
                    <a:pt x="852" y="1186"/>
                    <a:pt x="852" y="1186"/>
                    <a:pt x="821" y="1216"/>
                  </a:cubicBezTo>
                  <a:cubicBezTo>
                    <a:pt x="821" y="1246"/>
                    <a:pt x="821" y="1246"/>
                    <a:pt x="973" y="1246"/>
                  </a:cubicBezTo>
                  <a:cubicBezTo>
                    <a:pt x="1125" y="1246"/>
                    <a:pt x="1125" y="1277"/>
                    <a:pt x="973" y="1277"/>
                  </a:cubicBezTo>
                  <a:lnTo>
                    <a:pt x="821" y="1277"/>
                  </a:lnTo>
                  <a:cubicBezTo>
                    <a:pt x="669" y="1277"/>
                    <a:pt x="760" y="1307"/>
                    <a:pt x="821" y="1307"/>
                  </a:cubicBezTo>
                  <a:cubicBezTo>
                    <a:pt x="872" y="1297"/>
                    <a:pt x="895" y="1294"/>
                    <a:pt x="902" y="1294"/>
                  </a:cubicBezTo>
                  <a:cubicBezTo>
                    <a:pt x="916" y="1294"/>
                    <a:pt x="862" y="1307"/>
                    <a:pt x="821" y="1307"/>
                  </a:cubicBezTo>
                  <a:lnTo>
                    <a:pt x="760" y="1307"/>
                  </a:lnTo>
                  <a:cubicBezTo>
                    <a:pt x="821" y="1307"/>
                    <a:pt x="882" y="1338"/>
                    <a:pt x="730" y="1338"/>
                  </a:cubicBezTo>
                  <a:cubicBezTo>
                    <a:pt x="821" y="1338"/>
                    <a:pt x="821" y="1338"/>
                    <a:pt x="821" y="1368"/>
                  </a:cubicBezTo>
                  <a:lnTo>
                    <a:pt x="730" y="1368"/>
                  </a:lnTo>
                  <a:cubicBezTo>
                    <a:pt x="730" y="1368"/>
                    <a:pt x="882" y="1368"/>
                    <a:pt x="882" y="1398"/>
                  </a:cubicBezTo>
                  <a:cubicBezTo>
                    <a:pt x="821" y="1398"/>
                    <a:pt x="791" y="1398"/>
                    <a:pt x="791" y="1429"/>
                  </a:cubicBezTo>
                  <a:lnTo>
                    <a:pt x="882" y="1429"/>
                  </a:lnTo>
                  <a:cubicBezTo>
                    <a:pt x="730" y="1429"/>
                    <a:pt x="730" y="1459"/>
                    <a:pt x="882" y="1459"/>
                  </a:cubicBezTo>
                  <a:cubicBezTo>
                    <a:pt x="943" y="1459"/>
                    <a:pt x="943" y="1459"/>
                    <a:pt x="882" y="1490"/>
                  </a:cubicBezTo>
                  <a:lnTo>
                    <a:pt x="791" y="1490"/>
                  </a:lnTo>
                  <a:cubicBezTo>
                    <a:pt x="639" y="1490"/>
                    <a:pt x="639" y="1490"/>
                    <a:pt x="730" y="1520"/>
                  </a:cubicBezTo>
                  <a:lnTo>
                    <a:pt x="791" y="1520"/>
                  </a:lnTo>
                  <a:cubicBezTo>
                    <a:pt x="831" y="1520"/>
                    <a:pt x="845" y="1534"/>
                    <a:pt x="876" y="1534"/>
                  </a:cubicBezTo>
                  <a:cubicBezTo>
                    <a:pt x="892" y="1534"/>
                    <a:pt x="912" y="1530"/>
                    <a:pt x="943" y="1520"/>
                  </a:cubicBezTo>
                  <a:cubicBezTo>
                    <a:pt x="988" y="1520"/>
                    <a:pt x="1050" y="1537"/>
                    <a:pt x="1079" y="1545"/>
                  </a:cubicBezTo>
                  <a:lnTo>
                    <a:pt x="1079" y="1545"/>
                  </a:lnTo>
                  <a:cubicBezTo>
                    <a:pt x="1057" y="1539"/>
                    <a:pt x="1041" y="1537"/>
                    <a:pt x="1028" y="1537"/>
                  </a:cubicBezTo>
                  <a:cubicBezTo>
                    <a:pt x="997" y="1537"/>
                    <a:pt x="983" y="1550"/>
                    <a:pt x="943" y="1550"/>
                  </a:cubicBezTo>
                  <a:lnTo>
                    <a:pt x="852" y="1550"/>
                  </a:lnTo>
                  <a:cubicBezTo>
                    <a:pt x="852" y="1550"/>
                    <a:pt x="852" y="1581"/>
                    <a:pt x="852" y="1581"/>
                  </a:cubicBezTo>
                  <a:lnTo>
                    <a:pt x="912" y="1581"/>
                  </a:lnTo>
                  <a:cubicBezTo>
                    <a:pt x="760" y="1581"/>
                    <a:pt x="760" y="1642"/>
                    <a:pt x="912" y="1642"/>
                  </a:cubicBezTo>
                  <a:lnTo>
                    <a:pt x="760" y="1642"/>
                  </a:lnTo>
                  <a:cubicBezTo>
                    <a:pt x="760" y="1642"/>
                    <a:pt x="852" y="1672"/>
                    <a:pt x="821" y="1672"/>
                  </a:cubicBezTo>
                  <a:cubicBezTo>
                    <a:pt x="821" y="1702"/>
                    <a:pt x="821" y="1702"/>
                    <a:pt x="912" y="1702"/>
                  </a:cubicBezTo>
                  <a:lnTo>
                    <a:pt x="821" y="1702"/>
                  </a:lnTo>
                  <a:cubicBezTo>
                    <a:pt x="760" y="1702"/>
                    <a:pt x="760" y="1702"/>
                    <a:pt x="760" y="1733"/>
                  </a:cubicBezTo>
                  <a:lnTo>
                    <a:pt x="912" y="1733"/>
                  </a:lnTo>
                  <a:cubicBezTo>
                    <a:pt x="821" y="1733"/>
                    <a:pt x="821" y="1763"/>
                    <a:pt x="912" y="1763"/>
                  </a:cubicBezTo>
                  <a:lnTo>
                    <a:pt x="821" y="1763"/>
                  </a:lnTo>
                  <a:cubicBezTo>
                    <a:pt x="760" y="1763"/>
                    <a:pt x="669" y="1794"/>
                    <a:pt x="821" y="1794"/>
                  </a:cubicBezTo>
                  <a:lnTo>
                    <a:pt x="760" y="1794"/>
                  </a:lnTo>
                  <a:cubicBezTo>
                    <a:pt x="821" y="1824"/>
                    <a:pt x="821" y="1824"/>
                    <a:pt x="730" y="1824"/>
                  </a:cubicBezTo>
                  <a:lnTo>
                    <a:pt x="882" y="1824"/>
                  </a:lnTo>
                  <a:cubicBezTo>
                    <a:pt x="730" y="1854"/>
                    <a:pt x="730" y="1854"/>
                    <a:pt x="882" y="1854"/>
                  </a:cubicBezTo>
                  <a:lnTo>
                    <a:pt x="821" y="1854"/>
                  </a:lnTo>
                  <a:cubicBezTo>
                    <a:pt x="821" y="1854"/>
                    <a:pt x="882" y="1885"/>
                    <a:pt x="882" y="1915"/>
                  </a:cubicBezTo>
                  <a:cubicBezTo>
                    <a:pt x="882" y="1946"/>
                    <a:pt x="882" y="1946"/>
                    <a:pt x="943" y="1946"/>
                  </a:cubicBezTo>
                  <a:cubicBezTo>
                    <a:pt x="882" y="1946"/>
                    <a:pt x="882" y="1976"/>
                    <a:pt x="882" y="1976"/>
                  </a:cubicBezTo>
                  <a:cubicBezTo>
                    <a:pt x="1003" y="2006"/>
                    <a:pt x="1003" y="2006"/>
                    <a:pt x="882" y="2006"/>
                  </a:cubicBezTo>
                  <a:lnTo>
                    <a:pt x="852" y="2006"/>
                  </a:lnTo>
                  <a:cubicBezTo>
                    <a:pt x="791" y="2037"/>
                    <a:pt x="852" y="2037"/>
                    <a:pt x="943" y="2037"/>
                  </a:cubicBezTo>
                  <a:cubicBezTo>
                    <a:pt x="852" y="2037"/>
                    <a:pt x="852" y="2067"/>
                    <a:pt x="852" y="2067"/>
                  </a:cubicBezTo>
                  <a:lnTo>
                    <a:pt x="700" y="2067"/>
                  </a:lnTo>
                  <a:cubicBezTo>
                    <a:pt x="791" y="2067"/>
                    <a:pt x="791" y="2098"/>
                    <a:pt x="760" y="2098"/>
                  </a:cubicBezTo>
                  <a:cubicBezTo>
                    <a:pt x="760" y="2128"/>
                    <a:pt x="852" y="2128"/>
                    <a:pt x="1003" y="2128"/>
                  </a:cubicBezTo>
                  <a:lnTo>
                    <a:pt x="973" y="2128"/>
                  </a:lnTo>
                  <a:cubicBezTo>
                    <a:pt x="912" y="2128"/>
                    <a:pt x="760" y="2158"/>
                    <a:pt x="760" y="2158"/>
                  </a:cubicBezTo>
                  <a:lnTo>
                    <a:pt x="912" y="2158"/>
                  </a:lnTo>
                  <a:cubicBezTo>
                    <a:pt x="852" y="2158"/>
                    <a:pt x="852" y="2158"/>
                    <a:pt x="912" y="2189"/>
                  </a:cubicBezTo>
                  <a:cubicBezTo>
                    <a:pt x="760" y="2189"/>
                    <a:pt x="760" y="2219"/>
                    <a:pt x="821" y="2219"/>
                  </a:cubicBezTo>
                  <a:lnTo>
                    <a:pt x="973" y="2219"/>
                  </a:lnTo>
                  <a:lnTo>
                    <a:pt x="973" y="2250"/>
                  </a:lnTo>
                  <a:lnTo>
                    <a:pt x="912" y="2250"/>
                  </a:lnTo>
                  <a:cubicBezTo>
                    <a:pt x="821" y="2250"/>
                    <a:pt x="760" y="2250"/>
                    <a:pt x="821" y="2280"/>
                  </a:cubicBezTo>
                  <a:cubicBezTo>
                    <a:pt x="821" y="2280"/>
                    <a:pt x="882" y="2310"/>
                    <a:pt x="882" y="2310"/>
                  </a:cubicBezTo>
                  <a:cubicBezTo>
                    <a:pt x="882" y="2341"/>
                    <a:pt x="882" y="2341"/>
                    <a:pt x="821" y="2341"/>
                  </a:cubicBezTo>
                  <a:lnTo>
                    <a:pt x="760" y="2341"/>
                  </a:lnTo>
                  <a:cubicBezTo>
                    <a:pt x="882" y="2341"/>
                    <a:pt x="882" y="2341"/>
                    <a:pt x="882" y="2371"/>
                  </a:cubicBezTo>
                  <a:cubicBezTo>
                    <a:pt x="821" y="2371"/>
                    <a:pt x="882" y="2371"/>
                    <a:pt x="973" y="2401"/>
                  </a:cubicBezTo>
                  <a:lnTo>
                    <a:pt x="973" y="2371"/>
                  </a:lnTo>
                  <a:cubicBezTo>
                    <a:pt x="1095" y="2371"/>
                    <a:pt x="1095" y="2371"/>
                    <a:pt x="1034" y="2401"/>
                  </a:cubicBezTo>
                  <a:lnTo>
                    <a:pt x="882" y="2401"/>
                  </a:lnTo>
                  <a:cubicBezTo>
                    <a:pt x="882" y="2401"/>
                    <a:pt x="882" y="2432"/>
                    <a:pt x="943" y="2432"/>
                  </a:cubicBezTo>
                  <a:lnTo>
                    <a:pt x="730" y="2432"/>
                  </a:lnTo>
                  <a:cubicBezTo>
                    <a:pt x="730" y="2462"/>
                    <a:pt x="791" y="2462"/>
                    <a:pt x="791" y="2462"/>
                  </a:cubicBezTo>
                  <a:cubicBezTo>
                    <a:pt x="882" y="2462"/>
                    <a:pt x="852" y="2553"/>
                    <a:pt x="852" y="2553"/>
                  </a:cubicBezTo>
                  <a:cubicBezTo>
                    <a:pt x="791" y="2553"/>
                    <a:pt x="791" y="2584"/>
                    <a:pt x="852" y="2584"/>
                  </a:cubicBezTo>
                  <a:cubicBezTo>
                    <a:pt x="912" y="2584"/>
                    <a:pt x="912" y="2584"/>
                    <a:pt x="912" y="2614"/>
                  </a:cubicBezTo>
                  <a:cubicBezTo>
                    <a:pt x="912" y="2645"/>
                    <a:pt x="912" y="2675"/>
                    <a:pt x="1003" y="2675"/>
                  </a:cubicBezTo>
                  <a:cubicBezTo>
                    <a:pt x="1003" y="2675"/>
                    <a:pt x="1064" y="2705"/>
                    <a:pt x="1064" y="2705"/>
                  </a:cubicBezTo>
                  <a:lnTo>
                    <a:pt x="1125" y="2705"/>
                  </a:lnTo>
                  <a:cubicBezTo>
                    <a:pt x="1125" y="2736"/>
                    <a:pt x="1125" y="2736"/>
                    <a:pt x="1064" y="2736"/>
                  </a:cubicBezTo>
                  <a:lnTo>
                    <a:pt x="912" y="2736"/>
                  </a:lnTo>
                  <a:cubicBezTo>
                    <a:pt x="760" y="2766"/>
                    <a:pt x="912" y="2766"/>
                    <a:pt x="973" y="2766"/>
                  </a:cubicBezTo>
                  <a:cubicBezTo>
                    <a:pt x="1064" y="2766"/>
                    <a:pt x="1064" y="2766"/>
                    <a:pt x="973" y="2797"/>
                  </a:cubicBezTo>
                  <a:lnTo>
                    <a:pt x="912" y="2797"/>
                  </a:lnTo>
                  <a:cubicBezTo>
                    <a:pt x="973" y="2797"/>
                    <a:pt x="973" y="2827"/>
                    <a:pt x="973" y="2857"/>
                  </a:cubicBezTo>
                  <a:cubicBezTo>
                    <a:pt x="973" y="2888"/>
                    <a:pt x="973" y="2918"/>
                    <a:pt x="1034" y="2918"/>
                  </a:cubicBezTo>
                  <a:lnTo>
                    <a:pt x="943" y="2918"/>
                  </a:lnTo>
                  <a:cubicBezTo>
                    <a:pt x="882" y="2918"/>
                    <a:pt x="882" y="2949"/>
                    <a:pt x="1034" y="2949"/>
                  </a:cubicBezTo>
                  <a:cubicBezTo>
                    <a:pt x="943" y="2949"/>
                    <a:pt x="943" y="2949"/>
                    <a:pt x="943" y="2979"/>
                  </a:cubicBezTo>
                  <a:lnTo>
                    <a:pt x="1034" y="2979"/>
                  </a:lnTo>
                  <a:cubicBezTo>
                    <a:pt x="1095" y="3009"/>
                    <a:pt x="1095" y="3009"/>
                    <a:pt x="1034" y="3009"/>
                  </a:cubicBezTo>
                  <a:cubicBezTo>
                    <a:pt x="983" y="2999"/>
                    <a:pt x="939" y="2996"/>
                    <a:pt x="909" y="2996"/>
                  </a:cubicBezTo>
                  <a:cubicBezTo>
                    <a:pt x="848" y="2996"/>
                    <a:pt x="841" y="3009"/>
                    <a:pt x="943" y="3009"/>
                  </a:cubicBezTo>
                  <a:cubicBezTo>
                    <a:pt x="943" y="3040"/>
                    <a:pt x="943" y="3040"/>
                    <a:pt x="882" y="3040"/>
                  </a:cubicBezTo>
                  <a:lnTo>
                    <a:pt x="943" y="3040"/>
                  </a:lnTo>
                  <a:cubicBezTo>
                    <a:pt x="943" y="3040"/>
                    <a:pt x="943" y="3070"/>
                    <a:pt x="943" y="3070"/>
                  </a:cubicBezTo>
                  <a:cubicBezTo>
                    <a:pt x="943" y="3070"/>
                    <a:pt x="1003" y="3101"/>
                    <a:pt x="1003" y="3101"/>
                  </a:cubicBezTo>
                  <a:cubicBezTo>
                    <a:pt x="943" y="3101"/>
                    <a:pt x="943" y="3101"/>
                    <a:pt x="943" y="3131"/>
                  </a:cubicBezTo>
                  <a:cubicBezTo>
                    <a:pt x="912" y="3161"/>
                    <a:pt x="912" y="3192"/>
                    <a:pt x="852" y="3192"/>
                  </a:cubicBezTo>
                  <a:cubicBezTo>
                    <a:pt x="852" y="3192"/>
                    <a:pt x="852" y="3192"/>
                    <a:pt x="912" y="3222"/>
                  </a:cubicBezTo>
                  <a:lnTo>
                    <a:pt x="1003" y="3222"/>
                  </a:lnTo>
                  <a:cubicBezTo>
                    <a:pt x="852" y="3222"/>
                    <a:pt x="852" y="3253"/>
                    <a:pt x="1003" y="3253"/>
                  </a:cubicBezTo>
                  <a:cubicBezTo>
                    <a:pt x="912" y="3253"/>
                    <a:pt x="852" y="3283"/>
                    <a:pt x="912" y="3283"/>
                  </a:cubicBezTo>
                  <a:lnTo>
                    <a:pt x="852" y="3283"/>
                  </a:lnTo>
                  <a:cubicBezTo>
                    <a:pt x="912" y="3283"/>
                    <a:pt x="912" y="3313"/>
                    <a:pt x="912" y="3313"/>
                  </a:cubicBezTo>
                  <a:lnTo>
                    <a:pt x="1581" y="3313"/>
                  </a:lnTo>
                  <a:cubicBezTo>
                    <a:pt x="1642" y="3283"/>
                    <a:pt x="1733" y="3283"/>
                    <a:pt x="1581" y="3283"/>
                  </a:cubicBezTo>
                  <a:cubicBezTo>
                    <a:pt x="1581" y="3283"/>
                    <a:pt x="1490" y="3283"/>
                    <a:pt x="1490" y="3253"/>
                  </a:cubicBezTo>
                  <a:lnTo>
                    <a:pt x="1581" y="3253"/>
                  </a:lnTo>
                  <a:cubicBezTo>
                    <a:pt x="1642" y="3253"/>
                    <a:pt x="1642" y="3253"/>
                    <a:pt x="1672" y="3222"/>
                  </a:cubicBezTo>
                  <a:cubicBezTo>
                    <a:pt x="1672" y="3192"/>
                    <a:pt x="1672" y="3192"/>
                    <a:pt x="1733" y="3192"/>
                  </a:cubicBezTo>
                  <a:cubicBezTo>
                    <a:pt x="1824" y="3161"/>
                    <a:pt x="1824" y="3161"/>
                    <a:pt x="1824" y="3161"/>
                  </a:cubicBezTo>
                  <a:cubicBezTo>
                    <a:pt x="1733" y="3161"/>
                    <a:pt x="1733" y="3161"/>
                    <a:pt x="1763" y="3131"/>
                  </a:cubicBezTo>
                  <a:cubicBezTo>
                    <a:pt x="1763" y="3101"/>
                    <a:pt x="1763" y="3070"/>
                    <a:pt x="1672" y="3070"/>
                  </a:cubicBezTo>
                  <a:lnTo>
                    <a:pt x="1672" y="3040"/>
                  </a:lnTo>
                  <a:lnTo>
                    <a:pt x="1763" y="3040"/>
                  </a:lnTo>
                  <a:cubicBezTo>
                    <a:pt x="1703" y="3040"/>
                    <a:pt x="1703" y="3009"/>
                    <a:pt x="1703" y="3009"/>
                  </a:cubicBezTo>
                  <a:cubicBezTo>
                    <a:pt x="1703" y="3009"/>
                    <a:pt x="1703" y="2979"/>
                    <a:pt x="1763" y="2949"/>
                  </a:cubicBezTo>
                  <a:lnTo>
                    <a:pt x="1703" y="2949"/>
                  </a:lnTo>
                  <a:cubicBezTo>
                    <a:pt x="1763" y="2949"/>
                    <a:pt x="1763" y="2949"/>
                    <a:pt x="1763" y="2918"/>
                  </a:cubicBezTo>
                  <a:cubicBezTo>
                    <a:pt x="1703" y="2918"/>
                    <a:pt x="1703" y="2918"/>
                    <a:pt x="1703" y="2888"/>
                  </a:cubicBezTo>
                  <a:cubicBezTo>
                    <a:pt x="1703" y="2827"/>
                    <a:pt x="1703" y="2827"/>
                    <a:pt x="1642" y="2827"/>
                  </a:cubicBezTo>
                  <a:cubicBezTo>
                    <a:pt x="1581" y="2827"/>
                    <a:pt x="1581" y="2827"/>
                    <a:pt x="1642" y="2797"/>
                  </a:cubicBezTo>
                  <a:cubicBezTo>
                    <a:pt x="1490" y="2797"/>
                    <a:pt x="1490" y="2797"/>
                    <a:pt x="1642" y="2766"/>
                  </a:cubicBezTo>
                  <a:cubicBezTo>
                    <a:pt x="1794" y="2766"/>
                    <a:pt x="1733" y="2705"/>
                    <a:pt x="1581" y="2705"/>
                  </a:cubicBezTo>
                  <a:lnTo>
                    <a:pt x="1733" y="2705"/>
                  </a:lnTo>
                  <a:lnTo>
                    <a:pt x="1733" y="2675"/>
                  </a:lnTo>
                  <a:cubicBezTo>
                    <a:pt x="1794" y="2645"/>
                    <a:pt x="1794" y="2645"/>
                    <a:pt x="1824" y="2645"/>
                  </a:cubicBezTo>
                  <a:cubicBezTo>
                    <a:pt x="1672" y="2645"/>
                    <a:pt x="1733" y="2614"/>
                    <a:pt x="1824" y="2614"/>
                  </a:cubicBezTo>
                  <a:cubicBezTo>
                    <a:pt x="1733" y="2614"/>
                    <a:pt x="1733" y="2584"/>
                    <a:pt x="1733" y="2584"/>
                  </a:cubicBezTo>
                  <a:lnTo>
                    <a:pt x="1581" y="2584"/>
                  </a:lnTo>
                  <a:cubicBezTo>
                    <a:pt x="1672" y="2584"/>
                    <a:pt x="1672" y="2553"/>
                    <a:pt x="1672" y="2553"/>
                  </a:cubicBezTo>
                  <a:cubicBezTo>
                    <a:pt x="1672" y="2523"/>
                    <a:pt x="1672" y="2523"/>
                    <a:pt x="1733" y="2523"/>
                  </a:cubicBezTo>
                  <a:lnTo>
                    <a:pt x="1672" y="2523"/>
                  </a:lnTo>
                  <a:cubicBezTo>
                    <a:pt x="1733" y="2493"/>
                    <a:pt x="1763" y="2493"/>
                    <a:pt x="1672" y="2493"/>
                  </a:cubicBezTo>
                  <a:lnTo>
                    <a:pt x="1672" y="2462"/>
                  </a:lnTo>
                  <a:lnTo>
                    <a:pt x="1763" y="2462"/>
                  </a:lnTo>
                  <a:cubicBezTo>
                    <a:pt x="1672" y="2432"/>
                    <a:pt x="1703" y="2432"/>
                    <a:pt x="1763" y="2432"/>
                  </a:cubicBezTo>
                  <a:cubicBezTo>
                    <a:pt x="1703" y="2432"/>
                    <a:pt x="1703" y="2401"/>
                    <a:pt x="1703" y="2401"/>
                  </a:cubicBezTo>
                  <a:cubicBezTo>
                    <a:pt x="1763" y="2401"/>
                    <a:pt x="1763" y="2401"/>
                    <a:pt x="1611" y="2371"/>
                  </a:cubicBezTo>
                  <a:cubicBezTo>
                    <a:pt x="1703" y="2341"/>
                    <a:pt x="1703" y="2341"/>
                    <a:pt x="1703" y="2341"/>
                  </a:cubicBezTo>
                  <a:lnTo>
                    <a:pt x="1611" y="2341"/>
                  </a:lnTo>
                  <a:cubicBezTo>
                    <a:pt x="1551" y="2341"/>
                    <a:pt x="1551" y="2310"/>
                    <a:pt x="1611" y="2310"/>
                  </a:cubicBezTo>
                  <a:cubicBezTo>
                    <a:pt x="1703" y="2310"/>
                    <a:pt x="1703" y="2280"/>
                    <a:pt x="1703" y="2250"/>
                  </a:cubicBezTo>
                  <a:cubicBezTo>
                    <a:pt x="1703" y="2219"/>
                    <a:pt x="1642" y="2219"/>
                    <a:pt x="1551" y="2219"/>
                  </a:cubicBezTo>
                  <a:cubicBezTo>
                    <a:pt x="1490" y="2219"/>
                    <a:pt x="1490" y="2189"/>
                    <a:pt x="1551" y="2189"/>
                  </a:cubicBezTo>
                  <a:lnTo>
                    <a:pt x="1642" y="2189"/>
                  </a:lnTo>
                  <a:cubicBezTo>
                    <a:pt x="1490" y="2158"/>
                    <a:pt x="1490" y="2158"/>
                    <a:pt x="1642" y="2158"/>
                  </a:cubicBezTo>
                  <a:lnTo>
                    <a:pt x="1581" y="2158"/>
                  </a:lnTo>
                  <a:cubicBezTo>
                    <a:pt x="1429" y="2128"/>
                    <a:pt x="1429" y="2128"/>
                    <a:pt x="1490" y="2128"/>
                  </a:cubicBezTo>
                  <a:lnTo>
                    <a:pt x="1581" y="2128"/>
                  </a:lnTo>
                  <a:cubicBezTo>
                    <a:pt x="1429" y="2098"/>
                    <a:pt x="1490" y="2098"/>
                    <a:pt x="1642" y="2098"/>
                  </a:cubicBezTo>
                  <a:lnTo>
                    <a:pt x="1581" y="2098"/>
                  </a:lnTo>
                  <a:cubicBezTo>
                    <a:pt x="1429" y="2098"/>
                    <a:pt x="1368" y="2067"/>
                    <a:pt x="1520" y="2067"/>
                  </a:cubicBezTo>
                  <a:cubicBezTo>
                    <a:pt x="1520" y="2037"/>
                    <a:pt x="1520" y="2037"/>
                    <a:pt x="1581" y="2037"/>
                  </a:cubicBezTo>
                  <a:lnTo>
                    <a:pt x="1733" y="2037"/>
                  </a:lnTo>
                  <a:cubicBezTo>
                    <a:pt x="1733" y="2037"/>
                    <a:pt x="1733" y="2037"/>
                    <a:pt x="1733" y="2006"/>
                  </a:cubicBezTo>
                  <a:lnTo>
                    <a:pt x="1672" y="2006"/>
                  </a:lnTo>
                  <a:cubicBezTo>
                    <a:pt x="1672" y="1976"/>
                    <a:pt x="1672" y="1976"/>
                    <a:pt x="1733" y="1976"/>
                  </a:cubicBezTo>
                  <a:lnTo>
                    <a:pt x="1672" y="1976"/>
                  </a:lnTo>
                  <a:cubicBezTo>
                    <a:pt x="1611" y="1976"/>
                    <a:pt x="1611" y="1976"/>
                    <a:pt x="1611" y="1946"/>
                  </a:cubicBezTo>
                  <a:cubicBezTo>
                    <a:pt x="1611" y="1946"/>
                    <a:pt x="1520" y="1946"/>
                    <a:pt x="1611" y="1915"/>
                  </a:cubicBezTo>
                  <a:lnTo>
                    <a:pt x="1672" y="1915"/>
                  </a:lnTo>
                  <a:cubicBezTo>
                    <a:pt x="1672" y="1885"/>
                    <a:pt x="1672" y="1885"/>
                    <a:pt x="1611" y="1885"/>
                  </a:cubicBezTo>
                  <a:lnTo>
                    <a:pt x="1672" y="1885"/>
                  </a:lnTo>
                  <a:cubicBezTo>
                    <a:pt x="1611" y="1854"/>
                    <a:pt x="1611" y="1854"/>
                    <a:pt x="1611" y="1854"/>
                  </a:cubicBezTo>
                  <a:lnTo>
                    <a:pt x="1672" y="1854"/>
                  </a:lnTo>
                  <a:cubicBezTo>
                    <a:pt x="1551" y="1824"/>
                    <a:pt x="1611" y="1794"/>
                    <a:pt x="1703" y="1794"/>
                  </a:cubicBezTo>
                  <a:lnTo>
                    <a:pt x="1611" y="1794"/>
                  </a:lnTo>
                  <a:cubicBezTo>
                    <a:pt x="1551" y="1794"/>
                    <a:pt x="1551" y="1763"/>
                    <a:pt x="1703" y="1763"/>
                  </a:cubicBezTo>
                  <a:lnTo>
                    <a:pt x="1763" y="1763"/>
                  </a:lnTo>
                  <a:cubicBezTo>
                    <a:pt x="1703" y="1763"/>
                    <a:pt x="1703" y="1763"/>
                    <a:pt x="1703" y="1733"/>
                  </a:cubicBezTo>
                  <a:cubicBezTo>
                    <a:pt x="1703" y="1733"/>
                    <a:pt x="1642" y="1733"/>
                    <a:pt x="1642" y="1702"/>
                  </a:cubicBezTo>
                  <a:cubicBezTo>
                    <a:pt x="1642" y="1702"/>
                    <a:pt x="1642" y="1702"/>
                    <a:pt x="1703" y="1672"/>
                  </a:cubicBezTo>
                  <a:lnTo>
                    <a:pt x="1642" y="1672"/>
                  </a:lnTo>
                  <a:lnTo>
                    <a:pt x="1642" y="1642"/>
                  </a:lnTo>
                  <a:cubicBezTo>
                    <a:pt x="1551" y="1642"/>
                    <a:pt x="1551" y="1642"/>
                    <a:pt x="1551" y="1611"/>
                  </a:cubicBezTo>
                  <a:cubicBezTo>
                    <a:pt x="1642" y="1611"/>
                    <a:pt x="1642" y="1490"/>
                    <a:pt x="1581" y="1490"/>
                  </a:cubicBezTo>
                  <a:lnTo>
                    <a:pt x="1581" y="1459"/>
                  </a:lnTo>
                  <a:cubicBezTo>
                    <a:pt x="1733" y="1459"/>
                    <a:pt x="1672" y="1429"/>
                    <a:pt x="1581" y="1429"/>
                  </a:cubicBezTo>
                  <a:lnTo>
                    <a:pt x="1520" y="1429"/>
                  </a:lnTo>
                  <a:cubicBezTo>
                    <a:pt x="1672" y="1429"/>
                    <a:pt x="1672" y="1398"/>
                    <a:pt x="1581" y="1398"/>
                  </a:cubicBezTo>
                  <a:cubicBezTo>
                    <a:pt x="1733" y="1398"/>
                    <a:pt x="1733" y="1398"/>
                    <a:pt x="1520" y="1368"/>
                  </a:cubicBezTo>
                  <a:lnTo>
                    <a:pt x="1581" y="1368"/>
                  </a:lnTo>
                  <a:cubicBezTo>
                    <a:pt x="1459" y="1368"/>
                    <a:pt x="1459" y="1368"/>
                    <a:pt x="1581" y="1338"/>
                  </a:cubicBezTo>
                  <a:cubicBezTo>
                    <a:pt x="1459" y="1338"/>
                    <a:pt x="1459" y="1307"/>
                    <a:pt x="1611" y="1307"/>
                  </a:cubicBezTo>
                  <a:cubicBezTo>
                    <a:pt x="1611" y="1307"/>
                    <a:pt x="1672" y="1277"/>
                    <a:pt x="1672" y="1246"/>
                  </a:cubicBezTo>
                  <a:cubicBezTo>
                    <a:pt x="1672" y="1186"/>
                    <a:pt x="1672" y="1186"/>
                    <a:pt x="1611" y="1186"/>
                  </a:cubicBezTo>
                  <a:cubicBezTo>
                    <a:pt x="1611" y="1186"/>
                    <a:pt x="1672" y="1186"/>
                    <a:pt x="1672" y="1155"/>
                  </a:cubicBezTo>
                  <a:lnTo>
                    <a:pt x="1763" y="1155"/>
                  </a:lnTo>
                  <a:cubicBezTo>
                    <a:pt x="1611" y="1125"/>
                    <a:pt x="1611" y="1125"/>
                    <a:pt x="1703" y="1094"/>
                  </a:cubicBezTo>
                  <a:lnTo>
                    <a:pt x="1611" y="1094"/>
                  </a:lnTo>
                  <a:cubicBezTo>
                    <a:pt x="1551" y="1064"/>
                    <a:pt x="1551" y="1064"/>
                    <a:pt x="1611" y="1064"/>
                  </a:cubicBezTo>
                  <a:cubicBezTo>
                    <a:pt x="1703" y="1064"/>
                    <a:pt x="1763" y="1034"/>
                    <a:pt x="1611" y="1034"/>
                  </a:cubicBezTo>
                  <a:lnTo>
                    <a:pt x="1763" y="1034"/>
                  </a:lnTo>
                  <a:cubicBezTo>
                    <a:pt x="1703" y="1034"/>
                    <a:pt x="1642" y="1003"/>
                    <a:pt x="1703" y="1003"/>
                  </a:cubicBezTo>
                  <a:lnTo>
                    <a:pt x="1642" y="1003"/>
                  </a:lnTo>
                  <a:cubicBezTo>
                    <a:pt x="1642" y="1003"/>
                    <a:pt x="1703" y="973"/>
                    <a:pt x="1794" y="973"/>
                  </a:cubicBezTo>
                  <a:lnTo>
                    <a:pt x="1642" y="973"/>
                  </a:lnTo>
                  <a:cubicBezTo>
                    <a:pt x="1703" y="973"/>
                    <a:pt x="1703" y="973"/>
                    <a:pt x="1703" y="942"/>
                  </a:cubicBezTo>
                  <a:lnTo>
                    <a:pt x="1338" y="942"/>
                  </a:lnTo>
                  <a:cubicBezTo>
                    <a:pt x="1216" y="942"/>
                    <a:pt x="1216" y="942"/>
                    <a:pt x="1338" y="912"/>
                  </a:cubicBezTo>
                  <a:lnTo>
                    <a:pt x="1642" y="912"/>
                  </a:lnTo>
                  <a:cubicBezTo>
                    <a:pt x="1642" y="912"/>
                    <a:pt x="1642" y="882"/>
                    <a:pt x="1733" y="882"/>
                  </a:cubicBezTo>
                  <a:lnTo>
                    <a:pt x="1581" y="882"/>
                  </a:lnTo>
                  <a:cubicBezTo>
                    <a:pt x="1581" y="851"/>
                    <a:pt x="1581" y="851"/>
                    <a:pt x="1520" y="851"/>
                  </a:cubicBezTo>
                  <a:lnTo>
                    <a:pt x="1429" y="851"/>
                  </a:lnTo>
                  <a:cubicBezTo>
                    <a:pt x="1520" y="851"/>
                    <a:pt x="1520" y="821"/>
                    <a:pt x="1520" y="821"/>
                  </a:cubicBezTo>
                  <a:lnTo>
                    <a:pt x="1581" y="821"/>
                  </a:lnTo>
                  <a:cubicBezTo>
                    <a:pt x="1520" y="821"/>
                    <a:pt x="1429" y="791"/>
                    <a:pt x="1520" y="791"/>
                  </a:cubicBezTo>
                  <a:lnTo>
                    <a:pt x="1581" y="791"/>
                  </a:lnTo>
                  <a:cubicBezTo>
                    <a:pt x="1672" y="791"/>
                    <a:pt x="1581" y="760"/>
                    <a:pt x="1581" y="760"/>
                  </a:cubicBezTo>
                  <a:lnTo>
                    <a:pt x="1611" y="760"/>
                  </a:lnTo>
                  <a:cubicBezTo>
                    <a:pt x="1733" y="730"/>
                    <a:pt x="1733" y="730"/>
                    <a:pt x="1611" y="730"/>
                  </a:cubicBezTo>
                  <a:lnTo>
                    <a:pt x="1520" y="730"/>
                  </a:lnTo>
                  <a:cubicBezTo>
                    <a:pt x="1459" y="699"/>
                    <a:pt x="1307" y="699"/>
                    <a:pt x="1247" y="699"/>
                  </a:cubicBezTo>
                  <a:lnTo>
                    <a:pt x="1520" y="699"/>
                  </a:lnTo>
                  <a:cubicBezTo>
                    <a:pt x="1611" y="699"/>
                    <a:pt x="1611" y="669"/>
                    <a:pt x="1611" y="669"/>
                  </a:cubicBezTo>
                  <a:cubicBezTo>
                    <a:pt x="1611" y="669"/>
                    <a:pt x="1611" y="639"/>
                    <a:pt x="1672" y="639"/>
                  </a:cubicBezTo>
                  <a:lnTo>
                    <a:pt x="1551" y="639"/>
                  </a:lnTo>
                  <a:cubicBezTo>
                    <a:pt x="1703" y="639"/>
                    <a:pt x="1763" y="578"/>
                    <a:pt x="1611" y="578"/>
                  </a:cubicBezTo>
                  <a:cubicBezTo>
                    <a:pt x="1703" y="547"/>
                    <a:pt x="1703" y="547"/>
                    <a:pt x="1611" y="517"/>
                  </a:cubicBezTo>
                  <a:cubicBezTo>
                    <a:pt x="1703" y="517"/>
                    <a:pt x="1703" y="517"/>
                    <a:pt x="1642" y="487"/>
                  </a:cubicBezTo>
                  <a:cubicBezTo>
                    <a:pt x="1642" y="456"/>
                    <a:pt x="1642" y="456"/>
                    <a:pt x="1551" y="456"/>
                  </a:cubicBezTo>
                  <a:lnTo>
                    <a:pt x="1642" y="456"/>
                  </a:lnTo>
                  <a:cubicBezTo>
                    <a:pt x="1794" y="456"/>
                    <a:pt x="1794" y="456"/>
                    <a:pt x="1551" y="426"/>
                  </a:cubicBezTo>
                  <a:lnTo>
                    <a:pt x="1642" y="426"/>
                  </a:lnTo>
                  <a:cubicBezTo>
                    <a:pt x="1703" y="426"/>
                    <a:pt x="1581" y="395"/>
                    <a:pt x="1429" y="395"/>
                  </a:cubicBezTo>
                  <a:lnTo>
                    <a:pt x="1490" y="395"/>
                  </a:lnTo>
                  <a:cubicBezTo>
                    <a:pt x="1581" y="395"/>
                    <a:pt x="1581" y="395"/>
                    <a:pt x="1581" y="365"/>
                  </a:cubicBezTo>
                  <a:lnTo>
                    <a:pt x="1368" y="365"/>
                  </a:lnTo>
                  <a:cubicBezTo>
                    <a:pt x="1490" y="335"/>
                    <a:pt x="1581" y="335"/>
                    <a:pt x="1581" y="335"/>
                  </a:cubicBezTo>
                  <a:cubicBezTo>
                    <a:pt x="1581" y="304"/>
                    <a:pt x="1581" y="304"/>
                    <a:pt x="1642" y="304"/>
                  </a:cubicBezTo>
                  <a:lnTo>
                    <a:pt x="1581" y="304"/>
                  </a:lnTo>
                  <a:lnTo>
                    <a:pt x="1581" y="274"/>
                  </a:lnTo>
                  <a:cubicBezTo>
                    <a:pt x="1733" y="243"/>
                    <a:pt x="1733" y="243"/>
                    <a:pt x="1520" y="243"/>
                  </a:cubicBezTo>
                  <a:lnTo>
                    <a:pt x="1581" y="243"/>
                  </a:lnTo>
                  <a:cubicBezTo>
                    <a:pt x="1672" y="243"/>
                    <a:pt x="1672" y="243"/>
                    <a:pt x="1520" y="213"/>
                  </a:cubicBezTo>
                  <a:cubicBezTo>
                    <a:pt x="1672" y="213"/>
                    <a:pt x="1672" y="183"/>
                    <a:pt x="1611" y="183"/>
                  </a:cubicBezTo>
                  <a:lnTo>
                    <a:pt x="1520" y="183"/>
                  </a:lnTo>
                  <a:cubicBezTo>
                    <a:pt x="1611" y="183"/>
                    <a:pt x="1611" y="183"/>
                    <a:pt x="1520" y="152"/>
                  </a:cubicBezTo>
                  <a:lnTo>
                    <a:pt x="1247" y="152"/>
                  </a:lnTo>
                  <a:cubicBezTo>
                    <a:pt x="1229" y="152"/>
                    <a:pt x="1219" y="152"/>
                    <a:pt x="1214" y="152"/>
                  </a:cubicBezTo>
                  <a:lnTo>
                    <a:pt x="1214" y="152"/>
                  </a:lnTo>
                  <a:cubicBezTo>
                    <a:pt x="1207" y="152"/>
                    <a:pt x="1197" y="152"/>
                    <a:pt x="1186" y="152"/>
                  </a:cubicBezTo>
                  <a:cubicBezTo>
                    <a:pt x="1226" y="152"/>
                    <a:pt x="1213" y="139"/>
                    <a:pt x="1172" y="139"/>
                  </a:cubicBezTo>
                  <a:cubicBezTo>
                    <a:pt x="1152" y="139"/>
                    <a:pt x="1125" y="142"/>
                    <a:pt x="1095" y="152"/>
                  </a:cubicBezTo>
                  <a:lnTo>
                    <a:pt x="943" y="152"/>
                  </a:lnTo>
                  <a:cubicBezTo>
                    <a:pt x="943" y="122"/>
                    <a:pt x="1034" y="122"/>
                    <a:pt x="1095" y="122"/>
                  </a:cubicBezTo>
                  <a:lnTo>
                    <a:pt x="1247" y="122"/>
                  </a:lnTo>
                  <a:cubicBezTo>
                    <a:pt x="1247" y="137"/>
                    <a:pt x="1247" y="145"/>
                    <a:pt x="1239" y="148"/>
                  </a:cubicBezTo>
                  <a:lnTo>
                    <a:pt x="1239" y="148"/>
                  </a:lnTo>
                  <a:cubicBezTo>
                    <a:pt x="1277" y="145"/>
                    <a:pt x="1353" y="137"/>
                    <a:pt x="1459" y="122"/>
                  </a:cubicBezTo>
                  <a:lnTo>
                    <a:pt x="1551" y="122"/>
                  </a:lnTo>
                  <a:cubicBezTo>
                    <a:pt x="1399" y="122"/>
                    <a:pt x="1399" y="122"/>
                    <a:pt x="1459" y="91"/>
                  </a:cubicBezTo>
                  <a:lnTo>
                    <a:pt x="1551" y="91"/>
                  </a:lnTo>
                  <a:cubicBezTo>
                    <a:pt x="1399" y="91"/>
                    <a:pt x="1399" y="91"/>
                    <a:pt x="1459" y="61"/>
                  </a:cubicBezTo>
                  <a:lnTo>
                    <a:pt x="1551" y="61"/>
                  </a:lnTo>
                  <a:cubicBezTo>
                    <a:pt x="1459" y="31"/>
                    <a:pt x="1459" y="31"/>
                    <a:pt x="1551" y="31"/>
                  </a:cubicBezTo>
                  <a:lnTo>
                    <a:pt x="1247" y="31"/>
                  </a:lnTo>
                  <a:cubicBezTo>
                    <a:pt x="1247" y="31"/>
                    <a:pt x="1247" y="31"/>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3463;p83"/>
            <p:cNvSpPr/>
            <p:nvPr/>
          </p:nvSpPr>
          <p:spPr>
            <a:xfrm>
              <a:off x="2264543" y="2189898"/>
              <a:ext cx="394300" cy="451497"/>
            </a:xfrm>
            <a:custGeom>
              <a:avLst/>
              <a:gdLst/>
              <a:ahLst/>
              <a:cxnLst/>
              <a:rect l="l" t="t" r="r" b="b"/>
              <a:pathLst>
                <a:path w="23832" h="27289" extrusionOk="0">
                  <a:moveTo>
                    <a:pt x="11916" y="1"/>
                  </a:moveTo>
                  <a:cubicBezTo>
                    <a:pt x="11719" y="1"/>
                    <a:pt x="11521" y="69"/>
                    <a:pt x="11369" y="206"/>
                  </a:cubicBezTo>
                  <a:lnTo>
                    <a:pt x="487" y="11118"/>
                  </a:lnTo>
                  <a:cubicBezTo>
                    <a:pt x="1" y="11604"/>
                    <a:pt x="335" y="12425"/>
                    <a:pt x="1004" y="12425"/>
                  </a:cubicBezTo>
                  <a:lnTo>
                    <a:pt x="4834" y="12425"/>
                  </a:lnTo>
                  <a:cubicBezTo>
                    <a:pt x="5229" y="12425"/>
                    <a:pt x="5563" y="12759"/>
                    <a:pt x="5563" y="13154"/>
                  </a:cubicBezTo>
                  <a:lnTo>
                    <a:pt x="5563" y="26528"/>
                  </a:lnTo>
                  <a:cubicBezTo>
                    <a:pt x="5563" y="26954"/>
                    <a:pt x="5928" y="27288"/>
                    <a:pt x="6323" y="27288"/>
                  </a:cubicBezTo>
                  <a:lnTo>
                    <a:pt x="17509" y="27288"/>
                  </a:lnTo>
                  <a:cubicBezTo>
                    <a:pt x="17934" y="27288"/>
                    <a:pt x="18269" y="26954"/>
                    <a:pt x="18269" y="26528"/>
                  </a:cubicBezTo>
                  <a:lnTo>
                    <a:pt x="18269" y="13154"/>
                  </a:lnTo>
                  <a:cubicBezTo>
                    <a:pt x="18269" y="12759"/>
                    <a:pt x="18603" y="12425"/>
                    <a:pt x="19029" y="12425"/>
                  </a:cubicBezTo>
                  <a:lnTo>
                    <a:pt x="22828" y="12425"/>
                  </a:lnTo>
                  <a:cubicBezTo>
                    <a:pt x="23497" y="12425"/>
                    <a:pt x="23831" y="11604"/>
                    <a:pt x="23345" y="11118"/>
                  </a:cubicBezTo>
                  <a:lnTo>
                    <a:pt x="12463" y="206"/>
                  </a:lnTo>
                  <a:cubicBezTo>
                    <a:pt x="12311" y="69"/>
                    <a:pt x="12114" y="1"/>
                    <a:pt x="1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3464;p83"/>
            <p:cNvSpPr/>
            <p:nvPr/>
          </p:nvSpPr>
          <p:spPr>
            <a:xfrm>
              <a:off x="2127245" y="2643406"/>
              <a:ext cx="668368" cy="107642"/>
            </a:xfrm>
            <a:custGeom>
              <a:avLst/>
              <a:gdLst/>
              <a:ahLst/>
              <a:cxnLst/>
              <a:rect l="l" t="t" r="r" b="b"/>
              <a:pathLst>
                <a:path w="40397" h="6506" extrusionOk="0">
                  <a:moveTo>
                    <a:pt x="404" y="335"/>
                  </a:moveTo>
                  <a:cubicBezTo>
                    <a:pt x="457" y="335"/>
                    <a:pt x="563" y="365"/>
                    <a:pt x="670" y="426"/>
                  </a:cubicBezTo>
                  <a:cubicBezTo>
                    <a:pt x="913" y="487"/>
                    <a:pt x="913" y="487"/>
                    <a:pt x="670" y="487"/>
                  </a:cubicBezTo>
                  <a:cubicBezTo>
                    <a:pt x="578" y="487"/>
                    <a:pt x="457" y="487"/>
                    <a:pt x="457" y="426"/>
                  </a:cubicBezTo>
                  <a:cubicBezTo>
                    <a:pt x="350" y="365"/>
                    <a:pt x="350" y="335"/>
                    <a:pt x="404" y="335"/>
                  </a:cubicBezTo>
                  <a:close/>
                  <a:moveTo>
                    <a:pt x="37752" y="882"/>
                  </a:moveTo>
                  <a:lnTo>
                    <a:pt x="37752" y="943"/>
                  </a:lnTo>
                  <a:cubicBezTo>
                    <a:pt x="37752" y="973"/>
                    <a:pt x="37874" y="973"/>
                    <a:pt x="37996" y="973"/>
                  </a:cubicBezTo>
                  <a:lnTo>
                    <a:pt x="37996" y="943"/>
                  </a:lnTo>
                  <a:cubicBezTo>
                    <a:pt x="37996" y="943"/>
                    <a:pt x="37874" y="882"/>
                    <a:pt x="37752" y="882"/>
                  </a:cubicBezTo>
                  <a:close/>
                  <a:moveTo>
                    <a:pt x="39546" y="1004"/>
                  </a:moveTo>
                  <a:cubicBezTo>
                    <a:pt x="39667" y="1004"/>
                    <a:pt x="39667" y="1034"/>
                    <a:pt x="39667" y="1095"/>
                  </a:cubicBezTo>
                  <a:cubicBezTo>
                    <a:pt x="39667" y="1156"/>
                    <a:pt x="39667" y="1156"/>
                    <a:pt x="39546" y="1156"/>
                  </a:cubicBezTo>
                  <a:cubicBezTo>
                    <a:pt x="39546" y="1156"/>
                    <a:pt x="39424" y="1095"/>
                    <a:pt x="39424" y="1034"/>
                  </a:cubicBezTo>
                  <a:lnTo>
                    <a:pt x="39546" y="1004"/>
                  </a:lnTo>
                  <a:close/>
                  <a:moveTo>
                    <a:pt x="39594" y="1602"/>
                  </a:moveTo>
                  <a:cubicBezTo>
                    <a:pt x="39637" y="1602"/>
                    <a:pt x="39637" y="1632"/>
                    <a:pt x="39637" y="1703"/>
                  </a:cubicBezTo>
                  <a:cubicBezTo>
                    <a:pt x="39637" y="1753"/>
                    <a:pt x="39637" y="1802"/>
                    <a:pt x="39571" y="1802"/>
                  </a:cubicBezTo>
                  <a:cubicBezTo>
                    <a:pt x="39556" y="1802"/>
                    <a:pt x="39538" y="1800"/>
                    <a:pt x="39515" y="1794"/>
                  </a:cubicBezTo>
                  <a:lnTo>
                    <a:pt x="39515" y="1764"/>
                  </a:lnTo>
                  <a:cubicBezTo>
                    <a:pt x="39596" y="1764"/>
                    <a:pt x="39569" y="1737"/>
                    <a:pt x="39515" y="1737"/>
                  </a:cubicBezTo>
                  <a:cubicBezTo>
                    <a:pt x="39488" y="1737"/>
                    <a:pt x="39455" y="1743"/>
                    <a:pt x="39424" y="1764"/>
                  </a:cubicBezTo>
                  <a:lnTo>
                    <a:pt x="39181" y="1764"/>
                  </a:lnTo>
                  <a:cubicBezTo>
                    <a:pt x="39211" y="1703"/>
                    <a:pt x="39303" y="1642"/>
                    <a:pt x="39424" y="1642"/>
                  </a:cubicBezTo>
                  <a:cubicBezTo>
                    <a:pt x="39512" y="1617"/>
                    <a:pt x="39564" y="1602"/>
                    <a:pt x="39594" y="1602"/>
                  </a:cubicBezTo>
                  <a:close/>
                  <a:moveTo>
                    <a:pt x="40214" y="1794"/>
                  </a:moveTo>
                  <a:lnTo>
                    <a:pt x="40093" y="1855"/>
                  </a:lnTo>
                  <a:lnTo>
                    <a:pt x="40093" y="1916"/>
                  </a:lnTo>
                  <a:cubicBezTo>
                    <a:pt x="40214" y="1916"/>
                    <a:pt x="40214" y="1916"/>
                    <a:pt x="40214" y="1855"/>
                  </a:cubicBezTo>
                  <a:lnTo>
                    <a:pt x="40214" y="1794"/>
                  </a:lnTo>
                  <a:close/>
                  <a:moveTo>
                    <a:pt x="30430" y="2505"/>
                  </a:moveTo>
                  <a:cubicBezTo>
                    <a:pt x="30407" y="2505"/>
                    <a:pt x="30371" y="2564"/>
                    <a:pt x="30336" y="2706"/>
                  </a:cubicBezTo>
                  <a:cubicBezTo>
                    <a:pt x="30336" y="2797"/>
                    <a:pt x="30336" y="2797"/>
                    <a:pt x="30397" y="2797"/>
                  </a:cubicBezTo>
                  <a:cubicBezTo>
                    <a:pt x="30397" y="2797"/>
                    <a:pt x="30457" y="2706"/>
                    <a:pt x="30457" y="2584"/>
                  </a:cubicBezTo>
                  <a:cubicBezTo>
                    <a:pt x="30457" y="2534"/>
                    <a:pt x="30447" y="2505"/>
                    <a:pt x="30430" y="2505"/>
                  </a:cubicBezTo>
                  <a:close/>
                  <a:moveTo>
                    <a:pt x="10371" y="4417"/>
                  </a:moveTo>
                  <a:cubicBezTo>
                    <a:pt x="10367" y="4417"/>
                    <a:pt x="10370" y="4442"/>
                    <a:pt x="10390" y="4487"/>
                  </a:cubicBezTo>
                  <a:lnTo>
                    <a:pt x="10390" y="4487"/>
                  </a:lnTo>
                  <a:cubicBezTo>
                    <a:pt x="10384" y="4439"/>
                    <a:pt x="10375" y="4417"/>
                    <a:pt x="10371" y="4417"/>
                  </a:cubicBezTo>
                  <a:close/>
                  <a:moveTo>
                    <a:pt x="10390" y="4487"/>
                  </a:moveTo>
                  <a:cubicBezTo>
                    <a:pt x="10392" y="4503"/>
                    <a:pt x="10394" y="4522"/>
                    <a:pt x="10395" y="4544"/>
                  </a:cubicBezTo>
                  <a:lnTo>
                    <a:pt x="10395" y="4544"/>
                  </a:lnTo>
                  <a:cubicBezTo>
                    <a:pt x="10396" y="4530"/>
                    <a:pt x="10396" y="4515"/>
                    <a:pt x="10396" y="4499"/>
                  </a:cubicBezTo>
                  <a:cubicBezTo>
                    <a:pt x="10394" y="4495"/>
                    <a:pt x="10392" y="4491"/>
                    <a:pt x="10390" y="4487"/>
                  </a:cubicBezTo>
                  <a:close/>
                  <a:moveTo>
                    <a:pt x="32993" y="4580"/>
                  </a:moveTo>
                  <a:cubicBezTo>
                    <a:pt x="33004" y="4580"/>
                    <a:pt x="33011" y="4590"/>
                    <a:pt x="33011" y="4621"/>
                  </a:cubicBezTo>
                  <a:cubicBezTo>
                    <a:pt x="33041" y="4621"/>
                    <a:pt x="32950" y="4742"/>
                    <a:pt x="32889" y="4742"/>
                  </a:cubicBezTo>
                  <a:lnTo>
                    <a:pt x="32889" y="4621"/>
                  </a:lnTo>
                  <a:cubicBezTo>
                    <a:pt x="32930" y="4621"/>
                    <a:pt x="32970" y="4580"/>
                    <a:pt x="32993" y="4580"/>
                  </a:cubicBezTo>
                  <a:close/>
                  <a:moveTo>
                    <a:pt x="38148" y="4499"/>
                  </a:moveTo>
                  <a:cubicBezTo>
                    <a:pt x="38087" y="4499"/>
                    <a:pt x="38117" y="4590"/>
                    <a:pt x="38117" y="4590"/>
                  </a:cubicBezTo>
                  <a:cubicBezTo>
                    <a:pt x="38178" y="4712"/>
                    <a:pt x="38239" y="4712"/>
                    <a:pt x="38300" y="4712"/>
                  </a:cubicBezTo>
                  <a:cubicBezTo>
                    <a:pt x="38362" y="4748"/>
                    <a:pt x="38403" y="4762"/>
                    <a:pt x="38428" y="4762"/>
                  </a:cubicBezTo>
                  <a:cubicBezTo>
                    <a:pt x="38489" y="4762"/>
                    <a:pt x="38455" y="4676"/>
                    <a:pt x="38391" y="4590"/>
                  </a:cubicBezTo>
                  <a:cubicBezTo>
                    <a:pt x="38300" y="4499"/>
                    <a:pt x="38269" y="4499"/>
                    <a:pt x="38148" y="4499"/>
                  </a:cubicBezTo>
                  <a:close/>
                  <a:moveTo>
                    <a:pt x="9849" y="4803"/>
                  </a:moveTo>
                  <a:cubicBezTo>
                    <a:pt x="9809" y="4803"/>
                    <a:pt x="9795" y="4857"/>
                    <a:pt x="9809" y="4857"/>
                  </a:cubicBezTo>
                  <a:cubicBezTo>
                    <a:pt x="9815" y="4857"/>
                    <a:pt x="9829" y="4844"/>
                    <a:pt x="9849" y="4803"/>
                  </a:cubicBezTo>
                  <a:close/>
                  <a:moveTo>
                    <a:pt x="25229" y="4742"/>
                  </a:moveTo>
                  <a:lnTo>
                    <a:pt x="25290" y="4864"/>
                  </a:lnTo>
                  <a:lnTo>
                    <a:pt x="25229" y="4955"/>
                  </a:lnTo>
                  <a:lnTo>
                    <a:pt x="25169" y="4955"/>
                  </a:lnTo>
                  <a:cubicBezTo>
                    <a:pt x="25169" y="4864"/>
                    <a:pt x="25169" y="4742"/>
                    <a:pt x="25229" y="4742"/>
                  </a:cubicBezTo>
                  <a:close/>
                  <a:moveTo>
                    <a:pt x="38847" y="4712"/>
                  </a:moveTo>
                  <a:cubicBezTo>
                    <a:pt x="38938" y="4834"/>
                    <a:pt x="38907" y="4955"/>
                    <a:pt x="38847" y="4955"/>
                  </a:cubicBezTo>
                  <a:cubicBezTo>
                    <a:pt x="38786" y="4955"/>
                    <a:pt x="38695" y="4834"/>
                    <a:pt x="38725" y="4712"/>
                  </a:cubicBezTo>
                  <a:close/>
                  <a:moveTo>
                    <a:pt x="9697" y="4955"/>
                  </a:moveTo>
                  <a:lnTo>
                    <a:pt x="9758" y="5046"/>
                  </a:lnTo>
                  <a:lnTo>
                    <a:pt x="9697" y="5046"/>
                  </a:lnTo>
                  <a:cubicBezTo>
                    <a:pt x="9636" y="5046"/>
                    <a:pt x="9636" y="5046"/>
                    <a:pt x="9636" y="4955"/>
                  </a:cubicBezTo>
                  <a:close/>
                  <a:moveTo>
                    <a:pt x="23922" y="4712"/>
                  </a:moveTo>
                  <a:cubicBezTo>
                    <a:pt x="23983" y="4712"/>
                    <a:pt x="23922" y="4955"/>
                    <a:pt x="23922" y="5046"/>
                  </a:cubicBezTo>
                  <a:cubicBezTo>
                    <a:pt x="23862" y="5046"/>
                    <a:pt x="23862" y="5046"/>
                    <a:pt x="23862" y="4925"/>
                  </a:cubicBezTo>
                  <a:cubicBezTo>
                    <a:pt x="23862" y="4834"/>
                    <a:pt x="23922" y="4712"/>
                    <a:pt x="23922" y="4712"/>
                  </a:cubicBezTo>
                  <a:close/>
                  <a:moveTo>
                    <a:pt x="30020" y="4871"/>
                  </a:moveTo>
                  <a:cubicBezTo>
                    <a:pt x="30042" y="4871"/>
                    <a:pt x="30083" y="4925"/>
                    <a:pt x="30123" y="4925"/>
                  </a:cubicBezTo>
                  <a:cubicBezTo>
                    <a:pt x="30184" y="5046"/>
                    <a:pt x="30184" y="5046"/>
                    <a:pt x="30062" y="5046"/>
                  </a:cubicBezTo>
                  <a:cubicBezTo>
                    <a:pt x="30002" y="5046"/>
                    <a:pt x="30002" y="4925"/>
                    <a:pt x="30002" y="4925"/>
                  </a:cubicBezTo>
                  <a:cubicBezTo>
                    <a:pt x="30002" y="4884"/>
                    <a:pt x="30008" y="4871"/>
                    <a:pt x="30020" y="4871"/>
                  </a:cubicBezTo>
                  <a:close/>
                  <a:moveTo>
                    <a:pt x="31035" y="4834"/>
                  </a:moveTo>
                  <a:cubicBezTo>
                    <a:pt x="31096" y="4834"/>
                    <a:pt x="31157" y="4955"/>
                    <a:pt x="31157" y="4955"/>
                  </a:cubicBezTo>
                  <a:cubicBezTo>
                    <a:pt x="31157" y="5046"/>
                    <a:pt x="31096" y="5046"/>
                    <a:pt x="31096" y="5046"/>
                  </a:cubicBezTo>
                  <a:cubicBezTo>
                    <a:pt x="31035" y="5046"/>
                    <a:pt x="30974" y="5046"/>
                    <a:pt x="30974" y="4925"/>
                  </a:cubicBezTo>
                  <a:cubicBezTo>
                    <a:pt x="30974" y="4925"/>
                    <a:pt x="30974" y="4834"/>
                    <a:pt x="31035" y="4834"/>
                  </a:cubicBezTo>
                  <a:close/>
                  <a:moveTo>
                    <a:pt x="10244" y="4955"/>
                  </a:moveTo>
                  <a:lnTo>
                    <a:pt x="10275" y="5077"/>
                  </a:lnTo>
                  <a:lnTo>
                    <a:pt x="10244" y="5077"/>
                  </a:lnTo>
                  <a:cubicBezTo>
                    <a:pt x="10184" y="5077"/>
                    <a:pt x="10184" y="5077"/>
                    <a:pt x="10184" y="4955"/>
                  </a:cubicBezTo>
                  <a:close/>
                  <a:moveTo>
                    <a:pt x="18542" y="4864"/>
                  </a:moveTo>
                  <a:cubicBezTo>
                    <a:pt x="18603" y="4955"/>
                    <a:pt x="18542" y="5077"/>
                    <a:pt x="18482" y="5077"/>
                  </a:cubicBezTo>
                  <a:cubicBezTo>
                    <a:pt x="18390" y="5077"/>
                    <a:pt x="18390" y="5077"/>
                    <a:pt x="18390" y="4955"/>
                  </a:cubicBezTo>
                  <a:cubicBezTo>
                    <a:pt x="18390" y="4864"/>
                    <a:pt x="18482" y="4864"/>
                    <a:pt x="18542" y="4864"/>
                  </a:cubicBezTo>
                  <a:close/>
                  <a:moveTo>
                    <a:pt x="34075" y="4864"/>
                  </a:moveTo>
                  <a:cubicBezTo>
                    <a:pt x="34075" y="4986"/>
                    <a:pt x="34014" y="5077"/>
                    <a:pt x="34014" y="5077"/>
                  </a:cubicBezTo>
                  <a:lnTo>
                    <a:pt x="33983" y="5077"/>
                  </a:lnTo>
                  <a:cubicBezTo>
                    <a:pt x="33983" y="4986"/>
                    <a:pt x="33983" y="4864"/>
                    <a:pt x="34044" y="4864"/>
                  </a:cubicBezTo>
                  <a:close/>
                  <a:moveTo>
                    <a:pt x="22311" y="4925"/>
                  </a:moveTo>
                  <a:lnTo>
                    <a:pt x="22342" y="5016"/>
                  </a:lnTo>
                  <a:lnTo>
                    <a:pt x="22281" y="5138"/>
                  </a:lnTo>
                  <a:lnTo>
                    <a:pt x="22251" y="5138"/>
                  </a:lnTo>
                  <a:cubicBezTo>
                    <a:pt x="22251" y="5016"/>
                    <a:pt x="22251" y="4925"/>
                    <a:pt x="22311" y="4925"/>
                  </a:cubicBezTo>
                  <a:close/>
                  <a:moveTo>
                    <a:pt x="10609" y="4955"/>
                  </a:moveTo>
                  <a:cubicBezTo>
                    <a:pt x="10731" y="4955"/>
                    <a:pt x="10731" y="4955"/>
                    <a:pt x="10670" y="5077"/>
                  </a:cubicBezTo>
                  <a:cubicBezTo>
                    <a:pt x="10639" y="5122"/>
                    <a:pt x="10609" y="5145"/>
                    <a:pt x="10586" y="5145"/>
                  </a:cubicBezTo>
                  <a:cubicBezTo>
                    <a:pt x="10563" y="5145"/>
                    <a:pt x="10548" y="5122"/>
                    <a:pt x="10548" y="5077"/>
                  </a:cubicBezTo>
                  <a:cubicBezTo>
                    <a:pt x="10548" y="4955"/>
                    <a:pt x="10548" y="4955"/>
                    <a:pt x="10609" y="4955"/>
                  </a:cubicBezTo>
                  <a:close/>
                  <a:moveTo>
                    <a:pt x="16323" y="4925"/>
                  </a:moveTo>
                  <a:cubicBezTo>
                    <a:pt x="16323" y="5046"/>
                    <a:pt x="16263" y="5168"/>
                    <a:pt x="16263" y="5168"/>
                  </a:cubicBezTo>
                  <a:lnTo>
                    <a:pt x="16202" y="5168"/>
                  </a:lnTo>
                  <a:cubicBezTo>
                    <a:pt x="16202" y="5046"/>
                    <a:pt x="16202" y="4925"/>
                    <a:pt x="16263" y="4925"/>
                  </a:cubicBezTo>
                  <a:close/>
                  <a:moveTo>
                    <a:pt x="28755" y="5016"/>
                  </a:moveTo>
                  <a:lnTo>
                    <a:pt x="28816" y="5138"/>
                  </a:lnTo>
                  <a:lnTo>
                    <a:pt x="28755" y="5229"/>
                  </a:lnTo>
                  <a:lnTo>
                    <a:pt x="28694" y="5229"/>
                  </a:lnTo>
                  <a:cubicBezTo>
                    <a:pt x="28694" y="5138"/>
                    <a:pt x="28694" y="5016"/>
                    <a:pt x="28755" y="5016"/>
                  </a:cubicBezTo>
                  <a:close/>
                  <a:moveTo>
                    <a:pt x="9150" y="5046"/>
                  </a:moveTo>
                  <a:cubicBezTo>
                    <a:pt x="9150" y="5046"/>
                    <a:pt x="9211" y="5168"/>
                    <a:pt x="9180" y="5259"/>
                  </a:cubicBezTo>
                  <a:lnTo>
                    <a:pt x="9150" y="5259"/>
                  </a:lnTo>
                  <a:cubicBezTo>
                    <a:pt x="9089" y="5259"/>
                    <a:pt x="9089" y="5168"/>
                    <a:pt x="9089" y="5168"/>
                  </a:cubicBezTo>
                  <a:cubicBezTo>
                    <a:pt x="9089" y="5168"/>
                    <a:pt x="9089" y="5046"/>
                    <a:pt x="9150" y="5046"/>
                  </a:cubicBezTo>
                  <a:close/>
                  <a:moveTo>
                    <a:pt x="35716" y="4773"/>
                  </a:moveTo>
                  <a:cubicBezTo>
                    <a:pt x="35777" y="4803"/>
                    <a:pt x="35837" y="4803"/>
                    <a:pt x="35837" y="4803"/>
                  </a:cubicBezTo>
                  <a:cubicBezTo>
                    <a:pt x="35837" y="4803"/>
                    <a:pt x="35777" y="4894"/>
                    <a:pt x="35716" y="5016"/>
                  </a:cubicBezTo>
                  <a:cubicBezTo>
                    <a:pt x="35650" y="5196"/>
                    <a:pt x="35620" y="5280"/>
                    <a:pt x="35606" y="5280"/>
                  </a:cubicBezTo>
                  <a:cubicBezTo>
                    <a:pt x="35594" y="5280"/>
                    <a:pt x="35594" y="5219"/>
                    <a:pt x="35594" y="5107"/>
                  </a:cubicBezTo>
                  <a:cubicBezTo>
                    <a:pt x="35594" y="5016"/>
                    <a:pt x="35594" y="4894"/>
                    <a:pt x="35716" y="4773"/>
                  </a:cubicBezTo>
                  <a:close/>
                  <a:moveTo>
                    <a:pt x="7007" y="4962"/>
                  </a:moveTo>
                  <a:cubicBezTo>
                    <a:pt x="7016" y="4962"/>
                    <a:pt x="7022" y="4975"/>
                    <a:pt x="7022" y="5016"/>
                  </a:cubicBezTo>
                  <a:lnTo>
                    <a:pt x="7022" y="5138"/>
                  </a:lnTo>
                  <a:cubicBezTo>
                    <a:pt x="6980" y="5201"/>
                    <a:pt x="6937" y="5280"/>
                    <a:pt x="6916" y="5280"/>
                  </a:cubicBezTo>
                  <a:cubicBezTo>
                    <a:pt x="6906" y="5280"/>
                    <a:pt x="6901" y="5265"/>
                    <a:pt x="6901" y="5229"/>
                  </a:cubicBezTo>
                  <a:cubicBezTo>
                    <a:pt x="6901" y="5229"/>
                    <a:pt x="6901" y="5138"/>
                    <a:pt x="6962" y="5016"/>
                  </a:cubicBezTo>
                  <a:cubicBezTo>
                    <a:pt x="6962" y="5016"/>
                    <a:pt x="6989" y="4962"/>
                    <a:pt x="7007" y="4962"/>
                  </a:cubicBezTo>
                  <a:close/>
                  <a:moveTo>
                    <a:pt x="29150" y="5016"/>
                  </a:moveTo>
                  <a:cubicBezTo>
                    <a:pt x="29150" y="5016"/>
                    <a:pt x="29181" y="5138"/>
                    <a:pt x="29181" y="5259"/>
                  </a:cubicBezTo>
                  <a:cubicBezTo>
                    <a:pt x="29181" y="5295"/>
                    <a:pt x="29176" y="5317"/>
                    <a:pt x="29167" y="5317"/>
                  </a:cubicBezTo>
                  <a:cubicBezTo>
                    <a:pt x="29152" y="5317"/>
                    <a:pt x="29126" y="5266"/>
                    <a:pt x="29090" y="5138"/>
                  </a:cubicBezTo>
                  <a:cubicBezTo>
                    <a:pt x="29090" y="5016"/>
                    <a:pt x="29090" y="5016"/>
                    <a:pt x="29150" y="5016"/>
                  </a:cubicBezTo>
                  <a:close/>
                  <a:moveTo>
                    <a:pt x="32008" y="5290"/>
                  </a:moveTo>
                  <a:lnTo>
                    <a:pt x="32068" y="5411"/>
                  </a:lnTo>
                  <a:lnTo>
                    <a:pt x="32008" y="5411"/>
                  </a:lnTo>
                  <a:cubicBezTo>
                    <a:pt x="31977" y="5411"/>
                    <a:pt x="31977" y="5411"/>
                    <a:pt x="31977" y="5290"/>
                  </a:cubicBezTo>
                  <a:close/>
                  <a:moveTo>
                    <a:pt x="32464" y="5168"/>
                  </a:moveTo>
                  <a:lnTo>
                    <a:pt x="32464" y="5168"/>
                  </a:lnTo>
                  <a:cubicBezTo>
                    <a:pt x="32494" y="5198"/>
                    <a:pt x="32494" y="5198"/>
                    <a:pt x="32555" y="5198"/>
                  </a:cubicBezTo>
                  <a:cubicBezTo>
                    <a:pt x="32555" y="5290"/>
                    <a:pt x="32555" y="5411"/>
                    <a:pt x="32494" y="5411"/>
                  </a:cubicBezTo>
                  <a:cubicBezTo>
                    <a:pt x="32486" y="5434"/>
                    <a:pt x="32476" y="5446"/>
                    <a:pt x="32467" y="5446"/>
                  </a:cubicBezTo>
                  <a:cubicBezTo>
                    <a:pt x="32440" y="5446"/>
                    <a:pt x="32418" y="5349"/>
                    <a:pt x="32464" y="5168"/>
                  </a:cubicBezTo>
                  <a:close/>
                  <a:moveTo>
                    <a:pt x="35929" y="5229"/>
                  </a:moveTo>
                  <a:lnTo>
                    <a:pt x="35989" y="5350"/>
                  </a:lnTo>
                  <a:cubicBezTo>
                    <a:pt x="35989" y="5472"/>
                    <a:pt x="35929" y="5472"/>
                    <a:pt x="35868" y="5472"/>
                  </a:cubicBezTo>
                  <a:lnTo>
                    <a:pt x="35868" y="5350"/>
                  </a:lnTo>
                  <a:lnTo>
                    <a:pt x="35929" y="5229"/>
                  </a:lnTo>
                  <a:close/>
                  <a:moveTo>
                    <a:pt x="34530" y="5229"/>
                  </a:moveTo>
                  <a:cubicBezTo>
                    <a:pt x="34561" y="5229"/>
                    <a:pt x="34530" y="5320"/>
                    <a:pt x="34470" y="5563"/>
                  </a:cubicBezTo>
                  <a:cubicBezTo>
                    <a:pt x="34422" y="5599"/>
                    <a:pt x="34393" y="5621"/>
                    <a:pt x="34379" y="5621"/>
                  </a:cubicBezTo>
                  <a:cubicBezTo>
                    <a:pt x="34358" y="5621"/>
                    <a:pt x="34372" y="5570"/>
                    <a:pt x="34409" y="5442"/>
                  </a:cubicBezTo>
                  <a:cubicBezTo>
                    <a:pt x="34470" y="5320"/>
                    <a:pt x="34530" y="5229"/>
                    <a:pt x="34530" y="5229"/>
                  </a:cubicBezTo>
                  <a:close/>
                  <a:moveTo>
                    <a:pt x="5168" y="5320"/>
                  </a:moveTo>
                  <a:cubicBezTo>
                    <a:pt x="5229" y="5320"/>
                    <a:pt x="5229" y="5533"/>
                    <a:pt x="5138" y="5654"/>
                  </a:cubicBezTo>
                  <a:cubicBezTo>
                    <a:pt x="5077" y="5654"/>
                    <a:pt x="5077" y="5654"/>
                    <a:pt x="5077" y="5533"/>
                  </a:cubicBezTo>
                  <a:cubicBezTo>
                    <a:pt x="5077" y="5442"/>
                    <a:pt x="5138" y="5320"/>
                    <a:pt x="5168" y="5320"/>
                  </a:cubicBezTo>
                  <a:close/>
                  <a:moveTo>
                    <a:pt x="31430" y="5502"/>
                  </a:moveTo>
                  <a:cubicBezTo>
                    <a:pt x="31369" y="5502"/>
                    <a:pt x="31369" y="5624"/>
                    <a:pt x="31369" y="5624"/>
                  </a:cubicBezTo>
                  <a:cubicBezTo>
                    <a:pt x="31369" y="5624"/>
                    <a:pt x="31369" y="5715"/>
                    <a:pt x="31430" y="5715"/>
                  </a:cubicBezTo>
                  <a:lnTo>
                    <a:pt x="31461" y="5715"/>
                  </a:lnTo>
                  <a:cubicBezTo>
                    <a:pt x="31461" y="5624"/>
                    <a:pt x="31430" y="5502"/>
                    <a:pt x="31430" y="5502"/>
                  </a:cubicBezTo>
                  <a:close/>
                  <a:moveTo>
                    <a:pt x="11703" y="5533"/>
                  </a:moveTo>
                  <a:lnTo>
                    <a:pt x="11764" y="5654"/>
                  </a:lnTo>
                  <a:cubicBezTo>
                    <a:pt x="11764" y="5746"/>
                    <a:pt x="11703" y="5746"/>
                    <a:pt x="11703" y="5746"/>
                  </a:cubicBezTo>
                  <a:cubicBezTo>
                    <a:pt x="11643" y="5746"/>
                    <a:pt x="11643" y="5746"/>
                    <a:pt x="11643" y="5654"/>
                  </a:cubicBezTo>
                  <a:cubicBezTo>
                    <a:pt x="11643" y="5654"/>
                    <a:pt x="11643" y="5533"/>
                    <a:pt x="11703" y="5533"/>
                  </a:cubicBezTo>
                  <a:close/>
                  <a:moveTo>
                    <a:pt x="23041" y="5594"/>
                  </a:moveTo>
                  <a:cubicBezTo>
                    <a:pt x="23041" y="5715"/>
                    <a:pt x="22980" y="5806"/>
                    <a:pt x="22980" y="5806"/>
                  </a:cubicBezTo>
                  <a:lnTo>
                    <a:pt x="22950" y="5806"/>
                  </a:lnTo>
                  <a:cubicBezTo>
                    <a:pt x="22950" y="5715"/>
                    <a:pt x="22950" y="5594"/>
                    <a:pt x="23010" y="5594"/>
                  </a:cubicBezTo>
                  <a:close/>
                  <a:moveTo>
                    <a:pt x="791" y="1"/>
                  </a:moveTo>
                  <a:cubicBezTo>
                    <a:pt x="578" y="1"/>
                    <a:pt x="457" y="1"/>
                    <a:pt x="366" y="92"/>
                  </a:cubicBezTo>
                  <a:cubicBezTo>
                    <a:pt x="244" y="305"/>
                    <a:pt x="123" y="487"/>
                    <a:pt x="335" y="487"/>
                  </a:cubicBezTo>
                  <a:cubicBezTo>
                    <a:pt x="335" y="487"/>
                    <a:pt x="457" y="517"/>
                    <a:pt x="457" y="578"/>
                  </a:cubicBezTo>
                  <a:cubicBezTo>
                    <a:pt x="457" y="639"/>
                    <a:pt x="335" y="700"/>
                    <a:pt x="335" y="700"/>
                  </a:cubicBezTo>
                  <a:cubicBezTo>
                    <a:pt x="244" y="700"/>
                    <a:pt x="244" y="913"/>
                    <a:pt x="214" y="1186"/>
                  </a:cubicBezTo>
                  <a:cubicBezTo>
                    <a:pt x="214" y="1521"/>
                    <a:pt x="214" y="1673"/>
                    <a:pt x="92" y="1733"/>
                  </a:cubicBezTo>
                  <a:cubicBezTo>
                    <a:pt x="1" y="1794"/>
                    <a:pt x="1" y="1824"/>
                    <a:pt x="1" y="1824"/>
                  </a:cubicBezTo>
                  <a:cubicBezTo>
                    <a:pt x="62" y="1824"/>
                    <a:pt x="62" y="1916"/>
                    <a:pt x="92" y="2037"/>
                  </a:cubicBezTo>
                  <a:cubicBezTo>
                    <a:pt x="92" y="2098"/>
                    <a:pt x="92" y="2189"/>
                    <a:pt x="92" y="2280"/>
                  </a:cubicBezTo>
                  <a:cubicBezTo>
                    <a:pt x="92" y="2372"/>
                    <a:pt x="92" y="2493"/>
                    <a:pt x="92" y="2584"/>
                  </a:cubicBezTo>
                  <a:cubicBezTo>
                    <a:pt x="92" y="3226"/>
                    <a:pt x="92" y="3895"/>
                    <a:pt x="173" y="3895"/>
                  </a:cubicBezTo>
                  <a:cubicBezTo>
                    <a:pt x="176" y="3895"/>
                    <a:pt x="180" y="3894"/>
                    <a:pt x="183" y="3891"/>
                  </a:cubicBezTo>
                  <a:lnTo>
                    <a:pt x="183" y="4074"/>
                  </a:lnTo>
                  <a:cubicBezTo>
                    <a:pt x="92" y="4135"/>
                    <a:pt x="62" y="4317"/>
                    <a:pt x="62" y="4530"/>
                  </a:cubicBezTo>
                  <a:cubicBezTo>
                    <a:pt x="183" y="4651"/>
                    <a:pt x="183" y="4834"/>
                    <a:pt x="183" y="4834"/>
                  </a:cubicBezTo>
                  <a:cubicBezTo>
                    <a:pt x="62" y="4894"/>
                    <a:pt x="62" y="5016"/>
                    <a:pt x="62" y="5198"/>
                  </a:cubicBezTo>
                  <a:cubicBezTo>
                    <a:pt x="62" y="5338"/>
                    <a:pt x="62" y="5442"/>
                    <a:pt x="116" y="5442"/>
                  </a:cubicBezTo>
                  <a:cubicBezTo>
                    <a:pt x="133" y="5442"/>
                    <a:pt x="155" y="5432"/>
                    <a:pt x="183" y="5411"/>
                  </a:cubicBezTo>
                  <a:lnTo>
                    <a:pt x="183" y="5411"/>
                  </a:lnTo>
                  <a:cubicBezTo>
                    <a:pt x="183" y="5442"/>
                    <a:pt x="183" y="5654"/>
                    <a:pt x="153" y="5897"/>
                  </a:cubicBezTo>
                  <a:cubicBezTo>
                    <a:pt x="335" y="5928"/>
                    <a:pt x="518" y="5958"/>
                    <a:pt x="609" y="5989"/>
                  </a:cubicBezTo>
                  <a:cubicBezTo>
                    <a:pt x="609" y="6025"/>
                    <a:pt x="628" y="6040"/>
                    <a:pt x="659" y="6040"/>
                  </a:cubicBezTo>
                  <a:cubicBezTo>
                    <a:pt x="731" y="6040"/>
                    <a:pt x="867" y="5961"/>
                    <a:pt x="974" y="5897"/>
                  </a:cubicBezTo>
                  <a:cubicBezTo>
                    <a:pt x="1065" y="5776"/>
                    <a:pt x="1247" y="5685"/>
                    <a:pt x="1338" y="5685"/>
                  </a:cubicBezTo>
                  <a:cubicBezTo>
                    <a:pt x="1338" y="5685"/>
                    <a:pt x="1247" y="5776"/>
                    <a:pt x="1186" y="5897"/>
                  </a:cubicBezTo>
                  <a:cubicBezTo>
                    <a:pt x="1004" y="6019"/>
                    <a:pt x="1004" y="6019"/>
                    <a:pt x="1186" y="6019"/>
                  </a:cubicBezTo>
                  <a:lnTo>
                    <a:pt x="1369" y="6019"/>
                  </a:lnTo>
                  <a:cubicBezTo>
                    <a:pt x="1460" y="5897"/>
                    <a:pt x="1916" y="5897"/>
                    <a:pt x="2585" y="5897"/>
                  </a:cubicBezTo>
                  <a:cubicBezTo>
                    <a:pt x="2868" y="5897"/>
                    <a:pt x="3084" y="5911"/>
                    <a:pt x="3251" y="5911"/>
                  </a:cubicBezTo>
                  <a:cubicBezTo>
                    <a:pt x="3334" y="5911"/>
                    <a:pt x="3405" y="5908"/>
                    <a:pt x="3466" y="5897"/>
                  </a:cubicBezTo>
                  <a:cubicBezTo>
                    <a:pt x="3648" y="5897"/>
                    <a:pt x="3648" y="5867"/>
                    <a:pt x="3648" y="5806"/>
                  </a:cubicBezTo>
                  <a:cubicBezTo>
                    <a:pt x="3648" y="5746"/>
                    <a:pt x="3664" y="5715"/>
                    <a:pt x="3698" y="5715"/>
                  </a:cubicBezTo>
                  <a:cubicBezTo>
                    <a:pt x="3732" y="5715"/>
                    <a:pt x="3785" y="5746"/>
                    <a:pt x="3861" y="5806"/>
                  </a:cubicBezTo>
                  <a:cubicBezTo>
                    <a:pt x="4081" y="6026"/>
                    <a:pt x="4156" y="6101"/>
                    <a:pt x="4199" y="6101"/>
                  </a:cubicBezTo>
                  <a:cubicBezTo>
                    <a:pt x="4222" y="6101"/>
                    <a:pt x="4235" y="6081"/>
                    <a:pt x="4256" y="6049"/>
                  </a:cubicBezTo>
                  <a:cubicBezTo>
                    <a:pt x="4196" y="6049"/>
                    <a:pt x="4196" y="5928"/>
                    <a:pt x="4196" y="5806"/>
                  </a:cubicBezTo>
                  <a:cubicBezTo>
                    <a:pt x="4196" y="5700"/>
                    <a:pt x="4211" y="5647"/>
                    <a:pt x="4234" y="5647"/>
                  </a:cubicBezTo>
                  <a:cubicBezTo>
                    <a:pt x="4256" y="5647"/>
                    <a:pt x="4287" y="5700"/>
                    <a:pt x="4317" y="5806"/>
                  </a:cubicBezTo>
                  <a:cubicBezTo>
                    <a:pt x="4317" y="5901"/>
                    <a:pt x="4438" y="5941"/>
                    <a:pt x="4588" y="5941"/>
                  </a:cubicBezTo>
                  <a:cubicBezTo>
                    <a:pt x="4823" y="5941"/>
                    <a:pt x="5131" y="5845"/>
                    <a:pt x="5168" y="5715"/>
                  </a:cubicBezTo>
                  <a:lnTo>
                    <a:pt x="5168" y="5837"/>
                  </a:lnTo>
                  <a:cubicBezTo>
                    <a:pt x="5168" y="5928"/>
                    <a:pt x="5229" y="5928"/>
                    <a:pt x="5442" y="5928"/>
                  </a:cubicBezTo>
                  <a:lnTo>
                    <a:pt x="5624" y="5928"/>
                  </a:lnTo>
                  <a:cubicBezTo>
                    <a:pt x="5624" y="5843"/>
                    <a:pt x="5672" y="5812"/>
                    <a:pt x="5730" y="5812"/>
                  </a:cubicBezTo>
                  <a:cubicBezTo>
                    <a:pt x="5818" y="5812"/>
                    <a:pt x="5928" y="5885"/>
                    <a:pt x="5928" y="5958"/>
                  </a:cubicBezTo>
                  <a:cubicBezTo>
                    <a:pt x="5989" y="6049"/>
                    <a:pt x="5989" y="6049"/>
                    <a:pt x="6110" y="6049"/>
                  </a:cubicBezTo>
                  <a:cubicBezTo>
                    <a:pt x="6171" y="5965"/>
                    <a:pt x="6250" y="5933"/>
                    <a:pt x="6324" y="5933"/>
                  </a:cubicBezTo>
                  <a:cubicBezTo>
                    <a:pt x="6437" y="5933"/>
                    <a:pt x="6536" y="6007"/>
                    <a:pt x="6536" y="6080"/>
                  </a:cubicBezTo>
                  <a:lnTo>
                    <a:pt x="6658" y="6080"/>
                  </a:lnTo>
                  <a:cubicBezTo>
                    <a:pt x="6688" y="5958"/>
                    <a:pt x="6810" y="5958"/>
                    <a:pt x="6870" y="5958"/>
                  </a:cubicBezTo>
                  <a:cubicBezTo>
                    <a:pt x="7022" y="5958"/>
                    <a:pt x="7083" y="5958"/>
                    <a:pt x="7022" y="5837"/>
                  </a:cubicBezTo>
                  <a:cubicBezTo>
                    <a:pt x="7022" y="5746"/>
                    <a:pt x="7022" y="5624"/>
                    <a:pt x="7083" y="5624"/>
                  </a:cubicBezTo>
                  <a:lnTo>
                    <a:pt x="7083" y="5746"/>
                  </a:lnTo>
                  <a:cubicBezTo>
                    <a:pt x="7083" y="5837"/>
                    <a:pt x="7235" y="5867"/>
                    <a:pt x="7448" y="5867"/>
                  </a:cubicBezTo>
                  <a:cubicBezTo>
                    <a:pt x="7721" y="5867"/>
                    <a:pt x="7843" y="5867"/>
                    <a:pt x="7904" y="5989"/>
                  </a:cubicBezTo>
                  <a:lnTo>
                    <a:pt x="7934" y="5867"/>
                  </a:lnTo>
                  <a:cubicBezTo>
                    <a:pt x="7965" y="5806"/>
                    <a:pt x="7995" y="5776"/>
                    <a:pt x="8018" y="5776"/>
                  </a:cubicBezTo>
                  <a:cubicBezTo>
                    <a:pt x="8041" y="5776"/>
                    <a:pt x="8056" y="5806"/>
                    <a:pt x="8056" y="5867"/>
                  </a:cubicBezTo>
                  <a:cubicBezTo>
                    <a:pt x="8086" y="5928"/>
                    <a:pt x="8155" y="5958"/>
                    <a:pt x="8231" y="5958"/>
                  </a:cubicBezTo>
                  <a:cubicBezTo>
                    <a:pt x="8307" y="5958"/>
                    <a:pt x="8390" y="5928"/>
                    <a:pt x="8451" y="5867"/>
                  </a:cubicBezTo>
                  <a:lnTo>
                    <a:pt x="8542" y="5867"/>
                  </a:lnTo>
                  <a:cubicBezTo>
                    <a:pt x="8573" y="5989"/>
                    <a:pt x="8626" y="6049"/>
                    <a:pt x="8679" y="6049"/>
                  </a:cubicBezTo>
                  <a:cubicBezTo>
                    <a:pt x="8732" y="6049"/>
                    <a:pt x="8785" y="5989"/>
                    <a:pt x="8816" y="5867"/>
                  </a:cubicBezTo>
                  <a:cubicBezTo>
                    <a:pt x="8816" y="5989"/>
                    <a:pt x="8876" y="5989"/>
                    <a:pt x="8937" y="5989"/>
                  </a:cubicBezTo>
                  <a:cubicBezTo>
                    <a:pt x="8980" y="5932"/>
                    <a:pt x="9048" y="5908"/>
                    <a:pt x="9110" y="5908"/>
                  </a:cubicBezTo>
                  <a:cubicBezTo>
                    <a:pt x="9180" y="5908"/>
                    <a:pt x="9241" y="5940"/>
                    <a:pt x="9241" y="5989"/>
                  </a:cubicBezTo>
                  <a:lnTo>
                    <a:pt x="9302" y="5989"/>
                  </a:lnTo>
                  <a:cubicBezTo>
                    <a:pt x="9363" y="5897"/>
                    <a:pt x="9424" y="5897"/>
                    <a:pt x="9454" y="5897"/>
                  </a:cubicBezTo>
                  <a:cubicBezTo>
                    <a:pt x="9515" y="5897"/>
                    <a:pt x="9576" y="5897"/>
                    <a:pt x="9636" y="5776"/>
                  </a:cubicBezTo>
                  <a:cubicBezTo>
                    <a:pt x="9697" y="5654"/>
                    <a:pt x="9728" y="5654"/>
                    <a:pt x="9728" y="5654"/>
                  </a:cubicBezTo>
                  <a:cubicBezTo>
                    <a:pt x="9788" y="5654"/>
                    <a:pt x="9728" y="5776"/>
                    <a:pt x="9697" y="5897"/>
                  </a:cubicBezTo>
                  <a:cubicBezTo>
                    <a:pt x="9649" y="5934"/>
                    <a:pt x="9644" y="5955"/>
                    <a:pt x="9666" y="5955"/>
                  </a:cubicBezTo>
                  <a:cubicBezTo>
                    <a:pt x="9701" y="5955"/>
                    <a:pt x="9800" y="5904"/>
                    <a:pt x="9910" y="5776"/>
                  </a:cubicBezTo>
                  <a:cubicBezTo>
                    <a:pt x="9986" y="5670"/>
                    <a:pt x="10024" y="5616"/>
                    <a:pt x="10028" y="5616"/>
                  </a:cubicBezTo>
                  <a:lnTo>
                    <a:pt x="10028" y="5616"/>
                  </a:lnTo>
                  <a:cubicBezTo>
                    <a:pt x="10032" y="5616"/>
                    <a:pt x="10001" y="5670"/>
                    <a:pt x="9940" y="5776"/>
                  </a:cubicBezTo>
                  <a:cubicBezTo>
                    <a:pt x="9919" y="5863"/>
                    <a:pt x="9881" y="5935"/>
                    <a:pt x="9895" y="5935"/>
                  </a:cubicBezTo>
                  <a:cubicBezTo>
                    <a:pt x="9901" y="5935"/>
                    <a:pt x="9914" y="5923"/>
                    <a:pt x="9940" y="5897"/>
                  </a:cubicBezTo>
                  <a:cubicBezTo>
                    <a:pt x="9940" y="5897"/>
                    <a:pt x="10062" y="5897"/>
                    <a:pt x="10062" y="5776"/>
                  </a:cubicBezTo>
                  <a:lnTo>
                    <a:pt x="10214" y="5776"/>
                  </a:lnTo>
                  <a:cubicBezTo>
                    <a:pt x="10335" y="5897"/>
                    <a:pt x="10396" y="5897"/>
                    <a:pt x="10457" y="5897"/>
                  </a:cubicBezTo>
                  <a:cubicBezTo>
                    <a:pt x="10472" y="5837"/>
                    <a:pt x="10480" y="5806"/>
                    <a:pt x="10491" y="5806"/>
                  </a:cubicBezTo>
                  <a:cubicBezTo>
                    <a:pt x="10503" y="5806"/>
                    <a:pt x="10518" y="5837"/>
                    <a:pt x="10548" y="5897"/>
                  </a:cubicBezTo>
                  <a:cubicBezTo>
                    <a:pt x="10548" y="5948"/>
                    <a:pt x="10559" y="5977"/>
                    <a:pt x="10571" y="5977"/>
                  </a:cubicBezTo>
                  <a:cubicBezTo>
                    <a:pt x="10588" y="5977"/>
                    <a:pt x="10609" y="5918"/>
                    <a:pt x="10609" y="5776"/>
                  </a:cubicBezTo>
                  <a:cubicBezTo>
                    <a:pt x="10639" y="5730"/>
                    <a:pt x="10670" y="5708"/>
                    <a:pt x="10696" y="5708"/>
                  </a:cubicBezTo>
                  <a:cubicBezTo>
                    <a:pt x="10723" y="5708"/>
                    <a:pt x="10746" y="5730"/>
                    <a:pt x="10761" y="5776"/>
                  </a:cubicBezTo>
                  <a:cubicBezTo>
                    <a:pt x="10761" y="5918"/>
                    <a:pt x="10782" y="5977"/>
                    <a:pt x="10799" y="5977"/>
                  </a:cubicBezTo>
                  <a:cubicBezTo>
                    <a:pt x="10811" y="5977"/>
                    <a:pt x="10822" y="5948"/>
                    <a:pt x="10822" y="5897"/>
                  </a:cubicBezTo>
                  <a:cubicBezTo>
                    <a:pt x="10883" y="5806"/>
                    <a:pt x="10943" y="5806"/>
                    <a:pt x="10943" y="5806"/>
                  </a:cubicBezTo>
                  <a:cubicBezTo>
                    <a:pt x="10943" y="5826"/>
                    <a:pt x="10965" y="5841"/>
                    <a:pt x="11004" y="5853"/>
                  </a:cubicBezTo>
                  <a:lnTo>
                    <a:pt x="11004" y="5853"/>
                  </a:lnTo>
                  <a:cubicBezTo>
                    <a:pt x="11004" y="5736"/>
                    <a:pt x="11005" y="5624"/>
                    <a:pt x="11035" y="5624"/>
                  </a:cubicBezTo>
                  <a:lnTo>
                    <a:pt x="11095" y="5746"/>
                  </a:lnTo>
                  <a:lnTo>
                    <a:pt x="11037" y="5862"/>
                  </a:lnTo>
                  <a:lnTo>
                    <a:pt x="11037" y="5862"/>
                  </a:lnTo>
                  <a:cubicBezTo>
                    <a:pt x="11025" y="5859"/>
                    <a:pt x="11014" y="5856"/>
                    <a:pt x="11004" y="5853"/>
                  </a:cubicBezTo>
                  <a:lnTo>
                    <a:pt x="11004" y="5853"/>
                  </a:lnTo>
                  <a:cubicBezTo>
                    <a:pt x="11004" y="5858"/>
                    <a:pt x="11004" y="5862"/>
                    <a:pt x="11004" y="5867"/>
                  </a:cubicBezTo>
                  <a:lnTo>
                    <a:pt x="11035" y="5867"/>
                  </a:lnTo>
                  <a:lnTo>
                    <a:pt x="11037" y="5862"/>
                  </a:lnTo>
                  <a:lnTo>
                    <a:pt x="11037" y="5862"/>
                  </a:lnTo>
                  <a:cubicBezTo>
                    <a:pt x="11202" y="5900"/>
                    <a:pt x="11559" y="5906"/>
                    <a:pt x="11916" y="5928"/>
                  </a:cubicBezTo>
                  <a:cubicBezTo>
                    <a:pt x="11977" y="5928"/>
                    <a:pt x="12007" y="5806"/>
                    <a:pt x="12007" y="5685"/>
                  </a:cubicBezTo>
                  <a:cubicBezTo>
                    <a:pt x="12007" y="5598"/>
                    <a:pt x="12007" y="5566"/>
                    <a:pt x="12011" y="5566"/>
                  </a:cubicBezTo>
                  <a:cubicBezTo>
                    <a:pt x="12017" y="5566"/>
                    <a:pt x="12032" y="5631"/>
                    <a:pt x="12068" y="5685"/>
                  </a:cubicBezTo>
                  <a:cubicBezTo>
                    <a:pt x="12099" y="5856"/>
                    <a:pt x="12146" y="5947"/>
                    <a:pt x="12176" y="5947"/>
                  </a:cubicBezTo>
                  <a:cubicBezTo>
                    <a:pt x="12205" y="5947"/>
                    <a:pt x="12219" y="5863"/>
                    <a:pt x="12190" y="5685"/>
                  </a:cubicBezTo>
                  <a:cubicBezTo>
                    <a:pt x="12159" y="5578"/>
                    <a:pt x="12144" y="5525"/>
                    <a:pt x="12152" y="5525"/>
                  </a:cubicBezTo>
                  <a:lnTo>
                    <a:pt x="12152" y="5525"/>
                  </a:lnTo>
                  <a:cubicBezTo>
                    <a:pt x="12159" y="5525"/>
                    <a:pt x="12190" y="5578"/>
                    <a:pt x="12250" y="5685"/>
                  </a:cubicBezTo>
                  <a:cubicBezTo>
                    <a:pt x="12266" y="5746"/>
                    <a:pt x="12273" y="5776"/>
                    <a:pt x="12285" y="5776"/>
                  </a:cubicBezTo>
                  <a:cubicBezTo>
                    <a:pt x="12296" y="5776"/>
                    <a:pt x="12311" y="5746"/>
                    <a:pt x="12342" y="5685"/>
                  </a:cubicBezTo>
                  <a:cubicBezTo>
                    <a:pt x="12342" y="5639"/>
                    <a:pt x="12357" y="5616"/>
                    <a:pt x="12372" y="5616"/>
                  </a:cubicBezTo>
                  <a:cubicBezTo>
                    <a:pt x="12387" y="5616"/>
                    <a:pt x="12402" y="5639"/>
                    <a:pt x="12402" y="5685"/>
                  </a:cubicBezTo>
                  <a:cubicBezTo>
                    <a:pt x="12445" y="5771"/>
                    <a:pt x="12473" y="5857"/>
                    <a:pt x="12486" y="5857"/>
                  </a:cubicBezTo>
                  <a:cubicBezTo>
                    <a:pt x="12491" y="5857"/>
                    <a:pt x="12494" y="5842"/>
                    <a:pt x="12494" y="5806"/>
                  </a:cubicBezTo>
                  <a:cubicBezTo>
                    <a:pt x="12494" y="5806"/>
                    <a:pt x="12554" y="5806"/>
                    <a:pt x="12615" y="5928"/>
                  </a:cubicBezTo>
                  <a:cubicBezTo>
                    <a:pt x="12633" y="5963"/>
                    <a:pt x="12651" y="5978"/>
                    <a:pt x="12668" y="5978"/>
                  </a:cubicBezTo>
                  <a:cubicBezTo>
                    <a:pt x="12709" y="5978"/>
                    <a:pt x="12746" y="5892"/>
                    <a:pt x="12767" y="5806"/>
                  </a:cubicBezTo>
                  <a:cubicBezTo>
                    <a:pt x="12858" y="5700"/>
                    <a:pt x="12919" y="5647"/>
                    <a:pt x="12950" y="5647"/>
                  </a:cubicBezTo>
                  <a:cubicBezTo>
                    <a:pt x="12980" y="5647"/>
                    <a:pt x="12980" y="5700"/>
                    <a:pt x="12950" y="5806"/>
                  </a:cubicBezTo>
                  <a:cubicBezTo>
                    <a:pt x="12926" y="5901"/>
                    <a:pt x="12953" y="5941"/>
                    <a:pt x="12999" y="5941"/>
                  </a:cubicBezTo>
                  <a:cubicBezTo>
                    <a:pt x="13070" y="5941"/>
                    <a:pt x="13186" y="5845"/>
                    <a:pt x="13223" y="5715"/>
                  </a:cubicBezTo>
                  <a:cubicBezTo>
                    <a:pt x="13260" y="5587"/>
                    <a:pt x="13274" y="5536"/>
                    <a:pt x="13280" y="5536"/>
                  </a:cubicBezTo>
                  <a:cubicBezTo>
                    <a:pt x="13284" y="5536"/>
                    <a:pt x="13284" y="5557"/>
                    <a:pt x="13284" y="5594"/>
                  </a:cubicBezTo>
                  <a:cubicBezTo>
                    <a:pt x="13284" y="5715"/>
                    <a:pt x="13314" y="5715"/>
                    <a:pt x="13314" y="5715"/>
                  </a:cubicBezTo>
                  <a:cubicBezTo>
                    <a:pt x="13375" y="5715"/>
                    <a:pt x="13436" y="5715"/>
                    <a:pt x="13436" y="5837"/>
                  </a:cubicBezTo>
                  <a:cubicBezTo>
                    <a:pt x="13436" y="5837"/>
                    <a:pt x="13497" y="5837"/>
                    <a:pt x="13588" y="5715"/>
                  </a:cubicBezTo>
                  <a:cubicBezTo>
                    <a:pt x="13632" y="5637"/>
                    <a:pt x="13681" y="5604"/>
                    <a:pt x="13728" y="5604"/>
                  </a:cubicBezTo>
                  <a:cubicBezTo>
                    <a:pt x="13809" y="5604"/>
                    <a:pt x="13884" y="5702"/>
                    <a:pt x="13922" y="5837"/>
                  </a:cubicBezTo>
                  <a:lnTo>
                    <a:pt x="14044" y="5715"/>
                  </a:lnTo>
                  <a:cubicBezTo>
                    <a:pt x="14062" y="5585"/>
                    <a:pt x="14092" y="5490"/>
                    <a:pt x="14113" y="5490"/>
                  </a:cubicBezTo>
                  <a:cubicBezTo>
                    <a:pt x="14126" y="5490"/>
                    <a:pt x="14135" y="5529"/>
                    <a:pt x="14135" y="5624"/>
                  </a:cubicBezTo>
                  <a:lnTo>
                    <a:pt x="14135" y="5715"/>
                  </a:lnTo>
                  <a:cubicBezTo>
                    <a:pt x="14157" y="5637"/>
                    <a:pt x="14200" y="5604"/>
                    <a:pt x="14245" y="5604"/>
                  </a:cubicBezTo>
                  <a:cubicBezTo>
                    <a:pt x="14323" y="5604"/>
                    <a:pt x="14409" y="5702"/>
                    <a:pt x="14409" y="5837"/>
                  </a:cubicBezTo>
                  <a:cubicBezTo>
                    <a:pt x="14409" y="5958"/>
                    <a:pt x="14409" y="5958"/>
                    <a:pt x="14469" y="5958"/>
                  </a:cubicBezTo>
                  <a:lnTo>
                    <a:pt x="14469" y="5837"/>
                  </a:lnTo>
                  <a:cubicBezTo>
                    <a:pt x="14469" y="5746"/>
                    <a:pt x="14469" y="5624"/>
                    <a:pt x="14530" y="5624"/>
                  </a:cubicBezTo>
                  <a:cubicBezTo>
                    <a:pt x="14591" y="5624"/>
                    <a:pt x="14621" y="5624"/>
                    <a:pt x="14621" y="5746"/>
                  </a:cubicBezTo>
                  <a:cubicBezTo>
                    <a:pt x="14665" y="5833"/>
                    <a:pt x="14708" y="5904"/>
                    <a:pt x="14730" y="5904"/>
                  </a:cubicBezTo>
                  <a:cubicBezTo>
                    <a:pt x="14738" y="5904"/>
                    <a:pt x="14743" y="5893"/>
                    <a:pt x="14743" y="5867"/>
                  </a:cubicBezTo>
                  <a:cubicBezTo>
                    <a:pt x="14743" y="5867"/>
                    <a:pt x="14773" y="5867"/>
                    <a:pt x="14834" y="5958"/>
                  </a:cubicBezTo>
                  <a:lnTo>
                    <a:pt x="15047" y="5958"/>
                  </a:lnTo>
                  <a:cubicBezTo>
                    <a:pt x="15075" y="5916"/>
                    <a:pt x="15116" y="5893"/>
                    <a:pt x="15153" y="5893"/>
                  </a:cubicBezTo>
                  <a:cubicBezTo>
                    <a:pt x="15194" y="5893"/>
                    <a:pt x="15229" y="5924"/>
                    <a:pt x="15229" y="5989"/>
                  </a:cubicBezTo>
                  <a:cubicBezTo>
                    <a:pt x="15229" y="5989"/>
                    <a:pt x="15320" y="5989"/>
                    <a:pt x="15381" y="5867"/>
                  </a:cubicBezTo>
                  <a:cubicBezTo>
                    <a:pt x="15503" y="5867"/>
                    <a:pt x="15533" y="5867"/>
                    <a:pt x="15533" y="5989"/>
                  </a:cubicBezTo>
                  <a:cubicBezTo>
                    <a:pt x="15533" y="6034"/>
                    <a:pt x="15533" y="6057"/>
                    <a:pt x="15541" y="6057"/>
                  </a:cubicBezTo>
                  <a:cubicBezTo>
                    <a:pt x="15548" y="6057"/>
                    <a:pt x="15564" y="6034"/>
                    <a:pt x="15594" y="5989"/>
                  </a:cubicBezTo>
                  <a:cubicBezTo>
                    <a:pt x="15594" y="5867"/>
                    <a:pt x="15655" y="5867"/>
                    <a:pt x="15716" y="5867"/>
                  </a:cubicBezTo>
                  <a:lnTo>
                    <a:pt x="15807" y="5867"/>
                  </a:lnTo>
                  <a:cubicBezTo>
                    <a:pt x="15807" y="5746"/>
                    <a:pt x="15807" y="5746"/>
                    <a:pt x="15868" y="5746"/>
                  </a:cubicBezTo>
                  <a:cubicBezTo>
                    <a:pt x="15928" y="5746"/>
                    <a:pt x="16080" y="5867"/>
                    <a:pt x="16141" y="5867"/>
                  </a:cubicBezTo>
                  <a:cubicBezTo>
                    <a:pt x="16293" y="5867"/>
                    <a:pt x="16293" y="5867"/>
                    <a:pt x="16263" y="5776"/>
                  </a:cubicBezTo>
                  <a:cubicBezTo>
                    <a:pt x="16222" y="5776"/>
                    <a:pt x="16209" y="5722"/>
                    <a:pt x="16231" y="5722"/>
                  </a:cubicBezTo>
                  <a:cubicBezTo>
                    <a:pt x="16242" y="5722"/>
                    <a:pt x="16263" y="5735"/>
                    <a:pt x="16293" y="5776"/>
                  </a:cubicBezTo>
                  <a:cubicBezTo>
                    <a:pt x="16354" y="5776"/>
                    <a:pt x="16536" y="5867"/>
                    <a:pt x="16688" y="5867"/>
                  </a:cubicBezTo>
                  <a:cubicBezTo>
                    <a:pt x="16759" y="5877"/>
                    <a:pt x="16806" y="5884"/>
                    <a:pt x="16838" y="5884"/>
                  </a:cubicBezTo>
                  <a:cubicBezTo>
                    <a:pt x="16901" y="5884"/>
                    <a:pt x="16901" y="5857"/>
                    <a:pt x="16901" y="5776"/>
                  </a:cubicBezTo>
                  <a:cubicBezTo>
                    <a:pt x="16871" y="5670"/>
                    <a:pt x="16871" y="5616"/>
                    <a:pt x="16886" y="5616"/>
                  </a:cubicBezTo>
                  <a:lnTo>
                    <a:pt x="16886" y="5616"/>
                  </a:lnTo>
                  <a:cubicBezTo>
                    <a:pt x="16901" y="5616"/>
                    <a:pt x="16931" y="5670"/>
                    <a:pt x="16962" y="5776"/>
                  </a:cubicBezTo>
                  <a:cubicBezTo>
                    <a:pt x="17017" y="5904"/>
                    <a:pt x="17061" y="5955"/>
                    <a:pt x="17087" y="5955"/>
                  </a:cubicBezTo>
                  <a:cubicBezTo>
                    <a:pt x="17104" y="5955"/>
                    <a:pt x="17114" y="5934"/>
                    <a:pt x="17114" y="5897"/>
                  </a:cubicBezTo>
                  <a:cubicBezTo>
                    <a:pt x="17175" y="5776"/>
                    <a:pt x="17175" y="5776"/>
                    <a:pt x="17235" y="5776"/>
                  </a:cubicBezTo>
                  <a:cubicBezTo>
                    <a:pt x="17235" y="5837"/>
                    <a:pt x="17251" y="5867"/>
                    <a:pt x="17277" y="5867"/>
                  </a:cubicBezTo>
                  <a:cubicBezTo>
                    <a:pt x="17304" y="5867"/>
                    <a:pt x="17342" y="5837"/>
                    <a:pt x="17387" y="5776"/>
                  </a:cubicBezTo>
                  <a:cubicBezTo>
                    <a:pt x="17448" y="5776"/>
                    <a:pt x="17448" y="5776"/>
                    <a:pt x="17448" y="5897"/>
                  </a:cubicBezTo>
                  <a:lnTo>
                    <a:pt x="17570" y="5897"/>
                  </a:lnTo>
                  <a:cubicBezTo>
                    <a:pt x="17609" y="5805"/>
                    <a:pt x="17695" y="5770"/>
                    <a:pt x="17784" y="5770"/>
                  </a:cubicBezTo>
                  <a:cubicBezTo>
                    <a:pt x="17900" y="5770"/>
                    <a:pt x="18022" y="5829"/>
                    <a:pt x="18056" y="5897"/>
                  </a:cubicBezTo>
                  <a:cubicBezTo>
                    <a:pt x="18056" y="5897"/>
                    <a:pt x="18086" y="5897"/>
                    <a:pt x="18147" y="5806"/>
                  </a:cubicBezTo>
                  <a:cubicBezTo>
                    <a:pt x="18178" y="5685"/>
                    <a:pt x="18208" y="5624"/>
                    <a:pt x="18231" y="5624"/>
                  </a:cubicBezTo>
                  <a:cubicBezTo>
                    <a:pt x="18254" y="5624"/>
                    <a:pt x="18269" y="5685"/>
                    <a:pt x="18269" y="5806"/>
                  </a:cubicBezTo>
                  <a:cubicBezTo>
                    <a:pt x="18269" y="5913"/>
                    <a:pt x="18269" y="5966"/>
                    <a:pt x="18276" y="5966"/>
                  </a:cubicBezTo>
                  <a:cubicBezTo>
                    <a:pt x="18284" y="5966"/>
                    <a:pt x="18299" y="5913"/>
                    <a:pt x="18330" y="5806"/>
                  </a:cubicBezTo>
                  <a:cubicBezTo>
                    <a:pt x="18343" y="5754"/>
                    <a:pt x="18401" y="5724"/>
                    <a:pt x="18460" y="5724"/>
                  </a:cubicBezTo>
                  <a:cubicBezTo>
                    <a:pt x="18539" y="5724"/>
                    <a:pt x="18620" y="5776"/>
                    <a:pt x="18603" y="5897"/>
                  </a:cubicBezTo>
                  <a:lnTo>
                    <a:pt x="18603" y="6141"/>
                  </a:lnTo>
                  <a:cubicBezTo>
                    <a:pt x="18634" y="6019"/>
                    <a:pt x="18694" y="6019"/>
                    <a:pt x="18694" y="6019"/>
                  </a:cubicBezTo>
                  <a:cubicBezTo>
                    <a:pt x="18694" y="5938"/>
                    <a:pt x="18721" y="5911"/>
                    <a:pt x="18784" y="5911"/>
                  </a:cubicBezTo>
                  <a:cubicBezTo>
                    <a:pt x="18816" y="5911"/>
                    <a:pt x="18856" y="5918"/>
                    <a:pt x="18907" y="5928"/>
                  </a:cubicBezTo>
                  <a:cubicBezTo>
                    <a:pt x="19029" y="5928"/>
                    <a:pt x="19241" y="5806"/>
                    <a:pt x="19363" y="5806"/>
                  </a:cubicBezTo>
                  <a:cubicBezTo>
                    <a:pt x="19454" y="5806"/>
                    <a:pt x="19606" y="5806"/>
                    <a:pt x="19667" y="5928"/>
                  </a:cubicBezTo>
                  <a:cubicBezTo>
                    <a:pt x="19728" y="5928"/>
                    <a:pt x="19789" y="5928"/>
                    <a:pt x="19880" y="5806"/>
                  </a:cubicBezTo>
                  <a:cubicBezTo>
                    <a:pt x="19908" y="5764"/>
                    <a:pt x="19949" y="5741"/>
                    <a:pt x="19985" y="5741"/>
                  </a:cubicBezTo>
                  <a:cubicBezTo>
                    <a:pt x="20027" y="5741"/>
                    <a:pt x="20062" y="5772"/>
                    <a:pt x="20062" y="5837"/>
                  </a:cubicBezTo>
                  <a:lnTo>
                    <a:pt x="20123" y="5837"/>
                  </a:lnTo>
                  <a:cubicBezTo>
                    <a:pt x="20214" y="5715"/>
                    <a:pt x="20275" y="5715"/>
                    <a:pt x="20275" y="5715"/>
                  </a:cubicBezTo>
                  <a:cubicBezTo>
                    <a:pt x="20275" y="5802"/>
                    <a:pt x="20306" y="5874"/>
                    <a:pt x="20335" y="5874"/>
                  </a:cubicBezTo>
                  <a:cubicBezTo>
                    <a:pt x="20346" y="5874"/>
                    <a:pt x="20357" y="5863"/>
                    <a:pt x="20366" y="5837"/>
                  </a:cubicBezTo>
                  <a:cubicBezTo>
                    <a:pt x="20366" y="5715"/>
                    <a:pt x="20427" y="5715"/>
                    <a:pt x="20548" y="5715"/>
                  </a:cubicBezTo>
                  <a:cubicBezTo>
                    <a:pt x="20600" y="5783"/>
                    <a:pt x="21188" y="5823"/>
                    <a:pt x="21693" y="5823"/>
                  </a:cubicBezTo>
                  <a:cubicBezTo>
                    <a:pt x="22088" y="5823"/>
                    <a:pt x="22433" y="5799"/>
                    <a:pt x="22433" y="5746"/>
                  </a:cubicBezTo>
                  <a:lnTo>
                    <a:pt x="22767" y="5746"/>
                  </a:lnTo>
                  <a:cubicBezTo>
                    <a:pt x="22767" y="5852"/>
                    <a:pt x="22819" y="5888"/>
                    <a:pt x="22891" y="5888"/>
                  </a:cubicBezTo>
                  <a:cubicBezTo>
                    <a:pt x="22983" y="5888"/>
                    <a:pt x="23107" y="5827"/>
                    <a:pt x="23193" y="5776"/>
                  </a:cubicBezTo>
                  <a:cubicBezTo>
                    <a:pt x="23254" y="5654"/>
                    <a:pt x="23314" y="5654"/>
                    <a:pt x="23375" y="5654"/>
                  </a:cubicBezTo>
                  <a:cubicBezTo>
                    <a:pt x="23375" y="5783"/>
                    <a:pt x="23431" y="5834"/>
                    <a:pt x="23502" y="5834"/>
                  </a:cubicBezTo>
                  <a:cubicBezTo>
                    <a:pt x="23548" y="5834"/>
                    <a:pt x="23601" y="5812"/>
                    <a:pt x="23649" y="5776"/>
                  </a:cubicBezTo>
                  <a:cubicBezTo>
                    <a:pt x="23664" y="5654"/>
                    <a:pt x="23687" y="5594"/>
                    <a:pt x="23706" y="5594"/>
                  </a:cubicBezTo>
                  <a:cubicBezTo>
                    <a:pt x="23725" y="5594"/>
                    <a:pt x="23740" y="5654"/>
                    <a:pt x="23740" y="5776"/>
                  </a:cubicBezTo>
                  <a:cubicBezTo>
                    <a:pt x="23740" y="5870"/>
                    <a:pt x="23764" y="5923"/>
                    <a:pt x="23799" y="5923"/>
                  </a:cubicBezTo>
                  <a:cubicBezTo>
                    <a:pt x="23842" y="5923"/>
                    <a:pt x="23902" y="5840"/>
                    <a:pt x="23953" y="5654"/>
                  </a:cubicBezTo>
                  <a:cubicBezTo>
                    <a:pt x="23983" y="5609"/>
                    <a:pt x="23998" y="5586"/>
                    <a:pt x="24014" y="5586"/>
                  </a:cubicBezTo>
                  <a:cubicBezTo>
                    <a:pt x="24029" y="5586"/>
                    <a:pt x="24044" y="5609"/>
                    <a:pt x="24074" y="5654"/>
                  </a:cubicBezTo>
                  <a:cubicBezTo>
                    <a:pt x="24110" y="5797"/>
                    <a:pt x="24135" y="5856"/>
                    <a:pt x="24150" y="5856"/>
                  </a:cubicBezTo>
                  <a:cubicBezTo>
                    <a:pt x="24160" y="5856"/>
                    <a:pt x="24166" y="5826"/>
                    <a:pt x="24166" y="5776"/>
                  </a:cubicBezTo>
                  <a:cubicBezTo>
                    <a:pt x="24196" y="5670"/>
                    <a:pt x="24226" y="5616"/>
                    <a:pt x="24257" y="5616"/>
                  </a:cubicBezTo>
                  <a:cubicBezTo>
                    <a:pt x="24287" y="5616"/>
                    <a:pt x="24318" y="5670"/>
                    <a:pt x="24348" y="5776"/>
                  </a:cubicBezTo>
                  <a:cubicBezTo>
                    <a:pt x="24394" y="5882"/>
                    <a:pt x="24416" y="5935"/>
                    <a:pt x="24435" y="5935"/>
                  </a:cubicBezTo>
                  <a:cubicBezTo>
                    <a:pt x="24454" y="5935"/>
                    <a:pt x="24469" y="5882"/>
                    <a:pt x="24500" y="5776"/>
                  </a:cubicBezTo>
                  <a:cubicBezTo>
                    <a:pt x="24530" y="5670"/>
                    <a:pt x="24599" y="5616"/>
                    <a:pt x="24667" y="5616"/>
                  </a:cubicBezTo>
                  <a:cubicBezTo>
                    <a:pt x="24735" y="5616"/>
                    <a:pt x="24804" y="5670"/>
                    <a:pt x="24834" y="5776"/>
                  </a:cubicBezTo>
                  <a:cubicBezTo>
                    <a:pt x="24875" y="5776"/>
                    <a:pt x="24902" y="5830"/>
                    <a:pt x="24924" y="5830"/>
                  </a:cubicBezTo>
                  <a:cubicBezTo>
                    <a:pt x="24936" y="5830"/>
                    <a:pt x="24946" y="5816"/>
                    <a:pt x="24956" y="5776"/>
                  </a:cubicBezTo>
                  <a:lnTo>
                    <a:pt x="24986" y="5897"/>
                  </a:lnTo>
                  <a:lnTo>
                    <a:pt x="25108" y="5897"/>
                  </a:lnTo>
                  <a:lnTo>
                    <a:pt x="25108" y="5776"/>
                  </a:lnTo>
                  <a:cubicBezTo>
                    <a:pt x="25169" y="5776"/>
                    <a:pt x="25473" y="5897"/>
                    <a:pt x="25868" y="5897"/>
                  </a:cubicBezTo>
                  <a:cubicBezTo>
                    <a:pt x="26070" y="5908"/>
                    <a:pt x="26216" y="5914"/>
                    <a:pt x="26317" y="5914"/>
                  </a:cubicBezTo>
                  <a:cubicBezTo>
                    <a:pt x="26520" y="5914"/>
                    <a:pt x="26547" y="5887"/>
                    <a:pt x="26506" y="5806"/>
                  </a:cubicBezTo>
                  <a:cubicBezTo>
                    <a:pt x="26491" y="5700"/>
                    <a:pt x="26506" y="5647"/>
                    <a:pt x="26533" y="5647"/>
                  </a:cubicBezTo>
                  <a:cubicBezTo>
                    <a:pt x="26559" y="5647"/>
                    <a:pt x="26597" y="5700"/>
                    <a:pt x="26628" y="5806"/>
                  </a:cubicBezTo>
                  <a:cubicBezTo>
                    <a:pt x="26688" y="5806"/>
                    <a:pt x="26780" y="5928"/>
                    <a:pt x="26901" y="5928"/>
                  </a:cubicBezTo>
                  <a:cubicBezTo>
                    <a:pt x="27023" y="5928"/>
                    <a:pt x="27114" y="5928"/>
                    <a:pt x="27114" y="6049"/>
                  </a:cubicBezTo>
                  <a:lnTo>
                    <a:pt x="27175" y="6049"/>
                  </a:lnTo>
                  <a:cubicBezTo>
                    <a:pt x="27228" y="5907"/>
                    <a:pt x="27365" y="5848"/>
                    <a:pt x="27500" y="5848"/>
                  </a:cubicBezTo>
                  <a:cubicBezTo>
                    <a:pt x="27595" y="5848"/>
                    <a:pt x="27689" y="5878"/>
                    <a:pt x="27752" y="5928"/>
                  </a:cubicBezTo>
                  <a:cubicBezTo>
                    <a:pt x="27874" y="5928"/>
                    <a:pt x="27935" y="5928"/>
                    <a:pt x="28026" y="5837"/>
                  </a:cubicBezTo>
                  <a:cubicBezTo>
                    <a:pt x="28087" y="5776"/>
                    <a:pt x="28117" y="5746"/>
                    <a:pt x="28140" y="5746"/>
                  </a:cubicBezTo>
                  <a:cubicBezTo>
                    <a:pt x="28163" y="5746"/>
                    <a:pt x="28178" y="5776"/>
                    <a:pt x="28208" y="5837"/>
                  </a:cubicBezTo>
                  <a:cubicBezTo>
                    <a:pt x="28208" y="5891"/>
                    <a:pt x="28325" y="5955"/>
                    <a:pt x="28420" y="5955"/>
                  </a:cubicBezTo>
                  <a:cubicBezTo>
                    <a:pt x="28486" y="5955"/>
                    <a:pt x="28543" y="5924"/>
                    <a:pt x="28543" y="5837"/>
                  </a:cubicBezTo>
                  <a:lnTo>
                    <a:pt x="28573" y="5958"/>
                  </a:lnTo>
                  <a:cubicBezTo>
                    <a:pt x="28590" y="5984"/>
                    <a:pt x="28607" y="5995"/>
                    <a:pt x="28623" y="5995"/>
                  </a:cubicBezTo>
                  <a:cubicBezTo>
                    <a:pt x="28663" y="5995"/>
                    <a:pt x="28694" y="5924"/>
                    <a:pt x="28694" y="5837"/>
                  </a:cubicBezTo>
                  <a:cubicBezTo>
                    <a:pt x="28694" y="5742"/>
                    <a:pt x="28706" y="5690"/>
                    <a:pt x="28722" y="5690"/>
                  </a:cubicBezTo>
                  <a:cubicBezTo>
                    <a:pt x="28742" y="5690"/>
                    <a:pt x="28769" y="5772"/>
                    <a:pt x="28786" y="5958"/>
                  </a:cubicBezTo>
                  <a:cubicBezTo>
                    <a:pt x="28786" y="6087"/>
                    <a:pt x="28808" y="6138"/>
                    <a:pt x="28825" y="6138"/>
                  </a:cubicBezTo>
                  <a:cubicBezTo>
                    <a:pt x="28837" y="6138"/>
                    <a:pt x="28846" y="6116"/>
                    <a:pt x="28846" y="6080"/>
                  </a:cubicBezTo>
                  <a:cubicBezTo>
                    <a:pt x="28889" y="5994"/>
                    <a:pt x="28932" y="5908"/>
                    <a:pt x="28975" y="5908"/>
                  </a:cubicBezTo>
                  <a:cubicBezTo>
                    <a:pt x="28993" y="5908"/>
                    <a:pt x="29011" y="5923"/>
                    <a:pt x="29029" y="5958"/>
                  </a:cubicBezTo>
                  <a:cubicBezTo>
                    <a:pt x="29059" y="5958"/>
                    <a:pt x="29120" y="5958"/>
                    <a:pt x="29120" y="5746"/>
                  </a:cubicBezTo>
                  <a:cubicBezTo>
                    <a:pt x="29120" y="5624"/>
                    <a:pt x="29181" y="5624"/>
                    <a:pt x="29242" y="5624"/>
                  </a:cubicBezTo>
                  <a:cubicBezTo>
                    <a:pt x="29242" y="5746"/>
                    <a:pt x="29242" y="5746"/>
                    <a:pt x="29181" y="5837"/>
                  </a:cubicBezTo>
                  <a:lnTo>
                    <a:pt x="29302" y="5837"/>
                  </a:lnTo>
                  <a:cubicBezTo>
                    <a:pt x="29333" y="5837"/>
                    <a:pt x="29454" y="5958"/>
                    <a:pt x="29454" y="6080"/>
                  </a:cubicBezTo>
                  <a:cubicBezTo>
                    <a:pt x="29478" y="6116"/>
                    <a:pt x="29498" y="6138"/>
                    <a:pt x="29510" y="6138"/>
                  </a:cubicBezTo>
                  <a:cubicBezTo>
                    <a:pt x="29530" y="6138"/>
                    <a:pt x="29534" y="6087"/>
                    <a:pt x="29515" y="5958"/>
                  </a:cubicBezTo>
                  <a:cubicBezTo>
                    <a:pt x="29515" y="5746"/>
                    <a:pt x="29515" y="5746"/>
                    <a:pt x="29606" y="5746"/>
                  </a:cubicBezTo>
                  <a:cubicBezTo>
                    <a:pt x="29667" y="5746"/>
                    <a:pt x="29728" y="5746"/>
                    <a:pt x="29728" y="5867"/>
                  </a:cubicBezTo>
                  <a:cubicBezTo>
                    <a:pt x="29728" y="5958"/>
                    <a:pt x="29728" y="5958"/>
                    <a:pt x="29819" y="5958"/>
                  </a:cubicBezTo>
                  <a:cubicBezTo>
                    <a:pt x="30002" y="5958"/>
                    <a:pt x="30153" y="5624"/>
                    <a:pt x="30214" y="5411"/>
                  </a:cubicBezTo>
                  <a:cubicBezTo>
                    <a:pt x="30214" y="5305"/>
                    <a:pt x="30214" y="5252"/>
                    <a:pt x="30222" y="5252"/>
                  </a:cubicBezTo>
                  <a:cubicBezTo>
                    <a:pt x="30229" y="5252"/>
                    <a:pt x="30245" y="5305"/>
                    <a:pt x="30275" y="5411"/>
                  </a:cubicBezTo>
                  <a:cubicBezTo>
                    <a:pt x="30275" y="5533"/>
                    <a:pt x="30305" y="5533"/>
                    <a:pt x="30366" y="5533"/>
                  </a:cubicBezTo>
                  <a:cubicBezTo>
                    <a:pt x="30366" y="5492"/>
                    <a:pt x="30373" y="5479"/>
                    <a:pt x="30380" y="5479"/>
                  </a:cubicBezTo>
                  <a:cubicBezTo>
                    <a:pt x="30393" y="5479"/>
                    <a:pt x="30407" y="5533"/>
                    <a:pt x="30366" y="5533"/>
                  </a:cubicBezTo>
                  <a:cubicBezTo>
                    <a:pt x="30366" y="5654"/>
                    <a:pt x="30305" y="5654"/>
                    <a:pt x="30275" y="5654"/>
                  </a:cubicBezTo>
                  <a:lnTo>
                    <a:pt x="30275" y="5746"/>
                  </a:lnTo>
                  <a:cubicBezTo>
                    <a:pt x="30290" y="5867"/>
                    <a:pt x="30313" y="5928"/>
                    <a:pt x="30340" y="5928"/>
                  </a:cubicBezTo>
                  <a:cubicBezTo>
                    <a:pt x="30366" y="5928"/>
                    <a:pt x="30397" y="5867"/>
                    <a:pt x="30427" y="5746"/>
                  </a:cubicBezTo>
                  <a:cubicBezTo>
                    <a:pt x="30457" y="5700"/>
                    <a:pt x="30473" y="5677"/>
                    <a:pt x="30488" y="5677"/>
                  </a:cubicBezTo>
                  <a:cubicBezTo>
                    <a:pt x="30503" y="5677"/>
                    <a:pt x="30518" y="5700"/>
                    <a:pt x="30549" y="5746"/>
                  </a:cubicBezTo>
                  <a:cubicBezTo>
                    <a:pt x="30570" y="5831"/>
                    <a:pt x="30607" y="5917"/>
                    <a:pt x="30626" y="5917"/>
                  </a:cubicBezTo>
                  <a:cubicBezTo>
                    <a:pt x="30635" y="5917"/>
                    <a:pt x="30640" y="5903"/>
                    <a:pt x="30640" y="5867"/>
                  </a:cubicBezTo>
                  <a:cubicBezTo>
                    <a:pt x="30640" y="5867"/>
                    <a:pt x="30761" y="5867"/>
                    <a:pt x="30822" y="5989"/>
                  </a:cubicBezTo>
                  <a:cubicBezTo>
                    <a:pt x="30913" y="5989"/>
                    <a:pt x="30974" y="5989"/>
                    <a:pt x="30974" y="5867"/>
                  </a:cubicBezTo>
                  <a:cubicBezTo>
                    <a:pt x="30974" y="5776"/>
                    <a:pt x="31035" y="5776"/>
                    <a:pt x="31096" y="5776"/>
                  </a:cubicBezTo>
                  <a:cubicBezTo>
                    <a:pt x="31126" y="5776"/>
                    <a:pt x="31187" y="5776"/>
                    <a:pt x="31187" y="5654"/>
                  </a:cubicBezTo>
                  <a:cubicBezTo>
                    <a:pt x="31187" y="5533"/>
                    <a:pt x="31248" y="5442"/>
                    <a:pt x="31369" y="5442"/>
                  </a:cubicBezTo>
                  <a:cubicBezTo>
                    <a:pt x="31409" y="5389"/>
                    <a:pt x="31431" y="5359"/>
                    <a:pt x="31449" y="5359"/>
                  </a:cubicBezTo>
                  <a:cubicBezTo>
                    <a:pt x="31472" y="5359"/>
                    <a:pt x="31487" y="5412"/>
                    <a:pt x="31521" y="5533"/>
                  </a:cubicBezTo>
                  <a:cubicBezTo>
                    <a:pt x="31521" y="5654"/>
                    <a:pt x="31582" y="5654"/>
                    <a:pt x="31612" y="5654"/>
                  </a:cubicBezTo>
                  <a:cubicBezTo>
                    <a:pt x="31612" y="5654"/>
                    <a:pt x="31673" y="5654"/>
                    <a:pt x="31734" y="5776"/>
                  </a:cubicBezTo>
                  <a:cubicBezTo>
                    <a:pt x="31752" y="5812"/>
                    <a:pt x="31764" y="5826"/>
                    <a:pt x="31773" y="5826"/>
                  </a:cubicBezTo>
                  <a:cubicBezTo>
                    <a:pt x="31795" y="5826"/>
                    <a:pt x="31795" y="5740"/>
                    <a:pt x="31795" y="5654"/>
                  </a:cubicBezTo>
                  <a:lnTo>
                    <a:pt x="31795" y="5442"/>
                  </a:lnTo>
                  <a:cubicBezTo>
                    <a:pt x="31825" y="5442"/>
                    <a:pt x="31886" y="5654"/>
                    <a:pt x="31886" y="5776"/>
                  </a:cubicBezTo>
                  <a:cubicBezTo>
                    <a:pt x="31916" y="5882"/>
                    <a:pt x="31932" y="5935"/>
                    <a:pt x="31939" y="5935"/>
                  </a:cubicBezTo>
                  <a:cubicBezTo>
                    <a:pt x="31947" y="5935"/>
                    <a:pt x="31947" y="5882"/>
                    <a:pt x="31947" y="5776"/>
                  </a:cubicBezTo>
                  <a:cubicBezTo>
                    <a:pt x="31947" y="5689"/>
                    <a:pt x="31978" y="5617"/>
                    <a:pt x="32029" y="5617"/>
                  </a:cubicBezTo>
                  <a:cubicBezTo>
                    <a:pt x="32050" y="5617"/>
                    <a:pt x="32073" y="5628"/>
                    <a:pt x="32099" y="5654"/>
                  </a:cubicBezTo>
                  <a:cubicBezTo>
                    <a:pt x="32220" y="5654"/>
                    <a:pt x="32312" y="5654"/>
                    <a:pt x="32312" y="5776"/>
                  </a:cubicBezTo>
                  <a:cubicBezTo>
                    <a:pt x="32332" y="5816"/>
                    <a:pt x="32352" y="5830"/>
                    <a:pt x="32370" y="5830"/>
                  </a:cubicBezTo>
                  <a:cubicBezTo>
                    <a:pt x="32406" y="5830"/>
                    <a:pt x="32433" y="5776"/>
                    <a:pt x="32433" y="5776"/>
                  </a:cubicBezTo>
                  <a:cubicBezTo>
                    <a:pt x="32464" y="5715"/>
                    <a:pt x="32494" y="5685"/>
                    <a:pt x="32536" y="5685"/>
                  </a:cubicBezTo>
                  <a:cubicBezTo>
                    <a:pt x="32578" y="5685"/>
                    <a:pt x="32631" y="5715"/>
                    <a:pt x="32707" y="5776"/>
                  </a:cubicBezTo>
                  <a:cubicBezTo>
                    <a:pt x="32844" y="5897"/>
                    <a:pt x="32912" y="5958"/>
                    <a:pt x="32946" y="5958"/>
                  </a:cubicBezTo>
                  <a:cubicBezTo>
                    <a:pt x="32980" y="5958"/>
                    <a:pt x="32980" y="5897"/>
                    <a:pt x="32980" y="5776"/>
                  </a:cubicBezTo>
                  <a:cubicBezTo>
                    <a:pt x="32980" y="5722"/>
                    <a:pt x="32980" y="5658"/>
                    <a:pt x="32993" y="5658"/>
                  </a:cubicBezTo>
                  <a:cubicBezTo>
                    <a:pt x="33001" y="5658"/>
                    <a:pt x="33016" y="5689"/>
                    <a:pt x="33041" y="5776"/>
                  </a:cubicBezTo>
                  <a:cubicBezTo>
                    <a:pt x="33050" y="5813"/>
                    <a:pt x="33062" y="5827"/>
                    <a:pt x="33078" y="5827"/>
                  </a:cubicBezTo>
                  <a:cubicBezTo>
                    <a:pt x="33114" y="5827"/>
                    <a:pt x="33169" y="5748"/>
                    <a:pt x="33254" y="5685"/>
                  </a:cubicBezTo>
                  <a:cubicBezTo>
                    <a:pt x="33284" y="5563"/>
                    <a:pt x="33315" y="5350"/>
                    <a:pt x="33315" y="5229"/>
                  </a:cubicBezTo>
                  <a:cubicBezTo>
                    <a:pt x="33315" y="5108"/>
                    <a:pt x="33315" y="5055"/>
                    <a:pt x="33331" y="5055"/>
                  </a:cubicBezTo>
                  <a:cubicBezTo>
                    <a:pt x="33344" y="5055"/>
                    <a:pt x="33367" y="5085"/>
                    <a:pt x="33406" y="5138"/>
                  </a:cubicBezTo>
                  <a:cubicBezTo>
                    <a:pt x="33467" y="5138"/>
                    <a:pt x="33527" y="5229"/>
                    <a:pt x="33527" y="5350"/>
                  </a:cubicBezTo>
                  <a:cubicBezTo>
                    <a:pt x="33527" y="5472"/>
                    <a:pt x="33467" y="5472"/>
                    <a:pt x="33467" y="5472"/>
                  </a:cubicBezTo>
                  <a:lnTo>
                    <a:pt x="33406" y="5472"/>
                  </a:lnTo>
                  <a:cubicBezTo>
                    <a:pt x="33406" y="5563"/>
                    <a:pt x="33406" y="5685"/>
                    <a:pt x="33527" y="5685"/>
                  </a:cubicBezTo>
                  <a:cubicBezTo>
                    <a:pt x="33543" y="5746"/>
                    <a:pt x="33565" y="5776"/>
                    <a:pt x="33584" y="5776"/>
                  </a:cubicBezTo>
                  <a:cubicBezTo>
                    <a:pt x="33603" y="5776"/>
                    <a:pt x="33619" y="5746"/>
                    <a:pt x="33619" y="5685"/>
                  </a:cubicBezTo>
                  <a:cubicBezTo>
                    <a:pt x="33679" y="5806"/>
                    <a:pt x="33801" y="5806"/>
                    <a:pt x="33892" y="5806"/>
                  </a:cubicBezTo>
                  <a:cubicBezTo>
                    <a:pt x="34014" y="5806"/>
                    <a:pt x="34166" y="5806"/>
                    <a:pt x="34227" y="5928"/>
                  </a:cubicBezTo>
                  <a:cubicBezTo>
                    <a:pt x="34348" y="5928"/>
                    <a:pt x="34378" y="5928"/>
                    <a:pt x="34378" y="5806"/>
                  </a:cubicBezTo>
                  <a:cubicBezTo>
                    <a:pt x="34378" y="5678"/>
                    <a:pt x="34401" y="5627"/>
                    <a:pt x="34418" y="5627"/>
                  </a:cubicBezTo>
                  <a:cubicBezTo>
                    <a:pt x="34430" y="5627"/>
                    <a:pt x="34439" y="5649"/>
                    <a:pt x="34439" y="5685"/>
                  </a:cubicBezTo>
                  <a:cubicBezTo>
                    <a:pt x="34477" y="5835"/>
                    <a:pt x="34758" y="5939"/>
                    <a:pt x="34982" y="5939"/>
                  </a:cubicBezTo>
                  <a:cubicBezTo>
                    <a:pt x="35120" y="5939"/>
                    <a:pt x="35237" y="5899"/>
                    <a:pt x="35260" y="5806"/>
                  </a:cubicBezTo>
                  <a:lnTo>
                    <a:pt x="35351" y="5806"/>
                  </a:lnTo>
                  <a:cubicBezTo>
                    <a:pt x="35416" y="5871"/>
                    <a:pt x="35543" y="5902"/>
                    <a:pt x="35655" y="5902"/>
                  </a:cubicBezTo>
                  <a:cubicBezTo>
                    <a:pt x="35753" y="5902"/>
                    <a:pt x="35840" y="5879"/>
                    <a:pt x="35868" y="5837"/>
                  </a:cubicBezTo>
                  <a:lnTo>
                    <a:pt x="36020" y="5837"/>
                  </a:lnTo>
                  <a:cubicBezTo>
                    <a:pt x="36065" y="5897"/>
                    <a:pt x="36103" y="5928"/>
                    <a:pt x="36138" y="5928"/>
                  </a:cubicBezTo>
                  <a:cubicBezTo>
                    <a:pt x="36172" y="5928"/>
                    <a:pt x="36202" y="5897"/>
                    <a:pt x="36233" y="5837"/>
                  </a:cubicBezTo>
                  <a:cubicBezTo>
                    <a:pt x="36276" y="5750"/>
                    <a:pt x="36289" y="5678"/>
                    <a:pt x="36292" y="5678"/>
                  </a:cubicBezTo>
                  <a:cubicBezTo>
                    <a:pt x="36293" y="5678"/>
                    <a:pt x="36293" y="5689"/>
                    <a:pt x="36293" y="5715"/>
                  </a:cubicBezTo>
                  <a:cubicBezTo>
                    <a:pt x="36293" y="5837"/>
                    <a:pt x="36385" y="5837"/>
                    <a:pt x="36628" y="5837"/>
                  </a:cubicBezTo>
                  <a:cubicBezTo>
                    <a:pt x="36841" y="5837"/>
                    <a:pt x="36841" y="5837"/>
                    <a:pt x="36780" y="5746"/>
                  </a:cubicBezTo>
                  <a:cubicBezTo>
                    <a:pt x="36871" y="5709"/>
                    <a:pt x="36938" y="5694"/>
                    <a:pt x="36986" y="5694"/>
                  </a:cubicBezTo>
                  <a:cubicBezTo>
                    <a:pt x="37099" y="5694"/>
                    <a:pt x="37114" y="5773"/>
                    <a:pt x="37114" y="5837"/>
                  </a:cubicBezTo>
                  <a:cubicBezTo>
                    <a:pt x="37072" y="5949"/>
                    <a:pt x="37095" y="6009"/>
                    <a:pt x="37137" y="6009"/>
                  </a:cubicBezTo>
                  <a:cubicBezTo>
                    <a:pt x="37187" y="6009"/>
                    <a:pt x="37264" y="5926"/>
                    <a:pt x="37296" y="5746"/>
                  </a:cubicBezTo>
                  <a:cubicBezTo>
                    <a:pt x="37332" y="5603"/>
                    <a:pt x="37399" y="5544"/>
                    <a:pt x="37454" y="5544"/>
                  </a:cubicBezTo>
                  <a:cubicBezTo>
                    <a:pt x="37494" y="5544"/>
                    <a:pt x="37527" y="5574"/>
                    <a:pt x="37540" y="5624"/>
                  </a:cubicBezTo>
                  <a:cubicBezTo>
                    <a:pt x="37570" y="5746"/>
                    <a:pt x="37479" y="5746"/>
                    <a:pt x="37388" y="5746"/>
                  </a:cubicBezTo>
                  <a:cubicBezTo>
                    <a:pt x="37388" y="5746"/>
                    <a:pt x="37388" y="5837"/>
                    <a:pt x="37418" y="5958"/>
                  </a:cubicBezTo>
                  <a:cubicBezTo>
                    <a:pt x="37509" y="5958"/>
                    <a:pt x="37509" y="5958"/>
                    <a:pt x="37600" y="5837"/>
                  </a:cubicBezTo>
                  <a:cubicBezTo>
                    <a:pt x="37600" y="5837"/>
                    <a:pt x="37692" y="5837"/>
                    <a:pt x="37752" y="5746"/>
                  </a:cubicBezTo>
                  <a:cubicBezTo>
                    <a:pt x="37813" y="5624"/>
                    <a:pt x="37752" y="5533"/>
                    <a:pt x="37661" y="5411"/>
                  </a:cubicBezTo>
                  <a:cubicBezTo>
                    <a:pt x="37540" y="5290"/>
                    <a:pt x="37631" y="5290"/>
                    <a:pt x="37692" y="5290"/>
                  </a:cubicBezTo>
                  <a:cubicBezTo>
                    <a:pt x="37904" y="5411"/>
                    <a:pt x="37935" y="5533"/>
                    <a:pt x="37904" y="5624"/>
                  </a:cubicBezTo>
                  <a:cubicBezTo>
                    <a:pt x="37813" y="5624"/>
                    <a:pt x="37844" y="5746"/>
                    <a:pt x="37874" y="5837"/>
                  </a:cubicBezTo>
                  <a:cubicBezTo>
                    <a:pt x="37880" y="5861"/>
                    <a:pt x="37901" y="5872"/>
                    <a:pt x="37931" y="5872"/>
                  </a:cubicBezTo>
                  <a:cubicBezTo>
                    <a:pt x="38047" y="5872"/>
                    <a:pt x="38293" y="5702"/>
                    <a:pt x="38269" y="5533"/>
                  </a:cubicBezTo>
                  <a:lnTo>
                    <a:pt x="38269" y="5533"/>
                  </a:lnTo>
                  <a:lnTo>
                    <a:pt x="38330" y="5624"/>
                  </a:lnTo>
                  <a:cubicBezTo>
                    <a:pt x="38391" y="5746"/>
                    <a:pt x="38573" y="5746"/>
                    <a:pt x="38755" y="5746"/>
                  </a:cubicBezTo>
                  <a:cubicBezTo>
                    <a:pt x="38938" y="5746"/>
                    <a:pt x="39029" y="5746"/>
                    <a:pt x="38938" y="5624"/>
                  </a:cubicBezTo>
                  <a:cubicBezTo>
                    <a:pt x="38877" y="5533"/>
                    <a:pt x="38786" y="5411"/>
                    <a:pt x="38877" y="5411"/>
                  </a:cubicBezTo>
                  <a:cubicBezTo>
                    <a:pt x="38786" y="5411"/>
                    <a:pt x="38725" y="5290"/>
                    <a:pt x="38664" y="5198"/>
                  </a:cubicBezTo>
                  <a:lnTo>
                    <a:pt x="38664" y="5198"/>
                  </a:lnTo>
                  <a:cubicBezTo>
                    <a:pt x="38664" y="5198"/>
                    <a:pt x="38877" y="5290"/>
                    <a:pt x="39029" y="5411"/>
                  </a:cubicBezTo>
                  <a:cubicBezTo>
                    <a:pt x="39363" y="5624"/>
                    <a:pt x="39667" y="5746"/>
                    <a:pt x="40032" y="5746"/>
                  </a:cubicBezTo>
                  <a:lnTo>
                    <a:pt x="40154" y="5746"/>
                  </a:lnTo>
                  <a:cubicBezTo>
                    <a:pt x="40154" y="5594"/>
                    <a:pt x="40184" y="5442"/>
                    <a:pt x="40275" y="5442"/>
                  </a:cubicBezTo>
                  <a:cubicBezTo>
                    <a:pt x="40275" y="5259"/>
                    <a:pt x="40275" y="5168"/>
                    <a:pt x="40154" y="5077"/>
                  </a:cubicBezTo>
                  <a:lnTo>
                    <a:pt x="40154" y="4894"/>
                  </a:lnTo>
                  <a:cubicBezTo>
                    <a:pt x="40275" y="4894"/>
                    <a:pt x="40275" y="4682"/>
                    <a:pt x="40154" y="4621"/>
                  </a:cubicBezTo>
                  <a:cubicBezTo>
                    <a:pt x="40032" y="4469"/>
                    <a:pt x="40154" y="4439"/>
                    <a:pt x="40154" y="4347"/>
                  </a:cubicBezTo>
                  <a:cubicBezTo>
                    <a:pt x="40397" y="4287"/>
                    <a:pt x="40397" y="4287"/>
                    <a:pt x="40062" y="4195"/>
                  </a:cubicBezTo>
                  <a:cubicBezTo>
                    <a:pt x="40035" y="4182"/>
                    <a:pt x="40008" y="4176"/>
                    <a:pt x="39982" y="4176"/>
                  </a:cubicBezTo>
                  <a:cubicBezTo>
                    <a:pt x="39892" y="4176"/>
                    <a:pt x="39819" y="4246"/>
                    <a:pt x="39819" y="4317"/>
                  </a:cubicBezTo>
                  <a:lnTo>
                    <a:pt x="39819" y="4560"/>
                  </a:lnTo>
                  <a:lnTo>
                    <a:pt x="39698" y="4256"/>
                  </a:lnTo>
                  <a:cubicBezTo>
                    <a:pt x="39698" y="4165"/>
                    <a:pt x="39607" y="3952"/>
                    <a:pt x="39485" y="3891"/>
                  </a:cubicBezTo>
                  <a:cubicBezTo>
                    <a:pt x="39485" y="3891"/>
                    <a:pt x="39394" y="3831"/>
                    <a:pt x="39394" y="3770"/>
                  </a:cubicBezTo>
                  <a:lnTo>
                    <a:pt x="39394" y="3770"/>
                  </a:lnTo>
                  <a:cubicBezTo>
                    <a:pt x="39394" y="3770"/>
                    <a:pt x="39485" y="3800"/>
                    <a:pt x="39607" y="3861"/>
                  </a:cubicBezTo>
                  <a:cubicBezTo>
                    <a:pt x="39728" y="4013"/>
                    <a:pt x="39819" y="4074"/>
                    <a:pt x="39941" y="4135"/>
                  </a:cubicBezTo>
                  <a:cubicBezTo>
                    <a:pt x="39955" y="4137"/>
                    <a:pt x="39968" y="4137"/>
                    <a:pt x="39981" y="4137"/>
                  </a:cubicBezTo>
                  <a:cubicBezTo>
                    <a:pt x="40168" y="4137"/>
                    <a:pt x="40261" y="3944"/>
                    <a:pt x="40062" y="3831"/>
                  </a:cubicBezTo>
                  <a:cubicBezTo>
                    <a:pt x="40062" y="3770"/>
                    <a:pt x="40062" y="3770"/>
                    <a:pt x="40154" y="3709"/>
                  </a:cubicBezTo>
                  <a:cubicBezTo>
                    <a:pt x="40176" y="3720"/>
                    <a:pt x="40194" y="3725"/>
                    <a:pt x="40207" y="3725"/>
                  </a:cubicBezTo>
                  <a:cubicBezTo>
                    <a:pt x="40268" y="3725"/>
                    <a:pt x="40237" y="3621"/>
                    <a:pt x="40062" y="3496"/>
                  </a:cubicBezTo>
                  <a:cubicBezTo>
                    <a:pt x="39850" y="3314"/>
                    <a:pt x="39850" y="3253"/>
                    <a:pt x="40062" y="3223"/>
                  </a:cubicBezTo>
                  <a:cubicBezTo>
                    <a:pt x="40275" y="3101"/>
                    <a:pt x="40275" y="2706"/>
                    <a:pt x="40184" y="2706"/>
                  </a:cubicBezTo>
                  <a:cubicBezTo>
                    <a:pt x="40062" y="2706"/>
                    <a:pt x="40002" y="2615"/>
                    <a:pt x="40002" y="2554"/>
                  </a:cubicBezTo>
                  <a:cubicBezTo>
                    <a:pt x="40002" y="2524"/>
                    <a:pt x="40002" y="2463"/>
                    <a:pt x="40002" y="2432"/>
                  </a:cubicBezTo>
                  <a:cubicBezTo>
                    <a:pt x="40032" y="2402"/>
                    <a:pt x="40032" y="2402"/>
                    <a:pt x="40062" y="2372"/>
                  </a:cubicBezTo>
                  <a:cubicBezTo>
                    <a:pt x="40184" y="2311"/>
                    <a:pt x="40184" y="2280"/>
                    <a:pt x="40062" y="2220"/>
                  </a:cubicBezTo>
                  <a:cubicBezTo>
                    <a:pt x="40184" y="2220"/>
                    <a:pt x="40306" y="2159"/>
                    <a:pt x="40184" y="2098"/>
                  </a:cubicBezTo>
                  <a:cubicBezTo>
                    <a:pt x="40184" y="2098"/>
                    <a:pt x="40184" y="2085"/>
                    <a:pt x="40157" y="2085"/>
                  </a:cubicBezTo>
                  <a:cubicBezTo>
                    <a:pt x="40144" y="2085"/>
                    <a:pt x="40123" y="2088"/>
                    <a:pt x="40093" y="2098"/>
                  </a:cubicBezTo>
                  <a:cubicBezTo>
                    <a:pt x="40093" y="2098"/>
                    <a:pt x="39971" y="2068"/>
                    <a:pt x="39850" y="2007"/>
                  </a:cubicBezTo>
                  <a:cubicBezTo>
                    <a:pt x="39850" y="2037"/>
                    <a:pt x="39759" y="2037"/>
                    <a:pt x="39637" y="2037"/>
                  </a:cubicBezTo>
                  <a:cubicBezTo>
                    <a:pt x="39515" y="2037"/>
                    <a:pt x="39637" y="1824"/>
                    <a:pt x="39971" y="1733"/>
                  </a:cubicBezTo>
                  <a:lnTo>
                    <a:pt x="40184" y="1612"/>
                  </a:lnTo>
                  <a:lnTo>
                    <a:pt x="39971" y="1612"/>
                  </a:lnTo>
                  <a:cubicBezTo>
                    <a:pt x="39971" y="1581"/>
                    <a:pt x="39971" y="1521"/>
                    <a:pt x="40093" y="1521"/>
                  </a:cubicBezTo>
                  <a:cubicBezTo>
                    <a:pt x="40184" y="1521"/>
                    <a:pt x="40184" y="1521"/>
                    <a:pt x="40214" y="1460"/>
                  </a:cubicBezTo>
                  <a:cubicBezTo>
                    <a:pt x="40214" y="1460"/>
                    <a:pt x="40214" y="1399"/>
                    <a:pt x="40093" y="1399"/>
                  </a:cubicBezTo>
                  <a:cubicBezTo>
                    <a:pt x="39880" y="1399"/>
                    <a:pt x="39880" y="1399"/>
                    <a:pt x="39971" y="1369"/>
                  </a:cubicBezTo>
                  <a:cubicBezTo>
                    <a:pt x="40214" y="1308"/>
                    <a:pt x="40214" y="1247"/>
                    <a:pt x="39971" y="1186"/>
                  </a:cubicBezTo>
                  <a:cubicBezTo>
                    <a:pt x="39759" y="1186"/>
                    <a:pt x="39759" y="1186"/>
                    <a:pt x="39971" y="1125"/>
                  </a:cubicBezTo>
                  <a:cubicBezTo>
                    <a:pt x="40093" y="1125"/>
                    <a:pt x="40214" y="1095"/>
                    <a:pt x="40214" y="1034"/>
                  </a:cubicBezTo>
                  <a:lnTo>
                    <a:pt x="40093" y="1034"/>
                  </a:lnTo>
                  <a:cubicBezTo>
                    <a:pt x="39880" y="1034"/>
                    <a:pt x="39880" y="973"/>
                    <a:pt x="40002" y="913"/>
                  </a:cubicBezTo>
                  <a:cubicBezTo>
                    <a:pt x="40093" y="913"/>
                    <a:pt x="40093" y="882"/>
                    <a:pt x="40002" y="761"/>
                  </a:cubicBezTo>
                  <a:cubicBezTo>
                    <a:pt x="40002" y="639"/>
                    <a:pt x="40002" y="609"/>
                    <a:pt x="40093" y="609"/>
                  </a:cubicBezTo>
                  <a:cubicBezTo>
                    <a:pt x="40336" y="609"/>
                    <a:pt x="40336" y="609"/>
                    <a:pt x="40093" y="548"/>
                  </a:cubicBezTo>
                  <a:cubicBezTo>
                    <a:pt x="40002" y="487"/>
                    <a:pt x="40002" y="487"/>
                    <a:pt x="40123" y="365"/>
                  </a:cubicBezTo>
                  <a:cubicBezTo>
                    <a:pt x="40214" y="335"/>
                    <a:pt x="40214" y="335"/>
                    <a:pt x="40123" y="274"/>
                  </a:cubicBezTo>
                  <a:cubicBezTo>
                    <a:pt x="39880" y="274"/>
                    <a:pt x="39789" y="274"/>
                    <a:pt x="39789" y="335"/>
                  </a:cubicBezTo>
                  <a:cubicBezTo>
                    <a:pt x="39789" y="365"/>
                    <a:pt x="39789" y="365"/>
                    <a:pt x="39667" y="365"/>
                  </a:cubicBezTo>
                  <a:lnTo>
                    <a:pt x="39667" y="274"/>
                  </a:lnTo>
                  <a:cubicBezTo>
                    <a:pt x="39667" y="214"/>
                    <a:pt x="39667" y="153"/>
                    <a:pt x="39546" y="62"/>
                  </a:cubicBezTo>
                  <a:cubicBezTo>
                    <a:pt x="39508" y="36"/>
                    <a:pt x="39449" y="22"/>
                    <a:pt x="39400" y="22"/>
                  </a:cubicBezTo>
                  <a:cubicBezTo>
                    <a:pt x="39330" y="22"/>
                    <a:pt x="39280" y="51"/>
                    <a:pt x="39333" y="122"/>
                  </a:cubicBezTo>
                  <a:lnTo>
                    <a:pt x="39211" y="183"/>
                  </a:lnTo>
                  <a:cubicBezTo>
                    <a:pt x="38877" y="183"/>
                    <a:pt x="38877" y="274"/>
                    <a:pt x="39211" y="274"/>
                  </a:cubicBezTo>
                  <a:cubicBezTo>
                    <a:pt x="39546" y="274"/>
                    <a:pt x="39546" y="274"/>
                    <a:pt x="39333" y="335"/>
                  </a:cubicBezTo>
                  <a:cubicBezTo>
                    <a:pt x="39120" y="335"/>
                    <a:pt x="39120" y="396"/>
                    <a:pt x="39120" y="426"/>
                  </a:cubicBezTo>
                  <a:cubicBezTo>
                    <a:pt x="39120" y="487"/>
                    <a:pt x="39120" y="487"/>
                    <a:pt x="38999" y="487"/>
                  </a:cubicBezTo>
                  <a:cubicBezTo>
                    <a:pt x="38877" y="487"/>
                    <a:pt x="38786" y="548"/>
                    <a:pt x="38786" y="609"/>
                  </a:cubicBezTo>
                  <a:cubicBezTo>
                    <a:pt x="38786" y="639"/>
                    <a:pt x="38786" y="639"/>
                    <a:pt x="38877" y="639"/>
                  </a:cubicBezTo>
                  <a:cubicBezTo>
                    <a:pt x="38894" y="635"/>
                    <a:pt x="38908" y="633"/>
                    <a:pt x="38920" y="633"/>
                  </a:cubicBezTo>
                  <a:cubicBezTo>
                    <a:pt x="38994" y="633"/>
                    <a:pt x="38965" y="708"/>
                    <a:pt x="38755" y="761"/>
                  </a:cubicBezTo>
                  <a:cubicBezTo>
                    <a:pt x="38664" y="821"/>
                    <a:pt x="38664" y="821"/>
                    <a:pt x="38877" y="821"/>
                  </a:cubicBezTo>
                  <a:cubicBezTo>
                    <a:pt x="39090" y="821"/>
                    <a:pt x="39090" y="913"/>
                    <a:pt x="38877" y="973"/>
                  </a:cubicBezTo>
                  <a:lnTo>
                    <a:pt x="38877" y="1095"/>
                  </a:lnTo>
                  <a:cubicBezTo>
                    <a:pt x="38877" y="1125"/>
                    <a:pt x="38999" y="1125"/>
                    <a:pt x="39090" y="1156"/>
                  </a:cubicBezTo>
                  <a:cubicBezTo>
                    <a:pt x="39333" y="1156"/>
                    <a:pt x="39333" y="1156"/>
                    <a:pt x="39211" y="1186"/>
                  </a:cubicBezTo>
                  <a:cubicBezTo>
                    <a:pt x="39090" y="1247"/>
                    <a:pt x="38968" y="1247"/>
                    <a:pt x="38968" y="1247"/>
                  </a:cubicBezTo>
                  <a:cubicBezTo>
                    <a:pt x="38877" y="1247"/>
                    <a:pt x="38877" y="1308"/>
                    <a:pt x="38877" y="1369"/>
                  </a:cubicBezTo>
                  <a:cubicBezTo>
                    <a:pt x="38877" y="1399"/>
                    <a:pt x="38877" y="1521"/>
                    <a:pt x="38968" y="1521"/>
                  </a:cubicBezTo>
                  <a:lnTo>
                    <a:pt x="38877" y="1521"/>
                  </a:lnTo>
                  <a:cubicBezTo>
                    <a:pt x="38877" y="1581"/>
                    <a:pt x="38755" y="1581"/>
                    <a:pt x="38877" y="1581"/>
                  </a:cubicBezTo>
                  <a:cubicBezTo>
                    <a:pt x="38877" y="1581"/>
                    <a:pt x="38877" y="1612"/>
                    <a:pt x="38755" y="1733"/>
                  </a:cubicBezTo>
                  <a:cubicBezTo>
                    <a:pt x="38670" y="1818"/>
                    <a:pt x="38749" y="1919"/>
                    <a:pt x="38888" y="1919"/>
                  </a:cubicBezTo>
                  <a:cubicBezTo>
                    <a:pt x="38947" y="1919"/>
                    <a:pt x="39017" y="1900"/>
                    <a:pt x="39090" y="1855"/>
                  </a:cubicBezTo>
                  <a:lnTo>
                    <a:pt x="39090" y="1885"/>
                  </a:lnTo>
                  <a:cubicBezTo>
                    <a:pt x="39090" y="1946"/>
                    <a:pt x="39211" y="1946"/>
                    <a:pt x="39211" y="1946"/>
                  </a:cubicBezTo>
                  <a:cubicBezTo>
                    <a:pt x="39303" y="1946"/>
                    <a:pt x="39303" y="2007"/>
                    <a:pt x="39303" y="2068"/>
                  </a:cubicBezTo>
                  <a:lnTo>
                    <a:pt x="39090" y="2068"/>
                  </a:lnTo>
                  <a:cubicBezTo>
                    <a:pt x="39025" y="2056"/>
                    <a:pt x="38967" y="2051"/>
                    <a:pt x="38920" y="2051"/>
                  </a:cubicBezTo>
                  <a:cubicBezTo>
                    <a:pt x="38725" y="2051"/>
                    <a:pt x="38699" y="2134"/>
                    <a:pt x="38968" y="2159"/>
                  </a:cubicBezTo>
                  <a:lnTo>
                    <a:pt x="38847" y="2159"/>
                  </a:lnTo>
                  <a:cubicBezTo>
                    <a:pt x="38755" y="2159"/>
                    <a:pt x="38755" y="2220"/>
                    <a:pt x="38847" y="2341"/>
                  </a:cubicBezTo>
                  <a:cubicBezTo>
                    <a:pt x="38847" y="2372"/>
                    <a:pt x="39090" y="2432"/>
                    <a:pt x="39181" y="2432"/>
                  </a:cubicBezTo>
                  <a:cubicBezTo>
                    <a:pt x="39303" y="2432"/>
                    <a:pt x="39303" y="2493"/>
                    <a:pt x="39303" y="2493"/>
                  </a:cubicBezTo>
                  <a:cubicBezTo>
                    <a:pt x="39303" y="2554"/>
                    <a:pt x="39303" y="2554"/>
                    <a:pt x="39181" y="2554"/>
                  </a:cubicBezTo>
                  <a:cubicBezTo>
                    <a:pt x="38968" y="2554"/>
                    <a:pt x="38968" y="2676"/>
                    <a:pt x="39181" y="2767"/>
                  </a:cubicBezTo>
                  <a:lnTo>
                    <a:pt x="39059" y="2736"/>
                  </a:lnTo>
                  <a:cubicBezTo>
                    <a:pt x="38968" y="2736"/>
                    <a:pt x="38847" y="2767"/>
                    <a:pt x="38968" y="3071"/>
                  </a:cubicBezTo>
                  <a:cubicBezTo>
                    <a:pt x="38940" y="3293"/>
                    <a:pt x="38938" y="3439"/>
                    <a:pt x="38868" y="3439"/>
                  </a:cubicBezTo>
                  <a:cubicBezTo>
                    <a:pt x="38862" y="3439"/>
                    <a:pt x="38854" y="3438"/>
                    <a:pt x="38847" y="3435"/>
                  </a:cubicBezTo>
                  <a:cubicBezTo>
                    <a:pt x="38836" y="3430"/>
                    <a:pt x="38828" y="3428"/>
                    <a:pt x="38822" y="3428"/>
                  </a:cubicBezTo>
                  <a:cubicBezTo>
                    <a:pt x="38763" y="3428"/>
                    <a:pt x="38959" y="3703"/>
                    <a:pt x="39181" y="3952"/>
                  </a:cubicBezTo>
                  <a:cubicBezTo>
                    <a:pt x="39148" y="3936"/>
                    <a:pt x="39125" y="3928"/>
                    <a:pt x="39107" y="3928"/>
                  </a:cubicBezTo>
                  <a:cubicBezTo>
                    <a:pt x="39059" y="3928"/>
                    <a:pt x="39059" y="3985"/>
                    <a:pt x="39059" y="4074"/>
                  </a:cubicBezTo>
                  <a:cubicBezTo>
                    <a:pt x="39059" y="4181"/>
                    <a:pt x="39059" y="4225"/>
                    <a:pt x="39035" y="4225"/>
                  </a:cubicBezTo>
                  <a:cubicBezTo>
                    <a:pt x="39018" y="4225"/>
                    <a:pt x="38988" y="4203"/>
                    <a:pt x="38938" y="4165"/>
                  </a:cubicBezTo>
                  <a:cubicBezTo>
                    <a:pt x="38837" y="4050"/>
                    <a:pt x="38784" y="3990"/>
                    <a:pt x="38779" y="3990"/>
                  </a:cubicBezTo>
                  <a:lnTo>
                    <a:pt x="38779" y="3990"/>
                  </a:lnTo>
                  <a:cubicBezTo>
                    <a:pt x="38773" y="3990"/>
                    <a:pt x="38826" y="4065"/>
                    <a:pt x="38938" y="4226"/>
                  </a:cubicBezTo>
                  <a:cubicBezTo>
                    <a:pt x="39068" y="4375"/>
                    <a:pt x="39084" y="4467"/>
                    <a:pt x="39022" y="4467"/>
                  </a:cubicBezTo>
                  <a:cubicBezTo>
                    <a:pt x="38982" y="4467"/>
                    <a:pt x="38911" y="4430"/>
                    <a:pt x="38816" y="4347"/>
                  </a:cubicBezTo>
                  <a:cubicBezTo>
                    <a:pt x="38778" y="4309"/>
                    <a:pt x="38756" y="4292"/>
                    <a:pt x="38743" y="4292"/>
                  </a:cubicBezTo>
                  <a:cubicBezTo>
                    <a:pt x="38725" y="4292"/>
                    <a:pt x="38725" y="4325"/>
                    <a:pt x="38725" y="4378"/>
                  </a:cubicBezTo>
                  <a:lnTo>
                    <a:pt x="38695" y="4378"/>
                  </a:lnTo>
                  <a:cubicBezTo>
                    <a:pt x="38735" y="4459"/>
                    <a:pt x="38695" y="4486"/>
                    <a:pt x="38636" y="4486"/>
                  </a:cubicBezTo>
                  <a:cubicBezTo>
                    <a:pt x="38607" y="4486"/>
                    <a:pt x="38573" y="4479"/>
                    <a:pt x="38543" y="4469"/>
                  </a:cubicBezTo>
                  <a:cubicBezTo>
                    <a:pt x="38360" y="4469"/>
                    <a:pt x="38360" y="4469"/>
                    <a:pt x="38543" y="4712"/>
                  </a:cubicBezTo>
                  <a:cubicBezTo>
                    <a:pt x="38725" y="4925"/>
                    <a:pt x="38634" y="4925"/>
                    <a:pt x="38512" y="4925"/>
                  </a:cubicBezTo>
                  <a:cubicBezTo>
                    <a:pt x="38452" y="4925"/>
                    <a:pt x="38391" y="4925"/>
                    <a:pt x="38300" y="4803"/>
                  </a:cubicBezTo>
                  <a:cubicBezTo>
                    <a:pt x="38300" y="4803"/>
                    <a:pt x="38178" y="4682"/>
                    <a:pt x="38117" y="4682"/>
                  </a:cubicBezTo>
                  <a:cubicBezTo>
                    <a:pt x="38056" y="4682"/>
                    <a:pt x="37996" y="4682"/>
                    <a:pt x="37935" y="4590"/>
                  </a:cubicBezTo>
                  <a:cubicBezTo>
                    <a:pt x="37935" y="4590"/>
                    <a:pt x="37813" y="4469"/>
                    <a:pt x="37722" y="4469"/>
                  </a:cubicBezTo>
                  <a:cubicBezTo>
                    <a:pt x="37600" y="4469"/>
                    <a:pt x="37509" y="4469"/>
                    <a:pt x="37448" y="4347"/>
                  </a:cubicBezTo>
                  <a:cubicBezTo>
                    <a:pt x="37418" y="4347"/>
                    <a:pt x="37418" y="4347"/>
                    <a:pt x="37448" y="4469"/>
                  </a:cubicBezTo>
                  <a:cubicBezTo>
                    <a:pt x="37470" y="4533"/>
                    <a:pt x="37461" y="4611"/>
                    <a:pt x="37371" y="4611"/>
                  </a:cubicBezTo>
                  <a:cubicBezTo>
                    <a:pt x="37332" y="4611"/>
                    <a:pt x="37278" y="4597"/>
                    <a:pt x="37205" y="4560"/>
                  </a:cubicBezTo>
                  <a:cubicBezTo>
                    <a:pt x="37084" y="4560"/>
                    <a:pt x="36901" y="4560"/>
                    <a:pt x="36901" y="4682"/>
                  </a:cubicBezTo>
                  <a:cubicBezTo>
                    <a:pt x="36841" y="4682"/>
                    <a:pt x="36841" y="4682"/>
                    <a:pt x="36841" y="4560"/>
                  </a:cubicBezTo>
                  <a:cubicBezTo>
                    <a:pt x="36841" y="4454"/>
                    <a:pt x="36818" y="4401"/>
                    <a:pt x="36780" y="4401"/>
                  </a:cubicBezTo>
                  <a:cubicBezTo>
                    <a:pt x="36742" y="4401"/>
                    <a:pt x="36689" y="4454"/>
                    <a:pt x="36628" y="4560"/>
                  </a:cubicBezTo>
                  <a:cubicBezTo>
                    <a:pt x="36628" y="4621"/>
                    <a:pt x="36613" y="4651"/>
                    <a:pt x="36594" y="4651"/>
                  </a:cubicBezTo>
                  <a:cubicBezTo>
                    <a:pt x="36575" y="4651"/>
                    <a:pt x="36552" y="4621"/>
                    <a:pt x="36537" y="4560"/>
                  </a:cubicBezTo>
                  <a:cubicBezTo>
                    <a:pt x="36537" y="4560"/>
                    <a:pt x="36476" y="4560"/>
                    <a:pt x="36415" y="4682"/>
                  </a:cubicBezTo>
                  <a:cubicBezTo>
                    <a:pt x="36387" y="4724"/>
                    <a:pt x="36372" y="4747"/>
                    <a:pt x="36354" y="4747"/>
                  </a:cubicBezTo>
                  <a:cubicBezTo>
                    <a:pt x="36335" y="4747"/>
                    <a:pt x="36312" y="4716"/>
                    <a:pt x="36263" y="4651"/>
                  </a:cubicBezTo>
                  <a:cubicBezTo>
                    <a:pt x="36263" y="4560"/>
                    <a:pt x="36202" y="4560"/>
                    <a:pt x="36141" y="4560"/>
                  </a:cubicBezTo>
                  <a:cubicBezTo>
                    <a:pt x="36085" y="4602"/>
                    <a:pt x="35930" y="4625"/>
                    <a:pt x="35775" y="4625"/>
                  </a:cubicBezTo>
                  <a:cubicBezTo>
                    <a:pt x="35595" y="4625"/>
                    <a:pt x="35414" y="4595"/>
                    <a:pt x="35382" y="4530"/>
                  </a:cubicBezTo>
                  <a:cubicBezTo>
                    <a:pt x="35321" y="4651"/>
                    <a:pt x="35321" y="4651"/>
                    <a:pt x="35260" y="4651"/>
                  </a:cubicBezTo>
                  <a:cubicBezTo>
                    <a:pt x="35248" y="4569"/>
                    <a:pt x="35232" y="4532"/>
                    <a:pt x="35216" y="4532"/>
                  </a:cubicBezTo>
                  <a:cubicBezTo>
                    <a:pt x="35192" y="4532"/>
                    <a:pt x="35169" y="4624"/>
                    <a:pt x="35169" y="4773"/>
                  </a:cubicBezTo>
                  <a:lnTo>
                    <a:pt x="35260" y="4773"/>
                  </a:lnTo>
                  <a:cubicBezTo>
                    <a:pt x="35260" y="4867"/>
                    <a:pt x="35230" y="4920"/>
                    <a:pt x="35197" y="4920"/>
                  </a:cubicBezTo>
                  <a:cubicBezTo>
                    <a:pt x="35155" y="4920"/>
                    <a:pt x="35108" y="4837"/>
                    <a:pt x="35108" y="4651"/>
                  </a:cubicBezTo>
                  <a:cubicBezTo>
                    <a:pt x="35078" y="4530"/>
                    <a:pt x="35062" y="4469"/>
                    <a:pt x="35047" y="4469"/>
                  </a:cubicBezTo>
                  <a:cubicBezTo>
                    <a:pt x="35032" y="4469"/>
                    <a:pt x="35017" y="4530"/>
                    <a:pt x="34986" y="4651"/>
                  </a:cubicBezTo>
                  <a:cubicBezTo>
                    <a:pt x="34956" y="4758"/>
                    <a:pt x="34933" y="4811"/>
                    <a:pt x="34910" y="4811"/>
                  </a:cubicBezTo>
                  <a:cubicBezTo>
                    <a:pt x="34888" y="4811"/>
                    <a:pt x="34865" y="4758"/>
                    <a:pt x="34834" y="4651"/>
                  </a:cubicBezTo>
                  <a:cubicBezTo>
                    <a:pt x="34834" y="4530"/>
                    <a:pt x="34834" y="4469"/>
                    <a:pt x="34827" y="4469"/>
                  </a:cubicBezTo>
                  <a:cubicBezTo>
                    <a:pt x="34819" y="4469"/>
                    <a:pt x="34804" y="4530"/>
                    <a:pt x="34774" y="4651"/>
                  </a:cubicBezTo>
                  <a:cubicBezTo>
                    <a:pt x="34723" y="4889"/>
                    <a:pt x="34643" y="5032"/>
                    <a:pt x="34583" y="5032"/>
                  </a:cubicBezTo>
                  <a:cubicBezTo>
                    <a:pt x="34536" y="5032"/>
                    <a:pt x="34500" y="4943"/>
                    <a:pt x="34500" y="4742"/>
                  </a:cubicBezTo>
                  <a:cubicBezTo>
                    <a:pt x="34500" y="4530"/>
                    <a:pt x="34439" y="4408"/>
                    <a:pt x="34409" y="4408"/>
                  </a:cubicBezTo>
                  <a:cubicBezTo>
                    <a:pt x="34348" y="4408"/>
                    <a:pt x="34348" y="4530"/>
                    <a:pt x="34348" y="4621"/>
                  </a:cubicBezTo>
                  <a:cubicBezTo>
                    <a:pt x="34378" y="4742"/>
                    <a:pt x="34378" y="4803"/>
                    <a:pt x="34356" y="4803"/>
                  </a:cubicBezTo>
                  <a:cubicBezTo>
                    <a:pt x="34333" y="4803"/>
                    <a:pt x="34287" y="4742"/>
                    <a:pt x="34227" y="4621"/>
                  </a:cubicBezTo>
                  <a:cubicBezTo>
                    <a:pt x="34144" y="4440"/>
                    <a:pt x="34071" y="4357"/>
                    <a:pt x="33997" y="4357"/>
                  </a:cubicBezTo>
                  <a:cubicBezTo>
                    <a:pt x="33934" y="4357"/>
                    <a:pt x="33871" y="4418"/>
                    <a:pt x="33801" y="4530"/>
                  </a:cubicBezTo>
                  <a:cubicBezTo>
                    <a:pt x="33698" y="4633"/>
                    <a:pt x="33602" y="4686"/>
                    <a:pt x="33552" y="4686"/>
                  </a:cubicBezTo>
                  <a:cubicBezTo>
                    <a:pt x="33497" y="4686"/>
                    <a:pt x="33494" y="4625"/>
                    <a:pt x="33588" y="4499"/>
                  </a:cubicBezTo>
                  <a:cubicBezTo>
                    <a:pt x="33640" y="4378"/>
                    <a:pt x="33662" y="4326"/>
                    <a:pt x="33655" y="4326"/>
                  </a:cubicBezTo>
                  <a:lnTo>
                    <a:pt x="33655" y="4326"/>
                  </a:lnTo>
                  <a:cubicBezTo>
                    <a:pt x="33650" y="4326"/>
                    <a:pt x="33627" y="4356"/>
                    <a:pt x="33588" y="4408"/>
                  </a:cubicBezTo>
                  <a:lnTo>
                    <a:pt x="33315" y="4408"/>
                  </a:lnTo>
                  <a:cubicBezTo>
                    <a:pt x="33254" y="4408"/>
                    <a:pt x="33193" y="4499"/>
                    <a:pt x="33193" y="4621"/>
                  </a:cubicBezTo>
                  <a:cubicBezTo>
                    <a:pt x="33174" y="4486"/>
                    <a:pt x="33118" y="4388"/>
                    <a:pt x="33049" y="4388"/>
                  </a:cubicBezTo>
                  <a:cubicBezTo>
                    <a:pt x="33009" y="4388"/>
                    <a:pt x="32964" y="4421"/>
                    <a:pt x="32919" y="4499"/>
                  </a:cubicBezTo>
                  <a:lnTo>
                    <a:pt x="32828" y="4499"/>
                  </a:lnTo>
                  <a:cubicBezTo>
                    <a:pt x="32768" y="4499"/>
                    <a:pt x="32768" y="4499"/>
                    <a:pt x="32707" y="4621"/>
                  </a:cubicBezTo>
                  <a:cubicBezTo>
                    <a:pt x="32689" y="4647"/>
                    <a:pt x="32675" y="4658"/>
                    <a:pt x="32661" y="4658"/>
                  </a:cubicBezTo>
                  <a:cubicBezTo>
                    <a:pt x="32626" y="4658"/>
                    <a:pt x="32598" y="4586"/>
                    <a:pt x="32555" y="4499"/>
                  </a:cubicBezTo>
                  <a:cubicBezTo>
                    <a:pt x="32511" y="4412"/>
                    <a:pt x="32468" y="4341"/>
                    <a:pt x="32446" y="4341"/>
                  </a:cubicBezTo>
                  <a:cubicBezTo>
                    <a:pt x="32438" y="4341"/>
                    <a:pt x="32433" y="4352"/>
                    <a:pt x="32433" y="4378"/>
                  </a:cubicBezTo>
                  <a:cubicBezTo>
                    <a:pt x="32433" y="4499"/>
                    <a:pt x="32342" y="4621"/>
                    <a:pt x="32281" y="4712"/>
                  </a:cubicBezTo>
                  <a:cubicBezTo>
                    <a:pt x="32263" y="4748"/>
                    <a:pt x="32246" y="4762"/>
                    <a:pt x="32231" y="4762"/>
                  </a:cubicBezTo>
                  <a:cubicBezTo>
                    <a:pt x="32195" y="4762"/>
                    <a:pt x="32177" y="4676"/>
                    <a:pt x="32220" y="4590"/>
                  </a:cubicBezTo>
                  <a:cubicBezTo>
                    <a:pt x="32220" y="4499"/>
                    <a:pt x="32220" y="4499"/>
                    <a:pt x="32129" y="4378"/>
                  </a:cubicBezTo>
                  <a:cubicBezTo>
                    <a:pt x="32068" y="4378"/>
                    <a:pt x="31947" y="4378"/>
                    <a:pt x="31947" y="4499"/>
                  </a:cubicBezTo>
                  <a:cubicBezTo>
                    <a:pt x="31947" y="4542"/>
                    <a:pt x="31881" y="4564"/>
                    <a:pt x="31805" y="4564"/>
                  </a:cubicBezTo>
                  <a:cubicBezTo>
                    <a:pt x="31717" y="4564"/>
                    <a:pt x="31615" y="4534"/>
                    <a:pt x="31582" y="4469"/>
                  </a:cubicBezTo>
                  <a:lnTo>
                    <a:pt x="31461" y="4469"/>
                  </a:lnTo>
                  <a:cubicBezTo>
                    <a:pt x="31400" y="4469"/>
                    <a:pt x="31369" y="4590"/>
                    <a:pt x="31309" y="4590"/>
                  </a:cubicBezTo>
                  <a:cubicBezTo>
                    <a:pt x="31309" y="4590"/>
                    <a:pt x="31248" y="4590"/>
                    <a:pt x="31187" y="4712"/>
                  </a:cubicBezTo>
                  <a:cubicBezTo>
                    <a:pt x="31126" y="4712"/>
                    <a:pt x="31096" y="4712"/>
                    <a:pt x="31096" y="4590"/>
                  </a:cubicBezTo>
                  <a:cubicBezTo>
                    <a:pt x="31065" y="4697"/>
                    <a:pt x="31050" y="4750"/>
                    <a:pt x="31035" y="4750"/>
                  </a:cubicBezTo>
                  <a:cubicBezTo>
                    <a:pt x="31020" y="4750"/>
                    <a:pt x="31005" y="4697"/>
                    <a:pt x="30974" y="4590"/>
                  </a:cubicBezTo>
                  <a:cubicBezTo>
                    <a:pt x="30974" y="4484"/>
                    <a:pt x="30974" y="4431"/>
                    <a:pt x="30967" y="4431"/>
                  </a:cubicBezTo>
                  <a:cubicBezTo>
                    <a:pt x="30959" y="4431"/>
                    <a:pt x="30944" y="4484"/>
                    <a:pt x="30913" y="4590"/>
                  </a:cubicBezTo>
                  <a:cubicBezTo>
                    <a:pt x="30898" y="4651"/>
                    <a:pt x="30891" y="4682"/>
                    <a:pt x="30879" y="4682"/>
                  </a:cubicBezTo>
                  <a:cubicBezTo>
                    <a:pt x="30868" y="4682"/>
                    <a:pt x="30853" y="4651"/>
                    <a:pt x="30822" y="4590"/>
                  </a:cubicBezTo>
                  <a:cubicBezTo>
                    <a:pt x="30822" y="4530"/>
                    <a:pt x="30807" y="4499"/>
                    <a:pt x="30792" y="4499"/>
                  </a:cubicBezTo>
                  <a:cubicBezTo>
                    <a:pt x="30777" y="4499"/>
                    <a:pt x="30761" y="4530"/>
                    <a:pt x="30761" y="4590"/>
                  </a:cubicBezTo>
                  <a:cubicBezTo>
                    <a:pt x="30724" y="4720"/>
                    <a:pt x="30653" y="4816"/>
                    <a:pt x="30604" y="4816"/>
                  </a:cubicBezTo>
                  <a:cubicBezTo>
                    <a:pt x="30572" y="4816"/>
                    <a:pt x="30549" y="4777"/>
                    <a:pt x="30549" y="4682"/>
                  </a:cubicBezTo>
                  <a:cubicBezTo>
                    <a:pt x="30549" y="4682"/>
                    <a:pt x="30488" y="4682"/>
                    <a:pt x="30427" y="4803"/>
                  </a:cubicBezTo>
                  <a:cubicBezTo>
                    <a:pt x="30397" y="4910"/>
                    <a:pt x="30381" y="4963"/>
                    <a:pt x="30374" y="4963"/>
                  </a:cubicBezTo>
                  <a:cubicBezTo>
                    <a:pt x="30366" y="4963"/>
                    <a:pt x="30366" y="4910"/>
                    <a:pt x="30366" y="4803"/>
                  </a:cubicBezTo>
                  <a:cubicBezTo>
                    <a:pt x="30351" y="4697"/>
                    <a:pt x="30328" y="4644"/>
                    <a:pt x="30302" y="4644"/>
                  </a:cubicBezTo>
                  <a:cubicBezTo>
                    <a:pt x="30275" y="4644"/>
                    <a:pt x="30245" y="4697"/>
                    <a:pt x="30214" y="4803"/>
                  </a:cubicBezTo>
                  <a:cubicBezTo>
                    <a:pt x="30214" y="4803"/>
                    <a:pt x="30187" y="4857"/>
                    <a:pt x="30151" y="4857"/>
                  </a:cubicBezTo>
                  <a:cubicBezTo>
                    <a:pt x="30133" y="4857"/>
                    <a:pt x="30113" y="4844"/>
                    <a:pt x="30093" y="4803"/>
                  </a:cubicBezTo>
                  <a:cubicBezTo>
                    <a:pt x="30040" y="4733"/>
                    <a:pt x="29906" y="4663"/>
                    <a:pt x="29814" y="4663"/>
                  </a:cubicBezTo>
                  <a:cubicBezTo>
                    <a:pt x="29747" y="4663"/>
                    <a:pt x="29702" y="4700"/>
                    <a:pt x="29728" y="4803"/>
                  </a:cubicBezTo>
                  <a:lnTo>
                    <a:pt x="29606" y="4803"/>
                  </a:lnTo>
                  <a:cubicBezTo>
                    <a:pt x="29561" y="4742"/>
                    <a:pt x="29523" y="4712"/>
                    <a:pt x="29489" y="4712"/>
                  </a:cubicBezTo>
                  <a:cubicBezTo>
                    <a:pt x="29454" y="4712"/>
                    <a:pt x="29424" y="4742"/>
                    <a:pt x="29394" y="4803"/>
                  </a:cubicBezTo>
                  <a:lnTo>
                    <a:pt x="29333" y="4894"/>
                  </a:lnTo>
                  <a:cubicBezTo>
                    <a:pt x="29333" y="4803"/>
                    <a:pt x="29302" y="4682"/>
                    <a:pt x="29242" y="4682"/>
                  </a:cubicBezTo>
                  <a:cubicBezTo>
                    <a:pt x="29181" y="4682"/>
                    <a:pt x="29181" y="4682"/>
                    <a:pt x="29181" y="4773"/>
                  </a:cubicBezTo>
                  <a:cubicBezTo>
                    <a:pt x="29242" y="4894"/>
                    <a:pt x="29181" y="4894"/>
                    <a:pt x="29120" y="4894"/>
                  </a:cubicBezTo>
                  <a:cubicBezTo>
                    <a:pt x="29090" y="4894"/>
                    <a:pt x="29029" y="4773"/>
                    <a:pt x="29029" y="4682"/>
                  </a:cubicBezTo>
                  <a:lnTo>
                    <a:pt x="28968" y="4682"/>
                  </a:lnTo>
                  <a:cubicBezTo>
                    <a:pt x="28968" y="4803"/>
                    <a:pt x="28948" y="4855"/>
                    <a:pt x="28931" y="4855"/>
                  </a:cubicBezTo>
                  <a:cubicBezTo>
                    <a:pt x="28919" y="4855"/>
                    <a:pt x="28907" y="4825"/>
                    <a:pt x="28907" y="4773"/>
                  </a:cubicBezTo>
                  <a:cubicBezTo>
                    <a:pt x="28877" y="4682"/>
                    <a:pt x="28816" y="4682"/>
                    <a:pt x="28755" y="4682"/>
                  </a:cubicBezTo>
                  <a:cubicBezTo>
                    <a:pt x="28755" y="4712"/>
                    <a:pt x="28749" y="4722"/>
                    <a:pt x="28742" y="4722"/>
                  </a:cubicBezTo>
                  <a:cubicBezTo>
                    <a:pt x="28728" y="4722"/>
                    <a:pt x="28715" y="4682"/>
                    <a:pt x="28755" y="4682"/>
                  </a:cubicBezTo>
                  <a:lnTo>
                    <a:pt x="28755" y="4560"/>
                  </a:lnTo>
                  <a:cubicBezTo>
                    <a:pt x="28737" y="4524"/>
                    <a:pt x="28725" y="4510"/>
                    <a:pt x="28716" y="4510"/>
                  </a:cubicBezTo>
                  <a:cubicBezTo>
                    <a:pt x="28694" y="4510"/>
                    <a:pt x="28694" y="4596"/>
                    <a:pt x="28694" y="4682"/>
                  </a:cubicBezTo>
                  <a:lnTo>
                    <a:pt x="28603" y="4682"/>
                  </a:lnTo>
                  <a:cubicBezTo>
                    <a:pt x="28543" y="4682"/>
                    <a:pt x="28482" y="4682"/>
                    <a:pt x="28543" y="4773"/>
                  </a:cubicBezTo>
                  <a:cubicBezTo>
                    <a:pt x="28543" y="4882"/>
                    <a:pt x="28543" y="4990"/>
                    <a:pt x="28499" y="4990"/>
                  </a:cubicBezTo>
                  <a:cubicBezTo>
                    <a:pt x="28494" y="4990"/>
                    <a:pt x="28488" y="4989"/>
                    <a:pt x="28482" y="4986"/>
                  </a:cubicBezTo>
                  <a:cubicBezTo>
                    <a:pt x="28482" y="5026"/>
                    <a:pt x="28475" y="5040"/>
                    <a:pt x="28468" y="5040"/>
                  </a:cubicBezTo>
                  <a:cubicBezTo>
                    <a:pt x="28455" y="5040"/>
                    <a:pt x="28441" y="4986"/>
                    <a:pt x="28482" y="4986"/>
                  </a:cubicBezTo>
                  <a:cubicBezTo>
                    <a:pt x="28482" y="4894"/>
                    <a:pt x="28482" y="4773"/>
                    <a:pt x="28421" y="4773"/>
                  </a:cubicBezTo>
                  <a:cubicBezTo>
                    <a:pt x="28391" y="4773"/>
                    <a:pt x="28391" y="4651"/>
                    <a:pt x="28391" y="4651"/>
                  </a:cubicBezTo>
                  <a:cubicBezTo>
                    <a:pt x="28403" y="4564"/>
                    <a:pt x="28375" y="4533"/>
                    <a:pt x="28335" y="4533"/>
                  </a:cubicBezTo>
                  <a:cubicBezTo>
                    <a:pt x="28277" y="4533"/>
                    <a:pt x="28196" y="4597"/>
                    <a:pt x="28178" y="4651"/>
                  </a:cubicBezTo>
                  <a:cubicBezTo>
                    <a:pt x="28117" y="4758"/>
                    <a:pt x="28071" y="4811"/>
                    <a:pt x="28041" y="4811"/>
                  </a:cubicBezTo>
                  <a:cubicBezTo>
                    <a:pt x="28011" y="4811"/>
                    <a:pt x="27995" y="4758"/>
                    <a:pt x="27995" y="4651"/>
                  </a:cubicBezTo>
                  <a:cubicBezTo>
                    <a:pt x="27995" y="4592"/>
                    <a:pt x="27988" y="4566"/>
                    <a:pt x="27977" y="4566"/>
                  </a:cubicBezTo>
                  <a:cubicBezTo>
                    <a:pt x="27947" y="4566"/>
                    <a:pt x="27887" y="4744"/>
                    <a:pt x="27843" y="4986"/>
                  </a:cubicBezTo>
                  <a:lnTo>
                    <a:pt x="27783" y="5320"/>
                  </a:lnTo>
                  <a:lnTo>
                    <a:pt x="27783" y="4986"/>
                  </a:lnTo>
                  <a:cubicBezTo>
                    <a:pt x="27747" y="4715"/>
                    <a:pt x="27732" y="4605"/>
                    <a:pt x="27694" y="4605"/>
                  </a:cubicBezTo>
                  <a:cubicBezTo>
                    <a:pt x="27668" y="4605"/>
                    <a:pt x="27632" y="4656"/>
                    <a:pt x="27570" y="4742"/>
                  </a:cubicBezTo>
                  <a:cubicBezTo>
                    <a:pt x="27509" y="4803"/>
                    <a:pt x="27479" y="4834"/>
                    <a:pt x="27463" y="4834"/>
                  </a:cubicBezTo>
                  <a:cubicBezTo>
                    <a:pt x="27448" y="4834"/>
                    <a:pt x="27448" y="4803"/>
                    <a:pt x="27448" y="4742"/>
                  </a:cubicBezTo>
                  <a:cubicBezTo>
                    <a:pt x="27448" y="4651"/>
                    <a:pt x="27387" y="4651"/>
                    <a:pt x="27236" y="4651"/>
                  </a:cubicBezTo>
                  <a:cubicBezTo>
                    <a:pt x="27084" y="4651"/>
                    <a:pt x="27023" y="4651"/>
                    <a:pt x="27023" y="4742"/>
                  </a:cubicBezTo>
                  <a:lnTo>
                    <a:pt x="26901" y="4742"/>
                  </a:lnTo>
                  <a:cubicBezTo>
                    <a:pt x="26889" y="4660"/>
                    <a:pt x="26864" y="4623"/>
                    <a:pt x="26841" y="4623"/>
                  </a:cubicBezTo>
                  <a:cubicBezTo>
                    <a:pt x="26804" y="4623"/>
                    <a:pt x="26773" y="4715"/>
                    <a:pt x="26810" y="4864"/>
                  </a:cubicBezTo>
                  <a:lnTo>
                    <a:pt x="26688" y="4864"/>
                  </a:lnTo>
                  <a:lnTo>
                    <a:pt x="26688" y="4742"/>
                  </a:lnTo>
                  <a:cubicBezTo>
                    <a:pt x="26688" y="4651"/>
                    <a:pt x="26567" y="4621"/>
                    <a:pt x="26141" y="4621"/>
                  </a:cubicBezTo>
                  <a:cubicBezTo>
                    <a:pt x="25655" y="4621"/>
                    <a:pt x="25594" y="4621"/>
                    <a:pt x="25594" y="4834"/>
                  </a:cubicBezTo>
                  <a:cubicBezTo>
                    <a:pt x="25564" y="4955"/>
                    <a:pt x="25541" y="5016"/>
                    <a:pt x="25526" y="5016"/>
                  </a:cubicBezTo>
                  <a:cubicBezTo>
                    <a:pt x="25511" y="5016"/>
                    <a:pt x="25503" y="4955"/>
                    <a:pt x="25503" y="4834"/>
                  </a:cubicBezTo>
                  <a:cubicBezTo>
                    <a:pt x="25503" y="4770"/>
                    <a:pt x="25473" y="4691"/>
                    <a:pt x="25455" y="4691"/>
                  </a:cubicBezTo>
                  <a:cubicBezTo>
                    <a:pt x="25448" y="4691"/>
                    <a:pt x="25442" y="4706"/>
                    <a:pt x="25442" y="4742"/>
                  </a:cubicBezTo>
                  <a:cubicBezTo>
                    <a:pt x="25442" y="4742"/>
                    <a:pt x="25321" y="4742"/>
                    <a:pt x="25260" y="4621"/>
                  </a:cubicBezTo>
                  <a:cubicBezTo>
                    <a:pt x="25196" y="4518"/>
                    <a:pt x="25148" y="4480"/>
                    <a:pt x="25114" y="4480"/>
                  </a:cubicBezTo>
                  <a:cubicBezTo>
                    <a:pt x="25067" y="4480"/>
                    <a:pt x="25047" y="4551"/>
                    <a:pt x="25047" y="4621"/>
                  </a:cubicBezTo>
                  <a:cubicBezTo>
                    <a:pt x="25072" y="4708"/>
                    <a:pt x="25076" y="4739"/>
                    <a:pt x="25071" y="4739"/>
                  </a:cubicBezTo>
                  <a:cubicBezTo>
                    <a:pt x="25063" y="4739"/>
                    <a:pt x="25035" y="4675"/>
                    <a:pt x="25017" y="4621"/>
                  </a:cubicBezTo>
                  <a:cubicBezTo>
                    <a:pt x="24974" y="4535"/>
                    <a:pt x="24931" y="4449"/>
                    <a:pt x="24909" y="4449"/>
                  </a:cubicBezTo>
                  <a:cubicBezTo>
                    <a:pt x="24900" y="4449"/>
                    <a:pt x="24895" y="4464"/>
                    <a:pt x="24895" y="4499"/>
                  </a:cubicBezTo>
                  <a:cubicBezTo>
                    <a:pt x="24861" y="4568"/>
                    <a:pt x="24749" y="4627"/>
                    <a:pt x="24658" y="4627"/>
                  </a:cubicBezTo>
                  <a:cubicBezTo>
                    <a:pt x="24588" y="4627"/>
                    <a:pt x="24530" y="4592"/>
                    <a:pt x="24530" y="4499"/>
                  </a:cubicBezTo>
                  <a:lnTo>
                    <a:pt x="24409" y="4499"/>
                  </a:lnTo>
                  <a:cubicBezTo>
                    <a:pt x="24409" y="4590"/>
                    <a:pt x="24287" y="4590"/>
                    <a:pt x="24196" y="4590"/>
                  </a:cubicBezTo>
                  <a:cubicBezTo>
                    <a:pt x="24074" y="4590"/>
                    <a:pt x="24014" y="4590"/>
                    <a:pt x="24014" y="4469"/>
                  </a:cubicBezTo>
                  <a:cubicBezTo>
                    <a:pt x="24044" y="4423"/>
                    <a:pt x="24044" y="4401"/>
                    <a:pt x="24025" y="4401"/>
                  </a:cubicBezTo>
                  <a:cubicBezTo>
                    <a:pt x="24006" y="4401"/>
                    <a:pt x="23968" y="4423"/>
                    <a:pt x="23922" y="4469"/>
                  </a:cubicBezTo>
                  <a:cubicBezTo>
                    <a:pt x="23862" y="4469"/>
                    <a:pt x="23801" y="4712"/>
                    <a:pt x="23740" y="4712"/>
                  </a:cubicBezTo>
                  <a:cubicBezTo>
                    <a:pt x="23740" y="4803"/>
                    <a:pt x="23710" y="4925"/>
                    <a:pt x="23649" y="4925"/>
                  </a:cubicBezTo>
                  <a:lnTo>
                    <a:pt x="23649" y="4803"/>
                  </a:lnTo>
                  <a:lnTo>
                    <a:pt x="23649" y="4590"/>
                  </a:lnTo>
                  <a:cubicBezTo>
                    <a:pt x="23588" y="4590"/>
                    <a:pt x="23527" y="4590"/>
                    <a:pt x="23527" y="4712"/>
                  </a:cubicBezTo>
                  <a:cubicBezTo>
                    <a:pt x="23466" y="4590"/>
                    <a:pt x="23436" y="4590"/>
                    <a:pt x="23314" y="4590"/>
                  </a:cubicBezTo>
                  <a:cubicBezTo>
                    <a:pt x="23193" y="4590"/>
                    <a:pt x="23102" y="4590"/>
                    <a:pt x="23041" y="4682"/>
                  </a:cubicBezTo>
                  <a:cubicBezTo>
                    <a:pt x="23010" y="4575"/>
                    <a:pt x="22919" y="4522"/>
                    <a:pt x="22828" y="4522"/>
                  </a:cubicBezTo>
                  <a:cubicBezTo>
                    <a:pt x="22737" y="4522"/>
                    <a:pt x="22646" y="4575"/>
                    <a:pt x="22615" y="4682"/>
                  </a:cubicBezTo>
                  <a:cubicBezTo>
                    <a:pt x="22615" y="4742"/>
                    <a:pt x="22600" y="4773"/>
                    <a:pt x="22577" y="4773"/>
                  </a:cubicBezTo>
                  <a:cubicBezTo>
                    <a:pt x="22555" y="4773"/>
                    <a:pt x="22524" y="4742"/>
                    <a:pt x="22494" y="4682"/>
                  </a:cubicBezTo>
                  <a:cubicBezTo>
                    <a:pt x="22463" y="4621"/>
                    <a:pt x="22448" y="4590"/>
                    <a:pt x="22437" y="4590"/>
                  </a:cubicBezTo>
                  <a:cubicBezTo>
                    <a:pt x="22425" y="4590"/>
                    <a:pt x="22418" y="4621"/>
                    <a:pt x="22403" y="4682"/>
                  </a:cubicBezTo>
                  <a:cubicBezTo>
                    <a:pt x="22385" y="4717"/>
                    <a:pt x="22367" y="4732"/>
                    <a:pt x="22349" y="4732"/>
                  </a:cubicBezTo>
                  <a:cubicBezTo>
                    <a:pt x="22306" y="4732"/>
                    <a:pt x="22263" y="4646"/>
                    <a:pt x="22220" y="4560"/>
                  </a:cubicBezTo>
                  <a:cubicBezTo>
                    <a:pt x="22186" y="4439"/>
                    <a:pt x="22161" y="4387"/>
                    <a:pt x="22135" y="4387"/>
                  </a:cubicBezTo>
                  <a:cubicBezTo>
                    <a:pt x="22115" y="4387"/>
                    <a:pt x="22094" y="4417"/>
                    <a:pt x="22068" y="4469"/>
                  </a:cubicBezTo>
                  <a:cubicBezTo>
                    <a:pt x="21947" y="4560"/>
                    <a:pt x="21855" y="4560"/>
                    <a:pt x="21795" y="4560"/>
                  </a:cubicBezTo>
                  <a:cubicBezTo>
                    <a:pt x="21673" y="4682"/>
                    <a:pt x="21612" y="4682"/>
                    <a:pt x="21673" y="4773"/>
                  </a:cubicBezTo>
                  <a:cubicBezTo>
                    <a:pt x="21673" y="4894"/>
                    <a:pt x="21612" y="5016"/>
                    <a:pt x="21612" y="5016"/>
                  </a:cubicBezTo>
                  <a:cubicBezTo>
                    <a:pt x="21582" y="5046"/>
                    <a:pt x="21562" y="5057"/>
                    <a:pt x="21550" y="5057"/>
                  </a:cubicBezTo>
                  <a:cubicBezTo>
                    <a:pt x="21528" y="5057"/>
                    <a:pt x="21541" y="5016"/>
                    <a:pt x="21582" y="5016"/>
                  </a:cubicBezTo>
                  <a:cubicBezTo>
                    <a:pt x="21673" y="4894"/>
                    <a:pt x="21612" y="4894"/>
                    <a:pt x="21582" y="4773"/>
                  </a:cubicBezTo>
                  <a:cubicBezTo>
                    <a:pt x="21521" y="4651"/>
                    <a:pt x="21400" y="4651"/>
                    <a:pt x="21339" y="4651"/>
                  </a:cubicBezTo>
                  <a:lnTo>
                    <a:pt x="21126" y="4651"/>
                  </a:lnTo>
                  <a:cubicBezTo>
                    <a:pt x="21050" y="4606"/>
                    <a:pt x="20997" y="4583"/>
                    <a:pt x="20963" y="4583"/>
                  </a:cubicBezTo>
                  <a:cubicBezTo>
                    <a:pt x="20928" y="4583"/>
                    <a:pt x="20913" y="4606"/>
                    <a:pt x="20913" y="4651"/>
                  </a:cubicBezTo>
                  <a:lnTo>
                    <a:pt x="20913" y="4773"/>
                  </a:lnTo>
                  <a:cubicBezTo>
                    <a:pt x="20882" y="4647"/>
                    <a:pt x="20712" y="4586"/>
                    <a:pt x="20548" y="4586"/>
                  </a:cubicBezTo>
                  <a:cubicBezTo>
                    <a:pt x="20394" y="4586"/>
                    <a:pt x="20243" y="4640"/>
                    <a:pt x="20214" y="4742"/>
                  </a:cubicBezTo>
                  <a:lnTo>
                    <a:pt x="20214" y="4651"/>
                  </a:lnTo>
                  <a:cubicBezTo>
                    <a:pt x="20214" y="4530"/>
                    <a:pt x="20153" y="4530"/>
                    <a:pt x="20062" y="4530"/>
                  </a:cubicBezTo>
                  <a:cubicBezTo>
                    <a:pt x="20001" y="4530"/>
                    <a:pt x="19789" y="4651"/>
                    <a:pt x="19606" y="4651"/>
                  </a:cubicBezTo>
                  <a:cubicBezTo>
                    <a:pt x="19535" y="4641"/>
                    <a:pt x="19471" y="4634"/>
                    <a:pt x="19417" y="4634"/>
                  </a:cubicBezTo>
                  <a:cubicBezTo>
                    <a:pt x="19309" y="4634"/>
                    <a:pt x="19241" y="4661"/>
                    <a:pt x="19241" y="4742"/>
                  </a:cubicBezTo>
                  <a:cubicBezTo>
                    <a:pt x="19181" y="4742"/>
                    <a:pt x="19181" y="4742"/>
                    <a:pt x="19181" y="4621"/>
                  </a:cubicBezTo>
                  <a:cubicBezTo>
                    <a:pt x="19241" y="4530"/>
                    <a:pt x="19181" y="4530"/>
                    <a:pt x="19120" y="4530"/>
                  </a:cubicBezTo>
                  <a:cubicBezTo>
                    <a:pt x="19089" y="4530"/>
                    <a:pt x="19089" y="4621"/>
                    <a:pt x="19059" y="4742"/>
                  </a:cubicBezTo>
                  <a:cubicBezTo>
                    <a:pt x="19059" y="4788"/>
                    <a:pt x="19051" y="4811"/>
                    <a:pt x="19029" y="4811"/>
                  </a:cubicBezTo>
                  <a:cubicBezTo>
                    <a:pt x="19006" y="4811"/>
                    <a:pt x="18968" y="4788"/>
                    <a:pt x="18907" y="4742"/>
                  </a:cubicBezTo>
                  <a:cubicBezTo>
                    <a:pt x="18842" y="4677"/>
                    <a:pt x="18751" y="4647"/>
                    <a:pt x="18666" y="4647"/>
                  </a:cubicBezTo>
                  <a:cubicBezTo>
                    <a:pt x="18592" y="4647"/>
                    <a:pt x="18524" y="4670"/>
                    <a:pt x="18482" y="4712"/>
                  </a:cubicBezTo>
                  <a:cubicBezTo>
                    <a:pt x="18421" y="4712"/>
                    <a:pt x="18360" y="4712"/>
                    <a:pt x="18360" y="4621"/>
                  </a:cubicBezTo>
                  <a:cubicBezTo>
                    <a:pt x="18342" y="4551"/>
                    <a:pt x="18294" y="4480"/>
                    <a:pt x="18234" y="4480"/>
                  </a:cubicBezTo>
                  <a:cubicBezTo>
                    <a:pt x="18189" y="4480"/>
                    <a:pt x="18138" y="4518"/>
                    <a:pt x="18086" y="4621"/>
                  </a:cubicBezTo>
                  <a:cubicBezTo>
                    <a:pt x="18056" y="4621"/>
                    <a:pt x="18056" y="4621"/>
                    <a:pt x="18056" y="4499"/>
                  </a:cubicBezTo>
                  <a:cubicBezTo>
                    <a:pt x="18021" y="4429"/>
                    <a:pt x="18006" y="4359"/>
                    <a:pt x="17988" y="4359"/>
                  </a:cubicBezTo>
                  <a:cubicBezTo>
                    <a:pt x="17975" y="4359"/>
                    <a:pt x="17960" y="4397"/>
                    <a:pt x="17934" y="4499"/>
                  </a:cubicBezTo>
                  <a:cubicBezTo>
                    <a:pt x="17874" y="4545"/>
                    <a:pt x="17805" y="4568"/>
                    <a:pt x="17741" y="4568"/>
                  </a:cubicBezTo>
                  <a:cubicBezTo>
                    <a:pt x="17676" y="4568"/>
                    <a:pt x="17615" y="4545"/>
                    <a:pt x="17570" y="4499"/>
                  </a:cubicBezTo>
                  <a:cubicBezTo>
                    <a:pt x="17509" y="4499"/>
                    <a:pt x="17448" y="4499"/>
                    <a:pt x="17448" y="4590"/>
                  </a:cubicBezTo>
                  <a:lnTo>
                    <a:pt x="17448" y="4712"/>
                  </a:lnTo>
                  <a:cubicBezTo>
                    <a:pt x="17418" y="4590"/>
                    <a:pt x="17402" y="4530"/>
                    <a:pt x="17387" y="4530"/>
                  </a:cubicBezTo>
                  <a:cubicBezTo>
                    <a:pt x="17372" y="4530"/>
                    <a:pt x="17357" y="4590"/>
                    <a:pt x="17327" y="4712"/>
                  </a:cubicBezTo>
                  <a:cubicBezTo>
                    <a:pt x="17327" y="4758"/>
                    <a:pt x="17319" y="4780"/>
                    <a:pt x="17311" y="4780"/>
                  </a:cubicBezTo>
                  <a:cubicBezTo>
                    <a:pt x="17304" y="4780"/>
                    <a:pt x="17296" y="4758"/>
                    <a:pt x="17296" y="4712"/>
                  </a:cubicBezTo>
                  <a:cubicBezTo>
                    <a:pt x="17235" y="4590"/>
                    <a:pt x="17175" y="4590"/>
                    <a:pt x="17175" y="4590"/>
                  </a:cubicBezTo>
                  <a:cubicBezTo>
                    <a:pt x="17120" y="4590"/>
                    <a:pt x="16898" y="4687"/>
                    <a:pt x="16658" y="4687"/>
                  </a:cubicBezTo>
                  <a:cubicBezTo>
                    <a:pt x="16627" y="4687"/>
                    <a:pt x="16597" y="4685"/>
                    <a:pt x="16567" y="4682"/>
                  </a:cubicBezTo>
                  <a:cubicBezTo>
                    <a:pt x="16141" y="4682"/>
                    <a:pt x="15989" y="4682"/>
                    <a:pt x="15989" y="4803"/>
                  </a:cubicBezTo>
                  <a:cubicBezTo>
                    <a:pt x="15959" y="4849"/>
                    <a:pt x="15943" y="4872"/>
                    <a:pt x="15928" y="4872"/>
                  </a:cubicBezTo>
                  <a:cubicBezTo>
                    <a:pt x="15913" y="4872"/>
                    <a:pt x="15898" y="4849"/>
                    <a:pt x="15868" y="4803"/>
                  </a:cubicBezTo>
                  <a:cubicBezTo>
                    <a:pt x="15807" y="4682"/>
                    <a:pt x="15776" y="4682"/>
                    <a:pt x="15716" y="4682"/>
                  </a:cubicBezTo>
                  <a:cubicBezTo>
                    <a:pt x="15655" y="4682"/>
                    <a:pt x="15594" y="4682"/>
                    <a:pt x="15594" y="4560"/>
                  </a:cubicBezTo>
                  <a:cubicBezTo>
                    <a:pt x="15564" y="4682"/>
                    <a:pt x="15564" y="4682"/>
                    <a:pt x="15503" y="4682"/>
                  </a:cubicBezTo>
                  <a:cubicBezTo>
                    <a:pt x="15503" y="4621"/>
                    <a:pt x="15488" y="4590"/>
                    <a:pt x="15465" y="4590"/>
                  </a:cubicBezTo>
                  <a:cubicBezTo>
                    <a:pt x="15442" y="4590"/>
                    <a:pt x="15412" y="4621"/>
                    <a:pt x="15381" y="4682"/>
                  </a:cubicBezTo>
                  <a:cubicBezTo>
                    <a:pt x="15351" y="4788"/>
                    <a:pt x="15336" y="4841"/>
                    <a:pt x="15328" y="4841"/>
                  </a:cubicBezTo>
                  <a:cubicBezTo>
                    <a:pt x="15320" y="4841"/>
                    <a:pt x="15320" y="4788"/>
                    <a:pt x="15320" y="4682"/>
                  </a:cubicBezTo>
                  <a:cubicBezTo>
                    <a:pt x="15320" y="4595"/>
                    <a:pt x="15242" y="4523"/>
                    <a:pt x="15220" y="4523"/>
                  </a:cubicBezTo>
                  <a:cubicBezTo>
                    <a:pt x="15212" y="4523"/>
                    <a:pt x="15212" y="4534"/>
                    <a:pt x="15229" y="4560"/>
                  </a:cubicBezTo>
                  <a:cubicBezTo>
                    <a:pt x="15229" y="4682"/>
                    <a:pt x="15108" y="4682"/>
                    <a:pt x="15047" y="4773"/>
                  </a:cubicBezTo>
                  <a:cubicBezTo>
                    <a:pt x="15016" y="4773"/>
                    <a:pt x="14956" y="4773"/>
                    <a:pt x="14956" y="4682"/>
                  </a:cubicBezTo>
                  <a:cubicBezTo>
                    <a:pt x="14937" y="4645"/>
                    <a:pt x="14900" y="4631"/>
                    <a:pt x="14855" y="4631"/>
                  </a:cubicBezTo>
                  <a:cubicBezTo>
                    <a:pt x="14749" y="4631"/>
                    <a:pt x="14603" y="4709"/>
                    <a:pt x="14560" y="4773"/>
                  </a:cubicBezTo>
                  <a:cubicBezTo>
                    <a:pt x="14560" y="4834"/>
                    <a:pt x="14553" y="4864"/>
                    <a:pt x="14545" y="4864"/>
                  </a:cubicBezTo>
                  <a:cubicBezTo>
                    <a:pt x="14538" y="4864"/>
                    <a:pt x="14530" y="4834"/>
                    <a:pt x="14530" y="4773"/>
                  </a:cubicBezTo>
                  <a:cubicBezTo>
                    <a:pt x="14530" y="4682"/>
                    <a:pt x="14469" y="4651"/>
                    <a:pt x="14409" y="4651"/>
                  </a:cubicBezTo>
                  <a:cubicBezTo>
                    <a:pt x="14399" y="4688"/>
                    <a:pt x="14393" y="4702"/>
                    <a:pt x="14389" y="4702"/>
                  </a:cubicBezTo>
                  <a:cubicBezTo>
                    <a:pt x="14378" y="4702"/>
                    <a:pt x="14378" y="4624"/>
                    <a:pt x="14378" y="4560"/>
                  </a:cubicBezTo>
                  <a:cubicBezTo>
                    <a:pt x="14409" y="4439"/>
                    <a:pt x="14378" y="4439"/>
                    <a:pt x="14257" y="4439"/>
                  </a:cubicBezTo>
                  <a:cubicBezTo>
                    <a:pt x="14216" y="4520"/>
                    <a:pt x="14108" y="4533"/>
                    <a:pt x="13995" y="4533"/>
                  </a:cubicBezTo>
                  <a:cubicBezTo>
                    <a:pt x="13939" y="4533"/>
                    <a:pt x="13882" y="4530"/>
                    <a:pt x="13831" y="4530"/>
                  </a:cubicBezTo>
                  <a:cubicBezTo>
                    <a:pt x="13557" y="4530"/>
                    <a:pt x="13497" y="4651"/>
                    <a:pt x="13375" y="4864"/>
                  </a:cubicBezTo>
                  <a:lnTo>
                    <a:pt x="13345" y="5077"/>
                  </a:lnTo>
                  <a:lnTo>
                    <a:pt x="13345" y="4864"/>
                  </a:lnTo>
                  <a:cubicBezTo>
                    <a:pt x="13345" y="4742"/>
                    <a:pt x="13284" y="4530"/>
                    <a:pt x="13284" y="4530"/>
                  </a:cubicBezTo>
                  <a:cubicBezTo>
                    <a:pt x="13223" y="4530"/>
                    <a:pt x="13223" y="4651"/>
                    <a:pt x="13223" y="4742"/>
                  </a:cubicBezTo>
                  <a:cubicBezTo>
                    <a:pt x="13223" y="4803"/>
                    <a:pt x="13208" y="4834"/>
                    <a:pt x="13181" y="4834"/>
                  </a:cubicBezTo>
                  <a:cubicBezTo>
                    <a:pt x="13155" y="4834"/>
                    <a:pt x="13117" y="4803"/>
                    <a:pt x="13071" y="4742"/>
                  </a:cubicBezTo>
                  <a:cubicBezTo>
                    <a:pt x="13010" y="4682"/>
                    <a:pt x="12965" y="4651"/>
                    <a:pt x="12927" y="4651"/>
                  </a:cubicBezTo>
                  <a:cubicBezTo>
                    <a:pt x="12889" y="4651"/>
                    <a:pt x="12858" y="4682"/>
                    <a:pt x="12828" y="4742"/>
                  </a:cubicBezTo>
                  <a:cubicBezTo>
                    <a:pt x="12798" y="4742"/>
                    <a:pt x="12737" y="4742"/>
                    <a:pt x="12676" y="4621"/>
                  </a:cubicBezTo>
                  <a:cubicBezTo>
                    <a:pt x="12615" y="4621"/>
                    <a:pt x="12615" y="4621"/>
                    <a:pt x="12615" y="4742"/>
                  </a:cubicBezTo>
                  <a:cubicBezTo>
                    <a:pt x="12615" y="4803"/>
                    <a:pt x="12608" y="4834"/>
                    <a:pt x="12592" y="4834"/>
                  </a:cubicBezTo>
                  <a:cubicBezTo>
                    <a:pt x="12577" y="4834"/>
                    <a:pt x="12554" y="4803"/>
                    <a:pt x="12524" y="4742"/>
                  </a:cubicBezTo>
                  <a:cubicBezTo>
                    <a:pt x="12487" y="4612"/>
                    <a:pt x="12415" y="4550"/>
                    <a:pt x="12365" y="4550"/>
                  </a:cubicBezTo>
                  <a:cubicBezTo>
                    <a:pt x="12334" y="4550"/>
                    <a:pt x="12311" y="4574"/>
                    <a:pt x="12311" y="4621"/>
                  </a:cubicBezTo>
                  <a:cubicBezTo>
                    <a:pt x="12311" y="4742"/>
                    <a:pt x="12250" y="4742"/>
                    <a:pt x="12190" y="4742"/>
                  </a:cubicBezTo>
                  <a:cubicBezTo>
                    <a:pt x="12129" y="4742"/>
                    <a:pt x="12068" y="4742"/>
                    <a:pt x="12038" y="4834"/>
                  </a:cubicBezTo>
                  <a:lnTo>
                    <a:pt x="11916" y="4834"/>
                  </a:lnTo>
                  <a:cubicBezTo>
                    <a:pt x="11855" y="4834"/>
                    <a:pt x="11916" y="4742"/>
                    <a:pt x="11977" y="4742"/>
                  </a:cubicBezTo>
                  <a:lnTo>
                    <a:pt x="11916" y="4621"/>
                  </a:lnTo>
                  <a:cubicBezTo>
                    <a:pt x="11794" y="4621"/>
                    <a:pt x="11764" y="4621"/>
                    <a:pt x="11703" y="4742"/>
                  </a:cubicBezTo>
                  <a:cubicBezTo>
                    <a:pt x="11673" y="4849"/>
                    <a:pt x="11658" y="4902"/>
                    <a:pt x="11650" y="4902"/>
                  </a:cubicBezTo>
                  <a:cubicBezTo>
                    <a:pt x="11643" y="4902"/>
                    <a:pt x="11643" y="4849"/>
                    <a:pt x="11643" y="4742"/>
                  </a:cubicBezTo>
                  <a:cubicBezTo>
                    <a:pt x="11643" y="4656"/>
                    <a:pt x="11612" y="4571"/>
                    <a:pt x="11584" y="4571"/>
                  </a:cubicBezTo>
                  <a:cubicBezTo>
                    <a:pt x="11572" y="4571"/>
                    <a:pt x="11560" y="4585"/>
                    <a:pt x="11551" y="4621"/>
                  </a:cubicBezTo>
                  <a:cubicBezTo>
                    <a:pt x="11526" y="4708"/>
                    <a:pt x="11501" y="4739"/>
                    <a:pt x="11481" y="4739"/>
                  </a:cubicBezTo>
                  <a:cubicBezTo>
                    <a:pt x="11451" y="4739"/>
                    <a:pt x="11430" y="4675"/>
                    <a:pt x="11430" y="4621"/>
                  </a:cubicBezTo>
                  <a:cubicBezTo>
                    <a:pt x="11460" y="4514"/>
                    <a:pt x="11475" y="4461"/>
                    <a:pt x="11456" y="4461"/>
                  </a:cubicBezTo>
                  <a:cubicBezTo>
                    <a:pt x="11437" y="4461"/>
                    <a:pt x="11384" y="4514"/>
                    <a:pt x="11278" y="4621"/>
                  </a:cubicBezTo>
                  <a:cubicBezTo>
                    <a:pt x="11156" y="4621"/>
                    <a:pt x="10943" y="4712"/>
                    <a:pt x="10761" y="4712"/>
                  </a:cubicBezTo>
                  <a:cubicBezTo>
                    <a:pt x="10548" y="4712"/>
                    <a:pt x="10457" y="4712"/>
                    <a:pt x="10396" y="4590"/>
                  </a:cubicBezTo>
                  <a:cubicBezTo>
                    <a:pt x="10396" y="4574"/>
                    <a:pt x="10396" y="4558"/>
                    <a:pt x="10395" y="4544"/>
                  </a:cubicBezTo>
                  <a:lnTo>
                    <a:pt x="10395" y="4544"/>
                  </a:lnTo>
                  <a:cubicBezTo>
                    <a:pt x="10387" y="4712"/>
                    <a:pt x="10324" y="4712"/>
                    <a:pt x="10184" y="4712"/>
                  </a:cubicBezTo>
                  <a:cubicBezTo>
                    <a:pt x="10129" y="4675"/>
                    <a:pt x="10082" y="4661"/>
                    <a:pt x="10042" y="4661"/>
                  </a:cubicBezTo>
                  <a:cubicBezTo>
                    <a:pt x="9949" y="4661"/>
                    <a:pt x="9892" y="4740"/>
                    <a:pt x="9849" y="4803"/>
                  </a:cubicBezTo>
                  <a:lnTo>
                    <a:pt x="9971" y="4803"/>
                  </a:lnTo>
                  <a:cubicBezTo>
                    <a:pt x="9971" y="4946"/>
                    <a:pt x="9950" y="5005"/>
                    <a:pt x="9908" y="5005"/>
                  </a:cubicBezTo>
                  <a:cubicBezTo>
                    <a:pt x="9879" y="5005"/>
                    <a:pt x="9839" y="4975"/>
                    <a:pt x="9788" y="4925"/>
                  </a:cubicBezTo>
                  <a:cubicBezTo>
                    <a:pt x="9758" y="4925"/>
                    <a:pt x="9758" y="4803"/>
                    <a:pt x="9758" y="4712"/>
                  </a:cubicBezTo>
                  <a:cubicBezTo>
                    <a:pt x="9758" y="4590"/>
                    <a:pt x="9697" y="4469"/>
                    <a:pt x="9636" y="4469"/>
                  </a:cubicBezTo>
                  <a:cubicBezTo>
                    <a:pt x="9576" y="4469"/>
                    <a:pt x="9515" y="4469"/>
                    <a:pt x="9576" y="4590"/>
                  </a:cubicBezTo>
                  <a:cubicBezTo>
                    <a:pt x="9576" y="4682"/>
                    <a:pt x="9576" y="4682"/>
                    <a:pt x="9545" y="4682"/>
                  </a:cubicBezTo>
                  <a:cubicBezTo>
                    <a:pt x="9484" y="4682"/>
                    <a:pt x="9424" y="4682"/>
                    <a:pt x="9363" y="4803"/>
                  </a:cubicBezTo>
                  <a:cubicBezTo>
                    <a:pt x="9363" y="4925"/>
                    <a:pt x="9302" y="4925"/>
                    <a:pt x="9272" y="4925"/>
                  </a:cubicBezTo>
                  <a:cubicBezTo>
                    <a:pt x="9211" y="4803"/>
                    <a:pt x="9089" y="4803"/>
                    <a:pt x="9089" y="4803"/>
                  </a:cubicBezTo>
                  <a:lnTo>
                    <a:pt x="9089" y="4682"/>
                  </a:lnTo>
                  <a:cubicBezTo>
                    <a:pt x="9089" y="4590"/>
                    <a:pt x="9028" y="4469"/>
                    <a:pt x="9028" y="4469"/>
                  </a:cubicBezTo>
                  <a:cubicBezTo>
                    <a:pt x="8998" y="4469"/>
                    <a:pt x="8998" y="4590"/>
                    <a:pt x="8998" y="4590"/>
                  </a:cubicBezTo>
                  <a:cubicBezTo>
                    <a:pt x="8998" y="4648"/>
                    <a:pt x="8473" y="4669"/>
                    <a:pt x="8042" y="4669"/>
                  </a:cubicBezTo>
                  <a:cubicBezTo>
                    <a:pt x="7793" y="4669"/>
                    <a:pt x="7575" y="4662"/>
                    <a:pt x="7509" y="4651"/>
                  </a:cubicBezTo>
                  <a:cubicBezTo>
                    <a:pt x="7463" y="4606"/>
                    <a:pt x="7402" y="4583"/>
                    <a:pt x="7357" y="4583"/>
                  </a:cubicBezTo>
                  <a:cubicBezTo>
                    <a:pt x="7311" y="4583"/>
                    <a:pt x="7281" y="4606"/>
                    <a:pt x="7296" y="4651"/>
                  </a:cubicBezTo>
                  <a:cubicBezTo>
                    <a:pt x="7296" y="4773"/>
                    <a:pt x="7022" y="4773"/>
                    <a:pt x="6718" y="4773"/>
                  </a:cubicBezTo>
                  <a:cubicBezTo>
                    <a:pt x="6587" y="4763"/>
                    <a:pt x="6468" y="4756"/>
                    <a:pt x="6369" y="4756"/>
                  </a:cubicBezTo>
                  <a:cubicBezTo>
                    <a:pt x="6171" y="4756"/>
                    <a:pt x="6050" y="4783"/>
                    <a:pt x="6050" y="4864"/>
                  </a:cubicBezTo>
                  <a:lnTo>
                    <a:pt x="5898" y="4864"/>
                  </a:lnTo>
                  <a:cubicBezTo>
                    <a:pt x="5776" y="4864"/>
                    <a:pt x="5685" y="4955"/>
                    <a:pt x="5624" y="4955"/>
                  </a:cubicBezTo>
                  <a:cubicBezTo>
                    <a:pt x="5594" y="5016"/>
                    <a:pt x="5563" y="5046"/>
                    <a:pt x="5548" y="5046"/>
                  </a:cubicBezTo>
                  <a:cubicBezTo>
                    <a:pt x="5533" y="5046"/>
                    <a:pt x="5533" y="5016"/>
                    <a:pt x="5563" y="4955"/>
                  </a:cubicBezTo>
                  <a:cubicBezTo>
                    <a:pt x="5563" y="4864"/>
                    <a:pt x="5563" y="4742"/>
                    <a:pt x="5503" y="4742"/>
                  </a:cubicBezTo>
                  <a:cubicBezTo>
                    <a:pt x="5411" y="4742"/>
                    <a:pt x="5411" y="4864"/>
                    <a:pt x="5411" y="4955"/>
                  </a:cubicBezTo>
                  <a:cubicBezTo>
                    <a:pt x="5411" y="5077"/>
                    <a:pt x="5351" y="5077"/>
                    <a:pt x="5351" y="5077"/>
                  </a:cubicBezTo>
                  <a:cubicBezTo>
                    <a:pt x="5290" y="5077"/>
                    <a:pt x="5290" y="5077"/>
                    <a:pt x="5290" y="4955"/>
                  </a:cubicBezTo>
                  <a:lnTo>
                    <a:pt x="5290" y="4742"/>
                  </a:lnTo>
                  <a:lnTo>
                    <a:pt x="5229" y="4742"/>
                  </a:lnTo>
                  <a:cubicBezTo>
                    <a:pt x="5229" y="4834"/>
                    <a:pt x="5199" y="4834"/>
                    <a:pt x="5199" y="4834"/>
                  </a:cubicBezTo>
                  <a:cubicBezTo>
                    <a:pt x="5138" y="4834"/>
                    <a:pt x="5138" y="4834"/>
                    <a:pt x="5138" y="4621"/>
                  </a:cubicBezTo>
                  <a:cubicBezTo>
                    <a:pt x="5138" y="4514"/>
                    <a:pt x="5123" y="4461"/>
                    <a:pt x="5100" y="4461"/>
                  </a:cubicBezTo>
                  <a:cubicBezTo>
                    <a:pt x="5077" y="4461"/>
                    <a:pt x="5047" y="4514"/>
                    <a:pt x="5016" y="4621"/>
                  </a:cubicBezTo>
                  <a:lnTo>
                    <a:pt x="4925" y="4742"/>
                  </a:lnTo>
                  <a:cubicBezTo>
                    <a:pt x="4906" y="4666"/>
                    <a:pt x="4881" y="4637"/>
                    <a:pt x="4854" y="4637"/>
                  </a:cubicBezTo>
                  <a:cubicBezTo>
                    <a:pt x="4797" y="4637"/>
                    <a:pt x="4733" y="4771"/>
                    <a:pt x="4712" y="4834"/>
                  </a:cubicBezTo>
                  <a:cubicBezTo>
                    <a:pt x="4682" y="4727"/>
                    <a:pt x="4651" y="4674"/>
                    <a:pt x="4621" y="4674"/>
                  </a:cubicBezTo>
                  <a:cubicBezTo>
                    <a:pt x="4591" y="4674"/>
                    <a:pt x="4560" y="4727"/>
                    <a:pt x="4530" y="4834"/>
                  </a:cubicBezTo>
                  <a:cubicBezTo>
                    <a:pt x="4530" y="4894"/>
                    <a:pt x="4515" y="4925"/>
                    <a:pt x="4496" y="4925"/>
                  </a:cubicBezTo>
                  <a:cubicBezTo>
                    <a:pt x="4477" y="4925"/>
                    <a:pt x="4454" y="4894"/>
                    <a:pt x="4439" y="4834"/>
                  </a:cubicBezTo>
                  <a:cubicBezTo>
                    <a:pt x="4378" y="4712"/>
                    <a:pt x="4317" y="4712"/>
                    <a:pt x="4196" y="4712"/>
                  </a:cubicBezTo>
                  <a:cubicBezTo>
                    <a:pt x="4196" y="4773"/>
                    <a:pt x="4074" y="4803"/>
                    <a:pt x="3922" y="4803"/>
                  </a:cubicBezTo>
                  <a:cubicBezTo>
                    <a:pt x="3831" y="4834"/>
                    <a:pt x="3740" y="4834"/>
                    <a:pt x="3648" y="4834"/>
                  </a:cubicBezTo>
                  <a:cubicBezTo>
                    <a:pt x="3527" y="4834"/>
                    <a:pt x="3405" y="4803"/>
                    <a:pt x="3284" y="4803"/>
                  </a:cubicBezTo>
                  <a:cubicBezTo>
                    <a:pt x="2706" y="4803"/>
                    <a:pt x="2341" y="4803"/>
                    <a:pt x="2281" y="4925"/>
                  </a:cubicBezTo>
                  <a:cubicBezTo>
                    <a:pt x="2220" y="4925"/>
                    <a:pt x="2220" y="4925"/>
                    <a:pt x="2220" y="4803"/>
                  </a:cubicBezTo>
                  <a:cubicBezTo>
                    <a:pt x="2245" y="4753"/>
                    <a:pt x="2249" y="4723"/>
                    <a:pt x="2231" y="4723"/>
                  </a:cubicBezTo>
                  <a:cubicBezTo>
                    <a:pt x="2204" y="4723"/>
                    <a:pt x="2132" y="4782"/>
                    <a:pt x="2007" y="4925"/>
                  </a:cubicBezTo>
                  <a:cubicBezTo>
                    <a:pt x="1935" y="4979"/>
                    <a:pt x="1874" y="5043"/>
                    <a:pt x="1867" y="5043"/>
                  </a:cubicBezTo>
                  <a:cubicBezTo>
                    <a:pt x="1863" y="5043"/>
                    <a:pt x="1884" y="5012"/>
                    <a:pt x="1946" y="4925"/>
                  </a:cubicBezTo>
                  <a:cubicBezTo>
                    <a:pt x="2037" y="4803"/>
                    <a:pt x="1916" y="4803"/>
                    <a:pt x="1642" y="4803"/>
                  </a:cubicBezTo>
                  <a:cubicBezTo>
                    <a:pt x="1521" y="4803"/>
                    <a:pt x="1369" y="4803"/>
                    <a:pt x="1247" y="4834"/>
                  </a:cubicBezTo>
                  <a:cubicBezTo>
                    <a:pt x="1247" y="4818"/>
                    <a:pt x="1240" y="4811"/>
                    <a:pt x="1228" y="4811"/>
                  </a:cubicBezTo>
                  <a:cubicBezTo>
                    <a:pt x="1217" y="4811"/>
                    <a:pt x="1202" y="4818"/>
                    <a:pt x="1186" y="4834"/>
                  </a:cubicBezTo>
                  <a:cubicBezTo>
                    <a:pt x="1065" y="4803"/>
                    <a:pt x="1065" y="4803"/>
                    <a:pt x="1186" y="4742"/>
                  </a:cubicBezTo>
                  <a:cubicBezTo>
                    <a:pt x="1399" y="4590"/>
                    <a:pt x="1521" y="4226"/>
                    <a:pt x="1308" y="4195"/>
                  </a:cubicBezTo>
                  <a:cubicBezTo>
                    <a:pt x="1308" y="4135"/>
                    <a:pt x="1308" y="4074"/>
                    <a:pt x="1399" y="4013"/>
                  </a:cubicBezTo>
                  <a:cubicBezTo>
                    <a:pt x="1399" y="3952"/>
                    <a:pt x="1399" y="3891"/>
                    <a:pt x="1308" y="3770"/>
                  </a:cubicBezTo>
                  <a:cubicBezTo>
                    <a:pt x="1308" y="3709"/>
                    <a:pt x="1308" y="3435"/>
                    <a:pt x="1308" y="3314"/>
                  </a:cubicBezTo>
                  <a:cubicBezTo>
                    <a:pt x="1308" y="3192"/>
                    <a:pt x="1217" y="3101"/>
                    <a:pt x="1217" y="3101"/>
                  </a:cubicBezTo>
                  <a:lnTo>
                    <a:pt x="1217" y="3040"/>
                  </a:lnTo>
                  <a:cubicBezTo>
                    <a:pt x="1278" y="3010"/>
                    <a:pt x="1278" y="2919"/>
                    <a:pt x="1308" y="2797"/>
                  </a:cubicBezTo>
                  <a:cubicBezTo>
                    <a:pt x="1308" y="2676"/>
                    <a:pt x="1338" y="2463"/>
                    <a:pt x="1338" y="2280"/>
                  </a:cubicBezTo>
                  <a:cubicBezTo>
                    <a:pt x="1338" y="1916"/>
                    <a:pt x="1338" y="1581"/>
                    <a:pt x="1460" y="1521"/>
                  </a:cubicBezTo>
                  <a:cubicBezTo>
                    <a:pt x="1460" y="1521"/>
                    <a:pt x="1460" y="1460"/>
                    <a:pt x="1338" y="1399"/>
                  </a:cubicBezTo>
                  <a:cubicBezTo>
                    <a:pt x="1126" y="1369"/>
                    <a:pt x="1126" y="1308"/>
                    <a:pt x="1217" y="1247"/>
                  </a:cubicBezTo>
                  <a:cubicBezTo>
                    <a:pt x="1460" y="1186"/>
                    <a:pt x="1460" y="973"/>
                    <a:pt x="1247" y="913"/>
                  </a:cubicBezTo>
                  <a:lnTo>
                    <a:pt x="1338" y="913"/>
                  </a:lnTo>
                  <a:cubicBezTo>
                    <a:pt x="1582" y="882"/>
                    <a:pt x="1460" y="700"/>
                    <a:pt x="1247" y="639"/>
                  </a:cubicBezTo>
                  <a:cubicBezTo>
                    <a:pt x="1338" y="609"/>
                    <a:pt x="1460" y="548"/>
                    <a:pt x="1338" y="487"/>
                  </a:cubicBezTo>
                  <a:cubicBezTo>
                    <a:pt x="1338" y="426"/>
                    <a:pt x="1338" y="426"/>
                    <a:pt x="1582" y="426"/>
                  </a:cubicBezTo>
                  <a:cubicBezTo>
                    <a:pt x="1673" y="426"/>
                    <a:pt x="1794" y="426"/>
                    <a:pt x="1794" y="365"/>
                  </a:cubicBezTo>
                  <a:cubicBezTo>
                    <a:pt x="1794" y="335"/>
                    <a:pt x="1703" y="335"/>
                    <a:pt x="1582" y="335"/>
                  </a:cubicBezTo>
                  <a:lnTo>
                    <a:pt x="1582" y="214"/>
                  </a:lnTo>
                  <a:cubicBezTo>
                    <a:pt x="1582" y="214"/>
                    <a:pt x="1582" y="153"/>
                    <a:pt x="1460" y="153"/>
                  </a:cubicBezTo>
                  <a:cubicBezTo>
                    <a:pt x="1369" y="153"/>
                    <a:pt x="1369" y="92"/>
                    <a:pt x="1369" y="62"/>
                  </a:cubicBezTo>
                  <a:cubicBezTo>
                    <a:pt x="1430" y="62"/>
                    <a:pt x="1409" y="35"/>
                    <a:pt x="1353" y="35"/>
                  </a:cubicBezTo>
                  <a:cubicBezTo>
                    <a:pt x="1325" y="35"/>
                    <a:pt x="1288" y="41"/>
                    <a:pt x="1247" y="62"/>
                  </a:cubicBezTo>
                  <a:cubicBezTo>
                    <a:pt x="1126" y="62"/>
                    <a:pt x="1034" y="62"/>
                    <a:pt x="1034" y="1"/>
                  </a:cubicBezTo>
                  <a:close/>
                  <a:moveTo>
                    <a:pt x="30397" y="6384"/>
                  </a:moveTo>
                  <a:cubicBezTo>
                    <a:pt x="30397" y="6505"/>
                    <a:pt x="30397" y="6505"/>
                    <a:pt x="30427" y="6505"/>
                  </a:cubicBezTo>
                  <a:cubicBezTo>
                    <a:pt x="30549" y="6475"/>
                    <a:pt x="30549" y="6475"/>
                    <a:pt x="30488" y="63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3465;p83"/>
            <p:cNvSpPr/>
            <p:nvPr/>
          </p:nvSpPr>
          <p:spPr>
            <a:xfrm>
              <a:off x="1996995" y="2889841"/>
              <a:ext cx="890650" cy="890650"/>
            </a:xfrm>
            <a:custGeom>
              <a:avLst/>
              <a:gdLst/>
              <a:ahLst/>
              <a:cxnLst/>
              <a:rect l="l" t="t" r="r" b="b"/>
              <a:pathLst>
                <a:path w="53832" h="53832" extrusionOk="0">
                  <a:moveTo>
                    <a:pt x="0" y="1"/>
                  </a:moveTo>
                  <a:lnTo>
                    <a:pt x="0" y="53831"/>
                  </a:lnTo>
                  <a:lnTo>
                    <a:pt x="53831" y="53831"/>
                  </a:lnTo>
                  <a:lnTo>
                    <a:pt x="538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3466;p83"/>
            <p:cNvSpPr/>
            <p:nvPr/>
          </p:nvSpPr>
          <p:spPr>
            <a:xfrm>
              <a:off x="2090529" y="3038903"/>
              <a:ext cx="695750" cy="346916"/>
            </a:xfrm>
            <a:custGeom>
              <a:avLst/>
              <a:gdLst/>
              <a:ahLst/>
              <a:cxnLst/>
              <a:rect l="l" t="t" r="r" b="b"/>
              <a:pathLst>
                <a:path w="42052" h="20968" extrusionOk="0">
                  <a:moveTo>
                    <a:pt x="14682" y="201"/>
                  </a:moveTo>
                  <a:lnTo>
                    <a:pt x="14773" y="262"/>
                  </a:lnTo>
                  <a:lnTo>
                    <a:pt x="14652" y="293"/>
                  </a:lnTo>
                  <a:lnTo>
                    <a:pt x="14561" y="293"/>
                  </a:lnTo>
                  <a:cubicBezTo>
                    <a:pt x="14561" y="262"/>
                    <a:pt x="14561" y="201"/>
                    <a:pt x="14682" y="201"/>
                  </a:cubicBezTo>
                  <a:close/>
                  <a:moveTo>
                    <a:pt x="15852" y="649"/>
                  </a:moveTo>
                  <a:cubicBezTo>
                    <a:pt x="15865" y="649"/>
                    <a:pt x="15881" y="652"/>
                    <a:pt x="15898" y="657"/>
                  </a:cubicBezTo>
                  <a:lnTo>
                    <a:pt x="15989" y="688"/>
                  </a:lnTo>
                  <a:cubicBezTo>
                    <a:pt x="15989" y="718"/>
                    <a:pt x="15868" y="749"/>
                    <a:pt x="15868" y="749"/>
                  </a:cubicBezTo>
                  <a:cubicBezTo>
                    <a:pt x="15776" y="718"/>
                    <a:pt x="15776" y="718"/>
                    <a:pt x="15776" y="718"/>
                  </a:cubicBezTo>
                  <a:cubicBezTo>
                    <a:pt x="15776" y="694"/>
                    <a:pt x="15796" y="649"/>
                    <a:pt x="15852" y="649"/>
                  </a:cubicBezTo>
                  <a:close/>
                  <a:moveTo>
                    <a:pt x="17570" y="923"/>
                  </a:moveTo>
                  <a:cubicBezTo>
                    <a:pt x="17600" y="923"/>
                    <a:pt x="17631" y="931"/>
                    <a:pt x="17631" y="931"/>
                  </a:cubicBezTo>
                  <a:cubicBezTo>
                    <a:pt x="17722" y="961"/>
                    <a:pt x="17600" y="992"/>
                    <a:pt x="17570" y="1022"/>
                  </a:cubicBezTo>
                  <a:cubicBezTo>
                    <a:pt x="17479" y="992"/>
                    <a:pt x="17479" y="992"/>
                    <a:pt x="17509" y="961"/>
                  </a:cubicBezTo>
                  <a:cubicBezTo>
                    <a:pt x="17509" y="931"/>
                    <a:pt x="17539" y="923"/>
                    <a:pt x="17570" y="923"/>
                  </a:cubicBezTo>
                  <a:close/>
                  <a:moveTo>
                    <a:pt x="41438" y="1103"/>
                  </a:moveTo>
                  <a:cubicBezTo>
                    <a:pt x="41460" y="1103"/>
                    <a:pt x="41465" y="1174"/>
                    <a:pt x="41430" y="1296"/>
                  </a:cubicBezTo>
                  <a:cubicBezTo>
                    <a:pt x="41430" y="1389"/>
                    <a:pt x="41430" y="1425"/>
                    <a:pt x="41416" y="1425"/>
                  </a:cubicBezTo>
                  <a:cubicBezTo>
                    <a:pt x="41408" y="1425"/>
                    <a:pt x="41393" y="1410"/>
                    <a:pt x="41370" y="1387"/>
                  </a:cubicBezTo>
                  <a:cubicBezTo>
                    <a:pt x="41339" y="1356"/>
                    <a:pt x="41278" y="1326"/>
                    <a:pt x="41370" y="1235"/>
                  </a:cubicBezTo>
                  <a:cubicBezTo>
                    <a:pt x="41396" y="1143"/>
                    <a:pt x="41422" y="1103"/>
                    <a:pt x="41438" y="1103"/>
                  </a:cubicBezTo>
                  <a:close/>
                  <a:moveTo>
                    <a:pt x="19579" y="2264"/>
                  </a:moveTo>
                  <a:cubicBezTo>
                    <a:pt x="19601" y="2264"/>
                    <a:pt x="19629" y="2273"/>
                    <a:pt x="19667" y="2299"/>
                  </a:cubicBezTo>
                  <a:lnTo>
                    <a:pt x="19697" y="2420"/>
                  </a:lnTo>
                  <a:lnTo>
                    <a:pt x="19606" y="2390"/>
                  </a:lnTo>
                  <a:lnTo>
                    <a:pt x="19515" y="2299"/>
                  </a:lnTo>
                  <a:cubicBezTo>
                    <a:pt x="19533" y="2281"/>
                    <a:pt x="19550" y="2264"/>
                    <a:pt x="19579" y="2264"/>
                  </a:cubicBezTo>
                  <a:close/>
                  <a:moveTo>
                    <a:pt x="9277" y="3586"/>
                  </a:moveTo>
                  <a:cubicBezTo>
                    <a:pt x="9313" y="3586"/>
                    <a:pt x="9326" y="3657"/>
                    <a:pt x="9302" y="3727"/>
                  </a:cubicBezTo>
                  <a:cubicBezTo>
                    <a:pt x="9280" y="3882"/>
                    <a:pt x="9274" y="3924"/>
                    <a:pt x="9261" y="3924"/>
                  </a:cubicBezTo>
                  <a:cubicBezTo>
                    <a:pt x="9256" y="3924"/>
                    <a:pt x="9250" y="3918"/>
                    <a:pt x="9241" y="3910"/>
                  </a:cubicBezTo>
                  <a:cubicBezTo>
                    <a:pt x="9181" y="3910"/>
                    <a:pt x="9211" y="3697"/>
                    <a:pt x="9241" y="3606"/>
                  </a:cubicBezTo>
                  <a:cubicBezTo>
                    <a:pt x="9255" y="3592"/>
                    <a:pt x="9267" y="3586"/>
                    <a:pt x="9277" y="3586"/>
                  </a:cubicBezTo>
                  <a:close/>
                  <a:moveTo>
                    <a:pt x="10375" y="7480"/>
                  </a:moveTo>
                  <a:cubicBezTo>
                    <a:pt x="10393" y="7509"/>
                    <a:pt x="10400" y="7526"/>
                    <a:pt x="10399" y="7526"/>
                  </a:cubicBezTo>
                  <a:cubicBezTo>
                    <a:pt x="10397" y="7526"/>
                    <a:pt x="10389" y="7512"/>
                    <a:pt x="10375" y="7480"/>
                  </a:cubicBezTo>
                  <a:close/>
                  <a:moveTo>
                    <a:pt x="10071" y="7579"/>
                  </a:moveTo>
                  <a:cubicBezTo>
                    <a:pt x="10125" y="7579"/>
                    <a:pt x="10184" y="7618"/>
                    <a:pt x="10184" y="7618"/>
                  </a:cubicBezTo>
                  <a:lnTo>
                    <a:pt x="10214" y="7709"/>
                  </a:lnTo>
                  <a:cubicBezTo>
                    <a:pt x="10202" y="7709"/>
                    <a:pt x="10190" y="7714"/>
                    <a:pt x="10176" y="7714"/>
                  </a:cubicBezTo>
                  <a:cubicBezTo>
                    <a:pt x="10154" y="7714"/>
                    <a:pt x="10129" y="7703"/>
                    <a:pt x="10092" y="7648"/>
                  </a:cubicBezTo>
                  <a:cubicBezTo>
                    <a:pt x="10092" y="7618"/>
                    <a:pt x="10062" y="7588"/>
                    <a:pt x="10032" y="7588"/>
                  </a:cubicBezTo>
                  <a:cubicBezTo>
                    <a:pt x="10044" y="7581"/>
                    <a:pt x="10057" y="7579"/>
                    <a:pt x="10071" y="7579"/>
                  </a:cubicBezTo>
                  <a:close/>
                  <a:moveTo>
                    <a:pt x="22038" y="8165"/>
                  </a:moveTo>
                  <a:cubicBezTo>
                    <a:pt x="22099" y="8165"/>
                    <a:pt x="22129" y="8165"/>
                    <a:pt x="22129" y="8256"/>
                  </a:cubicBezTo>
                  <a:lnTo>
                    <a:pt x="22099" y="8347"/>
                  </a:lnTo>
                  <a:lnTo>
                    <a:pt x="22038" y="8256"/>
                  </a:lnTo>
                  <a:lnTo>
                    <a:pt x="22038" y="8165"/>
                  </a:lnTo>
                  <a:close/>
                  <a:moveTo>
                    <a:pt x="22068" y="8864"/>
                  </a:moveTo>
                  <a:cubicBezTo>
                    <a:pt x="22099" y="8864"/>
                    <a:pt x="22099" y="8864"/>
                    <a:pt x="22099" y="8955"/>
                  </a:cubicBezTo>
                  <a:cubicBezTo>
                    <a:pt x="22099" y="8955"/>
                    <a:pt x="22038" y="9047"/>
                    <a:pt x="22008" y="9047"/>
                  </a:cubicBezTo>
                  <a:cubicBezTo>
                    <a:pt x="21947" y="9047"/>
                    <a:pt x="21977" y="8955"/>
                    <a:pt x="22068" y="8864"/>
                  </a:cubicBezTo>
                  <a:close/>
                  <a:moveTo>
                    <a:pt x="29812" y="9297"/>
                  </a:moveTo>
                  <a:cubicBezTo>
                    <a:pt x="29827" y="9297"/>
                    <a:pt x="29834" y="9305"/>
                    <a:pt x="29850" y="9320"/>
                  </a:cubicBezTo>
                  <a:cubicBezTo>
                    <a:pt x="29850" y="9351"/>
                    <a:pt x="29789" y="9442"/>
                    <a:pt x="29698" y="9472"/>
                  </a:cubicBezTo>
                  <a:cubicBezTo>
                    <a:pt x="29677" y="9477"/>
                    <a:pt x="29659" y="9480"/>
                    <a:pt x="29644" y="9480"/>
                  </a:cubicBezTo>
                  <a:cubicBezTo>
                    <a:pt x="29572" y="9480"/>
                    <a:pt x="29577" y="9421"/>
                    <a:pt x="29728" y="9320"/>
                  </a:cubicBezTo>
                  <a:cubicBezTo>
                    <a:pt x="29774" y="9305"/>
                    <a:pt x="29796" y="9297"/>
                    <a:pt x="29812" y="9297"/>
                  </a:cubicBezTo>
                  <a:close/>
                  <a:moveTo>
                    <a:pt x="13223" y="9825"/>
                  </a:moveTo>
                  <a:cubicBezTo>
                    <a:pt x="13222" y="9825"/>
                    <a:pt x="13221" y="9830"/>
                    <a:pt x="13218" y="9838"/>
                  </a:cubicBezTo>
                  <a:lnTo>
                    <a:pt x="13218" y="9838"/>
                  </a:lnTo>
                  <a:cubicBezTo>
                    <a:pt x="13220" y="9838"/>
                    <a:pt x="13221" y="9837"/>
                    <a:pt x="13223" y="9837"/>
                  </a:cubicBezTo>
                  <a:cubicBezTo>
                    <a:pt x="13223" y="9829"/>
                    <a:pt x="13223" y="9825"/>
                    <a:pt x="13223" y="9825"/>
                  </a:cubicBezTo>
                  <a:close/>
                  <a:moveTo>
                    <a:pt x="26523" y="10455"/>
                  </a:moveTo>
                  <a:cubicBezTo>
                    <a:pt x="26532" y="10455"/>
                    <a:pt x="26537" y="10461"/>
                    <a:pt x="26537" y="10475"/>
                  </a:cubicBezTo>
                  <a:cubicBezTo>
                    <a:pt x="26537" y="10475"/>
                    <a:pt x="26567" y="10506"/>
                    <a:pt x="26476" y="10566"/>
                  </a:cubicBezTo>
                  <a:cubicBezTo>
                    <a:pt x="26476" y="10566"/>
                    <a:pt x="26417" y="10605"/>
                    <a:pt x="26378" y="10605"/>
                  </a:cubicBezTo>
                  <a:cubicBezTo>
                    <a:pt x="26369" y="10605"/>
                    <a:pt x="26360" y="10603"/>
                    <a:pt x="26354" y="10597"/>
                  </a:cubicBezTo>
                  <a:lnTo>
                    <a:pt x="26354" y="10566"/>
                  </a:lnTo>
                  <a:cubicBezTo>
                    <a:pt x="26424" y="10520"/>
                    <a:pt x="26494" y="10455"/>
                    <a:pt x="26523" y="10455"/>
                  </a:cubicBezTo>
                  <a:close/>
                  <a:moveTo>
                    <a:pt x="21825" y="10566"/>
                  </a:moveTo>
                  <a:cubicBezTo>
                    <a:pt x="21886" y="10566"/>
                    <a:pt x="21795" y="10658"/>
                    <a:pt x="21764" y="10749"/>
                  </a:cubicBezTo>
                  <a:cubicBezTo>
                    <a:pt x="21739" y="10786"/>
                    <a:pt x="21724" y="10809"/>
                    <a:pt x="21720" y="10809"/>
                  </a:cubicBezTo>
                  <a:cubicBezTo>
                    <a:pt x="21714" y="10809"/>
                    <a:pt x="21729" y="10764"/>
                    <a:pt x="21764" y="10658"/>
                  </a:cubicBezTo>
                  <a:cubicBezTo>
                    <a:pt x="21795" y="10566"/>
                    <a:pt x="21825" y="10566"/>
                    <a:pt x="21825" y="10566"/>
                  </a:cubicBezTo>
                  <a:close/>
                  <a:moveTo>
                    <a:pt x="21308" y="10931"/>
                  </a:moveTo>
                  <a:cubicBezTo>
                    <a:pt x="21258" y="10956"/>
                    <a:pt x="21224" y="10986"/>
                    <a:pt x="21205" y="11022"/>
                  </a:cubicBezTo>
                  <a:lnTo>
                    <a:pt x="21205" y="11022"/>
                  </a:lnTo>
                  <a:cubicBezTo>
                    <a:pt x="21136" y="11016"/>
                    <a:pt x="21222" y="10960"/>
                    <a:pt x="21308" y="10931"/>
                  </a:cubicBezTo>
                  <a:close/>
                  <a:moveTo>
                    <a:pt x="17600" y="10931"/>
                  </a:moveTo>
                  <a:cubicBezTo>
                    <a:pt x="17691" y="10961"/>
                    <a:pt x="17691" y="10961"/>
                    <a:pt x="17691" y="10992"/>
                  </a:cubicBezTo>
                  <a:cubicBezTo>
                    <a:pt x="17691" y="10992"/>
                    <a:pt x="17691" y="11031"/>
                    <a:pt x="17629" y="11031"/>
                  </a:cubicBezTo>
                  <a:cubicBezTo>
                    <a:pt x="17614" y="11031"/>
                    <a:pt x="17594" y="11028"/>
                    <a:pt x="17570" y="11022"/>
                  </a:cubicBezTo>
                  <a:lnTo>
                    <a:pt x="17479" y="10961"/>
                  </a:lnTo>
                  <a:cubicBezTo>
                    <a:pt x="17479" y="10931"/>
                    <a:pt x="17600" y="10931"/>
                    <a:pt x="17600" y="10931"/>
                  </a:cubicBezTo>
                  <a:close/>
                  <a:moveTo>
                    <a:pt x="18907" y="10961"/>
                  </a:moveTo>
                  <a:cubicBezTo>
                    <a:pt x="18907" y="11022"/>
                    <a:pt x="18907" y="11053"/>
                    <a:pt x="18816" y="11053"/>
                  </a:cubicBezTo>
                  <a:lnTo>
                    <a:pt x="18694" y="11022"/>
                  </a:lnTo>
                  <a:lnTo>
                    <a:pt x="18816" y="10961"/>
                  </a:lnTo>
                  <a:close/>
                  <a:moveTo>
                    <a:pt x="14895" y="566"/>
                  </a:moveTo>
                  <a:cubicBezTo>
                    <a:pt x="14895" y="566"/>
                    <a:pt x="14986" y="597"/>
                    <a:pt x="15169" y="597"/>
                  </a:cubicBezTo>
                  <a:cubicBezTo>
                    <a:pt x="15229" y="627"/>
                    <a:pt x="15290" y="627"/>
                    <a:pt x="15351" y="627"/>
                  </a:cubicBezTo>
                  <a:cubicBezTo>
                    <a:pt x="15412" y="657"/>
                    <a:pt x="15472" y="657"/>
                    <a:pt x="15472" y="657"/>
                  </a:cubicBezTo>
                  <a:cubicBezTo>
                    <a:pt x="15442" y="749"/>
                    <a:pt x="15928" y="809"/>
                    <a:pt x="16202" y="840"/>
                  </a:cubicBezTo>
                  <a:cubicBezTo>
                    <a:pt x="16324" y="840"/>
                    <a:pt x="16415" y="870"/>
                    <a:pt x="16506" y="901"/>
                  </a:cubicBezTo>
                  <a:cubicBezTo>
                    <a:pt x="16476" y="961"/>
                    <a:pt x="16749" y="1053"/>
                    <a:pt x="16931" y="1113"/>
                  </a:cubicBezTo>
                  <a:cubicBezTo>
                    <a:pt x="16985" y="1092"/>
                    <a:pt x="17032" y="1082"/>
                    <a:pt x="17066" y="1082"/>
                  </a:cubicBezTo>
                  <a:cubicBezTo>
                    <a:pt x="17129" y="1082"/>
                    <a:pt x="17153" y="1115"/>
                    <a:pt x="17114" y="1174"/>
                  </a:cubicBezTo>
                  <a:cubicBezTo>
                    <a:pt x="17090" y="1245"/>
                    <a:pt x="17194" y="1315"/>
                    <a:pt x="17356" y="1315"/>
                  </a:cubicBezTo>
                  <a:cubicBezTo>
                    <a:pt x="17402" y="1315"/>
                    <a:pt x="17454" y="1309"/>
                    <a:pt x="17509" y="1296"/>
                  </a:cubicBezTo>
                  <a:cubicBezTo>
                    <a:pt x="17600" y="1326"/>
                    <a:pt x="17600" y="1326"/>
                    <a:pt x="17661" y="1387"/>
                  </a:cubicBezTo>
                  <a:cubicBezTo>
                    <a:pt x="17708" y="1505"/>
                    <a:pt x="17755" y="1549"/>
                    <a:pt x="17788" y="1549"/>
                  </a:cubicBezTo>
                  <a:cubicBezTo>
                    <a:pt x="17798" y="1549"/>
                    <a:pt x="17806" y="1546"/>
                    <a:pt x="17813" y="1539"/>
                  </a:cubicBezTo>
                  <a:cubicBezTo>
                    <a:pt x="17834" y="1534"/>
                    <a:pt x="17854" y="1531"/>
                    <a:pt x="17873" y="1531"/>
                  </a:cubicBezTo>
                  <a:cubicBezTo>
                    <a:pt x="17964" y="1531"/>
                    <a:pt x="18031" y="1590"/>
                    <a:pt x="18056" y="1691"/>
                  </a:cubicBezTo>
                  <a:cubicBezTo>
                    <a:pt x="18147" y="1828"/>
                    <a:pt x="18170" y="1845"/>
                    <a:pt x="18227" y="1845"/>
                  </a:cubicBezTo>
                  <a:cubicBezTo>
                    <a:pt x="18246" y="1845"/>
                    <a:pt x="18269" y="1843"/>
                    <a:pt x="18299" y="1843"/>
                  </a:cubicBezTo>
                  <a:cubicBezTo>
                    <a:pt x="18308" y="1841"/>
                    <a:pt x="18317" y="1840"/>
                    <a:pt x="18327" y="1840"/>
                  </a:cubicBezTo>
                  <a:cubicBezTo>
                    <a:pt x="18486" y="1840"/>
                    <a:pt x="18757" y="2063"/>
                    <a:pt x="18786" y="2177"/>
                  </a:cubicBezTo>
                  <a:cubicBezTo>
                    <a:pt x="18838" y="2230"/>
                    <a:pt x="18891" y="2305"/>
                    <a:pt x="18923" y="2305"/>
                  </a:cubicBezTo>
                  <a:cubicBezTo>
                    <a:pt x="18929" y="2305"/>
                    <a:pt x="18933" y="2303"/>
                    <a:pt x="18938" y="2299"/>
                  </a:cubicBezTo>
                  <a:lnTo>
                    <a:pt x="18968" y="2390"/>
                  </a:lnTo>
                  <a:cubicBezTo>
                    <a:pt x="19059" y="2451"/>
                    <a:pt x="19120" y="2542"/>
                    <a:pt x="19120" y="2542"/>
                  </a:cubicBezTo>
                  <a:lnTo>
                    <a:pt x="19150" y="2481"/>
                  </a:lnTo>
                  <a:cubicBezTo>
                    <a:pt x="19242" y="2572"/>
                    <a:pt x="19637" y="2967"/>
                    <a:pt x="20062" y="3515"/>
                  </a:cubicBezTo>
                  <a:cubicBezTo>
                    <a:pt x="20397" y="3910"/>
                    <a:pt x="20549" y="4183"/>
                    <a:pt x="20640" y="4335"/>
                  </a:cubicBezTo>
                  <a:cubicBezTo>
                    <a:pt x="20696" y="4428"/>
                    <a:pt x="20729" y="4464"/>
                    <a:pt x="20746" y="4464"/>
                  </a:cubicBezTo>
                  <a:cubicBezTo>
                    <a:pt x="20757" y="4464"/>
                    <a:pt x="20761" y="4450"/>
                    <a:pt x="20761" y="4426"/>
                  </a:cubicBezTo>
                  <a:cubicBezTo>
                    <a:pt x="20761" y="4398"/>
                    <a:pt x="20768" y="4386"/>
                    <a:pt x="20778" y="4386"/>
                  </a:cubicBezTo>
                  <a:cubicBezTo>
                    <a:pt x="20810" y="4386"/>
                    <a:pt x="20876" y="4515"/>
                    <a:pt x="20853" y="4609"/>
                  </a:cubicBezTo>
                  <a:cubicBezTo>
                    <a:pt x="20883" y="4700"/>
                    <a:pt x="20944" y="4882"/>
                    <a:pt x="21004" y="5065"/>
                  </a:cubicBezTo>
                  <a:cubicBezTo>
                    <a:pt x="21096" y="5247"/>
                    <a:pt x="21187" y="5399"/>
                    <a:pt x="21126" y="5429"/>
                  </a:cubicBezTo>
                  <a:lnTo>
                    <a:pt x="21156" y="5521"/>
                  </a:lnTo>
                  <a:cubicBezTo>
                    <a:pt x="21308" y="5673"/>
                    <a:pt x="21491" y="6220"/>
                    <a:pt x="21491" y="6524"/>
                  </a:cubicBezTo>
                  <a:cubicBezTo>
                    <a:pt x="21552" y="6706"/>
                    <a:pt x="21552" y="6797"/>
                    <a:pt x="21643" y="6980"/>
                  </a:cubicBezTo>
                  <a:cubicBezTo>
                    <a:pt x="21704" y="7162"/>
                    <a:pt x="21704" y="7162"/>
                    <a:pt x="21673" y="7284"/>
                  </a:cubicBezTo>
                  <a:cubicBezTo>
                    <a:pt x="21643" y="7284"/>
                    <a:pt x="21643" y="7436"/>
                    <a:pt x="21673" y="7557"/>
                  </a:cubicBezTo>
                  <a:cubicBezTo>
                    <a:pt x="21673" y="7709"/>
                    <a:pt x="21673" y="7861"/>
                    <a:pt x="21734" y="7861"/>
                  </a:cubicBezTo>
                  <a:lnTo>
                    <a:pt x="21673" y="7952"/>
                  </a:lnTo>
                  <a:cubicBezTo>
                    <a:pt x="21643" y="8044"/>
                    <a:pt x="21704" y="8135"/>
                    <a:pt x="21734" y="8135"/>
                  </a:cubicBezTo>
                  <a:cubicBezTo>
                    <a:pt x="21825" y="8135"/>
                    <a:pt x="21825" y="8256"/>
                    <a:pt x="21704" y="8347"/>
                  </a:cubicBezTo>
                  <a:cubicBezTo>
                    <a:pt x="21612" y="8347"/>
                    <a:pt x="21612" y="8439"/>
                    <a:pt x="21643" y="8439"/>
                  </a:cubicBezTo>
                  <a:cubicBezTo>
                    <a:pt x="21704" y="8530"/>
                    <a:pt x="21734" y="8621"/>
                    <a:pt x="21673" y="8743"/>
                  </a:cubicBezTo>
                  <a:cubicBezTo>
                    <a:pt x="21673" y="8834"/>
                    <a:pt x="21673" y="8925"/>
                    <a:pt x="21764" y="8925"/>
                  </a:cubicBezTo>
                  <a:cubicBezTo>
                    <a:pt x="21795" y="8925"/>
                    <a:pt x="21795" y="9047"/>
                    <a:pt x="21764" y="9138"/>
                  </a:cubicBezTo>
                  <a:cubicBezTo>
                    <a:pt x="21734" y="9138"/>
                    <a:pt x="21734" y="9138"/>
                    <a:pt x="21704" y="9016"/>
                  </a:cubicBezTo>
                  <a:cubicBezTo>
                    <a:pt x="21704" y="8992"/>
                    <a:pt x="21704" y="8981"/>
                    <a:pt x="21703" y="8981"/>
                  </a:cubicBezTo>
                  <a:cubicBezTo>
                    <a:pt x="21702" y="8981"/>
                    <a:pt x="21696" y="9072"/>
                    <a:pt x="21673" y="9229"/>
                  </a:cubicBezTo>
                  <a:cubicBezTo>
                    <a:pt x="21673" y="9320"/>
                    <a:pt x="21582" y="9502"/>
                    <a:pt x="21552" y="9502"/>
                  </a:cubicBezTo>
                  <a:cubicBezTo>
                    <a:pt x="21509" y="9567"/>
                    <a:pt x="21481" y="9631"/>
                    <a:pt x="21511" y="9631"/>
                  </a:cubicBezTo>
                  <a:cubicBezTo>
                    <a:pt x="21524" y="9631"/>
                    <a:pt x="21546" y="9620"/>
                    <a:pt x="21582" y="9594"/>
                  </a:cubicBezTo>
                  <a:cubicBezTo>
                    <a:pt x="21673" y="9624"/>
                    <a:pt x="21673" y="9624"/>
                    <a:pt x="21643" y="9806"/>
                  </a:cubicBezTo>
                  <a:cubicBezTo>
                    <a:pt x="21612" y="9898"/>
                    <a:pt x="21582" y="9989"/>
                    <a:pt x="21552" y="9989"/>
                  </a:cubicBezTo>
                  <a:cubicBezTo>
                    <a:pt x="21535" y="9980"/>
                    <a:pt x="21523" y="9974"/>
                    <a:pt x="21513" y="9974"/>
                  </a:cubicBezTo>
                  <a:cubicBezTo>
                    <a:pt x="21489" y="9974"/>
                    <a:pt x="21482" y="10017"/>
                    <a:pt x="21460" y="10171"/>
                  </a:cubicBezTo>
                  <a:cubicBezTo>
                    <a:pt x="21400" y="10445"/>
                    <a:pt x="21430" y="10749"/>
                    <a:pt x="21460" y="10870"/>
                  </a:cubicBezTo>
                  <a:cubicBezTo>
                    <a:pt x="21552" y="10901"/>
                    <a:pt x="21552" y="10901"/>
                    <a:pt x="21430" y="10961"/>
                  </a:cubicBezTo>
                  <a:cubicBezTo>
                    <a:pt x="21425" y="10961"/>
                    <a:pt x="21420" y="10964"/>
                    <a:pt x="21414" y="10969"/>
                  </a:cubicBezTo>
                  <a:lnTo>
                    <a:pt x="21414" y="10969"/>
                  </a:lnTo>
                  <a:cubicBezTo>
                    <a:pt x="21383" y="10984"/>
                    <a:pt x="21354" y="10994"/>
                    <a:pt x="21329" y="11002"/>
                  </a:cubicBezTo>
                  <a:lnTo>
                    <a:pt x="21329" y="11002"/>
                  </a:lnTo>
                  <a:cubicBezTo>
                    <a:pt x="21339" y="10979"/>
                    <a:pt x="21353" y="10955"/>
                    <a:pt x="21369" y="10931"/>
                  </a:cubicBezTo>
                  <a:lnTo>
                    <a:pt x="21308" y="10931"/>
                  </a:lnTo>
                  <a:cubicBezTo>
                    <a:pt x="21384" y="10910"/>
                    <a:pt x="21394" y="10899"/>
                    <a:pt x="21363" y="10899"/>
                  </a:cubicBezTo>
                  <a:cubicBezTo>
                    <a:pt x="21306" y="10899"/>
                    <a:pt x="21110" y="10933"/>
                    <a:pt x="20913" y="10992"/>
                  </a:cubicBezTo>
                  <a:cubicBezTo>
                    <a:pt x="20761" y="11037"/>
                    <a:pt x="20685" y="11060"/>
                    <a:pt x="20674" y="11060"/>
                  </a:cubicBezTo>
                  <a:cubicBezTo>
                    <a:pt x="20663" y="11060"/>
                    <a:pt x="20716" y="11037"/>
                    <a:pt x="20822" y="10992"/>
                  </a:cubicBezTo>
                  <a:cubicBezTo>
                    <a:pt x="20889" y="10947"/>
                    <a:pt x="20956" y="10919"/>
                    <a:pt x="20915" y="10919"/>
                  </a:cubicBezTo>
                  <a:cubicBezTo>
                    <a:pt x="20900" y="10919"/>
                    <a:pt x="20871" y="10923"/>
                    <a:pt x="20822" y="10931"/>
                  </a:cubicBezTo>
                  <a:cubicBezTo>
                    <a:pt x="20822" y="10931"/>
                    <a:pt x="20609" y="10931"/>
                    <a:pt x="20609" y="10992"/>
                  </a:cubicBezTo>
                  <a:lnTo>
                    <a:pt x="20305" y="10992"/>
                  </a:lnTo>
                  <a:cubicBezTo>
                    <a:pt x="20093" y="10961"/>
                    <a:pt x="20001" y="10961"/>
                    <a:pt x="19910" y="10961"/>
                  </a:cubicBezTo>
                  <a:cubicBezTo>
                    <a:pt x="19840" y="10979"/>
                    <a:pt x="19810" y="10997"/>
                    <a:pt x="19780" y="10997"/>
                  </a:cubicBezTo>
                  <a:cubicBezTo>
                    <a:pt x="19758" y="10997"/>
                    <a:pt x="19736" y="10987"/>
                    <a:pt x="19697" y="10961"/>
                  </a:cubicBezTo>
                  <a:cubicBezTo>
                    <a:pt x="19697" y="10934"/>
                    <a:pt x="19679" y="10919"/>
                    <a:pt x="19656" y="10919"/>
                  </a:cubicBezTo>
                  <a:cubicBezTo>
                    <a:pt x="19628" y="10919"/>
                    <a:pt x="19593" y="10942"/>
                    <a:pt x="19576" y="10992"/>
                  </a:cubicBezTo>
                  <a:cubicBezTo>
                    <a:pt x="19530" y="11007"/>
                    <a:pt x="19485" y="11015"/>
                    <a:pt x="19435" y="11015"/>
                  </a:cubicBezTo>
                  <a:cubicBezTo>
                    <a:pt x="19386" y="11015"/>
                    <a:pt x="19333" y="11007"/>
                    <a:pt x="19272" y="10992"/>
                  </a:cubicBezTo>
                  <a:cubicBezTo>
                    <a:pt x="19291" y="10934"/>
                    <a:pt x="19249" y="10913"/>
                    <a:pt x="19216" y="10913"/>
                  </a:cubicBezTo>
                  <a:cubicBezTo>
                    <a:pt x="19197" y="10913"/>
                    <a:pt x="19181" y="10920"/>
                    <a:pt x="19181" y="10931"/>
                  </a:cubicBezTo>
                  <a:cubicBezTo>
                    <a:pt x="19090" y="10961"/>
                    <a:pt x="18968" y="10961"/>
                    <a:pt x="18968" y="10961"/>
                  </a:cubicBezTo>
                  <a:cubicBezTo>
                    <a:pt x="18998" y="10901"/>
                    <a:pt x="18056" y="10901"/>
                    <a:pt x="17175" y="10810"/>
                  </a:cubicBezTo>
                  <a:cubicBezTo>
                    <a:pt x="17150" y="10801"/>
                    <a:pt x="17124" y="10798"/>
                    <a:pt x="17098" y="10798"/>
                  </a:cubicBezTo>
                  <a:cubicBezTo>
                    <a:pt x="17027" y="10798"/>
                    <a:pt x="16962" y="10826"/>
                    <a:pt x="16962" y="10870"/>
                  </a:cubicBezTo>
                  <a:cubicBezTo>
                    <a:pt x="16950" y="10894"/>
                    <a:pt x="16948" y="10903"/>
                    <a:pt x="16943" y="10903"/>
                  </a:cubicBezTo>
                  <a:cubicBezTo>
                    <a:pt x="16937" y="10903"/>
                    <a:pt x="16927" y="10877"/>
                    <a:pt x="16871" y="10840"/>
                  </a:cubicBezTo>
                  <a:cubicBezTo>
                    <a:pt x="16821" y="10756"/>
                    <a:pt x="16734" y="10710"/>
                    <a:pt x="16681" y="10710"/>
                  </a:cubicBezTo>
                  <a:cubicBezTo>
                    <a:pt x="16637" y="10710"/>
                    <a:pt x="16617" y="10741"/>
                    <a:pt x="16658" y="10810"/>
                  </a:cubicBezTo>
                  <a:cubicBezTo>
                    <a:pt x="16704" y="10870"/>
                    <a:pt x="16726" y="10901"/>
                    <a:pt x="16715" y="10901"/>
                  </a:cubicBezTo>
                  <a:lnTo>
                    <a:pt x="16715" y="10901"/>
                  </a:lnTo>
                  <a:cubicBezTo>
                    <a:pt x="16704" y="10901"/>
                    <a:pt x="16658" y="10870"/>
                    <a:pt x="16567" y="10810"/>
                  </a:cubicBezTo>
                  <a:cubicBezTo>
                    <a:pt x="16513" y="10774"/>
                    <a:pt x="16491" y="10759"/>
                    <a:pt x="16458" y="10759"/>
                  </a:cubicBezTo>
                  <a:cubicBezTo>
                    <a:pt x="16434" y="10759"/>
                    <a:pt x="16404" y="10767"/>
                    <a:pt x="16354" y="10779"/>
                  </a:cubicBezTo>
                  <a:cubicBezTo>
                    <a:pt x="16354" y="10792"/>
                    <a:pt x="16338" y="10799"/>
                    <a:pt x="16320" y="10799"/>
                  </a:cubicBezTo>
                  <a:cubicBezTo>
                    <a:pt x="16294" y="10799"/>
                    <a:pt x="16263" y="10784"/>
                    <a:pt x="16263" y="10749"/>
                  </a:cubicBezTo>
                  <a:cubicBezTo>
                    <a:pt x="16198" y="10706"/>
                    <a:pt x="16134" y="10663"/>
                    <a:pt x="16102" y="10663"/>
                  </a:cubicBezTo>
                  <a:cubicBezTo>
                    <a:pt x="16088" y="10663"/>
                    <a:pt x="16080" y="10670"/>
                    <a:pt x="16080" y="10688"/>
                  </a:cubicBezTo>
                  <a:cubicBezTo>
                    <a:pt x="16080" y="10688"/>
                    <a:pt x="15959" y="10658"/>
                    <a:pt x="15868" y="10597"/>
                  </a:cubicBezTo>
                  <a:cubicBezTo>
                    <a:pt x="15822" y="10566"/>
                    <a:pt x="15776" y="10559"/>
                    <a:pt x="15727" y="10559"/>
                  </a:cubicBezTo>
                  <a:cubicBezTo>
                    <a:pt x="15678" y="10559"/>
                    <a:pt x="15624" y="10566"/>
                    <a:pt x="15564" y="10566"/>
                  </a:cubicBezTo>
                  <a:cubicBezTo>
                    <a:pt x="15482" y="10574"/>
                    <a:pt x="15416" y="10578"/>
                    <a:pt x="15365" y="10578"/>
                  </a:cubicBezTo>
                  <a:cubicBezTo>
                    <a:pt x="15226" y="10578"/>
                    <a:pt x="15201" y="10550"/>
                    <a:pt x="15290" y="10506"/>
                  </a:cubicBezTo>
                  <a:cubicBezTo>
                    <a:pt x="15389" y="10456"/>
                    <a:pt x="15063" y="10406"/>
                    <a:pt x="14890" y="10406"/>
                  </a:cubicBezTo>
                  <a:cubicBezTo>
                    <a:pt x="14852" y="10406"/>
                    <a:pt x="14821" y="10409"/>
                    <a:pt x="14804" y="10414"/>
                  </a:cubicBezTo>
                  <a:cubicBezTo>
                    <a:pt x="14733" y="10450"/>
                    <a:pt x="14703" y="10465"/>
                    <a:pt x="14691" y="10465"/>
                  </a:cubicBezTo>
                  <a:cubicBezTo>
                    <a:pt x="14682" y="10465"/>
                    <a:pt x="14682" y="10457"/>
                    <a:pt x="14682" y="10445"/>
                  </a:cubicBezTo>
                  <a:cubicBezTo>
                    <a:pt x="14682" y="10414"/>
                    <a:pt x="14591" y="10384"/>
                    <a:pt x="14591" y="10384"/>
                  </a:cubicBezTo>
                  <a:cubicBezTo>
                    <a:pt x="14500" y="10354"/>
                    <a:pt x="14409" y="10323"/>
                    <a:pt x="14409" y="10262"/>
                  </a:cubicBezTo>
                  <a:cubicBezTo>
                    <a:pt x="14409" y="10262"/>
                    <a:pt x="14317" y="10232"/>
                    <a:pt x="14135" y="10232"/>
                  </a:cubicBezTo>
                  <a:cubicBezTo>
                    <a:pt x="13922" y="10232"/>
                    <a:pt x="13649" y="10080"/>
                    <a:pt x="13588" y="9958"/>
                  </a:cubicBezTo>
                  <a:lnTo>
                    <a:pt x="13406" y="9928"/>
                  </a:lnTo>
                  <a:cubicBezTo>
                    <a:pt x="13343" y="9941"/>
                    <a:pt x="13290" y="9948"/>
                    <a:pt x="13252" y="9948"/>
                  </a:cubicBezTo>
                  <a:cubicBezTo>
                    <a:pt x="13199" y="9948"/>
                    <a:pt x="13175" y="9933"/>
                    <a:pt x="13193" y="9898"/>
                  </a:cubicBezTo>
                  <a:cubicBezTo>
                    <a:pt x="13206" y="9871"/>
                    <a:pt x="13214" y="9850"/>
                    <a:pt x="13218" y="9838"/>
                  </a:cubicBezTo>
                  <a:lnTo>
                    <a:pt x="13218" y="9838"/>
                  </a:lnTo>
                  <a:cubicBezTo>
                    <a:pt x="13211" y="9839"/>
                    <a:pt x="13204" y="9840"/>
                    <a:pt x="13196" y="9840"/>
                  </a:cubicBezTo>
                  <a:cubicBezTo>
                    <a:pt x="13055" y="9840"/>
                    <a:pt x="12741" y="9650"/>
                    <a:pt x="12798" y="9594"/>
                  </a:cubicBezTo>
                  <a:cubicBezTo>
                    <a:pt x="12828" y="9533"/>
                    <a:pt x="12828" y="9533"/>
                    <a:pt x="12737" y="9502"/>
                  </a:cubicBezTo>
                  <a:lnTo>
                    <a:pt x="12706" y="9533"/>
                  </a:lnTo>
                  <a:cubicBezTo>
                    <a:pt x="12685" y="9554"/>
                    <a:pt x="12679" y="9589"/>
                    <a:pt x="12647" y="9589"/>
                  </a:cubicBezTo>
                  <a:cubicBezTo>
                    <a:pt x="12633" y="9589"/>
                    <a:pt x="12613" y="9582"/>
                    <a:pt x="12585" y="9563"/>
                  </a:cubicBezTo>
                  <a:cubicBezTo>
                    <a:pt x="12494" y="9533"/>
                    <a:pt x="12403" y="9472"/>
                    <a:pt x="12433" y="9442"/>
                  </a:cubicBezTo>
                  <a:cubicBezTo>
                    <a:pt x="12380" y="9363"/>
                    <a:pt x="12328" y="9284"/>
                    <a:pt x="12314" y="9284"/>
                  </a:cubicBezTo>
                  <a:cubicBezTo>
                    <a:pt x="12312" y="9284"/>
                    <a:pt x="12311" y="9286"/>
                    <a:pt x="12311" y="9290"/>
                  </a:cubicBezTo>
                  <a:cubicBezTo>
                    <a:pt x="12311" y="9290"/>
                    <a:pt x="12220" y="9229"/>
                    <a:pt x="12159" y="9138"/>
                  </a:cubicBezTo>
                  <a:cubicBezTo>
                    <a:pt x="12099" y="9077"/>
                    <a:pt x="12007" y="9047"/>
                    <a:pt x="11855" y="8925"/>
                  </a:cubicBezTo>
                  <a:cubicBezTo>
                    <a:pt x="11734" y="8895"/>
                    <a:pt x="11612" y="8773"/>
                    <a:pt x="11612" y="8743"/>
                  </a:cubicBezTo>
                  <a:cubicBezTo>
                    <a:pt x="11612" y="8743"/>
                    <a:pt x="11460" y="8621"/>
                    <a:pt x="11369" y="8591"/>
                  </a:cubicBezTo>
                  <a:cubicBezTo>
                    <a:pt x="11247" y="8469"/>
                    <a:pt x="11187" y="8408"/>
                    <a:pt x="11217" y="8378"/>
                  </a:cubicBezTo>
                  <a:cubicBezTo>
                    <a:pt x="11247" y="8347"/>
                    <a:pt x="11247" y="8347"/>
                    <a:pt x="11156" y="8287"/>
                  </a:cubicBezTo>
                  <a:cubicBezTo>
                    <a:pt x="11151" y="8292"/>
                    <a:pt x="11143" y="8295"/>
                    <a:pt x="11134" y="8295"/>
                  </a:cubicBezTo>
                  <a:cubicBezTo>
                    <a:pt x="11093" y="8295"/>
                    <a:pt x="11024" y="8245"/>
                    <a:pt x="10974" y="8195"/>
                  </a:cubicBezTo>
                  <a:cubicBezTo>
                    <a:pt x="10913" y="8135"/>
                    <a:pt x="10852" y="8044"/>
                    <a:pt x="10852" y="8044"/>
                  </a:cubicBezTo>
                  <a:cubicBezTo>
                    <a:pt x="10840" y="8056"/>
                    <a:pt x="10832" y="8063"/>
                    <a:pt x="10824" y="8063"/>
                  </a:cubicBezTo>
                  <a:cubicBezTo>
                    <a:pt x="10812" y="8063"/>
                    <a:pt x="10797" y="8049"/>
                    <a:pt x="10761" y="8013"/>
                  </a:cubicBezTo>
                  <a:cubicBezTo>
                    <a:pt x="10700" y="7922"/>
                    <a:pt x="10579" y="7679"/>
                    <a:pt x="10518" y="7588"/>
                  </a:cubicBezTo>
                  <a:cubicBezTo>
                    <a:pt x="10426" y="7459"/>
                    <a:pt x="10390" y="7408"/>
                    <a:pt x="10375" y="7408"/>
                  </a:cubicBezTo>
                  <a:cubicBezTo>
                    <a:pt x="10367" y="7408"/>
                    <a:pt x="10366" y="7427"/>
                    <a:pt x="10366" y="7458"/>
                  </a:cubicBezTo>
                  <a:lnTo>
                    <a:pt x="10366" y="7458"/>
                  </a:lnTo>
                  <a:cubicBezTo>
                    <a:pt x="10357" y="7436"/>
                    <a:pt x="10347" y="7409"/>
                    <a:pt x="10336" y="7375"/>
                  </a:cubicBezTo>
                  <a:cubicBezTo>
                    <a:pt x="10275" y="7284"/>
                    <a:pt x="10153" y="7040"/>
                    <a:pt x="10062" y="6767"/>
                  </a:cubicBezTo>
                  <a:cubicBezTo>
                    <a:pt x="9880" y="6433"/>
                    <a:pt x="9910" y="6433"/>
                    <a:pt x="9849" y="6433"/>
                  </a:cubicBezTo>
                  <a:cubicBezTo>
                    <a:pt x="9839" y="6475"/>
                    <a:pt x="9828" y="6491"/>
                    <a:pt x="9820" y="6491"/>
                  </a:cubicBezTo>
                  <a:cubicBezTo>
                    <a:pt x="9805" y="6491"/>
                    <a:pt x="9799" y="6431"/>
                    <a:pt x="9819" y="6372"/>
                  </a:cubicBezTo>
                  <a:cubicBezTo>
                    <a:pt x="9849" y="6159"/>
                    <a:pt x="9819" y="6068"/>
                    <a:pt x="9788" y="6068"/>
                  </a:cubicBezTo>
                  <a:cubicBezTo>
                    <a:pt x="9697" y="6007"/>
                    <a:pt x="9697" y="6007"/>
                    <a:pt x="9667" y="5916"/>
                  </a:cubicBezTo>
                  <a:cubicBezTo>
                    <a:pt x="9728" y="5885"/>
                    <a:pt x="9697" y="5825"/>
                    <a:pt x="9606" y="5642"/>
                  </a:cubicBezTo>
                  <a:cubicBezTo>
                    <a:pt x="9606" y="5551"/>
                    <a:pt x="9606" y="5551"/>
                    <a:pt x="9637" y="5551"/>
                  </a:cubicBezTo>
                  <a:cubicBezTo>
                    <a:pt x="9637" y="5551"/>
                    <a:pt x="9606" y="5460"/>
                    <a:pt x="9606" y="5369"/>
                  </a:cubicBezTo>
                  <a:cubicBezTo>
                    <a:pt x="9485" y="5186"/>
                    <a:pt x="9485" y="4609"/>
                    <a:pt x="9545" y="4518"/>
                  </a:cubicBezTo>
                  <a:cubicBezTo>
                    <a:pt x="9545" y="4518"/>
                    <a:pt x="9545" y="4426"/>
                    <a:pt x="9515" y="4335"/>
                  </a:cubicBezTo>
                  <a:cubicBezTo>
                    <a:pt x="9424" y="4244"/>
                    <a:pt x="9424" y="4153"/>
                    <a:pt x="9515" y="4153"/>
                  </a:cubicBezTo>
                  <a:cubicBezTo>
                    <a:pt x="9545" y="4163"/>
                    <a:pt x="9566" y="4170"/>
                    <a:pt x="9577" y="4170"/>
                  </a:cubicBezTo>
                  <a:cubicBezTo>
                    <a:pt x="9599" y="4170"/>
                    <a:pt x="9586" y="4143"/>
                    <a:pt x="9545" y="4062"/>
                  </a:cubicBezTo>
                  <a:cubicBezTo>
                    <a:pt x="9515" y="4031"/>
                    <a:pt x="9545" y="3879"/>
                    <a:pt x="9545" y="3758"/>
                  </a:cubicBezTo>
                  <a:cubicBezTo>
                    <a:pt x="9592" y="3687"/>
                    <a:pt x="9621" y="3616"/>
                    <a:pt x="9646" y="3616"/>
                  </a:cubicBezTo>
                  <a:cubicBezTo>
                    <a:pt x="9653" y="3616"/>
                    <a:pt x="9660" y="3622"/>
                    <a:pt x="9667" y="3636"/>
                  </a:cubicBezTo>
                  <a:lnTo>
                    <a:pt x="9758" y="3667"/>
                  </a:lnTo>
                  <a:cubicBezTo>
                    <a:pt x="9728" y="3545"/>
                    <a:pt x="9758" y="3484"/>
                    <a:pt x="9758" y="3484"/>
                  </a:cubicBezTo>
                  <a:cubicBezTo>
                    <a:pt x="9697" y="3454"/>
                    <a:pt x="9728" y="3363"/>
                    <a:pt x="9849" y="3119"/>
                  </a:cubicBezTo>
                  <a:cubicBezTo>
                    <a:pt x="9910" y="2967"/>
                    <a:pt x="10032" y="2633"/>
                    <a:pt x="10153" y="2481"/>
                  </a:cubicBezTo>
                  <a:cubicBezTo>
                    <a:pt x="10244" y="2329"/>
                    <a:pt x="10427" y="2116"/>
                    <a:pt x="10518" y="2086"/>
                  </a:cubicBezTo>
                  <a:cubicBezTo>
                    <a:pt x="10579" y="2025"/>
                    <a:pt x="10640" y="1964"/>
                    <a:pt x="10731" y="1812"/>
                  </a:cubicBezTo>
                  <a:cubicBezTo>
                    <a:pt x="10785" y="1731"/>
                    <a:pt x="10888" y="1625"/>
                    <a:pt x="10931" y="1625"/>
                  </a:cubicBezTo>
                  <a:cubicBezTo>
                    <a:pt x="10936" y="1625"/>
                    <a:pt x="10940" y="1627"/>
                    <a:pt x="10944" y="1630"/>
                  </a:cubicBezTo>
                  <a:lnTo>
                    <a:pt x="11035" y="1569"/>
                  </a:lnTo>
                  <a:cubicBezTo>
                    <a:pt x="11156" y="1417"/>
                    <a:pt x="11217" y="1387"/>
                    <a:pt x="11217" y="1387"/>
                  </a:cubicBezTo>
                  <a:cubicBezTo>
                    <a:pt x="11228" y="1398"/>
                    <a:pt x="11252" y="1405"/>
                    <a:pt x="11278" y="1405"/>
                  </a:cubicBezTo>
                  <a:cubicBezTo>
                    <a:pt x="11324" y="1405"/>
                    <a:pt x="11380" y="1384"/>
                    <a:pt x="11399" y="1326"/>
                  </a:cubicBezTo>
                  <a:cubicBezTo>
                    <a:pt x="11399" y="1296"/>
                    <a:pt x="11460" y="1235"/>
                    <a:pt x="11643" y="1144"/>
                  </a:cubicBezTo>
                  <a:cubicBezTo>
                    <a:pt x="11734" y="1113"/>
                    <a:pt x="12494" y="779"/>
                    <a:pt x="13284" y="657"/>
                  </a:cubicBezTo>
                  <a:cubicBezTo>
                    <a:pt x="13679" y="597"/>
                    <a:pt x="14105" y="566"/>
                    <a:pt x="14378" y="566"/>
                  </a:cubicBezTo>
                  <a:cubicBezTo>
                    <a:pt x="14581" y="566"/>
                    <a:pt x="14743" y="580"/>
                    <a:pt x="14829" y="580"/>
                  </a:cubicBezTo>
                  <a:cubicBezTo>
                    <a:pt x="14871" y="580"/>
                    <a:pt x="14895" y="576"/>
                    <a:pt x="14895" y="566"/>
                  </a:cubicBezTo>
                  <a:close/>
                  <a:moveTo>
                    <a:pt x="22372" y="11113"/>
                  </a:moveTo>
                  <a:cubicBezTo>
                    <a:pt x="22494" y="11113"/>
                    <a:pt x="22494" y="11174"/>
                    <a:pt x="22494" y="11174"/>
                  </a:cubicBezTo>
                  <a:cubicBezTo>
                    <a:pt x="22494" y="11174"/>
                    <a:pt x="22494" y="11205"/>
                    <a:pt x="22403" y="11205"/>
                  </a:cubicBezTo>
                  <a:cubicBezTo>
                    <a:pt x="22403" y="11205"/>
                    <a:pt x="22281" y="11174"/>
                    <a:pt x="22281" y="11144"/>
                  </a:cubicBezTo>
                  <a:lnTo>
                    <a:pt x="22372" y="11113"/>
                  </a:lnTo>
                  <a:close/>
                  <a:moveTo>
                    <a:pt x="19656" y="11281"/>
                  </a:moveTo>
                  <a:cubicBezTo>
                    <a:pt x="19697" y="11281"/>
                    <a:pt x="19728" y="11296"/>
                    <a:pt x="19728" y="11326"/>
                  </a:cubicBezTo>
                  <a:cubicBezTo>
                    <a:pt x="19728" y="11357"/>
                    <a:pt x="19728" y="11357"/>
                    <a:pt x="19606" y="11357"/>
                  </a:cubicBezTo>
                  <a:cubicBezTo>
                    <a:pt x="19394" y="11357"/>
                    <a:pt x="19394" y="11357"/>
                    <a:pt x="19515" y="11326"/>
                  </a:cubicBezTo>
                  <a:cubicBezTo>
                    <a:pt x="19561" y="11296"/>
                    <a:pt x="19614" y="11281"/>
                    <a:pt x="19656" y="11281"/>
                  </a:cubicBezTo>
                  <a:close/>
                  <a:moveTo>
                    <a:pt x="20409" y="11306"/>
                  </a:moveTo>
                  <a:cubicBezTo>
                    <a:pt x="20427" y="11306"/>
                    <a:pt x="20427" y="11321"/>
                    <a:pt x="20427" y="11357"/>
                  </a:cubicBezTo>
                  <a:lnTo>
                    <a:pt x="20336" y="11357"/>
                  </a:lnTo>
                  <a:lnTo>
                    <a:pt x="20245" y="11326"/>
                  </a:lnTo>
                  <a:lnTo>
                    <a:pt x="20336" y="11326"/>
                  </a:lnTo>
                  <a:cubicBezTo>
                    <a:pt x="20374" y="11314"/>
                    <a:pt x="20396" y="11306"/>
                    <a:pt x="20409" y="11306"/>
                  </a:cubicBezTo>
                  <a:close/>
                  <a:moveTo>
                    <a:pt x="21116" y="11374"/>
                  </a:moveTo>
                  <a:cubicBezTo>
                    <a:pt x="21102" y="11374"/>
                    <a:pt x="21075" y="11377"/>
                    <a:pt x="21035" y="11387"/>
                  </a:cubicBezTo>
                  <a:cubicBezTo>
                    <a:pt x="21116" y="11387"/>
                    <a:pt x="21143" y="11374"/>
                    <a:pt x="21116" y="11374"/>
                  </a:cubicBezTo>
                  <a:close/>
                  <a:moveTo>
                    <a:pt x="20003" y="11524"/>
                  </a:moveTo>
                  <a:cubicBezTo>
                    <a:pt x="20002" y="11529"/>
                    <a:pt x="20001" y="11534"/>
                    <a:pt x="20001" y="11539"/>
                  </a:cubicBezTo>
                  <a:cubicBezTo>
                    <a:pt x="20004" y="11540"/>
                    <a:pt x="20006" y="11541"/>
                    <a:pt x="20008" y="11542"/>
                  </a:cubicBezTo>
                  <a:lnTo>
                    <a:pt x="20008" y="11542"/>
                  </a:lnTo>
                  <a:cubicBezTo>
                    <a:pt x="20006" y="11537"/>
                    <a:pt x="20004" y="11531"/>
                    <a:pt x="20003" y="11524"/>
                  </a:cubicBezTo>
                  <a:close/>
                  <a:moveTo>
                    <a:pt x="20008" y="11542"/>
                  </a:moveTo>
                  <a:cubicBezTo>
                    <a:pt x="20019" y="11569"/>
                    <a:pt x="20042" y="11581"/>
                    <a:pt x="20051" y="11581"/>
                  </a:cubicBezTo>
                  <a:cubicBezTo>
                    <a:pt x="20061" y="11581"/>
                    <a:pt x="20057" y="11568"/>
                    <a:pt x="20008" y="11542"/>
                  </a:cubicBezTo>
                  <a:close/>
                  <a:moveTo>
                    <a:pt x="22440" y="11461"/>
                  </a:moveTo>
                  <a:cubicBezTo>
                    <a:pt x="22426" y="11461"/>
                    <a:pt x="22413" y="11488"/>
                    <a:pt x="22372" y="11569"/>
                  </a:cubicBezTo>
                  <a:cubicBezTo>
                    <a:pt x="22372" y="11569"/>
                    <a:pt x="22372" y="11691"/>
                    <a:pt x="22433" y="11691"/>
                  </a:cubicBezTo>
                  <a:cubicBezTo>
                    <a:pt x="22436" y="11694"/>
                    <a:pt x="22440" y="11696"/>
                    <a:pt x="22443" y="11696"/>
                  </a:cubicBezTo>
                  <a:cubicBezTo>
                    <a:pt x="22469" y="11696"/>
                    <a:pt x="22491" y="11587"/>
                    <a:pt x="22463" y="11478"/>
                  </a:cubicBezTo>
                  <a:cubicBezTo>
                    <a:pt x="22453" y="11468"/>
                    <a:pt x="22447" y="11461"/>
                    <a:pt x="22440" y="11461"/>
                  </a:cubicBezTo>
                  <a:close/>
                  <a:moveTo>
                    <a:pt x="21126" y="12238"/>
                  </a:moveTo>
                  <a:cubicBezTo>
                    <a:pt x="21126" y="12238"/>
                    <a:pt x="21156" y="12268"/>
                    <a:pt x="21096" y="12360"/>
                  </a:cubicBezTo>
                  <a:cubicBezTo>
                    <a:pt x="21065" y="12451"/>
                    <a:pt x="20974" y="12512"/>
                    <a:pt x="20974" y="12512"/>
                  </a:cubicBezTo>
                  <a:cubicBezTo>
                    <a:pt x="20913" y="12481"/>
                    <a:pt x="20974" y="12390"/>
                    <a:pt x="20974" y="12390"/>
                  </a:cubicBezTo>
                  <a:cubicBezTo>
                    <a:pt x="21035" y="12299"/>
                    <a:pt x="21096" y="12238"/>
                    <a:pt x="21126" y="12238"/>
                  </a:cubicBezTo>
                  <a:close/>
                  <a:moveTo>
                    <a:pt x="19912" y="13616"/>
                  </a:moveTo>
                  <a:cubicBezTo>
                    <a:pt x="19921" y="13616"/>
                    <a:pt x="19928" y="13624"/>
                    <a:pt x="19941" y="13636"/>
                  </a:cubicBezTo>
                  <a:lnTo>
                    <a:pt x="19880" y="13697"/>
                  </a:lnTo>
                  <a:lnTo>
                    <a:pt x="19789" y="13758"/>
                  </a:lnTo>
                  <a:lnTo>
                    <a:pt x="19849" y="13667"/>
                  </a:lnTo>
                  <a:cubicBezTo>
                    <a:pt x="19885" y="13631"/>
                    <a:pt x="19900" y="13616"/>
                    <a:pt x="19912" y="13616"/>
                  </a:cubicBezTo>
                  <a:close/>
                  <a:moveTo>
                    <a:pt x="19312" y="14225"/>
                  </a:moveTo>
                  <a:cubicBezTo>
                    <a:pt x="19335" y="14225"/>
                    <a:pt x="19347" y="14248"/>
                    <a:pt x="19333" y="14305"/>
                  </a:cubicBezTo>
                  <a:cubicBezTo>
                    <a:pt x="19272" y="14396"/>
                    <a:pt x="19272" y="14366"/>
                    <a:pt x="19181" y="14457"/>
                  </a:cubicBezTo>
                  <a:cubicBezTo>
                    <a:pt x="19150" y="14396"/>
                    <a:pt x="19150" y="14366"/>
                    <a:pt x="19211" y="14305"/>
                  </a:cubicBezTo>
                  <a:cubicBezTo>
                    <a:pt x="19244" y="14256"/>
                    <a:pt x="19285" y="14225"/>
                    <a:pt x="19312" y="14225"/>
                  </a:cubicBezTo>
                  <a:close/>
                  <a:moveTo>
                    <a:pt x="17904" y="15035"/>
                  </a:moveTo>
                  <a:lnTo>
                    <a:pt x="17904" y="15035"/>
                  </a:lnTo>
                  <a:cubicBezTo>
                    <a:pt x="17935" y="15065"/>
                    <a:pt x="17935" y="15126"/>
                    <a:pt x="17935" y="15126"/>
                  </a:cubicBezTo>
                  <a:cubicBezTo>
                    <a:pt x="17943" y="15134"/>
                    <a:pt x="17946" y="15138"/>
                    <a:pt x="17948" y="15138"/>
                  </a:cubicBezTo>
                  <a:cubicBezTo>
                    <a:pt x="17951" y="15138"/>
                    <a:pt x="17935" y="15109"/>
                    <a:pt x="17935" y="15065"/>
                  </a:cubicBezTo>
                  <a:cubicBezTo>
                    <a:pt x="17907" y="15037"/>
                    <a:pt x="17904" y="15035"/>
                    <a:pt x="17904" y="15035"/>
                  </a:cubicBezTo>
                  <a:close/>
                  <a:moveTo>
                    <a:pt x="18846" y="14974"/>
                  </a:moveTo>
                  <a:lnTo>
                    <a:pt x="18846" y="15004"/>
                  </a:lnTo>
                  <a:cubicBezTo>
                    <a:pt x="18794" y="15057"/>
                    <a:pt x="18741" y="15132"/>
                    <a:pt x="18709" y="15132"/>
                  </a:cubicBezTo>
                  <a:cubicBezTo>
                    <a:pt x="18703" y="15132"/>
                    <a:pt x="18699" y="15130"/>
                    <a:pt x="18694" y="15126"/>
                  </a:cubicBezTo>
                  <a:cubicBezTo>
                    <a:pt x="18680" y="15135"/>
                    <a:pt x="18671" y="15140"/>
                    <a:pt x="18668" y="15140"/>
                  </a:cubicBezTo>
                  <a:cubicBezTo>
                    <a:pt x="18651" y="15140"/>
                    <a:pt x="18770" y="15025"/>
                    <a:pt x="18846" y="14974"/>
                  </a:cubicBezTo>
                  <a:close/>
                  <a:moveTo>
                    <a:pt x="17053" y="15977"/>
                  </a:moveTo>
                  <a:cubicBezTo>
                    <a:pt x="17053" y="16007"/>
                    <a:pt x="17083" y="16038"/>
                    <a:pt x="16992" y="16098"/>
                  </a:cubicBezTo>
                  <a:lnTo>
                    <a:pt x="16901" y="16129"/>
                  </a:lnTo>
                  <a:cubicBezTo>
                    <a:pt x="16871" y="16098"/>
                    <a:pt x="16962" y="16007"/>
                    <a:pt x="16962" y="16007"/>
                  </a:cubicBezTo>
                  <a:lnTo>
                    <a:pt x="17053" y="15977"/>
                  </a:lnTo>
                  <a:close/>
                  <a:moveTo>
                    <a:pt x="16282" y="16129"/>
                  </a:moveTo>
                  <a:cubicBezTo>
                    <a:pt x="16293" y="16129"/>
                    <a:pt x="16278" y="16159"/>
                    <a:pt x="16263" y="16220"/>
                  </a:cubicBezTo>
                  <a:cubicBezTo>
                    <a:pt x="16172" y="16281"/>
                    <a:pt x="16111" y="16372"/>
                    <a:pt x="16111" y="16372"/>
                  </a:cubicBezTo>
                  <a:cubicBezTo>
                    <a:pt x="16095" y="16377"/>
                    <a:pt x="16084" y="16380"/>
                    <a:pt x="16077" y="16380"/>
                  </a:cubicBezTo>
                  <a:cubicBezTo>
                    <a:pt x="16040" y="16380"/>
                    <a:pt x="16091" y="16321"/>
                    <a:pt x="16141" y="16220"/>
                  </a:cubicBezTo>
                  <a:cubicBezTo>
                    <a:pt x="16232" y="16159"/>
                    <a:pt x="16270" y="16129"/>
                    <a:pt x="16282" y="16129"/>
                  </a:cubicBezTo>
                  <a:close/>
                  <a:moveTo>
                    <a:pt x="13679" y="17162"/>
                  </a:moveTo>
                  <a:lnTo>
                    <a:pt x="13679" y="17223"/>
                  </a:lnTo>
                  <a:lnTo>
                    <a:pt x="13588" y="17284"/>
                  </a:lnTo>
                  <a:lnTo>
                    <a:pt x="13497" y="17284"/>
                  </a:lnTo>
                  <a:cubicBezTo>
                    <a:pt x="13497" y="17223"/>
                    <a:pt x="13588" y="17193"/>
                    <a:pt x="13679" y="17162"/>
                  </a:cubicBezTo>
                  <a:close/>
                  <a:moveTo>
                    <a:pt x="14170" y="17102"/>
                  </a:moveTo>
                  <a:cubicBezTo>
                    <a:pt x="14181" y="17102"/>
                    <a:pt x="14183" y="17124"/>
                    <a:pt x="14196" y="17162"/>
                  </a:cubicBezTo>
                  <a:cubicBezTo>
                    <a:pt x="14226" y="17193"/>
                    <a:pt x="14226" y="17253"/>
                    <a:pt x="14044" y="17345"/>
                  </a:cubicBezTo>
                  <a:cubicBezTo>
                    <a:pt x="13953" y="17375"/>
                    <a:pt x="13862" y="17405"/>
                    <a:pt x="13862" y="17405"/>
                  </a:cubicBezTo>
                  <a:cubicBezTo>
                    <a:pt x="13862" y="17405"/>
                    <a:pt x="13953" y="17345"/>
                    <a:pt x="14013" y="17253"/>
                  </a:cubicBezTo>
                  <a:cubicBezTo>
                    <a:pt x="14120" y="17147"/>
                    <a:pt x="14154" y="17102"/>
                    <a:pt x="14170" y="17102"/>
                  </a:cubicBezTo>
                  <a:close/>
                  <a:moveTo>
                    <a:pt x="9655" y="18401"/>
                  </a:moveTo>
                  <a:cubicBezTo>
                    <a:pt x="9614" y="18401"/>
                    <a:pt x="9561" y="18408"/>
                    <a:pt x="9515" y="18408"/>
                  </a:cubicBezTo>
                  <a:cubicBezTo>
                    <a:pt x="9302" y="18408"/>
                    <a:pt x="9211" y="18469"/>
                    <a:pt x="9211" y="18530"/>
                  </a:cubicBezTo>
                  <a:cubicBezTo>
                    <a:pt x="9211" y="18539"/>
                    <a:pt x="9221" y="18543"/>
                    <a:pt x="9241" y="18543"/>
                  </a:cubicBezTo>
                  <a:cubicBezTo>
                    <a:pt x="9290" y="18543"/>
                    <a:pt x="9395" y="18521"/>
                    <a:pt x="9545" y="18500"/>
                  </a:cubicBezTo>
                  <a:cubicBezTo>
                    <a:pt x="9637" y="18500"/>
                    <a:pt x="9728" y="18439"/>
                    <a:pt x="9728" y="18439"/>
                  </a:cubicBezTo>
                  <a:cubicBezTo>
                    <a:pt x="9728" y="18408"/>
                    <a:pt x="9697" y="18401"/>
                    <a:pt x="9655" y="18401"/>
                  </a:cubicBezTo>
                  <a:close/>
                  <a:moveTo>
                    <a:pt x="8931" y="18431"/>
                  </a:moveTo>
                  <a:cubicBezTo>
                    <a:pt x="8991" y="18431"/>
                    <a:pt x="8959" y="18480"/>
                    <a:pt x="8785" y="18530"/>
                  </a:cubicBezTo>
                  <a:cubicBezTo>
                    <a:pt x="8694" y="18560"/>
                    <a:pt x="8603" y="18591"/>
                    <a:pt x="8603" y="18591"/>
                  </a:cubicBezTo>
                  <a:cubicBezTo>
                    <a:pt x="8573" y="18530"/>
                    <a:pt x="8785" y="18469"/>
                    <a:pt x="8877" y="18439"/>
                  </a:cubicBezTo>
                  <a:cubicBezTo>
                    <a:pt x="8899" y="18433"/>
                    <a:pt x="8917" y="18431"/>
                    <a:pt x="8931" y="18431"/>
                  </a:cubicBezTo>
                  <a:close/>
                  <a:moveTo>
                    <a:pt x="3265" y="19270"/>
                  </a:moveTo>
                  <a:cubicBezTo>
                    <a:pt x="3253" y="19270"/>
                    <a:pt x="3230" y="19277"/>
                    <a:pt x="3193" y="19290"/>
                  </a:cubicBezTo>
                  <a:lnTo>
                    <a:pt x="3071" y="19320"/>
                  </a:lnTo>
                  <a:lnTo>
                    <a:pt x="3284" y="19320"/>
                  </a:lnTo>
                  <a:cubicBezTo>
                    <a:pt x="3284" y="19285"/>
                    <a:pt x="3284" y="19270"/>
                    <a:pt x="3265" y="19270"/>
                  </a:cubicBezTo>
                  <a:close/>
                  <a:moveTo>
                    <a:pt x="3096" y="19559"/>
                  </a:moveTo>
                  <a:cubicBezTo>
                    <a:pt x="3126" y="19559"/>
                    <a:pt x="3149" y="19568"/>
                    <a:pt x="3162" y="19594"/>
                  </a:cubicBezTo>
                  <a:lnTo>
                    <a:pt x="3041" y="19624"/>
                  </a:lnTo>
                  <a:cubicBezTo>
                    <a:pt x="3041" y="19605"/>
                    <a:pt x="3032" y="19598"/>
                    <a:pt x="3023" y="19598"/>
                  </a:cubicBezTo>
                  <a:cubicBezTo>
                    <a:pt x="3005" y="19598"/>
                    <a:pt x="2987" y="19634"/>
                    <a:pt x="3071" y="19655"/>
                  </a:cubicBezTo>
                  <a:cubicBezTo>
                    <a:pt x="3071" y="19685"/>
                    <a:pt x="3101" y="19746"/>
                    <a:pt x="3101" y="19746"/>
                  </a:cubicBezTo>
                  <a:cubicBezTo>
                    <a:pt x="3066" y="19755"/>
                    <a:pt x="3033" y="19758"/>
                    <a:pt x="3003" y="19758"/>
                  </a:cubicBezTo>
                  <a:cubicBezTo>
                    <a:pt x="2932" y="19758"/>
                    <a:pt x="2880" y="19737"/>
                    <a:pt x="2858" y="19715"/>
                  </a:cubicBezTo>
                  <a:cubicBezTo>
                    <a:pt x="2737" y="19655"/>
                    <a:pt x="2737" y="19655"/>
                    <a:pt x="2949" y="19594"/>
                  </a:cubicBezTo>
                  <a:cubicBezTo>
                    <a:pt x="3002" y="19576"/>
                    <a:pt x="3055" y="19559"/>
                    <a:pt x="3096" y="19559"/>
                  </a:cubicBezTo>
                  <a:close/>
                  <a:moveTo>
                    <a:pt x="1935" y="19966"/>
                  </a:moveTo>
                  <a:cubicBezTo>
                    <a:pt x="1946" y="19966"/>
                    <a:pt x="1946" y="19974"/>
                    <a:pt x="1946" y="19989"/>
                  </a:cubicBezTo>
                  <a:cubicBezTo>
                    <a:pt x="1946" y="19989"/>
                    <a:pt x="1886" y="20080"/>
                    <a:pt x="1764" y="20111"/>
                  </a:cubicBezTo>
                  <a:lnTo>
                    <a:pt x="1673" y="20111"/>
                  </a:lnTo>
                  <a:cubicBezTo>
                    <a:pt x="1642" y="20080"/>
                    <a:pt x="1734" y="20019"/>
                    <a:pt x="1855" y="19989"/>
                  </a:cubicBezTo>
                  <a:cubicBezTo>
                    <a:pt x="1901" y="19974"/>
                    <a:pt x="1924" y="19966"/>
                    <a:pt x="1935" y="19966"/>
                  </a:cubicBezTo>
                  <a:close/>
                  <a:moveTo>
                    <a:pt x="1886" y="20688"/>
                  </a:moveTo>
                  <a:lnTo>
                    <a:pt x="1794" y="20718"/>
                  </a:lnTo>
                  <a:cubicBezTo>
                    <a:pt x="1794" y="20718"/>
                    <a:pt x="1703" y="20810"/>
                    <a:pt x="1734" y="20840"/>
                  </a:cubicBezTo>
                  <a:lnTo>
                    <a:pt x="1825" y="20810"/>
                  </a:lnTo>
                  <a:cubicBezTo>
                    <a:pt x="1916" y="20749"/>
                    <a:pt x="1916" y="20718"/>
                    <a:pt x="1886" y="20688"/>
                  </a:cubicBezTo>
                  <a:close/>
                  <a:moveTo>
                    <a:pt x="14381" y="1"/>
                  </a:moveTo>
                  <a:cubicBezTo>
                    <a:pt x="14342" y="1"/>
                    <a:pt x="14301" y="8"/>
                    <a:pt x="14257" y="19"/>
                  </a:cubicBezTo>
                  <a:cubicBezTo>
                    <a:pt x="14074" y="80"/>
                    <a:pt x="13862" y="80"/>
                    <a:pt x="13740" y="110"/>
                  </a:cubicBezTo>
                  <a:cubicBezTo>
                    <a:pt x="13558" y="171"/>
                    <a:pt x="13436" y="171"/>
                    <a:pt x="13558" y="201"/>
                  </a:cubicBezTo>
                  <a:cubicBezTo>
                    <a:pt x="13558" y="262"/>
                    <a:pt x="13466" y="293"/>
                    <a:pt x="13466" y="293"/>
                  </a:cubicBezTo>
                  <a:cubicBezTo>
                    <a:pt x="13388" y="332"/>
                    <a:pt x="13344" y="343"/>
                    <a:pt x="13325" y="343"/>
                  </a:cubicBezTo>
                  <a:cubicBezTo>
                    <a:pt x="13301" y="343"/>
                    <a:pt x="13323" y="323"/>
                    <a:pt x="13375" y="323"/>
                  </a:cubicBezTo>
                  <a:cubicBezTo>
                    <a:pt x="13558" y="262"/>
                    <a:pt x="13466" y="262"/>
                    <a:pt x="13345" y="232"/>
                  </a:cubicBezTo>
                  <a:cubicBezTo>
                    <a:pt x="13318" y="223"/>
                    <a:pt x="13281" y="219"/>
                    <a:pt x="13239" y="219"/>
                  </a:cubicBezTo>
                  <a:cubicBezTo>
                    <a:pt x="13139" y="219"/>
                    <a:pt x="13014" y="241"/>
                    <a:pt x="12950" y="262"/>
                  </a:cubicBezTo>
                  <a:cubicBezTo>
                    <a:pt x="12858" y="293"/>
                    <a:pt x="12646" y="323"/>
                    <a:pt x="12554" y="353"/>
                  </a:cubicBezTo>
                  <a:cubicBezTo>
                    <a:pt x="12251" y="414"/>
                    <a:pt x="12129" y="445"/>
                    <a:pt x="12159" y="475"/>
                  </a:cubicBezTo>
                  <a:cubicBezTo>
                    <a:pt x="12176" y="525"/>
                    <a:pt x="12184" y="548"/>
                    <a:pt x="12182" y="548"/>
                  </a:cubicBezTo>
                  <a:cubicBezTo>
                    <a:pt x="12181" y="548"/>
                    <a:pt x="12173" y="533"/>
                    <a:pt x="12159" y="505"/>
                  </a:cubicBezTo>
                  <a:cubicBezTo>
                    <a:pt x="12129" y="505"/>
                    <a:pt x="11825" y="566"/>
                    <a:pt x="11521" y="718"/>
                  </a:cubicBezTo>
                  <a:cubicBezTo>
                    <a:pt x="11247" y="840"/>
                    <a:pt x="11004" y="1022"/>
                    <a:pt x="11004" y="1113"/>
                  </a:cubicBezTo>
                  <a:lnTo>
                    <a:pt x="10974" y="1053"/>
                  </a:lnTo>
                  <a:cubicBezTo>
                    <a:pt x="10969" y="1047"/>
                    <a:pt x="10962" y="1045"/>
                    <a:pt x="10953" y="1045"/>
                  </a:cubicBezTo>
                  <a:cubicBezTo>
                    <a:pt x="10910" y="1045"/>
                    <a:pt x="10826" y="1104"/>
                    <a:pt x="10700" y="1205"/>
                  </a:cubicBezTo>
                  <a:cubicBezTo>
                    <a:pt x="10640" y="1235"/>
                    <a:pt x="10548" y="1326"/>
                    <a:pt x="10457" y="1448"/>
                  </a:cubicBezTo>
                  <a:cubicBezTo>
                    <a:pt x="10336" y="1539"/>
                    <a:pt x="10214" y="1691"/>
                    <a:pt x="10123" y="1782"/>
                  </a:cubicBezTo>
                  <a:cubicBezTo>
                    <a:pt x="9849" y="2086"/>
                    <a:pt x="9697" y="2360"/>
                    <a:pt x="9728" y="2390"/>
                  </a:cubicBezTo>
                  <a:cubicBezTo>
                    <a:pt x="9689" y="2448"/>
                    <a:pt x="9675" y="2469"/>
                    <a:pt x="9662" y="2469"/>
                  </a:cubicBezTo>
                  <a:cubicBezTo>
                    <a:pt x="9655" y="2469"/>
                    <a:pt x="9648" y="2462"/>
                    <a:pt x="9637" y="2451"/>
                  </a:cubicBezTo>
                  <a:cubicBezTo>
                    <a:pt x="9647" y="2409"/>
                    <a:pt x="9647" y="2392"/>
                    <a:pt x="9639" y="2392"/>
                  </a:cubicBezTo>
                  <a:cubicBezTo>
                    <a:pt x="9625" y="2392"/>
                    <a:pt x="9585" y="2452"/>
                    <a:pt x="9545" y="2512"/>
                  </a:cubicBezTo>
                  <a:cubicBezTo>
                    <a:pt x="9515" y="2603"/>
                    <a:pt x="9545" y="2633"/>
                    <a:pt x="9576" y="2663"/>
                  </a:cubicBezTo>
                  <a:cubicBezTo>
                    <a:pt x="9637" y="2663"/>
                    <a:pt x="9576" y="2755"/>
                    <a:pt x="9454" y="2937"/>
                  </a:cubicBezTo>
                  <a:cubicBezTo>
                    <a:pt x="9393" y="2998"/>
                    <a:pt x="9333" y="3150"/>
                    <a:pt x="9272" y="3302"/>
                  </a:cubicBezTo>
                  <a:cubicBezTo>
                    <a:pt x="9241" y="3454"/>
                    <a:pt x="9211" y="3606"/>
                    <a:pt x="9211" y="3697"/>
                  </a:cubicBezTo>
                  <a:cubicBezTo>
                    <a:pt x="9184" y="3778"/>
                    <a:pt x="9181" y="3884"/>
                    <a:pt x="9137" y="3884"/>
                  </a:cubicBezTo>
                  <a:cubicBezTo>
                    <a:pt x="9132" y="3884"/>
                    <a:pt x="9126" y="3883"/>
                    <a:pt x="9120" y="3879"/>
                  </a:cubicBezTo>
                  <a:cubicBezTo>
                    <a:pt x="9059" y="3970"/>
                    <a:pt x="8998" y="4183"/>
                    <a:pt x="9059" y="4396"/>
                  </a:cubicBezTo>
                  <a:cubicBezTo>
                    <a:pt x="9059" y="4487"/>
                    <a:pt x="9059" y="4487"/>
                    <a:pt x="9029" y="4487"/>
                  </a:cubicBezTo>
                  <a:cubicBezTo>
                    <a:pt x="8968" y="4609"/>
                    <a:pt x="8937" y="4609"/>
                    <a:pt x="9029" y="4700"/>
                  </a:cubicBezTo>
                  <a:cubicBezTo>
                    <a:pt x="9059" y="4822"/>
                    <a:pt x="9059" y="4943"/>
                    <a:pt x="9059" y="5065"/>
                  </a:cubicBezTo>
                  <a:cubicBezTo>
                    <a:pt x="9089" y="5186"/>
                    <a:pt x="9089" y="5338"/>
                    <a:pt x="9089" y="5429"/>
                  </a:cubicBezTo>
                  <a:cubicBezTo>
                    <a:pt x="9089" y="5551"/>
                    <a:pt x="9120" y="5642"/>
                    <a:pt x="9150" y="5642"/>
                  </a:cubicBezTo>
                  <a:cubicBezTo>
                    <a:pt x="9175" y="5630"/>
                    <a:pt x="9195" y="5622"/>
                    <a:pt x="9208" y="5618"/>
                  </a:cubicBezTo>
                  <a:lnTo>
                    <a:pt x="9208" y="5618"/>
                  </a:lnTo>
                  <a:cubicBezTo>
                    <a:pt x="9150" y="5733"/>
                    <a:pt x="9152" y="5735"/>
                    <a:pt x="9241" y="5825"/>
                  </a:cubicBezTo>
                  <a:cubicBezTo>
                    <a:pt x="9302" y="5825"/>
                    <a:pt x="9302" y="5916"/>
                    <a:pt x="9272" y="5916"/>
                  </a:cubicBezTo>
                  <a:cubicBezTo>
                    <a:pt x="9241" y="6037"/>
                    <a:pt x="9272" y="6129"/>
                    <a:pt x="9272" y="6129"/>
                  </a:cubicBezTo>
                  <a:cubicBezTo>
                    <a:pt x="9302" y="6220"/>
                    <a:pt x="9515" y="6706"/>
                    <a:pt x="9728" y="7162"/>
                  </a:cubicBezTo>
                  <a:cubicBezTo>
                    <a:pt x="9819" y="7344"/>
                    <a:pt x="9910" y="7496"/>
                    <a:pt x="10001" y="7618"/>
                  </a:cubicBezTo>
                  <a:cubicBezTo>
                    <a:pt x="10062" y="7740"/>
                    <a:pt x="10153" y="7831"/>
                    <a:pt x="10184" y="7922"/>
                  </a:cubicBezTo>
                  <a:cubicBezTo>
                    <a:pt x="10305" y="8074"/>
                    <a:pt x="10366" y="8104"/>
                    <a:pt x="10366" y="8104"/>
                  </a:cubicBezTo>
                  <a:cubicBezTo>
                    <a:pt x="10488" y="8165"/>
                    <a:pt x="10488" y="8165"/>
                    <a:pt x="10488" y="8256"/>
                  </a:cubicBezTo>
                  <a:cubicBezTo>
                    <a:pt x="10518" y="8378"/>
                    <a:pt x="10609" y="8439"/>
                    <a:pt x="10670" y="8530"/>
                  </a:cubicBezTo>
                  <a:cubicBezTo>
                    <a:pt x="10731" y="8591"/>
                    <a:pt x="10792" y="8682"/>
                    <a:pt x="10761" y="8712"/>
                  </a:cubicBezTo>
                  <a:cubicBezTo>
                    <a:pt x="10883" y="8743"/>
                    <a:pt x="10883" y="8743"/>
                    <a:pt x="10944" y="8803"/>
                  </a:cubicBezTo>
                  <a:cubicBezTo>
                    <a:pt x="10913" y="8834"/>
                    <a:pt x="11004" y="8925"/>
                    <a:pt x="11095" y="8955"/>
                  </a:cubicBezTo>
                  <a:cubicBezTo>
                    <a:pt x="11217" y="8955"/>
                    <a:pt x="11217" y="8955"/>
                    <a:pt x="11187" y="9016"/>
                  </a:cubicBezTo>
                  <a:cubicBezTo>
                    <a:pt x="11136" y="9066"/>
                    <a:pt x="11294" y="9221"/>
                    <a:pt x="11316" y="9221"/>
                  </a:cubicBezTo>
                  <a:cubicBezTo>
                    <a:pt x="11320" y="9221"/>
                    <a:pt x="11319" y="9214"/>
                    <a:pt x="11308" y="9199"/>
                  </a:cubicBezTo>
                  <a:cubicBezTo>
                    <a:pt x="11312" y="9195"/>
                    <a:pt x="11316" y="9194"/>
                    <a:pt x="11322" y="9194"/>
                  </a:cubicBezTo>
                  <a:cubicBezTo>
                    <a:pt x="11371" y="9194"/>
                    <a:pt x="11501" y="9293"/>
                    <a:pt x="11582" y="9320"/>
                  </a:cubicBezTo>
                  <a:cubicBezTo>
                    <a:pt x="11673" y="9381"/>
                    <a:pt x="11764" y="9442"/>
                    <a:pt x="11734" y="9472"/>
                  </a:cubicBezTo>
                  <a:cubicBezTo>
                    <a:pt x="11795" y="9563"/>
                    <a:pt x="12251" y="9806"/>
                    <a:pt x="12372" y="9837"/>
                  </a:cubicBezTo>
                  <a:cubicBezTo>
                    <a:pt x="12372" y="9828"/>
                    <a:pt x="12380" y="9824"/>
                    <a:pt x="12391" y="9824"/>
                  </a:cubicBezTo>
                  <a:cubicBezTo>
                    <a:pt x="12418" y="9824"/>
                    <a:pt x="12463" y="9846"/>
                    <a:pt x="12463" y="9867"/>
                  </a:cubicBezTo>
                  <a:cubicBezTo>
                    <a:pt x="12433" y="9928"/>
                    <a:pt x="12524" y="9958"/>
                    <a:pt x="12615" y="10019"/>
                  </a:cubicBezTo>
                  <a:cubicBezTo>
                    <a:pt x="12706" y="10019"/>
                    <a:pt x="12706" y="10080"/>
                    <a:pt x="12676" y="10110"/>
                  </a:cubicBezTo>
                  <a:cubicBezTo>
                    <a:pt x="12554" y="10110"/>
                    <a:pt x="12646" y="10141"/>
                    <a:pt x="12828" y="10232"/>
                  </a:cubicBezTo>
                  <a:cubicBezTo>
                    <a:pt x="12950" y="10262"/>
                    <a:pt x="13314" y="10414"/>
                    <a:pt x="13618" y="10536"/>
                  </a:cubicBezTo>
                  <a:cubicBezTo>
                    <a:pt x="13964" y="10665"/>
                    <a:pt x="14125" y="10703"/>
                    <a:pt x="14266" y="10703"/>
                  </a:cubicBezTo>
                  <a:cubicBezTo>
                    <a:pt x="14323" y="10703"/>
                    <a:pt x="14377" y="10697"/>
                    <a:pt x="14439" y="10688"/>
                  </a:cubicBezTo>
                  <a:lnTo>
                    <a:pt x="14561" y="10627"/>
                  </a:lnTo>
                  <a:lnTo>
                    <a:pt x="14530" y="10718"/>
                  </a:lnTo>
                  <a:cubicBezTo>
                    <a:pt x="14500" y="10749"/>
                    <a:pt x="14591" y="10870"/>
                    <a:pt x="14591" y="10870"/>
                  </a:cubicBezTo>
                  <a:cubicBezTo>
                    <a:pt x="14615" y="10878"/>
                    <a:pt x="14633" y="10882"/>
                    <a:pt x="14647" y="10882"/>
                  </a:cubicBezTo>
                  <a:cubicBezTo>
                    <a:pt x="14684" y="10882"/>
                    <a:pt x="14690" y="10854"/>
                    <a:pt x="14713" y="10810"/>
                  </a:cubicBezTo>
                  <a:cubicBezTo>
                    <a:pt x="14713" y="10802"/>
                    <a:pt x="14718" y="10798"/>
                    <a:pt x="14730" y="10798"/>
                  </a:cubicBezTo>
                  <a:cubicBezTo>
                    <a:pt x="14766" y="10798"/>
                    <a:pt x="14857" y="10832"/>
                    <a:pt x="15017" y="10901"/>
                  </a:cubicBezTo>
                  <a:cubicBezTo>
                    <a:pt x="15153" y="10969"/>
                    <a:pt x="15239" y="11003"/>
                    <a:pt x="15324" y="11003"/>
                  </a:cubicBezTo>
                  <a:cubicBezTo>
                    <a:pt x="15353" y="11003"/>
                    <a:pt x="15381" y="10999"/>
                    <a:pt x="15412" y="10992"/>
                  </a:cubicBezTo>
                  <a:cubicBezTo>
                    <a:pt x="15503" y="11022"/>
                    <a:pt x="15594" y="11053"/>
                    <a:pt x="15685" y="11113"/>
                  </a:cubicBezTo>
                  <a:cubicBezTo>
                    <a:pt x="15721" y="11122"/>
                    <a:pt x="15746" y="11126"/>
                    <a:pt x="15764" y="11126"/>
                  </a:cubicBezTo>
                  <a:cubicBezTo>
                    <a:pt x="15807" y="11126"/>
                    <a:pt x="15807" y="11105"/>
                    <a:pt x="15807" y="11083"/>
                  </a:cubicBezTo>
                  <a:cubicBezTo>
                    <a:pt x="15807" y="11070"/>
                    <a:pt x="15828" y="11063"/>
                    <a:pt x="15859" y="11063"/>
                  </a:cubicBezTo>
                  <a:cubicBezTo>
                    <a:pt x="15902" y="11063"/>
                    <a:pt x="15966" y="11078"/>
                    <a:pt x="16020" y="11113"/>
                  </a:cubicBezTo>
                  <a:cubicBezTo>
                    <a:pt x="16064" y="11202"/>
                    <a:pt x="16239" y="11259"/>
                    <a:pt x="16341" y="11259"/>
                  </a:cubicBezTo>
                  <a:cubicBezTo>
                    <a:pt x="16379" y="11259"/>
                    <a:pt x="16407" y="11251"/>
                    <a:pt x="16415" y="11235"/>
                  </a:cubicBezTo>
                  <a:cubicBezTo>
                    <a:pt x="16415" y="11220"/>
                    <a:pt x="16438" y="11212"/>
                    <a:pt x="16476" y="11212"/>
                  </a:cubicBezTo>
                  <a:cubicBezTo>
                    <a:pt x="16514" y="11212"/>
                    <a:pt x="16567" y="11220"/>
                    <a:pt x="16628" y="11235"/>
                  </a:cubicBezTo>
                  <a:cubicBezTo>
                    <a:pt x="16688" y="11235"/>
                    <a:pt x="16749" y="11249"/>
                    <a:pt x="16819" y="11249"/>
                  </a:cubicBezTo>
                  <a:cubicBezTo>
                    <a:pt x="16854" y="11249"/>
                    <a:pt x="16891" y="11245"/>
                    <a:pt x="16931" y="11235"/>
                  </a:cubicBezTo>
                  <a:lnTo>
                    <a:pt x="17144" y="11235"/>
                  </a:lnTo>
                  <a:cubicBezTo>
                    <a:pt x="17209" y="11257"/>
                    <a:pt x="17182" y="11278"/>
                    <a:pt x="17118" y="11278"/>
                  </a:cubicBezTo>
                  <a:cubicBezTo>
                    <a:pt x="17091" y="11278"/>
                    <a:pt x="17058" y="11274"/>
                    <a:pt x="17023" y="11265"/>
                  </a:cubicBezTo>
                  <a:lnTo>
                    <a:pt x="17023" y="11265"/>
                  </a:lnTo>
                  <a:lnTo>
                    <a:pt x="17114" y="11326"/>
                  </a:lnTo>
                  <a:cubicBezTo>
                    <a:pt x="17220" y="11341"/>
                    <a:pt x="17296" y="11349"/>
                    <a:pt x="17361" y="11349"/>
                  </a:cubicBezTo>
                  <a:cubicBezTo>
                    <a:pt x="17425" y="11349"/>
                    <a:pt x="17479" y="11341"/>
                    <a:pt x="17539" y="11326"/>
                  </a:cubicBezTo>
                  <a:cubicBezTo>
                    <a:pt x="17594" y="11299"/>
                    <a:pt x="17624" y="11284"/>
                    <a:pt x="17638" y="11284"/>
                  </a:cubicBezTo>
                  <a:cubicBezTo>
                    <a:pt x="17655" y="11284"/>
                    <a:pt x="17647" y="11306"/>
                    <a:pt x="17631" y="11357"/>
                  </a:cubicBezTo>
                  <a:cubicBezTo>
                    <a:pt x="17631" y="11381"/>
                    <a:pt x="17710" y="11426"/>
                    <a:pt x="17789" y="11426"/>
                  </a:cubicBezTo>
                  <a:cubicBezTo>
                    <a:pt x="17807" y="11426"/>
                    <a:pt x="17826" y="11423"/>
                    <a:pt x="17843" y="11417"/>
                  </a:cubicBezTo>
                  <a:cubicBezTo>
                    <a:pt x="17891" y="11382"/>
                    <a:pt x="17934" y="11369"/>
                    <a:pt x="17969" y="11369"/>
                  </a:cubicBezTo>
                  <a:cubicBezTo>
                    <a:pt x="18022" y="11369"/>
                    <a:pt x="18056" y="11399"/>
                    <a:pt x="18056" y="11417"/>
                  </a:cubicBezTo>
                  <a:cubicBezTo>
                    <a:pt x="17989" y="11468"/>
                    <a:pt x="17959" y="11490"/>
                    <a:pt x="18017" y="11490"/>
                  </a:cubicBezTo>
                  <a:cubicBezTo>
                    <a:pt x="18063" y="11490"/>
                    <a:pt x="18169" y="11475"/>
                    <a:pt x="18360" y="11448"/>
                  </a:cubicBezTo>
                  <a:cubicBezTo>
                    <a:pt x="18502" y="11448"/>
                    <a:pt x="18738" y="11434"/>
                    <a:pt x="18970" y="11434"/>
                  </a:cubicBezTo>
                  <a:cubicBezTo>
                    <a:pt x="19086" y="11434"/>
                    <a:pt x="19201" y="11438"/>
                    <a:pt x="19302" y="11448"/>
                  </a:cubicBezTo>
                  <a:cubicBezTo>
                    <a:pt x="19697" y="11448"/>
                    <a:pt x="19910" y="11448"/>
                    <a:pt x="20001" y="11509"/>
                  </a:cubicBezTo>
                  <a:cubicBezTo>
                    <a:pt x="20001" y="11514"/>
                    <a:pt x="20002" y="11519"/>
                    <a:pt x="20003" y="11524"/>
                  </a:cubicBezTo>
                  <a:lnTo>
                    <a:pt x="20003" y="11524"/>
                  </a:lnTo>
                  <a:cubicBezTo>
                    <a:pt x="20016" y="11448"/>
                    <a:pt x="20141" y="11448"/>
                    <a:pt x="20427" y="11448"/>
                  </a:cubicBezTo>
                  <a:cubicBezTo>
                    <a:pt x="20508" y="11456"/>
                    <a:pt x="20583" y="11460"/>
                    <a:pt x="20651" y="11460"/>
                  </a:cubicBezTo>
                  <a:cubicBezTo>
                    <a:pt x="20836" y="11460"/>
                    <a:pt x="20968" y="11432"/>
                    <a:pt x="21035" y="11387"/>
                  </a:cubicBezTo>
                  <a:lnTo>
                    <a:pt x="20853" y="11387"/>
                  </a:lnTo>
                  <a:cubicBezTo>
                    <a:pt x="20853" y="11337"/>
                    <a:pt x="20880" y="11314"/>
                    <a:pt x="20940" y="11314"/>
                  </a:cubicBezTo>
                  <a:cubicBezTo>
                    <a:pt x="20990" y="11314"/>
                    <a:pt x="21061" y="11329"/>
                    <a:pt x="21156" y="11357"/>
                  </a:cubicBezTo>
                  <a:lnTo>
                    <a:pt x="21156" y="11357"/>
                  </a:lnTo>
                  <a:cubicBezTo>
                    <a:pt x="21148" y="11366"/>
                    <a:pt x="21138" y="11376"/>
                    <a:pt x="21126" y="11387"/>
                  </a:cubicBezTo>
                  <a:cubicBezTo>
                    <a:pt x="21065" y="11448"/>
                    <a:pt x="20974" y="11509"/>
                    <a:pt x="21004" y="11539"/>
                  </a:cubicBezTo>
                  <a:cubicBezTo>
                    <a:pt x="21004" y="11539"/>
                    <a:pt x="21004" y="11569"/>
                    <a:pt x="20974" y="11630"/>
                  </a:cubicBezTo>
                  <a:cubicBezTo>
                    <a:pt x="20944" y="11691"/>
                    <a:pt x="20883" y="11752"/>
                    <a:pt x="20853" y="11782"/>
                  </a:cubicBezTo>
                  <a:cubicBezTo>
                    <a:pt x="20761" y="11934"/>
                    <a:pt x="20731" y="12025"/>
                    <a:pt x="20761" y="12056"/>
                  </a:cubicBezTo>
                  <a:cubicBezTo>
                    <a:pt x="20792" y="12086"/>
                    <a:pt x="20731" y="12147"/>
                    <a:pt x="20701" y="12238"/>
                  </a:cubicBezTo>
                  <a:cubicBezTo>
                    <a:pt x="20640" y="12329"/>
                    <a:pt x="20579" y="12390"/>
                    <a:pt x="20609" y="12420"/>
                  </a:cubicBezTo>
                  <a:cubicBezTo>
                    <a:pt x="20670" y="12451"/>
                    <a:pt x="20640" y="12572"/>
                    <a:pt x="20549" y="12724"/>
                  </a:cubicBezTo>
                  <a:cubicBezTo>
                    <a:pt x="20547" y="12727"/>
                    <a:pt x="20546" y="12730"/>
                    <a:pt x="20544" y="12733"/>
                  </a:cubicBezTo>
                  <a:lnTo>
                    <a:pt x="20544" y="12733"/>
                  </a:lnTo>
                  <a:cubicBezTo>
                    <a:pt x="20540" y="12705"/>
                    <a:pt x="20518" y="12694"/>
                    <a:pt x="20518" y="12694"/>
                  </a:cubicBezTo>
                  <a:cubicBezTo>
                    <a:pt x="20518" y="12694"/>
                    <a:pt x="20513" y="12689"/>
                    <a:pt x="20504" y="12689"/>
                  </a:cubicBezTo>
                  <a:cubicBezTo>
                    <a:pt x="20489" y="12689"/>
                    <a:pt x="20463" y="12700"/>
                    <a:pt x="20427" y="12755"/>
                  </a:cubicBezTo>
                  <a:lnTo>
                    <a:pt x="20366" y="12816"/>
                  </a:lnTo>
                  <a:cubicBezTo>
                    <a:pt x="20386" y="12826"/>
                    <a:pt x="20410" y="12829"/>
                    <a:pt x="20433" y="12829"/>
                  </a:cubicBezTo>
                  <a:cubicBezTo>
                    <a:pt x="20459" y="12829"/>
                    <a:pt x="20483" y="12825"/>
                    <a:pt x="20499" y="12821"/>
                  </a:cubicBezTo>
                  <a:lnTo>
                    <a:pt x="20499" y="12821"/>
                  </a:lnTo>
                  <a:cubicBezTo>
                    <a:pt x="20451" y="12908"/>
                    <a:pt x="20431" y="12914"/>
                    <a:pt x="20336" y="12937"/>
                  </a:cubicBezTo>
                  <a:cubicBezTo>
                    <a:pt x="20332" y="12933"/>
                    <a:pt x="20327" y="12931"/>
                    <a:pt x="20322" y="12931"/>
                  </a:cubicBezTo>
                  <a:cubicBezTo>
                    <a:pt x="20289" y="12931"/>
                    <a:pt x="20236" y="13006"/>
                    <a:pt x="20184" y="13059"/>
                  </a:cubicBezTo>
                  <a:cubicBezTo>
                    <a:pt x="20184" y="13059"/>
                    <a:pt x="20123" y="13150"/>
                    <a:pt x="20032" y="13180"/>
                  </a:cubicBezTo>
                  <a:cubicBezTo>
                    <a:pt x="19910" y="13241"/>
                    <a:pt x="19971" y="13272"/>
                    <a:pt x="20001" y="13302"/>
                  </a:cubicBezTo>
                  <a:cubicBezTo>
                    <a:pt x="20032" y="13332"/>
                    <a:pt x="20062" y="13363"/>
                    <a:pt x="20062" y="13363"/>
                  </a:cubicBezTo>
                  <a:cubicBezTo>
                    <a:pt x="20018" y="13407"/>
                    <a:pt x="19924" y="13435"/>
                    <a:pt x="19866" y="13435"/>
                  </a:cubicBezTo>
                  <a:cubicBezTo>
                    <a:pt x="19844" y="13435"/>
                    <a:pt x="19827" y="13432"/>
                    <a:pt x="19819" y="13424"/>
                  </a:cubicBezTo>
                  <a:cubicBezTo>
                    <a:pt x="19697" y="13424"/>
                    <a:pt x="19697" y="13424"/>
                    <a:pt x="19758" y="13484"/>
                  </a:cubicBezTo>
                  <a:cubicBezTo>
                    <a:pt x="19789" y="13515"/>
                    <a:pt x="19758" y="13636"/>
                    <a:pt x="19606" y="13727"/>
                  </a:cubicBezTo>
                  <a:cubicBezTo>
                    <a:pt x="19470" y="13864"/>
                    <a:pt x="19334" y="13975"/>
                    <a:pt x="19285" y="13975"/>
                  </a:cubicBezTo>
                  <a:cubicBezTo>
                    <a:pt x="19280" y="13975"/>
                    <a:pt x="19275" y="13974"/>
                    <a:pt x="19272" y="13971"/>
                  </a:cubicBezTo>
                  <a:cubicBezTo>
                    <a:pt x="19181" y="14001"/>
                    <a:pt x="19150" y="14123"/>
                    <a:pt x="19150" y="14123"/>
                  </a:cubicBezTo>
                  <a:cubicBezTo>
                    <a:pt x="19120" y="14214"/>
                    <a:pt x="19029" y="14275"/>
                    <a:pt x="18755" y="14427"/>
                  </a:cubicBezTo>
                  <a:cubicBezTo>
                    <a:pt x="18330" y="14670"/>
                    <a:pt x="18330" y="14670"/>
                    <a:pt x="18390" y="14731"/>
                  </a:cubicBezTo>
                  <a:cubicBezTo>
                    <a:pt x="18415" y="14755"/>
                    <a:pt x="18420" y="14800"/>
                    <a:pt x="18356" y="14800"/>
                  </a:cubicBezTo>
                  <a:cubicBezTo>
                    <a:pt x="18341" y="14800"/>
                    <a:pt x="18322" y="14797"/>
                    <a:pt x="18299" y="14791"/>
                  </a:cubicBezTo>
                  <a:cubicBezTo>
                    <a:pt x="18208" y="14822"/>
                    <a:pt x="18147" y="14913"/>
                    <a:pt x="17995" y="15065"/>
                  </a:cubicBezTo>
                  <a:cubicBezTo>
                    <a:pt x="17935" y="15156"/>
                    <a:pt x="17995" y="15217"/>
                    <a:pt x="18026" y="15278"/>
                  </a:cubicBezTo>
                  <a:cubicBezTo>
                    <a:pt x="18056" y="15338"/>
                    <a:pt x="18056" y="15338"/>
                    <a:pt x="17874" y="15430"/>
                  </a:cubicBezTo>
                  <a:cubicBezTo>
                    <a:pt x="17809" y="15451"/>
                    <a:pt x="17730" y="15473"/>
                    <a:pt x="17688" y="15473"/>
                  </a:cubicBezTo>
                  <a:cubicBezTo>
                    <a:pt x="17671" y="15473"/>
                    <a:pt x="17661" y="15469"/>
                    <a:pt x="17661" y="15460"/>
                  </a:cubicBezTo>
                  <a:cubicBezTo>
                    <a:pt x="17631" y="15399"/>
                    <a:pt x="17722" y="15369"/>
                    <a:pt x="17722" y="15369"/>
                  </a:cubicBezTo>
                  <a:lnTo>
                    <a:pt x="17783" y="15308"/>
                  </a:lnTo>
                  <a:cubicBezTo>
                    <a:pt x="17783" y="15291"/>
                    <a:pt x="17773" y="15266"/>
                    <a:pt x="17735" y="15266"/>
                  </a:cubicBezTo>
                  <a:cubicBezTo>
                    <a:pt x="17704" y="15266"/>
                    <a:pt x="17652" y="15283"/>
                    <a:pt x="17570" y="15338"/>
                  </a:cubicBezTo>
                  <a:cubicBezTo>
                    <a:pt x="17479" y="15369"/>
                    <a:pt x="17387" y="15399"/>
                    <a:pt x="17418" y="15460"/>
                  </a:cubicBezTo>
                  <a:cubicBezTo>
                    <a:pt x="17296" y="15460"/>
                    <a:pt x="17114" y="15551"/>
                    <a:pt x="16962" y="15642"/>
                  </a:cubicBezTo>
                  <a:cubicBezTo>
                    <a:pt x="16779" y="15764"/>
                    <a:pt x="16506" y="15886"/>
                    <a:pt x="16415" y="15886"/>
                  </a:cubicBezTo>
                  <a:cubicBezTo>
                    <a:pt x="16232" y="15977"/>
                    <a:pt x="16141" y="16007"/>
                    <a:pt x="16141" y="16068"/>
                  </a:cubicBezTo>
                  <a:cubicBezTo>
                    <a:pt x="16184" y="16111"/>
                    <a:pt x="16136" y="16154"/>
                    <a:pt x="16104" y="16154"/>
                  </a:cubicBezTo>
                  <a:cubicBezTo>
                    <a:pt x="16091" y="16154"/>
                    <a:pt x="16080" y="16147"/>
                    <a:pt x="16080" y="16129"/>
                  </a:cubicBezTo>
                  <a:cubicBezTo>
                    <a:pt x="16020" y="16129"/>
                    <a:pt x="15685" y="16250"/>
                    <a:pt x="15351" y="16372"/>
                  </a:cubicBezTo>
                  <a:cubicBezTo>
                    <a:pt x="15017" y="16463"/>
                    <a:pt x="14682" y="16615"/>
                    <a:pt x="14652" y="16676"/>
                  </a:cubicBezTo>
                  <a:cubicBezTo>
                    <a:pt x="14652" y="16676"/>
                    <a:pt x="14561" y="16706"/>
                    <a:pt x="14469" y="16737"/>
                  </a:cubicBezTo>
                  <a:cubicBezTo>
                    <a:pt x="14257" y="16767"/>
                    <a:pt x="13679" y="16949"/>
                    <a:pt x="13588" y="17010"/>
                  </a:cubicBezTo>
                  <a:cubicBezTo>
                    <a:pt x="13588" y="17010"/>
                    <a:pt x="13497" y="17041"/>
                    <a:pt x="13314" y="17101"/>
                  </a:cubicBezTo>
                  <a:cubicBezTo>
                    <a:pt x="13102" y="17101"/>
                    <a:pt x="13010" y="17132"/>
                    <a:pt x="12919" y="17223"/>
                  </a:cubicBezTo>
                  <a:cubicBezTo>
                    <a:pt x="12852" y="17267"/>
                    <a:pt x="12835" y="17296"/>
                    <a:pt x="12830" y="17296"/>
                  </a:cubicBezTo>
                  <a:cubicBezTo>
                    <a:pt x="12828" y="17296"/>
                    <a:pt x="12828" y="17292"/>
                    <a:pt x="12828" y="17284"/>
                  </a:cubicBezTo>
                  <a:cubicBezTo>
                    <a:pt x="12828" y="17267"/>
                    <a:pt x="12811" y="17259"/>
                    <a:pt x="12779" y="17259"/>
                  </a:cubicBezTo>
                  <a:cubicBezTo>
                    <a:pt x="12695" y="17259"/>
                    <a:pt x="12505" y="17309"/>
                    <a:pt x="12220" y="17375"/>
                  </a:cubicBezTo>
                  <a:cubicBezTo>
                    <a:pt x="11825" y="17497"/>
                    <a:pt x="11825" y="17466"/>
                    <a:pt x="11947" y="17497"/>
                  </a:cubicBezTo>
                  <a:cubicBezTo>
                    <a:pt x="11749" y="17557"/>
                    <a:pt x="11650" y="17580"/>
                    <a:pt x="11597" y="17580"/>
                  </a:cubicBezTo>
                  <a:cubicBezTo>
                    <a:pt x="11544" y="17580"/>
                    <a:pt x="11536" y="17557"/>
                    <a:pt x="11521" y="17527"/>
                  </a:cubicBezTo>
                  <a:cubicBezTo>
                    <a:pt x="11555" y="17493"/>
                    <a:pt x="11547" y="17476"/>
                    <a:pt x="11519" y="17476"/>
                  </a:cubicBezTo>
                  <a:cubicBezTo>
                    <a:pt x="11474" y="17476"/>
                    <a:pt x="11377" y="17523"/>
                    <a:pt x="11339" y="17618"/>
                  </a:cubicBezTo>
                  <a:cubicBezTo>
                    <a:pt x="11269" y="17711"/>
                    <a:pt x="11146" y="17751"/>
                    <a:pt x="11078" y="17751"/>
                  </a:cubicBezTo>
                  <a:cubicBezTo>
                    <a:pt x="11058" y="17751"/>
                    <a:pt x="11042" y="17747"/>
                    <a:pt x="11035" y="17740"/>
                  </a:cubicBezTo>
                  <a:cubicBezTo>
                    <a:pt x="11035" y="17679"/>
                    <a:pt x="11126" y="17679"/>
                    <a:pt x="11247" y="17649"/>
                  </a:cubicBezTo>
                  <a:cubicBezTo>
                    <a:pt x="11247" y="17649"/>
                    <a:pt x="11217" y="17618"/>
                    <a:pt x="11217" y="17557"/>
                  </a:cubicBezTo>
                  <a:cubicBezTo>
                    <a:pt x="11126" y="17588"/>
                    <a:pt x="11126" y="17588"/>
                    <a:pt x="11035" y="17649"/>
                  </a:cubicBezTo>
                  <a:cubicBezTo>
                    <a:pt x="11035" y="17649"/>
                    <a:pt x="10913" y="17649"/>
                    <a:pt x="10822" y="17740"/>
                  </a:cubicBezTo>
                  <a:cubicBezTo>
                    <a:pt x="10731" y="17800"/>
                    <a:pt x="10761" y="17831"/>
                    <a:pt x="10852" y="17861"/>
                  </a:cubicBezTo>
                  <a:cubicBezTo>
                    <a:pt x="10974" y="17892"/>
                    <a:pt x="10852" y="17892"/>
                    <a:pt x="10761" y="17922"/>
                  </a:cubicBezTo>
                  <a:cubicBezTo>
                    <a:pt x="10548" y="17922"/>
                    <a:pt x="10548" y="17861"/>
                    <a:pt x="10640" y="17800"/>
                  </a:cubicBezTo>
                  <a:cubicBezTo>
                    <a:pt x="10731" y="17800"/>
                    <a:pt x="10731" y="17740"/>
                    <a:pt x="10731" y="17709"/>
                  </a:cubicBezTo>
                  <a:cubicBezTo>
                    <a:pt x="10727" y="17701"/>
                    <a:pt x="10714" y="17697"/>
                    <a:pt x="10695" y="17697"/>
                  </a:cubicBezTo>
                  <a:cubicBezTo>
                    <a:pt x="10575" y="17697"/>
                    <a:pt x="10202" y="17847"/>
                    <a:pt x="10123" y="17952"/>
                  </a:cubicBezTo>
                  <a:lnTo>
                    <a:pt x="10123" y="17892"/>
                  </a:lnTo>
                  <a:cubicBezTo>
                    <a:pt x="10123" y="17883"/>
                    <a:pt x="10105" y="17879"/>
                    <a:pt x="10074" y="17879"/>
                  </a:cubicBezTo>
                  <a:cubicBezTo>
                    <a:pt x="10001" y="17879"/>
                    <a:pt x="9857" y="17901"/>
                    <a:pt x="9728" y="17922"/>
                  </a:cubicBezTo>
                  <a:cubicBezTo>
                    <a:pt x="9515" y="17983"/>
                    <a:pt x="9424" y="17983"/>
                    <a:pt x="9424" y="18044"/>
                  </a:cubicBezTo>
                  <a:cubicBezTo>
                    <a:pt x="9424" y="18074"/>
                    <a:pt x="9424" y="18135"/>
                    <a:pt x="9333" y="18135"/>
                  </a:cubicBezTo>
                  <a:cubicBezTo>
                    <a:pt x="9424" y="18135"/>
                    <a:pt x="9424" y="18165"/>
                    <a:pt x="9454" y="18196"/>
                  </a:cubicBezTo>
                  <a:cubicBezTo>
                    <a:pt x="9454" y="18196"/>
                    <a:pt x="9241" y="18196"/>
                    <a:pt x="9120" y="18165"/>
                  </a:cubicBezTo>
                  <a:cubicBezTo>
                    <a:pt x="9013" y="18150"/>
                    <a:pt x="8907" y="18135"/>
                    <a:pt x="8778" y="18135"/>
                  </a:cubicBezTo>
                  <a:cubicBezTo>
                    <a:pt x="8649" y="18135"/>
                    <a:pt x="8497" y="18150"/>
                    <a:pt x="8299" y="18196"/>
                  </a:cubicBezTo>
                  <a:cubicBezTo>
                    <a:pt x="8127" y="18220"/>
                    <a:pt x="7895" y="18265"/>
                    <a:pt x="7748" y="18265"/>
                  </a:cubicBezTo>
                  <a:cubicBezTo>
                    <a:pt x="7714" y="18265"/>
                    <a:pt x="7684" y="18262"/>
                    <a:pt x="7661" y="18256"/>
                  </a:cubicBezTo>
                  <a:cubicBezTo>
                    <a:pt x="7448" y="18287"/>
                    <a:pt x="7357" y="18317"/>
                    <a:pt x="7357" y="18348"/>
                  </a:cubicBezTo>
                  <a:lnTo>
                    <a:pt x="7144" y="18378"/>
                  </a:lnTo>
                  <a:cubicBezTo>
                    <a:pt x="7127" y="18372"/>
                    <a:pt x="7105" y="18370"/>
                    <a:pt x="7081" y="18370"/>
                  </a:cubicBezTo>
                  <a:cubicBezTo>
                    <a:pt x="6979" y="18370"/>
                    <a:pt x="6840" y="18414"/>
                    <a:pt x="6840" y="18439"/>
                  </a:cubicBezTo>
                  <a:cubicBezTo>
                    <a:pt x="6749" y="18500"/>
                    <a:pt x="6658" y="18469"/>
                    <a:pt x="6536" y="18500"/>
                  </a:cubicBezTo>
                  <a:cubicBezTo>
                    <a:pt x="6448" y="18474"/>
                    <a:pt x="6396" y="18460"/>
                    <a:pt x="6375" y="18460"/>
                  </a:cubicBezTo>
                  <a:cubicBezTo>
                    <a:pt x="6344" y="18460"/>
                    <a:pt x="6374" y="18489"/>
                    <a:pt x="6445" y="18560"/>
                  </a:cubicBezTo>
                  <a:cubicBezTo>
                    <a:pt x="6445" y="18596"/>
                    <a:pt x="6518" y="18611"/>
                    <a:pt x="6603" y="18611"/>
                  </a:cubicBezTo>
                  <a:cubicBezTo>
                    <a:pt x="6663" y="18611"/>
                    <a:pt x="6729" y="18603"/>
                    <a:pt x="6779" y="18591"/>
                  </a:cubicBezTo>
                  <a:lnTo>
                    <a:pt x="7083" y="18530"/>
                  </a:lnTo>
                  <a:lnTo>
                    <a:pt x="7083" y="18530"/>
                  </a:lnTo>
                  <a:lnTo>
                    <a:pt x="6779" y="18652"/>
                  </a:lnTo>
                  <a:cubicBezTo>
                    <a:pt x="6688" y="18652"/>
                    <a:pt x="6475" y="18743"/>
                    <a:pt x="6475" y="18773"/>
                  </a:cubicBezTo>
                  <a:cubicBezTo>
                    <a:pt x="6475" y="18773"/>
                    <a:pt x="6506" y="18834"/>
                    <a:pt x="6384" y="18864"/>
                  </a:cubicBezTo>
                  <a:cubicBezTo>
                    <a:pt x="6384" y="18864"/>
                    <a:pt x="6384" y="18804"/>
                    <a:pt x="6384" y="18773"/>
                  </a:cubicBezTo>
                  <a:cubicBezTo>
                    <a:pt x="6475" y="18712"/>
                    <a:pt x="6475" y="18652"/>
                    <a:pt x="6445" y="18621"/>
                  </a:cubicBezTo>
                  <a:cubicBezTo>
                    <a:pt x="6390" y="18594"/>
                    <a:pt x="6299" y="18579"/>
                    <a:pt x="6217" y="18579"/>
                  </a:cubicBezTo>
                  <a:cubicBezTo>
                    <a:pt x="6118" y="18579"/>
                    <a:pt x="6033" y="18601"/>
                    <a:pt x="6050" y="18652"/>
                  </a:cubicBezTo>
                  <a:cubicBezTo>
                    <a:pt x="5989" y="18667"/>
                    <a:pt x="5959" y="18674"/>
                    <a:pt x="5932" y="18674"/>
                  </a:cubicBezTo>
                  <a:cubicBezTo>
                    <a:pt x="5905" y="18674"/>
                    <a:pt x="5883" y="18667"/>
                    <a:pt x="5837" y="18652"/>
                  </a:cubicBezTo>
                  <a:cubicBezTo>
                    <a:pt x="5827" y="18641"/>
                    <a:pt x="5810" y="18635"/>
                    <a:pt x="5789" y="18635"/>
                  </a:cubicBezTo>
                  <a:cubicBezTo>
                    <a:pt x="5746" y="18635"/>
                    <a:pt x="5685" y="18662"/>
                    <a:pt x="5624" y="18743"/>
                  </a:cubicBezTo>
                  <a:cubicBezTo>
                    <a:pt x="5565" y="18802"/>
                    <a:pt x="5506" y="18835"/>
                    <a:pt x="5439" y="18835"/>
                  </a:cubicBezTo>
                  <a:cubicBezTo>
                    <a:pt x="5403" y="18835"/>
                    <a:pt x="5363" y="18825"/>
                    <a:pt x="5320" y="18804"/>
                  </a:cubicBezTo>
                  <a:cubicBezTo>
                    <a:pt x="5291" y="18799"/>
                    <a:pt x="5257" y="18797"/>
                    <a:pt x="5220" y="18797"/>
                  </a:cubicBezTo>
                  <a:cubicBezTo>
                    <a:pt x="4997" y="18797"/>
                    <a:pt x="4682" y="18869"/>
                    <a:pt x="4682" y="18895"/>
                  </a:cubicBezTo>
                  <a:cubicBezTo>
                    <a:pt x="4708" y="18974"/>
                    <a:pt x="4484" y="19053"/>
                    <a:pt x="4344" y="19053"/>
                  </a:cubicBezTo>
                  <a:cubicBezTo>
                    <a:pt x="4323" y="19053"/>
                    <a:pt x="4303" y="19051"/>
                    <a:pt x="4287" y="19047"/>
                  </a:cubicBezTo>
                  <a:cubicBezTo>
                    <a:pt x="4256" y="19039"/>
                    <a:pt x="4228" y="19035"/>
                    <a:pt x="4201" y="19035"/>
                  </a:cubicBezTo>
                  <a:cubicBezTo>
                    <a:pt x="4120" y="19035"/>
                    <a:pt x="4051" y="19069"/>
                    <a:pt x="3983" y="19138"/>
                  </a:cubicBezTo>
                  <a:cubicBezTo>
                    <a:pt x="3983" y="19107"/>
                    <a:pt x="3953" y="19092"/>
                    <a:pt x="3911" y="19092"/>
                  </a:cubicBezTo>
                  <a:cubicBezTo>
                    <a:pt x="3869" y="19092"/>
                    <a:pt x="3816" y="19107"/>
                    <a:pt x="3770" y="19138"/>
                  </a:cubicBezTo>
                  <a:cubicBezTo>
                    <a:pt x="3770" y="19138"/>
                    <a:pt x="3679" y="19168"/>
                    <a:pt x="3770" y="19168"/>
                  </a:cubicBezTo>
                  <a:cubicBezTo>
                    <a:pt x="3770" y="19168"/>
                    <a:pt x="3679" y="19259"/>
                    <a:pt x="3588" y="19320"/>
                  </a:cubicBezTo>
                  <a:cubicBezTo>
                    <a:pt x="3611" y="19314"/>
                    <a:pt x="3630" y="19312"/>
                    <a:pt x="3645" y="19312"/>
                  </a:cubicBezTo>
                  <a:cubicBezTo>
                    <a:pt x="3709" y="19312"/>
                    <a:pt x="3709" y="19356"/>
                    <a:pt x="3709" y="19381"/>
                  </a:cubicBezTo>
                  <a:cubicBezTo>
                    <a:pt x="3732" y="19404"/>
                    <a:pt x="3492" y="19462"/>
                    <a:pt x="3269" y="19462"/>
                  </a:cubicBezTo>
                  <a:cubicBezTo>
                    <a:pt x="3199" y="19462"/>
                    <a:pt x="3130" y="19456"/>
                    <a:pt x="3071" y="19442"/>
                  </a:cubicBezTo>
                  <a:lnTo>
                    <a:pt x="2858" y="19411"/>
                  </a:lnTo>
                  <a:lnTo>
                    <a:pt x="2858" y="19411"/>
                  </a:lnTo>
                  <a:cubicBezTo>
                    <a:pt x="2858" y="19442"/>
                    <a:pt x="2889" y="19503"/>
                    <a:pt x="2889" y="19503"/>
                  </a:cubicBezTo>
                  <a:cubicBezTo>
                    <a:pt x="2818" y="19520"/>
                    <a:pt x="2758" y="19538"/>
                    <a:pt x="2720" y="19538"/>
                  </a:cubicBezTo>
                  <a:cubicBezTo>
                    <a:pt x="2692" y="19538"/>
                    <a:pt x="2676" y="19528"/>
                    <a:pt x="2676" y="19503"/>
                  </a:cubicBezTo>
                  <a:cubicBezTo>
                    <a:pt x="2661" y="19487"/>
                    <a:pt x="2653" y="19480"/>
                    <a:pt x="2638" y="19480"/>
                  </a:cubicBezTo>
                  <a:cubicBezTo>
                    <a:pt x="2623" y="19480"/>
                    <a:pt x="2600" y="19487"/>
                    <a:pt x="2554" y="19503"/>
                  </a:cubicBezTo>
                  <a:cubicBezTo>
                    <a:pt x="2554" y="19503"/>
                    <a:pt x="2433" y="19533"/>
                    <a:pt x="2463" y="19594"/>
                  </a:cubicBezTo>
                  <a:cubicBezTo>
                    <a:pt x="2494" y="19655"/>
                    <a:pt x="2494" y="19655"/>
                    <a:pt x="2372" y="19655"/>
                  </a:cubicBezTo>
                  <a:cubicBezTo>
                    <a:pt x="2339" y="19638"/>
                    <a:pt x="2307" y="19631"/>
                    <a:pt x="2275" y="19631"/>
                  </a:cubicBezTo>
                  <a:cubicBezTo>
                    <a:pt x="2190" y="19631"/>
                    <a:pt x="2112" y="19687"/>
                    <a:pt x="2068" y="19776"/>
                  </a:cubicBezTo>
                  <a:cubicBezTo>
                    <a:pt x="2086" y="19812"/>
                    <a:pt x="2093" y="19827"/>
                    <a:pt x="2072" y="19827"/>
                  </a:cubicBezTo>
                  <a:cubicBezTo>
                    <a:pt x="2057" y="19827"/>
                    <a:pt x="2027" y="19819"/>
                    <a:pt x="1977" y="19807"/>
                  </a:cubicBezTo>
                  <a:cubicBezTo>
                    <a:pt x="1962" y="19776"/>
                    <a:pt x="1931" y="19761"/>
                    <a:pt x="1889" y="19761"/>
                  </a:cubicBezTo>
                  <a:cubicBezTo>
                    <a:pt x="1848" y="19761"/>
                    <a:pt x="1794" y="19776"/>
                    <a:pt x="1734" y="19807"/>
                  </a:cubicBezTo>
                  <a:lnTo>
                    <a:pt x="1764" y="19837"/>
                  </a:lnTo>
                  <a:cubicBezTo>
                    <a:pt x="1794" y="19928"/>
                    <a:pt x="1703" y="19959"/>
                    <a:pt x="1582" y="19959"/>
                  </a:cubicBezTo>
                  <a:cubicBezTo>
                    <a:pt x="1574" y="19951"/>
                    <a:pt x="1564" y="19948"/>
                    <a:pt x="1550" y="19948"/>
                  </a:cubicBezTo>
                  <a:cubicBezTo>
                    <a:pt x="1503" y="19948"/>
                    <a:pt x="1417" y="19987"/>
                    <a:pt x="1278" y="20080"/>
                  </a:cubicBezTo>
                  <a:cubicBezTo>
                    <a:pt x="1141" y="20149"/>
                    <a:pt x="1055" y="20183"/>
                    <a:pt x="1008" y="20183"/>
                  </a:cubicBezTo>
                  <a:cubicBezTo>
                    <a:pt x="993" y="20183"/>
                    <a:pt x="981" y="20179"/>
                    <a:pt x="974" y="20171"/>
                  </a:cubicBezTo>
                  <a:cubicBezTo>
                    <a:pt x="960" y="20129"/>
                    <a:pt x="952" y="20106"/>
                    <a:pt x="942" y="20106"/>
                  </a:cubicBezTo>
                  <a:cubicBezTo>
                    <a:pt x="930" y="20106"/>
                    <a:pt x="915" y="20137"/>
                    <a:pt x="883" y="20202"/>
                  </a:cubicBezTo>
                  <a:cubicBezTo>
                    <a:pt x="791" y="20293"/>
                    <a:pt x="791" y="20293"/>
                    <a:pt x="579" y="20354"/>
                  </a:cubicBezTo>
                  <a:cubicBezTo>
                    <a:pt x="457" y="20354"/>
                    <a:pt x="457" y="20354"/>
                    <a:pt x="396" y="20445"/>
                  </a:cubicBezTo>
                  <a:cubicBezTo>
                    <a:pt x="418" y="20488"/>
                    <a:pt x="439" y="20531"/>
                    <a:pt x="482" y="20531"/>
                  </a:cubicBezTo>
                  <a:cubicBezTo>
                    <a:pt x="500" y="20531"/>
                    <a:pt x="521" y="20523"/>
                    <a:pt x="548" y="20506"/>
                  </a:cubicBezTo>
                  <a:cubicBezTo>
                    <a:pt x="594" y="20490"/>
                    <a:pt x="617" y="20483"/>
                    <a:pt x="628" y="20483"/>
                  </a:cubicBezTo>
                  <a:cubicBezTo>
                    <a:pt x="639" y="20483"/>
                    <a:pt x="639" y="20490"/>
                    <a:pt x="639" y="20506"/>
                  </a:cubicBezTo>
                  <a:cubicBezTo>
                    <a:pt x="639" y="20506"/>
                    <a:pt x="548" y="20536"/>
                    <a:pt x="457" y="20597"/>
                  </a:cubicBezTo>
                  <a:cubicBezTo>
                    <a:pt x="366" y="20658"/>
                    <a:pt x="275" y="20688"/>
                    <a:pt x="92" y="20840"/>
                  </a:cubicBezTo>
                  <a:cubicBezTo>
                    <a:pt x="17" y="20915"/>
                    <a:pt x="0" y="20967"/>
                    <a:pt x="41" y="20967"/>
                  </a:cubicBezTo>
                  <a:cubicBezTo>
                    <a:pt x="66" y="20967"/>
                    <a:pt x="114" y="20947"/>
                    <a:pt x="183" y="20901"/>
                  </a:cubicBezTo>
                  <a:lnTo>
                    <a:pt x="275" y="20901"/>
                  </a:lnTo>
                  <a:cubicBezTo>
                    <a:pt x="293" y="20937"/>
                    <a:pt x="322" y="20952"/>
                    <a:pt x="353" y="20952"/>
                  </a:cubicBezTo>
                  <a:cubicBezTo>
                    <a:pt x="423" y="20952"/>
                    <a:pt x="499" y="20873"/>
                    <a:pt x="457" y="20810"/>
                  </a:cubicBezTo>
                  <a:cubicBezTo>
                    <a:pt x="437" y="20729"/>
                    <a:pt x="430" y="20702"/>
                    <a:pt x="464" y="20702"/>
                  </a:cubicBezTo>
                  <a:cubicBezTo>
                    <a:pt x="481" y="20702"/>
                    <a:pt x="508" y="20708"/>
                    <a:pt x="548" y="20718"/>
                  </a:cubicBezTo>
                  <a:cubicBezTo>
                    <a:pt x="560" y="20742"/>
                    <a:pt x="580" y="20752"/>
                    <a:pt x="606" y="20752"/>
                  </a:cubicBezTo>
                  <a:cubicBezTo>
                    <a:pt x="648" y="20752"/>
                    <a:pt x="705" y="20726"/>
                    <a:pt x="761" y="20688"/>
                  </a:cubicBezTo>
                  <a:cubicBezTo>
                    <a:pt x="807" y="20673"/>
                    <a:pt x="829" y="20665"/>
                    <a:pt x="845" y="20665"/>
                  </a:cubicBezTo>
                  <a:cubicBezTo>
                    <a:pt x="860" y="20665"/>
                    <a:pt x="867" y="20673"/>
                    <a:pt x="883" y="20688"/>
                  </a:cubicBezTo>
                  <a:cubicBezTo>
                    <a:pt x="898" y="20703"/>
                    <a:pt x="928" y="20711"/>
                    <a:pt x="966" y="20711"/>
                  </a:cubicBezTo>
                  <a:cubicBezTo>
                    <a:pt x="1004" y="20711"/>
                    <a:pt x="1050" y="20703"/>
                    <a:pt x="1095" y="20688"/>
                  </a:cubicBezTo>
                  <a:cubicBezTo>
                    <a:pt x="1186" y="20658"/>
                    <a:pt x="1186" y="20658"/>
                    <a:pt x="1186" y="20597"/>
                  </a:cubicBezTo>
                  <a:cubicBezTo>
                    <a:pt x="1095" y="20597"/>
                    <a:pt x="1175" y="20546"/>
                    <a:pt x="1285" y="20546"/>
                  </a:cubicBezTo>
                  <a:cubicBezTo>
                    <a:pt x="1321" y="20546"/>
                    <a:pt x="1361" y="20551"/>
                    <a:pt x="1399" y="20566"/>
                  </a:cubicBezTo>
                  <a:cubicBezTo>
                    <a:pt x="1490" y="20566"/>
                    <a:pt x="1490" y="20566"/>
                    <a:pt x="1460" y="20475"/>
                  </a:cubicBezTo>
                  <a:cubicBezTo>
                    <a:pt x="1435" y="20400"/>
                    <a:pt x="1575" y="20346"/>
                    <a:pt x="1693" y="20346"/>
                  </a:cubicBezTo>
                  <a:cubicBezTo>
                    <a:pt x="1718" y="20346"/>
                    <a:pt x="1742" y="20348"/>
                    <a:pt x="1764" y="20354"/>
                  </a:cubicBezTo>
                  <a:cubicBezTo>
                    <a:pt x="1764" y="20354"/>
                    <a:pt x="1855" y="20323"/>
                    <a:pt x="1946" y="20293"/>
                  </a:cubicBezTo>
                  <a:cubicBezTo>
                    <a:pt x="2038" y="20232"/>
                    <a:pt x="2038" y="20202"/>
                    <a:pt x="2007" y="20171"/>
                  </a:cubicBezTo>
                  <a:cubicBezTo>
                    <a:pt x="1977" y="20080"/>
                    <a:pt x="1977" y="20080"/>
                    <a:pt x="2098" y="20080"/>
                  </a:cubicBezTo>
                  <a:cubicBezTo>
                    <a:pt x="2220" y="20080"/>
                    <a:pt x="2220" y="20141"/>
                    <a:pt x="2220" y="20141"/>
                  </a:cubicBezTo>
                  <a:cubicBezTo>
                    <a:pt x="2229" y="20150"/>
                    <a:pt x="2243" y="20154"/>
                    <a:pt x="2261" y="20154"/>
                  </a:cubicBezTo>
                  <a:cubicBezTo>
                    <a:pt x="2304" y="20154"/>
                    <a:pt x="2368" y="20132"/>
                    <a:pt x="2433" y="20111"/>
                  </a:cubicBezTo>
                  <a:cubicBezTo>
                    <a:pt x="2524" y="20080"/>
                    <a:pt x="2737" y="19989"/>
                    <a:pt x="2706" y="19959"/>
                  </a:cubicBezTo>
                  <a:lnTo>
                    <a:pt x="2706" y="19959"/>
                  </a:lnTo>
                  <a:lnTo>
                    <a:pt x="2737" y="19989"/>
                  </a:lnTo>
                  <a:cubicBezTo>
                    <a:pt x="2757" y="19982"/>
                    <a:pt x="2775" y="19980"/>
                    <a:pt x="2789" y="19980"/>
                  </a:cubicBezTo>
                  <a:cubicBezTo>
                    <a:pt x="2815" y="19980"/>
                    <a:pt x="2831" y="19987"/>
                    <a:pt x="2837" y="19987"/>
                  </a:cubicBezTo>
                  <a:cubicBezTo>
                    <a:pt x="2842" y="19987"/>
                    <a:pt x="2839" y="19981"/>
                    <a:pt x="2828" y="19959"/>
                  </a:cubicBezTo>
                  <a:cubicBezTo>
                    <a:pt x="2828" y="19959"/>
                    <a:pt x="2919" y="19928"/>
                    <a:pt x="3132" y="19928"/>
                  </a:cubicBezTo>
                  <a:cubicBezTo>
                    <a:pt x="3345" y="19898"/>
                    <a:pt x="3618" y="19715"/>
                    <a:pt x="3314" y="19715"/>
                  </a:cubicBezTo>
                  <a:lnTo>
                    <a:pt x="3405" y="19685"/>
                  </a:lnTo>
                  <a:cubicBezTo>
                    <a:pt x="3497" y="19655"/>
                    <a:pt x="3497" y="19624"/>
                    <a:pt x="3497" y="19624"/>
                  </a:cubicBezTo>
                  <a:cubicBezTo>
                    <a:pt x="3466" y="19594"/>
                    <a:pt x="3588" y="19563"/>
                    <a:pt x="3679" y="19533"/>
                  </a:cubicBezTo>
                  <a:lnTo>
                    <a:pt x="3709" y="19594"/>
                  </a:lnTo>
                  <a:cubicBezTo>
                    <a:pt x="3680" y="19681"/>
                    <a:pt x="3714" y="19719"/>
                    <a:pt x="3763" y="19719"/>
                  </a:cubicBezTo>
                  <a:cubicBezTo>
                    <a:pt x="3817" y="19719"/>
                    <a:pt x="3890" y="19673"/>
                    <a:pt x="3922" y="19594"/>
                  </a:cubicBezTo>
                  <a:lnTo>
                    <a:pt x="3922" y="19624"/>
                  </a:lnTo>
                  <a:cubicBezTo>
                    <a:pt x="3922" y="19646"/>
                    <a:pt x="3937" y="19656"/>
                    <a:pt x="3965" y="19656"/>
                  </a:cubicBezTo>
                  <a:cubicBezTo>
                    <a:pt x="4016" y="19656"/>
                    <a:pt x="4108" y="19622"/>
                    <a:pt x="4226" y="19563"/>
                  </a:cubicBezTo>
                  <a:cubicBezTo>
                    <a:pt x="4317" y="19533"/>
                    <a:pt x="4408" y="19411"/>
                    <a:pt x="4408" y="19381"/>
                  </a:cubicBezTo>
                  <a:cubicBezTo>
                    <a:pt x="4378" y="19320"/>
                    <a:pt x="4500" y="19320"/>
                    <a:pt x="4500" y="19320"/>
                  </a:cubicBezTo>
                  <a:cubicBezTo>
                    <a:pt x="4545" y="19305"/>
                    <a:pt x="4568" y="19297"/>
                    <a:pt x="4579" y="19297"/>
                  </a:cubicBezTo>
                  <a:cubicBezTo>
                    <a:pt x="4591" y="19297"/>
                    <a:pt x="4591" y="19305"/>
                    <a:pt x="4591" y="19320"/>
                  </a:cubicBezTo>
                  <a:cubicBezTo>
                    <a:pt x="4601" y="19352"/>
                    <a:pt x="4634" y="19365"/>
                    <a:pt x="4675" y="19365"/>
                  </a:cubicBezTo>
                  <a:cubicBezTo>
                    <a:pt x="4751" y="19365"/>
                    <a:pt x="4855" y="19319"/>
                    <a:pt x="4895" y="19259"/>
                  </a:cubicBezTo>
                  <a:lnTo>
                    <a:pt x="4925" y="19290"/>
                  </a:lnTo>
                  <a:cubicBezTo>
                    <a:pt x="4925" y="19302"/>
                    <a:pt x="4945" y="19315"/>
                    <a:pt x="5003" y="19315"/>
                  </a:cubicBezTo>
                  <a:cubicBezTo>
                    <a:pt x="5085" y="19315"/>
                    <a:pt x="5245" y="19289"/>
                    <a:pt x="5533" y="19199"/>
                  </a:cubicBezTo>
                  <a:cubicBezTo>
                    <a:pt x="5818" y="19133"/>
                    <a:pt x="6055" y="19083"/>
                    <a:pt x="6177" y="19083"/>
                  </a:cubicBezTo>
                  <a:cubicBezTo>
                    <a:pt x="6224" y="19083"/>
                    <a:pt x="6254" y="19091"/>
                    <a:pt x="6263" y="19107"/>
                  </a:cubicBezTo>
                  <a:cubicBezTo>
                    <a:pt x="6263" y="19110"/>
                    <a:pt x="6266" y="19111"/>
                    <a:pt x="6271" y="19111"/>
                  </a:cubicBezTo>
                  <a:cubicBezTo>
                    <a:pt x="6330" y="19111"/>
                    <a:pt x="6674" y="18975"/>
                    <a:pt x="6840" y="18864"/>
                  </a:cubicBezTo>
                  <a:cubicBezTo>
                    <a:pt x="6840" y="18873"/>
                    <a:pt x="6851" y="18877"/>
                    <a:pt x="6870" y="18877"/>
                  </a:cubicBezTo>
                  <a:cubicBezTo>
                    <a:pt x="6917" y="18877"/>
                    <a:pt x="7015" y="18855"/>
                    <a:pt x="7144" y="18834"/>
                  </a:cubicBezTo>
                  <a:cubicBezTo>
                    <a:pt x="7311" y="18804"/>
                    <a:pt x="7395" y="18788"/>
                    <a:pt x="7437" y="18788"/>
                  </a:cubicBezTo>
                  <a:cubicBezTo>
                    <a:pt x="7478" y="18788"/>
                    <a:pt x="7478" y="18804"/>
                    <a:pt x="7478" y="18834"/>
                  </a:cubicBezTo>
                  <a:cubicBezTo>
                    <a:pt x="7436" y="18876"/>
                    <a:pt x="7413" y="18899"/>
                    <a:pt x="7419" y="18899"/>
                  </a:cubicBezTo>
                  <a:cubicBezTo>
                    <a:pt x="7426" y="18899"/>
                    <a:pt x="7472" y="18869"/>
                    <a:pt x="7570" y="18804"/>
                  </a:cubicBezTo>
                  <a:cubicBezTo>
                    <a:pt x="7623" y="18751"/>
                    <a:pt x="7747" y="18718"/>
                    <a:pt x="7849" y="18718"/>
                  </a:cubicBezTo>
                  <a:cubicBezTo>
                    <a:pt x="7922" y="18718"/>
                    <a:pt x="7982" y="18735"/>
                    <a:pt x="7995" y="18773"/>
                  </a:cubicBezTo>
                  <a:cubicBezTo>
                    <a:pt x="7995" y="18788"/>
                    <a:pt x="8026" y="18796"/>
                    <a:pt x="8079" y="18796"/>
                  </a:cubicBezTo>
                  <a:cubicBezTo>
                    <a:pt x="8132" y="18796"/>
                    <a:pt x="8208" y="18788"/>
                    <a:pt x="8299" y="18773"/>
                  </a:cubicBezTo>
                  <a:cubicBezTo>
                    <a:pt x="8390" y="18712"/>
                    <a:pt x="8603" y="18652"/>
                    <a:pt x="8816" y="18621"/>
                  </a:cubicBezTo>
                  <a:cubicBezTo>
                    <a:pt x="9120" y="18591"/>
                    <a:pt x="9120" y="18591"/>
                    <a:pt x="9089" y="18500"/>
                  </a:cubicBezTo>
                  <a:cubicBezTo>
                    <a:pt x="9089" y="18408"/>
                    <a:pt x="9181" y="18378"/>
                    <a:pt x="9393" y="18348"/>
                  </a:cubicBezTo>
                  <a:cubicBezTo>
                    <a:pt x="9439" y="18332"/>
                    <a:pt x="9492" y="18325"/>
                    <a:pt x="9534" y="18325"/>
                  </a:cubicBezTo>
                  <a:cubicBezTo>
                    <a:pt x="9576" y="18325"/>
                    <a:pt x="9606" y="18332"/>
                    <a:pt x="9606" y="18348"/>
                  </a:cubicBezTo>
                  <a:cubicBezTo>
                    <a:pt x="9606" y="18348"/>
                    <a:pt x="9728" y="18378"/>
                    <a:pt x="9819" y="18378"/>
                  </a:cubicBezTo>
                  <a:cubicBezTo>
                    <a:pt x="9872" y="18360"/>
                    <a:pt x="9934" y="18343"/>
                    <a:pt x="9978" y="18343"/>
                  </a:cubicBezTo>
                  <a:cubicBezTo>
                    <a:pt x="10010" y="18343"/>
                    <a:pt x="10032" y="18352"/>
                    <a:pt x="10032" y="18378"/>
                  </a:cubicBezTo>
                  <a:cubicBezTo>
                    <a:pt x="10032" y="18378"/>
                    <a:pt x="10062" y="18386"/>
                    <a:pt x="10115" y="18386"/>
                  </a:cubicBezTo>
                  <a:cubicBezTo>
                    <a:pt x="10168" y="18386"/>
                    <a:pt x="10244" y="18378"/>
                    <a:pt x="10336" y="18348"/>
                  </a:cubicBezTo>
                  <a:cubicBezTo>
                    <a:pt x="10486" y="18326"/>
                    <a:pt x="10637" y="18305"/>
                    <a:pt x="10712" y="18305"/>
                  </a:cubicBezTo>
                  <a:cubicBezTo>
                    <a:pt x="10743" y="18305"/>
                    <a:pt x="10761" y="18308"/>
                    <a:pt x="10761" y="18317"/>
                  </a:cubicBezTo>
                  <a:cubicBezTo>
                    <a:pt x="10883" y="18317"/>
                    <a:pt x="10883" y="18317"/>
                    <a:pt x="10852" y="18256"/>
                  </a:cubicBezTo>
                  <a:cubicBezTo>
                    <a:pt x="10852" y="18226"/>
                    <a:pt x="10944" y="18165"/>
                    <a:pt x="11369" y="18135"/>
                  </a:cubicBezTo>
                  <a:cubicBezTo>
                    <a:pt x="11582" y="18074"/>
                    <a:pt x="11886" y="18013"/>
                    <a:pt x="11855" y="17983"/>
                  </a:cubicBezTo>
                  <a:cubicBezTo>
                    <a:pt x="11916" y="17968"/>
                    <a:pt x="11947" y="17960"/>
                    <a:pt x="11962" y="17960"/>
                  </a:cubicBezTo>
                  <a:cubicBezTo>
                    <a:pt x="11977" y="17960"/>
                    <a:pt x="11977" y="17968"/>
                    <a:pt x="11977" y="17983"/>
                  </a:cubicBezTo>
                  <a:cubicBezTo>
                    <a:pt x="11977" y="18017"/>
                    <a:pt x="12007" y="18034"/>
                    <a:pt x="12054" y="18034"/>
                  </a:cubicBezTo>
                  <a:cubicBezTo>
                    <a:pt x="12132" y="18034"/>
                    <a:pt x="12258" y="17987"/>
                    <a:pt x="12372" y="17892"/>
                  </a:cubicBezTo>
                  <a:cubicBezTo>
                    <a:pt x="12372" y="17870"/>
                    <a:pt x="12418" y="17849"/>
                    <a:pt x="12487" y="17849"/>
                  </a:cubicBezTo>
                  <a:cubicBezTo>
                    <a:pt x="12516" y="17849"/>
                    <a:pt x="12549" y="17852"/>
                    <a:pt x="12585" y="17861"/>
                  </a:cubicBezTo>
                  <a:cubicBezTo>
                    <a:pt x="12585" y="17861"/>
                    <a:pt x="12676" y="17831"/>
                    <a:pt x="12767" y="17770"/>
                  </a:cubicBezTo>
                  <a:cubicBezTo>
                    <a:pt x="12858" y="17679"/>
                    <a:pt x="12858" y="17679"/>
                    <a:pt x="13071" y="17679"/>
                  </a:cubicBezTo>
                  <a:cubicBezTo>
                    <a:pt x="13071" y="17689"/>
                    <a:pt x="13081" y="17692"/>
                    <a:pt x="13099" y="17692"/>
                  </a:cubicBezTo>
                  <a:cubicBezTo>
                    <a:pt x="13135" y="17692"/>
                    <a:pt x="13203" y="17679"/>
                    <a:pt x="13284" y="17679"/>
                  </a:cubicBezTo>
                  <a:cubicBezTo>
                    <a:pt x="13466" y="17588"/>
                    <a:pt x="14561" y="17223"/>
                    <a:pt x="14652" y="17223"/>
                  </a:cubicBezTo>
                  <a:cubicBezTo>
                    <a:pt x="14743" y="17162"/>
                    <a:pt x="14743" y="17162"/>
                    <a:pt x="14834" y="17132"/>
                  </a:cubicBezTo>
                  <a:cubicBezTo>
                    <a:pt x="14861" y="17137"/>
                    <a:pt x="14885" y="17140"/>
                    <a:pt x="14906" y="17140"/>
                  </a:cubicBezTo>
                  <a:cubicBezTo>
                    <a:pt x="15005" y="17140"/>
                    <a:pt x="15042" y="17085"/>
                    <a:pt x="15017" y="17010"/>
                  </a:cubicBezTo>
                  <a:lnTo>
                    <a:pt x="15017" y="17010"/>
                  </a:lnTo>
                  <a:lnTo>
                    <a:pt x="14925" y="17041"/>
                  </a:lnTo>
                  <a:lnTo>
                    <a:pt x="14834" y="17071"/>
                  </a:lnTo>
                  <a:cubicBezTo>
                    <a:pt x="14813" y="17029"/>
                    <a:pt x="14951" y="16958"/>
                    <a:pt x="15049" y="16958"/>
                  </a:cubicBezTo>
                  <a:cubicBezTo>
                    <a:pt x="15093" y="16958"/>
                    <a:pt x="15129" y="16972"/>
                    <a:pt x="15138" y="17010"/>
                  </a:cubicBezTo>
                  <a:cubicBezTo>
                    <a:pt x="15188" y="17035"/>
                    <a:pt x="15218" y="17050"/>
                    <a:pt x="15242" y="17050"/>
                  </a:cubicBezTo>
                  <a:cubicBezTo>
                    <a:pt x="15275" y="17050"/>
                    <a:pt x="15297" y="17021"/>
                    <a:pt x="15351" y="16949"/>
                  </a:cubicBezTo>
                  <a:cubicBezTo>
                    <a:pt x="15397" y="16857"/>
                    <a:pt x="15462" y="16817"/>
                    <a:pt x="15543" y="16817"/>
                  </a:cubicBezTo>
                  <a:cubicBezTo>
                    <a:pt x="15569" y="16817"/>
                    <a:pt x="15596" y="16821"/>
                    <a:pt x="15624" y="16828"/>
                  </a:cubicBezTo>
                  <a:cubicBezTo>
                    <a:pt x="15639" y="16870"/>
                    <a:pt x="15646" y="16893"/>
                    <a:pt x="15656" y="16893"/>
                  </a:cubicBezTo>
                  <a:cubicBezTo>
                    <a:pt x="15668" y="16893"/>
                    <a:pt x="15683" y="16863"/>
                    <a:pt x="15716" y="16797"/>
                  </a:cubicBezTo>
                  <a:cubicBezTo>
                    <a:pt x="15803" y="16623"/>
                    <a:pt x="15968" y="16480"/>
                    <a:pt x="16077" y="16480"/>
                  </a:cubicBezTo>
                  <a:cubicBezTo>
                    <a:pt x="16120" y="16480"/>
                    <a:pt x="16154" y="16503"/>
                    <a:pt x="16172" y="16554"/>
                  </a:cubicBezTo>
                  <a:cubicBezTo>
                    <a:pt x="16189" y="16590"/>
                    <a:pt x="16238" y="16605"/>
                    <a:pt x="16294" y="16605"/>
                  </a:cubicBezTo>
                  <a:cubicBezTo>
                    <a:pt x="16334" y="16605"/>
                    <a:pt x="16377" y="16597"/>
                    <a:pt x="16415" y="16585"/>
                  </a:cubicBezTo>
                  <a:cubicBezTo>
                    <a:pt x="16506" y="16524"/>
                    <a:pt x="16506" y="16493"/>
                    <a:pt x="16476" y="16463"/>
                  </a:cubicBezTo>
                  <a:cubicBezTo>
                    <a:pt x="16354" y="16433"/>
                    <a:pt x="16445" y="16372"/>
                    <a:pt x="16658" y="16372"/>
                  </a:cubicBezTo>
                  <a:cubicBezTo>
                    <a:pt x="16992" y="16341"/>
                    <a:pt x="17175" y="16250"/>
                    <a:pt x="17418" y="16007"/>
                  </a:cubicBezTo>
                  <a:cubicBezTo>
                    <a:pt x="17616" y="15829"/>
                    <a:pt x="17801" y="15689"/>
                    <a:pt x="17847" y="15689"/>
                  </a:cubicBezTo>
                  <a:cubicBezTo>
                    <a:pt x="17872" y="15689"/>
                    <a:pt x="17857" y="15729"/>
                    <a:pt x="17783" y="15825"/>
                  </a:cubicBezTo>
                  <a:cubicBezTo>
                    <a:pt x="17703" y="15920"/>
                    <a:pt x="17665" y="15966"/>
                    <a:pt x="17669" y="15966"/>
                  </a:cubicBezTo>
                  <a:cubicBezTo>
                    <a:pt x="17672" y="15966"/>
                    <a:pt x="17710" y="15928"/>
                    <a:pt x="17783" y="15855"/>
                  </a:cubicBezTo>
                  <a:cubicBezTo>
                    <a:pt x="17965" y="15734"/>
                    <a:pt x="18147" y="15612"/>
                    <a:pt x="18238" y="15582"/>
                  </a:cubicBezTo>
                  <a:cubicBezTo>
                    <a:pt x="18330" y="15521"/>
                    <a:pt x="18390" y="15430"/>
                    <a:pt x="18360" y="15369"/>
                  </a:cubicBezTo>
                  <a:lnTo>
                    <a:pt x="18360" y="15369"/>
                  </a:lnTo>
                  <a:cubicBezTo>
                    <a:pt x="18375" y="15373"/>
                    <a:pt x="18392" y="15375"/>
                    <a:pt x="18410" y="15375"/>
                  </a:cubicBezTo>
                  <a:cubicBezTo>
                    <a:pt x="18533" y="15375"/>
                    <a:pt x="18710" y="15281"/>
                    <a:pt x="18816" y="15095"/>
                  </a:cubicBezTo>
                  <a:cubicBezTo>
                    <a:pt x="18877" y="15034"/>
                    <a:pt x="18968" y="14974"/>
                    <a:pt x="18968" y="14974"/>
                  </a:cubicBezTo>
                  <a:cubicBezTo>
                    <a:pt x="19059" y="14913"/>
                    <a:pt x="19059" y="14913"/>
                    <a:pt x="19090" y="14822"/>
                  </a:cubicBezTo>
                  <a:cubicBezTo>
                    <a:pt x="19150" y="14700"/>
                    <a:pt x="19272" y="14670"/>
                    <a:pt x="19363" y="14639"/>
                  </a:cubicBezTo>
                  <a:cubicBezTo>
                    <a:pt x="19485" y="14609"/>
                    <a:pt x="19576" y="14579"/>
                    <a:pt x="19546" y="14548"/>
                  </a:cubicBezTo>
                  <a:cubicBezTo>
                    <a:pt x="19515" y="14518"/>
                    <a:pt x="19637" y="14335"/>
                    <a:pt x="19697" y="14244"/>
                  </a:cubicBezTo>
                  <a:cubicBezTo>
                    <a:pt x="19716" y="14171"/>
                    <a:pt x="19768" y="14130"/>
                    <a:pt x="19792" y="14130"/>
                  </a:cubicBezTo>
                  <a:cubicBezTo>
                    <a:pt x="19808" y="14130"/>
                    <a:pt x="19813" y="14147"/>
                    <a:pt x="19789" y="14183"/>
                  </a:cubicBezTo>
                  <a:cubicBezTo>
                    <a:pt x="19800" y="14195"/>
                    <a:pt x="19807" y="14202"/>
                    <a:pt x="19820" y="14202"/>
                  </a:cubicBezTo>
                  <a:cubicBezTo>
                    <a:pt x="19843" y="14202"/>
                    <a:pt x="19886" y="14180"/>
                    <a:pt x="20001" y="14123"/>
                  </a:cubicBezTo>
                  <a:cubicBezTo>
                    <a:pt x="20093" y="14031"/>
                    <a:pt x="20214" y="13879"/>
                    <a:pt x="20184" y="13849"/>
                  </a:cubicBezTo>
                  <a:cubicBezTo>
                    <a:pt x="20153" y="13819"/>
                    <a:pt x="20579" y="13363"/>
                    <a:pt x="20640" y="13302"/>
                  </a:cubicBezTo>
                  <a:cubicBezTo>
                    <a:pt x="20640" y="13302"/>
                    <a:pt x="20701" y="13211"/>
                    <a:pt x="20761" y="13120"/>
                  </a:cubicBezTo>
                  <a:cubicBezTo>
                    <a:pt x="20853" y="13028"/>
                    <a:pt x="20883" y="12937"/>
                    <a:pt x="20913" y="12846"/>
                  </a:cubicBezTo>
                  <a:cubicBezTo>
                    <a:pt x="20913" y="12846"/>
                    <a:pt x="20974" y="12755"/>
                    <a:pt x="21004" y="12633"/>
                  </a:cubicBezTo>
                  <a:cubicBezTo>
                    <a:pt x="21035" y="12572"/>
                    <a:pt x="21096" y="12481"/>
                    <a:pt x="21126" y="12481"/>
                  </a:cubicBezTo>
                  <a:cubicBezTo>
                    <a:pt x="21126" y="12360"/>
                    <a:pt x="21126" y="12360"/>
                    <a:pt x="21248" y="12329"/>
                  </a:cubicBezTo>
                  <a:cubicBezTo>
                    <a:pt x="21278" y="12339"/>
                    <a:pt x="21298" y="12346"/>
                    <a:pt x="21311" y="12346"/>
                  </a:cubicBezTo>
                  <a:cubicBezTo>
                    <a:pt x="21335" y="12346"/>
                    <a:pt x="21329" y="12319"/>
                    <a:pt x="21308" y="12238"/>
                  </a:cubicBezTo>
                  <a:cubicBezTo>
                    <a:pt x="21308" y="12117"/>
                    <a:pt x="21308" y="12117"/>
                    <a:pt x="21400" y="12056"/>
                  </a:cubicBezTo>
                  <a:cubicBezTo>
                    <a:pt x="21430" y="12056"/>
                    <a:pt x="21491" y="11965"/>
                    <a:pt x="21430" y="11965"/>
                  </a:cubicBezTo>
                  <a:cubicBezTo>
                    <a:pt x="21430" y="11820"/>
                    <a:pt x="21485" y="11567"/>
                    <a:pt x="21568" y="11567"/>
                  </a:cubicBezTo>
                  <a:cubicBezTo>
                    <a:pt x="21573" y="11567"/>
                    <a:pt x="21577" y="11568"/>
                    <a:pt x="21582" y="11569"/>
                  </a:cubicBezTo>
                  <a:cubicBezTo>
                    <a:pt x="21582" y="11569"/>
                    <a:pt x="21599" y="11544"/>
                    <a:pt x="21610" y="11503"/>
                  </a:cubicBezTo>
                  <a:lnTo>
                    <a:pt x="21610" y="11503"/>
                  </a:lnTo>
                  <a:cubicBezTo>
                    <a:pt x="21620" y="11500"/>
                    <a:pt x="21622" y="11497"/>
                    <a:pt x="21613" y="11491"/>
                  </a:cubicBezTo>
                  <a:lnTo>
                    <a:pt x="21613" y="11491"/>
                  </a:lnTo>
                  <a:cubicBezTo>
                    <a:pt x="21618" y="11470"/>
                    <a:pt x="21622" y="11445"/>
                    <a:pt x="21621" y="11418"/>
                  </a:cubicBezTo>
                  <a:lnTo>
                    <a:pt x="21621" y="11418"/>
                  </a:lnTo>
                  <a:cubicBezTo>
                    <a:pt x="21634" y="11417"/>
                    <a:pt x="21651" y="11417"/>
                    <a:pt x="21673" y="11417"/>
                  </a:cubicBezTo>
                  <a:cubicBezTo>
                    <a:pt x="21764" y="11417"/>
                    <a:pt x="21886" y="11387"/>
                    <a:pt x="21977" y="11357"/>
                  </a:cubicBezTo>
                  <a:cubicBezTo>
                    <a:pt x="21977" y="11296"/>
                    <a:pt x="22068" y="11296"/>
                    <a:pt x="22190" y="11296"/>
                  </a:cubicBezTo>
                  <a:cubicBezTo>
                    <a:pt x="22220" y="11306"/>
                    <a:pt x="22264" y="11309"/>
                    <a:pt x="22309" y="11309"/>
                  </a:cubicBezTo>
                  <a:cubicBezTo>
                    <a:pt x="22399" y="11309"/>
                    <a:pt x="22494" y="11296"/>
                    <a:pt x="22494" y="11296"/>
                  </a:cubicBezTo>
                  <a:lnTo>
                    <a:pt x="22494" y="11357"/>
                  </a:lnTo>
                  <a:cubicBezTo>
                    <a:pt x="22494" y="11387"/>
                    <a:pt x="22615" y="11417"/>
                    <a:pt x="22615" y="11417"/>
                  </a:cubicBezTo>
                  <a:cubicBezTo>
                    <a:pt x="22707" y="11417"/>
                    <a:pt x="22707" y="11387"/>
                    <a:pt x="22707" y="11387"/>
                  </a:cubicBezTo>
                  <a:cubicBezTo>
                    <a:pt x="22707" y="11357"/>
                    <a:pt x="22859" y="11357"/>
                    <a:pt x="23102" y="11326"/>
                  </a:cubicBezTo>
                  <a:cubicBezTo>
                    <a:pt x="23345" y="11265"/>
                    <a:pt x="23649" y="11235"/>
                    <a:pt x="23983" y="11174"/>
                  </a:cubicBezTo>
                  <a:cubicBezTo>
                    <a:pt x="24318" y="11113"/>
                    <a:pt x="24652" y="11083"/>
                    <a:pt x="24926" y="11022"/>
                  </a:cubicBezTo>
                  <a:cubicBezTo>
                    <a:pt x="25169" y="10992"/>
                    <a:pt x="25381" y="10931"/>
                    <a:pt x="25473" y="10931"/>
                  </a:cubicBezTo>
                  <a:cubicBezTo>
                    <a:pt x="25685" y="10931"/>
                    <a:pt x="25989" y="10870"/>
                    <a:pt x="25868" y="10840"/>
                  </a:cubicBezTo>
                  <a:cubicBezTo>
                    <a:pt x="25868" y="10779"/>
                    <a:pt x="26385" y="10718"/>
                    <a:pt x="26962" y="10536"/>
                  </a:cubicBezTo>
                  <a:cubicBezTo>
                    <a:pt x="27661" y="10354"/>
                    <a:pt x="28178" y="10232"/>
                    <a:pt x="28147" y="10171"/>
                  </a:cubicBezTo>
                  <a:cubicBezTo>
                    <a:pt x="28147" y="10171"/>
                    <a:pt x="28269" y="10141"/>
                    <a:pt x="28451" y="10080"/>
                  </a:cubicBezTo>
                  <a:cubicBezTo>
                    <a:pt x="28634" y="10019"/>
                    <a:pt x="28816" y="9898"/>
                    <a:pt x="28938" y="9867"/>
                  </a:cubicBezTo>
                  <a:cubicBezTo>
                    <a:pt x="28975" y="9830"/>
                    <a:pt x="29036" y="9804"/>
                    <a:pt x="29056" y="9804"/>
                  </a:cubicBezTo>
                  <a:cubicBezTo>
                    <a:pt x="29068" y="9804"/>
                    <a:pt x="29064" y="9814"/>
                    <a:pt x="29029" y="9837"/>
                  </a:cubicBezTo>
                  <a:cubicBezTo>
                    <a:pt x="29029" y="9861"/>
                    <a:pt x="29049" y="9906"/>
                    <a:pt x="29105" y="9906"/>
                  </a:cubicBezTo>
                  <a:cubicBezTo>
                    <a:pt x="29118" y="9906"/>
                    <a:pt x="29133" y="9903"/>
                    <a:pt x="29151" y="9898"/>
                  </a:cubicBezTo>
                  <a:cubicBezTo>
                    <a:pt x="29363" y="9837"/>
                    <a:pt x="29333" y="9776"/>
                    <a:pt x="29333" y="9746"/>
                  </a:cubicBezTo>
                  <a:cubicBezTo>
                    <a:pt x="29303" y="9685"/>
                    <a:pt x="29394" y="9654"/>
                    <a:pt x="29394" y="9654"/>
                  </a:cubicBezTo>
                  <a:cubicBezTo>
                    <a:pt x="29444" y="9642"/>
                    <a:pt x="29474" y="9635"/>
                    <a:pt x="29491" y="9635"/>
                  </a:cubicBezTo>
                  <a:cubicBezTo>
                    <a:pt x="29515" y="9635"/>
                    <a:pt x="29515" y="9649"/>
                    <a:pt x="29515" y="9685"/>
                  </a:cubicBezTo>
                  <a:cubicBezTo>
                    <a:pt x="29515" y="9715"/>
                    <a:pt x="29546" y="9746"/>
                    <a:pt x="29546" y="9746"/>
                  </a:cubicBezTo>
                  <a:lnTo>
                    <a:pt x="29637" y="9715"/>
                  </a:lnTo>
                  <a:cubicBezTo>
                    <a:pt x="29637" y="9685"/>
                    <a:pt x="29728" y="9654"/>
                    <a:pt x="29728" y="9654"/>
                  </a:cubicBezTo>
                  <a:cubicBezTo>
                    <a:pt x="29769" y="9627"/>
                    <a:pt x="29792" y="9612"/>
                    <a:pt x="29807" y="9612"/>
                  </a:cubicBezTo>
                  <a:cubicBezTo>
                    <a:pt x="29825" y="9612"/>
                    <a:pt x="29833" y="9635"/>
                    <a:pt x="29850" y="9685"/>
                  </a:cubicBezTo>
                  <a:cubicBezTo>
                    <a:pt x="29862" y="9721"/>
                    <a:pt x="29883" y="9738"/>
                    <a:pt x="29908" y="9738"/>
                  </a:cubicBezTo>
                  <a:cubicBezTo>
                    <a:pt x="29947" y="9738"/>
                    <a:pt x="29995" y="9698"/>
                    <a:pt x="30032" y="9624"/>
                  </a:cubicBezTo>
                  <a:lnTo>
                    <a:pt x="30214" y="9502"/>
                  </a:lnTo>
                  <a:cubicBezTo>
                    <a:pt x="30225" y="9505"/>
                    <a:pt x="30236" y="9506"/>
                    <a:pt x="30248" y="9506"/>
                  </a:cubicBezTo>
                  <a:cubicBezTo>
                    <a:pt x="30367" y="9506"/>
                    <a:pt x="30524" y="9373"/>
                    <a:pt x="30579" y="9290"/>
                  </a:cubicBezTo>
                  <a:cubicBezTo>
                    <a:pt x="30630" y="9310"/>
                    <a:pt x="30674" y="9320"/>
                    <a:pt x="30712" y="9320"/>
                  </a:cubicBezTo>
                  <a:cubicBezTo>
                    <a:pt x="30789" y="9320"/>
                    <a:pt x="30843" y="9280"/>
                    <a:pt x="30883" y="9199"/>
                  </a:cubicBezTo>
                  <a:cubicBezTo>
                    <a:pt x="30853" y="9138"/>
                    <a:pt x="30944" y="9107"/>
                    <a:pt x="31065" y="9107"/>
                  </a:cubicBezTo>
                  <a:cubicBezTo>
                    <a:pt x="31187" y="9107"/>
                    <a:pt x="31278" y="9077"/>
                    <a:pt x="31461" y="8986"/>
                  </a:cubicBezTo>
                  <a:cubicBezTo>
                    <a:pt x="31552" y="8895"/>
                    <a:pt x="32190" y="8621"/>
                    <a:pt x="32950" y="8256"/>
                  </a:cubicBezTo>
                  <a:cubicBezTo>
                    <a:pt x="33771" y="7800"/>
                    <a:pt x="34318" y="7496"/>
                    <a:pt x="34287" y="7466"/>
                  </a:cubicBezTo>
                  <a:cubicBezTo>
                    <a:pt x="34379" y="7436"/>
                    <a:pt x="34379" y="7405"/>
                    <a:pt x="34500" y="7405"/>
                  </a:cubicBezTo>
                  <a:cubicBezTo>
                    <a:pt x="34500" y="7410"/>
                    <a:pt x="34503" y="7413"/>
                    <a:pt x="34508" y="7413"/>
                  </a:cubicBezTo>
                  <a:cubicBezTo>
                    <a:pt x="34531" y="7413"/>
                    <a:pt x="34602" y="7354"/>
                    <a:pt x="34652" y="7253"/>
                  </a:cubicBezTo>
                  <a:cubicBezTo>
                    <a:pt x="34691" y="7194"/>
                    <a:pt x="34693" y="7161"/>
                    <a:pt x="34705" y="7161"/>
                  </a:cubicBezTo>
                  <a:cubicBezTo>
                    <a:pt x="34712" y="7161"/>
                    <a:pt x="34722" y="7171"/>
                    <a:pt x="34743" y="7192"/>
                  </a:cubicBezTo>
                  <a:cubicBezTo>
                    <a:pt x="34743" y="7203"/>
                    <a:pt x="34749" y="7208"/>
                    <a:pt x="34760" y="7208"/>
                  </a:cubicBezTo>
                  <a:cubicBezTo>
                    <a:pt x="34812" y="7208"/>
                    <a:pt x="34989" y="7095"/>
                    <a:pt x="35290" y="6919"/>
                  </a:cubicBezTo>
                  <a:cubicBezTo>
                    <a:pt x="35564" y="6736"/>
                    <a:pt x="35898" y="6524"/>
                    <a:pt x="35868" y="6493"/>
                  </a:cubicBezTo>
                  <a:cubicBezTo>
                    <a:pt x="35954" y="6408"/>
                    <a:pt x="35991" y="6370"/>
                    <a:pt x="35996" y="6370"/>
                  </a:cubicBezTo>
                  <a:cubicBezTo>
                    <a:pt x="36001" y="6370"/>
                    <a:pt x="35986" y="6393"/>
                    <a:pt x="35959" y="6433"/>
                  </a:cubicBezTo>
                  <a:cubicBezTo>
                    <a:pt x="35954" y="6455"/>
                    <a:pt x="35963" y="6465"/>
                    <a:pt x="35984" y="6465"/>
                  </a:cubicBezTo>
                  <a:cubicBezTo>
                    <a:pt x="36076" y="6465"/>
                    <a:pt x="36393" y="6261"/>
                    <a:pt x="36567" y="6037"/>
                  </a:cubicBezTo>
                  <a:cubicBezTo>
                    <a:pt x="36634" y="5993"/>
                    <a:pt x="36701" y="5965"/>
                    <a:pt x="36744" y="5965"/>
                  </a:cubicBezTo>
                  <a:cubicBezTo>
                    <a:pt x="36759" y="5965"/>
                    <a:pt x="36772" y="5968"/>
                    <a:pt x="36780" y="5977"/>
                  </a:cubicBezTo>
                  <a:cubicBezTo>
                    <a:pt x="36841" y="5916"/>
                    <a:pt x="36932" y="5855"/>
                    <a:pt x="37175" y="5642"/>
                  </a:cubicBezTo>
                  <a:cubicBezTo>
                    <a:pt x="37236" y="5581"/>
                    <a:pt x="37570" y="5308"/>
                    <a:pt x="37722" y="5186"/>
                  </a:cubicBezTo>
                  <a:cubicBezTo>
                    <a:pt x="37905" y="5065"/>
                    <a:pt x="38026" y="4882"/>
                    <a:pt x="38026" y="4882"/>
                  </a:cubicBezTo>
                  <a:cubicBezTo>
                    <a:pt x="38091" y="4839"/>
                    <a:pt x="38140" y="4796"/>
                    <a:pt x="38142" y="4796"/>
                  </a:cubicBezTo>
                  <a:lnTo>
                    <a:pt x="38142" y="4796"/>
                  </a:lnTo>
                  <a:cubicBezTo>
                    <a:pt x="38142" y="4796"/>
                    <a:pt x="38135" y="4804"/>
                    <a:pt x="38117" y="4822"/>
                  </a:cubicBezTo>
                  <a:cubicBezTo>
                    <a:pt x="38119" y="4823"/>
                    <a:pt x="38121" y="4824"/>
                    <a:pt x="38124" y="4824"/>
                  </a:cubicBezTo>
                  <a:cubicBezTo>
                    <a:pt x="38184" y="4824"/>
                    <a:pt x="38568" y="4526"/>
                    <a:pt x="39090" y="4062"/>
                  </a:cubicBezTo>
                  <a:cubicBezTo>
                    <a:pt x="39333" y="3819"/>
                    <a:pt x="39607" y="3575"/>
                    <a:pt x="39789" y="3423"/>
                  </a:cubicBezTo>
                  <a:cubicBezTo>
                    <a:pt x="39971" y="3241"/>
                    <a:pt x="40123" y="3119"/>
                    <a:pt x="40154" y="3089"/>
                  </a:cubicBezTo>
                  <a:cubicBezTo>
                    <a:pt x="40154" y="3089"/>
                    <a:pt x="40245" y="3028"/>
                    <a:pt x="40275" y="2907"/>
                  </a:cubicBezTo>
                  <a:cubicBezTo>
                    <a:pt x="40275" y="2785"/>
                    <a:pt x="40367" y="2694"/>
                    <a:pt x="40458" y="2663"/>
                  </a:cubicBezTo>
                  <a:cubicBezTo>
                    <a:pt x="40610" y="2633"/>
                    <a:pt x="40883" y="2360"/>
                    <a:pt x="40883" y="2208"/>
                  </a:cubicBezTo>
                  <a:lnTo>
                    <a:pt x="40914" y="2238"/>
                  </a:lnTo>
                  <a:cubicBezTo>
                    <a:pt x="41066" y="2238"/>
                    <a:pt x="41218" y="1964"/>
                    <a:pt x="41248" y="1843"/>
                  </a:cubicBezTo>
                  <a:cubicBezTo>
                    <a:pt x="41339" y="1782"/>
                    <a:pt x="41430" y="1721"/>
                    <a:pt x="41461" y="1630"/>
                  </a:cubicBezTo>
                  <a:cubicBezTo>
                    <a:pt x="41511" y="1580"/>
                    <a:pt x="41534" y="1557"/>
                    <a:pt x="41554" y="1557"/>
                  </a:cubicBezTo>
                  <a:cubicBezTo>
                    <a:pt x="41570" y="1557"/>
                    <a:pt x="41585" y="1572"/>
                    <a:pt x="41613" y="1600"/>
                  </a:cubicBezTo>
                  <a:cubicBezTo>
                    <a:pt x="41630" y="1617"/>
                    <a:pt x="41648" y="1635"/>
                    <a:pt x="41671" y="1635"/>
                  </a:cubicBezTo>
                  <a:cubicBezTo>
                    <a:pt x="41688" y="1635"/>
                    <a:pt x="41709" y="1625"/>
                    <a:pt x="41734" y="1600"/>
                  </a:cubicBezTo>
                  <a:cubicBezTo>
                    <a:pt x="41795" y="1508"/>
                    <a:pt x="41765" y="1478"/>
                    <a:pt x="41734" y="1448"/>
                  </a:cubicBezTo>
                  <a:cubicBezTo>
                    <a:pt x="41734" y="1448"/>
                    <a:pt x="41795" y="1356"/>
                    <a:pt x="41886" y="1296"/>
                  </a:cubicBezTo>
                  <a:cubicBezTo>
                    <a:pt x="41886" y="1296"/>
                    <a:pt x="41947" y="1205"/>
                    <a:pt x="41917" y="1174"/>
                  </a:cubicBezTo>
                  <a:cubicBezTo>
                    <a:pt x="41886" y="1144"/>
                    <a:pt x="41947" y="1083"/>
                    <a:pt x="42008" y="992"/>
                  </a:cubicBezTo>
                  <a:cubicBezTo>
                    <a:pt x="42012" y="996"/>
                    <a:pt x="42017" y="998"/>
                    <a:pt x="42021" y="998"/>
                  </a:cubicBezTo>
                  <a:cubicBezTo>
                    <a:pt x="42041" y="998"/>
                    <a:pt x="42051" y="955"/>
                    <a:pt x="42010" y="955"/>
                  </a:cubicBezTo>
                  <a:cubicBezTo>
                    <a:pt x="42002" y="955"/>
                    <a:pt x="41991" y="957"/>
                    <a:pt x="41978" y="961"/>
                  </a:cubicBezTo>
                  <a:cubicBezTo>
                    <a:pt x="41947" y="961"/>
                    <a:pt x="41917" y="931"/>
                    <a:pt x="41978" y="840"/>
                  </a:cubicBezTo>
                  <a:cubicBezTo>
                    <a:pt x="41978" y="840"/>
                    <a:pt x="41947" y="809"/>
                    <a:pt x="41917" y="779"/>
                  </a:cubicBezTo>
                  <a:cubicBezTo>
                    <a:pt x="41874" y="751"/>
                    <a:pt x="41845" y="729"/>
                    <a:pt x="41811" y="729"/>
                  </a:cubicBezTo>
                  <a:cubicBezTo>
                    <a:pt x="41771" y="729"/>
                    <a:pt x="41725" y="758"/>
                    <a:pt x="41643" y="840"/>
                  </a:cubicBezTo>
                  <a:cubicBezTo>
                    <a:pt x="41339" y="1113"/>
                    <a:pt x="41096" y="1296"/>
                    <a:pt x="41157" y="1356"/>
                  </a:cubicBezTo>
                  <a:cubicBezTo>
                    <a:pt x="41157" y="1356"/>
                    <a:pt x="41126" y="1478"/>
                    <a:pt x="41066" y="1539"/>
                  </a:cubicBezTo>
                  <a:cubicBezTo>
                    <a:pt x="41005" y="1630"/>
                    <a:pt x="40914" y="1660"/>
                    <a:pt x="40914" y="1660"/>
                  </a:cubicBezTo>
                  <a:cubicBezTo>
                    <a:pt x="40912" y="1659"/>
                    <a:pt x="40911" y="1659"/>
                    <a:pt x="40908" y="1659"/>
                  </a:cubicBezTo>
                  <a:cubicBezTo>
                    <a:pt x="40860" y="1659"/>
                    <a:pt x="40594" y="1979"/>
                    <a:pt x="40245" y="2299"/>
                  </a:cubicBezTo>
                  <a:cubicBezTo>
                    <a:pt x="39819" y="2755"/>
                    <a:pt x="39607" y="2967"/>
                    <a:pt x="39515" y="2998"/>
                  </a:cubicBezTo>
                  <a:cubicBezTo>
                    <a:pt x="39394" y="3059"/>
                    <a:pt x="39333" y="3119"/>
                    <a:pt x="39333" y="3119"/>
                  </a:cubicBezTo>
                  <a:cubicBezTo>
                    <a:pt x="39363" y="3150"/>
                    <a:pt x="38908" y="3545"/>
                    <a:pt x="38360" y="4031"/>
                  </a:cubicBezTo>
                  <a:cubicBezTo>
                    <a:pt x="37844" y="4487"/>
                    <a:pt x="37266" y="4913"/>
                    <a:pt x="37297" y="4974"/>
                  </a:cubicBezTo>
                  <a:cubicBezTo>
                    <a:pt x="37205" y="5034"/>
                    <a:pt x="37145" y="5095"/>
                    <a:pt x="37145" y="5095"/>
                  </a:cubicBezTo>
                  <a:cubicBezTo>
                    <a:pt x="37140" y="5086"/>
                    <a:pt x="37132" y="5081"/>
                    <a:pt x="37122" y="5081"/>
                  </a:cubicBezTo>
                  <a:cubicBezTo>
                    <a:pt x="37066" y="5081"/>
                    <a:pt x="36934" y="5205"/>
                    <a:pt x="36780" y="5308"/>
                  </a:cubicBezTo>
                  <a:cubicBezTo>
                    <a:pt x="36628" y="5460"/>
                    <a:pt x="36476" y="5581"/>
                    <a:pt x="36476" y="5581"/>
                  </a:cubicBezTo>
                  <a:cubicBezTo>
                    <a:pt x="36468" y="5565"/>
                    <a:pt x="36455" y="5558"/>
                    <a:pt x="36438" y="5558"/>
                  </a:cubicBezTo>
                  <a:cubicBezTo>
                    <a:pt x="36392" y="5558"/>
                    <a:pt x="36314" y="5614"/>
                    <a:pt x="36202" y="5703"/>
                  </a:cubicBezTo>
                  <a:cubicBezTo>
                    <a:pt x="36020" y="5825"/>
                    <a:pt x="35959" y="5885"/>
                    <a:pt x="35990" y="5916"/>
                  </a:cubicBezTo>
                  <a:cubicBezTo>
                    <a:pt x="35929" y="5946"/>
                    <a:pt x="35777" y="6068"/>
                    <a:pt x="35564" y="6189"/>
                  </a:cubicBezTo>
                  <a:cubicBezTo>
                    <a:pt x="35382" y="6311"/>
                    <a:pt x="35169" y="6433"/>
                    <a:pt x="35017" y="6493"/>
                  </a:cubicBezTo>
                  <a:cubicBezTo>
                    <a:pt x="34895" y="6524"/>
                    <a:pt x="34835" y="6615"/>
                    <a:pt x="34774" y="6706"/>
                  </a:cubicBezTo>
                  <a:cubicBezTo>
                    <a:pt x="34804" y="6736"/>
                    <a:pt x="34743" y="6828"/>
                    <a:pt x="34652" y="6888"/>
                  </a:cubicBezTo>
                  <a:lnTo>
                    <a:pt x="34591" y="6797"/>
                  </a:lnTo>
                  <a:cubicBezTo>
                    <a:pt x="34634" y="6755"/>
                    <a:pt x="34656" y="6732"/>
                    <a:pt x="34650" y="6732"/>
                  </a:cubicBezTo>
                  <a:cubicBezTo>
                    <a:pt x="34643" y="6732"/>
                    <a:pt x="34598" y="6763"/>
                    <a:pt x="34500" y="6828"/>
                  </a:cubicBezTo>
                  <a:lnTo>
                    <a:pt x="34318" y="6919"/>
                  </a:lnTo>
                  <a:cubicBezTo>
                    <a:pt x="34318" y="6949"/>
                    <a:pt x="34227" y="7010"/>
                    <a:pt x="34044" y="7132"/>
                  </a:cubicBezTo>
                  <a:cubicBezTo>
                    <a:pt x="33862" y="7223"/>
                    <a:pt x="33588" y="7375"/>
                    <a:pt x="33284" y="7557"/>
                  </a:cubicBezTo>
                  <a:cubicBezTo>
                    <a:pt x="32464" y="8013"/>
                    <a:pt x="32190" y="8104"/>
                    <a:pt x="32190" y="8135"/>
                  </a:cubicBezTo>
                  <a:cubicBezTo>
                    <a:pt x="32221" y="8195"/>
                    <a:pt x="32129" y="8226"/>
                    <a:pt x="31825" y="8317"/>
                  </a:cubicBezTo>
                  <a:cubicBezTo>
                    <a:pt x="31217" y="8469"/>
                    <a:pt x="31217" y="8469"/>
                    <a:pt x="31157" y="8530"/>
                  </a:cubicBezTo>
                  <a:cubicBezTo>
                    <a:pt x="31181" y="8522"/>
                    <a:pt x="31201" y="8518"/>
                    <a:pt x="31217" y="8518"/>
                  </a:cubicBezTo>
                  <a:cubicBezTo>
                    <a:pt x="31262" y="8518"/>
                    <a:pt x="31278" y="8546"/>
                    <a:pt x="31278" y="8591"/>
                  </a:cubicBezTo>
                  <a:cubicBezTo>
                    <a:pt x="31300" y="8634"/>
                    <a:pt x="31260" y="8677"/>
                    <a:pt x="31193" y="8677"/>
                  </a:cubicBezTo>
                  <a:cubicBezTo>
                    <a:pt x="31164" y="8677"/>
                    <a:pt x="31131" y="8669"/>
                    <a:pt x="31096" y="8651"/>
                  </a:cubicBezTo>
                  <a:cubicBezTo>
                    <a:pt x="31094" y="8648"/>
                    <a:pt x="31089" y="8647"/>
                    <a:pt x="31082" y="8647"/>
                  </a:cubicBezTo>
                  <a:cubicBezTo>
                    <a:pt x="30930" y="8647"/>
                    <a:pt x="29664" y="9174"/>
                    <a:pt x="29606" y="9290"/>
                  </a:cubicBezTo>
                  <a:lnTo>
                    <a:pt x="29576" y="9259"/>
                  </a:lnTo>
                  <a:cubicBezTo>
                    <a:pt x="29576" y="9252"/>
                    <a:pt x="29569" y="9248"/>
                    <a:pt x="29554" y="9248"/>
                  </a:cubicBezTo>
                  <a:cubicBezTo>
                    <a:pt x="29505" y="9248"/>
                    <a:pt x="29368" y="9288"/>
                    <a:pt x="29090" y="9381"/>
                  </a:cubicBezTo>
                  <a:cubicBezTo>
                    <a:pt x="28877" y="9442"/>
                    <a:pt x="28786" y="9472"/>
                    <a:pt x="28786" y="9472"/>
                  </a:cubicBezTo>
                  <a:cubicBezTo>
                    <a:pt x="28811" y="9549"/>
                    <a:pt x="28407" y="9668"/>
                    <a:pt x="28260" y="9668"/>
                  </a:cubicBezTo>
                  <a:cubicBezTo>
                    <a:pt x="28232" y="9668"/>
                    <a:pt x="28213" y="9664"/>
                    <a:pt x="28208" y="9654"/>
                  </a:cubicBezTo>
                  <a:cubicBezTo>
                    <a:pt x="28087" y="9654"/>
                    <a:pt x="28117" y="9654"/>
                    <a:pt x="27904" y="9715"/>
                  </a:cubicBezTo>
                  <a:cubicBezTo>
                    <a:pt x="27666" y="9848"/>
                    <a:pt x="27267" y="9934"/>
                    <a:pt x="27147" y="9934"/>
                  </a:cubicBezTo>
                  <a:cubicBezTo>
                    <a:pt x="27129" y="9934"/>
                    <a:pt x="27118" y="9932"/>
                    <a:pt x="27114" y="9928"/>
                  </a:cubicBezTo>
                  <a:lnTo>
                    <a:pt x="26932" y="9989"/>
                  </a:lnTo>
                  <a:cubicBezTo>
                    <a:pt x="26840" y="10050"/>
                    <a:pt x="26628" y="10110"/>
                    <a:pt x="26537" y="10141"/>
                  </a:cubicBezTo>
                  <a:cubicBezTo>
                    <a:pt x="26233" y="10202"/>
                    <a:pt x="26141" y="10202"/>
                    <a:pt x="26263" y="10232"/>
                  </a:cubicBezTo>
                  <a:cubicBezTo>
                    <a:pt x="26263" y="10293"/>
                    <a:pt x="26263" y="10323"/>
                    <a:pt x="26172" y="10354"/>
                  </a:cubicBezTo>
                  <a:lnTo>
                    <a:pt x="26172" y="10293"/>
                  </a:lnTo>
                  <a:cubicBezTo>
                    <a:pt x="26166" y="10287"/>
                    <a:pt x="26153" y="10285"/>
                    <a:pt x="26133" y="10285"/>
                  </a:cubicBezTo>
                  <a:cubicBezTo>
                    <a:pt x="26040" y="10285"/>
                    <a:pt x="25792" y="10339"/>
                    <a:pt x="25442" y="10414"/>
                  </a:cubicBezTo>
                  <a:cubicBezTo>
                    <a:pt x="25042" y="10489"/>
                    <a:pt x="24827" y="10544"/>
                    <a:pt x="24713" y="10544"/>
                  </a:cubicBezTo>
                  <a:cubicBezTo>
                    <a:pt x="24688" y="10544"/>
                    <a:pt x="24668" y="10541"/>
                    <a:pt x="24652" y="10536"/>
                  </a:cubicBezTo>
                  <a:lnTo>
                    <a:pt x="24561" y="10566"/>
                  </a:lnTo>
                  <a:cubicBezTo>
                    <a:pt x="24504" y="10604"/>
                    <a:pt x="24436" y="10630"/>
                    <a:pt x="24393" y="10630"/>
                  </a:cubicBezTo>
                  <a:cubicBezTo>
                    <a:pt x="24366" y="10630"/>
                    <a:pt x="24348" y="10620"/>
                    <a:pt x="24348" y="10597"/>
                  </a:cubicBezTo>
                  <a:cubicBezTo>
                    <a:pt x="24332" y="10591"/>
                    <a:pt x="24305" y="10589"/>
                    <a:pt x="24271" y="10589"/>
                  </a:cubicBezTo>
                  <a:cubicBezTo>
                    <a:pt x="24114" y="10589"/>
                    <a:pt x="23799" y="10643"/>
                    <a:pt x="23649" y="10718"/>
                  </a:cubicBezTo>
                  <a:cubicBezTo>
                    <a:pt x="23558" y="10718"/>
                    <a:pt x="23436" y="10749"/>
                    <a:pt x="23436" y="10749"/>
                  </a:cubicBezTo>
                  <a:cubicBezTo>
                    <a:pt x="23404" y="10717"/>
                    <a:pt x="23347" y="10704"/>
                    <a:pt x="23281" y="10704"/>
                  </a:cubicBezTo>
                  <a:cubicBezTo>
                    <a:pt x="23159" y="10704"/>
                    <a:pt x="23009" y="10750"/>
                    <a:pt x="22950" y="10810"/>
                  </a:cubicBezTo>
                  <a:cubicBezTo>
                    <a:pt x="22950" y="10779"/>
                    <a:pt x="22919" y="10772"/>
                    <a:pt x="22878" y="10772"/>
                  </a:cubicBezTo>
                  <a:cubicBezTo>
                    <a:pt x="22836" y="10772"/>
                    <a:pt x="22783" y="10779"/>
                    <a:pt x="22737" y="10779"/>
                  </a:cubicBezTo>
                  <a:cubicBezTo>
                    <a:pt x="22581" y="10824"/>
                    <a:pt x="22328" y="10852"/>
                    <a:pt x="22203" y="10852"/>
                  </a:cubicBezTo>
                  <a:cubicBezTo>
                    <a:pt x="22158" y="10852"/>
                    <a:pt x="22129" y="10848"/>
                    <a:pt x="22129" y="10840"/>
                  </a:cubicBezTo>
                  <a:lnTo>
                    <a:pt x="22038" y="10840"/>
                  </a:lnTo>
                  <a:cubicBezTo>
                    <a:pt x="21934" y="10892"/>
                    <a:pt x="21852" y="10899"/>
                    <a:pt x="21773" y="10901"/>
                  </a:cubicBezTo>
                  <a:lnTo>
                    <a:pt x="21773" y="10901"/>
                  </a:lnTo>
                  <a:cubicBezTo>
                    <a:pt x="21781" y="10867"/>
                    <a:pt x="21796" y="10823"/>
                    <a:pt x="21825" y="10779"/>
                  </a:cubicBezTo>
                  <a:cubicBezTo>
                    <a:pt x="21941" y="10606"/>
                    <a:pt x="22111" y="10076"/>
                    <a:pt x="22050" y="10076"/>
                  </a:cubicBezTo>
                  <a:cubicBezTo>
                    <a:pt x="22046" y="10076"/>
                    <a:pt x="22042" y="10077"/>
                    <a:pt x="22038" y="10080"/>
                  </a:cubicBezTo>
                  <a:cubicBezTo>
                    <a:pt x="22038" y="10080"/>
                    <a:pt x="22038" y="10080"/>
                    <a:pt x="22068" y="9898"/>
                  </a:cubicBezTo>
                  <a:cubicBezTo>
                    <a:pt x="22160" y="9685"/>
                    <a:pt x="22160" y="9594"/>
                    <a:pt x="22129" y="9472"/>
                  </a:cubicBezTo>
                  <a:lnTo>
                    <a:pt x="22099" y="9381"/>
                  </a:lnTo>
                  <a:cubicBezTo>
                    <a:pt x="22160" y="9381"/>
                    <a:pt x="22220" y="9290"/>
                    <a:pt x="22220" y="9199"/>
                  </a:cubicBezTo>
                  <a:cubicBezTo>
                    <a:pt x="22220" y="9077"/>
                    <a:pt x="22220" y="9077"/>
                    <a:pt x="22190" y="9077"/>
                  </a:cubicBezTo>
                  <a:cubicBezTo>
                    <a:pt x="22172" y="9104"/>
                    <a:pt x="22162" y="9115"/>
                    <a:pt x="22157" y="9115"/>
                  </a:cubicBezTo>
                  <a:cubicBezTo>
                    <a:pt x="22144" y="9115"/>
                    <a:pt x="22160" y="9050"/>
                    <a:pt x="22160" y="8986"/>
                  </a:cubicBezTo>
                  <a:cubicBezTo>
                    <a:pt x="22160" y="8864"/>
                    <a:pt x="22220" y="8773"/>
                    <a:pt x="22251" y="8773"/>
                  </a:cubicBezTo>
                  <a:lnTo>
                    <a:pt x="22281" y="8682"/>
                  </a:lnTo>
                  <a:cubicBezTo>
                    <a:pt x="22190" y="8651"/>
                    <a:pt x="22190" y="8560"/>
                    <a:pt x="22220" y="8560"/>
                  </a:cubicBezTo>
                  <a:cubicBezTo>
                    <a:pt x="22281" y="8469"/>
                    <a:pt x="22281" y="8347"/>
                    <a:pt x="22281" y="8256"/>
                  </a:cubicBezTo>
                  <a:cubicBezTo>
                    <a:pt x="22241" y="8256"/>
                    <a:pt x="22254" y="8216"/>
                    <a:pt x="22268" y="8216"/>
                  </a:cubicBezTo>
                  <a:cubicBezTo>
                    <a:pt x="22274" y="8216"/>
                    <a:pt x="22281" y="8226"/>
                    <a:pt x="22281" y="8256"/>
                  </a:cubicBezTo>
                  <a:lnTo>
                    <a:pt x="22312" y="8256"/>
                  </a:lnTo>
                  <a:cubicBezTo>
                    <a:pt x="22372" y="8165"/>
                    <a:pt x="22312" y="8165"/>
                    <a:pt x="22281" y="8165"/>
                  </a:cubicBezTo>
                  <a:cubicBezTo>
                    <a:pt x="22281" y="8165"/>
                    <a:pt x="22281" y="8044"/>
                    <a:pt x="22281" y="7952"/>
                  </a:cubicBezTo>
                  <a:cubicBezTo>
                    <a:pt x="22281" y="7889"/>
                    <a:pt x="22281" y="7810"/>
                    <a:pt x="22260" y="7810"/>
                  </a:cubicBezTo>
                  <a:cubicBezTo>
                    <a:pt x="22251" y="7810"/>
                    <a:pt x="22239" y="7825"/>
                    <a:pt x="22220" y="7861"/>
                  </a:cubicBezTo>
                  <a:cubicBezTo>
                    <a:pt x="22190" y="7861"/>
                    <a:pt x="22129" y="7861"/>
                    <a:pt x="22129" y="7740"/>
                  </a:cubicBezTo>
                  <a:cubicBezTo>
                    <a:pt x="22109" y="7740"/>
                    <a:pt x="22116" y="7699"/>
                    <a:pt x="22122" y="7699"/>
                  </a:cubicBezTo>
                  <a:cubicBezTo>
                    <a:pt x="22126" y="7699"/>
                    <a:pt x="22129" y="7709"/>
                    <a:pt x="22129" y="7740"/>
                  </a:cubicBezTo>
                  <a:cubicBezTo>
                    <a:pt x="22190" y="7740"/>
                    <a:pt x="22220" y="7740"/>
                    <a:pt x="22220" y="7648"/>
                  </a:cubicBezTo>
                  <a:cubicBezTo>
                    <a:pt x="22220" y="7527"/>
                    <a:pt x="22251" y="7527"/>
                    <a:pt x="22251" y="7527"/>
                  </a:cubicBezTo>
                  <a:cubicBezTo>
                    <a:pt x="22262" y="7542"/>
                    <a:pt x="22271" y="7548"/>
                    <a:pt x="22278" y="7548"/>
                  </a:cubicBezTo>
                  <a:cubicBezTo>
                    <a:pt x="22327" y="7548"/>
                    <a:pt x="22274" y="7212"/>
                    <a:pt x="22220" y="7132"/>
                  </a:cubicBezTo>
                  <a:cubicBezTo>
                    <a:pt x="22099" y="6919"/>
                    <a:pt x="22068" y="6828"/>
                    <a:pt x="22160" y="6828"/>
                  </a:cubicBezTo>
                  <a:cubicBezTo>
                    <a:pt x="22251" y="6797"/>
                    <a:pt x="22129" y="6615"/>
                    <a:pt x="21977" y="6554"/>
                  </a:cubicBezTo>
                  <a:lnTo>
                    <a:pt x="21825" y="6463"/>
                  </a:lnTo>
                  <a:lnTo>
                    <a:pt x="21947" y="6433"/>
                  </a:lnTo>
                  <a:cubicBezTo>
                    <a:pt x="22099" y="6311"/>
                    <a:pt x="22099" y="6311"/>
                    <a:pt x="21947" y="6037"/>
                  </a:cubicBezTo>
                  <a:cubicBezTo>
                    <a:pt x="21856" y="5855"/>
                    <a:pt x="21856" y="5855"/>
                    <a:pt x="21886" y="5825"/>
                  </a:cubicBezTo>
                  <a:cubicBezTo>
                    <a:pt x="21916" y="5825"/>
                    <a:pt x="21916" y="5703"/>
                    <a:pt x="21795" y="5429"/>
                  </a:cubicBezTo>
                  <a:cubicBezTo>
                    <a:pt x="21715" y="5162"/>
                    <a:pt x="21658" y="5059"/>
                    <a:pt x="21625" y="5059"/>
                  </a:cubicBezTo>
                  <a:cubicBezTo>
                    <a:pt x="21620" y="5059"/>
                    <a:pt x="21616" y="5061"/>
                    <a:pt x="21612" y="5065"/>
                  </a:cubicBezTo>
                  <a:cubicBezTo>
                    <a:pt x="21612" y="5065"/>
                    <a:pt x="21552" y="4974"/>
                    <a:pt x="21521" y="4882"/>
                  </a:cubicBezTo>
                  <a:cubicBezTo>
                    <a:pt x="21567" y="4769"/>
                    <a:pt x="21494" y="4656"/>
                    <a:pt x="21441" y="4656"/>
                  </a:cubicBezTo>
                  <a:cubicBezTo>
                    <a:pt x="21423" y="4656"/>
                    <a:pt x="21407" y="4669"/>
                    <a:pt x="21400" y="4700"/>
                  </a:cubicBezTo>
                  <a:lnTo>
                    <a:pt x="21308" y="4518"/>
                  </a:lnTo>
                  <a:lnTo>
                    <a:pt x="21339" y="4518"/>
                  </a:lnTo>
                  <a:cubicBezTo>
                    <a:pt x="21369" y="4487"/>
                    <a:pt x="21308" y="4274"/>
                    <a:pt x="20853" y="3606"/>
                  </a:cubicBezTo>
                  <a:cubicBezTo>
                    <a:pt x="20579" y="3211"/>
                    <a:pt x="20427" y="3028"/>
                    <a:pt x="20305" y="2937"/>
                  </a:cubicBezTo>
                  <a:cubicBezTo>
                    <a:pt x="20237" y="2869"/>
                    <a:pt x="20203" y="2834"/>
                    <a:pt x="20177" y="2834"/>
                  </a:cubicBezTo>
                  <a:cubicBezTo>
                    <a:pt x="20169" y="2834"/>
                    <a:pt x="20161" y="2838"/>
                    <a:pt x="20153" y="2846"/>
                  </a:cubicBezTo>
                  <a:cubicBezTo>
                    <a:pt x="20001" y="2846"/>
                    <a:pt x="19941" y="2755"/>
                    <a:pt x="20001" y="2694"/>
                  </a:cubicBezTo>
                  <a:cubicBezTo>
                    <a:pt x="20028" y="2668"/>
                    <a:pt x="20009" y="2597"/>
                    <a:pt x="19984" y="2597"/>
                  </a:cubicBezTo>
                  <a:cubicBezTo>
                    <a:pt x="19980" y="2597"/>
                    <a:pt x="19975" y="2598"/>
                    <a:pt x="19971" y="2603"/>
                  </a:cubicBezTo>
                  <a:cubicBezTo>
                    <a:pt x="19971" y="2603"/>
                    <a:pt x="19819" y="2451"/>
                    <a:pt x="19789" y="2360"/>
                  </a:cubicBezTo>
                  <a:cubicBezTo>
                    <a:pt x="19642" y="2139"/>
                    <a:pt x="19554" y="2076"/>
                    <a:pt x="19509" y="2076"/>
                  </a:cubicBezTo>
                  <a:cubicBezTo>
                    <a:pt x="19499" y="2076"/>
                    <a:pt x="19491" y="2080"/>
                    <a:pt x="19485" y="2086"/>
                  </a:cubicBezTo>
                  <a:cubicBezTo>
                    <a:pt x="19485" y="2126"/>
                    <a:pt x="19481" y="2143"/>
                    <a:pt x="19475" y="2143"/>
                  </a:cubicBezTo>
                  <a:cubicBezTo>
                    <a:pt x="19461" y="2143"/>
                    <a:pt x="19434" y="2076"/>
                    <a:pt x="19394" y="1995"/>
                  </a:cubicBezTo>
                  <a:cubicBezTo>
                    <a:pt x="19341" y="1916"/>
                    <a:pt x="19288" y="1837"/>
                    <a:pt x="19275" y="1837"/>
                  </a:cubicBezTo>
                  <a:cubicBezTo>
                    <a:pt x="19273" y="1837"/>
                    <a:pt x="19272" y="1839"/>
                    <a:pt x="19272" y="1843"/>
                  </a:cubicBezTo>
                  <a:cubicBezTo>
                    <a:pt x="19150" y="1812"/>
                    <a:pt x="18634" y="1478"/>
                    <a:pt x="18664" y="1417"/>
                  </a:cubicBezTo>
                  <a:cubicBezTo>
                    <a:pt x="18664" y="1417"/>
                    <a:pt x="18573" y="1356"/>
                    <a:pt x="18512" y="1296"/>
                  </a:cubicBezTo>
                  <a:cubicBezTo>
                    <a:pt x="18508" y="1300"/>
                    <a:pt x="18501" y="1302"/>
                    <a:pt x="18493" y="1302"/>
                  </a:cubicBezTo>
                  <a:cubicBezTo>
                    <a:pt x="18434" y="1302"/>
                    <a:pt x="18275" y="1219"/>
                    <a:pt x="18117" y="1113"/>
                  </a:cubicBezTo>
                  <a:cubicBezTo>
                    <a:pt x="17935" y="1022"/>
                    <a:pt x="17843" y="961"/>
                    <a:pt x="17874" y="931"/>
                  </a:cubicBezTo>
                  <a:lnTo>
                    <a:pt x="17874" y="931"/>
                  </a:lnTo>
                  <a:cubicBezTo>
                    <a:pt x="17896" y="937"/>
                    <a:pt x="17911" y="939"/>
                    <a:pt x="17920" y="939"/>
                  </a:cubicBezTo>
                  <a:cubicBezTo>
                    <a:pt x="17958" y="939"/>
                    <a:pt x="17865" y="889"/>
                    <a:pt x="17691" y="840"/>
                  </a:cubicBezTo>
                  <a:cubicBezTo>
                    <a:pt x="17600" y="809"/>
                    <a:pt x="17448" y="840"/>
                    <a:pt x="17357" y="779"/>
                  </a:cubicBezTo>
                  <a:cubicBezTo>
                    <a:pt x="17357" y="809"/>
                    <a:pt x="17327" y="825"/>
                    <a:pt x="17285" y="825"/>
                  </a:cubicBezTo>
                  <a:cubicBezTo>
                    <a:pt x="17243" y="825"/>
                    <a:pt x="17190" y="809"/>
                    <a:pt x="17144" y="779"/>
                  </a:cubicBezTo>
                  <a:lnTo>
                    <a:pt x="17175" y="749"/>
                  </a:lnTo>
                  <a:cubicBezTo>
                    <a:pt x="17175" y="718"/>
                    <a:pt x="17205" y="657"/>
                    <a:pt x="17205" y="657"/>
                  </a:cubicBezTo>
                  <a:cubicBezTo>
                    <a:pt x="17141" y="636"/>
                    <a:pt x="17061" y="614"/>
                    <a:pt x="17020" y="614"/>
                  </a:cubicBezTo>
                  <a:cubicBezTo>
                    <a:pt x="17003" y="614"/>
                    <a:pt x="16992" y="618"/>
                    <a:pt x="16992" y="627"/>
                  </a:cubicBezTo>
                  <a:cubicBezTo>
                    <a:pt x="16901" y="536"/>
                    <a:pt x="16810" y="505"/>
                    <a:pt x="16628" y="445"/>
                  </a:cubicBezTo>
                  <a:cubicBezTo>
                    <a:pt x="16454" y="395"/>
                    <a:pt x="16280" y="345"/>
                    <a:pt x="16173" y="345"/>
                  </a:cubicBezTo>
                  <a:cubicBezTo>
                    <a:pt x="16148" y="345"/>
                    <a:pt x="16128" y="348"/>
                    <a:pt x="16111" y="353"/>
                  </a:cubicBezTo>
                  <a:cubicBezTo>
                    <a:pt x="16042" y="262"/>
                    <a:pt x="15678" y="170"/>
                    <a:pt x="15451" y="170"/>
                  </a:cubicBezTo>
                  <a:cubicBezTo>
                    <a:pt x="15378" y="170"/>
                    <a:pt x="15320" y="179"/>
                    <a:pt x="15290" y="201"/>
                  </a:cubicBezTo>
                  <a:cubicBezTo>
                    <a:pt x="15290" y="214"/>
                    <a:pt x="15274" y="221"/>
                    <a:pt x="15250" y="221"/>
                  </a:cubicBezTo>
                  <a:cubicBezTo>
                    <a:pt x="15215" y="221"/>
                    <a:pt x="15161" y="207"/>
                    <a:pt x="15108" y="171"/>
                  </a:cubicBezTo>
                  <a:cubicBezTo>
                    <a:pt x="15037" y="135"/>
                    <a:pt x="15007" y="121"/>
                    <a:pt x="14976" y="121"/>
                  </a:cubicBezTo>
                  <a:cubicBezTo>
                    <a:pt x="14955" y="121"/>
                    <a:pt x="14933" y="128"/>
                    <a:pt x="14895" y="141"/>
                  </a:cubicBezTo>
                  <a:cubicBezTo>
                    <a:pt x="14872" y="146"/>
                    <a:pt x="14850" y="149"/>
                    <a:pt x="14828" y="149"/>
                  </a:cubicBezTo>
                  <a:cubicBezTo>
                    <a:pt x="14739" y="149"/>
                    <a:pt x="14665" y="104"/>
                    <a:pt x="14591" y="80"/>
                  </a:cubicBezTo>
                  <a:cubicBezTo>
                    <a:pt x="14514" y="22"/>
                    <a:pt x="14449" y="1"/>
                    <a:pt x="14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3467;p83"/>
            <p:cNvSpPr/>
            <p:nvPr/>
          </p:nvSpPr>
          <p:spPr>
            <a:xfrm>
              <a:off x="2089024" y="3174994"/>
              <a:ext cx="218278" cy="516039"/>
            </a:xfrm>
            <a:custGeom>
              <a:avLst/>
              <a:gdLst/>
              <a:ahLst/>
              <a:cxnLst/>
              <a:rect l="l" t="t" r="r" b="b"/>
              <a:pathLst>
                <a:path w="13193" h="31190" extrusionOk="0">
                  <a:moveTo>
                    <a:pt x="747" y="443"/>
                  </a:moveTo>
                  <a:cubicBezTo>
                    <a:pt x="768" y="443"/>
                    <a:pt x="801" y="457"/>
                    <a:pt x="822" y="457"/>
                  </a:cubicBezTo>
                  <a:cubicBezTo>
                    <a:pt x="852" y="487"/>
                    <a:pt x="852" y="487"/>
                    <a:pt x="822" y="518"/>
                  </a:cubicBezTo>
                  <a:cubicBezTo>
                    <a:pt x="822" y="518"/>
                    <a:pt x="795" y="531"/>
                    <a:pt x="768" y="531"/>
                  </a:cubicBezTo>
                  <a:cubicBezTo>
                    <a:pt x="754" y="531"/>
                    <a:pt x="741" y="528"/>
                    <a:pt x="730" y="518"/>
                  </a:cubicBezTo>
                  <a:lnTo>
                    <a:pt x="730" y="457"/>
                  </a:lnTo>
                  <a:cubicBezTo>
                    <a:pt x="730" y="447"/>
                    <a:pt x="737" y="443"/>
                    <a:pt x="747" y="443"/>
                  </a:cubicBezTo>
                  <a:close/>
                  <a:moveTo>
                    <a:pt x="1399" y="578"/>
                  </a:moveTo>
                  <a:lnTo>
                    <a:pt x="1429" y="639"/>
                  </a:lnTo>
                  <a:lnTo>
                    <a:pt x="1460" y="670"/>
                  </a:lnTo>
                  <a:cubicBezTo>
                    <a:pt x="1490" y="609"/>
                    <a:pt x="1490" y="609"/>
                    <a:pt x="1460" y="609"/>
                  </a:cubicBezTo>
                  <a:lnTo>
                    <a:pt x="1399" y="578"/>
                  </a:lnTo>
                  <a:close/>
                  <a:moveTo>
                    <a:pt x="1170" y="682"/>
                  </a:moveTo>
                  <a:cubicBezTo>
                    <a:pt x="1180" y="682"/>
                    <a:pt x="1194" y="689"/>
                    <a:pt x="1217" y="700"/>
                  </a:cubicBezTo>
                  <a:cubicBezTo>
                    <a:pt x="1247" y="730"/>
                    <a:pt x="1308" y="761"/>
                    <a:pt x="1277" y="791"/>
                  </a:cubicBezTo>
                  <a:lnTo>
                    <a:pt x="1247" y="761"/>
                  </a:lnTo>
                  <a:cubicBezTo>
                    <a:pt x="1247" y="748"/>
                    <a:pt x="1237" y="741"/>
                    <a:pt x="1227" y="741"/>
                  </a:cubicBezTo>
                  <a:cubicBezTo>
                    <a:pt x="1212" y="741"/>
                    <a:pt x="1199" y="756"/>
                    <a:pt x="1217" y="791"/>
                  </a:cubicBezTo>
                  <a:cubicBezTo>
                    <a:pt x="1186" y="852"/>
                    <a:pt x="1156" y="882"/>
                    <a:pt x="1156" y="882"/>
                  </a:cubicBezTo>
                  <a:cubicBezTo>
                    <a:pt x="1126" y="852"/>
                    <a:pt x="1126" y="791"/>
                    <a:pt x="1126" y="761"/>
                  </a:cubicBezTo>
                  <a:cubicBezTo>
                    <a:pt x="1145" y="703"/>
                    <a:pt x="1152" y="682"/>
                    <a:pt x="1170" y="682"/>
                  </a:cubicBezTo>
                  <a:close/>
                  <a:moveTo>
                    <a:pt x="1184" y="954"/>
                  </a:moveTo>
                  <a:lnTo>
                    <a:pt x="1184" y="954"/>
                  </a:lnTo>
                  <a:cubicBezTo>
                    <a:pt x="1185" y="954"/>
                    <a:pt x="1194" y="958"/>
                    <a:pt x="1208" y="969"/>
                  </a:cubicBezTo>
                  <a:lnTo>
                    <a:pt x="1208" y="969"/>
                  </a:lnTo>
                  <a:cubicBezTo>
                    <a:pt x="1189" y="959"/>
                    <a:pt x="1182" y="954"/>
                    <a:pt x="1184" y="954"/>
                  </a:cubicBezTo>
                  <a:close/>
                  <a:moveTo>
                    <a:pt x="366" y="974"/>
                  </a:moveTo>
                  <a:cubicBezTo>
                    <a:pt x="366" y="974"/>
                    <a:pt x="305" y="974"/>
                    <a:pt x="274" y="1034"/>
                  </a:cubicBezTo>
                  <a:lnTo>
                    <a:pt x="305" y="1034"/>
                  </a:lnTo>
                  <a:cubicBezTo>
                    <a:pt x="323" y="1043"/>
                    <a:pt x="335" y="1047"/>
                    <a:pt x="345" y="1047"/>
                  </a:cubicBezTo>
                  <a:cubicBezTo>
                    <a:pt x="368" y="1047"/>
                    <a:pt x="375" y="1025"/>
                    <a:pt x="396" y="1004"/>
                  </a:cubicBezTo>
                  <a:lnTo>
                    <a:pt x="366" y="974"/>
                  </a:lnTo>
                  <a:close/>
                  <a:moveTo>
                    <a:pt x="3056" y="2258"/>
                  </a:moveTo>
                  <a:cubicBezTo>
                    <a:pt x="3086" y="2258"/>
                    <a:pt x="3116" y="2265"/>
                    <a:pt x="3132" y="2281"/>
                  </a:cubicBezTo>
                  <a:cubicBezTo>
                    <a:pt x="3162" y="2311"/>
                    <a:pt x="3132" y="2341"/>
                    <a:pt x="3040" y="2341"/>
                  </a:cubicBezTo>
                  <a:cubicBezTo>
                    <a:pt x="3010" y="2311"/>
                    <a:pt x="2980" y="2281"/>
                    <a:pt x="2980" y="2281"/>
                  </a:cubicBezTo>
                  <a:cubicBezTo>
                    <a:pt x="2995" y="2265"/>
                    <a:pt x="3025" y="2258"/>
                    <a:pt x="3056" y="2258"/>
                  </a:cubicBezTo>
                  <a:close/>
                  <a:moveTo>
                    <a:pt x="3174" y="2445"/>
                  </a:moveTo>
                  <a:cubicBezTo>
                    <a:pt x="3158" y="2445"/>
                    <a:pt x="3143" y="2452"/>
                    <a:pt x="3132" y="2463"/>
                  </a:cubicBezTo>
                  <a:cubicBezTo>
                    <a:pt x="3101" y="2493"/>
                    <a:pt x="3132" y="2524"/>
                    <a:pt x="3192" y="2585"/>
                  </a:cubicBezTo>
                  <a:cubicBezTo>
                    <a:pt x="3253" y="2615"/>
                    <a:pt x="3314" y="2615"/>
                    <a:pt x="3314" y="2615"/>
                  </a:cubicBezTo>
                  <a:cubicBezTo>
                    <a:pt x="3344" y="2585"/>
                    <a:pt x="3284" y="2554"/>
                    <a:pt x="3253" y="2524"/>
                  </a:cubicBezTo>
                  <a:cubicBezTo>
                    <a:pt x="3234" y="2466"/>
                    <a:pt x="3202" y="2445"/>
                    <a:pt x="3174" y="2445"/>
                  </a:cubicBezTo>
                  <a:close/>
                  <a:moveTo>
                    <a:pt x="4709" y="3484"/>
                  </a:moveTo>
                  <a:cubicBezTo>
                    <a:pt x="4730" y="3484"/>
                    <a:pt x="4752" y="3505"/>
                    <a:pt x="4773" y="3527"/>
                  </a:cubicBezTo>
                  <a:lnTo>
                    <a:pt x="4743" y="3557"/>
                  </a:lnTo>
                  <a:lnTo>
                    <a:pt x="4682" y="3557"/>
                  </a:lnTo>
                  <a:lnTo>
                    <a:pt x="4682" y="3496"/>
                  </a:lnTo>
                  <a:cubicBezTo>
                    <a:pt x="4691" y="3487"/>
                    <a:pt x="4700" y="3484"/>
                    <a:pt x="4709" y="3484"/>
                  </a:cubicBezTo>
                  <a:close/>
                  <a:moveTo>
                    <a:pt x="4860" y="3720"/>
                  </a:moveTo>
                  <a:cubicBezTo>
                    <a:pt x="4884" y="3720"/>
                    <a:pt x="4869" y="3734"/>
                    <a:pt x="4834" y="3770"/>
                  </a:cubicBezTo>
                  <a:cubicBezTo>
                    <a:pt x="4812" y="3791"/>
                    <a:pt x="4791" y="3813"/>
                    <a:pt x="4748" y="3813"/>
                  </a:cubicBezTo>
                  <a:cubicBezTo>
                    <a:pt x="4730" y="3813"/>
                    <a:pt x="4709" y="3809"/>
                    <a:pt x="4682" y="3800"/>
                  </a:cubicBezTo>
                  <a:cubicBezTo>
                    <a:pt x="4651" y="3770"/>
                    <a:pt x="4621" y="3740"/>
                    <a:pt x="4621" y="3740"/>
                  </a:cubicBezTo>
                  <a:lnTo>
                    <a:pt x="4743" y="3740"/>
                  </a:lnTo>
                  <a:cubicBezTo>
                    <a:pt x="4806" y="3727"/>
                    <a:pt x="4842" y="3720"/>
                    <a:pt x="4860" y="3720"/>
                  </a:cubicBezTo>
                  <a:close/>
                  <a:moveTo>
                    <a:pt x="5563" y="4317"/>
                  </a:moveTo>
                  <a:cubicBezTo>
                    <a:pt x="5654" y="4347"/>
                    <a:pt x="5654" y="4347"/>
                    <a:pt x="5563" y="4378"/>
                  </a:cubicBezTo>
                  <a:lnTo>
                    <a:pt x="5442" y="4378"/>
                  </a:lnTo>
                  <a:cubicBezTo>
                    <a:pt x="5411" y="4317"/>
                    <a:pt x="5472" y="4347"/>
                    <a:pt x="5563" y="4317"/>
                  </a:cubicBezTo>
                  <a:close/>
                  <a:moveTo>
                    <a:pt x="5654" y="4682"/>
                  </a:moveTo>
                  <a:lnTo>
                    <a:pt x="5685" y="4712"/>
                  </a:lnTo>
                  <a:cubicBezTo>
                    <a:pt x="5663" y="4734"/>
                    <a:pt x="5642" y="4755"/>
                    <a:pt x="5620" y="4755"/>
                  </a:cubicBezTo>
                  <a:cubicBezTo>
                    <a:pt x="5611" y="4755"/>
                    <a:pt x="5603" y="4751"/>
                    <a:pt x="5594" y="4743"/>
                  </a:cubicBezTo>
                  <a:lnTo>
                    <a:pt x="5563" y="4712"/>
                  </a:lnTo>
                  <a:cubicBezTo>
                    <a:pt x="5594" y="4682"/>
                    <a:pt x="5654" y="4682"/>
                    <a:pt x="5654" y="4682"/>
                  </a:cubicBezTo>
                  <a:close/>
                  <a:moveTo>
                    <a:pt x="6293" y="4895"/>
                  </a:moveTo>
                  <a:lnTo>
                    <a:pt x="6232" y="4925"/>
                  </a:lnTo>
                  <a:cubicBezTo>
                    <a:pt x="6221" y="4936"/>
                    <a:pt x="6210" y="4947"/>
                    <a:pt x="6202" y="4955"/>
                  </a:cubicBezTo>
                  <a:cubicBezTo>
                    <a:pt x="6202" y="4955"/>
                    <a:pt x="6232" y="4925"/>
                    <a:pt x="6293" y="4895"/>
                  </a:cubicBezTo>
                  <a:close/>
                  <a:moveTo>
                    <a:pt x="6017" y="5399"/>
                  </a:moveTo>
                  <a:cubicBezTo>
                    <a:pt x="6033" y="5399"/>
                    <a:pt x="6088" y="5428"/>
                    <a:pt x="6110" y="5472"/>
                  </a:cubicBezTo>
                  <a:lnTo>
                    <a:pt x="6080" y="5472"/>
                  </a:lnTo>
                  <a:cubicBezTo>
                    <a:pt x="6050" y="5442"/>
                    <a:pt x="5989" y="5442"/>
                    <a:pt x="6019" y="5411"/>
                  </a:cubicBezTo>
                  <a:cubicBezTo>
                    <a:pt x="6011" y="5403"/>
                    <a:pt x="6012" y="5399"/>
                    <a:pt x="6017" y="5399"/>
                  </a:cubicBezTo>
                  <a:close/>
                  <a:moveTo>
                    <a:pt x="6479" y="5520"/>
                  </a:moveTo>
                  <a:cubicBezTo>
                    <a:pt x="6488" y="5520"/>
                    <a:pt x="6497" y="5524"/>
                    <a:pt x="6506" y="5533"/>
                  </a:cubicBezTo>
                  <a:cubicBezTo>
                    <a:pt x="6566" y="5533"/>
                    <a:pt x="6566" y="5594"/>
                    <a:pt x="6475" y="5624"/>
                  </a:cubicBezTo>
                  <a:cubicBezTo>
                    <a:pt x="6445" y="5594"/>
                    <a:pt x="6445" y="5594"/>
                    <a:pt x="6414" y="5563"/>
                  </a:cubicBezTo>
                  <a:cubicBezTo>
                    <a:pt x="6436" y="5542"/>
                    <a:pt x="6457" y="5520"/>
                    <a:pt x="6479" y="5520"/>
                  </a:cubicBezTo>
                  <a:close/>
                  <a:moveTo>
                    <a:pt x="6718" y="5806"/>
                  </a:moveTo>
                  <a:lnTo>
                    <a:pt x="6718" y="5837"/>
                  </a:lnTo>
                  <a:cubicBezTo>
                    <a:pt x="6749" y="5867"/>
                    <a:pt x="6749" y="5867"/>
                    <a:pt x="6718" y="5898"/>
                  </a:cubicBezTo>
                  <a:lnTo>
                    <a:pt x="6688" y="5867"/>
                  </a:lnTo>
                  <a:lnTo>
                    <a:pt x="6718" y="5806"/>
                  </a:lnTo>
                  <a:close/>
                  <a:moveTo>
                    <a:pt x="7083" y="6110"/>
                  </a:moveTo>
                  <a:cubicBezTo>
                    <a:pt x="7053" y="6141"/>
                    <a:pt x="7053" y="6202"/>
                    <a:pt x="7053" y="6202"/>
                  </a:cubicBezTo>
                  <a:cubicBezTo>
                    <a:pt x="7053" y="6212"/>
                    <a:pt x="7059" y="6215"/>
                    <a:pt x="7068" y="6215"/>
                  </a:cubicBezTo>
                  <a:cubicBezTo>
                    <a:pt x="7086" y="6215"/>
                    <a:pt x="7113" y="6202"/>
                    <a:pt x="7113" y="6202"/>
                  </a:cubicBezTo>
                  <a:cubicBezTo>
                    <a:pt x="7113" y="6202"/>
                    <a:pt x="7144" y="6202"/>
                    <a:pt x="7113" y="6141"/>
                  </a:cubicBezTo>
                  <a:lnTo>
                    <a:pt x="7083" y="6110"/>
                  </a:lnTo>
                  <a:close/>
                  <a:moveTo>
                    <a:pt x="7021" y="6492"/>
                  </a:moveTo>
                  <a:cubicBezTo>
                    <a:pt x="7039" y="6492"/>
                    <a:pt x="7053" y="6506"/>
                    <a:pt x="7053" y="6506"/>
                  </a:cubicBezTo>
                  <a:cubicBezTo>
                    <a:pt x="7053" y="6536"/>
                    <a:pt x="7083" y="6566"/>
                    <a:pt x="7053" y="6597"/>
                  </a:cubicBezTo>
                  <a:cubicBezTo>
                    <a:pt x="7053" y="6597"/>
                    <a:pt x="7039" y="6610"/>
                    <a:pt x="7021" y="6610"/>
                  </a:cubicBezTo>
                  <a:cubicBezTo>
                    <a:pt x="7012" y="6610"/>
                    <a:pt x="7002" y="6607"/>
                    <a:pt x="6992" y="6597"/>
                  </a:cubicBezTo>
                  <a:cubicBezTo>
                    <a:pt x="6961" y="6566"/>
                    <a:pt x="6992" y="6506"/>
                    <a:pt x="6992" y="6506"/>
                  </a:cubicBezTo>
                  <a:cubicBezTo>
                    <a:pt x="7002" y="6495"/>
                    <a:pt x="7012" y="6492"/>
                    <a:pt x="7021" y="6492"/>
                  </a:cubicBezTo>
                  <a:close/>
                  <a:moveTo>
                    <a:pt x="7757" y="6554"/>
                  </a:moveTo>
                  <a:cubicBezTo>
                    <a:pt x="7752" y="6554"/>
                    <a:pt x="7752" y="6569"/>
                    <a:pt x="7752" y="6597"/>
                  </a:cubicBezTo>
                  <a:lnTo>
                    <a:pt x="7782" y="6688"/>
                  </a:lnTo>
                  <a:cubicBezTo>
                    <a:pt x="7843" y="6658"/>
                    <a:pt x="7843" y="6658"/>
                    <a:pt x="7813" y="6627"/>
                  </a:cubicBezTo>
                  <a:cubicBezTo>
                    <a:pt x="7779" y="6577"/>
                    <a:pt x="7764" y="6554"/>
                    <a:pt x="7757" y="6554"/>
                  </a:cubicBezTo>
                  <a:close/>
                  <a:moveTo>
                    <a:pt x="7448" y="7129"/>
                  </a:moveTo>
                  <a:cubicBezTo>
                    <a:pt x="7455" y="7129"/>
                    <a:pt x="7463" y="7144"/>
                    <a:pt x="7478" y="7174"/>
                  </a:cubicBezTo>
                  <a:cubicBezTo>
                    <a:pt x="7509" y="7235"/>
                    <a:pt x="7478" y="7235"/>
                    <a:pt x="7478" y="7235"/>
                  </a:cubicBezTo>
                  <a:cubicBezTo>
                    <a:pt x="7467" y="7241"/>
                    <a:pt x="7458" y="7243"/>
                    <a:pt x="7452" y="7243"/>
                  </a:cubicBezTo>
                  <a:cubicBezTo>
                    <a:pt x="7427" y="7243"/>
                    <a:pt x="7442" y="7199"/>
                    <a:pt x="7417" y="7174"/>
                  </a:cubicBezTo>
                  <a:cubicBezTo>
                    <a:pt x="7433" y="7144"/>
                    <a:pt x="7440" y="7129"/>
                    <a:pt x="7448" y="7129"/>
                  </a:cubicBezTo>
                  <a:close/>
                  <a:moveTo>
                    <a:pt x="6506" y="7448"/>
                  </a:moveTo>
                  <a:cubicBezTo>
                    <a:pt x="6475" y="7478"/>
                    <a:pt x="6506" y="7509"/>
                    <a:pt x="6597" y="7509"/>
                  </a:cubicBezTo>
                  <a:cubicBezTo>
                    <a:pt x="6627" y="7478"/>
                    <a:pt x="6627" y="7478"/>
                    <a:pt x="6597" y="7448"/>
                  </a:cubicBezTo>
                  <a:close/>
                  <a:moveTo>
                    <a:pt x="7920" y="7713"/>
                  </a:moveTo>
                  <a:cubicBezTo>
                    <a:pt x="7942" y="7713"/>
                    <a:pt x="7953" y="7763"/>
                    <a:pt x="7904" y="7813"/>
                  </a:cubicBezTo>
                  <a:cubicBezTo>
                    <a:pt x="7889" y="7828"/>
                    <a:pt x="7881" y="7835"/>
                    <a:pt x="7873" y="7835"/>
                  </a:cubicBezTo>
                  <a:cubicBezTo>
                    <a:pt x="7866" y="7835"/>
                    <a:pt x="7858" y="7828"/>
                    <a:pt x="7843" y="7813"/>
                  </a:cubicBezTo>
                  <a:cubicBezTo>
                    <a:pt x="7843" y="7813"/>
                    <a:pt x="7873" y="7752"/>
                    <a:pt x="7904" y="7721"/>
                  </a:cubicBezTo>
                  <a:cubicBezTo>
                    <a:pt x="7909" y="7716"/>
                    <a:pt x="7915" y="7713"/>
                    <a:pt x="7920" y="7713"/>
                  </a:cubicBezTo>
                  <a:close/>
                  <a:moveTo>
                    <a:pt x="8025" y="7995"/>
                  </a:moveTo>
                  <a:lnTo>
                    <a:pt x="8086" y="8025"/>
                  </a:lnTo>
                  <a:lnTo>
                    <a:pt x="8117" y="8056"/>
                  </a:lnTo>
                  <a:cubicBezTo>
                    <a:pt x="8086" y="8071"/>
                    <a:pt x="8063" y="8079"/>
                    <a:pt x="8044" y="8079"/>
                  </a:cubicBezTo>
                  <a:cubicBezTo>
                    <a:pt x="8025" y="8079"/>
                    <a:pt x="8010" y="8071"/>
                    <a:pt x="7995" y="8056"/>
                  </a:cubicBezTo>
                  <a:lnTo>
                    <a:pt x="8025" y="7995"/>
                  </a:lnTo>
                  <a:close/>
                  <a:moveTo>
                    <a:pt x="9150" y="10518"/>
                  </a:moveTo>
                  <a:lnTo>
                    <a:pt x="9211" y="10548"/>
                  </a:lnTo>
                  <a:lnTo>
                    <a:pt x="9211" y="10579"/>
                  </a:lnTo>
                  <a:cubicBezTo>
                    <a:pt x="9196" y="10594"/>
                    <a:pt x="9173" y="10601"/>
                    <a:pt x="9154" y="10601"/>
                  </a:cubicBezTo>
                  <a:cubicBezTo>
                    <a:pt x="9135" y="10601"/>
                    <a:pt x="9120" y="10594"/>
                    <a:pt x="9120" y="10579"/>
                  </a:cubicBezTo>
                  <a:lnTo>
                    <a:pt x="9150" y="10518"/>
                  </a:lnTo>
                  <a:close/>
                  <a:moveTo>
                    <a:pt x="9606" y="11490"/>
                  </a:moveTo>
                  <a:cubicBezTo>
                    <a:pt x="9606" y="11521"/>
                    <a:pt x="9606" y="11521"/>
                    <a:pt x="9576" y="11551"/>
                  </a:cubicBezTo>
                  <a:cubicBezTo>
                    <a:pt x="9515" y="11551"/>
                    <a:pt x="9454" y="11521"/>
                    <a:pt x="9454" y="11521"/>
                  </a:cubicBezTo>
                  <a:cubicBezTo>
                    <a:pt x="9454" y="11490"/>
                    <a:pt x="9545" y="11490"/>
                    <a:pt x="9606" y="11490"/>
                  </a:cubicBezTo>
                  <a:close/>
                  <a:moveTo>
                    <a:pt x="10123" y="12068"/>
                  </a:moveTo>
                  <a:lnTo>
                    <a:pt x="10123" y="12129"/>
                  </a:lnTo>
                  <a:cubicBezTo>
                    <a:pt x="10107" y="12129"/>
                    <a:pt x="10085" y="12136"/>
                    <a:pt x="10066" y="12136"/>
                  </a:cubicBezTo>
                  <a:cubicBezTo>
                    <a:pt x="10047" y="12136"/>
                    <a:pt x="10031" y="12129"/>
                    <a:pt x="10031" y="12098"/>
                  </a:cubicBezTo>
                  <a:lnTo>
                    <a:pt x="10031" y="12068"/>
                  </a:lnTo>
                  <a:close/>
                  <a:moveTo>
                    <a:pt x="9971" y="12676"/>
                  </a:moveTo>
                  <a:lnTo>
                    <a:pt x="10001" y="12706"/>
                  </a:lnTo>
                  <a:lnTo>
                    <a:pt x="10031" y="12737"/>
                  </a:lnTo>
                  <a:cubicBezTo>
                    <a:pt x="10001" y="12737"/>
                    <a:pt x="9978" y="12744"/>
                    <a:pt x="9963" y="12744"/>
                  </a:cubicBezTo>
                  <a:cubicBezTo>
                    <a:pt x="9948" y="12744"/>
                    <a:pt x="9940" y="12737"/>
                    <a:pt x="9940" y="12706"/>
                  </a:cubicBezTo>
                  <a:lnTo>
                    <a:pt x="9971" y="12676"/>
                  </a:lnTo>
                  <a:close/>
                  <a:moveTo>
                    <a:pt x="10550" y="15551"/>
                  </a:moveTo>
                  <a:cubicBezTo>
                    <a:pt x="10579" y="15551"/>
                    <a:pt x="10609" y="15572"/>
                    <a:pt x="10609" y="15594"/>
                  </a:cubicBezTo>
                  <a:cubicBezTo>
                    <a:pt x="10639" y="15685"/>
                    <a:pt x="10639" y="15685"/>
                    <a:pt x="10579" y="15685"/>
                  </a:cubicBezTo>
                  <a:cubicBezTo>
                    <a:pt x="10574" y="15689"/>
                    <a:pt x="10570" y="15691"/>
                    <a:pt x="10566" y="15691"/>
                  </a:cubicBezTo>
                  <a:cubicBezTo>
                    <a:pt x="10540" y="15691"/>
                    <a:pt x="10518" y="15616"/>
                    <a:pt x="10518" y="15563"/>
                  </a:cubicBezTo>
                  <a:cubicBezTo>
                    <a:pt x="10527" y="15555"/>
                    <a:pt x="10538" y="15551"/>
                    <a:pt x="10550" y="15551"/>
                  </a:cubicBezTo>
                  <a:close/>
                  <a:moveTo>
                    <a:pt x="10731" y="17296"/>
                  </a:moveTo>
                  <a:cubicBezTo>
                    <a:pt x="10761" y="17296"/>
                    <a:pt x="10822" y="17357"/>
                    <a:pt x="10822" y="17357"/>
                  </a:cubicBezTo>
                  <a:lnTo>
                    <a:pt x="10822" y="17387"/>
                  </a:lnTo>
                  <a:cubicBezTo>
                    <a:pt x="10761" y="17387"/>
                    <a:pt x="10731" y="17387"/>
                    <a:pt x="10731" y="17357"/>
                  </a:cubicBezTo>
                  <a:lnTo>
                    <a:pt x="10731" y="17296"/>
                  </a:lnTo>
                  <a:close/>
                  <a:moveTo>
                    <a:pt x="10883" y="20883"/>
                  </a:moveTo>
                  <a:cubicBezTo>
                    <a:pt x="10943" y="20883"/>
                    <a:pt x="10913" y="20943"/>
                    <a:pt x="10913" y="20943"/>
                  </a:cubicBezTo>
                  <a:cubicBezTo>
                    <a:pt x="10913" y="20974"/>
                    <a:pt x="10913" y="20974"/>
                    <a:pt x="10883" y="20974"/>
                  </a:cubicBezTo>
                  <a:cubicBezTo>
                    <a:pt x="10883" y="20974"/>
                    <a:pt x="10822" y="20974"/>
                    <a:pt x="10852" y="20913"/>
                  </a:cubicBezTo>
                  <a:lnTo>
                    <a:pt x="10883" y="20883"/>
                  </a:lnTo>
                  <a:close/>
                  <a:moveTo>
                    <a:pt x="10883" y="21399"/>
                  </a:moveTo>
                  <a:lnTo>
                    <a:pt x="10913" y="21430"/>
                  </a:lnTo>
                  <a:lnTo>
                    <a:pt x="10913" y="21491"/>
                  </a:lnTo>
                  <a:cubicBezTo>
                    <a:pt x="10883" y="21491"/>
                    <a:pt x="10822" y="21460"/>
                    <a:pt x="10822" y="21430"/>
                  </a:cubicBezTo>
                  <a:lnTo>
                    <a:pt x="10883" y="21399"/>
                  </a:lnTo>
                  <a:close/>
                  <a:moveTo>
                    <a:pt x="10550" y="21661"/>
                  </a:moveTo>
                  <a:cubicBezTo>
                    <a:pt x="10557" y="21661"/>
                    <a:pt x="10565" y="21676"/>
                    <a:pt x="10579" y="21703"/>
                  </a:cubicBezTo>
                  <a:cubicBezTo>
                    <a:pt x="10609" y="21734"/>
                    <a:pt x="10609" y="21795"/>
                    <a:pt x="10579" y="21795"/>
                  </a:cubicBezTo>
                  <a:cubicBezTo>
                    <a:pt x="10518" y="21795"/>
                    <a:pt x="10518" y="21795"/>
                    <a:pt x="10518" y="21734"/>
                  </a:cubicBezTo>
                  <a:cubicBezTo>
                    <a:pt x="10535" y="21684"/>
                    <a:pt x="10542" y="21661"/>
                    <a:pt x="10550" y="21661"/>
                  </a:cubicBezTo>
                  <a:close/>
                  <a:moveTo>
                    <a:pt x="10548" y="22007"/>
                  </a:moveTo>
                  <a:lnTo>
                    <a:pt x="10548" y="22038"/>
                  </a:lnTo>
                  <a:cubicBezTo>
                    <a:pt x="10548" y="22068"/>
                    <a:pt x="10548" y="22068"/>
                    <a:pt x="10487" y="22068"/>
                  </a:cubicBezTo>
                  <a:lnTo>
                    <a:pt x="10487" y="22038"/>
                  </a:lnTo>
                  <a:lnTo>
                    <a:pt x="10548" y="22007"/>
                  </a:lnTo>
                  <a:close/>
                  <a:moveTo>
                    <a:pt x="10427" y="22311"/>
                  </a:moveTo>
                  <a:cubicBezTo>
                    <a:pt x="10427" y="22326"/>
                    <a:pt x="10434" y="22334"/>
                    <a:pt x="10438" y="22334"/>
                  </a:cubicBezTo>
                  <a:cubicBezTo>
                    <a:pt x="10442" y="22334"/>
                    <a:pt x="10442" y="22326"/>
                    <a:pt x="10427" y="22311"/>
                  </a:cubicBezTo>
                  <a:close/>
                  <a:moveTo>
                    <a:pt x="10518" y="22402"/>
                  </a:moveTo>
                  <a:lnTo>
                    <a:pt x="10518" y="22463"/>
                  </a:lnTo>
                  <a:cubicBezTo>
                    <a:pt x="10487" y="22494"/>
                    <a:pt x="10487" y="22494"/>
                    <a:pt x="10457" y="22494"/>
                  </a:cubicBezTo>
                  <a:lnTo>
                    <a:pt x="10457" y="22463"/>
                  </a:lnTo>
                  <a:lnTo>
                    <a:pt x="10518" y="22402"/>
                  </a:lnTo>
                  <a:close/>
                  <a:moveTo>
                    <a:pt x="10548" y="22828"/>
                  </a:moveTo>
                  <a:lnTo>
                    <a:pt x="10548" y="22889"/>
                  </a:lnTo>
                  <a:cubicBezTo>
                    <a:pt x="10548" y="22919"/>
                    <a:pt x="10487" y="22919"/>
                    <a:pt x="10487" y="22919"/>
                  </a:cubicBezTo>
                  <a:cubicBezTo>
                    <a:pt x="10487" y="22919"/>
                    <a:pt x="10457" y="22919"/>
                    <a:pt x="10457" y="22858"/>
                  </a:cubicBezTo>
                  <a:cubicBezTo>
                    <a:pt x="10457" y="22858"/>
                    <a:pt x="10518" y="22828"/>
                    <a:pt x="10548" y="22828"/>
                  </a:cubicBezTo>
                  <a:close/>
                  <a:moveTo>
                    <a:pt x="10396" y="24500"/>
                  </a:moveTo>
                  <a:cubicBezTo>
                    <a:pt x="10457" y="24530"/>
                    <a:pt x="10487" y="24591"/>
                    <a:pt x="10457" y="24591"/>
                  </a:cubicBezTo>
                  <a:cubicBezTo>
                    <a:pt x="10457" y="24591"/>
                    <a:pt x="10396" y="24591"/>
                    <a:pt x="10366" y="24530"/>
                  </a:cubicBezTo>
                  <a:cubicBezTo>
                    <a:pt x="10366" y="24530"/>
                    <a:pt x="10335" y="24500"/>
                    <a:pt x="10366" y="24500"/>
                  </a:cubicBezTo>
                  <a:close/>
                  <a:moveTo>
                    <a:pt x="10567" y="25856"/>
                  </a:moveTo>
                  <a:cubicBezTo>
                    <a:pt x="10594" y="25856"/>
                    <a:pt x="10636" y="25878"/>
                    <a:pt x="10670" y="25928"/>
                  </a:cubicBezTo>
                  <a:cubicBezTo>
                    <a:pt x="10670" y="25959"/>
                    <a:pt x="10670" y="25959"/>
                    <a:pt x="10639" y="25959"/>
                  </a:cubicBezTo>
                  <a:cubicBezTo>
                    <a:pt x="10579" y="25959"/>
                    <a:pt x="10548" y="25928"/>
                    <a:pt x="10548" y="25898"/>
                  </a:cubicBezTo>
                  <a:cubicBezTo>
                    <a:pt x="10535" y="25871"/>
                    <a:pt x="10545" y="25856"/>
                    <a:pt x="10567" y="25856"/>
                  </a:cubicBezTo>
                  <a:close/>
                  <a:moveTo>
                    <a:pt x="12953" y="30749"/>
                  </a:moveTo>
                  <a:cubicBezTo>
                    <a:pt x="12962" y="30749"/>
                    <a:pt x="12971" y="30752"/>
                    <a:pt x="12980" y="30761"/>
                  </a:cubicBezTo>
                  <a:cubicBezTo>
                    <a:pt x="13003" y="30755"/>
                    <a:pt x="13020" y="30753"/>
                    <a:pt x="13030" y="30753"/>
                  </a:cubicBezTo>
                  <a:cubicBezTo>
                    <a:pt x="13076" y="30753"/>
                    <a:pt x="13017" y="30797"/>
                    <a:pt x="12919" y="30822"/>
                  </a:cubicBezTo>
                  <a:cubicBezTo>
                    <a:pt x="12892" y="30849"/>
                    <a:pt x="12877" y="30864"/>
                    <a:pt x="12871" y="30864"/>
                  </a:cubicBezTo>
                  <a:cubicBezTo>
                    <a:pt x="12864" y="30864"/>
                    <a:pt x="12872" y="30842"/>
                    <a:pt x="12889" y="30792"/>
                  </a:cubicBezTo>
                  <a:cubicBezTo>
                    <a:pt x="12910" y="30770"/>
                    <a:pt x="12932" y="30749"/>
                    <a:pt x="12953" y="30749"/>
                  </a:cubicBezTo>
                  <a:close/>
                  <a:moveTo>
                    <a:pt x="396" y="1"/>
                  </a:moveTo>
                  <a:cubicBezTo>
                    <a:pt x="335" y="92"/>
                    <a:pt x="335" y="122"/>
                    <a:pt x="366" y="153"/>
                  </a:cubicBezTo>
                  <a:cubicBezTo>
                    <a:pt x="396" y="153"/>
                    <a:pt x="396" y="153"/>
                    <a:pt x="366" y="214"/>
                  </a:cubicBezTo>
                  <a:cubicBezTo>
                    <a:pt x="366" y="214"/>
                    <a:pt x="335" y="183"/>
                    <a:pt x="305" y="153"/>
                  </a:cubicBezTo>
                  <a:cubicBezTo>
                    <a:pt x="274" y="122"/>
                    <a:pt x="244" y="122"/>
                    <a:pt x="122" y="92"/>
                  </a:cubicBezTo>
                  <a:cubicBezTo>
                    <a:pt x="31" y="92"/>
                    <a:pt x="1" y="183"/>
                    <a:pt x="92" y="183"/>
                  </a:cubicBezTo>
                  <a:lnTo>
                    <a:pt x="122" y="244"/>
                  </a:lnTo>
                  <a:cubicBezTo>
                    <a:pt x="67" y="318"/>
                    <a:pt x="79" y="358"/>
                    <a:pt x="110" y="358"/>
                  </a:cubicBezTo>
                  <a:cubicBezTo>
                    <a:pt x="131" y="358"/>
                    <a:pt x="159" y="341"/>
                    <a:pt x="183" y="305"/>
                  </a:cubicBezTo>
                  <a:cubicBezTo>
                    <a:pt x="216" y="240"/>
                    <a:pt x="231" y="209"/>
                    <a:pt x="238" y="209"/>
                  </a:cubicBezTo>
                  <a:cubicBezTo>
                    <a:pt x="244" y="209"/>
                    <a:pt x="244" y="232"/>
                    <a:pt x="244" y="274"/>
                  </a:cubicBezTo>
                  <a:cubicBezTo>
                    <a:pt x="183" y="366"/>
                    <a:pt x="244" y="366"/>
                    <a:pt x="274" y="396"/>
                  </a:cubicBezTo>
                  <a:cubicBezTo>
                    <a:pt x="305" y="426"/>
                    <a:pt x="305" y="426"/>
                    <a:pt x="274" y="457"/>
                  </a:cubicBezTo>
                  <a:cubicBezTo>
                    <a:pt x="274" y="487"/>
                    <a:pt x="274" y="548"/>
                    <a:pt x="305" y="578"/>
                  </a:cubicBezTo>
                  <a:cubicBezTo>
                    <a:pt x="320" y="594"/>
                    <a:pt x="328" y="601"/>
                    <a:pt x="335" y="601"/>
                  </a:cubicBezTo>
                  <a:cubicBezTo>
                    <a:pt x="343" y="601"/>
                    <a:pt x="350" y="594"/>
                    <a:pt x="366" y="578"/>
                  </a:cubicBezTo>
                  <a:cubicBezTo>
                    <a:pt x="355" y="557"/>
                    <a:pt x="359" y="547"/>
                    <a:pt x="370" y="547"/>
                  </a:cubicBezTo>
                  <a:cubicBezTo>
                    <a:pt x="388" y="547"/>
                    <a:pt x="426" y="580"/>
                    <a:pt x="426" y="639"/>
                  </a:cubicBezTo>
                  <a:cubicBezTo>
                    <a:pt x="426" y="670"/>
                    <a:pt x="426" y="685"/>
                    <a:pt x="430" y="685"/>
                  </a:cubicBezTo>
                  <a:cubicBezTo>
                    <a:pt x="434" y="685"/>
                    <a:pt x="442" y="670"/>
                    <a:pt x="457" y="639"/>
                  </a:cubicBezTo>
                  <a:cubicBezTo>
                    <a:pt x="478" y="607"/>
                    <a:pt x="499" y="594"/>
                    <a:pt x="518" y="594"/>
                  </a:cubicBezTo>
                  <a:cubicBezTo>
                    <a:pt x="553" y="594"/>
                    <a:pt x="578" y="641"/>
                    <a:pt x="578" y="700"/>
                  </a:cubicBezTo>
                  <a:cubicBezTo>
                    <a:pt x="578" y="700"/>
                    <a:pt x="609" y="730"/>
                    <a:pt x="639" y="730"/>
                  </a:cubicBezTo>
                  <a:cubicBezTo>
                    <a:pt x="647" y="739"/>
                    <a:pt x="655" y="742"/>
                    <a:pt x="664" y="742"/>
                  </a:cubicBezTo>
                  <a:cubicBezTo>
                    <a:pt x="686" y="742"/>
                    <a:pt x="708" y="714"/>
                    <a:pt x="730" y="670"/>
                  </a:cubicBezTo>
                  <a:cubicBezTo>
                    <a:pt x="761" y="639"/>
                    <a:pt x="776" y="624"/>
                    <a:pt x="784" y="624"/>
                  </a:cubicBezTo>
                  <a:cubicBezTo>
                    <a:pt x="791" y="624"/>
                    <a:pt x="791" y="639"/>
                    <a:pt x="791" y="670"/>
                  </a:cubicBezTo>
                  <a:cubicBezTo>
                    <a:pt x="791" y="730"/>
                    <a:pt x="791" y="761"/>
                    <a:pt x="791" y="761"/>
                  </a:cubicBezTo>
                  <a:cubicBezTo>
                    <a:pt x="761" y="791"/>
                    <a:pt x="791" y="822"/>
                    <a:pt x="822" y="852"/>
                  </a:cubicBezTo>
                  <a:cubicBezTo>
                    <a:pt x="843" y="873"/>
                    <a:pt x="895" y="895"/>
                    <a:pt x="934" y="895"/>
                  </a:cubicBezTo>
                  <a:cubicBezTo>
                    <a:pt x="951" y="895"/>
                    <a:pt x="965" y="891"/>
                    <a:pt x="974" y="882"/>
                  </a:cubicBezTo>
                  <a:lnTo>
                    <a:pt x="974" y="882"/>
                  </a:lnTo>
                  <a:lnTo>
                    <a:pt x="943" y="913"/>
                  </a:lnTo>
                  <a:cubicBezTo>
                    <a:pt x="965" y="934"/>
                    <a:pt x="956" y="956"/>
                    <a:pt x="959" y="956"/>
                  </a:cubicBezTo>
                  <a:cubicBezTo>
                    <a:pt x="961" y="956"/>
                    <a:pt x="965" y="952"/>
                    <a:pt x="974" y="943"/>
                  </a:cubicBezTo>
                  <a:cubicBezTo>
                    <a:pt x="974" y="943"/>
                    <a:pt x="1004" y="943"/>
                    <a:pt x="1065" y="1034"/>
                  </a:cubicBezTo>
                  <a:cubicBezTo>
                    <a:pt x="1093" y="1062"/>
                    <a:pt x="1134" y="1084"/>
                    <a:pt x="1167" y="1084"/>
                  </a:cubicBezTo>
                  <a:cubicBezTo>
                    <a:pt x="1205" y="1084"/>
                    <a:pt x="1232" y="1056"/>
                    <a:pt x="1217" y="977"/>
                  </a:cubicBezTo>
                  <a:lnTo>
                    <a:pt x="1217" y="977"/>
                  </a:lnTo>
                  <a:cubicBezTo>
                    <a:pt x="1226" y="984"/>
                    <a:pt x="1236" y="993"/>
                    <a:pt x="1247" y="1004"/>
                  </a:cubicBezTo>
                  <a:cubicBezTo>
                    <a:pt x="1277" y="1004"/>
                    <a:pt x="1308" y="974"/>
                    <a:pt x="1308" y="974"/>
                  </a:cubicBezTo>
                  <a:cubicBezTo>
                    <a:pt x="1308" y="965"/>
                    <a:pt x="1313" y="961"/>
                    <a:pt x="1321" y="961"/>
                  </a:cubicBezTo>
                  <a:cubicBezTo>
                    <a:pt x="1341" y="961"/>
                    <a:pt x="1378" y="982"/>
                    <a:pt x="1399" y="1004"/>
                  </a:cubicBezTo>
                  <a:cubicBezTo>
                    <a:pt x="1399" y="1004"/>
                    <a:pt x="1369" y="1034"/>
                    <a:pt x="1338" y="1065"/>
                  </a:cubicBezTo>
                  <a:cubicBezTo>
                    <a:pt x="1273" y="1130"/>
                    <a:pt x="1270" y="1180"/>
                    <a:pt x="1319" y="1180"/>
                  </a:cubicBezTo>
                  <a:cubicBezTo>
                    <a:pt x="1338" y="1180"/>
                    <a:pt x="1365" y="1173"/>
                    <a:pt x="1399" y="1156"/>
                  </a:cubicBezTo>
                  <a:lnTo>
                    <a:pt x="1399" y="1156"/>
                  </a:lnTo>
                  <a:lnTo>
                    <a:pt x="1369" y="1186"/>
                  </a:lnTo>
                  <a:cubicBezTo>
                    <a:pt x="1338" y="1217"/>
                    <a:pt x="1369" y="1247"/>
                    <a:pt x="1460" y="1247"/>
                  </a:cubicBezTo>
                  <a:cubicBezTo>
                    <a:pt x="1468" y="1255"/>
                    <a:pt x="1481" y="1259"/>
                    <a:pt x="1495" y="1259"/>
                  </a:cubicBezTo>
                  <a:cubicBezTo>
                    <a:pt x="1535" y="1259"/>
                    <a:pt x="1590" y="1231"/>
                    <a:pt x="1612" y="1186"/>
                  </a:cubicBezTo>
                  <a:cubicBezTo>
                    <a:pt x="1622" y="1176"/>
                    <a:pt x="1632" y="1173"/>
                    <a:pt x="1641" y="1173"/>
                  </a:cubicBezTo>
                  <a:cubicBezTo>
                    <a:pt x="1659" y="1173"/>
                    <a:pt x="1673" y="1186"/>
                    <a:pt x="1673" y="1186"/>
                  </a:cubicBezTo>
                  <a:cubicBezTo>
                    <a:pt x="1703" y="1217"/>
                    <a:pt x="1703" y="1217"/>
                    <a:pt x="1673" y="1247"/>
                  </a:cubicBezTo>
                  <a:cubicBezTo>
                    <a:pt x="1651" y="1290"/>
                    <a:pt x="1675" y="1333"/>
                    <a:pt x="1723" y="1333"/>
                  </a:cubicBezTo>
                  <a:cubicBezTo>
                    <a:pt x="1743" y="1333"/>
                    <a:pt x="1768" y="1326"/>
                    <a:pt x="1794" y="1308"/>
                  </a:cubicBezTo>
                  <a:lnTo>
                    <a:pt x="1794" y="1308"/>
                  </a:lnTo>
                  <a:lnTo>
                    <a:pt x="1764" y="1369"/>
                  </a:lnTo>
                  <a:cubicBezTo>
                    <a:pt x="1733" y="1399"/>
                    <a:pt x="1733" y="1460"/>
                    <a:pt x="1946" y="1551"/>
                  </a:cubicBezTo>
                  <a:cubicBezTo>
                    <a:pt x="2068" y="1642"/>
                    <a:pt x="2189" y="1703"/>
                    <a:pt x="2159" y="1733"/>
                  </a:cubicBezTo>
                  <a:cubicBezTo>
                    <a:pt x="2129" y="1794"/>
                    <a:pt x="2311" y="1794"/>
                    <a:pt x="2433" y="1794"/>
                  </a:cubicBezTo>
                  <a:cubicBezTo>
                    <a:pt x="2402" y="1825"/>
                    <a:pt x="2433" y="1855"/>
                    <a:pt x="2493" y="1916"/>
                  </a:cubicBezTo>
                  <a:cubicBezTo>
                    <a:pt x="2615" y="1977"/>
                    <a:pt x="2615" y="1977"/>
                    <a:pt x="2585" y="2007"/>
                  </a:cubicBezTo>
                  <a:cubicBezTo>
                    <a:pt x="2531" y="2043"/>
                    <a:pt x="2509" y="2057"/>
                    <a:pt x="2524" y="2057"/>
                  </a:cubicBezTo>
                  <a:cubicBezTo>
                    <a:pt x="2535" y="2057"/>
                    <a:pt x="2565" y="2050"/>
                    <a:pt x="2615" y="2037"/>
                  </a:cubicBezTo>
                  <a:cubicBezTo>
                    <a:pt x="2625" y="2034"/>
                    <a:pt x="2634" y="2033"/>
                    <a:pt x="2643" y="2033"/>
                  </a:cubicBezTo>
                  <a:cubicBezTo>
                    <a:pt x="2718" y="2033"/>
                    <a:pt x="2760" y="2135"/>
                    <a:pt x="2706" y="2189"/>
                  </a:cubicBezTo>
                  <a:cubicBezTo>
                    <a:pt x="2676" y="2220"/>
                    <a:pt x="2706" y="2250"/>
                    <a:pt x="2797" y="2311"/>
                  </a:cubicBezTo>
                  <a:cubicBezTo>
                    <a:pt x="2808" y="2305"/>
                    <a:pt x="2820" y="2303"/>
                    <a:pt x="2831" y="2303"/>
                  </a:cubicBezTo>
                  <a:cubicBezTo>
                    <a:pt x="2880" y="2303"/>
                    <a:pt x="2930" y="2352"/>
                    <a:pt x="2980" y="2402"/>
                  </a:cubicBezTo>
                  <a:cubicBezTo>
                    <a:pt x="3025" y="2448"/>
                    <a:pt x="3048" y="2471"/>
                    <a:pt x="3067" y="2471"/>
                  </a:cubicBezTo>
                  <a:cubicBezTo>
                    <a:pt x="3086" y="2471"/>
                    <a:pt x="3101" y="2448"/>
                    <a:pt x="3132" y="2402"/>
                  </a:cubicBezTo>
                  <a:cubicBezTo>
                    <a:pt x="3155" y="2379"/>
                    <a:pt x="3174" y="2369"/>
                    <a:pt x="3191" y="2369"/>
                  </a:cubicBezTo>
                  <a:cubicBezTo>
                    <a:pt x="3220" y="2369"/>
                    <a:pt x="3246" y="2395"/>
                    <a:pt x="3284" y="2433"/>
                  </a:cubicBezTo>
                  <a:cubicBezTo>
                    <a:pt x="3314" y="2463"/>
                    <a:pt x="3344" y="2493"/>
                    <a:pt x="3314" y="2524"/>
                  </a:cubicBezTo>
                  <a:cubicBezTo>
                    <a:pt x="3314" y="2524"/>
                    <a:pt x="3344" y="2585"/>
                    <a:pt x="3375" y="2615"/>
                  </a:cubicBezTo>
                  <a:cubicBezTo>
                    <a:pt x="3405" y="2615"/>
                    <a:pt x="3436" y="2645"/>
                    <a:pt x="3405" y="2676"/>
                  </a:cubicBezTo>
                  <a:cubicBezTo>
                    <a:pt x="3405" y="2676"/>
                    <a:pt x="3405" y="2736"/>
                    <a:pt x="3466" y="2797"/>
                  </a:cubicBezTo>
                  <a:cubicBezTo>
                    <a:pt x="3527" y="2858"/>
                    <a:pt x="3588" y="2919"/>
                    <a:pt x="3557" y="2949"/>
                  </a:cubicBezTo>
                  <a:cubicBezTo>
                    <a:pt x="3572" y="2964"/>
                    <a:pt x="3580" y="2972"/>
                    <a:pt x="3588" y="2972"/>
                  </a:cubicBezTo>
                  <a:cubicBezTo>
                    <a:pt x="3595" y="2972"/>
                    <a:pt x="3603" y="2964"/>
                    <a:pt x="3618" y="2949"/>
                  </a:cubicBezTo>
                  <a:cubicBezTo>
                    <a:pt x="3627" y="2940"/>
                    <a:pt x="3640" y="2933"/>
                    <a:pt x="3655" y="2933"/>
                  </a:cubicBezTo>
                  <a:cubicBezTo>
                    <a:pt x="3689" y="2933"/>
                    <a:pt x="3737" y="2966"/>
                    <a:pt x="3800" y="3071"/>
                  </a:cubicBezTo>
                  <a:cubicBezTo>
                    <a:pt x="3853" y="3123"/>
                    <a:pt x="3928" y="3198"/>
                    <a:pt x="3967" y="3198"/>
                  </a:cubicBezTo>
                  <a:cubicBezTo>
                    <a:pt x="3973" y="3198"/>
                    <a:pt x="3979" y="3197"/>
                    <a:pt x="3983" y="3192"/>
                  </a:cubicBezTo>
                  <a:cubicBezTo>
                    <a:pt x="4013" y="3223"/>
                    <a:pt x="4013" y="3223"/>
                    <a:pt x="3983" y="3253"/>
                  </a:cubicBezTo>
                  <a:cubicBezTo>
                    <a:pt x="3933" y="3303"/>
                    <a:pt x="3964" y="3352"/>
                    <a:pt x="4044" y="3352"/>
                  </a:cubicBezTo>
                  <a:cubicBezTo>
                    <a:pt x="4062" y="3352"/>
                    <a:pt x="4082" y="3350"/>
                    <a:pt x="4104" y="3344"/>
                  </a:cubicBezTo>
                  <a:cubicBezTo>
                    <a:pt x="4112" y="3336"/>
                    <a:pt x="4121" y="3332"/>
                    <a:pt x="4128" y="3332"/>
                  </a:cubicBezTo>
                  <a:cubicBezTo>
                    <a:pt x="4149" y="3332"/>
                    <a:pt x="4165" y="3361"/>
                    <a:pt x="4165" y="3405"/>
                  </a:cubicBezTo>
                  <a:cubicBezTo>
                    <a:pt x="4165" y="3405"/>
                    <a:pt x="4195" y="3436"/>
                    <a:pt x="4256" y="3436"/>
                  </a:cubicBezTo>
                  <a:cubicBezTo>
                    <a:pt x="4317" y="3436"/>
                    <a:pt x="4317" y="3436"/>
                    <a:pt x="4347" y="3527"/>
                  </a:cubicBezTo>
                  <a:cubicBezTo>
                    <a:pt x="4317" y="3557"/>
                    <a:pt x="4347" y="3588"/>
                    <a:pt x="4378" y="3618"/>
                  </a:cubicBezTo>
                  <a:cubicBezTo>
                    <a:pt x="4469" y="3648"/>
                    <a:pt x="4773" y="3983"/>
                    <a:pt x="4773" y="4043"/>
                  </a:cubicBezTo>
                  <a:cubicBezTo>
                    <a:pt x="4834" y="4043"/>
                    <a:pt x="4834" y="4043"/>
                    <a:pt x="4864" y="4074"/>
                  </a:cubicBezTo>
                  <a:cubicBezTo>
                    <a:pt x="4847" y="4124"/>
                    <a:pt x="4858" y="4147"/>
                    <a:pt x="4882" y="4147"/>
                  </a:cubicBezTo>
                  <a:cubicBezTo>
                    <a:pt x="4901" y="4147"/>
                    <a:pt x="4928" y="4132"/>
                    <a:pt x="4955" y="4104"/>
                  </a:cubicBezTo>
                  <a:lnTo>
                    <a:pt x="4925" y="4074"/>
                  </a:lnTo>
                  <a:lnTo>
                    <a:pt x="4895" y="4043"/>
                  </a:lnTo>
                  <a:cubicBezTo>
                    <a:pt x="4908" y="4030"/>
                    <a:pt x="4924" y="4024"/>
                    <a:pt x="4938" y="4024"/>
                  </a:cubicBezTo>
                  <a:cubicBezTo>
                    <a:pt x="4987" y="4024"/>
                    <a:pt x="5026" y="4094"/>
                    <a:pt x="4955" y="4165"/>
                  </a:cubicBezTo>
                  <a:cubicBezTo>
                    <a:pt x="4936" y="4223"/>
                    <a:pt x="4929" y="4244"/>
                    <a:pt x="4950" y="4244"/>
                  </a:cubicBezTo>
                  <a:cubicBezTo>
                    <a:pt x="4962" y="4244"/>
                    <a:pt x="4983" y="4237"/>
                    <a:pt x="5016" y="4226"/>
                  </a:cubicBezTo>
                  <a:cubicBezTo>
                    <a:pt x="5039" y="4218"/>
                    <a:pt x="5058" y="4214"/>
                    <a:pt x="5073" y="4214"/>
                  </a:cubicBezTo>
                  <a:cubicBezTo>
                    <a:pt x="5119" y="4214"/>
                    <a:pt x="5130" y="4249"/>
                    <a:pt x="5107" y="4317"/>
                  </a:cubicBezTo>
                  <a:cubicBezTo>
                    <a:pt x="5072" y="4353"/>
                    <a:pt x="5057" y="4367"/>
                    <a:pt x="5069" y="4367"/>
                  </a:cubicBezTo>
                  <a:cubicBezTo>
                    <a:pt x="5078" y="4367"/>
                    <a:pt x="5100" y="4360"/>
                    <a:pt x="5138" y="4347"/>
                  </a:cubicBezTo>
                  <a:cubicBezTo>
                    <a:pt x="5187" y="4331"/>
                    <a:pt x="5231" y="4324"/>
                    <a:pt x="5267" y="4324"/>
                  </a:cubicBezTo>
                  <a:cubicBezTo>
                    <a:pt x="5366" y="4324"/>
                    <a:pt x="5401" y="4380"/>
                    <a:pt x="5290" y="4469"/>
                  </a:cubicBezTo>
                  <a:cubicBezTo>
                    <a:pt x="5229" y="4530"/>
                    <a:pt x="5229" y="4591"/>
                    <a:pt x="5259" y="4621"/>
                  </a:cubicBezTo>
                  <a:cubicBezTo>
                    <a:pt x="5268" y="4630"/>
                    <a:pt x="5277" y="4634"/>
                    <a:pt x="5286" y="4634"/>
                  </a:cubicBezTo>
                  <a:cubicBezTo>
                    <a:pt x="5308" y="4634"/>
                    <a:pt x="5329" y="4612"/>
                    <a:pt x="5351" y="4591"/>
                  </a:cubicBezTo>
                  <a:cubicBezTo>
                    <a:pt x="5363" y="4555"/>
                    <a:pt x="5374" y="4538"/>
                    <a:pt x="5385" y="4538"/>
                  </a:cubicBezTo>
                  <a:cubicBezTo>
                    <a:pt x="5400" y="4538"/>
                    <a:pt x="5411" y="4578"/>
                    <a:pt x="5411" y="4651"/>
                  </a:cubicBezTo>
                  <a:cubicBezTo>
                    <a:pt x="5381" y="4834"/>
                    <a:pt x="5442" y="4925"/>
                    <a:pt x="5594" y="4955"/>
                  </a:cubicBezTo>
                  <a:cubicBezTo>
                    <a:pt x="5741" y="5005"/>
                    <a:pt x="5809" y="5094"/>
                    <a:pt x="5749" y="5094"/>
                  </a:cubicBezTo>
                  <a:cubicBezTo>
                    <a:pt x="5735" y="5094"/>
                    <a:pt x="5714" y="5089"/>
                    <a:pt x="5685" y="5077"/>
                  </a:cubicBezTo>
                  <a:cubicBezTo>
                    <a:pt x="5563" y="5077"/>
                    <a:pt x="5563" y="5077"/>
                    <a:pt x="5654" y="5107"/>
                  </a:cubicBezTo>
                  <a:cubicBezTo>
                    <a:pt x="5715" y="5168"/>
                    <a:pt x="5776" y="5229"/>
                    <a:pt x="5806" y="5259"/>
                  </a:cubicBezTo>
                  <a:cubicBezTo>
                    <a:pt x="5824" y="5295"/>
                    <a:pt x="5852" y="5310"/>
                    <a:pt x="5879" y="5310"/>
                  </a:cubicBezTo>
                  <a:cubicBezTo>
                    <a:pt x="5898" y="5310"/>
                    <a:pt x="5915" y="5302"/>
                    <a:pt x="5928" y="5290"/>
                  </a:cubicBezTo>
                  <a:lnTo>
                    <a:pt x="5928" y="5290"/>
                  </a:lnTo>
                  <a:cubicBezTo>
                    <a:pt x="5867" y="5381"/>
                    <a:pt x="5898" y="5472"/>
                    <a:pt x="6019" y="5472"/>
                  </a:cubicBezTo>
                  <a:cubicBezTo>
                    <a:pt x="6050" y="5502"/>
                    <a:pt x="6080" y="5533"/>
                    <a:pt x="6080" y="5533"/>
                  </a:cubicBezTo>
                  <a:cubicBezTo>
                    <a:pt x="6110" y="5563"/>
                    <a:pt x="6110" y="5563"/>
                    <a:pt x="6171" y="5563"/>
                  </a:cubicBezTo>
                  <a:cubicBezTo>
                    <a:pt x="6232" y="5594"/>
                    <a:pt x="6202" y="5654"/>
                    <a:pt x="6202" y="5715"/>
                  </a:cubicBezTo>
                  <a:cubicBezTo>
                    <a:pt x="6202" y="5776"/>
                    <a:pt x="6171" y="5806"/>
                    <a:pt x="6232" y="5806"/>
                  </a:cubicBezTo>
                  <a:cubicBezTo>
                    <a:pt x="6242" y="5796"/>
                    <a:pt x="6259" y="5793"/>
                    <a:pt x="6279" y="5793"/>
                  </a:cubicBezTo>
                  <a:cubicBezTo>
                    <a:pt x="6320" y="5793"/>
                    <a:pt x="6374" y="5806"/>
                    <a:pt x="6414" y="5806"/>
                  </a:cubicBezTo>
                  <a:cubicBezTo>
                    <a:pt x="6464" y="5831"/>
                    <a:pt x="6453" y="5876"/>
                    <a:pt x="6415" y="5876"/>
                  </a:cubicBezTo>
                  <a:cubicBezTo>
                    <a:pt x="6406" y="5876"/>
                    <a:pt x="6396" y="5873"/>
                    <a:pt x="6384" y="5867"/>
                  </a:cubicBezTo>
                  <a:cubicBezTo>
                    <a:pt x="6354" y="5898"/>
                    <a:pt x="6354" y="5898"/>
                    <a:pt x="6384" y="5989"/>
                  </a:cubicBezTo>
                  <a:cubicBezTo>
                    <a:pt x="6384" y="6015"/>
                    <a:pt x="6429" y="6086"/>
                    <a:pt x="6461" y="6086"/>
                  </a:cubicBezTo>
                  <a:cubicBezTo>
                    <a:pt x="6466" y="6086"/>
                    <a:pt x="6471" y="6084"/>
                    <a:pt x="6475" y="6080"/>
                  </a:cubicBezTo>
                  <a:cubicBezTo>
                    <a:pt x="6477" y="6078"/>
                    <a:pt x="6480" y="6077"/>
                    <a:pt x="6483" y="6077"/>
                  </a:cubicBezTo>
                  <a:cubicBezTo>
                    <a:pt x="6525" y="6077"/>
                    <a:pt x="6658" y="6266"/>
                    <a:pt x="6658" y="6323"/>
                  </a:cubicBezTo>
                  <a:cubicBezTo>
                    <a:pt x="6658" y="6323"/>
                    <a:pt x="6658" y="6354"/>
                    <a:pt x="6688" y="6384"/>
                  </a:cubicBezTo>
                  <a:cubicBezTo>
                    <a:pt x="6718" y="6414"/>
                    <a:pt x="6779" y="6445"/>
                    <a:pt x="6810" y="6475"/>
                  </a:cubicBezTo>
                  <a:cubicBezTo>
                    <a:pt x="6810" y="6475"/>
                    <a:pt x="6840" y="6506"/>
                    <a:pt x="6901" y="6506"/>
                  </a:cubicBezTo>
                  <a:cubicBezTo>
                    <a:pt x="6901" y="6536"/>
                    <a:pt x="6931" y="6566"/>
                    <a:pt x="6901" y="6597"/>
                  </a:cubicBezTo>
                  <a:cubicBezTo>
                    <a:pt x="6992" y="6597"/>
                    <a:pt x="6992" y="6597"/>
                    <a:pt x="6961" y="6688"/>
                  </a:cubicBezTo>
                  <a:cubicBezTo>
                    <a:pt x="6870" y="6718"/>
                    <a:pt x="6870" y="6718"/>
                    <a:pt x="6961" y="6718"/>
                  </a:cubicBezTo>
                  <a:cubicBezTo>
                    <a:pt x="7022" y="6718"/>
                    <a:pt x="7022" y="6718"/>
                    <a:pt x="7022" y="6779"/>
                  </a:cubicBezTo>
                  <a:cubicBezTo>
                    <a:pt x="7001" y="6801"/>
                    <a:pt x="7010" y="6822"/>
                    <a:pt x="7027" y="6822"/>
                  </a:cubicBezTo>
                  <a:cubicBezTo>
                    <a:pt x="7035" y="6822"/>
                    <a:pt x="7044" y="6818"/>
                    <a:pt x="7053" y="6809"/>
                  </a:cubicBezTo>
                  <a:cubicBezTo>
                    <a:pt x="7144" y="6809"/>
                    <a:pt x="7265" y="6870"/>
                    <a:pt x="7174" y="6931"/>
                  </a:cubicBezTo>
                  <a:cubicBezTo>
                    <a:pt x="7174" y="6931"/>
                    <a:pt x="7205" y="6961"/>
                    <a:pt x="7265" y="6961"/>
                  </a:cubicBezTo>
                  <a:cubicBezTo>
                    <a:pt x="7357" y="6961"/>
                    <a:pt x="7357" y="6961"/>
                    <a:pt x="7265" y="7022"/>
                  </a:cubicBezTo>
                  <a:cubicBezTo>
                    <a:pt x="7241" y="7072"/>
                    <a:pt x="7236" y="7122"/>
                    <a:pt x="7301" y="7122"/>
                  </a:cubicBezTo>
                  <a:cubicBezTo>
                    <a:pt x="7316" y="7122"/>
                    <a:pt x="7334" y="7119"/>
                    <a:pt x="7357" y="7113"/>
                  </a:cubicBezTo>
                  <a:cubicBezTo>
                    <a:pt x="7357" y="7113"/>
                    <a:pt x="7417" y="7144"/>
                    <a:pt x="7387" y="7205"/>
                  </a:cubicBezTo>
                  <a:cubicBezTo>
                    <a:pt x="7387" y="7282"/>
                    <a:pt x="7452" y="7468"/>
                    <a:pt x="7509" y="7468"/>
                  </a:cubicBezTo>
                  <a:cubicBezTo>
                    <a:pt x="7520" y="7468"/>
                    <a:pt x="7530" y="7462"/>
                    <a:pt x="7539" y="7448"/>
                  </a:cubicBezTo>
                  <a:lnTo>
                    <a:pt x="7600" y="7509"/>
                  </a:lnTo>
                  <a:cubicBezTo>
                    <a:pt x="7600" y="7630"/>
                    <a:pt x="7600" y="7661"/>
                    <a:pt x="7661" y="7661"/>
                  </a:cubicBezTo>
                  <a:lnTo>
                    <a:pt x="7721" y="7691"/>
                  </a:lnTo>
                  <a:cubicBezTo>
                    <a:pt x="7691" y="7691"/>
                    <a:pt x="7691" y="7752"/>
                    <a:pt x="7691" y="7813"/>
                  </a:cubicBezTo>
                  <a:cubicBezTo>
                    <a:pt x="7706" y="7828"/>
                    <a:pt x="7714" y="7835"/>
                    <a:pt x="7721" y="7835"/>
                  </a:cubicBezTo>
                  <a:cubicBezTo>
                    <a:pt x="7729" y="7835"/>
                    <a:pt x="7737" y="7828"/>
                    <a:pt x="7752" y="7813"/>
                  </a:cubicBezTo>
                  <a:cubicBezTo>
                    <a:pt x="7763" y="7789"/>
                    <a:pt x="7775" y="7779"/>
                    <a:pt x="7785" y="7779"/>
                  </a:cubicBezTo>
                  <a:cubicBezTo>
                    <a:pt x="7801" y="7779"/>
                    <a:pt x="7813" y="7805"/>
                    <a:pt x="7813" y="7843"/>
                  </a:cubicBezTo>
                  <a:cubicBezTo>
                    <a:pt x="7843" y="7873"/>
                    <a:pt x="7813" y="7934"/>
                    <a:pt x="7782" y="7934"/>
                  </a:cubicBezTo>
                  <a:lnTo>
                    <a:pt x="7813" y="7995"/>
                  </a:lnTo>
                  <a:cubicBezTo>
                    <a:pt x="7838" y="7969"/>
                    <a:pt x="7859" y="7960"/>
                    <a:pt x="7871" y="7960"/>
                  </a:cubicBezTo>
                  <a:cubicBezTo>
                    <a:pt x="7888" y="7960"/>
                    <a:pt x="7891" y="7977"/>
                    <a:pt x="7873" y="7995"/>
                  </a:cubicBezTo>
                  <a:cubicBezTo>
                    <a:pt x="7843" y="8056"/>
                    <a:pt x="7873" y="8086"/>
                    <a:pt x="7904" y="8116"/>
                  </a:cubicBezTo>
                  <a:cubicBezTo>
                    <a:pt x="7924" y="8116"/>
                    <a:pt x="7917" y="8144"/>
                    <a:pt x="7911" y="8144"/>
                  </a:cubicBezTo>
                  <a:cubicBezTo>
                    <a:pt x="7907" y="8144"/>
                    <a:pt x="7904" y="8137"/>
                    <a:pt x="7904" y="8116"/>
                  </a:cubicBezTo>
                  <a:lnTo>
                    <a:pt x="7873" y="8147"/>
                  </a:lnTo>
                  <a:cubicBezTo>
                    <a:pt x="7858" y="8177"/>
                    <a:pt x="7858" y="8185"/>
                    <a:pt x="7866" y="8185"/>
                  </a:cubicBezTo>
                  <a:cubicBezTo>
                    <a:pt x="7873" y="8185"/>
                    <a:pt x="7889" y="8177"/>
                    <a:pt x="7904" y="8177"/>
                  </a:cubicBezTo>
                  <a:lnTo>
                    <a:pt x="7965" y="8238"/>
                  </a:lnTo>
                  <a:cubicBezTo>
                    <a:pt x="7965" y="8259"/>
                    <a:pt x="7979" y="8294"/>
                    <a:pt x="7998" y="8294"/>
                  </a:cubicBezTo>
                  <a:cubicBezTo>
                    <a:pt x="8006" y="8294"/>
                    <a:pt x="8016" y="8287"/>
                    <a:pt x="8025" y="8268"/>
                  </a:cubicBezTo>
                  <a:cubicBezTo>
                    <a:pt x="8043" y="8251"/>
                    <a:pt x="8060" y="8233"/>
                    <a:pt x="8078" y="8233"/>
                  </a:cubicBezTo>
                  <a:cubicBezTo>
                    <a:pt x="8091" y="8233"/>
                    <a:pt x="8104" y="8243"/>
                    <a:pt x="8117" y="8268"/>
                  </a:cubicBezTo>
                  <a:cubicBezTo>
                    <a:pt x="8123" y="8262"/>
                    <a:pt x="8127" y="8260"/>
                    <a:pt x="8129" y="8260"/>
                  </a:cubicBezTo>
                  <a:cubicBezTo>
                    <a:pt x="8134" y="8260"/>
                    <a:pt x="8125" y="8277"/>
                    <a:pt x="8120" y="8277"/>
                  </a:cubicBezTo>
                  <a:cubicBezTo>
                    <a:pt x="8118" y="8277"/>
                    <a:pt x="8117" y="8275"/>
                    <a:pt x="8117" y="8268"/>
                  </a:cubicBezTo>
                  <a:cubicBezTo>
                    <a:pt x="8086" y="8268"/>
                    <a:pt x="8025" y="8299"/>
                    <a:pt x="8056" y="8329"/>
                  </a:cubicBezTo>
                  <a:cubicBezTo>
                    <a:pt x="8086" y="8360"/>
                    <a:pt x="8025" y="8390"/>
                    <a:pt x="8025" y="8390"/>
                  </a:cubicBezTo>
                  <a:cubicBezTo>
                    <a:pt x="7934" y="8390"/>
                    <a:pt x="8056" y="8512"/>
                    <a:pt x="8117" y="8542"/>
                  </a:cubicBezTo>
                  <a:cubicBezTo>
                    <a:pt x="8238" y="8572"/>
                    <a:pt x="8238" y="8603"/>
                    <a:pt x="8177" y="8664"/>
                  </a:cubicBezTo>
                  <a:cubicBezTo>
                    <a:pt x="8113" y="8685"/>
                    <a:pt x="8155" y="8707"/>
                    <a:pt x="8228" y="8707"/>
                  </a:cubicBezTo>
                  <a:cubicBezTo>
                    <a:pt x="8258" y="8707"/>
                    <a:pt x="8294" y="8703"/>
                    <a:pt x="8329" y="8694"/>
                  </a:cubicBezTo>
                  <a:lnTo>
                    <a:pt x="8481" y="8694"/>
                  </a:lnTo>
                  <a:lnTo>
                    <a:pt x="8360" y="8755"/>
                  </a:lnTo>
                  <a:cubicBezTo>
                    <a:pt x="8238" y="8876"/>
                    <a:pt x="8238" y="8876"/>
                    <a:pt x="8360" y="8937"/>
                  </a:cubicBezTo>
                  <a:cubicBezTo>
                    <a:pt x="8451" y="8998"/>
                    <a:pt x="8451" y="8998"/>
                    <a:pt x="8390" y="8998"/>
                  </a:cubicBezTo>
                  <a:cubicBezTo>
                    <a:pt x="8360" y="9028"/>
                    <a:pt x="8390" y="9059"/>
                    <a:pt x="8451" y="9180"/>
                  </a:cubicBezTo>
                  <a:cubicBezTo>
                    <a:pt x="8474" y="9273"/>
                    <a:pt x="8497" y="9313"/>
                    <a:pt x="8521" y="9313"/>
                  </a:cubicBezTo>
                  <a:cubicBezTo>
                    <a:pt x="8528" y="9313"/>
                    <a:pt x="8535" y="9309"/>
                    <a:pt x="8542" y="9302"/>
                  </a:cubicBezTo>
                  <a:lnTo>
                    <a:pt x="8603" y="9393"/>
                  </a:lnTo>
                  <a:cubicBezTo>
                    <a:pt x="8560" y="9436"/>
                    <a:pt x="8578" y="9479"/>
                    <a:pt x="8613" y="9479"/>
                  </a:cubicBezTo>
                  <a:cubicBezTo>
                    <a:pt x="8628" y="9479"/>
                    <a:pt x="8646" y="9472"/>
                    <a:pt x="8664" y="9454"/>
                  </a:cubicBezTo>
                  <a:cubicBezTo>
                    <a:pt x="8664" y="9454"/>
                    <a:pt x="8694" y="9484"/>
                    <a:pt x="8694" y="9515"/>
                  </a:cubicBezTo>
                  <a:lnTo>
                    <a:pt x="8664" y="9545"/>
                  </a:lnTo>
                  <a:cubicBezTo>
                    <a:pt x="8603" y="9545"/>
                    <a:pt x="8664" y="9636"/>
                    <a:pt x="8785" y="9940"/>
                  </a:cubicBezTo>
                  <a:cubicBezTo>
                    <a:pt x="8910" y="10240"/>
                    <a:pt x="8953" y="10314"/>
                    <a:pt x="8998" y="10314"/>
                  </a:cubicBezTo>
                  <a:cubicBezTo>
                    <a:pt x="9008" y="10314"/>
                    <a:pt x="9018" y="10310"/>
                    <a:pt x="9028" y="10305"/>
                  </a:cubicBezTo>
                  <a:cubicBezTo>
                    <a:pt x="9150" y="10305"/>
                    <a:pt x="9150" y="10335"/>
                    <a:pt x="9059" y="10366"/>
                  </a:cubicBezTo>
                  <a:cubicBezTo>
                    <a:pt x="9034" y="10390"/>
                    <a:pt x="9010" y="10435"/>
                    <a:pt x="9033" y="10435"/>
                  </a:cubicBezTo>
                  <a:cubicBezTo>
                    <a:pt x="9039" y="10435"/>
                    <a:pt x="9047" y="10432"/>
                    <a:pt x="9059" y="10427"/>
                  </a:cubicBezTo>
                  <a:cubicBezTo>
                    <a:pt x="9059" y="10427"/>
                    <a:pt x="9089" y="10518"/>
                    <a:pt x="9059" y="10579"/>
                  </a:cubicBezTo>
                  <a:cubicBezTo>
                    <a:pt x="9028" y="10700"/>
                    <a:pt x="9089" y="10731"/>
                    <a:pt x="9120" y="10731"/>
                  </a:cubicBezTo>
                  <a:cubicBezTo>
                    <a:pt x="9142" y="10697"/>
                    <a:pt x="9156" y="10684"/>
                    <a:pt x="9163" y="10684"/>
                  </a:cubicBezTo>
                  <a:cubicBezTo>
                    <a:pt x="9176" y="10684"/>
                    <a:pt x="9169" y="10722"/>
                    <a:pt x="9150" y="10761"/>
                  </a:cubicBezTo>
                  <a:cubicBezTo>
                    <a:pt x="9125" y="10811"/>
                    <a:pt x="9100" y="10860"/>
                    <a:pt x="9109" y="10860"/>
                  </a:cubicBezTo>
                  <a:cubicBezTo>
                    <a:pt x="9110" y="10860"/>
                    <a:pt x="9114" y="10858"/>
                    <a:pt x="9120" y="10852"/>
                  </a:cubicBezTo>
                  <a:cubicBezTo>
                    <a:pt x="9180" y="10882"/>
                    <a:pt x="9302" y="11095"/>
                    <a:pt x="9241" y="11126"/>
                  </a:cubicBezTo>
                  <a:cubicBezTo>
                    <a:pt x="9241" y="11126"/>
                    <a:pt x="9241" y="11156"/>
                    <a:pt x="9272" y="11217"/>
                  </a:cubicBezTo>
                  <a:cubicBezTo>
                    <a:pt x="9276" y="11213"/>
                    <a:pt x="9280" y="11211"/>
                    <a:pt x="9284" y="11211"/>
                  </a:cubicBezTo>
                  <a:cubicBezTo>
                    <a:pt x="9310" y="11211"/>
                    <a:pt x="9336" y="11290"/>
                    <a:pt x="9363" y="11369"/>
                  </a:cubicBezTo>
                  <a:cubicBezTo>
                    <a:pt x="9393" y="11430"/>
                    <a:pt x="9393" y="11460"/>
                    <a:pt x="9363" y="11490"/>
                  </a:cubicBezTo>
                  <a:cubicBezTo>
                    <a:pt x="9348" y="11483"/>
                    <a:pt x="9336" y="11479"/>
                    <a:pt x="9329" y="11479"/>
                  </a:cubicBezTo>
                  <a:cubicBezTo>
                    <a:pt x="9308" y="11479"/>
                    <a:pt x="9325" y="11513"/>
                    <a:pt x="9393" y="11582"/>
                  </a:cubicBezTo>
                  <a:cubicBezTo>
                    <a:pt x="9393" y="11612"/>
                    <a:pt x="9484" y="11612"/>
                    <a:pt x="9515" y="11673"/>
                  </a:cubicBezTo>
                  <a:cubicBezTo>
                    <a:pt x="9524" y="11664"/>
                    <a:pt x="9535" y="11660"/>
                    <a:pt x="9548" y="11660"/>
                  </a:cubicBezTo>
                  <a:cubicBezTo>
                    <a:pt x="9578" y="11660"/>
                    <a:pt x="9615" y="11682"/>
                    <a:pt x="9636" y="11703"/>
                  </a:cubicBezTo>
                  <a:lnTo>
                    <a:pt x="9576" y="11734"/>
                  </a:lnTo>
                  <a:cubicBezTo>
                    <a:pt x="9545" y="11734"/>
                    <a:pt x="9515" y="11764"/>
                    <a:pt x="9515" y="11764"/>
                  </a:cubicBezTo>
                  <a:cubicBezTo>
                    <a:pt x="9515" y="11794"/>
                    <a:pt x="9545" y="11825"/>
                    <a:pt x="9576" y="11825"/>
                  </a:cubicBezTo>
                  <a:cubicBezTo>
                    <a:pt x="9545" y="11855"/>
                    <a:pt x="9545" y="11916"/>
                    <a:pt x="9576" y="11977"/>
                  </a:cubicBezTo>
                  <a:cubicBezTo>
                    <a:pt x="9606" y="12068"/>
                    <a:pt x="9636" y="12159"/>
                    <a:pt x="9697" y="12190"/>
                  </a:cubicBezTo>
                  <a:cubicBezTo>
                    <a:pt x="9606" y="12250"/>
                    <a:pt x="9697" y="12493"/>
                    <a:pt x="9788" y="12493"/>
                  </a:cubicBezTo>
                  <a:cubicBezTo>
                    <a:pt x="9819" y="12493"/>
                    <a:pt x="9849" y="12524"/>
                    <a:pt x="9819" y="12585"/>
                  </a:cubicBezTo>
                  <a:cubicBezTo>
                    <a:pt x="9788" y="12645"/>
                    <a:pt x="9788" y="12645"/>
                    <a:pt x="9819" y="12676"/>
                  </a:cubicBezTo>
                  <a:cubicBezTo>
                    <a:pt x="9879" y="12676"/>
                    <a:pt x="9849" y="12737"/>
                    <a:pt x="9819" y="12797"/>
                  </a:cubicBezTo>
                  <a:cubicBezTo>
                    <a:pt x="9758" y="12858"/>
                    <a:pt x="9758" y="12889"/>
                    <a:pt x="9819" y="12919"/>
                  </a:cubicBezTo>
                  <a:cubicBezTo>
                    <a:pt x="9879" y="13010"/>
                    <a:pt x="9910" y="13071"/>
                    <a:pt x="9910" y="13132"/>
                  </a:cubicBezTo>
                  <a:cubicBezTo>
                    <a:pt x="9947" y="13169"/>
                    <a:pt x="9973" y="13195"/>
                    <a:pt x="9995" y="13195"/>
                  </a:cubicBezTo>
                  <a:cubicBezTo>
                    <a:pt x="10008" y="13195"/>
                    <a:pt x="10020" y="13185"/>
                    <a:pt x="10031" y="13162"/>
                  </a:cubicBezTo>
                  <a:cubicBezTo>
                    <a:pt x="10062" y="13162"/>
                    <a:pt x="10123" y="13193"/>
                    <a:pt x="10123" y="13193"/>
                  </a:cubicBezTo>
                  <a:cubicBezTo>
                    <a:pt x="10160" y="13230"/>
                    <a:pt x="10163" y="13256"/>
                    <a:pt x="10152" y="13256"/>
                  </a:cubicBezTo>
                  <a:cubicBezTo>
                    <a:pt x="10146" y="13256"/>
                    <a:pt x="10134" y="13246"/>
                    <a:pt x="10123" y="13223"/>
                  </a:cubicBezTo>
                  <a:cubicBezTo>
                    <a:pt x="10099" y="13200"/>
                    <a:pt x="10090" y="13190"/>
                    <a:pt x="10083" y="13190"/>
                  </a:cubicBezTo>
                  <a:cubicBezTo>
                    <a:pt x="10072" y="13190"/>
                    <a:pt x="10069" y="13216"/>
                    <a:pt x="10031" y="13253"/>
                  </a:cubicBezTo>
                  <a:cubicBezTo>
                    <a:pt x="10001" y="13314"/>
                    <a:pt x="10031" y="13405"/>
                    <a:pt x="10031" y="13436"/>
                  </a:cubicBezTo>
                  <a:cubicBezTo>
                    <a:pt x="10062" y="13466"/>
                    <a:pt x="10062" y="13557"/>
                    <a:pt x="10062" y="13588"/>
                  </a:cubicBezTo>
                  <a:cubicBezTo>
                    <a:pt x="10062" y="13740"/>
                    <a:pt x="10062" y="13770"/>
                    <a:pt x="10123" y="13770"/>
                  </a:cubicBezTo>
                  <a:cubicBezTo>
                    <a:pt x="10127" y="13768"/>
                    <a:pt x="10130" y="13766"/>
                    <a:pt x="10134" y="13765"/>
                  </a:cubicBezTo>
                  <a:lnTo>
                    <a:pt x="10134" y="13765"/>
                  </a:lnTo>
                  <a:cubicBezTo>
                    <a:pt x="10083" y="13878"/>
                    <a:pt x="10192" y="14259"/>
                    <a:pt x="10275" y="14287"/>
                  </a:cubicBezTo>
                  <a:lnTo>
                    <a:pt x="10214" y="14287"/>
                  </a:lnTo>
                  <a:cubicBezTo>
                    <a:pt x="10183" y="14317"/>
                    <a:pt x="10183" y="14348"/>
                    <a:pt x="10214" y="14439"/>
                  </a:cubicBezTo>
                  <a:cubicBezTo>
                    <a:pt x="10214" y="14469"/>
                    <a:pt x="10305" y="14621"/>
                    <a:pt x="10305" y="14743"/>
                  </a:cubicBezTo>
                  <a:cubicBezTo>
                    <a:pt x="10335" y="14925"/>
                    <a:pt x="10366" y="15047"/>
                    <a:pt x="10396" y="15047"/>
                  </a:cubicBezTo>
                  <a:cubicBezTo>
                    <a:pt x="10396" y="15077"/>
                    <a:pt x="10396" y="15077"/>
                    <a:pt x="10366" y="15077"/>
                  </a:cubicBezTo>
                  <a:cubicBezTo>
                    <a:pt x="10354" y="15071"/>
                    <a:pt x="10346" y="15069"/>
                    <a:pt x="10340" y="15069"/>
                  </a:cubicBezTo>
                  <a:cubicBezTo>
                    <a:pt x="10316" y="15069"/>
                    <a:pt x="10335" y="15113"/>
                    <a:pt x="10335" y="15138"/>
                  </a:cubicBezTo>
                  <a:cubicBezTo>
                    <a:pt x="10335" y="15168"/>
                    <a:pt x="10366" y="15168"/>
                    <a:pt x="10427" y="15168"/>
                  </a:cubicBezTo>
                  <a:cubicBezTo>
                    <a:pt x="10457" y="15168"/>
                    <a:pt x="10457" y="15199"/>
                    <a:pt x="10427" y="15290"/>
                  </a:cubicBezTo>
                  <a:cubicBezTo>
                    <a:pt x="10396" y="15381"/>
                    <a:pt x="10427" y="15533"/>
                    <a:pt x="10487" y="15624"/>
                  </a:cubicBezTo>
                  <a:cubicBezTo>
                    <a:pt x="10487" y="15655"/>
                    <a:pt x="10487" y="15715"/>
                    <a:pt x="10457" y="15715"/>
                  </a:cubicBezTo>
                  <a:cubicBezTo>
                    <a:pt x="10427" y="15746"/>
                    <a:pt x="10396" y="15837"/>
                    <a:pt x="10487" y="15928"/>
                  </a:cubicBezTo>
                  <a:cubicBezTo>
                    <a:pt x="10487" y="15959"/>
                    <a:pt x="10487" y="15959"/>
                    <a:pt x="10457" y="15959"/>
                  </a:cubicBezTo>
                  <a:cubicBezTo>
                    <a:pt x="10396" y="16019"/>
                    <a:pt x="10366" y="16019"/>
                    <a:pt x="10457" y="16050"/>
                  </a:cubicBezTo>
                  <a:cubicBezTo>
                    <a:pt x="10518" y="16141"/>
                    <a:pt x="10518" y="16263"/>
                    <a:pt x="10487" y="16354"/>
                  </a:cubicBezTo>
                  <a:cubicBezTo>
                    <a:pt x="10487" y="16384"/>
                    <a:pt x="10487" y="16414"/>
                    <a:pt x="10548" y="16414"/>
                  </a:cubicBezTo>
                  <a:lnTo>
                    <a:pt x="10579" y="16414"/>
                  </a:lnTo>
                  <a:cubicBezTo>
                    <a:pt x="10487" y="16475"/>
                    <a:pt x="10487" y="16475"/>
                    <a:pt x="10579" y="16506"/>
                  </a:cubicBezTo>
                  <a:cubicBezTo>
                    <a:pt x="10639" y="16506"/>
                    <a:pt x="10639" y="16536"/>
                    <a:pt x="10579" y="16536"/>
                  </a:cubicBezTo>
                  <a:cubicBezTo>
                    <a:pt x="10548" y="16597"/>
                    <a:pt x="10548" y="16627"/>
                    <a:pt x="10548" y="16627"/>
                  </a:cubicBezTo>
                  <a:cubicBezTo>
                    <a:pt x="10548" y="16658"/>
                    <a:pt x="10609" y="16870"/>
                    <a:pt x="10639" y="17083"/>
                  </a:cubicBezTo>
                  <a:cubicBezTo>
                    <a:pt x="10639" y="17418"/>
                    <a:pt x="10670" y="17539"/>
                    <a:pt x="10700" y="17539"/>
                  </a:cubicBezTo>
                  <a:cubicBezTo>
                    <a:pt x="10761" y="17600"/>
                    <a:pt x="10761" y="17600"/>
                    <a:pt x="10700" y="17630"/>
                  </a:cubicBezTo>
                  <a:cubicBezTo>
                    <a:pt x="10670" y="17691"/>
                    <a:pt x="10670" y="17721"/>
                    <a:pt x="10670" y="17752"/>
                  </a:cubicBezTo>
                  <a:cubicBezTo>
                    <a:pt x="10670" y="17813"/>
                    <a:pt x="10670" y="17843"/>
                    <a:pt x="10609" y="17843"/>
                  </a:cubicBezTo>
                  <a:cubicBezTo>
                    <a:pt x="10670" y="17904"/>
                    <a:pt x="10670" y="17904"/>
                    <a:pt x="10639" y="17934"/>
                  </a:cubicBezTo>
                  <a:cubicBezTo>
                    <a:pt x="10609" y="17934"/>
                    <a:pt x="10609" y="17965"/>
                    <a:pt x="10639" y="18025"/>
                  </a:cubicBezTo>
                  <a:cubicBezTo>
                    <a:pt x="10731" y="18056"/>
                    <a:pt x="10731" y="18056"/>
                    <a:pt x="10639" y="18056"/>
                  </a:cubicBezTo>
                  <a:cubicBezTo>
                    <a:pt x="10612" y="18056"/>
                    <a:pt x="10585" y="18152"/>
                    <a:pt x="10601" y="18152"/>
                  </a:cubicBezTo>
                  <a:cubicBezTo>
                    <a:pt x="10603" y="18152"/>
                    <a:pt x="10606" y="18150"/>
                    <a:pt x="10609" y="18147"/>
                  </a:cubicBezTo>
                  <a:cubicBezTo>
                    <a:pt x="10639" y="18147"/>
                    <a:pt x="10639" y="18238"/>
                    <a:pt x="10700" y="18269"/>
                  </a:cubicBezTo>
                  <a:cubicBezTo>
                    <a:pt x="10700" y="18299"/>
                    <a:pt x="10700" y="18360"/>
                    <a:pt x="10639" y="18360"/>
                  </a:cubicBezTo>
                  <a:cubicBezTo>
                    <a:pt x="10609" y="18390"/>
                    <a:pt x="10639" y="18603"/>
                    <a:pt x="10700" y="18633"/>
                  </a:cubicBezTo>
                  <a:cubicBezTo>
                    <a:pt x="10731" y="18633"/>
                    <a:pt x="10731" y="18694"/>
                    <a:pt x="10700" y="18694"/>
                  </a:cubicBezTo>
                  <a:cubicBezTo>
                    <a:pt x="10639" y="18694"/>
                    <a:pt x="10639" y="18725"/>
                    <a:pt x="10639" y="18785"/>
                  </a:cubicBezTo>
                  <a:cubicBezTo>
                    <a:pt x="10700" y="18816"/>
                    <a:pt x="10639" y="18816"/>
                    <a:pt x="10609" y="18816"/>
                  </a:cubicBezTo>
                  <a:cubicBezTo>
                    <a:pt x="10594" y="18808"/>
                    <a:pt x="10582" y="18804"/>
                    <a:pt x="10574" y="18804"/>
                  </a:cubicBezTo>
                  <a:cubicBezTo>
                    <a:pt x="10548" y="18804"/>
                    <a:pt x="10548" y="18839"/>
                    <a:pt x="10548" y="18907"/>
                  </a:cubicBezTo>
                  <a:cubicBezTo>
                    <a:pt x="10609" y="18937"/>
                    <a:pt x="10579" y="19120"/>
                    <a:pt x="10579" y="19241"/>
                  </a:cubicBezTo>
                  <a:cubicBezTo>
                    <a:pt x="10579" y="19454"/>
                    <a:pt x="10609" y="19484"/>
                    <a:pt x="10700" y="19576"/>
                  </a:cubicBezTo>
                  <a:lnTo>
                    <a:pt x="10761" y="19636"/>
                  </a:lnTo>
                  <a:lnTo>
                    <a:pt x="10700" y="19636"/>
                  </a:lnTo>
                  <a:cubicBezTo>
                    <a:pt x="10688" y="19630"/>
                    <a:pt x="10675" y="19628"/>
                    <a:pt x="10661" y="19628"/>
                  </a:cubicBezTo>
                  <a:cubicBezTo>
                    <a:pt x="10607" y="19628"/>
                    <a:pt x="10548" y="19667"/>
                    <a:pt x="10548" y="19667"/>
                  </a:cubicBezTo>
                  <a:cubicBezTo>
                    <a:pt x="10548" y="19697"/>
                    <a:pt x="10579" y="19697"/>
                    <a:pt x="10639" y="19697"/>
                  </a:cubicBezTo>
                  <a:cubicBezTo>
                    <a:pt x="10670" y="19697"/>
                    <a:pt x="10670" y="19758"/>
                    <a:pt x="10609" y="19819"/>
                  </a:cubicBezTo>
                  <a:cubicBezTo>
                    <a:pt x="10579" y="19910"/>
                    <a:pt x="10579" y="19940"/>
                    <a:pt x="10609" y="20001"/>
                  </a:cubicBezTo>
                  <a:cubicBezTo>
                    <a:pt x="10609" y="20032"/>
                    <a:pt x="10609" y="20092"/>
                    <a:pt x="10548" y="20123"/>
                  </a:cubicBezTo>
                  <a:cubicBezTo>
                    <a:pt x="10548" y="20153"/>
                    <a:pt x="10548" y="20153"/>
                    <a:pt x="10609" y="20153"/>
                  </a:cubicBezTo>
                  <a:cubicBezTo>
                    <a:pt x="10639" y="20184"/>
                    <a:pt x="10639" y="20214"/>
                    <a:pt x="10579" y="20244"/>
                  </a:cubicBezTo>
                  <a:cubicBezTo>
                    <a:pt x="10487" y="20275"/>
                    <a:pt x="10487" y="20396"/>
                    <a:pt x="10518" y="20427"/>
                  </a:cubicBezTo>
                  <a:cubicBezTo>
                    <a:pt x="10579" y="20427"/>
                    <a:pt x="10579" y="20457"/>
                    <a:pt x="10579" y="20487"/>
                  </a:cubicBezTo>
                  <a:cubicBezTo>
                    <a:pt x="10548" y="20548"/>
                    <a:pt x="10548" y="20579"/>
                    <a:pt x="10609" y="20639"/>
                  </a:cubicBezTo>
                  <a:lnTo>
                    <a:pt x="10579" y="20700"/>
                  </a:lnTo>
                  <a:cubicBezTo>
                    <a:pt x="10579" y="20719"/>
                    <a:pt x="10576" y="20726"/>
                    <a:pt x="10572" y="20726"/>
                  </a:cubicBezTo>
                  <a:cubicBezTo>
                    <a:pt x="10563" y="20726"/>
                    <a:pt x="10548" y="20691"/>
                    <a:pt x="10548" y="20670"/>
                  </a:cubicBezTo>
                  <a:lnTo>
                    <a:pt x="10487" y="20700"/>
                  </a:lnTo>
                  <a:cubicBezTo>
                    <a:pt x="10487" y="20791"/>
                    <a:pt x="10487" y="20822"/>
                    <a:pt x="10518" y="20883"/>
                  </a:cubicBezTo>
                  <a:cubicBezTo>
                    <a:pt x="10609" y="20913"/>
                    <a:pt x="10609" y="20913"/>
                    <a:pt x="10518" y="20913"/>
                  </a:cubicBezTo>
                  <a:cubicBezTo>
                    <a:pt x="10487" y="20913"/>
                    <a:pt x="10427" y="20943"/>
                    <a:pt x="10457" y="21004"/>
                  </a:cubicBezTo>
                  <a:cubicBezTo>
                    <a:pt x="10548" y="21035"/>
                    <a:pt x="10518" y="21095"/>
                    <a:pt x="10457" y="21095"/>
                  </a:cubicBezTo>
                  <a:cubicBezTo>
                    <a:pt x="10424" y="21073"/>
                    <a:pt x="10402" y="21059"/>
                    <a:pt x="10394" y="21059"/>
                  </a:cubicBezTo>
                  <a:cubicBezTo>
                    <a:pt x="10378" y="21059"/>
                    <a:pt x="10399" y="21101"/>
                    <a:pt x="10457" y="21217"/>
                  </a:cubicBezTo>
                  <a:cubicBezTo>
                    <a:pt x="10427" y="21278"/>
                    <a:pt x="10457" y="21460"/>
                    <a:pt x="10457" y="21582"/>
                  </a:cubicBezTo>
                  <a:cubicBezTo>
                    <a:pt x="10427" y="21764"/>
                    <a:pt x="10427" y="21825"/>
                    <a:pt x="10366" y="21886"/>
                  </a:cubicBezTo>
                  <a:cubicBezTo>
                    <a:pt x="10347" y="21879"/>
                    <a:pt x="10331" y="21877"/>
                    <a:pt x="10320" y="21877"/>
                  </a:cubicBezTo>
                  <a:cubicBezTo>
                    <a:pt x="10289" y="21877"/>
                    <a:pt x="10286" y="21894"/>
                    <a:pt x="10305" y="21894"/>
                  </a:cubicBezTo>
                  <a:cubicBezTo>
                    <a:pt x="10312" y="21894"/>
                    <a:pt x="10323" y="21892"/>
                    <a:pt x="10335" y="21886"/>
                  </a:cubicBezTo>
                  <a:cubicBezTo>
                    <a:pt x="10427" y="21886"/>
                    <a:pt x="10427" y="21916"/>
                    <a:pt x="10396" y="22038"/>
                  </a:cubicBezTo>
                  <a:cubicBezTo>
                    <a:pt x="10335" y="22159"/>
                    <a:pt x="10366" y="22250"/>
                    <a:pt x="10427" y="22311"/>
                  </a:cubicBezTo>
                  <a:lnTo>
                    <a:pt x="10427" y="22220"/>
                  </a:lnTo>
                  <a:cubicBezTo>
                    <a:pt x="10518" y="22220"/>
                    <a:pt x="10518" y="22281"/>
                    <a:pt x="10457" y="22342"/>
                  </a:cubicBezTo>
                  <a:cubicBezTo>
                    <a:pt x="10457" y="22372"/>
                    <a:pt x="10442" y="22380"/>
                    <a:pt x="10423" y="22380"/>
                  </a:cubicBezTo>
                  <a:cubicBezTo>
                    <a:pt x="10404" y="22380"/>
                    <a:pt x="10381" y="22372"/>
                    <a:pt x="10366" y="22372"/>
                  </a:cubicBezTo>
                  <a:cubicBezTo>
                    <a:pt x="10335" y="22372"/>
                    <a:pt x="10275" y="22402"/>
                    <a:pt x="10275" y="22463"/>
                  </a:cubicBezTo>
                  <a:cubicBezTo>
                    <a:pt x="10275" y="22484"/>
                    <a:pt x="10275" y="22520"/>
                    <a:pt x="10285" y="22520"/>
                  </a:cubicBezTo>
                  <a:cubicBezTo>
                    <a:pt x="10289" y="22520"/>
                    <a:pt x="10296" y="22512"/>
                    <a:pt x="10305" y="22494"/>
                  </a:cubicBezTo>
                  <a:cubicBezTo>
                    <a:pt x="10366" y="22494"/>
                    <a:pt x="10366" y="22494"/>
                    <a:pt x="10366" y="22554"/>
                  </a:cubicBezTo>
                  <a:cubicBezTo>
                    <a:pt x="10335" y="22585"/>
                    <a:pt x="10335" y="22646"/>
                    <a:pt x="10396" y="22676"/>
                  </a:cubicBezTo>
                  <a:cubicBezTo>
                    <a:pt x="10427" y="22676"/>
                    <a:pt x="10427" y="22737"/>
                    <a:pt x="10427" y="22767"/>
                  </a:cubicBezTo>
                  <a:cubicBezTo>
                    <a:pt x="10366" y="22798"/>
                    <a:pt x="10366" y="22889"/>
                    <a:pt x="10366" y="22889"/>
                  </a:cubicBezTo>
                  <a:lnTo>
                    <a:pt x="10305" y="22889"/>
                  </a:lnTo>
                  <a:cubicBezTo>
                    <a:pt x="10275" y="22889"/>
                    <a:pt x="10214" y="22919"/>
                    <a:pt x="10214" y="22919"/>
                  </a:cubicBezTo>
                  <a:cubicBezTo>
                    <a:pt x="10214" y="22950"/>
                    <a:pt x="10275" y="22950"/>
                    <a:pt x="10275" y="22950"/>
                  </a:cubicBezTo>
                  <a:cubicBezTo>
                    <a:pt x="10305" y="22980"/>
                    <a:pt x="10244" y="23983"/>
                    <a:pt x="10244" y="24105"/>
                  </a:cubicBezTo>
                  <a:cubicBezTo>
                    <a:pt x="10193" y="24156"/>
                    <a:pt x="10185" y="24271"/>
                    <a:pt x="10220" y="24271"/>
                  </a:cubicBezTo>
                  <a:cubicBezTo>
                    <a:pt x="10226" y="24271"/>
                    <a:pt x="10234" y="24266"/>
                    <a:pt x="10244" y="24257"/>
                  </a:cubicBezTo>
                  <a:cubicBezTo>
                    <a:pt x="10275" y="24257"/>
                    <a:pt x="10275" y="24469"/>
                    <a:pt x="10275" y="24712"/>
                  </a:cubicBezTo>
                  <a:cubicBezTo>
                    <a:pt x="10275" y="25016"/>
                    <a:pt x="10275" y="25229"/>
                    <a:pt x="10305" y="25229"/>
                  </a:cubicBezTo>
                  <a:cubicBezTo>
                    <a:pt x="10305" y="25229"/>
                    <a:pt x="10305" y="25260"/>
                    <a:pt x="10305" y="25351"/>
                  </a:cubicBezTo>
                  <a:cubicBezTo>
                    <a:pt x="10335" y="25442"/>
                    <a:pt x="10366" y="25503"/>
                    <a:pt x="10366" y="25564"/>
                  </a:cubicBezTo>
                  <a:cubicBezTo>
                    <a:pt x="10409" y="25585"/>
                    <a:pt x="10421" y="25607"/>
                    <a:pt x="10404" y="25607"/>
                  </a:cubicBezTo>
                  <a:cubicBezTo>
                    <a:pt x="10396" y="25607"/>
                    <a:pt x="10384" y="25603"/>
                    <a:pt x="10366" y="25594"/>
                  </a:cubicBezTo>
                  <a:cubicBezTo>
                    <a:pt x="10335" y="25594"/>
                    <a:pt x="10275" y="25594"/>
                    <a:pt x="10305" y="25655"/>
                  </a:cubicBezTo>
                  <a:cubicBezTo>
                    <a:pt x="10305" y="25716"/>
                    <a:pt x="10335" y="25716"/>
                    <a:pt x="10396" y="25716"/>
                  </a:cubicBezTo>
                  <a:cubicBezTo>
                    <a:pt x="10427" y="25716"/>
                    <a:pt x="10427" y="25746"/>
                    <a:pt x="10427" y="25746"/>
                  </a:cubicBezTo>
                  <a:cubicBezTo>
                    <a:pt x="10427" y="25807"/>
                    <a:pt x="10427" y="25807"/>
                    <a:pt x="10396" y="25807"/>
                  </a:cubicBezTo>
                  <a:lnTo>
                    <a:pt x="10305" y="25807"/>
                  </a:lnTo>
                  <a:lnTo>
                    <a:pt x="10305" y="25837"/>
                  </a:lnTo>
                  <a:cubicBezTo>
                    <a:pt x="10366" y="25837"/>
                    <a:pt x="10366" y="25898"/>
                    <a:pt x="10366" y="25898"/>
                  </a:cubicBezTo>
                  <a:cubicBezTo>
                    <a:pt x="10366" y="25928"/>
                    <a:pt x="10366" y="25928"/>
                    <a:pt x="10275" y="25928"/>
                  </a:cubicBezTo>
                  <a:cubicBezTo>
                    <a:pt x="10183" y="25959"/>
                    <a:pt x="10183" y="25989"/>
                    <a:pt x="10275" y="26019"/>
                  </a:cubicBezTo>
                  <a:lnTo>
                    <a:pt x="10335" y="26111"/>
                  </a:lnTo>
                  <a:cubicBezTo>
                    <a:pt x="10244" y="26141"/>
                    <a:pt x="10335" y="26232"/>
                    <a:pt x="10396" y="26263"/>
                  </a:cubicBezTo>
                  <a:cubicBezTo>
                    <a:pt x="10305" y="26323"/>
                    <a:pt x="10305" y="26354"/>
                    <a:pt x="10396" y="26384"/>
                  </a:cubicBezTo>
                  <a:cubicBezTo>
                    <a:pt x="10457" y="26384"/>
                    <a:pt x="10457" y="26415"/>
                    <a:pt x="10427" y="26475"/>
                  </a:cubicBezTo>
                  <a:cubicBezTo>
                    <a:pt x="10366" y="26506"/>
                    <a:pt x="10396" y="26567"/>
                    <a:pt x="10396" y="26627"/>
                  </a:cubicBezTo>
                  <a:cubicBezTo>
                    <a:pt x="10457" y="26658"/>
                    <a:pt x="10487" y="26962"/>
                    <a:pt x="10579" y="27296"/>
                  </a:cubicBezTo>
                  <a:cubicBezTo>
                    <a:pt x="10639" y="27661"/>
                    <a:pt x="10731" y="27874"/>
                    <a:pt x="10761" y="27874"/>
                  </a:cubicBezTo>
                  <a:cubicBezTo>
                    <a:pt x="10791" y="27904"/>
                    <a:pt x="10791" y="27904"/>
                    <a:pt x="10761" y="27965"/>
                  </a:cubicBezTo>
                  <a:cubicBezTo>
                    <a:pt x="10700" y="27965"/>
                    <a:pt x="10731" y="28026"/>
                    <a:pt x="10822" y="28026"/>
                  </a:cubicBezTo>
                  <a:cubicBezTo>
                    <a:pt x="10852" y="28041"/>
                    <a:pt x="10875" y="28041"/>
                    <a:pt x="10879" y="28041"/>
                  </a:cubicBezTo>
                  <a:cubicBezTo>
                    <a:pt x="10883" y="28041"/>
                    <a:pt x="10867" y="28041"/>
                    <a:pt x="10822" y="28056"/>
                  </a:cubicBezTo>
                  <a:cubicBezTo>
                    <a:pt x="10791" y="28086"/>
                    <a:pt x="10822" y="28147"/>
                    <a:pt x="10883" y="28330"/>
                  </a:cubicBezTo>
                  <a:cubicBezTo>
                    <a:pt x="10913" y="28421"/>
                    <a:pt x="10974" y="28573"/>
                    <a:pt x="11035" y="28573"/>
                  </a:cubicBezTo>
                  <a:cubicBezTo>
                    <a:pt x="11070" y="28608"/>
                    <a:pt x="11085" y="28623"/>
                    <a:pt x="11079" y="28623"/>
                  </a:cubicBezTo>
                  <a:cubicBezTo>
                    <a:pt x="11074" y="28623"/>
                    <a:pt x="11060" y="28616"/>
                    <a:pt x="11035" y="28603"/>
                  </a:cubicBezTo>
                  <a:cubicBezTo>
                    <a:pt x="10943" y="28603"/>
                    <a:pt x="10974" y="28816"/>
                    <a:pt x="11126" y="28877"/>
                  </a:cubicBezTo>
                  <a:cubicBezTo>
                    <a:pt x="11126" y="28937"/>
                    <a:pt x="11156" y="28968"/>
                    <a:pt x="11095" y="28968"/>
                  </a:cubicBezTo>
                  <a:cubicBezTo>
                    <a:pt x="11126" y="29029"/>
                    <a:pt x="11126" y="29059"/>
                    <a:pt x="11247" y="29150"/>
                  </a:cubicBezTo>
                  <a:cubicBezTo>
                    <a:pt x="11247" y="29181"/>
                    <a:pt x="11338" y="29333"/>
                    <a:pt x="11369" y="29393"/>
                  </a:cubicBezTo>
                  <a:cubicBezTo>
                    <a:pt x="11430" y="29485"/>
                    <a:pt x="11490" y="29515"/>
                    <a:pt x="11490" y="29515"/>
                  </a:cubicBezTo>
                  <a:cubicBezTo>
                    <a:pt x="11502" y="29526"/>
                    <a:pt x="11513" y="29537"/>
                    <a:pt x="11521" y="29545"/>
                  </a:cubicBezTo>
                  <a:lnTo>
                    <a:pt x="11521" y="29545"/>
                  </a:lnTo>
                  <a:cubicBezTo>
                    <a:pt x="11490" y="29576"/>
                    <a:pt x="11582" y="29758"/>
                    <a:pt x="11764" y="30001"/>
                  </a:cubicBezTo>
                  <a:cubicBezTo>
                    <a:pt x="11946" y="30214"/>
                    <a:pt x="12098" y="30396"/>
                    <a:pt x="12098" y="30457"/>
                  </a:cubicBezTo>
                  <a:cubicBezTo>
                    <a:pt x="12098" y="30457"/>
                    <a:pt x="12129" y="30488"/>
                    <a:pt x="12190" y="30488"/>
                  </a:cubicBezTo>
                  <a:cubicBezTo>
                    <a:pt x="12214" y="30479"/>
                    <a:pt x="12234" y="30476"/>
                    <a:pt x="12250" y="30476"/>
                  </a:cubicBezTo>
                  <a:cubicBezTo>
                    <a:pt x="12295" y="30476"/>
                    <a:pt x="12311" y="30504"/>
                    <a:pt x="12311" y="30548"/>
                  </a:cubicBezTo>
                  <a:cubicBezTo>
                    <a:pt x="12284" y="30630"/>
                    <a:pt x="12378" y="30736"/>
                    <a:pt x="12463" y="30736"/>
                  </a:cubicBezTo>
                  <a:cubicBezTo>
                    <a:pt x="12474" y="30736"/>
                    <a:pt x="12484" y="30734"/>
                    <a:pt x="12494" y="30731"/>
                  </a:cubicBezTo>
                  <a:lnTo>
                    <a:pt x="12494" y="30731"/>
                  </a:lnTo>
                  <a:lnTo>
                    <a:pt x="12463" y="30761"/>
                  </a:lnTo>
                  <a:cubicBezTo>
                    <a:pt x="12441" y="30827"/>
                    <a:pt x="12498" y="30877"/>
                    <a:pt x="12566" y="30877"/>
                  </a:cubicBezTo>
                  <a:cubicBezTo>
                    <a:pt x="12592" y="30877"/>
                    <a:pt x="12620" y="30869"/>
                    <a:pt x="12645" y="30852"/>
                  </a:cubicBezTo>
                  <a:cubicBezTo>
                    <a:pt x="12645" y="30913"/>
                    <a:pt x="12645" y="30974"/>
                    <a:pt x="12706" y="30974"/>
                  </a:cubicBezTo>
                  <a:cubicBezTo>
                    <a:pt x="12737" y="31004"/>
                    <a:pt x="12737" y="31004"/>
                    <a:pt x="12676" y="31065"/>
                  </a:cubicBezTo>
                  <a:cubicBezTo>
                    <a:pt x="12645" y="31096"/>
                    <a:pt x="12615" y="31126"/>
                    <a:pt x="12645" y="31156"/>
                  </a:cubicBezTo>
                  <a:cubicBezTo>
                    <a:pt x="12654" y="31165"/>
                    <a:pt x="12663" y="31169"/>
                    <a:pt x="12672" y="31169"/>
                  </a:cubicBezTo>
                  <a:cubicBezTo>
                    <a:pt x="12694" y="31169"/>
                    <a:pt x="12715" y="31147"/>
                    <a:pt x="12737" y="31126"/>
                  </a:cubicBezTo>
                  <a:cubicBezTo>
                    <a:pt x="12737" y="31126"/>
                    <a:pt x="12767" y="31156"/>
                    <a:pt x="12797" y="31156"/>
                  </a:cubicBezTo>
                  <a:cubicBezTo>
                    <a:pt x="12797" y="31156"/>
                    <a:pt x="12824" y="31170"/>
                    <a:pt x="12842" y="31170"/>
                  </a:cubicBezTo>
                  <a:cubicBezTo>
                    <a:pt x="12852" y="31170"/>
                    <a:pt x="12858" y="31166"/>
                    <a:pt x="12858" y="31156"/>
                  </a:cubicBezTo>
                  <a:cubicBezTo>
                    <a:pt x="12868" y="31146"/>
                    <a:pt x="12879" y="31143"/>
                    <a:pt x="12889" y="31143"/>
                  </a:cubicBezTo>
                  <a:cubicBezTo>
                    <a:pt x="12909" y="31143"/>
                    <a:pt x="12929" y="31156"/>
                    <a:pt x="12949" y="31156"/>
                  </a:cubicBezTo>
                  <a:cubicBezTo>
                    <a:pt x="12949" y="31180"/>
                    <a:pt x="12958" y="31189"/>
                    <a:pt x="12968" y="31189"/>
                  </a:cubicBezTo>
                  <a:cubicBezTo>
                    <a:pt x="12983" y="31189"/>
                    <a:pt x="12999" y="31164"/>
                    <a:pt x="12980" y="31126"/>
                  </a:cubicBezTo>
                  <a:cubicBezTo>
                    <a:pt x="13001" y="31104"/>
                    <a:pt x="13023" y="31083"/>
                    <a:pt x="13044" y="31083"/>
                  </a:cubicBezTo>
                  <a:cubicBezTo>
                    <a:pt x="13053" y="31083"/>
                    <a:pt x="13062" y="31087"/>
                    <a:pt x="13071" y="31096"/>
                  </a:cubicBezTo>
                  <a:cubicBezTo>
                    <a:pt x="13071" y="31096"/>
                    <a:pt x="13101" y="31035"/>
                    <a:pt x="13132" y="31004"/>
                  </a:cubicBezTo>
                  <a:cubicBezTo>
                    <a:pt x="13162" y="30944"/>
                    <a:pt x="13193" y="30913"/>
                    <a:pt x="13162" y="30822"/>
                  </a:cubicBezTo>
                  <a:cubicBezTo>
                    <a:pt x="13093" y="30730"/>
                    <a:pt x="13042" y="30638"/>
                    <a:pt x="12994" y="30638"/>
                  </a:cubicBezTo>
                  <a:cubicBezTo>
                    <a:pt x="12979" y="30638"/>
                    <a:pt x="12964" y="30648"/>
                    <a:pt x="12949" y="30670"/>
                  </a:cubicBezTo>
                  <a:cubicBezTo>
                    <a:pt x="12949" y="30670"/>
                    <a:pt x="12889" y="30670"/>
                    <a:pt x="12858" y="30640"/>
                  </a:cubicBezTo>
                  <a:cubicBezTo>
                    <a:pt x="12828" y="30609"/>
                    <a:pt x="12828" y="30548"/>
                    <a:pt x="12828" y="30548"/>
                  </a:cubicBezTo>
                  <a:cubicBezTo>
                    <a:pt x="12858" y="30518"/>
                    <a:pt x="12737" y="30427"/>
                    <a:pt x="12615" y="30305"/>
                  </a:cubicBezTo>
                  <a:cubicBezTo>
                    <a:pt x="12463" y="30153"/>
                    <a:pt x="12372" y="30062"/>
                    <a:pt x="12372" y="30001"/>
                  </a:cubicBezTo>
                  <a:cubicBezTo>
                    <a:pt x="12402" y="29941"/>
                    <a:pt x="12372" y="29910"/>
                    <a:pt x="12372" y="29910"/>
                  </a:cubicBezTo>
                  <a:cubicBezTo>
                    <a:pt x="12370" y="29912"/>
                    <a:pt x="12367" y="29913"/>
                    <a:pt x="12363" y="29913"/>
                  </a:cubicBezTo>
                  <a:cubicBezTo>
                    <a:pt x="12319" y="29913"/>
                    <a:pt x="12178" y="29742"/>
                    <a:pt x="12038" y="29545"/>
                  </a:cubicBezTo>
                  <a:cubicBezTo>
                    <a:pt x="11894" y="29345"/>
                    <a:pt x="11778" y="29117"/>
                    <a:pt x="11740" y="29117"/>
                  </a:cubicBezTo>
                  <a:cubicBezTo>
                    <a:pt x="11737" y="29117"/>
                    <a:pt x="11735" y="29118"/>
                    <a:pt x="11734" y="29120"/>
                  </a:cubicBezTo>
                  <a:lnTo>
                    <a:pt x="11673" y="29059"/>
                  </a:lnTo>
                  <a:cubicBezTo>
                    <a:pt x="11734" y="29029"/>
                    <a:pt x="11673" y="28968"/>
                    <a:pt x="11642" y="28877"/>
                  </a:cubicBezTo>
                  <a:cubicBezTo>
                    <a:pt x="11582" y="28846"/>
                    <a:pt x="11551" y="28785"/>
                    <a:pt x="11551" y="28785"/>
                  </a:cubicBezTo>
                  <a:cubicBezTo>
                    <a:pt x="11582" y="28755"/>
                    <a:pt x="11551" y="28725"/>
                    <a:pt x="11521" y="28634"/>
                  </a:cubicBezTo>
                  <a:cubicBezTo>
                    <a:pt x="11499" y="28589"/>
                    <a:pt x="11493" y="28561"/>
                    <a:pt x="11467" y="28561"/>
                  </a:cubicBezTo>
                  <a:cubicBezTo>
                    <a:pt x="11458" y="28561"/>
                    <a:pt x="11446" y="28565"/>
                    <a:pt x="11430" y="28573"/>
                  </a:cubicBezTo>
                  <a:cubicBezTo>
                    <a:pt x="11430" y="28512"/>
                    <a:pt x="11338" y="28269"/>
                    <a:pt x="11338" y="28147"/>
                  </a:cubicBezTo>
                  <a:cubicBezTo>
                    <a:pt x="11369" y="28086"/>
                    <a:pt x="11308" y="28086"/>
                    <a:pt x="11247" y="28056"/>
                  </a:cubicBezTo>
                  <a:cubicBezTo>
                    <a:pt x="11217" y="28056"/>
                    <a:pt x="11156" y="28056"/>
                    <a:pt x="11126" y="27995"/>
                  </a:cubicBezTo>
                  <a:lnTo>
                    <a:pt x="11217" y="27965"/>
                  </a:lnTo>
                  <a:cubicBezTo>
                    <a:pt x="11242" y="27977"/>
                    <a:pt x="11257" y="27985"/>
                    <a:pt x="11263" y="27985"/>
                  </a:cubicBezTo>
                  <a:cubicBezTo>
                    <a:pt x="11272" y="27985"/>
                    <a:pt x="11265" y="27970"/>
                    <a:pt x="11247" y="27934"/>
                  </a:cubicBezTo>
                  <a:cubicBezTo>
                    <a:pt x="11247" y="27874"/>
                    <a:pt x="11217" y="27843"/>
                    <a:pt x="11217" y="27843"/>
                  </a:cubicBezTo>
                  <a:cubicBezTo>
                    <a:pt x="11215" y="27845"/>
                    <a:pt x="11212" y="27847"/>
                    <a:pt x="11210" y="27847"/>
                  </a:cubicBezTo>
                  <a:cubicBezTo>
                    <a:pt x="11177" y="27847"/>
                    <a:pt x="11119" y="27671"/>
                    <a:pt x="11035" y="27418"/>
                  </a:cubicBezTo>
                  <a:cubicBezTo>
                    <a:pt x="10974" y="27053"/>
                    <a:pt x="10943" y="26962"/>
                    <a:pt x="10913" y="26962"/>
                  </a:cubicBezTo>
                  <a:cubicBezTo>
                    <a:pt x="10852" y="26962"/>
                    <a:pt x="10852" y="26931"/>
                    <a:pt x="10883" y="26810"/>
                  </a:cubicBezTo>
                  <a:cubicBezTo>
                    <a:pt x="10943" y="26536"/>
                    <a:pt x="10974" y="26536"/>
                    <a:pt x="10913" y="26506"/>
                  </a:cubicBezTo>
                  <a:lnTo>
                    <a:pt x="10913" y="26506"/>
                  </a:lnTo>
                  <a:cubicBezTo>
                    <a:pt x="10913" y="26567"/>
                    <a:pt x="10883" y="26567"/>
                    <a:pt x="10822" y="26567"/>
                  </a:cubicBezTo>
                  <a:cubicBezTo>
                    <a:pt x="10805" y="26572"/>
                    <a:pt x="10791" y="26575"/>
                    <a:pt x="10781" y="26575"/>
                  </a:cubicBezTo>
                  <a:cubicBezTo>
                    <a:pt x="10734" y="26575"/>
                    <a:pt x="10747" y="26525"/>
                    <a:pt x="10822" y="26475"/>
                  </a:cubicBezTo>
                  <a:cubicBezTo>
                    <a:pt x="10913" y="26475"/>
                    <a:pt x="10791" y="25898"/>
                    <a:pt x="10700" y="25868"/>
                  </a:cubicBezTo>
                  <a:lnTo>
                    <a:pt x="10761" y="25868"/>
                  </a:lnTo>
                  <a:cubicBezTo>
                    <a:pt x="10791" y="25837"/>
                    <a:pt x="10791" y="25807"/>
                    <a:pt x="10791" y="25655"/>
                  </a:cubicBezTo>
                  <a:cubicBezTo>
                    <a:pt x="10761" y="25564"/>
                    <a:pt x="10761" y="25533"/>
                    <a:pt x="10761" y="25533"/>
                  </a:cubicBezTo>
                  <a:cubicBezTo>
                    <a:pt x="10670" y="25533"/>
                    <a:pt x="10731" y="25290"/>
                    <a:pt x="10761" y="25290"/>
                  </a:cubicBezTo>
                  <a:cubicBezTo>
                    <a:pt x="10791" y="25260"/>
                    <a:pt x="10791" y="25260"/>
                    <a:pt x="10791" y="25168"/>
                  </a:cubicBezTo>
                  <a:cubicBezTo>
                    <a:pt x="10700" y="25047"/>
                    <a:pt x="10761" y="24864"/>
                    <a:pt x="10791" y="24864"/>
                  </a:cubicBezTo>
                  <a:lnTo>
                    <a:pt x="10791" y="24773"/>
                  </a:lnTo>
                  <a:cubicBezTo>
                    <a:pt x="10761" y="24743"/>
                    <a:pt x="10761" y="24652"/>
                    <a:pt x="10761" y="24621"/>
                  </a:cubicBezTo>
                  <a:cubicBezTo>
                    <a:pt x="10761" y="24532"/>
                    <a:pt x="10761" y="24476"/>
                    <a:pt x="10749" y="24476"/>
                  </a:cubicBezTo>
                  <a:cubicBezTo>
                    <a:pt x="10745" y="24476"/>
                    <a:pt x="10739" y="24483"/>
                    <a:pt x="10731" y="24500"/>
                  </a:cubicBezTo>
                  <a:cubicBezTo>
                    <a:pt x="10670" y="24500"/>
                    <a:pt x="10639" y="24500"/>
                    <a:pt x="10639" y="24439"/>
                  </a:cubicBezTo>
                  <a:lnTo>
                    <a:pt x="10670" y="24439"/>
                  </a:lnTo>
                  <a:cubicBezTo>
                    <a:pt x="10731" y="24439"/>
                    <a:pt x="10731" y="24317"/>
                    <a:pt x="10731" y="24165"/>
                  </a:cubicBezTo>
                  <a:cubicBezTo>
                    <a:pt x="10731" y="23953"/>
                    <a:pt x="10731" y="23861"/>
                    <a:pt x="10791" y="23831"/>
                  </a:cubicBezTo>
                  <a:lnTo>
                    <a:pt x="10761" y="23801"/>
                  </a:lnTo>
                  <a:cubicBezTo>
                    <a:pt x="10700" y="23740"/>
                    <a:pt x="10700" y="23709"/>
                    <a:pt x="10761" y="23709"/>
                  </a:cubicBezTo>
                  <a:cubicBezTo>
                    <a:pt x="10791" y="23679"/>
                    <a:pt x="10822" y="23497"/>
                    <a:pt x="10761" y="23436"/>
                  </a:cubicBezTo>
                  <a:lnTo>
                    <a:pt x="10791" y="23345"/>
                  </a:lnTo>
                  <a:cubicBezTo>
                    <a:pt x="10883" y="23314"/>
                    <a:pt x="10883" y="23193"/>
                    <a:pt x="10791" y="23132"/>
                  </a:cubicBezTo>
                  <a:cubicBezTo>
                    <a:pt x="10852" y="23132"/>
                    <a:pt x="10852" y="23102"/>
                    <a:pt x="10852" y="23041"/>
                  </a:cubicBezTo>
                  <a:cubicBezTo>
                    <a:pt x="10791" y="22980"/>
                    <a:pt x="10822" y="22798"/>
                    <a:pt x="10852" y="22798"/>
                  </a:cubicBezTo>
                  <a:lnTo>
                    <a:pt x="10883" y="22767"/>
                  </a:lnTo>
                  <a:cubicBezTo>
                    <a:pt x="10822" y="22706"/>
                    <a:pt x="10822" y="22676"/>
                    <a:pt x="10822" y="22646"/>
                  </a:cubicBezTo>
                  <a:cubicBezTo>
                    <a:pt x="10852" y="22585"/>
                    <a:pt x="10852" y="22554"/>
                    <a:pt x="10791" y="22494"/>
                  </a:cubicBezTo>
                  <a:cubicBezTo>
                    <a:pt x="10761" y="22463"/>
                    <a:pt x="10761" y="22433"/>
                    <a:pt x="10761" y="22433"/>
                  </a:cubicBezTo>
                  <a:cubicBezTo>
                    <a:pt x="10761" y="22414"/>
                    <a:pt x="10767" y="22407"/>
                    <a:pt x="10776" y="22407"/>
                  </a:cubicBezTo>
                  <a:cubicBezTo>
                    <a:pt x="10796" y="22407"/>
                    <a:pt x="10831" y="22442"/>
                    <a:pt x="10852" y="22463"/>
                  </a:cubicBezTo>
                  <a:cubicBezTo>
                    <a:pt x="10860" y="22485"/>
                    <a:pt x="10867" y="22495"/>
                    <a:pt x="10873" y="22495"/>
                  </a:cubicBezTo>
                  <a:cubicBezTo>
                    <a:pt x="10890" y="22495"/>
                    <a:pt x="10891" y="22403"/>
                    <a:pt x="10822" y="22311"/>
                  </a:cubicBezTo>
                  <a:cubicBezTo>
                    <a:pt x="10787" y="22226"/>
                    <a:pt x="10773" y="22188"/>
                    <a:pt x="10777" y="22188"/>
                  </a:cubicBezTo>
                  <a:lnTo>
                    <a:pt x="10777" y="22188"/>
                  </a:lnTo>
                  <a:cubicBezTo>
                    <a:pt x="10780" y="22188"/>
                    <a:pt x="10795" y="22211"/>
                    <a:pt x="10822" y="22250"/>
                  </a:cubicBezTo>
                  <a:cubicBezTo>
                    <a:pt x="10855" y="22284"/>
                    <a:pt x="10879" y="22308"/>
                    <a:pt x="10889" y="22308"/>
                  </a:cubicBezTo>
                  <a:cubicBezTo>
                    <a:pt x="10898" y="22308"/>
                    <a:pt x="10896" y="22292"/>
                    <a:pt x="10883" y="22250"/>
                  </a:cubicBezTo>
                  <a:cubicBezTo>
                    <a:pt x="10883" y="22250"/>
                    <a:pt x="10883" y="22190"/>
                    <a:pt x="10852" y="22159"/>
                  </a:cubicBezTo>
                  <a:lnTo>
                    <a:pt x="10852" y="22038"/>
                  </a:lnTo>
                  <a:cubicBezTo>
                    <a:pt x="10913" y="21977"/>
                    <a:pt x="10913" y="21916"/>
                    <a:pt x="10913" y="21886"/>
                  </a:cubicBezTo>
                  <a:cubicBezTo>
                    <a:pt x="10883" y="21825"/>
                    <a:pt x="10883" y="21825"/>
                    <a:pt x="10913" y="21795"/>
                  </a:cubicBezTo>
                  <a:cubicBezTo>
                    <a:pt x="10974" y="21795"/>
                    <a:pt x="10974" y="21764"/>
                    <a:pt x="10883" y="21764"/>
                  </a:cubicBezTo>
                  <a:cubicBezTo>
                    <a:pt x="10852" y="21703"/>
                    <a:pt x="10852" y="21673"/>
                    <a:pt x="10913" y="21643"/>
                  </a:cubicBezTo>
                  <a:cubicBezTo>
                    <a:pt x="10974" y="21643"/>
                    <a:pt x="11004" y="21582"/>
                    <a:pt x="10943" y="21582"/>
                  </a:cubicBezTo>
                  <a:cubicBezTo>
                    <a:pt x="10913" y="21551"/>
                    <a:pt x="10913" y="21491"/>
                    <a:pt x="10913" y="21491"/>
                  </a:cubicBezTo>
                  <a:lnTo>
                    <a:pt x="10913" y="21491"/>
                  </a:lnTo>
                  <a:cubicBezTo>
                    <a:pt x="10914" y="21492"/>
                    <a:pt x="10915" y="21492"/>
                    <a:pt x="10916" y="21492"/>
                  </a:cubicBezTo>
                  <a:cubicBezTo>
                    <a:pt x="10948" y="21492"/>
                    <a:pt x="11005" y="21113"/>
                    <a:pt x="11035" y="20761"/>
                  </a:cubicBezTo>
                  <a:cubicBezTo>
                    <a:pt x="11035" y="20700"/>
                    <a:pt x="11004" y="20670"/>
                    <a:pt x="10943" y="20670"/>
                  </a:cubicBezTo>
                  <a:cubicBezTo>
                    <a:pt x="10883" y="20639"/>
                    <a:pt x="10913" y="20670"/>
                    <a:pt x="10974" y="20609"/>
                  </a:cubicBezTo>
                  <a:cubicBezTo>
                    <a:pt x="11072" y="20584"/>
                    <a:pt x="11091" y="20540"/>
                    <a:pt x="11030" y="20540"/>
                  </a:cubicBezTo>
                  <a:cubicBezTo>
                    <a:pt x="11016" y="20540"/>
                    <a:pt x="10997" y="20542"/>
                    <a:pt x="10974" y="20548"/>
                  </a:cubicBezTo>
                  <a:cubicBezTo>
                    <a:pt x="10940" y="20559"/>
                    <a:pt x="10919" y="20566"/>
                    <a:pt x="10910" y="20566"/>
                  </a:cubicBezTo>
                  <a:cubicBezTo>
                    <a:pt x="10895" y="20566"/>
                    <a:pt x="10916" y="20545"/>
                    <a:pt x="10974" y="20487"/>
                  </a:cubicBezTo>
                  <a:cubicBezTo>
                    <a:pt x="11035" y="20457"/>
                    <a:pt x="11035" y="20457"/>
                    <a:pt x="10974" y="20396"/>
                  </a:cubicBezTo>
                  <a:cubicBezTo>
                    <a:pt x="10943" y="20396"/>
                    <a:pt x="10943" y="20366"/>
                    <a:pt x="10974" y="20366"/>
                  </a:cubicBezTo>
                  <a:cubicBezTo>
                    <a:pt x="11035" y="20336"/>
                    <a:pt x="11065" y="20305"/>
                    <a:pt x="11035" y="20275"/>
                  </a:cubicBezTo>
                  <a:cubicBezTo>
                    <a:pt x="11035" y="20275"/>
                    <a:pt x="11035" y="20244"/>
                    <a:pt x="11095" y="20214"/>
                  </a:cubicBezTo>
                  <a:cubicBezTo>
                    <a:pt x="11126" y="20184"/>
                    <a:pt x="11095" y="20123"/>
                    <a:pt x="11065" y="20062"/>
                  </a:cubicBezTo>
                  <a:cubicBezTo>
                    <a:pt x="10995" y="19969"/>
                    <a:pt x="10979" y="19929"/>
                    <a:pt x="11016" y="19929"/>
                  </a:cubicBezTo>
                  <a:cubicBezTo>
                    <a:pt x="11027" y="19929"/>
                    <a:pt x="11043" y="19933"/>
                    <a:pt x="11065" y="19940"/>
                  </a:cubicBezTo>
                  <a:cubicBezTo>
                    <a:pt x="11076" y="19948"/>
                    <a:pt x="11085" y="19951"/>
                    <a:pt x="11093" y="19951"/>
                  </a:cubicBezTo>
                  <a:cubicBezTo>
                    <a:pt x="11148" y="19951"/>
                    <a:pt x="11115" y="19781"/>
                    <a:pt x="11035" y="19728"/>
                  </a:cubicBezTo>
                  <a:cubicBezTo>
                    <a:pt x="10981" y="19692"/>
                    <a:pt x="10959" y="19677"/>
                    <a:pt x="10962" y="19677"/>
                  </a:cubicBezTo>
                  <a:cubicBezTo>
                    <a:pt x="10964" y="19677"/>
                    <a:pt x="10979" y="19685"/>
                    <a:pt x="11004" y="19697"/>
                  </a:cubicBezTo>
                  <a:cubicBezTo>
                    <a:pt x="11035" y="19697"/>
                    <a:pt x="11035" y="19636"/>
                    <a:pt x="11035" y="19636"/>
                  </a:cubicBezTo>
                  <a:cubicBezTo>
                    <a:pt x="11035" y="19612"/>
                    <a:pt x="11054" y="19567"/>
                    <a:pt x="11078" y="19567"/>
                  </a:cubicBezTo>
                  <a:cubicBezTo>
                    <a:pt x="11084" y="19567"/>
                    <a:pt x="11090" y="19570"/>
                    <a:pt x="11095" y="19576"/>
                  </a:cubicBezTo>
                  <a:cubicBezTo>
                    <a:pt x="11095" y="19576"/>
                    <a:pt x="11095" y="19515"/>
                    <a:pt x="11065" y="19424"/>
                  </a:cubicBezTo>
                  <a:cubicBezTo>
                    <a:pt x="10974" y="19332"/>
                    <a:pt x="11035" y="19211"/>
                    <a:pt x="11126" y="19180"/>
                  </a:cubicBezTo>
                  <a:lnTo>
                    <a:pt x="11065" y="19089"/>
                  </a:lnTo>
                  <a:cubicBezTo>
                    <a:pt x="11004" y="19029"/>
                    <a:pt x="10943" y="18998"/>
                    <a:pt x="11035" y="18998"/>
                  </a:cubicBezTo>
                  <a:lnTo>
                    <a:pt x="11095" y="18998"/>
                  </a:lnTo>
                  <a:cubicBezTo>
                    <a:pt x="11004" y="18968"/>
                    <a:pt x="11035" y="18785"/>
                    <a:pt x="11126" y="18785"/>
                  </a:cubicBezTo>
                  <a:cubicBezTo>
                    <a:pt x="11186" y="18785"/>
                    <a:pt x="11186" y="18785"/>
                    <a:pt x="11186" y="18755"/>
                  </a:cubicBezTo>
                  <a:lnTo>
                    <a:pt x="11126" y="18755"/>
                  </a:lnTo>
                  <a:cubicBezTo>
                    <a:pt x="11095" y="18755"/>
                    <a:pt x="11035" y="18755"/>
                    <a:pt x="11035" y="18694"/>
                  </a:cubicBezTo>
                  <a:cubicBezTo>
                    <a:pt x="11035" y="18670"/>
                    <a:pt x="11035" y="18625"/>
                    <a:pt x="11067" y="18625"/>
                  </a:cubicBezTo>
                  <a:cubicBezTo>
                    <a:pt x="11074" y="18625"/>
                    <a:pt x="11084" y="18628"/>
                    <a:pt x="11095" y="18633"/>
                  </a:cubicBezTo>
                  <a:cubicBezTo>
                    <a:pt x="11126" y="18573"/>
                    <a:pt x="11186" y="18542"/>
                    <a:pt x="11126" y="18542"/>
                  </a:cubicBezTo>
                  <a:cubicBezTo>
                    <a:pt x="11126" y="18542"/>
                    <a:pt x="11126" y="18481"/>
                    <a:pt x="11186" y="18451"/>
                  </a:cubicBezTo>
                  <a:lnTo>
                    <a:pt x="11186" y="18269"/>
                  </a:lnTo>
                  <a:cubicBezTo>
                    <a:pt x="11126" y="18238"/>
                    <a:pt x="11156" y="18147"/>
                    <a:pt x="11186" y="18147"/>
                  </a:cubicBezTo>
                  <a:cubicBezTo>
                    <a:pt x="11186" y="18147"/>
                    <a:pt x="11186" y="18056"/>
                    <a:pt x="11156" y="18025"/>
                  </a:cubicBezTo>
                  <a:cubicBezTo>
                    <a:pt x="11156" y="17934"/>
                    <a:pt x="11156" y="17873"/>
                    <a:pt x="11186" y="17873"/>
                  </a:cubicBezTo>
                  <a:cubicBezTo>
                    <a:pt x="11247" y="17873"/>
                    <a:pt x="11247" y="17873"/>
                    <a:pt x="11186" y="17843"/>
                  </a:cubicBezTo>
                  <a:cubicBezTo>
                    <a:pt x="11156" y="17843"/>
                    <a:pt x="11156" y="17813"/>
                    <a:pt x="11156" y="17752"/>
                  </a:cubicBezTo>
                  <a:lnTo>
                    <a:pt x="11156" y="17661"/>
                  </a:lnTo>
                  <a:cubicBezTo>
                    <a:pt x="11095" y="17661"/>
                    <a:pt x="11095" y="17661"/>
                    <a:pt x="11095" y="17630"/>
                  </a:cubicBezTo>
                  <a:cubicBezTo>
                    <a:pt x="11095" y="17600"/>
                    <a:pt x="11156" y="17448"/>
                    <a:pt x="11126" y="17418"/>
                  </a:cubicBezTo>
                  <a:cubicBezTo>
                    <a:pt x="11126" y="17336"/>
                    <a:pt x="11126" y="17309"/>
                    <a:pt x="11117" y="17309"/>
                  </a:cubicBezTo>
                  <a:cubicBezTo>
                    <a:pt x="11112" y="17309"/>
                    <a:pt x="11105" y="17316"/>
                    <a:pt x="11095" y="17326"/>
                  </a:cubicBezTo>
                  <a:cubicBezTo>
                    <a:pt x="11095" y="17342"/>
                    <a:pt x="11080" y="17357"/>
                    <a:pt x="11073" y="17357"/>
                  </a:cubicBezTo>
                  <a:cubicBezTo>
                    <a:pt x="11065" y="17357"/>
                    <a:pt x="11065" y="17342"/>
                    <a:pt x="11095" y="17296"/>
                  </a:cubicBezTo>
                  <a:cubicBezTo>
                    <a:pt x="11065" y="17235"/>
                    <a:pt x="11126" y="17114"/>
                    <a:pt x="11095" y="16992"/>
                  </a:cubicBezTo>
                  <a:cubicBezTo>
                    <a:pt x="11095" y="16810"/>
                    <a:pt x="11095" y="16810"/>
                    <a:pt x="11035" y="16810"/>
                  </a:cubicBezTo>
                  <a:cubicBezTo>
                    <a:pt x="11016" y="16828"/>
                    <a:pt x="11003" y="16836"/>
                    <a:pt x="10996" y="16836"/>
                  </a:cubicBezTo>
                  <a:cubicBezTo>
                    <a:pt x="10980" y="16836"/>
                    <a:pt x="10993" y="16800"/>
                    <a:pt x="11035" y="16779"/>
                  </a:cubicBezTo>
                  <a:cubicBezTo>
                    <a:pt x="11126" y="16688"/>
                    <a:pt x="11126" y="16627"/>
                    <a:pt x="11065" y="16627"/>
                  </a:cubicBezTo>
                  <a:cubicBezTo>
                    <a:pt x="11035" y="16597"/>
                    <a:pt x="11035" y="16597"/>
                    <a:pt x="11035" y="16566"/>
                  </a:cubicBezTo>
                  <a:cubicBezTo>
                    <a:pt x="11065" y="16536"/>
                    <a:pt x="11065" y="16506"/>
                    <a:pt x="11035" y="16414"/>
                  </a:cubicBezTo>
                  <a:cubicBezTo>
                    <a:pt x="11004" y="16384"/>
                    <a:pt x="11004" y="16384"/>
                    <a:pt x="11065" y="16384"/>
                  </a:cubicBezTo>
                  <a:cubicBezTo>
                    <a:pt x="11065" y="16384"/>
                    <a:pt x="11065" y="16323"/>
                    <a:pt x="11065" y="16293"/>
                  </a:cubicBezTo>
                  <a:cubicBezTo>
                    <a:pt x="10974" y="16202"/>
                    <a:pt x="10974" y="15959"/>
                    <a:pt x="11004" y="15898"/>
                  </a:cubicBezTo>
                  <a:cubicBezTo>
                    <a:pt x="11004" y="15898"/>
                    <a:pt x="11004" y="15867"/>
                    <a:pt x="10974" y="15837"/>
                  </a:cubicBezTo>
                  <a:cubicBezTo>
                    <a:pt x="10852" y="15776"/>
                    <a:pt x="10852" y="15746"/>
                    <a:pt x="10943" y="15746"/>
                  </a:cubicBezTo>
                  <a:cubicBezTo>
                    <a:pt x="11035" y="15715"/>
                    <a:pt x="11035" y="15715"/>
                    <a:pt x="10943" y="15685"/>
                  </a:cubicBezTo>
                  <a:cubicBezTo>
                    <a:pt x="10887" y="15657"/>
                    <a:pt x="10856" y="15469"/>
                    <a:pt x="10927" y="15469"/>
                  </a:cubicBezTo>
                  <a:cubicBezTo>
                    <a:pt x="10932" y="15469"/>
                    <a:pt x="10937" y="15470"/>
                    <a:pt x="10943" y="15472"/>
                  </a:cubicBezTo>
                  <a:lnTo>
                    <a:pt x="11035" y="15472"/>
                  </a:lnTo>
                  <a:cubicBezTo>
                    <a:pt x="11004" y="15411"/>
                    <a:pt x="10974" y="15381"/>
                    <a:pt x="10974" y="15381"/>
                  </a:cubicBezTo>
                  <a:cubicBezTo>
                    <a:pt x="10943" y="15381"/>
                    <a:pt x="10943" y="15351"/>
                    <a:pt x="10913" y="15229"/>
                  </a:cubicBezTo>
                  <a:cubicBezTo>
                    <a:pt x="10913" y="15138"/>
                    <a:pt x="10852" y="14956"/>
                    <a:pt x="10822" y="14895"/>
                  </a:cubicBezTo>
                  <a:cubicBezTo>
                    <a:pt x="10822" y="14804"/>
                    <a:pt x="10791" y="14682"/>
                    <a:pt x="10822" y="14621"/>
                  </a:cubicBezTo>
                  <a:cubicBezTo>
                    <a:pt x="10822" y="14560"/>
                    <a:pt x="10822" y="14530"/>
                    <a:pt x="10761" y="14469"/>
                  </a:cubicBezTo>
                  <a:cubicBezTo>
                    <a:pt x="10700" y="14408"/>
                    <a:pt x="10670" y="14348"/>
                    <a:pt x="10731" y="14317"/>
                  </a:cubicBezTo>
                  <a:lnTo>
                    <a:pt x="10731" y="14287"/>
                  </a:lnTo>
                  <a:cubicBezTo>
                    <a:pt x="10670" y="14226"/>
                    <a:pt x="10639" y="14165"/>
                    <a:pt x="10639" y="14165"/>
                  </a:cubicBezTo>
                  <a:cubicBezTo>
                    <a:pt x="10700" y="14165"/>
                    <a:pt x="10731" y="14104"/>
                    <a:pt x="10670" y="14074"/>
                  </a:cubicBezTo>
                  <a:cubicBezTo>
                    <a:pt x="10639" y="14074"/>
                    <a:pt x="10639" y="14044"/>
                    <a:pt x="10609" y="13952"/>
                  </a:cubicBezTo>
                  <a:cubicBezTo>
                    <a:pt x="10609" y="13922"/>
                    <a:pt x="10548" y="13527"/>
                    <a:pt x="10487" y="13193"/>
                  </a:cubicBezTo>
                  <a:cubicBezTo>
                    <a:pt x="10366" y="12828"/>
                    <a:pt x="10275" y="12493"/>
                    <a:pt x="10244" y="12493"/>
                  </a:cubicBezTo>
                  <a:lnTo>
                    <a:pt x="10214" y="12372"/>
                  </a:lnTo>
                  <a:lnTo>
                    <a:pt x="10183" y="12250"/>
                  </a:lnTo>
                  <a:cubicBezTo>
                    <a:pt x="10244" y="12220"/>
                    <a:pt x="10153" y="12007"/>
                    <a:pt x="10092" y="11916"/>
                  </a:cubicBezTo>
                  <a:cubicBezTo>
                    <a:pt x="10031" y="11886"/>
                    <a:pt x="10001" y="11855"/>
                    <a:pt x="10001" y="11794"/>
                  </a:cubicBezTo>
                  <a:cubicBezTo>
                    <a:pt x="10092" y="11764"/>
                    <a:pt x="10031" y="11642"/>
                    <a:pt x="9971" y="11582"/>
                  </a:cubicBezTo>
                  <a:cubicBezTo>
                    <a:pt x="9879" y="11582"/>
                    <a:pt x="9849" y="11521"/>
                    <a:pt x="9940" y="11490"/>
                  </a:cubicBezTo>
                  <a:cubicBezTo>
                    <a:pt x="10031" y="11490"/>
                    <a:pt x="10001" y="11399"/>
                    <a:pt x="9849" y="11369"/>
                  </a:cubicBezTo>
                  <a:cubicBezTo>
                    <a:pt x="9788" y="11338"/>
                    <a:pt x="9788" y="11338"/>
                    <a:pt x="9819" y="11278"/>
                  </a:cubicBezTo>
                  <a:cubicBezTo>
                    <a:pt x="9868" y="11228"/>
                    <a:pt x="9857" y="11178"/>
                    <a:pt x="9835" y="11178"/>
                  </a:cubicBezTo>
                  <a:cubicBezTo>
                    <a:pt x="9830" y="11178"/>
                    <a:pt x="9824" y="11181"/>
                    <a:pt x="9819" y="11186"/>
                  </a:cubicBezTo>
                  <a:cubicBezTo>
                    <a:pt x="9728" y="11156"/>
                    <a:pt x="9697" y="11126"/>
                    <a:pt x="9788" y="11065"/>
                  </a:cubicBezTo>
                  <a:cubicBezTo>
                    <a:pt x="9819" y="10943"/>
                    <a:pt x="9819" y="10943"/>
                    <a:pt x="9728" y="10943"/>
                  </a:cubicBezTo>
                  <a:cubicBezTo>
                    <a:pt x="9636" y="10913"/>
                    <a:pt x="9576" y="10761"/>
                    <a:pt x="9636" y="10700"/>
                  </a:cubicBezTo>
                  <a:cubicBezTo>
                    <a:pt x="9636" y="10639"/>
                    <a:pt x="9667" y="10609"/>
                    <a:pt x="9606" y="10609"/>
                  </a:cubicBezTo>
                  <a:lnTo>
                    <a:pt x="9636" y="10548"/>
                  </a:lnTo>
                  <a:cubicBezTo>
                    <a:pt x="9636" y="10518"/>
                    <a:pt x="9606" y="10487"/>
                    <a:pt x="9606" y="10487"/>
                  </a:cubicBezTo>
                  <a:lnTo>
                    <a:pt x="9576" y="10487"/>
                  </a:lnTo>
                  <a:cubicBezTo>
                    <a:pt x="9545" y="10457"/>
                    <a:pt x="9484" y="10214"/>
                    <a:pt x="9363" y="9910"/>
                  </a:cubicBezTo>
                  <a:cubicBezTo>
                    <a:pt x="9213" y="9561"/>
                    <a:pt x="9166" y="9437"/>
                    <a:pt x="9137" y="9437"/>
                  </a:cubicBezTo>
                  <a:cubicBezTo>
                    <a:pt x="9131" y="9437"/>
                    <a:pt x="9125" y="9443"/>
                    <a:pt x="9120" y="9454"/>
                  </a:cubicBezTo>
                  <a:cubicBezTo>
                    <a:pt x="9101" y="9482"/>
                    <a:pt x="9085" y="9492"/>
                    <a:pt x="9074" y="9492"/>
                  </a:cubicBezTo>
                  <a:cubicBezTo>
                    <a:pt x="9049" y="9492"/>
                    <a:pt x="9047" y="9435"/>
                    <a:pt x="9089" y="9393"/>
                  </a:cubicBezTo>
                  <a:cubicBezTo>
                    <a:pt x="9059" y="9363"/>
                    <a:pt x="9059" y="9241"/>
                    <a:pt x="9028" y="9180"/>
                  </a:cubicBezTo>
                  <a:cubicBezTo>
                    <a:pt x="8998" y="9089"/>
                    <a:pt x="8968" y="9028"/>
                    <a:pt x="8998" y="8998"/>
                  </a:cubicBezTo>
                  <a:lnTo>
                    <a:pt x="8968" y="8968"/>
                  </a:lnTo>
                  <a:cubicBezTo>
                    <a:pt x="8876" y="8907"/>
                    <a:pt x="8755" y="8694"/>
                    <a:pt x="8724" y="8542"/>
                  </a:cubicBezTo>
                  <a:cubicBezTo>
                    <a:pt x="8694" y="8481"/>
                    <a:pt x="8664" y="8451"/>
                    <a:pt x="8572" y="8390"/>
                  </a:cubicBezTo>
                  <a:cubicBezTo>
                    <a:pt x="8512" y="8329"/>
                    <a:pt x="8512" y="8329"/>
                    <a:pt x="8512" y="8268"/>
                  </a:cubicBezTo>
                  <a:cubicBezTo>
                    <a:pt x="8569" y="8240"/>
                    <a:pt x="8491" y="8023"/>
                    <a:pt x="8431" y="8023"/>
                  </a:cubicBezTo>
                  <a:cubicBezTo>
                    <a:pt x="8428" y="8023"/>
                    <a:pt x="8424" y="8024"/>
                    <a:pt x="8420" y="8025"/>
                  </a:cubicBezTo>
                  <a:lnTo>
                    <a:pt x="8420" y="7965"/>
                  </a:lnTo>
                  <a:cubicBezTo>
                    <a:pt x="8438" y="7929"/>
                    <a:pt x="8425" y="7914"/>
                    <a:pt x="8404" y="7914"/>
                  </a:cubicBezTo>
                  <a:cubicBezTo>
                    <a:pt x="8390" y="7914"/>
                    <a:pt x="8372" y="7922"/>
                    <a:pt x="8360" y="7934"/>
                  </a:cubicBezTo>
                  <a:cubicBezTo>
                    <a:pt x="8338" y="7941"/>
                    <a:pt x="8320" y="7945"/>
                    <a:pt x="8306" y="7945"/>
                  </a:cubicBezTo>
                  <a:cubicBezTo>
                    <a:pt x="8261" y="7945"/>
                    <a:pt x="8260" y="7905"/>
                    <a:pt x="8329" y="7813"/>
                  </a:cubicBezTo>
                  <a:cubicBezTo>
                    <a:pt x="8420" y="7782"/>
                    <a:pt x="8390" y="7752"/>
                    <a:pt x="8360" y="7752"/>
                  </a:cubicBezTo>
                  <a:cubicBezTo>
                    <a:pt x="8299" y="7752"/>
                    <a:pt x="8238" y="7721"/>
                    <a:pt x="8238" y="7691"/>
                  </a:cubicBezTo>
                  <a:cubicBezTo>
                    <a:pt x="8238" y="7653"/>
                    <a:pt x="8226" y="7627"/>
                    <a:pt x="8196" y="7627"/>
                  </a:cubicBezTo>
                  <a:cubicBezTo>
                    <a:pt x="8177" y="7627"/>
                    <a:pt x="8151" y="7637"/>
                    <a:pt x="8117" y="7661"/>
                  </a:cubicBezTo>
                  <a:cubicBezTo>
                    <a:pt x="8086" y="7661"/>
                    <a:pt x="8056" y="7630"/>
                    <a:pt x="8056" y="7600"/>
                  </a:cubicBezTo>
                  <a:cubicBezTo>
                    <a:pt x="8071" y="7585"/>
                    <a:pt x="8079" y="7577"/>
                    <a:pt x="8090" y="7577"/>
                  </a:cubicBezTo>
                  <a:cubicBezTo>
                    <a:pt x="8101" y="7577"/>
                    <a:pt x="8117" y="7585"/>
                    <a:pt x="8147" y="7600"/>
                  </a:cubicBezTo>
                  <a:cubicBezTo>
                    <a:pt x="8155" y="7607"/>
                    <a:pt x="8158" y="7611"/>
                    <a:pt x="8159" y="7611"/>
                  </a:cubicBezTo>
                  <a:cubicBezTo>
                    <a:pt x="8160" y="7611"/>
                    <a:pt x="8132" y="7577"/>
                    <a:pt x="8086" y="7509"/>
                  </a:cubicBezTo>
                  <a:cubicBezTo>
                    <a:pt x="8086" y="7478"/>
                    <a:pt x="8056" y="7387"/>
                    <a:pt x="8117" y="7357"/>
                  </a:cubicBezTo>
                  <a:cubicBezTo>
                    <a:pt x="8117" y="7323"/>
                    <a:pt x="8107" y="7299"/>
                    <a:pt x="8094" y="7299"/>
                  </a:cubicBezTo>
                  <a:cubicBezTo>
                    <a:pt x="8083" y="7299"/>
                    <a:pt x="8069" y="7315"/>
                    <a:pt x="8056" y="7357"/>
                  </a:cubicBezTo>
                  <a:cubicBezTo>
                    <a:pt x="8018" y="7369"/>
                    <a:pt x="7996" y="7377"/>
                    <a:pt x="7981" y="7377"/>
                  </a:cubicBezTo>
                  <a:cubicBezTo>
                    <a:pt x="7959" y="7377"/>
                    <a:pt x="7952" y="7362"/>
                    <a:pt x="7934" y="7326"/>
                  </a:cubicBezTo>
                  <a:cubicBezTo>
                    <a:pt x="7904" y="7265"/>
                    <a:pt x="7873" y="7235"/>
                    <a:pt x="7904" y="7235"/>
                  </a:cubicBezTo>
                  <a:cubicBezTo>
                    <a:pt x="7965" y="7205"/>
                    <a:pt x="7965" y="7205"/>
                    <a:pt x="7904" y="7113"/>
                  </a:cubicBezTo>
                  <a:cubicBezTo>
                    <a:pt x="7854" y="7038"/>
                    <a:pt x="7721" y="6984"/>
                    <a:pt x="7625" y="6984"/>
                  </a:cubicBezTo>
                  <a:cubicBezTo>
                    <a:pt x="7605" y="6984"/>
                    <a:pt x="7586" y="6986"/>
                    <a:pt x="7569" y="6992"/>
                  </a:cubicBezTo>
                  <a:cubicBezTo>
                    <a:pt x="7536" y="7003"/>
                    <a:pt x="7515" y="7010"/>
                    <a:pt x="7504" y="7010"/>
                  </a:cubicBezTo>
                  <a:cubicBezTo>
                    <a:pt x="7486" y="7010"/>
                    <a:pt x="7500" y="6989"/>
                    <a:pt x="7539" y="6931"/>
                  </a:cubicBezTo>
                  <a:cubicBezTo>
                    <a:pt x="7569" y="6931"/>
                    <a:pt x="7569" y="6870"/>
                    <a:pt x="7539" y="6840"/>
                  </a:cubicBezTo>
                  <a:cubicBezTo>
                    <a:pt x="7533" y="6846"/>
                    <a:pt x="7528" y="6849"/>
                    <a:pt x="7524" y="6849"/>
                  </a:cubicBezTo>
                  <a:cubicBezTo>
                    <a:pt x="7514" y="6849"/>
                    <a:pt x="7514" y="6831"/>
                    <a:pt x="7524" y="6831"/>
                  </a:cubicBezTo>
                  <a:cubicBezTo>
                    <a:pt x="7528" y="6831"/>
                    <a:pt x="7533" y="6833"/>
                    <a:pt x="7539" y="6840"/>
                  </a:cubicBezTo>
                  <a:cubicBezTo>
                    <a:pt x="7545" y="6834"/>
                    <a:pt x="7551" y="6832"/>
                    <a:pt x="7556" y="6832"/>
                  </a:cubicBezTo>
                  <a:cubicBezTo>
                    <a:pt x="7581" y="6832"/>
                    <a:pt x="7606" y="6876"/>
                    <a:pt x="7630" y="6901"/>
                  </a:cubicBezTo>
                  <a:lnTo>
                    <a:pt x="7661" y="6870"/>
                  </a:lnTo>
                  <a:cubicBezTo>
                    <a:pt x="7721" y="6779"/>
                    <a:pt x="7691" y="6749"/>
                    <a:pt x="7600" y="6749"/>
                  </a:cubicBezTo>
                  <a:cubicBezTo>
                    <a:pt x="7539" y="6749"/>
                    <a:pt x="7539" y="6749"/>
                    <a:pt x="7539" y="6688"/>
                  </a:cubicBezTo>
                  <a:cubicBezTo>
                    <a:pt x="7564" y="6638"/>
                    <a:pt x="7568" y="6589"/>
                    <a:pt x="7553" y="6589"/>
                  </a:cubicBezTo>
                  <a:cubicBezTo>
                    <a:pt x="7549" y="6589"/>
                    <a:pt x="7545" y="6591"/>
                    <a:pt x="7539" y="6597"/>
                  </a:cubicBezTo>
                  <a:cubicBezTo>
                    <a:pt x="7539" y="6597"/>
                    <a:pt x="7478" y="6536"/>
                    <a:pt x="7509" y="6475"/>
                  </a:cubicBezTo>
                  <a:cubicBezTo>
                    <a:pt x="7463" y="6407"/>
                    <a:pt x="7435" y="6373"/>
                    <a:pt x="7410" y="6373"/>
                  </a:cubicBezTo>
                  <a:cubicBezTo>
                    <a:pt x="7402" y="6373"/>
                    <a:pt x="7395" y="6376"/>
                    <a:pt x="7387" y="6384"/>
                  </a:cubicBezTo>
                  <a:cubicBezTo>
                    <a:pt x="7379" y="6392"/>
                    <a:pt x="7371" y="6396"/>
                    <a:pt x="7363" y="6396"/>
                  </a:cubicBezTo>
                  <a:cubicBezTo>
                    <a:pt x="7340" y="6396"/>
                    <a:pt x="7318" y="6368"/>
                    <a:pt x="7296" y="6323"/>
                  </a:cubicBezTo>
                  <a:cubicBezTo>
                    <a:pt x="7274" y="6302"/>
                    <a:pt x="7253" y="6280"/>
                    <a:pt x="7231" y="6280"/>
                  </a:cubicBezTo>
                  <a:cubicBezTo>
                    <a:pt x="7222" y="6280"/>
                    <a:pt x="7214" y="6284"/>
                    <a:pt x="7205" y="6293"/>
                  </a:cubicBezTo>
                  <a:cubicBezTo>
                    <a:pt x="7197" y="6301"/>
                    <a:pt x="7186" y="6305"/>
                    <a:pt x="7174" y="6305"/>
                  </a:cubicBezTo>
                  <a:cubicBezTo>
                    <a:pt x="7142" y="6305"/>
                    <a:pt x="7097" y="6276"/>
                    <a:pt x="7053" y="6232"/>
                  </a:cubicBezTo>
                  <a:cubicBezTo>
                    <a:pt x="6992" y="6202"/>
                    <a:pt x="6992" y="6202"/>
                    <a:pt x="7022" y="6110"/>
                  </a:cubicBezTo>
                  <a:cubicBezTo>
                    <a:pt x="7053" y="6080"/>
                    <a:pt x="7022" y="6050"/>
                    <a:pt x="7022" y="6019"/>
                  </a:cubicBezTo>
                  <a:cubicBezTo>
                    <a:pt x="7022" y="6019"/>
                    <a:pt x="6992" y="5989"/>
                    <a:pt x="6992" y="5928"/>
                  </a:cubicBezTo>
                  <a:cubicBezTo>
                    <a:pt x="7010" y="5892"/>
                    <a:pt x="6996" y="5878"/>
                    <a:pt x="6976" y="5878"/>
                  </a:cubicBezTo>
                  <a:cubicBezTo>
                    <a:pt x="6961" y="5878"/>
                    <a:pt x="6944" y="5885"/>
                    <a:pt x="6931" y="5898"/>
                  </a:cubicBezTo>
                  <a:cubicBezTo>
                    <a:pt x="6901" y="5928"/>
                    <a:pt x="6870" y="5958"/>
                    <a:pt x="6870" y="5958"/>
                  </a:cubicBezTo>
                  <a:cubicBezTo>
                    <a:pt x="6840" y="5928"/>
                    <a:pt x="6901" y="5837"/>
                    <a:pt x="6931" y="5806"/>
                  </a:cubicBezTo>
                  <a:cubicBezTo>
                    <a:pt x="6948" y="5756"/>
                    <a:pt x="6955" y="5734"/>
                    <a:pt x="6949" y="5734"/>
                  </a:cubicBezTo>
                  <a:cubicBezTo>
                    <a:pt x="6943" y="5734"/>
                    <a:pt x="6928" y="5749"/>
                    <a:pt x="6901" y="5776"/>
                  </a:cubicBezTo>
                  <a:cubicBezTo>
                    <a:pt x="6893" y="5784"/>
                    <a:pt x="6884" y="5787"/>
                    <a:pt x="6873" y="5787"/>
                  </a:cubicBezTo>
                  <a:cubicBezTo>
                    <a:pt x="6842" y="5787"/>
                    <a:pt x="6802" y="5753"/>
                    <a:pt x="6779" y="5685"/>
                  </a:cubicBezTo>
                  <a:cubicBezTo>
                    <a:pt x="6749" y="5624"/>
                    <a:pt x="6688" y="5563"/>
                    <a:pt x="6718" y="5533"/>
                  </a:cubicBezTo>
                  <a:cubicBezTo>
                    <a:pt x="6718" y="5472"/>
                    <a:pt x="6658" y="5472"/>
                    <a:pt x="6658" y="5472"/>
                  </a:cubicBezTo>
                  <a:cubicBezTo>
                    <a:pt x="6597" y="5442"/>
                    <a:pt x="6566" y="5411"/>
                    <a:pt x="6536" y="5290"/>
                  </a:cubicBezTo>
                  <a:cubicBezTo>
                    <a:pt x="6496" y="5151"/>
                    <a:pt x="6483" y="5103"/>
                    <a:pt x="6452" y="5103"/>
                  </a:cubicBezTo>
                  <a:cubicBezTo>
                    <a:pt x="6436" y="5103"/>
                    <a:pt x="6416" y="5117"/>
                    <a:pt x="6384" y="5138"/>
                  </a:cubicBezTo>
                  <a:cubicBezTo>
                    <a:pt x="6372" y="5138"/>
                    <a:pt x="6360" y="5143"/>
                    <a:pt x="6351" y="5143"/>
                  </a:cubicBezTo>
                  <a:cubicBezTo>
                    <a:pt x="6339" y="5143"/>
                    <a:pt x="6335" y="5132"/>
                    <a:pt x="6354" y="5077"/>
                  </a:cubicBezTo>
                  <a:cubicBezTo>
                    <a:pt x="6384" y="5016"/>
                    <a:pt x="6323" y="5016"/>
                    <a:pt x="6232" y="4986"/>
                  </a:cubicBezTo>
                  <a:cubicBezTo>
                    <a:pt x="6171" y="4986"/>
                    <a:pt x="6080" y="5047"/>
                    <a:pt x="6050" y="5047"/>
                  </a:cubicBezTo>
                  <a:cubicBezTo>
                    <a:pt x="6022" y="5074"/>
                    <a:pt x="6007" y="5089"/>
                    <a:pt x="5996" y="5089"/>
                  </a:cubicBezTo>
                  <a:cubicBezTo>
                    <a:pt x="5983" y="5089"/>
                    <a:pt x="5975" y="5066"/>
                    <a:pt x="5958" y="5016"/>
                  </a:cubicBezTo>
                  <a:cubicBezTo>
                    <a:pt x="5958" y="4986"/>
                    <a:pt x="5958" y="4925"/>
                    <a:pt x="5989" y="4895"/>
                  </a:cubicBezTo>
                  <a:cubicBezTo>
                    <a:pt x="5999" y="4884"/>
                    <a:pt x="6009" y="4881"/>
                    <a:pt x="6018" y="4881"/>
                  </a:cubicBezTo>
                  <a:cubicBezTo>
                    <a:pt x="6036" y="4881"/>
                    <a:pt x="6050" y="4895"/>
                    <a:pt x="6050" y="4895"/>
                  </a:cubicBezTo>
                  <a:lnTo>
                    <a:pt x="6080" y="4925"/>
                  </a:lnTo>
                  <a:cubicBezTo>
                    <a:pt x="6110" y="4925"/>
                    <a:pt x="6141" y="4895"/>
                    <a:pt x="6080" y="4803"/>
                  </a:cubicBezTo>
                  <a:cubicBezTo>
                    <a:pt x="6102" y="4759"/>
                    <a:pt x="6092" y="4731"/>
                    <a:pt x="6073" y="4731"/>
                  </a:cubicBezTo>
                  <a:cubicBezTo>
                    <a:pt x="6066" y="4731"/>
                    <a:pt x="6058" y="4734"/>
                    <a:pt x="6050" y="4743"/>
                  </a:cubicBezTo>
                  <a:cubicBezTo>
                    <a:pt x="6050" y="4682"/>
                    <a:pt x="5989" y="4621"/>
                    <a:pt x="5928" y="4560"/>
                  </a:cubicBezTo>
                  <a:cubicBezTo>
                    <a:pt x="5867" y="4469"/>
                    <a:pt x="5806" y="4378"/>
                    <a:pt x="5806" y="4317"/>
                  </a:cubicBezTo>
                  <a:cubicBezTo>
                    <a:pt x="5762" y="4273"/>
                    <a:pt x="5734" y="4244"/>
                    <a:pt x="5710" y="4244"/>
                  </a:cubicBezTo>
                  <a:cubicBezTo>
                    <a:pt x="5701" y="4244"/>
                    <a:pt x="5693" y="4248"/>
                    <a:pt x="5685" y="4256"/>
                  </a:cubicBezTo>
                  <a:cubicBezTo>
                    <a:pt x="5659" y="4282"/>
                    <a:pt x="5639" y="4291"/>
                    <a:pt x="5626" y="4291"/>
                  </a:cubicBezTo>
                  <a:cubicBezTo>
                    <a:pt x="5609" y="4291"/>
                    <a:pt x="5607" y="4274"/>
                    <a:pt x="5624" y="4256"/>
                  </a:cubicBezTo>
                  <a:cubicBezTo>
                    <a:pt x="5653" y="4168"/>
                    <a:pt x="5341" y="3738"/>
                    <a:pt x="5238" y="3738"/>
                  </a:cubicBezTo>
                  <a:cubicBezTo>
                    <a:pt x="5235" y="3738"/>
                    <a:pt x="5232" y="3739"/>
                    <a:pt x="5229" y="3740"/>
                  </a:cubicBezTo>
                  <a:cubicBezTo>
                    <a:pt x="5229" y="3740"/>
                    <a:pt x="5199" y="3709"/>
                    <a:pt x="5168" y="3679"/>
                  </a:cubicBezTo>
                  <a:cubicBezTo>
                    <a:pt x="5138" y="3588"/>
                    <a:pt x="4955" y="3405"/>
                    <a:pt x="4895" y="3405"/>
                  </a:cubicBezTo>
                  <a:cubicBezTo>
                    <a:pt x="4895" y="3405"/>
                    <a:pt x="4864" y="3375"/>
                    <a:pt x="4803" y="3314"/>
                  </a:cubicBezTo>
                  <a:cubicBezTo>
                    <a:pt x="4773" y="3223"/>
                    <a:pt x="4743" y="3192"/>
                    <a:pt x="4682" y="3192"/>
                  </a:cubicBezTo>
                  <a:cubicBezTo>
                    <a:pt x="4641" y="3192"/>
                    <a:pt x="4614" y="3206"/>
                    <a:pt x="4610" y="3206"/>
                  </a:cubicBezTo>
                  <a:cubicBezTo>
                    <a:pt x="4608" y="3206"/>
                    <a:pt x="4611" y="3203"/>
                    <a:pt x="4621" y="3192"/>
                  </a:cubicBezTo>
                  <a:cubicBezTo>
                    <a:pt x="4651" y="3162"/>
                    <a:pt x="4591" y="3101"/>
                    <a:pt x="4469" y="2980"/>
                  </a:cubicBezTo>
                  <a:cubicBezTo>
                    <a:pt x="4398" y="2908"/>
                    <a:pt x="4368" y="2879"/>
                    <a:pt x="4356" y="2879"/>
                  </a:cubicBezTo>
                  <a:cubicBezTo>
                    <a:pt x="4347" y="2879"/>
                    <a:pt x="4347" y="2894"/>
                    <a:pt x="4347" y="2919"/>
                  </a:cubicBezTo>
                  <a:cubicBezTo>
                    <a:pt x="4195" y="2828"/>
                    <a:pt x="4226" y="2797"/>
                    <a:pt x="4256" y="2767"/>
                  </a:cubicBezTo>
                  <a:cubicBezTo>
                    <a:pt x="4319" y="2746"/>
                    <a:pt x="4310" y="2710"/>
                    <a:pt x="4258" y="2710"/>
                  </a:cubicBezTo>
                  <a:cubicBezTo>
                    <a:pt x="4235" y="2710"/>
                    <a:pt x="4203" y="2718"/>
                    <a:pt x="4165" y="2736"/>
                  </a:cubicBezTo>
                  <a:cubicBezTo>
                    <a:pt x="4148" y="2742"/>
                    <a:pt x="4131" y="2745"/>
                    <a:pt x="4117" y="2745"/>
                  </a:cubicBezTo>
                  <a:cubicBezTo>
                    <a:pt x="4054" y="2745"/>
                    <a:pt x="4019" y="2700"/>
                    <a:pt x="4044" y="2676"/>
                  </a:cubicBezTo>
                  <a:cubicBezTo>
                    <a:pt x="4052" y="2667"/>
                    <a:pt x="4061" y="2663"/>
                    <a:pt x="4070" y="2663"/>
                  </a:cubicBezTo>
                  <a:cubicBezTo>
                    <a:pt x="4092" y="2663"/>
                    <a:pt x="4113" y="2685"/>
                    <a:pt x="4135" y="2706"/>
                  </a:cubicBezTo>
                  <a:cubicBezTo>
                    <a:pt x="4135" y="2706"/>
                    <a:pt x="4165" y="2676"/>
                    <a:pt x="4195" y="2645"/>
                  </a:cubicBezTo>
                  <a:cubicBezTo>
                    <a:pt x="4165" y="2615"/>
                    <a:pt x="4165" y="2615"/>
                    <a:pt x="4104" y="2615"/>
                  </a:cubicBezTo>
                  <a:cubicBezTo>
                    <a:pt x="4104" y="2615"/>
                    <a:pt x="4074" y="2585"/>
                    <a:pt x="4013" y="2585"/>
                  </a:cubicBezTo>
                  <a:cubicBezTo>
                    <a:pt x="3952" y="2585"/>
                    <a:pt x="3922" y="2615"/>
                    <a:pt x="3922" y="2706"/>
                  </a:cubicBezTo>
                  <a:cubicBezTo>
                    <a:pt x="3922" y="2732"/>
                    <a:pt x="3916" y="2741"/>
                    <a:pt x="3908" y="2741"/>
                  </a:cubicBezTo>
                  <a:cubicBezTo>
                    <a:pt x="3896" y="2741"/>
                    <a:pt x="3879" y="2724"/>
                    <a:pt x="3861" y="2706"/>
                  </a:cubicBezTo>
                  <a:cubicBezTo>
                    <a:pt x="3800" y="2615"/>
                    <a:pt x="3831" y="2585"/>
                    <a:pt x="3892" y="2554"/>
                  </a:cubicBezTo>
                  <a:cubicBezTo>
                    <a:pt x="3900" y="2563"/>
                    <a:pt x="3909" y="2567"/>
                    <a:pt x="3918" y="2567"/>
                  </a:cubicBezTo>
                  <a:cubicBezTo>
                    <a:pt x="3940" y="2567"/>
                    <a:pt x="3961" y="2545"/>
                    <a:pt x="3983" y="2524"/>
                  </a:cubicBezTo>
                  <a:cubicBezTo>
                    <a:pt x="4006" y="2501"/>
                    <a:pt x="3889" y="2442"/>
                    <a:pt x="3791" y="2442"/>
                  </a:cubicBezTo>
                  <a:cubicBezTo>
                    <a:pt x="3760" y="2442"/>
                    <a:pt x="3731" y="2448"/>
                    <a:pt x="3709" y="2463"/>
                  </a:cubicBezTo>
                  <a:lnTo>
                    <a:pt x="3740" y="2433"/>
                  </a:lnTo>
                  <a:cubicBezTo>
                    <a:pt x="3770" y="2372"/>
                    <a:pt x="3709" y="2341"/>
                    <a:pt x="3648" y="2281"/>
                  </a:cubicBezTo>
                  <a:cubicBezTo>
                    <a:pt x="3604" y="2236"/>
                    <a:pt x="3576" y="2208"/>
                    <a:pt x="3552" y="2208"/>
                  </a:cubicBezTo>
                  <a:cubicBezTo>
                    <a:pt x="3543" y="2208"/>
                    <a:pt x="3535" y="2212"/>
                    <a:pt x="3527" y="2220"/>
                  </a:cubicBezTo>
                  <a:cubicBezTo>
                    <a:pt x="3505" y="2241"/>
                    <a:pt x="3484" y="2263"/>
                    <a:pt x="3462" y="2263"/>
                  </a:cubicBezTo>
                  <a:cubicBezTo>
                    <a:pt x="3453" y="2263"/>
                    <a:pt x="3445" y="2259"/>
                    <a:pt x="3436" y="2250"/>
                  </a:cubicBezTo>
                  <a:lnTo>
                    <a:pt x="3436" y="2250"/>
                  </a:lnTo>
                  <a:cubicBezTo>
                    <a:pt x="3466" y="2281"/>
                    <a:pt x="3436" y="2311"/>
                    <a:pt x="3405" y="2372"/>
                  </a:cubicBezTo>
                  <a:cubicBezTo>
                    <a:pt x="3405" y="2372"/>
                    <a:pt x="3375" y="2281"/>
                    <a:pt x="3375" y="2220"/>
                  </a:cubicBezTo>
                  <a:cubicBezTo>
                    <a:pt x="3344" y="2098"/>
                    <a:pt x="3314" y="2007"/>
                    <a:pt x="3192" y="1885"/>
                  </a:cubicBezTo>
                  <a:cubicBezTo>
                    <a:pt x="3101" y="1825"/>
                    <a:pt x="3010" y="1764"/>
                    <a:pt x="3010" y="1703"/>
                  </a:cubicBezTo>
                  <a:cubicBezTo>
                    <a:pt x="2966" y="1659"/>
                    <a:pt x="2937" y="1630"/>
                    <a:pt x="2913" y="1630"/>
                  </a:cubicBezTo>
                  <a:cubicBezTo>
                    <a:pt x="2905" y="1630"/>
                    <a:pt x="2897" y="1634"/>
                    <a:pt x="2888" y="1642"/>
                  </a:cubicBezTo>
                  <a:lnTo>
                    <a:pt x="2797" y="1581"/>
                  </a:lnTo>
                  <a:cubicBezTo>
                    <a:pt x="2797" y="1538"/>
                    <a:pt x="2767" y="1495"/>
                    <a:pt x="2738" y="1495"/>
                  </a:cubicBezTo>
                  <a:cubicBezTo>
                    <a:pt x="2727" y="1495"/>
                    <a:pt x="2715" y="1503"/>
                    <a:pt x="2706" y="1521"/>
                  </a:cubicBezTo>
                  <a:cubicBezTo>
                    <a:pt x="2645" y="1521"/>
                    <a:pt x="2645" y="1460"/>
                    <a:pt x="2615" y="1429"/>
                  </a:cubicBezTo>
                  <a:cubicBezTo>
                    <a:pt x="2600" y="1369"/>
                    <a:pt x="2592" y="1338"/>
                    <a:pt x="2585" y="1338"/>
                  </a:cubicBezTo>
                  <a:cubicBezTo>
                    <a:pt x="2577" y="1338"/>
                    <a:pt x="2569" y="1369"/>
                    <a:pt x="2554" y="1429"/>
                  </a:cubicBezTo>
                  <a:cubicBezTo>
                    <a:pt x="2524" y="1460"/>
                    <a:pt x="2554" y="1551"/>
                    <a:pt x="2585" y="1581"/>
                  </a:cubicBezTo>
                  <a:lnTo>
                    <a:pt x="2706" y="1673"/>
                  </a:lnTo>
                  <a:lnTo>
                    <a:pt x="2585" y="1612"/>
                  </a:lnTo>
                  <a:cubicBezTo>
                    <a:pt x="2569" y="1597"/>
                    <a:pt x="2531" y="1589"/>
                    <a:pt x="2493" y="1589"/>
                  </a:cubicBezTo>
                  <a:cubicBezTo>
                    <a:pt x="2455" y="1589"/>
                    <a:pt x="2417" y="1597"/>
                    <a:pt x="2402" y="1612"/>
                  </a:cubicBezTo>
                  <a:cubicBezTo>
                    <a:pt x="2402" y="1612"/>
                    <a:pt x="2402" y="1642"/>
                    <a:pt x="2341" y="1642"/>
                  </a:cubicBezTo>
                  <a:cubicBezTo>
                    <a:pt x="2341" y="1642"/>
                    <a:pt x="2372" y="1581"/>
                    <a:pt x="2402" y="1551"/>
                  </a:cubicBezTo>
                  <a:cubicBezTo>
                    <a:pt x="2463" y="1551"/>
                    <a:pt x="2493" y="1521"/>
                    <a:pt x="2524" y="1490"/>
                  </a:cubicBezTo>
                  <a:cubicBezTo>
                    <a:pt x="2547" y="1395"/>
                    <a:pt x="2497" y="1319"/>
                    <a:pt x="2445" y="1319"/>
                  </a:cubicBezTo>
                  <a:cubicBezTo>
                    <a:pt x="2430" y="1319"/>
                    <a:pt x="2415" y="1325"/>
                    <a:pt x="2402" y="1338"/>
                  </a:cubicBezTo>
                  <a:cubicBezTo>
                    <a:pt x="2372" y="1308"/>
                    <a:pt x="2372" y="1308"/>
                    <a:pt x="2372" y="1247"/>
                  </a:cubicBezTo>
                  <a:cubicBezTo>
                    <a:pt x="2389" y="1230"/>
                    <a:pt x="2376" y="1212"/>
                    <a:pt x="2351" y="1212"/>
                  </a:cubicBezTo>
                  <a:cubicBezTo>
                    <a:pt x="2332" y="1212"/>
                    <a:pt x="2306" y="1221"/>
                    <a:pt x="2281" y="1247"/>
                  </a:cubicBezTo>
                  <a:cubicBezTo>
                    <a:pt x="2250" y="1257"/>
                    <a:pt x="2227" y="1264"/>
                    <a:pt x="2209" y="1264"/>
                  </a:cubicBezTo>
                  <a:cubicBezTo>
                    <a:pt x="2172" y="1264"/>
                    <a:pt x="2159" y="1237"/>
                    <a:pt x="2159" y="1156"/>
                  </a:cubicBezTo>
                  <a:cubicBezTo>
                    <a:pt x="2133" y="1050"/>
                    <a:pt x="2037" y="968"/>
                    <a:pt x="1993" y="968"/>
                  </a:cubicBezTo>
                  <a:cubicBezTo>
                    <a:pt x="1986" y="968"/>
                    <a:pt x="1981" y="970"/>
                    <a:pt x="1977" y="974"/>
                  </a:cubicBezTo>
                  <a:cubicBezTo>
                    <a:pt x="1958" y="1001"/>
                    <a:pt x="1937" y="1012"/>
                    <a:pt x="1915" y="1012"/>
                  </a:cubicBezTo>
                  <a:cubicBezTo>
                    <a:pt x="1866" y="1012"/>
                    <a:pt x="1815" y="955"/>
                    <a:pt x="1794" y="913"/>
                  </a:cubicBezTo>
                  <a:cubicBezTo>
                    <a:pt x="1794" y="868"/>
                    <a:pt x="1778" y="840"/>
                    <a:pt x="1745" y="840"/>
                  </a:cubicBezTo>
                  <a:cubicBezTo>
                    <a:pt x="1733" y="840"/>
                    <a:pt x="1719" y="844"/>
                    <a:pt x="1703" y="852"/>
                  </a:cubicBezTo>
                  <a:cubicBezTo>
                    <a:pt x="1728" y="802"/>
                    <a:pt x="1712" y="753"/>
                    <a:pt x="1672" y="753"/>
                  </a:cubicBezTo>
                  <a:cubicBezTo>
                    <a:pt x="1664" y="753"/>
                    <a:pt x="1653" y="755"/>
                    <a:pt x="1642" y="761"/>
                  </a:cubicBezTo>
                  <a:cubicBezTo>
                    <a:pt x="1642" y="761"/>
                    <a:pt x="1635" y="753"/>
                    <a:pt x="1631" y="753"/>
                  </a:cubicBezTo>
                  <a:cubicBezTo>
                    <a:pt x="1627" y="753"/>
                    <a:pt x="1627" y="761"/>
                    <a:pt x="1642" y="791"/>
                  </a:cubicBezTo>
                  <a:cubicBezTo>
                    <a:pt x="1642" y="791"/>
                    <a:pt x="1581" y="791"/>
                    <a:pt x="1521" y="822"/>
                  </a:cubicBezTo>
                  <a:cubicBezTo>
                    <a:pt x="1551" y="852"/>
                    <a:pt x="1521" y="882"/>
                    <a:pt x="1490" y="913"/>
                  </a:cubicBezTo>
                  <a:cubicBezTo>
                    <a:pt x="1487" y="916"/>
                    <a:pt x="1483" y="917"/>
                    <a:pt x="1479" y="917"/>
                  </a:cubicBezTo>
                  <a:cubicBezTo>
                    <a:pt x="1442" y="917"/>
                    <a:pt x="1369" y="803"/>
                    <a:pt x="1369" y="639"/>
                  </a:cubicBezTo>
                  <a:lnTo>
                    <a:pt x="1338" y="548"/>
                  </a:lnTo>
                  <a:cubicBezTo>
                    <a:pt x="1308" y="578"/>
                    <a:pt x="1277" y="609"/>
                    <a:pt x="1277" y="609"/>
                  </a:cubicBezTo>
                  <a:cubicBezTo>
                    <a:pt x="1247" y="578"/>
                    <a:pt x="1217" y="578"/>
                    <a:pt x="1247" y="518"/>
                  </a:cubicBezTo>
                  <a:cubicBezTo>
                    <a:pt x="1247" y="487"/>
                    <a:pt x="1247" y="487"/>
                    <a:pt x="1217" y="457"/>
                  </a:cubicBezTo>
                  <a:cubicBezTo>
                    <a:pt x="1217" y="457"/>
                    <a:pt x="1186" y="457"/>
                    <a:pt x="1156" y="487"/>
                  </a:cubicBezTo>
                  <a:cubicBezTo>
                    <a:pt x="1141" y="518"/>
                    <a:pt x="1133" y="533"/>
                    <a:pt x="1126" y="533"/>
                  </a:cubicBezTo>
                  <a:cubicBezTo>
                    <a:pt x="1118" y="533"/>
                    <a:pt x="1110" y="518"/>
                    <a:pt x="1095" y="487"/>
                  </a:cubicBezTo>
                  <a:cubicBezTo>
                    <a:pt x="1115" y="428"/>
                    <a:pt x="1096" y="395"/>
                    <a:pt x="1064" y="395"/>
                  </a:cubicBezTo>
                  <a:cubicBezTo>
                    <a:pt x="1047" y="395"/>
                    <a:pt x="1025" y="405"/>
                    <a:pt x="1004" y="426"/>
                  </a:cubicBezTo>
                  <a:cubicBezTo>
                    <a:pt x="976" y="469"/>
                    <a:pt x="961" y="491"/>
                    <a:pt x="952" y="491"/>
                  </a:cubicBezTo>
                  <a:cubicBezTo>
                    <a:pt x="943" y="491"/>
                    <a:pt x="943" y="461"/>
                    <a:pt x="943" y="396"/>
                  </a:cubicBezTo>
                  <a:cubicBezTo>
                    <a:pt x="974" y="366"/>
                    <a:pt x="974" y="305"/>
                    <a:pt x="913" y="274"/>
                  </a:cubicBezTo>
                  <a:lnTo>
                    <a:pt x="913" y="335"/>
                  </a:lnTo>
                  <a:cubicBezTo>
                    <a:pt x="890" y="358"/>
                    <a:pt x="871" y="368"/>
                    <a:pt x="856" y="368"/>
                  </a:cubicBezTo>
                  <a:cubicBezTo>
                    <a:pt x="833" y="368"/>
                    <a:pt x="822" y="342"/>
                    <a:pt x="822" y="305"/>
                  </a:cubicBezTo>
                  <a:cubicBezTo>
                    <a:pt x="822" y="274"/>
                    <a:pt x="791" y="244"/>
                    <a:pt x="700" y="244"/>
                  </a:cubicBezTo>
                  <a:cubicBezTo>
                    <a:pt x="639" y="214"/>
                    <a:pt x="578" y="183"/>
                    <a:pt x="609" y="153"/>
                  </a:cubicBezTo>
                  <a:cubicBezTo>
                    <a:pt x="642" y="103"/>
                    <a:pt x="657" y="80"/>
                    <a:pt x="649" y="80"/>
                  </a:cubicBezTo>
                  <a:cubicBezTo>
                    <a:pt x="642" y="80"/>
                    <a:pt x="619" y="95"/>
                    <a:pt x="578" y="122"/>
                  </a:cubicBezTo>
                  <a:cubicBezTo>
                    <a:pt x="518" y="122"/>
                    <a:pt x="518" y="122"/>
                    <a:pt x="457" y="62"/>
                  </a:cubicBezTo>
                  <a:cubicBezTo>
                    <a:pt x="457" y="1"/>
                    <a:pt x="457"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3468;p83"/>
            <p:cNvSpPr/>
            <p:nvPr/>
          </p:nvSpPr>
          <p:spPr>
            <a:xfrm>
              <a:off x="2411504" y="3288664"/>
              <a:ext cx="396038" cy="394400"/>
            </a:xfrm>
            <a:custGeom>
              <a:avLst/>
              <a:gdLst/>
              <a:ahLst/>
              <a:cxnLst/>
              <a:rect l="l" t="t" r="r" b="b"/>
              <a:pathLst>
                <a:path w="23937" h="23838" extrusionOk="0">
                  <a:moveTo>
                    <a:pt x="23263" y="53"/>
                  </a:moveTo>
                  <a:cubicBezTo>
                    <a:pt x="23246" y="53"/>
                    <a:pt x="23241" y="97"/>
                    <a:pt x="23217" y="122"/>
                  </a:cubicBezTo>
                  <a:lnTo>
                    <a:pt x="23278" y="122"/>
                  </a:lnTo>
                  <a:cubicBezTo>
                    <a:pt x="23278" y="122"/>
                    <a:pt x="23338" y="91"/>
                    <a:pt x="23338" y="61"/>
                  </a:cubicBezTo>
                  <a:lnTo>
                    <a:pt x="23278" y="61"/>
                  </a:lnTo>
                  <a:cubicBezTo>
                    <a:pt x="23272" y="55"/>
                    <a:pt x="23267" y="53"/>
                    <a:pt x="23263" y="53"/>
                  </a:cubicBezTo>
                  <a:close/>
                  <a:moveTo>
                    <a:pt x="19569" y="31"/>
                  </a:moveTo>
                  <a:cubicBezTo>
                    <a:pt x="19539" y="31"/>
                    <a:pt x="19478" y="91"/>
                    <a:pt x="19478" y="91"/>
                  </a:cubicBezTo>
                  <a:cubicBezTo>
                    <a:pt x="19478" y="122"/>
                    <a:pt x="19539" y="122"/>
                    <a:pt x="19569" y="122"/>
                  </a:cubicBezTo>
                  <a:cubicBezTo>
                    <a:pt x="19604" y="145"/>
                    <a:pt x="19635" y="155"/>
                    <a:pt x="19659" y="155"/>
                  </a:cubicBezTo>
                  <a:cubicBezTo>
                    <a:pt x="19698" y="155"/>
                    <a:pt x="19721" y="129"/>
                    <a:pt x="19721" y="91"/>
                  </a:cubicBezTo>
                  <a:cubicBezTo>
                    <a:pt x="19721" y="61"/>
                    <a:pt x="19661" y="61"/>
                    <a:pt x="19569" y="31"/>
                  </a:cubicBezTo>
                  <a:close/>
                  <a:moveTo>
                    <a:pt x="19995" y="152"/>
                  </a:moveTo>
                  <a:cubicBezTo>
                    <a:pt x="19995" y="183"/>
                    <a:pt x="19904" y="243"/>
                    <a:pt x="19843" y="243"/>
                  </a:cubicBezTo>
                  <a:cubicBezTo>
                    <a:pt x="19813" y="243"/>
                    <a:pt x="19813" y="183"/>
                    <a:pt x="19904" y="152"/>
                  </a:cubicBezTo>
                  <a:close/>
                  <a:moveTo>
                    <a:pt x="12789" y="303"/>
                  </a:moveTo>
                  <a:cubicBezTo>
                    <a:pt x="12770" y="303"/>
                    <a:pt x="12750" y="337"/>
                    <a:pt x="12730" y="395"/>
                  </a:cubicBezTo>
                  <a:cubicBezTo>
                    <a:pt x="12761" y="426"/>
                    <a:pt x="12761" y="426"/>
                    <a:pt x="12791" y="426"/>
                  </a:cubicBezTo>
                  <a:cubicBezTo>
                    <a:pt x="12791" y="426"/>
                    <a:pt x="12822" y="365"/>
                    <a:pt x="12822" y="335"/>
                  </a:cubicBezTo>
                  <a:cubicBezTo>
                    <a:pt x="12811" y="313"/>
                    <a:pt x="12800" y="303"/>
                    <a:pt x="12789" y="303"/>
                  </a:cubicBezTo>
                  <a:close/>
                  <a:moveTo>
                    <a:pt x="17594" y="243"/>
                  </a:moveTo>
                  <a:lnTo>
                    <a:pt x="17502" y="335"/>
                  </a:lnTo>
                  <a:cubicBezTo>
                    <a:pt x="17449" y="406"/>
                    <a:pt x="17427" y="435"/>
                    <a:pt x="17418" y="435"/>
                  </a:cubicBezTo>
                  <a:cubicBezTo>
                    <a:pt x="17411" y="435"/>
                    <a:pt x="17411" y="421"/>
                    <a:pt x="17411" y="395"/>
                  </a:cubicBezTo>
                  <a:cubicBezTo>
                    <a:pt x="17411" y="335"/>
                    <a:pt x="17411" y="304"/>
                    <a:pt x="17502" y="243"/>
                  </a:cubicBezTo>
                  <a:close/>
                  <a:moveTo>
                    <a:pt x="17685" y="395"/>
                  </a:moveTo>
                  <a:lnTo>
                    <a:pt x="17746" y="426"/>
                  </a:lnTo>
                  <a:cubicBezTo>
                    <a:pt x="17746" y="487"/>
                    <a:pt x="17685" y="487"/>
                    <a:pt x="17654" y="487"/>
                  </a:cubicBezTo>
                  <a:lnTo>
                    <a:pt x="17654" y="456"/>
                  </a:lnTo>
                  <a:lnTo>
                    <a:pt x="17685" y="395"/>
                  </a:lnTo>
                  <a:close/>
                  <a:moveTo>
                    <a:pt x="16104" y="456"/>
                  </a:moveTo>
                  <a:cubicBezTo>
                    <a:pt x="16135" y="487"/>
                    <a:pt x="16074" y="547"/>
                    <a:pt x="16074" y="547"/>
                  </a:cubicBezTo>
                  <a:lnTo>
                    <a:pt x="16043" y="547"/>
                  </a:lnTo>
                  <a:cubicBezTo>
                    <a:pt x="16043" y="517"/>
                    <a:pt x="16013" y="456"/>
                    <a:pt x="16074" y="456"/>
                  </a:cubicBezTo>
                  <a:close/>
                  <a:moveTo>
                    <a:pt x="15174" y="508"/>
                  </a:moveTo>
                  <a:cubicBezTo>
                    <a:pt x="15180" y="508"/>
                    <a:pt x="15186" y="511"/>
                    <a:pt x="15192" y="517"/>
                  </a:cubicBezTo>
                  <a:cubicBezTo>
                    <a:pt x="15223" y="517"/>
                    <a:pt x="15132" y="578"/>
                    <a:pt x="15101" y="578"/>
                  </a:cubicBezTo>
                  <a:lnTo>
                    <a:pt x="15101" y="547"/>
                  </a:lnTo>
                  <a:cubicBezTo>
                    <a:pt x="15126" y="547"/>
                    <a:pt x="15150" y="508"/>
                    <a:pt x="15174" y="508"/>
                  </a:cubicBezTo>
                  <a:close/>
                  <a:moveTo>
                    <a:pt x="22487" y="456"/>
                  </a:moveTo>
                  <a:cubicBezTo>
                    <a:pt x="22518" y="487"/>
                    <a:pt x="22579" y="517"/>
                    <a:pt x="22548" y="578"/>
                  </a:cubicBezTo>
                  <a:cubicBezTo>
                    <a:pt x="22567" y="636"/>
                    <a:pt x="22574" y="657"/>
                    <a:pt x="22554" y="657"/>
                  </a:cubicBezTo>
                  <a:cubicBezTo>
                    <a:pt x="22542" y="657"/>
                    <a:pt x="22521" y="650"/>
                    <a:pt x="22487" y="639"/>
                  </a:cubicBezTo>
                  <a:cubicBezTo>
                    <a:pt x="22457" y="639"/>
                    <a:pt x="22396" y="639"/>
                    <a:pt x="22427" y="608"/>
                  </a:cubicBezTo>
                  <a:lnTo>
                    <a:pt x="22457" y="608"/>
                  </a:lnTo>
                  <a:cubicBezTo>
                    <a:pt x="22457" y="616"/>
                    <a:pt x="22461" y="620"/>
                    <a:pt x="22467" y="620"/>
                  </a:cubicBezTo>
                  <a:cubicBezTo>
                    <a:pt x="22481" y="620"/>
                    <a:pt x="22501" y="592"/>
                    <a:pt x="22457" y="547"/>
                  </a:cubicBezTo>
                  <a:cubicBezTo>
                    <a:pt x="22457" y="517"/>
                    <a:pt x="22487" y="456"/>
                    <a:pt x="22487" y="456"/>
                  </a:cubicBezTo>
                  <a:close/>
                  <a:moveTo>
                    <a:pt x="16499" y="517"/>
                  </a:moveTo>
                  <a:cubicBezTo>
                    <a:pt x="16530" y="517"/>
                    <a:pt x="16499" y="578"/>
                    <a:pt x="16469" y="669"/>
                  </a:cubicBezTo>
                  <a:cubicBezTo>
                    <a:pt x="16428" y="696"/>
                    <a:pt x="16405" y="711"/>
                    <a:pt x="16396" y="711"/>
                  </a:cubicBezTo>
                  <a:cubicBezTo>
                    <a:pt x="16384" y="711"/>
                    <a:pt x="16391" y="689"/>
                    <a:pt x="16408" y="639"/>
                  </a:cubicBezTo>
                  <a:cubicBezTo>
                    <a:pt x="16469" y="578"/>
                    <a:pt x="16499" y="517"/>
                    <a:pt x="16499" y="517"/>
                  </a:cubicBezTo>
                  <a:close/>
                  <a:moveTo>
                    <a:pt x="23065" y="669"/>
                  </a:moveTo>
                  <a:lnTo>
                    <a:pt x="23095" y="730"/>
                  </a:lnTo>
                  <a:cubicBezTo>
                    <a:pt x="23065" y="760"/>
                    <a:pt x="23034" y="760"/>
                    <a:pt x="23004" y="760"/>
                  </a:cubicBezTo>
                  <a:cubicBezTo>
                    <a:pt x="22943" y="730"/>
                    <a:pt x="22943" y="730"/>
                    <a:pt x="22943" y="699"/>
                  </a:cubicBezTo>
                  <a:cubicBezTo>
                    <a:pt x="22943" y="699"/>
                    <a:pt x="23004" y="669"/>
                    <a:pt x="23065" y="669"/>
                  </a:cubicBezTo>
                  <a:close/>
                  <a:moveTo>
                    <a:pt x="22275" y="791"/>
                  </a:moveTo>
                  <a:cubicBezTo>
                    <a:pt x="22275" y="851"/>
                    <a:pt x="22275" y="851"/>
                    <a:pt x="22335" y="851"/>
                  </a:cubicBezTo>
                  <a:lnTo>
                    <a:pt x="22366" y="851"/>
                  </a:lnTo>
                  <a:lnTo>
                    <a:pt x="22335" y="791"/>
                  </a:lnTo>
                  <a:close/>
                  <a:moveTo>
                    <a:pt x="14858" y="821"/>
                  </a:moveTo>
                  <a:cubicBezTo>
                    <a:pt x="14888" y="882"/>
                    <a:pt x="14888" y="912"/>
                    <a:pt x="14828" y="912"/>
                  </a:cubicBezTo>
                  <a:cubicBezTo>
                    <a:pt x="14817" y="934"/>
                    <a:pt x="14802" y="944"/>
                    <a:pt x="14789" y="944"/>
                  </a:cubicBezTo>
                  <a:cubicBezTo>
                    <a:pt x="14766" y="944"/>
                    <a:pt x="14747" y="910"/>
                    <a:pt x="14767" y="851"/>
                  </a:cubicBezTo>
                  <a:cubicBezTo>
                    <a:pt x="14828" y="851"/>
                    <a:pt x="14828" y="851"/>
                    <a:pt x="14858" y="821"/>
                  </a:cubicBezTo>
                  <a:close/>
                  <a:moveTo>
                    <a:pt x="15528" y="886"/>
                  </a:moveTo>
                  <a:cubicBezTo>
                    <a:pt x="15527" y="886"/>
                    <a:pt x="15527" y="893"/>
                    <a:pt x="15527" y="912"/>
                  </a:cubicBezTo>
                  <a:cubicBezTo>
                    <a:pt x="15527" y="912"/>
                    <a:pt x="15557" y="943"/>
                    <a:pt x="15557" y="1003"/>
                  </a:cubicBezTo>
                  <a:cubicBezTo>
                    <a:pt x="15557" y="1003"/>
                    <a:pt x="15557" y="1003"/>
                    <a:pt x="15557" y="943"/>
                  </a:cubicBezTo>
                  <a:cubicBezTo>
                    <a:pt x="15536" y="922"/>
                    <a:pt x="15530" y="886"/>
                    <a:pt x="15528" y="886"/>
                  </a:cubicBezTo>
                  <a:close/>
                  <a:moveTo>
                    <a:pt x="14432" y="973"/>
                  </a:moveTo>
                  <a:lnTo>
                    <a:pt x="14493" y="1003"/>
                  </a:lnTo>
                  <a:lnTo>
                    <a:pt x="14432" y="1003"/>
                  </a:lnTo>
                  <a:cubicBezTo>
                    <a:pt x="14420" y="1016"/>
                    <a:pt x="14413" y="1023"/>
                    <a:pt x="14406" y="1023"/>
                  </a:cubicBezTo>
                  <a:cubicBezTo>
                    <a:pt x="14397" y="1023"/>
                    <a:pt x="14389" y="1009"/>
                    <a:pt x="14372" y="973"/>
                  </a:cubicBezTo>
                  <a:close/>
                  <a:moveTo>
                    <a:pt x="13619" y="1020"/>
                  </a:moveTo>
                  <a:cubicBezTo>
                    <a:pt x="13646" y="1020"/>
                    <a:pt x="13673" y="1034"/>
                    <a:pt x="13673" y="1034"/>
                  </a:cubicBezTo>
                  <a:cubicBezTo>
                    <a:pt x="13703" y="1095"/>
                    <a:pt x="13642" y="1095"/>
                    <a:pt x="13642" y="1095"/>
                  </a:cubicBezTo>
                  <a:cubicBezTo>
                    <a:pt x="13627" y="1095"/>
                    <a:pt x="13604" y="1102"/>
                    <a:pt x="13585" y="1102"/>
                  </a:cubicBezTo>
                  <a:cubicBezTo>
                    <a:pt x="13566" y="1102"/>
                    <a:pt x="13551" y="1095"/>
                    <a:pt x="13551" y="1064"/>
                  </a:cubicBezTo>
                  <a:cubicBezTo>
                    <a:pt x="13551" y="1064"/>
                    <a:pt x="13521" y="1034"/>
                    <a:pt x="13581" y="1034"/>
                  </a:cubicBezTo>
                  <a:cubicBezTo>
                    <a:pt x="13592" y="1024"/>
                    <a:pt x="13605" y="1020"/>
                    <a:pt x="13619" y="1020"/>
                  </a:cubicBezTo>
                  <a:close/>
                  <a:moveTo>
                    <a:pt x="13946" y="1186"/>
                  </a:moveTo>
                  <a:cubicBezTo>
                    <a:pt x="13916" y="1186"/>
                    <a:pt x="13916" y="1246"/>
                    <a:pt x="13916" y="1246"/>
                  </a:cubicBezTo>
                  <a:cubicBezTo>
                    <a:pt x="13916" y="1246"/>
                    <a:pt x="13946" y="1277"/>
                    <a:pt x="13977" y="1277"/>
                  </a:cubicBezTo>
                  <a:lnTo>
                    <a:pt x="14037" y="1246"/>
                  </a:lnTo>
                  <a:cubicBezTo>
                    <a:pt x="14007" y="1216"/>
                    <a:pt x="13946" y="1186"/>
                    <a:pt x="13946" y="1186"/>
                  </a:cubicBezTo>
                  <a:close/>
                  <a:moveTo>
                    <a:pt x="12772" y="1300"/>
                  </a:moveTo>
                  <a:cubicBezTo>
                    <a:pt x="12791" y="1300"/>
                    <a:pt x="12822" y="1307"/>
                    <a:pt x="12852" y="1307"/>
                  </a:cubicBezTo>
                  <a:cubicBezTo>
                    <a:pt x="12882" y="1338"/>
                    <a:pt x="12882" y="1338"/>
                    <a:pt x="12822" y="1368"/>
                  </a:cubicBezTo>
                  <a:cubicBezTo>
                    <a:pt x="12761" y="1368"/>
                    <a:pt x="12761" y="1338"/>
                    <a:pt x="12761" y="1338"/>
                  </a:cubicBezTo>
                  <a:cubicBezTo>
                    <a:pt x="12746" y="1307"/>
                    <a:pt x="12753" y="1300"/>
                    <a:pt x="12772" y="1300"/>
                  </a:cubicBezTo>
                  <a:close/>
                  <a:moveTo>
                    <a:pt x="11727" y="1611"/>
                  </a:moveTo>
                  <a:lnTo>
                    <a:pt x="11727" y="1611"/>
                  </a:lnTo>
                  <a:cubicBezTo>
                    <a:pt x="11740" y="1637"/>
                    <a:pt x="11737" y="1646"/>
                    <a:pt x="11731" y="1646"/>
                  </a:cubicBezTo>
                  <a:cubicBezTo>
                    <a:pt x="11723" y="1646"/>
                    <a:pt x="11710" y="1629"/>
                    <a:pt x="11727" y="1611"/>
                  </a:cubicBezTo>
                  <a:close/>
                  <a:moveTo>
                    <a:pt x="12062" y="1611"/>
                  </a:moveTo>
                  <a:cubicBezTo>
                    <a:pt x="12062" y="1611"/>
                    <a:pt x="12122" y="1642"/>
                    <a:pt x="12153" y="1702"/>
                  </a:cubicBezTo>
                  <a:cubicBezTo>
                    <a:pt x="12153" y="1718"/>
                    <a:pt x="12145" y="1733"/>
                    <a:pt x="12126" y="1733"/>
                  </a:cubicBezTo>
                  <a:cubicBezTo>
                    <a:pt x="12107" y="1733"/>
                    <a:pt x="12077" y="1718"/>
                    <a:pt x="12031" y="1672"/>
                  </a:cubicBezTo>
                  <a:cubicBezTo>
                    <a:pt x="12031" y="1642"/>
                    <a:pt x="12031" y="1642"/>
                    <a:pt x="12062" y="1611"/>
                  </a:cubicBezTo>
                  <a:close/>
                  <a:moveTo>
                    <a:pt x="13308" y="1733"/>
                  </a:moveTo>
                  <a:lnTo>
                    <a:pt x="13308" y="1733"/>
                  </a:lnTo>
                  <a:cubicBezTo>
                    <a:pt x="13277" y="1763"/>
                    <a:pt x="13247" y="1763"/>
                    <a:pt x="13247" y="1763"/>
                  </a:cubicBezTo>
                  <a:cubicBezTo>
                    <a:pt x="13247" y="1799"/>
                    <a:pt x="13247" y="1814"/>
                    <a:pt x="13253" y="1814"/>
                  </a:cubicBezTo>
                  <a:cubicBezTo>
                    <a:pt x="13257" y="1814"/>
                    <a:pt x="13265" y="1806"/>
                    <a:pt x="13277" y="1794"/>
                  </a:cubicBezTo>
                  <a:cubicBezTo>
                    <a:pt x="13369" y="1763"/>
                    <a:pt x="13369" y="1763"/>
                    <a:pt x="13308" y="1733"/>
                  </a:cubicBezTo>
                  <a:close/>
                  <a:moveTo>
                    <a:pt x="11758" y="1733"/>
                  </a:moveTo>
                  <a:lnTo>
                    <a:pt x="11818" y="1763"/>
                  </a:lnTo>
                  <a:lnTo>
                    <a:pt x="11788" y="1824"/>
                  </a:lnTo>
                  <a:lnTo>
                    <a:pt x="11758" y="1854"/>
                  </a:lnTo>
                  <a:cubicBezTo>
                    <a:pt x="11727" y="1794"/>
                    <a:pt x="11727" y="1763"/>
                    <a:pt x="11758" y="1733"/>
                  </a:cubicBezTo>
                  <a:close/>
                  <a:moveTo>
                    <a:pt x="11575" y="1824"/>
                  </a:moveTo>
                  <a:cubicBezTo>
                    <a:pt x="11575" y="1850"/>
                    <a:pt x="11564" y="1859"/>
                    <a:pt x="11556" y="1859"/>
                  </a:cubicBezTo>
                  <a:cubicBezTo>
                    <a:pt x="11546" y="1859"/>
                    <a:pt x="11540" y="1842"/>
                    <a:pt x="11575" y="1824"/>
                  </a:cubicBezTo>
                  <a:close/>
                  <a:moveTo>
                    <a:pt x="9022" y="3009"/>
                  </a:moveTo>
                  <a:lnTo>
                    <a:pt x="9083" y="3040"/>
                  </a:lnTo>
                  <a:lnTo>
                    <a:pt x="9083" y="3101"/>
                  </a:lnTo>
                  <a:lnTo>
                    <a:pt x="9052" y="3101"/>
                  </a:lnTo>
                  <a:cubicBezTo>
                    <a:pt x="9022" y="3070"/>
                    <a:pt x="8992" y="3040"/>
                    <a:pt x="9022" y="3009"/>
                  </a:cubicBezTo>
                  <a:close/>
                  <a:moveTo>
                    <a:pt x="8102" y="3611"/>
                  </a:moveTo>
                  <a:cubicBezTo>
                    <a:pt x="8141" y="3611"/>
                    <a:pt x="8145" y="3682"/>
                    <a:pt x="8171" y="3709"/>
                  </a:cubicBezTo>
                  <a:cubicBezTo>
                    <a:pt x="8156" y="3724"/>
                    <a:pt x="8148" y="3731"/>
                    <a:pt x="8141" y="3731"/>
                  </a:cubicBezTo>
                  <a:cubicBezTo>
                    <a:pt x="8133" y="3731"/>
                    <a:pt x="8125" y="3724"/>
                    <a:pt x="8110" y="3709"/>
                  </a:cubicBezTo>
                  <a:cubicBezTo>
                    <a:pt x="8080" y="3678"/>
                    <a:pt x="8080" y="3617"/>
                    <a:pt x="8080" y="3617"/>
                  </a:cubicBezTo>
                  <a:cubicBezTo>
                    <a:pt x="8088" y="3613"/>
                    <a:pt x="8096" y="3611"/>
                    <a:pt x="8102" y="3611"/>
                  </a:cubicBezTo>
                  <a:close/>
                  <a:moveTo>
                    <a:pt x="7685" y="4316"/>
                  </a:moveTo>
                  <a:cubicBezTo>
                    <a:pt x="7715" y="4347"/>
                    <a:pt x="7715" y="4408"/>
                    <a:pt x="7715" y="4408"/>
                  </a:cubicBezTo>
                  <a:lnTo>
                    <a:pt x="7685" y="4438"/>
                  </a:lnTo>
                  <a:cubicBezTo>
                    <a:pt x="7654" y="4408"/>
                    <a:pt x="7624" y="4377"/>
                    <a:pt x="7654" y="4347"/>
                  </a:cubicBezTo>
                  <a:lnTo>
                    <a:pt x="7685" y="4316"/>
                  </a:lnTo>
                  <a:close/>
                  <a:moveTo>
                    <a:pt x="7016" y="4499"/>
                  </a:moveTo>
                  <a:lnTo>
                    <a:pt x="7077" y="4529"/>
                  </a:lnTo>
                  <a:lnTo>
                    <a:pt x="7077" y="4590"/>
                  </a:lnTo>
                  <a:lnTo>
                    <a:pt x="7046" y="4620"/>
                  </a:lnTo>
                  <a:cubicBezTo>
                    <a:pt x="7016" y="4590"/>
                    <a:pt x="6986" y="4529"/>
                    <a:pt x="7016" y="4499"/>
                  </a:cubicBezTo>
                  <a:close/>
                  <a:moveTo>
                    <a:pt x="4706" y="6718"/>
                  </a:moveTo>
                  <a:cubicBezTo>
                    <a:pt x="4767" y="6718"/>
                    <a:pt x="4797" y="6778"/>
                    <a:pt x="4767" y="6809"/>
                  </a:cubicBezTo>
                  <a:cubicBezTo>
                    <a:pt x="4731" y="6844"/>
                    <a:pt x="4716" y="6859"/>
                    <a:pt x="4704" y="6859"/>
                  </a:cubicBezTo>
                  <a:cubicBezTo>
                    <a:pt x="4695" y="6859"/>
                    <a:pt x="4688" y="6852"/>
                    <a:pt x="4675" y="6839"/>
                  </a:cubicBezTo>
                  <a:cubicBezTo>
                    <a:pt x="4615" y="6809"/>
                    <a:pt x="4675" y="6748"/>
                    <a:pt x="4706" y="6718"/>
                  </a:cubicBezTo>
                  <a:close/>
                  <a:moveTo>
                    <a:pt x="3581" y="8237"/>
                  </a:moveTo>
                  <a:cubicBezTo>
                    <a:pt x="3612" y="8268"/>
                    <a:pt x="3612" y="8329"/>
                    <a:pt x="3612" y="8329"/>
                  </a:cubicBezTo>
                  <a:lnTo>
                    <a:pt x="3612" y="8359"/>
                  </a:lnTo>
                  <a:cubicBezTo>
                    <a:pt x="3551" y="8329"/>
                    <a:pt x="3520" y="8329"/>
                    <a:pt x="3551" y="8268"/>
                  </a:cubicBezTo>
                  <a:lnTo>
                    <a:pt x="3581" y="8237"/>
                  </a:lnTo>
                  <a:close/>
                  <a:moveTo>
                    <a:pt x="1940" y="11763"/>
                  </a:moveTo>
                  <a:cubicBezTo>
                    <a:pt x="2001" y="11763"/>
                    <a:pt x="1970" y="11824"/>
                    <a:pt x="1970" y="11824"/>
                  </a:cubicBezTo>
                  <a:cubicBezTo>
                    <a:pt x="1970" y="11839"/>
                    <a:pt x="1970" y="11847"/>
                    <a:pt x="1963" y="11847"/>
                  </a:cubicBezTo>
                  <a:cubicBezTo>
                    <a:pt x="1955" y="11847"/>
                    <a:pt x="1940" y="11839"/>
                    <a:pt x="1909" y="11824"/>
                  </a:cubicBezTo>
                  <a:cubicBezTo>
                    <a:pt x="1909" y="11824"/>
                    <a:pt x="1879" y="11824"/>
                    <a:pt x="1879" y="11763"/>
                  </a:cubicBezTo>
                  <a:close/>
                  <a:moveTo>
                    <a:pt x="1788" y="12280"/>
                  </a:moveTo>
                  <a:lnTo>
                    <a:pt x="1818" y="12341"/>
                  </a:lnTo>
                  <a:lnTo>
                    <a:pt x="1788" y="12371"/>
                  </a:lnTo>
                  <a:cubicBezTo>
                    <a:pt x="1757" y="12371"/>
                    <a:pt x="1697" y="12341"/>
                    <a:pt x="1727" y="12310"/>
                  </a:cubicBezTo>
                  <a:lnTo>
                    <a:pt x="1788" y="12280"/>
                  </a:lnTo>
                  <a:close/>
                  <a:moveTo>
                    <a:pt x="1387" y="12481"/>
                  </a:moveTo>
                  <a:cubicBezTo>
                    <a:pt x="1393" y="12481"/>
                    <a:pt x="1393" y="12496"/>
                    <a:pt x="1393" y="12523"/>
                  </a:cubicBezTo>
                  <a:cubicBezTo>
                    <a:pt x="1423" y="12584"/>
                    <a:pt x="1423" y="12614"/>
                    <a:pt x="1362" y="12614"/>
                  </a:cubicBezTo>
                  <a:cubicBezTo>
                    <a:pt x="1332" y="12584"/>
                    <a:pt x="1332" y="12584"/>
                    <a:pt x="1332" y="12554"/>
                  </a:cubicBezTo>
                  <a:cubicBezTo>
                    <a:pt x="1365" y="12503"/>
                    <a:pt x="1380" y="12481"/>
                    <a:pt x="1387" y="12481"/>
                  </a:cubicBezTo>
                  <a:close/>
                  <a:moveTo>
                    <a:pt x="1271" y="12827"/>
                  </a:moveTo>
                  <a:lnTo>
                    <a:pt x="1271" y="12858"/>
                  </a:lnTo>
                  <a:cubicBezTo>
                    <a:pt x="1241" y="12888"/>
                    <a:pt x="1241" y="12888"/>
                    <a:pt x="1210" y="12888"/>
                  </a:cubicBezTo>
                  <a:lnTo>
                    <a:pt x="1241" y="12858"/>
                  </a:lnTo>
                  <a:lnTo>
                    <a:pt x="1271" y="12827"/>
                  </a:lnTo>
                  <a:close/>
                  <a:moveTo>
                    <a:pt x="1119" y="13131"/>
                  </a:moveTo>
                  <a:lnTo>
                    <a:pt x="1119" y="13131"/>
                  </a:lnTo>
                  <a:cubicBezTo>
                    <a:pt x="1104" y="13162"/>
                    <a:pt x="1104" y="13177"/>
                    <a:pt x="1108" y="13177"/>
                  </a:cubicBezTo>
                  <a:cubicBezTo>
                    <a:pt x="1112" y="13177"/>
                    <a:pt x="1119" y="13162"/>
                    <a:pt x="1119" y="13131"/>
                  </a:cubicBezTo>
                  <a:close/>
                  <a:moveTo>
                    <a:pt x="1150" y="13253"/>
                  </a:moveTo>
                  <a:lnTo>
                    <a:pt x="1119" y="13314"/>
                  </a:lnTo>
                  <a:cubicBezTo>
                    <a:pt x="1089" y="13344"/>
                    <a:pt x="1089" y="13344"/>
                    <a:pt x="1058" y="13344"/>
                  </a:cubicBezTo>
                  <a:lnTo>
                    <a:pt x="1089" y="13283"/>
                  </a:lnTo>
                  <a:lnTo>
                    <a:pt x="1150" y="13253"/>
                  </a:lnTo>
                  <a:close/>
                  <a:moveTo>
                    <a:pt x="1089" y="13709"/>
                  </a:moveTo>
                  <a:lnTo>
                    <a:pt x="1058" y="13769"/>
                  </a:lnTo>
                  <a:cubicBezTo>
                    <a:pt x="1058" y="13800"/>
                    <a:pt x="998" y="13800"/>
                    <a:pt x="998" y="13800"/>
                  </a:cubicBezTo>
                  <a:cubicBezTo>
                    <a:pt x="998" y="13800"/>
                    <a:pt x="967" y="13800"/>
                    <a:pt x="967" y="13739"/>
                  </a:cubicBezTo>
                  <a:cubicBezTo>
                    <a:pt x="967" y="13739"/>
                    <a:pt x="1028" y="13709"/>
                    <a:pt x="1089" y="13709"/>
                  </a:cubicBezTo>
                  <a:close/>
                  <a:moveTo>
                    <a:pt x="511" y="15472"/>
                  </a:moveTo>
                  <a:lnTo>
                    <a:pt x="572" y="15502"/>
                  </a:lnTo>
                  <a:cubicBezTo>
                    <a:pt x="602" y="15532"/>
                    <a:pt x="633" y="15593"/>
                    <a:pt x="602" y="15593"/>
                  </a:cubicBezTo>
                  <a:cubicBezTo>
                    <a:pt x="602" y="15593"/>
                    <a:pt x="542" y="15593"/>
                    <a:pt x="511" y="15532"/>
                  </a:cubicBezTo>
                  <a:cubicBezTo>
                    <a:pt x="511" y="15532"/>
                    <a:pt x="481" y="15472"/>
                    <a:pt x="511" y="15472"/>
                  </a:cubicBezTo>
                  <a:close/>
                  <a:moveTo>
                    <a:pt x="419" y="17034"/>
                  </a:moveTo>
                  <a:cubicBezTo>
                    <a:pt x="448" y="17034"/>
                    <a:pt x="492" y="17055"/>
                    <a:pt x="511" y="17113"/>
                  </a:cubicBezTo>
                  <a:cubicBezTo>
                    <a:pt x="511" y="17149"/>
                    <a:pt x="511" y="17163"/>
                    <a:pt x="505" y="17163"/>
                  </a:cubicBezTo>
                  <a:cubicBezTo>
                    <a:pt x="501" y="17163"/>
                    <a:pt x="493" y="17156"/>
                    <a:pt x="481" y="17143"/>
                  </a:cubicBezTo>
                  <a:cubicBezTo>
                    <a:pt x="420" y="17143"/>
                    <a:pt x="390" y="17083"/>
                    <a:pt x="390" y="17052"/>
                  </a:cubicBezTo>
                  <a:cubicBezTo>
                    <a:pt x="390" y="17041"/>
                    <a:pt x="402" y="17034"/>
                    <a:pt x="419" y="17034"/>
                  </a:cubicBezTo>
                  <a:close/>
                  <a:moveTo>
                    <a:pt x="800" y="23428"/>
                  </a:moveTo>
                  <a:cubicBezTo>
                    <a:pt x="815" y="23428"/>
                    <a:pt x="830" y="23435"/>
                    <a:pt x="846" y="23466"/>
                  </a:cubicBezTo>
                  <a:cubicBezTo>
                    <a:pt x="902" y="23503"/>
                    <a:pt x="889" y="23529"/>
                    <a:pt x="849" y="23529"/>
                  </a:cubicBezTo>
                  <a:cubicBezTo>
                    <a:pt x="824" y="23529"/>
                    <a:pt x="789" y="23519"/>
                    <a:pt x="754" y="23496"/>
                  </a:cubicBezTo>
                  <a:cubicBezTo>
                    <a:pt x="663" y="23466"/>
                    <a:pt x="663" y="23466"/>
                    <a:pt x="754" y="23435"/>
                  </a:cubicBezTo>
                  <a:cubicBezTo>
                    <a:pt x="770" y="23435"/>
                    <a:pt x="785" y="23428"/>
                    <a:pt x="800" y="23428"/>
                  </a:cubicBezTo>
                  <a:close/>
                  <a:moveTo>
                    <a:pt x="19022" y="0"/>
                  </a:moveTo>
                  <a:cubicBezTo>
                    <a:pt x="18992" y="0"/>
                    <a:pt x="18992" y="0"/>
                    <a:pt x="18992" y="61"/>
                  </a:cubicBezTo>
                  <a:cubicBezTo>
                    <a:pt x="18992" y="82"/>
                    <a:pt x="18963" y="117"/>
                    <a:pt x="18885" y="117"/>
                  </a:cubicBezTo>
                  <a:cubicBezTo>
                    <a:pt x="18850" y="117"/>
                    <a:pt x="18805" y="110"/>
                    <a:pt x="18749" y="91"/>
                  </a:cubicBezTo>
                  <a:cubicBezTo>
                    <a:pt x="18657" y="122"/>
                    <a:pt x="18536" y="122"/>
                    <a:pt x="18536" y="152"/>
                  </a:cubicBezTo>
                  <a:cubicBezTo>
                    <a:pt x="18475" y="152"/>
                    <a:pt x="18475" y="152"/>
                    <a:pt x="18475" y="122"/>
                  </a:cubicBezTo>
                  <a:cubicBezTo>
                    <a:pt x="18475" y="76"/>
                    <a:pt x="18452" y="53"/>
                    <a:pt x="18418" y="53"/>
                  </a:cubicBezTo>
                  <a:cubicBezTo>
                    <a:pt x="18384" y="53"/>
                    <a:pt x="18338" y="76"/>
                    <a:pt x="18293" y="122"/>
                  </a:cubicBezTo>
                  <a:cubicBezTo>
                    <a:pt x="18293" y="152"/>
                    <a:pt x="18278" y="167"/>
                    <a:pt x="18259" y="167"/>
                  </a:cubicBezTo>
                  <a:cubicBezTo>
                    <a:pt x="18240" y="167"/>
                    <a:pt x="18217" y="152"/>
                    <a:pt x="18202" y="122"/>
                  </a:cubicBezTo>
                  <a:cubicBezTo>
                    <a:pt x="18202" y="122"/>
                    <a:pt x="18141" y="122"/>
                    <a:pt x="18110" y="183"/>
                  </a:cubicBezTo>
                  <a:cubicBezTo>
                    <a:pt x="18080" y="198"/>
                    <a:pt x="18065" y="205"/>
                    <a:pt x="18046" y="205"/>
                  </a:cubicBezTo>
                  <a:cubicBezTo>
                    <a:pt x="18027" y="205"/>
                    <a:pt x="18004" y="198"/>
                    <a:pt x="17958" y="183"/>
                  </a:cubicBezTo>
                  <a:cubicBezTo>
                    <a:pt x="17958" y="152"/>
                    <a:pt x="17943" y="145"/>
                    <a:pt x="17924" y="145"/>
                  </a:cubicBezTo>
                  <a:cubicBezTo>
                    <a:pt x="17905" y="145"/>
                    <a:pt x="17882" y="152"/>
                    <a:pt x="17867" y="152"/>
                  </a:cubicBezTo>
                  <a:cubicBezTo>
                    <a:pt x="17793" y="177"/>
                    <a:pt x="17441" y="221"/>
                    <a:pt x="17293" y="221"/>
                  </a:cubicBezTo>
                  <a:cubicBezTo>
                    <a:pt x="17258" y="221"/>
                    <a:pt x="17235" y="219"/>
                    <a:pt x="17229" y="213"/>
                  </a:cubicBezTo>
                  <a:cubicBezTo>
                    <a:pt x="17168" y="243"/>
                    <a:pt x="17168" y="243"/>
                    <a:pt x="17138" y="243"/>
                  </a:cubicBezTo>
                  <a:cubicBezTo>
                    <a:pt x="17116" y="222"/>
                    <a:pt x="17095" y="212"/>
                    <a:pt x="17077" y="212"/>
                  </a:cubicBezTo>
                  <a:cubicBezTo>
                    <a:pt x="17045" y="212"/>
                    <a:pt x="17027" y="245"/>
                    <a:pt x="17047" y="304"/>
                  </a:cubicBezTo>
                  <a:lnTo>
                    <a:pt x="17138" y="304"/>
                  </a:lnTo>
                  <a:cubicBezTo>
                    <a:pt x="17138" y="347"/>
                    <a:pt x="17112" y="369"/>
                    <a:pt x="17080" y="369"/>
                  </a:cubicBezTo>
                  <a:cubicBezTo>
                    <a:pt x="17044" y="369"/>
                    <a:pt x="17002" y="339"/>
                    <a:pt x="16986" y="274"/>
                  </a:cubicBezTo>
                  <a:cubicBezTo>
                    <a:pt x="16955" y="228"/>
                    <a:pt x="16940" y="205"/>
                    <a:pt x="16929" y="205"/>
                  </a:cubicBezTo>
                  <a:cubicBezTo>
                    <a:pt x="16917" y="205"/>
                    <a:pt x="16910" y="228"/>
                    <a:pt x="16895" y="274"/>
                  </a:cubicBezTo>
                  <a:cubicBezTo>
                    <a:pt x="16878" y="324"/>
                    <a:pt x="16852" y="347"/>
                    <a:pt x="16822" y="347"/>
                  </a:cubicBezTo>
                  <a:cubicBezTo>
                    <a:pt x="16797" y="347"/>
                    <a:pt x="16770" y="332"/>
                    <a:pt x="16743" y="304"/>
                  </a:cubicBezTo>
                  <a:cubicBezTo>
                    <a:pt x="16743" y="259"/>
                    <a:pt x="16743" y="236"/>
                    <a:pt x="16739" y="236"/>
                  </a:cubicBezTo>
                  <a:cubicBezTo>
                    <a:pt x="16735" y="236"/>
                    <a:pt x="16727" y="259"/>
                    <a:pt x="16712" y="304"/>
                  </a:cubicBezTo>
                  <a:cubicBezTo>
                    <a:pt x="16677" y="410"/>
                    <a:pt x="16611" y="475"/>
                    <a:pt x="16562" y="475"/>
                  </a:cubicBezTo>
                  <a:cubicBezTo>
                    <a:pt x="16526" y="475"/>
                    <a:pt x="16499" y="441"/>
                    <a:pt x="16499" y="365"/>
                  </a:cubicBezTo>
                  <a:cubicBezTo>
                    <a:pt x="16469" y="274"/>
                    <a:pt x="16408" y="243"/>
                    <a:pt x="16378" y="243"/>
                  </a:cubicBezTo>
                  <a:cubicBezTo>
                    <a:pt x="16317" y="243"/>
                    <a:pt x="16347" y="304"/>
                    <a:pt x="16347" y="335"/>
                  </a:cubicBezTo>
                  <a:cubicBezTo>
                    <a:pt x="16381" y="385"/>
                    <a:pt x="16377" y="407"/>
                    <a:pt x="16352" y="407"/>
                  </a:cubicBezTo>
                  <a:cubicBezTo>
                    <a:pt x="16332" y="407"/>
                    <a:pt x="16297" y="392"/>
                    <a:pt x="16256" y="365"/>
                  </a:cubicBezTo>
                  <a:cubicBezTo>
                    <a:pt x="16186" y="309"/>
                    <a:pt x="16128" y="285"/>
                    <a:pt x="16071" y="285"/>
                  </a:cubicBezTo>
                  <a:cubicBezTo>
                    <a:pt x="16006" y="285"/>
                    <a:pt x="15942" y="316"/>
                    <a:pt x="15861" y="365"/>
                  </a:cubicBezTo>
                  <a:cubicBezTo>
                    <a:pt x="15776" y="433"/>
                    <a:pt x="15690" y="473"/>
                    <a:pt x="15653" y="473"/>
                  </a:cubicBezTo>
                  <a:cubicBezTo>
                    <a:pt x="15625" y="473"/>
                    <a:pt x="15625" y="449"/>
                    <a:pt x="15679" y="395"/>
                  </a:cubicBezTo>
                  <a:cubicBezTo>
                    <a:pt x="15729" y="345"/>
                    <a:pt x="15751" y="323"/>
                    <a:pt x="15746" y="323"/>
                  </a:cubicBezTo>
                  <a:cubicBezTo>
                    <a:pt x="15742" y="323"/>
                    <a:pt x="15720" y="338"/>
                    <a:pt x="15679" y="365"/>
                  </a:cubicBezTo>
                  <a:cubicBezTo>
                    <a:pt x="15588" y="365"/>
                    <a:pt x="15496" y="395"/>
                    <a:pt x="15436" y="395"/>
                  </a:cubicBezTo>
                  <a:cubicBezTo>
                    <a:pt x="15405" y="395"/>
                    <a:pt x="15375" y="456"/>
                    <a:pt x="15375" y="517"/>
                  </a:cubicBezTo>
                  <a:cubicBezTo>
                    <a:pt x="15342" y="468"/>
                    <a:pt x="15301" y="437"/>
                    <a:pt x="15256" y="437"/>
                  </a:cubicBezTo>
                  <a:cubicBezTo>
                    <a:pt x="15216" y="437"/>
                    <a:pt x="15174" y="460"/>
                    <a:pt x="15132" y="517"/>
                  </a:cubicBezTo>
                  <a:lnTo>
                    <a:pt x="15040" y="517"/>
                  </a:lnTo>
                  <a:cubicBezTo>
                    <a:pt x="15010" y="547"/>
                    <a:pt x="15010" y="547"/>
                    <a:pt x="14949" y="608"/>
                  </a:cubicBezTo>
                  <a:cubicBezTo>
                    <a:pt x="14940" y="617"/>
                    <a:pt x="14929" y="621"/>
                    <a:pt x="14916" y="621"/>
                  </a:cubicBezTo>
                  <a:cubicBezTo>
                    <a:pt x="14886" y="621"/>
                    <a:pt x="14849" y="599"/>
                    <a:pt x="14828" y="578"/>
                  </a:cubicBezTo>
                  <a:cubicBezTo>
                    <a:pt x="14785" y="556"/>
                    <a:pt x="14742" y="535"/>
                    <a:pt x="14720" y="535"/>
                  </a:cubicBezTo>
                  <a:cubicBezTo>
                    <a:pt x="14711" y="535"/>
                    <a:pt x="14706" y="538"/>
                    <a:pt x="14706" y="547"/>
                  </a:cubicBezTo>
                  <a:cubicBezTo>
                    <a:pt x="14736" y="608"/>
                    <a:pt x="14645" y="669"/>
                    <a:pt x="14615" y="730"/>
                  </a:cubicBezTo>
                  <a:cubicBezTo>
                    <a:pt x="14606" y="739"/>
                    <a:pt x="14594" y="742"/>
                    <a:pt x="14583" y="742"/>
                  </a:cubicBezTo>
                  <a:cubicBezTo>
                    <a:pt x="14557" y="742"/>
                    <a:pt x="14533" y="721"/>
                    <a:pt x="14554" y="699"/>
                  </a:cubicBezTo>
                  <a:cubicBezTo>
                    <a:pt x="14554" y="639"/>
                    <a:pt x="14554" y="639"/>
                    <a:pt x="14432" y="608"/>
                  </a:cubicBezTo>
                  <a:cubicBezTo>
                    <a:pt x="14402" y="639"/>
                    <a:pt x="14311" y="639"/>
                    <a:pt x="14311" y="699"/>
                  </a:cubicBezTo>
                  <a:cubicBezTo>
                    <a:pt x="14341" y="730"/>
                    <a:pt x="14068" y="791"/>
                    <a:pt x="14007" y="791"/>
                  </a:cubicBezTo>
                  <a:lnTo>
                    <a:pt x="13916" y="791"/>
                  </a:lnTo>
                  <a:cubicBezTo>
                    <a:pt x="13855" y="821"/>
                    <a:pt x="13825" y="882"/>
                    <a:pt x="13794" y="882"/>
                  </a:cubicBezTo>
                  <a:cubicBezTo>
                    <a:pt x="13794" y="882"/>
                    <a:pt x="13733" y="912"/>
                    <a:pt x="13703" y="943"/>
                  </a:cubicBezTo>
                  <a:cubicBezTo>
                    <a:pt x="13688" y="958"/>
                    <a:pt x="13665" y="965"/>
                    <a:pt x="13646" y="965"/>
                  </a:cubicBezTo>
                  <a:cubicBezTo>
                    <a:pt x="13627" y="965"/>
                    <a:pt x="13612" y="958"/>
                    <a:pt x="13612" y="943"/>
                  </a:cubicBezTo>
                  <a:cubicBezTo>
                    <a:pt x="13595" y="993"/>
                    <a:pt x="13588" y="1015"/>
                    <a:pt x="13574" y="1015"/>
                  </a:cubicBezTo>
                  <a:cubicBezTo>
                    <a:pt x="13563" y="1015"/>
                    <a:pt x="13548" y="1000"/>
                    <a:pt x="13521" y="973"/>
                  </a:cubicBezTo>
                  <a:cubicBezTo>
                    <a:pt x="13505" y="927"/>
                    <a:pt x="13498" y="905"/>
                    <a:pt x="13490" y="905"/>
                  </a:cubicBezTo>
                  <a:cubicBezTo>
                    <a:pt x="13483" y="905"/>
                    <a:pt x="13475" y="927"/>
                    <a:pt x="13460" y="973"/>
                  </a:cubicBezTo>
                  <a:cubicBezTo>
                    <a:pt x="13442" y="1009"/>
                    <a:pt x="13435" y="1023"/>
                    <a:pt x="13419" y="1023"/>
                  </a:cubicBezTo>
                  <a:cubicBezTo>
                    <a:pt x="13409" y="1023"/>
                    <a:pt x="13394" y="1016"/>
                    <a:pt x="13369" y="1003"/>
                  </a:cubicBezTo>
                  <a:cubicBezTo>
                    <a:pt x="13369" y="988"/>
                    <a:pt x="13361" y="981"/>
                    <a:pt x="13353" y="981"/>
                  </a:cubicBezTo>
                  <a:cubicBezTo>
                    <a:pt x="13346" y="981"/>
                    <a:pt x="13338" y="988"/>
                    <a:pt x="13338" y="1003"/>
                  </a:cubicBezTo>
                  <a:cubicBezTo>
                    <a:pt x="13316" y="1092"/>
                    <a:pt x="13245" y="1149"/>
                    <a:pt x="13196" y="1149"/>
                  </a:cubicBezTo>
                  <a:cubicBezTo>
                    <a:pt x="13179" y="1149"/>
                    <a:pt x="13164" y="1141"/>
                    <a:pt x="13156" y="1125"/>
                  </a:cubicBezTo>
                  <a:cubicBezTo>
                    <a:pt x="13156" y="1125"/>
                    <a:pt x="13125" y="1125"/>
                    <a:pt x="13095" y="1186"/>
                  </a:cubicBezTo>
                  <a:cubicBezTo>
                    <a:pt x="13080" y="1231"/>
                    <a:pt x="13072" y="1254"/>
                    <a:pt x="13065" y="1254"/>
                  </a:cubicBezTo>
                  <a:cubicBezTo>
                    <a:pt x="13057" y="1254"/>
                    <a:pt x="13049" y="1231"/>
                    <a:pt x="13034" y="1186"/>
                  </a:cubicBezTo>
                  <a:cubicBezTo>
                    <a:pt x="13009" y="1161"/>
                    <a:pt x="12989" y="1146"/>
                    <a:pt x="12972" y="1146"/>
                  </a:cubicBezTo>
                  <a:cubicBezTo>
                    <a:pt x="12948" y="1146"/>
                    <a:pt x="12931" y="1175"/>
                    <a:pt x="12913" y="1246"/>
                  </a:cubicBezTo>
                  <a:cubicBezTo>
                    <a:pt x="12913" y="1246"/>
                    <a:pt x="12882" y="1277"/>
                    <a:pt x="12822" y="1277"/>
                  </a:cubicBezTo>
                  <a:cubicBezTo>
                    <a:pt x="12805" y="1271"/>
                    <a:pt x="12782" y="1269"/>
                    <a:pt x="12756" y="1269"/>
                  </a:cubicBezTo>
                  <a:cubicBezTo>
                    <a:pt x="12641" y="1269"/>
                    <a:pt x="12468" y="1318"/>
                    <a:pt x="12518" y="1368"/>
                  </a:cubicBezTo>
                  <a:lnTo>
                    <a:pt x="12426" y="1398"/>
                  </a:lnTo>
                  <a:cubicBezTo>
                    <a:pt x="12335" y="1398"/>
                    <a:pt x="12274" y="1398"/>
                    <a:pt x="12274" y="1459"/>
                  </a:cubicBezTo>
                  <a:lnTo>
                    <a:pt x="12244" y="1520"/>
                  </a:lnTo>
                  <a:cubicBezTo>
                    <a:pt x="12222" y="1499"/>
                    <a:pt x="12186" y="1477"/>
                    <a:pt x="12155" y="1477"/>
                  </a:cubicBezTo>
                  <a:cubicBezTo>
                    <a:pt x="12143" y="1477"/>
                    <a:pt x="12131" y="1481"/>
                    <a:pt x="12122" y="1490"/>
                  </a:cubicBezTo>
                  <a:cubicBezTo>
                    <a:pt x="12062" y="1490"/>
                    <a:pt x="12062" y="1490"/>
                    <a:pt x="12092" y="1520"/>
                  </a:cubicBezTo>
                  <a:cubicBezTo>
                    <a:pt x="12153" y="1550"/>
                    <a:pt x="12092" y="1581"/>
                    <a:pt x="12062" y="1581"/>
                  </a:cubicBezTo>
                  <a:cubicBezTo>
                    <a:pt x="12053" y="1590"/>
                    <a:pt x="12041" y="1593"/>
                    <a:pt x="12029" y="1593"/>
                  </a:cubicBezTo>
                  <a:cubicBezTo>
                    <a:pt x="11998" y="1593"/>
                    <a:pt x="11962" y="1572"/>
                    <a:pt x="11940" y="1550"/>
                  </a:cubicBezTo>
                  <a:lnTo>
                    <a:pt x="11910" y="1550"/>
                  </a:lnTo>
                  <a:cubicBezTo>
                    <a:pt x="11929" y="1608"/>
                    <a:pt x="11912" y="1629"/>
                    <a:pt x="11896" y="1629"/>
                  </a:cubicBezTo>
                  <a:cubicBezTo>
                    <a:pt x="11887" y="1629"/>
                    <a:pt x="11879" y="1622"/>
                    <a:pt x="11879" y="1611"/>
                  </a:cubicBezTo>
                  <a:cubicBezTo>
                    <a:pt x="11859" y="1601"/>
                    <a:pt x="11839" y="1598"/>
                    <a:pt x="11820" y="1598"/>
                  </a:cubicBezTo>
                  <a:cubicBezTo>
                    <a:pt x="11781" y="1598"/>
                    <a:pt x="11748" y="1611"/>
                    <a:pt x="11727" y="1611"/>
                  </a:cubicBezTo>
                  <a:lnTo>
                    <a:pt x="11727" y="1581"/>
                  </a:lnTo>
                  <a:cubicBezTo>
                    <a:pt x="11716" y="1575"/>
                    <a:pt x="11706" y="1573"/>
                    <a:pt x="11699" y="1573"/>
                  </a:cubicBezTo>
                  <a:cubicBezTo>
                    <a:pt x="11668" y="1573"/>
                    <a:pt x="11672" y="1617"/>
                    <a:pt x="11697" y="1642"/>
                  </a:cubicBezTo>
                  <a:lnTo>
                    <a:pt x="11606" y="1672"/>
                  </a:lnTo>
                  <a:cubicBezTo>
                    <a:pt x="11575" y="1702"/>
                    <a:pt x="11514" y="1733"/>
                    <a:pt x="11575" y="1733"/>
                  </a:cubicBezTo>
                  <a:cubicBezTo>
                    <a:pt x="11606" y="1794"/>
                    <a:pt x="11606" y="1824"/>
                    <a:pt x="11575" y="1824"/>
                  </a:cubicBezTo>
                  <a:cubicBezTo>
                    <a:pt x="11545" y="1794"/>
                    <a:pt x="11545" y="1763"/>
                    <a:pt x="11484" y="1763"/>
                  </a:cubicBezTo>
                  <a:cubicBezTo>
                    <a:pt x="11474" y="1773"/>
                    <a:pt x="11464" y="1777"/>
                    <a:pt x="11455" y="1777"/>
                  </a:cubicBezTo>
                  <a:cubicBezTo>
                    <a:pt x="11437" y="1777"/>
                    <a:pt x="11423" y="1763"/>
                    <a:pt x="11423" y="1763"/>
                  </a:cubicBezTo>
                  <a:cubicBezTo>
                    <a:pt x="11433" y="1726"/>
                    <a:pt x="11425" y="1711"/>
                    <a:pt x="11408" y="1711"/>
                  </a:cubicBezTo>
                  <a:cubicBezTo>
                    <a:pt x="11371" y="1711"/>
                    <a:pt x="11292" y="1782"/>
                    <a:pt x="11271" y="1824"/>
                  </a:cubicBezTo>
                  <a:cubicBezTo>
                    <a:pt x="11235" y="1898"/>
                    <a:pt x="11209" y="1938"/>
                    <a:pt x="11181" y="1938"/>
                  </a:cubicBezTo>
                  <a:cubicBezTo>
                    <a:pt x="11163" y="1938"/>
                    <a:pt x="11143" y="1921"/>
                    <a:pt x="11119" y="1885"/>
                  </a:cubicBezTo>
                  <a:cubicBezTo>
                    <a:pt x="11112" y="1863"/>
                    <a:pt x="11105" y="1853"/>
                    <a:pt x="11098" y="1853"/>
                  </a:cubicBezTo>
                  <a:cubicBezTo>
                    <a:pt x="11076" y="1853"/>
                    <a:pt x="11059" y="1951"/>
                    <a:pt x="11059" y="2067"/>
                  </a:cubicBezTo>
                  <a:lnTo>
                    <a:pt x="11059" y="2189"/>
                  </a:lnTo>
                  <a:lnTo>
                    <a:pt x="11028" y="2067"/>
                  </a:lnTo>
                  <a:cubicBezTo>
                    <a:pt x="10967" y="2006"/>
                    <a:pt x="10937" y="1976"/>
                    <a:pt x="10910" y="1976"/>
                  </a:cubicBezTo>
                  <a:cubicBezTo>
                    <a:pt x="10884" y="1976"/>
                    <a:pt x="10861" y="2006"/>
                    <a:pt x="10815" y="2067"/>
                  </a:cubicBezTo>
                  <a:cubicBezTo>
                    <a:pt x="10777" y="2125"/>
                    <a:pt x="10763" y="2146"/>
                    <a:pt x="10750" y="2146"/>
                  </a:cubicBezTo>
                  <a:cubicBezTo>
                    <a:pt x="10742" y="2146"/>
                    <a:pt x="10735" y="2139"/>
                    <a:pt x="10724" y="2128"/>
                  </a:cubicBezTo>
                  <a:cubicBezTo>
                    <a:pt x="10724" y="2105"/>
                    <a:pt x="10715" y="2095"/>
                    <a:pt x="10698" y="2095"/>
                  </a:cubicBezTo>
                  <a:cubicBezTo>
                    <a:pt x="10669" y="2095"/>
                    <a:pt x="10617" y="2121"/>
                    <a:pt x="10542" y="2158"/>
                  </a:cubicBezTo>
                  <a:cubicBezTo>
                    <a:pt x="10420" y="2219"/>
                    <a:pt x="10390" y="2250"/>
                    <a:pt x="10390" y="2280"/>
                  </a:cubicBezTo>
                  <a:cubicBezTo>
                    <a:pt x="10390" y="2280"/>
                    <a:pt x="10359" y="2310"/>
                    <a:pt x="10329" y="2310"/>
                  </a:cubicBezTo>
                  <a:cubicBezTo>
                    <a:pt x="10312" y="2305"/>
                    <a:pt x="10297" y="2302"/>
                    <a:pt x="10282" y="2302"/>
                  </a:cubicBezTo>
                  <a:cubicBezTo>
                    <a:pt x="10220" y="2302"/>
                    <a:pt x="10188" y="2352"/>
                    <a:pt x="10238" y="2402"/>
                  </a:cubicBezTo>
                  <a:cubicBezTo>
                    <a:pt x="10238" y="2402"/>
                    <a:pt x="10207" y="2432"/>
                    <a:pt x="10177" y="2462"/>
                  </a:cubicBezTo>
                  <a:lnTo>
                    <a:pt x="10147" y="2402"/>
                  </a:lnTo>
                  <a:cubicBezTo>
                    <a:pt x="10140" y="2395"/>
                    <a:pt x="10132" y="2391"/>
                    <a:pt x="10120" y="2391"/>
                  </a:cubicBezTo>
                  <a:cubicBezTo>
                    <a:pt x="10077" y="2391"/>
                    <a:pt x="9984" y="2441"/>
                    <a:pt x="9721" y="2584"/>
                  </a:cubicBezTo>
                  <a:cubicBezTo>
                    <a:pt x="9356" y="2797"/>
                    <a:pt x="9326" y="2827"/>
                    <a:pt x="9356" y="2888"/>
                  </a:cubicBezTo>
                  <a:cubicBezTo>
                    <a:pt x="9356" y="2947"/>
                    <a:pt x="9344" y="2980"/>
                    <a:pt x="9318" y="2980"/>
                  </a:cubicBezTo>
                  <a:cubicBezTo>
                    <a:pt x="9304" y="2980"/>
                    <a:pt x="9287" y="2970"/>
                    <a:pt x="9265" y="2949"/>
                  </a:cubicBezTo>
                  <a:cubicBezTo>
                    <a:pt x="9265" y="2927"/>
                    <a:pt x="9235" y="2906"/>
                    <a:pt x="9217" y="2906"/>
                  </a:cubicBezTo>
                  <a:cubicBezTo>
                    <a:pt x="9210" y="2906"/>
                    <a:pt x="9204" y="2909"/>
                    <a:pt x="9204" y="2918"/>
                  </a:cubicBezTo>
                  <a:cubicBezTo>
                    <a:pt x="9204" y="2918"/>
                    <a:pt x="9166" y="2957"/>
                    <a:pt x="9119" y="2957"/>
                  </a:cubicBezTo>
                  <a:cubicBezTo>
                    <a:pt x="9107" y="2957"/>
                    <a:pt x="9095" y="2955"/>
                    <a:pt x="9083" y="2949"/>
                  </a:cubicBezTo>
                  <a:cubicBezTo>
                    <a:pt x="8900" y="2949"/>
                    <a:pt x="8900" y="3009"/>
                    <a:pt x="8900" y="3040"/>
                  </a:cubicBezTo>
                  <a:cubicBezTo>
                    <a:pt x="8954" y="3075"/>
                    <a:pt x="8955" y="3090"/>
                    <a:pt x="8935" y="3090"/>
                  </a:cubicBezTo>
                  <a:cubicBezTo>
                    <a:pt x="8920" y="3090"/>
                    <a:pt x="8895" y="3083"/>
                    <a:pt x="8870" y="3070"/>
                  </a:cubicBezTo>
                  <a:cubicBezTo>
                    <a:pt x="8840" y="3070"/>
                    <a:pt x="8809" y="3063"/>
                    <a:pt x="8790" y="3063"/>
                  </a:cubicBezTo>
                  <a:cubicBezTo>
                    <a:pt x="8771" y="3063"/>
                    <a:pt x="8764" y="3070"/>
                    <a:pt x="8779" y="3101"/>
                  </a:cubicBezTo>
                  <a:cubicBezTo>
                    <a:pt x="8754" y="3150"/>
                    <a:pt x="8611" y="3278"/>
                    <a:pt x="8525" y="3278"/>
                  </a:cubicBezTo>
                  <a:cubicBezTo>
                    <a:pt x="8504" y="3278"/>
                    <a:pt x="8487" y="3270"/>
                    <a:pt x="8475" y="3253"/>
                  </a:cubicBezTo>
                  <a:lnTo>
                    <a:pt x="8414" y="3313"/>
                  </a:lnTo>
                  <a:cubicBezTo>
                    <a:pt x="8445" y="3344"/>
                    <a:pt x="8353" y="3405"/>
                    <a:pt x="8293" y="3465"/>
                  </a:cubicBezTo>
                  <a:cubicBezTo>
                    <a:pt x="8228" y="3487"/>
                    <a:pt x="8194" y="3508"/>
                    <a:pt x="8169" y="3508"/>
                  </a:cubicBezTo>
                  <a:cubicBezTo>
                    <a:pt x="8158" y="3508"/>
                    <a:pt x="8149" y="3505"/>
                    <a:pt x="8141" y="3496"/>
                  </a:cubicBezTo>
                  <a:cubicBezTo>
                    <a:pt x="8151" y="3474"/>
                    <a:pt x="8151" y="3464"/>
                    <a:pt x="8144" y="3464"/>
                  </a:cubicBezTo>
                  <a:cubicBezTo>
                    <a:pt x="8132" y="3464"/>
                    <a:pt x="8099" y="3498"/>
                    <a:pt x="8080" y="3557"/>
                  </a:cubicBezTo>
                  <a:cubicBezTo>
                    <a:pt x="8019" y="3587"/>
                    <a:pt x="8049" y="3678"/>
                    <a:pt x="7989" y="3709"/>
                  </a:cubicBezTo>
                  <a:cubicBezTo>
                    <a:pt x="8019" y="3739"/>
                    <a:pt x="8019" y="3800"/>
                    <a:pt x="7989" y="3830"/>
                  </a:cubicBezTo>
                  <a:lnTo>
                    <a:pt x="7958" y="3800"/>
                  </a:lnTo>
                  <a:cubicBezTo>
                    <a:pt x="7928" y="3739"/>
                    <a:pt x="7897" y="3709"/>
                    <a:pt x="7897" y="3709"/>
                  </a:cubicBezTo>
                  <a:cubicBezTo>
                    <a:pt x="7867" y="3739"/>
                    <a:pt x="7837" y="3769"/>
                    <a:pt x="7837" y="3800"/>
                  </a:cubicBezTo>
                  <a:cubicBezTo>
                    <a:pt x="7776" y="3800"/>
                    <a:pt x="7745" y="3830"/>
                    <a:pt x="7654" y="3861"/>
                  </a:cubicBezTo>
                  <a:cubicBezTo>
                    <a:pt x="7593" y="3921"/>
                    <a:pt x="7502" y="3982"/>
                    <a:pt x="7502" y="4043"/>
                  </a:cubicBezTo>
                  <a:cubicBezTo>
                    <a:pt x="7494" y="4040"/>
                    <a:pt x="7485" y="4039"/>
                    <a:pt x="7476" y="4039"/>
                  </a:cubicBezTo>
                  <a:cubicBezTo>
                    <a:pt x="7375" y="4039"/>
                    <a:pt x="7198" y="4175"/>
                    <a:pt x="7198" y="4286"/>
                  </a:cubicBezTo>
                  <a:cubicBezTo>
                    <a:pt x="7220" y="4308"/>
                    <a:pt x="7211" y="4329"/>
                    <a:pt x="7182" y="4329"/>
                  </a:cubicBezTo>
                  <a:cubicBezTo>
                    <a:pt x="7171" y="4329"/>
                    <a:pt x="7155" y="4325"/>
                    <a:pt x="7138" y="4316"/>
                  </a:cubicBezTo>
                  <a:cubicBezTo>
                    <a:pt x="7077" y="4316"/>
                    <a:pt x="7077" y="4316"/>
                    <a:pt x="7077" y="4377"/>
                  </a:cubicBezTo>
                  <a:cubicBezTo>
                    <a:pt x="7046" y="4438"/>
                    <a:pt x="6986" y="4438"/>
                    <a:pt x="6925" y="4438"/>
                  </a:cubicBezTo>
                  <a:cubicBezTo>
                    <a:pt x="6900" y="4430"/>
                    <a:pt x="6880" y="4426"/>
                    <a:pt x="6864" y="4426"/>
                  </a:cubicBezTo>
                  <a:cubicBezTo>
                    <a:pt x="6819" y="4426"/>
                    <a:pt x="6803" y="4454"/>
                    <a:pt x="6803" y="4499"/>
                  </a:cubicBezTo>
                  <a:cubicBezTo>
                    <a:pt x="6742" y="4590"/>
                    <a:pt x="6682" y="4651"/>
                    <a:pt x="6651" y="4681"/>
                  </a:cubicBezTo>
                  <a:cubicBezTo>
                    <a:pt x="6590" y="4772"/>
                    <a:pt x="6560" y="4803"/>
                    <a:pt x="6621" y="4803"/>
                  </a:cubicBezTo>
                  <a:cubicBezTo>
                    <a:pt x="6651" y="4833"/>
                    <a:pt x="6651" y="4894"/>
                    <a:pt x="6651" y="4894"/>
                  </a:cubicBezTo>
                  <a:cubicBezTo>
                    <a:pt x="6636" y="4940"/>
                    <a:pt x="6621" y="4955"/>
                    <a:pt x="6613" y="4955"/>
                  </a:cubicBezTo>
                  <a:cubicBezTo>
                    <a:pt x="6606" y="4955"/>
                    <a:pt x="6606" y="4940"/>
                    <a:pt x="6621" y="4924"/>
                  </a:cubicBezTo>
                  <a:cubicBezTo>
                    <a:pt x="6639" y="4870"/>
                    <a:pt x="6635" y="4859"/>
                    <a:pt x="6616" y="4859"/>
                  </a:cubicBezTo>
                  <a:cubicBezTo>
                    <a:pt x="6604" y="4859"/>
                    <a:pt x="6584" y="4864"/>
                    <a:pt x="6560" y="4864"/>
                  </a:cubicBezTo>
                  <a:cubicBezTo>
                    <a:pt x="6499" y="4864"/>
                    <a:pt x="6408" y="4924"/>
                    <a:pt x="6378" y="4955"/>
                  </a:cubicBezTo>
                  <a:cubicBezTo>
                    <a:pt x="6347" y="4985"/>
                    <a:pt x="6286" y="5046"/>
                    <a:pt x="6256" y="5076"/>
                  </a:cubicBezTo>
                  <a:cubicBezTo>
                    <a:pt x="6104" y="5137"/>
                    <a:pt x="6074" y="5168"/>
                    <a:pt x="6104" y="5198"/>
                  </a:cubicBezTo>
                  <a:cubicBezTo>
                    <a:pt x="6117" y="5211"/>
                    <a:pt x="6127" y="5221"/>
                    <a:pt x="6134" y="5228"/>
                  </a:cubicBezTo>
                  <a:lnTo>
                    <a:pt x="6134" y="5228"/>
                  </a:lnTo>
                  <a:cubicBezTo>
                    <a:pt x="6131" y="5227"/>
                    <a:pt x="6126" y="5226"/>
                    <a:pt x="6121" y="5226"/>
                  </a:cubicBezTo>
                  <a:cubicBezTo>
                    <a:pt x="6013" y="5226"/>
                    <a:pt x="5680" y="5538"/>
                    <a:pt x="5709" y="5654"/>
                  </a:cubicBezTo>
                  <a:lnTo>
                    <a:pt x="5679" y="5623"/>
                  </a:lnTo>
                  <a:cubicBezTo>
                    <a:pt x="5670" y="5606"/>
                    <a:pt x="5658" y="5598"/>
                    <a:pt x="5645" y="5598"/>
                  </a:cubicBezTo>
                  <a:cubicBezTo>
                    <a:pt x="5613" y="5598"/>
                    <a:pt x="5570" y="5641"/>
                    <a:pt x="5527" y="5684"/>
                  </a:cubicBezTo>
                  <a:cubicBezTo>
                    <a:pt x="5496" y="5715"/>
                    <a:pt x="5405" y="5867"/>
                    <a:pt x="5314" y="5988"/>
                  </a:cubicBezTo>
                  <a:cubicBezTo>
                    <a:pt x="5192" y="6110"/>
                    <a:pt x="5071" y="6201"/>
                    <a:pt x="5101" y="6231"/>
                  </a:cubicBezTo>
                  <a:cubicBezTo>
                    <a:pt x="5083" y="6267"/>
                    <a:pt x="5076" y="6282"/>
                    <a:pt x="5067" y="6282"/>
                  </a:cubicBezTo>
                  <a:cubicBezTo>
                    <a:pt x="5060" y="6282"/>
                    <a:pt x="5053" y="6274"/>
                    <a:pt x="5040" y="6262"/>
                  </a:cubicBezTo>
                  <a:cubicBezTo>
                    <a:pt x="5040" y="6226"/>
                    <a:pt x="5036" y="6214"/>
                    <a:pt x="5028" y="6214"/>
                  </a:cubicBezTo>
                  <a:cubicBezTo>
                    <a:pt x="5016" y="6214"/>
                    <a:pt x="4998" y="6243"/>
                    <a:pt x="4979" y="6262"/>
                  </a:cubicBezTo>
                  <a:cubicBezTo>
                    <a:pt x="4949" y="6292"/>
                    <a:pt x="4979" y="6323"/>
                    <a:pt x="5010" y="6353"/>
                  </a:cubicBezTo>
                  <a:cubicBezTo>
                    <a:pt x="5040" y="6383"/>
                    <a:pt x="5010" y="6414"/>
                    <a:pt x="4919" y="6444"/>
                  </a:cubicBezTo>
                  <a:cubicBezTo>
                    <a:pt x="4827" y="6475"/>
                    <a:pt x="4706" y="6627"/>
                    <a:pt x="4675" y="6718"/>
                  </a:cubicBezTo>
                  <a:cubicBezTo>
                    <a:pt x="4653" y="6762"/>
                    <a:pt x="4631" y="6790"/>
                    <a:pt x="4609" y="6790"/>
                  </a:cubicBezTo>
                  <a:cubicBezTo>
                    <a:pt x="4601" y="6790"/>
                    <a:pt x="4592" y="6787"/>
                    <a:pt x="4584" y="6778"/>
                  </a:cubicBezTo>
                  <a:cubicBezTo>
                    <a:pt x="4523" y="6778"/>
                    <a:pt x="4432" y="6809"/>
                    <a:pt x="4432" y="6961"/>
                  </a:cubicBezTo>
                  <a:cubicBezTo>
                    <a:pt x="4417" y="6976"/>
                    <a:pt x="4409" y="6984"/>
                    <a:pt x="4402" y="6984"/>
                  </a:cubicBezTo>
                  <a:cubicBezTo>
                    <a:pt x="4394" y="6984"/>
                    <a:pt x="4387" y="6976"/>
                    <a:pt x="4372" y="6961"/>
                  </a:cubicBezTo>
                  <a:cubicBezTo>
                    <a:pt x="4347" y="6961"/>
                    <a:pt x="4328" y="6956"/>
                    <a:pt x="4315" y="6956"/>
                  </a:cubicBezTo>
                  <a:cubicBezTo>
                    <a:pt x="4296" y="6956"/>
                    <a:pt x="4292" y="6967"/>
                    <a:pt x="4311" y="7022"/>
                  </a:cubicBezTo>
                  <a:cubicBezTo>
                    <a:pt x="4280" y="7143"/>
                    <a:pt x="4189" y="7234"/>
                    <a:pt x="4098" y="7295"/>
                  </a:cubicBezTo>
                  <a:cubicBezTo>
                    <a:pt x="4068" y="7326"/>
                    <a:pt x="4037" y="7356"/>
                    <a:pt x="4068" y="7386"/>
                  </a:cubicBezTo>
                  <a:lnTo>
                    <a:pt x="4128" y="7417"/>
                  </a:lnTo>
                  <a:cubicBezTo>
                    <a:pt x="4084" y="7406"/>
                    <a:pt x="4056" y="7399"/>
                    <a:pt x="4041" y="7399"/>
                  </a:cubicBezTo>
                  <a:cubicBezTo>
                    <a:pt x="4015" y="7399"/>
                    <a:pt x="4029" y="7420"/>
                    <a:pt x="4068" y="7478"/>
                  </a:cubicBezTo>
                  <a:cubicBezTo>
                    <a:pt x="4089" y="7499"/>
                    <a:pt x="4080" y="7521"/>
                    <a:pt x="4062" y="7521"/>
                  </a:cubicBezTo>
                  <a:cubicBezTo>
                    <a:pt x="4055" y="7521"/>
                    <a:pt x="4046" y="7517"/>
                    <a:pt x="4037" y="7508"/>
                  </a:cubicBezTo>
                  <a:cubicBezTo>
                    <a:pt x="3976" y="7538"/>
                    <a:pt x="3946" y="7569"/>
                    <a:pt x="3946" y="7569"/>
                  </a:cubicBezTo>
                  <a:cubicBezTo>
                    <a:pt x="3916" y="7599"/>
                    <a:pt x="3794" y="7812"/>
                    <a:pt x="3672" y="7994"/>
                  </a:cubicBezTo>
                  <a:cubicBezTo>
                    <a:pt x="3460" y="8298"/>
                    <a:pt x="3368" y="8420"/>
                    <a:pt x="3399" y="8450"/>
                  </a:cubicBezTo>
                  <a:cubicBezTo>
                    <a:pt x="3399" y="8511"/>
                    <a:pt x="3399" y="8511"/>
                    <a:pt x="3338" y="8511"/>
                  </a:cubicBezTo>
                  <a:cubicBezTo>
                    <a:pt x="3277" y="8541"/>
                    <a:pt x="3277" y="8572"/>
                    <a:pt x="3247" y="8633"/>
                  </a:cubicBezTo>
                  <a:cubicBezTo>
                    <a:pt x="3225" y="8654"/>
                    <a:pt x="3204" y="8676"/>
                    <a:pt x="3182" y="8676"/>
                  </a:cubicBezTo>
                  <a:cubicBezTo>
                    <a:pt x="3173" y="8676"/>
                    <a:pt x="3165" y="8672"/>
                    <a:pt x="3156" y="8663"/>
                  </a:cubicBezTo>
                  <a:cubicBezTo>
                    <a:pt x="3156" y="8724"/>
                    <a:pt x="3156" y="8724"/>
                    <a:pt x="3156" y="8785"/>
                  </a:cubicBezTo>
                  <a:cubicBezTo>
                    <a:pt x="3139" y="8776"/>
                    <a:pt x="3127" y="8773"/>
                    <a:pt x="3119" y="8773"/>
                  </a:cubicBezTo>
                  <a:cubicBezTo>
                    <a:pt x="3095" y="8773"/>
                    <a:pt x="3095" y="8801"/>
                    <a:pt x="3095" y="8845"/>
                  </a:cubicBezTo>
                  <a:cubicBezTo>
                    <a:pt x="3133" y="8903"/>
                    <a:pt x="3148" y="8924"/>
                    <a:pt x="3129" y="8924"/>
                  </a:cubicBezTo>
                  <a:cubicBezTo>
                    <a:pt x="3119" y="8924"/>
                    <a:pt x="3098" y="8917"/>
                    <a:pt x="3064" y="8906"/>
                  </a:cubicBezTo>
                  <a:cubicBezTo>
                    <a:pt x="3060" y="8902"/>
                    <a:pt x="3054" y="8900"/>
                    <a:pt x="3046" y="8900"/>
                  </a:cubicBezTo>
                  <a:cubicBezTo>
                    <a:pt x="3010" y="8900"/>
                    <a:pt x="2948" y="8943"/>
                    <a:pt x="2957" y="8943"/>
                  </a:cubicBezTo>
                  <a:cubicBezTo>
                    <a:pt x="2959" y="8943"/>
                    <a:pt x="2964" y="8941"/>
                    <a:pt x="2973" y="8937"/>
                  </a:cubicBezTo>
                  <a:cubicBezTo>
                    <a:pt x="3004" y="8967"/>
                    <a:pt x="2973" y="9058"/>
                    <a:pt x="2973" y="9119"/>
                  </a:cubicBezTo>
                  <a:cubicBezTo>
                    <a:pt x="2943" y="9149"/>
                    <a:pt x="2943" y="9180"/>
                    <a:pt x="2882" y="9180"/>
                  </a:cubicBezTo>
                  <a:cubicBezTo>
                    <a:pt x="2821" y="9180"/>
                    <a:pt x="2730" y="9393"/>
                    <a:pt x="2761" y="9484"/>
                  </a:cubicBezTo>
                  <a:cubicBezTo>
                    <a:pt x="2785" y="9484"/>
                    <a:pt x="2770" y="9523"/>
                    <a:pt x="2748" y="9523"/>
                  </a:cubicBezTo>
                  <a:cubicBezTo>
                    <a:pt x="2742" y="9523"/>
                    <a:pt x="2736" y="9520"/>
                    <a:pt x="2730" y="9514"/>
                  </a:cubicBezTo>
                  <a:cubicBezTo>
                    <a:pt x="2722" y="9506"/>
                    <a:pt x="2714" y="9502"/>
                    <a:pt x="2706" y="9502"/>
                  </a:cubicBezTo>
                  <a:cubicBezTo>
                    <a:pt x="2683" y="9502"/>
                    <a:pt x="2661" y="9530"/>
                    <a:pt x="2639" y="9575"/>
                  </a:cubicBezTo>
                  <a:cubicBezTo>
                    <a:pt x="2652" y="9601"/>
                    <a:pt x="2648" y="9610"/>
                    <a:pt x="2638" y="9610"/>
                  </a:cubicBezTo>
                  <a:cubicBezTo>
                    <a:pt x="2623" y="9610"/>
                    <a:pt x="2596" y="9592"/>
                    <a:pt x="2578" y="9575"/>
                  </a:cubicBezTo>
                  <a:cubicBezTo>
                    <a:pt x="2578" y="9557"/>
                    <a:pt x="2576" y="9550"/>
                    <a:pt x="2570" y="9550"/>
                  </a:cubicBezTo>
                  <a:cubicBezTo>
                    <a:pt x="2558" y="9550"/>
                    <a:pt x="2530" y="9593"/>
                    <a:pt x="2487" y="9636"/>
                  </a:cubicBezTo>
                  <a:cubicBezTo>
                    <a:pt x="2517" y="9696"/>
                    <a:pt x="2426" y="9879"/>
                    <a:pt x="2365" y="10000"/>
                  </a:cubicBezTo>
                  <a:cubicBezTo>
                    <a:pt x="2244" y="10213"/>
                    <a:pt x="2274" y="10274"/>
                    <a:pt x="2305" y="10396"/>
                  </a:cubicBezTo>
                  <a:lnTo>
                    <a:pt x="2365" y="10456"/>
                  </a:lnTo>
                  <a:lnTo>
                    <a:pt x="2274" y="10426"/>
                  </a:lnTo>
                  <a:cubicBezTo>
                    <a:pt x="2244" y="10396"/>
                    <a:pt x="2122" y="10396"/>
                    <a:pt x="2122" y="10396"/>
                  </a:cubicBezTo>
                  <a:lnTo>
                    <a:pt x="2122" y="10396"/>
                  </a:lnTo>
                  <a:cubicBezTo>
                    <a:pt x="2122" y="10456"/>
                    <a:pt x="2153" y="10456"/>
                    <a:pt x="2183" y="10487"/>
                  </a:cubicBezTo>
                  <a:cubicBezTo>
                    <a:pt x="2213" y="10517"/>
                    <a:pt x="2213" y="10548"/>
                    <a:pt x="2122" y="10608"/>
                  </a:cubicBezTo>
                  <a:cubicBezTo>
                    <a:pt x="2031" y="10669"/>
                    <a:pt x="2031" y="10730"/>
                    <a:pt x="2031" y="10791"/>
                  </a:cubicBezTo>
                  <a:cubicBezTo>
                    <a:pt x="2031" y="10821"/>
                    <a:pt x="2001" y="10851"/>
                    <a:pt x="1940" y="10882"/>
                  </a:cubicBezTo>
                  <a:cubicBezTo>
                    <a:pt x="1909" y="10912"/>
                    <a:pt x="1909" y="10912"/>
                    <a:pt x="1970" y="10943"/>
                  </a:cubicBezTo>
                  <a:cubicBezTo>
                    <a:pt x="2001" y="10973"/>
                    <a:pt x="1970" y="11003"/>
                    <a:pt x="1909" y="11034"/>
                  </a:cubicBezTo>
                  <a:cubicBezTo>
                    <a:pt x="1818" y="11034"/>
                    <a:pt x="1757" y="11155"/>
                    <a:pt x="1818" y="11186"/>
                  </a:cubicBezTo>
                  <a:cubicBezTo>
                    <a:pt x="1849" y="11186"/>
                    <a:pt x="1818" y="11247"/>
                    <a:pt x="1818" y="11277"/>
                  </a:cubicBezTo>
                  <a:cubicBezTo>
                    <a:pt x="1788" y="11307"/>
                    <a:pt x="1757" y="11368"/>
                    <a:pt x="1788" y="11429"/>
                  </a:cubicBezTo>
                  <a:lnTo>
                    <a:pt x="1757" y="11520"/>
                  </a:lnTo>
                  <a:cubicBezTo>
                    <a:pt x="1752" y="11526"/>
                    <a:pt x="1746" y="11528"/>
                    <a:pt x="1740" y="11528"/>
                  </a:cubicBezTo>
                  <a:cubicBezTo>
                    <a:pt x="1718" y="11528"/>
                    <a:pt x="1702" y="11484"/>
                    <a:pt x="1727" y="11459"/>
                  </a:cubicBezTo>
                  <a:lnTo>
                    <a:pt x="1666" y="11459"/>
                  </a:lnTo>
                  <a:cubicBezTo>
                    <a:pt x="1636" y="11551"/>
                    <a:pt x="1605" y="11581"/>
                    <a:pt x="1636" y="11642"/>
                  </a:cubicBezTo>
                  <a:cubicBezTo>
                    <a:pt x="1674" y="11700"/>
                    <a:pt x="1689" y="11721"/>
                    <a:pt x="1670" y="11721"/>
                  </a:cubicBezTo>
                  <a:cubicBezTo>
                    <a:pt x="1660" y="11721"/>
                    <a:pt x="1639" y="11714"/>
                    <a:pt x="1605" y="11703"/>
                  </a:cubicBezTo>
                  <a:cubicBezTo>
                    <a:pt x="1597" y="11694"/>
                    <a:pt x="1587" y="11691"/>
                    <a:pt x="1577" y="11691"/>
                  </a:cubicBezTo>
                  <a:cubicBezTo>
                    <a:pt x="1549" y="11691"/>
                    <a:pt x="1522" y="11719"/>
                    <a:pt x="1545" y="11763"/>
                  </a:cubicBezTo>
                  <a:cubicBezTo>
                    <a:pt x="1605" y="11855"/>
                    <a:pt x="1545" y="11855"/>
                    <a:pt x="1484" y="11855"/>
                  </a:cubicBezTo>
                  <a:cubicBezTo>
                    <a:pt x="1460" y="11818"/>
                    <a:pt x="1445" y="11797"/>
                    <a:pt x="1438" y="11797"/>
                  </a:cubicBezTo>
                  <a:cubicBezTo>
                    <a:pt x="1428" y="11797"/>
                    <a:pt x="1435" y="11848"/>
                    <a:pt x="1454" y="11976"/>
                  </a:cubicBezTo>
                  <a:cubicBezTo>
                    <a:pt x="1423" y="12067"/>
                    <a:pt x="1393" y="12250"/>
                    <a:pt x="1332" y="12402"/>
                  </a:cubicBezTo>
                  <a:cubicBezTo>
                    <a:pt x="1271" y="12554"/>
                    <a:pt x="1241" y="12645"/>
                    <a:pt x="1180" y="12675"/>
                  </a:cubicBezTo>
                  <a:cubicBezTo>
                    <a:pt x="1150" y="12665"/>
                    <a:pt x="1129" y="12662"/>
                    <a:pt x="1118" y="12662"/>
                  </a:cubicBezTo>
                  <a:cubicBezTo>
                    <a:pt x="1096" y="12662"/>
                    <a:pt x="1109" y="12675"/>
                    <a:pt x="1150" y="12675"/>
                  </a:cubicBezTo>
                  <a:cubicBezTo>
                    <a:pt x="1210" y="12706"/>
                    <a:pt x="1210" y="12736"/>
                    <a:pt x="1150" y="12858"/>
                  </a:cubicBezTo>
                  <a:cubicBezTo>
                    <a:pt x="1058" y="12979"/>
                    <a:pt x="1089" y="13101"/>
                    <a:pt x="1119" y="13131"/>
                  </a:cubicBezTo>
                  <a:cubicBezTo>
                    <a:pt x="1119" y="13101"/>
                    <a:pt x="1119" y="13070"/>
                    <a:pt x="1119" y="13070"/>
                  </a:cubicBezTo>
                  <a:cubicBezTo>
                    <a:pt x="1210" y="13101"/>
                    <a:pt x="1210" y="13131"/>
                    <a:pt x="1119" y="13192"/>
                  </a:cubicBezTo>
                  <a:cubicBezTo>
                    <a:pt x="1119" y="13222"/>
                    <a:pt x="1112" y="13230"/>
                    <a:pt x="1096" y="13230"/>
                  </a:cubicBezTo>
                  <a:cubicBezTo>
                    <a:pt x="1081" y="13230"/>
                    <a:pt x="1058" y="13222"/>
                    <a:pt x="1028" y="13222"/>
                  </a:cubicBezTo>
                  <a:cubicBezTo>
                    <a:pt x="1020" y="13214"/>
                    <a:pt x="1010" y="13210"/>
                    <a:pt x="998" y="13210"/>
                  </a:cubicBezTo>
                  <a:cubicBezTo>
                    <a:pt x="967" y="13210"/>
                    <a:pt x="929" y="13239"/>
                    <a:pt x="906" y="13283"/>
                  </a:cubicBezTo>
                  <a:cubicBezTo>
                    <a:pt x="906" y="13308"/>
                    <a:pt x="886" y="13352"/>
                    <a:pt x="911" y="13352"/>
                  </a:cubicBezTo>
                  <a:cubicBezTo>
                    <a:pt x="917" y="13352"/>
                    <a:pt x="925" y="13350"/>
                    <a:pt x="937" y="13344"/>
                  </a:cubicBezTo>
                  <a:cubicBezTo>
                    <a:pt x="998" y="13344"/>
                    <a:pt x="998" y="13344"/>
                    <a:pt x="967" y="13405"/>
                  </a:cubicBezTo>
                  <a:cubicBezTo>
                    <a:pt x="967" y="13435"/>
                    <a:pt x="937" y="13496"/>
                    <a:pt x="967" y="13557"/>
                  </a:cubicBezTo>
                  <a:cubicBezTo>
                    <a:pt x="1028" y="13557"/>
                    <a:pt x="998" y="13587"/>
                    <a:pt x="998" y="13648"/>
                  </a:cubicBezTo>
                  <a:cubicBezTo>
                    <a:pt x="937" y="13678"/>
                    <a:pt x="906" y="13769"/>
                    <a:pt x="906" y="13769"/>
                  </a:cubicBezTo>
                  <a:lnTo>
                    <a:pt x="876" y="13739"/>
                  </a:lnTo>
                  <a:cubicBezTo>
                    <a:pt x="815" y="13739"/>
                    <a:pt x="754" y="13769"/>
                    <a:pt x="754" y="13769"/>
                  </a:cubicBezTo>
                  <a:cubicBezTo>
                    <a:pt x="754" y="13830"/>
                    <a:pt x="785" y="13830"/>
                    <a:pt x="785" y="13830"/>
                  </a:cubicBezTo>
                  <a:cubicBezTo>
                    <a:pt x="815" y="13830"/>
                    <a:pt x="724" y="14104"/>
                    <a:pt x="663" y="14408"/>
                  </a:cubicBezTo>
                  <a:cubicBezTo>
                    <a:pt x="602" y="14681"/>
                    <a:pt x="511" y="14985"/>
                    <a:pt x="511" y="15046"/>
                  </a:cubicBezTo>
                  <a:cubicBezTo>
                    <a:pt x="457" y="15128"/>
                    <a:pt x="427" y="15233"/>
                    <a:pt x="443" y="15233"/>
                  </a:cubicBezTo>
                  <a:cubicBezTo>
                    <a:pt x="445" y="15233"/>
                    <a:pt x="447" y="15232"/>
                    <a:pt x="450" y="15228"/>
                  </a:cubicBezTo>
                  <a:lnTo>
                    <a:pt x="450" y="15228"/>
                  </a:lnTo>
                  <a:cubicBezTo>
                    <a:pt x="511" y="15259"/>
                    <a:pt x="450" y="15472"/>
                    <a:pt x="390" y="15745"/>
                  </a:cubicBezTo>
                  <a:cubicBezTo>
                    <a:pt x="329" y="16080"/>
                    <a:pt x="298" y="16292"/>
                    <a:pt x="329" y="16292"/>
                  </a:cubicBezTo>
                  <a:cubicBezTo>
                    <a:pt x="329" y="16292"/>
                    <a:pt x="329" y="16353"/>
                    <a:pt x="329" y="16444"/>
                  </a:cubicBezTo>
                  <a:cubicBezTo>
                    <a:pt x="298" y="16535"/>
                    <a:pt x="329" y="16627"/>
                    <a:pt x="329" y="16687"/>
                  </a:cubicBezTo>
                  <a:cubicBezTo>
                    <a:pt x="350" y="16708"/>
                    <a:pt x="356" y="16744"/>
                    <a:pt x="348" y="16744"/>
                  </a:cubicBezTo>
                  <a:cubicBezTo>
                    <a:pt x="345" y="16744"/>
                    <a:pt x="338" y="16737"/>
                    <a:pt x="329" y="16718"/>
                  </a:cubicBezTo>
                  <a:cubicBezTo>
                    <a:pt x="268" y="16718"/>
                    <a:pt x="238" y="16718"/>
                    <a:pt x="238" y="16748"/>
                  </a:cubicBezTo>
                  <a:cubicBezTo>
                    <a:pt x="207" y="16839"/>
                    <a:pt x="268" y="16870"/>
                    <a:pt x="298" y="16870"/>
                  </a:cubicBezTo>
                  <a:cubicBezTo>
                    <a:pt x="359" y="16870"/>
                    <a:pt x="329" y="16931"/>
                    <a:pt x="329" y="16931"/>
                  </a:cubicBezTo>
                  <a:cubicBezTo>
                    <a:pt x="329" y="16961"/>
                    <a:pt x="329" y="16961"/>
                    <a:pt x="298" y="16961"/>
                  </a:cubicBezTo>
                  <a:lnTo>
                    <a:pt x="207" y="16961"/>
                  </a:lnTo>
                  <a:lnTo>
                    <a:pt x="207" y="16991"/>
                  </a:lnTo>
                  <a:cubicBezTo>
                    <a:pt x="238" y="16991"/>
                    <a:pt x="238" y="17052"/>
                    <a:pt x="238" y="17052"/>
                  </a:cubicBezTo>
                  <a:cubicBezTo>
                    <a:pt x="238" y="17083"/>
                    <a:pt x="238" y="17083"/>
                    <a:pt x="147" y="17083"/>
                  </a:cubicBezTo>
                  <a:cubicBezTo>
                    <a:pt x="55" y="17083"/>
                    <a:pt x="55" y="17113"/>
                    <a:pt x="116" y="17174"/>
                  </a:cubicBezTo>
                  <a:lnTo>
                    <a:pt x="147" y="17265"/>
                  </a:lnTo>
                  <a:cubicBezTo>
                    <a:pt x="55" y="17295"/>
                    <a:pt x="147" y="17417"/>
                    <a:pt x="177" y="17447"/>
                  </a:cubicBezTo>
                  <a:cubicBezTo>
                    <a:pt x="86" y="17508"/>
                    <a:pt x="86" y="17539"/>
                    <a:pt x="147" y="17599"/>
                  </a:cubicBezTo>
                  <a:cubicBezTo>
                    <a:pt x="207" y="17599"/>
                    <a:pt x="207" y="17660"/>
                    <a:pt x="147" y="17691"/>
                  </a:cubicBezTo>
                  <a:cubicBezTo>
                    <a:pt x="86" y="17721"/>
                    <a:pt x="86" y="17782"/>
                    <a:pt x="86" y="17873"/>
                  </a:cubicBezTo>
                  <a:cubicBezTo>
                    <a:pt x="116" y="17934"/>
                    <a:pt x="116" y="18238"/>
                    <a:pt x="86" y="18602"/>
                  </a:cubicBezTo>
                  <a:cubicBezTo>
                    <a:pt x="55" y="19028"/>
                    <a:pt x="55" y="19301"/>
                    <a:pt x="116" y="19301"/>
                  </a:cubicBezTo>
                  <a:cubicBezTo>
                    <a:pt x="116" y="19362"/>
                    <a:pt x="116" y="19362"/>
                    <a:pt x="55" y="19393"/>
                  </a:cubicBezTo>
                  <a:cubicBezTo>
                    <a:pt x="25" y="19393"/>
                    <a:pt x="25" y="19453"/>
                    <a:pt x="116" y="19484"/>
                  </a:cubicBezTo>
                  <a:cubicBezTo>
                    <a:pt x="147" y="19545"/>
                    <a:pt x="207" y="19545"/>
                    <a:pt x="116" y="19545"/>
                  </a:cubicBezTo>
                  <a:cubicBezTo>
                    <a:pt x="55" y="19545"/>
                    <a:pt x="55" y="19636"/>
                    <a:pt x="55" y="19818"/>
                  </a:cubicBezTo>
                  <a:cubicBezTo>
                    <a:pt x="55" y="19970"/>
                    <a:pt x="55" y="20153"/>
                    <a:pt x="116" y="20153"/>
                  </a:cubicBezTo>
                  <a:cubicBezTo>
                    <a:pt x="133" y="20203"/>
                    <a:pt x="140" y="20225"/>
                    <a:pt x="139" y="20225"/>
                  </a:cubicBezTo>
                  <a:cubicBezTo>
                    <a:pt x="137" y="20225"/>
                    <a:pt x="130" y="20210"/>
                    <a:pt x="116" y="20183"/>
                  </a:cubicBezTo>
                  <a:cubicBezTo>
                    <a:pt x="110" y="20181"/>
                    <a:pt x="104" y="20180"/>
                    <a:pt x="99" y="20180"/>
                  </a:cubicBezTo>
                  <a:cubicBezTo>
                    <a:pt x="21" y="20180"/>
                    <a:pt x="0" y="20375"/>
                    <a:pt x="86" y="20517"/>
                  </a:cubicBezTo>
                  <a:cubicBezTo>
                    <a:pt x="86" y="20548"/>
                    <a:pt x="86" y="20608"/>
                    <a:pt x="55" y="20608"/>
                  </a:cubicBezTo>
                  <a:cubicBezTo>
                    <a:pt x="55" y="20639"/>
                    <a:pt x="55" y="20700"/>
                    <a:pt x="116" y="20821"/>
                  </a:cubicBezTo>
                  <a:cubicBezTo>
                    <a:pt x="116" y="20882"/>
                    <a:pt x="116" y="21064"/>
                    <a:pt x="147" y="21156"/>
                  </a:cubicBezTo>
                  <a:cubicBezTo>
                    <a:pt x="147" y="21247"/>
                    <a:pt x="207" y="21338"/>
                    <a:pt x="207" y="21338"/>
                  </a:cubicBezTo>
                  <a:lnTo>
                    <a:pt x="207" y="21399"/>
                  </a:lnTo>
                  <a:cubicBezTo>
                    <a:pt x="147" y="21399"/>
                    <a:pt x="177" y="21612"/>
                    <a:pt x="238" y="21946"/>
                  </a:cubicBezTo>
                  <a:cubicBezTo>
                    <a:pt x="268" y="22280"/>
                    <a:pt x="298" y="22554"/>
                    <a:pt x="268" y="22584"/>
                  </a:cubicBezTo>
                  <a:cubicBezTo>
                    <a:pt x="268" y="22584"/>
                    <a:pt x="268" y="22645"/>
                    <a:pt x="329" y="22675"/>
                  </a:cubicBezTo>
                  <a:cubicBezTo>
                    <a:pt x="420" y="22706"/>
                    <a:pt x="420" y="22767"/>
                    <a:pt x="390" y="22797"/>
                  </a:cubicBezTo>
                  <a:cubicBezTo>
                    <a:pt x="329" y="22888"/>
                    <a:pt x="359" y="23040"/>
                    <a:pt x="450" y="23101"/>
                  </a:cubicBezTo>
                  <a:lnTo>
                    <a:pt x="420" y="23101"/>
                  </a:lnTo>
                  <a:cubicBezTo>
                    <a:pt x="329" y="23162"/>
                    <a:pt x="420" y="23283"/>
                    <a:pt x="511" y="23314"/>
                  </a:cubicBezTo>
                  <a:cubicBezTo>
                    <a:pt x="481" y="23374"/>
                    <a:pt x="450" y="23435"/>
                    <a:pt x="481" y="23466"/>
                  </a:cubicBezTo>
                  <a:cubicBezTo>
                    <a:pt x="511" y="23496"/>
                    <a:pt x="511" y="23496"/>
                    <a:pt x="420" y="23526"/>
                  </a:cubicBezTo>
                  <a:cubicBezTo>
                    <a:pt x="359" y="23526"/>
                    <a:pt x="329" y="23526"/>
                    <a:pt x="329" y="23587"/>
                  </a:cubicBezTo>
                  <a:cubicBezTo>
                    <a:pt x="344" y="23618"/>
                    <a:pt x="359" y="23625"/>
                    <a:pt x="374" y="23625"/>
                  </a:cubicBezTo>
                  <a:cubicBezTo>
                    <a:pt x="390" y="23625"/>
                    <a:pt x="405" y="23618"/>
                    <a:pt x="420" y="23618"/>
                  </a:cubicBezTo>
                  <a:cubicBezTo>
                    <a:pt x="420" y="23618"/>
                    <a:pt x="450" y="23648"/>
                    <a:pt x="450" y="23709"/>
                  </a:cubicBezTo>
                  <a:cubicBezTo>
                    <a:pt x="450" y="23709"/>
                    <a:pt x="450" y="23739"/>
                    <a:pt x="511" y="23739"/>
                  </a:cubicBezTo>
                  <a:cubicBezTo>
                    <a:pt x="542" y="23739"/>
                    <a:pt x="572" y="23770"/>
                    <a:pt x="572" y="23830"/>
                  </a:cubicBezTo>
                  <a:cubicBezTo>
                    <a:pt x="542" y="23830"/>
                    <a:pt x="542" y="23838"/>
                    <a:pt x="553" y="23838"/>
                  </a:cubicBezTo>
                  <a:cubicBezTo>
                    <a:pt x="564" y="23838"/>
                    <a:pt x="587" y="23830"/>
                    <a:pt x="602" y="23800"/>
                  </a:cubicBezTo>
                  <a:cubicBezTo>
                    <a:pt x="663" y="23800"/>
                    <a:pt x="694" y="23800"/>
                    <a:pt x="694" y="23830"/>
                  </a:cubicBezTo>
                  <a:cubicBezTo>
                    <a:pt x="694" y="23830"/>
                    <a:pt x="754" y="23830"/>
                    <a:pt x="785" y="23800"/>
                  </a:cubicBezTo>
                  <a:cubicBezTo>
                    <a:pt x="876" y="23800"/>
                    <a:pt x="906" y="23770"/>
                    <a:pt x="937" y="23678"/>
                  </a:cubicBezTo>
                  <a:cubicBezTo>
                    <a:pt x="937" y="23512"/>
                    <a:pt x="962" y="23371"/>
                    <a:pt x="897" y="23371"/>
                  </a:cubicBezTo>
                  <a:cubicBezTo>
                    <a:pt x="891" y="23371"/>
                    <a:pt x="884" y="23372"/>
                    <a:pt x="876" y="23374"/>
                  </a:cubicBezTo>
                  <a:cubicBezTo>
                    <a:pt x="876" y="23374"/>
                    <a:pt x="815" y="23344"/>
                    <a:pt x="815" y="23283"/>
                  </a:cubicBezTo>
                  <a:cubicBezTo>
                    <a:pt x="815" y="23253"/>
                    <a:pt x="846" y="23192"/>
                    <a:pt x="846" y="23192"/>
                  </a:cubicBezTo>
                  <a:cubicBezTo>
                    <a:pt x="876" y="23192"/>
                    <a:pt x="846" y="23010"/>
                    <a:pt x="815" y="22797"/>
                  </a:cubicBezTo>
                  <a:cubicBezTo>
                    <a:pt x="754" y="22523"/>
                    <a:pt x="754" y="22371"/>
                    <a:pt x="785" y="22341"/>
                  </a:cubicBezTo>
                  <a:cubicBezTo>
                    <a:pt x="815" y="22280"/>
                    <a:pt x="815" y="22250"/>
                    <a:pt x="815" y="22250"/>
                  </a:cubicBezTo>
                  <a:cubicBezTo>
                    <a:pt x="754" y="22250"/>
                    <a:pt x="724" y="21976"/>
                    <a:pt x="694" y="21672"/>
                  </a:cubicBezTo>
                  <a:cubicBezTo>
                    <a:pt x="633" y="21338"/>
                    <a:pt x="633" y="21034"/>
                    <a:pt x="572" y="21034"/>
                  </a:cubicBezTo>
                  <a:lnTo>
                    <a:pt x="572" y="20943"/>
                  </a:lnTo>
                  <a:cubicBezTo>
                    <a:pt x="602" y="20943"/>
                    <a:pt x="602" y="20852"/>
                    <a:pt x="602" y="20760"/>
                  </a:cubicBezTo>
                  <a:cubicBezTo>
                    <a:pt x="542" y="20669"/>
                    <a:pt x="542" y="20578"/>
                    <a:pt x="542" y="20578"/>
                  </a:cubicBezTo>
                  <a:cubicBezTo>
                    <a:pt x="602" y="20578"/>
                    <a:pt x="572" y="20548"/>
                    <a:pt x="572" y="20456"/>
                  </a:cubicBezTo>
                  <a:cubicBezTo>
                    <a:pt x="572" y="20365"/>
                    <a:pt x="572" y="20305"/>
                    <a:pt x="511" y="20305"/>
                  </a:cubicBezTo>
                  <a:cubicBezTo>
                    <a:pt x="511" y="20274"/>
                    <a:pt x="511" y="19940"/>
                    <a:pt x="572" y="19818"/>
                  </a:cubicBezTo>
                  <a:cubicBezTo>
                    <a:pt x="602" y="19757"/>
                    <a:pt x="572" y="19727"/>
                    <a:pt x="511" y="19666"/>
                  </a:cubicBezTo>
                  <a:cubicBezTo>
                    <a:pt x="481" y="19666"/>
                    <a:pt x="420" y="19636"/>
                    <a:pt x="420" y="19575"/>
                  </a:cubicBezTo>
                  <a:lnTo>
                    <a:pt x="511" y="19575"/>
                  </a:lnTo>
                  <a:cubicBezTo>
                    <a:pt x="539" y="19602"/>
                    <a:pt x="554" y="19617"/>
                    <a:pt x="562" y="19617"/>
                  </a:cubicBezTo>
                  <a:cubicBezTo>
                    <a:pt x="572" y="19617"/>
                    <a:pt x="572" y="19595"/>
                    <a:pt x="572" y="19545"/>
                  </a:cubicBezTo>
                  <a:lnTo>
                    <a:pt x="572" y="19453"/>
                  </a:lnTo>
                  <a:cubicBezTo>
                    <a:pt x="511" y="19453"/>
                    <a:pt x="511" y="19210"/>
                    <a:pt x="511" y="18906"/>
                  </a:cubicBezTo>
                  <a:cubicBezTo>
                    <a:pt x="542" y="18511"/>
                    <a:pt x="542" y="18359"/>
                    <a:pt x="511" y="18359"/>
                  </a:cubicBezTo>
                  <a:cubicBezTo>
                    <a:pt x="450" y="18359"/>
                    <a:pt x="450" y="18298"/>
                    <a:pt x="511" y="18177"/>
                  </a:cubicBezTo>
                  <a:cubicBezTo>
                    <a:pt x="663" y="17903"/>
                    <a:pt x="663" y="17903"/>
                    <a:pt x="633" y="17873"/>
                  </a:cubicBezTo>
                  <a:lnTo>
                    <a:pt x="633" y="17873"/>
                  </a:lnTo>
                  <a:cubicBezTo>
                    <a:pt x="633" y="17903"/>
                    <a:pt x="572" y="17903"/>
                    <a:pt x="542" y="17903"/>
                  </a:cubicBezTo>
                  <a:cubicBezTo>
                    <a:pt x="450" y="17903"/>
                    <a:pt x="450" y="17842"/>
                    <a:pt x="542" y="17812"/>
                  </a:cubicBezTo>
                  <a:cubicBezTo>
                    <a:pt x="633" y="17812"/>
                    <a:pt x="663" y="17143"/>
                    <a:pt x="572" y="17083"/>
                  </a:cubicBezTo>
                  <a:lnTo>
                    <a:pt x="633" y="17083"/>
                  </a:lnTo>
                  <a:cubicBezTo>
                    <a:pt x="663" y="17083"/>
                    <a:pt x="663" y="17052"/>
                    <a:pt x="694" y="16870"/>
                  </a:cubicBezTo>
                  <a:cubicBezTo>
                    <a:pt x="724" y="16779"/>
                    <a:pt x="724" y="16718"/>
                    <a:pt x="724" y="16718"/>
                  </a:cubicBezTo>
                  <a:cubicBezTo>
                    <a:pt x="638" y="16718"/>
                    <a:pt x="688" y="16472"/>
                    <a:pt x="745" y="16472"/>
                  </a:cubicBezTo>
                  <a:cubicBezTo>
                    <a:pt x="748" y="16472"/>
                    <a:pt x="751" y="16473"/>
                    <a:pt x="754" y="16475"/>
                  </a:cubicBezTo>
                  <a:cubicBezTo>
                    <a:pt x="815" y="16414"/>
                    <a:pt x="815" y="16414"/>
                    <a:pt x="815" y="16323"/>
                  </a:cubicBezTo>
                  <a:cubicBezTo>
                    <a:pt x="758" y="16208"/>
                    <a:pt x="836" y="15986"/>
                    <a:pt x="896" y="15986"/>
                  </a:cubicBezTo>
                  <a:cubicBezTo>
                    <a:pt x="899" y="15986"/>
                    <a:pt x="903" y="15987"/>
                    <a:pt x="906" y="15988"/>
                  </a:cubicBezTo>
                  <a:cubicBezTo>
                    <a:pt x="906" y="15988"/>
                    <a:pt x="906" y="15928"/>
                    <a:pt x="906" y="15897"/>
                  </a:cubicBezTo>
                  <a:cubicBezTo>
                    <a:pt x="876" y="15836"/>
                    <a:pt x="876" y="15745"/>
                    <a:pt x="906" y="15715"/>
                  </a:cubicBezTo>
                  <a:cubicBezTo>
                    <a:pt x="930" y="15597"/>
                    <a:pt x="935" y="15552"/>
                    <a:pt x="908" y="15552"/>
                  </a:cubicBezTo>
                  <a:cubicBezTo>
                    <a:pt x="900" y="15552"/>
                    <a:pt x="890" y="15556"/>
                    <a:pt x="876" y="15563"/>
                  </a:cubicBezTo>
                  <a:cubicBezTo>
                    <a:pt x="846" y="15563"/>
                    <a:pt x="785" y="15532"/>
                    <a:pt x="785" y="15502"/>
                  </a:cubicBezTo>
                  <a:lnTo>
                    <a:pt x="846" y="15502"/>
                  </a:lnTo>
                  <a:cubicBezTo>
                    <a:pt x="876" y="15502"/>
                    <a:pt x="906" y="15380"/>
                    <a:pt x="967" y="15198"/>
                  </a:cubicBezTo>
                  <a:cubicBezTo>
                    <a:pt x="998" y="14985"/>
                    <a:pt x="1028" y="14894"/>
                    <a:pt x="1089" y="14864"/>
                  </a:cubicBezTo>
                  <a:lnTo>
                    <a:pt x="1058" y="14803"/>
                  </a:lnTo>
                  <a:cubicBezTo>
                    <a:pt x="1028" y="14742"/>
                    <a:pt x="1028" y="14712"/>
                    <a:pt x="1089" y="14712"/>
                  </a:cubicBezTo>
                  <a:cubicBezTo>
                    <a:pt x="1119" y="14681"/>
                    <a:pt x="1180" y="14499"/>
                    <a:pt x="1150" y="14408"/>
                  </a:cubicBezTo>
                  <a:cubicBezTo>
                    <a:pt x="1180" y="14377"/>
                    <a:pt x="1180" y="14317"/>
                    <a:pt x="1180" y="14317"/>
                  </a:cubicBezTo>
                  <a:cubicBezTo>
                    <a:pt x="1271" y="14317"/>
                    <a:pt x="1302" y="14165"/>
                    <a:pt x="1241" y="14104"/>
                  </a:cubicBezTo>
                  <a:lnTo>
                    <a:pt x="1241" y="14104"/>
                  </a:lnTo>
                  <a:cubicBezTo>
                    <a:pt x="1252" y="14110"/>
                    <a:pt x="1262" y="14112"/>
                    <a:pt x="1269" y="14112"/>
                  </a:cubicBezTo>
                  <a:cubicBezTo>
                    <a:pt x="1302" y="14112"/>
                    <a:pt x="1302" y="14068"/>
                    <a:pt x="1302" y="14043"/>
                  </a:cubicBezTo>
                  <a:cubicBezTo>
                    <a:pt x="1302" y="13952"/>
                    <a:pt x="1362" y="13769"/>
                    <a:pt x="1393" y="13769"/>
                  </a:cubicBezTo>
                  <a:lnTo>
                    <a:pt x="1423" y="13739"/>
                  </a:lnTo>
                  <a:cubicBezTo>
                    <a:pt x="1393" y="13678"/>
                    <a:pt x="1393" y="13648"/>
                    <a:pt x="1423" y="13587"/>
                  </a:cubicBezTo>
                  <a:cubicBezTo>
                    <a:pt x="1423" y="13557"/>
                    <a:pt x="1454" y="13496"/>
                    <a:pt x="1423" y="13435"/>
                  </a:cubicBezTo>
                  <a:cubicBezTo>
                    <a:pt x="1393" y="13405"/>
                    <a:pt x="1393" y="13344"/>
                    <a:pt x="1393" y="13344"/>
                  </a:cubicBezTo>
                  <a:cubicBezTo>
                    <a:pt x="1399" y="13338"/>
                    <a:pt x="1404" y="13336"/>
                    <a:pt x="1410" y="13336"/>
                  </a:cubicBezTo>
                  <a:cubicBezTo>
                    <a:pt x="1434" y="13336"/>
                    <a:pt x="1454" y="13380"/>
                    <a:pt x="1454" y="13405"/>
                  </a:cubicBezTo>
                  <a:cubicBezTo>
                    <a:pt x="1461" y="13436"/>
                    <a:pt x="1469" y="13449"/>
                    <a:pt x="1476" y="13449"/>
                  </a:cubicBezTo>
                  <a:cubicBezTo>
                    <a:pt x="1495" y="13449"/>
                    <a:pt x="1507" y="13336"/>
                    <a:pt x="1484" y="13222"/>
                  </a:cubicBezTo>
                  <a:cubicBezTo>
                    <a:pt x="1468" y="13142"/>
                    <a:pt x="1460" y="13104"/>
                    <a:pt x="1461" y="13104"/>
                  </a:cubicBezTo>
                  <a:lnTo>
                    <a:pt x="1461" y="13104"/>
                  </a:lnTo>
                  <a:cubicBezTo>
                    <a:pt x="1462" y="13104"/>
                    <a:pt x="1470" y="13135"/>
                    <a:pt x="1484" y="13192"/>
                  </a:cubicBezTo>
                  <a:cubicBezTo>
                    <a:pt x="1501" y="13227"/>
                    <a:pt x="1519" y="13262"/>
                    <a:pt x="1531" y="13262"/>
                  </a:cubicBezTo>
                  <a:cubicBezTo>
                    <a:pt x="1539" y="13262"/>
                    <a:pt x="1545" y="13243"/>
                    <a:pt x="1545" y="13192"/>
                  </a:cubicBezTo>
                  <a:cubicBezTo>
                    <a:pt x="1545" y="13192"/>
                    <a:pt x="1575" y="13131"/>
                    <a:pt x="1514" y="13101"/>
                  </a:cubicBezTo>
                  <a:cubicBezTo>
                    <a:pt x="1545" y="13070"/>
                    <a:pt x="1545" y="13010"/>
                    <a:pt x="1575" y="12979"/>
                  </a:cubicBezTo>
                  <a:cubicBezTo>
                    <a:pt x="1636" y="12918"/>
                    <a:pt x="1666" y="12858"/>
                    <a:pt x="1666" y="12827"/>
                  </a:cubicBezTo>
                  <a:cubicBezTo>
                    <a:pt x="1636" y="12766"/>
                    <a:pt x="1636" y="12766"/>
                    <a:pt x="1697" y="12736"/>
                  </a:cubicBezTo>
                  <a:cubicBezTo>
                    <a:pt x="1757" y="12736"/>
                    <a:pt x="1757" y="12706"/>
                    <a:pt x="1697" y="12675"/>
                  </a:cubicBezTo>
                  <a:cubicBezTo>
                    <a:pt x="1666" y="12614"/>
                    <a:pt x="1666" y="12584"/>
                    <a:pt x="1727" y="12554"/>
                  </a:cubicBezTo>
                  <a:cubicBezTo>
                    <a:pt x="1754" y="12563"/>
                    <a:pt x="1773" y="12566"/>
                    <a:pt x="1785" y="12566"/>
                  </a:cubicBezTo>
                  <a:cubicBezTo>
                    <a:pt x="1816" y="12566"/>
                    <a:pt x="1809" y="12545"/>
                    <a:pt x="1788" y="12523"/>
                  </a:cubicBezTo>
                  <a:cubicBezTo>
                    <a:pt x="1757" y="12462"/>
                    <a:pt x="1788" y="12432"/>
                    <a:pt x="1788" y="12432"/>
                  </a:cubicBezTo>
                  <a:cubicBezTo>
                    <a:pt x="1818" y="12432"/>
                    <a:pt x="1940" y="12037"/>
                    <a:pt x="2153" y="11672"/>
                  </a:cubicBezTo>
                  <a:cubicBezTo>
                    <a:pt x="2153" y="11642"/>
                    <a:pt x="2122" y="11581"/>
                    <a:pt x="2092" y="11581"/>
                  </a:cubicBezTo>
                  <a:cubicBezTo>
                    <a:pt x="2031" y="11520"/>
                    <a:pt x="2061" y="11551"/>
                    <a:pt x="2122" y="11520"/>
                  </a:cubicBezTo>
                  <a:cubicBezTo>
                    <a:pt x="2139" y="11524"/>
                    <a:pt x="2155" y="11526"/>
                    <a:pt x="2169" y="11526"/>
                  </a:cubicBezTo>
                  <a:cubicBezTo>
                    <a:pt x="2257" y="11526"/>
                    <a:pt x="2283" y="11455"/>
                    <a:pt x="2153" y="11429"/>
                  </a:cubicBezTo>
                  <a:cubicBezTo>
                    <a:pt x="2115" y="11442"/>
                    <a:pt x="2093" y="11449"/>
                    <a:pt x="2088" y="11449"/>
                  </a:cubicBezTo>
                  <a:cubicBezTo>
                    <a:pt x="2082" y="11449"/>
                    <a:pt x="2112" y="11434"/>
                    <a:pt x="2183" y="11399"/>
                  </a:cubicBezTo>
                  <a:cubicBezTo>
                    <a:pt x="2244" y="11368"/>
                    <a:pt x="2244" y="11368"/>
                    <a:pt x="2213" y="11307"/>
                  </a:cubicBezTo>
                  <a:cubicBezTo>
                    <a:pt x="2189" y="11307"/>
                    <a:pt x="2184" y="11269"/>
                    <a:pt x="2214" y="11269"/>
                  </a:cubicBezTo>
                  <a:cubicBezTo>
                    <a:pt x="2222" y="11269"/>
                    <a:pt x="2232" y="11271"/>
                    <a:pt x="2244" y="11277"/>
                  </a:cubicBezTo>
                  <a:cubicBezTo>
                    <a:pt x="2305" y="11247"/>
                    <a:pt x="2335" y="11216"/>
                    <a:pt x="2305" y="11216"/>
                  </a:cubicBezTo>
                  <a:cubicBezTo>
                    <a:pt x="2305" y="11216"/>
                    <a:pt x="2335" y="11155"/>
                    <a:pt x="2396" y="11155"/>
                  </a:cubicBezTo>
                  <a:cubicBezTo>
                    <a:pt x="2457" y="11125"/>
                    <a:pt x="2426" y="11064"/>
                    <a:pt x="2396" y="11003"/>
                  </a:cubicBezTo>
                  <a:cubicBezTo>
                    <a:pt x="2396" y="10900"/>
                    <a:pt x="2396" y="10839"/>
                    <a:pt x="2415" y="10839"/>
                  </a:cubicBezTo>
                  <a:cubicBezTo>
                    <a:pt x="2424" y="10839"/>
                    <a:pt x="2437" y="10853"/>
                    <a:pt x="2457" y="10882"/>
                  </a:cubicBezTo>
                  <a:cubicBezTo>
                    <a:pt x="2464" y="10889"/>
                    <a:pt x="2472" y="10893"/>
                    <a:pt x="2479" y="10893"/>
                  </a:cubicBezTo>
                  <a:cubicBezTo>
                    <a:pt x="2531" y="10893"/>
                    <a:pt x="2574" y="10722"/>
                    <a:pt x="2548" y="10669"/>
                  </a:cubicBezTo>
                  <a:cubicBezTo>
                    <a:pt x="2509" y="10611"/>
                    <a:pt x="2495" y="10590"/>
                    <a:pt x="2498" y="10590"/>
                  </a:cubicBezTo>
                  <a:lnTo>
                    <a:pt x="2498" y="10590"/>
                  </a:lnTo>
                  <a:cubicBezTo>
                    <a:pt x="2499" y="10590"/>
                    <a:pt x="2506" y="10597"/>
                    <a:pt x="2517" y="10608"/>
                  </a:cubicBezTo>
                  <a:cubicBezTo>
                    <a:pt x="2548" y="10608"/>
                    <a:pt x="2578" y="10578"/>
                    <a:pt x="2578" y="10578"/>
                  </a:cubicBezTo>
                  <a:cubicBezTo>
                    <a:pt x="2603" y="10553"/>
                    <a:pt x="2607" y="10509"/>
                    <a:pt x="2641" y="10509"/>
                  </a:cubicBezTo>
                  <a:cubicBezTo>
                    <a:pt x="2648" y="10509"/>
                    <a:pt x="2658" y="10511"/>
                    <a:pt x="2669" y="10517"/>
                  </a:cubicBezTo>
                  <a:cubicBezTo>
                    <a:pt x="2669" y="10517"/>
                    <a:pt x="2669" y="10487"/>
                    <a:pt x="2700" y="10365"/>
                  </a:cubicBezTo>
                  <a:cubicBezTo>
                    <a:pt x="2639" y="10244"/>
                    <a:pt x="2761" y="10152"/>
                    <a:pt x="2852" y="10152"/>
                  </a:cubicBezTo>
                  <a:lnTo>
                    <a:pt x="2852" y="10061"/>
                  </a:lnTo>
                  <a:cubicBezTo>
                    <a:pt x="2802" y="9986"/>
                    <a:pt x="2793" y="9932"/>
                    <a:pt x="2825" y="9932"/>
                  </a:cubicBezTo>
                  <a:cubicBezTo>
                    <a:pt x="2832" y="9932"/>
                    <a:pt x="2841" y="9934"/>
                    <a:pt x="2852" y="9940"/>
                  </a:cubicBezTo>
                  <a:lnTo>
                    <a:pt x="2913" y="9970"/>
                  </a:lnTo>
                  <a:cubicBezTo>
                    <a:pt x="2858" y="9889"/>
                    <a:pt x="2949" y="9783"/>
                    <a:pt x="3034" y="9783"/>
                  </a:cubicBezTo>
                  <a:cubicBezTo>
                    <a:pt x="3045" y="9783"/>
                    <a:pt x="3055" y="9784"/>
                    <a:pt x="3064" y="9788"/>
                  </a:cubicBezTo>
                  <a:cubicBezTo>
                    <a:pt x="3080" y="9803"/>
                    <a:pt x="3087" y="9810"/>
                    <a:pt x="3095" y="9810"/>
                  </a:cubicBezTo>
                  <a:cubicBezTo>
                    <a:pt x="3102" y="9810"/>
                    <a:pt x="3110" y="9803"/>
                    <a:pt x="3125" y="9788"/>
                  </a:cubicBezTo>
                  <a:lnTo>
                    <a:pt x="3064" y="9757"/>
                  </a:lnTo>
                  <a:cubicBezTo>
                    <a:pt x="3034" y="9727"/>
                    <a:pt x="3004" y="9727"/>
                    <a:pt x="3034" y="9666"/>
                  </a:cubicBezTo>
                  <a:cubicBezTo>
                    <a:pt x="3034" y="9645"/>
                    <a:pt x="3049" y="9623"/>
                    <a:pt x="3069" y="9623"/>
                  </a:cubicBezTo>
                  <a:cubicBezTo>
                    <a:pt x="3077" y="9623"/>
                    <a:pt x="3086" y="9627"/>
                    <a:pt x="3095" y="9636"/>
                  </a:cubicBezTo>
                  <a:cubicBezTo>
                    <a:pt x="3156" y="9605"/>
                    <a:pt x="3247" y="9605"/>
                    <a:pt x="3186" y="9575"/>
                  </a:cubicBezTo>
                  <a:cubicBezTo>
                    <a:pt x="3186" y="9575"/>
                    <a:pt x="3216" y="9544"/>
                    <a:pt x="3277" y="9514"/>
                  </a:cubicBezTo>
                  <a:cubicBezTo>
                    <a:pt x="3308" y="9484"/>
                    <a:pt x="3338" y="9453"/>
                    <a:pt x="3368" y="9362"/>
                  </a:cubicBezTo>
                  <a:cubicBezTo>
                    <a:pt x="3368" y="9301"/>
                    <a:pt x="3399" y="9241"/>
                    <a:pt x="3460" y="9241"/>
                  </a:cubicBezTo>
                  <a:cubicBezTo>
                    <a:pt x="3460" y="9241"/>
                    <a:pt x="3490" y="9180"/>
                    <a:pt x="3490" y="9119"/>
                  </a:cubicBezTo>
                  <a:cubicBezTo>
                    <a:pt x="3513" y="9051"/>
                    <a:pt x="3536" y="9016"/>
                    <a:pt x="3558" y="9016"/>
                  </a:cubicBezTo>
                  <a:cubicBezTo>
                    <a:pt x="3566" y="9016"/>
                    <a:pt x="3574" y="9020"/>
                    <a:pt x="3581" y="9028"/>
                  </a:cubicBezTo>
                  <a:cubicBezTo>
                    <a:pt x="3642" y="9028"/>
                    <a:pt x="3642" y="9028"/>
                    <a:pt x="3612" y="8967"/>
                  </a:cubicBezTo>
                  <a:cubicBezTo>
                    <a:pt x="3581" y="8967"/>
                    <a:pt x="3612" y="8906"/>
                    <a:pt x="3642" y="8876"/>
                  </a:cubicBezTo>
                  <a:cubicBezTo>
                    <a:pt x="3642" y="8845"/>
                    <a:pt x="3672" y="8815"/>
                    <a:pt x="3672" y="8815"/>
                  </a:cubicBezTo>
                  <a:cubicBezTo>
                    <a:pt x="3642" y="8785"/>
                    <a:pt x="3642" y="8785"/>
                    <a:pt x="3672" y="8724"/>
                  </a:cubicBezTo>
                  <a:cubicBezTo>
                    <a:pt x="3703" y="8693"/>
                    <a:pt x="3824" y="8602"/>
                    <a:pt x="3824" y="8572"/>
                  </a:cubicBezTo>
                  <a:cubicBezTo>
                    <a:pt x="3916" y="8481"/>
                    <a:pt x="3916" y="8481"/>
                    <a:pt x="3855" y="8481"/>
                  </a:cubicBezTo>
                  <a:cubicBezTo>
                    <a:pt x="3846" y="8490"/>
                    <a:pt x="3837" y="8493"/>
                    <a:pt x="3831" y="8493"/>
                  </a:cubicBezTo>
                  <a:cubicBezTo>
                    <a:pt x="3817" y="8493"/>
                    <a:pt x="3821" y="8472"/>
                    <a:pt x="3885" y="8450"/>
                  </a:cubicBezTo>
                  <a:cubicBezTo>
                    <a:pt x="3916" y="8389"/>
                    <a:pt x="4037" y="8329"/>
                    <a:pt x="4098" y="8207"/>
                  </a:cubicBezTo>
                  <a:cubicBezTo>
                    <a:pt x="4220" y="8055"/>
                    <a:pt x="4220" y="8055"/>
                    <a:pt x="4189" y="8025"/>
                  </a:cubicBezTo>
                  <a:cubicBezTo>
                    <a:pt x="4068" y="8025"/>
                    <a:pt x="4098" y="7994"/>
                    <a:pt x="4220" y="7994"/>
                  </a:cubicBezTo>
                  <a:cubicBezTo>
                    <a:pt x="4341" y="7964"/>
                    <a:pt x="4372" y="7934"/>
                    <a:pt x="4311" y="7903"/>
                  </a:cubicBezTo>
                  <a:cubicBezTo>
                    <a:pt x="4311" y="7842"/>
                    <a:pt x="4311" y="7842"/>
                    <a:pt x="4341" y="7812"/>
                  </a:cubicBezTo>
                  <a:cubicBezTo>
                    <a:pt x="4349" y="7820"/>
                    <a:pt x="4356" y="7823"/>
                    <a:pt x="4364" y="7823"/>
                  </a:cubicBezTo>
                  <a:cubicBezTo>
                    <a:pt x="4387" y="7823"/>
                    <a:pt x="4409" y="7789"/>
                    <a:pt x="4432" y="7721"/>
                  </a:cubicBezTo>
                  <a:cubicBezTo>
                    <a:pt x="4450" y="7685"/>
                    <a:pt x="4457" y="7670"/>
                    <a:pt x="4467" y="7670"/>
                  </a:cubicBezTo>
                  <a:cubicBezTo>
                    <a:pt x="4473" y="7670"/>
                    <a:pt x="4480" y="7678"/>
                    <a:pt x="4493" y="7690"/>
                  </a:cubicBezTo>
                  <a:cubicBezTo>
                    <a:pt x="4493" y="7690"/>
                    <a:pt x="4523" y="7660"/>
                    <a:pt x="4554" y="7630"/>
                  </a:cubicBezTo>
                  <a:cubicBezTo>
                    <a:pt x="4523" y="7508"/>
                    <a:pt x="4736" y="7326"/>
                    <a:pt x="4797" y="7326"/>
                  </a:cubicBezTo>
                  <a:cubicBezTo>
                    <a:pt x="4797" y="7326"/>
                    <a:pt x="4827" y="7295"/>
                    <a:pt x="4827" y="7234"/>
                  </a:cubicBezTo>
                  <a:cubicBezTo>
                    <a:pt x="4806" y="7169"/>
                    <a:pt x="4815" y="7119"/>
                    <a:pt x="4845" y="7119"/>
                  </a:cubicBezTo>
                  <a:cubicBezTo>
                    <a:pt x="4857" y="7119"/>
                    <a:pt x="4871" y="7126"/>
                    <a:pt x="4888" y="7143"/>
                  </a:cubicBezTo>
                  <a:cubicBezTo>
                    <a:pt x="4916" y="7171"/>
                    <a:pt x="4931" y="7186"/>
                    <a:pt x="4936" y="7186"/>
                  </a:cubicBezTo>
                  <a:cubicBezTo>
                    <a:pt x="4943" y="7186"/>
                    <a:pt x="4935" y="7163"/>
                    <a:pt x="4919" y="7113"/>
                  </a:cubicBezTo>
                  <a:cubicBezTo>
                    <a:pt x="4919" y="7064"/>
                    <a:pt x="5017" y="6936"/>
                    <a:pt x="5072" y="6936"/>
                  </a:cubicBezTo>
                  <a:cubicBezTo>
                    <a:pt x="5085" y="6936"/>
                    <a:pt x="5095" y="6943"/>
                    <a:pt x="5101" y="6961"/>
                  </a:cubicBezTo>
                  <a:cubicBezTo>
                    <a:pt x="5131" y="6991"/>
                    <a:pt x="5162" y="7022"/>
                    <a:pt x="5162" y="7022"/>
                  </a:cubicBezTo>
                  <a:cubicBezTo>
                    <a:pt x="5162" y="6961"/>
                    <a:pt x="5192" y="6930"/>
                    <a:pt x="5192" y="6930"/>
                  </a:cubicBezTo>
                  <a:cubicBezTo>
                    <a:pt x="5162" y="6900"/>
                    <a:pt x="5162" y="6870"/>
                    <a:pt x="5283" y="6778"/>
                  </a:cubicBezTo>
                  <a:cubicBezTo>
                    <a:pt x="5344" y="6718"/>
                    <a:pt x="5435" y="6535"/>
                    <a:pt x="5496" y="6475"/>
                  </a:cubicBezTo>
                  <a:cubicBezTo>
                    <a:pt x="5557" y="6414"/>
                    <a:pt x="5648" y="6323"/>
                    <a:pt x="5709" y="6323"/>
                  </a:cubicBezTo>
                  <a:cubicBezTo>
                    <a:pt x="5739" y="6262"/>
                    <a:pt x="5770" y="6231"/>
                    <a:pt x="5800" y="6140"/>
                  </a:cubicBezTo>
                  <a:cubicBezTo>
                    <a:pt x="5800" y="6091"/>
                    <a:pt x="5841" y="6041"/>
                    <a:pt x="5872" y="6041"/>
                  </a:cubicBezTo>
                  <a:cubicBezTo>
                    <a:pt x="5879" y="6041"/>
                    <a:pt x="5886" y="6043"/>
                    <a:pt x="5891" y="6049"/>
                  </a:cubicBezTo>
                  <a:lnTo>
                    <a:pt x="5922" y="6019"/>
                  </a:lnTo>
                  <a:cubicBezTo>
                    <a:pt x="5952" y="5927"/>
                    <a:pt x="5982" y="5897"/>
                    <a:pt x="5982" y="5897"/>
                  </a:cubicBezTo>
                  <a:cubicBezTo>
                    <a:pt x="5995" y="5910"/>
                    <a:pt x="6013" y="5917"/>
                    <a:pt x="6032" y="5917"/>
                  </a:cubicBezTo>
                  <a:cubicBezTo>
                    <a:pt x="6058" y="5917"/>
                    <a:pt x="6086" y="5902"/>
                    <a:pt x="6104" y="5867"/>
                  </a:cubicBezTo>
                  <a:cubicBezTo>
                    <a:pt x="6074" y="5836"/>
                    <a:pt x="6104" y="5806"/>
                    <a:pt x="6165" y="5715"/>
                  </a:cubicBezTo>
                  <a:cubicBezTo>
                    <a:pt x="6195" y="5715"/>
                    <a:pt x="6499" y="5441"/>
                    <a:pt x="6803" y="5198"/>
                  </a:cubicBezTo>
                  <a:cubicBezTo>
                    <a:pt x="7077" y="4955"/>
                    <a:pt x="7381" y="4712"/>
                    <a:pt x="7350" y="4681"/>
                  </a:cubicBezTo>
                  <a:cubicBezTo>
                    <a:pt x="7350" y="4681"/>
                    <a:pt x="7411" y="4681"/>
                    <a:pt x="7472" y="4620"/>
                  </a:cubicBezTo>
                  <a:cubicBezTo>
                    <a:pt x="7502" y="4590"/>
                    <a:pt x="7563" y="4529"/>
                    <a:pt x="7563" y="4529"/>
                  </a:cubicBezTo>
                  <a:cubicBezTo>
                    <a:pt x="7571" y="4538"/>
                    <a:pt x="7582" y="4541"/>
                    <a:pt x="7593" y="4541"/>
                  </a:cubicBezTo>
                  <a:cubicBezTo>
                    <a:pt x="7665" y="4541"/>
                    <a:pt x="7788" y="4395"/>
                    <a:pt x="7867" y="4316"/>
                  </a:cubicBezTo>
                  <a:cubicBezTo>
                    <a:pt x="7867" y="4256"/>
                    <a:pt x="7928" y="4225"/>
                    <a:pt x="7958" y="4195"/>
                  </a:cubicBezTo>
                  <a:cubicBezTo>
                    <a:pt x="7975" y="4212"/>
                    <a:pt x="7995" y="4219"/>
                    <a:pt x="8015" y="4219"/>
                  </a:cubicBezTo>
                  <a:cubicBezTo>
                    <a:pt x="8068" y="4219"/>
                    <a:pt x="8127" y="4169"/>
                    <a:pt x="8171" y="4104"/>
                  </a:cubicBezTo>
                  <a:cubicBezTo>
                    <a:pt x="8151" y="4045"/>
                    <a:pt x="8170" y="4011"/>
                    <a:pt x="8193" y="4011"/>
                  </a:cubicBezTo>
                  <a:cubicBezTo>
                    <a:pt x="8206" y="4011"/>
                    <a:pt x="8221" y="4021"/>
                    <a:pt x="8232" y="4043"/>
                  </a:cubicBezTo>
                  <a:cubicBezTo>
                    <a:pt x="8251" y="4072"/>
                    <a:pt x="8271" y="4086"/>
                    <a:pt x="8288" y="4086"/>
                  </a:cubicBezTo>
                  <a:cubicBezTo>
                    <a:pt x="8325" y="4086"/>
                    <a:pt x="8353" y="4025"/>
                    <a:pt x="8353" y="3921"/>
                  </a:cubicBezTo>
                  <a:cubicBezTo>
                    <a:pt x="8384" y="3861"/>
                    <a:pt x="8384" y="3861"/>
                    <a:pt x="8445" y="3861"/>
                  </a:cubicBezTo>
                  <a:cubicBezTo>
                    <a:pt x="8482" y="3873"/>
                    <a:pt x="8510" y="3880"/>
                    <a:pt x="8527" y="3880"/>
                  </a:cubicBezTo>
                  <a:cubicBezTo>
                    <a:pt x="8550" y="3880"/>
                    <a:pt x="8554" y="3866"/>
                    <a:pt x="8536" y="3830"/>
                  </a:cubicBezTo>
                  <a:cubicBezTo>
                    <a:pt x="8536" y="3771"/>
                    <a:pt x="8548" y="3738"/>
                    <a:pt x="8582" y="3738"/>
                  </a:cubicBezTo>
                  <a:cubicBezTo>
                    <a:pt x="8600" y="3738"/>
                    <a:pt x="8625" y="3748"/>
                    <a:pt x="8657" y="3769"/>
                  </a:cubicBezTo>
                  <a:cubicBezTo>
                    <a:pt x="8698" y="3779"/>
                    <a:pt x="8725" y="3786"/>
                    <a:pt x="8743" y="3786"/>
                  </a:cubicBezTo>
                  <a:cubicBezTo>
                    <a:pt x="8779" y="3786"/>
                    <a:pt x="8779" y="3759"/>
                    <a:pt x="8779" y="3678"/>
                  </a:cubicBezTo>
                  <a:cubicBezTo>
                    <a:pt x="8755" y="3608"/>
                    <a:pt x="8859" y="3537"/>
                    <a:pt x="8936" y="3537"/>
                  </a:cubicBezTo>
                  <a:cubicBezTo>
                    <a:pt x="8958" y="3537"/>
                    <a:pt x="8978" y="3543"/>
                    <a:pt x="8992" y="3557"/>
                  </a:cubicBezTo>
                  <a:cubicBezTo>
                    <a:pt x="9052" y="3526"/>
                    <a:pt x="9113" y="3526"/>
                    <a:pt x="9083" y="3496"/>
                  </a:cubicBezTo>
                  <a:lnTo>
                    <a:pt x="9083" y="3496"/>
                  </a:lnTo>
                  <a:lnTo>
                    <a:pt x="9144" y="3526"/>
                  </a:lnTo>
                  <a:lnTo>
                    <a:pt x="9204" y="3465"/>
                  </a:lnTo>
                  <a:lnTo>
                    <a:pt x="9204" y="3435"/>
                  </a:lnTo>
                  <a:cubicBezTo>
                    <a:pt x="9235" y="3405"/>
                    <a:pt x="9478" y="3313"/>
                    <a:pt x="9752" y="3131"/>
                  </a:cubicBezTo>
                  <a:cubicBezTo>
                    <a:pt x="10207" y="2918"/>
                    <a:pt x="10299" y="2857"/>
                    <a:pt x="10207" y="2857"/>
                  </a:cubicBezTo>
                  <a:cubicBezTo>
                    <a:pt x="10163" y="2813"/>
                    <a:pt x="10184" y="2785"/>
                    <a:pt x="10234" y="2785"/>
                  </a:cubicBezTo>
                  <a:cubicBezTo>
                    <a:pt x="10252" y="2785"/>
                    <a:pt x="10274" y="2789"/>
                    <a:pt x="10299" y="2797"/>
                  </a:cubicBezTo>
                  <a:cubicBezTo>
                    <a:pt x="10329" y="2797"/>
                    <a:pt x="10451" y="2797"/>
                    <a:pt x="10511" y="2736"/>
                  </a:cubicBezTo>
                  <a:cubicBezTo>
                    <a:pt x="10576" y="2714"/>
                    <a:pt x="10640" y="2693"/>
                    <a:pt x="10673" y="2693"/>
                  </a:cubicBezTo>
                  <a:cubicBezTo>
                    <a:pt x="10686" y="2693"/>
                    <a:pt x="10694" y="2697"/>
                    <a:pt x="10694" y="2705"/>
                  </a:cubicBezTo>
                  <a:lnTo>
                    <a:pt x="10755" y="2675"/>
                  </a:lnTo>
                  <a:cubicBezTo>
                    <a:pt x="10785" y="2554"/>
                    <a:pt x="11028" y="2432"/>
                    <a:pt x="11180" y="2432"/>
                  </a:cubicBezTo>
                  <a:cubicBezTo>
                    <a:pt x="11271" y="2402"/>
                    <a:pt x="11302" y="2371"/>
                    <a:pt x="11363" y="2310"/>
                  </a:cubicBezTo>
                  <a:cubicBezTo>
                    <a:pt x="11401" y="2253"/>
                    <a:pt x="11415" y="2231"/>
                    <a:pt x="11436" y="2231"/>
                  </a:cubicBezTo>
                  <a:cubicBezTo>
                    <a:pt x="11448" y="2231"/>
                    <a:pt x="11462" y="2238"/>
                    <a:pt x="11484" y="2250"/>
                  </a:cubicBezTo>
                  <a:cubicBezTo>
                    <a:pt x="11489" y="2255"/>
                    <a:pt x="11502" y="2257"/>
                    <a:pt x="11520" y="2257"/>
                  </a:cubicBezTo>
                  <a:cubicBezTo>
                    <a:pt x="11602" y="2257"/>
                    <a:pt x="11783" y="2203"/>
                    <a:pt x="11758" y="2128"/>
                  </a:cubicBezTo>
                  <a:lnTo>
                    <a:pt x="11758" y="2128"/>
                  </a:lnTo>
                  <a:lnTo>
                    <a:pt x="11788" y="2158"/>
                  </a:lnTo>
                  <a:cubicBezTo>
                    <a:pt x="11800" y="2164"/>
                    <a:pt x="11810" y="2167"/>
                    <a:pt x="11820" y="2167"/>
                  </a:cubicBezTo>
                  <a:cubicBezTo>
                    <a:pt x="11859" y="2167"/>
                    <a:pt x="11879" y="2122"/>
                    <a:pt x="11879" y="2098"/>
                  </a:cubicBezTo>
                  <a:cubicBezTo>
                    <a:pt x="11847" y="2049"/>
                    <a:pt x="11849" y="2017"/>
                    <a:pt x="11872" y="2017"/>
                  </a:cubicBezTo>
                  <a:cubicBezTo>
                    <a:pt x="11892" y="2017"/>
                    <a:pt x="11928" y="2041"/>
                    <a:pt x="11970" y="2098"/>
                  </a:cubicBezTo>
                  <a:cubicBezTo>
                    <a:pt x="11986" y="2143"/>
                    <a:pt x="12001" y="2158"/>
                    <a:pt x="12012" y="2158"/>
                  </a:cubicBezTo>
                  <a:cubicBezTo>
                    <a:pt x="12024" y="2158"/>
                    <a:pt x="12031" y="2143"/>
                    <a:pt x="12031" y="2128"/>
                  </a:cubicBezTo>
                  <a:cubicBezTo>
                    <a:pt x="12056" y="2078"/>
                    <a:pt x="12061" y="2029"/>
                    <a:pt x="12095" y="2029"/>
                  </a:cubicBezTo>
                  <a:cubicBezTo>
                    <a:pt x="12102" y="2029"/>
                    <a:pt x="12111" y="2031"/>
                    <a:pt x="12122" y="2037"/>
                  </a:cubicBezTo>
                  <a:cubicBezTo>
                    <a:pt x="12183" y="2006"/>
                    <a:pt x="12214" y="2006"/>
                    <a:pt x="12183" y="1915"/>
                  </a:cubicBezTo>
                  <a:cubicBezTo>
                    <a:pt x="12183" y="1885"/>
                    <a:pt x="12214" y="1854"/>
                    <a:pt x="12244" y="1854"/>
                  </a:cubicBezTo>
                  <a:cubicBezTo>
                    <a:pt x="12274" y="1885"/>
                    <a:pt x="12274" y="1885"/>
                    <a:pt x="12244" y="1946"/>
                  </a:cubicBezTo>
                  <a:lnTo>
                    <a:pt x="12335" y="1915"/>
                  </a:lnTo>
                  <a:cubicBezTo>
                    <a:pt x="12344" y="1906"/>
                    <a:pt x="12358" y="1903"/>
                    <a:pt x="12374" y="1903"/>
                  </a:cubicBezTo>
                  <a:cubicBezTo>
                    <a:pt x="12414" y="1903"/>
                    <a:pt x="12466" y="1924"/>
                    <a:pt x="12487" y="1946"/>
                  </a:cubicBezTo>
                  <a:cubicBezTo>
                    <a:pt x="12503" y="1954"/>
                    <a:pt x="12518" y="1958"/>
                    <a:pt x="12528" y="1958"/>
                  </a:cubicBezTo>
                  <a:cubicBezTo>
                    <a:pt x="12558" y="1958"/>
                    <a:pt x="12562" y="1929"/>
                    <a:pt x="12518" y="1885"/>
                  </a:cubicBezTo>
                  <a:cubicBezTo>
                    <a:pt x="12487" y="1794"/>
                    <a:pt x="12487" y="1794"/>
                    <a:pt x="12578" y="1763"/>
                  </a:cubicBezTo>
                  <a:cubicBezTo>
                    <a:pt x="12594" y="1763"/>
                    <a:pt x="12616" y="1756"/>
                    <a:pt x="12635" y="1756"/>
                  </a:cubicBezTo>
                  <a:cubicBezTo>
                    <a:pt x="12654" y="1756"/>
                    <a:pt x="12670" y="1763"/>
                    <a:pt x="12670" y="1794"/>
                  </a:cubicBezTo>
                  <a:cubicBezTo>
                    <a:pt x="12670" y="1809"/>
                    <a:pt x="12670" y="1816"/>
                    <a:pt x="12681" y="1816"/>
                  </a:cubicBezTo>
                  <a:cubicBezTo>
                    <a:pt x="12692" y="1816"/>
                    <a:pt x="12715" y="1809"/>
                    <a:pt x="12761" y="1794"/>
                  </a:cubicBezTo>
                  <a:cubicBezTo>
                    <a:pt x="12882" y="1763"/>
                    <a:pt x="12973" y="1581"/>
                    <a:pt x="13004" y="1490"/>
                  </a:cubicBezTo>
                  <a:cubicBezTo>
                    <a:pt x="12987" y="1439"/>
                    <a:pt x="12980" y="1417"/>
                    <a:pt x="12986" y="1417"/>
                  </a:cubicBezTo>
                  <a:cubicBezTo>
                    <a:pt x="12992" y="1417"/>
                    <a:pt x="13007" y="1432"/>
                    <a:pt x="13034" y="1459"/>
                  </a:cubicBezTo>
                  <a:cubicBezTo>
                    <a:pt x="13049" y="1490"/>
                    <a:pt x="13065" y="1497"/>
                    <a:pt x="13080" y="1497"/>
                  </a:cubicBezTo>
                  <a:cubicBezTo>
                    <a:pt x="13095" y="1497"/>
                    <a:pt x="13110" y="1490"/>
                    <a:pt x="13125" y="1490"/>
                  </a:cubicBezTo>
                  <a:cubicBezTo>
                    <a:pt x="13125" y="1464"/>
                    <a:pt x="13136" y="1455"/>
                    <a:pt x="13144" y="1455"/>
                  </a:cubicBezTo>
                  <a:cubicBezTo>
                    <a:pt x="13155" y="1455"/>
                    <a:pt x="13161" y="1472"/>
                    <a:pt x="13125" y="1490"/>
                  </a:cubicBezTo>
                  <a:cubicBezTo>
                    <a:pt x="13156" y="1520"/>
                    <a:pt x="13095" y="1520"/>
                    <a:pt x="13065" y="1550"/>
                  </a:cubicBezTo>
                  <a:lnTo>
                    <a:pt x="13095" y="1581"/>
                  </a:lnTo>
                  <a:cubicBezTo>
                    <a:pt x="13121" y="1619"/>
                    <a:pt x="13141" y="1636"/>
                    <a:pt x="13158" y="1636"/>
                  </a:cubicBezTo>
                  <a:cubicBezTo>
                    <a:pt x="13181" y="1636"/>
                    <a:pt x="13199" y="1603"/>
                    <a:pt x="13217" y="1550"/>
                  </a:cubicBezTo>
                  <a:cubicBezTo>
                    <a:pt x="13234" y="1515"/>
                    <a:pt x="13242" y="1500"/>
                    <a:pt x="13257" y="1500"/>
                  </a:cubicBezTo>
                  <a:cubicBezTo>
                    <a:pt x="13268" y="1500"/>
                    <a:pt x="13283" y="1507"/>
                    <a:pt x="13308" y="1520"/>
                  </a:cubicBezTo>
                  <a:cubicBezTo>
                    <a:pt x="13351" y="1542"/>
                    <a:pt x="13379" y="1563"/>
                    <a:pt x="13391" y="1563"/>
                  </a:cubicBezTo>
                  <a:cubicBezTo>
                    <a:pt x="13396" y="1563"/>
                    <a:pt x="13399" y="1559"/>
                    <a:pt x="13399" y="1550"/>
                  </a:cubicBezTo>
                  <a:cubicBezTo>
                    <a:pt x="13399" y="1550"/>
                    <a:pt x="13440" y="1537"/>
                    <a:pt x="13485" y="1537"/>
                  </a:cubicBezTo>
                  <a:cubicBezTo>
                    <a:pt x="13507" y="1537"/>
                    <a:pt x="13531" y="1540"/>
                    <a:pt x="13551" y="1550"/>
                  </a:cubicBezTo>
                  <a:cubicBezTo>
                    <a:pt x="13642" y="1520"/>
                    <a:pt x="13673" y="1490"/>
                    <a:pt x="13673" y="1459"/>
                  </a:cubicBezTo>
                  <a:cubicBezTo>
                    <a:pt x="13642" y="1429"/>
                    <a:pt x="13703" y="1398"/>
                    <a:pt x="13733" y="1398"/>
                  </a:cubicBezTo>
                  <a:cubicBezTo>
                    <a:pt x="13764" y="1368"/>
                    <a:pt x="13825" y="1368"/>
                    <a:pt x="13825" y="1338"/>
                  </a:cubicBezTo>
                  <a:cubicBezTo>
                    <a:pt x="13794" y="1277"/>
                    <a:pt x="13825" y="1216"/>
                    <a:pt x="13916" y="1186"/>
                  </a:cubicBezTo>
                  <a:cubicBezTo>
                    <a:pt x="13957" y="1158"/>
                    <a:pt x="13979" y="1143"/>
                    <a:pt x="13997" y="1143"/>
                  </a:cubicBezTo>
                  <a:cubicBezTo>
                    <a:pt x="14019" y="1143"/>
                    <a:pt x="14034" y="1166"/>
                    <a:pt x="14068" y="1216"/>
                  </a:cubicBezTo>
                  <a:cubicBezTo>
                    <a:pt x="14068" y="1231"/>
                    <a:pt x="14083" y="1239"/>
                    <a:pt x="14102" y="1239"/>
                  </a:cubicBezTo>
                  <a:cubicBezTo>
                    <a:pt x="14121" y="1239"/>
                    <a:pt x="14144" y="1231"/>
                    <a:pt x="14159" y="1216"/>
                  </a:cubicBezTo>
                  <a:cubicBezTo>
                    <a:pt x="14159" y="1216"/>
                    <a:pt x="14220" y="1216"/>
                    <a:pt x="14250" y="1246"/>
                  </a:cubicBezTo>
                  <a:cubicBezTo>
                    <a:pt x="14262" y="1252"/>
                    <a:pt x="14271" y="1255"/>
                    <a:pt x="14278" y="1255"/>
                  </a:cubicBezTo>
                  <a:cubicBezTo>
                    <a:pt x="14310" y="1255"/>
                    <a:pt x="14305" y="1210"/>
                    <a:pt x="14281" y="1186"/>
                  </a:cubicBezTo>
                  <a:cubicBezTo>
                    <a:pt x="14281" y="1125"/>
                    <a:pt x="14281" y="1095"/>
                    <a:pt x="14281" y="1095"/>
                  </a:cubicBezTo>
                  <a:cubicBezTo>
                    <a:pt x="14311" y="1095"/>
                    <a:pt x="14372" y="1155"/>
                    <a:pt x="14402" y="1186"/>
                  </a:cubicBezTo>
                  <a:cubicBezTo>
                    <a:pt x="14432" y="1231"/>
                    <a:pt x="14448" y="1254"/>
                    <a:pt x="14451" y="1254"/>
                  </a:cubicBezTo>
                  <a:cubicBezTo>
                    <a:pt x="14455" y="1254"/>
                    <a:pt x="14448" y="1231"/>
                    <a:pt x="14432" y="1186"/>
                  </a:cubicBezTo>
                  <a:cubicBezTo>
                    <a:pt x="14432" y="1161"/>
                    <a:pt x="14452" y="1117"/>
                    <a:pt x="14508" y="1117"/>
                  </a:cubicBezTo>
                  <a:cubicBezTo>
                    <a:pt x="14521" y="1117"/>
                    <a:pt x="14537" y="1119"/>
                    <a:pt x="14554" y="1125"/>
                  </a:cubicBezTo>
                  <a:cubicBezTo>
                    <a:pt x="14607" y="1107"/>
                    <a:pt x="14659" y="1090"/>
                    <a:pt x="14694" y="1090"/>
                  </a:cubicBezTo>
                  <a:cubicBezTo>
                    <a:pt x="14720" y="1090"/>
                    <a:pt x="14736" y="1099"/>
                    <a:pt x="14736" y="1125"/>
                  </a:cubicBezTo>
                  <a:cubicBezTo>
                    <a:pt x="14749" y="1131"/>
                    <a:pt x="14760" y="1133"/>
                    <a:pt x="14769" y="1133"/>
                  </a:cubicBezTo>
                  <a:cubicBezTo>
                    <a:pt x="14808" y="1133"/>
                    <a:pt x="14828" y="1095"/>
                    <a:pt x="14828" y="1095"/>
                  </a:cubicBezTo>
                  <a:cubicBezTo>
                    <a:pt x="14845" y="1059"/>
                    <a:pt x="14874" y="1044"/>
                    <a:pt x="14918" y="1044"/>
                  </a:cubicBezTo>
                  <a:cubicBezTo>
                    <a:pt x="14950" y="1044"/>
                    <a:pt x="14990" y="1052"/>
                    <a:pt x="15040" y="1064"/>
                  </a:cubicBezTo>
                  <a:cubicBezTo>
                    <a:pt x="15129" y="1075"/>
                    <a:pt x="15186" y="1082"/>
                    <a:pt x="15222" y="1082"/>
                  </a:cubicBezTo>
                  <a:cubicBezTo>
                    <a:pt x="15284" y="1082"/>
                    <a:pt x="15284" y="1061"/>
                    <a:pt x="15284" y="1003"/>
                  </a:cubicBezTo>
                  <a:cubicBezTo>
                    <a:pt x="15265" y="985"/>
                    <a:pt x="15258" y="955"/>
                    <a:pt x="15269" y="955"/>
                  </a:cubicBezTo>
                  <a:cubicBezTo>
                    <a:pt x="15276" y="955"/>
                    <a:pt x="15290" y="968"/>
                    <a:pt x="15314" y="1003"/>
                  </a:cubicBezTo>
                  <a:cubicBezTo>
                    <a:pt x="15325" y="1009"/>
                    <a:pt x="15335" y="1011"/>
                    <a:pt x="15345" y="1011"/>
                  </a:cubicBezTo>
                  <a:cubicBezTo>
                    <a:pt x="15388" y="1011"/>
                    <a:pt x="15422" y="962"/>
                    <a:pt x="15496" y="912"/>
                  </a:cubicBezTo>
                  <a:cubicBezTo>
                    <a:pt x="15527" y="851"/>
                    <a:pt x="15496" y="760"/>
                    <a:pt x="15496" y="730"/>
                  </a:cubicBezTo>
                  <a:cubicBezTo>
                    <a:pt x="15496" y="672"/>
                    <a:pt x="15496" y="651"/>
                    <a:pt x="15520" y="651"/>
                  </a:cubicBezTo>
                  <a:cubicBezTo>
                    <a:pt x="15533" y="651"/>
                    <a:pt x="15554" y="658"/>
                    <a:pt x="15588" y="669"/>
                  </a:cubicBezTo>
                  <a:cubicBezTo>
                    <a:pt x="15618" y="669"/>
                    <a:pt x="15679" y="699"/>
                    <a:pt x="15679" y="730"/>
                  </a:cubicBezTo>
                  <a:cubicBezTo>
                    <a:pt x="15709" y="791"/>
                    <a:pt x="15648" y="791"/>
                    <a:pt x="15648" y="791"/>
                  </a:cubicBezTo>
                  <a:lnTo>
                    <a:pt x="15618" y="791"/>
                  </a:lnTo>
                  <a:cubicBezTo>
                    <a:pt x="15618" y="851"/>
                    <a:pt x="15618" y="882"/>
                    <a:pt x="15709" y="882"/>
                  </a:cubicBezTo>
                  <a:cubicBezTo>
                    <a:pt x="15734" y="894"/>
                    <a:pt x="15754" y="902"/>
                    <a:pt x="15769" y="902"/>
                  </a:cubicBezTo>
                  <a:cubicBezTo>
                    <a:pt x="15790" y="902"/>
                    <a:pt x="15800" y="887"/>
                    <a:pt x="15800" y="851"/>
                  </a:cubicBezTo>
                  <a:cubicBezTo>
                    <a:pt x="15831" y="867"/>
                    <a:pt x="15869" y="874"/>
                    <a:pt x="15910" y="874"/>
                  </a:cubicBezTo>
                  <a:cubicBezTo>
                    <a:pt x="15952" y="874"/>
                    <a:pt x="15998" y="867"/>
                    <a:pt x="16043" y="851"/>
                  </a:cubicBezTo>
                  <a:cubicBezTo>
                    <a:pt x="16104" y="851"/>
                    <a:pt x="16179" y="838"/>
                    <a:pt x="16239" y="838"/>
                  </a:cubicBezTo>
                  <a:cubicBezTo>
                    <a:pt x="16270" y="838"/>
                    <a:pt x="16297" y="841"/>
                    <a:pt x="16317" y="851"/>
                  </a:cubicBezTo>
                  <a:cubicBezTo>
                    <a:pt x="16408" y="851"/>
                    <a:pt x="16439" y="851"/>
                    <a:pt x="16439" y="791"/>
                  </a:cubicBezTo>
                  <a:cubicBezTo>
                    <a:pt x="16439" y="740"/>
                    <a:pt x="16448" y="718"/>
                    <a:pt x="16456" y="718"/>
                  </a:cubicBezTo>
                  <a:cubicBezTo>
                    <a:pt x="16463" y="718"/>
                    <a:pt x="16469" y="733"/>
                    <a:pt x="16469" y="760"/>
                  </a:cubicBezTo>
                  <a:cubicBezTo>
                    <a:pt x="16496" y="787"/>
                    <a:pt x="16634" y="803"/>
                    <a:pt x="16780" y="803"/>
                  </a:cubicBezTo>
                  <a:cubicBezTo>
                    <a:pt x="16960" y="803"/>
                    <a:pt x="17151" y="780"/>
                    <a:pt x="17168" y="730"/>
                  </a:cubicBezTo>
                  <a:lnTo>
                    <a:pt x="17259" y="699"/>
                  </a:lnTo>
                  <a:cubicBezTo>
                    <a:pt x="17297" y="712"/>
                    <a:pt x="17366" y="719"/>
                    <a:pt x="17436" y="719"/>
                  </a:cubicBezTo>
                  <a:cubicBezTo>
                    <a:pt x="17535" y="719"/>
                    <a:pt x="17637" y="705"/>
                    <a:pt x="17654" y="669"/>
                  </a:cubicBezTo>
                  <a:cubicBezTo>
                    <a:pt x="17654" y="669"/>
                    <a:pt x="17715" y="669"/>
                    <a:pt x="17806" y="639"/>
                  </a:cubicBezTo>
                  <a:cubicBezTo>
                    <a:pt x="17852" y="669"/>
                    <a:pt x="17882" y="684"/>
                    <a:pt x="17909" y="684"/>
                  </a:cubicBezTo>
                  <a:cubicBezTo>
                    <a:pt x="17936" y="684"/>
                    <a:pt x="17958" y="669"/>
                    <a:pt x="17989" y="639"/>
                  </a:cubicBezTo>
                  <a:cubicBezTo>
                    <a:pt x="18010" y="618"/>
                    <a:pt x="18016" y="582"/>
                    <a:pt x="18018" y="582"/>
                  </a:cubicBezTo>
                  <a:cubicBezTo>
                    <a:pt x="18019" y="582"/>
                    <a:pt x="18019" y="589"/>
                    <a:pt x="18019" y="608"/>
                  </a:cubicBezTo>
                  <a:cubicBezTo>
                    <a:pt x="18019" y="639"/>
                    <a:pt x="18110" y="639"/>
                    <a:pt x="18293" y="639"/>
                  </a:cubicBezTo>
                  <a:cubicBezTo>
                    <a:pt x="18475" y="639"/>
                    <a:pt x="18475" y="639"/>
                    <a:pt x="18445" y="578"/>
                  </a:cubicBezTo>
                  <a:cubicBezTo>
                    <a:pt x="18498" y="569"/>
                    <a:pt x="18536" y="565"/>
                    <a:pt x="18563" y="565"/>
                  </a:cubicBezTo>
                  <a:cubicBezTo>
                    <a:pt x="18627" y="565"/>
                    <a:pt x="18627" y="587"/>
                    <a:pt x="18627" y="608"/>
                  </a:cubicBezTo>
                  <a:cubicBezTo>
                    <a:pt x="18599" y="651"/>
                    <a:pt x="18603" y="673"/>
                    <a:pt x="18622" y="673"/>
                  </a:cubicBezTo>
                  <a:cubicBezTo>
                    <a:pt x="18644" y="673"/>
                    <a:pt x="18686" y="643"/>
                    <a:pt x="18718" y="578"/>
                  </a:cubicBezTo>
                  <a:cubicBezTo>
                    <a:pt x="18738" y="520"/>
                    <a:pt x="18781" y="499"/>
                    <a:pt x="18811" y="499"/>
                  </a:cubicBezTo>
                  <a:cubicBezTo>
                    <a:pt x="18828" y="499"/>
                    <a:pt x="18840" y="506"/>
                    <a:pt x="18840" y="517"/>
                  </a:cubicBezTo>
                  <a:cubicBezTo>
                    <a:pt x="18840" y="578"/>
                    <a:pt x="18809" y="578"/>
                    <a:pt x="18749" y="578"/>
                  </a:cubicBezTo>
                  <a:lnTo>
                    <a:pt x="18749" y="669"/>
                  </a:lnTo>
                  <a:cubicBezTo>
                    <a:pt x="18809" y="669"/>
                    <a:pt x="18809" y="669"/>
                    <a:pt x="18840" y="608"/>
                  </a:cubicBezTo>
                  <a:cubicBezTo>
                    <a:pt x="18840" y="608"/>
                    <a:pt x="18901" y="608"/>
                    <a:pt x="18931" y="547"/>
                  </a:cubicBezTo>
                  <a:cubicBezTo>
                    <a:pt x="18992" y="517"/>
                    <a:pt x="18992" y="456"/>
                    <a:pt x="18931" y="426"/>
                  </a:cubicBezTo>
                  <a:cubicBezTo>
                    <a:pt x="18901" y="395"/>
                    <a:pt x="18931" y="395"/>
                    <a:pt x="18992" y="395"/>
                  </a:cubicBezTo>
                  <a:cubicBezTo>
                    <a:pt x="19083" y="426"/>
                    <a:pt x="19083" y="456"/>
                    <a:pt x="19022" y="517"/>
                  </a:cubicBezTo>
                  <a:cubicBezTo>
                    <a:pt x="18992" y="517"/>
                    <a:pt x="18992" y="547"/>
                    <a:pt x="18992" y="608"/>
                  </a:cubicBezTo>
                  <a:cubicBezTo>
                    <a:pt x="18992" y="612"/>
                    <a:pt x="18996" y="614"/>
                    <a:pt x="19003" y="614"/>
                  </a:cubicBezTo>
                  <a:cubicBezTo>
                    <a:pt x="19047" y="614"/>
                    <a:pt x="19213" y="539"/>
                    <a:pt x="19265" y="487"/>
                  </a:cubicBezTo>
                  <a:lnTo>
                    <a:pt x="19265" y="517"/>
                  </a:lnTo>
                  <a:cubicBezTo>
                    <a:pt x="19265" y="578"/>
                    <a:pt x="19357" y="578"/>
                    <a:pt x="19448" y="578"/>
                  </a:cubicBezTo>
                  <a:cubicBezTo>
                    <a:pt x="19539" y="578"/>
                    <a:pt x="19569" y="578"/>
                    <a:pt x="19569" y="517"/>
                  </a:cubicBezTo>
                  <a:cubicBezTo>
                    <a:pt x="19569" y="487"/>
                    <a:pt x="19569" y="426"/>
                    <a:pt x="19630" y="426"/>
                  </a:cubicBezTo>
                  <a:cubicBezTo>
                    <a:pt x="19569" y="426"/>
                    <a:pt x="19569" y="395"/>
                    <a:pt x="19569" y="335"/>
                  </a:cubicBezTo>
                  <a:lnTo>
                    <a:pt x="19569" y="335"/>
                  </a:lnTo>
                  <a:cubicBezTo>
                    <a:pt x="19569" y="335"/>
                    <a:pt x="19661" y="395"/>
                    <a:pt x="19721" y="426"/>
                  </a:cubicBezTo>
                  <a:cubicBezTo>
                    <a:pt x="19813" y="517"/>
                    <a:pt x="19904" y="578"/>
                    <a:pt x="20086" y="578"/>
                  </a:cubicBezTo>
                  <a:cubicBezTo>
                    <a:pt x="20177" y="578"/>
                    <a:pt x="20299" y="578"/>
                    <a:pt x="20360" y="639"/>
                  </a:cubicBezTo>
                  <a:cubicBezTo>
                    <a:pt x="20451" y="639"/>
                    <a:pt x="20481" y="639"/>
                    <a:pt x="20481" y="608"/>
                  </a:cubicBezTo>
                  <a:lnTo>
                    <a:pt x="20572" y="608"/>
                  </a:lnTo>
                  <a:cubicBezTo>
                    <a:pt x="20590" y="644"/>
                    <a:pt x="20629" y="659"/>
                    <a:pt x="20664" y="659"/>
                  </a:cubicBezTo>
                  <a:cubicBezTo>
                    <a:pt x="20689" y="659"/>
                    <a:pt x="20712" y="651"/>
                    <a:pt x="20724" y="639"/>
                  </a:cubicBezTo>
                  <a:cubicBezTo>
                    <a:pt x="20735" y="618"/>
                    <a:pt x="20748" y="612"/>
                    <a:pt x="20763" y="612"/>
                  </a:cubicBezTo>
                  <a:cubicBezTo>
                    <a:pt x="20792" y="612"/>
                    <a:pt x="20826" y="639"/>
                    <a:pt x="20846" y="639"/>
                  </a:cubicBezTo>
                  <a:cubicBezTo>
                    <a:pt x="20888" y="681"/>
                    <a:pt x="20911" y="704"/>
                    <a:pt x="20920" y="704"/>
                  </a:cubicBezTo>
                  <a:cubicBezTo>
                    <a:pt x="20931" y="704"/>
                    <a:pt x="20923" y="673"/>
                    <a:pt x="20907" y="608"/>
                  </a:cubicBezTo>
                  <a:cubicBezTo>
                    <a:pt x="20907" y="547"/>
                    <a:pt x="20816" y="517"/>
                    <a:pt x="20755" y="487"/>
                  </a:cubicBezTo>
                  <a:lnTo>
                    <a:pt x="20633" y="487"/>
                  </a:lnTo>
                  <a:lnTo>
                    <a:pt x="20785" y="456"/>
                  </a:lnTo>
                  <a:cubicBezTo>
                    <a:pt x="20816" y="456"/>
                    <a:pt x="20907" y="426"/>
                    <a:pt x="20907" y="395"/>
                  </a:cubicBezTo>
                  <a:cubicBezTo>
                    <a:pt x="20907" y="395"/>
                    <a:pt x="20907" y="335"/>
                    <a:pt x="20968" y="335"/>
                  </a:cubicBezTo>
                  <a:cubicBezTo>
                    <a:pt x="20968" y="335"/>
                    <a:pt x="20968" y="395"/>
                    <a:pt x="20968" y="426"/>
                  </a:cubicBezTo>
                  <a:cubicBezTo>
                    <a:pt x="20907" y="456"/>
                    <a:pt x="20907" y="517"/>
                    <a:pt x="20907" y="547"/>
                  </a:cubicBezTo>
                  <a:cubicBezTo>
                    <a:pt x="20927" y="607"/>
                    <a:pt x="20985" y="653"/>
                    <a:pt x="21032" y="653"/>
                  </a:cubicBezTo>
                  <a:cubicBezTo>
                    <a:pt x="21057" y="653"/>
                    <a:pt x="21079" y="640"/>
                    <a:pt x="21089" y="608"/>
                  </a:cubicBezTo>
                  <a:cubicBezTo>
                    <a:pt x="21120" y="639"/>
                    <a:pt x="21120" y="639"/>
                    <a:pt x="21180" y="669"/>
                  </a:cubicBezTo>
                  <a:cubicBezTo>
                    <a:pt x="21167" y="696"/>
                    <a:pt x="21171" y="711"/>
                    <a:pt x="21186" y="711"/>
                  </a:cubicBezTo>
                  <a:cubicBezTo>
                    <a:pt x="21205" y="711"/>
                    <a:pt x="21238" y="689"/>
                    <a:pt x="21272" y="639"/>
                  </a:cubicBezTo>
                  <a:cubicBezTo>
                    <a:pt x="21302" y="593"/>
                    <a:pt x="21325" y="570"/>
                    <a:pt x="21344" y="570"/>
                  </a:cubicBezTo>
                  <a:cubicBezTo>
                    <a:pt x="21363" y="570"/>
                    <a:pt x="21378" y="593"/>
                    <a:pt x="21393" y="639"/>
                  </a:cubicBezTo>
                  <a:cubicBezTo>
                    <a:pt x="21454" y="720"/>
                    <a:pt x="21555" y="760"/>
                    <a:pt x="21616" y="760"/>
                  </a:cubicBezTo>
                  <a:cubicBezTo>
                    <a:pt x="21646" y="760"/>
                    <a:pt x="21667" y="750"/>
                    <a:pt x="21667" y="730"/>
                  </a:cubicBezTo>
                  <a:cubicBezTo>
                    <a:pt x="21667" y="689"/>
                    <a:pt x="21698" y="672"/>
                    <a:pt x="21734" y="672"/>
                  </a:cubicBezTo>
                  <a:cubicBezTo>
                    <a:pt x="21779" y="672"/>
                    <a:pt x="21832" y="696"/>
                    <a:pt x="21849" y="730"/>
                  </a:cubicBezTo>
                  <a:cubicBezTo>
                    <a:pt x="21867" y="747"/>
                    <a:pt x="21894" y="765"/>
                    <a:pt x="21920" y="765"/>
                  </a:cubicBezTo>
                  <a:cubicBezTo>
                    <a:pt x="21939" y="765"/>
                    <a:pt x="21958" y="755"/>
                    <a:pt x="21971" y="730"/>
                  </a:cubicBezTo>
                  <a:cubicBezTo>
                    <a:pt x="21971" y="773"/>
                    <a:pt x="21986" y="816"/>
                    <a:pt x="22016" y="816"/>
                  </a:cubicBezTo>
                  <a:cubicBezTo>
                    <a:pt x="22029" y="816"/>
                    <a:pt x="22044" y="808"/>
                    <a:pt x="22062" y="791"/>
                  </a:cubicBezTo>
                  <a:cubicBezTo>
                    <a:pt x="22062" y="791"/>
                    <a:pt x="22077" y="798"/>
                    <a:pt x="22085" y="798"/>
                  </a:cubicBezTo>
                  <a:cubicBezTo>
                    <a:pt x="22092" y="798"/>
                    <a:pt x="22092" y="791"/>
                    <a:pt x="22062" y="760"/>
                  </a:cubicBezTo>
                  <a:cubicBezTo>
                    <a:pt x="22062" y="760"/>
                    <a:pt x="22123" y="730"/>
                    <a:pt x="22183" y="699"/>
                  </a:cubicBezTo>
                  <a:cubicBezTo>
                    <a:pt x="22123" y="669"/>
                    <a:pt x="22153" y="639"/>
                    <a:pt x="22153" y="578"/>
                  </a:cubicBezTo>
                  <a:cubicBezTo>
                    <a:pt x="22153" y="573"/>
                    <a:pt x="22158" y="570"/>
                    <a:pt x="22167" y="570"/>
                  </a:cubicBezTo>
                  <a:cubicBezTo>
                    <a:pt x="22210" y="570"/>
                    <a:pt x="22345" y="634"/>
                    <a:pt x="22396" y="760"/>
                  </a:cubicBezTo>
                  <a:lnTo>
                    <a:pt x="22457" y="882"/>
                  </a:lnTo>
                  <a:cubicBezTo>
                    <a:pt x="22487" y="821"/>
                    <a:pt x="22487" y="791"/>
                    <a:pt x="22487" y="791"/>
                  </a:cubicBezTo>
                  <a:cubicBezTo>
                    <a:pt x="22518" y="791"/>
                    <a:pt x="22579" y="791"/>
                    <a:pt x="22579" y="851"/>
                  </a:cubicBezTo>
                  <a:cubicBezTo>
                    <a:pt x="22548" y="882"/>
                    <a:pt x="22548" y="882"/>
                    <a:pt x="22609" y="882"/>
                  </a:cubicBezTo>
                  <a:cubicBezTo>
                    <a:pt x="22609" y="882"/>
                    <a:pt x="22639" y="882"/>
                    <a:pt x="22670" y="851"/>
                  </a:cubicBezTo>
                  <a:cubicBezTo>
                    <a:pt x="22670" y="801"/>
                    <a:pt x="22670" y="779"/>
                    <a:pt x="22675" y="779"/>
                  </a:cubicBezTo>
                  <a:cubicBezTo>
                    <a:pt x="22679" y="779"/>
                    <a:pt x="22686" y="794"/>
                    <a:pt x="22700" y="821"/>
                  </a:cubicBezTo>
                  <a:cubicBezTo>
                    <a:pt x="22717" y="871"/>
                    <a:pt x="22743" y="894"/>
                    <a:pt x="22773" y="894"/>
                  </a:cubicBezTo>
                  <a:cubicBezTo>
                    <a:pt x="22797" y="894"/>
                    <a:pt x="22825" y="879"/>
                    <a:pt x="22852" y="851"/>
                  </a:cubicBezTo>
                  <a:cubicBezTo>
                    <a:pt x="22852" y="806"/>
                    <a:pt x="22852" y="783"/>
                    <a:pt x="22856" y="783"/>
                  </a:cubicBezTo>
                  <a:cubicBezTo>
                    <a:pt x="22860" y="783"/>
                    <a:pt x="22867" y="806"/>
                    <a:pt x="22882" y="851"/>
                  </a:cubicBezTo>
                  <a:cubicBezTo>
                    <a:pt x="22882" y="912"/>
                    <a:pt x="22913" y="943"/>
                    <a:pt x="22943" y="973"/>
                  </a:cubicBezTo>
                  <a:lnTo>
                    <a:pt x="22974" y="912"/>
                  </a:lnTo>
                  <a:cubicBezTo>
                    <a:pt x="22974" y="871"/>
                    <a:pt x="22986" y="855"/>
                    <a:pt x="23002" y="855"/>
                  </a:cubicBezTo>
                  <a:cubicBezTo>
                    <a:pt x="23022" y="855"/>
                    <a:pt x="23048" y="879"/>
                    <a:pt x="23065" y="912"/>
                  </a:cubicBezTo>
                  <a:cubicBezTo>
                    <a:pt x="23065" y="943"/>
                    <a:pt x="23095" y="943"/>
                    <a:pt x="23186" y="943"/>
                  </a:cubicBezTo>
                  <a:cubicBezTo>
                    <a:pt x="23278" y="943"/>
                    <a:pt x="23338" y="973"/>
                    <a:pt x="23308" y="1003"/>
                  </a:cubicBezTo>
                  <a:cubicBezTo>
                    <a:pt x="23308" y="1049"/>
                    <a:pt x="23308" y="1072"/>
                    <a:pt x="23316" y="1072"/>
                  </a:cubicBezTo>
                  <a:cubicBezTo>
                    <a:pt x="23323" y="1072"/>
                    <a:pt x="23338" y="1049"/>
                    <a:pt x="23369" y="1003"/>
                  </a:cubicBezTo>
                  <a:cubicBezTo>
                    <a:pt x="23394" y="991"/>
                    <a:pt x="23409" y="983"/>
                    <a:pt x="23422" y="983"/>
                  </a:cubicBezTo>
                  <a:cubicBezTo>
                    <a:pt x="23440" y="983"/>
                    <a:pt x="23455" y="998"/>
                    <a:pt x="23490" y="1034"/>
                  </a:cubicBezTo>
                  <a:cubicBezTo>
                    <a:pt x="23508" y="1069"/>
                    <a:pt x="23516" y="1084"/>
                    <a:pt x="23531" y="1084"/>
                  </a:cubicBezTo>
                  <a:cubicBezTo>
                    <a:pt x="23542" y="1084"/>
                    <a:pt x="23556" y="1077"/>
                    <a:pt x="23582" y="1064"/>
                  </a:cubicBezTo>
                  <a:cubicBezTo>
                    <a:pt x="23612" y="973"/>
                    <a:pt x="23612" y="943"/>
                    <a:pt x="23582" y="912"/>
                  </a:cubicBezTo>
                  <a:cubicBezTo>
                    <a:pt x="23521" y="912"/>
                    <a:pt x="23521" y="912"/>
                    <a:pt x="23551" y="882"/>
                  </a:cubicBezTo>
                  <a:lnTo>
                    <a:pt x="23642" y="882"/>
                  </a:lnTo>
                  <a:cubicBezTo>
                    <a:pt x="23658" y="897"/>
                    <a:pt x="23673" y="905"/>
                    <a:pt x="23699" y="905"/>
                  </a:cubicBezTo>
                  <a:cubicBezTo>
                    <a:pt x="23726" y="905"/>
                    <a:pt x="23764" y="897"/>
                    <a:pt x="23825" y="882"/>
                  </a:cubicBezTo>
                  <a:cubicBezTo>
                    <a:pt x="23903" y="882"/>
                    <a:pt x="23936" y="815"/>
                    <a:pt x="23868" y="815"/>
                  </a:cubicBezTo>
                  <a:cubicBezTo>
                    <a:pt x="23856" y="815"/>
                    <a:pt x="23842" y="817"/>
                    <a:pt x="23825" y="821"/>
                  </a:cubicBezTo>
                  <a:lnTo>
                    <a:pt x="23794" y="760"/>
                  </a:lnTo>
                  <a:cubicBezTo>
                    <a:pt x="23811" y="692"/>
                    <a:pt x="23790" y="652"/>
                    <a:pt x="23763" y="652"/>
                  </a:cubicBezTo>
                  <a:cubicBezTo>
                    <a:pt x="23742" y="652"/>
                    <a:pt x="23716" y="676"/>
                    <a:pt x="23703" y="730"/>
                  </a:cubicBezTo>
                  <a:cubicBezTo>
                    <a:pt x="23687" y="795"/>
                    <a:pt x="23679" y="825"/>
                    <a:pt x="23671" y="825"/>
                  </a:cubicBezTo>
                  <a:cubicBezTo>
                    <a:pt x="23664" y="825"/>
                    <a:pt x="23656" y="802"/>
                    <a:pt x="23642" y="760"/>
                  </a:cubicBezTo>
                  <a:cubicBezTo>
                    <a:pt x="23673" y="669"/>
                    <a:pt x="23612" y="669"/>
                    <a:pt x="23582" y="669"/>
                  </a:cubicBezTo>
                  <a:cubicBezTo>
                    <a:pt x="23521" y="669"/>
                    <a:pt x="23521" y="669"/>
                    <a:pt x="23551" y="608"/>
                  </a:cubicBezTo>
                  <a:cubicBezTo>
                    <a:pt x="23551" y="578"/>
                    <a:pt x="23521" y="517"/>
                    <a:pt x="23490" y="517"/>
                  </a:cubicBezTo>
                  <a:cubicBezTo>
                    <a:pt x="23465" y="504"/>
                    <a:pt x="23450" y="497"/>
                    <a:pt x="23442" y="497"/>
                  </a:cubicBezTo>
                  <a:cubicBezTo>
                    <a:pt x="23430" y="497"/>
                    <a:pt x="23430" y="512"/>
                    <a:pt x="23430" y="547"/>
                  </a:cubicBezTo>
                  <a:cubicBezTo>
                    <a:pt x="23440" y="569"/>
                    <a:pt x="23436" y="579"/>
                    <a:pt x="23424" y="579"/>
                  </a:cubicBezTo>
                  <a:cubicBezTo>
                    <a:pt x="23403" y="579"/>
                    <a:pt x="23358" y="545"/>
                    <a:pt x="23338" y="487"/>
                  </a:cubicBezTo>
                  <a:cubicBezTo>
                    <a:pt x="23325" y="459"/>
                    <a:pt x="23317" y="444"/>
                    <a:pt x="23310" y="444"/>
                  </a:cubicBezTo>
                  <a:cubicBezTo>
                    <a:pt x="23302" y="444"/>
                    <a:pt x="23294" y="467"/>
                    <a:pt x="23278" y="517"/>
                  </a:cubicBezTo>
                  <a:cubicBezTo>
                    <a:pt x="23278" y="555"/>
                    <a:pt x="23262" y="572"/>
                    <a:pt x="23241" y="572"/>
                  </a:cubicBezTo>
                  <a:cubicBezTo>
                    <a:pt x="23212" y="572"/>
                    <a:pt x="23174" y="540"/>
                    <a:pt x="23156" y="487"/>
                  </a:cubicBezTo>
                  <a:lnTo>
                    <a:pt x="23065" y="456"/>
                  </a:lnTo>
                  <a:cubicBezTo>
                    <a:pt x="23004" y="456"/>
                    <a:pt x="23004" y="487"/>
                    <a:pt x="23004" y="517"/>
                  </a:cubicBezTo>
                  <a:cubicBezTo>
                    <a:pt x="22985" y="575"/>
                    <a:pt x="22978" y="596"/>
                    <a:pt x="22967" y="596"/>
                  </a:cubicBezTo>
                  <a:cubicBezTo>
                    <a:pt x="22961" y="596"/>
                    <a:pt x="22954" y="589"/>
                    <a:pt x="22943" y="578"/>
                  </a:cubicBezTo>
                  <a:cubicBezTo>
                    <a:pt x="22913" y="517"/>
                    <a:pt x="22913" y="456"/>
                    <a:pt x="22913" y="456"/>
                  </a:cubicBezTo>
                  <a:cubicBezTo>
                    <a:pt x="22913" y="426"/>
                    <a:pt x="22882" y="426"/>
                    <a:pt x="22822" y="395"/>
                  </a:cubicBezTo>
                  <a:cubicBezTo>
                    <a:pt x="22806" y="395"/>
                    <a:pt x="22776" y="388"/>
                    <a:pt x="22746" y="388"/>
                  </a:cubicBezTo>
                  <a:cubicBezTo>
                    <a:pt x="22715" y="388"/>
                    <a:pt x="22685" y="395"/>
                    <a:pt x="22670" y="426"/>
                  </a:cubicBezTo>
                  <a:lnTo>
                    <a:pt x="22700" y="365"/>
                  </a:lnTo>
                  <a:cubicBezTo>
                    <a:pt x="22660" y="365"/>
                    <a:pt x="22646" y="352"/>
                    <a:pt x="22642" y="352"/>
                  </a:cubicBezTo>
                  <a:cubicBezTo>
                    <a:pt x="22639" y="352"/>
                    <a:pt x="22639" y="355"/>
                    <a:pt x="22639" y="365"/>
                  </a:cubicBezTo>
                  <a:cubicBezTo>
                    <a:pt x="22639" y="365"/>
                    <a:pt x="22609" y="365"/>
                    <a:pt x="22518" y="304"/>
                  </a:cubicBezTo>
                  <a:cubicBezTo>
                    <a:pt x="22493" y="288"/>
                    <a:pt x="22465" y="280"/>
                    <a:pt x="22438" y="280"/>
                  </a:cubicBezTo>
                  <a:cubicBezTo>
                    <a:pt x="22365" y="280"/>
                    <a:pt x="22307" y="337"/>
                    <a:pt x="22396" y="426"/>
                  </a:cubicBezTo>
                  <a:lnTo>
                    <a:pt x="22366" y="426"/>
                  </a:lnTo>
                  <a:cubicBezTo>
                    <a:pt x="22354" y="420"/>
                    <a:pt x="22344" y="417"/>
                    <a:pt x="22336" y="417"/>
                  </a:cubicBezTo>
                  <a:cubicBezTo>
                    <a:pt x="22305" y="417"/>
                    <a:pt x="22305" y="456"/>
                    <a:pt x="22305" y="456"/>
                  </a:cubicBezTo>
                  <a:cubicBezTo>
                    <a:pt x="22305" y="487"/>
                    <a:pt x="22244" y="487"/>
                    <a:pt x="22214" y="487"/>
                  </a:cubicBezTo>
                  <a:cubicBezTo>
                    <a:pt x="22214" y="487"/>
                    <a:pt x="22214" y="426"/>
                    <a:pt x="22214" y="395"/>
                  </a:cubicBezTo>
                  <a:cubicBezTo>
                    <a:pt x="22251" y="320"/>
                    <a:pt x="22242" y="268"/>
                    <a:pt x="22209" y="268"/>
                  </a:cubicBezTo>
                  <a:cubicBezTo>
                    <a:pt x="22194" y="268"/>
                    <a:pt x="22175" y="278"/>
                    <a:pt x="22153" y="300"/>
                  </a:cubicBezTo>
                  <a:lnTo>
                    <a:pt x="22153" y="300"/>
                  </a:lnTo>
                  <a:cubicBezTo>
                    <a:pt x="22151" y="267"/>
                    <a:pt x="22131" y="254"/>
                    <a:pt x="22097" y="254"/>
                  </a:cubicBezTo>
                  <a:cubicBezTo>
                    <a:pt x="22071" y="254"/>
                    <a:pt x="22039" y="261"/>
                    <a:pt x="22001" y="274"/>
                  </a:cubicBezTo>
                  <a:cubicBezTo>
                    <a:pt x="21971" y="274"/>
                    <a:pt x="21910" y="335"/>
                    <a:pt x="21910" y="395"/>
                  </a:cubicBezTo>
                  <a:cubicBezTo>
                    <a:pt x="21879" y="426"/>
                    <a:pt x="21849" y="426"/>
                    <a:pt x="21849" y="426"/>
                  </a:cubicBezTo>
                  <a:cubicBezTo>
                    <a:pt x="21788" y="426"/>
                    <a:pt x="21788" y="426"/>
                    <a:pt x="21819" y="365"/>
                  </a:cubicBezTo>
                  <a:cubicBezTo>
                    <a:pt x="21819" y="332"/>
                    <a:pt x="21791" y="307"/>
                    <a:pt x="21756" y="307"/>
                  </a:cubicBezTo>
                  <a:cubicBezTo>
                    <a:pt x="21728" y="307"/>
                    <a:pt x="21694" y="324"/>
                    <a:pt x="21667" y="365"/>
                  </a:cubicBezTo>
                  <a:lnTo>
                    <a:pt x="21667" y="304"/>
                  </a:lnTo>
                  <a:cubicBezTo>
                    <a:pt x="21667" y="280"/>
                    <a:pt x="21647" y="235"/>
                    <a:pt x="21510" y="235"/>
                  </a:cubicBezTo>
                  <a:cubicBezTo>
                    <a:pt x="21478" y="235"/>
                    <a:pt x="21440" y="238"/>
                    <a:pt x="21393" y="243"/>
                  </a:cubicBezTo>
                  <a:cubicBezTo>
                    <a:pt x="21211" y="213"/>
                    <a:pt x="21089" y="213"/>
                    <a:pt x="21089" y="152"/>
                  </a:cubicBezTo>
                  <a:cubicBezTo>
                    <a:pt x="21089" y="147"/>
                    <a:pt x="21083" y="144"/>
                    <a:pt x="21073" y="144"/>
                  </a:cubicBezTo>
                  <a:cubicBezTo>
                    <a:pt x="21026" y="144"/>
                    <a:pt x="20885" y="199"/>
                    <a:pt x="20785" y="274"/>
                  </a:cubicBezTo>
                  <a:cubicBezTo>
                    <a:pt x="20785" y="213"/>
                    <a:pt x="20755" y="213"/>
                    <a:pt x="20664" y="213"/>
                  </a:cubicBezTo>
                  <a:cubicBezTo>
                    <a:pt x="20512" y="183"/>
                    <a:pt x="20512" y="183"/>
                    <a:pt x="20512" y="152"/>
                  </a:cubicBezTo>
                  <a:cubicBezTo>
                    <a:pt x="20542" y="107"/>
                    <a:pt x="20557" y="84"/>
                    <a:pt x="20553" y="84"/>
                  </a:cubicBezTo>
                  <a:lnTo>
                    <a:pt x="20553" y="84"/>
                  </a:lnTo>
                  <a:cubicBezTo>
                    <a:pt x="20550" y="84"/>
                    <a:pt x="20527" y="107"/>
                    <a:pt x="20481" y="152"/>
                  </a:cubicBezTo>
                  <a:cubicBezTo>
                    <a:pt x="20460" y="184"/>
                    <a:pt x="20431" y="197"/>
                    <a:pt x="20403" y="197"/>
                  </a:cubicBezTo>
                  <a:cubicBezTo>
                    <a:pt x="20350" y="197"/>
                    <a:pt x="20299" y="151"/>
                    <a:pt x="20299" y="91"/>
                  </a:cubicBezTo>
                  <a:cubicBezTo>
                    <a:pt x="20299" y="31"/>
                    <a:pt x="20238" y="31"/>
                    <a:pt x="20147" y="31"/>
                  </a:cubicBezTo>
                  <a:cubicBezTo>
                    <a:pt x="20129" y="66"/>
                    <a:pt x="20090" y="81"/>
                    <a:pt x="20043" y="81"/>
                  </a:cubicBezTo>
                  <a:cubicBezTo>
                    <a:pt x="20010" y="81"/>
                    <a:pt x="19972" y="74"/>
                    <a:pt x="19934" y="61"/>
                  </a:cubicBezTo>
                  <a:cubicBezTo>
                    <a:pt x="19782" y="61"/>
                    <a:pt x="19782" y="61"/>
                    <a:pt x="19782" y="152"/>
                  </a:cubicBezTo>
                  <a:cubicBezTo>
                    <a:pt x="19782" y="243"/>
                    <a:pt x="19721" y="243"/>
                    <a:pt x="19630" y="243"/>
                  </a:cubicBezTo>
                  <a:cubicBezTo>
                    <a:pt x="19600" y="243"/>
                    <a:pt x="19539" y="243"/>
                    <a:pt x="19539" y="183"/>
                  </a:cubicBezTo>
                  <a:cubicBezTo>
                    <a:pt x="19539" y="183"/>
                    <a:pt x="19509" y="152"/>
                    <a:pt x="19448" y="152"/>
                  </a:cubicBezTo>
                  <a:cubicBezTo>
                    <a:pt x="19417" y="152"/>
                    <a:pt x="19357" y="152"/>
                    <a:pt x="19357" y="91"/>
                  </a:cubicBezTo>
                  <a:cubicBezTo>
                    <a:pt x="19357" y="91"/>
                    <a:pt x="19326" y="61"/>
                    <a:pt x="19205" y="61"/>
                  </a:cubicBezTo>
                  <a:cubicBezTo>
                    <a:pt x="19113" y="61"/>
                    <a:pt x="19022" y="61"/>
                    <a:pt x="190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3469;p83"/>
            <p:cNvSpPr/>
            <p:nvPr/>
          </p:nvSpPr>
          <p:spPr>
            <a:xfrm>
              <a:off x="2530139" y="2984368"/>
              <a:ext cx="267202" cy="535115"/>
            </a:xfrm>
            <a:custGeom>
              <a:avLst/>
              <a:gdLst/>
              <a:ahLst/>
              <a:cxnLst/>
              <a:rect l="l" t="t" r="r" b="b"/>
              <a:pathLst>
                <a:path w="16150" h="32343" extrusionOk="0">
                  <a:moveTo>
                    <a:pt x="2551" y="579"/>
                  </a:moveTo>
                  <a:lnTo>
                    <a:pt x="2551" y="610"/>
                  </a:lnTo>
                  <a:cubicBezTo>
                    <a:pt x="2521" y="671"/>
                    <a:pt x="2582" y="671"/>
                    <a:pt x="2612" y="671"/>
                  </a:cubicBezTo>
                  <a:lnTo>
                    <a:pt x="2612" y="640"/>
                  </a:lnTo>
                  <a:cubicBezTo>
                    <a:pt x="2612" y="640"/>
                    <a:pt x="2582" y="579"/>
                    <a:pt x="2551" y="579"/>
                  </a:cubicBezTo>
                  <a:close/>
                  <a:moveTo>
                    <a:pt x="3220" y="853"/>
                  </a:moveTo>
                  <a:cubicBezTo>
                    <a:pt x="3250" y="853"/>
                    <a:pt x="3250" y="914"/>
                    <a:pt x="3220" y="944"/>
                  </a:cubicBezTo>
                  <a:cubicBezTo>
                    <a:pt x="3220" y="980"/>
                    <a:pt x="3220" y="995"/>
                    <a:pt x="3208" y="995"/>
                  </a:cubicBezTo>
                  <a:cubicBezTo>
                    <a:pt x="3199" y="995"/>
                    <a:pt x="3184" y="987"/>
                    <a:pt x="3159" y="975"/>
                  </a:cubicBezTo>
                  <a:cubicBezTo>
                    <a:pt x="3159" y="975"/>
                    <a:pt x="3129" y="944"/>
                    <a:pt x="3159" y="883"/>
                  </a:cubicBezTo>
                  <a:lnTo>
                    <a:pt x="3220" y="853"/>
                  </a:lnTo>
                  <a:close/>
                  <a:moveTo>
                    <a:pt x="3075" y="1382"/>
                  </a:moveTo>
                  <a:cubicBezTo>
                    <a:pt x="3098" y="1382"/>
                    <a:pt x="3098" y="1403"/>
                    <a:pt x="3098" y="1461"/>
                  </a:cubicBezTo>
                  <a:cubicBezTo>
                    <a:pt x="3073" y="1511"/>
                    <a:pt x="3069" y="1560"/>
                    <a:pt x="3035" y="1560"/>
                  </a:cubicBezTo>
                  <a:cubicBezTo>
                    <a:pt x="3027" y="1560"/>
                    <a:pt x="3018" y="1558"/>
                    <a:pt x="3007" y="1552"/>
                  </a:cubicBezTo>
                  <a:lnTo>
                    <a:pt x="3037" y="1522"/>
                  </a:lnTo>
                  <a:cubicBezTo>
                    <a:pt x="3062" y="1522"/>
                    <a:pt x="3047" y="1483"/>
                    <a:pt x="3009" y="1483"/>
                  </a:cubicBezTo>
                  <a:cubicBezTo>
                    <a:pt x="3000" y="1483"/>
                    <a:pt x="2989" y="1485"/>
                    <a:pt x="2977" y="1491"/>
                  </a:cubicBezTo>
                  <a:lnTo>
                    <a:pt x="2886" y="1491"/>
                  </a:lnTo>
                  <a:cubicBezTo>
                    <a:pt x="2916" y="1431"/>
                    <a:pt x="2977" y="1400"/>
                    <a:pt x="3007" y="1400"/>
                  </a:cubicBezTo>
                  <a:cubicBezTo>
                    <a:pt x="3040" y="1389"/>
                    <a:pt x="3062" y="1382"/>
                    <a:pt x="3075" y="1382"/>
                  </a:cubicBezTo>
                  <a:close/>
                  <a:moveTo>
                    <a:pt x="3281" y="1613"/>
                  </a:moveTo>
                  <a:lnTo>
                    <a:pt x="3220" y="1643"/>
                  </a:lnTo>
                  <a:lnTo>
                    <a:pt x="3220" y="1704"/>
                  </a:lnTo>
                  <a:cubicBezTo>
                    <a:pt x="3250" y="1704"/>
                    <a:pt x="3250" y="1704"/>
                    <a:pt x="3250" y="1674"/>
                  </a:cubicBezTo>
                  <a:lnTo>
                    <a:pt x="3281" y="1613"/>
                  </a:lnTo>
                  <a:close/>
                  <a:moveTo>
                    <a:pt x="2217" y="4014"/>
                  </a:moveTo>
                  <a:cubicBezTo>
                    <a:pt x="2247" y="4045"/>
                    <a:pt x="2278" y="4136"/>
                    <a:pt x="2247" y="4197"/>
                  </a:cubicBezTo>
                  <a:cubicBezTo>
                    <a:pt x="2247" y="4208"/>
                    <a:pt x="2239" y="4215"/>
                    <a:pt x="2229" y="4215"/>
                  </a:cubicBezTo>
                  <a:cubicBezTo>
                    <a:pt x="2211" y="4215"/>
                    <a:pt x="2186" y="4194"/>
                    <a:pt x="2186" y="4136"/>
                  </a:cubicBezTo>
                  <a:cubicBezTo>
                    <a:pt x="2186" y="4075"/>
                    <a:pt x="2217" y="4014"/>
                    <a:pt x="2217" y="4014"/>
                  </a:cubicBezTo>
                  <a:close/>
                  <a:moveTo>
                    <a:pt x="2068" y="4310"/>
                  </a:moveTo>
                  <a:cubicBezTo>
                    <a:pt x="2033" y="4310"/>
                    <a:pt x="2029" y="4365"/>
                    <a:pt x="2004" y="4440"/>
                  </a:cubicBezTo>
                  <a:cubicBezTo>
                    <a:pt x="2004" y="4501"/>
                    <a:pt x="2034" y="4531"/>
                    <a:pt x="2034" y="4531"/>
                  </a:cubicBezTo>
                  <a:cubicBezTo>
                    <a:pt x="2040" y="4537"/>
                    <a:pt x="2046" y="4539"/>
                    <a:pt x="2052" y="4539"/>
                  </a:cubicBezTo>
                  <a:cubicBezTo>
                    <a:pt x="2075" y="4539"/>
                    <a:pt x="2095" y="4495"/>
                    <a:pt x="2095" y="4470"/>
                  </a:cubicBezTo>
                  <a:cubicBezTo>
                    <a:pt x="2156" y="4379"/>
                    <a:pt x="2126" y="4318"/>
                    <a:pt x="2095" y="4318"/>
                  </a:cubicBezTo>
                  <a:cubicBezTo>
                    <a:pt x="2084" y="4313"/>
                    <a:pt x="2076" y="4310"/>
                    <a:pt x="2068" y="4310"/>
                  </a:cubicBezTo>
                  <a:close/>
                  <a:moveTo>
                    <a:pt x="1913" y="6415"/>
                  </a:moveTo>
                  <a:cubicBezTo>
                    <a:pt x="1974" y="6415"/>
                    <a:pt x="1943" y="6476"/>
                    <a:pt x="1943" y="6537"/>
                  </a:cubicBezTo>
                  <a:lnTo>
                    <a:pt x="1913" y="6507"/>
                  </a:lnTo>
                  <a:lnTo>
                    <a:pt x="1882" y="6476"/>
                  </a:lnTo>
                  <a:lnTo>
                    <a:pt x="1913" y="6415"/>
                  </a:lnTo>
                  <a:close/>
                  <a:moveTo>
                    <a:pt x="1670" y="6507"/>
                  </a:moveTo>
                  <a:cubicBezTo>
                    <a:pt x="1670" y="6507"/>
                    <a:pt x="1700" y="6567"/>
                    <a:pt x="1730" y="6628"/>
                  </a:cubicBezTo>
                  <a:cubicBezTo>
                    <a:pt x="1852" y="6750"/>
                    <a:pt x="1852" y="6750"/>
                    <a:pt x="1761" y="6750"/>
                  </a:cubicBezTo>
                  <a:cubicBezTo>
                    <a:pt x="1730" y="6719"/>
                    <a:pt x="1670" y="6719"/>
                    <a:pt x="1639" y="6628"/>
                  </a:cubicBezTo>
                  <a:cubicBezTo>
                    <a:pt x="1670" y="6567"/>
                    <a:pt x="1670" y="6507"/>
                    <a:pt x="1670" y="6507"/>
                  </a:cubicBezTo>
                  <a:close/>
                  <a:moveTo>
                    <a:pt x="1626" y="7684"/>
                  </a:moveTo>
                  <a:cubicBezTo>
                    <a:pt x="1651" y="7684"/>
                    <a:pt x="1681" y="7734"/>
                    <a:pt x="1730" y="7783"/>
                  </a:cubicBezTo>
                  <a:cubicBezTo>
                    <a:pt x="1747" y="7833"/>
                    <a:pt x="1755" y="7856"/>
                    <a:pt x="1743" y="7856"/>
                  </a:cubicBezTo>
                  <a:cubicBezTo>
                    <a:pt x="1733" y="7856"/>
                    <a:pt x="1711" y="7841"/>
                    <a:pt x="1670" y="7814"/>
                  </a:cubicBezTo>
                  <a:lnTo>
                    <a:pt x="1609" y="7692"/>
                  </a:lnTo>
                  <a:cubicBezTo>
                    <a:pt x="1614" y="7686"/>
                    <a:pt x="1620" y="7684"/>
                    <a:pt x="1626" y="7684"/>
                  </a:cubicBezTo>
                  <a:close/>
                  <a:moveTo>
                    <a:pt x="1427" y="8057"/>
                  </a:moveTo>
                  <a:cubicBezTo>
                    <a:pt x="1457" y="8057"/>
                    <a:pt x="1487" y="8118"/>
                    <a:pt x="1487" y="8118"/>
                  </a:cubicBezTo>
                  <a:lnTo>
                    <a:pt x="1487" y="8178"/>
                  </a:lnTo>
                  <a:cubicBezTo>
                    <a:pt x="1457" y="8178"/>
                    <a:pt x="1396" y="8148"/>
                    <a:pt x="1396" y="8118"/>
                  </a:cubicBezTo>
                  <a:lnTo>
                    <a:pt x="1427" y="8057"/>
                  </a:lnTo>
                  <a:close/>
                  <a:moveTo>
                    <a:pt x="1639" y="8786"/>
                  </a:moveTo>
                  <a:cubicBezTo>
                    <a:pt x="1609" y="8786"/>
                    <a:pt x="1639" y="8786"/>
                    <a:pt x="1700" y="8817"/>
                  </a:cubicBezTo>
                  <a:lnTo>
                    <a:pt x="1730" y="8817"/>
                  </a:lnTo>
                  <a:cubicBezTo>
                    <a:pt x="1700" y="8817"/>
                    <a:pt x="1639" y="8786"/>
                    <a:pt x="1639" y="8786"/>
                  </a:cubicBezTo>
                  <a:close/>
                  <a:moveTo>
                    <a:pt x="1154" y="8993"/>
                  </a:moveTo>
                  <a:cubicBezTo>
                    <a:pt x="1161" y="8993"/>
                    <a:pt x="1183" y="9068"/>
                    <a:pt x="1183" y="9121"/>
                  </a:cubicBezTo>
                  <a:lnTo>
                    <a:pt x="1153" y="9121"/>
                  </a:lnTo>
                  <a:cubicBezTo>
                    <a:pt x="1153" y="9060"/>
                    <a:pt x="1123" y="8999"/>
                    <a:pt x="1153" y="8999"/>
                  </a:cubicBezTo>
                  <a:cubicBezTo>
                    <a:pt x="1153" y="8995"/>
                    <a:pt x="1154" y="8993"/>
                    <a:pt x="1154" y="8993"/>
                  </a:cubicBezTo>
                  <a:close/>
                  <a:moveTo>
                    <a:pt x="1305" y="9425"/>
                  </a:moveTo>
                  <a:cubicBezTo>
                    <a:pt x="1366" y="9425"/>
                    <a:pt x="1396" y="9455"/>
                    <a:pt x="1396" y="9485"/>
                  </a:cubicBezTo>
                  <a:cubicBezTo>
                    <a:pt x="1415" y="9523"/>
                    <a:pt x="1399" y="9549"/>
                    <a:pt x="1370" y="9549"/>
                  </a:cubicBezTo>
                  <a:cubicBezTo>
                    <a:pt x="1351" y="9549"/>
                    <a:pt x="1328" y="9539"/>
                    <a:pt x="1305" y="9516"/>
                  </a:cubicBezTo>
                  <a:cubicBezTo>
                    <a:pt x="1305" y="9485"/>
                    <a:pt x="1305" y="9485"/>
                    <a:pt x="1305" y="9425"/>
                  </a:cubicBezTo>
                  <a:close/>
                  <a:moveTo>
                    <a:pt x="1335" y="9881"/>
                  </a:moveTo>
                  <a:lnTo>
                    <a:pt x="1335" y="9941"/>
                  </a:lnTo>
                  <a:cubicBezTo>
                    <a:pt x="1335" y="9972"/>
                    <a:pt x="1335" y="9972"/>
                    <a:pt x="1275" y="9972"/>
                  </a:cubicBezTo>
                  <a:lnTo>
                    <a:pt x="1275" y="9911"/>
                  </a:lnTo>
                  <a:lnTo>
                    <a:pt x="1335" y="9881"/>
                  </a:lnTo>
                  <a:close/>
                  <a:moveTo>
                    <a:pt x="1396" y="10428"/>
                  </a:moveTo>
                  <a:cubicBezTo>
                    <a:pt x="1366" y="10428"/>
                    <a:pt x="1305" y="10458"/>
                    <a:pt x="1305" y="10458"/>
                  </a:cubicBezTo>
                  <a:cubicBezTo>
                    <a:pt x="1305" y="10519"/>
                    <a:pt x="1335" y="10519"/>
                    <a:pt x="1335" y="10519"/>
                  </a:cubicBezTo>
                  <a:cubicBezTo>
                    <a:pt x="1335" y="10519"/>
                    <a:pt x="1396" y="10519"/>
                    <a:pt x="1396" y="10488"/>
                  </a:cubicBezTo>
                  <a:lnTo>
                    <a:pt x="1396" y="10428"/>
                  </a:lnTo>
                  <a:close/>
                  <a:moveTo>
                    <a:pt x="1062" y="10671"/>
                  </a:moveTo>
                  <a:cubicBezTo>
                    <a:pt x="1092" y="10671"/>
                    <a:pt x="1092" y="10732"/>
                    <a:pt x="1092" y="10732"/>
                  </a:cubicBezTo>
                  <a:cubicBezTo>
                    <a:pt x="1092" y="10762"/>
                    <a:pt x="1092" y="10823"/>
                    <a:pt x="1031" y="10823"/>
                  </a:cubicBezTo>
                  <a:cubicBezTo>
                    <a:pt x="1031" y="10823"/>
                    <a:pt x="1001" y="10823"/>
                    <a:pt x="1001" y="10762"/>
                  </a:cubicBezTo>
                  <a:cubicBezTo>
                    <a:pt x="1001" y="10732"/>
                    <a:pt x="1062" y="10671"/>
                    <a:pt x="1062" y="10671"/>
                  </a:cubicBezTo>
                  <a:close/>
                  <a:moveTo>
                    <a:pt x="32" y="11210"/>
                  </a:moveTo>
                  <a:cubicBezTo>
                    <a:pt x="1" y="11210"/>
                    <a:pt x="15" y="11259"/>
                    <a:pt x="89" y="11309"/>
                  </a:cubicBezTo>
                  <a:cubicBezTo>
                    <a:pt x="150" y="11309"/>
                    <a:pt x="150" y="11309"/>
                    <a:pt x="150" y="11248"/>
                  </a:cubicBezTo>
                  <a:lnTo>
                    <a:pt x="150" y="11248"/>
                  </a:lnTo>
                  <a:cubicBezTo>
                    <a:pt x="150" y="11254"/>
                    <a:pt x="147" y="11257"/>
                    <a:pt x="143" y="11257"/>
                  </a:cubicBezTo>
                  <a:cubicBezTo>
                    <a:pt x="127" y="11257"/>
                    <a:pt x="83" y="11218"/>
                    <a:pt x="59" y="11218"/>
                  </a:cubicBezTo>
                  <a:cubicBezTo>
                    <a:pt x="48" y="11212"/>
                    <a:pt x="38" y="11210"/>
                    <a:pt x="32" y="11210"/>
                  </a:cubicBezTo>
                  <a:close/>
                  <a:moveTo>
                    <a:pt x="1593" y="11291"/>
                  </a:moveTo>
                  <a:cubicBezTo>
                    <a:pt x="1584" y="11291"/>
                    <a:pt x="1570" y="11298"/>
                    <a:pt x="1548" y="11309"/>
                  </a:cubicBezTo>
                  <a:cubicBezTo>
                    <a:pt x="1548" y="11370"/>
                    <a:pt x="1548" y="11400"/>
                    <a:pt x="1548" y="11400"/>
                  </a:cubicBezTo>
                  <a:cubicBezTo>
                    <a:pt x="1561" y="11413"/>
                    <a:pt x="1568" y="11420"/>
                    <a:pt x="1575" y="11420"/>
                  </a:cubicBezTo>
                  <a:cubicBezTo>
                    <a:pt x="1584" y="11420"/>
                    <a:pt x="1591" y="11406"/>
                    <a:pt x="1609" y="11370"/>
                  </a:cubicBezTo>
                  <a:cubicBezTo>
                    <a:pt x="1609" y="11312"/>
                    <a:pt x="1609" y="11291"/>
                    <a:pt x="1593" y="11291"/>
                  </a:cubicBezTo>
                  <a:close/>
                  <a:moveTo>
                    <a:pt x="985" y="11564"/>
                  </a:moveTo>
                  <a:cubicBezTo>
                    <a:pt x="1001" y="11564"/>
                    <a:pt x="1001" y="11586"/>
                    <a:pt x="1001" y="11643"/>
                  </a:cubicBezTo>
                  <a:cubicBezTo>
                    <a:pt x="971" y="11704"/>
                    <a:pt x="940" y="11704"/>
                    <a:pt x="940" y="11704"/>
                  </a:cubicBezTo>
                  <a:cubicBezTo>
                    <a:pt x="910" y="11704"/>
                    <a:pt x="940" y="11643"/>
                    <a:pt x="940" y="11583"/>
                  </a:cubicBezTo>
                  <a:cubicBezTo>
                    <a:pt x="962" y="11572"/>
                    <a:pt x="977" y="11564"/>
                    <a:pt x="985" y="11564"/>
                  </a:cubicBezTo>
                  <a:close/>
                  <a:moveTo>
                    <a:pt x="1001" y="12434"/>
                  </a:moveTo>
                  <a:cubicBezTo>
                    <a:pt x="1062" y="12434"/>
                    <a:pt x="1062" y="12495"/>
                    <a:pt x="971" y="12525"/>
                  </a:cubicBezTo>
                  <a:cubicBezTo>
                    <a:pt x="910" y="12525"/>
                    <a:pt x="910" y="12525"/>
                    <a:pt x="910" y="12464"/>
                  </a:cubicBezTo>
                  <a:cubicBezTo>
                    <a:pt x="910" y="12464"/>
                    <a:pt x="971" y="12434"/>
                    <a:pt x="1001" y="12434"/>
                  </a:cubicBezTo>
                  <a:close/>
                  <a:moveTo>
                    <a:pt x="940" y="12768"/>
                  </a:moveTo>
                  <a:lnTo>
                    <a:pt x="971" y="12829"/>
                  </a:lnTo>
                  <a:lnTo>
                    <a:pt x="971" y="12859"/>
                  </a:lnTo>
                  <a:cubicBezTo>
                    <a:pt x="940" y="12859"/>
                    <a:pt x="879" y="12859"/>
                    <a:pt x="879" y="12829"/>
                  </a:cubicBezTo>
                  <a:lnTo>
                    <a:pt x="940" y="12768"/>
                  </a:lnTo>
                  <a:close/>
                  <a:moveTo>
                    <a:pt x="879" y="13042"/>
                  </a:moveTo>
                  <a:lnTo>
                    <a:pt x="879" y="13042"/>
                  </a:lnTo>
                  <a:cubicBezTo>
                    <a:pt x="914" y="13059"/>
                    <a:pt x="909" y="13077"/>
                    <a:pt x="898" y="13077"/>
                  </a:cubicBezTo>
                  <a:cubicBezTo>
                    <a:pt x="890" y="13077"/>
                    <a:pt x="879" y="13067"/>
                    <a:pt x="879" y="13042"/>
                  </a:cubicBezTo>
                  <a:close/>
                  <a:moveTo>
                    <a:pt x="819" y="15929"/>
                  </a:moveTo>
                  <a:lnTo>
                    <a:pt x="849" y="15990"/>
                  </a:lnTo>
                  <a:lnTo>
                    <a:pt x="849" y="16020"/>
                  </a:lnTo>
                  <a:cubicBezTo>
                    <a:pt x="819" y="16020"/>
                    <a:pt x="758" y="16020"/>
                    <a:pt x="758" y="15990"/>
                  </a:cubicBezTo>
                  <a:lnTo>
                    <a:pt x="819" y="15929"/>
                  </a:lnTo>
                  <a:close/>
                  <a:moveTo>
                    <a:pt x="874" y="17132"/>
                  </a:moveTo>
                  <a:cubicBezTo>
                    <a:pt x="903" y="17132"/>
                    <a:pt x="950" y="17145"/>
                    <a:pt x="971" y="17145"/>
                  </a:cubicBezTo>
                  <a:cubicBezTo>
                    <a:pt x="971" y="17175"/>
                    <a:pt x="971" y="17175"/>
                    <a:pt x="940" y="17206"/>
                  </a:cubicBezTo>
                  <a:cubicBezTo>
                    <a:pt x="910" y="17206"/>
                    <a:pt x="849" y="17145"/>
                    <a:pt x="849" y="17145"/>
                  </a:cubicBezTo>
                  <a:cubicBezTo>
                    <a:pt x="849" y="17135"/>
                    <a:pt x="859" y="17132"/>
                    <a:pt x="874" y="17132"/>
                  </a:cubicBezTo>
                  <a:close/>
                  <a:moveTo>
                    <a:pt x="1275" y="17875"/>
                  </a:moveTo>
                  <a:cubicBezTo>
                    <a:pt x="1335" y="17875"/>
                    <a:pt x="1366" y="17935"/>
                    <a:pt x="1366" y="17935"/>
                  </a:cubicBezTo>
                  <a:lnTo>
                    <a:pt x="1366" y="17966"/>
                  </a:lnTo>
                  <a:cubicBezTo>
                    <a:pt x="1335" y="17966"/>
                    <a:pt x="1305" y="17966"/>
                    <a:pt x="1275" y="17935"/>
                  </a:cubicBezTo>
                  <a:lnTo>
                    <a:pt x="1275" y="17875"/>
                  </a:lnTo>
                  <a:close/>
                  <a:moveTo>
                    <a:pt x="1153" y="18543"/>
                  </a:moveTo>
                  <a:lnTo>
                    <a:pt x="1214" y="18574"/>
                  </a:lnTo>
                  <a:lnTo>
                    <a:pt x="1214" y="18634"/>
                  </a:lnTo>
                  <a:cubicBezTo>
                    <a:pt x="1153" y="18634"/>
                    <a:pt x="1123" y="18634"/>
                    <a:pt x="1123" y="18604"/>
                  </a:cubicBezTo>
                  <a:lnTo>
                    <a:pt x="1153" y="18543"/>
                  </a:lnTo>
                  <a:close/>
                  <a:moveTo>
                    <a:pt x="1897" y="21823"/>
                  </a:moveTo>
                  <a:cubicBezTo>
                    <a:pt x="1924" y="21823"/>
                    <a:pt x="1955" y="21849"/>
                    <a:pt x="1974" y="21887"/>
                  </a:cubicBezTo>
                  <a:cubicBezTo>
                    <a:pt x="2004" y="21978"/>
                    <a:pt x="2004" y="21978"/>
                    <a:pt x="1943" y="21978"/>
                  </a:cubicBezTo>
                  <a:cubicBezTo>
                    <a:pt x="1939" y="21982"/>
                    <a:pt x="1935" y="21984"/>
                    <a:pt x="1931" y="21984"/>
                  </a:cubicBezTo>
                  <a:cubicBezTo>
                    <a:pt x="1905" y="21984"/>
                    <a:pt x="1878" y="21909"/>
                    <a:pt x="1852" y="21856"/>
                  </a:cubicBezTo>
                  <a:cubicBezTo>
                    <a:pt x="1864" y="21833"/>
                    <a:pt x="1880" y="21823"/>
                    <a:pt x="1897" y="21823"/>
                  </a:cubicBezTo>
                  <a:close/>
                  <a:moveTo>
                    <a:pt x="2649" y="23697"/>
                  </a:moveTo>
                  <a:cubicBezTo>
                    <a:pt x="2676" y="23697"/>
                    <a:pt x="2703" y="23711"/>
                    <a:pt x="2703" y="23711"/>
                  </a:cubicBezTo>
                  <a:lnTo>
                    <a:pt x="2734" y="23771"/>
                  </a:lnTo>
                  <a:cubicBezTo>
                    <a:pt x="2703" y="23771"/>
                    <a:pt x="2680" y="23779"/>
                    <a:pt x="2665" y="23779"/>
                  </a:cubicBezTo>
                  <a:cubicBezTo>
                    <a:pt x="2650" y="23779"/>
                    <a:pt x="2642" y="23771"/>
                    <a:pt x="2642" y="23741"/>
                  </a:cubicBezTo>
                  <a:lnTo>
                    <a:pt x="2612" y="23711"/>
                  </a:lnTo>
                  <a:cubicBezTo>
                    <a:pt x="2622" y="23700"/>
                    <a:pt x="2636" y="23697"/>
                    <a:pt x="2649" y="23697"/>
                  </a:cubicBezTo>
                  <a:close/>
                  <a:moveTo>
                    <a:pt x="4922" y="26993"/>
                  </a:moveTo>
                  <a:cubicBezTo>
                    <a:pt x="4952" y="26993"/>
                    <a:pt x="5013" y="27024"/>
                    <a:pt x="5013" y="27024"/>
                  </a:cubicBezTo>
                  <a:cubicBezTo>
                    <a:pt x="5044" y="27054"/>
                    <a:pt x="5044" y="27054"/>
                    <a:pt x="4983" y="27084"/>
                  </a:cubicBezTo>
                  <a:cubicBezTo>
                    <a:pt x="4983" y="27084"/>
                    <a:pt x="4969" y="27098"/>
                    <a:pt x="4951" y="27098"/>
                  </a:cubicBezTo>
                  <a:cubicBezTo>
                    <a:pt x="4942" y="27098"/>
                    <a:pt x="4932" y="27095"/>
                    <a:pt x="4922" y="27084"/>
                  </a:cubicBezTo>
                  <a:lnTo>
                    <a:pt x="4922" y="26993"/>
                  </a:lnTo>
                  <a:close/>
                  <a:moveTo>
                    <a:pt x="5408" y="27419"/>
                  </a:moveTo>
                  <a:lnTo>
                    <a:pt x="5439" y="27449"/>
                  </a:lnTo>
                  <a:cubicBezTo>
                    <a:pt x="5417" y="27471"/>
                    <a:pt x="5396" y="27492"/>
                    <a:pt x="5364" y="27492"/>
                  </a:cubicBezTo>
                  <a:cubicBezTo>
                    <a:pt x="5350" y="27492"/>
                    <a:pt x="5335" y="27488"/>
                    <a:pt x="5317" y="27480"/>
                  </a:cubicBezTo>
                  <a:lnTo>
                    <a:pt x="5348" y="27419"/>
                  </a:lnTo>
                  <a:close/>
                  <a:moveTo>
                    <a:pt x="5378" y="27875"/>
                  </a:moveTo>
                  <a:cubicBezTo>
                    <a:pt x="5439" y="27875"/>
                    <a:pt x="5469" y="27935"/>
                    <a:pt x="5439" y="27966"/>
                  </a:cubicBezTo>
                  <a:cubicBezTo>
                    <a:pt x="5426" y="27978"/>
                    <a:pt x="5419" y="27986"/>
                    <a:pt x="5412" y="27986"/>
                  </a:cubicBezTo>
                  <a:cubicBezTo>
                    <a:pt x="5403" y="27986"/>
                    <a:pt x="5396" y="27971"/>
                    <a:pt x="5378" y="27935"/>
                  </a:cubicBezTo>
                  <a:cubicBezTo>
                    <a:pt x="5317" y="27875"/>
                    <a:pt x="5317" y="27875"/>
                    <a:pt x="5378" y="27875"/>
                  </a:cubicBezTo>
                  <a:close/>
                  <a:moveTo>
                    <a:pt x="5621" y="28118"/>
                  </a:moveTo>
                  <a:lnTo>
                    <a:pt x="5652" y="28148"/>
                  </a:lnTo>
                  <a:cubicBezTo>
                    <a:pt x="5682" y="28179"/>
                    <a:pt x="5682" y="28179"/>
                    <a:pt x="5652" y="28209"/>
                  </a:cubicBezTo>
                  <a:lnTo>
                    <a:pt x="5621" y="28179"/>
                  </a:lnTo>
                  <a:lnTo>
                    <a:pt x="5621" y="28118"/>
                  </a:lnTo>
                  <a:close/>
                  <a:moveTo>
                    <a:pt x="5424" y="28195"/>
                  </a:moveTo>
                  <a:cubicBezTo>
                    <a:pt x="5419" y="28199"/>
                    <a:pt x="5414" y="28204"/>
                    <a:pt x="5408" y="28209"/>
                  </a:cubicBezTo>
                  <a:cubicBezTo>
                    <a:pt x="5408" y="28212"/>
                    <a:pt x="5408" y="28215"/>
                    <a:pt x="5408" y="28218"/>
                  </a:cubicBezTo>
                  <a:lnTo>
                    <a:pt x="5408" y="28218"/>
                  </a:lnTo>
                  <a:cubicBezTo>
                    <a:pt x="5412" y="28211"/>
                    <a:pt x="5417" y="28204"/>
                    <a:pt x="5424" y="28195"/>
                  </a:cubicBezTo>
                  <a:close/>
                  <a:moveTo>
                    <a:pt x="5408" y="28218"/>
                  </a:moveTo>
                  <a:cubicBezTo>
                    <a:pt x="5400" y="28233"/>
                    <a:pt x="5400" y="28242"/>
                    <a:pt x="5402" y="28242"/>
                  </a:cubicBezTo>
                  <a:cubicBezTo>
                    <a:pt x="5404" y="28242"/>
                    <a:pt x="5407" y="28235"/>
                    <a:pt x="5408" y="28218"/>
                  </a:cubicBezTo>
                  <a:close/>
                  <a:moveTo>
                    <a:pt x="5834" y="28452"/>
                  </a:moveTo>
                  <a:cubicBezTo>
                    <a:pt x="5844" y="28462"/>
                    <a:pt x="5854" y="28466"/>
                    <a:pt x="5861" y="28466"/>
                  </a:cubicBezTo>
                  <a:cubicBezTo>
                    <a:pt x="5874" y="28466"/>
                    <a:pt x="5874" y="28452"/>
                    <a:pt x="5834" y="28452"/>
                  </a:cubicBezTo>
                  <a:close/>
                  <a:moveTo>
                    <a:pt x="5955" y="28483"/>
                  </a:moveTo>
                  <a:lnTo>
                    <a:pt x="5986" y="28513"/>
                  </a:lnTo>
                  <a:cubicBezTo>
                    <a:pt x="6016" y="28543"/>
                    <a:pt x="6016" y="28543"/>
                    <a:pt x="5986" y="28574"/>
                  </a:cubicBezTo>
                  <a:lnTo>
                    <a:pt x="5955" y="28543"/>
                  </a:lnTo>
                  <a:lnTo>
                    <a:pt x="5955" y="28483"/>
                  </a:lnTo>
                  <a:close/>
                  <a:moveTo>
                    <a:pt x="6381" y="28726"/>
                  </a:moveTo>
                  <a:lnTo>
                    <a:pt x="6411" y="28756"/>
                  </a:lnTo>
                  <a:cubicBezTo>
                    <a:pt x="6442" y="28787"/>
                    <a:pt x="6411" y="28817"/>
                    <a:pt x="6411" y="28817"/>
                  </a:cubicBezTo>
                  <a:cubicBezTo>
                    <a:pt x="6411" y="28817"/>
                    <a:pt x="6398" y="28830"/>
                    <a:pt x="6380" y="28830"/>
                  </a:cubicBezTo>
                  <a:cubicBezTo>
                    <a:pt x="6371" y="28830"/>
                    <a:pt x="6361" y="28827"/>
                    <a:pt x="6351" y="28817"/>
                  </a:cubicBezTo>
                  <a:cubicBezTo>
                    <a:pt x="6351" y="28817"/>
                    <a:pt x="6351" y="28756"/>
                    <a:pt x="6381" y="28726"/>
                  </a:cubicBezTo>
                  <a:close/>
                  <a:moveTo>
                    <a:pt x="7840" y="29942"/>
                  </a:moveTo>
                  <a:cubicBezTo>
                    <a:pt x="7931" y="29942"/>
                    <a:pt x="7992" y="29942"/>
                    <a:pt x="7962" y="29972"/>
                  </a:cubicBezTo>
                  <a:cubicBezTo>
                    <a:pt x="7962" y="29972"/>
                    <a:pt x="7931" y="30002"/>
                    <a:pt x="7870" y="30033"/>
                  </a:cubicBezTo>
                  <a:cubicBezTo>
                    <a:pt x="7870" y="30033"/>
                    <a:pt x="7810" y="30033"/>
                    <a:pt x="7840" y="30002"/>
                  </a:cubicBezTo>
                  <a:lnTo>
                    <a:pt x="7840" y="29942"/>
                  </a:lnTo>
                  <a:close/>
                  <a:moveTo>
                    <a:pt x="9390" y="30610"/>
                  </a:moveTo>
                  <a:cubicBezTo>
                    <a:pt x="9451" y="30641"/>
                    <a:pt x="9451" y="30641"/>
                    <a:pt x="9421" y="30671"/>
                  </a:cubicBezTo>
                  <a:cubicBezTo>
                    <a:pt x="9403" y="30707"/>
                    <a:pt x="9375" y="30721"/>
                    <a:pt x="9348" y="30721"/>
                  </a:cubicBezTo>
                  <a:cubicBezTo>
                    <a:pt x="9329" y="30721"/>
                    <a:pt x="9312" y="30714"/>
                    <a:pt x="9299" y="30701"/>
                  </a:cubicBezTo>
                  <a:cubicBezTo>
                    <a:pt x="9269" y="30701"/>
                    <a:pt x="9299" y="30610"/>
                    <a:pt x="9390" y="30610"/>
                  </a:cubicBezTo>
                  <a:close/>
                  <a:moveTo>
                    <a:pt x="15835" y="31769"/>
                  </a:moveTo>
                  <a:cubicBezTo>
                    <a:pt x="15858" y="31769"/>
                    <a:pt x="15844" y="31836"/>
                    <a:pt x="15804" y="31917"/>
                  </a:cubicBezTo>
                  <a:cubicBezTo>
                    <a:pt x="15773" y="31963"/>
                    <a:pt x="15758" y="31986"/>
                    <a:pt x="15750" y="31986"/>
                  </a:cubicBezTo>
                  <a:cubicBezTo>
                    <a:pt x="15743" y="31986"/>
                    <a:pt x="15743" y="31963"/>
                    <a:pt x="15743" y="31917"/>
                  </a:cubicBezTo>
                  <a:cubicBezTo>
                    <a:pt x="15743" y="31857"/>
                    <a:pt x="15743" y="31826"/>
                    <a:pt x="15773" y="31826"/>
                  </a:cubicBezTo>
                  <a:cubicBezTo>
                    <a:pt x="15804" y="31786"/>
                    <a:pt x="15824" y="31769"/>
                    <a:pt x="15835" y="31769"/>
                  </a:cubicBezTo>
                  <a:close/>
                  <a:moveTo>
                    <a:pt x="3351" y="1"/>
                  </a:moveTo>
                  <a:cubicBezTo>
                    <a:pt x="3328" y="1"/>
                    <a:pt x="3311" y="23"/>
                    <a:pt x="3311" y="63"/>
                  </a:cubicBezTo>
                  <a:lnTo>
                    <a:pt x="3250" y="93"/>
                  </a:lnTo>
                  <a:cubicBezTo>
                    <a:pt x="3233" y="89"/>
                    <a:pt x="3218" y="87"/>
                    <a:pt x="3205" y="87"/>
                  </a:cubicBezTo>
                  <a:cubicBezTo>
                    <a:pt x="3124" y="87"/>
                    <a:pt x="3119" y="158"/>
                    <a:pt x="3250" y="184"/>
                  </a:cubicBezTo>
                  <a:cubicBezTo>
                    <a:pt x="3372" y="215"/>
                    <a:pt x="3372" y="215"/>
                    <a:pt x="3281" y="245"/>
                  </a:cubicBezTo>
                  <a:cubicBezTo>
                    <a:pt x="3264" y="240"/>
                    <a:pt x="3249" y="237"/>
                    <a:pt x="3236" y="237"/>
                  </a:cubicBezTo>
                  <a:cubicBezTo>
                    <a:pt x="3179" y="237"/>
                    <a:pt x="3159" y="287"/>
                    <a:pt x="3159" y="336"/>
                  </a:cubicBezTo>
                  <a:cubicBezTo>
                    <a:pt x="3159" y="367"/>
                    <a:pt x="3159" y="367"/>
                    <a:pt x="3098" y="367"/>
                  </a:cubicBezTo>
                  <a:cubicBezTo>
                    <a:pt x="3090" y="359"/>
                    <a:pt x="3080" y="355"/>
                    <a:pt x="3068" y="355"/>
                  </a:cubicBezTo>
                  <a:cubicBezTo>
                    <a:pt x="3037" y="355"/>
                    <a:pt x="2999" y="383"/>
                    <a:pt x="2977" y="427"/>
                  </a:cubicBezTo>
                  <a:cubicBezTo>
                    <a:pt x="2977" y="488"/>
                    <a:pt x="2977" y="488"/>
                    <a:pt x="3007" y="488"/>
                  </a:cubicBezTo>
                  <a:cubicBezTo>
                    <a:pt x="3016" y="484"/>
                    <a:pt x="3022" y="482"/>
                    <a:pt x="3027" y="482"/>
                  </a:cubicBezTo>
                  <a:cubicBezTo>
                    <a:pt x="3058" y="482"/>
                    <a:pt x="3025" y="553"/>
                    <a:pt x="2946" y="579"/>
                  </a:cubicBezTo>
                  <a:cubicBezTo>
                    <a:pt x="2886" y="610"/>
                    <a:pt x="2886" y="610"/>
                    <a:pt x="2977" y="640"/>
                  </a:cubicBezTo>
                  <a:cubicBezTo>
                    <a:pt x="3068" y="640"/>
                    <a:pt x="3037" y="731"/>
                    <a:pt x="2946" y="762"/>
                  </a:cubicBezTo>
                  <a:cubicBezTo>
                    <a:pt x="2946" y="762"/>
                    <a:pt x="2916" y="823"/>
                    <a:pt x="2916" y="853"/>
                  </a:cubicBezTo>
                  <a:cubicBezTo>
                    <a:pt x="2916" y="914"/>
                    <a:pt x="2946" y="914"/>
                    <a:pt x="2977" y="944"/>
                  </a:cubicBezTo>
                  <a:cubicBezTo>
                    <a:pt x="3068" y="944"/>
                    <a:pt x="3068" y="944"/>
                    <a:pt x="3007" y="975"/>
                  </a:cubicBezTo>
                  <a:cubicBezTo>
                    <a:pt x="2977" y="1005"/>
                    <a:pt x="2954" y="1013"/>
                    <a:pt x="2939" y="1013"/>
                  </a:cubicBezTo>
                  <a:cubicBezTo>
                    <a:pt x="2923" y="1013"/>
                    <a:pt x="2916" y="1005"/>
                    <a:pt x="2916" y="1005"/>
                  </a:cubicBezTo>
                  <a:cubicBezTo>
                    <a:pt x="2886" y="1005"/>
                    <a:pt x="2855" y="1035"/>
                    <a:pt x="2855" y="1096"/>
                  </a:cubicBezTo>
                  <a:cubicBezTo>
                    <a:pt x="2825" y="1127"/>
                    <a:pt x="2825" y="1248"/>
                    <a:pt x="2855" y="1248"/>
                  </a:cubicBezTo>
                  <a:lnTo>
                    <a:pt x="2825" y="1248"/>
                  </a:lnTo>
                  <a:cubicBezTo>
                    <a:pt x="2794" y="1279"/>
                    <a:pt x="2764" y="1279"/>
                    <a:pt x="2794" y="1279"/>
                  </a:cubicBezTo>
                  <a:cubicBezTo>
                    <a:pt x="2794" y="1279"/>
                    <a:pt x="2794" y="1339"/>
                    <a:pt x="2734" y="1400"/>
                  </a:cubicBezTo>
                  <a:cubicBezTo>
                    <a:pt x="2662" y="1472"/>
                    <a:pt x="2684" y="1580"/>
                    <a:pt x="2755" y="1580"/>
                  </a:cubicBezTo>
                  <a:cubicBezTo>
                    <a:pt x="2775" y="1580"/>
                    <a:pt x="2798" y="1572"/>
                    <a:pt x="2825" y="1552"/>
                  </a:cubicBezTo>
                  <a:lnTo>
                    <a:pt x="2825" y="1583"/>
                  </a:lnTo>
                  <a:cubicBezTo>
                    <a:pt x="2794" y="1643"/>
                    <a:pt x="2855" y="1643"/>
                    <a:pt x="2855" y="1643"/>
                  </a:cubicBezTo>
                  <a:cubicBezTo>
                    <a:pt x="2886" y="1643"/>
                    <a:pt x="2886" y="1704"/>
                    <a:pt x="2855" y="1735"/>
                  </a:cubicBezTo>
                  <a:lnTo>
                    <a:pt x="2764" y="1735"/>
                  </a:lnTo>
                  <a:cubicBezTo>
                    <a:pt x="2736" y="1707"/>
                    <a:pt x="2709" y="1696"/>
                    <a:pt x="2687" y="1696"/>
                  </a:cubicBezTo>
                  <a:cubicBezTo>
                    <a:pt x="2637" y="1696"/>
                    <a:pt x="2618" y="1753"/>
                    <a:pt x="2703" y="1795"/>
                  </a:cubicBezTo>
                  <a:lnTo>
                    <a:pt x="2673" y="1795"/>
                  </a:lnTo>
                  <a:cubicBezTo>
                    <a:pt x="2612" y="1795"/>
                    <a:pt x="2612" y="1826"/>
                    <a:pt x="2612" y="1947"/>
                  </a:cubicBezTo>
                  <a:cubicBezTo>
                    <a:pt x="2612" y="1978"/>
                    <a:pt x="2673" y="2069"/>
                    <a:pt x="2734" y="2069"/>
                  </a:cubicBezTo>
                  <a:cubicBezTo>
                    <a:pt x="2764" y="2069"/>
                    <a:pt x="2764" y="2130"/>
                    <a:pt x="2764" y="2130"/>
                  </a:cubicBezTo>
                  <a:cubicBezTo>
                    <a:pt x="2734" y="2160"/>
                    <a:pt x="2734" y="2160"/>
                    <a:pt x="2703" y="2160"/>
                  </a:cubicBezTo>
                  <a:cubicBezTo>
                    <a:pt x="2691" y="2156"/>
                    <a:pt x="2680" y="2154"/>
                    <a:pt x="2670" y="2154"/>
                  </a:cubicBezTo>
                  <a:cubicBezTo>
                    <a:pt x="2606" y="2154"/>
                    <a:pt x="2594" y="2233"/>
                    <a:pt x="2673" y="2312"/>
                  </a:cubicBezTo>
                  <a:lnTo>
                    <a:pt x="2612" y="2282"/>
                  </a:lnTo>
                  <a:cubicBezTo>
                    <a:pt x="2582" y="2282"/>
                    <a:pt x="2521" y="2312"/>
                    <a:pt x="2490" y="2555"/>
                  </a:cubicBezTo>
                  <a:cubicBezTo>
                    <a:pt x="2460" y="2768"/>
                    <a:pt x="2430" y="2890"/>
                    <a:pt x="2369" y="2890"/>
                  </a:cubicBezTo>
                  <a:cubicBezTo>
                    <a:pt x="2338" y="2890"/>
                    <a:pt x="2369" y="3102"/>
                    <a:pt x="2430" y="3193"/>
                  </a:cubicBezTo>
                  <a:cubicBezTo>
                    <a:pt x="2399" y="3193"/>
                    <a:pt x="2369" y="3254"/>
                    <a:pt x="2338" y="3345"/>
                  </a:cubicBezTo>
                  <a:cubicBezTo>
                    <a:pt x="2317" y="3450"/>
                    <a:pt x="2311" y="3483"/>
                    <a:pt x="2299" y="3483"/>
                  </a:cubicBezTo>
                  <a:cubicBezTo>
                    <a:pt x="2293" y="3483"/>
                    <a:pt x="2287" y="3476"/>
                    <a:pt x="2278" y="3467"/>
                  </a:cubicBezTo>
                  <a:cubicBezTo>
                    <a:pt x="2240" y="3442"/>
                    <a:pt x="2218" y="3427"/>
                    <a:pt x="2209" y="3427"/>
                  </a:cubicBezTo>
                  <a:cubicBezTo>
                    <a:pt x="2197" y="3427"/>
                    <a:pt x="2212" y="3457"/>
                    <a:pt x="2247" y="3528"/>
                  </a:cubicBezTo>
                  <a:cubicBezTo>
                    <a:pt x="2338" y="3589"/>
                    <a:pt x="2247" y="3710"/>
                    <a:pt x="2156" y="3710"/>
                  </a:cubicBezTo>
                  <a:cubicBezTo>
                    <a:pt x="2151" y="3705"/>
                    <a:pt x="2146" y="3702"/>
                    <a:pt x="2142" y="3702"/>
                  </a:cubicBezTo>
                  <a:cubicBezTo>
                    <a:pt x="2125" y="3702"/>
                    <a:pt x="2120" y="3757"/>
                    <a:pt x="2095" y="3832"/>
                  </a:cubicBezTo>
                  <a:cubicBezTo>
                    <a:pt x="2126" y="3893"/>
                    <a:pt x="2095" y="3984"/>
                    <a:pt x="2065" y="4075"/>
                  </a:cubicBezTo>
                  <a:cubicBezTo>
                    <a:pt x="2034" y="4227"/>
                    <a:pt x="2034" y="4227"/>
                    <a:pt x="2126" y="4257"/>
                  </a:cubicBezTo>
                  <a:cubicBezTo>
                    <a:pt x="2217" y="4257"/>
                    <a:pt x="2186" y="4318"/>
                    <a:pt x="2186" y="4409"/>
                  </a:cubicBezTo>
                  <a:cubicBezTo>
                    <a:pt x="2156" y="4470"/>
                    <a:pt x="2156" y="4501"/>
                    <a:pt x="2126" y="4501"/>
                  </a:cubicBezTo>
                  <a:cubicBezTo>
                    <a:pt x="2126" y="4501"/>
                    <a:pt x="2065" y="4531"/>
                    <a:pt x="2034" y="4592"/>
                  </a:cubicBezTo>
                  <a:cubicBezTo>
                    <a:pt x="2034" y="4616"/>
                    <a:pt x="2034" y="4661"/>
                    <a:pt x="2002" y="4661"/>
                  </a:cubicBezTo>
                  <a:cubicBezTo>
                    <a:pt x="1995" y="4661"/>
                    <a:pt x="1985" y="4658"/>
                    <a:pt x="1974" y="4652"/>
                  </a:cubicBezTo>
                  <a:cubicBezTo>
                    <a:pt x="1974" y="4652"/>
                    <a:pt x="1943" y="4713"/>
                    <a:pt x="1913" y="4804"/>
                  </a:cubicBezTo>
                  <a:cubicBezTo>
                    <a:pt x="1882" y="4896"/>
                    <a:pt x="1852" y="4987"/>
                    <a:pt x="1822" y="4987"/>
                  </a:cubicBezTo>
                  <a:cubicBezTo>
                    <a:pt x="1822" y="5017"/>
                    <a:pt x="1822" y="5017"/>
                    <a:pt x="1852" y="5048"/>
                  </a:cubicBezTo>
                  <a:cubicBezTo>
                    <a:pt x="1882" y="5048"/>
                    <a:pt x="1913" y="5108"/>
                    <a:pt x="1852" y="5291"/>
                  </a:cubicBezTo>
                  <a:cubicBezTo>
                    <a:pt x="1822" y="5382"/>
                    <a:pt x="1791" y="5534"/>
                    <a:pt x="1822" y="5534"/>
                  </a:cubicBezTo>
                  <a:cubicBezTo>
                    <a:pt x="1822" y="5570"/>
                    <a:pt x="1822" y="5584"/>
                    <a:pt x="1809" y="5584"/>
                  </a:cubicBezTo>
                  <a:cubicBezTo>
                    <a:pt x="1801" y="5584"/>
                    <a:pt x="1786" y="5577"/>
                    <a:pt x="1761" y="5564"/>
                  </a:cubicBezTo>
                  <a:cubicBezTo>
                    <a:pt x="1700" y="5564"/>
                    <a:pt x="1670" y="5656"/>
                    <a:pt x="1730" y="5747"/>
                  </a:cubicBezTo>
                  <a:cubicBezTo>
                    <a:pt x="1761" y="5777"/>
                    <a:pt x="1761" y="5808"/>
                    <a:pt x="1700" y="5868"/>
                  </a:cubicBezTo>
                  <a:cubicBezTo>
                    <a:pt x="1700" y="5868"/>
                    <a:pt x="1700" y="5899"/>
                    <a:pt x="1730" y="5959"/>
                  </a:cubicBezTo>
                  <a:cubicBezTo>
                    <a:pt x="1761" y="6020"/>
                    <a:pt x="1761" y="6020"/>
                    <a:pt x="1700" y="6111"/>
                  </a:cubicBezTo>
                  <a:cubicBezTo>
                    <a:pt x="1670" y="6111"/>
                    <a:pt x="1639" y="6142"/>
                    <a:pt x="1639" y="6203"/>
                  </a:cubicBezTo>
                  <a:cubicBezTo>
                    <a:pt x="1670" y="6294"/>
                    <a:pt x="1548" y="6811"/>
                    <a:pt x="1487" y="6871"/>
                  </a:cubicBezTo>
                  <a:cubicBezTo>
                    <a:pt x="1518" y="6932"/>
                    <a:pt x="1518" y="6932"/>
                    <a:pt x="1518" y="6963"/>
                  </a:cubicBezTo>
                  <a:cubicBezTo>
                    <a:pt x="1427" y="6993"/>
                    <a:pt x="1457" y="7054"/>
                    <a:pt x="1548" y="7084"/>
                  </a:cubicBezTo>
                  <a:lnTo>
                    <a:pt x="1548" y="7023"/>
                  </a:lnTo>
                  <a:lnTo>
                    <a:pt x="1578" y="6993"/>
                  </a:lnTo>
                  <a:cubicBezTo>
                    <a:pt x="1634" y="6993"/>
                    <a:pt x="1614" y="7119"/>
                    <a:pt x="1518" y="7119"/>
                  </a:cubicBezTo>
                  <a:cubicBezTo>
                    <a:pt x="1509" y="7119"/>
                    <a:pt x="1498" y="7117"/>
                    <a:pt x="1487" y="7115"/>
                  </a:cubicBezTo>
                  <a:cubicBezTo>
                    <a:pt x="1396" y="7145"/>
                    <a:pt x="1396" y="7145"/>
                    <a:pt x="1487" y="7206"/>
                  </a:cubicBezTo>
                  <a:cubicBezTo>
                    <a:pt x="1548" y="7266"/>
                    <a:pt x="1548" y="7327"/>
                    <a:pt x="1457" y="7358"/>
                  </a:cubicBezTo>
                  <a:cubicBezTo>
                    <a:pt x="1424" y="7347"/>
                    <a:pt x="1402" y="7340"/>
                    <a:pt x="1392" y="7340"/>
                  </a:cubicBezTo>
                  <a:cubicBezTo>
                    <a:pt x="1374" y="7340"/>
                    <a:pt x="1388" y="7361"/>
                    <a:pt x="1427" y="7418"/>
                  </a:cubicBezTo>
                  <a:cubicBezTo>
                    <a:pt x="1565" y="7529"/>
                    <a:pt x="1603" y="7666"/>
                    <a:pt x="1470" y="7666"/>
                  </a:cubicBezTo>
                  <a:cubicBezTo>
                    <a:pt x="1457" y="7666"/>
                    <a:pt x="1443" y="7664"/>
                    <a:pt x="1427" y="7662"/>
                  </a:cubicBezTo>
                  <a:cubicBezTo>
                    <a:pt x="1402" y="7653"/>
                    <a:pt x="1380" y="7650"/>
                    <a:pt x="1360" y="7650"/>
                  </a:cubicBezTo>
                  <a:cubicBezTo>
                    <a:pt x="1307" y="7650"/>
                    <a:pt x="1275" y="7678"/>
                    <a:pt x="1275" y="7722"/>
                  </a:cubicBezTo>
                  <a:cubicBezTo>
                    <a:pt x="1275" y="7783"/>
                    <a:pt x="1305" y="7783"/>
                    <a:pt x="1366" y="7783"/>
                  </a:cubicBezTo>
                  <a:cubicBezTo>
                    <a:pt x="1382" y="7778"/>
                    <a:pt x="1396" y="7775"/>
                    <a:pt x="1407" y="7775"/>
                  </a:cubicBezTo>
                  <a:cubicBezTo>
                    <a:pt x="1453" y="7775"/>
                    <a:pt x="1435" y="7825"/>
                    <a:pt x="1335" y="7874"/>
                  </a:cubicBezTo>
                  <a:cubicBezTo>
                    <a:pt x="1183" y="7996"/>
                    <a:pt x="1153" y="8087"/>
                    <a:pt x="1214" y="8270"/>
                  </a:cubicBezTo>
                  <a:cubicBezTo>
                    <a:pt x="1256" y="8416"/>
                    <a:pt x="1254" y="8520"/>
                    <a:pt x="1229" y="8520"/>
                  </a:cubicBezTo>
                  <a:cubicBezTo>
                    <a:pt x="1218" y="8520"/>
                    <a:pt x="1202" y="8499"/>
                    <a:pt x="1183" y="8452"/>
                  </a:cubicBezTo>
                  <a:cubicBezTo>
                    <a:pt x="1153" y="8391"/>
                    <a:pt x="1138" y="8361"/>
                    <a:pt x="1134" y="8361"/>
                  </a:cubicBezTo>
                  <a:lnTo>
                    <a:pt x="1134" y="8361"/>
                  </a:lnTo>
                  <a:cubicBezTo>
                    <a:pt x="1130" y="8361"/>
                    <a:pt x="1138" y="8391"/>
                    <a:pt x="1153" y="8452"/>
                  </a:cubicBezTo>
                  <a:cubicBezTo>
                    <a:pt x="1123" y="8543"/>
                    <a:pt x="1123" y="8634"/>
                    <a:pt x="1123" y="8695"/>
                  </a:cubicBezTo>
                  <a:cubicBezTo>
                    <a:pt x="1092" y="8725"/>
                    <a:pt x="1123" y="8786"/>
                    <a:pt x="1183" y="8786"/>
                  </a:cubicBezTo>
                  <a:cubicBezTo>
                    <a:pt x="1092" y="8847"/>
                    <a:pt x="1031" y="8908"/>
                    <a:pt x="1092" y="9029"/>
                  </a:cubicBezTo>
                  <a:cubicBezTo>
                    <a:pt x="1092" y="9090"/>
                    <a:pt x="1092" y="9121"/>
                    <a:pt x="1092" y="9121"/>
                  </a:cubicBezTo>
                  <a:cubicBezTo>
                    <a:pt x="1062" y="9181"/>
                    <a:pt x="1062" y="9181"/>
                    <a:pt x="1123" y="9242"/>
                  </a:cubicBezTo>
                  <a:cubicBezTo>
                    <a:pt x="1153" y="9303"/>
                    <a:pt x="1092" y="9333"/>
                    <a:pt x="1031" y="9364"/>
                  </a:cubicBezTo>
                  <a:cubicBezTo>
                    <a:pt x="1001" y="9425"/>
                    <a:pt x="940" y="9455"/>
                    <a:pt x="1001" y="9455"/>
                  </a:cubicBezTo>
                  <a:cubicBezTo>
                    <a:pt x="1031" y="9455"/>
                    <a:pt x="1062" y="9577"/>
                    <a:pt x="1092" y="9637"/>
                  </a:cubicBezTo>
                  <a:cubicBezTo>
                    <a:pt x="1111" y="9675"/>
                    <a:pt x="1107" y="9701"/>
                    <a:pt x="1093" y="9701"/>
                  </a:cubicBezTo>
                  <a:cubicBezTo>
                    <a:pt x="1085" y="9701"/>
                    <a:pt x="1073" y="9691"/>
                    <a:pt x="1062" y="9668"/>
                  </a:cubicBezTo>
                  <a:cubicBezTo>
                    <a:pt x="1001" y="9668"/>
                    <a:pt x="1001" y="9668"/>
                    <a:pt x="940" y="9759"/>
                  </a:cubicBezTo>
                  <a:cubicBezTo>
                    <a:pt x="940" y="9789"/>
                    <a:pt x="910" y="9911"/>
                    <a:pt x="971" y="9911"/>
                  </a:cubicBezTo>
                  <a:cubicBezTo>
                    <a:pt x="1001" y="9911"/>
                    <a:pt x="971" y="10215"/>
                    <a:pt x="910" y="10245"/>
                  </a:cubicBezTo>
                  <a:cubicBezTo>
                    <a:pt x="910" y="10245"/>
                    <a:pt x="910" y="10306"/>
                    <a:pt x="910" y="10336"/>
                  </a:cubicBezTo>
                  <a:cubicBezTo>
                    <a:pt x="910" y="10397"/>
                    <a:pt x="940" y="10458"/>
                    <a:pt x="940" y="10488"/>
                  </a:cubicBezTo>
                  <a:cubicBezTo>
                    <a:pt x="940" y="10488"/>
                    <a:pt x="940" y="10549"/>
                    <a:pt x="971" y="10610"/>
                  </a:cubicBezTo>
                  <a:cubicBezTo>
                    <a:pt x="971" y="10640"/>
                    <a:pt x="971" y="10701"/>
                    <a:pt x="910" y="10701"/>
                  </a:cubicBezTo>
                  <a:cubicBezTo>
                    <a:pt x="1001" y="10762"/>
                    <a:pt x="1001" y="10762"/>
                    <a:pt x="910" y="10792"/>
                  </a:cubicBezTo>
                  <a:cubicBezTo>
                    <a:pt x="872" y="10780"/>
                    <a:pt x="850" y="10772"/>
                    <a:pt x="841" y="10772"/>
                  </a:cubicBezTo>
                  <a:cubicBezTo>
                    <a:pt x="829" y="10772"/>
                    <a:pt x="844" y="10787"/>
                    <a:pt x="879" y="10823"/>
                  </a:cubicBezTo>
                  <a:cubicBezTo>
                    <a:pt x="940" y="10884"/>
                    <a:pt x="940" y="10884"/>
                    <a:pt x="879" y="10944"/>
                  </a:cubicBezTo>
                  <a:cubicBezTo>
                    <a:pt x="849" y="10944"/>
                    <a:pt x="819" y="10975"/>
                    <a:pt x="879" y="10975"/>
                  </a:cubicBezTo>
                  <a:cubicBezTo>
                    <a:pt x="971" y="11036"/>
                    <a:pt x="971" y="11188"/>
                    <a:pt x="910" y="11188"/>
                  </a:cubicBezTo>
                  <a:cubicBezTo>
                    <a:pt x="910" y="11188"/>
                    <a:pt x="879" y="11248"/>
                    <a:pt x="940" y="11279"/>
                  </a:cubicBezTo>
                  <a:cubicBezTo>
                    <a:pt x="1001" y="11340"/>
                    <a:pt x="1001" y="11340"/>
                    <a:pt x="940" y="11340"/>
                  </a:cubicBezTo>
                  <a:cubicBezTo>
                    <a:pt x="849" y="11370"/>
                    <a:pt x="819" y="11431"/>
                    <a:pt x="910" y="11491"/>
                  </a:cubicBezTo>
                  <a:cubicBezTo>
                    <a:pt x="910" y="11491"/>
                    <a:pt x="940" y="11522"/>
                    <a:pt x="910" y="11583"/>
                  </a:cubicBezTo>
                  <a:cubicBezTo>
                    <a:pt x="852" y="11669"/>
                    <a:pt x="767" y="11919"/>
                    <a:pt x="862" y="11919"/>
                  </a:cubicBezTo>
                  <a:cubicBezTo>
                    <a:pt x="867" y="11919"/>
                    <a:pt x="873" y="11919"/>
                    <a:pt x="879" y="11917"/>
                  </a:cubicBezTo>
                  <a:lnTo>
                    <a:pt x="879" y="11917"/>
                  </a:lnTo>
                  <a:lnTo>
                    <a:pt x="849" y="12008"/>
                  </a:lnTo>
                  <a:cubicBezTo>
                    <a:pt x="819" y="12099"/>
                    <a:pt x="819" y="12160"/>
                    <a:pt x="849" y="12221"/>
                  </a:cubicBezTo>
                  <a:lnTo>
                    <a:pt x="879" y="12251"/>
                  </a:lnTo>
                  <a:cubicBezTo>
                    <a:pt x="849" y="12251"/>
                    <a:pt x="788" y="12312"/>
                    <a:pt x="788" y="12343"/>
                  </a:cubicBezTo>
                  <a:cubicBezTo>
                    <a:pt x="788" y="12403"/>
                    <a:pt x="788" y="12403"/>
                    <a:pt x="819" y="12403"/>
                  </a:cubicBezTo>
                  <a:cubicBezTo>
                    <a:pt x="835" y="12395"/>
                    <a:pt x="847" y="12391"/>
                    <a:pt x="856" y="12391"/>
                  </a:cubicBezTo>
                  <a:cubicBezTo>
                    <a:pt x="879" y="12391"/>
                    <a:pt x="879" y="12420"/>
                    <a:pt x="879" y="12464"/>
                  </a:cubicBezTo>
                  <a:cubicBezTo>
                    <a:pt x="879" y="12525"/>
                    <a:pt x="819" y="12555"/>
                    <a:pt x="788" y="12555"/>
                  </a:cubicBezTo>
                  <a:lnTo>
                    <a:pt x="788" y="12616"/>
                  </a:lnTo>
                  <a:cubicBezTo>
                    <a:pt x="879" y="12616"/>
                    <a:pt x="849" y="12647"/>
                    <a:pt x="819" y="12647"/>
                  </a:cubicBezTo>
                  <a:cubicBezTo>
                    <a:pt x="758" y="12707"/>
                    <a:pt x="758" y="12738"/>
                    <a:pt x="758" y="12798"/>
                  </a:cubicBezTo>
                  <a:cubicBezTo>
                    <a:pt x="798" y="12798"/>
                    <a:pt x="785" y="12826"/>
                    <a:pt x="771" y="12826"/>
                  </a:cubicBezTo>
                  <a:cubicBezTo>
                    <a:pt x="765" y="12826"/>
                    <a:pt x="758" y="12819"/>
                    <a:pt x="758" y="12798"/>
                  </a:cubicBezTo>
                  <a:lnTo>
                    <a:pt x="727" y="12798"/>
                  </a:lnTo>
                  <a:cubicBezTo>
                    <a:pt x="667" y="12829"/>
                    <a:pt x="727" y="12859"/>
                    <a:pt x="758" y="12859"/>
                  </a:cubicBezTo>
                  <a:cubicBezTo>
                    <a:pt x="758" y="12859"/>
                    <a:pt x="758" y="12890"/>
                    <a:pt x="758" y="12950"/>
                  </a:cubicBezTo>
                  <a:cubicBezTo>
                    <a:pt x="758" y="12995"/>
                    <a:pt x="758" y="13023"/>
                    <a:pt x="770" y="13023"/>
                  </a:cubicBezTo>
                  <a:cubicBezTo>
                    <a:pt x="774" y="13023"/>
                    <a:pt x="780" y="13019"/>
                    <a:pt x="788" y="13011"/>
                  </a:cubicBezTo>
                  <a:cubicBezTo>
                    <a:pt x="849" y="13011"/>
                    <a:pt x="879" y="13011"/>
                    <a:pt x="879" y="13042"/>
                  </a:cubicBezTo>
                  <a:cubicBezTo>
                    <a:pt x="849" y="13042"/>
                    <a:pt x="788" y="13042"/>
                    <a:pt x="788" y="13102"/>
                  </a:cubicBezTo>
                  <a:cubicBezTo>
                    <a:pt x="788" y="13133"/>
                    <a:pt x="758" y="13133"/>
                    <a:pt x="758" y="13133"/>
                  </a:cubicBezTo>
                  <a:cubicBezTo>
                    <a:pt x="751" y="13131"/>
                    <a:pt x="745" y="13129"/>
                    <a:pt x="739" y="13129"/>
                  </a:cubicBezTo>
                  <a:cubicBezTo>
                    <a:pt x="671" y="13129"/>
                    <a:pt x="699" y="13289"/>
                    <a:pt x="727" y="13346"/>
                  </a:cubicBezTo>
                  <a:cubicBezTo>
                    <a:pt x="819" y="13437"/>
                    <a:pt x="819" y="13498"/>
                    <a:pt x="727" y="13498"/>
                  </a:cubicBezTo>
                  <a:cubicBezTo>
                    <a:pt x="718" y="13494"/>
                    <a:pt x="710" y="13493"/>
                    <a:pt x="704" y="13493"/>
                  </a:cubicBezTo>
                  <a:cubicBezTo>
                    <a:pt x="656" y="13493"/>
                    <a:pt x="741" y="13595"/>
                    <a:pt x="849" y="13650"/>
                  </a:cubicBezTo>
                  <a:lnTo>
                    <a:pt x="1001" y="13680"/>
                  </a:lnTo>
                  <a:lnTo>
                    <a:pt x="849" y="13680"/>
                  </a:lnTo>
                  <a:cubicBezTo>
                    <a:pt x="667" y="13741"/>
                    <a:pt x="667" y="13741"/>
                    <a:pt x="758" y="13862"/>
                  </a:cubicBezTo>
                  <a:cubicBezTo>
                    <a:pt x="819" y="13984"/>
                    <a:pt x="819" y="13984"/>
                    <a:pt x="758" y="13984"/>
                  </a:cubicBezTo>
                  <a:cubicBezTo>
                    <a:pt x="727" y="13984"/>
                    <a:pt x="727" y="14014"/>
                    <a:pt x="697" y="14166"/>
                  </a:cubicBezTo>
                  <a:cubicBezTo>
                    <a:pt x="697" y="14318"/>
                    <a:pt x="697" y="14349"/>
                    <a:pt x="758" y="14379"/>
                  </a:cubicBezTo>
                  <a:cubicBezTo>
                    <a:pt x="758" y="14379"/>
                    <a:pt x="758" y="14409"/>
                    <a:pt x="758" y="14470"/>
                  </a:cubicBezTo>
                  <a:cubicBezTo>
                    <a:pt x="684" y="14495"/>
                    <a:pt x="690" y="14578"/>
                    <a:pt x="742" y="14578"/>
                  </a:cubicBezTo>
                  <a:cubicBezTo>
                    <a:pt x="755" y="14578"/>
                    <a:pt x="770" y="14573"/>
                    <a:pt x="788" y="14561"/>
                  </a:cubicBezTo>
                  <a:lnTo>
                    <a:pt x="788" y="14653"/>
                  </a:lnTo>
                  <a:lnTo>
                    <a:pt x="758" y="14653"/>
                  </a:lnTo>
                  <a:cubicBezTo>
                    <a:pt x="697" y="14653"/>
                    <a:pt x="697" y="14774"/>
                    <a:pt x="697" y="15139"/>
                  </a:cubicBezTo>
                  <a:cubicBezTo>
                    <a:pt x="697" y="15533"/>
                    <a:pt x="720" y="15632"/>
                    <a:pt x="785" y="15632"/>
                  </a:cubicBezTo>
                  <a:cubicBezTo>
                    <a:pt x="795" y="15632"/>
                    <a:pt x="806" y="15629"/>
                    <a:pt x="819" y="15625"/>
                  </a:cubicBezTo>
                  <a:cubicBezTo>
                    <a:pt x="910" y="15686"/>
                    <a:pt x="910" y="15747"/>
                    <a:pt x="819" y="15747"/>
                  </a:cubicBezTo>
                  <a:cubicBezTo>
                    <a:pt x="758" y="15747"/>
                    <a:pt x="727" y="15777"/>
                    <a:pt x="758" y="15777"/>
                  </a:cubicBezTo>
                  <a:cubicBezTo>
                    <a:pt x="758" y="15777"/>
                    <a:pt x="758" y="15899"/>
                    <a:pt x="727" y="15929"/>
                  </a:cubicBezTo>
                  <a:cubicBezTo>
                    <a:pt x="636" y="16081"/>
                    <a:pt x="697" y="16142"/>
                    <a:pt x="727" y="16142"/>
                  </a:cubicBezTo>
                  <a:cubicBezTo>
                    <a:pt x="762" y="16119"/>
                    <a:pt x="779" y="16109"/>
                    <a:pt x="784" y="16109"/>
                  </a:cubicBezTo>
                  <a:cubicBezTo>
                    <a:pt x="791" y="16109"/>
                    <a:pt x="765" y="16135"/>
                    <a:pt x="727" y="16172"/>
                  </a:cubicBezTo>
                  <a:cubicBezTo>
                    <a:pt x="703" y="16222"/>
                    <a:pt x="678" y="16272"/>
                    <a:pt x="686" y="16272"/>
                  </a:cubicBezTo>
                  <a:cubicBezTo>
                    <a:pt x="688" y="16272"/>
                    <a:pt x="691" y="16269"/>
                    <a:pt x="697" y="16264"/>
                  </a:cubicBezTo>
                  <a:cubicBezTo>
                    <a:pt x="758" y="16324"/>
                    <a:pt x="819" y="16598"/>
                    <a:pt x="727" y="16628"/>
                  </a:cubicBezTo>
                  <a:lnTo>
                    <a:pt x="727" y="16720"/>
                  </a:lnTo>
                  <a:cubicBezTo>
                    <a:pt x="788" y="16720"/>
                    <a:pt x="788" y="16811"/>
                    <a:pt x="788" y="16902"/>
                  </a:cubicBezTo>
                  <a:cubicBezTo>
                    <a:pt x="788" y="17023"/>
                    <a:pt x="788" y="17054"/>
                    <a:pt x="758" y="17054"/>
                  </a:cubicBezTo>
                  <a:cubicBezTo>
                    <a:pt x="743" y="17047"/>
                    <a:pt x="732" y="17043"/>
                    <a:pt x="725" y="17043"/>
                  </a:cubicBezTo>
                  <a:cubicBezTo>
                    <a:pt x="700" y="17043"/>
                    <a:pt x="711" y="17083"/>
                    <a:pt x="758" y="17175"/>
                  </a:cubicBezTo>
                  <a:cubicBezTo>
                    <a:pt x="758" y="17206"/>
                    <a:pt x="849" y="17267"/>
                    <a:pt x="849" y="17297"/>
                  </a:cubicBezTo>
                  <a:cubicBezTo>
                    <a:pt x="910" y="17297"/>
                    <a:pt x="940" y="17327"/>
                    <a:pt x="971" y="17388"/>
                  </a:cubicBezTo>
                  <a:lnTo>
                    <a:pt x="819" y="17388"/>
                  </a:lnTo>
                  <a:cubicBezTo>
                    <a:pt x="819" y="17438"/>
                    <a:pt x="839" y="17487"/>
                    <a:pt x="863" y="17487"/>
                  </a:cubicBezTo>
                  <a:cubicBezTo>
                    <a:pt x="868" y="17487"/>
                    <a:pt x="874" y="17485"/>
                    <a:pt x="879" y="17479"/>
                  </a:cubicBezTo>
                  <a:lnTo>
                    <a:pt x="879" y="17479"/>
                  </a:lnTo>
                  <a:cubicBezTo>
                    <a:pt x="849" y="17540"/>
                    <a:pt x="849" y="17601"/>
                    <a:pt x="849" y="17692"/>
                  </a:cubicBezTo>
                  <a:cubicBezTo>
                    <a:pt x="879" y="17783"/>
                    <a:pt x="879" y="17875"/>
                    <a:pt x="940" y="17935"/>
                  </a:cubicBezTo>
                  <a:cubicBezTo>
                    <a:pt x="849" y="17996"/>
                    <a:pt x="879" y="18270"/>
                    <a:pt x="971" y="18300"/>
                  </a:cubicBezTo>
                  <a:cubicBezTo>
                    <a:pt x="1031" y="18300"/>
                    <a:pt x="1031" y="18361"/>
                    <a:pt x="1001" y="18422"/>
                  </a:cubicBezTo>
                  <a:cubicBezTo>
                    <a:pt x="971" y="18452"/>
                    <a:pt x="971" y="18452"/>
                    <a:pt x="1001" y="18513"/>
                  </a:cubicBezTo>
                  <a:cubicBezTo>
                    <a:pt x="1062" y="18543"/>
                    <a:pt x="1031" y="18604"/>
                    <a:pt x="1001" y="18665"/>
                  </a:cubicBezTo>
                  <a:cubicBezTo>
                    <a:pt x="910" y="18726"/>
                    <a:pt x="910" y="18756"/>
                    <a:pt x="971" y="18817"/>
                  </a:cubicBezTo>
                  <a:cubicBezTo>
                    <a:pt x="1031" y="18908"/>
                    <a:pt x="1031" y="18999"/>
                    <a:pt x="1062" y="19030"/>
                  </a:cubicBezTo>
                  <a:cubicBezTo>
                    <a:pt x="1106" y="19095"/>
                    <a:pt x="1118" y="19145"/>
                    <a:pt x="1133" y="19145"/>
                  </a:cubicBezTo>
                  <a:cubicBezTo>
                    <a:pt x="1138" y="19145"/>
                    <a:pt x="1144" y="19138"/>
                    <a:pt x="1153" y="19121"/>
                  </a:cubicBezTo>
                  <a:cubicBezTo>
                    <a:pt x="1183" y="19121"/>
                    <a:pt x="1244" y="19151"/>
                    <a:pt x="1244" y="19151"/>
                  </a:cubicBezTo>
                  <a:cubicBezTo>
                    <a:pt x="1283" y="19209"/>
                    <a:pt x="1285" y="19230"/>
                    <a:pt x="1273" y="19230"/>
                  </a:cubicBezTo>
                  <a:cubicBezTo>
                    <a:pt x="1266" y="19230"/>
                    <a:pt x="1255" y="19223"/>
                    <a:pt x="1244" y="19212"/>
                  </a:cubicBezTo>
                  <a:cubicBezTo>
                    <a:pt x="1217" y="19171"/>
                    <a:pt x="1208" y="19154"/>
                    <a:pt x="1204" y="19154"/>
                  </a:cubicBezTo>
                  <a:cubicBezTo>
                    <a:pt x="1198" y="19154"/>
                    <a:pt x="1200" y="19179"/>
                    <a:pt x="1183" y="19212"/>
                  </a:cubicBezTo>
                  <a:cubicBezTo>
                    <a:pt x="1123" y="19273"/>
                    <a:pt x="1153" y="19364"/>
                    <a:pt x="1153" y="19425"/>
                  </a:cubicBezTo>
                  <a:cubicBezTo>
                    <a:pt x="1183" y="19486"/>
                    <a:pt x="1183" y="19577"/>
                    <a:pt x="1183" y="19607"/>
                  </a:cubicBezTo>
                  <a:cubicBezTo>
                    <a:pt x="1183" y="19759"/>
                    <a:pt x="1183" y="19820"/>
                    <a:pt x="1244" y="19820"/>
                  </a:cubicBezTo>
                  <a:cubicBezTo>
                    <a:pt x="1251" y="19818"/>
                    <a:pt x="1257" y="19816"/>
                    <a:pt x="1263" y="19814"/>
                  </a:cubicBezTo>
                  <a:lnTo>
                    <a:pt x="1263" y="19814"/>
                  </a:lnTo>
                  <a:cubicBezTo>
                    <a:pt x="1229" y="19937"/>
                    <a:pt x="1315" y="20400"/>
                    <a:pt x="1427" y="20428"/>
                  </a:cubicBezTo>
                  <a:lnTo>
                    <a:pt x="1366" y="20428"/>
                  </a:lnTo>
                  <a:cubicBezTo>
                    <a:pt x="1335" y="20428"/>
                    <a:pt x="1335" y="20489"/>
                    <a:pt x="1366" y="20580"/>
                  </a:cubicBezTo>
                  <a:cubicBezTo>
                    <a:pt x="1366" y="20641"/>
                    <a:pt x="1487" y="20793"/>
                    <a:pt x="1518" y="20945"/>
                  </a:cubicBezTo>
                  <a:cubicBezTo>
                    <a:pt x="1548" y="21127"/>
                    <a:pt x="1609" y="21279"/>
                    <a:pt x="1639" y="21279"/>
                  </a:cubicBezTo>
                  <a:cubicBezTo>
                    <a:pt x="1639" y="21309"/>
                    <a:pt x="1639" y="21309"/>
                    <a:pt x="1609" y="21340"/>
                  </a:cubicBezTo>
                  <a:cubicBezTo>
                    <a:pt x="1593" y="21332"/>
                    <a:pt x="1583" y="21328"/>
                    <a:pt x="1577" y="21328"/>
                  </a:cubicBezTo>
                  <a:cubicBezTo>
                    <a:pt x="1562" y="21328"/>
                    <a:pt x="1578" y="21356"/>
                    <a:pt x="1578" y="21400"/>
                  </a:cubicBezTo>
                  <a:cubicBezTo>
                    <a:pt x="1594" y="21416"/>
                    <a:pt x="1609" y="21423"/>
                    <a:pt x="1624" y="21423"/>
                  </a:cubicBezTo>
                  <a:cubicBezTo>
                    <a:pt x="1639" y="21423"/>
                    <a:pt x="1654" y="21416"/>
                    <a:pt x="1670" y="21400"/>
                  </a:cubicBezTo>
                  <a:cubicBezTo>
                    <a:pt x="1730" y="21400"/>
                    <a:pt x="1730" y="21431"/>
                    <a:pt x="1730" y="21552"/>
                  </a:cubicBezTo>
                  <a:cubicBezTo>
                    <a:pt x="1700" y="21644"/>
                    <a:pt x="1761" y="21856"/>
                    <a:pt x="1822" y="21917"/>
                  </a:cubicBezTo>
                  <a:cubicBezTo>
                    <a:pt x="1852" y="21978"/>
                    <a:pt x="1852" y="22008"/>
                    <a:pt x="1822" y="22039"/>
                  </a:cubicBezTo>
                  <a:cubicBezTo>
                    <a:pt x="1791" y="22100"/>
                    <a:pt x="1791" y="22191"/>
                    <a:pt x="1913" y="22252"/>
                  </a:cubicBezTo>
                  <a:cubicBezTo>
                    <a:pt x="1913" y="22312"/>
                    <a:pt x="1913" y="22312"/>
                    <a:pt x="1882" y="22312"/>
                  </a:cubicBezTo>
                  <a:cubicBezTo>
                    <a:pt x="1852" y="22373"/>
                    <a:pt x="1791" y="22403"/>
                    <a:pt x="1913" y="22403"/>
                  </a:cubicBezTo>
                  <a:cubicBezTo>
                    <a:pt x="1974" y="22495"/>
                    <a:pt x="2034" y="22616"/>
                    <a:pt x="2034" y="22738"/>
                  </a:cubicBezTo>
                  <a:cubicBezTo>
                    <a:pt x="2034" y="22762"/>
                    <a:pt x="2054" y="22807"/>
                    <a:pt x="2078" y="22807"/>
                  </a:cubicBezTo>
                  <a:cubicBezTo>
                    <a:pt x="2084" y="22807"/>
                    <a:pt x="2089" y="22804"/>
                    <a:pt x="2095" y="22799"/>
                  </a:cubicBezTo>
                  <a:lnTo>
                    <a:pt x="2126" y="22799"/>
                  </a:lnTo>
                  <a:cubicBezTo>
                    <a:pt x="2065" y="22859"/>
                    <a:pt x="2065" y="22859"/>
                    <a:pt x="2186" y="22890"/>
                  </a:cubicBezTo>
                  <a:cubicBezTo>
                    <a:pt x="2192" y="22884"/>
                    <a:pt x="2197" y="22881"/>
                    <a:pt x="2201" y="22881"/>
                  </a:cubicBezTo>
                  <a:cubicBezTo>
                    <a:pt x="2216" y="22881"/>
                    <a:pt x="2211" y="22920"/>
                    <a:pt x="2186" y="22920"/>
                  </a:cubicBezTo>
                  <a:cubicBezTo>
                    <a:pt x="2156" y="22981"/>
                    <a:pt x="2186" y="23042"/>
                    <a:pt x="2186" y="23042"/>
                  </a:cubicBezTo>
                  <a:cubicBezTo>
                    <a:pt x="2217" y="23072"/>
                    <a:pt x="2338" y="23285"/>
                    <a:pt x="2430" y="23528"/>
                  </a:cubicBezTo>
                  <a:cubicBezTo>
                    <a:pt x="2567" y="23857"/>
                    <a:pt x="2630" y="23989"/>
                    <a:pt x="2685" y="23989"/>
                  </a:cubicBezTo>
                  <a:cubicBezTo>
                    <a:pt x="2691" y="23989"/>
                    <a:pt x="2697" y="23987"/>
                    <a:pt x="2703" y="23984"/>
                  </a:cubicBezTo>
                  <a:cubicBezTo>
                    <a:pt x="2764" y="24014"/>
                    <a:pt x="2764" y="24014"/>
                    <a:pt x="2734" y="24075"/>
                  </a:cubicBezTo>
                  <a:cubicBezTo>
                    <a:pt x="2703" y="24136"/>
                    <a:pt x="2734" y="24197"/>
                    <a:pt x="2764" y="24227"/>
                  </a:cubicBezTo>
                  <a:cubicBezTo>
                    <a:pt x="2764" y="24288"/>
                    <a:pt x="2794" y="24318"/>
                    <a:pt x="2764" y="24349"/>
                  </a:cubicBezTo>
                  <a:cubicBezTo>
                    <a:pt x="2825" y="24349"/>
                    <a:pt x="2825" y="24349"/>
                    <a:pt x="2825" y="24410"/>
                  </a:cubicBezTo>
                  <a:cubicBezTo>
                    <a:pt x="2794" y="24410"/>
                    <a:pt x="2825" y="24470"/>
                    <a:pt x="2886" y="24501"/>
                  </a:cubicBezTo>
                  <a:cubicBezTo>
                    <a:pt x="2977" y="24501"/>
                    <a:pt x="2977" y="24501"/>
                    <a:pt x="2886" y="24531"/>
                  </a:cubicBezTo>
                  <a:cubicBezTo>
                    <a:pt x="2860" y="24557"/>
                    <a:pt x="2877" y="24667"/>
                    <a:pt x="2901" y="24667"/>
                  </a:cubicBezTo>
                  <a:cubicBezTo>
                    <a:pt x="2906" y="24667"/>
                    <a:pt x="2911" y="24663"/>
                    <a:pt x="2916" y="24653"/>
                  </a:cubicBezTo>
                  <a:cubicBezTo>
                    <a:pt x="2920" y="24648"/>
                    <a:pt x="2925" y="24647"/>
                    <a:pt x="2931" y="24647"/>
                  </a:cubicBezTo>
                  <a:cubicBezTo>
                    <a:pt x="2964" y="24647"/>
                    <a:pt x="3016" y="24714"/>
                    <a:pt x="3068" y="24714"/>
                  </a:cubicBezTo>
                  <a:cubicBezTo>
                    <a:pt x="3068" y="24774"/>
                    <a:pt x="3098" y="24805"/>
                    <a:pt x="3068" y="24835"/>
                  </a:cubicBezTo>
                  <a:cubicBezTo>
                    <a:pt x="3037" y="24896"/>
                    <a:pt x="3189" y="25078"/>
                    <a:pt x="3250" y="25109"/>
                  </a:cubicBezTo>
                  <a:cubicBezTo>
                    <a:pt x="3262" y="25103"/>
                    <a:pt x="3271" y="25100"/>
                    <a:pt x="3279" y="25100"/>
                  </a:cubicBezTo>
                  <a:cubicBezTo>
                    <a:pt x="3310" y="25100"/>
                    <a:pt x="3305" y="25145"/>
                    <a:pt x="3281" y="25169"/>
                  </a:cubicBezTo>
                  <a:cubicBezTo>
                    <a:pt x="3250" y="25169"/>
                    <a:pt x="3281" y="25230"/>
                    <a:pt x="3281" y="25261"/>
                  </a:cubicBezTo>
                  <a:cubicBezTo>
                    <a:pt x="3341" y="25291"/>
                    <a:pt x="3311" y="25291"/>
                    <a:pt x="3281" y="25321"/>
                  </a:cubicBezTo>
                  <a:cubicBezTo>
                    <a:pt x="3220" y="25321"/>
                    <a:pt x="3250" y="25352"/>
                    <a:pt x="3281" y="25443"/>
                  </a:cubicBezTo>
                  <a:cubicBezTo>
                    <a:pt x="3341" y="25443"/>
                    <a:pt x="3463" y="25625"/>
                    <a:pt x="3524" y="25747"/>
                  </a:cubicBezTo>
                  <a:cubicBezTo>
                    <a:pt x="3645" y="25960"/>
                    <a:pt x="3706" y="25990"/>
                    <a:pt x="3828" y="26021"/>
                  </a:cubicBezTo>
                  <a:lnTo>
                    <a:pt x="3949" y="25990"/>
                  </a:lnTo>
                  <a:lnTo>
                    <a:pt x="3858" y="26051"/>
                  </a:lnTo>
                  <a:cubicBezTo>
                    <a:pt x="3828" y="26081"/>
                    <a:pt x="3797" y="26173"/>
                    <a:pt x="3797" y="26173"/>
                  </a:cubicBezTo>
                  <a:cubicBezTo>
                    <a:pt x="3797" y="26183"/>
                    <a:pt x="3804" y="26186"/>
                    <a:pt x="3814" y="26186"/>
                  </a:cubicBezTo>
                  <a:cubicBezTo>
                    <a:pt x="3835" y="26186"/>
                    <a:pt x="3868" y="26173"/>
                    <a:pt x="3889" y="26173"/>
                  </a:cubicBezTo>
                  <a:cubicBezTo>
                    <a:pt x="3896" y="26165"/>
                    <a:pt x="3903" y="26162"/>
                    <a:pt x="3910" y="26162"/>
                  </a:cubicBezTo>
                  <a:cubicBezTo>
                    <a:pt x="3933" y="26162"/>
                    <a:pt x="3957" y="26201"/>
                    <a:pt x="3980" y="26294"/>
                  </a:cubicBezTo>
                  <a:cubicBezTo>
                    <a:pt x="3980" y="26385"/>
                    <a:pt x="4010" y="26416"/>
                    <a:pt x="4071" y="26446"/>
                  </a:cubicBezTo>
                  <a:cubicBezTo>
                    <a:pt x="4101" y="26477"/>
                    <a:pt x="4132" y="26507"/>
                    <a:pt x="4132" y="26598"/>
                  </a:cubicBezTo>
                  <a:cubicBezTo>
                    <a:pt x="4147" y="26613"/>
                    <a:pt x="4155" y="26621"/>
                    <a:pt x="4162" y="26621"/>
                  </a:cubicBezTo>
                  <a:cubicBezTo>
                    <a:pt x="4170" y="26621"/>
                    <a:pt x="4177" y="26613"/>
                    <a:pt x="4193" y="26598"/>
                  </a:cubicBezTo>
                  <a:cubicBezTo>
                    <a:pt x="4198" y="26593"/>
                    <a:pt x="4204" y="26590"/>
                    <a:pt x="4209" y="26590"/>
                  </a:cubicBezTo>
                  <a:cubicBezTo>
                    <a:pt x="4233" y="26590"/>
                    <a:pt x="4253" y="26640"/>
                    <a:pt x="4253" y="26689"/>
                  </a:cubicBezTo>
                  <a:cubicBezTo>
                    <a:pt x="4199" y="26771"/>
                    <a:pt x="4266" y="26876"/>
                    <a:pt x="4303" y="26876"/>
                  </a:cubicBezTo>
                  <a:cubicBezTo>
                    <a:pt x="4307" y="26876"/>
                    <a:pt x="4311" y="26875"/>
                    <a:pt x="4314" y="26872"/>
                  </a:cubicBezTo>
                  <a:cubicBezTo>
                    <a:pt x="4332" y="26863"/>
                    <a:pt x="4347" y="26859"/>
                    <a:pt x="4360" y="26859"/>
                  </a:cubicBezTo>
                  <a:cubicBezTo>
                    <a:pt x="4393" y="26859"/>
                    <a:pt x="4414" y="26881"/>
                    <a:pt x="4436" y="26902"/>
                  </a:cubicBezTo>
                  <a:cubicBezTo>
                    <a:pt x="4466" y="26963"/>
                    <a:pt x="4496" y="26993"/>
                    <a:pt x="4557" y="26993"/>
                  </a:cubicBezTo>
                  <a:lnTo>
                    <a:pt x="4618" y="27084"/>
                  </a:lnTo>
                  <a:cubicBezTo>
                    <a:pt x="4631" y="27097"/>
                    <a:pt x="4628" y="27104"/>
                    <a:pt x="4618" y="27104"/>
                  </a:cubicBezTo>
                  <a:cubicBezTo>
                    <a:pt x="4603" y="27104"/>
                    <a:pt x="4575" y="27090"/>
                    <a:pt x="4557" y="27054"/>
                  </a:cubicBezTo>
                  <a:lnTo>
                    <a:pt x="4527" y="27145"/>
                  </a:lnTo>
                  <a:cubicBezTo>
                    <a:pt x="4588" y="27206"/>
                    <a:pt x="4618" y="27236"/>
                    <a:pt x="4679" y="27267"/>
                  </a:cubicBezTo>
                  <a:cubicBezTo>
                    <a:pt x="4729" y="27254"/>
                    <a:pt x="4759" y="27247"/>
                    <a:pt x="4770" y="27247"/>
                  </a:cubicBezTo>
                  <a:cubicBezTo>
                    <a:pt x="4785" y="27247"/>
                    <a:pt x="4763" y="27262"/>
                    <a:pt x="4709" y="27297"/>
                  </a:cubicBezTo>
                  <a:cubicBezTo>
                    <a:pt x="4679" y="27328"/>
                    <a:pt x="4679" y="27388"/>
                    <a:pt x="4740" y="27419"/>
                  </a:cubicBezTo>
                  <a:cubicBezTo>
                    <a:pt x="4763" y="27413"/>
                    <a:pt x="4782" y="27410"/>
                    <a:pt x="4796" y="27410"/>
                  </a:cubicBezTo>
                  <a:cubicBezTo>
                    <a:pt x="4859" y="27410"/>
                    <a:pt x="4850" y="27455"/>
                    <a:pt x="4800" y="27480"/>
                  </a:cubicBezTo>
                  <a:cubicBezTo>
                    <a:pt x="4709" y="27510"/>
                    <a:pt x="4709" y="27510"/>
                    <a:pt x="4922" y="27601"/>
                  </a:cubicBezTo>
                  <a:cubicBezTo>
                    <a:pt x="4983" y="27662"/>
                    <a:pt x="5135" y="27784"/>
                    <a:pt x="5226" y="27875"/>
                  </a:cubicBezTo>
                  <a:cubicBezTo>
                    <a:pt x="5348" y="28027"/>
                    <a:pt x="5439" y="28118"/>
                    <a:pt x="5439" y="28179"/>
                  </a:cubicBezTo>
                  <a:cubicBezTo>
                    <a:pt x="5433" y="28184"/>
                    <a:pt x="5428" y="28190"/>
                    <a:pt x="5424" y="28195"/>
                  </a:cubicBezTo>
                  <a:lnTo>
                    <a:pt x="5424" y="28195"/>
                  </a:lnTo>
                  <a:cubicBezTo>
                    <a:pt x="5439" y="28183"/>
                    <a:pt x="5452" y="28177"/>
                    <a:pt x="5466" y="28177"/>
                  </a:cubicBezTo>
                  <a:cubicBezTo>
                    <a:pt x="5498" y="28177"/>
                    <a:pt x="5532" y="28211"/>
                    <a:pt x="5591" y="28270"/>
                  </a:cubicBezTo>
                  <a:cubicBezTo>
                    <a:pt x="5682" y="28422"/>
                    <a:pt x="5773" y="28452"/>
                    <a:pt x="5834" y="28452"/>
                  </a:cubicBezTo>
                  <a:lnTo>
                    <a:pt x="5773" y="28391"/>
                  </a:lnTo>
                  <a:cubicBezTo>
                    <a:pt x="5795" y="28370"/>
                    <a:pt x="5812" y="28360"/>
                    <a:pt x="5828" y="28360"/>
                  </a:cubicBezTo>
                  <a:cubicBezTo>
                    <a:pt x="5855" y="28360"/>
                    <a:pt x="5875" y="28393"/>
                    <a:pt x="5895" y="28452"/>
                  </a:cubicBezTo>
                  <a:cubicBezTo>
                    <a:pt x="5925" y="28483"/>
                    <a:pt x="5895" y="28513"/>
                    <a:pt x="5864" y="28574"/>
                  </a:cubicBezTo>
                  <a:cubicBezTo>
                    <a:pt x="5834" y="28604"/>
                    <a:pt x="5834" y="28665"/>
                    <a:pt x="5895" y="28695"/>
                  </a:cubicBezTo>
                  <a:cubicBezTo>
                    <a:pt x="5912" y="28713"/>
                    <a:pt x="5930" y="28730"/>
                    <a:pt x="5941" y="28730"/>
                  </a:cubicBezTo>
                  <a:cubicBezTo>
                    <a:pt x="5950" y="28730"/>
                    <a:pt x="5955" y="28721"/>
                    <a:pt x="5955" y="28695"/>
                  </a:cubicBezTo>
                  <a:cubicBezTo>
                    <a:pt x="5971" y="28680"/>
                    <a:pt x="5978" y="28673"/>
                    <a:pt x="5986" y="28673"/>
                  </a:cubicBezTo>
                  <a:cubicBezTo>
                    <a:pt x="5993" y="28673"/>
                    <a:pt x="6001" y="28680"/>
                    <a:pt x="6016" y="28695"/>
                  </a:cubicBezTo>
                  <a:cubicBezTo>
                    <a:pt x="6047" y="28726"/>
                    <a:pt x="6077" y="28756"/>
                    <a:pt x="6168" y="28756"/>
                  </a:cubicBezTo>
                  <a:cubicBezTo>
                    <a:pt x="6177" y="28747"/>
                    <a:pt x="6186" y="28744"/>
                    <a:pt x="6195" y="28744"/>
                  </a:cubicBezTo>
                  <a:cubicBezTo>
                    <a:pt x="6216" y="28744"/>
                    <a:pt x="6238" y="28765"/>
                    <a:pt x="6259" y="28787"/>
                  </a:cubicBezTo>
                  <a:cubicBezTo>
                    <a:pt x="6259" y="28847"/>
                    <a:pt x="6351" y="28939"/>
                    <a:pt x="6351" y="28939"/>
                  </a:cubicBezTo>
                  <a:lnTo>
                    <a:pt x="6320" y="28969"/>
                  </a:lnTo>
                  <a:cubicBezTo>
                    <a:pt x="6290" y="28999"/>
                    <a:pt x="6290" y="29060"/>
                    <a:pt x="6290" y="29060"/>
                  </a:cubicBezTo>
                  <a:cubicBezTo>
                    <a:pt x="6300" y="29070"/>
                    <a:pt x="6310" y="29074"/>
                    <a:pt x="6319" y="29074"/>
                  </a:cubicBezTo>
                  <a:cubicBezTo>
                    <a:pt x="6337" y="29074"/>
                    <a:pt x="6351" y="29060"/>
                    <a:pt x="6351" y="29060"/>
                  </a:cubicBezTo>
                  <a:cubicBezTo>
                    <a:pt x="6351" y="29060"/>
                    <a:pt x="6352" y="29059"/>
                    <a:pt x="6353" y="29059"/>
                  </a:cubicBezTo>
                  <a:cubicBezTo>
                    <a:pt x="6415" y="29059"/>
                    <a:pt x="7265" y="29791"/>
                    <a:pt x="7414" y="29850"/>
                  </a:cubicBezTo>
                  <a:cubicBezTo>
                    <a:pt x="7438" y="29921"/>
                    <a:pt x="7516" y="29992"/>
                    <a:pt x="7550" y="29992"/>
                  </a:cubicBezTo>
                  <a:cubicBezTo>
                    <a:pt x="7560" y="29992"/>
                    <a:pt x="7566" y="29986"/>
                    <a:pt x="7566" y="29972"/>
                  </a:cubicBezTo>
                  <a:cubicBezTo>
                    <a:pt x="7570" y="29969"/>
                    <a:pt x="7574" y="29967"/>
                    <a:pt x="7581" y="29967"/>
                  </a:cubicBezTo>
                  <a:cubicBezTo>
                    <a:pt x="7635" y="29967"/>
                    <a:pt x="7804" y="30082"/>
                    <a:pt x="8022" y="30246"/>
                  </a:cubicBezTo>
                  <a:cubicBezTo>
                    <a:pt x="8279" y="30374"/>
                    <a:pt x="8449" y="30502"/>
                    <a:pt x="8514" y="30502"/>
                  </a:cubicBezTo>
                  <a:cubicBezTo>
                    <a:pt x="8526" y="30502"/>
                    <a:pt x="8534" y="30498"/>
                    <a:pt x="8539" y="30489"/>
                  </a:cubicBezTo>
                  <a:cubicBezTo>
                    <a:pt x="8539" y="30489"/>
                    <a:pt x="8600" y="30519"/>
                    <a:pt x="8661" y="30580"/>
                  </a:cubicBezTo>
                  <a:cubicBezTo>
                    <a:pt x="8752" y="30641"/>
                    <a:pt x="8873" y="30641"/>
                    <a:pt x="8904" y="30641"/>
                  </a:cubicBezTo>
                  <a:cubicBezTo>
                    <a:pt x="8965" y="30641"/>
                    <a:pt x="8995" y="30671"/>
                    <a:pt x="8934" y="30671"/>
                  </a:cubicBezTo>
                  <a:cubicBezTo>
                    <a:pt x="8934" y="30701"/>
                    <a:pt x="8904" y="30762"/>
                    <a:pt x="8934" y="30762"/>
                  </a:cubicBezTo>
                  <a:cubicBezTo>
                    <a:pt x="8969" y="30785"/>
                    <a:pt x="8995" y="30795"/>
                    <a:pt x="9016" y="30795"/>
                  </a:cubicBezTo>
                  <a:cubicBezTo>
                    <a:pt x="9049" y="30795"/>
                    <a:pt x="9067" y="30769"/>
                    <a:pt x="9086" y="30732"/>
                  </a:cubicBezTo>
                  <a:cubicBezTo>
                    <a:pt x="9086" y="30722"/>
                    <a:pt x="9093" y="30718"/>
                    <a:pt x="9102" y="30718"/>
                  </a:cubicBezTo>
                  <a:cubicBezTo>
                    <a:pt x="9120" y="30718"/>
                    <a:pt x="9147" y="30732"/>
                    <a:pt x="9147" y="30732"/>
                  </a:cubicBezTo>
                  <a:cubicBezTo>
                    <a:pt x="9177" y="30762"/>
                    <a:pt x="9177" y="30762"/>
                    <a:pt x="9147" y="30793"/>
                  </a:cubicBezTo>
                  <a:cubicBezTo>
                    <a:pt x="9147" y="30823"/>
                    <a:pt x="9117" y="30853"/>
                    <a:pt x="9117" y="30853"/>
                  </a:cubicBezTo>
                  <a:lnTo>
                    <a:pt x="9147" y="30884"/>
                  </a:lnTo>
                  <a:cubicBezTo>
                    <a:pt x="9157" y="30874"/>
                    <a:pt x="9171" y="30870"/>
                    <a:pt x="9184" y="30870"/>
                  </a:cubicBezTo>
                  <a:cubicBezTo>
                    <a:pt x="9211" y="30870"/>
                    <a:pt x="9238" y="30884"/>
                    <a:pt x="9238" y="30884"/>
                  </a:cubicBezTo>
                  <a:cubicBezTo>
                    <a:pt x="9269" y="30884"/>
                    <a:pt x="9269" y="30884"/>
                    <a:pt x="9238" y="30975"/>
                  </a:cubicBezTo>
                  <a:cubicBezTo>
                    <a:pt x="9200" y="31033"/>
                    <a:pt x="9210" y="31054"/>
                    <a:pt x="9246" y="31054"/>
                  </a:cubicBezTo>
                  <a:cubicBezTo>
                    <a:pt x="9267" y="31054"/>
                    <a:pt x="9296" y="31047"/>
                    <a:pt x="9329" y="31036"/>
                  </a:cubicBezTo>
                  <a:lnTo>
                    <a:pt x="9421" y="31036"/>
                  </a:lnTo>
                  <a:cubicBezTo>
                    <a:pt x="9421" y="31081"/>
                    <a:pt x="9451" y="31097"/>
                    <a:pt x="9489" y="31097"/>
                  </a:cubicBezTo>
                  <a:cubicBezTo>
                    <a:pt x="9527" y="31097"/>
                    <a:pt x="9573" y="31081"/>
                    <a:pt x="9603" y="31066"/>
                  </a:cubicBezTo>
                  <a:cubicBezTo>
                    <a:pt x="9621" y="31137"/>
                    <a:pt x="9639" y="31167"/>
                    <a:pt x="9669" y="31167"/>
                  </a:cubicBezTo>
                  <a:cubicBezTo>
                    <a:pt x="9690" y="31167"/>
                    <a:pt x="9717" y="31152"/>
                    <a:pt x="9755" y="31127"/>
                  </a:cubicBezTo>
                  <a:cubicBezTo>
                    <a:pt x="9755" y="31118"/>
                    <a:pt x="9760" y="31114"/>
                    <a:pt x="9768" y="31114"/>
                  </a:cubicBezTo>
                  <a:cubicBezTo>
                    <a:pt x="9788" y="31114"/>
                    <a:pt x="9825" y="31136"/>
                    <a:pt x="9846" y="31157"/>
                  </a:cubicBezTo>
                  <a:cubicBezTo>
                    <a:pt x="9877" y="31218"/>
                    <a:pt x="9907" y="31249"/>
                    <a:pt x="9998" y="31279"/>
                  </a:cubicBezTo>
                  <a:cubicBezTo>
                    <a:pt x="10059" y="31279"/>
                    <a:pt x="10363" y="31401"/>
                    <a:pt x="10728" y="31522"/>
                  </a:cubicBezTo>
                  <a:cubicBezTo>
                    <a:pt x="11084" y="31675"/>
                    <a:pt x="11334" y="31742"/>
                    <a:pt x="11406" y="31742"/>
                  </a:cubicBezTo>
                  <a:cubicBezTo>
                    <a:pt x="11419" y="31742"/>
                    <a:pt x="11427" y="31740"/>
                    <a:pt x="11427" y="31735"/>
                  </a:cubicBezTo>
                  <a:cubicBezTo>
                    <a:pt x="11487" y="31735"/>
                    <a:pt x="11487" y="31735"/>
                    <a:pt x="11518" y="31796"/>
                  </a:cubicBezTo>
                  <a:cubicBezTo>
                    <a:pt x="11518" y="31811"/>
                    <a:pt x="11525" y="31826"/>
                    <a:pt x="11541" y="31826"/>
                  </a:cubicBezTo>
                  <a:cubicBezTo>
                    <a:pt x="11556" y="31826"/>
                    <a:pt x="11579" y="31811"/>
                    <a:pt x="11609" y="31765"/>
                  </a:cubicBezTo>
                  <a:cubicBezTo>
                    <a:pt x="11639" y="31750"/>
                    <a:pt x="11662" y="31735"/>
                    <a:pt x="11674" y="31735"/>
                  </a:cubicBezTo>
                  <a:cubicBezTo>
                    <a:pt x="11685" y="31735"/>
                    <a:pt x="11685" y="31750"/>
                    <a:pt x="11670" y="31796"/>
                  </a:cubicBezTo>
                  <a:cubicBezTo>
                    <a:pt x="11670" y="31826"/>
                    <a:pt x="11761" y="31857"/>
                    <a:pt x="11943" y="31917"/>
                  </a:cubicBezTo>
                  <a:cubicBezTo>
                    <a:pt x="12029" y="31939"/>
                    <a:pt x="12161" y="31960"/>
                    <a:pt x="12231" y="31960"/>
                  </a:cubicBezTo>
                  <a:cubicBezTo>
                    <a:pt x="12260" y="31960"/>
                    <a:pt x="12278" y="31957"/>
                    <a:pt x="12278" y="31948"/>
                  </a:cubicBezTo>
                  <a:cubicBezTo>
                    <a:pt x="12323" y="31933"/>
                    <a:pt x="12346" y="31925"/>
                    <a:pt x="12350" y="31925"/>
                  </a:cubicBezTo>
                  <a:cubicBezTo>
                    <a:pt x="12354" y="31925"/>
                    <a:pt x="12339" y="31933"/>
                    <a:pt x="12308" y="31948"/>
                  </a:cubicBezTo>
                  <a:cubicBezTo>
                    <a:pt x="12261" y="32018"/>
                    <a:pt x="12396" y="32089"/>
                    <a:pt x="12530" y="32089"/>
                  </a:cubicBezTo>
                  <a:cubicBezTo>
                    <a:pt x="12569" y="32089"/>
                    <a:pt x="12608" y="32083"/>
                    <a:pt x="12643" y="32069"/>
                  </a:cubicBezTo>
                  <a:cubicBezTo>
                    <a:pt x="12703" y="32069"/>
                    <a:pt x="12734" y="32069"/>
                    <a:pt x="12734" y="32130"/>
                  </a:cubicBezTo>
                  <a:lnTo>
                    <a:pt x="12977" y="32130"/>
                  </a:lnTo>
                  <a:cubicBezTo>
                    <a:pt x="13038" y="32130"/>
                    <a:pt x="13220" y="32160"/>
                    <a:pt x="13311" y="32160"/>
                  </a:cubicBezTo>
                  <a:cubicBezTo>
                    <a:pt x="13342" y="32171"/>
                    <a:pt x="13375" y="32174"/>
                    <a:pt x="13407" y="32174"/>
                  </a:cubicBezTo>
                  <a:cubicBezTo>
                    <a:pt x="13470" y="32174"/>
                    <a:pt x="13524" y="32160"/>
                    <a:pt x="13524" y="32160"/>
                  </a:cubicBezTo>
                  <a:lnTo>
                    <a:pt x="13554" y="32160"/>
                  </a:lnTo>
                  <a:cubicBezTo>
                    <a:pt x="13554" y="32191"/>
                    <a:pt x="13798" y="32221"/>
                    <a:pt x="14132" y="32221"/>
                  </a:cubicBezTo>
                  <a:cubicBezTo>
                    <a:pt x="14466" y="32252"/>
                    <a:pt x="14770" y="32252"/>
                    <a:pt x="14831" y="32282"/>
                  </a:cubicBezTo>
                  <a:cubicBezTo>
                    <a:pt x="14831" y="32282"/>
                    <a:pt x="14861" y="32282"/>
                    <a:pt x="14922" y="32252"/>
                  </a:cubicBezTo>
                  <a:cubicBezTo>
                    <a:pt x="14941" y="32194"/>
                    <a:pt x="14973" y="32173"/>
                    <a:pt x="15009" y="32173"/>
                  </a:cubicBezTo>
                  <a:cubicBezTo>
                    <a:pt x="15030" y="32173"/>
                    <a:pt x="15052" y="32180"/>
                    <a:pt x="15074" y="32191"/>
                  </a:cubicBezTo>
                  <a:cubicBezTo>
                    <a:pt x="15089" y="32236"/>
                    <a:pt x="15150" y="32259"/>
                    <a:pt x="15211" y="32259"/>
                  </a:cubicBezTo>
                  <a:cubicBezTo>
                    <a:pt x="15272" y="32259"/>
                    <a:pt x="15333" y="32236"/>
                    <a:pt x="15348" y="32191"/>
                  </a:cubicBezTo>
                  <a:lnTo>
                    <a:pt x="15348" y="32221"/>
                  </a:lnTo>
                  <a:cubicBezTo>
                    <a:pt x="15369" y="32253"/>
                    <a:pt x="15401" y="32266"/>
                    <a:pt x="15436" y="32266"/>
                  </a:cubicBezTo>
                  <a:cubicBezTo>
                    <a:pt x="15500" y="32266"/>
                    <a:pt x="15571" y="32220"/>
                    <a:pt x="15591" y="32160"/>
                  </a:cubicBezTo>
                  <a:cubicBezTo>
                    <a:pt x="15634" y="32182"/>
                    <a:pt x="15662" y="32203"/>
                    <a:pt x="15696" y="32203"/>
                  </a:cubicBezTo>
                  <a:cubicBezTo>
                    <a:pt x="15710" y="32203"/>
                    <a:pt x="15725" y="32200"/>
                    <a:pt x="15743" y="32191"/>
                  </a:cubicBezTo>
                  <a:cubicBezTo>
                    <a:pt x="15773" y="32191"/>
                    <a:pt x="15773" y="32191"/>
                    <a:pt x="15804" y="32252"/>
                  </a:cubicBezTo>
                  <a:cubicBezTo>
                    <a:pt x="15804" y="32312"/>
                    <a:pt x="15804" y="32343"/>
                    <a:pt x="15864" y="32343"/>
                  </a:cubicBezTo>
                  <a:cubicBezTo>
                    <a:pt x="15895" y="32343"/>
                    <a:pt x="15895" y="32312"/>
                    <a:pt x="15895" y="32252"/>
                  </a:cubicBezTo>
                  <a:lnTo>
                    <a:pt x="15986" y="32252"/>
                  </a:lnTo>
                  <a:cubicBezTo>
                    <a:pt x="15986" y="32252"/>
                    <a:pt x="16047" y="32252"/>
                    <a:pt x="16047" y="32191"/>
                  </a:cubicBezTo>
                  <a:cubicBezTo>
                    <a:pt x="16016" y="32160"/>
                    <a:pt x="16077" y="32130"/>
                    <a:pt x="16138" y="32130"/>
                  </a:cubicBezTo>
                  <a:cubicBezTo>
                    <a:pt x="16138" y="32149"/>
                    <a:pt x="16141" y="32156"/>
                    <a:pt x="16143" y="32156"/>
                  </a:cubicBezTo>
                  <a:cubicBezTo>
                    <a:pt x="16148" y="32156"/>
                    <a:pt x="16150" y="32121"/>
                    <a:pt x="16108" y="32100"/>
                  </a:cubicBezTo>
                  <a:cubicBezTo>
                    <a:pt x="16108" y="32039"/>
                    <a:pt x="16108" y="32008"/>
                    <a:pt x="16138" y="32008"/>
                  </a:cubicBezTo>
                  <a:cubicBezTo>
                    <a:pt x="16138" y="32008"/>
                    <a:pt x="16138" y="31948"/>
                    <a:pt x="16138" y="31917"/>
                  </a:cubicBezTo>
                  <a:cubicBezTo>
                    <a:pt x="16108" y="31826"/>
                    <a:pt x="16108" y="31796"/>
                    <a:pt x="16016" y="31765"/>
                  </a:cubicBezTo>
                  <a:cubicBezTo>
                    <a:pt x="15925" y="31750"/>
                    <a:pt x="15842" y="31735"/>
                    <a:pt x="15781" y="31735"/>
                  </a:cubicBezTo>
                  <a:cubicBezTo>
                    <a:pt x="15720" y="31735"/>
                    <a:pt x="15682" y="31750"/>
                    <a:pt x="15682" y="31796"/>
                  </a:cubicBezTo>
                  <a:cubicBezTo>
                    <a:pt x="15682" y="31796"/>
                    <a:pt x="15652" y="31826"/>
                    <a:pt x="15591" y="31857"/>
                  </a:cubicBezTo>
                  <a:cubicBezTo>
                    <a:pt x="15561" y="31857"/>
                    <a:pt x="15500" y="31796"/>
                    <a:pt x="15500" y="31796"/>
                  </a:cubicBezTo>
                  <a:cubicBezTo>
                    <a:pt x="15500" y="31786"/>
                    <a:pt x="15479" y="31782"/>
                    <a:pt x="15443" y="31782"/>
                  </a:cubicBezTo>
                  <a:cubicBezTo>
                    <a:pt x="15371" y="31782"/>
                    <a:pt x="15236" y="31796"/>
                    <a:pt x="15074" y="31796"/>
                  </a:cubicBezTo>
                  <a:cubicBezTo>
                    <a:pt x="14801" y="31796"/>
                    <a:pt x="14679" y="31796"/>
                    <a:pt x="14618" y="31765"/>
                  </a:cubicBezTo>
                  <a:cubicBezTo>
                    <a:pt x="14588" y="31735"/>
                    <a:pt x="14527" y="31735"/>
                    <a:pt x="14527" y="31735"/>
                  </a:cubicBezTo>
                  <a:cubicBezTo>
                    <a:pt x="14527" y="31750"/>
                    <a:pt x="14459" y="31758"/>
                    <a:pt x="14348" y="31758"/>
                  </a:cubicBezTo>
                  <a:cubicBezTo>
                    <a:pt x="14238" y="31758"/>
                    <a:pt x="14086" y="31750"/>
                    <a:pt x="13919" y="31735"/>
                  </a:cubicBezTo>
                  <a:cubicBezTo>
                    <a:pt x="13676" y="31735"/>
                    <a:pt x="13413" y="31696"/>
                    <a:pt x="13318" y="31696"/>
                  </a:cubicBezTo>
                  <a:cubicBezTo>
                    <a:pt x="13294" y="31696"/>
                    <a:pt x="13281" y="31698"/>
                    <a:pt x="13281" y="31705"/>
                  </a:cubicBezTo>
                  <a:lnTo>
                    <a:pt x="13190" y="31705"/>
                  </a:lnTo>
                  <a:cubicBezTo>
                    <a:pt x="13190" y="31674"/>
                    <a:pt x="13098" y="31644"/>
                    <a:pt x="13007" y="31644"/>
                  </a:cubicBezTo>
                  <a:cubicBezTo>
                    <a:pt x="12977" y="31654"/>
                    <a:pt x="12946" y="31657"/>
                    <a:pt x="12919" y="31657"/>
                  </a:cubicBezTo>
                  <a:cubicBezTo>
                    <a:pt x="12865" y="31657"/>
                    <a:pt x="12825" y="31644"/>
                    <a:pt x="12825" y="31644"/>
                  </a:cubicBezTo>
                  <a:cubicBezTo>
                    <a:pt x="12825" y="31613"/>
                    <a:pt x="12794" y="31613"/>
                    <a:pt x="12703" y="31583"/>
                  </a:cubicBezTo>
                  <a:cubicBezTo>
                    <a:pt x="12658" y="31568"/>
                    <a:pt x="12620" y="31560"/>
                    <a:pt x="12593" y="31560"/>
                  </a:cubicBezTo>
                  <a:cubicBezTo>
                    <a:pt x="12567" y="31560"/>
                    <a:pt x="12551" y="31568"/>
                    <a:pt x="12551" y="31583"/>
                  </a:cubicBezTo>
                  <a:cubicBezTo>
                    <a:pt x="12491" y="31583"/>
                    <a:pt x="12187" y="31522"/>
                    <a:pt x="12065" y="31461"/>
                  </a:cubicBezTo>
                  <a:cubicBezTo>
                    <a:pt x="12052" y="31436"/>
                    <a:pt x="12034" y="31426"/>
                    <a:pt x="12012" y="31426"/>
                  </a:cubicBezTo>
                  <a:cubicBezTo>
                    <a:pt x="11983" y="31426"/>
                    <a:pt x="11948" y="31444"/>
                    <a:pt x="11913" y="31461"/>
                  </a:cubicBezTo>
                  <a:cubicBezTo>
                    <a:pt x="11913" y="31492"/>
                    <a:pt x="11852" y="31522"/>
                    <a:pt x="11791" y="31522"/>
                  </a:cubicBezTo>
                  <a:lnTo>
                    <a:pt x="11822" y="31431"/>
                  </a:lnTo>
                  <a:cubicBezTo>
                    <a:pt x="11883" y="31401"/>
                    <a:pt x="11883" y="31401"/>
                    <a:pt x="11791" y="31370"/>
                  </a:cubicBezTo>
                  <a:cubicBezTo>
                    <a:pt x="11731" y="31370"/>
                    <a:pt x="11700" y="31340"/>
                    <a:pt x="11700" y="31340"/>
                  </a:cubicBezTo>
                  <a:cubicBezTo>
                    <a:pt x="11693" y="31347"/>
                    <a:pt x="11676" y="31351"/>
                    <a:pt x="11649" y="31351"/>
                  </a:cubicBezTo>
                  <a:cubicBezTo>
                    <a:pt x="11564" y="31351"/>
                    <a:pt x="11385" y="31311"/>
                    <a:pt x="11153" y="31218"/>
                  </a:cubicBezTo>
                  <a:cubicBezTo>
                    <a:pt x="10847" y="31100"/>
                    <a:pt x="10687" y="31056"/>
                    <a:pt x="10630" y="31056"/>
                  </a:cubicBezTo>
                  <a:cubicBezTo>
                    <a:pt x="10614" y="31056"/>
                    <a:pt x="10606" y="31059"/>
                    <a:pt x="10606" y="31066"/>
                  </a:cubicBezTo>
                  <a:cubicBezTo>
                    <a:pt x="10595" y="31077"/>
                    <a:pt x="10584" y="31084"/>
                    <a:pt x="10568" y="31084"/>
                  </a:cubicBezTo>
                  <a:cubicBezTo>
                    <a:pt x="10541" y="31084"/>
                    <a:pt x="10501" y="31063"/>
                    <a:pt x="10424" y="31005"/>
                  </a:cubicBezTo>
                  <a:cubicBezTo>
                    <a:pt x="10266" y="30826"/>
                    <a:pt x="10225" y="30779"/>
                    <a:pt x="10190" y="30779"/>
                  </a:cubicBezTo>
                  <a:cubicBezTo>
                    <a:pt x="10178" y="30779"/>
                    <a:pt x="10166" y="30785"/>
                    <a:pt x="10150" y="30793"/>
                  </a:cubicBezTo>
                  <a:cubicBezTo>
                    <a:pt x="10211" y="30823"/>
                    <a:pt x="10180" y="30853"/>
                    <a:pt x="10180" y="30884"/>
                  </a:cubicBezTo>
                  <a:cubicBezTo>
                    <a:pt x="10168" y="30922"/>
                    <a:pt x="10150" y="30939"/>
                    <a:pt x="10133" y="30939"/>
                  </a:cubicBezTo>
                  <a:cubicBezTo>
                    <a:pt x="10110" y="30939"/>
                    <a:pt x="10089" y="30906"/>
                    <a:pt x="10089" y="30853"/>
                  </a:cubicBezTo>
                  <a:cubicBezTo>
                    <a:pt x="10089" y="30823"/>
                    <a:pt x="9937" y="30732"/>
                    <a:pt x="9785" y="30671"/>
                  </a:cubicBezTo>
                  <a:cubicBezTo>
                    <a:pt x="9603" y="30610"/>
                    <a:pt x="9421" y="30550"/>
                    <a:pt x="9390" y="30550"/>
                  </a:cubicBezTo>
                  <a:lnTo>
                    <a:pt x="9421" y="30519"/>
                  </a:lnTo>
                  <a:cubicBezTo>
                    <a:pt x="9421" y="30489"/>
                    <a:pt x="9390" y="30458"/>
                    <a:pt x="9208" y="30367"/>
                  </a:cubicBezTo>
                  <a:cubicBezTo>
                    <a:pt x="9147" y="30337"/>
                    <a:pt x="9086" y="30306"/>
                    <a:pt x="9086" y="30306"/>
                  </a:cubicBezTo>
                  <a:cubicBezTo>
                    <a:pt x="9080" y="30324"/>
                    <a:pt x="9067" y="30332"/>
                    <a:pt x="9050" y="30332"/>
                  </a:cubicBezTo>
                  <a:cubicBezTo>
                    <a:pt x="8980" y="30332"/>
                    <a:pt x="8843" y="30209"/>
                    <a:pt x="8843" y="30185"/>
                  </a:cubicBezTo>
                  <a:cubicBezTo>
                    <a:pt x="8843" y="30124"/>
                    <a:pt x="8843" y="30124"/>
                    <a:pt x="8752" y="30063"/>
                  </a:cubicBezTo>
                  <a:cubicBezTo>
                    <a:pt x="8600" y="30063"/>
                    <a:pt x="8418" y="29911"/>
                    <a:pt x="8448" y="29881"/>
                  </a:cubicBezTo>
                  <a:cubicBezTo>
                    <a:pt x="8448" y="29881"/>
                    <a:pt x="8387" y="29850"/>
                    <a:pt x="8357" y="29820"/>
                  </a:cubicBezTo>
                  <a:cubicBezTo>
                    <a:pt x="8296" y="29820"/>
                    <a:pt x="8205" y="29790"/>
                    <a:pt x="8174" y="29759"/>
                  </a:cubicBezTo>
                  <a:cubicBezTo>
                    <a:pt x="8096" y="29700"/>
                    <a:pt x="8055" y="29667"/>
                    <a:pt x="8037" y="29667"/>
                  </a:cubicBezTo>
                  <a:cubicBezTo>
                    <a:pt x="8026" y="29667"/>
                    <a:pt x="8022" y="29677"/>
                    <a:pt x="8022" y="29698"/>
                  </a:cubicBezTo>
                  <a:cubicBezTo>
                    <a:pt x="8022" y="29723"/>
                    <a:pt x="8002" y="29768"/>
                    <a:pt x="7979" y="29768"/>
                  </a:cubicBezTo>
                  <a:cubicBezTo>
                    <a:pt x="7973" y="29768"/>
                    <a:pt x="7967" y="29765"/>
                    <a:pt x="7962" y="29759"/>
                  </a:cubicBezTo>
                  <a:lnTo>
                    <a:pt x="7962" y="29698"/>
                  </a:lnTo>
                  <a:cubicBezTo>
                    <a:pt x="7992" y="29668"/>
                    <a:pt x="7870" y="29607"/>
                    <a:pt x="7718" y="29486"/>
                  </a:cubicBezTo>
                  <a:cubicBezTo>
                    <a:pt x="7536" y="29364"/>
                    <a:pt x="7475" y="29303"/>
                    <a:pt x="7445" y="29212"/>
                  </a:cubicBezTo>
                  <a:lnTo>
                    <a:pt x="7384" y="29242"/>
                  </a:lnTo>
                  <a:cubicBezTo>
                    <a:pt x="7323" y="29242"/>
                    <a:pt x="7293" y="29212"/>
                    <a:pt x="7323" y="29182"/>
                  </a:cubicBezTo>
                  <a:cubicBezTo>
                    <a:pt x="7293" y="29121"/>
                    <a:pt x="7171" y="28999"/>
                    <a:pt x="7050" y="28969"/>
                  </a:cubicBezTo>
                  <a:cubicBezTo>
                    <a:pt x="7019" y="28939"/>
                    <a:pt x="6989" y="28908"/>
                    <a:pt x="6989" y="28908"/>
                  </a:cubicBezTo>
                  <a:cubicBezTo>
                    <a:pt x="7015" y="28829"/>
                    <a:pt x="6928" y="28750"/>
                    <a:pt x="6844" y="28750"/>
                  </a:cubicBezTo>
                  <a:cubicBezTo>
                    <a:pt x="6832" y="28750"/>
                    <a:pt x="6819" y="28752"/>
                    <a:pt x="6807" y="28756"/>
                  </a:cubicBezTo>
                  <a:cubicBezTo>
                    <a:pt x="6837" y="28726"/>
                    <a:pt x="6807" y="28695"/>
                    <a:pt x="6776" y="28665"/>
                  </a:cubicBezTo>
                  <a:cubicBezTo>
                    <a:pt x="6655" y="28635"/>
                    <a:pt x="6533" y="28513"/>
                    <a:pt x="6563" y="28483"/>
                  </a:cubicBezTo>
                  <a:lnTo>
                    <a:pt x="6533" y="28452"/>
                  </a:lnTo>
                  <a:cubicBezTo>
                    <a:pt x="6472" y="28452"/>
                    <a:pt x="6411" y="28422"/>
                    <a:pt x="6381" y="28391"/>
                  </a:cubicBezTo>
                  <a:cubicBezTo>
                    <a:pt x="6351" y="28361"/>
                    <a:pt x="6320" y="28331"/>
                    <a:pt x="6259" y="28331"/>
                  </a:cubicBezTo>
                  <a:cubicBezTo>
                    <a:pt x="6199" y="28331"/>
                    <a:pt x="6168" y="28300"/>
                    <a:pt x="6168" y="28300"/>
                  </a:cubicBezTo>
                  <a:cubicBezTo>
                    <a:pt x="6138" y="28270"/>
                    <a:pt x="6145" y="28262"/>
                    <a:pt x="6168" y="28262"/>
                  </a:cubicBezTo>
                  <a:cubicBezTo>
                    <a:pt x="6191" y="28262"/>
                    <a:pt x="6229" y="28270"/>
                    <a:pt x="6259" y="28270"/>
                  </a:cubicBezTo>
                  <a:cubicBezTo>
                    <a:pt x="6269" y="28273"/>
                    <a:pt x="6277" y="28275"/>
                    <a:pt x="6283" y="28275"/>
                  </a:cubicBezTo>
                  <a:cubicBezTo>
                    <a:pt x="6330" y="28275"/>
                    <a:pt x="6239" y="28175"/>
                    <a:pt x="6077" y="28148"/>
                  </a:cubicBezTo>
                  <a:cubicBezTo>
                    <a:pt x="5925" y="28118"/>
                    <a:pt x="5925" y="28118"/>
                    <a:pt x="6047" y="28118"/>
                  </a:cubicBezTo>
                  <a:cubicBezTo>
                    <a:pt x="6107" y="28118"/>
                    <a:pt x="6168" y="28118"/>
                    <a:pt x="6077" y="28087"/>
                  </a:cubicBezTo>
                  <a:cubicBezTo>
                    <a:pt x="6077" y="28087"/>
                    <a:pt x="6038" y="28049"/>
                    <a:pt x="6007" y="28049"/>
                  </a:cubicBezTo>
                  <a:cubicBezTo>
                    <a:pt x="5999" y="28049"/>
                    <a:pt x="5992" y="28051"/>
                    <a:pt x="5986" y="28057"/>
                  </a:cubicBezTo>
                  <a:lnTo>
                    <a:pt x="5895" y="27966"/>
                  </a:lnTo>
                  <a:cubicBezTo>
                    <a:pt x="5864" y="27844"/>
                    <a:pt x="5803" y="27814"/>
                    <a:pt x="5773" y="27784"/>
                  </a:cubicBezTo>
                  <a:cubicBezTo>
                    <a:pt x="5712" y="27784"/>
                    <a:pt x="5712" y="27784"/>
                    <a:pt x="5712" y="27723"/>
                  </a:cubicBezTo>
                  <a:cubicBezTo>
                    <a:pt x="5730" y="27705"/>
                    <a:pt x="5727" y="27688"/>
                    <a:pt x="5710" y="27688"/>
                  </a:cubicBezTo>
                  <a:cubicBezTo>
                    <a:pt x="5697" y="27688"/>
                    <a:pt x="5677" y="27697"/>
                    <a:pt x="5652" y="27723"/>
                  </a:cubicBezTo>
                  <a:cubicBezTo>
                    <a:pt x="5591" y="27723"/>
                    <a:pt x="5560" y="27662"/>
                    <a:pt x="5560" y="27601"/>
                  </a:cubicBezTo>
                  <a:cubicBezTo>
                    <a:pt x="5605" y="27557"/>
                    <a:pt x="5600" y="27528"/>
                    <a:pt x="5583" y="27528"/>
                  </a:cubicBezTo>
                  <a:cubicBezTo>
                    <a:pt x="5577" y="27528"/>
                    <a:pt x="5568" y="27532"/>
                    <a:pt x="5560" y="27540"/>
                  </a:cubicBezTo>
                  <a:cubicBezTo>
                    <a:pt x="5500" y="27540"/>
                    <a:pt x="5469" y="27510"/>
                    <a:pt x="5469" y="27510"/>
                  </a:cubicBezTo>
                  <a:cubicBezTo>
                    <a:pt x="5500" y="27480"/>
                    <a:pt x="5226" y="27176"/>
                    <a:pt x="4983" y="26811"/>
                  </a:cubicBezTo>
                  <a:cubicBezTo>
                    <a:pt x="4968" y="26796"/>
                    <a:pt x="4945" y="26788"/>
                    <a:pt x="4918" y="26788"/>
                  </a:cubicBezTo>
                  <a:cubicBezTo>
                    <a:pt x="4892" y="26788"/>
                    <a:pt x="4861" y="26796"/>
                    <a:pt x="4831" y="26811"/>
                  </a:cubicBezTo>
                  <a:cubicBezTo>
                    <a:pt x="4808" y="26834"/>
                    <a:pt x="4798" y="26844"/>
                    <a:pt x="4794" y="26844"/>
                  </a:cubicBezTo>
                  <a:cubicBezTo>
                    <a:pt x="4789" y="26844"/>
                    <a:pt x="4800" y="26818"/>
                    <a:pt x="4800" y="26780"/>
                  </a:cubicBezTo>
                  <a:cubicBezTo>
                    <a:pt x="4861" y="26699"/>
                    <a:pt x="4854" y="26632"/>
                    <a:pt x="4816" y="26632"/>
                  </a:cubicBezTo>
                  <a:cubicBezTo>
                    <a:pt x="4797" y="26632"/>
                    <a:pt x="4770" y="26649"/>
                    <a:pt x="4740" y="26689"/>
                  </a:cubicBezTo>
                  <a:cubicBezTo>
                    <a:pt x="4726" y="26732"/>
                    <a:pt x="4718" y="26754"/>
                    <a:pt x="4714" y="26754"/>
                  </a:cubicBezTo>
                  <a:cubicBezTo>
                    <a:pt x="4709" y="26754"/>
                    <a:pt x="4709" y="26724"/>
                    <a:pt x="4709" y="26659"/>
                  </a:cubicBezTo>
                  <a:cubicBezTo>
                    <a:pt x="4740" y="26598"/>
                    <a:pt x="4740" y="26598"/>
                    <a:pt x="4679" y="26568"/>
                  </a:cubicBezTo>
                  <a:cubicBezTo>
                    <a:pt x="4661" y="26577"/>
                    <a:pt x="4646" y="26580"/>
                    <a:pt x="4635" y="26580"/>
                  </a:cubicBezTo>
                  <a:cubicBezTo>
                    <a:pt x="4608" y="26580"/>
                    <a:pt x="4605" y="26559"/>
                    <a:pt x="4648" y="26537"/>
                  </a:cubicBezTo>
                  <a:cubicBezTo>
                    <a:pt x="4648" y="26488"/>
                    <a:pt x="4648" y="26438"/>
                    <a:pt x="4632" y="26438"/>
                  </a:cubicBezTo>
                  <a:cubicBezTo>
                    <a:pt x="4628" y="26438"/>
                    <a:pt x="4624" y="26441"/>
                    <a:pt x="4618" y="26446"/>
                  </a:cubicBezTo>
                  <a:cubicBezTo>
                    <a:pt x="4618" y="26446"/>
                    <a:pt x="4588" y="26385"/>
                    <a:pt x="4588" y="26325"/>
                  </a:cubicBezTo>
                  <a:cubicBezTo>
                    <a:pt x="4618" y="26264"/>
                    <a:pt x="4557" y="26264"/>
                    <a:pt x="4496" y="26233"/>
                  </a:cubicBezTo>
                  <a:cubicBezTo>
                    <a:pt x="4344" y="26173"/>
                    <a:pt x="4314" y="26142"/>
                    <a:pt x="4405" y="26112"/>
                  </a:cubicBezTo>
                  <a:cubicBezTo>
                    <a:pt x="4489" y="26112"/>
                    <a:pt x="4366" y="25956"/>
                    <a:pt x="4251" y="25956"/>
                  </a:cubicBezTo>
                  <a:cubicBezTo>
                    <a:pt x="4242" y="25956"/>
                    <a:pt x="4232" y="25957"/>
                    <a:pt x="4223" y="25960"/>
                  </a:cubicBezTo>
                  <a:cubicBezTo>
                    <a:pt x="4132" y="25960"/>
                    <a:pt x="4132" y="25960"/>
                    <a:pt x="4162" y="25929"/>
                  </a:cubicBezTo>
                  <a:cubicBezTo>
                    <a:pt x="4193" y="25929"/>
                    <a:pt x="4193" y="25869"/>
                    <a:pt x="4193" y="25869"/>
                  </a:cubicBezTo>
                  <a:cubicBezTo>
                    <a:pt x="4162" y="25838"/>
                    <a:pt x="4132" y="25808"/>
                    <a:pt x="4162" y="25777"/>
                  </a:cubicBezTo>
                  <a:cubicBezTo>
                    <a:pt x="4162" y="25777"/>
                    <a:pt x="4132" y="25747"/>
                    <a:pt x="4041" y="25686"/>
                  </a:cubicBezTo>
                  <a:cubicBezTo>
                    <a:pt x="3919" y="25625"/>
                    <a:pt x="3889" y="25504"/>
                    <a:pt x="3949" y="25413"/>
                  </a:cubicBezTo>
                  <a:lnTo>
                    <a:pt x="3858" y="25352"/>
                  </a:lnTo>
                  <a:cubicBezTo>
                    <a:pt x="3767" y="25352"/>
                    <a:pt x="3706" y="25321"/>
                    <a:pt x="3767" y="25291"/>
                  </a:cubicBezTo>
                  <a:lnTo>
                    <a:pt x="3797" y="25261"/>
                  </a:lnTo>
                  <a:cubicBezTo>
                    <a:pt x="3706" y="25261"/>
                    <a:pt x="3645" y="25078"/>
                    <a:pt x="3737" y="25048"/>
                  </a:cubicBezTo>
                  <a:cubicBezTo>
                    <a:pt x="3767" y="25018"/>
                    <a:pt x="3767" y="25018"/>
                    <a:pt x="3737" y="24987"/>
                  </a:cubicBezTo>
                  <a:lnTo>
                    <a:pt x="3706" y="24987"/>
                  </a:lnTo>
                  <a:cubicBezTo>
                    <a:pt x="3689" y="25005"/>
                    <a:pt x="3661" y="25022"/>
                    <a:pt x="3641" y="25022"/>
                  </a:cubicBezTo>
                  <a:cubicBezTo>
                    <a:pt x="3626" y="25022"/>
                    <a:pt x="3615" y="25013"/>
                    <a:pt x="3615" y="24987"/>
                  </a:cubicBezTo>
                  <a:cubicBezTo>
                    <a:pt x="3585" y="24957"/>
                    <a:pt x="3554" y="24926"/>
                    <a:pt x="3585" y="24896"/>
                  </a:cubicBezTo>
                  <a:cubicBezTo>
                    <a:pt x="3615" y="24835"/>
                    <a:pt x="3615" y="24774"/>
                    <a:pt x="3585" y="24774"/>
                  </a:cubicBezTo>
                  <a:cubicBezTo>
                    <a:pt x="3585" y="24774"/>
                    <a:pt x="3554" y="24744"/>
                    <a:pt x="3585" y="24683"/>
                  </a:cubicBezTo>
                  <a:cubicBezTo>
                    <a:pt x="3554" y="24653"/>
                    <a:pt x="3554" y="24592"/>
                    <a:pt x="3493" y="24531"/>
                  </a:cubicBezTo>
                  <a:cubicBezTo>
                    <a:pt x="3433" y="24501"/>
                    <a:pt x="3402" y="24410"/>
                    <a:pt x="3433" y="24379"/>
                  </a:cubicBezTo>
                  <a:cubicBezTo>
                    <a:pt x="3433" y="24379"/>
                    <a:pt x="3372" y="24318"/>
                    <a:pt x="3311" y="24288"/>
                  </a:cubicBezTo>
                  <a:cubicBezTo>
                    <a:pt x="3281" y="24197"/>
                    <a:pt x="3250" y="24166"/>
                    <a:pt x="3311" y="24136"/>
                  </a:cubicBezTo>
                  <a:cubicBezTo>
                    <a:pt x="3341" y="24106"/>
                    <a:pt x="3341" y="24106"/>
                    <a:pt x="3281" y="24106"/>
                  </a:cubicBezTo>
                  <a:cubicBezTo>
                    <a:pt x="3250" y="24106"/>
                    <a:pt x="3220" y="24075"/>
                    <a:pt x="3220" y="24014"/>
                  </a:cubicBezTo>
                  <a:cubicBezTo>
                    <a:pt x="3189" y="23984"/>
                    <a:pt x="3159" y="23954"/>
                    <a:pt x="3159" y="23954"/>
                  </a:cubicBezTo>
                  <a:cubicBezTo>
                    <a:pt x="3129" y="23954"/>
                    <a:pt x="3129" y="23954"/>
                    <a:pt x="3098" y="23923"/>
                  </a:cubicBezTo>
                  <a:cubicBezTo>
                    <a:pt x="3098" y="23862"/>
                    <a:pt x="3068" y="23741"/>
                    <a:pt x="3037" y="23680"/>
                  </a:cubicBezTo>
                  <a:cubicBezTo>
                    <a:pt x="3002" y="23609"/>
                    <a:pt x="2987" y="23579"/>
                    <a:pt x="2981" y="23579"/>
                  </a:cubicBezTo>
                  <a:cubicBezTo>
                    <a:pt x="2977" y="23579"/>
                    <a:pt x="2977" y="23594"/>
                    <a:pt x="2977" y="23619"/>
                  </a:cubicBezTo>
                  <a:cubicBezTo>
                    <a:pt x="2977" y="23635"/>
                    <a:pt x="2969" y="23650"/>
                    <a:pt x="2961" y="23650"/>
                  </a:cubicBezTo>
                  <a:cubicBezTo>
                    <a:pt x="2954" y="23650"/>
                    <a:pt x="2946" y="23635"/>
                    <a:pt x="2946" y="23589"/>
                  </a:cubicBezTo>
                  <a:cubicBezTo>
                    <a:pt x="2916" y="23528"/>
                    <a:pt x="2916" y="23376"/>
                    <a:pt x="2855" y="23255"/>
                  </a:cubicBezTo>
                  <a:cubicBezTo>
                    <a:pt x="2812" y="23125"/>
                    <a:pt x="2799" y="23088"/>
                    <a:pt x="2774" y="23088"/>
                  </a:cubicBezTo>
                  <a:cubicBezTo>
                    <a:pt x="2764" y="23088"/>
                    <a:pt x="2751" y="23094"/>
                    <a:pt x="2734" y="23103"/>
                  </a:cubicBezTo>
                  <a:cubicBezTo>
                    <a:pt x="2712" y="23124"/>
                    <a:pt x="2698" y="23134"/>
                    <a:pt x="2692" y="23134"/>
                  </a:cubicBezTo>
                  <a:cubicBezTo>
                    <a:pt x="2680" y="23134"/>
                    <a:pt x="2694" y="23101"/>
                    <a:pt x="2734" y="23042"/>
                  </a:cubicBezTo>
                  <a:cubicBezTo>
                    <a:pt x="2764" y="22920"/>
                    <a:pt x="2764" y="22890"/>
                    <a:pt x="2703" y="22890"/>
                  </a:cubicBezTo>
                  <a:cubicBezTo>
                    <a:pt x="2642" y="22859"/>
                    <a:pt x="2642" y="22859"/>
                    <a:pt x="2642" y="22829"/>
                  </a:cubicBezTo>
                  <a:cubicBezTo>
                    <a:pt x="2673" y="22799"/>
                    <a:pt x="2673" y="22768"/>
                    <a:pt x="2582" y="22677"/>
                  </a:cubicBezTo>
                  <a:cubicBezTo>
                    <a:pt x="2582" y="22647"/>
                    <a:pt x="2582" y="22647"/>
                    <a:pt x="2612" y="22616"/>
                  </a:cubicBezTo>
                  <a:lnTo>
                    <a:pt x="2582" y="22525"/>
                  </a:lnTo>
                  <a:cubicBezTo>
                    <a:pt x="2460" y="22464"/>
                    <a:pt x="2399" y="22191"/>
                    <a:pt x="2430" y="22130"/>
                  </a:cubicBezTo>
                  <a:cubicBezTo>
                    <a:pt x="2430" y="22130"/>
                    <a:pt x="2430" y="22100"/>
                    <a:pt x="2369" y="22069"/>
                  </a:cubicBezTo>
                  <a:cubicBezTo>
                    <a:pt x="2278" y="22039"/>
                    <a:pt x="2247" y="22008"/>
                    <a:pt x="2338" y="21978"/>
                  </a:cubicBezTo>
                  <a:cubicBezTo>
                    <a:pt x="2430" y="21948"/>
                    <a:pt x="2430" y="21948"/>
                    <a:pt x="2308" y="21917"/>
                  </a:cubicBezTo>
                  <a:cubicBezTo>
                    <a:pt x="2278" y="21887"/>
                    <a:pt x="2186" y="21674"/>
                    <a:pt x="2308" y="21674"/>
                  </a:cubicBezTo>
                  <a:cubicBezTo>
                    <a:pt x="2338" y="21674"/>
                    <a:pt x="2369" y="21644"/>
                    <a:pt x="2369" y="21644"/>
                  </a:cubicBezTo>
                  <a:cubicBezTo>
                    <a:pt x="2308" y="21613"/>
                    <a:pt x="2308" y="21583"/>
                    <a:pt x="2308" y="21583"/>
                  </a:cubicBezTo>
                  <a:cubicBezTo>
                    <a:pt x="2278" y="21583"/>
                    <a:pt x="2247" y="21552"/>
                    <a:pt x="2217" y="21400"/>
                  </a:cubicBezTo>
                  <a:cubicBezTo>
                    <a:pt x="2186" y="21309"/>
                    <a:pt x="2095" y="21157"/>
                    <a:pt x="2065" y="21066"/>
                  </a:cubicBezTo>
                  <a:cubicBezTo>
                    <a:pt x="2034" y="20975"/>
                    <a:pt x="2004" y="20823"/>
                    <a:pt x="2034" y="20762"/>
                  </a:cubicBezTo>
                  <a:cubicBezTo>
                    <a:pt x="2034" y="20732"/>
                    <a:pt x="2004" y="20671"/>
                    <a:pt x="1943" y="20610"/>
                  </a:cubicBezTo>
                  <a:cubicBezTo>
                    <a:pt x="1882" y="20549"/>
                    <a:pt x="1852" y="20458"/>
                    <a:pt x="1913" y="20458"/>
                  </a:cubicBezTo>
                  <a:lnTo>
                    <a:pt x="1882" y="20428"/>
                  </a:lnTo>
                  <a:cubicBezTo>
                    <a:pt x="1822" y="20337"/>
                    <a:pt x="1822" y="20276"/>
                    <a:pt x="1822" y="20276"/>
                  </a:cubicBezTo>
                  <a:cubicBezTo>
                    <a:pt x="1852" y="20276"/>
                    <a:pt x="1882" y="20215"/>
                    <a:pt x="1852" y="20185"/>
                  </a:cubicBezTo>
                  <a:cubicBezTo>
                    <a:pt x="1791" y="20185"/>
                    <a:pt x="1791" y="20154"/>
                    <a:pt x="1761" y="20063"/>
                  </a:cubicBezTo>
                  <a:cubicBezTo>
                    <a:pt x="1791" y="20002"/>
                    <a:pt x="1700" y="19607"/>
                    <a:pt x="1639" y="19182"/>
                  </a:cubicBezTo>
                  <a:cubicBezTo>
                    <a:pt x="1548" y="18786"/>
                    <a:pt x="1487" y="18391"/>
                    <a:pt x="1457" y="18391"/>
                  </a:cubicBezTo>
                  <a:cubicBezTo>
                    <a:pt x="1457" y="18391"/>
                    <a:pt x="1457" y="18361"/>
                    <a:pt x="1457" y="18270"/>
                  </a:cubicBezTo>
                  <a:cubicBezTo>
                    <a:pt x="1427" y="18209"/>
                    <a:pt x="1427" y="18118"/>
                    <a:pt x="1427" y="18118"/>
                  </a:cubicBezTo>
                  <a:cubicBezTo>
                    <a:pt x="1518" y="18118"/>
                    <a:pt x="1427" y="17875"/>
                    <a:pt x="1366" y="17753"/>
                  </a:cubicBezTo>
                  <a:cubicBezTo>
                    <a:pt x="1335" y="17692"/>
                    <a:pt x="1335" y="17662"/>
                    <a:pt x="1305" y="17601"/>
                  </a:cubicBezTo>
                  <a:cubicBezTo>
                    <a:pt x="1396" y="17601"/>
                    <a:pt x="1396" y="17449"/>
                    <a:pt x="1335" y="17358"/>
                  </a:cubicBezTo>
                  <a:cubicBezTo>
                    <a:pt x="1244" y="17327"/>
                    <a:pt x="1244" y="17267"/>
                    <a:pt x="1335" y="17267"/>
                  </a:cubicBezTo>
                  <a:cubicBezTo>
                    <a:pt x="1396" y="17267"/>
                    <a:pt x="1396" y="17175"/>
                    <a:pt x="1244" y="17084"/>
                  </a:cubicBezTo>
                  <a:cubicBezTo>
                    <a:pt x="1214" y="17023"/>
                    <a:pt x="1214" y="17023"/>
                    <a:pt x="1244" y="16993"/>
                  </a:cubicBezTo>
                  <a:cubicBezTo>
                    <a:pt x="1319" y="16943"/>
                    <a:pt x="1332" y="16894"/>
                    <a:pt x="1302" y="16894"/>
                  </a:cubicBezTo>
                  <a:cubicBezTo>
                    <a:pt x="1295" y="16894"/>
                    <a:pt x="1286" y="16896"/>
                    <a:pt x="1275" y="16902"/>
                  </a:cubicBezTo>
                  <a:cubicBezTo>
                    <a:pt x="1183" y="16841"/>
                    <a:pt x="1183" y="16811"/>
                    <a:pt x="1275" y="16750"/>
                  </a:cubicBezTo>
                  <a:cubicBezTo>
                    <a:pt x="1366" y="16628"/>
                    <a:pt x="1366" y="16628"/>
                    <a:pt x="1275" y="16598"/>
                  </a:cubicBezTo>
                  <a:cubicBezTo>
                    <a:pt x="1183" y="16568"/>
                    <a:pt x="1153" y="16355"/>
                    <a:pt x="1244" y="16324"/>
                  </a:cubicBezTo>
                  <a:cubicBezTo>
                    <a:pt x="1244" y="16264"/>
                    <a:pt x="1275" y="16203"/>
                    <a:pt x="1244" y="16203"/>
                  </a:cubicBezTo>
                  <a:lnTo>
                    <a:pt x="1275" y="16172"/>
                  </a:lnTo>
                  <a:cubicBezTo>
                    <a:pt x="1275" y="16112"/>
                    <a:pt x="1275" y="16081"/>
                    <a:pt x="1275" y="16081"/>
                  </a:cubicBezTo>
                  <a:lnTo>
                    <a:pt x="1244" y="16081"/>
                  </a:lnTo>
                  <a:cubicBezTo>
                    <a:pt x="1244" y="16020"/>
                    <a:pt x="1275" y="15747"/>
                    <a:pt x="1244" y="15413"/>
                  </a:cubicBezTo>
                  <a:cubicBezTo>
                    <a:pt x="1244" y="14959"/>
                    <a:pt x="1244" y="14819"/>
                    <a:pt x="1227" y="14819"/>
                  </a:cubicBezTo>
                  <a:cubicBezTo>
                    <a:pt x="1223" y="14819"/>
                    <a:pt x="1219" y="14825"/>
                    <a:pt x="1214" y="14835"/>
                  </a:cubicBezTo>
                  <a:cubicBezTo>
                    <a:pt x="1201" y="14839"/>
                    <a:pt x="1190" y="14841"/>
                    <a:pt x="1181" y="14841"/>
                  </a:cubicBezTo>
                  <a:cubicBezTo>
                    <a:pt x="1124" y="14841"/>
                    <a:pt x="1135" y="14770"/>
                    <a:pt x="1214" y="14744"/>
                  </a:cubicBezTo>
                  <a:cubicBezTo>
                    <a:pt x="1214" y="14683"/>
                    <a:pt x="1244" y="14592"/>
                    <a:pt x="1244" y="14501"/>
                  </a:cubicBezTo>
                  <a:cubicBezTo>
                    <a:pt x="1244" y="14419"/>
                    <a:pt x="1244" y="14314"/>
                    <a:pt x="1287" y="14314"/>
                  </a:cubicBezTo>
                  <a:cubicBezTo>
                    <a:pt x="1293" y="14314"/>
                    <a:pt x="1298" y="14315"/>
                    <a:pt x="1305" y="14318"/>
                  </a:cubicBezTo>
                  <a:lnTo>
                    <a:pt x="1305" y="14257"/>
                  </a:lnTo>
                  <a:cubicBezTo>
                    <a:pt x="1214" y="14166"/>
                    <a:pt x="1214" y="13862"/>
                    <a:pt x="1275" y="13741"/>
                  </a:cubicBezTo>
                  <a:cubicBezTo>
                    <a:pt x="1275" y="13619"/>
                    <a:pt x="1275" y="13589"/>
                    <a:pt x="1214" y="13498"/>
                  </a:cubicBezTo>
                  <a:cubicBezTo>
                    <a:pt x="1183" y="13376"/>
                    <a:pt x="1183" y="13376"/>
                    <a:pt x="1244" y="13346"/>
                  </a:cubicBezTo>
                  <a:cubicBezTo>
                    <a:pt x="1275" y="13346"/>
                    <a:pt x="1335" y="13042"/>
                    <a:pt x="1244" y="13042"/>
                  </a:cubicBezTo>
                  <a:lnTo>
                    <a:pt x="1305" y="13011"/>
                  </a:lnTo>
                  <a:cubicBezTo>
                    <a:pt x="1335" y="12950"/>
                    <a:pt x="1305" y="12920"/>
                    <a:pt x="1244" y="12920"/>
                  </a:cubicBezTo>
                  <a:cubicBezTo>
                    <a:pt x="1183" y="12890"/>
                    <a:pt x="1183" y="12859"/>
                    <a:pt x="1305" y="12798"/>
                  </a:cubicBezTo>
                  <a:cubicBezTo>
                    <a:pt x="1323" y="12805"/>
                    <a:pt x="1338" y="12807"/>
                    <a:pt x="1349" y="12807"/>
                  </a:cubicBezTo>
                  <a:cubicBezTo>
                    <a:pt x="1395" y="12807"/>
                    <a:pt x="1390" y="12768"/>
                    <a:pt x="1366" y="12768"/>
                  </a:cubicBezTo>
                  <a:cubicBezTo>
                    <a:pt x="1305" y="12707"/>
                    <a:pt x="1275" y="12677"/>
                    <a:pt x="1305" y="12616"/>
                  </a:cubicBezTo>
                  <a:cubicBezTo>
                    <a:pt x="1335" y="12555"/>
                    <a:pt x="1335" y="12525"/>
                    <a:pt x="1244" y="12525"/>
                  </a:cubicBezTo>
                  <a:cubicBezTo>
                    <a:pt x="1183" y="12525"/>
                    <a:pt x="1183" y="12464"/>
                    <a:pt x="1214" y="12403"/>
                  </a:cubicBezTo>
                  <a:lnTo>
                    <a:pt x="1214" y="12403"/>
                  </a:lnTo>
                  <a:cubicBezTo>
                    <a:pt x="1244" y="12434"/>
                    <a:pt x="1244" y="12434"/>
                    <a:pt x="1275" y="12464"/>
                  </a:cubicBezTo>
                  <a:cubicBezTo>
                    <a:pt x="1275" y="12481"/>
                    <a:pt x="1275" y="12489"/>
                    <a:pt x="1275" y="12489"/>
                  </a:cubicBezTo>
                  <a:cubicBezTo>
                    <a:pt x="1277" y="12489"/>
                    <a:pt x="1283" y="12439"/>
                    <a:pt x="1305" y="12373"/>
                  </a:cubicBezTo>
                  <a:cubicBezTo>
                    <a:pt x="1305" y="12320"/>
                    <a:pt x="1328" y="12245"/>
                    <a:pt x="1373" y="12245"/>
                  </a:cubicBezTo>
                  <a:cubicBezTo>
                    <a:pt x="1380" y="12245"/>
                    <a:pt x="1388" y="12247"/>
                    <a:pt x="1396" y="12251"/>
                  </a:cubicBezTo>
                  <a:cubicBezTo>
                    <a:pt x="1418" y="12207"/>
                    <a:pt x="1441" y="12179"/>
                    <a:pt x="1403" y="12179"/>
                  </a:cubicBezTo>
                  <a:cubicBezTo>
                    <a:pt x="1390" y="12179"/>
                    <a:pt x="1368" y="12182"/>
                    <a:pt x="1335" y="12191"/>
                  </a:cubicBezTo>
                  <a:cubicBezTo>
                    <a:pt x="1275" y="12191"/>
                    <a:pt x="1275" y="12191"/>
                    <a:pt x="1275" y="12069"/>
                  </a:cubicBezTo>
                  <a:cubicBezTo>
                    <a:pt x="1275" y="12039"/>
                    <a:pt x="1275" y="11978"/>
                    <a:pt x="1335" y="11978"/>
                  </a:cubicBezTo>
                  <a:cubicBezTo>
                    <a:pt x="1345" y="11988"/>
                    <a:pt x="1352" y="11995"/>
                    <a:pt x="1357" y="11995"/>
                  </a:cubicBezTo>
                  <a:cubicBezTo>
                    <a:pt x="1366" y="11995"/>
                    <a:pt x="1366" y="11968"/>
                    <a:pt x="1366" y="11887"/>
                  </a:cubicBezTo>
                  <a:cubicBezTo>
                    <a:pt x="1396" y="11765"/>
                    <a:pt x="1275" y="11613"/>
                    <a:pt x="1183" y="11552"/>
                  </a:cubicBezTo>
                  <a:cubicBezTo>
                    <a:pt x="1092" y="11522"/>
                    <a:pt x="1092" y="11522"/>
                    <a:pt x="1183" y="11491"/>
                  </a:cubicBezTo>
                  <a:cubicBezTo>
                    <a:pt x="1244" y="11491"/>
                    <a:pt x="1244" y="11461"/>
                    <a:pt x="1244" y="11400"/>
                  </a:cubicBezTo>
                  <a:cubicBezTo>
                    <a:pt x="1224" y="11400"/>
                    <a:pt x="1231" y="11373"/>
                    <a:pt x="1237" y="11373"/>
                  </a:cubicBezTo>
                  <a:cubicBezTo>
                    <a:pt x="1241" y="11373"/>
                    <a:pt x="1244" y="11380"/>
                    <a:pt x="1244" y="11400"/>
                  </a:cubicBezTo>
                  <a:cubicBezTo>
                    <a:pt x="1305" y="11400"/>
                    <a:pt x="1275" y="11461"/>
                    <a:pt x="1275" y="11491"/>
                  </a:cubicBezTo>
                  <a:lnTo>
                    <a:pt x="1335" y="11522"/>
                  </a:lnTo>
                  <a:cubicBezTo>
                    <a:pt x="1427" y="11461"/>
                    <a:pt x="1427" y="11431"/>
                    <a:pt x="1335" y="11370"/>
                  </a:cubicBezTo>
                  <a:cubicBezTo>
                    <a:pt x="1305" y="11309"/>
                    <a:pt x="1305" y="11309"/>
                    <a:pt x="1366" y="11279"/>
                  </a:cubicBezTo>
                  <a:cubicBezTo>
                    <a:pt x="1396" y="11218"/>
                    <a:pt x="1457" y="11188"/>
                    <a:pt x="1396" y="11188"/>
                  </a:cubicBezTo>
                  <a:cubicBezTo>
                    <a:pt x="1396" y="11188"/>
                    <a:pt x="1427" y="11096"/>
                    <a:pt x="1457" y="11036"/>
                  </a:cubicBezTo>
                  <a:cubicBezTo>
                    <a:pt x="1487" y="10944"/>
                    <a:pt x="1487" y="10884"/>
                    <a:pt x="1427" y="10884"/>
                  </a:cubicBezTo>
                  <a:cubicBezTo>
                    <a:pt x="1396" y="10884"/>
                    <a:pt x="1396" y="10823"/>
                    <a:pt x="1396" y="10792"/>
                  </a:cubicBezTo>
                  <a:cubicBezTo>
                    <a:pt x="1427" y="10732"/>
                    <a:pt x="1427" y="10701"/>
                    <a:pt x="1366" y="10671"/>
                  </a:cubicBezTo>
                  <a:cubicBezTo>
                    <a:pt x="1335" y="10671"/>
                    <a:pt x="1305" y="10610"/>
                    <a:pt x="1305" y="10519"/>
                  </a:cubicBezTo>
                  <a:cubicBezTo>
                    <a:pt x="1275" y="10428"/>
                    <a:pt x="1275" y="10428"/>
                    <a:pt x="1366" y="10397"/>
                  </a:cubicBezTo>
                  <a:cubicBezTo>
                    <a:pt x="1427" y="10397"/>
                    <a:pt x="1427" y="10336"/>
                    <a:pt x="1427" y="10306"/>
                  </a:cubicBezTo>
                  <a:cubicBezTo>
                    <a:pt x="1427" y="10306"/>
                    <a:pt x="1427" y="10245"/>
                    <a:pt x="1487" y="10215"/>
                  </a:cubicBezTo>
                  <a:cubicBezTo>
                    <a:pt x="1548" y="10154"/>
                    <a:pt x="1487" y="10154"/>
                    <a:pt x="1457" y="10154"/>
                  </a:cubicBezTo>
                  <a:lnTo>
                    <a:pt x="1366" y="10154"/>
                  </a:lnTo>
                  <a:cubicBezTo>
                    <a:pt x="1366" y="10093"/>
                    <a:pt x="1457" y="10063"/>
                    <a:pt x="1518" y="10063"/>
                  </a:cubicBezTo>
                  <a:cubicBezTo>
                    <a:pt x="1609" y="10032"/>
                    <a:pt x="1609" y="10032"/>
                    <a:pt x="1518" y="10032"/>
                  </a:cubicBezTo>
                  <a:cubicBezTo>
                    <a:pt x="1457" y="10002"/>
                    <a:pt x="1427" y="9972"/>
                    <a:pt x="1487" y="9881"/>
                  </a:cubicBezTo>
                  <a:cubicBezTo>
                    <a:pt x="1518" y="9759"/>
                    <a:pt x="1518" y="9668"/>
                    <a:pt x="1548" y="9668"/>
                  </a:cubicBezTo>
                  <a:cubicBezTo>
                    <a:pt x="1609" y="9637"/>
                    <a:pt x="1578" y="9577"/>
                    <a:pt x="1578" y="9577"/>
                  </a:cubicBezTo>
                  <a:cubicBezTo>
                    <a:pt x="1548" y="9546"/>
                    <a:pt x="1548" y="9485"/>
                    <a:pt x="1609" y="9333"/>
                  </a:cubicBezTo>
                  <a:cubicBezTo>
                    <a:pt x="1730" y="9121"/>
                    <a:pt x="1730" y="9121"/>
                    <a:pt x="1639" y="9121"/>
                  </a:cubicBezTo>
                  <a:cubicBezTo>
                    <a:pt x="1609" y="9090"/>
                    <a:pt x="1578" y="9090"/>
                    <a:pt x="1670" y="9060"/>
                  </a:cubicBezTo>
                  <a:cubicBezTo>
                    <a:pt x="1700" y="9029"/>
                    <a:pt x="1670" y="8969"/>
                    <a:pt x="1639" y="8847"/>
                  </a:cubicBezTo>
                  <a:cubicBezTo>
                    <a:pt x="1609" y="8817"/>
                    <a:pt x="1518" y="8786"/>
                    <a:pt x="1487" y="8786"/>
                  </a:cubicBezTo>
                  <a:cubicBezTo>
                    <a:pt x="1396" y="8756"/>
                    <a:pt x="1396" y="8756"/>
                    <a:pt x="1457" y="8695"/>
                  </a:cubicBezTo>
                  <a:cubicBezTo>
                    <a:pt x="1457" y="8634"/>
                    <a:pt x="1518" y="8604"/>
                    <a:pt x="1548" y="8604"/>
                  </a:cubicBezTo>
                  <a:cubicBezTo>
                    <a:pt x="1609" y="8604"/>
                    <a:pt x="1578" y="8665"/>
                    <a:pt x="1578" y="8665"/>
                  </a:cubicBezTo>
                  <a:lnTo>
                    <a:pt x="1578" y="8695"/>
                  </a:lnTo>
                  <a:cubicBezTo>
                    <a:pt x="1601" y="8706"/>
                    <a:pt x="1619" y="8713"/>
                    <a:pt x="1635" y="8713"/>
                  </a:cubicBezTo>
                  <a:cubicBezTo>
                    <a:pt x="1662" y="8713"/>
                    <a:pt x="1681" y="8692"/>
                    <a:pt x="1700" y="8634"/>
                  </a:cubicBezTo>
                  <a:cubicBezTo>
                    <a:pt x="1730" y="8574"/>
                    <a:pt x="1761" y="8543"/>
                    <a:pt x="1700" y="8543"/>
                  </a:cubicBezTo>
                  <a:cubicBezTo>
                    <a:pt x="1761" y="8482"/>
                    <a:pt x="1761" y="8391"/>
                    <a:pt x="1791" y="8300"/>
                  </a:cubicBezTo>
                  <a:cubicBezTo>
                    <a:pt x="1822" y="8209"/>
                    <a:pt x="1822" y="8057"/>
                    <a:pt x="1882" y="8026"/>
                  </a:cubicBezTo>
                  <a:cubicBezTo>
                    <a:pt x="1913" y="7935"/>
                    <a:pt x="1913" y="7874"/>
                    <a:pt x="1882" y="7874"/>
                  </a:cubicBezTo>
                  <a:cubicBezTo>
                    <a:pt x="1791" y="7844"/>
                    <a:pt x="1791" y="7814"/>
                    <a:pt x="1822" y="7814"/>
                  </a:cubicBezTo>
                  <a:cubicBezTo>
                    <a:pt x="1913" y="7783"/>
                    <a:pt x="2095" y="7175"/>
                    <a:pt x="2034" y="7115"/>
                  </a:cubicBezTo>
                  <a:cubicBezTo>
                    <a:pt x="2034" y="7115"/>
                    <a:pt x="2034" y="7054"/>
                    <a:pt x="2034" y="7023"/>
                  </a:cubicBezTo>
                  <a:cubicBezTo>
                    <a:pt x="2095" y="6932"/>
                    <a:pt x="2156" y="6628"/>
                    <a:pt x="2126" y="6598"/>
                  </a:cubicBezTo>
                  <a:cubicBezTo>
                    <a:pt x="2126" y="6598"/>
                    <a:pt x="2156" y="6537"/>
                    <a:pt x="2156" y="6446"/>
                  </a:cubicBezTo>
                  <a:cubicBezTo>
                    <a:pt x="2217" y="6355"/>
                    <a:pt x="2247" y="6294"/>
                    <a:pt x="2217" y="6263"/>
                  </a:cubicBezTo>
                  <a:cubicBezTo>
                    <a:pt x="2189" y="6236"/>
                    <a:pt x="2168" y="6215"/>
                    <a:pt x="2156" y="6203"/>
                  </a:cubicBezTo>
                  <a:cubicBezTo>
                    <a:pt x="2217" y="6203"/>
                    <a:pt x="2247" y="6111"/>
                    <a:pt x="2278" y="5929"/>
                  </a:cubicBezTo>
                  <a:cubicBezTo>
                    <a:pt x="2297" y="5790"/>
                    <a:pt x="2304" y="5742"/>
                    <a:pt x="2298" y="5742"/>
                  </a:cubicBezTo>
                  <a:cubicBezTo>
                    <a:pt x="2295" y="5742"/>
                    <a:pt x="2288" y="5756"/>
                    <a:pt x="2278" y="5777"/>
                  </a:cubicBezTo>
                  <a:cubicBezTo>
                    <a:pt x="2278" y="5623"/>
                    <a:pt x="2294" y="5580"/>
                    <a:pt x="2314" y="5580"/>
                  </a:cubicBezTo>
                  <a:cubicBezTo>
                    <a:pt x="2322" y="5580"/>
                    <a:pt x="2330" y="5586"/>
                    <a:pt x="2338" y="5595"/>
                  </a:cubicBezTo>
                  <a:cubicBezTo>
                    <a:pt x="2359" y="5608"/>
                    <a:pt x="2376" y="5614"/>
                    <a:pt x="2390" y="5614"/>
                  </a:cubicBezTo>
                  <a:cubicBezTo>
                    <a:pt x="2436" y="5614"/>
                    <a:pt x="2433" y="5544"/>
                    <a:pt x="2338" y="5473"/>
                  </a:cubicBezTo>
                  <a:cubicBezTo>
                    <a:pt x="2247" y="5412"/>
                    <a:pt x="2278" y="5321"/>
                    <a:pt x="2308" y="5321"/>
                  </a:cubicBezTo>
                  <a:cubicBezTo>
                    <a:pt x="2369" y="5352"/>
                    <a:pt x="2338" y="5382"/>
                    <a:pt x="2338" y="5443"/>
                  </a:cubicBezTo>
                  <a:lnTo>
                    <a:pt x="2430" y="5443"/>
                  </a:lnTo>
                  <a:cubicBezTo>
                    <a:pt x="2430" y="5412"/>
                    <a:pt x="2430" y="5412"/>
                    <a:pt x="2399" y="5352"/>
                  </a:cubicBezTo>
                  <a:cubicBezTo>
                    <a:pt x="2399" y="5352"/>
                    <a:pt x="2430" y="5291"/>
                    <a:pt x="2369" y="5230"/>
                  </a:cubicBezTo>
                  <a:cubicBezTo>
                    <a:pt x="2347" y="5209"/>
                    <a:pt x="2326" y="5187"/>
                    <a:pt x="2294" y="5187"/>
                  </a:cubicBezTo>
                  <a:cubicBezTo>
                    <a:pt x="2280" y="5187"/>
                    <a:pt x="2265" y="5191"/>
                    <a:pt x="2247" y="5200"/>
                  </a:cubicBezTo>
                  <a:cubicBezTo>
                    <a:pt x="2238" y="5218"/>
                    <a:pt x="2231" y="5226"/>
                    <a:pt x="2227" y="5226"/>
                  </a:cubicBezTo>
                  <a:cubicBezTo>
                    <a:pt x="2217" y="5226"/>
                    <a:pt x="2217" y="5190"/>
                    <a:pt x="2217" y="5169"/>
                  </a:cubicBezTo>
                  <a:cubicBezTo>
                    <a:pt x="2250" y="5119"/>
                    <a:pt x="2284" y="5096"/>
                    <a:pt x="2312" y="5096"/>
                  </a:cubicBezTo>
                  <a:cubicBezTo>
                    <a:pt x="2335" y="5096"/>
                    <a:pt x="2355" y="5111"/>
                    <a:pt x="2369" y="5139"/>
                  </a:cubicBezTo>
                  <a:cubicBezTo>
                    <a:pt x="2369" y="5169"/>
                    <a:pt x="2399" y="5200"/>
                    <a:pt x="2430" y="5200"/>
                  </a:cubicBezTo>
                  <a:cubicBezTo>
                    <a:pt x="2433" y="5201"/>
                    <a:pt x="2436" y="5202"/>
                    <a:pt x="2438" y="5202"/>
                  </a:cubicBezTo>
                  <a:cubicBezTo>
                    <a:pt x="2487" y="5202"/>
                    <a:pt x="2455" y="4953"/>
                    <a:pt x="2369" y="4896"/>
                  </a:cubicBezTo>
                  <a:lnTo>
                    <a:pt x="2430" y="4896"/>
                  </a:lnTo>
                  <a:cubicBezTo>
                    <a:pt x="2433" y="4899"/>
                    <a:pt x="2436" y="4900"/>
                    <a:pt x="2439" y="4900"/>
                  </a:cubicBezTo>
                  <a:cubicBezTo>
                    <a:pt x="2466" y="4900"/>
                    <a:pt x="2494" y="4795"/>
                    <a:pt x="2521" y="4713"/>
                  </a:cubicBezTo>
                  <a:cubicBezTo>
                    <a:pt x="2521" y="4622"/>
                    <a:pt x="2551" y="4592"/>
                    <a:pt x="2490" y="4561"/>
                  </a:cubicBezTo>
                  <a:cubicBezTo>
                    <a:pt x="2460" y="4561"/>
                    <a:pt x="2430" y="4561"/>
                    <a:pt x="2430" y="4501"/>
                  </a:cubicBezTo>
                  <a:cubicBezTo>
                    <a:pt x="2430" y="4531"/>
                    <a:pt x="2414" y="4538"/>
                    <a:pt x="2395" y="4538"/>
                  </a:cubicBezTo>
                  <a:cubicBezTo>
                    <a:pt x="2376" y="4538"/>
                    <a:pt x="2354" y="4531"/>
                    <a:pt x="2338" y="4531"/>
                  </a:cubicBezTo>
                  <a:cubicBezTo>
                    <a:pt x="2338" y="4531"/>
                    <a:pt x="2399" y="4440"/>
                    <a:pt x="2460" y="4409"/>
                  </a:cubicBezTo>
                  <a:cubicBezTo>
                    <a:pt x="2551" y="4349"/>
                    <a:pt x="2612" y="4257"/>
                    <a:pt x="2673" y="4045"/>
                  </a:cubicBezTo>
                  <a:cubicBezTo>
                    <a:pt x="2703" y="3953"/>
                    <a:pt x="2734" y="3832"/>
                    <a:pt x="2794" y="3771"/>
                  </a:cubicBezTo>
                  <a:cubicBezTo>
                    <a:pt x="2794" y="3680"/>
                    <a:pt x="2825" y="3649"/>
                    <a:pt x="2764" y="3619"/>
                  </a:cubicBezTo>
                  <a:lnTo>
                    <a:pt x="2794" y="3528"/>
                  </a:lnTo>
                  <a:cubicBezTo>
                    <a:pt x="2855" y="3497"/>
                    <a:pt x="2886" y="3406"/>
                    <a:pt x="2825" y="3406"/>
                  </a:cubicBezTo>
                  <a:cubicBezTo>
                    <a:pt x="2794" y="3345"/>
                    <a:pt x="2855" y="3315"/>
                    <a:pt x="2886" y="3254"/>
                  </a:cubicBezTo>
                  <a:cubicBezTo>
                    <a:pt x="2977" y="3193"/>
                    <a:pt x="2977" y="3193"/>
                    <a:pt x="2855" y="3193"/>
                  </a:cubicBezTo>
                  <a:cubicBezTo>
                    <a:pt x="2794" y="3193"/>
                    <a:pt x="2734" y="3285"/>
                    <a:pt x="2734" y="3315"/>
                  </a:cubicBezTo>
                  <a:lnTo>
                    <a:pt x="2673" y="3467"/>
                  </a:lnTo>
                  <a:lnTo>
                    <a:pt x="2673" y="3315"/>
                  </a:lnTo>
                  <a:cubicBezTo>
                    <a:pt x="2673" y="3254"/>
                    <a:pt x="2673" y="3163"/>
                    <a:pt x="2612" y="3133"/>
                  </a:cubicBezTo>
                  <a:cubicBezTo>
                    <a:pt x="2612" y="3133"/>
                    <a:pt x="2582" y="3133"/>
                    <a:pt x="2582" y="3102"/>
                  </a:cubicBezTo>
                  <a:lnTo>
                    <a:pt x="2673" y="3102"/>
                  </a:lnTo>
                  <a:cubicBezTo>
                    <a:pt x="2703" y="3163"/>
                    <a:pt x="2764" y="3193"/>
                    <a:pt x="2794" y="3193"/>
                  </a:cubicBezTo>
                  <a:cubicBezTo>
                    <a:pt x="2886" y="3163"/>
                    <a:pt x="2977" y="3042"/>
                    <a:pt x="2886" y="3011"/>
                  </a:cubicBezTo>
                  <a:cubicBezTo>
                    <a:pt x="2916" y="2981"/>
                    <a:pt x="2916" y="2981"/>
                    <a:pt x="2946" y="2920"/>
                  </a:cubicBezTo>
                  <a:cubicBezTo>
                    <a:pt x="2957" y="2926"/>
                    <a:pt x="2967" y="2928"/>
                    <a:pt x="2974" y="2928"/>
                  </a:cubicBezTo>
                  <a:cubicBezTo>
                    <a:pt x="3005" y="2928"/>
                    <a:pt x="2996" y="2878"/>
                    <a:pt x="2946" y="2829"/>
                  </a:cubicBezTo>
                  <a:cubicBezTo>
                    <a:pt x="2855" y="2768"/>
                    <a:pt x="2886" y="2707"/>
                    <a:pt x="2977" y="2677"/>
                  </a:cubicBezTo>
                  <a:cubicBezTo>
                    <a:pt x="3098" y="2616"/>
                    <a:pt x="3129" y="2434"/>
                    <a:pt x="3098" y="2403"/>
                  </a:cubicBezTo>
                  <a:cubicBezTo>
                    <a:pt x="3007" y="2373"/>
                    <a:pt x="3037" y="2251"/>
                    <a:pt x="3098" y="2221"/>
                  </a:cubicBezTo>
                  <a:cubicBezTo>
                    <a:pt x="3159" y="2160"/>
                    <a:pt x="3159" y="2130"/>
                    <a:pt x="3129" y="2069"/>
                  </a:cubicBezTo>
                  <a:cubicBezTo>
                    <a:pt x="3189" y="2069"/>
                    <a:pt x="3250" y="2038"/>
                    <a:pt x="3220" y="1978"/>
                  </a:cubicBezTo>
                  <a:cubicBezTo>
                    <a:pt x="3220" y="1978"/>
                    <a:pt x="3220" y="1964"/>
                    <a:pt x="3202" y="1964"/>
                  </a:cubicBezTo>
                  <a:cubicBezTo>
                    <a:pt x="3193" y="1964"/>
                    <a:pt x="3179" y="1968"/>
                    <a:pt x="3159" y="1978"/>
                  </a:cubicBezTo>
                  <a:cubicBezTo>
                    <a:pt x="3159" y="1978"/>
                    <a:pt x="3129" y="1917"/>
                    <a:pt x="3098" y="1856"/>
                  </a:cubicBezTo>
                  <a:cubicBezTo>
                    <a:pt x="3098" y="1886"/>
                    <a:pt x="3068" y="1886"/>
                    <a:pt x="3007" y="1886"/>
                  </a:cubicBezTo>
                  <a:cubicBezTo>
                    <a:pt x="2977" y="1856"/>
                    <a:pt x="3068" y="1704"/>
                    <a:pt x="3220" y="1643"/>
                  </a:cubicBezTo>
                  <a:lnTo>
                    <a:pt x="3311" y="1552"/>
                  </a:lnTo>
                  <a:lnTo>
                    <a:pt x="3250" y="1522"/>
                  </a:lnTo>
                  <a:cubicBezTo>
                    <a:pt x="3250" y="1497"/>
                    <a:pt x="3250" y="1453"/>
                    <a:pt x="3282" y="1453"/>
                  </a:cubicBezTo>
                  <a:cubicBezTo>
                    <a:pt x="3290" y="1453"/>
                    <a:pt x="3299" y="1455"/>
                    <a:pt x="3311" y="1461"/>
                  </a:cubicBezTo>
                  <a:cubicBezTo>
                    <a:pt x="3341" y="1461"/>
                    <a:pt x="3341" y="1461"/>
                    <a:pt x="3372" y="1431"/>
                  </a:cubicBezTo>
                  <a:cubicBezTo>
                    <a:pt x="3372" y="1431"/>
                    <a:pt x="3372" y="1370"/>
                    <a:pt x="3341" y="1370"/>
                  </a:cubicBezTo>
                  <a:cubicBezTo>
                    <a:pt x="3250" y="1339"/>
                    <a:pt x="3250" y="1339"/>
                    <a:pt x="3311" y="1309"/>
                  </a:cubicBezTo>
                  <a:cubicBezTo>
                    <a:pt x="3402" y="1279"/>
                    <a:pt x="3402" y="1218"/>
                    <a:pt x="3341" y="1157"/>
                  </a:cubicBezTo>
                  <a:cubicBezTo>
                    <a:pt x="3250" y="1127"/>
                    <a:pt x="3250" y="1127"/>
                    <a:pt x="3341" y="1127"/>
                  </a:cubicBezTo>
                  <a:cubicBezTo>
                    <a:pt x="3402" y="1127"/>
                    <a:pt x="3463" y="1096"/>
                    <a:pt x="3463" y="1035"/>
                  </a:cubicBezTo>
                  <a:lnTo>
                    <a:pt x="3433" y="1035"/>
                  </a:lnTo>
                  <a:cubicBezTo>
                    <a:pt x="3341" y="1005"/>
                    <a:pt x="3341" y="975"/>
                    <a:pt x="3402" y="944"/>
                  </a:cubicBezTo>
                  <a:cubicBezTo>
                    <a:pt x="3433" y="944"/>
                    <a:pt x="3463" y="883"/>
                    <a:pt x="3433" y="792"/>
                  </a:cubicBezTo>
                  <a:cubicBezTo>
                    <a:pt x="3458" y="717"/>
                    <a:pt x="3462" y="663"/>
                    <a:pt x="3497" y="663"/>
                  </a:cubicBezTo>
                  <a:cubicBezTo>
                    <a:pt x="3504" y="663"/>
                    <a:pt x="3513" y="665"/>
                    <a:pt x="3524" y="671"/>
                  </a:cubicBezTo>
                  <a:cubicBezTo>
                    <a:pt x="3615" y="671"/>
                    <a:pt x="3615" y="671"/>
                    <a:pt x="3524" y="610"/>
                  </a:cubicBezTo>
                  <a:cubicBezTo>
                    <a:pt x="3493" y="549"/>
                    <a:pt x="3493" y="549"/>
                    <a:pt x="3554" y="488"/>
                  </a:cubicBezTo>
                  <a:cubicBezTo>
                    <a:pt x="3615" y="427"/>
                    <a:pt x="3615" y="427"/>
                    <a:pt x="3585" y="367"/>
                  </a:cubicBezTo>
                  <a:cubicBezTo>
                    <a:pt x="3554" y="367"/>
                    <a:pt x="3524" y="359"/>
                    <a:pt x="3501" y="359"/>
                  </a:cubicBezTo>
                  <a:cubicBezTo>
                    <a:pt x="3478" y="359"/>
                    <a:pt x="3463" y="367"/>
                    <a:pt x="3463" y="397"/>
                  </a:cubicBezTo>
                  <a:cubicBezTo>
                    <a:pt x="3433" y="427"/>
                    <a:pt x="3433" y="427"/>
                    <a:pt x="3402" y="427"/>
                  </a:cubicBezTo>
                  <a:cubicBezTo>
                    <a:pt x="3402" y="427"/>
                    <a:pt x="3402" y="367"/>
                    <a:pt x="3433" y="336"/>
                  </a:cubicBezTo>
                  <a:cubicBezTo>
                    <a:pt x="3433" y="276"/>
                    <a:pt x="3463" y="245"/>
                    <a:pt x="3433" y="124"/>
                  </a:cubicBezTo>
                  <a:cubicBezTo>
                    <a:pt x="3415" y="38"/>
                    <a:pt x="3379" y="1"/>
                    <a:pt x="3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3470;p83"/>
            <p:cNvSpPr/>
            <p:nvPr/>
          </p:nvSpPr>
          <p:spPr>
            <a:xfrm>
              <a:off x="2501431" y="3583943"/>
              <a:ext cx="300242" cy="98559"/>
            </a:xfrm>
            <a:custGeom>
              <a:avLst/>
              <a:gdLst/>
              <a:ahLst/>
              <a:cxnLst/>
              <a:rect l="l" t="t" r="r" b="b"/>
              <a:pathLst>
                <a:path w="18147" h="5957" extrusionOk="0">
                  <a:moveTo>
                    <a:pt x="11946" y="118"/>
                  </a:moveTo>
                  <a:cubicBezTo>
                    <a:pt x="11946" y="118"/>
                    <a:pt x="11946" y="118"/>
                    <a:pt x="11946" y="179"/>
                  </a:cubicBezTo>
                  <a:cubicBezTo>
                    <a:pt x="11946" y="179"/>
                    <a:pt x="11946" y="209"/>
                    <a:pt x="11946" y="209"/>
                  </a:cubicBezTo>
                  <a:lnTo>
                    <a:pt x="11915" y="179"/>
                  </a:lnTo>
                  <a:cubicBezTo>
                    <a:pt x="11915" y="118"/>
                    <a:pt x="11946" y="118"/>
                    <a:pt x="11946" y="118"/>
                  </a:cubicBezTo>
                  <a:close/>
                  <a:moveTo>
                    <a:pt x="12407" y="372"/>
                  </a:moveTo>
                  <a:cubicBezTo>
                    <a:pt x="12422" y="372"/>
                    <a:pt x="12432" y="386"/>
                    <a:pt x="12432" y="422"/>
                  </a:cubicBezTo>
                  <a:cubicBezTo>
                    <a:pt x="12402" y="452"/>
                    <a:pt x="12402" y="452"/>
                    <a:pt x="12402" y="452"/>
                  </a:cubicBezTo>
                  <a:cubicBezTo>
                    <a:pt x="12341" y="452"/>
                    <a:pt x="12341" y="452"/>
                    <a:pt x="12371" y="392"/>
                  </a:cubicBezTo>
                  <a:cubicBezTo>
                    <a:pt x="12384" y="379"/>
                    <a:pt x="12397" y="372"/>
                    <a:pt x="12407" y="372"/>
                  </a:cubicBezTo>
                  <a:close/>
                  <a:moveTo>
                    <a:pt x="12554" y="422"/>
                  </a:moveTo>
                  <a:cubicBezTo>
                    <a:pt x="12584" y="422"/>
                    <a:pt x="12584" y="422"/>
                    <a:pt x="12584" y="452"/>
                  </a:cubicBezTo>
                  <a:lnTo>
                    <a:pt x="12554" y="452"/>
                  </a:lnTo>
                  <a:lnTo>
                    <a:pt x="12523" y="422"/>
                  </a:lnTo>
                  <a:close/>
                  <a:moveTo>
                    <a:pt x="13040" y="361"/>
                  </a:moveTo>
                  <a:cubicBezTo>
                    <a:pt x="13071" y="361"/>
                    <a:pt x="13040" y="422"/>
                    <a:pt x="13040" y="422"/>
                  </a:cubicBezTo>
                  <a:cubicBezTo>
                    <a:pt x="13040" y="422"/>
                    <a:pt x="13040" y="452"/>
                    <a:pt x="13040" y="452"/>
                  </a:cubicBezTo>
                  <a:cubicBezTo>
                    <a:pt x="13040" y="452"/>
                    <a:pt x="13010" y="392"/>
                    <a:pt x="13010" y="361"/>
                  </a:cubicBezTo>
                  <a:close/>
                  <a:moveTo>
                    <a:pt x="12797" y="422"/>
                  </a:moveTo>
                  <a:cubicBezTo>
                    <a:pt x="12827" y="452"/>
                    <a:pt x="12827" y="452"/>
                    <a:pt x="12827" y="483"/>
                  </a:cubicBezTo>
                  <a:lnTo>
                    <a:pt x="12797" y="483"/>
                  </a:lnTo>
                  <a:lnTo>
                    <a:pt x="12767" y="422"/>
                  </a:lnTo>
                  <a:close/>
                  <a:moveTo>
                    <a:pt x="12726" y="500"/>
                  </a:moveTo>
                  <a:cubicBezTo>
                    <a:pt x="12723" y="500"/>
                    <a:pt x="12716" y="503"/>
                    <a:pt x="12706" y="513"/>
                  </a:cubicBezTo>
                  <a:cubicBezTo>
                    <a:pt x="12726" y="513"/>
                    <a:pt x="12733" y="500"/>
                    <a:pt x="12726" y="500"/>
                  </a:cubicBezTo>
                  <a:close/>
                  <a:moveTo>
                    <a:pt x="10001" y="422"/>
                  </a:moveTo>
                  <a:cubicBezTo>
                    <a:pt x="10001" y="483"/>
                    <a:pt x="10001" y="513"/>
                    <a:pt x="9970" y="513"/>
                  </a:cubicBezTo>
                  <a:lnTo>
                    <a:pt x="9940" y="544"/>
                  </a:lnTo>
                  <a:cubicBezTo>
                    <a:pt x="9940" y="483"/>
                    <a:pt x="9970" y="452"/>
                    <a:pt x="9970" y="452"/>
                  </a:cubicBezTo>
                  <a:lnTo>
                    <a:pt x="10001" y="422"/>
                  </a:lnTo>
                  <a:close/>
                  <a:moveTo>
                    <a:pt x="14773" y="422"/>
                  </a:moveTo>
                  <a:cubicBezTo>
                    <a:pt x="14803" y="422"/>
                    <a:pt x="14803" y="422"/>
                    <a:pt x="14803" y="452"/>
                  </a:cubicBezTo>
                  <a:cubicBezTo>
                    <a:pt x="14803" y="513"/>
                    <a:pt x="14773" y="544"/>
                    <a:pt x="14742" y="544"/>
                  </a:cubicBezTo>
                  <a:cubicBezTo>
                    <a:pt x="14712" y="544"/>
                    <a:pt x="14742" y="452"/>
                    <a:pt x="14773" y="422"/>
                  </a:cubicBezTo>
                  <a:close/>
                  <a:moveTo>
                    <a:pt x="13977" y="440"/>
                  </a:moveTo>
                  <a:cubicBezTo>
                    <a:pt x="13980" y="440"/>
                    <a:pt x="13982" y="444"/>
                    <a:pt x="13982" y="452"/>
                  </a:cubicBezTo>
                  <a:cubicBezTo>
                    <a:pt x="13982" y="452"/>
                    <a:pt x="13982" y="513"/>
                    <a:pt x="13952" y="544"/>
                  </a:cubicBezTo>
                  <a:cubicBezTo>
                    <a:pt x="13952" y="544"/>
                    <a:pt x="13938" y="571"/>
                    <a:pt x="13929" y="571"/>
                  </a:cubicBezTo>
                  <a:cubicBezTo>
                    <a:pt x="13925" y="571"/>
                    <a:pt x="13922" y="564"/>
                    <a:pt x="13922" y="544"/>
                  </a:cubicBezTo>
                  <a:lnTo>
                    <a:pt x="13952" y="513"/>
                  </a:lnTo>
                  <a:cubicBezTo>
                    <a:pt x="13952" y="469"/>
                    <a:pt x="13968" y="440"/>
                    <a:pt x="13977" y="440"/>
                  </a:cubicBezTo>
                  <a:close/>
                  <a:moveTo>
                    <a:pt x="12464" y="605"/>
                  </a:moveTo>
                  <a:cubicBezTo>
                    <a:pt x="12463" y="614"/>
                    <a:pt x="12463" y="624"/>
                    <a:pt x="12463" y="635"/>
                  </a:cubicBezTo>
                  <a:cubicBezTo>
                    <a:pt x="12467" y="639"/>
                    <a:pt x="12470" y="643"/>
                    <a:pt x="12472" y="646"/>
                  </a:cubicBezTo>
                  <a:lnTo>
                    <a:pt x="12472" y="646"/>
                  </a:lnTo>
                  <a:cubicBezTo>
                    <a:pt x="12469" y="639"/>
                    <a:pt x="12466" y="626"/>
                    <a:pt x="12464" y="605"/>
                  </a:cubicBezTo>
                  <a:close/>
                  <a:moveTo>
                    <a:pt x="12472" y="646"/>
                  </a:moveTo>
                  <a:cubicBezTo>
                    <a:pt x="12474" y="651"/>
                    <a:pt x="12476" y="653"/>
                    <a:pt x="12476" y="653"/>
                  </a:cubicBezTo>
                  <a:cubicBezTo>
                    <a:pt x="12476" y="653"/>
                    <a:pt x="12475" y="650"/>
                    <a:pt x="12472" y="646"/>
                  </a:cubicBezTo>
                  <a:close/>
                  <a:moveTo>
                    <a:pt x="9028" y="574"/>
                  </a:moveTo>
                  <a:cubicBezTo>
                    <a:pt x="9058" y="574"/>
                    <a:pt x="9058" y="574"/>
                    <a:pt x="9058" y="635"/>
                  </a:cubicBezTo>
                  <a:cubicBezTo>
                    <a:pt x="9089" y="665"/>
                    <a:pt x="9028" y="665"/>
                    <a:pt x="8997" y="665"/>
                  </a:cubicBezTo>
                  <a:cubicBezTo>
                    <a:pt x="8967" y="635"/>
                    <a:pt x="8997" y="574"/>
                    <a:pt x="9028" y="574"/>
                  </a:cubicBezTo>
                  <a:close/>
                  <a:moveTo>
                    <a:pt x="7052" y="665"/>
                  </a:moveTo>
                  <a:cubicBezTo>
                    <a:pt x="7083" y="726"/>
                    <a:pt x="7083" y="756"/>
                    <a:pt x="7052" y="756"/>
                  </a:cubicBezTo>
                  <a:lnTo>
                    <a:pt x="7022" y="756"/>
                  </a:lnTo>
                  <a:cubicBezTo>
                    <a:pt x="7022" y="726"/>
                    <a:pt x="7022" y="665"/>
                    <a:pt x="7022" y="665"/>
                  </a:cubicBezTo>
                  <a:close/>
                  <a:moveTo>
                    <a:pt x="7417" y="848"/>
                  </a:moveTo>
                  <a:cubicBezTo>
                    <a:pt x="7417" y="908"/>
                    <a:pt x="7447" y="939"/>
                    <a:pt x="7417" y="939"/>
                  </a:cubicBezTo>
                  <a:lnTo>
                    <a:pt x="7387" y="908"/>
                  </a:lnTo>
                  <a:lnTo>
                    <a:pt x="7387" y="878"/>
                  </a:lnTo>
                  <a:lnTo>
                    <a:pt x="7417" y="848"/>
                  </a:lnTo>
                  <a:close/>
                  <a:moveTo>
                    <a:pt x="6742" y="1071"/>
                  </a:moveTo>
                  <a:cubicBezTo>
                    <a:pt x="6748" y="1071"/>
                    <a:pt x="6748" y="1086"/>
                    <a:pt x="6748" y="1121"/>
                  </a:cubicBezTo>
                  <a:cubicBezTo>
                    <a:pt x="6779" y="1152"/>
                    <a:pt x="6748" y="1212"/>
                    <a:pt x="6748" y="1212"/>
                  </a:cubicBezTo>
                  <a:cubicBezTo>
                    <a:pt x="6748" y="1212"/>
                    <a:pt x="6748" y="1121"/>
                    <a:pt x="6718" y="1091"/>
                  </a:cubicBezTo>
                  <a:cubicBezTo>
                    <a:pt x="6730" y="1078"/>
                    <a:pt x="6738" y="1071"/>
                    <a:pt x="6742" y="1071"/>
                  </a:cubicBezTo>
                  <a:close/>
                  <a:moveTo>
                    <a:pt x="6231" y="1273"/>
                  </a:moveTo>
                  <a:cubicBezTo>
                    <a:pt x="6231" y="1303"/>
                    <a:pt x="6231" y="1334"/>
                    <a:pt x="6231" y="1364"/>
                  </a:cubicBezTo>
                  <a:lnTo>
                    <a:pt x="6201" y="1303"/>
                  </a:lnTo>
                  <a:lnTo>
                    <a:pt x="6201" y="1273"/>
                  </a:lnTo>
                  <a:close/>
                  <a:moveTo>
                    <a:pt x="18023" y="1223"/>
                  </a:moveTo>
                  <a:cubicBezTo>
                    <a:pt x="18040" y="1223"/>
                    <a:pt x="18011" y="1287"/>
                    <a:pt x="17964" y="1334"/>
                  </a:cubicBezTo>
                  <a:cubicBezTo>
                    <a:pt x="17934" y="1364"/>
                    <a:pt x="17919" y="1379"/>
                    <a:pt x="17915" y="1379"/>
                  </a:cubicBezTo>
                  <a:cubicBezTo>
                    <a:pt x="17911" y="1379"/>
                    <a:pt x="17919" y="1364"/>
                    <a:pt x="17934" y="1334"/>
                  </a:cubicBezTo>
                  <a:cubicBezTo>
                    <a:pt x="17964" y="1273"/>
                    <a:pt x="17964" y="1243"/>
                    <a:pt x="17995" y="1243"/>
                  </a:cubicBezTo>
                  <a:cubicBezTo>
                    <a:pt x="18009" y="1229"/>
                    <a:pt x="18018" y="1223"/>
                    <a:pt x="18023" y="1223"/>
                  </a:cubicBezTo>
                  <a:close/>
                  <a:moveTo>
                    <a:pt x="4469" y="1516"/>
                  </a:moveTo>
                  <a:cubicBezTo>
                    <a:pt x="4469" y="1518"/>
                    <a:pt x="4469" y="1520"/>
                    <a:pt x="4469" y="1521"/>
                  </a:cubicBezTo>
                  <a:lnTo>
                    <a:pt x="4469" y="1521"/>
                  </a:lnTo>
                  <a:cubicBezTo>
                    <a:pt x="4484" y="1516"/>
                    <a:pt x="4485" y="1516"/>
                    <a:pt x="4469" y="1516"/>
                  </a:cubicBezTo>
                  <a:close/>
                  <a:moveTo>
                    <a:pt x="3830" y="1547"/>
                  </a:moveTo>
                  <a:cubicBezTo>
                    <a:pt x="3800" y="1577"/>
                    <a:pt x="3800" y="1577"/>
                    <a:pt x="3830" y="1607"/>
                  </a:cubicBezTo>
                  <a:lnTo>
                    <a:pt x="3891" y="1577"/>
                  </a:lnTo>
                  <a:cubicBezTo>
                    <a:pt x="3861" y="1547"/>
                    <a:pt x="3861" y="1547"/>
                    <a:pt x="3830" y="1547"/>
                  </a:cubicBezTo>
                  <a:close/>
                  <a:moveTo>
                    <a:pt x="4742" y="1668"/>
                  </a:moveTo>
                  <a:cubicBezTo>
                    <a:pt x="4772" y="1729"/>
                    <a:pt x="4772" y="1759"/>
                    <a:pt x="4742" y="1759"/>
                  </a:cubicBezTo>
                  <a:lnTo>
                    <a:pt x="4712" y="1729"/>
                  </a:lnTo>
                  <a:lnTo>
                    <a:pt x="4712" y="1668"/>
                  </a:lnTo>
                  <a:close/>
                  <a:moveTo>
                    <a:pt x="4553" y="1717"/>
                  </a:moveTo>
                  <a:cubicBezTo>
                    <a:pt x="4563" y="1717"/>
                    <a:pt x="4587" y="1740"/>
                    <a:pt x="4621" y="1790"/>
                  </a:cubicBezTo>
                  <a:cubicBezTo>
                    <a:pt x="4621" y="1820"/>
                    <a:pt x="4621" y="1820"/>
                    <a:pt x="4621" y="1820"/>
                  </a:cubicBezTo>
                  <a:cubicBezTo>
                    <a:pt x="4621" y="1820"/>
                    <a:pt x="4560" y="1790"/>
                    <a:pt x="4560" y="1759"/>
                  </a:cubicBezTo>
                  <a:cubicBezTo>
                    <a:pt x="4546" y="1732"/>
                    <a:pt x="4545" y="1717"/>
                    <a:pt x="4553" y="1717"/>
                  </a:cubicBezTo>
                  <a:close/>
                  <a:moveTo>
                    <a:pt x="4259" y="1994"/>
                  </a:moveTo>
                  <a:cubicBezTo>
                    <a:pt x="4267" y="1994"/>
                    <a:pt x="4286" y="2033"/>
                    <a:pt x="4286" y="2033"/>
                  </a:cubicBezTo>
                  <a:cubicBezTo>
                    <a:pt x="4296" y="2043"/>
                    <a:pt x="4296" y="2046"/>
                    <a:pt x="4292" y="2046"/>
                  </a:cubicBezTo>
                  <a:cubicBezTo>
                    <a:pt x="4283" y="2046"/>
                    <a:pt x="4256" y="2033"/>
                    <a:pt x="4256" y="2033"/>
                  </a:cubicBezTo>
                  <a:cubicBezTo>
                    <a:pt x="4195" y="2003"/>
                    <a:pt x="4195" y="2003"/>
                    <a:pt x="4256" y="2003"/>
                  </a:cubicBezTo>
                  <a:cubicBezTo>
                    <a:pt x="4256" y="1997"/>
                    <a:pt x="4257" y="1994"/>
                    <a:pt x="4259" y="1994"/>
                  </a:cubicBezTo>
                  <a:close/>
                  <a:moveTo>
                    <a:pt x="3587" y="2003"/>
                  </a:moveTo>
                  <a:lnTo>
                    <a:pt x="3557" y="2033"/>
                  </a:lnTo>
                  <a:cubicBezTo>
                    <a:pt x="3587" y="2063"/>
                    <a:pt x="3648" y="2094"/>
                    <a:pt x="3648" y="2094"/>
                  </a:cubicBezTo>
                  <a:cubicBezTo>
                    <a:pt x="3648" y="2094"/>
                    <a:pt x="3648" y="2033"/>
                    <a:pt x="3648" y="2033"/>
                  </a:cubicBezTo>
                  <a:cubicBezTo>
                    <a:pt x="3648" y="2033"/>
                    <a:pt x="3617" y="2003"/>
                    <a:pt x="3587" y="2003"/>
                  </a:cubicBezTo>
                  <a:close/>
                  <a:moveTo>
                    <a:pt x="3872" y="2177"/>
                  </a:moveTo>
                  <a:cubicBezTo>
                    <a:pt x="3883" y="2177"/>
                    <a:pt x="3891" y="2185"/>
                    <a:pt x="3891" y="2215"/>
                  </a:cubicBezTo>
                  <a:cubicBezTo>
                    <a:pt x="3891" y="2215"/>
                    <a:pt x="3921" y="2246"/>
                    <a:pt x="3891" y="2246"/>
                  </a:cubicBezTo>
                  <a:lnTo>
                    <a:pt x="3830" y="2246"/>
                  </a:lnTo>
                  <a:cubicBezTo>
                    <a:pt x="3830" y="2185"/>
                    <a:pt x="3830" y="2185"/>
                    <a:pt x="3830" y="2185"/>
                  </a:cubicBezTo>
                  <a:cubicBezTo>
                    <a:pt x="3845" y="2185"/>
                    <a:pt x="3861" y="2177"/>
                    <a:pt x="3872" y="2177"/>
                  </a:cubicBezTo>
                  <a:close/>
                  <a:moveTo>
                    <a:pt x="3435" y="2246"/>
                  </a:moveTo>
                  <a:cubicBezTo>
                    <a:pt x="3435" y="2246"/>
                    <a:pt x="3435" y="2246"/>
                    <a:pt x="3465" y="2276"/>
                  </a:cubicBezTo>
                  <a:lnTo>
                    <a:pt x="3405" y="2276"/>
                  </a:lnTo>
                  <a:lnTo>
                    <a:pt x="3435" y="2246"/>
                  </a:lnTo>
                  <a:close/>
                  <a:moveTo>
                    <a:pt x="3241" y="2336"/>
                  </a:moveTo>
                  <a:cubicBezTo>
                    <a:pt x="3262" y="2336"/>
                    <a:pt x="3294" y="2369"/>
                    <a:pt x="3313" y="2428"/>
                  </a:cubicBezTo>
                  <a:cubicBezTo>
                    <a:pt x="3283" y="2428"/>
                    <a:pt x="3283" y="2428"/>
                    <a:pt x="3253" y="2459"/>
                  </a:cubicBezTo>
                  <a:cubicBezTo>
                    <a:pt x="3222" y="2398"/>
                    <a:pt x="3222" y="2367"/>
                    <a:pt x="3222" y="2367"/>
                  </a:cubicBezTo>
                  <a:cubicBezTo>
                    <a:pt x="3222" y="2346"/>
                    <a:pt x="3230" y="2336"/>
                    <a:pt x="3241" y="2336"/>
                  </a:cubicBezTo>
                  <a:close/>
                  <a:moveTo>
                    <a:pt x="3222" y="2671"/>
                  </a:moveTo>
                  <a:lnTo>
                    <a:pt x="3253" y="2702"/>
                  </a:lnTo>
                  <a:cubicBezTo>
                    <a:pt x="3231" y="2723"/>
                    <a:pt x="3225" y="2745"/>
                    <a:pt x="3223" y="2745"/>
                  </a:cubicBezTo>
                  <a:cubicBezTo>
                    <a:pt x="3222" y="2745"/>
                    <a:pt x="3222" y="2741"/>
                    <a:pt x="3222" y="2732"/>
                  </a:cubicBezTo>
                  <a:cubicBezTo>
                    <a:pt x="3192" y="2732"/>
                    <a:pt x="3192" y="2671"/>
                    <a:pt x="3222" y="2671"/>
                  </a:cubicBezTo>
                  <a:close/>
                  <a:moveTo>
                    <a:pt x="2496" y="2751"/>
                  </a:moveTo>
                  <a:cubicBezTo>
                    <a:pt x="2499" y="2751"/>
                    <a:pt x="2506" y="2773"/>
                    <a:pt x="2523" y="2823"/>
                  </a:cubicBezTo>
                  <a:cubicBezTo>
                    <a:pt x="2523" y="2854"/>
                    <a:pt x="2523" y="2914"/>
                    <a:pt x="2523" y="2914"/>
                  </a:cubicBezTo>
                  <a:cubicBezTo>
                    <a:pt x="2523" y="2914"/>
                    <a:pt x="2523" y="2884"/>
                    <a:pt x="2493" y="2793"/>
                  </a:cubicBezTo>
                  <a:cubicBezTo>
                    <a:pt x="2493" y="2766"/>
                    <a:pt x="2493" y="2751"/>
                    <a:pt x="2496" y="2751"/>
                  </a:cubicBezTo>
                  <a:close/>
                  <a:moveTo>
                    <a:pt x="2766" y="2823"/>
                  </a:moveTo>
                  <a:cubicBezTo>
                    <a:pt x="2797" y="2854"/>
                    <a:pt x="2797" y="2884"/>
                    <a:pt x="2797" y="2884"/>
                  </a:cubicBezTo>
                  <a:lnTo>
                    <a:pt x="2766" y="2914"/>
                  </a:lnTo>
                  <a:cubicBezTo>
                    <a:pt x="2736" y="2884"/>
                    <a:pt x="2736" y="2823"/>
                    <a:pt x="2736" y="2823"/>
                  </a:cubicBezTo>
                  <a:close/>
                  <a:moveTo>
                    <a:pt x="4523" y="2834"/>
                  </a:moveTo>
                  <a:cubicBezTo>
                    <a:pt x="4519" y="2834"/>
                    <a:pt x="4512" y="2841"/>
                    <a:pt x="4499" y="2854"/>
                  </a:cubicBezTo>
                  <a:cubicBezTo>
                    <a:pt x="4499" y="2854"/>
                    <a:pt x="4499" y="2884"/>
                    <a:pt x="4529" y="2945"/>
                  </a:cubicBezTo>
                  <a:cubicBezTo>
                    <a:pt x="4529" y="2956"/>
                    <a:pt x="4533" y="2963"/>
                    <a:pt x="4537" y="2963"/>
                  </a:cubicBezTo>
                  <a:cubicBezTo>
                    <a:pt x="4543" y="2963"/>
                    <a:pt x="4549" y="2942"/>
                    <a:pt x="4529" y="2884"/>
                  </a:cubicBezTo>
                  <a:cubicBezTo>
                    <a:pt x="4529" y="2848"/>
                    <a:pt x="4529" y="2834"/>
                    <a:pt x="4523" y="2834"/>
                  </a:cubicBezTo>
                  <a:close/>
                  <a:moveTo>
                    <a:pt x="2006" y="3188"/>
                  </a:moveTo>
                  <a:lnTo>
                    <a:pt x="2037" y="3249"/>
                  </a:lnTo>
                  <a:lnTo>
                    <a:pt x="2037" y="3279"/>
                  </a:lnTo>
                  <a:lnTo>
                    <a:pt x="2006" y="3279"/>
                  </a:lnTo>
                  <a:cubicBezTo>
                    <a:pt x="1976" y="3249"/>
                    <a:pt x="1976" y="3218"/>
                    <a:pt x="2006" y="3188"/>
                  </a:cubicBezTo>
                  <a:close/>
                  <a:moveTo>
                    <a:pt x="2146" y="3180"/>
                  </a:moveTo>
                  <a:cubicBezTo>
                    <a:pt x="2151" y="3180"/>
                    <a:pt x="2165" y="3195"/>
                    <a:pt x="2189" y="3218"/>
                  </a:cubicBezTo>
                  <a:cubicBezTo>
                    <a:pt x="2219" y="3279"/>
                    <a:pt x="2250" y="3310"/>
                    <a:pt x="2219" y="3370"/>
                  </a:cubicBezTo>
                  <a:cubicBezTo>
                    <a:pt x="2219" y="3370"/>
                    <a:pt x="2189" y="3401"/>
                    <a:pt x="2189" y="3401"/>
                  </a:cubicBezTo>
                  <a:cubicBezTo>
                    <a:pt x="2189" y="3401"/>
                    <a:pt x="2189" y="3340"/>
                    <a:pt x="2189" y="3310"/>
                  </a:cubicBezTo>
                  <a:cubicBezTo>
                    <a:pt x="2152" y="3217"/>
                    <a:pt x="2137" y="3180"/>
                    <a:pt x="2146" y="3180"/>
                  </a:cubicBezTo>
                  <a:close/>
                  <a:moveTo>
                    <a:pt x="1521" y="4086"/>
                  </a:moveTo>
                  <a:cubicBezTo>
                    <a:pt x="1503" y="4086"/>
                    <a:pt x="1490" y="4100"/>
                    <a:pt x="1490" y="4100"/>
                  </a:cubicBezTo>
                  <a:cubicBezTo>
                    <a:pt x="1429" y="4130"/>
                    <a:pt x="1429" y="4161"/>
                    <a:pt x="1459" y="4191"/>
                  </a:cubicBezTo>
                  <a:cubicBezTo>
                    <a:pt x="1468" y="4200"/>
                    <a:pt x="1477" y="4204"/>
                    <a:pt x="1486" y="4204"/>
                  </a:cubicBezTo>
                  <a:cubicBezTo>
                    <a:pt x="1508" y="4204"/>
                    <a:pt x="1529" y="4182"/>
                    <a:pt x="1551" y="4161"/>
                  </a:cubicBezTo>
                  <a:cubicBezTo>
                    <a:pt x="1581" y="4161"/>
                    <a:pt x="1551" y="4100"/>
                    <a:pt x="1551" y="4100"/>
                  </a:cubicBezTo>
                  <a:cubicBezTo>
                    <a:pt x="1540" y="4090"/>
                    <a:pt x="1530" y="4086"/>
                    <a:pt x="1521" y="4086"/>
                  </a:cubicBezTo>
                  <a:close/>
                  <a:moveTo>
                    <a:pt x="1343" y="4149"/>
                  </a:moveTo>
                  <a:cubicBezTo>
                    <a:pt x="1352" y="4149"/>
                    <a:pt x="1368" y="4177"/>
                    <a:pt x="1368" y="4221"/>
                  </a:cubicBezTo>
                  <a:cubicBezTo>
                    <a:pt x="1368" y="4252"/>
                    <a:pt x="1338" y="4282"/>
                    <a:pt x="1338" y="4282"/>
                  </a:cubicBezTo>
                  <a:cubicBezTo>
                    <a:pt x="1307" y="4252"/>
                    <a:pt x="1307" y="4161"/>
                    <a:pt x="1338" y="4161"/>
                  </a:cubicBezTo>
                  <a:cubicBezTo>
                    <a:pt x="1338" y="4153"/>
                    <a:pt x="1340" y="4149"/>
                    <a:pt x="1343" y="4149"/>
                  </a:cubicBezTo>
                  <a:close/>
                  <a:moveTo>
                    <a:pt x="274" y="5050"/>
                  </a:moveTo>
                  <a:cubicBezTo>
                    <a:pt x="266" y="5050"/>
                    <a:pt x="259" y="5057"/>
                    <a:pt x="244" y="5073"/>
                  </a:cubicBezTo>
                  <a:lnTo>
                    <a:pt x="304" y="5073"/>
                  </a:lnTo>
                  <a:cubicBezTo>
                    <a:pt x="289" y="5057"/>
                    <a:pt x="282" y="5050"/>
                    <a:pt x="274" y="5050"/>
                  </a:cubicBezTo>
                  <a:close/>
                  <a:moveTo>
                    <a:pt x="457" y="5211"/>
                  </a:moveTo>
                  <a:cubicBezTo>
                    <a:pt x="466" y="5211"/>
                    <a:pt x="477" y="5214"/>
                    <a:pt x="487" y="5225"/>
                  </a:cubicBezTo>
                  <a:lnTo>
                    <a:pt x="456" y="5225"/>
                  </a:lnTo>
                  <a:cubicBezTo>
                    <a:pt x="426" y="5225"/>
                    <a:pt x="456" y="5255"/>
                    <a:pt x="517" y="5255"/>
                  </a:cubicBezTo>
                  <a:cubicBezTo>
                    <a:pt x="547" y="5285"/>
                    <a:pt x="578" y="5285"/>
                    <a:pt x="578" y="5285"/>
                  </a:cubicBezTo>
                  <a:cubicBezTo>
                    <a:pt x="578" y="5301"/>
                    <a:pt x="563" y="5308"/>
                    <a:pt x="544" y="5308"/>
                  </a:cubicBezTo>
                  <a:cubicBezTo>
                    <a:pt x="525" y="5308"/>
                    <a:pt x="502" y="5301"/>
                    <a:pt x="487" y="5285"/>
                  </a:cubicBezTo>
                  <a:cubicBezTo>
                    <a:pt x="395" y="5285"/>
                    <a:pt x="395" y="5285"/>
                    <a:pt x="426" y="5225"/>
                  </a:cubicBezTo>
                  <a:cubicBezTo>
                    <a:pt x="426" y="5225"/>
                    <a:pt x="439" y="5211"/>
                    <a:pt x="457" y="5211"/>
                  </a:cubicBezTo>
                  <a:close/>
                  <a:moveTo>
                    <a:pt x="312" y="5445"/>
                  </a:moveTo>
                  <a:cubicBezTo>
                    <a:pt x="320" y="5445"/>
                    <a:pt x="335" y="5452"/>
                    <a:pt x="365" y="5468"/>
                  </a:cubicBezTo>
                  <a:cubicBezTo>
                    <a:pt x="365" y="5468"/>
                    <a:pt x="365" y="5498"/>
                    <a:pt x="365" y="5528"/>
                  </a:cubicBezTo>
                  <a:lnTo>
                    <a:pt x="304" y="5528"/>
                  </a:lnTo>
                  <a:cubicBezTo>
                    <a:pt x="274" y="5528"/>
                    <a:pt x="274" y="5498"/>
                    <a:pt x="304" y="5468"/>
                  </a:cubicBezTo>
                  <a:cubicBezTo>
                    <a:pt x="304" y="5452"/>
                    <a:pt x="304" y="5445"/>
                    <a:pt x="312" y="5445"/>
                  </a:cubicBezTo>
                  <a:close/>
                  <a:moveTo>
                    <a:pt x="882" y="5772"/>
                  </a:moveTo>
                  <a:lnTo>
                    <a:pt x="882" y="5802"/>
                  </a:lnTo>
                  <a:cubicBezTo>
                    <a:pt x="882" y="5802"/>
                    <a:pt x="912" y="5832"/>
                    <a:pt x="943" y="5863"/>
                  </a:cubicBezTo>
                  <a:lnTo>
                    <a:pt x="943" y="5832"/>
                  </a:lnTo>
                  <a:cubicBezTo>
                    <a:pt x="943" y="5832"/>
                    <a:pt x="912" y="5802"/>
                    <a:pt x="882" y="5772"/>
                  </a:cubicBezTo>
                  <a:close/>
                  <a:moveTo>
                    <a:pt x="11492" y="1"/>
                  </a:moveTo>
                  <a:cubicBezTo>
                    <a:pt x="11471" y="1"/>
                    <a:pt x="11450" y="36"/>
                    <a:pt x="11429" y="57"/>
                  </a:cubicBezTo>
                  <a:cubicBezTo>
                    <a:pt x="11399" y="103"/>
                    <a:pt x="11376" y="126"/>
                    <a:pt x="11365" y="126"/>
                  </a:cubicBezTo>
                  <a:cubicBezTo>
                    <a:pt x="11353" y="126"/>
                    <a:pt x="11353" y="103"/>
                    <a:pt x="11368" y="57"/>
                  </a:cubicBezTo>
                  <a:cubicBezTo>
                    <a:pt x="11379" y="25"/>
                    <a:pt x="11371" y="12"/>
                    <a:pt x="11355" y="12"/>
                  </a:cubicBezTo>
                  <a:cubicBezTo>
                    <a:pt x="11325" y="12"/>
                    <a:pt x="11267" y="59"/>
                    <a:pt x="11247" y="118"/>
                  </a:cubicBezTo>
                  <a:cubicBezTo>
                    <a:pt x="11230" y="168"/>
                    <a:pt x="11223" y="191"/>
                    <a:pt x="11219" y="191"/>
                  </a:cubicBezTo>
                  <a:cubicBezTo>
                    <a:pt x="11216" y="191"/>
                    <a:pt x="11216" y="176"/>
                    <a:pt x="11216" y="148"/>
                  </a:cubicBezTo>
                  <a:cubicBezTo>
                    <a:pt x="11216" y="118"/>
                    <a:pt x="11216" y="118"/>
                    <a:pt x="11216" y="118"/>
                  </a:cubicBezTo>
                  <a:cubicBezTo>
                    <a:pt x="11186" y="118"/>
                    <a:pt x="11156" y="118"/>
                    <a:pt x="11156" y="57"/>
                  </a:cubicBezTo>
                  <a:cubicBezTo>
                    <a:pt x="11156" y="57"/>
                    <a:pt x="11125" y="57"/>
                    <a:pt x="11095" y="118"/>
                  </a:cubicBezTo>
                  <a:cubicBezTo>
                    <a:pt x="11074" y="150"/>
                    <a:pt x="11052" y="163"/>
                    <a:pt x="11032" y="163"/>
                  </a:cubicBezTo>
                  <a:cubicBezTo>
                    <a:pt x="10995" y="163"/>
                    <a:pt x="10963" y="117"/>
                    <a:pt x="10943" y="57"/>
                  </a:cubicBezTo>
                  <a:lnTo>
                    <a:pt x="10912" y="118"/>
                  </a:lnTo>
                  <a:cubicBezTo>
                    <a:pt x="10895" y="171"/>
                    <a:pt x="10877" y="204"/>
                    <a:pt x="10865" y="204"/>
                  </a:cubicBezTo>
                  <a:cubicBezTo>
                    <a:pt x="10857" y="204"/>
                    <a:pt x="10852" y="187"/>
                    <a:pt x="10852" y="148"/>
                  </a:cubicBezTo>
                  <a:cubicBezTo>
                    <a:pt x="10852" y="140"/>
                    <a:pt x="10852" y="128"/>
                    <a:pt x="10852" y="118"/>
                  </a:cubicBezTo>
                  <a:cubicBezTo>
                    <a:pt x="10840" y="152"/>
                    <a:pt x="10821" y="165"/>
                    <a:pt x="10801" y="165"/>
                  </a:cubicBezTo>
                  <a:cubicBezTo>
                    <a:pt x="10767" y="165"/>
                    <a:pt x="10730" y="126"/>
                    <a:pt x="10730" y="88"/>
                  </a:cubicBezTo>
                  <a:cubicBezTo>
                    <a:pt x="10730" y="27"/>
                    <a:pt x="10730" y="27"/>
                    <a:pt x="10700" y="27"/>
                  </a:cubicBezTo>
                  <a:lnTo>
                    <a:pt x="10700" y="88"/>
                  </a:lnTo>
                  <a:cubicBezTo>
                    <a:pt x="10700" y="118"/>
                    <a:pt x="10700" y="179"/>
                    <a:pt x="10700" y="179"/>
                  </a:cubicBezTo>
                  <a:cubicBezTo>
                    <a:pt x="10669" y="179"/>
                    <a:pt x="10639" y="179"/>
                    <a:pt x="10639" y="118"/>
                  </a:cubicBezTo>
                  <a:cubicBezTo>
                    <a:pt x="10618" y="97"/>
                    <a:pt x="10597" y="62"/>
                    <a:pt x="10586" y="62"/>
                  </a:cubicBezTo>
                  <a:cubicBezTo>
                    <a:pt x="10581" y="62"/>
                    <a:pt x="10578" y="69"/>
                    <a:pt x="10578" y="88"/>
                  </a:cubicBezTo>
                  <a:cubicBezTo>
                    <a:pt x="10578" y="88"/>
                    <a:pt x="10578" y="88"/>
                    <a:pt x="10548" y="57"/>
                  </a:cubicBezTo>
                  <a:lnTo>
                    <a:pt x="10456" y="57"/>
                  </a:lnTo>
                  <a:cubicBezTo>
                    <a:pt x="10441" y="72"/>
                    <a:pt x="10418" y="80"/>
                    <a:pt x="10399" y="80"/>
                  </a:cubicBezTo>
                  <a:cubicBezTo>
                    <a:pt x="10380" y="80"/>
                    <a:pt x="10365" y="72"/>
                    <a:pt x="10365" y="57"/>
                  </a:cubicBezTo>
                  <a:cubicBezTo>
                    <a:pt x="10365" y="57"/>
                    <a:pt x="10335" y="57"/>
                    <a:pt x="10304" y="88"/>
                  </a:cubicBezTo>
                  <a:cubicBezTo>
                    <a:pt x="10244" y="88"/>
                    <a:pt x="10244" y="88"/>
                    <a:pt x="10244" y="57"/>
                  </a:cubicBezTo>
                  <a:cubicBezTo>
                    <a:pt x="10229" y="27"/>
                    <a:pt x="10221" y="12"/>
                    <a:pt x="10217" y="12"/>
                  </a:cubicBezTo>
                  <a:cubicBezTo>
                    <a:pt x="10213" y="12"/>
                    <a:pt x="10213" y="27"/>
                    <a:pt x="10213" y="57"/>
                  </a:cubicBezTo>
                  <a:cubicBezTo>
                    <a:pt x="10213" y="88"/>
                    <a:pt x="10183" y="88"/>
                    <a:pt x="10153" y="88"/>
                  </a:cubicBezTo>
                  <a:cubicBezTo>
                    <a:pt x="10153" y="118"/>
                    <a:pt x="10122" y="118"/>
                    <a:pt x="10122" y="118"/>
                  </a:cubicBezTo>
                  <a:cubicBezTo>
                    <a:pt x="10122" y="148"/>
                    <a:pt x="10122" y="148"/>
                    <a:pt x="10092" y="148"/>
                  </a:cubicBezTo>
                  <a:cubicBezTo>
                    <a:pt x="10061" y="148"/>
                    <a:pt x="10001" y="118"/>
                    <a:pt x="9970" y="118"/>
                  </a:cubicBezTo>
                  <a:cubicBezTo>
                    <a:pt x="9909" y="118"/>
                    <a:pt x="9909" y="118"/>
                    <a:pt x="9940" y="179"/>
                  </a:cubicBezTo>
                  <a:cubicBezTo>
                    <a:pt x="9946" y="172"/>
                    <a:pt x="9951" y="170"/>
                    <a:pt x="9955" y="170"/>
                  </a:cubicBezTo>
                  <a:cubicBezTo>
                    <a:pt x="9964" y="170"/>
                    <a:pt x="9961" y="188"/>
                    <a:pt x="9940" y="188"/>
                  </a:cubicBezTo>
                  <a:cubicBezTo>
                    <a:pt x="9932" y="188"/>
                    <a:pt x="9922" y="185"/>
                    <a:pt x="9909" y="179"/>
                  </a:cubicBezTo>
                  <a:cubicBezTo>
                    <a:pt x="9879" y="179"/>
                    <a:pt x="9818" y="148"/>
                    <a:pt x="9727" y="148"/>
                  </a:cubicBezTo>
                  <a:cubicBezTo>
                    <a:pt x="9636" y="148"/>
                    <a:pt x="9636" y="148"/>
                    <a:pt x="9636" y="179"/>
                  </a:cubicBezTo>
                  <a:cubicBezTo>
                    <a:pt x="9669" y="229"/>
                    <a:pt x="9675" y="252"/>
                    <a:pt x="9668" y="252"/>
                  </a:cubicBezTo>
                  <a:cubicBezTo>
                    <a:pt x="9663" y="252"/>
                    <a:pt x="9649" y="237"/>
                    <a:pt x="9636" y="209"/>
                  </a:cubicBezTo>
                  <a:cubicBezTo>
                    <a:pt x="9597" y="151"/>
                    <a:pt x="9571" y="130"/>
                    <a:pt x="9557" y="130"/>
                  </a:cubicBezTo>
                  <a:cubicBezTo>
                    <a:pt x="9549" y="130"/>
                    <a:pt x="9545" y="137"/>
                    <a:pt x="9545" y="148"/>
                  </a:cubicBezTo>
                  <a:cubicBezTo>
                    <a:pt x="9545" y="209"/>
                    <a:pt x="9545" y="209"/>
                    <a:pt x="9514" y="209"/>
                  </a:cubicBezTo>
                  <a:cubicBezTo>
                    <a:pt x="9514" y="184"/>
                    <a:pt x="9509" y="174"/>
                    <a:pt x="9498" y="174"/>
                  </a:cubicBezTo>
                  <a:cubicBezTo>
                    <a:pt x="9483" y="174"/>
                    <a:pt x="9458" y="192"/>
                    <a:pt x="9423" y="209"/>
                  </a:cubicBezTo>
                  <a:cubicBezTo>
                    <a:pt x="9423" y="209"/>
                    <a:pt x="9423" y="209"/>
                    <a:pt x="9393" y="179"/>
                  </a:cubicBezTo>
                  <a:lnTo>
                    <a:pt x="9362" y="179"/>
                  </a:lnTo>
                  <a:cubicBezTo>
                    <a:pt x="9347" y="224"/>
                    <a:pt x="9301" y="240"/>
                    <a:pt x="9256" y="240"/>
                  </a:cubicBezTo>
                  <a:cubicBezTo>
                    <a:pt x="9210" y="240"/>
                    <a:pt x="9165" y="224"/>
                    <a:pt x="9149" y="209"/>
                  </a:cubicBezTo>
                  <a:cubicBezTo>
                    <a:pt x="9149" y="209"/>
                    <a:pt x="9119" y="209"/>
                    <a:pt x="9119" y="240"/>
                  </a:cubicBezTo>
                  <a:cubicBezTo>
                    <a:pt x="9101" y="293"/>
                    <a:pt x="9084" y="325"/>
                    <a:pt x="9072" y="325"/>
                  </a:cubicBezTo>
                  <a:cubicBezTo>
                    <a:pt x="9064" y="325"/>
                    <a:pt x="9058" y="308"/>
                    <a:pt x="9058" y="270"/>
                  </a:cubicBezTo>
                  <a:cubicBezTo>
                    <a:pt x="9058" y="224"/>
                    <a:pt x="9058" y="202"/>
                    <a:pt x="9054" y="202"/>
                  </a:cubicBezTo>
                  <a:cubicBezTo>
                    <a:pt x="9051" y="202"/>
                    <a:pt x="9043" y="224"/>
                    <a:pt x="9028" y="270"/>
                  </a:cubicBezTo>
                  <a:cubicBezTo>
                    <a:pt x="9028" y="285"/>
                    <a:pt x="8997" y="300"/>
                    <a:pt x="8967" y="300"/>
                  </a:cubicBezTo>
                  <a:cubicBezTo>
                    <a:pt x="8937" y="300"/>
                    <a:pt x="8906" y="285"/>
                    <a:pt x="8906" y="240"/>
                  </a:cubicBezTo>
                  <a:cubicBezTo>
                    <a:pt x="8906" y="179"/>
                    <a:pt x="8906" y="148"/>
                    <a:pt x="8906" y="148"/>
                  </a:cubicBezTo>
                  <a:cubicBezTo>
                    <a:pt x="8876" y="209"/>
                    <a:pt x="8846" y="209"/>
                    <a:pt x="8846" y="209"/>
                  </a:cubicBezTo>
                  <a:cubicBezTo>
                    <a:pt x="8876" y="240"/>
                    <a:pt x="8846" y="240"/>
                    <a:pt x="8785" y="270"/>
                  </a:cubicBezTo>
                  <a:cubicBezTo>
                    <a:pt x="8724" y="270"/>
                    <a:pt x="8633" y="331"/>
                    <a:pt x="8602" y="331"/>
                  </a:cubicBezTo>
                  <a:cubicBezTo>
                    <a:pt x="8542" y="331"/>
                    <a:pt x="8481" y="331"/>
                    <a:pt x="8450" y="300"/>
                  </a:cubicBezTo>
                  <a:cubicBezTo>
                    <a:pt x="8420" y="300"/>
                    <a:pt x="8390" y="300"/>
                    <a:pt x="8359" y="361"/>
                  </a:cubicBezTo>
                  <a:cubicBezTo>
                    <a:pt x="8341" y="397"/>
                    <a:pt x="8324" y="412"/>
                    <a:pt x="8306" y="412"/>
                  </a:cubicBezTo>
                  <a:cubicBezTo>
                    <a:pt x="8293" y="412"/>
                    <a:pt x="8281" y="404"/>
                    <a:pt x="8268" y="392"/>
                  </a:cubicBezTo>
                  <a:cubicBezTo>
                    <a:pt x="8207" y="422"/>
                    <a:pt x="8207" y="452"/>
                    <a:pt x="8207" y="452"/>
                  </a:cubicBezTo>
                  <a:cubicBezTo>
                    <a:pt x="8185" y="408"/>
                    <a:pt x="8163" y="380"/>
                    <a:pt x="8152" y="380"/>
                  </a:cubicBezTo>
                  <a:cubicBezTo>
                    <a:pt x="8149" y="380"/>
                    <a:pt x="8146" y="383"/>
                    <a:pt x="8146" y="392"/>
                  </a:cubicBezTo>
                  <a:cubicBezTo>
                    <a:pt x="8146" y="452"/>
                    <a:pt x="8116" y="452"/>
                    <a:pt x="8086" y="452"/>
                  </a:cubicBezTo>
                  <a:cubicBezTo>
                    <a:pt x="8080" y="450"/>
                    <a:pt x="8069" y="448"/>
                    <a:pt x="8054" y="448"/>
                  </a:cubicBezTo>
                  <a:cubicBezTo>
                    <a:pt x="7895" y="448"/>
                    <a:pt x="7265" y="579"/>
                    <a:pt x="7265" y="635"/>
                  </a:cubicBezTo>
                  <a:lnTo>
                    <a:pt x="7204" y="635"/>
                  </a:lnTo>
                  <a:cubicBezTo>
                    <a:pt x="7174" y="635"/>
                    <a:pt x="7143" y="665"/>
                    <a:pt x="7143" y="665"/>
                  </a:cubicBezTo>
                  <a:cubicBezTo>
                    <a:pt x="7132" y="632"/>
                    <a:pt x="7109" y="619"/>
                    <a:pt x="7080" y="619"/>
                  </a:cubicBezTo>
                  <a:cubicBezTo>
                    <a:pt x="7032" y="619"/>
                    <a:pt x="6969" y="657"/>
                    <a:pt x="6931" y="696"/>
                  </a:cubicBezTo>
                  <a:cubicBezTo>
                    <a:pt x="6931" y="756"/>
                    <a:pt x="6900" y="756"/>
                    <a:pt x="6900" y="756"/>
                  </a:cubicBezTo>
                  <a:cubicBezTo>
                    <a:pt x="6886" y="715"/>
                    <a:pt x="6867" y="699"/>
                    <a:pt x="6843" y="699"/>
                  </a:cubicBezTo>
                  <a:cubicBezTo>
                    <a:pt x="6815" y="699"/>
                    <a:pt x="6782" y="723"/>
                    <a:pt x="6748" y="756"/>
                  </a:cubicBezTo>
                  <a:cubicBezTo>
                    <a:pt x="6748" y="802"/>
                    <a:pt x="6748" y="825"/>
                    <a:pt x="6744" y="825"/>
                  </a:cubicBezTo>
                  <a:cubicBezTo>
                    <a:pt x="6741" y="825"/>
                    <a:pt x="6733" y="802"/>
                    <a:pt x="6718" y="756"/>
                  </a:cubicBezTo>
                  <a:cubicBezTo>
                    <a:pt x="6706" y="720"/>
                    <a:pt x="6694" y="703"/>
                    <a:pt x="6682" y="703"/>
                  </a:cubicBezTo>
                  <a:cubicBezTo>
                    <a:pt x="6663" y="703"/>
                    <a:pt x="6645" y="744"/>
                    <a:pt x="6627" y="817"/>
                  </a:cubicBezTo>
                  <a:cubicBezTo>
                    <a:pt x="6627" y="853"/>
                    <a:pt x="6627" y="868"/>
                    <a:pt x="6621" y="868"/>
                  </a:cubicBezTo>
                  <a:cubicBezTo>
                    <a:pt x="6616" y="868"/>
                    <a:pt x="6609" y="860"/>
                    <a:pt x="6596" y="848"/>
                  </a:cubicBezTo>
                  <a:cubicBezTo>
                    <a:pt x="6563" y="797"/>
                    <a:pt x="6548" y="775"/>
                    <a:pt x="6541" y="775"/>
                  </a:cubicBezTo>
                  <a:cubicBezTo>
                    <a:pt x="6535" y="775"/>
                    <a:pt x="6535" y="790"/>
                    <a:pt x="6535" y="817"/>
                  </a:cubicBezTo>
                  <a:cubicBezTo>
                    <a:pt x="6535" y="863"/>
                    <a:pt x="6528" y="886"/>
                    <a:pt x="6516" y="886"/>
                  </a:cubicBezTo>
                  <a:cubicBezTo>
                    <a:pt x="6505" y="886"/>
                    <a:pt x="6490" y="863"/>
                    <a:pt x="6475" y="817"/>
                  </a:cubicBezTo>
                  <a:cubicBezTo>
                    <a:pt x="6434" y="790"/>
                    <a:pt x="6411" y="775"/>
                    <a:pt x="6399" y="775"/>
                  </a:cubicBezTo>
                  <a:cubicBezTo>
                    <a:pt x="6383" y="775"/>
                    <a:pt x="6383" y="797"/>
                    <a:pt x="6383" y="848"/>
                  </a:cubicBezTo>
                  <a:cubicBezTo>
                    <a:pt x="6383" y="901"/>
                    <a:pt x="6353" y="933"/>
                    <a:pt x="6321" y="933"/>
                  </a:cubicBezTo>
                  <a:cubicBezTo>
                    <a:pt x="6298" y="933"/>
                    <a:pt x="6275" y="916"/>
                    <a:pt x="6262" y="878"/>
                  </a:cubicBezTo>
                  <a:cubicBezTo>
                    <a:pt x="6247" y="878"/>
                    <a:pt x="6231" y="870"/>
                    <a:pt x="6220" y="870"/>
                  </a:cubicBezTo>
                  <a:cubicBezTo>
                    <a:pt x="6209" y="870"/>
                    <a:pt x="6201" y="878"/>
                    <a:pt x="6201" y="908"/>
                  </a:cubicBezTo>
                  <a:lnTo>
                    <a:pt x="6171" y="848"/>
                  </a:lnTo>
                  <a:lnTo>
                    <a:pt x="6140" y="878"/>
                  </a:lnTo>
                  <a:lnTo>
                    <a:pt x="6140" y="908"/>
                  </a:lnTo>
                  <a:cubicBezTo>
                    <a:pt x="6110" y="939"/>
                    <a:pt x="5988" y="939"/>
                    <a:pt x="5806" y="969"/>
                  </a:cubicBezTo>
                  <a:cubicBezTo>
                    <a:pt x="5563" y="1060"/>
                    <a:pt x="5532" y="1060"/>
                    <a:pt x="5563" y="1091"/>
                  </a:cubicBezTo>
                  <a:cubicBezTo>
                    <a:pt x="5580" y="1141"/>
                    <a:pt x="5578" y="1163"/>
                    <a:pt x="5563" y="1163"/>
                  </a:cubicBezTo>
                  <a:cubicBezTo>
                    <a:pt x="5550" y="1163"/>
                    <a:pt x="5529" y="1148"/>
                    <a:pt x="5502" y="1121"/>
                  </a:cubicBezTo>
                  <a:cubicBezTo>
                    <a:pt x="5502" y="1121"/>
                    <a:pt x="5475" y="1108"/>
                    <a:pt x="5439" y="1108"/>
                  </a:cubicBezTo>
                  <a:cubicBezTo>
                    <a:pt x="5421" y="1108"/>
                    <a:pt x="5401" y="1111"/>
                    <a:pt x="5380" y="1121"/>
                  </a:cubicBezTo>
                  <a:cubicBezTo>
                    <a:pt x="5360" y="1121"/>
                    <a:pt x="5326" y="1135"/>
                    <a:pt x="5306" y="1135"/>
                  </a:cubicBezTo>
                  <a:cubicBezTo>
                    <a:pt x="5296" y="1135"/>
                    <a:pt x="5289" y="1131"/>
                    <a:pt x="5289" y="1121"/>
                  </a:cubicBezTo>
                  <a:lnTo>
                    <a:pt x="5259" y="1121"/>
                  </a:lnTo>
                  <a:cubicBezTo>
                    <a:pt x="5234" y="1196"/>
                    <a:pt x="5147" y="1251"/>
                    <a:pt x="5066" y="1251"/>
                  </a:cubicBezTo>
                  <a:cubicBezTo>
                    <a:pt x="5049" y="1251"/>
                    <a:pt x="5032" y="1248"/>
                    <a:pt x="5016" y="1243"/>
                  </a:cubicBezTo>
                  <a:cubicBezTo>
                    <a:pt x="4985" y="1273"/>
                    <a:pt x="4955" y="1273"/>
                    <a:pt x="4924" y="1334"/>
                  </a:cubicBezTo>
                  <a:cubicBezTo>
                    <a:pt x="4907" y="1369"/>
                    <a:pt x="4899" y="1384"/>
                    <a:pt x="4890" y="1384"/>
                  </a:cubicBezTo>
                  <a:cubicBezTo>
                    <a:pt x="4884" y="1384"/>
                    <a:pt x="4876" y="1377"/>
                    <a:pt x="4864" y="1364"/>
                  </a:cubicBezTo>
                  <a:cubicBezTo>
                    <a:pt x="4852" y="1341"/>
                    <a:pt x="4823" y="1331"/>
                    <a:pt x="4793" y="1331"/>
                  </a:cubicBezTo>
                  <a:cubicBezTo>
                    <a:pt x="4744" y="1331"/>
                    <a:pt x="4693" y="1357"/>
                    <a:pt x="4712" y="1395"/>
                  </a:cubicBezTo>
                  <a:lnTo>
                    <a:pt x="4681" y="1364"/>
                  </a:lnTo>
                  <a:cubicBezTo>
                    <a:pt x="4675" y="1358"/>
                    <a:pt x="4671" y="1356"/>
                    <a:pt x="4667" y="1356"/>
                  </a:cubicBezTo>
                  <a:cubicBezTo>
                    <a:pt x="4651" y="1356"/>
                    <a:pt x="4651" y="1400"/>
                    <a:pt x="4651" y="1425"/>
                  </a:cubicBezTo>
                  <a:cubicBezTo>
                    <a:pt x="4666" y="1471"/>
                    <a:pt x="4674" y="1493"/>
                    <a:pt x="4666" y="1493"/>
                  </a:cubicBezTo>
                  <a:cubicBezTo>
                    <a:pt x="4658" y="1493"/>
                    <a:pt x="4636" y="1471"/>
                    <a:pt x="4590" y="1425"/>
                  </a:cubicBezTo>
                  <a:cubicBezTo>
                    <a:pt x="4573" y="1375"/>
                    <a:pt x="4557" y="1352"/>
                    <a:pt x="4550" y="1352"/>
                  </a:cubicBezTo>
                  <a:cubicBezTo>
                    <a:pt x="4545" y="1352"/>
                    <a:pt x="4546" y="1367"/>
                    <a:pt x="4560" y="1395"/>
                  </a:cubicBezTo>
                  <a:cubicBezTo>
                    <a:pt x="4560" y="1419"/>
                    <a:pt x="4560" y="1464"/>
                    <a:pt x="4528" y="1464"/>
                  </a:cubicBezTo>
                  <a:cubicBezTo>
                    <a:pt x="4520" y="1464"/>
                    <a:pt x="4511" y="1461"/>
                    <a:pt x="4499" y="1455"/>
                  </a:cubicBezTo>
                  <a:cubicBezTo>
                    <a:pt x="4499" y="1455"/>
                    <a:pt x="4469" y="1455"/>
                    <a:pt x="4499" y="1547"/>
                  </a:cubicBezTo>
                  <a:cubicBezTo>
                    <a:pt x="4529" y="1577"/>
                    <a:pt x="4499" y="1607"/>
                    <a:pt x="4469" y="1607"/>
                  </a:cubicBezTo>
                  <a:cubicBezTo>
                    <a:pt x="4469" y="1578"/>
                    <a:pt x="4469" y="1577"/>
                    <a:pt x="4469" y="1521"/>
                  </a:cubicBezTo>
                  <a:lnTo>
                    <a:pt x="4469" y="1521"/>
                  </a:lnTo>
                  <a:cubicBezTo>
                    <a:pt x="4456" y="1525"/>
                    <a:pt x="4435" y="1533"/>
                    <a:pt x="4408" y="1547"/>
                  </a:cubicBezTo>
                  <a:cubicBezTo>
                    <a:pt x="4408" y="1547"/>
                    <a:pt x="4347" y="1516"/>
                    <a:pt x="4317" y="1486"/>
                  </a:cubicBezTo>
                  <a:cubicBezTo>
                    <a:pt x="4305" y="1475"/>
                    <a:pt x="4294" y="1468"/>
                    <a:pt x="4288" y="1468"/>
                  </a:cubicBezTo>
                  <a:cubicBezTo>
                    <a:pt x="4276" y="1468"/>
                    <a:pt x="4278" y="1489"/>
                    <a:pt x="4317" y="1547"/>
                  </a:cubicBezTo>
                  <a:cubicBezTo>
                    <a:pt x="4347" y="1607"/>
                    <a:pt x="4347" y="1607"/>
                    <a:pt x="4317" y="1638"/>
                  </a:cubicBezTo>
                  <a:cubicBezTo>
                    <a:pt x="4286" y="1638"/>
                    <a:pt x="4256" y="1638"/>
                    <a:pt x="4256" y="1607"/>
                  </a:cubicBezTo>
                  <a:cubicBezTo>
                    <a:pt x="4225" y="1577"/>
                    <a:pt x="4225" y="1577"/>
                    <a:pt x="4165" y="1577"/>
                  </a:cubicBezTo>
                  <a:cubicBezTo>
                    <a:pt x="4104" y="1607"/>
                    <a:pt x="4104" y="1759"/>
                    <a:pt x="4104" y="1851"/>
                  </a:cubicBezTo>
                  <a:cubicBezTo>
                    <a:pt x="4137" y="1901"/>
                    <a:pt x="4152" y="1923"/>
                    <a:pt x="4149" y="1923"/>
                  </a:cubicBezTo>
                  <a:cubicBezTo>
                    <a:pt x="4146" y="1923"/>
                    <a:pt x="4131" y="1908"/>
                    <a:pt x="4104" y="1881"/>
                  </a:cubicBezTo>
                  <a:cubicBezTo>
                    <a:pt x="4089" y="1851"/>
                    <a:pt x="4073" y="1843"/>
                    <a:pt x="4062" y="1843"/>
                  </a:cubicBezTo>
                  <a:cubicBezTo>
                    <a:pt x="4051" y="1843"/>
                    <a:pt x="4043" y="1851"/>
                    <a:pt x="4043" y="1851"/>
                  </a:cubicBezTo>
                  <a:cubicBezTo>
                    <a:pt x="4043" y="1861"/>
                    <a:pt x="4040" y="1864"/>
                    <a:pt x="4036" y="1864"/>
                  </a:cubicBezTo>
                  <a:cubicBezTo>
                    <a:pt x="4029" y="1864"/>
                    <a:pt x="4023" y="1851"/>
                    <a:pt x="4043" y="1851"/>
                  </a:cubicBezTo>
                  <a:cubicBezTo>
                    <a:pt x="4013" y="1820"/>
                    <a:pt x="4043" y="1790"/>
                    <a:pt x="4043" y="1790"/>
                  </a:cubicBezTo>
                  <a:lnTo>
                    <a:pt x="4043" y="1759"/>
                  </a:lnTo>
                  <a:cubicBezTo>
                    <a:pt x="4016" y="1732"/>
                    <a:pt x="3994" y="1717"/>
                    <a:pt x="3982" y="1717"/>
                  </a:cubicBezTo>
                  <a:cubicBezTo>
                    <a:pt x="3967" y="1717"/>
                    <a:pt x="3965" y="1740"/>
                    <a:pt x="3982" y="1790"/>
                  </a:cubicBezTo>
                  <a:cubicBezTo>
                    <a:pt x="3982" y="1805"/>
                    <a:pt x="3982" y="1813"/>
                    <a:pt x="3975" y="1813"/>
                  </a:cubicBezTo>
                  <a:cubicBezTo>
                    <a:pt x="3967" y="1813"/>
                    <a:pt x="3952" y="1805"/>
                    <a:pt x="3921" y="1790"/>
                  </a:cubicBezTo>
                  <a:cubicBezTo>
                    <a:pt x="3906" y="1775"/>
                    <a:pt x="3891" y="1767"/>
                    <a:pt x="3880" y="1767"/>
                  </a:cubicBezTo>
                  <a:cubicBezTo>
                    <a:pt x="3868" y="1767"/>
                    <a:pt x="3861" y="1775"/>
                    <a:pt x="3861" y="1790"/>
                  </a:cubicBezTo>
                  <a:cubicBezTo>
                    <a:pt x="3861" y="1790"/>
                    <a:pt x="3847" y="1803"/>
                    <a:pt x="3820" y="1803"/>
                  </a:cubicBezTo>
                  <a:cubicBezTo>
                    <a:pt x="3807" y="1803"/>
                    <a:pt x="3790" y="1800"/>
                    <a:pt x="3769" y="1790"/>
                  </a:cubicBezTo>
                  <a:cubicBezTo>
                    <a:pt x="3739" y="1790"/>
                    <a:pt x="3709" y="1820"/>
                    <a:pt x="3739" y="1851"/>
                  </a:cubicBezTo>
                  <a:cubicBezTo>
                    <a:pt x="3739" y="1881"/>
                    <a:pt x="3739" y="1911"/>
                    <a:pt x="3709" y="1911"/>
                  </a:cubicBezTo>
                  <a:cubicBezTo>
                    <a:pt x="3678" y="1911"/>
                    <a:pt x="3678" y="1942"/>
                    <a:pt x="3678" y="1972"/>
                  </a:cubicBezTo>
                  <a:cubicBezTo>
                    <a:pt x="3709" y="2003"/>
                    <a:pt x="3709" y="2063"/>
                    <a:pt x="3678" y="2094"/>
                  </a:cubicBezTo>
                  <a:cubicBezTo>
                    <a:pt x="3665" y="2121"/>
                    <a:pt x="3657" y="2136"/>
                    <a:pt x="3647" y="2136"/>
                  </a:cubicBezTo>
                  <a:cubicBezTo>
                    <a:pt x="3636" y="2136"/>
                    <a:pt x="3621" y="2114"/>
                    <a:pt x="3587" y="2063"/>
                  </a:cubicBezTo>
                  <a:cubicBezTo>
                    <a:pt x="3577" y="2053"/>
                    <a:pt x="3567" y="2050"/>
                    <a:pt x="3558" y="2050"/>
                  </a:cubicBezTo>
                  <a:cubicBezTo>
                    <a:pt x="3540" y="2050"/>
                    <a:pt x="3526" y="2063"/>
                    <a:pt x="3526" y="2063"/>
                  </a:cubicBezTo>
                  <a:cubicBezTo>
                    <a:pt x="3526" y="2063"/>
                    <a:pt x="3496" y="2063"/>
                    <a:pt x="3465" y="2033"/>
                  </a:cubicBezTo>
                  <a:cubicBezTo>
                    <a:pt x="3405" y="2033"/>
                    <a:pt x="3435" y="2063"/>
                    <a:pt x="3465" y="2094"/>
                  </a:cubicBezTo>
                  <a:cubicBezTo>
                    <a:pt x="3465" y="2124"/>
                    <a:pt x="3496" y="2185"/>
                    <a:pt x="3496" y="2185"/>
                  </a:cubicBezTo>
                  <a:cubicBezTo>
                    <a:pt x="3465" y="2185"/>
                    <a:pt x="3405" y="2124"/>
                    <a:pt x="3374" y="2063"/>
                  </a:cubicBezTo>
                  <a:cubicBezTo>
                    <a:pt x="3347" y="2036"/>
                    <a:pt x="3332" y="2021"/>
                    <a:pt x="3329" y="2021"/>
                  </a:cubicBezTo>
                  <a:lnTo>
                    <a:pt x="3329" y="2021"/>
                  </a:lnTo>
                  <a:cubicBezTo>
                    <a:pt x="3326" y="2021"/>
                    <a:pt x="3341" y="2044"/>
                    <a:pt x="3374" y="2094"/>
                  </a:cubicBezTo>
                  <a:cubicBezTo>
                    <a:pt x="3374" y="2118"/>
                    <a:pt x="3374" y="2163"/>
                    <a:pt x="3342" y="2163"/>
                  </a:cubicBezTo>
                  <a:cubicBezTo>
                    <a:pt x="3334" y="2163"/>
                    <a:pt x="3325" y="2160"/>
                    <a:pt x="3313" y="2155"/>
                  </a:cubicBezTo>
                  <a:cubicBezTo>
                    <a:pt x="3292" y="2176"/>
                    <a:pt x="3270" y="2198"/>
                    <a:pt x="3249" y="2198"/>
                  </a:cubicBezTo>
                  <a:cubicBezTo>
                    <a:pt x="3240" y="2198"/>
                    <a:pt x="3231" y="2194"/>
                    <a:pt x="3222" y="2185"/>
                  </a:cubicBezTo>
                  <a:cubicBezTo>
                    <a:pt x="3202" y="2175"/>
                    <a:pt x="3189" y="2171"/>
                    <a:pt x="3180" y="2171"/>
                  </a:cubicBezTo>
                  <a:cubicBezTo>
                    <a:pt x="3162" y="2171"/>
                    <a:pt x="3162" y="2185"/>
                    <a:pt x="3162" y="2185"/>
                  </a:cubicBezTo>
                  <a:cubicBezTo>
                    <a:pt x="3162" y="2246"/>
                    <a:pt x="3162" y="2246"/>
                    <a:pt x="3070" y="2246"/>
                  </a:cubicBezTo>
                  <a:cubicBezTo>
                    <a:pt x="2918" y="2246"/>
                    <a:pt x="2918" y="2246"/>
                    <a:pt x="2949" y="2307"/>
                  </a:cubicBezTo>
                  <a:cubicBezTo>
                    <a:pt x="2968" y="2344"/>
                    <a:pt x="2986" y="2370"/>
                    <a:pt x="2984" y="2370"/>
                  </a:cubicBezTo>
                  <a:cubicBezTo>
                    <a:pt x="2982" y="2370"/>
                    <a:pt x="2972" y="2360"/>
                    <a:pt x="2949" y="2337"/>
                  </a:cubicBezTo>
                  <a:cubicBezTo>
                    <a:pt x="2938" y="2331"/>
                    <a:pt x="2928" y="2329"/>
                    <a:pt x="2921" y="2329"/>
                  </a:cubicBezTo>
                  <a:cubicBezTo>
                    <a:pt x="2888" y="2329"/>
                    <a:pt x="2888" y="2378"/>
                    <a:pt x="2888" y="2428"/>
                  </a:cubicBezTo>
                  <a:cubicBezTo>
                    <a:pt x="2888" y="2459"/>
                    <a:pt x="2918" y="2550"/>
                    <a:pt x="2949" y="2580"/>
                  </a:cubicBezTo>
                  <a:cubicBezTo>
                    <a:pt x="3010" y="2641"/>
                    <a:pt x="3010" y="2641"/>
                    <a:pt x="2949" y="2641"/>
                  </a:cubicBezTo>
                  <a:cubicBezTo>
                    <a:pt x="2918" y="2641"/>
                    <a:pt x="2888" y="2641"/>
                    <a:pt x="2858" y="2580"/>
                  </a:cubicBezTo>
                  <a:cubicBezTo>
                    <a:pt x="2827" y="2550"/>
                    <a:pt x="2858" y="2550"/>
                    <a:pt x="2858" y="2550"/>
                  </a:cubicBezTo>
                  <a:lnTo>
                    <a:pt x="2858" y="2519"/>
                  </a:lnTo>
                  <a:cubicBezTo>
                    <a:pt x="2858" y="2498"/>
                    <a:pt x="2842" y="2476"/>
                    <a:pt x="2812" y="2476"/>
                  </a:cubicBezTo>
                  <a:cubicBezTo>
                    <a:pt x="2799" y="2476"/>
                    <a:pt x="2784" y="2480"/>
                    <a:pt x="2766" y="2489"/>
                  </a:cubicBezTo>
                  <a:cubicBezTo>
                    <a:pt x="2754" y="2476"/>
                    <a:pt x="2741" y="2469"/>
                    <a:pt x="2733" y="2469"/>
                  </a:cubicBezTo>
                  <a:cubicBezTo>
                    <a:pt x="2721" y="2469"/>
                    <a:pt x="2718" y="2484"/>
                    <a:pt x="2736" y="2519"/>
                  </a:cubicBezTo>
                  <a:cubicBezTo>
                    <a:pt x="2727" y="2510"/>
                    <a:pt x="2716" y="2507"/>
                    <a:pt x="2703" y="2507"/>
                  </a:cubicBezTo>
                  <a:cubicBezTo>
                    <a:pt x="2673" y="2507"/>
                    <a:pt x="2636" y="2528"/>
                    <a:pt x="2614" y="2550"/>
                  </a:cubicBezTo>
                  <a:cubicBezTo>
                    <a:pt x="2593" y="2571"/>
                    <a:pt x="2556" y="2593"/>
                    <a:pt x="2515" y="2593"/>
                  </a:cubicBezTo>
                  <a:cubicBezTo>
                    <a:pt x="2498" y="2593"/>
                    <a:pt x="2480" y="2589"/>
                    <a:pt x="2462" y="2580"/>
                  </a:cubicBezTo>
                  <a:cubicBezTo>
                    <a:pt x="2432" y="2610"/>
                    <a:pt x="2402" y="2641"/>
                    <a:pt x="2432" y="2671"/>
                  </a:cubicBezTo>
                  <a:cubicBezTo>
                    <a:pt x="2470" y="2709"/>
                    <a:pt x="2472" y="2735"/>
                    <a:pt x="2462" y="2735"/>
                  </a:cubicBezTo>
                  <a:cubicBezTo>
                    <a:pt x="2455" y="2735"/>
                    <a:pt x="2444" y="2725"/>
                    <a:pt x="2432" y="2702"/>
                  </a:cubicBezTo>
                  <a:cubicBezTo>
                    <a:pt x="2427" y="2699"/>
                    <a:pt x="2419" y="2698"/>
                    <a:pt x="2410" y="2698"/>
                  </a:cubicBezTo>
                  <a:cubicBezTo>
                    <a:pt x="2320" y="2698"/>
                    <a:pt x="2073" y="2829"/>
                    <a:pt x="2128" y="2884"/>
                  </a:cubicBezTo>
                  <a:lnTo>
                    <a:pt x="2067" y="2914"/>
                  </a:lnTo>
                  <a:cubicBezTo>
                    <a:pt x="2006" y="2914"/>
                    <a:pt x="1885" y="3006"/>
                    <a:pt x="1915" y="3066"/>
                  </a:cubicBezTo>
                  <a:lnTo>
                    <a:pt x="1854" y="3127"/>
                  </a:lnTo>
                  <a:cubicBezTo>
                    <a:pt x="1830" y="3119"/>
                    <a:pt x="1812" y="3115"/>
                    <a:pt x="1799" y="3115"/>
                  </a:cubicBezTo>
                  <a:cubicBezTo>
                    <a:pt x="1763" y="3115"/>
                    <a:pt x="1763" y="3144"/>
                    <a:pt x="1763" y="3188"/>
                  </a:cubicBezTo>
                  <a:cubicBezTo>
                    <a:pt x="1771" y="3196"/>
                    <a:pt x="1777" y="3203"/>
                    <a:pt x="1781" y="3210"/>
                  </a:cubicBezTo>
                  <a:lnTo>
                    <a:pt x="1781" y="3210"/>
                  </a:lnTo>
                  <a:cubicBezTo>
                    <a:pt x="1776" y="3208"/>
                    <a:pt x="1771" y="3207"/>
                    <a:pt x="1766" y="3207"/>
                  </a:cubicBezTo>
                  <a:cubicBezTo>
                    <a:pt x="1733" y="3207"/>
                    <a:pt x="1687" y="3241"/>
                    <a:pt x="1642" y="3310"/>
                  </a:cubicBezTo>
                  <a:cubicBezTo>
                    <a:pt x="1581" y="3370"/>
                    <a:pt x="1581" y="3370"/>
                    <a:pt x="1611" y="3370"/>
                  </a:cubicBezTo>
                  <a:cubicBezTo>
                    <a:pt x="1598" y="3425"/>
                    <a:pt x="1584" y="3443"/>
                    <a:pt x="1570" y="3443"/>
                  </a:cubicBezTo>
                  <a:cubicBezTo>
                    <a:pt x="1553" y="3443"/>
                    <a:pt x="1537" y="3417"/>
                    <a:pt x="1520" y="3401"/>
                  </a:cubicBezTo>
                  <a:cubicBezTo>
                    <a:pt x="1500" y="3381"/>
                    <a:pt x="1483" y="3370"/>
                    <a:pt x="1472" y="3370"/>
                  </a:cubicBezTo>
                  <a:cubicBezTo>
                    <a:pt x="1449" y="3370"/>
                    <a:pt x="1449" y="3411"/>
                    <a:pt x="1490" y="3492"/>
                  </a:cubicBezTo>
                  <a:cubicBezTo>
                    <a:pt x="1534" y="3536"/>
                    <a:pt x="1530" y="3565"/>
                    <a:pt x="1512" y="3565"/>
                  </a:cubicBezTo>
                  <a:cubicBezTo>
                    <a:pt x="1506" y="3565"/>
                    <a:pt x="1498" y="3561"/>
                    <a:pt x="1490" y="3553"/>
                  </a:cubicBezTo>
                  <a:cubicBezTo>
                    <a:pt x="1459" y="3522"/>
                    <a:pt x="1459" y="3522"/>
                    <a:pt x="1490" y="3492"/>
                  </a:cubicBezTo>
                  <a:cubicBezTo>
                    <a:pt x="1490" y="3492"/>
                    <a:pt x="1459" y="3462"/>
                    <a:pt x="1429" y="3431"/>
                  </a:cubicBezTo>
                  <a:cubicBezTo>
                    <a:pt x="1399" y="3462"/>
                    <a:pt x="1399" y="3462"/>
                    <a:pt x="1429" y="3492"/>
                  </a:cubicBezTo>
                  <a:cubicBezTo>
                    <a:pt x="1429" y="3492"/>
                    <a:pt x="1399" y="3522"/>
                    <a:pt x="1429" y="3553"/>
                  </a:cubicBezTo>
                  <a:cubicBezTo>
                    <a:pt x="1429" y="3614"/>
                    <a:pt x="1459" y="3644"/>
                    <a:pt x="1520" y="3674"/>
                  </a:cubicBezTo>
                  <a:cubicBezTo>
                    <a:pt x="1551" y="3674"/>
                    <a:pt x="1551" y="3705"/>
                    <a:pt x="1520" y="3705"/>
                  </a:cubicBezTo>
                  <a:cubicBezTo>
                    <a:pt x="1459" y="3705"/>
                    <a:pt x="1429" y="3674"/>
                    <a:pt x="1429" y="3644"/>
                  </a:cubicBezTo>
                  <a:cubicBezTo>
                    <a:pt x="1429" y="3614"/>
                    <a:pt x="1399" y="3583"/>
                    <a:pt x="1368" y="3553"/>
                  </a:cubicBezTo>
                  <a:cubicBezTo>
                    <a:pt x="1365" y="3550"/>
                    <a:pt x="1363" y="3549"/>
                    <a:pt x="1360" y="3549"/>
                  </a:cubicBezTo>
                  <a:cubicBezTo>
                    <a:pt x="1333" y="3549"/>
                    <a:pt x="1313" y="3682"/>
                    <a:pt x="1368" y="3766"/>
                  </a:cubicBezTo>
                  <a:lnTo>
                    <a:pt x="1338" y="3735"/>
                  </a:lnTo>
                  <a:cubicBezTo>
                    <a:pt x="1329" y="3726"/>
                    <a:pt x="1320" y="3723"/>
                    <a:pt x="1310" y="3723"/>
                  </a:cubicBezTo>
                  <a:cubicBezTo>
                    <a:pt x="1287" y="3723"/>
                    <a:pt x="1259" y="3744"/>
                    <a:pt x="1216" y="3766"/>
                  </a:cubicBezTo>
                  <a:cubicBezTo>
                    <a:pt x="1186" y="3796"/>
                    <a:pt x="1186" y="3826"/>
                    <a:pt x="1216" y="3857"/>
                  </a:cubicBezTo>
                  <a:cubicBezTo>
                    <a:pt x="1247" y="3887"/>
                    <a:pt x="1277" y="3918"/>
                    <a:pt x="1247" y="3918"/>
                  </a:cubicBezTo>
                  <a:cubicBezTo>
                    <a:pt x="1277" y="3918"/>
                    <a:pt x="1307" y="3948"/>
                    <a:pt x="1338" y="3978"/>
                  </a:cubicBezTo>
                  <a:cubicBezTo>
                    <a:pt x="1338" y="3978"/>
                    <a:pt x="1277" y="3978"/>
                    <a:pt x="1216" y="3948"/>
                  </a:cubicBezTo>
                  <a:cubicBezTo>
                    <a:pt x="1125" y="3948"/>
                    <a:pt x="1064" y="3948"/>
                    <a:pt x="1003" y="4039"/>
                  </a:cubicBezTo>
                  <a:cubicBezTo>
                    <a:pt x="979" y="4064"/>
                    <a:pt x="934" y="4108"/>
                    <a:pt x="902" y="4108"/>
                  </a:cubicBezTo>
                  <a:cubicBezTo>
                    <a:pt x="895" y="4108"/>
                    <a:pt x="888" y="4106"/>
                    <a:pt x="882" y="4100"/>
                  </a:cubicBezTo>
                  <a:cubicBezTo>
                    <a:pt x="821" y="4161"/>
                    <a:pt x="821" y="4161"/>
                    <a:pt x="851" y="4191"/>
                  </a:cubicBezTo>
                  <a:lnTo>
                    <a:pt x="821" y="4252"/>
                  </a:lnTo>
                  <a:cubicBezTo>
                    <a:pt x="809" y="4246"/>
                    <a:pt x="799" y="4244"/>
                    <a:pt x="790" y="4244"/>
                  </a:cubicBezTo>
                  <a:cubicBezTo>
                    <a:pt x="752" y="4244"/>
                    <a:pt x="741" y="4288"/>
                    <a:pt x="791" y="4313"/>
                  </a:cubicBezTo>
                  <a:cubicBezTo>
                    <a:pt x="791" y="4343"/>
                    <a:pt x="760" y="4343"/>
                    <a:pt x="730" y="4373"/>
                  </a:cubicBezTo>
                  <a:cubicBezTo>
                    <a:pt x="692" y="4361"/>
                    <a:pt x="670" y="4353"/>
                    <a:pt x="666" y="4353"/>
                  </a:cubicBezTo>
                  <a:cubicBezTo>
                    <a:pt x="660" y="4353"/>
                    <a:pt x="689" y="4368"/>
                    <a:pt x="760" y="4404"/>
                  </a:cubicBezTo>
                  <a:cubicBezTo>
                    <a:pt x="770" y="4414"/>
                    <a:pt x="784" y="4417"/>
                    <a:pt x="797" y="4417"/>
                  </a:cubicBezTo>
                  <a:cubicBezTo>
                    <a:pt x="824" y="4417"/>
                    <a:pt x="851" y="4404"/>
                    <a:pt x="851" y="4404"/>
                  </a:cubicBezTo>
                  <a:lnTo>
                    <a:pt x="912" y="4343"/>
                  </a:lnTo>
                  <a:lnTo>
                    <a:pt x="912" y="4434"/>
                  </a:lnTo>
                  <a:cubicBezTo>
                    <a:pt x="882" y="4434"/>
                    <a:pt x="882" y="4495"/>
                    <a:pt x="943" y="4525"/>
                  </a:cubicBezTo>
                  <a:cubicBezTo>
                    <a:pt x="943" y="4525"/>
                    <a:pt x="973" y="4556"/>
                    <a:pt x="943" y="4586"/>
                  </a:cubicBezTo>
                  <a:cubicBezTo>
                    <a:pt x="943" y="4586"/>
                    <a:pt x="912" y="4556"/>
                    <a:pt x="882" y="4525"/>
                  </a:cubicBezTo>
                  <a:cubicBezTo>
                    <a:pt x="851" y="4495"/>
                    <a:pt x="821" y="4465"/>
                    <a:pt x="791" y="4434"/>
                  </a:cubicBezTo>
                  <a:cubicBezTo>
                    <a:pt x="766" y="4426"/>
                    <a:pt x="742" y="4422"/>
                    <a:pt x="721" y="4422"/>
                  </a:cubicBezTo>
                  <a:cubicBezTo>
                    <a:pt x="664" y="4422"/>
                    <a:pt x="633" y="4451"/>
                    <a:pt x="699" y="4495"/>
                  </a:cubicBezTo>
                  <a:lnTo>
                    <a:pt x="639" y="4495"/>
                  </a:lnTo>
                  <a:cubicBezTo>
                    <a:pt x="622" y="4487"/>
                    <a:pt x="610" y="4483"/>
                    <a:pt x="603" y="4483"/>
                  </a:cubicBezTo>
                  <a:cubicBezTo>
                    <a:pt x="582" y="4483"/>
                    <a:pt x="594" y="4511"/>
                    <a:pt x="639" y="4556"/>
                  </a:cubicBezTo>
                  <a:cubicBezTo>
                    <a:pt x="683" y="4600"/>
                    <a:pt x="679" y="4629"/>
                    <a:pt x="649" y="4629"/>
                  </a:cubicBezTo>
                  <a:cubicBezTo>
                    <a:pt x="639" y="4629"/>
                    <a:pt x="625" y="4625"/>
                    <a:pt x="608" y="4617"/>
                  </a:cubicBezTo>
                  <a:cubicBezTo>
                    <a:pt x="487" y="4617"/>
                    <a:pt x="426" y="4708"/>
                    <a:pt x="487" y="4738"/>
                  </a:cubicBezTo>
                  <a:cubicBezTo>
                    <a:pt x="547" y="4769"/>
                    <a:pt x="517" y="4829"/>
                    <a:pt x="456" y="4829"/>
                  </a:cubicBezTo>
                  <a:cubicBezTo>
                    <a:pt x="426" y="4829"/>
                    <a:pt x="395" y="4860"/>
                    <a:pt x="426" y="4890"/>
                  </a:cubicBezTo>
                  <a:cubicBezTo>
                    <a:pt x="395" y="4890"/>
                    <a:pt x="335" y="4890"/>
                    <a:pt x="365" y="4921"/>
                  </a:cubicBezTo>
                  <a:cubicBezTo>
                    <a:pt x="365" y="4921"/>
                    <a:pt x="335" y="4951"/>
                    <a:pt x="395" y="4951"/>
                  </a:cubicBezTo>
                  <a:cubicBezTo>
                    <a:pt x="395" y="4951"/>
                    <a:pt x="426" y="4981"/>
                    <a:pt x="456" y="5042"/>
                  </a:cubicBezTo>
                  <a:cubicBezTo>
                    <a:pt x="456" y="5033"/>
                    <a:pt x="459" y="5030"/>
                    <a:pt x="464" y="5030"/>
                  </a:cubicBezTo>
                  <a:cubicBezTo>
                    <a:pt x="477" y="5030"/>
                    <a:pt x="504" y="5051"/>
                    <a:pt x="547" y="5073"/>
                  </a:cubicBezTo>
                  <a:cubicBezTo>
                    <a:pt x="578" y="5073"/>
                    <a:pt x="487" y="5133"/>
                    <a:pt x="335" y="5133"/>
                  </a:cubicBezTo>
                  <a:lnTo>
                    <a:pt x="244" y="5133"/>
                  </a:lnTo>
                  <a:cubicBezTo>
                    <a:pt x="274" y="5164"/>
                    <a:pt x="335" y="5164"/>
                    <a:pt x="335" y="5164"/>
                  </a:cubicBezTo>
                  <a:cubicBezTo>
                    <a:pt x="313" y="5185"/>
                    <a:pt x="307" y="5207"/>
                    <a:pt x="294" y="5207"/>
                  </a:cubicBezTo>
                  <a:cubicBezTo>
                    <a:pt x="289" y="5207"/>
                    <a:pt x="283" y="5203"/>
                    <a:pt x="274" y="5194"/>
                  </a:cubicBezTo>
                  <a:lnTo>
                    <a:pt x="213" y="5194"/>
                  </a:lnTo>
                  <a:cubicBezTo>
                    <a:pt x="213" y="5194"/>
                    <a:pt x="213" y="5225"/>
                    <a:pt x="244" y="5255"/>
                  </a:cubicBezTo>
                  <a:cubicBezTo>
                    <a:pt x="335" y="5285"/>
                    <a:pt x="335" y="5285"/>
                    <a:pt x="274" y="5285"/>
                  </a:cubicBezTo>
                  <a:cubicBezTo>
                    <a:pt x="183" y="5285"/>
                    <a:pt x="152" y="5285"/>
                    <a:pt x="244" y="5346"/>
                  </a:cubicBezTo>
                  <a:cubicBezTo>
                    <a:pt x="279" y="5382"/>
                    <a:pt x="294" y="5396"/>
                    <a:pt x="282" y="5396"/>
                  </a:cubicBezTo>
                  <a:cubicBezTo>
                    <a:pt x="273" y="5396"/>
                    <a:pt x="251" y="5389"/>
                    <a:pt x="213" y="5376"/>
                  </a:cubicBezTo>
                  <a:cubicBezTo>
                    <a:pt x="203" y="5366"/>
                    <a:pt x="189" y="5363"/>
                    <a:pt x="176" y="5363"/>
                  </a:cubicBezTo>
                  <a:cubicBezTo>
                    <a:pt x="149" y="5363"/>
                    <a:pt x="122" y="5376"/>
                    <a:pt x="122" y="5376"/>
                  </a:cubicBezTo>
                  <a:lnTo>
                    <a:pt x="152" y="5407"/>
                  </a:lnTo>
                  <a:cubicBezTo>
                    <a:pt x="244" y="5437"/>
                    <a:pt x="244" y="5468"/>
                    <a:pt x="183" y="5468"/>
                  </a:cubicBezTo>
                  <a:cubicBezTo>
                    <a:pt x="175" y="5460"/>
                    <a:pt x="166" y="5456"/>
                    <a:pt x="159" y="5456"/>
                  </a:cubicBezTo>
                  <a:cubicBezTo>
                    <a:pt x="140" y="5456"/>
                    <a:pt x="130" y="5484"/>
                    <a:pt x="152" y="5528"/>
                  </a:cubicBezTo>
                  <a:cubicBezTo>
                    <a:pt x="130" y="5573"/>
                    <a:pt x="124" y="5601"/>
                    <a:pt x="111" y="5601"/>
                  </a:cubicBezTo>
                  <a:cubicBezTo>
                    <a:pt x="106" y="5601"/>
                    <a:pt x="100" y="5597"/>
                    <a:pt x="92" y="5589"/>
                  </a:cubicBezTo>
                  <a:cubicBezTo>
                    <a:pt x="54" y="5577"/>
                    <a:pt x="32" y="5569"/>
                    <a:pt x="23" y="5569"/>
                  </a:cubicBezTo>
                  <a:cubicBezTo>
                    <a:pt x="11" y="5569"/>
                    <a:pt x="26" y="5584"/>
                    <a:pt x="61" y="5620"/>
                  </a:cubicBezTo>
                  <a:cubicBezTo>
                    <a:pt x="92" y="5650"/>
                    <a:pt x="92" y="5650"/>
                    <a:pt x="31" y="5680"/>
                  </a:cubicBezTo>
                  <a:cubicBezTo>
                    <a:pt x="0" y="5680"/>
                    <a:pt x="0" y="5680"/>
                    <a:pt x="31" y="5741"/>
                  </a:cubicBezTo>
                  <a:cubicBezTo>
                    <a:pt x="61" y="5756"/>
                    <a:pt x="92" y="5764"/>
                    <a:pt x="114" y="5764"/>
                  </a:cubicBezTo>
                  <a:cubicBezTo>
                    <a:pt x="137" y="5764"/>
                    <a:pt x="152" y="5756"/>
                    <a:pt x="152" y="5741"/>
                  </a:cubicBezTo>
                  <a:lnTo>
                    <a:pt x="213" y="5741"/>
                  </a:lnTo>
                  <a:cubicBezTo>
                    <a:pt x="213" y="5741"/>
                    <a:pt x="183" y="5772"/>
                    <a:pt x="183" y="5802"/>
                  </a:cubicBezTo>
                  <a:cubicBezTo>
                    <a:pt x="183" y="5802"/>
                    <a:pt x="152" y="5832"/>
                    <a:pt x="183" y="5893"/>
                  </a:cubicBezTo>
                  <a:cubicBezTo>
                    <a:pt x="183" y="5931"/>
                    <a:pt x="218" y="5957"/>
                    <a:pt x="237" y="5957"/>
                  </a:cubicBezTo>
                  <a:cubicBezTo>
                    <a:pt x="249" y="5957"/>
                    <a:pt x="255" y="5947"/>
                    <a:pt x="244" y="5924"/>
                  </a:cubicBezTo>
                  <a:lnTo>
                    <a:pt x="304" y="5924"/>
                  </a:lnTo>
                  <a:cubicBezTo>
                    <a:pt x="337" y="5932"/>
                    <a:pt x="361" y="5936"/>
                    <a:pt x="376" y="5936"/>
                  </a:cubicBezTo>
                  <a:cubicBezTo>
                    <a:pt x="417" y="5936"/>
                    <a:pt x="393" y="5907"/>
                    <a:pt x="304" y="5863"/>
                  </a:cubicBezTo>
                  <a:cubicBezTo>
                    <a:pt x="183" y="5832"/>
                    <a:pt x="183" y="5832"/>
                    <a:pt x="274" y="5832"/>
                  </a:cubicBezTo>
                  <a:cubicBezTo>
                    <a:pt x="304" y="5843"/>
                    <a:pt x="325" y="5846"/>
                    <a:pt x="339" y="5846"/>
                  </a:cubicBezTo>
                  <a:cubicBezTo>
                    <a:pt x="368" y="5846"/>
                    <a:pt x="375" y="5832"/>
                    <a:pt x="395" y="5832"/>
                  </a:cubicBezTo>
                  <a:cubicBezTo>
                    <a:pt x="395" y="5817"/>
                    <a:pt x="395" y="5810"/>
                    <a:pt x="399" y="5810"/>
                  </a:cubicBezTo>
                  <a:cubicBezTo>
                    <a:pt x="403" y="5810"/>
                    <a:pt x="411" y="5817"/>
                    <a:pt x="426" y="5832"/>
                  </a:cubicBezTo>
                  <a:cubicBezTo>
                    <a:pt x="487" y="5832"/>
                    <a:pt x="517" y="5832"/>
                    <a:pt x="547" y="5802"/>
                  </a:cubicBezTo>
                  <a:cubicBezTo>
                    <a:pt x="547" y="5772"/>
                    <a:pt x="547" y="5772"/>
                    <a:pt x="517" y="5772"/>
                  </a:cubicBezTo>
                  <a:cubicBezTo>
                    <a:pt x="456" y="5772"/>
                    <a:pt x="487" y="5741"/>
                    <a:pt x="547" y="5741"/>
                  </a:cubicBezTo>
                  <a:cubicBezTo>
                    <a:pt x="608" y="5741"/>
                    <a:pt x="608" y="5741"/>
                    <a:pt x="517" y="5711"/>
                  </a:cubicBezTo>
                  <a:cubicBezTo>
                    <a:pt x="468" y="5686"/>
                    <a:pt x="459" y="5642"/>
                    <a:pt x="505" y="5642"/>
                  </a:cubicBezTo>
                  <a:cubicBezTo>
                    <a:pt x="516" y="5642"/>
                    <a:pt x="530" y="5644"/>
                    <a:pt x="547" y="5650"/>
                  </a:cubicBezTo>
                  <a:cubicBezTo>
                    <a:pt x="547" y="5650"/>
                    <a:pt x="578" y="5620"/>
                    <a:pt x="578" y="5589"/>
                  </a:cubicBezTo>
                  <a:cubicBezTo>
                    <a:pt x="578" y="5589"/>
                    <a:pt x="547" y="5559"/>
                    <a:pt x="517" y="5528"/>
                  </a:cubicBezTo>
                  <a:cubicBezTo>
                    <a:pt x="426" y="5498"/>
                    <a:pt x="426" y="5498"/>
                    <a:pt x="487" y="5498"/>
                  </a:cubicBezTo>
                  <a:cubicBezTo>
                    <a:pt x="517" y="5498"/>
                    <a:pt x="578" y="5528"/>
                    <a:pt x="578" y="5528"/>
                  </a:cubicBezTo>
                  <a:cubicBezTo>
                    <a:pt x="608" y="5528"/>
                    <a:pt x="608" y="5528"/>
                    <a:pt x="639" y="5498"/>
                  </a:cubicBezTo>
                  <a:cubicBezTo>
                    <a:pt x="639" y="5468"/>
                    <a:pt x="669" y="5437"/>
                    <a:pt x="608" y="5407"/>
                  </a:cubicBezTo>
                  <a:lnTo>
                    <a:pt x="608" y="5407"/>
                  </a:lnTo>
                  <a:lnTo>
                    <a:pt x="669" y="5437"/>
                  </a:lnTo>
                  <a:cubicBezTo>
                    <a:pt x="669" y="5422"/>
                    <a:pt x="677" y="5422"/>
                    <a:pt x="680" y="5422"/>
                  </a:cubicBezTo>
                  <a:cubicBezTo>
                    <a:pt x="684" y="5422"/>
                    <a:pt x="684" y="5422"/>
                    <a:pt x="669" y="5407"/>
                  </a:cubicBezTo>
                  <a:cubicBezTo>
                    <a:pt x="669" y="5407"/>
                    <a:pt x="669" y="5407"/>
                    <a:pt x="730" y="5376"/>
                  </a:cubicBezTo>
                  <a:cubicBezTo>
                    <a:pt x="782" y="5350"/>
                    <a:pt x="767" y="5279"/>
                    <a:pt x="684" y="5279"/>
                  </a:cubicBezTo>
                  <a:cubicBezTo>
                    <a:pt x="671" y="5279"/>
                    <a:pt x="656" y="5281"/>
                    <a:pt x="639" y="5285"/>
                  </a:cubicBezTo>
                  <a:lnTo>
                    <a:pt x="669" y="5255"/>
                  </a:lnTo>
                  <a:cubicBezTo>
                    <a:pt x="669" y="5225"/>
                    <a:pt x="639" y="5194"/>
                    <a:pt x="639" y="5194"/>
                  </a:cubicBezTo>
                  <a:cubicBezTo>
                    <a:pt x="608" y="5194"/>
                    <a:pt x="608" y="5164"/>
                    <a:pt x="608" y="5133"/>
                  </a:cubicBezTo>
                  <a:lnTo>
                    <a:pt x="608" y="5133"/>
                  </a:lnTo>
                  <a:cubicBezTo>
                    <a:pt x="608" y="5133"/>
                    <a:pt x="669" y="5164"/>
                    <a:pt x="699" y="5194"/>
                  </a:cubicBezTo>
                  <a:cubicBezTo>
                    <a:pt x="740" y="5221"/>
                    <a:pt x="775" y="5236"/>
                    <a:pt x="793" y="5236"/>
                  </a:cubicBezTo>
                  <a:cubicBezTo>
                    <a:pt x="815" y="5236"/>
                    <a:pt x="810" y="5214"/>
                    <a:pt x="760" y="5164"/>
                  </a:cubicBezTo>
                  <a:lnTo>
                    <a:pt x="760" y="5164"/>
                  </a:lnTo>
                  <a:lnTo>
                    <a:pt x="791" y="5194"/>
                  </a:lnTo>
                  <a:cubicBezTo>
                    <a:pt x="799" y="5202"/>
                    <a:pt x="807" y="5206"/>
                    <a:pt x="814" y="5206"/>
                  </a:cubicBezTo>
                  <a:cubicBezTo>
                    <a:pt x="833" y="5206"/>
                    <a:pt x="843" y="5178"/>
                    <a:pt x="821" y="5133"/>
                  </a:cubicBezTo>
                  <a:cubicBezTo>
                    <a:pt x="851" y="5103"/>
                    <a:pt x="791" y="5042"/>
                    <a:pt x="730" y="5012"/>
                  </a:cubicBezTo>
                  <a:cubicBezTo>
                    <a:pt x="699" y="5012"/>
                    <a:pt x="730" y="4981"/>
                    <a:pt x="730" y="4981"/>
                  </a:cubicBezTo>
                  <a:cubicBezTo>
                    <a:pt x="730" y="4966"/>
                    <a:pt x="730" y="4959"/>
                    <a:pt x="734" y="4959"/>
                  </a:cubicBezTo>
                  <a:cubicBezTo>
                    <a:pt x="737" y="4959"/>
                    <a:pt x="745" y="4966"/>
                    <a:pt x="760" y="4981"/>
                  </a:cubicBezTo>
                  <a:cubicBezTo>
                    <a:pt x="787" y="4999"/>
                    <a:pt x="806" y="5007"/>
                    <a:pt x="818" y="5007"/>
                  </a:cubicBezTo>
                  <a:cubicBezTo>
                    <a:pt x="846" y="5007"/>
                    <a:pt x="834" y="4964"/>
                    <a:pt x="791" y="4921"/>
                  </a:cubicBezTo>
                  <a:lnTo>
                    <a:pt x="791" y="4921"/>
                  </a:lnTo>
                  <a:lnTo>
                    <a:pt x="851" y="4951"/>
                  </a:lnTo>
                  <a:cubicBezTo>
                    <a:pt x="862" y="4951"/>
                    <a:pt x="875" y="4954"/>
                    <a:pt x="889" y="4954"/>
                  </a:cubicBezTo>
                  <a:cubicBezTo>
                    <a:pt x="916" y="4954"/>
                    <a:pt x="943" y="4941"/>
                    <a:pt x="943" y="4860"/>
                  </a:cubicBezTo>
                  <a:cubicBezTo>
                    <a:pt x="993" y="4785"/>
                    <a:pt x="1022" y="4730"/>
                    <a:pt x="1065" y="4730"/>
                  </a:cubicBezTo>
                  <a:cubicBezTo>
                    <a:pt x="1074" y="4730"/>
                    <a:pt x="1084" y="4733"/>
                    <a:pt x="1095" y="4738"/>
                  </a:cubicBezTo>
                  <a:cubicBezTo>
                    <a:pt x="1098" y="4741"/>
                    <a:pt x="1100" y="4743"/>
                    <a:pt x="1102" y="4743"/>
                  </a:cubicBezTo>
                  <a:cubicBezTo>
                    <a:pt x="1118" y="4743"/>
                    <a:pt x="1091" y="4637"/>
                    <a:pt x="1064" y="4556"/>
                  </a:cubicBezTo>
                  <a:lnTo>
                    <a:pt x="1064" y="4556"/>
                  </a:lnTo>
                  <a:cubicBezTo>
                    <a:pt x="1073" y="4565"/>
                    <a:pt x="1082" y="4568"/>
                    <a:pt x="1090" y="4568"/>
                  </a:cubicBezTo>
                  <a:cubicBezTo>
                    <a:pt x="1110" y="4568"/>
                    <a:pt x="1125" y="4547"/>
                    <a:pt x="1125" y="4525"/>
                  </a:cubicBezTo>
                  <a:cubicBezTo>
                    <a:pt x="1161" y="4490"/>
                    <a:pt x="1175" y="4475"/>
                    <a:pt x="1188" y="4475"/>
                  </a:cubicBezTo>
                  <a:cubicBezTo>
                    <a:pt x="1196" y="4475"/>
                    <a:pt x="1204" y="4482"/>
                    <a:pt x="1216" y="4495"/>
                  </a:cubicBezTo>
                  <a:cubicBezTo>
                    <a:pt x="1244" y="4522"/>
                    <a:pt x="1259" y="4537"/>
                    <a:pt x="1261" y="4537"/>
                  </a:cubicBezTo>
                  <a:cubicBezTo>
                    <a:pt x="1265" y="4537"/>
                    <a:pt x="1250" y="4515"/>
                    <a:pt x="1216" y="4465"/>
                  </a:cubicBezTo>
                  <a:cubicBezTo>
                    <a:pt x="1197" y="4427"/>
                    <a:pt x="1213" y="4401"/>
                    <a:pt x="1250" y="4401"/>
                  </a:cubicBezTo>
                  <a:cubicBezTo>
                    <a:pt x="1273" y="4401"/>
                    <a:pt x="1303" y="4411"/>
                    <a:pt x="1338" y="4434"/>
                  </a:cubicBezTo>
                  <a:cubicBezTo>
                    <a:pt x="1347" y="4443"/>
                    <a:pt x="1353" y="4447"/>
                    <a:pt x="1358" y="4447"/>
                  </a:cubicBezTo>
                  <a:cubicBezTo>
                    <a:pt x="1371" y="4447"/>
                    <a:pt x="1377" y="4425"/>
                    <a:pt x="1399" y="4404"/>
                  </a:cubicBezTo>
                  <a:cubicBezTo>
                    <a:pt x="1399" y="4373"/>
                    <a:pt x="1429" y="4343"/>
                    <a:pt x="1459" y="4282"/>
                  </a:cubicBezTo>
                  <a:cubicBezTo>
                    <a:pt x="1490" y="4252"/>
                    <a:pt x="1490" y="4252"/>
                    <a:pt x="1429" y="4191"/>
                  </a:cubicBezTo>
                  <a:cubicBezTo>
                    <a:pt x="1368" y="4130"/>
                    <a:pt x="1368" y="4100"/>
                    <a:pt x="1399" y="4069"/>
                  </a:cubicBezTo>
                  <a:cubicBezTo>
                    <a:pt x="1414" y="4054"/>
                    <a:pt x="1421" y="4047"/>
                    <a:pt x="1429" y="4047"/>
                  </a:cubicBezTo>
                  <a:cubicBezTo>
                    <a:pt x="1437" y="4047"/>
                    <a:pt x="1444" y="4054"/>
                    <a:pt x="1459" y="4069"/>
                  </a:cubicBezTo>
                  <a:lnTo>
                    <a:pt x="1520" y="4069"/>
                  </a:lnTo>
                  <a:cubicBezTo>
                    <a:pt x="1535" y="4054"/>
                    <a:pt x="1551" y="4047"/>
                    <a:pt x="1566" y="4047"/>
                  </a:cubicBezTo>
                  <a:cubicBezTo>
                    <a:pt x="1581" y="4047"/>
                    <a:pt x="1596" y="4054"/>
                    <a:pt x="1611" y="4069"/>
                  </a:cubicBezTo>
                  <a:cubicBezTo>
                    <a:pt x="1611" y="4069"/>
                    <a:pt x="1642" y="4069"/>
                    <a:pt x="1672" y="4039"/>
                  </a:cubicBezTo>
                  <a:cubicBezTo>
                    <a:pt x="1694" y="4018"/>
                    <a:pt x="1715" y="3996"/>
                    <a:pt x="1737" y="3996"/>
                  </a:cubicBezTo>
                  <a:cubicBezTo>
                    <a:pt x="1745" y="3996"/>
                    <a:pt x="1754" y="4000"/>
                    <a:pt x="1763" y="4009"/>
                  </a:cubicBezTo>
                  <a:cubicBezTo>
                    <a:pt x="1794" y="3978"/>
                    <a:pt x="1794" y="3978"/>
                    <a:pt x="1763" y="3948"/>
                  </a:cubicBezTo>
                  <a:cubicBezTo>
                    <a:pt x="1733" y="3918"/>
                    <a:pt x="1703" y="3887"/>
                    <a:pt x="1794" y="3857"/>
                  </a:cubicBezTo>
                  <a:cubicBezTo>
                    <a:pt x="1854" y="3826"/>
                    <a:pt x="1885" y="3766"/>
                    <a:pt x="1854" y="3735"/>
                  </a:cubicBezTo>
                  <a:cubicBezTo>
                    <a:pt x="1870" y="3720"/>
                    <a:pt x="1877" y="3712"/>
                    <a:pt x="1885" y="3712"/>
                  </a:cubicBezTo>
                  <a:cubicBezTo>
                    <a:pt x="1892" y="3712"/>
                    <a:pt x="1900" y="3720"/>
                    <a:pt x="1915" y="3735"/>
                  </a:cubicBezTo>
                  <a:cubicBezTo>
                    <a:pt x="1936" y="3767"/>
                    <a:pt x="1954" y="3780"/>
                    <a:pt x="1966" y="3780"/>
                  </a:cubicBezTo>
                  <a:cubicBezTo>
                    <a:pt x="1990" y="3780"/>
                    <a:pt x="1996" y="3734"/>
                    <a:pt x="1976" y="3674"/>
                  </a:cubicBezTo>
                  <a:cubicBezTo>
                    <a:pt x="1946" y="3644"/>
                    <a:pt x="1976" y="3644"/>
                    <a:pt x="2006" y="3644"/>
                  </a:cubicBezTo>
                  <a:cubicBezTo>
                    <a:pt x="2006" y="3644"/>
                    <a:pt x="2037" y="3644"/>
                    <a:pt x="2006" y="3583"/>
                  </a:cubicBezTo>
                  <a:cubicBezTo>
                    <a:pt x="2006" y="3553"/>
                    <a:pt x="2006" y="3553"/>
                    <a:pt x="2067" y="3553"/>
                  </a:cubicBezTo>
                  <a:cubicBezTo>
                    <a:pt x="2077" y="3563"/>
                    <a:pt x="2088" y="3566"/>
                    <a:pt x="2097" y="3566"/>
                  </a:cubicBezTo>
                  <a:cubicBezTo>
                    <a:pt x="2115" y="3566"/>
                    <a:pt x="2128" y="3553"/>
                    <a:pt x="2128" y="3553"/>
                  </a:cubicBezTo>
                  <a:cubicBezTo>
                    <a:pt x="2156" y="3497"/>
                    <a:pt x="2314" y="3337"/>
                    <a:pt x="2386" y="3337"/>
                  </a:cubicBezTo>
                  <a:cubicBezTo>
                    <a:pt x="2392" y="3337"/>
                    <a:pt x="2397" y="3338"/>
                    <a:pt x="2402" y="3340"/>
                  </a:cubicBezTo>
                  <a:cubicBezTo>
                    <a:pt x="2371" y="3310"/>
                    <a:pt x="2371" y="3310"/>
                    <a:pt x="2402" y="3279"/>
                  </a:cubicBezTo>
                  <a:cubicBezTo>
                    <a:pt x="2419" y="3297"/>
                    <a:pt x="2432" y="3304"/>
                    <a:pt x="2439" y="3304"/>
                  </a:cubicBezTo>
                  <a:cubicBezTo>
                    <a:pt x="2457" y="3304"/>
                    <a:pt x="2445" y="3261"/>
                    <a:pt x="2402" y="3218"/>
                  </a:cubicBezTo>
                  <a:lnTo>
                    <a:pt x="2371" y="3249"/>
                  </a:lnTo>
                  <a:cubicBezTo>
                    <a:pt x="2336" y="3214"/>
                    <a:pt x="2342" y="3179"/>
                    <a:pt x="2370" y="3179"/>
                  </a:cubicBezTo>
                  <a:cubicBezTo>
                    <a:pt x="2391" y="3179"/>
                    <a:pt x="2424" y="3197"/>
                    <a:pt x="2462" y="3249"/>
                  </a:cubicBezTo>
                  <a:cubicBezTo>
                    <a:pt x="2490" y="3276"/>
                    <a:pt x="2505" y="3291"/>
                    <a:pt x="2510" y="3291"/>
                  </a:cubicBezTo>
                  <a:cubicBezTo>
                    <a:pt x="2517" y="3291"/>
                    <a:pt x="2510" y="3269"/>
                    <a:pt x="2493" y="3218"/>
                  </a:cubicBezTo>
                  <a:cubicBezTo>
                    <a:pt x="2476" y="3168"/>
                    <a:pt x="2469" y="3146"/>
                    <a:pt x="2480" y="3146"/>
                  </a:cubicBezTo>
                  <a:cubicBezTo>
                    <a:pt x="2490" y="3146"/>
                    <a:pt x="2513" y="3161"/>
                    <a:pt x="2554" y="3188"/>
                  </a:cubicBezTo>
                  <a:cubicBezTo>
                    <a:pt x="2581" y="3215"/>
                    <a:pt x="2596" y="3230"/>
                    <a:pt x="2599" y="3230"/>
                  </a:cubicBezTo>
                  <a:cubicBezTo>
                    <a:pt x="2602" y="3230"/>
                    <a:pt x="2587" y="3208"/>
                    <a:pt x="2554" y="3158"/>
                  </a:cubicBezTo>
                  <a:cubicBezTo>
                    <a:pt x="2516" y="3046"/>
                    <a:pt x="2513" y="2980"/>
                    <a:pt x="2544" y="2980"/>
                  </a:cubicBezTo>
                  <a:cubicBezTo>
                    <a:pt x="2564" y="2980"/>
                    <a:pt x="2597" y="3007"/>
                    <a:pt x="2645" y="3066"/>
                  </a:cubicBezTo>
                  <a:cubicBezTo>
                    <a:pt x="2667" y="3111"/>
                    <a:pt x="2706" y="3139"/>
                    <a:pt x="2725" y="3139"/>
                  </a:cubicBezTo>
                  <a:cubicBezTo>
                    <a:pt x="2732" y="3139"/>
                    <a:pt x="2736" y="3135"/>
                    <a:pt x="2736" y="3127"/>
                  </a:cubicBezTo>
                  <a:cubicBezTo>
                    <a:pt x="2766" y="3127"/>
                    <a:pt x="2736" y="3097"/>
                    <a:pt x="2706" y="3036"/>
                  </a:cubicBezTo>
                  <a:cubicBezTo>
                    <a:pt x="2670" y="3000"/>
                    <a:pt x="2666" y="2986"/>
                    <a:pt x="2687" y="2986"/>
                  </a:cubicBezTo>
                  <a:cubicBezTo>
                    <a:pt x="2701" y="2986"/>
                    <a:pt x="2729" y="2993"/>
                    <a:pt x="2766" y="3006"/>
                  </a:cubicBezTo>
                  <a:cubicBezTo>
                    <a:pt x="2814" y="3042"/>
                    <a:pt x="2848" y="3059"/>
                    <a:pt x="2871" y="3059"/>
                  </a:cubicBezTo>
                  <a:cubicBezTo>
                    <a:pt x="2907" y="3059"/>
                    <a:pt x="2918" y="3018"/>
                    <a:pt x="2918" y="2945"/>
                  </a:cubicBezTo>
                  <a:cubicBezTo>
                    <a:pt x="2935" y="2877"/>
                    <a:pt x="2962" y="2837"/>
                    <a:pt x="2982" y="2837"/>
                  </a:cubicBezTo>
                  <a:cubicBezTo>
                    <a:pt x="2998" y="2837"/>
                    <a:pt x="3010" y="2861"/>
                    <a:pt x="3010" y="2914"/>
                  </a:cubicBezTo>
                  <a:cubicBezTo>
                    <a:pt x="3010" y="2965"/>
                    <a:pt x="3010" y="2987"/>
                    <a:pt x="3015" y="2987"/>
                  </a:cubicBezTo>
                  <a:cubicBezTo>
                    <a:pt x="3019" y="2987"/>
                    <a:pt x="3026" y="2972"/>
                    <a:pt x="3040" y="2945"/>
                  </a:cubicBezTo>
                  <a:cubicBezTo>
                    <a:pt x="3070" y="2914"/>
                    <a:pt x="3101" y="2884"/>
                    <a:pt x="3131" y="2884"/>
                  </a:cubicBezTo>
                  <a:cubicBezTo>
                    <a:pt x="3131" y="2884"/>
                    <a:pt x="3131" y="2823"/>
                    <a:pt x="3131" y="2793"/>
                  </a:cubicBezTo>
                  <a:cubicBezTo>
                    <a:pt x="3158" y="2820"/>
                    <a:pt x="3186" y="2835"/>
                    <a:pt x="3208" y="2835"/>
                  </a:cubicBezTo>
                  <a:cubicBezTo>
                    <a:pt x="3234" y="2835"/>
                    <a:pt x="3253" y="2813"/>
                    <a:pt x="3253" y="2762"/>
                  </a:cubicBezTo>
                  <a:cubicBezTo>
                    <a:pt x="3253" y="2762"/>
                    <a:pt x="3283" y="2732"/>
                    <a:pt x="3283" y="2732"/>
                  </a:cubicBezTo>
                  <a:cubicBezTo>
                    <a:pt x="3313" y="2732"/>
                    <a:pt x="3313" y="2732"/>
                    <a:pt x="3313" y="2671"/>
                  </a:cubicBezTo>
                  <a:cubicBezTo>
                    <a:pt x="3298" y="2656"/>
                    <a:pt x="3306" y="2648"/>
                    <a:pt x="3321" y="2648"/>
                  </a:cubicBezTo>
                  <a:cubicBezTo>
                    <a:pt x="3336" y="2648"/>
                    <a:pt x="3359" y="2656"/>
                    <a:pt x="3374" y="2671"/>
                  </a:cubicBezTo>
                  <a:cubicBezTo>
                    <a:pt x="3417" y="2693"/>
                    <a:pt x="3445" y="2714"/>
                    <a:pt x="3447" y="2714"/>
                  </a:cubicBezTo>
                  <a:cubicBezTo>
                    <a:pt x="3448" y="2714"/>
                    <a:pt x="3444" y="2711"/>
                    <a:pt x="3435" y="2702"/>
                  </a:cubicBezTo>
                  <a:cubicBezTo>
                    <a:pt x="3435" y="2671"/>
                    <a:pt x="3435" y="2610"/>
                    <a:pt x="3435" y="2550"/>
                  </a:cubicBezTo>
                  <a:cubicBezTo>
                    <a:pt x="3435" y="2526"/>
                    <a:pt x="3440" y="2517"/>
                    <a:pt x="3445" y="2517"/>
                  </a:cubicBezTo>
                  <a:cubicBezTo>
                    <a:pt x="3454" y="2517"/>
                    <a:pt x="3465" y="2543"/>
                    <a:pt x="3465" y="2580"/>
                  </a:cubicBezTo>
                  <a:cubicBezTo>
                    <a:pt x="3496" y="2610"/>
                    <a:pt x="3496" y="2610"/>
                    <a:pt x="3557" y="2641"/>
                  </a:cubicBezTo>
                  <a:cubicBezTo>
                    <a:pt x="3587" y="2610"/>
                    <a:pt x="3617" y="2580"/>
                    <a:pt x="3587" y="2550"/>
                  </a:cubicBezTo>
                  <a:cubicBezTo>
                    <a:pt x="3587" y="2525"/>
                    <a:pt x="3667" y="2481"/>
                    <a:pt x="3713" y="2481"/>
                  </a:cubicBezTo>
                  <a:cubicBezTo>
                    <a:pt x="3724" y="2481"/>
                    <a:pt x="3733" y="2483"/>
                    <a:pt x="3739" y="2489"/>
                  </a:cubicBezTo>
                  <a:cubicBezTo>
                    <a:pt x="3739" y="2489"/>
                    <a:pt x="3769" y="2459"/>
                    <a:pt x="3800" y="2459"/>
                  </a:cubicBezTo>
                  <a:cubicBezTo>
                    <a:pt x="3800" y="2459"/>
                    <a:pt x="3800" y="2398"/>
                    <a:pt x="3830" y="2398"/>
                  </a:cubicBezTo>
                  <a:cubicBezTo>
                    <a:pt x="3830" y="2398"/>
                    <a:pt x="3861" y="2367"/>
                    <a:pt x="3861" y="2337"/>
                  </a:cubicBezTo>
                  <a:cubicBezTo>
                    <a:pt x="3861" y="2322"/>
                    <a:pt x="3868" y="2314"/>
                    <a:pt x="3880" y="2314"/>
                  </a:cubicBezTo>
                  <a:cubicBezTo>
                    <a:pt x="3891" y="2314"/>
                    <a:pt x="3906" y="2322"/>
                    <a:pt x="3921" y="2337"/>
                  </a:cubicBezTo>
                  <a:cubicBezTo>
                    <a:pt x="3905" y="2287"/>
                    <a:pt x="3897" y="2264"/>
                    <a:pt x="3904" y="2264"/>
                  </a:cubicBezTo>
                  <a:cubicBezTo>
                    <a:pt x="3909" y="2264"/>
                    <a:pt x="3924" y="2279"/>
                    <a:pt x="3952" y="2307"/>
                  </a:cubicBezTo>
                  <a:cubicBezTo>
                    <a:pt x="3967" y="2352"/>
                    <a:pt x="3975" y="2375"/>
                    <a:pt x="3978" y="2375"/>
                  </a:cubicBezTo>
                  <a:cubicBezTo>
                    <a:pt x="3982" y="2375"/>
                    <a:pt x="3982" y="2352"/>
                    <a:pt x="3982" y="2307"/>
                  </a:cubicBezTo>
                  <a:cubicBezTo>
                    <a:pt x="3982" y="2271"/>
                    <a:pt x="3982" y="2256"/>
                    <a:pt x="3988" y="2256"/>
                  </a:cubicBezTo>
                  <a:cubicBezTo>
                    <a:pt x="3993" y="2256"/>
                    <a:pt x="4000" y="2264"/>
                    <a:pt x="4013" y="2276"/>
                  </a:cubicBezTo>
                  <a:cubicBezTo>
                    <a:pt x="4025" y="2302"/>
                    <a:pt x="4033" y="2311"/>
                    <a:pt x="4037" y="2311"/>
                  </a:cubicBezTo>
                  <a:cubicBezTo>
                    <a:pt x="4043" y="2311"/>
                    <a:pt x="4043" y="2294"/>
                    <a:pt x="4043" y="2276"/>
                  </a:cubicBezTo>
                  <a:cubicBezTo>
                    <a:pt x="4023" y="2217"/>
                    <a:pt x="4042" y="2170"/>
                    <a:pt x="4066" y="2170"/>
                  </a:cubicBezTo>
                  <a:cubicBezTo>
                    <a:pt x="4079" y="2170"/>
                    <a:pt x="4093" y="2184"/>
                    <a:pt x="4104" y="2215"/>
                  </a:cubicBezTo>
                  <a:cubicBezTo>
                    <a:pt x="4104" y="2215"/>
                    <a:pt x="4134" y="2185"/>
                    <a:pt x="4134" y="2124"/>
                  </a:cubicBezTo>
                  <a:cubicBezTo>
                    <a:pt x="4161" y="2151"/>
                    <a:pt x="4183" y="2167"/>
                    <a:pt x="4198" y="2167"/>
                  </a:cubicBezTo>
                  <a:cubicBezTo>
                    <a:pt x="4216" y="2167"/>
                    <a:pt x="4225" y="2144"/>
                    <a:pt x="4225" y="2094"/>
                  </a:cubicBezTo>
                  <a:cubicBezTo>
                    <a:pt x="4225" y="2094"/>
                    <a:pt x="4225" y="2080"/>
                    <a:pt x="4234" y="2080"/>
                  </a:cubicBezTo>
                  <a:cubicBezTo>
                    <a:pt x="4239" y="2080"/>
                    <a:pt x="4246" y="2084"/>
                    <a:pt x="4256" y="2094"/>
                  </a:cubicBezTo>
                  <a:cubicBezTo>
                    <a:pt x="4317" y="2094"/>
                    <a:pt x="4469" y="2094"/>
                    <a:pt x="4408" y="2003"/>
                  </a:cubicBezTo>
                  <a:lnTo>
                    <a:pt x="4438" y="2003"/>
                  </a:lnTo>
                  <a:cubicBezTo>
                    <a:pt x="4499" y="2003"/>
                    <a:pt x="4529" y="2003"/>
                    <a:pt x="4529" y="1942"/>
                  </a:cubicBezTo>
                  <a:lnTo>
                    <a:pt x="4529" y="1911"/>
                  </a:lnTo>
                  <a:cubicBezTo>
                    <a:pt x="4560" y="1942"/>
                    <a:pt x="4590" y="1972"/>
                    <a:pt x="4621" y="1972"/>
                  </a:cubicBezTo>
                  <a:cubicBezTo>
                    <a:pt x="4651" y="1972"/>
                    <a:pt x="4651" y="1972"/>
                    <a:pt x="4621" y="1911"/>
                  </a:cubicBezTo>
                  <a:cubicBezTo>
                    <a:pt x="4590" y="1881"/>
                    <a:pt x="4590" y="1881"/>
                    <a:pt x="4621" y="1881"/>
                  </a:cubicBezTo>
                  <a:cubicBezTo>
                    <a:pt x="4629" y="1873"/>
                    <a:pt x="4637" y="1869"/>
                    <a:pt x="4645" y="1869"/>
                  </a:cubicBezTo>
                  <a:cubicBezTo>
                    <a:pt x="4667" y="1869"/>
                    <a:pt x="4689" y="1897"/>
                    <a:pt x="4712" y="1942"/>
                  </a:cubicBezTo>
                  <a:lnTo>
                    <a:pt x="4712" y="1911"/>
                  </a:lnTo>
                  <a:cubicBezTo>
                    <a:pt x="4693" y="1874"/>
                    <a:pt x="4697" y="1848"/>
                    <a:pt x="4703" y="1848"/>
                  </a:cubicBezTo>
                  <a:cubicBezTo>
                    <a:pt x="4707" y="1848"/>
                    <a:pt x="4712" y="1858"/>
                    <a:pt x="4712" y="1881"/>
                  </a:cubicBezTo>
                  <a:cubicBezTo>
                    <a:pt x="4732" y="1891"/>
                    <a:pt x="4745" y="1895"/>
                    <a:pt x="4756" y="1895"/>
                  </a:cubicBezTo>
                  <a:cubicBezTo>
                    <a:pt x="4776" y="1895"/>
                    <a:pt x="4783" y="1881"/>
                    <a:pt x="4803" y="1881"/>
                  </a:cubicBezTo>
                  <a:cubicBezTo>
                    <a:pt x="4803" y="1871"/>
                    <a:pt x="4806" y="1867"/>
                    <a:pt x="4810" y="1867"/>
                  </a:cubicBezTo>
                  <a:cubicBezTo>
                    <a:pt x="4816" y="1867"/>
                    <a:pt x="4823" y="1881"/>
                    <a:pt x="4803" y="1881"/>
                  </a:cubicBezTo>
                  <a:lnTo>
                    <a:pt x="4833" y="1942"/>
                  </a:lnTo>
                  <a:cubicBezTo>
                    <a:pt x="4839" y="1948"/>
                    <a:pt x="4843" y="1950"/>
                    <a:pt x="4845" y="1950"/>
                  </a:cubicBezTo>
                  <a:cubicBezTo>
                    <a:pt x="4853" y="1950"/>
                    <a:pt x="4833" y="1906"/>
                    <a:pt x="4833" y="1881"/>
                  </a:cubicBezTo>
                  <a:cubicBezTo>
                    <a:pt x="4833" y="1881"/>
                    <a:pt x="4864" y="1881"/>
                    <a:pt x="4864" y="1851"/>
                  </a:cubicBezTo>
                  <a:cubicBezTo>
                    <a:pt x="4894" y="1851"/>
                    <a:pt x="4924" y="1851"/>
                    <a:pt x="4864" y="1820"/>
                  </a:cubicBezTo>
                  <a:cubicBezTo>
                    <a:pt x="4864" y="1759"/>
                    <a:pt x="4833" y="1729"/>
                    <a:pt x="4864" y="1729"/>
                  </a:cubicBezTo>
                  <a:cubicBezTo>
                    <a:pt x="4854" y="1709"/>
                    <a:pt x="4854" y="1702"/>
                    <a:pt x="4857" y="1702"/>
                  </a:cubicBezTo>
                  <a:cubicBezTo>
                    <a:pt x="4864" y="1702"/>
                    <a:pt x="4884" y="1729"/>
                    <a:pt x="4864" y="1729"/>
                  </a:cubicBezTo>
                  <a:cubicBezTo>
                    <a:pt x="4864" y="1754"/>
                    <a:pt x="4884" y="1798"/>
                    <a:pt x="4907" y="1798"/>
                  </a:cubicBezTo>
                  <a:cubicBezTo>
                    <a:pt x="4913" y="1798"/>
                    <a:pt x="4919" y="1796"/>
                    <a:pt x="4924" y="1790"/>
                  </a:cubicBezTo>
                  <a:cubicBezTo>
                    <a:pt x="4955" y="1790"/>
                    <a:pt x="4955" y="1820"/>
                    <a:pt x="4955" y="1820"/>
                  </a:cubicBezTo>
                  <a:cubicBezTo>
                    <a:pt x="4955" y="1854"/>
                    <a:pt x="4967" y="1867"/>
                    <a:pt x="4983" y="1867"/>
                  </a:cubicBezTo>
                  <a:cubicBezTo>
                    <a:pt x="5010" y="1867"/>
                    <a:pt x="5046" y="1828"/>
                    <a:pt x="5046" y="1790"/>
                  </a:cubicBezTo>
                  <a:cubicBezTo>
                    <a:pt x="5046" y="1740"/>
                    <a:pt x="5055" y="1717"/>
                    <a:pt x="5069" y="1717"/>
                  </a:cubicBezTo>
                  <a:cubicBezTo>
                    <a:pt x="5080" y="1717"/>
                    <a:pt x="5093" y="1732"/>
                    <a:pt x="5107" y="1759"/>
                  </a:cubicBezTo>
                  <a:cubicBezTo>
                    <a:pt x="5115" y="1785"/>
                    <a:pt x="5121" y="1796"/>
                    <a:pt x="5126" y="1796"/>
                  </a:cubicBezTo>
                  <a:cubicBezTo>
                    <a:pt x="5137" y="1796"/>
                    <a:pt x="5137" y="1718"/>
                    <a:pt x="5137" y="1607"/>
                  </a:cubicBezTo>
                  <a:cubicBezTo>
                    <a:pt x="5189" y="1693"/>
                    <a:pt x="5211" y="1730"/>
                    <a:pt x="5226" y="1730"/>
                  </a:cubicBezTo>
                  <a:cubicBezTo>
                    <a:pt x="5238" y="1730"/>
                    <a:pt x="5246" y="1708"/>
                    <a:pt x="5259" y="1668"/>
                  </a:cubicBezTo>
                  <a:cubicBezTo>
                    <a:pt x="5277" y="1633"/>
                    <a:pt x="5284" y="1618"/>
                    <a:pt x="5293" y="1618"/>
                  </a:cubicBezTo>
                  <a:cubicBezTo>
                    <a:pt x="5300" y="1618"/>
                    <a:pt x="5307" y="1625"/>
                    <a:pt x="5320" y="1638"/>
                  </a:cubicBezTo>
                  <a:cubicBezTo>
                    <a:pt x="5320" y="1668"/>
                    <a:pt x="5327" y="1676"/>
                    <a:pt x="5342" y="1676"/>
                  </a:cubicBezTo>
                  <a:cubicBezTo>
                    <a:pt x="5358" y="1676"/>
                    <a:pt x="5380" y="1668"/>
                    <a:pt x="5411" y="1668"/>
                  </a:cubicBezTo>
                  <a:cubicBezTo>
                    <a:pt x="5472" y="1638"/>
                    <a:pt x="5502" y="1638"/>
                    <a:pt x="5472" y="1577"/>
                  </a:cubicBezTo>
                  <a:lnTo>
                    <a:pt x="5532" y="1577"/>
                  </a:lnTo>
                  <a:cubicBezTo>
                    <a:pt x="5550" y="1595"/>
                    <a:pt x="5565" y="1602"/>
                    <a:pt x="5576" y="1602"/>
                  </a:cubicBezTo>
                  <a:cubicBezTo>
                    <a:pt x="5603" y="1602"/>
                    <a:pt x="5606" y="1559"/>
                    <a:pt x="5563" y="1516"/>
                  </a:cubicBezTo>
                  <a:lnTo>
                    <a:pt x="5593" y="1486"/>
                  </a:lnTo>
                  <a:lnTo>
                    <a:pt x="5624" y="1547"/>
                  </a:lnTo>
                  <a:cubicBezTo>
                    <a:pt x="5624" y="1559"/>
                    <a:pt x="5634" y="1567"/>
                    <a:pt x="5659" y="1567"/>
                  </a:cubicBezTo>
                  <a:cubicBezTo>
                    <a:pt x="5695" y="1567"/>
                    <a:pt x="5760" y="1552"/>
                    <a:pt x="5867" y="1516"/>
                  </a:cubicBezTo>
                  <a:cubicBezTo>
                    <a:pt x="6049" y="1455"/>
                    <a:pt x="6079" y="1455"/>
                    <a:pt x="6049" y="1364"/>
                  </a:cubicBezTo>
                  <a:cubicBezTo>
                    <a:pt x="6049" y="1314"/>
                    <a:pt x="6058" y="1292"/>
                    <a:pt x="6072" y="1292"/>
                  </a:cubicBezTo>
                  <a:cubicBezTo>
                    <a:pt x="6083" y="1292"/>
                    <a:pt x="6096" y="1307"/>
                    <a:pt x="6110" y="1334"/>
                  </a:cubicBezTo>
                  <a:cubicBezTo>
                    <a:pt x="6110" y="1371"/>
                    <a:pt x="6121" y="1397"/>
                    <a:pt x="6130" y="1397"/>
                  </a:cubicBezTo>
                  <a:cubicBezTo>
                    <a:pt x="6136" y="1397"/>
                    <a:pt x="6140" y="1388"/>
                    <a:pt x="6140" y="1364"/>
                  </a:cubicBezTo>
                  <a:cubicBezTo>
                    <a:pt x="6140" y="1364"/>
                    <a:pt x="6171" y="1364"/>
                    <a:pt x="6201" y="1395"/>
                  </a:cubicBezTo>
                  <a:cubicBezTo>
                    <a:pt x="6236" y="1418"/>
                    <a:pt x="6262" y="1428"/>
                    <a:pt x="6279" y="1428"/>
                  </a:cubicBezTo>
                  <a:cubicBezTo>
                    <a:pt x="6307" y="1428"/>
                    <a:pt x="6311" y="1402"/>
                    <a:pt x="6292" y="1364"/>
                  </a:cubicBezTo>
                  <a:cubicBezTo>
                    <a:pt x="6279" y="1339"/>
                    <a:pt x="6277" y="1329"/>
                    <a:pt x="6282" y="1329"/>
                  </a:cubicBezTo>
                  <a:cubicBezTo>
                    <a:pt x="6288" y="1329"/>
                    <a:pt x="6305" y="1347"/>
                    <a:pt x="6323" y="1364"/>
                  </a:cubicBezTo>
                  <a:cubicBezTo>
                    <a:pt x="6344" y="1385"/>
                    <a:pt x="6365" y="1421"/>
                    <a:pt x="6376" y="1421"/>
                  </a:cubicBezTo>
                  <a:cubicBezTo>
                    <a:pt x="6381" y="1421"/>
                    <a:pt x="6383" y="1414"/>
                    <a:pt x="6383" y="1395"/>
                  </a:cubicBezTo>
                  <a:cubicBezTo>
                    <a:pt x="6383" y="1374"/>
                    <a:pt x="6440" y="1325"/>
                    <a:pt x="6486" y="1325"/>
                  </a:cubicBezTo>
                  <a:cubicBezTo>
                    <a:pt x="6507" y="1325"/>
                    <a:pt x="6526" y="1335"/>
                    <a:pt x="6535" y="1364"/>
                  </a:cubicBezTo>
                  <a:cubicBezTo>
                    <a:pt x="6535" y="1364"/>
                    <a:pt x="6566" y="1364"/>
                    <a:pt x="6566" y="1334"/>
                  </a:cubicBezTo>
                  <a:cubicBezTo>
                    <a:pt x="6566" y="1303"/>
                    <a:pt x="6627" y="1303"/>
                    <a:pt x="6657" y="1273"/>
                  </a:cubicBezTo>
                  <a:cubicBezTo>
                    <a:pt x="6687" y="1273"/>
                    <a:pt x="6718" y="1273"/>
                    <a:pt x="6748" y="1303"/>
                  </a:cubicBezTo>
                  <a:cubicBezTo>
                    <a:pt x="6733" y="1334"/>
                    <a:pt x="6733" y="1349"/>
                    <a:pt x="6741" y="1349"/>
                  </a:cubicBezTo>
                  <a:cubicBezTo>
                    <a:pt x="6748" y="1349"/>
                    <a:pt x="6763" y="1334"/>
                    <a:pt x="6779" y="1303"/>
                  </a:cubicBezTo>
                  <a:cubicBezTo>
                    <a:pt x="6809" y="1303"/>
                    <a:pt x="6809" y="1212"/>
                    <a:pt x="6839" y="1182"/>
                  </a:cubicBezTo>
                  <a:cubicBezTo>
                    <a:pt x="6809" y="1152"/>
                    <a:pt x="6839" y="1091"/>
                    <a:pt x="6839" y="1091"/>
                  </a:cubicBezTo>
                  <a:lnTo>
                    <a:pt x="6870" y="1152"/>
                  </a:lnTo>
                  <a:lnTo>
                    <a:pt x="6870" y="1212"/>
                  </a:lnTo>
                  <a:cubicBezTo>
                    <a:pt x="6900" y="1212"/>
                    <a:pt x="6931" y="1212"/>
                    <a:pt x="6931" y="1182"/>
                  </a:cubicBezTo>
                  <a:cubicBezTo>
                    <a:pt x="6946" y="1197"/>
                    <a:pt x="6953" y="1205"/>
                    <a:pt x="6965" y="1205"/>
                  </a:cubicBezTo>
                  <a:cubicBezTo>
                    <a:pt x="6976" y="1205"/>
                    <a:pt x="6991" y="1197"/>
                    <a:pt x="7022" y="1182"/>
                  </a:cubicBezTo>
                  <a:cubicBezTo>
                    <a:pt x="7052" y="1182"/>
                    <a:pt x="7113" y="1152"/>
                    <a:pt x="7113" y="1121"/>
                  </a:cubicBezTo>
                  <a:cubicBezTo>
                    <a:pt x="7136" y="1144"/>
                    <a:pt x="7168" y="1154"/>
                    <a:pt x="7199" y="1154"/>
                  </a:cubicBezTo>
                  <a:cubicBezTo>
                    <a:pt x="7249" y="1154"/>
                    <a:pt x="7295" y="1128"/>
                    <a:pt x="7295" y="1091"/>
                  </a:cubicBezTo>
                  <a:cubicBezTo>
                    <a:pt x="7295" y="1055"/>
                    <a:pt x="7306" y="1040"/>
                    <a:pt x="7321" y="1040"/>
                  </a:cubicBezTo>
                  <a:cubicBezTo>
                    <a:pt x="7331" y="1040"/>
                    <a:pt x="7344" y="1048"/>
                    <a:pt x="7356" y="1060"/>
                  </a:cubicBezTo>
                  <a:cubicBezTo>
                    <a:pt x="7371" y="1076"/>
                    <a:pt x="7379" y="1083"/>
                    <a:pt x="7383" y="1083"/>
                  </a:cubicBezTo>
                  <a:cubicBezTo>
                    <a:pt x="7387" y="1083"/>
                    <a:pt x="7387" y="1076"/>
                    <a:pt x="7387" y="1060"/>
                  </a:cubicBezTo>
                  <a:cubicBezTo>
                    <a:pt x="7398" y="1037"/>
                    <a:pt x="7410" y="1027"/>
                    <a:pt x="7421" y="1027"/>
                  </a:cubicBezTo>
                  <a:cubicBezTo>
                    <a:pt x="7440" y="1027"/>
                    <a:pt x="7459" y="1053"/>
                    <a:pt x="7478" y="1091"/>
                  </a:cubicBezTo>
                  <a:cubicBezTo>
                    <a:pt x="7496" y="1126"/>
                    <a:pt x="7513" y="1141"/>
                    <a:pt x="7525" y="1141"/>
                  </a:cubicBezTo>
                  <a:cubicBezTo>
                    <a:pt x="7533" y="1141"/>
                    <a:pt x="7538" y="1134"/>
                    <a:pt x="7538" y="1121"/>
                  </a:cubicBezTo>
                  <a:cubicBezTo>
                    <a:pt x="7599" y="1060"/>
                    <a:pt x="7630" y="1030"/>
                    <a:pt x="7660" y="1030"/>
                  </a:cubicBezTo>
                  <a:cubicBezTo>
                    <a:pt x="7690" y="1000"/>
                    <a:pt x="7721" y="969"/>
                    <a:pt x="7690" y="939"/>
                  </a:cubicBezTo>
                  <a:cubicBezTo>
                    <a:pt x="7660" y="908"/>
                    <a:pt x="7690" y="848"/>
                    <a:pt x="7690" y="848"/>
                  </a:cubicBezTo>
                  <a:cubicBezTo>
                    <a:pt x="7701" y="827"/>
                    <a:pt x="7707" y="821"/>
                    <a:pt x="7712" y="821"/>
                  </a:cubicBezTo>
                  <a:cubicBezTo>
                    <a:pt x="7721" y="821"/>
                    <a:pt x="7721" y="848"/>
                    <a:pt x="7721" y="848"/>
                  </a:cubicBezTo>
                  <a:cubicBezTo>
                    <a:pt x="7660" y="908"/>
                    <a:pt x="7690" y="908"/>
                    <a:pt x="7721" y="939"/>
                  </a:cubicBezTo>
                  <a:cubicBezTo>
                    <a:pt x="7751" y="969"/>
                    <a:pt x="7812" y="969"/>
                    <a:pt x="7812" y="969"/>
                  </a:cubicBezTo>
                  <a:cubicBezTo>
                    <a:pt x="7842" y="969"/>
                    <a:pt x="7903" y="939"/>
                    <a:pt x="7903" y="939"/>
                  </a:cubicBezTo>
                  <a:cubicBezTo>
                    <a:pt x="7949" y="954"/>
                    <a:pt x="7979" y="962"/>
                    <a:pt x="7994" y="962"/>
                  </a:cubicBezTo>
                  <a:cubicBezTo>
                    <a:pt x="8010" y="962"/>
                    <a:pt x="8010" y="954"/>
                    <a:pt x="7994" y="939"/>
                  </a:cubicBezTo>
                  <a:cubicBezTo>
                    <a:pt x="7994" y="910"/>
                    <a:pt x="7994" y="890"/>
                    <a:pt x="7994" y="878"/>
                  </a:cubicBezTo>
                  <a:cubicBezTo>
                    <a:pt x="8016" y="910"/>
                    <a:pt x="8059" y="923"/>
                    <a:pt x="8106" y="923"/>
                  </a:cubicBezTo>
                  <a:cubicBezTo>
                    <a:pt x="8195" y="923"/>
                    <a:pt x="8298" y="877"/>
                    <a:pt x="8298" y="817"/>
                  </a:cubicBezTo>
                  <a:lnTo>
                    <a:pt x="8298" y="878"/>
                  </a:lnTo>
                  <a:cubicBezTo>
                    <a:pt x="8298" y="908"/>
                    <a:pt x="8329" y="908"/>
                    <a:pt x="8390" y="908"/>
                  </a:cubicBezTo>
                  <a:cubicBezTo>
                    <a:pt x="8390" y="908"/>
                    <a:pt x="8481" y="848"/>
                    <a:pt x="8542" y="817"/>
                  </a:cubicBezTo>
                  <a:cubicBezTo>
                    <a:pt x="8633" y="817"/>
                    <a:pt x="8724" y="817"/>
                    <a:pt x="8694" y="756"/>
                  </a:cubicBezTo>
                  <a:cubicBezTo>
                    <a:pt x="8724" y="756"/>
                    <a:pt x="8724" y="756"/>
                    <a:pt x="8724" y="787"/>
                  </a:cubicBezTo>
                  <a:cubicBezTo>
                    <a:pt x="8724" y="848"/>
                    <a:pt x="8754" y="848"/>
                    <a:pt x="8754" y="848"/>
                  </a:cubicBezTo>
                  <a:cubicBezTo>
                    <a:pt x="8785" y="848"/>
                    <a:pt x="8785" y="787"/>
                    <a:pt x="8785" y="756"/>
                  </a:cubicBezTo>
                  <a:cubicBezTo>
                    <a:pt x="8770" y="726"/>
                    <a:pt x="8770" y="711"/>
                    <a:pt x="8781" y="711"/>
                  </a:cubicBezTo>
                  <a:cubicBezTo>
                    <a:pt x="8792" y="711"/>
                    <a:pt x="8815" y="726"/>
                    <a:pt x="8846" y="756"/>
                  </a:cubicBezTo>
                  <a:cubicBezTo>
                    <a:pt x="8863" y="765"/>
                    <a:pt x="8884" y="769"/>
                    <a:pt x="8904" y="769"/>
                  </a:cubicBezTo>
                  <a:cubicBezTo>
                    <a:pt x="8954" y="769"/>
                    <a:pt x="9006" y="747"/>
                    <a:pt x="9028" y="726"/>
                  </a:cubicBezTo>
                  <a:cubicBezTo>
                    <a:pt x="9058" y="726"/>
                    <a:pt x="9089" y="726"/>
                    <a:pt x="9089" y="756"/>
                  </a:cubicBezTo>
                  <a:cubicBezTo>
                    <a:pt x="9107" y="775"/>
                    <a:pt x="9126" y="805"/>
                    <a:pt x="9151" y="805"/>
                  </a:cubicBezTo>
                  <a:cubicBezTo>
                    <a:pt x="9167" y="805"/>
                    <a:pt x="9186" y="792"/>
                    <a:pt x="9210" y="756"/>
                  </a:cubicBezTo>
                  <a:cubicBezTo>
                    <a:pt x="9210" y="744"/>
                    <a:pt x="9210" y="736"/>
                    <a:pt x="9212" y="736"/>
                  </a:cubicBezTo>
                  <a:cubicBezTo>
                    <a:pt x="9215" y="736"/>
                    <a:pt x="9223" y="751"/>
                    <a:pt x="9241" y="787"/>
                  </a:cubicBezTo>
                  <a:cubicBezTo>
                    <a:pt x="9259" y="805"/>
                    <a:pt x="9266" y="835"/>
                    <a:pt x="9269" y="835"/>
                  </a:cubicBezTo>
                  <a:cubicBezTo>
                    <a:pt x="9271" y="835"/>
                    <a:pt x="9271" y="823"/>
                    <a:pt x="9271" y="787"/>
                  </a:cubicBezTo>
                  <a:cubicBezTo>
                    <a:pt x="9289" y="751"/>
                    <a:pt x="9328" y="736"/>
                    <a:pt x="9363" y="736"/>
                  </a:cubicBezTo>
                  <a:cubicBezTo>
                    <a:pt x="9387" y="736"/>
                    <a:pt x="9410" y="744"/>
                    <a:pt x="9423" y="756"/>
                  </a:cubicBezTo>
                  <a:cubicBezTo>
                    <a:pt x="9453" y="756"/>
                    <a:pt x="9484" y="756"/>
                    <a:pt x="9484" y="696"/>
                  </a:cubicBezTo>
                  <a:cubicBezTo>
                    <a:pt x="9484" y="674"/>
                    <a:pt x="9469" y="653"/>
                    <a:pt x="9470" y="653"/>
                  </a:cubicBezTo>
                  <a:lnTo>
                    <a:pt x="9470" y="653"/>
                  </a:lnTo>
                  <a:cubicBezTo>
                    <a:pt x="9471" y="653"/>
                    <a:pt x="9475" y="656"/>
                    <a:pt x="9484" y="665"/>
                  </a:cubicBezTo>
                  <a:cubicBezTo>
                    <a:pt x="9499" y="711"/>
                    <a:pt x="9507" y="734"/>
                    <a:pt x="9510" y="734"/>
                  </a:cubicBezTo>
                  <a:cubicBezTo>
                    <a:pt x="9514" y="734"/>
                    <a:pt x="9514" y="711"/>
                    <a:pt x="9514" y="665"/>
                  </a:cubicBezTo>
                  <a:cubicBezTo>
                    <a:pt x="9514" y="635"/>
                    <a:pt x="9522" y="620"/>
                    <a:pt x="9529" y="620"/>
                  </a:cubicBezTo>
                  <a:cubicBezTo>
                    <a:pt x="9537" y="620"/>
                    <a:pt x="9545" y="635"/>
                    <a:pt x="9545" y="665"/>
                  </a:cubicBezTo>
                  <a:cubicBezTo>
                    <a:pt x="9575" y="696"/>
                    <a:pt x="9575" y="696"/>
                    <a:pt x="9575" y="696"/>
                  </a:cubicBezTo>
                  <a:cubicBezTo>
                    <a:pt x="9605" y="696"/>
                    <a:pt x="9727" y="635"/>
                    <a:pt x="9849" y="635"/>
                  </a:cubicBezTo>
                  <a:cubicBezTo>
                    <a:pt x="10031" y="604"/>
                    <a:pt x="10092" y="604"/>
                    <a:pt x="10092" y="574"/>
                  </a:cubicBezTo>
                  <a:cubicBezTo>
                    <a:pt x="10107" y="544"/>
                    <a:pt x="10115" y="528"/>
                    <a:pt x="10118" y="528"/>
                  </a:cubicBezTo>
                  <a:cubicBezTo>
                    <a:pt x="10122" y="528"/>
                    <a:pt x="10122" y="544"/>
                    <a:pt x="10122" y="574"/>
                  </a:cubicBezTo>
                  <a:cubicBezTo>
                    <a:pt x="10153" y="604"/>
                    <a:pt x="10183" y="604"/>
                    <a:pt x="10213" y="604"/>
                  </a:cubicBezTo>
                  <a:cubicBezTo>
                    <a:pt x="10244" y="604"/>
                    <a:pt x="10244" y="604"/>
                    <a:pt x="10244" y="635"/>
                  </a:cubicBezTo>
                  <a:cubicBezTo>
                    <a:pt x="10274" y="604"/>
                    <a:pt x="10274" y="604"/>
                    <a:pt x="10304" y="604"/>
                  </a:cubicBezTo>
                  <a:cubicBezTo>
                    <a:pt x="10304" y="620"/>
                    <a:pt x="10312" y="627"/>
                    <a:pt x="10320" y="627"/>
                  </a:cubicBezTo>
                  <a:cubicBezTo>
                    <a:pt x="10327" y="627"/>
                    <a:pt x="10335" y="620"/>
                    <a:pt x="10335" y="604"/>
                  </a:cubicBezTo>
                  <a:cubicBezTo>
                    <a:pt x="10350" y="559"/>
                    <a:pt x="10358" y="536"/>
                    <a:pt x="10361" y="536"/>
                  </a:cubicBezTo>
                  <a:cubicBezTo>
                    <a:pt x="10365" y="536"/>
                    <a:pt x="10365" y="559"/>
                    <a:pt x="10365" y="604"/>
                  </a:cubicBezTo>
                  <a:cubicBezTo>
                    <a:pt x="10365" y="626"/>
                    <a:pt x="10411" y="647"/>
                    <a:pt x="10427" y="647"/>
                  </a:cubicBezTo>
                  <a:cubicBezTo>
                    <a:pt x="10433" y="647"/>
                    <a:pt x="10435" y="644"/>
                    <a:pt x="10426" y="635"/>
                  </a:cubicBezTo>
                  <a:cubicBezTo>
                    <a:pt x="10426" y="604"/>
                    <a:pt x="10456" y="604"/>
                    <a:pt x="10487" y="544"/>
                  </a:cubicBezTo>
                  <a:cubicBezTo>
                    <a:pt x="10517" y="544"/>
                    <a:pt x="10517" y="544"/>
                    <a:pt x="10517" y="574"/>
                  </a:cubicBezTo>
                  <a:cubicBezTo>
                    <a:pt x="10527" y="593"/>
                    <a:pt x="10545" y="600"/>
                    <a:pt x="10566" y="600"/>
                  </a:cubicBezTo>
                  <a:cubicBezTo>
                    <a:pt x="10614" y="600"/>
                    <a:pt x="10679" y="565"/>
                    <a:pt x="10700" y="544"/>
                  </a:cubicBezTo>
                  <a:cubicBezTo>
                    <a:pt x="10730" y="574"/>
                    <a:pt x="10730" y="574"/>
                    <a:pt x="10760" y="574"/>
                  </a:cubicBezTo>
                  <a:cubicBezTo>
                    <a:pt x="10769" y="565"/>
                    <a:pt x="10776" y="561"/>
                    <a:pt x="10780" y="561"/>
                  </a:cubicBezTo>
                  <a:cubicBezTo>
                    <a:pt x="10791" y="561"/>
                    <a:pt x="10791" y="583"/>
                    <a:pt x="10791" y="604"/>
                  </a:cubicBezTo>
                  <a:cubicBezTo>
                    <a:pt x="10760" y="665"/>
                    <a:pt x="10791" y="665"/>
                    <a:pt x="10852" y="665"/>
                  </a:cubicBezTo>
                  <a:cubicBezTo>
                    <a:pt x="10852" y="604"/>
                    <a:pt x="10943" y="604"/>
                    <a:pt x="11034" y="604"/>
                  </a:cubicBezTo>
                  <a:cubicBezTo>
                    <a:pt x="11125" y="604"/>
                    <a:pt x="11156" y="574"/>
                    <a:pt x="11216" y="483"/>
                  </a:cubicBezTo>
                  <a:cubicBezTo>
                    <a:pt x="11216" y="513"/>
                    <a:pt x="11247" y="604"/>
                    <a:pt x="11247" y="604"/>
                  </a:cubicBezTo>
                  <a:cubicBezTo>
                    <a:pt x="11277" y="604"/>
                    <a:pt x="11277" y="574"/>
                    <a:pt x="11277" y="513"/>
                  </a:cubicBezTo>
                  <a:cubicBezTo>
                    <a:pt x="11277" y="498"/>
                    <a:pt x="11285" y="490"/>
                    <a:pt x="11296" y="490"/>
                  </a:cubicBezTo>
                  <a:cubicBezTo>
                    <a:pt x="11308" y="490"/>
                    <a:pt x="11323" y="498"/>
                    <a:pt x="11338" y="513"/>
                  </a:cubicBezTo>
                  <a:cubicBezTo>
                    <a:pt x="11368" y="544"/>
                    <a:pt x="11384" y="559"/>
                    <a:pt x="11395" y="559"/>
                  </a:cubicBezTo>
                  <a:cubicBezTo>
                    <a:pt x="11406" y="559"/>
                    <a:pt x="11414" y="544"/>
                    <a:pt x="11429" y="513"/>
                  </a:cubicBezTo>
                  <a:cubicBezTo>
                    <a:pt x="11460" y="513"/>
                    <a:pt x="11490" y="513"/>
                    <a:pt x="11490" y="574"/>
                  </a:cubicBezTo>
                  <a:cubicBezTo>
                    <a:pt x="11520" y="574"/>
                    <a:pt x="11520" y="574"/>
                    <a:pt x="11520" y="513"/>
                  </a:cubicBezTo>
                  <a:cubicBezTo>
                    <a:pt x="11520" y="498"/>
                    <a:pt x="11528" y="490"/>
                    <a:pt x="11539" y="490"/>
                  </a:cubicBezTo>
                  <a:cubicBezTo>
                    <a:pt x="11551" y="490"/>
                    <a:pt x="11566" y="498"/>
                    <a:pt x="11581" y="513"/>
                  </a:cubicBezTo>
                  <a:cubicBezTo>
                    <a:pt x="11581" y="571"/>
                    <a:pt x="11618" y="592"/>
                    <a:pt x="11645" y="592"/>
                  </a:cubicBezTo>
                  <a:cubicBezTo>
                    <a:pt x="11660" y="592"/>
                    <a:pt x="11672" y="585"/>
                    <a:pt x="11672" y="574"/>
                  </a:cubicBezTo>
                  <a:cubicBezTo>
                    <a:pt x="11672" y="513"/>
                    <a:pt x="11672" y="513"/>
                    <a:pt x="11703" y="513"/>
                  </a:cubicBezTo>
                  <a:cubicBezTo>
                    <a:pt x="11733" y="513"/>
                    <a:pt x="11763" y="513"/>
                    <a:pt x="11763" y="483"/>
                  </a:cubicBezTo>
                  <a:lnTo>
                    <a:pt x="11824" y="483"/>
                  </a:lnTo>
                  <a:cubicBezTo>
                    <a:pt x="11855" y="483"/>
                    <a:pt x="11824" y="513"/>
                    <a:pt x="11794" y="513"/>
                  </a:cubicBezTo>
                  <a:lnTo>
                    <a:pt x="11824" y="574"/>
                  </a:lnTo>
                  <a:cubicBezTo>
                    <a:pt x="11855" y="574"/>
                    <a:pt x="11885" y="574"/>
                    <a:pt x="11915" y="513"/>
                  </a:cubicBezTo>
                  <a:cubicBezTo>
                    <a:pt x="11931" y="468"/>
                    <a:pt x="11938" y="445"/>
                    <a:pt x="11942" y="445"/>
                  </a:cubicBezTo>
                  <a:cubicBezTo>
                    <a:pt x="11946" y="445"/>
                    <a:pt x="11946" y="468"/>
                    <a:pt x="11946" y="513"/>
                  </a:cubicBezTo>
                  <a:cubicBezTo>
                    <a:pt x="11946" y="558"/>
                    <a:pt x="11962" y="586"/>
                    <a:pt x="11971" y="586"/>
                  </a:cubicBezTo>
                  <a:cubicBezTo>
                    <a:pt x="11974" y="586"/>
                    <a:pt x="11976" y="582"/>
                    <a:pt x="11976" y="574"/>
                  </a:cubicBezTo>
                  <a:cubicBezTo>
                    <a:pt x="11990" y="533"/>
                    <a:pt x="12004" y="516"/>
                    <a:pt x="12015" y="516"/>
                  </a:cubicBezTo>
                  <a:cubicBezTo>
                    <a:pt x="12028" y="516"/>
                    <a:pt x="12037" y="541"/>
                    <a:pt x="12037" y="574"/>
                  </a:cubicBezTo>
                  <a:cubicBezTo>
                    <a:pt x="12022" y="620"/>
                    <a:pt x="12014" y="642"/>
                    <a:pt x="12022" y="642"/>
                  </a:cubicBezTo>
                  <a:cubicBezTo>
                    <a:pt x="12029" y="642"/>
                    <a:pt x="12052" y="620"/>
                    <a:pt x="12098" y="574"/>
                  </a:cubicBezTo>
                  <a:cubicBezTo>
                    <a:pt x="12159" y="574"/>
                    <a:pt x="12250" y="544"/>
                    <a:pt x="12311" y="544"/>
                  </a:cubicBezTo>
                  <a:cubicBezTo>
                    <a:pt x="12402" y="544"/>
                    <a:pt x="12463" y="544"/>
                    <a:pt x="12463" y="574"/>
                  </a:cubicBezTo>
                  <a:cubicBezTo>
                    <a:pt x="12463" y="586"/>
                    <a:pt x="12463" y="596"/>
                    <a:pt x="12464" y="605"/>
                  </a:cubicBezTo>
                  <a:lnTo>
                    <a:pt x="12464" y="605"/>
                  </a:lnTo>
                  <a:cubicBezTo>
                    <a:pt x="12470" y="544"/>
                    <a:pt x="12500" y="544"/>
                    <a:pt x="12554" y="544"/>
                  </a:cubicBezTo>
                  <a:cubicBezTo>
                    <a:pt x="12582" y="562"/>
                    <a:pt x="12604" y="570"/>
                    <a:pt x="12623" y="570"/>
                  </a:cubicBezTo>
                  <a:cubicBezTo>
                    <a:pt x="12664" y="570"/>
                    <a:pt x="12685" y="534"/>
                    <a:pt x="12706" y="513"/>
                  </a:cubicBezTo>
                  <a:lnTo>
                    <a:pt x="12645" y="513"/>
                  </a:lnTo>
                  <a:cubicBezTo>
                    <a:pt x="12662" y="463"/>
                    <a:pt x="12669" y="440"/>
                    <a:pt x="12683" y="440"/>
                  </a:cubicBezTo>
                  <a:cubicBezTo>
                    <a:pt x="12694" y="440"/>
                    <a:pt x="12709" y="455"/>
                    <a:pt x="12736" y="483"/>
                  </a:cubicBezTo>
                  <a:cubicBezTo>
                    <a:pt x="12767" y="483"/>
                    <a:pt x="12736" y="513"/>
                    <a:pt x="12736" y="574"/>
                  </a:cubicBezTo>
                  <a:cubicBezTo>
                    <a:pt x="12736" y="604"/>
                    <a:pt x="12767" y="665"/>
                    <a:pt x="12797" y="665"/>
                  </a:cubicBezTo>
                  <a:cubicBezTo>
                    <a:pt x="12827" y="665"/>
                    <a:pt x="12827" y="665"/>
                    <a:pt x="12827" y="604"/>
                  </a:cubicBezTo>
                  <a:cubicBezTo>
                    <a:pt x="12827" y="574"/>
                    <a:pt x="12827" y="574"/>
                    <a:pt x="12858" y="574"/>
                  </a:cubicBezTo>
                  <a:cubicBezTo>
                    <a:pt x="12858" y="574"/>
                    <a:pt x="12888" y="574"/>
                    <a:pt x="12919" y="544"/>
                  </a:cubicBezTo>
                  <a:cubicBezTo>
                    <a:pt x="12919" y="483"/>
                    <a:pt x="12949" y="483"/>
                    <a:pt x="12979" y="483"/>
                  </a:cubicBezTo>
                  <a:cubicBezTo>
                    <a:pt x="12979" y="544"/>
                    <a:pt x="13040" y="544"/>
                    <a:pt x="13040" y="544"/>
                  </a:cubicBezTo>
                  <a:lnTo>
                    <a:pt x="13040" y="574"/>
                  </a:lnTo>
                  <a:cubicBezTo>
                    <a:pt x="13010" y="635"/>
                    <a:pt x="13040" y="665"/>
                    <a:pt x="13040" y="665"/>
                  </a:cubicBezTo>
                  <a:cubicBezTo>
                    <a:pt x="13046" y="671"/>
                    <a:pt x="13051" y="674"/>
                    <a:pt x="13055" y="674"/>
                  </a:cubicBezTo>
                  <a:cubicBezTo>
                    <a:pt x="13071" y="674"/>
                    <a:pt x="13071" y="635"/>
                    <a:pt x="13071" y="635"/>
                  </a:cubicBezTo>
                  <a:cubicBezTo>
                    <a:pt x="13071" y="616"/>
                    <a:pt x="13123" y="609"/>
                    <a:pt x="13198" y="609"/>
                  </a:cubicBezTo>
                  <a:cubicBezTo>
                    <a:pt x="13366" y="609"/>
                    <a:pt x="13646" y="644"/>
                    <a:pt x="13709" y="665"/>
                  </a:cubicBezTo>
                  <a:cubicBezTo>
                    <a:pt x="13726" y="683"/>
                    <a:pt x="13754" y="700"/>
                    <a:pt x="13774" y="700"/>
                  </a:cubicBezTo>
                  <a:cubicBezTo>
                    <a:pt x="13789" y="700"/>
                    <a:pt x="13800" y="691"/>
                    <a:pt x="13800" y="665"/>
                  </a:cubicBezTo>
                  <a:cubicBezTo>
                    <a:pt x="13800" y="650"/>
                    <a:pt x="13830" y="642"/>
                    <a:pt x="13876" y="642"/>
                  </a:cubicBezTo>
                  <a:cubicBezTo>
                    <a:pt x="13922" y="642"/>
                    <a:pt x="13982" y="650"/>
                    <a:pt x="14043" y="665"/>
                  </a:cubicBezTo>
                  <a:cubicBezTo>
                    <a:pt x="14144" y="665"/>
                    <a:pt x="14232" y="679"/>
                    <a:pt x="14280" y="679"/>
                  </a:cubicBezTo>
                  <a:cubicBezTo>
                    <a:pt x="14303" y="679"/>
                    <a:pt x="14317" y="675"/>
                    <a:pt x="14317" y="665"/>
                  </a:cubicBezTo>
                  <a:lnTo>
                    <a:pt x="14408" y="665"/>
                  </a:lnTo>
                  <a:cubicBezTo>
                    <a:pt x="14438" y="665"/>
                    <a:pt x="14499" y="635"/>
                    <a:pt x="14529" y="635"/>
                  </a:cubicBezTo>
                  <a:cubicBezTo>
                    <a:pt x="14542" y="622"/>
                    <a:pt x="14549" y="615"/>
                    <a:pt x="14552" y="615"/>
                  </a:cubicBezTo>
                  <a:lnTo>
                    <a:pt x="14552" y="615"/>
                  </a:lnTo>
                  <a:cubicBezTo>
                    <a:pt x="14555" y="615"/>
                    <a:pt x="14547" y="630"/>
                    <a:pt x="14529" y="665"/>
                  </a:cubicBezTo>
                  <a:cubicBezTo>
                    <a:pt x="14529" y="696"/>
                    <a:pt x="14529" y="726"/>
                    <a:pt x="14560" y="756"/>
                  </a:cubicBezTo>
                  <a:cubicBezTo>
                    <a:pt x="14590" y="756"/>
                    <a:pt x="14590" y="696"/>
                    <a:pt x="14621" y="665"/>
                  </a:cubicBezTo>
                  <a:cubicBezTo>
                    <a:pt x="14621" y="635"/>
                    <a:pt x="14651" y="635"/>
                    <a:pt x="14651" y="635"/>
                  </a:cubicBezTo>
                  <a:cubicBezTo>
                    <a:pt x="14651" y="635"/>
                    <a:pt x="14651" y="635"/>
                    <a:pt x="14651" y="665"/>
                  </a:cubicBezTo>
                  <a:cubicBezTo>
                    <a:pt x="14651" y="726"/>
                    <a:pt x="14651" y="756"/>
                    <a:pt x="14651" y="756"/>
                  </a:cubicBezTo>
                  <a:cubicBezTo>
                    <a:pt x="14681" y="726"/>
                    <a:pt x="14681" y="726"/>
                    <a:pt x="14681" y="726"/>
                  </a:cubicBezTo>
                  <a:cubicBezTo>
                    <a:pt x="14712" y="726"/>
                    <a:pt x="14712" y="726"/>
                    <a:pt x="14712" y="817"/>
                  </a:cubicBezTo>
                  <a:cubicBezTo>
                    <a:pt x="14697" y="863"/>
                    <a:pt x="14697" y="886"/>
                    <a:pt x="14704" y="886"/>
                  </a:cubicBezTo>
                  <a:cubicBezTo>
                    <a:pt x="14712" y="886"/>
                    <a:pt x="14727" y="863"/>
                    <a:pt x="14742" y="817"/>
                  </a:cubicBezTo>
                  <a:lnTo>
                    <a:pt x="14803" y="787"/>
                  </a:lnTo>
                  <a:cubicBezTo>
                    <a:pt x="14803" y="820"/>
                    <a:pt x="14811" y="833"/>
                    <a:pt x="14823" y="833"/>
                  </a:cubicBezTo>
                  <a:cubicBezTo>
                    <a:pt x="14844" y="833"/>
                    <a:pt x="14875" y="795"/>
                    <a:pt x="14894" y="756"/>
                  </a:cubicBezTo>
                  <a:cubicBezTo>
                    <a:pt x="14894" y="807"/>
                    <a:pt x="14903" y="829"/>
                    <a:pt x="14917" y="829"/>
                  </a:cubicBezTo>
                  <a:cubicBezTo>
                    <a:pt x="14928" y="829"/>
                    <a:pt x="14941" y="814"/>
                    <a:pt x="14955" y="787"/>
                  </a:cubicBezTo>
                  <a:cubicBezTo>
                    <a:pt x="14970" y="756"/>
                    <a:pt x="14978" y="741"/>
                    <a:pt x="14985" y="741"/>
                  </a:cubicBezTo>
                  <a:cubicBezTo>
                    <a:pt x="14993" y="741"/>
                    <a:pt x="15001" y="756"/>
                    <a:pt x="15016" y="787"/>
                  </a:cubicBezTo>
                  <a:cubicBezTo>
                    <a:pt x="15016" y="848"/>
                    <a:pt x="15046" y="848"/>
                    <a:pt x="15107" y="848"/>
                  </a:cubicBezTo>
                  <a:cubicBezTo>
                    <a:pt x="15116" y="839"/>
                    <a:pt x="15135" y="835"/>
                    <a:pt x="15163" y="835"/>
                  </a:cubicBezTo>
                  <a:cubicBezTo>
                    <a:pt x="15229" y="835"/>
                    <a:pt x="15343" y="856"/>
                    <a:pt x="15472" y="878"/>
                  </a:cubicBezTo>
                  <a:cubicBezTo>
                    <a:pt x="15603" y="916"/>
                    <a:pt x="15700" y="941"/>
                    <a:pt x="15755" y="941"/>
                  </a:cubicBezTo>
                  <a:cubicBezTo>
                    <a:pt x="15788" y="941"/>
                    <a:pt x="15806" y="932"/>
                    <a:pt x="15806" y="908"/>
                  </a:cubicBezTo>
                  <a:cubicBezTo>
                    <a:pt x="15837" y="939"/>
                    <a:pt x="15837" y="939"/>
                    <a:pt x="15837" y="969"/>
                  </a:cubicBezTo>
                  <a:cubicBezTo>
                    <a:pt x="15837" y="996"/>
                    <a:pt x="15843" y="1012"/>
                    <a:pt x="15852" y="1012"/>
                  </a:cubicBezTo>
                  <a:cubicBezTo>
                    <a:pt x="15864" y="1012"/>
                    <a:pt x="15881" y="989"/>
                    <a:pt x="15897" y="939"/>
                  </a:cubicBezTo>
                  <a:cubicBezTo>
                    <a:pt x="15915" y="921"/>
                    <a:pt x="15932" y="904"/>
                    <a:pt x="15938" y="904"/>
                  </a:cubicBezTo>
                  <a:cubicBezTo>
                    <a:pt x="15943" y="904"/>
                    <a:pt x="15941" y="913"/>
                    <a:pt x="15928" y="939"/>
                  </a:cubicBezTo>
                  <a:cubicBezTo>
                    <a:pt x="15928" y="1000"/>
                    <a:pt x="15958" y="1000"/>
                    <a:pt x="16049" y="1030"/>
                  </a:cubicBezTo>
                  <a:cubicBezTo>
                    <a:pt x="16080" y="1045"/>
                    <a:pt x="16118" y="1053"/>
                    <a:pt x="16152" y="1053"/>
                  </a:cubicBezTo>
                  <a:cubicBezTo>
                    <a:pt x="16186" y="1053"/>
                    <a:pt x="16216" y="1045"/>
                    <a:pt x="16232" y="1030"/>
                  </a:cubicBezTo>
                  <a:lnTo>
                    <a:pt x="16232" y="1030"/>
                  </a:lnTo>
                  <a:cubicBezTo>
                    <a:pt x="16210" y="1096"/>
                    <a:pt x="16251" y="1146"/>
                    <a:pt x="16310" y="1146"/>
                  </a:cubicBezTo>
                  <a:cubicBezTo>
                    <a:pt x="16333" y="1146"/>
                    <a:pt x="16358" y="1138"/>
                    <a:pt x="16384" y="1121"/>
                  </a:cubicBezTo>
                  <a:cubicBezTo>
                    <a:pt x="16414" y="1121"/>
                    <a:pt x="16444" y="1121"/>
                    <a:pt x="16414" y="1182"/>
                  </a:cubicBezTo>
                  <a:cubicBezTo>
                    <a:pt x="16444" y="1182"/>
                    <a:pt x="16475" y="1182"/>
                    <a:pt x="16536" y="1152"/>
                  </a:cubicBezTo>
                  <a:cubicBezTo>
                    <a:pt x="16566" y="1182"/>
                    <a:pt x="16657" y="1212"/>
                    <a:pt x="16718" y="1212"/>
                  </a:cubicBezTo>
                  <a:cubicBezTo>
                    <a:pt x="16728" y="1222"/>
                    <a:pt x="16742" y="1226"/>
                    <a:pt x="16755" y="1226"/>
                  </a:cubicBezTo>
                  <a:cubicBezTo>
                    <a:pt x="16782" y="1226"/>
                    <a:pt x="16809" y="1212"/>
                    <a:pt x="16809" y="1212"/>
                  </a:cubicBezTo>
                  <a:lnTo>
                    <a:pt x="16840" y="1212"/>
                  </a:lnTo>
                  <a:cubicBezTo>
                    <a:pt x="16809" y="1243"/>
                    <a:pt x="16931" y="1273"/>
                    <a:pt x="17083" y="1334"/>
                  </a:cubicBezTo>
                  <a:cubicBezTo>
                    <a:pt x="17235" y="1364"/>
                    <a:pt x="17387" y="1425"/>
                    <a:pt x="17387" y="1486"/>
                  </a:cubicBezTo>
                  <a:cubicBezTo>
                    <a:pt x="17387" y="1486"/>
                    <a:pt x="17417" y="1486"/>
                    <a:pt x="17447" y="1455"/>
                  </a:cubicBezTo>
                  <a:cubicBezTo>
                    <a:pt x="17463" y="1410"/>
                    <a:pt x="17478" y="1395"/>
                    <a:pt x="17489" y="1395"/>
                  </a:cubicBezTo>
                  <a:cubicBezTo>
                    <a:pt x="17501" y="1395"/>
                    <a:pt x="17508" y="1410"/>
                    <a:pt x="17508" y="1425"/>
                  </a:cubicBezTo>
                  <a:cubicBezTo>
                    <a:pt x="17508" y="1484"/>
                    <a:pt x="17546" y="1517"/>
                    <a:pt x="17590" y="1517"/>
                  </a:cubicBezTo>
                  <a:cubicBezTo>
                    <a:pt x="17613" y="1517"/>
                    <a:pt x="17639" y="1507"/>
                    <a:pt x="17660" y="1486"/>
                  </a:cubicBezTo>
                  <a:lnTo>
                    <a:pt x="17660" y="1486"/>
                  </a:lnTo>
                  <a:lnTo>
                    <a:pt x="17630" y="1516"/>
                  </a:lnTo>
                  <a:cubicBezTo>
                    <a:pt x="17630" y="1557"/>
                    <a:pt x="17648" y="1574"/>
                    <a:pt x="17672" y="1574"/>
                  </a:cubicBezTo>
                  <a:cubicBezTo>
                    <a:pt x="17700" y="1574"/>
                    <a:pt x="17735" y="1550"/>
                    <a:pt x="17751" y="1516"/>
                  </a:cubicBezTo>
                  <a:cubicBezTo>
                    <a:pt x="17774" y="1561"/>
                    <a:pt x="17780" y="1589"/>
                    <a:pt x="17793" y="1589"/>
                  </a:cubicBezTo>
                  <a:cubicBezTo>
                    <a:pt x="17798" y="1589"/>
                    <a:pt x="17804" y="1585"/>
                    <a:pt x="17812" y="1577"/>
                  </a:cubicBezTo>
                  <a:cubicBezTo>
                    <a:pt x="17843" y="1577"/>
                    <a:pt x="17843" y="1577"/>
                    <a:pt x="17812" y="1668"/>
                  </a:cubicBezTo>
                  <a:cubicBezTo>
                    <a:pt x="17782" y="1699"/>
                    <a:pt x="17782" y="1759"/>
                    <a:pt x="17782" y="1759"/>
                  </a:cubicBezTo>
                  <a:cubicBezTo>
                    <a:pt x="17812" y="1759"/>
                    <a:pt x="17843" y="1729"/>
                    <a:pt x="17843" y="1699"/>
                  </a:cubicBezTo>
                  <a:lnTo>
                    <a:pt x="17903" y="1699"/>
                  </a:lnTo>
                  <a:cubicBezTo>
                    <a:pt x="17903" y="1699"/>
                    <a:pt x="17903" y="1699"/>
                    <a:pt x="17934" y="1668"/>
                  </a:cubicBezTo>
                  <a:cubicBezTo>
                    <a:pt x="17934" y="1638"/>
                    <a:pt x="17964" y="1638"/>
                    <a:pt x="17995" y="1638"/>
                  </a:cubicBezTo>
                  <a:cubicBezTo>
                    <a:pt x="17986" y="1647"/>
                    <a:pt x="17985" y="1650"/>
                    <a:pt x="17987" y="1650"/>
                  </a:cubicBezTo>
                  <a:cubicBezTo>
                    <a:pt x="17992" y="1650"/>
                    <a:pt x="18016" y="1629"/>
                    <a:pt x="17995" y="1607"/>
                  </a:cubicBezTo>
                  <a:cubicBezTo>
                    <a:pt x="18025" y="1547"/>
                    <a:pt x="18025" y="1516"/>
                    <a:pt x="18055" y="1516"/>
                  </a:cubicBezTo>
                  <a:lnTo>
                    <a:pt x="18086" y="1425"/>
                  </a:lnTo>
                  <a:cubicBezTo>
                    <a:pt x="18116" y="1364"/>
                    <a:pt x="18147" y="1303"/>
                    <a:pt x="18116" y="1243"/>
                  </a:cubicBezTo>
                  <a:cubicBezTo>
                    <a:pt x="18059" y="1204"/>
                    <a:pt x="18013" y="1166"/>
                    <a:pt x="17980" y="1166"/>
                  </a:cubicBezTo>
                  <a:cubicBezTo>
                    <a:pt x="17960" y="1166"/>
                    <a:pt x="17945" y="1179"/>
                    <a:pt x="17934" y="1212"/>
                  </a:cubicBezTo>
                  <a:cubicBezTo>
                    <a:pt x="17934" y="1212"/>
                    <a:pt x="17920" y="1226"/>
                    <a:pt x="17902" y="1226"/>
                  </a:cubicBezTo>
                  <a:cubicBezTo>
                    <a:pt x="17893" y="1226"/>
                    <a:pt x="17883" y="1222"/>
                    <a:pt x="17873" y="1212"/>
                  </a:cubicBezTo>
                  <a:cubicBezTo>
                    <a:pt x="17873" y="1212"/>
                    <a:pt x="17843" y="1182"/>
                    <a:pt x="17843" y="1182"/>
                  </a:cubicBezTo>
                  <a:cubicBezTo>
                    <a:pt x="17873" y="1121"/>
                    <a:pt x="17782" y="1091"/>
                    <a:pt x="17660" y="1060"/>
                  </a:cubicBezTo>
                  <a:cubicBezTo>
                    <a:pt x="17539" y="1000"/>
                    <a:pt x="17478" y="969"/>
                    <a:pt x="17447" y="939"/>
                  </a:cubicBezTo>
                  <a:cubicBezTo>
                    <a:pt x="17447" y="878"/>
                    <a:pt x="17417" y="878"/>
                    <a:pt x="17417" y="878"/>
                  </a:cubicBezTo>
                  <a:cubicBezTo>
                    <a:pt x="17417" y="886"/>
                    <a:pt x="17406" y="890"/>
                    <a:pt x="17387" y="890"/>
                  </a:cubicBezTo>
                  <a:cubicBezTo>
                    <a:pt x="17336" y="890"/>
                    <a:pt x="17224" y="862"/>
                    <a:pt x="17113" y="817"/>
                  </a:cubicBezTo>
                  <a:cubicBezTo>
                    <a:pt x="16990" y="793"/>
                    <a:pt x="16867" y="748"/>
                    <a:pt x="16809" y="748"/>
                  </a:cubicBezTo>
                  <a:cubicBezTo>
                    <a:pt x="16795" y="748"/>
                    <a:pt x="16785" y="751"/>
                    <a:pt x="16779" y="756"/>
                  </a:cubicBezTo>
                  <a:lnTo>
                    <a:pt x="16748" y="756"/>
                  </a:lnTo>
                  <a:cubicBezTo>
                    <a:pt x="16748" y="726"/>
                    <a:pt x="16718" y="696"/>
                    <a:pt x="16657" y="696"/>
                  </a:cubicBezTo>
                  <a:lnTo>
                    <a:pt x="16566" y="696"/>
                  </a:lnTo>
                  <a:cubicBezTo>
                    <a:pt x="16566" y="665"/>
                    <a:pt x="16536" y="635"/>
                    <a:pt x="16505" y="635"/>
                  </a:cubicBezTo>
                  <a:cubicBezTo>
                    <a:pt x="16475" y="635"/>
                    <a:pt x="16460" y="627"/>
                    <a:pt x="16448" y="627"/>
                  </a:cubicBezTo>
                  <a:cubicBezTo>
                    <a:pt x="16437" y="627"/>
                    <a:pt x="16429" y="635"/>
                    <a:pt x="16414" y="665"/>
                  </a:cubicBezTo>
                  <a:cubicBezTo>
                    <a:pt x="16414" y="665"/>
                    <a:pt x="16232" y="604"/>
                    <a:pt x="16171" y="544"/>
                  </a:cubicBezTo>
                  <a:cubicBezTo>
                    <a:pt x="16171" y="535"/>
                    <a:pt x="16168" y="531"/>
                    <a:pt x="16164" y="531"/>
                  </a:cubicBezTo>
                  <a:cubicBezTo>
                    <a:pt x="16153" y="531"/>
                    <a:pt x="16132" y="553"/>
                    <a:pt x="16110" y="574"/>
                  </a:cubicBezTo>
                  <a:cubicBezTo>
                    <a:pt x="16085" y="599"/>
                    <a:pt x="16061" y="643"/>
                    <a:pt x="16036" y="643"/>
                  </a:cubicBezTo>
                  <a:cubicBezTo>
                    <a:pt x="16030" y="643"/>
                    <a:pt x="16025" y="641"/>
                    <a:pt x="16019" y="635"/>
                  </a:cubicBezTo>
                  <a:cubicBezTo>
                    <a:pt x="16019" y="635"/>
                    <a:pt x="16049" y="604"/>
                    <a:pt x="16049" y="574"/>
                  </a:cubicBezTo>
                  <a:cubicBezTo>
                    <a:pt x="16080" y="513"/>
                    <a:pt x="16080" y="513"/>
                    <a:pt x="16049" y="513"/>
                  </a:cubicBezTo>
                  <a:lnTo>
                    <a:pt x="15988" y="513"/>
                  </a:lnTo>
                  <a:cubicBezTo>
                    <a:pt x="15988" y="522"/>
                    <a:pt x="15978" y="526"/>
                    <a:pt x="15959" y="526"/>
                  </a:cubicBezTo>
                  <a:cubicBezTo>
                    <a:pt x="15915" y="526"/>
                    <a:pt x="15822" y="504"/>
                    <a:pt x="15715" y="483"/>
                  </a:cubicBezTo>
                  <a:cubicBezTo>
                    <a:pt x="15590" y="447"/>
                    <a:pt x="15507" y="432"/>
                    <a:pt x="15460" y="432"/>
                  </a:cubicBezTo>
                  <a:cubicBezTo>
                    <a:pt x="15427" y="432"/>
                    <a:pt x="15411" y="440"/>
                    <a:pt x="15411" y="452"/>
                  </a:cubicBezTo>
                  <a:cubicBezTo>
                    <a:pt x="15411" y="483"/>
                    <a:pt x="15403" y="498"/>
                    <a:pt x="15388" y="498"/>
                  </a:cubicBezTo>
                  <a:cubicBezTo>
                    <a:pt x="15373" y="498"/>
                    <a:pt x="15350" y="483"/>
                    <a:pt x="15320" y="452"/>
                  </a:cubicBezTo>
                  <a:cubicBezTo>
                    <a:pt x="15243" y="337"/>
                    <a:pt x="15214" y="294"/>
                    <a:pt x="15196" y="294"/>
                  </a:cubicBezTo>
                  <a:cubicBezTo>
                    <a:pt x="15186" y="294"/>
                    <a:pt x="15179" y="309"/>
                    <a:pt x="15168" y="331"/>
                  </a:cubicBezTo>
                  <a:cubicBezTo>
                    <a:pt x="15198" y="331"/>
                    <a:pt x="15198" y="361"/>
                    <a:pt x="15168" y="422"/>
                  </a:cubicBezTo>
                  <a:cubicBezTo>
                    <a:pt x="15168" y="460"/>
                    <a:pt x="15162" y="477"/>
                    <a:pt x="15156" y="477"/>
                  </a:cubicBezTo>
                  <a:cubicBezTo>
                    <a:pt x="15148" y="477"/>
                    <a:pt x="15137" y="445"/>
                    <a:pt x="15137" y="392"/>
                  </a:cubicBezTo>
                  <a:cubicBezTo>
                    <a:pt x="15154" y="341"/>
                    <a:pt x="15051" y="319"/>
                    <a:pt x="14945" y="319"/>
                  </a:cubicBezTo>
                  <a:cubicBezTo>
                    <a:pt x="14858" y="319"/>
                    <a:pt x="14770" y="334"/>
                    <a:pt x="14742" y="361"/>
                  </a:cubicBezTo>
                  <a:lnTo>
                    <a:pt x="14773" y="331"/>
                  </a:lnTo>
                  <a:cubicBezTo>
                    <a:pt x="14773" y="300"/>
                    <a:pt x="14742" y="270"/>
                    <a:pt x="14651" y="270"/>
                  </a:cubicBezTo>
                  <a:lnTo>
                    <a:pt x="14590" y="270"/>
                  </a:lnTo>
                  <a:cubicBezTo>
                    <a:pt x="14581" y="289"/>
                    <a:pt x="14563" y="296"/>
                    <a:pt x="14542" y="296"/>
                  </a:cubicBezTo>
                  <a:cubicBezTo>
                    <a:pt x="14496" y="296"/>
                    <a:pt x="14438" y="261"/>
                    <a:pt x="14438" y="240"/>
                  </a:cubicBezTo>
                  <a:cubicBezTo>
                    <a:pt x="14408" y="179"/>
                    <a:pt x="14408" y="179"/>
                    <a:pt x="14378" y="179"/>
                  </a:cubicBezTo>
                  <a:cubicBezTo>
                    <a:pt x="14349" y="198"/>
                    <a:pt x="14318" y="205"/>
                    <a:pt x="14289" y="205"/>
                  </a:cubicBezTo>
                  <a:cubicBezTo>
                    <a:pt x="14226" y="205"/>
                    <a:pt x="14174" y="169"/>
                    <a:pt x="14195" y="148"/>
                  </a:cubicBezTo>
                  <a:lnTo>
                    <a:pt x="14134" y="148"/>
                  </a:lnTo>
                  <a:cubicBezTo>
                    <a:pt x="14104" y="179"/>
                    <a:pt x="14074" y="179"/>
                    <a:pt x="14043" y="179"/>
                  </a:cubicBezTo>
                  <a:cubicBezTo>
                    <a:pt x="14005" y="166"/>
                    <a:pt x="13983" y="159"/>
                    <a:pt x="13970" y="159"/>
                  </a:cubicBezTo>
                  <a:cubicBezTo>
                    <a:pt x="13952" y="159"/>
                    <a:pt x="13952" y="174"/>
                    <a:pt x="13952" y="209"/>
                  </a:cubicBezTo>
                  <a:cubicBezTo>
                    <a:pt x="13952" y="240"/>
                    <a:pt x="13952" y="300"/>
                    <a:pt x="13922" y="300"/>
                  </a:cubicBezTo>
                  <a:lnTo>
                    <a:pt x="13922" y="240"/>
                  </a:lnTo>
                  <a:cubicBezTo>
                    <a:pt x="13922" y="209"/>
                    <a:pt x="13861" y="179"/>
                    <a:pt x="13770" y="179"/>
                  </a:cubicBezTo>
                  <a:cubicBezTo>
                    <a:pt x="13648" y="148"/>
                    <a:pt x="13618" y="148"/>
                    <a:pt x="13587" y="118"/>
                  </a:cubicBezTo>
                  <a:lnTo>
                    <a:pt x="13557" y="148"/>
                  </a:lnTo>
                  <a:cubicBezTo>
                    <a:pt x="13542" y="164"/>
                    <a:pt x="13526" y="171"/>
                    <a:pt x="13519" y="171"/>
                  </a:cubicBezTo>
                  <a:cubicBezTo>
                    <a:pt x="13511" y="171"/>
                    <a:pt x="13511" y="164"/>
                    <a:pt x="13526" y="148"/>
                  </a:cubicBezTo>
                  <a:cubicBezTo>
                    <a:pt x="13509" y="113"/>
                    <a:pt x="13470" y="98"/>
                    <a:pt x="13429" y="98"/>
                  </a:cubicBezTo>
                  <a:cubicBezTo>
                    <a:pt x="13400" y="98"/>
                    <a:pt x="13369" y="105"/>
                    <a:pt x="13344" y="118"/>
                  </a:cubicBezTo>
                  <a:lnTo>
                    <a:pt x="13314" y="118"/>
                  </a:lnTo>
                  <a:cubicBezTo>
                    <a:pt x="13298" y="72"/>
                    <a:pt x="13276" y="50"/>
                    <a:pt x="13253" y="50"/>
                  </a:cubicBezTo>
                  <a:cubicBezTo>
                    <a:pt x="13230" y="50"/>
                    <a:pt x="13207" y="72"/>
                    <a:pt x="13192" y="118"/>
                  </a:cubicBezTo>
                  <a:cubicBezTo>
                    <a:pt x="13192" y="57"/>
                    <a:pt x="13162" y="57"/>
                    <a:pt x="13131" y="57"/>
                  </a:cubicBezTo>
                  <a:cubicBezTo>
                    <a:pt x="13116" y="72"/>
                    <a:pt x="13078" y="80"/>
                    <a:pt x="13044" y="80"/>
                  </a:cubicBezTo>
                  <a:cubicBezTo>
                    <a:pt x="13010" y="80"/>
                    <a:pt x="12979" y="72"/>
                    <a:pt x="12979" y="57"/>
                  </a:cubicBezTo>
                  <a:cubicBezTo>
                    <a:pt x="12949" y="88"/>
                    <a:pt x="12919" y="88"/>
                    <a:pt x="12888" y="88"/>
                  </a:cubicBezTo>
                  <a:cubicBezTo>
                    <a:pt x="12858" y="88"/>
                    <a:pt x="12858" y="88"/>
                    <a:pt x="12827" y="118"/>
                  </a:cubicBezTo>
                  <a:cubicBezTo>
                    <a:pt x="12797" y="148"/>
                    <a:pt x="12767" y="148"/>
                    <a:pt x="12767" y="148"/>
                  </a:cubicBezTo>
                  <a:cubicBezTo>
                    <a:pt x="12736" y="148"/>
                    <a:pt x="12767" y="118"/>
                    <a:pt x="12797" y="88"/>
                  </a:cubicBezTo>
                  <a:cubicBezTo>
                    <a:pt x="12824" y="60"/>
                    <a:pt x="12821" y="45"/>
                    <a:pt x="12803" y="45"/>
                  </a:cubicBezTo>
                  <a:cubicBezTo>
                    <a:pt x="12782" y="45"/>
                    <a:pt x="12739" y="68"/>
                    <a:pt x="12706" y="118"/>
                  </a:cubicBezTo>
                  <a:cubicBezTo>
                    <a:pt x="12660" y="164"/>
                    <a:pt x="12637" y="186"/>
                    <a:pt x="12634" y="186"/>
                  </a:cubicBezTo>
                  <a:cubicBezTo>
                    <a:pt x="12630" y="186"/>
                    <a:pt x="12645" y="164"/>
                    <a:pt x="12675" y="118"/>
                  </a:cubicBezTo>
                  <a:cubicBezTo>
                    <a:pt x="12698" y="74"/>
                    <a:pt x="12720" y="45"/>
                    <a:pt x="12706" y="45"/>
                  </a:cubicBezTo>
                  <a:cubicBezTo>
                    <a:pt x="12701" y="45"/>
                    <a:pt x="12692" y="49"/>
                    <a:pt x="12675" y="57"/>
                  </a:cubicBezTo>
                  <a:cubicBezTo>
                    <a:pt x="12675" y="57"/>
                    <a:pt x="12645" y="57"/>
                    <a:pt x="12645" y="118"/>
                  </a:cubicBezTo>
                  <a:lnTo>
                    <a:pt x="12554" y="88"/>
                  </a:lnTo>
                  <a:cubicBezTo>
                    <a:pt x="12523" y="57"/>
                    <a:pt x="12493" y="57"/>
                    <a:pt x="12463" y="57"/>
                  </a:cubicBezTo>
                  <a:cubicBezTo>
                    <a:pt x="12447" y="72"/>
                    <a:pt x="12440" y="80"/>
                    <a:pt x="12436" y="80"/>
                  </a:cubicBezTo>
                  <a:cubicBezTo>
                    <a:pt x="12432" y="80"/>
                    <a:pt x="12432" y="72"/>
                    <a:pt x="12432" y="57"/>
                  </a:cubicBezTo>
                  <a:cubicBezTo>
                    <a:pt x="12432" y="30"/>
                    <a:pt x="12426" y="15"/>
                    <a:pt x="12419" y="15"/>
                  </a:cubicBezTo>
                  <a:cubicBezTo>
                    <a:pt x="12411" y="15"/>
                    <a:pt x="12402" y="37"/>
                    <a:pt x="12402" y="88"/>
                  </a:cubicBezTo>
                  <a:cubicBezTo>
                    <a:pt x="12387" y="103"/>
                    <a:pt x="12371" y="110"/>
                    <a:pt x="12356" y="110"/>
                  </a:cubicBezTo>
                  <a:cubicBezTo>
                    <a:pt x="12341" y="110"/>
                    <a:pt x="12326" y="103"/>
                    <a:pt x="12311" y="88"/>
                  </a:cubicBezTo>
                  <a:cubicBezTo>
                    <a:pt x="12311" y="59"/>
                    <a:pt x="12311" y="39"/>
                    <a:pt x="12311" y="27"/>
                  </a:cubicBezTo>
                  <a:cubicBezTo>
                    <a:pt x="12280" y="88"/>
                    <a:pt x="12250" y="88"/>
                    <a:pt x="12250" y="88"/>
                  </a:cubicBezTo>
                  <a:cubicBezTo>
                    <a:pt x="12250" y="148"/>
                    <a:pt x="12250" y="179"/>
                    <a:pt x="12219" y="179"/>
                  </a:cubicBezTo>
                  <a:lnTo>
                    <a:pt x="12189" y="148"/>
                  </a:lnTo>
                  <a:lnTo>
                    <a:pt x="12219" y="88"/>
                  </a:lnTo>
                  <a:lnTo>
                    <a:pt x="12250" y="88"/>
                  </a:lnTo>
                  <a:cubicBezTo>
                    <a:pt x="12250" y="27"/>
                    <a:pt x="12037" y="27"/>
                    <a:pt x="11824" y="27"/>
                  </a:cubicBezTo>
                  <a:cubicBezTo>
                    <a:pt x="11794" y="27"/>
                    <a:pt x="11763" y="57"/>
                    <a:pt x="11763" y="118"/>
                  </a:cubicBezTo>
                  <a:cubicBezTo>
                    <a:pt x="11748" y="42"/>
                    <a:pt x="11725" y="4"/>
                    <a:pt x="11710" y="4"/>
                  </a:cubicBezTo>
                  <a:cubicBezTo>
                    <a:pt x="11695" y="4"/>
                    <a:pt x="11688" y="42"/>
                    <a:pt x="11703" y="118"/>
                  </a:cubicBezTo>
                  <a:cubicBezTo>
                    <a:pt x="11718" y="164"/>
                    <a:pt x="11725" y="186"/>
                    <a:pt x="11722" y="186"/>
                  </a:cubicBezTo>
                  <a:cubicBezTo>
                    <a:pt x="11718" y="186"/>
                    <a:pt x="11703" y="164"/>
                    <a:pt x="11672" y="118"/>
                  </a:cubicBezTo>
                  <a:cubicBezTo>
                    <a:pt x="11672" y="88"/>
                    <a:pt x="11672" y="72"/>
                    <a:pt x="11669" y="72"/>
                  </a:cubicBezTo>
                  <a:cubicBezTo>
                    <a:pt x="11665" y="72"/>
                    <a:pt x="11657" y="88"/>
                    <a:pt x="11642" y="118"/>
                  </a:cubicBezTo>
                  <a:cubicBezTo>
                    <a:pt x="11642" y="133"/>
                    <a:pt x="11634" y="141"/>
                    <a:pt x="11627" y="141"/>
                  </a:cubicBezTo>
                  <a:cubicBezTo>
                    <a:pt x="11619" y="141"/>
                    <a:pt x="11612" y="133"/>
                    <a:pt x="11612" y="118"/>
                  </a:cubicBezTo>
                  <a:cubicBezTo>
                    <a:pt x="11589" y="74"/>
                    <a:pt x="11567" y="45"/>
                    <a:pt x="11557" y="45"/>
                  </a:cubicBezTo>
                  <a:cubicBezTo>
                    <a:pt x="11553" y="45"/>
                    <a:pt x="11551" y="49"/>
                    <a:pt x="11551" y="57"/>
                  </a:cubicBezTo>
                  <a:cubicBezTo>
                    <a:pt x="11551" y="57"/>
                    <a:pt x="11551" y="57"/>
                    <a:pt x="11520" y="27"/>
                  </a:cubicBezTo>
                  <a:cubicBezTo>
                    <a:pt x="11511" y="8"/>
                    <a:pt x="11501" y="1"/>
                    <a:pt x="11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3471;p83"/>
            <p:cNvSpPr/>
            <p:nvPr/>
          </p:nvSpPr>
          <p:spPr>
            <a:xfrm>
              <a:off x="2092052" y="2984384"/>
              <a:ext cx="117685" cy="111662"/>
            </a:xfrm>
            <a:custGeom>
              <a:avLst/>
              <a:gdLst/>
              <a:ahLst/>
              <a:cxnLst/>
              <a:rect l="l" t="t" r="r" b="b"/>
              <a:pathLst>
                <a:path w="7113" h="6749" extrusionOk="0">
                  <a:moveTo>
                    <a:pt x="6632" y="37"/>
                  </a:moveTo>
                  <a:cubicBezTo>
                    <a:pt x="6634" y="37"/>
                    <a:pt x="6684" y="80"/>
                    <a:pt x="6748" y="123"/>
                  </a:cubicBezTo>
                  <a:cubicBezTo>
                    <a:pt x="6778" y="138"/>
                    <a:pt x="6794" y="145"/>
                    <a:pt x="6790" y="145"/>
                  </a:cubicBezTo>
                  <a:cubicBezTo>
                    <a:pt x="6786" y="145"/>
                    <a:pt x="6763" y="138"/>
                    <a:pt x="6718" y="123"/>
                  </a:cubicBezTo>
                  <a:cubicBezTo>
                    <a:pt x="6687" y="92"/>
                    <a:pt x="6657" y="92"/>
                    <a:pt x="6657" y="62"/>
                  </a:cubicBezTo>
                  <a:cubicBezTo>
                    <a:pt x="6639" y="44"/>
                    <a:pt x="6632" y="37"/>
                    <a:pt x="6632" y="37"/>
                  </a:cubicBezTo>
                  <a:close/>
                  <a:moveTo>
                    <a:pt x="5927" y="1217"/>
                  </a:moveTo>
                  <a:lnTo>
                    <a:pt x="5927" y="1217"/>
                  </a:lnTo>
                  <a:cubicBezTo>
                    <a:pt x="5980" y="1234"/>
                    <a:pt x="6002" y="1252"/>
                    <a:pt x="5994" y="1252"/>
                  </a:cubicBezTo>
                  <a:cubicBezTo>
                    <a:pt x="5988" y="1252"/>
                    <a:pt x="5966" y="1242"/>
                    <a:pt x="5927" y="1217"/>
                  </a:cubicBezTo>
                  <a:close/>
                  <a:moveTo>
                    <a:pt x="5927" y="1399"/>
                  </a:moveTo>
                  <a:cubicBezTo>
                    <a:pt x="5958" y="1399"/>
                    <a:pt x="5958" y="1399"/>
                    <a:pt x="5988" y="1430"/>
                  </a:cubicBezTo>
                  <a:cubicBezTo>
                    <a:pt x="6019" y="1430"/>
                    <a:pt x="6049" y="1490"/>
                    <a:pt x="6049" y="1490"/>
                  </a:cubicBezTo>
                  <a:cubicBezTo>
                    <a:pt x="6049" y="1490"/>
                    <a:pt x="5958" y="1460"/>
                    <a:pt x="5927" y="1399"/>
                  </a:cubicBezTo>
                  <a:close/>
                  <a:moveTo>
                    <a:pt x="6262" y="1612"/>
                  </a:moveTo>
                  <a:lnTo>
                    <a:pt x="6262" y="1612"/>
                  </a:lnTo>
                  <a:cubicBezTo>
                    <a:pt x="6292" y="1642"/>
                    <a:pt x="6315" y="1658"/>
                    <a:pt x="6319" y="1658"/>
                  </a:cubicBezTo>
                  <a:cubicBezTo>
                    <a:pt x="6323" y="1658"/>
                    <a:pt x="6307" y="1642"/>
                    <a:pt x="6262" y="1612"/>
                  </a:cubicBezTo>
                  <a:close/>
                  <a:moveTo>
                    <a:pt x="5259" y="2129"/>
                  </a:moveTo>
                  <a:cubicBezTo>
                    <a:pt x="5259" y="2129"/>
                    <a:pt x="5259" y="2159"/>
                    <a:pt x="5289" y="2159"/>
                  </a:cubicBezTo>
                  <a:cubicBezTo>
                    <a:pt x="5278" y="2148"/>
                    <a:pt x="5267" y="2137"/>
                    <a:pt x="5259" y="2129"/>
                  </a:cubicBezTo>
                  <a:close/>
                  <a:moveTo>
                    <a:pt x="5593" y="2159"/>
                  </a:moveTo>
                  <a:lnTo>
                    <a:pt x="5593" y="2159"/>
                  </a:lnTo>
                  <a:cubicBezTo>
                    <a:pt x="5593" y="2159"/>
                    <a:pt x="5654" y="2189"/>
                    <a:pt x="5654" y="2189"/>
                  </a:cubicBezTo>
                  <a:cubicBezTo>
                    <a:pt x="5654" y="2189"/>
                    <a:pt x="5679" y="2189"/>
                    <a:pt x="5660" y="2213"/>
                  </a:cubicBezTo>
                  <a:lnTo>
                    <a:pt x="5660" y="2213"/>
                  </a:lnTo>
                  <a:cubicBezTo>
                    <a:pt x="5651" y="2202"/>
                    <a:pt x="5615" y="2181"/>
                    <a:pt x="5593" y="2159"/>
                  </a:cubicBezTo>
                  <a:close/>
                  <a:moveTo>
                    <a:pt x="5149" y="2243"/>
                  </a:moveTo>
                  <a:cubicBezTo>
                    <a:pt x="5145" y="2243"/>
                    <a:pt x="5151" y="2249"/>
                    <a:pt x="5163" y="2250"/>
                  </a:cubicBezTo>
                  <a:lnTo>
                    <a:pt x="5163" y="2250"/>
                  </a:lnTo>
                  <a:cubicBezTo>
                    <a:pt x="5155" y="2244"/>
                    <a:pt x="5150" y="2243"/>
                    <a:pt x="5149" y="2243"/>
                  </a:cubicBezTo>
                  <a:close/>
                  <a:moveTo>
                    <a:pt x="5163" y="2250"/>
                  </a:moveTo>
                  <a:lnTo>
                    <a:pt x="5163" y="2250"/>
                  </a:lnTo>
                  <a:cubicBezTo>
                    <a:pt x="5165" y="2251"/>
                    <a:pt x="5167" y="2253"/>
                    <a:pt x="5170" y="2255"/>
                  </a:cubicBezTo>
                  <a:lnTo>
                    <a:pt x="5170" y="2255"/>
                  </a:lnTo>
                  <a:cubicBezTo>
                    <a:pt x="5169" y="2254"/>
                    <a:pt x="5168" y="2252"/>
                    <a:pt x="5168" y="2250"/>
                  </a:cubicBezTo>
                  <a:cubicBezTo>
                    <a:pt x="5166" y="2250"/>
                    <a:pt x="5164" y="2250"/>
                    <a:pt x="5163" y="2250"/>
                  </a:cubicBezTo>
                  <a:close/>
                  <a:moveTo>
                    <a:pt x="5601" y="2288"/>
                  </a:moveTo>
                  <a:cubicBezTo>
                    <a:pt x="5608" y="2288"/>
                    <a:pt x="5623" y="2296"/>
                    <a:pt x="5654" y="2311"/>
                  </a:cubicBezTo>
                  <a:lnTo>
                    <a:pt x="5593" y="2311"/>
                  </a:lnTo>
                  <a:cubicBezTo>
                    <a:pt x="5593" y="2296"/>
                    <a:pt x="5593" y="2288"/>
                    <a:pt x="5601" y="2288"/>
                  </a:cubicBezTo>
                  <a:close/>
                  <a:moveTo>
                    <a:pt x="5630" y="2358"/>
                  </a:moveTo>
                  <a:cubicBezTo>
                    <a:pt x="5627" y="2358"/>
                    <a:pt x="5623" y="2362"/>
                    <a:pt x="5623" y="2372"/>
                  </a:cubicBezTo>
                  <a:cubicBezTo>
                    <a:pt x="5644" y="2372"/>
                    <a:pt x="5637" y="2358"/>
                    <a:pt x="5630" y="2358"/>
                  </a:cubicBezTo>
                  <a:close/>
                  <a:moveTo>
                    <a:pt x="5455" y="2413"/>
                  </a:moveTo>
                  <a:cubicBezTo>
                    <a:pt x="5462" y="2413"/>
                    <a:pt x="5477" y="2420"/>
                    <a:pt x="5502" y="2433"/>
                  </a:cubicBezTo>
                  <a:cubicBezTo>
                    <a:pt x="5532" y="2463"/>
                    <a:pt x="5532" y="2463"/>
                    <a:pt x="5532" y="2463"/>
                  </a:cubicBezTo>
                  <a:cubicBezTo>
                    <a:pt x="5517" y="2478"/>
                    <a:pt x="5509" y="2486"/>
                    <a:pt x="5502" y="2486"/>
                  </a:cubicBezTo>
                  <a:cubicBezTo>
                    <a:pt x="5494" y="2486"/>
                    <a:pt x="5487" y="2478"/>
                    <a:pt x="5471" y="2463"/>
                  </a:cubicBezTo>
                  <a:cubicBezTo>
                    <a:pt x="5454" y="2427"/>
                    <a:pt x="5446" y="2413"/>
                    <a:pt x="5455" y="2413"/>
                  </a:cubicBezTo>
                  <a:close/>
                  <a:moveTo>
                    <a:pt x="5137" y="2433"/>
                  </a:moveTo>
                  <a:cubicBezTo>
                    <a:pt x="5137" y="2433"/>
                    <a:pt x="5137" y="2433"/>
                    <a:pt x="5168" y="2463"/>
                  </a:cubicBezTo>
                  <a:cubicBezTo>
                    <a:pt x="5168" y="2463"/>
                    <a:pt x="5198" y="2493"/>
                    <a:pt x="5198" y="2493"/>
                  </a:cubicBezTo>
                  <a:lnTo>
                    <a:pt x="5168" y="2493"/>
                  </a:lnTo>
                  <a:cubicBezTo>
                    <a:pt x="5137" y="2463"/>
                    <a:pt x="5137" y="2433"/>
                    <a:pt x="5137" y="2433"/>
                  </a:cubicBezTo>
                  <a:close/>
                  <a:moveTo>
                    <a:pt x="4976" y="3271"/>
                  </a:moveTo>
                  <a:cubicBezTo>
                    <a:pt x="4978" y="3275"/>
                    <a:pt x="4981" y="3280"/>
                    <a:pt x="4985" y="3284"/>
                  </a:cubicBezTo>
                  <a:cubicBezTo>
                    <a:pt x="5003" y="3293"/>
                    <a:pt x="5010" y="3296"/>
                    <a:pt x="5011" y="3296"/>
                  </a:cubicBezTo>
                  <a:cubicBezTo>
                    <a:pt x="5012" y="3296"/>
                    <a:pt x="4994" y="3285"/>
                    <a:pt x="4976" y="3271"/>
                  </a:cubicBezTo>
                  <a:close/>
                  <a:moveTo>
                    <a:pt x="4712" y="3284"/>
                  </a:moveTo>
                  <a:lnTo>
                    <a:pt x="4712" y="3284"/>
                  </a:lnTo>
                  <a:cubicBezTo>
                    <a:pt x="4742" y="3314"/>
                    <a:pt x="4772" y="3344"/>
                    <a:pt x="4772" y="3344"/>
                  </a:cubicBezTo>
                  <a:lnTo>
                    <a:pt x="4742" y="3344"/>
                  </a:lnTo>
                  <a:cubicBezTo>
                    <a:pt x="4712" y="3314"/>
                    <a:pt x="4712" y="3284"/>
                    <a:pt x="4712" y="3284"/>
                  </a:cubicBezTo>
                  <a:close/>
                  <a:moveTo>
                    <a:pt x="4195" y="3375"/>
                  </a:moveTo>
                  <a:cubicBezTo>
                    <a:pt x="4228" y="3408"/>
                    <a:pt x="4243" y="3432"/>
                    <a:pt x="4240" y="3432"/>
                  </a:cubicBezTo>
                  <a:cubicBezTo>
                    <a:pt x="4237" y="3432"/>
                    <a:pt x="4222" y="3416"/>
                    <a:pt x="4195" y="3375"/>
                  </a:cubicBezTo>
                  <a:close/>
                  <a:moveTo>
                    <a:pt x="4408" y="3618"/>
                  </a:moveTo>
                  <a:cubicBezTo>
                    <a:pt x="4408" y="3618"/>
                    <a:pt x="4408" y="3618"/>
                    <a:pt x="4438" y="3648"/>
                  </a:cubicBezTo>
                  <a:cubicBezTo>
                    <a:pt x="4468" y="3679"/>
                    <a:pt x="4468" y="3679"/>
                    <a:pt x="4438" y="3709"/>
                  </a:cubicBezTo>
                  <a:cubicBezTo>
                    <a:pt x="4408" y="3679"/>
                    <a:pt x="4377" y="3618"/>
                    <a:pt x="4408" y="3618"/>
                  </a:cubicBezTo>
                  <a:close/>
                  <a:moveTo>
                    <a:pt x="4408" y="3831"/>
                  </a:moveTo>
                  <a:cubicBezTo>
                    <a:pt x="4408" y="3861"/>
                    <a:pt x="4415" y="3869"/>
                    <a:pt x="4423" y="3869"/>
                  </a:cubicBezTo>
                  <a:cubicBezTo>
                    <a:pt x="4430" y="3869"/>
                    <a:pt x="4438" y="3861"/>
                    <a:pt x="4438" y="3861"/>
                  </a:cubicBezTo>
                  <a:cubicBezTo>
                    <a:pt x="4438" y="3861"/>
                    <a:pt x="4425" y="3848"/>
                    <a:pt x="4408" y="3831"/>
                  </a:cubicBezTo>
                  <a:close/>
                  <a:moveTo>
                    <a:pt x="3928" y="4030"/>
                  </a:moveTo>
                  <a:cubicBezTo>
                    <a:pt x="3935" y="4030"/>
                    <a:pt x="3942" y="4044"/>
                    <a:pt x="3921" y="4044"/>
                  </a:cubicBezTo>
                  <a:cubicBezTo>
                    <a:pt x="3921" y="4033"/>
                    <a:pt x="3925" y="4030"/>
                    <a:pt x="3928" y="4030"/>
                  </a:cubicBezTo>
                  <a:close/>
                  <a:moveTo>
                    <a:pt x="3374" y="4104"/>
                  </a:moveTo>
                  <a:cubicBezTo>
                    <a:pt x="3408" y="4138"/>
                    <a:pt x="3423" y="4162"/>
                    <a:pt x="3419" y="4162"/>
                  </a:cubicBezTo>
                  <a:cubicBezTo>
                    <a:pt x="3417" y="4162"/>
                    <a:pt x="3402" y="4146"/>
                    <a:pt x="3374" y="4104"/>
                  </a:cubicBezTo>
                  <a:close/>
                  <a:moveTo>
                    <a:pt x="3800" y="4104"/>
                  </a:moveTo>
                  <a:cubicBezTo>
                    <a:pt x="3830" y="4135"/>
                    <a:pt x="3861" y="4196"/>
                    <a:pt x="3861" y="4196"/>
                  </a:cubicBezTo>
                  <a:lnTo>
                    <a:pt x="3830" y="4165"/>
                  </a:lnTo>
                  <a:lnTo>
                    <a:pt x="3800" y="4135"/>
                  </a:lnTo>
                  <a:lnTo>
                    <a:pt x="3800" y="4104"/>
                  </a:lnTo>
                  <a:close/>
                  <a:moveTo>
                    <a:pt x="3557" y="4348"/>
                  </a:moveTo>
                  <a:cubicBezTo>
                    <a:pt x="3587" y="4348"/>
                    <a:pt x="3587" y="4348"/>
                    <a:pt x="3617" y="4378"/>
                  </a:cubicBezTo>
                  <a:cubicBezTo>
                    <a:pt x="3617" y="4408"/>
                    <a:pt x="3648" y="4469"/>
                    <a:pt x="3648" y="4469"/>
                  </a:cubicBezTo>
                  <a:cubicBezTo>
                    <a:pt x="3648" y="4469"/>
                    <a:pt x="3587" y="4378"/>
                    <a:pt x="3557" y="4348"/>
                  </a:cubicBezTo>
                  <a:close/>
                  <a:moveTo>
                    <a:pt x="3374" y="4530"/>
                  </a:moveTo>
                  <a:cubicBezTo>
                    <a:pt x="3405" y="4560"/>
                    <a:pt x="3435" y="4621"/>
                    <a:pt x="3405" y="4621"/>
                  </a:cubicBezTo>
                  <a:lnTo>
                    <a:pt x="3374" y="4591"/>
                  </a:lnTo>
                  <a:lnTo>
                    <a:pt x="3374" y="4560"/>
                  </a:lnTo>
                  <a:lnTo>
                    <a:pt x="3374" y="4530"/>
                  </a:lnTo>
                  <a:close/>
                  <a:moveTo>
                    <a:pt x="2189" y="4621"/>
                  </a:moveTo>
                  <a:cubicBezTo>
                    <a:pt x="2158" y="4621"/>
                    <a:pt x="2158" y="4621"/>
                    <a:pt x="2189" y="4651"/>
                  </a:cubicBezTo>
                  <a:lnTo>
                    <a:pt x="2219" y="4651"/>
                  </a:lnTo>
                  <a:cubicBezTo>
                    <a:pt x="2189" y="4621"/>
                    <a:pt x="2189" y="4621"/>
                    <a:pt x="2189" y="4621"/>
                  </a:cubicBezTo>
                  <a:close/>
                  <a:moveTo>
                    <a:pt x="2803" y="4881"/>
                  </a:moveTo>
                  <a:cubicBezTo>
                    <a:pt x="2810" y="4881"/>
                    <a:pt x="2817" y="4895"/>
                    <a:pt x="2797" y="4895"/>
                  </a:cubicBezTo>
                  <a:cubicBezTo>
                    <a:pt x="2797" y="4885"/>
                    <a:pt x="2800" y="4881"/>
                    <a:pt x="2803" y="4881"/>
                  </a:cubicBezTo>
                  <a:close/>
                  <a:moveTo>
                    <a:pt x="2625" y="4883"/>
                  </a:moveTo>
                  <a:lnTo>
                    <a:pt x="2625" y="4883"/>
                  </a:lnTo>
                  <a:cubicBezTo>
                    <a:pt x="2627" y="4883"/>
                    <a:pt x="2642" y="4905"/>
                    <a:pt x="2675" y="4955"/>
                  </a:cubicBezTo>
                  <a:cubicBezTo>
                    <a:pt x="2666" y="4946"/>
                    <a:pt x="2655" y="4936"/>
                    <a:pt x="2645" y="4925"/>
                  </a:cubicBezTo>
                  <a:cubicBezTo>
                    <a:pt x="2631" y="4898"/>
                    <a:pt x="2623" y="4883"/>
                    <a:pt x="2625" y="4883"/>
                  </a:cubicBezTo>
                  <a:close/>
                  <a:moveTo>
                    <a:pt x="2736" y="4864"/>
                  </a:moveTo>
                  <a:cubicBezTo>
                    <a:pt x="2736" y="4895"/>
                    <a:pt x="2766" y="4925"/>
                    <a:pt x="2766" y="4955"/>
                  </a:cubicBezTo>
                  <a:lnTo>
                    <a:pt x="2736" y="4925"/>
                  </a:lnTo>
                  <a:lnTo>
                    <a:pt x="2736" y="4864"/>
                  </a:lnTo>
                  <a:close/>
                  <a:moveTo>
                    <a:pt x="2553" y="5077"/>
                  </a:moveTo>
                  <a:cubicBezTo>
                    <a:pt x="2553" y="5077"/>
                    <a:pt x="2584" y="5107"/>
                    <a:pt x="2584" y="5107"/>
                  </a:cubicBezTo>
                  <a:cubicBezTo>
                    <a:pt x="2584" y="5118"/>
                    <a:pt x="2581" y="5121"/>
                    <a:pt x="2576" y="5121"/>
                  </a:cubicBezTo>
                  <a:cubicBezTo>
                    <a:pt x="2567" y="5121"/>
                    <a:pt x="2553" y="5107"/>
                    <a:pt x="2553" y="5107"/>
                  </a:cubicBezTo>
                  <a:cubicBezTo>
                    <a:pt x="2523" y="5077"/>
                    <a:pt x="2523" y="5077"/>
                    <a:pt x="2553" y="5077"/>
                  </a:cubicBezTo>
                  <a:close/>
                  <a:moveTo>
                    <a:pt x="1811" y="5139"/>
                  </a:moveTo>
                  <a:lnTo>
                    <a:pt x="1811" y="5139"/>
                  </a:lnTo>
                  <a:cubicBezTo>
                    <a:pt x="1826" y="5165"/>
                    <a:pt x="1838" y="5180"/>
                    <a:pt x="1836" y="5180"/>
                  </a:cubicBezTo>
                  <a:cubicBezTo>
                    <a:pt x="1836" y="5180"/>
                    <a:pt x="1832" y="5176"/>
                    <a:pt x="1824" y="5168"/>
                  </a:cubicBezTo>
                  <a:cubicBezTo>
                    <a:pt x="1824" y="5168"/>
                    <a:pt x="1818" y="5156"/>
                    <a:pt x="1811" y="5139"/>
                  </a:cubicBezTo>
                  <a:close/>
                  <a:moveTo>
                    <a:pt x="2130" y="5148"/>
                  </a:moveTo>
                  <a:cubicBezTo>
                    <a:pt x="2133" y="5148"/>
                    <a:pt x="2141" y="5163"/>
                    <a:pt x="2158" y="5199"/>
                  </a:cubicBezTo>
                  <a:lnTo>
                    <a:pt x="2128" y="5168"/>
                  </a:lnTo>
                  <a:cubicBezTo>
                    <a:pt x="2128" y="5156"/>
                    <a:pt x="2128" y="5148"/>
                    <a:pt x="2130" y="5148"/>
                  </a:cubicBezTo>
                  <a:close/>
                  <a:moveTo>
                    <a:pt x="2414" y="5252"/>
                  </a:moveTo>
                  <a:lnTo>
                    <a:pt x="2414" y="5252"/>
                  </a:lnTo>
                  <a:cubicBezTo>
                    <a:pt x="2412" y="5256"/>
                    <a:pt x="2408" y="5259"/>
                    <a:pt x="2402" y="5259"/>
                  </a:cubicBezTo>
                  <a:cubicBezTo>
                    <a:pt x="2402" y="5259"/>
                    <a:pt x="2411" y="5259"/>
                    <a:pt x="2420" y="5265"/>
                  </a:cubicBezTo>
                  <a:lnTo>
                    <a:pt x="2420" y="5265"/>
                  </a:lnTo>
                  <a:cubicBezTo>
                    <a:pt x="2417" y="5259"/>
                    <a:pt x="2415" y="5255"/>
                    <a:pt x="2414" y="5252"/>
                  </a:cubicBezTo>
                  <a:close/>
                  <a:moveTo>
                    <a:pt x="2044" y="5173"/>
                  </a:moveTo>
                  <a:cubicBezTo>
                    <a:pt x="2055" y="5173"/>
                    <a:pt x="2076" y="5216"/>
                    <a:pt x="2098" y="5259"/>
                  </a:cubicBezTo>
                  <a:cubicBezTo>
                    <a:pt x="2067" y="5290"/>
                    <a:pt x="2067" y="5290"/>
                    <a:pt x="2067" y="5290"/>
                  </a:cubicBezTo>
                  <a:cubicBezTo>
                    <a:pt x="2037" y="5229"/>
                    <a:pt x="2037" y="5199"/>
                    <a:pt x="2037" y="5199"/>
                  </a:cubicBezTo>
                  <a:cubicBezTo>
                    <a:pt x="2037" y="5181"/>
                    <a:pt x="2039" y="5173"/>
                    <a:pt x="2044" y="5173"/>
                  </a:cubicBezTo>
                  <a:close/>
                  <a:moveTo>
                    <a:pt x="2420" y="5265"/>
                  </a:moveTo>
                  <a:cubicBezTo>
                    <a:pt x="2423" y="5271"/>
                    <a:pt x="2427" y="5280"/>
                    <a:pt x="2432" y="5290"/>
                  </a:cubicBezTo>
                  <a:cubicBezTo>
                    <a:pt x="2432" y="5276"/>
                    <a:pt x="2426" y="5269"/>
                    <a:pt x="2420" y="5265"/>
                  </a:cubicBezTo>
                  <a:close/>
                  <a:moveTo>
                    <a:pt x="1674" y="5300"/>
                  </a:moveTo>
                  <a:cubicBezTo>
                    <a:pt x="1677" y="5300"/>
                    <a:pt x="1685" y="5315"/>
                    <a:pt x="1702" y="5351"/>
                  </a:cubicBezTo>
                  <a:cubicBezTo>
                    <a:pt x="1702" y="5411"/>
                    <a:pt x="1702" y="5442"/>
                    <a:pt x="1702" y="5442"/>
                  </a:cubicBezTo>
                  <a:cubicBezTo>
                    <a:pt x="1702" y="5447"/>
                    <a:pt x="1702" y="5450"/>
                    <a:pt x="1702" y="5450"/>
                  </a:cubicBezTo>
                  <a:cubicBezTo>
                    <a:pt x="1701" y="5450"/>
                    <a:pt x="1697" y="5395"/>
                    <a:pt x="1672" y="5320"/>
                  </a:cubicBezTo>
                  <a:cubicBezTo>
                    <a:pt x="1672" y="5308"/>
                    <a:pt x="1672" y="5300"/>
                    <a:pt x="1674" y="5300"/>
                  </a:cubicBezTo>
                  <a:close/>
                  <a:moveTo>
                    <a:pt x="1429" y="5503"/>
                  </a:moveTo>
                  <a:lnTo>
                    <a:pt x="1429" y="5533"/>
                  </a:lnTo>
                  <a:cubicBezTo>
                    <a:pt x="1398" y="5503"/>
                    <a:pt x="1429" y="5503"/>
                    <a:pt x="1429" y="5503"/>
                  </a:cubicBezTo>
                  <a:close/>
                  <a:moveTo>
                    <a:pt x="1824" y="5442"/>
                  </a:moveTo>
                  <a:lnTo>
                    <a:pt x="1824" y="5442"/>
                  </a:lnTo>
                  <a:cubicBezTo>
                    <a:pt x="1854" y="5503"/>
                    <a:pt x="1885" y="5533"/>
                    <a:pt x="1854" y="5533"/>
                  </a:cubicBezTo>
                  <a:cubicBezTo>
                    <a:pt x="1824" y="5503"/>
                    <a:pt x="1824" y="5442"/>
                    <a:pt x="1824" y="5442"/>
                  </a:cubicBezTo>
                  <a:close/>
                  <a:moveTo>
                    <a:pt x="1042" y="5512"/>
                  </a:moveTo>
                  <a:cubicBezTo>
                    <a:pt x="1064" y="5540"/>
                    <a:pt x="1067" y="5570"/>
                    <a:pt x="1094" y="5624"/>
                  </a:cubicBezTo>
                  <a:cubicBezTo>
                    <a:pt x="1125" y="5655"/>
                    <a:pt x="1125" y="5655"/>
                    <a:pt x="1094" y="5655"/>
                  </a:cubicBezTo>
                  <a:cubicBezTo>
                    <a:pt x="1064" y="5624"/>
                    <a:pt x="1064" y="5594"/>
                    <a:pt x="1034" y="5533"/>
                  </a:cubicBezTo>
                  <a:cubicBezTo>
                    <a:pt x="1048" y="5533"/>
                    <a:pt x="1049" y="5526"/>
                    <a:pt x="1042" y="5512"/>
                  </a:cubicBezTo>
                  <a:close/>
                  <a:moveTo>
                    <a:pt x="1636" y="5590"/>
                  </a:moveTo>
                  <a:cubicBezTo>
                    <a:pt x="1642" y="5590"/>
                    <a:pt x="1655" y="5603"/>
                    <a:pt x="1672" y="5630"/>
                  </a:cubicBezTo>
                  <a:lnTo>
                    <a:pt x="1672" y="5630"/>
                  </a:lnTo>
                  <a:lnTo>
                    <a:pt x="1672" y="5655"/>
                  </a:lnTo>
                  <a:lnTo>
                    <a:pt x="1642" y="5655"/>
                  </a:lnTo>
                  <a:cubicBezTo>
                    <a:pt x="1628" y="5612"/>
                    <a:pt x="1626" y="5590"/>
                    <a:pt x="1636" y="5590"/>
                  </a:cubicBezTo>
                  <a:close/>
                  <a:moveTo>
                    <a:pt x="589" y="5590"/>
                  </a:moveTo>
                  <a:cubicBezTo>
                    <a:pt x="586" y="5590"/>
                    <a:pt x="594" y="5612"/>
                    <a:pt x="608" y="5655"/>
                  </a:cubicBezTo>
                  <a:cubicBezTo>
                    <a:pt x="614" y="5655"/>
                    <a:pt x="619" y="5656"/>
                    <a:pt x="625" y="5657"/>
                  </a:cubicBezTo>
                  <a:lnTo>
                    <a:pt x="625" y="5657"/>
                  </a:lnTo>
                  <a:cubicBezTo>
                    <a:pt x="602" y="5611"/>
                    <a:pt x="590" y="5590"/>
                    <a:pt x="589" y="5590"/>
                  </a:cubicBezTo>
                  <a:close/>
                  <a:moveTo>
                    <a:pt x="1497" y="5529"/>
                  </a:moveTo>
                  <a:cubicBezTo>
                    <a:pt x="1498" y="5529"/>
                    <a:pt x="1506" y="5551"/>
                    <a:pt x="1520" y="5594"/>
                  </a:cubicBezTo>
                  <a:cubicBezTo>
                    <a:pt x="1550" y="5624"/>
                    <a:pt x="1581" y="5655"/>
                    <a:pt x="1581" y="5715"/>
                  </a:cubicBezTo>
                  <a:lnTo>
                    <a:pt x="1550" y="5715"/>
                  </a:lnTo>
                  <a:cubicBezTo>
                    <a:pt x="1550" y="5715"/>
                    <a:pt x="1550" y="5685"/>
                    <a:pt x="1520" y="5624"/>
                  </a:cubicBezTo>
                  <a:cubicBezTo>
                    <a:pt x="1504" y="5559"/>
                    <a:pt x="1496" y="5529"/>
                    <a:pt x="1497" y="5529"/>
                  </a:cubicBezTo>
                  <a:close/>
                  <a:moveTo>
                    <a:pt x="342" y="5720"/>
                  </a:moveTo>
                  <a:cubicBezTo>
                    <a:pt x="338" y="5720"/>
                    <a:pt x="335" y="5727"/>
                    <a:pt x="335" y="5746"/>
                  </a:cubicBezTo>
                  <a:lnTo>
                    <a:pt x="335" y="5807"/>
                  </a:lnTo>
                  <a:lnTo>
                    <a:pt x="365" y="5807"/>
                  </a:lnTo>
                  <a:cubicBezTo>
                    <a:pt x="335" y="5746"/>
                    <a:pt x="335" y="5746"/>
                    <a:pt x="335" y="5746"/>
                  </a:cubicBezTo>
                  <a:lnTo>
                    <a:pt x="335" y="5746"/>
                  </a:lnTo>
                  <a:cubicBezTo>
                    <a:pt x="335" y="5746"/>
                    <a:pt x="335" y="5746"/>
                    <a:pt x="365" y="5776"/>
                  </a:cubicBezTo>
                  <a:cubicBezTo>
                    <a:pt x="365" y="5755"/>
                    <a:pt x="351" y="5720"/>
                    <a:pt x="342" y="5720"/>
                  </a:cubicBezTo>
                  <a:close/>
                  <a:moveTo>
                    <a:pt x="2949" y="5867"/>
                  </a:moveTo>
                  <a:cubicBezTo>
                    <a:pt x="2949" y="5867"/>
                    <a:pt x="2949" y="5898"/>
                    <a:pt x="2979" y="5958"/>
                  </a:cubicBezTo>
                  <a:cubicBezTo>
                    <a:pt x="2990" y="5970"/>
                    <a:pt x="2997" y="5977"/>
                    <a:pt x="3000" y="5977"/>
                  </a:cubicBezTo>
                  <a:cubicBezTo>
                    <a:pt x="3005" y="5977"/>
                    <a:pt x="2998" y="5956"/>
                    <a:pt x="2979" y="5898"/>
                  </a:cubicBezTo>
                  <a:cubicBezTo>
                    <a:pt x="2949" y="5868"/>
                    <a:pt x="2949" y="5867"/>
                    <a:pt x="2949" y="5867"/>
                  </a:cubicBezTo>
                  <a:close/>
                  <a:moveTo>
                    <a:pt x="1034" y="5898"/>
                  </a:moveTo>
                  <a:cubicBezTo>
                    <a:pt x="1034" y="5898"/>
                    <a:pt x="1034" y="5928"/>
                    <a:pt x="1034" y="5989"/>
                  </a:cubicBezTo>
                  <a:cubicBezTo>
                    <a:pt x="1003" y="5928"/>
                    <a:pt x="1003" y="5898"/>
                    <a:pt x="1034" y="5898"/>
                  </a:cubicBezTo>
                  <a:close/>
                  <a:moveTo>
                    <a:pt x="376" y="5969"/>
                  </a:moveTo>
                  <a:cubicBezTo>
                    <a:pt x="385" y="5969"/>
                    <a:pt x="395" y="5984"/>
                    <a:pt x="395" y="6019"/>
                  </a:cubicBezTo>
                  <a:cubicBezTo>
                    <a:pt x="386" y="6000"/>
                    <a:pt x="382" y="5993"/>
                    <a:pt x="382" y="5993"/>
                  </a:cubicBezTo>
                  <a:lnTo>
                    <a:pt x="382" y="5993"/>
                  </a:lnTo>
                  <a:cubicBezTo>
                    <a:pt x="381" y="5993"/>
                    <a:pt x="395" y="6029"/>
                    <a:pt x="395" y="6050"/>
                  </a:cubicBezTo>
                  <a:cubicBezTo>
                    <a:pt x="335" y="5989"/>
                    <a:pt x="335" y="5989"/>
                    <a:pt x="365" y="5989"/>
                  </a:cubicBezTo>
                  <a:cubicBezTo>
                    <a:pt x="365" y="5976"/>
                    <a:pt x="370" y="5969"/>
                    <a:pt x="376" y="5969"/>
                  </a:cubicBezTo>
                  <a:close/>
                  <a:moveTo>
                    <a:pt x="243" y="6019"/>
                  </a:moveTo>
                  <a:cubicBezTo>
                    <a:pt x="274" y="6019"/>
                    <a:pt x="274" y="6019"/>
                    <a:pt x="274" y="6050"/>
                  </a:cubicBezTo>
                  <a:cubicBezTo>
                    <a:pt x="274" y="6050"/>
                    <a:pt x="274" y="6080"/>
                    <a:pt x="274" y="6110"/>
                  </a:cubicBezTo>
                  <a:lnTo>
                    <a:pt x="243" y="6050"/>
                  </a:lnTo>
                  <a:cubicBezTo>
                    <a:pt x="243" y="6019"/>
                    <a:pt x="243" y="6019"/>
                    <a:pt x="243" y="6019"/>
                  </a:cubicBezTo>
                  <a:close/>
                  <a:moveTo>
                    <a:pt x="395" y="6050"/>
                  </a:moveTo>
                  <a:lnTo>
                    <a:pt x="426" y="6141"/>
                  </a:lnTo>
                  <a:cubicBezTo>
                    <a:pt x="426" y="6141"/>
                    <a:pt x="395" y="6110"/>
                    <a:pt x="395" y="6050"/>
                  </a:cubicBezTo>
                  <a:close/>
                  <a:moveTo>
                    <a:pt x="6627" y="1"/>
                  </a:moveTo>
                  <a:cubicBezTo>
                    <a:pt x="6566" y="31"/>
                    <a:pt x="6505" y="31"/>
                    <a:pt x="6596" y="92"/>
                  </a:cubicBezTo>
                  <a:cubicBezTo>
                    <a:pt x="6596" y="92"/>
                    <a:pt x="6627" y="92"/>
                    <a:pt x="6627" y="123"/>
                  </a:cubicBezTo>
                  <a:lnTo>
                    <a:pt x="6566" y="123"/>
                  </a:lnTo>
                  <a:cubicBezTo>
                    <a:pt x="6558" y="114"/>
                    <a:pt x="6549" y="111"/>
                    <a:pt x="6541" y="111"/>
                  </a:cubicBezTo>
                  <a:cubicBezTo>
                    <a:pt x="6519" y="111"/>
                    <a:pt x="6497" y="139"/>
                    <a:pt x="6475" y="183"/>
                  </a:cubicBezTo>
                  <a:cubicBezTo>
                    <a:pt x="6444" y="244"/>
                    <a:pt x="6444" y="275"/>
                    <a:pt x="6414" y="275"/>
                  </a:cubicBezTo>
                  <a:cubicBezTo>
                    <a:pt x="6393" y="264"/>
                    <a:pt x="6380" y="261"/>
                    <a:pt x="6371" y="261"/>
                  </a:cubicBezTo>
                  <a:cubicBezTo>
                    <a:pt x="6353" y="261"/>
                    <a:pt x="6353" y="275"/>
                    <a:pt x="6353" y="275"/>
                  </a:cubicBezTo>
                  <a:cubicBezTo>
                    <a:pt x="6383" y="275"/>
                    <a:pt x="6353" y="335"/>
                    <a:pt x="6323" y="396"/>
                  </a:cubicBezTo>
                  <a:cubicBezTo>
                    <a:pt x="6292" y="487"/>
                    <a:pt x="6262" y="548"/>
                    <a:pt x="6292" y="548"/>
                  </a:cubicBezTo>
                  <a:cubicBezTo>
                    <a:pt x="6292" y="578"/>
                    <a:pt x="6292" y="578"/>
                    <a:pt x="6292" y="578"/>
                  </a:cubicBezTo>
                  <a:cubicBezTo>
                    <a:pt x="6272" y="568"/>
                    <a:pt x="6258" y="565"/>
                    <a:pt x="6249" y="565"/>
                  </a:cubicBezTo>
                  <a:cubicBezTo>
                    <a:pt x="6231" y="565"/>
                    <a:pt x="6231" y="578"/>
                    <a:pt x="6231" y="578"/>
                  </a:cubicBezTo>
                  <a:cubicBezTo>
                    <a:pt x="6262" y="639"/>
                    <a:pt x="6231" y="639"/>
                    <a:pt x="6231" y="639"/>
                  </a:cubicBezTo>
                  <a:cubicBezTo>
                    <a:pt x="6201" y="639"/>
                    <a:pt x="6201" y="639"/>
                    <a:pt x="6171" y="670"/>
                  </a:cubicBezTo>
                  <a:cubicBezTo>
                    <a:pt x="6171" y="670"/>
                    <a:pt x="6171" y="670"/>
                    <a:pt x="6201" y="700"/>
                  </a:cubicBezTo>
                  <a:cubicBezTo>
                    <a:pt x="6201" y="700"/>
                    <a:pt x="6171" y="791"/>
                    <a:pt x="6110" y="791"/>
                  </a:cubicBezTo>
                  <a:cubicBezTo>
                    <a:pt x="6092" y="782"/>
                    <a:pt x="6085" y="779"/>
                    <a:pt x="6084" y="779"/>
                  </a:cubicBezTo>
                  <a:lnTo>
                    <a:pt x="6084" y="779"/>
                  </a:lnTo>
                  <a:cubicBezTo>
                    <a:pt x="6082" y="779"/>
                    <a:pt x="6119" y="800"/>
                    <a:pt x="6140" y="822"/>
                  </a:cubicBezTo>
                  <a:cubicBezTo>
                    <a:pt x="6171" y="852"/>
                    <a:pt x="6201" y="882"/>
                    <a:pt x="6201" y="882"/>
                  </a:cubicBezTo>
                  <a:cubicBezTo>
                    <a:pt x="6201" y="882"/>
                    <a:pt x="6171" y="882"/>
                    <a:pt x="6110" y="852"/>
                  </a:cubicBezTo>
                  <a:cubicBezTo>
                    <a:pt x="6095" y="837"/>
                    <a:pt x="6087" y="829"/>
                    <a:pt x="6083" y="829"/>
                  </a:cubicBezTo>
                  <a:cubicBezTo>
                    <a:pt x="6079" y="829"/>
                    <a:pt x="6079" y="837"/>
                    <a:pt x="6079" y="852"/>
                  </a:cubicBezTo>
                  <a:lnTo>
                    <a:pt x="6049" y="852"/>
                  </a:lnTo>
                  <a:cubicBezTo>
                    <a:pt x="6110" y="882"/>
                    <a:pt x="6079" y="943"/>
                    <a:pt x="6049" y="1004"/>
                  </a:cubicBezTo>
                  <a:cubicBezTo>
                    <a:pt x="5988" y="1065"/>
                    <a:pt x="5958" y="1095"/>
                    <a:pt x="5988" y="1126"/>
                  </a:cubicBezTo>
                  <a:cubicBezTo>
                    <a:pt x="6049" y="1156"/>
                    <a:pt x="6019" y="1156"/>
                    <a:pt x="5988" y="1156"/>
                  </a:cubicBezTo>
                  <a:cubicBezTo>
                    <a:pt x="5836" y="1156"/>
                    <a:pt x="5836" y="1156"/>
                    <a:pt x="5867" y="1186"/>
                  </a:cubicBezTo>
                  <a:cubicBezTo>
                    <a:pt x="5867" y="1177"/>
                    <a:pt x="5869" y="1174"/>
                    <a:pt x="5874" y="1174"/>
                  </a:cubicBezTo>
                  <a:cubicBezTo>
                    <a:pt x="5884" y="1174"/>
                    <a:pt x="5906" y="1195"/>
                    <a:pt x="5927" y="1217"/>
                  </a:cubicBezTo>
                  <a:cubicBezTo>
                    <a:pt x="5922" y="1214"/>
                    <a:pt x="5917" y="1213"/>
                    <a:pt x="5911" y="1213"/>
                  </a:cubicBezTo>
                  <a:cubicBezTo>
                    <a:pt x="5857" y="1213"/>
                    <a:pt x="5811" y="1344"/>
                    <a:pt x="5867" y="1399"/>
                  </a:cubicBezTo>
                  <a:lnTo>
                    <a:pt x="5836" y="1369"/>
                  </a:lnTo>
                  <a:cubicBezTo>
                    <a:pt x="5827" y="1360"/>
                    <a:pt x="5821" y="1356"/>
                    <a:pt x="5816" y="1356"/>
                  </a:cubicBezTo>
                  <a:cubicBezTo>
                    <a:pt x="5803" y="1356"/>
                    <a:pt x="5797" y="1378"/>
                    <a:pt x="5775" y="1399"/>
                  </a:cubicBezTo>
                  <a:cubicBezTo>
                    <a:pt x="5745" y="1430"/>
                    <a:pt x="5745" y="1430"/>
                    <a:pt x="5745" y="1430"/>
                  </a:cubicBezTo>
                  <a:cubicBezTo>
                    <a:pt x="5836" y="1460"/>
                    <a:pt x="5745" y="1490"/>
                    <a:pt x="5715" y="1490"/>
                  </a:cubicBezTo>
                  <a:cubicBezTo>
                    <a:pt x="5684" y="1475"/>
                    <a:pt x="5669" y="1468"/>
                    <a:pt x="5661" y="1468"/>
                  </a:cubicBezTo>
                  <a:cubicBezTo>
                    <a:pt x="5654" y="1468"/>
                    <a:pt x="5654" y="1475"/>
                    <a:pt x="5654" y="1490"/>
                  </a:cubicBezTo>
                  <a:cubicBezTo>
                    <a:pt x="5698" y="1535"/>
                    <a:pt x="5661" y="1563"/>
                    <a:pt x="5626" y="1563"/>
                  </a:cubicBezTo>
                  <a:cubicBezTo>
                    <a:pt x="5614" y="1563"/>
                    <a:pt x="5601" y="1559"/>
                    <a:pt x="5593" y="1551"/>
                  </a:cubicBezTo>
                  <a:lnTo>
                    <a:pt x="5593" y="1551"/>
                  </a:lnTo>
                  <a:cubicBezTo>
                    <a:pt x="5623" y="1612"/>
                    <a:pt x="5623" y="1612"/>
                    <a:pt x="5593" y="1612"/>
                  </a:cubicBezTo>
                  <a:cubicBezTo>
                    <a:pt x="5593" y="1642"/>
                    <a:pt x="5563" y="1673"/>
                    <a:pt x="5623" y="1673"/>
                  </a:cubicBezTo>
                  <a:cubicBezTo>
                    <a:pt x="5634" y="1683"/>
                    <a:pt x="5645" y="1694"/>
                    <a:pt x="5654" y="1703"/>
                  </a:cubicBezTo>
                  <a:cubicBezTo>
                    <a:pt x="5645" y="1694"/>
                    <a:pt x="5636" y="1691"/>
                    <a:pt x="5627" y="1691"/>
                  </a:cubicBezTo>
                  <a:cubicBezTo>
                    <a:pt x="5606" y="1691"/>
                    <a:pt x="5584" y="1712"/>
                    <a:pt x="5563" y="1734"/>
                  </a:cubicBezTo>
                  <a:cubicBezTo>
                    <a:pt x="5532" y="1794"/>
                    <a:pt x="5532" y="1794"/>
                    <a:pt x="5471" y="1794"/>
                  </a:cubicBezTo>
                  <a:lnTo>
                    <a:pt x="5502" y="1825"/>
                  </a:lnTo>
                  <a:cubicBezTo>
                    <a:pt x="5471" y="1825"/>
                    <a:pt x="5441" y="1855"/>
                    <a:pt x="5441" y="1885"/>
                  </a:cubicBezTo>
                  <a:cubicBezTo>
                    <a:pt x="5441" y="1916"/>
                    <a:pt x="5441" y="1916"/>
                    <a:pt x="5441" y="1916"/>
                  </a:cubicBezTo>
                  <a:cubicBezTo>
                    <a:pt x="5416" y="1903"/>
                    <a:pt x="5396" y="1896"/>
                    <a:pt x="5386" y="1896"/>
                  </a:cubicBezTo>
                  <a:cubicBezTo>
                    <a:pt x="5371" y="1896"/>
                    <a:pt x="5375" y="1911"/>
                    <a:pt x="5411" y="1946"/>
                  </a:cubicBezTo>
                  <a:cubicBezTo>
                    <a:pt x="5401" y="1936"/>
                    <a:pt x="5394" y="1933"/>
                    <a:pt x="5388" y="1933"/>
                  </a:cubicBezTo>
                  <a:cubicBezTo>
                    <a:pt x="5377" y="1933"/>
                    <a:pt x="5370" y="1946"/>
                    <a:pt x="5350" y="1946"/>
                  </a:cubicBezTo>
                  <a:cubicBezTo>
                    <a:pt x="5380" y="1977"/>
                    <a:pt x="5350" y="2007"/>
                    <a:pt x="5319" y="2007"/>
                  </a:cubicBezTo>
                  <a:cubicBezTo>
                    <a:pt x="5350" y="2037"/>
                    <a:pt x="5319" y="2037"/>
                    <a:pt x="5319" y="2068"/>
                  </a:cubicBezTo>
                  <a:cubicBezTo>
                    <a:pt x="5319" y="2068"/>
                    <a:pt x="5319" y="2068"/>
                    <a:pt x="5350" y="2098"/>
                  </a:cubicBezTo>
                  <a:cubicBezTo>
                    <a:pt x="5380" y="2129"/>
                    <a:pt x="5350" y="2159"/>
                    <a:pt x="5350" y="2159"/>
                  </a:cubicBezTo>
                  <a:cubicBezTo>
                    <a:pt x="5350" y="2159"/>
                    <a:pt x="5319" y="2129"/>
                    <a:pt x="5289" y="2098"/>
                  </a:cubicBezTo>
                  <a:cubicBezTo>
                    <a:pt x="5289" y="2077"/>
                    <a:pt x="5285" y="2067"/>
                    <a:pt x="5283" y="2067"/>
                  </a:cubicBezTo>
                  <a:cubicBezTo>
                    <a:pt x="5279" y="2067"/>
                    <a:pt x="5280" y="2100"/>
                    <a:pt x="5319" y="2159"/>
                  </a:cubicBezTo>
                  <a:cubicBezTo>
                    <a:pt x="5335" y="2189"/>
                    <a:pt x="5342" y="2205"/>
                    <a:pt x="5338" y="2205"/>
                  </a:cubicBezTo>
                  <a:cubicBezTo>
                    <a:pt x="5335" y="2205"/>
                    <a:pt x="5319" y="2189"/>
                    <a:pt x="5289" y="2159"/>
                  </a:cubicBezTo>
                  <a:lnTo>
                    <a:pt x="5259" y="2189"/>
                  </a:lnTo>
                  <a:cubicBezTo>
                    <a:pt x="5228" y="2189"/>
                    <a:pt x="5228" y="2189"/>
                    <a:pt x="5198" y="2220"/>
                  </a:cubicBezTo>
                  <a:cubicBezTo>
                    <a:pt x="5185" y="2207"/>
                    <a:pt x="5173" y="2200"/>
                    <a:pt x="5169" y="2200"/>
                  </a:cubicBezTo>
                  <a:cubicBezTo>
                    <a:pt x="5163" y="2200"/>
                    <a:pt x="5175" y="2215"/>
                    <a:pt x="5228" y="2250"/>
                  </a:cubicBezTo>
                  <a:cubicBezTo>
                    <a:pt x="5250" y="2272"/>
                    <a:pt x="5241" y="2293"/>
                    <a:pt x="5223" y="2293"/>
                  </a:cubicBezTo>
                  <a:cubicBezTo>
                    <a:pt x="5216" y="2293"/>
                    <a:pt x="5207" y="2290"/>
                    <a:pt x="5198" y="2281"/>
                  </a:cubicBezTo>
                  <a:cubicBezTo>
                    <a:pt x="5187" y="2269"/>
                    <a:pt x="5177" y="2261"/>
                    <a:pt x="5170" y="2255"/>
                  </a:cubicBezTo>
                  <a:lnTo>
                    <a:pt x="5170" y="2255"/>
                  </a:lnTo>
                  <a:cubicBezTo>
                    <a:pt x="5196" y="2311"/>
                    <a:pt x="5168" y="2311"/>
                    <a:pt x="5168" y="2311"/>
                  </a:cubicBezTo>
                  <a:cubicBezTo>
                    <a:pt x="5163" y="2307"/>
                    <a:pt x="5159" y="2305"/>
                    <a:pt x="5153" y="2305"/>
                  </a:cubicBezTo>
                  <a:cubicBezTo>
                    <a:pt x="5121" y="2305"/>
                    <a:pt x="5068" y="2380"/>
                    <a:pt x="5016" y="2433"/>
                  </a:cubicBezTo>
                  <a:cubicBezTo>
                    <a:pt x="5016" y="2433"/>
                    <a:pt x="5046" y="2463"/>
                    <a:pt x="5076" y="2493"/>
                  </a:cubicBezTo>
                  <a:cubicBezTo>
                    <a:pt x="5022" y="2466"/>
                    <a:pt x="4992" y="2451"/>
                    <a:pt x="4983" y="2451"/>
                  </a:cubicBezTo>
                  <a:cubicBezTo>
                    <a:pt x="4973" y="2451"/>
                    <a:pt x="4996" y="2474"/>
                    <a:pt x="5046" y="2524"/>
                  </a:cubicBezTo>
                  <a:cubicBezTo>
                    <a:pt x="4985" y="2524"/>
                    <a:pt x="4985" y="2524"/>
                    <a:pt x="5016" y="2554"/>
                  </a:cubicBezTo>
                  <a:cubicBezTo>
                    <a:pt x="5000" y="2539"/>
                    <a:pt x="4978" y="2531"/>
                    <a:pt x="4962" y="2531"/>
                  </a:cubicBezTo>
                  <a:cubicBezTo>
                    <a:pt x="4947" y="2531"/>
                    <a:pt x="4940" y="2539"/>
                    <a:pt x="4955" y="2554"/>
                  </a:cubicBezTo>
                  <a:cubicBezTo>
                    <a:pt x="4955" y="2554"/>
                    <a:pt x="4955" y="2554"/>
                    <a:pt x="4924" y="2524"/>
                  </a:cubicBezTo>
                  <a:cubicBezTo>
                    <a:pt x="4864" y="2524"/>
                    <a:pt x="4894" y="2554"/>
                    <a:pt x="4924" y="2585"/>
                  </a:cubicBezTo>
                  <a:cubicBezTo>
                    <a:pt x="4958" y="2635"/>
                    <a:pt x="4964" y="2657"/>
                    <a:pt x="4952" y="2657"/>
                  </a:cubicBezTo>
                  <a:cubicBezTo>
                    <a:pt x="4942" y="2657"/>
                    <a:pt x="4921" y="2642"/>
                    <a:pt x="4894" y="2615"/>
                  </a:cubicBezTo>
                  <a:cubicBezTo>
                    <a:pt x="4876" y="2597"/>
                    <a:pt x="4864" y="2590"/>
                    <a:pt x="4856" y="2590"/>
                  </a:cubicBezTo>
                  <a:cubicBezTo>
                    <a:pt x="4838" y="2590"/>
                    <a:pt x="4851" y="2633"/>
                    <a:pt x="4894" y="2676"/>
                  </a:cubicBezTo>
                  <a:cubicBezTo>
                    <a:pt x="4894" y="2691"/>
                    <a:pt x="4886" y="2699"/>
                    <a:pt x="4875" y="2699"/>
                  </a:cubicBezTo>
                  <a:cubicBezTo>
                    <a:pt x="4864" y="2699"/>
                    <a:pt x="4848" y="2691"/>
                    <a:pt x="4833" y="2676"/>
                  </a:cubicBezTo>
                  <a:lnTo>
                    <a:pt x="4833" y="2676"/>
                  </a:lnTo>
                  <a:cubicBezTo>
                    <a:pt x="4833" y="2676"/>
                    <a:pt x="4833" y="2676"/>
                    <a:pt x="4864" y="2737"/>
                  </a:cubicBezTo>
                  <a:cubicBezTo>
                    <a:pt x="4879" y="2767"/>
                    <a:pt x="4871" y="2782"/>
                    <a:pt x="4852" y="2782"/>
                  </a:cubicBezTo>
                  <a:cubicBezTo>
                    <a:pt x="4833" y="2782"/>
                    <a:pt x="4803" y="2767"/>
                    <a:pt x="4772" y="2737"/>
                  </a:cubicBezTo>
                  <a:lnTo>
                    <a:pt x="4772" y="2737"/>
                  </a:lnTo>
                  <a:lnTo>
                    <a:pt x="4803" y="2797"/>
                  </a:lnTo>
                  <a:cubicBezTo>
                    <a:pt x="4840" y="2835"/>
                    <a:pt x="4855" y="2861"/>
                    <a:pt x="4846" y="2861"/>
                  </a:cubicBezTo>
                  <a:cubicBezTo>
                    <a:pt x="4840" y="2861"/>
                    <a:pt x="4826" y="2851"/>
                    <a:pt x="4803" y="2828"/>
                  </a:cubicBezTo>
                  <a:cubicBezTo>
                    <a:pt x="4792" y="2817"/>
                    <a:pt x="4781" y="2805"/>
                    <a:pt x="4772" y="2797"/>
                  </a:cubicBezTo>
                  <a:lnTo>
                    <a:pt x="4772" y="2797"/>
                  </a:lnTo>
                  <a:cubicBezTo>
                    <a:pt x="4806" y="2848"/>
                    <a:pt x="4802" y="2870"/>
                    <a:pt x="4783" y="2870"/>
                  </a:cubicBezTo>
                  <a:cubicBezTo>
                    <a:pt x="4766" y="2870"/>
                    <a:pt x="4739" y="2855"/>
                    <a:pt x="4712" y="2828"/>
                  </a:cubicBezTo>
                  <a:lnTo>
                    <a:pt x="4712" y="2828"/>
                  </a:lnTo>
                  <a:cubicBezTo>
                    <a:pt x="4742" y="2858"/>
                    <a:pt x="4772" y="2889"/>
                    <a:pt x="4772" y="2889"/>
                  </a:cubicBezTo>
                  <a:cubicBezTo>
                    <a:pt x="4757" y="2904"/>
                    <a:pt x="4750" y="2911"/>
                    <a:pt x="4742" y="2911"/>
                  </a:cubicBezTo>
                  <a:cubicBezTo>
                    <a:pt x="4734" y="2911"/>
                    <a:pt x="4727" y="2904"/>
                    <a:pt x="4712" y="2889"/>
                  </a:cubicBezTo>
                  <a:cubicBezTo>
                    <a:pt x="4690" y="2867"/>
                    <a:pt x="4653" y="2846"/>
                    <a:pt x="4644" y="2846"/>
                  </a:cubicBezTo>
                  <a:cubicBezTo>
                    <a:pt x="4641" y="2846"/>
                    <a:pt x="4642" y="2849"/>
                    <a:pt x="4651" y="2858"/>
                  </a:cubicBezTo>
                  <a:cubicBezTo>
                    <a:pt x="4651" y="2858"/>
                    <a:pt x="4651" y="2872"/>
                    <a:pt x="4642" y="2872"/>
                  </a:cubicBezTo>
                  <a:cubicBezTo>
                    <a:pt x="4637" y="2872"/>
                    <a:pt x="4631" y="2868"/>
                    <a:pt x="4620" y="2858"/>
                  </a:cubicBezTo>
                  <a:lnTo>
                    <a:pt x="4590" y="2889"/>
                  </a:lnTo>
                  <a:cubicBezTo>
                    <a:pt x="4590" y="2910"/>
                    <a:pt x="4590" y="2932"/>
                    <a:pt x="4579" y="2932"/>
                  </a:cubicBezTo>
                  <a:cubicBezTo>
                    <a:pt x="4575" y="2932"/>
                    <a:pt x="4569" y="2928"/>
                    <a:pt x="4560" y="2919"/>
                  </a:cubicBezTo>
                  <a:cubicBezTo>
                    <a:pt x="4560" y="2919"/>
                    <a:pt x="4529" y="2919"/>
                    <a:pt x="4560" y="2949"/>
                  </a:cubicBezTo>
                  <a:cubicBezTo>
                    <a:pt x="4560" y="2965"/>
                    <a:pt x="4552" y="2972"/>
                    <a:pt x="4541" y="2972"/>
                  </a:cubicBezTo>
                  <a:cubicBezTo>
                    <a:pt x="4529" y="2972"/>
                    <a:pt x="4514" y="2965"/>
                    <a:pt x="4499" y="2949"/>
                  </a:cubicBezTo>
                  <a:lnTo>
                    <a:pt x="4499" y="2949"/>
                  </a:lnTo>
                  <a:cubicBezTo>
                    <a:pt x="4529" y="2980"/>
                    <a:pt x="4529" y="3010"/>
                    <a:pt x="4529" y="3010"/>
                  </a:cubicBezTo>
                  <a:lnTo>
                    <a:pt x="4499" y="3010"/>
                  </a:lnTo>
                  <a:cubicBezTo>
                    <a:pt x="4529" y="3041"/>
                    <a:pt x="4529" y="3041"/>
                    <a:pt x="4529" y="3071"/>
                  </a:cubicBezTo>
                  <a:lnTo>
                    <a:pt x="4468" y="3071"/>
                  </a:lnTo>
                  <a:cubicBezTo>
                    <a:pt x="4438" y="3101"/>
                    <a:pt x="4438" y="3101"/>
                    <a:pt x="4468" y="3101"/>
                  </a:cubicBezTo>
                  <a:cubicBezTo>
                    <a:pt x="4468" y="3101"/>
                    <a:pt x="4499" y="3132"/>
                    <a:pt x="4468" y="3132"/>
                  </a:cubicBezTo>
                  <a:lnTo>
                    <a:pt x="4377" y="3132"/>
                  </a:lnTo>
                  <a:cubicBezTo>
                    <a:pt x="4347" y="3162"/>
                    <a:pt x="4347" y="3162"/>
                    <a:pt x="4377" y="3192"/>
                  </a:cubicBezTo>
                  <a:cubicBezTo>
                    <a:pt x="4413" y="3228"/>
                    <a:pt x="4428" y="3243"/>
                    <a:pt x="4421" y="3243"/>
                  </a:cubicBezTo>
                  <a:cubicBezTo>
                    <a:pt x="4417" y="3243"/>
                    <a:pt x="4402" y="3235"/>
                    <a:pt x="4377" y="3223"/>
                  </a:cubicBezTo>
                  <a:cubicBezTo>
                    <a:pt x="4324" y="3187"/>
                    <a:pt x="4302" y="3173"/>
                    <a:pt x="4299" y="3173"/>
                  </a:cubicBezTo>
                  <a:cubicBezTo>
                    <a:pt x="4296" y="3173"/>
                    <a:pt x="4304" y="3180"/>
                    <a:pt x="4316" y="3192"/>
                  </a:cubicBezTo>
                  <a:cubicBezTo>
                    <a:pt x="4347" y="3253"/>
                    <a:pt x="4347" y="3253"/>
                    <a:pt x="4347" y="3253"/>
                  </a:cubicBezTo>
                  <a:cubicBezTo>
                    <a:pt x="4334" y="3241"/>
                    <a:pt x="4322" y="3233"/>
                    <a:pt x="4313" y="3233"/>
                  </a:cubicBezTo>
                  <a:cubicBezTo>
                    <a:pt x="4302" y="3233"/>
                    <a:pt x="4299" y="3248"/>
                    <a:pt x="4316" y="3284"/>
                  </a:cubicBezTo>
                  <a:cubicBezTo>
                    <a:pt x="4316" y="3284"/>
                    <a:pt x="4316" y="3284"/>
                    <a:pt x="4286" y="3253"/>
                  </a:cubicBezTo>
                  <a:lnTo>
                    <a:pt x="4256" y="3253"/>
                  </a:lnTo>
                  <a:cubicBezTo>
                    <a:pt x="4294" y="3311"/>
                    <a:pt x="4272" y="3332"/>
                    <a:pt x="4242" y="3332"/>
                  </a:cubicBezTo>
                  <a:cubicBezTo>
                    <a:pt x="4225" y="3332"/>
                    <a:pt x="4206" y="3325"/>
                    <a:pt x="4195" y="3314"/>
                  </a:cubicBezTo>
                  <a:cubicBezTo>
                    <a:pt x="4195" y="3314"/>
                    <a:pt x="4164" y="3344"/>
                    <a:pt x="4195" y="3375"/>
                  </a:cubicBezTo>
                  <a:cubicBezTo>
                    <a:pt x="4168" y="3348"/>
                    <a:pt x="4152" y="3332"/>
                    <a:pt x="4147" y="3332"/>
                  </a:cubicBezTo>
                  <a:cubicBezTo>
                    <a:pt x="4140" y="3332"/>
                    <a:pt x="4148" y="3355"/>
                    <a:pt x="4164" y="3405"/>
                  </a:cubicBezTo>
                  <a:cubicBezTo>
                    <a:pt x="4182" y="3423"/>
                    <a:pt x="4179" y="3440"/>
                    <a:pt x="4162" y="3440"/>
                  </a:cubicBezTo>
                  <a:cubicBezTo>
                    <a:pt x="4150" y="3440"/>
                    <a:pt x="4129" y="3431"/>
                    <a:pt x="4104" y="3405"/>
                  </a:cubicBezTo>
                  <a:cubicBezTo>
                    <a:pt x="4093" y="3395"/>
                    <a:pt x="4083" y="3384"/>
                    <a:pt x="4073" y="3375"/>
                  </a:cubicBezTo>
                  <a:lnTo>
                    <a:pt x="4073" y="3375"/>
                  </a:lnTo>
                  <a:cubicBezTo>
                    <a:pt x="4104" y="3405"/>
                    <a:pt x="4073" y="3405"/>
                    <a:pt x="4043" y="3436"/>
                  </a:cubicBezTo>
                  <a:cubicBezTo>
                    <a:pt x="4043" y="3466"/>
                    <a:pt x="4043" y="3527"/>
                    <a:pt x="4012" y="3527"/>
                  </a:cubicBezTo>
                  <a:cubicBezTo>
                    <a:pt x="4012" y="3557"/>
                    <a:pt x="3982" y="3557"/>
                    <a:pt x="3952" y="3557"/>
                  </a:cubicBezTo>
                  <a:cubicBezTo>
                    <a:pt x="3921" y="3557"/>
                    <a:pt x="3921" y="3557"/>
                    <a:pt x="3952" y="3618"/>
                  </a:cubicBezTo>
                  <a:cubicBezTo>
                    <a:pt x="3952" y="3633"/>
                    <a:pt x="3952" y="3641"/>
                    <a:pt x="3948" y="3641"/>
                  </a:cubicBezTo>
                  <a:cubicBezTo>
                    <a:pt x="3944" y="3641"/>
                    <a:pt x="3936" y="3633"/>
                    <a:pt x="3921" y="3618"/>
                  </a:cubicBezTo>
                  <a:lnTo>
                    <a:pt x="3921" y="3648"/>
                  </a:lnTo>
                  <a:cubicBezTo>
                    <a:pt x="3921" y="3679"/>
                    <a:pt x="3921" y="3679"/>
                    <a:pt x="3921" y="3679"/>
                  </a:cubicBezTo>
                  <a:cubicBezTo>
                    <a:pt x="3904" y="3661"/>
                    <a:pt x="3876" y="3644"/>
                    <a:pt x="3862" y="3644"/>
                  </a:cubicBezTo>
                  <a:cubicBezTo>
                    <a:pt x="3851" y="3644"/>
                    <a:pt x="3848" y="3653"/>
                    <a:pt x="3861" y="3679"/>
                  </a:cubicBezTo>
                  <a:cubicBezTo>
                    <a:pt x="3891" y="3709"/>
                    <a:pt x="3891" y="3709"/>
                    <a:pt x="3861" y="3709"/>
                  </a:cubicBezTo>
                  <a:cubicBezTo>
                    <a:pt x="3830" y="3709"/>
                    <a:pt x="3557" y="3922"/>
                    <a:pt x="3587" y="3952"/>
                  </a:cubicBezTo>
                  <a:cubicBezTo>
                    <a:pt x="3587" y="3952"/>
                    <a:pt x="3557" y="3952"/>
                    <a:pt x="3557" y="3983"/>
                  </a:cubicBezTo>
                  <a:lnTo>
                    <a:pt x="3526" y="3983"/>
                  </a:lnTo>
                  <a:cubicBezTo>
                    <a:pt x="3508" y="3965"/>
                    <a:pt x="3496" y="3958"/>
                    <a:pt x="3487" y="3958"/>
                  </a:cubicBezTo>
                  <a:cubicBezTo>
                    <a:pt x="3465" y="3958"/>
                    <a:pt x="3465" y="4001"/>
                    <a:pt x="3465" y="4044"/>
                  </a:cubicBezTo>
                  <a:cubicBezTo>
                    <a:pt x="3465" y="4104"/>
                    <a:pt x="3465" y="4104"/>
                    <a:pt x="3465" y="4104"/>
                  </a:cubicBezTo>
                  <a:cubicBezTo>
                    <a:pt x="3435" y="4074"/>
                    <a:pt x="3412" y="4059"/>
                    <a:pt x="3397" y="4059"/>
                  </a:cubicBezTo>
                  <a:cubicBezTo>
                    <a:pt x="3382" y="4059"/>
                    <a:pt x="3374" y="4074"/>
                    <a:pt x="3374" y="4104"/>
                  </a:cubicBezTo>
                  <a:cubicBezTo>
                    <a:pt x="3349" y="4079"/>
                    <a:pt x="3329" y="4064"/>
                    <a:pt x="3319" y="4064"/>
                  </a:cubicBezTo>
                  <a:cubicBezTo>
                    <a:pt x="3304" y="4064"/>
                    <a:pt x="3308" y="4094"/>
                    <a:pt x="3344" y="4165"/>
                  </a:cubicBezTo>
                  <a:cubicBezTo>
                    <a:pt x="3362" y="4201"/>
                    <a:pt x="3369" y="4216"/>
                    <a:pt x="3366" y="4216"/>
                  </a:cubicBezTo>
                  <a:cubicBezTo>
                    <a:pt x="3364" y="4216"/>
                    <a:pt x="3356" y="4208"/>
                    <a:pt x="3344" y="4196"/>
                  </a:cubicBezTo>
                  <a:cubicBezTo>
                    <a:pt x="3313" y="4150"/>
                    <a:pt x="3291" y="4135"/>
                    <a:pt x="3279" y="4135"/>
                  </a:cubicBezTo>
                  <a:cubicBezTo>
                    <a:pt x="3268" y="4135"/>
                    <a:pt x="3268" y="4150"/>
                    <a:pt x="3283" y="4165"/>
                  </a:cubicBezTo>
                  <a:cubicBezTo>
                    <a:pt x="3316" y="4198"/>
                    <a:pt x="3322" y="4223"/>
                    <a:pt x="3311" y="4223"/>
                  </a:cubicBezTo>
                  <a:cubicBezTo>
                    <a:pt x="3301" y="4223"/>
                    <a:pt x="3280" y="4206"/>
                    <a:pt x="3253" y="4165"/>
                  </a:cubicBezTo>
                  <a:cubicBezTo>
                    <a:pt x="3227" y="4153"/>
                    <a:pt x="3213" y="4145"/>
                    <a:pt x="3208" y="4145"/>
                  </a:cubicBezTo>
                  <a:cubicBezTo>
                    <a:pt x="3202" y="4145"/>
                    <a:pt x="3217" y="4160"/>
                    <a:pt x="3253" y="4196"/>
                  </a:cubicBezTo>
                  <a:cubicBezTo>
                    <a:pt x="3269" y="4246"/>
                    <a:pt x="3268" y="4268"/>
                    <a:pt x="3253" y="4268"/>
                  </a:cubicBezTo>
                  <a:cubicBezTo>
                    <a:pt x="3240" y="4268"/>
                    <a:pt x="3219" y="4253"/>
                    <a:pt x="3192" y="4226"/>
                  </a:cubicBezTo>
                  <a:cubicBezTo>
                    <a:pt x="3192" y="4241"/>
                    <a:pt x="3177" y="4241"/>
                    <a:pt x="3165" y="4241"/>
                  </a:cubicBezTo>
                  <a:cubicBezTo>
                    <a:pt x="3154" y="4241"/>
                    <a:pt x="3146" y="4241"/>
                    <a:pt x="3161" y="4256"/>
                  </a:cubicBezTo>
                  <a:lnTo>
                    <a:pt x="3131" y="4226"/>
                  </a:lnTo>
                  <a:lnTo>
                    <a:pt x="3101" y="4226"/>
                  </a:lnTo>
                  <a:lnTo>
                    <a:pt x="3131" y="4256"/>
                  </a:lnTo>
                  <a:cubicBezTo>
                    <a:pt x="3131" y="4256"/>
                    <a:pt x="3040" y="4256"/>
                    <a:pt x="2979" y="4317"/>
                  </a:cubicBezTo>
                  <a:cubicBezTo>
                    <a:pt x="2888" y="4378"/>
                    <a:pt x="2888" y="4378"/>
                    <a:pt x="2918" y="4408"/>
                  </a:cubicBezTo>
                  <a:cubicBezTo>
                    <a:pt x="2952" y="4459"/>
                    <a:pt x="2958" y="4481"/>
                    <a:pt x="2946" y="4481"/>
                  </a:cubicBezTo>
                  <a:cubicBezTo>
                    <a:pt x="2936" y="4481"/>
                    <a:pt x="2915" y="4466"/>
                    <a:pt x="2888" y="4439"/>
                  </a:cubicBezTo>
                  <a:cubicBezTo>
                    <a:pt x="2888" y="4439"/>
                    <a:pt x="2861" y="4425"/>
                    <a:pt x="2843" y="4425"/>
                  </a:cubicBezTo>
                  <a:cubicBezTo>
                    <a:pt x="2834" y="4425"/>
                    <a:pt x="2827" y="4429"/>
                    <a:pt x="2827" y="4439"/>
                  </a:cubicBezTo>
                  <a:cubicBezTo>
                    <a:pt x="2797" y="4439"/>
                    <a:pt x="2766" y="4439"/>
                    <a:pt x="2766" y="4408"/>
                  </a:cubicBezTo>
                  <a:lnTo>
                    <a:pt x="2736" y="4408"/>
                  </a:lnTo>
                  <a:cubicBezTo>
                    <a:pt x="2759" y="4477"/>
                    <a:pt x="2747" y="4511"/>
                    <a:pt x="2714" y="4511"/>
                  </a:cubicBezTo>
                  <a:cubicBezTo>
                    <a:pt x="2704" y="4511"/>
                    <a:pt x="2690" y="4507"/>
                    <a:pt x="2675" y="4500"/>
                  </a:cubicBezTo>
                  <a:cubicBezTo>
                    <a:pt x="2645" y="4530"/>
                    <a:pt x="2645" y="4530"/>
                    <a:pt x="2645" y="4591"/>
                  </a:cubicBezTo>
                  <a:cubicBezTo>
                    <a:pt x="2645" y="4606"/>
                    <a:pt x="2645" y="4613"/>
                    <a:pt x="2641" y="4613"/>
                  </a:cubicBezTo>
                  <a:cubicBezTo>
                    <a:pt x="2637" y="4613"/>
                    <a:pt x="2629" y="4606"/>
                    <a:pt x="2614" y="4591"/>
                  </a:cubicBezTo>
                  <a:cubicBezTo>
                    <a:pt x="2614" y="4578"/>
                    <a:pt x="2599" y="4571"/>
                    <a:pt x="2585" y="4571"/>
                  </a:cubicBezTo>
                  <a:cubicBezTo>
                    <a:pt x="2565" y="4571"/>
                    <a:pt x="2548" y="4585"/>
                    <a:pt x="2584" y="4621"/>
                  </a:cubicBezTo>
                  <a:lnTo>
                    <a:pt x="2553" y="4591"/>
                  </a:lnTo>
                  <a:cubicBezTo>
                    <a:pt x="2542" y="4585"/>
                    <a:pt x="2534" y="4582"/>
                    <a:pt x="2528" y="4582"/>
                  </a:cubicBezTo>
                  <a:cubicBezTo>
                    <a:pt x="2504" y="4582"/>
                    <a:pt x="2529" y="4627"/>
                    <a:pt x="2553" y="4651"/>
                  </a:cubicBezTo>
                  <a:cubicBezTo>
                    <a:pt x="2569" y="4682"/>
                    <a:pt x="2576" y="4705"/>
                    <a:pt x="2569" y="4705"/>
                  </a:cubicBezTo>
                  <a:cubicBezTo>
                    <a:pt x="2561" y="4705"/>
                    <a:pt x="2538" y="4682"/>
                    <a:pt x="2493" y="4621"/>
                  </a:cubicBezTo>
                  <a:cubicBezTo>
                    <a:pt x="2475" y="4585"/>
                    <a:pt x="2468" y="4571"/>
                    <a:pt x="2464" y="4571"/>
                  </a:cubicBezTo>
                  <a:cubicBezTo>
                    <a:pt x="2462" y="4571"/>
                    <a:pt x="2462" y="4578"/>
                    <a:pt x="2462" y="4591"/>
                  </a:cubicBezTo>
                  <a:cubicBezTo>
                    <a:pt x="2485" y="4635"/>
                    <a:pt x="2491" y="4663"/>
                    <a:pt x="2480" y="4663"/>
                  </a:cubicBezTo>
                  <a:cubicBezTo>
                    <a:pt x="2476" y="4663"/>
                    <a:pt x="2470" y="4660"/>
                    <a:pt x="2462" y="4651"/>
                  </a:cubicBezTo>
                  <a:lnTo>
                    <a:pt x="2462" y="4651"/>
                  </a:lnTo>
                  <a:cubicBezTo>
                    <a:pt x="2462" y="4651"/>
                    <a:pt x="2462" y="4652"/>
                    <a:pt x="2493" y="4743"/>
                  </a:cubicBezTo>
                  <a:cubicBezTo>
                    <a:pt x="2523" y="4773"/>
                    <a:pt x="2523" y="4773"/>
                    <a:pt x="2493" y="4773"/>
                  </a:cubicBezTo>
                  <a:cubicBezTo>
                    <a:pt x="2493" y="4743"/>
                    <a:pt x="2493" y="4743"/>
                    <a:pt x="2462" y="4712"/>
                  </a:cubicBezTo>
                  <a:lnTo>
                    <a:pt x="2432" y="4712"/>
                  </a:lnTo>
                  <a:cubicBezTo>
                    <a:pt x="2432" y="4712"/>
                    <a:pt x="2402" y="4682"/>
                    <a:pt x="2371" y="4651"/>
                  </a:cubicBezTo>
                  <a:cubicBezTo>
                    <a:pt x="2359" y="4639"/>
                    <a:pt x="2346" y="4632"/>
                    <a:pt x="2340" y="4632"/>
                  </a:cubicBezTo>
                  <a:cubicBezTo>
                    <a:pt x="2331" y="4632"/>
                    <a:pt x="2336" y="4646"/>
                    <a:pt x="2371" y="4682"/>
                  </a:cubicBezTo>
                  <a:cubicBezTo>
                    <a:pt x="2432" y="4773"/>
                    <a:pt x="2432" y="4773"/>
                    <a:pt x="2402" y="4773"/>
                  </a:cubicBezTo>
                  <a:cubicBezTo>
                    <a:pt x="2402" y="4773"/>
                    <a:pt x="2402" y="4781"/>
                    <a:pt x="2398" y="4781"/>
                  </a:cubicBezTo>
                  <a:cubicBezTo>
                    <a:pt x="2394" y="4781"/>
                    <a:pt x="2386" y="4773"/>
                    <a:pt x="2371" y="4743"/>
                  </a:cubicBezTo>
                  <a:cubicBezTo>
                    <a:pt x="2356" y="4727"/>
                    <a:pt x="2348" y="4720"/>
                    <a:pt x="2341" y="4720"/>
                  </a:cubicBezTo>
                  <a:cubicBezTo>
                    <a:pt x="2333" y="4720"/>
                    <a:pt x="2326" y="4727"/>
                    <a:pt x="2310" y="4743"/>
                  </a:cubicBezTo>
                  <a:cubicBezTo>
                    <a:pt x="2310" y="4743"/>
                    <a:pt x="2341" y="4864"/>
                    <a:pt x="2371" y="4955"/>
                  </a:cubicBezTo>
                  <a:cubicBezTo>
                    <a:pt x="2341" y="4925"/>
                    <a:pt x="2341" y="4925"/>
                    <a:pt x="2310" y="4925"/>
                  </a:cubicBezTo>
                  <a:cubicBezTo>
                    <a:pt x="2310" y="4895"/>
                    <a:pt x="2310" y="4895"/>
                    <a:pt x="2310" y="4895"/>
                  </a:cubicBezTo>
                  <a:lnTo>
                    <a:pt x="2310" y="4834"/>
                  </a:lnTo>
                  <a:cubicBezTo>
                    <a:pt x="2283" y="4807"/>
                    <a:pt x="2262" y="4791"/>
                    <a:pt x="2252" y="4791"/>
                  </a:cubicBezTo>
                  <a:cubicBezTo>
                    <a:pt x="2241" y="4791"/>
                    <a:pt x="2246" y="4814"/>
                    <a:pt x="2280" y="4864"/>
                  </a:cubicBezTo>
                  <a:cubicBezTo>
                    <a:pt x="2280" y="4879"/>
                    <a:pt x="2280" y="4887"/>
                    <a:pt x="2276" y="4887"/>
                  </a:cubicBezTo>
                  <a:cubicBezTo>
                    <a:pt x="2272" y="4887"/>
                    <a:pt x="2265" y="4879"/>
                    <a:pt x="2250" y="4864"/>
                  </a:cubicBezTo>
                  <a:cubicBezTo>
                    <a:pt x="2238" y="4853"/>
                    <a:pt x="2227" y="4842"/>
                    <a:pt x="2219" y="4834"/>
                  </a:cubicBezTo>
                  <a:lnTo>
                    <a:pt x="2219" y="4834"/>
                  </a:lnTo>
                  <a:cubicBezTo>
                    <a:pt x="2219" y="4834"/>
                    <a:pt x="2212" y="4841"/>
                    <a:pt x="2200" y="4841"/>
                  </a:cubicBezTo>
                  <a:cubicBezTo>
                    <a:pt x="2189" y="4841"/>
                    <a:pt x="2174" y="4834"/>
                    <a:pt x="2158" y="4803"/>
                  </a:cubicBezTo>
                  <a:cubicBezTo>
                    <a:pt x="2128" y="4834"/>
                    <a:pt x="2128" y="4834"/>
                    <a:pt x="2158" y="4864"/>
                  </a:cubicBezTo>
                  <a:cubicBezTo>
                    <a:pt x="2189" y="4925"/>
                    <a:pt x="2158" y="4925"/>
                    <a:pt x="2158" y="4925"/>
                  </a:cubicBezTo>
                  <a:cubicBezTo>
                    <a:pt x="2158" y="4925"/>
                    <a:pt x="2128" y="4925"/>
                    <a:pt x="2158" y="4955"/>
                  </a:cubicBezTo>
                  <a:cubicBezTo>
                    <a:pt x="2165" y="4968"/>
                    <a:pt x="2170" y="4979"/>
                    <a:pt x="2174" y="4989"/>
                  </a:cubicBezTo>
                  <a:lnTo>
                    <a:pt x="2174" y="4989"/>
                  </a:lnTo>
                  <a:cubicBezTo>
                    <a:pt x="2170" y="4987"/>
                    <a:pt x="2165" y="4986"/>
                    <a:pt x="2158" y="4986"/>
                  </a:cubicBezTo>
                  <a:cubicBezTo>
                    <a:pt x="2166" y="4993"/>
                    <a:pt x="2173" y="5001"/>
                    <a:pt x="2180" y="5008"/>
                  </a:cubicBezTo>
                  <a:lnTo>
                    <a:pt x="2180" y="5008"/>
                  </a:lnTo>
                  <a:cubicBezTo>
                    <a:pt x="2189" y="5034"/>
                    <a:pt x="2189" y="5047"/>
                    <a:pt x="2189" y="5047"/>
                  </a:cubicBezTo>
                  <a:cubicBezTo>
                    <a:pt x="2189" y="5077"/>
                    <a:pt x="2189" y="5092"/>
                    <a:pt x="2181" y="5092"/>
                  </a:cubicBezTo>
                  <a:cubicBezTo>
                    <a:pt x="2174" y="5092"/>
                    <a:pt x="2158" y="5077"/>
                    <a:pt x="2128" y="5047"/>
                  </a:cubicBezTo>
                  <a:cubicBezTo>
                    <a:pt x="2113" y="5016"/>
                    <a:pt x="2105" y="5009"/>
                    <a:pt x="2101" y="5009"/>
                  </a:cubicBezTo>
                  <a:cubicBezTo>
                    <a:pt x="2098" y="5009"/>
                    <a:pt x="2098" y="5016"/>
                    <a:pt x="2098" y="5016"/>
                  </a:cubicBezTo>
                  <a:cubicBezTo>
                    <a:pt x="2098" y="5016"/>
                    <a:pt x="2067" y="5016"/>
                    <a:pt x="2037" y="4986"/>
                  </a:cubicBezTo>
                  <a:lnTo>
                    <a:pt x="2037" y="4986"/>
                  </a:lnTo>
                  <a:cubicBezTo>
                    <a:pt x="2045" y="4994"/>
                    <a:pt x="2056" y="5005"/>
                    <a:pt x="2067" y="5016"/>
                  </a:cubicBezTo>
                  <a:cubicBezTo>
                    <a:pt x="2067" y="5077"/>
                    <a:pt x="2098" y="5107"/>
                    <a:pt x="2098" y="5107"/>
                  </a:cubicBezTo>
                  <a:cubicBezTo>
                    <a:pt x="2098" y="5107"/>
                    <a:pt x="2037" y="5047"/>
                    <a:pt x="2006" y="4986"/>
                  </a:cubicBezTo>
                  <a:cubicBezTo>
                    <a:pt x="1979" y="4959"/>
                    <a:pt x="1964" y="4943"/>
                    <a:pt x="1961" y="4943"/>
                  </a:cubicBezTo>
                  <a:cubicBezTo>
                    <a:pt x="1958" y="4943"/>
                    <a:pt x="1973" y="4966"/>
                    <a:pt x="2006" y="5016"/>
                  </a:cubicBezTo>
                  <a:cubicBezTo>
                    <a:pt x="2028" y="5038"/>
                    <a:pt x="2034" y="5059"/>
                    <a:pt x="2025" y="5059"/>
                  </a:cubicBezTo>
                  <a:cubicBezTo>
                    <a:pt x="2022" y="5059"/>
                    <a:pt x="2015" y="5056"/>
                    <a:pt x="2006" y="5047"/>
                  </a:cubicBezTo>
                  <a:cubicBezTo>
                    <a:pt x="1991" y="5062"/>
                    <a:pt x="1976" y="5069"/>
                    <a:pt x="1965" y="5069"/>
                  </a:cubicBezTo>
                  <a:cubicBezTo>
                    <a:pt x="1953" y="5069"/>
                    <a:pt x="1946" y="5062"/>
                    <a:pt x="1946" y="5047"/>
                  </a:cubicBezTo>
                  <a:cubicBezTo>
                    <a:pt x="1935" y="5036"/>
                    <a:pt x="1929" y="5033"/>
                    <a:pt x="1924" y="5033"/>
                  </a:cubicBezTo>
                  <a:cubicBezTo>
                    <a:pt x="1915" y="5033"/>
                    <a:pt x="1915" y="5047"/>
                    <a:pt x="1915" y="5047"/>
                  </a:cubicBezTo>
                  <a:cubicBezTo>
                    <a:pt x="1915" y="5068"/>
                    <a:pt x="1915" y="5090"/>
                    <a:pt x="1894" y="5090"/>
                  </a:cubicBezTo>
                  <a:cubicBezTo>
                    <a:pt x="1885" y="5090"/>
                    <a:pt x="1872" y="5086"/>
                    <a:pt x="1854" y="5077"/>
                  </a:cubicBezTo>
                  <a:cubicBezTo>
                    <a:pt x="1809" y="5047"/>
                    <a:pt x="1786" y="5031"/>
                    <a:pt x="1782" y="5031"/>
                  </a:cubicBezTo>
                  <a:cubicBezTo>
                    <a:pt x="1778" y="5031"/>
                    <a:pt x="1794" y="5047"/>
                    <a:pt x="1824" y="5077"/>
                  </a:cubicBezTo>
                  <a:cubicBezTo>
                    <a:pt x="1824" y="5115"/>
                    <a:pt x="1836" y="5141"/>
                    <a:pt x="1830" y="5141"/>
                  </a:cubicBezTo>
                  <a:cubicBezTo>
                    <a:pt x="1827" y="5141"/>
                    <a:pt x="1819" y="5133"/>
                    <a:pt x="1802" y="5116"/>
                  </a:cubicBezTo>
                  <a:lnTo>
                    <a:pt x="1802" y="5116"/>
                  </a:lnTo>
                  <a:cubicBezTo>
                    <a:pt x="1797" y="5102"/>
                    <a:pt x="1794" y="5088"/>
                    <a:pt x="1794" y="5077"/>
                  </a:cubicBezTo>
                  <a:cubicBezTo>
                    <a:pt x="1794" y="5077"/>
                    <a:pt x="1794" y="5077"/>
                    <a:pt x="1794" y="5107"/>
                  </a:cubicBezTo>
                  <a:cubicBezTo>
                    <a:pt x="1784" y="5089"/>
                    <a:pt x="1781" y="5081"/>
                    <a:pt x="1780" y="5081"/>
                  </a:cubicBezTo>
                  <a:lnTo>
                    <a:pt x="1780" y="5081"/>
                  </a:lnTo>
                  <a:cubicBezTo>
                    <a:pt x="1779" y="5081"/>
                    <a:pt x="1794" y="5117"/>
                    <a:pt x="1794" y="5138"/>
                  </a:cubicBezTo>
                  <a:cubicBezTo>
                    <a:pt x="1794" y="5199"/>
                    <a:pt x="1824" y="5259"/>
                    <a:pt x="1854" y="5320"/>
                  </a:cubicBezTo>
                  <a:cubicBezTo>
                    <a:pt x="1872" y="5356"/>
                    <a:pt x="1880" y="5371"/>
                    <a:pt x="1877" y="5371"/>
                  </a:cubicBezTo>
                  <a:cubicBezTo>
                    <a:pt x="1874" y="5371"/>
                    <a:pt x="1867" y="5363"/>
                    <a:pt x="1854" y="5351"/>
                  </a:cubicBezTo>
                  <a:cubicBezTo>
                    <a:pt x="1854" y="5351"/>
                    <a:pt x="1824" y="5320"/>
                    <a:pt x="1794" y="5290"/>
                  </a:cubicBezTo>
                  <a:cubicBezTo>
                    <a:pt x="1763" y="5259"/>
                    <a:pt x="1794" y="5259"/>
                    <a:pt x="1794" y="5259"/>
                  </a:cubicBezTo>
                  <a:lnTo>
                    <a:pt x="1794" y="5229"/>
                  </a:lnTo>
                  <a:cubicBezTo>
                    <a:pt x="1763" y="5199"/>
                    <a:pt x="1763" y="5168"/>
                    <a:pt x="1733" y="5168"/>
                  </a:cubicBezTo>
                  <a:cubicBezTo>
                    <a:pt x="1720" y="5156"/>
                    <a:pt x="1713" y="5148"/>
                    <a:pt x="1709" y="5148"/>
                  </a:cubicBezTo>
                  <a:cubicBezTo>
                    <a:pt x="1702" y="5148"/>
                    <a:pt x="1702" y="5163"/>
                    <a:pt x="1702" y="5199"/>
                  </a:cubicBezTo>
                  <a:cubicBezTo>
                    <a:pt x="1687" y="5168"/>
                    <a:pt x="1680" y="5161"/>
                    <a:pt x="1672" y="5161"/>
                  </a:cubicBezTo>
                  <a:cubicBezTo>
                    <a:pt x="1664" y="5161"/>
                    <a:pt x="1657" y="5168"/>
                    <a:pt x="1642" y="5168"/>
                  </a:cubicBezTo>
                  <a:cubicBezTo>
                    <a:pt x="1642" y="5168"/>
                    <a:pt x="1628" y="5182"/>
                    <a:pt x="1610" y="5182"/>
                  </a:cubicBezTo>
                  <a:cubicBezTo>
                    <a:pt x="1601" y="5182"/>
                    <a:pt x="1591" y="5178"/>
                    <a:pt x="1581" y="5168"/>
                  </a:cubicBezTo>
                  <a:cubicBezTo>
                    <a:pt x="1550" y="5168"/>
                    <a:pt x="1550" y="5168"/>
                    <a:pt x="1550" y="5199"/>
                  </a:cubicBezTo>
                  <a:cubicBezTo>
                    <a:pt x="1589" y="5256"/>
                    <a:pt x="1591" y="5278"/>
                    <a:pt x="1587" y="5278"/>
                  </a:cubicBezTo>
                  <a:cubicBezTo>
                    <a:pt x="1585" y="5278"/>
                    <a:pt x="1581" y="5271"/>
                    <a:pt x="1581" y="5259"/>
                  </a:cubicBezTo>
                  <a:cubicBezTo>
                    <a:pt x="1553" y="5232"/>
                    <a:pt x="1508" y="5217"/>
                    <a:pt x="1468" y="5217"/>
                  </a:cubicBezTo>
                  <a:cubicBezTo>
                    <a:pt x="1420" y="5217"/>
                    <a:pt x="1382" y="5240"/>
                    <a:pt x="1398" y="5290"/>
                  </a:cubicBezTo>
                  <a:cubicBezTo>
                    <a:pt x="1381" y="5281"/>
                    <a:pt x="1363" y="5277"/>
                    <a:pt x="1347" y="5277"/>
                  </a:cubicBezTo>
                  <a:cubicBezTo>
                    <a:pt x="1310" y="5277"/>
                    <a:pt x="1286" y="5299"/>
                    <a:pt x="1307" y="5320"/>
                  </a:cubicBezTo>
                  <a:cubicBezTo>
                    <a:pt x="1307" y="5320"/>
                    <a:pt x="1277" y="5320"/>
                    <a:pt x="1277" y="5351"/>
                  </a:cubicBezTo>
                  <a:cubicBezTo>
                    <a:pt x="1262" y="5335"/>
                    <a:pt x="1246" y="5328"/>
                    <a:pt x="1239" y="5328"/>
                  </a:cubicBezTo>
                  <a:cubicBezTo>
                    <a:pt x="1231" y="5328"/>
                    <a:pt x="1231" y="5335"/>
                    <a:pt x="1246" y="5351"/>
                  </a:cubicBezTo>
                  <a:cubicBezTo>
                    <a:pt x="1246" y="5378"/>
                    <a:pt x="1246" y="5399"/>
                    <a:pt x="1246" y="5411"/>
                  </a:cubicBezTo>
                  <a:cubicBezTo>
                    <a:pt x="1231" y="5381"/>
                    <a:pt x="1224" y="5373"/>
                    <a:pt x="1212" y="5373"/>
                  </a:cubicBezTo>
                  <a:cubicBezTo>
                    <a:pt x="1201" y="5373"/>
                    <a:pt x="1186" y="5381"/>
                    <a:pt x="1155" y="5381"/>
                  </a:cubicBezTo>
                  <a:cubicBezTo>
                    <a:pt x="1125" y="5411"/>
                    <a:pt x="1125" y="5411"/>
                    <a:pt x="1155" y="5442"/>
                  </a:cubicBezTo>
                  <a:cubicBezTo>
                    <a:pt x="1144" y="5465"/>
                    <a:pt x="1136" y="5475"/>
                    <a:pt x="1130" y="5475"/>
                  </a:cubicBezTo>
                  <a:cubicBezTo>
                    <a:pt x="1120" y="5475"/>
                    <a:pt x="1113" y="5449"/>
                    <a:pt x="1094" y="5411"/>
                  </a:cubicBezTo>
                  <a:cubicBezTo>
                    <a:pt x="1083" y="5375"/>
                    <a:pt x="1075" y="5358"/>
                    <a:pt x="1073" y="5358"/>
                  </a:cubicBezTo>
                  <a:lnTo>
                    <a:pt x="1073" y="5358"/>
                  </a:lnTo>
                  <a:cubicBezTo>
                    <a:pt x="1069" y="5358"/>
                    <a:pt x="1076" y="5399"/>
                    <a:pt x="1094" y="5472"/>
                  </a:cubicBezTo>
                  <a:cubicBezTo>
                    <a:pt x="1114" y="5530"/>
                    <a:pt x="1109" y="5551"/>
                    <a:pt x="1102" y="5551"/>
                  </a:cubicBezTo>
                  <a:cubicBezTo>
                    <a:pt x="1099" y="5551"/>
                    <a:pt x="1094" y="5544"/>
                    <a:pt x="1094" y="5533"/>
                  </a:cubicBezTo>
                  <a:cubicBezTo>
                    <a:pt x="1064" y="5472"/>
                    <a:pt x="1064" y="5472"/>
                    <a:pt x="1094" y="5472"/>
                  </a:cubicBezTo>
                  <a:cubicBezTo>
                    <a:pt x="1094" y="5472"/>
                    <a:pt x="1064" y="5442"/>
                    <a:pt x="1064" y="5381"/>
                  </a:cubicBezTo>
                  <a:cubicBezTo>
                    <a:pt x="1034" y="5381"/>
                    <a:pt x="1034" y="5381"/>
                    <a:pt x="1064" y="5442"/>
                  </a:cubicBezTo>
                  <a:cubicBezTo>
                    <a:pt x="1064" y="5442"/>
                    <a:pt x="1036" y="5442"/>
                    <a:pt x="1034" y="5496"/>
                  </a:cubicBezTo>
                  <a:lnTo>
                    <a:pt x="1034" y="5496"/>
                  </a:lnTo>
                  <a:cubicBezTo>
                    <a:pt x="1026" y="5482"/>
                    <a:pt x="1014" y="5464"/>
                    <a:pt x="1003" y="5442"/>
                  </a:cubicBezTo>
                  <a:cubicBezTo>
                    <a:pt x="1003" y="5438"/>
                    <a:pt x="1003" y="5436"/>
                    <a:pt x="1002" y="5436"/>
                  </a:cubicBezTo>
                  <a:lnTo>
                    <a:pt x="1002" y="5436"/>
                  </a:lnTo>
                  <a:cubicBezTo>
                    <a:pt x="997" y="5436"/>
                    <a:pt x="984" y="5485"/>
                    <a:pt x="992" y="5545"/>
                  </a:cubicBezTo>
                  <a:lnTo>
                    <a:pt x="992" y="5545"/>
                  </a:lnTo>
                  <a:cubicBezTo>
                    <a:pt x="981" y="5530"/>
                    <a:pt x="970" y="5525"/>
                    <a:pt x="962" y="5525"/>
                  </a:cubicBezTo>
                  <a:cubicBezTo>
                    <a:pt x="950" y="5525"/>
                    <a:pt x="943" y="5533"/>
                    <a:pt x="943" y="5533"/>
                  </a:cubicBezTo>
                  <a:cubicBezTo>
                    <a:pt x="912" y="5533"/>
                    <a:pt x="912" y="5533"/>
                    <a:pt x="912" y="5594"/>
                  </a:cubicBezTo>
                  <a:cubicBezTo>
                    <a:pt x="943" y="5624"/>
                    <a:pt x="943" y="5655"/>
                    <a:pt x="943" y="5655"/>
                  </a:cubicBezTo>
                  <a:cubicBezTo>
                    <a:pt x="943" y="5655"/>
                    <a:pt x="973" y="5715"/>
                    <a:pt x="973" y="5746"/>
                  </a:cubicBezTo>
                  <a:cubicBezTo>
                    <a:pt x="973" y="5746"/>
                    <a:pt x="943" y="5715"/>
                    <a:pt x="912" y="5685"/>
                  </a:cubicBezTo>
                  <a:cubicBezTo>
                    <a:pt x="889" y="5617"/>
                    <a:pt x="849" y="5582"/>
                    <a:pt x="818" y="5582"/>
                  </a:cubicBezTo>
                  <a:cubicBezTo>
                    <a:pt x="808" y="5582"/>
                    <a:pt x="798" y="5586"/>
                    <a:pt x="791" y="5594"/>
                  </a:cubicBezTo>
                  <a:cubicBezTo>
                    <a:pt x="760" y="5594"/>
                    <a:pt x="730" y="5594"/>
                    <a:pt x="699" y="5563"/>
                  </a:cubicBezTo>
                  <a:cubicBezTo>
                    <a:pt x="699" y="5563"/>
                    <a:pt x="669" y="5563"/>
                    <a:pt x="699" y="5624"/>
                  </a:cubicBezTo>
                  <a:lnTo>
                    <a:pt x="669" y="5624"/>
                  </a:lnTo>
                  <a:cubicBezTo>
                    <a:pt x="654" y="5609"/>
                    <a:pt x="646" y="5601"/>
                    <a:pt x="642" y="5601"/>
                  </a:cubicBezTo>
                  <a:cubicBezTo>
                    <a:pt x="639" y="5601"/>
                    <a:pt x="639" y="5609"/>
                    <a:pt x="639" y="5624"/>
                  </a:cubicBezTo>
                  <a:cubicBezTo>
                    <a:pt x="654" y="5655"/>
                    <a:pt x="654" y="5662"/>
                    <a:pt x="646" y="5662"/>
                  </a:cubicBezTo>
                  <a:cubicBezTo>
                    <a:pt x="641" y="5662"/>
                    <a:pt x="633" y="5659"/>
                    <a:pt x="625" y="5657"/>
                  </a:cubicBezTo>
                  <a:lnTo>
                    <a:pt x="625" y="5657"/>
                  </a:lnTo>
                  <a:cubicBezTo>
                    <a:pt x="629" y="5665"/>
                    <a:pt x="633" y="5675"/>
                    <a:pt x="639" y="5685"/>
                  </a:cubicBezTo>
                  <a:cubicBezTo>
                    <a:pt x="639" y="5746"/>
                    <a:pt x="669" y="5776"/>
                    <a:pt x="699" y="5776"/>
                  </a:cubicBezTo>
                  <a:lnTo>
                    <a:pt x="730" y="5746"/>
                  </a:lnTo>
                  <a:lnTo>
                    <a:pt x="699" y="5807"/>
                  </a:lnTo>
                  <a:cubicBezTo>
                    <a:pt x="699" y="5807"/>
                    <a:pt x="699" y="5867"/>
                    <a:pt x="699" y="5898"/>
                  </a:cubicBezTo>
                  <a:cubicBezTo>
                    <a:pt x="699" y="5898"/>
                    <a:pt x="730" y="5958"/>
                    <a:pt x="699" y="5958"/>
                  </a:cubicBezTo>
                  <a:lnTo>
                    <a:pt x="669" y="5867"/>
                  </a:lnTo>
                  <a:cubicBezTo>
                    <a:pt x="669" y="5807"/>
                    <a:pt x="639" y="5776"/>
                    <a:pt x="639" y="5746"/>
                  </a:cubicBezTo>
                  <a:cubicBezTo>
                    <a:pt x="621" y="5693"/>
                    <a:pt x="593" y="5660"/>
                    <a:pt x="579" y="5660"/>
                  </a:cubicBezTo>
                  <a:cubicBezTo>
                    <a:pt x="568" y="5660"/>
                    <a:pt x="565" y="5677"/>
                    <a:pt x="578" y="5715"/>
                  </a:cubicBezTo>
                  <a:cubicBezTo>
                    <a:pt x="578" y="5715"/>
                    <a:pt x="578" y="5715"/>
                    <a:pt x="547" y="5685"/>
                  </a:cubicBezTo>
                  <a:cubicBezTo>
                    <a:pt x="534" y="5658"/>
                    <a:pt x="526" y="5643"/>
                    <a:pt x="525" y="5643"/>
                  </a:cubicBezTo>
                  <a:lnTo>
                    <a:pt x="525" y="5643"/>
                  </a:lnTo>
                  <a:cubicBezTo>
                    <a:pt x="523" y="5643"/>
                    <a:pt x="531" y="5665"/>
                    <a:pt x="547" y="5715"/>
                  </a:cubicBezTo>
                  <a:cubicBezTo>
                    <a:pt x="547" y="5766"/>
                    <a:pt x="547" y="5788"/>
                    <a:pt x="542" y="5788"/>
                  </a:cubicBezTo>
                  <a:cubicBezTo>
                    <a:pt x="538" y="5788"/>
                    <a:pt x="531" y="5773"/>
                    <a:pt x="517" y="5746"/>
                  </a:cubicBezTo>
                  <a:cubicBezTo>
                    <a:pt x="487" y="5700"/>
                    <a:pt x="464" y="5685"/>
                    <a:pt x="449" y="5685"/>
                  </a:cubicBezTo>
                  <a:cubicBezTo>
                    <a:pt x="433" y="5685"/>
                    <a:pt x="426" y="5700"/>
                    <a:pt x="426" y="5715"/>
                  </a:cubicBezTo>
                  <a:cubicBezTo>
                    <a:pt x="445" y="5773"/>
                    <a:pt x="440" y="5794"/>
                    <a:pt x="426" y="5794"/>
                  </a:cubicBezTo>
                  <a:cubicBezTo>
                    <a:pt x="418" y="5794"/>
                    <a:pt x="407" y="5787"/>
                    <a:pt x="395" y="5776"/>
                  </a:cubicBezTo>
                  <a:cubicBezTo>
                    <a:pt x="395" y="5750"/>
                    <a:pt x="390" y="5741"/>
                    <a:pt x="384" y="5741"/>
                  </a:cubicBezTo>
                  <a:cubicBezTo>
                    <a:pt x="375" y="5741"/>
                    <a:pt x="365" y="5759"/>
                    <a:pt x="365" y="5776"/>
                  </a:cubicBezTo>
                  <a:lnTo>
                    <a:pt x="365" y="5867"/>
                  </a:lnTo>
                  <a:cubicBezTo>
                    <a:pt x="365" y="5867"/>
                    <a:pt x="395" y="5898"/>
                    <a:pt x="395" y="5958"/>
                  </a:cubicBezTo>
                  <a:cubicBezTo>
                    <a:pt x="403" y="5966"/>
                    <a:pt x="405" y="5969"/>
                    <a:pt x="403" y="5969"/>
                  </a:cubicBezTo>
                  <a:cubicBezTo>
                    <a:pt x="397" y="5969"/>
                    <a:pt x="351" y="5930"/>
                    <a:pt x="304" y="5837"/>
                  </a:cubicBezTo>
                  <a:lnTo>
                    <a:pt x="243" y="5776"/>
                  </a:lnTo>
                  <a:lnTo>
                    <a:pt x="274" y="5867"/>
                  </a:lnTo>
                  <a:cubicBezTo>
                    <a:pt x="274" y="5867"/>
                    <a:pt x="274" y="5867"/>
                    <a:pt x="243" y="5807"/>
                  </a:cubicBezTo>
                  <a:cubicBezTo>
                    <a:pt x="243" y="5776"/>
                    <a:pt x="243" y="5776"/>
                    <a:pt x="213" y="5776"/>
                  </a:cubicBezTo>
                  <a:cubicBezTo>
                    <a:pt x="213" y="5776"/>
                    <a:pt x="213" y="5776"/>
                    <a:pt x="243" y="5837"/>
                  </a:cubicBezTo>
                  <a:cubicBezTo>
                    <a:pt x="243" y="5850"/>
                    <a:pt x="243" y="5860"/>
                    <a:pt x="243" y="5867"/>
                  </a:cubicBezTo>
                  <a:cubicBezTo>
                    <a:pt x="213" y="5837"/>
                    <a:pt x="198" y="5822"/>
                    <a:pt x="194" y="5822"/>
                  </a:cubicBezTo>
                  <a:cubicBezTo>
                    <a:pt x="190" y="5822"/>
                    <a:pt x="198" y="5837"/>
                    <a:pt x="213" y="5867"/>
                  </a:cubicBezTo>
                  <a:cubicBezTo>
                    <a:pt x="230" y="5918"/>
                    <a:pt x="237" y="5940"/>
                    <a:pt x="231" y="5940"/>
                  </a:cubicBezTo>
                  <a:cubicBezTo>
                    <a:pt x="225" y="5940"/>
                    <a:pt x="210" y="5925"/>
                    <a:pt x="183" y="5898"/>
                  </a:cubicBezTo>
                  <a:cubicBezTo>
                    <a:pt x="183" y="5837"/>
                    <a:pt x="152" y="5807"/>
                    <a:pt x="152" y="5807"/>
                  </a:cubicBezTo>
                  <a:lnTo>
                    <a:pt x="152" y="5837"/>
                  </a:lnTo>
                  <a:cubicBezTo>
                    <a:pt x="171" y="5895"/>
                    <a:pt x="179" y="5916"/>
                    <a:pt x="173" y="5916"/>
                  </a:cubicBezTo>
                  <a:cubicBezTo>
                    <a:pt x="170" y="5916"/>
                    <a:pt x="163" y="5909"/>
                    <a:pt x="152" y="5898"/>
                  </a:cubicBezTo>
                  <a:cubicBezTo>
                    <a:pt x="137" y="5882"/>
                    <a:pt x="129" y="5875"/>
                    <a:pt x="126" y="5875"/>
                  </a:cubicBezTo>
                  <a:cubicBezTo>
                    <a:pt x="122" y="5875"/>
                    <a:pt x="122" y="5882"/>
                    <a:pt x="122" y="5898"/>
                  </a:cubicBezTo>
                  <a:cubicBezTo>
                    <a:pt x="109" y="5910"/>
                    <a:pt x="102" y="5918"/>
                    <a:pt x="95" y="5918"/>
                  </a:cubicBezTo>
                  <a:cubicBezTo>
                    <a:pt x="86" y="5918"/>
                    <a:pt x="79" y="5903"/>
                    <a:pt x="61" y="5867"/>
                  </a:cubicBezTo>
                  <a:cubicBezTo>
                    <a:pt x="61" y="5903"/>
                    <a:pt x="61" y="5918"/>
                    <a:pt x="55" y="5918"/>
                  </a:cubicBezTo>
                  <a:cubicBezTo>
                    <a:pt x="51" y="5918"/>
                    <a:pt x="43" y="5910"/>
                    <a:pt x="31" y="5898"/>
                  </a:cubicBezTo>
                  <a:cubicBezTo>
                    <a:pt x="15" y="5867"/>
                    <a:pt x="8" y="5852"/>
                    <a:pt x="4" y="5852"/>
                  </a:cubicBezTo>
                  <a:cubicBezTo>
                    <a:pt x="0" y="5852"/>
                    <a:pt x="0" y="5867"/>
                    <a:pt x="0" y="5898"/>
                  </a:cubicBezTo>
                  <a:cubicBezTo>
                    <a:pt x="31" y="5989"/>
                    <a:pt x="61" y="6019"/>
                    <a:pt x="61" y="6019"/>
                  </a:cubicBezTo>
                  <a:cubicBezTo>
                    <a:pt x="61" y="6019"/>
                    <a:pt x="61" y="6019"/>
                    <a:pt x="91" y="6050"/>
                  </a:cubicBezTo>
                  <a:lnTo>
                    <a:pt x="61" y="6050"/>
                  </a:lnTo>
                  <a:cubicBezTo>
                    <a:pt x="61" y="6050"/>
                    <a:pt x="31" y="6080"/>
                    <a:pt x="31" y="6110"/>
                  </a:cubicBezTo>
                  <a:cubicBezTo>
                    <a:pt x="55" y="6160"/>
                    <a:pt x="80" y="6210"/>
                    <a:pt x="89" y="6210"/>
                  </a:cubicBezTo>
                  <a:cubicBezTo>
                    <a:pt x="90" y="6210"/>
                    <a:pt x="91" y="6207"/>
                    <a:pt x="91" y="6202"/>
                  </a:cubicBezTo>
                  <a:lnTo>
                    <a:pt x="122" y="6232"/>
                  </a:lnTo>
                  <a:cubicBezTo>
                    <a:pt x="137" y="6293"/>
                    <a:pt x="152" y="6323"/>
                    <a:pt x="160" y="6323"/>
                  </a:cubicBezTo>
                  <a:cubicBezTo>
                    <a:pt x="167" y="6323"/>
                    <a:pt x="167" y="6293"/>
                    <a:pt x="152" y="6232"/>
                  </a:cubicBezTo>
                  <a:cubicBezTo>
                    <a:pt x="134" y="6161"/>
                    <a:pt x="127" y="6131"/>
                    <a:pt x="130" y="6131"/>
                  </a:cubicBezTo>
                  <a:lnTo>
                    <a:pt x="130" y="6131"/>
                  </a:lnTo>
                  <a:cubicBezTo>
                    <a:pt x="132" y="6131"/>
                    <a:pt x="140" y="6146"/>
                    <a:pt x="152" y="6171"/>
                  </a:cubicBezTo>
                  <a:cubicBezTo>
                    <a:pt x="183" y="6262"/>
                    <a:pt x="183" y="6262"/>
                    <a:pt x="183" y="6262"/>
                  </a:cubicBezTo>
                  <a:cubicBezTo>
                    <a:pt x="213" y="6262"/>
                    <a:pt x="213" y="6262"/>
                    <a:pt x="213" y="6293"/>
                  </a:cubicBezTo>
                  <a:cubicBezTo>
                    <a:pt x="243" y="6323"/>
                    <a:pt x="243" y="6384"/>
                    <a:pt x="274" y="6384"/>
                  </a:cubicBezTo>
                  <a:cubicBezTo>
                    <a:pt x="274" y="6354"/>
                    <a:pt x="274" y="6354"/>
                    <a:pt x="274" y="6323"/>
                  </a:cubicBezTo>
                  <a:cubicBezTo>
                    <a:pt x="261" y="6311"/>
                    <a:pt x="259" y="6303"/>
                    <a:pt x="263" y="6303"/>
                  </a:cubicBezTo>
                  <a:cubicBezTo>
                    <a:pt x="269" y="6303"/>
                    <a:pt x="286" y="6318"/>
                    <a:pt x="304" y="6354"/>
                  </a:cubicBezTo>
                  <a:cubicBezTo>
                    <a:pt x="317" y="6366"/>
                    <a:pt x="324" y="6374"/>
                    <a:pt x="326" y="6374"/>
                  </a:cubicBezTo>
                  <a:cubicBezTo>
                    <a:pt x="329" y="6374"/>
                    <a:pt x="322" y="6359"/>
                    <a:pt x="304" y="6323"/>
                  </a:cubicBezTo>
                  <a:cubicBezTo>
                    <a:pt x="287" y="6273"/>
                    <a:pt x="280" y="6250"/>
                    <a:pt x="287" y="6250"/>
                  </a:cubicBezTo>
                  <a:cubicBezTo>
                    <a:pt x="292" y="6250"/>
                    <a:pt x="307" y="6266"/>
                    <a:pt x="335" y="6293"/>
                  </a:cubicBezTo>
                  <a:cubicBezTo>
                    <a:pt x="365" y="6293"/>
                    <a:pt x="335" y="6262"/>
                    <a:pt x="335" y="6202"/>
                  </a:cubicBezTo>
                  <a:cubicBezTo>
                    <a:pt x="318" y="6151"/>
                    <a:pt x="310" y="6129"/>
                    <a:pt x="312" y="6129"/>
                  </a:cubicBezTo>
                  <a:lnTo>
                    <a:pt x="312" y="6129"/>
                  </a:lnTo>
                  <a:cubicBezTo>
                    <a:pt x="313" y="6129"/>
                    <a:pt x="321" y="6144"/>
                    <a:pt x="335" y="6171"/>
                  </a:cubicBezTo>
                  <a:cubicBezTo>
                    <a:pt x="365" y="6202"/>
                    <a:pt x="365" y="6232"/>
                    <a:pt x="365" y="6232"/>
                  </a:cubicBezTo>
                  <a:cubicBezTo>
                    <a:pt x="383" y="6268"/>
                    <a:pt x="390" y="6282"/>
                    <a:pt x="393" y="6282"/>
                  </a:cubicBezTo>
                  <a:cubicBezTo>
                    <a:pt x="395" y="6282"/>
                    <a:pt x="395" y="6275"/>
                    <a:pt x="395" y="6262"/>
                  </a:cubicBezTo>
                  <a:cubicBezTo>
                    <a:pt x="395" y="6262"/>
                    <a:pt x="426" y="6262"/>
                    <a:pt x="426" y="6232"/>
                  </a:cubicBezTo>
                  <a:lnTo>
                    <a:pt x="426" y="6262"/>
                  </a:lnTo>
                  <a:cubicBezTo>
                    <a:pt x="446" y="6262"/>
                    <a:pt x="453" y="6276"/>
                    <a:pt x="455" y="6276"/>
                  </a:cubicBezTo>
                  <a:cubicBezTo>
                    <a:pt x="456" y="6276"/>
                    <a:pt x="456" y="6273"/>
                    <a:pt x="456" y="6262"/>
                  </a:cubicBezTo>
                  <a:cubicBezTo>
                    <a:pt x="456" y="6262"/>
                    <a:pt x="456" y="6262"/>
                    <a:pt x="487" y="6293"/>
                  </a:cubicBezTo>
                  <a:cubicBezTo>
                    <a:pt x="495" y="6297"/>
                    <a:pt x="502" y="6299"/>
                    <a:pt x="508" y="6299"/>
                  </a:cubicBezTo>
                  <a:cubicBezTo>
                    <a:pt x="546" y="6299"/>
                    <a:pt x="535" y="6224"/>
                    <a:pt x="456" y="6171"/>
                  </a:cubicBezTo>
                  <a:lnTo>
                    <a:pt x="487" y="6141"/>
                  </a:lnTo>
                  <a:cubicBezTo>
                    <a:pt x="487" y="6141"/>
                    <a:pt x="487" y="6110"/>
                    <a:pt x="487" y="6110"/>
                  </a:cubicBezTo>
                  <a:cubicBezTo>
                    <a:pt x="456" y="6080"/>
                    <a:pt x="487" y="6050"/>
                    <a:pt x="487" y="6050"/>
                  </a:cubicBezTo>
                  <a:lnTo>
                    <a:pt x="517" y="6141"/>
                  </a:lnTo>
                  <a:cubicBezTo>
                    <a:pt x="534" y="6209"/>
                    <a:pt x="551" y="6249"/>
                    <a:pt x="557" y="6249"/>
                  </a:cubicBezTo>
                  <a:cubicBezTo>
                    <a:pt x="562" y="6249"/>
                    <a:pt x="561" y="6225"/>
                    <a:pt x="547" y="6171"/>
                  </a:cubicBezTo>
                  <a:lnTo>
                    <a:pt x="547" y="6171"/>
                  </a:lnTo>
                  <a:lnTo>
                    <a:pt x="578" y="6232"/>
                  </a:lnTo>
                  <a:cubicBezTo>
                    <a:pt x="578" y="6245"/>
                    <a:pt x="583" y="6252"/>
                    <a:pt x="589" y="6252"/>
                  </a:cubicBezTo>
                  <a:cubicBezTo>
                    <a:pt x="598" y="6252"/>
                    <a:pt x="608" y="6237"/>
                    <a:pt x="608" y="6202"/>
                  </a:cubicBezTo>
                  <a:cubicBezTo>
                    <a:pt x="608" y="6202"/>
                    <a:pt x="608" y="6110"/>
                    <a:pt x="578" y="6080"/>
                  </a:cubicBezTo>
                  <a:cubicBezTo>
                    <a:pt x="578" y="6019"/>
                    <a:pt x="578" y="6019"/>
                    <a:pt x="578" y="6019"/>
                  </a:cubicBezTo>
                  <a:cubicBezTo>
                    <a:pt x="578" y="6019"/>
                    <a:pt x="578" y="6019"/>
                    <a:pt x="608" y="6080"/>
                  </a:cubicBezTo>
                  <a:cubicBezTo>
                    <a:pt x="622" y="6107"/>
                    <a:pt x="635" y="6122"/>
                    <a:pt x="644" y="6122"/>
                  </a:cubicBezTo>
                  <a:cubicBezTo>
                    <a:pt x="645" y="6122"/>
                    <a:pt x="647" y="6122"/>
                    <a:pt x="648" y="6120"/>
                  </a:cubicBezTo>
                  <a:lnTo>
                    <a:pt x="648" y="6120"/>
                  </a:lnTo>
                  <a:cubicBezTo>
                    <a:pt x="663" y="6134"/>
                    <a:pt x="677" y="6146"/>
                    <a:pt x="691" y="6146"/>
                  </a:cubicBezTo>
                  <a:cubicBezTo>
                    <a:pt x="704" y="6146"/>
                    <a:pt x="717" y="6136"/>
                    <a:pt x="730" y="6110"/>
                  </a:cubicBezTo>
                  <a:cubicBezTo>
                    <a:pt x="745" y="6110"/>
                    <a:pt x="760" y="6103"/>
                    <a:pt x="775" y="6103"/>
                  </a:cubicBezTo>
                  <a:cubicBezTo>
                    <a:pt x="791" y="6103"/>
                    <a:pt x="806" y="6110"/>
                    <a:pt x="821" y="6141"/>
                  </a:cubicBezTo>
                  <a:cubicBezTo>
                    <a:pt x="821" y="6145"/>
                    <a:pt x="821" y="6147"/>
                    <a:pt x="822" y="6147"/>
                  </a:cubicBezTo>
                  <a:cubicBezTo>
                    <a:pt x="828" y="6147"/>
                    <a:pt x="847" y="6068"/>
                    <a:pt x="821" y="5989"/>
                  </a:cubicBezTo>
                  <a:lnTo>
                    <a:pt x="821" y="5989"/>
                  </a:lnTo>
                  <a:cubicBezTo>
                    <a:pt x="851" y="6019"/>
                    <a:pt x="851" y="6019"/>
                    <a:pt x="882" y="6019"/>
                  </a:cubicBezTo>
                  <a:cubicBezTo>
                    <a:pt x="894" y="6007"/>
                    <a:pt x="902" y="5999"/>
                    <a:pt x="908" y="5999"/>
                  </a:cubicBezTo>
                  <a:cubicBezTo>
                    <a:pt x="917" y="5999"/>
                    <a:pt x="925" y="6014"/>
                    <a:pt x="943" y="6050"/>
                  </a:cubicBezTo>
                  <a:cubicBezTo>
                    <a:pt x="930" y="6011"/>
                    <a:pt x="933" y="5995"/>
                    <a:pt x="943" y="5995"/>
                  </a:cubicBezTo>
                  <a:cubicBezTo>
                    <a:pt x="958" y="5995"/>
                    <a:pt x="986" y="6027"/>
                    <a:pt x="1003" y="6080"/>
                  </a:cubicBezTo>
                  <a:cubicBezTo>
                    <a:pt x="1003" y="6110"/>
                    <a:pt x="1034" y="6110"/>
                    <a:pt x="1064" y="6110"/>
                  </a:cubicBezTo>
                  <a:cubicBezTo>
                    <a:pt x="1034" y="6050"/>
                    <a:pt x="1064" y="6050"/>
                    <a:pt x="1094" y="6050"/>
                  </a:cubicBezTo>
                  <a:cubicBezTo>
                    <a:pt x="1104" y="6040"/>
                    <a:pt x="1111" y="6034"/>
                    <a:pt x="1114" y="6026"/>
                  </a:cubicBezTo>
                  <a:lnTo>
                    <a:pt x="1114" y="6026"/>
                  </a:lnTo>
                  <a:cubicBezTo>
                    <a:pt x="1120" y="6035"/>
                    <a:pt x="1124" y="6039"/>
                    <a:pt x="1129" y="6039"/>
                  </a:cubicBezTo>
                  <a:cubicBezTo>
                    <a:pt x="1135" y="6039"/>
                    <a:pt x="1143" y="6032"/>
                    <a:pt x="1155" y="6019"/>
                  </a:cubicBezTo>
                  <a:cubicBezTo>
                    <a:pt x="1155" y="6019"/>
                    <a:pt x="1155" y="5989"/>
                    <a:pt x="1155" y="5989"/>
                  </a:cubicBezTo>
                  <a:cubicBezTo>
                    <a:pt x="1140" y="5958"/>
                    <a:pt x="1132" y="5951"/>
                    <a:pt x="1129" y="5951"/>
                  </a:cubicBezTo>
                  <a:cubicBezTo>
                    <a:pt x="1125" y="5951"/>
                    <a:pt x="1125" y="5958"/>
                    <a:pt x="1125" y="5958"/>
                  </a:cubicBezTo>
                  <a:cubicBezTo>
                    <a:pt x="1116" y="5950"/>
                    <a:pt x="1110" y="5946"/>
                    <a:pt x="1105" y="5946"/>
                  </a:cubicBezTo>
                  <a:cubicBezTo>
                    <a:pt x="1104" y="5946"/>
                    <a:pt x="1102" y="5946"/>
                    <a:pt x="1101" y="5947"/>
                  </a:cubicBezTo>
                  <a:lnTo>
                    <a:pt x="1101" y="5947"/>
                  </a:lnTo>
                  <a:cubicBezTo>
                    <a:pt x="1099" y="5941"/>
                    <a:pt x="1097" y="5935"/>
                    <a:pt x="1094" y="5928"/>
                  </a:cubicBezTo>
                  <a:cubicBezTo>
                    <a:pt x="1064" y="5867"/>
                    <a:pt x="1064" y="5867"/>
                    <a:pt x="1094" y="5837"/>
                  </a:cubicBezTo>
                  <a:cubicBezTo>
                    <a:pt x="1094" y="5837"/>
                    <a:pt x="1094" y="5837"/>
                    <a:pt x="1125" y="5867"/>
                  </a:cubicBezTo>
                  <a:cubicBezTo>
                    <a:pt x="1125" y="5867"/>
                    <a:pt x="1155" y="5928"/>
                    <a:pt x="1155" y="5928"/>
                  </a:cubicBezTo>
                  <a:cubicBezTo>
                    <a:pt x="1168" y="5916"/>
                    <a:pt x="1175" y="5908"/>
                    <a:pt x="1182" y="5908"/>
                  </a:cubicBezTo>
                  <a:cubicBezTo>
                    <a:pt x="1191" y="5908"/>
                    <a:pt x="1198" y="5923"/>
                    <a:pt x="1216" y="5958"/>
                  </a:cubicBezTo>
                  <a:cubicBezTo>
                    <a:pt x="1216" y="5958"/>
                    <a:pt x="1216" y="5989"/>
                    <a:pt x="1246" y="5989"/>
                  </a:cubicBezTo>
                  <a:cubicBezTo>
                    <a:pt x="1262" y="5974"/>
                    <a:pt x="1277" y="5966"/>
                    <a:pt x="1288" y="5966"/>
                  </a:cubicBezTo>
                  <a:cubicBezTo>
                    <a:pt x="1300" y="5966"/>
                    <a:pt x="1307" y="5974"/>
                    <a:pt x="1307" y="5989"/>
                  </a:cubicBezTo>
                  <a:cubicBezTo>
                    <a:pt x="1338" y="5989"/>
                    <a:pt x="1338" y="5989"/>
                    <a:pt x="1307" y="5958"/>
                  </a:cubicBezTo>
                  <a:cubicBezTo>
                    <a:pt x="1283" y="5934"/>
                    <a:pt x="1278" y="5889"/>
                    <a:pt x="1309" y="5889"/>
                  </a:cubicBezTo>
                  <a:cubicBezTo>
                    <a:pt x="1317" y="5889"/>
                    <a:pt x="1326" y="5892"/>
                    <a:pt x="1338" y="5898"/>
                  </a:cubicBezTo>
                  <a:cubicBezTo>
                    <a:pt x="1368" y="5898"/>
                    <a:pt x="1398" y="5867"/>
                    <a:pt x="1368" y="5837"/>
                  </a:cubicBezTo>
                  <a:lnTo>
                    <a:pt x="1368" y="5837"/>
                  </a:lnTo>
                  <a:cubicBezTo>
                    <a:pt x="1368" y="5837"/>
                    <a:pt x="1371" y="5840"/>
                    <a:pt x="1398" y="5867"/>
                  </a:cubicBezTo>
                  <a:cubicBezTo>
                    <a:pt x="1412" y="5895"/>
                    <a:pt x="1426" y="5910"/>
                    <a:pt x="1434" y="5910"/>
                  </a:cubicBezTo>
                  <a:cubicBezTo>
                    <a:pt x="1444" y="5910"/>
                    <a:pt x="1446" y="5887"/>
                    <a:pt x="1429" y="5837"/>
                  </a:cubicBezTo>
                  <a:cubicBezTo>
                    <a:pt x="1429" y="5822"/>
                    <a:pt x="1429" y="5814"/>
                    <a:pt x="1433" y="5814"/>
                  </a:cubicBezTo>
                  <a:cubicBezTo>
                    <a:pt x="1436" y="5814"/>
                    <a:pt x="1444" y="5822"/>
                    <a:pt x="1459" y="5837"/>
                  </a:cubicBezTo>
                  <a:cubicBezTo>
                    <a:pt x="1459" y="5837"/>
                    <a:pt x="1459" y="5837"/>
                    <a:pt x="1459" y="5776"/>
                  </a:cubicBezTo>
                  <a:cubicBezTo>
                    <a:pt x="1459" y="5761"/>
                    <a:pt x="1459" y="5753"/>
                    <a:pt x="1463" y="5753"/>
                  </a:cubicBezTo>
                  <a:cubicBezTo>
                    <a:pt x="1467" y="5753"/>
                    <a:pt x="1474" y="5761"/>
                    <a:pt x="1490" y="5776"/>
                  </a:cubicBezTo>
                  <a:cubicBezTo>
                    <a:pt x="1520" y="5807"/>
                    <a:pt x="1520" y="5807"/>
                    <a:pt x="1520" y="5807"/>
                  </a:cubicBezTo>
                  <a:cubicBezTo>
                    <a:pt x="1542" y="5762"/>
                    <a:pt x="1597" y="5734"/>
                    <a:pt x="1637" y="5734"/>
                  </a:cubicBezTo>
                  <a:cubicBezTo>
                    <a:pt x="1651" y="5734"/>
                    <a:pt x="1664" y="5738"/>
                    <a:pt x="1672" y="5746"/>
                  </a:cubicBezTo>
                  <a:cubicBezTo>
                    <a:pt x="1672" y="5685"/>
                    <a:pt x="1672" y="5685"/>
                    <a:pt x="1672" y="5685"/>
                  </a:cubicBezTo>
                  <a:cubicBezTo>
                    <a:pt x="1693" y="5717"/>
                    <a:pt x="1707" y="5730"/>
                    <a:pt x="1713" y="5730"/>
                  </a:cubicBezTo>
                  <a:cubicBezTo>
                    <a:pt x="1720" y="5730"/>
                    <a:pt x="1719" y="5715"/>
                    <a:pt x="1709" y="5692"/>
                  </a:cubicBezTo>
                  <a:lnTo>
                    <a:pt x="1709" y="5692"/>
                  </a:lnTo>
                  <a:cubicBezTo>
                    <a:pt x="1732" y="5715"/>
                    <a:pt x="1745" y="5727"/>
                    <a:pt x="1750" y="5727"/>
                  </a:cubicBezTo>
                  <a:cubicBezTo>
                    <a:pt x="1757" y="5727"/>
                    <a:pt x="1750" y="5705"/>
                    <a:pt x="1733" y="5655"/>
                  </a:cubicBezTo>
                  <a:cubicBezTo>
                    <a:pt x="1716" y="5621"/>
                    <a:pt x="1709" y="5597"/>
                    <a:pt x="1715" y="5597"/>
                  </a:cubicBezTo>
                  <a:cubicBezTo>
                    <a:pt x="1721" y="5597"/>
                    <a:pt x="1736" y="5613"/>
                    <a:pt x="1763" y="5655"/>
                  </a:cubicBezTo>
                  <a:cubicBezTo>
                    <a:pt x="1728" y="5549"/>
                    <a:pt x="1713" y="5484"/>
                    <a:pt x="1725" y="5484"/>
                  </a:cubicBezTo>
                  <a:cubicBezTo>
                    <a:pt x="1733" y="5484"/>
                    <a:pt x="1755" y="5517"/>
                    <a:pt x="1794" y="5594"/>
                  </a:cubicBezTo>
                  <a:cubicBezTo>
                    <a:pt x="1824" y="5655"/>
                    <a:pt x="1854" y="5685"/>
                    <a:pt x="1885" y="5685"/>
                  </a:cubicBezTo>
                  <a:cubicBezTo>
                    <a:pt x="1885" y="5685"/>
                    <a:pt x="1854" y="5655"/>
                    <a:pt x="1854" y="5594"/>
                  </a:cubicBezTo>
                  <a:lnTo>
                    <a:pt x="1854" y="5594"/>
                  </a:lnTo>
                  <a:cubicBezTo>
                    <a:pt x="1900" y="5639"/>
                    <a:pt x="1930" y="5662"/>
                    <a:pt x="1949" y="5662"/>
                  </a:cubicBezTo>
                  <a:cubicBezTo>
                    <a:pt x="1968" y="5662"/>
                    <a:pt x="1976" y="5639"/>
                    <a:pt x="1976" y="5594"/>
                  </a:cubicBezTo>
                  <a:cubicBezTo>
                    <a:pt x="1976" y="5541"/>
                    <a:pt x="1986" y="5508"/>
                    <a:pt x="1995" y="5508"/>
                  </a:cubicBezTo>
                  <a:cubicBezTo>
                    <a:pt x="2001" y="5508"/>
                    <a:pt x="2006" y="5525"/>
                    <a:pt x="2006" y="5563"/>
                  </a:cubicBezTo>
                  <a:cubicBezTo>
                    <a:pt x="2026" y="5621"/>
                    <a:pt x="2033" y="5642"/>
                    <a:pt x="2035" y="5642"/>
                  </a:cubicBezTo>
                  <a:cubicBezTo>
                    <a:pt x="2037" y="5642"/>
                    <a:pt x="2037" y="5635"/>
                    <a:pt x="2037" y="5624"/>
                  </a:cubicBezTo>
                  <a:cubicBezTo>
                    <a:pt x="2037" y="5594"/>
                    <a:pt x="2067" y="5594"/>
                    <a:pt x="2067" y="5594"/>
                  </a:cubicBezTo>
                  <a:cubicBezTo>
                    <a:pt x="2098" y="5594"/>
                    <a:pt x="2067" y="5533"/>
                    <a:pt x="2067" y="5503"/>
                  </a:cubicBezTo>
                  <a:lnTo>
                    <a:pt x="2067" y="5503"/>
                  </a:lnTo>
                  <a:cubicBezTo>
                    <a:pt x="2084" y="5536"/>
                    <a:pt x="2110" y="5560"/>
                    <a:pt x="2125" y="5560"/>
                  </a:cubicBezTo>
                  <a:cubicBezTo>
                    <a:pt x="2137" y="5560"/>
                    <a:pt x="2142" y="5544"/>
                    <a:pt x="2128" y="5503"/>
                  </a:cubicBezTo>
                  <a:cubicBezTo>
                    <a:pt x="2108" y="5503"/>
                    <a:pt x="2114" y="5530"/>
                    <a:pt x="2112" y="5530"/>
                  </a:cubicBezTo>
                  <a:cubicBezTo>
                    <a:pt x="2111" y="5530"/>
                    <a:pt x="2108" y="5523"/>
                    <a:pt x="2098" y="5503"/>
                  </a:cubicBezTo>
                  <a:cubicBezTo>
                    <a:pt x="2098" y="5491"/>
                    <a:pt x="2098" y="5472"/>
                    <a:pt x="2098" y="5472"/>
                  </a:cubicBezTo>
                  <a:lnTo>
                    <a:pt x="2128" y="5503"/>
                  </a:lnTo>
                  <a:lnTo>
                    <a:pt x="2158" y="5503"/>
                  </a:lnTo>
                  <a:cubicBezTo>
                    <a:pt x="2158" y="5503"/>
                    <a:pt x="2158" y="5503"/>
                    <a:pt x="2158" y="5442"/>
                  </a:cubicBezTo>
                  <a:lnTo>
                    <a:pt x="2158" y="5442"/>
                  </a:lnTo>
                  <a:cubicBezTo>
                    <a:pt x="2166" y="5450"/>
                    <a:pt x="2178" y="5461"/>
                    <a:pt x="2189" y="5472"/>
                  </a:cubicBezTo>
                  <a:cubicBezTo>
                    <a:pt x="2210" y="5494"/>
                    <a:pt x="2232" y="5515"/>
                    <a:pt x="2242" y="5515"/>
                  </a:cubicBezTo>
                  <a:cubicBezTo>
                    <a:pt x="2247" y="5515"/>
                    <a:pt x="2250" y="5511"/>
                    <a:pt x="2250" y="5503"/>
                  </a:cubicBezTo>
                  <a:cubicBezTo>
                    <a:pt x="2219" y="5472"/>
                    <a:pt x="2219" y="5411"/>
                    <a:pt x="2219" y="5381"/>
                  </a:cubicBezTo>
                  <a:cubicBezTo>
                    <a:pt x="2208" y="5358"/>
                    <a:pt x="2205" y="5348"/>
                    <a:pt x="2208" y="5348"/>
                  </a:cubicBezTo>
                  <a:cubicBezTo>
                    <a:pt x="2212" y="5348"/>
                    <a:pt x="2231" y="5374"/>
                    <a:pt x="2250" y="5411"/>
                  </a:cubicBezTo>
                  <a:cubicBezTo>
                    <a:pt x="2250" y="5442"/>
                    <a:pt x="2250" y="5442"/>
                    <a:pt x="2310" y="5472"/>
                  </a:cubicBezTo>
                  <a:cubicBezTo>
                    <a:pt x="2310" y="5472"/>
                    <a:pt x="2341" y="5472"/>
                    <a:pt x="2310" y="5411"/>
                  </a:cubicBezTo>
                  <a:cubicBezTo>
                    <a:pt x="2289" y="5390"/>
                    <a:pt x="2313" y="5368"/>
                    <a:pt x="2340" y="5368"/>
                  </a:cubicBezTo>
                  <a:cubicBezTo>
                    <a:pt x="2351" y="5368"/>
                    <a:pt x="2362" y="5372"/>
                    <a:pt x="2371" y="5381"/>
                  </a:cubicBezTo>
                  <a:lnTo>
                    <a:pt x="2402" y="5381"/>
                  </a:lnTo>
                  <a:cubicBezTo>
                    <a:pt x="2402" y="5381"/>
                    <a:pt x="2402" y="5320"/>
                    <a:pt x="2402" y="5320"/>
                  </a:cubicBezTo>
                  <a:cubicBezTo>
                    <a:pt x="2402" y="5320"/>
                    <a:pt x="2402" y="5320"/>
                    <a:pt x="2402" y="5259"/>
                  </a:cubicBezTo>
                  <a:cubicBezTo>
                    <a:pt x="2402" y="5259"/>
                    <a:pt x="2371" y="5229"/>
                    <a:pt x="2371" y="5229"/>
                  </a:cubicBezTo>
                  <a:cubicBezTo>
                    <a:pt x="2341" y="5199"/>
                    <a:pt x="2371" y="5168"/>
                    <a:pt x="2371" y="5168"/>
                  </a:cubicBezTo>
                  <a:cubicBezTo>
                    <a:pt x="2371" y="5168"/>
                    <a:pt x="2371" y="5168"/>
                    <a:pt x="2402" y="5199"/>
                  </a:cubicBezTo>
                  <a:cubicBezTo>
                    <a:pt x="2402" y="5199"/>
                    <a:pt x="2416" y="5227"/>
                    <a:pt x="2415" y="5245"/>
                  </a:cubicBezTo>
                  <a:lnTo>
                    <a:pt x="2415" y="5245"/>
                  </a:lnTo>
                  <a:cubicBezTo>
                    <a:pt x="2414" y="5244"/>
                    <a:pt x="2413" y="5244"/>
                    <a:pt x="2413" y="5244"/>
                  </a:cubicBezTo>
                  <a:cubicBezTo>
                    <a:pt x="2411" y="5244"/>
                    <a:pt x="2412" y="5247"/>
                    <a:pt x="2414" y="5252"/>
                  </a:cubicBezTo>
                  <a:lnTo>
                    <a:pt x="2414" y="5252"/>
                  </a:lnTo>
                  <a:cubicBezTo>
                    <a:pt x="2414" y="5250"/>
                    <a:pt x="2415" y="5248"/>
                    <a:pt x="2415" y="5245"/>
                  </a:cubicBezTo>
                  <a:lnTo>
                    <a:pt x="2415" y="5245"/>
                  </a:lnTo>
                  <a:cubicBezTo>
                    <a:pt x="2421" y="5248"/>
                    <a:pt x="2436" y="5263"/>
                    <a:pt x="2462" y="5290"/>
                  </a:cubicBezTo>
                  <a:cubicBezTo>
                    <a:pt x="2462" y="5254"/>
                    <a:pt x="2462" y="5239"/>
                    <a:pt x="2468" y="5239"/>
                  </a:cubicBezTo>
                  <a:cubicBezTo>
                    <a:pt x="2473" y="5239"/>
                    <a:pt x="2480" y="5247"/>
                    <a:pt x="2493" y="5259"/>
                  </a:cubicBezTo>
                  <a:cubicBezTo>
                    <a:pt x="2471" y="5216"/>
                    <a:pt x="2465" y="5173"/>
                    <a:pt x="2485" y="5173"/>
                  </a:cubicBezTo>
                  <a:cubicBezTo>
                    <a:pt x="2493" y="5173"/>
                    <a:pt x="2505" y="5181"/>
                    <a:pt x="2523" y="5199"/>
                  </a:cubicBezTo>
                  <a:cubicBezTo>
                    <a:pt x="2523" y="5199"/>
                    <a:pt x="2523" y="5199"/>
                    <a:pt x="2523" y="5168"/>
                  </a:cubicBezTo>
                  <a:cubicBezTo>
                    <a:pt x="2550" y="5196"/>
                    <a:pt x="2565" y="5211"/>
                    <a:pt x="2571" y="5211"/>
                  </a:cubicBezTo>
                  <a:cubicBezTo>
                    <a:pt x="2578" y="5211"/>
                    <a:pt x="2570" y="5188"/>
                    <a:pt x="2553" y="5138"/>
                  </a:cubicBezTo>
                  <a:cubicBezTo>
                    <a:pt x="2553" y="5138"/>
                    <a:pt x="2553" y="5124"/>
                    <a:pt x="2562" y="5124"/>
                  </a:cubicBezTo>
                  <a:cubicBezTo>
                    <a:pt x="2567" y="5124"/>
                    <a:pt x="2574" y="5128"/>
                    <a:pt x="2584" y="5138"/>
                  </a:cubicBezTo>
                  <a:cubicBezTo>
                    <a:pt x="2595" y="5149"/>
                    <a:pt x="2614" y="5156"/>
                    <a:pt x="2631" y="5156"/>
                  </a:cubicBezTo>
                  <a:cubicBezTo>
                    <a:pt x="2661" y="5156"/>
                    <a:pt x="2683" y="5135"/>
                    <a:pt x="2645" y="5077"/>
                  </a:cubicBezTo>
                  <a:lnTo>
                    <a:pt x="2675" y="5077"/>
                  </a:lnTo>
                  <a:cubicBezTo>
                    <a:pt x="2688" y="5090"/>
                    <a:pt x="2695" y="5097"/>
                    <a:pt x="2699" y="5097"/>
                  </a:cubicBezTo>
                  <a:cubicBezTo>
                    <a:pt x="2705" y="5097"/>
                    <a:pt x="2705" y="5082"/>
                    <a:pt x="2705" y="5047"/>
                  </a:cubicBezTo>
                  <a:lnTo>
                    <a:pt x="2676" y="5017"/>
                  </a:lnTo>
                  <a:lnTo>
                    <a:pt x="2676" y="5017"/>
                  </a:lnTo>
                  <a:cubicBezTo>
                    <a:pt x="2706" y="5047"/>
                    <a:pt x="2736" y="5077"/>
                    <a:pt x="2766" y="5077"/>
                  </a:cubicBezTo>
                  <a:cubicBezTo>
                    <a:pt x="2766" y="5077"/>
                    <a:pt x="2766" y="5077"/>
                    <a:pt x="2736" y="5047"/>
                  </a:cubicBezTo>
                  <a:cubicBezTo>
                    <a:pt x="2705" y="5016"/>
                    <a:pt x="2705" y="4986"/>
                    <a:pt x="2736" y="4986"/>
                  </a:cubicBezTo>
                  <a:cubicBezTo>
                    <a:pt x="2736" y="4986"/>
                    <a:pt x="2766" y="5016"/>
                    <a:pt x="2797" y="5047"/>
                  </a:cubicBezTo>
                  <a:cubicBezTo>
                    <a:pt x="2779" y="5011"/>
                    <a:pt x="2771" y="4996"/>
                    <a:pt x="2775" y="4996"/>
                  </a:cubicBezTo>
                  <a:cubicBezTo>
                    <a:pt x="2777" y="4996"/>
                    <a:pt x="2784" y="5004"/>
                    <a:pt x="2797" y="5016"/>
                  </a:cubicBezTo>
                  <a:cubicBezTo>
                    <a:pt x="2827" y="5047"/>
                    <a:pt x="2827" y="5047"/>
                    <a:pt x="2827" y="5047"/>
                  </a:cubicBezTo>
                  <a:cubicBezTo>
                    <a:pt x="2827" y="5021"/>
                    <a:pt x="2832" y="5012"/>
                    <a:pt x="2836" y="5012"/>
                  </a:cubicBezTo>
                  <a:cubicBezTo>
                    <a:pt x="2842" y="5012"/>
                    <a:pt x="2845" y="5029"/>
                    <a:pt x="2827" y="5047"/>
                  </a:cubicBezTo>
                  <a:lnTo>
                    <a:pt x="2857" y="5077"/>
                  </a:lnTo>
                  <a:cubicBezTo>
                    <a:pt x="2866" y="5085"/>
                    <a:pt x="2869" y="5089"/>
                    <a:pt x="2871" y="5089"/>
                  </a:cubicBezTo>
                  <a:cubicBezTo>
                    <a:pt x="2874" y="5089"/>
                    <a:pt x="2857" y="5061"/>
                    <a:pt x="2857" y="5016"/>
                  </a:cubicBezTo>
                  <a:cubicBezTo>
                    <a:pt x="2888" y="5016"/>
                    <a:pt x="2888" y="5016"/>
                    <a:pt x="2857" y="4986"/>
                  </a:cubicBezTo>
                  <a:cubicBezTo>
                    <a:pt x="2827" y="4925"/>
                    <a:pt x="2797" y="4895"/>
                    <a:pt x="2797" y="4895"/>
                  </a:cubicBezTo>
                  <a:lnTo>
                    <a:pt x="2797" y="4895"/>
                  </a:lnTo>
                  <a:cubicBezTo>
                    <a:pt x="2821" y="4919"/>
                    <a:pt x="2846" y="4964"/>
                    <a:pt x="2854" y="4964"/>
                  </a:cubicBezTo>
                  <a:cubicBezTo>
                    <a:pt x="2856" y="4964"/>
                    <a:pt x="2857" y="4961"/>
                    <a:pt x="2857" y="4955"/>
                  </a:cubicBezTo>
                  <a:cubicBezTo>
                    <a:pt x="2888" y="4955"/>
                    <a:pt x="2888" y="4986"/>
                    <a:pt x="2888" y="4986"/>
                  </a:cubicBezTo>
                  <a:cubicBezTo>
                    <a:pt x="2912" y="5022"/>
                    <a:pt x="2926" y="5034"/>
                    <a:pt x="2935" y="5034"/>
                  </a:cubicBezTo>
                  <a:cubicBezTo>
                    <a:pt x="2949" y="5034"/>
                    <a:pt x="2949" y="5004"/>
                    <a:pt x="2949" y="4986"/>
                  </a:cubicBezTo>
                  <a:cubicBezTo>
                    <a:pt x="2932" y="4936"/>
                    <a:pt x="2924" y="4913"/>
                    <a:pt x="2931" y="4913"/>
                  </a:cubicBezTo>
                  <a:cubicBezTo>
                    <a:pt x="2937" y="4913"/>
                    <a:pt x="2952" y="4928"/>
                    <a:pt x="2979" y="4955"/>
                  </a:cubicBezTo>
                  <a:lnTo>
                    <a:pt x="2979" y="4955"/>
                  </a:lnTo>
                  <a:cubicBezTo>
                    <a:pt x="2967" y="4931"/>
                    <a:pt x="2946" y="4889"/>
                    <a:pt x="2918" y="4834"/>
                  </a:cubicBezTo>
                  <a:lnTo>
                    <a:pt x="2918" y="4834"/>
                  </a:lnTo>
                  <a:cubicBezTo>
                    <a:pt x="2983" y="4899"/>
                    <a:pt x="3014" y="4929"/>
                    <a:pt x="3023" y="4929"/>
                  </a:cubicBezTo>
                  <a:cubicBezTo>
                    <a:pt x="3031" y="4929"/>
                    <a:pt x="3024" y="4907"/>
                    <a:pt x="3009" y="4864"/>
                  </a:cubicBezTo>
                  <a:cubicBezTo>
                    <a:pt x="3009" y="4849"/>
                    <a:pt x="3009" y="4841"/>
                    <a:pt x="3013" y="4841"/>
                  </a:cubicBezTo>
                  <a:cubicBezTo>
                    <a:pt x="3017" y="4841"/>
                    <a:pt x="3025" y="4849"/>
                    <a:pt x="3040" y="4864"/>
                  </a:cubicBezTo>
                  <a:cubicBezTo>
                    <a:pt x="3055" y="4879"/>
                    <a:pt x="3063" y="4887"/>
                    <a:pt x="3070" y="4887"/>
                  </a:cubicBezTo>
                  <a:cubicBezTo>
                    <a:pt x="3078" y="4887"/>
                    <a:pt x="3085" y="4879"/>
                    <a:pt x="3101" y="4864"/>
                  </a:cubicBezTo>
                  <a:cubicBezTo>
                    <a:pt x="3131" y="4864"/>
                    <a:pt x="3131" y="4834"/>
                    <a:pt x="3101" y="4803"/>
                  </a:cubicBezTo>
                  <a:lnTo>
                    <a:pt x="3131" y="4803"/>
                  </a:lnTo>
                  <a:cubicBezTo>
                    <a:pt x="3149" y="4821"/>
                    <a:pt x="3161" y="4829"/>
                    <a:pt x="3169" y="4829"/>
                  </a:cubicBezTo>
                  <a:cubicBezTo>
                    <a:pt x="3187" y="4829"/>
                    <a:pt x="3174" y="4786"/>
                    <a:pt x="3131" y="4743"/>
                  </a:cubicBezTo>
                  <a:lnTo>
                    <a:pt x="3131" y="4743"/>
                  </a:lnTo>
                  <a:lnTo>
                    <a:pt x="3161" y="4773"/>
                  </a:lnTo>
                  <a:cubicBezTo>
                    <a:pt x="3174" y="4786"/>
                    <a:pt x="3187" y="4793"/>
                    <a:pt x="3201" y="4793"/>
                  </a:cubicBezTo>
                  <a:cubicBezTo>
                    <a:pt x="3222" y="4793"/>
                    <a:pt x="3247" y="4778"/>
                    <a:pt x="3283" y="4743"/>
                  </a:cubicBezTo>
                  <a:cubicBezTo>
                    <a:pt x="3374" y="4682"/>
                    <a:pt x="3374" y="4682"/>
                    <a:pt x="3344" y="4621"/>
                  </a:cubicBezTo>
                  <a:cubicBezTo>
                    <a:pt x="3310" y="4571"/>
                    <a:pt x="3295" y="4548"/>
                    <a:pt x="3299" y="4548"/>
                  </a:cubicBezTo>
                  <a:cubicBezTo>
                    <a:pt x="3301" y="4548"/>
                    <a:pt x="3316" y="4563"/>
                    <a:pt x="3344" y="4591"/>
                  </a:cubicBezTo>
                  <a:cubicBezTo>
                    <a:pt x="3363" y="4628"/>
                    <a:pt x="3381" y="4654"/>
                    <a:pt x="3386" y="4654"/>
                  </a:cubicBezTo>
                  <a:cubicBezTo>
                    <a:pt x="3389" y="4654"/>
                    <a:pt x="3386" y="4644"/>
                    <a:pt x="3374" y="4621"/>
                  </a:cubicBezTo>
                  <a:lnTo>
                    <a:pt x="3374" y="4621"/>
                  </a:lnTo>
                  <a:cubicBezTo>
                    <a:pt x="3374" y="4621"/>
                    <a:pt x="3405" y="4621"/>
                    <a:pt x="3435" y="4651"/>
                  </a:cubicBezTo>
                  <a:cubicBezTo>
                    <a:pt x="3463" y="4670"/>
                    <a:pt x="3480" y="4677"/>
                    <a:pt x="3488" y="4677"/>
                  </a:cubicBezTo>
                  <a:cubicBezTo>
                    <a:pt x="3507" y="4677"/>
                    <a:pt x="3486" y="4642"/>
                    <a:pt x="3465" y="4621"/>
                  </a:cubicBezTo>
                  <a:cubicBezTo>
                    <a:pt x="3440" y="4595"/>
                    <a:pt x="3430" y="4586"/>
                    <a:pt x="3433" y="4586"/>
                  </a:cubicBezTo>
                  <a:cubicBezTo>
                    <a:pt x="3436" y="4586"/>
                    <a:pt x="3461" y="4604"/>
                    <a:pt x="3496" y="4621"/>
                  </a:cubicBezTo>
                  <a:cubicBezTo>
                    <a:pt x="3507" y="4632"/>
                    <a:pt x="3518" y="4643"/>
                    <a:pt x="3526" y="4651"/>
                  </a:cubicBezTo>
                  <a:cubicBezTo>
                    <a:pt x="3505" y="4608"/>
                    <a:pt x="3514" y="4566"/>
                    <a:pt x="3542" y="4566"/>
                  </a:cubicBezTo>
                  <a:cubicBezTo>
                    <a:pt x="3554" y="4566"/>
                    <a:pt x="3569" y="4573"/>
                    <a:pt x="3587" y="4591"/>
                  </a:cubicBezTo>
                  <a:lnTo>
                    <a:pt x="3617" y="4591"/>
                  </a:lnTo>
                  <a:cubicBezTo>
                    <a:pt x="3587" y="4560"/>
                    <a:pt x="3617" y="4530"/>
                    <a:pt x="3617" y="4530"/>
                  </a:cubicBezTo>
                  <a:cubicBezTo>
                    <a:pt x="3633" y="4515"/>
                    <a:pt x="3640" y="4507"/>
                    <a:pt x="3648" y="4507"/>
                  </a:cubicBezTo>
                  <a:cubicBezTo>
                    <a:pt x="3655" y="4507"/>
                    <a:pt x="3663" y="4515"/>
                    <a:pt x="3678" y="4530"/>
                  </a:cubicBezTo>
                  <a:cubicBezTo>
                    <a:pt x="3691" y="4556"/>
                    <a:pt x="3698" y="4565"/>
                    <a:pt x="3703" y="4565"/>
                  </a:cubicBezTo>
                  <a:cubicBezTo>
                    <a:pt x="3709" y="4565"/>
                    <a:pt x="3709" y="4547"/>
                    <a:pt x="3709" y="4530"/>
                  </a:cubicBezTo>
                  <a:cubicBezTo>
                    <a:pt x="3709" y="4530"/>
                    <a:pt x="3648" y="4439"/>
                    <a:pt x="3678" y="4439"/>
                  </a:cubicBezTo>
                  <a:cubicBezTo>
                    <a:pt x="3648" y="4408"/>
                    <a:pt x="3617" y="4348"/>
                    <a:pt x="3617" y="4348"/>
                  </a:cubicBezTo>
                  <a:lnTo>
                    <a:pt x="3617" y="4348"/>
                  </a:lnTo>
                  <a:lnTo>
                    <a:pt x="3648" y="4378"/>
                  </a:lnTo>
                  <a:lnTo>
                    <a:pt x="3709" y="4439"/>
                  </a:lnTo>
                  <a:cubicBezTo>
                    <a:pt x="3709" y="4439"/>
                    <a:pt x="3739" y="4439"/>
                    <a:pt x="3709" y="4408"/>
                  </a:cubicBezTo>
                  <a:lnTo>
                    <a:pt x="3709" y="4408"/>
                  </a:lnTo>
                  <a:cubicBezTo>
                    <a:pt x="3724" y="4424"/>
                    <a:pt x="3731" y="4431"/>
                    <a:pt x="3739" y="4431"/>
                  </a:cubicBezTo>
                  <a:cubicBezTo>
                    <a:pt x="3747" y="4431"/>
                    <a:pt x="3754" y="4424"/>
                    <a:pt x="3769" y="4408"/>
                  </a:cubicBezTo>
                  <a:cubicBezTo>
                    <a:pt x="3800" y="4408"/>
                    <a:pt x="3800" y="4378"/>
                    <a:pt x="3800" y="4348"/>
                  </a:cubicBezTo>
                  <a:cubicBezTo>
                    <a:pt x="3818" y="4365"/>
                    <a:pt x="3833" y="4373"/>
                    <a:pt x="3845" y="4373"/>
                  </a:cubicBezTo>
                  <a:cubicBezTo>
                    <a:pt x="3873" y="4373"/>
                    <a:pt x="3882" y="4330"/>
                    <a:pt x="3861" y="4287"/>
                  </a:cubicBezTo>
                  <a:cubicBezTo>
                    <a:pt x="3830" y="4256"/>
                    <a:pt x="3830" y="4256"/>
                    <a:pt x="3861" y="4256"/>
                  </a:cubicBezTo>
                  <a:cubicBezTo>
                    <a:pt x="3891" y="4272"/>
                    <a:pt x="3906" y="4279"/>
                    <a:pt x="3910" y="4279"/>
                  </a:cubicBezTo>
                  <a:cubicBezTo>
                    <a:pt x="3914" y="4279"/>
                    <a:pt x="3906" y="4272"/>
                    <a:pt x="3891" y="4256"/>
                  </a:cubicBezTo>
                  <a:cubicBezTo>
                    <a:pt x="3876" y="4241"/>
                    <a:pt x="3883" y="4234"/>
                    <a:pt x="3898" y="4234"/>
                  </a:cubicBezTo>
                  <a:cubicBezTo>
                    <a:pt x="3914" y="4234"/>
                    <a:pt x="3936" y="4241"/>
                    <a:pt x="3952" y="4256"/>
                  </a:cubicBezTo>
                  <a:cubicBezTo>
                    <a:pt x="3987" y="4292"/>
                    <a:pt x="4002" y="4307"/>
                    <a:pt x="4008" y="4307"/>
                  </a:cubicBezTo>
                  <a:cubicBezTo>
                    <a:pt x="4012" y="4307"/>
                    <a:pt x="4012" y="4299"/>
                    <a:pt x="4012" y="4287"/>
                  </a:cubicBezTo>
                  <a:cubicBezTo>
                    <a:pt x="3982" y="4226"/>
                    <a:pt x="4012" y="4226"/>
                    <a:pt x="4012" y="4196"/>
                  </a:cubicBezTo>
                  <a:cubicBezTo>
                    <a:pt x="4012" y="4165"/>
                    <a:pt x="4012" y="4165"/>
                    <a:pt x="3982" y="4135"/>
                  </a:cubicBezTo>
                  <a:cubicBezTo>
                    <a:pt x="3962" y="4115"/>
                    <a:pt x="3943" y="4083"/>
                    <a:pt x="3931" y="4062"/>
                  </a:cubicBezTo>
                  <a:lnTo>
                    <a:pt x="3931" y="4062"/>
                  </a:lnTo>
                  <a:cubicBezTo>
                    <a:pt x="3952" y="4098"/>
                    <a:pt x="3955" y="4078"/>
                    <a:pt x="3982" y="4104"/>
                  </a:cubicBezTo>
                  <a:cubicBezTo>
                    <a:pt x="4043" y="4135"/>
                    <a:pt x="4043" y="4135"/>
                    <a:pt x="4043" y="4135"/>
                  </a:cubicBezTo>
                  <a:cubicBezTo>
                    <a:pt x="4073" y="4104"/>
                    <a:pt x="4073" y="4104"/>
                    <a:pt x="4104" y="4104"/>
                  </a:cubicBezTo>
                  <a:cubicBezTo>
                    <a:pt x="4134" y="4104"/>
                    <a:pt x="4164" y="4104"/>
                    <a:pt x="4134" y="4074"/>
                  </a:cubicBezTo>
                  <a:cubicBezTo>
                    <a:pt x="4121" y="4061"/>
                    <a:pt x="4111" y="4051"/>
                    <a:pt x="4104" y="4044"/>
                  </a:cubicBezTo>
                  <a:lnTo>
                    <a:pt x="4104" y="4044"/>
                  </a:lnTo>
                  <a:cubicBezTo>
                    <a:pt x="4118" y="4058"/>
                    <a:pt x="4134" y="4064"/>
                    <a:pt x="4149" y="4064"/>
                  </a:cubicBezTo>
                  <a:cubicBezTo>
                    <a:pt x="4199" y="4064"/>
                    <a:pt x="4242" y="3999"/>
                    <a:pt x="4195" y="3952"/>
                  </a:cubicBezTo>
                  <a:lnTo>
                    <a:pt x="4195" y="3952"/>
                  </a:lnTo>
                  <a:lnTo>
                    <a:pt x="4225" y="3983"/>
                  </a:lnTo>
                  <a:cubicBezTo>
                    <a:pt x="4240" y="3998"/>
                    <a:pt x="4256" y="4006"/>
                    <a:pt x="4267" y="4006"/>
                  </a:cubicBezTo>
                  <a:cubicBezTo>
                    <a:pt x="4278" y="4006"/>
                    <a:pt x="4286" y="3998"/>
                    <a:pt x="4286" y="3983"/>
                  </a:cubicBezTo>
                  <a:cubicBezTo>
                    <a:pt x="4286" y="3983"/>
                    <a:pt x="4316" y="3922"/>
                    <a:pt x="4316" y="3892"/>
                  </a:cubicBezTo>
                  <a:cubicBezTo>
                    <a:pt x="4377" y="3861"/>
                    <a:pt x="4377" y="3831"/>
                    <a:pt x="4347" y="3800"/>
                  </a:cubicBezTo>
                  <a:cubicBezTo>
                    <a:pt x="4377" y="3800"/>
                    <a:pt x="4377" y="3800"/>
                    <a:pt x="4408" y="3831"/>
                  </a:cubicBezTo>
                  <a:lnTo>
                    <a:pt x="4408" y="3831"/>
                  </a:lnTo>
                  <a:cubicBezTo>
                    <a:pt x="4398" y="3822"/>
                    <a:pt x="4388" y="3811"/>
                    <a:pt x="4377" y="3800"/>
                  </a:cubicBezTo>
                  <a:cubicBezTo>
                    <a:pt x="4356" y="3779"/>
                    <a:pt x="4349" y="3757"/>
                    <a:pt x="4369" y="3757"/>
                  </a:cubicBezTo>
                  <a:cubicBezTo>
                    <a:pt x="4377" y="3757"/>
                    <a:pt x="4390" y="3761"/>
                    <a:pt x="4408" y="3770"/>
                  </a:cubicBezTo>
                  <a:cubicBezTo>
                    <a:pt x="4424" y="3778"/>
                    <a:pt x="4438" y="3782"/>
                    <a:pt x="4449" y="3782"/>
                  </a:cubicBezTo>
                  <a:cubicBezTo>
                    <a:pt x="4480" y="3782"/>
                    <a:pt x="4491" y="3754"/>
                    <a:pt x="4468" y="3709"/>
                  </a:cubicBezTo>
                  <a:cubicBezTo>
                    <a:pt x="4484" y="3709"/>
                    <a:pt x="4491" y="3702"/>
                    <a:pt x="4499" y="3702"/>
                  </a:cubicBezTo>
                  <a:cubicBezTo>
                    <a:pt x="4506" y="3702"/>
                    <a:pt x="4514" y="3709"/>
                    <a:pt x="4529" y="3740"/>
                  </a:cubicBezTo>
                  <a:cubicBezTo>
                    <a:pt x="4541" y="3740"/>
                    <a:pt x="4558" y="3744"/>
                    <a:pt x="4571" y="3744"/>
                  </a:cubicBezTo>
                  <a:cubicBezTo>
                    <a:pt x="4589" y="3744"/>
                    <a:pt x="4596" y="3734"/>
                    <a:pt x="4560" y="3679"/>
                  </a:cubicBezTo>
                  <a:lnTo>
                    <a:pt x="4560" y="3679"/>
                  </a:lnTo>
                  <a:cubicBezTo>
                    <a:pt x="4560" y="3679"/>
                    <a:pt x="4560" y="3679"/>
                    <a:pt x="4590" y="3709"/>
                  </a:cubicBezTo>
                  <a:cubicBezTo>
                    <a:pt x="4625" y="3727"/>
                    <a:pt x="4650" y="3744"/>
                    <a:pt x="4653" y="3744"/>
                  </a:cubicBezTo>
                  <a:cubicBezTo>
                    <a:pt x="4655" y="3744"/>
                    <a:pt x="4646" y="3735"/>
                    <a:pt x="4620" y="3709"/>
                  </a:cubicBezTo>
                  <a:cubicBezTo>
                    <a:pt x="4598" y="3665"/>
                    <a:pt x="4608" y="3636"/>
                    <a:pt x="4639" y="3636"/>
                  </a:cubicBezTo>
                  <a:cubicBezTo>
                    <a:pt x="4651" y="3636"/>
                    <a:pt x="4665" y="3640"/>
                    <a:pt x="4681" y="3648"/>
                  </a:cubicBezTo>
                  <a:cubicBezTo>
                    <a:pt x="4681" y="3648"/>
                    <a:pt x="4681" y="3618"/>
                    <a:pt x="4651" y="3588"/>
                  </a:cubicBezTo>
                  <a:cubicBezTo>
                    <a:pt x="4640" y="3577"/>
                    <a:pt x="4629" y="3565"/>
                    <a:pt x="4620" y="3557"/>
                  </a:cubicBezTo>
                  <a:lnTo>
                    <a:pt x="4620" y="3557"/>
                  </a:lnTo>
                  <a:cubicBezTo>
                    <a:pt x="4666" y="3588"/>
                    <a:pt x="4689" y="3603"/>
                    <a:pt x="4693" y="3603"/>
                  </a:cubicBezTo>
                  <a:cubicBezTo>
                    <a:pt x="4696" y="3603"/>
                    <a:pt x="4681" y="3588"/>
                    <a:pt x="4651" y="3557"/>
                  </a:cubicBezTo>
                  <a:lnTo>
                    <a:pt x="4712" y="3557"/>
                  </a:lnTo>
                  <a:cubicBezTo>
                    <a:pt x="4712" y="3557"/>
                    <a:pt x="4712" y="3496"/>
                    <a:pt x="4772" y="3436"/>
                  </a:cubicBezTo>
                  <a:cubicBezTo>
                    <a:pt x="4833" y="3375"/>
                    <a:pt x="4833" y="3344"/>
                    <a:pt x="4803" y="3314"/>
                  </a:cubicBezTo>
                  <a:cubicBezTo>
                    <a:pt x="4803" y="3299"/>
                    <a:pt x="4803" y="3291"/>
                    <a:pt x="4807" y="3291"/>
                  </a:cubicBezTo>
                  <a:cubicBezTo>
                    <a:pt x="4810" y="3291"/>
                    <a:pt x="4818" y="3299"/>
                    <a:pt x="4833" y="3314"/>
                  </a:cubicBezTo>
                  <a:cubicBezTo>
                    <a:pt x="4843" y="3324"/>
                    <a:pt x="4853" y="3328"/>
                    <a:pt x="4862" y="3328"/>
                  </a:cubicBezTo>
                  <a:cubicBezTo>
                    <a:pt x="4880" y="3328"/>
                    <a:pt x="4894" y="3314"/>
                    <a:pt x="4894" y="3314"/>
                  </a:cubicBezTo>
                  <a:cubicBezTo>
                    <a:pt x="4894" y="3314"/>
                    <a:pt x="4894" y="3314"/>
                    <a:pt x="4924" y="3344"/>
                  </a:cubicBezTo>
                  <a:cubicBezTo>
                    <a:pt x="4924" y="3284"/>
                    <a:pt x="4924" y="3284"/>
                    <a:pt x="4924" y="3284"/>
                  </a:cubicBezTo>
                  <a:cubicBezTo>
                    <a:pt x="4908" y="3233"/>
                    <a:pt x="4900" y="3211"/>
                    <a:pt x="4907" y="3211"/>
                  </a:cubicBezTo>
                  <a:cubicBezTo>
                    <a:pt x="4912" y="3211"/>
                    <a:pt x="4927" y="3226"/>
                    <a:pt x="4955" y="3253"/>
                  </a:cubicBezTo>
                  <a:cubicBezTo>
                    <a:pt x="4961" y="3259"/>
                    <a:pt x="4968" y="3266"/>
                    <a:pt x="4976" y="3271"/>
                  </a:cubicBezTo>
                  <a:lnTo>
                    <a:pt x="4976" y="3271"/>
                  </a:lnTo>
                  <a:cubicBezTo>
                    <a:pt x="4962" y="3245"/>
                    <a:pt x="4981" y="3219"/>
                    <a:pt x="4955" y="3192"/>
                  </a:cubicBezTo>
                  <a:lnTo>
                    <a:pt x="4955" y="3192"/>
                  </a:lnTo>
                  <a:cubicBezTo>
                    <a:pt x="4955" y="3192"/>
                    <a:pt x="4955" y="3193"/>
                    <a:pt x="5016" y="3223"/>
                  </a:cubicBezTo>
                  <a:cubicBezTo>
                    <a:pt x="5046" y="3223"/>
                    <a:pt x="5046" y="3162"/>
                    <a:pt x="5016" y="3132"/>
                  </a:cubicBezTo>
                  <a:cubicBezTo>
                    <a:pt x="5000" y="3117"/>
                    <a:pt x="5000" y="3109"/>
                    <a:pt x="5008" y="3109"/>
                  </a:cubicBezTo>
                  <a:cubicBezTo>
                    <a:pt x="5016" y="3109"/>
                    <a:pt x="5031" y="3117"/>
                    <a:pt x="5046" y="3132"/>
                  </a:cubicBezTo>
                  <a:cubicBezTo>
                    <a:pt x="5056" y="3142"/>
                    <a:pt x="5063" y="3145"/>
                    <a:pt x="5067" y="3145"/>
                  </a:cubicBezTo>
                  <a:cubicBezTo>
                    <a:pt x="5076" y="3145"/>
                    <a:pt x="5076" y="3132"/>
                    <a:pt x="5076" y="3132"/>
                  </a:cubicBezTo>
                  <a:cubicBezTo>
                    <a:pt x="5067" y="3123"/>
                    <a:pt x="5064" y="3119"/>
                    <a:pt x="5065" y="3119"/>
                  </a:cubicBezTo>
                  <a:lnTo>
                    <a:pt x="5065" y="3119"/>
                  </a:lnTo>
                  <a:cubicBezTo>
                    <a:pt x="5066" y="3119"/>
                    <a:pt x="5094" y="3141"/>
                    <a:pt x="5137" y="3162"/>
                  </a:cubicBezTo>
                  <a:cubicBezTo>
                    <a:pt x="5137" y="3177"/>
                    <a:pt x="5145" y="3185"/>
                    <a:pt x="5152" y="3185"/>
                  </a:cubicBezTo>
                  <a:cubicBezTo>
                    <a:pt x="5160" y="3185"/>
                    <a:pt x="5168" y="3177"/>
                    <a:pt x="5168" y="3162"/>
                  </a:cubicBezTo>
                  <a:cubicBezTo>
                    <a:pt x="5137" y="3132"/>
                    <a:pt x="5168" y="3101"/>
                    <a:pt x="5198" y="3071"/>
                  </a:cubicBezTo>
                  <a:cubicBezTo>
                    <a:pt x="5228" y="3041"/>
                    <a:pt x="5198" y="2980"/>
                    <a:pt x="5168" y="2919"/>
                  </a:cubicBezTo>
                  <a:lnTo>
                    <a:pt x="5168" y="2919"/>
                  </a:lnTo>
                  <a:cubicBezTo>
                    <a:pt x="5198" y="2949"/>
                    <a:pt x="5289" y="2980"/>
                    <a:pt x="5289" y="2980"/>
                  </a:cubicBezTo>
                  <a:cubicBezTo>
                    <a:pt x="5289" y="2980"/>
                    <a:pt x="5259" y="2949"/>
                    <a:pt x="5228" y="2919"/>
                  </a:cubicBezTo>
                  <a:cubicBezTo>
                    <a:pt x="5168" y="2889"/>
                    <a:pt x="5198" y="2889"/>
                    <a:pt x="5228" y="2889"/>
                  </a:cubicBezTo>
                  <a:cubicBezTo>
                    <a:pt x="5246" y="2897"/>
                    <a:pt x="5259" y="2901"/>
                    <a:pt x="5267" y="2901"/>
                  </a:cubicBezTo>
                  <a:cubicBezTo>
                    <a:pt x="5286" y="2901"/>
                    <a:pt x="5280" y="2880"/>
                    <a:pt x="5259" y="2858"/>
                  </a:cubicBezTo>
                  <a:lnTo>
                    <a:pt x="5319" y="2858"/>
                  </a:lnTo>
                  <a:cubicBezTo>
                    <a:pt x="5319" y="2858"/>
                    <a:pt x="5319" y="2858"/>
                    <a:pt x="5289" y="2828"/>
                  </a:cubicBezTo>
                  <a:cubicBezTo>
                    <a:pt x="5274" y="2813"/>
                    <a:pt x="5266" y="2805"/>
                    <a:pt x="5270" y="2805"/>
                  </a:cubicBezTo>
                  <a:cubicBezTo>
                    <a:pt x="5274" y="2805"/>
                    <a:pt x="5289" y="2813"/>
                    <a:pt x="5319" y="2828"/>
                  </a:cubicBezTo>
                  <a:cubicBezTo>
                    <a:pt x="5337" y="2837"/>
                    <a:pt x="5352" y="2840"/>
                    <a:pt x="5364" y="2840"/>
                  </a:cubicBezTo>
                  <a:cubicBezTo>
                    <a:pt x="5393" y="2840"/>
                    <a:pt x="5402" y="2819"/>
                    <a:pt x="5380" y="2797"/>
                  </a:cubicBezTo>
                  <a:cubicBezTo>
                    <a:pt x="5350" y="2797"/>
                    <a:pt x="5350" y="2767"/>
                    <a:pt x="5350" y="2767"/>
                  </a:cubicBezTo>
                  <a:cubicBezTo>
                    <a:pt x="5380" y="2767"/>
                    <a:pt x="5380" y="2737"/>
                    <a:pt x="5350" y="2706"/>
                  </a:cubicBezTo>
                  <a:cubicBezTo>
                    <a:pt x="5356" y="2700"/>
                    <a:pt x="5362" y="2698"/>
                    <a:pt x="5368" y="2698"/>
                  </a:cubicBezTo>
                  <a:cubicBezTo>
                    <a:pt x="5390" y="2698"/>
                    <a:pt x="5405" y="2737"/>
                    <a:pt x="5380" y="2737"/>
                  </a:cubicBezTo>
                  <a:lnTo>
                    <a:pt x="5441" y="2767"/>
                  </a:lnTo>
                  <a:cubicBezTo>
                    <a:pt x="5441" y="2737"/>
                    <a:pt x="5441" y="2737"/>
                    <a:pt x="5441" y="2706"/>
                  </a:cubicBezTo>
                  <a:cubicBezTo>
                    <a:pt x="5408" y="2656"/>
                    <a:pt x="5393" y="2633"/>
                    <a:pt x="5396" y="2633"/>
                  </a:cubicBezTo>
                  <a:cubicBezTo>
                    <a:pt x="5399" y="2633"/>
                    <a:pt x="5414" y="2648"/>
                    <a:pt x="5441" y="2676"/>
                  </a:cubicBezTo>
                  <a:cubicBezTo>
                    <a:pt x="5452" y="2687"/>
                    <a:pt x="5463" y="2698"/>
                    <a:pt x="5471" y="2706"/>
                  </a:cubicBezTo>
                  <a:cubicBezTo>
                    <a:pt x="5436" y="2671"/>
                    <a:pt x="5442" y="2656"/>
                    <a:pt x="5459" y="2656"/>
                  </a:cubicBezTo>
                  <a:cubicBezTo>
                    <a:pt x="5471" y="2656"/>
                    <a:pt x="5489" y="2663"/>
                    <a:pt x="5502" y="2676"/>
                  </a:cubicBezTo>
                  <a:cubicBezTo>
                    <a:pt x="5529" y="2703"/>
                    <a:pt x="5544" y="2718"/>
                    <a:pt x="5550" y="2718"/>
                  </a:cubicBezTo>
                  <a:cubicBezTo>
                    <a:pt x="5557" y="2718"/>
                    <a:pt x="5549" y="2696"/>
                    <a:pt x="5532" y="2645"/>
                  </a:cubicBezTo>
                  <a:cubicBezTo>
                    <a:pt x="5532" y="2645"/>
                    <a:pt x="5532" y="2585"/>
                    <a:pt x="5563" y="2554"/>
                  </a:cubicBezTo>
                  <a:cubicBezTo>
                    <a:pt x="5584" y="2533"/>
                    <a:pt x="5590" y="2511"/>
                    <a:pt x="5603" y="2511"/>
                  </a:cubicBezTo>
                  <a:cubicBezTo>
                    <a:pt x="5608" y="2511"/>
                    <a:pt x="5615" y="2515"/>
                    <a:pt x="5623" y="2524"/>
                  </a:cubicBezTo>
                  <a:cubicBezTo>
                    <a:pt x="5669" y="2539"/>
                    <a:pt x="5692" y="2547"/>
                    <a:pt x="5699" y="2547"/>
                  </a:cubicBezTo>
                  <a:cubicBezTo>
                    <a:pt x="5707" y="2547"/>
                    <a:pt x="5699" y="2539"/>
                    <a:pt x="5684" y="2524"/>
                  </a:cubicBezTo>
                  <a:cubicBezTo>
                    <a:pt x="5593" y="2493"/>
                    <a:pt x="5623" y="2463"/>
                    <a:pt x="5623" y="2463"/>
                  </a:cubicBezTo>
                  <a:cubicBezTo>
                    <a:pt x="5684" y="2463"/>
                    <a:pt x="5654" y="2402"/>
                    <a:pt x="5623" y="2372"/>
                  </a:cubicBezTo>
                  <a:cubicBezTo>
                    <a:pt x="5623" y="2372"/>
                    <a:pt x="5623" y="2402"/>
                    <a:pt x="5623" y="2402"/>
                  </a:cubicBezTo>
                  <a:cubicBezTo>
                    <a:pt x="5563" y="2341"/>
                    <a:pt x="5563" y="2341"/>
                    <a:pt x="5593" y="2341"/>
                  </a:cubicBezTo>
                  <a:cubicBezTo>
                    <a:pt x="5623" y="2341"/>
                    <a:pt x="5654" y="2341"/>
                    <a:pt x="5684" y="2372"/>
                  </a:cubicBezTo>
                  <a:cubicBezTo>
                    <a:pt x="5715" y="2402"/>
                    <a:pt x="5745" y="2433"/>
                    <a:pt x="5775" y="2433"/>
                  </a:cubicBezTo>
                  <a:cubicBezTo>
                    <a:pt x="5775" y="2402"/>
                    <a:pt x="5775" y="2402"/>
                    <a:pt x="5745" y="2372"/>
                  </a:cubicBezTo>
                  <a:cubicBezTo>
                    <a:pt x="5715" y="2372"/>
                    <a:pt x="5715" y="2372"/>
                    <a:pt x="5715" y="2341"/>
                  </a:cubicBezTo>
                  <a:cubicBezTo>
                    <a:pt x="5715" y="2341"/>
                    <a:pt x="5715" y="2341"/>
                    <a:pt x="5684" y="2311"/>
                  </a:cubicBezTo>
                  <a:cubicBezTo>
                    <a:pt x="5654" y="2281"/>
                    <a:pt x="5684" y="2281"/>
                    <a:pt x="5684" y="2250"/>
                  </a:cubicBezTo>
                  <a:cubicBezTo>
                    <a:pt x="5694" y="2260"/>
                    <a:pt x="5705" y="2264"/>
                    <a:pt x="5714" y="2264"/>
                  </a:cubicBezTo>
                  <a:cubicBezTo>
                    <a:pt x="5732" y="2264"/>
                    <a:pt x="5745" y="2250"/>
                    <a:pt x="5745" y="2250"/>
                  </a:cubicBezTo>
                  <a:lnTo>
                    <a:pt x="5775" y="2281"/>
                  </a:lnTo>
                  <a:cubicBezTo>
                    <a:pt x="5806" y="2311"/>
                    <a:pt x="5836" y="2311"/>
                    <a:pt x="5836" y="2311"/>
                  </a:cubicBezTo>
                  <a:cubicBezTo>
                    <a:pt x="5867" y="2311"/>
                    <a:pt x="5806" y="2281"/>
                    <a:pt x="5806" y="2281"/>
                  </a:cubicBezTo>
                  <a:cubicBezTo>
                    <a:pt x="5775" y="2281"/>
                    <a:pt x="5958" y="2037"/>
                    <a:pt x="5958" y="2037"/>
                  </a:cubicBezTo>
                  <a:cubicBezTo>
                    <a:pt x="6019" y="2037"/>
                    <a:pt x="6049" y="2007"/>
                    <a:pt x="5988" y="1977"/>
                  </a:cubicBezTo>
                  <a:cubicBezTo>
                    <a:pt x="5958" y="1946"/>
                    <a:pt x="5988" y="1916"/>
                    <a:pt x="6019" y="1855"/>
                  </a:cubicBezTo>
                  <a:cubicBezTo>
                    <a:pt x="6079" y="1794"/>
                    <a:pt x="6110" y="1734"/>
                    <a:pt x="6079" y="1734"/>
                  </a:cubicBezTo>
                  <a:cubicBezTo>
                    <a:pt x="6079" y="1734"/>
                    <a:pt x="6079" y="1734"/>
                    <a:pt x="6079" y="1703"/>
                  </a:cubicBezTo>
                  <a:cubicBezTo>
                    <a:pt x="6110" y="1673"/>
                    <a:pt x="6079" y="1642"/>
                    <a:pt x="6079" y="1642"/>
                  </a:cubicBezTo>
                  <a:cubicBezTo>
                    <a:pt x="6058" y="1621"/>
                    <a:pt x="6052" y="1599"/>
                    <a:pt x="6071" y="1599"/>
                  </a:cubicBezTo>
                  <a:cubicBezTo>
                    <a:pt x="6079" y="1599"/>
                    <a:pt x="6092" y="1603"/>
                    <a:pt x="6110" y="1612"/>
                  </a:cubicBezTo>
                  <a:cubicBezTo>
                    <a:pt x="6140" y="1642"/>
                    <a:pt x="6171" y="1673"/>
                    <a:pt x="6171" y="1673"/>
                  </a:cubicBezTo>
                  <a:cubicBezTo>
                    <a:pt x="6201" y="1642"/>
                    <a:pt x="6140" y="1612"/>
                    <a:pt x="6110" y="1582"/>
                  </a:cubicBezTo>
                  <a:cubicBezTo>
                    <a:pt x="6079" y="1582"/>
                    <a:pt x="6079" y="1551"/>
                    <a:pt x="6079" y="1551"/>
                  </a:cubicBezTo>
                  <a:lnTo>
                    <a:pt x="6079" y="1551"/>
                  </a:lnTo>
                  <a:cubicBezTo>
                    <a:pt x="6079" y="1551"/>
                    <a:pt x="6080" y="1551"/>
                    <a:pt x="6140" y="1582"/>
                  </a:cubicBezTo>
                  <a:cubicBezTo>
                    <a:pt x="6171" y="1612"/>
                    <a:pt x="6201" y="1612"/>
                    <a:pt x="6201" y="1612"/>
                  </a:cubicBezTo>
                  <a:cubicBezTo>
                    <a:pt x="6171" y="1582"/>
                    <a:pt x="6171" y="1582"/>
                    <a:pt x="6171" y="1582"/>
                  </a:cubicBezTo>
                  <a:cubicBezTo>
                    <a:pt x="6201" y="1582"/>
                    <a:pt x="6201" y="1582"/>
                    <a:pt x="6262" y="1612"/>
                  </a:cubicBezTo>
                  <a:lnTo>
                    <a:pt x="6231" y="1551"/>
                  </a:lnTo>
                  <a:lnTo>
                    <a:pt x="6231" y="1551"/>
                  </a:lnTo>
                  <a:cubicBezTo>
                    <a:pt x="6253" y="1566"/>
                    <a:pt x="6266" y="1572"/>
                    <a:pt x="6273" y="1572"/>
                  </a:cubicBezTo>
                  <a:cubicBezTo>
                    <a:pt x="6295" y="1572"/>
                    <a:pt x="6254" y="1513"/>
                    <a:pt x="6231" y="1490"/>
                  </a:cubicBezTo>
                  <a:lnTo>
                    <a:pt x="6231" y="1490"/>
                  </a:lnTo>
                  <a:cubicBezTo>
                    <a:pt x="6266" y="1514"/>
                    <a:pt x="6288" y="1523"/>
                    <a:pt x="6298" y="1523"/>
                  </a:cubicBezTo>
                  <a:cubicBezTo>
                    <a:pt x="6314" y="1523"/>
                    <a:pt x="6299" y="1498"/>
                    <a:pt x="6262" y="1460"/>
                  </a:cubicBezTo>
                  <a:cubicBezTo>
                    <a:pt x="6221" y="1460"/>
                    <a:pt x="6221" y="1446"/>
                    <a:pt x="6235" y="1446"/>
                  </a:cubicBezTo>
                  <a:cubicBezTo>
                    <a:pt x="6241" y="1446"/>
                    <a:pt x="6252" y="1450"/>
                    <a:pt x="6262" y="1460"/>
                  </a:cubicBezTo>
                  <a:cubicBezTo>
                    <a:pt x="6323" y="1460"/>
                    <a:pt x="6323" y="1460"/>
                    <a:pt x="6323" y="1430"/>
                  </a:cubicBezTo>
                  <a:cubicBezTo>
                    <a:pt x="6292" y="1399"/>
                    <a:pt x="6323" y="1338"/>
                    <a:pt x="6383" y="1278"/>
                  </a:cubicBezTo>
                  <a:cubicBezTo>
                    <a:pt x="6444" y="1186"/>
                    <a:pt x="6475" y="1126"/>
                    <a:pt x="6444" y="1095"/>
                  </a:cubicBezTo>
                  <a:lnTo>
                    <a:pt x="6475" y="1095"/>
                  </a:lnTo>
                  <a:cubicBezTo>
                    <a:pt x="6500" y="1108"/>
                    <a:pt x="6514" y="1115"/>
                    <a:pt x="6517" y="1115"/>
                  </a:cubicBezTo>
                  <a:cubicBezTo>
                    <a:pt x="6520" y="1115"/>
                    <a:pt x="6498" y="1100"/>
                    <a:pt x="6444" y="1065"/>
                  </a:cubicBezTo>
                  <a:cubicBezTo>
                    <a:pt x="6427" y="1047"/>
                    <a:pt x="6409" y="1030"/>
                    <a:pt x="6415" y="1030"/>
                  </a:cubicBezTo>
                  <a:cubicBezTo>
                    <a:pt x="6419" y="1030"/>
                    <a:pt x="6436" y="1039"/>
                    <a:pt x="6475" y="1065"/>
                  </a:cubicBezTo>
                  <a:cubicBezTo>
                    <a:pt x="6505" y="1065"/>
                    <a:pt x="6505" y="1065"/>
                    <a:pt x="6535" y="1004"/>
                  </a:cubicBezTo>
                  <a:cubicBezTo>
                    <a:pt x="6535" y="974"/>
                    <a:pt x="6566" y="943"/>
                    <a:pt x="6535" y="943"/>
                  </a:cubicBezTo>
                  <a:cubicBezTo>
                    <a:pt x="6518" y="908"/>
                    <a:pt x="6510" y="893"/>
                    <a:pt x="6513" y="893"/>
                  </a:cubicBezTo>
                  <a:cubicBezTo>
                    <a:pt x="6515" y="893"/>
                    <a:pt x="6523" y="900"/>
                    <a:pt x="6535" y="913"/>
                  </a:cubicBezTo>
                  <a:cubicBezTo>
                    <a:pt x="6559" y="936"/>
                    <a:pt x="6586" y="946"/>
                    <a:pt x="6608" y="946"/>
                  </a:cubicBezTo>
                  <a:cubicBezTo>
                    <a:pt x="6644" y="946"/>
                    <a:pt x="6664" y="920"/>
                    <a:pt x="6627" y="882"/>
                  </a:cubicBezTo>
                  <a:cubicBezTo>
                    <a:pt x="6627" y="867"/>
                    <a:pt x="6627" y="860"/>
                    <a:pt x="6630" y="860"/>
                  </a:cubicBezTo>
                  <a:cubicBezTo>
                    <a:pt x="6634" y="860"/>
                    <a:pt x="6642" y="867"/>
                    <a:pt x="6657" y="882"/>
                  </a:cubicBezTo>
                  <a:cubicBezTo>
                    <a:pt x="6657" y="852"/>
                    <a:pt x="6687" y="852"/>
                    <a:pt x="6657" y="791"/>
                  </a:cubicBezTo>
                  <a:cubicBezTo>
                    <a:pt x="6657" y="791"/>
                    <a:pt x="6687" y="761"/>
                    <a:pt x="6687" y="730"/>
                  </a:cubicBezTo>
                  <a:cubicBezTo>
                    <a:pt x="6718" y="730"/>
                    <a:pt x="6687" y="670"/>
                    <a:pt x="6687" y="670"/>
                  </a:cubicBezTo>
                  <a:lnTo>
                    <a:pt x="6687" y="670"/>
                  </a:lnTo>
                  <a:cubicBezTo>
                    <a:pt x="6693" y="675"/>
                    <a:pt x="6698" y="678"/>
                    <a:pt x="6704" y="678"/>
                  </a:cubicBezTo>
                  <a:cubicBezTo>
                    <a:pt x="6729" y="678"/>
                    <a:pt x="6754" y="628"/>
                    <a:pt x="6778" y="578"/>
                  </a:cubicBezTo>
                  <a:cubicBezTo>
                    <a:pt x="6804" y="503"/>
                    <a:pt x="6829" y="449"/>
                    <a:pt x="6870" y="449"/>
                  </a:cubicBezTo>
                  <a:cubicBezTo>
                    <a:pt x="6879" y="449"/>
                    <a:pt x="6889" y="452"/>
                    <a:pt x="6900" y="457"/>
                  </a:cubicBezTo>
                  <a:cubicBezTo>
                    <a:pt x="6900" y="457"/>
                    <a:pt x="6900" y="426"/>
                    <a:pt x="6870" y="396"/>
                  </a:cubicBezTo>
                  <a:cubicBezTo>
                    <a:pt x="6778" y="366"/>
                    <a:pt x="6778" y="366"/>
                    <a:pt x="6839" y="366"/>
                  </a:cubicBezTo>
                  <a:cubicBezTo>
                    <a:pt x="6857" y="372"/>
                    <a:pt x="6871" y="374"/>
                    <a:pt x="6882" y="374"/>
                  </a:cubicBezTo>
                  <a:cubicBezTo>
                    <a:pt x="6928" y="374"/>
                    <a:pt x="6919" y="330"/>
                    <a:pt x="6870" y="305"/>
                  </a:cubicBezTo>
                  <a:lnTo>
                    <a:pt x="6900" y="305"/>
                  </a:lnTo>
                  <a:cubicBezTo>
                    <a:pt x="6925" y="313"/>
                    <a:pt x="6940" y="317"/>
                    <a:pt x="6949" y="317"/>
                  </a:cubicBezTo>
                  <a:cubicBezTo>
                    <a:pt x="6973" y="317"/>
                    <a:pt x="6945" y="289"/>
                    <a:pt x="6900" y="244"/>
                  </a:cubicBezTo>
                  <a:cubicBezTo>
                    <a:pt x="6920" y="244"/>
                    <a:pt x="6954" y="258"/>
                    <a:pt x="6965" y="258"/>
                  </a:cubicBezTo>
                  <a:cubicBezTo>
                    <a:pt x="6971" y="258"/>
                    <a:pt x="6971" y="254"/>
                    <a:pt x="6961" y="244"/>
                  </a:cubicBezTo>
                  <a:cubicBezTo>
                    <a:pt x="6961" y="232"/>
                    <a:pt x="6961" y="224"/>
                    <a:pt x="6965" y="224"/>
                  </a:cubicBezTo>
                  <a:cubicBezTo>
                    <a:pt x="6971" y="224"/>
                    <a:pt x="6986" y="239"/>
                    <a:pt x="7022" y="275"/>
                  </a:cubicBezTo>
                  <a:cubicBezTo>
                    <a:pt x="7082" y="275"/>
                    <a:pt x="7113" y="305"/>
                    <a:pt x="7113" y="305"/>
                  </a:cubicBezTo>
                  <a:cubicBezTo>
                    <a:pt x="7113" y="275"/>
                    <a:pt x="7082" y="275"/>
                    <a:pt x="7052" y="244"/>
                  </a:cubicBezTo>
                  <a:cubicBezTo>
                    <a:pt x="7052" y="244"/>
                    <a:pt x="7052" y="244"/>
                    <a:pt x="7052" y="214"/>
                  </a:cubicBezTo>
                  <a:lnTo>
                    <a:pt x="7022" y="214"/>
                  </a:lnTo>
                  <a:cubicBezTo>
                    <a:pt x="6994" y="186"/>
                    <a:pt x="6992" y="184"/>
                    <a:pt x="6991" y="161"/>
                  </a:cubicBezTo>
                  <a:lnTo>
                    <a:pt x="6991" y="161"/>
                  </a:lnTo>
                  <a:cubicBezTo>
                    <a:pt x="6998" y="164"/>
                    <a:pt x="7003" y="166"/>
                    <a:pt x="7004" y="166"/>
                  </a:cubicBezTo>
                  <a:cubicBezTo>
                    <a:pt x="7005" y="166"/>
                    <a:pt x="7001" y="163"/>
                    <a:pt x="6991" y="153"/>
                  </a:cubicBezTo>
                  <a:lnTo>
                    <a:pt x="6991" y="153"/>
                  </a:lnTo>
                  <a:cubicBezTo>
                    <a:pt x="6991" y="156"/>
                    <a:pt x="6991" y="158"/>
                    <a:pt x="6991" y="161"/>
                  </a:cubicBezTo>
                  <a:lnTo>
                    <a:pt x="6991" y="161"/>
                  </a:lnTo>
                  <a:cubicBezTo>
                    <a:pt x="6983" y="157"/>
                    <a:pt x="6972" y="153"/>
                    <a:pt x="6961" y="153"/>
                  </a:cubicBezTo>
                  <a:cubicBezTo>
                    <a:pt x="6900" y="123"/>
                    <a:pt x="6870" y="123"/>
                    <a:pt x="6870" y="92"/>
                  </a:cubicBezTo>
                  <a:cubicBezTo>
                    <a:pt x="6870" y="92"/>
                    <a:pt x="6839" y="92"/>
                    <a:pt x="6809" y="62"/>
                  </a:cubicBezTo>
                  <a:cubicBezTo>
                    <a:pt x="6718" y="31"/>
                    <a:pt x="6687" y="1"/>
                    <a:pt x="6627" y="1"/>
                  </a:cubicBezTo>
                  <a:close/>
                  <a:moveTo>
                    <a:pt x="426" y="6658"/>
                  </a:moveTo>
                  <a:cubicBezTo>
                    <a:pt x="426" y="6658"/>
                    <a:pt x="426" y="6688"/>
                    <a:pt x="456" y="6749"/>
                  </a:cubicBezTo>
                  <a:cubicBezTo>
                    <a:pt x="456" y="6718"/>
                    <a:pt x="456" y="6688"/>
                    <a:pt x="426" y="66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3472;p83"/>
            <p:cNvSpPr/>
            <p:nvPr/>
          </p:nvSpPr>
          <p:spPr>
            <a:xfrm>
              <a:off x="2086625" y="2978362"/>
              <a:ext cx="717540" cy="712113"/>
            </a:xfrm>
            <a:custGeom>
              <a:avLst/>
              <a:gdLst/>
              <a:ahLst/>
              <a:cxnLst/>
              <a:rect l="l" t="t" r="r" b="b"/>
              <a:pathLst>
                <a:path w="43369" h="43041" extrusionOk="0">
                  <a:moveTo>
                    <a:pt x="5587" y="0"/>
                  </a:moveTo>
                  <a:cubicBezTo>
                    <a:pt x="5192" y="0"/>
                    <a:pt x="5192" y="0"/>
                    <a:pt x="5404" y="61"/>
                  </a:cubicBezTo>
                  <a:lnTo>
                    <a:pt x="5799" y="61"/>
                  </a:lnTo>
                  <a:cubicBezTo>
                    <a:pt x="5799" y="0"/>
                    <a:pt x="5799" y="0"/>
                    <a:pt x="5587" y="0"/>
                  </a:cubicBezTo>
                  <a:close/>
                  <a:moveTo>
                    <a:pt x="32760" y="274"/>
                  </a:moveTo>
                  <a:cubicBezTo>
                    <a:pt x="32760" y="335"/>
                    <a:pt x="32760" y="365"/>
                    <a:pt x="32548" y="365"/>
                  </a:cubicBezTo>
                  <a:lnTo>
                    <a:pt x="32365" y="365"/>
                  </a:lnTo>
                  <a:cubicBezTo>
                    <a:pt x="32365" y="335"/>
                    <a:pt x="32548" y="274"/>
                    <a:pt x="32548" y="274"/>
                  </a:cubicBezTo>
                  <a:close/>
                  <a:moveTo>
                    <a:pt x="1848" y="304"/>
                  </a:moveTo>
                  <a:cubicBezTo>
                    <a:pt x="1848" y="365"/>
                    <a:pt x="2030" y="395"/>
                    <a:pt x="2030" y="395"/>
                  </a:cubicBezTo>
                  <a:cubicBezTo>
                    <a:pt x="2243" y="395"/>
                    <a:pt x="2243" y="365"/>
                    <a:pt x="2243" y="365"/>
                  </a:cubicBezTo>
                  <a:cubicBezTo>
                    <a:pt x="2243" y="365"/>
                    <a:pt x="2243" y="304"/>
                    <a:pt x="2030" y="304"/>
                  </a:cubicBezTo>
                  <a:close/>
                  <a:moveTo>
                    <a:pt x="10212" y="475"/>
                  </a:moveTo>
                  <a:cubicBezTo>
                    <a:pt x="10286" y="475"/>
                    <a:pt x="10394" y="497"/>
                    <a:pt x="10511" y="547"/>
                  </a:cubicBezTo>
                  <a:cubicBezTo>
                    <a:pt x="10511" y="608"/>
                    <a:pt x="10511" y="608"/>
                    <a:pt x="10298" y="608"/>
                  </a:cubicBezTo>
                  <a:cubicBezTo>
                    <a:pt x="10298" y="608"/>
                    <a:pt x="10116" y="547"/>
                    <a:pt x="10116" y="517"/>
                  </a:cubicBezTo>
                  <a:cubicBezTo>
                    <a:pt x="10116" y="490"/>
                    <a:pt x="10153" y="475"/>
                    <a:pt x="10212" y="475"/>
                  </a:cubicBezTo>
                  <a:close/>
                  <a:moveTo>
                    <a:pt x="11879" y="517"/>
                  </a:moveTo>
                  <a:cubicBezTo>
                    <a:pt x="11879" y="547"/>
                    <a:pt x="11879" y="608"/>
                    <a:pt x="11666" y="608"/>
                  </a:cubicBezTo>
                  <a:lnTo>
                    <a:pt x="11483" y="547"/>
                  </a:lnTo>
                  <a:lnTo>
                    <a:pt x="11666" y="517"/>
                  </a:lnTo>
                  <a:close/>
                  <a:moveTo>
                    <a:pt x="35314" y="547"/>
                  </a:moveTo>
                  <a:cubicBezTo>
                    <a:pt x="35314" y="578"/>
                    <a:pt x="35314" y="639"/>
                    <a:pt x="35101" y="639"/>
                  </a:cubicBezTo>
                  <a:lnTo>
                    <a:pt x="34919" y="578"/>
                  </a:lnTo>
                  <a:lnTo>
                    <a:pt x="35101" y="547"/>
                  </a:lnTo>
                  <a:close/>
                  <a:moveTo>
                    <a:pt x="6955" y="578"/>
                  </a:moveTo>
                  <a:cubicBezTo>
                    <a:pt x="7137" y="578"/>
                    <a:pt x="7137" y="639"/>
                    <a:pt x="7137" y="639"/>
                  </a:cubicBezTo>
                  <a:cubicBezTo>
                    <a:pt x="7137" y="649"/>
                    <a:pt x="7117" y="652"/>
                    <a:pt x="7082" y="652"/>
                  </a:cubicBezTo>
                  <a:cubicBezTo>
                    <a:pt x="7012" y="652"/>
                    <a:pt x="6884" y="639"/>
                    <a:pt x="6742" y="639"/>
                  </a:cubicBezTo>
                  <a:cubicBezTo>
                    <a:pt x="6559" y="578"/>
                    <a:pt x="6559" y="578"/>
                    <a:pt x="6955" y="578"/>
                  </a:cubicBezTo>
                  <a:close/>
                  <a:moveTo>
                    <a:pt x="3216" y="578"/>
                  </a:moveTo>
                  <a:cubicBezTo>
                    <a:pt x="3398" y="578"/>
                    <a:pt x="3611" y="578"/>
                    <a:pt x="3611" y="639"/>
                  </a:cubicBezTo>
                  <a:cubicBezTo>
                    <a:pt x="3611" y="639"/>
                    <a:pt x="3611" y="669"/>
                    <a:pt x="3398" y="669"/>
                  </a:cubicBezTo>
                  <a:cubicBezTo>
                    <a:pt x="3216" y="669"/>
                    <a:pt x="3003" y="639"/>
                    <a:pt x="3003" y="639"/>
                  </a:cubicBezTo>
                  <a:cubicBezTo>
                    <a:pt x="3003" y="578"/>
                    <a:pt x="3216" y="578"/>
                    <a:pt x="3216" y="578"/>
                  </a:cubicBezTo>
                  <a:close/>
                  <a:moveTo>
                    <a:pt x="24675" y="608"/>
                  </a:moveTo>
                  <a:cubicBezTo>
                    <a:pt x="24675" y="669"/>
                    <a:pt x="24675" y="699"/>
                    <a:pt x="24462" y="699"/>
                  </a:cubicBezTo>
                  <a:lnTo>
                    <a:pt x="24280" y="669"/>
                  </a:lnTo>
                  <a:lnTo>
                    <a:pt x="24462" y="608"/>
                  </a:lnTo>
                  <a:close/>
                  <a:moveTo>
                    <a:pt x="29204" y="578"/>
                  </a:moveTo>
                  <a:cubicBezTo>
                    <a:pt x="29387" y="578"/>
                    <a:pt x="29387" y="578"/>
                    <a:pt x="29387" y="639"/>
                  </a:cubicBezTo>
                  <a:cubicBezTo>
                    <a:pt x="29387" y="669"/>
                    <a:pt x="29204" y="699"/>
                    <a:pt x="29204" y="699"/>
                  </a:cubicBezTo>
                  <a:cubicBezTo>
                    <a:pt x="28991" y="699"/>
                    <a:pt x="29204" y="639"/>
                    <a:pt x="29204" y="578"/>
                  </a:cubicBezTo>
                  <a:close/>
                  <a:moveTo>
                    <a:pt x="5739" y="1459"/>
                  </a:moveTo>
                  <a:cubicBezTo>
                    <a:pt x="5739" y="1459"/>
                    <a:pt x="5556" y="1520"/>
                    <a:pt x="5556" y="1550"/>
                  </a:cubicBezTo>
                  <a:cubicBezTo>
                    <a:pt x="5556" y="1578"/>
                    <a:pt x="5593" y="1593"/>
                    <a:pt x="5653" y="1593"/>
                  </a:cubicBezTo>
                  <a:cubicBezTo>
                    <a:pt x="5726" y="1593"/>
                    <a:pt x="5834" y="1570"/>
                    <a:pt x="5951" y="1520"/>
                  </a:cubicBezTo>
                  <a:cubicBezTo>
                    <a:pt x="5951" y="1459"/>
                    <a:pt x="5951" y="1459"/>
                    <a:pt x="5739" y="1459"/>
                  </a:cubicBezTo>
                  <a:close/>
                  <a:moveTo>
                    <a:pt x="298" y="1216"/>
                  </a:moveTo>
                  <a:lnTo>
                    <a:pt x="298" y="1490"/>
                  </a:lnTo>
                  <a:cubicBezTo>
                    <a:pt x="267" y="1611"/>
                    <a:pt x="237" y="1642"/>
                    <a:pt x="237" y="1702"/>
                  </a:cubicBezTo>
                  <a:lnTo>
                    <a:pt x="237" y="1490"/>
                  </a:lnTo>
                  <a:cubicBezTo>
                    <a:pt x="237" y="1216"/>
                    <a:pt x="237" y="1216"/>
                    <a:pt x="298" y="1216"/>
                  </a:cubicBezTo>
                  <a:close/>
                  <a:moveTo>
                    <a:pt x="257" y="3012"/>
                  </a:moveTo>
                  <a:cubicBezTo>
                    <a:pt x="277" y="3012"/>
                    <a:pt x="301" y="3037"/>
                    <a:pt x="328" y="3101"/>
                  </a:cubicBezTo>
                  <a:lnTo>
                    <a:pt x="328" y="3496"/>
                  </a:lnTo>
                  <a:cubicBezTo>
                    <a:pt x="267" y="3496"/>
                    <a:pt x="237" y="3496"/>
                    <a:pt x="237" y="3283"/>
                  </a:cubicBezTo>
                  <a:cubicBezTo>
                    <a:pt x="194" y="3155"/>
                    <a:pt x="212" y="3012"/>
                    <a:pt x="257" y="3012"/>
                  </a:cubicBezTo>
                  <a:close/>
                  <a:moveTo>
                    <a:pt x="541" y="4681"/>
                  </a:moveTo>
                  <a:cubicBezTo>
                    <a:pt x="541" y="4864"/>
                    <a:pt x="602" y="5076"/>
                    <a:pt x="541" y="5076"/>
                  </a:cubicBezTo>
                  <a:cubicBezTo>
                    <a:pt x="541" y="5109"/>
                    <a:pt x="540" y="5123"/>
                    <a:pt x="538" y="5123"/>
                  </a:cubicBezTo>
                  <a:cubicBezTo>
                    <a:pt x="531" y="5123"/>
                    <a:pt x="511" y="4831"/>
                    <a:pt x="511" y="4681"/>
                  </a:cubicBezTo>
                  <a:close/>
                  <a:moveTo>
                    <a:pt x="42823" y="6764"/>
                  </a:moveTo>
                  <a:cubicBezTo>
                    <a:pt x="42851" y="6764"/>
                    <a:pt x="42882" y="6900"/>
                    <a:pt x="42882" y="7052"/>
                  </a:cubicBezTo>
                  <a:cubicBezTo>
                    <a:pt x="42882" y="7447"/>
                    <a:pt x="42882" y="7447"/>
                    <a:pt x="42821" y="7447"/>
                  </a:cubicBezTo>
                  <a:cubicBezTo>
                    <a:pt x="42791" y="7447"/>
                    <a:pt x="42791" y="7052"/>
                    <a:pt x="42791" y="6839"/>
                  </a:cubicBezTo>
                  <a:cubicBezTo>
                    <a:pt x="42800" y="6787"/>
                    <a:pt x="42811" y="6764"/>
                    <a:pt x="42823" y="6764"/>
                  </a:cubicBezTo>
                  <a:close/>
                  <a:moveTo>
                    <a:pt x="359" y="8602"/>
                  </a:moveTo>
                  <a:cubicBezTo>
                    <a:pt x="419" y="8602"/>
                    <a:pt x="450" y="8602"/>
                    <a:pt x="450" y="8815"/>
                  </a:cubicBezTo>
                  <a:lnTo>
                    <a:pt x="450" y="8997"/>
                  </a:lnTo>
                  <a:cubicBezTo>
                    <a:pt x="389" y="8997"/>
                    <a:pt x="359" y="8815"/>
                    <a:pt x="359" y="8815"/>
                  </a:cubicBezTo>
                  <a:lnTo>
                    <a:pt x="359" y="8602"/>
                  </a:lnTo>
                  <a:close/>
                  <a:moveTo>
                    <a:pt x="166" y="10041"/>
                  </a:moveTo>
                  <a:cubicBezTo>
                    <a:pt x="176" y="10041"/>
                    <a:pt x="198" y="10093"/>
                    <a:pt x="237" y="10183"/>
                  </a:cubicBezTo>
                  <a:cubicBezTo>
                    <a:pt x="267" y="10395"/>
                    <a:pt x="328" y="10578"/>
                    <a:pt x="328" y="10578"/>
                  </a:cubicBezTo>
                  <a:cubicBezTo>
                    <a:pt x="319" y="10640"/>
                    <a:pt x="310" y="10666"/>
                    <a:pt x="300" y="10666"/>
                  </a:cubicBezTo>
                  <a:cubicBezTo>
                    <a:pt x="275" y="10666"/>
                    <a:pt x="241" y="10516"/>
                    <a:pt x="176" y="10365"/>
                  </a:cubicBezTo>
                  <a:cubicBezTo>
                    <a:pt x="159" y="10137"/>
                    <a:pt x="151" y="10041"/>
                    <a:pt x="166" y="10041"/>
                  </a:cubicBezTo>
                  <a:close/>
                  <a:moveTo>
                    <a:pt x="313" y="14518"/>
                  </a:moveTo>
                  <a:cubicBezTo>
                    <a:pt x="324" y="14518"/>
                    <a:pt x="339" y="14523"/>
                    <a:pt x="359" y="14529"/>
                  </a:cubicBezTo>
                  <a:cubicBezTo>
                    <a:pt x="389" y="14529"/>
                    <a:pt x="450" y="14529"/>
                    <a:pt x="480" y="14924"/>
                  </a:cubicBezTo>
                  <a:cubicBezTo>
                    <a:pt x="480" y="15107"/>
                    <a:pt x="480" y="15320"/>
                    <a:pt x="480" y="15320"/>
                  </a:cubicBezTo>
                  <a:cubicBezTo>
                    <a:pt x="480" y="15320"/>
                    <a:pt x="450" y="15107"/>
                    <a:pt x="389" y="14924"/>
                  </a:cubicBezTo>
                  <a:cubicBezTo>
                    <a:pt x="293" y="14589"/>
                    <a:pt x="273" y="14518"/>
                    <a:pt x="313" y="14518"/>
                  </a:cubicBezTo>
                  <a:close/>
                  <a:moveTo>
                    <a:pt x="42821" y="14924"/>
                  </a:moveTo>
                  <a:cubicBezTo>
                    <a:pt x="42852" y="14924"/>
                    <a:pt x="42913" y="15107"/>
                    <a:pt x="42913" y="15107"/>
                  </a:cubicBezTo>
                  <a:lnTo>
                    <a:pt x="42913" y="15320"/>
                  </a:lnTo>
                  <a:cubicBezTo>
                    <a:pt x="42852" y="15320"/>
                    <a:pt x="42821" y="15320"/>
                    <a:pt x="42821" y="15107"/>
                  </a:cubicBezTo>
                  <a:lnTo>
                    <a:pt x="42821" y="14924"/>
                  </a:lnTo>
                  <a:close/>
                  <a:moveTo>
                    <a:pt x="267" y="15502"/>
                  </a:moveTo>
                  <a:lnTo>
                    <a:pt x="298" y="15684"/>
                  </a:lnTo>
                  <a:lnTo>
                    <a:pt x="267" y="15897"/>
                  </a:lnTo>
                  <a:cubicBezTo>
                    <a:pt x="207" y="15897"/>
                    <a:pt x="207" y="15684"/>
                    <a:pt x="207" y="15502"/>
                  </a:cubicBezTo>
                  <a:close/>
                  <a:moveTo>
                    <a:pt x="571" y="23374"/>
                  </a:moveTo>
                  <a:cubicBezTo>
                    <a:pt x="511" y="23374"/>
                    <a:pt x="511" y="23587"/>
                    <a:pt x="511" y="23770"/>
                  </a:cubicBezTo>
                  <a:cubicBezTo>
                    <a:pt x="450" y="24165"/>
                    <a:pt x="511" y="24377"/>
                    <a:pt x="541" y="24377"/>
                  </a:cubicBezTo>
                  <a:cubicBezTo>
                    <a:pt x="602" y="24377"/>
                    <a:pt x="602" y="24165"/>
                    <a:pt x="602" y="23770"/>
                  </a:cubicBezTo>
                  <a:cubicBezTo>
                    <a:pt x="602" y="23587"/>
                    <a:pt x="571" y="23374"/>
                    <a:pt x="571" y="23374"/>
                  </a:cubicBezTo>
                  <a:close/>
                  <a:moveTo>
                    <a:pt x="435" y="24822"/>
                  </a:moveTo>
                  <a:cubicBezTo>
                    <a:pt x="449" y="24822"/>
                    <a:pt x="475" y="24921"/>
                    <a:pt x="511" y="25137"/>
                  </a:cubicBezTo>
                  <a:lnTo>
                    <a:pt x="511" y="25532"/>
                  </a:lnTo>
                  <a:cubicBezTo>
                    <a:pt x="450" y="25532"/>
                    <a:pt x="419" y="25137"/>
                    <a:pt x="419" y="24955"/>
                  </a:cubicBezTo>
                  <a:cubicBezTo>
                    <a:pt x="419" y="24868"/>
                    <a:pt x="424" y="24822"/>
                    <a:pt x="435" y="24822"/>
                  </a:cubicBezTo>
                  <a:close/>
                  <a:moveTo>
                    <a:pt x="43095" y="31460"/>
                  </a:moveTo>
                  <a:cubicBezTo>
                    <a:pt x="43125" y="31460"/>
                    <a:pt x="43125" y="31672"/>
                    <a:pt x="43125" y="31672"/>
                  </a:cubicBezTo>
                  <a:cubicBezTo>
                    <a:pt x="43125" y="31855"/>
                    <a:pt x="43125" y="31855"/>
                    <a:pt x="43095" y="31855"/>
                  </a:cubicBezTo>
                  <a:cubicBezTo>
                    <a:pt x="43095" y="31855"/>
                    <a:pt x="43034" y="31855"/>
                    <a:pt x="43034" y="31672"/>
                  </a:cubicBezTo>
                  <a:lnTo>
                    <a:pt x="43095" y="31460"/>
                  </a:lnTo>
                  <a:close/>
                  <a:moveTo>
                    <a:pt x="43125" y="33830"/>
                  </a:moveTo>
                  <a:lnTo>
                    <a:pt x="43186" y="34013"/>
                  </a:lnTo>
                  <a:lnTo>
                    <a:pt x="43186" y="34226"/>
                  </a:lnTo>
                  <a:cubicBezTo>
                    <a:pt x="43125" y="34226"/>
                    <a:pt x="43095" y="34226"/>
                    <a:pt x="43095" y="34013"/>
                  </a:cubicBezTo>
                  <a:lnTo>
                    <a:pt x="43125" y="33830"/>
                  </a:lnTo>
                  <a:close/>
                  <a:moveTo>
                    <a:pt x="42828" y="35263"/>
                  </a:moveTo>
                  <a:cubicBezTo>
                    <a:pt x="42832" y="35263"/>
                    <a:pt x="42840" y="35307"/>
                    <a:pt x="42852" y="35381"/>
                  </a:cubicBezTo>
                  <a:cubicBezTo>
                    <a:pt x="42913" y="35593"/>
                    <a:pt x="42913" y="35776"/>
                    <a:pt x="42852" y="35776"/>
                  </a:cubicBezTo>
                  <a:cubicBezTo>
                    <a:pt x="42821" y="35776"/>
                    <a:pt x="42821" y="35776"/>
                    <a:pt x="42821" y="35593"/>
                  </a:cubicBezTo>
                  <a:cubicBezTo>
                    <a:pt x="42821" y="35358"/>
                    <a:pt x="42821" y="35263"/>
                    <a:pt x="42828" y="35263"/>
                  </a:cubicBezTo>
                  <a:close/>
                  <a:moveTo>
                    <a:pt x="85" y="35563"/>
                  </a:moveTo>
                  <a:cubicBezTo>
                    <a:pt x="55" y="35563"/>
                    <a:pt x="55" y="35563"/>
                    <a:pt x="55" y="35776"/>
                  </a:cubicBezTo>
                  <a:lnTo>
                    <a:pt x="55" y="35958"/>
                  </a:lnTo>
                  <a:lnTo>
                    <a:pt x="85" y="35776"/>
                  </a:lnTo>
                  <a:lnTo>
                    <a:pt x="85" y="35563"/>
                  </a:lnTo>
                  <a:close/>
                  <a:moveTo>
                    <a:pt x="42639" y="36384"/>
                  </a:moveTo>
                  <a:cubicBezTo>
                    <a:pt x="42635" y="36410"/>
                    <a:pt x="42631" y="36428"/>
                    <a:pt x="42628" y="36441"/>
                  </a:cubicBezTo>
                  <a:lnTo>
                    <a:pt x="42628" y="36441"/>
                  </a:lnTo>
                  <a:cubicBezTo>
                    <a:pt x="42635" y="36425"/>
                    <a:pt x="42648" y="36404"/>
                    <a:pt x="42668" y="36392"/>
                  </a:cubicBezTo>
                  <a:lnTo>
                    <a:pt x="42668" y="36392"/>
                  </a:lnTo>
                  <a:cubicBezTo>
                    <a:pt x="42660" y="36386"/>
                    <a:pt x="42650" y="36384"/>
                    <a:pt x="42639" y="36384"/>
                  </a:cubicBezTo>
                  <a:close/>
                  <a:moveTo>
                    <a:pt x="42628" y="36441"/>
                  </a:moveTo>
                  <a:cubicBezTo>
                    <a:pt x="42622" y="36454"/>
                    <a:pt x="42620" y="36465"/>
                    <a:pt x="42621" y="36465"/>
                  </a:cubicBezTo>
                  <a:cubicBezTo>
                    <a:pt x="42622" y="36465"/>
                    <a:pt x="42624" y="36458"/>
                    <a:pt x="42628" y="36441"/>
                  </a:cubicBezTo>
                  <a:close/>
                  <a:moveTo>
                    <a:pt x="328" y="35958"/>
                  </a:moveTo>
                  <a:lnTo>
                    <a:pt x="328" y="36171"/>
                  </a:lnTo>
                  <a:cubicBezTo>
                    <a:pt x="288" y="36171"/>
                    <a:pt x="301" y="36252"/>
                    <a:pt x="324" y="36252"/>
                  </a:cubicBezTo>
                  <a:cubicBezTo>
                    <a:pt x="335" y="36252"/>
                    <a:pt x="349" y="36232"/>
                    <a:pt x="359" y="36171"/>
                  </a:cubicBezTo>
                  <a:lnTo>
                    <a:pt x="450" y="36171"/>
                  </a:lnTo>
                  <a:cubicBezTo>
                    <a:pt x="450" y="36384"/>
                    <a:pt x="389" y="36566"/>
                    <a:pt x="359" y="36566"/>
                  </a:cubicBezTo>
                  <a:cubicBezTo>
                    <a:pt x="322" y="36640"/>
                    <a:pt x="300" y="36684"/>
                    <a:pt x="287" y="36684"/>
                  </a:cubicBezTo>
                  <a:cubicBezTo>
                    <a:pt x="267" y="36684"/>
                    <a:pt x="267" y="36589"/>
                    <a:pt x="267" y="36353"/>
                  </a:cubicBezTo>
                  <a:cubicBezTo>
                    <a:pt x="267" y="36171"/>
                    <a:pt x="267" y="35958"/>
                    <a:pt x="328" y="35958"/>
                  </a:cubicBezTo>
                  <a:close/>
                  <a:moveTo>
                    <a:pt x="42852" y="36779"/>
                  </a:moveTo>
                  <a:lnTo>
                    <a:pt x="42852" y="36961"/>
                  </a:lnTo>
                  <a:cubicBezTo>
                    <a:pt x="42852" y="37174"/>
                    <a:pt x="42852" y="37174"/>
                    <a:pt x="42821" y="37174"/>
                  </a:cubicBezTo>
                  <a:lnTo>
                    <a:pt x="42821" y="36961"/>
                  </a:lnTo>
                  <a:lnTo>
                    <a:pt x="42852" y="36779"/>
                  </a:lnTo>
                  <a:close/>
                  <a:moveTo>
                    <a:pt x="42761" y="38359"/>
                  </a:moveTo>
                  <a:cubicBezTo>
                    <a:pt x="42761" y="38451"/>
                    <a:pt x="42776" y="38496"/>
                    <a:pt x="42783" y="38496"/>
                  </a:cubicBezTo>
                  <a:cubicBezTo>
                    <a:pt x="42791" y="38496"/>
                    <a:pt x="42791" y="38451"/>
                    <a:pt x="42761" y="38359"/>
                  </a:cubicBezTo>
                  <a:close/>
                  <a:moveTo>
                    <a:pt x="328" y="38329"/>
                  </a:moveTo>
                  <a:cubicBezTo>
                    <a:pt x="328" y="38329"/>
                    <a:pt x="359" y="38542"/>
                    <a:pt x="359" y="38724"/>
                  </a:cubicBezTo>
                  <a:lnTo>
                    <a:pt x="298" y="38937"/>
                  </a:lnTo>
                  <a:cubicBezTo>
                    <a:pt x="267" y="38937"/>
                    <a:pt x="267" y="38724"/>
                    <a:pt x="267" y="38542"/>
                  </a:cubicBezTo>
                  <a:cubicBezTo>
                    <a:pt x="267" y="38329"/>
                    <a:pt x="267" y="38329"/>
                    <a:pt x="328" y="38329"/>
                  </a:cubicBezTo>
                  <a:close/>
                  <a:moveTo>
                    <a:pt x="42852" y="38755"/>
                  </a:moveTo>
                  <a:lnTo>
                    <a:pt x="42852" y="38937"/>
                  </a:lnTo>
                  <a:cubicBezTo>
                    <a:pt x="42852" y="39091"/>
                    <a:pt x="42852" y="39134"/>
                    <a:pt x="42840" y="39134"/>
                  </a:cubicBezTo>
                  <a:cubicBezTo>
                    <a:pt x="42836" y="39134"/>
                    <a:pt x="42830" y="39128"/>
                    <a:pt x="42821" y="39119"/>
                  </a:cubicBezTo>
                  <a:lnTo>
                    <a:pt x="42821" y="38937"/>
                  </a:lnTo>
                  <a:lnTo>
                    <a:pt x="42852" y="38755"/>
                  </a:lnTo>
                  <a:close/>
                  <a:moveTo>
                    <a:pt x="936" y="38937"/>
                  </a:moveTo>
                  <a:lnTo>
                    <a:pt x="936" y="39150"/>
                  </a:lnTo>
                  <a:cubicBezTo>
                    <a:pt x="936" y="39150"/>
                    <a:pt x="967" y="39332"/>
                    <a:pt x="997" y="39332"/>
                  </a:cubicBezTo>
                  <a:lnTo>
                    <a:pt x="997" y="39150"/>
                  </a:lnTo>
                  <a:cubicBezTo>
                    <a:pt x="997" y="38937"/>
                    <a:pt x="967" y="38937"/>
                    <a:pt x="936" y="38937"/>
                  </a:cubicBezTo>
                  <a:close/>
                  <a:moveTo>
                    <a:pt x="42943" y="40700"/>
                  </a:moveTo>
                  <a:lnTo>
                    <a:pt x="42943" y="40913"/>
                  </a:lnTo>
                  <a:cubicBezTo>
                    <a:pt x="42943" y="41095"/>
                    <a:pt x="42913" y="41095"/>
                    <a:pt x="42913" y="41095"/>
                  </a:cubicBezTo>
                  <a:cubicBezTo>
                    <a:pt x="42913" y="41095"/>
                    <a:pt x="42852" y="41095"/>
                    <a:pt x="42852" y="40913"/>
                  </a:cubicBezTo>
                  <a:cubicBezTo>
                    <a:pt x="42852" y="40913"/>
                    <a:pt x="42913" y="40700"/>
                    <a:pt x="42943" y="40700"/>
                  </a:cubicBezTo>
                  <a:close/>
                  <a:moveTo>
                    <a:pt x="329" y="41435"/>
                  </a:moveTo>
                  <a:lnTo>
                    <a:pt x="329" y="41435"/>
                  </a:lnTo>
                  <a:cubicBezTo>
                    <a:pt x="326" y="41448"/>
                    <a:pt x="326" y="41458"/>
                    <a:pt x="329" y="41466"/>
                  </a:cubicBezTo>
                  <a:lnTo>
                    <a:pt x="329" y="41466"/>
                  </a:lnTo>
                  <a:cubicBezTo>
                    <a:pt x="329" y="41456"/>
                    <a:pt x="329" y="41445"/>
                    <a:pt x="329" y="41435"/>
                  </a:cubicBezTo>
                  <a:close/>
                  <a:moveTo>
                    <a:pt x="329" y="41466"/>
                  </a:moveTo>
                  <a:cubicBezTo>
                    <a:pt x="331" y="41618"/>
                    <a:pt x="337" y="41790"/>
                    <a:pt x="359" y="42068"/>
                  </a:cubicBezTo>
                  <a:cubicBezTo>
                    <a:pt x="359" y="42265"/>
                    <a:pt x="381" y="42364"/>
                    <a:pt x="397" y="42364"/>
                  </a:cubicBezTo>
                  <a:cubicBezTo>
                    <a:pt x="412" y="42364"/>
                    <a:pt x="419" y="42265"/>
                    <a:pt x="389" y="42068"/>
                  </a:cubicBezTo>
                  <a:lnTo>
                    <a:pt x="450" y="41885"/>
                  </a:lnTo>
                  <a:cubicBezTo>
                    <a:pt x="571" y="41885"/>
                    <a:pt x="571" y="41490"/>
                    <a:pt x="450" y="41490"/>
                  </a:cubicBezTo>
                  <a:cubicBezTo>
                    <a:pt x="376" y="41490"/>
                    <a:pt x="338" y="41490"/>
                    <a:pt x="329" y="41466"/>
                  </a:cubicBezTo>
                  <a:close/>
                  <a:moveTo>
                    <a:pt x="36383" y="42557"/>
                  </a:moveTo>
                  <a:cubicBezTo>
                    <a:pt x="36415" y="42557"/>
                    <a:pt x="36438" y="42564"/>
                    <a:pt x="36438" y="42584"/>
                  </a:cubicBezTo>
                  <a:lnTo>
                    <a:pt x="36438" y="42615"/>
                  </a:lnTo>
                  <a:cubicBezTo>
                    <a:pt x="36283" y="42659"/>
                    <a:pt x="36143" y="42688"/>
                    <a:pt x="36080" y="42688"/>
                  </a:cubicBezTo>
                  <a:cubicBezTo>
                    <a:pt x="36056" y="42688"/>
                    <a:pt x="36043" y="42684"/>
                    <a:pt x="36043" y="42676"/>
                  </a:cubicBezTo>
                  <a:cubicBezTo>
                    <a:pt x="36043" y="42676"/>
                    <a:pt x="36043" y="42615"/>
                    <a:pt x="36226" y="42584"/>
                  </a:cubicBezTo>
                  <a:cubicBezTo>
                    <a:pt x="36226" y="42584"/>
                    <a:pt x="36320" y="42557"/>
                    <a:pt x="36383" y="42557"/>
                  </a:cubicBezTo>
                  <a:close/>
                  <a:moveTo>
                    <a:pt x="29721" y="42706"/>
                  </a:moveTo>
                  <a:cubicBezTo>
                    <a:pt x="29934" y="42706"/>
                    <a:pt x="29934" y="42797"/>
                    <a:pt x="29539" y="42828"/>
                  </a:cubicBezTo>
                  <a:cubicBezTo>
                    <a:pt x="29326" y="42828"/>
                    <a:pt x="29326" y="42828"/>
                    <a:pt x="29326" y="42797"/>
                  </a:cubicBezTo>
                  <a:cubicBezTo>
                    <a:pt x="29326" y="42736"/>
                    <a:pt x="29539" y="42706"/>
                    <a:pt x="29721" y="42706"/>
                  </a:cubicBezTo>
                  <a:close/>
                  <a:moveTo>
                    <a:pt x="2156" y="42668"/>
                  </a:moveTo>
                  <a:cubicBezTo>
                    <a:pt x="2182" y="42668"/>
                    <a:pt x="2182" y="42691"/>
                    <a:pt x="2182" y="42736"/>
                  </a:cubicBezTo>
                  <a:cubicBezTo>
                    <a:pt x="2182" y="42797"/>
                    <a:pt x="2152" y="42828"/>
                    <a:pt x="1970" y="42828"/>
                  </a:cubicBezTo>
                  <a:cubicBezTo>
                    <a:pt x="1854" y="42854"/>
                    <a:pt x="1772" y="42865"/>
                    <a:pt x="1724" y="42865"/>
                  </a:cubicBezTo>
                  <a:cubicBezTo>
                    <a:pt x="1608" y="42865"/>
                    <a:pt x="1690" y="42801"/>
                    <a:pt x="1970" y="42736"/>
                  </a:cubicBezTo>
                  <a:cubicBezTo>
                    <a:pt x="2076" y="42691"/>
                    <a:pt x="2129" y="42668"/>
                    <a:pt x="2156" y="42668"/>
                  </a:cubicBezTo>
                  <a:close/>
                  <a:moveTo>
                    <a:pt x="8991" y="134"/>
                  </a:moveTo>
                  <a:cubicBezTo>
                    <a:pt x="8906" y="134"/>
                    <a:pt x="8875" y="155"/>
                    <a:pt x="8991" y="213"/>
                  </a:cubicBezTo>
                  <a:cubicBezTo>
                    <a:pt x="8991" y="274"/>
                    <a:pt x="8991" y="274"/>
                    <a:pt x="8596" y="274"/>
                  </a:cubicBezTo>
                  <a:cubicBezTo>
                    <a:pt x="8383" y="274"/>
                    <a:pt x="8201" y="274"/>
                    <a:pt x="8201" y="243"/>
                  </a:cubicBezTo>
                  <a:cubicBezTo>
                    <a:pt x="8201" y="183"/>
                    <a:pt x="8201" y="183"/>
                    <a:pt x="7806" y="183"/>
                  </a:cubicBezTo>
                  <a:cubicBezTo>
                    <a:pt x="7228" y="183"/>
                    <a:pt x="6620" y="335"/>
                    <a:pt x="6438" y="426"/>
                  </a:cubicBezTo>
                  <a:cubicBezTo>
                    <a:pt x="6423" y="471"/>
                    <a:pt x="6415" y="494"/>
                    <a:pt x="6388" y="494"/>
                  </a:cubicBezTo>
                  <a:cubicBezTo>
                    <a:pt x="6362" y="494"/>
                    <a:pt x="6316" y="471"/>
                    <a:pt x="6225" y="426"/>
                  </a:cubicBezTo>
                  <a:cubicBezTo>
                    <a:pt x="6225" y="365"/>
                    <a:pt x="6043" y="365"/>
                    <a:pt x="5830" y="365"/>
                  </a:cubicBezTo>
                  <a:cubicBezTo>
                    <a:pt x="5830" y="385"/>
                    <a:pt x="5810" y="392"/>
                    <a:pt x="5789" y="392"/>
                  </a:cubicBezTo>
                  <a:cubicBezTo>
                    <a:pt x="5749" y="392"/>
                    <a:pt x="5708" y="365"/>
                    <a:pt x="5830" y="365"/>
                  </a:cubicBezTo>
                  <a:cubicBezTo>
                    <a:pt x="5830" y="335"/>
                    <a:pt x="6043" y="335"/>
                    <a:pt x="6225" y="335"/>
                  </a:cubicBezTo>
                  <a:lnTo>
                    <a:pt x="6225" y="274"/>
                  </a:lnTo>
                  <a:cubicBezTo>
                    <a:pt x="6134" y="228"/>
                    <a:pt x="6035" y="205"/>
                    <a:pt x="5936" y="205"/>
                  </a:cubicBezTo>
                  <a:cubicBezTo>
                    <a:pt x="5837" y="205"/>
                    <a:pt x="5739" y="228"/>
                    <a:pt x="5647" y="274"/>
                  </a:cubicBezTo>
                  <a:cubicBezTo>
                    <a:pt x="5541" y="304"/>
                    <a:pt x="5488" y="319"/>
                    <a:pt x="5439" y="319"/>
                  </a:cubicBezTo>
                  <a:cubicBezTo>
                    <a:pt x="5389" y="319"/>
                    <a:pt x="5344" y="304"/>
                    <a:pt x="5252" y="274"/>
                  </a:cubicBezTo>
                  <a:cubicBezTo>
                    <a:pt x="5106" y="253"/>
                    <a:pt x="4973" y="217"/>
                    <a:pt x="4905" y="217"/>
                  </a:cubicBezTo>
                  <a:cubicBezTo>
                    <a:pt x="4875" y="217"/>
                    <a:pt x="4857" y="225"/>
                    <a:pt x="4857" y="243"/>
                  </a:cubicBezTo>
                  <a:cubicBezTo>
                    <a:pt x="4857" y="243"/>
                    <a:pt x="4462" y="243"/>
                    <a:pt x="4280" y="183"/>
                  </a:cubicBezTo>
                  <a:cubicBezTo>
                    <a:pt x="3885" y="183"/>
                    <a:pt x="3672" y="183"/>
                    <a:pt x="3672" y="243"/>
                  </a:cubicBezTo>
                  <a:cubicBezTo>
                    <a:pt x="3672" y="274"/>
                    <a:pt x="3489" y="274"/>
                    <a:pt x="3277" y="274"/>
                  </a:cubicBezTo>
                  <a:cubicBezTo>
                    <a:pt x="3094" y="274"/>
                    <a:pt x="2881" y="274"/>
                    <a:pt x="2881" y="304"/>
                  </a:cubicBezTo>
                  <a:cubicBezTo>
                    <a:pt x="2881" y="365"/>
                    <a:pt x="2669" y="395"/>
                    <a:pt x="2304" y="395"/>
                  </a:cubicBezTo>
                  <a:cubicBezTo>
                    <a:pt x="2126" y="423"/>
                    <a:pt x="2029" y="438"/>
                    <a:pt x="1955" y="438"/>
                  </a:cubicBezTo>
                  <a:cubicBezTo>
                    <a:pt x="1866" y="438"/>
                    <a:pt x="1813" y="415"/>
                    <a:pt x="1696" y="365"/>
                  </a:cubicBezTo>
                  <a:cubicBezTo>
                    <a:pt x="1696" y="335"/>
                    <a:pt x="1666" y="335"/>
                    <a:pt x="1574" y="335"/>
                  </a:cubicBezTo>
                  <a:cubicBezTo>
                    <a:pt x="1544" y="335"/>
                    <a:pt x="1514" y="304"/>
                    <a:pt x="1453" y="304"/>
                  </a:cubicBezTo>
                  <a:lnTo>
                    <a:pt x="1240" y="304"/>
                  </a:lnTo>
                  <a:cubicBezTo>
                    <a:pt x="1240" y="304"/>
                    <a:pt x="906" y="304"/>
                    <a:pt x="571" y="274"/>
                  </a:cubicBezTo>
                  <a:cubicBezTo>
                    <a:pt x="458" y="255"/>
                    <a:pt x="383" y="248"/>
                    <a:pt x="334" y="248"/>
                  </a:cubicBezTo>
                  <a:cubicBezTo>
                    <a:pt x="226" y="248"/>
                    <a:pt x="246" y="283"/>
                    <a:pt x="267" y="304"/>
                  </a:cubicBezTo>
                  <a:cubicBezTo>
                    <a:pt x="328" y="365"/>
                    <a:pt x="359" y="395"/>
                    <a:pt x="359" y="395"/>
                  </a:cubicBezTo>
                  <a:lnTo>
                    <a:pt x="237" y="395"/>
                  </a:lnTo>
                  <a:cubicBezTo>
                    <a:pt x="237" y="639"/>
                    <a:pt x="146" y="821"/>
                    <a:pt x="115" y="821"/>
                  </a:cubicBezTo>
                  <a:cubicBezTo>
                    <a:pt x="24" y="1094"/>
                    <a:pt x="24" y="1125"/>
                    <a:pt x="115" y="1155"/>
                  </a:cubicBezTo>
                  <a:cubicBezTo>
                    <a:pt x="146" y="1155"/>
                    <a:pt x="176" y="1246"/>
                    <a:pt x="176" y="1398"/>
                  </a:cubicBezTo>
                  <a:cubicBezTo>
                    <a:pt x="176" y="1581"/>
                    <a:pt x="176" y="1702"/>
                    <a:pt x="146" y="1915"/>
                  </a:cubicBezTo>
                  <a:cubicBezTo>
                    <a:pt x="146" y="2310"/>
                    <a:pt x="146" y="2705"/>
                    <a:pt x="115" y="2705"/>
                  </a:cubicBezTo>
                  <a:cubicBezTo>
                    <a:pt x="55" y="2888"/>
                    <a:pt x="115" y="3101"/>
                    <a:pt x="115" y="3101"/>
                  </a:cubicBezTo>
                  <a:cubicBezTo>
                    <a:pt x="146" y="3283"/>
                    <a:pt x="146" y="3496"/>
                    <a:pt x="115" y="4073"/>
                  </a:cubicBezTo>
                  <a:cubicBezTo>
                    <a:pt x="24" y="5076"/>
                    <a:pt x="24" y="5076"/>
                    <a:pt x="115" y="5076"/>
                  </a:cubicBezTo>
                  <a:cubicBezTo>
                    <a:pt x="146" y="5076"/>
                    <a:pt x="207" y="5076"/>
                    <a:pt x="115" y="5259"/>
                  </a:cubicBezTo>
                  <a:cubicBezTo>
                    <a:pt x="55" y="5471"/>
                    <a:pt x="115" y="5654"/>
                    <a:pt x="146" y="6049"/>
                  </a:cubicBezTo>
                  <a:cubicBezTo>
                    <a:pt x="207" y="6262"/>
                    <a:pt x="298" y="6262"/>
                    <a:pt x="328" y="6262"/>
                  </a:cubicBezTo>
                  <a:cubicBezTo>
                    <a:pt x="419" y="6262"/>
                    <a:pt x="419" y="6262"/>
                    <a:pt x="359" y="6657"/>
                  </a:cubicBezTo>
                  <a:cubicBezTo>
                    <a:pt x="359" y="6839"/>
                    <a:pt x="328" y="7052"/>
                    <a:pt x="298" y="7052"/>
                  </a:cubicBezTo>
                  <a:cubicBezTo>
                    <a:pt x="237" y="7052"/>
                    <a:pt x="237" y="6839"/>
                    <a:pt x="237" y="6839"/>
                  </a:cubicBezTo>
                  <a:lnTo>
                    <a:pt x="237" y="6657"/>
                  </a:lnTo>
                  <a:cubicBezTo>
                    <a:pt x="207" y="6657"/>
                    <a:pt x="146" y="6657"/>
                    <a:pt x="146" y="7052"/>
                  </a:cubicBezTo>
                  <a:cubicBezTo>
                    <a:pt x="115" y="7234"/>
                    <a:pt x="115" y="7417"/>
                    <a:pt x="146" y="7447"/>
                  </a:cubicBezTo>
                  <a:cubicBezTo>
                    <a:pt x="115" y="7629"/>
                    <a:pt x="115" y="8025"/>
                    <a:pt x="115" y="8420"/>
                  </a:cubicBezTo>
                  <a:cubicBezTo>
                    <a:pt x="115" y="8815"/>
                    <a:pt x="115" y="9392"/>
                    <a:pt x="55" y="9605"/>
                  </a:cubicBezTo>
                  <a:cubicBezTo>
                    <a:pt x="55" y="10000"/>
                    <a:pt x="55" y="10183"/>
                    <a:pt x="115" y="10183"/>
                  </a:cubicBezTo>
                  <a:cubicBezTo>
                    <a:pt x="176" y="10183"/>
                    <a:pt x="176" y="10395"/>
                    <a:pt x="146" y="10395"/>
                  </a:cubicBezTo>
                  <a:cubicBezTo>
                    <a:pt x="55" y="10578"/>
                    <a:pt x="24" y="13131"/>
                    <a:pt x="85" y="13344"/>
                  </a:cubicBezTo>
                  <a:lnTo>
                    <a:pt x="85" y="13739"/>
                  </a:lnTo>
                  <a:cubicBezTo>
                    <a:pt x="55" y="14134"/>
                    <a:pt x="55" y="15320"/>
                    <a:pt x="85" y="15502"/>
                  </a:cubicBezTo>
                  <a:lnTo>
                    <a:pt x="85" y="16079"/>
                  </a:lnTo>
                  <a:cubicBezTo>
                    <a:pt x="55" y="16475"/>
                    <a:pt x="55" y="16687"/>
                    <a:pt x="85" y="16870"/>
                  </a:cubicBezTo>
                  <a:cubicBezTo>
                    <a:pt x="146" y="17083"/>
                    <a:pt x="176" y="17083"/>
                    <a:pt x="146" y="17083"/>
                  </a:cubicBezTo>
                  <a:cubicBezTo>
                    <a:pt x="85" y="17083"/>
                    <a:pt x="85" y="17478"/>
                    <a:pt x="85" y="18268"/>
                  </a:cubicBezTo>
                  <a:cubicBezTo>
                    <a:pt x="85" y="18778"/>
                    <a:pt x="85" y="18946"/>
                    <a:pt x="103" y="18946"/>
                  </a:cubicBezTo>
                  <a:cubicBezTo>
                    <a:pt x="112" y="18946"/>
                    <a:pt x="126" y="18905"/>
                    <a:pt x="146" y="18845"/>
                  </a:cubicBezTo>
                  <a:lnTo>
                    <a:pt x="146" y="18845"/>
                  </a:lnTo>
                  <a:cubicBezTo>
                    <a:pt x="176" y="19636"/>
                    <a:pt x="146" y="19636"/>
                    <a:pt x="85" y="19636"/>
                  </a:cubicBezTo>
                  <a:cubicBezTo>
                    <a:pt x="67" y="19593"/>
                    <a:pt x="52" y="19575"/>
                    <a:pt x="42" y="19575"/>
                  </a:cubicBezTo>
                  <a:cubicBezTo>
                    <a:pt x="0" y="19575"/>
                    <a:pt x="24" y="19861"/>
                    <a:pt x="146" y="20031"/>
                  </a:cubicBezTo>
                  <a:cubicBezTo>
                    <a:pt x="207" y="20244"/>
                    <a:pt x="207" y="20608"/>
                    <a:pt x="176" y="20608"/>
                  </a:cubicBezTo>
                  <a:cubicBezTo>
                    <a:pt x="115" y="20608"/>
                    <a:pt x="115" y="20426"/>
                    <a:pt x="146" y="20213"/>
                  </a:cubicBezTo>
                  <a:lnTo>
                    <a:pt x="55" y="20213"/>
                  </a:lnTo>
                  <a:cubicBezTo>
                    <a:pt x="55" y="20426"/>
                    <a:pt x="55" y="20426"/>
                    <a:pt x="85" y="20608"/>
                  </a:cubicBezTo>
                  <a:cubicBezTo>
                    <a:pt x="85" y="20608"/>
                    <a:pt x="85" y="20821"/>
                    <a:pt x="115" y="21004"/>
                  </a:cubicBezTo>
                  <a:cubicBezTo>
                    <a:pt x="146" y="21110"/>
                    <a:pt x="169" y="21163"/>
                    <a:pt x="191" y="21163"/>
                  </a:cubicBezTo>
                  <a:cubicBezTo>
                    <a:pt x="214" y="21163"/>
                    <a:pt x="237" y="21110"/>
                    <a:pt x="267" y="21004"/>
                  </a:cubicBezTo>
                  <a:cubicBezTo>
                    <a:pt x="276" y="20951"/>
                    <a:pt x="282" y="20929"/>
                    <a:pt x="287" y="20929"/>
                  </a:cubicBezTo>
                  <a:cubicBezTo>
                    <a:pt x="298" y="20929"/>
                    <a:pt x="298" y="21065"/>
                    <a:pt x="298" y="21216"/>
                  </a:cubicBezTo>
                  <a:cubicBezTo>
                    <a:pt x="280" y="21444"/>
                    <a:pt x="253" y="21541"/>
                    <a:pt x="227" y="21541"/>
                  </a:cubicBezTo>
                  <a:cubicBezTo>
                    <a:pt x="207" y="21541"/>
                    <a:pt x="189" y="21489"/>
                    <a:pt x="176" y="21399"/>
                  </a:cubicBezTo>
                  <a:cubicBezTo>
                    <a:pt x="176" y="21216"/>
                    <a:pt x="115" y="21216"/>
                    <a:pt x="85" y="21216"/>
                  </a:cubicBezTo>
                  <a:cubicBezTo>
                    <a:pt x="55" y="21216"/>
                    <a:pt x="115" y="22189"/>
                    <a:pt x="207" y="22402"/>
                  </a:cubicBezTo>
                  <a:lnTo>
                    <a:pt x="176" y="22402"/>
                  </a:lnTo>
                  <a:cubicBezTo>
                    <a:pt x="115" y="22402"/>
                    <a:pt x="115" y="22797"/>
                    <a:pt x="115" y="23192"/>
                  </a:cubicBezTo>
                  <a:cubicBezTo>
                    <a:pt x="115" y="23587"/>
                    <a:pt x="115" y="23770"/>
                    <a:pt x="176" y="23770"/>
                  </a:cubicBezTo>
                  <a:cubicBezTo>
                    <a:pt x="207" y="23770"/>
                    <a:pt x="267" y="23770"/>
                    <a:pt x="267" y="23982"/>
                  </a:cubicBezTo>
                  <a:cubicBezTo>
                    <a:pt x="267" y="23770"/>
                    <a:pt x="298" y="23770"/>
                    <a:pt x="328" y="23770"/>
                  </a:cubicBezTo>
                  <a:cubicBezTo>
                    <a:pt x="328" y="23770"/>
                    <a:pt x="298" y="24165"/>
                    <a:pt x="237" y="24377"/>
                  </a:cubicBezTo>
                  <a:cubicBezTo>
                    <a:pt x="176" y="24773"/>
                    <a:pt x="115" y="25137"/>
                    <a:pt x="115" y="25928"/>
                  </a:cubicBezTo>
                  <a:cubicBezTo>
                    <a:pt x="115" y="26323"/>
                    <a:pt x="115" y="26931"/>
                    <a:pt x="55" y="27113"/>
                  </a:cubicBezTo>
                  <a:cubicBezTo>
                    <a:pt x="55" y="27508"/>
                    <a:pt x="55" y="27691"/>
                    <a:pt x="115" y="27721"/>
                  </a:cubicBezTo>
                  <a:lnTo>
                    <a:pt x="115" y="28116"/>
                  </a:lnTo>
                  <a:cubicBezTo>
                    <a:pt x="55" y="28298"/>
                    <a:pt x="55" y="28694"/>
                    <a:pt x="115" y="28694"/>
                  </a:cubicBezTo>
                  <a:cubicBezTo>
                    <a:pt x="146" y="28876"/>
                    <a:pt x="115" y="29089"/>
                    <a:pt x="115" y="29271"/>
                  </a:cubicBezTo>
                  <a:cubicBezTo>
                    <a:pt x="61" y="29506"/>
                    <a:pt x="39" y="29602"/>
                    <a:pt x="56" y="29602"/>
                  </a:cubicBezTo>
                  <a:cubicBezTo>
                    <a:pt x="67" y="29602"/>
                    <a:pt x="97" y="29558"/>
                    <a:pt x="146" y="29484"/>
                  </a:cubicBezTo>
                  <a:cubicBezTo>
                    <a:pt x="207" y="29484"/>
                    <a:pt x="237" y="29089"/>
                    <a:pt x="237" y="28876"/>
                  </a:cubicBezTo>
                  <a:lnTo>
                    <a:pt x="237" y="28298"/>
                  </a:lnTo>
                  <a:lnTo>
                    <a:pt x="298" y="28906"/>
                  </a:lnTo>
                  <a:cubicBezTo>
                    <a:pt x="298" y="29089"/>
                    <a:pt x="328" y="29484"/>
                    <a:pt x="389" y="29484"/>
                  </a:cubicBezTo>
                  <a:cubicBezTo>
                    <a:pt x="389" y="29484"/>
                    <a:pt x="419" y="29484"/>
                    <a:pt x="419" y="29697"/>
                  </a:cubicBezTo>
                  <a:cubicBezTo>
                    <a:pt x="419" y="29697"/>
                    <a:pt x="389" y="29697"/>
                    <a:pt x="328" y="29666"/>
                  </a:cubicBezTo>
                  <a:cubicBezTo>
                    <a:pt x="298" y="29484"/>
                    <a:pt x="237" y="29484"/>
                    <a:pt x="207" y="29484"/>
                  </a:cubicBezTo>
                  <a:cubicBezTo>
                    <a:pt x="115" y="29666"/>
                    <a:pt x="55" y="30274"/>
                    <a:pt x="146" y="30274"/>
                  </a:cubicBezTo>
                  <a:cubicBezTo>
                    <a:pt x="146" y="30457"/>
                    <a:pt x="146" y="30457"/>
                    <a:pt x="115" y="30669"/>
                  </a:cubicBezTo>
                  <a:cubicBezTo>
                    <a:pt x="55" y="30669"/>
                    <a:pt x="55" y="30852"/>
                    <a:pt x="146" y="31064"/>
                  </a:cubicBezTo>
                  <a:cubicBezTo>
                    <a:pt x="237" y="31247"/>
                    <a:pt x="237" y="31460"/>
                    <a:pt x="146" y="31642"/>
                  </a:cubicBezTo>
                  <a:cubicBezTo>
                    <a:pt x="55" y="32037"/>
                    <a:pt x="55" y="32827"/>
                    <a:pt x="115" y="32827"/>
                  </a:cubicBezTo>
                  <a:cubicBezTo>
                    <a:pt x="207" y="32827"/>
                    <a:pt x="207" y="33405"/>
                    <a:pt x="146" y="33618"/>
                  </a:cubicBezTo>
                  <a:cubicBezTo>
                    <a:pt x="115" y="33800"/>
                    <a:pt x="115" y="34013"/>
                    <a:pt x="146" y="34195"/>
                  </a:cubicBezTo>
                  <a:cubicBezTo>
                    <a:pt x="115" y="34195"/>
                    <a:pt x="55" y="34378"/>
                    <a:pt x="115" y="34590"/>
                  </a:cubicBezTo>
                  <a:cubicBezTo>
                    <a:pt x="115" y="34590"/>
                    <a:pt x="115" y="34671"/>
                    <a:pt x="124" y="34671"/>
                  </a:cubicBezTo>
                  <a:cubicBezTo>
                    <a:pt x="129" y="34671"/>
                    <a:pt x="136" y="34651"/>
                    <a:pt x="146" y="34590"/>
                  </a:cubicBezTo>
                  <a:cubicBezTo>
                    <a:pt x="146" y="34590"/>
                    <a:pt x="207" y="34773"/>
                    <a:pt x="237" y="34986"/>
                  </a:cubicBezTo>
                  <a:cubicBezTo>
                    <a:pt x="237" y="34803"/>
                    <a:pt x="267" y="34803"/>
                    <a:pt x="328" y="34803"/>
                  </a:cubicBezTo>
                  <a:cubicBezTo>
                    <a:pt x="359" y="34803"/>
                    <a:pt x="328" y="35563"/>
                    <a:pt x="176" y="35958"/>
                  </a:cubicBezTo>
                  <a:lnTo>
                    <a:pt x="115" y="36353"/>
                  </a:lnTo>
                  <a:lnTo>
                    <a:pt x="176" y="36353"/>
                  </a:lnTo>
                  <a:cubicBezTo>
                    <a:pt x="176" y="36566"/>
                    <a:pt x="176" y="36748"/>
                    <a:pt x="146" y="36748"/>
                  </a:cubicBezTo>
                  <a:cubicBezTo>
                    <a:pt x="85" y="36748"/>
                    <a:pt x="85" y="36748"/>
                    <a:pt x="85" y="36961"/>
                  </a:cubicBezTo>
                  <a:cubicBezTo>
                    <a:pt x="85" y="36961"/>
                    <a:pt x="85" y="37144"/>
                    <a:pt x="146" y="37144"/>
                  </a:cubicBezTo>
                  <a:cubicBezTo>
                    <a:pt x="237" y="37144"/>
                    <a:pt x="237" y="37144"/>
                    <a:pt x="176" y="37356"/>
                  </a:cubicBezTo>
                  <a:cubicBezTo>
                    <a:pt x="115" y="37539"/>
                    <a:pt x="115" y="37721"/>
                    <a:pt x="176" y="37934"/>
                  </a:cubicBezTo>
                  <a:cubicBezTo>
                    <a:pt x="267" y="37934"/>
                    <a:pt x="267" y="37934"/>
                    <a:pt x="176" y="38116"/>
                  </a:cubicBezTo>
                  <a:cubicBezTo>
                    <a:pt x="146" y="38116"/>
                    <a:pt x="115" y="38329"/>
                    <a:pt x="115" y="38511"/>
                  </a:cubicBezTo>
                  <a:lnTo>
                    <a:pt x="146" y="38511"/>
                  </a:lnTo>
                  <a:cubicBezTo>
                    <a:pt x="237" y="38511"/>
                    <a:pt x="237" y="38724"/>
                    <a:pt x="176" y="38907"/>
                  </a:cubicBezTo>
                  <a:cubicBezTo>
                    <a:pt x="146" y="38907"/>
                    <a:pt x="146" y="39119"/>
                    <a:pt x="176" y="39514"/>
                  </a:cubicBezTo>
                  <a:cubicBezTo>
                    <a:pt x="176" y="39910"/>
                    <a:pt x="176" y="40092"/>
                    <a:pt x="146" y="40092"/>
                  </a:cubicBezTo>
                  <a:cubicBezTo>
                    <a:pt x="55" y="40092"/>
                    <a:pt x="55" y="40092"/>
                    <a:pt x="146" y="40305"/>
                  </a:cubicBezTo>
                  <a:cubicBezTo>
                    <a:pt x="176" y="40487"/>
                    <a:pt x="176" y="40487"/>
                    <a:pt x="146" y="40882"/>
                  </a:cubicBezTo>
                  <a:cubicBezTo>
                    <a:pt x="85" y="41065"/>
                    <a:pt x="85" y="41065"/>
                    <a:pt x="146" y="41277"/>
                  </a:cubicBezTo>
                  <a:cubicBezTo>
                    <a:pt x="237" y="41277"/>
                    <a:pt x="267" y="41277"/>
                    <a:pt x="267" y="41095"/>
                  </a:cubicBezTo>
                  <a:cubicBezTo>
                    <a:pt x="267" y="40882"/>
                    <a:pt x="267" y="40882"/>
                    <a:pt x="328" y="40882"/>
                  </a:cubicBezTo>
                  <a:lnTo>
                    <a:pt x="328" y="41277"/>
                  </a:lnTo>
                  <a:cubicBezTo>
                    <a:pt x="328" y="41331"/>
                    <a:pt x="328" y="41382"/>
                    <a:pt x="329" y="41435"/>
                  </a:cubicBezTo>
                  <a:lnTo>
                    <a:pt x="329" y="41435"/>
                  </a:lnTo>
                  <a:cubicBezTo>
                    <a:pt x="335" y="41404"/>
                    <a:pt x="356" y="41355"/>
                    <a:pt x="389" y="41277"/>
                  </a:cubicBezTo>
                  <a:lnTo>
                    <a:pt x="389" y="41277"/>
                  </a:lnTo>
                  <a:cubicBezTo>
                    <a:pt x="395" y="41279"/>
                    <a:pt x="400" y="41280"/>
                    <a:pt x="406" y="41280"/>
                  </a:cubicBezTo>
                  <a:cubicBezTo>
                    <a:pt x="480" y="41280"/>
                    <a:pt x="480" y="41083"/>
                    <a:pt x="480" y="40913"/>
                  </a:cubicBezTo>
                  <a:cubicBezTo>
                    <a:pt x="480" y="40700"/>
                    <a:pt x="480" y="40700"/>
                    <a:pt x="511" y="40700"/>
                  </a:cubicBezTo>
                  <a:cubicBezTo>
                    <a:pt x="571" y="40700"/>
                    <a:pt x="602" y="40518"/>
                    <a:pt x="602" y="40305"/>
                  </a:cubicBezTo>
                  <a:cubicBezTo>
                    <a:pt x="602" y="40122"/>
                    <a:pt x="602" y="40122"/>
                    <a:pt x="571" y="40122"/>
                  </a:cubicBezTo>
                  <a:cubicBezTo>
                    <a:pt x="560" y="40155"/>
                    <a:pt x="551" y="40169"/>
                    <a:pt x="545" y="40169"/>
                  </a:cubicBezTo>
                  <a:cubicBezTo>
                    <a:pt x="514" y="40169"/>
                    <a:pt x="527" y="39877"/>
                    <a:pt x="602" y="39727"/>
                  </a:cubicBezTo>
                  <a:cubicBezTo>
                    <a:pt x="663" y="39545"/>
                    <a:pt x="663" y="39545"/>
                    <a:pt x="571" y="39514"/>
                  </a:cubicBezTo>
                  <a:cubicBezTo>
                    <a:pt x="480" y="39514"/>
                    <a:pt x="480" y="39119"/>
                    <a:pt x="571" y="38937"/>
                  </a:cubicBezTo>
                  <a:lnTo>
                    <a:pt x="571" y="38542"/>
                  </a:lnTo>
                  <a:cubicBezTo>
                    <a:pt x="571" y="38359"/>
                    <a:pt x="511" y="38359"/>
                    <a:pt x="480" y="38329"/>
                  </a:cubicBezTo>
                  <a:cubicBezTo>
                    <a:pt x="389" y="38329"/>
                    <a:pt x="389" y="38329"/>
                    <a:pt x="419" y="38147"/>
                  </a:cubicBezTo>
                  <a:cubicBezTo>
                    <a:pt x="480" y="37964"/>
                    <a:pt x="511" y="37964"/>
                    <a:pt x="511" y="37964"/>
                  </a:cubicBezTo>
                  <a:cubicBezTo>
                    <a:pt x="571" y="37964"/>
                    <a:pt x="571" y="37752"/>
                    <a:pt x="571" y="37569"/>
                  </a:cubicBezTo>
                  <a:cubicBezTo>
                    <a:pt x="571" y="37356"/>
                    <a:pt x="571" y="36961"/>
                    <a:pt x="511" y="36961"/>
                  </a:cubicBezTo>
                  <a:lnTo>
                    <a:pt x="571" y="36961"/>
                  </a:lnTo>
                  <a:cubicBezTo>
                    <a:pt x="571" y="36779"/>
                    <a:pt x="602" y="36779"/>
                    <a:pt x="571" y="36779"/>
                  </a:cubicBezTo>
                  <a:cubicBezTo>
                    <a:pt x="571" y="36779"/>
                    <a:pt x="571" y="36566"/>
                    <a:pt x="602" y="36171"/>
                  </a:cubicBezTo>
                  <a:cubicBezTo>
                    <a:pt x="644" y="35896"/>
                    <a:pt x="613" y="35532"/>
                    <a:pt x="559" y="35532"/>
                  </a:cubicBezTo>
                  <a:cubicBezTo>
                    <a:pt x="536" y="35532"/>
                    <a:pt x="508" y="35601"/>
                    <a:pt x="480" y="35776"/>
                  </a:cubicBezTo>
                  <a:lnTo>
                    <a:pt x="480" y="35593"/>
                  </a:lnTo>
                  <a:cubicBezTo>
                    <a:pt x="480" y="35381"/>
                    <a:pt x="450" y="35381"/>
                    <a:pt x="450" y="35381"/>
                  </a:cubicBezTo>
                  <a:cubicBezTo>
                    <a:pt x="389" y="35381"/>
                    <a:pt x="389" y="35198"/>
                    <a:pt x="389" y="34986"/>
                  </a:cubicBezTo>
                  <a:lnTo>
                    <a:pt x="480" y="34986"/>
                  </a:lnTo>
                  <a:cubicBezTo>
                    <a:pt x="505" y="35028"/>
                    <a:pt x="527" y="35047"/>
                    <a:pt x="545" y="35047"/>
                  </a:cubicBezTo>
                  <a:cubicBezTo>
                    <a:pt x="619" y="35047"/>
                    <a:pt x="638" y="34760"/>
                    <a:pt x="541" y="34590"/>
                  </a:cubicBezTo>
                  <a:lnTo>
                    <a:pt x="571" y="34590"/>
                  </a:lnTo>
                  <a:cubicBezTo>
                    <a:pt x="632" y="34590"/>
                    <a:pt x="632" y="34408"/>
                    <a:pt x="571" y="34013"/>
                  </a:cubicBezTo>
                  <a:cubicBezTo>
                    <a:pt x="571" y="33830"/>
                    <a:pt x="480" y="33618"/>
                    <a:pt x="450" y="33618"/>
                  </a:cubicBezTo>
                  <a:cubicBezTo>
                    <a:pt x="389" y="33618"/>
                    <a:pt x="389" y="33405"/>
                    <a:pt x="389" y="33405"/>
                  </a:cubicBezTo>
                  <a:cubicBezTo>
                    <a:pt x="389" y="33223"/>
                    <a:pt x="389" y="33223"/>
                    <a:pt x="450" y="33223"/>
                  </a:cubicBezTo>
                  <a:cubicBezTo>
                    <a:pt x="541" y="33223"/>
                    <a:pt x="541" y="32827"/>
                    <a:pt x="450" y="32645"/>
                  </a:cubicBezTo>
                  <a:lnTo>
                    <a:pt x="480" y="32645"/>
                  </a:lnTo>
                  <a:cubicBezTo>
                    <a:pt x="541" y="32645"/>
                    <a:pt x="571" y="32432"/>
                    <a:pt x="541" y="31460"/>
                  </a:cubicBezTo>
                  <a:cubicBezTo>
                    <a:pt x="541" y="30669"/>
                    <a:pt x="541" y="30092"/>
                    <a:pt x="571" y="30092"/>
                  </a:cubicBezTo>
                  <a:cubicBezTo>
                    <a:pt x="632" y="30092"/>
                    <a:pt x="541" y="29302"/>
                    <a:pt x="450" y="28906"/>
                  </a:cubicBezTo>
                  <a:cubicBezTo>
                    <a:pt x="480" y="28906"/>
                    <a:pt x="480" y="28694"/>
                    <a:pt x="480" y="28298"/>
                  </a:cubicBezTo>
                  <a:cubicBezTo>
                    <a:pt x="480" y="27721"/>
                    <a:pt x="480" y="27721"/>
                    <a:pt x="541" y="27721"/>
                  </a:cubicBezTo>
                  <a:cubicBezTo>
                    <a:pt x="579" y="27809"/>
                    <a:pt x="601" y="27861"/>
                    <a:pt x="607" y="27861"/>
                  </a:cubicBezTo>
                  <a:cubicBezTo>
                    <a:pt x="617" y="27861"/>
                    <a:pt x="594" y="27757"/>
                    <a:pt x="541" y="27508"/>
                  </a:cubicBezTo>
                  <a:cubicBezTo>
                    <a:pt x="452" y="27330"/>
                    <a:pt x="508" y="26747"/>
                    <a:pt x="567" y="26747"/>
                  </a:cubicBezTo>
                  <a:cubicBezTo>
                    <a:pt x="568" y="26747"/>
                    <a:pt x="570" y="26748"/>
                    <a:pt x="571" y="26748"/>
                  </a:cubicBezTo>
                  <a:cubicBezTo>
                    <a:pt x="632" y="26748"/>
                    <a:pt x="632" y="26536"/>
                    <a:pt x="632" y="26140"/>
                  </a:cubicBezTo>
                  <a:cubicBezTo>
                    <a:pt x="571" y="25958"/>
                    <a:pt x="602" y="25563"/>
                    <a:pt x="602" y="25168"/>
                  </a:cubicBezTo>
                  <a:cubicBezTo>
                    <a:pt x="602" y="24560"/>
                    <a:pt x="602" y="24560"/>
                    <a:pt x="511" y="24560"/>
                  </a:cubicBezTo>
                  <a:cubicBezTo>
                    <a:pt x="419" y="24560"/>
                    <a:pt x="419" y="24377"/>
                    <a:pt x="419" y="23982"/>
                  </a:cubicBezTo>
                  <a:cubicBezTo>
                    <a:pt x="419" y="23770"/>
                    <a:pt x="419" y="23587"/>
                    <a:pt x="450" y="23587"/>
                  </a:cubicBezTo>
                  <a:cubicBezTo>
                    <a:pt x="450" y="23587"/>
                    <a:pt x="511" y="23405"/>
                    <a:pt x="511" y="23192"/>
                  </a:cubicBezTo>
                  <a:cubicBezTo>
                    <a:pt x="511" y="23010"/>
                    <a:pt x="511" y="22797"/>
                    <a:pt x="541" y="22797"/>
                  </a:cubicBezTo>
                  <a:cubicBezTo>
                    <a:pt x="541" y="22797"/>
                    <a:pt x="602" y="22615"/>
                    <a:pt x="602" y="22219"/>
                  </a:cubicBezTo>
                  <a:cubicBezTo>
                    <a:pt x="602" y="21824"/>
                    <a:pt x="602" y="21429"/>
                    <a:pt x="632" y="21429"/>
                  </a:cubicBezTo>
                  <a:cubicBezTo>
                    <a:pt x="632" y="21216"/>
                    <a:pt x="632" y="21216"/>
                    <a:pt x="602" y="21216"/>
                  </a:cubicBezTo>
                  <a:cubicBezTo>
                    <a:pt x="541" y="21216"/>
                    <a:pt x="511" y="21034"/>
                    <a:pt x="541" y="20244"/>
                  </a:cubicBezTo>
                  <a:cubicBezTo>
                    <a:pt x="541" y="19849"/>
                    <a:pt x="541" y="19271"/>
                    <a:pt x="511" y="19271"/>
                  </a:cubicBezTo>
                  <a:cubicBezTo>
                    <a:pt x="511" y="19058"/>
                    <a:pt x="511" y="19058"/>
                    <a:pt x="571" y="19058"/>
                  </a:cubicBezTo>
                  <a:cubicBezTo>
                    <a:pt x="632" y="19058"/>
                    <a:pt x="632" y="18663"/>
                    <a:pt x="571" y="18268"/>
                  </a:cubicBezTo>
                  <a:cubicBezTo>
                    <a:pt x="511" y="18268"/>
                    <a:pt x="511" y="18086"/>
                    <a:pt x="571" y="17873"/>
                  </a:cubicBezTo>
                  <a:cubicBezTo>
                    <a:pt x="571" y="17873"/>
                    <a:pt x="571" y="17690"/>
                    <a:pt x="511" y="17478"/>
                  </a:cubicBezTo>
                  <a:cubicBezTo>
                    <a:pt x="480" y="17295"/>
                    <a:pt x="480" y="17295"/>
                    <a:pt x="511" y="16900"/>
                  </a:cubicBezTo>
                  <a:cubicBezTo>
                    <a:pt x="571" y="16900"/>
                    <a:pt x="571" y="16718"/>
                    <a:pt x="571" y="16505"/>
                  </a:cubicBezTo>
                  <a:cubicBezTo>
                    <a:pt x="511" y="16110"/>
                    <a:pt x="511" y="13952"/>
                    <a:pt x="571" y="13769"/>
                  </a:cubicBezTo>
                  <a:cubicBezTo>
                    <a:pt x="511" y="13557"/>
                    <a:pt x="511" y="13557"/>
                    <a:pt x="511" y="13374"/>
                  </a:cubicBezTo>
                  <a:cubicBezTo>
                    <a:pt x="602" y="13161"/>
                    <a:pt x="571" y="12979"/>
                    <a:pt x="480" y="12979"/>
                  </a:cubicBezTo>
                  <a:lnTo>
                    <a:pt x="480" y="13161"/>
                  </a:lnTo>
                  <a:lnTo>
                    <a:pt x="480" y="13374"/>
                  </a:lnTo>
                  <a:cubicBezTo>
                    <a:pt x="389" y="13344"/>
                    <a:pt x="389" y="12766"/>
                    <a:pt x="511" y="12766"/>
                  </a:cubicBezTo>
                  <a:cubicBezTo>
                    <a:pt x="602" y="12584"/>
                    <a:pt x="602" y="12584"/>
                    <a:pt x="511" y="12371"/>
                  </a:cubicBezTo>
                  <a:cubicBezTo>
                    <a:pt x="450" y="12189"/>
                    <a:pt x="450" y="11976"/>
                    <a:pt x="511" y="11794"/>
                  </a:cubicBezTo>
                  <a:cubicBezTo>
                    <a:pt x="602" y="11794"/>
                    <a:pt x="602" y="11794"/>
                    <a:pt x="511" y="11581"/>
                  </a:cubicBezTo>
                  <a:cubicBezTo>
                    <a:pt x="359" y="11186"/>
                    <a:pt x="298" y="10608"/>
                    <a:pt x="480" y="10608"/>
                  </a:cubicBezTo>
                  <a:cubicBezTo>
                    <a:pt x="571" y="10608"/>
                    <a:pt x="602" y="10426"/>
                    <a:pt x="602" y="10213"/>
                  </a:cubicBezTo>
                  <a:cubicBezTo>
                    <a:pt x="602" y="10031"/>
                    <a:pt x="571" y="10031"/>
                    <a:pt x="541" y="10031"/>
                  </a:cubicBezTo>
                  <a:cubicBezTo>
                    <a:pt x="518" y="10076"/>
                    <a:pt x="501" y="10097"/>
                    <a:pt x="490" y="10097"/>
                  </a:cubicBezTo>
                  <a:cubicBezTo>
                    <a:pt x="456" y="10097"/>
                    <a:pt x="473" y="9909"/>
                    <a:pt x="541" y="9636"/>
                  </a:cubicBezTo>
                  <a:cubicBezTo>
                    <a:pt x="663" y="9028"/>
                    <a:pt x="663" y="8633"/>
                    <a:pt x="571" y="8055"/>
                  </a:cubicBezTo>
                  <a:cubicBezTo>
                    <a:pt x="506" y="7489"/>
                    <a:pt x="488" y="7017"/>
                    <a:pt x="516" y="7017"/>
                  </a:cubicBezTo>
                  <a:cubicBezTo>
                    <a:pt x="527" y="7017"/>
                    <a:pt x="545" y="7092"/>
                    <a:pt x="571" y="7265"/>
                  </a:cubicBezTo>
                  <a:cubicBezTo>
                    <a:pt x="617" y="7462"/>
                    <a:pt x="640" y="7561"/>
                    <a:pt x="647" y="7561"/>
                  </a:cubicBezTo>
                  <a:cubicBezTo>
                    <a:pt x="655" y="7561"/>
                    <a:pt x="647" y="7462"/>
                    <a:pt x="632" y="7265"/>
                  </a:cubicBezTo>
                  <a:lnTo>
                    <a:pt x="632" y="6292"/>
                  </a:lnTo>
                  <a:cubicBezTo>
                    <a:pt x="632" y="6079"/>
                    <a:pt x="571" y="5897"/>
                    <a:pt x="541" y="5897"/>
                  </a:cubicBezTo>
                  <a:cubicBezTo>
                    <a:pt x="632" y="5684"/>
                    <a:pt x="663" y="5289"/>
                    <a:pt x="571" y="4894"/>
                  </a:cubicBezTo>
                  <a:lnTo>
                    <a:pt x="571" y="4499"/>
                  </a:lnTo>
                  <a:cubicBezTo>
                    <a:pt x="571" y="4316"/>
                    <a:pt x="571" y="4316"/>
                    <a:pt x="541" y="4104"/>
                  </a:cubicBezTo>
                  <a:cubicBezTo>
                    <a:pt x="480" y="3921"/>
                    <a:pt x="541" y="3708"/>
                    <a:pt x="571" y="3526"/>
                  </a:cubicBezTo>
                  <a:cubicBezTo>
                    <a:pt x="632" y="3313"/>
                    <a:pt x="663" y="3131"/>
                    <a:pt x="632" y="3131"/>
                  </a:cubicBezTo>
                  <a:cubicBezTo>
                    <a:pt x="571" y="3131"/>
                    <a:pt x="541" y="2736"/>
                    <a:pt x="480" y="2523"/>
                  </a:cubicBezTo>
                  <a:cubicBezTo>
                    <a:pt x="459" y="2395"/>
                    <a:pt x="468" y="2252"/>
                    <a:pt x="496" y="2252"/>
                  </a:cubicBezTo>
                  <a:cubicBezTo>
                    <a:pt x="508" y="2252"/>
                    <a:pt x="523" y="2277"/>
                    <a:pt x="541" y="2341"/>
                  </a:cubicBezTo>
                  <a:cubicBezTo>
                    <a:pt x="571" y="2341"/>
                    <a:pt x="571" y="2341"/>
                    <a:pt x="632" y="1946"/>
                  </a:cubicBezTo>
                  <a:cubicBezTo>
                    <a:pt x="632" y="1733"/>
                    <a:pt x="632" y="1368"/>
                    <a:pt x="571" y="1368"/>
                  </a:cubicBezTo>
                  <a:cubicBezTo>
                    <a:pt x="571" y="1338"/>
                    <a:pt x="541" y="1094"/>
                    <a:pt x="541" y="790"/>
                  </a:cubicBezTo>
                  <a:cubicBezTo>
                    <a:pt x="906" y="790"/>
                    <a:pt x="1331" y="790"/>
                    <a:pt x="1422" y="821"/>
                  </a:cubicBezTo>
                  <a:lnTo>
                    <a:pt x="1818" y="821"/>
                  </a:lnTo>
                  <a:cubicBezTo>
                    <a:pt x="2030" y="821"/>
                    <a:pt x="2213" y="790"/>
                    <a:pt x="2426" y="790"/>
                  </a:cubicBezTo>
                  <a:cubicBezTo>
                    <a:pt x="2426" y="790"/>
                    <a:pt x="2608" y="790"/>
                    <a:pt x="2821" y="730"/>
                  </a:cubicBezTo>
                  <a:cubicBezTo>
                    <a:pt x="3003" y="730"/>
                    <a:pt x="3216" y="730"/>
                    <a:pt x="3216" y="790"/>
                  </a:cubicBezTo>
                  <a:cubicBezTo>
                    <a:pt x="3307" y="745"/>
                    <a:pt x="3353" y="722"/>
                    <a:pt x="3402" y="722"/>
                  </a:cubicBezTo>
                  <a:cubicBezTo>
                    <a:pt x="3451" y="722"/>
                    <a:pt x="3505" y="745"/>
                    <a:pt x="3611" y="790"/>
                  </a:cubicBezTo>
                  <a:cubicBezTo>
                    <a:pt x="3611" y="836"/>
                    <a:pt x="3611" y="859"/>
                    <a:pt x="3634" y="859"/>
                  </a:cubicBezTo>
                  <a:cubicBezTo>
                    <a:pt x="3657" y="859"/>
                    <a:pt x="3702" y="836"/>
                    <a:pt x="3793" y="790"/>
                  </a:cubicBezTo>
                  <a:cubicBezTo>
                    <a:pt x="3900" y="760"/>
                    <a:pt x="3953" y="745"/>
                    <a:pt x="4002" y="745"/>
                  </a:cubicBezTo>
                  <a:cubicBezTo>
                    <a:pt x="4052" y="745"/>
                    <a:pt x="4097" y="760"/>
                    <a:pt x="4189" y="790"/>
                  </a:cubicBezTo>
                  <a:cubicBezTo>
                    <a:pt x="4189" y="806"/>
                    <a:pt x="4234" y="813"/>
                    <a:pt x="4283" y="813"/>
                  </a:cubicBezTo>
                  <a:cubicBezTo>
                    <a:pt x="4333" y="813"/>
                    <a:pt x="4386" y="806"/>
                    <a:pt x="4401" y="790"/>
                  </a:cubicBezTo>
                  <a:cubicBezTo>
                    <a:pt x="4520" y="731"/>
                    <a:pt x="4819" y="685"/>
                    <a:pt x="5014" y="685"/>
                  </a:cubicBezTo>
                  <a:cubicBezTo>
                    <a:pt x="5118" y="685"/>
                    <a:pt x="5192" y="698"/>
                    <a:pt x="5192" y="730"/>
                  </a:cubicBezTo>
                  <a:cubicBezTo>
                    <a:pt x="5192" y="730"/>
                    <a:pt x="5374" y="730"/>
                    <a:pt x="5587" y="699"/>
                  </a:cubicBezTo>
                  <a:cubicBezTo>
                    <a:pt x="5678" y="654"/>
                    <a:pt x="5723" y="631"/>
                    <a:pt x="5746" y="631"/>
                  </a:cubicBezTo>
                  <a:cubicBezTo>
                    <a:pt x="5769" y="631"/>
                    <a:pt x="5769" y="654"/>
                    <a:pt x="5769" y="699"/>
                  </a:cubicBezTo>
                  <a:cubicBezTo>
                    <a:pt x="5860" y="745"/>
                    <a:pt x="5959" y="768"/>
                    <a:pt x="6058" y="768"/>
                  </a:cubicBezTo>
                  <a:cubicBezTo>
                    <a:pt x="6157" y="768"/>
                    <a:pt x="6255" y="745"/>
                    <a:pt x="6347" y="699"/>
                  </a:cubicBezTo>
                  <a:cubicBezTo>
                    <a:pt x="6347" y="699"/>
                    <a:pt x="6441" y="672"/>
                    <a:pt x="6558" y="672"/>
                  </a:cubicBezTo>
                  <a:cubicBezTo>
                    <a:pt x="6617" y="672"/>
                    <a:pt x="6681" y="679"/>
                    <a:pt x="6742" y="699"/>
                  </a:cubicBezTo>
                  <a:cubicBezTo>
                    <a:pt x="6982" y="718"/>
                    <a:pt x="7514" y="747"/>
                    <a:pt x="7853" y="747"/>
                  </a:cubicBezTo>
                  <a:cubicBezTo>
                    <a:pt x="8072" y="747"/>
                    <a:pt x="8212" y="735"/>
                    <a:pt x="8140" y="699"/>
                  </a:cubicBezTo>
                  <a:lnTo>
                    <a:pt x="8535" y="699"/>
                  </a:lnTo>
                  <a:cubicBezTo>
                    <a:pt x="8733" y="730"/>
                    <a:pt x="8877" y="745"/>
                    <a:pt x="8999" y="745"/>
                  </a:cubicBezTo>
                  <a:cubicBezTo>
                    <a:pt x="9120" y="745"/>
                    <a:pt x="9219" y="730"/>
                    <a:pt x="9325" y="699"/>
                  </a:cubicBezTo>
                  <a:lnTo>
                    <a:pt x="9508" y="669"/>
                  </a:lnTo>
                  <a:cubicBezTo>
                    <a:pt x="9508" y="699"/>
                    <a:pt x="9721" y="730"/>
                    <a:pt x="9903" y="730"/>
                  </a:cubicBezTo>
                  <a:cubicBezTo>
                    <a:pt x="10116" y="730"/>
                    <a:pt x="10116" y="730"/>
                    <a:pt x="10116" y="699"/>
                  </a:cubicBezTo>
                  <a:cubicBezTo>
                    <a:pt x="9903" y="639"/>
                    <a:pt x="10116" y="639"/>
                    <a:pt x="10298" y="639"/>
                  </a:cubicBezTo>
                  <a:cubicBezTo>
                    <a:pt x="10511" y="639"/>
                    <a:pt x="10693" y="699"/>
                    <a:pt x="10693" y="730"/>
                  </a:cubicBezTo>
                  <a:lnTo>
                    <a:pt x="10876" y="730"/>
                  </a:lnTo>
                  <a:cubicBezTo>
                    <a:pt x="10892" y="680"/>
                    <a:pt x="10955" y="657"/>
                    <a:pt x="11008" y="657"/>
                  </a:cubicBezTo>
                  <a:cubicBezTo>
                    <a:pt x="11051" y="657"/>
                    <a:pt x="11088" y="672"/>
                    <a:pt x="11088" y="699"/>
                  </a:cubicBezTo>
                  <a:cubicBezTo>
                    <a:pt x="11271" y="730"/>
                    <a:pt x="11483" y="730"/>
                    <a:pt x="11666" y="730"/>
                  </a:cubicBezTo>
                  <a:cubicBezTo>
                    <a:pt x="11666" y="720"/>
                    <a:pt x="11689" y="716"/>
                    <a:pt x="11713" y="716"/>
                  </a:cubicBezTo>
                  <a:cubicBezTo>
                    <a:pt x="11760" y="716"/>
                    <a:pt x="11808" y="730"/>
                    <a:pt x="11666" y="730"/>
                  </a:cubicBezTo>
                  <a:lnTo>
                    <a:pt x="11666" y="790"/>
                  </a:lnTo>
                  <a:cubicBezTo>
                    <a:pt x="11723" y="799"/>
                    <a:pt x="11765" y="802"/>
                    <a:pt x="11795" y="802"/>
                  </a:cubicBezTo>
                  <a:cubicBezTo>
                    <a:pt x="11879" y="802"/>
                    <a:pt x="11879" y="774"/>
                    <a:pt x="11879" y="730"/>
                  </a:cubicBezTo>
                  <a:lnTo>
                    <a:pt x="12274" y="730"/>
                  </a:lnTo>
                  <a:cubicBezTo>
                    <a:pt x="12456" y="730"/>
                    <a:pt x="12669" y="730"/>
                    <a:pt x="12456" y="699"/>
                  </a:cubicBezTo>
                  <a:cubicBezTo>
                    <a:pt x="12456" y="639"/>
                    <a:pt x="12456" y="608"/>
                    <a:pt x="12669" y="608"/>
                  </a:cubicBezTo>
                  <a:cubicBezTo>
                    <a:pt x="12669" y="588"/>
                    <a:pt x="12689" y="581"/>
                    <a:pt x="12709" y="581"/>
                  </a:cubicBezTo>
                  <a:cubicBezTo>
                    <a:pt x="12750" y="581"/>
                    <a:pt x="12790" y="608"/>
                    <a:pt x="12669" y="608"/>
                  </a:cubicBezTo>
                  <a:cubicBezTo>
                    <a:pt x="12669" y="639"/>
                    <a:pt x="12669" y="699"/>
                    <a:pt x="12851" y="699"/>
                  </a:cubicBezTo>
                  <a:cubicBezTo>
                    <a:pt x="13064" y="699"/>
                    <a:pt x="13064" y="730"/>
                    <a:pt x="13064" y="730"/>
                  </a:cubicBezTo>
                  <a:cubicBezTo>
                    <a:pt x="12968" y="771"/>
                    <a:pt x="13076" y="787"/>
                    <a:pt x="13244" y="787"/>
                  </a:cubicBezTo>
                  <a:cubicBezTo>
                    <a:pt x="13447" y="787"/>
                    <a:pt x="13738" y="763"/>
                    <a:pt x="13854" y="730"/>
                  </a:cubicBezTo>
                  <a:cubicBezTo>
                    <a:pt x="14052" y="684"/>
                    <a:pt x="14196" y="661"/>
                    <a:pt x="14291" y="661"/>
                  </a:cubicBezTo>
                  <a:cubicBezTo>
                    <a:pt x="14386" y="661"/>
                    <a:pt x="14432" y="684"/>
                    <a:pt x="14432" y="730"/>
                  </a:cubicBezTo>
                  <a:cubicBezTo>
                    <a:pt x="14432" y="756"/>
                    <a:pt x="14464" y="767"/>
                    <a:pt x="14514" y="767"/>
                  </a:cubicBezTo>
                  <a:cubicBezTo>
                    <a:pt x="14641" y="767"/>
                    <a:pt x="14887" y="695"/>
                    <a:pt x="15040" y="608"/>
                  </a:cubicBezTo>
                  <a:lnTo>
                    <a:pt x="15222" y="487"/>
                  </a:lnTo>
                  <a:lnTo>
                    <a:pt x="15222" y="608"/>
                  </a:lnTo>
                  <a:cubicBezTo>
                    <a:pt x="15329" y="715"/>
                    <a:pt x="15373" y="759"/>
                    <a:pt x="15514" y="759"/>
                  </a:cubicBezTo>
                  <a:cubicBezTo>
                    <a:pt x="15613" y="759"/>
                    <a:pt x="15761" y="737"/>
                    <a:pt x="16012" y="699"/>
                  </a:cubicBezTo>
                  <a:cubicBezTo>
                    <a:pt x="16210" y="684"/>
                    <a:pt x="16309" y="677"/>
                    <a:pt x="16358" y="677"/>
                  </a:cubicBezTo>
                  <a:cubicBezTo>
                    <a:pt x="16408" y="677"/>
                    <a:pt x="16408" y="684"/>
                    <a:pt x="16408" y="699"/>
                  </a:cubicBezTo>
                  <a:cubicBezTo>
                    <a:pt x="16408" y="730"/>
                    <a:pt x="16590" y="730"/>
                    <a:pt x="17198" y="730"/>
                  </a:cubicBezTo>
                  <a:cubicBezTo>
                    <a:pt x="17775" y="730"/>
                    <a:pt x="17988" y="730"/>
                    <a:pt x="17988" y="699"/>
                  </a:cubicBezTo>
                  <a:lnTo>
                    <a:pt x="18383" y="699"/>
                  </a:lnTo>
                  <a:cubicBezTo>
                    <a:pt x="18460" y="738"/>
                    <a:pt x="18573" y="754"/>
                    <a:pt x="18666" y="754"/>
                  </a:cubicBezTo>
                  <a:cubicBezTo>
                    <a:pt x="18795" y="754"/>
                    <a:pt x="18884" y="722"/>
                    <a:pt x="18778" y="669"/>
                  </a:cubicBezTo>
                  <a:lnTo>
                    <a:pt x="19174" y="669"/>
                  </a:lnTo>
                  <a:lnTo>
                    <a:pt x="19174" y="699"/>
                  </a:lnTo>
                  <a:cubicBezTo>
                    <a:pt x="19174" y="760"/>
                    <a:pt x="19569" y="760"/>
                    <a:pt x="21119" y="760"/>
                  </a:cubicBezTo>
                  <a:cubicBezTo>
                    <a:pt x="22912" y="760"/>
                    <a:pt x="23095" y="760"/>
                    <a:pt x="23095" y="669"/>
                  </a:cubicBezTo>
                  <a:cubicBezTo>
                    <a:pt x="23201" y="623"/>
                    <a:pt x="23300" y="601"/>
                    <a:pt x="23372" y="601"/>
                  </a:cubicBezTo>
                  <a:cubicBezTo>
                    <a:pt x="23444" y="601"/>
                    <a:pt x="23490" y="623"/>
                    <a:pt x="23490" y="669"/>
                  </a:cubicBezTo>
                  <a:cubicBezTo>
                    <a:pt x="23490" y="690"/>
                    <a:pt x="23591" y="725"/>
                    <a:pt x="23654" y="725"/>
                  </a:cubicBezTo>
                  <a:cubicBezTo>
                    <a:pt x="23682" y="725"/>
                    <a:pt x="23703" y="718"/>
                    <a:pt x="23703" y="699"/>
                  </a:cubicBezTo>
                  <a:cubicBezTo>
                    <a:pt x="23703" y="699"/>
                    <a:pt x="24098" y="699"/>
                    <a:pt x="24280" y="760"/>
                  </a:cubicBezTo>
                  <a:cubicBezTo>
                    <a:pt x="24507" y="796"/>
                    <a:pt x="24677" y="808"/>
                    <a:pt x="24801" y="808"/>
                  </a:cubicBezTo>
                  <a:cubicBezTo>
                    <a:pt x="24992" y="808"/>
                    <a:pt x="25070" y="779"/>
                    <a:pt x="25070" y="760"/>
                  </a:cubicBezTo>
                  <a:cubicBezTo>
                    <a:pt x="24988" y="719"/>
                    <a:pt x="24980" y="703"/>
                    <a:pt x="25013" y="703"/>
                  </a:cubicBezTo>
                  <a:cubicBezTo>
                    <a:pt x="25053" y="703"/>
                    <a:pt x="25153" y="727"/>
                    <a:pt x="25253" y="760"/>
                  </a:cubicBezTo>
                  <a:cubicBezTo>
                    <a:pt x="25400" y="781"/>
                    <a:pt x="25532" y="817"/>
                    <a:pt x="25600" y="817"/>
                  </a:cubicBezTo>
                  <a:cubicBezTo>
                    <a:pt x="25630" y="817"/>
                    <a:pt x="25648" y="809"/>
                    <a:pt x="25648" y="790"/>
                  </a:cubicBezTo>
                  <a:cubicBezTo>
                    <a:pt x="25754" y="775"/>
                    <a:pt x="26104" y="760"/>
                    <a:pt x="26427" y="760"/>
                  </a:cubicBezTo>
                  <a:cubicBezTo>
                    <a:pt x="26750" y="760"/>
                    <a:pt x="27046" y="775"/>
                    <a:pt x="27046" y="821"/>
                  </a:cubicBezTo>
                  <a:lnTo>
                    <a:pt x="27441" y="821"/>
                  </a:lnTo>
                  <a:cubicBezTo>
                    <a:pt x="27441" y="760"/>
                    <a:pt x="27836" y="760"/>
                    <a:pt x="28232" y="760"/>
                  </a:cubicBezTo>
                  <a:cubicBezTo>
                    <a:pt x="28627" y="760"/>
                    <a:pt x="28809" y="760"/>
                    <a:pt x="28809" y="821"/>
                  </a:cubicBezTo>
                  <a:cubicBezTo>
                    <a:pt x="28718" y="836"/>
                    <a:pt x="28718" y="844"/>
                    <a:pt x="28790" y="844"/>
                  </a:cubicBezTo>
                  <a:cubicBezTo>
                    <a:pt x="28862" y="844"/>
                    <a:pt x="29007" y="836"/>
                    <a:pt x="29204" y="821"/>
                  </a:cubicBezTo>
                  <a:cubicBezTo>
                    <a:pt x="29417" y="821"/>
                    <a:pt x="29599" y="730"/>
                    <a:pt x="29812" y="730"/>
                  </a:cubicBezTo>
                  <a:cubicBezTo>
                    <a:pt x="29812" y="669"/>
                    <a:pt x="29994" y="639"/>
                    <a:pt x="30207" y="639"/>
                  </a:cubicBezTo>
                  <a:lnTo>
                    <a:pt x="30207" y="669"/>
                  </a:lnTo>
                  <a:cubicBezTo>
                    <a:pt x="30207" y="730"/>
                    <a:pt x="30177" y="760"/>
                    <a:pt x="30177" y="760"/>
                  </a:cubicBezTo>
                  <a:cubicBezTo>
                    <a:pt x="30390" y="760"/>
                    <a:pt x="30572" y="760"/>
                    <a:pt x="30572" y="730"/>
                  </a:cubicBezTo>
                  <a:cubicBezTo>
                    <a:pt x="30785" y="760"/>
                    <a:pt x="30967" y="760"/>
                    <a:pt x="31362" y="760"/>
                  </a:cubicBezTo>
                  <a:cubicBezTo>
                    <a:pt x="31757" y="760"/>
                    <a:pt x="32153" y="760"/>
                    <a:pt x="32365" y="730"/>
                  </a:cubicBezTo>
                  <a:cubicBezTo>
                    <a:pt x="32457" y="775"/>
                    <a:pt x="32798" y="798"/>
                    <a:pt x="33140" y="798"/>
                  </a:cubicBezTo>
                  <a:cubicBezTo>
                    <a:pt x="33482" y="798"/>
                    <a:pt x="33824" y="775"/>
                    <a:pt x="33916" y="730"/>
                  </a:cubicBezTo>
                  <a:cubicBezTo>
                    <a:pt x="33916" y="715"/>
                    <a:pt x="33969" y="707"/>
                    <a:pt x="34045" y="707"/>
                  </a:cubicBezTo>
                  <a:cubicBezTo>
                    <a:pt x="34121" y="707"/>
                    <a:pt x="34219" y="715"/>
                    <a:pt x="34311" y="730"/>
                  </a:cubicBezTo>
                  <a:cubicBezTo>
                    <a:pt x="34417" y="760"/>
                    <a:pt x="34470" y="775"/>
                    <a:pt x="34520" y="775"/>
                  </a:cubicBezTo>
                  <a:cubicBezTo>
                    <a:pt x="34569" y="775"/>
                    <a:pt x="34615" y="760"/>
                    <a:pt x="34706" y="730"/>
                  </a:cubicBezTo>
                  <a:cubicBezTo>
                    <a:pt x="34763" y="722"/>
                    <a:pt x="34818" y="718"/>
                    <a:pt x="34871" y="718"/>
                  </a:cubicBezTo>
                  <a:cubicBezTo>
                    <a:pt x="35018" y="718"/>
                    <a:pt x="35158" y="746"/>
                    <a:pt x="35314" y="790"/>
                  </a:cubicBezTo>
                  <a:cubicBezTo>
                    <a:pt x="35414" y="841"/>
                    <a:pt x="35524" y="863"/>
                    <a:pt x="35632" y="863"/>
                  </a:cubicBezTo>
                  <a:cubicBezTo>
                    <a:pt x="35721" y="863"/>
                    <a:pt x="35809" y="848"/>
                    <a:pt x="35891" y="821"/>
                  </a:cubicBezTo>
                  <a:cubicBezTo>
                    <a:pt x="36286" y="790"/>
                    <a:pt x="36682" y="790"/>
                    <a:pt x="36894" y="790"/>
                  </a:cubicBezTo>
                  <a:cubicBezTo>
                    <a:pt x="37289" y="730"/>
                    <a:pt x="37472" y="730"/>
                    <a:pt x="37289" y="699"/>
                  </a:cubicBezTo>
                  <a:cubicBezTo>
                    <a:pt x="37289" y="639"/>
                    <a:pt x="37472" y="608"/>
                    <a:pt x="37472" y="608"/>
                  </a:cubicBezTo>
                  <a:cubicBezTo>
                    <a:pt x="37604" y="598"/>
                    <a:pt x="37691" y="595"/>
                    <a:pt x="37743" y="595"/>
                  </a:cubicBezTo>
                  <a:cubicBezTo>
                    <a:pt x="37847" y="595"/>
                    <a:pt x="37806" y="608"/>
                    <a:pt x="37685" y="608"/>
                  </a:cubicBezTo>
                  <a:cubicBezTo>
                    <a:pt x="37289" y="639"/>
                    <a:pt x="37472" y="669"/>
                    <a:pt x="37685" y="699"/>
                  </a:cubicBezTo>
                  <a:cubicBezTo>
                    <a:pt x="37867" y="730"/>
                    <a:pt x="38262" y="730"/>
                    <a:pt x="38444" y="730"/>
                  </a:cubicBezTo>
                  <a:lnTo>
                    <a:pt x="39235" y="730"/>
                  </a:lnTo>
                  <a:cubicBezTo>
                    <a:pt x="39539" y="760"/>
                    <a:pt x="39736" y="775"/>
                    <a:pt x="39858" y="775"/>
                  </a:cubicBezTo>
                  <a:cubicBezTo>
                    <a:pt x="39979" y="775"/>
                    <a:pt x="40025" y="760"/>
                    <a:pt x="40025" y="730"/>
                  </a:cubicBezTo>
                  <a:cubicBezTo>
                    <a:pt x="40025" y="717"/>
                    <a:pt x="40025" y="707"/>
                    <a:pt x="40025" y="699"/>
                  </a:cubicBezTo>
                  <a:cubicBezTo>
                    <a:pt x="40131" y="745"/>
                    <a:pt x="40709" y="768"/>
                    <a:pt x="41305" y="768"/>
                  </a:cubicBezTo>
                  <a:cubicBezTo>
                    <a:pt x="41902" y="768"/>
                    <a:pt x="42517" y="745"/>
                    <a:pt x="42700" y="699"/>
                  </a:cubicBezTo>
                  <a:lnTo>
                    <a:pt x="42700" y="699"/>
                  </a:lnTo>
                  <a:lnTo>
                    <a:pt x="42639" y="760"/>
                  </a:lnTo>
                  <a:cubicBezTo>
                    <a:pt x="42639" y="760"/>
                    <a:pt x="42639" y="760"/>
                    <a:pt x="42669" y="790"/>
                  </a:cubicBezTo>
                  <a:cubicBezTo>
                    <a:pt x="42669" y="882"/>
                    <a:pt x="42669" y="1064"/>
                    <a:pt x="42669" y="1338"/>
                  </a:cubicBezTo>
                  <a:cubicBezTo>
                    <a:pt x="42669" y="1550"/>
                    <a:pt x="42700" y="2341"/>
                    <a:pt x="42700" y="2918"/>
                  </a:cubicBezTo>
                  <a:cubicBezTo>
                    <a:pt x="42700" y="3708"/>
                    <a:pt x="42700" y="4286"/>
                    <a:pt x="42761" y="4286"/>
                  </a:cubicBezTo>
                  <a:cubicBezTo>
                    <a:pt x="42761" y="4499"/>
                    <a:pt x="42761" y="4499"/>
                    <a:pt x="42700" y="4499"/>
                  </a:cubicBezTo>
                  <a:cubicBezTo>
                    <a:pt x="42691" y="4435"/>
                    <a:pt x="42684" y="4410"/>
                    <a:pt x="42680" y="4410"/>
                  </a:cubicBezTo>
                  <a:cubicBezTo>
                    <a:pt x="42669" y="4410"/>
                    <a:pt x="42669" y="4553"/>
                    <a:pt x="42669" y="4681"/>
                  </a:cubicBezTo>
                  <a:cubicBezTo>
                    <a:pt x="42669" y="4894"/>
                    <a:pt x="42700" y="4894"/>
                    <a:pt x="42730" y="4894"/>
                  </a:cubicBezTo>
                  <a:cubicBezTo>
                    <a:pt x="42791" y="4894"/>
                    <a:pt x="42791" y="5076"/>
                    <a:pt x="42730" y="5471"/>
                  </a:cubicBezTo>
                  <a:cubicBezTo>
                    <a:pt x="42700" y="5867"/>
                    <a:pt x="42700" y="6657"/>
                    <a:pt x="42730" y="7052"/>
                  </a:cubicBezTo>
                  <a:cubicBezTo>
                    <a:pt x="42730" y="7234"/>
                    <a:pt x="42730" y="7447"/>
                    <a:pt x="42700" y="7447"/>
                  </a:cubicBezTo>
                  <a:cubicBezTo>
                    <a:pt x="42639" y="7629"/>
                    <a:pt x="42609" y="8025"/>
                    <a:pt x="42700" y="8420"/>
                  </a:cubicBezTo>
                  <a:cubicBezTo>
                    <a:pt x="42700" y="8633"/>
                    <a:pt x="42700" y="8633"/>
                    <a:pt x="42639" y="8633"/>
                  </a:cubicBezTo>
                  <a:cubicBezTo>
                    <a:pt x="42609" y="8815"/>
                    <a:pt x="42548" y="8815"/>
                    <a:pt x="42639" y="9028"/>
                  </a:cubicBezTo>
                  <a:cubicBezTo>
                    <a:pt x="42700" y="9423"/>
                    <a:pt x="42700" y="10000"/>
                    <a:pt x="42639" y="10395"/>
                  </a:cubicBezTo>
                  <a:cubicBezTo>
                    <a:pt x="42639" y="10578"/>
                    <a:pt x="42639" y="10791"/>
                    <a:pt x="42700" y="10791"/>
                  </a:cubicBezTo>
                  <a:lnTo>
                    <a:pt x="42730" y="10791"/>
                  </a:lnTo>
                  <a:cubicBezTo>
                    <a:pt x="42639" y="10973"/>
                    <a:pt x="42639" y="10973"/>
                    <a:pt x="42730" y="11186"/>
                  </a:cubicBezTo>
                  <a:cubicBezTo>
                    <a:pt x="42791" y="11186"/>
                    <a:pt x="42791" y="11368"/>
                    <a:pt x="42730" y="11368"/>
                  </a:cubicBezTo>
                  <a:cubicBezTo>
                    <a:pt x="42700" y="11581"/>
                    <a:pt x="42700" y="11763"/>
                    <a:pt x="42700" y="11763"/>
                  </a:cubicBezTo>
                  <a:cubicBezTo>
                    <a:pt x="42700" y="11976"/>
                    <a:pt x="42730" y="12949"/>
                    <a:pt x="42730" y="13952"/>
                  </a:cubicBezTo>
                  <a:cubicBezTo>
                    <a:pt x="42730" y="15502"/>
                    <a:pt x="42730" y="16110"/>
                    <a:pt x="42761" y="16110"/>
                  </a:cubicBezTo>
                  <a:cubicBezTo>
                    <a:pt x="42821" y="16292"/>
                    <a:pt x="42821" y="16292"/>
                    <a:pt x="42761" y="16505"/>
                  </a:cubicBezTo>
                  <a:cubicBezTo>
                    <a:pt x="42730" y="16687"/>
                    <a:pt x="42730" y="16900"/>
                    <a:pt x="42730" y="17083"/>
                  </a:cubicBezTo>
                  <a:cubicBezTo>
                    <a:pt x="42730" y="17295"/>
                    <a:pt x="42730" y="17478"/>
                    <a:pt x="42669" y="17478"/>
                  </a:cubicBezTo>
                  <a:cubicBezTo>
                    <a:pt x="42730" y="17690"/>
                    <a:pt x="42730" y="17690"/>
                    <a:pt x="42730" y="17873"/>
                  </a:cubicBezTo>
                  <a:cubicBezTo>
                    <a:pt x="42669" y="17873"/>
                    <a:pt x="42669" y="18055"/>
                    <a:pt x="42730" y="18268"/>
                  </a:cubicBezTo>
                  <a:cubicBezTo>
                    <a:pt x="42821" y="18481"/>
                    <a:pt x="42821" y="18481"/>
                    <a:pt x="42730" y="18481"/>
                  </a:cubicBezTo>
                  <a:cubicBezTo>
                    <a:pt x="42679" y="18481"/>
                    <a:pt x="42649" y="18893"/>
                    <a:pt x="42660" y="18893"/>
                  </a:cubicBezTo>
                  <a:cubicBezTo>
                    <a:pt x="42661" y="18893"/>
                    <a:pt x="42665" y="18879"/>
                    <a:pt x="42669" y="18845"/>
                  </a:cubicBezTo>
                  <a:cubicBezTo>
                    <a:pt x="42730" y="18845"/>
                    <a:pt x="42730" y="19241"/>
                    <a:pt x="42761" y="19453"/>
                  </a:cubicBezTo>
                  <a:cubicBezTo>
                    <a:pt x="42761" y="19636"/>
                    <a:pt x="42761" y="19849"/>
                    <a:pt x="42730" y="19849"/>
                  </a:cubicBezTo>
                  <a:cubicBezTo>
                    <a:pt x="42669" y="20031"/>
                    <a:pt x="42700" y="21034"/>
                    <a:pt x="42761" y="21216"/>
                  </a:cubicBezTo>
                  <a:cubicBezTo>
                    <a:pt x="42791" y="21216"/>
                    <a:pt x="42791" y="21429"/>
                    <a:pt x="42761" y="21429"/>
                  </a:cubicBezTo>
                  <a:cubicBezTo>
                    <a:pt x="42700" y="21429"/>
                    <a:pt x="42700" y="21611"/>
                    <a:pt x="42700" y="21794"/>
                  </a:cubicBezTo>
                  <a:cubicBezTo>
                    <a:pt x="42761" y="22007"/>
                    <a:pt x="42700" y="22007"/>
                    <a:pt x="42669" y="22007"/>
                  </a:cubicBezTo>
                  <a:cubicBezTo>
                    <a:pt x="42653" y="21949"/>
                    <a:pt x="42641" y="21923"/>
                    <a:pt x="42632" y="21923"/>
                  </a:cubicBezTo>
                  <a:cubicBezTo>
                    <a:pt x="42609" y="21923"/>
                    <a:pt x="42609" y="22114"/>
                    <a:pt x="42609" y="22402"/>
                  </a:cubicBezTo>
                  <a:cubicBezTo>
                    <a:pt x="42669" y="22584"/>
                    <a:pt x="42669" y="23374"/>
                    <a:pt x="42669" y="23982"/>
                  </a:cubicBezTo>
                  <a:cubicBezTo>
                    <a:pt x="42669" y="24955"/>
                    <a:pt x="42700" y="25137"/>
                    <a:pt x="42791" y="25563"/>
                  </a:cubicBezTo>
                  <a:lnTo>
                    <a:pt x="42882" y="25745"/>
                  </a:lnTo>
                  <a:lnTo>
                    <a:pt x="42791" y="25745"/>
                  </a:lnTo>
                  <a:cubicBezTo>
                    <a:pt x="42761" y="25745"/>
                    <a:pt x="42669" y="25928"/>
                    <a:pt x="42669" y="25928"/>
                  </a:cubicBezTo>
                  <a:cubicBezTo>
                    <a:pt x="42669" y="26140"/>
                    <a:pt x="42700" y="26140"/>
                    <a:pt x="42761" y="26140"/>
                  </a:cubicBezTo>
                  <a:cubicBezTo>
                    <a:pt x="42791" y="26140"/>
                    <a:pt x="42791" y="26353"/>
                    <a:pt x="42761" y="26718"/>
                  </a:cubicBezTo>
                  <a:cubicBezTo>
                    <a:pt x="42700" y="27113"/>
                    <a:pt x="42700" y="27326"/>
                    <a:pt x="42761" y="27508"/>
                  </a:cubicBezTo>
                  <a:cubicBezTo>
                    <a:pt x="42761" y="27721"/>
                    <a:pt x="42761" y="27903"/>
                    <a:pt x="42700" y="28116"/>
                  </a:cubicBezTo>
                  <a:cubicBezTo>
                    <a:pt x="42700" y="28298"/>
                    <a:pt x="42700" y="28298"/>
                    <a:pt x="42761" y="28298"/>
                  </a:cubicBezTo>
                  <a:cubicBezTo>
                    <a:pt x="42791" y="28298"/>
                    <a:pt x="42791" y="28511"/>
                    <a:pt x="42761" y="28694"/>
                  </a:cubicBezTo>
                  <a:cubicBezTo>
                    <a:pt x="42669" y="28906"/>
                    <a:pt x="42669" y="29484"/>
                    <a:pt x="42700" y="29484"/>
                  </a:cubicBezTo>
                  <a:cubicBezTo>
                    <a:pt x="42761" y="29484"/>
                    <a:pt x="42761" y="29697"/>
                    <a:pt x="42730" y="29879"/>
                  </a:cubicBezTo>
                  <a:cubicBezTo>
                    <a:pt x="42730" y="30092"/>
                    <a:pt x="42730" y="30274"/>
                    <a:pt x="42791" y="30487"/>
                  </a:cubicBezTo>
                  <a:lnTo>
                    <a:pt x="42791" y="30882"/>
                  </a:lnTo>
                  <a:cubicBezTo>
                    <a:pt x="42791" y="30935"/>
                    <a:pt x="42786" y="30957"/>
                    <a:pt x="42779" y="30957"/>
                  </a:cubicBezTo>
                  <a:cubicBezTo>
                    <a:pt x="42761" y="30957"/>
                    <a:pt x="42730" y="30821"/>
                    <a:pt x="42730" y="30669"/>
                  </a:cubicBezTo>
                  <a:lnTo>
                    <a:pt x="42700" y="30852"/>
                  </a:lnTo>
                  <a:cubicBezTo>
                    <a:pt x="42700" y="31247"/>
                    <a:pt x="42700" y="31460"/>
                    <a:pt x="42730" y="31642"/>
                  </a:cubicBezTo>
                  <a:cubicBezTo>
                    <a:pt x="42821" y="31855"/>
                    <a:pt x="42821" y="31855"/>
                    <a:pt x="42730" y="31855"/>
                  </a:cubicBezTo>
                  <a:cubicBezTo>
                    <a:pt x="42700" y="31855"/>
                    <a:pt x="42639" y="32037"/>
                    <a:pt x="42700" y="32250"/>
                  </a:cubicBezTo>
                  <a:cubicBezTo>
                    <a:pt x="42791" y="32432"/>
                    <a:pt x="42730" y="32645"/>
                    <a:pt x="42700" y="32645"/>
                  </a:cubicBezTo>
                  <a:cubicBezTo>
                    <a:pt x="42669" y="32572"/>
                    <a:pt x="42648" y="32525"/>
                    <a:pt x="42638" y="32525"/>
                  </a:cubicBezTo>
                  <a:cubicBezTo>
                    <a:pt x="42619" y="32525"/>
                    <a:pt x="42640" y="32702"/>
                    <a:pt x="42700" y="33223"/>
                  </a:cubicBezTo>
                  <a:cubicBezTo>
                    <a:pt x="42700" y="33618"/>
                    <a:pt x="42730" y="34408"/>
                    <a:pt x="42730" y="35016"/>
                  </a:cubicBezTo>
                  <a:cubicBezTo>
                    <a:pt x="42730" y="35776"/>
                    <a:pt x="42730" y="36171"/>
                    <a:pt x="42700" y="36384"/>
                  </a:cubicBezTo>
                  <a:cubicBezTo>
                    <a:pt x="42688" y="36384"/>
                    <a:pt x="42677" y="36387"/>
                    <a:pt x="42668" y="36392"/>
                  </a:cubicBezTo>
                  <a:lnTo>
                    <a:pt x="42668" y="36392"/>
                  </a:lnTo>
                  <a:cubicBezTo>
                    <a:pt x="42730" y="36434"/>
                    <a:pt x="42730" y="36639"/>
                    <a:pt x="42730" y="37174"/>
                  </a:cubicBezTo>
                  <a:cubicBezTo>
                    <a:pt x="42669" y="37752"/>
                    <a:pt x="42730" y="38147"/>
                    <a:pt x="42761" y="38359"/>
                  </a:cubicBezTo>
                  <a:lnTo>
                    <a:pt x="42761" y="37964"/>
                  </a:lnTo>
                  <a:cubicBezTo>
                    <a:pt x="42852" y="37964"/>
                    <a:pt x="42852" y="38147"/>
                    <a:pt x="42821" y="38542"/>
                  </a:cubicBezTo>
                  <a:cubicBezTo>
                    <a:pt x="42821" y="38755"/>
                    <a:pt x="42761" y="38755"/>
                    <a:pt x="42730" y="38755"/>
                  </a:cubicBezTo>
                  <a:cubicBezTo>
                    <a:pt x="42669" y="38755"/>
                    <a:pt x="42639" y="38937"/>
                    <a:pt x="42639" y="39119"/>
                  </a:cubicBezTo>
                  <a:cubicBezTo>
                    <a:pt x="42639" y="39271"/>
                    <a:pt x="42639" y="39407"/>
                    <a:pt x="42650" y="39407"/>
                  </a:cubicBezTo>
                  <a:cubicBezTo>
                    <a:pt x="42654" y="39407"/>
                    <a:pt x="42661" y="39385"/>
                    <a:pt x="42669" y="39332"/>
                  </a:cubicBezTo>
                  <a:cubicBezTo>
                    <a:pt x="42730" y="39332"/>
                    <a:pt x="42730" y="39332"/>
                    <a:pt x="42730" y="39514"/>
                  </a:cubicBezTo>
                  <a:cubicBezTo>
                    <a:pt x="42730" y="39727"/>
                    <a:pt x="42730" y="39910"/>
                    <a:pt x="42761" y="40122"/>
                  </a:cubicBezTo>
                  <a:cubicBezTo>
                    <a:pt x="42821" y="40122"/>
                    <a:pt x="42821" y="40305"/>
                    <a:pt x="42821" y="40518"/>
                  </a:cubicBezTo>
                  <a:cubicBezTo>
                    <a:pt x="42761" y="40700"/>
                    <a:pt x="42761" y="41095"/>
                    <a:pt x="42761" y="41095"/>
                  </a:cubicBezTo>
                  <a:lnTo>
                    <a:pt x="42730" y="41095"/>
                  </a:lnTo>
                  <a:cubicBezTo>
                    <a:pt x="42669" y="41095"/>
                    <a:pt x="42639" y="41308"/>
                    <a:pt x="42639" y="41308"/>
                  </a:cubicBezTo>
                  <a:cubicBezTo>
                    <a:pt x="42639" y="41490"/>
                    <a:pt x="42669" y="41490"/>
                    <a:pt x="42669" y="41490"/>
                  </a:cubicBezTo>
                  <a:cubicBezTo>
                    <a:pt x="42700" y="41490"/>
                    <a:pt x="42700" y="41581"/>
                    <a:pt x="42700" y="41764"/>
                  </a:cubicBezTo>
                  <a:cubicBezTo>
                    <a:pt x="42700" y="41916"/>
                    <a:pt x="42700" y="42159"/>
                    <a:pt x="42700" y="42432"/>
                  </a:cubicBezTo>
                  <a:cubicBezTo>
                    <a:pt x="41302" y="42432"/>
                    <a:pt x="38627" y="42463"/>
                    <a:pt x="38201" y="42463"/>
                  </a:cubicBezTo>
                  <a:cubicBezTo>
                    <a:pt x="38004" y="42432"/>
                    <a:pt x="37761" y="42417"/>
                    <a:pt x="37590" y="42417"/>
                  </a:cubicBezTo>
                  <a:cubicBezTo>
                    <a:pt x="37419" y="42417"/>
                    <a:pt x="37320" y="42432"/>
                    <a:pt x="37411" y="42463"/>
                  </a:cubicBezTo>
                  <a:cubicBezTo>
                    <a:pt x="37411" y="42493"/>
                    <a:pt x="36438" y="42493"/>
                    <a:pt x="35253" y="42493"/>
                  </a:cubicBezTo>
                  <a:lnTo>
                    <a:pt x="33551" y="42493"/>
                  </a:lnTo>
                  <a:cubicBezTo>
                    <a:pt x="33125" y="42493"/>
                    <a:pt x="32882" y="42524"/>
                    <a:pt x="32882" y="42524"/>
                  </a:cubicBezTo>
                  <a:lnTo>
                    <a:pt x="32305" y="42524"/>
                  </a:lnTo>
                  <a:cubicBezTo>
                    <a:pt x="31909" y="42524"/>
                    <a:pt x="31514" y="42584"/>
                    <a:pt x="31332" y="42584"/>
                  </a:cubicBezTo>
                  <a:cubicBezTo>
                    <a:pt x="31225" y="42600"/>
                    <a:pt x="31127" y="42607"/>
                    <a:pt x="31077" y="42607"/>
                  </a:cubicBezTo>
                  <a:cubicBezTo>
                    <a:pt x="31028" y="42607"/>
                    <a:pt x="31028" y="42600"/>
                    <a:pt x="31119" y="42584"/>
                  </a:cubicBezTo>
                  <a:cubicBezTo>
                    <a:pt x="31119" y="42524"/>
                    <a:pt x="31119" y="42493"/>
                    <a:pt x="30937" y="42493"/>
                  </a:cubicBezTo>
                  <a:cubicBezTo>
                    <a:pt x="30542" y="42493"/>
                    <a:pt x="30542" y="42524"/>
                    <a:pt x="30542" y="42584"/>
                  </a:cubicBezTo>
                  <a:cubicBezTo>
                    <a:pt x="30542" y="42615"/>
                    <a:pt x="30329" y="42615"/>
                    <a:pt x="30329" y="42615"/>
                  </a:cubicBezTo>
                  <a:cubicBezTo>
                    <a:pt x="30146" y="42615"/>
                    <a:pt x="30146" y="42615"/>
                    <a:pt x="30146" y="42584"/>
                  </a:cubicBezTo>
                  <a:cubicBezTo>
                    <a:pt x="30146" y="42524"/>
                    <a:pt x="30146" y="42493"/>
                    <a:pt x="30146" y="42493"/>
                  </a:cubicBezTo>
                  <a:lnTo>
                    <a:pt x="29964" y="42493"/>
                  </a:lnTo>
                  <a:cubicBezTo>
                    <a:pt x="29964" y="42524"/>
                    <a:pt x="29751" y="42524"/>
                    <a:pt x="29751" y="42524"/>
                  </a:cubicBezTo>
                  <a:cubicBezTo>
                    <a:pt x="29569" y="42524"/>
                    <a:pt x="29569" y="42524"/>
                    <a:pt x="29569" y="42463"/>
                  </a:cubicBezTo>
                  <a:cubicBezTo>
                    <a:pt x="29569" y="42417"/>
                    <a:pt x="29516" y="42394"/>
                    <a:pt x="29440" y="42394"/>
                  </a:cubicBezTo>
                  <a:cubicBezTo>
                    <a:pt x="29364" y="42394"/>
                    <a:pt x="29265" y="42417"/>
                    <a:pt x="29174" y="42463"/>
                  </a:cubicBezTo>
                  <a:lnTo>
                    <a:pt x="28779" y="42493"/>
                  </a:lnTo>
                  <a:cubicBezTo>
                    <a:pt x="28711" y="42464"/>
                    <a:pt x="28625" y="42454"/>
                    <a:pt x="28534" y="42454"/>
                  </a:cubicBezTo>
                  <a:cubicBezTo>
                    <a:pt x="28337" y="42454"/>
                    <a:pt x="28113" y="42503"/>
                    <a:pt x="27988" y="42524"/>
                  </a:cubicBezTo>
                  <a:cubicBezTo>
                    <a:pt x="27882" y="42478"/>
                    <a:pt x="27783" y="42455"/>
                    <a:pt x="27684" y="42455"/>
                  </a:cubicBezTo>
                  <a:cubicBezTo>
                    <a:pt x="27586" y="42455"/>
                    <a:pt x="27487" y="42478"/>
                    <a:pt x="27380" y="42524"/>
                  </a:cubicBezTo>
                  <a:cubicBezTo>
                    <a:pt x="27380" y="42554"/>
                    <a:pt x="27335" y="42569"/>
                    <a:pt x="27263" y="42569"/>
                  </a:cubicBezTo>
                  <a:cubicBezTo>
                    <a:pt x="27190" y="42569"/>
                    <a:pt x="27092" y="42554"/>
                    <a:pt x="26985" y="42524"/>
                  </a:cubicBezTo>
                  <a:cubicBezTo>
                    <a:pt x="26803" y="42493"/>
                    <a:pt x="26590" y="42493"/>
                    <a:pt x="26195" y="42493"/>
                  </a:cubicBezTo>
                  <a:cubicBezTo>
                    <a:pt x="26013" y="42524"/>
                    <a:pt x="24645" y="42524"/>
                    <a:pt x="23064" y="42524"/>
                  </a:cubicBezTo>
                  <a:lnTo>
                    <a:pt x="20906" y="42524"/>
                  </a:lnTo>
                  <a:cubicBezTo>
                    <a:pt x="20389" y="42524"/>
                    <a:pt x="20116" y="42554"/>
                    <a:pt x="20116" y="42554"/>
                  </a:cubicBezTo>
                  <a:cubicBezTo>
                    <a:pt x="19903" y="42554"/>
                    <a:pt x="19903" y="42554"/>
                    <a:pt x="19721" y="42524"/>
                  </a:cubicBezTo>
                  <a:cubicBezTo>
                    <a:pt x="19721" y="42496"/>
                    <a:pt x="19678" y="42481"/>
                    <a:pt x="19614" y="42481"/>
                  </a:cubicBezTo>
                  <a:cubicBezTo>
                    <a:pt x="19536" y="42481"/>
                    <a:pt x="19426" y="42504"/>
                    <a:pt x="19326" y="42554"/>
                  </a:cubicBezTo>
                  <a:cubicBezTo>
                    <a:pt x="19209" y="42587"/>
                    <a:pt x="19156" y="42612"/>
                    <a:pt x="19132" y="42612"/>
                  </a:cubicBezTo>
                  <a:cubicBezTo>
                    <a:pt x="19113" y="42612"/>
                    <a:pt x="19113" y="42595"/>
                    <a:pt x="19113" y="42554"/>
                  </a:cubicBezTo>
                  <a:cubicBezTo>
                    <a:pt x="19113" y="42524"/>
                    <a:pt x="18718" y="42524"/>
                    <a:pt x="17958" y="42524"/>
                  </a:cubicBezTo>
                  <a:cubicBezTo>
                    <a:pt x="17350" y="42524"/>
                    <a:pt x="16560" y="42524"/>
                    <a:pt x="16560" y="42554"/>
                  </a:cubicBezTo>
                  <a:cubicBezTo>
                    <a:pt x="16362" y="42584"/>
                    <a:pt x="16263" y="42600"/>
                    <a:pt x="16240" y="42600"/>
                  </a:cubicBezTo>
                  <a:cubicBezTo>
                    <a:pt x="16218" y="42600"/>
                    <a:pt x="16271" y="42584"/>
                    <a:pt x="16377" y="42554"/>
                  </a:cubicBezTo>
                  <a:cubicBezTo>
                    <a:pt x="16483" y="42501"/>
                    <a:pt x="16199" y="42469"/>
                    <a:pt x="15823" y="42469"/>
                  </a:cubicBezTo>
                  <a:cubicBezTo>
                    <a:pt x="15552" y="42469"/>
                    <a:pt x="15234" y="42485"/>
                    <a:pt x="14979" y="42524"/>
                  </a:cubicBezTo>
                  <a:cubicBezTo>
                    <a:pt x="14797" y="42524"/>
                    <a:pt x="14584" y="42524"/>
                    <a:pt x="14614" y="42463"/>
                  </a:cubicBezTo>
                  <a:cubicBezTo>
                    <a:pt x="14401" y="42463"/>
                    <a:pt x="14219" y="42463"/>
                    <a:pt x="13611" y="42524"/>
                  </a:cubicBezTo>
                  <a:cubicBezTo>
                    <a:pt x="13429" y="42524"/>
                    <a:pt x="12639" y="42524"/>
                    <a:pt x="12243" y="42493"/>
                  </a:cubicBezTo>
                  <a:cubicBezTo>
                    <a:pt x="11848" y="42493"/>
                    <a:pt x="11453" y="42554"/>
                    <a:pt x="11453" y="42554"/>
                  </a:cubicBezTo>
                  <a:lnTo>
                    <a:pt x="11240" y="42554"/>
                  </a:lnTo>
                  <a:cubicBezTo>
                    <a:pt x="11240" y="42524"/>
                    <a:pt x="10997" y="42524"/>
                    <a:pt x="10572" y="42524"/>
                  </a:cubicBezTo>
                  <a:cubicBezTo>
                    <a:pt x="10176" y="42493"/>
                    <a:pt x="9569" y="42493"/>
                    <a:pt x="8900" y="42493"/>
                  </a:cubicBezTo>
                  <a:cubicBezTo>
                    <a:pt x="7502" y="42493"/>
                    <a:pt x="6316" y="42493"/>
                    <a:pt x="6134" y="42463"/>
                  </a:cubicBezTo>
                  <a:cubicBezTo>
                    <a:pt x="6134" y="42463"/>
                    <a:pt x="5921" y="42463"/>
                    <a:pt x="5739" y="42493"/>
                  </a:cubicBezTo>
                  <a:cubicBezTo>
                    <a:pt x="5622" y="42543"/>
                    <a:pt x="5514" y="42566"/>
                    <a:pt x="5405" y="42566"/>
                  </a:cubicBezTo>
                  <a:cubicBezTo>
                    <a:pt x="5316" y="42566"/>
                    <a:pt x="5226" y="42551"/>
                    <a:pt x="5131" y="42524"/>
                  </a:cubicBezTo>
                  <a:cubicBezTo>
                    <a:pt x="5031" y="42490"/>
                    <a:pt x="4748" y="42466"/>
                    <a:pt x="4483" y="42466"/>
                  </a:cubicBezTo>
                  <a:cubicBezTo>
                    <a:pt x="4264" y="42466"/>
                    <a:pt x="4058" y="42482"/>
                    <a:pt x="3976" y="42524"/>
                  </a:cubicBezTo>
                  <a:lnTo>
                    <a:pt x="3976" y="42493"/>
                  </a:lnTo>
                  <a:cubicBezTo>
                    <a:pt x="3887" y="42455"/>
                    <a:pt x="3733" y="42438"/>
                    <a:pt x="3570" y="42438"/>
                  </a:cubicBezTo>
                  <a:cubicBezTo>
                    <a:pt x="3343" y="42438"/>
                    <a:pt x="3096" y="42471"/>
                    <a:pt x="2973" y="42524"/>
                  </a:cubicBezTo>
                  <a:cubicBezTo>
                    <a:pt x="2847" y="42503"/>
                    <a:pt x="2707" y="42467"/>
                    <a:pt x="2572" y="42467"/>
                  </a:cubicBezTo>
                  <a:cubicBezTo>
                    <a:pt x="2511" y="42467"/>
                    <a:pt x="2452" y="42474"/>
                    <a:pt x="2395" y="42493"/>
                  </a:cubicBezTo>
                  <a:cubicBezTo>
                    <a:pt x="2182" y="42493"/>
                    <a:pt x="2182" y="42493"/>
                    <a:pt x="2182" y="42402"/>
                  </a:cubicBezTo>
                  <a:cubicBezTo>
                    <a:pt x="2182" y="42341"/>
                    <a:pt x="2213" y="42311"/>
                    <a:pt x="2000" y="42311"/>
                  </a:cubicBezTo>
                  <a:cubicBezTo>
                    <a:pt x="1818" y="42311"/>
                    <a:pt x="1818" y="42341"/>
                    <a:pt x="1787" y="42402"/>
                  </a:cubicBezTo>
                  <a:lnTo>
                    <a:pt x="1392" y="42402"/>
                  </a:lnTo>
                  <a:cubicBezTo>
                    <a:pt x="1392" y="42402"/>
                    <a:pt x="1210" y="42402"/>
                    <a:pt x="1210" y="42432"/>
                  </a:cubicBezTo>
                  <a:cubicBezTo>
                    <a:pt x="1210" y="42493"/>
                    <a:pt x="997" y="42493"/>
                    <a:pt x="815" y="42493"/>
                  </a:cubicBezTo>
                  <a:cubicBezTo>
                    <a:pt x="815" y="42474"/>
                    <a:pt x="794" y="42467"/>
                    <a:pt x="772" y="42467"/>
                  </a:cubicBezTo>
                  <a:cubicBezTo>
                    <a:pt x="724" y="42467"/>
                    <a:pt x="668" y="42503"/>
                    <a:pt x="815" y="42524"/>
                  </a:cubicBezTo>
                  <a:cubicBezTo>
                    <a:pt x="815" y="42584"/>
                    <a:pt x="815" y="42615"/>
                    <a:pt x="602" y="42615"/>
                  </a:cubicBezTo>
                  <a:cubicBezTo>
                    <a:pt x="602" y="42615"/>
                    <a:pt x="602" y="42676"/>
                    <a:pt x="602" y="42706"/>
                  </a:cubicBezTo>
                  <a:cubicBezTo>
                    <a:pt x="602" y="42797"/>
                    <a:pt x="602" y="42828"/>
                    <a:pt x="997" y="42888"/>
                  </a:cubicBezTo>
                  <a:cubicBezTo>
                    <a:pt x="1477" y="42907"/>
                    <a:pt x="1879" y="42937"/>
                    <a:pt x="2120" y="42937"/>
                  </a:cubicBezTo>
                  <a:cubicBezTo>
                    <a:pt x="2276" y="42937"/>
                    <a:pt x="2365" y="42924"/>
                    <a:pt x="2365" y="42888"/>
                  </a:cubicBezTo>
                  <a:cubicBezTo>
                    <a:pt x="2365" y="42888"/>
                    <a:pt x="2578" y="42858"/>
                    <a:pt x="2760" y="42858"/>
                  </a:cubicBezTo>
                  <a:cubicBezTo>
                    <a:pt x="2973" y="42858"/>
                    <a:pt x="3155" y="42888"/>
                    <a:pt x="3155" y="42888"/>
                  </a:cubicBezTo>
                  <a:cubicBezTo>
                    <a:pt x="3155" y="42949"/>
                    <a:pt x="3945" y="42949"/>
                    <a:pt x="4918" y="42949"/>
                  </a:cubicBezTo>
                  <a:cubicBezTo>
                    <a:pt x="6103" y="42949"/>
                    <a:pt x="6711" y="42949"/>
                    <a:pt x="6894" y="42980"/>
                  </a:cubicBezTo>
                  <a:cubicBezTo>
                    <a:pt x="7106" y="43040"/>
                    <a:pt x="7289" y="43040"/>
                    <a:pt x="7289" y="43040"/>
                  </a:cubicBezTo>
                  <a:cubicBezTo>
                    <a:pt x="7289" y="43010"/>
                    <a:pt x="7593" y="43010"/>
                    <a:pt x="8049" y="42980"/>
                  </a:cubicBezTo>
                  <a:lnTo>
                    <a:pt x="11757" y="42980"/>
                  </a:lnTo>
                  <a:cubicBezTo>
                    <a:pt x="12274" y="42980"/>
                    <a:pt x="12608" y="42980"/>
                    <a:pt x="12608" y="42949"/>
                  </a:cubicBezTo>
                  <a:lnTo>
                    <a:pt x="13003" y="42949"/>
                  </a:lnTo>
                  <a:cubicBezTo>
                    <a:pt x="13003" y="42980"/>
                    <a:pt x="13398" y="42980"/>
                    <a:pt x="13794" y="42980"/>
                  </a:cubicBezTo>
                  <a:cubicBezTo>
                    <a:pt x="14189" y="42949"/>
                    <a:pt x="14584" y="42949"/>
                    <a:pt x="14584" y="42949"/>
                  </a:cubicBezTo>
                  <a:cubicBezTo>
                    <a:pt x="14584" y="43010"/>
                    <a:pt x="14766" y="43010"/>
                    <a:pt x="15161" y="43010"/>
                  </a:cubicBezTo>
                  <a:cubicBezTo>
                    <a:pt x="15556" y="43010"/>
                    <a:pt x="15769" y="43010"/>
                    <a:pt x="15769" y="42949"/>
                  </a:cubicBezTo>
                  <a:cubicBezTo>
                    <a:pt x="15952" y="42949"/>
                    <a:pt x="17350" y="42949"/>
                    <a:pt x="17927" y="43010"/>
                  </a:cubicBezTo>
                  <a:cubicBezTo>
                    <a:pt x="17976" y="43018"/>
                    <a:pt x="18027" y="43022"/>
                    <a:pt x="18080" y="43022"/>
                  </a:cubicBezTo>
                  <a:cubicBezTo>
                    <a:pt x="18224" y="43022"/>
                    <a:pt x="18380" y="42994"/>
                    <a:pt x="18535" y="42949"/>
                  </a:cubicBezTo>
                  <a:cubicBezTo>
                    <a:pt x="18535" y="42919"/>
                    <a:pt x="18718" y="42858"/>
                    <a:pt x="18930" y="42858"/>
                  </a:cubicBezTo>
                  <a:cubicBezTo>
                    <a:pt x="18930" y="42858"/>
                    <a:pt x="18930" y="42919"/>
                    <a:pt x="18900" y="42949"/>
                  </a:cubicBezTo>
                  <a:cubicBezTo>
                    <a:pt x="18718" y="43010"/>
                    <a:pt x="18718" y="43010"/>
                    <a:pt x="19113" y="43010"/>
                  </a:cubicBezTo>
                  <a:lnTo>
                    <a:pt x="19508" y="43010"/>
                  </a:lnTo>
                  <a:cubicBezTo>
                    <a:pt x="19508" y="42980"/>
                    <a:pt x="19751" y="42980"/>
                    <a:pt x="20177" y="42980"/>
                  </a:cubicBezTo>
                  <a:cubicBezTo>
                    <a:pt x="20572" y="42980"/>
                    <a:pt x="21180" y="42980"/>
                    <a:pt x="21879" y="42949"/>
                  </a:cubicBezTo>
                  <a:lnTo>
                    <a:pt x="23703" y="42949"/>
                  </a:lnTo>
                  <a:cubicBezTo>
                    <a:pt x="24067" y="42949"/>
                    <a:pt x="24219" y="42949"/>
                    <a:pt x="24219" y="42919"/>
                  </a:cubicBezTo>
                  <a:cubicBezTo>
                    <a:pt x="24219" y="42904"/>
                    <a:pt x="24272" y="42896"/>
                    <a:pt x="24398" y="42896"/>
                  </a:cubicBezTo>
                  <a:cubicBezTo>
                    <a:pt x="24523" y="42896"/>
                    <a:pt x="24721" y="42904"/>
                    <a:pt x="25010" y="42919"/>
                  </a:cubicBezTo>
                  <a:cubicBezTo>
                    <a:pt x="25800" y="43000"/>
                    <a:pt x="26063" y="43027"/>
                    <a:pt x="26205" y="43027"/>
                  </a:cubicBezTo>
                  <a:cubicBezTo>
                    <a:pt x="26276" y="43027"/>
                    <a:pt x="26317" y="43020"/>
                    <a:pt x="26377" y="43010"/>
                  </a:cubicBezTo>
                  <a:cubicBezTo>
                    <a:pt x="26195" y="43010"/>
                    <a:pt x="26195" y="42980"/>
                    <a:pt x="26195" y="42919"/>
                  </a:cubicBezTo>
                  <a:cubicBezTo>
                    <a:pt x="26195" y="42873"/>
                    <a:pt x="26248" y="42850"/>
                    <a:pt x="26324" y="42850"/>
                  </a:cubicBezTo>
                  <a:cubicBezTo>
                    <a:pt x="26400" y="42850"/>
                    <a:pt x="26499" y="42873"/>
                    <a:pt x="26590" y="42919"/>
                  </a:cubicBezTo>
                  <a:cubicBezTo>
                    <a:pt x="26590" y="42957"/>
                    <a:pt x="27107" y="42974"/>
                    <a:pt x="27724" y="42974"/>
                  </a:cubicBezTo>
                  <a:cubicBezTo>
                    <a:pt x="28580" y="42974"/>
                    <a:pt x="29628" y="42941"/>
                    <a:pt x="29751" y="42888"/>
                  </a:cubicBezTo>
                  <a:lnTo>
                    <a:pt x="29751" y="42919"/>
                  </a:lnTo>
                  <a:cubicBezTo>
                    <a:pt x="29751" y="42980"/>
                    <a:pt x="29934" y="42980"/>
                    <a:pt x="30724" y="42980"/>
                  </a:cubicBezTo>
                  <a:lnTo>
                    <a:pt x="31301" y="42980"/>
                  </a:lnTo>
                  <a:cubicBezTo>
                    <a:pt x="31313" y="42944"/>
                    <a:pt x="31498" y="42931"/>
                    <a:pt x="31719" y="42931"/>
                  </a:cubicBezTo>
                  <a:cubicBezTo>
                    <a:pt x="32060" y="42931"/>
                    <a:pt x="32487" y="42961"/>
                    <a:pt x="32487" y="42980"/>
                  </a:cubicBezTo>
                  <a:cubicBezTo>
                    <a:pt x="32700" y="43040"/>
                    <a:pt x="32700" y="43040"/>
                    <a:pt x="33095" y="43040"/>
                  </a:cubicBezTo>
                  <a:cubicBezTo>
                    <a:pt x="33356" y="42999"/>
                    <a:pt x="33703" y="42983"/>
                    <a:pt x="34003" y="42983"/>
                  </a:cubicBezTo>
                  <a:cubicBezTo>
                    <a:pt x="34367" y="42983"/>
                    <a:pt x="34662" y="43007"/>
                    <a:pt x="34645" y="43040"/>
                  </a:cubicBezTo>
                  <a:lnTo>
                    <a:pt x="35040" y="43040"/>
                  </a:lnTo>
                  <a:cubicBezTo>
                    <a:pt x="35253" y="42980"/>
                    <a:pt x="35648" y="42980"/>
                    <a:pt x="35830" y="42980"/>
                  </a:cubicBezTo>
                  <a:cubicBezTo>
                    <a:pt x="36438" y="42980"/>
                    <a:pt x="36621" y="42980"/>
                    <a:pt x="36438" y="42949"/>
                  </a:cubicBezTo>
                  <a:cubicBezTo>
                    <a:pt x="36438" y="42888"/>
                    <a:pt x="36438" y="42858"/>
                    <a:pt x="36651" y="42858"/>
                  </a:cubicBezTo>
                  <a:lnTo>
                    <a:pt x="36651" y="42919"/>
                  </a:lnTo>
                  <a:cubicBezTo>
                    <a:pt x="36651" y="42949"/>
                    <a:pt x="37229" y="42949"/>
                    <a:pt x="38019" y="42949"/>
                  </a:cubicBezTo>
                  <a:cubicBezTo>
                    <a:pt x="38992" y="42949"/>
                    <a:pt x="39387" y="42949"/>
                    <a:pt x="39599" y="43010"/>
                  </a:cubicBezTo>
                  <a:lnTo>
                    <a:pt x="39782" y="42949"/>
                  </a:lnTo>
                  <a:cubicBezTo>
                    <a:pt x="39888" y="42934"/>
                    <a:pt x="39987" y="42926"/>
                    <a:pt x="40059" y="42926"/>
                  </a:cubicBezTo>
                  <a:cubicBezTo>
                    <a:pt x="40131" y="42926"/>
                    <a:pt x="40177" y="42934"/>
                    <a:pt x="40177" y="42949"/>
                  </a:cubicBezTo>
                  <a:cubicBezTo>
                    <a:pt x="40268" y="42980"/>
                    <a:pt x="40511" y="42995"/>
                    <a:pt x="40781" y="42995"/>
                  </a:cubicBezTo>
                  <a:cubicBezTo>
                    <a:pt x="41051" y="42995"/>
                    <a:pt x="41347" y="42980"/>
                    <a:pt x="41545" y="42949"/>
                  </a:cubicBezTo>
                  <a:lnTo>
                    <a:pt x="42001" y="42949"/>
                  </a:lnTo>
                  <a:cubicBezTo>
                    <a:pt x="42179" y="42994"/>
                    <a:pt x="42552" y="43022"/>
                    <a:pt x="42907" y="43022"/>
                  </a:cubicBezTo>
                  <a:cubicBezTo>
                    <a:pt x="43036" y="43022"/>
                    <a:pt x="43163" y="43018"/>
                    <a:pt x="43277" y="43010"/>
                  </a:cubicBezTo>
                  <a:cubicBezTo>
                    <a:pt x="43277" y="42797"/>
                    <a:pt x="43247" y="42615"/>
                    <a:pt x="43217" y="42493"/>
                  </a:cubicBezTo>
                  <a:lnTo>
                    <a:pt x="43217" y="42493"/>
                  </a:lnTo>
                  <a:cubicBezTo>
                    <a:pt x="43219" y="42494"/>
                    <a:pt x="43221" y="42495"/>
                    <a:pt x="43223" y="42495"/>
                  </a:cubicBezTo>
                  <a:cubicBezTo>
                    <a:pt x="43277" y="42495"/>
                    <a:pt x="43277" y="42146"/>
                    <a:pt x="43277" y="41825"/>
                  </a:cubicBezTo>
                  <a:cubicBezTo>
                    <a:pt x="43277" y="41703"/>
                    <a:pt x="43247" y="41521"/>
                    <a:pt x="43247" y="41369"/>
                  </a:cubicBezTo>
                  <a:cubicBezTo>
                    <a:pt x="43247" y="41247"/>
                    <a:pt x="43247" y="41095"/>
                    <a:pt x="43247" y="40973"/>
                  </a:cubicBezTo>
                  <a:cubicBezTo>
                    <a:pt x="43247" y="40730"/>
                    <a:pt x="43247" y="40548"/>
                    <a:pt x="43277" y="40548"/>
                  </a:cubicBezTo>
                  <a:lnTo>
                    <a:pt x="43277" y="40335"/>
                  </a:lnTo>
                  <a:cubicBezTo>
                    <a:pt x="43247" y="40153"/>
                    <a:pt x="43247" y="39940"/>
                    <a:pt x="43247" y="39758"/>
                  </a:cubicBezTo>
                  <a:cubicBezTo>
                    <a:pt x="43247" y="39545"/>
                    <a:pt x="43247" y="39362"/>
                    <a:pt x="43186" y="39150"/>
                  </a:cubicBezTo>
                  <a:cubicBezTo>
                    <a:pt x="43156" y="38967"/>
                    <a:pt x="43156" y="38755"/>
                    <a:pt x="43156" y="38755"/>
                  </a:cubicBezTo>
                  <a:cubicBezTo>
                    <a:pt x="43156" y="38702"/>
                    <a:pt x="43158" y="38680"/>
                    <a:pt x="43163" y="38680"/>
                  </a:cubicBezTo>
                  <a:cubicBezTo>
                    <a:pt x="43176" y="38680"/>
                    <a:pt x="43204" y="38816"/>
                    <a:pt x="43247" y="38967"/>
                  </a:cubicBezTo>
                  <a:cubicBezTo>
                    <a:pt x="43254" y="39055"/>
                    <a:pt x="43259" y="39094"/>
                    <a:pt x="43262" y="39094"/>
                  </a:cubicBezTo>
                  <a:cubicBezTo>
                    <a:pt x="43273" y="39094"/>
                    <a:pt x="43257" y="38626"/>
                    <a:pt x="43186" y="38177"/>
                  </a:cubicBezTo>
                  <a:cubicBezTo>
                    <a:pt x="43153" y="37840"/>
                    <a:pt x="43138" y="37690"/>
                    <a:pt x="43141" y="37690"/>
                  </a:cubicBezTo>
                  <a:lnTo>
                    <a:pt x="43141" y="37690"/>
                  </a:lnTo>
                  <a:cubicBezTo>
                    <a:pt x="43144" y="37690"/>
                    <a:pt x="43159" y="37788"/>
                    <a:pt x="43186" y="37964"/>
                  </a:cubicBezTo>
                  <a:cubicBezTo>
                    <a:pt x="43221" y="38086"/>
                    <a:pt x="43246" y="38197"/>
                    <a:pt x="43255" y="38197"/>
                  </a:cubicBezTo>
                  <a:cubicBezTo>
                    <a:pt x="43262" y="38197"/>
                    <a:pt x="43260" y="38134"/>
                    <a:pt x="43247" y="37964"/>
                  </a:cubicBezTo>
                  <a:cubicBezTo>
                    <a:pt x="43247" y="37964"/>
                    <a:pt x="43247" y="37569"/>
                    <a:pt x="43217" y="37569"/>
                  </a:cubicBezTo>
                  <a:lnTo>
                    <a:pt x="43217" y="36992"/>
                  </a:lnTo>
                  <a:cubicBezTo>
                    <a:pt x="43247" y="36596"/>
                    <a:pt x="43247" y="36414"/>
                    <a:pt x="43247" y="36201"/>
                  </a:cubicBezTo>
                  <a:cubicBezTo>
                    <a:pt x="43217" y="36019"/>
                    <a:pt x="43217" y="36019"/>
                    <a:pt x="43247" y="35806"/>
                  </a:cubicBezTo>
                  <a:cubicBezTo>
                    <a:pt x="43308" y="35806"/>
                    <a:pt x="43308" y="35624"/>
                    <a:pt x="43217" y="35624"/>
                  </a:cubicBezTo>
                  <a:cubicBezTo>
                    <a:pt x="43156" y="35411"/>
                    <a:pt x="43156" y="35229"/>
                    <a:pt x="43217" y="35016"/>
                  </a:cubicBezTo>
                  <a:cubicBezTo>
                    <a:pt x="43277" y="35016"/>
                    <a:pt x="43277" y="34834"/>
                    <a:pt x="43247" y="34834"/>
                  </a:cubicBezTo>
                  <a:cubicBezTo>
                    <a:pt x="43217" y="34621"/>
                    <a:pt x="43217" y="34438"/>
                    <a:pt x="43217" y="34438"/>
                  </a:cubicBezTo>
                  <a:cubicBezTo>
                    <a:pt x="43217" y="34438"/>
                    <a:pt x="43217" y="34317"/>
                    <a:pt x="43247" y="34134"/>
                  </a:cubicBezTo>
                  <a:cubicBezTo>
                    <a:pt x="43247" y="33922"/>
                    <a:pt x="43247" y="33648"/>
                    <a:pt x="43247" y="33314"/>
                  </a:cubicBezTo>
                  <a:cubicBezTo>
                    <a:pt x="43247" y="32675"/>
                    <a:pt x="43247" y="31764"/>
                    <a:pt x="43247" y="30882"/>
                  </a:cubicBezTo>
                  <a:cubicBezTo>
                    <a:pt x="43247" y="30700"/>
                    <a:pt x="43217" y="30487"/>
                    <a:pt x="43186" y="30487"/>
                  </a:cubicBezTo>
                  <a:cubicBezTo>
                    <a:pt x="43095" y="30487"/>
                    <a:pt x="43125" y="30487"/>
                    <a:pt x="43186" y="30305"/>
                  </a:cubicBezTo>
                  <a:cubicBezTo>
                    <a:pt x="43285" y="30132"/>
                    <a:pt x="43303" y="29860"/>
                    <a:pt x="43242" y="29860"/>
                  </a:cubicBezTo>
                  <a:cubicBezTo>
                    <a:pt x="43228" y="29860"/>
                    <a:pt x="43209" y="29875"/>
                    <a:pt x="43186" y="29909"/>
                  </a:cubicBezTo>
                  <a:cubicBezTo>
                    <a:pt x="43149" y="29983"/>
                    <a:pt x="43127" y="30027"/>
                    <a:pt x="43120" y="30027"/>
                  </a:cubicBezTo>
                  <a:cubicBezTo>
                    <a:pt x="43110" y="30027"/>
                    <a:pt x="43132" y="29932"/>
                    <a:pt x="43186" y="29697"/>
                  </a:cubicBezTo>
                  <a:cubicBezTo>
                    <a:pt x="43217" y="29514"/>
                    <a:pt x="43217" y="29514"/>
                    <a:pt x="43186" y="29302"/>
                  </a:cubicBezTo>
                  <a:cubicBezTo>
                    <a:pt x="43125" y="29302"/>
                    <a:pt x="43125" y="29119"/>
                    <a:pt x="43186" y="29119"/>
                  </a:cubicBezTo>
                  <a:cubicBezTo>
                    <a:pt x="43217" y="28906"/>
                    <a:pt x="43247" y="28724"/>
                    <a:pt x="43217" y="28724"/>
                  </a:cubicBezTo>
                  <a:cubicBezTo>
                    <a:pt x="43217" y="28724"/>
                    <a:pt x="43217" y="28511"/>
                    <a:pt x="43277" y="28329"/>
                  </a:cubicBezTo>
                  <a:cubicBezTo>
                    <a:pt x="43308" y="28147"/>
                    <a:pt x="43277" y="27934"/>
                    <a:pt x="43217" y="27751"/>
                  </a:cubicBezTo>
                  <a:cubicBezTo>
                    <a:pt x="43148" y="27292"/>
                    <a:pt x="43131" y="27076"/>
                    <a:pt x="43166" y="27076"/>
                  </a:cubicBezTo>
                  <a:cubicBezTo>
                    <a:pt x="43177" y="27076"/>
                    <a:pt x="43194" y="27099"/>
                    <a:pt x="43217" y="27143"/>
                  </a:cubicBezTo>
                  <a:cubicBezTo>
                    <a:pt x="43225" y="27164"/>
                    <a:pt x="43233" y="27173"/>
                    <a:pt x="43239" y="27173"/>
                  </a:cubicBezTo>
                  <a:cubicBezTo>
                    <a:pt x="43301" y="27173"/>
                    <a:pt x="43269" y="26336"/>
                    <a:pt x="43186" y="26171"/>
                  </a:cubicBezTo>
                  <a:cubicBezTo>
                    <a:pt x="43095" y="25958"/>
                    <a:pt x="43095" y="25958"/>
                    <a:pt x="43125" y="25958"/>
                  </a:cubicBezTo>
                  <a:cubicBezTo>
                    <a:pt x="43186" y="25958"/>
                    <a:pt x="43186" y="25776"/>
                    <a:pt x="43186" y="25776"/>
                  </a:cubicBezTo>
                  <a:cubicBezTo>
                    <a:pt x="43186" y="25563"/>
                    <a:pt x="43186" y="25381"/>
                    <a:pt x="43217" y="25381"/>
                  </a:cubicBezTo>
                  <a:cubicBezTo>
                    <a:pt x="43217" y="25381"/>
                    <a:pt x="43217" y="25198"/>
                    <a:pt x="43186" y="24803"/>
                  </a:cubicBezTo>
                  <a:cubicBezTo>
                    <a:pt x="43095" y="24408"/>
                    <a:pt x="43156" y="23800"/>
                    <a:pt x="43217" y="23618"/>
                  </a:cubicBezTo>
                  <a:lnTo>
                    <a:pt x="43186" y="23222"/>
                  </a:lnTo>
                  <a:cubicBezTo>
                    <a:pt x="43095" y="23010"/>
                    <a:pt x="43065" y="22827"/>
                    <a:pt x="43156" y="22827"/>
                  </a:cubicBezTo>
                  <a:lnTo>
                    <a:pt x="43186" y="22827"/>
                  </a:lnTo>
                  <a:cubicBezTo>
                    <a:pt x="43095" y="22615"/>
                    <a:pt x="43156" y="21824"/>
                    <a:pt x="43247" y="21824"/>
                  </a:cubicBezTo>
                  <a:cubicBezTo>
                    <a:pt x="43277" y="21824"/>
                    <a:pt x="43277" y="21824"/>
                    <a:pt x="43277" y="21642"/>
                  </a:cubicBezTo>
                  <a:lnTo>
                    <a:pt x="43247" y="21642"/>
                  </a:lnTo>
                  <a:cubicBezTo>
                    <a:pt x="43186" y="21642"/>
                    <a:pt x="43156" y="21642"/>
                    <a:pt x="43156" y="21429"/>
                  </a:cubicBezTo>
                  <a:cubicBezTo>
                    <a:pt x="43156" y="21259"/>
                    <a:pt x="43156" y="21061"/>
                    <a:pt x="43181" y="21061"/>
                  </a:cubicBezTo>
                  <a:cubicBezTo>
                    <a:pt x="43182" y="21061"/>
                    <a:pt x="43184" y="21062"/>
                    <a:pt x="43186" y="21064"/>
                  </a:cubicBezTo>
                  <a:cubicBezTo>
                    <a:pt x="43247" y="20852"/>
                    <a:pt x="43277" y="20669"/>
                    <a:pt x="43247" y="20669"/>
                  </a:cubicBezTo>
                  <a:cubicBezTo>
                    <a:pt x="43247" y="20669"/>
                    <a:pt x="43247" y="20456"/>
                    <a:pt x="43277" y="20274"/>
                  </a:cubicBezTo>
                  <a:lnTo>
                    <a:pt x="43277" y="19484"/>
                  </a:lnTo>
                  <a:cubicBezTo>
                    <a:pt x="43248" y="19279"/>
                    <a:pt x="43247" y="18905"/>
                    <a:pt x="43274" y="18905"/>
                  </a:cubicBezTo>
                  <a:cubicBezTo>
                    <a:pt x="43275" y="18905"/>
                    <a:pt x="43276" y="18905"/>
                    <a:pt x="43277" y="18906"/>
                  </a:cubicBezTo>
                  <a:cubicBezTo>
                    <a:pt x="43277" y="18906"/>
                    <a:pt x="43277" y="18511"/>
                    <a:pt x="43247" y="18298"/>
                  </a:cubicBezTo>
                  <a:cubicBezTo>
                    <a:pt x="43247" y="17903"/>
                    <a:pt x="43247" y="17721"/>
                    <a:pt x="43277" y="17721"/>
                  </a:cubicBezTo>
                  <a:cubicBezTo>
                    <a:pt x="43338" y="17721"/>
                    <a:pt x="43338" y="17721"/>
                    <a:pt x="43277" y="17508"/>
                  </a:cubicBezTo>
                  <a:cubicBezTo>
                    <a:pt x="43247" y="17508"/>
                    <a:pt x="43247" y="17326"/>
                    <a:pt x="43247" y="17113"/>
                  </a:cubicBezTo>
                  <a:lnTo>
                    <a:pt x="43247" y="16718"/>
                  </a:lnTo>
                  <a:cubicBezTo>
                    <a:pt x="43217" y="16718"/>
                    <a:pt x="43217" y="16718"/>
                    <a:pt x="43217" y="16535"/>
                  </a:cubicBezTo>
                  <a:cubicBezTo>
                    <a:pt x="43217" y="16323"/>
                    <a:pt x="43247" y="15745"/>
                    <a:pt x="43247" y="15532"/>
                  </a:cubicBezTo>
                  <a:cubicBezTo>
                    <a:pt x="43247" y="15163"/>
                    <a:pt x="43247" y="15030"/>
                    <a:pt x="43239" y="15030"/>
                  </a:cubicBezTo>
                  <a:cubicBezTo>
                    <a:pt x="43235" y="15030"/>
                    <a:pt x="43228" y="15072"/>
                    <a:pt x="43217" y="15137"/>
                  </a:cubicBezTo>
                  <a:cubicBezTo>
                    <a:pt x="43217" y="15227"/>
                    <a:pt x="43206" y="15279"/>
                    <a:pt x="43198" y="15279"/>
                  </a:cubicBezTo>
                  <a:cubicBezTo>
                    <a:pt x="43187" y="15279"/>
                    <a:pt x="43182" y="15183"/>
                    <a:pt x="43217" y="14955"/>
                  </a:cubicBezTo>
                  <a:cubicBezTo>
                    <a:pt x="43217" y="14742"/>
                    <a:pt x="43247" y="14165"/>
                    <a:pt x="43247" y="13587"/>
                  </a:cubicBezTo>
                  <a:cubicBezTo>
                    <a:pt x="43247" y="12797"/>
                    <a:pt x="43247" y="12797"/>
                    <a:pt x="43217" y="12797"/>
                  </a:cubicBezTo>
                  <a:cubicBezTo>
                    <a:pt x="43192" y="12846"/>
                    <a:pt x="43174" y="12866"/>
                    <a:pt x="43163" y="12866"/>
                  </a:cubicBezTo>
                  <a:cubicBezTo>
                    <a:pt x="43132" y="12866"/>
                    <a:pt x="43150" y="12717"/>
                    <a:pt x="43217" y="12584"/>
                  </a:cubicBezTo>
                  <a:cubicBezTo>
                    <a:pt x="43308" y="12189"/>
                    <a:pt x="43308" y="12006"/>
                    <a:pt x="43247" y="12006"/>
                  </a:cubicBezTo>
                  <a:cubicBezTo>
                    <a:pt x="43217" y="11794"/>
                    <a:pt x="43217" y="11794"/>
                    <a:pt x="43217" y="11611"/>
                  </a:cubicBezTo>
                  <a:cubicBezTo>
                    <a:pt x="43247" y="11611"/>
                    <a:pt x="43247" y="11399"/>
                    <a:pt x="43217" y="11003"/>
                  </a:cubicBezTo>
                  <a:cubicBezTo>
                    <a:pt x="43217" y="10821"/>
                    <a:pt x="43217" y="10821"/>
                    <a:pt x="43247" y="10821"/>
                  </a:cubicBezTo>
                  <a:lnTo>
                    <a:pt x="43247" y="10426"/>
                  </a:lnTo>
                  <a:cubicBezTo>
                    <a:pt x="43186" y="10031"/>
                    <a:pt x="43217" y="8845"/>
                    <a:pt x="43277" y="8663"/>
                  </a:cubicBezTo>
                  <a:cubicBezTo>
                    <a:pt x="43277" y="8663"/>
                    <a:pt x="43277" y="8450"/>
                    <a:pt x="43217" y="8268"/>
                  </a:cubicBezTo>
                  <a:cubicBezTo>
                    <a:pt x="43125" y="8055"/>
                    <a:pt x="43125" y="7873"/>
                    <a:pt x="43217" y="7873"/>
                  </a:cubicBezTo>
                  <a:cubicBezTo>
                    <a:pt x="43308" y="7873"/>
                    <a:pt x="43308" y="7873"/>
                    <a:pt x="43217" y="7660"/>
                  </a:cubicBezTo>
                  <a:cubicBezTo>
                    <a:pt x="43189" y="7495"/>
                    <a:pt x="43186" y="6658"/>
                    <a:pt x="43254" y="6658"/>
                  </a:cubicBezTo>
                  <a:cubicBezTo>
                    <a:pt x="43261" y="6658"/>
                    <a:pt x="43269" y="6667"/>
                    <a:pt x="43277" y="6687"/>
                  </a:cubicBezTo>
                  <a:lnTo>
                    <a:pt x="43369" y="6687"/>
                  </a:lnTo>
                  <a:cubicBezTo>
                    <a:pt x="43308" y="6474"/>
                    <a:pt x="43308" y="6292"/>
                    <a:pt x="43308" y="6292"/>
                  </a:cubicBezTo>
                  <a:cubicBezTo>
                    <a:pt x="43277" y="6292"/>
                    <a:pt x="43277" y="6079"/>
                    <a:pt x="43277" y="5502"/>
                  </a:cubicBezTo>
                  <a:cubicBezTo>
                    <a:pt x="43247" y="5107"/>
                    <a:pt x="43247" y="4316"/>
                    <a:pt x="43217" y="3921"/>
                  </a:cubicBezTo>
                  <a:cubicBezTo>
                    <a:pt x="43217" y="3526"/>
                    <a:pt x="43217" y="2949"/>
                    <a:pt x="43277" y="2736"/>
                  </a:cubicBezTo>
                  <a:cubicBezTo>
                    <a:pt x="43277" y="2553"/>
                    <a:pt x="43277" y="2341"/>
                    <a:pt x="43247" y="1946"/>
                  </a:cubicBezTo>
                  <a:cubicBezTo>
                    <a:pt x="43217" y="1854"/>
                    <a:pt x="43186" y="1733"/>
                    <a:pt x="43186" y="1581"/>
                  </a:cubicBezTo>
                  <a:cubicBezTo>
                    <a:pt x="43186" y="1368"/>
                    <a:pt x="43217" y="1216"/>
                    <a:pt x="43247" y="1186"/>
                  </a:cubicBezTo>
                  <a:lnTo>
                    <a:pt x="43247" y="851"/>
                  </a:lnTo>
                  <a:cubicBezTo>
                    <a:pt x="43217" y="608"/>
                    <a:pt x="43217" y="426"/>
                    <a:pt x="43186" y="304"/>
                  </a:cubicBezTo>
                  <a:lnTo>
                    <a:pt x="42791" y="304"/>
                  </a:lnTo>
                  <a:cubicBezTo>
                    <a:pt x="42833" y="283"/>
                    <a:pt x="42687" y="248"/>
                    <a:pt x="42472" y="248"/>
                  </a:cubicBezTo>
                  <a:cubicBezTo>
                    <a:pt x="42376" y="248"/>
                    <a:pt x="42266" y="255"/>
                    <a:pt x="42153" y="274"/>
                  </a:cubicBezTo>
                  <a:cubicBezTo>
                    <a:pt x="42153" y="274"/>
                    <a:pt x="42062" y="304"/>
                    <a:pt x="41910" y="304"/>
                  </a:cubicBezTo>
                  <a:lnTo>
                    <a:pt x="41454" y="304"/>
                  </a:lnTo>
                  <a:cubicBezTo>
                    <a:pt x="41271" y="274"/>
                    <a:pt x="39539" y="274"/>
                    <a:pt x="37867" y="274"/>
                  </a:cubicBezTo>
                  <a:lnTo>
                    <a:pt x="34645" y="274"/>
                  </a:lnTo>
                  <a:cubicBezTo>
                    <a:pt x="34584" y="274"/>
                    <a:pt x="34584" y="274"/>
                    <a:pt x="34584" y="304"/>
                  </a:cubicBezTo>
                  <a:lnTo>
                    <a:pt x="33399" y="304"/>
                  </a:lnTo>
                  <a:cubicBezTo>
                    <a:pt x="33399" y="259"/>
                    <a:pt x="33148" y="243"/>
                    <a:pt x="32825" y="243"/>
                  </a:cubicBezTo>
                  <a:cubicBezTo>
                    <a:pt x="32502" y="243"/>
                    <a:pt x="32107" y="259"/>
                    <a:pt x="31818" y="274"/>
                  </a:cubicBezTo>
                  <a:cubicBezTo>
                    <a:pt x="31636" y="335"/>
                    <a:pt x="31423" y="335"/>
                    <a:pt x="31241" y="335"/>
                  </a:cubicBezTo>
                  <a:cubicBezTo>
                    <a:pt x="31241" y="277"/>
                    <a:pt x="30996" y="256"/>
                    <a:pt x="30717" y="256"/>
                  </a:cubicBezTo>
                  <a:cubicBezTo>
                    <a:pt x="30555" y="256"/>
                    <a:pt x="30382" y="263"/>
                    <a:pt x="30238" y="274"/>
                  </a:cubicBezTo>
                  <a:cubicBezTo>
                    <a:pt x="30146" y="319"/>
                    <a:pt x="30048" y="342"/>
                    <a:pt x="29972" y="342"/>
                  </a:cubicBezTo>
                  <a:cubicBezTo>
                    <a:pt x="29896" y="342"/>
                    <a:pt x="29842" y="319"/>
                    <a:pt x="29842" y="274"/>
                  </a:cubicBezTo>
                  <a:cubicBezTo>
                    <a:pt x="29842" y="234"/>
                    <a:pt x="29767" y="212"/>
                    <a:pt x="29649" y="212"/>
                  </a:cubicBezTo>
                  <a:cubicBezTo>
                    <a:pt x="29498" y="212"/>
                    <a:pt x="29275" y="249"/>
                    <a:pt x="29052" y="335"/>
                  </a:cubicBezTo>
                  <a:cubicBezTo>
                    <a:pt x="28961" y="350"/>
                    <a:pt x="28915" y="357"/>
                    <a:pt x="28866" y="357"/>
                  </a:cubicBezTo>
                  <a:cubicBezTo>
                    <a:pt x="28817" y="357"/>
                    <a:pt x="28763" y="350"/>
                    <a:pt x="28657" y="335"/>
                  </a:cubicBezTo>
                  <a:cubicBezTo>
                    <a:pt x="28541" y="277"/>
                    <a:pt x="28414" y="256"/>
                    <a:pt x="28335" y="256"/>
                  </a:cubicBezTo>
                  <a:cubicBezTo>
                    <a:pt x="28290" y="256"/>
                    <a:pt x="28262" y="263"/>
                    <a:pt x="28262" y="274"/>
                  </a:cubicBezTo>
                  <a:cubicBezTo>
                    <a:pt x="28171" y="319"/>
                    <a:pt x="28072" y="342"/>
                    <a:pt x="27973" y="342"/>
                  </a:cubicBezTo>
                  <a:cubicBezTo>
                    <a:pt x="27874" y="342"/>
                    <a:pt x="27776" y="319"/>
                    <a:pt x="27684" y="274"/>
                  </a:cubicBezTo>
                  <a:cubicBezTo>
                    <a:pt x="27487" y="228"/>
                    <a:pt x="27388" y="205"/>
                    <a:pt x="27316" y="205"/>
                  </a:cubicBezTo>
                  <a:cubicBezTo>
                    <a:pt x="27244" y="205"/>
                    <a:pt x="27198" y="228"/>
                    <a:pt x="27107" y="274"/>
                  </a:cubicBezTo>
                  <a:cubicBezTo>
                    <a:pt x="27000" y="319"/>
                    <a:pt x="26750" y="342"/>
                    <a:pt x="26503" y="342"/>
                  </a:cubicBezTo>
                  <a:cubicBezTo>
                    <a:pt x="26256" y="342"/>
                    <a:pt x="26013" y="319"/>
                    <a:pt x="25921" y="274"/>
                  </a:cubicBezTo>
                  <a:cubicBezTo>
                    <a:pt x="25780" y="274"/>
                    <a:pt x="25651" y="260"/>
                    <a:pt x="25581" y="260"/>
                  </a:cubicBezTo>
                  <a:cubicBezTo>
                    <a:pt x="25547" y="260"/>
                    <a:pt x="25526" y="264"/>
                    <a:pt x="25526" y="274"/>
                  </a:cubicBezTo>
                  <a:lnTo>
                    <a:pt x="25314" y="243"/>
                  </a:lnTo>
                  <a:lnTo>
                    <a:pt x="24918" y="243"/>
                  </a:lnTo>
                  <a:lnTo>
                    <a:pt x="24918" y="274"/>
                  </a:lnTo>
                  <a:cubicBezTo>
                    <a:pt x="24736" y="274"/>
                    <a:pt x="23551" y="243"/>
                    <a:pt x="22183" y="213"/>
                  </a:cubicBezTo>
                  <a:cubicBezTo>
                    <a:pt x="19994" y="213"/>
                    <a:pt x="19599" y="213"/>
                    <a:pt x="19812" y="274"/>
                  </a:cubicBezTo>
                  <a:cubicBezTo>
                    <a:pt x="19903" y="319"/>
                    <a:pt x="19850" y="342"/>
                    <a:pt x="19751" y="342"/>
                  </a:cubicBezTo>
                  <a:cubicBezTo>
                    <a:pt x="19652" y="342"/>
                    <a:pt x="19508" y="319"/>
                    <a:pt x="19417" y="274"/>
                  </a:cubicBezTo>
                  <a:cubicBezTo>
                    <a:pt x="19204" y="274"/>
                    <a:pt x="18839" y="213"/>
                    <a:pt x="18444" y="213"/>
                  </a:cubicBezTo>
                  <a:cubicBezTo>
                    <a:pt x="18049" y="213"/>
                    <a:pt x="17654" y="213"/>
                    <a:pt x="17654" y="183"/>
                  </a:cubicBezTo>
                  <a:lnTo>
                    <a:pt x="17441" y="183"/>
                  </a:lnTo>
                  <a:cubicBezTo>
                    <a:pt x="17224" y="233"/>
                    <a:pt x="16766" y="255"/>
                    <a:pt x="16303" y="255"/>
                  </a:cubicBezTo>
                  <a:cubicBezTo>
                    <a:pt x="15925" y="255"/>
                    <a:pt x="15543" y="240"/>
                    <a:pt x="15283" y="213"/>
                  </a:cubicBezTo>
                  <a:cubicBezTo>
                    <a:pt x="14888" y="213"/>
                    <a:pt x="14705" y="213"/>
                    <a:pt x="14310" y="274"/>
                  </a:cubicBezTo>
                  <a:cubicBezTo>
                    <a:pt x="14113" y="289"/>
                    <a:pt x="14014" y="297"/>
                    <a:pt x="13938" y="297"/>
                  </a:cubicBezTo>
                  <a:cubicBezTo>
                    <a:pt x="13862" y="297"/>
                    <a:pt x="13809" y="289"/>
                    <a:pt x="13702" y="274"/>
                  </a:cubicBezTo>
                  <a:cubicBezTo>
                    <a:pt x="13702" y="236"/>
                    <a:pt x="13250" y="210"/>
                    <a:pt x="12904" y="210"/>
                  </a:cubicBezTo>
                  <a:cubicBezTo>
                    <a:pt x="12690" y="210"/>
                    <a:pt x="12517" y="220"/>
                    <a:pt x="12517" y="243"/>
                  </a:cubicBezTo>
                  <a:lnTo>
                    <a:pt x="12335" y="213"/>
                  </a:lnTo>
                  <a:cubicBezTo>
                    <a:pt x="12278" y="194"/>
                    <a:pt x="12219" y="187"/>
                    <a:pt x="12163" y="187"/>
                  </a:cubicBezTo>
                  <a:cubicBezTo>
                    <a:pt x="12041" y="187"/>
                    <a:pt x="11939" y="222"/>
                    <a:pt x="11939" y="243"/>
                  </a:cubicBezTo>
                  <a:cubicBezTo>
                    <a:pt x="11939" y="286"/>
                    <a:pt x="11894" y="308"/>
                    <a:pt x="11826" y="308"/>
                  </a:cubicBezTo>
                  <a:cubicBezTo>
                    <a:pt x="11748" y="308"/>
                    <a:pt x="11642" y="278"/>
                    <a:pt x="11544" y="213"/>
                  </a:cubicBezTo>
                  <a:cubicBezTo>
                    <a:pt x="11544" y="155"/>
                    <a:pt x="11471" y="134"/>
                    <a:pt x="11417" y="134"/>
                  </a:cubicBezTo>
                  <a:cubicBezTo>
                    <a:pt x="11386" y="134"/>
                    <a:pt x="11362" y="141"/>
                    <a:pt x="11362" y="152"/>
                  </a:cubicBezTo>
                  <a:cubicBezTo>
                    <a:pt x="11206" y="197"/>
                    <a:pt x="11067" y="225"/>
                    <a:pt x="10920" y="225"/>
                  </a:cubicBezTo>
                  <a:cubicBezTo>
                    <a:pt x="10866" y="225"/>
                    <a:pt x="10811" y="221"/>
                    <a:pt x="10754" y="213"/>
                  </a:cubicBezTo>
                  <a:cubicBezTo>
                    <a:pt x="10572" y="213"/>
                    <a:pt x="10359" y="213"/>
                    <a:pt x="10359" y="304"/>
                  </a:cubicBezTo>
                  <a:cubicBezTo>
                    <a:pt x="10359" y="335"/>
                    <a:pt x="10176" y="335"/>
                    <a:pt x="9964" y="335"/>
                  </a:cubicBezTo>
                  <a:cubicBezTo>
                    <a:pt x="9964" y="274"/>
                    <a:pt x="9964" y="274"/>
                    <a:pt x="10176" y="243"/>
                  </a:cubicBezTo>
                  <a:lnTo>
                    <a:pt x="9781" y="243"/>
                  </a:lnTo>
                  <a:cubicBezTo>
                    <a:pt x="9569" y="243"/>
                    <a:pt x="9173" y="213"/>
                    <a:pt x="9173" y="152"/>
                  </a:cubicBezTo>
                  <a:cubicBezTo>
                    <a:pt x="9107" y="141"/>
                    <a:pt x="9040" y="134"/>
                    <a:pt x="8991" y="1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3473;p83"/>
            <p:cNvSpPr/>
            <p:nvPr/>
          </p:nvSpPr>
          <p:spPr>
            <a:xfrm>
              <a:off x="2603520" y="3306269"/>
              <a:ext cx="3541" cy="17"/>
            </a:xfrm>
            <a:custGeom>
              <a:avLst/>
              <a:gdLst/>
              <a:ahLst/>
              <a:cxnLst/>
              <a:rect l="l" t="t" r="r" b="b"/>
              <a:pathLst>
                <a:path w="214" h="1" extrusionOk="0">
                  <a:moveTo>
                    <a:pt x="213" y="0"/>
                  </a:moveTo>
                  <a:cubicBezTo>
                    <a:pt x="213" y="0"/>
                    <a:pt x="153" y="0"/>
                    <a:pt x="1" y="0"/>
                  </a:cubicBezTo>
                  <a:cubicBezTo>
                    <a:pt x="153" y="0"/>
                    <a:pt x="213" y="0"/>
                    <a:pt x="213" y="0"/>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3474;p83"/>
            <p:cNvSpPr/>
            <p:nvPr/>
          </p:nvSpPr>
          <p:spPr>
            <a:xfrm>
              <a:off x="2508976" y="2293426"/>
              <a:ext cx="1975887" cy="1343785"/>
            </a:xfrm>
            <a:custGeom>
              <a:avLst/>
              <a:gdLst/>
              <a:ahLst/>
              <a:cxnLst/>
              <a:rect l="l" t="t" r="r" b="b"/>
              <a:pathLst>
                <a:path w="119425" h="81220" extrusionOk="0">
                  <a:moveTo>
                    <a:pt x="78932" y="0"/>
                  </a:moveTo>
                  <a:cubicBezTo>
                    <a:pt x="78288" y="0"/>
                    <a:pt x="77935" y="28"/>
                    <a:pt x="77935" y="28"/>
                  </a:cubicBezTo>
                  <a:lnTo>
                    <a:pt x="78087" y="30059"/>
                  </a:lnTo>
                  <a:cubicBezTo>
                    <a:pt x="83619" y="30606"/>
                    <a:pt x="87540" y="33311"/>
                    <a:pt x="88391" y="37141"/>
                  </a:cubicBezTo>
                  <a:cubicBezTo>
                    <a:pt x="89242" y="40971"/>
                    <a:pt x="89181" y="42886"/>
                    <a:pt x="86385" y="47354"/>
                  </a:cubicBezTo>
                  <a:cubicBezTo>
                    <a:pt x="84099" y="51031"/>
                    <a:pt x="79030" y="51276"/>
                    <a:pt x="75944" y="51276"/>
                  </a:cubicBezTo>
                  <a:cubicBezTo>
                    <a:pt x="75470" y="51276"/>
                    <a:pt x="75044" y="51270"/>
                    <a:pt x="74681" y="51270"/>
                  </a:cubicBezTo>
                  <a:cubicBezTo>
                    <a:pt x="74516" y="51270"/>
                    <a:pt x="74364" y="51271"/>
                    <a:pt x="74227" y="51275"/>
                  </a:cubicBezTo>
                  <a:cubicBezTo>
                    <a:pt x="73746" y="51281"/>
                    <a:pt x="72652" y="51283"/>
                    <a:pt x="71209" y="51283"/>
                  </a:cubicBezTo>
                  <a:cubicBezTo>
                    <a:pt x="65435" y="51283"/>
                    <a:pt x="54074" y="51244"/>
                    <a:pt x="54074" y="51244"/>
                  </a:cubicBezTo>
                  <a:cubicBezTo>
                    <a:pt x="54074" y="51244"/>
                    <a:pt x="49846" y="51204"/>
                    <a:pt x="46324" y="51204"/>
                  </a:cubicBezTo>
                  <a:cubicBezTo>
                    <a:pt x="44564" y="51204"/>
                    <a:pt x="42980" y="51214"/>
                    <a:pt x="42190" y="51244"/>
                  </a:cubicBezTo>
                  <a:cubicBezTo>
                    <a:pt x="42037" y="51252"/>
                    <a:pt x="41892" y="51256"/>
                    <a:pt x="41757" y="51256"/>
                  </a:cubicBezTo>
                  <a:cubicBezTo>
                    <a:pt x="39788" y="51256"/>
                    <a:pt x="39575" y="50484"/>
                    <a:pt x="39575" y="50484"/>
                  </a:cubicBezTo>
                  <a:cubicBezTo>
                    <a:pt x="39575" y="50484"/>
                    <a:pt x="32068" y="46807"/>
                    <a:pt x="28785" y="45226"/>
                  </a:cubicBezTo>
                  <a:cubicBezTo>
                    <a:pt x="28785" y="45226"/>
                    <a:pt x="25259" y="43281"/>
                    <a:pt x="22888" y="42247"/>
                  </a:cubicBezTo>
                  <a:lnTo>
                    <a:pt x="22888" y="51123"/>
                  </a:lnTo>
                  <a:lnTo>
                    <a:pt x="17903" y="51123"/>
                  </a:lnTo>
                  <a:cubicBezTo>
                    <a:pt x="18025" y="51214"/>
                    <a:pt x="18086" y="51244"/>
                    <a:pt x="18086" y="51244"/>
                  </a:cubicBezTo>
                  <a:lnTo>
                    <a:pt x="8724" y="51244"/>
                  </a:lnTo>
                  <a:cubicBezTo>
                    <a:pt x="8724" y="51244"/>
                    <a:pt x="7880" y="51117"/>
                    <a:pt x="6725" y="51117"/>
                  </a:cubicBezTo>
                  <a:cubicBezTo>
                    <a:pt x="4174" y="51117"/>
                    <a:pt x="106" y="51737"/>
                    <a:pt x="274" y="55713"/>
                  </a:cubicBezTo>
                  <a:cubicBezTo>
                    <a:pt x="487" y="60789"/>
                    <a:pt x="4712" y="61214"/>
                    <a:pt x="5715" y="61214"/>
                  </a:cubicBezTo>
                  <a:lnTo>
                    <a:pt x="5927" y="61214"/>
                  </a:lnTo>
                  <a:cubicBezTo>
                    <a:pt x="5927" y="61214"/>
                    <a:pt x="5900" y="61228"/>
                    <a:pt x="5837" y="61228"/>
                  </a:cubicBezTo>
                  <a:cubicBezTo>
                    <a:pt x="5806" y="61228"/>
                    <a:pt x="5765" y="61224"/>
                    <a:pt x="5715" y="61214"/>
                  </a:cubicBezTo>
                  <a:cubicBezTo>
                    <a:pt x="4681" y="61245"/>
                    <a:pt x="91" y="61579"/>
                    <a:pt x="274" y="65834"/>
                  </a:cubicBezTo>
                  <a:cubicBezTo>
                    <a:pt x="487" y="70637"/>
                    <a:pt x="5137" y="71214"/>
                    <a:pt x="5137" y="71214"/>
                  </a:cubicBezTo>
                  <a:cubicBezTo>
                    <a:pt x="5137" y="71214"/>
                    <a:pt x="0" y="71974"/>
                    <a:pt x="699" y="76503"/>
                  </a:cubicBezTo>
                  <a:cubicBezTo>
                    <a:pt x="1398" y="81032"/>
                    <a:pt x="5654" y="81093"/>
                    <a:pt x="8146" y="81093"/>
                  </a:cubicBezTo>
                  <a:cubicBezTo>
                    <a:pt x="10669" y="81093"/>
                    <a:pt x="32037" y="80789"/>
                    <a:pt x="32037" y="80789"/>
                  </a:cubicBezTo>
                  <a:cubicBezTo>
                    <a:pt x="32037" y="80789"/>
                    <a:pt x="44934" y="81220"/>
                    <a:pt x="54840" y="81220"/>
                  </a:cubicBezTo>
                  <a:cubicBezTo>
                    <a:pt x="55459" y="81220"/>
                    <a:pt x="56066" y="81218"/>
                    <a:pt x="56658" y="81214"/>
                  </a:cubicBezTo>
                  <a:cubicBezTo>
                    <a:pt x="66719" y="81184"/>
                    <a:pt x="82099" y="80789"/>
                    <a:pt x="82099" y="80789"/>
                  </a:cubicBezTo>
                  <a:cubicBezTo>
                    <a:pt x="96233" y="79178"/>
                    <a:pt x="102859" y="73068"/>
                    <a:pt x="108331" y="67810"/>
                  </a:cubicBezTo>
                  <a:cubicBezTo>
                    <a:pt x="113802" y="62521"/>
                    <a:pt x="116537" y="54406"/>
                    <a:pt x="117966" y="48600"/>
                  </a:cubicBezTo>
                  <a:cubicBezTo>
                    <a:pt x="119425" y="42794"/>
                    <a:pt x="119425" y="34709"/>
                    <a:pt x="116355" y="26898"/>
                  </a:cubicBezTo>
                  <a:cubicBezTo>
                    <a:pt x="113285" y="19086"/>
                    <a:pt x="109151" y="12186"/>
                    <a:pt x="98422" y="5742"/>
                  </a:cubicBezTo>
                  <a:cubicBezTo>
                    <a:pt x="89732" y="499"/>
                    <a:pt x="81680" y="0"/>
                    <a:pt x="789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3475;p83"/>
            <p:cNvSpPr/>
            <p:nvPr/>
          </p:nvSpPr>
          <p:spPr>
            <a:xfrm>
              <a:off x="2888391" y="2993452"/>
              <a:ext cx="290977" cy="146853"/>
            </a:xfrm>
            <a:custGeom>
              <a:avLst/>
              <a:gdLst/>
              <a:ahLst/>
              <a:cxnLst/>
              <a:rect l="l" t="t" r="r" b="b"/>
              <a:pathLst>
                <a:path w="17587" h="8876" extrusionOk="0">
                  <a:moveTo>
                    <a:pt x="839" y="334"/>
                  </a:moveTo>
                  <a:lnTo>
                    <a:pt x="839" y="365"/>
                  </a:lnTo>
                  <a:lnTo>
                    <a:pt x="839" y="395"/>
                  </a:lnTo>
                  <a:cubicBezTo>
                    <a:pt x="869" y="365"/>
                    <a:pt x="869" y="365"/>
                    <a:pt x="839" y="334"/>
                  </a:cubicBezTo>
                  <a:close/>
                  <a:moveTo>
                    <a:pt x="444" y="357"/>
                  </a:moveTo>
                  <a:cubicBezTo>
                    <a:pt x="451" y="357"/>
                    <a:pt x="459" y="365"/>
                    <a:pt x="474" y="365"/>
                  </a:cubicBezTo>
                  <a:cubicBezTo>
                    <a:pt x="504" y="365"/>
                    <a:pt x="504" y="365"/>
                    <a:pt x="474" y="426"/>
                  </a:cubicBezTo>
                  <a:lnTo>
                    <a:pt x="413" y="426"/>
                  </a:lnTo>
                  <a:lnTo>
                    <a:pt x="413" y="395"/>
                  </a:lnTo>
                  <a:cubicBezTo>
                    <a:pt x="428" y="365"/>
                    <a:pt x="436" y="357"/>
                    <a:pt x="444" y="357"/>
                  </a:cubicBezTo>
                  <a:close/>
                  <a:moveTo>
                    <a:pt x="700" y="504"/>
                  </a:moveTo>
                  <a:cubicBezTo>
                    <a:pt x="699" y="504"/>
                    <a:pt x="696" y="508"/>
                    <a:pt x="687" y="517"/>
                  </a:cubicBezTo>
                  <a:lnTo>
                    <a:pt x="692" y="522"/>
                  </a:lnTo>
                  <a:lnTo>
                    <a:pt x="692" y="522"/>
                  </a:lnTo>
                  <a:cubicBezTo>
                    <a:pt x="696" y="512"/>
                    <a:pt x="701" y="504"/>
                    <a:pt x="700" y="504"/>
                  </a:cubicBezTo>
                  <a:close/>
                  <a:moveTo>
                    <a:pt x="664" y="468"/>
                  </a:moveTo>
                  <a:cubicBezTo>
                    <a:pt x="669" y="468"/>
                    <a:pt x="676" y="475"/>
                    <a:pt x="687" y="486"/>
                  </a:cubicBezTo>
                  <a:cubicBezTo>
                    <a:pt x="717" y="486"/>
                    <a:pt x="748" y="486"/>
                    <a:pt x="717" y="547"/>
                  </a:cubicBezTo>
                  <a:lnTo>
                    <a:pt x="692" y="522"/>
                  </a:lnTo>
                  <a:lnTo>
                    <a:pt x="692" y="522"/>
                  </a:lnTo>
                  <a:cubicBezTo>
                    <a:pt x="689" y="530"/>
                    <a:pt x="687" y="538"/>
                    <a:pt x="687" y="547"/>
                  </a:cubicBezTo>
                  <a:cubicBezTo>
                    <a:pt x="656" y="578"/>
                    <a:pt x="656" y="638"/>
                    <a:pt x="656" y="638"/>
                  </a:cubicBezTo>
                  <a:cubicBezTo>
                    <a:pt x="626" y="608"/>
                    <a:pt x="626" y="578"/>
                    <a:pt x="656" y="547"/>
                  </a:cubicBezTo>
                  <a:cubicBezTo>
                    <a:pt x="656" y="489"/>
                    <a:pt x="656" y="468"/>
                    <a:pt x="664" y="468"/>
                  </a:cubicBezTo>
                  <a:close/>
                  <a:moveTo>
                    <a:pt x="170" y="851"/>
                  </a:moveTo>
                  <a:cubicBezTo>
                    <a:pt x="140" y="851"/>
                    <a:pt x="109" y="882"/>
                    <a:pt x="109" y="912"/>
                  </a:cubicBezTo>
                  <a:lnTo>
                    <a:pt x="109" y="942"/>
                  </a:lnTo>
                  <a:cubicBezTo>
                    <a:pt x="140" y="942"/>
                    <a:pt x="170" y="912"/>
                    <a:pt x="170" y="882"/>
                  </a:cubicBezTo>
                  <a:lnTo>
                    <a:pt x="170" y="851"/>
                  </a:lnTo>
                  <a:close/>
                  <a:moveTo>
                    <a:pt x="1842" y="1186"/>
                  </a:moveTo>
                  <a:cubicBezTo>
                    <a:pt x="1842" y="1186"/>
                    <a:pt x="1842" y="1216"/>
                    <a:pt x="1781" y="1246"/>
                  </a:cubicBezTo>
                  <a:cubicBezTo>
                    <a:pt x="1751" y="1246"/>
                    <a:pt x="1720" y="1216"/>
                    <a:pt x="1720" y="1216"/>
                  </a:cubicBezTo>
                  <a:cubicBezTo>
                    <a:pt x="1751" y="1186"/>
                    <a:pt x="1811" y="1186"/>
                    <a:pt x="1842" y="1186"/>
                  </a:cubicBezTo>
                  <a:close/>
                  <a:moveTo>
                    <a:pt x="1895" y="1287"/>
                  </a:moveTo>
                  <a:cubicBezTo>
                    <a:pt x="1877" y="1287"/>
                    <a:pt x="1860" y="1302"/>
                    <a:pt x="1842" y="1337"/>
                  </a:cubicBezTo>
                  <a:cubicBezTo>
                    <a:pt x="1811" y="1368"/>
                    <a:pt x="1842" y="1368"/>
                    <a:pt x="1872" y="1398"/>
                  </a:cubicBezTo>
                  <a:cubicBezTo>
                    <a:pt x="1903" y="1398"/>
                    <a:pt x="1933" y="1368"/>
                    <a:pt x="1933" y="1368"/>
                  </a:cubicBezTo>
                  <a:cubicBezTo>
                    <a:pt x="1963" y="1337"/>
                    <a:pt x="1933" y="1337"/>
                    <a:pt x="1933" y="1307"/>
                  </a:cubicBezTo>
                  <a:cubicBezTo>
                    <a:pt x="1920" y="1294"/>
                    <a:pt x="1908" y="1287"/>
                    <a:pt x="1895" y="1287"/>
                  </a:cubicBezTo>
                  <a:close/>
                  <a:moveTo>
                    <a:pt x="2864" y="1497"/>
                  </a:moveTo>
                  <a:cubicBezTo>
                    <a:pt x="2875" y="1497"/>
                    <a:pt x="2890" y="1505"/>
                    <a:pt x="2906" y="1520"/>
                  </a:cubicBezTo>
                  <a:lnTo>
                    <a:pt x="2875" y="1550"/>
                  </a:lnTo>
                  <a:lnTo>
                    <a:pt x="2845" y="1550"/>
                  </a:lnTo>
                  <a:lnTo>
                    <a:pt x="2845" y="1520"/>
                  </a:lnTo>
                  <a:cubicBezTo>
                    <a:pt x="2845" y="1505"/>
                    <a:pt x="2852" y="1497"/>
                    <a:pt x="2864" y="1497"/>
                  </a:cubicBezTo>
                  <a:close/>
                  <a:moveTo>
                    <a:pt x="2951" y="1603"/>
                  </a:moveTo>
                  <a:cubicBezTo>
                    <a:pt x="2959" y="1603"/>
                    <a:pt x="2951" y="1626"/>
                    <a:pt x="2936" y="1672"/>
                  </a:cubicBezTo>
                  <a:cubicBezTo>
                    <a:pt x="2936" y="1702"/>
                    <a:pt x="2906" y="1733"/>
                    <a:pt x="2845" y="1733"/>
                  </a:cubicBezTo>
                  <a:lnTo>
                    <a:pt x="2814" y="1733"/>
                  </a:lnTo>
                  <a:cubicBezTo>
                    <a:pt x="2814" y="1733"/>
                    <a:pt x="2845" y="1702"/>
                    <a:pt x="2875" y="1672"/>
                  </a:cubicBezTo>
                  <a:cubicBezTo>
                    <a:pt x="2921" y="1626"/>
                    <a:pt x="2944" y="1603"/>
                    <a:pt x="2951" y="1603"/>
                  </a:cubicBezTo>
                  <a:close/>
                  <a:moveTo>
                    <a:pt x="3453" y="1733"/>
                  </a:moveTo>
                  <a:cubicBezTo>
                    <a:pt x="3483" y="1733"/>
                    <a:pt x="3483" y="1733"/>
                    <a:pt x="3453" y="1793"/>
                  </a:cubicBezTo>
                  <a:cubicBezTo>
                    <a:pt x="3392" y="1824"/>
                    <a:pt x="3362" y="1824"/>
                    <a:pt x="3362" y="1824"/>
                  </a:cubicBezTo>
                  <a:cubicBezTo>
                    <a:pt x="3362" y="1824"/>
                    <a:pt x="3392" y="1793"/>
                    <a:pt x="3453" y="1733"/>
                  </a:cubicBezTo>
                  <a:close/>
                  <a:moveTo>
                    <a:pt x="4061" y="1824"/>
                  </a:moveTo>
                  <a:cubicBezTo>
                    <a:pt x="4061" y="1842"/>
                    <a:pt x="4049" y="1872"/>
                    <a:pt x="4047" y="1872"/>
                  </a:cubicBezTo>
                  <a:cubicBezTo>
                    <a:pt x="4046" y="1872"/>
                    <a:pt x="4049" y="1860"/>
                    <a:pt x="4061" y="1824"/>
                  </a:cubicBezTo>
                  <a:close/>
                  <a:moveTo>
                    <a:pt x="3544" y="1945"/>
                  </a:moveTo>
                  <a:lnTo>
                    <a:pt x="3574" y="1976"/>
                  </a:lnTo>
                  <a:cubicBezTo>
                    <a:pt x="3544" y="2006"/>
                    <a:pt x="3514" y="2037"/>
                    <a:pt x="3514" y="2037"/>
                  </a:cubicBezTo>
                  <a:lnTo>
                    <a:pt x="3483" y="2037"/>
                  </a:lnTo>
                  <a:cubicBezTo>
                    <a:pt x="3514" y="1976"/>
                    <a:pt x="3544" y="1945"/>
                    <a:pt x="3544" y="1945"/>
                  </a:cubicBezTo>
                  <a:close/>
                  <a:moveTo>
                    <a:pt x="4188" y="2146"/>
                  </a:moveTo>
                  <a:cubicBezTo>
                    <a:pt x="4208" y="2146"/>
                    <a:pt x="4196" y="2174"/>
                    <a:pt x="4152" y="2219"/>
                  </a:cubicBezTo>
                  <a:lnTo>
                    <a:pt x="4121" y="2219"/>
                  </a:lnTo>
                  <a:cubicBezTo>
                    <a:pt x="4121" y="2174"/>
                    <a:pt x="4138" y="2146"/>
                    <a:pt x="4146" y="2146"/>
                  </a:cubicBezTo>
                  <a:cubicBezTo>
                    <a:pt x="4150" y="2146"/>
                    <a:pt x="4152" y="2150"/>
                    <a:pt x="4152" y="2158"/>
                  </a:cubicBezTo>
                  <a:cubicBezTo>
                    <a:pt x="4168" y="2150"/>
                    <a:pt x="4180" y="2146"/>
                    <a:pt x="4188" y="2146"/>
                  </a:cubicBezTo>
                  <a:close/>
                  <a:moveTo>
                    <a:pt x="5076" y="2169"/>
                  </a:moveTo>
                  <a:cubicBezTo>
                    <a:pt x="5064" y="2169"/>
                    <a:pt x="5064" y="2183"/>
                    <a:pt x="5064" y="2219"/>
                  </a:cubicBezTo>
                  <a:lnTo>
                    <a:pt x="5125" y="2219"/>
                  </a:lnTo>
                  <a:cubicBezTo>
                    <a:pt x="5125" y="2189"/>
                    <a:pt x="5125" y="2189"/>
                    <a:pt x="5125" y="2189"/>
                  </a:cubicBezTo>
                  <a:cubicBezTo>
                    <a:pt x="5099" y="2176"/>
                    <a:pt x="5085" y="2169"/>
                    <a:pt x="5076" y="2169"/>
                  </a:cubicBezTo>
                  <a:close/>
                  <a:moveTo>
                    <a:pt x="4334" y="2249"/>
                  </a:moveTo>
                  <a:cubicBezTo>
                    <a:pt x="4365" y="2249"/>
                    <a:pt x="4365" y="2249"/>
                    <a:pt x="4334" y="2280"/>
                  </a:cubicBezTo>
                  <a:lnTo>
                    <a:pt x="4334" y="2249"/>
                  </a:lnTo>
                  <a:close/>
                  <a:moveTo>
                    <a:pt x="5033" y="2705"/>
                  </a:moveTo>
                  <a:cubicBezTo>
                    <a:pt x="5033" y="2736"/>
                    <a:pt x="5033" y="2766"/>
                    <a:pt x="5033" y="2766"/>
                  </a:cubicBezTo>
                  <a:cubicBezTo>
                    <a:pt x="5027" y="2772"/>
                    <a:pt x="5022" y="2775"/>
                    <a:pt x="5019" y="2775"/>
                  </a:cubicBezTo>
                  <a:cubicBezTo>
                    <a:pt x="5003" y="2775"/>
                    <a:pt x="5003" y="2736"/>
                    <a:pt x="5003" y="2736"/>
                  </a:cubicBezTo>
                  <a:cubicBezTo>
                    <a:pt x="4973" y="2705"/>
                    <a:pt x="4973" y="2705"/>
                    <a:pt x="5033" y="2705"/>
                  </a:cubicBezTo>
                  <a:close/>
                  <a:moveTo>
                    <a:pt x="5626" y="2940"/>
                  </a:moveTo>
                  <a:cubicBezTo>
                    <a:pt x="5636" y="2940"/>
                    <a:pt x="5636" y="2957"/>
                    <a:pt x="5626" y="2957"/>
                  </a:cubicBezTo>
                  <a:cubicBezTo>
                    <a:pt x="5622" y="2957"/>
                    <a:pt x="5617" y="2955"/>
                    <a:pt x="5611" y="2948"/>
                  </a:cubicBezTo>
                  <a:cubicBezTo>
                    <a:pt x="5617" y="2942"/>
                    <a:pt x="5622" y="2940"/>
                    <a:pt x="5626" y="2940"/>
                  </a:cubicBezTo>
                  <a:close/>
                  <a:moveTo>
                    <a:pt x="5580" y="2888"/>
                  </a:moveTo>
                  <a:cubicBezTo>
                    <a:pt x="5558" y="2932"/>
                    <a:pt x="5552" y="2960"/>
                    <a:pt x="5539" y="2960"/>
                  </a:cubicBezTo>
                  <a:cubicBezTo>
                    <a:pt x="5534" y="2960"/>
                    <a:pt x="5528" y="2957"/>
                    <a:pt x="5520" y="2948"/>
                  </a:cubicBezTo>
                  <a:lnTo>
                    <a:pt x="5520" y="2918"/>
                  </a:lnTo>
                  <a:lnTo>
                    <a:pt x="5550" y="2888"/>
                  </a:lnTo>
                  <a:close/>
                  <a:moveTo>
                    <a:pt x="4547" y="3344"/>
                  </a:moveTo>
                  <a:cubicBezTo>
                    <a:pt x="4547" y="3344"/>
                    <a:pt x="4517" y="3374"/>
                    <a:pt x="4517" y="3404"/>
                  </a:cubicBezTo>
                  <a:cubicBezTo>
                    <a:pt x="4499" y="3422"/>
                    <a:pt x="4502" y="3439"/>
                    <a:pt x="4513" y="3439"/>
                  </a:cubicBezTo>
                  <a:cubicBezTo>
                    <a:pt x="4521" y="3439"/>
                    <a:pt x="4534" y="3430"/>
                    <a:pt x="4547" y="3404"/>
                  </a:cubicBezTo>
                  <a:cubicBezTo>
                    <a:pt x="4577" y="3374"/>
                    <a:pt x="4577" y="3374"/>
                    <a:pt x="4547" y="3344"/>
                  </a:cubicBezTo>
                  <a:close/>
                  <a:moveTo>
                    <a:pt x="6857" y="3617"/>
                  </a:moveTo>
                  <a:lnTo>
                    <a:pt x="6857" y="3648"/>
                  </a:lnTo>
                  <a:cubicBezTo>
                    <a:pt x="6857" y="3678"/>
                    <a:pt x="6827" y="3708"/>
                    <a:pt x="6796" y="3708"/>
                  </a:cubicBezTo>
                  <a:lnTo>
                    <a:pt x="6796" y="3648"/>
                  </a:lnTo>
                  <a:lnTo>
                    <a:pt x="6857" y="3617"/>
                  </a:lnTo>
                  <a:close/>
                  <a:moveTo>
                    <a:pt x="7830" y="3769"/>
                  </a:moveTo>
                  <a:cubicBezTo>
                    <a:pt x="7830" y="3814"/>
                    <a:pt x="7813" y="3842"/>
                    <a:pt x="7793" y="3842"/>
                  </a:cubicBezTo>
                  <a:cubicBezTo>
                    <a:pt x="7785" y="3842"/>
                    <a:pt x="7777" y="3838"/>
                    <a:pt x="7769" y="3830"/>
                  </a:cubicBezTo>
                  <a:cubicBezTo>
                    <a:pt x="7769" y="3800"/>
                    <a:pt x="7830" y="3769"/>
                    <a:pt x="7830" y="3769"/>
                  </a:cubicBezTo>
                  <a:close/>
                  <a:moveTo>
                    <a:pt x="8012" y="4134"/>
                  </a:moveTo>
                  <a:cubicBezTo>
                    <a:pt x="7982" y="4164"/>
                    <a:pt x="7951" y="4195"/>
                    <a:pt x="7951" y="4195"/>
                  </a:cubicBezTo>
                  <a:lnTo>
                    <a:pt x="7951" y="4134"/>
                  </a:lnTo>
                  <a:close/>
                  <a:moveTo>
                    <a:pt x="10140" y="4803"/>
                  </a:moveTo>
                  <a:cubicBezTo>
                    <a:pt x="10140" y="4848"/>
                    <a:pt x="10132" y="4871"/>
                    <a:pt x="10128" y="4871"/>
                  </a:cubicBezTo>
                  <a:cubicBezTo>
                    <a:pt x="10125" y="4871"/>
                    <a:pt x="10125" y="4848"/>
                    <a:pt x="10140" y="4803"/>
                  </a:cubicBezTo>
                  <a:close/>
                  <a:moveTo>
                    <a:pt x="10383" y="4924"/>
                  </a:moveTo>
                  <a:cubicBezTo>
                    <a:pt x="10401" y="4942"/>
                    <a:pt x="10398" y="4959"/>
                    <a:pt x="10392" y="4959"/>
                  </a:cubicBezTo>
                  <a:cubicBezTo>
                    <a:pt x="10388" y="4959"/>
                    <a:pt x="10383" y="4950"/>
                    <a:pt x="10383" y="4924"/>
                  </a:cubicBezTo>
                  <a:close/>
                  <a:moveTo>
                    <a:pt x="10201" y="5289"/>
                  </a:moveTo>
                  <a:cubicBezTo>
                    <a:pt x="10201" y="5289"/>
                    <a:pt x="10201" y="5289"/>
                    <a:pt x="10201" y="5289"/>
                  </a:cubicBezTo>
                  <a:lnTo>
                    <a:pt x="10202" y="5289"/>
                  </a:lnTo>
                  <a:cubicBezTo>
                    <a:pt x="10202" y="5289"/>
                    <a:pt x="10201" y="5289"/>
                    <a:pt x="10201" y="5289"/>
                  </a:cubicBezTo>
                  <a:close/>
                  <a:moveTo>
                    <a:pt x="10568" y="5529"/>
                  </a:moveTo>
                  <a:cubicBezTo>
                    <a:pt x="10567" y="5530"/>
                    <a:pt x="10566" y="5531"/>
                    <a:pt x="10565" y="5532"/>
                  </a:cubicBezTo>
                  <a:cubicBezTo>
                    <a:pt x="10571" y="5538"/>
                    <a:pt x="10574" y="5540"/>
                    <a:pt x="10574" y="5540"/>
                  </a:cubicBezTo>
                  <a:cubicBezTo>
                    <a:pt x="10575" y="5540"/>
                    <a:pt x="10572" y="5536"/>
                    <a:pt x="10568" y="5529"/>
                  </a:cubicBezTo>
                  <a:close/>
                  <a:moveTo>
                    <a:pt x="11842" y="5684"/>
                  </a:moveTo>
                  <a:cubicBezTo>
                    <a:pt x="11842" y="5699"/>
                    <a:pt x="11834" y="5707"/>
                    <a:pt x="11831" y="5707"/>
                  </a:cubicBezTo>
                  <a:cubicBezTo>
                    <a:pt x="11827" y="5707"/>
                    <a:pt x="11827" y="5699"/>
                    <a:pt x="11842" y="5684"/>
                  </a:cubicBezTo>
                  <a:close/>
                  <a:moveTo>
                    <a:pt x="12070" y="5889"/>
                  </a:moveTo>
                  <a:cubicBezTo>
                    <a:pt x="12078" y="5889"/>
                    <a:pt x="12085" y="5897"/>
                    <a:pt x="12085" y="5897"/>
                  </a:cubicBezTo>
                  <a:cubicBezTo>
                    <a:pt x="12085" y="5897"/>
                    <a:pt x="12085" y="5897"/>
                    <a:pt x="12085" y="5927"/>
                  </a:cubicBezTo>
                  <a:cubicBezTo>
                    <a:pt x="12085" y="5927"/>
                    <a:pt x="12055" y="5958"/>
                    <a:pt x="12055" y="5958"/>
                  </a:cubicBezTo>
                  <a:lnTo>
                    <a:pt x="12055" y="5927"/>
                  </a:lnTo>
                  <a:cubicBezTo>
                    <a:pt x="12055" y="5897"/>
                    <a:pt x="12062" y="5889"/>
                    <a:pt x="12070" y="5889"/>
                  </a:cubicBezTo>
                  <a:close/>
                  <a:moveTo>
                    <a:pt x="12359" y="5988"/>
                  </a:moveTo>
                  <a:cubicBezTo>
                    <a:pt x="12328" y="6018"/>
                    <a:pt x="12328" y="6049"/>
                    <a:pt x="12298" y="6049"/>
                  </a:cubicBezTo>
                  <a:lnTo>
                    <a:pt x="12298" y="5988"/>
                  </a:lnTo>
                  <a:close/>
                  <a:moveTo>
                    <a:pt x="12419" y="6404"/>
                  </a:moveTo>
                  <a:cubicBezTo>
                    <a:pt x="12408" y="6412"/>
                    <a:pt x="12399" y="6425"/>
                    <a:pt x="12389" y="6444"/>
                  </a:cubicBezTo>
                  <a:cubicBezTo>
                    <a:pt x="12389" y="6457"/>
                    <a:pt x="12389" y="6464"/>
                    <a:pt x="12391" y="6464"/>
                  </a:cubicBezTo>
                  <a:cubicBezTo>
                    <a:pt x="12394" y="6464"/>
                    <a:pt x="12402" y="6449"/>
                    <a:pt x="12419" y="6414"/>
                  </a:cubicBezTo>
                  <a:cubicBezTo>
                    <a:pt x="12419" y="6410"/>
                    <a:pt x="12419" y="6407"/>
                    <a:pt x="12419" y="6404"/>
                  </a:cubicBezTo>
                  <a:close/>
                  <a:moveTo>
                    <a:pt x="12723" y="6474"/>
                  </a:moveTo>
                  <a:cubicBezTo>
                    <a:pt x="12754" y="6474"/>
                    <a:pt x="12754" y="6474"/>
                    <a:pt x="12723" y="6535"/>
                  </a:cubicBezTo>
                  <a:lnTo>
                    <a:pt x="12723" y="6505"/>
                  </a:lnTo>
                  <a:lnTo>
                    <a:pt x="12723" y="6474"/>
                  </a:lnTo>
                  <a:close/>
                  <a:moveTo>
                    <a:pt x="14547" y="7143"/>
                  </a:moveTo>
                  <a:cubicBezTo>
                    <a:pt x="14578" y="7143"/>
                    <a:pt x="14578" y="7143"/>
                    <a:pt x="14547" y="7173"/>
                  </a:cubicBezTo>
                  <a:cubicBezTo>
                    <a:pt x="14547" y="7204"/>
                    <a:pt x="14486" y="7234"/>
                    <a:pt x="14486" y="7234"/>
                  </a:cubicBezTo>
                  <a:cubicBezTo>
                    <a:pt x="14456" y="7234"/>
                    <a:pt x="14486" y="7143"/>
                    <a:pt x="14547" y="7143"/>
                  </a:cubicBezTo>
                  <a:close/>
                  <a:moveTo>
                    <a:pt x="17463" y="8521"/>
                  </a:moveTo>
                  <a:cubicBezTo>
                    <a:pt x="17477" y="8521"/>
                    <a:pt x="17443" y="8579"/>
                    <a:pt x="17374" y="8602"/>
                  </a:cubicBezTo>
                  <a:cubicBezTo>
                    <a:pt x="17374" y="8572"/>
                    <a:pt x="17404" y="8541"/>
                    <a:pt x="17435" y="8541"/>
                  </a:cubicBezTo>
                  <a:cubicBezTo>
                    <a:pt x="17449" y="8527"/>
                    <a:pt x="17459" y="8521"/>
                    <a:pt x="17463" y="8521"/>
                  </a:cubicBezTo>
                  <a:close/>
                  <a:moveTo>
                    <a:pt x="261" y="0"/>
                  </a:moveTo>
                  <a:cubicBezTo>
                    <a:pt x="231" y="91"/>
                    <a:pt x="231" y="122"/>
                    <a:pt x="231" y="122"/>
                  </a:cubicBezTo>
                  <a:cubicBezTo>
                    <a:pt x="261" y="152"/>
                    <a:pt x="261" y="152"/>
                    <a:pt x="231" y="182"/>
                  </a:cubicBezTo>
                  <a:cubicBezTo>
                    <a:pt x="231" y="182"/>
                    <a:pt x="231" y="152"/>
                    <a:pt x="200" y="152"/>
                  </a:cubicBezTo>
                  <a:cubicBezTo>
                    <a:pt x="180" y="152"/>
                    <a:pt x="173" y="139"/>
                    <a:pt x="153" y="139"/>
                  </a:cubicBezTo>
                  <a:cubicBezTo>
                    <a:pt x="143" y="139"/>
                    <a:pt x="129" y="142"/>
                    <a:pt x="109" y="152"/>
                  </a:cubicBezTo>
                  <a:cubicBezTo>
                    <a:pt x="34" y="227"/>
                    <a:pt x="0" y="282"/>
                    <a:pt x="25" y="282"/>
                  </a:cubicBezTo>
                  <a:cubicBezTo>
                    <a:pt x="30" y="282"/>
                    <a:pt x="38" y="279"/>
                    <a:pt x="48" y="274"/>
                  </a:cubicBezTo>
                  <a:lnTo>
                    <a:pt x="48" y="334"/>
                  </a:lnTo>
                  <a:cubicBezTo>
                    <a:pt x="31" y="387"/>
                    <a:pt x="34" y="420"/>
                    <a:pt x="51" y="420"/>
                  </a:cubicBezTo>
                  <a:cubicBezTo>
                    <a:pt x="64" y="420"/>
                    <a:pt x="84" y="403"/>
                    <a:pt x="109" y="365"/>
                  </a:cubicBezTo>
                  <a:cubicBezTo>
                    <a:pt x="142" y="300"/>
                    <a:pt x="157" y="269"/>
                    <a:pt x="159" y="269"/>
                  </a:cubicBezTo>
                  <a:lnTo>
                    <a:pt x="159" y="269"/>
                  </a:lnTo>
                  <a:cubicBezTo>
                    <a:pt x="161" y="269"/>
                    <a:pt x="154" y="292"/>
                    <a:pt x="140" y="334"/>
                  </a:cubicBezTo>
                  <a:cubicBezTo>
                    <a:pt x="109" y="395"/>
                    <a:pt x="140" y="395"/>
                    <a:pt x="140" y="426"/>
                  </a:cubicBezTo>
                  <a:cubicBezTo>
                    <a:pt x="170" y="426"/>
                    <a:pt x="170" y="426"/>
                    <a:pt x="140" y="456"/>
                  </a:cubicBezTo>
                  <a:cubicBezTo>
                    <a:pt x="140" y="486"/>
                    <a:pt x="140" y="547"/>
                    <a:pt x="170" y="547"/>
                  </a:cubicBezTo>
                  <a:cubicBezTo>
                    <a:pt x="170" y="560"/>
                    <a:pt x="170" y="567"/>
                    <a:pt x="172" y="567"/>
                  </a:cubicBezTo>
                  <a:cubicBezTo>
                    <a:pt x="175" y="567"/>
                    <a:pt x="183" y="552"/>
                    <a:pt x="200" y="517"/>
                  </a:cubicBezTo>
                  <a:cubicBezTo>
                    <a:pt x="200" y="506"/>
                    <a:pt x="204" y="499"/>
                    <a:pt x="210" y="499"/>
                  </a:cubicBezTo>
                  <a:cubicBezTo>
                    <a:pt x="219" y="499"/>
                    <a:pt x="231" y="520"/>
                    <a:pt x="231" y="578"/>
                  </a:cubicBezTo>
                  <a:cubicBezTo>
                    <a:pt x="231" y="605"/>
                    <a:pt x="231" y="620"/>
                    <a:pt x="234" y="620"/>
                  </a:cubicBezTo>
                  <a:cubicBezTo>
                    <a:pt x="237" y="620"/>
                    <a:pt x="244" y="597"/>
                    <a:pt x="261" y="547"/>
                  </a:cubicBezTo>
                  <a:cubicBezTo>
                    <a:pt x="273" y="524"/>
                    <a:pt x="284" y="514"/>
                    <a:pt x="294" y="514"/>
                  </a:cubicBezTo>
                  <a:cubicBezTo>
                    <a:pt x="310" y="514"/>
                    <a:pt x="322" y="540"/>
                    <a:pt x="322" y="578"/>
                  </a:cubicBezTo>
                  <a:cubicBezTo>
                    <a:pt x="322" y="578"/>
                    <a:pt x="352" y="608"/>
                    <a:pt x="352" y="608"/>
                  </a:cubicBezTo>
                  <a:cubicBezTo>
                    <a:pt x="383" y="608"/>
                    <a:pt x="413" y="578"/>
                    <a:pt x="413" y="547"/>
                  </a:cubicBezTo>
                  <a:cubicBezTo>
                    <a:pt x="431" y="512"/>
                    <a:pt x="438" y="497"/>
                    <a:pt x="441" y="497"/>
                  </a:cubicBezTo>
                  <a:cubicBezTo>
                    <a:pt x="444" y="497"/>
                    <a:pt x="444" y="504"/>
                    <a:pt x="444" y="517"/>
                  </a:cubicBezTo>
                  <a:cubicBezTo>
                    <a:pt x="474" y="578"/>
                    <a:pt x="444" y="608"/>
                    <a:pt x="444" y="608"/>
                  </a:cubicBezTo>
                  <a:cubicBezTo>
                    <a:pt x="413" y="638"/>
                    <a:pt x="444" y="638"/>
                    <a:pt x="474" y="638"/>
                  </a:cubicBezTo>
                  <a:cubicBezTo>
                    <a:pt x="474" y="654"/>
                    <a:pt x="489" y="661"/>
                    <a:pt x="504" y="661"/>
                  </a:cubicBezTo>
                  <a:cubicBezTo>
                    <a:pt x="520" y="661"/>
                    <a:pt x="535" y="654"/>
                    <a:pt x="535" y="638"/>
                  </a:cubicBezTo>
                  <a:lnTo>
                    <a:pt x="535" y="669"/>
                  </a:lnTo>
                  <a:cubicBezTo>
                    <a:pt x="535" y="680"/>
                    <a:pt x="535" y="691"/>
                    <a:pt x="535" y="699"/>
                  </a:cubicBezTo>
                  <a:cubicBezTo>
                    <a:pt x="535" y="699"/>
                    <a:pt x="565" y="699"/>
                    <a:pt x="596" y="760"/>
                  </a:cubicBezTo>
                  <a:cubicBezTo>
                    <a:pt x="604" y="777"/>
                    <a:pt x="617" y="784"/>
                    <a:pt x="631" y="784"/>
                  </a:cubicBezTo>
                  <a:cubicBezTo>
                    <a:pt x="662" y="784"/>
                    <a:pt x="696" y="749"/>
                    <a:pt x="693" y="699"/>
                  </a:cubicBezTo>
                  <a:lnTo>
                    <a:pt x="693" y="699"/>
                  </a:lnTo>
                  <a:cubicBezTo>
                    <a:pt x="721" y="695"/>
                    <a:pt x="748" y="669"/>
                    <a:pt x="748" y="669"/>
                  </a:cubicBezTo>
                  <a:cubicBezTo>
                    <a:pt x="748" y="638"/>
                    <a:pt x="778" y="638"/>
                    <a:pt x="808" y="638"/>
                  </a:cubicBezTo>
                  <a:cubicBezTo>
                    <a:pt x="808" y="638"/>
                    <a:pt x="778" y="669"/>
                    <a:pt x="748" y="699"/>
                  </a:cubicBezTo>
                  <a:cubicBezTo>
                    <a:pt x="711" y="773"/>
                    <a:pt x="707" y="813"/>
                    <a:pt x="724" y="813"/>
                  </a:cubicBezTo>
                  <a:cubicBezTo>
                    <a:pt x="735" y="813"/>
                    <a:pt x="754" y="796"/>
                    <a:pt x="778" y="760"/>
                  </a:cubicBezTo>
                  <a:lnTo>
                    <a:pt x="778" y="790"/>
                  </a:lnTo>
                  <a:cubicBezTo>
                    <a:pt x="760" y="826"/>
                    <a:pt x="763" y="841"/>
                    <a:pt x="781" y="841"/>
                  </a:cubicBezTo>
                  <a:cubicBezTo>
                    <a:pt x="794" y="841"/>
                    <a:pt x="814" y="833"/>
                    <a:pt x="839" y="821"/>
                  </a:cubicBezTo>
                  <a:cubicBezTo>
                    <a:pt x="839" y="827"/>
                    <a:pt x="841" y="829"/>
                    <a:pt x="845" y="829"/>
                  </a:cubicBezTo>
                  <a:cubicBezTo>
                    <a:pt x="861" y="829"/>
                    <a:pt x="905" y="785"/>
                    <a:pt x="930" y="760"/>
                  </a:cubicBezTo>
                  <a:cubicBezTo>
                    <a:pt x="930" y="730"/>
                    <a:pt x="960" y="730"/>
                    <a:pt x="960" y="730"/>
                  </a:cubicBezTo>
                  <a:cubicBezTo>
                    <a:pt x="960" y="730"/>
                    <a:pt x="960" y="730"/>
                    <a:pt x="960" y="760"/>
                  </a:cubicBezTo>
                  <a:cubicBezTo>
                    <a:pt x="944" y="810"/>
                    <a:pt x="945" y="833"/>
                    <a:pt x="960" y="833"/>
                  </a:cubicBezTo>
                  <a:cubicBezTo>
                    <a:pt x="973" y="833"/>
                    <a:pt x="994" y="818"/>
                    <a:pt x="1021" y="790"/>
                  </a:cubicBezTo>
                  <a:lnTo>
                    <a:pt x="1021" y="790"/>
                  </a:lnTo>
                  <a:lnTo>
                    <a:pt x="991" y="821"/>
                  </a:lnTo>
                  <a:cubicBezTo>
                    <a:pt x="991" y="882"/>
                    <a:pt x="991" y="912"/>
                    <a:pt x="1112" y="942"/>
                  </a:cubicBezTo>
                  <a:cubicBezTo>
                    <a:pt x="1173" y="973"/>
                    <a:pt x="1264" y="1003"/>
                    <a:pt x="1234" y="1034"/>
                  </a:cubicBezTo>
                  <a:cubicBezTo>
                    <a:pt x="1225" y="1042"/>
                    <a:pt x="1229" y="1046"/>
                    <a:pt x="1242" y="1046"/>
                  </a:cubicBezTo>
                  <a:cubicBezTo>
                    <a:pt x="1272" y="1046"/>
                    <a:pt x="1352" y="1025"/>
                    <a:pt x="1416" y="1003"/>
                  </a:cubicBezTo>
                  <a:lnTo>
                    <a:pt x="1416" y="1003"/>
                  </a:lnTo>
                  <a:cubicBezTo>
                    <a:pt x="1386" y="1034"/>
                    <a:pt x="1416" y="1034"/>
                    <a:pt x="1447" y="1064"/>
                  </a:cubicBezTo>
                  <a:cubicBezTo>
                    <a:pt x="1507" y="1094"/>
                    <a:pt x="1507" y="1094"/>
                    <a:pt x="1507" y="1125"/>
                  </a:cubicBezTo>
                  <a:cubicBezTo>
                    <a:pt x="1522" y="1111"/>
                    <a:pt x="1536" y="1105"/>
                    <a:pt x="1548" y="1105"/>
                  </a:cubicBezTo>
                  <a:cubicBezTo>
                    <a:pt x="1590" y="1105"/>
                    <a:pt x="1615" y="1169"/>
                    <a:pt x="1568" y="1216"/>
                  </a:cubicBezTo>
                  <a:cubicBezTo>
                    <a:pt x="1568" y="1246"/>
                    <a:pt x="1599" y="1246"/>
                    <a:pt x="1629" y="1277"/>
                  </a:cubicBezTo>
                  <a:cubicBezTo>
                    <a:pt x="1638" y="1268"/>
                    <a:pt x="1649" y="1264"/>
                    <a:pt x="1662" y="1264"/>
                  </a:cubicBezTo>
                  <a:cubicBezTo>
                    <a:pt x="1692" y="1264"/>
                    <a:pt x="1729" y="1286"/>
                    <a:pt x="1751" y="1307"/>
                  </a:cubicBezTo>
                  <a:cubicBezTo>
                    <a:pt x="1773" y="1318"/>
                    <a:pt x="1787" y="1325"/>
                    <a:pt x="1797" y="1325"/>
                  </a:cubicBezTo>
                  <a:cubicBezTo>
                    <a:pt x="1815" y="1325"/>
                    <a:pt x="1823" y="1304"/>
                    <a:pt x="1842" y="1246"/>
                  </a:cubicBezTo>
                  <a:cubicBezTo>
                    <a:pt x="1860" y="1211"/>
                    <a:pt x="1877" y="1196"/>
                    <a:pt x="1895" y="1196"/>
                  </a:cubicBezTo>
                  <a:cubicBezTo>
                    <a:pt x="1908" y="1196"/>
                    <a:pt x="1920" y="1203"/>
                    <a:pt x="1933" y="1216"/>
                  </a:cubicBezTo>
                  <a:cubicBezTo>
                    <a:pt x="1963" y="1216"/>
                    <a:pt x="1963" y="1246"/>
                    <a:pt x="1963" y="1277"/>
                  </a:cubicBezTo>
                  <a:cubicBezTo>
                    <a:pt x="1963" y="1277"/>
                    <a:pt x="1963" y="1307"/>
                    <a:pt x="1994" y="1337"/>
                  </a:cubicBezTo>
                  <a:cubicBezTo>
                    <a:pt x="1994" y="1337"/>
                    <a:pt x="2024" y="1337"/>
                    <a:pt x="1994" y="1398"/>
                  </a:cubicBezTo>
                  <a:cubicBezTo>
                    <a:pt x="1994" y="1398"/>
                    <a:pt x="1994" y="1429"/>
                    <a:pt x="2055" y="1459"/>
                  </a:cubicBezTo>
                  <a:cubicBezTo>
                    <a:pt x="2085" y="1459"/>
                    <a:pt x="2115" y="1489"/>
                    <a:pt x="2115" y="1520"/>
                  </a:cubicBezTo>
                  <a:cubicBezTo>
                    <a:pt x="2128" y="1532"/>
                    <a:pt x="2135" y="1540"/>
                    <a:pt x="2140" y="1540"/>
                  </a:cubicBezTo>
                  <a:cubicBezTo>
                    <a:pt x="2146" y="1540"/>
                    <a:pt x="2146" y="1525"/>
                    <a:pt x="2146" y="1489"/>
                  </a:cubicBezTo>
                  <a:cubicBezTo>
                    <a:pt x="2161" y="1474"/>
                    <a:pt x="2176" y="1459"/>
                    <a:pt x="2195" y="1459"/>
                  </a:cubicBezTo>
                  <a:cubicBezTo>
                    <a:pt x="2214" y="1459"/>
                    <a:pt x="2237" y="1474"/>
                    <a:pt x="2267" y="1520"/>
                  </a:cubicBezTo>
                  <a:cubicBezTo>
                    <a:pt x="2285" y="1537"/>
                    <a:pt x="2313" y="1555"/>
                    <a:pt x="2339" y="1555"/>
                  </a:cubicBezTo>
                  <a:cubicBezTo>
                    <a:pt x="2358" y="1555"/>
                    <a:pt x="2376" y="1546"/>
                    <a:pt x="2389" y="1520"/>
                  </a:cubicBezTo>
                  <a:cubicBezTo>
                    <a:pt x="2419" y="1550"/>
                    <a:pt x="2419" y="1550"/>
                    <a:pt x="2389" y="1581"/>
                  </a:cubicBezTo>
                  <a:cubicBezTo>
                    <a:pt x="2370" y="1618"/>
                    <a:pt x="2375" y="1644"/>
                    <a:pt x="2402" y="1644"/>
                  </a:cubicBezTo>
                  <a:cubicBezTo>
                    <a:pt x="2419" y="1644"/>
                    <a:pt x="2445" y="1634"/>
                    <a:pt x="2480" y="1611"/>
                  </a:cubicBezTo>
                  <a:cubicBezTo>
                    <a:pt x="2480" y="1598"/>
                    <a:pt x="2485" y="1591"/>
                    <a:pt x="2491" y="1591"/>
                  </a:cubicBezTo>
                  <a:cubicBezTo>
                    <a:pt x="2500" y="1591"/>
                    <a:pt x="2510" y="1606"/>
                    <a:pt x="2510" y="1641"/>
                  </a:cubicBezTo>
                  <a:cubicBezTo>
                    <a:pt x="2510" y="1641"/>
                    <a:pt x="2541" y="1641"/>
                    <a:pt x="2571" y="1611"/>
                  </a:cubicBezTo>
                  <a:cubicBezTo>
                    <a:pt x="2602" y="1611"/>
                    <a:pt x="2602" y="1611"/>
                    <a:pt x="2632" y="1641"/>
                  </a:cubicBezTo>
                  <a:cubicBezTo>
                    <a:pt x="2602" y="1702"/>
                    <a:pt x="2632" y="1702"/>
                    <a:pt x="2662" y="1702"/>
                  </a:cubicBezTo>
                  <a:cubicBezTo>
                    <a:pt x="2723" y="1702"/>
                    <a:pt x="2936" y="1824"/>
                    <a:pt x="2936" y="1854"/>
                  </a:cubicBezTo>
                  <a:cubicBezTo>
                    <a:pt x="2951" y="1839"/>
                    <a:pt x="2959" y="1831"/>
                    <a:pt x="2966" y="1831"/>
                  </a:cubicBezTo>
                  <a:cubicBezTo>
                    <a:pt x="2974" y="1831"/>
                    <a:pt x="2982" y="1839"/>
                    <a:pt x="2997" y="1854"/>
                  </a:cubicBezTo>
                  <a:cubicBezTo>
                    <a:pt x="2985" y="1877"/>
                    <a:pt x="2987" y="1887"/>
                    <a:pt x="2995" y="1887"/>
                  </a:cubicBezTo>
                  <a:cubicBezTo>
                    <a:pt x="3008" y="1887"/>
                    <a:pt x="3039" y="1861"/>
                    <a:pt x="3058" y="1824"/>
                  </a:cubicBezTo>
                  <a:lnTo>
                    <a:pt x="3027" y="1824"/>
                  </a:lnTo>
                  <a:lnTo>
                    <a:pt x="3027" y="1793"/>
                  </a:lnTo>
                  <a:cubicBezTo>
                    <a:pt x="3038" y="1772"/>
                    <a:pt x="3053" y="1762"/>
                    <a:pt x="3064" y="1762"/>
                  </a:cubicBezTo>
                  <a:cubicBezTo>
                    <a:pt x="3085" y="1762"/>
                    <a:pt x="3097" y="1795"/>
                    <a:pt x="3058" y="1854"/>
                  </a:cubicBezTo>
                  <a:cubicBezTo>
                    <a:pt x="3058" y="1904"/>
                    <a:pt x="3058" y="1927"/>
                    <a:pt x="3063" y="1927"/>
                  </a:cubicBezTo>
                  <a:cubicBezTo>
                    <a:pt x="3067" y="1927"/>
                    <a:pt x="3074" y="1912"/>
                    <a:pt x="3088" y="1885"/>
                  </a:cubicBezTo>
                  <a:cubicBezTo>
                    <a:pt x="3115" y="1857"/>
                    <a:pt x="3137" y="1842"/>
                    <a:pt x="3149" y="1842"/>
                  </a:cubicBezTo>
                  <a:cubicBezTo>
                    <a:pt x="3164" y="1842"/>
                    <a:pt x="3166" y="1865"/>
                    <a:pt x="3149" y="1915"/>
                  </a:cubicBezTo>
                  <a:cubicBezTo>
                    <a:pt x="3134" y="1945"/>
                    <a:pt x="3126" y="1961"/>
                    <a:pt x="3130" y="1961"/>
                  </a:cubicBezTo>
                  <a:cubicBezTo>
                    <a:pt x="3134" y="1961"/>
                    <a:pt x="3149" y="1945"/>
                    <a:pt x="3179" y="1915"/>
                  </a:cubicBezTo>
                  <a:cubicBezTo>
                    <a:pt x="3237" y="1858"/>
                    <a:pt x="3280" y="1827"/>
                    <a:pt x="3304" y="1827"/>
                  </a:cubicBezTo>
                  <a:cubicBezTo>
                    <a:pt x="3331" y="1827"/>
                    <a:pt x="3333" y="1865"/>
                    <a:pt x="3301" y="1945"/>
                  </a:cubicBezTo>
                  <a:cubicBezTo>
                    <a:pt x="3270" y="2006"/>
                    <a:pt x="3270" y="2067"/>
                    <a:pt x="3301" y="2067"/>
                  </a:cubicBezTo>
                  <a:cubicBezTo>
                    <a:pt x="3301" y="2067"/>
                    <a:pt x="3331" y="2037"/>
                    <a:pt x="3331" y="2006"/>
                  </a:cubicBezTo>
                  <a:cubicBezTo>
                    <a:pt x="3344" y="1968"/>
                    <a:pt x="3357" y="1951"/>
                    <a:pt x="3367" y="1951"/>
                  </a:cubicBezTo>
                  <a:cubicBezTo>
                    <a:pt x="3382" y="1951"/>
                    <a:pt x="3392" y="1984"/>
                    <a:pt x="3392" y="2037"/>
                  </a:cubicBezTo>
                  <a:cubicBezTo>
                    <a:pt x="3392" y="2129"/>
                    <a:pt x="3410" y="2169"/>
                    <a:pt x="3472" y="2169"/>
                  </a:cubicBezTo>
                  <a:cubicBezTo>
                    <a:pt x="3492" y="2169"/>
                    <a:pt x="3515" y="2165"/>
                    <a:pt x="3544" y="2158"/>
                  </a:cubicBezTo>
                  <a:cubicBezTo>
                    <a:pt x="3571" y="2149"/>
                    <a:pt x="3595" y="2146"/>
                    <a:pt x="3613" y="2146"/>
                  </a:cubicBezTo>
                  <a:cubicBezTo>
                    <a:pt x="3658" y="2146"/>
                    <a:pt x="3669" y="2167"/>
                    <a:pt x="3605" y="2189"/>
                  </a:cubicBezTo>
                  <a:cubicBezTo>
                    <a:pt x="3569" y="2224"/>
                    <a:pt x="3554" y="2239"/>
                    <a:pt x="3560" y="2239"/>
                  </a:cubicBezTo>
                  <a:cubicBezTo>
                    <a:pt x="3565" y="2239"/>
                    <a:pt x="3580" y="2232"/>
                    <a:pt x="3605" y="2219"/>
                  </a:cubicBezTo>
                  <a:cubicBezTo>
                    <a:pt x="3635" y="2249"/>
                    <a:pt x="3666" y="2249"/>
                    <a:pt x="3696" y="2280"/>
                  </a:cubicBezTo>
                  <a:cubicBezTo>
                    <a:pt x="3726" y="2280"/>
                    <a:pt x="3757" y="2249"/>
                    <a:pt x="3757" y="2219"/>
                  </a:cubicBezTo>
                  <a:cubicBezTo>
                    <a:pt x="3757" y="2285"/>
                    <a:pt x="3773" y="2335"/>
                    <a:pt x="3804" y="2335"/>
                  </a:cubicBezTo>
                  <a:cubicBezTo>
                    <a:pt x="3816" y="2335"/>
                    <a:pt x="3831" y="2327"/>
                    <a:pt x="3848" y="2310"/>
                  </a:cubicBezTo>
                  <a:cubicBezTo>
                    <a:pt x="3848" y="2280"/>
                    <a:pt x="3909" y="2280"/>
                    <a:pt x="3909" y="2280"/>
                  </a:cubicBezTo>
                  <a:lnTo>
                    <a:pt x="3909" y="2310"/>
                  </a:lnTo>
                  <a:cubicBezTo>
                    <a:pt x="3898" y="2310"/>
                    <a:pt x="3886" y="2314"/>
                    <a:pt x="3877" y="2318"/>
                  </a:cubicBezTo>
                  <a:lnTo>
                    <a:pt x="3877" y="2318"/>
                  </a:lnTo>
                  <a:cubicBezTo>
                    <a:pt x="3868" y="2313"/>
                    <a:pt x="3858" y="2310"/>
                    <a:pt x="3848" y="2310"/>
                  </a:cubicBezTo>
                  <a:cubicBezTo>
                    <a:pt x="3848" y="2320"/>
                    <a:pt x="3851" y="2324"/>
                    <a:pt x="3857" y="2324"/>
                  </a:cubicBezTo>
                  <a:cubicBezTo>
                    <a:pt x="3862" y="2324"/>
                    <a:pt x="3869" y="2321"/>
                    <a:pt x="3877" y="2318"/>
                  </a:cubicBezTo>
                  <a:lnTo>
                    <a:pt x="3877" y="2318"/>
                  </a:lnTo>
                  <a:cubicBezTo>
                    <a:pt x="3895" y="2327"/>
                    <a:pt x="3909" y="2341"/>
                    <a:pt x="3909" y="2341"/>
                  </a:cubicBezTo>
                  <a:cubicBezTo>
                    <a:pt x="3909" y="2341"/>
                    <a:pt x="3909" y="2341"/>
                    <a:pt x="3939" y="2310"/>
                  </a:cubicBezTo>
                  <a:cubicBezTo>
                    <a:pt x="3951" y="2304"/>
                    <a:pt x="3960" y="2302"/>
                    <a:pt x="3968" y="2302"/>
                  </a:cubicBezTo>
                  <a:cubicBezTo>
                    <a:pt x="4000" y="2302"/>
                    <a:pt x="4000" y="2346"/>
                    <a:pt x="4000" y="2371"/>
                  </a:cubicBezTo>
                  <a:cubicBezTo>
                    <a:pt x="4000" y="2415"/>
                    <a:pt x="4000" y="2444"/>
                    <a:pt x="4012" y="2444"/>
                  </a:cubicBezTo>
                  <a:cubicBezTo>
                    <a:pt x="4016" y="2444"/>
                    <a:pt x="4022" y="2440"/>
                    <a:pt x="4030" y="2432"/>
                  </a:cubicBezTo>
                  <a:cubicBezTo>
                    <a:pt x="4030" y="2401"/>
                    <a:pt x="4091" y="2401"/>
                    <a:pt x="4121" y="2371"/>
                  </a:cubicBezTo>
                  <a:cubicBezTo>
                    <a:pt x="4139" y="2362"/>
                    <a:pt x="4152" y="2358"/>
                    <a:pt x="4160" y="2358"/>
                  </a:cubicBezTo>
                  <a:cubicBezTo>
                    <a:pt x="4180" y="2358"/>
                    <a:pt x="4173" y="2380"/>
                    <a:pt x="4152" y="2401"/>
                  </a:cubicBezTo>
                  <a:cubicBezTo>
                    <a:pt x="4121" y="2432"/>
                    <a:pt x="4121" y="2432"/>
                    <a:pt x="4152" y="2493"/>
                  </a:cubicBezTo>
                  <a:cubicBezTo>
                    <a:pt x="4152" y="2508"/>
                    <a:pt x="4167" y="2515"/>
                    <a:pt x="4182" y="2515"/>
                  </a:cubicBezTo>
                  <a:cubicBezTo>
                    <a:pt x="4197" y="2515"/>
                    <a:pt x="4213" y="2508"/>
                    <a:pt x="4213" y="2493"/>
                  </a:cubicBezTo>
                  <a:cubicBezTo>
                    <a:pt x="4218" y="2487"/>
                    <a:pt x="4228" y="2484"/>
                    <a:pt x="4239" y="2484"/>
                  </a:cubicBezTo>
                  <a:cubicBezTo>
                    <a:pt x="4285" y="2484"/>
                    <a:pt x="4365" y="2529"/>
                    <a:pt x="4365" y="2553"/>
                  </a:cubicBezTo>
                  <a:cubicBezTo>
                    <a:pt x="4365" y="2553"/>
                    <a:pt x="4395" y="2584"/>
                    <a:pt x="4425" y="2584"/>
                  </a:cubicBezTo>
                  <a:lnTo>
                    <a:pt x="4486" y="2584"/>
                  </a:lnTo>
                  <a:cubicBezTo>
                    <a:pt x="4486" y="2584"/>
                    <a:pt x="4517" y="2584"/>
                    <a:pt x="4547" y="2553"/>
                  </a:cubicBezTo>
                  <a:cubicBezTo>
                    <a:pt x="4577" y="2584"/>
                    <a:pt x="4577" y="2584"/>
                    <a:pt x="4577" y="2614"/>
                  </a:cubicBezTo>
                  <a:cubicBezTo>
                    <a:pt x="4596" y="2595"/>
                    <a:pt x="4609" y="2582"/>
                    <a:pt x="4617" y="2576"/>
                  </a:cubicBezTo>
                  <a:lnTo>
                    <a:pt x="4617" y="2576"/>
                  </a:lnTo>
                  <a:cubicBezTo>
                    <a:pt x="4620" y="2579"/>
                    <a:pt x="4623" y="2581"/>
                    <a:pt x="4627" y="2582"/>
                  </a:cubicBezTo>
                  <a:lnTo>
                    <a:pt x="4627" y="2582"/>
                  </a:lnTo>
                  <a:cubicBezTo>
                    <a:pt x="4628" y="2575"/>
                    <a:pt x="4628" y="2572"/>
                    <a:pt x="4625" y="2572"/>
                  </a:cubicBezTo>
                  <a:cubicBezTo>
                    <a:pt x="4624" y="2572"/>
                    <a:pt x="4621" y="2573"/>
                    <a:pt x="4617" y="2576"/>
                  </a:cubicBezTo>
                  <a:lnTo>
                    <a:pt x="4617" y="2576"/>
                  </a:lnTo>
                  <a:cubicBezTo>
                    <a:pt x="4608" y="2567"/>
                    <a:pt x="4608" y="2553"/>
                    <a:pt x="4608" y="2553"/>
                  </a:cubicBezTo>
                  <a:cubicBezTo>
                    <a:pt x="4608" y="2523"/>
                    <a:pt x="4638" y="2523"/>
                    <a:pt x="4638" y="2523"/>
                  </a:cubicBezTo>
                  <a:cubicBezTo>
                    <a:pt x="4669" y="2523"/>
                    <a:pt x="4669" y="2523"/>
                    <a:pt x="4669" y="2584"/>
                  </a:cubicBezTo>
                  <a:cubicBezTo>
                    <a:pt x="4669" y="2584"/>
                    <a:pt x="4655" y="2597"/>
                    <a:pt x="4646" y="2597"/>
                  </a:cubicBezTo>
                  <a:cubicBezTo>
                    <a:pt x="4642" y="2597"/>
                    <a:pt x="4638" y="2594"/>
                    <a:pt x="4638" y="2584"/>
                  </a:cubicBezTo>
                  <a:cubicBezTo>
                    <a:pt x="4634" y="2584"/>
                    <a:pt x="4630" y="2583"/>
                    <a:pt x="4627" y="2582"/>
                  </a:cubicBezTo>
                  <a:lnTo>
                    <a:pt x="4627" y="2582"/>
                  </a:lnTo>
                  <a:cubicBezTo>
                    <a:pt x="4625" y="2593"/>
                    <a:pt x="4618" y="2614"/>
                    <a:pt x="4608" y="2644"/>
                  </a:cubicBezTo>
                  <a:cubicBezTo>
                    <a:pt x="4593" y="2675"/>
                    <a:pt x="4585" y="2690"/>
                    <a:pt x="4589" y="2690"/>
                  </a:cubicBezTo>
                  <a:cubicBezTo>
                    <a:pt x="4593" y="2690"/>
                    <a:pt x="4608" y="2675"/>
                    <a:pt x="4638" y="2644"/>
                  </a:cubicBezTo>
                  <a:cubicBezTo>
                    <a:pt x="4651" y="2632"/>
                    <a:pt x="4658" y="2625"/>
                    <a:pt x="4662" y="2625"/>
                  </a:cubicBezTo>
                  <a:cubicBezTo>
                    <a:pt x="4669" y="2625"/>
                    <a:pt x="4669" y="2639"/>
                    <a:pt x="4669" y="2675"/>
                  </a:cubicBezTo>
                  <a:cubicBezTo>
                    <a:pt x="4669" y="2690"/>
                    <a:pt x="4669" y="2698"/>
                    <a:pt x="4672" y="2698"/>
                  </a:cubicBezTo>
                  <a:cubicBezTo>
                    <a:pt x="4676" y="2698"/>
                    <a:pt x="4684" y="2690"/>
                    <a:pt x="4699" y="2675"/>
                  </a:cubicBezTo>
                  <a:cubicBezTo>
                    <a:pt x="4726" y="2648"/>
                    <a:pt x="4754" y="2633"/>
                    <a:pt x="4773" y="2633"/>
                  </a:cubicBezTo>
                  <a:cubicBezTo>
                    <a:pt x="4796" y="2633"/>
                    <a:pt x="4807" y="2655"/>
                    <a:pt x="4790" y="2705"/>
                  </a:cubicBezTo>
                  <a:cubicBezTo>
                    <a:pt x="4790" y="2705"/>
                    <a:pt x="4821" y="2705"/>
                    <a:pt x="4851" y="2675"/>
                  </a:cubicBezTo>
                  <a:cubicBezTo>
                    <a:pt x="4881" y="2644"/>
                    <a:pt x="4897" y="2629"/>
                    <a:pt x="4900" y="2629"/>
                  </a:cubicBezTo>
                  <a:cubicBezTo>
                    <a:pt x="4904" y="2629"/>
                    <a:pt x="4897" y="2644"/>
                    <a:pt x="4881" y="2675"/>
                  </a:cubicBezTo>
                  <a:cubicBezTo>
                    <a:pt x="4865" y="2725"/>
                    <a:pt x="4866" y="2748"/>
                    <a:pt x="4881" y="2748"/>
                  </a:cubicBezTo>
                  <a:cubicBezTo>
                    <a:pt x="4894" y="2748"/>
                    <a:pt x="4915" y="2733"/>
                    <a:pt x="4942" y="2705"/>
                  </a:cubicBezTo>
                  <a:cubicBezTo>
                    <a:pt x="4942" y="2705"/>
                    <a:pt x="4973" y="2705"/>
                    <a:pt x="4973" y="2736"/>
                  </a:cubicBezTo>
                  <a:cubicBezTo>
                    <a:pt x="4994" y="2778"/>
                    <a:pt x="5044" y="2835"/>
                    <a:pt x="5083" y="2835"/>
                  </a:cubicBezTo>
                  <a:cubicBezTo>
                    <a:pt x="5100" y="2835"/>
                    <a:pt x="5115" y="2824"/>
                    <a:pt x="5125" y="2796"/>
                  </a:cubicBezTo>
                  <a:lnTo>
                    <a:pt x="5155" y="2827"/>
                  </a:lnTo>
                  <a:cubicBezTo>
                    <a:pt x="5173" y="2862"/>
                    <a:pt x="5191" y="2877"/>
                    <a:pt x="5208" y="2877"/>
                  </a:cubicBezTo>
                  <a:cubicBezTo>
                    <a:pt x="5221" y="2877"/>
                    <a:pt x="5234" y="2870"/>
                    <a:pt x="5246" y="2857"/>
                  </a:cubicBezTo>
                  <a:lnTo>
                    <a:pt x="5277" y="2857"/>
                  </a:lnTo>
                  <a:cubicBezTo>
                    <a:pt x="5246" y="2888"/>
                    <a:pt x="5246" y="2918"/>
                    <a:pt x="5277" y="2948"/>
                  </a:cubicBezTo>
                  <a:cubicBezTo>
                    <a:pt x="5307" y="2948"/>
                    <a:pt x="5307" y="2948"/>
                    <a:pt x="5307" y="2918"/>
                  </a:cubicBezTo>
                  <a:cubicBezTo>
                    <a:pt x="5307" y="2888"/>
                    <a:pt x="5314" y="2880"/>
                    <a:pt x="5326" y="2880"/>
                  </a:cubicBezTo>
                  <a:cubicBezTo>
                    <a:pt x="5337" y="2880"/>
                    <a:pt x="5352" y="2888"/>
                    <a:pt x="5368" y="2888"/>
                  </a:cubicBezTo>
                  <a:cubicBezTo>
                    <a:pt x="5368" y="2888"/>
                    <a:pt x="5368" y="2857"/>
                    <a:pt x="5398" y="2796"/>
                  </a:cubicBezTo>
                  <a:cubicBezTo>
                    <a:pt x="5398" y="2788"/>
                    <a:pt x="5400" y="2785"/>
                    <a:pt x="5403" y="2785"/>
                  </a:cubicBezTo>
                  <a:cubicBezTo>
                    <a:pt x="5410" y="2785"/>
                    <a:pt x="5420" y="2813"/>
                    <a:pt x="5398" y="2857"/>
                  </a:cubicBezTo>
                  <a:cubicBezTo>
                    <a:pt x="5398" y="2888"/>
                    <a:pt x="5398" y="2888"/>
                    <a:pt x="5368" y="2888"/>
                  </a:cubicBezTo>
                  <a:cubicBezTo>
                    <a:pt x="5368" y="2888"/>
                    <a:pt x="5368" y="2948"/>
                    <a:pt x="5368" y="2979"/>
                  </a:cubicBezTo>
                  <a:lnTo>
                    <a:pt x="5398" y="2979"/>
                  </a:lnTo>
                  <a:cubicBezTo>
                    <a:pt x="5416" y="2943"/>
                    <a:pt x="5423" y="2928"/>
                    <a:pt x="5426" y="2928"/>
                  </a:cubicBezTo>
                  <a:cubicBezTo>
                    <a:pt x="5428" y="2928"/>
                    <a:pt x="5428" y="2936"/>
                    <a:pt x="5428" y="2948"/>
                  </a:cubicBezTo>
                  <a:cubicBezTo>
                    <a:pt x="5428" y="3009"/>
                    <a:pt x="5459" y="3009"/>
                    <a:pt x="5459" y="3009"/>
                  </a:cubicBezTo>
                  <a:cubicBezTo>
                    <a:pt x="5465" y="3003"/>
                    <a:pt x="5470" y="3000"/>
                    <a:pt x="5474" y="3000"/>
                  </a:cubicBezTo>
                  <a:cubicBezTo>
                    <a:pt x="5484" y="3000"/>
                    <a:pt x="5484" y="3018"/>
                    <a:pt x="5474" y="3018"/>
                  </a:cubicBezTo>
                  <a:cubicBezTo>
                    <a:pt x="5470" y="3018"/>
                    <a:pt x="5465" y="3016"/>
                    <a:pt x="5459" y="3009"/>
                  </a:cubicBezTo>
                  <a:lnTo>
                    <a:pt x="5459" y="3070"/>
                  </a:lnTo>
                  <a:cubicBezTo>
                    <a:pt x="5459" y="3079"/>
                    <a:pt x="5459" y="3083"/>
                    <a:pt x="5460" y="3083"/>
                  </a:cubicBezTo>
                  <a:cubicBezTo>
                    <a:pt x="5461" y="3083"/>
                    <a:pt x="5468" y="3061"/>
                    <a:pt x="5489" y="3040"/>
                  </a:cubicBezTo>
                  <a:lnTo>
                    <a:pt x="5520" y="3040"/>
                  </a:lnTo>
                  <a:cubicBezTo>
                    <a:pt x="5532" y="3052"/>
                    <a:pt x="5545" y="3060"/>
                    <a:pt x="5555" y="3060"/>
                  </a:cubicBezTo>
                  <a:cubicBezTo>
                    <a:pt x="5570" y="3060"/>
                    <a:pt x="5580" y="3045"/>
                    <a:pt x="5580" y="3009"/>
                  </a:cubicBezTo>
                  <a:cubicBezTo>
                    <a:pt x="5580" y="2979"/>
                    <a:pt x="5611" y="2948"/>
                    <a:pt x="5611" y="2948"/>
                  </a:cubicBezTo>
                  <a:lnTo>
                    <a:pt x="5611" y="2948"/>
                  </a:lnTo>
                  <a:cubicBezTo>
                    <a:pt x="5611" y="3009"/>
                    <a:pt x="5580" y="3040"/>
                    <a:pt x="5611" y="3040"/>
                  </a:cubicBezTo>
                  <a:cubicBezTo>
                    <a:pt x="5641" y="3040"/>
                    <a:pt x="5611" y="3100"/>
                    <a:pt x="5611" y="3100"/>
                  </a:cubicBezTo>
                  <a:cubicBezTo>
                    <a:pt x="5575" y="3136"/>
                    <a:pt x="5602" y="3151"/>
                    <a:pt x="5637" y="3151"/>
                  </a:cubicBezTo>
                  <a:cubicBezTo>
                    <a:pt x="5661" y="3151"/>
                    <a:pt x="5689" y="3143"/>
                    <a:pt x="5702" y="3131"/>
                  </a:cubicBezTo>
                  <a:cubicBezTo>
                    <a:pt x="5725" y="3108"/>
                    <a:pt x="5744" y="3098"/>
                    <a:pt x="5757" y="3098"/>
                  </a:cubicBezTo>
                  <a:cubicBezTo>
                    <a:pt x="5777" y="3098"/>
                    <a:pt x="5782" y="3124"/>
                    <a:pt x="5763" y="3161"/>
                  </a:cubicBezTo>
                  <a:cubicBezTo>
                    <a:pt x="5753" y="3181"/>
                    <a:pt x="5753" y="3192"/>
                    <a:pt x="5759" y="3192"/>
                  </a:cubicBezTo>
                  <a:cubicBezTo>
                    <a:pt x="5773" y="3192"/>
                    <a:pt x="5813" y="3151"/>
                    <a:pt x="5854" y="3070"/>
                  </a:cubicBezTo>
                  <a:lnTo>
                    <a:pt x="5945" y="2979"/>
                  </a:lnTo>
                  <a:lnTo>
                    <a:pt x="5884" y="3100"/>
                  </a:lnTo>
                  <a:cubicBezTo>
                    <a:pt x="5847" y="3194"/>
                    <a:pt x="5833" y="3230"/>
                    <a:pt x="5855" y="3230"/>
                  </a:cubicBezTo>
                  <a:cubicBezTo>
                    <a:pt x="5869" y="3230"/>
                    <a:pt x="5898" y="3215"/>
                    <a:pt x="5945" y="3192"/>
                  </a:cubicBezTo>
                  <a:cubicBezTo>
                    <a:pt x="5976" y="3192"/>
                    <a:pt x="5976" y="3192"/>
                    <a:pt x="5976" y="3222"/>
                  </a:cubicBezTo>
                  <a:cubicBezTo>
                    <a:pt x="5945" y="3252"/>
                    <a:pt x="5976" y="3283"/>
                    <a:pt x="6036" y="3313"/>
                  </a:cubicBezTo>
                  <a:cubicBezTo>
                    <a:pt x="6067" y="3328"/>
                    <a:pt x="6090" y="3336"/>
                    <a:pt x="6105" y="3336"/>
                  </a:cubicBezTo>
                  <a:cubicBezTo>
                    <a:pt x="6120" y="3336"/>
                    <a:pt x="6128" y="3328"/>
                    <a:pt x="6128" y="3313"/>
                  </a:cubicBezTo>
                  <a:lnTo>
                    <a:pt x="6188" y="3313"/>
                  </a:lnTo>
                  <a:cubicBezTo>
                    <a:pt x="6173" y="3359"/>
                    <a:pt x="6181" y="3382"/>
                    <a:pt x="6196" y="3382"/>
                  </a:cubicBezTo>
                  <a:cubicBezTo>
                    <a:pt x="6211" y="3382"/>
                    <a:pt x="6234" y="3359"/>
                    <a:pt x="6249" y="3313"/>
                  </a:cubicBezTo>
                  <a:cubicBezTo>
                    <a:pt x="6249" y="3313"/>
                    <a:pt x="6249" y="3313"/>
                    <a:pt x="6280" y="3344"/>
                  </a:cubicBezTo>
                  <a:lnTo>
                    <a:pt x="6249" y="3374"/>
                  </a:lnTo>
                  <a:cubicBezTo>
                    <a:pt x="6249" y="3404"/>
                    <a:pt x="6280" y="3435"/>
                    <a:pt x="6432" y="3496"/>
                  </a:cubicBezTo>
                  <a:cubicBezTo>
                    <a:pt x="6538" y="3549"/>
                    <a:pt x="6592" y="3581"/>
                    <a:pt x="6625" y="3581"/>
                  </a:cubicBezTo>
                  <a:cubicBezTo>
                    <a:pt x="6649" y="3581"/>
                    <a:pt x="6662" y="3564"/>
                    <a:pt x="6675" y="3526"/>
                  </a:cubicBezTo>
                  <a:cubicBezTo>
                    <a:pt x="6698" y="3503"/>
                    <a:pt x="6717" y="3493"/>
                    <a:pt x="6729" y="3493"/>
                  </a:cubicBezTo>
                  <a:cubicBezTo>
                    <a:pt x="6750" y="3493"/>
                    <a:pt x="6754" y="3519"/>
                    <a:pt x="6735" y="3556"/>
                  </a:cubicBezTo>
                  <a:cubicBezTo>
                    <a:pt x="6715" y="3577"/>
                    <a:pt x="6708" y="3613"/>
                    <a:pt x="6716" y="3613"/>
                  </a:cubicBezTo>
                  <a:cubicBezTo>
                    <a:pt x="6720" y="3613"/>
                    <a:pt x="6726" y="3606"/>
                    <a:pt x="6735" y="3587"/>
                  </a:cubicBezTo>
                  <a:cubicBezTo>
                    <a:pt x="6735" y="3587"/>
                    <a:pt x="6766" y="3617"/>
                    <a:pt x="6766" y="3678"/>
                  </a:cubicBezTo>
                  <a:cubicBezTo>
                    <a:pt x="6781" y="3724"/>
                    <a:pt x="6796" y="3739"/>
                    <a:pt x="6811" y="3739"/>
                  </a:cubicBezTo>
                  <a:cubicBezTo>
                    <a:pt x="6827" y="3739"/>
                    <a:pt x="6842" y="3724"/>
                    <a:pt x="6857" y="3708"/>
                  </a:cubicBezTo>
                  <a:cubicBezTo>
                    <a:pt x="6857" y="3673"/>
                    <a:pt x="6862" y="3660"/>
                    <a:pt x="6867" y="3660"/>
                  </a:cubicBezTo>
                  <a:cubicBezTo>
                    <a:pt x="6876" y="3660"/>
                    <a:pt x="6887" y="3690"/>
                    <a:pt x="6887" y="3708"/>
                  </a:cubicBezTo>
                  <a:cubicBezTo>
                    <a:pt x="6887" y="3736"/>
                    <a:pt x="6887" y="3757"/>
                    <a:pt x="6887" y="3769"/>
                  </a:cubicBezTo>
                  <a:cubicBezTo>
                    <a:pt x="6903" y="3762"/>
                    <a:pt x="6922" y="3758"/>
                    <a:pt x="6941" y="3758"/>
                  </a:cubicBezTo>
                  <a:cubicBezTo>
                    <a:pt x="7000" y="3758"/>
                    <a:pt x="7062" y="3792"/>
                    <a:pt x="7039" y="3860"/>
                  </a:cubicBezTo>
                  <a:lnTo>
                    <a:pt x="7070" y="3860"/>
                  </a:lnTo>
                  <a:cubicBezTo>
                    <a:pt x="7080" y="3850"/>
                    <a:pt x="7090" y="3847"/>
                    <a:pt x="7101" y="3847"/>
                  </a:cubicBezTo>
                  <a:cubicBezTo>
                    <a:pt x="7124" y="3847"/>
                    <a:pt x="7151" y="3860"/>
                    <a:pt x="7191" y="3860"/>
                  </a:cubicBezTo>
                  <a:cubicBezTo>
                    <a:pt x="7222" y="3891"/>
                    <a:pt x="7252" y="3891"/>
                    <a:pt x="7222" y="3952"/>
                  </a:cubicBezTo>
                  <a:cubicBezTo>
                    <a:pt x="7202" y="3952"/>
                    <a:pt x="7208" y="3965"/>
                    <a:pt x="7233" y="3965"/>
                  </a:cubicBezTo>
                  <a:cubicBezTo>
                    <a:pt x="7245" y="3965"/>
                    <a:pt x="7262" y="3962"/>
                    <a:pt x="7283" y="3952"/>
                  </a:cubicBezTo>
                  <a:cubicBezTo>
                    <a:pt x="7283" y="3952"/>
                    <a:pt x="7343" y="3891"/>
                    <a:pt x="7343" y="3860"/>
                  </a:cubicBezTo>
                  <a:cubicBezTo>
                    <a:pt x="7374" y="3860"/>
                    <a:pt x="7374" y="3860"/>
                    <a:pt x="7343" y="3891"/>
                  </a:cubicBezTo>
                  <a:cubicBezTo>
                    <a:pt x="7343" y="3921"/>
                    <a:pt x="7283" y="3952"/>
                    <a:pt x="7283" y="3952"/>
                  </a:cubicBezTo>
                  <a:cubicBezTo>
                    <a:pt x="7283" y="3958"/>
                    <a:pt x="7285" y="3960"/>
                    <a:pt x="7289" y="3960"/>
                  </a:cubicBezTo>
                  <a:cubicBezTo>
                    <a:pt x="7306" y="3960"/>
                    <a:pt x="7349" y="3921"/>
                    <a:pt x="7374" y="3921"/>
                  </a:cubicBezTo>
                  <a:cubicBezTo>
                    <a:pt x="7374" y="3891"/>
                    <a:pt x="7435" y="3860"/>
                    <a:pt x="7435" y="3860"/>
                  </a:cubicBezTo>
                  <a:lnTo>
                    <a:pt x="7435" y="3891"/>
                  </a:lnTo>
                  <a:cubicBezTo>
                    <a:pt x="7404" y="3952"/>
                    <a:pt x="7374" y="3982"/>
                    <a:pt x="7374" y="3982"/>
                  </a:cubicBezTo>
                  <a:cubicBezTo>
                    <a:pt x="7404" y="3982"/>
                    <a:pt x="7435" y="3982"/>
                    <a:pt x="7435" y="3952"/>
                  </a:cubicBezTo>
                  <a:cubicBezTo>
                    <a:pt x="7435" y="4012"/>
                    <a:pt x="7465" y="4012"/>
                    <a:pt x="7495" y="4043"/>
                  </a:cubicBezTo>
                  <a:cubicBezTo>
                    <a:pt x="7536" y="4043"/>
                    <a:pt x="7563" y="4056"/>
                    <a:pt x="7585" y="4056"/>
                  </a:cubicBezTo>
                  <a:cubicBezTo>
                    <a:pt x="7597" y="4056"/>
                    <a:pt x="7607" y="4053"/>
                    <a:pt x="7617" y="4043"/>
                  </a:cubicBezTo>
                  <a:cubicBezTo>
                    <a:pt x="7617" y="4108"/>
                    <a:pt x="7680" y="4158"/>
                    <a:pt x="7738" y="4158"/>
                  </a:cubicBezTo>
                  <a:cubicBezTo>
                    <a:pt x="7761" y="4158"/>
                    <a:pt x="7782" y="4151"/>
                    <a:pt x="7799" y="4134"/>
                  </a:cubicBezTo>
                  <a:cubicBezTo>
                    <a:pt x="7799" y="4121"/>
                    <a:pt x="7805" y="4114"/>
                    <a:pt x="7811" y="4114"/>
                  </a:cubicBezTo>
                  <a:cubicBezTo>
                    <a:pt x="7819" y="4114"/>
                    <a:pt x="7830" y="4129"/>
                    <a:pt x="7830" y="4164"/>
                  </a:cubicBezTo>
                  <a:cubicBezTo>
                    <a:pt x="7830" y="4179"/>
                    <a:pt x="7830" y="4187"/>
                    <a:pt x="7834" y="4187"/>
                  </a:cubicBezTo>
                  <a:cubicBezTo>
                    <a:pt x="7837" y="4187"/>
                    <a:pt x="7845" y="4179"/>
                    <a:pt x="7860" y="4164"/>
                  </a:cubicBezTo>
                  <a:cubicBezTo>
                    <a:pt x="7872" y="4158"/>
                    <a:pt x="7881" y="4156"/>
                    <a:pt x="7889" y="4156"/>
                  </a:cubicBezTo>
                  <a:cubicBezTo>
                    <a:pt x="7921" y="4156"/>
                    <a:pt x="7921" y="4200"/>
                    <a:pt x="7921" y="4225"/>
                  </a:cubicBezTo>
                  <a:cubicBezTo>
                    <a:pt x="7902" y="4283"/>
                    <a:pt x="7907" y="4304"/>
                    <a:pt x="7921" y="4304"/>
                  </a:cubicBezTo>
                  <a:cubicBezTo>
                    <a:pt x="7929" y="4304"/>
                    <a:pt x="7940" y="4297"/>
                    <a:pt x="7951" y="4286"/>
                  </a:cubicBezTo>
                  <a:cubicBezTo>
                    <a:pt x="8012" y="4286"/>
                    <a:pt x="8073" y="4316"/>
                    <a:pt x="8073" y="4316"/>
                  </a:cubicBezTo>
                  <a:cubicBezTo>
                    <a:pt x="8134" y="4286"/>
                    <a:pt x="8164" y="4316"/>
                    <a:pt x="8164" y="4255"/>
                  </a:cubicBezTo>
                  <a:cubicBezTo>
                    <a:pt x="8164" y="4225"/>
                    <a:pt x="8225" y="4195"/>
                    <a:pt x="8225" y="4195"/>
                  </a:cubicBezTo>
                  <a:cubicBezTo>
                    <a:pt x="8286" y="4195"/>
                    <a:pt x="8255" y="4225"/>
                    <a:pt x="8225" y="4225"/>
                  </a:cubicBezTo>
                  <a:cubicBezTo>
                    <a:pt x="8164" y="4225"/>
                    <a:pt x="8194" y="4255"/>
                    <a:pt x="8194" y="4286"/>
                  </a:cubicBezTo>
                  <a:cubicBezTo>
                    <a:pt x="8194" y="4316"/>
                    <a:pt x="8255" y="4347"/>
                    <a:pt x="8255" y="4347"/>
                  </a:cubicBezTo>
                  <a:cubicBezTo>
                    <a:pt x="8286" y="4377"/>
                    <a:pt x="8316" y="4377"/>
                    <a:pt x="8346" y="4407"/>
                  </a:cubicBezTo>
                  <a:cubicBezTo>
                    <a:pt x="8364" y="4443"/>
                    <a:pt x="8382" y="4458"/>
                    <a:pt x="8400" y="4458"/>
                  </a:cubicBezTo>
                  <a:cubicBezTo>
                    <a:pt x="8412" y="4458"/>
                    <a:pt x="8425" y="4450"/>
                    <a:pt x="8438" y="4438"/>
                  </a:cubicBezTo>
                  <a:cubicBezTo>
                    <a:pt x="8439" y="4435"/>
                    <a:pt x="8440" y="4432"/>
                    <a:pt x="8442" y="4430"/>
                  </a:cubicBezTo>
                  <a:lnTo>
                    <a:pt x="8442" y="4430"/>
                  </a:lnTo>
                  <a:cubicBezTo>
                    <a:pt x="8464" y="4492"/>
                    <a:pt x="8574" y="4549"/>
                    <a:pt x="8651" y="4549"/>
                  </a:cubicBezTo>
                  <a:cubicBezTo>
                    <a:pt x="8676" y="4549"/>
                    <a:pt x="8698" y="4543"/>
                    <a:pt x="8711" y="4529"/>
                  </a:cubicBezTo>
                  <a:lnTo>
                    <a:pt x="8711" y="4529"/>
                  </a:lnTo>
                  <a:lnTo>
                    <a:pt x="8681" y="4590"/>
                  </a:lnTo>
                  <a:cubicBezTo>
                    <a:pt x="8681" y="4620"/>
                    <a:pt x="8681" y="4620"/>
                    <a:pt x="8742" y="4651"/>
                  </a:cubicBezTo>
                  <a:cubicBezTo>
                    <a:pt x="8742" y="4651"/>
                    <a:pt x="8863" y="4651"/>
                    <a:pt x="8924" y="4681"/>
                  </a:cubicBezTo>
                  <a:cubicBezTo>
                    <a:pt x="8962" y="4719"/>
                    <a:pt x="9011" y="4745"/>
                    <a:pt x="9043" y="4745"/>
                  </a:cubicBezTo>
                  <a:cubicBezTo>
                    <a:pt x="9063" y="4745"/>
                    <a:pt x="9076" y="4735"/>
                    <a:pt x="9076" y="4711"/>
                  </a:cubicBezTo>
                  <a:cubicBezTo>
                    <a:pt x="9106" y="4742"/>
                    <a:pt x="9106" y="4742"/>
                    <a:pt x="9076" y="4772"/>
                  </a:cubicBezTo>
                  <a:cubicBezTo>
                    <a:pt x="9046" y="4803"/>
                    <a:pt x="9076" y="4803"/>
                    <a:pt x="9076" y="4803"/>
                  </a:cubicBezTo>
                  <a:cubicBezTo>
                    <a:pt x="9084" y="4811"/>
                    <a:pt x="9092" y="4815"/>
                    <a:pt x="9100" y="4815"/>
                  </a:cubicBezTo>
                  <a:cubicBezTo>
                    <a:pt x="9120" y="4815"/>
                    <a:pt x="9137" y="4786"/>
                    <a:pt x="9137" y="4742"/>
                  </a:cubicBezTo>
                  <a:cubicBezTo>
                    <a:pt x="9146" y="4733"/>
                    <a:pt x="9152" y="4729"/>
                    <a:pt x="9157" y="4729"/>
                  </a:cubicBezTo>
                  <a:cubicBezTo>
                    <a:pt x="9170" y="4729"/>
                    <a:pt x="9176" y="4751"/>
                    <a:pt x="9198" y="4772"/>
                  </a:cubicBezTo>
                  <a:cubicBezTo>
                    <a:pt x="9222" y="4822"/>
                    <a:pt x="9288" y="4871"/>
                    <a:pt x="9344" y="4871"/>
                  </a:cubicBezTo>
                  <a:cubicBezTo>
                    <a:pt x="9348" y="4871"/>
                    <a:pt x="9351" y="4871"/>
                    <a:pt x="9355" y="4871"/>
                  </a:cubicBezTo>
                  <a:lnTo>
                    <a:pt x="9355" y="4871"/>
                  </a:lnTo>
                  <a:cubicBezTo>
                    <a:pt x="9352" y="4878"/>
                    <a:pt x="9350" y="4886"/>
                    <a:pt x="9350" y="4894"/>
                  </a:cubicBezTo>
                  <a:cubicBezTo>
                    <a:pt x="9362" y="4906"/>
                    <a:pt x="9375" y="4914"/>
                    <a:pt x="9387" y="4916"/>
                  </a:cubicBezTo>
                  <a:lnTo>
                    <a:pt x="9387" y="4916"/>
                  </a:lnTo>
                  <a:cubicBezTo>
                    <a:pt x="9405" y="4893"/>
                    <a:pt x="9380" y="4891"/>
                    <a:pt x="9380" y="4863"/>
                  </a:cubicBezTo>
                  <a:cubicBezTo>
                    <a:pt x="9372" y="4867"/>
                    <a:pt x="9364" y="4870"/>
                    <a:pt x="9355" y="4871"/>
                  </a:cubicBezTo>
                  <a:lnTo>
                    <a:pt x="9355" y="4871"/>
                  </a:lnTo>
                  <a:cubicBezTo>
                    <a:pt x="9365" y="4850"/>
                    <a:pt x="9388" y="4833"/>
                    <a:pt x="9410" y="4833"/>
                  </a:cubicBezTo>
                  <a:cubicBezTo>
                    <a:pt x="9441" y="4863"/>
                    <a:pt x="9441" y="4863"/>
                    <a:pt x="9441" y="4894"/>
                  </a:cubicBezTo>
                  <a:cubicBezTo>
                    <a:pt x="9426" y="4909"/>
                    <a:pt x="9410" y="4917"/>
                    <a:pt x="9395" y="4917"/>
                  </a:cubicBezTo>
                  <a:cubicBezTo>
                    <a:pt x="9393" y="4917"/>
                    <a:pt x="9390" y="4916"/>
                    <a:pt x="9387" y="4916"/>
                  </a:cubicBezTo>
                  <a:lnTo>
                    <a:pt x="9387" y="4916"/>
                  </a:lnTo>
                  <a:cubicBezTo>
                    <a:pt x="9385" y="4918"/>
                    <a:pt x="9383" y="4921"/>
                    <a:pt x="9380" y="4924"/>
                  </a:cubicBezTo>
                  <a:cubicBezTo>
                    <a:pt x="9380" y="4969"/>
                    <a:pt x="9396" y="4997"/>
                    <a:pt x="9441" y="4997"/>
                  </a:cubicBezTo>
                  <a:cubicBezTo>
                    <a:pt x="9457" y="4997"/>
                    <a:pt x="9477" y="4993"/>
                    <a:pt x="9502" y="4985"/>
                  </a:cubicBezTo>
                  <a:cubicBezTo>
                    <a:pt x="9502" y="4985"/>
                    <a:pt x="9502" y="4985"/>
                    <a:pt x="9502" y="5015"/>
                  </a:cubicBezTo>
                  <a:cubicBezTo>
                    <a:pt x="9502" y="5053"/>
                    <a:pt x="9490" y="5079"/>
                    <a:pt x="9495" y="5079"/>
                  </a:cubicBezTo>
                  <a:cubicBezTo>
                    <a:pt x="9499" y="5079"/>
                    <a:pt x="9509" y="5069"/>
                    <a:pt x="9532" y="5046"/>
                  </a:cubicBezTo>
                  <a:cubicBezTo>
                    <a:pt x="9548" y="5038"/>
                    <a:pt x="9564" y="5034"/>
                    <a:pt x="9580" y="5034"/>
                  </a:cubicBezTo>
                  <a:cubicBezTo>
                    <a:pt x="9623" y="5034"/>
                    <a:pt x="9662" y="5062"/>
                    <a:pt x="9684" y="5107"/>
                  </a:cubicBezTo>
                  <a:cubicBezTo>
                    <a:pt x="9699" y="5122"/>
                    <a:pt x="9707" y="5129"/>
                    <a:pt x="9714" y="5129"/>
                  </a:cubicBezTo>
                  <a:cubicBezTo>
                    <a:pt x="9722" y="5129"/>
                    <a:pt x="9729" y="5122"/>
                    <a:pt x="9745" y="5107"/>
                  </a:cubicBezTo>
                  <a:cubicBezTo>
                    <a:pt x="9745" y="5105"/>
                    <a:pt x="9745" y="5103"/>
                    <a:pt x="9745" y="5101"/>
                  </a:cubicBezTo>
                  <a:lnTo>
                    <a:pt x="9745" y="5101"/>
                  </a:lnTo>
                  <a:cubicBezTo>
                    <a:pt x="9746" y="5115"/>
                    <a:pt x="9747" y="5122"/>
                    <a:pt x="9752" y="5122"/>
                  </a:cubicBezTo>
                  <a:cubicBezTo>
                    <a:pt x="9760" y="5122"/>
                    <a:pt x="9775" y="5107"/>
                    <a:pt x="9805" y="5076"/>
                  </a:cubicBezTo>
                  <a:cubicBezTo>
                    <a:pt x="9805" y="5064"/>
                    <a:pt x="9811" y="5056"/>
                    <a:pt x="9815" y="5056"/>
                  </a:cubicBezTo>
                  <a:cubicBezTo>
                    <a:pt x="9820" y="5056"/>
                    <a:pt x="9823" y="5071"/>
                    <a:pt x="9805" y="5107"/>
                  </a:cubicBezTo>
                  <a:cubicBezTo>
                    <a:pt x="9836" y="5137"/>
                    <a:pt x="9836" y="5167"/>
                    <a:pt x="9836" y="5167"/>
                  </a:cubicBezTo>
                  <a:cubicBezTo>
                    <a:pt x="9866" y="5167"/>
                    <a:pt x="9988" y="5167"/>
                    <a:pt x="10079" y="5228"/>
                  </a:cubicBezTo>
                  <a:cubicBezTo>
                    <a:pt x="10128" y="5253"/>
                    <a:pt x="10168" y="5273"/>
                    <a:pt x="10201" y="5289"/>
                  </a:cubicBezTo>
                  <a:lnTo>
                    <a:pt x="10201" y="5289"/>
                  </a:lnTo>
                  <a:cubicBezTo>
                    <a:pt x="10231" y="5258"/>
                    <a:pt x="10261" y="5228"/>
                    <a:pt x="10261" y="5228"/>
                  </a:cubicBezTo>
                  <a:lnTo>
                    <a:pt x="10292" y="5228"/>
                  </a:lnTo>
                  <a:cubicBezTo>
                    <a:pt x="10267" y="5253"/>
                    <a:pt x="10263" y="5297"/>
                    <a:pt x="10246" y="5297"/>
                  </a:cubicBezTo>
                  <a:cubicBezTo>
                    <a:pt x="10242" y="5297"/>
                    <a:pt x="10237" y="5295"/>
                    <a:pt x="10231" y="5289"/>
                  </a:cubicBezTo>
                  <a:lnTo>
                    <a:pt x="10202" y="5289"/>
                  </a:lnTo>
                  <a:cubicBezTo>
                    <a:pt x="10260" y="5317"/>
                    <a:pt x="10293" y="5331"/>
                    <a:pt x="10310" y="5331"/>
                  </a:cubicBezTo>
                  <a:cubicBezTo>
                    <a:pt x="10318" y="5331"/>
                    <a:pt x="10322" y="5327"/>
                    <a:pt x="10322" y="5319"/>
                  </a:cubicBezTo>
                  <a:cubicBezTo>
                    <a:pt x="10337" y="5304"/>
                    <a:pt x="10345" y="5297"/>
                    <a:pt x="10353" y="5297"/>
                  </a:cubicBezTo>
                  <a:cubicBezTo>
                    <a:pt x="10360" y="5297"/>
                    <a:pt x="10368" y="5304"/>
                    <a:pt x="10383" y="5319"/>
                  </a:cubicBezTo>
                  <a:cubicBezTo>
                    <a:pt x="10383" y="5380"/>
                    <a:pt x="10383" y="5380"/>
                    <a:pt x="10413" y="5410"/>
                  </a:cubicBezTo>
                  <a:cubicBezTo>
                    <a:pt x="10444" y="5410"/>
                    <a:pt x="10444" y="5410"/>
                    <a:pt x="10444" y="5441"/>
                  </a:cubicBezTo>
                  <a:lnTo>
                    <a:pt x="10505" y="5441"/>
                  </a:lnTo>
                  <a:cubicBezTo>
                    <a:pt x="10474" y="5471"/>
                    <a:pt x="10505" y="5471"/>
                    <a:pt x="10535" y="5471"/>
                  </a:cubicBezTo>
                  <a:cubicBezTo>
                    <a:pt x="10565" y="5441"/>
                    <a:pt x="10581" y="5426"/>
                    <a:pt x="10584" y="5426"/>
                  </a:cubicBezTo>
                  <a:cubicBezTo>
                    <a:pt x="10588" y="5426"/>
                    <a:pt x="10581" y="5441"/>
                    <a:pt x="10565" y="5471"/>
                  </a:cubicBezTo>
                  <a:cubicBezTo>
                    <a:pt x="10548" y="5488"/>
                    <a:pt x="10560" y="5515"/>
                    <a:pt x="10568" y="5529"/>
                  </a:cubicBezTo>
                  <a:lnTo>
                    <a:pt x="10568" y="5529"/>
                  </a:lnTo>
                  <a:cubicBezTo>
                    <a:pt x="10598" y="5502"/>
                    <a:pt x="10628" y="5502"/>
                    <a:pt x="10687" y="5502"/>
                  </a:cubicBezTo>
                  <a:cubicBezTo>
                    <a:pt x="10687" y="5502"/>
                    <a:pt x="10717" y="5502"/>
                    <a:pt x="10687" y="5532"/>
                  </a:cubicBezTo>
                  <a:cubicBezTo>
                    <a:pt x="10687" y="5593"/>
                    <a:pt x="10809" y="5593"/>
                    <a:pt x="10869" y="5593"/>
                  </a:cubicBezTo>
                  <a:cubicBezTo>
                    <a:pt x="10869" y="5578"/>
                    <a:pt x="10877" y="5570"/>
                    <a:pt x="10881" y="5570"/>
                  </a:cubicBezTo>
                  <a:cubicBezTo>
                    <a:pt x="10885" y="5570"/>
                    <a:pt x="10885" y="5578"/>
                    <a:pt x="10869" y="5593"/>
                  </a:cubicBezTo>
                  <a:cubicBezTo>
                    <a:pt x="10869" y="5623"/>
                    <a:pt x="10869" y="5654"/>
                    <a:pt x="10900" y="5654"/>
                  </a:cubicBezTo>
                  <a:cubicBezTo>
                    <a:pt x="10909" y="5645"/>
                    <a:pt x="10915" y="5641"/>
                    <a:pt x="10919" y="5641"/>
                  </a:cubicBezTo>
                  <a:cubicBezTo>
                    <a:pt x="10927" y="5641"/>
                    <a:pt x="10921" y="5663"/>
                    <a:pt x="10900" y="5684"/>
                  </a:cubicBezTo>
                  <a:cubicBezTo>
                    <a:pt x="10869" y="5714"/>
                    <a:pt x="10869" y="5745"/>
                    <a:pt x="10930" y="5745"/>
                  </a:cubicBezTo>
                  <a:cubicBezTo>
                    <a:pt x="10936" y="5739"/>
                    <a:pt x="10944" y="5737"/>
                    <a:pt x="10954" y="5737"/>
                  </a:cubicBezTo>
                  <a:cubicBezTo>
                    <a:pt x="10994" y="5737"/>
                    <a:pt x="11063" y="5781"/>
                    <a:pt x="11112" y="5806"/>
                  </a:cubicBezTo>
                  <a:cubicBezTo>
                    <a:pt x="11147" y="5829"/>
                    <a:pt x="11173" y="5839"/>
                    <a:pt x="11197" y="5839"/>
                  </a:cubicBezTo>
                  <a:cubicBezTo>
                    <a:pt x="11236" y="5839"/>
                    <a:pt x="11269" y="5813"/>
                    <a:pt x="11325" y="5775"/>
                  </a:cubicBezTo>
                  <a:lnTo>
                    <a:pt x="11386" y="5714"/>
                  </a:lnTo>
                  <a:lnTo>
                    <a:pt x="11356" y="5775"/>
                  </a:lnTo>
                  <a:cubicBezTo>
                    <a:pt x="11325" y="5806"/>
                    <a:pt x="11325" y="5897"/>
                    <a:pt x="11325" y="5897"/>
                  </a:cubicBezTo>
                  <a:cubicBezTo>
                    <a:pt x="11325" y="5897"/>
                    <a:pt x="11356" y="5866"/>
                    <a:pt x="11386" y="5836"/>
                  </a:cubicBezTo>
                  <a:cubicBezTo>
                    <a:pt x="11386" y="5823"/>
                    <a:pt x="11391" y="5816"/>
                    <a:pt x="11400" y="5816"/>
                  </a:cubicBezTo>
                  <a:cubicBezTo>
                    <a:pt x="11411" y="5816"/>
                    <a:pt x="11429" y="5831"/>
                    <a:pt x="11447" y="5866"/>
                  </a:cubicBezTo>
                  <a:cubicBezTo>
                    <a:pt x="11447" y="5902"/>
                    <a:pt x="11457" y="5917"/>
                    <a:pt x="11472" y="5917"/>
                  </a:cubicBezTo>
                  <a:cubicBezTo>
                    <a:pt x="11482" y="5917"/>
                    <a:pt x="11495" y="5909"/>
                    <a:pt x="11508" y="5897"/>
                  </a:cubicBezTo>
                  <a:cubicBezTo>
                    <a:pt x="11538" y="5927"/>
                    <a:pt x="11568" y="5927"/>
                    <a:pt x="11568" y="5988"/>
                  </a:cubicBezTo>
                  <a:cubicBezTo>
                    <a:pt x="11568" y="5988"/>
                    <a:pt x="11568" y="5988"/>
                    <a:pt x="11599" y="5958"/>
                  </a:cubicBezTo>
                  <a:cubicBezTo>
                    <a:pt x="11614" y="5942"/>
                    <a:pt x="11622" y="5935"/>
                    <a:pt x="11625" y="5935"/>
                  </a:cubicBezTo>
                  <a:cubicBezTo>
                    <a:pt x="11629" y="5935"/>
                    <a:pt x="11629" y="5942"/>
                    <a:pt x="11629" y="5958"/>
                  </a:cubicBezTo>
                  <a:cubicBezTo>
                    <a:pt x="11629" y="6026"/>
                    <a:pt x="11663" y="6060"/>
                    <a:pt x="11680" y="6060"/>
                  </a:cubicBezTo>
                  <a:cubicBezTo>
                    <a:pt x="11686" y="6060"/>
                    <a:pt x="11690" y="6056"/>
                    <a:pt x="11690" y="6049"/>
                  </a:cubicBezTo>
                  <a:cubicBezTo>
                    <a:pt x="11720" y="6018"/>
                    <a:pt x="11751" y="6018"/>
                    <a:pt x="11751" y="6018"/>
                  </a:cubicBezTo>
                  <a:cubicBezTo>
                    <a:pt x="11766" y="6034"/>
                    <a:pt x="11781" y="6041"/>
                    <a:pt x="11796" y="6041"/>
                  </a:cubicBezTo>
                  <a:cubicBezTo>
                    <a:pt x="11812" y="6041"/>
                    <a:pt x="11827" y="6034"/>
                    <a:pt x="11842" y="6018"/>
                  </a:cubicBezTo>
                  <a:cubicBezTo>
                    <a:pt x="11872" y="6049"/>
                    <a:pt x="11872" y="6049"/>
                    <a:pt x="11872" y="6049"/>
                  </a:cubicBezTo>
                  <a:cubicBezTo>
                    <a:pt x="11903" y="6049"/>
                    <a:pt x="11872" y="6079"/>
                    <a:pt x="11842" y="6079"/>
                  </a:cubicBezTo>
                  <a:lnTo>
                    <a:pt x="11842" y="6110"/>
                  </a:lnTo>
                  <a:cubicBezTo>
                    <a:pt x="11872" y="6125"/>
                    <a:pt x="11888" y="6132"/>
                    <a:pt x="11899" y="6132"/>
                  </a:cubicBezTo>
                  <a:cubicBezTo>
                    <a:pt x="11910" y="6132"/>
                    <a:pt x="11918" y="6125"/>
                    <a:pt x="11933" y="6110"/>
                  </a:cubicBezTo>
                  <a:cubicBezTo>
                    <a:pt x="11960" y="6082"/>
                    <a:pt x="11976" y="6067"/>
                    <a:pt x="11981" y="6067"/>
                  </a:cubicBezTo>
                  <a:cubicBezTo>
                    <a:pt x="11988" y="6067"/>
                    <a:pt x="11980" y="6090"/>
                    <a:pt x="11964" y="6140"/>
                  </a:cubicBezTo>
                  <a:cubicBezTo>
                    <a:pt x="11933" y="6170"/>
                    <a:pt x="11964" y="6201"/>
                    <a:pt x="11994" y="6201"/>
                  </a:cubicBezTo>
                  <a:cubicBezTo>
                    <a:pt x="12020" y="6175"/>
                    <a:pt x="12034" y="6166"/>
                    <a:pt x="12041" y="6166"/>
                  </a:cubicBezTo>
                  <a:cubicBezTo>
                    <a:pt x="12049" y="6166"/>
                    <a:pt x="12042" y="6183"/>
                    <a:pt x="12024" y="6201"/>
                  </a:cubicBezTo>
                  <a:cubicBezTo>
                    <a:pt x="11989" y="6236"/>
                    <a:pt x="11974" y="6251"/>
                    <a:pt x="11992" y="6251"/>
                  </a:cubicBezTo>
                  <a:cubicBezTo>
                    <a:pt x="12005" y="6251"/>
                    <a:pt x="12035" y="6244"/>
                    <a:pt x="12085" y="6231"/>
                  </a:cubicBezTo>
                  <a:cubicBezTo>
                    <a:pt x="12146" y="6262"/>
                    <a:pt x="12237" y="6262"/>
                    <a:pt x="12298" y="6292"/>
                  </a:cubicBezTo>
                  <a:cubicBezTo>
                    <a:pt x="12311" y="6305"/>
                    <a:pt x="12324" y="6315"/>
                    <a:pt x="12336" y="6324"/>
                  </a:cubicBezTo>
                  <a:lnTo>
                    <a:pt x="12336" y="6324"/>
                  </a:lnTo>
                  <a:cubicBezTo>
                    <a:pt x="12335" y="6316"/>
                    <a:pt x="12343" y="6308"/>
                    <a:pt x="12359" y="6292"/>
                  </a:cubicBezTo>
                  <a:cubicBezTo>
                    <a:pt x="12368" y="6283"/>
                    <a:pt x="12377" y="6279"/>
                    <a:pt x="12384" y="6279"/>
                  </a:cubicBezTo>
                  <a:cubicBezTo>
                    <a:pt x="12402" y="6279"/>
                    <a:pt x="12411" y="6301"/>
                    <a:pt x="12389" y="6322"/>
                  </a:cubicBezTo>
                  <a:cubicBezTo>
                    <a:pt x="12389" y="6343"/>
                    <a:pt x="12389" y="6349"/>
                    <a:pt x="12380" y="6352"/>
                  </a:cubicBezTo>
                  <a:lnTo>
                    <a:pt x="12380" y="6352"/>
                  </a:lnTo>
                  <a:cubicBezTo>
                    <a:pt x="12367" y="6343"/>
                    <a:pt x="12352" y="6335"/>
                    <a:pt x="12336" y="6324"/>
                  </a:cubicBezTo>
                  <a:lnTo>
                    <a:pt x="12336" y="6324"/>
                  </a:lnTo>
                  <a:cubicBezTo>
                    <a:pt x="12337" y="6331"/>
                    <a:pt x="12344" y="6338"/>
                    <a:pt x="12359" y="6353"/>
                  </a:cubicBezTo>
                  <a:cubicBezTo>
                    <a:pt x="12369" y="6353"/>
                    <a:pt x="12375" y="6353"/>
                    <a:pt x="12380" y="6352"/>
                  </a:cubicBezTo>
                  <a:lnTo>
                    <a:pt x="12380" y="6352"/>
                  </a:lnTo>
                  <a:cubicBezTo>
                    <a:pt x="12401" y="6365"/>
                    <a:pt x="12416" y="6379"/>
                    <a:pt x="12419" y="6404"/>
                  </a:cubicBezTo>
                  <a:lnTo>
                    <a:pt x="12419" y="6404"/>
                  </a:lnTo>
                  <a:cubicBezTo>
                    <a:pt x="12428" y="6397"/>
                    <a:pt x="12438" y="6394"/>
                    <a:pt x="12449" y="6394"/>
                  </a:cubicBezTo>
                  <a:cubicBezTo>
                    <a:pt x="12466" y="6394"/>
                    <a:pt x="12485" y="6401"/>
                    <a:pt x="12511" y="6414"/>
                  </a:cubicBezTo>
                  <a:lnTo>
                    <a:pt x="12511" y="6383"/>
                  </a:lnTo>
                  <a:cubicBezTo>
                    <a:pt x="12541" y="6383"/>
                    <a:pt x="12541" y="6383"/>
                    <a:pt x="12541" y="6414"/>
                  </a:cubicBezTo>
                  <a:lnTo>
                    <a:pt x="12511" y="6414"/>
                  </a:lnTo>
                  <a:cubicBezTo>
                    <a:pt x="12546" y="6449"/>
                    <a:pt x="12582" y="6464"/>
                    <a:pt x="12611" y="6464"/>
                  </a:cubicBezTo>
                  <a:cubicBezTo>
                    <a:pt x="12632" y="6464"/>
                    <a:pt x="12650" y="6457"/>
                    <a:pt x="12663" y="6444"/>
                  </a:cubicBezTo>
                  <a:cubicBezTo>
                    <a:pt x="12632" y="6414"/>
                    <a:pt x="12602" y="6414"/>
                    <a:pt x="12602" y="6414"/>
                  </a:cubicBezTo>
                  <a:cubicBezTo>
                    <a:pt x="12632" y="6383"/>
                    <a:pt x="12647" y="6368"/>
                    <a:pt x="12659" y="6368"/>
                  </a:cubicBezTo>
                  <a:cubicBezTo>
                    <a:pt x="12670" y="6368"/>
                    <a:pt x="12678" y="6383"/>
                    <a:pt x="12693" y="6414"/>
                  </a:cubicBezTo>
                  <a:cubicBezTo>
                    <a:pt x="12723" y="6414"/>
                    <a:pt x="12693" y="6444"/>
                    <a:pt x="12693" y="6505"/>
                  </a:cubicBezTo>
                  <a:cubicBezTo>
                    <a:pt x="12663" y="6535"/>
                    <a:pt x="12663" y="6566"/>
                    <a:pt x="12693" y="6596"/>
                  </a:cubicBezTo>
                  <a:cubicBezTo>
                    <a:pt x="12693" y="6596"/>
                    <a:pt x="12723" y="6596"/>
                    <a:pt x="12723" y="6566"/>
                  </a:cubicBezTo>
                  <a:cubicBezTo>
                    <a:pt x="12754" y="6535"/>
                    <a:pt x="12754" y="6535"/>
                    <a:pt x="12754" y="6535"/>
                  </a:cubicBezTo>
                  <a:lnTo>
                    <a:pt x="12845" y="6535"/>
                  </a:lnTo>
                  <a:cubicBezTo>
                    <a:pt x="12875" y="6505"/>
                    <a:pt x="12875" y="6505"/>
                    <a:pt x="12906" y="6505"/>
                  </a:cubicBezTo>
                  <a:cubicBezTo>
                    <a:pt x="12906" y="6566"/>
                    <a:pt x="12936" y="6566"/>
                    <a:pt x="12936" y="6566"/>
                  </a:cubicBezTo>
                  <a:cubicBezTo>
                    <a:pt x="12936" y="6546"/>
                    <a:pt x="12936" y="6521"/>
                    <a:pt x="12936" y="6505"/>
                  </a:cubicBezTo>
                  <a:lnTo>
                    <a:pt x="12967" y="6505"/>
                  </a:lnTo>
                  <a:cubicBezTo>
                    <a:pt x="12997" y="6535"/>
                    <a:pt x="12967" y="6566"/>
                    <a:pt x="12967" y="6566"/>
                  </a:cubicBezTo>
                  <a:cubicBezTo>
                    <a:pt x="12967" y="6566"/>
                    <a:pt x="12967" y="6596"/>
                    <a:pt x="12936" y="6596"/>
                  </a:cubicBezTo>
                  <a:cubicBezTo>
                    <a:pt x="12906" y="6657"/>
                    <a:pt x="12906" y="6687"/>
                    <a:pt x="12906" y="6687"/>
                  </a:cubicBezTo>
                  <a:cubicBezTo>
                    <a:pt x="12936" y="6687"/>
                    <a:pt x="12936" y="6657"/>
                    <a:pt x="12936" y="6657"/>
                  </a:cubicBezTo>
                  <a:cubicBezTo>
                    <a:pt x="12938" y="6655"/>
                    <a:pt x="12941" y="6654"/>
                    <a:pt x="12946" y="6654"/>
                  </a:cubicBezTo>
                  <a:cubicBezTo>
                    <a:pt x="13022" y="6654"/>
                    <a:pt x="13457" y="6871"/>
                    <a:pt x="13514" y="6900"/>
                  </a:cubicBezTo>
                  <a:cubicBezTo>
                    <a:pt x="13536" y="6944"/>
                    <a:pt x="13575" y="6973"/>
                    <a:pt x="13594" y="6973"/>
                  </a:cubicBezTo>
                  <a:cubicBezTo>
                    <a:pt x="13601" y="6973"/>
                    <a:pt x="13605" y="6969"/>
                    <a:pt x="13605" y="6961"/>
                  </a:cubicBezTo>
                  <a:cubicBezTo>
                    <a:pt x="13605" y="6943"/>
                    <a:pt x="13615" y="6935"/>
                    <a:pt x="13633" y="6935"/>
                  </a:cubicBezTo>
                  <a:cubicBezTo>
                    <a:pt x="13659" y="6935"/>
                    <a:pt x="13699" y="6951"/>
                    <a:pt x="13746" y="6972"/>
                  </a:cubicBezTo>
                  <a:lnTo>
                    <a:pt x="13746" y="6972"/>
                  </a:lnTo>
                  <a:lnTo>
                    <a:pt x="13757" y="6961"/>
                  </a:lnTo>
                  <a:cubicBezTo>
                    <a:pt x="13778" y="6939"/>
                    <a:pt x="13800" y="6918"/>
                    <a:pt x="13811" y="6918"/>
                  </a:cubicBezTo>
                  <a:cubicBezTo>
                    <a:pt x="13815" y="6918"/>
                    <a:pt x="13818" y="6921"/>
                    <a:pt x="13818" y="6930"/>
                  </a:cubicBezTo>
                  <a:cubicBezTo>
                    <a:pt x="13818" y="6930"/>
                    <a:pt x="13793" y="6955"/>
                    <a:pt x="13767" y="6981"/>
                  </a:cubicBezTo>
                  <a:lnTo>
                    <a:pt x="13767" y="6981"/>
                  </a:lnTo>
                  <a:cubicBezTo>
                    <a:pt x="13760" y="6978"/>
                    <a:pt x="13753" y="6975"/>
                    <a:pt x="13746" y="6972"/>
                  </a:cubicBezTo>
                  <a:lnTo>
                    <a:pt x="13746" y="6972"/>
                  </a:lnTo>
                  <a:lnTo>
                    <a:pt x="13727" y="6991"/>
                  </a:lnTo>
                  <a:cubicBezTo>
                    <a:pt x="13727" y="7001"/>
                    <a:pt x="13730" y="7005"/>
                    <a:pt x="13734" y="7005"/>
                  </a:cubicBezTo>
                  <a:cubicBezTo>
                    <a:pt x="13743" y="7005"/>
                    <a:pt x="13757" y="6991"/>
                    <a:pt x="13757" y="6991"/>
                  </a:cubicBezTo>
                  <a:cubicBezTo>
                    <a:pt x="13760" y="6988"/>
                    <a:pt x="13763" y="6985"/>
                    <a:pt x="13767" y="6981"/>
                  </a:cubicBezTo>
                  <a:lnTo>
                    <a:pt x="13767" y="6981"/>
                  </a:lnTo>
                  <a:cubicBezTo>
                    <a:pt x="13793" y="6994"/>
                    <a:pt x="13820" y="7008"/>
                    <a:pt x="13848" y="7021"/>
                  </a:cubicBezTo>
                  <a:cubicBezTo>
                    <a:pt x="13962" y="7090"/>
                    <a:pt x="14042" y="7124"/>
                    <a:pt x="14075" y="7124"/>
                  </a:cubicBezTo>
                  <a:cubicBezTo>
                    <a:pt x="14086" y="7124"/>
                    <a:pt x="14091" y="7120"/>
                    <a:pt x="14091" y="7113"/>
                  </a:cubicBezTo>
                  <a:cubicBezTo>
                    <a:pt x="14091" y="7113"/>
                    <a:pt x="14122" y="7113"/>
                    <a:pt x="14152" y="7143"/>
                  </a:cubicBezTo>
                  <a:cubicBezTo>
                    <a:pt x="14182" y="7158"/>
                    <a:pt x="14213" y="7158"/>
                    <a:pt x="14236" y="7158"/>
                  </a:cubicBezTo>
                  <a:cubicBezTo>
                    <a:pt x="14258" y="7158"/>
                    <a:pt x="14274" y="7158"/>
                    <a:pt x="14274" y="7173"/>
                  </a:cubicBezTo>
                  <a:cubicBezTo>
                    <a:pt x="14304" y="7158"/>
                    <a:pt x="14319" y="7151"/>
                    <a:pt x="14323" y="7151"/>
                  </a:cubicBezTo>
                  <a:cubicBezTo>
                    <a:pt x="14327" y="7151"/>
                    <a:pt x="14319" y="7158"/>
                    <a:pt x="14304" y="7173"/>
                  </a:cubicBezTo>
                  <a:cubicBezTo>
                    <a:pt x="14274" y="7204"/>
                    <a:pt x="14274" y="7234"/>
                    <a:pt x="14274" y="7265"/>
                  </a:cubicBezTo>
                  <a:cubicBezTo>
                    <a:pt x="14334" y="7265"/>
                    <a:pt x="14334" y="7234"/>
                    <a:pt x="14365" y="7204"/>
                  </a:cubicBezTo>
                  <a:cubicBezTo>
                    <a:pt x="14395" y="7173"/>
                    <a:pt x="14395" y="7173"/>
                    <a:pt x="14395" y="7173"/>
                  </a:cubicBezTo>
                  <a:cubicBezTo>
                    <a:pt x="14426" y="7173"/>
                    <a:pt x="14426" y="7173"/>
                    <a:pt x="14395" y="7234"/>
                  </a:cubicBezTo>
                  <a:cubicBezTo>
                    <a:pt x="14395" y="7265"/>
                    <a:pt x="14365" y="7295"/>
                    <a:pt x="14365" y="7295"/>
                  </a:cubicBezTo>
                  <a:lnTo>
                    <a:pt x="14395" y="7295"/>
                  </a:lnTo>
                  <a:cubicBezTo>
                    <a:pt x="14395" y="7265"/>
                    <a:pt x="14426" y="7265"/>
                    <a:pt x="14426" y="7265"/>
                  </a:cubicBezTo>
                  <a:cubicBezTo>
                    <a:pt x="14456" y="7295"/>
                    <a:pt x="14456" y="7295"/>
                    <a:pt x="14426" y="7356"/>
                  </a:cubicBezTo>
                  <a:cubicBezTo>
                    <a:pt x="14388" y="7393"/>
                    <a:pt x="14385" y="7419"/>
                    <a:pt x="14403" y="7419"/>
                  </a:cubicBezTo>
                  <a:cubicBezTo>
                    <a:pt x="14414" y="7419"/>
                    <a:pt x="14433" y="7409"/>
                    <a:pt x="14456" y="7386"/>
                  </a:cubicBezTo>
                  <a:lnTo>
                    <a:pt x="14517" y="7356"/>
                  </a:lnTo>
                  <a:lnTo>
                    <a:pt x="14517" y="7356"/>
                  </a:lnTo>
                  <a:cubicBezTo>
                    <a:pt x="14505" y="7392"/>
                    <a:pt x="14512" y="7404"/>
                    <a:pt x="14526" y="7404"/>
                  </a:cubicBezTo>
                  <a:cubicBezTo>
                    <a:pt x="14549" y="7404"/>
                    <a:pt x="14590" y="7374"/>
                    <a:pt x="14608" y="7356"/>
                  </a:cubicBezTo>
                  <a:cubicBezTo>
                    <a:pt x="14608" y="7406"/>
                    <a:pt x="14608" y="7429"/>
                    <a:pt x="14618" y="7429"/>
                  </a:cubicBezTo>
                  <a:cubicBezTo>
                    <a:pt x="14626" y="7429"/>
                    <a:pt x="14641" y="7414"/>
                    <a:pt x="14669" y="7386"/>
                  </a:cubicBezTo>
                  <a:cubicBezTo>
                    <a:pt x="14681" y="7374"/>
                    <a:pt x="14689" y="7366"/>
                    <a:pt x="14693" y="7366"/>
                  </a:cubicBezTo>
                  <a:cubicBezTo>
                    <a:pt x="14699" y="7366"/>
                    <a:pt x="14699" y="7381"/>
                    <a:pt x="14699" y="7417"/>
                  </a:cubicBezTo>
                  <a:cubicBezTo>
                    <a:pt x="14730" y="7447"/>
                    <a:pt x="14730" y="7477"/>
                    <a:pt x="14790" y="7477"/>
                  </a:cubicBezTo>
                  <a:cubicBezTo>
                    <a:pt x="14821" y="7477"/>
                    <a:pt x="14973" y="7538"/>
                    <a:pt x="15125" y="7629"/>
                  </a:cubicBezTo>
                  <a:cubicBezTo>
                    <a:pt x="15275" y="7704"/>
                    <a:pt x="15384" y="7759"/>
                    <a:pt x="15418" y="7759"/>
                  </a:cubicBezTo>
                  <a:cubicBezTo>
                    <a:pt x="15425" y="7759"/>
                    <a:pt x="15429" y="7756"/>
                    <a:pt x="15429" y="7751"/>
                  </a:cubicBezTo>
                  <a:cubicBezTo>
                    <a:pt x="15459" y="7751"/>
                    <a:pt x="15459" y="7751"/>
                    <a:pt x="15459" y="7812"/>
                  </a:cubicBezTo>
                  <a:cubicBezTo>
                    <a:pt x="15459" y="7824"/>
                    <a:pt x="15459" y="7832"/>
                    <a:pt x="15463" y="7832"/>
                  </a:cubicBezTo>
                  <a:cubicBezTo>
                    <a:pt x="15469" y="7832"/>
                    <a:pt x="15484" y="7817"/>
                    <a:pt x="15520" y="7781"/>
                  </a:cubicBezTo>
                  <a:cubicBezTo>
                    <a:pt x="15537" y="7764"/>
                    <a:pt x="15555" y="7746"/>
                    <a:pt x="15561" y="7746"/>
                  </a:cubicBezTo>
                  <a:cubicBezTo>
                    <a:pt x="15565" y="7746"/>
                    <a:pt x="15563" y="7756"/>
                    <a:pt x="15550" y="7781"/>
                  </a:cubicBezTo>
                  <a:cubicBezTo>
                    <a:pt x="15520" y="7842"/>
                    <a:pt x="15550" y="7842"/>
                    <a:pt x="15641" y="7903"/>
                  </a:cubicBezTo>
                  <a:cubicBezTo>
                    <a:pt x="15684" y="7924"/>
                    <a:pt x="15743" y="7946"/>
                    <a:pt x="15773" y="7946"/>
                  </a:cubicBezTo>
                  <a:cubicBezTo>
                    <a:pt x="15786" y="7946"/>
                    <a:pt x="15793" y="7942"/>
                    <a:pt x="15793" y="7933"/>
                  </a:cubicBezTo>
                  <a:cubicBezTo>
                    <a:pt x="15824" y="7918"/>
                    <a:pt x="15839" y="7911"/>
                    <a:pt x="15843" y="7911"/>
                  </a:cubicBezTo>
                  <a:cubicBezTo>
                    <a:pt x="15847" y="7911"/>
                    <a:pt x="15839" y="7918"/>
                    <a:pt x="15824" y="7933"/>
                  </a:cubicBezTo>
                  <a:cubicBezTo>
                    <a:pt x="15771" y="7986"/>
                    <a:pt x="15832" y="8061"/>
                    <a:pt x="15908" y="8061"/>
                  </a:cubicBezTo>
                  <a:cubicBezTo>
                    <a:pt x="15920" y="8061"/>
                    <a:pt x="15933" y="8059"/>
                    <a:pt x="15945" y="8055"/>
                  </a:cubicBezTo>
                  <a:cubicBezTo>
                    <a:pt x="15976" y="8055"/>
                    <a:pt x="16006" y="8055"/>
                    <a:pt x="15976" y="8116"/>
                  </a:cubicBezTo>
                  <a:lnTo>
                    <a:pt x="16097" y="8116"/>
                  </a:lnTo>
                  <a:cubicBezTo>
                    <a:pt x="16097" y="8146"/>
                    <a:pt x="16189" y="8176"/>
                    <a:pt x="16249" y="8207"/>
                  </a:cubicBezTo>
                  <a:lnTo>
                    <a:pt x="16341" y="8207"/>
                  </a:lnTo>
                  <a:cubicBezTo>
                    <a:pt x="16341" y="8237"/>
                    <a:pt x="16432" y="8298"/>
                    <a:pt x="16584" y="8359"/>
                  </a:cubicBezTo>
                  <a:cubicBezTo>
                    <a:pt x="16736" y="8450"/>
                    <a:pt x="16857" y="8511"/>
                    <a:pt x="16857" y="8541"/>
                  </a:cubicBezTo>
                  <a:cubicBezTo>
                    <a:pt x="16857" y="8541"/>
                    <a:pt x="16857" y="8555"/>
                    <a:pt x="16875" y="8555"/>
                  </a:cubicBezTo>
                  <a:cubicBezTo>
                    <a:pt x="16884" y="8555"/>
                    <a:pt x="16898" y="8551"/>
                    <a:pt x="16918" y="8541"/>
                  </a:cubicBezTo>
                  <a:cubicBezTo>
                    <a:pt x="16948" y="8511"/>
                    <a:pt x="16964" y="8496"/>
                    <a:pt x="16971" y="8496"/>
                  </a:cubicBezTo>
                  <a:cubicBezTo>
                    <a:pt x="16979" y="8496"/>
                    <a:pt x="16979" y="8511"/>
                    <a:pt x="16979" y="8541"/>
                  </a:cubicBezTo>
                  <a:cubicBezTo>
                    <a:pt x="16979" y="8584"/>
                    <a:pt x="17024" y="8627"/>
                    <a:pt x="17062" y="8627"/>
                  </a:cubicBezTo>
                  <a:cubicBezTo>
                    <a:pt x="17077" y="8627"/>
                    <a:pt x="17092" y="8620"/>
                    <a:pt x="17100" y="8602"/>
                  </a:cubicBezTo>
                  <a:lnTo>
                    <a:pt x="17100" y="8632"/>
                  </a:lnTo>
                  <a:cubicBezTo>
                    <a:pt x="17085" y="8663"/>
                    <a:pt x="17100" y="8678"/>
                    <a:pt x="17127" y="8678"/>
                  </a:cubicBezTo>
                  <a:cubicBezTo>
                    <a:pt x="17154" y="8678"/>
                    <a:pt x="17192" y="8663"/>
                    <a:pt x="17222" y="8632"/>
                  </a:cubicBezTo>
                  <a:cubicBezTo>
                    <a:pt x="17222" y="8677"/>
                    <a:pt x="17222" y="8705"/>
                    <a:pt x="17234" y="8705"/>
                  </a:cubicBezTo>
                  <a:cubicBezTo>
                    <a:pt x="17238" y="8705"/>
                    <a:pt x="17244" y="8701"/>
                    <a:pt x="17252" y="8693"/>
                  </a:cubicBezTo>
                  <a:cubicBezTo>
                    <a:pt x="17283" y="8724"/>
                    <a:pt x="17283" y="8724"/>
                    <a:pt x="17252" y="8784"/>
                  </a:cubicBezTo>
                  <a:cubicBezTo>
                    <a:pt x="17222" y="8815"/>
                    <a:pt x="17192" y="8845"/>
                    <a:pt x="17222" y="8876"/>
                  </a:cubicBezTo>
                  <a:cubicBezTo>
                    <a:pt x="17252" y="8876"/>
                    <a:pt x="17252" y="8845"/>
                    <a:pt x="17283" y="8815"/>
                  </a:cubicBezTo>
                  <a:lnTo>
                    <a:pt x="17313" y="8815"/>
                  </a:lnTo>
                  <a:cubicBezTo>
                    <a:pt x="17313" y="8815"/>
                    <a:pt x="17321" y="8822"/>
                    <a:pt x="17332" y="8822"/>
                  </a:cubicBezTo>
                  <a:cubicBezTo>
                    <a:pt x="17344" y="8822"/>
                    <a:pt x="17359" y="8815"/>
                    <a:pt x="17374" y="8784"/>
                  </a:cubicBezTo>
                  <a:cubicBezTo>
                    <a:pt x="17374" y="8774"/>
                    <a:pt x="17377" y="8771"/>
                    <a:pt x="17382" y="8771"/>
                  </a:cubicBezTo>
                  <a:cubicBezTo>
                    <a:pt x="17391" y="8771"/>
                    <a:pt x="17404" y="8784"/>
                    <a:pt x="17404" y="8784"/>
                  </a:cubicBezTo>
                  <a:cubicBezTo>
                    <a:pt x="17404" y="8793"/>
                    <a:pt x="17407" y="8797"/>
                    <a:pt x="17411" y="8797"/>
                  </a:cubicBezTo>
                  <a:cubicBezTo>
                    <a:pt x="17420" y="8797"/>
                    <a:pt x="17435" y="8775"/>
                    <a:pt x="17435" y="8754"/>
                  </a:cubicBezTo>
                  <a:cubicBezTo>
                    <a:pt x="17465" y="8724"/>
                    <a:pt x="17465" y="8693"/>
                    <a:pt x="17496" y="8693"/>
                  </a:cubicBezTo>
                  <a:cubicBezTo>
                    <a:pt x="17496" y="8693"/>
                    <a:pt x="17526" y="8663"/>
                    <a:pt x="17526" y="8632"/>
                  </a:cubicBezTo>
                  <a:cubicBezTo>
                    <a:pt x="17556" y="8541"/>
                    <a:pt x="17587" y="8511"/>
                    <a:pt x="17556" y="8450"/>
                  </a:cubicBezTo>
                  <a:cubicBezTo>
                    <a:pt x="17513" y="8407"/>
                    <a:pt x="17486" y="8364"/>
                    <a:pt x="17452" y="8364"/>
                  </a:cubicBezTo>
                  <a:cubicBezTo>
                    <a:pt x="17437" y="8364"/>
                    <a:pt x="17422" y="8371"/>
                    <a:pt x="17404" y="8389"/>
                  </a:cubicBezTo>
                  <a:cubicBezTo>
                    <a:pt x="17404" y="8389"/>
                    <a:pt x="17391" y="8403"/>
                    <a:pt x="17373" y="8403"/>
                  </a:cubicBezTo>
                  <a:cubicBezTo>
                    <a:pt x="17364" y="8403"/>
                    <a:pt x="17354" y="8399"/>
                    <a:pt x="17344" y="8389"/>
                  </a:cubicBezTo>
                  <a:cubicBezTo>
                    <a:pt x="17344" y="8389"/>
                    <a:pt x="17344" y="8359"/>
                    <a:pt x="17344" y="8359"/>
                  </a:cubicBezTo>
                  <a:cubicBezTo>
                    <a:pt x="17344" y="8298"/>
                    <a:pt x="17283" y="8268"/>
                    <a:pt x="17161" y="8207"/>
                  </a:cubicBezTo>
                  <a:cubicBezTo>
                    <a:pt x="17040" y="8146"/>
                    <a:pt x="16979" y="8116"/>
                    <a:pt x="16979" y="8085"/>
                  </a:cubicBezTo>
                  <a:cubicBezTo>
                    <a:pt x="16979" y="8025"/>
                    <a:pt x="16948" y="8025"/>
                    <a:pt x="16948" y="8025"/>
                  </a:cubicBezTo>
                  <a:cubicBezTo>
                    <a:pt x="16948" y="8030"/>
                    <a:pt x="16944" y="8033"/>
                    <a:pt x="16937" y="8033"/>
                  </a:cubicBezTo>
                  <a:cubicBezTo>
                    <a:pt x="16903" y="8033"/>
                    <a:pt x="16799" y="7983"/>
                    <a:pt x="16675" y="7933"/>
                  </a:cubicBezTo>
                  <a:cubicBezTo>
                    <a:pt x="16550" y="7858"/>
                    <a:pt x="16445" y="7804"/>
                    <a:pt x="16395" y="7804"/>
                  </a:cubicBezTo>
                  <a:cubicBezTo>
                    <a:pt x="16385" y="7804"/>
                    <a:pt x="16376" y="7806"/>
                    <a:pt x="16371" y="7812"/>
                  </a:cubicBezTo>
                  <a:cubicBezTo>
                    <a:pt x="16341" y="7812"/>
                    <a:pt x="16341" y="7781"/>
                    <a:pt x="16341" y="7781"/>
                  </a:cubicBezTo>
                  <a:cubicBezTo>
                    <a:pt x="16341" y="7751"/>
                    <a:pt x="16310" y="7751"/>
                    <a:pt x="16280" y="7721"/>
                  </a:cubicBezTo>
                  <a:lnTo>
                    <a:pt x="16158" y="7721"/>
                  </a:lnTo>
                  <a:cubicBezTo>
                    <a:pt x="16189" y="7690"/>
                    <a:pt x="16158" y="7660"/>
                    <a:pt x="16128" y="7660"/>
                  </a:cubicBezTo>
                  <a:cubicBezTo>
                    <a:pt x="16097" y="7645"/>
                    <a:pt x="16082" y="7637"/>
                    <a:pt x="16071" y="7637"/>
                  </a:cubicBezTo>
                  <a:cubicBezTo>
                    <a:pt x="16059" y="7637"/>
                    <a:pt x="16052" y="7645"/>
                    <a:pt x="16037" y="7660"/>
                  </a:cubicBezTo>
                  <a:cubicBezTo>
                    <a:pt x="16037" y="7629"/>
                    <a:pt x="15885" y="7569"/>
                    <a:pt x="15824" y="7508"/>
                  </a:cubicBezTo>
                  <a:cubicBezTo>
                    <a:pt x="15824" y="7482"/>
                    <a:pt x="15818" y="7473"/>
                    <a:pt x="15810" y="7473"/>
                  </a:cubicBezTo>
                  <a:cubicBezTo>
                    <a:pt x="15798" y="7473"/>
                    <a:pt x="15781" y="7490"/>
                    <a:pt x="15763" y="7508"/>
                  </a:cubicBezTo>
                  <a:cubicBezTo>
                    <a:pt x="15733" y="7538"/>
                    <a:pt x="15702" y="7569"/>
                    <a:pt x="15672" y="7569"/>
                  </a:cubicBezTo>
                  <a:cubicBezTo>
                    <a:pt x="15672" y="7569"/>
                    <a:pt x="15702" y="7508"/>
                    <a:pt x="15702" y="7477"/>
                  </a:cubicBezTo>
                  <a:cubicBezTo>
                    <a:pt x="15763" y="7447"/>
                    <a:pt x="15763" y="7447"/>
                    <a:pt x="15702" y="7447"/>
                  </a:cubicBezTo>
                  <a:cubicBezTo>
                    <a:pt x="15702" y="7417"/>
                    <a:pt x="15672" y="7417"/>
                    <a:pt x="15672" y="7417"/>
                  </a:cubicBezTo>
                  <a:cubicBezTo>
                    <a:pt x="15664" y="7424"/>
                    <a:pt x="15653" y="7428"/>
                    <a:pt x="15638" y="7428"/>
                  </a:cubicBezTo>
                  <a:cubicBezTo>
                    <a:pt x="15592" y="7428"/>
                    <a:pt x="15512" y="7394"/>
                    <a:pt x="15398" y="7325"/>
                  </a:cubicBezTo>
                  <a:cubicBezTo>
                    <a:pt x="15261" y="7257"/>
                    <a:pt x="15193" y="7223"/>
                    <a:pt x="15167" y="7223"/>
                  </a:cubicBezTo>
                  <a:cubicBezTo>
                    <a:pt x="15159" y="7223"/>
                    <a:pt x="15155" y="7227"/>
                    <a:pt x="15155" y="7234"/>
                  </a:cubicBezTo>
                  <a:cubicBezTo>
                    <a:pt x="15143" y="7257"/>
                    <a:pt x="15132" y="7267"/>
                    <a:pt x="15120" y="7267"/>
                  </a:cubicBezTo>
                  <a:cubicBezTo>
                    <a:pt x="15101" y="7267"/>
                    <a:pt x="15083" y="7241"/>
                    <a:pt x="15064" y="7204"/>
                  </a:cubicBezTo>
                  <a:cubicBezTo>
                    <a:pt x="15003" y="7052"/>
                    <a:pt x="15003" y="7052"/>
                    <a:pt x="14973" y="7052"/>
                  </a:cubicBezTo>
                  <a:cubicBezTo>
                    <a:pt x="14973" y="7082"/>
                    <a:pt x="14973" y="7113"/>
                    <a:pt x="14942" y="7143"/>
                  </a:cubicBezTo>
                  <a:cubicBezTo>
                    <a:pt x="14929" y="7170"/>
                    <a:pt x="14915" y="7185"/>
                    <a:pt x="14907" y="7185"/>
                  </a:cubicBezTo>
                  <a:cubicBezTo>
                    <a:pt x="14897" y="7185"/>
                    <a:pt x="14895" y="7163"/>
                    <a:pt x="14912" y="7113"/>
                  </a:cubicBezTo>
                  <a:cubicBezTo>
                    <a:pt x="14937" y="7063"/>
                    <a:pt x="14722" y="6974"/>
                    <a:pt x="14608" y="6974"/>
                  </a:cubicBezTo>
                  <a:cubicBezTo>
                    <a:pt x="14580" y="6974"/>
                    <a:pt x="14559" y="6979"/>
                    <a:pt x="14547" y="6991"/>
                  </a:cubicBezTo>
                  <a:lnTo>
                    <a:pt x="14578" y="6961"/>
                  </a:lnTo>
                  <a:cubicBezTo>
                    <a:pt x="14608" y="6930"/>
                    <a:pt x="14578" y="6930"/>
                    <a:pt x="14486" y="6869"/>
                  </a:cubicBezTo>
                  <a:cubicBezTo>
                    <a:pt x="14456" y="6869"/>
                    <a:pt x="14426" y="6839"/>
                    <a:pt x="14426" y="6839"/>
                  </a:cubicBezTo>
                  <a:cubicBezTo>
                    <a:pt x="14418" y="6854"/>
                    <a:pt x="14407" y="6860"/>
                    <a:pt x="14395" y="6860"/>
                  </a:cubicBezTo>
                  <a:cubicBezTo>
                    <a:pt x="14357" y="6860"/>
                    <a:pt x="14304" y="6801"/>
                    <a:pt x="14304" y="6778"/>
                  </a:cubicBezTo>
                  <a:cubicBezTo>
                    <a:pt x="14304" y="6748"/>
                    <a:pt x="14304" y="6748"/>
                    <a:pt x="14274" y="6717"/>
                  </a:cubicBezTo>
                  <a:cubicBezTo>
                    <a:pt x="14257" y="6723"/>
                    <a:pt x="14240" y="6726"/>
                    <a:pt x="14224" y="6726"/>
                  </a:cubicBezTo>
                  <a:cubicBezTo>
                    <a:pt x="14152" y="6726"/>
                    <a:pt x="14091" y="6676"/>
                    <a:pt x="14091" y="6626"/>
                  </a:cubicBezTo>
                  <a:lnTo>
                    <a:pt x="14061" y="6626"/>
                  </a:lnTo>
                  <a:cubicBezTo>
                    <a:pt x="14052" y="6635"/>
                    <a:pt x="14040" y="6639"/>
                    <a:pt x="14029" y="6639"/>
                  </a:cubicBezTo>
                  <a:cubicBezTo>
                    <a:pt x="14000" y="6639"/>
                    <a:pt x="13970" y="6617"/>
                    <a:pt x="13970" y="6596"/>
                  </a:cubicBezTo>
                  <a:cubicBezTo>
                    <a:pt x="13944" y="6583"/>
                    <a:pt x="13925" y="6576"/>
                    <a:pt x="13910" y="6576"/>
                  </a:cubicBezTo>
                  <a:cubicBezTo>
                    <a:pt x="13889" y="6576"/>
                    <a:pt x="13878" y="6591"/>
                    <a:pt x="13878" y="6626"/>
                  </a:cubicBezTo>
                  <a:cubicBezTo>
                    <a:pt x="13878" y="6657"/>
                    <a:pt x="13848" y="6687"/>
                    <a:pt x="13818" y="6687"/>
                  </a:cubicBezTo>
                  <a:lnTo>
                    <a:pt x="13848" y="6626"/>
                  </a:lnTo>
                  <a:cubicBezTo>
                    <a:pt x="13878" y="6596"/>
                    <a:pt x="13787" y="6566"/>
                    <a:pt x="13727" y="6535"/>
                  </a:cubicBezTo>
                  <a:cubicBezTo>
                    <a:pt x="13605" y="6474"/>
                    <a:pt x="13575" y="6474"/>
                    <a:pt x="13575" y="6414"/>
                  </a:cubicBezTo>
                  <a:lnTo>
                    <a:pt x="13544" y="6444"/>
                  </a:lnTo>
                  <a:cubicBezTo>
                    <a:pt x="13535" y="6453"/>
                    <a:pt x="13526" y="6457"/>
                    <a:pt x="13518" y="6457"/>
                  </a:cubicBezTo>
                  <a:cubicBezTo>
                    <a:pt x="13499" y="6457"/>
                    <a:pt x="13483" y="6435"/>
                    <a:pt x="13483" y="6414"/>
                  </a:cubicBezTo>
                  <a:cubicBezTo>
                    <a:pt x="13483" y="6389"/>
                    <a:pt x="13444" y="6344"/>
                    <a:pt x="13396" y="6344"/>
                  </a:cubicBezTo>
                  <a:cubicBezTo>
                    <a:pt x="13385" y="6344"/>
                    <a:pt x="13373" y="6347"/>
                    <a:pt x="13362" y="6353"/>
                  </a:cubicBezTo>
                  <a:cubicBezTo>
                    <a:pt x="13331" y="6353"/>
                    <a:pt x="13301" y="6322"/>
                    <a:pt x="13301" y="6322"/>
                  </a:cubicBezTo>
                  <a:cubicBezTo>
                    <a:pt x="13320" y="6285"/>
                    <a:pt x="13304" y="6259"/>
                    <a:pt x="13274" y="6259"/>
                  </a:cubicBezTo>
                  <a:cubicBezTo>
                    <a:pt x="13256" y="6259"/>
                    <a:pt x="13233" y="6269"/>
                    <a:pt x="13210" y="6292"/>
                  </a:cubicBezTo>
                  <a:cubicBezTo>
                    <a:pt x="13240" y="6231"/>
                    <a:pt x="13210" y="6231"/>
                    <a:pt x="13179" y="6231"/>
                  </a:cubicBezTo>
                  <a:cubicBezTo>
                    <a:pt x="13119" y="6231"/>
                    <a:pt x="13058" y="6201"/>
                    <a:pt x="13058" y="6170"/>
                  </a:cubicBezTo>
                  <a:lnTo>
                    <a:pt x="13058" y="6140"/>
                  </a:lnTo>
                  <a:cubicBezTo>
                    <a:pt x="13027" y="6155"/>
                    <a:pt x="13012" y="6163"/>
                    <a:pt x="13001" y="6163"/>
                  </a:cubicBezTo>
                  <a:cubicBezTo>
                    <a:pt x="12989" y="6163"/>
                    <a:pt x="12982" y="6155"/>
                    <a:pt x="12967" y="6140"/>
                  </a:cubicBezTo>
                  <a:cubicBezTo>
                    <a:pt x="12936" y="6140"/>
                    <a:pt x="12936" y="6140"/>
                    <a:pt x="12875" y="6170"/>
                  </a:cubicBezTo>
                  <a:lnTo>
                    <a:pt x="12815" y="6170"/>
                  </a:lnTo>
                  <a:cubicBezTo>
                    <a:pt x="12815" y="6170"/>
                    <a:pt x="12845" y="6140"/>
                    <a:pt x="12875" y="6110"/>
                  </a:cubicBezTo>
                  <a:cubicBezTo>
                    <a:pt x="12916" y="6110"/>
                    <a:pt x="12902" y="6096"/>
                    <a:pt x="12862" y="6096"/>
                  </a:cubicBezTo>
                  <a:cubicBezTo>
                    <a:pt x="12842" y="6096"/>
                    <a:pt x="12815" y="6099"/>
                    <a:pt x="12784" y="6110"/>
                  </a:cubicBezTo>
                  <a:cubicBezTo>
                    <a:pt x="12746" y="6122"/>
                    <a:pt x="12724" y="6130"/>
                    <a:pt x="12716" y="6130"/>
                  </a:cubicBezTo>
                  <a:cubicBezTo>
                    <a:pt x="12703" y="6130"/>
                    <a:pt x="12718" y="6115"/>
                    <a:pt x="12754" y="6079"/>
                  </a:cubicBezTo>
                  <a:cubicBezTo>
                    <a:pt x="12815" y="6079"/>
                    <a:pt x="12845" y="6049"/>
                    <a:pt x="12784" y="6049"/>
                  </a:cubicBezTo>
                  <a:cubicBezTo>
                    <a:pt x="12784" y="6049"/>
                    <a:pt x="12754" y="6049"/>
                    <a:pt x="12723" y="6079"/>
                  </a:cubicBezTo>
                  <a:cubicBezTo>
                    <a:pt x="12723" y="6049"/>
                    <a:pt x="12693" y="6049"/>
                    <a:pt x="12663" y="6049"/>
                  </a:cubicBezTo>
                  <a:cubicBezTo>
                    <a:pt x="12632" y="5988"/>
                    <a:pt x="12632" y="5988"/>
                    <a:pt x="12602" y="5958"/>
                  </a:cubicBezTo>
                  <a:cubicBezTo>
                    <a:pt x="12587" y="5973"/>
                    <a:pt x="12579" y="5980"/>
                    <a:pt x="12575" y="5980"/>
                  </a:cubicBezTo>
                  <a:cubicBezTo>
                    <a:pt x="12571" y="5980"/>
                    <a:pt x="12571" y="5973"/>
                    <a:pt x="12571" y="5958"/>
                  </a:cubicBezTo>
                  <a:cubicBezTo>
                    <a:pt x="12571" y="5942"/>
                    <a:pt x="12571" y="5927"/>
                    <a:pt x="12564" y="5927"/>
                  </a:cubicBezTo>
                  <a:cubicBezTo>
                    <a:pt x="12556" y="5927"/>
                    <a:pt x="12541" y="5942"/>
                    <a:pt x="12511" y="5988"/>
                  </a:cubicBezTo>
                  <a:cubicBezTo>
                    <a:pt x="12480" y="5988"/>
                    <a:pt x="12480" y="5988"/>
                    <a:pt x="12450" y="5958"/>
                  </a:cubicBezTo>
                  <a:cubicBezTo>
                    <a:pt x="12488" y="5900"/>
                    <a:pt x="12490" y="5879"/>
                    <a:pt x="12479" y="5879"/>
                  </a:cubicBezTo>
                  <a:cubicBezTo>
                    <a:pt x="12472" y="5879"/>
                    <a:pt x="12461" y="5886"/>
                    <a:pt x="12450" y="5897"/>
                  </a:cubicBezTo>
                  <a:cubicBezTo>
                    <a:pt x="12419" y="5927"/>
                    <a:pt x="12389" y="5927"/>
                    <a:pt x="12389" y="5927"/>
                  </a:cubicBezTo>
                  <a:cubicBezTo>
                    <a:pt x="12419" y="5866"/>
                    <a:pt x="12237" y="5775"/>
                    <a:pt x="12055" y="5684"/>
                  </a:cubicBezTo>
                  <a:cubicBezTo>
                    <a:pt x="12024" y="5684"/>
                    <a:pt x="11994" y="5714"/>
                    <a:pt x="11964" y="5745"/>
                  </a:cubicBezTo>
                  <a:cubicBezTo>
                    <a:pt x="11981" y="5677"/>
                    <a:pt x="11979" y="5637"/>
                    <a:pt x="11963" y="5637"/>
                  </a:cubicBezTo>
                  <a:cubicBezTo>
                    <a:pt x="11950" y="5637"/>
                    <a:pt x="11929" y="5661"/>
                    <a:pt x="11903" y="5714"/>
                  </a:cubicBezTo>
                  <a:cubicBezTo>
                    <a:pt x="11903" y="5679"/>
                    <a:pt x="11903" y="5664"/>
                    <a:pt x="11891" y="5664"/>
                  </a:cubicBezTo>
                  <a:cubicBezTo>
                    <a:pt x="11882" y="5664"/>
                    <a:pt x="11867" y="5671"/>
                    <a:pt x="11842" y="5684"/>
                  </a:cubicBezTo>
                  <a:cubicBezTo>
                    <a:pt x="11842" y="5640"/>
                    <a:pt x="11842" y="5611"/>
                    <a:pt x="11830" y="5611"/>
                  </a:cubicBezTo>
                  <a:cubicBezTo>
                    <a:pt x="11826" y="5611"/>
                    <a:pt x="11820" y="5615"/>
                    <a:pt x="11812" y="5623"/>
                  </a:cubicBezTo>
                  <a:cubicBezTo>
                    <a:pt x="11812" y="5623"/>
                    <a:pt x="11781" y="5593"/>
                    <a:pt x="11781" y="5562"/>
                  </a:cubicBezTo>
                  <a:cubicBezTo>
                    <a:pt x="11781" y="5537"/>
                    <a:pt x="11776" y="5527"/>
                    <a:pt x="11767" y="5527"/>
                  </a:cubicBezTo>
                  <a:cubicBezTo>
                    <a:pt x="11755" y="5527"/>
                    <a:pt x="11738" y="5545"/>
                    <a:pt x="11720" y="5562"/>
                  </a:cubicBezTo>
                  <a:cubicBezTo>
                    <a:pt x="11683" y="5575"/>
                    <a:pt x="11655" y="5582"/>
                    <a:pt x="11641" y="5582"/>
                  </a:cubicBezTo>
                  <a:cubicBezTo>
                    <a:pt x="11620" y="5582"/>
                    <a:pt x="11624" y="5568"/>
                    <a:pt x="11660" y="5532"/>
                  </a:cubicBezTo>
                  <a:cubicBezTo>
                    <a:pt x="11697" y="5494"/>
                    <a:pt x="11665" y="5469"/>
                    <a:pt x="11621" y="5469"/>
                  </a:cubicBezTo>
                  <a:cubicBezTo>
                    <a:pt x="11593" y="5469"/>
                    <a:pt x="11561" y="5478"/>
                    <a:pt x="11538" y="5502"/>
                  </a:cubicBezTo>
                  <a:cubicBezTo>
                    <a:pt x="11525" y="5514"/>
                    <a:pt x="11515" y="5524"/>
                    <a:pt x="11508" y="5532"/>
                  </a:cubicBezTo>
                  <a:lnTo>
                    <a:pt x="11508" y="5532"/>
                  </a:lnTo>
                  <a:cubicBezTo>
                    <a:pt x="11508" y="5502"/>
                    <a:pt x="11477" y="5502"/>
                    <a:pt x="11477" y="5502"/>
                  </a:cubicBezTo>
                  <a:cubicBezTo>
                    <a:pt x="11477" y="5471"/>
                    <a:pt x="11447" y="5471"/>
                    <a:pt x="11477" y="5441"/>
                  </a:cubicBezTo>
                  <a:lnTo>
                    <a:pt x="11386" y="5441"/>
                  </a:lnTo>
                  <a:cubicBezTo>
                    <a:pt x="11369" y="5458"/>
                    <a:pt x="11352" y="5465"/>
                    <a:pt x="11337" y="5465"/>
                  </a:cubicBezTo>
                  <a:cubicBezTo>
                    <a:pt x="11298" y="5465"/>
                    <a:pt x="11273" y="5415"/>
                    <a:pt x="11295" y="5350"/>
                  </a:cubicBezTo>
                  <a:lnTo>
                    <a:pt x="11234" y="5350"/>
                  </a:lnTo>
                  <a:cubicBezTo>
                    <a:pt x="11196" y="5387"/>
                    <a:pt x="11171" y="5413"/>
                    <a:pt x="11163" y="5413"/>
                  </a:cubicBezTo>
                  <a:cubicBezTo>
                    <a:pt x="11159" y="5413"/>
                    <a:pt x="11162" y="5403"/>
                    <a:pt x="11173" y="5380"/>
                  </a:cubicBezTo>
                  <a:cubicBezTo>
                    <a:pt x="11173" y="5359"/>
                    <a:pt x="11188" y="5337"/>
                    <a:pt x="11187" y="5337"/>
                  </a:cubicBezTo>
                  <a:lnTo>
                    <a:pt x="11187" y="5337"/>
                  </a:lnTo>
                  <a:cubicBezTo>
                    <a:pt x="11186" y="5337"/>
                    <a:pt x="11182" y="5341"/>
                    <a:pt x="11173" y="5350"/>
                  </a:cubicBezTo>
                  <a:cubicBezTo>
                    <a:pt x="11166" y="5364"/>
                    <a:pt x="11157" y="5370"/>
                    <a:pt x="11149" y="5370"/>
                  </a:cubicBezTo>
                  <a:cubicBezTo>
                    <a:pt x="11120" y="5370"/>
                    <a:pt x="11089" y="5305"/>
                    <a:pt x="11112" y="5259"/>
                  </a:cubicBezTo>
                  <a:cubicBezTo>
                    <a:pt x="11112" y="5228"/>
                    <a:pt x="11112" y="5228"/>
                    <a:pt x="11112" y="5198"/>
                  </a:cubicBezTo>
                  <a:lnTo>
                    <a:pt x="11082" y="5228"/>
                  </a:lnTo>
                  <a:cubicBezTo>
                    <a:pt x="11060" y="5273"/>
                    <a:pt x="11054" y="5301"/>
                    <a:pt x="11040" y="5301"/>
                  </a:cubicBezTo>
                  <a:cubicBezTo>
                    <a:pt x="11035" y="5301"/>
                    <a:pt x="11029" y="5297"/>
                    <a:pt x="11021" y="5289"/>
                  </a:cubicBezTo>
                  <a:cubicBezTo>
                    <a:pt x="10991" y="5289"/>
                    <a:pt x="10991" y="5289"/>
                    <a:pt x="10991" y="5259"/>
                  </a:cubicBezTo>
                  <a:cubicBezTo>
                    <a:pt x="10991" y="5231"/>
                    <a:pt x="10991" y="5210"/>
                    <a:pt x="10991" y="5198"/>
                  </a:cubicBezTo>
                  <a:cubicBezTo>
                    <a:pt x="10991" y="5198"/>
                    <a:pt x="10960" y="5167"/>
                    <a:pt x="10960" y="5137"/>
                  </a:cubicBezTo>
                  <a:cubicBezTo>
                    <a:pt x="10930" y="5107"/>
                    <a:pt x="10900" y="5107"/>
                    <a:pt x="10869" y="5076"/>
                  </a:cubicBezTo>
                  <a:cubicBezTo>
                    <a:pt x="10857" y="5089"/>
                    <a:pt x="10844" y="5096"/>
                    <a:pt x="10834" y="5096"/>
                  </a:cubicBezTo>
                  <a:cubicBezTo>
                    <a:pt x="10819" y="5096"/>
                    <a:pt x="10809" y="5081"/>
                    <a:pt x="10809" y="5046"/>
                  </a:cubicBezTo>
                  <a:cubicBezTo>
                    <a:pt x="10809" y="5046"/>
                    <a:pt x="10778" y="5046"/>
                    <a:pt x="10748" y="5076"/>
                  </a:cubicBezTo>
                  <a:cubicBezTo>
                    <a:pt x="10687" y="5046"/>
                    <a:pt x="10687" y="5046"/>
                    <a:pt x="10687" y="4985"/>
                  </a:cubicBezTo>
                  <a:cubicBezTo>
                    <a:pt x="10702" y="4970"/>
                    <a:pt x="10710" y="4962"/>
                    <a:pt x="10706" y="4962"/>
                  </a:cubicBezTo>
                  <a:cubicBezTo>
                    <a:pt x="10702" y="4962"/>
                    <a:pt x="10687" y="4970"/>
                    <a:pt x="10657" y="4985"/>
                  </a:cubicBezTo>
                  <a:cubicBezTo>
                    <a:pt x="10657" y="5015"/>
                    <a:pt x="10626" y="5015"/>
                    <a:pt x="10626" y="5015"/>
                  </a:cubicBezTo>
                  <a:cubicBezTo>
                    <a:pt x="10596" y="4985"/>
                    <a:pt x="10565" y="4985"/>
                    <a:pt x="10565" y="4985"/>
                  </a:cubicBezTo>
                  <a:cubicBezTo>
                    <a:pt x="10565" y="5015"/>
                    <a:pt x="10565" y="5015"/>
                    <a:pt x="10535" y="5015"/>
                  </a:cubicBezTo>
                  <a:cubicBezTo>
                    <a:pt x="10505" y="4985"/>
                    <a:pt x="10474" y="4924"/>
                    <a:pt x="10444" y="4924"/>
                  </a:cubicBezTo>
                  <a:cubicBezTo>
                    <a:pt x="10413" y="4909"/>
                    <a:pt x="10398" y="4901"/>
                    <a:pt x="10391" y="4901"/>
                  </a:cubicBezTo>
                  <a:cubicBezTo>
                    <a:pt x="10383" y="4901"/>
                    <a:pt x="10383" y="4909"/>
                    <a:pt x="10383" y="4924"/>
                  </a:cubicBezTo>
                  <a:cubicBezTo>
                    <a:pt x="10353" y="4924"/>
                    <a:pt x="10322" y="4863"/>
                    <a:pt x="10261" y="4833"/>
                  </a:cubicBezTo>
                  <a:cubicBezTo>
                    <a:pt x="10208" y="4797"/>
                    <a:pt x="10186" y="4783"/>
                    <a:pt x="10171" y="4783"/>
                  </a:cubicBezTo>
                  <a:cubicBezTo>
                    <a:pt x="10160" y="4783"/>
                    <a:pt x="10152" y="4790"/>
                    <a:pt x="10140" y="4803"/>
                  </a:cubicBezTo>
                  <a:cubicBezTo>
                    <a:pt x="10121" y="4745"/>
                    <a:pt x="10113" y="4724"/>
                    <a:pt x="10103" y="4724"/>
                  </a:cubicBezTo>
                  <a:cubicBezTo>
                    <a:pt x="10097" y="4724"/>
                    <a:pt x="10090" y="4731"/>
                    <a:pt x="10079" y="4742"/>
                  </a:cubicBezTo>
                  <a:cubicBezTo>
                    <a:pt x="10064" y="4757"/>
                    <a:pt x="10056" y="4765"/>
                    <a:pt x="10049" y="4765"/>
                  </a:cubicBezTo>
                  <a:cubicBezTo>
                    <a:pt x="10041" y="4765"/>
                    <a:pt x="10033" y="4757"/>
                    <a:pt x="10018" y="4742"/>
                  </a:cubicBezTo>
                  <a:cubicBezTo>
                    <a:pt x="10049" y="4711"/>
                    <a:pt x="10018" y="4711"/>
                    <a:pt x="9957" y="4711"/>
                  </a:cubicBezTo>
                  <a:cubicBezTo>
                    <a:pt x="9957" y="4711"/>
                    <a:pt x="9957" y="4711"/>
                    <a:pt x="9957" y="4681"/>
                  </a:cubicBezTo>
                  <a:cubicBezTo>
                    <a:pt x="9957" y="4681"/>
                    <a:pt x="9957" y="4651"/>
                    <a:pt x="9927" y="4651"/>
                  </a:cubicBezTo>
                  <a:cubicBezTo>
                    <a:pt x="9906" y="4665"/>
                    <a:pt x="9885" y="4671"/>
                    <a:pt x="9865" y="4671"/>
                  </a:cubicBezTo>
                  <a:cubicBezTo>
                    <a:pt x="9798" y="4671"/>
                    <a:pt x="9745" y="4606"/>
                    <a:pt x="9745" y="4559"/>
                  </a:cubicBezTo>
                  <a:cubicBezTo>
                    <a:pt x="9745" y="4559"/>
                    <a:pt x="9714" y="4559"/>
                    <a:pt x="9684" y="4590"/>
                  </a:cubicBezTo>
                  <a:cubicBezTo>
                    <a:pt x="9661" y="4613"/>
                    <a:pt x="9642" y="4623"/>
                    <a:pt x="9631" y="4623"/>
                  </a:cubicBezTo>
                  <a:cubicBezTo>
                    <a:pt x="9613" y="4623"/>
                    <a:pt x="9616" y="4597"/>
                    <a:pt x="9653" y="4559"/>
                  </a:cubicBezTo>
                  <a:cubicBezTo>
                    <a:pt x="9669" y="4529"/>
                    <a:pt x="9676" y="4514"/>
                    <a:pt x="9672" y="4514"/>
                  </a:cubicBezTo>
                  <a:cubicBezTo>
                    <a:pt x="9669" y="4514"/>
                    <a:pt x="9653" y="4529"/>
                    <a:pt x="9623" y="4559"/>
                  </a:cubicBezTo>
                  <a:cubicBezTo>
                    <a:pt x="9618" y="4565"/>
                    <a:pt x="9609" y="4567"/>
                    <a:pt x="9599" y="4567"/>
                  </a:cubicBezTo>
                  <a:cubicBezTo>
                    <a:pt x="9554" y="4567"/>
                    <a:pt x="9482" y="4518"/>
                    <a:pt x="9532" y="4468"/>
                  </a:cubicBezTo>
                  <a:cubicBezTo>
                    <a:pt x="9562" y="4438"/>
                    <a:pt x="9562" y="4407"/>
                    <a:pt x="9562" y="4407"/>
                  </a:cubicBezTo>
                  <a:lnTo>
                    <a:pt x="9502" y="4407"/>
                  </a:lnTo>
                  <a:cubicBezTo>
                    <a:pt x="9502" y="4423"/>
                    <a:pt x="9494" y="4430"/>
                    <a:pt x="9479" y="4430"/>
                  </a:cubicBezTo>
                  <a:cubicBezTo>
                    <a:pt x="9464" y="4430"/>
                    <a:pt x="9441" y="4423"/>
                    <a:pt x="9410" y="4407"/>
                  </a:cubicBezTo>
                  <a:cubicBezTo>
                    <a:pt x="9380" y="4377"/>
                    <a:pt x="9289" y="4377"/>
                    <a:pt x="9228" y="4347"/>
                  </a:cubicBezTo>
                  <a:cubicBezTo>
                    <a:pt x="9198" y="4347"/>
                    <a:pt x="9137" y="4316"/>
                    <a:pt x="9137" y="4255"/>
                  </a:cubicBezTo>
                  <a:cubicBezTo>
                    <a:pt x="9116" y="4255"/>
                    <a:pt x="9096" y="4242"/>
                    <a:pt x="9067" y="4242"/>
                  </a:cubicBezTo>
                  <a:cubicBezTo>
                    <a:pt x="9052" y="4242"/>
                    <a:pt x="9035" y="4245"/>
                    <a:pt x="9015" y="4255"/>
                  </a:cubicBezTo>
                  <a:cubicBezTo>
                    <a:pt x="9006" y="4264"/>
                    <a:pt x="8997" y="4268"/>
                    <a:pt x="8989" y="4268"/>
                  </a:cubicBezTo>
                  <a:cubicBezTo>
                    <a:pt x="8970" y="4268"/>
                    <a:pt x="8954" y="4247"/>
                    <a:pt x="8954" y="4225"/>
                  </a:cubicBezTo>
                  <a:lnTo>
                    <a:pt x="8954" y="4195"/>
                  </a:lnTo>
                  <a:cubicBezTo>
                    <a:pt x="8894" y="4225"/>
                    <a:pt x="8863" y="4225"/>
                    <a:pt x="8863" y="4225"/>
                  </a:cubicBezTo>
                  <a:cubicBezTo>
                    <a:pt x="8885" y="4181"/>
                    <a:pt x="8891" y="4152"/>
                    <a:pt x="8869" y="4152"/>
                  </a:cubicBezTo>
                  <a:cubicBezTo>
                    <a:pt x="8861" y="4152"/>
                    <a:pt x="8849" y="4156"/>
                    <a:pt x="8833" y="4164"/>
                  </a:cubicBezTo>
                  <a:cubicBezTo>
                    <a:pt x="8833" y="4179"/>
                    <a:pt x="8825" y="4187"/>
                    <a:pt x="8814" y="4187"/>
                  </a:cubicBezTo>
                  <a:cubicBezTo>
                    <a:pt x="8802" y="4187"/>
                    <a:pt x="8787" y="4179"/>
                    <a:pt x="8772" y="4164"/>
                  </a:cubicBezTo>
                  <a:cubicBezTo>
                    <a:pt x="8743" y="4106"/>
                    <a:pt x="8130" y="3798"/>
                    <a:pt x="8050" y="3798"/>
                  </a:cubicBezTo>
                  <a:cubicBezTo>
                    <a:pt x="8046" y="3798"/>
                    <a:pt x="8044" y="3798"/>
                    <a:pt x="8043" y="3800"/>
                  </a:cubicBezTo>
                  <a:cubicBezTo>
                    <a:pt x="8043" y="3800"/>
                    <a:pt x="8043" y="3800"/>
                    <a:pt x="7982" y="3769"/>
                  </a:cubicBezTo>
                  <a:cubicBezTo>
                    <a:pt x="7982" y="3769"/>
                    <a:pt x="7921" y="3739"/>
                    <a:pt x="7921" y="3739"/>
                  </a:cubicBezTo>
                  <a:cubicBezTo>
                    <a:pt x="7951" y="3678"/>
                    <a:pt x="7860" y="3648"/>
                    <a:pt x="7769" y="3648"/>
                  </a:cubicBezTo>
                  <a:cubicBezTo>
                    <a:pt x="7754" y="3663"/>
                    <a:pt x="7739" y="3670"/>
                    <a:pt x="7723" y="3670"/>
                  </a:cubicBezTo>
                  <a:cubicBezTo>
                    <a:pt x="7708" y="3670"/>
                    <a:pt x="7693" y="3663"/>
                    <a:pt x="7678" y="3648"/>
                  </a:cubicBezTo>
                  <a:cubicBezTo>
                    <a:pt x="7708" y="3587"/>
                    <a:pt x="7647" y="3556"/>
                    <a:pt x="7617" y="3556"/>
                  </a:cubicBezTo>
                  <a:cubicBezTo>
                    <a:pt x="7587" y="3587"/>
                    <a:pt x="7564" y="3602"/>
                    <a:pt x="7552" y="3602"/>
                  </a:cubicBezTo>
                  <a:cubicBezTo>
                    <a:pt x="7541" y="3602"/>
                    <a:pt x="7541" y="3587"/>
                    <a:pt x="7556" y="3556"/>
                  </a:cubicBezTo>
                  <a:cubicBezTo>
                    <a:pt x="7573" y="3523"/>
                    <a:pt x="7571" y="3499"/>
                    <a:pt x="7551" y="3499"/>
                  </a:cubicBezTo>
                  <a:cubicBezTo>
                    <a:pt x="7535" y="3499"/>
                    <a:pt x="7506" y="3515"/>
                    <a:pt x="7465" y="3556"/>
                  </a:cubicBezTo>
                  <a:cubicBezTo>
                    <a:pt x="7435" y="3556"/>
                    <a:pt x="7435" y="3556"/>
                    <a:pt x="7435" y="3526"/>
                  </a:cubicBezTo>
                  <a:cubicBezTo>
                    <a:pt x="7435" y="3468"/>
                    <a:pt x="7422" y="3447"/>
                    <a:pt x="7413" y="3447"/>
                  </a:cubicBezTo>
                  <a:cubicBezTo>
                    <a:pt x="7408" y="3447"/>
                    <a:pt x="7404" y="3454"/>
                    <a:pt x="7404" y="3465"/>
                  </a:cubicBezTo>
                  <a:cubicBezTo>
                    <a:pt x="7377" y="3492"/>
                    <a:pt x="7356" y="3508"/>
                    <a:pt x="7343" y="3508"/>
                  </a:cubicBezTo>
                  <a:cubicBezTo>
                    <a:pt x="7328" y="3508"/>
                    <a:pt x="7327" y="3485"/>
                    <a:pt x="7343" y="3435"/>
                  </a:cubicBezTo>
                  <a:cubicBezTo>
                    <a:pt x="7343" y="3385"/>
                    <a:pt x="7343" y="3362"/>
                    <a:pt x="7333" y="3362"/>
                  </a:cubicBezTo>
                  <a:cubicBezTo>
                    <a:pt x="7325" y="3362"/>
                    <a:pt x="7310" y="3377"/>
                    <a:pt x="7283" y="3404"/>
                  </a:cubicBezTo>
                  <a:cubicBezTo>
                    <a:pt x="7261" y="3426"/>
                    <a:pt x="7236" y="3436"/>
                    <a:pt x="7213" y="3436"/>
                  </a:cubicBezTo>
                  <a:cubicBezTo>
                    <a:pt x="7172" y="3436"/>
                    <a:pt x="7141" y="3402"/>
                    <a:pt x="7161" y="3344"/>
                  </a:cubicBezTo>
                  <a:cubicBezTo>
                    <a:pt x="7137" y="3344"/>
                    <a:pt x="7132" y="3305"/>
                    <a:pt x="7115" y="3305"/>
                  </a:cubicBezTo>
                  <a:cubicBezTo>
                    <a:pt x="7111" y="3305"/>
                    <a:pt x="7106" y="3307"/>
                    <a:pt x="7100" y="3313"/>
                  </a:cubicBezTo>
                  <a:lnTo>
                    <a:pt x="7100" y="3283"/>
                  </a:lnTo>
                  <a:cubicBezTo>
                    <a:pt x="7100" y="3283"/>
                    <a:pt x="7070" y="3252"/>
                    <a:pt x="7070" y="3252"/>
                  </a:cubicBezTo>
                  <a:lnTo>
                    <a:pt x="7039" y="3283"/>
                  </a:lnTo>
                  <a:cubicBezTo>
                    <a:pt x="7039" y="3283"/>
                    <a:pt x="6918" y="3192"/>
                    <a:pt x="6766" y="3131"/>
                  </a:cubicBezTo>
                  <a:cubicBezTo>
                    <a:pt x="6624" y="3050"/>
                    <a:pt x="6563" y="3009"/>
                    <a:pt x="6538" y="3009"/>
                  </a:cubicBezTo>
                  <a:cubicBezTo>
                    <a:pt x="6526" y="3009"/>
                    <a:pt x="6523" y="3019"/>
                    <a:pt x="6523" y="3040"/>
                  </a:cubicBezTo>
                  <a:cubicBezTo>
                    <a:pt x="6509" y="3067"/>
                    <a:pt x="6495" y="3082"/>
                    <a:pt x="6484" y="3082"/>
                  </a:cubicBezTo>
                  <a:cubicBezTo>
                    <a:pt x="6471" y="3082"/>
                    <a:pt x="6462" y="3059"/>
                    <a:pt x="6462" y="3009"/>
                  </a:cubicBezTo>
                  <a:cubicBezTo>
                    <a:pt x="6462" y="3009"/>
                    <a:pt x="6432" y="2948"/>
                    <a:pt x="6401" y="2918"/>
                  </a:cubicBezTo>
                  <a:cubicBezTo>
                    <a:pt x="6340" y="2918"/>
                    <a:pt x="6310" y="2888"/>
                    <a:pt x="6310" y="2857"/>
                  </a:cubicBezTo>
                  <a:lnTo>
                    <a:pt x="6310" y="2827"/>
                  </a:lnTo>
                  <a:cubicBezTo>
                    <a:pt x="6283" y="2845"/>
                    <a:pt x="6254" y="2852"/>
                    <a:pt x="6225" y="2852"/>
                  </a:cubicBezTo>
                  <a:cubicBezTo>
                    <a:pt x="6155" y="2852"/>
                    <a:pt x="6088" y="2809"/>
                    <a:pt x="6067" y="2766"/>
                  </a:cubicBezTo>
                  <a:cubicBezTo>
                    <a:pt x="6006" y="2736"/>
                    <a:pt x="6006" y="2736"/>
                    <a:pt x="5945" y="2736"/>
                  </a:cubicBezTo>
                  <a:cubicBezTo>
                    <a:pt x="5920" y="2748"/>
                    <a:pt x="5905" y="2756"/>
                    <a:pt x="5897" y="2756"/>
                  </a:cubicBezTo>
                  <a:cubicBezTo>
                    <a:pt x="5884" y="2756"/>
                    <a:pt x="5884" y="2741"/>
                    <a:pt x="5884" y="2705"/>
                  </a:cubicBezTo>
                  <a:cubicBezTo>
                    <a:pt x="5908" y="2682"/>
                    <a:pt x="5843" y="2624"/>
                    <a:pt x="5797" y="2624"/>
                  </a:cubicBezTo>
                  <a:cubicBezTo>
                    <a:pt x="5783" y="2624"/>
                    <a:pt x="5770" y="2630"/>
                    <a:pt x="5763" y="2644"/>
                  </a:cubicBezTo>
                  <a:lnTo>
                    <a:pt x="5763" y="2614"/>
                  </a:lnTo>
                  <a:cubicBezTo>
                    <a:pt x="5763" y="2588"/>
                    <a:pt x="5752" y="2579"/>
                    <a:pt x="5739" y="2579"/>
                  </a:cubicBezTo>
                  <a:cubicBezTo>
                    <a:pt x="5722" y="2579"/>
                    <a:pt x="5702" y="2597"/>
                    <a:pt x="5702" y="2614"/>
                  </a:cubicBezTo>
                  <a:cubicBezTo>
                    <a:pt x="5689" y="2639"/>
                    <a:pt x="5677" y="2654"/>
                    <a:pt x="5669" y="2654"/>
                  </a:cubicBezTo>
                  <a:cubicBezTo>
                    <a:pt x="5657" y="2654"/>
                    <a:pt x="5654" y="2625"/>
                    <a:pt x="5672" y="2553"/>
                  </a:cubicBezTo>
                  <a:cubicBezTo>
                    <a:pt x="5689" y="2518"/>
                    <a:pt x="5697" y="2503"/>
                    <a:pt x="5694" y="2503"/>
                  </a:cubicBezTo>
                  <a:lnTo>
                    <a:pt x="5694" y="2503"/>
                  </a:lnTo>
                  <a:cubicBezTo>
                    <a:pt x="5692" y="2503"/>
                    <a:pt x="5684" y="2510"/>
                    <a:pt x="5672" y="2523"/>
                  </a:cubicBezTo>
                  <a:cubicBezTo>
                    <a:pt x="5656" y="2538"/>
                    <a:pt x="5641" y="2546"/>
                    <a:pt x="5626" y="2546"/>
                  </a:cubicBezTo>
                  <a:cubicBezTo>
                    <a:pt x="5611" y="2546"/>
                    <a:pt x="5596" y="2538"/>
                    <a:pt x="5580" y="2523"/>
                  </a:cubicBezTo>
                  <a:cubicBezTo>
                    <a:pt x="5580" y="2523"/>
                    <a:pt x="5576" y="2518"/>
                    <a:pt x="5568" y="2518"/>
                  </a:cubicBezTo>
                  <a:cubicBezTo>
                    <a:pt x="5556" y="2518"/>
                    <a:pt x="5538" y="2529"/>
                    <a:pt x="5520" y="2584"/>
                  </a:cubicBezTo>
                  <a:cubicBezTo>
                    <a:pt x="5510" y="2594"/>
                    <a:pt x="5503" y="2597"/>
                    <a:pt x="5497" y="2597"/>
                  </a:cubicBezTo>
                  <a:cubicBezTo>
                    <a:pt x="5486" y="2597"/>
                    <a:pt x="5479" y="2584"/>
                    <a:pt x="5459" y="2584"/>
                  </a:cubicBezTo>
                  <a:cubicBezTo>
                    <a:pt x="5489" y="2553"/>
                    <a:pt x="5489" y="2553"/>
                    <a:pt x="5520" y="2523"/>
                  </a:cubicBezTo>
                  <a:cubicBezTo>
                    <a:pt x="5550" y="2523"/>
                    <a:pt x="5520" y="2523"/>
                    <a:pt x="5489" y="2493"/>
                  </a:cubicBezTo>
                  <a:cubicBezTo>
                    <a:pt x="5459" y="2493"/>
                    <a:pt x="5428" y="2432"/>
                    <a:pt x="5459" y="2401"/>
                  </a:cubicBezTo>
                  <a:cubicBezTo>
                    <a:pt x="5459" y="2386"/>
                    <a:pt x="5451" y="2371"/>
                    <a:pt x="5440" y="2371"/>
                  </a:cubicBezTo>
                  <a:cubicBezTo>
                    <a:pt x="5428" y="2371"/>
                    <a:pt x="5413" y="2386"/>
                    <a:pt x="5398" y="2432"/>
                  </a:cubicBezTo>
                  <a:cubicBezTo>
                    <a:pt x="5368" y="2493"/>
                    <a:pt x="5368" y="2493"/>
                    <a:pt x="5337" y="2493"/>
                  </a:cubicBezTo>
                  <a:cubicBezTo>
                    <a:pt x="5307" y="2462"/>
                    <a:pt x="5307" y="2462"/>
                    <a:pt x="5307" y="2432"/>
                  </a:cubicBezTo>
                  <a:cubicBezTo>
                    <a:pt x="5337" y="2401"/>
                    <a:pt x="5337" y="2401"/>
                    <a:pt x="5277" y="2371"/>
                  </a:cubicBezTo>
                  <a:cubicBezTo>
                    <a:pt x="5265" y="2365"/>
                    <a:pt x="5253" y="2363"/>
                    <a:pt x="5240" y="2363"/>
                  </a:cubicBezTo>
                  <a:cubicBezTo>
                    <a:pt x="5183" y="2363"/>
                    <a:pt x="5113" y="2412"/>
                    <a:pt x="5064" y="2462"/>
                  </a:cubicBezTo>
                  <a:cubicBezTo>
                    <a:pt x="5049" y="2493"/>
                    <a:pt x="5041" y="2508"/>
                    <a:pt x="5037" y="2508"/>
                  </a:cubicBezTo>
                  <a:cubicBezTo>
                    <a:pt x="5033" y="2508"/>
                    <a:pt x="5033" y="2493"/>
                    <a:pt x="5033" y="2462"/>
                  </a:cubicBezTo>
                  <a:cubicBezTo>
                    <a:pt x="5064" y="2432"/>
                    <a:pt x="5033" y="2401"/>
                    <a:pt x="5033" y="2401"/>
                  </a:cubicBezTo>
                  <a:cubicBezTo>
                    <a:pt x="5023" y="2411"/>
                    <a:pt x="5016" y="2415"/>
                    <a:pt x="5013" y="2415"/>
                  </a:cubicBezTo>
                  <a:cubicBezTo>
                    <a:pt x="5006" y="2415"/>
                    <a:pt x="5013" y="2401"/>
                    <a:pt x="5033" y="2401"/>
                  </a:cubicBezTo>
                  <a:cubicBezTo>
                    <a:pt x="5033" y="2371"/>
                    <a:pt x="5064" y="2371"/>
                    <a:pt x="5064" y="2371"/>
                  </a:cubicBezTo>
                  <a:lnTo>
                    <a:pt x="5094" y="2341"/>
                  </a:lnTo>
                  <a:cubicBezTo>
                    <a:pt x="5113" y="2303"/>
                    <a:pt x="5108" y="2277"/>
                    <a:pt x="5088" y="2277"/>
                  </a:cubicBezTo>
                  <a:cubicBezTo>
                    <a:pt x="5075" y="2277"/>
                    <a:pt x="5057" y="2287"/>
                    <a:pt x="5033" y="2310"/>
                  </a:cubicBezTo>
                  <a:cubicBezTo>
                    <a:pt x="5018" y="2325"/>
                    <a:pt x="5011" y="2333"/>
                    <a:pt x="5007" y="2333"/>
                  </a:cubicBezTo>
                  <a:cubicBezTo>
                    <a:pt x="5003" y="2333"/>
                    <a:pt x="5003" y="2325"/>
                    <a:pt x="5003" y="2310"/>
                  </a:cubicBezTo>
                  <a:cubicBezTo>
                    <a:pt x="5003" y="2266"/>
                    <a:pt x="4987" y="2237"/>
                    <a:pt x="4978" y="2237"/>
                  </a:cubicBezTo>
                  <a:cubicBezTo>
                    <a:pt x="4975" y="2237"/>
                    <a:pt x="4973" y="2241"/>
                    <a:pt x="4973" y="2249"/>
                  </a:cubicBezTo>
                  <a:cubicBezTo>
                    <a:pt x="4973" y="2249"/>
                    <a:pt x="4942" y="2219"/>
                    <a:pt x="4912" y="2189"/>
                  </a:cubicBezTo>
                  <a:cubicBezTo>
                    <a:pt x="4897" y="2173"/>
                    <a:pt x="4881" y="2166"/>
                    <a:pt x="4870" y="2166"/>
                  </a:cubicBezTo>
                  <a:cubicBezTo>
                    <a:pt x="4859" y="2166"/>
                    <a:pt x="4851" y="2173"/>
                    <a:pt x="4851" y="2189"/>
                  </a:cubicBezTo>
                  <a:cubicBezTo>
                    <a:pt x="4836" y="2204"/>
                    <a:pt x="4828" y="2211"/>
                    <a:pt x="4821" y="2211"/>
                  </a:cubicBezTo>
                  <a:cubicBezTo>
                    <a:pt x="4813" y="2211"/>
                    <a:pt x="4805" y="2204"/>
                    <a:pt x="4790" y="2189"/>
                  </a:cubicBezTo>
                  <a:cubicBezTo>
                    <a:pt x="4760" y="2189"/>
                    <a:pt x="4760" y="2189"/>
                    <a:pt x="4729" y="2219"/>
                  </a:cubicBezTo>
                  <a:cubicBezTo>
                    <a:pt x="4708" y="2240"/>
                    <a:pt x="4686" y="2262"/>
                    <a:pt x="4665" y="2262"/>
                  </a:cubicBezTo>
                  <a:cubicBezTo>
                    <a:pt x="4656" y="2262"/>
                    <a:pt x="4647" y="2258"/>
                    <a:pt x="4638" y="2249"/>
                  </a:cubicBezTo>
                  <a:cubicBezTo>
                    <a:pt x="4634" y="2251"/>
                    <a:pt x="4630" y="2253"/>
                    <a:pt x="4627" y="2255"/>
                  </a:cubicBezTo>
                  <a:lnTo>
                    <a:pt x="4627" y="2255"/>
                  </a:lnTo>
                  <a:cubicBezTo>
                    <a:pt x="4622" y="2252"/>
                    <a:pt x="4616" y="2249"/>
                    <a:pt x="4608" y="2249"/>
                  </a:cubicBezTo>
                  <a:cubicBezTo>
                    <a:pt x="4602" y="2255"/>
                    <a:pt x="4597" y="2262"/>
                    <a:pt x="4593" y="2268"/>
                  </a:cubicBezTo>
                  <a:lnTo>
                    <a:pt x="4593" y="2268"/>
                  </a:lnTo>
                  <a:cubicBezTo>
                    <a:pt x="4577" y="2267"/>
                    <a:pt x="4577" y="2246"/>
                    <a:pt x="4577" y="2189"/>
                  </a:cubicBezTo>
                  <a:cubicBezTo>
                    <a:pt x="4608" y="2158"/>
                    <a:pt x="4577" y="2128"/>
                    <a:pt x="4577" y="2128"/>
                  </a:cubicBezTo>
                  <a:cubicBezTo>
                    <a:pt x="4577" y="2128"/>
                    <a:pt x="4547" y="2128"/>
                    <a:pt x="4547" y="2067"/>
                  </a:cubicBezTo>
                  <a:cubicBezTo>
                    <a:pt x="4547" y="2058"/>
                    <a:pt x="4544" y="2054"/>
                    <a:pt x="4541" y="2054"/>
                  </a:cubicBezTo>
                  <a:cubicBezTo>
                    <a:pt x="4532" y="2054"/>
                    <a:pt x="4517" y="2076"/>
                    <a:pt x="4517" y="2097"/>
                  </a:cubicBezTo>
                  <a:cubicBezTo>
                    <a:pt x="4486" y="2128"/>
                    <a:pt x="4486" y="2158"/>
                    <a:pt x="4486" y="2158"/>
                  </a:cubicBezTo>
                  <a:cubicBezTo>
                    <a:pt x="4456" y="2158"/>
                    <a:pt x="4456" y="2067"/>
                    <a:pt x="4486" y="2037"/>
                  </a:cubicBezTo>
                  <a:cubicBezTo>
                    <a:pt x="4486" y="2006"/>
                    <a:pt x="4486" y="1991"/>
                    <a:pt x="4482" y="1991"/>
                  </a:cubicBezTo>
                  <a:cubicBezTo>
                    <a:pt x="4479" y="1991"/>
                    <a:pt x="4471" y="2006"/>
                    <a:pt x="4456" y="2037"/>
                  </a:cubicBezTo>
                  <a:cubicBezTo>
                    <a:pt x="4456" y="2054"/>
                    <a:pt x="4436" y="2072"/>
                    <a:pt x="4418" y="2072"/>
                  </a:cubicBezTo>
                  <a:cubicBezTo>
                    <a:pt x="4406" y="2072"/>
                    <a:pt x="4395" y="2062"/>
                    <a:pt x="4395" y="2037"/>
                  </a:cubicBezTo>
                  <a:cubicBezTo>
                    <a:pt x="4334" y="2006"/>
                    <a:pt x="4304" y="2006"/>
                    <a:pt x="4334" y="1945"/>
                  </a:cubicBezTo>
                  <a:cubicBezTo>
                    <a:pt x="4324" y="1935"/>
                    <a:pt x="4314" y="1932"/>
                    <a:pt x="4305" y="1932"/>
                  </a:cubicBezTo>
                  <a:cubicBezTo>
                    <a:pt x="4287" y="1932"/>
                    <a:pt x="4273" y="1945"/>
                    <a:pt x="4273" y="1945"/>
                  </a:cubicBezTo>
                  <a:cubicBezTo>
                    <a:pt x="4265" y="1954"/>
                    <a:pt x="4257" y="1957"/>
                    <a:pt x="4249" y="1957"/>
                  </a:cubicBezTo>
                  <a:cubicBezTo>
                    <a:pt x="4227" y="1957"/>
                    <a:pt x="4205" y="1929"/>
                    <a:pt x="4182" y="1885"/>
                  </a:cubicBezTo>
                  <a:cubicBezTo>
                    <a:pt x="4147" y="1813"/>
                    <a:pt x="4132" y="1784"/>
                    <a:pt x="4114" y="1784"/>
                  </a:cubicBezTo>
                  <a:cubicBezTo>
                    <a:pt x="4101" y="1784"/>
                    <a:pt x="4086" y="1799"/>
                    <a:pt x="4061" y="1824"/>
                  </a:cubicBezTo>
                  <a:cubicBezTo>
                    <a:pt x="4061" y="1798"/>
                    <a:pt x="4050" y="1789"/>
                    <a:pt x="4035" y="1789"/>
                  </a:cubicBezTo>
                  <a:cubicBezTo>
                    <a:pt x="4015" y="1789"/>
                    <a:pt x="3987" y="1806"/>
                    <a:pt x="3969" y="1824"/>
                  </a:cubicBezTo>
                  <a:cubicBezTo>
                    <a:pt x="3958" y="1829"/>
                    <a:pt x="3948" y="1836"/>
                    <a:pt x="3939" y="1843"/>
                  </a:cubicBezTo>
                  <a:lnTo>
                    <a:pt x="3939" y="1843"/>
                  </a:lnTo>
                  <a:cubicBezTo>
                    <a:pt x="3939" y="1824"/>
                    <a:pt x="3939" y="1824"/>
                    <a:pt x="3939" y="1824"/>
                  </a:cubicBezTo>
                  <a:cubicBezTo>
                    <a:pt x="3939" y="1832"/>
                    <a:pt x="3937" y="1840"/>
                    <a:pt x="3934" y="1848"/>
                  </a:cubicBezTo>
                  <a:lnTo>
                    <a:pt x="3934" y="1848"/>
                  </a:lnTo>
                  <a:cubicBezTo>
                    <a:pt x="3935" y="1846"/>
                    <a:pt x="3937" y="1845"/>
                    <a:pt x="3939" y="1843"/>
                  </a:cubicBezTo>
                  <a:lnTo>
                    <a:pt x="3939" y="1843"/>
                  </a:lnTo>
                  <a:cubicBezTo>
                    <a:pt x="3939" y="1846"/>
                    <a:pt x="3939" y="1850"/>
                    <a:pt x="3939" y="1854"/>
                  </a:cubicBezTo>
                  <a:cubicBezTo>
                    <a:pt x="3928" y="1865"/>
                    <a:pt x="3917" y="1876"/>
                    <a:pt x="3909" y="1885"/>
                  </a:cubicBezTo>
                  <a:cubicBezTo>
                    <a:pt x="3909" y="1885"/>
                    <a:pt x="3925" y="1868"/>
                    <a:pt x="3934" y="1848"/>
                  </a:cubicBezTo>
                  <a:lnTo>
                    <a:pt x="3934" y="1848"/>
                  </a:lnTo>
                  <a:cubicBezTo>
                    <a:pt x="3897" y="1880"/>
                    <a:pt x="3878" y="1922"/>
                    <a:pt x="3878" y="1945"/>
                  </a:cubicBezTo>
                  <a:cubicBezTo>
                    <a:pt x="3848" y="1976"/>
                    <a:pt x="3833" y="1991"/>
                    <a:pt x="3825" y="1991"/>
                  </a:cubicBezTo>
                  <a:cubicBezTo>
                    <a:pt x="3818" y="1991"/>
                    <a:pt x="3818" y="1976"/>
                    <a:pt x="3818" y="1945"/>
                  </a:cubicBezTo>
                  <a:cubicBezTo>
                    <a:pt x="3787" y="1945"/>
                    <a:pt x="3787" y="1915"/>
                    <a:pt x="3787" y="1854"/>
                  </a:cubicBezTo>
                  <a:cubicBezTo>
                    <a:pt x="3797" y="1844"/>
                    <a:pt x="3807" y="1841"/>
                    <a:pt x="3816" y="1841"/>
                  </a:cubicBezTo>
                  <a:cubicBezTo>
                    <a:pt x="3834" y="1841"/>
                    <a:pt x="3848" y="1854"/>
                    <a:pt x="3848" y="1854"/>
                  </a:cubicBezTo>
                  <a:cubicBezTo>
                    <a:pt x="3878" y="1824"/>
                    <a:pt x="3878" y="1793"/>
                    <a:pt x="3848" y="1763"/>
                  </a:cubicBezTo>
                  <a:cubicBezTo>
                    <a:pt x="3848" y="1727"/>
                    <a:pt x="3837" y="1713"/>
                    <a:pt x="3829" y="1713"/>
                  </a:cubicBezTo>
                  <a:cubicBezTo>
                    <a:pt x="3823" y="1713"/>
                    <a:pt x="3818" y="1720"/>
                    <a:pt x="3818" y="1733"/>
                  </a:cubicBezTo>
                  <a:cubicBezTo>
                    <a:pt x="3818" y="1702"/>
                    <a:pt x="3757" y="1672"/>
                    <a:pt x="3726" y="1641"/>
                  </a:cubicBezTo>
                  <a:cubicBezTo>
                    <a:pt x="3696" y="1641"/>
                    <a:pt x="3635" y="1611"/>
                    <a:pt x="3605" y="1550"/>
                  </a:cubicBezTo>
                  <a:cubicBezTo>
                    <a:pt x="3584" y="1550"/>
                    <a:pt x="3564" y="1537"/>
                    <a:pt x="3553" y="1537"/>
                  </a:cubicBezTo>
                  <a:cubicBezTo>
                    <a:pt x="3547" y="1537"/>
                    <a:pt x="3544" y="1540"/>
                    <a:pt x="3544" y="1550"/>
                  </a:cubicBezTo>
                  <a:cubicBezTo>
                    <a:pt x="3529" y="1596"/>
                    <a:pt x="3514" y="1611"/>
                    <a:pt x="3506" y="1611"/>
                  </a:cubicBezTo>
                  <a:cubicBezTo>
                    <a:pt x="3498" y="1611"/>
                    <a:pt x="3498" y="1596"/>
                    <a:pt x="3514" y="1581"/>
                  </a:cubicBezTo>
                  <a:cubicBezTo>
                    <a:pt x="3514" y="1528"/>
                    <a:pt x="3334" y="1386"/>
                    <a:pt x="3245" y="1386"/>
                  </a:cubicBezTo>
                  <a:cubicBezTo>
                    <a:pt x="3230" y="1386"/>
                    <a:pt x="3218" y="1390"/>
                    <a:pt x="3210" y="1398"/>
                  </a:cubicBezTo>
                  <a:cubicBezTo>
                    <a:pt x="3210" y="1398"/>
                    <a:pt x="3179" y="1398"/>
                    <a:pt x="3179" y="1368"/>
                  </a:cubicBezTo>
                  <a:cubicBezTo>
                    <a:pt x="3154" y="1318"/>
                    <a:pt x="3069" y="1269"/>
                    <a:pt x="3022" y="1269"/>
                  </a:cubicBezTo>
                  <a:cubicBezTo>
                    <a:pt x="3011" y="1269"/>
                    <a:pt x="3002" y="1271"/>
                    <a:pt x="2997" y="1277"/>
                  </a:cubicBezTo>
                  <a:cubicBezTo>
                    <a:pt x="2997" y="1277"/>
                    <a:pt x="2966" y="1277"/>
                    <a:pt x="2936" y="1246"/>
                  </a:cubicBezTo>
                  <a:cubicBezTo>
                    <a:pt x="2918" y="1211"/>
                    <a:pt x="2900" y="1196"/>
                    <a:pt x="2883" y="1196"/>
                  </a:cubicBezTo>
                  <a:cubicBezTo>
                    <a:pt x="2870" y="1196"/>
                    <a:pt x="2857" y="1203"/>
                    <a:pt x="2845" y="1216"/>
                  </a:cubicBezTo>
                  <a:cubicBezTo>
                    <a:pt x="2834" y="1227"/>
                    <a:pt x="2823" y="1238"/>
                    <a:pt x="2814" y="1246"/>
                  </a:cubicBezTo>
                  <a:cubicBezTo>
                    <a:pt x="2814" y="1216"/>
                    <a:pt x="2784" y="1186"/>
                    <a:pt x="2693" y="1155"/>
                  </a:cubicBezTo>
                  <a:cubicBezTo>
                    <a:pt x="2662" y="1125"/>
                    <a:pt x="2647" y="1110"/>
                    <a:pt x="2640" y="1110"/>
                  </a:cubicBezTo>
                  <a:cubicBezTo>
                    <a:pt x="2632" y="1110"/>
                    <a:pt x="2632" y="1125"/>
                    <a:pt x="2632" y="1155"/>
                  </a:cubicBezTo>
                  <a:cubicBezTo>
                    <a:pt x="2510" y="1125"/>
                    <a:pt x="2541" y="1094"/>
                    <a:pt x="2571" y="1064"/>
                  </a:cubicBezTo>
                  <a:cubicBezTo>
                    <a:pt x="2585" y="1037"/>
                    <a:pt x="2586" y="1022"/>
                    <a:pt x="2578" y="1022"/>
                  </a:cubicBezTo>
                  <a:cubicBezTo>
                    <a:pt x="2568" y="1022"/>
                    <a:pt x="2544" y="1044"/>
                    <a:pt x="2510" y="1094"/>
                  </a:cubicBezTo>
                  <a:cubicBezTo>
                    <a:pt x="2485" y="1120"/>
                    <a:pt x="2465" y="1129"/>
                    <a:pt x="2450" y="1129"/>
                  </a:cubicBezTo>
                  <a:cubicBezTo>
                    <a:pt x="2429" y="1129"/>
                    <a:pt x="2419" y="1112"/>
                    <a:pt x="2419" y="1094"/>
                  </a:cubicBezTo>
                  <a:cubicBezTo>
                    <a:pt x="2450" y="1064"/>
                    <a:pt x="2450" y="1064"/>
                    <a:pt x="2480" y="1064"/>
                  </a:cubicBezTo>
                  <a:cubicBezTo>
                    <a:pt x="2480" y="1064"/>
                    <a:pt x="2510" y="1034"/>
                    <a:pt x="2510" y="1003"/>
                  </a:cubicBezTo>
                  <a:cubicBezTo>
                    <a:pt x="2480" y="1003"/>
                    <a:pt x="2480" y="1003"/>
                    <a:pt x="2450" y="1034"/>
                  </a:cubicBezTo>
                  <a:cubicBezTo>
                    <a:pt x="2450" y="1034"/>
                    <a:pt x="2450" y="1020"/>
                    <a:pt x="2432" y="1020"/>
                  </a:cubicBezTo>
                  <a:cubicBezTo>
                    <a:pt x="2423" y="1020"/>
                    <a:pt x="2409" y="1023"/>
                    <a:pt x="2389" y="1034"/>
                  </a:cubicBezTo>
                  <a:cubicBezTo>
                    <a:pt x="2359" y="1064"/>
                    <a:pt x="2359" y="1094"/>
                    <a:pt x="2359" y="1155"/>
                  </a:cubicBezTo>
                  <a:cubicBezTo>
                    <a:pt x="2359" y="1170"/>
                    <a:pt x="2351" y="1178"/>
                    <a:pt x="2340" y="1178"/>
                  </a:cubicBezTo>
                  <a:cubicBezTo>
                    <a:pt x="2328" y="1178"/>
                    <a:pt x="2313" y="1170"/>
                    <a:pt x="2298" y="1155"/>
                  </a:cubicBezTo>
                  <a:cubicBezTo>
                    <a:pt x="2298" y="1125"/>
                    <a:pt x="2298" y="1064"/>
                    <a:pt x="2328" y="1064"/>
                  </a:cubicBezTo>
                  <a:cubicBezTo>
                    <a:pt x="2359" y="1064"/>
                    <a:pt x="2389" y="1034"/>
                    <a:pt x="2389" y="1003"/>
                  </a:cubicBezTo>
                  <a:cubicBezTo>
                    <a:pt x="2401" y="991"/>
                    <a:pt x="2383" y="983"/>
                    <a:pt x="2352" y="983"/>
                  </a:cubicBezTo>
                  <a:cubicBezTo>
                    <a:pt x="2309" y="983"/>
                    <a:pt x="2242" y="998"/>
                    <a:pt x="2207" y="1034"/>
                  </a:cubicBezTo>
                  <a:lnTo>
                    <a:pt x="2237" y="1003"/>
                  </a:lnTo>
                  <a:cubicBezTo>
                    <a:pt x="2267" y="973"/>
                    <a:pt x="2207" y="942"/>
                    <a:pt x="2176" y="912"/>
                  </a:cubicBezTo>
                  <a:cubicBezTo>
                    <a:pt x="2161" y="912"/>
                    <a:pt x="2146" y="904"/>
                    <a:pt x="2131" y="904"/>
                  </a:cubicBezTo>
                  <a:cubicBezTo>
                    <a:pt x="2115" y="904"/>
                    <a:pt x="2100" y="912"/>
                    <a:pt x="2085" y="942"/>
                  </a:cubicBezTo>
                  <a:cubicBezTo>
                    <a:pt x="2085" y="973"/>
                    <a:pt x="2055" y="1003"/>
                    <a:pt x="2055" y="1003"/>
                  </a:cubicBezTo>
                  <a:cubicBezTo>
                    <a:pt x="2055" y="1003"/>
                    <a:pt x="2055" y="1034"/>
                    <a:pt x="2024" y="1064"/>
                  </a:cubicBezTo>
                  <a:cubicBezTo>
                    <a:pt x="2024" y="1064"/>
                    <a:pt x="1994" y="1003"/>
                    <a:pt x="1994" y="973"/>
                  </a:cubicBezTo>
                  <a:cubicBezTo>
                    <a:pt x="1994" y="882"/>
                    <a:pt x="1963" y="821"/>
                    <a:pt x="1872" y="790"/>
                  </a:cubicBezTo>
                  <a:cubicBezTo>
                    <a:pt x="1842" y="760"/>
                    <a:pt x="1781" y="730"/>
                    <a:pt x="1781" y="669"/>
                  </a:cubicBezTo>
                  <a:cubicBezTo>
                    <a:pt x="1766" y="669"/>
                    <a:pt x="1751" y="661"/>
                    <a:pt x="1735" y="661"/>
                  </a:cubicBezTo>
                  <a:cubicBezTo>
                    <a:pt x="1720" y="661"/>
                    <a:pt x="1705" y="669"/>
                    <a:pt x="1690" y="699"/>
                  </a:cubicBezTo>
                  <a:lnTo>
                    <a:pt x="1659" y="669"/>
                  </a:lnTo>
                  <a:cubicBezTo>
                    <a:pt x="1659" y="633"/>
                    <a:pt x="1649" y="618"/>
                    <a:pt x="1634" y="618"/>
                  </a:cubicBezTo>
                  <a:cubicBezTo>
                    <a:pt x="1624" y="618"/>
                    <a:pt x="1611" y="626"/>
                    <a:pt x="1599" y="638"/>
                  </a:cubicBezTo>
                  <a:cubicBezTo>
                    <a:pt x="1593" y="644"/>
                    <a:pt x="1588" y="647"/>
                    <a:pt x="1584" y="647"/>
                  </a:cubicBezTo>
                  <a:cubicBezTo>
                    <a:pt x="1567" y="647"/>
                    <a:pt x="1562" y="608"/>
                    <a:pt x="1538" y="608"/>
                  </a:cubicBezTo>
                  <a:cubicBezTo>
                    <a:pt x="1538" y="566"/>
                    <a:pt x="1538" y="543"/>
                    <a:pt x="1535" y="543"/>
                  </a:cubicBezTo>
                  <a:cubicBezTo>
                    <a:pt x="1531" y="543"/>
                    <a:pt x="1524" y="573"/>
                    <a:pt x="1507" y="638"/>
                  </a:cubicBezTo>
                  <a:cubicBezTo>
                    <a:pt x="1477" y="669"/>
                    <a:pt x="1507" y="730"/>
                    <a:pt x="1538" y="730"/>
                  </a:cubicBezTo>
                  <a:lnTo>
                    <a:pt x="1599" y="760"/>
                  </a:lnTo>
                  <a:lnTo>
                    <a:pt x="1507" y="760"/>
                  </a:lnTo>
                  <a:cubicBezTo>
                    <a:pt x="1477" y="760"/>
                    <a:pt x="1416" y="760"/>
                    <a:pt x="1416" y="821"/>
                  </a:cubicBezTo>
                  <a:cubicBezTo>
                    <a:pt x="1416" y="821"/>
                    <a:pt x="1403" y="834"/>
                    <a:pt x="1394" y="834"/>
                  </a:cubicBezTo>
                  <a:cubicBezTo>
                    <a:pt x="1389" y="834"/>
                    <a:pt x="1386" y="831"/>
                    <a:pt x="1386" y="821"/>
                  </a:cubicBezTo>
                  <a:cubicBezTo>
                    <a:pt x="1386" y="821"/>
                    <a:pt x="1386" y="790"/>
                    <a:pt x="1416" y="760"/>
                  </a:cubicBezTo>
                  <a:cubicBezTo>
                    <a:pt x="1447" y="730"/>
                    <a:pt x="1477" y="699"/>
                    <a:pt x="1477" y="669"/>
                  </a:cubicBezTo>
                  <a:cubicBezTo>
                    <a:pt x="1497" y="609"/>
                    <a:pt x="1478" y="563"/>
                    <a:pt x="1454" y="563"/>
                  </a:cubicBezTo>
                  <a:cubicBezTo>
                    <a:pt x="1441" y="563"/>
                    <a:pt x="1427" y="576"/>
                    <a:pt x="1416" y="608"/>
                  </a:cubicBezTo>
                  <a:cubicBezTo>
                    <a:pt x="1386" y="578"/>
                    <a:pt x="1386" y="578"/>
                    <a:pt x="1386" y="547"/>
                  </a:cubicBezTo>
                  <a:cubicBezTo>
                    <a:pt x="1403" y="530"/>
                    <a:pt x="1401" y="512"/>
                    <a:pt x="1384" y="512"/>
                  </a:cubicBezTo>
                  <a:cubicBezTo>
                    <a:pt x="1371" y="512"/>
                    <a:pt x="1351" y="522"/>
                    <a:pt x="1325" y="547"/>
                  </a:cubicBezTo>
                  <a:cubicBezTo>
                    <a:pt x="1298" y="575"/>
                    <a:pt x="1283" y="590"/>
                    <a:pt x="1274" y="590"/>
                  </a:cubicBezTo>
                  <a:cubicBezTo>
                    <a:pt x="1264" y="590"/>
                    <a:pt x="1264" y="567"/>
                    <a:pt x="1264" y="517"/>
                  </a:cubicBezTo>
                  <a:cubicBezTo>
                    <a:pt x="1264" y="448"/>
                    <a:pt x="1213" y="414"/>
                    <a:pt x="1187" y="414"/>
                  </a:cubicBezTo>
                  <a:cubicBezTo>
                    <a:pt x="1179" y="414"/>
                    <a:pt x="1173" y="418"/>
                    <a:pt x="1173" y="426"/>
                  </a:cubicBezTo>
                  <a:cubicBezTo>
                    <a:pt x="1160" y="451"/>
                    <a:pt x="1142" y="461"/>
                    <a:pt x="1125" y="461"/>
                  </a:cubicBezTo>
                  <a:cubicBezTo>
                    <a:pt x="1102" y="461"/>
                    <a:pt x="1082" y="443"/>
                    <a:pt x="1082" y="426"/>
                  </a:cubicBezTo>
                  <a:cubicBezTo>
                    <a:pt x="1064" y="390"/>
                    <a:pt x="1057" y="375"/>
                    <a:pt x="1048" y="375"/>
                  </a:cubicBezTo>
                  <a:cubicBezTo>
                    <a:pt x="1041" y="375"/>
                    <a:pt x="1034" y="383"/>
                    <a:pt x="1021" y="395"/>
                  </a:cubicBezTo>
                  <a:cubicBezTo>
                    <a:pt x="1021" y="371"/>
                    <a:pt x="1021" y="326"/>
                    <a:pt x="1005" y="326"/>
                  </a:cubicBezTo>
                  <a:cubicBezTo>
                    <a:pt x="1001" y="326"/>
                    <a:pt x="997" y="329"/>
                    <a:pt x="991" y="334"/>
                  </a:cubicBezTo>
                  <a:cubicBezTo>
                    <a:pt x="991" y="334"/>
                    <a:pt x="983" y="327"/>
                    <a:pt x="976" y="327"/>
                  </a:cubicBezTo>
                  <a:cubicBezTo>
                    <a:pt x="968" y="327"/>
                    <a:pt x="960" y="334"/>
                    <a:pt x="960" y="365"/>
                  </a:cubicBezTo>
                  <a:cubicBezTo>
                    <a:pt x="960" y="365"/>
                    <a:pt x="930" y="395"/>
                    <a:pt x="900" y="426"/>
                  </a:cubicBezTo>
                  <a:cubicBezTo>
                    <a:pt x="900" y="426"/>
                    <a:pt x="900" y="456"/>
                    <a:pt x="869" y="486"/>
                  </a:cubicBezTo>
                  <a:cubicBezTo>
                    <a:pt x="869" y="492"/>
                    <a:pt x="867" y="494"/>
                    <a:pt x="864" y="494"/>
                  </a:cubicBezTo>
                  <a:cubicBezTo>
                    <a:pt x="850" y="494"/>
                    <a:pt x="808" y="435"/>
                    <a:pt x="808" y="334"/>
                  </a:cubicBezTo>
                  <a:lnTo>
                    <a:pt x="808" y="243"/>
                  </a:lnTo>
                  <a:cubicBezTo>
                    <a:pt x="778" y="274"/>
                    <a:pt x="778" y="304"/>
                    <a:pt x="778" y="304"/>
                  </a:cubicBezTo>
                  <a:cubicBezTo>
                    <a:pt x="748" y="304"/>
                    <a:pt x="717" y="274"/>
                    <a:pt x="748" y="243"/>
                  </a:cubicBezTo>
                  <a:cubicBezTo>
                    <a:pt x="748" y="213"/>
                    <a:pt x="748" y="213"/>
                    <a:pt x="748" y="213"/>
                  </a:cubicBezTo>
                  <a:cubicBezTo>
                    <a:pt x="748" y="213"/>
                    <a:pt x="734" y="199"/>
                    <a:pt x="716" y="199"/>
                  </a:cubicBezTo>
                  <a:cubicBezTo>
                    <a:pt x="707" y="199"/>
                    <a:pt x="697" y="203"/>
                    <a:pt x="687" y="213"/>
                  </a:cubicBezTo>
                  <a:cubicBezTo>
                    <a:pt x="670" y="263"/>
                    <a:pt x="662" y="286"/>
                    <a:pt x="659" y="286"/>
                  </a:cubicBezTo>
                  <a:cubicBezTo>
                    <a:pt x="656" y="286"/>
                    <a:pt x="656" y="271"/>
                    <a:pt x="656" y="243"/>
                  </a:cubicBezTo>
                  <a:cubicBezTo>
                    <a:pt x="675" y="206"/>
                    <a:pt x="671" y="180"/>
                    <a:pt x="650" y="180"/>
                  </a:cubicBezTo>
                  <a:cubicBezTo>
                    <a:pt x="638" y="180"/>
                    <a:pt x="619" y="190"/>
                    <a:pt x="596" y="213"/>
                  </a:cubicBezTo>
                  <a:cubicBezTo>
                    <a:pt x="596" y="182"/>
                    <a:pt x="596" y="122"/>
                    <a:pt x="565" y="122"/>
                  </a:cubicBezTo>
                  <a:lnTo>
                    <a:pt x="565" y="152"/>
                  </a:lnTo>
                  <a:cubicBezTo>
                    <a:pt x="547" y="188"/>
                    <a:pt x="530" y="202"/>
                    <a:pt x="518" y="202"/>
                  </a:cubicBezTo>
                  <a:cubicBezTo>
                    <a:pt x="510" y="202"/>
                    <a:pt x="504" y="195"/>
                    <a:pt x="504" y="182"/>
                  </a:cubicBezTo>
                  <a:cubicBezTo>
                    <a:pt x="504" y="147"/>
                    <a:pt x="504" y="132"/>
                    <a:pt x="492" y="132"/>
                  </a:cubicBezTo>
                  <a:cubicBezTo>
                    <a:pt x="484" y="132"/>
                    <a:pt x="469" y="139"/>
                    <a:pt x="444" y="152"/>
                  </a:cubicBezTo>
                  <a:cubicBezTo>
                    <a:pt x="383" y="122"/>
                    <a:pt x="383" y="122"/>
                    <a:pt x="383" y="61"/>
                  </a:cubicBezTo>
                  <a:cubicBezTo>
                    <a:pt x="358" y="73"/>
                    <a:pt x="343" y="81"/>
                    <a:pt x="334" y="81"/>
                  </a:cubicBezTo>
                  <a:cubicBezTo>
                    <a:pt x="322" y="81"/>
                    <a:pt x="322" y="66"/>
                    <a:pt x="322" y="30"/>
                  </a:cubicBezTo>
                  <a:cubicBezTo>
                    <a:pt x="322" y="0"/>
                    <a:pt x="322" y="0"/>
                    <a:pt x="261" y="0"/>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3476;p83"/>
            <p:cNvSpPr/>
            <p:nvPr/>
          </p:nvSpPr>
          <p:spPr>
            <a:xfrm>
              <a:off x="3037040" y="2289852"/>
              <a:ext cx="1440821" cy="1349791"/>
            </a:xfrm>
            <a:custGeom>
              <a:avLst/>
              <a:gdLst/>
              <a:ahLst/>
              <a:cxnLst/>
              <a:rect l="l" t="t" r="r" b="b"/>
              <a:pathLst>
                <a:path w="87085" h="81583" extrusionOk="0">
                  <a:moveTo>
                    <a:pt x="52160" y="852"/>
                  </a:moveTo>
                  <a:cubicBezTo>
                    <a:pt x="52494" y="882"/>
                    <a:pt x="52494" y="913"/>
                    <a:pt x="52494" y="913"/>
                  </a:cubicBezTo>
                  <a:cubicBezTo>
                    <a:pt x="52494" y="934"/>
                    <a:pt x="52494" y="956"/>
                    <a:pt x="52376" y="956"/>
                  </a:cubicBezTo>
                  <a:cubicBezTo>
                    <a:pt x="52327" y="956"/>
                    <a:pt x="52258" y="952"/>
                    <a:pt x="52160" y="943"/>
                  </a:cubicBezTo>
                  <a:lnTo>
                    <a:pt x="51856" y="852"/>
                  </a:lnTo>
                  <a:close/>
                  <a:moveTo>
                    <a:pt x="59728" y="2706"/>
                  </a:moveTo>
                  <a:cubicBezTo>
                    <a:pt x="60032" y="2797"/>
                    <a:pt x="60032" y="2797"/>
                    <a:pt x="60002" y="2827"/>
                  </a:cubicBezTo>
                  <a:cubicBezTo>
                    <a:pt x="60002" y="2843"/>
                    <a:pt x="59981" y="2848"/>
                    <a:pt x="59950" y="2848"/>
                  </a:cubicBezTo>
                  <a:cubicBezTo>
                    <a:pt x="59856" y="2848"/>
                    <a:pt x="59668" y="2797"/>
                    <a:pt x="59668" y="2797"/>
                  </a:cubicBezTo>
                  <a:cubicBezTo>
                    <a:pt x="59364" y="2706"/>
                    <a:pt x="59698" y="2736"/>
                    <a:pt x="59728" y="2706"/>
                  </a:cubicBezTo>
                  <a:close/>
                  <a:moveTo>
                    <a:pt x="64608" y="4573"/>
                  </a:moveTo>
                  <a:cubicBezTo>
                    <a:pt x="64701" y="4573"/>
                    <a:pt x="64896" y="4651"/>
                    <a:pt x="64896" y="4651"/>
                  </a:cubicBezTo>
                  <a:lnTo>
                    <a:pt x="65200" y="4803"/>
                  </a:lnTo>
                  <a:cubicBezTo>
                    <a:pt x="65187" y="4816"/>
                    <a:pt x="65175" y="4828"/>
                    <a:pt x="65146" y="4828"/>
                  </a:cubicBezTo>
                  <a:cubicBezTo>
                    <a:pt x="65104" y="4828"/>
                    <a:pt x="65027" y="4802"/>
                    <a:pt x="64865" y="4712"/>
                  </a:cubicBezTo>
                  <a:lnTo>
                    <a:pt x="64561" y="4590"/>
                  </a:lnTo>
                  <a:cubicBezTo>
                    <a:pt x="64567" y="4578"/>
                    <a:pt x="64584" y="4573"/>
                    <a:pt x="64608" y="4573"/>
                  </a:cubicBezTo>
                  <a:close/>
                  <a:moveTo>
                    <a:pt x="68118" y="6840"/>
                  </a:moveTo>
                  <a:lnTo>
                    <a:pt x="68422" y="6992"/>
                  </a:lnTo>
                  <a:lnTo>
                    <a:pt x="68695" y="7174"/>
                  </a:lnTo>
                  <a:cubicBezTo>
                    <a:pt x="68684" y="7186"/>
                    <a:pt x="68676" y="7197"/>
                    <a:pt x="68656" y="7197"/>
                  </a:cubicBezTo>
                  <a:cubicBezTo>
                    <a:pt x="68621" y="7197"/>
                    <a:pt x="68550" y="7166"/>
                    <a:pt x="68361" y="7052"/>
                  </a:cubicBezTo>
                  <a:lnTo>
                    <a:pt x="68118" y="6840"/>
                  </a:lnTo>
                  <a:close/>
                  <a:moveTo>
                    <a:pt x="46104" y="13848"/>
                  </a:moveTo>
                  <a:lnTo>
                    <a:pt x="46104" y="13848"/>
                  </a:lnTo>
                  <a:cubicBezTo>
                    <a:pt x="46108" y="13848"/>
                    <a:pt x="46111" y="13881"/>
                    <a:pt x="46111" y="13983"/>
                  </a:cubicBezTo>
                  <a:cubicBezTo>
                    <a:pt x="46091" y="13983"/>
                    <a:pt x="46098" y="13848"/>
                    <a:pt x="46104" y="13848"/>
                  </a:cubicBezTo>
                  <a:close/>
                  <a:moveTo>
                    <a:pt x="46020" y="15320"/>
                  </a:moveTo>
                  <a:cubicBezTo>
                    <a:pt x="46081" y="15320"/>
                    <a:pt x="46111" y="15320"/>
                    <a:pt x="46111" y="15654"/>
                  </a:cubicBezTo>
                  <a:lnTo>
                    <a:pt x="46081" y="15989"/>
                  </a:lnTo>
                  <a:lnTo>
                    <a:pt x="46020" y="15654"/>
                  </a:lnTo>
                  <a:lnTo>
                    <a:pt x="46020" y="15320"/>
                  </a:lnTo>
                  <a:close/>
                  <a:moveTo>
                    <a:pt x="46081" y="17600"/>
                  </a:moveTo>
                  <a:cubicBezTo>
                    <a:pt x="46111" y="17600"/>
                    <a:pt x="46111" y="17600"/>
                    <a:pt x="46111" y="17934"/>
                  </a:cubicBezTo>
                  <a:cubicBezTo>
                    <a:pt x="46111" y="17934"/>
                    <a:pt x="46081" y="18238"/>
                    <a:pt x="46020" y="18238"/>
                  </a:cubicBezTo>
                  <a:cubicBezTo>
                    <a:pt x="45989" y="18238"/>
                    <a:pt x="45989" y="17904"/>
                    <a:pt x="46081" y="17600"/>
                  </a:cubicBezTo>
                  <a:close/>
                  <a:moveTo>
                    <a:pt x="46141" y="23071"/>
                  </a:moveTo>
                  <a:cubicBezTo>
                    <a:pt x="46172" y="23071"/>
                    <a:pt x="46141" y="23405"/>
                    <a:pt x="46141" y="23740"/>
                  </a:cubicBezTo>
                  <a:cubicBezTo>
                    <a:pt x="46129" y="23864"/>
                    <a:pt x="46122" y="23937"/>
                    <a:pt x="46117" y="23937"/>
                  </a:cubicBezTo>
                  <a:cubicBezTo>
                    <a:pt x="46111" y="23937"/>
                    <a:pt x="46111" y="23783"/>
                    <a:pt x="46111" y="23405"/>
                  </a:cubicBezTo>
                  <a:cubicBezTo>
                    <a:pt x="46111" y="23071"/>
                    <a:pt x="46141" y="23071"/>
                    <a:pt x="46141" y="23071"/>
                  </a:cubicBezTo>
                  <a:close/>
                  <a:moveTo>
                    <a:pt x="82793" y="23562"/>
                  </a:moveTo>
                  <a:cubicBezTo>
                    <a:pt x="82816" y="23562"/>
                    <a:pt x="82928" y="23765"/>
                    <a:pt x="83011" y="23952"/>
                  </a:cubicBezTo>
                  <a:cubicBezTo>
                    <a:pt x="83285" y="24560"/>
                    <a:pt x="83285" y="24560"/>
                    <a:pt x="83255" y="24560"/>
                  </a:cubicBezTo>
                  <a:cubicBezTo>
                    <a:pt x="83254" y="24561"/>
                    <a:pt x="83253" y="24561"/>
                    <a:pt x="83252" y="24561"/>
                  </a:cubicBezTo>
                  <a:cubicBezTo>
                    <a:pt x="83211" y="24561"/>
                    <a:pt x="82948" y="23976"/>
                    <a:pt x="82829" y="23709"/>
                  </a:cubicBezTo>
                  <a:cubicBezTo>
                    <a:pt x="82791" y="23604"/>
                    <a:pt x="82783" y="23562"/>
                    <a:pt x="82793" y="23562"/>
                  </a:cubicBezTo>
                  <a:close/>
                  <a:moveTo>
                    <a:pt x="45898" y="25259"/>
                  </a:moveTo>
                  <a:cubicBezTo>
                    <a:pt x="45919" y="25259"/>
                    <a:pt x="45912" y="25408"/>
                    <a:pt x="45905" y="25408"/>
                  </a:cubicBezTo>
                  <a:cubicBezTo>
                    <a:pt x="45902" y="25408"/>
                    <a:pt x="45898" y="25371"/>
                    <a:pt x="45898" y="25259"/>
                  </a:cubicBezTo>
                  <a:close/>
                  <a:moveTo>
                    <a:pt x="46901" y="25077"/>
                  </a:moveTo>
                  <a:cubicBezTo>
                    <a:pt x="46871" y="25077"/>
                    <a:pt x="46871" y="25077"/>
                    <a:pt x="46871" y="25381"/>
                  </a:cubicBezTo>
                  <a:cubicBezTo>
                    <a:pt x="46871" y="25381"/>
                    <a:pt x="46901" y="25715"/>
                    <a:pt x="46932" y="25715"/>
                  </a:cubicBezTo>
                  <a:cubicBezTo>
                    <a:pt x="46993" y="25715"/>
                    <a:pt x="46993" y="25381"/>
                    <a:pt x="46901" y="25077"/>
                  </a:cubicBezTo>
                  <a:close/>
                  <a:moveTo>
                    <a:pt x="45608" y="25308"/>
                  </a:moveTo>
                  <a:cubicBezTo>
                    <a:pt x="45594" y="25308"/>
                    <a:pt x="45594" y="25367"/>
                    <a:pt x="45594" y="25624"/>
                  </a:cubicBezTo>
                  <a:cubicBezTo>
                    <a:pt x="45594" y="26002"/>
                    <a:pt x="45594" y="26156"/>
                    <a:pt x="45601" y="26156"/>
                  </a:cubicBezTo>
                  <a:cubicBezTo>
                    <a:pt x="45605" y="26156"/>
                    <a:pt x="45612" y="26083"/>
                    <a:pt x="45625" y="25958"/>
                  </a:cubicBezTo>
                  <a:lnTo>
                    <a:pt x="45625" y="25320"/>
                  </a:lnTo>
                  <a:cubicBezTo>
                    <a:pt x="45618" y="25313"/>
                    <a:pt x="45612" y="25308"/>
                    <a:pt x="45608" y="25308"/>
                  </a:cubicBezTo>
                  <a:close/>
                  <a:moveTo>
                    <a:pt x="46131" y="28901"/>
                  </a:moveTo>
                  <a:cubicBezTo>
                    <a:pt x="46134" y="28901"/>
                    <a:pt x="46137" y="28903"/>
                    <a:pt x="46141" y="28907"/>
                  </a:cubicBezTo>
                  <a:cubicBezTo>
                    <a:pt x="46141" y="28907"/>
                    <a:pt x="46172" y="28907"/>
                    <a:pt x="46172" y="29211"/>
                  </a:cubicBezTo>
                  <a:cubicBezTo>
                    <a:pt x="46172" y="29545"/>
                    <a:pt x="46141" y="29971"/>
                    <a:pt x="46141" y="29971"/>
                  </a:cubicBezTo>
                  <a:cubicBezTo>
                    <a:pt x="46139" y="29972"/>
                    <a:pt x="46137" y="29972"/>
                    <a:pt x="46135" y="29972"/>
                  </a:cubicBezTo>
                  <a:cubicBezTo>
                    <a:pt x="46081" y="29972"/>
                    <a:pt x="46081" y="29606"/>
                    <a:pt x="46081" y="29606"/>
                  </a:cubicBezTo>
                  <a:lnTo>
                    <a:pt x="46081" y="29302"/>
                  </a:lnTo>
                  <a:cubicBezTo>
                    <a:pt x="46081" y="29211"/>
                    <a:pt x="46111" y="29150"/>
                    <a:pt x="46111" y="29089"/>
                  </a:cubicBezTo>
                  <a:cubicBezTo>
                    <a:pt x="46111" y="28984"/>
                    <a:pt x="46111" y="28901"/>
                    <a:pt x="46131" y="28901"/>
                  </a:cubicBezTo>
                  <a:close/>
                  <a:moveTo>
                    <a:pt x="47456" y="30389"/>
                  </a:moveTo>
                  <a:cubicBezTo>
                    <a:pt x="47418" y="30389"/>
                    <a:pt x="47418" y="30396"/>
                    <a:pt x="47418" y="30396"/>
                  </a:cubicBezTo>
                  <a:cubicBezTo>
                    <a:pt x="47418" y="30396"/>
                    <a:pt x="47388" y="30457"/>
                    <a:pt x="47692" y="30487"/>
                  </a:cubicBezTo>
                  <a:lnTo>
                    <a:pt x="48026" y="30548"/>
                  </a:lnTo>
                  <a:cubicBezTo>
                    <a:pt x="48026" y="30487"/>
                    <a:pt x="47722" y="30427"/>
                    <a:pt x="47722" y="30427"/>
                  </a:cubicBezTo>
                  <a:cubicBezTo>
                    <a:pt x="47570" y="30396"/>
                    <a:pt x="47494" y="30389"/>
                    <a:pt x="47456" y="30389"/>
                  </a:cubicBezTo>
                  <a:close/>
                  <a:moveTo>
                    <a:pt x="50731" y="31217"/>
                  </a:moveTo>
                  <a:lnTo>
                    <a:pt x="51035" y="31369"/>
                  </a:lnTo>
                  <a:lnTo>
                    <a:pt x="51278" y="31551"/>
                  </a:lnTo>
                  <a:lnTo>
                    <a:pt x="51005" y="31399"/>
                  </a:lnTo>
                  <a:cubicBezTo>
                    <a:pt x="50731" y="31247"/>
                    <a:pt x="50731" y="31247"/>
                    <a:pt x="50731" y="31217"/>
                  </a:cubicBezTo>
                  <a:close/>
                  <a:moveTo>
                    <a:pt x="53011" y="32672"/>
                  </a:moveTo>
                  <a:cubicBezTo>
                    <a:pt x="53026" y="32672"/>
                    <a:pt x="53064" y="32691"/>
                    <a:pt x="53132" y="32737"/>
                  </a:cubicBezTo>
                  <a:cubicBezTo>
                    <a:pt x="53376" y="32949"/>
                    <a:pt x="53376" y="32949"/>
                    <a:pt x="53619" y="33162"/>
                  </a:cubicBezTo>
                  <a:cubicBezTo>
                    <a:pt x="53612" y="33162"/>
                    <a:pt x="53605" y="33164"/>
                    <a:pt x="53596" y="33164"/>
                  </a:cubicBezTo>
                  <a:cubicBezTo>
                    <a:pt x="53564" y="33164"/>
                    <a:pt x="53504" y="33145"/>
                    <a:pt x="53315" y="32980"/>
                  </a:cubicBezTo>
                  <a:cubicBezTo>
                    <a:pt x="53132" y="32843"/>
                    <a:pt x="52967" y="32672"/>
                    <a:pt x="53011" y="32672"/>
                  </a:cubicBezTo>
                  <a:close/>
                  <a:moveTo>
                    <a:pt x="55017" y="34469"/>
                  </a:moveTo>
                  <a:cubicBezTo>
                    <a:pt x="55199" y="34712"/>
                    <a:pt x="55412" y="34986"/>
                    <a:pt x="55382" y="34986"/>
                  </a:cubicBezTo>
                  <a:cubicBezTo>
                    <a:pt x="55412" y="35041"/>
                    <a:pt x="55423" y="35064"/>
                    <a:pt x="55419" y="35064"/>
                  </a:cubicBezTo>
                  <a:cubicBezTo>
                    <a:pt x="55405" y="35064"/>
                    <a:pt x="55157" y="34694"/>
                    <a:pt x="54987" y="34500"/>
                  </a:cubicBezTo>
                  <a:lnTo>
                    <a:pt x="55017" y="34469"/>
                  </a:lnTo>
                  <a:close/>
                  <a:moveTo>
                    <a:pt x="55924" y="36827"/>
                  </a:moveTo>
                  <a:cubicBezTo>
                    <a:pt x="55922" y="36827"/>
                    <a:pt x="55888" y="36840"/>
                    <a:pt x="55868" y="36840"/>
                  </a:cubicBezTo>
                  <a:lnTo>
                    <a:pt x="55898" y="36840"/>
                  </a:lnTo>
                  <a:cubicBezTo>
                    <a:pt x="55919" y="36830"/>
                    <a:pt x="55925" y="36827"/>
                    <a:pt x="55924" y="36827"/>
                  </a:cubicBezTo>
                  <a:close/>
                  <a:moveTo>
                    <a:pt x="86416" y="36415"/>
                  </a:moveTo>
                  <a:cubicBezTo>
                    <a:pt x="86446" y="36415"/>
                    <a:pt x="86537" y="36719"/>
                    <a:pt x="86537" y="36719"/>
                  </a:cubicBezTo>
                  <a:lnTo>
                    <a:pt x="86568" y="37053"/>
                  </a:lnTo>
                  <a:cubicBezTo>
                    <a:pt x="86507" y="37053"/>
                    <a:pt x="86477" y="37053"/>
                    <a:pt x="86446" y="36719"/>
                  </a:cubicBezTo>
                  <a:lnTo>
                    <a:pt x="86416" y="36415"/>
                  </a:lnTo>
                  <a:close/>
                  <a:moveTo>
                    <a:pt x="56902" y="40427"/>
                  </a:moveTo>
                  <a:cubicBezTo>
                    <a:pt x="56962" y="40427"/>
                    <a:pt x="56993" y="40427"/>
                    <a:pt x="57023" y="40761"/>
                  </a:cubicBezTo>
                  <a:cubicBezTo>
                    <a:pt x="57023" y="40883"/>
                    <a:pt x="56993" y="40974"/>
                    <a:pt x="56993" y="41065"/>
                  </a:cubicBezTo>
                  <a:cubicBezTo>
                    <a:pt x="56962" y="41065"/>
                    <a:pt x="56932" y="40761"/>
                    <a:pt x="56932" y="40761"/>
                  </a:cubicBezTo>
                  <a:lnTo>
                    <a:pt x="56902" y="40427"/>
                  </a:lnTo>
                  <a:close/>
                  <a:moveTo>
                    <a:pt x="56578" y="42701"/>
                  </a:moveTo>
                  <a:cubicBezTo>
                    <a:pt x="56598" y="42701"/>
                    <a:pt x="56598" y="42787"/>
                    <a:pt x="56598" y="42919"/>
                  </a:cubicBezTo>
                  <a:lnTo>
                    <a:pt x="56506" y="43558"/>
                  </a:lnTo>
                  <a:cubicBezTo>
                    <a:pt x="56489" y="43646"/>
                    <a:pt x="56479" y="43683"/>
                    <a:pt x="56474" y="43683"/>
                  </a:cubicBezTo>
                  <a:cubicBezTo>
                    <a:pt x="56461" y="43683"/>
                    <a:pt x="56476" y="43461"/>
                    <a:pt x="56476" y="43223"/>
                  </a:cubicBezTo>
                  <a:cubicBezTo>
                    <a:pt x="56567" y="42919"/>
                    <a:pt x="56567" y="42767"/>
                    <a:pt x="56567" y="42706"/>
                  </a:cubicBezTo>
                  <a:cubicBezTo>
                    <a:pt x="56571" y="42703"/>
                    <a:pt x="56575" y="42701"/>
                    <a:pt x="56578" y="42701"/>
                  </a:cubicBezTo>
                  <a:close/>
                  <a:moveTo>
                    <a:pt x="53214" y="48811"/>
                  </a:moveTo>
                  <a:cubicBezTo>
                    <a:pt x="53229" y="48811"/>
                    <a:pt x="53236" y="48829"/>
                    <a:pt x="53254" y="48846"/>
                  </a:cubicBezTo>
                  <a:cubicBezTo>
                    <a:pt x="53254" y="48846"/>
                    <a:pt x="53254" y="48877"/>
                    <a:pt x="53224" y="48938"/>
                  </a:cubicBezTo>
                  <a:cubicBezTo>
                    <a:pt x="53193" y="48968"/>
                    <a:pt x="53163" y="49029"/>
                    <a:pt x="53102" y="49090"/>
                  </a:cubicBezTo>
                  <a:cubicBezTo>
                    <a:pt x="53041" y="49150"/>
                    <a:pt x="52950" y="49241"/>
                    <a:pt x="52829" y="49333"/>
                  </a:cubicBezTo>
                  <a:cubicBezTo>
                    <a:pt x="52555" y="49545"/>
                    <a:pt x="52312" y="49728"/>
                    <a:pt x="52312" y="49728"/>
                  </a:cubicBezTo>
                  <a:cubicBezTo>
                    <a:pt x="52312" y="49728"/>
                    <a:pt x="52555" y="49485"/>
                    <a:pt x="52768" y="49272"/>
                  </a:cubicBezTo>
                  <a:cubicBezTo>
                    <a:pt x="52889" y="49150"/>
                    <a:pt x="52980" y="49059"/>
                    <a:pt x="53041" y="48998"/>
                  </a:cubicBezTo>
                  <a:cubicBezTo>
                    <a:pt x="53102" y="48938"/>
                    <a:pt x="53132" y="48877"/>
                    <a:pt x="53163" y="48846"/>
                  </a:cubicBezTo>
                  <a:cubicBezTo>
                    <a:pt x="53189" y="48821"/>
                    <a:pt x="53203" y="48811"/>
                    <a:pt x="53214" y="48811"/>
                  </a:cubicBezTo>
                  <a:close/>
                  <a:moveTo>
                    <a:pt x="51917" y="49697"/>
                  </a:moveTo>
                  <a:lnTo>
                    <a:pt x="51947" y="49728"/>
                  </a:lnTo>
                  <a:lnTo>
                    <a:pt x="51704" y="49910"/>
                  </a:lnTo>
                  <a:lnTo>
                    <a:pt x="51400" y="50032"/>
                  </a:lnTo>
                  <a:cubicBezTo>
                    <a:pt x="51400" y="50001"/>
                    <a:pt x="51643" y="49849"/>
                    <a:pt x="51917" y="49697"/>
                  </a:cubicBezTo>
                  <a:close/>
                  <a:moveTo>
                    <a:pt x="14682" y="51400"/>
                  </a:moveTo>
                  <a:cubicBezTo>
                    <a:pt x="15016" y="51400"/>
                    <a:pt x="15016" y="51400"/>
                    <a:pt x="15016" y="51430"/>
                  </a:cubicBezTo>
                  <a:cubicBezTo>
                    <a:pt x="15016" y="51430"/>
                    <a:pt x="14682" y="51460"/>
                    <a:pt x="14378" y="51460"/>
                  </a:cubicBezTo>
                  <a:lnTo>
                    <a:pt x="14044" y="51430"/>
                  </a:lnTo>
                  <a:cubicBezTo>
                    <a:pt x="14044" y="51400"/>
                    <a:pt x="14378" y="51400"/>
                    <a:pt x="14682" y="51400"/>
                  </a:cubicBezTo>
                  <a:close/>
                  <a:moveTo>
                    <a:pt x="18238" y="51400"/>
                  </a:moveTo>
                  <a:cubicBezTo>
                    <a:pt x="18573" y="51400"/>
                    <a:pt x="18877" y="51400"/>
                    <a:pt x="18877" y="51430"/>
                  </a:cubicBezTo>
                  <a:lnTo>
                    <a:pt x="18573" y="51430"/>
                  </a:lnTo>
                  <a:cubicBezTo>
                    <a:pt x="18573" y="51421"/>
                    <a:pt x="18544" y="51417"/>
                    <a:pt x="18512" y="51417"/>
                  </a:cubicBezTo>
                  <a:cubicBezTo>
                    <a:pt x="18434" y="51417"/>
                    <a:pt x="18336" y="51439"/>
                    <a:pt x="18573" y="51460"/>
                  </a:cubicBezTo>
                  <a:cubicBezTo>
                    <a:pt x="18542" y="51491"/>
                    <a:pt x="18542" y="51552"/>
                    <a:pt x="18542" y="51552"/>
                  </a:cubicBezTo>
                  <a:cubicBezTo>
                    <a:pt x="18238" y="51552"/>
                    <a:pt x="17904" y="51491"/>
                    <a:pt x="17904" y="51460"/>
                  </a:cubicBezTo>
                  <a:cubicBezTo>
                    <a:pt x="17600" y="51400"/>
                    <a:pt x="17600" y="51400"/>
                    <a:pt x="18238" y="51400"/>
                  </a:cubicBezTo>
                  <a:close/>
                  <a:moveTo>
                    <a:pt x="36932" y="51521"/>
                  </a:moveTo>
                  <a:cubicBezTo>
                    <a:pt x="37266" y="51521"/>
                    <a:pt x="37266" y="51552"/>
                    <a:pt x="36597" y="51582"/>
                  </a:cubicBezTo>
                  <a:cubicBezTo>
                    <a:pt x="36496" y="51592"/>
                    <a:pt x="36391" y="51595"/>
                    <a:pt x="36297" y="51595"/>
                  </a:cubicBezTo>
                  <a:cubicBezTo>
                    <a:pt x="36107" y="51595"/>
                    <a:pt x="35959" y="51582"/>
                    <a:pt x="35959" y="51582"/>
                  </a:cubicBezTo>
                  <a:cubicBezTo>
                    <a:pt x="35959" y="51552"/>
                    <a:pt x="36628" y="51521"/>
                    <a:pt x="36932" y="51521"/>
                  </a:cubicBezTo>
                  <a:close/>
                  <a:moveTo>
                    <a:pt x="38372" y="51586"/>
                  </a:moveTo>
                  <a:cubicBezTo>
                    <a:pt x="38063" y="51586"/>
                    <a:pt x="37904" y="51622"/>
                    <a:pt x="37904" y="51643"/>
                  </a:cubicBezTo>
                  <a:cubicBezTo>
                    <a:pt x="37904" y="51673"/>
                    <a:pt x="38208" y="51673"/>
                    <a:pt x="38877" y="51673"/>
                  </a:cubicBezTo>
                  <a:cubicBezTo>
                    <a:pt x="39181" y="51673"/>
                    <a:pt x="39515" y="51643"/>
                    <a:pt x="39515" y="51643"/>
                  </a:cubicBezTo>
                  <a:cubicBezTo>
                    <a:pt x="39515" y="51612"/>
                    <a:pt x="39181" y="51612"/>
                    <a:pt x="38877" y="51612"/>
                  </a:cubicBezTo>
                  <a:cubicBezTo>
                    <a:pt x="38679" y="51594"/>
                    <a:pt x="38510" y="51586"/>
                    <a:pt x="38372" y="51586"/>
                  </a:cubicBezTo>
                  <a:close/>
                  <a:moveTo>
                    <a:pt x="13679" y="51977"/>
                  </a:moveTo>
                  <a:cubicBezTo>
                    <a:pt x="13709" y="51977"/>
                    <a:pt x="13375" y="52007"/>
                    <a:pt x="13375" y="52038"/>
                  </a:cubicBezTo>
                  <a:lnTo>
                    <a:pt x="13679" y="52038"/>
                  </a:lnTo>
                  <a:cubicBezTo>
                    <a:pt x="14013" y="52038"/>
                    <a:pt x="14013" y="52007"/>
                    <a:pt x="14013" y="51977"/>
                  </a:cubicBezTo>
                  <a:close/>
                  <a:moveTo>
                    <a:pt x="80580" y="62524"/>
                  </a:moveTo>
                  <a:cubicBezTo>
                    <a:pt x="80610" y="62555"/>
                    <a:pt x="80458" y="62828"/>
                    <a:pt x="80458" y="62828"/>
                  </a:cubicBezTo>
                  <a:cubicBezTo>
                    <a:pt x="80321" y="63033"/>
                    <a:pt x="80287" y="63085"/>
                    <a:pt x="80266" y="63085"/>
                  </a:cubicBezTo>
                  <a:cubicBezTo>
                    <a:pt x="80259" y="63085"/>
                    <a:pt x="80253" y="63079"/>
                    <a:pt x="80245" y="63071"/>
                  </a:cubicBezTo>
                  <a:cubicBezTo>
                    <a:pt x="80245" y="63071"/>
                    <a:pt x="80215" y="63071"/>
                    <a:pt x="80397" y="62798"/>
                  </a:cubicBezTo>
                  <a:lnTo>
                    <a:pt x="80580" y="62524"/>
                  </a:lnTo>
                  <a:close/>
                  <a:moveTo>
                    <a:pt x="76652" y="67416"/>
                  </a:moveTo>
                  <a:cubicBezTo>
                    <a:pt x="76660" y="67416"/>
                    <a:pt x="76615" y="67483"/>
                    <a:pt x="76537" y="67600"/>
                  </a:cubicBezTo>
                  <a:cubicBezTo>
                    <a:pt x="76365" y="67858"/>
                    <a:pt x="76166" y="68089"/>
                    <a:pt x="76119" y="68089"/>
                  </a:cubicBezTo>
                  <a:cubicBezTo>
                    <a:pt x="76116" y="68089"/>
                    <a:pt x="76113" y="68088"/>
                    <a:pt x="76112" y="68087"/>
                  </a:cubicBezTo>
                  <a:cubicBezTo>
                    <a:pt x="76081" y="68056"/>
                    <a:pt x="76081" y="68056"/>
                    <a:pt x="76294" y="67813"/>
                  </a:cubicBezTo>
                  <a:cubicBezTo>
                    <a:pt x="76537" y="67535"/>
                    <a:pt x="76641" y="67416"/>
                    <a:pt x="76652" y="67416"/>
                  </a:cubicBezTo>
                  <a:close/>
                  <a:moveTo>
                    <a:pt x="75321" y="68603"/>
                  </a:moveTo>
                  <a:lnTo>
                    <a:pt x="75321" y="68603"/>
                  </a:lnTo>
                  <a:cubicBezTo>
                    <a:pt x="75308" y="68613"/>
                    <a:pt x="75297" y="68622"/>
                    <a:pt x="75286" y="68629"/>
                  </a:cubicBezTo>
                  <a:lnTo>
                    <a:pt x="75286" y="68629"/>
                  </a:lnTo>
                  <a:cubicBezTo>
                    <a:pt x="75298" y="68625"/>
                    <a:pt x="75310" y="68623"/>
                    <a:pt x="75321" y="68623"/>
                  </a:cubicBezTo>
                  <a:cubicBezTo>
                    <a:pt x="75322" y="68623"/>
                    <a:pt x="75322" y="68623"/>
                    <a:pt x="75323" y="68623"/>
                  </a:cubicBezTo>
                  <a:lnTo>
                    <a:pt x="75323" y="68623"/>
                  </a:lnTo>
                  <a:cubicBezTo>
                    <a:pt x="75325" y="68613"/>
                    <a:pt x="75325" y="68607"/>
                    <a:pt x="75321" y="68603"/>
                  </a:cubicBezTo>
                  <a:close/>
                  <a:moveTo>
                    <a:pt x="75286" y="68629"/>
                  </a:moveTo>
                  <a:cubicBezTo>
                    <a:pt x="75243" y="68645"/>
                    <a:pt x="75201" y="68679"/>
                    <a:pt x="75208" y="68679"/>
                  </a:cubicBezTo>
                  <a:cubicBezTo>
                    <a:pt x="75213" y="68679"/>
                    <a:pt x="75235" y="68667"/>
                    <a:pt x="75286" y="68629"/>
                  </a:cubicBezTo>
                  <a:close/>
                  <a:moveTo>
                    <a:pt x="74987" y="69242"/>
                  </a:moveTo>
                  <a:lnTo>
                    <a:pt x="74987" y="69242"/>
                  </a:lnTo>
                  <a:cubicBezTo>
                    <a:pt x="74926" y="69333"/>
                    <a:pt x="74835" y="69394"/>
                    <a:pt x="74774" y="69485"/>
                  </a:cubicBezTo>
                  <a:cubicBezTo>
                    <a:pt x="74598" y="69639"/>
                    <a:pt x="74549" y="69682"/>
                    <a:pt x="74524" y="69682"/>
                  </a:cubicBezTo>
                  <a:cubicBezTo>
                    <a:pt x="74515" y="69682"/>
                    <a:pt x="74509" y="69676"/>
                    <a:pt x="74501" y="69667"/>
                  </a:cubicBezTo>
                  <a:lnTo>
                    <a:pt x="74744" y="69455"/>
                  </a:lnTo>
                  <a:cubicBezTo>
                    <a:pt x="74835" y="69394"/>
                    <a:pt x="74896" y="69303"/>
                    <a:pt x="74987" y="69242"/>
                  </a:cubicBezTo>
                  <a:close/>
                  <a:moveTo>
                    <a:pt x="73072" y="70914"/>
                  </a:moveTo>
                  <a:cubicBezTo>
                    <a:pt x="72946" y="71023"/>
                    <a:pt x="72894" y="71085"/>
                    <a:pt x="72902" y="71085"/>
                  </a:cubicBezTo>
                  <a:cubicBezTo>
                    <a:pt x="72909" y="71085"/>
                    <a:pt x="72969" y="71031"/>
                    <a:pt x="73072" y="70914"/>
                  </a:cubicBezTo>
                  <a:close/>
                  <a:moveTo>
                    <a:pt x="72616" y="71461"/>
                  </a:moveTo>
                  <a:lnTo>
                    <a:pt x="72373" y="71673"/>
                  </a:lnTo>
                  <a:cubicBezTo>
                    <a:pt x="72196" y="71828"/>
                    <a:pt x="72148" y="71870"/>
                    <a:pt x="72123" y="71870"/>
                  </a:cubicBezTo>
                  <a:cubicBezTo>
                    <a:pt x="72114" y="71870"/>
                    <a:pt x="72108" y="71864"/>
                    <a:pt x="72099" y="71856"/>
                  </a:cubicBezTo>
                  <a:lnTo>
                    <a:pt x="72343" y="71643"/>
                  </a:lnTo>
                  <a:lnTo>
                    <a:pt x="72616" y="71461"/>
                  </a:lnTo>
                  <a:close/>
                  <a:moveTo>
                    <a:pt x="70110" y="73524"/>
                  </a:moveTo>
                  <a:cubicBezTo>
                    <a:pt x="70116" y="73524"/>
                    <a:pt x="70121" y="73525"/>
                    <a:pt x="70124" y="73528"/>
                  </a:cubicBezTo>
                  <a:lnTo>
                    <a:pt x="69850" y="73710"/>
                  </a:lnTo>
                  <a:cubicBezTo>
                    <a:pt x="69645" y="73847"/>
                    <a:pt x="69594" y="73864"/>
                    <a:pt x="69581" y="73864"/>
                  </a:cubicBezTo>
                  <a:cubicBezTo>
                    <a:pt x="69577" y="73864"/>
                    <a:pt x="69577" y="73862"/>
                    <a:pt x="69577" y="73862"/>
                  </a:cubicBezTo>
                  <a:cubicBezTo>
                    <a:pt x="69577" y="73862"/>
                    <a:pt x="69546" y="73832"/>
                    <a:pt x="69820" y="73649"/>
                  </a:cubicBezTo>
                  <a:cubicBezTo>
                    <a:pt x="69820" y="73649"/>
                    <a:pt x="70046" y="73524"/>
                    <a:pt x="70110" y="73524"/>
                  </a:cubicBezTo>
                  <a:close/>
                  <a:moveTo>
                    <a:pt x="58566" y="79299"/>
                  </a:moveTo>
                  <a:cubicBezTo>
                    <a:pt x="58571" y="79299"/>
                    <a:pt x="58573" y="79300"/>
                    <a:pt x="58573" y="79303"/>
                  </a:cubicBezTo>
                  <a:lnTo>
                    <a:pt x="58573" y="79333"/>
                  </a:lnTo>
                  <a:cubicBezTo>
                    <a:pt x="58328" y="79469"/>
                    <a:pt x="58035" y="79581"/>
                    <a:pt x="57976" y="79581"/>
                  </a:cubicBezTo>
                  <a:cubicBezTo>
                    <a:pt x="57969" y="79581"/>
                    <a:pt x="57965" y="79579"/>
                    <a:pt x="57965" y="79576"/>
                  </a:cubicBezTo>
                  <a:cubicBezTo>
                    <a:pt x="57965" y="79576"/>
                    <a:pt x="57965" y="79546"/>
                    <a:pt x="58269" y="79424"/>
                  </a:cubicBezTo>
                  <a:cubicBezTo>
                    <a:pt x="58269" y="79424"/>
                    <a:pt x="58521" y="79299"/>
                    <a:pt x="58566" y="79299"/>
                  </a:cubicBezTo>
                  <a:close/>
                  <a:moveTo>
                    <a:pt x="47752" y="81278"/>
                  </a:moveTo>
                  <a:cubicBezTo>
                    <a:pt x="48087" y="81278"/>
                    <a:pt x="48087" y="81370"/>
                    <a:pt x="47418" y="81430"/>
                  </a:cubicBezTo>
                  <a:cubicBezTo>
                    <a:pt x="47114" y="81430"/>
                    <a:pt x="47114" y="81430"/>
                    <a:pt x="47114" y="81400"/>
                  </a:cubicBezTo>
                  <a:cubicBezTo>
                    <a:pt x="47114" y="81339"/>
                    <a:pt x="47448" y="81309"/>
                    <a:pt x="47752" y="81278"/>
                  </a:cubicBezTo>
                  <a:close/>
                  <a:moveTo>
                    <a:pt x="2569" y="81301"/>
                  </a:moveTo>
                  <a:cubicBezTo>
                    <a:pt x="2607" y="81301"/>
                    <a:pt x="2600" y="81324"/>
                    <a:pt x="2584" y="81370"/>
                  </a:cubicBezTo>
                  <a:cubicBezTo>
                    <a:pt x="2584" y="81400"/>
                    <a:pt x="2584" y="81430"/>
                    <a:pt x="2280" y="81430"/>
                  </a:cubicBezTo>
                  <a:cubicBezTo>
                    <a:pt x="2077" y="81458"/>
                    <a:pt x="1936" y="81469"/>
                    <a:pt x="1856" y="81469"/>
                  </a:cubicBezTo>
                  <a:cubicBezTo>
                    <a:pt x="1673" y="81469"/>
                    <a:pt x="1815" y="81412"/>
                    <a:pt x="2280" y="81370"/>
                  </a:cubicBezTo>
                  <a:cubicBezTo>
                    <a:pt x="2448" y="81324"/>
                    <a:pt x="2531" y="81301"/>
                    <a:pt x="2569" y="81301"/>
                  </a:cubicBezTo>
                  <a:close/>
                  <a:moveTo>
                    <a:pt x="45777" y="1"/>
                  </a:moveTo>
                  <a:lnTo>
                    <a:pt x="45777" y="183"/>
                  </a:lnTo>
                  <a:cubicBezTo>
                    <a:pt x="45777" y="943"/>
                    <a:pt x="45777" y="1490"/>
                    <a:pt x="45777" y="1885"/>
                  </a:cubicBezTo>
                  <a:cubicBezTo>
                    <a:pt x="45777" y="2280"/>
                    <a:pt x="45777" y="2437"/>
                    <a:pt x="45788" y="2437"/>
                  </a:cubicBezTo>
                  <a:cubicBezTo>
                    <a:pt x="45793" y="2437"/>
                    <a:pt x="45799" y="2414"/>
                    <a:pt x="45807" y="2372"/>
                  </a:cubicBezTo>
                  <a:cubicBezTo>
                    <a:pt x="45819" y="2305"/>
                    <a:pt x="45829" y="2277"/>
                    <a:pt x="45836" y="2277"/>
                  </a:cubicBezTo>
                  <a:lnTo>
                    <a:pt x="45836" y="2277"/>
                  </a:lnTo>
                  <a:cubicBezTo>
                    <a:pt x="45866" y="2277"/>
                    <a:pt x="45856" y="2741"/>
                    <a:pt x="45807" y="3010"/>
                  </a:cubicBezTo>
                  <a:cubicBezTo>
                    <a:pt x="45807" y="3344"/>
                    <a:pt x="45777" y="3982"/>
                    <a:pt x="45777" y="4621"/>
                  </a:cubicBezTo>
                  <a:cubicBezTo>
                    <a:pt x="45777" y="5259"/>
                    <a:pt x="45777" y="5897"/>
                    <a:pt x="45716" y="5897"/>
                  </a:cubicBezTo>
                  <a:lnTo>
                    <a:pt x="45716" y="6232"/>
                  </a:lnTo>
                  <a:cubicBezTo>
                    <a:pt x="45807" y="6870"/>
                    <a:pt x="45807" y="8815"/>
                    <a:pt x="45746" y="9788"/>
                  </a:cubicBezTo>
                  <a:cubicBezTo>
                    <a:pt x="45746" y="10426"/>
                    <a:pt x="45746" y="10761"/>
                    <a:pt x="45807" y="11399"/>
                  </a:cubicBezTo>
                  <a:cubicBezTo>
                    <a:pt x="45837" y="12037"/>
                    <a:pt x="45837" y="12037"/>
                    <a:pt x="45807" y="12372"/>
                  </a:cubicBezTo>
                  <a:cubicBezTo>
                    <a:pt x="45777" y="12372"/>
                    <a:pt x="45746" y="12858"/>
                    <a:pt x="45746" y="13314"/>
                  </a:cubicBezTo>
                  <a:cubicBezTo>
                    <a:pt x="45746" y="13800"/>
                    <a:pt x="45746" y="14287"/>
                    <a:pt x="45807" y="14287"/>
                  </a:cubicBezTo>
                  <a:lnTo>
                    <a:pt x="45746" y="14621"/>
                  </a:lnTo>
                  <a:cubicBezTo>
                    <a:pt x="45716" y="14925"/>
                    <a:pt x="45746" y="15259"/>
                    <a:pt x="45807" y="15259"/>
                  </a:cubicBezTo>
                  <a:cubicBezTo>
                    <a:pt x="45868" y="15259"/>
                    <a:pt x="45868" y="15594"/>
                    <a:pt x="45746" y="15898"/>
                  </a:cubicBezTo>
                  <a:cubicBezTo>
                    <a:pt x="45686" y="15898"/>
                    <a:pt x="45686" y="16232"/>
                    <a:pt x="45716" y="16232"/>
                  </a:cubicBezTo>
                  <a:cubicBezTo>
                    <a:pt x="45746" y="16536"/>
                    <a:pt x="45807" y="16870"/>
                    <a:pt x="45746" y="17205"/>
                  </a:cubicBezTo>
                  <a:cubicBezTo>
                    <a:pt x="45746" y="17509"/>
                    <a:pt x="45746" y="17843"/>
                    <a:pt x="45837" y="17843"/>
                  </a:cubicBezTo>
                  <a:cubicBezTo>
                    <a:pt x="45868" y="17843"/>
                    <a:pt x="45868" y="18177"/>
                    <a:pt x="45868" y="18481"/>
                  </a:cubicBezTo>
                  <a:cubicBezTo>
                    <a:pt x="45837" y="18481"/>
                    <a:pt x="45837" y="18481"/>
                    <a:pt x="45807" y="18147"/>
                  </a:cubicBezTo>
                  <a:lnTo>
                    <a:pt x="45807" y="18816"/>
                  </a:lnTo>
                  <a:cubicBezTo>
                    <a:pt x="45807" y="19119"/>
                    <a:pt x="45746" y="19758"/>
                    <a:pt x="45716" y="19758"/>
                  </a:cubicBezTo>
                  <a:cubicBezTo>
                    <a:pt x="45694" y="19995"/>
                    <a:pt x="45688" y="20217"/>
                    <a:pt x="45708" y="20217"/>
                  </a:cubicBezTo>
                  <a:cubicBezTo>
                    <a:pt x="45716" y="20217"/>
                    <a:pt x="45729" y="20180"/>
                    <a:pt x="45746" y="20092"/>
                  </a:cubicBezTo>
                  <a:cubicBezTo>
                    <a:pt x="45837" y="20092"/>
                    <a:pt x="45837" y="20092"/>
                    <a:pt x="45837" y="20730"/>
                  </a:cubicBezTo>
                  <a:cubicBezTo>
                    <a:pt x="45837" y="21065"/>
                    <a:pt x="45837" y="21399"/>
                    <a:pt x="45777" y="21399"/>
                  </a:cubicBezTo>
                  <a:cubicBezTo>
                    <a:pt x="45771" y="21394"/>
                    <a:pt x="45767" y="21389"/>
                    <a:pt x="45763" y="21389"/>
                  </a:cubicBezTo>
                  <a:cubicBezTo>
                    <a:pt x="45746" y="21389"/>
                    <a:pt x="45746" y="21486"/>
                    <a:pt x="45746" y="22037"/>
                  </a:cubicBezTo>
                  <a:cubicBezTo>
                    <a:pt x="45746" y="23010"/>
                    <a:pt x="45868" y="23983"/>
                    <a:pt x="45929" y="24287"/>
                  </a:cubicBezTo>
                  <a:cubicBezTo>
                    <a:pt x="46020" y="24287"/>
                    <a:pt x="46020" y="24287"/>
                    <a:pt x="45929" y="24621"/>
                  </a:cubicBezTo>
                  <a:cubicBezTo>
                    <a:pt x="45898" y="24621"/>
                    <a:pt x="45898" y="24925"/>
                    <a:pt x="45898" y="25259"/>
                  </a:cubicBezTo>
                  <a:cubicBezTo>
                    <a:pt x="45868" y="25259"/>
                    <a:pt x="45868" y="24925"/>
                    <a:pt x="45868" y="24621"/>
                  </a:cubicBezTo>
                  <a:lnTo>
                    <a:pt x="45837" y="24621"/>
                  </a:lnTo>
                  <a:cubicBezTo>
                    <a:pt x="45746" y="24925"/>
                    <a:pt x="45746" y="25259"/>
                    <a:pt x="45837" y="25594"/>
                  </a:cubicBezTo>
                  <a:cubicBezTo>
                    <a:pt x="45868" y="25898"/>
                    <a:pt x="45868" y="25898"/>
                    <a:pt x="45837" y="26232"/>
                  </a:cubicBezTo>
                  <a:cubicBezTo>
                    <a:pt x="45777" y="26536"/>
                    <a:pt x="45746" y="26870"/>
                    <a:pt x="45777" y="26870"/>
                  </a:cubicBezTo>
                  <a:cubicBezTo>
                    <a:pt x="45777" y="26870"/>
                    <a:pt x="45777" y="27509"/>
                    <a:pt x="45746" y="27843"/>
                  </a:cubicBezTo>
                  <a:cubicBezTo>
                    <a:pt x="45746" y="28481"/>
                    <a:pt x="45746" y="28816"/>
                    <a:pt x="45777" y="28816"/>
                  </a:cubicBezTo>
                  <a:cubicBezTo>
                    <a:pt x="45807" y="28816"/>
                    <a:pt x="45807" y="28876"/>
                    <a:pt x="45837" y="28998"/>
                  </a:cubicBezTo>
                  <a:cubicBezTo>
                    <a:pt x="45837" y="29059"/>
                    <a:pt x="45837" y="29150"/>
                    <a:pt x="45837" y="29211"/>
                  </a:cubicBezTo>
                  <a:lnTo>
                    <a:pt x="45837" y="29576"/>
                  </a:lnTo>
                  <a:cubicBezTo>
                    <a:pt x="45837" y="29849"/>
                    <a:pt x="45837" y="30123"/>
                    <a:pt x="45837" y="30335"/>
                  </a:cubicBezTo>
                  <a:cubicBezTo>
                    <a:pt x="46020" y="30335"/>
                    <a:pt x="46172" y="30335"/>
                    <a:pt x="46172" y="30305"/>
                  </a:cubicBezTo>
                  <a:cubicBezTo>
                    <a:pt x="46202" y="30305"/>
                    <a:pt x="46354" y="30275"/>
                    <a:pt x="46597" y="30275"/>
                  </a:cubicBezTo>
                  <a:lnTo>
                    <a:pt x="47023" y="30275"/>
                  </a:lnTo>
                  <a:cubicBezTo>
                    <a:pt x="47069" y="30290"/>
                    <a:pt x="47129" y="30290"/>
                    <a:pt x="47198" y="30290"/>
                  </a:cubicBezTo>
                  <a:cubicBezTo>
                    <a:pt x="47266" y="30290"/>
                    <a:pt x="47342" y="30290"/>
                    <a:pt x="47418" y="30305"/>
                  </a:cubicBezTo>
                  <a:cubicBezTo>
                    <a:pt x="48056" y="30366"/>
                    <a:pt x="48056" y="30366"/>
                    <a:pt x="48330" y="30487"/>
                  </a:cubicBezTo>
                  <a:cubicBezTo>
                    <a:pt x="48330" y="30518"/>
                    <a:pt x="48634" y="30609"/>
                    <a:pt x="48938" y="30670"/>
                  </a:cubicBezTo>
                  <a:cubicBezTo>
                    <a:pt x="48938" y="30670"/>
                    <a:pt x="48999" y="30700"/>
                    <a:pt x="49120" y="30731"/>
                  </a:cubicBezTo>
                  <a:cubicBezTo>
                    <a:pt x="49211" y="30761"/>
                    <a:pt x="49363" y="30791"/>
                    <a:pt x="49515" y="30883"/>
                  </a:cubicBezTo>
                  <a:cubicBezTo>
                    <a:pt x="49652" y="30959"/>
                    <a:pt x="49721" y="30981"/>
                    <a:pt x="49759" y="30981"/>
                  </a:cubicBezTo>
                  <a:cubicBezTo>
                    <a:pt x="49797" y="30981"/>
                    <a:pt x="49804" y="30959"/>
                    <a:pt x="49819" y="30943"/>
                  </a:cubicBezTo>
                  <a:cubicBezTo>
                    <a:pt x="49819" y="30913"/>
                    <a:pt x="49850" y="30883"/>
                    <a:pt x="49850" y="30883"/>
                  </a:cubicBezTo>
                  <a:cubicBezTo>
                    <a:pt x="50123" y="30974"/>
                    <a:pt x="50397" y="31156"/>
                    <a:pt x="50366" y="31187"/>
                  </a:cubicBezTo>
                  <a:cubicBezTo>
                    <a:pt x="50525" y="31325"/>
                    <a:pt x="50580" y="31373"/>
                    <a:pt x="50608" y="31373"/>
                  </a:cubicBezTo>
                  <a:cubicBezTo>
                    <a:pt x="50623" y="31373"/>
                    <a:pt x="50629" y="31360"/>
                    <a:pt x="50640" y="31339"/>
                  </a:cubicBezTo>
                  <a:cubicBezTo>
                    <a:pt x="50648" y="31330"/>
                    <a:pt x="50658" y="31327"/>
                    <a:pt x="50672" y="31327"/>
                  </a:cubicBezTo>
                  <a:cubicBezTo>
                    <a:pt x="50710" y="31327"/>
                    <a:pt x="50772" y="31355"/>
                    <a:pt x="50883" y="31399"/>
                  </a:cubicBezTo>
                  <a:cubicBezTo>
                    <a:pt x="51035" y="31460"/>
                    <a:pt x="51248" y="31551"/>
                    <a:pt x="51491" y="31734"/>
                  </a:cubicBezTo>
                  <a:cubicBezTo>
                    <a:pt x="51765" y="31886"/>
                    <a:pt x="52038" y="32038"/>
                    <a:pt x="52221" y="32190"/>
                  </a:cubicBezTo>
                  <a:cubicBezTo>
                    <a:pt x="52403" y="32311"/>
                    <a:pt x="52525" y="32433"/>
                    <a:pt x="52494" y="32433"/>
                  </a:cubicBezTo>
                  <a:cubicBezTo>
                    <a:pt x="52616" y="32554"/>
                    <a:pt x="52737" y="32646"/>
                    <a:pt x="52829" y="32706"/>
                  </a:cubicBezTo>
                  <a:cubicBezTo>
                    <a:pt x="52920" y="32767"/>
                    <a:pt x="52980" y="32828"/>
                    <a:pt x="52980" y="32828"/>
                  </a:cubicBezTo>
                  <a:cubicBezTo>
                    <a:pt x="53102" y="32919"/>
                    <a:pt x="53224" y="33010"/>
                    <a:pt x="53406" y="33162"/>
                  </a:cubicBezTo>
                  <a:cubicBezTo>
                    <a:pt x="53588" y="33314"/>
                    <a:pt x="53801" y="33557"/>
                    <a:pt x="54075" y="33892"/>
                  </a:cubicBezTo>
                  <a:cubicBezTo>
                    <a:pt x="54906" y="34991"/>
                    <a:pt x="54933" y="35144"/>
                    <a:pt x="54990" y="35144"/>
                  </a:cubicBezTo>
                  <a:cubicBezTo>
                    <a:pt x="54998" y="35144"/>
                    <a:pt x="55006" y="35142"/>
                    <a:pt x="55017" y="35138"/>
                  </a:cubicBezTo>
                  <a:cubicBezTo>
                    <a:pt x="55025" y="35130"/>
                    <a:pt x="55032" y="35125"/>
                    <a:pt x="55041" y="35125"/>
                  </a:cubicBezTo>
                  <a:cubicBezTo>
                    <a:pt x="55066" y="35125"/>
                    <a:pt x="55101" y="35176"/>
                    <a:pt x="55169" y="35381"/>
                  </a:cubicBezTo>
                  <a:cubicBezTo>
                    <a:pt x="55230" y="35533"/>
                    <a:pt x="55321" y="35655"/>
                    <a:pt x="55412" y="35837"/>
                  </a:cubicBezTo>
                  <a:cubicBezTo>
                    <a:pt x="55534" y="35989"/>
                    <a:pt x="55625" y="36202"/>
                    <a:pt x="55777" y="36475"/>
                  </a:cubicBezTo>
                  <a:cubicBezTo>
                    <a:pt x="55912" y="36655"/>
                    <a:pt x="55980" y="36702"/>
                    <a:pt x="56019" y="36702"/>
                  </a:cubicBezTo>
                  <a:cubicBezTo>
                    <a:pt x="56032" y="36702"/>
                    <a:pt x="56043" y="36696"/>
                    <a:pt x="56050" y="36688"/>
                  </a:cubicBezTo>
                  <a:cubicBezTo>
                    <a:pt x="56142" y="36688"/>
                    <a:pt x="56142" y="36688"/>
                    <a:pt x="56324" y="37296"/>
                  </a:cubicBezTo>
                  <a:cubicBezTo>
                    <a:pt x="56446" y="37570"/>
                    <a:pt x="56476" y="37904"/>
                    <a:pt x="56415" y="37904"/>
                  </a:cubicBezTo>
                  <a:cubicBezTo>
                    <a:pt x="56415" y="37904"/>
                    <a:pt x="56385" y="37843"/>
                    <a:pt x="56354" y="37752"/>
                  </a:cubicBezTo>
                  <a:cubicBezTo>
                    <a:pt x="56324" y="37691"/>
                    <a:pt x="56324" y="37600"/>
                    <a:pt x="56324" y="37600"/>
                  </a:cubicBezTo>
                  <a:lnTo>
                    <a:pt x="56202" y="37326"/>
                  </a:lnTo>
                  <a:cubicBezTo>
                    <a:pt x="56172" y="37326"/>
                    <a:pt x="56172" y="37326"/>
                    <a:pt x="56172" y="37387"/>
                  </a:cubicBezTo>
                  <a:cubicBezTo>
                    <a:pt x="56202" y="37478"/>
                    <a:pt x="56263" y="37630"/>
                    <a:pt x="56324" y="37934"/>
                  </a:cubicBezTo>
                  <a:cubicBezTo>
                    <a:pt x="56353" y="38224"/>
                    <a:pt x="56437" y="38514"/>
                    <a:pt x="56471" y="38514"/>
                  </a:cubicBezTo>
                  <a:cubicBezTo>
                    <a:pt x="56473" y="38514"/>
                    <a:pt x="56475" y="38513"/>
                    <a:pt x="56476" y="38512"/>
                  </a:cubicBezTo>
                  <a:cubicBezTo>
                    <a:pt x="56506" y="38664"/>
                    <a:pt x="56506" y="38907"/>
                    <a:pt x="56537" y="39181"/>
                  </a:cubicBezTo>
                  <a:cubicBezTo>
                    <a:pt x="56598" y="39454"/>
                    <a:pt x="56628" y="39758"/>
                    <a:pt x="56628" y="40062"/>
                  </a:cubicBezTo>
                  <a:cubicBezTo>
                    <a:pt x="56689" y="40670"/>
                    <a:pt x="56628" y="41612"/>
                    <a:pt x="56567" y="41886"/>
                  </a:cubicBezTo>
                  <a:cubicBezTo>
                    <a:pt x="56476" y="42494"/>
                    <a:pt x="56415" y="42798"/>
                    <a:pt x="56476" y="42828"/>
                  </a:cubicBezTo>
                  <a:cubicBezTo>
                    <a:pt x="56537" y="42828"/>
                    <a:pt x="56476" y="43132"/>
                    <a:pt x="56415" y="43132"/>
                  </a:cubicBezTo>
                  <a:cubicBezTo>
                    <a:pt x="56385" y="43193"/>
                    <a:pt x="56294" y="43497"/>
                    <a:pt x="56172" y="43892"/>
                  </a:cubicBezTo>
                  <a:cubicBezTo>
                    <a:pt x="56020" y="44287"/>
                    <a:pt x="55838" y="44804"/>
                    <a:pt x="55595" y="45260"/>
                  </a:cubicBezTo>
                  <a:cubicBezTo>
                    <a:pt x="55534" y="45381"/>
                    <a:pt x="55473" y="45503"/>
                    <a:pt x="55412" y="45624"/>
                  </a:cubicBezTo>
                  <a:cubicBezTo>
                    <a:pt x="55351" y="45746"/>
                    <a:pt x="55260" y="45837"/>
                    <a:pt x="55199" y="45959"/>
                  </a:cubicBezTo>
                  <a:cubicBezTo>
                    <a:pt x="55078" y="46172"/>
                    <a:pt x="54956" y="46384"/>
                    <a:pt x="54835" y="46567"/>
                  </a:cubicBezTo>
                  <a:cubicBezTo>
                    <a:pt x="54591" y="46901"/>
                    <a:pt x="54409" y="47175"/>
                    <a:pt x="54379" y="47235"/>
                  </a:cubicBezTo>
                  <a:cubicBezTo>
                    <a:pt x="54379" y="47235"/>
                    <a:pt x="54348" y="47296"/>
                    <a:pt x="54257" y="47387"/>
                  </a:cubicBezTo>
                  <a:cubicBezTo>
                    <a:pt x="54166" y="47479"/>
                    <a:pt x="54075" y="47570"/>
                    <a:pt x="53984" y="47691"/>
                  </a:cubicBezTo>
                  <a:cubicBezTo>
                    <a:pt x="53862" y="47813"/>
                    <a:pt x="53710" y="47965"/>
                    <a:pt x="53528" y="48147"/>
                  </a:cubicBezTo>
                  <a:cubicBezTo>
                    <a:pt x="53315" y="48330"/>
                    <a:pt x="53102" y="48512"/>
                    <a:pt x="52889" y="48725"/>
                  </a:cubicBezTo>
                  <a:cubicBezTo>
                    <a:pt x="52403" y="49059"/>
                    <a:pt x="52008" y="49393"/>
                    <a:pt x="51856" y="49485"/>
                  </a:cubicBezTo>
                  <a:cubicBezTo>
                    <a:pt x="51856" y="49485"/>
                    <a:pt x="51795" y="49515"/>
                    <a:pt x="51673" y="49606"/>
                  </a:cubicBezTo>
                  <a:cubicBezTo>
                    <a:pt x="51521" y="49667"/>
                    <a:pt x="51339" y="49819"/>
                    <a:pt x="51066" y="49941"/>
                  </a:cubicBezTo>
                  <a:cubicBezTo>
                    <a:pt x="50792" y="50062"/>
                    <a:pt x="50579" y="50153"/>
                    <a:pt x="50397" y="50245"/>
                  </a:cubicBezTo>
                  <a:cubicBezTo>
                    <a:pt x="50214" y="50305"/>
                    <a:pt x="50093" y="50366"/>
                    <a:pt x="49941" y="50427"/>
                  </a:cubicBezTo>
                  <a:cubicBezTo>
                    <a:pt x="49729" y="50545"/>
                    <a:pt x="49681" y="50589"/>
                    <a:pt x="49670" y="50589"/>
                  </a:cubicBezTo>
                  <a:cubicBezTo>
                    <a:pt x="49667" y="50589"/>
                    <a:pt x="49667" y="50586"/>
                    <a:pt x="49667" y="50579"/>
                  </a:cubicBezTo>
                  <a:cubicBezTo>
                    <a:pt x="49667" y="50577"/>
                    <a:pt x="49665" y="50576"/>
                    <a:pt x="49662" y="50576"/>
                  </a:cubicBezTo>
                  <a:cubicBezTo>
                    <a:pt x="49599" y="50576"/>
                    <a:pt x="49020" y="50802"/>
                    <a:pt x="47874" y="50974"/>
                  </a:cubicBezTo>
                  <a:cubicBezTo>
                    <a:pt x="47266" y="51096"/>
                    <a:pt x="46932" y="51065"/>
                    <a:pt x="46841" y="51096"/>
                  </a:cubicBezTo>
                  <a:cubicBezTo>
                    <a:pt x="46719" y="51096"/>
                    <a:pt x="46780" y="51096"/>
                    <a:pt x="46932" y="51126"/>
                  </a:cubicBezTo>
                  <a:cubicBezTo>
                    <a:pt x="46324" y="51156"/>
                    <a:pt x="46020" y="51156"/>
                    <a:pt x="45837" y="51156"/>
                  </a:cubicBezTo>
                  <a:cubicBezTo>
                    <a:pt x="45686" y="51156"/>
                    <a:pt x="45686" y="51126"/>
                    <a:pt x="45686" y="51096"/>
                  </a:cubicBezTo>
                  <a:cubicBezTo>
                    <a:pt x="45824" y="51070"/>
                    <a:pt x="45790" y="51056"/>
                    <a:pt x="45682" y="51056"/>
                  </a:cubicBezTo>
                  <a:cubicBezTo>
                    <a:pt x="45528" y="51056"/>
                    <a:pt x="45225" y="51085"/>
                    <a:pt x="45047" y="51156"/>
                  </a:cubicBezTo>
                  <a:cubicBezTo>
                    <a:pt x="44851" y="51192"/>
                    <a:pt x="44551" y="51207"/>
                    <a:pt x="44336" y="51207"/>
                  </a:cubicBezTo>
                  <a:cubicBezTo>
                    <a:pt x="44184" y="51207"/>
                    <a:pt x="44075" y="51199"/>
                    <a:pt x="44075" y="51187"/>
                  </a:cubicBezTo>
                  <a:cubicBezTo>
                    <a:pt x="44075" y="51156"/>
                    <a:pt x="44409" y="51156"/>
                    <a:pt x="44713" y="51156"/>
                  </a:cubicBezTo>
                  <a:cubicBezTo>
                    <a:pt x="44713" y="51156"/>
                    <a:pt x="44713" y="51096"/>
                    <a:pt x="44713" y="51065"/>
                  </a:cubicBezTo>
                  <a:cubicBezTo>
                    <a:pt x="44409" y="51065"/>
                    <a:pt x="44409" y="51065"/>
                    <a:pt x="44075" y="51096"/>
                  </a:cubicBezTo>
                  <a:cubicBezTo>
                    <a:pt x="44075" y="51096"/>
                    <a:pt x="43740" y="51096"/>
                    <a:pt x="43436" y="51156"/>
                  </a:cubicBezTo>
                  <a:cubicBezTo>
                    <a:pt x="43102" y="51187"/>
                    <a:pt x="43102" y="51217"/>
                    <a:pt x="43406" y="51248"/>
                  </a:cubicBezTo>
                  <a:cubicBezTo>
                    <a:pt x="43740" y="51308"/>
                    <a:pt x="43406" y="51308"/>
                    <a:pt x="43102" y="51308"/>
                  </a:cubicBezTo>
                  <a:cubicBezTo>
                    <a:pt x="42464" y="51248"/>
                    <a:pt x="42464" y="51217"/>
                    <a:pt x="42768" y="51187"/>
                  </a:cubicBezTo>
                  <a:cubicBezTo>
                    <a:pt x="43102" y="51187"/>
                    <a:pt x="43102" y="51126"/>
                    <a:pt x="43102" y="51096"/>
                  </a:cubicBezTo>
                  <a:lnTo>
                    <a:pt x="43102" y="51096"/>
                  </a:lnTo>
                  <a:cubicBezTo>
                    <a:pt x="43102" y="51096"/>
                    <a:pt x="42707" y="51096"/>
                    <a:pt x="42251" y="51126"/>
                  </a:cubicBezTo>
                  <a:cubicBezTo>
                    <a:pt x="41825" y="51126"/>
                    <a:pt x="41339" y="51187"/>
                    <a:pt x="41157" y="51217"/>
                  </a:cubicBezTo>
                  <a:lnTo>
                    <a:pt x="41157" y="51187"/>
                  </a:lnTo>
                  <a:cubicBezTo>
                    <a:pt x="41157" y="51126"/>
                    <a:pt x="40518" y="51126"/>
                    <a:pt x="39880" y="51126"/>
                  </a:cubicBezTo>
                  <a:cubicBezTo>
                    <a:pt x="39242" y="51126"/>
                    <a:pt x="38907" y="51126"/>
                    <a:pt x="38907" y="51187"/>
                  </a:cubicBezTo>
                  <a:cubicBezTo>
                    <a:pt x="38907" y="51217"/>
                    <a:pt x="38907" y="51248"/>
                    <a:pt x="38573" y="51248"/>
                  </a:cubicBezTo>
                  <a:cubicBezTo>
                    <a:pt x="38907" y="51248"/>
                    <a:pt x="38907" y="51278"/>
                    <a:pt x="38907" y="51339"/>
                  </a:cubicBezTo>
                  <a:cubicBezTo>
                    <a:pt x="38907" y="51339"/>
                    <a:pt x="38269" y="51278"/>
                    <a:pt x="37935" y="51248"/>
                  </a:cubicBezTo>
                  <a:cubicBezTo>
                    <a:pt x="37296" y="51187"/>
                    <a:pt x="36658" y="51126"/>
                    <a:pt x="35381" y="51126"/>
                  </a:cubicBezTo>
                  <a:cubicBezTo>
                    <a:pt x="34713" y="51126"/>
                    <a:pt x="33770" y="51126"/>
                    <a:pt x="33436" y="51096"/>
                  </a:cubicBezTo>
                  <a:cubicBezTo>
                    <a:pt x="32798" y="51096"/>
                    <a:pt x="32463" y="51096"/>
                    <a:pt x="32463" y="51126"/>
                  </a:cubicBezTo>
                  <a:lnTo>
                    <a:pt x="31825" y="51126"/>
                  </a:lnTo>
                  <a:cubicBezTo>
                    <a:pt x="31658" y="51111"/>
                    <a:pt x="31415" y="51103"/>
                    <a:pt x="31213" y="51103"/>
                  </a:cubicBezTo>
                  <a:cubicBezTo>
                    <a:pt x="31012" y="51103"/>
                    <a:pt x="30852" y="51111"/>
                    <a:pt x="30852" y="51126"/>
                  </a:cubicBezTo>
                  <a:cubicBezTo>
                    <a:pt x="30741" y="51136"/>
                    <a:pt x="30633" y="51140"/>
                    <a:pt x="30526" y="51140"/>
                  </a:cubicBezTo>
                  <a:cubicBezTo>
                    <a:pt x="30312" y="51140"/>
                    <a:pt x="30103" y="51126"/>
                    <a:pt x="29880" y="51126"/>
                  </a:cubicBezTo>
                  <a:cubicBezTo>
                    <a:pt x="29593" y="51099"/>
                    <a:pt x="29435" y="51084"/>
                    <a:pt x="29376" y="51084"/>
                  </a:cubicBezTo>
                  <a:cubicBezTo>
                    <a:pt x="29303" y="51084"/>
                    <a:pt x="29378" y="51106"/>
                    <a:pt x="29545" y="51156"/>
                  </a:cubicBezTo>
                  <a:cubicBezTo>
                    <a:pt x="29545" y="51217"/>
                    <a:pt x="30184" y="51248"/>
                    <a:pt x="30518" y="51248"/>
                  </a:cubicBezTo>
                  <a:lnTo>
                    <a:pt x="31491" y="51248"/>
                  </a:lnTo>
                  <a:lnTo>
                    <a:pt x="30518" y="51278"/>
                  </a:lnTo>
                  <a:cubicBezTo>
                    <a:pt x="30184" y="51278"/>
                    <a:pt x="29545" y="51308"/>
                    <a:pt x="29545" y="51369"/>
                  </a:cubicBezTo>
                  <a:cubicBezTo>
                    <a:pt x="29545" y="51369"/>
                    <a:pt x="29545" y="51400"/>
                    <a:pt x="29211" y="51400"/>
                  </a:cubicBezTo>
                  <a:cubicBezTo>
                    <a:pt x="29211" y="51400"/>
                    <a:pt x="29211" y="51369"/>
                    <a:pt x="29211" y="51308"/>
                  </a:cubicBezTo>
                  <a:cubicBezTo>
                    <a:pt x="29545" y="51278"/>
                    <a:pt x="29545" y="51248"/>
                    <a:pt x="29545" y="51217"/>
                  </a:cubicBezTo>
                  <a:cubicBezTo>
                    <a:pt x="29349" y="51158"/>
                    <a:pt x="28874" y="51125"/>
                    <a:pt x="28562" y="51125"/>
                  </a:cubicBezTo>
                  <a:cubicBezTo>
                    <a:pt x="28391" y="51125"/>
                    <a:pt x="28269" y="51135"/>
                    <a:pt x="28269" y="51156"/>
                  </a:cubicBezTo>
                  <a:cubicBezTo>
                    <a:pt x="27934" y="51156"/>
                    <a:pt x="27934" y="51156"/>
                    <a:pt x="27630" y="51126"/>
                  </a:cubicBezTo>
                  <a:cubicBezTo>
                    <a:pt x="27630" y="51113"/>
                    <a:pt x="27573" y="51106"/>
                    <a:pt x="27482" y="51106"/>
                  </a:cubicBezTo>
                  <a:cubicBezTo>
                    <a:pt x="27353" y="51106"/>
                    <a:pt x="27158" y="51121"/>
                    <a:pt x="26962" y="51156"/>
                  </a:cubicBezTo>
                  <a:cubicBezTo>
                    <a:pt x="26810" y="51202"/>
                    <a:pt x="26650" y="51225"/>
                    <a:pt x="26491" y="51225"/>
                  </a:cubicBezTo>
                  <a:cubicBezTo>
                    <a:pt x="26331" y="51225"/>
                    <a:pt x="26171" y="51202"/>
                    <a:pt x="26019" y="51156"/>
                  </a:cubicBezTo>
                  <a:cubicBezTo>
                    <a:pt x="25646" y="51121"/>
                    <a:pt x="25042" y="51106"/>
                    <a:pt x="24607" y="51106"/>
                  </a:cubicBezTo>
                  <a:cubicBezTo>
                    <a:pt x="24298" y="51106"/>
                    <a:pt x="24074" y="51113"/>
                    <a:pt x="24074" y="51126"/>
                  </a:cubicBezTo>
                  <a:cubicBezTo>
                    <a:pt x="24074" y="51176"/>
                    <a:pt x="23779" y="51199"/>
                    <a:pt x="23459" y="51199"/>
                  </a:cubicBezTo>
                  <a:cubicBezTo>
                    <a:pt x="23197" y="51199"/>
                    <a:pt x="22917" y="51184"/>
                    <a:pt x="22767" y="51156"/>
                  </a:cubicBezTo>
                  <a:cubicBezTo>
                    <a:pt x="22615" y="51141"/>
                    <a:pt x="22456" y="51134"/>
                    <a:pt x="22296" y="51134"/>
                  </a:cubicBezTo>
                  <a:cubicBezTo>
                    <a:pt x="22136" y="51134"/>
                    <a:pt x="21977" y="51141"/>
                    <a:pt x="21825" y="51156"/>
                  </a:cubicBezTo>
                  <a:cubicBezTo>
                    <a:pt x="21825" y="51135"/>
                    <a:pt x="21658" y="51113"/>
                    <a:pt x="21442" y="51113"/>
                  </a:cubicBezTo>
                  <a:cubicBezTo>
                    <a:pt x="21352" y="51113"/>
                    <a:pt x="21254" y="51117"/>
                    <a:pt x="21156" y="51126"/>
                  </a:cubicBezTo>
                  <a:cubicBezTo>
                    <a:pt x="21156" y="51126"/>
                    <a:pt x="20852" y="51126"/>
                    <a:pt x="21156" y="51156"/>
                  </a:cubicBezTo>
                  <a:cubicBezTo>
                    <a:pt x="21156" y="51156"/>
                    <a:pt x="20852" y="51217"/>
                    <a:pt x="20518" y="51248"/>
                  </a:cubicBezTo>
                  <a:cubicBezTo>
                    <a:pt x="20852" y="51248"/>
                    <a:pt x="20822" y="51278"/>
                    <a:pt x="20822" y="51308"/>
                  </a:cubicBezTo>
                  <a:cubicBezTo>
                    <a:pt x="20822" y="51325"/>
                    <a:pt x="20730" y="51332"/>
                    <a:pt x="20584" y="51332"/>
                  </a:cubicBezTo>
                  <a:cubicBezTo>
                    <a:pt x="20285" y="51332"/>
                    <a:pt x="19757" y="51301"/>
                    <a:pt x="19314" y="51248"/>
                  </a:cubicBezTo>
                  <a:lnTo>
                    <a:pt x="19545" y="51248"/>
                  </a:lnTo>
                  <a:cubicBezTo>
                    <a:pt x="19545" y="51187"/>
                    <a:pt x="19545" y="51187"/>
                    <a:pt x="19211" y="51187"/>
                  </a:cubicBezTo>
                  <a:lnTo>
                    <a:pt x="18907" y="51187"/>
                  </a:lnTo>
                  <a:lnTo>
                    <a:pt x="18269" y="51126"/>
                  </a:lnTo>
                  <a:cubicBezTo>
                    <a:pt x="18269" y="51156"/>
                    <a:pt x="18269" y="51187"/>
                    <a:pt x="18269" y="51187"/>
                  </a:cubicBezTo>
                  <a:cubicBezTo>
                    <a:pt x="17934" y="51187"/>
                    <a:pt x="17630" y="51187"/>
                    <a:pt x="17630" y="51156"/>
                  </a:cubicBezTo>
                  <a:cubicBezTo>
                    <a:pt x="17630" y="51126"/>
                    <a:pt x="17630" y="51126"/>
                    <a:pt x="17296" y="51126"/>
                  </a:cubicBezTo>
                  <a:cubicBezTo>
                    <a:pt x="17296" y="51126"/>
                    <a:pt x="16992" y="51126"/>
                    <a:pt x="16992" y="51156"/>
                  </a:cubicBezTo>
                  <a:cubicBezTo>
                    <a:pt x="16975" y="51207"/>
                    <a:pt x="16968" y="51229"/>
                    <a:pt x="16914" y="51229"/>
                  </a:cubicBezTo>
                  <a:cubicBezTo>
                    <a:pt x="16869" y="51229"/>
                    <a:pt x="16794" y="51214"/>
                    <a:pt x="16658" y="51187"/>
                  </a:cubicBezTo>
                  <a:cubicBezTo>
                    <a:pt x="16490" y="51156"/>
                    <a:pt x="16331" y="51141"/>
                    <a:pt x="16171" y="51141"/>
                  </a:cubicBezTo>
                  <a:cubicBezTo>
                    <a:pt x="16012" y="51141"/>
                    <a:pt x="15852" y="51156"/>
                    <a:pt x="15685" y="51187"/>
                  </a:cubicBezTo>
                  <a:cubicBezTo>
                    <a:pt x="15685" y="51232"/>
                    <a:pt x="15685" y="51255"/>
                    <a:pt x="15643" y="51255"/>
                  </a:cubicBezTo>
                  <a:cubicBezTo>
                    <a:pt x="15601" y="51255"/>
                    <a:pt x="15518" y="51232"/>
                    <a:pt x="15351" y="51187"/>
                  </a:cubicBezTo>
                  <a:cubicBezTo>
                    <a:pt x="15351" y="51156"/>
                    <a:pt x="15047" y="51126"/>
                    <a:pt x="14712" y="51126"/>
                  </a:cubicBezTo>
                  <a:lnTo>
                    <a:pt x="14712" y="51156"/>
                  </a:lnTo>
                  <a:cubicBezTo>
                    <a:pt x="14712" y="51207"/>
                    <a:pt x="14611" y="51229"/>
                    <a:pt x="14469" y="51229"/>
                  </a:cubicBezTo>
                  <a:cubicBezTo>
                    <a:pt x="14353" y="51229"/>
                    <a:pt x="14211" y="51214"/>
                    <a:pt x="14074" y="51187"/>
                  </a:cubicBezTo>
                  <a:cubicBezTo>
                    <a:pt x="14074" y="51172"/>
                    <a:pt x="13990" y="51164"/>
                    <a:pt x="13827" y="51164"/>
                  </a:cubicBezTo>
                  <a:cubicBezTo>
                    <a:pt x="13664" y="51164"/>
                    <a:pt x="13420" y="51172"/>
                    <a:pt x="13101" y="51187"/>
                  </a:cubicBezTo>
                  <a:cubicBezTo>
                    <a:pt x="12463" y="51187"/>
                    <a:pt x="12129" y="51187"/>
                    <a:pt x="12129" y="51156"/>
                  </a:cubicBezTo>
                  <a:cubicBezTo>
                    <a:pt x="12129" y="51126"/>
                    <a:pt x="12129" y="51111"/>
                    <a:pt x="12091" y="51111"/>
                  </a:cubicBezTo>
                  <a:cubicBezTo>
                    <a:pt x="12053" y="51111"/>
                    <a:pt x="11977" y="51126"/>
                    <a:pt x="11825" y="51156"/>
                  </a:cubicBezTo>
                  <a:cubicBezTo>
                    <a:pt x="11658" y="51172"/>
                    <a:pt x="11574" y="51179"/>
                    <a:pt x="11452" y="51179"/>
                  </a:cubicBezTo>
                  <a:cubicBezTo>
                    <a:pt x="11331" y="51179"/>
                    <a:pt x="11171" y="51172"/>
                    <a:pt x="10852" y="51156"/>
                  </a:cubicBezTo>
                  <a:cubicBezTo>
                    <a:pt x="10685" y="51141"/>
                    <a:pt x="10601" y="51134"/>
                    <a:pt x="10521" y="51134"/>
                  </a:cubicBezTo>
                  <a:cubicBezTo>
                    <a:pt x="10442" y="51134"/>
                    <a:pt x="10366" y="51141"/>
                    <a:pt x="10214" y="51156"/>
                  </a:cubicBezTo>
                  <a:cubicBezTo>
                    <a:pt x="10183" y="51248"/>
                    <a:pt x="10183" y="51278"/>
                    <a:pt x="10518" y="51278"/>
                  </a:cubicBezTo>
                  <a:cubicBezTo>
                    <a:pt x="10852" y="51278"/>
                    <a:pt x="10852" y="51278"/>
                    <a:pt x="10822" y="51308"/>
                  </a:cubicBezTo>
                  <a:lnTo>
                    <a:pt x="10183" y="51308"/>
                  </a:lnTo>
                  <a:cubicBezTo>
                    <a:pt x="9879" y="51308"/>
                    <a:pt x="9545" y="51308"/>
                    <a:pt x="8907" y="51369"/>
                  </a:cubicBezTo>
                  <a:cubicBezTo>
                    <a:pt x="8356" y="51444"/>
                    <a:pt x="8259" y="51499"/>
                    <a:pt x="8597" y="51499"/>
                  </a:cubicBezTo>
                  <a:cubicBezTo>
                    <a:pt x="8670" y="51499"/>
                    <a:pt x="8763" y="51496"/>
                    <a:pt x="8876" y="51491"/>
                  </a:cubicBezTo>
                  <a:lnTo>
                    <a:pt x="9211" y="51521"/>
                  </a:lnTo>
                  <a:cubicBezTo>
                    <a:pt x="9211" y="51582"/>
                    <a:pt x="9370" y="51612"/>
                    <a:pt x="9530" y="51612"/>
                  </a:cubicBezTo>
                  <a:cubicBezTo>
                    <a:pt x="9689" y="51612"/>
                    <a:pt x="9849" y="51582"/>
                    <a:pt x="9849" y="51521"/>
                  </a:cubicBezTo>
                  <a:cubicBezTo>
                    <a:pt x="9849" y="51471"/>
                    <a:pt x="9849" y="51448"/>
                    <a:pt x="9905" y="51448"/>
                  </a:cubicBezTo>
                  <a:cubicBezTo>
                    <a:pt x="9950" y="51448"/>
                    <a:pt x="10033" y="51463"/>
                    <a:pt x="10183" y="51491"/>
                  </a:cubicBezTo>
                  <a:cubicBezTo>
                    <a:pt x="10183" y="51582"/>
                    <a:pt x="10487" y="51582"/>
                    <a:pt x="10822" y="51582"/>
                  </a:cubicBezTo>
                  <a:cubicBezTo>
                    <a:pt x="11126" y="51582"/>
                    <a:pt x="11126" y="51582"/>
                    <a:pt x="11126" y="51612"/>
                  </a:cubicBezTo>
                  <a:cubicBezTo>
                    <a:pt x="11126" y="51643"/>
                    <a:pt x="11460" y="51673"/>
                    <a:pt x="11764" y="51673"/>
                  </a:cubicBezTo>
                  <a:cubicBezTo>
                    <a:pt x="12098" y="51673"/>
                    <a:pt x="12098" y="51673"/>
                    <a:pt x="12098" y="51643"/>
                  </a:cubicBezTo>
                  <a:cubicBezTo>
                    <a:pt x="11972" y="51630"/>
                    <a:pt x="12008" y="51623"/>
                    <a:pt x="12115" y="51623"/>
                  </a:cubicBezTo>
                  <a:cubicBezTo>
                    <a:pt x="12266" y="51623"/>
                    <a:pt x="12559" y="51638"/>
                    <a:pt x="12737" y="51673"/>
                  </a:cubicBezTo>
                  <a:cubicBezTo>
                    <a:pt x="12887" y="51700"/>
                    <a:pt x="12970" y="51716"/>
                    <a:pt x="13015" y="51716"/>
                  </a:cubicBezTo>
                  <a:cubicBezTo>
                    <a:pt x="13071" y="51716"/>
                    <a:pt x="13071" y="51693"/>
                    <a:pt x="13071" y="51643"/>
                  </a:cubicBezTo>
                  <a:cubicBezTo>
                    <a:pt x="13071" y="51612"/>
                    <a:pt x="13231" y="51597"/>
                    <a:pt x="13432" y="51597"/>
                  </a:cubicBezTo>
                  <a:cubicBezTo>
                    <a:pt x="13633" y="51597"/>
                    <a:pt x="13876" y="51612"/>
                    <a:pt x="14044" y="51643"/>
                  </a:cubicBezTo>
                  <a:lnTo>
                    <a:pt x="14682" y="51643"/>
                  </a:lnTo>
                  <a:cubicBezTo>
                    <a:pt x="15016" y="51643"/>
                    <a:pt x="15016" y="51612"/>
                    <a:pt x="15016" y="51582"/>
                  </a:cubicBezTo>
                  <a:cubicBezTo>
                    <a:pt x="15016" y="51524"/>
                    <a:pt x="15016" y="51503"/>
                    <a:pt x="15101" y="51503"/>
                  </a:cubicBezTo>
                  <a:cubicBezTo>
                    <a:pt x="15151" y="51503"/>
                    <a:pt x="15228" y="51510"/>
                    <a:pt x="15351" y="51521"/>
                  </a:cubicBezTo>
                  <a:cubicBezTo>
                    <a:pt x="15655" y="51582"/>
                    <a:pt x="15655" y="51612"/>
                    <a:pt x="15655" y="51612"/>
                  </a:cubicBezTo>
                  <a:cubicBezTo>
                    <a:pt x="15655" y="51643"/>
                    <a:pt x="15989" y="51643"/>
                    <a:pt x="16293" y="51643"/>
                  </a:cubicBezTo>
                  <a:cubicBezTo>
                    <a:pt x="16627" y="51643"/>
                    <a:pt x="17266" y="51643"/>
                    <a:pt x="17266" y="51612"/>
                  </a:cubicBezTo>
                  <a:cubicBezTo>
                    <a:pt x="17266" y="51620"/>
                    <a:pt x="17266" y="51632"/>
                    <a:pt x="17266" y="51643"/>
                  </a:cubicBezTo>
                  <a:cubicBezTo>
                    <a:pt x="17488" y="51643"/>
                    <a:pt x="17549" y="51656"/>
                    <a:pt x="17574" y="51656"/>
                  </a:cubicBezTo>
                  <a:cubicBezTo>
                    <a:pt x="17586" y="51656"/>
                    <a:pt x="17590" y="51653"/>
                    <a:pt x="17600" y="51643"/>
                  </a:cubicBezTo>
                  <a:cubicBezTo>
                    <a:pt x="17600" y="51643"/>
                    <a:pt x="17904" y="51643"/>
                    <a:pt x="18542" y="51673"/>
                  </a:cubicBezTo>
                  <a:cubicBezTo>
                    <a:pt x="18691" y="51687"/>
                    <a:pt x="18857" y="51693"/>
                    <a:pt x="19013" y="51693"/>
                  </a:cubicBezTo>
                  <a:cubicBezTo>
                    <a:pt x="19529" y="51693"/>
                    <a:pt x="19934" y="51629"/>
                    <a:pt x="19211" y="51582"/>
                  </a:cubicBezTo>
                  <a:lnTo>
                    <a:pt x="19515" y="51582"/>
                  </a:lnTo>
                  <a:cubicBezTo>
                    <a:pt x="19849" y="51582"/>
                    <a:pt x="19849" y="51521"/>
                    <a:pt x="19849" y="51521"/>
                  </a:cubicBezTo>
                  <a:cubicBezTo>
                    <a:pt x="19849" y="51491"/>
                    <a:pt x="20184" y="51491"/>
                    <a:pt x="20487" y="51491"/>
                  </a:cubicBezTo>
                  <a:cubicBezTo>
                    <a:pt x="20487" y="51491"/>
                    <a:pt x="20487" y="51521"/>
                    <a:pt x="20487" y="51582"/>
                  </a:cubicBezTo>
                  <a:cubicBezTo>
                    <a:pt x="20287" y="51637"/>
                    <a:pt x="20447" y="51680"/>
                    <a:pt x="20674" y="51680"/>
                  </a:cubicBezTo>
                  <a:cubicBezTo>
                    <a:pt x="20824" y="51680"/>
                    <a:pt x="21004" y="51661"/>
                    <a:pt x="21126" y="51612"/>
                  </a:cubicBezTo>
                  <a:lnTo>
                    <a:pt x="21126" y="51643"/>
                  </a:lnTo>
                  <a:cubicBezTo>
                    <a:pt x="21126" y="51658"/>
                    <a:pt x="21209" y="51666"/>
                    <a:pt x="21373" y="51666"/>
                  </a:cubicBezTo>
                  <a:cubicBezTo>
                    <a:pt x="21536" y="51666"/>
                    <a:pt x="21779" y="51658"/>
                    <a:pt x="22098" y="51643"/>
                  </a:cubicBezTo>
                  <a:cubicBezTo>
                    <a:pt x="22433" y="51643"/>
                    <a:pt x="22767" y="51582"/>
                    <a:pt x="22767" y="51521"/>
                  </a:cubicBezTo>
                  <a:cubicBezTo>
                    <a:pt x="22767" y="51491"/>
                    <a:pt x="23071" y="51491"/>
                    <a:pt x="23071" y="51491"/>
                  </a:cubicBezTo>
                  <a:cubicBezTo>
                    <a:pt x="23405" y="51491"/>
                    <a:pt x="23405" y="51491"/>
                    <a:pt x="23405" y="51521"/>
                  </a:cubicBezTo>
                  <a:cubicBezTo>
                    <a:pt x="23405" y="51567"/>
                    <a:pt x="23565" y="51590"/>
                    <a:pt x="23766" y="51590"/>
                  </a:cubicBezTo>
                  <a:cubicBezTo>
                    <a:pt x="23968" y="51590"/>
                    <a:pt x="24211" y="51567"/>
                    <a:pt x="24378" y="51521"/>
                  </a:cubicBezTo>
                  <a:lnTo>
                    <a:pt x="24378" y="51582"/>
                  </a:lnTo>
                  <a:cubicBezTo>
                    <a:pt x="24378" y="51603"/>
                    <a:pt x="24530" y="51625"/>
                    <a:pt x="25189" y="51625"/>
                  </a:cubicBezTo>
                  <a:cubicBezTo>
                    <a:pt x="25461" y="51625"/>
                    <a:pt x="25821" y="51621"/>
                    <a:pt x="26293" y="51612"/>
                  </a:cubicBezTo>
                  <a:lnTo>
                    <a:pt x="27904" y="51612"/>
                  </a:lnTo>
                  <a:cubicBezTo>
                    <a:pt x="28330" y="51612"/>
                    <a:pt x="28573" y="51643"/>
                    <a:pt x="28542" y="51643"/>
                  </a:cubicBezTo>
                  <a:cubicBezTo>
                    <a:pt x="28542" y="51658"/>
                    <a:pt x="28626" y="51666"/>
                    <a:pt x="28759" y="51666"/>
                  </a:cubicBezTo>
                  <a:cubicBezTo>
                    <a:pt x="28892" y="51666"/>
                    <a:pt x="29074" y="51658"/>
                    <a:pt x="29272" y="51643"/>
                  </a:cubicBezTo>
                  <a:cubicBezTo>
                    <a:pt x="29697" y="51612"/>
                    <a:pt x="30184" y="51582"/>
                    <a:pt x="30488" y="51552"/>
                  </a:cubicBezTo>
                  <a:cubicBezTo>
                    <a:pt x="30488" y="51582"/>
                    <a:pt x="30822" y="51582"/>
                    <a:pt x="31460" y="51582"/>
                  </a:cubicBezTo>
                  <a:cubicBezTo>
                    <a:pt x="32433" y="51582"/>
                    <a:pt x="32433" y="51582"/>
                    <a:pt x="32433" y="51612"/>
                  </a:cubicBezTo>
                  <a:cubicBezTo>
                    <a:pt x="32266" y="51658"/>
                    <a:pt x="32182" y="51681"/>
                    <a:pt x="32220" y="51681"/>
                  </a:cubicBezTo>
                  <a:cubicBezTo>
                    <a:pt x="32258" y="51681"/>
                    <a:pt x="32418" y="51658"/>
                    <a:pt x="32737" y="51612"/>
                  </a:cubicBezTo>
                  <a:cubicBezTo>
                    <a:pt x="32865" y="51589"/>
                    <a:pt x="33085" y="51579"/>
                    <a:pt x="33310" y="51579"/>
                  </a:cubicBezTo>
                  <a:cubicBezTo>
                    <a:pt x="33672" y="51579"/>
                    <a:pt x="34044" y="51605"/>
                    <a:pt x="34044" y="51643"/>
                  </a:cubicBezTo>
                  <a:cubicBezTo>
                    <a:pt x="34044" y="51704"/>
                    <a:pt x="34348" y="51704"/>
                    <a:pt x="35017" y="51704"/>
                  </a:cubicBezTo>
                  <a:cubicBezTo>
                    <a:pt x="35321" y="51643"/>
                    <a:pt x="35959" y="51643"/>
                    <a:pt x="36628" y="51643"/>
                  </a:cubicBezTo>
                  <a:cubicBezTo>
                    <a:pt x="37600" y="51643"/>
                    <a:pt x="37600" y="51643"/>
                    <a:pt x="37600" y="51582"/>
                  </a:cubicBezTo>
                  <a:cubicBezTo>
                    <a:pt x="37600" y="51491"/>
                    <a:pt x="37904" y="51491"/>
                    <a:pt x="38573" y="51491"/>
                  </a:cubicBezTo>
                  <a:cubicBezTo>
                    <a:pt x="38877" y="51491"/>
                    <a:pt x="39211" y="51491"/>
                    <a:pt x="39211" y="51552"/>
                  </a:cubicBezTo>
                  <a:cubicBezTo>
                    <a:pt x="39211" y="51552"/>
                    <a:pt x="39515" y="51582"/>
                    <a:pt x="39850" y="51582"/>
                  </a:cubicBezTo>
                  <a:cubicBezTo>
                    <a:pt x="40184" y="51582"/>
                    <a:pt x="40488" y="51582"/>
                    <a:pt x="40488" y="51612"/>
                  </a:cubicBezTo>
                  <a:cubicBezTo>
                    <a:pt x="40488" y="51612"/>
                    <a:pt x="40822" y="51643"/>
                    <a:pt x="41461" y="51643"/>
                  </a:cubicBezTo>
                  <a:cubicBezTo>
                    <a:pt x="42099" y="51643"/>
                    <a:pt x="42737" y="51643"/>
                    <a:pt x="42737" y="51704"/>
                  </a:cubicBezTo>
                  <a:cubicBezTo>
                    <a:pt x="43071" y="51704"/>
                    <a:pt x="43071" y="51704"/>
                    <a:pt x="43071" y="51643"/>
                  </a:cubicBezTo>
                  <a:cubicBezTo>
                    <a:pt x="43071" y="51621"/>
                    <a:pt x="43239" y="51600"/>
                    <a:pt x="43788" y="51600"/>
                  </a:cubicBezTo>
                  <a:cubicBezTo>
                    <a:pt x="44015" y="51600"/>
                    <a:pt x="44309" y="51603"/>
                    <a:pt x="44682" y="51612"/>
                  </a:cubicBezTo>
                  <a:cubicBezTo>
                    <a:pt x="45321" y="51612"/>
                    <a:pt x="46293" y="51612"/>
                    <a:pt x="46293" y="51582"/>
                  </a:cubicBezTo>
                  <a:cubicBezTo>
                    <a:pt x="46432" y="51569"/>
                    <a:pt x="46513" y="51562"/>
                    <a:pt x="46561" y="51562"/>
                  </a:cubicBezTo>
                  <a:cubicBezTo>
                    <a:pt x="46628" y="51562"/>
                    <a:pt x="46628" y="51577"/>
                    <a:pt x="46628" y="51612"/>
                  </a:cubicBezTo>
                  <a:cubicBezTo>
                    <a:pt x="46628" y="51643"/>
                    <a:pt x="46780" y="51643"/>
                    <a:pt x="47023" y="51643"/>
                  </a:cubicBezTo>
                  <a:cubicBezTo>
                    <a:pt x="47145" y="51643"/>
                    <a:pt x="47296" y="51612"/>
                    <a:pt x="47448" y="51612"/>
                  </a:cubicBezTo>
                  <a:cubicBezTo>
                    <a:pt x="47570" y="51582"/>
                    <a:pt x="47752" y="51521"/>
                    <a:pt x="47904" y="51491"/>
                  </a:cubicBezTo>
                  <a:cubicBezTo>
                    <a:pt x="47904" y="51460"/>
                    <a:pt x="48208" y="51400"/>
                    <a:pt x="48543" y="51400"/>
                  </a:cubicBezTo>
                  <a:cubicBezTo>
                    <a:pt x="48543" y="51400"/>
                    <a:pt x="48847" y="51308"/>
                    <a:pt x="49151" y="51187"/>
                  </a:cubicBezTo>
                  <a:cubicBezTo>
                    <a:pt x="49303" y="51126"/>
                    <a:pt x="49363" y="51096"/>
                    <a:pt x="49485" y="51065"/>
                  </a:cubicBezTo>
                  <a:cubicBezTo>
                    <a:pt x="49607" y="51035"/>
                    <a:pt x="49759" y="50974"/>
                    <a:pt x="50062" y="50883"/>
                  </a:cubicBezTo>
                  <a:cubicBezTo>
                    <a:pt x="50062" y="50887"/>
                    <a:pt x="50068" y="50889"/>
                    <a:pt x="50078" y="50889"/>
                  </a:cubicBezTo>
                  <a:cubicBezTo>
                    <a:pt x="50142" y="50889"/>
                    <a:pt x="50406" y="50806"/>
                    <a:pt x="50670" y="50700"/>
                  </a:cubicBezTo>
                  <a:cubicBezTo>
                    <a:pt x="50822" y="50609"/>
                    <a:pt x="51126" y="50457"/>
                    <a:pt x="51491" y="50275"/>
                  </a:cubicBezTo>
                  <a:cubicBezTo>
                    <a:pt x="51856" y="50032"/>
                    <a:pt x="52312" y="49789"/>
                    <a:pt x="52707" y="49485"/>
                  </a:cubicBezTo>
                  <a:cubicBezTo>
                    <a:pt x="53528" y="48877"/>
                    <a:pt x="54166" y="48178"/>
                    <a:pt x="54288" y="48086"/>
                  </a:cubicBezTo>
                  <a:cubicBezTo>
                    <a:pt x="54470" y="47813"/>
                    <a:pt x="54500" y="47813"/>
                    <a:pt x="54683" y="47570"/>
                  </a:cubicBezTo>
                  <a:cubicBezTo>
                    <a:pt x="54926" y="47357"/>
                    <a:pt x="55108" y="47083"/>
                    <a:pt x="55047" y="47023"/>
                  </a:cubicBezTo>
                  <a:lnTo>
                    <a:pt x="55047" y="47023"/>
                  </a:lnTo>
                  <a:lnTo>
                    <a:pt x="54865" y="47266"/>
                  </a:lnTo>
                  <a:lnTo>
                    <a:pt x="54652" y="47539"/>
                  </a:lnTo>
                  <a:cubicBezTo>
                    <a:pt x="54594" y="47481"/>
                    <a:pt x="55126" y="46776"/>
                    <a:pt x="55248" y="46776"/>
                  </a:cubicBezTo>
                  <a:cubicBezTo>
                    <a:pt x="55252" y="46776"/>
                    <a:pt x="55257" y="46777"/>
                    <a:pt x="55260" y="46779"/>
                  </a:cubicBezTo>
                  <a:cubicBezTo>
                    <a:pt x="55503" y="46567"/>
                    <a:pt x="55503" y="46567"/>
                    <a:pt x="55595" y="46232"/>
                  </a:cubicBezTo>
                  <a:cubicBezTo>
                    <a:pt x="55716" y="45928"/>
                    <a:pt x="55838" y="45655"/>
                    <a:pt x="56050" y="45381"/>
                  </a:cubicBezTo>
                  <a:cubicBezTo>
                    <a:pt x="56069" y="45399"/>
                    <a:pt x="56081" y="45412"/>
                    <a:pt x="56093" y="45412"/>
                  </a:cubicBezTo>
                  <a:cubicBezTo>
                    <a:pt x="56119" y="45412"/>
                    <a:pt x="56139" y="45342"/>
                    <a:pt x="56202" y="45108"/>
                  </a:cubicBezTo>
                  <a:cubicBezTo>
                    <a:pt x="56263" y="44773"/>
                    <a:pt x="56324" y="44378"/>
                    <a:pt x="56446" y="44074"/>
                  </a:cubicBezTo>
                  <a:cubicBezTo>
                    <a:pt x="56531" y="43790"/>
                    <a:pt x="56590" y="43585"/>
                    <a:pt x="56672" y="43585"/>
                  </a:cubicBezTo>
                  <a:cubicBezTo>
                    <a:pt x="56677" y="43585"/>
                    <a:pt x="56683" y="43586"/>
                    <a:pt x="56689" y="43588"/>
                  </a:cubicBezTo>
                  <a:cubicBezTo>
                    <a:pt x="56692" y="43589"/>
                    <a:pt x="56695" y="43590"/>
                    <a:pt x="56698" y="43590"/>
                  </a:cubicBezTo>
                  <a:cubicBezTo>
                    <a:pt x="56761" y="43590"/>
                    <a:pt x="56875" y="43299"/>
                    <a:pt x="56962" y="42980"/>
                  </a:cubicBezTo>
                  <a:cubicBezTo>
                    <a:pt x="56993" y="42676"/>
                    <a:pt x="56962" y="42676"/>
                    <a:pt x="56932" y="42646"/>
                  </a:cubicBezTo>
                  <a:cubicBezTo>
                    <a:pt x="56900" y="42726"/>
                    <a:pt x="56878" y="42764"/>
                    <a:pt x="56867" y="42764"/>
                  </a:cubicBezTo>
                  <a:cubicBezTo>
                    <a:pt x="56837" y="42764"/>
                    <a:pt x="56889" y="42476"/>
                    <a:pt x="57023" y="42007"/>
                  </a:cubicBezTo>
                  <a:cubicBezTo>
                    <a:pt x="57114" y="41551"/>
                    <a:pt x="57175" y="41156"/>
                    <a:pt x="57205" y="40731"/>
                  </a:cubicBezTo>
                  <a:cubicBezTo>
                    <a:pt x="57175" y="40336"/>
                    <a:pt x="57145" y="39940"/>
                    <a:pt x="57054" y="39454"/>
                  </a:cubicBezTo>
                  <a:cubicBezTo>
                    <a:pt x="56993" y="39150"/>
                    <a:pt x="56932" y="38846"/>
                    <a:pt x="56871" y="38603"/>
                  </a:cubicBezTo>
                  <a:cubicBezTo>
                    <a:pt x="56810" y="38329"/>
                    <a:pt x="56750" y="38147"/>
                    <a:pt x="56719" y="37995"/>
                  </a:cubicBezTo>
                  <a:cubicBezTo>
                    <a:pt x="56679" y="37876"/>
                    <a:pt x="56663" y="37808"/>
                    <a:pt x="56669" y="37808"/>
                  </a:cubicBezTo>
                  <a:lnTo>
                    <a:pt x="56669" y="37808"/>
                  </a:lnTo>
                  <a:cubicBezTo>
                    <a:pt x="56678" y="37808"/>
                    <a:pt x="56725" y="37921"/>
                    <a:pt x="56810" y="38178"/>
                  </a:cubicBezTo>
                  <a:cubicBezTo>
                    <a:pt x="56932" y="38481"/>
                    <a:pt x="56993" y="38633"/>
                    <a:pt x="56993" y="38633"/>
                  </a:cubicBezTo>
                  <a:cubicBezTo>
                    <a:pt x="56993" y="38633"/>
                    <a:pt x="56962" y="38481"/>
                    <a:pt x="56841" y="38178"/>
                  </a:cubicBezTo>
                  <a:cubicBezTo>
                    <a:pt x="56719" y="37539"/>
                    <a:pt x="56476" y="36962"/>
                    <a:pt x="56354" y="36627"/>
                  </a:cubicBezTo>
                  <a:cubicBezTo>
                    <a:pt x="56233" y="36354"/>
                    <a:pt x="56050" y="36080"/>
                    <a:pt x="56020" y="36080"/>
                  </a:cubicBezTo>
                  <a:cubicBezTo>
                    <a:pt x="55990" y="35928"/>
                    <a:pt x="55929" y="35685"/>
                    <a:pt x="55777" y="35442"/>
                  </a:cubicBezTo>
                  <a:cubicBezTo>
                    <a:pt x="55625" y="35199"/>
                    <a:pt x="55473" y="34925"/>
                    <a:pt x="55260" y="34682"/>
                  </a:cubicBezTo>
                  <a:lnTo>
                    <a:pt x="54865" y="34165"/>
                  </a:lnTo>
                  <a:cubicBezTo>
                    <a:pt x="54683" y="33892"/>
                    <a:pt x="54683" y="33892"/>
                    <a:pt x="54439" y="33679"/>
                  </a:cubicBezTo>
                  <a:cubicBezTo>
                    <a:pt x="54166" y="33466"/>
                    <a:pt x="54014" y="33193"/>
                    <a:pt x="53801" y="32949"/>
                  </a:cubicBezTo>
                  <a:cubicBezTo>
                    <a:pt x="53601" y="32720"/>
                    <a:pt x="53400" y="32491"/>
                    <a:pt x="53352" y="32491"/>
                  </a:cubicBezTo>
                  <a:cubicBezTo>
                    <a:pt x="53349" y="32491"/>
                    <a:pt x="53347" y="32492"/>
                    <a:pt x="53345" y="32494"/>
                  </a:cubicBezTo>
                  <a:cubicBezTo>
                    <a:pt x="53315" y="32494"/>
                    <a:pt x="52798" y="32159"/>
                    <a:pt x="52494" y="31977"/>
                  </a:cubicBezTo>
                  <a:cubicBezTo>
                    <a:pt x="52283" y="31860"/>
                    <a:pt x="52090" y="31724"/>
                    <a:pt x="52152" y="31724"/>
                  </a:cubicBezTo>
                  <a:cubicBezTo>
                    <a:pt x="52171" y="31724"/>
                    <a:pt x="52212" y="31736"/>
                    <a:pt x="52281" y="31764"/>
                  </a:cubicBezTo>
                  <a:cubicBezTo>
                    <a:pt x="52281" y="31734"/>
                    <a:pt x="52281" y="31734"/>
                    <a:pt x="51765" y="31369"/>
                  </a:cubicBezTo>
                  <a:cubicBezTo>
                    <a:pt x="51491" y="31187"/>
                    <a:pt x="50914" y="30943"/>
                    <a:pt x="50883" y="30943"/>
                  </a:cubicBezTo>
                  <a:cubicBezTo>
                    <a:pt x="50883" y="30949"/>
                    <a:pt x="50879" y="30951"/>
                    <a:pt x="50871" y="30951"/>
                  </a:cubicBezTo>
                  <a:cubicBezTo>
                    <a:pt x="50838" y="30951"/>
                    <a:pt x="50734" y="30902"/>
                    <a:pt x="50610" y="30852"/>
                  </a:cubicBezTo>
                  <a:cubicBezTo>
                    <a:pt x="50427" y="30761"/>
                    <a:pt x="50184" y="30700"/>
                    <a:pt x="49941" y="30609"/>
                  </a:cubicBezTo>
                  <a:cubicBezTo>
                    <a:pt x="49455" y="30396"/>
                    <a:pt x="48907" y="30275"/>
                    <a:pt x="48755" y="30214"/>
                  </a:cubicBezTo>
                  <a:cubicBezTo>
                    <a:pt x="48755" y="30214"/>
                    <a:pt x="48452" y="30123"/>
                    <a:pt x="48117" y="30092"/>
                  </a:cubicBezTo>
                  <a:cubicBezTo>
                    <a:pt x="47965" y="30062"/>
                    <a:pt x="47813" y="30062"/>
                    <a:pt x="47661" y="30031"/>
                  </a:cubicBezTo>
                  <a:lnTo>
                    <a:pt x="47418" y="30001"/>
                  </a:lnTo>
                  <a:lnTo>
                    <a:pt x="46263" y="30001"/>
                  </a:lnTo>
                  <a:cubicBezTo>
                    <a:pt x="46263" y="30001"/>
                    <a:pt x="46233" y="30001"/>
                    <a:pt x="46233" y="29971"/>
                  </a:cubicBezTo>
                  <a:cubicBezTo>
                    <a:pt x="46233" y="29880"/>
                    <a:pt x="46233" y="29819"/>
                    <a:pt x="46233" y="29728"/>
                  </a:cubicBezTo>
                  <a:cubicBezTo>
                    <a:pt x="46233" y="29606"/>
                    <a:pt x="46233" y="29515"/>
                    <a:pt x="46263" y="29515"/>
                  </a:cubicBezTo>
                  <a:cubicBezTo>
                    <a:pt x="46202" y="29180"/>
                    <a:pt x="46202" y="29180"/>
                    <a:pt x="46263" y="28846"/>
                  </a:cubicBezTo>
                  <a:cubicBezTo>
                    <a:pt x="46354" y="28846"/>
                    <a:pt x="46354" y="28846"/>
                    <a:pt x="46263" y="28542"/>
                  </a:cubicBezTo>
                  <a:cubicBezTo>
                    <a:pt x="46233" y="28208"/>
                    <a:pt x="46233" y="28208"/>
                    <a:pt x="46263" y="27873"/>
                  </a:cubicBezTo>
                  <a:cubicBezTo>
                    <a:pt x="46293" y="27873"/>
                    <a:pt x="46293" y="27569"/>
                    <a:pt x="46263" y="27569"/>
                  </a:cubicBezTo>
                  <a:cubicBezTo>
                    <a:pt x="46202" y="27235"/>
                    <a:pt x="46141" y="26262"/>
                    <a:pt x="46233" y="26262"/>
                  </a:cubicBezTo>
                  <a:cubicBezTo>
                    <a:pt x="46233" y="26262"/>
                    <a:pt x="46233" y="25958"/>
                    <a:pt x="46202" y="25624"/>
                  </a:cubicBezTo>
                  <a:cubicBezTo>
                    <a:pt x="46111" y="25290"/>
                    <a:pt x="46111" y="25290"/>
                    <a:pt x="46202" y="25290"/>
                  </a:cubicBezTo>
                  <a:cubicBezTo>
                    <a:pt x="46263" y="24986"/>
                    <a:pt x="46263" y="24651"/>
                    <a:pt x="46202" y="24317"/>
                  </a:cubicBezTo>
                  <a:cubicBezTo>
                    <a:pt x="46202" y="24317"/>
                    <a:pt x="46141" y="24013"/>
                    <a:pt x="46202" y="23679"/>
                  </a:cubicBezTo>
                  <a:cubicBezTo>
                    <a:pt x="46230" y="23090"/>
                    <a:pt x="46258" y="21391"/>
                    <a:pt x="46215" y="21391"/>
                  </a:cubicBezTo>
                  <a:lnTo>
                    <a:pt x="46215" y="21391"/>
                  </a:lnTo>
                  <a:cubicBezTo>
                    <a:pt x="46211" y="21391"/>
                    <a:pt x="46207" y="21403"/>
                    <a:pt x="46202" y="21430"/>
                  </a:cubicBezTo>
                  <a:lnTo>
                    <a:pt x="46202" y="20791"/>
                  </a:lnTo>
                  <a:cubicBezTo>
                    <a:pt x="46233" y="20153"/>
                    <a:pt x="46233" y="19819"/>
                    <a:pt x="46202" y="19484"/>
                  </a:cubicBezTo>
                  <a:lnTo>
                    <a:pt x="46141" y="19150"/>
                  </a:lnTo>
                  <a:lnTo>
                    <a:pt x="46141" y="19150"/>
                  </a:lnTo>
                  <a:cubicBezTo>
                    <a:pt x="46144" y="19151"/>
                    <a:pt x="46147" y="19152"/>
                    <a:pt x="46149" y="19152"/>
                  </a:cubicBezTo>
                  <a:cubicBezTo>
                    <a:pt x="46205" y="19152"/>
                    <a:pt x="46233" y="18832"/>
                    <a:pt x="46233" y="18512"/>
                  </a:cubicBezTo>
                  <a:cubicBezTo>
                    <a:pt x="46233" y="18208"/>
                    <a:pt x="46233" y="18208"/>
                    <a:pt x="46202" y="18208"/>
                  </a:cubicBezTo>
                  <a:cubicBezTo>
                    <a:pt x="46185" y="18296"/>
                    <a:pt x="46172" y="18333"/>
                    <a:pt x="46163" y="18333"/>
                  </a:cubicBezTo>
                  <a:cubicBezTo>
                    <a:pt x="46141" y="18333"/>
                    <a:pt x="46141" y="18111"/>
                    <a:pt x="46141" y="17873"/>
                  </a:cubicBezTo>
                  <a:cubicBezTo>
                    <a:pt x="46141" y="17539"/>
                    <a:pt x="46202" y="17235"/>
                    <a:pt x="46233" y="17235"/>
                  </a:cubicBezTo>
                  <a:lnTo>
                    <a:pt x="46233" y="16901"/>
                  </a:lnTo>
                  <a:cubicBezTo>
                    <a:pt x="46141" y="16901"/>
                    <a:pt x="46141" y="16597"/>
                    <a:pt x="46202" y="16597"/>
                  </a:cubicBezTo>
                  <a:cubicBezTo>
                    <a:pt x="46233" y="16262"/>
                    <a:pt x="46233" y="15928"/>
                    <a:pt x="46233" y="15624"/>
                  </a:cubicBezTo>
                  <a:cubicBezTo>
                    <a:pt x="46212" y="15624"/>
                    <a:pt x="46219" y="15475"/>
                    <a:pt x="46226" y="15475"/>
                  </a:cubicBezTo>
                  <a:lnTo>
                    <a:pt x="46226" y="15475"/>
                  </a:lnTo>
                  <a:cubicBezTo>
                    <a:pt x="46229" y="15475"/>
                    <a:pt x="46233" y="15513"/>
                    <a:pt x="46233" y="15624"/>
                  </a:cubicBezTo>
                  <a:lnTo>
                    <a:pt x="46263" y="15624"/>
                  </a:lnTo>
                  <a:cubicBezTo>
                    <a:pt x="46293" y="15290"/>
                    <a:pt x="46263" y="15290"/>
                    <a:pt x="46233" y="15290"/>
                  </a:cubicBezTo>
                  <a:lnTo>
                    <a:pt x="46233" y="14651"/>
                  </a:lnTo>
                  <a:cubicBezTo>
                    <a:pt x="46233" y="14414"/>
                    <a:pt x="46233" y="14192"/>
                    <a:pt x="46222" y="14192"/>
                  </a:cubicBezTo>
                  <a:cubicBezTo>
                    <a:pt x="46217" y="14192"/>
                    <a:pt x="46211" y="14229"/>
                    <a:pt x="46202" y="14317"/>
                  </a:cubicBezTo>
                  <a:cubicBezTo>
                    <a:pt x="46141" y="14317"/>
                    <a:pt x="46111" y="14317"/>
                    <a:pt x="46111" y="13983"/>
                  </a:cubicBezTo>
                  <a:lnTo>
                    <a:pt x="46111" y="13983"/>
                  </a:lnTo>
                  <a:cubicBezTo>
                    <a:pt x="46118" y="13990"/>
                    <a:pt x="46127" y="13995"/>
                    <a:pt x="46136" y="13995"/>
                  </a:cubicBezTo>
                  <a:cubicBezTo>
                    <a:pt x="46166" y="13995"/>
                    <a:pt x="46202" y="13936"/>
                    <a:pt x="46202" y="13679"/>
                  </a:cubicBezTo>
                  <a:cubicBezTo>
                    <a:pt x="46202" y="13344"/>
                    <a:pt x="46233" y="13344"/>
                    <a:pt x="46233" y="13344"/>
                  </a:cubicBezTo>
                  <a:cubicBezTo>
                    <a:pt x="46240" y="13382"/>
                    <a:pt x="46245" y="13400"/>
                    <a:pt x="46250" y="13400"/>
                  </a:cubicBezTo>
                  <a:cubicBezTo>
                    <a:pt x="46286" y="13400"/>
                    <a:pt x="46260" y="12364"/>
                    <a:pt x="46233" y="12068"/>
                  </a:cubicBezTo>
                  <a:cubicBezTo>
                    <a:pt x="46141" y="11429"/>
                    <a:pt x="46141" y="11095"/>
                    <a:pt x="46233" y="11095"/>
                  </a:cubicBezTo>
                  <a:cubicBezTo>
                    <a:pt x="46293" y="11095"/>
                    <a:pt x="46233" y="10457"/>
                    <a:pt x="46111" y="10122"/>
                  </a:cubicBezTo>
                  <a:lnTo>
                    <a:pt x="45989" y="9788"/>
                  </a:lnTo>
                  <a:lnTo>
                    <a:pt x="46111" y="9788"/>
                  </a:lnTo>
                  <a:cubicBezTo>
                    <a:pt x="46263" y="9484"/>
                    <a:pt x="46263" y="9484"/>
                    <a:pt x="46202" y="8511"/>
                  </a:cubicBezTo>
                  <a:cubicBezTo>
                    <a:pt x="46172" y="7873"/>
                    <a:pt x="46172" y="7873"/>
                    <a:pt x="46202" y="7873"/>
                  </a:cubicBezTo>
                  <a:cubicBezTo>
                    <a:pt x="46233" y="7873"/>
                    <a:pt x="46233" y="7539"/>
                    <a:pt x="46233" y="6566"/>
                  </a:cubicBezTo>
                  <a:cubicBezTo>
                    <a:pt x="46233" y="5624"/>
                    <a:pt x="46233" y="5289"/>
                    <a:pt x="46202" y="5289"/>
                  </a:cubicBezTo>
                  <a:lnTo>
                    <a:pt x="46202" y="4651"/>
                  </a:lnTo>
                  <a:cubicBezTo>
                    <a:pt x="46252" y="4378"/>
                    <a:pt x="46241" y="3903"/>
                    <a:pt x="46202" y="3903"/>
                  </a:cubicBezTo>
                  <a:cubicBezTo>
                    <a:pt x="46193" y="3903"/>
                    <a:pt x="46183" y="3927"/>
                    <a:pt x="46172" y="3982"/>
                  </a:cubicBezTo>
                  <a:lnTo>
                    <a:pt x="46172" y="3344"/>
                  </a:lnTo>
                  <a:lnTo>
                    <a:pt x="46202" y="3344"/>
                  </a:lnTo>
                  <a:cubicBezTo>
                    <a:pt x="46202" y="3344"/>
                    <a:pt x="46233" y="3192"/>
                    <a:pt x="46233" y="2706"/>
                  </a:cubicBezTo>
                  <a:cubicBezTo>
                    <a:pt x="46233" y="2463"/>
                    <a:pt x="46233" y="2159"/>
                    <a:pt x="46233" y="1733"/>
                  </a:cubicBezTo>
                  <a:lnTo>
                    <a:pt x="46233" y="1004"/>
                  </a:lnTo>
                  <a:lnTo>
                    <a:pt x="46233" y="548"/>
                  </a:lnTo>
                  <a:lnTo>
                    <a:pt x="46233" y="487"/>
                  </a:lnTo>
                  <a:cubicBezTo>
                    <a:pt x="46233" y="477"/>
                    <a:pt x="46236" y="473"/>
                    <a:pt x="46242" y="473"/>
                  </a:cubicBezTo>
                  <a:cubicBezTo>
                    <a:pt x="46253" y="473"/>
                    <a:pt x="46273" y="487"/>
                    <a:pt x="46293" y="487"/>
                  </a:cubicBezTo>
                  <a:lnTo>
                    <a:pt x="46658" y="487"/>
                  </a:lnTo>
                  <a:cubicBezTo>
                    <a:pt x="47388" y="517"/>
                    <a:pt x="47965" y="517"/>
                    <a:pt x="48421" y="548"/>
                  </a:cubicBezTo>
                  <a:cubicBezTo>
                    <a:pt x="48847" y="578"/>
                    <a:pt x="49151" y="578"/>
                    <a:pt x="49394" y="609"/>
                  </a:cubicBezTo>
                  <a:cubicBezTo>
                    <a:pt x="49518" y="617"/>
                    <a:pt x="49614" y="621"/>
                    <a:pt x="49688" y="621"/>
                  </a:cubicBezTo>
                  <a:cubicBezTo>
                    <a:pt x="49865" y="621"/>
                    <a:pt x="49911" y="600"/>
                    <a:pt x="49911" y="578"/>
                  </a:cubicBezTo>
                  <a:cubicBezTo>
                    <a:pt x="50029" y="557"/>
                    <a:pt x="50147" y="547"/>
                    <a:pt x="50250" y="547"/>
                  </a:cubicBezTo>
                  <a:cubicBezTo>
                    <a:pt x="50436" y="547"/>
                    <a:pt x="50568" y="580"/>
                    <a:pt x="50549" y="639"/>
                  </a:cubicBezTo>
                  <a:cubicBezTo>
                    <a:pt x="50549" y="665"/>
                    <a:pt x="50796" y="736"/>
                    <a:pt x="50865" y="736"/>
                  </a:cubicBezTo>
                  <a:cubicBezTo>
                    <a:pt x="50877" y="736"/>
                    <a:pt x="50883" y="734"/>
                    <a:pt x="50883" y="730"/>
                  </a:cubicBezTo>
                  <a:cubicBezTo>
                    <a:pt x="50883" y="730"/>
                    <a:pt x="51521" y="791"/>
                    <a:pt x="51825" y="882"/>
                  </a:cubicBezTo>
                  <a:cubicBezTo>
                    <a:pt x="52312" y="973"/>
                    <a:pt x="52616" y="1034"/>
                    <a:pt x="52829" y="1065"/>
                  </a:cubicBezTo>
                  <a:cubicBezTo>
                    <a:pt x="52920" y="1080"/>
                    <a:pt x="52988" y="1087"/>
                    <a:pt x="53034" y="1087"/>
                  </a:cubicBezTo>
                  <a:cubicBezTo>
                    <a:pt x="53079" y="1087"/>
                    <a:pt x="53102" y="1080"/>
                    <a:pt x="53102" y="1065"/>
                  </a:cubicBezTo>
                  <a:cubicBezTo>
                    <a:pt x="52997" y="1023"/>
                    <a:pt x="52965" y="1006"/>
                    <a:pt x="52981" y="1006"/>
                  </a:cubicBezTo>
                  <a:cubicBezTo>
                    <a:pt x="53012" y="1006"/>
                    <a:pt x="53218" y="1066"/>
                    <a:pt x="53436" y="1125"/>
                  </a:cubicBezTo>
                  <a:cubicBezTo>
                    <a:pt x="53684" y="1199"/>
                    <a:pt x="53931" y="1294"/>
                    <a:pt x="54014" y="1294"/>
                  </a:cubicBezTo>
                  <a:cubicBezTo>
                    <a:pt x="54034" y="1294"/>
                    <a:pt x="54044" y="1289"/>
                    <a:pt x="54044" y="1277"/>
                  </a:cubicBezTo>
                  <a:cubicBezTo>
                    <a:pt x="54379" y="1277"/>
                    <a:pt x="56294" y="1703"/>
                    <a:pt x="56263" y="1794"/>
                  </a:cubicBezTo>
                  <a:cubicBezTo>
                    <a:pt x="56263" y="1794"/>
                    <a:pt x="56324" y="1794"/>
                    <a:pt x="56446" y="1824"/>
                  </a:cubicBezTo>
                  <a:cubicBezTo>
                    <a:pt x="56567" y="1855"/>
                    <a:pt x="56719" y="1916"/>
                    <a:pt x="56871" y="1946"/>
                  </a:cubicBezTo>
                  <a:cubicBezTo>
                    <a:pt x="56873" y="1944"/>
                    <a:pt x="56879" y="1943"/>
                    <a:pt x="56887" y="1943"/>
                  </a:cubicBezTo>
                  <a:cubicBezTo>
                    <a:pt x="56992" y="1943"/>
                    <a:pt x="57555" y="2111"/>
                    <a:pt x="58117" y="2280"/>
                  </a:cubicBezTo>
                  <a:cubicBezTo>
                    <a:pt x="58756" y="2463"/>
                    <a:pt x="59060" y="2584"/>
                    <a:pt x="59029" y="2615"/>
                  </a:cubicBezTo>
                  <a:cubicBezTo>
                    <a:pt x="58966" y="2602"/>
                    <a:pt x="58929" y="2596"/>
                    <a:pt x="58916" y="2596"/>
                  </a:cubicBezTo>
                  <a:cubicBezTo>
                    <a:pt x="58865" y="2596"/>
                    <a:pt x="59156" y="2683"/>
                    <a:pt x="59637" y="2827"/>
                  </a:cubicBezTo>
                  <a:cubicBezTo>
                    <a:pt x="59789" y="2888"/>
                    <a:pt x="59971" y="2919"/>
                    <a:pt x="60123" y="2949"/>
                  </a:cubicBezTo>
                  <a:cubicBezTo>
                    <a:pt x="60275" y="2979"/>
                    <a:pt x="60427" y="3040"/>
                    <a:pt x="60579" y="3101"/>
                  </a:cubicBezTo>
                  <a:cubicBezTo>
                    <a:pt x="60585" y="3096"/>
                    <a:pt x="60598" y="3093"/>
                    <a:pt x="60618" y="3093"/>
                  </a:cubicBezTo>
                  <a:cubicBezTo>
                    <a:pt x="60714" y="3093"/>
                    <a:pt x="60966" y="3152"/>
                    <a:pt x="61218" y="3253"/>
                  </a:cubicBezTo>
                  <a:lnTo>
                    <a:pt x="61218" y="3283"/>
                  </a:lnTo>
                  <a:cubicBezTo>
                    <a:pt x="61187" y="3314"/>
                    <a:pt x="61187" y="3375"/>
                    <a:pt x="61187" y="3375"/>
                  </a:cubicBezTo>
                  <a:cubicBezTo>
                    <a:pt x="61432" y="3456"/>
                    <a:pt x="61700" y="3562"/>
                    <a:pt x="61776" y="3562"/>
                  </a:cubicBezTo>
                  <a:cubicBezTo>
                    <a:pt x="61786" y="3562"/>
                    <a:pt x="61792" y="3560"/>
                    <a:pt x="61795" y="3557"/>
                  </a:cubicBezTo>
                  <a:cubicBezTo>
                    <a:pt x="62069" y="3709"/>
                    <a:pt x="62373" y="3861"/>
                    <a:pt x="62950" y="4134"/>
                  </a:cubicBezTo>
                  <a:cubicBezTo>
                    <a:pt x="63254" y="4256"/>
                    <a:pt x="63528" y="4378"/>
                    <a:pt x="63801" y="4499"/>
                  </a:cubicBezTo>
                  <a:cubicBezTo>
                    <a:pt x="64045" y="4621"/>
                    <a:pt x="64288" y="4742"/>
                    <a:pt x="64440" y="4803"/>
                  </a:cubicBezTo>
                  <a:cubicBezTo>
                    <a:pt x="64561" y="4894"/>
                    <a:pt x="65048" y="5168"/>
                    <a:pt x="65534" y="5441"/>
                  </a:cubicBezTo>
                  <a:cubicBezTo>
                    <a:pt x="66020" y="5715"/>
                    <a:pt x="66537" y="5989"/>
                    <a:pt x="66689" y="6019"/>
                  </a:cubicBezTo>
                  <a:cubicBezTo>
                    <a:pt x="66692" y="6016"/>
                    <a:pt x="66696" y="6015"/>
                    <a:pt x="66702" y="6015"/>
                  </a:cubicBezTo>
                  <a:cubicBezTo>
                    <a:pt x="66766" y="6015"/>
                    <a:pt x="67016" y="6159"/>
                    <a:pt x="67266" y="6353"/>
                  </a:cubicBezTo>
                  <a:cubicBezTo>
                    <a:pt x="67510" y="6566"/>
                    <a:pt x="67510" y="6566"/>
                    <a:pt x="67783" y="6718"/>
                  </a:cubicBezTo>
                  <a:cubicBezTo>
                    <a:pt x="68087" y="6840"/>
                    <a:pt x="68330" y="7052"/>
                    <a:pt x="68573" y="7265"/>
                  </a:cubicBezTo>
                  <a:cubicBezTo>
                    <a:pt x="68817" y="7478"/>
                    <a:pt x="69060" y="7691"/>
                    <a:pt x="69364" y="7843"/>
                  </a:cubicBezTo>
                  <a:cubicBezTo>
                    <a:pt x="69911" y="8177"/>
                    <a:pt x="70428" y="8542"/>
                    <a:pt x="70671" y="8755"/>
                  </a:cubicBezTo>
                  <a:cubicBezTo>
                    <a:pt x="71068" y="9019"/>
                    <a:pt x="71305" y="9204"/>
                    <a:pt x="71324" y="9204"/>
                  </a:cubicBezTo>
                  <a:cubicBezTo>
                    <a:pt x="71331" y="9204"/>
                    <a:pt x="71307" y="9178"/>
                    <a:pt x="71248" y="9119"/>
                  </a:cubicBezTo>
                  <a:cubicBezTo>
                    <a:pt x="71251" y="9117"/>
                    <a:pt x="71256" y="9115"/>
                    <a:pt x="71262" y="9115"/>
                  </a:cubicBezTo>
                  <a:cubicBezTo>
                    <a:pt x="71326" y="9115"/>
                    <a:pt x="71552" y="9241"/>
                    <a:pt x="71552" y="9241"/>
                  </a:cubicBezTo>
                  <a:cubicBezTo>
                    <a:pt x="71882" y="9479"/>
                    <a:pt x="72002" y="9585"/>
                    <a:pt x="71985" y="9585"/>
                  </a:cubicBezTo>
                  <a:cubicBezTo>
                    <a:pt x="71975" y="9585"/>
                    <a:pt x="71904" y="9538"/>
                    <a:pt x="71795" y="9454"/>
                  </a:cubicBezTo>
                  <a:cubicBezTo>
                    <a:pt x="71585" y="9305"/>
                    <a:pt x="71501" y="9247"/>
                    <a:pt x="71491" y="9247"/>
                  </a:cubicBezTo>
                  <a:lnTo>
                    <a:pt x="71491" y="9247"/>
                  </a:lnTo>
                  <a:cubicBezTo>
                    <a:pt x="71477" y="9247"/>
                    <a:pt x="71621" y="9370"/>
                    <a:pt x="71765" y="9514"/>
                  </a:cubicBezTo>
                  <a:cubicBezTo>
                    <a:pt x="71978" y="9727"/>
                    <a:pt x="72464" y="10153"/>
                    <a:pt x="72707" y="10366"/>
                  </a:cubicBezTo>
                  <a:cubicBezTo>
                    <a:pt x="72950" y="10578"/>
                    <a:pt x="73437" y="11004"/>
                    <a:pt x="73680" y="11247"/>
                  </a:cubicBezTo>
                  <a:cubicBezTo>
                    <a:pt x="74308" y="11904"/>
                    <a:pt x="74534" y="12131"/>
                    <a:pt x="74584" y="12131"/>
                  </a:cubicBezTo>
                  <a:cubicBezTo>
                    <a:pt x="74587" y="12131"/>
                    <a:pt x="74590" y="12130"/>
                    <a:pt x="74592" y="12128"/>
                  </a:cubicBezTo>
                  <a:cubicBezTo>
                    <a:pt x="74605" y="12116"/>
                    <a:pt x="74615" y="12106"/>
                    <a:pt x="74622" y="12098"/>
                  </a:cubicBezTo>
                  <a:lnTo>
                    <a:pt x="74622" y="12098"/>
                  </a:lnTo>
                  <a:cubicBezTo>
                    <a:pt x="74744" y="12220"/>
                    <a:pt x="75382" y="12949"/>
                    <a:pt x="76051" y="13648"/>
                  </a:cubicBezTo>
                  <a:cubicBezTo>
                    <a:pt x="76689" y="14378"/>
                    <a:pt x="77327" y="15107"/>
                    <a:pt x="77449" y="15198"/>
                  </a:cubicBezTo>
                  <a:lnTo>
                    <a:pt x="77419" y="15229"/>
                  </a:lnTo>
                  <a:cubicBezTo>
                    <a:pt x="77388" y="15259"/>
                    <a:pt x="77601" y="15502"/>
                    <a:pt x="77996" y="16019"/>
                  </a:cubicBezTo>
                  <a:cubicBezTo>
                    <a:pt x="78087" y="16141"/>
                    <a:pt x="78361" y="16445"/>
                    <a:pt x="78665" y="16840"/>
                  </a:cubicBezTo>
                  <a:cubicBezTo>
                    <a:pt x="78938" y="17235"/>
                    <a:pt x="79273" y="17691"/>
                    <a:pt x="79546" y="18086"/>
                  </a:cubicBezTo>
                  <a:cubicBezTo>
                    <a:pt x="79911" y="18603"/>
                    <a:pt x="80215" y="19089"/>
                    <a:pt x="80458" y="19423"/>
                  </a:cubicBezTo>
                  <a:cubicBezTo>
                    <a:pt x="80671" y="19758"/>
                    <a:pt x="80793" y="19971"/>
                    <a:pt x="80823" y="19971"/>
                  </a:cubicBezTo>
                  <a:cubicBezTo>
                    <a:pt x="80975" y="20244"/>
                    <a:pt x="80975" y="20244"/>
                    <a:pt x="80945" y="20244"/>
                  </a:cubicBezTo>
                  <a:cubicBezTo>
                    <a:pt x="80895" y="20178"/>
                    <a:pt x="80870" y="20150"/>
                    <a:pt x="80863" y="20150"/>
                  </a:cubicBezTo>
                  <a:lnTo>
                    <a:pt x="80863" y="20150"/>
                  </a:lnTo>
                  <a:cubicBezTo>
                    <a:pt x="80845" y="20150"/>
                    <a:pt x="80956" y="20349"/>
                    <a:pt x="81066" y="20548"/>
                  </a:cubicBezTo>
                  <a:cubicBezTo>
                    <a:pt x="81180" y="20753"/>
                    <a:pt x="81243" y="20805"/>
                    <a:pt x="81280" y="20805"/>
                  </a:cubicBezTo>
                  <a:cubicBezTo>
                    <a:pt x="81292" y="20805"/>
                    <a:pt x="81302" y="20799"/>
                    <a:pt x="81309" y="20791"/>
                  </a:cubicBezTo>
                  <a:cubicBezTo>
                    <a:pt x="81340" y="20791"/>
                    <a:pt x="81492" y="21065"/>
                    <a:pt x="81796" y="21642"/>
                  </a:cubicBezTo>
                  <a:cubicBezTo>
                    <a:pt x="82039" y="22250"/>
                    <a:pt x="82647" y="23375"/>
                    <a:pt x="82920" y="23952"/>
                  </a:cubicBezTo>
                  <a:cubicBezTo>
                    <a:pt x="83072" y="24256"/>
                    <a:pt x="83194" y="24560"/>
                    <a:pt x="83163" y="24560"/>
                  </a:cubicBezTo>
                  <a:cubicBezTo>
                    <a:pt x="83194" y="24712"/>
                    <a:pt x="83285" y="24955"/>
                    <a:pt x="83407" y="25199"/>
                  </a:cubicBezTo>
                  <a:cubicBezTo>
                    <a:pt x="83498" y="25472"/>
                    <a:pt x="83619" y="25776"/>
                    <a:pt x="83771" y="26050"/>
                  </a:cubicBezTo>
                  <a:cubicBezTo>
                    <a:pt x="83893" y="26354"/>
                    <a:pt x="83893" y="26354"/>
                    <a:pt x="83863" y="26354"/>
                  </a:cubicBezTo>
                  <a:cubicBezTo>
                    <a:pt x="83923" y="26688"/>
                    <a:pt x="83893" y="26688"/>
                    <a:pt x="84075" y="26962"/>
                  </a:cubicBezTo>
                  <a:cubicBezTo>
                    <a:pt x="84318" y="27569"/>
                    <a:pt x="84653" y="28481"/>
                    <a:pt x="84805" y="29120"/>
                  </a:cubicBezTo>
                  <a:cubicBezTo>
                    <a:pt x="84896" y="29424"/>
                    <a:pt x="84987" y="29728"/>
                    <a:pt x="85018" y="29728"/>
                  </a:cubicBezTo>
                  <a:lnTo>
                    <a:pt x="85048" y="29728"/>
                  </a:lnTo>
                  <a:cubicBezTo>
                    <a:pt x="85048" y="30031"/>
                    <a:pt x="85048" y="30031"/>
                    <a:pt x="85230" y="30335"/>
                  </a:cubicBezTo>
                  <a:cubicBezTo>
                    <a:pt x="85261" y="30335"/>
                    <a:pt x="85352" y="30639"/>
                    <a:pt x="85322" y="30639"/>
                  </a:cubicBezTo>
                  <a:cubicBezTo>
                    <a:pt x="85352" y="30974"/>
                    <a:pt x="85413" y="31278"/>
                    <a:pt x="85413" y="31278"/>
                  </a:cubicBezTo>
                  <a:cubicBezTo>
                    <a:pt x="85474" y="31430"/>
                    <a:pt x="85565" y="31916"/>
                    <a:pt x="85717" y="32524"/>
                  </a:cubicBezTo>
                  <a:cubicBezTo>
                    <a:pt x="85869" y="33162"/>
                    <a:pt x="86021" y="33953"/>
                    <a:pt x="86142" y="34773"/>
                  </a:cubicBezTo>
                  <a:cubicBezTo>
                    <a:pt x="86233" y="35412"/>
                    <a:pt x="86294" y="35928"/>
                    <a:pt x="86355" y="36384"/>
                  </a:cubicBezTo>
                  <a:cubicBezTo>
                    <a:pt x="86416" y="36840"/>
                    <a:pt x="86416" y="37205"/>
                    <a:pt x="86446" y="37478"/>
                  </a:cubicBezTo>
                  <a:cubicBezTo>
                    <a:pt x="86507" y="38056"/>
                    <a:pt x="86537" y="38299"/>
                    <a:pt x="86537" y="38299"/>
                  </a:cubicBezTo>
                  <a:cubicBezTo>
                    <a:pt x="86598" y="38603"/>
                    <a:pt x="86629" y="38603"/>
                    <a:pt x="86598" y="38937"/>
                  </a:cubicBezTo>
                  <a:cubicBezTo>
                    <a:pt x="86568" y="39272"/>
                    <a:pt x="86568" y="39576"/>
                    <a:pt x="86568" y="39910"/>
                  </a:cubicBezTo>
                  <a:cubicBezTo>
                    <a:pt x="86568" y="40244"/>
                    <a:pt x="86598" y="40548"/>
                    <a:pt x="86537" y="40548"/>
                  </a:cubicBezTo>
                  <a:cubicBezTo>
                    <a:pt x="86598" y="40883"/>
                    <a:pt x="86598" y="40883"/>
                    <a:pt x="86598" y="41187"/>
                  </a:cubicBezTo>
                  <a:cubicBezTo>
                    <a:pt x="86537" y="41187"/>
                    <a:pt x="86537" y="41521"/>
                    <a:pt x="86568" y="41855"/>
                  </a:cubicBezTo>
                  <a:cubicBezTo>
                    <a:pt x="86614" y="42112"/>
                    <a:pt x="86625" y="42172"/>
                    <a:pt x="86600" y="42172"/>
                  </a:cubicBezTo>
                  <a:cubicBezTo>
                    <a:pt x="86593" y="42172"/>
                    <a:pt x="86582" y="42166"/>
                    <a:pt x="86568" y="42159"/>
                  </a:cubicBezTo>
                  <a:cubicBezTo>
                    <a:pt x="86542" y="42159"/>
                    <a:pt x="86472" y="42868"/>
                    <a:pt x="86489" y="42868"/>
                  </a:cubicBezTo>
                  <a:cubicBezTo>
                    <a:pt x="86492" y="42868"/>
                    <a:pt x="86498" y="42847"/>
                    <a:pt x="86507" y="42798"/>
                  </a:cubicBezTo>
                  <a:cubicBezTo>
                    <a:pt x="86537" y="42828"/>
                    <a:pt x="86507" y="43466"/>
                    <a:pt x="86507" y="43801"/>
                  </a:cubicBezTo>
                  <a:cubicBezTo>
                    <a:pt x="86477" y="44105"/>
                    <a:pt x="86446" y="44439"/>
                    <a:pt x="86416" y="44439"/>
                  </a:cubicBezTo>
                  <a:cubicBezTo>
                    <a:pt x="86385" y="44743"/>
                    <a:pt x="86203" y="46354"/>
                    <a:pt x="86203" y="46688"/>
                  </a:cubicBezTo>
                  <a:cubicBezTo>
                    <a:pt x="86232" y="46688"/>
                    <a:pt x="86206" y="46994"/>
                    <a:pt x="86150" y="46994"/>
                  </a:cubicBezTo>
                  <a:cubicBezTo>
                    <a:pt x="86147" y="46994"/>
                    <a:pt x="86145" y="46994"/>
                    <a:pt x="86142" y="46992"/>
                  </a:cubicBezTo>
                  <a:cubicBezTo>
                    <a:pt x="86112" y="46992"/>
                    <a:pt x="86051" y="47296"/>
                    <a:pt x="85990" y="47631"/>
                  </a:cubicBezTo>
                  <a:cubicBezTo>
                    <a:pt x="85990" y="47913"/>
                    <a:pt x="85947" y="47935"/>
                    <a:pt x="85915" y="47935"/>
                  </a:cubicBezTo>
                  <a:cubicBezTo>
                    <a:pt x="85909" y="47935"/>
                    <a:pt x="85904" y="47934"/>
                    <a:pt x="85899" y="47934"/>
                  </a:cubicBezTo>
                  <a:cubicBezTo>
                    <a:pt x="85907" y="47844"/>
                    <a:pt x="85909" y="47803"/>
                    <a:pt x="85904" y="47803"/>
                  </a:cubicBezTo>
                  <a:lnTo>
                    <a:pt x="85904" y="47803"/>
                  </a:lnTo>
                  <a:cubicBezTo>
                    <a:pt x="85892" y="47803"/>
                    <a:pt x="85836" y="48107"/>
                    <a:pt x="85747" y="48573"/>
                  </a:cubicBezTo>
                  <a:cubicBezTo>
                    <a:pt x="85747" y="48725"/>
                    <a:pt x="85656" y="49120"/>
                    <a:pt x="85565" y="49606"/>
                  </a:cubicBezTo>
                  <a:cubicBezTo>
                    <a:pt x="85443" y="50062"/>
                    <a:pt x="85352" y="50609"/>
                    <a:pt x="85200" y="51096"/>
                  </a:cubicBezTo>
                  <a:cubicBezTo>
                    <a:pt x="84987" y="51856"/>
                    <a:pt x="84866" y="52311"/>
                    <a:pt x="84774" y="52676"/>
                  </a:cubicBezTo>
                  <a:cubicBezTo>
                    <a:pt x="84683" y="53041"/>
                    <a:pt x="84622" y="53284"/>
                    <a:pt x="84562" y="53588"/>
                  </a:cubicBezTo>
                  <a:lnTo>
                    <a:pt x="84531" y="53922"/>
                  </a:lnTo>
                  <a:lnTo>
                    <a:pt x="84440" y="53892"/>
                  </a:lnTo>
                  <a:cubicBezTo>
                    <a:pt x="84410" y="53892"/>
                    <a:pt x="84227" y="54166"/>
                    <a:pt x="84227" y="54166"/>
                  </a:cubicBezTo>
                  <a:cubicBezTo>
                    <a:pt x="84136" y="54470"/>
                    <a:pt x="84166" y="54470"/>
                    <a:pt x="84197" y="54500"/>
                  </a:cubicBezTo>
                  <a:cubicBezTo>
                    <a:pt x="84258" y="54500"/>
                    <a:pt x="84136" y="54804"/>
                    <a:pt x="83863" y="55412"/>
                  </a:cubicBezTo>
                  <a:cubicBezTo>
                    <a:pt x="83589" y="55989"/>
                    <a:pt x="83467" y="56293"/>
                    <a:pt x="83376" y="56597"/>
                  </a:cubicBezTo>
                  <a:cubicBezTo>
                    <a:pt x="83255" y="56901"/>
                    <a:pt x="83103" y="57205"/>
                    <a:pt x="82951" y="57479"/>
                  </a:cubicBezTo>
                  <a:cubicBezTo>
                    <a:pt x="82799" y="57752"/>
                    <a:pt x="82799" y="57752"/>
                    <a:pt x="82829" y="57783"/>
                  </a:cubicBezTo>
                  <a:cubicBezTo>
                    <a:pt x="82859" y="57783"/>
                    <a:pt x="82738" y="58087"/>
                    <a:pt x="82556" y="58360"/>
                  </a:cubicBezTo>
                  <a:cubicBezTo>
                    <a:pt x="82343" y="58603"/>
                    <a:pt x="81917" y="59485"/>
                    <a:pt x="81948" y="59485"/>
                  </a:cubicBezTo>
                  <a:cubicBezTo>
                    <a:pt x="81978" y="59515"/>
                    <a:pt x="81826" y="59819"/>
                    <a:pt x="81674" y="60093"/>
                  </a:cubicBezTo>
                  <a:cubicBezTo>
                    <a:pt x="81522" y="60366"/>
                    <a:pt x="81340" y="60640"/>
                    <a:pt x="81218" y="60944"/>
                  </a:cubicBezTo>
                  <a:cubicBezTo>
                    <a:pt x="81066" y="61217"/>
                    <a:pt x="80914" y="61521"/>
                    <a:pt x="80914" y="61521"/>
                  </a:cubicBezTo>
                  <a:cubicBezTo>
                    <a:pt x="80864" y="61597"/>
                    <a:pt x="80839" y="61629"/>
                    <a:pt x="80832" y="61629"/>
                  </a:cubicBezTo>
                  <a:cubicBezTo>
                    <a:pt x="80816" y="61629"/>
                    <a:pt x="80926" y="61415"/>
                    <a:pt x="81036" y="61217"/>
                  </a:cubicBezTo>
                  <a:lnTo>
                    <a:pt x="81036" y="61217"/>
                  </a:lnTo>
                  <a:lnTo>
                    <a:pt x="80823" y="61461"/>
                  </a:lnTo>
                  <a:cubicBezTo>
                    <a:pt x="80489" y="62038"/>
                    <a:pt x="80306" y="62281"/>
                    <a:pt x="80185" y="62585"/>
                  </a:cubicBezTo>
                  <a:cubicBezTo>
                    <a:pt x="80092" y="62816"/>
                    <a:pt x="80070" y="62872"/>
                    <a:pt x="80038" y="62872"/>
                  </a:cubicBezTo>
                  <a:cubicBezTo>
                    <a:pt x="80028" y="62872"/>
                    <a:pt x="80017" y="62866"/>
                    <a:pt x="80002" y="62859"/>
                  </a:cubicBezTo>
                  <a:cubicBezTo>
                    <a:pt x="80001" y="62857"/>
                    <a:pt x="79998" y="62856"/>
                    <a:pt x="79995" y="62856"/>
                  </a:cubicBezTo>
                  <a:cubicBezTo>
                    <a:pt x="79948" y="62856"/>
                    <a:pt x="79750" y="63089"/>
                    <a:pt x="79607" y="63375"/>
                  </a:cubicBezTo>
                  <a:cubicBezTo>
                    <a:pt x="79492" y="63662"/>
                    <a:pt x="79297" y="63895"/>
                    <a:pt x="79249" y="63895"/>
                  </a:cubicBezTo>
                  <a:cubicBezTo>
                    <a:pt x="79246" y="63895"/>
                    <a:pt x="79244" y="63894"/>
                    <a:pt x="79242" y="63892"/>
                  </a:cubicBezTo>
                  <a:cubicBezTo>
                    <a:pt x="79284" y="63787"/>
                    <a:pt x="79312" y="63719"/>
                    <a:pt x="79302" y="63719"/>
                  </a:cubicBezTo>
                  <a:lnTo>
                    <a:pt x="79302" y="63719"/>
                  </a:lnTo>
                  <a:cubicBezTo>
                    <a:pt x="79284" y="63719"/>
                    <a:pt x="79133" y="63966"/>
                    <a:pt x="78695" y="64682"/>
                  </a:cubicBezTo>
                  <a:cubicBezTo>
                    <a:pt x="78513" y="64956"/>
                    <a:pt x="78209" y="65321"/>
                    <a:pt x="77875" y="65746"/>
                  </a:cubicBezTo>
                  <a:cubicBezTo>
                    <a:pt x="77723" y="65959"/>
                    <a:pt x="77571" y="66172"/>
                    <a:pt x="77388" y="66385"/>
                  </a:cubicBezTo>
                  <a:cubicBezTo>
                    <a:pt x="77206" y="66597"/>
                    <a:pt x="77054" y="66780"/>
                    <a:pt x="76902" y="66993"/>
                  </a:cubicBezTo>
                  <a:cubicBezTo>
                    <a:pt x="76051" y="67965"/>
                    <a:pt x="75595" y="68421"/>
                    <a:pt x="75352" y="68634"/>
                  </a:cubicBezTo>
                  <a:cubicBezTo>
                    <a:pt x="75344" y="68626"/>
                    <a:pt x="75334" y="68623"/>
                    <a:pt x="75323" y="68623"/>
                  </a:cubicBezTo>
                  <a:lnTo>
                    <a:pt x="75323" y="68623"/>
                  </a:lnTo>
                  <a:cubicBezTo>
                    <a:pt x="75305" y="68699"/>
                    <a:pt x="75092" y="68981"/>
                    <a:pt x="74470" y="69576"/>
                  </a:cubicBezTo>
                  <a:cubicBezTo>
                    <a:pt x="73741" y="70214"/>
                    <a:pt x="73285" y="70701"/>
                    <a:pt x="73072" y="70914"/>
                  </a:cubicBezTo>
                  <a:cubicBezTo>
                    <a:pt x="73194" y="70822"/>
                    <a:pt x="73315" y="70701"/>
                    <a:pt x="73406" y="70640"/>
                  </a:cubicBezTo>
                  <a:cubicBezTo>
                    <a:pt x="73498" y="70549"/>
                    <a:pt x="73558" y="70488"/>
                    <a:pt x="73558" y="70488"/>
                  </a:cubicBezTo>
                  <a:lnTo>
                    <a:pt x="73558" y="70488"/>
                  </a:lnTo>
                  <a:cubicBezTo>
                    <a:pt x="73619" y="70549"/>
                    <a:pt x="73376" y="70762"/>
                    <a:pt x="72859" y="71157"/>
                  </a:cubicBezTo>
                  <a:cubicBezTo>
                    <a:pt x="72702" y="71294"/>
                    <a:pt x="72634" y="71330"/>
                    <a:pt x="72597" y="71330"/>
                  </a:cubicBezTo>
                  <a:cubicBezTo>
                    <a:pt x="72577" y="71330"/>
                    <a:pt x="72566" y="71319"/>
                    <a:pt x="72555" y="71309"/>
                  </a:cubicBezTo>
                  <a:cubicBezTo>
                    <a:pt x="72553" y="71306"/>
                    <a:pt x="72550" y="71305"/>
                    <a:pt x="72545" y="71305"/>
                  </a:cubicBezTo>
                  <a:cubicBezTo>
                    <a:pt x="72489" y="71305"/>
                    <a:pt x="72264" y="71476"/>
                    <a:pt x="72039" y="71673"/>
                  </a:cubicBezTo>
                  <a:cubicBezTo>
                    <a:pt x="71858" y="71831"/>
                    <a:pt x="71661" y="71973"/>
                    <a:pt x="71683" y="71973"/>
                  </a:cubicBezTo>
                  <a:cubicBezTo>
                    <a:pt x="71691" y="71973"/>
                    <a:pt x="71725" y="71956"/>
                    <a:pt x="71795" y="71917"/>
                  </a:cubicBezTo>
                  <a:lnTo>
                    <a:pt x="71795" y="71917"/>
                  </a:lnTo>
                  <a:cubicBezTo>
                    <a:pt x="71826" y="71947"/>
                    <a:pt x="71826" y="71947"/>
                    <a:pt x="71583" y="72160"/>
                  </a:cubicBezTo>
                  <a:cubicBezTo>
                    <a:pt x="71309" y="72342"/>
                    <a:pt x="71066" y="72555"/>
                    <a:pt x="70823" y="72768"/>
                  </a:cubicBezTo>
                  <a:cubicBezTo>
                    <a:pt x="70853" y="72798"/>
                    <a:pt x="70610" y="73011"/>
                    <a:pt x="70336" y="73193"/>
                  </a:cubicBezTo>
                  <a:cubicBezTo>
                    <a:pt x="70063" y="73345"/>
                    <a:pt x="69516" y="73740"/>
                    <a:pt x="69516" y="73740"/>
                  </a:cubicBezTo>
                  <a:lnTo>
                    <a:pt x="69516" y="73710"/>
                  </a:lnTo>
                  <a:cubicBezTo>
                    <a:pt x="69511" y="73701"/>
                    <a:pt x="69502" y="73698"/>
                    <a:pt x="69489" y="73698"/>
                  </a:cubicBezTo>
                  <a:cubicBezTo>
                    <a:pt x="69413" y="73698"/>
                    <a:pt x="69212" y="73832"/>
                    <a:pt x="69212" y="73832"/>
                  </a:cubicBezTo>
                  <a:cubicBezTo>
                    <a:pt x="68938" y="74014"/>
                    <a:pt x="68969" y="74044"/>
                    <a:pt x="68969" y="74044"/>
                  </a:cubicBezTo>
                  <a:cubicBezTo>
                    <a:pt x="68969" y="74044"/>
                    <a:pt x="68877" y="74135"/>
                    <a:pt x="68695" y="74227"/>
                  </a:cubicBezTo>
                  <a:cubicBezTo>
                    <a:pt x="68513" y="74348"/>
                    <a:pt x="68239" y="74531"/>
                    <a:pt x="67935" y="74713"/>
                  </a:cubicBezTo>
                  <a:cubicBezTo>
                    <a:pt x="67327" y="75139"/>
                    <a:pt x="66476" y="75625"/>
                    <a:pt x="65564" y="76142"/>
                  </a:cubicBezTo>
                  <a:cubicBezTo>
                    <a:pt x="64652" y="76628"/>
                    <a:pt x="63710" y="77145"/>
                    <a:pt x="62920" y="77479"/>
                  </a:cubicBezTo>
                  <a:cubicBezTo>
                    <a:pt x="62525" y="77631"/>
                    <a:pt x="62190" y="77813"/>
                    <a:pt x="61917" y="77935"/>
                  </a:cubicBezTo>
                  <a:cubicBezTo>
                    <a:pt x="61613" y="78026"/>
                    <a:pt x="61400" y="78117"/>
                    <a:pt x="61309" y="78148"/>
                  </a:cubicBezTo>
                  <a:cubicBezTo>
                    <a:pt x="60739" y="78338"/>
                    <a:pt x="59976" y="78648"/>
                    <a:pt x="60034" y="78648"/>
                  </a:cubicBezTo>
                  <a:cubicBezTo>
                    <a:pt x="60041" y="78648"/>
                    <a:pt x="60060" y="78644"/>
                    <a:pt x="60093" y="78634"/>
                  </a:cubicBezTo>
                  <a:lnTo>
                    <a:pt x="60093" y="78634"/>
                  </a:lnTo>
                  <a:cubicBezTo>
                    <a:pt x="60093" y="78634"/>
                    <a:pt x="60002" y="78695"/>
                    <a:pt x="59820" y="78756"/>
                  </a:cubicBezTo>
                  <a:cubicBezTo>
                    <a:pt x="59668" y="78816"/>
                    <a:pt x="59424" y="78877"/>
                    <a:pt x="59090" y="78999"/>
                  </a:cubicBezTo>
                  <a:cubicBezTo>
                    <a:pt x="58786" y="79090"/>
                    <a:pt x="58452" y="79242"/>
                    <a:pt x="58026" y="79364"/>
                  </a:cubicBezTo>
                  <a:cubicBezTo>
                    <a:pt x="57631" y="79485"/>
                    <a:pt x="57175" y="79607"/>
                    <a:pt x="56719" y="79728"/>
                  </a:cubicBezTo>
                  <a:cubicBezTo>
                    <a:pt x="56172" y="79880"/>
                    <a:pt x="55655" y="79971"/>
                    <a:pt x="55199" y="80093"/>
                  </a:cubicBezTo>
                  <a:cubicBezTo>
                    <a:pt x="54743" y="80215"/>
                    <a:pt x="54318" y="80306"/>
                    <a:pt x="53984" y="80367"/>
                  </a:cubicBezTo>
                  <a:cubicBezTo>
                    <a:pt x="53649" y="80427"/>
                    <a:pt x="53376" y="80488"/>
                    <a:pt x="53193" y="80519"/>
                  </a:cubicBezTo>
                  <a:cubicBezTo>
                    <a:pt x="53011" y="80549"/>
                    <a:pt x="52920" y="80579"/>
                    <a:pt x="52920" y="80579"/>
                  </a:cubicBezTo>
                  <a:cubicBezTo>
                    <a:pt x="52920" y="80579"/>
                    <a:pt x="52829" y="80610"/>
                    <a:pt x="52677" y="80610"/>
                  </a:cubicBezTo>
                  <a:cubicBezTo>
                    <a:pt x="52525" y="80671"/>
                    <a:pt x="52281" y="80701"/>
                    <a:pt x="51947" y="80731"/>
                  </a:cubicBezTo>
                  <a:cubicBezTo>
                    <a:pt x="51309" y="80792"/>
                    <a:pt x="50670" y="80944"/>
                    <a:pt x="50366" y="80974"/>
                  </a:cubicBezTo>
                  <a:cubicBezTo>
                    <a:pt x="50183" y="81008"/>
                    <a:pt x="50000" y="81032"/>
                    <a:pt x="49927" y="81032"/>
                  </a:cubicBezTo>
                  <a:cubicBezTo>
                    <a:pt x="49867" y="81032"/>
                    <a:pt x="49881" y="81016"/>
                    <a:pt x="50032" y="80974"/>
                  </a:cubicBezTo>
                  <a:cubicBezTo>
                    <a:pt x="50032" y="80953"/>
                    <a:pt x="50032" y="80931"/>
                    <a:pt x="49914" y="80931"/>
                  </a:cubicBezTo>
                  <a:cubicBezTo>
                    <a:pt x="49865" y="80931"/>
                    <a:pt x="49796" y="80935"/>
                    <a:pt x="49698" y="80944"/>
                  </a:cubicBezTo>
                  <a:cubicBezTo>
                    <a:pt x="49059" y="80974"/>
                    <a:pt x="49059" y="81035"/>
                    <a:pt x="49059" y="81066"/>
                  </a:cubicBezTo>
                  <a:cubicBezTo>
                    <a:pt x="49059" y="81096"/>
                    <a:pt x="48725" y="81126"/>
                    <a:pt x="48725" y="81126"/>
                  </a:cubicBezTo>
                  <a:cubicBezTo>
                    <a:pt x="48599" y="81139"/>
                    <a:pt x="48525" y="81146"/>
                    <a:pt x="48482" y="81146"/>
                  </a:cubicBezTo>
                  <a:cubicBezTo>
                    <a:pt x="48421" y="81146"/>
                    <a:pt x="48421" y="81132"/>
                    <a:pt x="48421" y="81096"/>
                  </a:cubicBezTo>
                  <a:lnTo>
                    <a:pt x="48421" y="81035"/>
                  </a:lnTo>
                  <a:lnTo>
                    <a:pt x="48087" y="81035"/>
                  </a:lnTo>
                  <a:cubicBezTo>
                    <a:pt x="48087" y="81096"/>
                    <a:pt x="47752" y="81096"/>
                    <a:pt x="47752" y="81096"/>
                  </a:cubicBezTo>
                  <a:cubicBezTo>
                    <a:pt x="47448" y="81096"/>
                    <a:pt x="47448" y="81096"/>
                    <a:pt x="47448" y="81035"/>
                  </a:cubicBezTo>
                  <a:cubicBezTo>
                    <a:pt x="47448" y="80990"/>
                    <a:pt x="47365" y="80967"/>
                    <a:pt x="47243" y="80967"/>
                  </a:cubicBezTo>
                  <a:cubicBezTo>
                    <a:pt x="47122" y="80967"/>
                    <a:pt x="46962" y="80990"/>
                    <a:pt x="46810" y="81035"/>
                  </a:cubicBezTo>
                  <a:lnTo>
                    <a:pt x="46141" y="81096"/>
                  </a:lnTo>
                  <a:cubicBezTo>
                    <a:pt x="46045" y="81067"/>
                    <a:pt x="45912" y="81057"/>
                    <a:pt x="45766" y="81057"/>
                  </a:cubicBezTo>
                  <a:cubicBezTo>
                    <a:pt x="45450" y="81057"/>
                    <a:pt x="45072" y="81106"/>
                    <a:pt x="44865" y="81126"/>
                  </a:cubicBezTo>
                  <a:cubicBezTo>
                    <a:pt x="44698" y="81081"/>
                    <a:pt x="44538" y="81058"/>
                    <a:pt x="44379" y="81058"/>
                  </a:cubicBezTo>
                  <a:cubicBezTo>
                    <a:pt x="44219" y="81058"/>
                    <a:pt x="44059" y="81081"/>
                    <a:pt x="43892" y="81126"/>
                  </a:cubicBezTo>
                  <a:cubicBezTo>
                    <a:pt x="43892" y="81142"/>
                    <a:pt x="43809" y="81149"/>
                    <a:pt x="43687" y="81149"/>
                  </a:cubicBezTo>
                  <a:cubicBezTo>
                    <a:pt x="43565" y="81149"/>
                    <a:pt x="43406" y="81142"/>
                    <a:pt x="43254" y="81126"/>
                  </a:cubicBezTo>
                  <a:cubicBezTo>
                    <a:pt x="42920" y="81096"/>
                    <a:pt x="42616" y="81096"/>
                    <a:pt x="41947" y="81096"/>
                  </a:cubicBezTo>
                  <a:cubicBezTo>
                    <a:pt x="41643" y="81126"/>
                    <a:pt x="39363" y="81126"/>
                    <a:pt x="36780" y="81126"/>
                  </a:cubicBezTo>
                  <a:lnTo>
                    <a:pt x="32311" y="81126"/>
                  </a:lnTo>
                  <a:cubicBezTo>
                    <a:pt x="32068" y="81126"/>
                    <a:pt x="31947" y="81157"/>
                    <a:pt x="31947" y="81157"/>
                  </a:cubicBezTo>
                  <a:cubicBezTo>
                    <a:pt x="31643" y="81157"/>
                    <a:pt x="31643" y="81157"/>
                    <a:pt x="31308" y="81126"/>
                  </a:cubicBezTo>
                  <a:cubicBezTo>
                    <a:pt x="31308" y="81099"/>
                    <a:pt x="31247" y="81084"/>
                    <a:pt x="31149" y="81084"/>
                  </a:cubicBezTo>
                  <a:cubicBezTo>
                    <a:pt x="31029" y="81084"/>
                    <a:pt x="30854" y="81107"/>
                    <a:pt x="30670" y="81157"/>
                  </a:cubicBezTo>
                  <a:cubicBezTo>
                    <a:pt x="30477" y="81174"/>
                    <a:pt x="30395" y="81192"/>
                    <a:pt x="30361" y="81192"/>
                  </a:cubicBezTo>
                  <a:cubicBezTo>
                    <a:pt x="30336" y="81192"/>
                    <a:pt x="30336" y="81183"/>
                    <a:pt x="30336" y="81157"/>
                  </a:cubicBezTo>
                  <a:cubicBezTo>
                    <a:pt x="30336" y="81126"/>
                    <a:pt x="29697" y="81126"/>
                    <a:pt x="28421" y="81126"/>
                  </a:cubicBezTo>
                  <a:lnTo>
                    <a:pt x="26901" y="81126"/>
                  </a:lnTo>
                  <a:cubicBezTo>
                    <a:pt x="26475" y="81126"/>
                    <a:pt x="26141" y="81126"/>
                    <a:pt x="26141" y="81157"/>
                  </a:cubicBezTo>
                  <a:cubicBezTo>
                    <a:pt x="25822" y="81172"/>
                    <a:pt x="25662" y="81180"/>
                    <a:pt x="25624" y="81180"/>
                  </a:cubicBezTo>
                  <a:cubicBezTo>
                    <a:pt x="25586" y="81180"/>
                    <a:pt x="25670" y="81172"/>
                    <a:pt x="25837" y="81157"/>
                  </a:cubicBezTo>
                  <a:cubicBezTo>
                    <a:pt x="26033" y="81098"/>
                    <a:pt x="25431" y="81064"/>
                    <a:pt x="24718" y="81064"/>
                  </a:cubicBezTo>
                  <a:cubicBezTo>
                    <a:pt x="24327" y="81064"/>
                    <a:pt x="23902" y="81075"/>
                    <a:pt x="23557" y="81096"/>
                  </a:cubicBezTo>
                  <a:cubicBezTo>
                    <a:pt x="23253" y="81096"/>
                    <a:pt x="22919" y="81096"/>
                    <a:pt x="22919" y="81066"/>
                  </a:cubicBezTo>
                  <a:cubicBezTo>
                    <a:pt x="22615" y="81066"/>
                    <a:pt x="22281" y="81066"/>
                    <a:pt x="21308" y="81096"/>
                  </a:cubicBezTo>
                  <a:lnTo>
                    <a:pt x="19059" y="81096"/>
                  </a:lnTo>
                  <a:cubicBezTo>
                    <a:pt x="18421" y="81096"/>
                    <a:pt x="17752" y="81157"/>
                    <a:pt x="17752" y="81157"/>
                  </a:cubicBezTo>
                  <a:lnTo>
                    <a:pt x="17448" y="81157"/>
                  </a:lnTo>
                  <a:cubicBezTo>
                    <a:pt x="17448" y="81126"/>
                    <a:pt x="17326" y="81126"/>
                    <a:pt x="17144" y="81126"/>
                  </a:cubicBezTo>
                  <a:cubicBezTo>
                    <a:pt x="16962" y="81126"/>
                    <a:pt x="16688" y="81126"/>
                    <a:pt x="16354" y="81096"/>
                  </a:cubicBezTo>
                  <a:lnTo>
                    <a:pt x="13557" y="81096"/>
                  </a:lnTo>
                  <a:cubicBezTo>
                    <a:pt x="11308" y="81096"/>
                    <a:pt x="9393" y="81096"/>
                    <a:pt x="9059" y="81066"/>
                  </a:cubicBezTo>
                  <a:cubicBezTo>
                    <a:pt x="9059" y="81066"/>
                    <a:pt x="8724" y="81066"/>
                    <a:pt x="8420" y="81096"/>
                  </a:cubicBezTo>
                  <a:cubicBezTo>
                    <a:pt x="8236" y="81146"/>
                    <a:pt x="8052" y="81169"/>
                    <a:pt x="7873" y="81169"/>
                  </a:cubicBezTo>
                  <a:cubicBezTo>
                    <a:pt x="7727" y="81169"/>
                    <a:pt x="7584" y="81154"/>
                    <a:pt x="7448" y="81126"/>
                  </a:cubicBezTo>
                  <a:cubicBezTo>
                    <a:pt x="7281" y="81096"/>
                    <a:pt x="6878" y="81081"/>
                    <a:pt x="6475" y="81081"/>
                  </a:cubicBezTo>
                  <a:cubicBezTo>
                    <a:pt x="6072" y="81081"/>
                    <a:pt x="5670" y="81096"/>
                    <a:pt x="5502" y="81126"/>
                  </a:cubicBezTo>
                  <a:lnTo>
                    <a:pt x="5502" y="81096"/>
                  </a:lnTo>
                  <a:cubicBezTo>
                    <a:pt x="5386" y="81073"/>
                    <a:pt x="5173" y="81063"/>
                    <a:pt x="4934" y="81063"/>
                  </a:cubicBezTo>
                  <a:cubicBezTo>
                    <a:pt x="4549" y="81063"/>
                    <a:pt x="4098" y="81089"/>
                    <a:pt x="3891" y="81126"/>
                  </a:cubicBezTo>
                  <a:cubicBezTo>
                    <a:pt x="3676" y="81105"/>
                    <a:pt x="3446" y="81083"/>
                    <a:pt x="3212" y="81083"/>
                  </a:cubicBezTo>
                  <a:cubicBezTo>
                    <a:pt x="3115" y="81083"/>
                    <a:pt x="3017" y="81087"/>
                    <a:pt x="2919" y="81096"/>
                  </a:cubicBezTo>
                  <a:cubicBezTo>
                    <a:pt x="2615" y="81096"/>
                    <a:pt x="2615" y="81096"/>
                    <a:pt x="2615" y="81035"/>
                  </a:cubicBezTo>
                  <a:cubicBezTo>
                    <a:pt x="2615" y="80974"/>
                    <a:pt x="2615" y="80944"/>
                    <a:pt x="2280" y="80944"/>
                  </a:cubicBezTo>
                  <a:cubicBezTo>
                    <a:pt x="1976" y="80944"/>
                    <a:pt x="1976" y="80974"/>
                    <a:pt x="1976" y="81035"/>
                  </a:cubicBezTo>
                  <a:lnTo>
                    <a:pt x="1308" y="81035"/>
                  </a:lnTo>
                  <a:cubicBezTo>
                    <a:pt x="1308" y="81035"/>
                    <a:pt x="1004" y="81035"/>
                    <a:pt x="1004" y="81066"/>
                  </a:cubicBezTo>
                  <a:cubicBezTo>
                    <a:pt x="1004" y="81096"/>
                    <a:pt x="669" y="81096"/>
                    <a:pt x="335" y="81096"/>
                  </a:cubicBezTo>
                  <a:cubicBezTo>
                    <a:pt x="344" y="81087"/>
                    <a:pt x="322" y="81083"/>
                    <a:pt x="293" y="81083"/>
                  </a:cubicBezTo>
                  <a:cubicBezTo>
                    <a:pt x="224" y="81083"/>
                    <a:pt x="120" y="81105"/>
                    <a:pt x="335" y="81126"/>
                  </a:cubicBezTo>
                  <a:cubicBezTo>
                    <a:pt x="335" y="81187"/>
                    <a:pt x="335" y="81218"/>
                    <a:pt x="31" y="81218"/>
                  </a:cubicBezTo>
                  <a:cubicBezTo>
                    <a:pt x="31" y="81218"/>
                    <a:pt x="1" y="81248"/>
                    <a:pt x="1" y="81278"/>
                  </a:cubicBezTo>
                  <a:cubicBezTo>
                    <a:pt x="1" y="81370"/>
                    <a:pt x="1" y="81400"/>
                    <a:pt x="639" y="81430"/>
                  </a:cubicBezTo>
                  <a:cubicBezTo>
                    <a:pt x="1447" y="81468"/>
                    <a:pt x="2115" y="81494"/>
                    <a:pt x="2515" y="81494"/>
                  </a:cubicBezTo>
                  <a:cubicBezTo>
                    <a:pt x="2763" y="81494"/>
                    <a:pt x="2907" y="81484"/>
                    <a:pt x="2919" y="81461"/>
                  </a:cubicBezTo>
                  <a:cubicBezTo>
                    <a:pt x="2919" y="81461"/>
                    <a:pt x="3223" y="81400"/>
                    <a:pt x="3557" y="81400"/>
                  </a:cubicBezTo>
                  <a:cubicBezTo>
                    <a:pt x="3861" y="81400"/>
                    <a:pt x="4195" y="81461"/>
                    <a:pt x="4195" y="81461"/>
                  </a:cubicBezTo>
                  <a:cubicBezTo>
                    <a:pt x="4195" y="81461"/>
                    <a:pt x="4499" y="81491"/>
                    <a:pt x="5046" y="81491"/>
                  </a:cubicBezTo>
                  <a:lnTo>
                    <a:pt x="7083" y="81491"/>
                  </a:lnTo>
                  <a:cubicBezTo>
                    <a:pt x="9028" y="81491"/>
                    <a:pt x="10001" y="81491"/>
                    <a:pt x="10305" y="81522"/>
                  </a:cubicBezTo>
                  <a:cubicBezTo>
                    <a:pt x="10639" y="81582"/>
                    <a:pt x="10943" y="81582"/>
                    <a:pt x="10943" y="81582"/>
                  </a:cubicBezTo>
                  <a:cubicBezTo>
                    <a:pt x="10943" y="81552"/>
                    <a:pt x="11065" y="81552"/>
                    <a:pt x="11308" y="81552"/>
                  </a:cubicBezTo>
                  <a:cubicBezTo>
                    <a:pt x="11521" y="81552"/>
                    <a:pt x="11825" y="81552"/>
                    <a:pt x="12220" y="81522"/>
                  </a:cubicBezTo>
                  <a:lnTo>
                    <a:pt x="19272" y="81522"/>
                  </a:lnTo>
                  <a:cubicBezTo>
                    <a:pt x="19515" y="81522"/>
                    <a:pt x="19667" y="81491"/>
                    <a:pt x="19667" y="81491"/>
                  </a:cubicBezTo>
                  <a:lnTo>
                    <a:pt x="20305" y="81491"/>
                  </a:lnTo>
                  <a:cubicBezTo>
                    <a:pt x="20305" y="81522"/>
                    <a:pt x="20943" y="81522"/>
                    <a:pt x="21612" y="81522"/>
                  </a:cubicBezTo>
                  <a:cubicBezTo>
                    <a:pt x="22250" y="81491"/>
                    <a:pt x="22889" y="81491"/>
                    <a:pt x="22889" y="81491"/>
                  </a:cubicBezTo>
                  <a:cubicBezTo>
                    <a:pt x="22889" y="81522"/>
                    <a:pt x="23223" y="81522"/>
                    <a:pt x="23861" y="81522"/>
                  </a:cubicBezTo>
                  <a:cubicBezTo>
                    <a:pt x="24500" y="81522"/>
                    <a:pt x="24834" y="81522"/>
                    <a:pt x="24834" y="81491"/>
                  </a:cubicBezTo>
                  <a:cubicBezTo>
                    <a:pt x="25138" y="81491"/>
                    <a:pt x="27418" y="81491"/>
                    <a:pt x="28360" y="81522"/>
                  </a:cubicBezTo>
                  <a:cubicBezTo>
                    <a:pt x="28464" y="81540"/>
                    <a:pt x="28567" y="81548"/>
                    <a:pt x="28670" y="81548"/>
                  </a:cubicBezTo>
                  <a:cubicBezTo>
                    <a:pt x="28899" y="81548"/>
                    <a:pt x="29123" y="81512"/>
                    <a:pt x="29333" y="81491"/>
                  </a:cubicBezTo>
                  <a:cubicBezTo>
                    <a:pt x="29333" y="81461"/>
                    <a:pt x="29667" y="81430"/>
                    <a:pt x="30001" y="81430"/>
                  </a:cubicBezTo>
                  <a:cubicBezTo>
                    <a:pt x="30001" y="81430"/>
                    <a:pt x="29971" y="81461"/>
                    <a:pt x="29971" y="81491"/>
                  </a:cubicBezTo>
                  <a:cubicBezTo>
                    <a:pt x="29667" y="81522"/>
                    <a:pt x="29667" y="81522"/>
                    <a:pt x="30305" y="81522"/>
                  </a:cubicBezTo>
                  <a:lnTo>
                    <a:pt x="31248" y="81522"/>
                  </a:lnTo>
                  <a:cubicBezTo>
                    <a:pt x="31430" y="81522"/>
                    <a:pt x="31703" y="81491"/>
                    <a:pt x="32038" y="81491"/>
                  </a:cubicBezTo>
                  <a:lnTo>
                    <a:pt x="37843" y="81491"/>
                  </a:lnTo>
                  <a:cubicBezTo>
                    <a:pt x="38451" y="81491"/>
                    <a:pt x="38695" y="81491"/>
                    <a:pt x="38695" y="81461"/>
                  </a:cubicBezTo>
                  <a:cubicBezTo>
                    <a:pt x="38695" y="81446"/>
                    <a:pt x="38778" y="81438"/>
                    <a:pt x="38979" y="81438"/>
                  </a:cubicBezTo>
                  <a:cubicBezTo>
                    <a:pt x="39181" y="81438"/>
                    <a:pt x="39500" y="81446"/>
                    <a:pt x="39971" y="81461"/>
                  </a:cubicBezTo>
                  <a:cubicBezTo>
                    <a:pt x="41268" y="81542"/>
                    <a:pt x="41700" y="81569"/>
                    <a:pt x="41934" y="81569"/>
                  </a:cubicBezTo>
                  <a:cubicBezTo>
                    <a:pt x="42052" y="81569"/>
                    <a:pt x="42119" y="81562"/>
                    <a:pt x="42220" y="81552"/>
                  </a:cubicBezTo>
                  <a:cubicBezTo>
                    <a:pt x="41916" y="81552"/>
                    <a:pt x="41916" y="81491"/>
                    <a:pt x="41916" y="81461"/>
                  </a:cubicBezTo>
                  <a:cubicBezTo>
                    <a:pt x="41916" y="81430"/>
                    <a:pt x="42000" y="81415"/>
                    <a:pt x="42122" y="81415"/>
                  </a:cubicBezTo>
                  <a:cubicBezTo>
                    <a:pt x="42243" y="81415"/>
                    <a:pt x="42403" y="81430"/>
                    <a:pt x="42555" y="81461"/>
                  </a:cubicBezTo>
                  <a:cubicBezTo>
                    <a:pt x="42555" y="81491"/>
                    <a:pt x="42859" y="81491"/>
                    <a:pt x="43315" y="81491"/>
                  </a:cubicBezTo>
                  <a:cubicBezTo>
                    <a:pt x="43543" y="81506"/>
                    <a:pt x="43809" y="81514"/>
                    <a:pt x="44097" y="81514"/>
                  </a:cubicBezTo>
                  <a:cubicBezTo>
                    <a:pt x="44386" y="81514"/>
                    <a:pt x="44698" y="81506"/>
                    <a:pt x="45017" y="81491"/>
                  </a:cubicBezTo>
                  <a:cubicBezTo>
                    <a:pt x="45191" y="81495"/>
                    <a:pt x="45366" y="81497"/>
                    <a:pt x="45539" y="81497"/>
                  </a:cubicBezTo>
                  <a:cubicBezTo>
                    <a:pt x="46606" y="81497"/>
                    <a:pt x="47596" y="81426"/>
                    <a:pt x="47752" y="81400"/>
                  </a:cubicBezTo>
                  <a:lnTo>
                    <a:pt x="47752" y="81430"/>
                  </a:lnTo>
                  <a:cubicBezTo>
                    <a:pt x="47752" y="81461"/>
                    <a:pt x="47813" y="81461"/>
                    <a:pt x="48056" y="81461"/>
                  </a:cubicBezTo>
                  <a:cubicBezTo>
                    <a:pt x="48300" y="81461"/>
                    <a:pt x="48725" y="81430"/>
                    <a:pt x="49363" y="81370"/>
                  </a:cubicBezTo>
                  <a:cubicBezTo>
                    <a:pt x="50032" y="81339"/>
                    <a:pt x="50336" y="81309"/>
                    <a:pt x="50336" y="81309"/>
                  </a:cubicBezTo>
                  <a:cubicBezTo>
                    <a:pt x="50336" y="81252"/>
                    <a:pt x="52033" y="81063"/>
                    <a:pt x="52257" y="81063"/>
                  </a:cubicBezTo>
                  <a:cubicBezTo>
                    <a:pt x="52273" y="81063"/>
                    <a:pt x="52281" y="81064"/>
                    <a:pt x="52281" y="81066"/>
                  </a:cubicBezTo>
                  <a:cubicBezTo>
                    <a:pt x="52616" y="81066"/>
                    <a:pt x="52616" y="81035"/>
                    <a:pt x="53254" y="80944"/>
                  </a:cubicBezTo>
                  <a:cubicBezTo>
                    <a:pt x="53740" y="80792"/>
                    <a:pt x="54379" y="80701"/>
                    <a:pt x="54895" y="80579"/>
                  </a:cubicBezTo>
                  <a:cubicBezTo>
                    <a:pt x="55323" y="80479"/>
                    <a:pt x="55668" y="80420"/>
                    <a:pt x="55774" y="80420"/>
                  </a:cubicBezTo>
                  <a:cubicBezTo>
                    <a:pt x="55796" y="80420"/>
                    <a:pt x="55807" y="80422"/>
                    <a:pt x="55807" y="80427"/>
                  </a:cubicBezTo>
                  <a:cubicBezTo>
                    <a:pt x="55807" y="80427"/>
                    <a:pt x="56142" y="80336"/>
                    <a:pt x="56446" y="80275"/>
                  </a:cubicBezTo>
                  <a:cubicBezTo>
                    <a:pt x="56780" y="80154"/>
                    <a:pt x="57388" y="79971"/>
                    <a:pt x="57722" y="79880"/>
                  </a:cubicBezTo>
                  <a:cubicBezTo>
                    <a:pt x="58505" y="79653"/>
                    <a:pt x="58847" y="79531"/>
                    <a:pt x="58749" y="79531"/>
                  </a:cubicBezTo>
                  <a:cubicBezTo>
                    <a:pt x="58729" y="79531"/>
                    <a:pt x="58691" y="79536"/>
                    <a:pt x="58634" y="79546"/>
                  </a:cubicBezTo>
                  <a:cubicBezTo>
                    <a:pt x="58634" y="79515"/>
                    <a:pt x="58634" y="79485"/>
                    <a:pt x="58938" y="79364"/>
                  </a:cubicBezTo>
                  <a:lnTo>
                    <a:pt x="58938" y="79424"/>
                  </a:lnTo>
                  <a:cubicBezTo>
                    <a:pt x="58938" y="79424"/>
                    <a:pt x="59181" y="79364"/>
                    <a:pt x="59576" y="79242"/>
                  </a:cubicBezTo>
                  <a:cubicBezTo>
                    <a:pt x="59759" y="79181"/>
                    <a:pt x="60002" y="79090"/>
                    <a:pt x="60245" y="78999"/>
                  </a:cubicBezTo>
                  <a:cubicBezTo>
                    <a:pt x="60519" y="78908"/>
                    <a:pt x="60792" y="78786"/>
                    <a:pt x="61096" y="78664"/>
                  </a:cubicBezTo>
                  <a:cubicBezTo>
                    <a:pt x="61491" y="78543"/>
                    <a:pt x="61795" y="78391"/>
                    <a:pt x="62069" y="78300"/>
                  </a:cubicBezTo>
                  <a:cubicBezTo>
                    <a:pt x="62342" y="78178"/>
                    <a:pt x="62555" y="78087"/>
                    <a:pt x="62768" y="77996"/>
                  </a:cubicBezTo>
                  <a:cubicBezTo>
                    <a:pt x="63133" y="77844"/>
                    <a:pt x="63345" y="77753"/>
                    <a:pt x="63497" y="77692"/>
                  </a:cubicBezTo>
                  <a:lnTo>
                    <a:pt x="63801" y="77509"/>
                  </a:lnTo>
                  <a:cubicBezTo>
                    <a:pt x="64038" y="77378"/>
                    <a:pt x="64274" y="77224"/>
                    <a:pt x="64354" y="77224"/>
                  </a:cubicBezTo>
                  <a:cubicBezTo>
                    <a:pt x="64366" y="77224"/>
                    <a:pt x="64375" y="77228"/>
                    <a:pt x="64379" y="77236"/>
                  </a:cubicBezTo>
                  <a:cubicBezTo>
                    <a:pt x="64683" y="77114"/>
                    <a:pt x="65868" y="76537"/>
                    <a:pt x="66385" y="76142"/>
                  </a:cubicBezTo>
                  <a:cubicBezTo>
                    <a:pt x="66689" y="75990"/>
                    <a:pt x="66963" y="75838"/>
                    <a:pt x="66963" y="75838"/>
                  </a:cubicBezTo>
                  <a:cubicBezTo>
                    <a:pt x="67297" y="75746"/>
                    <a:pt x="68118" y="75199"/>
                    <a:pt x="68361" y="74956"/>
                  </a:cubicBezTo>
                  <a:cubicBezTo>
                    <a:pt x="68361" y="74959"/>
                    <a:pt x="68363" y="74960"/>
                    <a:pt x="68367" y="74960"/>
                  </a:cubicBezTo>
                  <a:cubicBezTo>
                    <a:pt x="68408" y="74960"/>
                    <a:pt x="68658" y="74819"/>
                    <a:pt x="68908" y="74652"/>
                  </a:cubicBezTo>
                  <a:cubicBezTo>
                    <a:pt x="69414" y="74265"/>
                    <a:pt x="70447" y="73527"/>
                    <a:pt x="70516" y="73527"/>
                  </a:cubicBezTo>
                  <a:cubicBezTo>
                    <a:pt x="70517" y="73527"/>
                    <a:pt x="70518" y="73527"/>
                    <a:pt x="70519" y="73528"/>
                  </a:cubicBezTo>
                  <a:lnTo>
                    <a:pt x="70549" y="73497"/>
                  </a:lnTo>
                  <a:cubicBezTo>
                    <a:pt x="70580" y="73467"/>
                    <a:pt x="70671" y="73436"/>
                    <a:pt x="70792" y="73315"/>
                  </a:cubicBezTo>
                  <a:cubicBezTo>
                    <a:pt x="71005" y="73102"/>
                    <a:pt x="71279" y="72889"/>
                    <a:pt x="71522" y="72676"/>
                  </a:cubicBezTo>
                  <a:cubicBezTo>
                    <a:pt x="71795" y="72494"/>
                    <a:pt x="72039" y="72281"/>
                    <a:pt x="72282" y="72038"/>
                  </a:cubicBezTo>
                  <a:cubicBezTo>
                    <a:pt x="72495" y="71795"/>
                    <a:pt x="72738" y="71582"/>
                    <a:pt x="72738" y="71582"/>
                  </a:cubicBezTo>
                  <a:cubicBezTo>
                    <a:pt x="72803" y="71525"/>
                    <a:pt x="72836" y="71501"/>
                    <a:pt x="72844" y="71501"/>
                  </a:cubicBezTo>
                  <a:cubicBezTo>
                    <a:pt x="72866" y="71501"/>
                    <a:pt x="72711" y="71678"/>
                    <a:pt x="72555" y="71856"/>
                  </a:cubicBezTo>
                  <a:cubicBezTo>
                    <a:pt x="72441" y="71963"/>
                    <a:pt x="72394" y="72009"/>
                    <a:pt x="72398" y="72009"/>
                  </a:cubicBezTo>
                  <a:cubicBezTo>
                    <a:pt x="72409" y="72009"/>
                    <a:pt x="72962" y="71510"/>
                    <a:pt x="73498" y="70974"/>
                  </a:cubicBezTo>
                  <a:cubicBezTo>
                    <a:pt x="73861" y="70578"/>
                    <a:pt x="74027" y="70397"/>
                    <a:pt x="74034" y="70397"/>
                  </a:cubicBezTo>
                  <a:lnTo>
                    <a:pt x="74034" y="70397"/>
                  </a:lnTo>
                  <a:cubicBezTo>
                    <a:pt x="74041" y="70397"/>
                    <a:pt x="73935" y="70525"/>
                    <a:pt x="73741" y="70762"/>
                  </a:cubicBezTo>
                  <a:cubicBezTo>
                    <a:pt x="73615" y="70905"/>
                    <a:pt x="73490" y="71048"/>
                    <a:pt x="73501" y="71048"/>
                  </a:cubicBezTo>
                  <a:cubicBezTo>
                    <a:pt x="73510" y="71048"/>
                    <a:pt x="73584" y="70979"/>
                    <a:pt x="73771" y="70792"/>
                  </a:cubicBezTo>
                  <a:cubicBezTo>
                    <a:pt x="73771" y="70792"/>
                    <a:pt x="74257" y="70336"/>
                    <a:pt x="74227" y="70306"/>
                  </a:cubicBezTo>
                  <a:lnTo>
                    <a:pt x="74926" y="69637"/>
                  </a:lnTo>
                  <a:cubicBezTo>
                    <a:pt x="75413" y="69211"/>
                    <a:pt x="75625" y="68968"/>
                    <a:pt x="75868" y="68725"/>
                  </a:cubicBezTo>
                  <a:cubicBezTo>
                    <a:pt x="76051" y="68452"/>
                    <a:pt x="76051" y="68452"/>
                    <a:pt x="76324" y="68239"/>
                  </a:cubicBezTo>
                  <a:cubicBezTo>
                    <a:pt x="76326" y="68241"/>
                    <a:pt x="76329" y="68241"/>
                    <a:pt x="76331" y="68241"/>
                  </a:cubicBezTo>
                  <a:cubicBezTo>
                    <a:pt x="76379" y="68241"/>
                    <a:pt x="76564" y="68022"/>
                    <a:pt x="76507" y="67965"/>
                  </a:cubicBezTo>
                  <a:cubicBezTo>
                    <a:pt x="76689" y="67692"/>
                    <a:pt x="76902" y="67448"/>
                    <a:pt x="77145" y="67236"/>
                  </a:cubicBezTo>
                  <a:cubicBezTo>
                    <a:pt x="77152" y="67242"/>
                    <a:pt x="77160" y="67245"/>
                    <a:pt x="77170" y="67245"/>
                  </a:cubicBezTo>
                  <a:cubicBezTo>
                    <a:pt x="77250" y="67245"/>
                    <a:pt x="77415" y="67050"/>
                    <a:pt x="77388" y="67023"/>
                  </a:cubicBezTo>
                  <a:cubicBezTo>
                    <a:pt x="77479" y="66871"/>
                    <a:pt x="77571" y="66749"/>
                    <a:pt x="77662" y="66658"/>
                  </a:cubicBezTo>
                  <a:cubicBezTo>
                    <a:pt x="77723" y="66567"/>
                    <a:pt x="77783" y="66506"/>
                    <a:pt x="77783" y="66506"/>
                  </a:cubicBezTo>
                  <a:cubicBezTo>
                    <a:pt x="77783" y="66506"/>
                    <a:pt x="77814" y="66476"/>
                    <a:pt x="77875" y="66415"/>
                  </a:cubicBezTo>
                  <a:cubicBezTo>
                    <a:pt x="77906" y="66368"/>
                    <a:pt x="77938" y="66320"/>
                    <a:pt x="77978" y="66269"/>
                  </a:cubicBezTo>
                  <a:lnTo>
                    <a:pt x="77978" y="66269"/>
                  </a:lnTo>
                  <a:cubicBezTo>
                    <a:pt x="77982" y="66279"/>
                    <a:pt x="77989" y="66286"/>
                    <a:pt x="77996" y="66293"/>
                  </a:cubicBezTo>
                  <a:lnTo>
                    <a:pt x="78209" y="66020"/>
                  </a:lnTo>
                  <a:lnTo>
                    <a:pt x="78262" y="65925"/>
                  </a:lnTo>
                  <a:lnTo>
                    <a:pt x="78262" y="65925"/>
                  </a:lnTo>
                  <a:cubicBezTo>
                    <a:pt x="78208" y="65993"/>
                    <a:pt x="78160" y="66055"/>
                    <a:pt x="78118" y="66111"/>
                  </a:cubicBezTo>
                  <a:cubicBezTo>
                    <a:pt x="78059" y="66170"/>
                    <a:pt x="78015" y="66221"/>
                    <a:pt x="77978" y="66269"/>
                  </a:cubicBezTo>
                  <a:lnTo>
                    <a:pt x="77978" y="66269"/>
                  </a:lnTo>
                  <a:cubicBezTo>
                    <a:pt x="77965" y="66236"/>
                    <a:pt x="77986" y="66175"/>
                    <a:pt x="78148" y="65989"/>
                  </a:cubicBezTo>
                  <a:lnTo>
                    <a:pt x="78361" y="65746"/>
                  </a:lnTo>
                  <a:lnTo>
                    <a:pt x="78262" y="65925"/>
                  </a:lnTo>
                  <a:lnTo>
                    <a:pt x="78262" y="65925"/>
                  </a:lnTo>
                  <a:cubicBezTo>
                    <a:pt x="78442" y="65697"/>
                    <a:pt x="78681" y="65405"/>
                    <a:pt x="78938" y="65078"/>
                  </a:cubicBezTo>
                  <a:cubicBezTo>
                    <a:pt x="79273" y="64622"/>
                    <a:pt x="79638" y="64105"/>
                    <a:pt x="80033" y="63558"/>
                  </a:cubicBezTo>
                  <a:cubicBezTo>
                    <a:pt x="80397" y="62950"/>
                    <a:pt x="80823" y="62342"/>
                    <a:pt x="81188" y="61734"/>
                  </a:cubicBezTo>
                  <a:cubicBezTo>
                    <a:pt x="81370" y="61430"/>
                    <a:pt x="81492" y="61126"/>
                    <a:pt x="81461" y="61126"/>
                  </a:cubicBezTo>
                  <a:cubicBezTo>
                    <a:pt x="81400" y="61065"/>
                    <a:pt x="81431" y="61096"/>
                    <a:pt x="81613" y="60822"/>
                  </a:cubicBezTo>
                  <a:cubicBezTo>
                    <a:pt x="81844" y="60643"/>
                    <a:pt x="82117" y="60227"/>
                    <a:pt x="82034" y="60227"/>
                  </a:cubicBezTo>
                  <a:cubicBezTo>
                    <a:pt x="82019" y="60227"/>
                    <a:pt x="81991" y="60241"/>
                    <a:pt x="81948" y="60275"/>
                  </a:cubicBezTo>
                  <a:cubicBezTo>
                    <a:pt x="81862" y="60372"/>
                    <a:pt x="81811" y="60431"/>
                    <a:pt x="81804" y="60431"/>
                  </a:cubicBezTo>
                  <a:cubicBezTo>
                    <a:pt x="81793" y="60431"/>
                    <a:pt x="81881" y="60299"/>
                    <a:pt x="82100" y="59971"/>
                  </a:cubicBezTo>
                  <a:cubicBezTo>
                    <a:pt x="82282" y="59728"/>
                    <a:pt x="82282" y="59728"/>
                    <a:pt x="82404" y="59394"/>
                  </a:cubicBezTo>
                  <a:cubicBezTo>
                    <a:pt x="82375" y="59394"/>
                    <a:pt x="82511" y="59118"/>
                    <a:pt x="82550" y="59118"/>
                  </a:cubicBezTo>
                  <a:cubicBezTo>
                    <a:pt x="82552" y="59118"/>
                    <a:pt x="82554" y="59119"/>
                    <a:pt x="82556" y="59120"/>
                  </a:cubicBezTo>
                  <a:cubicBezTo>
                    <a:pt x="82738" y="58846"/>
                    <a:pt x="82920" y="58573"/>
                    <a:pt x="82890" y="58543"/>
                  </a:cubicBezTo>
                  <a:cubicBezTo>
                    <a:pt x="82890" y="58543"/>
                    <a:pt x="82920" y="58482"/>
                    <a:pt x="82981" y="58360"/>
                  </a:cubicBezTo>
                  <a:cubicBezTo>
                    <a:pt x="83042" y="58269"/>
                    <a:pt x="83103" y="58117"/>
                    <a:pt x="83194" y="57995"/>
                  </a:cubicBezTo>
                  <a:cubicBezTo>
                    <a:pt x="83376" y="57691"/>
                    <a:pt x="83467" y="57388"/>
                    <a:pt x="83559" y="57084"/>
                  </a:cubicBezTo>
                  <a:cubicBezTo>
                    <a:pt x="83741" y="56597"/>
                    <a:pt x="83832" y="56293"/>
                    <a:pt x="83893" y="56141"/>
                  </a:cubicBezTo>
                  <a:cubicBezTo>
                    <a:pt x="83922" y="56069"/>
                    <a:pt x="83944" y="56031"/>
                    <a:pt x="83956" y="56031"/>
                  </a:cubicBezTo>
                  <a:cubicBezTo>
                    <a:pt x="83969" y="56031"/>
                    <a:pt x="83970" y="56076"/>
                    <a:pt x="83954" y="56172"/>
                  </a:cubicBezTo>
                  <a:cubicBezTo>
                    <a:pt x="83948" y="56204"/>
                    <a:pt x="83948" y="56219"/>
                    <a:pt x="83953" y="56219"/>
                  </a:cubicBezTo>
                  <a:cubicBezTo>
                    <a:pt x="84001" y="56219"/>
                    <a:pt x="84473" y="54951"/>
                    <a:pt x="84501" y="54622"/>
                  </a:cubicBezTo>
                  <a:cubicBezTo>
                    <a:pt x="84524" y="54365"/>
                    <a:pt x="84530" y="54305"/>
                    <a:pt x="84558" y="54305"/>
                  </a:cubicBezTo>
                  <a:cubicBezTo>
                    <a:pt x="84567" y="54305"/>
                    <a:pt x="84578" y="54311"/>
                    <a:pt x="84592" y="54318"/>
                  </a:cubicBezTo>
                  <a:cubicBezTo>
                    <a:pt x="84622" y="54318"/>
                    <a:pt x="84714" y="54014"/>
                    <a:pt x="84714" y="54014"/>
                  </a:cubicBezTo>
                  <a:cubicBezTo>
                    <a:pt x="84835" y="53710"/>
                    <a:pt x="84926" y="53406"/>
                    <a:pt x="84957" y="53406"/>
                  </a:cubicBezTo>
                  <a:cubicBezTo>
                    <a:pt x="84957" y="53406"/>
                    <a:pt x="84987" y="53345"/>
                    <a:pt x="85048" y="53193"/>
                  </a:cubicBezTo>
                  <a:cubicBezTo>
                    <a:pt x="85078" y="53041"/>
                    <a:pt x="85170" y="52798"/>
                    <a:pt x="85230" y="52463"/>
                  </a:cubicBezTo>
                  <a:cubicBezTo>
                    <a:pt x="85322" y="51825"/>
                    <a:pt x="85656" y="50883"/>
                    <a:pt x="85777" y="50609"/>
                  </a:cubicBezTo>
                  <a:lnTo>
                    <a:pt x="85899" y="49941"/>
                  </a:lnTo>
                  <a:cubicBezTo>
                    <a:pt x="85899" y="49620"/>
                    <a:pt x="85927" y="49300"/>
                    <a:pt x="86009" y="49300"/>
                  </a:cubicBezTo>
                  <a:cubicBezTo>
                    <a:pt x="86013" y="49300"/>
                    <a:pt x="86017" y="49301"/>
                    <a:pt x="86021" y="49302"/>
                  </a:cubicBezTo>
                  <a:lnTo>
                    <a:pt x="86051" y="49302"/>
                  </a:lnTo>
                  <a:cubicBezTo>
                    <a:pt x="86051" y="48972"/>
                    <a:pt x="86289" y="47721"/>
                    <a:pt x="86382" y="47721"/>
                  </a:cubicBezTo>
                  <a:cubicBezTo>
                    <a:pt x="86383" y="47721"/>
                    <a:pt x="86384" y="47721"/>
                    <a:pt x="86385" y="47722"/>
                  </a:cubicBezTo>
                  <a:cubicBezTo>
                    <a:pt x="86416" y="47722"/>
                    <a:pt x="86416" y="47722"/>
                    <a:pt x="86477" y="47418"/>
                  </a:cubicBezTo>
                  <a:lnTo>
                    <a:pt x="86446" y="47418"/>
                  </a:lnTo>
                  <a:cubicBezTo>
                    <a:pt x="86416" y="47387"/>
                    <a:pt x="86385" y="47387"/>
                    <a:pt x="86416" y="47053"/>
                  </a:cubicBezTo>
                  <a:cubicBezTo>
                    <a:pt x="86477" y="46749"/>
                    <a:pt x="86507" y="46415"/>
                    <a:pt x="86568" y="46415"/>
                  </a:cubicBezTo>
                  <a:cubicBezTo>
                    <a:pt x="86629" y="46111"/>
                    <a:pt x="86720" y="45807"/>
                    <a:pt x="86689" y="45776"/>
                  </a:cubicBezTo>
                  <a:cubicBezTo>
                    <a:pt x="86689" y="45776"/>
                    <a:pt x="86720" y="45472"/>
                    <a:pt x="86811" y="45138"/>
                  </a:cubicBezTo>
                  <a:cubicBezTo>
                    <a:pt x="86841" y="44834"/>
                    <a:pt x="86841" y="44500"/>
                    <a:pt x="86902" y="43831"/>
                  </a:cubicBezTo>
                  <a:cubicBezTo>
                    <a:pt x="86902" y="43527"/>
                    <a:pt x="86932" y="42858"/>
                    <a:pt x="86993" y="42858"/>
                  </a:cubicBezTo>
                  <a:cubicBezTo>
                    <a:pt x="86993" y="42858"/>
                    <a:pt x="86993" y="42220"/>
                    <a:pt x="86963" y="41886"/>
                  </a:cubicBezTo>
                  <a:cubicBezTo>
                    <a:pt x="86993" y="41217"/>
                    <a:pt x="86993" y="40913"/>
                    <a:pt x="87024" y="40913"/>
                  </a:cubicBezTo>
                  <a:cubicBezTo>
                    <a:pt x="87084" y="40913"/>
                    <a:pt x="87084" y="40913"/>
                    <a:pt x="87024" y="40579"/>
                  </a:cubicBezTo>
                  <a:cubicBezTo>
                    <a:pt x="86993" y="40579"/>
                    <a:pt x="86993" y="40244"/>
                    <a:pt x="86993" y="39940"/>
                  </a:cubicBezTo>
                  <a:lnTo>
                    <a:pt x="86963" y="39272"/>
                  </a:lnTo>
                  <a:cubicBezTo>
                    <a:pt x="86932" y="39272"/>
                    <a:pt x="86932" y="39272"/>
                    <a:pt x="86932" y="38937"/>
                  </a:cubicBezTo>
                  <a:cubicBezTo>
                    <a:pt x="86932" y="38633"/>
                    <a:pt x="86872" y="37630"/>
                    <a:pt x="86841" y="37326"/>
                  </a:cubicBezTo>
                  <a:cubicBezTo>
                    <a:pt x="86802" y="36703"/>
                    <a:pt x="86776" y="36479"/>
                    <a:pt x="86762" y="36479"/>
                  </a:cubicBezTo>
                  <a:cubicBezTo>
                    <a:pt x="86754" y="36479"/>
                    <a:pt x="86750" y="36549"/>
                    <a:pt x="86750" y="36658"/>
                  </a:cubicBezTo>
                  <a:cubicBezTo>
                    <a:pt x="86763" y="36798"/>
                    <a:pt x="86765" y="36880"/>
                    <a:pt x="86761" y="36880"/>
                  </a:cubicBezTo>
                  <a:cubicBezTo>
                    <a:pt x="86755" y="36880"/>
                    <a:pt x="86737" y="36724"/>
                    <a:pt x="86720" y="36354"/>
                  </a:cubicBezTo>
                  <a:cubicBezTo>
                    <a:pt x="86720" y="36171"/>
                    <a:pt x="86689" y="35867"/>
                    <a:pt x="86629" y="35442"/>
                  </a:cubicBezTo>
                  <a:cubicBezTo>
                    <a:pt x="86598" y="35047"/>
                    <a:pt x="86537" y="34560"/>
                    <a:pt x="86446" y="34074"/>
                  </a:cubicBezTo>
                  <a:cubicBezTo>
                    <a:pt x="86233" y="32797"/>
                    <a:pt x="86233" y="32797"/>
                    <a:pt x="86173" y="32797"/>
                  </a:cubicBezTo>
                  <a:cubicBezTo>
                    <a:pt x="86173" y="32896"/>
                    <a:pt x="86167" y="32937"/>
                    <a:pt x="86160" y="32937"/>
                  </a:cubicBezTo>
                  <a:cubicBezTo>
                    <a:pt x="86142" y="32937"/>
                    <a:pt x="86112" y="32708"/>
                    <a:pt x="86112" y="32494"/>
                  </a:cubicBezTo>
                  <a:cubicBezTo>
                    <a:pt x="86051" y="31825"/>
                    <a:pt x="85990" y="31521"/>
                    <a:pt x="85929" y="31521"/>
                  </a:cubicBezTo>
                  <a:cubicBezTo>
                    <a:pt x="85838" y="31217"/>
                    <a:pt x="85838" y="31217"/>
                    <a:pt x="85747" y="30883"/>
                  </a:cubicBezTo>
                  <a:cubicBezTo>
                    <a:pt x="85808" y="30883"/>
                    <a:pt x="85717" y="30548"/>
                    <a:pt x="85504" y="29940"/>
                  </a:cubicBezTo>
                  <a:cubicBezTo>
                    <a:pt x="85413" y="29636"/>
                    <a:pt x="85413" y="29636"/>
                    <a:pt x="85443" y="29606"/>
                  </a:cubicBezTo>
                  <a:cubicBezTo>
                    <a:pt x="85443" y="29606"/>
                    <a:pt x="85352" y="29302"/>
                    <a:pt x="85261" y="28998"/>
                  </a:cubicBezTo>
                  <a:cubicBezTo>
                    <a:pt x="85170" y="28694"/>
                    <a:pt x="84926" y="28086"/>
                    <a:pt x="84744" y="27478"/>
                  </a:cubicBezTo>
                  <a:cubicBezTo>
                    <a:pt x="84562" y="26901"/>
                    <a:pt x="84379" y="26384"/>
                    <a:pt x="84318" y="26202"/>
                  </a:cubicBezTo>
                  <a:cubicBezTo>
                    <a:pt x="84318" y="26202"/>
                    <a:pt x="84197" y="25898"/>
                    <a:pt x="84045" y="25624"/>
                  </a:cubicBezTo>
                  <a:cubicBezTo>
                    <a:pt x="83863" y="25351"/>
                    <a:pt x="83741" y="25047"/>
                    <a:pt x="83802" y="25016"/>
                  </a:cubicBezTo>
                  <a:cubicBezTo>
                    <a:pt x="83863" y="24986"/>
                    <a:pt x="83893" y="24986"/>
                    <a:pt x="83680" y="24712"/>
                  </a:cubicBezTo>
                  <a:cubicBezTo>
                    <a:pt x="83513" y="24462"/>
                    <a:pt x="82937" y="23189"/>
                    <a:pt x="83006" y="23189"/>
                  </a:cubicBezTo>
                  <a:lnTo>
                    <a:pt x="83006" y="23189"/>
                  </a:lnTo>
                  <a:cubicBezTo>
                    <a:pt x="83012" y="23189"/>
                    <a:pt x="83024" y="23200"/>
                    <a:pt x="83042" y="23223"/>
                  </a:cubicBezTo>
                  <a:cubicBezTo>
                    <a:pt x="83072" y="23192"/>
                    <a:pt x="83103" y="23192"/>
                    <a:pt x="83103" y="23192"/>
                  </a:cubicBezTo>
                  <a:cubicBezTo>
                    <a:pt x="82951" y="22889"/>
                    <a:pt x="82768" y="22615"/>
                    <a:pt x="82768" y="22615"/>
                  </a:cubicBezTo>
                  <a:cubicBezTo>
                    <a:pt x="82738" y="22615"/>
                    <a:pt x="82586" y="22341"/>
                    <a:pt x="82160" y="21460"/>
                  </a:cubicBezTo>
                  <a:cubicBezTo>
                    <a:pt x="82008" y="21186"/>
                    <a:pt x="81735" y="20761"/>
                    <a:pt x="81492" y="20335"/>
                  </a:cubicBezTo>
                  <a:cubicBezTo>
                    <a:pt x="81370" y="20123"/>
                    <a:pt x="81248" y="19910"/>
                    <a:pt x="81127" y="19727"/>
                  </a:cubicBezTo>
                  <a:cubicBezTo>
                    <a:pt x="81005" y="19545"/>
                    <a:pt x="80884" y="19363"/>
                    <a:pt x="80793" y="19211"/>
                  </a:cubicBezTo>
                  <a:cubicBezTo>
                    <a:pt x="80458" y="18664"/>
                    <a:pt x="79941" y="17843"/>
                    <a:pt x="79759" y="17569"/>
                  </a:cubicBezTo>
                  <a:cubicBezTo>
                    <a:pt x="79546" y="17296"/>
                    <a:pt x="79364" y="17053"/>
                    <a:pt x="78969" y="16536"/>
                  </a:cubicBezTo>
                  <a:cubicBezTo>
                    <a:pt x="78726" y="16293"/>
                    <a:pt x="78331" y="15776"/>
                    <a:pt x="78361" y="15746"/>
                  </a:cubicBezTo>
                  <a:lnTo>
                    <a:pt x="78148" y="15502"/>
                  </a:lnTo>
                  <a:cubicBezTo>
                    <a:pt x="77723" y="14986"/>
                    <a:pt x="77510" y="14743"/>
                    <a:pt x="77510" y="14743"/>
                  </a:cubicBezTo>
                  <a:cubicBezTo>
                    <a:pt x="77540" y="14743"/>
                    <a:pt x="77358" y="14469"/>
                    <a:pt x="77115" y="14226"/>
                  </a:cubicBezTo>
                  <a:cubicBezTo>
                    <a:pt x="77113" y="14227"/>
                    <a:pt x="77111" y="14228"/>
                    <a:pt x="77108" y="14228"/>
                  </a:cubicBezTo>
                  <a:cubicBezTo>
                    <a:pt x="77060" y="14228"/>
                    <a:pt x="76848" y="13986"/>
                    <a:pt x="76446" y="13527"/>
                  </a:cubicBezTo>
                  <a:cubicBezTo>
                    <a:pt x="76355" y="13375"/>
                    <a:pt x="75808" y="12797"/>
                    <a:pt x="75048" y="12007"/>
                  </a:cubicBezTo>
                  <a:cubicBezTo>
                    <a:pt x="74653" y="11642"/>
                    <a:pt x="74197" y="11186"/>
                    <a:pt x="73710" y="10730"/>
                  </a:cubicBezTo>
                  <a:cubicBezTo>
                    <a:pt x="73224" y="10274"/>
                    <a:pt x="72707" y="9849"/>
                    <a:pt x="72191" y="9393"/>
                  </a:cubicBezTo>
                  <a:cubicBezTo>
                    <a:pt x="71643" y="8937"/>
                    <a:pt x="71096" y="8511"/>
                    <a:pt x="70580" y="8116"/>
                  </a:cubicBezTo>
                  <a:cubicBezTo>
                    <a:pt x="70063" y="7752"/>
                    <a:pt x="69577" y="7417"/>
                    <a:pt x="69151" y="7113"/>
                  </a:cubicBezTo>
                  <a:cubicBezTo>
                    <a:pt x="68725" y="6840"/>
                    <a:pt x="68361" y="6627"/>
                    <a:pt x="68118" y="6445"/>
                  </a:cubicBezTo>
                  <a:cubicBezTo>
                    <a:pt x="67996" y="6384"/>
                    <a:pt x="67905" y="6323"/>
                    <a:pt x="67844" y="6262"/>
                  </a:cubicBezTo>
                  <a:cubicBezTo>
                    <a:pt x="67753" y="6232"/>
                    <a:pt x="67722" y="6201"/>
                    <a:pt x="67722" y="6201"/>
                  </a:cubicBezTo>
                  <a:cubicBezTo>
                    <a:pt x="67722" y="6201"/>
                    <a:pt x="67662" y="6171"/>
                    <a:pt x="67510" y="6080"/>
                  </a:cubicBezTo>
                  <a:cubicBezTo>
                    <a:pt x="67388" y="5989"/>
                    <a:pt x="67175" y="5867"/>
                    <a:pt x="66902" y="5715"/>
                  </a:cubicBezTo>
                  <a:cubicBezTo>
                    <a:pt x="66598" y="5533"/>
                    <a:pt x="66051" y="5198"/>
                    <a:pt x="66051" y="5198"/>
                  </a:cubicBezTo>
                  <a:cubicBezTo>
                    <a:pt x="66081" y="5138"/>
                    <a:pt x="64622" y="4408"/>
                    <a:pt x="63741" y="4013"/>
                  </a:cubicBezTo>
                  <a:cubicBezTo>
                    <a:pt x="63406" y="3891"/>
                    <a:pt x="63102" y="3770"/>
                    <a:pt x="62829" y="3648"/>
                  </a:cubicBezTo>
                  <a:cubicBezTo>
                    <a:pt x="62859" y="3557"/>
                    <a:pt x="61978" y="3162"/>
                    <a:pt x="61339" y="2979"/>
                  </a:cubicBezTo>
                  <a:cubicBezTo>
                    <a:pt x="61005" y="2919"/>
                    <a:pt x="60701" y="2797"/>
                    <a:pt x="60731" y="2736"/>
                  </a:cubicBezTo>
                  <a:cubicBezTo>
                    <a:pt x="60762" y="2645"/>
                    <a:pt x="60154" y="2402"/>
                    <a:pt x="59485" y="2311"/>
                  </a:cubicBezTo>
                  <a:cubicBezTo>
                    <a:pt x="59151" y="2250"/>
                    <a:pt x="59151" y="2250"/>
                    <a:pt x="58877" y="2098"/>
                  </a:cubicBezTo>
                  <a:cubicBezTo>
                    <a:pt x="58653" y="1973"/>
                    <a:pt x="58388" y="1869"/>
                    <a:pt x="58300" y="1869"/>
                  </a:cubicBezTo>
                  <a:cubicBezTo>
                    <a:pt x="58280" y="1869"/>
                    <a:pt x="58269" y="1874"/>
                    <a:pt x="58269" y="1885"/>
                  </a:cubicBezTo>
                  <a:cubicBezTo>
                    <a:pt x="57935" y="1855"/>
                    <a:pt x="57601" y="1764"/>
                    <a:pt x="57327" y="1612"/>
                  </a:cubicBezTo>
                  <a:cubicBezTo>
                    <a:pt x="56719" y="1338"/>
                    <a:pt x="56719" y="1338"/>
                    <a:pt x="56385" y="1338"/>
                  </a:cubicBezTo>
                  <a:cubicBezTo>
                    <a:pt x="56050" y="1338"/>
                    <a:pt x="54774" y="1034"/>
                    <a:pt x="54470" y="882"/>
                  </a:cubicBezTo>
                  <a:cubicBezTo>
                    <a:pt x="54207" y="830"/>
                    <a:pt x="53922" y="755"/>
                    <a:pt x="53849" y="755"/>
                  </a:cubicBezTo>
                  <a:cubicBezTo>
                    <a:pt x="53838" y="755"/>
                    <a:pt x="53832" y="756"/>
                    <a:pt x="53832" y="761"/>
                  </a:cubicBezTo>
                  <a:lnTo>
                    <a:pt x="53528" y="669"/>
                  </a:lnTo>
                  <a:cubicBezTo>
                    <a:pt x="53193" y="609"/>
                    <a:pt x="52889" y="578"/>
                    <a:pt x="52889" y="578"/>
                  </a:cubicBezTo>
                  <a:lnTo>
                    <a:pt x="52859" y="609"/>
                  </a:lnTo>
                  <a:cubicBezTo>
                    <a:pt x="52707" y="578"/>
                    <a:pt x="52160" y="487"/>
                    <a:pt x="51339" y="365"/>
                  </a:cubicBezTo>
                  <a:cubicBezTo>
                    <a:pt x="50549" y="244"/>
                    <a:pt x="49485" y="153"/>
                    <a:pt x="48330" y="61"/>
                  </a:cubicBezTo>
                  <a:cubicBezTo>
                    <a:pt x="47904" y="61"/>
                    <a:pt x="47479" y="61"/>
                    <a:pt x="47114" y="31"/>
                  </a:cubicBezTo>
                  <a:lnTo>
                    <a:pt x="46354" y="31"/>
                  </a:lnTo>
                  <a:cubicBezTo>
                    <a:pt x="46202" y="31"/>
                    <a:pt x="46081" y="1"/>
                    <a:pt x="45959" y="1"/>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3477;p83"/>
            <p:cNvSpPr/>
            <p:nvPr/>
          </p:nvSpPr>
          <p:spPr>
            <a:xfrm>
              <a:off x="2507471" y="3136491"/>
              <a:ext cx="445573" cy="176320"/>
            </a:xfrm>
            <a:custGeom>
              <a:avLst/>
              <a:gdLst/>
              <a:ahLst/>
              <a:cxnLst/>
              <a:rect l="l" t="t" r="r" b="b"/>
              <a:pathLst>
                <a:path w="26931" h="10657" extrusionOk="0">
                  <a:moveTo>
                    <a:pt x="11003" y="139"/>
                  </a:moveTo>
                  <a:cubicBezTo>
                    <a:pt x="11003" y="170"/>
                    <a:pt x="11003" y="200"/>
                    <a:pt x="10943" y="200"/>
                  </a:cubicBezTo>
                  <a:lnTo>
                    <a:pt x="10882" y="170"/>
                  </a:lnTo>
                  <a:lnTo>
                    <a:pt x="10943" y="139"/>
                  </a:lnTo>
                  <a:close/>
                  <a:moveTo>
                    <a:pt x="10213" y="170"/>
                  </a:moveTo>
                  <a:cubicBezTo>
                    <a:pt x="10274" y="170"/>
                    <a:pt x="10274" y="170"/>
                    <a:pt x="10274" y="200"/>
                  </a:cubicBezTo>
                  <a:cubicBezTo>
                    <a:pt x="10274" y="200"/>
                    <a:pt x="10274" y="231"/>
                    <a:pt x="10213" y="231"/>
                  </a:cubicBezTo>
                  <a:lnTo>
                    <a:pt x="10152" y="200"/>
                  </a:lnTo>
                  <a:cubicBezTo>
                    <a:pt x="10152" y="170"/>
                    <a:pt x="10213" y="170"/>
                    <a:pt x="10213" y="170"/>
                  </a:cubicBezTo>
                  <a:close/>
                  <a:moveTo>
                    <a:pt x="17782" y="200"/>
                  </a:moveTo>
                  <a:cubicBezTo>
                    <a:pt x="17842" y="200"/>
                    <a:pt x="17842" y="200"/>
                    <a:pt x="17842" y="231"/>
                  </a:cubicBezTo>
                  <a:cubicBezTo>
                    <a:pt x="17842" y="261"/>
                    <a:pt x="17751" y="322"/>
                    <a:pt x="17690" y="322"/>
                  </a:cubicBezTo>
                  <a:cubicBezTo>
                    <a:pt x="17630" y="322"/>
                    <a:pt x="17630" y="231"/>
                    <a:pt x="17782" y="200"/>
                  </a:cubicBezTo>
                  <a:close/>
                  <a:moveTo>
                    <a:pt x="26613" y="162"/>
                  </a:moveTo>
                  <a:cubicBezTo>
                    <a:pt x="26646" y="162"/>
                    <a:pt x="26620" y="219"/>
                    <a:pt x="26536" y="261"/>
                  </a:cubicBezTo>
                  <a:cubicBezTo>
                    <a:pt x="26490" y="307"/>
                    <a:pt x="26467" y="329"/>
                    <a:pt x="26456" y="329"/>
                  </a:cubicBezTo>
                  <a:cubicBezTo>
                    <a:pt x="26444" y="329"/>
                    <a:pt x="26444" y="307"/>
                    <a:pt x="26444" y="261"/>
                  </a:cubicBezTo>
                  <a:cubicBezTo>
                    <a:pt x="26444" y="231"/>
                    <a:pt x="26444" y="200"/>
                    <a:pt x="26536" y="200"/>
                  </a:cubicBezTo>
                  <a:cubicBezTo>
                    <a:pt x="26572" y="172"/>
                    <a:pt x="26598" y="162"/>
                    <a:pt x="26613" y="162"/>
                  </a:cubicBezTo>
                  <a:close/>
                  <a:moveTo>
                    <a:pt x="13131" y="322"/>
                  </a:moveTo>
                  <a:cubicBezTo>
                    <a:pt x="13192" y="322"/>
                    <a:pt x="13192" y="352"/>
                    <a:pt x="13192" y="352"/>
                  </a:cubicBezTo>
                  <a:cubicBezTo>
                    <a:pt x="13192" y="352"/>
                    <a:pt x="13192" y="413"/>
                    <a:pt x="13131" y="413"/>
                  </a:cubicBezTo>
                  <a:cubicBezTo>
                    <a:pt x="13131" y="413"/>
                    <a:pt x="13070" y="383"/>
                    <a:pt x="13070" y="322"/>
                  </a:cubicBezTo>
                  <a:close/>
                  <a:moveTo>
                    <a:pt x="15699" y="326"/>
                  </a:moveTo>
                  <a:cubicBezTo>
                    <a:pt x="15709" y="326"/>
                    <a:pt x="15715" y="333"/>
                    <a:pt x="15715" y="352"/>
                  </a:cubicBezTo>
                  <a:cubicBezTo>
                    <a:pt x="15715" y="352"/>
                    <a:pt x="15715" y="383"/>
                    <a:pt x="15654" y="413"/>
                  </a:cubicBezTo>
                  <a:cubicBezTo>
                    <a:pt x="15654" y="413"/>
                    <a:pt x="15627" y="426"/>
                    <a:pt x="15609" y="426"/>
                  </a:cubicBezTo>
                  <a:cubicBezTo>
                    <a:pt x="15600" y="426"/>
                    <a:pt x="15593" y="423"/>
                    <a:pt x="15593" y="413"/>
                  </a:cubicBezTo>
                  <a:lnTo>
                    <a:pt x="15593" y="383"/>
                  </a:lnTo>
                  <a:cubicBezTo>
                    <a:pt x="15635" y="362"/>
                    <a:pt x="15677" y="326"/>
                    <a:pt x="15699" y="326"/>
                  </a:cubicBezTo>
                  <a:close/>
                  <a:moveTo>
                    <a:pt x="11482" y="367"/>
                  </a:moveTo>
                  <a:cubicBezTo>
                    <a:pt x="11505" y="367"/>
                    <a:pt x="11520" y="383"/>
                    <a:pt x="11520" y="413"/>
                  </a:cubicBezTo>
                  <a:cubicBezTo>
                    <a:pt x="11520" y="443"/>
                    <a:pt x="11520" y="443"/>
                    <a:pt x="11459" y="443"/>
                  </a:cubicBezTo>
                  <a:cubicBezTo>
                    <a:pt x="11338" y="443"/>
                    <a:pt x="11338" y="443"/>
                    <a:pt x="11398" y="413"/>
                  </a:cubicBezTo>
                  <a:cubicBezTo>
                    <a:pt x="11429" y="383"/>
                    <a:pt x="11459" y="367"/>
                    <a:pt x="11482" y="367"/>
                  </a:cubicBezTo>
                  <a:close/>
                  <a:moveTo>
                    <a:pt x="11885" y="413"/>
                  </a:moveTo>
                  <a:cubicBezTo>
                    <a:pt x="11946" y="413"/>
                    <a:pt x="11946" y="413"/>
                    <a:pt x="11946" y="443"/>
                  </a:cubicBezTo>
                  <a:lnTo>
                    <a:pt x="11885" y="443"/>
                  </a:lnTo>
                  <a:lnTo>
                    <a:pt x="11824" y="413"/>
                  </a:lnTo>
                  <a:close/>
                  <a:moveTo>
                    <a:pt x="12523" y="413"/>
                  </a:moveTo>
                  <a:cubicBezTo>
                    <a:pt x="12584" y="413"/>
                    <a:pt x="12584" y="413"/>
                    <a:pt x="12584" y="443"/>
                  </a:cubicBezTo>
                  <a:lnTo>
                    <a:pt x="12523" y="443"/>
                  </a:lnTo>
                  <a:lnTo>
                    <a:pt x="12462" y="413"/>
                  </a:lnTo>
                  <a:close/>
                  <a:moveTo>
                    <a:pt x="5015" y="383"/>
                  </a:moveTo>
                  <a:cubicBezTo>
                    <a:pt x="5015" y="413"/>
                    <a:pt x="5015" y="474"/>
                    <a:pt x="4955" y="474"/>
                  </a:cubicBezTo>
                  <a:lnTo>
                    <a:pt x="4894" y="474"/>
                  </a:lnTo>
                  <a:cubicBezTo>
                    <a:pt x="4863" y="413"/>
                    <a:pt x="4955" y="383"/>
                    <a:pt x="4955" y="383"/>
                  </a:cubicBezTo>
                  <a:close/>
                  <a:moveTo>
                    <a:pt x="12351" y="447"/>
                  </a:moveTo>
                  <a:cubicBezTo>
                    <a:pt x="12344" y="447"/>
                    <a:pt x="12331" y="453"/>
                    <a:pt x="12310" y="474"/>
                  </a:cubicBezTo>
                  <a:cubicBezTo>
                    <a:pt x="12351" y="474"/>
                    <a:pt x="12364" y="447"/>
                    <a:pt x="12351" y="447"/>
                  </a:cubicBezTo>
                  <a:close/>
                  <a:moveTo>
                    <a:pt x="11673" y="554"/>
                  </a:moveTo>
                  <a:lnTo>
                    <a:pt x="11673" y="554"/>
                  </a:lnTo>
                  <a:cubicBezTo>
                    <a:pt x="11672" y="558"/>
                    <a:pt x="11672" y="561"/>
                    <a:pt x="11672" y="565"/>
                  </a:cubicBezTo>
                  <a:cubicBezTo>
                    <a:pt x="11673" y="566"/>
                    <a:pt x="11674" y="567"/>
                    <a:pt x="11675" y="568"/>
                  </a:cubicBezTo>
                  <a:lnTo>
                    <a:pt x="11675" y="568"/>
                  </a:lnTo>
                  <a:cubicBezTo>
                    <a:pt x="11674" y="564"/>
                    <a:pt x="11674" y="559"/>
                    <a:pt x="11673" y="554"/>
                  </a:cubicBezTo>
                  <a:close/>
                  <a:moveTo>
                    <a:pt x="11675" y="568"/>
                  </a:moveTo>
                  <a:cubicBezTo>
                    <a:pt x="11681" y="595"/>
                    <a:pt x="11692" y="607"/>
                    <a:pt x="11697" y="607"/>
                  </a:cubicBezTo>
                  <a:cubicBezTo>
                    <a:pt x="11702" y="607"/>
                    <a:pt x="11700" y="593"/>
                    <a:pt x="11675" y="568"/>
                  </a:cubicBezTo>
                  <a:close/>
                  <a:moveTo>
                    <a:pt x="2542" y="1203"/>
                  </a:moveTo>
                  <a:cubicBezTo>
                    <a:pt x="2561" y="1203"/>
                    <a:pt x="2569" y="1218"/>
                    <a:pt x="2584" y="1234"/>
                  </a:cubicBezTo>
                  <a:cubicBezTo>
                    <a:pt x="2584" y="1264"/>
                    <a:pt x="2493" y="1325"/>
                    <a:pt x="2432" y="1355"/>
                  </a:cubicBezTo>
                  <a:cubicBezTo>
                    <a:pt x="2371" y="1355"/>
                    <a:pt x="2401" y="1294"/>
                    <a:pt x="2432" y="1264"/>
                  </a:cubicBezTo>
                  <a:cubicBezTo>
                    <a:pt x="2493" y="1218"/>
                    <a:pt x="2523" y="1203"/>
                    <a:pt x="2542" y="1203"/>
                  </a:cubicBezTo>
                  <a:close/>
                  <a:moveTo>
                    <a:pt x="304" y="5063"/>
                  </a:moveTo>
                  <a:cubicBezTo>
                    <a:pt x="365" y="5063"/>
                    <a:pt x="395" y="5063"/>
                    <a:pt x="395" y="5124"/>
                  </a:cubicBezTo>
                  <a:lnTo>
                    <a:pt x="334" y="5185"/>
                  </a:lnTo>
                  <a:lnTo>
                    <a:pt x="304" y="5124"/>
                  </a:lnTo>
                  <a:lnTo>
                    <a:pt x="304" y="5063"/>
                  </a:lnTo>
                  <a:close/>
                  <a:moveTo>
                    <a:pt x="91" y="5915"/>
                  </a:moveTo>
                  <a:cubicBezTo>
                    <a:pt x="152" y="5915"/>
                    <a:pt x="182" y="5915"/>
                    <a:pt x="182" y="5975"/>
                  </a:cubicBezTo>
                  <a:lnTo>
                    <a:pt x="213" y="6067"/>
                  </a:lnTo>
                  <a:cubicBezTo>
                    <a:pt x="152" y="6067"/>
                    <a:pt x="122" y="6006"/>
                    <a:pt x="122" y="6006"/>
                  </a:cubicBezTo>
                  <a:lnTo>
                    <a:pt x="91" y="5915"/>
                  </a:lnTo>
                  <a:close/>
                  <a:moveTo>
                    <a:pt x="669" y="6948"/>
                  </a:moveTo>
                  <a:cubicBezTo>
                    <a:pt x="699" y="6948"/>
                    <a:pt x="760" y="6978"/>
                    <a:pt x="760" y="6978"/>
                  </a:cubicBezTo>
                  <a:cubicBezTo>
                    <a:pt x="790" y="7039"/>
                    <a:pt x="699" y="7009"/>
                    <a:pt x="669" y="7039"/>
                  </a:cubicBezTo>
                  <a:cubicBezTo>
                    <a:pt x="638" y="6978"/>
                    <a:pt x="638" y="6978"/>
                    <a:pt x="669" y="6948"/>
                  </a:cubicBezTo>
                  <a:close/>
                  <a:moveTo>
                    <a:pt x="1481" y="8281"/>
                  </a:moveTo>
                  <a:cubicBezTo>
                    <a:pt x="1494" y="8281"/>
                    <a:pt x="1507" y="8290"/>
                    <a:pt x="1520" y="8316"/>
                  </a:cubicBezTo>
                  <a:lnTo>
                    <a:pt x="1550" y="8377"/>
                  </a:lnTo>
                  <a:lnTo>
                    <a:pt x="1459" y="8346"/>
                  </a:lnTo>
                  <a:lnTo>
                    <a:pt x="1429" y="8316"/>
                  </a:lnTo>
                  <a:cubicBezTo>
                    <a:pt x="1446" y="8298"/>
                    <a:pt x="1464" y="8281"/>
                    <a:pt x="1481" y="8281"/>
                  </a:cubicBezTo>
                  <a:close/>
                  <a:moveTo>
                    <a:pt x="7055" y="9268"/>
                  </a:moveTo>
                  <a:cubicBezTo>
                    <a:pt x="7032" y="9268"/>
                    <a:pt x="6996" y="9283"/>
                    <a:pt x="6961" y="9319"/>
                  </a:cubicBezTo>
                  <a:cubicBezTo>
                    <a:pt x="6961" y="9380"/>
                    <a:pt x="6961" y="9380"/>
                    <a:pt x="7022" y="9380"/>
                  </a:cubicBezTo>
                  <a:cubicBezTo>
                    <a:pt x="7022" y="9380"/>
                    <a:pt x="7082" y="9319"/>
                    <a:pt x="7082" y="9288"/>
                  </a:cubicBezTo>
                  <a:cubicBezTo>
                    <a:pt x="7082" y="9276"/>
                    <a:pt x="7072" y="9268"/>
                    <a:pt x="7055" y="9268"/>
                  </a:cubicBezTo>
                  <a:close/>
                  <a:moveTo>
                    <a:pt x="20821" y="9592"/>
                  </a:moveTo>
                  <a:cubicBezTo>
                    <a:pt x="20760" y="9592"/>
                    <a:pt x="20760" y="9623"/>
                    <a:pt x="20760" y="9684"/>
                  </a:cubicBezTo>
                  <a:lnTo>
                    <a:pt x="20821" y="9684"/>
                  </a:lnTo>
                  <a:cubicBezTo>
                    <a:pt x="20821" y="9684"/>
                    <a:pt x="20882" y="9623"/>
                    <a:pt x="20882" y="9592"/>
                  </a:cubicBezTo>
                  <a:close/>
                  <a:moveTo>
                    <a:pt x="9982" y="10004"/>
                  </a:moveTo>
                  <a:cubicBezTo>
                    <a:pt x="9994" y="10004"/>
                    <a:pt x="10000" y="10008"/>
                    <a:pt x="10000" y="10018"/>
                  </a:cubicBezTo>
                  <a:cubicBezTo>
                    <a:pt x="10061" y="10018"/>
                    <a:pt x="9939" y="10048"/>
                    <a:pt x="9879" y="10048"/>
                  </a:cubicBezTo>
                  <a:lnTo>
                    <a:pt x="9879" y="10018"/>
                  </a:lnTo>
                  <a:cubicBezTo>
                    <a:pt x="9919" y="10018"/>
                    <a:pt x="9960" y="10004"/>
                    <a:pt x="9982" y="10004"/>
                  </a:cubicBezTo>
                  <a:close/>
                  <a:moveTo>
                    <a:pt x="15958" y="9957"/>
                  </a:moveTo>
                  <a:cubicBezTo>
                    <a:pt x="15897" y="9957"/>
                    <a:pt x="15836" y="9988"/>
                    <a:pt x="15836" y="9988"/>
                  </a:cubicBezTo>
                  <a:cubicBezTo>
                    <a:pt x="15836" y="10048"/>
                    <a:pt x="15897" y="10048"/>
                    <a:pt x="15958" y="10048"/>
                  </a:cubicBezTo>
                  <a:cubicBezTo>
                    <a:pt x="15990" y="10056"/>
                    <a:pt x="16019" y="10060"/>
                    <a:pt x="16042" y="10060"/>
                  </a:cubicBezTo>
                  <a:cubicBezTo>
                    <a:pt x="16108" y="10060"/>
                    <a:pt x="16140" y="10032"/>
                    <a:pt x="16140" y="9988"/>
                  </a:cubicBezTo>
                  <a:cubicBezTo>
                    <a:pt x="16140" y="9957"/>
                    <a:pt x="16079" y="9957"/>
                    <a:pt x="15958" y="9957"/>
                  </a:cubicBezTo>
                  <a:close/>
                  <a:moveTo>
                    <a:pt x="16505" y="10048"/>
                  </a:moveTo>
                  <a:cubicBezTo>
                    <a:pt x="16505" y="10079"/>
                    <a:pt x="16383" y="10109"/>
                    <a:pt x="16323" y="10109"/>
                  </a:cubicBezTo>
                  <a:cubicBezTo>
                    <a:pt x="16262" y="10109"/>
                    <a:pt x="16262" y="10079"/>
                    <a:pt x="16383" y="10048"/>
                  </a:cubicBezTo>
                  <a:close/>
                  <a:moveTo>
                    <a:pt x="6584" y="10096"/>
                  </a:moveTo>
                  <a:cubicBezTo>
                    <a:pt x="6606" y="10096"/>
                    <a:pt x="6647" y="10109"/>
                    <a:pt x="6687" y="10109"/>
                  </a:cubicBezTo>
                  <a:cubicBezTo>
                    <a:pt x="6748" y="10140"/>
                    <a:pt x="6748" y="10140"/>
                    <a:pt x="6626" y="10140"/>
                  </a:cubicBezTo>
                  <a:cubicBezTo>
                    <a:pt x="6566" y="10140"/>
                    <a:pt x="6566" y="10109"/>
                    <a:pt x="6566" y="10109"/>
                  </a:cubicBezTo>
                  <a:cubicBezTo>
                    <a:pt x="6566" y="10099"/>
                    <a:pt x="6572" y="10096"/>
                    <a:pt x="6584" y="10096"/>
                  </a:cubicBezTo>
                  <a:close/>
                  <a:moveTo>
                    <a:pt x="7751" y="10079"/>
                  </a:moveTo>
                  <a:cubicBezTo>
                    <a:pt x="7812" y="10079"/>
                    <a:pt x="7873" y="10109"/>
                    <a:pt x="7873" y="10109"/>
                  </a:cubicBezTo>
                  <a:cubicBezTo>
                    <a:pt x="7873" y="10170"/>
                    <a:pt x="7812" y="10170"/>
                    <a:pt x="7812" y="10170"/>
                  </a:cubicBezTo>
                  <a:cubicBezTo>
                    <a:pt x="7751" y="10170"/>
                    <a:pt x="7690" y="10170"/>
                    <a:pt x="7690" y="10109"/>
                  </a:cubicBezTo>
                  <a:cubicBezTo>
                    <a:pt x="7690" y="10109"/>
                    <a:pt x="7690" y="10079"/>
                    <a:pt x="7751" y="10079"/>
                  </a:cubicBezTo>
                  <a:close/>
                  <a:moveTo>
                    <a:pt x="11247" y="10109"/>
                  </a:moveTo>
                  <a:cubicBezTo>
                    <a:pt x="11247" y="10140"/>
                    <a:pt x="11186" y="10170"/>
                    <a:pt x="11186" y="10170"/>
                  </a:cubicBezTo>
                  <a:lnTo>
                    <a:pt x="11125" y="10170"/>
                  </a:lnTo>
                  <a:cubicBezTo>
                    <a:pt x="11125" y="10140"/>
                    <a:pt x="11125" y="10109"/>
                    <a:pt x="11186" y="10109"/>
                  </a:cubicBezTo>
                  <a:close/>
                  <a:moveTo>
                    <a:pt x="5137" y="10140"/>
                  </a:moveTo>
                  <a:lnTo>
                    <a:pt x="5198" y="10170"/>
                  </a:lnTo>
                  <a:lnTo>
                    <a:pt x="5137" y="10231"/>
                  </a:lnTo>
                  <a:lnTo>
                    <a:pt x="5076" y="10200"/>
                  </a:lnTo>
                  <a:cubicBezTo>
                    <a:pt x="5076" y="10170"/>
                    <a:pt x="5076" y="10140"/>
                    <a:pt x="5137" y="10140"/>
                  </a:cubicBezTo>
                  <a:close/>
                  <a:moveTo>
                    <a:pt x="13131" y="10048"/>
                  </a:moveTo>
                  <a:cubicBezTo>
                    <a:pt x="13192" y="10079"/>
                    <a:pt x="13253" y="10079"/>
                    <a:pt x="13253" y="10079"/>
                  </a:cubicBezTo>
                  <a:cubicBezTo>
                    <a:pt x="13253" y="10079"/>
                    <a:pt x="13192" y="10109"/>
                    <a:pt x="13131" y="10140"/>
                  </a:cubicBezTo>
                  <a:cubicBezTo>
                    <a:pt x="13066" y="10205"/>
                    <a:pt x="13036" y="10235"/>
                    <a:pt x="13022" y="10235"/>
                  </a:cubicBezTo>
                  <a:cubicBezTo>
                    <a:pt x="13009" y="10235"/>
                    <a:pt x="13009" y="10212"/>
                    <a:pt x="13009" y="10170"/>
                  </a:cubicBezTo>
                  <a:cubicBezTo>
                    <a:pt x="13009" y="10140"/>
                    <a:pt x="13009" y="10109"/>
                    <a:pt x="13131" y="10048"/>
                  </a:cubicBezTo>
                  <a:close/>
                  <a:moveTo>
                    <a:pt x="5563" y="10140"/>
                  </a:moveTo>
                  <a:cubicBezTo>
                    <a:pt x="5563" y="10140"/>
                    <a:pt x="5623" y="10200"/>
                    <a:pt x="5623" y="10231"/>
                  </a:cubicBezTo>
                  <a:cubicBezTo>
                    <a:pt x="5623" y="10243"/>
                    <a:pt x="5613" y="10251"/>
                    <a:pt x="5596" y="10251"/>
                  </a:cubicBezTo>
                  <a:cubicBezTo>
                    <a:pt x="5573" y="10251"/>
                    <a:pt x="5537" y="10236"/>
                    <a:pt x="5502" y="10200"/>
                  </a:cubicBezTo>
                  <a:cubicBezTo>
                    <a:pt x="5502" y="10140"/>
                    <a:pt x="5502" y="10140"/>
                    <a:pt x="5563" y="10140"/>
                  </a:cubicBezTo>
                  <a:close/>
                  <a:moveTo>
                    <a:pt x="19879" y="10109"/>
                  </a:moveTo>
                  <a:cubicBezTo>
                    <a:pt x="19940" y="10109"/>
                    <a:pt x="20000" y="10140"/>
                    <a:pt x="20000" y="10170"/>
                  </a:cubicBezTo>
                  <a:cubicBezTo>
                    <a:pt x="20061" y="10261"/>
                    <a:pt x="20061" y="10261"/>
                    <a:pt x="19940" y="10261"/>
                  </a:cubicBezTo>
                  <a:cubicBezTo>
                    <a:pt x="19879" y="10261"/>
                    <a:pt x="19818" y="10261"/>
                    <a:pt x="19818" y="10200"/>
                  </a:cubicBezTo>
                  <a:lnTo>
                    <a:pt x="19879" y="10200"/>
                  </a:lnTo>
                  <a:cubicBezTo>
                    <a:pt x="19879" y="10219"/>
                    <a:pt x="19885" y="10226"/>
                    <a:pt x="19891" y="10226"/>
                  </a:cubicBezTo>
                  <a:cubicBezTo>
                    <a:pt x="19905" y="10226"/>
                    <a:pt x="19921" y="10191"/>
                    <a:pt x="19879" y="10170"/>
                  </a:cubicBezTo>
                  <a:lnTo>
                    <a:pt x="19879" y="10109"/>
                  </a:lnTo>
                  <a:close/>
                  <a:moveTo>
                    <a:pt x="20700" y="10170"/>
                  </a:moveTo>
                  <a:lnTo>
                    <a:pt x="20760" y="10231"/>
                  </a:lnTo>
                  <a:cubicBezTo>
                    <a:pt x="20760" y="10261"/>
                    <a:pt x="20700" y="10261"/>
                    <a:pt x="20639" y="10261"/>
                  </a:cubicBezTo>
                  <a:cubicBezTo>
                    <a:pt x="20578" y="10261"/>
                    <a:pt x="20578" y="10261"/>
                    <a:pt x="20578" y="10231"/>
                  </a:cubicBezTo>
                  <a:cubicBezTo>
                    <a:pt x="20578" y="10231"/>
                    <a:pt x="20639" y="10170"/>
                    <a:pt x="20700" y="10170"/>
                  </a:cubicBezTo>
                  <a:close/>
                  <a:moveTo>
                    <a:pt x="8876" y="10231"/>
                  </a:moveTo>
                  <a:lnTo>
                    <a:pt x="8936" y="10292"/>
                  </a:lnTo>
                  <a:lnTo>
                    <a:pt x="8876" y="10292"/>
                  </a:lnTo>
                  <a:cubicBezTo>
                    <a:pt x="8815" y="10292"/>
                    <a:pt x="8815" y="10292"/>
                    <a:pt x="8815" y="10231"/>
                  </a:cubicBezTo>
                  <a:close/>
                  <a:moveTo>
                    <a:pt x="13374" y="10231"/>
                  </a:moveTo>
                  <a:lnTo>
                    <a:pt x="13435" y="10261"/>
                  </a:lnTo>
                  <a:cubicBezTo>
                    <a:pt x="13435" y="10292"/>
                    <a:pt x="13374" y="10292"/>
                    <a:pt x="13313" y="10292"/>
                  </a:cubicBezTo>
                  <a:lnTo>
                    <a:pt x="13313" y="10261"/>
                  </a:lnTo>
                  <a:lnTo>
                    <a:pt x="13374" y="10231"/>
                  </a:lnTo>
                  <a:close/>
                  <a:moveTo>
                    <a:pt x="9514" y="10200"/>
                  </a:moveTo>
                  <a:cubicBezTo>
                    <a:pt x="9514" y="10231"/>
                    <a:pt x="9514" y="10292"/>
                    <a:pt x="9453" y="10292"/>
                  </a:cubicBezTo>
                  <a:cubicBezTo>
                    <a:pt x="9430" y="10299"/>
                    <a:pt x="9411" y="10303"/>
                    <a:pt x="9397" y="10303"/>
                  </a:cubicBezTo>
                  <a:cubicBezTo>
                    <a:pt x="9352" y="10303"/>
                    <a:pt x="9347" y="10269"/>
                    <a:pt x="9392" y="10200"/>
                  </a:cubicBezTo>
                  <a:close/>
                  <a:moveTo>
                    <a:pt x="11763" y="10231"/>
                  </a:moveTo>
                  <a:cubicBezTo>
                    <a:pt x="11824" y="10231"/>
                    <a:pt x="11763" y="10261"/>
                    <a:pt x="11702" y="10322"/>
                  </a:cubicBezTo>
                  <a:cubicBezTo>
                    <a:pt x="11648" y="10349"/>
                    <a:pt x="11618" y="10364"/>
                    <a:pt x="11607" y="10364"/>
                  </a:cubicBezTo>
                  <a:cubicBezTo>
                    <a:pt x="11593" y="10364"/>
                    <a:pt x="11608" y="10342"/>
                    <a:pt x="11642" y="10292"/>
                  </a:cubicBezTo>
                  <a:cubicBezTo>
                    <a:pt x="11702" y="10261"/>
                    <a:pt x="11763" y="10231"/>
                    <a:pt x="11763" y="10231"/>
                  </a:cubicBezTo>
                  <a:close/>
                  <a:moveTo>
                    <a:pt x="8207" y="10322"/>
                  </a:moveTo>
                  <a:cubicBezTo>
                    <a:pt x="8146" y="10322"/>
                    <a:pt x="8146" y="10352"/>
                    <a:pt x="8146" y="10352"/>
                  </a:cubicBezTo>
                  <a:cubicBezTo>
                    <a:pt x="8146" y="10352"/>
                    <a:pt x="8146" y="10383"/>
                    <a:pt x="8207" y="10383"/>
                  </a:cubicBezTo>
                  <a:lnTo>
                    <a:pt x="8268" y="10383"/>
                  </a:lnTo>
                  <a:cubicBezTo>
                    <a:pt x="8268" y="10352"/>
                    <a:pt x="8207" y="10322"/>
                    <a:pt x="8207" y="10322"/>
                  </a:cubicBezTo>
                  <a:close/>
                  <a:moveTo>
                    <a:pt x="19697" y="10413"/>
                  </a:moveTo>
                  <a:cubicBezTo>
                    <a:pt x="19697" y="10443"/>
                    <a:pt x="19697" y="10443"/>
                    <a:pt x="19757" y="10443"/>
                  </a:cubicBezTo>
                  <a:lnTo>
                    <a:pt x="19818" y="10443"/>
                  </a:lnTo>
                  <a:lnTo>
                    <a:pt x="19757" y="10413"/>
                  </a:lnTo>
                  <a:close/>
                  <a:moveTo>
                    <a:pt x="18811" y="1"/>
                  </a:moveTo>
                  <a:cubicBezTo>
                    <a:pt x="18788" y="1"/>
                    <a:pt x="18775" y="8"/>
                    <a:pt x="18754" y="18"/>
                  </a:cubicBezTo>
                  <a:cubicBezTo>
                    <a:pt x="18815" y="18"/>
                    <a:pt x="18815" y="48"/>
                    <a:pt x="18815" y="109"/>
                  </a:cubicBezTo>
                  <a:cubicBezTo>
                    <a:pt x="18815" y="139"/>
                    <a:pt x="18800" y="155"/>
                    <a:pt x="18777" y="155"/>
                  </a:cubicBezTo>
                  <a:cubicBezTo>
                    <a:pt x="18754" y="155"/>
                    <a:pt x="18724" y="139"/>
                    <a:pt x="18693" y="109"/>
                  </a:cubicBezTo>
                  <a:cubicBezTo>
                    <a:pt x="18693" y="71"/>
                    <a:pt x="18528" y="54"/>
                    <a:pt x="18332" y="54"/>
                  </a:cubicBezTo>
                  <a:cubicBezTo>
                    <a:pt x="18059" y="54"/>
                    <a:pt x="17726" y="86"/>
                    <a:pt x="17690" y="139"/>
                  </a:cubicBezTo>
                  <a:lnTo>
                    <a:pt x="17690" y="109"/>
                  </a:lnTo>
                  <a:cubicBezTo>
                    <a:pt x="17690" y="48"/>
                    <a:pt x="17630" y="48"/>
                    <a:pt x="17386" y="48"/>
                  </a:cubicBezTo>
                  <a:lnTo>
                    <a:pt x="17174" y="48"/>
                  </a:lnTo>
                  <a:cubicBezTo>
                    <a:pt x="17174" y="89"/>
                    <a:pt x="17099" y="106"/>
                    <a:pt x="17018" y="106"/>
                  </a:cubicBezTo>
                  <a:cubicBezTo>
                    <a:pt x="16919" y="106"/>
                    <a:pt x="16809" y="82"/>
                    <a:pt x="16809" y="48"/>
                  </a:cubicBezTo>
                  <a:cubicBezTo>
                    <a:pt x="16748" y="18"/>
                    <a:pt x="16748" y="18"/>
                    <a:pt x="16627" y="18"/>
                  </a:cubicBezTo>
                  <a:cubicBezTo>
                    <a:pt x="16549" y="44"/>
                    <a:pt x="16445" y="53"/>
                    <a:pt x="16351" y="53"/>
                  </a:cubicBezTo>
                  <a:cubicBezTo>
                    <a:pt x="16221" y="53"/>
                    <a:pt x="16110" y="35"/>
                    <a:pt x="16110" y="18"/>
                  </a:cubicBezTo>
                  <a:lnTo>
                    <a:pt x="15988" y="18"/>
                  </a:lnTo>
                  <a:cubicBezTo>
                    <a:pt x="15927" y="48"/>
                    <a:pt x="15806" y="48"/>
                    <a:pt x="15745" y="48"/>
                  </a:cubicBezTo>
                  <a:cubicBezTo>
                    <a:pt x="15563" y="48"/>
                    <a:pt x="15502" y="48"/>
                    <a:pt x="15563" y="79"/>
                  </a:cubicBezTo>
                  <a:cubicBezTo>
                    <a:pt x="15563" y="139"/>
                    <a:pt x="15563" y="170"/>
                    <a:pt x="15502" y="170"/>
                  </a:cubicBezTo>
                  <a:lnTo>
                    <a:pt x="15502" y="139"/>
                  </a:lnTo>
                  <a:cubicBezTo>
                    <a:pt x="15502" y="79"/>
                    <a:pt x="15320" y="79"/>
                    <a:pt x="15046" y="79"/>
                  </a:cubicBezTo>
                  <a:cubicBezTo>
                    <a:pt x="14742" y="79"/>
                    <a:pt x="14620" y="79"/>
                    <a:pt x="14560" y="48"/>
                  </a:cubicBezTo>
                  <a:lnTo>
                    <a:pt x="14499" y="79"/>
                  </a:lnTo>
                  <a:cubicBezTo>
                    <a:pt x="14468" y="94"/>
                    <a:pt x="14438" y="101"/>
                    <a:pt x="14415" y="101"/>
                  </a:cubicBezTo>
                  <a:cubicBezTo>
                    <a:pt x="14392" y="101"/>
                    <a:pt x="14377" y="94"/>
                    <a:pt x="14377" y="79"/>
                  </a:cubicBezTo>
                  <a:cubicBezTo>
                    <a:pt x="14347" y="63"/>
                    <a:pt x="14271" y="56"/>
                    <a:pt x="14183" y="56"/>
                  </a:cubicBezTo>
                  <a:cubicBezTo>
                    <a:pt x="14096" y="56"/>
                    <a:pt x="13997" y="63"/>
                    <a:pt x="13921" y="79"/>
                  </a:cubicBezTo>
                  <a:lnTo>
                    <a:pt x="13800" y="79"/>
                  </a:lnTo>
                  <a:cubicBezTo>
                    <a:pt x="13769" y="33"/>
                    <a:pt x="13709" y="10"/>
                    <a:pt x="13648" y="10"/>
                  </a:cubicBezTo>
                  <a:cubicBezTo>
                    <a:pt x="13587" y="10"/>
                    <a:pt x="13526" y="33"/>
                    <a:pt x="13496" y="79"/>
                  </a:cubicBezTo>
                  <a:cubicBezTo>
                    <a:pt x="13496" y="48"/>
                    <a:pt x="13435" y="48"/>
                    <a:pt x="13374" y="48"/>
                  </a:cubicBezTo>
                  <a:cubicBezTo>
                    <a:pt x="13313" y="63"/>
                    <a:pt x="13222" y="71"/>
                    <a:pt x="13146" y="71"/>
                  </a:cubicBezTo>
                  <a:cubicBezTo>
                    <a:pt x="13070" y="71"/>
                    <a:pt x="13009" y="63"/>
                    <a:pt x="13009" y="48"/>
                  </a:cubicBezTo>
                  <a:lnTo>
                    <a:pt x="12949" y="48"/>
                  </a:lnTo>
                  <a:cubicBezTo>
                    <a:pt x="12857" y="79"/>
                    <a:pt x="12797" y="79"/>
                    <a:pt x="12736" y="79"/>
                  </a:cubicBezTo>
                  <a:cubicBezTo>
                    <a:pt x="12675" y="79"/>
                    <a:pt x="12614" y="79"/>
                    <a:pt x="12554" y="109"/>
                  </a:cubicBezTo>
                  <a:cubicBezTo>
                    <a:pt x="12493" y="170"/>
                    <a:pt x="12432" y="170"/>
                    <a:pt x="12432" y="170"/>
                  </a:cubicBezTo>
                  <a:cubicBezTo>
                    <a:pt x="12371" y="170"/>
                    <a:pt x="12432" y="109"/>
                    <a:pt x="12493" y="79"/>
                  </a:cubicBezTo>
                  <a:cubicBezTo>
                    <a:pt x="12543" y="66"/>
                    <a:pt x="12541" y="59"/>
                    <a:pt x="12509" y="59"/>
                  </a:cubicBezTo>
                  <a:cubicBezTo>
                    <a:pt x="12463" y="59"/>
                    <a:pt x="12356" y="73"/>
                    <a:pt x="12250" y="109"/>
                  </a:cubicBezTo>
                  <a:cubicBezTo>
                    <a:pt x="12158" y="155"/>
                    <a:pt x="12113" y="177"/>
                    <a:pt x="12105" y="177"/>
                  </a:cubicBezTo>
                  <a:cubicBezTo>
                    <a:pt x="12098" y="177"/>
                    <a:pt x="12128" y="155"/>
                    <a:pt x="12189" y="109"/>
                  </a:cubicBezTo>
                  <a:cubicBezTo>
                    <a:pt x="12232" y="88"/>
                    <a:pt x="12275" y="66"/>
                    <a:pt x="12253" y="66"/>
                  </a:cubicBezTo>
                  <a:cubicBezTo>
                    <a:pt x="12244" y="66"/>
                    <a:pt x="12224" y="70"/>
                    <a:pt x="12189" y="79"/>
                  </a:cubicBezTo>
                  <a:cubicBezTo>
                    <a:pt x="12189" y="79"/>
                    <a:pt x="12067" y="79"/>
                    <a:pt x="12067" y="109"/>
                  </a:cubicBezTo>
                  <a:lnTo>
                    <a:pt x="11885" y="109"/>
                  </a:lnTo>
                  <a:cubicBezTo>
                    <a:pt x="11763" y="79"/>
                    <a:pt x="11702" y="79"/>
                    <a:pt x="11642" y="79"/>
                  </a:cubicBezTo>
                  <a:cubicBezTo>
                    <a:pt x="11596" y="94"/>
                    <a:pt x="11573" y="101"/>
                    <a:pt x="11554" y="101"/>
                  </a:cubicBezTo>
                  <a:cubicBezTo>
                    <a:pt x="11535" y="101"/>
                    <a:pt x="11520" y="94"/>
                    <a:pt x="11490" y="79"/>
                  </a:cubicBezTo>
                  <a:cubicBezTo>
                    <a:pt x="11490" y="66"/>
                    <a:pt x="11479" y="59"/>
                    <a:pt x="11467" y="59"/>
                  </a:cubicBezTo>
                  <a:cubicBezTo>
                    <a:pt x="11450" y="59"/>
                    <a:pt x="11429" y="73"/>
                    <a:pt x="11429" y="109"/>
                  </a:cubicBezTo>
                  <a:cubicBezTo>
                    <a:pt x="11398" y="124"/>
                    <a:pt x="11368" y="132"/>
                    <a:pt x="11338" y="132"/>
                  </a:cubicBezTo>
                  <a:cubicBezTo>
                    <a:pt x="11307" y="132"/>
                    <a:pt x="11277" y="124"/>
                    <a:pt x="11247" y="109"/>
                  </a:cubicBezTo>
                  <a:cubicBezTo>
                    <a:pt x="11247" y="59"/>
                    <a:pt x="11228" y="36"/>
                    <a:pt x="11212" y="36"/>
                  </a:cubicBezTo>
                  <a:cubicBezTo>
                    <a:pt x="11198" y="36"/>
                    <a:pt x="11186" y="51"/>
                    <a:pt x="11186" y="79"/>
                  </a:cubicBezTo>
                  <a:cubicBezTo>
                    <a:pt x="11125" y="109"/>
                    <a:pt x="11064" y="109"/>
                    <a:pt x="11064" y="109"/>
                  </a:cubicBezTo>
                  <a:cubicBezTo>
                    <a:pt x="11064" y="79"/>
                    <a:pt x="10517" y="79"/>
                    <a:pt x="9939" y="79"/>
                  </a:cubicBezTo>
                  <a:cubicBezTo>
                    <a:pt x="9879" y="79"/>
                    <a:pt x="9818" y="109"/>
                    <a:pt x="9818" y="139"/>
                  </a:cubicBezTo>
                  <a:cubicBezTo>
                    <a:pt x="9818" y="175"/>
                    <a:pt x="9818" y="188"/>
                    <a:pt x="9814" y="188"/>
                  </a:cubicBezTo>
                  <a:cubicBezTo>
                    <a:pt x="9809" y="188"/>
                    <a:pt x="9794" y="158"/>
                    <a:pt x="9757" y="139"/>
                  </a:cubicBezTo>
                  <a:cubicBezTo>
                    <a:pt x="9727" y="79"/>
                    <a:pt x="9681" y="48"/>
                    <a:pt x="9651" y="48"/>
                  </a:cubicBezTo>
                  <a:cubicBezTo>
                    <a:pt x="9620" y="48"/>
                    <a:pt x="9605" y="79"/>
                    <a:pt x="9636" y="139"/>
                  </a:cubicBezTo>
                  <a:cubicBezTo>
                    <a:pt x="9666" y="185"/>
                    <a:pt x="9681" y="208"/>
                    <a:pt x="9674" y="208"/>
                  </a:cubicBezTo>
                  <a:cubicBezTo>
                    <a:pt x="9666" y="208"/>
                    <a:pt x="9636" y="185"/>
                    <a:pt x="9575" y="139"/>
                  </a:cubicBezTo>
                  <a:cubicBezTo>
                    <a:pt x="9544" y="124"/>
                    <a:pt x="9529" y="117"/>
                    <a:pt x="9514" y="117"/>
                  </a:cubicBezTo>
                  <a:cubicBezTo>
                    <a:pt x="9499" y="117"/>
                    <a:pt x="9484" y="124"/>
                    <a:pt x="9453" y="139"/>
                  </a:cubicBezTo>
                  <a:cubicBezTo>
                    <a:pt x="9453" y="155"/>
                    <a:pt x="9438" y="162"/>
                    <a:pt x="9423" y="162"/>
                  </a:cubicBezTo>
                  <a:cubicBezTo>
                    <a:pt x="9408" y="162"/>
                    <a:pt x="9392" y="155"/>
                    <a:pt x="9392" y="139"/>
                  </a:cubicBezTo>
                  <a:cubicBezTo>
                    <a:pt x="9350" y="118"/>
                    <a:pt x="9308" y="83"/>
                    <a:pt x="9287" y="83"/>
                  </a:cubicBezTo>
                  <a:cubicBezTo>
                    <a:pt x="9277" y="83"/>
                    <a:pt x="9271" y="90"/>
                    <a:pt x="9271" y="109"/>
                  </a:cubicBezTo>
                  <a:cubicBezTo>
                    <a:pt x="9271" y="109"/>
                    <a:pt x="9210" y="109"/>
                    <a:pt x="9119" y="79"/>
                  </a:cubicBezTo>
                  <a:cubicBezTo>
                    <a:pt x="9100" y="60"/>
                    <a:pt x="9081" y="53"/>
                    <a:pt x="9062" y="53"/>
                  </a:cubicBezTo>
                  <a:cubicBezTo>
                    <a:pt x="9020" y="53"/>
                    <a:pt x="8978" y="88"/>
                    <a:pt x="8936" y="109"/>
                  </a:cubicBezTo>
                  <a:cubicBezTo>
                    <a:pt x="8845" y="139"/>
                    <a:pt x="8784" y="155"/>
                    <a:pt x="8754" y="155"/>
                  </a:cubicBezTo>
                  <a:cubicBezTo>
                    <a:pt x="8724" y="155"/>
                    <a:pt x="8724" y="139"/>
                    <a:pt x="8754" y="109"/>
                  </a:cubicBezTo>
                  <a:cubicBezTo>
                    <a:pt x="8780" y="71"/>
                    <a:pt x="8741" y="54"/>
                    <a:pt x="8683" y="54"/>
                  </a:cubicBezTo>
                  <a:cubicBezTo>
                    <a:pt x="8603" y="54"/>
                    <a:pt x="8485" y="86"/>
                    <a:pt x="8450" y="139"/>
                  </a:cubicBezTo>
                  <a:cubicBezTo>
                    <a:pt x="8417" y="190"/>
                    <a:pt x="8402" y="212"/>
                    <a:pt x="8395" y="212"/>
                  </a:cubicBezTo>
                  <a:cubicBezTo>
                    <a:pt x="8389" y="212"/>
                    <a:pt x="8389" y="197"/>
                    <a:pt x="8389" y="170"/>
                  </a:cubicBezTo>
                  <a:cubicBezTo>
                    <a:pt x="8389" y="139"/>
                    <a:pt x="8329" y="139"/>
                    <a:pt x="8329" y="139"/>
                  </a:cubicBezTo>
                  <a:cubicBezTo>
                    <a:pt x="8268" y="139"/>
                    <a:pt x="8207" y="139"/>
                    <a:pt x="8207" y="109"/>
                  </a:cubicBezTo>
                  <a:cubicBezTo>
                    <a:pt x="8207" y="109"/>
                    <a:pt x="8146" y="109"/>
                    <a:pt x="8025" y="139"/>
                  </a:cubicBezTo>
                  <a:cubicBezTo>
                    <a:pt x="7969" y="173"/>
                    <a:pt x="7909" y="186"/>
                    <a:pt x="7852" y="186"/>
                  </a:cubicBezTo>
                  <a:cubicBezTo>
                    <a:pt x="7755" y="186"/>
                    <a:pt x="7668" y="147"/>
                    <a:pt x="7629" y="109"/>
                  </a:cubicBezTo>
                  <a:lnTo>
                    <a:pt x="7508" y="139"/>
                  </a:lnTo>
                  <a:cubicBezTo>
                    <a:pt x="7473" y="192"/>
                    <a:pt x="7437" y="225"/>
                    <a:pt x="7414" y="225"/>
                  </a:cubicBezTo>
                  <a:cubicBezTo>
                    <a:pt x="7397" y="225"/>
                    <a:pt x="7386" y="208"/>
                    <a:pt x="7386" y="170"/>
                  </a:cubicBezTo>
                  <a:lnTo>
                    <a:pt x="7386" y="139"/>
                  </a:lnTo>
                  <a:cubicBezTo>
                    <a:pt x="7364" y="173"/>
                    <a:pt x="7317" y="186"/>
                    <a:pt x="7266" y="186"/>
                  </a:cubicBezTo>
                  <a:cubicBezTo>
                    <a:pt x="7180" y="186"/>
                    <a:pt x="7082" y="147"/>
                    <a:pt x="7082" y="109"/>
                  </a:cubicBezTo>
                  <a:cubicBezTo>
                    <a:pt x="7082" y="48"/>
                    <a:pt x="7082" y="48"/>
                    <a:pt x="7022" y="48"/>
                  </a:cubicBezTo>
                  <a:lnTo>
                    <a:pt x="7022" y="109"/>
                  </a:lnTo>
                  <a:cubicBezTo>
                    <a:pt x="7022" y="139"/>
                    <a:pt x="7022" y="170"/>
                    <a:pt x="6961" y="170"/>
                  </a:cubicBezTo>
                  <a:cubicBezTo>
                    <a:pt x="6900" y="170"/>
                    <a:pt x="6809" y="170"/>
                    <a:pt x="6809" y="139"/>
                  </a:cubicBezTo>
                  <a:cubicBezTo>
                    <a:pt x="6767" y="118"/>
                    <a:pt x="6725" y="83"/>
                    <a:pt x="6703" y="83"/>
                  </a:cubicBezTo>
                  <a:cubicBezTo>
                    <a:pt x="6693" y="83"/>
                    <a:pt x="6687" y="90"/>
                    <a:pt x="6687" y="109"/>
                  </a:cubicBezTo>
                  <a:cubicBezTo>
                    <a:pt x="6687" y="109"/>
                    <a:pt x="6626" y="109"/>
                    <a:pt x="6566" y="48"/>
                  </a:cubicBezTo>
                  <a:lnTo>
                    <a:pt x="6322" y="48"/>
                  </a:lnTo>
                  <a:cubicBezTo>
                    <a:pt x="6292" y="79"/>
                    <a:pt x="6246" y="94"/>
                    <a:pt x="6208" y="94"/>
                  </a:cubicBezTo>
                  <a:cubicBezTo>
                    <a:pt x="6170" y="94"/>
                    <a:pt x="6140" y="79"/>
                    <a:pt x="6140" y="48"/>
                  </a:cubicBezTo>
                  <a:cubicBezTo>
                    <a:pt x="6140" y="48"/>
                    <a:pt x="6018" y="48"/>
                    <a:pt x="5958" y="109"/>
                  </a:cubicBezTo>
                  <a:cubicBezTo>
                    <a:pt x="5836" y="109"/>
                    <a:pt x="5775" y="109"/>
                    <a:pt x="5775" y="48"/>
                  </a:cubicBezTo>
                  <a:cubicBezTo>
                    <a:pt x="5775" y="33"/>
                    <a:pt x="5775" y="25"/>
                    <a:pt x="5768" y="25"/>
                  </a:cubicBezTo>
                  <a:cubicBezTo>
                    <a:pt x="5760" y="25"/>
                    <a:pt x="5745" y="33"/>
                    <a:pt x="5714" y="48"/>
                  </a:cubicBezTo>
                  <a:cubicBezTo>
                    <a:pt x="5714" y="109"/>
                    <a:pt x="5623" y="109"/>
                    <a:pt x="5563" y="109"/>
                  </a:cubicBezTo>
                  <a:lnTo>
                    <a:pt x="5441" y="109"/>
                  </a:lnTo>
                  <a:cubicBezTo>
                    <a:pt x="5441" y="139"/>
                    <a:pt x="5441" y="139"/>
                    <a:pt x="5380" y="139"/>
                  </a:cubicBezTo>
                  <a:cubicBezTo>
                    <a:pt x="5332" y="139"/>
                    <a:pt x="5205" y="100"/>
                    <a:pt x="5110" y="100"/>
                  </a:cubicBezTo>
                  <a:cubicBezTo>
                    <a:pt x="5086" y="100"/>
                    <a:pt x="5064" y="103"/>
                    <a:pt x="5046" y="109"/>
                  </a:cubicBezTo>
                  <a:cubicBezTo>
                    <a:pt x="4863" y="109"/>
                    <a:pt x="4863" y="109"/>
                    <a:pt x="4924" y="139"/>
                  </a:cubicBezTo>
                  <a:cubicBezTo>
                    <a:pt x="4965" y="139"/>
                    <a:pt x="4978" y="153"/>
                    <a:pt x="4947" y="153"/>
                  </a:cubicBezTo>
                  <a:cubicBezTo>
                    <a:pt x="4931" y="153"/>
                    <a:pt x="4904" y="150"/>
                    <a:pt x="4863" y="139"/>
                  </a:cubicBezTo>
                  <a:cubicBezTo>
                    <a:pt x="4772" y="139"/>
                    <a:pt x="4590" y="139"/>
                    <a:pt x="4377" y="170"/>
                  </a:cubicBezTo>
                  <a:cubicBezTo>
                    <a:pt x="4104" y="200"/>
                    <a:pt x="4104" y="200"/>
                    <a:pt x="4104" y="261"/>
                  </a:cubicBezTo>
                  <a:cubicBezTo>
                    <a:pt x="4149" y="291"/>
                    <a:pt x="4157" y="307"/>
                    <a:pt x="4142" y="307"/>
                  </a:cubicBezTo>
                  <a:cubicBezTo>
                    <a:pt x="4126" y="307"/>
                    <a:pt x="4088" y="291"/>
                    <a:pt x="4043" y="261"/>
                  </a:cubicBezTo>
                  <a:cubicBezTo>
                    <a:pt x="3967" y="246"/>
                    <a:pt x="3914" y="238"/>
                    <a:pt x="3879" y="238"/>
                  </a:cubicBezTo>
                  <a:cubicBezTo>
                    <a:pt x="3845" y="238"/>
                    <a:pt x="3830" y="246"/>
                    <a:pt x="3830" y="261"/>
                  </a:cubicBezTo>
                  <a:cubicBezTo>
                    <a:pt x="3769" y="322"/>
                    <a:pt x="3769" y="322"/>
                    <a:pt x="3708" y="352"/>
                  </a:cubicBezTo>
                  <a:cubicBezTo>
                    <a:pt x="3697" y="341"/>
                    <a:pt x="3682" y="334"/>
                    <a:pt x="3661" y="334"/>
                  </a:cubicBezTo>
                  <a:cubicBezTo>
                    <a:pt x="3625" y="334"/>
                    <a:pt x="3573" y="355"/>
                    <a:pt x="3496" y="413"/>
                  </a:cubicBezTo>
                  <a:cubicBezTo>
                    <a:pt x="3470" y="426"/>
                    <a:pt x="3456" y="433"/>
                    <a:pt x="3447" y="433"/>
                  </a:cubicBezTo>
                  <a:cubicBezTo>
                    <a:pt x="3435" y="433"/>
                    <a:pt x="3435" y="418"/>
                    <a:pt x="3435" y="383"/>
                  </a:cubicBezTo>
                  <a:lnTo>
                    <a:pt x="3313" y="443"/>
                  </a:lnTo>
                  <a:cubicBezTo>
                    <a:pt x="3202" y="554"/>
                    <a:pt x="2889" y="690"/>
                    <a:pt x="2766" y="690"/>
                  </a:cubicBezTo>
                  <a:cubicBezTo>
                    <a:pt x="2754" y="690"/>
                    <a:pt x="2744" y="689"/>
                    <a:pt x="2736" y="687"/>
                  </a:cubicBezTo>
                  <a:cubicBezTo>
                    <a:pt x="2736" y="687"/>
                    <a:pt x="2675" y="747"/>
                    <a:pt x="2645" y="808"/>
                  </a:cubicBezTo>
                  <a:cubicBezTo>
                    <a:pt x="2625" y="867"/>
                    <a:pt x="2593" y="901"/>
                    <a:pt x="2564" y="901"/>
                  </a:cubicBezTo>
                  <a:cubicBezTo>
                    <a:pt x="2548" y="901"/>
                    <a:pt x="2534" y="890"/>
                    <a:pt x="2523" y="869"/>
                  </a:cubicBezTo>
                  <a:cubicBezTo>
                    <a:pt x="2509" y="842"/>
                    <a:pt x="2496" y="827"/>
                    <a:pt x="2485" y="827"/>
                  </a:cubicBezTo>
                  <a:cubicBezTo>
                    <a:pt x="2471" y="827"/>
                    <a:pt x="2462" y="849"/>
                    <a:pt x="2462" y="899"/>
                  </a:cubicBezTo>
                  <a:cubicBezTo>
                    <a:pt x="2412" y="950"/>
                    <a:pt x="2216" y="1104"/>
                    <a:pt x="2167" y="1104"/>
                  </a:cubicBezTo>
                  <a:cubicBezTo>
                    <a:pt x="2157" y="1104"/>
                    <a:pt x="2153" y="1097"/>
                    <a:pt x="2158" y="1082"/>
                  </a:cubicBezTo>
                  <a:cubicBezTo>
                    <a:pt x="2128" y="1051"/>
                    <a:pt x="2097" y="990"/>
                    <a:pt x="2097" y="990"/>
                  </a:cubicBezTo>
                  <a:cubicBezTo>
                    <a:pt x="2067" y="1082"/>
                    <a:pt x="2006" y="1112"/>
                    <a:pt x="2006" y="1112"/>
                  </a:cubicBezTo>
                  <a:cubicBezTo>
                    <a:pt x="2037" y="1142"/>
                    <a:pt x="1976" y="1173"/>
                    <a:pt x="1824" y="1325"/>
                  </a:cubicBezTo>
                  <a:cubicBezTo>
                    <a:pt x="1702" y="1416"/>
                    <a:pt x="1520" y="1629"/>
                    <a:pt x="1459" y="1720"/>
                  </a:cubicBezTo>
                  <a:cubicBezTo>
                    <a:pt x="1368" y="1842"/>
                    <a:pt x="1216" y="1994"/>
                    <a:pt x="1155" y="2024"/>
                  </a:cubicBezTo>
                  <a:cubicBezTo>
                    <a:pt x="1094" y="2085"/>
                    <a:pt x="1064" y="2115"/>
                    <a:pt x="1003" y="2267"/>
                  </a:cubicBezTo>
                  <a:cubicBezTo>
                    <a:pt x="1003" y="2321"/>
                    <a:pt x="931" y="2424"/>
                    <a:pt x="893" y="2424"/>
                  </a:cubicBezTo>
                  <a:cubicBezTo>
                    <a:pt x="889" y="2424"/>
                    <a:pt x="885" y="2422"/>
                    <a:pt x="882" y="2419"/>
                  </a:cubicBezTo>
                  <a:lnTo>
                    <a:pt x="851" y="2480"/>
                  </a:lnTo>
                  <a:cubicBezTo>
                    <a:pt x="821" y="2632"/>
                    <a:pt x="760" y="2693"/>
                    <a:pt x="760" y="2693"/>
                  </a:cubicBezTo>
                  <a:cubicBezTo>
                    <a:pt x="752" y="2685"/>
                    <a:pt x="743" y="2681"/>
                    <a:pt x="733" y="2681"/>
                  </a:cubicBezTo>
                  <a:cubicBezTo>
                    <a:pt x="703" y="2681"/>
                    <a:pt x="669" y="2715"/>
                    <a:pt x="669" y="2784"/>
                  </a:cubicBezTo>
                  <a:cubicBezTo>
                    <a:pt x="699" y="2814"/>
                    <a:pt x="669" y="2875"/>
                    <a:pt x="608" y="2997"/>
                  </a:cubicBezTo>
                  <a:cubicBezTo>
                    <a:pt x="547" y="3027"/>
                    <a:pt x="274" y="3574"/>
                    <a:pt x="152" y="4152"/>
                  </a:cubicBezTo>
                  <a:cubicBezTo>
                    <a:pt x="91" y="4425"/>
                    <a:pt x="61" y="4729"/>
                    <a:pt x="61" y="4942"/>
                  </a:cubicBezTo>
                  <a:cubicBezTo>
                    <a:pt x="30" y="5155"/>
                    <a:pt x="30" y="5307"/>
                    <a:pt x="61" y="5307"/>
                  </a:cubicBezTo>
                  <a:cubicBezTo>
                    <a:pt x="61" y="5307"/>
                    <a:pt x="61" y="5367"/>
                    <a:pt x="61" y="5489"/>
                  </a:cubicBezTo>
                  <a:lnTo>
                    <a:pt x="91" y="5702"/>
                  </a:lnTo>
                  <a:cubicBezTo>
                    <a:pt x="0" y="5702"/>
                    <a:pt x="91" y="6067"/>
                    <a:pt x="152" y="6249"/>
                  </a:cubicBezTo>
                  <a:cubicBezTo>
                    <a:pt x="182" y="6310"/>
                    <a:pt x="213" y="6370"/>
                    <a:pt x="243" y="6431"/>
                  </a:cubicBezTo>
                  <a:cubicBezTo>
                    <a:pt x="152" y="6462"/>
                    <a:pt x="213" y="6674"/>
                    <a:pt x="274" y="6796"/>
                  </a:cubicBezTo>
                  <a:cubicBezTo>
                    <a:pt x="365" y="6826"/>
                    <a:pt x="395" y="6887"/>
                    <a:pt x="334" y="6918"/>
                  </a:cubicBezTo>
                  <a:cubicBezTo>
                    <a:pt x="243" y="6948"/>
                    <a:pt x="304" y="7070"/>
                    <a:pt x="456" y="7161"/>
                  </a:cubicBezTo>
                  <a:cubicBezTo>
                    <a:pt x="517" y="7222"/>
                    <a:pt x="517" y="7222"/>
                    <a:pt x="517" y="7282"/>
                  </a:cubicBezTo>
                  <a:cubicBezTo>
                    <a:pt x="456" y="7374"/>
                    <a:pt x="486" y="7434"/>
                    <a:pt x="517" y="7434"/>
                  </a:cubicBezTo>
                  <a:cubicBezTo>
                    <a:pt x="638" y="7465"/>
                    <a:pt x="669" y="7526"/>
                    <a:pt x="608" y="7617"/>
                  </a:cubicBezTo>
                  <a:cubicBezTo>
                    <a:pt x="608" y="7769"/>
                    <a:pt x="608" y="7769"/>
                    <a:pt x="699" y="7799"/>
                  </a:cubicBezTo>
                  <a:cubicBezTo>
                    <a:pt x="821" y="7829"/>
                    <a:pt x="942" y="8042"/>
                    <a:pt x="912" y="8133"/>
                  </a:cubicBezTo>
                  <a:cubicBezTo>
                    <a:pt x="964" y="8186"/>
                    <a:pt x="972" y="8261"/>
                    <a:pt x="992" y="8261"/>
                  </a:cubicBezTo>
                  <a:cubicBezTo>
                    <a:pt x="995" y="8261"/>
                    <a:pt x="999" y="8259"/>
                    <a:pt x="1003" y="8255"/>
                  </a:cubicBezTo>
                  <a:lnTo>
                    <a:pt x="1003" y="8346"/>
                  </a:lnTo>
                  <a:cubicBezTo>
                    <a:pt x="1064" y="8407"/>
                    <a:pt x="1094" y="8437"/>
                    <a:pt x="1094" y="8437"/>
                  </a:cubicBezTo>
                  <a:lnTo>
                    <a:pt x="1125" y="8437"/>
                  </a:lnTo>
                  <a:cubicBezTo>
                    <a:pt x="1155" y="8437"/>
                    <a:pt x="1216" y="8559"/>
                    <a:pt x="1307" y="8681"/>
                  </a:cubicBezTo>
                  <a:cubicBezTo>
                    <a:pt x="1429" y="8833"/>
                    <a:pt x="1581" y="8985"/>
                    <a:pt x="1763" y="9167"/>
                  </a:cubicBezTo>
                  <a:cubicBezTo>
                    <a:pt x="2208" y="9542"/>
                    <a:pt x="2401" y="9646"/>
                    <a:pt x="2438" y="9646"/>
                  </a:cubicBezTo>
                  <a:cubicBezTo>
                    <a:pt x="2448" y="9646"/>
                    <a:pt x="2446" y="9637"/>
                    <a:pt x="2432" y="9623"/>
                  </a:cubicBezTo>
                  <a:cubicBezTo>
                    <a:pt x="2432" y="9592"/>
                    <a:pt x="2442" y="9579"/>
                    <a:pt x="2457" y="9579"/>
                  </a:cubicBezTo>
                  <a:cubicBezTo>
                    <a:pt x="2486" y="9579"/>
                    <a:pt x="2533" y="9633"/>
                    <a:pt x="2553" y="9714"/>
                  </a:cubicBezTo>
                  <a:cubicBezTo>
                    <a:pt x="2614" y="9744"/>
                    <a:pt x="2705" y="9836"/>
                    <a:pt x="2827" y="9896"/>
                  </a:cubicBezTo>
                  <a:cubicBezTo>
                    <a:pt x="2948" y="9957"/>
                    <a:pt x="3100" y="10018"/>
                    <a:pt x="3070" y="10048"/>
                  </a:cubicBezTo>
                  <a:lnTo>
                    <a:pt x="3131" y="10079"/>
                  </a:lnTo>
                  <a:cubicBezTo>
                    <a:pt x="3313" y="10079"/>
                    <a:pt x="3678" y="10231"/>
                    <a:pt x="3891" y="10292"/>
                  </a:cubicBezTo>
                  <a:cubicBezTo>
                    <a:pt x="4012" y="10322"/>
                    <a:pt x="4073" y="10352"/>
                    <a:pt x="4225" y="10352"/>
                  </a:cubicBezTo>
                  <a:cubicBezTo>
                    <a:pt x="4288" y="10340"/>
                    <a:pt x="4325" y="10332"/>
                    <a:pt x="4351" y="10332"/>
                  </a:cubicBezTo>
                  <a:cubicBezTo>
                    <a:pt x="4388" y="10332"/>
                    <a:pt x="4402" y="10347"/>
                    <a:pt x="4438" y="10383"/>
                  </a:cubicBezTo>
                  <a:cubicBezTo>
                    <a:pt x="4417" y="10403"/>
                    <a:pt x="4609" y="10453"/>
                    <a:pt x="4733" y="10453"/>
                  </a:cubicBezTo>
                  <a:cubicBezTo>
                    <a:pt x="4790" y="10453"/>
                    <a:pt x="4833" y="10442"/>
                    <a:pt x="4833" y="10413"/>
                  </a:cubicBezTo>
                  <a:lnTo>
                    <a:pt x="4894" y="10474"/>
                  </a:lnTo>
                  <a:cubicBezTo>
                    <a:pt x="4921" y="10483"/>
                    <a:pt x="4945" y="10486"/>
                    <a:pt x="4965" y="10486"/>
                  </a:cubicBezTo>
                  <a:cubicBezTo>
                    <a:pt x="5015" y="10486"/>
                    <a:pt x="5046" y="10465"/>
                    <a:pt x="5046" y="10443"/>
                  </a:cubicBezTo>
                  <a:cubicBezTo>
                    <a:pt x="5046" y="10401"/>
                    <a:pt x="5059" y="10378"/>
                    <a:pt x="5079" y="10378"/>
                  </a:cubicBezTo>
                  <a:cubicBezTo>
                    <a:pt x="5102" y="10378"/>
                    <a:pt x="5135" y="10409"/>
                    <a:pt x="5167" y="10474"/>
                  </a:cubicBezTo>
                  <a:cubicBezTo>
                    <a:pt x="5167" y="10532"/>
                    <a:pt x="5204" y="10553"/>
                    <a:pt x="5231" y="10553"/>
                  </a:cubicBezTo>
                  <a:cubicBezTo>
                    <a:pt x="5246" y="10553"/>
                    <a:pt x="5259" y="10546"/>
                    <a:pt x="5259" y="10535"/>
                  </a:cubicBezTo>
                  <a:cubicBezTo>
                    <a:pt x="5303" y="10490"/>
                    <a:pt x="5348" y="10462"/>
                    <a:pt x="5392" y="10462"/>
                  </a:cubicBezTo>
                  <a:cubicBezTo>
                    <a:pt x="5408" y="10462"/>
                    <a:pt x="5425" y="10466"/>
                    <a:pt x="5441" y="10474"/>
                  </a:cubicBezTo>
                  <a:cubicBezTo>
                    <a:pt x="5502" y="10474"/>
                    <a:pt x="5563" y="10474"/>
                    <a:pt x="5563" y="10413"/>
                  </a:cubicBezTo>
                  <a:cubicBezTo>
                    <a:pt x="5563" y="10383"/>
                    <a:pt x="5623" y="10383"/>
                    <a:pt x="5684" y="10383"/>
                  </a:cubicBezTo>
                  <a:cubicBezTo>
                    <a:pt x="5684" y="10413"/>
                    <a:pt x="5684" y="10413"/>
                    <a:pt x="5623" y="10443"/>
                  </a:cubicBezTo>
                  <a:lnTo>
                    <a:pt x="5745" y="10443"/>
                  </a:lnTo>
                  <a:cubicBezTo>
                    <a:pt x="5806" y="10443"/>
                    <a:pt x="5927" y="10504"/>
                    <a:pt x="5927" y="10535"/>
                  </a:cubicBezTo>
                  <a:cubicBezTo>
                    <a:pt x="5952" y="10547"/>
                    <a:pt x="5978" y="10555"/>
                    <a:pt x="5994" y="10555"/>
                  </a:cubicBezTo>
                  <a:cubicBezTo>
                    <a:pt x="6018" y="10555"/>
                    <a:pt x="6024" y="10540"/>
                    <a:pt x="5988" y="10504"/>
                  </a:cubicBezTo>
                  <a:cubicBezTo>
                    <a:pt x="5988" y="10413"/>
                    <a:pt x="5988" y="10413"/>
                    <a:pt x="6110" y="10413"/>
                  </a:cubicBezTo>
                  <a:cubicBezTo>
                    <a:pt x="6170" y="10413"/>
                    <a:pt x="6231" y="10413"/>
                    <a:pt x="6231" y="10443"/>
                  </a:cubicBezTo>
                  <a:cubicBezTo>
                    <a:pt x="6231" y="10504"/>
                    <a:pt x="6231" y="10504"/>
                    <a:pt x="6383" y="10504"/>
                  </a:cubicBezTo>
                  <a:cubicBezTo>
                    <a:pt x="6566" y="10504"/>
                    <a:pt x="6748" y="10383"/>
                    <a:pt x="6809" y="10292"/>
                  </a:cubicBezTo>
                  <a:cubicBezTo>
                    <a:pt x="6809" y="10261"/>
                    <a:pt x="6809" y="10246"/>
                    <a:pt x="6816" y="10246"/>
                  </a:cubicBezTo>
                  <a:cubicBezTo>
                    <a:pt x="6824" y="10246"/>
                    <a:pt x="6839" y="10261"/>
                    <a:pt x="6870" y="10292"/>
                  </a:cubicBezTo>
                  <a:cubicBezTo>
                    <a:pt x="6870" y="10322"/>
                    <a:pt x="6930" y="10322"/>
                    <a:pt x="6991" y="10322"/>
                  </a:cubicBezTo>
                  <a:cubicBezTo>
                    <a:pt x="6991" y="10312"/>
                    <a:pt x="6998" y="10308"/>
                    <a:pt x="7005" y="10308"/>
                  </a:cubicBezTo>
                  <a:cubicBezTo>
                    <a:pt x="7018" y="10308"/>
                    <a:pt x="7032" y="10322"/>
                    <a:pt x="6991" y="10322"/>
                  </a:cubicBezTo>
                  <a:cubicBezTo>
                    <a:pt x="6991" y="10383"/>
                    <a:pt x="6930" y="10383"/>
                    <a:pt x="6870" y="10383"/>
                  </a:cubicBezTo>
                  <a:lnTo>
                    <a:pt x="6870" y="10413"/>
                  </a:lnTo>
                  <a:cubicBezTo>
                    <a:pt x="6900" y="10459"/>
                    <a:pt x="6930" y="10481"/>
                    <a:pt x="6961" y="10481"/>
                  </a:cubicBezTo>
                  <a:cubicBezTo>
                    <a:pt x="6991" y="10481"/>
                    <a:pt x="7022" y="10459"/>
                    <a:pt x="7052" y="10413"/>
                  </a:cubicBezTo>
                  <a:cubicBezTo>
                    <a:pt x="7082" y="10398"/>
                    <a:pt x="7097" y="10390"/>
                    <a:pt x="7113" y="10390"/>
                  </a:cubicBezTo>
                  <a:cubicBezTo>
                    <a:pt x="7128" y="10390"/>
                    <a:pt x="7143" y="10398"/>
                    <a:pt x="7173" y="10413"/>
                  </a:cubicBezTo>
                  <a:cubicBezTo>
                    <a:pt x="7215" y="10434"/>
                    <a:pt x="7257" y="10470"/>
                    <a:pt x="7279" y="10470"/>
                  </a:cubicBezTo>
                  <a:cubicBezTo>
                    <a:pt x="7289" y="10470"/>
                    <a:pt x="7295" y="10462"/>
                    <a:pt x="7295" y="10443"/>
                  </a:cubicBezTo>
                  <a:cubicBezTo>
                    <a:pt x="7295" y="10443"/>
                    <a:pt x="7447" y="10443"/>
                    <a:pt x="7508" y="10504"/>
                  </a:cubicBezTo>
                  <a:cubicBezTo>
                    <a:pt x="7629" y="10504"/>
                    <a:pt x="7690" y="10504"/>
                    <a:pt x="7690" y="10443"/>
                  </a:cubicBezTo>
                  <a:cubicBezTo>
                    <a:pt x="7690" y="10413"/>
                    <a:pt x="7751" y="10413"/>
                    <a:pt x="7812" y="10413"/>
                  </a:cubicBezTo>
                  <a:cubicBezTo>
                    <a:pt x="7873" y="10413"/>
                    <a:pt x="7933" y="10413"/>
                    <a:pt x="7933" y="10383"/>
                  </a:cubicBezTo>
                  <a:cubicBezTo>
                    <a:pt x="7933" y="10352"/>
                    <a:pt x="7994" y="10292"/>
                    <a:pt x="8116" y="10292"/>
                  </a:cubicBezTo>
                  <a:cubicBezTo>
                    <a:pt x="8160" y="10280"/>
                    <a:pt x="8188" y="10273"/>
                    <a:pt x="8209" y="10273"/>
                  </a:cubicBezTo>
                  <a:cubicBezTo>
                    <a:pt x="8245" y="10273"/>
                    <a:pt x="8260" y="10294"/>
                    <a:pt x="8298" y="10352"/>
                  </a:cubicBezTo>
                  <a:cubicBezTo>
                    <a:pt x="8298" y="10383"/>
                    <a:pt x="8359" y="10383"/>
                    <a:pt x="8420" y="10383"/>
                  </a:cubicBezTo>
                  <a:cubicBezTo>
                    <a:pt x="8420" y="10383"/>
                    <a:pt x="8481" y="10383"/>
                    <a:pt x="8572" y="10413"/>
                  </a:cubicBezTo>
                  <a:cubicBezTo>
                    <a:pt x="8589" y="10422"/>
                    <a:pt x="8602" y="10426"/>
                    <a:pt x="8611" y="10426"/>
                  </a:cubicBezTo>
                  <a:cubicBezTo>
                    <a:pt x="8632" y="10426"/>
                    <a:pt x="8632" y="10404"/>
                    <a:pt x="8632" y="10383"/>
                  </a:cubicBezTo>
                  <a:lnTo>
                    <a:pt x="8632" y="10292"/>
                  </a:lnTo>
                  <a:cubicBezTo>
                    <a:pt x="8693" y="10292"/>
                    <a:pt x="8754" y="10383"/>
                    <a:pt x="8754" y="10413"/>
                  </a:cubicBezTo>
                  <a:cubicBezTo>
                    <a:pt x="8784" y="10459"/>
                    <a:pt x="8800" y="10481"/>
                    <a:pt x="8807" y="10481"/>
                  </a:cubicBezTo>
                  <a:cubicBezTo>
                    <a:pt x="8815" y="10481"/>
                    <a:pt x="8815" y="10459"/>
                    <a:pt x="8815" y="10413"/>
                  </a:cubicBezTo>
                  <a:cubicBezTo>
                    <a:pt x="8815" y="10392"/>
                    <a:pt x="8845" y="10370"/>
                    <a:pt x="8906" y="10370"/>
                  </a:cubicBezTo>
                  <a:cubicBezTo>
                    <a:pt x="8931" y="10370"/>
                    <a:pt x="8962" y="10374"/>
                    <a:pt x="8997" y="10383"/>
                  </a:cubicBezTo>
                  <a:cubicBezTo>
                    <a:pt x="9119" y="10383"/>
                    <a:pt x="9240" y="10383"/>
                    <a:pt x="9240" y="10413"/>
                  </a:cubicBezTo>
                  <a:cubicBezTo>
                    <a:pt x="9261" y="10433"/>
                    <a:pt x="9281" y="10440"/>
                    <a:pt x="9299" y="10440"/>
                  </a:cubicBezTo>
                  <a:cubicBezTo>
                    <a:pt x="9335" y="10440"/>
                    <a:pt x="9362" y="10413"/>
                    <a:pt x="9362" y="10413"/>
                  </a:cubicBezTo>
                  <a:cubicBezTo>
                    <a:pt x="9392" y="10398"/>
                    <a:pt x="9423" y="10390"/>
                    <a:pt x="9472" y="10390"/>
                  </a:cubicBezTo>
                  <a:cubicBezTo>
                    <a:pt x="9522" y="10390"/>
                    <a:pt x="9590" y="10398"/>
                    <a:pt x="9696" y="10413"/>
                  </a:cubicBezTo>
                  <a:cubicBezTo>
                    <a:pt x="9848" y="10459"/>
                    <a:pt x="9924" y="10481"/>
                    <a:pt x="9962" y="10481"/>
                  </a:cubicBezTo>
                  <a:cubicBezTo>
                    <a:pt x="10000" y="10481"/>
                    <a:pt x="10000" y="10459"/>
                    <a:pt x="10000" y="10413"/>
                  </a:cubicBezTo>
                  <a:cubicBezTo>
                    <a:pt x="10000" y="10396"/>
                    <a:pt x="10000" y="10378"/>
                    <a:pt x="10012" y="10378"/>
                  </a:cubicBezTo>
                  <a:cubicBezTo>
                    <a:pt x="10021" y="10378"/>
                    <a:pt x="10035" y="10387"/>
                    <a:pt x="10061" y="10413"/>
                  </a:cubicBezTo>
                  <a:cubicBezTo>
                    <a:pt x="10080" y="10432"/>
                    <a:pt x="10099" y="10439"/>
                    <a:pt x="10119" y="10439"/>
                  </a:cubicBezTo>
                  <a:cubicBezTo>
                    <a:pt x="10165" y="10439"/>
                    <a:pt x="10220" y="10404"/>
                    <a:pt x="10304" y="10383"/>
                  </a:cubicBezTo>
                  <a:cubicBezTo>
                    <a:pt x="10365" y="10352"/>
                    <a:pt x="10365" y="10261"/>
                    <a:pt x="10365" y="10231"/>
                  </a:cubicBezTo>
                  <a:cubicBezTo>
                    <a:pt x="10365" y="10181"/>
                    <a:pt x="10365" y="10158"/>
                    <a:pt x="10385" y="10158"/>
                  </a:cubicBezTo>
                  <a:cubicBezTo>
                    <a:pt x="10402" y="10158"/>
                    <a:pt x="10432" y="10173"/>
                    <a:pt x="10487" y="10200"/>
                  </a:cubicBezTo>
                  <a:cubicBezTo>
                    <a:pt x="10547" y="10200"/>
                    <a:pt x="10608" y="10231"/>
                    <a:pt x="10608" y="10261"/>
                  </a:cubicBezTo>
                  <a:cubicBezTo>
                    <a:pt x="10608" y="10322"/>
                    <a:pt x="10547" y="10322"/>
                    <a:pt x="10547" y="10322"/>
                  </a:cubicBezTo>
                  <a:lnTo>
                    <a:pt x="10487" y="10322"/>
                  </a:lnTo>
                  <a:cubicBezTo>
                    <a:pt x="10487" y="10352"/>
                    <a:pt x="10487" y="10383"/>
                    <a:pt x="10608" y="10383"/>
                  </a:cubicBezTo>
                  <a:cubicBezTo>
                    <a:pt x="10639" y="10398"/>
                    <a:pt x="10677" y="10406"/>
                    <a:pt x="10707" y="10406"/>
                  </a:cubicBezTo>
                  <a:cubicBezTo>
                    <a:pt x="10737" y="10406"/>
                    <a:pt x="10760" y="10398"/>
                    <a:pt x="10760" y="10383"/>
                  </a:cubicBezTo>
                  <a:cubicBezTo>
                    <a:pt x="10821" y="10413"/>
                    <a:pt x="10943" y="10443"/>
                    <a:pt x="11064" y="10443"/>
                  </a:cubicBezTo>
                  <a:cubicBezTo>
                    <a:pt x="11186" y="10443"/>
                    <a:pt x="11368" y="10443"/>
                    <a:pt x="11429" y="10474"/>
                  </a:cubicBezTo>
                  <a:cubicBezTo>
                    <a:pt x="11550" y="10474"/>
                    <a:pt x="11611" y="10474"/>
                    <a:pt x="11611" y="10443"/>
                  </a:cubicBezTo>
                  <a:cubicBezTo>
                    <a:pt x="11611" y="10386"/>
                    <a:pt x="11636" y="10365"/>
                    <a:pt x="11654" y="10365"/>
                  </a:cubicBezTo>
                  <a:cubicBezTo>
                    <a:pt x="11664" y="10365"/>
                    <a:pt x="11672" y="10372"/>
                    <a:pt x="11672" y="10383"/>
                  </a:cubicBezTo>
                  <a:cubicBezTo>
                    <a:pt x="11711" y="10442"/>
                    <a:pt x="12067" y="10475"/>
                    <a:pt x="12331" y="10475"/>
                  </a:cubicBezTo>
                  <a:cubicBezTo>
                    <a:pt x="12476" y="10475"/>
                    <a:pt x="12593" y="10465"/>
                    <a:pt x="12614" y="10443"/>
                  </a:cubicBezTo>
                  <a:lnTo>
                    <a:pt x="12736" y="10443"/>
                  </a:lnTo>
                  <a:cubicBezTo>
                    <a:pt x="12812" y="10459"/>
                    <a:pt x="12941" y="10466"/>
                    <a:pt x="13059" y="10466"/>
                  </a:cubicBezTo>
                  <a:cubicBezTo>
                    <a:pt x="13177" y="10466"/>
                    <a:pt x="13283" y="10459"/>
                    <a:pt x="13313" y="10443"/>
                  </a:cubicBezTo>
                  <a:lnTo>
                    <a:pt x="13496" y="10443"/>
                  </a:lnTo>
                  <a:cubicBezTo>
                    <a:pt x="13557" y="10459"/>
                    <a:pt x="13602" y="10466"/>
                    <a:pt x="13640" y="10466"/>
                  </a:cubicBezTo>
                  <a:cubicBezTo>
                    <a:pt x="13678" y="10466"/>
                    <a:pt x="13709" y="10459"/>
                    <a:pt x="13739" y="10443"/>
                  </a:cubicBezTo>
                  <a:cubicBezTo>
                    <a:pt x="13781" y="10423"/>
                    <a:pt x="13794" y="10387"/>
                    <a:pt x="13798" y="10387"/>
                  </a:cubicBezTo>
                  <a:cubicBezTo>
                    <a:pt x="13800" y="10387"/>
                    <a:pt x="13800" y="10394"/>
                    <a:pt x="13800" y="10413"/>
                  </a:cubicBezTo>
                  <a:cubicBezTo>
                    <a:pt x="13800" y="10443"/>
                    <a:pt x="13952" y="10443"/>
                    <a:pt x="14195" y="10443"/>
                  </a:cubicBezTo>
                  <a:cubicBezTo>
                    <a:pt x="14438" y="10443"/>
                    <a:pt x="14438" y="10443"/>
                    <a:pt x="14377" y="10413"/>
                  </a:cubicBezTo>
                  <a:cubicBezTo>
                    <a:pt x="14448" y="10404"/>
                    <a:pt x="14499" y="10401"/>
                    <a:pt x="14534" y="10401"/>
                  </a:cubicBezTo>
                  <a:cubicBezTo>
                    <a:pt x="14620" y="10401"/>
                    <a:pt x="14620" y="10422"/>
                    <a:pt x="14620" y="10443"/>
                  </a:cubicBezTo>
                  <a:cubicBezTo>
                    <a:pt x="14592" y="10486"/>
                    <a:pt x="14603" y="10508"/>
                    <a:pt x="14629" y="10508"/>
                  </a:cubicBezTo>
                  <a:cubicBezTo>
                    <a:pt x="14659" y="10508"/>
                    <a:pt x="14709" y="10478"/>
                    <a:pt x="14742" y="10413"/>
                  </a:cubicBezTo>
                  <a:cubicBezTo>
                    <a:pt x="14775" y="10363"/>
                    <a:pt x="14837" y="10340"/>
                    <a:pt x="14880" y="10340"/>
                  </a:cubicBezTo>
                  <a:cubicBezTo>
                    <a:pt x="14915" y="10340"/>
                    <a:pt x="14938" y="10355"/>
                    <a:pt x="14924" y="10383"/>
                  </a:cubicBezTo>
                  <a:cubicBezTo>
                    <a:pt x="14924" y="10413"/>
                    <a:pt x="14864" y="10413"/>
                    <a:pt x="14803" y="10413"/>
                  </a:cubicBezTo>
                  <a:lnTo>
                    <a:pt x="14803" y="10504"/>
                  </a:lnTo>
                  <a:cubicBezTo>
                    <a:pt x="14864" y="10504"/>
                    <a:pt x="14864" y="10504"/>
                    <a:pt x="14924" y="10443"/>
                  </a:cubicBezTo>
                  <a:cubicBezTo>
                    <a:pt x="14924" y="10443"/>
                    <a:pt x="14985" y="10443"/>
                    <a:pt x="15076" y="10413"/>
                  </a:cubicBezTo>
                  <a:cubicBezTo>
                    <a:pt x="15137" y="10383"/>
                    <a:pt x="15137" y="10322"/>
                    <a:pt x="15076" y="10292"/>
                  </a:cubicBezTo>
                  <a:cubicBezTo>
                    <a:pt x="15016" y="10261"/>
                    <a:pt x="15076" y="10261"/>
                    <a:pt x="15137" y="10261"/>
                  </a:cubicBezTo>
                  <a:cubicBezTo>
                    <a:pt x="15259" y="10292"/>
                    <a:pt x="15259" y="10352"/>
                    <a:pt x="15198" y="10383"/>
                  </a:cubicBezTo>
                  <a:cubicBezTo>
                    <a:pt x="15137" y="10383"/>
                    <a:pt x="15137" y="10413"/>
                    <a:pt x="15137" y="10443"/>
                  </a:cubicBezTo>
                  <a:cubicBezTo>
                    <a:pt x="15137" y="10458"/>
                    <a:pt x="15154" y="10464"/>
                    <a:pt x="15180" y="10464"/>
                  </a:cubicBezTo>
                  <a:cubicBezTo>
                    <a:pt x="15265" y="10464"/>
                    <a:pt x="15455" y="10399"/>
                    <a:pt x="15502" y="10352"/>
                  </a:cubicBezTo>
                  <a:lnTo>
                    <a:pt x="15502" y="10383"/>
                  </a:lnTo>
                  <a:cubicBezTo>
                    <a:pt x="15502" y="10413"/>
                    <a:pt x="15623" y="10413"/>
                    <a:pt x="15745" y="10413"/>
                  </a:cubicBezTo>
                  <a:cubicBezTo>
                    <a:pt x="15867" y="10413"/>
                    <a:pt x="15927" y="10413"/>
                    <a:pt x="15927" y="10383"/>
                  </a:cubicBezTo>
                  <a:cubicBezTo>
                    <a:pt x="15927" y="10352"/>
                    <a:pt x="15927" y="10292"/>
                    <a:pt x="15988" y="10292"/>
                  </a:cubicBezTo>
                  <a:cubicBezTo>
                    <a:pt x="15927" y="10292"/>
                    <a:pt x="15927" y="10261"/>
                    <a:pt x="15927" y="10231"/>
                  </a:cubicBezTo>
                  <a:lnTo>
                    <a:pt x="15927" y="10231"/>
                  </a:lnTo>
                  <a:cubicBezTo>
                    <a:pt x="15928" y="10231"/>
                    <a:pt x="16079" y="10261"/>
                    <a:pt x="16140" y="10292"/>
                  </a:cubicBezTo>
                  <a:cubicBezTo>
                    <a:pt x="16262" y="10383"/>
                    <a:pt x="16383" y="10413"/>
                    <a:pt x="16627" y="10413"/>
                  </a:cubicBezTo>
                  <a:cubicBezTo>
                    <a:pt x="16748" y="10413"/>
                    <a:pt x="16931" y="10413"/>
                    <a:pt x="16991" y="10474"/>
                  </a:cubicBezTo>
                  <a:cubicBezTo>
                    <a:pt x="17113" y="10474"/>
                    <a:pt x="17174" y="10474"/>
                    <a:pt x="17174" y="10443"/>
                  </a:cubicBezTo>
                  <a:lnTo>
                    <a:pt x="17326" y="10443"/>
                  </a:lnTo>
                  <a:cubicBezTo>
                    <a:pt x="17356" y="10459"/>
                    <a:pt x="17402" y="10466"/>
                    <a:pt x="17440" y="10466"/>
                  </a:cubicBezTo>
                  <a:cubicBezTo>
                    <a:pt x="17478" y="10466"/>
                    <a:pt x="17508" y="10459"/>
                    <a:pt x="17508" y="10443"/>
                  </a:cubicBezTo>
                  <a:cubicBezTo>
                    <a:pt x="17528" y="10423"/>
                    <a:pt x="17549" y="10416"/>
                    <a:pt x="17569" y="10416"/>
                  </a:cubicBezTo>
                  <a:cubicBezTo>
                    <a:pt x="17609" y="10416"/>
                    <a:pt x="17650" y="10443"/>
                    <a:pt x="17690" y="10443"/>
                  </a:cubicBezTo>
                  <a:cubicBezTo>
                    <a:pt x="17741" y="10469"/>
                    <a:pt x="17770" y="10483"/>
                    <a:pt x="17783" y="10483"/>
                  </a:cubicBezTo>
                  <a:cubicBezTo>
                    <a:pt x="17802" y="10483"/>
                    <a:pt x="17787" y="10454"/>
                    <a:pt x="17751" y="10383"/>
                  </a:cubicBezTo>
                  <a:cubicBezTo>
                    <a:pt x="17751" y="10352"/>
                    <a:pt x="17630" y="10322"/>
                    <a:pt x="17569" y="10322"/>
                  </a:cubicBezTo>
                  <a:lnTo>
                    <a:pt x="17386" y="10322"/>
                  </a:lnTo>
                  <a:lnTo>
                    <a:pt x="17569" y="10261"/>
                  </a:lnTo>
                  <a:cubicBezTo>
                    <a:pt x="17630" y="10261"/>
                    <a:pt x="17751" y="10231"/>
                    <a:pt x="17751" y="10200"/>
                  </a:cubicBezTo>
                  <a:cubicBezTo>
                    <a:pt x="17751" y="10200"/>
                    <a:pt x="17751" y="10170"/>
                    <a:pt x="17812" y="10170"/>
                  </a:cubicBezTo>
                  <a:lnTo>
                    <a:pt x="17812" y="10231"/>
                  </a:lnTo>
                  <a:cubicBezTo>
                    <a:pt x="17751" y="10292"/>
                    <a:pt x="17751" y="10322"/>
                    <a:pt x="17751" y="10352"/>
                  </a:cubicBezTo>
                  <a:cubicBezTo>
                    <a:pt x="17790" y="10411"/>
                    <a:pt x="17880" y="10445"/>
                    <a:pt x="17939" y="10445"/>
                  </a:cubicBezTo>
                  <a:cubicBezTo>
                    <a:pt x="17971" y="10445"/>
                    <a:pt x="17994" y="10435"/>
                    <a:pt x="17994" y="10413"/>
                  </a:cubicBezTo>
                  <a:cubicBezTo>
                    <a:pt x="18055" y="10413"/>
                    <a:pt x="18055" y="10413"/>
                    <a:pt x="18116" y="10443"/>
                  </a:cubicBezTo>
                  <a:cubicBezTo>
                    <a:pt x="18116" y="10456"/>
                    <a:pt x="18126" y="10463"/>
                    <a:pt x="18145" y="10463"/>
                  </a:cubicBezTo>
                  <a:cubicBezTo>
                    <a:pt x="18172" y="10463"/>
                    <a:pt x="18215" y="10449"/>
                    <a:pt x="18268" y="10413"/>
                  </a:cubicBezTo>
                  <a:cubicBezTo>
                    <a:pt x="18298" y="10368"/>
                    <a:pt x="18329" y="10345"/>
                    <a:pt x="18359" y="10345"/>
                  </a:cubicBezTo>
                  <a:cubicBezTo>
                    <a:pt x="18390" y="10345"/>
                    <a:pt x="18420" y="10368"/>
                    <a:pt x="18450" y="10413"/>
                  </a:cubicBezTo>
                  <a:cubicBezTo>
                    <a:pt x="18522" y="10449"/>
                    <a:pt x="18634" y="10463"/>
                    <a:pt x="18716" y="10463"/>
                  </a:cubicBezTo>
                  <a:cubicBezTo>
                    <a:pt x="18773" y="10463"/>
                    <a:pt x="18815" y="10456"/>
                    <a:pt x="18815" y="10443"/>
                  </a:cubicBezTo>
                  <a:cubicBezTo>
                    <a:pt x="18815" y="10393"/>
                    <a:pt x="18870" y="10371"/>
                    <a:pt x="18930" y="10371"/>
                  </a:cubicBezTo>
                  <a:cubicBezTo>
                    <a:pt x="18979" y="10371"/>
                    <a:pt x="19031" y="10386"/>
                    <a:pt x="19058" y="10413"/>
                  </a:cubicBezTo>
                  <a:cubicBezTo>
                    <a:pt x="19089" y="10428"/>
                    <a:pt x="19119" y="10436"/>
                    <a:pt x="19149" y="10436"/>
                  </a:cubicBezTo>
                  <a:cubicBezTo>
                    <a:pt x="19180" y="10436"/>
                    <a:pt x="19210" y="10428"/>
                    <a:pt x="19241" y="10413"/>
                  </a:cubicBezTo>
                  <a:cubicBezTo>
                    <a:pt x="19241" y="10435"/>
                    <a:pt x="19271" y="10456"/>
                    <a:pt x="19321" y="10456"/>
                  </a:cubicBezTo>
                  <a:cubicBezTo>
                    <a:pt x="19342" y="10456"/>
                    <a:pt x="19366" y="10452"/>
                    <a:pt x="19393" y="10443"/>
                  </a:cubicBezTo>
                  <a:cubicBezTo>
                    <a:pt x="19393" y="10443"/>
                    <a:pt x="19453" y="10443"/>
                    <a:pt x="19393" y="10413"/>
                  </a:cubicBezTo>
                  <a:cubicBezTo>
                    <a:pt x="19393" y="10413"/>
                    <a:pt x="19453" y="10352"/>
                    <a:pt x="19514" y="10322"/>
                  </a:cubicBezTo>
                  <a:cubicBezTo>
                    <a:pt x="19453" y="10322"/>
                    <a:pt x="19453" y="10292"/>
                    <a:pt x="19453" y="10261"/>
                  </a:cubicBezTo>
                  <a:cubicBezTo>
                    <a:pt x="19453" y="10244"/>
                    <a:pt x="19472" y="10237"/>
                    <a:pt x="19502" y="10237"/>
                  </a:cubicBezTo>
                  <a:cubicBezTo>
                    <a:pt x="19580" y="10237"/>
                    <a:pt x="19730" y="10287"/>
                    <a:pt x="19818" y="10352"/>
                  </a:cubicBezTo>
                  <a:lnTo>
                    <a:pt x="19940" y="10443"/>
                  </a:lnTo>
                  <a:lnTo>
                    <a:pt x="19940" y="10352"/>
                  </a:lnTo>
                  <a:cubicBezTo>
                    <a:pt x="20000" y="10352"/>
                    <a:pt x="20061" y="10352"/>
                    <a:pt x="20061" y="10413"/>
                  </a:cubicBezTo>
                  <a:cubicBezTo>
                    <a:pt x="20061" y="10443"/>
                    <a:pt x="20061" y="10443"/>
                    <a:pt x="20122" y="10443"/>
                  </a:cubicBezTo>
                  <a:cubicBezTo>
                    <a:pt x="20122" y="10443"/>
                    <a:pt x="20183" y="10443"/>
                    <a:pt x="20183" y="10413"/>
                  </a:cubicBezTo>
                  <a:cubicBezTo>
                    <a:pt x="20183" y="10355"/>
                    <a:pt x="20183" y="10334"/>
                    <a:pt x="20198" y="10334"/>
                  </a:cubicBezTo>
                  <a:cubicBezTo>
                    <a:pt x="20207" y="10334"/>
                    <a:pt x="20221" y="10341"/>
                    <a:pt x="20244" y="10352"/>
                  </a:cubicBezTo>
                  <a:cubicBezTo>
                    <a:pt x="20274" y="10398"/>
                    <a:pt x="20312" y="10421"/>
                    <a:pt x="20350" y="10421"/>
                  </a:cubicBezTo>
                  <a:cubicBezTo>
                    <a:pt x="20388" y="10421"/>
                    <a:pt x="20426" y="10398"/>
                    <a:pt x="20456" y="10352"/>
                  </a:cubicBezTo>
                  <a:cubicBezTo>
                    <a:pt x="20456" y="10322"/>
                    <a:pt x="20456" y="10307"/>
                    <a:pt x="20464" y="10307"/>
                  </a:cubicBezTo>
                  <a:cubicBezTo>
                    <a:pt x="20472" y="10307"/>
                    <a:pt x="20487" y="10322"/>
                    <a:pt x="20517" y="10352"/>
                  </a:cubicBezTo>
                  <a:cubicBezTo>
                    <a:pt x="20517" y="10413"/>
                    <a:pt x="20578" y="10443"/>
                    <a:pt x="20639" y="10443"/>
                  </a:cubicBezTo>
                  <a:lnTo>
                    <a:pt x="20639" y="10413"/>
                  </a:lnTo>
                  <a:cubicBezTo>
                    <a:pt x="20639" y="10363"/>
                    <a:pt x="20657" y="10340"/>
                    <a:pt x="20684" y="10340"/>
                  </a:cubicBezTo>
                  <a:cubicBezTo>
                    <a:pt x="20706" y="10340"/>
                    <a:pt x="20733" y="10355"/>
                    <a:pt x="20760" y="10383"/>
                  </a:cubicBezTo>
                  <a:cubicBezTo>
                    <a:pt x="20760" y="10398"/>
                    <a:pt x="20776" y="10406"/>
                    <a:pt x="20806" y="10406"/>
                  </a:cubicBezTo>
                  <a:cubicBezTo>
                    <a:pt x="20836" y="10406"/>
                    <a:pt x="20882" y="10398"/>
                    <a:pt x="20943" y="10383"/>
                  </a:cubicBezTo>
                  <a:cubicBezTo>
                    <a:pt x="21064" y="10383"/>
                    <a:pt x="21125" y="10383"/>
                    <a:pt x="21125" y="10413"/>
                  </a:cubicBezTo>
                  <a:cubicBezTo>
                    <a:pt x="21125" y="10459"/>
                    <a:pt x="21125" y="10481"/>
                    <a:pt x="21133" y="10481"/>
                  </a:cubicBezTo>
                  <a:cubicBezTo>
                    <a:pt x="21140" y="10481"/>
                    <a:pt x="21156" y="10459"/>
                    <a:pt x="21186" y="10413"/>
                  </a:cubicBezTo>
                  <a:cubicBezTo>
                    <a:pt x="21216" y="10398"/>
                    <a:pt x="21232" y="10390"/>
                    <a:pt x="21254" y="10390"/>
                  </a:cubicBezTo>
                  <a:cubicBezTo>
                    <a:pt x="21277" y="10390"/>
                    <a:pt x="21307" y="10398"/>
                    <a:pt x="21368" y="10413"/>
                  </a:cubicBezTo>
                  <a:cubicBezTo>
                    <a:pt x="21399" y="10428"/>
                    <a:pt x="21414" y="10436"/>
                    <a:pt x="21429" y="10436"/>
                  </a:cubicBezTo>
                  <a:cubicBezTo>
                    <a:pt x="21444" y="10436"/>
                    <a:pt x="21459" y="10428"/>
                    <a:pt x="21490" y="10413"/>
                  </a:cubicBezTo>
                  <a:cubicBezTo>
                    <a:pt x="21490" y="10322"/>
                    <a:pt x="21490" y="10292"/>
                    <a:pt x="21429" y="10292"/>
                  </a:cubicBezTo>
                  <a:cubicBezTo>
                    <a:pt x="21368" y="10292"/>
                    <a:pt x="21368" y="10292"/>
                    <a:pt x="21368" y="10261"/>
                  </a:cubicBezTo>
                  <a:lnTo>
                    <a:pt x="21490" y="10261"/>
                  </a:lnTo>
                  <a:cubicBezTo>
                    <a:pt x="21551" y="10261"/>
                    <a:pt x="21642" y="10261"/>
                    <a:pt x="21763" y="10231"/>
                  </a:cubicBezTo>
                  <a:cubicBezTo>
                    <a:pt x="21863" y="10181"/>
                    <a:pt x="21881" y="10131"/>
                    <a:pt x="21818" y="10131"/>
                  </a:cubicBezTo>
                  <a:cubicBezTo>
                    <a:pt x="21804" y="10131"/>
                    <a:pt x="21786" y="10134"/>
                    <a:pt x="21763" y="10140"/>
                  </a:cubicBezTo>
                  <a:lnTo>
                    <a:pt x="21703" y="10109"/>
                  </a:lnTo>
                  <a:cubicBezTo>
                    <a:pt x="21703" y="10048"/>
                    <a:pt x="21672" y="10018"/>
                    <a:pt x="21642" y="10018"/>
                  </a:cubicBezTo>
                  <a:cubicBezTo>
                    <a:pt x="21611" y="10018"/>
                    <a:pt x="21581" y="10048"/>
                    <a:pt x="21581" y="10109"/>
                  </a:cubicBezTo>
                  <a:cubicBezTo>
                    <a:pt x="21581" y="10174"/>
                    <a:pt x="21581" y="10205"/>
                    <a:pt x="21572" y="10205"/>
                  </a:cubicBezTo>
                  <a:cubicBezTo>
                    <a:pt x="21564" y="10205"/>
                    <a:pt x="21548" y="10182"/>
                    <a:pt x="21520" y="10140"/>
                  </a:cubicBezTo>
                  <a:cubicBezTo>
                    <a:pt x="21520" y="10079"/>
                    <a:pt x="21459" y="10079"/>
                    <a:pt x="21399" y="10079"/>
                  </a:cubicBezTo>
                  <a:cubicBezTo>
                    <a:pt x="21307" y="10079"/>
                    <a:pt x="21307" y="10079"/>
                    <a:pt x="21307" y="10018"/>
                  </a:cubicBezTo>
                  <a:cubicBezTo>
                    <a:pt x="21307" y="9988"/>
                    <a:pt x="21247" y="9957"/>
                    <a:pt x="21186" y="9957"/>
                  </a:cubicBezTo>
                  <a:cubicBezTo>
                    <a:pt x="21125" y="9957"/>
                    <a:pt x="21125" y="9957"/>
                    <a:pt x="21125" y="9988"/>
                  </a:cubicBezTo>
                  <a:cubicBezTo>
                    <a:pt x="21150" y="10000"/>
                    <a:pt x="21144" y="10008"/>
                    <a:pt x="21124" y="10008"/>
                  </a:cubicBezTo>
                  <a:cubicBezTo>
                    <a:pt x="21096" y="10008"/>
                    <a:pt x="21039" y="9993"/>
                    <a:pt x="21004" y="9957"/>
                  </a:cubicBezTo>
                  <a:cubicBezTo>
                    <a:pt x="20976" y="9930"/>
                    <a:pt x="20961" y="9915"/>
                    <a:pt x="20953" y="9915"/>
                  </a:cubicBezTo>
                  <a:cubicBezTo>
                    <a:pt x="20943" y="9915"/>
                    <a:pt x="20943" y="9937"/>
                    <a:pt x="20943" y="9988"/>
                  </a:cubicBezTo>
                  <a:cubicBezTo>
                    <a:pt x="20943" y="10029"/>
                    <a:pt x="20918" y="10045"/>
                    <a:pt x="20885" y="10045"/>
                  </a:cubicBezTo>
                  <a:cubicBezTo>
                    <a:pt x="20845" y="10045"/>
                    <a:pt x="20794" y="10021"/>
                    <a:pt x="20760" y="9988"/>
                  </a:cubicBezTo>
                  <a:lnTo>
                    <a:pt x="20639" y="9988"/>
                  </a:lnTo>
                  <a:cubicBezTo>
                    <a:pt x="20578" y="9988"/>
                    <a:pt x="20578" y="10018"/>
                    <a:pt x="20578" y="10079"/>
                  </a:cubicBezTo>
                  <a:cubicBezTo>
                    <a:pt x="20578" y="10114"/>
                    <a:pt x="20578" y="10129"/>
                    <a:pt x="20560" y="10129"/>
                  </a:cubicBezTo>
                  <a:cubicBezTo>
                    <a:pt x="20547" y="10129"/>
                    <a:pt x="20525" y="10122"/>
                    <a:pt x="20487" y="10109"/>
                  </a:cubicBezTo>
                  <a:cubicBezTo>
                    <a:pt x="20426" y="10079"/>
                    <a:pt x="20426" y="10018"/>
                    <a:pt x="20426" y="10018"/>
                  </a:cubicBezTo>
                  <a:cubicBezTo>
                    <a:pt x="20426" y="9988"/>
                    <a:pt x="20365" y="9988"/>
                    <a:pt x="20304" y="9988"/>
                  </a:cubicBezTo>
                  <a:cubicBezTo>
                    <a:pt x="20244" y="9988"/>
                    <a:pt x="20122" y="9988"/>
                    <a:pt x="20122" y="10018"/>
                  </a:cubicBezTo>
                  <a:lnTo>
                    <a:pt x="20122" y="9988"/>
                  </a:lnTo>
                  <a:cubicBezTo>
                    <a:pt x="20082" y="9988"/>
                    <a:pt x="20068" y="9974"/>
                    <a:pt x="20064" y="9974"/>
                  </a:cubicBezTo>
                  <a:cubicBezTo>
                    <a:pt x="20061" y="9974"/>
                    <a:pt x="20061" y="9977"/>
                    <a:pt x="20061" y="9988"/>
                  </a:cubicBezTo>
                  <a:cubicBezTo>
                    <a:pt x="20061" y="9988"/>
                    <a:pt x="20000" y="9988"/>
                    <a:pt x="19879" y="9957"/>
                  </a:cubicBezTo>
                  <a:cubicBezTo>
                    <a:pt x="19851" y="9943"/>
                    <a:pt x="19819" y="9937"/>
                    <a:pt x="19790" y="9937"/>
                  </a:cubicBezTo>
                  <a:cubicBezTo>
                    <a:pt x="19692" y="9937"/>
                    <a:pt x="19617" y="10002"/>
                    <a:pt x="19757" y="10048"/>
                  </a:cubicBezTo>
                  <a:lnTo>
                    <a:pt x="19697" y="10048"/>
                  </a:lnTo>
                  <a:cubicBezTo>
                    <a:pt x="19636" y="10048"/>
                    <a:pt x="19636" y="10109"/>
                    <a:pt x="19636" y="10109"/>
                  </a:cubicBezTo>
                  <a:cubicBezTo>
                    <a:pt x="19636" y="10140"/>
                    <a:pt x="19575" y="10140"/>
                    <a:pt x="19514" y="10140"/>
                  </a:cubicBezTo>
                  <a:lnTo>
                    <a:pt x="19514" y="10048"/>
                  </a:lnTo>
                  <a:cubicBezTo>
                    <a:pt x="19548" y="9980"/>
                    <a:pt x="19525" y="9941"/>
                    <a:pt x="19487" y="9941"/>
                  </a:cubicBezTo>
                  <a:cubicBezTo>
                    <a:pt x="19458" y="9941"/>
                    <a:pt x="19419" y="9965"/>
                    <a:pt x="19393" y="10018"/>
                  </a:cubicBezTo>
                  <a:lnTo>
                    <a:pt x="19393" y="9988"/>
                  </a:lnTo>
                  <a:cubicBezTo>
                    <a:pt x="19393" y="9972"/>
                    <a:pt x="19377" y="9965"/>
                    <a:pt x="19343" y="9965"/>
                  </a:cubicBezTo>
                  <a:cubicBezTo>
                    <a:pt x="19309" y="9965"/>
                    <a:pt x="19256" y="9972"/>
                    <a:pt x="19180" y="9988"/>
                  </a:cubicBezTo>
                  <a:cubicBezTo>
                    <a:pt x="19119" y="9988"/>
                    <a:pt x="19058" y="10048"/>
                    <a:pt x="19058" y="10109"/>
                  </a:cubicBezTo>
                  <a:cubicBezTo>
                    <a:pt x="19058" y="10140"/>
                    <a:pt x="18997" y="10140"/>
                    <a:pt x="18997" y="10140"/>
                  </a:cubicBezTo>
                  <a:cubicBezTo>
                    <a:pt x="18937" y="10140"/>
                    <a:pt x="18937" y="10140"/>
                    <a:pt x="18937" y="10109"/>
                  </a:cubicBezTo>
                  <a:cubicBezTo>
                    <a:pt x="18937" y="10064"/>
                    <a:pt x="18906" y="10041"/>
                    <a:pt x="18868" y="10041"/>
                  </a:cubicBezTo>
                  <a:cubicBezTo>
                    <a:pt x="18830" y="10041"/>
                    <a:pt x="18785" y="10064"/>
                    <a:pt x="18754" y="10109"/>
                  </a:cubicBezTo>
                  <a:lnTo>
                    <a:pt x="18754" y="10048"/>
                  </a:lnTo>
                  <a:cubicBezTo>
                    <a:pt x="18754" y="10027"/>
                    <a:pt x="18724" y="10005"/>
                    <a:pt x="18599" y="10005"/>
                  </a:cubicBezTo>
                  <a:cubicBezTo>
                    <a:pt x="18547" y="10005"/>
                    <a:pt x="18479" y="10009"/>
                    <a:pt x="18390" y="10018"/>
                  </a:cubicBezTo>
                  <a:cubicBezTo>
                    <a:pt x="18116" y="10018"/>
                    <a:pt x="17934" y="10018"/>
                    <a:pt x="17934" y="9988"/>
                  </a:cubicBezTo>
                  <a:cubicBezTo>
                    <a:pt x="17934" y="9973"/>
                    <a:pt x="17920" y="9968"/>
                    <a:pt x="17899" y="9968"/>
                  </a:cubicBezTo>
                  <a:cubicBezTo>
                    <a:pt x="17827" y="9968"/>
                    <a:pt x="17662" y="10032"/>
                    <a:pt x="17569" y="10079"/>
                  </a:cubicBezTo>
                  <a:cubicBezTo>
                    <a:pt x="17569" y="10048"/>
                    <a:pt x="17508" y="10048"/>
                    <a:pt x="17386" y="10048"/>
                  </a:cubicBezTo>
                  <a:cubicBezTo>
                    <a:pt x="17204" y="10048"/>
                    <a:pt x="17204" y="10048"/>
                    <a:pt x="17204" y="10018"/>
                  </a:cubicBezTo>
                  <a:cubicBezTo>
                    <a:pt x="17234" y="9972"/>
                    <a:pt x="17250" y="9950"/>
                    <a:pt x="17242" y="9950"/>
                  </a:cubicBezTo>
                  <a:cubicBezTo>
                    <a:pt x="17234" y="9950"/>
                    <a:pt x="17204" y="9972"/>
                    <a:pt x="17143" y="10018"/>
                  </a:cubicBezTo>
                  <a:cubicBezTo>
                    <a:pt x="17122" y="10039"/>
                    <a:pt x="17081" y="10050"/>
                    <a:pt x="17038" y="10050"/>
                  </a:cubicBezTo>
                  <a:cubicBezTo>
                    <a:pt x="16958" y="10050"/>
                    <a:pt x="16870" y="10016"/>
                    <a:pt x="16870" y="9957"/>
                  </a:cubicBezTo>
                  <a:cubicBezTo>
                    <a:pt x="16870" y="9927"/>
                    <a:pt x="16809" y="9927"/>
                    <a:pt x="16687" y="9927"/>
                  </a:cubicBezTo>
                  <a:cubicBezTo>
                    <a:pt x="16627" y="9957"/>
                    <a:pt x="16505" y="9957"/>
                    <a:pt x="16383" y="9957"/>
                  </a:cubicBezTo>
                  <a:cubicBezTo>
                    <a:pt x="16201" y="9957"/>
                    <a:pt x="16201" y="9957"/>
                    <a:pt x="16201" y="10048"/>
                  </a:cubicBezTo>
                  <a:cubicBezTo>
                    <a:pt x="16201" y="10109"/>
                    <a:pt x="16140" y="10109"/>
                    <a:pt x="16019" y="10109"/>
                  </a:cubicBezTo>
                  <a:cubicBezTo>
                    <a:pt x="15958" y="10109"/>
                    <a:pt x="15867" y="10109"/>
                    <a:pt x="15867" y="10079"/>
                  </a:cubicBezTo>
                  <a:cubicBezTo>
                    <a:pt x="15867" y="10079"/>
                    <a:pt x="15806" y="10048"/>
                    <a:pt x="15745" y="10048"/>
                  </a:cubicBezTo>
                  <a:cubicBezTo>
                    <a:pt x="15684" y="10048"/>
                    <a:pt x="15623" y="10048"/>
                    <a:pt x="15623" y="9988"/>
                  </a:cubicBezTo>
                  <a:cubicBezTo>
                    <a:pt x="15623" y="9988"/>
                    <a:pt x="15563" y="9957"/>
                    <a:pt x="15441" y="9957"/>
                  </a:cubicBezTo>
                  <a:cubicBezTo>
                    <a:pt x="15320" y="9957"/>
                    <a:pt x="15198" y="9957"/>
                    <a:pt x="15198" y="9927"/>
                  </a:cubicBezTo>
                  <a:cubicBezTo>
                    <a:pt x="15137" y="9927"/>
                    <a:pt x="15137" y="9927"/>
                    <a:pt x="15137" y="9957"/>
                  </a:cubicBezTo>
                  <a:cubicBezTo>
                    <a:pt x="15137" y="9979"/>
                    <a:pt x="15107" y="10000"/>
                    <a:pt x="14992" y="10000"/>
                  </a:cubicBezTo>
                  <a:cubicBezTo>
                    <a:pt x="14945" y="10000"/>
                    <a:pt x="14883" y="9996"/>
                    <a:pt x="14803" y="9988"/>
                  </a:cubicBezTo>
                  <a:cubicBezTo>
                    <a:pt x="14681" y="9988"/>
                    <a:pt x="14499" y="9988"/>
                    <a:pt x="14499" y="10018"/>
                  </a:cubicBezTo>
                  <a:cubicBezTo>
                    <a:pt x="14438" y="10018"/>
                    <a:pt x="14438" y="10018"/>
                    <a:pt x="14438" y="9988"/>
                  </a:cubicBezTo>
                  <a:cubicBezTo>
                    <a:pt x="14438" y="9942"/>
                    <a:pt x="14408" y="9919"/>
                    <a:pt x="14362" y="9919"/>
                  </a:cubicBezTo>
                  <a:cubicBezTo>
                    <a:pt x="14316" y="9919"/>
                    <a:pt x="14256" y="9942"/>
                    <a:pt x="14195" y="9988"/>
                  </a:cubicBezTo>
                  <a:cubicBezTo>
                    <a:pt x="14195" y="10003"/>
                    <a:pt x="14180" y="10010"/>
                    <a:pt x="14157" y="10010"/>
                  </a:cubicBezTo>
                  <a:cubicBezTo>
                    <a:pt x="14134" y="10010"/>
                    <a:pt x="14104" y="10003"/>
                    <a:pt x="14073" y="9988"/>
                  </a:cubicBezTo>
                  <a:cubicBezTo>
                    <a:pt x="14073" y="9988"/>
                    <a:pt x="14013" y="9988"/>
                    <a:pt x="13952" y="10018"/>
                  </a:cubicBezTo>
                  <a:cubicBezTo>
                    <a:pt x="13921" y="10048"/>
                    <a:pt x="13906" y="10064"/>
                    <a:pt x="13883" y="10064"/>
                  </a:cubicBezTo>
                  <a:cubicBezTo>
                    <a:pt x="13861" y="10064"/>
                    <a:pt x="13830" y="10048"/>
                    <a:pt x="13769" y="10018"/>
                  </a:cubicBezTo>
                  <a:cubicBezTo>
                    <a:pt x="13769" y="9988"/>
                    <a:pt x="13709" y="9988"/>
                    <a:pt x="13617" y="9988"/>
                  </a:cubicBezTo>
                  <a:cubicBezTo>
                    <a:pt x="13557" y="10003"/>
                    <a:pt x="13359" y="10010"/>
                    <a:pt x="13169" y="10010"/>
                  </a:cubicBezTo>
                  <a:cubicBezTo>
                    <a:pt x="12979" y="10010"/>
                    <a:pt x="12797" y="10003"/>
                    <a:pt x="12766" y="9988"/>
                  </a:cubicBezTo>
                  <a:cubicBezTo>
                    <a:pt x="12706" y="10018"/>
                    <a:pt x="12706" y="10018"/>
                    <a:pt x="12645" y="10018"/>
                  </a:cubicBezTo>
                  <a:cubicBezTo>
                    <a:pt x="12621" y="9995"/>
                    <a:pt x="12594" y="9985"/>
                    <a:pt x="12569" y="9985"/>
                  </a:cubicBezTo>
                  <a:cubicBezTo>
                    <a:pt x="12528" y="9985"/>
                    <a:pt x="12493" y="10011"/>
                    <a:pt x="12493" y="10048"/>
                  </a:cubicBezTo>
                  <a:lnTo>
                    <a:pt x="12614" y="10048"/>
                  </a:lnTo>
                  <a:cubicBezTo>
                    <a:pt x="12614" y="10091"/>
                    <a:pt x="12575" y="10113"/>
                    <a:pt x="12533" y="10113"/>
                  </a:cubicBezTo>
                  <a:cubicBezTo>
                    <a:pt x="12484" y="10113"/>
                    <a:pt x="12432" y="10083"/>
                    <a:pt x="12432" y="10018"/>
                  </a:cubicBezTo>
                  <a:cubicBezTo>
                    <a:pt x="12402" y="9972"/>
                    <a:pt x="12386" y="9950"/>
                    <a:pt x="12371" y="9950"/>
                  </a:cubicBezTo>
                  <a:cubicBezTo>
                    <a:pt x="12356" y="9950"/>
                    <a:pt x="12341" y="9972"/>
                    <a:pt x="12310" y="10018"/>
                  </a:cubicBezTo>
                  <a:cubicBezTo>
                    <a:pt x="12280" y="10064"/>
                    <a:pt x="12250" y="10086"/>
                    <a:pt x="12219" y="10086"/>
                  </a:cubicBezTo>
                  <a:cubicBezTo>
                    <a:pt x="12189" y="10086"/>
                    <a:pt x="12158" y="10064"/>
                    <a:pt x="12128" y="10018"/>
                  </a:cubicBezTo>
                  <a:cubicBezTo>
                    <a:pt x="12128" y="9972"/>
                    <a:pt x="12128" y="9950"/>
                    <a:pt x="12120" y="9950"/>
                  </a:cubicBezTo>
                  <a:cubicBezTo>
                    <a:pt x="12113" y="9950"/>
                    <a:pt x="12098" y="9972"/>
                    <a:pt x="12067" y="10018"/>
                  </a:cubicBezTo>
                  <a:cubicBezTo>
                    <a:pt x="12000" y="10101"/>
                    <a:pt x="11915" y="10148"/>
                    <a:pt x="11852" y="10148"/>
                  </a:cubicBezTo>
                  <a:cubicBezTo>
                    <a:pt x="11800" y="10148"/>
                    <a:pt x="11763" y="10117"/>
                    <a:pt x="11763" y="10048"/>
                  </a:cubicBezTo>
                  <a:cubicBezTo>
                    <a:pt x="11763" y="9988"/>
                    <a:pt x="11702" y="9927"/>
                    <a:pt x="11642" y="9927"/>
                  </a:cubicBezTo>
                  <a:cubicBezTo>
                    <a:pt x="11581" y="9927"/>
                    <a:pt x="11581" y="9988"/>
                    <a:pt x="11581" y="10018"/>
                  </a:cubicBezTo>
                  <a:cubicBezTo>
                    <a:pt x="11611" y="10064"/>
                    <a:pt x="11611" y="10086"/>
                    <a:pt x="11585" y="10086"/>
                  </a:cubicBezTo>
                  <a:cubicBezTo>
                    <a:pt x="11558" y="10086"/>
                    <a:pt x="11505" y="10064"/>
                    <a:pt x="11429" y="10018"/>
                  </a:cubicBezTo>
                  <a:cubicBezTo>
                    <a:pt x="11331" y="9953"/>
                    <a:pt x="11251" y="9923"/>
                    <a:pt x="11169" y="9923"/>
                  </a:cubicBezTo>
                  <a:cubicBezTo>
                    <a:pt x="11099" y="9923"/>
                    <a:pt x="11027" y="9945"/>
                    <a:pt x="10943" y="9988"/>
                  </a:cubicBezTo>
                  <a:cubicBezTo>
                    <a:pt x="10821" y="10018"/>
                    <a:pt x="10715" y="10033"/>
                    <a:pt x="10661" y="10033"/>
                  </a:cubicBezTo>
                  <a:cubicBezTo>
                    <a:pt x="10608" y="10033"/>
                    <a:pt x="10608" y="10018"/>
                    <a:pt x="10699" y="9988"/>
                  </a:cubicBezTo>
                  <a:cubicBezTo>
                    <a:pt x="10776" y="9930"/>
                    <a:pt x="10805" y="9909"/>
                    <a:pt x="10784" y="9909"/>
                  </a:cubicBezTo>
                  <a:cubicBezTo>
                    <a:pt x="10772" y="9909"/>
                    <a:pt x="10744" y="9916"/>
                    <a:pt x="10699" y="9927"/>
                  </a:cubicBezTo>
                  <a:lnTo>
                    <a:pt x="10365" y="9927"/>
                  </a:lnTo>
                  <a:cubicBezTo>
                    <a:pt x="10304" y="9927"/>
                    <a:pt x="10243" y="9988"/>
                    <a:pt x="10243" y="10018"/>
                  </a:cubicBezTo>
                  <a:cubicBezTo>
                    <a:pt x="10208" y="9965"/>
                    <a:pt x="10152" y="9933"/>
                    <a:pt x="10088" y="9933"/>
                  </a:cubicBezTo>
                  <a:cubicBezTo>
                    <a:pt x="10041" y="9933"/>
                    <a:pt x="9990" y="9949"/>
                    <a:pt x="9939" y="9988"/>
                  </a:cubicBezTo>
                  <a:lnTo>
                    <a:pt x="9818" y="9988"/>
                  </a:lnTo>
                  <a:cubicBezTo>
                    <a:pt x="9757" y="9988"/>
                    <a:pt x="9757" y="9988"/>
                    <a:pt x="9696" y="10018"/>
                  </a:cubicBezTo>
                  <a:cubicBezTo>
                    <a:pt x="9680" y="10026"/>
                    <a:pt x="9664" y="10030"/>
                    <a:pt x="9647" y="10030"/>
                  </a:cubicBezTo>
                  <a:cubicBezTo>
                    <a:pt x="9603" y="10030"/>
                    <a:pt x="9558" y="10002"/>
                    <a:pt x="9514" y="9957"/>
                  </a:cubicBezTo>
                  <a:cubicBezTo>
                    <a:pt x="9471" y="9936"/>
                    <a:pt x="9428" y="9914"/>
                    <a:pt x="9406" y="9914"/>
                  </a:cubicBezTo>
                  <a:cubicBezTo>
                    <a:pt x="9398" y="9914"/>
                    <a:pt x="9392" y="9918"/>
                    <a:pt x="9392" y="9927"/>
                  </a:cubicBezTo>
                  <a:cubicBezTo>
                    <a:pt x="9392" y="9957"/>
                    <a:pt x="9240" y="10018"/>
                    <a:pt x="9180" y="10048"/>
                  </a:cubicBezTo>
                  <a:cubicBezTo>
                    <a:pt x="9162" y="10057"/>
                    <a:pt x="9144" y="10061"/>
                    <a:pt x="9129" y="10061"/>
                  </a:cubicBezTo>
                  <a:cubicBezTo>
                    <a:pt x="9094" y="10061"/>
                    <a:pt x="9076" y="10039"/>
                    <a:pt x="9119" y="10018"/>
                  </a:cubicBezTo>
                  <a:cubicBezTo>
                    <a:pt x="9119" y="9988"/>
                    <a:pt x="9119" y="9988"/>
                    <a:pt x="8997" y="9927"/>
                  </a:cubicBezTo>
                  <a:cubicBezTo>
                    <a:pt x="8936" y="9927"/>
                    <a:pt x="8815" y="9927"/>
                    <a:pt x="8815" y="9957"/>
                  </a:cubicBezTo>
                  <a:cubicBezTo>
                    <a:pt x="8815" y="9988"/>
                    <a:pt x="8724" y="10003"/>
                    <a:pt x="8625" y="10003"/>
                  </a:cubicBezTo>
                  <a:cubicBezTo>
                    <a:pt x="8526" y="10003"/>
                    <a:pt x="8420" y="9988"/>
                    <a:pt x="8389" y="9957"/>
                  </a:cubicBezTo>
                  <a:lnTo>
                    <a:pt x="8268" y="9957"/>
                  </a:lnTo>
                  <a:cubicBezTo>
                    <a:pt x="8207" y="9957"/>
                    <a:pt x="8116" y="10018"/>
                    <a:pt x="8055" y="10018"/>
                  </a:cubicBezTo>
                  <a:cubicBezTo>
                    <a:pt x="8055" y="10018"/>
                    <a:pt x="7994" y="10018"/>
                    <a:pt x="7933" y="10048"/>
                  </a:cubicBezTo>
                  <a:cubicBezTo>
                    <a:pt x="7873" y="10048"/>
                    <a:pt x="7812" y="10048"/>
                    <a:pt x="7812" y="10018"/>
                  </a:cubicBezTo>
                  <a:cubicBezTo>
                    <a:pt x="7781" y="10048"/>
                    <a:pt x="7766" y="10064"/>
                    <a:pt x="7751" y="10064"/>
                  </a:cubicBezTo>
                  <a:cubicBezTo>
                    <a:pt x="7736" y="10064"/>
                    <a:pt x="7721" y="10048"/>
                    <a:pt x="7690" y="10018"/>
                  </a:cubicBezTo>
                  <a:cubicBezTo>
                    <a:pt x="7690" y="9972"/>
                    <a:pt x="7690" y="9950"/>
                    <a:pt x="7683" y="9950"/>
                  </a:cubicBezTo>
                  <a:cubicBezTo>
                    <a:pt x="7675" y="9950"/>
                    <a:pt x="7660" y="9972"/>
                    <a:pt x="7629" y="10018"/>
                  </a:cubicBezTo>
                  <a:cubicBezTo>
                    <a:pt x="7599" y="10033"/>
                    <a:pt x="7584" y="10041"/>
                    <a:pt x="7569" y="10041"/>
                  </a:cubicBezTo>
                  <a:cubicBezTo>
                    <a:pt x="7553" y="10041"/>
                    <a:pt x="7538" y="10033"/>
                    <a:pt x="7508" y="10018"/>
                  </a:cubicBezTo>
                  <a:cubicBezTo>
                    <a:pt x="7508" y="9988"/>
                    <a:pt x="7493" y="9972"/>
                    <a:pt x="7477" y="9972"/>
                  </a:cubicBezTo>
                  <a:cubicBezTo>
                    <a:pt x="7462" y="9972"/>
                    <a:pt x="7447" y="9988"/>
                    <a:pt x="7447" y="10018"/>
                  </a:cubicBezTo>
                  <a:cubicBezTo>
                    <a:pt x="7409" y="10056"/>
                    <a:pt x="7325" y="10081"/>
                    <a:pt x="7267" y="10081"/>
                  </a:cubicBezTo>
                  <a:cubicBezTo>
                    <a:pt x="7230" y="10081"/>
                    <a:pt x="7204" y="10072"/>
                    <a:pt x="7204" y="10048"/>
                  </a:cubicBezTo>
                  <a:cubicBezTo>
                    <a:pt x="7204" y="10048"/>
                    <a:pt x="7143" y="10048"/>
                    <a:pt x="7082" y="10079"/>
                  </a:cubicBezTo>
                  <a:cubicBezTo>
                    <a:pt x="7037" y="10124"/>
                    <a:pt x="7014" y="10147"/>
                    <a:pt x="7006" y="10147"/>
                  </a:cubicBezTo>
                  <a:cubicBezTo>
                    <a:pt x="6999" y="10147"/>
                    <a:pt x="7006" y="10124"/>
                    <a:pt x="7022" y="10079"/>
                  </a:cubicBezTo>
                  <a:cubicBezTo>
                    <a:pt x="6991" y="10048"/>
                    <a:pt x="6953" y="10033"/>
                    <a:pt x="6915" y="10033"/>
                  </a:cubicBezTo>
                  <a:cubicBezTo>
                    <a:pt x="6877" y="10033"/>
                    <a:pt x="6839" y="10048"/>
                    <a:pt x="6809" y="10079"/>
                  </a:cubicBezTo>
                  <a:cubicBezTo>
                    <a:pt x="6809" y="10079"/>
                    <a:pt x="6782" y="10092"/>
                    <a:pt x="6746" y="10092"/>
                  </a:cubicBezTo>
                  <a:cubicBezTo>
                    <a:pt x="6728" y="10092"/>
                    <a:pt x="6707" y="10089"/>
                    <a:pt x="6687" y="10079"/>
                  </a:cubicBezTo>
                  <a:cubicBezTo>
                    <a:pt x="6617" y="10061"/>
                    <a:pt x="6466" y="10044"/>
                    <a:pt x="6362" y="10044"/>
                  </a:cubicBezTo>
                  <a:cubicBezTo>
                    <a:pt x="6286" y="10044"/>
                    <a:pt x="6236" y="10053"/>
                    <a:pt x="6262" y="10079"/>
                  </a:cubicBezTo>
                  <a:lnTo>
                    <a:pt x="6140" y="10079"/>
                  </a:lnTo>
                  <a:cubicBezTo>
                    <a:pt x="6079" y="10064"/>
                    <a:pt x="6034" y="10056"/>
                    <a:pt x="5996" y="10056"/>
                  </a:cubicBezTo>
                  <a:cubicBezTo>
                    <a:pt x="5958" y="10056"/>
                    <a:pt x="5927" y="10064"/>
                    <a:pt x="5897" y="10079"/>
                  </a:cubicBezTo>
                  <a:lnTo>
                    <a:pt x="5806" y="10109"/>
                  </a:lnTo>
                  <a:cubicBezTo>
                    <a:pt x="5806" y="10079"/>
                    <a:pt x="5745" y="10048"/>
                    <a:pt x="5684" y="10048"/>
                  </a:cubicBezTo>
                  <a:cubicBezTo>
                    <a:pt x="5623" y="10048"/>
                    <a:pt x="5623" y="10048"/>
                    <a:pt x="5623" y="10079"/>
                  </a:cubicBezTo>
                  <a:cubicBezTo>
                    <a:pt x="5684" y="10109"/>
                    <a:pt x="5623" y="10109"/>
                    <a:pt x="5563" y="10109"/>
                  </a:cubicBezTo>
                  <a:cubicBezTo>
                    <a:pt x="5502" y="10109"/>
                    <a:pt x="5441" y="10079"/>
                    <a:pt x="5441" y="10048"/>
                  </a:cubicBezTo>
                  <a:lnTo>
                    <a:pt x="5380" y="10048"/>
                  </a:lnTo>
                  <a:cubicBezTo>
                    <a:pt x="5380" y="10084"/>
                    <a:pt x="5359" y="10099"/>
                    <a:pt x="5342" y="10099"/>
                  </a:cubicBezTo>
                  <a:cubicBezTo>
                    <a:pt x="5330" y="10099"/>
                    <a:pt x="5319" y="10091"/>
                    <a:pt x="5319" y="10079"/>
                  </a:cubicBezTo>
                  <a:cubicBezTo>
                    <a:pt x="5259" y="10048"/>
                    <a:pt x="5198" y="10048"/>
                    <a:pt x="5137" y="10018"/>
                  </a:cubicBezTo>
                  <a:cubicBezTo>
                    <a:pt x="5137" y="10038"/>
                    <a:pt x="5130" y="10045"/>
                    <a:pt x="5123" y="10045"/>
                  </a:cubicBezTo>
                  <a:cubicBezTo>
                    <a:pt x="5110" y="10045"/>
                    <a:pt x="5096" y="10018"/>
                    <a:pt x="5137" y="10018"/>
                  </a:cubicBezTo>
                  <a:lnTo>
                    <a:pt x="5137" y="9988"/>
                  </a:lnTo>
                  <a:cubicBezTo>
                    <a:pt x="5119" y="9979"/>
                    <a:pt x="5107" y="9975"/>
                    <a:pt x="5098" y="9975"/>
                  </a:cubicBezTo>
                  <a:cubicBezTo>
                    <a:pt x="5076" y="9975"/>
                    <a:pt x="5076" y="9996"/>
                    <a:pt x="5076" y="10018"/>
                  </a:cubicBezTo>
                  <a:lnTo>
                    <a:pt x="4924" y="10018"/>
                  </a:lnTo>
                  <a:cubicBezTo>
                    <a:pt x="4863" y="10018"/>
                    <a:pt x="4803" y="10018"/>
                    <a:pt x="4863" y="10048"/>
                  </a:cubicBezTo>
                  <a:cubicBezTo>
                    <a:pt x="4863" y="10079"/>
                    <a:pt x="4863" y="10140"/>
                    <a:pt x="4803" y="10140"/>
                  </a:cubicBezTo>
                  <a:cubicBezTo>
                    <a:pt x="4803" y="10150"/>
                    <a:pt x="4796" y="10153"/>
                    <a:pt x="4789" y="10153"/>
                  </a:cubicBezTo>
                  <a:cubicBezTo>
                    <a:pt x="4776" y="10153"/>
                    <a:pt x="4762" y="10140"/>
                    <a:pt x="4803" y="10140"/>
                  </a:cubicBezTo>
                  <a:cubicBezTo>
                    <a:pt x="4803" y="10079"/>
                    <a:pt x="4803" y="10048"/>
                    <a:pt x="4742" y="10048"/>
                  </a:cubicBezTo>
                  <a:cubicBezTo>
                    <a:pt x="4681" y="10048"/>
                    <a:pt x="4681" y="10018"/>
                    <a:pt x="4681" y="10018"/>
                  </a:cubicBezTo>
                  <a:cubicBezTo>
                    <a:pt x="4739" y="9960"/>
                    <a:pt x="4650" y="9939"/>
                    <a:pt x="4562" y="9939"/>
                  </a:cubicBezTo>
                  <a:cubicBezTo>
                    <a:pt x="4511" y="9939"/>
                    <a:pt x="4460" y="9946"/>
                    <a:pt x="4438" y="9957"/>
                  </a:cubicBezTo>
                  <a:cubicBezTo>
                    <a:pt x="4370" y="9984"/>
                    <a:pt x="4320" y="10000"/>
                    <a:pt x="4288" y="10000"/>
                  </a:cubicBezTo>
                  <a:cubicBezTo>
                    <a:pt x="4250" y="10000"/>
                    <a:pt x="4239" y="9977"/>
                    <a:pt x="4256" y="9927"/>
                  </a:cubicBezTo>
                  <a:cubicBezTo>
                    <a:pt x="4256" y="9905"/>
                    <a:pt x="4240" y="9895"/>
                    <a:pt x="4216" y="9895"/>
                  </a:cubicBezTo>
                  <a:cubicBezTo>
                    <a:pt x="4173" y="9895"/>
                    <a:pt x="4102" y="9929"/>
                    <a:pt x="4043" y="9988"/>
                  </a:cubicBezTo>
                  <a:lnTo>
                    <a:pt x="3952" y="10109"/>
                  </a:lnTo>
                  <a:lnTo>
                    <a:pt x="3982" y="9988"/>
                  </a:lnTo>
                  <a:cubicBezTo>
                    <a:pt x="3960" y="9858"/>
                    <a:pt x="3954" y="9821"/>
                    <a:pt x="3876" y="9821"/>
                  </a:cubicBezTo>
                  <a:cubicBezTo>
                    <a:pt x="3844" y="9821"/>
                    <a:pt x="3800" y="9827"/>
                    <a:pt x="3739" y="9836"/>
                  </a:cubicBezTo>
                  <a:cubicBezTo>
                    <a:pt x="3617" y="9836"/>
                    <a:pt x="3617" y="9836"/>
                    <a:pt x="3617" y="9805"/>
                  </a:cubicBezTo>
                  <a:cubicBezTo>
                    <a:pt x="3648" y="9744"/>
                    <a:pt x="3587" y="9744"/>
                    <a:pt x="3404" y="9653"/>
                  </a:cubicBezTo>
                  <a:cubicBezTo>
                    <a:pt x="3271" y="9609"/>
                    <a:pt x="3219" y="9580"/>
                    <a:pt x="3189" y="9580"/>
                  </a:cubicBezTo>
                  <a:cubicBezTo>
                    <a:pt x="3178" y="9580"/>
                    <a:pt x="3169" y="9584"/>
                    <a:pt x="3161" y="9592"/>
                  </a:cubicBezTo>
                  <a:cubicBezTo>
                    <a:pt x="3161" y="9592"/>
                    <a:pt x="3100" y="9562"/>
                    <a:pt x="3040" y="9532"/>
                  </a:cubicBezTo>
                  <a:cubicBezTo>
                    <a:pt x="3022" y="9479"/>
                    <a:pt x="2974" y="9446"/>
                    <a:pt x="2942" y="9446"/>
                  </a:cubicBezTo>
                  <a:cubicBezTo>
                    <a:pt x="2919" y="9446"/>
                    <a:pt x="2905" y="9463"/>
                    <a:pt x="2918" y="9501"/>
                  </a:cubicBezTo>
                  <a:cubicBezTo>
                    <a:pt x="2918" y="9501"/>
                    <a:pt x="2857" y="9471"/>
                    <a:pt x="2797" y="9440"/>
                  </a:cubicBezTo>
                  <a:lnTo>
                    <a:pt x="2827" y="9410"/>
                  </a:lnTo>
                  <a:cubicBezTo>
                    <a:pt x="2827" y="9410"/>
                    <a:pt x="2797" y="9380"/>
                    <a:pt x="2736" y="9319"/>
                  </a:cubicBezTo>
                  <a:cubicBezTo>
                    <a:pt x="2645" y="9258"/>
                    <a:pt x="2523" y="9167"/>
                    <a:pt x="2310" y="9015"/>
                  </a:cubicBezTo>
                  <a:cubicBezTo>
                    <a:pt x="1961" y="8715"/>
                    <a:pt x="1878" y="8641"/>
                    <a:pt x="1825" y="8641"/>
                  </a:cubicBezTo>
                  <a:cubicBezTo>
                    <a:pt x="1814" y="8641"/>
                    <a:pt x="1804" y="8645"/>
                    <a:pt x="1793" y="8650"/>
                  </a:cubicBezTo>
                  <a:cubicBezTo>
                    <a:pt x="1777" y="8656"/>
                    <a:pt x="1761" y="8658"/>
                    <a:pt x="1747" y="8658"/>
                  </a:cubicBezTo>
                  <a:cubicBezTo>
                    <a:pt x="1684" y="8658"/>
                    <a:pt x="1653" y="8609"/>
                    <a:pt x="1702" y="8559"/>
                  </a:cubicBezTo>
                  <a:cubicBezTo>
                    <a:pt x="1727" y="8534"/>
                    <a:pt x="1732" y="8490"/>
                    <a:pt x="1716" y="8490"/>
                  </a:cubicBezTo>
                  <a:cubicBezTo>
                    <a:pt x="1713" y="8490"/>
                    <a:pt x="1708" y="8492"/>
                    <a:pt x="1702" y="8498"/>
                  </a:cubicBezTo>
                  <a:cubicBezTo>
                    <a:pt x="1702" y="8498"/>
                    <a:pt x="1611" y="8407"/>
                    <a:pt x="1581" y="8316"/>
                  </a:cubicBezTo>
                  <a:cubicBezTo>
                    <a:pt x="1533" y="8173"/>
                    <a:pt x="1485" y="8123"/>
                    <a:pt x="1452" y="8123"/>
                  </a:cubicBezTo>
                  <a:cubicBezTo>
                    <a:pt x="1443" y="8123"/>
                    <a:pt x="1435" y="8127"/>
                    <a:pt x="1429" y="8133"/>
                  </a:cubicBezTo>
                  <a:cubicBezTo>
                    <a:pt x="1418" y="8165"/>
                    <a:pt x="1411" y="8179"/>
                    <a:pt x="1407" y="8179"/>
                  </a:cubicBezTo>
                  <a:cubicBezTo>
                    <a:pt x="1398" y="8179"/>
                    <a:pt x="1398" y="8132"/>
                    <a:pt x="1398" y="8073"/>
                  </a:cubicBezTo>
                  <a:cubicBezTo>
                    <a:pt x="1398" y="8020"/>
                    <a:pt x="1398" y="7945"/>
                    <a:pt x="1379" y="7945"/>
                  </a:cubicBezTo>
                  <a:cubicBezTo>
                    <a:pt x="1376" y="7945"/>
                    <a:pt x="1372" y="7947"/>
                    <a:pt x="1368" y="7951"/>
                  </a:cubicBezTo>
                  <a:cubicBezTo>
                    <a:pt x="1277" y="7921"/>
                    <a:pt x="1064" y="7617"/>
                    <a:pt x="1125" y="7586"/>
                  </a:cubicBezTo>
                  <a:cubicBezTo>
                    <a:pt x="1125" y="7586"/>
                    <a:pt x="1094" y="7526"/>
                    <a:pt x="1064" y="7465"/>
                  </a:cubicBezTo>
                  <a:cubicBezTo>
                    <a:pt x="1061" y="7468"/>
                    <a:pt x="1057" y="7469"/>
                    <a:pt x="1053" y="7469"/>
                  </a:cubicBezTo>
                  <a:cubicBezTo>
                    <a:pt x="1021" y="7469"/>
                    <a:pt x="966" y="7361"/>
                    <a:pt x="912" y="7252"/>
                  </a:cubicBezTo>
                  <a:cubicBezTo>
                    <a:pt x="851" y="7161"/>
                    <a:pt x="851" y="7100"/>
                    <a:pt x="882" y="7070"/>
                  </a:cubicBezTo>
                  <a:lnTo>
                    <a:pt x="882" y="7070"/>
                  </a:lnTo>
                  <a:cubicBezTo>
                    <a:pt x="898" y="7086"/>
                    <a:pt x="908" y="7093"/>
                    <a:pt x="911" y="7093"/>
                  </a:cubicBezTo>
                  <a:cubicBezTo>
                    <a:pt x="922" y="7093"/>
                    <a:pt x="888" y="7037"/>
                    <a:pt x="821" y="6948"/>
                  </a:cubicBezTo>
                  <a:cubicBezTo>
                    <a:pt x="821" y="6918"/>
                    <a:pt x="730" y="6857"/>
                    <a:pt x="699" y="6796"/>
                  </a:cubicBezTo>
                  <a:cubicBezTo>
                    <a:pt x="694" y="6802"/>
                    <a:pt x="687" y="6804"/>
                    <a:pt x="680" y="6804"/>
                  </a:cubicBezTo>
                  <a:cubicBezTo>
                    <a:pt x="648" y="6804"/>
                    <a:pt x="602" y="6754"/>
                    <a:pt x="578" y="6705"/>
                  </a:cubicBezTo>
                  <a:lnTo>
                    <a:pt x="608" y="6705"/>
                  </a:lnTo>
                  <a:lnTo>
                    <a:pt x="699" y="6674"/>
                  </a:lnTo>
                  <a:cubicBezTo>
                    <a:pt x="669" y="6614"/>
                    <a:pt x="669" y="6553"/>
                    <a:pt x="638" y="6553"/>
                  </a:cubicBezTo>
                  <a:cubicBezTo>
                    <a:pt x="638" y="6492"/>
                    <a:pt x="638" y="6431"/>
                    <a:pt x="608" y="6310"/>
                  </a:cubicBezTo>
                  <a:cubicBezTo>
                    <a:pt x="578" y="6188"/>
                    <a:pt x="547" y="6067"/>
                    <a:pt x="517" y="6006"/>
                  </a:cubicBezTo>
                  <a:cubicBezTo>
                    <a:pt x="547" y="5975"/>
                    <a:pt x="547" y="5854"/>
                    <a:pt x="547" y="5763"/>
                  </a:cubicBezTo>
                  <a:cubicBezTo>
                    <a:pt x="517" y="5641"/>
                    <a:pt x="517" y="5550"/>
                    <a:pt x="456" y="5519"/>
                  </a:cubicBezTo>
                  <a:cubicBezTo>
                    <a:pt x="426" y="5519"/>
                    <a:pt x="426" y="5428"/>
                    <a:pt x="456" y="5367"/>
                  </a:cubicBezTo>
                  <a:cubicBezTo>
                    <a:pt x="486" y="5307"/>
                    <a:pt x="486" y="5307"/>
                    <a:pt x="456" y="5246"/>
                  </a:cubicBezTo>
                  <a:cubicBezTo>
                    <a:pt x="426" y="5185"/>
                    <a:pt x="456" y="5124"/>
                    <a:pt x="517" y="5063"/>
                  </a:cubicBezTo>
                  <a:cubicBezTo>
                    <a:pt x="578" y="5003"/>
                    <a:pt x="578" y="4942"/>
                    <a:pt x="547" y="4881"/>
                  </a:cubicBezTo>
                  <a:cubicBezTo>
                    <a:pt x="517" y="4760"/>
                    <a:pt x="547" y="4638"/>
                    <a:pt x="547" y="4577"/>
                  </a:cubicBezTo>
                  <a:cubicBezTo>
                    <a:pt x="547" y="4464"/>
                    <a:pt x="547" y="4402"/>
                    <a:pt x="522" y="4402"/>
                  </a:cubicBezTo>
                  <a:cubicBezTo>
                    <a:pt x="514" y="4402"/>
                    <a:pt x="502" y="4409"/>
                    <a:pt x="486" y="4425"/>
                  </a:cubicBezTo>
                  <a:cubicBezTo>
                    <a:pt x="456" y="4425"/>
                    <a:pt x="426" y="4334"/>
                    <a:pt x="426" y="4334"/>
                  </a:cubicBezTo>
                  <a:cubicBezTo>
                    <a:pt x="426" y="4263"/>
                    <a:pt x="436" y="4233"/>
                    <a:pt x="445" y="4233"/>
                  </a:cubicBezTo>
                  <a:cubicBezTo>
                    <a:pt x="451" y="4233"/>
                    <a:pt x="456" y="4248"/>
                    <a:pt x="456" y="4273"/>
                  </a:cubicBezTo>
                  <a:cubicBezTo>
                    <a:pt x="456" y="4344"/>
                    <a:pt x="456" y="4369"/>
                    <a:pt x="462" y="4369"/>
                  </a:cubicBezTo>
                  <a:cubicBezTo>
                    <a:pt x="469" y="4369"/>
                    <a:pt x="484" y="4336"/>
                    <a:pt x="517" y="4304"/>
                  </a:cubicBezTo>
                  <a:cubicBezTo>
                    <a:pt x="578" y="4243"/>
                    <a:pt x="608" y="4121"/>
                    <a:pt x="608" y="4060"/>
                  </a:cubicBezTo>
                  <a:cubicBezTo>
                    <a:pt x="638" y="4000"/>
                    <a:pt x="669" y="3878"/>
                    <a:pt x="699" y="3817"/>
                  </a:cubicBezTo>
                  <a:cubicBezTo>
                    <a:pt x="790" y="3665"/>
                    <a:pt x="821" y="3604"/>
                    <a:pt x="790" y="3574"/>
                  </a:cubicBezTo>
                  <a:cubicBezTo>
                    <a:pt x="772" y="3568"/>
                    <a:pt x="758" y="3563"/>
                    <a:pt x="746" y="3560"/>
                  </a:cubicBezTo>
                  <a:lnTo>
                    <a:pt x="746" y="3560"/>
                  </a:lnTo>
                  <a:cubicBezTo>
                    <a:pt x="853" y="3449"/>
                    <a:pt x="1123" y="2900"/>
                    <a:pt x="1094" y="2814"/>
                  </a:cubicBezTo>
                  <a:lnTo>
                    <a:pt x="1094" y="2814"/>
                  </a:lnTo>
                  <a:lnTo>
                    <a:pt x="1155" y="2845"/>
                  </a:lnTo>
                  <a:cubicBezTo>
                    <a:pt x="1160" y="2850"/>
                    <a:pt x="1166" y="2852"/>
                    <a:pt x="1171" y="2852"/>
                  </a:cubicBezTo>
                  <a:cubicBezTo>
                    <a:pt x="1197" y="2852"/>
                    <a:pt x="1226" y="2793"/>
                    <a:pt x="1277" y="2693"/>
                  </a:cubicBezTo>
                  <a:cubicBezTo>
                    <a:pt x="1307" y="2662"/>
                    <a:pt x="1429" y="2419"/>
                    <a:pt x="1550" y="2267"/>
                  </a:cubicBezTo>
                  <a:cubicBezTo>
                    <a:pt x="1702" y="2085"/>
                    <a:pt x="1854" y="1963"/>
                    <a:pt x="1824" y="1933"/>
                  </a:cubicBezTo>
                  <a:cubicBezTo>
                    <a:pt x="1842" y="1897"/>
                    <a:pt x="1849" y="1882"/>
                    <a:pt x="1858" y="1882"/>
                  </a:cubicBezTo>
                  <a:cubicBezTo>
                    <a:pt x="1865" y="1882"/>
                    <a:pt x="1872" y="1890"/>
                    <a:pt x="1885" y="1902"/>
                  </a:cubicBezTo>
                  <a:cubicBezTo>
                    <a:pt x="1873" y="1938"/>
                    <a:pt x="1875" y="1951"/>
                    <a:pt x="1884" y="1951"/>
                  </a:cubicBezTo>
                  <a:cubicBezTo>
                    <a:pt x="1897" y="1951"/>
                    <a:pt x="1927" y="1921"/>
                    <a:pt x="1945" y="1902"/>
                  </a:cubicBezTo>
                  <a:cubicBezTo>
                    <a:pt x="2006" y="1842"/>
                    <a:pt x="1976" y="1811"/>
                    <a:pt x="1945" y="1781"/>
                  </a:cubicBezTo>
                  <a:cubicBezTo>
                    <a:pt x="1915" y="1750"/>
                    <a:pt x="1976" y="1720"/>
                    <a:pt x="2097" y="1659"/>
                  </a:cubicBezTo>
                  <a:cubicBezTo>
                    <a:pt x="2219" y="1598"/>
                    <a:pt x="2401" y="1477"/>
                    <a:pt x="2493" y="1355"/>
                  </a:cubicBezTo>
                  <a:cubicBezTo>
                    <a:pt x="2536" y="1334"/>
                    <a:pt x="2563" y="1312"/>
                    <a:pt x="2587" y="1312"/>
                  </a:cubicBezTo>
                  <a:cubicBezTo>
                    <a:pt x="2596" y="1312"/>
                    <a:pt x="2605" y="1316"/>
                    <a:pt x="2614" y="1325"/>
                  </a:cubicBezTo>
                  <a:cubicBezTo>
                    <a:pt x="2705" y="1325"/>
                    <a:pt x="2827" y="1294"/>
                    <a:pt x="2888" y="1142"/>
                  </a:cubicBezTo>
                  <a:cubicBezTo>
                    <a:pt x="2918" y="1127"/>
                    <a:pt x="2933" y="1120"/>
                    <a:pt x="2941" y="1120"/>
                  </a:cubicBezTo>
                  <a:cubicBezTo>
                    <a:pt x="2948" y="1120"/>
                    <a:pt x="2948" y="1127"/>
                    <a:pt x="2948" y="1142"/>
                  </a:cubicBezTo>
                  <a:cubicBezTo>
                    <a:pt x="2994" y="1158"/>
                    <a:pt x="3017" y="1173"/>
                    <a:pt x="3032" y="1173"/>
                  </a:cubicBezTo>
                  <a:cubicBezTo>
                    <a:pt x="3047" y="1173"/>
                    <a:pt x="3055" y="1158"/>
                    <a:pt x="3070" y="1112"/>
                  </a:cubicBezTo>
                  <a:cubicBezTo>
                    <a:pt x="3161" y="1021"/>
                    <a:pt x="3344" y="930"/>
                    <a:pt x="3465" y="930"/>
                  </a:cubicBezTo>
                  <a:cubicBezTo>
                    <a:pt x="3526" y="899"/>
                    <a:pt x="3587" y="869"/>
                    <a:pt x="3587" y="838"/>
                  </a:cubicBezTo>
                  <a:cubicBezTo>
                    <a:pt x="3579" y="831"/>
                    <a:pt x="3573" y="823"/>
                    <a:pt x="3569" y="817"/>
                  </a:cubicBezTo>
                  <a:lnTo>
                    <a:pt x="3569" y="817"/>
                  </a:lnTo>
                  <a:cubicBezTo>
                    <a:pt x="3602" y="839"/>
                    <a:pt x="3622" y="850"/>
                    <a:pt x="3635" y="850"/>
                  </a:cubicBezTo>
                  <a:cubicBezTo>
                    <a:pt x="3654" y="850"/>
                    <a:pt x="3661" y="828"/>
                    <a:pt x="3678" y="778"/>
                  </a:cubicBezTo>
                  <a:cubicBezTo>
                    <a:pt x="3678" y="742"/>
                    <a:pt x="3699" y="727"/>
                    <a:pt x="3716" y="727"/>
                  </a:cubicBezTo>
                  <a:cubicBezTo>
                    <a:pt x="3728" y="727"/>
                    <a:pt x="3739" y="735"/>
                    <a:pt x="3739" y="747"/>
                  </a:cubicBezTo>
                  <a:lnTo>
                    <a:pt x="3891" y="747"/>
                  </a:lnTo>
                  <a:cubicBezTo>
                    <a:pt x="3952" y="747"/>
                    <a:pt x="4225" y="595"/>
                    <a:pt x="4559" y="565"/>
                  </a:cubicBezTo>
                  <a:cubicBezTo>
                    <a:pt x="5046" y="504"/>
                    <a:pt x="5259" y="535"/>
                    <a:pt x="5259" y="474"/>
                  </a:cubicBezTo>
                  <a:cubicBezTo>
                    <a:pt x="5289" y="459"/>
                    <a:pt x="5304" y="451"/>
                    <a:pt x="5319" y="451"/>
                  </a:cubicBezTo>
                  <a:cubicBezTo>
                    <a:pt x="5335" y="451"/>
                    <a:pt x="5350" y="459"/>
                    <a:pt x="5380" y="474"/>
                  </a:cubicBezTo>
                  <a:cubicBezTo>
                    <a:pt x="5441" y="535"/>
                    <a:pt x="5502" y="535"/>
                    <a:pt x="5563" y="535"/>
                  </a:cubicBezTo>
                  <a:cubicBezTo>
                    <a:pt x="5623" y="535"/>
                    <a:pt x="5684" y="535"/>
                    <a:pt x="5684" y="565"/>
                  </a:cubicBezTo>
                  <a:cubicBezTo>
                    <a:pt x="5745" y="535"/>
                    <a:pt x="5745" y="535"/>
                    <a:pt x="5806" y="535"/>
                  </a:cubicBezTo>
                  <a:cubicBezTo>
                    <a:pt x="5806" y="550"/>
                    <a:pt x="5821" y="557"/>
                    <a:pt x="5844" y="557"/>
                  </a:cubicBezTo>
                  <a:cubicBezTo>
                    <a:pt x="5866" y="557"/>
                    <a:pt x="5897" y="550"/>
                    <a:pt x="5927" y="535"/>
                  </a:cubicBezTo>
                  <a:cubicBezTo>
                    <a:pt x="5958" y="489"/>
                    <a:pt x="5973" y="466"/>
                    <a:pt x="5980" y="466"/>
                  </a:cubicBezTo>
                  <a:cubicBezTo>
                    <a:pt x="5988" y="466"/>
                    <a:pt x="5988" y="489"/>
                    <a:pt x="5988" y="535"/>
                  </a:cubicBezTo>
                  <a:cubicBezTo>
                    <a:pt x="5988" y="556"/>
                    <a:pt x="6079" y="578"/>
                    <a:pt x="6111" y="578"/>
                  </a:cubicBezTo>
                  <a:cubicBezTo>
                    <a:pt x="6124" y="578"/>
                    <a:pt x="6127" y="574"/>
                    <a:pt x="6110" y="565"/>
                  </a:cubicBezTo>
                  <a:cubicBezTo>
                    <a:pt x="6110" y="535"/>
                    <a:pt x="6262" y="535"/>
                    <a:pt x="6322" y="474"/>
                  </a:cubicBezTo>
                  <a:cubicBezTo>
                    <a:pt x="6383" y="474"/>
                    <a:pt x="6444" y="474"/>
                    <a:pt x="6444" y="535"/>
                  </a:cubicBezTo>
                  <a:cubicBezTo>
                    <a:pt x="6460" y="543"/>
                    <a:pt x="6494" y="546"/>
                    <a:pt x="6536" y="546"/>
                  </a:cubicBezTo>
                  <a:cubicBezTo>
                    <a:pt x="6650" y="546"/>
                    <a:pt x="6825" y="518"/>
                    <a:pt x="6870" y="474"/>
                  </a:cubicBezTo>
                  <a:cubicBezTo>
                    <a:pt x="6870" y="459"/>
                    <a:pt x="6885" y="451"/>
                    <a:pt x="6900" y="451"/>
                  </a:cubicBezTo>
                  <a:cubicBezTo>
                    <a:pt x="6915" y="451"/>
                    <a:pt x="6930" y="459"/>
                    <a:pt x="6930" y="474"/>
                  </a:cubicBezTo>
                  <a:cubicBezTo>
                    <a:pt x="6930" y="535"/>
                    <a:pt x="6991" y="535"/>
                    <a:pt x="7052" y="535"/>
                  </a:cubicBezTo>
                  <a:cubicBezTo>
                    <a:pt x="7071" y="516"/>
                    <a:pt x="7084" y="509"/>
                    <a:pt x="7093" y="509"/>
                  </a:cubicBezTo>
                  <a:cubicBezTo>
                    <a:pt x="7113" y="509"/>
                    <a:pt x="7113" y="544"/>
                    <a:pt x="7113" y="565"/>
                  </a:cubicBezTo>
                  <a:cubicBezTo>
                    <a:pt x="7052" y="595"/>
                    <a:pt x="7113" y="595"/>
                    <a:pt x="7234" y="595"/>
                  </a:cubicBezTo>
                  <a:cubicBezTo>
                    <a:pt x="7325" y="565"/>
                    <a:pt x="7569" y="565"/>
                    <a:pt x="7751" y="565"/>
                  </a:cubicBezTo>
                  <a:cubicBezTo>
                    <a:pt x="8055" y="565"/>
                    <a:pt x="8116" y="535"/>
                    <a:pt x="8237" y="443"/>
                  </a:cubicBezTo>
                  <a:lnTo>
                    <a:pt x="8329" y="383"/>
                  </a:lnTo>
                  <a:lnTo>
                    <a:pt x="8329" y="443"/>
                  </a:lnTo>
                  <a:cubicBezTo>
                    <a:pt x="8329" y="474"/>
                    <a:pt x="8389" y="565"/>
                    <a:pt x="8389" y="565"/>
                  </a:cubicBezTo>
                  <a:cubicBezTo>
                    <a:pt x="8450" y="565"/>
                    <a:pt x="8450" y="535"/>
                    <a:pt x="8450" y="474"/>
                  </a:cubicBezTo>
                  <a:cubicBezTo>
                    <a:pt x="8450" y="459"/>
                    <a:pt x="8465" y="451"/>
                    <a:pt x="8496" y="451"/>
                  </a:cubicBezTo>
                  <a:cubicBezTo>
                    <a:pt x="8526" y="451"/>
                    <a:pt x="8572" y="459"/>
                    <a:pt x="8632" y="474"/>
                  </a:cubicBezTo>
                  <a:cubicBezTo>
                    <a:pt x="8693" y="504"/>
                    <a:pt x="8739" y="519"/>
                    <a:pt x="8777" y="519"/>
                  </a:cubicBezTo>
                  <a:cubicBezTo>
                    <a:pt x="8815" y="519"/>
                    <a:pt x="8845" y="504"/>
                    <a:pt x="8876" y="474"/>
                  </a:cubicBezTo>
                  <a:cubicBezTo>
                    <a:pt x="8936" y="474"/>
                    <a:pt x="8997" y="474"/>
                    <a:pt x="9058" y="535"/>
                  </a:cubicBezTo>
                  <a:cubicBezTo>
                    <a:pt x="9119" y="535"/>
                    <a:pt x="9119" y="535"/>
                    <a:pt x="9119" y="504"/>
                  </a:cubicBezTo>
                  <a:cubicBezTo>
                    <a:pt x="9119" y="474"/>
                    <a:pt x="9134" y="459"/>
                    <a:pt x="9157" y="459"/>
                  </a:cubicBezTo>
                  <a:cubicBezTo>
                    <a:pt x="9180" y="459"/>
                    <a:pt x="9210" y="474"/>
                    <a:pt x="9240" y="504"/>
                  </a:cubicBezTo>
                  <a:cubicBezTo>
                    <a:pt x="9276" y="540"/>
                    <a:pt x="9364" y="555"/>
                    <a:pt x="9430" y="555"/>
                  </a:cubicBezTo>
                  <a:cubicBezTo>
                    <a:pt x="9477" y="555"/>
                    <a:pt x="9514" y="547"/>
                    <a:pt x="9514" y="535"/>
                  </a:cubicBezTo>
                  <a:cubicBezTo>
                    <a:pt x="9514" y="504"/>
                    <a:pt x="9575" y="504"/>
                    <a:pt x="9636" y="504"/>
                  </a:cubicBezTo>
                  <a:cubicBezTo>
                    <a:pt x="9696" y="504"/>
                    <a:pt x="9757" y="504"/>
                    <a:pt x="9818" y="443"/>
                  </a:cubicBezTo>
                  <a:lnTo>
                    <a:pt x="9939" y="443"/>
                  </a:lnTo>
                  <a:cubicBezTo>
                    <a:pt x="10000" y="443"/>
                    <a:pt x="9939" y="504"/>
                    <a:pt x="9879" y="504"/>
                  </a:cubicBezTo>
                  <a:lnTo>
                    <a:pt x="9939" y="535"/>
                  </a:lnTo>
                  <a:cubicBezTo>
                    <a:pt x="10061" y="535"/>
                    <a:pt x="10122" y="535"/>
                    <a:pt x="10183" y="504"/>
                  </a:cubicBezTo>
                  <a:cubicBezTo>
                    <a:pt x="10213" y="459"/>
                    <a:pt x="10228" y="436"/>
                    <a:pt x="10236" y="436"/>
                  </a:cubicBezTo>
                  <a:cubicBezTo>
                    <a:pt x="10243" y="436"/>
                    <a:pt x="10243" y="459"/>
                    <a:pt x="10243" y="504"/>
                  </a:cubicBezTo>
                  <a:cubicBezTo>
                    <a:pt x="10243" y="526"/>
                    <a:pt x="10274" y="547"/>
                    <a:pt x="10313" y="547"/>
                  </a:cubicBezTo>
                  <a:cubicBezTo>
                    <a:pt x="10329" y="547"/>
                    <a:pt x="10347" y="543"/>
                    <a:pt x="10365" y="535"/>
                  </a:cubicBezTo>
                  <a:cubicBezTo>
                    <a:pt x="10389" y="499"/>
                    <a:pt x="10413" y="486"/>
                    <a:pt x="10433" y="486"/>
                  </a:cubicBezTo>
                  <a:cubicBezTo>
                    <a:pt x="10464" y="486"/>
                    <a:pt x="10487" y="516"/>
                    <a:pt x="10487" y="535"/>
                  </a:cubicBezTo>
                  <a:cubicBezTo>
                    <a:pt x="10456" y="580"/>
                    <a:pt x="10441" y="603"/>
                    <a:pt x="10468" y="603"/>
                  </a:cubicBezTo>
                  <a:cubicBezTo>
                    <a:pt x="10494" y="603"/>
                    <a:pt x="10563" y="580"/>
                    <a:pt x="10699" y="535"/>
                  </a:cubicBezTo>
                  <a:cubicBezTo>
                    <a:pt x="10821" y="535"/>
                    <a:pt x="11064" y="504"/>
                    <a:pt x="11247" y="504"/>
                  </a:cubicBezTo>
                  <a:cubicBezTo>
                    <a:pt x="11490" y="504"/>
                    <a:pt x="11611" y="504"/>
                    <a:pt x="11672" y="535"/>
                  </a:cubicBezTo>
                  <a:cubicBezTo>
                    <a:pt x="11672" y="542"/>
                    <a:pt x="11672" y="548"/>
                    <a:pt x="11673" y="554"/>
                  </a:cubicBezTo>
                  <a:lnTo>
                    <a:pt x="11673" y="554"/>
                  </a:lnTo>
                  <a:cubicBezTo>
                    <a:pt x="11684" y="504"/>
                    <a:pt x="11774" y="504"/>
                    <a:pt x="11946" y="504"/>
                  </a:cubicBezTo>
                  <a:cubicBezTo>
                    <a:pt x="11999" y="513"/>
                    <a:pt x="12047" y="517"/>
                    <a:pt x="12090" y="517"/>
                  </a:cubicBezTo>
                  <a:cubicBezTo>
                    <a:pt x="12194" y="517"/>
                    <a:pt x="12267" y="495"/>
                    <a:pt x="12310" y="474"/>
                  </a:cubicBezTo>
                  <a:lnTo>
                    <a:pt x="12189" y="474"/>
                  </a:lnTo>
                  <a:cubicBezTo>
                    <a:pt x="12189" y="416"/>
                    <a:pt x="12213" y="395"/>
                    <a:pt x="12262" y="395"/>
                  </a:cubicBezTo>
                  <a:cubicBezTo>
                    <a:pt x="12290" y="395"/>
                    <a:pt x="12327" y="402"/>
                    <a:pt x="12371" y="413"/>
                  </a:cubicBezTo>
                  <a:cubicBezTo>
                    <a:pt x="12432" y="413"/>
                    <a:pt x="12432" y="474"/>
                    <a:pt x="12432" y="504"/>
                  </a:cubicBezTo>
                  <a:cubicBezTo>
                    <a:pt x="12432" y="535"/>
                    <a:pt x="12493" y="595"/>
                    <a:pt x="12554" y="595"/>
                  </a:cubicBezTo>
                  <a:cubicBezTo>
                    <a:pt x="12614" y="595"/>
                    <a:pt x="12675" y="595"/>
                    <a:pt x="12614" y="535"/>
                  </a:cubicBezTo>
                  <a:cubicBezTo>
                    <a:pt x="12614" y="504"/>
                    <a:pt x="12614" y="504"/>
                    <a:pt x="12675" y="504"/>
                  </a:cubicBezTo>
                  <a:cubicBezTo>
                    <a:pt x="12736" y="504"/>
                    <a:pt x="12827" y="504"/>
                    <a:pt x="12888" y="474"/>
                  </a:cubicBezTo>
                  <a:cubicBezTo>
                    <a:pt x="12888" y="443"/>
                    <a:pt x="12949" y="443"/>
                    <a:pt x="13009" y="443"/>
                  </a:cubicBezTo>
                  <a:cubicBezTo>
                    <a:pt x="13070" y="474"/>
                    <a:pt x="13192" y="474"/>
                    <a:pt x="13192" y="474"/>
                  </a:cubicBezTo>
                  <a:lnTo>
                    <a:pt x="13192" y="504"/>
                  </a:lnTo>
                  <a:cubicBezTo>
                    <a:pt x="13192" y="535"/>
                    <a:pt x="13253" y="595"/>
                    <a:pt x="13253" y="595"/>
                  </a:cubicBezTo>
                  <a:cubicBezTo>
                    <a:pt x="13313" y="595"/>
                    <a:pt x="13313" y="565"/>
                    <a:pt x="13313" y="565"/>
                  </a:cubicBezTo>
                  <a:cubicBezTo>
                    <a:pt x="13313" y="535"/>
                    <a:pt x="13686" y="527"/>
                    <a:pt x="14081" y="527"/>
                  </a:cubicBezTo>
                  <a:cubicBezTo>
                    <a:pt x="14476" y="527"/>
                    <a:pt x="14894" y="535"/>
                    <a:pt x="14985" y="535"/>
                  </a:cubicBezTo>
                  <a:cubicBezTo>
                    <a:pt x="15061" y="550"/>
                    <a:pt x="15145" y="557"/>
                    <a:pt x="15202" y="557"/>
                  </a:cubicBezTo>
                  <a:cubicBezTo>
                    <a:pt x="15259" y="557"/>
                    <a:pt x="15289" y="550"/>
                    <a:pt x="15259" y="535"/>
                  </a:cubicBezTo>
                  <a:cubicBezTo>
                    <a:pt x="15259" y="474"/>
                    <a:pt x="15563" y="474"/>
                    <a:pt x="15927" y="474"/>
                  </a:cubicBezTo>
                  <a:cubicBezTo>
                    <a:pt x="16116" y="486"/>
                    <a:pt x="16279" y="494"/>
                    <a:pt x="16405" y="494"/>
                  </a:cubicBezTo>
                  <a:cubicBezTo>
                    <a:pt x="16583" y="494"/>
                    <a:pt x="16687" y="479"/>
                    <a:pt x="16687" y="443"/>
                  </a:cubicBezTo>
                  <a:lnTo>
                    <a:pt x="16870" y="443"/>
                  </a:lnTo>
                  <a:cubicBezTo>
                    <a:pt x="16991" y="443"/>
                    <a:pt x="17113" y="413"/>
                    <a:pt x="17174" y="413"/>
                  </a:cubicBezTo>
                  <a:cubicBezTo>
                    <a:pt x="17219" y="398"/>
                    <a:pt x="17257" y="390"/>
                    <a:pt x="17272" y="390"/>
                  </a:cubicBezTo>
                  <a:cubicBezTo>
                    <a:pt x="17288" y="390"/>
                    <a:pt x="17280" y="398"/>
                    <a:pt x="17234" y="413"/>
                  </a:cubicBezTo>
                  <a:cubicBezTo>
                    <a:pt x="17234" y="443"/>
                    <a:pt x="17234" y="504"/>
                    <a:pt x="17295" y="504"/>
                  </a:cubicBezTo>
                  <a:cubicBezTo>
                    <a:pt x="17447" y="504"/>
                    <a:pt x="17447" y="443"/>
                    <a:pt x="17447" y="413"/>
                  </a:cubicBezTo>
                  <a:cubicBezTo>
                    <a:pt x="17447" y="383"/>
                    <a:pt x="17508" y="383"/>
                    <a:pt x="17508" y="383"/>
                  </a:cubicBezTo>
                  <a:cubicBezTo>
                    <a:pt x="17569" y="383"/>
                    <a:pt x="17569" y="383"/>
                    <a:pt x="17569" y="413"/>
                  </a:cubicBezTo>
                  <a:lnTo>
                    <a:pt x="17569" y="504"/>
                  </a:lnTo>
                  <a:lnTo>
                    <a:pt x="17630" y="504"/>
                  </a:lnTo>
                  <a:cubicBezTo>
                    <a:pt x="17630" y="474"/>
                    <a:pt x="17690" y="474"/>
                    <a:pt x="17690" y="474"/>
                  </a:cubicBezTo>
                  <a:cubicBezTo>
                    <a:pt x="17751" y="474"/>
                    <a:pt x="17751" y="474"/>
                    <a:pt x="17751" y="535"/>
                  </a:cubicBezTo>
                  <a:cubicBezTo>
                    <a:pt x="17751" y="580"/>
                    <a:pt x="17766" y="603"/>
                    <a:pt x="17789" y="603"/>
                  </a:cubicBezTo>
                  <a:cubicBezTo>
                    <a:pt x="17812" y="603"/>
                    <a:pt x="17842" y="580"/>
                    <a:pt x="17873" y="535"/>
                  </a:cubicBezTo>
                  <a:lnTo>
                    <a:pt x="17994" y="504"/>
                  </a:lnTo>
                  <a:cubicBezTo>
                    <a:pt x="18013" y="523"/>
                    <a:pt x="18038" y="530"/>
                    <a:pt x="18065" y="530"/>
                  </a:cubicBezTo>
                  <a:cubicBezTo>
                    <a:pt x="18125" y="530"/>
                    <a:pt x="18196" y="495"/>
                    <a:pt x="18238" y="474"/>
                  </a:cubicBezTo>
                  <a:cubicBezTo>
                    <a:pt x="18268" y="504"/>
                    <a:pt x="18306" y="519"/>
                    <a:pt x="18344" y="519"/>
                  </a:cubicBezTo>
                  <a:cubicBezTo>
                    <a:pt x="18382" y="519"/>
                    <a:pt x="18420" y="504"/>
                    <a:pt x="18450" y="474"/>
                  </a:cubicBezTo>
                  <a:cubicBezTo>
                    <a:pt x="18450" y="443"/>
                    <a:pt x="18465" y="428"/>
                    <a:pt x="18488" y="428"/>
                  </a:cubicBezTo>
                  <a:cubicBezTo>
                    <a:pt x="18511" y="428"/>
                    <a:pt x="18541" y="443"/>
                    <a:pt x="18572" y="474"/>
                  </a:cubicBezTo>
                  <a:cubicBezTo>
                    <a:pt x="18633" y="504"/>
                    <a:pt x="18693" y="504"/>
                    <a:pt x="18815" y="504"/>
                  </a:cubicBezTo>
                  <a:cubicBezTo>
                    <a:pt x="18876" y="474"/>
                    <a:pt x="19301" y="474"/>
                    <a:pt x="19818" y="474"/>
                  </a:cubicBezTo>
                  <a:cubicBezTo>
                    <a:pt x="20365" y="474"/>
                    <a:pt x="20760" y="474"/>
                    <a:pt x="20760" y="443"/>
                  </a:cubicBezTo>
                  <a:cubicBezTo>
                    <a:pt x="20821" y="443"/>
                    <a:pt x="20821" y="443"/>
                    <a:pt x="20882" y="474"/>
                  </a:cubicBezTo>
                  <a:cubicBezTo>
                    <a:pt x="20882" y="486"/>
                    <a:pt x="20892" y="494"/>
                    <a:pt x="20909" y="494"/>
                  </a:cubicBezTo>
                  <a:cubicBezTo>
                    <a:pt x="20932" y="494"/>
                    <a:pt x="20968" y="479"/>
                    <a:pt x="21004" y="443"/>
                  </a:cubicBezTo>
                  <a:cubicBezTo>
                    <a:pt x="21037" y="410"/>
                    <a:pt x="21052" y="386"/>
                    <a:pt x="21059" y="386"/>
                  </a:cubicBezTo>
                  <a:cubicBezTo>
                    <a:pt x="21064" y="386"/>
                    <a:pt x="21064" y="402"/>
                    <a:pt x="21064" y="443"/>
                  </a:cubicBezTo>
                  <a:cubicBezTo>
                    <a:pt x="21064" y="474"/>
                    <a:pt x="21186" y="474"/>
                    <a:pt x="21429" y="474"/>
                  </a:cubicBezTo>
                  <a:cubicBezTo>
                    <a:pt x="21611" y="474"/>
                    <a:pt x="21885" y="474"/>
                    <a:pt x="21885" y="443"/>
                  </a:cubicBezTo>
                  <a:cubicBezTo>
                    <a:pt x="21946" y="428"/>
                    <a:pt x="21976" y="421"/>
                    <a:pt x="21984" y="421"/>
                  </a:cubicBezTo>
                  <a:cubicBezTo>
                    <a:pt x="21991" y="421"/>
                    <a:pt x="21976" y="428"/>
                    <a:pt x="21946" y="443"/>
                  </a:cubicBezTo>
                  <a:cubicBezTo>
                    <a:pt x="21907" y="482"/>
                    <a:pt x="22015" y="520"/>
                    <a:pt x="22145" y="520"/>
                  </a:cubicBezTo>
                  <a:cubicBezTo>
                    <a:pt x="22221" y="520"/>
                    <a:pt x="22304" y="507"/>
                    <a:pt x="22371" y="474"/>
                  </a:cubicBezTo>
                  <a:cubicBezTo>
                    <a:pt x="22432" y="474"/>
                    <a:pt x="22493" y="474"/>
                    <a:pt x="22493" y="535"/>
                  </a:cubicBezTo>
                  <a:cubicBezTo>
                    <a:pt x="22554" y="535"/>
                    <a:pt x="22615" y="535"/>
                    <a:pt x="22797" y="474"/>
                  </a:cubicBezTo>
                  <a:lnTo>
                    <a:pt x="23253" y="474"/>
                  </a:lnTo>
                  <a:cubicBezTo>
                    <a:pt x="23374" y="474"/>
                    <a:pt x="23496" y="443"/>
                    <a:pt x="23496" y="443"/>
                  </a:cubicBezTo>
                  <a:lnTo>
                    <a:pt x="23557" y="443"/>
                  </a:lnTo>
                  <a:cubicBezTo>
                    <a:pt x="23557" y="474"/>
                    <a:pt x="23861" y="504"/>
                    <a:pt x="24317" y="504"/>
                  </a:cubicBezTo>
                  <a:cubicBezTo>
                    <a:pt x="24742" y="504"/>
                    <a:pt x="25107" y="504"/>
                    <a:pt x="25168" y="535"/>
                  </a:cubicBezTo>
                  <a:cubicBezTo>
                    <a:pt x="25168" y="535"/>
                    <a:pt x="25229" y="535"/>
                    <a:pt x="25320" y="504"/>
                  </a:cubicBezTo>
                  <a:cubicBezTo>
                    <a:pt x="25358" y="446"/>
                    <a:pt x="25397" y="425"/>
                    <a:pt x="25435" y="425"/>
                  </a:cubicBezTo>
                  <a:cubicBezTo>
                    <a:pt x="25458" y="425"/>
                    <a:pt x="25480" y="432"/>
                    <a:pt x="25502" y="443"/>
                  </a:cubicBezTo>
                  <a:cubicBezTo>
                    <a:pt x="25532" y="489"/>
                    <a:pt x="25608" y="512"/>
                    <a:pt x="25684" y="512"/>
                  </a:cubicBezTo>
                  <a:cubicBezTo>
                    <a:pt x="25760" y="512"/>
                    <a:pt x="25836" y="489"/>
                    <a:pt x="25867" y="443"/>
                  </a:cubicBezTo>
                  <a:lnTo>
                    <a:pt x="25867" y="504"/>
                  </a:lnTo>
                  <a:cubicBezTo>
                    <a:pt x="25888" y="526"/>
                    <a:pt x="25925" y="536"/>
                    <a:pt x="25966" y="536"/>
                  </a:cubicBezTo>
                  <a:cubicBezTo>
                    <a:pt x="26042" y="536"/>
                    <a:pt x="26132" y="502"/>
                    <a:pt x="26171" y="443"/>
                  </a:cubicBezTo>
                  <a:cubicBezTo>
                    <a:pt x="26215" y="488"/>
                    <a:pt x="26260" y="516"/>
                    <a:pt x="26304" y="516"/>
                  </a:cubicBezTo>
                  <a:cubicBezTo>
                    <a:pt x="26321" y="516"/>
                    <a:pt x="26337" y="512"/>
                    <a:pt x="26353" y="504"/>
                  </a:cubicBezTo>
                  <a:cubicBezTo>
                    <a:pt x="26414" y="504"/>
                    <a:pt x="26414" y="504"/>
                    <a:pt x="26414" y="565"/>
                  </a:cubicBezTo>
                  <a:cubicBezTo>
                    <a:pt x="26414" y="626"/>
                    <a:pt x="26414" y="656"/>
                    <a:pt x="26475" y="656"/>
                  </a:cubicBezTo>
                  <a:cubicBezTo>
                    <a:pt x="26536" y="656"/>
                    <a:pt x="26566" y="626"/>
                    <a:pt x="26566" y="565"/>
                  </a:cubicBezTo>
                  <a:lnTo>
                    <a:pt x="26688" y="565"/>
                  </a:lnTo>
                  <a:cubicBezTo>
                    <a:pt x="26688" y="565"/>
                    <a:pt x="26748" y="565"/>
                    <a:pt x="26748" y="535"/>
                  </a:cubicBezTo>
                  <a:cubicBezTo>
                    <a:pt x="26748" y="504"/>
                    <a:pt x="26809" y="504"/>
                    <a:pt x="26870" y="504"/>
                  </a:cubicBezTo>
                  <a:cubicBezTo>
                    <a:pt x="26870" y="513"/>
                    <a:pt x="26875" y="517"/>
                    <a:pt x="26881" y="517"/>
                  </a:cubicBezTo>
                  <a:cubicBezTo>
                    <a:pt x="26895" y="517"/>
                    <a:pt x="26913" y="495"/>
                    <a:pt x="26870" y="474"/>
                  </a:cubicBezTo>
                  <a:cubicBezTo>
                    <a:pt x="26870" y="413"/>
                    <a:pt x="26870" y="383"/>
                    <a:pt x="26931" y="383"/>
                  </a:cubicBezTo>
                  <a:lnTo>
                    <a:pt x="26931" y="291"/>
                  </a:lnTo>
                  <a:cubicBezTo>
                    <a:pt x="26931" y="231"/>
                    <a:pt x="26931" y="170"/>
                    <a:pt x="26809" y="139"/>
                  </a:cubicBezTo>
                  <a:cubicBezTo>
                    <a:pt x="26669" y="122"/>
                    <a:pt x="26549" y="104"/>
                    <a:pt x="26472" y="104"/>
                  </a:cubicBezTo>
                  <a:cubicBezTo>
                    <a:pt x="26416" y="104"/>
                    <a:pt x="26384" y="114"/>
                    <a:pt x="26384" y="139"/>
                  </a:cubicBezTo>
                  <a:cubicBezTo>
                    <a:pt x="26384" y="139"/>
                    <a:pt x="26323" y="170"/>
                    <a:pt x="26262" y="170"/>
                  </a:cubicBezTo>
                  <a:cubicBezTo>
                    <a:pt x="26201" y="170"/>
                    <a:pt x="26110" y="139"/>
                    <a:pt x="26110" y="139"/>
                  </a:cubicBezTo>
                  <a:cubicBezTo>
                    <a:pt x="26110" y="109"/>
                    <a:pt x="25867" y="109"/>
                    <a:pt x="25563" y="109"/>
                  </a:cubicBezTo>
                  <a:cubicBezTo>
                    <a:pt x="25198" y="109"/>
                    <a:pt x="24985" y="109"/>
                    <a:pt x="24925" y="48"/>
                  </a:cubicBezTo>
                  <a:cubicBezTo>
                    <a:pt x="24864" y="18"/>
                    <a:pt x="24803" y="18"/>
                    <a:pt x="24803" y="18"/>
                  </a:cubicBezTo>
                  <a:cubicBezTo>
                    <a:pt x="24803" y="48"/>
                    <a:pt x="24438" y="48"/>
                    <a:pt x="24013" y="48"/>
                  </a:cubicBezTo>
                  <a:cubicBezTo>
                    <a:pt x="23557" y="48"/>
                    <a:pt x="23131" y="48"/>
                    <a:pt x="23131" y="79"/>
                  </a:cubicBezTo>
                  <a:lnTo>
                    <a:pt x="23010" y="79"/>
                  </a:lnTo>
                  <a:cubicBezTo>
                    <a:pt x="23010" y="48"/>
                    <a:pt x="22888" y="48"/>
                    <a:pt x="22736" y="48"/>
                  </a:cubicBezTo>
                  <a:cubicBezTo>
                    <a:pt x="22615" y="79"/>
                    <a:pt x="22493" y="79"/>
                    <a:pt x="22493" y="79"/>
                  </a:cubicBezTo>
                  <a:cubicBezTo>
                    <a:pt x="22493" y="48"/>
                    <a:pt x="22432" y="48"/>
                    <a:pt x="22311" y="48"/>
                  </a:cubicBezTo>
                  <a:cubicBezTo>
                    <a:pt x="22189" y="48"/>
                    <a:pt x="22128" y="48"/>
                    <a:pt x="22128" y="79"/>
                  </a:cubicBezTo>
                  <a:cubicBezTo>
                    <a:pt x="22067" y="79"/>
                    <a:pt x="21611" y="79"/>
                    <a:pt x="21429" y="48"/>
                  </a:cubicBezTo>
                  <a:cubicBezTo>
                    <a:pt x="21410" y="29"/>
                    <a:pt x="21391" y="22"/>
                    <a:pt x="21373" y="22"/>
                  </a:cubicBezTo>
                  <a:cubicBezTo>
                    <a:pt x="21331" y="22"/>
                    <a:pt x="21289" y="58"/>
                    <a:pt x="21247" y="79"/>
                  </a:cubicBezTo>
                  <a:cubicBezTo>
                    <a:pt x="21247" y="103"/>
                    <a:pt x="21207" y="148"/>
                    <a:pt x="21160" y="148"/>
                  </a:cubicBezTo>
                  <a:cubicBezTo>
                    <a:pt x="21148" y="148"/>
                    <a:pt x="21137" y="145"/>
                    <a:pt x="21125" y="139"/>
                  </a:cubicBezTo>
                  <a:lnTo>
                    <a:pt x="21125" y="79"/>
                  </a:lnTo>
                  <a:cubicBezTo>
                    <a:pt x="21186" y="48"/>
                    <a:pt x="21186" y="48"/>
                    <a:pt x="21064" y="48"/>
                  </a:cubicBezTo>
                  <a:lnTo>
                    <a:pt x="20943" y="48"/>
                  </a:lnTo>
                  <a:cubicBezTo>
                    <a:pt x="20943" y="79"/>
                    <a:pt x="20639" y="79"/>
                    <a:pt x="20183" y="79"/>
                  </a:cubicBezTo>
                  <a:cubicBezTo>
                    <a:pt x="19636" y="79"/>
                    <a:pt x="19453" y="79"/>
                    <a:pt x="19423" y="109"/>
                  </a:cubicBezTo>
                  <a:cubicBezTo>
                    <a:pt x="19423" y="124"/>
                    <a:pt x="19408" y="132"/>
                    <a:pt x="19370" y="132"/>
                  </a:cubicBezTo>
                  <a:cubicBezTo>
                    <a:pt x="19332" y="132"/>
                    <a:pt x="19271" y="124"/>
                    <a:pt x="19180" y="109"/>
                  </a:cubicBezTo>
                  <a:cubicBezTo>
                    <a:pt x="18937" y="28"/>
                    <a:pt x="18856" y="1"/>
                    <a:pt x="18811" y="1"/>
                  </a:cubicBezTo>
                  <a:close/>
                  <a:moveTo>
                    <a:pt x="6991" y="10626"/>
                  </a:moveTo>
                  <a:cubicBezTo>
                    <a:pt x="6991" y="10656"/>
                    <a:pt x="6991" y="10656"/>
                    <a:pt x="7052" y="10656"/>
                  </a:cubicBezTo>
                  <a:cubicBezTo>
                    <a:pt x="7204" y="10656"/>
                    <a:pt x="7204" y="10656"/>
                    <a:pt x="7143" y="10626"/>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3478;p83"/>
            <p:cNvSpPr/>
            <p:nvPr/>
          </p:nvSpPr>
          <p:spPr>
            <a:xfrm>
              <a:off x="2505948" y="3301967"/>
              <a:ext cx="362567" cy="175791"/>
            </a:xfrm>
            <a:custGeom>
              <a:avLst/>
              <a:gdLst/>
              <a:ahLst/>
              <a:cxnLst/>
              <a:rect l="l" t="t" r="r" b="b"/>
              <a:pathLst>
                <a:path w="21914" h="10625" extrusionOk="0">
                  <a:moveTo>
                    <a:pt x="5199" y="108"/>
                  </a:moveTo>
                  <a:cubicBezTo>
                    <a:pt x="5199" y="139"/>
                    <a:pt x="5199" y="169"/>
                    <a:pt x="5138" y="169"/>
                  </a:cubicBezTo>
                  <a:lnTo>
                    <a:pt x="5107" y="139"/>
                  </a:lnTo>
                  <a:lnTo>
                    <a:pt x="5138" y="108"/>
                  </a:lnTo>
                  <a:close/>
                  <a:moveTo>
                    <a:pt x="4469" y="199"/>
                  </a:moveTo>
                  <a:cubicBezTo>
                    <a:pt x="4530" y="199"/>
                    <a:pt x="4530" y="199"/>
                    <a:pt x="4530" y="230"/>
                  </a:cubicBezTo>
                  <a:cubicBezTo>
                    <a:pt x="4530" y="230"/>
                    <a:pt x="4530" y="291"/>
                    <a:pt x="4469" y="291"/>
                  </a:cubicBezTo>
                  <a:lnTo>
                    <a:pt x="4408" y="260"/>
                  </a:lnTo>
                  <a:cubicBezTo>
                    <a:pt x="4408" y="230"/>
                    <a:pt x="4469" y="199"/>
                    <a:pt x="4469" y="199"/>
                  </a:cubicBezTo>
                  <a:close/>
                  <a:moveTo>
                    <a:pt x="10883" y="169"/>
                  </a:moveTo>
                  <a:cubicBezTo>
                    <a:pt x="10943" y="169"/>
                    <a:pt x="10943" y="169"/>
                    <a:pt x="10943" y="199"/>
                  </a:cubicBezTo>
                  <a:cubicBezTo>
                    <a:pt x="10943" y="260"/>
                    <a:pt x="10883" y="291"/>
                    <a:pt x="10822" y="291"/>
                  </a:cubicBezTo>
                  <a:cubicBezTo>
                    <a:pt x="10791" y="291"/>
                    <a:pt x="10791" y="199"/>
                    <a:pt x="10883" y="169"/>
                  </a:cubicBezTo>
                  <a:close/>
                  <a:moveTo>
                    <a:pt x="18293" y="144"/>
                  </a:moveTo>
                  <a:cubicBezTo>
                    <a:pt x="18322" y="144"/>
                    <a:pt x="18304" y="194"/>
                    <a:pt x="18238" y="260"/>
                  </a:cubicBezTo>
                  <a:cubicBezTo>
                    <a:pt x="18208" y="291"/>
                    <a:pt x="18193" y="306"/>
                    <a:pt x="18185" y="306"/>
                  </a:cubicBezTo>
                  <a:cubicBezTo>
                    <a:pt x="18178" y="306"/>
                    <a:pt x="18178" y="291"/>
                    <a:pt x="18178" y="260"/>
                  </a:cubicBezTo>
                  <a:cubicBezTo>
                    <a:pt x="18178" y="199"/>
                    <a:pt x="18178" y="169"/>
                    <a:pt x="18238" y="169"/>
                  </a:cubicBezTo>
                  <a:cubicBezTo>
                    <a:pt x="18264" y="152"/>
                    <a:pt x="18282" y="144"/>
                    <a:pt x="18293" y="144"/>
                  </a:cubicBezTo>
                  <a:close/>
                  <a:moveTo>
                    <a:pt x="6992" y="291"/>
                  </a:moveTo>
                  <a:cubicBezTo>
                    <a:pt x="7053" y="291"/>
                    <a:pt x="7053" y="351"/>
                    <a:pt x="7053" y="351"/>
                  </a:cubicBezTo>
                  <a:cubicBezTo>
                    <a:pt x="7053" y="351"/>
                    <a:pt x="7053" y="382"/>
                    <a:pt x="6992" y="382"/>
                  </a:cubicBezTo>
                  <a:cubicBezTo>
                    <a:pt x="6992" y="382"/>
                    <a:pt x="6931" y="351"/>
                    <a:pt x="6962" y="291"/>
                  </a:cubicBezTo>
                  <a:close/>
                  <a:moveTo>
                    <a:pt x="9137" y="308"/>
                  </a:moveTo>
                  <a:cubicBezTo>
                    <a:pt x="9145" y="308"/>
                    <a:pt x="9150" y="312"/>
                    <a:pt x="9150" y="321"/>
                  </a:cubicBezTo>
                  <a:cubicBezTo>
                    <a:pt x="9150" y="321"/>
                    <a:pt x="9150" y="351"/>
                    <a:pt x="9089" y="382"/>
                  </a:cubicBezTo>
                  <a:cubicBezTo>
                    <a:pt x="9089" y="382"/>
                    <a:pt x="9076" y="409"/>
                    <a:pt x="9067" y="409"/>
                  </a:cubicBezTo>
                  <a:cubicBezTo>
                    <a:pt x="9062" y="409"/>
                    <a:pt x="9059" y="402"/>
                    <a:pt x="9059" y="382"/>
                  </a:cubicBezTo>
                  <a:lnTo>
                    <a:pt x="9059" y="351"/>
                  </a:lnTo>
                  <a:cubicBezTo>
                    <a:pt x="9080" y="330"/>
                    <a:pt x="9117" y="308"/>
                    <a:pt x="9137" y="308"/>
                  </a:cubicBezTo>
                  <a:close/>
                  <a:moveTo>
                    <a:pt x="5601" y="359"/>
                  </a:moveTo>
                  <a:cubicBezTo>
                    <a:pt x="5617" y="359"/>
                    <a:pt x="5624" y="367"/>
                    <a:pt x="5624" y="382"/>
                  </a:cubicBezTo>
                  <a:cubicBezTo>
                    <a:pt x="5624" y="412"/>
                    <a:pt x="5624" y="412"/>
                    <a:pt x="5594" y="412"/>
                  </a:cubicBezTo>
                  <a:cubicBezTo>
                    <a:pt x="5472" y="412"/>
                    <a:pt x="5472" y="412"/>
                    <a:pt x="5533" y="382"/>
                  </a:cubicBezTo>
                  <a:cubicBezTo>
                    <a:pt x="5563" y="367"/>
                    <a:pt x="5586" y="359"/>
                    <a:pt x="5601" y="359"/>
                  </a:cubicBezTo>
                  <a:close/>
                  <a:moveTo>
                    <a:pt x="5958" y="382"/>
                  </a:moveTo>
                  <a:cubicBezTo>
                    <a:pt x="5989" y="382"/>
                    <a:pt x="5989" y="382"/>
                    <a:pt x="5989" y="412"/>
                  </a:cubicBezTo>
                  <a:lnTo>
                    <a:pt x="5958" y="412"/>
                  </a:lnTo>
                  <a:lnTo>
                    <a:pt x="5898" y="382"/>
                  </a:lnTo>
                  <a:close/>
                  <a:moveTo>
                    <a:pt x="6475" y="382"/>
                  </a:moveTo>
                  <a:cubicBezTo>
                    <a:pt x="6536" y="382"/>
                    <a:pt x="6536" y="382"/>
                    <a:pt x="6536" y="412"/>
                  </a:cubicBezTo>
                  <a:lnTo>
                    <a:pt x="6475" y="412"/>
                  </a:lnTo>
                  <a:lnTo>
                    <a:pt x="6414" y="382"/>
                  </a:lnTo>
                  <a:close/>
                  <a:moveTo>
                    <a:pt x="6313" y="459"/>
                  </a:moveTo>
                  <a:cubicBezTo>
                    <a:pt x="6310" y="459"/>
                    <a:pt x="6303" y="463"/>
                    <a:pt x="6293" y="473"/>
                  </a:cubicBezTo>
                  <a:cubicBezTo>
                    <a:pt x="6313" y="473"/>
                    <a:pt x="6320" y="459"/>
                    <a:pt x="6313" y="459"/>
                  </a:cubicBezTo>
                  <a:close/>
                  <a:moveTo>
                    <a:pt x="5748" y="565"/>
                  </a:moveTo>
                  <a:lnTo>
                    <a:pt x="5748" y="565"/>
                  </a:lnTo>
                  <a:cubicBezTo>
                    <a:pt x="5747" y="574"/>
                    <a:pt x="5746" y="583"/>
                    <a:pt x="5746" y="594"/>
                  </a:cubicBezTo>
                  <a:cubicBezTo>
                    <a:pt x="5754" y="599"/>
                    <a:pt x="5761" y="603"/>
                    <a:pt x="5765" y="605"/>
                  </a:cubicBezTo>
                  <a:lnTo>
                    <a:pt x="5765" y="605"/>
                  </a:lnTo>
                  <a:cubicBezTo>
                    <a:pt x="5759" y="598"/>
                    <a:pt x="5752" y="585"/>
                    <a:pt x="5748" y="565"/>
                  </a:cubicBezTo>
                  <a:close/>
                  <a:moveTo>
                    <a:pt x="5765" y="605"/>
                  </a:moveTo>
                  <a:cubicBezTo>
                    <a:pt x="5769" y="610"/>
                    <a:pt x="5772" y="613"/>
                    <a:pt x="5773" y="613"/>
                  </a:cubicBezTo>
                  <a:cubicBezTo>
                    <a:pt x="5773" y="613"/>
                    <a:pt x="5771" y="610"/>
                    <a:pt x="5765" y="605"/>
                  </a:cubicBezTo>
                  <a:close/>
                  <a:moveTo>
                    <a:pt x="943" y="2996"/>
                  </a:moveTo>
                  <a:cubicBezTo>
                    <a:pt x="974" y="3026"/>
                    <a:pt x="1004" y="3057"/>
                    <a:pt x="974" y="3087"/>
                  </a:cubicBezTo>
                  <a:lnTo>
                    <a:pt x="974" y="3148"/>
                  </a:lnTo>
                  <a:cubicBezTo>
                    <a:pt x="913" y="3117"/>
                    <a:pt x="913" y="3057"/>
                    <a:pt x="913" y="3057"/>
                  </a:cubicBezTo>
                  <a:lnTo>
                    <a:pt x="943" y="2996"/>
                  </a:lnTo>
                  <a:close/>
                  <a:moveTo>
                    <a:pt x="492" y="5157"/>
                  </a:moveTo>
                  <a:cubicBezTo>
                    <a:pt x="487" y="5180"/>
                    <a:pt x="487" y="5212"/>
                    <a:pt x="487" y="5245"/>
                  </a:cubicBezTo>
                  <a:cubicBezTo>
                    <a:pt x="488" y="5247"/>
                    <a:pt x="489" y="5249"/>
                    <a:pt x="489" y="5252"/>
                  </a:cubicBezTo>
                  <a:lnTo>
                    <a:pt x="489" y="5252"/>
                  </a:lnTo>
                  <a:cubicBezTo>
                    <a:pt x="493" y="5225"/>
                    <a:pt x="498" y="5185"/>
                    <a:pt x="492" y="5157"/>
                  </a:cubicBezTo>
                  <a:close/>
                  <a:moveTo>
                    <a:pt x="1825" y="8636"/>
                  </a:moveTo>
                  <a:cubicBezTo>
                    <a:pt x="1835" y="8636"/>
                    <a:pt x="1845" y="8639"/>
                    <a:pt x="1855" y="8649"/>
                  </a:cubicBezTo>
                  <a:cubicBezTo>
                    <a:pt x="1855" y="8680"/>
                    <a:pt x="1885" y="8680"/>
                    <a:pt x="1885" y="8710"/>
                  </a:cubicBezTo>
                  <a:lnTo>
                    <a:pt x="1825" y="8710"/>
                  </a:lnTo>
                  <a:lnTo>
                    <a:pt x="1764" y="8649"/>
                  </a:lnTo>
                  <a:cubicBezTo>
                    <a:pt x="1784" y="8649"/>
                    <a:pt x="1804" y="8636"/>
                    <a:pt x="1825" y="8636"/>
                  </a:cubicBezTo>
                  <a:close/>
                  <a:moveTo>
                    <a:pt x="2223" y="9275"/>
                  </a:moveTo>
                  <a:cubicBezTo>
                    <a:pt x="2232" y="9275"/>
                    <a:pt x="2241" y="9279"/>
                    <a:pt x="2250" y="9288"/>
                  </a:cubicBezTo>
                  <a:lnTo>
                    <a:pt x="2311" y="9318"/>
                  </a:lnTo>
                  <a:cubicBezTo>
                    <a:pt x="2281" y="9348"/>
                    <a:pt x="2189" y="9348"/>
                    <a:pt x="2189" y="9348"/>
                  </a:cubicBezTo>
                  <a:lnTo>
                    <a:pt x="2159" y="9318"/>
                  </a:lnTo>
                  <a:cubicBezTo>
                    <a:pt x="2181" y="9297"/>
                    <a:pt x="2202" y="9275"/>
                    <a:pt x="2223" y="9275"/>
                  </a:cubicBezTo>
                  <a:close/>
                  <a:moveTo>
                    <a:pt x="9463" y="9239"/>
                  </a:moveTo>
                  <a:cubicBezTo>
                    <a:pt x="9440" y="9239"/>
                    <a:pt x="9401" y="9260"/>
                    <a:pt x="9363" y="9318"/>
                  </a:cubicBezTo>
                  <a:cubicBezTo>
                    <a:pt x="9363" y="9348"/>
                    <a:pt x="9363" y="9348"/>
                    <a:pt x="9424" y="9348"/>
                  </a:cubicBezTo>
                  <a:cubicBezTo>
                    <a:pt x="9424" y="9348"/>
                    <a:pt x="9484" y="9318"/>
                    <a:pt x="9484" y="9257"/>
                  </a:cubicBezTo>
                  <a:cubicBezTo>
                    <a:pt x="9484" y="9246"/>
                    <a:pt x="9476" y="9239"/>
                    <a:pt x="9463" y="9239"/>
                  </a:cubicBezTo>
                  <a:close/>
                  <a:moveTo>
                    <a:pt x="3223" y="9531"/>
                  </a:moveTo>
                  <a:lnTo>
                    <a:pt x="3223" y="9531"/>
                  </a:lnTo>
                  <a:cubicBezTo>
                    <a:pt x="3253" y="9561"/>
                    <a:pt x="3162" y="9592"/>
                    <a:pt x="3162" y="9622"/>
                  </a:cubicBezTo>
                  <a:cubicBezTo>
                    <a:pt x="3101" y="9622"/>
                    <a:pt x="3101" y="9622"/>
                    <a:pt x="3132" y="9561"/>
                  </a:cubicBezTo>
                  <a:cubicBezTo>
                    <a:pt x="3132" y="9531"/>
                    <a:pt x="3223" y="9531"/>
                    <a:pt x="3223" y="9531"/>
                  </a:cubicBezTo>
                  <a:close/>
                  <a:moveTo>
                    <a:pt x="21004" y="9561"/>
                  </a:moveTo>
                  <a:cubicBezTo>
                    <a:pt x="20974" y="9561"/>
                    <a:pt x="20974" y="9592"/>
                    <a:pt x="20974" y="9652"/>
                  </a:cubicBezTo>
                  <a:lnTo>
                    <a:pt x="21004" y="9652"/>
                  </a:lnTo>
                  <a:cubicBezTo>
                    <a:pt x="21004" y="9652"/>
                    <a:pt x="21065" y="9622"/>
                    <a:pt x="21065" y="9561"/>
                  </a:cubicBezTo>
                  <a:close/>
                  <a:moveTo>
                    <a:pt x="4408" y="9926"/>
                  </a:moveTo>
                  <a:lnTo>
                    <a:pt x="4469" y="9987"/>
                  </a:lnTo>
                  <a:lnTo>
                    <a:pt x="4408" y="10017"/>
                  </a:lnTo>
                  <a:lnTo>
                    <a:pt x="4348" y="10017"/>
                  </a:lnTo>
                  <a:cubicBezTo>
                    <a:pt x="4348" y="9956"/>
                    <a:pt x="4378" y="9926"/>
                    <a:pt x="4408" y="9926"/>
                  </a:cubicBezTo>
                  <a:close/>
                  <a:moveTo>
                    <a:pt x="11928" y="9973"/>
                  </a:moveTo>
                  <a:cubicBezTo>
                    <a:pt x="11940" y="9973"/>
                    <a:pt x="11946" y="9977"/>
                    <a:pt x="11946" y="9987"/>
                  </a:cubicBezTo>
                  <a:cubicBezTo>
                    <a:pt x="11977" y="9987"/>
                    <a:pt x="11886" y="10017"/>
                    <a:pt x="11825" y="10017"/>
                  </a:cubicBezTo>
                  <a:lnTo>
                    <a:pt x="11825" y="9987"/>
                  </a:lnTo>
                  <a:cubicBezTo>
                    <a:pt x="11865" y="9987"/>
                    <a:pt x="11906" y="9973"/>
                    <a:pt x="11928" y="9973"/>
                  </a:cubicBezTo>
                  <a:close/>
                  <a:moveTo>
                    <a:pt x="16931" y="9926"/>
                  </a:moveTo>
                  <a:cubicBezTo>
                    <a:pt x="16871" y="9926"/>
                    <a:pt x="16810" y="9987"/>
                    <a:pt x="16810" y="9987"/>
                  </a:cubicBezTo>
                  <a:cubicBezTo>
                    <a:pt x="16810" y="10017"/>
                    <a:pt x="16871" y="10017"/>
                    <a:pt x="16931" y="10017"/>
                  </a:cubicBezTo>
                  <a:cubicBezTo>
                    <a:pt x="16958" y="10026"/>
                    <a:pt x="16982" y="10030"/>
                    <a:pt x="17003" y="10030"/>
                  </a:cubicBezTo>
                  <a:cubicBezTo>
                    <a:pt x="17053" y="10030"/>
                    <a:pt x="17083" y="10008"/>
                    <a:pt x="17083" y="9987"/>
                  </a:cubicBezTo>
                  <a:cubicBezTo>
                    <a:pt x="17083" y="9926"/>
                    <a:pt x="17023" y="9926"/>
                    <a:pt x="16931" y="9926"/>
                  </a:cubicBezTo>
                  <a:close/>
                  <a:moveTo>
                    <a:pt x="17387" y="10017"/>
                  </a:moveTo>
                  <a:cubicBezTo>
                    <a:pt x="17387" y="10047"/>
                    <a:pt x="17296" y="10108"/>
                    <a:pt x="17235" y="10108"/>
                  </a:cubicBezTo>
                  <a:cubicBezTo>
                    <a:pt x="17174" y="10108"/>
                    <a:pt x="17174" y="10047"/>
                    <a:pt x="17266" y="10017"/>
                  </a:cubicBezTo>
                  <a:close/>
                  <a:moveTo>
                    <a:pt x="9069" y="10064"/>
                  </a:moveTo>
                  <a:cubicBezTo>
                    <a:pt x="9082" y="10064"/>
                    <a:pt x="9109" y="10078"/>
                    <a:pt x="9150" y="10078"/>
                  </a:cubicBezTo>
                  <a:cubicBezTo>
                    <a:pt x="9211" y="10139"/>
                    <a:pt x="9211" y="10139"/>
                    <a:pt x="9089" y="10139"/>
                  </a:cubicBezTo>
                  <a:cubicBezTo>
                    <a:pt x="9059" y="10139"/>
                    <a:pt x="9059" y="10078"/>
                    <a:pt x="9059" y="10078"/>
                  </a:cubicBezTo>
                  <a:cubicBezTo>
                    <a:pt x="9059" y="10068"/>
                    <a:pt x="9062" y="10064"/>
                    <a:pt x="9069" y="10064"/>
                  </a:cubicBezTo>
                  <a:close/>
                  <a:moveTo>
                    <a:pt x="10031" y="10047"/>
                  </a:moveTo>
                  <a:cubicBezTo>
                    <a:pt x="10092" y="10047"/>
                    <a:pt x="10153" y="10108"/>
                    <a:pt x="10153" y="10108"/>
                  </a:cubicBezTo>
                  <a:cubicBezTo>
                    <a:pt x="10153" y="10139"/>
                    <a:pt x="10092" y="10139"/>
                    <a:pt x="10092" y="10139"/>
                  </a:cubicBezTo>
                  <a:cubicBezTo>
                    <a:pt x="10031" y="10139"/>
                    <a:pt x="10001" y="10139"/>
                    <a:pt x="10001" y="10108"/>
                  </a:cubicBezTo>
                  <a:cubicBezTo>
                    <a:pt x="10001" y="10108"/>
                    <a:pt x="10001" y="10047"/>
                    <a:pt x="10031" y="10047"/>
                  </a:cubicBezTo>
                  <a:close/>
                  <a:moveTo>
                    <a:pt x="12980" y="10078"/>
                  </a:moveTo>
                  <a:cubicBezTo>
                    <a:pt x="12980" y="10108"/>
                    <a:pt x="12919" y="10139"/>
                    <a:pt x="12919" y="10139"/>
                  </a:cubicBezTo>
                  <a:lnTo>
                    <a:pt x="12889" y="10139"/>
                  </a:lnTo>
                  <a:cubicBezTo>
                    <a:pt x="12889" y="10108"/>
                    <a:pt x="12889" y="10078"/>
                    <a:pt x="12919" y="10078"/>
                  </a:cubicBezTo>
                  <a:close/>
                  <a:moveTo>
                    <a:pt x="7843" y="10108"/>
                  </a:moveTo>
                  <a:lnTo>
                    <a:pt x="7904" y="10169"/>
                  </a:lnTo>
                  <a:lnTo>
                    <a:pt x="7843" y="10199"/>
                  </a:lnTo>
                  <a:lnTo>
                    <a:pt x="7782" y="10199"/>
                  </a:lnTo>
                  <a:cubicBezTo>
                    <a:pt x="7782" y="10169"/>
                    <a:pt x="7782" y="10108"/>
                    <a:pt x="7843" y="10108"/>
                  </a:cubicBezTo>
                  <a:close/>
                  <a:moveTo>
                    <a:pt x="14652" y="10047"/>
                  </a:moveTo>
                  <a:lnTo>
                    <a:pt x="14560" y="10108"/>
                  </a:lnTo>
                  <a:cubicBezTo>
                    <a:pt x="14489" y="10180"/>
                    <a:pt x="14460" y="10209"/>
                    <a:pt x="14448" y="10209"/>
                  </a:cubicBezTo>
                  <a:cubicBezTo>
                    <a:pt x="14439" y="10209"/>
                    <a:pt x="14439" y="10194"/>
                    <a:pt x="14439" y="10169"/>
                  </a:cubicBezTo>
                  <a:cubicBezTo>
                    <a:pt x="14439" y="10108"/>
                    <a:pt x="14439" y="10078"/>
                    <a:pt x="14560" y="10047"/>
                  </a:cubicBezTo>
                  <a:close/>
                  <a:moveTo>
                    <a:pt x="8214" y="10130"/>
                  </a:moveTo>
                  <a:cubicBezTo>
                    <a:pt x="8229" y="10130"/>
                    <a:pt x="8269" y="10175"/>
                    <a:pt x="8269" y="10199"/>
                  </a:cubicBezTo>
                  <a:cubicBezTo>
                    <a:pt x="8269" y="10212"/>
                    <a:pt x="8258" y="10219"/>
                    <a:pt x="8242" y="10219"/>
                  </a:cubicBezTo>
                  <a:cubicBezTo>
                    <a:pt x="8218" y="10219"/>
                    <a:pt x="8183" y="10205"/>
                    <a:pt x="8147" y="10169"/>
                  </a:cubicBezTo>
                  <a:cubicBezTo>
                    <a:pt x="8147" y="10139"/>
                    <a:pt x="8147" y="10139"/>
                    <a:pt x="8208" y="10139"/>
                  </a:cubicBezTo>
                  <a:cubicBezTo>
                    <a:pt x="8208" y="10133"/>
                    <a:pt x="8210" y="10130"/>
                    <a:pt x="8214" y="10130"/>
                  </a:cubicBezTo>
                  <a:close/>
                  <a:moveTo>
                    <a:pt x="20214" y="10078"/>
                  </a:moveTo>
                  <a:cubicBezTo>
                    <a:pt x="20275" y="10078"/>
                    <a:pt x="20336" y="10108"/>
                    <a:pt x="20336" y="10139"/>
                  </a:cubicBezTo>
                  <a:cubicBezTo>
                    <a:pt x="20366" y="10230"/>
                    <a:pt x="20366" y="10230"/>
                    <a:pt x="20275" y="10230"/>
                  </a:cubicBezTo>
                  <a:cubicBezTo>
                    <a:pt x="20214" y="10230"/>
                    <a:pt x="20153" y="10230"/>
                    <a:pt x="20153" y="10199"/>
                  </a:cubicBezTo>
                  <a:lnTo>
                    <a:pt x="20214" y="10199"/>
                  </a:lnTo>
                  <a:cubicBezTo>
                    <a:pt x="20214" y="10208"/>
                    <a:pt x="20218" y="10211"/>
                    <a:pt x="20224" y="10211"/>
                  </a:cubicBezTo>
                  <a:cubicBezTo>
                    <a:pt x="20238" y="10211"/>
                    <a:pt x="20259" y="10183"/>
                    <a:pt x="20214" y="10139"/>
                  </a:cubicBezTo>
                  <a:lnTo>
                    <a:pt x="20214" y="10078"/>
                  </a:lnTo>
                  <a:close/>
                  <a:moveTo>
                    <a:pt x="20913" y="10139"/>
                  </a:moveTo>
                  <a:lnTo>
                    <a:pt x="20944" y="10199"/>
                  </a:lnTo>
                  <a:cubicBezTo>
                    <a:pt x="20944" y="10230"/>
                    <a:pt x="20913" y="10230"/>
                    <a:pt x="20852" y="10230"/>
                  </a:cubicBezTo>
                  <a:cubicBezTo>
                    <a:pt x="20792" y="10230"/>
                    <a:pt x="20792" y="10230"/>
                    <a:pt x="20792" y="10199"/>
                  </a:cubicBezTo>
                  <a:cubicBezTo>
                    <a:pt x="20792" y="10199"/>
                    <a:pt x="20852" y="10139"/>
                    <a:pt x="20913" y="10139"/>
                  </a:cubicBezTo>
                  <a:close/>
                  <a:moveTo>
                    <a:pt x="10974" y="10230"/>
                  </a:moveTo>
                  <a:lnTo>
                    <a:pt x="11035" y="10260"/>
                  </a:lnTo>
                  <a:lnTo>
                    <a:pt x="10974" y="10260"/>
                  </a:lnTo>
                  <a:cubicBezTo>
                    <a:pt x="10943" y="10260"/>
                    <a:pt x="10943" y="10260"/>
                    <a:pt x="10943" y="10230"/>
                  </a:cubicBezTo>
                  <a:close/>
                  <a:moveTo>
                    <a:pt x="11521" y="10169"/>
                  </a:moveTo>
                  <a:cubicBezTo>
                    <a:pt x="11521" y="10230"/>
                    <a:pt x="11521" y="10260"/>
                    <a:pt x="11460" y="10260"/>
                  </a:cubicBezTo>
                  <a:cubicBezTo>
                    <a:pt x="11445" y="10268"/>
                    <a:pt x="11430" y="10272"/>
                    <a:pt x="11416" y="10272"/>
                  </a:cubicBezTo>
                  <a:cubicBezTo>
                    <a:pt x="11377" y="10272"/>
                    <a:pt x="11354" y="10237"/>
                    <a:pt x="11399" y="10169"/>
                  </a:cubicBezTo>
                  <a:close/>
                  <a:moveTo>
                    <a:pt x="14773" y="10199"/>
                  </a:moveTo>
                  <a:lnTo>
                    <a:pt x="14804" y="10230"/>
                  </a:lnTo>
                  <a:cubicBezTo>
                    <a:pt x="14804" y="10291"/>
                    <a:pt x="14773" y="10291"/>
                    <a:pt x="14712" y="10291"/>
                  </a:cubicBezTo>
                  <a:lnTo>
                    <a:pt x="14712" y="10230"/>
                  </a:lnTo>
                  <a:lnTo>
                    <a:pt x="14773" y="10199"/>
                  </a:lnTo>
                  <a:close/>
                  <a:moveTo>
                    <a:pt x="13405" y="10199"/>
                  </a:moveTo>
                  <a:cubicBezTo>
                    <a:pt x="13466" y="10199"/>
                    <a:pt x="13405" y="10230"/>
                    <a:pt x="13345" y="10321"/>
                  </a:cubicBezTo>
                  <a:cubicBezTo>
                    <a:pt x="13311" y="10332"/>
                    <a:pt x="13290" y="10339"/>
                    <a:pt x="13278" y="10339"/>
                  </a:cubicBezTo>
                  <a:cubicBezTo>
                    <a:pt x="13258" y="10339"/>
                    <a:pt x="13265" y="10318"/>
                    <a:pt x="13284" y="10260"/>
                  </a:cubicBezTo>
                  <a:lnTo>
                    <a:pt x="13405" y="10199"/>
                  </a:lnTo>
                  <a:close/>
                  <a:moveTo>
                    <a:pt x="10396" y="10291"/>
                  </a:moveTo>
                  <a:cubicBezTo>
                    <a:pt x="10366" y="10291"/>
                    <a:pt x="10366" y="10321"/>
                    <a:pt x="10366" y="10321"/>
                  </a:cubicBezTo>
                  <a:cubicBezTo>
                    <a:pt x="10366" y="10321"/>
                    <a:pt x="10366" y="10351"/>
                    <a:pt x="10396" y="10351"/>
                  </a:cubicBezTo>
                  <a:lnTo>
                    <a:pt x="10457" y="10382"/>
                  </a:lnTo>
                  <a:cubicBezTo>
                    <a:pt x="10457" y="10321"/>
                    <a:pt x="10396" y="10291"/>
                    <a:pt x="10396" y="10291"/>
                  </a:cubicBezTo>
                  <a:close/>
                  <a:moveTo>
                    <a:pt x="20062" y="10382"/>
                  </a:moveTo>
                  <a:cubicBezTo>
                    <a:pt x="20062" y="10412"/>
                    <a:pt x="20062" y="10412"/>
                    <a:pt x="20123" y="10412"/>
                  </a:cubicBezTo>
                  <a:lnTo>
                    <a:pt x="20153" y="10412"/>
                  </a:lnTo>
                  <a:lnTo>
                    <a:pt x="20123" y="10382"/>
                  </a:lnTo>
                  <a:close/>
                  <a:moveTo>
                    <a:pt x="11757" y="0"/>
                  </a:moveTo>
                  <a:cubicBezTo>
                    <a:pt x="11737" y="0"/>
                    <a:pt x="11724" y="7"/>
                    <a:pt x="11703" y="17"/>
                  </a:cubicBezTo>
                  <a:cubicBezTo>
                    <a:pt x="11764" y="17"/>
                    <a:pt x="11764" y="78"/>
                    <a:pt x="11764" y="108"/>
                  </a:cubicBezTo>
                  <a:cubicBezTo>
                    <a:pt x="11764" y="154"/>
                    <a:pt x="11749" y="177"/>
                    <a:pt x="11726" y="177"/>
                  </a:cubicBezTo>
                  <a:cubicBezTo>
                    <a:pt x="11703" y="177"/>
                    <a:pt x="11673" y="154"/>
                    <a:pt x="11642" y="108"/>
                  </a:cubicBezTo>
                  <a:cubicBezTo>
                    <a:pt x="11642" y="75"/>
                    <a:pt x="11536" y="62"/>
                    <a:pt x="11399" y="62"/>
                  </a:cubicBezTo>
                  <a:cubicBezTo>
                    <a:pt x="11164" y="62"/>
                    <a:pt x="10841" y="100"/>
                    <a:pt x="10822" y="139"/>
                  </a:cubicBezTo>
                  <a:lnTo>
                    <a:pt x="10822" y="108"/>
                  </a:lnTo>
                  <a:cubicBezTo>
                    <a:pt x="10822" y="78"/>
                    <a:pt x="10761" y="78"/>
                    <a:pt x="10548" y="78"/>
                  </a:cubicBezTo>
                  <a:lnTo>
                    <a:pt x="10396" y="78"/>
                  </a:lnTo>
                  <a:cubicBezTo>
                    <a:pt x="10396" y="103"/>
                    <a:pt x="10342" y="113"/>
                    <a:pt x="10279" y="113"/>
                  </a:cubicBezTo>
                  <a:cubicBezTo>
                    <a:pt x="10194" y="113"/>
                    <a:pt x="10092" y="95"/>
                    <a:pt x="10092" y="78"/>
                  </a:cubicBezTo>
                  <a:cubicBezTo>
                    <a:pt x="10031" y="17"/>
                    <a:pt x="10031" y="17"/>
                    <a:pt x="9910" y="17"/>
                  </a:cubicBezTo>
                  <a:cubicBezTo>
                    <a:pt x="9850" y="53"/>
                    <a:pt x="9777" y="65"/>
                    <a:pt x="9709" y="65"/>
                  </a:cubicBezTo>
                  <a:cubicBezTo>
                    <a:pt x="9605" y="65"/>
                    <a:pt x="9515" y="35"/>
                    <a:pt x="9515" y="17"/>
                  </a:cubicBezTo>
                  <a:lnTo>
                    <a:pt x="9393" y="17"/>
                  </a:lnTo>
                  <a:cubicBezTo>
                    <a:pt x="9332" y="47"/>
                    <a:pt x="9241" y="47"/>
                    <a:pt x="9180" y="47"/>
                  </a:cubicBezTo>
                  <a:cubicBezTo>
                    <a:pt x="9028" y="47"/>
                    <a:pt x="8968" y="47"/>
                    <a:pt x="9028" y="108"/>
                  </a:cubicBezTo>
                  <a:cubicBezTo>
                    <a:pt x="9028" y="139"/>
                    <a:pt x="9028" y="169"/>
                    <a:pt x="8968" y="169"/>
                  </a:cubicBezTo>
                  <a:lnTo>
                    <a:pt x="8968" y="139"/>
                  </a:lnTo>
                  <a:cubicBezTo>
                    <a:pt x="8968" y="108"/>
                    <a:pt x="8816" y="108"/>
                    <a:pt x="8603" y="108"/>
                  </a:cubicBezTo>
                  <a:cubicBezTo>
                    <a:pt x="8360" y="108"/>
                    <a:pt x="8238" y="78"/>
                    <a:pt x="8177" y="47"/>
                  </a:cubicBezTo>
                  <a:lnTo>
                    <a:pt x="8147" y="78"/>
                  </a:lnTo>
                  <a:cubicBezTo>
                    <a:pt x="8117" y="108"/>
                    <a:pt x="8086" y="123"/>
                    <a:pt x="8063" y="123"/>
                  </a:cubicBezTo>
                  <a:cubicBezTo>
                    <a:pt x="8041" y="123"/>
                    <a:pt x="8025" y="108"/>
                    <a:pt x="8025" y="78"/>
                  </a:cubicBezTo>
                  <a:cubicBezTo>
                    <a:pt x="7995" y="63"/>
                    <a:pt x="7934" y="55"/>
                    <a:pt x="7866" y="55"/>
                  </a:cubicBezTo>
                  <a:cubicBezTo>
                    <a:pt x="7797" y="55"/>
                    <a:pt x="7721" y="63"/>
                    <a:pt x="7661" y="78"/>
                  </a:cubicBezTo>
                  <a:lnTo>
                    <a:pt x="7569" y="78"/>
                  </a:lnTo>
                  <a:cubicBezTo>
                    <a:pt x="7539" y="47"/>
                    <a:pt x="7486" y="32"/>
                    <a:pt x="7433" y="32"/>
                  </a:cubicBezTo>
                  <a:cubicBezTo>
                    <a:pt x="7379" y="32"/>
                    <a:pt x="7326" y="47"/>
                    <a:pt x="7296" y="78"/>
                  </a:cubicBezTo>
                  <a:cubicBezTo>
                    <a:pt x="7296" y="47"/>
                    <a:pt x="7235" y="47"/>
                    <a:pt x="7174" y="47"/>
                  </a:cubicBezTo>
                  <a:cubicBezTo>
                    <a:pt x="7129" y="63"/>
                    <a:pt x="7053" y="70"/>
                    <a:pt x="6988" y="70"/>
                  </a:cubicBezTo>
                  <a:cubicBezTo>
                    <a:pt x="6924" y="70"/>
                    <a:pt x="6870" y="63"/>
                    <a:pt x="6870" y="47"/>
                  </a:cubicBezTo>
                  <a:lnTo>
                    <a:pt x="6810" y="47"/>
                  </a:lnTo>
                  <a:cubicBezTo>
                    <a:pt x="6779" y="78"/>
                    <a:pt x="6718" y="78"/>
                    <a:pt x="6658" y="78"/>
                  </a:cubicBezTo>
                  <a:cubicBezTo>
                    <a:pt x="6597" y="78"/>
                    <a:pt x="6566" y="78"/>
                    <a:pt x="6506" y="139"/>
                  </a:cubicBezTo>
                  <a:cubicBezTo>
                    <a:pt x="6445" y="169"/>
                    <a:pt x="6384" y="169"/>
                    <a:pt x="6384" y="169"/>
                  </a:cubicBezTo>
                  <a:cubicBezTo>
                    <a:pt x="6354" y="169"/>
                    <a:pt x="6384" y="139"/>
                    <a:pt x="6445" y="78"/>
                  </a:cubicBezTo>
                  <a:cubicBezTo>
                    <a:pt x="6495" y="65"/>
                    <a:pt x="6493" y="58"/>
                    <a:pt x="6463" y="58"/>
                  </a:cubicBezTo>
                  <a:cubicBezTo>
                    <a:pt x="6421" y="58"/>
                    <a:pt x="6321" y="73"/>
                    <a:pt x="6232" y="108"/>
                  </a:cubicBezTo>
                  <a:cubicBezTo>
                    <a:pt x="6156" y="154"/>
                    <a:pt x="6118" y="177"/>
                    <a:pt x="6110" y="177"/>
                  </a:cubicBezTo>
                  <a:cubicBezTo>
                    <a:pt x="6103" y="177"/>
                    <a:pt x="6126" y="154"/>
                    <a:pt x="6171" y="108"/>
                  </a:cubicBezTo>
                  <a:cubicBezTo>
                    <a:pt x="6214" y="87"/>
                    <a:pt x="6257" y="65"/>
                    <a:pt x="6236" y="65"/>
                  </a:cubicBezTo>
                  <a:cubicBezTo>
                    <a:pt x="6227" y="65"/>
                    <a:pt x="6207" y="69"/>
                    <a:pt x="6171" y="78"/>
                  </a:cubicBezTo>
                  <a:cubicBezTo>
                    <a:pt x="6171" y="78"/>
                    <a:pt x="6080" y="78"/>
                    <a:pt x="6080" y="108"/>
                  </a:cubicBezTo>
                  <a:lnTo>
                    <a:pt x="5928" y="108"/>
                  </a:lnTo>
                  <a:cubicBezTo>
                    <a:pt x="5806" y="78"/>
                    <a:pt x="5776" y="78"/>
                    <a:pt x="5715" y="78"/>
                  </a:cubicBezTo>
                  <a:cubicBezTo>
                    <a:pt x="5685" y="93"/>
                    <a:pt x="5670" y="101"/>
                    <a:pt x="5655" y="101"/>
                  </a:cubicBezTo>
                  <a:cubicBezTo>
                    <a:pt x="5639" y="101"/>
                    <a:pt x="5624" y="93"/>
                    <a:pt x="5594" y="78"/>
                  </a:cubicBezTo>
                  <a:cubicBezTo>
                    <a:pt x="5594" y="65"/>
                    <a:pt x="5589" y="58"/>
                    <a:pt x="5582" y="58"/>
                  </a:cubicBezTo>
                  <a:cubicBezTo>
                    <a:pt x="5574" y="58"/>
                    <a:pt x="5563" y="73"/>
                    <a:pt x="5563" y="108"/>
                  </a:cubicBezTo>
                  <a:cubicBezTo>
                    <a:pt x="5533" y="139"/>
                    <a:pt x="5503" y="154"/>
                    <a:pt x="5476" y="154"/>
                  </a:cubicBezTo>
                  <a:cubicBezTo>
                    <a:pt x="5449" y="154"/>
                    <a:pt x="5427" y="139"/>
                    <a:pt x="5411" y="108"/>
                  </a:cubicBezTo>
                  <a:cubicBezTo>
                    <a:pt x="5411" y="73"/>
                    <a:pt x="5390" y="58"/>
                    <a:pt x="5373" y="58"/>
                  </a:cubicBezTo>
                  <a:cubicBezTo>
                    <a:pt x="5361" y="58"/>
                    <a:pt x="5351" y="65"/>
                    <a:pt x="5351" y="78"/>
                  </a:cubicBezTo>
                  <a:cubicBezTo>
                    <a:pt x="5290" y="108"/>
                    <a:pt x="5229" y="108"/>
                    <a:pt x="5229" y="108"/>
                  </a:cubicBezTo>
                  <a:cubicBezTo>
                    <a:pt x="5229" y="98"/>
                    <a:pt x="5172" y="91"/>
                    <a:pt x="5076" y="91"/>
                  </a:cubicBezTo>
                  <a:cubicBezTo>
                    <a:pt x="4884" y="91"/>
                    <a:pt x="4540" y="118"/>
                    <a:pt x="4196" y="199"/>
                  </a:cubicBezTo>
                  <a:cubicBezTo>
                    <a:pt x="4135" y="199"/>
                    <a:pt x="4074" y="260"/>
                    <a:pt x="4104" y="291"/>
                  </a:cubicBezTo>
                  <a:cubicBezTo>
                    <a:pt x="4104" y="330"/>
                    <a:pt x="4104" y="341"/>
                    <a:pt x="4100" y="341"/>
                  </a:cubicBezTo>
                  <a:cubicBezTo>
                    <a:pt x="4093" y="341"/>
                    <a:pt x="4078" y="321"/>
                    <a:pt x="4044" y="321"/>
                  </a:cubicBezTo>
                  <a:cubicBezTo>
                    <a:pt x="4004" y="268"/>
                    <a:pt x="3958" y="244"/>
                    <a:pt x="3927" y="244"/>
                  </a:cubicBezTo>
                  <a:cubicBezTo>
                    <a:pt x="3887" y="244"/>
                    <a:pt x="3871" y="283"/>
                    <a:pt x="3922" y="351"/>
                  </a:cubicBezTo>
                  <a:cubicBezTo>
                    <a:pt x="3968" y="382"/>
                    <a:pt x="3990" y="397"/>
                    <a:pt x="3983" y="397"/>
                  </a:cubicBezTo>
                  <a:cubicBezTo>
                    <a:pt x="3975" y="397"/>
                    <a:pt x="3937" y="382"/>
                    <a:pt x="3861" y="351"/>
                  </a:cubicBezTo>
                  <a:cubicBezTo>
                    <a:pt x="3836" y="339"/>
                    <a:pt x="3821" y="331"/>
                    <a:pt x="3810" y="331"/>
                  </a:cubicBezTo>
                  <a:cubicBezTo>
                    <a:pt x="3795" y="331"/>
                    <a:pt x="3788" y="346"/>
                    <a:pt x="3770" y="382"/>
                  </a:cubicBezTo>
                  <a:cubicBezTo>
                    <a:pt x="3770" y="403"/>
                    <a:pt x="3740" y="425"/>
                    <a:pt x="3722" y="425"/>
                  </a:cubicBezTo>
                  <a:cubicBezTo>
                    <a:pt x="3714" y="425"/>
                    <a:pt x="3709" y="421"/>
                    <a:pt x="3709" y="412"/>
                  </a:cubicBezTo>
                  <a:cubicBezTo>
                    <a:pt x="3674" y="395"/>
                    <a:pt x="3639" y="377"/>
                    <a:pt x="3616" y="377"/>
                  </a:cubicBezTo>
                  <a:cubicBezTo>
                    <a:pt x="3598" y="377"/>
                    <a:pt x="3588" y="386"/>
                    <a:pt x="3588" y="412"/>
                  </a:cubicBezTo>
                  <a:lnTo>
                    <a:pt x="3466" y="412"/>
                  </a:lnTo>
                  <a:cubicBezTo>
                    <a:pt x="3455" y="407"/>
                    <a:pt x="3444" y="404"/>
                    <a:pt x="3433" y="404"/>
                  </a:cubicBezTo>
                  <a:cubicBezTo>
                    <a:pt x="3384" y="404"/>
                    <a:pt x="3339" y="454"/>
                    <a:pt x="3314" y="503"/>
                  </a:cubicBezTo>
                  <a:cubicBezTo>
                    <a:pt x="3240" y="577"/>
                    <a:pt x="3189" y="617"/>
                    <a:pt x="3167" y="617"/>
                  </a:cubicBezTo>
                  <a:cubicBezTo>
                    <a:pt x="3152" y="617"/>
                    <a:pt x="3150" y="600"/>
                    <a:pt x="3162" y="564"/>
                  </a:cubicBezTo>
                  <a:cubicBezTo>
                    <a:pt x="3169" y="544"/>
                    <a:pt x="3161" y="536"/>
                    <a:pt x="3145" y="536"/>
                  </a:cubicBezTo>
                  <a:cubicBezTo>
                    <a:pt x="3087" y="536"/>
                    <a:pt x="2919" y="645"/>
                    <a:pt x="2919" y="716"/>
                  </a:cubicBezTo>
                  <a:cubicBezTo>
                    <a:pt x="2900" y="774"/>
                    <a:pt x="2893" y="795"/>
                    <a:pt x="2890" y="795"/>
                  </a:cubicBezTo>
                  <a:cubicBezTo>
                    <a:pt x="2889" y="795"/>
                    <a:pt x="2889" y="788"/>
                    <a:pt x="2889" y="777"/>
                  </a:cubicBezTo>
                  <a:cubicBezTo>
                    <a:pt x="2878" y="767"/>
                    <a:pt x="2865" y="763"/>
                    <a:pt x="2851" y="763"/>
                  </a:cubicBezTo>
                  <a:cubicBezTo>
                    <a:pt x="2824" y="763"/>
                    <a:pt x="2797" y="777"/>
                    <a:pt x="2797" y="777"/>
                  </a:cubicBezTo>
                  <a:cubicBezTo>
                    <a:pt x="2776" y="798"/>
                    <a:pt x="2739" y="820"/>
                    <a:pt x="2719" y="820"/>
                  </a:cubicBezTo>
                  <a:cubicBezTo>
                    <a:pt x="2711" y="820"/>
                    <a:pt x="2706" y="816"/>
                    <a:pt x="2706" y="807"/>
                  </a:cubicBezTo>
                  <a:cubicBezTo>
                    <a:pt x="2706" y="807"/>
                    <a:pt x="2645" y="838"/>
                    <a:pt x="2554" y="929"/>
                  </a:cubicBezTo>
                  <a:cubicBezTo>
                    <a:pt x="2504" y="1030"/>
                    <a:pt x="2391" y="1089"/>
                    <a:pt x="2302" y="1089"/>
                  </a:cubicBezTo>
                  <a:cubicBezTo>
                    <a:pt x="2283" y="1089"/>
                    <a:pt x="2266" y="1086"/>
                    <a:pt x="2250" y="1081"/>
                  </a:cubicBezTo>
                  <a:lnTo>
                    <a:pt x="2189" y="1172"/>
                  </a:lnTo>
                  <a:cubicBezTo>
                    <a:pt x="2189" y="1261"/>
                    <a:pt x="2173" y="1317"/>
                    <a:pt x="2152" y="1317"/>
                  </a:cubicBezTo>
                  <a:cubicBezTo>
                    <a:pt x="2145" y="1317"/>
                    <a:pt x="2137" y="1310"/>
                    <a:pt x="2129" y="1294"/>
                  </a:cubicBezTo>
                  <a:cubicBezTo>
                    <a:pt x="2117" y="1282"/>
                    <a:pt x="2106" y="1271"/>
                    <a:pt x="2098" y="1263"/>
                  </a:cubicBezTo>
                  <a:lnTo>
                    <a:pt x="2098" y="1263"/>
                  </a:lnTo>
                  <a:cubicBezTo>
                    <a:pt x="2098" y="1337"/>
                    <a:pt x="1958" y="1432"/>
                    <a:pt x="1889" y="1432"/>
                  </a:cubicBezTo>
                  <a:cubicBezTo>
                    <a:pt x="1873" y="1432"/>
                    <a:pt x="1861" y="1427"/>
                    <a:pt x="1855" y="1415"/>
                  </a:cubicBezTo>
                  <a:cubicBezTo>
                    <a:pt x="1840" y="1400"/>
                    <a:pt x="1832" y="1392"/>
                    <a:pt x="1821" y="1392"/>
                  </a:cubicBezTo>
                  <a:cubicBezTo>
                    <a:pt x="1809" y="1392"/>
                    <a:pt x="1794" y="1400"/>
                    <a:pt x="1764" y="1415"/>
                  </a:cubicBezTo>
                  <a:lnTo>
                    <a:pt x="1794" y="1446"/>
                  </a:lnTo>
                  <a:cubicBezTo>
                    <a:pt x="1825" y="1476"/>
                    <a:pt x="1855" y="1506"/>
                    <a:pt x="1825" y="1537"/>
                  </a:cubicBezTo>
                  <a:cubicBezTo>
                    <a:pt x="1775" y="1561"/>
                    <a:pt x="1746" y="1606"/>
                    <a:pt x="1721" y="1606"/>
                  </a:cubicBezTo>
                  <a:cubicBezTo>
                    <a:pt x="1715" y="1606"/>
                    <a:pt x="1709" y="1603"/>
                    <a:pt x="1703" y="1598"/>
                  </a:cubicBezTo>
                  <a:cubicBezTo>
                    <a:pt x="1642" y="1598"/>
                    <a:pt x="1551" y="1628"/>
                    <a:pt x="1581" y="1658"/>
                  </a:cubicBezTo>
                  <a:cubicBezTo>
                    <a:pt x="1581" y="1658"/>
                    <a:pt x="1551" y="1689"/>
                    <a:pt x="1490" y="1689"/>
                  </a:cubicBezTo>
                  <a:cubicBezTo>
                    <a:pt x="1460" y="1750"/>
                    <a:pt x="1399" y="1780"/>
                    <a:pt x="1338" y="1871"/>
                  </a:cubicBezTo>
                  <a:cubicBezTo>
                    <a:pt x="1312" y="1924"/>
                    <a:pt x="1263" y="1999"/>
                    <a:pt x="1231" y="1999"/>
                  </a:cubicBezTo>
                  <a:cubicBezTo>
                    <a:pt x="1226" y="1999"/>
                    <a:pt x="1221" y="1997"/>
                    <a:pt x="1217" y="1993"/>
                  </a:cubicBezTo>
                  <a:cubicBezTo>
                    <a:pt x="1217" y="1993"/>
                    <a:pt x="1126" y="2114"/>
                    <a:pt x="1126" y="2175"/>
                  </a:cubicBezTo>
                  <a:cubicBezTo>
                    <a:pt x="1065" y="2266"/>
                    <a:pt x="1034" y="2297"/>
                    <a:pt x="1004" y="2297"/>
                  </a:cubicBezTo>
                  <a:cubicBezTo>
                    <a:pt x="991" y="2284"/>
                    <a:pt x="984" y="2277"/>
                    <a:pt x="980" y="2277"/>
                  </a:cubicBezTo>
                  <a:cubicBezTo>
                    <a:pt x="974" y="2277"/>
                    <a:pt x="974" y="2291"/>
                    <a:pt x="974" y="2327"/>
                  </a:cubicBezTo>
                  <a:cubicBezTo>
                    <a:pt x="1004" y="2357"/>
                    <a:pt x="974" y="2388"/>
                    <a:pt x="943" y="2449"/>
                  </a:cubicBezTo>
                  <a:lnTo>
                    <a:pt x="882" y="2540"/>
                  </a:lnTo>
                  <a:cubicBezTo>
                    <a:pt x="913" y="2570"/>
                    <a:pt x="913" y="2570"/>
                    <a:pt x="882" y="2631"/>
                  </a:cubicBezTo>
                  <a:cubicBezTo>
                    <a:pt x="852" y="2661"/>
                    <a:pt x="730" y="2783"/>
                    <a:pt x="700" y="2844"/>
                  </a:cubicBezTo>
                  <a:cubicBezTo>
                    <a:pt x="637" y="2949"/>
                    <a:pt x="618" y="2981"/>
                    <a:pt x="632" y="2981"/>
                  </a:cubicBezTo>
                  <a:cubicBezTo>
                    <a:pt x="638" y="2981"/>
                    <a:pt x="651" y="2975"/>
                    <a:pt x="670" y="2965"/>
                  </a:cubicBezTo>
                  <a:cubicBezTo>
                    <a:pt x="680" y="2944"/>
                    <a:pt x="691" y="2934"/>
                    <a:pt x="697" y="2934"/>
                  </a:cubicBezTo>
                  <a:cubicBezTo>
                    <a:pt x="706" y="2934"/>
                    <a:pt x="698" y="2967"/>
                    <a:pt x="639" y="3026"/>
                  </a:cubicBezTo>
                  <a:cubicBezTo>
                    <a:pt x="639" y="3087"/>
                    <a:pt x="518" y="3208"/>
                    <a:pt x="457" y="3360"/>
                  </a:cubicBezTo>
                  <a:cubicBezTo>
                    <a:pt x="366" y="3604"/>
                    <a:pt x="366" y="3604"/>
                    <a:pt x="396" y="3604"/>
                  </a:cubicBezTo>
                  <a:cubicBezTo>
                    <a:pt x="413" y="3598"/>
                    <a:pt x="428" y="3595"/>
                    <a:pt x="438" y="3595"/>
                  </a:cubicBezTo>
                  <a:cubicBezTo>
                    <a:pt x="484" y="3595"/>
                    <a:pt x="470" y="3640"/>
                    <a:pt x="396" y="3664"/>
                  </a:cubicBezTo>
                  <a:cubicBezTo>
                    <a:pt x="274" y="3756"/>
                    <a:pt x="274" y="3816"/>
                    <a:pt x="305" y="3816"/>
                  </a:cubicBezTo>
                  <a:cubicBezTo>
                    <a:pt x="305" y="3877"/>
                    <a:pt x="305" y="3877"/>
                    <a:pt x="305" y="3938"/>
                  </a:cubicBezTo>
                  <a:cubicBezTo>
                    <a:pt x="300" y="3933"/>
                    <a:pt x="294" y="3930"/>
                    <a:pt x="289" y="3930"/>
                  </a:cubicBezTo>
                  <a:cubicBezTo>
                    <a:pt x="265" y="3930"/>
                    <a:pt x="244" y="3989"/>
                    <a:pt x="244" y="4090"/>
                  </a:cubicBezTo>
                  <a:cubicBezTo>
                    <a:pt x="244" y="4151"/>
                    <a:pt x="244" y="4151"/>
                    <a:pt x="214" y="4151"/>
                  </a:cubicBezTo>
                  <a:cubicBezTo>
                    <a:pt x="214" y="4151"/>
                    <a:pt x="183" y="4212"/>
                    <a:pt x="183" y="4272"/>
                  </a:cubicBezTo>
                  <a:cubicBezTo>
                    <a:pt x="244" y="4394"/>
                    <a:pt x="153" y="4728"/>
                    <a:pt x="92" y="4789"/>
                  </a:cubicBezTo>
                  <a:cubicBezTo>
                    <a:pt x="92" y="4789"/>
                    <a:pt x="92" y="4819"/>
                    <a:pt x="122" y="4880"/>
                  </a:cubicBezTo>
                  <a:cubicBezTo>
                    <a:pt x="214" y="4971"/>
                    <a:pt x="214" y="5002"/>
                    <a:pt x="122" y="5002"/>
                  </a:cubicBezTo>
                  <a:cubicBezTo>
                    <a:pt x="31" y="5002"/>
                    <a:pt x="31" y="5002"/>
                    <a:pt x="122" y="5063"/>
                  </a:cubicBezTo>
                  <a:cubicBezTo>
                    <a:pt x="151" y="5120"/>
                    <a:pt x="153" y="5369"/>
                    <a:pt x="75" y="5369"/>
                  </a:cubicBezTo>
                  <a:cubicBezTo>
                    <a:pt x="71" y="5369"/>
                    <a:pt x="66" y="5368"/>
                    <a:pt x="62" y="5367"/>
                  </a:cubicBezTo>
                  <a:lnTo>
                    <a:pt x="1" y="5367"/>
                  </a:lnTo>
                  <a:cubicBezTo>
                    <a:pt x="31" y="5397"/>
                    <a:pt x="31" y="5458"/>
                    <a:pt x="31" y="5458"/>
                  </a:cubicBezTo>
                  <a:cubicBezTo>
                    <a:pt x="62" y="5458"/>
                    <a:pt x="92" y="5519"/>
                    <a:pt x="92" y="5701"/>
                  </a:cubicBezTo>
                  <a:cubicBezTo>
                    <a:pt x="92" y="5823"/>
                    <a:pt x="183" y="6035"/>
                    <a:pt x="183" y="6157"/>
                  </a:cubicBezTo>
                  <a:cubicBezTo>
                    <a:pt x="183" y="6278"/>
                    <a:pt x="244" y="6430"/>
                    <a:pt x="214" y="6522"/>
                  </a:cubicBezTo>
                  <a:cubicBezTo>
                    <a:pt x="214" y="6552"/>
                    <a:pt x="244" y="6613"/>
                    <a:pt x="305" y="6734"/>
                  </a:cubicBezTo>
                  <a:cubicBezTo>
                    <a:pt x="366" y="6765"/>
                    <a:pt x="396" y="6886"/>
                    <a:pt x="366" y="6886"/>
                  </a:cubicBezTo>
                  <a:lnTo>
                    <a:pt x="366" y="6947"/>
                  </a:lnTo>
                  <a:cubicBezTo>
                    <a:pt x="457" y="7038"/>
                    <a:pt x="457" y="7099"/>
                    <a:pt x="457" y="7099"/>
                  </a:cubicBezTo>
                  <a:cubicBezTo>
                    <a:pt x="426" y="7099"/>
                    <a:pt x="426" y="7190"/>
                    <a:pt x="487" y="7221"/>
                  </a:cubicBezTo>
                  <a:cubicBezTo>
                    <a:pt x="492" y="7215"/>
                    <a:pt x="497" y="7213"/>
                    <a:pt x="501" y="7213"/>
                  </a:cubicBezTo>
                  <a:cubicBezTo>
                    <a:pt x="519" y="7213"/>
                    <a:pt x="528" y="7272"/>
                    <a:pt x="578" y="7373"/>
                  </a:cubicBezTo>
                  <a:cubicBezTo>
                    <a:pt x="578" y="7403"/>
                    <a:pt x="639" y="7525"/>
                    <a:pt x="700" y="7707"/>
                  </a:cubicBezTo>
                  <a:cubicBezTo>
                    <a:pt x="822" y="7859"/>
                    <a:pt x="913" y="8102"/>
                    <a:pt x="1065" y="8285"/>
                  </a:cubicBezTo>
                  <a:cubicBezTo>
                    <a:pt x="1327" y="8663"/>
                    <a:pt x="1672" y="8986"/>
                    <a:pt x="1728" y="8986"/>
                  </a:cubicBezTo>
                  <a:cubicBezTo>
                    <a:pt x="1730" y="8986"/>
                    <a:pt x="1732" y="8985"/>
                    <a:pt x="1733" y="8984"/>
                  </a:cubicBezTo>
                  <a:cubicBezTo>
                    <a:pt x="1733" y="8984"/>
                    <a:pt x="1764" y="9044"/>
                    <a:pt x="1855" y="9105"/>
                  </a:cubicBezTo>
                  <a:cubicBezTo>
                    <a:pt x="1885" y="9166"/>
                    <a:pt x="1977" y="9227"/>
                    <a:pt x="1977" y="9227"/>
                  </a:cubicBezTo>
                  <a:cubicBezTo>
                    <a:pt x="1916" y="9288"/>
                    <a:pt x="2189" y="9440"/>
                    <a:pt x="2341" y="9500"/>
                  </a:cubicBezTo>
                  <a:cubicBezTo>
                    <a:pt x="2402" y="9500"/>
                    <a:pt x="2463" y="9531"/>
                    <a:pt x="2524" y="9561"/>
                  </a:cubicBezTo>
                  <a:cubicBezTo>
                    <a:pt x="2463" y="9622"/>
                    <a:pt x="2615" y="9713"/>
                    <a:pt x="2737" y="9744"/>
                  </a:cubicBezTo>
                  <a:cubicBezTo>
                    <a:pt x="2761" y="9735"/>
                    <a:pt x="2783" y="9732"/>
                    <a:pt x="2802" y="9732"/>
                  </a:cubicBezTo>
                  <a:cubicBezTo>
                    <a:pt x="2852" y="9732"/>
                    <a:pt x="2872" y="9760"/>
                    <a:pt x="2828" y="9804"/>
                  </a:cubicBezTo>
                  <a:cubicBezTo>
                    <a:pt x="2806" y="9847"/>
                    <a:pt x="2861" y="9890"/>
                    <a:pt x="2948" y="9890"/>
                  </a:cubicBezTo>
                  <a:cubicBezTo>
                    <a:pt x="2984" y="9890"/>
                    <a:pt x="3026" y="9883"/>
                    <a:pt x="3071" y="9865"/>
                  </a:cubicBezTo>
                  <a:cubicBezTo>
                    <a:pt x="3132" y="9865"/>
                    <a:pt x="3132" y="9865"/>
                    <a:pt x="3162" y="9926"/>
                  </a:cubicBezTo>
                  <a:cubicBezTo>
                    <a:pt x="3185" y="9994"/>
                    <a:pt x="3208" y="10029"/>
                    <a:pt x="3230" y="10029"/>
                  </a:cubicBezTo>
                  <a:cubicBezTo>
                    <a:pt x="3238" y="10029"/>
                    <a:pt x="3246" y="10025"/>
                    <a:pt x="3253" y="10017"/>
                  </a:cubicBezTo>
                  <a:cubicBezTo>
                    <a:pt x="3286" y="9996"/>
                    <a:pt x="3310" y="9985"/>
                    <a:pt x="3330" y="9985"/>
                  </a:cubicBezTo>
                  <a:cubicBezTo>
                    <a:pt x="3366" y="9985"/>
                    <a:pt x="3386" y="10019"/>
                    <a:pt x="3405" y="10078"/>
                  </a:cubicBezTo>
                  <a:cubicBezTo>
                    <a:pt x="3459" y="10149"/>
                    <a:pt x="3481" y="10179"/>
                    <a:pt x="3508" y="10179"/>
                  </a:cubicBezTo>
                  <a:cubicBezTo>
                    <a:pt x="3528" y="10179"/>
                    <a:pt x="3550" y="10164"/>
                    <a:pt x="3588" y="10139"/>
                  </a:cubicBezTo>
                  <a:cubicBezTo>
                    <a:pt x="3605" y="10122"/>
                    <a:pt x="3633" y="10114"/>
                    <a:pt x="3667" y="10114"/>
                  </a:cubicBezTo>
                  <a:cubicBezTo>
                    <a:pt x="3755" y="10114"/>
                    <a:pt x="3878" y="10164"/>
                    <a:pt x="3922" y="10230"/>
                  </a:cubicBezTo>
                  <a:cubicBezTo>
                    <a:pt x="3943" y="10251"/>
                    <a:pt x="3980" y="10273"/>
                    <a:pt x="4000" y="10273"/>
                  </a:cubicBezTo>
                  <a:cubicBezTo>
                    <a:pt x="4008" y="10273"/>
                    <a:pt x="4013" y="10269"/>
                    <a:pt x="4013" y="10260"/>
                  </a:cubicBezTo>
                  <a:lnTo>
                    <a:pt x="4074" y="10321"/>
                  </a:lnTo>
                  <a:lnTo>
                    <a:pt x="4165" y="10351"/>
                  </a:lnTo>
                  <a:lnTo>
                    <a:pt x="4196" y="10321"/>
                  </a:lnTo>
                  <a:cubicBezTo>
                    <a:pt x="4226" y="10321"/>
                    <a:pt x="4317" y="10351"/>
                    <a:pt x="4439" y="10382"/>
                  </a:cubicBezTo>
                  <a:cubicBezTo>
                    <a:pt x="4591" y="10412"/>
                    <a:pt x="4773" y="10443"/>
                    <a:pt x="4986" y="10443"/>
                  </a:cubicBezTo>
                  <a:cubicBezTo>
                    <a:pt x="5320" y="10473"/>
                    <a:pt x="5472" y="10473"/>
                    <a:pt x="5563" y="10473"/>
                  </a:cubicBezTo>
                  <a:cubicBezTo>
                    <a:pt x="5655" y="10473"/>
                    <a:pt x="5655" y="10443"/>
                    <a:pt x="5655" y="10443"/>
                  </a:cubicBezTo>
                  <a:cubicBezTo>
                    <a:pt x="5624" y="10397"/>
                    <a:pt x="5632" y="10374"/>
                    <a:pt x="5655" y="10374"/>
                  </a:cubicBezTo>
                  <a:cubicBezTo>
                    <a:pt x="5677" y="10374"/>
                    <a:pt x="5715" y="10397"/>
                    <a:pt x="5746" y="10443"/>
                  </a:cubicBezTo>
                  <a:cubicBezTo>
                    <a:pt x="5806" y="10443"/>
                    <a:pt x="5898" y="10473"/>
                    <a:pt x="6019" y="10473"/>
                  </a:cubicBezTo>
                  <a:cubicBezTo>
                    <a:pt x="6110" y="10473"/>
                    <a:pt x="6232" y="10473"/>
                    <a:pt x="6232" y="10503"/>
                  </a:cubicBezTo>
                  <a:lnTo>
                    <a:pt x="6262" y="10503"/>
                  </a:lnTo>
                  <a:cubicBezTo>
                    <a:pt x="6334" y="10468"/>
                    <a:pt x="6467" y="10453"/>
                    <a:pt x="6597" y="10453"/>
                  </a:cubicBezTo>
                  <a:cubicBezTo>
                    <a:pt x="6688" y="10453"/>
                    <a:pt x="6777" y="10460"/>
                    <a:pt x="6840" y="10473"/>
                  </a:cubicBezTo>
                  <a:cubicBezTo>
                    <a:pt x="6962" y="10473"/>
                    <a:pt x="6992" y="10473"/>
                    <a:pt x="7114" y="10443"/>
                  </a:cubicBezTo>
                  <a:cubicBezTo>
                    <a:pt x="7159" y="10427"/>
                    <a:pt x="7182" y="10420"/>
                    <a:pt x="7201" y="10420"/>
                  </a:cubicBezTo>
                  <a:cubicBezTo>
                    <a:pt x="7220" y="10420"/>
                    <a:pt x="7235" y="10427"/>
                    <a:pt x="7265" y="10443"/>
                  </a:cubicBezTo>
                  <a:cubicBezTo>
                    <a:pt x="7265" y="10461"/>
                    <a:pt x="7378" y="10491"/>
                    <a:pt x="7466" y="10491"/>
                  </a:cubicBezTo>
                  <a:cubicBezTo>
                    <a:pt x="7523" y="10491"/>
                    <a:pt x="7569" y="10478"/>
                    <a:pt x="7569" y="10443"/>
                  </a:cubicBezTo>
                  <a:lnTo>
                    <a:pt x="7630" y="10473"/>
                  </a:lnTo>
                  <a:cubicBezTo>
                    <a:pt x="7648" y="10482"/>
                    <a:pt x="7666" y="10486"/>
                    <a:pt x="7682" y="10486"/>
                  </a:cubicBezTo>
                  <a:cubicBezTo>
                    <a:pt x="7721" y="10486"/>
                    <a:pt x="7752" y="10464"/>
                    <a:pt x="7752" y="10443"/>
                  </a:cubicBezTo>
                  <a:cubicBezTo>
                    <a:pt x="7752" y="10400"/>
                    <a:pt x="7758" y="10378"/>
                    <a:pt x="7771" y="10378"/>
                  </a:cubicBezTo>
                  <a:cubicBezTo>
                    <a:pt x="7787" y="10378"/>
                    <a:pt x="7810" y="10408"/>
                    <a:pt x="7843" y="10473"/>
                  </a:cubicBezTo>
                  <a:cubicBezTo>
                    <a:pt x="7843" y="10523"/>
                    <a:pt x="7861" y="10546"/>
                    <a:pt x="7878" y="10546"/>
                  </a:cubicBezTo>
                  <a:cubicBezTo>
                    <a:pt x="7892" y="10546"/>
                    <a:pt x="7904" y="10531"/>
                    <a:pt x="7904" y="10503"/>
                  </a:cubicBezTo>
                  <a:cubicBezTo>
                    <a:pt x="7947" y="10482"/>
                    <a:pt x="7975" y="10460"/>
                    <a:pt x="8009" y="10460"/>
                  </a:cubicBezTo>
                  <a:cubicBezTo>
                    <a:pt x="8023" y="10460"/>
                    <a:pt x="8038" y="10464"/>
                    <a:pt x="8056" y="10473"/>
                  </a:cubicBezTo>
                  <a:cubicBezTo>
                    <a:pt x="8117" y="10473"/>
                    <a:pt x="8177" y="10473"/>
                    <a:pt x="8177" y="10412"/>
                  </a:cubicBezTo>
                  <a:cubicBezTo>
                    <a:pt x="8177" y="10351"/>
                    <a:pt x="8208" y="10351"/>
                    <a:pt x="8269" y="10351"/>
                  </a:cubicBezTo>
                  <a:cubicBezTo>
                    <a:pt x="8269" y="10412"/>
                    <a:pt x="8269" y="10412"/>
                    <a:pt x="8208" y="10443"/>
                  </a:cubicBezTo>
                  <a:lnTo>
                    <a:pt x="8329" y="10443"/>
                  </a:lnTo>
                  <a:cubicBezTo>
                    <a:pt x="8390" y="10443"/>
                    <a:pt x="8481" y="10473"/>
                    <a:pt x="8481" y="10534"/>
                  </a:cubicBezTo>
                  <a:cubicBezTo>
                    <a:pt x="8504" y="10545"/>
                    <a:pt x="8526" y="10552"/>
                    <a:pt x="8542" y="10552"/>
                  </a:cubicBezTo>
                  <a:cubicBezTo>
                    <a:pt x="8570" y="10552"/>
                    <a:pt x="8581" y="10531"/>
                    <a:pt x="8542" y="10473"/>
                  </a:cubicBezTo>
                  <a:cubicBezTo>
                    <a:pt x="8542" y="10412"/>
                    <a:pt x="8542" y="10412"/>
                    <a:pt x="8633" y="10412"/>
                  </a:cubicBezTo>
                  <a:cubicBezTo>
                    <a:pt x="8694" y="10412"/>
                    <a:pt x="8755" y="10412"/>
                    <a:pt x="8755" y="10443"/>
                  </a:cubicBezTo>
                  <a:cubicBezTo>
                    <a:pt x="8755" y="10473"/>
                    <a:pt x="8755" y="10473"/>
                    <a:pt x="8846" y="10473"/>
                  </a:cubicBezTo>
                  <a:cubicBezTo>
                    <a:pt x="8998" y="10473"/>
                    <a:pt x="9180" y="10382"/>
                    <a:pt x="9211" y="10291"/>
                  </a:cubicBezTo>
                  <a:cubicBezTo>
                    <a:pt x="9211" y="10245"/>
                    <a:pt x="9211" y="10222"/>
                    <a:pt x="9218" y="10222"/>
                  </a:cubicBezTo>
                  <a:cubicBezTo>
                    <a:pt x="9226" y="10222"/>
                    <a:pt x="9241" y="10245"/>
                    <a:pt x="9272" y="10291"/>
                  </a:cubicBezTo>
                  <a:cubicBezTo>
                    <a:pt x="9272" y="10321"/>
                    <a:pt x="9332" y="10321"/>
                    <a:pt x="9393" y="10321"/>
                  </a:cubicBezTo>
                  <a:cubicBezTo>
                    <a:pt x="9393" y="10311"/>
                    <a:pt x="9397" y="10308"/>
                    <a:pt x="9400" y="10308"/>
                  </a:cubicBezTo>
                  <a:cubicBezTo>
                    <a:pt x="9407" y="10308"/>
                    <a:pt x="9413" y="10321"/>
                    <a:pt x="9393" y="10321"/>
                  </a:cubicBezTo>
                  <a:cubicBezTo>
                    <a:pt x="9393" y="10382"/>
                    <a:pt x="9332" y="10382"/>
                    <a:pt x="9272" y="10382"/>
                  </a:cubicBezTo>
                  <a:lnTo>
                    <a:pt x="9272" y="10412"/>
                  </a:lnTo>
                  <a:cubicBezTo>
                    <a:pt x="9302" y="10443"/>
                    <a:pt x="9332" y="10458"/>
                    <a:pt x="9359" y="10458"/>
                  </a:cubicBezTo>
                  <a:cubicBezTo>
                    <a:pt x="9386" y="10458"/>
                    <a:pt x="9408" y="10443"/>
                    <a:pt x="9424" y="10412"/>
                  </a:cubicBezTo>
                  <a:cubicBezTo>
                    <a:pt x="9454" y="10397"/>
                    <a:pt x="9469" y="10389"/>
                    <a:pt x="9484" y="10389"/>
                  </a:cubicBezTo>
                  <a:cubicBezTo>
                    <a:pt x="9500" y="10389"/>
                    <a:pt x="9515" y="10397"/>
                    <a:pt x="9545" y="10412"/>
                  </a:cubicBezTo>
                  <a:cubicBezTo>
                    <a:pt x="9588" y="10434"/>
                    <a:pt x="9616" y="10455"/>
                    <a:pt x="9629" y="10455"/>
                  </a:cubicBezTo>
                  <a:cubicBezTo>
                    <a:pt x="9634" y="10455"/>
                    <a:pt x="9636" y="10452"/>
                    <a:pt x="9636" y="10443"/>
                  </a:cubicBezTo>
                  <a:cubicBezTo>
                    <a:pt x="9636" y="10443"/>
                    <a:pt x="9758" y="10443"/>
                    <a:pt x="9788" y="10473"/>
                  </a:cubicBezTo>
                  <a:cubicBezTo>
                    <a:pt x="9910" y="10473"/>
                    <a:pt x="9971" y="10473"/>
                    <a:pt x="9971" y="10443"/>
                  </a:cubicBezTo>
                  <a:cubicBezTo>
                    <a:pt x="9971" y="10412"/>
                    <a:pt x="10001" y="10412"/>
                    <a:pt x="10062" y="10412"/>
                  </a:cubicBezTo>
                  <a:cubicBezTo>
                    <a:pt x="10123" y="10412"/>
                    <a:pt x="10183" y="10412"/>
                    <a:pt x="10183" y="10382"/>
                  </a:cubicBezTo>
                  <a:cubicBezTo>
                    <a:pt x="10183" y="10321"/>
                    <a:pt x="10214" y="10291"/>
                    <a:pt x="10335" y="10291"/>
                  </a:cubicBezTo>
                  <a:cubicBezTo>
                    <a:pt x="10369" y="10280"/>
                    <a:pt x="10390" y="10272"/>
                    <a:pt x="10406" y="10272"/>
                  </a:cubicBezTo>
                  <a:cubicBezTo>
                    <a:pt x="10435" y="10272"/>
                    <a:pt x="10449" y="10294"/>
                    <a:pt x="10487" y="10351"/>
                  </a:cubicBezTo>
                  <a:cubicBezTo>
                    <a:pt x="10487" y="10382"/>
                    <a:pt x="10548" y="10382"/>
                    <a:pt x="10609" y="10382"/>
                  </a:cubicBezTo>
                  <a:cubicBezTo>
                    <a:pt x="10609" y="10382"/>
                    <a:pt x="10639" y="10382"/>
                    <a:pt x="10700" y="10412"/>
                  </a:cubicBezTo>
                  <a:cubicBezTo>
                    <a:pt x="10718" y="10421"/>
                    <a:pt x="10731" y="10425"/>
                    <a:pt x="10740" y="10425"/>
                  </a:cubicBezTo>
                  <a:cubicBezTo>
                    <a:pt x="10761" y="10425"/>
                    <a:pt x="10761" y="10403"/>
                    <a:pt x="10761" y="10382"/>
                  </a:cubicBezTo>
                  <a:lnTo>
                    <a:pt x="10761" y="10291"/>
                  </a:lnTo>
                  <a:cubicBezTo>
                    <a:pt x="10822" y="10291"/>
                    <a:pt x="10852" y="10382"/>
                    <a:pt x="10852" y="10412"/>
                  </a:cubicBezTo>
                  <a:cubicBezTo>
                    <a:pt x="10883" y="10458"/>
                    <a:pt x="10898" y="10481"/>
                    <a:pt x="10905" y="10481"/>
                  </a:cubicBezTo>
                  <a:cubicBezTo>
                    <a:pt x="10913" y="10481"/>
                    <a:pt x="10913" y="10458"/>
                    <a:pt x="10913" y="10412"/>
                  </a:cubicBezTo>
                  <a:cubicBezTo>
                    <a:pt x="10913" y="10391"/>
                    <a:pt x="10943" y="10369"/>
                    <a:pt x="10993" y="10369"/>
                  </a:cubicBezTo>
                  <a:cubicBezTo>
                    <a:pt x="11014" y="10369"/>
                    <a:pt x="11038" y="10373"/>
                    <a:pt x="11065" y="10382"/>
                  </a:cubicBezTo>
                  <a:cubicBezTo>
                    <a:pt x="11187" y="10382"/>
                    <a:pt x="11278" y="10382"/>
                    <a:pt x="11278" y="10412"/>
                  </a:cubicBezTo>
                  <a:cubicBezTo>
                    <a:pt x="11298" y="10433"/>
                    <a:pt x="11318" y="10439"/>
                    <a:pt x="11336" y="10439"/>
                  </a:cubicBezTo>
                  <a:cubicBezTo>
                    <a:pt x="11372" y="10439"/>
                    <a:pt x="11399" y="10412"/>
                    <a:pt x="11399" y="10412"/>
                  </a:cubicBezTo>
                  <a:cubicBezTo>
                    <a:pt x="11415" y="10397"/>
                    <a:pt x="11437" y="10389"/>
                    <a:pt x="11475" y="10389"/>
                  </a:cubicBezTo>
                  <a:cubicBezTo>
                    <a:pt x="11513" y="10389"/>
                    <a:pt x="11566" y="10397"/>
                    <a:pt x="11642" y="10412"/>
                  </a:cubicBezTo>
                  <a:cubicBezTo>
                    <a:pt x="11779" y="10458"/>
                    <a:pt x="11848" y="10481"/>
                    <a:pt x="11882" y="10481"/>
                  </a:cubicBezTo>
                  <a:cubicBezTo>
                    <a:pt x="11916" y="10481"/>
                    <a:pt x="11916" y="10458"/>
                    <a:pt x="11916" y="10412"/>
                  </a:cubicBezTo>
                  <a:cubicBezTo>
                    <a:pt x="11916" y="10395"/>
                    <a:pt x="11916" y="10377"/>
                    <a:pt x="11928" y="10377"/>
                  </a:cubicBezTo>
                  <a:cubicBezTo>
                    <a:pt x="11936" y="10377"/>
                    <a:pt x="11951" y="10387"/>
                    <a:pt x="11977" y="10412"/>
                  </a:cubicBezTo>
                  <a:cubicBezTo>
                    <a:pt x="11986" y="10431"/>
                    <a:pt x="11999" y="10438"/>
                    <a:pt x="12014" y="10438"/>
                  </a:cubicBezTo>
                  <a:cubicBezTo>
                    <a:pt x="12048" y="10438"/>
                    <a:pt x="12096" y="10403"/>
                    <a:pt x="12159" y="10382"/>
                  </a:cubicBezTo>
                  <a:cubicBezTo>
                    <a:pt x="12220" y="10351"/>
                    <a:pt x="12220" y="10260"/>
                    <a:pt x="12220" y="10230"/>
                  </a:cubicBezTo>
                  <a:cubicBezTo>
                    <a:pt x="12220" y="10180"/>
                    <a:pt x="12220" y="10157"/>
                    <a:pt x="12240" y="10157"/>
                  </a:cubicBezTo>
                  <a:cubicBezTo>
                    <a:pt x="12257" y="10157"/>
                    <a:pt x="12287" y="10172"/>
                    <a:pt x="12342" y="10199"/>
                  </a:cubicBezTo>
                  <a:cubicBezTo>
                    <a:pt x="12372" y="10199"/>
                    <a:pt x="12433" y="10230"/>
                    <a:pt x="12433" y="10260"/>
                  </a:cubicBezTo>
                  <a:cubicBezTo>
                    <a:pt x="12433" y="10291"/>
                    <a:pt x="12372" y="10291"/>
                    <a:pt x="12372" y="10291"/>
                  </a:cubicBezTo>
                  <a:lnTo>
                    <a:pt x="12342" y="10291"/>
                  </a:lnTo>
                  <a:cubicBezTo>
                    <a:pt x="12342" y="10351"/>
                    <a:pt x="12342" y="10382"/>
                    <a:pt x="12433" y="10382"/>
                  </a:cubicBezTo>
                  <a:cubicBezTo>
                    <a:pt x="12463" y="10397"/>
                    <a:pt x="12486" y="10405"/>
                    <a:pt x="12501" y="10405"/>
                  </a:cubicBezTo>
                  <a:cubicBezTo>
                    <a:pt x="12516" y="10405"/>
                    <a:pt x="12524" y="10397"/>
                    <a:pt x="12524" y="10382"/>
                  </a:cubicBezTo>
                  <a:cubicBezTo>
                    <a:pt x="12585" y="10412"/>
                    <a:pt x="12706" y="10412"/>
                    <a:pt x="12798" y="10412"/>
                  </a:cubicBezTo>
                  <a:cubicBezTo>
                    <a:pt x="12919" y="10412"/>
                    <a:pt x="13071" y="10412"/>
                    <a:pt x="13101" y="10473"/>
                  </a:cubicBezTo>
                  <a:cubicBezTo>
                    <a:pt x="13223" y="10473"/>
                    <a:pt x="13284" y="10473"/>
                    <a:pt x="13284" y="10443"/>
                  </a:cubicBezTo>
                  <a:cubicBezTo>
                    <a:pt x="13284" y="10385"/>
                    <a:pt x="13296" y="10364"/>
                    <a:pt x="13305" y="10364"/>
                  </a:cubicBezTo>
                  <a:cubicBezTo>
                    <a:pt x="13310" y="10364"/>
                    <a:pt x="13314" y="10371"/>
                    <a:pt x="13314" y="10382"/>
                  </a:cubicBezTo>
                  <a:cubicBezTo>
                    <a:pt x="13353" y="10441"/>
                    <a:pt x="13659" y="10474"/>
                    <a:pt x="13879" y="10474"/>
                  </a:cubicBezTo>
                  <a:cubicBezTo>
                    <a:pt x="13999" y="10474"/>
                    <a:pt x="14094" y="10464"/>
                    <a:pt x="14105" y="10443"/>
                  </a:cubicBezTo>
                  <a:lnTo>
                    <a:pt x="14226" y="10443"/>
                  </a:lnTo>
                  <a:cubicBezTo>
                    <a:pt x="14272" y="10458"/>
                    <a:pt x="14378" y="10465"/>
                    <a:pt x="14477" y="10465"/>
                  </a:cubicBezTo>
                  <a:cubicBezTo>
                    <a:pt x="14576" y="10465"/>
                    <a:pt x="14667" y="10458"/>
                    <a:pt x="14682" y="10443"/>
                  </a:cubicBezTo>
                  <a:lnTo>
                    <a:pt x="14834" y="10443"/>
                  </a:lnTo>
                  <a:cubicBezTo>
                    <a:pt x="14895" y="10458"/>
                    <a:pt x="14940" y="10465"/>
                    <a:pt x="14975" y="10465"/>
                  </a:cubicBezTo>
                  <a:cubicBezTo>
                    <a:pt x="15009" y="10465"/>
                    <a:pt x="15032" y="10458"/>
                    <a:pt x="15047" y="10443"/>
                  </a:cubicBezTo>
                  <a:cubicBezTo>
                    <a:pt x="15089" y="10422"/>
                    <a:pt x="15102" y="10386"/>
                    <a:pt x="15106" y="10386"/>
                  </a:cubicBezTo>
                  <a:cubicBezTo>
                    <a:pt x="15108" y="10386"/>
                    <a:pt x="15108" y="10393"/>
                    <a:pt x="15108" y="10412"/>
                  </a:cubicBezTo>
                  <a:cubicBezTo>
                    <a:pt x="15108" y="10443"/>
                    <a:pt x="15229" y="10443"/>
                    <a:pt x="15412" y="10443"/>
                  </a:cubicBezTo>
                  <a:cubicBezTo>
                    <a:pt x="15624" y="10443"/>
                    <a:pt x="15624" y="10443"/>
                    <a:pt x="15594" y="10412"/>
                  </a:cubicBezTo>
                  <a:cubicBezTo>
                    <a:pt x="15660" y="10393"/>
                    <a:pt x="15705" y="10386"/>
                    <a:pt x="15737" y="10386"/>
                  </a:cubicBezTo>
                  <a:cubicBezTo>
                    <a:pt x="15807" y="10386"/>
                    <a:pt x="15807" y="10422"/>
                    <a:pt x="15807" y="10443"/>
                  </a:cubicBezTo>
                  <a:cubicBezTo>
                    <a:pt x="15778" y="10485"/>
                    <a:pt x="15783" y="10508"/>
                    <a:pt x="15802" y="10508"/>
                  </a:cubicBezTo>
                  <a:cubicBezTo>
                    <a:pt x="15824" y="10508"/>
                    <a:pt x="15865" y="10477"/>
                    <a:pt x="15898" y="10412"/>
                  </a:cubicBezTo>
                  <a:cubicBezTo>
                    <a:pt x="15931" y="10362"/>
                    <a:pt x="15974" y="10339"/>
                    <a:pt x="16006" y="10339"/>
                  </a:cubicBezTo>
                  <a:cubicBezTo>
                    <a:pt x="16031" y="10339"/>
                    <a:pt x="16050" y="10355"/>
                    <a:pt x="16050" y="10382"/>
                  </a:cubicBezTo>
                  <a:cubicBezTo>
                    <a:pt x="16050" y="10412"/>
                    <a:pt x="16019" y="10412"/>
                    <a:pt x="15959" y="10412"/>
                  </a:cubicBezTo>
                  <a:lnTo>
                    <a:pt x="15959" y="10473"/>
                  </a:lnTo>
                  <a:cubicBezTo>
                    <a:pt x="16019" y="10473"/>
                    <a:pt x="16019" y="10473"/>
                    <a:pt x="16050" y="10443"/>
                  </a:cubicBezTo>
                  <a:cubicBezTo>
                    <a:pt x="16050" y="10443"/>
                    <a:pt x="16111" y="10443"/>
                    <a:pt x="16171" y="10412"/>
                  </a:cubicBezTo>
                  <a:cubicBezTo>
                    <a:pt x="16232" y="10382"/>
                    <a:pt x="16232" y="10321"/>
                    <a:pt x="16171" y="10291"/>
                  </a:cubicBezTo>
                  <a:cubicBezTo>
                    <a:pt x="16111" y="10260"/>
                    <a:pt x="16171" y="10260"/>
                    <a:pt x="16232" y="10260"/>
                  </a:cubicBezTo>
                  <a:cubicBezTo>
                    <a:pt x="16323" y="10291"/>
                    <a:pt x="16323" y="10321"/>
                    <a:pt x="16263" y="10382"/>
                  </a:cubicBezTo>
                  <a:cubicBezTo>
                    <a:pt x="16232" y="10382"/>
                    <a:pt x="16232" y="10412"/>
                    <a:pt x="16232" y="10443"/>
                  </a:cubicBezTo>
                  <a:cubicBezTo>
                    <a:pt x="16232" y="10457"/>
                    <a:pt x="16245" y="10463"/>
                    <a:pt x="16266" y="10463"/>
                  </a:cubicBezTo>
                  <a:cubicBezTo>
                    <a:pt x="16335" y="10463"/>
                    <a:pt x="16490" y="10398"/>
                    <a:pt x="16536" y="10351"/>
                  </a:cubicBezTo>
                  <a:lnTo>
                    <a:pt x="16536" y="10382"/>
                  </a:lnTo>
                  <a:cubicBezTo>
                    <a:pt x="16536" y="10412"/>
                    <a:pt x="16627" y="10412"/>
                    <a:pt x="16749" y="10412"/>
                  </a:cubicBezTo>
                  <a:cubicBezTo>
                    <a:pt x="16840" y="10412"/>
                    <a:pt x="16901" y="10412"/>
                    <a:pt x="16901" y="10382"/>
                  </a:cubicBezTo>
                  <a:cubicBezTo>
                    <a:pt x="16901" y="10351"/>
                    <a:pt x="16901" y="10291"/>
                    <a:pt x="16962" y="10291"/>
                  </a:cubicBezTo>
                  <a:cubicBezTo>
                    <a:pt x="16901" y="10291"/>
                    <a:pt x="16901" y="10260"/>
                    <a:pt x="16901" y="10230"/>
                  </a:cubicBezTo>
                  <a:lnTo>
                    <a:pt x="16901" y="10230"/>
                  </a:lnTo>
                  <a:cubicBezTo>
                    <a:pt x="16901" y="10230"/>
                    <a:pt x="17023" y="10260"/>
                    <a:pt x="17053" y="10291"/>
                  </a:cubicBezTo>
                  <a:cubicBezTo>
                    <a:pt x="17174" y="10382"/>
                    <a:pt x="17266" y="10412"/>
                    <a:pt x="17478" y="10412"/>
                  </a:cubicBezTo>
                  <a:cubicBezTo>
                    <a:pt x="17570" y="10412"/>
                    <a:pt x="17752" y="10412"/>
                    <a:pt x="17782" y="10473"/>
                  </a:cubicBezTo>
                  <a:cubicBezTo>
                    <a:pt x="17904" y="10473"/>
                    <a:pt x="17934" y="10473"/>
                    <a:pt x="17965" y="10412"/>
                  </a:cubicBezTo>
                  <a:lnTo>
                    <a:pt x="18056" y="10412"/>
                  </a:lnTo>
                  <a:cubicBezTo>
                    <a:pt x="18086" y="10443"/>
                    <a:pt x="18124" y="10458"/>
                    <a:pt x="18155" y="10458"/>
                  </a:cubicBezTo>
                  <a:cubicBezTo>
                    <a:pt x="18185" y="10458"/>
                    <a:pt x="18208" y="10443"/>
                    <a:pt x="18208" y="10412"/>
                  </a:cubicBezTo>
                  <a:cubicBezTo>
                    <a:pt x="18228" y="10402"/>
                    <a:pt x="18248" y="10399"/>
                    <a:pt x="18268" y="10399"/>
                  </a:cubicBezTo>
                  <a:cubicBezTo>
                    <a:pt x="18306" y="10399"/>
                    <a:pt x="18340" y="10412"/>
                    <a:pt x="18360" y="10412"/>
                  </a:cubicBezTo>
                  <a:cubicBezTo>
                    <a:pt x="18416" y="10455"/>
                    <a:pt x="18447" y="10477"/>
                    <a:pt x="18457" y="10477"/>
                  </a:cubicBezTo>
                  <a:cubicBezTo>
                    <a:pt x="18468" y="10477"/>
                    <a:pt x="18453" y="10447"/>
                    <a:pt x="18421" y="10382"/>
                  </a:cubicBezTo>
                  <a:cubicBezTo>
                    <a:pt x="18421" y="10351"/>
                    <a:pt x="18330" y="10321"/>
                    <a:pt x="18269" y="10321"/>
                  </a:cubicBezTo>
                  <a:lnTo>
                    <a:pt x="18117" y="10321"/>
                  </a:lnTo>
                  <a:lnTo>
                    <a:pt x="18269" y="10260"/>
                  </a:lnTo>
                  <a:cubicBezTo>
                    <a:pt x="18330" y="10260"/>
                    <a:pt x="18421" y="10230"/>
                    <a:pt x="18421" y="10199"/>
                  </a:cubicBezTo>
                  <a:cubicBezTo>
                    <a:pt x="18421" y="10199"/>
                    <a:pt x="18421" y="10169"/>
                    <a:pt x="18482" y="10169"/>
                  </a:cubicBezTo>
                  <a:lnTo>
                    <a:pt x="18482" y="10230"/>
                  </a:lnTo>
                  <a:cubicBezTo>
                    <a:pt x="18421" y="10260"/>
                    <a:pt x="18421" y="10321"/>
                    <a:pt x="18421" y="10351"/>
                  </a:cubicBezTo>
                  <a:cubicBezTo>
                    <a:pt x="18456" y="10404"/>
                    <a:pt x="18522" y="10437"/>
                    <a:pt x="18571" y="10437"/>
                  </a:cubicBezTo>
                  <a:cubicBezTo>
                    <a:pt x="18607" y="10437"/>
                    <a:pt x="18633" y="10420"/>
                    <a:pt x="18633" y="10382"/>
                  </a:cubicBezTo>
                  <a:cubicBezTo>
                    <a:pt x="18694" y="10382"/>
                    <a:pt x="18694" y="10382"/>
                    <a:pt x="18755" y="10443"/>
                  </a:cubicBezTo>
                  <a:cubicBezTo>
                    <a:pt x="18755" y="10454"/>
                    <a:pt x="18759" y="10461"/>
                    <a:pt x="18767" y="10461"/>
                  </a:cubicBezTo>
                  <a:cubicBezTo>
                    <a:pt x="18781" y="10461"/>
                    <a:pt x="18808" y="10440"/>
                    <a:pt x="18846" y="10382"/>
                  </a:cubicBezTo>
                  <a:cubicBezTo>
                    <a:pt x="18877" y="10351"/>
                    <a:pt x="18907" y="10336"/>
                    <a:pt x="18934" y="10336"/>
                  </a:cubicBezTo>
                  <a:cubicBezTo>
                    <a:pt x="18960" y="10336"/>
                    <a:pt x="18983" y="10351"/>
                    <a:pt x="18998" y="10382"/>
                  </a:cubicBezTo>
                  <a:cubicBezTo>
                    <a:pt x="19075" y="10440"/>
                    <a:pt x="19189" y="10461"/>
                    <a:pt x="19262" y="10461"/>
                  </a:cubicBezTo>
                  <a:cubicBezTo>
                    <a:pt x="19304" y="10461"/>
                    <a:pt x="19333" y="10454"/>
                    <a:pt x="19333" y="10443"/>
                  </a:cubicBezTo>
                  <a:cubicBezTo>
                    <a:pt x="19333" y="10392"/>
                    <a:pt x="19379" y="10370"/>
                    <a:pt x="19430" y="10370"/>
                  </a:cubicBezTo>
                  <a:cubicBezTo>
                    <a:pt x="19472" y="10370"/>
                    <a:pt x="19518" y="10385"/>
                    <a:pt x="19545" y="10412"/>
                  </a:cubicBezTo>
                  <a:cubicBezTo>
                    <a:pt x="19561" y="10427"/>
                    <a:pt x="19583" y="10435"/>
                    <a:pt x="19610" y="10435"/>
                  </a:cubicBezTo>
                  <a:cubicBezTo>
                    <a:pt x="19637" y="10435"/>
                    <a:pt x="19667" y="10427"/>
                    <a:pt x="19697" y="10412"/>
                  </a:cubicBezTo>
                  <a:cubicBezTo>
                    <a:pt x="19697" y="10434"/>
                    <a:pt x="19713" y="10455"/>
                    <a:pt x="19743" y="10455"/>
                  </a:cubicBezTo>
                  <a:cubicBezTo>
                    <a:pt x="19756" y="10455"/>
                    <a:pt x="19771" y="10452"/>
                    <a:pt x="19789" y="10443"/>
                  </a:cubicBezTo>
                  <a:cubicBezTo>
                    <a:pt x="19789" y="10443"/>
                    <a:pt x="19849" y="10443"/>
                    <a:pt x="19789" y="10412"/>
                  </a:cubicBezTo>
                  <a:lnTo>
                    <a:pt x="19910" y="10321"/>
                  </a:lnTo>
                  <a:cubicBezTo>
                    <a:pt x="19849" y="10321"/>
                    <a:pt x="19849" y="10291"/>
                    <a:pt x="19849" y="10230"/>
                  </a:cubicBezTo>
                  <a:cubicBezTo>
                    <a:pt x="19849" y="10223"/>
                    <a:pt x="19861" y="10219"/>
                    <a:pt x="19880" y="10219"/>
                  </a:cubicBezTo>
                  <a:cubicBezTo>
                    <a:pt x="19943" y="10219"/>
                    <a:pt x="20084" y="10259"/>
                    <a:pt x="20153" y="10351"/>
                  </a:cubicBezTo>
                  <a:lnTo>
                    <a:pt x="20275" y="10443"/>
                  </a:lnTo>
                  <a:lnTo>
                    <a:pt x="20275" y="10351"/>
                  </a:lnTo>
                  <a:cubicBezTo>
                    <a:pt x="20305" y="10351"/>
                    <a:pt x="20366" y="10351"/>
                    <a:pt x="20366" y="10412"/>
                  </a:cubicBezTo>
                  <a:cubicBezTo>
                    <a:pt x="20366" y="10443"/>
                    <a:pt x="20366" y="10443"/>
                    <a:pt x="20427" y="10443"/>
                  </a:cubicBezTo>
                  <a:cubicBezTo>
                    <a:pt x="20427" y="10443"/>
                    <a:pt x="20488" y="10443"/>
                    <a:pt x="20488" y="10412"/>
                  </a:cubicBezTo>
                  <a:cubicBezTo>
                    <a:pt x="20488" y="10354"/>
                    <a:pt x="20488" y="10333"/>
                    <a:pt x="20495" y="10333"/>
                  </a:cubicBezTo>
                  <a:cubicBezTo>
                    <a:pt x="20500" y="10333"/>
                    <a:pt x="20507" y="10340"/>
                    <a:pt x="20518" y="10351"/>
                  </a:cubicBezTo>
                  <a:cubicBezTo>
                    <a:pt x="20548" y="10397"/>
                    <a:pt x="20579" y="10420"/>
                    <a:pt x="20605" y="10420"/>
                  </a:cubicBezTo>
                  <a:cubicBezTo>
                    <a:pt x="20632" y="10420"/>
                    <a:pt x="20655" y="10397"/>
                    <a:pt x="20670" y="10351"/>
                  </a:cubicBezTo>
                  <a:cubicBezTo>
                    <a:pt x="20670" y="10321"/>
                    <a:pt x="20670" y="10306"/>
                    <a:pt x="20678" y="10306"/>
                  </a:cubicBezTo>
                  <a:cubicBezTo>
                    <a:pt x="20685" y="10306"/>
                    <a:pt x="20700" y="10321"/>
                    <a:pt x="20731" y="10351"/>
                  </a:cubicBezTo>
                  <a:cubicBezTo>
                    <a:pt x="20731" y="10412"/>
                    <a:pt x="20792" y="10443"/>
                    <a:pt x="20852" y="10443"/>
                  </a:cubicBezTo>
                  <a:lnTo>
                    <a:pt x="20852" y="10412"/>
                  </a:lnTo>
                  <a:cubicBezTo>
                    <a:pt x="20852" y="10354"/>
                    <a:pt x="20865" y="10333"/>
                    <a:pt x="20889" y="10333"/>
                  </a:cubicBezTo>
                  <a:cubicBezTo>
                    <a:pt x="20903" y="10333"/>
                    <a:pt x="20921" y="10340"/>
                    <a:pt x="20944" y="10351"/>
                  </a:cubicBezTo>
                  <a:cubicBezTo>
                    <a:pt x="20944" y="10382"/>
                    <a:pt x="20959" y="10397"/>
                    <a:pt x="20985" y="10397"/>
                  </a:cubicBezTo>
                  <a:cubicBezTo>
                    <a:pt x="21012" y="10397"/>
                    <a:pt x="21050" y="10382"/>
                    <a:pt x="21096" y="10351"/>
                  </a:cubicBezTo>
                  <a:cubicBezTo>
                    <a:pt x="21217" y="10351"/>
                    <a:pt x="21248" y="10351"/>
                    <a:pt x="21248" y="10412"/>
                  </a:cubicBezTo>
                  <a:cubicBezTo>
                    <a:pt x="21248" y="10443"/>
                    <a:pt x="21248" y="10458"/>
                    <a:pt x="21255" y="10458"/>
                  </a:cubicBezTo>
                  <a:cubicBezTo>
                    <a:pt x="21263" y="10458"/>
                    <a:pt x="21278" y="10443"/>
                    <a:pt x="21308" y="10412"/>
                  </a:cubicBezTo>
                  <a:cubicBezTo>
                    <a:pt x="21339" y="10397"/>
                    <a:pt x="21354" y="10389"/>
                    <a:pt x="21373" y="10389"/>
                  </a:cubicBezTo>
                  <a:cubicBezTo>
                    <a:pt x="21392" y="10389"/>
                    <a:pt x="21415" y="10397"/>
                    <a:pt x="21460" y="10412"/>
                  </a:cubicBezTo>
                  <a:cubicBezTo>
                    <a:pt x="21491" y="10427"/>
                    <a:pt x="21506" y="10435"/>
                    <a:pt x="21521" y="10435"/>
                  </a:cubicBezTo>
                  <a:cubicBezTo>
                    <a:pt x="21536" y="10435"/>
                    <a:pt x="21551" y="10427"/>
                    <a:pt x="21582" y="10412"/>
                  </a:cubicBezTo>
                  <a:cubicBezTo>
                    <a:pt x="21582" y="10321"/>
                    <a:pt x="21582" y="10291"/>
                    <a:pt x="21521" y="10291"/>
                  </a:cubicBezTo>
                  <a:cubicBezTo>
                    <a:pt x="21460" y="10291"/>
                    <a:pt x="21460" y="10291"/>
                    <a:pt x="21460" y="10260"/>
                  </a:cubicBezTo>
                  <a:lnTo>
                    <a:pt x="21582" y="10260"/>
                  </a:lnTo>
                  <a:cubicBezTo>
                    <a:pt x="21612" y="10260"/>
                    <a:pt x="21673" y="10260"/>
                    <a:pt x="21795" y="10199"/>
                  </a:cubicBezTo>
                  <a:cubicBezTo>
                    <a:pt x="21899" y="10173"/>
                    <a:pt x="21914" y="10102"/>
                    <a:pt x="21838" y="10102"/>
                  </a:cubicBezTo>
                  <a:cubicBezTo>
                    <a:pt x="21826" y="10102"/>
                    <a:pt x="21812" y="10104"/>
                    <a:pt x="21795" y="10108"/>
                  </a:cubicBezTo>
                  <a:lnTo>
                    <a:pt x="21734" y="10078"/>
                  </a:lnTo>
                  <a:cubicBezTo>
                    <a:pt x="21734" y="10017"/>
                    <a:pt x="21711" y="9987"/>
                    <a:pt x="21688" y="9987"/>
                  </a:cubicBezTo>
                  <a:cubicBezTo>
                    <a:pt x="21665" y="9987"/>
                    <a:pt x="21643" y="10017"/>
                    <a:pt x="21643" y="10078"/>
                  </a:cubicBezTo>
                  <a:cubicBezTo>
                    <a:pt x="21643" y="10143"/>
                    <a:pt x="21643" y="10173"/>
                    <a:pt x="21633" y="10173"/>
                  </a:cubicBezTo>
                  <a:cubicBezTo>
                    <a:pt x="21625" y="10173"/>
                    <a:pt x="21610" y="10151"/>
                    <a:pt x="21582" y="10108"/>
                  </a:cubicBezTo>
                  <a:cubicBezTo>
                    <a:pt x="21582" y="10047"/>
                    <a:pt x="21521" y="10047"/>
                    <a:pt x="21491" y="10047"/>
                  </a:cubicBezTo>
                  <a:cubicBezTo>
                    <a:pt x="21430" y="10047"/>
                    <a:pt x="21430" y="10047"/>
                    <a:pt x="21430" y="10017"/>
                  </a:cubicBezTo>
                  <a:cubicBezTo>
                    <a:pt x="21430" y="9956"/>
                    <a:pt x="21369" y="9926"/>
                    <a:pt x="21339" y="9926"/>
                  </a:cubicBezTo>
                  <a:cubicBezTo>
                    <a:pt x="21278" y="9926"/>
                    <a:pt x="21278" y="9926"/>
                    <a:pt x="21278" y="9956"/>
                  </a:cubicBezTo>
                  <a:cubicBezTo>
                    <a:pt x="21303" y="9969"/>
                    <a:pt x="21297" y="9976"/>
                    <a:pt x="21277" y="9976"/>
                  </a:cubicBezTo>
                  <a:cubicBezTo>
                    <a:pt x="21248" y="9976"/>
                    <a:pt x="21192" y="9962"/>
                    <a:pt x="21156" y="9926"/>
                  </a:cubicBezTo>
                  <a:cubicBezTo>
                    <a:pt x="21144" y="9913"/>
                    <a:pt x="21136" y="9906"/>
                    <a:pt x="21132" y="9906"/>
                  </a:cubicBezTo>
                  <a:cubicBezTo>
                    <a:pt x="21126" y="9906"/>
                    <a:pt x="21126" y="9921"/>
                    <a:pt x="21126" y="9956"/>
                  </a:cubicBezTo>
                  <a:cubicBezTo>
                    <a:pt x="21126" y="10002"/>
                    <a:pt x="21096" y="10025"/>
                    <a:pt x="21058" y="10025"/>
                  </a:cubicBezTo>
                  <a:cubicBezTo>
                    <a:pt x="21020" y="10025"/>
                    <a:pt x="20974" y="10002"/>
                    <a:pt x="20944" y="9956"/>
                  </a:cubicBezTo>
                  <a:lnTo>
                    <a:pt x="20852" y="9956"/>
                  </a:lnTo>
                  <a:cubicBezTo>
                    <a:pt x="20792" y="9956"/>
                    <a:pt x="20792" y="9987"/>
                    <a:pt x="20792" y="10047"/>
                  </a:cubicBezTo>
                  <a:cubicBezTo>
                    <a:pt x="20792" y="10083"/>
                    <a:pt x="20792" y="10098"/>
                    <a:pt x="20779" y="10098"/>
                  </a:cubicBezTo>
                  <a:cubicBezTo>
                    <a:pt x="20771" y="10098"/>
                    <a:pt x="20756" y="10090"/>
                    <a:pt x="20731" y="10078"/>
                  </a:cubicBezTo>
                  <a:cubicBezTo>
                    <a:pt x="20700" y="10047"/>
                    <a:pt x="20700" y="9987"/>
                    <a:pt x="20700" y="9987"/>
                  </a:cubicBezTo>
                  <a:cubicBezTo>
                    <a:pt x="20700" y="9956"/>
                    <a:pt x="20640" y="9956"/>
                    <a:pt x="20579" y="9956"/>
                  </a:cubicBezTo>
                  <a:cubicBezTo>
                    <a:pt x="20518" y="9956"/>
                    <a:pt x="20427" y="9956"/>
                    <a:pt x="20427" y="9987"/>
                  </a:cubicBezTo>
                  <a:lnTo>
                    <a:pt x="20427" y="9956"/>
                  </a:lnTo>
                  <a:cubicBezTo>
                    <a:pt x="20386" y="9956"/>
                    <a:pt x="20373" y="9943"/>
                    <a:pt x="20368" y="9943"/>
                  </a:cubicBezTo>
                  <a:cubicBezTo>
                    <a:pt x="20366" y="9943"/>
                    <a:pt x="20366" y="9946"/>
                    <a:pt x="20366" y="9956"/>
                  </a:cubicBezTo>
                  <a:cubicBezTo>
                    <a:pt x="20366" y="9956"/>
                    <a:pt x="20305" y="9956"/>
                    <a:pt x="20214" y="9926"/>
                  </a:cubicBezTo>
                  <a:cubicBezTo>
                    <a:pt x="20198" y="9921"/>
                    <a:pt x="20179" y="9918"/>
                    <a:pt x="20160" y="9918"/>
                  </a:cubicBezTo>
                  <a:cubicBezTo>
                    <a:pt x="20070" y="9918"/>
                    <a:pt x="19973" y="9972"/>
                    <a:pt x="20123" y="10047"/>
                  </a:cubicBezTo>
                  <a:lnTo>
                    <a:pt x="20062" y="10047"/>
                  </a:lnTo>
                  <a:cubicBezTo>
                    <a:pt x="20001" y="10047"/>
                    <a:pt x="20001" y="10078"/>
                    <a:pt x="20001" y="10078"/>
                  </a:cubicBezTo>
                  <a:cubicBezTo>
                    <a:pt x="20001" y="10108"/>
                    <a:pt x="19940" y="10108"/>
                    <a:pt x="19910" y="10108"/>
                  </a:cubicBezTo>
                  <a:lnTo>
                    <a:pt x="19910" y="10047"/>
                  </a:lnTo>
                  <a:cubicBezTo>
                    <a:pt x="19929" y="9972"/>
                    <a:pt x="19901" y="9920"/>
                    <a:pt x="19863" y="9920"/>
                  </a:cubicBezTo>
                  <a:cubicBezTo>
                    <a:pt x="19839" y="9920"/>
                    <a:pt x="19812" y="9940"/>
                    <a:pt x="19789" y="9987"/>
                  </a:cubicBezTo>
                  <a:lnTo>
                    <a:pt x="19789" y="9956"/>
                  </a:lnTo>
                  <a:cubicBezTo>
                    <a:pt x="19789" y="9941"/>
                    <a:pt x="19773" y="9934"/>
                    <a:pt x="19747" y="9934"/>
                  </a:cubicBezTo>
                  <a:cubicBezTo>
                    <a:pt x="19720" y="9934"/>
                    <a:pt x="19682" y="9941"/>
                    <a:pt x="19637" y="9956"/>
                  </a:cubicBezTo>
                  <a:cubicBezTo>
                    <a:pt x="19576" y="9956"/>
                    <a:pt x="19515" y="10047"/>
                    <a:pt x="19515" y="10078"/>
                  </a:cubicBezTo>
                  <a:cubicBezTo>
                    <a:pt x="19515" y="10108"/>
                    <a:pt x="19485" y="10108"/>
                    <a:pt x="19485" y="10108"/>
                  </a:cubicBezTo>
                  <a:cubicBezTo>
                    <a:pt x="19424" y="10108"/>
                    <a:pt x="19424" y="10108"/>
                    <a:pt x="19424" y="10078"/>
                  </a:cubicBezTo>
                  <a:cubicBezTo>
                    <a:pt x="19424" y="10032"/>
                    <a:pt x="19401" y="10010"/>
                    <a:pt x="19371" y="10010"/>
                  </a:cubicBezTo>
                  <a:cubicBezTo>
                    <a:pt x="19340" y="10010"/>
                    <a:pt x="19302" y="10032"/>
                    <a:pt x="19272" y="10078"/>
                  </a:cubicBezTo>
                  <a:lnTo>
                    <a:pt x="19272" y="10047"/>
                  </a:lnTo>
                  <a:cubicBezTo>
                    <a:pt x="19272" y="10003"/>
                    <a:pt x="19239" y="9975"/>
                    <a:pt x="19114" y="9975"/>
                  </a:cubicBezTo>
                  <a:cubicBezTo>
                    <a:pt x="19069" y="9975"/>
                    <a:pt x="19011" y="9979"/>
                    <a:pt x="18937" y="9987"/>
                  </a:cubicBezTo>
                  <a:cubicBezTo>
                    <a:pt x="18755" y="9987"/>
                    <a:pt x="18573" y="9987"/>
                    <a:pt x="18573" y="9956"/>
                  </a:cubicBezTo>
                  <a:cubicBezTo>
                    <a:pt x="18573" y="9951"/>
                    <a:pt x="18566" y="9948"/>
                    <a:pt x="18555" y="9948"/>
                  </a:cubicBezTo>
                  <a:cubicBezTo>
                    <a:pt x="18501" y="9948"/>
                    <a:pt x="18344" y="10003"/>
                    <a:pt x="18269" y="10078"/>
                  </a:cubicBezTo>
                  <a:cubicBezTo>
                    <a:pt x="18269" y="10017"/>
                    <a:pt x="18208" y="10017"/>
                    <a:pt x="18117" y="10017"/>
                  </a:cubicBezTo>
                  <a:cubicBezTo>
                    <a:pt x="17965" y="10017"/>
                    <a:pt x="17965" y="10017"/>
                    <a:pt x="17965" y="9987"/>
                  </a:cubicBezTo>
                  <a:cubicBezTo>
                    <a:pt x="17980" y="9941"/>
                    <a:pt x="17988" y="9918"/>
                    <a:pt x="17980" y="9918"/>
                  </a:cubicBezTo>
                  <a:cubicBezTo>
                    <a:pt x="17972" y="9918"/>
                    <a:pt x="17950" y="9941"/>
                    <a:pt x="17904" y="9987"/>
                  </a:cubicBezTo>
                  <a:cubicBezTo>
                    <a:pt x="17882" y="10008"/>
                    <a:pt x="17849" y="10018"/>
                    <a:pt x="17816" y="10018"/>
                  </a:cubicBezTo>
                  <a:cubicBezTo>
                    <a:pt x="17755" y="10018"/>
                    <a:pt x="17691" y="9985"/>
                    <a:pt x="17691" y="9926"/>
                  </a:cubicBezTo>
                  <a:cubicBezTo>
                    <a:pt x="17691" y="9896"/>
                    <a:pt x="17630" y="9896"/>
                    <a:pt x="17539" y="9896"/>
                  </a:cubicBezTo>
                  <a:cubicBezTo>
                    <a:pt x="17478" y="9926"/>
                    <a:pt x="17387" y="9926"/>
                    <a:pt x="17266" y="9926"/>
                  </a:cubicBezTo>
                  <a:cubicBezTo>
                    <a:pt x="17114" y="9926"/>
                    <a:pt x="17114" y="9926"/>
                    <a:pt x="17114" y="10017"/>
                  </a:cubicBezTo>
                  <a:cubicBezTo>
                    <a:pt x="17114" y="10078"/>
                    <a:pt x="17053" y="10078"/>
                    <a:pt x="16962" y="10078"/>
                  </a:cubicBezTo>
                  <a:cubicBezTo>
                    <a:pt x="16901" y="10078"/>
                    <a:pt x="16840" y="10078"/>
                    <a:pt x="16840" y="10047"/>
                  </a:cubicBezTo>
                  <a:cubicBezTo>
                    <a:pt x="16840" y="10047"/>
                    <a:pt x="16810" y="10017"/>
                    <a:pt x="16749" y="10017"/>
                  </a:cubicBezTo>
                  <a:cubicBezTo>
                    <a:pt x="16688" y="10017"/>
                    <a:pt x="16627" y="10017"/>
                    <a:pt x="16627" y="9987"/>
                  </a:cubicBezTo>
                  <a:cubicBezTo>
                    <a:pt x="16627" y="9987"/>
                    <a:pt x="16597" y="9926"/>
                    <a:pt x="16475" y="9926"/>
                  </a:cubicBezTo>
                  <a:cubicBezTo>
                    <a:pt x="16384" y="9926"/>
                    <a:pt x="16263" y="9926"/>
                    <a:pt x="16263" y="9896"/>
                  </a:cubicBezTo>
                  <a:cubicBezTo>
                    <a:pt x="16232" y="9896"/>
                    <a:pt x="16232" y="9896"/>
                    <a:pt x="16232" y="9926"/>
                  </a:cubicBezTo>
                  <a:cubicBezTo>
                    <a:pt x="16232" y="9947"/>
                    <a:pt x="16203" y="9982"/>
                    <a:pt x="16115" y="9982"/>
                  </a:cubicBezTo>
                  <a:cubicBezTo>
                    <a:pt x="16076" y="9982"/>
                    <a:pt x="16025" y="9975"/>
                    <a:pt x="15959" y="9956"/>
                  </a:cubicBezTo>
                  <a:cubicBezTo>
                    <a:pt x="15837" y="9956"/>
                    <a:pt x="15685" y="9956"/>
                    <a:pt x="15685" y="10017"/>
                  </a:cubicBezTo>
                  <a:cubicBezTo>
                    <a:pt x="15655" y="10017"/>
                    <a:pt x="15655" y="10017"/>
                    <a:pt x="15655" y="9956"/>
                  </a:cubicBezTo>
                  <a:cubicBezTo>
                    <a:pt x="15655" y="9926"/>
                    <a:pt x="15624" y="9911"/>
                    <a:pt x="15583" y="9911"/>
                  </a:cubicBezTo>
                  <a:cubicBezTo>
                    <a:pt x="15541" y="9911"/>
                    <a:pt x="15488" y="9926"/>
                    <a:pt x="15442" y="9956"/>
                  </a:cubicBezTo>
                  <a:cubicBezTo>
                    <a:pt x="15442" y="9987"/>
                    <a:pt x="15427" y="10002"/>
                    <a:pt x="15404" y="10002"/>
                  </a:cubicBezTo>
                  <a:cubicBezTo>
                    <a:pt x="15381" y="10002"/>
                    <a:pt x="15351" y="9987"/>
                    <a:pt x="15320" y="9956"/>
                  </a:cubicBezTo>
                  <a:cubicBezTo>
                    <a:pt x="15320" y="9956"/>
                    <a:pt x="15260" y="9956"/>
                    <a:pt x="15229" y="10017"/>
                  </a:cubicBezTo>
                  <a:cubicBezTo>
                    <a:pt x="15199" y="10032"/>
                    <a:pt x="15184" y="10040"/>
                    <a:pt x="15165" y="10040"/>
                  </a:cubicBezTo>
                  <a:cubicBezTo>
                    <a:pt x="15146" y="10040"/>
                    <a:pt x="15123" y="10032"/>
                    <a:pt x="15077" y="10017"/>
                  </a:cubicBezTo>
                  <a:cubicBezTo>
                    <a:pt x="15077" y="9956"/>
                    <a:pt x="15016" y="9956"/>
                    <a:pt x="14956" y="9956"/>
                  </a:cubicBezTo>
                  <a:cubicBezTo>
                    <a:pt x="14917" y="9982"/>
                    <a:pt x="14792" y="9991"/>
                    <a:pt x="14655" y="9991"/>
                  </a:cubicBezTo>
                  <a:cubicBezTo>
                    <a:pt x="14469" y="9991"/>
                    <a:pt x="14261" y="9974"/>
                    <a:pt x="14226" y="9956"/>
                  </a:cubicBezTo>
                  <a:cubicBezTo>
                    <a:pt x="14165" y="9987"/>
                    <a:pt x="14165" y="9987"/>
                    <a:pt x="14105" y="9987"/>
                  </a:cubicBezTo>
                  <a:cubicBezTo>
                    <a:pt x="14094" y="9965"/>
                    <a:pt x="14079" y="9955"/>
                    <a:pt x="14065" y="9955"/>
                  </a:cubicBezTo>
                  <a:cubicBezTo>
                    <a:pt x="14039" y="9955"/>
                    <a:pt x="14013" y="9989"/>
                    <a:pt x="14013" y="10047"/>
                  </a:cubicBezTo>
                  <a:lnTo>
                    <a:pt x="14105" y="10047"/>
                  </a:lnTo>
                  <a:cubicBezTo>
                    <a:pt x="14105" y="10073"/>
                    <a:pt x="14078" y="10087"/>
                    <a:pt x="14048" y="10087"/>
                  </a:cubicBezTo>
                  <a:cubicBezTo>
                    <a:pt x="14005" y="10087"/>
                    <a:pt x="13953" y="10058"/>
                    <a:pt x="13953" y="9987"/>
                  </a:cubicBezTo>
                  <a:cubicBezTo>
                    <a:pt x="13937" y="9956"/>
                    <a:pt x="13930" y="9941"/>
                    <a:pt x="13918" y="9941"/>
                  </a:cubicBezTo>
                  <a:cubicBezTo>
                    <a:pt x="13907" y="9941"/>
                    <a:pt x="13892" y="9956"/>
                    <a:pt x="13861" y="9987"/>
                  </a:cubicBezTo>
                  <a:cubicBezTo>
                    <a:pt x="13831" y="10032"/>
                    <a:pt x="13801" y="10055"/>
                    <a:pt x="13774" y="10055"/>
                  </a:cubicBezTo>
                  <a:cubicBezTo>
                    <a:pt x="13747" y="10055"/>
                    <a:pt x="13725" y="10032"/>
                    <a:pt x="13709" y="9987"/>
                  </a:cubicBezTo>
                  <a:cubicBezTo>
                    <a:pt x="13709" y="9956"/>
                    <a:pt x="13709" y="9941"/>
                    <a:pt x="13702" y="9941"/>
                  </a:cubicBezTo>
                  <a:cubicBezTo>
                    <a:pt x="13694" y="9941"/>
                    <a:pt x="13679" y="9956"/>
                    <a:pt x="13649" y="9987"/>
                  </a:cubicBezTo>
                  <a:cubicBezTo>
                    <a:pt x="13576" y="10077"/>
                    <a:pt x="13493" y="10136"/>
                    <a:pt x="13437" y="10136"/>
                  </a:cubicBezTo>
                  <a:cubicBezTo>
                    <a:pt x="13400" y="10136"/>
                    <a:pt x="13375" y="10109"/>
                    <a:pt x="13375" y="10047"/>
                  </a:cubicBezTo>
                  <a:cubicBezTo>
                    <a:pt x="13375" y="9956"/>
                    <a:pt x="13345" y="9926"/>
                    <a:pt x="13284" y="9926"/>
                  </a:cubicBezTo>
                  <a:cubicBezTo>
                    <a:pt x="13223" y="9926"/>
                    <a:pt x="13223" y="9956"/>
                    <a:pt x="13223" y="9987"/>
                  </a:cubicBezTo>
                  <a:cubicBezTo>
                    <a:pt x="13253" y="10032"/>
                    <a:pt x="13253" y="10055"/>
                    <a:pt x="13234" y="10055"/>
                  </a:cubicBezTo>
                  <a:cubicBezTo>
                    <a:pt x="13215" y="10055"/>
                    <a:pt x="13177" y="10032"/>
                    <a:pt x="13132" y="9987"/>
                  </a:cubicBezTo>
                  <a:cubicBezTo>
                    <a:pt x="13050" y="9922"/>
                    <a:pt x="12978" y="9891"/>
                    <a:pt x="12904" y="9891"/>
                  </a:cubicBezTo>
                  <a:cubicBezTo>
                    <a:pt x="12841" y="9891"/>
                    <a:pt x="12777" y="9914"/>
                    <a:pt x="12706" y="9956"/>
                  </a:cubicBezTo>
                  <a:cubicBezTo>
                    <a:pt x="12600" y="9987"/>
                    <a:pt x="12509" y="10002"/>
                    <a:pt x="12463" y="10002"/>
                  </a:cubicBezTo>
                  <a:cubicBezTo>
                    <a:pt x="12418" y="10002"/>
                    <a:pt x="12418" y="9987"/>
                    <a:pt x="12494" y="9956"/>
                  </a:cubicBezTo>
                  <a:cubicBezTo>
                    <a:pt x="12560" y="9906"/>
                    <a:pt x="12591" y="9884"/>
                    <a:pt x="12584" y="9884"/>
                  </a:cubicBezTo>
                  <a:cubicBezTo>
                    <a:pt x="12578" y="9884"/>
                    <a:pt x="12548" y="9899"/>
                    <a:pt x="12494" y="9926"/>
                  </a:cubicBezTo>
                  <a:lnTo>
                    <a:pt x="12220" y="9926"/>
                  </a:lnTo>
                  <a:cubicBezTo>
                    <a:pt x="12190" y="9926"/>
                    <a:pt x="12129" y="9956"/>
                    <a:pt x="12129" y="9987"/>
                  </a:cubicBezTo>
                  <a:cubicBezTo>
                    <a:pt x="12090" y="9948"/>
                    <a:pt x="12040" y="9910"/>
                    <a:pt x="11977" y="9910"/>
                  </a:cubicBezTo>
                  <a:cubicBezTo>
                    <a:pt x="11941" y="9910"/>
                    <a:pt x="11900" y="9923"/>
                    <a:pt x="11855" y="9956"/>
                  </a:cubicBezTo>
                  <a:lnTo>
                    <a:pt x="11764" y="9956"/>
                  </a:lnTo>
                  <a:cubicBezTo>
                    <a:pt x="11703" y="9956"/>
                    <a:pt x="11703" y="9956"/>
                    <a:pt x="11642" y="9987"/>
                  </a:cubicBezTo>
                  <a:cubicBezTo>
                    <a:pt x="11634" y="9996"/>
                    <a:pt x="11622" y="9999"/>
                    <a:pt x="11609" y="9999"/>
                  </a:cubicBezTo>
                  <a:cubicBezTo>
                    <a:pt x="11576" y="9999"/>
                    <a:pt x="11533" y="9978"/>
                    <a:pt x="11490" y="9956"/>
                  </a:cubicBezTo>
                  <a:cubicBezTo>
                    <a:pt x="11446" y="9912"/>
                    <a:pt x="11418" y="9884"/>
                    <a:pt x="11406" y="9884"/>
                  </a:cubicBezTo>
                  <a:cubicBezTo>
                    <a:pt x="11401" y="9884"/>
                    <a:pt x="11399" y="9887"/>
                    <a:pt x="11399" y="9896"/>
                  </a:cubicBezTo>
                  <a:cubicBezTo>
                    <a:pt x="11399" y="9956"/>
                    <a:pt x="11278" y="9987"/>
                    <a:pt x="11217" y="10017"/>
                  </a:cubicBezTo>
                  <a:cubicBezTo>
                    <a:pt x="11208" y="10036"/>
                    <a:pt x="11195" y="10043"/>
                    <a:pt x="11184" y="10043"/>
                  </a:cubicBezTo>
                  <a:cubicBezTo>
                    <a:pt x="11161" y="10043"/>
                    <a:pt x="11145" y="10008"/>
                    <a:pt x="11187" y="9987"/>
                  </a:cubicBezTo>
                  <a:cubicBezTo>
                    <a:pt x="11187" y="9956"/>
                    <a:pt x="11187" y="9956"/>
                    <a:pt x="11065" y="9896"/>
                  </a:cubicBezTo>
                  <a:cubicBezTo>
                    <a:pt x="11035" y="9896"/>
                    <a:pt x="10913" y="9896"/>
                    <a:pt x="10913" y="9956"/>
                  </a:cubicBezTo>
                  <a:cubicBezTo>
                    <a:pt x="10913" y="9972"/>
                    <a:pt x="10837" y="9979"/>
                    <a:pt x="10753" y="9979"/>
                  </a:cubicBezTo>
                  <a:cubicBezTo>
                    <a:pt x="10670" y="9979"/>
                    <a:pt x="10579" y="9972"/>
                    <a:pt x="10548" y="9956"/>
                  </a:cubicBezTo>
                  <a:lnTo>
                    <a:pt x="10427" y="9956"/>
                  </a:lnTo>
                  <a:cubicBezTo>
                    <a:pt x="10396" y="9956"/>
                    <a:pt x="10335" y="9987"/>
                    <a:pt x="10275" y="9987"/>
                  </a:cubicBezTo>
                  <a:cubicBezTo>
                    <a:pt x="10275" y="9987"/>
                    <a:pt x="10214" y="9987"/>
                    <a:pt x="10183" y="10017"/>
                  </a:cubicBezTo>
                  <a:cubicBezTo>
                    <a:pt x="10123" y="10017"/>
                    <a:pt x="10062" y="10017"/>
                    <a:pt x="10062" y="9987"/>
                  </a:cubicBezTo>
                  <a:cubicBezTo>
                    <a:pt x="10031" y="10017"/>
                    <a:pt x="10016" y="10032"/>
                    <a:pt x="10005" y="10032"/>
                  </a:cubicBezTo>
                  <a:cubicBezTo>
                    <a:pt x="9994" y="10032"/>
                    <a:pt x="9986" y="10017"/>
                    <a:pt x="9971" y="9987"/>
                  </a:cubicBezTo>
                  <a:cubicBezTo>
                    <a:pt x="9971" y="9941"/>
                    <a:pt x="9971" y="9918"/>
                    <a:pt x="9963" y="9918"/>
                  </a:cubicBezTo>
                  <a:cubicBezTo>
                    <a:pt x="9956" y="9918"/>
                    <a:pt x="9940" y="9941"/>
                    <a:pt x="9910" y="9987"/>
                  </a:cubicBezTo>
                  <a:cubicBezTo>
                    <a:pt x="9880" y="10002"/>
                    <a:pt x="9864" y="10010"/>
                    <a:pt x="9849" y="10010"/>
                  </a:cubicBezTo>
                  <a:cubicBezTo>
                    <a:pt x="9834" y="10010"/>
                    <a:pt x="9819" y="10002"/>
                    <a:pt x="9788" y="9987"/>
                  </a:cubicBezTo>
                  <a:cubicBezTo>
                    <a:pt x="9788" y="9972"/>
                    <a:pt x="9781" y="9964"/>
                    <a:pt x="9773" y="9964"/>
                  </a:cubicBezTo>
                  <a:cubicBezTo>
                    <a:pt x="9766" y="9964"/>
                    <a:pt x="9758" y="9972"/>
                    <a:pt x="9758" y="9987"/>
                  </a:cubicBezTo>
                  <a:cubicBezTo>
                    <a:pt x="9719" y="10025"/>
                    <a:pt x="9645" y="10064"/>
                    <a:pt x="9595" y="10064"/>
                  </a:cubicBezTo>
                  <a:cubicBezTo>
                    <a:pt x="9566" y="10064"/>
                    <a:pt x="9545" y="10051"/>
                    <a:pt x="9545" y="10017"/>
                  </a:cubicBezTo>
                  <a:cubicBezTo>
                    <a:pt x="9545" y="10017"/>
                    <a:pt x="9484" y="10017"/>
                    <a:pt x="9424" y="10047"/>
                  </a:cubicBezTo>
                  <a:cubicBezTo>
                    <a:pt x="9408" y="10093"/>
                    <a:pt x="9401" y="10116"/>
                    <a:pt x="9397" y="10116"/>
                  </a:cubicBezTo>
                  <a:cubicBezTo>
                    <a:pt x="9393" y="10116"/>
                    <a:pt x="9393" y="10093"/>
                    <a:pt x="9393" y="10047"/>
                  </a:cubicBezTo>
                  <a:cubicBezTo>
                    <a:pt x="9363" y="10017"/>
                    <a:pt x="9332" y="10002"/>
                    <a:pt x="9302" y="10002"/>
                  </a:cubicBezTo>
                  <a:cubicBezTo>
                    <a:pt x="9272" y="10002"/>
                    <a:pt x="9241" y="10017"/>
                    <a:pt x="9211" y="10047"/>
                  </a:cubicBezTo>
                  <a:cubicBezTo>
                    <a:pt x="9211" y="10047"/>
                    <a:pt x="9197" y="10075"/>
                    <a:pt x="9170" y="10075"/>
                  </a:cubicBezTo>
                  <a:cubicBezTo>
                    <a:pt x="9157" y="10075"/>
                    <a:pt x="9140" y="10068"/>
                    <a:pt x="9120" y="10047"/>
                  </a:cubicBezTo>
                  <a:cubicBezTo>
                    <a:pt x="9049" y="10030"/>
                    <a:pt x="8918" y="10012"/>
                    <a:pt x="8832" y="10012"/>
                  </a:cubicBezTo>
                  <a:cubicBezTo>
                    <a:pt x="8769" y="10012"/>
                    <a:pt x="8729" y="10022"/>
                    <a:pt x="8755" y="10047"/>
                  </a:cubicBezTo>
                  <a:lnTo>
                    <a:pt x="8633" y="10047"/>
                  </a:lnTo>
                  <a:cubicBezTo>
                    <a:pt x="8588" y="10032"/>
                    <a:pt x="8550" y="10025"/>
                    <a:pt x="8516" y="10025"/>
                  </a:cubicBezTo>
                  <a:cubicBezTo>
                    <a:pt x="8481" y="10025"/>
                    <a:pt x="8451" y="10032"/>
                    <a:pt x="8421" y="10047"/>
                  </a:cubicBezTo>
                  <a:lnTo>
                    <a:pt x="8390" y="10108"/>
                  </a:lnTo>
                  <a:cubicBezTo>
                    <a:pt x="8390" y="10047"/>
                    <a:pt x="8329" y="10017"/>
                    <a:pt x="8269" y="10017"/>
                  </a:cubicBezTo>
                  <a:cubicBezTo>
                    <a:pt x="8238" y="10017"/>
                    <a:pt x="8238" y="10017"/>
                    <a:pt x="8238" y="10047"/>
                  </a:cubicBezTo>
                  <a:cubicBezTo>
                    <a:pt x="8269" y="10078"/>
                    <a:pt x="8238" y="10078"/>
                    <a:pt x="8177" y="10078"/>
                  </a:cubicBezTo>
                  <a:cubicBezTo>
                    <a:pt x="8117" y="10078"/>
                    <a:pt x="8056" y="10047"/>
                    <a:pt x="8056" y="10017"/>
                  </a:cubicBezTo>
                  <a:lnTo>
                    <a:pt x="8025" y="10017"/>
                  </a:lnTo>
                  <a:cubicBezTo>
                    <a:pt x="8025" y="10053"/>
                    <a:pt x="8005" y="10067"/>
                    <a:pt x="7987" y="10067"/>
                  </a:cubicBezTo>
                  <a:cubicBezTo>
                    <a:pt x="7975" y="10067"/>
                    <a:pt x="7965" y="10060"/>
                    <a:pt x="7965" y="10047"/>
                  </a:cubicBezTo>
                  <a:cubicBezTo>
                    <a:pt x="7904" y="10017"/>
                    <a:pt x="7843" y="10017"/>
                    <a:pt x="7813" y="10017"/>
                  </a:cubicBezTo>
                  <a:cubicBezTo>
                    <a:pt x="7813" y="10027"/>
                    <a:pt x="7806" y="10031"/>
                    <a:pt x="7799" y="10031"/>
                  </a:cubicBezTo>
                  <a:cubicBezTo>
                    <a:pt x="7786" y="10031"/>
                    <a:pt x="7772" y="10017"/>
                    <a:pt x="7813" y="10017"/>
                  </a:cubicBezTo>
                  <a:lnTo>
                    <a:pt x="7813" y="9956"/>
                  </a:lnTo>
                  <a:cubicBezTo>
                    <a:pt x="7796" y="9948"/>
                    <a:pt x="7784" y="9944"/>
                    <a:pt x="7776" y="9944"/>
                  </a:cubicBezTo>
                  <a:cubicBezTo>
                    <a:pt x="7752" y="9944"/>
                    <a:pt x="7752" y="9973"/>
                    <a:pt x="7752" y="10017"/>
                  </a:cubicBezTo>
                  <a:lnTo>
                    <a:pt x="7661" y="10017"/>
                  </a:lnTo>
                  <a:cubicBezTo>
                    <a:pt x="7600" y="10017"/>
                    <a:pt x="7539" y="10017"/>
                    <a:pt x="7600" y="10047"/>
                  </a:cubicBezTo>
                  <a:cubicBezTo>
                    <a:pt x="7600" y="10078"/>
                    <a:pt x="7600" y="10139"/>
                    <a:pt x="7539" y="10139"/>
                  </a:cubicBezTo>
                  <a:cubicBezTo>
                    <a:pt x="7539" y="10149"/>
                    <a:pt x="7532" y="10152"/>
                    <a:pt x="7526" y="10152"/>
                  </a:cubicBezTo>
                  <a:cubicBezTo>
                    <a:pt x="7512" y="10152"/>
                    <a:pt x="7499" y="10139"/>
                    <a:pt x="7539" y="10139"/>
                  </a:cubicBezTo>
                  <a:cubicBezTo>
                    <a:pt x="7539" y="10078"/>
                    <a:pt x="7539" y="10047"/>
                    <a:pt x="7478" y="10047"/>
                  </a:cubicBezTo>
                  <a:cubicBezTo>
                    <a:pt x="7448" y="10047"/>
                    <a:pt x="7448" y="10017"/>
                    <a:pt x="7448" y="10017"/>
                  </a:cubicBezTo>
                  <a:cubicBezTo>
                    <a:pt x="7462" y="9976"/>
                    <a:pt x="7426" y="9960"/>
                    <a:pt x="7380" y="9960"/>
                  </a:cubicBezTo>
                  <a:cubicBezTo>
                    <a:pt x="7323" y="9960"/>
                    <a:pt x="7252" y="9984"/>
                    <a:pt x="7235" y="10017"/>
                  </a:cubicBezTo>
                  <a:cubicBezTo>
                    <a:pt x="7174" y="10047"/>
                    <a:pt x="7129" y="10063"/>
                    <a:pt x="7102" y="10063"/>
                  </a:cubicBezTo>
                  <a:cubicBezTo>
                    <a:pt x="7076" y="10063"/>
                    <a:pt x="7068" y="10047"/>
                    <a:pt x="7083" y="10017"/>
                  </a:cubicBezTo>
                  <a:cubicBezTo>
                    <a:pt x="7083" y="9991"/>
                    <a:pt x="7073" y="9980"/>
                    <a:pt x="7058" y="9980"/>
                  </a:cubicBezTo>
                  <a:cubicBezTo>
                    <a:pt x="7019" y="9980"/>
                    <a:pt x="6944" y="10052"/>
                    <a:pt x="6901" y="10139"/>
                  </a:cubicBezTo>
                  <a:lnTo>
                    <a:pt x="6870" y="10230"/>
                  </a:lnTo>
                  <a:lnTo>
                    <a:pt x="6870" y="10139"/>
                  </a:lnTo>
                  <a:cubicBezTo>
                    <a:pt x="6835" y="10032"/>
                    <a:pt x="6820" y="9988"/>
                    <a:pt x="6783" y="9988"/>
                  </a:cubicBezTo>
                  <a:cubicBezTo>
                    <a:pt x="6757" y="9988"/>
                    <a:pt x="6721" y="10010"/>
                    <a:pt x="6658" y="10047"/>
                  </a:cubicBezTo>
                  <a:cubicBezTo>
                    <a:pt x="6597" y="10063"/>
                    <a:pt x="6566" y="10070"/>
                    <a:pt x="6551" y="10070"/>
                  </a:cubicBezTo>
                  <a:cubicBezTo>
                    <a:pt x="6536" y="10070"/>
                    <a:pt x="6536" y="10063"/>
                    <a:pt x="6536" y="10047"/>
                  </a:cubicBezTo>
                  <a:cubicBezTo>
                    <a:pt x="6536" y="10017"/>
                    <a:pt x="6475" y="10017"/>
                    <a:pt x="6323" y="10017"/>
                  </a:cubicBezTo>
                  <a:cubicBezTo>
                    <a:pt x="6171" y="10017"/>
                    <a:pt x="6110" y="10017"/>
                    <a:pt x="6110" y="10047"/>
                  </a:cubicBezTo>
                  <a:lnTo>
                    <a:pt x="6019" y="10047"/>
                  </a:lnTo>
                  <a:cubicBezTo>
                    <a:pt x="5994" y="10009"/>
                    <a:pt x="5963" y="9992"/>
                    <a:pt x="5938" y="9992"/>
                  </a:cubicBezTo>
                  <a:cubicBezTo>
                    <a:pt x="5903" y="9992"/>
                    <a:pt x="5880" y="10025"/>
                    <a:pt x="5898" y="10078"/>
                  </a:cubicBezTo>
                  <a:lnTo>
                    <a:pt x="5806" y="10078"/>
                  </a:lnTo>
                  <a:lnTo>
                    <a:pt x="5806" y="10047"/>
                  </a:lnTo>
                  <a:cubicBezTo>
                    <a:pt x="5806" y="10017"/>
                    <a:pt x="5685" y="10017"/>
                    <a:pt x="5290" y="9987"/>
                  </a:cubicBezTo>
                  <a:cubicBezTo>
                    <a:pt x="5095" y="9987"/>
                    <a:pt x="4969" y="9982"/>
                    <a:pt x="4887" y="9982"/>
                  </a:cubicBezTo>
                  <a:cubicBezTo>
                    <a:pt x="4765" y="9982"/>
                    <a:pt x="4743" y="9993"/>
                    <a:pt x="4743" y="10047"/>
                  </a:cubicBezTo>
                  <a:cubicBezTo>
                    <a:pt x="4715" y="10075"/>
                    <a:pt x="4688" y="10090"/>
                    <a:pt x="4666" y="10090"/>
                  </a:cubicBezTo>
                  <a:cubicBezTo>
                    <a:pt x="4639" y="10090"/>
                    <a:pt x="4621" y="10067"/>
                    <a:pt x="4621" y="10017"/>
                  </a:cubicBezTo>
                  <a:cubicBezTo>
                    <a:pt x="4643" y="9996"/>
                    <a:pt x="4618" y="9974"/>
                    <a:pt x="4602" y="9974"/>
                  </a:cubicBezTo>
                  <a:cubicBezTo>
                    <a:pt x="4596" y="9974"/>
                    <a:pt x="4591" y="9978"/>
                    <a:pt x="4591" y="9987"/>
                  </a:cubicBezTo>
                  <a:cubicBezTo>
                    <a:pt x="4591" y="9987"/>
                    <a:pt x="4469" y="9956"/>
                    <a:pt x="4439" y="9926"/>
                  </a:cubicBezTo>
                  <a:cubicBezTo>
                    <a:pt x="4342" y="9868"/>
                    <a:pt x="4283" y="9847"/>
                    <a:pt x="4252" y="9847"/>
                  </a:cubicBezTo>
                  <a:cubicBezTo>
                    <a:pt x="4234" y="9847"/>
                    <a:pt x="4226" y="9854"/>
                    <a:pt x="4226" y="9865"/>
                  </a:cubicBezTo>
                  <a:cubicBezTo>
                    <a:pt x="4240" y="9906"/>
                    <a:pt x="4241" y="9923"/>
                    <a:pt x="4233" y="9923"/>
                  </a:cubicBezTo>
                  <a:cubicBezTo>
                    <a:pt x="4223" y="9923"/>
                    <a:pt x="4198" y="9898"/>
                    <a:pt x="4165" y="9865"/>
                  </a:cubicBezTo>
                  <a:cubicBezTo>
                    <a:pt x="4143" y="9821"/>
                    <a:pt x="4121" y="9792"/>
                    <a:pt x="4098" y="9792"/>
                  </a:cubicBezTo>
                  <a:cubicBezTo>
                    <a:pt x="4090" y="9792"/>
                    <a:pt x="4082" y="9796"/>
                    <a:pt x="4074" y="9804"/>
                  </a:cubicBezTo>
                  <a:cubicBezTo>
                    <a:pt x="4063" y="9810"/>
                    <a:pt x="4045" y="9812"/>
                    <a:pt x="4022" y="9812"/>
                  </a:cubicBezTo>
                  <a:cubicBezTo>
                    <a:pt x="3916" y="9812"/>
                    <a:pt x="3715" y="9758"/>
                    <a:pt x="3740" y="9683"/>
                  </a:cubicBezTo>
                  <a:lnTo>
                    <a:pt x="3648" y="9652"/>
                  </a:lnTo>
                  <a:cubicBezTo>
                    <a:pt x="3639" y="9661"/>
                    <a:pt x="3625" y="9665"/>
                    <a:pt x="3608" y="9665"/>
                  </a:cubicBezTo>
                  <a:cubicBezTo>
                    <a:pt x="3565" y="9665"/>
                    <a:pt x="3500" y="9643"/>
                    <a:pt x="3436" y="9622"/>
                  </a:cubicBezTo>
                  <a:cubicBezTo>
                    <a:pt x="3344" y="9561"/>
                    <a:pt x="3284" y="9561"/>
                    <a:pt x="3314" y="9500"/>
                  </a:cubicBezTo>
                  <a:cubicBezTo>
                    <a:pt x="3375" y="9500"/>
                    <a:pt x="3314" y="9470"/>
                    <a:pt x="3192" y="9470"/>
                  </a:cubicBezTo>
                  <a:cubicBezTo>
                    <a:pt x="3186" y="9464"/>
                    <a:pt x="3177" y="9461"/>
                    <a:pt x="3166" y="9461"/>
                  </a:cubicBezTo>
                  <a:cubicBezTo>
                    <a:pt x="3137" y="9461"/>
                    <a:pt x="3096" y="9479"/>
                    <a:pt x="3067" y="9479"/>
                  </a:cubicBezTo>
                  <a:cubicBezTo>
                    <a:pt x="3056" y="9479"/>
                    <a:pt x="3047" y="9476"/>
                    <a:pt x="3040" y="9470"/>
                  </a:cubicBezTo>
                  <a:cubicBezTo>
                    <a:pt x="3025" y="9485"/>
                    <a:pt x="3002" y="9493"/>
                    <a:pt x="2976" y="9493"/>
                  </a:cubicBezTo>
                  <a:cubicBezTo>
                    <a:pt x="2949" y="9493"/>
                    <a:pt x="2919" y="9485"/>
                    <a:pt x="2889" y="9470"/>
                  </a:cubicBezTo>
                  <a:lnTo>
                    <a:pt x="2919" y="9440"/>
                  </a:lnTo>
                  <a:lnTo>
                    <a:pt x="2949" y="9379"/>
                  </a:lnTo>
                  <a:cubicBezTo>
                    <a:pt x="2928" y="9357"/>
                    <a:pt x="2891" y="9336"/>
                    <a:pt x="2861" y="9336"/>
                  </a:cubicBezTo>
                  <a:cubicBezTo>
                    <a:pt x="2848" y="9336"/>
                    <a:pt x="2837" y="9339"/>
                    <a:pt x="2828" y="9348"/>
                  </a:cubicBezTo>
                  <a:cubicBezTo>
                    <a:pt x="2828" y="9288"/>
                    <a:pt x="2767" y="9257"/>
                    <a:pt x="2676" y="9196"/>
                  </a:cubicBezTo>
                  <a:cubicBezTo>
                    <a:pt x="2585" y="9166"/>
                    <a:pt x="2524" y="9075"/>
                    <a:pt x="2433" y="9075"/>
                  </a:cubicBezTo>
                  <a:cubicBezTo>
                    <a:pt x="2433" y="8991"/>
                    <a:pt x="2225" y="8828"/>
                    <a:pt x="2121" y="8828"/>
                  </a:cubicBezTo>
                  <a:cubicBezTo>
                    <a:pt x="2113" y="8828"/>
                    <a:pt x="2105" y="8829"/>
                    <a:pt x="2098" y="8832"/>
                  </a:cubicBezTo>
                  <a:cubicBezTo>
                    <a:pt x="2098" y="8837"/>
                    <a:pt x="2096" y="8840"/>
                    <a:pt x="2093" y="8840"/>
                  </a:cubicBezTo>
                  <a:cubicBezTo>
                    <a:pt x="2078" y="8840"/>
                    <a:pt x="2037" y="8790"/>
                    <a:pt x="2037" y="8740"/>
                  </a:cubicBezTo>
                  <a:cubicBezTo>
                    <a:pt x="2007" y="8680"/>
                    <a:pt x="2007" y="8680"/>
                    <a:pt x="1946" y="8680"/>
                  </a:cubicBezTo>
                  <a:cubicBezTo>
                    <a:pt x="1885" y="8680"/>
                    <a:pt x="1885" y="8589"/>
                    <a:pt x="1855" y="8528"/>
                  </a:cubicBezTo>
                  <a:cubicBezTo>
                    <a:pt x="1885" y="8437"/>
                    <a:pt x="1855" y="8406"/>
                    <a:pt x="1794" y="8376"/>
                  </a:cubicBezTo>
                  <a:cubicBezTo>
                    <a:pt x="1703" y="8345"/>
                    <a:pt x="1612" y="8254"/>
                    <a:pt x="1581" y="8224"/>
                  </a:cubicBezTo>
                  <a:cubicBezTo>
                    <a:pt x="1517" y="8181"/>
                    <a:pt x="1483" y="8138"/>
                    <a:pt x="1468" y="8138"/>
                  </a:cubicBezTo>
                  <a:cubicBezTo>
                    <a:pt x="1463" y="8138"/>
                    <a:pt x="1460" y="8145"/>
                    <a:pt x="1460" y="8163"/>
                  </a:cubicBezTo>
                  <a:cubicBezTo>
                    <a:pt x="1430" y="8193"/>
                    <a:pt x="1369" y="8193"/>
                    <a:pt x="1369" y="8193"/>
                  </a:cubicBezTo>
                  <a:cubicBezTo>
                    <a:pt x="1311" y="8136"/>
                    <a:pt x="1302" y="8114"/>
                    <a:pt x="1311" y="8114"/>
                  </a:cubicBezTo>
                  <a:cubicBezTo>
                    <a:pt x="1316" y="8114"/>
                    <a:pt x="1327" y="8121"/>
                    <a:pt x="1338" y="8133"/>
                  </a:cubicBezTo>
                  <a:cubicBezTo>
                    <a:pt x="1373" y="8156"/>
                    <a:pt x="1390" y="8166"/>
                    <a:pt x="1398" y="8166"/>
                  </a:cubicBezTo>
                  <a:cubicBezTo>
                    <a:pt x="1411" y="8166"/>
                    <a:pt x="1399" y="8140"/>
                    <a:pt x="1399" y="8102"/>
                  </a:cubicBezTo>
                  <a:cubicBezTo>
                    <a:pt x="1399" y="8011"/>
                    <a:pt x="1338" y="7950"/>
                    <a:pt x="1308" y="7889"/>
                  </a:cubicBezTo>
                  <a:cubicBezTo>
                    <a:pt x="1278" y="7859"/>
                    <a:pt x="1217" y="7768"/>
                    <a:pt x="1186" y="7707"/>
                  </a:cubicBezTo>
                  <a:cubicBezTo>
                    <a:pt x="1156" y="7555"/>
                    <a:pt x="1126" y="7525"/>
                    <a:pt x="1095" y="7525"/>
                  </a:cubicBezTo>
                  <a:lnTo>
                    <a:pt x="1065" y="7555"/>
                  </a:lnTo>
                  <a:cubicBezTo>
                    <a:pt x="1095" y="7464"/>
                    <a:pt x="852" y="6947"/>
                    <a:pt x="761" y="6917"/>
                  </a:cubicBezTo>
                  <a:lnTo>
                    <a:pt x="822" y="6886"/>
                  </a:lnTo>
                  <a:cubicBezTo>
                    <a:pt x="852" y="6886"/>
                    <a:pt x="822" y="6826"/>
                    <a:pt x="791" y="6734"/>
                  </a:cubicBezTo>
                  <a:cubicBezTo>
                    <a:pt x="761" y="6704"/>
                    <a:pt x="700" y="6491"/>
                    <a:pt x="639" y="6339"/>
                  </a:cubicBezTo>
                  <a:cubicBezTo>
                    <a:pt x="578" y="6126"/>
                    <a:pt x="578" y="5974"/>
                    <a:pt x="548" y="5974"/>
                  </a:cubicBezTo>
                  <a:cubicBezTo>
                    <a:pt x="548" y="5914"/>
                    <a:pt x="548" y="5914"/>
                    <a:pt x="578" y="5914"/>
                  </a:cubicBezTo>
                  <a:cubicBezTo>
                    <a:pt x="587" y="5932"/>
                    <a:pt x="594" y="5939"/>
                    <a:pt x="598" y="5939"/>
                  </a:cubicBezTo>
                  <a:cubicBezTo>
                    <a:pt x="609" y="5939"/>
                    <a:pt x="609" y="5896"/>
                    <a:pt x="609" y="5853"/>
                  </a:cubicBezTo>
                  <a:cubicBezTo>
                    <a:pt x="609" y="5823"/>
                    <a:pt x="548" y="5823"/>
                    <a:pt x="518" y="5823"/>
                  </a:cubicBezTo>
                  <a:cubicBezTo>
                    <a:pt x="487" y="5823"/>
                    <a:pt x="457" y="5762"/>
                    <a:pt x="487" y="5671"/>
                  </a:cubicBezTo>
                  <a:cubicBezTo>
                    <a:pt x="547" y="5552"/>
                    <a:pt x="519" y="5346"/>
                    <a:pt x="489" y="5252"/>
                  </a:cubicBezTo>
                  <a:lnTo>
                    <a:pt x="489" y="5252"/>
                  </a:lnTo>
                  <a:cubicBezTo>
                    <a:pt x="488" y="5262"/>
                    <a:pt x="487" y="5270"/>
                    <a:pt x="487" y="5275"/>
                  </a:cubicBezTo>
                  <a:cubicBezTo>
                    <a:pt x="478" y="5294"/>
                    <a:pt x="468" y="5301"/>
                    <a:pt x="460" y="5301"/>
                  </a:cubicBezTo>
                  <a:cubicBezTo>
                    <a:pt x="441" y="5301"/>
                    <a:pt x="426" y="5266"/>
                    <a:pt x="426" y="5245"/>
                  </a:cubicBezTo>
                  <a:cubicBezTo>
                    <a:pt x="426" y="5123"/>
                    <a:pt x="426" y="5123"/>
                    <a:pt x="457" y="5123"/>
                  </a:cubicBezTo>
                  <a:cubicBezTo>
                    <a:pt x="477" y="5123"/>
                    <a:pt x="487" y="5137"/>
                    <a:pt x="492" y="5157"/>
                  </a:cubicBezTo>
                  <a:lnTo>
                    <a:pt x="492" y="5157"/>
                  </a:lnTo>
                  <a:cubicBezTo>
                    <a:pt x="496" y="5137"/>
                    <a:pt x="504" y="5123"/>
                    <a:pt x="518" y="5123"/>
                  </a:cubicBezTo>
                  <a:cubicBezTo>
                    <a:pt x="578" y="5063"/>
                    <a:pt x="609" y="4971"/>
                    <a:pt x="548" y="4850"/>
                  </a:cubicBezTo>
                  <a:cubicBezTo>
                    <a:pt x="548" y="4819"/>
                    <a:pt x="548" y="4819"/>
                    <a:pt x="578" y="4819"/>
                  </a:cubicBezTo>
                  <a:cubicBezTo>
                    <a:pt x="639" y="4759"/>
                    <a:pt x="670" y="4759"/>
                    <a:pt x="609" y="4698"/>
                  </a:cubicBezTo>
                  <a:cubicBezTo>
                    <a:pt x="578" y="4607"/>
                    <a:pt x="609" y="4455"/>
                    <a:pt x="670" y="4333"/>
                  </a:cubicBezTo>
                  <a:cubicBezTo>
                    <a:pt x="670" y="4303"/>
                    <a:pt x="670" y="4242"/>
                    <a:pt x="639" y="4242"/>
                  </a:cubicBezTo>
                  <a:cubicBezTo>
                    <a:pt x="631" y="4242"/>
                    <a:pt x="623" y="4240"/>
                    <a:pt x="616" y="4237"/>
                  </a:cubicBezTo>
                  <a:lnTo>
                    <a:pt x="616" y="4237"/>
                  </a:lnTo>
                  <a:cubicBezTo>
                    <a:pt x="700" y="4181"/>
                    <a:pt x="698" y="4180"/>
                    <a:pt x="639" y="4120"/>
                  </a:cubicBezTo>
                  <a:cubicBezTo>
                    <a:pt x="578" y="4120"/>
                    <a:pt x="609" y="4060"/>
                    <a:pt x="639" y="4060"/>
                  </a:cubicBezTo>
                  <a:cubicBezTo>
                    <a:pt x="700" y="4029"/>
                    <a:pt x="700" y="3968"/>
                    <a:pt x="700" y="3968"/>
                  </a:cubicBezTo>
                  <a:cubicBezTo>
                    <a:pt x="700" y="3938"/>
                    <a:pt x="761" y="3664"/>
                    <a:pt x="852" y="3421"/>
                  </a:cubicBezTo>
                  <a:cubicBezTo>
                    <a:pt x="1034" y="3026"/>
                    <a:pt x="1126" y="2905"/>
                    <a:pt x="1095" y="2874"/>
                  </a:cubicBezTo>
                  <a:cubicBezTo>
                    <a:pt x="1095" y="2813"/>
                    <a:pt x="1095" y="2813"/>
                    <a:pt x="1156" y="2783"/>
                  </a:cubicBezTo>
                  <a:cubicBezTo>
                    <a:pt x="1217" y="2753"/>
                    <a:pt x="1247" y="2722"/>
                    <a:pt x="1278" y="2661"/>
                  </a:cubicBezTo>
                  <a:cubicBezTo>
                    <a:pt x="1302" y="2637"/>
                    <a:pt x="1327" y="2592"/>
                    <a:pt x="1351" y="2592"/>
                  </a:cubicBezTo>
                  <a:cubicBezTo>
                    <a:pt x="1357" y="2592"/>
                    <a:pt x="1363" y="2595"/>
                    <a:pt x="1369" y="2601"/>
                  </a:cubicBezTo>
                  <a:cubicBezTo>
                    <a:pt x="1369" y="2540"/>
                    <a:pt x="1369" y="2540"/>
                    <a:pt x="1399" y="2479"/>
                  </a:cubicBezTo>
                  <a:cubicBezTo>
                    <a:pt x="1407" y="2487"/>
                    <a:pt x="1415" y="2491"/>
                    <a:pt x="1423" y="2491"/>
                  </a:cubicBezTo>
                  <a:cubicBezTo>
                    <a:pt x="1444" y="2491"/>
                    <a:pt x="1460" y="2463"/>
                    <a:pt x="1460" y="2418"/>
                  </a:cubicBezTo>
                  <a:cubicBezTo>
                    <a:pt x="1441" y="2360"/>
                    <a:pt x="1434" y="2339"/>
                    <a:pt x="1446" y="2339"/>
                  </a:cubicBezTo>
                  <a:cubicBezTo>
                    <a:pt x="1454" y="2339"/>
                    <a:pt x="1468" y="2346"/>
                    <a:pt x="1490" y="2357"/>
                  </a:cubicBezTo>
                  <a:cubicBezTo>
                    <a:pt x="1495" y="2362"/>
                    <a:pt x="1501" y="2364"/>
                    <a:pt x="1508" y="2364"/>
                  </a:cubicBezTo>
                  <a:cubicBezTo>
                    <a:pt x="1552" y="2364"/>
                    <a:pt x="1634" y="2297"/>
                    <a:pt x="1581" y="2297"/>
                  </a:cubicBezTo>
                  <a:cubicBezTo>
                    <a:pt x="1551" y="2266"/>
                    <a:pt x="1612" y="2205"/>
                    <a:pt x="1642" y="2145"/>
                  </a:cubicBezTo>
                  <a:cubicBezTo>
                    <a:pt x="1665" y="2100"/>
                    <a:pt x="1687" y="2072"/>
                    <a:pt x="1709" y="2072"/>
                  </a:cubicBezTo>
                  <a:cubicBezTo>
                    <a:pt x="1717" y="2072"/>
                    <a:pt x="1725" y="2076"/>
                    <a:pt x="1733" y="2084"/>
                  </a:cubicBezTo>
                  <a:cubicBezTo>
                    <a:pt x="1794" y="2053"/>
                    <a:pt x="1946" y="1841"/>
                    <a:pt x="1977" y="1780"/>
                  </a:cubicBezTo>
                  <a:cubicBezTo>
                    <a:pt x="1955" y="1758"/>
                    <a:pt x="1964" y="1737"/>
                    <a:pt x="1982" y="1737"/>
                  </a:cubicBezTo>
                  <a:cubicBezTo>
                    <a:pt x="1989" y="1737"/>
                    <a:pt x="1998" y="1741"/>
                    <a:pt x="2007" y="1750"/>
                  </a:cubicBezTo>
                  <a:cubicBezTo>
                    <a:pt x="2016" y="1758"/>
                    <a:pt x="2025" y="1762"/>
                    <a:pt x="2034" y="1762"/>
                  </a:cubicBezTo>
                  <a:cubicBezTo>
                    <a:pt x="2055" y="1762"/>
                    <a:pt x="2077" y="1741"/>
                    <a:pt x="2098" y="1719"/>
                  </a:cubicBezTo>
                  <a:cubicBezTo>
                    <a:pt x="2111" y="1693"/>
                    <a:pt x="2124" y="1684"/>
                    <a:pt x="2137" y="1684"/>
                  </a:cubicBezTo>
                  <a:cubicBezTo>
                    <a:pt x="2154" y="1684"/>
                    <a:pt x="2172" y="1702"/>
                    <a:pt x="2189" y="1719"/>
                  </a:cubicBezTo>
                  <a:cubicBezTo>
                    <a:pt x="2179" y="1741"/>
                    <a:pt x="2175" y="1751"/>
                    <a:pt x="2180" y="1751"/>
                  </a:cubicBezTo>
                  <a:cubicBezTo>
                    <a:pt x="2188" y="1751"/>
                    <a:pt x="2222" y="1717"/>
                    <a:pt x="2281" y="1658"/>
                  </a:cubicBezTo>
                  <a:cubicBezTo>
                    <a:pt x="2281" y="1598"/>
                    <a:pt x="2463" y="1476"/>
                    <a:pt x="2585" y="1385"/>
                  </a:cubicBezTo>
                  <a:cubicBezTo>
                    <a:pt x="2828" y="1233"/>
                    <a:pt x="2858" y="1172"/>
                    <a:pt x="2889" y="1050"/>
                  </a:cubicBezTo>
                  <a:lnTo>
                    <a:pt x="2919" y="959"/>
                  </a:lnTo>
                  <a:lnTo>
                    <a:pt x="2949" y="1020"/>
                  </a:lnTo>
                  <a:cubicBezTo>
                    <a:pt x="2949" y="1081"/>
                    <a:pt x="3040" y="1111"/>
                    <a:pt x="3040" y="1111"/>
                  </a:cubicBezTo>
                  <a:cubicBezTo>
                    <a:pt x="3101" y="1081"/>
                    <a:pt x="3071" y="1050"/>
                    <a:pt x="3071" y="1020"/>
                  </a:cubicBezTo>
                  <a:cubicBezTo>
                    <a:pt x="3040" y="990"/>
                    <a:pt x="3101" y="959"/>
                    <a:pt x="3192" y="959"/>
                  </a:cubicBezTo>
                  <a:cubicBezTo>
                    <a:pt x="3314" y="929"/>
                    <a:pt x="3375" y="929"/>
                    <a:pt x="3405" y="868"/>
                  </a:cubicBezTo>
                  <a:cubicBezTo>
                    <a:pt x="3436" y="838"/>
                    <a:pt x="3496" y="838"/>
                    <a:pt x="3557" y="838"/>
                  </a:cubicBezTo>
                  <a:cubicBezTo>
                    <a:pt x="3618" y="838"/>
                    <a:pt x="3618" y="838"/>
                    <a:pt x="3588" y="777"/>
                  </a:cubicBezTo>
                  <a:cubicBezTo>
                    <a:pt x="3588" y="746"/>
                    <a:pt x="3648" y="746"/>
                    <a:pt x="3709" y="746"/>
                  </a:cubicBezTo>
                  <a:cubicBezTo>
                    <a:pt x="3728" y="765"/>
                    <a:pt x="3756" y="772"/>
                    <a:pt x="3785" y="772"/>
                  </a:cubicBezTo>
                  <a:cubicBezTo>
                    <a:pt x="3850" y="772"/>
                    <a:pt x="3922" y="737"/>
                    <a:pt x="3922" y="716"/>
                  </a:cubicBezTo>
                  <a:cubicBezTo>
                    <a:pt x="3892" y="686"/>
                    <a:pt x="3952" y="686"/>
                    <a:pt x="4013" y="655"/>
                  </a:cubicBezTo>
                  <a:cubicBezTo>
                    <a:pt x="4074" y="655"/>
                    <a:pt x="4104" y="625"/>
                    <a:pt x="4165" y="594"/>
                  </a:cubicBezTo>
                  <a:cubicBezTo>
                    <a:pt x="4196" y="564"/>
                    <a:pt x="4256" y="564"/>
                    <a:pt x="4256" y="564"/>
                  </a:cubicBezTo>
                  <a:cubicBezTo>
                    <a:pt x="4268" y="558"/>
                    <a:pt x="4275" y="556"/>
                    <a:pt x="4279" y="556"/>
                  </a:cubicBezTo>
                  <a:cubicBezTo>
                    <a:pt x="4295" y="556"/>
                    <a:pt x="4251" y="600"/>
                    <a:pt x="4226" y="625"/>
                  </a:cubicBezTo>
                  <a:lnTo>
                    <a:pt x="4287" y="625"/>
                  </a:lnTo>
                  <a:cubicBezTo>
                    <a:pt x="4378" y="625"/>
                    <a:pt x="4439" y="625"/>
                    <a:pt x="4469" y="564"/>
                  </a:cubicBezTo>
                  <a:cubicBezTo>
                    <a:pt x="4499" y="518"/>
                    <a:pt x="4515" y="496"/>
                    <a:pt x="4522" y="496"/>
                  </a:cubicBezTo>
                  <a:cubicBezTo>
                    <a:pt x="4530" y="496"/>
                    <a:pt x="4530" y="518"/>
                    <a:pt x="4530" y="564"/>
                  </a:cubicBezTo>
                  <a:cubicBezTo>
                    <a:pt x="4530" y="586"/>
                    <a:pt x="4560" y="607"/>
                    <a:pt x="4600" y="607"/>
                  </a:cubicBezTo>
                  <a:cubicBezTo>
                    <a:pt x="4616" y="607"/>
                    <a:pt x="4634" y="603"/>
                    <a:pt x="4651" y="594"/>
                  </a:cubicBezTo>
                  <a:cubicBezTo>
                    <a:pt x="4667" y="549"/>
                    <a:pt x="4689" y="534"/>
                    <a:pt x="4708" y="534"/>
                  </a:cubicBezTo>
                  <a:cubicBezTo>
                    <a:pt x="4727" y="534"/>
                    <a:pt x="4743" y="549"/>
                    <a:pt x="4743" y="564"/>
                  </a:cubicBezTo>
                  <a:cubicBezTo>
                    <a:pt x="4727" y="610"/>
                    <a:pt x="4720" y="632"/>
                    <a:pt x="4743" y="632"/>
                  </a:cubicBezTo>
                  <a:cubicBezTo>
                    <a:pt x="4765" y="632"/>
                    <a:pt x="4819" y="610"/>
                    <a:pt x="4925" y="564"/>
                  </a:cubicBezTo>
                  <a:cubicBezTo>
                    <a:pt x="5016" y="564"/>
                    <a:pt x="5229" y="503"/>
                    <a:pt x="5381" y="503"/>
                  </a:cubicBezTo>
                  <a:cubicBezTo>
                    <a:pt x="5594" y="503"/>
                    <a:pt x="5715" y="503"/>
                    <a:pt x="5746" y="534"/>
                  </a:cubicBezTo>
                  <a:cubicBezTo>
                    <a:pt x="5746" y="546"/>
                    <a:pt x="5747" y="556"/>
                    <a:pt x="5748" y="565"/>
                  </a:cubicBezTo>
                  <a:lnTo>
                    <a:pt x="5748" y="565"/>
                  </a:lnTo>
                  <a:cubicBezTo>
                    <a:pt x="5762" y="503"/>
                    <a:pt x="5825" y="503"/>
                    <a:pt x="5958" y="503"/>
                  </a:cubicBezTo>
                  <a:cubicBezTo>
                    <a:pt x="6003" y="512"/>
                    <a:pt x="6045" y="516"/>
                    <a:pt x="6083" y="516"/>
                  </a:cubicBezTo>
                  <a:cubicBezTo>
                    <a:pt x="6176" y="516"/>
                    <a:pt x="6250" y="494"/>
                    <a:pt x="6293" y="473"/>
                  </a:cubicBezTo>
                  <a:lnTo>
                    <a:pt x="6171" y="473"/>
                  </a:lnTo>
                  <a:cubicBezTo>
                    <a:pt x="6171" y="423"/>
                    <a:pt x="6190" y="400"/>
                    <a:pt x="6221" y="400"/>
                  </a:cubicBezTo>
                  <a:cubicBezTo>
                    <a:pt x="6247" y="400"/>
                    <a:pt x="6282" y="415"/>
                    <a:pt x="6323" y="442"/>
                  </a:cubicBezTo>
                  <a:cubicBezTo>
                    <a:pt x="6384" y="442"/>
                    <a:pt x="6384" y="473"/>
                    <a:pt x="6384" y="503"/>
                  </a:cubicBezTo>
                  <a:cubicBezTo>
                    <a:pt x="6384" y="534"/>
                    <a:pt x="6445" y="594"/>
                    <a:pt x="6475" y="594"/>
                  </a:cubicBezTo>
                  <a:cubicBezTo>
                    <a:pt x="6536" y="594"/>
                    <a:pt x="6597" y="594"/>
                    <a:pt x="6536" y="564"/>
                  </a:cubicBezTo>
                  <a:cubicBezTo>
                    <a:pt x="6536" y="503"/>
                    <a:pt x="6536" y="503"/>
                    <a:pt x="6597" y="503"/>
                  </a:cubicBezTo>
                  <a:cubicBezTo>
                    <a:pt x="6658" y="503"/>
                    <a:pt x="6688" y="503"/>
                    <a:pt x="6749" y="473"/>
                  </a:cubicBezTo>
                  <a:cubicBezTo>
                    <a:pt x="6749" y="442"/>
                    <a:pt x="6810" y="442"/>
                    <a:pt x="6870" y="442"/>
                  </a:cubicBezTo>
                  <a:cubicBezTo>
                    <a:pt x="6901" y="473"/>
                    <a:pt x="7022" y="473"/>
                    <a:pt x="7022" y="473"/>
                  </a:cubicBezTo>
                  <a:lnTo>
                    <a:pt x="7022" y="503"/>
                  </a:lnTo>
                  <a:cubicBezTo>
                    <a:pt x="7022" y="564"/>
                    <a:pt x="7083" y="594"/>
                    <a:pt x="7083" y="594"/>
                  </a:cubicBezTo>
                  <a:cubicBezTo>
                    <a:pt x="7114" y="594"/>
                    <a:pt x="7114" y="564"/>
                    <a:pt x="7114" y="564"/>
                  </a:cubicBezTo>
                  <a:cubicBezTo>
                    <a:pt x="7114" y="534"/>
                    <a:pt x="7433" y="526"/>
                    <a:pt x="7771" y="526"/>
                  </a:cubicBezTo>
                  <a:cubicBezTo>
                    <a:pt x="8109" y="526"/>
                    <a:pt x="8466" y="534"/>
                    <a:pt x="8542" y="534"/>
                  </a:cubicBezTo>
                  <a:cubicBezTo>
                    <a:pt x="8588" y="549"/>
                    <a:pt x="8656" y="556"/>
                    <a:pt x="8705" y="556"/>
                  </a:cubicBezTo>
                  <a:cubicBezTo>
                    <a:pt x="8755" y="556"/>
                    <a:pt x="8785" y="549"/>
                    <a:pt x="8755" y="534"/>
                  </a:cubicBezTo>
                  <a:cubicBezTo>
                    <a:pt x="8755" y="498"/>
                    <a:pt x="8838" y="483"/>
                    <a:pt x="8975" y="483"/>
                  </a:cubicBezTo>
                  <a:cubicBezTo>
                    <a:pt x="9071" y="483"/>
                    <a:pt x="9194" y="491"/>
                    <a:pt x="9332" y="503"/>
                  </a:cubicBezTo>
                  <a:cubicBezTo>
                    <a:pt x="9697" y="503"/>
                    <a:pt x="9971" y="503"/>
                    <a:pt x="9971" y="473"/>
                  </a:cubicBezTo>
                  <a:lnTo>
                    <a:pt x="10123" y="473"/>
                  </a:lnTo>
                  <a:cubicBezTo>
                    <a:pt x="10214" y="473"/>
                    <a:pt x="10335" y="412"/>
                    <a:pt x="10366" y="412"/>
                  </a:cubicBezTo>
                  <a:cubicBezTo>
                    <a:pt x="10396" y="397"/>
                    <a:pt x="10427" y="389"/>
                    <a:pt x="10442" y="389"/>
                  </a:cubicBezTo>
                  <a:cubicBezTo>
                    <a:pt x="10457" y="389"/>
                    <a:pt x="10457" y="397"/>
                    <a:pt x="10427" y="412"/>
                  </a:cubicBezTo>
                  <a:cubicBezTo>
                    <a:pt x="10427" y="473"/>
                    <a:pt x="10427" y="503"/>
                    <a:pt x="10487" y="503"/>
                  </a:cubicBezTo>
                  <a:cubicBezTo>
                    <a:pt x="10579" y="503"/>
                    <a:pt x="10579" y="473"/>
                    <a:pt x="10579" y="412"/>
                  </a:cubicBezTo>
                  <a:cubicBezTo>
                    <a:pt x="10579" y="382"/>
                    <a:pt x="10639" y="382"/>
                    <a:pt x="10639" y="382"/>
                  </a:cubicBezTo>
                  <a:cubicBezTo>
                    <a:pt x="10700" y="382"/>
                    <a:pt x="10700" y="382"/>
                    <a:pt x="10700" y="412"/>
                  </a:cubicBezTo>
                  <a:lnTo>
                    <a:pt x="10700" y="503"/>
                  </a:lnTo>
                  <a:lnTo>
                    <a:pt x="10761" y="503"/>
                  </a:lnTo>
                  <a:cubicBezTo>
                    <a:pt x="10761" y="473"/>
                    <a:pt x="10791" y="473"/>
                    <a:pt x="10791" y="473"/>
                  </a:cubicBezTo>
                  <a:cubicBezTo>
                    <a:pt x="10852" y="473"/>
                    <a:pt x="10852" y="473"/>
                    <a:pt x="10852" y="534"/>
                  </a:cubicBezTo>
                  <a:cubicBezTo>
                    <a:pt x="10852" y="579"/>
                    <a:pt x="10867" y="602"/>
                    <a:pt x="10890" y="602"/>
                  </a:cubicBezTo>
                  <a:cubicBezTo>
                    <a:pt x="10913" y="602"/>
                    <a:pt x="10943" y="579"/>
                    <a:pt x="10974" y="534"/>
                  </a:cubicBezTo>
                  <a:lnTo>
                    <a:pt x="11065" y="503"/>
                  </a:lnTo>
                  <a:cubicBezTo>
                    <a:pt x="11084" y="532"/>
                    <a:pt x="11107" y="543"/>
                    <a:pt x="11130" y="543"/>
                  </a:cubicBezTo>
                  <a:cubicBezTo>
                    <a:pt x="11180" y="543"/>
                    <a:pt x="11236" y="494"/>
                    <a:pt x="11278" y="473"/>
                  </a:cubicBezTo>
                  <a:cubicBezTo>
                    <a:pt x="11308" y="503"/>
                    <a:pt x="11331" y="518"/>
                    <a:pt x="11354" y="518"/>
                  </a:cubicBezTo>
                  <a:cubicBezTo>
                    <a:pt x="11377" y="518"/>
                    <a:pt x="11399" y="503"/>
                    <a:pt x="11430" y="473"/>
                  </a:cubicBezTo>
                  <a:cubicBezTo>
                    <a:pt x="11430" y="458"/>
                    <a:pt x="11445" y="450"/>
                    <a:pt x="11468" y="450"/>
                  </a:cubicBezTo>
                  <a:cubicBezTo>
                    <a:pt x="11490" y="450"/>
                    <a:pt x="11521" y="458"/>
                    <a:pt x="11551" y="473"/>
                  </a:cubicBezTo>
                  <a:cubicBezTo>
                    <a:pt x="11582" y="503"/>
                    <a:pt x="11642" y="503"/>
                    <a:pt x="11734" y="503"/>
                  </a:cubicBezTo>
                  <a:cubicBezTo>
                    <a:pt x="11794" y="473"/>
                    <a:pt x="12159" y="473"/>
                    <a:pt x="12585" y="473"/>
                  </a:cubicBezTo>
                  <a:cubicBezTo>
                    <a:pt x="13071" y="473"/>
                    <a:pt x="13375" y="473"/>
                    <a:pt x="13375" y="442"/>
                  </a:cubicBezTo>
                  <a:cubicBezTo>
                    <a:pt x="13436" y="442"/>
                    <a:pt x="13436" y="442"/>
                    <a:pt x="13466" y="473"/>
                  </a:cubicBezTo>
                  <a:cubicBezTo>
                    <a:pt x="13466" y="500"/>
                    <a:pt x="13478" y="515"/>
                    <a:pt x="13498" y="515"/>
                  </a:cubicBezTo>
                  <a:cubicBezTo>
                    <a:pt x="13521" y="515"/>
                    <a:pt x="13554" y="493"/>
                    <a:pt x="13588" y="442"/>
                  </a:cubicBezTo>
                  <a:cubicBezTo>
                    <a:pt x="13625" y="424"/>
                    <a:pt x="13639" y="394"/>
                    <a:pt x="13645" y="394"/>
                  </a:cubicBezTo>
                  <a:cubicBezTo>
                    <a:pt x="13649" y="394"/>
                    <a:pt x="13649" y="407"/>
                    <a:pt x="13649" y="442"/>
                  </a:cubicBezTo>
                  <a:cubicBezTo>
                    <a:pt x="13649" y="473"/>
                    <a:pt x="13740" y="473"/>
                    <a:pt x="13953" y="473"/>
                  </a:cubicBezTo>
                  <a:cubicBezTo>
                    <a:pt x="14105" y="473"/>
                    <a:pt x="14317" y="473"/>
                    <a:pt x="14317" y="442"/>
                  </a:cubicBezTo>
                  <a:cubicBezTo>
                    <a:pt x="14378" y="427"/>
                    <a:pt x="14408" y="420"/>
                    <a:pt x="14416" y="420"/>
                  </a:cubicBezTo>
                  <a:cubicBezTo>
                    <a:pt x="14424" y="420"/>
                    <a:pt x="14408" y="427"/>
                    <a:pt x="14378" y="442"/>
                  </a:cubicBezTo>
                  <a:cubicBezTo>
                    <a:pt x="14343" y="495"/>
                    <a:pt x="14420" y="528"/>
                    <a:pt x="14521" y="528"/>
                  </a:cubicBezTo>
                  <a:cubicBezTo>
                    <a:pt x="14594" y="528"/>
                    <a:pt x="14679" y="511"/>
                    <a:pt x="14743" y="473"/>
                  </a:cubicBezTo>
                  <a:cubicBezTo>
                    <a:pt x="14804" y="473"/>
                    <a:pt x="14864" y="473"/>
                    <a:pt x="14864" y="534"/>
                  </a:cubicBezTo>
                  <a:cubicBezTo>
                    <a:pt x="14895" y="534"/>
                    <a:pt x="14956" y="534"/>
                    <a:pt x="15108" y="473"/>
                  </a:cubicBezTo>
                  <a:cubicBezTo>
                    <a:pt x="15168" y="473"/>
                    <a:pt x="15381" y="473"/>
                    <a:pt x="15472" y="503"/>
                  </a:cubicBezTo>
                  <a:cubicBezTo>
                    <a:pt x="15594" y="503"/>
                    <a:pt x="15685" y="442"/>
                    <a:pt x="15685" y="442"/>
                  </a:cubicBezTo>
                  <a:lnTo>
                    <a:pt x="15746" y="442"/>
                  </a:lnTo>
                  <a:cubicBezTo>
                    <a:pt x="15746" y="503"/>
                    <a:pt x="16019" y="503"/>
                    <a:pt x="16384" y="503"/>
                  </a:cubicBezTo>
                  <a:cubicBezTo>
                    <a:pt x="16749" y="503"/>
                    <a:pt x="17053" y="503"/>
                    <a:pt x="17114" y="534"/>
                  </a:cubicBezTo>
                  <a:cubicBezTo>
                    <a:pt x="17114" y="534"/>
                    <a:pt x="17174" y="534"/>
                    <a:pt x="17205" y="503"/>
                  </a:cubicBezTo>
                  <a:cubicBezTo>
                    <a:pt x="17238" y="453"/>
                    <a:pt x="17272" y="431"/>
                    <a:pt x="17305" y="431"/>
                  </a:cubicBezTo>
                  <a:cubicBezTo>
                    <a:pt x="17333" y="431"/>
                    <a:pt x="17360" y="446"/>
                    <a:pt x="17387" y="473"/>
                  </a:cubicBezTo>
                  <a:cubicBezTo>
                    <a:pt x="17402" y="503"/>
                    <a:pt x="17463" y="518"/>
                    <a:pt x="17528" y="518"/>
                  </a:cubicBezTo>
                  <a:cubicBezTo>
                    <a:pt x="17592" y="518"/>
                    <a:pt x="17661" y="503"/>
                    <a:pt x="17691" y="473"/>
                  </a:cubicBezTo>
                  <a:lnTo>
                    <a:pt x="17691" y="503"/>
                  </a:lnTo>
                  <a:cubicBezTo>
                    <a:pt x="17714" y="527"/>
                    <a:pt x="17751" y="536"/>
                    <a:pt x="17791" y="536"/>
                  </a:cubicBezTo>
                  <a:cubicBezTo>
                    <a:pt x="17855" y="536"/>
                    <a:pt x="17927" y="510"/>
                    <a:pt x="17965" y="473"/>
                  </a:cubicBezTo>
                  <a:cubicBezTo>
                    <a:pt x="17986" y="494"/>
                    <a:pt x="18023" y="516"/>
                    <a:pt x="18064" y="516"/>
                  </a:cubicBezTo>
                  <a:cubicBezTo>
                    <a:pt x="18081" y="516"/>
                    <a:pt x="18099" y="512"/>
                    <a:pt x="18117" y="503"/>
                  </a:cubicBezTo>
                  <a:cubicBezTo>
                    <a:pt x="18147" y="503"/>
                    <a:pt x="18147" y="503"/>
                    <a:pt x="18147" y="594"/>
                  </a:cubicBezTo>
                  <a:cubicBezTo>
                    <a:pt x="18147" y="625"/>
                    <a:pt x="18147" y="655"/>
                    <a:pt x="18208" y="655"/>
                  </a:cubicBezTo>
                  <a:cubicBezTo>
                    <a:pt x="18269" y="655"/>
                    <a:pt x="18269" y="625"/>
                    <a:pt x="18269" y="594"/>
                  </a:cubicBezTo>
                  <a:lnTo>
                    <a:pt x="18360" y="594"/>
                  </a:lnTo>
                  <a:cubicBezTo>
                    <a:pt x="18360" y="594"/>
                    <a:pt x="18421" y="594"/>
                    <a:pt x="18421" y="534"/>
                  </a:cubicBezTo>
                  <a:cubicBezTo>
                    <a:pt x="18421" y="503"/>
                    <a:pt x="18482" y="503"/>
                    <a:pt x="18542" y="503"/>
                  </a:cubicBezTo>
                  <a:cubicBezTo>
                    <a:pt x="18542" y="512"/>
                    <a:pt x="18545" y="516"/>
                    <a:pt x="18548" y="516"/>
                  </a:cubicBezTo>
                  <a:cubicBezTo>
                    <a:pt x="18555" y="516"/>
                    <a:pt x="18564" y="494"/>
                    <a:pt x="18542" y="473"/>
                  </a:cubicBezTo>
                  <a:cubicBezTo>
                    <a:pt x="18542" y="442"/>
                    <a:pt x="18542" y="382"/>
                    <a:pt x="18573" y="382"/>
                  </a:cubicBezTo>
                  <a:lnTo>
                    <a:pt x="18573" y="321"/>
                  </a:lnTo>
                  <a:cubicBezTo>
                    <a:pt x="18573" y="230"/>
                    <a:pt x="18573" y="199"/>
                    <a:pt x="18482" y="139"/>
                  </a:cubicBezTo>
                  <a:cubicBezTo>
                    <a:pt x="18359" y="121"/>
                    <a:pt x="18256" y="103"/>
                    <a:pt x="18191" y="103"/>
                  </a:cubicBezTo>
                  <a:cubicBezTo>
                    <a:pt x="18144" y="103"/>
                    <a:pt x="18117" y="113"/>
                    <a:pt x="18117" y="139"/>
                  </a:cubicBezTo>
                  <a:cubicBezTo>
                    <a:pt x="18117" y="139"/>
                    <a:pt x="18056" y="199"/>
                    <a:pt x="17995" y="199"/>
                  </a:cubicBezTo>
                  <a:cubicBezTo>
                    <a:pt x="17965" y="199"/>
                    <a:pt x="17904" y="139"/>
                    <a:pt x="17904" y="139"/>
                  </a:cubicBezTo>
                  <a:cubicBezTo>
                    <a:pt x="17904" y="108"/>
                    <a:pt x="17691" y="108"/>
                    <a:pt x="17418" y="108"/>
                  </a:cubicBezTo>
                  <a:cubicBezTo>
                    <a:pt x="17114" y="108"/>
                    <a:pt x="16962" y="108"/>
                    <a:pt x="16901" y="78"/>
                  </a:cubicBezTo>
                  <a:cubicBezTo>
                    <a:pt x="16840" y="17"/>
                    <a:pt x="16810" y="17"/>
                    <a:pt x="16810" y="17"/>
                  </a:cubicBezTo>
                  <a:cubicBezTo>
                    <a:pt x="16810" y="53"/>
                    <a:pt x="16695" y="67"/>
                    <a:pt x="16527" y="67"/>
                  </a:cubicBezTo>
                  <a:cubicBezTo>
                    <a:pt x="16408" y="67"/>
                    <a:pt x="16262" y="60"/>
                    <a:pt x="16111" y="47"/>
                  </a:cubicBezTo>
                  <a:cubicBezTo>
                    <a:pt x="15746" y="47"/>
                    <a:pt x="15381" y="47"/>
                    <a:pt x="15381" y="108"/>
                  </a:cubicBezTo>
                  <a:lnTo>
                    <a:pt x="15290" y="108"/>
                  </a:lnTo>
                  <a:cubicBezTo>
                    <a:pt x="15290" y="47"/>
                    <a:pt x="15168" y="47"/>
                    <a:pt x="15077" y="47"/>
                  </a:cubicBezTo>
                  <a:cubicBezTo>
                    <a:pt x="14956" y="78"/>
                    <a:pt x="14864" y="78"/>
                    <a:pt x="14864" y="78"/>
                  </a:cubicBezTo>
                  <a:cubicBezTo>
                    <a:pt x="14864" y="47"/>
                    <a:pt x="14804" y="47"/>
                    <a:pt x="14712" y="47"/>
                  </a:cubicBezTo>
                  <a:cubicBezTo>
                    <a:pt x="14591" y="47"/>
                    <a:pt x="14560" y="47"/>
                    <a:pt x="14530" y="78"/>
                  </a:cubicBezTo>
                  <a:cubicBezTo>
                    <a:pt x="14500" y="78"/>
                    <a:pt x="14135" y="78"/>
                    <a:pt x="13953" y="47"/>
                  </a:cubicBezTo>
                  <a:cubicBezTo>
                    <a:pt x="13944" y="38"/>
                    <a:pt x="13932" y="35"/>
                    <a:pt x="13919" y="35"/>
                  </a:cubicBezTo>
                  <a:cubicBezTo>
                    <a:pt x="13887" y="35"/>
                    <a:pt x="13844" y="56"/>
                    <a:pt x="13801" y="78"/>
                  </a:cubicBezTo>
                  <a:cubicBezTo>
                    <a:pt x="13801" y="108"/>
                    <a:pt x="13740" y="169"/>
                    <a:pt x="13709" y="169"/>
                  </a:cubicBezTo>
                  <a:lnTo>
                    <a:pt x="13709" y="78"/>
                  </a:lnTo>
                  <a:cubicBezTo>
                    <a:pt x="13740" y="47"/>
                    <a:pt x="13740" y="47"/>
                    <a:pt x="13649" y="47"/>
                  </a:cubicBezTo>
                  <a:lnTo>
                    <a:pt x="13527" y="47"/>
                  </a:lnTo>
                  <a:cubicBezTo>
                    <a:pt x="13527" y="78"/>
                    <a:pt x="13284" y="78"/>
                    <a:pt x="12919" y="78"/>
                  </a:cubicBezTo>
                  <a:cubicBezTo>
                    <a:pt x="12433" y="78"/>
                    <a:pt x="12281" y="78"/>
                    <a:pt x="12281" y="108"/>
                  </a:cubicBezTo>
                  <a:cubicBezTo>
                    <a:pt x="12281" y="123"/>
                    <a:pt x="12266" y="131"/>
                    <a:pt x="12231" y="131"/>
                  </a:cubicBezTo>
                  <a:cubicBezTo>
                    <a:pt x="12197" y="131"/>
                    <a:pt x="12144" y="123"/>
                    <a:pt x="12068" y="108"/>
                  </a:cubicBezTo>
                  <a:cubicBezTo>
                    <a:pt x="11865" y="27"/>
                    <a:pt x="11798" y="0"/>
                    <a:pt x="11757" y="0"/>
                  </a:cubicBezTo>
                  <a:close/>
                  <a:moveTo>
                    <a:pt x="9393" y="10595"/>
                  </a:moveTo>
                  <a:cubicBezTo>
                    <a:pt x="9393" y="10625"/>
                    <a:pt x="9393" y="10625"/>
                    <a:pt x="9454" y="10625"/>
                  </a:cubicBezTo>
                  <a:cubicBezTo>
                    <a:pt x="9576" y="10625"/>
                    <a:pt x="9576" y="10625"/>
                    <a:pt x="9515" y="10595"/>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3479;p83"/>
            <p:cNvSpPr/>
            <p:nvPr/>
          </p:nvSpPr>
          <p:spPr>
            <a:xfrm>
              <a:off x="2514503" y="3466186"/>
              <a:ext cx="523467" cy="176039"/>
            </a:xfrm>
            <a:custGeom>
              <a:avLst/>
              <a:gdLst/>
              <a:ahLst/>
              <a:cxnLst/>
              <a:rect l="l" t="t" r="r" b="b"/>
              <a:pathLst>
                <a:path w="31639" h="10640" extrusionOk="0">
                  <a:moveTo>
                    <a:pt x="7934" y="183"/>
                  </a:moveTo>
                  <a:cubicBezTo>
                    <a:pt x="7995" y="183"/>
                    <a:pt x="7995" y="183"/>
                    <a:pt x="7995" y="214"/>
                  </a:cubicBezTo>
                  <a:cubicBezTo>
                    <a:pt x="7995" y="244"/>
                    <a:pt x="7904" y="305"/>
                    <a:pt x="7843" y="305"/>
                  </a:cubicBezTo>
                  <a:cubicBezTo>
                    <a:pt x="7782" y="305"/>
                    <a:pt x="7782" y="214"/>
                    <a:pt x="7934" y="183"/>
                  </a:cubicBezTo>
                  <a:close/>
                  <a:moveTo>
                    <a:pt x="16722" y="146"/>
                  </a:moveTo>
                  <a:cubicBezTo>
                    <a:pt x="16766" y="146"/>
                    <a:pt x="16735" y="210"/>
                    <a:pt x="16627" y="274"/>
                  </a:cubicBezTo>
                  <a:cubicBezTo>
                    <a:pt x="16597" y="305"/>
                    <a:pt x="16581" y="320"/>
                    <a:pt x="16574" y="320"/>
                  </a:cubicBezTo>
                  <a:cubicBezTo>
                    <a:pt x="16566" y="320"/>
                    <a:pt x="16566" y="305"/>
                    <a:pt x="16566" y="274"/>
                  </a:cubicBezTo>
                  <a:cubicBezTo>
                    <a:pt x="16566" y="214"/>
                    <a:pt x="16566" y="183"/>
                    <a:pt x="16627" y="183"/>
                  </a:cubicBezTo>
                  <a:cubicBezTo>
                    <a:pt x="16672" y="157"/>
                    <a:pt x="16703" y="146"/>
                    <a:pt x="16722" y="146"/>
                  </a:cubicBezTo>
                  <a:close/>
                  <a:moveTo>
                    <a:pt x="5853" y="323"/>
                  </a:moveTo>
                  <a:cubicBezTo>
                    <a:pt x="5862" y="323"/>
                    <a:pt x="5867" y="326"/>
                    <a:pt x="5867" y="335"/>
                  </a:cubicBezTo>
                  <a:cubicBezTo>
                    <a:pt x="5867" y="335"/>
                    <a:pt x="5867" y="366"/>
                    <a:pt x="5806" y="396"/>
                  </a:cubicBezTo>
                  <a:cubicBezTo>
                    <a:pt x="5806" y="396"/>
                    <a:pt x="5779" y="423"/>
                    <a:pt x="5761" y="423"/>
                  </a:cubicBezTo>
                  <a:cubicBezTo>
                    <a:pt x="5752" y="423"/>
                    <a:pt x="5745" y="416"/>
                    <a:pt x="5745" y="396"/>
                  </a:cubicBezTo>
                  <a:lnTo>
                    <a:pt x="5745" y="366"/>
                  </a:lnTo>
                  <a:cubicBezTo>
                    <a:pt x="5788" y="344"/>
                    <a:pt x="5831" y="323"/>
                    <a:pt x="5853" y="323"/>
                  </a:cubicBezTo>
                  <a:close/>
                  <a:moveTo>
                    <a:pt x="3304" y="717"/>
                  </a:moveTo>
                  <a:cubicBezTo>
                    <a:pt x="3331" y="717"/>
                    <a:pt x="3344" y="730"/>
                    <a:pt x="3344" y="730"/>
                  </a:cubicBezTo>
                  <a:cubicBezTo>
                    <a:pt x="3344" y="730"/>
                    <a:pt x="3344" y="761"/>
                    <a:pt x="3283" y="791"/>
                  </a:cubicBezTo>
                  <a:cubicBezTo>
                    <a:pt x="3283" y="791"/>
                    <a:pt x="3223" y="791"/>
                    <a:pt x="3192" y="761"/>
                  </a:cubicBezTo>
                  <a:lnTo>
                    <a:pt x="3253" y="730"/>
                  </a:lnTo>
                  <a:cubicBezTo>
                    <a:pt x="3273" y="720"/>
                    <a:pt x="3290" y="717"/>
                    <a:pt x="3304" y="717"/>
                  </a:cubicBezTo>
                  <a:close/>
                  <a:moveTo>
                    <a:pt x="2763" y="1072"/>
                  </a:moveTo>
                  <a:cubicBezTo>
                    <a:pt x="2774" y="1072"/>
                    <a:pt x="2782" y="1080"/>
                    <a:pt x="2797" y="1095"/>
                  </a:cubicBezTo>
                  <a:lnTo>
                    <a:pt x="2736" y="1126"/>
                  </a:lnTo>
                  <a:lnTo>
                    <a:pt x="2645" y="1126"/>
                  </a:lnTo>
                  <a:lnTo>
                    <a:pt x="2706" y="1095"/>
                  </a:lnTo>
                  <a:cubicBezTo>
                    <a:pt x="2736" y="1080"/>
                    <a:pt x="2751" y="1072"/>
                    <a:pt x="2763" y="1072"/>
                  </a:cubicBezTo>
                  <a:close/>
                  <a:moveTo>
                    <a:pt x="2586" y="1212"/>
                  </a:moveTo>
                  <a:cubicBezTo>
                    <a:pt x="2580" y="1212"/>
                    <a:pt x="2567" y="1221"/>
                    <a:pt x="2554" y="1247"/>
                  </a:cubicBezTo>
                  <a:cubicBezTo>
                    <a:pt x="2589" y="1230"/>
                    <a:pt x="2594" y="1212"/>
                    <a:pt x="2586" y="1212"/>
                  </a:cubicBezTo>
                  <a:close/>
                  <a:moveTo>
                    <a:pt x="2220" y="1437"/>
                  </a:moveTo>
                  <a:cubicBezTo>
                    <a:pt x="2227" y="1437"/>
                    <a:pt x="2235" y="1445"/>
                    <a:pt x="2250" y="1460"/>
                  </a:cubicBezTo>
                  <a:lnTo>
                    <a:pt x="2189" y="1490"/>
                  </a:lnTo>
                  <a:lnTo>
                    <a:pt x="2128" y="1521"/>
                  </a:lnTo>
                  <a:lnTo>
                    <a:pt x="2128" y="1521"/>
                  </a:lnTo>
                  <a:lnTo>
                    <a:pt x="2189" y="1460"/>
                  </a:lnTo>
                  <a:cubicBezTo>
                    <a:pt x="2204" y="1445"/>
                    <a:pt x="2212" y="1437"/>
                    <a:pt x="2220" y="1437"/>
                  </a:cubicBezTo>
                  <a:close/>
                  <a:moveTo>
                    <a:pt x="1862" y="1722"/>
                  </a:moveTo>
                  <a:cubicBezTo>
                    <a:pt x="1870" y="1722"/>
                    <a:pt x="1878" y="1726"/>
                    <a:pt x="1885" y="1733"/>
                  </a:cubicBezTo>
                  <a:cubicBezTo>
                    <a:pt x="1916" y="1764"/>
                    <a:pt x="1916" y="1764"/>
                    <a:pt x="1855" y="1794"/>
                  </a:cubicBezTo>
                  <a:cubicBezTo>
                    <a:pt x="1805" y="1844"/>
                    <a:pt x="1782" y="1867"/>
                    <a:pt x="1777" y="1867"/>
                  </a:cubicBezTo>
                  <a:cubicBezTo>
                    <a:pt x="1773" y="1867"/>
                    <a:pt x="1780" y="1852"/>
                    <a:pt x="1794" y="1825"/>
                  </a:cubicBezTo>
                  <a:cubicBezTo>
                    <a:pt x="1817" y="1756"/>
                    <a:pt x="1840" y="1722"/>
                    <a:pt x="1862" y="1722"/>
                  </a:cubicBezTo>
                  <a:close/>
                  <a:moveTo>
                    <a:pt x="1308" y="1916"/>
                  </a:moveTo>
                  <a:cubicBezTo>
                    <a:pt x="1338" y="1946"/>
                    <a:pt x="1368" y="1977"/>
                    <a:pt x="1338" y="2007"/>
                  </a:cubicBezTo>
                  <a:cubicBezTo>
                    <a:pt x="1308" y="2037"/>
                    <a:pt x="1277" y="2037"/>
                    <a:pt x="1247" y="2037"/>
                  </a:cubicBezTo>
                  <a:lnTo>
                    <a:pt x="1277" y="1977"/>
                  </a:lnTo>
                  <a:lnTo>
                    <a:pt x="1308" y="1916"/>
                  </a:lnTo>
                  <a:close/>
                  <a:moveTo>
                    <a:pt x="882" y="2615"/>
                  </a:moveTo>
                  <a:cubicBezTo>
                    <a:pt x="882" y="2615"/>
                    <a:pt x="943" y="2645"/>
                    <a:pt x="882" y="2706"/>
                  </a:cubicBezTo>
                  <a:lnTo>
                    <a:pt x="821" y="2737"/>
                  </a:lnTo>
                  <a:cubicBezTo>
                    <a:pt x="791" y="2706"/>
                    <a:pt x="821" y="2645"/>
                    <a:pt x="821" y="2645"/>
                  </a:cubicBezTo>
                  <a:cubicBezTo>
                    <a:pt x="852" y="2615"/>
                    <a:pt x="852" y="2615"/>
                    <a:pt x="882" y="2615"/>
                  </a:cubicBezTo>
                  <a:close/>
                  <a:moveTo>
                    <a:pt x="1144" y="7896"/>
                  </a:moveTo>
                  <a:cubicBezTo>
                    <a:pt x="1163" y="7896"/>
                    <a:pt x="1186" y="7904"/>
                    <a:pt x="1216" y="7934"/>
                  </a:cubicBezTo>
                  <a:cubicBezTo>
                    <a:pt x="1216" y="7965"/>
                    <a:pt x="1216" y="7965"/>
                    <a:pt x="1247" y="7995"/>
                  </a:cubicBezTo>
                  <a:cubicBezTo>
                    <a:pt x="1216" y="7995"/>
                    <a:pt x="1125" y="7965"/>
                    <a:pt x="1125" y="7965"/>
                  </a:cubicBezTo>
                  <a:lnTo>
                    <a:pt x="1095" y="7904"/>
                  </a:lnTo>
                  <a:cubicBezTo>
                    <a:pt x="1110" y="7904"/>
                    <a:pt x="1125" y="7896"/>
                    <a:pt x="1144" y="7896"/>
                  </a:cubicBezTo>
                  <a:close/>
                  <a:moveTo>
                    <a:pt x="16849" y="9253"/>
                  </a:moveTo>
                  <a:cubicBezTo>
                    <a:pt x="16826" y="9253"/>
                    <a:pt x="16787" y="9275"/>
                    <a:pt x="16749" y="9332"/>
                  </a:cubicBezTo>
                  <a:cubicBezTo>
                    <a:pt x="16749" y="9363"/>
                    <a:pt x="16749" y="9363"/>
                    <a:pt x="16809" y="9363"/>
                  </a:cubicBezTo>
                  <a:cubicBezTo>
                    <a:pt x="16809" y="9363"/>
                    <a:pt x="16870" y="9332"/>
                    <a:pt x="16870" y="9272"/>
                  </a:cubicBezTo>
                  <a:cubicBezTo>
                    <a:pt x="16870" y="9260"/>
                    <a:pt x="16862" y="9253"/>
                    <a:pt x="16849" y="9253"/>
                  </a:cubicBezTo>
                  <a:close/>
                  <a:moveTo>
                    <a:pt x="30579" y="9576"/>
                  </a:moveTo>
                  <a:cubicBezTo>
                    <a:pt x="30518" y="9576"/>
                    <a:pt x="30518" y="9606"/>
                    <a:pt x="30518" y="9667"/>
                  </a:cubicBezTo>
                  <a:lnTo>
                    <a:pt x="30579" y="9667"/>
                  </a:lnTo>
                  <a:cubicBezTo>
                    <a:pt x="30579" y="9667"/>
                    <a:pt x="30640" y="9606"/>
                    <a:pt x="30640" y="9576"/>
                  </a:cubicBezTo>
                  <a:close/>
                  <a:moveTo>
                    <a:pt x="3067" y="9567"/>
                  </a:moveTo>
                  <a:cubicBezTo>
                    <a:pt x="3115" y="9567"/>
                    <a:pt x="3204" y="9612"/>
                    <a:pt x="3253" y="9636"/>
                  </a:cubicBezTo>
                  <a:cubicBezTo>
                    <a:pt x="3271" y="9672"/>
                    <a:pt x="3247" y="9687"/>
                    <a:pt x="3218" y="9687"/>
                  </a:cubicBezTo>
                  <a:cubicBezTo>
                    <a:pt x="3197" y="9687"/>
                    <a:pt x="3174" y="9679"/>
                    <a:pt x="3162" y="9667"/>
                  </a:cubicBezTo>
                  <a:cubicBezTo>
                    <a:pt x="3040" y="9636"/>
                    <a:pt x="3040" y="9636"/>
                    <a:pt x="3040" y="9576"/>
                  </a:cubicBezTo>
                  <a:cubicBezTo>
                    <a:pt x="3046" y="9570"/>
                    <a:pt x="3055" y="9567"/>
                    <a:pt x="3067" y="9567"/>
                  </a:cubicBezTo>
                  <a:close/>
                  <a:moveTo>
                    <a:pt x="19770" y="9988"/>
                  </a:moveTo>
                  <a:cubicBezTo>
                    <a:pt x="19781" y="9988"/>
                    <a:pt x="19788" y="9991"/>
                    <a:pt x="19788" y="10001"/>
                  </a:cubicBezTo>
                  <a:cubicBezTo>
                    <a:pt x="19849" y="10001"/>
                    <a:pt x="19727" y="10031"/>
                    <a:pt x="19667" y="10031"/>
                  </a:cubicBezTo>
                  <a:lnTo>
                    <a:pt x="19667" y="10001"/>
                  </a:lnTo>
                  <a:cubicBezTo>
                    <a:pt x="19707" y="10001"/>
                    <a:pt x="19748" y="9988"/>
                    <a:pt x="19770" y="9988"/>
                  </a:cubicBezTo>
                  <a:close/>
                  <a:moveTo>
                    <a:pt x="25715" y="9940"/>
                  </a:moveTo>
                  <a:cubicBezTo>
                    <a:pt x="25655" y="9940"/>
                    <a:pt x="25594" y="9971"/>
                    <a:pt x="25594" y="9971"/>
                  </a:cubicBezTo>
                  <a:cubicBezTo>
                    <a:pt x="25594" y="10031"/>
                    <a:pt x="25655" y="10031"/>
                    <a:pt x="25715" y="10031"/>
                  </a:cubicBezTo>
                  <a:cubicBezTo>
                    <a:pt x="25751" y="10040"/>
                    <a:pt x="25781" y="10044"/>
                    <a:pt x="25807" y="10044"/>
                  </a:cubicBezTo>
                  <a:cubicBezTo>
                    <a:pt x="25867" y="10044"/>
                    <a:pt x="25898" y="10023"/>
                    <a:pt x="25898" y="10001"/>
                  </a:cubicBezTo>
                  <a:cubicBezTo>
                    <a:pt x="25898" y="9940"/>
                    <a:pt x="25837" y="9940"/>
                    <a:pt x="25715" y="9940"/>
                  </a:cubicBezTo>
                  <a:close/>
                  <a:moveTo>
                    <a:pt x="26263" y="10031"/>
                  </a:moveTo>
                  <a:cubicBezTo>
                    <a:pt x="26263" y="10062"/>
                    <a:pt x="26141" y="10092"/>
                    <a:pt x="26080" y="10092"/>
                  </a:cubicBezTo>
                  <a:cubicBezTo>
                    <a:pt x="26019" y="10092"/>
                    <a:pt x="26019" y="10062"/>
                    <a:pt x="26141" y="10031"/>
                  </a:cubicBezTo>
                  <a:close/>
                  <a:moveTo>
                    <a:pt x="10882" y="10031"/>
                  </a:moveTo>
                  <a:lnTo>
                    <a:pt x="10943" y="10062"/>
                  </a:lnTo>
                  <a:lnTo>
                    <a:pt x="10882" y="10123"/>
                  </a:lnTo>
                  <a:lnTo>
                    <a:pt x="10822" y="10123"/>
                  </a:lnTo>
                  <a:cubicBezTo>
                    <a:pt x="10822" y="10062"/>
                    <a:pt x="10822" y="10031"/>
                    <a:pt x="10882" y="10031"/>
                  </a:cubicBezTo>
                  <a:close/>
                  <a:moveTo>
                    <a:pt x="9393" y="10031"/>
                  </a:moveTo>
                  <a:cubicBezTo>
                    <a:pt x="9454" y="10031"/>
                    <a:pt x="9393" y="10092"/>
                    <a:pt x="9393" y="10153"/>
                  </a:cubicBezTo>
                  <a:cubicBezTo>
                    <a:pt x="9332" y="10153"/>
                    <a:pt x="9332" y="10153"/>
                    <a:pt x="9332" y="10092"/>
                  </a:cubicBezTo>
                  <a:cubicBezTo>
                    <a:pt x="9332" y="10062"/>
                    <a:pt x="9393" y="10031"/>
                    <a:pt x="9393" y="10031"/>
                  </a:cubicBezTo>
                  <a:close/>
                  <a:moveTo>
                    <a:pt x="16393" y="10079"/>
                  </a:moveTo>
                  <a:cubicBezTo>
                    <a:pt x="16424" y="10079"/>
                    <a:pt x="16465" y="10092"/>
                    <a:pt x="16506" y="10092"/>
                  </a:cubicBezTo>
                  <a:cubicBezTo>
                    <a:pt x="16566" y="10153"/>
                    <a:pt x="16566" y="10153"/>
                    <a:pt x="16414" y="10153"/>
                  </a:cubicBezTo>
                  <a:cubicBezTo>
                    <a:pt x="16354" y="10153"/>
                    <a:pt x="16354" y="10092"/>
                    <a:pt x="16354" y="10092"/>
                  </a:cubicBezTo>
                  <a:cubicBezTo>
                    <a:pt x="16364" y="10082"/>
                    <a:pt x="16377" y="10079"/>
                    <a:pt x="16393" y="10079"/>
                  </a:cubicBezTo>
                  <a:close/>
                  <a:moveTo>
                    <a:pt x="17539" y="10062"/>
                  </a:moveTo>
                  <a:cubicBezTo>
                    <a:pt x="17630" y="10062"/>
                    <a:pt x="17691" y="10092"/>
                    <a:pt x="17691" y="10092"/>
                  </a:cubicBezTo>
                  <a:cubicBezTo>
                    <a:pt x="17691" y="10153"/>
                    <a:pt x="17600" y="10153"/>
                    <a:pt x="17600" y="10153"/>
                  </a:cubicBezTo>
                  <a:cubicBezTo>
                    <a:pt x="17539" y="10153"/>
                    <a:pt x="17478" y="10153"/>
                    <a:pt x="17478" y="10092"/>
                  </a:cubicBezTo>
                  <a:cubicBezTo>
                    <a:pt x="17478" y="10092"/>
                    <a:pt x="17478" y="10062"/>
                    <a:pt x="17539" y="10062"/>
                  </a:cubicBezTo>
                  <a:close/>
                  <a:moveTo>
                    <a:pt x="21034" y="10092"/>
                  </a:moveTo>
                  <a:cubicBezTo>
                    <a:pt x="21034" y="10123"/>
                    <a:pt x="20974" y="10153"/>
                    <a:pt x="20974" y="10153"/>
                  </a:cubicBezTo>
                  <a:lnTo>
                    <a:pt x="20913" y="10153"/>
                  </a:lnTo>
                  <a:cubicBezTo>
                    <a:pt x="20913" y="10123"/>
                    <a:pt x="20913" y="10092"/>
                    <a:pt x="20974" y="10092"/>
                  </a:cubicBezTo>
                  <a:close/>
                  <a:moveTo>
                    <a:pt x="7539" y="10092"/>
                  </a:moveTo>
                  <a:lnTo>
                    <a:pt x="7600" y="10123"/>
                  </a:lnTo>
                  <a:lnTo>
                    <a:pt x="7539" y="10183"/>
                  </a:lnTo>
                  <a:lnTo>
                    <a:pt x="7448" y="10183"/>
                  </a:lnTo>
                  <a:cubicBezTo>
                    <a:pt x="7448" y="10123"/>
                    <a:pt x="7448" y="10092"/>
                    <a:pt x="7539" y="10092"/>
                  </a:cubicBezTo>
                  <a:close/>
                  <a:moveTo>
                    <a:pt x="14925" y="10123"/>
                  </a:moveTo>
                  <a:lnTo>
                    <a:pt x="14986" y="10183"/>
                  </a:lnTo>
                  <a:lnTo>
                    <a:pt x="14925" y="10214"/>
                  </a:lnTo>
                  <a:lnTo>
                    <a:pt x="14864" y="10214"/>
                  </a:lnTo>
                  <a:cubicBezTo>
                    <a:pt x="14864" y="10183"/>
                    <a:pt x="14864" y="10123"/>
                    <a:pt x="14925" y="10123"/>
                  </a:cubicBezTo>
                  <a:close/>
                  <a:moveTo>
                    <a:pt x="23041" y="10062"/>
                  </a:moveTo>
                  <a:cubicBezTo>
                    <a:pt x="23041" y="10062"/>
                    <a:pt x="22980" y="10092"/>
                    <a:pt x="22919" y="10123"/>
                  </a:cubicBezTo>
                  <a:cubicBezTo>
                    <a:pt x="22854" y="10188"/>
                    <a:pt x="22824" y="10218"/>
                    <a:pt x="22810" y="10218"/>
                  </a:cubicBezTo>
                  <a:cubicBezTo>
                    <a:pt x="22797" y="10218"/>
                    <a:pt x="22797" y="10195"/>
                    <a:pt x="22797" y="10153"/>
                  </a:cubicBezTo>
                  <a:cubicBezTo>
                    <a:pt x="22797" y="10123"/>
                    <a:pt x="22797" y="10092"/>
                    <a:pt x="22919" y="10062"/>
                  </a:cubicBezTo>
                  <a:close/>
                  <a:moveTo>
                    <a:pt x="15381" y="10123"/>
                  </a:moveTo>
                  <a:cubicBezTo>
                    <a:pt x="15381" y="10123"/>
                    <a:pt x="15442" y="10183"/>
                    <a:pt x="15442" y="10214"/>
                  </a:cubicBezTo>
                  <a:cubicBezTo>
                    <a:pt x="15442" y="10226"/>
                    <a:pt x="15431" y="10234"/>
                    <a:pt x="15415" y="10234"/>
                  </a:cubicBezTo>
                  <a:cubicBezTo>
                    <a:pt x="15391" y="10234"/>
                    <a:pt x="15356" y="10219"/>
                    <a:pt x="15320" y="10183"/>
                  </a:cubicBezTo>
                  <a:cubicBezTo>
                    <a:pt x="15320" y="10123"/>
                    <a:pt x="15320" y="10123"/>
                    <a:pt x="15381" y="10123"/>
                  </a:cubicBezTo>
                  <a:close/>
                  <a:moveTo>
                    <a:pt x="29636" y="10092"/>
                  </a:moveTo>
                  <a:cubicBezTo>
                    <a:pt x="29697" y="10092"/>
                    <a:pt x="29758" y="10123"/>
                    <a:pt x="29758" y="10153"/>
                  </a:cubicBezTo>
                  <a:cubicBezTo>
                    <a:pt x="29819" y="10244"/>
                    <a:pt x="29819" y="10244"/>
                    <a:pt x="29697" y="10244"/>
                  </a:cubicBezTo>
                  <a:cubicBezTo>
                    <a:pt x="29636" y="10244"/>
                    <a:pt x="29576" y="10244"/>
                    <a:pt x="29576" y="10214"/>
                  </a:cubicBezTo>
                  <a:lnTo>
                    <a:pt x="29636" y="10214"/>
                  </a:lnTo>
                  <a:cubicBezTo>
                    <a:pt x="29636" y="10222"/>
                    <a:pt x="29641" y="10226"/>
                    <a:pt x="29646" y="10226"/>
                  </a:cubicBezTo>
                  <a:cubicBezTo>
                    <a:pt x="29660" y="10226"/>
                    <a:pt x="29681" y="10198"/>
                    <a:pt x="29636" y="10153"/>
                  </a:cubicBezTo>
                  <a:lnTo>
                    <a:pt x="29636" y="10092"/>
                  </a:lnTo>
                  <a:close/>
                  <a:moveTo>
                    <a:pt x="30457" y="10153"/>
                  </a:moveTo>
                  <a:lnTo>
                    <a:pt x="30518" y="10214"/>
                  </a:lnTo>
                  <a:cubicBezTo>
                    <a:pt x="30518" y="10244"/>
                    <a:pt x="30427" y="10244"/>
                    <a:pt x="30396" y="10244"/>
                  </a:cubicBezTo>
                  <a:cubicBezTo>
                    <a:pt x="30336" y="10244"/>
                    <a:pt x="30336" y="10244"/>
                    <a:pt x="30336" y="10214"/>
                  </a:cubicBezTo>
                  <a:cubicBezTo>
                    <a:pt x="30336" y="10214"/>
                    <a:pt x="30396" y="10153"/>
                    <a:pt x="30457" y="10153"/>
                  </a:cubicBezTo>
                  <a:close/>
                  <a:moveTo>
                    <a:pt x="18664" y="10214"/>
                  </a:moveTo>
                  <a:lnTo>
                    <a:pt x="18724" y="10275"/>
                  </a:lnTo>
                  <a:lnTo>
                    <a:pt x="18664" y="10275"/>
                  </a:lnTo>
                  <a:cubicBezTo>
                    <a:pt x="18603" y="10275"/>
                    <a:pt x="18603" y="10275"/>
                    <a:pt x="18603" y="10214"/>
                  </a:cubicBezTo>
                  <a:close/>
                  <a:moveTo>
                    <a:pt x="23162" y="10214"/>
                  </a:moveTo>
                  <a:lnTo>
                    <a:pt x="23223" y="10244"/>
                  </a:lnTo>
                  <a:cubicBezTo>
                    <a:pt x="23223" y="10275"/>
                    <a:pt x="23162" y="10275"/>
                    <a:pt x="23101" y="10275"/>
                  </a:cubicBezTo>
                  <a:lnTo>
                    <a:pt x="23101" y="10244"/>
                  </a:lnTo>
                  <a:lnTo>
                    <a:pt x="23162" y="10214"/>
                  </a:lnTo>
                  <a:close/>
                  <a:moveTo>
                    <a:pt x="19302" y="10183"/>
                  </a:moveTo>
                  <a:cubicBezTo>
                    <a:pt x="19302" y="10244"/>
                    <a:pt x="19302" y="10275"/>
                    <a:pt x="19241" y="10275"/>
                  </a:cubicBezTo>
                  <a:cubicBezTo>
                    <a:pt x="19218" y="10282"/>
                    <a:pt x="19199" y="10286"/>
                    <a:pt x="19185" y="10286"/>
                  </a:cubicBezTo>
                  <a:cubicBezTo>
                    <a:pt x="19140" y="10286"/>
                    <a:pt x="19135" y="10252"/>
                    <a:pt x="19180" y="10183"/>
                  </a:cubicBezTo>
                  <a:close/>
                  <a:moveTo>
                    <a:pt x="21551" y="10214"/>
                  </a:moveTo>
                  <a:cubicBezTo>
                    <a:pt x="21612" y="10214"/>
                    <a:pt x="21551" y="10244"/>
                    <a:pt x="21490" y="10305"/>
                  </a:cubicBezTo>
                  <a:cubicBezTo>
                    <a:pt x="21422" y="10332"/>
                    <a:pt x="21384" y="10347"/>
                    <a:pt x="21372" y="10347"/>
                  </a:cubicBezTo>
                  <a:cubicBezTo>
                    <a:pt x="21357" y="10347"/>
                    <a:pt x="21379" y="10325"/>
                    <a:pt x="21430" y="10275"/>
                  </a:cubicBezTo>
                  <a:cubicBezTo>
                    <a:pt x="21490" y="10244"/>
                    <a:pt x="21551" y="10214"/>
                    <a:pt x="21551" y="10214"/>
                  </a:cubicBezTo>
                  <a:close/>
                  <a:moveTo>
                    <a:pt x="17995" y="10305"/>
                  </a:moveTo>
                  <a:cubicBezTo>
                    <a:pt x="17934" y="10305"/>
                    <a:pt x="17934" y="10335"/>
                    <a:pt x="17934" y="10335"/>
                  </a:cubicBezTo>
                  <a:cubicBezTo>
                    <a:pt x="17934" y="10335"/>
                    <a:pt x="17934" y="10366"/>
                    <a:pt x="17995" y="10366"/>
                  </a:cubicBezTo>
                  <a:lnTo>
                    <a:pt x="18056" y="10396"/>
                  </a:lnTo>
                  <a:cubicBezTo>
                    <a:pt x="18056" y="10335"/>
                    <a:pt x="17995" y="10305"/>
                    <a:pt x="17995" y="10305"/>
                  </a:cubicBezTo>
                  <a:close/>
                  <a:moveTo>
                    <a:pt x="8390" y="10335"/>
                  </a:moveTo>
                  <a:cubicBezTo>
                    <a:pt x="8390" y="10366"/>
                    <a:pt x="8329" y="10427"/>
                    <a:pt x="8329" y="10427"/>
                  </a:cubicBezTo>
                  <a:lnTo>
                    <a:pt x="8268" y="10427"/>
                  </a:lnTo>
                  <a:cubicBezTo>
                    <a:pt x="8268" y="10366"/>
                    <a:pt x="8268" y="10335"/>
                    <a:pt x="8329" y="10335"/>
                  </a:cubicBezTo>
                  <a:close/>
                  <a:moveTo>
                    <a:pt x="29454" y="10396"/>
                  </a:moveTo>
                  <a:cubicBezTo>
                    <a:pt x="29454" y="10427"/>
                    <a:pt x="29454" y="10427"/>
                    <a:pt x="29515" y="10427"/>
                  </a:cubicBezTo>
                  <a:lnTo>
                    <a:pt x="29576" y="10427"/>
                  </a:lnTo>
                  <a:lnTo>
                    <a:pt x="29515" y="10396"/>
                  </a:lnTo>
                  <a:close/>
                  <a:moveTo>
                    <a:pt x="6141" y="1"/>
                  </a:moveTo>
                  <a:cubicBezTo>
                    <a:pt x="6080" y="62"/>
                    <a:pt x="5958" y="62"/>
                    <a:pt x="5897" y="62"/>
                  </a:cubicBezTo>
                  <a:cubicBezTo>
                    <a:pt x="5685" y="62"/>
                    <a:pt x="5624" y="62"/>
                    <a:pt x="5685" y="92"/>
                  </a:cubicBezTo>
                  <a:cubicBezTo>
                    <a:pt x="5685" y="122"/>
                    <a:pt x="5685" y="183"/>
                    <a:pt x="5624" y="183"/>
                  </a:cubicBezTo>
                  <a:lnTo>
                    <a:pt x="5624" y="122"/>
                  </a:lnTo>
                  <a:cubicBezTo>
                    <a:pt x="5624" y="92"/>
                    <a:pt x="5441" y="92"/>
                    <a:pt x="5198" y="92"/>
                  </a:cubicBezTo>
                  <a:cubicBezTo>
                    <a:pt x="4975" y="92"/>
                    <a:pt x="4834" y="106"/>
                    <a:pt x="4746" y="106"/>
                  </a:cubicBezTo>
                  <a:cubicBezTo>
                    <a:pt x="4702" y="106"/>
                    <a:pt x="4671" y="102"/>
                    <a:pt x="4651" y="92"/>
                  </a:cubicBezTo>
                  <a:lnTo>
                    <a:pt x="4590" y="122"/>
                  </a:lnTo>
                  <a:cubicBezTo>
                    <a:pt x="4555" y="158"/>
                    <a:pt x="4509" y="173"/>
                    <a:pt x="4477" y="173"/>
                  </a:cubicBezTo>
                  <a:cubicBezTo>
                    <a:pt x="4454" y="173"/>
                    <a:pt x="4438" y="165"/>
                    <a:pt x="4438" y="153"/>
                  </a:cubicBezTo>
                  <a:cubicBezTo>
                    <a:pt x="4423" y="145"/>
                    <a:pt x="4395" y="141"/>
                    <a:pt x="4359" y="141"/>
                  </a:cubicBezTo>
                  <a:cubicBezTo>
                    <a:pt x="4250" y="141"/>
                    <a:pt x="4074" y="176"/>
                    <a:pt x="3982" y="244"/>
                  </a:cubicBezTo>
                  <a:cubicBezTo>
                    <a:pt x="3891" y="244"/>
                    <a:pt x="3831" y="274"/>
                    <a:pt x="3831" y="274"/>
                  </a:cubicBezTo>
                  <a:cubicBezTo>
                    <a:pt x="3805" y="258"/>
                    <a:pt x="3772" y="250"/>
                    <a:pt x="3737" y="250"/>
                  </a:cubicBezTo>
                  <a:cubicBezTo>
                    <a:pt x="3647" y="250"/>
                    <a:pt x="3540" y="300"/>
                    <a:pt x="3496" y="366"/>
                  </a:cubicBezTo>
                  <a:cubicBezTo>
                    <a:pt x="3496" y="356"/>
                    <a:pt x="3489" y="352"/>
                    <a:pt x="3478" y="352"/>
                  </a:cubicBezTo>
                  <a:cubicBezTo>
                    <a:pt x="3456" y="352"/>
                    <a:pt x="3415" y="366"/>
                    <a:pt x="3375" y="366"/>
                  </a:cubicBezTo>
                  <a:cubicBezTo>
                    <a:pt x="3266" y="447"/>
                    <a:pt x="3036" y="553"/>
                    <a:pt x="2988" y="553"/>
                  </a:cubicBezTo>
                  <a:cubicBezTo>
                    <a:pt x="2983" y="553"/>
                    <a:pt x="2979" y="551"/>
                    <a:pt x="2979" y="548"/>
                  </a:cubicBezTo>
                  <a:lnTo>
                    <a:pt x="2919" y="578"/>
                  </a:lnTo>
                  <a:cubicBezTo>
                    <a:pt x="2858" y="639"/>
                    <a:pt x="2797" y="670"/>
                    <a:pt x="2736" y="700"/>
                  </a:cubicBezTo>
                  <a:cubicBezTo>
                    <a:pt x="2675" y="730"/>
                    <a:pt x="2615" y="761"/>
                    <a:pt x="2584" y="822"/>
                  </a:cubicBezTo>
                  <a:cubicBezTo>
                    <a:pt x="2554" y="913"/>
                    <a:pt x="2493" y="943"/>
                    <a:pt x="2493" y="943"/>
                  </a:cubicBezTo>
                  <a:cubicBezTo>
                    <a:pt x="2482" y="949"/>
                    <a:pt x="2474" y="951"/>
                    <a:pt x="2469" y="951"/>
                  </a:cubicBezTo>
                  <a:cubicBezTo>
                    <a:pt x="2443" y="951"/>
                    <a:pt x="2468" y="897"/>
                    <a:pt x="2493" y="822"/>
                  </a:cubicBezTo>
                  <a:cubicBezTo>
                    <a:pt x="2526" y="797"/>
                    <a:pt x="2536" y="786"/>
                    <a:pt x="2532" y="786"/>
                  </a:cubicBezTo>
                  <a:cubicBezTo>
                    <a:pt x="2519" y="786"/>
                    <a:pt x="2392" y="870"/>
                    <a:pt x="2280" y="1004"/>
                  </a:cubicBezTo>
                  <a:cubicBezTo>
                    <a:pt x="2213" y="1104"/>
                    <a:pt x="2183" y="1149"/>
                    <a:pt x="2180" y="1149"/>
                  </a:cubicBezTo>
                  <a:cubicBezTo>
                    <a:pt x="2177" y="1149"/>
                    <a:pt x="2192" y="1119"/>
                    <a:pt x="2220" y="1065"/>
                  </a:cubicBezTo>
                  <a:cubicBezTo>
                    <a:pt x="2259" y="1005"/>
                    <a:pt x="2286" y="959"/>
                    <a:pt x="2274" y="959"/>
                  </a:cubicBezTo>
                  <a:cubicBezTo>
                    <a:pt x="2268" y="959"/>
                    <a:pt x="2251" y="972"/>
                    <a:pt x="2220" y="1004"/>
                  </a:cubicBezTo>
                  <a:cubicBezTo>
                    <a:pt x="2220" y="1004"/>
                    <a:pt x="2098" y="1095"/>
                    <a:pt x="2128" y="1126"/>
                  </a:cubicBezTo>
                  <a:lnTo>
                    <a:pt x="1946" y="1247"/>
                  </a:lnTo>
                  <a:cubicBezTo>
                    <a:pt x="1824" y="1308"/>
                    <a:pt x="1764" y="1369"/>
                    <a:pt x="1733" y="1399"/>
                  </a:cubicBezTo>
                  <a:cubicBezTo>
                    <a:pt x="1703" y="1490"/>
                    <a:pt x="1703" y="1490"/>
                    <a:pt x="1612" y="1490"/>
                  </a:cubicBezTo>
                  <a:cubicBezTo>
                    <a:pt x="1612" y="1485"/>
                    <a:pt x="1610" y="1482"/>
                    <a:pt x="1607" y="1482"/>
                  </a:cubicBezTo>
                  <a:cubicBezTo>
                    <a:pt x="1593" y="1482"/>
                    <a:pt x="1562" y="1532"/>
                    <a:pt x="1612" y="1581"/>
                  </a:cubicBezTo>
                  <a:cubicBezTo>
                    <a:pt x="1581" y="1642"/>
                    <a:pt x="1520" y="1703"/>
                    <a:pt x="1460" y="1703"/>
                  </a:cubicBezTo>
                  <a:cubicBezTo>
                    <a:pt x="1442" y="1694"/>
                    <a:pt x="1427" y="1690"/>
                    <a:pt x="1414" y="1690"/>
                  </a:cubicBezTo>
                  <a:cubicBezTo>
                    <a:pt x="1384" y="1690"/>
                    <a:pt x="1368" y="1712"/>
                    <a:pt x="1368" y="1733"/>
                  </a:cubicBezTo>
                  <a:cubicBezTo>
                    <a:pt x="1368" y="1825"/>
                    <a:pt x="1308" y="1855"/>
                    <a:pt x="1308" y="1855"/>
                  </a:cubicBezTo>
                  <a:cubicBezTo>
                    <a:pt x="1307" y="1854"/>
                    <a:pt x="1306" y="1854"/>
                    <a:pt x="1304" y="1854"/>
                  </a:cubicBezTo>
                  <a:cubicBezTo>
                    <a:pt x="1254" y="1854"/>
                    <a:pt x="873" y="2327"/>
                    <a:pt x="578" y="2858"/>
                  </a:cubicBezTo>
                  <a:cubicBezTo>
                    <a:pt x="548" y="2919"/>
                    <a:pt x="548" y="3010"/>
                    <a:pt x="578" y="3010"/>
                  </a:cubicBezTo>
                  <a:cubicBezTo>
                    <a:pt x="669" y="3040"/>
                    <a:pt x="609" y="3040"/>
                    <a:pt x="548" y="3071"/>
                  </a:cubicBezTo>
                  <a:cubicBezTo>
                    <a:pt x="440" y="3098"/>
                    <a:pt x="379" y="3197"/>
                    <a:pt x="453" y="3197"/>
                  </a:cubicBezTo>
                  <a:cubicBezTo>
                    <a:pt x="463" y="3197"/>
                    <a:pt x="474" y="3196"/>
                    <a:pt x="487" y="3192"/>
                  </a:cubicBezTo>
                  <a:cubicBezTo>
                    <a:pt x="531" y="3181"/>
                    <a:pt x="560" y="3174"/>
                    <a:pt x="570" y="3174"/>
                  </a:cubicBezTo>
                  <a:cubicBezTo>
                    <a:pt x="588" y="3174"/>
                    <a:pt x="553" y="3195"/>
                    <a:pt x="457" y="3253"/>
                  </a:cubicBezTo>
                  <a:cubicBezTo>
                    <a:pt x="396" y="3314"/>
                    <a:pt x="396" y="3314"/>
                    <a:pt x="426" y="3375"/>
                  </a:cubicBezTo>
                  <a:cubicBezTo>
                    <a:pt x="457" y="3405"/>
                    <a:pt x="426" y="3466"/>
                    <a:pt x="396" y="3466"/>
                  </a:cubicBezTo>
                  <a:cubicBezTo>
                    <a:pt x="335" y="3496"/>
                    <a:pt x="274" y="3557"/>
                    <a:pt x="305" y="3557"/>
                  </a:cubicBezTo>
                  <a:cubicBezTo>
                    <a:pt x="305" y="3557"/>
                    <a:pt x="274" y="3618"/>
                    <a:pt x="213" y="3679"/>
                  </a:cubicBezTo>
                  <a:cubicBezTo>
                    <a:pt x="153" y="3740"/>
                    <a:pt x="183" y="3831"/>
                    <a:pt x="213" y="3892"/>
                  </a:cubicBezTo>
                  <a:cubicBezTo>
                    <a:pt x="236" y="4053"/>
                    <a:pt x="225" y="4127"/>
                    <a:pt x="191" y="4127"/>
                  </a:cubicBezTo>
                  <a:cubicBezTo>
                    <a:pt x="180" y="4127"/>
                    <a:pt x="167" y="4119"/>
                    <a:pt x="153" y="4104"/>
                  </a:cubicBezTo>
                  <a:cubicBezTo>
                    <a:pt x="144" y="4087"/>
                    <a:pt x="136" y="4080"/>
                    <a:pt x="128" y="4080"/>
                  </a:cubicBezTo>
                  <a:cubicBezTo>
                    <a:pt x="108" y="4080"/>
                    <a:pt x="92" y="4130"/>
                    <a:pt x="92" y="4196"/>
                  </a:cubicBezTo>
                  <a:cubicBezTo>
                    <a:pt x="92" y="4287"/>
                    <a:pt x="92" y="4408"/>
                    <a:pt x="122" y="4439"/>
                  </a:cubicBezTo>
                  <a:cubicBezTo>
                    <a:pt x="161" y="4496"/>
                    <a:pt x="175" y="4518"/>
                    <a:pt x="172" y="4518"/>
                  </a:cubicBezTo>
                  <a:cubicBezTo>
                    <a:pt x="171" y="4518"/>
                    <a:pt x="164" y="4511"/>
                    <a:pt x="153" y="4499"/>
                  </a:cubicBezTo>
                  <a:cubicBezTo>
                    <a:pt x="122" y="4499"/>
                    <a:pt x="92" y="4560"/>
                    <a:pt x="92" y="4560"/>
                  </a:cubicBezTo>
                  <a:cubicBezTo>
                    <a:pt x="92" y="4651"/>
                    <a:pt x="92" y="4712"/>
                    <a:pt x="31" y="4712"/>
                  </a:cubicBezTo>
                  <a:cubicBezTo>
                    <a:pt x="31" y="4712"/>
                    <a:pt x="31" y="4773"/>
                    <a:pt x="61" y="4895"/>
                  </a:cubicBezTo>
                  <a:cubicBezTo>
                    <a:pt x="153" y="5047"/>
                    <a:pt x="92" y="5259"/>
                    <a:pt x="1" y="5320"/>
                  </a:cubicBezTo>
                  <a:lnTo>
                    <a:pt x="61" y="5442"/>
                  </a:lnTo>
                  <a:cubicBezTo>
                    <a:pt x="122" y="5533"/>
                    <a:pt x="183" y="5594"/>
                    <a:pt x="92" y="5594"/>
                  </a:cubicBezTo>
                  <a:lnTo>
                    <a:pt x="61" y="5594"/>
                  </a:lnTo>
                  <a:cubicBezTo>
                    <a:pt x="92" y="5624"/>
                    <a:pt x="122" y="5715"/>
                    <a:pt x="122" y="5776"/>
                  </a:cubicBezTo>
                  <a:cubicBezTo>
                    <a:pt x="122" y="5867"/>
                    <a:pt x="92" y="5928"/>
                    <a:pt x="61" y="5928"/>
                  </a:cubicBezTo>
                  <a:cubicBezTo>
                    <a:pt x="31" y="5928"/>
                    <a:pt x="31" y="5928"/>
                    <a:pt x="31" y="6019"/>
                  </a:cubicBezTo>
                  <a:lnTo>
                    <a:pt x="61" y="6019"/>
                  </a:lnTo>
                  <a:cubicBezTo>
                    <a:pt x="74" y="6007"/>
                    <a:pt x="92" y="5999"/>
                    <a:pt x="108" y="5999"/>
                  </a:cubicBezTo>
                  <a:cubicBezTo>
                    <a:pt x="132" y="5999"/>
                    <a:pt x="153" y="6014"/>
                    <a:pt x="153" y="6050"/>
                  </a:cubicBezTo>
                  <a:cubicBezTo>
                    <a:pt x="153" y="6141"/>
                    <a:pt x="183" y="6202"/>
                    <a:pt x="122" y="6202"/>
                  </a:cubicBezTo>
                  <a:cubicBezTo>
                    <a:pt x="92" y="6293"/>
                    <a:pt x="92" y="6354"/>
                    <a:pt x="122" y="6354"/>
                  </a:cubicBezTo>
                  <a:cubicBezTo>
                    <a:pt x="122" y="6354"/>
                    <a:pt x="122" y="6414"/>
                    <a:pt x="122" y="6475"/>
                  </a:cubicBezTo>
                  <a:cubicBezTo>
                    <a:pt x="122" y="6566"/>
                    <a:pt x="153" y="6627"/>
                    <a:pt x="183" y="6749"/>
                  </a:cubicBezTo>
                  <a:cubicBezTo>
                    <a:pt x="244" y="6810"/>
                    <a:pt x="274" y="6931"/>
                    <a:pt x="244" y="6962"/>
                  </a:cubicBezTo>
                  <a:cubicBezTo>
                    <a:pt x="244" y="6962"/>
                    <a:pt x="305" y="7083"/>
                    <a:pt x="365" y="7144"/>
                  </a:cubicBezTo>
                  <a:cubicBezTo>
                    <a:pt x="396" y="7265"/>
                    <a:pt x="426" y="7326"/>
                    <a:pt x="396" y="7357"/>
                  </a:cubicBezTo>
                  <a:cubicBezTo>
                    <a:pt x="365" y="7357"/>
                    <a:pt x="365" y="7357"/>
                    <a:pt x="426" y="7417"/>
                  </a:cubicBezTo>
                  <a:cubicBezTo>
                    <a:pt x="432" y="7412"/>
                    <a:pt x="437" y="7409"/>
                    <a:pt x="443" y="7409"/>
                  </a:cubicBezTo>
                  <a:cubicBezTo>
                    <a:pt x="468" y="7409"/>
                    <a:pt x="493" y="7459"/>
                    <a:pt x="517" y="7509"/>
                  </a:cubicBezTo>
                  <a:cubicBezTo>
                    <a:pt x="548" y="7569"/>
                    <a:pt x="578" y="7630"/>
                    <a:pt x="578" y="7630"/>
                  </a:cubicBezTo>
                  <a:cubicBezTo>
                    <a:pt x="609" y="7630"/>
                    <a:pt x="609" y="7630"/>
                    <a:pt x="639" y="7691"/>
                  </a:cubicBezTo>
                  <a:cubicBezTo>
                    <a:pt x="669" y="7752"/>
                    <a:pt x="761" y="7934"/>
                    <a:pt x="791" y="7995"/>
                  </a:cubicBezTo>
                  <a:cubicBezTo>
                    <a:pt x="849" y="8111"/>
                    <a:pt x="870" y="8153"/>
                    <a:pt x="878" y="8153"/>
                  </a:cubicBezTo>
                  <a:cubicBezTo>
                    <a:pt x="882" y="8153"/>
                    <a:pt x="882" y="8139"/>
                    <a:pt x="882" y="8117"/>
                  </a:cubicBezTo>
                  <a:cubicBezTo>
                    <a:pt x="867" y="8086"/>
                    <a:pt x="867" y="8063"/>
                    <a:pt x="875" y="8063"/>
                  </a:cubicBezTo>
                  <a:cubicBezTo>
                    <a:pt x="882" y="8063"/>
                    <a:pt x="897" y="8086"/>
                    <a:pt x="913" y="8147"/>
                  </a:cubicBezTo>
                  <a:cubicBezTo>
                    <a:pt x="973" y="8208"/>
                    <a:pt x="1064" y="8390"/>
                    <a:pt x="1186" y="8572"/>
                  </a:cubicBezTo>
                  <a:cubicBezTo>
                    <a:pt x="1318" y="8727"/>
                    <a:pt x="1355" y="8769"/>
                    <a:pt x="1376" y="8769"/>
                  </a:cubicBezTo>
                  <a:cubicBezTo>
                    <a:pt x="1384" y="8769"/>
                    <a:pt x="1391" y="8763"/>
                    <a:pt x="1399" y="8755"/>
                  </a:cubicBezTo>
                  <a:cubicBezTo>
                    <a:pt x="1399" y="8706"/>
                    <a:pt x="1409" y="8687"/>
                    <a:pt x="1418" y="8687"/>
                  </a:cubicBezTo>
                  <a:cubicBezTo>
                    <a:pt x="1433" y="8687"/>
                    <a:pt x="1447" y="8731"/>
                    <a:pt x="1429" y="8785"/>
                  </a:cubicBezTo>
                  <a:cubicBezTo>
                    <a:pt x="1453" y="8928"/>
                    <a:pt x="1496" y="8978"/>
                    <a:pt x="1528" y="8978"/>
                  </a:cubicBezTo>
                  <a:cubicBezTo>
                    <a:pt x="1536" y="8978"/>
                    <a:pt x="1544" y="8974"/>
                    <a:pt x="1551" y="8968"/>
                  </a:cubicBezTo>
                  <a:cubicBezTo>
                    <a:pt x="1642" y="8998"/>
                    <a:pt x="1642" y="8998"/>
                    <a:pt x="1672" y="9028"/>
                  </a:cubicBezTo>
                  <a:cubicBezTo>
                    <a:pt x="1642" y="9059"/>
                    <a:pt x="1703" y="9120"/>
                    <a:pt x="1824" y="9180"/>
                  </a:cubicBezTo>
                  <a:cubicBezTo>
                    <a:pt x="1885" y="9211"/>
                    <a:pt x="1885" y="9211"/>
                    <a:pt x="1855" y="9241"/>
                  </a:cubicBezTo>
                  <a:cubicBezTo>
                    <a:pt x="1855" y="9241"/>
                    <a:pt x="1916" y="9302"/>
                    <a:pt x="1976" y="9332"/>
                  </a:cubicBezTo>
                  <a:cubicBezTo>
                    <a:pt x="2037" y="9363"/>
                    <a:pt x="2159" y="9424"/>
                    <a:pt x="2250" y="9515"/>
                  </a:cubicBezTo>
                  <a:cubicBezTo>
                    <a:pt x="2372" y="9576"/>
                    <a:pt x="2463" y="9667"/>
                    <a:pt x="2463" y="9697"/>
                  </a:cubicBezTo>
                  <a:cubicBezTo>
                    <a:pt x="2463" y="9697"/>
                    <a:pt x="2523" y="9727"/>
                    <a:pt x="2615" y="9727"/>
                  </a:cubicBezTo>
                  <a:cubicBezTo>
                    <a:pt x="2637" y="9720"/>
                    <a:pt x="2658" y="9716"/>
                    <a:pt x="2676" y="9716"/>
                  </a:cubicBezTo>
                  <a:cubicBezTo>
                    <a:pt x="2731" y="9716"/>
                    <a:pt x="2759" y="9750"/>
                    <a:pt x="2736" y="9819"/>
                  </a:cubicBezTo>
                  <a:cubicBezTo>
                    <a:pt x="2701" y="9854"/>
                    <a:pt x="2686" y="9869"/>
                    <a:pt x="2704" y="9869"/>
                  </a:cubicBezTo>
                  <a:cubicBezTo>
                    <a:pt x="2717" y="9869"/>
                    <a:pt x="2747" y="9862"/>
                    <a:pt x="2797" y="9849"/>
                  </a:cubicBezTo>
                  <a:cubicBezTo>
                    <a:pt x="2858" y="9849"/>
                    <a:pt x="3162" y="9971"/>
                    <a:pt x="3071" y="10031"/>
                  </a:cubicBezTo>
                  <a:cubicBezTo>
                    <a:pt x="3071" y="10062"/>
                    <a:pt x="3040" y="10092"/>
                    <a:pt x="3040" y="10092"/>
                  </a:cubicBezTo>
                  <a:cubicBezTo>
                    <a:pt x="3131" y="10092"/>
                    <a:pt x="3192" y="10123"/>
                    <a:pt x="3192" y="10123"/>
                  </a:cubicBezTo>
                  <a:cubicBezTo>
                    <a:pt x="3192" y="10112"/>
                    <a:pt x="3200" y="10104"/>
                    <a:pt x="3221" y="10104"/>
                  </a:cubicBezTo>
                  <a:cubicBezTo>
                    <a:pt x="3257" y="10104"/>
                    <a:pt x="3331" y="10126"/>
                    <a:pt x="3466" y="10183"/>
                  </a:cubicBezTo>
                  <a:cubicBezTo>
                    <a:pt x="3587" y="10244"/>
                    <a:pt x="3861" y="10275"/>
                    <a:pt x="4013" y="10305"/>
                  </a:cubicBezTo>
                  <a:cubicBezTo>
                    <a:pt x="4134" y="10335"/>
                    <a:pt x="4347" y="10366"/>
                    <a:pt x="4408" y="10427"/>
                  </a:cubicBezTo>
                  <a:lnTo>
                    <a:pt x="4682" y="10427"/>
                  </a:lnTo>
                  <a:cubicBezTo>
                    <a:pt x="4707" y="10401"/>
                    <a:pt x="4749" y="10391"/>
                    <a:pt x="4789" y="10391"/>
                  </a:cubicBezTo>
                  <a:cubicBezTo>
                    <a:pt x="4844" y="10391"/>
                    <a:pt x="4894" y="10409"/>
                    <a:pt x="4894" y="10427"/>
                  </a:cubicBezTo>
                  <a:lnTo>
                    <a:pt x="4955" y="10427"/>
                  </a:lnTo>
                  <a:cubicBezTo>
                    <a:pt x="5077" y="10396"/>
                    <a:pt x="5168" y="10396"/>
                    <a:pt x="5168" y="10396"/>
                  </a:cubicBezTo>
                  <a:cubicBezTo>
                    <a:pt x="5168" y="10441"/>
                    <a:pt x="5200" y="10469"/>
                    <a:pt x="5242" y="10469"/>
                  </a:cubicBezTo>
                  <a:cubicBezTo>
                    <a:pt x="5257" y="10469"/>
                    <a:pt x="5273" y="10465"/>
                    <a:pt x="5289" y="10457"/>
                  </a:cubicBezTo>
                  <a:cubicBezTo>
                    <a:pt x="5289" y="10396"/>
                    <a:pt x="5350" y="10396"/>
                    <a:pt x="5472" y="10396"/>
                  </a:cubicBezTo>
                  <a:cubicBezTo>
                    <a:pt x="5533" y="10427"/>
                    <a:pt x="6080" y="10427"/>
                    <a:pt x="6597" y="10427"/>
                  </a:cubicBezTo>
                  <a:lnTo>
                    <a:pt x="8025" y="10427"/>
                  </a:lnTo>
                  <a:cubicBezTo>
                    <a:pt x="8025" y="10452"/>
                    <a:pt x="8079" y="10462"/>
                    <a:pt x="8156" y="10462"/>
                  </a:cubicBezTo>
                  <a:cubicBezTo>
                    <a:pt x="8260" y="10462"/>
                    <a:pt x="8406" y="10444"/>
                    <a:pt x="8511" y="10427"/>
                  </a:cubicBezTo>
                  <a:cubicBezTo>
                    <a:pt x="8572" y="10396"/>
                    <a:pt x="8633" y="10396"/>
                    <a:pt x="8694" y="10396"/>
                  </a:cubicBezTo>
                  <a:cubicBezTo>
                    <a:pt x="8694" y="10432"/>
                    <a:pt x="8767" y="10447"/>
                    <a:pt x="8852" y="10447"/>
                  </a:cubicBezTo>
                  <a:cubicBezTo>
                    <a:pt x="8912" y="10447"/>
                    <a:pt x="8978" y="10439"/>
                    <a:pt x="9028" y="10427"/>
                  </a:cubicBezTo>
                  <a:cubicBezTo>
                    <a:pt x="9059" y="10381"/>
                    <a:pt x="9089" y="10358"/>
                    <a:pt x="9112" y="10358"/>
                  </a:cubicBezTo>
                  <a:cubicBezTo>
                    <a:pt x="9135" y="10358"/>
                    <a:pt x="9150" y="10381"/>
                    <a:pt x="9150" y="10427"/>
                  </a:cubicBezTo>
                  <a:cubicBezTo>
                    <a:pt x="9150" y="10469"/>
                    <a:pt x="9176" y="10492"/>
                    <a:pt x="9216" y="10492"/>
                  </a:cubicBezTo>
                  <a:cubicBezTo>
                    <a:pt x="9263" y="10492"/>
                    <a:pt x="9328" y="10461"/>
                    <a:pt x="9393" y="10396"/>
                  </a:cubicBezTo>
                  <a:cubicBezTo>
                    <a:pt x="9423" y="10366"/>
                    <a:pt x="9439" y="10351"/>
                    <a:pt x="9454" y="10351"/>
                  </a:cubicBezTo>
                  <a:cubicBezTo>
                    <a:pt x="9469" y="10351"/>
                    <a:pt x="9484" y="10366"/>
                    <a:pt x="9514" y="10396"/>
                  </a:cubicBezTo>
                  <a:cubicBezTo>
                    <a:pt x="9550" y="10432"/>
                    <a:pt x="9586" y="10447"/>
                    <a:pt x="9609" y="10447"/>
                  </a:cubicBezTo>
                  <a:cubicBezTo>
                    <a:pt x="9626" y="10447"/>
                    <a:pt x="9636" y="10439"/>
                    <a:pt x="9636" y="10427"/>
                  </a:cubicBezTo>
                  <a:cubicBezTo>
                    <a:pt x="9666" y="10381"/>
                    <a:pt x="9697" y="10358"/>
                    <a:pt x="9727" y="10358"/>
                  </a:cubicBezTo>
                  <a:cubicBezTo>
                    <a:pt x="9758" y="10358"/>
                    <a:pt x="9788" y="10381"/>
                    <a:pt x="9818" y="10427"/>
                  </a:cubicBezTo>
                  <a:cubicBezTo>
                    <a:pt x="9879" y="10472"/>
                    <a:pt x="9910" y="10495"/>
                    <a:pt x="9936" y="10495"/>
                  </a:cubicBezTo>
                  <a:cubicBezTo>
                    <a:pt x="9963" y="10495"/>
                    <a:pt x="9986" y="10472"/>
                    <a:pt x="10031" y="10427"/>
                  </a:cubicBezTo>
                  <a:cubicBezTo>
                    <a:pt x="10062" y="10381"/>
                    <a:pt x="10138" y="10358"/>
                    <a:pt x="10214" y="10358"/>
                  </a:cubicBezTo>
                  <a:cubicBezTo>
                    <a:pt x="10290" y="10358"/>
                    <a:pt x="10366" y="10381"/>
                    <a:pt x="10396" y="10427"/>
                  </a:cubicBezTo>
                  <a:cubicBezTo>
                    <a:pt x="10436" y="10427"/>
                    <a:pt x="10477" y="10440"/>
                    <a:pt x="10500" y="10440"/>
                  </a:cubicBezTo>
                  <a:cubicBezTo>
                    <a:pt x="10511" y="10440"/>
                    <a:pt x="10518" y="10437"/>
                    <a:pt x="10518" y="10427"/>
                  </a:cubicBezTo>
                  <a:lnTo>
                    <a:pt x="10578" y="10457"/>
                  </a:lnTo>
                  <a:lnTo>
                    <a:pt x="10700" y="10457"/>
                  </a:lnTo>
                  <a:lnTo>
                    <a:pt x="10700" y="10427"/>
                  </a:lnTo>
                  <a:cubicBezTo>
                    <a:pt x="10761" y="10427"/>
                    <a:pt x="11125" y="10457"/>
                    <a:pt x="11581" y="10457"/>
                  </a:cubicBezTo>
                  <a:cubicBezTo>
                    <a:pt x="12250" y="10457"/>
                    <a:pt x="12372" y="10457"/>
                    <a:pt x="12311" y="10427"/>
                  </a:cubicBezTo>
                  <a:cubicBezTo>
                    <a:pt x="12281" y="10396"/>
                    <a:pt x="12296" y="10381"/>
                    <a:pt x="12326" y="10381"/>
                  </a:cubicBezTo>
                  <a:cubicBezTo>
                    <a:pt x="12356" y="10381"/>
                    <a:pt x="12402" y="10396"/>
                    <a:pt x="12432" y="10427"/>
                  </a:cubicBezTo>
                  <a:cubicBezTo>
                    <a:pt x="12493" y="10427"/>
                    <a:pt x="12645" y="10487"/>
                    <a:pt x="12767" y="10487"/>
                  </a:cubicBezTo>
                  <a:cubicBezTo>
                    <a:pt x="12888" y="10487"/>
                    <a:pt x="13010" y="10487"/>
                    <a:pt x="13010" y="10518"/>
                  </a:cubicBezTo>
                  <a:lnTo>
                    <a:pt x="13071" y="10518"/>
                  </a:lnTo>
                  <a:cubicBezTo>
                    <a:pt x="13138" y="10468"/>
                    <a:pt x="13278" y="10445"/>
                    <a:pt x="13422" y="10445"/>
                  </a:cubicBezTo>
                  <a:cubicBezTo>
                    <a:pt x="13539" y="10445"/>
                    <a:pt x="13658" y="10460"/>
                    <a:pt x="13739" y="10487"/>
                  </a:cubicBezTo>
                  <a:cubicBezTo>
                    <a:pt x="13861" y="10487"/>
                    <a:pt x="13922" y="10487"/>
                    <a:pt x="14074" y="10457"/>
                  </a:cubicBezTo>
                  <a:cubicBezTo>
                    <a:pt x="14135" y="10427"/>
                    <a:pt x="14165" y="10411"/>
                    <a:pt x="14188" y="10411"/>
                  </a:cubicBezTo>
                  <a:cubicBezTo>
                    <a:pt x="14211" y="10411"/>
                    <a:pt x="14226" y="10427"/>
                    <a:pt x="14256" y="10457"/>
                  </a:cubicBezTo>
                  <a:cubicBezTo>
                    <a:pt x="14256" y="10475"/>
                    <a:pt x="14378" y="10492"/>
                    <a:pt x="14481" y="10492"/>
                  </a:cubicBezTo>
                  <a:cubicBezTo>
                    <a:pt x="14556" y="10492"/>
                    <a:pt x="14621" y="10483"/>
                    <a:pt x="14621" y="10457"/>
                  </a:cubicBezTo>
                  <a:lnTo>
                    <a:pt x="14682" y="10487"/>
                  </a:lnTo>
                  <a:cubicBezTo>
                    <a:pt x="14700" y="10496"/>
                    <a:pt x="14717" y="10500"/>
                    <a:pt x="14734" y="10500"/>
                  </a:cubicBezTo>
                  <a:cubicBezTo>
                    <a:pt x="14773" y="10500"/>
                    <a:pt x="14803" y="10478"/>
                    <a:pt x="14803" y="10457"/>
                  </a:cubicBezTo>
                  <a:cubicBezTo>
                    <a:pt x="14803" y="10415"/>
                    <a:pt x="14816" y="10392"/>
                    <a:pt x="14837" y="10392"/>
                  </a:cubicBezTo>
                  <a:cubicBezTo>
                    <a:pt x="14860" y="10392"/>
                    <a:pt x="14892" y="10422"/>
                    <a:pt x="14925" y="10487"/>
                  </a:cubicBezTo>
                  <a:cubicBezTo>
                    <a:pt x="14925" y="10523"/>
                    <a:pt x="14946" y="10538"/>
                    <a:pt x="14963" y="10538"/>
                  </a:cubicBezTo>
                  <a:cubicBezTo>
                    <a:pt x="14975" y="10538"/>
                    <a:pt x="14986" y="10530"/>
                    <a:pt x="14986" y="10518"/>
                  </a:cubicBezTo>
                  <a:cubicBezTo>
                    <a:pt x="15029" y="10496"/>
                    <a:pt x="15072" y="10475"/>
                    <a:pt x="15115" y="10475"/>
                  </a:cubicBezTo>
                  <a:cubicBezTo>
                    <a:pt x="15132" y="10475"/>
                    <a:pt x="15150" y="10478"/>
                    <a:pt x="15168" y="10487"/>
                  </a:cubicBezTo>
                  <a:cubicBezTo>
                    <a:pt x="15229" y="10487"/>
                    <a:pt x="15290" y="10487"/>
                    <a:pt x="15290" y="10396"/>
                  </a:cubicBezTo>
                  <a:cubicBezTo>
                    <a:pt x="15290" y="10366"/>
                    <a:pt x="15381" y="10366"/>
                    <a:pt x="15442" y="10366"/>
                  </a:cubicBezTo>
                  <a:cubicBezTo>
                    <a:pt x="15442" y="10396"/>
                    <a:pt x="15442" y="10396"/>
                    <a:pt x="15350" y="10457"/>
                  </a:cubicBezTo>
                  <a:lnTo>
                    <a:pt x="15502" y="10457"/>
                  </a:lnTo>
                  <a:cubicBezTo>
                    <a:pt x="15563" y="10457"/>
                    <a:pt x="15685" y="10487"/>
                    <a:pt x="15685" y="10518"/>
                  </a:cubicBezTo>
                  <a:cubicBezTo>
                    <a:pt x="15712" y="10545"/>
                    <a:pt x="15739" y="10560"/>
                    <a:pt x="15756" y="10560"/>
                  </a:cubicBezTo>
                  <a:cubicBezTo>
                    <a:pt x="15776" y="10560"/>
                    <a:pt x="15779" y="10538"/>
                    <a:pt x="15746" y="10487"/>
                  </a:cubicBezTo>
                  <a:cubicBezTo>
                    <a:pt x="15746" y="10430"/>
                    <a:pt x="15746" y="10408"/>
                    <a:pt x="15777" y="10408"/>
                  </a:cubicBezTo>
                  <a:cubicBezTo>
                    <a:pt x="15794" y="10408"/>
                    <a:pt x="15823" y="10415"/>
                    <a:pt x="15867" y="10427"/>
                  </a:cubicBezTo>
                  <a:cubicBezTo>
                    <a:pt x="15928" y="10427"/>
                    <a:pt x="15989" y="10427"/>
                    <a:pt x="15989" y="10457"/>
                  </a:cubicBezTo>
                  <a:cubicBezTo>
                    <a:pt x="15989" y="10487"/>
                    <a:pt x="15989" y="10487"/>
                    <a:pt x="16110" y="10487"/>
                  </a:cubicBezTo>
                  <a:cubicBezTo>
                    <a:pt x="16293" y="10487"/>
                    <a:pt x="16506" y="10366"/>
                    <a:pt x="16536" y="10305"/>
                  </a:cubicBezTo>
                  <a:cubicBezTo>
                    <a:pt x="16536" y="10259"/>
                    <a:pt x="16536" y="10237"/>
                    <a:pt x="16547" y="10237"/>
                  </a:cubicBezTo>
                  <a:cubicBezTo>
                    <a:pt x="16559" y="10237"/>
                    <a:pt x="16581" y="10259"/>
                    <a:pt x="16627" y="10305"/>
                  </a:cubicBezTo>
                  <a:cubicBezTo>
                    <a:pt x="16627" y="10335"/>
                    <a:pt x="16688" y="10335"/>
                    <a:pt x="16749" y="10335"/>
                  </a:cubicBezTo>
                  <a:cubicBezTo>
                    <a:pt x="16749" y="10325"/>
                    <a:pt x="16755" y="10322"/>
                    <a:pt x="16762" y="10322"/>
                  </a:cubicBezTo>
                  <a:cubicBezTo>
                    <a:pt x="16776" y="10322"/>
                    <a:pt x="16789" y="10335"/>
                    <a:pt x="16749" y="10335"/>
                  </a:cubicBezTo>
                  <a:cubicBezTo>
                    <a:pt x="16749" y="10366"/>
                    <a:pt x="16657" y="10366"/>
                    <a:pt x="16627" y="10366"/>
                  </a:cubicBezTo>
                  <a:lnTo>
                    <a:pt x="16627" y="10396"/>
                  </a:lnTo>
                  <a:cubicBezTo>
                    <a:pt x="16657" y="10442"/>
                    <a:pt x="16688" y="10465"/>
                    <a:pt x="16718" y="10465"/>
                  </a:cubicBezTo>
                  <a:cubicBezTo>
                    <a:pt x="16749" y="10465"/>
                    <a:pt x="16779" y="10442"/>
                    <a:pt x="16809" y="10396"/>
                  </a:cubicBezTo>
                  <a:cubicBezTo>
                    <a:pt x="16840" y="10381"/>
                    <a:pt x="16855" y="10373"/>
                    <a:pt x="16870" y="10373"/>
                  </a:cubicBezTo>
                  <a:cubicBezTo>
                    <a:pt x="16885" y="10373"/>
                    <a:pt x="16901" y="10381"/>
                    <a:pt x="16931" y="10396"/>
                  </a:cubicBezTo>
                  <a:cubicBezTo>
                    <a:pt x="16976" y="10441"/>
                    <a:pt x="17020" y="10469"/>
                    <a:pt x="17041" y="10469"/>
                  </a:cubicBezTo>
                  <a:cubicBezTo>
                    <a:pt x="17048" y="10469"/>
                    <a:pt x="17053" y="10465"/>
                    <a:pt x="17053" y="10457"/>
                  </a:cubicBezTo>
                  <a:cubicBezTo>
                    <a:pt x="17053" y="10457"/>
                    <a:pt x="17174" y="10457"/>
                    <a:pt x="17235" y="10487"/>
                  </a:cubicBezTo>
                  <a:cubicBezTo>
                    <a:pt x="17357" y="10487"/>
                    <a:pt x="17417" y="10487"/>
                    <a:pt x="17417" y="10457"/>
                  </a:cubicBezTo>
                  <a:cubicBezTo>
                    <a:pt x="17417" y="10427"/>
                    <a:pt x="17478" y="10427"/>
                    <a:pt x="17539" y="10427"/>
                  </a:cubicBezTo>
                  <a:cubicBezTo>
                    <a:pt x="17600" y="10427"/>
                    <a:pt x="17661" y="10427"/>
                    <a:pt x="17661" y="10366"/>
                  </a:cubicBezTo>
                  <a:cubicBezTo>
                    <a:pt x="17661" y="10335"/>
                    <a:pt x="17721" y="10305"/>
                    <a:pt x="17843" y="10305"/>
                  </a:cubicBezTo>
                  <a:cubicBezTo>
                    <a:pt x="17906" y="10292"/>
                    <a:pt x="17943" y="10285"/>
                    <a:pt x="17969" y="10285"/>
                  </a:cubicBezTo>
                  <a:cubicBezTo>
                    <a:pt x="18005" y="10285"/>
                    <a:pt x="18020" y="10300"/>
                    <a:pt x="18056" y="10335"/>
                  </a:cubicBezTo>
                  <a:cubicBezTo>
                    <a:pt x="18056" y="10366"/>
                    <a:pt x="18116" y="10366"/>
                    <a:pt x="18177" y="10366"/>
                  </a:cubicBezTo>
                  <a:cubicBezTo>
                    <a:pt x="18177" y="10366"/>
                    <a:pt x="18238" y="10366"/>
                    <a:pt x="18299" y="10427"/>
                  </a:cubicBezTo>
                  <a:cubicBezTo>
                    <a:pt x="18315" y="10435"/>
                    <a:pt x="18327" y="10439"/>
                    <a:pt x="18336" y="10439"/>
                  </a:cubicBezTo>
                  <a:cubicBezTo>
                    <a:pt x="18360" y="10439"/>
                    <a:pt x="18360" y="10410"/>
                    <a:pt x="18360" y="10366"/>
                  </a:cubicBezTo>
                  <a:lnTo>
                    <a:pt x="18360" y="10305"/>
                  </a:lnTo>
                  <a:cubicBezTo>
                    <a:pt x="18420" y="10305"/>
                    <a:pt x="18481" y="10366"/>
                    <a:pt x="18481" y="10427"/>
                  </a:cubicBezTo>
                  <a:cubicBezTo>
                    <a:pt x="18512" y="10457"/>
                    <a:pt x="18527" y="10472"/>
                    <a:pt x="18534" y="10472"/>
                  </a:cubicBezTo>
                  <a:cubicBezTo>
                    <a:pt x="18542" y="10472"/>
                    <a:pt x="18542" y="10457"/>
                    <a:pt x="18542" y="10427"/>
                  </a:cubicBezTo>
                  <a:cubicBezTo>
                    <a:pt x="18542" y="10382"/>
                    <a:pt x="18575" y="10354"/>
                    <a:pt x="18640" y="10354"/>
                  </a:cubicBezTo>
                  <a:cubicBezTo>
                    <a:pt x="18664" y="10354"/>
                    <a:pt x="18692" y="10358"/>
                    <a:pt x="18724" y="10366"/>
                  </a:cubicBezTo>
                  <a:cubicBezTo>
                    <a:pt x="18846" y="10366"/>
                    <a:pt x="18968" y="10366"/>
                    <a:pt x="18968" y="10427"/>
                  </a:cubicBezTo>
                  <a:cubicBezTo>
                    <a:pt x="18988" y="10437"/>
                    <a:pt x="19008" y="10440"/>
                    <a:pt x="19026" y="10440"/>
                  </a:cubicBezTo>
                  <a:cubicBezTo>
                    <a:pt x="19062" y="10440"/>
                    <a:pt x="19089" y="10427"/>
                    <a:pt x="19089" y="10427"/>
                  </a:cubicBezTo>
                  <a:cubicBezTo>
                    <a:pt x="19120" y="10411"/>
                    <a:pt x="19150" y="10404"/>
                    <a:pt x="19199" y="10404"/>
                  </a:cubicBezTo>
                  <a:cubicBezTo>
                    <a:pt x="19249" y="10404"/>
                    <a:pt x="19317" y="10411"/>
                    <a:pt x="19423" y="10427"/>
                  </a:cubicBezTo>
                  <a:cubicBezTo>
                    <a:pt x="19575" y="10457"/>
                    <a:pt x="19651" y="10472"/>
                    <a:pt x="19689" y="10472"/>
                  </a:cubicBezTo>
                  <a:cubicBezTo>
                    <a:pt x="19727" y="10472"/>
                    <a:pt x="19727" y="10457"/>
                    <a:pt x="19727" y="10427"/>
                  </a:cubicBezTo>
                  <a:cubicBezTo>
                    <a:pt x="19727" y="10408"/>
                    <a:pt x="19727" y="10378"/>
                    <a:pt x="19741" y="10378"/>
                  </a:cubicBezTo>
                  <a:cubicBezTo>
                    <a:pt x="19750" y="10378"/>
                    <a:pt x="19764" y="10391"/>
                    <a:pt x="19788" y="10427"/>
                  </a:cubicBezTo>
                  <a:cubicBezTo>
                    <a:pt x="19806" y="10436"/>
                    <a:pt x="19824" y="10439"/>
                    <a:pt x="19843" y="10439"/>
                  </a:cubicBezTo>
                  <a:cubicBezTo>
                    <a:pt x="19890" y="10439"/>
                    <a:pt x="19945" y="10418"/>
                    <a:pt x="20031" y="10396"/>
                  </a:cubicBezTo>
                  <a:cubicBezTo>
                    <a:pt x="20092" y="10335"/>
                    <a:pt x="20092" y="10275"/>
                    <a:pt x="20092" y="10214"/>
                  </a:cubicBezTo>
                  <a:cubicBezTo>
                    <a:pt x="20092" y="10178"/>
                    <a:pt x="20092" y="10163"/>
                    <a:pt x="20117" y="10163"/>
                  </a:cubicBezTo>
                  <a:cubicBezTo>
                    <a:pt x="20134" y="10163"/>
                    <a:pt x="20163" y="10171"/>
                    <a:pt x="20214" y="10183"/>
                  </a:cubicBezTo>
                  <a:cubicBezTo>
                    <a:pt x="20275" y="10183"/>
                    <a:pt x="20335" y="10214"/>
                    <a:pt x="20335" y="10275"/>
                  </a:cubicBezTo>
                  <a:cubicBezTo>
                    <a:pt x="20335" y="10305"/>
                    <a:pt x="20275" y="10305"/>
                    <a:pt x="20275" y="10305"/>
                  </a:cubicBezTo>
                  <a:lnTo>
                    <a:pt x="20214" y="10305"/>
                  </a:lnTo>
                  <a:cubicBezTo>
                    <a:pt x="20214" y="10335"/>
                    <a:pt x="20214" y="10396"/>
                    <a:pt x="20335" y="10396"/>
                  </a:cubicBezTo>
                  <a:cubicBezTo>
                    <a:pt x="20366" y="10411"/>
                    <a:pt x="20404" y="10419"/>
                    <a:pt x="20434" y="10419"/>
                  </a:cubicBezTo>
                  <a:cubicBezTo>
                    <a:pt x="20465" y="10419"/>
                    <a:pt x="20487" y="10411"/>
                    <a:pt x="20487" y="10396"/>
                  </a:cubicBezTo>
                  <a:cubicBezTo>
                    <a:pt x="20548" y="10427"/>
                    <a:pt x="20670" y="10427"/>
                    <a:pt x="20791" y="10427"/>
                  </a:cubicBezTo>
                  <a:cubicBezTo>
                    <a:pt x="20913" y="10427"/>
                    <a:pt x="21095" y="10427"/>
                    <a:pt x="21156" y="10457"/>
                  </a:cubicBezTo>
                  <a:cubicBezTo>
                    <a:pt x="21278" y="10457"/>
                    <a:pt x="21338" y="10457"/>
                    <a:pt x="21338" y="10427"/>
                  </a:cubicBezTo>
                  <a:cubicBezTo>
                    <a:pt x="21338" y="10391"/>
                    <a:pt x="21359" y="10376"/>
                    <a:pt x="21377" y="10376"/>
                  </a:cubicBezTo>
                  <a:cubicBezTo>
                    <a:pt x="21389" y="10376"/>
                    <a:pt x="21399" y="10384"/>
                    <a:pt x="21399" y="10396"/>
                  </a:cubicBezTo>
                  <a:cubicBezTo>
                    <a:pt x="21435" y="10449"/>
                    <a:pt x="21727" y="10482"/>
                    <a:pt x="21977" y="10482"/>
                  </a:cubicBezTo>
                  <a:cubicBezTo>
                    <a:pt x="22157" y="10482"/>
                    <a:pt x="22316" y="10465"/>
                    <a:pt x="22341" y="10427"/>
                  </a:cubicBezTo>
                  <a:lnTo>
                    <a:pt x="22463" y="10427"/>
                  </a:lnTo>
                  <a:cubicBezTo>
                    <a:pt x="22524" y="10457"/>
                    <a:pt x="22653" y="10472"/>
                    <a:pt x="22775" y="10472"/>
                  </a:cubicBezTo>
                  <a:cubicBezTo>
                    <a:pt x="22896" y="10472"/>
                    <a:pt x="23010" y="10457"/>
                    <a:pt x="23041" y="10427"/>
                  </a:cubicBezTo>
                  <a:lnTo>
                    <a:pt x="23223" y="10427"/>
                  </a:lnTo>
                  <a:cubicBezTo>
                    <a:pt x="23284" y="10457"/>
                    <a:pt x="23329" y="10472"/>
                    <a:pt x="23367" y="10472"/>
                  </a:cubicBezTo>
                  <a:cubicBezTo>
                    <a:pt x="23405" y="10472"/>
                    <a:pt x="23436" y="10457"/>
                    <a:pt x="23466" y="10427"/>
                  </a:cubicBezTo>
                  <a:cubicBezTo>
                    <a:pt x="23509" y="10405"/>
                    <a:pt x="23522" y="10384"/>
                    <a:pt x="23525" y="10384"/>
                  </a:cubicBezTo>
                  <a:cubicBezTo>
                    <a:pt x="23527" y="10384"/>
                    <a:pt x="23527" y="10387"/>
                    <a:pt x="23527" y="10396"/>
                  </a:cubicBezTo>
                  <a:cubicBezTo>
                    <a:pt x="23527" y="10427"/>
                    <a:pt x="23648" y="10427"/>
                    <a:pt x="23922" y="10457"/>
                  </a:cubicBezTo>
                  <a:cubicBezTo>
                    <a:pt x="24165" y="10457"/>
                    <a:pt x="24165" y="10457"/>
                    <a:pt x="24104" y="10396"/>
                  </a:cubicBezTo>
                  <a:cubicBezTo>
                    <a:pt x="24170" y="10388"/>
                    <a:pt x="24217" y="10384"/>
                    <a:pt x="24252" y="10384"/>
                  </a:cubicBezTo>
                  <a:cubicBezTo>
                    <a:pt x="24348" y="10384"/>
                    <a:pt x="24348" y="10412"/>
                    <a:pt x="24348" y="10457"/>
                  </a:cubicBezTo>
                  <a:cubicBezTo>
                    <a:pt x="24322" y="10482"/>
                    <a:pt x="24329" y="10497"/>
                    <a:pt x="24349" y="10497"/>
                  </a:cubicBezTo>
                  <a:cubicBezTo>
                    <a:pt x="24377" y="10497"/>
                    <a:pt x="24434" y="10467"/>
                    <a:pt x="24469" y="10396"/>
                  </a:cubicBezTo>
                  <a:cubicBezTo>
                    <a:pt x="24505" y="10361"/>
                    <a:pt x="24561" y="10346"/>
                    <a:pt x="24602" y="10346"/>
                  </a:cubicBezTo>
                  <a:cubicBezTo>
                    <a:pt x="24631" y="10346"/>
                    <a:pt x="24652" y="10353"/>
                    <a:pt x="24652" y="10366"/>
                  </a:cubicBezTo>
                  <a:cubicBezTo>
                    <a:pt x="24652" y="10396"/>
                    <a:pt x="24591" y="10396"/>
                    <a:pt x="24530" y="10396"/>
                  </a:cubicBezTo>
                  <a:lnTo>
                    <a:pt x="24530" y="10487"/>
                  </a:lnTo>
                  <a:cubicBezTo>
                    <a:pt x="24591" y="10487"/>
                    <a:pt x="24591" y="10487"/>
                    <a:pt x="24652" y="10457"/>
                  </a:cubicBezTo>
                  <a:cubicBezTo>
                    <a:pt x="24652" y="10457"/>
                    <a:pt x="24712" y="10457"/>
                    <a:pt x="24773" y="10427"/>
                  </a:cubicBezTo>
                  <a:cubicBezTo>
                    <a:pt x="24834" y="10366"/>
                    <a:pt x="24834" y="10335"/>
                    <a:pt x="24773" y="10305"/>
                  </a:cubicBezTo>
                  <a:cubicBezTo>
                    <a:pt x="24712" y="10244"/>
                    <a:pt x="24773" y="10244"/>
                    <a:pt x="24834" y="10244"/>
                  </a:cubicBezTo>
                  <a:cubicBezTo>
                    <a:pt x="24956" y="10305"/>
                    <a:pt x="24956" y="10335"/>
                    <a:pt x="24895" y="10366"/>
                  </a:cubicBezTo>
                  <a:cubicBezTo>
                    <a:pt x="24834" y="10366"/>
                    <a:pt x="24834" y="10427"/>
                    <a:pt x="24834" y="10457"/>
                  </a:cubicBezTo>
                  <a:cubicBezTo>
                    <a:pt x="24834" y="10462"/>
                    <a:pt x="24843" y="10465"/>
                    <a:pt x="24860" y="10465"/>
                  </a:cubicBezTo>
                  <a:cubicBezTo>
                    <a:pt x="24935" y="10465"/>
                    <a:pt x="25154" y="10410"/>
                    <a:pt x="25229" y="10335"/>
                  </a:cubicBezTo>
                  <a:lnTo>
                    <a:pt x="25229" y="10366"/>
                  </a:lnTo>
                  <a:cubicBezTo>
                    <a:pt x="25229" y="10427"/>
                    <a:pt x="25351" y="10427"/>
                    <a:pt x="25472" y="10427"/>
                  </a:cubicBezTo>
                  <a:cubicBezTo>
                    <a:pt x="25594" y="10427"/>
                    <a:pt x="25655" y="10427"/>
                    <a:pt x="25655" y="10396"/>
                  </a:cubicBezTo>
                  <a:cubicBezTo>
                    <a:pt x="25655" y="10335"/>
                    <a:pt x="25655" y="10305"/>
                    <a:pt x="25715" y="10305"/>
                  </a:cubicBezTo>
                  <a:cubicBezTo>
                    <a:pt x="25655" y="10305"/>
                    <a:pt x="25655" y="10275"/>
                    <a:pt x="25655" y="10214"/>
                  </a:cubicBezTo>
                  <a:lnTo>
                    <a:pt x="25655" y="10214"/>
                  </a:lnTo>
                  <a:cubicBezTo>
                    <a:pt x="25655" y="10214"/>
                    <a:pt x="25776" y="10275"/>
                    <a:pt x="25837" y="10305"/>
                  </a:cubicBezTo>
                  <a:cubicBezTo>
                    <a:pt x="25959" y="10396"/>
                    <a:pt x="26080" y="10427"/>
                    <a:pt x="26323" y="10427"/>
                  </a:cubicBezTo>
                  <a:cubicBezTo>
                    <a:pt x="26445" y="10427"/>
                    <a:pt x="26658" y="10427"/>
                    <a:pt x="26718" y="10457"/>
                  </a:cubicBezTo>
                  <a:cubicBezTo>
                    <a:pt x="26840" y="10457"/>
                    <a:pt x="26901" y="10457"/>
                    <a:pt x="26901" y="10427"/>
                  </a:cubicBezTo>
                  <a:lnTo>
                    <a:pt x="27022" y="10427"/>
                  </a:lnTo>
                  <a:cubicBezTo>
                    <a:pt x="27053" y="10442"/>
                    <a:pt x="27098" y="10449"/>
                    <a:pt x="27136" y="10449"/>
                  </a:cubicBezTo>
                  <a:cubicBezTo>
                    <a:pt x="27174" y="10449"/>
                    <a:pt x="27205" y="10442"/>
                    <a:pt x="27205" y="10427"/>
                  </a:cubicBezTo>
                  <a:cubicBezTo>
                    <a:pt x="27225" y="10416"/>
                    <a:pt x="27245" y="10413"/>
                    <a:pt x="27266" y="10413"/>
                  </a:cubicBezTo>
                  <a:cubicBezTo>
                    <a:pt x="27306" y="10413"/>
                    <a:pt x="27347" y="10427"/>
                    <a:pt x="27387" y="10427"/>
                  </a:cubicBezTo>
                  <a:cubicBezTo>
                    <a:pt x="27444" y="10469"/>
                    <a:pt x="27474" y="10492"/>
                    <a:pt x="27484" y="10492"/>
                  </a:cubicBezTo>
                  <a:cubicBezTo>
                    <a:pt x="27496" y="10492"/>
                    <a:pt x="27481" y="10461"/>
                    <a:pt x="27448" y="10396"/>
                  </a:cubicBezTo>
                  <a:cubicBezTo>
                    <a:pt x="27448" y="10366"/>
                    <a:pt x="27326" y="10305"/>
                    <a:pt x="27266" y="10305"/>
                  </a:cubicBezTo>
                  <a:lnTo>
                    <a:pt x="27083" y="10305"/>
                  </a:lnTo>
                  <a:lnTo>
                    <a:pt x="27266" y="10275"/>
                  </a:lnTo>
                  <a:cubicBezTo>
                    <a:pt x="27326" y="10275"/>
                    <a:pt x="27448" y="10244"/>
                    <a:pt x="27448" y="10183"/>
                  </a:cubicBezTo>
                  <a:cubicBezTo>
                    <a:pt x="27448" y="10183"/>
                    <a:pt x="27448" y="10153"/>
                    <a:pt x="27509" y="10153"/>
                  </a:cubicBezTo>
                  <a:lnTo>
                    <a:pt x="27509" y="10244"/>
                  </a:lnTo>
                  <a:cubicBezTo>
                    <a:pt x="27448" y="10275"/>
                    <a:pt x="27448" y="10305"/>
                    <a:pt x="27448" y="10366"/>
                  </a:cubicBezTo>
                  <a:cubicBezTo>
                    <a:pt x="27486" y="10404"/>
                    <a:pt x="27573" y="10443"/>
                    <a:pt x="27632" y="10443"/>
                  </a:cubicBezTo>
                  <a:cubicBezTo>
                    <a:pt x="27666" y="10443"/>
                    <a:pt x="27691" y="10430"/>
                    <a:pt x="27691" y="10396"/>
                  </a:cubicBezTo>
                  <a:cubicBezTo>
                    <a:pt x="27752" y="10396"/>
                    <a:pt x="27752" y="10396"/>
                    <a:pt x="27813" y="10427"/>
                  </a:cubicBezTo>
                  <a:cubicBezTo>
                    <a:pt x="27813" y="10454"/>
                    <a:pt x="27831" y="10469"/>
                    <a:pt x="27857" y="10469"/>
                  </a:cubicBezTo>
                  <a:cubicBezTo>
                    <a:pt x="27889" y="10469"/>
                    <a:pt x="27931" y="10446"/>
                    <a:pt x="27965" y="10396"/>
                  </a:cubicBezTo>
                  <a:cubicBezTo>
                    <a:pt x="27992" y="10355"/>
                    <a:pt x="28020" y="10339"/>
                    <a:pt x="28047" y="10339"/>
                  </a:cubicBezTo>
                  <a:cubicBezTo>
                    <a:pt x="28080" y="10339"/>
                    <a:pt x="28114" y="10363"/>
                    <a:pt x="28147" y="10396"/>
                  </a:cubicBezTo>
                  <a:cubicBezTo>
                    <a:pt x="28214" y="10446"/>
                    <a:pt x="28318" y="10469"/>
                    <a:pt x="28398" y="10469"/>
                  </a:cubicBezTo>
                  <a:cubicBezTo>
                    <a:pt x="28463" y="10469"/>
                    <a:pt x="28512" y="10454"/>
                    <a:pt x="28512" y="10427"/>
                  </a:cubicBezTo>
                  <a:cubicBezTo>
                    <a:pt x="28512" y="10391"/>
                    <a:pt x="28574" y="10376"/>
                    <a:pt x="28638" y="10376"/>
                  </a:cubicBezTo>
                  <a:cubicBezTo>
                    <a:pt x="28684" y="10376"/>
                    <a:pt x="28730" y="10384"/>
                    <a:pt x="28755" y="10396"/>
                  </a:cubicBezTo>
                  <a:cubicBezTo>
                    <a:pt x="28785" y="10411"/>
                    <a:pt x="28816" y="10419"/>
                    <a:pt x="28846" y="10419"/>
                  </a:cubicBezTo>
                  <a:cubicBezTo>
                    <a:pt x="28877" y="10419"/>
                    <a:pt x="28907" y="10411"/>
                    <a:pt x="28937" y="10396"/>
                  </a:cubicBezTo>
                  <a:cubicBezTo>
                    <a:pt x="28937" y="10417"/>
                    <a:pt x="28966" y="10453"/>
                    <a:pt x="29014" y="10453"/>
                  </a:cubicBezTo>
                  <a:cubicBezTo>
                    <a:pt x="29036" y="10453"/>
                    <a:pt x="29061" y="10445"/>
                    <a:pt x="29089" y="10427"/>
                  </a:cubicBezTo>
                  <a:cubicBezTo>
                    <a:pt x="29089" y="10427"/>
                    <a:pt x="29150" y="10427"/>
                    <a:pt x="29089" y="10396"/>
                  </a:cubicBezTo>
                  <a:cubicBezTo>
                    <a:pt x="29089" y="10396"/>
                    <a:pt x="29150" y="10366"/>
                    <a:pt x="29211" y="10335"/>
                  </a:cubicBezTo>
                  <a:cubicBezTo>
                    <a:pt x="29150" y="10335"/>
                    <a:pt x="29150" y="10275"/>
                    <a:pt x="29150" y="10244"/>
                  </a:cubicBezTo>
                  <a:cubicBezTo>
                    <a:pt x="29150" y="10237"/>
                    <a:pt x="29164" y="10233"/>
                    <a:pt x="29186" y="10233"/>
                  </a:cubicBezTo>
                  <a:cubicBezTo>
                    <a:pt x="29258" y="10233"/>
                    <a:pt x="29422" y="10273"/>
                    <a:pt x="29515" y="10366"/>
                  </a:cubicBezTo>
                  <a:lnTo>
                    <a:pt x="29636" y="10457"/>
                  </a:lnTo>
                  <a:lnTo>
                    <a:pt x="29636" y="10366"/>
                  </a:lnTo>
                  <a:cubicBezTo>
                    <a:pt x="29697" y="10366"/>
                    <a:pt x="29758" y="10366"/>
                    <a:pt x="29758" y="10396"/>
                  </a:cubicBezTo>
                  <a:cubicBezTo>
                    <a:pt x="29758" y="10427"/>
                    <a:pt x="29758" y="10427"/>
                    <a:pt x="29819" y="10427"/>
                  </a:cubicBezTo>
                  <a:cubicBezTo>
                    <a:pt x="29819" y="10427"/>
                    <a:pt x="29880" y="10427"/>
                    <a:pt x="29880" y="10396"/>
                  </a:cubicBezTo>
                  <a:cubicBezTo>
                    <a:pt x="29880" y="10361"/>
                    <a:pt x="29880" y="10346"/>
                    <a:pt x="29892" y="10346"/>
                  </a:cubicBezTo>
                  <a:cubicBezTo>
                    <a:pt x="29900" y="10346"/>
                    <a:pt x="29915" y="10353"/>
                    <a:pt x="29940" y="10366"/>
                  </a:cubicBezTo>
                  <a:cubicBezTo>
                    <a:pt x="29971" y="10411"/>
                    <a:pt x="30009" y="10434"/>
                    <a:pt x="30047" y="10434"/>
                  </a:cubicBezTo>
                  <a:cubicBezTo>
                    <a:pt x="30085" y="10434"/>
                    <a:pt x="30123" y="10411"/>
                    <a:pt x="30153" y="10366"/>
                  </a:cubicBezTo>
                  <a:cubicBezTo>
                    <a:pt x="30153" y="10320"/>
                    <a:pt x="30153" y="10297"/>
                    <a:pt x="30161" y="10297"/>
                  </a:cubicBezTo>
                  <a:cubicBezTo>
                    <a:pt x="30168" y="10297"/>
                    <a:pt x="30184" y="10320"/>
                    <a:pt x="30214" y="10366"/>
                  </a:cubicBezTo>
                  <a:cubicBezTo>
                    <a:pt x="30214" y="10396"/>
                    <a:pt x="30275" y="10457"/>
                    <a:pt x="30336" y="10457"/>
                  </a:cubicBezTo>
                  <a:lnTo>
                    <a:pt x="30336" y="10396"/>
                  </a:lnTo>
                  <a:cubicBezTo>
                    <a:pt x="30336" y="10361"/>
                    <a:pt x="30356" y="10346"/>
                    <a:pt x="30386" y="10346"/>
                  </a:cubicBezTo>
                  <a:cubicBezTo>
                    <a:pt x="30407" y="10346"/>
                    <a:pt x="30432" y="10353"/>
                    <a:pt x="30457" y="10366"/>
                  </a:cubicBezTo>
                  <a:cubicBezTo>
                    <a:pt x="30457" y="10381"/>
                    <a:pt x="30472" y="10389"/>
                    <a:pt x="30503" y="10389"/>
                  </a:cubicBezTo>
                  <a:cubicBezTo>
                    <a:pt x="30533" y="10389"/>
                    <a:pt x="30579" y="10381"/>
                    <a:pt x="30640" y="10366"/>
                  </a:cubicBezTo>
                  <a:cubicBezTo>
                    <a:pt x="30761" y="10366"/>
                    <a:pt x="30822" y="10366"/>
                    <a:pt x="30822" y="10396"/>
                  </a:cubicBezTo>
                  <a:cubicBezTo>
                    <a:pt x="30822" y="10442"/>
                    <a:pt x="30822" y="10465"/>
                    <a:pt x="30829" y="10465"/>
                  </a:cubicBezTo>
                  <a:cubicBezTo>
                    <a:pt x="30837" y="10465"/>
                    <a:pt x="30852" y="10442"/>
                    <a:pt x="30883" y="10396"/>
                  </a:cubicBezTo>
                  <a:cubicBezTo>
                    <a:pt x="30913" y="10381"/>
                    <a:pt x="30928" y="10373"/>
                    <a:pt x="30951" y="10373"/>
                  </a:cubicBezTo>
                  <a:cubicBezTo>
                    <a:pt x="30974" y="10373"/>
                    <a:pt x="31004" y="10381"/>
                    <a:pt x="31065" y="10396"/>
                  </a:cubicBezTo>
                  <a:cubicBezTo>
                    <a:pt x="31095" y="10427"/>
                    <a:pt x="31111" y="10442"/>
                    <a:pt x="31126" y="10442"/>
                  </a:cubicBezTo>
                  <a:cubicBezTo>
                    <a:pt x="31141" y="10442"/>
                    <a:pt x="31156" y="10427"/>
                    <a:pt x="31187" y="10396"/>
                  </a:cubicBezTo>
                  <a:cubicBezTo>
                    <a:pt x="31187" y="10335"/>
                    <a:pt x="31187" y="10305"/>
                    <a:pt x="31126" y="10305"/>
                  </a:cubicBezTo>
                  <a:cubicBezTo>
                    <a:pt x="31065" y="10305"/>
                    <a:pt x="31065" y="10305"/>
                    <a:pt x="31065" y="10244"/>
                  </a:cubicBezTo>
                  <a:lnTo>
                    <a:pt x="31187" y="10244"/>
                  </a:lnTo>
                  <a:cubicBezTo>
                    <a:pt x="31247" y="10244"/>
                    <a:pt x="31308" y="10244"/>
                    <a:pt x="31460" y="10214"/>
                  </a:cubicBezTo>
                  <a:cubicBezTo>
                    <a:pt x="31617" y="10188"/>
                    <a:pt x="31639" y="10117"/>
                    <a:pt x="31545" y="10117"/>
                  </a:cubicBezTo>
                  <a:cubicBezTo>
                    <a:pt x="31530" y="10117"/>
                    <a:pt x="31512" y="10118"/>
                    <a:pt x="31491" y="10123"/>
                  </a:cubicBezTo>
                  <a:lnTo>
                    <a:pt x="31430" y="10092"/>
                  </a:lnTo>
                  <a:cubicBezTo>
                    <a:pt x="31430" y="10031"/>
                    <a:pt x="31399" y="10001"/>
                    <a:pt x="31369" y="10001"/>
                  </a:cubicBezTo>
                  <a:cubicBezTo>
                    <a:pt x="31339" y="10001"/>
                    <a:pt x="31308" y="10031"/>
                    <a:pt x="31308" y="10092"/>
                  </a:cubicBezTo>
                  <a:cubicBezTo>
                    <a:pt x="31308" y="10157"/>
                    <a:pt x="31308" y="10188"/>
                    <a:pt x="31299" y="10188"/>
                  </a:cubicBezTo>
                  <a:cubicBezTo>
                    <a:pt x="31291" y="10188"/>
                    <a:pt x="31276" y="10165"/>
                    <a:pt x="31247" y="10123"/>
                  </a:cubicBezTo>
                  <a:cubicBezTo>
                    <a:pt x="31247" y="10062"/>
                    <a:pt x="31187" y="10062"/>
                    <a:pt x="31126" y="10062"/>
                  </a:cubicBezTo>
                  <a:cubicBezTo>
                    <a:pt x="31065" y="10062"/>
                    <a:pt x="31065" y="10062"/>
                    <a:pt x="31065" y="10001"/>
                  </a:cubicBezTo>
                  <a:cubicBezTo>
                    <a:pt x="31065" y="9971"/>
                    <a:pt x="31004" y="9940"/>
                    <a:pt x="30943" y="9940"/>
                  </a:cubicBezTo>
                  <a:cubicBezTo>
                    <a:pt x="30883" y="9940"/>
                    <a:pt x="30883" y="9940"/>
                    <a:pt x="30883" y="9971"/>
                  </a:cubicBezTo>
                  <a:cubicBezTo>
                    <a:pt x="30908" y="9983"/>
                    <a:pt x="30902" y="9991"/>
                    <a:pt x="30882" y="9991"/>
                  </a:cubicBezTo>
                  <a:cubicBezTo>
                    <a:pt x="30853" y="9991"/>
                    <a:pt x="30797" y="9976"/>
                    <a:pt x="30761" y="9940"/>
                  </a:cubicBezTo>
                  <a:cubicBezTo>
                    <a:pt x="30736" y="9928"/>
                    <a:pt x="30721" y="9920"/>
                    <a:pt x="30710" y="9920"/>
                  </a:cubicBezTo>
                  <a:cubicBezTo>
                    <a:pt x="30695" y="9920"/>
                    <a:pt x="30688" y="9935"/>
                    <a:pt x="30670" y="9971"/>
                  </a:cubicBezTo>
                  <a:cubicBezTo>
                    <a:pt x="30670" y="10016"/>
                    <a:pt x="30640" y="10039"/>
                    <a:pt x="30602" y="10039"/>
                  </a:cubicBezTo>
                  <a:cubicBezTo>
                    <a:pt x="30564" y="10039"/>
                    <a:pt x="30518" y="10016"/>
                    <a:pt x="30488" y="9971"/>
                  </a:cubicBezTo>
                  <a:lnTo>
                    <a:pt x="30366" y="9971"/>
                  </a:lnTo>
                  <a:cubicBezTo>
                    <a:pt x="30305" y="9971"/>
                    <a:pt x="30305" y="10001"/>
                    <a:pt x="30305" y="10062"/>
                  </a:cubicBezTo>
                  <a:cubicBezTo>
                    <a:pt x="30305" y="10097"/>
                    <a:pt x="30305" y="10112"/>
                    <a:pt x="30293" y="10112"/>
                  </a:cubicBezTo>
                  <a:cubicBezTo>
                    <a:pt x="30284" y="10112"/>
                    <a:pt x="30270" y="10105"/>
                    <a:pt x="30244" y="10092"/>
                  </a:cubicBezTo>
                  <a:cubicBezTo>
                    <a:pt x="30184" y="10062"/>
                    <a:pt x="30184" y="10001"/>
                    <a:pt x="30184" y="10001"/>
                  </a:cubicBezTo>
                  <a:cubicBezTo>
                    <a:pt x="30184" y="9971"/>
                    <a:pt x="30123" y="9971"/>
                    <a:pt x="30062" y="9971"/>
                  </a:cubicBezTo>
                  <a:cubicBezTo>
                    <a:pt x="30001" y="9971"/>
                    <a:pt x="29880" y="9971"/>
                    <a:pt x="29880" y="10001"/>
                  </a:cubicBezTo>
                  <a:lnTo>
                    <a:pt x="29880" y="9971"/>
                  </a:lnTo>
                  <a:cubicBezTo>
                    <a:pt x="29839" y="9971"/>
                    <a:pt x="29826" y="9957"/>
                    <a:pt x="29821" y="9957"/>
                  </a:cubicBezTo>
                  <a:cubicBezTo>
                    <a:pt x="29819" y="9957"/>
                    <a:pt x="29819" y="9961"/>
                    <a:pt x="29819" y="9971"/>
                  </a:cubicBezTo>
                  <a:cubicBezTo>
                    <a:pt x="29819" y="9971"/>
                    <a:pt x="29758" y="9971"/>
                    <a:pt x="29636" y="9940"/>
                  </a:cubicBezTo>
                  <a:cubicBezTo>
                    <a:pt x="29602" y="9927"/>
                    <a:pt x="29566" y="9921"/>
                    <a:pt x="29534" y="9921"/>
                  </a:cubicBezTo>
                  <a:cubicBezTo>
                    <a:pt x="29421" y="9921"/>
                    <a:pt x="29343" y="9991"/>
                    <a:pt x="29484" y="10062"/>
                  </a:cubicBezTo>
                  <a:lnTo>
                    <a:pt x="29424" y="10062"/>
                  </a:lnTo>
                  <a:cubicBezTo>
                    <a:pt x="29363" y="10062"/>
                    <a:pt x="29363" y="10092"/>
                    <a:pt x="29363" y="10092"/>
                  </a:cubicBezTo>
                  <a:cubicBezTo>
                    <a:pt x="29363" y="10123"/>
                    <a:pt x="29302" y="10123"/>
                    <a:pt x="29241" y="10123"/>
                  </a:cubicBezTo>
                  <a:lnTo>
                    <a:pt x="29241" y="10031"/>
                  </a:lnTo>
                  <a:cubicBezTo>
                    <a:pt x="29278" y="9977"/>
                    <a:pt x="29249" y="9933"/>
                    <a:pt x="29206" y="9933"/>
                  </a:cubicBezTo>
                  <a:cubicBezTo>
                    <a:pt x="29178" y="9933"/>
                    <a:pt x="29144" y="9952"/>
                    <a:pt x="29120" y="10001"/>
                  </a:cubicBezTo>
                  <a:lnTo>
                    <a:pt x="29120" y="9971"/>
                  </a:lnTo>
                  <a:cubicBezTo>
                    <a:pt x="29120" y="9955"/>
                    <a:pt x="29105" y="9948"/>
                    <a:pt x="29074" y="9948"/>
                  </a:cubicBezTo>
                  <a:cubicBezTo>
                    <a:pt x="29044" y="9948"/>
                    <a:pt x="28998" y="9955"/>
                    <a:pt x="28937" y="9971"/>
                  </a:cubicBezTo>
                  <a:cubicBezTo>
                    <a:pt x="28877" y="9971"/>
                    <a:pt x="28816" y="10031"/>
                    <a:pt x="28816" y="10092"/>
                  </a:cubicBezTo>
                  <a:cubicBezTo>
                    <a:pt x="28816" y="10123"/>
                    <a:pt x="28755" y="10123"/>
                    <a:pt x="28755" y="10123"/>
                  </a:cubicBezTo>
                  <a:cubicBezTo>
                    <a:pt x="28694" y="10123"/>
                    <a:pt x="28694" y="10123"/>
                    <a:pt x="28694" y="10092"/>
                  </a:cubicBezTo>
                  <a:cubicBezTo>
                    <a:pt x="28694" y="10047"/>
                    <a:pt x="28664" y="10024"/>
                    <a:pt x="28626" y="10024"/>
                  </a:cubicBezTo>
                  <a:cubicBezTo>
                    <a:pt x="28588" y="10024"/>
                    <a:pt x="28542" y="10047"/>
                    <a:pt x="28512" y="10092"/>
                  </a:cubicBezTo>
                  <a:lnTo>
                    <a:pt x="28512" y="10062"/>
                  </a:lnTo>
                  <a:cubicBezTo>
                    <a:pt x="28512" y="10017"/>
                    <a:pt x="28479" y="9989"/>
                    <a:pt x="28331" y="9989"/>
                  </a:cubicBezTo>
                  <a:cubicBezTo>
                    <a:pt x="28276" y="9989"/>
                    <a:pt x="28206" y="9993"/>
                    <a:pt x="28117" y="10001"/>
                  </a:cubicBezTo>
                  <a:cubicBezTo>
                    <a:pt x="27874" y="10001"/>
                    <a:pt x="27691" y="10001"/>
                    <a:pt x="27691" y="9971"/>
                  </a:cubicBezTo>
                  <a:cubicBezTo>
                    <a:pt x="27691" y="9965"/>
                    <a:pt x="27683" y="9963"/>
                    <a:pt x="27670" y="9963"/>
                  </a:cubicBezTo>
                  <a:cubicBezTo>
                    <a:pt x="27609" y="9963"/>
                    <a:pt x="27426" y="10017"/>
                    <a:pt x="27326" y="10092"/>
                  </a:cubicBezTo>
                  <a:cubicBezTo>
                    <a:pt x="27326" y="10031"/>
                    <a:pt x="27266" y="10031"/>
                    <a:pt x="27114" y="10031"/>
                  </a:cubicBezTo>
                  <a:cubicBezTo>
                    <a:pt x="26931" y="10031"/>
                    <a:pt x="26931" y="10031"/>
                    <a:pt x="26931" y="10001"/>
                  </a:cubicBezTo>
                  <a:cubicBezTo>
                    <a:pt x="26962" y="9955"/>
                    <a:pt x="26977" y="9933"/>
                    <a:pt x="26969" y="9933"/>
                  </a:cubicBezTo>
                  <a:cubicBezTo>
                    <a:pt x="26962" y="9933"/>
                    <a:pt x="26931" y="9955"/>
                    <a:pt x="26870" y="10001"/>
                  </a:cubicBezTo>
                  <a:cubicBezTo>
                    <a:pt x="26849" y="10023"/>
                    <a:pt x="26812" y="10033"/>
                    <a:pt x="26774" y="10033"/>
                  </a:cubicBezTo>
                  <a:cubicBezTo>
                    <a:pt x="26703" y="10033"/>
                    <a:pt x="26627" y="9999"/>
                    <a:pt x="26627" y="9940"/>
                  </a:cubicBezTo>
                  <a:cubicBezTo>
                    <a:pt x="26627" y="9910"/>
                    <a:pt x="26566" y="9910"/>
                    <a:pt x="26445" y="9910"/>
                  </a:cubicBezTo>
                  <a:cubicBezTo>
                    <a:pt x="26384" y="9940"/>
                    <a:pt x="26263" y="9940"/>
                    <a:pt x="26141" y="9940"/>
                  </a:cubicBezTo>
                  <a:cubicBezTo>
                    <a:pt x="25959" y="9940"/>
                    <a:pt x="25959" y="9940"/>
                    <a:pt x="25959" y="10031"/>
                  </a:cubicBezTo>
                  <a:cubicBezTo>
                    <a:pt x="25959" y="10092"/>
                    <a:pt x="25898" y="10092"/>
                    <a:pt x="25776" y="10092"/>
                  </a:cubicBezTo>
                  <a:cubicBezTo>
                    <a:pt x="25715" y="10092"/>
                    <a:pt x="25624" y="10092"/>
                    <a:pt x="25624" y="10062"/>
                  </a:cubicBezTo>
                  <a:cubicBezTo>
                    <a:pt x="25624" y="10062"/>
                    <a:pt x="25563" y="10031"/>
                    <a:pt x="25503" y="10031"/>
                  </a:cubicBezTo>
                  <a:cubicBezTo>
                    <a:pt x="25442" y="10031"/>
                    <a:pt x="25381" y="10031"/>
                    <a:pt x="25381" y="9971"/>
                  </a:cubicBezTo>
                  <a:cubicBezTo>
                    <a:pt x="25381" y="9971"/>
                    <a:pt x="25320" y="9940"/>
                    <a:pt x="25199" y="9940"/>
                  </a:cubicBezTo>
                  <a:cubicBezTo>
                    <a:pt x="25077" y="9940"/>
                    <a:pt x="24956" y="9940"/>
                    <a:pt x="24956" y="9910"/>
                  </a:cubicBezTo>
                  <a:cubicBezTo>
                    <a:pt x="24895" y="9910"/>
                    <a:pt x="24895" y="9910"/>
                    <a:pt x="24895" y="9940"/>
                  </a:cubicBezTo>
                  <a:cubicBezTo>
                    <a:pt x="24895" y="9961"/>
                    <a:pt x="24866" y="9997"/>
                    <a:pt x="24768" y="9997"/>
                  </a:cubicBezTo>
                  <a:cubicBezTo>
                    <a:pt x="24724" y="9997"/>
                    <a:pt x="24666" y="9990"/>
                    <a:pt x="24591" y="9971"/>
                  </a:cubicBezTo>
                  <a:cubicBezTo>
                    <a:pt x="24439" y="9971"/>
                    <a:pt x="24256" y="9971"/>
                    <a:pt x="24256" y="10001"/>
                  </a:cubicBezTo>
                  <a:cubicBezTo>
                    <a:pt x="24196" y="10001"/>
                    <a:pt x="24196" y="10001"/>
                    <a:pt x="24196" y="9971"/>
                  </a:cubicBezTo>
                  <a:cubicBezTo>
                    <a:pt x="24196" y="9940"/>
                    <a:pt x="24165" y="9925"/>
                    <a:pt x="24120" y="9925"/>
                  </a:cubicBezTo>
                  <a:cubicBezTo>
                    <a:pt x="24074" y="9925"/>
                    <a:pt x="24013" y="9940"/>
                    <a:pt x="23952" y="9971"/>
                  </a:cubicBezTo>
                  <a:cubicBezTo>
                    <a:pt x="23952" y="9986"/>
                    <a:pt x="23937" y="9993"/>
                    <a:pt x="23914" y="9993"/>
                  </a:cubicBezTo>
                  <a:cubicBezTo>
                    <a:pt x="23892" y="9993"/>
                    <a:pt x="23861" y="9986"/>
                    <a:pt x="23831" y="9971"/>
                  </a:cubicBezTo>
                  <a:cubicBezTo>
                    <a:pt x="23831" y="9971"/>
                    <a:pt x="23770" y="9971"/>
                    <a:pt x="23709" y="10001"/>
                  </a:cubicBezTo>
                  <a:cubicBezTo>
                    <a:pt x="23679" y="10031"/>
                    <a:pt x="23664" y="10047"/>
                    <a:pt x="23641" y="10047"/>
                  </a:cubicBezTo>
                  <a:cubicBezTo>
                    <a:pt x="23618" y="10047"/>
                    <a:pt x="23588" y="10031"/>
                    <a:pt x="23527" y="10001"/>
                  </a:cubicBezTo>
                  <a:cubicBezTo>
                    <a:pt x="23527" y="9971"/>
                    <a:pt x="23466" y="9971"/>
                    <a:pt x="23405" y="9971"/>
                  </a:cubicBezTo>
                  <a:cubicBezTo>
                    <a:pt x="23329" y="9986"/>
                    <a:pt x="23124" y="9993"/>
                    <a:pt x="22930" y="9993"/>
                  </a:cubicBezTo>
                  <a:cubicBezTo>
                    <a:pt x="22737" y="9993"/>
                    <a:pt x="22554" y="9986"/>
                    <a:pt x="22524" y="9971"/>
                  </a:cubicBezTo>
                  <a:cubicBezTo>
                    <a:pt x="22463" y="10001"/>
                    <a:pt x="22463" y="10001"/>
                    <a:pt x="22402" y="10001"/>
                  </a:cubicBezTo>
                  <a:cubicBezTo>
                    <a:pt x="22381" y="9980"/>
                    <a:pt x="22359" y="9969"/>
                    <a:pt x="22340" y="9969"/>
                  </a:cubicBezTo>
                  <a:cubicBezTo>
                    <a:pt x="22306" y="9969"/>
                    <a:pt x="22281" y="10003"/>
                    <a:pt x="22281" y="10062"/>
                  </a:cubicBezTo>
                  <a:lnTo>
                    <a:pt x="22402" y="10062"/>
                  </a:lnTo>
                  <a:cubicBezTo>
                    <a:pt x="22402" y="10087"/>
                    <a:pt x="22371" y="10102"/>
                    <a:pt x="22334" y="10102"/>
                  </a:cubicBezTo>
                  <a:cubicBezTo>
                    <a:pt x="22282" y="10102"/>
                    <a:pt x="22220" y="10072"/>
                    <a:pt x="22220" y="10001"/>
                  </a:cubicBezTo>
                  <a:cubicBezTo>
                    <a:pt x="22190" y="9971"/>
                    <a:pt x="22174" y="9955"/>
                    <a:pt x="22155" y="9955"/>
                  </a:cubicBezTo>
                  <a:cubicBezTo>
                    <a:pt x="22136" y="9955"/>
                    <a:pt x="22114" y="9971"/>
                    <a:pt x="22068" y="10001"/>
                  </a:cubicBezTo>
                  <a:cubicBezTo>
                    <a:pt x="22038" y="10047"/>
                    <a:pt x="22007" y="10069"/>
                    <a:pt x="21977" y="10069"/>
                  </a:cubicBezTo>
                  <a:cubicBezTo>
                    <a:pt x="21946" y="10069"/>
                    <a:pt x="21916" y="10047"/>
                    <a:pt x="21886" y="10001"/>
                  </a:cubicBezTo>
                  <a:cubicBezTo>
                    <a:pt x="21886" y="9971"/>
                    <a:pt x="21886" y="9955"/>
                    <a:pt x="21878" y="9955"/>
                  </a:cubicBezTo>
                  <a:cubicBezTo>
                    <a:pt x="21870" y="9955"/>
                    <a:pt x="21855" y="9971"/>
                    <a:pt x="21825" y="10001"/>
                  </a:cubicBezTo>
                  <a:cubicBezTo>
                    <a:pt x="21752" y="10092"/>
                    <a:pt x="21658" y="10150"/>
                    <a:pt x="21594" y="10150"/>
                  </a:cubicBezTo>
                  <a:cubicBezTo>
                    <a:pt x="21551" y="10150"/>
                    <a:pt x="21521" y="10123"/>
                    <a:pt x="21521" y="10062"/>
                  </a:cubicBezTo>
                  <a:cubicBezTo>
                    <a:pt x="21521" y="9971"/>
                    <a:pt x="21460" y="9940"/>
                    <a:pt x="21399" y="9940"/>
                  </a:cubicBezTo>
                  <a:cubicBezTo>
                    <a:pt x="21338" y="9940"/>
                    <a:pt x="21338" y="9971"/>
                    <a:pt x="21338" y="10001"/>
                  </a:cubicBezTo>
                  <a:cubicBezTo>
                    <a:pt x="21369" y="10047"/>
                    <a:pt x="21369" y="10069"/>
                    <a:pt x="21346" y="10069"/>
                  </a:cubicBezTo>
                  <a:cubicBezTo>
                    <a:pt x="21323" y="10069"/>
                    <a:pt x="21278" y="10047"/>
                    <a:pt x="21217" y="10001"/>
                  </a:cubicBezTo>
                  <a:cubicBezTo>
                    <a:pt x="21119" y="9936"/>
                    <a:pt x="21039" y="9906"/>
                    <a:pt x="20953" y="9906"/>
                  </a:cubicBezTo>
                  <a:cubicBezTo>
                    <a:pt x="20878" y="9906"/>
                    <a:pt x="20799" y="9928"/>
                    <a:pt x="20700" y="9971"/>
                  </a:cubicBezTo>
                  <a:cubicBezTo>
                    <a:pt x="20579" y="10001"/>
                    <a:pt x="20472" y="10016"/>
                    <a:pt x="20419" y="10016"/>
                  </a:cubicBezTo>
                  <a:cubicBezTo>
                    <a:pt x="20366" y="10016"/>
                    <a:pt x="20366" y="10001"/>
                    <a:pt x="20457" y="9971"/>
                  </a:cubicBezTo>
                  <a:cubicBezTo>
                    <a:pt x="20524" y="9920"/>
                    <a:pt x="20554" y="9898"/>
                    <a:pt x="20547" y="9898"/>
                  </a:cubicBezTo>
                  <a:cubicBezTo>
                    <a:pt x="20542" y="9898"/>
                    <a:pt x="20512" y="9913"/>
                    <a:pt x="20457" y="9940"/>
                  </a:cubicBezTo>
                  <a:lnTo>
                    <a:pt x="20153" y="9940"/>
                  </a:lnTo>
                  <a:cubicBezTo>
                    <a:pt x="20092" y="9940"/>
                    <a:pt x="20031" y="9971"/>
                    <a:pt x="20031" y="10001"/>
                  </a:cubicBezTo>
                  <a:cubicBezTo>
                    <a:pt x="19996" y="9948"/>
                    <a:pt x="19940" y="9916"/>
                    <a:pt x="19876" y="9916"/>
                  </a:cubicBezTo>
                  <a:cubicBezTo>
                    <a:pt x="19829" y="9916"/>
                    <a:pt x="19778" y="9932"/>
                    <a:pt x="19727" y="9971"/>
                  </a:cubicBezTo>
                  <a:lnTo>
                    <a:pt x="19575" y="9971"/>
                  </a:lnTo>
                  <a:cubicBezTo>
                    <a:pt x="19515" y="9971"/>
                    <a:pt x="19515" y="9971"/>
                    <a:pt x="19454" y="10001"/>
                  </a:cubicBezTo>
                  <a:cubicBezTo>
                    <a:pt x="19436" y="10010"/>
                    <a:pt x="19418" y="10014"/>
                    <a:pt x="19400" y="10014"/>
                  </a:cubicBezTo>
                  <a:cubicBezTo>
                    <a:pt x="19357" y="10014"/>
                    <a:pt x="19315" y="9992"/>
                    <a:pt x="19272" y="9971"/>
                  </a:cubicBezTo>
                  <a:cubicBezTo>
                    <a:pt x="19227" y="9926"/>
                    <a:pt x="19183" y="9898"/>
                    <a:pt x="19162" y="9898"/>
                  </a:cubicBezTo>
                  <a:cubicBezTo>
                    <a:pt x="19154" y="9898"/>
                    <a:pt x="19150" y="9902"/>
                    <a:pt x="19150" y="9910"/>
                  </a:cubicBezTo>
                  <a:cubicBezTo>
                    <a:pt x="19150" y="9971"/>
                    <a:pt x="19028" y="10001"/>
                    <a:pt x="18968" y="10031"/>
                  </a:cubicBezTo>
                  <a:cubicBezTo>
                    <a:pt x="18950" y="10040"/>
                    <a:pt x="18932" y="10044"/>
                    <a:pt x="18917" y="10044"/>
                  </a:cubicBezTo>
                  <a:cubicBezTo>
                    <a:pt x="18882" y="10044"/>
                    <a:pt x="18864" y="10023"/>
                    <a:pt x="18907" y="10001"/>
                  </a:cubicBezTo>
                  <a:cubicBezTo>
                    <a:pt x="18907" y="9971"/>
                    <a:pt x="18907" y="9971"/>
                    <a:pt x="18785" y="9910"/>
                  </a:cubicBezTo>
                  <a:cubicBezTo>
                    <a:pt x="18724" y="9910"/>
                    <a:pt x="18603" y="9910"/>
                    <a:pt x="18603" y="9971"/>
                  </a:cubicBezTo>
                  <a:cubicBezTo>
                    <a:pt x="18603" y="9983"/>
                    <a:pt x="18535" y="9991"/>
                    <a:pt x="18451" y="9991"/>
                  </a:cubicBezTo>
                  <a:cubicBezTo>
                    <a:pt x="18333" y="9991"/>
                    <a:pt x="18182" y="9976"/>
                    <a:pt x="18147" y="9940"/>
                  </a:cubicBezTo>
                  <a:lnTo>
                    <a:pt x="18025" y="9940"/>
                  </a:lnTo>
                  <a:cubicBezTo>
                    <a:pt x="17965" y="9940"/>
                    <a:pt x="17904" y="10001"/>
                    <a:pt x="17843" y="10001"/>
                  </a:cubicBezTo>
                  <a:cubicBezTo>
                    <a:pt x="17843" y="10001"/>
                    <a:pt x="17782" y="10001"/>
                    <a:pt x="17721" y="10031"/>
                  </a:cubicBezTo>
                  <a:cubicBezTo>
                    <a:pt x="17661" y="10031"/>
                    <a:pt x="17600" y="10031"/>
                    <a:pt x="17600" y="10001"/>
                  </a:cubicBezTo>
                  <a:cubicBezTo>
                    <a:pt x="17569" y="10031"/>
                    <a:pt x="17554" y="10047"/>
                    <a:pt x="17539" y="10047"/>
                  </a:cubicBezTo>
                  <a:cubicBezTo>
                    <a:pt x="17524" y="10047"/>
                    <a:pt x="17509" y="10031"/>
                    <a:pt x="17478" y="10001"/>
                  </a:cubicBezTo>
                  <a:cubicBezTo>
                    <a:pt x="17478" y="9955"/>
                    <a:pt x="17478" y="9933"/>
                    <a:pt x="17471" y="9933"/>
                  </a:cubicBezTo>
                  <a:cubicBezTo>
                    <a:pt x="17463" y="9933"/>
                    <a:pt x="17448" y="9955"/>
                    <a:pt x="17417" y="10001"/>
                  </a:cubicBezTo>
                  <a:cubicBezTo>
                    <a:pt x="17372" y="10016"/>
                    <a:pt x="17349" y="10024"/>
                    <a:pt x="17334" y="10024"/>
                  </a:cubicBezTo>
                  <a:cubicBezTo>
                    <a:pt x="17319" y="10024"/>
                    <a:pt x="17311" y="10016"/>
                    <a:pt x="17296" y="10001"/>
                  </a:cubicBezTo>
                  <a:cubicBezTo>
                    <a:pt x="17296" y="9971"/>
                    <a:pt x="17273" y="9955"/>
                    <a:pt x="17250" y="9955"/>
                  </a:cubicBezTo>
                  <a:cubicBezTo>
                    <a:pt x="17227" y="9955"/>
                    <a:pt x="17205" y="9971"/>
                    <a:pt x="17205" y="10001"/>
                  </a:cubicBezTo>
                  <a:cubicBezTo>
                    <a:pt x="17166" y="10040"/>
                    <a:pt x="17079" y="10078"/>
                    <a:pt x="17020" y="10078"/>
                  </a:cubicBezTo>
                  <a:cubicBezTo>
                    <a:pt x="16986" y="10078"/>
                    <a:pt x="16961" y="10065"/>
                    <a:pt x="16961" y="10031"/>
                  </a:cubicBezTo>
                  <a:cubicBezTo>
                    <a:pt x="16961" y="10031"/>
                    <a:pt x="16901" y="10031"/>
                    <a:pt x="16840" y="10062"/>
                  </a:cubicBezTo>
                  <a:cubicBezTo>
                    <a:pt x="16809" y="10107"/>
                    <a:pt x="16794" y="10130"/>
                    <a:pt x="16787" y="10130"/>
                  </a:cubicBezTo>
                  <a:cubicBezTo>
                    <a:pt x="16779" y="10130"/>
                    <a:pt x="16779" y="10107"/>
                    <a:pt x="16779" y="10062"/>
                  </a:cubicBezTo>
                  <a:cubicBezTo>
                    <a:pt x="16749" y="10031"/>
                    <a:pt x="16718" y="10016"/>
                    <a:pt x="16688" y="10016"/>
                  </a:cubicBezTo>
                  <a:cubicBezTo>
                    <a:pt x="16657" y="10016"/>
                    <a:pt x="16627" y="10031"/>
                    <a:pt x="16597" y="10062"/>
                  </a:cubicBezTo>
                  <a:cubicBezTo>
                    <a:pt x="16597" y="10062"/>
                    <a:pt x="16570" y="10089"/>
                    <a:pt x="16534" y="10089"/>
                  </a:cubicBezTo>
                  <a:cubicBezTo>
                    <a:pt x="16516" y="10089"/>
                    <a:pt x="16495" y="10082"/>
                    <a:pt x="16475" y="10062"/>
                  </a:cubicBezTo>
                  <a:cubicBezTo>
                    <a:pt x="16405" y="10044"/>
                    <a:pt x="16244" y="10027"/>
                    <a:pt x="16131" y="10027"/>
                  </a:cubicBezTo>
                  <a:cubicBezTo>
                    <a:pt x="16049" y="10027"/>
                    <a:pt x="15993" y="10036"/>
                    <a:pt x="16019" y="10062"/>
                  </a:cubicBezTo>
                  <a:lnTo>
                    <a:pt x="15898" y="10062"/>
                  </a:lnTo>
                  <a:cubicBezTo>
                    <a:pt x="15837" y="10047"/>
                    <a:pt x="15791" y="10039"/>
                    <a:pt x="15753" y="10039"/>
                  </a:cubicBezTo>
                  <a:cubicBezTo>
                    <a:pt x="15715" y="10039"/>
                    <a:pt x="15685" y="10047"/>
                    <a:pt x="15654" y="10062"/>
                  </a:cubicBezTo>
                  <a:lnTo>
                    <a:pt x="15594" y="10092"/>
                  </a:lnTo>
                  <a:cubicBezTo>
                    <a:pt x="15594" y="10062"/>
                    <a:pt x="15533" y="10031"/>
                    <a:pt x="15472" y="10031"/>
                  </a:cubicBezTo>
                  <a:cubicBezTo>
                    <a:pt x="15411" y="10031"/>
                    <a:pt x="15411" y="10031"/>
                    <a:pt x="15411" y="10062"/>
                  </a:cubicBezTo>
                  <a:cubicBezTo>
                    <a:pt x="15472" y="10092"/>
                    <a:pt x="15411" y="10092"/>
                    <a:pt x="15350" y="10092"/>
                  </a:cubicBezTo>
                  <a:cubicBezTo>
                    <a:pt x="15290" y="10092"/>
                    <a:pt x="15198" y="10062"/>
                    <a:pt x="15198" y="10031"/>
                  </a:cubicBezTo>
                  <a:lnTo>
                    <a:pt x="15138" y="10031"/>
                  </a:lnTo>
                  <a:cubicBezTo>
                    <a:pt x="15138" y="10067"/>
                    <a:pt x="15117" y="10082"/>
                    <a:pt x="15100" y="10082"/>
                  </a:cubicBezTo>
                  <a:cubicBezTo>
                    <a:pt x="15087" y="10082"/>
                    <a:pt x="15077" y="10074"/>
                    <a:pt x="15077" y="10062"/>
                  </a:cubicBezTo>
                  <a:cubicBezTo>
                    <a:pt x="15016" y="10031"/>
                    <a:pt x="14955" y="10031"/>
                    <a:pt x="14895" y="10031"/>
                  </a:cubicBezTo>
                  <a:cubicBezTo>
                    <a:pt x="14895" y="10042"/>
                    <a:pt x="14888" y="10045"/>
                    <a:pt x="14881" y="10045"/>
                  </a:cubicBezTo>
                  <a:cubicBezTo>
                    <a:pt x="14868" y="10045"/>
                    <a:pt x="14854" y="10031"/>
                    <a:pt x="14895" y="10031"/>
                  </a:cubicBezTo>
                  <a:lnTo>
                    <a:pt x="14895" y="9971"/>
                  </a:lnTo>
                  <a:cubicBezTo>
                    <a:pt x="14878" y="9963"/>
                    <a:pt x="14866" y="9959"/>
                    <a:pt x="14858" y="9959"/>
                  </a:cubicBezTo>
                  <a:cubicBezTo>
                    <a:pt x="14834" y="9959"/>
                    <a:pt x="14834" y="9987"/>
                    <a:pt x="14834" y="10031"/>
                  </a:cubicBezTo>
                  <a:lnTo>
                    <a:pt x="14712" y="10031"/>
                  </a:lnTo>
                  <a:cubicBezTo>
                    <a:pt x="14651" y="10031"/>
                    <a:pt x="14591" y="10031"/>
                    <a:pt x="14651" y="10062"/>
                  </a:cubicBezTo>
                  <a:cubicBezTo>
                    <a:pt x="14651" y="10092"/>
                    <a:pt x="14651" y="10123"/>
                    <a:pt x="14591" y="10123"/>
                  </a:cubicBezTo>
                  <a:cubicBezTo>
                    <a:pt x="14591" y="10143"/>
                    <a:pt x="14584" y="10150"/>
                    <a:pt x="14577" y="10150"/>
                  </a:cubicBezTo>
                  <a:cubicBezTo>
                    <a:pt x="14564" y="10150"/>
                    <a:pt x="14550" y="10123"/>
                    <a:pt x="14591" y="10123"/>
                  </a:cubicBezTo>
                  <a:cubicBezTo>
                    <a:pt x="14591" y="10092"/>
                    <a:pt x="14591" y="10062"/>
                    <a:pt x="14530" y="10062"/>
                  </a:cubicBezTo>
                  <a:cubicBezTo>
                    <a:pt x="14469" y="10062"/>
                    <a:pt x="14469" y="10031"/>
                    <a:pt x="14469" y="10031"/>
                  </a:cubicBezTo>
                  <a:cubicBezTo>
                    <a:pt x="14496" y="9990"/>
                    <a:pt x="14462" y="9974"/>
                    <a:pt x="14407" y="9974"/>
                  </a:cubicBezTo>
                  <a:cubicBezTo>
                    <a:pt x="14341" y="9974"/>
                    <a:pt x="14245" y="9998"/>
                    <a:pt x="14195" y="10031"/>
                  </a:cubicBezTo>
                  <a:cubicBezTo>
                    <a:pt x="14135" y="10062"/>
                    <a:pt x="14089" y="10077"/>
                    <a:pt x="14059" y="10077"/>
                  </a:cubicBezTo>
                  <a:cubicBezTo>
                    <a:pt x="14028" y="10077"/>
                    <a:pt x="14013" y="10062"/>
                    <a:pt x="14013" y="10031"/>
                  </a:cubicBezTo>
                  <a:cubicBezTo>
                    <a:pt x="14013" y="10005"/>
                    <a:pt x="14003" y="9994"/>
                    <a:pt x="13986" y="9994"/>
                  </a:cubicBezTo>
                  <a:cubicBezTo>
                    <a:pt x="13947" y="9994"/>
                    <a:pt x="13874" y="10058"/>
                    <a:pt x="13831" y="10123"/>
                  </a:cubicBezTo>
                  <a:lnTo>
                    <a:pt x="13770" y="10244"/>
                  </a:lnTo>
                  <a:lnTo>
                    <a:pt x="13770" y="10123"/>
                  </a:lnTo>
                  <a:cubicBezTo>
                    <a:pt x="13736" y="10037"/>
                    <a:pt x="13721" y="10000"/>
                    <a:pt x="13682" y="10000"/>
                  </a:cubicBezTo>
                  <a:cubicBezTo>
                    <a:pt x="13651" y="10000"/>
                    <a:pt x="13606" y="10022"/>
                    <a:pt x="13527" y="10062"/>
                  </a:cubicBezTo>
                  <a:cubicBezTo>
                    <a:pt x="13466" y="10077"/>
                    <a:pt x="13436" y="10085"/>
                    <a:pt x="13420" y="10085"/>
                  </a:cubicBezTo>
                  <a:cubicBezTo>
                    <a:pt x="13405" y="10085"/>
                    <a:pt x="13405" y="10077"/>
                    <a:pt x="13405" y="10062"/>
                  </a:cubicBezTo>
                  <a:cubicBezTo>
                    <a:pt x="13405" y="10031"/>
                    <a:pt x="13344" y="10031"/>
                    <a:pt x="13162" y="10001"/>
                  </a:cubicBezTo>
                  <a:cubicBezTo>
                    <a:pt x="12949" y="10001"/>
                    <a:pt x="12888" y="10001"/>
                    <a:pt x="12888" y="10062"/>
                  </a:cubicBezTo>
                  <a:lnTo>
                    <a:pt x="12767" y="10062"/>
                  </a:lnTo>
                  <a:cubicBezTo>
                    <a:pt x="12741" y="10024"/>
                    <a:pt x="12705" y="10007"/>
                    <a:pt x="12676" y="10007"/>
                  </a:cubicBezTo>
                  <a:cubicBezTo>
                    <a:pt x="12636" y="10007"/>
                    <a:pt x="12610" y="10039"/>
                    <a:pt x="12645" y="10092"/>
                  </a:cubicBezTo>
                  <a:lnTo>
                    <a:pt x="12524" y="10092"/>
                  </a:lnTo>
                  <a:lnTo>
                    <a:pt x="12524" y="10062"/>
                  </a:lnTo>
                  <a:cubicBezTo>
                    <a:pt x="12524" y="10001"/>
                    <a:pt x="12402" y="10001"/>
                    <a:pt x="11885" y="10001"/>
                  </a:cubicBezTo>
                  <a:cubicBezTo>
                    <a:pt x="11338" y="10001"/>
                    <a:pt x="11277" y="10001"/>
                    <a:pt x="11277" y="10092"/>
                  </a:cubicBezTo>
                  <a:cubicBezTo>
                    <a:pt x="11247" y="10123"/>
                    <a:pt x="11217" y="10138"/>
                    <a:pt x="11194" y="10138"/>
                  </a:cubicBezTo>
                  <a:cubicBezTo>
                    <a:pt x="11171" y="10138"/>
                    <a:pt x="11156" y="10123"/>
                    <a:pt x="11156" y="10092"/>
                  </a:cubicBezTo>
                  <a:cubicBezTo>
                    <a:pt x="11156" y="10071"/>
                    <a:pt x="11127" y="10036"/>
                    <a:pt x="11109" y="10036"/>
                  </a:cubicBezTo>
                  <a:cubicBezTo>
                    <a:pt x="11101" y="10036"/>
                    <a:pt x="11095" y="10043"/>
                    <a:pt x="11095" y="10062"/>
                  </a:cubicBezTo>
                  <a:cubicBezTo>
                    <a:pt x="11095" y="10062"/>
                    <a:pt x="10973" y="10062"/>
                    <a:pt x="10913" y="10001"/>
                  </a:cubicBezTo>
                  <a:cubicBezTo>
                    <a:pt x="10836" y="9975"/>
                    <a:pt x="10780" y="9966"/>
                    <a:pt x="10740" y="9966"/>
                  </a:cubicBezTo>
                  <a:cubicBezTo>
                    <a:pt x="10684" y="9966"/>
                    <a:pt x="10657" y="9984"/>
                    <a:pt x="10639" y="10001"/>
                  </a:cubicBezTo>
                  <a:cubicBezTo>
                    <a:pt x="10663" y="10037"/>
                    <a:pt x="10668" y="10049"/>
                    <a:pt x="10662" y="10049"/>
                  </a:cubicBezTo>
                  <a:cubicBezTo>
                    <a:pt x="10652" y="10049"/>
                    <a:pt x="10615" y="10020"/>
                    <a:pt x="10578" y="10001"/>
                  </a:cubicBezTo>
                  <a:cubicBezTo>
                    <a:pt x="10535" y="9980"/>
                    <a:pt x="10492" y="9958"/>
                    <a:pt x="10471" y="9958"/>
                  </a:cubicBezTo>
                  <a:cubicBezTo>
                    <a:pt x="10462" y="9958"/>
                    <a:pt x="10457" y="9962"/>
                    <a:pt x="10457" y="9971"/>
                  </a:cubicBezTo>
                  <a:cubicBezTo>
                    <a:pt x="10422" y="9988"/>
                    <a:pt x="10285" y="10006"/>
                    <a:pt x="10176" y="10006"/>
                  </a:cubicBezTo>
                  <a:cubicBezTo>
                    <a:pt x="10096" y="10006"/>
                    <a:pt x="10031" y="9996"/>
                    <a:pt x="10031" y="9971"/>
                  </a:cubicBezTo>
                  <a:lnTo>
                    <a:pt x="9910" y="9971"/>
                  </a:lnTo>
                  <a:cubicBezTo>
                    <a:pt x="9910" y="10001"/>
                    <a:pt x="9788" y="10001"/>
                    <a:pt x="9666" y="10001"/>
                  </a:cubicBezTo>
                  <a:cubicBezTo>
                    <a:pt x="9514" y="10001"/>
                    <a:pt x="9454" y="10001"/>
                    <a:pt x="9454" y="9971"/>
                  </a:cubicBezTo>
                  <a:cubicBezTo>
                    <a:pt x="9499" y="9940"/>
                    <a:pt x="9499" y="9925"/>
                    <a:pt x="9473" y="9925"/>
                  </a:cubicBezTo>
                  <a:cubicBezTo>
                    <a:pt x="9446" y="9925"/>
                    <a:pt x="9393" y="9940"/>
                    <a:pt x="9332" y="9971"/>
                  </a:cubicBezTo>
                  <a:cubicBezTo>
                    <a:pt x="9271" y="9971"/>
                    <a:pt x="9211" y="10031"/>
                    <a:pt x="9150" y="10031"/>
                  </a:cubicBezTo>
                  <a:cubicBezTo>
                    <a:pt x="9150" y="10062"/>
                    <a:pt x="9089" y="10123"/>
                    <a:pt x="9028" y="10123"/>
                  </a:cubicBezTo>
                  <a:lnTo>
                    <a:pt x="9028" y="10062"/>
                  </a:lnTo>
                  <a:lnTo>
                    <a:pt x="9028" y="10001"/>
                  </a:lnTo>
                  <a:cubicBezTo>
                    <a:pt x="8967" y="10001"/>
                    <a:pt x="8907" y="10001"/>
                    <a:pt x="8907" y="10031"/>
                  </a:cubicBezTo>
                  <a:cubicBezTo>
                    <a:pt x="8846" y="10001"/>
                    <a:pt x="8785" y="10001"/>
                    <a:pt x="8663" y="10001"/>
                  </a:cubicBezTo>
                  <a:cubicBezTo>
                    <a:pt x="8542" y="10001"/>
                    <a:pt x="8420" y="10001"/>
                    <a:pt x="8359" y="10031"/>
                  </a:cubicBezTo>
                  <a:cubicBezTo>
                    <a:pt x="8329" y="9986"/>
                    <a:pt x="8215" y="9963"/>
                    <a:pt x="8101" y="9963"/>
                  </a:cubicBezTo>
                  <a:cubicBezTo>
                    <a:pt x="7987" y="9963"/>
                    <a:pt x="7873" y="9986"/>
                    <a:pt x="7843" y="10031"/>
                  </a:cubicBezTo>
                  <a:cubicBezTo>
                    <a:pt x="7843" y="10047"/>
                    <a:pt x="7828" y="10054"/>
                    <a:pt x="7805" y="10054"/>
                  </a:cubicBezTo>
                  <a:cubicBezTo>
                    <a:pt x="7782" y="10054"/>
                    <a:pt x="7752" y="10047"/>
                    <a:pt x="7721" y="10031"/>
                  </a:cubicBezTo>
                  <a:cubicBezTo>
                    <a:pt x="7691" y="10016"/>
                    <a:pt x="7676" y="10009"/>
                    <a:pt x="7660" y="10009"/>
                  </a:cubicBezTo>
                  <a:cubicBezTo>
                    <a:pt x="7645" y="10009"/>
                    <a:pt x="7630" y="10016"/>
                    <a:pt x="7600" y="10031"/>
                  </a:cubicBezTo>
                  <a:cubicBezTo>
                    <a:pt x="7583" y="10040"/>
                    <a:pt x="7567" y="10043"/>
                    <a:pt x="7551" y="10043"/>
                  </a:cubicBezTo>
                  <a:cubicBezTo>
                    <a:pt x="7506" y="10043"/>
                    <a:pt x="7462" y="10015"/>
                    <a:pt x="7417" y="9971"/>
                  </a:cubicBezTo>
                  <a:cubicBezTo>
                    <a:pt x="7382" y="9935"/>
                    <a:pt x="7346" y="9920"/>
                    <a:pt x="7310" y="9920"/>
                  </a:cubicBezTo>
                  <a:cubicBezTo>
                    <a:pt x="7285" y="9920"/>
                    <a:pt x="7260" y="9928"/>
                    <a:pt x="7235" y="9940"/>
                  </a:cubicBezTo>
                  <a:cubicBezTo>
                    <a:pt x="7113" y="9971"/>
                    <a:pt x="6961" y="9971"/>
                    <a:pt x="6900" y="9971"/>
                  </a:cubicBezTo>
                  <a:cubicBezTo>
                    <a:pt x="6779" y="10031"/>
                    <a:pt x="6718" y="10031"/>
                    <a:pt x="6779" y="10062"/>
                  </a:cubicBezTo>
                  <a:cubicBezTo>
                    <a:pt x="6779" y="10092"/>
                    <a:pt x="6718" y="10123"/>
                    <a:pt x="6718" y="10123"/>
                  </a:cubicBezTo>
                  <a:cubicBezTo>
                    <a:pt x="6678" y="10143"/>
                    <a:pt x="6651" y="10150"/>
                    <a:pt x="6635" y="10150"/>
                  </a:cubicBezTo>
                  <a:cubicBezTo>
                    <a:pt x="6603" y="10150"/>
                    <a:pt x="6617" y="10123"/>
                    <a:pt x="6657" y="10123"/>
                  </a:cubicBezTo>
                  <a:cubicBezTo>
                    <a:pt x="6779" y="10092"/>
                    <a:pt x="6718" y="10092"/>
                    <a:pt x="6657" y="10062"/>
                  </a:cubicBezTo>
                  <a:cubicBezTo>
                    <a:pt x="6597" y="10031"/>
                    <a:pt x="6475" y="10001"/>
                    <a:pt x="6414" y="10001"/>
                  </a:cubicBezTo>
                  <a:lnTo>
                    <a:pt x="6171" y="10001"/>
                  </a:lnTo>
                  <a:cubicBezTo>
                    <a:pt x="6080" y="9986"/>
                    <a:pt x="6019" y="9978"/>
                    <a:pt x="5981" y="9978"/>
                  </a:cubicBezTo>
                  <a:cubicBezTo>
                    <a:pt x="5943" y="9978"/>
                    <a:pt x="5928" y="9986"/>
                    <a:pt x="5928" y="10001"/>
                  </a:cubicBezTo>
                  <a:lnTo>
                    <a:pt x="5928" y="10062"/>
                  </a:lnTo>
                  <a:cubicBezTo>
                    <a:pt x="5894" y="10012"/>
                    <a:pt x="5667" y="9989"/>
                    <a:pt x="5460" y="9989"/>
                  </a:cubicBezTo>
                  <a:cubicBezTo>
                    <a:pt x="5291" y="9989"/>
                    <a:pt x="5134" y="10004"/>
                    <a:pt x="5107" y="10031"/>
                  </a:cubicBezTo>
                  <a:lnTo>
                    <a:pt x="5107" y="10001"/>
                  </a:lnTo>
                  <a:cubicBezTo>
                    <a:pt x="5107" y="9971"/>
                    <a:pt x="5046" y="9971"/>
                    <a:pt x="4925" y="9971"/>
                  </a:cubicBezTo>
                  <a:lnTo>
                    <a:pt x="4712" y="9971"/>
                  </a:lnTo>
                  <a:cubicBezTo>
                    <a:pt x="4621" y="9971"/>
                    <a:pt x="4499" y="9940"/>
                    <a:pt x="4408" y="9940"/>
                  </a:cubicBezTo>
                  <a:cubicBezTo>
                    <a:pt x="4211" y="9916"/>
                    <a:pt x="4054" y="9871"/>
                    <a:pt x="4002" y="9871"/>
                  </a:cubicBezTo>
                  <a:cubicBezTo>
                    <a:pt x="3989" y="9871"/>
                    <a:pt x="3982" y="9874"/>
                    <a:pt x="3982" y="9879"/>
                  </a:cubicBezTo>
                  <a:cubicBezTo>
                    <a:pt x="3922" y="9879"/>
                    <a:pt x="3922" y="9879"/>
                    <a:pt x="3922" y="9819"/>
                  </a:cubicBezTo>
                  <a:cubicBezTo>
                    <a:pt x="4013" y="9819"/>
                    <a:pt x="3952" y="9788"/>
                    <a:pt x="3891" y="9788"/>
                  </a:cubicBezTo>
                  <a:cubicBezTo>
                    <a:pt x="3875" y="9780"/>
                    <a:pt x="3861" y="9776"/>
                    <a:pt x="3849" y="9776"/>
                  </a:cubicBezTo>
                  <a:cubicBezTo>
                    <a:pt x="3816" y="9776"/>
                    <a:pt x="3800" y="9805"/>
                    <a:pt x="3800" y="9849"/>
                  </a:cubicBezTo>
                  <a:cubicBezTo>
                    <a:pt x="3793" y="9857"/>
                    <a:pt x="3783" y="9860"/>
                    <a:pt x="3772" y="9860"/>
                  </a:cubicBezTo>
                  <a:cubicBezTo>
                    <a:pt x="3737" y="9860"/>
                    <a:pt x="3686" y="9826"/>
                    <a:pt x="3618" y="9758"/>
                  </a:cubicBezTo>
                  <a:cubicBezTo>
                    <a:pt x="3496" y="9697"/>
                    <a:pt x="3283" y="9606"/>
                    <a:pt x="3162" y="9576"/>
                  </a:cubicBezTo>
                  <a:cubicBezTo>
                    <a:pt x="3101" y="9545"/>
                    <a:pt x="3040" y="9515"/>
                    <a:pt x="3040" y="9484"/>
                  </a:cubicBezTo>
                  <a:cubicBezTo>
                    <a:pt x="3010" y="9424"/>
                    <a:pt x="2919" y="9332"/>
                    <a:pt x="2767" y="9332"/>
                  </a:cubicBezTo>
                  <a:cubicBezTo>
                    <a:pt x="2736" y="9302"/>
                    <a:pt x="2736" y="9302"/>
                    <a:pt x="2736" y="9272"/>
                  </a:cubicBezTo>
                  <a:cubicBezTo>
                    <a:pt x="2714" y="9227"/>
                    <a:pt x="2724" y="9199"/>
                    <a:pt x="2696" y="9199"/>
                  </a:cubicBezTo>
                  <a:cubicBezTo>
                    <a:pt x="2685" y="9199"/>
                    <a:pt x="2670" y="9203"/>
                    <a:pt x="2645" y="9211"/>
                  </a:cubicBezTo>
                  <a:cubicBezTo>
                    <a:pt x="2523" y="9180"/>
                    <a:pt x="2372" y="9059"/>
                    <a:pt x="2280" y="8937"/>
                  </a:cubicBezTo>
                  <a:cubicBezTo>
                    <a:pt x="2259" y="8916"/>
                    <a:pt x="2222" y="8894"/>
                    <a:pt x="2192" y="8894"/>
                  </a:cubicBezTo>
                  <a:cubicBezTo>
                    <a:pt x="2179" y="8894"/>
                    <a:pt x="2168" y="8898"/>
                    <a:pt x="2159" y="8907"/>
                  </a:cubicBezTo>
                  <a:cubicBezTo>
                    <a:pt x="2137" y="8928"/>
                    <a:pt x="2131" y="8950"/>
                    <a:pt x="2129" y="8950"/>
                  </a:cubicBezTo>
                  <a:cubicBezTo>
                    <a:pt x="2128" y="8950"/>
                    <a:pt x="2128" y="8946"/>
                    <a:pt x="2128" y="8937"/>
                  </a:cubicBezTo>
                  <a:cubicBezTo>
                    <a:pt x="2128" y="8846"/>
                    <a:pt x="2128" y="8846"/>
                    <a:pt x="2037" y="8846"/>
                  </a:cubicBezTo>
                  <a:cubicBezTo>
                    <a:pt x="2028" y="8855"/>
                    <a:pt x="2019" y="8859"/>
                    <a:pt x="2012" y="8859"/>
                  </a:cubicBezTo>
                  <a:cubicBezTo>
                    <a:pt x="1994" y="8859"/>
                    <a:pt x="1985" y="8837"/>
                    <a:pt x="2007" y="8816"/>
                  </a:cubicBezTo>
                  <a:cubicBezTo>
                    <a:pt x="1976" y="8724"/>
                    <a:pt x="1946" y="8694"/>
                    <a:pt x="1946" y="8694"/>
                  </a:cubicBezTo>
                  <a:cubicBezTo>
                    <a:pt x="1885" y="8664"/>
                    <a:pt x="1642" y="8451"/>
                    <a:pt x="1429" y="8208"/>
                  </a:cubicBezTo>
                  <a:cubicBezTo>
                    <a:pt x="1277" y="7995"/>
                    <a:pt x="1186" y="7843"/>
                    <a:pt x="1125" y="7752"/>
                  </a:cubicBezTo>
                  <a:cubicBezTo>
                    <a:pt x="1064" y="7661"/>
                    <a:pt x="1034" y="7630"/>
                    <a:pt x="1034" y="7630"/>
                  </a:cubicBezTo>
                  <a:cubicBezTo>
                    <a:pt x="943" y="7600"/>
                    <a:pt x="943" y="7600"/>
                    <a:pt x="943" y="7539"/>
                  </a:cubicBezTo>
                  <a:cubicBezTo>
                    <a:pt x="973" y="7448"/>
                    <a:pt x="943" y="7387"/>
                    <a:pt x="913" y="7326"/>
                  </a:cubicBezTo>
                  <a:cubicBezTo>
                    <a:pt x="882" y="7296"/>
                    <a:pt x="852" y="7235"/>
                    <a:pt x="882" y="7205"/>
                  </a:cubicBezTo>
                  <a:cubicBezTo>
                    <a:pt x="821" y="7174"/>
                    <a:pt x="821" y="7174"/>
                    <a:pt x="791" y="7113"/>
                  </a:cubicBezTo>
                  <a:cubicBezTo>
                    <a:pt x="852" y="7083"/>
                    <a:pt x="821" y="7053"/>
                    <a:pt x="761" y="6992"/>
                  </a:cubicBezTo>
                  <a:cubicBezTo>
                    <a:pt x="669" y="6962"/>
                    <a:pt x="669" y="6962"/>
                    <a:pt x="730" y="6931"/>
                  </a:cubicBezTo>
                  <a:cubicBezTo>
                    <a:pt x="780" y="6931"/>
                    <a:pt x="768" y="6787"/>
                    <a:pt x="746" y="6787"/>
                  </a:cubicBezTo>
                  <a:cubicBezTo>
                    <a:pt x="741" y="6787"/>
                    <a:pt x="736" y="6793"/>
                    <a:pt x="730" y="6810"/>
                  </a:cubicBezTo>
                  <a:cubicBezTo>
                    <a:pt x="700" y="6810"/>
                    <a:pt x="639" y="6688"/>
                    <a:pt x="609" y="6658"/>
                  </a:cubicBezTo>
                  <a:cubicBezTo>
                    <a:pt x="578" y="6597"/>
                    <a:pt x="578" y="6506"/>
                    <a:pt x="609" y="6506"/>
                  </a:cubicBezTo>
                  <a:cubicBezTo>
                    <a:pt x="639" y="6445"/>
                    <a:pt x="517" y="6141"/>
                    <a:pt x="487" y="6080"/>
                  </a:cubicBezTo>
                  <a:cubicBezTo>
                    <a:pt x="426" y="6080"/>
                    <a:pt x="426" y="6019"/>
                    <a:pt x="457" y="6019"/>
                  </a:cubicBezTo>
                  <a:cubicBezTo>
                    <a:pt x="517" y="6019"/>
                    <a:pt x="487" y="5958"/>
                    <a:pt x="487" y="5898"/>
                  </a:cubicBezTo>
                  <a:cubicBezTo>
                    <a:pt x="426" y="5837"/>
                    <a:pt x="487" y="5837"/>
                    <a:pt x="517" y="5837"/>
                  </a:cubicBezTo>
                  <a:cubicBezTo>
                    <a:pt x="528" y="5842"/>
                    <a:pt x="536" y="5845"/>
                    <a:pt x="541" y="5845"/>
                  </a:cubicBezTo>
                  <a:cubicBezTo>
                    <a:pt x="569" y="5845"/>
                    <a:pt x="548" y="5786"/>
                    <a:pt x="548" y="5685"/>
                  </a:cubicBezTo>
                  <a:cubicBezTo>
                    <a:pt x="517" y="5624"/>
                    <a:pt x="487" y="5381"/>
                    <a:pt x="487" y="5199"/>
                  </a:cubicBezTo>
                  <a:cubicBezTo>
                    <a:pt x="517" y="4895"/>
                    <a:pt x="457" y="4834"/>
                    <a:pt x="426" y="4682"/>
                  </a:cubicBezTo>
                  <a:lnTo>
                    <a:pt x="335" y="4621"/>
                  </a:lnTo>
                  <a:lnTo>
                    <a:pt x="426" y="4621"/>
                  </a:lnTo>
                  <a:cubicBezTo>
                    <a:pt x="457" y="4621"/>
                    <a:pt x="548" y="4560"/>
                    <a:pt x="548" y="4560"/>
                  </a:cubicBezTo>
                  <a:cubicBezTo>
                    <a:pt x="548" y="4499"/>
                    <a:pt x="517" y="4499"/>
                    <a:pt x="487" y="4499"/>
                  </a:cubicBezTo>
                  <a:cubicBezTo>
                    <a:pt x="426" y="4499"/>
                    <a:pt x="457" y="4439"/>
                    <a:pt x="517" y="4317"/>
                  </a:cubicBezTo>
                  <a:cubicBezTo>
                    <a:pt x="578" y="4196"/>
                    <a:pt x="609" y="4135"/>
                    <a:pt x="578" y="4074"/>
                  </a:cubicBezTo>
                  <a:cubicBezTo>
                    <a:pt x="578" y="4013"/>
                    <a:pt x="609" y="3952"/>
                    <a:pt x="669" y="3892"/>
                  </a:cubicBezTo>
                  <a:cubicBezTo>
                    <a:pt x="669" y="3831"/>
                    <a:pt x="669" y="3831"/>
                    <a:pt x="639" y="3831"/>
                  </a:cubicBezTo>
                  <a:cubicBezTo>
                    <a:pt x="609" y="3800"/>
                    <a:pt x="639" y="3740"/>
                    <a:pt x="700" y="3709"/>
                  </a:cubicBezTo>
                  <a:cubicBezTo>
                    <a:pt x="791" y="3679"/>
                    <a:pt x="852" y="3496"/>
                    <a:pt x="821" y="3466"/>
                  </a:cubicBezTo>
                  <a:cubicBezTo>
                    <a:pt x="791" y="3466"/>
                    <a:pt x="791" y="3405"/>
                    <a:pt x="821" y="3344"/>
                  </a:cubicBezTo>
                  <a:cubicBezTo>
                    <a:pt x="852" y="3284"/>
                    <a:pt x="882" y="3223"/>
                    <a:pt x="882" y="3162"/>
                  </a:cubicBezTo>
                  <a:cubicBezTo>
                    <a:pt x="913" y="3101"/>
                    <a:pt x="943" y="3040"/>
                    <a:pt x="943" y="3040"/>
                  </a:cubicBezTo>
                  <a:cubicBezTo>
                    <a:pt x="950" y="3026"/>
                    <a:pt x="956" y="3020"/>
                    <a:pt x="960" y="3020"/>
                  </a:cubicBezTo>
                  <a:cubicBezTo>
                    <a:pt x="972" y="3020"/>
                    <a:pt x="966" y="3078"/>
                    <a:pt x="943" y="3101"/>
                  </a:cubicBezTo>
                  <a:lnTo>
                    <a:pt x="1004" y="3071"/>
                  </a:lnTo>
                  <a:cubicBezTo>
                    <a:pt x="1064" y="2949"/>
                    <a:pt x="1095" y="2919"/>
                    <a:pt x="1095" y="2828"/>
                  </a:cubicBezTo>
                  <a:cubicBezTo>
                    <a:pt x="1078" y="2778"/>
                    <a:pt x="1071" y="2755"/>
                    <a:pt x="1077" y="2755"/>
                  </a:cubicBezTo>
                  <a:cubicBezTo>
                    <a:pt x="1083" y="2755"/>
                    <a:pt x="1098" y="2770"/>
                    <a:pt x="1125" y="2797"/>
                  </a:cubicBezTo>
                  <a:cubicBezTo>
                    <a:pt x="1156" y="2797"/>
                    <a:pt x="1216" y="2767"/>
                    <a:pt x="1216" y="2706"/>
                  </a:cubicBezTo>
                  <a:cubicBezTo>
                    <a:pt x="1193" y="2613"/>
                    <a:pt x="1223" y="2574"/>
                    <a:pt x="1266" y="2574"/>
                  </a:cubicBezTo>
                  <a:cubicBezTo>
                    <a:pt x="1279" y="2574"/>
                    <a:pt x="1293" y="2577"/>
                    <a:pt x="1308" y="2585"/>
                  </a:cubicBezTo>
                  <a:cubicBezTo>
                    <a:pt x="1308" y="2619"/>
                    <a:pt x="1308" y="2641"/>
                    <a:pt x="1313" y="2641"/>
                  </a:cubicBezTo>
                  <a:cubicBezTo>
                    <a:pt x="1321" y="2641"/>
                    <a:pt x="1342" y="2583"/>
                    <a:pt x="1399" y="2433"/>
                  </a:cubicBezTo>
                  <a:cubicBezTo>
                    <a:pt x="1490" y="2341"/>
                    <a:pt x="1612" y="2129"/>
                    <a:pt x="1733" y="1977"/>
                  </a:cubicBezTo>
                  <a:cubicBezTo>
                    <a:pt x="1916" y="1794"/>
                    <a:pt x="2037" y="1733"/>
                    <a:pt x="2098" y="1703"/>
                  </a:cubicBezTo>
                  <a:cubicBezTo>
                    <a:pt x="2113" y="1733"/>
                    <a:pt x="2136" y="1741"/>
                    <a:pt x="2147" y="1741"/>
                  </a:cubicBezTo>
                  <a:cubicBezTo>
                    <a:pt x="2159" y="1741"/>
                    <a:pt x="2159" y="1733"/>
                    <a:pt x="2128" y="1733"/>
                  </a:cubicBezTo>
                  <a:cubicBezTo>
                    <a:pt x="2068" y="1673"/>
                    <a:pt x="2098" y="1612"/>
                    <a:pt x="2250" y="1521"/>
                  </a:cubicBezTo>
                  <a:cubicBezTo>
                    <a:pt x="2432" y="1430"/>
                    <a:pt x="2523" y="1338"/>
                    <a:pt x="2554" y="1247"/>
                  </a:cubicBezTo>
                  <a:lnTo>
                    <a:pt x="2554" y="1247"/>
                  </a:lnTo>
                  <a:cubicBezTo>
                    <a:pt x="2493" y="1278"/>
                    <a:pt x="2432" y="1338"/>
                    <a:pt x="2432" y="1338"/>
                  </a:cubicBezTo>
                  <a:cubicBezTo>
                    <a:pt x="2402" y="1278"/>
                    <a:pt x="2432" y="1217"/>
                    <a:pt x="2584" y="1186"/>
                  </a:cubicBezTo>
                  <a:cubicBezTo>
                    <a:pt x="2602" y="1177"/>
                    <a:pt x="2615" y="1174"/>
                    <a:pt x="2624" y="1174"/>
                  </a:cubicBezTo>
                  <a:cubicBezTo>
                    <a:pt x="2648" y="1174"/>
                    <a:pt x="2654" y="1195"/>
                    <a:pt x="2675" y="1217"/>
                  </a:cubicBezTo>
                  <a:cubicBezTo>
                    <a:pt x="2691" y="1232"/>
                    <a:pt x="2713" y="1240"/>
                    <a:pt x="2740" y="1240"/>
                  </a:cubicBezTo>
                  <a:cubicBezTo>
                    <a:pt x="2767" y="1240"/>
                    <a:pt x="2797" y="1232"/>
                    <a:pt x="2827" y="1217"/>
                  </a:cubicBezTo>
                  <a:cubicBezTo>
                    <a:pt x="2888" y="1186"/>
                    <a:pt x="2919" y="1156"/>
                    <a:pt x="2858" y="1156"/>
                  </a:cubicBezTo>
                  <a:cubicBezTo>
                    <a:pt x="2827" y="1126"/>
                    <a:pt x="2827" y="1126"/>
                    <a:pt x="2888" y="1095"/>
                  </a:cubicBezTo>
                  <a:cubicBezTo>
                    <a:pt x="2949" y="1065"/>
                    <a:pt x="3010" y="1034"/>
                    <a:pt x="3040" y="974"/>
                  </a:cubicBezTo>
                  <a:cubicBezTo>
                    <a:pt x="3040" y="943"/>
                    <a:pt x="3101" y="913"/>
                    <a:pt x="3131" y="882"/>
                  </a:cubicBezTo>
                  <a:cubicBezTo>
                    <a:pt x="3223" y="882"/>
                    <a:pt x="3344" y="852"/>
                    <a:pt x="3344" y="852"/>
                  </a:cubicBezTo>
                  <a:lnTo>
                    <a:pt x="3344" y="882"/>
                  </a:lnTo>
                  <a:cubicBezTo>
                    <a:pt x="3375" y="913"/>
                    <a:pt x="3435" y="943"/>
                    <a:pt x="3435" y="943"/>
                  </a:cubicBezTo>
                  <a:cubicBezTo>
                    <a:pt x="3496" y="913"/>
                    <a:pt x="3496" y="882"/>
                    <a:pt x="3496" y="882"/>
                  </a:cubicBezTo>
                  <a:cubicBezTo>
                    <a:pt x="3466" y="852"/>
                    <a:pt x="3831" y="700"/>
                    <a:pt x="4226" y="609"/>
                  </a:cubicBezTo>
                  <a:cubicBezTo>
                    <a:pt x="4408" y="578"/>
                    <a:pt x="4621" y="548"/>
                    <a:pt x="4803" y="548"/>
                  </a:cubicBezTo>
                  <a:cubicBezTo>
                    <a:pt x="4955" y="518"/>
                    <a:pt x="5077" y="518"/>
                    <a:pt x="5138" y="518"/>
                  </a:cubicBezTo>
                  <a:cubicBezTo>
                    <a:pt x="5198" y="533"/>
                    <a:pt x="5274" y="540"/>
                    <a:pt x="5327" y="540"/>
                  </a:cubicBezTo>
                  <a:cubicBezTo>
                    <a:pt x="5381" y="540"/>
                    <a:pt x="5411" y="533"/>
                    <a:pt x="5381" y="518"/>
                  </a:cubicBezTo>
                  <a:cubicBezTo>
                    <a:pt x="5381" y="487"/>
                    <a:pt x="5685" y="487"/>
                    <a:pt x="6080" y="487"/>
                  </a:cubicBezTo>
                  <a:cubicBezTo>
                    <a:pt x="6505" y="487"/>
                    <a:pt x="6809" y="487"/>
                    <a:pt x="6809" y="457"/>
                  </a:cubicBezTo>
                  <a:lnTo>
                    <a:pt x="6992" y="457"/>
                  </a:lnTo>
                  <a:cubicBezTo>
                    <a:pt x="7144" y="457"/>
                    <a:pt x="7265" y="426"/>
                    <a:pt x="7326" y="426"/>
                  </a:cubicBezTo>
                  <a:cubicBezTo>
                    <a:pt x="7356" y="396"/>
                    <a:pt x="7387" y="381"/>
                    <a:pt x="7402" y="381"/>
                  </a:cubicBezTo>
                  <a:cubicBezTo>
                    <a:pt x="7417" y="381"/>
                    <a:pt x="7417" y="396"/>
                    <a:pt x="7387" y="426"/>
                  </a:cubicBezTo>
                  <a:cubicBezTo>
                    <a:pt x="7387" y="457"/>
                    <a:pt x="7387" y="487"/>
                    <a:pt x="7448" y="487"/>
                  </a:cubicBezTo>
                  <a:cubicBezTo>
                    <a:pt x="7569" y="487"/>
                    <a:pt x="7569" y="457"/>
                    <a:pt x="7569" y="426"/>
                  </a:cubicBezTo>
                  <a:cubicBezTo>
                    <a:pt x="7569" y="366"/>
                    <a:pt x="7630" y="366"/>
                    <a:pt x="7630" y="366"/>
                  </a:cubicBezTo>
                  <a:cubicBezTo>
                    <a:pt x="7691" y="366"/>
                    <a:pt x="7691" y="366"/>
                    <a:pt x="7691" y="426"/>
                  </a:cubicBezTo>
                  <a:lnTo>
                    <a:pt x="7691" y="487"/>
                  </a:lnTo>
                  <a:lnTo>
                    <a:pt x="7752" y="487"/>
                  </a:lnTo>
                  <a:cubicBezTo>
                    <a:pt x="7752" y="457"/>
                    <a:pt x="7812" y="457"/>
                    <a:pt x="7812" y="457"/>
                  </a:cubicBezTo>
                  <a:cubicBezTo>
                    <a:pt x="7873" y="457"/>
                    <a:pt x="7873" y="457"/>
                    <a:pt x="7873" y="548"/>
                  </a:cubicBezTo>
                  <a:cubicBezTo>
                    <a:pt x="7873" y="578"/>
                    <a:pt x="7888" y="594"/>
                    <a:pt x="7911" y="594"/>
                  </a:cubicBezTo>
                  <a:cubicBezTo>
                    <a:pt x="7934" y="594"/>
                    <a:pt x="7964" y="578"/>
                    <a:pt x="7995" y="548"/>
                  </a:cubicBezTo>
                  <a:lnTo>
                    <a:pt x="8116" y="487"/>
                  </a:lnTo>
                  <a:cubicBezTo>
                    <a:pt x="8136" y="516"/>
                    <a:pt x="8161" y="527"/>
                    <a:pt x="8190" y="527"/>
                  </a:cubicBezTo>
                  <a:cubicBezTo>
                    <a:pt x="8251" y="527"/>
                    <a:pt x="8328" y="478"/>
                    <a:pt x="8390" y="457"/>
                  </a:cubicBezTo>
                  <a:cubicBezTo>
                    <a:pt x="8420" y="502"/>
                    <a:pt x="8451" y="525"/>
                    <a:pt x="8481" y="525"/>
                  </a:cubicBezTo>
                  <a:cubicBezTo>
                    <a:pt x="8511" y="525"/>
                    <a:pt x="8542" y="502"/>
                    <a:pt x="8572" y="457"/>
                  </a:cubicBezTo>
                  <a:cubicBezTo>
                    <a:pt x="8572" y="442"/>
                    <a:pt x="8587" y="434"/>
                    <a:pt x="8610" y="434"/>
                  </a:cubicBezTo>
                  <a:cubicBezTo>
                    <a:pt x="8633" y="434"/>
                    <a:pt x="8663" y="442"/>
                    <a:pt x="8694" y="457"/>
                  </a:cubicBezTo>
                  <a:cubicBezTo>
                    <a:pt x="8755" y="487"/>
                    <a:pt x="8815" y="487"/>
                    <a:pt x="8937" y="518"/>
                  </a:cubicBezTo>
                  <a:cubicBezTo>
                    <a:pt x="8998" y="457"/>
                    <a:pt x="9423" y="457"/>
                    <a:pt x="9940" y="457"/>
                  </a:cubicBezTo>
                  <a:cubicBezTo>
                    <a:pt x="10167" y="469"/>
                    <a:pt x="10362" y="477"/>
                    <a:pt x="10513" y="477"/>
                  </a:cubicBezTo>
                  <a:cubicBezTo>
                    <a:pt x="10727" y="477"/>
                    <a:pt x="10852" y="462"/>
                    <a:pt x="10852" y="426"/>
                  </a:cubicBezTo>
                  <a:cubicBezTo>
                    <a:pt x="10913" y="426"/>
                    <a:pt x="10913" y="426"/>
                    <a:pt x="11004" y="487"/>
                  </a:cubicBezTo>
                  <a:cubicBezTo>
                    <a:pt x="11004" y="498"/>
                    <a:pt x="11012" y="505"/>
                    <a:pt x="11025" y="505"/>
                  </a:cubicBezTo>
                  <a:cubicBezTo>
                    <a:pt x="11048" y="505"/>
                    <a:pt x="11087" y="484"/>
                    <a:pt x="11125" y="426"/>
                  </a:cubicBezTo>
                  <a:cubicBezTo>
                    <a:pt x="11161" y="409"/>
                    <a:pt x="11175" y="391"/>
                    <a:pt x="11182" y="391"/>
                  </a:cubicBezTo>
                  <a:cubicBezTo>
                    <a:pt x="11186" y="391"/>
                    <a:pt x="11186" y="401"/>
                    <a:pt x="11186" y="426"/>
                  </a:cubicBezTo>
                  <a:cubicBezTo>
                    <a:pt x="11186" y="487"/>
                    <a:pt x="11308" y="487"/>
                    <a:pt x="11551" y="487"/>
                  </a:cubicBezTo>
                  <a:cubicBezTo>
                    <a:pt x="11733" y="487"/>
                    <a:pt x="11977" y="487"/>
                    <a:pt x="11977" y="426"/>
                  </a:cubicBezTo>
                  <a:cubicBezTo>
                    <a:pt x="12037" y="411"/>
                    <a:pt x="12068" y="404"/>
                    <a:pt x="12075" y="404"/>
                  </a:cubicBezTo>
                  <a:cubicBezTo>
                    <a:pt x="12083" y="404"/>
                    <a:pt x="12068" y="411"/>
                    <a:pt x="12037" y="426"/>
                  </a:cubicBezTo>
                  <a:cubicBezTo>
                    <a:pt x="11998" y="485"/>
                    <a:pt x="12111" y="519"/>
                    <a:pt x="12253" y="519"/>
                  </a:cubicBezTo>
                  <a:cubicBezTo>
                    <a:pt x="12331" y="519"/>
                    <a:pt x="12418" y="509"/>
                    <a:pt x="12493" y="487"/>
                  </a:cubicBezTo>
                  <a:cubicBezTo>
                    <a:pt x="12554" y="487"/>
                    <a:pt x="12615" y="487"/>
                    <a:pt x="12615" y="518"/>
                  </a:cubicBezTo>
                  <a:cubicBezTo>
                    <a:pt x="12676" y="518"/>
                    <a:pt x="12736" y="518"/>
                    <a:pt x="12919" y="487"/>
                  </a:cubicBezTo>
                  <a:lnTo>
                    <a:pt x="13344" y="487"/>
                  </a:lnTo>
                  <a:cubicBezTo>
                    <a:pt x="13496" y="487"/>
                    <a:pt x="13618" y="457"/>
                    <a:pt x="13618" y="457"/>
                  </a:cubicBezTo>
                  <a:lnTo>
                    <a:pt x="13679" y="457"/>
                  </a:lnTo>
                  <a:cubicBezTo>
                    <a:pt x="13679" y="487"/>
                    <a:pt x="13983" y="487"/>
                    <a:pt x="14408" y="487"/>
                  </a:cubicBezTo>
                  <a:cubicBezTo>
                    <a:pt x="14864" y="487"/>
                    <a:pt x="15229" y="487"/>
                    <a:pt x="15290" y="518"/>
                  </a:cubicBezTo>
                  <a:cubicBezTo>
                    <a:pt x="15290" y="518"/>
                    <a:pt x="15350" y="518"/>
                    <a:pt x="15411" y="487"/>
                  </a:cubicBezTo>
                  <a:cubicBezTo>
                    <a:pt x="15447" y="452"/>
                    <a:pt x="15482" y="437"/>
                    <a:pt x="15518" y="437"/>
                  </a:cubicBezTo>
                  <a:cubicBezTo>
                    <a:pt x="15543" y="437"/>
                    <a:pt x="15568" y="444"/>
                    <a:pt x="15594" y="457"/>
                  </a:cubicBezTo>
                  <a:cubicBezTo>
                    <a:pt x="15624" y="502"/>
                    <a:pt x="15700" y="525"/>
                    <a:pt x="15776" y="525"/>
                  </a:cubicBezTo>
                  <a:cubicBezTo>
                    <a:pt x="15852" y="525"/>
                    <a:pt x="15928" y="502"/>
                    <a:pt x="15958" y="457"/>
                  </a:cubicBezTo>
                  <a:lnTo>
                    <a:pt x="15958" y="487"/>
                  </a:lnTo>
                  <a:cubicBezTo>
                    <a:pt x="15984" y="525"/>
                    <a:pt x="16036" y="542"/>
                    <a:pt x="16092" y="542"/>
                  </a:cubicBezTo>
                  <a:cubicBezTo>
                    <a:pt x="16171" y="542"/>
                    <a:pt x="16257" y="510"/>
                    <a:pt x="16293" y="457"/>
                  </a:cubicBezTo>
                  <a:cubicBezTo>
                    <a:pt x="16335" y="478"/>
                    <a:pt x="16377" y="513"/>
                    <a:pt x="16419" y="513"/>
                  </a:cubicBezTo>
                  <a:cubicBezTo>
                    <a:pt x="16437" y="513"/>
                    <a:pt x="16456" y="506"/>
                    <a:pt x="16475" y="487"/>
                  </a:cubicBezTo>
                  <a:cubicBezTo>
                    <a:pt x="16536" y="487"/>
                    <a:pt x="16536" y="487"/>
                    <a:pt x="16536" y="578"/>
                  </a:cubicBezTo>
                  <a:cubicBezTo>
                    <a:pt x="16536" y="609"/>
                    <a:pt x="16536" y="670"/>
                    <a:pt x="16597" y="670"/>
                  </a:cubicBezTo>
                  <a:cubicBezTo>
                    <a:pt x="16657" y="670"/>
                    <a:pt x="16657" y="609"/>
                    <a:pt x="16657" y="578"/>
                  </a:cubicBezTo>
                  <a:lnTo>
                    <a:pt x="16779" y="578"/>
                  </a:lnTo>
                  <a:cubicBezTo>
                    <a:pt x="16779" y="578"/>
                    <a:pt x="16840" y="578"/>
                    <a:pt x="16840" y="548"/>
                  </a:cubicBezTo>
                  <a:cubicBezTo>
                    <a:pt x="16840" y="487"/>
                    <a:pt x="16901" y="487"/>
                    <a:pt x="16961" y="487"/>
                  </a:cubicBezTo>
                  <a:cubicBezTo>
                    <a:pt x="16961" y="506"/>
                    <a:pt x="16967" y="513"/>
                    <a:pt x="16974" y="513"/>
                  </a:cubicBezTo>
                  <a:cubicBezTo>
                    <a:pt x="16987" y="513"/>
                    <a:pt x="17003" y="478"/>
                    <a:pt x="16961" y="457"/>
                  </a:cubicBezTo>
                  <a:cubicBezTo>
                    <a:pt x="16961" y="426"/>
                    <a:pt x="16961" y="396"/>
                    <a:pt x="17022" y="396"/>
                  </a:cubicBezTo>
                  <a:lnTo>
                    <a:pt x="17022" y="305"/>
                  </a:lnTo>
                  <a:cubicBezTo>
                    <a:pt x="17022" y="214"/>
                    <a:pt x="17022" y="183"/>
                    <a:pt x="16901" y="153"/>
                  </a:cubicBezTo>
                  <a:cubicBezTo>
                    <a:pt x="16767" y="120"/>
                    <a:pt x="16652" y="95"/>
                    <a:pt x="16575" y="95"/>
                  </a:cubicBezTo>
                  <a:cubicBezTo>
                    <a:pt x="16512" y="95"/>
                    <a:pt x="16475" y="112"/>
                    <a:pt x="16475" y="153"/>
                  </a:cubicBezTo>
                  <a:cubicBezTo>
                    <a:pt x="16475" y="153"/>
                    <a:pt x="16414" y="183"/>
                    <a:pt x="16354" y="183"/>
                  </a:cubicBezTo>
                  <a:cubicBezTo>
                    <a:pt x="16293" y="183"/>
                    <a:pt x="16232" y="153"/>
                    <a:pt x="16232" y="153"/>
                  </a:cubicBezTo>
                  <a:cubicBezTo>
                    <a:pt x="16232" y="92"/>
                    <a:pt x="15989" y="92"/>
                    <a:pt x="15654" y="92"/>
                  </a:cubicBezTo>
                  <a:cubicBezTo>
                    <a:pt x="15290" y="92"/>
                    <a:pt x="15107" y="92"/>
                    <a:pt x="15047" y="62"/>
                  </a:cubicBezTo>
                  <a:cubicBezTo>
                    <a:pt x="14986" y="31"/>
                    <a:pt x="14925" y="31"/>
                    <a:pt x="14925" y="31"/>
                  </a:cubicBezTo>
                  <a:cubicBezTo>
                    <a:pt x="14925" y="62"/>
                    <a:pt x="14560" y="62"/>
                    <a:pt x="14104" y="62"/>
                  </a:cubicBezTo>
                  <a:cubicBezTo>
                    <a:pt x="13679" y="62"/>
                    <a:pt x="13253" y="62"/>
                    <a:pt x="13223" y="92"/>
                  </a:cubicBezTo>
                  <a:lnTo>
                    <a:pt x="13101" y="92"/>
                  </a:lnTo>
                  <a:cubicBezTo>
                    <a:pt x="13101" y="62"/>
                    <a:pt x="12980" y="62"/>
                    <a:pt x="12858" y="62"/>
                  </a:cubicBezTo>
                  <a:cubicBezTo>
                    <a:pt x="12736" y="92"/>
                    <a:pt x="12615" y="92"/>
                    <a:pt x="12615" y="92"/>
                  </a:cubicBezTo>
                  <a:cubicBezTo>
                    <a:pt x="12615" y="62"/>
                    <a:pt x="12554" y="62"/>
                    <a:pt x="12432" y="31"/>
                  </a:cubicBezTo>
                  <a:cubicBezTo>
                    <a:pt x="12311" y="31"/>
                    <a:pt x="12250" y="31"/>
                    <a:pt x="12250" y="92"/>
                  </a:cubicBezTo>
                  <a:cubicBezTo>
                    <a:pt x="12189" y="92"/>
                    <a:pt x="11733" y="92"/>
                    <a:pt x="11551" y="31"/>
                  </a:cubicBezTo>
                  <a:cubicBezTo>
                    <a:pt x="11535" y="23"/>
                    <a:pt x="11518" y="19"/>
                    <a:pt x="11502" y="19"/>
                  </a:cubicBezTo>
                  <a:cubicBezTo>
                    <a:pt x="11458" y="19"/>
                    <a:pt x="11413" y="48"/>
                    <a:pt x="11369" y="92"/>
                  </a:cubicBezTo>
                  <a:cubicBezTo>
                    <a:pt x="11369" y="122"/>
                    <a:pt x="11308" y="153"/>
                    <a:pt x="11247" y="153"/>
                  </a:cubicBezTo>
                  <a:lnTo>
                    <a:pt x="11247" y="62"/>
                  </a:lnTo>
                  <a:cubicBezTo>
                    <a:pt x="11308" y="31"/>
                    <a:pt x="11308" y="31"/>
                    <a:pt x="11186" y="31"/>
                  </a:cubicBezTo>
                  <a:lnTo>
                    <a:pt x="11065" y="31"/>
                  </a:lnTo>
                  <a:cubicBezTo>
                    <a:pt x="11065" y="62"/>
                    <a:pt x="10761" y="62"/>
                    <a:pt x="10305" y="62"/>
                  </a:cubicBezTo>
                  <a:cubicBezTo>
                    <a:pt x="9758" y="62"/>
                    <a:pt x="9575" y="62"/>
                    <a:pt x="9575" y="92"/>
                  </a:cubicBezTo>
                  <a:cubicBezTo>
                    <a:pt x="9575" y="122"/>
                    <a:pt x="9552" y="138"/>
                    <a:pt x="9507" y="138"/>
                  </a:cubicBezTo>
                  <a:cubicBezTo>
                    <a:pt x="9461" y="138"/>
                    <a:pt x="9393" y="122"/>
                    <a:pt x="9302" y="92"/>
                  </a:cubicBezTo>
                  <a:cubicBezTo>
                    <a:pt x="9070" y="34"/>
                    <a:pt x="8986" y="13"/>
                    <a:pt x="8939" y="13"/>
                  </a:cubicBezTo>
                  <a:cubicBezTo>
                    <a:pt x="8913" y="13"/>
                    <a:pt x="8898" y="20"/>
                    <a:pt x="8876" y="31"/>
                  </a:cubicBezTo>
                  <a:cubicBezTo>
                    <a:pt x="8937" y="31"/>
                    <a:pt x="8937" y="62"/>
                    <a:pt x="8937" y="92"/>
                  </a:cubicBezTo>
                  <a:cubicBezTo>
                    <a:pt x="8937" y="138"/>
                    <a:pt x="8922" y="160"/>
                    <a:pt x="8899" y="160"/>
                  </a:cubicBezTo>
                  <a:cubicBezTo>
                    <a:pt x="8876" y="160"/>
                    <a:pt x="8846" y="138"/>
                    <a:pt x="8815" y="92"/>
                  </a:cubicBezTo>
                  <a:cubicBezTo>
                    <a:pt x="8815" y="71"/>
                    <a:pt x="8697" y="60"/>
                    <a:pt x="8542" y="60"/>
                  </a:cubicBezTo>
                  <a:cubicBezTo>
                    <a:pt x="8258" y="60"/>
                    <a:pt x="7852" y="94"/>
                    <a:pt x="7812" y="153"/>
                  </a:cubicBezTo>
                  <a:lnTo>
                    <a:pt x="7812" y="92"/>
                  </a:lnTo>
                  <a:cubicBezTo>
                    <a:pt x="7812" y="62"/>
                    <a:pt x="7752" y="62"/>
                    <a:pt x="7508" y="62"/>
                  </a:cubicBezTo>
                  <a:lnTo>
                    <a:pt x="7326" y="62"/>
                  </a:lnTo>
                  <a:cubicBezTo>
                    <a:pt x="7326" y="97"/>
                    <a:pt x="7265" y="110"/>
                    <a:pt x="7191" y="110"/>
                  </a:cubicBezTo>
                  <a:cubicBezTo>
                    <a:pt x="7077" y="110"/>
                    <a:pt x="6931" y="80"/>
                    <a:pt x="6931" y="62"/>
                  </a:cubicBezTo>
                  <a:cubicBezTo>
                    <a:pt x="6870" y="31"/>
                    <a:pt x="6870" y="31"/>
                    <a:pt x="6748" y="31"/>
                  </a:cubicBezTo>
                  <a:cubicBezTo>
                    <a:pt x="6679" y="55"/>
                    <a:pt x="6591" y="64"/>
                    <a:pt x="6510" y="64"/>
                  </a:cubicBezTo>
                  <a:cubicBezTo>
                    <a:pt x="6378" y="64"/>
                    <a:pt x="6262" y="38"/>
                    <a:pt x="6262" y="1"/>
                  </a:cubicBezTo>
                  <a:close/>
                  <a:moveTo>
                    <a:pt x="16809" y="10609"/>
                  </a:moveTo>
                  <a:cubicBezTo>
                    <a:pt x="16809" y="10639"/>
                    <a:pt x="16809" y="10639"/>
                    <a:pt x="16870" y="10639"/>
                  </a:cubicBezTo>
                  <a:cubicBezTo>
                    <a:pt x="16992" y="10639"/>
                    <a:pt x="16992" y="10639"/>
                    <a:pt x="16931" y="10609"/>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3480;p83"/>
            <p:cNvSpPr/>
            <p:nvPr/>
          </p:nvSpPr>
          <p:spPr>
            <a:xfrm>
              <a:off x="2565299" y="3509883"/>
              <a:ext cx="88532" cy="87076"/>
            </a:xfrm>
            <a:custGeom>
              <a:avLst/>
              <a:gdLst/>
              <a:ahLst/>
              <a:cxnLst/>
              <a:rect l="l" t="t" r="r" b="b"/>
              <a:pathLst>
                <a:path w="5351" h="5263" extrusionOk="0">
                  <a:moveTo>
                    <a:pt x="3131" y="96"/>
                  </a:moveTo>
                  <a:lnTo>
                    <a:pt x="3162" y="126"/>
                  </a:lnTo>
                  <a:cubicBezTo>
                    <a:pt x="3162" y="96"/>
                    <a:pt x="3162" y="96"/>
                    <a:pt x="3162" y="96"/>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38"/>
                  </a:cubicBezTo>
                  <a:lnTo>
                    <a:pt x="3131" y="338"/>
                  </a:lnTo>
                  <a:cubicBezTo>
                    <a:pt x="3131" y="320"/>
                    <a:pt x="3128" y="313"/>
                    <a:pt x="3125" y="313"/>
                  </a:cubicBezTo>
                  <a:cubicBezTo>
                    <a:pt x="3118" y="313"/>
                    <a:pt x="3110" y="348"/>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7"/>
                  </a:cubicBezTo>
                  <a:cubicBezTo>
                    <a:pt x="2888" y="947"/>
                    <a:pt x="2888" y="916"/>
                    <a:pt x="2888" y="855"/>
                  </a:cubicBezTo>
                  <a:close/>
                  <a:moveTo>
                    <a:pt x="4894" y="916"/>
                  </a:moveTo>
                  <a:cubicBezTo>
                    <a:pt x="4955" y="916"/>
                    <a:pt x="4955" y="947"/>
                    <a:pt x="4955" y="947"/>
                  </a:cubicBezTo>
                  <a:lnTo>
                    <a:pt x="4925" y="977"/>
                  </a:lnTo>
                  <a:lnTo>
                    <a:pt x="4864" y="947"/>
                  </a:lnTo>
                  <a:lnTo>
                    <a:pt x="4894" y="916"/>
                  </a:lnTo>
                  <a:close/>
                  <a:moveTo>
                    <a:pt x="4742" y="1038"/>
                  </a:moveTo>
                  <a:cubicBezTo>
                    <a:pt x="4742" y="1038"/>
                    <a:pt x="4773" y="1068"/>
                    <a:pt x="4803" y="1068"/>
                  </a:cubicBezTo>
                  <a:cubicBezTo>
                    <a:pt x="4925" y="1068"/>
                    <a:pt x="4925" y="1099"/>
                    <a:pt x="4864" y="1099"/>
                  </a:cubicBezTo>
                  <a:cubicBezTo>
                    <a:pt x="4834" y="1099"/>
                    <a:pt x="4773" y="1099"/>
                    <a:pt x="4742" y="1068"/>
                  </a:cubicBezTo>
                  <a:cubicBezTo>
                    <a:pt x="4742" y="1068"/>
                    <a:pt x="4742" y="1038"/>
                    <a:pt x="4742" y="1038"/>
                  </a:cubicBezTo>
                  <a:close/>
                  <a:moveTo>
                    <a:pt x="4771" y="1242"/>
                  </a:moveTo>
                  <a:cubicBezTo>
                    <a:pt x="4791" y="1242"/>
                    <a:pt x="4786" y="1263"/>
                    <a:pt x="4742" y="1274"/>
                  </a:cubicBezTo>
                  <a:lnTo>
                    <a:pt x="4742" y="1274"/>
                  </a:lnTo>
                  <a:lnTo>
                    <a:pt x="4742" y="1251"/>
                  </a:lnTo>
                  <a:cubicBezTo>
                    <a:pt x="4754" y="1244"/>
                    <a:pt x="4764" y="1242"/>
                    <a:pt x="4771" y="1242"/>
                  </a:cubicBezTo>
                  <a:close/>
                  <a:moveTo>
                    <a:pt x="4894" y="1463"/>
                  </a:moveTo>
                  <a:cubicBezTo>
                    <a:pt x="4894" y="1463"/>
                    <a:pt x="4925" y="1463"/>
                    <a:pt x="5016" y="1494"/>
                  </a:cubicBezTo>
                  <a:cubicBezTo>
                    <a:pt x="5031" y="1509"/>
                    <a:pt x="5039" y="1517"/>
                    <a:pt x="5035" y="1517"/>
                  </a:cubicBezTo>
                  <a:cubicBezTo>
                    <a:pt x="5031" y="1517"/>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9"/>
                    <a:pt x="4742" y="1980"/>
                  </a:cubicBezTo>
                  <a:lnTo>
                    <a:pt x="4682" y="1980"/>
                  </a:lnTo>
                  <a:cubicBezTo>
                    <a:pt x="4682" y="1950"/>
                    <a:pt x="4651" y="1950"/>
                    <a:pt x="4682" y="1950"/>
                  </a:cubicBezTo>
                  <a:cubicBezTo>
                    <a:pt x="4682" y="1941"/>
                    <a:pt x="4687" y="1937"/>
                    <a:pt x="4694" y="1937"/>
                  </a:cubicBezTo>
                  <a:close/>
                  <a:moveTo>
                    <a:pt x="4894" y="2071"/>
                  </a:moveTo>
                  <a:cubicBezTo>
                    <a:pt x="4925" y="2071"/>
                    <a:pt x="4955" y="2071"/>
                    <a:pt x="4955" y="2102"/>
                  </a:cubicBezTo>
                  <a:cubicBezTo>
                    <a:pt x="4996" y="2102"/>
                    <a:pt x="4982" y="2115"/>
                    <a:pt x="4951" y="2115"/>
                  </a:cubicBezTo>
                  <a:cubicBezTo>
                    <a:pt x="4935" y="2115"/>
                    <a:pt x="4915" y="2112"/>
                    <a:pt x="4894" y="2102"/>
                  </a:cubicBezTo>
                  <a:lnTo>
                    <a:pt x="4894" y="2071"/>
                  </a:lnTo>
                  <a:close/>
                  <a:moveTo>
                    <a:pt x="4955" y="2223"/>
                  </a:moveTo>
                  <a:cubicBezTo>
                    <a:pt x="4955" y="2254"/>
                    <a:pt x="4955" y="2254"/>
                    <a:pt x="4925" y="2254"/>
                  </a:cubicBezTo>
                  <a:lnTo>
                    <a:pt x="4925" y="2223"/>
                  </a:lnTo>
                  <a:close/>
                  <a:moveTo>
                    <a:pt x="305" y="2375"/>
                  </a:moveTo>
                  <a:cubicBezTo>
                    <a:pt x="305" y="2375"/>
                    <a:pt x="335" y="2375"/>
                    <a:pt x="365" y="2406"/>
                  </a:cubicBezTo>
                  <a:lnTo>
                    <a:pt x="335" y="2406"/>
                  </a:lnTo>
                  <a:cubicBezTo>
                    <a:pt x="305" y="2375"/>
                    <a:pt x="274" y="2375"/>
                    <a:pt x="305" y="2375"/>
                  </a:cubicBezTo>
                  <a:close/>
                  <a:moveTo>
                    <a:pt x="4803" y="2497"/>
                  </a:moveTo>
                  <a:cubicBezTo>
                    <a:pt x="4834" y="2497"/>
                    <a:pt x="4834" y="2527"/>
                    <a:pt x="4834" y="2527"/>
                  </a:cubicBezTo>
                  <a:cubicBezTo>
                    <a:pt x="4834" y="2527"/>
                    <a:pt x="4834" y="2558"/>
                    <a:pt x="4803" y="2558"/>
                  </a:cubicBezTo>
                  <a:cubicBezTo>
                    <a:pt x="4803" y="2558"/>
                    <a:pt x="4773" y="2558"/>
                    <a:pt x="4773" y="2527"/>
                  </a:cubicBezTo>
                  <a:cubicBezTo>
                    <a:pt x="4773" y="2527"/>
                    <a:pt x="4803" y="2497"/>
                    <a:pt x="4803" y="2497"/>
                  </a:cubicBezTo>
                  <a:close/>
                  <a:moveTo>
                    <a:pt x="3982" y="2710"/>
                  </a:moveTo>
                  <a:cubicBezTo>
                    <a:pt x="3922" y="2710"/>
                    <a:pt x="3922" y="2740"/>
                    <a:pt x="4013" y="2740"/>
                  </a:cubicBezTo>
                  <a:lnTo>
                    <a:pt x="4043" y="2740"/>
                  </a:lnTo>
                  <a:cubicBezTo>
                    <a:pt x="4043" y="2740"/>
                    <a:pt x="4013" y="2710"/>
                    <a:pt x="3982" y="2710"/>
                  </a:cubicBezTo>
                  <a:close/>
                  <a:moveTo>
                    <a:pt x="5346" y="2687"/>
                  </a:moveTo>
                  <a:cubicBezTo>
                    <a:pt x="5343" y="2687"/>
                    <a:pt x="5335" y="2694"/>
                    <a:pt x="5320" y="2710"/>
                  </a:cubicBezTo>
                  <a:lnTo>
                    <a:pt x="5320" y="2740"/>
                  </a:lnTo>
                  <a:cubicBezTo>
                    <a:pt x="5350" y="2740"/>
                    <a:pt x="5350" y="2740"/>
                    <a:pt x="5350" y="2710"/>
                  </a:cubicBezTo>
                  <a:cubicBezTo>
                    <a:pt x="5350" y="2694"/>
                    <a:pt x="5350" y="2687"/>
                    <a:pt x="5346" y="2687"/>
                  </a:cubicBezTo>
                  <a:close/>
                  <a:moveTo>
                    <a:pt x="4830" y="2808"/>
                  </a:moveTo>
                  <a:cubicBezTo>
                    <a:pt x="4834" y="2808"/>
                    <a:pt x="4834" y="2816"/>
                    <a:pt x="4834" y="2831"/>
                  </a:cubicBezTo>
                  <a:cubicBezTo>
                    <a:pt x="4834" y="2862"/>
                    <a:pt x="4803" y="2862"/>
                    <a:pt x="4803" y="2862"/>
                  </a:cubicBezTo>
                  <a:cubicBezTo>
                    <a:pt x="4742" y="2862"/>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87"/>
                    <a:pt x="457" y="3287"/>
                    <a:pt x="487" y="3257"/>
                  </a:cubicBezTo>
                  <a:close/>
                  <a:moveTo>
                    <a:pt x="541" y="3304"/>
                  </a:moveTo>
                  <a:cubicBezTo>
                    <a:pt x="534" y="3304"/>
                    <a:pt x="527" y="3317"/>
                    <a:pt x="548" y="3317"/>
                  </a:cubicBezTo>
                  <a:cubicBezTo>
                    <a:pt x="548" y="3307"/>
                    <a:pt x="544" y="3304"/>
                    <a:pt x="541" y="3304"/>
                  </a:cubicBezTo>
                  <a:close/>
                  <a:moveTo>
                    <a:pt x="548" y="3439"/>
                  </a:moveTo>
                  <a:lnTo>
                    <a:pt x="517" y="3500"/>
                  </a:ln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7"/>
                  </a:lnTo>
                  <a:cubicBezTo>
                    <a:pt x="548" y="4047"/>
                    <a:pt x="548" y="4047"/>
                    <a:pt x="548" y="4047"/>
                  </a:cubicBezTo>
                  <a:cubicBezTo>
                    <a:pt x="517" y="4017"/>
                    <a:pt x="517" y="4017"/>
                    <a:pt x="548" y="3986"/>
                  </a:cubicBezTo>
                  <a:close/>
                  <a:moveTo>
                    <a:pt x="4712" y="4351"/>
                  </a:moveTo>
                  <a:lnTo>
                    <a:pt x="4742" y="4381"/>
                  </a:lnTo>
                  <a:lnTo>
                    <a:pt x="4742" y="4412"/>
                  </a:lnTo>
                  <a:cubicBezTo>
                    <a:pt x="4712" y="4381"/>
                    <a:pt x="4651" y="4351"/>
                    <a:pt x="4682" y="4351"/>
                  </a:cubicBezTo>
                  <a:close/>
                  <a:moveTo>
                    <a:pt x="1490" y="4472"/>
                  </a:moveTo>
                  <a:cubicBezTo>
                    <a:pt x="1490" y="4488"/>
                    <a:pt x="1482" y="4495"/>
                    <a:pt x="1479" y="4495"/>
                  </a:cubicBezTo>
                  <a:cubicBezTo>
                    <a:pt x="1475" y="4495"/>
                    <a:pt x="1475" y="4488"/>
                    <a:pt x="1490" y="4472"/>
                  </a:cubicBezTo>
                  <a:close/>
                  <a:moveTo>
                    <a:pt x="4378" y="4655"/>
                  </a:moveTo>
                  <a:cubicBezTo>
                    <a:pt x="4378" y="4655"/>
                    <a:pt x="4408" y="4746"/>
                    <a:pt x="4438" y="4776"/>
                  </a:cubicBezTo>
                  <a:cubicBezTo>
                    <a:pt x="4408" y="4776"/>
                    <a:pt x="4408" y="4776"/>
                    <a:pt x="4408" y="4746"/>
                  </a:cubicBezTo>
                  <a:cubicBezTo>
                    <a:pt x="4378" y="4716"/>
                    <a:pt x="4378" y="4655"/>
                    <a:pt x="4378" y="4655"/>
                  </a:cubicBezTo>
                  <a:close/>
                  <a:moveTo>
                    <a:pt x="1976" y="4746"/>
                  </a:moveTo>
                  <a:cubicBezTo>
                    <a:pt x="1976" y="4776"/>
                    <a:pt x="1946" y="4807"/>
                    <a:pt x="1946" y="4807"/>
                  </a:cubicBezTo>
                  <a:lnTo>
                    <a:pt x="1916" y="4807"/>
                  </a:lnTo>
                  <a:cubicBezTo>
                    <a:pt x="1946" y="4776"/>
                    <a:pt x="1946" y="4746"/>
                    <a:pt x="1976" y="4746"/>
                  </a:cubicBezTo>
                  <a:close/>
                  <a:moveTo>
                    <a:pt x="2592" y="380"/>
                  </a:moveTo>
                  <a:cubicBezTo>
                    <a:pt x="2591" y="397"/>
                    <a:pt x="2594" y="407"/>
                    <a:pt x="2601" y="407"/>
                  </a:cubicBezTo>
                  <a:cubicBezTo>
                    <a:pt x="2605" y="407"/>
                    <a:pt x="2609" y="405"/>
                    <a:pt x="2615" y="399"/>
                  </a:cubicBezTo>
                  <a:lnTo>
                    <a:pt x="2645" y="430"/>
                  </a:lnTo>
                  <a:cubicBezTo>
                    <a:pt x="2645" y="491"/>
                    <a:pt x="2653" y="521"/>
                    <a:pt x="2660" y="521"/>
                  </a:cubicBezTo>
                  <a:cubicBezTo>
                    <a:pt x="2668" y="521"/>
                    <a:pt x="2675" y="491"/>
                    <a:pt x="2675" y="430"/>
                  </a:cubicBezTo>
                  <a:cubicBezTo>
                    <a:pt x="2675" y="419"/>
                    <a:pt x="2675" y="409"/>
                    <a:pt x="2675" y="399"/>
                  </a:cubicBezTo>
                  <a:cubicBezTo>
                    <a:pt x="2675" y="491"/>
                    <a:pt x="2706" y="491"/>
                    <a:pt x="2706" y="491"/>
                  </a:cubicBezTo>
                  <a:cubicBezTo>
                    <a:pt x="2736" y="491"/>
                    <a:pt x="2736" y="491"/>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21"/>
                    <a:pt x="2835" y="506"/>
                    <a:pt x="2846" y="506"/>
                  </a:cubicBezTo>
                  <a:cubicBezTo>
                    <a:pt x="2858" y="506"/>
                    <a:pt x="2873" y="521"/>
                    <a:pt x="2888" y="551"/>
                  </a:cubicBezTo>
                  <a:lnTo>
                    <a:pt x="2919" y="551"/>
                  </a:lnTo>
                  <a:cubicBezTo>
                    <a:pt x="2919" y="551"/>
                    <a:pt x="2919" y="521"/>
                    <a:pt x="2919" y="491"/>
                  </a:cubicBezTo>
                  <a:cubicBezTo>
                    <a:pt x="2919" y="433"/>
                    <a:pt x="2919" y="412"/>
                    <a:pt x="2926" y="412"/>
                  </a:cubicBezTo>
                  <a:cubicBezTo>
                    <a:pt x="2931" y="412"/>
                    <a:pt x="2938" y="419"/>
                    <a:pt x="2949" y="430"/>
                  </a:cubicBezTo>
                  <a:cubicBezTo>
                    <a:pt x="2949" y="491"/>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2"/>
                    <a:pt x="3071" y="551"/>
                  </a:cubicBezTo>
                  <a:cubicBezTo>
                    <a:pt x="3071" y="551"/>
                    <a:pt x="3071" y="551"/>
                    <a:pt x="3101" y="612"/>
                  </a:cubicBezTo>
                  <a:cubicBezTo>
                    <a:pt x="3105" y="616"/>
                    <a:pt x="3110" y="618"/>
                    <a:pt x="3115" y="618"/>
                  </a:cubicBezTo>
                  <a:cubicBezTo>
                    <a:pt x="3146" y="618"/>
                    <a:pt x="3184" y="543"/>
                    <a:pt x="3131" y="491"/>
                  </a:cubicBezTo>
                  <a:lnTo>
                    <a:pt x="3162" y="491"/>
                  </a:lnTo>
                  <a:cubicBezTo>
                    <a:pt x="3162" y="491"/>
                    <a:pt x="3162" y="430"/>
                    <a:pt x="3162" y="430"/>
                  </a:cubicBezTo>
                  <a:cubicBezTo>
                    <a:pt x="3162" y="399"/>
                    <a:pt x="3192" y="399"/>
                    <a:pt x="3223" y="399"/>
                  </a:cubicBezTo>
                  <a:lnTo>
                    <a:pt x="3223" y="491"/>
                  </a:lnTo>
                  <a:cubicBezTo>
                    <a:pt x="3205" y="559"/>
                    <a:pt x="3208" y="598"/>
                    <a:pt x="3218" y="598"/>
                  </a:cubicBezTo>
                  <a:cubicBezTo>
                    <a:pt x="3226" y="598"/>
                    <a:pt x="3240" y="574"/>
                    <a:pt x="3253" y="521"/>
                  </a:cubicBezTo>
                  <a:lnTo>
                    <a:pt x="3253" y="551"/>
                  </a:lnTo>
                  <a:cubicBezTo>
                    <a:pt x="3253" y="582"/>
                    <a:pt x="3253" y="597"/>
                    <a:pt x="3257" y="597"/>
                  </a:cubicBezTo>
                  <a:cubicBezTo>
                    <a:pt x="3261" y="597"/>
                    <a:pt x="3268" y="582"/>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91"/>
                  </a:lnTo>
                  <a:cubicBezTo>
                    <a:pt x="3405" y="512"/>
                    <a:pt x="3420" y="534"/>
                    <a:pt x="3451" y="534"/>
                  </a:cubicBezTo>
                  <a:cubicBezTo>
                    <a:pt x="3463" y="534"/>
                    <a:pt x="3478" y="530"/>
                    <a:pt x="3496" y="521"/>
                  </a:cubicBezTo>
                  <a:cubicBezTo>
                    <a:pt x="3557" y="521"/>
                    <a:pt x="3618" y="521"/>
                    <a:pt x="3618" y="551"/>
                  </a:cubicBezTo>
                  <a:cubicBezTo>
                    <a:pt x="3618" y="566"/>
                    <a:pt x="3621" y="571"/>
                    <a:pt x="3626" y="571"/>
                  </a:cubicBezTo>
                  <a:cubicBezTo>
                    <a:pt x="3644" y="571"/>
                    <a:pt x="3686" y="507"/>
                    <a:pt x="3709" y="460"/>
                  </a:cubicBezTo>
                  <a:cubicBezTo>
                    <a:pt x="3709" y="491"/>
                    <a:pt x="3739" y="491"/>
                    <a:pt x="3770" y="491"/>
                  </a:cubicBezTo>
                  <a:cubicBezTo>
                    <a:pt x="3830" y="491"/>
                    <a:pt x="3830" y="491"/>
                    <a:pt x="3830" y="521"/>
                  </a:cubicBezTo>
                  <a:cubicBezTo>
                    <a:pt x="3841" y="500"/>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521"/>
                  </a:cubicBezTo>
                  <a:cubicBezTo>
                    <a:pt x="4104" y="430"/>
                    <a:pt x="4134" y="430"/>
                    <a:pt x="4165" y="430"/>
                  </a:cubicBezTo>
                  <a:cubicBezTo>
                    <a:pt x="4195" y="46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0" y="725"/>
                    <a:pt x="4481" y="746"/>
                    <a:pt x="4503" y="746"/>
                  </a:cubicBezTo>
                  <a:cubicBezTo>
                    <a:pt x="4512" y="746"/>
                    <a:pt x="4521" y="743"/>
                    <a:pt x="4530" y="734"/>
                  </a:cubicBezTo>
                  <a:lnTo>
                    <a:pt x="4530" y="734"/>
                  </a:lnTo>
                  <a:cubicBezTo>
                    <a:pt x="4529" y="734"/>
                    <a:pt x="4527" y="737"/>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cubicBezTo>
                    <a:pt x="4560" y="855"/>
                    <a:pt x="4573" y="869"/>
                    <a:pt x="4591" y="869"/>
                  </a:cubicBezTo>
                  <a:cubicBezTo>
                    <a:pt x="4600" y="869"/>
                    <a:pt x="4611" y="866"/>
                    <a:pt x="4621" y="855"/>
                  </a:cubicBezTo>
                  <a:cubicBezTo>
                    <a:pt x="4651" y="855"/>
                    <a:pt x="4651" y="855"/>
                    <a:pt x="4651" y="916"/>
                  </a:cubicBezTo>
                  <a:cubicBezTo>
                    <a:pt x="4621" y="947"/>
                    <a:pt x="4621" y="947"/>
                    <a:pt x="4621" y="977"/>
                  </a:cubicBezTo>
                  <a:cubicBezTo>
                    <a:pt x="4682" y="977"/>
                    <a:pt x="4712" y="1190"/>
                    <a:pt x="4651" y="1190"/>
                  </a:cubicBezTo>
                  <a:cubicBezTo>
                    <a:pt x="4712" y="1220"/>
                    <a:pt x="4712" y="1220"/>
                    <a:pt x="4712" y="1251"/>
                  </a:cubicBezTo>
                  <a:cubicBezTo>
                    <a:pt x="4632" y="1251"/>
                    <a:pt x="4645" y="1274"/>
                    <a:pt x="4711" y="1280"/>
                  </a:cubicBezTo>
                  <a:lnTo>
                    <a:pt x="4711" y="1280"/>
                  </a:lnTo>
                  <a:cubicBezTo>
                    <a:pt x="4702" y="1280"/>
                    <a:pt x="4692" y="1281"/>
                    <a:pt x="4682" y="1281"/>
                  </a:cubicBezTo>
                  <a:cubicBezTo>
                    <a:pt x="4621" y="1311"/>
                    <a:pt x="4621" y="1311"/>
                    <a:pt x="4682" y="1311"/>
                  </a:cubicBezTo>
                  <a:cubicBezTo>
                    <a:pt x="4773" y="1342"/>
                    <a:pt x="4773" y="1342"/>
                    <a:pt x="4682" y="1372"/>
                  </a:cubicBezTo>
                  <a:cubicBezTo>
                    <a:pt x="4864" y="1433"/>
                    <a:pt x="4894" y="1463"/>
                    <a:pt x="4742" y="1463"/>
                  </a:cubicBezTo>
                  <a:cubicBezTo>
                    <a:pt x="4651" y="1463"/>
                    <a:pt x="4621" y="1494"/>
                    <a:pt x="4621" y="1494"/>
                  </a:cubicBezTo>
                  <a:cubicBezTo>
                    <a:pt x="4621" y="1524"/>
                    <a:pt x="4651" y="1524"/>
                    <a:pt x="4682" y="1524"/>
                  </a:cubicBezTo>
                  <a:cubicBezTo>
                    <a:pt x="4708" y="1515"/>
                    <a:pt x="4727" y="1512"/>
                    <a:pt x="4738" y="1512"/>
                  </a:cubicBezTo>
                  <a:cubicBezTo>
                    <a:pt x="4765" y="1512"/>
                    <a:pt x="4746" y="1533"/>
                    <a:pt x="4682" y="1555"/>
                  </a:cubicBezTo>
                  <a:cubicBezTo>
                    <a:pt x="4590" y="1615"/>
                    <a:pt x="4590" y="1646"/>
                    <a:pt x="4651" y="1676"/>
                  </a:cubicBezTo>
                  <a:cubicBezTo>
                    <a:pt x="4720" y="1744"/>
                    <a:pt x="4737" y="1779"/>
                    <a:pt x="4702" y="1779"/>
                  </a:cubicBezTo>
                  <a:cubicBezTo>
                    <a:pt x="4691" y="1779"/>
                    <a:pt x="4674" y="1775"/>
                    <a:pt x="4651" y="1767"/>
                  </a:cubicBezTo>
                  <a:cubicBezTo>
                    <a:pt x="4621" y="1752"/>
                    <a:pt x="4606" y="1744"/>
                    <a:pt x="4602" y="1744"/>
                  </a:cubicBezTo>
                  <a:cubicBezTo>
                    <a:pt x="4598" y="1744"/>
                    <a:pt x="4606" y="1752"/>
                    <a:pt x="4621" y="1767"/>
                  </a:cubicBezTo>
                  <a:lnTo>
                    <a:pt x="4621" y="1828"/>
                  </a:lnTo>
                  <a:cubicBezTo>
                    <a:pt x="4621" y="1858"/>
                    <a:pt x="4651" y="1889"/>
                    <a:pt x="4682" y="1889"/>
                  </a:cubicBezTo>
                  <a:cubicBezTo>
                    <a:pt x="4621" y="1889"/>
                    <a:pt x="4560" y="1919"/>
                    <a:pt x="4651" y="1950"/>
                  </a:cubicBezTo>
                  <a:lnTo>
                    <a:pt x="4651" y="1980"/>
                  </a:lnTo>
                  <a:cubicBezTo>
                    <a:pt x="4651" y="2010"/>
                    <a:pt x="4651" y="2010"/>
                    <a:pt x="4682" y="2041"/>
                  </a:cubicBezTo>
                  <a:cubicBezTo>
                    <a:pt x="4712" y="2041"/>
                    <a:pt x="4682" y="2071"/>
                    <a:pt x="4651" y="2071"/>
                  </a:cubicBezTo>
                  <a:cubicBezTo>
                    <a:pt x="4621" y="2102"/>
                    <a:pt x="4560" y="2102"/>
                    <a:pt x="4621" y="2102"/>
                  </a:cubicBezTo>
                  <a:cubicBezTo>
                    <a:pt x="4651" y="2102"/>
                    <a:pt x="4682" y="2132"/>
                    <a:pt x="4712" y="2162"/>
                  </a:cubicBezTo>
                  <a:cubicBezTo>
                    <a:pt x="4752" y="2162"/>
                    <a:pt x="4739" y="2176"/>
                    <a:pt x="4716" y="2176"/>
                  </a:cubicBezTo>
                  <a:cubicBezTo>
                    <a:pt x="4705" y="2176"/>
                    <a:pt x="4692" y="2173"/>
                    <a:pt x="4682" y="2162"/>
                  </a:cubicBezTo>
                  <a:cubicBezTo>
                    <a:pt x="4651" y="2162"/>
                    <a:pt x="4651" y="2162"/>
                    <a:pt x="4621" y="2193"/>
                  </a:cubicBezTo>
                  <a:cubicBezTo>
                    <a:pt x="4621" y="2223"/>
                    <a:pt x="4621" y="2254"/>
                    <a:pt x="4651" y="2254"/>
                  </a:cubicBezTo>
                  <a:cubicBezTo>
                    <a:pt x="4682" y="2254"/>
                    <a:pt x="4682" y="2345"/>
                    <a:pt x="4651" y="2375"/>
                  </a:cubicBezTo>
                  <a:lnTo>
                    <a:pt x="4651" y="2406"/>
                  </a:lnTo>
                  <a:cubicBezTo>
                    <a:pt x="4651" y="2436"/>
                    <a:pt x="4682" y="2436"/>
                    <a:pt x="4682" y="2466"/>
                  </a:cubicBezTo>
                  <a:cubicBezTo>
                    <a:pt x="4682" y="2466"/>
                    <a:pt x="4682" y="2466"/>
                    <a:pt x="4712" y="2497"/>
                  </a:cubicBezTo>
                  <a:cubicBezTo>
                    <a:pt x="4712" y="2497"/>
                    <a:pt x="4712" y="2527"/>
                    <a:pt x="4682" y="2527"/>
                  </a:cubicBezTo>
                  <a:cubicBezTo>
                    <a:pt x="4773" y="2527"/>
                    <a:pt x="4773" y="2527"/>
                    <a:pt x="4682" y="2558"/>
                  </a:cubicBezTo>
                  <a:cubicBezTo>
                    <a:pt x="4590" y="2558"/>
                    <a:pt x="4590" y="2558"/>
                    <a:pt x="4682" y="2588"/>
                  </a:cubicBezTo>
                  <a:cubicBezTo>
                    <a:pt x="4712" y="2588"/>
                    <a:pt x="4712" y="2588"/>
                    <a:pt x="4682" y="2618"/>
                  </a:cubicBezTo>
                  <a:cubicBezTo>
                    <a:pt x="4773" y="2649"/>
                    <a:pt x="4803" y="2679"/>
                    <a:pt x="4712" y="2679"/>
                  </a:cubicBezTo>
                  <a:cubicBezTo>
                    <a:pt x="4712" y="2679"/>
                    <a:pt x="4712" y="2710"/>
                    <a:pt x="4742" y="2740"/>
                  </a:cubicBezTo>
                  <a:cubicBezTo>
                    <a:pt x="4682" y="2770"/>
                    <a:pt x="4682" y="2770"/>
                    <a:pt x="4742" y="2801"/>
                  </a:cubicBezTo>
                  <a:cubicBezTo>
                    <a:pt x="4742" y="2801"/>
                    <a:pt x="4803" y="2801"/>
                    <a:pt x="4742" y="2831"/>
                  </a:cubicBezTo>
                  <a:cubicBezTo>
                    <a:pt x="4712" y="2862"/>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1"/>
                    <a:pt x="4721" y="3301"/>
                  </a:cubicBezTo>
                  <a:cubicBezTo>
                    <a:pt x="4725" y="3301"/>
                    <a:pt x="4732" y="3297"/>
                    <a:pt x="4742" y="3287"/>
                  </a:cubicBezTo>
                  <a:cubicBezTo>
                    <a:pt x="4773" y="3287"/>
                    <a:pt x="4834" y="3287"/>
                    <a:pt x="4834" y="3317"/>
                  </a:cubicBezTo>
                  <a:lnTo>
                    <a:pt x="4742" y="3317"/>
                  </a:lnTo>
                  <a:cubicBezTo>
                    <a:pt x="4742" y="3348"/>
                    <a:pt x="4712" y="3348"/>
                    <a:pt x="4712" y="3348"/>
                  </a:cubicBezTo>
                  <a:cubicBezTo>
                    <a:pt x="4699" y="3344"/>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61"/>
                    <a:pt x="4651" y="3561"/>
                    <a:pt x="4742" y="3591"/>
                  </a:cubicBezTo>
                  <a:cubicBezTo>
                    <a:pt x="4773" y="3621"/>
                    <a:pt x="4773" y="3621"/>
                    <a:pt x="4742" y="3621"/>
                  </a:cubicBezTo>
                  <a:cubicBezTo>
                    <a:pt x="4712" y="3621"/>
                    <a:pt x="4712" y="3652"/>
                    <a:pt x="4712" y="3682"/>
                  </a:cubicBezTo>
                  <a:cubicBezTo>
                    <a:pt x="4712" y="3743"/>
                    <a:pt x="4712" y="3773"/>
                    <a:pt x="4742" y="3773"/>
                  </a:cubicBezTo>
                  <a:lnTo>
                    <a:pt x="4742" y="3804"/>
                  </a:lnTo>
                  <a:cubicBezTo>
                    <a:pt x="4651" y="3804"/>
                    <a:pt x="4682" y="3834"/>
                    <a:pt x="4773" y="3834"/>
                  </a:cubicBezTo>
                  <a:lnTo>
                    <a:pt x="4773" y="3865"/>
                  </a:lnTo>
                  <a:lnTo>
                    <a:pt x="4742" y="3865"/>
                  </a:lnTo>
                  <a:cubicBezTo>
                    <a:pt x="4712" y="3865"/>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1"/>
                    <a:pt x="4651" y="4321"/>
                  </a:cubicBezTo>
                  <a:cubicBezTo>
                    <a:pt x="4560" y="4321"/>
                    <a:pt x="4560" y="4351"/>
                    <a:pt x="4621" y="4381"/>
                  </a:cubicBezTo>
                  <a:lnTo>
                    <a:pt x="4560" y="4381"/>
                  </a:lnTo>
                  <a:cubicBezTo>
                    <a:pt x="4583" y="4428"/>
                    <a:pt x="4553" y="4493"/>
                    <a:pt x="4510" y="4493"/>
                  </a:cubicBezTo>
                  <a:cubicBezTo>
                    <a:pt x="4497" y="4493"/>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716"/>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1"/>
                    <a:pt x="2620" y="4681"/>
                  </a:cubicBezTo>
                  <a:cubicBezTo>
                    <a:pt x="2610" y="4681"/>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3"/>
                    <a:pt x="1548" y="4453"/>
                  </a:cubicBezTo>
                  <a:cubicBezTo>
                    <a:pt x="1526" y="4453"/>
                    <a:pt x="1503" y="4460"/>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1"/>
                    <a:pt x="1490" y="4321"/>
                  </a:cubicBezTo>
                  <a:cubicBezTo>
                    <a:pt x="1478" y="4326"/>
                    <a:pt x="1468" y="4329"/>
                    <a:pt x="1458" y="4329"/>
                  </a:cubicBezTo>
                  <a:cubicBezTo>
                    <a:pt x="1416" y="4329"/>
                    <a:pt x="1387" y="4284"/>
                    <a:pt x="1338" y="4260"/>
                  </a:cubicBezTo>
                  <a:cubicBezTo>
                    <a:pt x="1308" y="4245"/>
                    <a:pt x="1285" y="4237"/>
                    <a:pt x="1258" y="4237"/>
                  </a:cubicBezTo>
                  <a:cubicBezTo>
                    <a:pt x="1232" y="4237"/>
                    <a:pt x="1201" y="4245"/>
                    <a:pt x="1156" y="4260"/>
                  </a:cubicBezTo>
                  <a:cubicBezTo>
                    <a:pt x="1186" y="4229"/>
                    <a:pt x="1216" y="4169"/>
                    <a:pt x="1216" y="4169"/>
                  </a:cubicBezTo>
                  <a:cubicBezTo>
                    <a:pt x="1216" y="4160"/>
                    <a:pt x="1214" y="4156"/>
                    <a:pt x="1209" y="4156"/>
                  </a:cubicBezTo>
                  <a:cubicBezTo>
                    <a:pt x="1199" y="4156"/>
                    <a:pt x="1177" y="4177"/>
                    <a:pt x="1156" y="4199"/>
                  </a:cubicBezTo>
                  <a:cubicBezTo>
                    <a:pt x="1143" y="4212"/>
                    <a:pt x="1136" y="4219"/>
                    <a:pt x="1131" y="4219"/>
                  </a:cubicBezTo>
                  <a:cubicBezTo>
                    <a:pt x="1125" y="4219"/>
                    <a:pt x="1125" y="4204"/>
                    <a:pt x="1125" y="4169"/>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9"/>
                    <a:pt x="947" y="3979"/>
                  </a:cubicBezTo>
                  <a:cubicBezTo>
                    <a:pt x="943" y="3979"/>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5"/>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3"/>
                    <a:pt x="912" y="3713"/>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10"/>
                    <a:pt x="487" y="2588"/>
                    <a:pt x="487" y="2558"/>
                  </a:cubicBezTo>
                  <a:cubicBezTo>
                    <a:pt x="512" y="2533"/>
                    <a:pt x="536" y="2488"/>
                    <a:pt x="512" y="2488"/>
                  </a:cubicBezTo>
                  <a:cubicBezTo>
                    <a:pt x="507" y="2488"/>
                    <a:pt x="499" y="2491"/>
                    <a:pt x="487" y="2497"/>
                  </a:cubicBezTo>
                  <a:cubicBezTo>
                    <a:pt x="457" y="2497"/>
                    <a:pt x="457" y="2406"/>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2" y="1934"/>
                    <a:pt x="525" y="1942"/>
                    <a:pt x="544" y="1942"/>
                  </a:cubicBezTo>
                  <a:cubicBezTo>
                    <a:pt x="563" y="1942"/>
                    <a:pt x="578" y="1934"/>
                    <a:pt x="578" y="1919"/>
                  </a:cubicBezTo>
                  <a:cubicBezTo>
                    <a:pt x="578" y="1889"/>
                    <a:pt x="548" y="1889"/>
                    <a:pt x="517" y="1889"/>
                  </a:cubicBezTo>
                  <a:cubicBezTo>
                    <a:pt x="457" y="1858"/>
                    <a:pt x="487" y="1858"/>
                    <a:pt x="487" y="1858"/>
                  </a:cubicBezTo>
                  <a:cubicBezTo>
                    <a:pt x="487" y="1828"/>
                    <a:pt x="487" y="1828"/>
                    <a:pt x="517" y="1828"/>
                  </a:cubicBez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7" y="1685"/>
                    <a:pt x="672" y="1689"/>
                    <a:pt x="683" y="1689"/>
                  </a:cubicBezTo>
                  <a:cubicBezTo>
                    <a:pt x="710" y="1689"/>
                    <a:pt x="712" y="1667"/>
                    <a:pt x="669" y="1646"/>
                  </a:cubicBezTo>
                  <a:cubicBezTo>
                    <a:pt x="626" y="1624"/>
                    <a:pt x="629" y="1603"/>
                    <a:pt x="645" y="1603"/>
                  </a:cubicBezTo>
                  <a:cubicBezTo>
                    <a:pt x="652" y="1603"/>
                    <a:pt x="660" y="1606"/>
                    <a:pt x="669" y="1615"/>
                  </a:cubicBezTo>
                  <a:cubicBezTo>
                    <a:pt x="700" y="1615"/>
                    <a:pt x="730" y="1585"/>
                    <a:pt x="730" y="1555"/>
                  </a:cubicBezTo>
                  <a:cubicBezTo>
                    <a:pt x="730" y="1524"/>
                    <a:pt x="761" y="1403"/>
                    <a:pt x="852" y="1311"/>
                  </a:cubicBezTo>
                  <a:cubicBezTo>
                    <a:pt x="973" y="1190"/>
                    <a:pt x="1034" y="1129"/>
                    <a:pt x="1004" y="1099"/>
                  </a:cubicBezTo>
                  <a:cubicBezTo>
                    <a:pt x="1019" y="1083"/>
                    <a:pt x="1026" y="1076"/>
                    <a:pt x="1034" y="1076"/>
                  </a:cubicBezTo>
                  <a:cubicBezTo>
                    <a:pt x="1042" y="1076"/>
                    <a:pt x="1049" y="1083"/>
                    <a:pt x="1064" y="1099"/>
                  </a:cubicBezTo>
                  <a:cubicBezTo>
                    <a:pt x="1095" y="1099"/>
                    <a:pt x="1095" y="1099"/>
                    <a:pt x="1064" y="1038"/>
                  </a:cubicBezTo>
                  <a:cubicBezTo>
                    <a:pt x="1047" y="1002"/>
                    <a:pt x="1039" y="987"/>
                    <a:pt x="1042" y="987"/>
                  </a:cubicBezTo>
                  <a:lnTo>
                    <a:pt x="1042" y="987"/>
                  </a:lnTo>
                  <a:cubicBezTo>
                    <a:pt x="1044" y="987"/>
                    <a:pt x="1052" y="995"/>
                    <a:pt x="1064" y="1007"/>
                  </a:cubicBezTo>
                  <a:cubicBezTo>
                    <a:pt x="1077" y="1020"/>
                    <a:pt x="1090" y="1027"/>
                    <a:pt x="1104" y="1027"/>
                  </a:cubicBezTo>
                  <a:cubicBezTo>
                    <a:pt x="1125" y="1027"/>
                    <a:pt x="1150" y="1013"/>
                    <a:pt x="1186" y="977"/>
                  </a:cubicBezTo>
                  <a:cubicBezTo>
                    <a:pt x="1216" y="947"/>
                    <a:pt x="1277" y="916"/>
                    <a:pt x="1247" y="886"/>
                  </a:cubicBezTo>
                  <a:cubicBezTo>
                    <a:pt x="1247" y="850"/>
                    <a:pt x="1247" y="835"/>
                    <a:pt x="1253" y="835"/>
                  </a:cubicBezTo>
                  <a:cubicBezTo>
                    <a:pt x="1257" y="835"/>
                    <a:pt x="1265" y="843"/>
                    <a:pt x="1277" y="855"/>
                  </a:cubicBezTo>
                  <a:cubicBezTo>
                    <a:pt x="1290" y="894"/>
                    <a:pt x="1313" y="910"/>
                    <a:pt x="1336" y="910"/>
                  </a:cubicBezTo>
                  <a:cubicBezTo>
                    <a:pt x="1368" y="910"/>
                    <a:pt x="1399" y="878"/>
                    <a:pt x="1399" y="825"/>
                  </a:cubicBezTo>
                  <a:cubicBezTo>
                    <a:pt x="1399" y="825"/>
                    <a:pt x="1412" y="812"/>
                    <a:pt x="1430" y="812"/>
                  </a:cubicBezTo>
                  <a:cubicBezTo>
                    <a:pt x="1439" y="812"/>
                    <a:pt x="1449" y="815"/>
                    <a:pt x="1460" y="825"/>
                  </a:cubicBezTo>
                  <a:cubicBezTo>
                    <a:pt x="1460" y="825"/>
                    <a:pt x="1490" y="825"/>
                    <a:pt x="1490" y="764"/>
                  </a:cubicBezTo>
                  <a:cubicBezTo>
                    <a:pt x="1520" y="764"/>
                    <a:pt x="1581" y="703"/>
                    <a:pt x="1612" y="703"/>
                  </a:cubicBezTo>
                  <a:cubicBezTo>
                    <a:pt x="1642" y="673"/>
                    <a:pt x="1642" y="643"/>
                    <a:pt x="1642" y="643"/>
                  </a:cubicBezTo>
                  <a:lnTo>
                    <a:pt x="1672" y="643"/>
                  </a:lnTo>
                  <a:cubicBezTo>
                    <a:pt x="1672" y="648"/>
                    <a:pt x="1676" y="651"/>
                    <a:pt x="1682" y="651"/>
                  </a:cubicBezTo>
                  <a:cubicBezTo>
                    <a:pt x="1708" y="651"/>
                    <a:pt x="1787" y="606"/>
                    <a:pt x="1885" y="582"/>
                  </a:cubicBezTo>
                  <a:cubicBezTo>
                    <a:pt x="1971" y="560"/>
                    <a:pt x="2042" y="539"/>
                    <a:pt x="2087" y="539"/>
                  </a:cubicBezTo>
                  <a:cubicBezTo>
                    <a:pt x="2105" y="539"/>
                    <a:pt x="2119" y="543"/>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22"/>
                    <a:pt x="2332" y="536"/>
                    <a:pt x="2342" y="536"/>
                  </a:cubicBezTo>
                  <a:cubicBezTo>
                    <a:pt x="2362" y="536"/>
                    <a:pt x="2382" y="489"/>
                    <a:pt x="2402" y="430"/>
                  </a:cubicBezTo>
                  <a:cubicBezTo>
                    <a:pt x="2402" y="474"/>
                    <a:pt x="2418" y="503"/>
                    <a:pt x="2427" y="503"/>
                  </a:cubicBezTo>
                  <a:cubicBezTo>
                    <a:pt x="2430" y="503"/>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91"/>
                    <a:pt x="2554" y="491"/>
                    <a:pt x="2584" y="460"/>
                  </a:cubicBezTo>
                  <a:cubicBezTo>
                    <a:pt x="2584" y="479"/>
                    <a:pt x="2587" y="486"/>
                    <a:pt x="2590" y="486"/>
                  </a:cubicBezTo>
                  <a:cubicBezTo>
                    <a:pt x="2597" y="486"/>
                    <a:pt x="2605" y="451"/>
                    <a:pt x="2584" y="430"/>
                  </a:cubicBezTo>
                  <a:cubicBezTo>
                    <a:pt x="2584" y="411"/>
                    <a:pt x="2584" y="391"/>
                    <a:pt x="2592" y="380"/>
                  </a:cubicBezTo>
                  <a:close/>
                  <a:moveTo>
                    <a:pt x="3648" y="4837"/>
                  </a:moveTo>
                  <a:cubicBezTo>
                    <a:pt x="3638" y="4857"/>
                    <a:pt x="3631" y="4864"/>
                    <a:pt x="3628" y="4864"/>
                  </a:cubicBezTo>
                  <a:cubicBezTo>
                    <a:pt x="3621" y="4864"/>
                    <a:pt x="3628" y="4837"/>
                    <a:pt x="3648" y="4837"/>
                  </a:cubicBezTo>
                  <a:close/>
                  <a:moveTo>
                    <a:pt x="2706" y="4807"/>
                  </a:moveTo>
                  <a:cubicBezTo>
                    <a:pt x="2706" y="4837"/>
                    <a:pt x="2706" y="4898"/>
                    <a:pt x="2675" y="4898"/>
                  </a:cubicBezTo>
                  <a:cubicBezTo>
                    <a:pt x="2645" y="4898"/>
                    <a:pt x="2645" y="4898"/>
                    <a:pt x="2645" y="4837"/>
                  </a:cubicBezTo>
                  <a:cubicBezTo>
                    <a:pt x="2645" y="4807"/>
                    <a:pt x="2675" y="4807"/>
                    <a:pt x="2706" y="4807"/>
                  </a:cubicBezTo>
                  <a:close/>
                  <a:moveTo>
                    <a:pt x="3861" y="4837"/>
                  </a:moveTo>
                  <a:lnTo>
                    <a:pt x="3861" y="4868"/>
                  </a:lnTo>
                  <a:lnTo>
                    <a:pt x="3861" y="4898"/>
                  </a:lnTo>
                  <a:lnTo>
                    <a:pt x="3830" y="4898"/>
                  </a:lnTo>
                  <a:cubicBezTo>
                    <a:pt x="3830" y="4868"/>
                    <a:pt x="3830" y="4837"/>
                    <a:pt x="3861" y="4837"/>
                  </a:cubicBezTo>
                  <a:close/>
                  <a:moveTo>
                    <a:pt x="4165" y="5050"/>
                  </a:moveTo>
                  <a:cubicBezTo>
                    <a:pt x="4165" y="5080"/>
                    <a:pt x="4134" y="5141"/>
                    <a:pt x="4134" y="5141"/>
                  </a:cubicBezTo>
                  <a:lnTo>
                    <a:pt x="4104" y="5141"/>
                  </a:lnTo>
                  <a:cubicBezTo>
                    <a:pt x="4104" y="5111"/>
                    <a:pt x="4104" y="5050"/>
                    <a:pt x="4134" y="5050"/>
                  </a:cubicBezTo>
                  <a:close/>
                  <a:moveTo>
                    <a:pt x="3686" y="0"/>
                  </a:moveTo>
                  <a:cubicBezTo>
                    <a:pt x="3685" y="0"/>
                    <a:pt x="3693" y="30"/>
                    <a:pt x="3709" y="96"/>
                  </a:cubicBezTo>
                  <a:cubicBezTo>
                    <a:pt x="3709" y="126"/>
                    <a:pt x="3739" y="187"/>
                    <a:pt x="3739" y="187"/>
                  </a:cubicBezTo>
                  <a:lnTo>
                    <a:pt x="3800" y="187"/>
                  </a:lnTo>
                  <a:lnTo>
                    <a:pt x="3739" y="217"/>
                  </a:lnTo>
                  <a:cubicBezTo>
                    <a:pt x="3739" y="217"/>
                    <a:pt x="3709" y="247"/>
                    <a:pt x="3709" y="278"/>
                  </a:cubicBezTo>
                  <a:cubicBezTo>
                    <a:pt x="3709" y="278"/>
                    <a:pt x="3709" y="339"/>
                    <a:pt x="3678" y="339"/>
                  </a:cubicBezTo>
                  <a:lnTo>
                    <a:pt x="3678" y="247"/>
                  </a:lnTo>
                  <a:cubicBezTo>
                    <a:pt x="3709" y="217"/>
                    <a:pt x="3709" y="156"/>
                    <a:pt x="3709" y="126"/>
                  </a:cubicBezTo>
                  <a:cubicBezTo>
                    <a:pt x="3691" y="73"/>
                    <a:pt x="3663" y="40"/>
                    <a:pt x="3643" y="40"/>
                  </a:cubicBezTo>
                  <a:cubicBezTo>
                    <a:pt x="3628" y="40"/>
                    <a:pt x="3618" y="57"/>
                    <a:pt x="3618" y="96"/>
                  </a:cubicBezTo>
                  <a:cubicBezTo>
                    <a:pt x="3618" y="96"/>
                    <a:pt x="3618" y="96"/>
                    <a:pt x="3587" y="35"/>
                  </a:cubicBezTo>
                  <a:cubicBezTo>
                    <a:pt x="3587" y="24"/>
                    <a:pt x="3587" y="17"/>
                    <a:pt x="3586" y="17"/>
                  </a:cubicBezTo>
                  <a:cubicBezTo>
                    <a:pt x="3583" y="17"/>
                    <a:pt x="3576" y="38"/>
                    <a:pt x="3557" y="96"/>
                  </a:cubicBezTo>
                  <a:cubicBezTo>
                    <a:pt x="3557" y="126"/>
                    <a:pt x="3549" y="141"/>
                    <a:pt x="3542" y="141"/>
                  </a:cubicBezTo>
                  <a:cubicBezTo>
                    <a:pt x="3534" y="141"/>
                    <a:pt x="3527" y="126"/>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5"/>
                    <a:pt x="3337" y="50"/>
                    <a:pt x="3325" y="50"/>
                  </a:cubicBezTo>
                  <a:cubicBezTo>
                    <a:pt x="3314" y="50"/>
                    <a:pt x="3299" y="65"/>
                    <a:pt x="3283" y="96"/>
                  </a:cubicBezTo>
                  <a:cubicBezTo>
                    <a:pt x="3283" y="51"/>
                    <a:pt x="3283" y="23"/>
                    <a:pt x="3271" y="23"/>
                  </a:cubicBezTo>
                  <a:cubicBezTo>
                    <a:pt x="3267" y="23"/>
                    <a:pt x="3261" y="27"/>
                    <a:pt x="3253" y="35"/>
                  </a:cubicBezTo>
                  <a:cubicBezTo>
                    <a:pt x="3253" y="35"/>
                    <a:pt x="3253" y="35"/>
                    <a:pt x="3253" y="96"/>
                  </a:cubicBezTo>
                  <a:cubicBezTo>
                    <a:pt x="3253" y="96"/>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96"/>
                  </a:cubicBezTo>
                  <a:cubicBezTo>
                    <a:pt x="3071" y="35"/>
                    <a:pt x="3071" y="35"/>
                    <a:pt x="3071" y="35"/>
                  </a:cubicBezTo>
                  <a:cubicBezTo>
                    <a:pt x="3071" y="35"/>
                    <a:pt x="3040" y="35"/>
                    <a:pt x="3040" y="96"/>
                  </a:cubicBezTo>
                  <a:cubicBezTo>
                    <a:pt x="3040" y="108"/>
                    <a:pt x="3040" y="118"/>
                    <a:pt x="3040" y="126"/>
                  </a:cubicBezTo>
                  <a:cubicBezTo>
                    <a:pt x="3025" y="80"/>
                    <a:pt x="3017" y="58"/>
                    <a:pt x="3010" y="58"/>
                  </a:cubicBezTo>
                  <a:cubicBezTo>
                    <a:pt x="3002" y="58"/>
                    <a:pt x="2995" y="80"/>
                    <a:pt x="2979" y="126"/>
                  </a:cubicBezTo>
                  <a:cubicBezTo>
                    <a:pt x="2979" y="96"/>
                    <a:pt x="2949" y="35"/>
                    <a:pt x="2919" y="35"/>
                  </a:cubicBezTo>
                  <a:lnTo>
                    <a:pt x="2919" y="65"/>
                  </a:lnTo>
                  <a:cubicBezTo>
                    <a:pt x="2919" y="123"/>
                    <a:pt x="2919" y="144"/>
                    <a:pt x="2911" y="144"/>
                  </a:cubicBezTo>
                  <a:cubicBezTo>
                    <a:pt x="2906" y="144"/>
                    <a:pt x="2899" y="137"/>
                    <a:pt x="2888" y="126"/>
                  </a:cubicBezTo>
                  <a:cubicBezTo>
                    <a:pt x="2888" y="96"/>
                    <a:pt x="2888" y="80"/>
                    <a:pt x="2884" y="80"/>
                  </a:cubicBezTo>
                  <a:cubicBezTo>
                    <a:pt x="2881" y="80"/>
                    <a:pt x="2873" y="96"/>
                    <a:pt x="2858" y="126"/>
                  </a:cubicBezTo>
                  <a:cubicBezTo>
                    <a:pt x="2827" y="126"/>
                    <a:pt x="2797" y="126"/>
                    <a:pt x="2797" y="65"/>
                  </a:cubicBezTo>
                  <a:cubicBezTo>
                    <a:pt x="2782" y="96"/>
                    <a:pt x="2774" y="111"/>
                    <a:pt x="2767" y="111"/>
                  </a:cubicBezTo>
                  <a:cubicBezTo>
                    <a:pt x="2759" y="111"/>
                    <a:pt x="2751" y="96"/>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17" y="107"/>
                    <a:pt x="2469" y="78"/>
                    <a:pt x="2443" y="78"/>
                  </a:cubicBezTo>
                  <a:cubicBezTo>
                    <a:pt x="2427" y="78"/>
                    <a:pt x="2420" y="90"/>
                    <a:pt x="2432" y="126"/>
                  </a:cubicBezTo>
                  <a:cubicBezTo>
                    <a:pt x="2432" y="126"/>
                    <a:pt x="2402" y="156"/>
                    <a:pt x="2371" y="156"/>
                  </a:cubicBezTo>
                  <a:cubicBezTo>
                    <a:pt x="2371" y="156"/>
                    <a:pt x="2341" y="126"/>
                    <a:pt x="2341" y="126"/>
                  </a:cubicBezTo>
                  <a:cubicBezTo>
                    <a:pt x="2341" y="111"/>
                    <a:pt x="2318" y="103"/>
                    <a:pt x="2284" y="103"/>
                  </a:cubicBezTo>
                  <a:cubicBezTo>
                    <a:pt x="2250" y="103"/>
                    <a:pt x="2204" y="111"/>
                    <a:pt x="2159" y="126"/>
                  </a:cubicBezTo>
                  <a:cubicBezTo>
                    <a:pt x="2078" y="126"/>
                    <a:pt x="2024" y="139"/>
                    <a:pt x="1988" y="139"/>
                  </a:cubicBezTo>
                  <a:cubicBezTo>
                    <a:pt x="1970" y="139"/>
                    <a:pt x="1956" y="136"/>
                    <a:pt x="1946" y="126"/>
                  </a:cubicBezTo>
                  <a:cubicBezTo>
                    <a:pt x="1916" y="96"/>
                    <a:pt x="1885" y="96"/>
                    <a:pt x="1885" y="96"/>
                  </a:cubicBezTo>
                  <a:cubicBezTo>
                    <a:pt x="1885" y="126"/>
                    <a:pt x="1794" y="156"/>
                    <a:pt x="1642" y="217"/>
                  </a:cubicBezTo>
                  <a:cubicBezTo>
                    <a:pt x="1520" y="278"/>
                    <a:pt x="1368" y="339"/>
                    <a:pt x="1399" y="369"/>
                  </a:cubicBezTo>
                  <a:cubicBezTo>
                    <a:pt x="1368" y="369"/>
                    <a:pt x="1368" y="399"/>
                    <a:pt x="1368" y="399"/>
                  </a:cubicBezTo>
                  <a:cubicBezTo>
                    <a:pt x="1356" y="374"/>
                    <a:pt x="1343" y="364"/>
                    <a:pt x="1330" y="364"/>
                  </a:cubicBezTo>
                  <a:cubicBezTo>
                    <a:pt x="1312" y="364"/>
                    <a:pt x="1295" y="382"/>
                    <a:pt x="1277" y="399"/>
                  </a:cubicBezTo>
                  <a:cubicBezTo>
                    <a:pt x="1247" y="460"/>
                    <a:pt x="1216" y="460"/>
                    <a:pt x="1216" y="460"/>
                  </a:cubicBezTo>
                  <a:cubicBezTo>
                    <a:pt x="1206" y="450"/>
                    <a:pt x="1200" y="447"/>
                    <a:pt x="1194" y="447"/>
                  </a:cubicBezTo>
                  <a:cubicBezTo>
                    <a:pt x="1183" y="447"/>
                    <a:pt x="1176" y="460"/>
                    <a:pt x="1156" y="460"/>
                  </a:cubicBezTo>
                  <a:cubicBezTo>
                    <a:pt x="1125" y="491"/>
                    <a:pt x="1095" y="521"/>
                    <a:pt x="1125" y="551"/>
                  </a:cubicBezTo>
                  <a:cubicBezTo>
                    <a:pt x="1095" y="551"/>
                    <a:pt x="973" y="643"/>
                    <a:pt x="912" y="643"/>
                  </a:cubicBezTo>
                  <a:cubicBezTo>
                    <a:pt x="882" y="643"/>
                    <a:pt x="882" y="673"/>
                    <a:pt x="882" y="734"/>
                  </a:cubicBezTo>
                  <a:cubicBezTo>
                    <a:pt x="912" y="76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9"/>
                    <a:pt x="487" y="1159"/>
                    <a:pt x="517" y="1190"/>
                  </a:cubicBezTo>
                  <a:cubicBezTo>
                    <a:pt x="548" y="1220"/>
                    <a:pt x="548" y="1220"/>
                    <a:pt x="487" y="1251"/>
                  </a:cubicBezTo>
                  <a:cubicBezTo>
                    <a:pt x="305" y="1311"/>
                    <a:pt x="305" y="1311"/>
                    <a:pt x="335" y="1342"/>
                  </a:cubicBezTo>
                  <a:cubicBezTo>
                    <a:pt x="335" y="1333"/>
                    <a:pt x="338" y="1329"/>
                    <a:pt x="343" y="1329"/>
                  </a:cubicBezTo>
                  <a:cubicBezTo>
                    <a:pt x="355" y="1329"/>
                    <a:pt x="383" y="1351"/>
                    <a:pt x="426" y="1372"/>
                  </a:cubicBezTo>
                  <a:cubicBezTo>
                    <a:pt x="469" y="1394"/>
                    <a:pt x="467" y="1415"/>
                    <a:pt x="440" y="1415"/>
                  </a:cubicBezTo>
                  <a:cubicBezTo>
                    <a:pt x="429" y="1415"/>
                    <a:pt x="414" y="1411"/>
                    <a:pt x="396" y="1403"/>
                  </a:cubicBezTo>
                  <a:cubicBezTo>
                    <a:pt x="393" y="1401"/>
                    <a:pt x="389" y="1400"/>
                    <a:pt x="386" y="1400"/>
                  </a:cubicBezTo>
                  <a:cubicBezTo>
                    <a:pt x="323" y="1400"/>
                    <a:pt x="217" y="1649"/>
                    <a:pt x="274" y="1706"/>
                  </a:cubicBezTo>
                  <a:lnTo>
                    <a:pt x="244" y="1706"/>
                  </a:lnTo>
                  <a:cubicBezTo>
                    <a:pt x="236" y="1698"/>
                    <a:pt x="230" y="1695"/>
                    <a:pt x="225" y="1695"/>
                  </a:cubicBezTo>
                  <a:cubicBezTo>
                    <a:pt x="211" y="1695"/>
                    <a:pt x="205" y="1723"/>
                    <a:pt x="183" y="1767"/>
                  </a:cubicBezTo>
                  <a:lnTo>
                    <a:pt x="153" y="1828"/>
                  </a:lnTo>
                  <a:cubicBezTo>
                    <a:pt x="213" y="1858"/>
                    <a:pt x="153" y="1950"/>
                    <a:pt x="122" y="1950"/>
                  </a:cubicBezTo>
                  <a:cubicBezTo>
                    <a:pt x="61" y="1980"/>
                    <a:pt x="61" y="1980"/>
                    <a:pt x="61" y="2010"/>
                  </a:cubicBezTo>
                  <a:cubicBezTo>
                    <a:pt x="114" y="2089"/>
                    <a:pt x="76" y="2168"/>
                    <a:pt x="44" y="2168"/>
                  </a:cubicBezTo>
                  <a:cubicBezTo>
                    <a:pt x="40" y="2168"/>
                    <a:pt x="35" y="2166"/>
                    <a:pt x="31" y="2162"/>
                  </a:cubicBezTo>
                  <a:cubicBezTo>
                    <a:pt x="31" y="2162"/>
                    <a:pt x="31" y="2193"/>
                    <a:pt x="31" y="2223"/>
                  </a:cubicBezTo>
                  <a:cubicBezTo>
                    <a:pt x="61" y="2254"/>
                    <a:pt x="61" y="2284"/>
                    <a:pt x="61" y="2314"/>
                  </a:cubicBezTo>
                  <a:cubicBezTo>
                    <a:pt x="31" y="2375"/>
                    <a:pt x="31" y="2375"/>
                    <a:pt x="92" y="2375"/>
                  </a:cubicBezTo>
                  <a:cubicBezTo>
                    <a:pt x="122" y="2375"/>
                    <a:pt x="153" y="2375"/>
                    <a:pt x="153" y="2406"/>
                  </a:cubicBezTo>
                  <a:lnTo>
                    <a:pt x="122" y="2406"/>
                  </a:lnTo>
                  <a:cubicBezTo>
                    <a:pt x="117" y="2400"/>
                    <a:pt x="111" y="2398"/>
                    <a:pt x="106" y="2398"/>
                  </a:cubicBezTo>
                  <a:cubicBezTo>
                    <a:pt x="82" y="2398"/>
                    <a:pt x="61" y="2452"/>
                    <a:pt x="61" y="2527"/>
                  </a:cubicBezTo>
                  <a:cubicBezTo>
                    <a:pt x="61" y="2649"/>
                    <a:pt x="61" y="2679"/>
                    <a:pt x="31" y="2710"/>
                  </a:cubicBezTo>
                  <a:lnTo>
                    <a:pt x="61" y="2710"/>
                  </a:lnTo>
                  <a:cubicBezTo>
                    <a:pt x="92" y="2740"/>
                    <a:pt x="92" y="2770"/>
                    <a:pt x="61" y="2770"/>
                  </a:cubicBezTo>
                  <a:cubicBezTo>
                    <a:pt x="31" y="2770"/>
                    <a:pt x="31" y="2862"/>
                    <a:pt x="61" y="2892"/>
                  </a:cubicBezTo>
                  <a:cubicBezTo>
                    <a:pt x="61" y="2922"/>
                    <a:pt x="61" y="2953"/>
                    <a:pt x="61" y="2953"/>
                  </a:cubicBezTo>
                  <a:cubicBezTo>
                    <a:pt x="1" y="2983"/>
                    <a:pt x="1" y="3044"/>
                    <a:pt x="92" y="3044"/>
                  </a:cubicBezTo>
                  <a:cubicBezTo>
                    <a:pt x="61" y="3044"/>
                    <a:pt x="61" y="3074"/>
                    <a:pt x="61" y="3105"/>
                  </a:cubicBezTo>
                  <a:cubicBezTo>
                    <a:pt x="92" y="3135"/>
                    <a:pt x="122" y="3226"/>
                    <a:pt x="92" y="3226"/>
                  </a:cubicBezTo>
                  <a:lnTo>
                    <a:pt x="92" y="3257"/>
                  </a:lnTo>
                  <a:cubicBezTo>
                    <a:pt x="122" y="3257"/>
                    <a:pt x="122" y="3287"/>
                    <a:pt x="153" y="3287"/>
                  </a:cubicBezTo>
                  <a:cubicBezTo>
                    <a:pt x="153" y="3317"/>
                    <a:pt x="153" y="3348"/>
                    <a:pt x="183" y="3348"/>
                  </a:cubicBezTo>
                  <a:cubicBezTo>
                    <a:pt x="244" y="3348"/>
                    <a:pt x="244" y="3378"/>
                    <a:pt x="244" y="3378"/>
                  </a:cubicBezTo>
                  <a:lnTo>
                    <a:pt x="153" y="3378"/>
                  </a:lnTo>
                  <a:cubicBezTo>
                    <a:pt x="147" y="3372"/>
                    <a:pt x="142" y="3370"/>
                    <a:pt x="139" y="3370"/>
                  </a:cubicBezTo>
                  <a:cubicBezTo>
                    <a:pt x="126" y="3370"/>
                    <a:pt x="140" y="3414"/>
                    <a:pt x="213" y="3439"/>
                  </a:cubicBezTo>
                  <a:cubicBezTo>
                    <a:pt x="335" y="3469"/>
                    <a:pt x="335" y="3469"/>
                    <a:pt x="244" y="3469"/>
                  </a:cubicBezTo>
                  <a:cubicBezTo>
                    <a:pt x="213" y="3454"/>
                    <a:pt x="191" y="3447"/>
                    <a:pt x="179" y="3447"/>
                  </a:cubicBezTo>
                  <a:cubicBezTo>
                    <a:pt x="168" y="3447"/>
                    <a:pt x="168" y="345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3"/>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4"/>
                    <a:pt x="591" y="4224"/>
                  </a:cubicBezTo>
                  <a:cubicBezTo>
                    <a:pt x="604" y="4224"/>
                    <a:pt x="631" y="4207"/>
                    <a:pt x="669" y="4169"/>
                  </a:cubicBezTo>
                  <a:cubicBezTo>
                    <a:pt x="683" y="4141"/>
                    <a:pt x="690" y="4126"/>
                    <a:pt x="692" y="4126"/>
                  </a:cubicBezTo>
                  <a:lnTo>
                    <a:pt x="692" y="4126"/>
                  </a:lnTo>
                  <a:cubicBezTo>
                    <a:pt x="694" y="4126"/>
                    <a:pt x="686" y="4149"/>
                    <a:pt x="669" y="4199"/>
                  </a:cubicBezTo>
                  <a:cubicBezTo>
                    <a:pt x="639" y="4229"/>
                    <a:pt x="639" y="422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8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cubicBezTo>
                    <a:pt x="943" y="4533"/>
                    <a:pt x="956" y="4547"/>
                    <a:pt x="983" y="4547"/>
                  </a:cubicBezTo>
                  <a:cubicBezTo>
                    <a:pt x="997" y="4547"/>
                    <a:pt x="1014" y="4543"/>
                    <a:pt x="1034" y="4533"/>
                  </a:cubicBezTo>
                  <a:cubicBezTo>
                    <a:pt x="1045" y="4528"/>
                    <a:pt x="1055" y="4525"/>
                    <a:pt x="1063" y="4525"/>
                  </a:cubicBezTo>
                  <a:cubicBezTo>
                    <a:pt x="1104" y="4525"/>
                    <a:pt x="1120" y="4580"/>
                    <a:pt x="1095" y="4655"/>
                  </a:cubicBezTo>
                  <a:lnTo>
                    <a:pt x="1156" y="4655"/>
                  </a:lnTo>
                  <a:cubicBezTo>
                    <a:pt x="1167" y="4644"/>
                    <a:pt x="1177" y="4633"/>
                    <a:pt x="1186" y="4624"/>
                  </a:cubicBezTo>
                  <a:lnTo>
                    <a:pt x="1186" y="4624"/>
                  </a:lnTo>
                  <a:cubicBezTo>
                    <a:pt x="1186" y="4645"/>
                    <a:pt x="1172" y="4681"/>
                    <a:pt x="1173" y="4681"/>
                  </a:cubicBezTo>
                  <a:cubicBezTo>
                    <a:pt x="1173" y="4681"/>
                    <a:pt x="1177" y="4674"/>
                    <a:pt x="1186" y="4655"/>
                  </a:cubicBezTo>
                  <a:cubicBezTo>
                    <a:pt x="1197" y="4649"/>
                    <a:pt x="1207" y="4647"/>
                    <a:pt x="1216" y="4647"/>
                  </a:cubicBezTo>
                  <a:cubicBezTo>
                    <a:pt x="1256" y="4647"/>
                    <a:pt x="1272" y="4696"/>
                    <a:pt x="1247" y="4746"/>
                  </a:cubicBezTo>
                  <a:cubicBezTo>
                    <a:pt x="1216" y="4807"/>
                    <a:pt x="1216" y="4807"/>
                    <a:pt x="1247" y="4807"/>
                  </a:cubicBezTo>
                  <a:lnTo>
                    <a:pt x="1247" y="4776"/>
                  </a:lnTo>
                  <a:cubicBezTo>
                    <a:pt x="1277" y="4746"/>
                    <a:pt x="1308" y="4716"/>
                    <a:pt x="1308" y="4716"/>
                  </a:cubicBezTo>
                  <a:cubicBezTo>
                    <a:pt x="1338" y="4716"/>
                    <a:pt x="1338" y="4746"/>
                    <a:pt x="1338" y="4776"/>
                  </a:cubicBezTo>
                  <a:cubicBezTo>
                    <a:pt x="1338" y="4794"/>
                    <a:pt x="1338" y="4823"/>
                    <a:pt x="1338" y="4837"/>
                  </a:cubicBezTo>
                  <a:cubicBezTo>
                    <a:pt x="1338" y="4837"/>
                    <a:pt x="1368" y="4837"/>
                    <a:pt x="1368" y="4868"/>
                  </a:cubicBezTo>
                  <a:cubicBezTo>
                    <a:pt x="1368" y="4898"/>
                    <a:pt x="1399" y="4898"/>
                    <a:pt x="1429" y="4928"/>
                  </a:cubicBezTo>
                  <a:cubicBezTo>
                    <a:pt x="1454" y="4916"/>
                    <a:pt x="1474" y="4908"/>
                    <a:pt x="1487" y="4908"/>
                  </a:cubicBezTo>
                  <a:cubicBezTo>
                    <a:pt x="1505" y="4908"/>
                    <a:pt x="1508" y="4923"/>
                    <a:pt x="1490" y="4959"/>
                  </a:cubicBezTo>
                  <a:cubicBezTo>
                    <a:pt x="1490" y="4959"/>
                    <a:pt x="1520" y="4959"/>
                    <a:pt x="1581" y="4928"/>
                  </a:cubicBezTo>
                  <a:cubicBezTo>
                    <a:pt x="1612" y="4959"/>
                    <a:pt x="1612" y="4959"/>
                    <a:pt x="1612" y="4989"/>
                  </a:cubicBezTo>
                  <a:cubicBezTo>
                    <a:pt x="1590" y="5011"/>
                    <a:pt x="1584" y="5032"/>
                    <a:pt x="1603" y="5032"/>
                  </a:cubicBezTo>
                  <a:cubicBezTo>
                    <a:pt x="1612" y="5032"/>
                    <a:pt x="1624" y="5029"/>
                    <a:pt x="1642" y="5020"/>
                  </a:cubicBezTo>
                  <a:cubicBezTo>
                    <a:pt x="1642" y="4989"/>
                    <a:pt x="1650" y="4982"/>
                    <a:pt x="1657" y="4982"/>
                  </a:cubicBezTo>
                  <a:cubicBezTo>
                    <a:pt x="1665" y="4982"/>
                    <a:pt x="1672" y="4989"/>
                    <a:pt x="1672" y="4989"/>
                  </a:cubicBezTo>
                  <a:lnTo>
                    <a:pt x="1733" y="4989"/>
                  </a:lnTo>
                  <a:cubicBezTo>
                    <a:pt x="1733" y="4959"/>
                    <a:pt x="1733" y="4959"/>
                    <a:pt x="1764" y="4959"/>
                  </a:cubicBezTo>
                  <a:cubicBezTo>
                    <a:pt x="1764" y="4989"/>
                    <a:pt x="1824" y="5020"/>
                    <a:pt x="1824" y="5050"/>
                  </a:cubicBezTo>
                  <a:cubicBezTo>
                    <a:pt x="1885" y="5050"/>
                    <a:pt x="1885" y="5050"/>
                    <a:pt x="1885" y="5020"/>
                  </a:cubicBezTo>
                  <a:cubicBezTo>
                    <a:pt x="1865" y="5020"/>
                    <a:pt x="1872" y="4993"/>
                    <a:pt x="1887" y="4993"/>
                  </a:cubicBezTo>
                  <a:cubicBezTo>
                    <a:pt x="1895" y="4993"/>
                    <a:pt x="1905" y="4999"/>
                    <a:pt x="1916" y="5020"/>
                  </a:cubicBezTo>
                  <a:cubicBezTo>
                    <a:pt x="1916" y="5020"/>
                    <a:pt x="1976" y="5080"/>
                    <a:pt x="2037" y="5080"/>
                  </a:cubicBezTo>
                  <a:cubicBezTo>
                    <a:pt x="2083" y="5096"/>
                    <a:pt x="2106" y="5103"/>
                    <a:pt x="2117" y="5103"/>
                  </a:cubicBezTo>
                  <a:cubicBezTo>
                    <a:pt x="2128" y="5103"/>
                    <a:pt x="2128" y="5096"/>
                    <a:pt x="2128" y="5080"/>
                  </a:cubicBezTo>
                  <a:cubicBezTo>
                    <a:pt x="2148" y="5138"/>
                    <a:pt x="2167" y="5159"/>
                    <a:pt x="2178" y="5159"/>
                  </a:cubicBezTo>
                  <a:cubicBezTo>
                    <a:pt x="2185" y="5159"/>
                    <a:pt x="2189" y="5152"/>
                    <a:pt x="2189" y="5141"/>
                  </a:cubicBezTo>
                  <a:cubicBezTo>
                    <a:pt x="2207" y="5106"/>
                    <a:pt x="2214" y="5091"/>
                    <a:pt x="2223" y="5091"/>
                  </a:cubicBezTo>
                  <a:cubicBezTo>
                    <a:pt x="2230" y="5091"/>
                    <a:pt x="2237" y="5098"/>
                    <a:pt x="2250" y="5111"/>
                  </a:cubicBezTo>
                  <a:cubicBezTo>
                    <a:pt x="2235" y="5126"/>
                    <a:pt x="2235" y="5134"/>
                    <a:pt x="2246" y="5134"/>
                  </a:cubicBezTo>
                  <a:cubicBezTo>
                    <a:pt x="2257" y="5134"/>
                    <a:pt x="2280" y="5126"/>
                    <a:pt x="2311" y="5111"/>
                  </a:cubicBezTo>
                  <a:cubicBezTo>
                    <a:pt x="2311" y="5111"/>
                    <a:pt x="2311" y="5111"/>
                    <a:pt x="2311" y="5141"/>
                  </a:cubicBezTo>
                  <a:lnTo>
                    <a:pt x="2371" y="5141"/>
                  </a:lnTo>
                  <a:cubicBezTo>
                    <a:pt x="2381" y="5122"/>
                    <a:pt x="2399" y="5115"/>
                    <a:pt x="2421" y="5115"/>
                  </a:cubicBezTo>
                  <a:cubicBezTo>
                    <a:pt x="2469" y="5115"/>
                    <a:pt x="2533" y="5151"/>
                    <a:pt x="2554" y="5172"/>
                  </a:cubicBezTo>
                  <a:cubicBezTo>
                    <a:pt x="2554" y="5172"/>
                    <a:pt x="2554" y="5172"/>
                    <a:pt x="2584" y="5141"/>
                  </a:cubicBezTo>
                  <a:cubicBezTo>
                    <a:pt x="2599" y="5096"/>
                    <a:pt x="2607" y="5073"/>
                    <a:pt x="2611" y="5073"/>
                  </a:cubicBezTo>
                  <a:cubicBezTo>
                    <a:pt x="2615" y="5073"/>
                    <a:pt x="2615" y="5096"/>
                    <a:pt x="2615" y="5141"/>
                  </a:cubicBezTo>
                  <a:cubicBezTo>
                    <a:pt x="2615" y="5172"/>
                    <a:pt x="2615" y="5187"/>
                    <a:pt x="2618" y="5187"/>
                  </a:cubicBezTo>
                  <a:cubicBezTo>
                    <a:pt x="2622" y="5187"/>
                    <a:pt x="2630" y="5172"/>
                    <a:pt x="2645" y="5141"/>
                  </a:cubicBezTo>
                  <a:cubicBezTo>
                    <a:pt x="2645" y="5114"/>
                    <a:pt x="2663" y="5099"/>
                    <a:pt x="2681" y="5099"/>
                  </a:cubicBezTo>
                  <a:cubicBezTo>
                    <a:pt x="2702" y="5099"/>
                    <a:pt x="2723" y="5121"/>
                    <a:pt x="2706" y="5172"/>
                  </a:cubicBezTo>
                  <a:lnTo>
                    <a:pt x="2706" y="5263"/>
                  </a:lnTo>
                  <a:cubicBezTo>
                    <a:pt x="2736" y="5202"/>
                    <a:pt x="2767" y="5202"/>
                    <a:pt x="2767" y="5202"/>
                  </a:cubicBezTo>
                  <a:cubicBezTo>
                    <a:pt x="2767" y="5172"/>
                    <a:pt x="2767" y="5172"/>
                    <a:pt x="2827" y="5172"/>
                  </a:cubicBezTo>
                  <a:cubicBezTo>
                    <a:pt x="2858" y="5172"/>
                    <a:pt x="2919" y="5141"/>
                    <a:pt x="2949" y="5141"/>
                  </a:cubicBezTo>
                  <a:cubicBezTo>
                    <a:pt x="2979" y="5141"/>
                    <a:pt x="3040" y="5141"/>
                    <a:pt x="3040" y="5172"/>
                  </a:cubicBezTo>
                  <a:cubicBezTo>
                    <a:pt x="3071" y="5172"/>
                    <a:pt x="3101" y="5172"/>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4"/>
                    <a:pt x="3614" y="5134"/>
                  </a:cubicBezTo>
                  <a:cubicBezTo>
                    <a:pt x="3754" y="5134"/>
                    <a:pt x="3891" y="5126"/>
                    <a:pt x="3891" y="5111"/>
                  </a:cubicBezTo>
                  <a:lnTo>
                    <a:pt x="4043" y="5111"/>
                  </a:lnTo>
                  <a:cubicBezTo>
                    <a:pt x="4043" y="5144"/>
                    <a:pt x="4064" y="5157"/>
                    <a:pt x="4093" y="5157"/>
                  </a:cubicBezTo>
                  <a:cubicBezTo>
                    <a:pt x="4143" y="5157"/>
                    <a:pt x="4218" y="5119"/>
                    <a:pt x="4256" y="5080"/>
                  </a:cubicBezTo>
                  <a:cubicBezTo>
                    <a:pt x="4256" y="5050"/>
                    <a:pt x="4286" y="5050"/>
                    <a:pt x="4317" y="5050"/>
                  </a:cubicBezTo>
                  <a:cubicBezTo>
                    <a:pt x="4328" y="5073"/>
                    <a:pt x="4349" y="5083"/>
                    <a:pt x="4371" y="5083"/>
                  </a:cubicBezTo>
                  <a:cubicBezTo>
                    <a:pt x="4408" y="5083"/>
                    <a:pt x="4450" y="5057"/>
                    <a:pt x="4469" y="5020"/>
                  </a:cubicBezTo>
                  <a:cubicBezTo>
                    <a:pt x="4452" y="4986"/>
                    <a:pt x="4454" y="4962"/>
                    <a:pt x="4464" y="4962"/>
                  </a:cubicBezTo>
                  <a:cubicBezTo>
                    <a:pt x="4472" y="4962"/>
                    <a:pt x="4485" y="4978"/>
                    <a:pt x="4499" y="5020"/>
                  </a:cubicBezTo>
                  <a:cubicBezTo>
                    <a:pt x="4509" y="5040"/>
                    <a:pt x="4523" y="5050"/>
                    <a:pt x="4536" y="5050"/>
                  </a:cubicBezTo>
                  <a:cubicBezTo>
                    <a:pt x="4563" y="5050"/>
                    <a:pt x="4590" y="5009"/>
                    <a:pt x="4590" y="4928"/>
                  </a:cubicBezTo>
                  <a:cubicBezTo>
                    <a:pt x="4590" y="4893"/>
                    <a:pt x="4590" y="4878"/>
                    <a:pt x="4596" y="4878"/>
                  </a:cubicBezTo>
                  <a:cubicBezTo>
                    <a:pt x="4601" y="4878"/>
                    <a:pt x="4608" y="4885"/>
                    <a:pt x="4621" y="4898"/>
                  </a:cubicBezTo>
                  <a:cubicBezTo>
                    <a:pt x="4659" y="4924"/>
                    <a:pt x="4682" y="4933"/>
                    <a:pt x="4694" y="4933"/>
                  </a:cubicBezTo>
                  <a:cubicBezTo>
                    <a:pt x="4712" y="4933"/>
                    <a:pt x="4712" y="4916"/>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624"/>
                  </a:lnTo>
                  <a:cubicBezTo>
                    <a:pt x="5016" y="4594"/>
                    <a:pt x="5046" y="4564"/>
                    <a:pt x="5046" y="4564"/>
                  </a:cubicBezTo>
                  <a:lnTo>
                    <a:pt x="5016" y="4533"/>
                  </a:lnTo>
                  <a:cubicBezTo>
                    <a:pt x="5016" y="4533"/>
                    <a:pt x="5137" y="4381"/>
                    <a:pt x="5168" y="4199"/>
                  </a:cubicBezTo>
                  <a:cubicBezTo>
                    <a:pt x="5168" y="4017"/>
                    <a:pt x="5168" y="3925"/>
                    <a:pt x="5168" y="3925"/>
                  </a:cubicBezTo>
                  <a:cubicBezTo>
                    <a:pt x="5168" y="3904"/>
                    <a:pt x="5168" y="3882"/>
                    <a:pt x="5157" y="3882"/>
                  </a:cubicBezTo>
                  <a:cubicBezTo>
                    <a:pt x="5153" y="3882"/>
                    <a:pt x="5146" y="3886"/>
                    <a:pt x="5137" y="3895"/>
                  </a:cubicBezTo>
                  <a:cubicBezTo>
                    <a:pt x="5046" y="3895"/>
                    <a:pt x="5046" y="3865"/>
                    <a:pt x="5137" y="3865"/>
                  </a:cubicBezTo>
                  <a:cubicBezTo>
                    <a:pt x="5137" y="3834"/>
                    <a:pt x="5168" y="3804"/>
                    <a:pt x="5168" y="3773"/>
                  </a:cubicBezTo>
                  <a:cubicBezTo>
                    <a:pt x="5168" y="3743"/>
                    <a:pt x="5168" y="3713"/>
                    <a:pt x="5229" y="3713"/>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35"/>
                  </a:cubicBezTo>
                  <a:cubicBezTo>
                    <a:pt x="5198" y="3105"/>
                    <a:pt x="5198" y="3105"/>
                    <a:pt x="5107" y="3105"/>
                  </a:cubicBezTo>
                  <a:cubicBezTo>
                    <a:pt x="5077" y="3105"/>
                    <a:pt x="5077" y="3074"/>
                    <a:pt x="5077" y="3044"/>
                  </a:cubicBezTo>
                  <a:cubicBezTo>
                    <a:pt x="5107" y="3044"/>
                    <a:pt x="5107" y="3044"/>
                    <a:pt x="5168" y="3074"/>
                  </a:cubicBezTo>
                  <a:lnTo>
                    <a:pt x="5168" y="3044"/>
                  </a:lnTo>
                  <a:cubicBezTo>
                    <a:pt x="5168" y="3013"/>
                    <a:pt x="5198" y="2983"/>
                    <a:pt x="5229" y="2983"/>
                  </a:cubicBezTo>
                  <a:cubicBezTo>
                    <a:pt x="5249" y="2983"/>
                    <a:pt x="5256" y="2970"/>
                    <a:pt x="5240" y="2970"/>
                  </a:cubicBezTo>
                  <a:cubicBezTo>
                    <a:pt x="5232" y="2970"/>
                    <a:pt x="5219" y="2973"/>
                    <a:pt x="5198" y="2983"/>
                  </a:cubicBezTo>
                  <a:cubicBezTo>
                    <a:pt x="5107" y="2983"/>
                    <a:pt x="5107" y="2983"/>
                    <a:pt x="5107" y="2953"/>
                  </a:cubicBezTo>
                  <a:cubicBezTo>
                    <a:pt x="5107" y="2922"/>
                    <a:pt x="5107" y="2892"/>
                    <a:pt x="5168" y="2892"/>
                  </a:cubicBezTo>
                  <a:cubicBezTo>
                    <a:pt x="5198" y="2892"/>
                    <a:pt x="5198" y="2892"/>
                    <a:pt x="5198" y="2862"/>
                  </a:cubicBezTo>
                  <a:cubicBezTo>
                    <a:pt x="5198" y="2831"/>
                    <a:pt x="5077" y="2770"/>
                    <a:pt x="5016" y="2740"/>
                  </a:cubicBezTo>
                  <a:cubicBezTo>
                    <a:pt x="5046" y="2740"/>
                    <a:pt x="5046" y="2710"/>
                    <a:pt x="5046" y="2710"/>
                  </a:cubicBezTo>
                  <a:cubicBezTo>
                    <a:pt x="5026" y="2710"/>
                    <a:pt x="5033" y="2696"/>
                    <a:pt x="5040" y="2696"/>
                  </a:cubicBezTo>
                  <a:cubicBezTo>
                    <a:pt x="5043" y="2696"/>
                    <a:pt x="5046" y="2699"/>
                    <a:pt x="5046" y="2710"/>
                  </a:cubicBezTo>
                  <a:cubicBezTo>
                    <a:pt x="5077" y="2710"/>
                    <a:pt x="5077" y="2710"/>
                    <a:pt x="5077" y="2740"/>
                  </a:cubicBezTo>
                  <a:lnTo>
                    <a:pt x="5107" y="2740"/>
                  </a:lnTo>
                  <a:cubicBezTo>
                    <a:pt x="5198" y="2710"/>
                    <a:pt x="5198" y="2710"/>
                    <a:pt x="5107" y="2679"/>
                  </a:cubicBezTo>
                  <a:cubicBezTo>
                    <a:pt x="5077" y="2679"/>
                    <a:pt x="5077" y="2679"/>
                    <a:pt x="5107" y="2649"/>
                  </a:cubicBezTo>
                  <a:cubicBezTo>
                    <a:pt x="5168" y="2649"/>
                    <a:pt x="5198" y="2618"/>
                    <a:pt x="5168" y="2618"/>
                  </a:cubicBezTo>
                  <a:cubicBezTo>
                    <a:pt x="5168" y="2618"/>
                    <a:pt x="5168" y="2588"/>
                    <a:pt x="5198" y="2558"/>
                  </a:cubicBezTo>
                  <a:cubicBezTo>
                    <a:pt x="5198" y="2527"/>
                    <a:pt x="5198" y="2527"/>
                    <a:pt x="5168" y="2527"/>
                  </a:cubicBezTo>
                  <a:cubicBezTo>
                    <a:pt x="5107" y="2527"/>
                    <a:pt x="5107" y="2497"/>
                    <a:pt x="5107" y="2497"/>
                  </a:cubicBezTo>
                  <a:cubicBezTo>
                    <a:pt x="5107" y="2466"/>
                    <a:pt x="5107" y="2466"/>
                    <a:pt x="5077" y="2466"/>
                  </a:cubicBezTo>
                  <a:cubicBezTo>
                    <a:pt x="5056" y="2466"/>
                    <a:pt x="5035" y="2452"/>
                    <a:pt x="5024" y="2434"/>
                  </a:cubicBezTo>
                  <a:lnTo>
                    <a:pt x="5024" y="2434"/>
                  </a:lnTo>
                  <a:cubicBezTo>
                    <a:pt x="5036" y="2436"/>
                    <a:pt x="5046" y="2436"/>
                    <a:pt x="5046" y="2436"/>
                  </a:cubicBezTo>
                  <a:cubicBezTo>
                    <a:pt x="5046" y="2436"/>
                    <a:pt x="5077" y="2436"/>
                    <a:pt x="5077" y="2406"/>
                  </a:cubicBezTo>
                  <a:lnTo>
                    <a:pt x="5016" y="2406"/>
                  </a:lnTo>
                  <a:cubicBezTo>
                    <a:pt x="4955" y="2375"/>
                    <a:pt x="4955" y="2375"/>
                    <a:pt x="5046" y="2345"/>
                  </a:cubicBezTo>
                  <a:cubicBezTo>
                    <a:pt x="5077" y="2345"/>
                    <a:pt x="5077" y="2345"/>
                    <a:pt x="5077" y="2314"/>
                  </a:cubicBezTo>
                  <a:cubicBezTo>
                    <a:pt x="5077" y="2314"/>
                    <a:pt x="5077" y="2314"/>
                    <a:pt x="5137" y="2284"/>
                  </a:cubicBezTo>
                  <a:lnTo>
                    <a:pt x="5016" y="228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71"/>
                    <a:pt x="5077" y="2041"/>
                    <a:pt x="5137" y="1980"/>
                  </a:cubicBezTo>
                  <a:cubicBezTo>
                    <a:pt x="5198" y="1919"/>
                    <a:pt x="5198" y="1919"/>
                    <a:pt x="5137" y="1919"/>
                  </a:cubicBezTo>
                  <a:cubicBezTo>
                    <a:pt x="5077" y="1919"/>
                    <a:pt x="5046" y="1919"/>
                    <a:pt x="5137" y="1889"/>
                  </a:cubicBezTo>
                  <a:cubicBezTo>
                    <a:pt x="5168" y="1889"/>
                    <a:pt x="5137" y="1858"/>
                    <a:pt x="5077" y="1828"/>
                  </a:cubicBezTo>
                  <a:cubicBezTo>
                    <a:pt x="5046" y="1798"/>
                    <a:pt x="4986" y="1798"/>
                    <a:pt x="4925" y="1798"/>
                  </a:cubicBezTo>
                  <a:cubicBezTo>
                    <a:pt x="4864" y="1798"/>
                    <a:pt x="4864" y="1798"/>
                    <a:pt x="4894" y="1767"/>
                  </a:cubicBezTo>
                  <a:cubicBezTo>
                    <a:pt x="4894" y="176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94"/>
                    <a:pt x="5168" y="1463"/>
                    <a:pt x="5137" y="1463"/>
                  </a:cubicBezTo>
                  <a:lnTo>
                    <a:pt x="5107" y="1463"/>
                  </a:lnTo>
                  <a:cubicBezTo>
                    <a:pt x="5168" y="1433"/>
                    <a:pt x="5229" y="1251"/>
                    <a:pt x="5137" y="1190"/>
                  </a:cubicBezTo>
                  <a:lnTo>
                    <a:pt x="5137" y="1129"/>
                  </a:lnTo>
                  <a:cubicBezTo>
                    <a:pt x="5198" y="1068"/>
                    <a:pt x="5168" y="886"/>
                    <a:pt x="5107" y="855"/>
                  </a:cubicBezTo>
                  <a:lnTo>
                    <a:pt x="5077" y="795"/>
                  </a:lnTo>
                  <a:cubicBezTo>
                    <a:pt x="5107" y="734"/>
                    <a:pt x="5077" y="703"/>
                    <a:pt x="5046" y="673"/>
                  </a:cubicBezTo>
                  <a:cubicBezTo>
                    <a:pt x="5006" y="673"/>
                    <a:pt x="4979" y="687"/>
                    <a:pt x="4974" y="687"/>
                  </a:cubicBezTo>
                  <a:cubicBezTo>
                    <a:pt x="4972" y="687"/>
                    <a:pt x="4975" y="683"/>
                    <a:pt x="4986" y="673"/>
                  </a:cubicBezTo>
                  <a:cubicBezTo>
                    <a:pt x="5046" y="673"/>
                    <a:pt x="5016" y="612"/>
                    <a:pt x="4955" y="521"/>
                  </a:cubicBezTo>
                  <a:cubicBezTo>
                    <a:pt x="4917" y="463"/>
                    <a:pt x="4902" y="442"/>
                    <a:pt x="4890" y="442"/>
                  </a:cubicBezTo>
                  <a:cubicBezTo>
                    <a:pt x="4882" y="442"/>
                    <a:pt x="4875" y="449"/>
                    <a:pt x="4864" y="460"/>
                  </a:cubicBezTo>
                  <a:cubicBezTo>
                    <a:pt x="4773" y="430"/>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64"/>
                    <a:pt x="4694" y="264"/>
                  </a:cubicBezTo>
                  <a:cubicBezTo>
                    <a:pt x="4685" y="264"/>
                    <a:pt x="4671" y="268"/>
                    <a:pt x="4651" y="278"/>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5"/>
                    <a:pt x="4640" y="197"/>
                    <a:pt x="4605" y="197"/>
                  </a:cubicBezTo>
                  <a:cubicBezTo>
                    <a:pt x="4557" y="197"/>
                    <a:pt x="4487" y="212"/>
                    <a:pt x="4469" y="247"/>
                  </a:cubicBezTo>
                  <a:lnTo>
                    <a:pt x="4469" y="217"/>
                  </a:lnTo>
                  <a:cubicBezTo>
                    <a:pt x="4499" y="156"/>
                    <a:pt x="4438" y="156"/>
                    <a:pt x="4408" y="126"/>
                  </a:cubicBezTo>
                  <a:cubicBezTo>
                    <a:pt x="4367" y="126"/>
                    <a:pt x="4340" y="112"/>
                    <a:pt x="4327" y="112"/>
                  </a:cubicBezTo>
                  <a:cubicBezTo>
                    <a:pt x="4320" y="112"/>
                    <a:pt x="4317" y="116"/>
                    <a:pt x="4317" y="126"/>
                  </a:cubicBezTo>
                  <a:cubicBezTo>
                    <a:pt x="4286" y="187"/>
                    <a:pt x="4286" y="217"/>
                    <a:pt x="4256" y="217"/>
                  </a:cubicBezTo>
                  <a:cubicBezTo>
                    <a:pt x="4286" y="217"/>
                    <a:pt x="4256" y="247"/>
                    <a:pt x="4256" y="278"/>
                  </a:cubicBezTo>
                  <a:cubicBezTo>
                    <a:pt x="4256" y="278"/>
                    <a:pt x="4226" y="247"/>
                    <a:pt x="4195" y="187"/>
                  </a:cubicBezTo>
                  <a:cubicBezTo>
                    <a:pt x="4165" y="126"/>
                    <a:pt x="4134" y="65"/>
                    <a:pt x="4013" y="65"/>
                  </a:cubicBezTo>
                  <a:cubicBezTo>
                    <a:pt x="3952" y="65"/>
                    <a:pt x="3922" y="65"/>
                    <a:pt x="3891" y="4"/>
                  </a:cubicBezTo>
                  <a:cubicBezTo>
                    <a:pt x="3861" y="4"/>
                    <a:pt x="3830" y="4"/>
                    <a:pt x="3830" y="65"/>
                  </a:cubicBezTo>
                  <a:lnTo>
                    <a:pt x="3800" y="65"/>
                  </a:lnTo>
                  <a:cubicBezTo>
                    <a:pt x="3800" y="35"/>
                    <a:pt x="3792" y="20"/>
                    <a:pt x="3785" y="20"/>
                  </a:cubicBezTo>
                  <a:cubicBezTo>
                    <a:pt x="3777" y="20"/>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3481;p83"/>
            <p:cNvSpPr/>
            <p:nvPr/>
          </p:nvSpPr>
          <p:spPr>
            <a:xfrm>
              <a:off x="2565299" y="3345417"/>
              <a:ext cx="88532" cy="87093"/>
            </a:xfrm>
            <a:custGeom>
              <a:avLst/>
              <a:gdLst/>
              <a:ahLst/>
              <a:cxnLst/>
              <a:rect l="l" t="t" r="r" b="b"/>
              <a:pathLst>
                <a:path w="5351" h="5264" extrusionOk="0">
                  <a:moveTo>
                    <a:pt x="3131" y="96"/>
                  </a:moveTo>
                  <a:lnTo>
                    <a:pt x="3162" y="127"/>
                  </a:lnTo>
                  <a:cubicBezTo>
                    <a:pt x="3162" y="96"/>
                    <a:pt x="3162" y="96"/>
                    <a:pt x="3162" y="96"/>
                  </a:cubicBezTo>
                  <a:close/>
                  <a:moveTo>
                    <a:pt x="2482" y="149"/>
                  </a:moveTo>
                  <a:cubicBezTo>
                    <a:pt x="2490" y="149"/>
                    <a:pt x="2484" y="206"/>
                    <a:pt x="2463" y="248"/>
                  </a:cubicBezTo>
                  <a:cubicBezTo>
                    <a:pt x="2447" y="294"/>
                    <a:pt x="2440" y="317"/>
                    <a:pt x="2436" y="317"/>
                  </a:cubicBezTo>
                  <a:cubicBezTo>
                    <a:pt x="2432" y="317"/>
                    <a:pt x="2432" y="294"/>
                    <a:pt x="2432" y="248"/>
                  </a:cubicBezTo>
                  <a:cubicBezTo>
                    <a:pt x="2432" y="218"/>
                    <a:pt x="2432" y="187"/>
                    <a:pt x="2463" y="187"/>
                  </a:cubicBezTo>
                  <a:cubicBezTo>
                    <a:pt x="2472" y="160"/>
                    <a:pt x="2478" y="149"/>
                    <a:pt x="2482" y="149"/>
                  </a:cubicBezTo>
                  <a:close/>
                  <a:moveTo>
                    <a:pt x="2919" y="279"/>
                  </a:moveTo>
                  <a:cubicBezTo>
                    <a:pt x="2949" y="279"/>
                    <a:pt x="2949" y="279"/>
                    <a:pt x="2949" y="339"/>
                  </a:cubicBezTo>
                  <a:cubicBezTo>
                    <a:pt x="2949" y="339"/>
                    <a:pt x="2919" y="370"/>
                    <a:pt x="2888" y="370"/>
                  </a:cubicBezTo>
                  <a:lnTo>
                    <a:pt x="2888" y="339"/>
                  </a:lnTo>
                  <a:cubicBezTo>
                    <a:pt x="2888" y="279"/>
                    <a:pt x="2888" y="279"/>
                    <a:pt x="2919" y="279"/>
                  </a:cubicBezTo>
                  <a:close/>
                  <a:moveTo>
                    <a:pt x="3101" y="279"/>
                  </a:moveTo>
                  <a:cubicBezTo>
                    <a:pt x="3101" y="279"/>
                    <a:pt x="3131" y="279"/>
                    <a:pt x="3131" y="339"/>
                  </a:cubicBezTo>
                  <a:lnTo>
                    <a:pt x="3131" y="339"/>
                  </a:lnTo>
                  <a:cubicBezTo>
                    <a:pt x="3131" y="320"/>
                    <a:pt x="3128" y="313"/>
                    <a:pt x="3125" y="313"/>
                  </a:cubicBezTo>
                  <a:cubicBezTo>
                    <a:pt x="3118" y="313"/>
                    <a:pt x="3110" y="349"/>
                    <a:pt x="3131" y="370"/>
                  </a:cubicBezTo>
                  <a:lnTo>
                    <a:pt x="3131" y="431"/>
                  </a:lnTo>
                  <a:cubicBezTo>
                    <a:pt x="3126" y="436"/>
                    <a:pt x="3120" y="439"/>
                    <a:pt x="3114" y="439"/>
                  </a:cubicBezTo>
                  <a:cubicBezTo>
                    <a:pt x="3090" y="439"/>
                    <a:pt x="3071" y="394"/>
                    <a:pt x="3071" y="370"/>
                  </a:cubicBezTo>
                  <a:cubicBezTo>
                    <a:pt x="3071" y="279"/>
                    <a:pt x="3071" y="279"/>
                    <a:pt x="3101" y="279"/>
                  </a:cubicBezTo>
                  <a:close/>
                  <a:moveTo>
                    <a:pt x="4104" y="431"/>
                  </a:moveTo>
                  <a:cubicBezTo>
                    <a:pt x="4104" y="431"/>
                    <a:pt x="4104" y="461"/>
                    <a:pt x="4074" y="522"/>
                  </a:cubicBezTo>
                  <a:cubicBezTo>
                    <a:pt x="4043" y="491"/>
                    <a:pt x="4013" y="491"/>
                    <a:pt x="4013" y="491"/>
                  </a:cubicBezTo>
                  <a:cubicBezTo>
                    <a:pt x="4013" y="461"/>
                    <a:pt x="4074" y="431"/>
                    <a:pt x="4104" y="431"/>
                  </a:cubicBezTo>
                  <a:close/>
                  <a:moveTo>
                    <a:pt x="4169" y="509"/>
                  </a:moveTo>
                  <a:cubicBezTo>
                    <a:pt x="4150" y="509"/>
                    <a:pt x="4134" y="531"/>
                    <a:pt x="4134" y="552"/>
                  </a:cubicBezTo>
                  <a:cubicBezTo>
                    <a:pt x="4104" y="582"/>
                    <a:pt x="4134" y="582"/>
                    <a:pt x="4165" y="582"/>
                  </a:cubicBezTo>
                  <a:cubicBezTo>
                    <a:pt x="4165" y="593"/>
                    <a:pt x="4168" y="596"/>
                    <a:pt x="4173" y="596"/>
                  </a:cubicBezTo>
                  <a:cubicBezTo>
                    <a:pt x="4182" y="596"/>
                    <a:pt x="4195" y="582"/>
                    <a:pt x="4195" y="582"/>
                  </a:cubicBezTo>
                  <a:cubicBezTo>
                    <a:pt x="4226" y="522"/>
                    <a:pt x="4195" y="522"/>
                    <a:pt x="4195" y="522"/>
                  </a:cubicBezTo>
                  <a:cubicBezTo>
                    <a:pt x="4186" y="513"/>
                    <a:pt x="4177" y="509"/>
                    <a:pt x="4169" y="509"/>
                  </a:cubicBezTo>
                  <a:close/>
                  <a:moveTo>
                    <a:pt x="2858" y="886"/>
                  </a:moveTo>
                  <a:cubicBezTo>
                    <a:pt x="2858" y="886"/>
                    <a:pt x="2858" y="917"/>
                    <a:pt x="2858" y="947"/>
                  </a:cubicBezTo>
                  <a:cubicBezTo>
                    <a:pt x="2888" y="947"/>
                    <a:pt x="2888" y="917"/>
                    <a:pt x="2888" y="886"/>
                  </a:cubicBezTo>
                  <a:close/>
                  <a:moveTo>
                    <a:pt x="4894" y="917"/>
                  </a:moveTo>
                  <a:cubicBezTo>
                    <a:pt x="4955" y="917"/>
                    <a:pt x="4955" y="947"/>
                    <a:pt x="4955" y="978"/>
                  </a:cubicBezTo>
                  <a:lnTo>
                    <a:pt x="4864" y="978"/>
                  </a:lnTo>
                  <a:lnTo>
                    <a:pt x="4894" y="917"/>
                  </a:lnTo>
                  <a:close/>
                  <a:moveTo>
                    <a:pt x="4742" y="1038"/>
                  </a:moveTo>
                  <a:cubicBezTo>
                    <a:pt x="4742" y="1038"/>
                    <a:pt x="4773" y="1069"/>
                    <a:pt x="4803" y="1069"/>
                  </a:cubicBezTo>
                  <a:cubicBezTo>
                    <a:pt x="4925" y="1099"/>
                    <a:pt x="4925" y="1099"/>
                    <a:pt x="4864" y="1099"/>
                  </a:cubicBezTo>
                  <a:lnTo>
                    <a:pt x="4742" y="1099"/>
                  </a:lnTo>
                  <a:cubicBezTo>
                    <a:pt x="4742" y="1069"/>
                    <a:pt x="4742" y="1038"/>
                    <a:pt x="4742" y="1038"/>
                  </a:cubicBezTo>
                  <a:close/>
                  <a:moveTo>
                    <a:pt x="4894" y="1464"/>
                  </a:moveTo>
                  <a:cubicBezTo>
                    <a:pt x="4894" y="1464"/>
                    <a:pt x="4925" y="1464"/>
                    <a:pt x="5016" y="1494"/>
                  </a:cubicBezTo>
                  <a:cubicBezTo>
                    <a:pt x="5046" y="1525"/>
                    <a:pt x="5046" y="1525"/>
                    <a:pt x="4986" y="1525"/>
                  </a:cubicBezTo>
                  <a:cubicBezTo>
                    <a:pt x="4925" y="1494"/>
                    <a:pt x="4894" y="1464"/>
                    <a:pt x="4894" y="1464"/>
                  </a:cubicBezTo>
                  <a:close/>
                  <a:moveTo>
                    <a:pt x="4864" y="1616"/>
                  </a:moveTo>
                  <a:lnTo>
                    <a:pt x="4864" y="1646"/>
                  </a:lnTo>
                  <a:cubicBezTo>
                    <a:pt x="4803" y="1646"/>
                    <a:pt x="4773" y="1646"/>
                    <a:pt x="4773" y="1616"/>
                  </a:cubicBezTo>
                  <a:close/>
                  <a:moveTo>
                    <a:pt x="365" y="1707"/>
                  </a:moveTo>
                  <a:cubicBezTo>
                    <a:pt x="396" y="1738"/>
                    <a:pt x="426" y="1768"/>
                    <a:pt x="426" y="1768"/>
                  </a:cubicBezTo>
                  <a:cubicBezTo>
                    <a:pt x="418" y="1776"/>
                    <a:pt x="408" y="1780"/>
                    <a:pt x="396" y="1780"/>
                  </a:cubicBezTo>
                  <a:cubicBezTo>
                    <a:pt x="365" y="1780"/>
                    <a:pt x="327" y="1752"/>
                    <a:pt x="305" y="1707"/>
                  </a:cubicBezTo>
                  <a:close/>
                  <a:moveTo>
                    <a:pt x="4694" y="1938"/>
                  </a:moveTo>
                  <a:cubicBezTo>
                    <a:pt x="4712" y="1938"/>
                    <a:pt x="4742" y="1959"/>
                    <a:pt x="4742" y="1981"/>
                  </a:cubicBezTo>
                  <a:lnTo>
                    <a:pt x="4682" y="1981"/>
                  </a:lnTo>
                  <a:cubicBezTo>
                    <a:pt x="4682" y="1950"/>
                    <a:pt x="4651" y="1950"/>
                    <a:pt x="4682" y="1950"/>
                  </a:cubicBezTo>
                  <a:cubicBezTo>
                    <a:pt x="4682" y="1941"/>
                    <a:pt x="4687" y="1938"/>
                    <a:pt x="4694" y="1938"/>
                  </a:cubicBezTo>
                  <a:close/>
                  <a:moveTo>
                    <a:pt x="4894" y="2072"/>
                  </a:moveTo>
                  <a:cubicBezTo>
                    <a:pt x="4925" y="2072"/>
                    <a:pt x="4955" y="2072"/>
                    <a:pt x="4955" y="2102"/>
                  </a:cubicBezTo>
                  <a:cubicBezTo>
                    <a:pt x="4996" y="2102"/>
                    <a:pt x="4982" y="2116"/>
                    <a:pt x="4951" y="2116"/>
                  </a:cubicBezTo>
                  <a:cubicBezTo>
                    <a:pt x="4935" y="2116"/>
                    <a:pt x="4915" y="2112"/>
                    <a:pt x="4894" y="2102"/>
                  </a:cubicBezTo>
                  <a:lnTo>
                    <a:pt x="4894" y="2072"/>
                  </a:lnTo>
                  <a:close/>
                  <a:moveTo>
                    <a:pt x="4955" y="2224"/>
                  </a:moveTo>
                  <a:lnTo>
                    <a:pt x="4955" y="2254"/>
                  </a:lnTo>
                  <a:lnTo>
                    <a:pt x="4925" y="2254"/>
                  </a:lnTo>
                  <a:lnTo>
                    <a:pt x="4955" y="2224"/>
                  </a:lnTo>
                  <a:close/>
                  <a:moveTo>
                    <a:pt x="305" y="2376"/>
                  </a:moveTo>
                  <a:cubicBezTo>
                    <a:pt x="305" y="2376"/>
                    <a:pt x="335" y="2376"/>
                    <a:pt x="365" y="2406"/>
                  </a:cubicBezTo>
                  <a:lnTo>
                    <a:pt x="335" y="2406"/>
                  </a:lnTo>
                  <a:cubicBezTo>
                    <a:pt x="305" y="2406"/>
                    <a:pt x="274" y="2376"/>
                    <a:pt x="305" y="2376"/>
                  </a:cubicBezTo>
                  <a:close/>
                  <a:moveTo>
                    <a:pt x="4803" y="2497"/>
                  </a:moveTo>
                  <a:cubicBezTo>
                    <a:pt x="4834" y="2497"/>
                    <a:pt x="4834" y="2528"/>
                    <a:pt x="4834" y="2528"/>
                  </a:cubicBezTo>
                  <a:cubicBezTo>
                    <a:pt x="4834" y="2528"/>
                    <a:pt x="4834" y="2558"/>
                    <a:pt x="4803" y="2558"/>
                  </a:cubicBezTo>
                  <a:cubicBezTo>
                    <a:pt x="4803" y="2558"/>
                    <a:pt x="4773" y="2558"/>
                    <a:pt x="4773" y="2528"/>
                  </a:cubicBezTo>
                  <a:cubicBezTo>
                    <a:pt x="4773" y="2528"/>
                    <a:pt x="4803" y="2497"/>
                    <a:pt x="4803" y="2497"/>
                  </a:cubicBezTo>
                  <a:close/>
                  <a:moveTo>
                    <a:pt x="3982" y="2710"/>
                  </a:moveTo>
                  <a:cubicBezTo>
                    <a:pt x="3922" y="2710"/>
                    <a:pt x="3922" y="2741"/>
                    <a:pt x="4013" y="2741"/>
                  </a:cubicBezTo>
                  <a:lnTo>
                    <a:pt x="4043" y="2741"/>
                  </a:lnTo>
                  <a:cubicBezTo>
                    <a:pt x="4043" y="2741"/>
                    <a:pt x="4013" y="2710"/>
                    <a:pt x="3982" y="2710"/>
                  </a:cubicBezTo>
                  <a:close/>
                  <a:moveTo>
                    <a:pt x="5344" y="2690"/>
                  </a:moveTo>
                  <a:cubicBezTo>
                    <a:pt x="5340" y="2690"/>
                    <a:pt x="5332" y="2698"/>
                    <a:pt x="5320" y="2710"/>
                  </a:cubicBezTo>
                  <a:lnTo>
                    <a:pt x="5320" y="2741"/>
                  </a:lnTo>
                  <a:lnTo>
                    <a:pt x="5350" y="2741"/>
                  </a:lnTo>
                  <a:cubicBezTo>
                    <a:pt x="5350" y="2705"/>
                    <a:pt x="5350" y="2690"/>
                    <a:pt x="5344" y="2690"/>
                  </a:cubicBezTo>
                  <a:close/>
                  <a:moveTo>
                    <a:pt x="4830" y="2809"/>
                  </a:moveTo>
                  <a:cubicBezTo>
                    <a:pt x="4834" y="2809"/>
                    <a:pt x="4834" y="2817"/>
                    <a:pt x="4834" y="2832"/>
                  </a:cubicBezTo>
                  <a:cubicBezTo>
                    <a:pt x="4834" y="2862"/>
                    <a:pt x="4803" y="2862"/>
                    <a:pt x="4803" y="2862"/>
                  </a:cubicBezTo>
                  <a:cubicBezTo>
                    <a:pt x="4742" y="2862"/>
                    <a:pt x="4803" y="2832"/>
                    <a:pt x="4803" y="2832"/>
                  </a:cubicBezTo>
                  <a:cubicBezTo>
                    <a:pt x="4818" y="2817"/>
                    <a:pt x="4826" y="2809"/>
                    <a:pt x="4830" y="2809"/>
                  </a:cubicBezTo>
                  <a:close/>
                  <a:moveTo>
                    <a:pt x="4894" y="3105"/>
                  </a:moveTo>
                  <a:cubicBezTo>
                    <a:pt x="4955" y="3105"/>
                    <a:pt x="4955" y="3136"/>
                    <a:pt x="4864" y="3136"/>
                  </a:cubicBezTo>
                  <a:lnTo>
                    <a:pt x="4834" y="3136"/>
                  </a:lnTo>
                  <a:cubicBezTo>
                    <a:pt x="4834" y="3136"/>
                    <a:pt x="4864" y="3105"/>
                    <a:pt x="4894" y="3105"/>
                  </a:cubicBezTo>
                  <a:close/>
                  <a:moveTo>
                    <a:pt x="365" y="3105"/>
                  </a:moveTo>
                  <a:cubicBezTo>
                    <a:pt x="365" y="3105"/>
                    <a:pt x="396" y="3105"/>
                    <a:pt x="396" y="3136"/>
                  </a:cubicBezTo>
                  <a:cubicBezTo>
                    <a:pt x="396" y="3136"/>
                    <a:pt x="365" y="3136"/>
                    <a:pt x="335" y="3166"/>
                  </a:cubicBezTo>
                  <a:lnTo>
                    <a:pt x="335" y="3136"/>
                  </a:lnTo>
                  <a:cubicBezTo>
                    <a:pt x="335" y="3105"/>
                    <a:pt x="365" y="3105"/>
                    <a:pt x="365" y="3105"/>
                  </a:cubicBezTo>
                  <a:close/>
                  <a:moveTo>
                    <a:pt x="4894" y="3227"/>
                  </a:moveTo>
                  <a:lnTo>
                    <a:pt x="4894" y="3257"/>
                  </a:lnTo>
                  <a:cubicBezTo>
                    <a:pt x="4864" y="3257"/>
                    <a:pt x="4834" y="3257"/>
                    <a:pt x="4834" y="3227"/>
                  </a:cubicBezTo>
                  <a:close/>
                  <a:moveTo>
                    <a:pt x="487" y="3257"/>
                  </a:moveTo>
                  <a:lnTo>
                    <a:pt x="487" y="3288"/>
                  </a:lnTo>
                  <a:lnTo>
                    <a:pt x="457" y="3318"/>
                  </a:lnTo>
                  <a:lnTo>
                    <a:pt x="457" y="3288"/>
                  </a:lnTo>
                  <a:cubicBezTo>
                    <a:pt x="457" y="3288"/>
                    <a:pt x="457" y="3288"/>
                    <a:pt x="487" y="3257"/>
                  </a:cubicBezTo>
                  <a:close/>
                  <a:moveTo>
                    <a:pt x="548" y="3440"/>
                  </a:moveTo>
                  <a:lnTo>
                    <a:pt x="517" y="3500"/>
                  </a:lnTo>
                  <a:lnTo>
                    <a:pt x="517" y="3470"/>
                  </a:lnTo>
                  <a:cubicBezTo>
                    <a:pt x="487" y="3440"/>
                    <a:pt x="487" y="3440"/>
                    <a:pt x="548" y="3440"/>
                  </a:cubicBezTo>
                  <a:close/>
                  <a:moveTo>
                    <a:pt x="578" y="3561"/>
                  </a:moveTo>
                  <a:cubicBezTo>
                    <a:pt x="609" y="3592"/>
                    <a:pt x="609" y="3592"/>
                    <a:pt x="578" y="3592"/>
                  </a:cubicBezTo>
                  <a:cubicBezTo>
                    <a:pt x="517" y="3592"/>
                    <a:pt x="517" y="3592"/>
                    <a:pt x="548" y="3561"/>
                  </a:cubicBezTo>
                  <a:close/>
                  <a:moveTo>
                    <a:pt x="365" y="3853"/>
                  </a:moveTo>
                  <a:lnTo>
                    <a:pt x="365" y="3865"/>
                  </a:lnTo>
                  <a:lnTo>
                    <a:pt x="370" y="3865"/>
                  </a:lnTo>
                  <a:cubicBezTo>
                    <a:pt x="368" y="3861"/>
                    <a:pt x="367" y="3857"/>
                    <a:pt x="365" y="3853"/>
                  </a:cubicBezTo>
                  <a:close/>
                  <a:moveTo>
                    <a:pt x="609" y="3987"/>
                  </a:moveTo>
                  <a:lnTo>
                    <a:pt x="578" y="4048"/>
                  </a:lnTo>
                  <a:lnTo>
                    <a:pt x="548" y="4048"/>
                  </a:lnTo>
                  <a:cubicBezTo>
                    <a:pt x="517" y="4017"/>
                    <a:pt x="517" y="4017"/>
                    <a:pt x="548" y="4017"/>
                  </a:cubicBezTo>
                  <a:cubicBezTo>
                    <a:pt x="548" y="4017"/>
                    <a:pt x="578" y="3987"/>
                    <a:pt x="609" y="3987"/>
                  </a:cubicBezTo>
                  <a:close/>
                  <a:moveTo>
                    <a:pt x="4712" y="4352"/>
                  </a:moveTo>
                  <a:lnTo>
                    <a:pt x="4742" y="4382"/>
                  </a:lnTo>
                  <a:lnTo>
                    <a:pt x="4742" y="4412"/>
                  </a:lnTo>
                  <a:cubicBezTo>
                    <a:pt x="4712" y="4382"/>
                    <a:pt x="4651" y="4352"/>
                    <a:pt x="4682" y="4352"/>
                  </a:cubicBezTo>
                  <a:close/>
                  <a:moveTo>
                    <a:pt x="1490" y="4473"/>
                  </a:moveTo>
                  <a:cubicBezTo>
                    <a:pt x="1490" y="4488"/>
                    <a:pt x="1482" y="4496"/>
                    <a:pt x="1479" y="4496"/>
                  </a:cubicBezTo>
                  <a:cubicBezTo>
                    <a:pt x="1475" y="4496"/>
                    <a:pt x="1475" y="4488"/>
                    <a:pt x="1490" y="4473"/>
                  </a:cubicBezTo>
                  <a:close/>
                  <a:moveTo>
                    <a:pt x="4378" y="4656"/>
                  </a:moveTo>
                  <a:cubicBezTo>
                    <a:pt x="4378" y="4656"/>
                    <a:pt x="4408" y="4747"/>
                    <a:pt x="4438" y="4777"/>
                  </a:cubicBezTo>
                  <a:cubicBezTo>
                    <a:pt x="4408" y="4777"/>
                    <a:pt x="4408" y="4777"/>
                    <a:pt x="4408" y="4747"/>
                  </a:cubicBezTo>
                  <a:cubicBezTo>
                    <a:pt x="4378" y="4716"/>
                    <a:pt x="4378" y="4656"/>
                    <a:pt x="4378" y="4656"/>
                  </a:cubicBezTo>
                  <a:close/>
                  <a:moveTo>
                    <a:pt x="1247" y="4777"/>
                  </a:moveTo>
                  <a:cubicBezTo>
                    <a:pt x="1216" y="4807"/>
                    <a:pt x="1216" y="4807"/>
                    <a:pt x="1247" y="4807"/>
                  </a:cubicBezTo>
                  <a:lnTo>
                    <a:pt x="1247" y="4777"/>
                  </a:lnTo>
                  <a:close/>
                  <a:moveTo>
                    <a:pt x="1976" y="4747"/>
                  </a:moveTo>
                  <a:cubicBezTo>
                    <a:pt x="1976" y="4777"/>
                    <a:pt x="1946" y="4807"/>
                    <a:pt x="1946" y="4807"/>
                  </a:cubicBezTo>
                  <a:lnTo>
                    <a:pt x="1916" y="4807"/>
                  </a:lnTo>
                  <a:cubicBezTo>
                    <a:pt x="1946" y="4777"/>
                    <a:pt x="1946" y="4747"/>
                    <a:pt x="1976" y="4747"/>
                  </a:cubicBezTo>
                  <a:close/>
                  <a:moveTo>
                    <a:pt x="2592" y="381"/>
                  </a:moveTo>
                  <a:cubicBezTo>
                    <a:pt x="2591" y="398"/>
                    <a:pt x="2594" y="408"/>
                    <a:pt x="2601" y="408"/>
                  </a:cubicBezTo>
                  <a:cubicBezTo>
                    <a:pt x="2605" y="408"/>
                    <a:pt x="2609" y="406"/>
                    <a:pt x="2615" y="400"/>
                  </a:cubicBezTo>
                  <a:lnTo>
                    <a:pt x="2645" y="431"/>
                  </a:lnTo>
                  <a:cubicBezTo>
                    <a:pt x="2645" y="491"/>
                    <a:pt x="2653" y="522"/>
                    <a:pt x="2660" y="522"/>
                  </a:cubicBezTo>
                  <a:cubicBezTo>
                    <a:pt x="2668" y="522"/>
                    <a:pt x="2675" y="491"/>
                    <a:pt x="2675" y="431"/>
                  </a:cubicBezTo>
                  <a:cubicBezTo>
                    <a:pt x="2675" y="419"/>
                    <a:pt x="2675" y="409"/>
                    <a:pt x="2675" y="400"/>
                  </a:cubicBezTo>
                  <a:cubicBezTo>
                    <a:pt x="2675" y="491"/>
                    <a:pt x="2706" y="491"/>
                    <a:pt x="2706" y="491"/>
                  </a:cubicBezTo>
                  <a:cubicBezTo>
                    <a:pt x="2736" y="491"/>
                    <a:pt x="2736" y="491"/>
                    <a:pt x="2736" y="522"/>
                  </a:cubicBezTo>
                  <a:cubicBezTo>
                    <a:pt x="2736" y="552"/>
                    <a:pt x="2736" y="613"/>
                    <a:pt x="2767" y="613"/>
                  </a:cubicBezTo>
                  <a:cubicBezTo>
                    <a:pt x="2797" y="613"/>
                    <a:pt x="2797" y="613"/>
                    <a:pt x="2797" y="552"/>
                  </a:cubicBezTo>
                  <a:cubicBezTo>
                    <a:pt x="2786" y="541"/>
                    <a:pt x="2783" y="534"/>
                    <a:pt x="2785" y="534"/>
                  </a:cubicBezTo>
                  <a:lnTo>
                    <a:pt x="2785" y="534"/>
                  </a:lnTo>
                  <a:cubicBezTo>
                    <a:pt x="2789" y="534"/>
                    <a:pt x="2808" y="555"/>
                    <a:pt x="2827" y="613"/>
                  </a:cubicBezTo>
                  <a:cubicBezTo>
                    <a:pt x="2827" y="600"/>
                    <a:pt x="2827" y="581"/>
                    <a:pt x="2827" y="552"/>
                  </a:cubicBezTo>
                  <a:cubicBezTo>
                    <a:pt x="2827" y="522"/>
                    <a:pt x="2835" y="507"/>
                    <a:pt x="2846" y="507"/>
                  </a:cubicBezTo>
                  <a:cubicBezTo>
                    <a:pt x="2858" y="507"/>
                    <a:pt x="2873" y="522"/>
                    <a:pt x="2888" y="552"/>
                  </a:cubicBezTo>
                  <a:lnTo>
                    <a:pt x="2919" y="552"/>
                  </a:lnTo>
                  <a:cubicBezTo>
                    <a:pt x="2919" y="552"/>
                    <a:pt x="2919" y="522"/>
                    <a:pt x="2919" y="491"/>
                  </a:cubicBezTo>
                  <a:cubicBezTo>
                    <a:pt x="2919" y="433"/>
                    <a:pt x="2919" y="412"/>
                    <a:pt x="2926" y="412"/>
                  </a:cubicBezTo>
                  <a:cubicBezTo>
                    <a:pt x="2931" y="412"/>
                    <a:pt x="2938" y="419"/>
                    <a:pt x="2949" y="431"/>
                  </a:cubicBezTo>
                  <a:cubicBezTo>
                    <a:pt x="2949" y="491"/>
                    <a:pt x="2949" y="522"/>
                    <a:pt x="2949" y="522"/>
                  </a:cubicBezTo>
                  <a:cubicBezTo>
                    <a:pt x="2949" y="552"/>
                    <a:pt x="2979" y="552"/>
                    <a:pt x="3010" y="552"/>
                  </a:cubicBezTo>
                  <a:cubicBezTo>
                    <a:pt x="3010" y="552"/>
                    <a:pt x="3040" y="552"/>
                    <a:pt x="3040" y="522"/>
                  </a:cubicBezTo>
                  <a:lnTo>
                    <a:pt x="3040" y="552"/>
                  </a:lnTo>
                  <a:cubicBezTo>
                    <a:pt x="3060" y="552"/>
                    <a:pt x="3067" y="579"/>
                    <a:pt x="3069" y="579"/>
                  </a:cubicBezTo>
                  <a:cubicBezTo>
                    <a:pt x="3071" y="579"/>
                    <a:pt x="3071" y="572"/>
                    <a:pt x="3071" y="552"/>
                  </a:cubicBezTo>
                  <a:cubicBezTo>
                    <a:pt x="3071" y="552"/>
                    <a:pt x="3071" y="552"/>
                    <a:pt x="3101" y="613"/>
                  </a:cubicBezTo>
                  <a:cubicBezTo>
                    <a:pt x="3105" y="617"/>
                    <a:pt x="3110" y="619"/>
                    <a:pt x="3115" y="619"/>
                  </a:cubicBezTo>
                  <a:cubicBezTo>
                    <a:pt x="3146" y="619"/>
                    <a:pt x="3184" y="544"/>
                    <a:pt x="3131" y="491"/>
                  </a:cubicBezTo>
                  <a:lnTo>
                    <a:pt x="3162" y="491"/>
                  </a:lnTo>
                  <a:cubicBezTo>
                    <a:pt x="3162" y="491"/>
                    <a:pt x="3162" y="461"/>
                    <a:pt x="3162" y="461"/>
                  </a:cubicBezTo>
                  <a:cubicBezTo>
                    <a:pt x="3162" y="400"/>
                    <a:pt x="3192" y="400"/>
                    <a:pt x="3223" y="400"/>
                  </a:cubicBezTo>
                  <a:lnTo>
                    <a:pt x="3223" y="491"/>
                  </a:lnTo>
                  <a:cubicBezTo>
                    <a:pt x="3205" y="560"/>
                    <a:pt x="3208" y="599"/>
                    <a:pt x="3218" y="599"/>
                  </a:cubicBezTo>
                  <a:cubicBezTo>
                    <a:pt x="3226" y="599"/>
                    <a:pt x="3240" y="575"/>
                    <a:pt x="3253" y="522"/>
                  </a:cubicBezTo>
                  <a:lnTo>
                    <a:pt x="3253" y="552"/>
                  </a:lnTo>
                  <a:cubicBezTo>
                    <a:pt x="3253" y="582"/>
                    <a:pt x="3253" y="598"/>
                    <a:pt x="3257" y="598"/>
                  </a:cubicBezTo>
                  <a:cubicBezTo>
                    <a:pt x="3261" y="598"/>
                    <a:pt x="3268" y="582"/>
                    <a:pt x="3283" y="552"/>
                  </a:cubicBezTo>
                  <a:cubicBezTo>
                    <a:pt x="3314" y="552"/>
                    <a:pt x="3314" y="491"/>
                    <a:pt x="3314" y="461"/>
                  </a:cubicBezTo>
                  <a:cubicBezTo>
                    <a:pt x="3314" y="400"/>
                    <a:pt x="3344" y="400"/>
                    <a:pt x="3344" y="400"/>
                  </a:cubicBezTo>
                  <a:cubicBezTo>
                    <a:pt x="3344" y="400"/>
                    <a:pt x="3344" y="400"/>
                    <a:pt x="3344" y="461"/>
                  </a:cubicBezTo>
                  <a:cubicBezTo>
                    <a:pt x="3344" y="491"/>
                    <a:pt x="3352" y="507"/>
                    <a:pt x="3363" y="507"/>
                  </a:cubicBezTo>
                  <a:cubicBezTo>
                    <a:pt x="3375" y="507"/>
                    <a:pt x="3390" y="491"/>
                    <a:pt x="3405" y="461"/>
                  </a:cubicBezTo>
                  <a:lnTo>
                    <a:pt x="3405" y="491"/>
                  </a:lnTo>
                  <a:cubicBezTo>
                    <a:pt x="3405" y="513"/>
                    <a:pt x="3420" y="534"/>
                    <a:pt x="3451" y="534"/>
                  </a:cubicBezTo>
                  <a:cubicBezTo>
                    <a:pt x="3463" y="534"/>
                    <a:pt x="3478" y="531"/>
                    <a:pt x="3496" y="522"/>
                  </a:cubicBezTo>
                  <a:cubicBezTo>
                    <a:pt x="3557" y="522"/>
                    <a:pt x="3618" y="522"/>
                    <a:pt x="3618" y="582"/>
                  </a:cubicBezTo>
                  <a:cubicBezTo>
                    <a:pt x="3618" y="587"/>
                    <a:pt x="3619" y="589"/>
                    <a:pt x="3621" y="589"/>
                  </a:cubicBezTo>
                  <a:cubicBezTo>
                    <a:pt x="3634" y="589"/>
                    <a:pt x="3683" y="513"/>
                    <a:pt x="3709" y="461"/>
                  </a:cubicBezTo>
                  <a:cubicBezTo>
                    <a:pt x="3709" y="491"/>
                    <a:pt x="3739" y="491"/>
                    <a:pt x="3770" y="491"/>
                  </a:cubicBezTo>
                  <a:cubicBezTo>
                    <a:pt x="3830" y="491"/>
                    <a:pt x="3830" y="491"/>
                    <a:pt x="3830" y="552"/>
                  </a:cubicBezTo>
                  <a:cubicBezTo>
                    <a:pt x="3843" y="514"/>
                    <a:pt x="3856" y="497"/>
                    <a:pt x="3866" y="497"/>
                  </a:cubicBezTo>
                  <a:cubicBezTo>
                    <a:pt x="3881" y="497"/>
                    <a:pt x="3891" y="530"/>
                    <a:pt x="3891" y="582"/>
                  </a:cubicBezTo>
                  <a:cubicBezTo>
                    <a:pt x="3891" y="613"/>
                    <a:pt x="3922" y="613"/>
                    <a:pt x="3952" y="613"/>
                  </a:cubicBezTo>
                  <a:cubicBezTo>
                    <a:pt x="3952" y="613"/>
                    <a:pt x="3952" y="613"/>
                    <a:pt x="3982" y="582"/>
                  </a:cubicBezTo>
                  <a:lnTo>
                    <a:pt x="4043" y="582"/>
                  </a:lnTo>
                  <a:cubicBezTo>
                    <a:pt x="4074" y="582"/>
                    <a:pt x="4074" y="582"/>
                    <a:pt x="4104" y="522"/>
                  </a:cubicBezTo>
                  <a:cubicBezTo>
                    <a:pt x="4104" y="464"/>
                    <a:pt x="4116" y="443"/>
                    <a:pt x="4133" y="443"/>
                  </a:cubicBezTo>
                  <a:cubicBezTo>
                    <a:pt x="4143" y="443"/>
                    <a:pt x="4154" y="450"/>
                    <a:pt x="4165" y="461"/>
                  </a:cubicBezTo>
                  <a:cubicBezTo>
                    <a:pt x="4195" y="461"/>
                    <a:pt x="4226" y="461"/>
                    <a:pt x="4195" y="491"/>
                  </a:cubicBezTo>
                  <a:cubicBezTo>
                    <a:pt x="4195" y="491"/>
                    <a:pt x="4195" y="522"/>
                    <a:pt x="4226" y="552"/>
                  </a:cubicBezTo>
                  <a:cubicBezTo>
                    <a:pt x="4256" y="552"/>
                    <a:pt x="4256" y="552"/>
                    <a:pt x="4256" y="582"/>
                  </a:cubicBezTo>
                  <a:cubicBezTo>
                    <a:pt x="4256" y="582"/>
                    <a:pt x="4256" y="613"/>
                    <a:pt x="4286" y="643"/>
                  </a:cubicBezTo>
                  <a:cubicBezTo>
                    <a:pt x="4317" y="674"/>
                    <a:pt x="4347" y="674"/>
                    <a:pt x="4317" y="704"/>
                  </a:cubicBezTo>
                  <a:cubicBezTo>
                    <a:pt x="4317" y="704"/>
                    <a:pt x="4317" y="704"/>
                    <a:pt x="4347" y="674"/>
                  </a:cubicBezTo>
                  <a:cubicBezTo>
                    <a:pt x="4362" y="658"/>
                    <a:pt x="4378" y="643"/>
                    <a:pt x="4393" y="643"/>
                  </a:cubicBezTo>
                  <a:cubicBezTo>
                    <a:pt x="4408" y="643"/>
                    <a:pt x="4423" y="658"/>
                    <a:pt x="4438" y="704"/>
                  </a:cubicBezTo>
                  <a:cubicBezTo>
                    <a:pt x="4460" y="726"/>
                    <a:pt x="4481" y="747"/>
                    <a:pt x="4503" y="747"/>
                  </a:cubicBezTo>
                  <a:cubicBezTo>
                    <a:pt x="4512" y="747"/>
                    <a:pt x="4521" y="743"/>
                    <a:pt x="4530" y="734"/>
                  </a:cubicBezTo>
                  <a:lnTo>
                    <a:pt x="4530" y="734"/>
                  </a:lnTo>
                  <a:cubicBezTo>
                    <a:pt x="4530" y="765"/>
                    <a:pt x="4530" y="765"/>
                    <a:pt x="4499" y="765"/>
                  </a:cubicBezTo>
                  <a:cubicBezTo>
                    <a:pt x="4477" y="809"/>
                    <a:pt x="4471" y="838"/>
                    <a:pt x="4505" y="838"/>
                  </a:cubicBezTo>
                  <a:cubicBezTo>
                    <a:pt x="4518" y="838"/>
                    <a:pt x="4536" y="834"/>
                    <a:pt x="4560" y="826"/>
                  </a:cubicBezTo>
                  <a:cubicBezTo>
                    <a:pt x="4569" y="817"/>
                    <a:pt x="4575" y="813"/>
                    <a:pt x="4579" y="813"/>
                  </a:cubicBezTo>
                  <a:cubicBezTo>
                    <a:pt x="4588" y="813"/>
                    <a:pt x="4581" y="835"/>
                    <a:pt x="4560" y="856"/>
                  </a:cubicBezTo>
                  <a:cubicBezTo>
                    <a:pt x="4560" y="856"/>
                    <a:pt x="4590" y="886"/>
                    <a:pt x="4621" y="886"/>
                  </a:cubicBezTo>
                  <a:cubicBezTo>
                    <a:pt x="4630" y="878"/>
                    <a:pt x="4636" y="874"/>
                    <a:pt x="4640" y="874"/>
                  </a:cubicBezTo>
                  <a:cubicBezTo>
                    <a:pt x="4651" y="874"/>
                    <a:pt x="4651" y="895"/>
                    <a:pt x="4651" y="917"/>
                  </a:cubicBezTo>
                  <a:cubicBezTo>
                    <a:pt x="4621" y="947"/>
                    <a:pt x="4621" y="947"/>
                    <a:pt x="4621" y="978"/>
                  </a:cubicBezTo>
                  <a:cubicBezTo>
                    <a:pt x="4682" y="978"/>
                    <a:pt x="4712" y="1190"/>
                    <a:pt x="4651" y="1221"/>
                  </a:cubicBezTo>
                  <a:cubicBezTo>
                    <a:pt x="4712" y="1221"/>
                    <a:pt x="4712" y="1221"/>
                    <a:pt x="4712" y="1251"/>
                  </a:cubicBezTo>
                  <a:cubicBezTo>
                    <a:pt x="4621" y="1251"/>
                    <a:pt x="4651" y="1282"/>
                    <a:pt x="4742" y="1282"/>
                  </a:cubicBezTo>
                  <a:lnTo>
                    <a:pt x="4742" y="1251"/>
                  </a:lnTo>
                  <a:cubicBezTo>
                    <a:pt x="4791" y="1251"/>
                    <a:pt x="4801" y="1290"/>
                    <a:pt x="4740" y="1290"/>
                  </a:cubicBezTo>
                  <a:cubicBezTo>
                    <a:pt x="4725" y="1290"/>
                    <a:pt x="4706" y="1288"/>
                    <a:pt x="4682" y="1282"/>
                  </a:cubicBezTo>
                  <a:cubicBezTo>
                    <a:pt x="4621" y="1312"/>
                    <a:pt x="4621" y="1312"/>
                    <a:pt x="4682" y="1342"/>
                  </a:cubicBezTo>
                  <a:cubicBezTo>
                    <a:pt x="4773" y="1342"/>
                    <a:pt x="4773" y="1373"/>
                    <a:pt x="4682" y="1373"/>
                  </a:cubicBezTo>
                  <a:cubicBezTo>
                    <a:pt x="4621" y="1373"/>
                    <a:pt x="4621" y="1373"/>
                    <a:pt x="4682" y="1403"/>
                  </a:cubicBezTo>
                  <a:cubicBezTo>
                    <a:pt x="4864" y="1434"/>
                    <a:pt x="4894" y="1464"/>
                    <a:pt x="4742" y="1464"/>
                  </a:cubicBezTo>
                  <a:cubicBezTo>
                    <a:pt x="4651" y="1464"/>
                    <a:pt x="4621" y="1494"/>
                    <a:pt x="4621" y="1525"/>
                  </a:cubicBezTo>
                  <a:lnTo>
                    <a:pt x="4682" y="1525"/>
                  </a:lnTo>
                  <a:cubicBezTo>
                    <a:pt x="4773" y="1525"/>
                    <a:pt x="4773" y="1525"/>
                    <a:pt x="4682" y="1555"/>
                  </a:cubicBezTo>
                  <a:cubicBezTo>
                    <a:pt x="4590" y="1616"/>
                    <a:pt x="4590" y="1646"/>
                    <a:pt x="4651" y="1707"/>
                  </a:cubicBezTo>
                  <a:cubicBezTo>
                    <a:pt x="4718" y="1752"/>
                    <a:pt x="4736" y="1780"/>
                    <a:pt x="4705" y="1780"/>
                  </a:cubicBezTo>
                  <a:cubicBezTo>
                    <a:pt x="4693" y="1780"/>
                    <a:pt x="4676" y="1776"/>
                    <a:pt x="4651" y="1768"/>
                  </a:cubicBezTo>
                  <a:cubicBezTo>
                    <a:pt x="4621" y="1753"/>
                    <a:pt x="4606" y="1745"/>
                    <a:pt x="4602" y="1745"/>
                  </a:cubicBezTo>
                  <a:cubicBezTo>
                    <a:pt x="4598" y="1745"/>
                    <a:pt x="4606" y="1753"/>
                    <a:pt x="4621" y="1768"/>
                  </a:cubicBezTo>
                  <a:lnTo>
                    <a:pt x="4621" y="1859"/>
                  </a:lnTo>
                  <a:cubicBezTo>
                    <a:pt x="4621" y="1859"/>
                    <a:pt x="4651" y="1890"/>
                    <a:pt x="4682" y="1890"/>
                  </a:cubicBezTo>
                  <a:cubicBezTo>
                    <a:pt x="4621" y="1890"/>
                    <a:pt x="4560" y="1920"/>
                    <a:pt x="4651" y="1950"/>
                  </a:cubicBezTo>
                  <a:lnTo>
                    <a:pt x="4651" y="2011"/>
                  </a:lnTo>
                  <a:cubicBezTo>
                    <a:pt x="4651" y="2011"/>
                    <a:pt x="4651" y="2011"/>
                    <a:pt x="4682" y="2041"/>
                  </a:cubicBezTo>
                  <a:cubicBezTo>
                    <a:pt x="4712" y="2041"/>
                    <a:pt x="4682" y="2072"/>
                    <a:pt x="4651" y="2072"/>
                  </a:cubicBezTo>
                  <a:cubicBezTo>
                    <a:pt x="4621" y="2102"/>
                    <a:pt x="4560" y="2102"/>
                    <a:pt x="4621" y="2102"/>
                  </a:cubicBezTo>
                  <a:cubicBezTo>
                    <a:pt x="4651" y="2102"/>
                    <a:pt x="4682" y="2133"/>
                    <a:pt x="4712" y="2163"/>
                  </a:cubicBezTo>
                  <a:cubicBezTo>
                    <a:pt x="4773" y="2193"/>
                    <a:pt x="4712" y="2193"/>
                    <a:pt x="4682" y="2193"/>
                  </a:cubicBezTo>
                  <a:cubicBezTo>
                    <a:pt x="4651" y="2193"/>
                    <a:pt x="4651" y="2193"/>
                    <a:pt x="4621" y="2224"/>
                  </a:cubicBezTo>
                  <a:cubicBezTo>
                    <a:pt x="4621" y="2224"/>
                    <a:pt x="4621" y="2254"/>
                    <a:pt x="4651" y="2254"/>
                  </a:cubicBezTo>
                  <a:cubicBezTo>
                    <a:pt x="4682" y="2254"/>
                    <a:pt x="4682" y="2345"/>
                    <a:pt x="4651" y="2376"/>
                  </a:cubicBezTo>
                  <a:lnTo>
                    <a:pt x="4651" y="2406"/>
                  </a:lnTo>
                  <a:cubicBezTo>
                    <a:pt x="4651" y="2437"/>
                    <a:pt x="4682" y="2437"/>
                    <a:pt x="4682" y="2467"/>
                  </a:cubicBezTo>
                  <a:cubicBezTo>
                    <a:pt x="4682" y="2467"/>
                    <a:pt x="4682" y="2467"/>
                    <a:pt x="4712" y="2497"/>
                  </a:cubicBezTo>
                  <a:cubicBezTo>
                    <a:pt x="4712" y="2497"/>
                    <a:pt x="4712" y="2528"/>
                    <a:pt x="4682" y="2528"/>
                  </a:cubicBezTo>
                  <a:cubicBezTo>
                    <a:pt x="4773" y="2558"/>
                    <a:pt x="4773" y="2558"/>
                    <a:pt x="4682" y="2558"/>
                  </a:cubicBezTo>
                  <a:cubicBezTo>
                    <a:pt x="4590" y="2558"/>
                    <a:pt x="4590" y="2558"/>
                    <a:pt x="4682" y="2589"/>
                  </a:cubicBezTo>
                  <a:cubicBezTo>
                    <a:pt x="4712" y="2589"/>
                    <a:pt x="4712" y="2589"/>
                    <a:pt x="4682" y="2619"/>
                  </a:cubicBezTo>
                  <a:cubicBezTo>
                    <a:pt x="4773" y="2649"/>
                    <a:pt x="4803" y="2710"/>
                    <a:pt x="4712" y="2710"/>
                  </a:cubicBezTo>
                  <a:cubicBezTo>
                    <a:pt x="4712" y="2710"/>
                    <a:pt x="4712" y="2710"/>
                    <a:pt x="4742" y="2741"/>
                  </a:cubicBezTo>
                  <a:cubicBezTo>
                    <a:pt x="4682" y="2771"/>
                    <a:pt x="4682" y="2771"/>
                    <a:pt x="4742" y="2801"/>
                  </a:cubicBezTo>
                  <a:cubicBezTo>
                    <a:pt x="4742" y="2801"/>
                    <a:pt x="4803" y="2801"/>
                    <a:pt x="4742" y="2832"/>
                  </a:cubicBezTo>
                  <a:cubicBezTo>
                    <a:pt x="4712" y="2862"/>
                    <a:pt x="4682" y="2953"/>
                    <a:pt x="4742" y="2953"/>
                  </a:cubicBezTo>
                  <a:lnTo>
                    <a:pt x="4742" y="2984"/>
                  </a:lnTo>
                  <a:cubicBezTo>
                    <a:pt x="4712" y="3014"/>
                    <a:pt x="4712" y="3045"/>
                    <a:pt x="4742" y="3045"/>
                  </a:cubicBezTo>
                  <a:lnTo>
                    <a:pt x="4803" y="3075"/>
                  </a:lnTo>
                  <a:cubicBezTo>
                    <a:pt x="4742" y="3075"/>
                    <a:pt x="4712" y="3075"/>
                    <a:pt x="4712" y="3105"/>
                  </a:cubicBezTo>
                  <a:lnTo>
                    <a:pt x="4742" y="3105"/>
                  </a:lnTo>
                  <a:cubicBezTo>
                    <a:pt x="4773" y="3105"/>
                    <a:pt x="4773" y="3105"/>
                    <a:pt x="4773" y="3136"/>
                  </a:cubicBezTo>
                  <a:cubicBezTo>
                    <a:pt x="4773" y="3136"/>
                    <a:pt x="4742" y="3166"/>
                    <a:pt x="4712" y="3166"/>
                  </a:cubicBezTo>
                  <a:cubicBezTo>
                    <a:pt x="4773" y="3166"/>
                    <a:pt x="4773" y="3197"/>
                    <a:pt x="4742" y="3197"/>
                  </a:cubicBezTo>
                  <a:cubicBezTo>
                    <a:pt x="4712" y="3197"/>
                    <a:pt x="4712" y="3227"/>
                    <a:pt x="4712" y="3257"/>
                  </a:cubicBezTo>
                  <a:lnTo>
                    <a:pt x="4712" y="3288"/>
                  </a:lnTo>
                  <a:cubicBezTo>
                    <a:pt x="4712" y="3318"/>
                    <a:pt x="4712" y="3318"/>
                    <a:pt x="4742" y="3318"/>
                  </a:cubicBezTo>
                  <a:lnTo>
                    <a:pt x="4834" y="3318"/>
                  </a:lnTo>
                  <a:cubicBezTo>
                    <a:pt x="4854" y="3318"/>
                    <a:pt x="4847" y="3332"/>
                    <a:pt x="4840" y="3332"/>
                  </a:cubicBezTo>
                  <a:cubicBezTo>
                    <a:pt x="4837" y="3332"/>
                    <a:pt x="4834" y="3328"/>
                    <a:pt x="4834" y="3318"/>
                  </a:cubicBezTo>
                  <a:cubicBezTo>
                    <a:pt x="4773" y="3318"/>
                    <a:pt x="4742" y="3318"/>
                    <a:pt x="4742" y="3348"/>
                  </a:cubicBezTo>
                  <a:lnTo>
                    <a:pt x="4712" y="3348"/>
                  </a:lnTo>
                  <a:cubicBezTo>
                    <a:pt x="4621" y="3348"/>
                    <a:pt x="4651" y="3409"/>
                    <a:pt x="4712" y="3409"/>
                  </a:cubicBezTo>
                  <a:cubicBezTo>
                    <a:pt x="4773" y="3470"/>
                    <a:pt x="4773" y="3470"/>
                    <a:pt x="4712" y="3470"/>
                  </a:cubicBezTo>
                  <a:cubicBezTo>
                    <a:pt x="4621" y="3470"/>
                    <a:pt x="4712" y="3500"/>
                    <a:pt x="4834" y="3531"/>
                  </a:cubicBezTo>
                  <a:cubicBezTo>
                    <a:pt x="4651" y="3561"/>
                    <a:pt x="4651" y="3561"/>
                    <a:pt x="4742" y="3592"/>
                  </a:cubicBezTo>
                  <a:cubicBezTo>
                    <a:pt x="4773" y="3622"/>
                    <a:pt x="4773" y="3622"/>
                    <a:pt x="4742" y="3622"/>
                  </a:cubicBezTo>
                  <a:cubicBezTo>
                    <a:pt x="4712" y="3622"/>
                    <a:pt x="4712" y="3652"/>
                    <a:pt x="4712" y="3713"/>
                  </a:cubicBezTo>
                  <a:cubicBezTo>
                    <a:pt x="4682" y="3744"/>
                    <a:pt x="4712" y="3774"/>
                    <a:pt x="4742" y="3774"/>
                  </a:cubicBezTo>
                  <a:lnTo>
                    <a:pt x="4742" y="3804"/>
                  </a:lnTo>
                  <a:cubicBezTo>
                    <a:pt x="4678" y="3826"/>
                    <a:pt x="4674" y="3847"/>
                    <a:pt x="4710" y="3847"/>
                  </a:cubicBezTo>
                  <a:cubicBezTo>
                    <a:pt x="4725" y="3847"/>
                    <a:pt x="4746" y="3844"/>
                    <a:pt x="4773" y="3835"/>
                  </a:cubicBezTo>
                  <a:lnTo>
                    <a:pt x="4773" y="3865"/>
                  </a:lnTo>
                  <a:lnTo>
                    <a:pt x="4742" y="3865"/>
                  </a:lnTo>
                  <a:cubicBezTo>
                    <a:pt x="4712" y="3865"/>
                    <a:pt x="4712" y="3896"/>
                    <a:pt x="4682" y="4048"/>
                  </a:cubicBezTo>
                  <a:cubicBezTo>
                    <a:pt x="4682" y="4200"/>
                    <a:pt x="4682" y="4230"/>
                    <a:pt x="4742" y="4230"/>
                  </a:cubicBezTo>
                  <a:cubicBezTo>
                    <a:pt x="4803" y="4291"/>
                    <a:pt x="4803" y="4291"/>
                    <a:pt x="4742" y="4291"/>
                  </a:cubicBezTo>
                  <a:cubicBezTo>
                    <a:pt x="4727" y="4276"/>
                    <a:pt x="4704" y="4268"/>
                    <a:pt x="4689" y="4268"/>
                  </a:cubicBezTo>
                  <a:cubicBezTo>
                    <a:pt x="4674" y="4268"/>
                    <a:pt x="4666" y="4276"/>
                    <a:pt x="4682" y="4291"/>
                  </a:cubicBezTo>
                  <a:cubicBezTo>
                    <a:pt x="4682" y="4291"/>
                    <a:pt x="4682" y="4321"/>
                    <a:pt x="4651" y="4321"/>
                  </a:cubicBezTo>
                  <a:cubicBezTo>
                    <a:pt x="4560" y="4321"/>
                    <a:pt x="4560" y="4352"/>
                    <a:pt x="4621" y="4382"/>
                  </a:cubicBezTo>
                  <a:cubicBezTo>
                    <a:pt x="4651" y="4397"/>
                    <a:pt x="4659" y="4405"/>
                    <a:pt x="4651" y="4405"/>
                  </a:cubicBezTo>
                  <a:cubicBezTo>
                    <a:pt x="4644" y="4405"/>
                    <a:pt x="4621" y="4397"/>
                    <a:pt x="4590" y="4382"/>
                  </a:cubicBezTo>
                  <a:cubicBezTo>
                    <a:pt x="4560" y="4382"/>
                    <a:pt x="4530" y="4382"/>
                    <a:pt x="4560" y="4412"/>
                  </a:cubicBezTo>
                  <a:cubicBezTo>
                    <a:pt x="4584" y="4437"/>
                    <a:pt x="4550" y="4520"/>
                    <a:pt x="4504" y="4520"/>
                  </a:cubicBezTo>
                  <a:cubicBezTo>
                    <a:pt x="4493" y="4520"/>
                    <a:pt x="4481" y="4515"/>
                    <a:pt x="4469" y="4504"/>
                  </a:cubicBezTo>
                  <a:cubicBezTo>
                    <a:pt x="4469" y="4534"/>
                    <a:pt x="4469" y="4564"/>
                    <a:pt x="4438" y="4595"/>
                  </a:cubicBezTo>
                  <a:cubicBezTo>
                    <a:pt x="4423" y="4610"/>
                    <a:pt x="4408" y="4618"/>
                    <a:pt x="4397" y="4618"/>
                  </a:cubicBezTo>
                  <a:cubicBezTo>
                    <a:pt x="4385" y="4618"/>
                    <a:pt x="4378" y="4610"/>
                    <a:pt x="4378" y="4595"/>
                  </a:cubicBezTo>
                  <a:cubicBezTo>
                    <a:pt x="4365" y="4569"/>
                    <a:pt x="4357" y="4560"/>
                    <a:pt x="4353" y="4560"/>
                  </a:cubicBezTo>
                  <a:cubicBezTo>
                    <a:pt x="4347" y="4560"/>
                    <a:pt x="4347" y="4577"/>
                    <a:pt x="4347" y="4595"/>
                  </a:cubicBezTo>
                  <a:cubicBezTo>
                    <a:pt x="4317" y="4595"/>
                    <a:pt x="4347" y="4686"/>
                    <a:pt x="4317" y="4686"/>
                  </a:cubicBezTo>
                  <a:cubicBezTo>
                    <a:pt x="4347" y="4716"/>
                    <a:pt x="4347" y="4777"/>
                    <a:pt x="4317" y="4777"/>
                  </a:cubicBezTo>
                  <a:lnTo>
                    <a:pt x="4317" y="4747"/>
                  </a:lnTo>
                  <a:cubicBezTo>
                    <a:pt x="4286" y="4716"/>
                    <a:pt x="4286" y="4686"/>
                    <a:pt x="4286" y="4686"/>
                  </a:cubicBezTo>
                  <a:cubicBezTo>
                    <a:pt x="4256" y="4686"/>
                    <a:pt x="4256" y="4686"/>
                    <a:pt x="4256" y="4716"/>
                  </a:cubicBezTo>
                  <a:cubicBezTo>
                    <a:pt x="4226" y="4686"/>
                    <a:pt x="4195" y="4686"/>
                    <a:pt x="4165" y="4686"/>
                  </a:cubicBezTo>
                  <a:cubicBezTo>
                    <a:pt x="4134" y="4716"/>
                    <a:pt x="4104" y="4716"/>
                    <a:pt x="4104" y="4747"/>
                  </a:cubicBezTo>
                  <a:cubicBezTo>
                    <a:pt x="4089" y="4716"/>
                    <a:pt x="4058" y="4701"/>
                    <a:pt x="4028" y="4701"/>
                  </a:cubicBezTo>
                  <a:cubicBezTo>
                    <a:pt x="3998" y="4701"/>
                    <a:pt x="3967" y="4716"/>
                    <a:pt x="3952" y="4747"/>
                  </a:cubicBezTo>
                  <a:cubicBezTo>
                    <a:pt x="3952" y="4762"/>
                    <a:pt x="3944" y="4769"/>
                    <a:pt x="3937" y="4769"/>
                  </a:cubicBezTo>
                  <a:cubicBezTo>
                    <a:pt x="3929" y="4769"/>
                    <a:pt x="3922" y="4762"/>
                    <a:pt x="3922" y="4747"/>
                  </a:cubicBezTo>
                  <a:cubicBezTo>
                    <a:pt x="3906" y="4731"/>
                    <a:pt x="3899" y="4724"/>
                    <a:pt x="3895" y="4724"/>
                  </a:cubicBezTo>
                  <a:cubicBezTo>
                    <a:pt x="3891" y="4724"/>
                    <a:pt x="3891" y="4731"/>
                    <a:pt x="3891" y="4747"/>
                  </a:cubicBezTo>
                  <a:cubicBezTo>
                    <a:pt x="3882" y="4756"/>
                    <a:pt x="3876" y="4759"/>
                    <a:pt x="3871" y="4759"/>
                  </a:cubicBezTo>
                  <a:cubicBezTo>
                    <a:pt x="3858" y="4759"/>
                    <a:pt x="3852" y="4738"/>
                    <a:pt x="3830" y="4716"/>
                  </a:cubicBezTo>
                  <a:cubicBezTo>
                    <a:pt x="3830" y="4658"/>
                    <a:pt x="3818" y="4637"/>
                    <a:pt x="3802" y="4637"/>
                  </a:cubicBezTo>
                  <a:cubicBezTo>
                    <a:pt x="3792" y="4637"/>
                    <a:pt x="3781" y="4644"/>
                    <a:pt x="3770" y="4656"/>
                  </a:cubicBezTo>
                  <a:cubicBezTo>
                    <a:pt x="3739" y="4716"/>
                    <a:pt x="3709" y="4716"/>
                    <a:pt x="3709" y="4716"/>
                  </a:cubicBezTo>
                  <a:cubicBezTo>
                    <a:pt x="3678" y="4747"/>
                    <a:pt x="3648" y="4747"/>
                    <a:pt x="3678" y="4777"/>
                  </a:cubicBezTo>
                  <a:cubicBezTo>
                    <a:pt x="3678" y="4802"/>
                    <a:pt x="3659" y="4846"/>
                    <a:pt x="3651" y="4862"/>
                  </a:cubicBezTo>
                  <a:lnTo>
                    <a:pt x="3651" y="4862"/>
                  </a:lnTo>
                  <a:cubicBezTo>
                    <a:pt x="3676" y="4807"/>
                    <a:pt x="3648" y="4806"/>
                    <a:pt x="3648" y="4777"/>
                  </a:cubicBezTo>
                  <a:cubicBezTo>
                    <a:pt x="3618" y="4747"/>
                    <a:pt x="3587" y="4747"/>
                    <a:pt x="3557" y="4747"/>
                  </a:cubicBezTo>
                  <a:lnTo>
                    <a:pt x="3496" y="4747"/>
                  </a:lnTo>
                  <a:cubicBezTo>
                    <a:pt x="3481" y="4716"/>
                    <a:pt x="3466" y="4701"/>
                    <a:pt x="3454" y="4701"/>
                  </a:cubicBezTo>
                  <a:cubicBezTo>
                    <a:pt x="3443" y="4701"/>
                    <a:pt x="3435" y="4716"/>
                    <a:pt x="3435" y="4747"/>
                  </a:cubicBezTo>
                  <a:lnTo>
                    <a:pt x="3435" y="4777"/>
                  </a:lnTo>
                  <a:cubicBezTo>
                    <a:pt x="3435" y="4731"/>
                    <a:pt x="3390" y="4709"/>
                    <a:pt x="3340" y="4709"/>
                  </a:cubicBezTo>
                  <a:cubicBezTo>
                    <a:pt x="3291" y="4709"/>
                    <a:pt x="3238" y="4731"/>
                    <a:pt x="3223" y="4777"/>
                  </a:cubicBezTo>
                  <a:lnTo>
                    <a:pt x="3223" y="4747"/>
                  </a:lnTo>
                  <a:cubicBezTo>
                    <a:pt x="3223" y="4686"/>
                    <a:pt x="3192" y="4686"/>
                    <a:pt x="3162" y="4686"/>
                  </a:cubicBezTo>
                  <a:cubicBezTo>
                    <a:pt x="3162" y="4686"/>
                    <a:pt x="3101" y="4716"/>
                    <a:pt x="3040" y="4716"/>
                  </a:cubicBezTo>
                  <a:cubicBezTo>
                    <a:pt x="2979" y="4716"/>
                    <a:pt x="2919" y="4716"/>
                    <a:pt x="2919" y="4777"/>
                  </a:cubicBezTo>
                  <a:cubicBezTo>
                    <a:pt x="2919" y="4777"/>
                    <a:pt x="2919" y="4777"/>
                    <a:pt x="2919" y="4716"/>
                  </a:cubicBezTo>
                  <a:cubicBezTo>
                    <a:pt x="2919" y="4686"/>
                    <a:pt x="2919" y="4686"/>
                    <a:pt x="2888" y="4686"/>
                  </a:cubicBezTo>
                  <a:cubicBezTo>
                    <a:pt x="2888" y="4686"/>
                    <a:pt x="2888" y="4716"/>
                    <a:pt x="2888" y="4777"/>
                  </a:cubicBezTo>
                  <a:cubicBezTo>
                    <a:pt x="2888" y="4792"/>
                    <a:pt x="2881" y="4800"/>
                    <a:pt x="2869" y="4800"/>
                  </a:cubicBezTo>
                  <a:cubicBezTo>
                    <a:pt x="2858" y="4800"/>
                    <a:pt x="2843" y="4792"/>
                    <a:pt x="2827" y="4777"/>
                  </a:cubicBezTo>
                  <a:cubicBezTo>
                    <a:pt x="2810" y="4760"/>
                    <a:pt x="2782" y="4742"/>
                    <a:pt x="2756" y="4742"/>
                  </a:cubicBezTo>
                  <a:cubicBezTo>
                    <a:pt x="2737" y="4742"/>
                    <a:pt x="2719" y="4751"/>
                    <a:pt x="2706" y="4777"/>
                  </a:cubicBezTo>
                  <a:cubicBezTo>
                    <a:pt x="2675" y="4777"/>
                    <a:pt x="2645" y="4777"/>
                    <a:pt x="2645" y="4716"/>
                  </a:cubicBezTo>
                  <a:cubicBezTo>
                    <a:pt x="2645" y="4699"/>
                    <a:pt x="2635" y="4681"/>
                    <a:pt x="2620" y="4681"/>
                  </a:cubicBezTo>
                  <a:cubicBezTo>
                    <a:pt x="2610" y="4681"/>
                    <a:pt x="2597" y="4691"/>
                    <a:pt x="2584" y="4716"/>
                  </a:cubicBezTo>
                  <a:cubicBezTo>
                    <a:pt x="2554" y="4716"/>
                    <a:pt x="2554" y="4716"/>
                    <a:pt x="2554" y="4686"/>
                  </a:cubicBezTo>
                  <a:cubicBezTo>
                    <a:pt x="2554" y="4667"/>
                    <a:pt x="2554" y="4638"/>
                    <a:pt x="2547" y="4638"/>
                  </a:cubicBezTo>
                  <a:cubicBezTo>
                    <a:pt x="2543" y="4638"/>
                    <a:pt x="2535" y="4650"/>
                    <a:pt x="2523" y="4686"/>
                  </a:cubicBezTo>
                  <a:cubicBezTo>
                    <a:pt x="2508" y="4701"/>
                    <a:pt x="2485" y="4709"/>
                    <a:pt x="2463" y="4709"/>
                  </a:cubicBezTo>
                  <a:cubicBezTo>
                    <a:pt x="2440" y="4709"/>
                    <a:pt x="2417" y="4701"/>
                    <a:pt x="2402" y="4686"/>
                  </a:cubicBezTo>
                  <a:cubicBezTo>
                    <a:pt x="2402" y="4686"/>
                    <a:pt x="2394" y="4678"/>
                    <a:pt x="2387" y="4678"/>
                  </a:cubicBezTo>
                  <a:cubicBezTo>
                    <a:pt x="2379" y="4678"/>
                    <a:pt x="2371" y="4686"/>
                    <a:pt x="2371" y="4716"/>
                  </a:cubicBezTo>
                  <a:lnTo>
                    <a:pt x="2371" y="4747"/>
                  </a:lnTo>
                  <a:cubicBezTo>
                    <a:pt x="2371" y="4701"/>
                    <a:pt x="2371" y="4678"/>
                    <a:pt x="2368" y="4678"/>
                  </a:cubicBezTo>
                  <a:cubicBezTo>
                    <a:pt x="2364" y="4678"/>
                    <a:pt x="2356" y="4701"/>
                    <a:pt x="2341" y="4747"/>
                  </a:cubicBezTo>
                  <a:cubicBezTo>
                    <a:pt x="2341" y="4762"/>
                    <a:pt x="2333" y="4769"/>
                    <a:pt x="2326" y="4769"/>
                  </a:cubicBezTo>
                  <a:cubicBezTo>
                    <a:pt x="2318" y="4769"/>
                    <a:pt x="2311" y="4762"/>
                    <a:pt x="2311" y="4747"/>
                  </a:cubicBezTo>
                  <a:cubicBezTo>
                    <a:pt x="2311" y="4686"/>
                    <a:pt x="2280" y="4686"/>
                    <a:pt x="2280" y="4686"/>
                  </a:cubicBezTo>
                  <a:cubicBezTo>
                    <a:pt x="2280" y="4686"/>
                    <a:pt x="2240" y="4699"/>
                    <a:pt x="2186" y="4699"/>
                  </a:cubicBezTo>
                  <a:cubicBezTo>
                    <a:pt x="2159" y="4699"/>
                    <a:pt x="2128" y="4696"/>
                    <a:pt x="2098" y="4686"/>
                  </a:cubicBezTo>
                  <a:cubicBezTo>
                    <a:pt x="2012" y="4664"/>
                    <a:pt x="1956" y="4643"/>
                    <a:pt x="1931" y="4643"/>
                  </a:cubicBezTo>
                  <a:cubicBezTo>
                    <a:pt x="1921" y="4643"/>
                    <a:pt x="1916" y="4647"/>
                    <a:pt x="1916" y="4656"/>
                  </a:cubicBezTo>
                  <a:cubicBezTo>
                    <a:pt x="1900" y="4671"/>
                    <a:pt x="1893" y="4678"/>
                    <a:pt x="1889" y="4678"/>
                  </a:cubicBezTo>
                  <a:cubicBezTo>
                    <a:pt x="1885" y="4678"/>
                    <a:pt x="1885" y="4671"/>
                    <a:pt x="1885" y="4656"/>
                  </a:cubicBezTo>
                  <a:cubicBezTo>
                    <a:pt x="1855" y="4625"/>
                    <a:pt x="1855" y="4595"/>
                    <a:pt x="1824" y="4595"/>
                  </a:cubicBezTo>
                  <a:cubicBezTo>
                    <a:pt x="1824" y="4595"/>
                    <a:pt x="1794" y="4595"/>
                    <a:pt x="1824" y="4564"/>
                  </a:cubicBezTo>
                  <a:lnTo>
                    <a:pt x="1824" y="4564"/>
                  </a:lnTo>
                  <a:cubicBezTo>
                    <a:pt x="1809" y="4580"/>
                    <a:pt x="1802" y="4587"/>
                    <a:pt x="1794" y="4587"/>
                  </a:cubicBezTo>
                  <a:cubicBezTo>
                    <a:pt x="1786" y="4587"/>
                    <a:pt x="1779" y="4580"/>
                    <a:pt x="1764" y="4564"/>
                  </a:cubicBezTo>
                  <a:cubicBezTo>
                    <a:pt x="1779" y="4549"/>
                    <a:pt x="1779" y="4542"/>
                    <a:pt x="1771" y="4542"/>
                  </a:cubicBezTo>
                  <a:cubicBezTo>
                    <a:pt x="1764" y="4542"/>
                    <a:pt x="1748" y="4549"/>
                    <a:pt x="1733" y="4564"/>
                  </a:cubicBezTo>
                  <a:cubicBezTo>
                    <a:pt x="1733" y="4540"/>
                    <a:pt x="1713" y="4495"/>
                    <a:pt x="1706" y="4495"/>
                  </a:cubicBezTo>
                  <a:cubicBezTo>
                    <a:pt x="1704" y="4495"/>
                    <a:pt x="1703" y="4498"/>
                    <a:pt x="1703" y="4504"/>
                  </a:cubicBezTo>
                  <a:cubicBezTo>
                    <a:pt x="1703" y="4534"/>
                    <a:pt x="1672" y="4534"/>
                    <a:pt x="1642" y="4564"/>
                  </a:cubicBezTo>
                  <a:cubicBezTo>
                    <a:pt x="1612" y="4534"/>
                    <a:pt x="1612" y="4534"/>
                    <a:pt x="1612" y="4504"/>
                  </a:cubicBezTo>
                  <a:cubicBezTo>
                    <a:pt x="1612" y="4482"/>
                    <a:pt x="1566" y="4461"/>
                    <a:pt x="1529" y="4461"/>
                  </a:cubicBezTo>
                  <a:cubicBezTo>
                    <a:pt x="1513" y="4461"/>
                    <a:pt x="1499" y="4464"/>
                    <a:pt x="1490" y="4473"/>
                  </a:cubicBezTo>
                  <a:cubicBezTo>
                    <a:pt x="1490" y="4443"/>
                    <a:pt x="1490" y="4412"/>
                    <a:pt x="1490" y="4412"/>
                  </a:cubicBezTo>
                  <a:cubicBezTo>
                    <a:pt x="1472" y="4421"/>
                    <a:pt x="1462" y="4425"/>
                    <a:pt x="1458" y="4425"/>
                  </a:cubicBezTo>
                  <a:cubicBezTo>
                    <a:pt x="1447" y="4425"/>
                    <a:pt x="1469" y="4403"/>
                    <a:pt x="1490" y="4382"/>
                  </a:cubicBezTo>
                  <a:cubicBezTo>
                    <a:pt x="1520" y="4352"/>
                    <a:pt x="1520" y="4352"/>
                    <a:pt x="1490" y="4321"/>
                  </a:cubicBezTo>
                  <a:cubicBezTo>
                    <a:pt x="1478" y="4327"/>
                    <a:pt x="1468" y="4329"/>
                    <a:pt x="1458" y="4329"/>
                  </a:cubicBezTo>
                  <a:cubicBezTo>
                    <a:pt x="1416" y="4329"/>
                    <a:pt x="1387" y="4285"/>
                    <a:pt x="1338" y="4260"/>
                  </a:cubicBezTo>
                  <a:cubicBezTo>
                    <a:pt x="1308" y="4245"/>
                    <a:pt x="1285" y="4238"/>
                    <a:pt x="1258" y="4238"/>
                  </a:cubicBezTo>
                  <a:cubicBezTo>
                    <a:pt x="1232" y="4238"/>
                    <a:pt x="1201" y="4245"/>
                    <a:pt x="1156" y="4260"/>
                  </a:cubicBezTo>
                  <a:cubicBezTo>
                    <a:pt x="1186" y="4230"/>
                    <a:pt x="1216" y="4169"/>
                    <a:pt x="1216" y="4169"/>
                  </a:cubicBezTo>
                  <a:cubicBezTo>
                    <a:pt x="1216" y="4160"/>
                    <a:pt x="1214" y="4157"/>
                    <a:pt x="1209" y="4157"/>
                  </a:cubicBezTo>
                  <a:cubicBezTo>
                    <a:pt x="1199" y="4157"/>
                    <a:pt x="1177" y="4178"/>
                    <a:pt x="1156" y="4200"/>
                  </a:cubicBezTo>
                  <a:cubicBezTo>
                    <a:pt x="1143" y="4212"/>
                    <a:pt x="1136" y="4220"/>
                    <a:pt x="1131" y="4220"/>
                  </a:cubicBezTo>
                  <a:cubicBezTo>
                    <a:pt x="1125" y="4220"/>
                    <a:pt x="1125" y="4205"/>
                    <a:pt x="1125" y="4169"/>
                  </a:cubicBezTo>
                  <a:cubicBezTo>
                    <a:pt x="1125" y="4134"/>
                    <a:pt x="1125" y="4119"/>
                    <a:pt x="1113" y="4119"/>
                  </a:cubicBezTo>
                  <a:cubicBezTo>
                    <a:pt x="1104" y="4119"/>
                    <a:pt x="1090" y="4126"/>
                    <a:pt x="1064" y="4139"/>
                  </a:cubicBezTo>
                  <a:cubicBezTo>
                    <a:pt x="1064" y="4108"/>
                    <a:pt x="1034" y="4108"/>
                    <a:pt x="1064" y="4048"/>
                  </a:cubicBezTo>
                  <a:lnTo>
                    <a:pt x="1064" y="4048"/>
                  </a:lnTo>
                  <a:cubicBezTo>
                    <a:pt x="1064" y="4048"/>
                    <a:pt x="1064" y="4048"/>
                    <a:pt x="1034" y="4078"/>
                  </a:cubicBezTo>
                  <a:cubicBezTo>
                    <a:pt x="1025" y="4087"/>
                    <a:pt x="1016" y="4091"/>
                    <a:pt x="1009" y="4091"/>
                  </a:cubicBezTo>
                  <a:cubicBezTo>
                    <a:pt x="991" y="4091"/>
                    <a:pt x="982" y="4069"/>
                    <a:pt x="1004" y="4048"/>
                  </a:cubicBezTo>
                  <a:cubicBezTo>
                    <a:pt x="1026" y="4003"/>
                    <a:pt x="1016" y="3975"/>
                    <a:pt x="997" y="3975"/>
                  </a:cubicBezTo>
                  <a:cubicBezTo>
                    <a:pt x="990" y="3975"/>
                    <a:pt x="981" y="3979"/>
                    <a:pt x="973" y="3987"/>
                  </a:cubicBezTo>
                  <a:cubicBezTo>
                    <a:pt x="943" y="3987"/>
                    <a:pt x="943" y="3987"/>
                    <a:pt x="943" y="3956"/>
                  </a:cubicBezTo>
                  <a:lnTo>
                    <a:pt x="882" y="3956"/>
                  </a:lnTo>
                  <a:cubicBezTo>
                    <a:pt x="852" y="3926"/>
                    <a:pt x="852" y="3926"/>
                    <a:pt x="852" y="3926"/>
                  </a:cubicBezTo>
                  <a:cubicBezTo>
                    <a:pt x="852" y="3911"/>
                    <a:pt x="859" y="3903"/>
                    <a:pt x="867" y="3903"/>
                  </a:cubicBezTo>
                  <a:cubicBezTo>
                    <a:pt x="874" y="3903"/>
                    <a:pt x="882" y="3911"/>
                    <a:pt x="882" y="3926"/>
                  </a:cubicBezTo>
                  <a:lnTo>
                    <a:pt x="912" y="3865"/>
                  </a:lnTo>
                  <a:cubicBezTo>
                    <a:pt x="912" y="3835"/>
                    <a:pt x="882" y="3835"/>
                    <a:pt x="852" y="3835"/>
                  </a:cubicBezTo>
                  <a:cubicBezTo>
                    <a:pt x="806" y="3850"/>
                    <a:pt x="783" y="3858"/>
                    <a:pt x="779" y="3858"/>
                  </a:cubicBezTo>
                  <a:cubicBezTo>
                    <a:pt x="776" y="3858"/>
                    <a:pt x="791" y="3850"/>
                    <a:pt x="821" y="3835"/>
                  </a:cubicBezTo>
                  <a:cubicBezTo>
                    <a:pt x="882" y="3804"/>
                    <a:pt x="882" y="3774"/>
                    <a:pt x="852" y="3774"/>
                  </a:cubicBezTo>
                  <a:cubicBezTo>
                    <a:pt x="825" y="3783"/>
                    <a:pt x="809" y="3787"/>
                    <a:pt x="800" y="3787"/>
                  </a:cubicBezTo>
                  <a:cubicBezTo>
                    <a:pt x="778" y="3787"/>
                    <a:pt x="800" y="3765"/>
                    <a:pt x="821" y="3744"/>
                  </a:cubicBezTo>
                  <a:cubicBezTo>
                    <a:pt x="912" y="3713"/>
                    <a:pt x="912" y="3713"/>
                    <a:pt x="791" y="3713"/>
                  </a:cubicBezTo>
                  <a:cubicBezTo>
                    <a:pt x="791" y="3683"/>
                    <a:pt x="730" y="3622"/>
                    <a:pt x="700" y="3592"/>
                  </a:cubicBezTo>
                  <a:cubicBezTo>
                    <a:pt x="669" y="3531"/>
                    <a:pt x="669" y="3500"/>
                    <a:pt x="669" y="3470"/>
                  </a:cubicBezTo>
                  <a:cubicBezTo>
                    <a:pt x="734" y="3449"/>
                    <a:pt x="753" y="3427"/>
                    <a:pt x="747" y="3427"/>
                  </a:cubicBezTo>
                  <a:cubicBezTo>
                    <a:pt x="745" y="3427"/>
                    <a:pt x="739" y="3431"/>
                    <a:pt x="730" y="3440"/>
                  </a:cubicBezTo>
                  <a:cubicBezTo>
                    <a:pt x="692" y="3452"/>
                    <a:pt x="670" y="3460"/>
                    <a:pt x="655" y="3460"/>
                  </a:cubicBezTo>
                  <a:cubicBezTo>
                    <a:pt x="634" y="3460"/>
                    <a:pt x="626" y="3445"/>
                    <a:pt x="609" y="3409"/>
                  </a:cubicBezTo>
                  <a:cubicBezTo>
                    <a:pt x="639" y="3348"/>
                    <a:pt x="609" y="3318"/>
                    <a:pt x="548" y="3318"/>
                  </a:cubicBezTo>
                  <a:cubicBezTo>
                    <a:pt x="548" y="3348"/>
                    <a:pt x="548" y="3348"/>
                    <a:pt x="548" y="3348"/>
                  </a:cubicBezTo>
                  <a:cubicBezTo>
                    <a:pt x="530" y="3357"/>
                    <a:pt x="517" y="3361"/>
                    <a:pt x="509" y="3361"/>
                  </a:cubicBezTo>
                  <a:cubicBezTo>
                    <a:pt x="490" y="3361"/>
                    <a:pt x="496" y="3340"/>
                    <a:pt x="517" y="3318"/>
                  </a:cubicBezTo>
                  <a:cubicBezTo>
                    <a:pt x="487" y="3288"/>
                    <a:pt x="548" y="3288"/>
                    <a:pt x="578" y="3288"/>
                  </a:cubicBezTo>
                  <a:cubicBezTo>
                    <a:pt x="609" y="3257"/>
                    <a:pt x="639" y="3227"/>
                    <a:pt x="639" y="3227"/>
                  </a:cubicBezTo>
                  <a:cubicBezTo>
                    <a:pt x="639" y="3212"/>
                    <a:pt x="639" y="3204"/>
                    <a:pt x="635" y="3204"/>
                  </a:cubicBezTo>
                  <a:cubicBezTo>
                    <a:pt x="631" y="3204"/>
                    <a:pt x="624" y="3212"/>
                    <a:pt x="609" y="3227"/>
                  </a:cubicBezTo>
                  <a:cubicBezTo>
                    <a:pt x="548" y="3227"/>
                    <a:pt x="548" y="3227"/>
                    <a:pt x="548" y="3197"/>
                  </a:cubicBezTo>
                  <a:cubicBezTo>
                    <a:pt x="548" y="3197"/>
                    <a:pt x="548" y="3166"/>
                    <a:pt x="517" y="3166"/>
                  </a:cubicBezTo>
                  <a:cubicBezTo>
                    <a:pt x="457" y="3166"/>
                    <a:pt x="457" y="3166"/>
                    <a:pt x="457" y="3136"/>
                  </a:cubicBezTo>
                  <a:cubicBezTo>
                    <a:pt x="487" y="3105"/>
                    <a:pt x="487" y="3075"/>
                    <a:pt x="487" y="3075"/>
                  </a:cubicBezTo>
                  <a:lnTo>
                    <a:pt x="517" y="3075"/>
                  </a:lnTo>
                  <a:cubicBezTo>
                    <a:pt x="578" y="3075"/>
                    <a:pt x="609" y="3045"/>
                    <a:pt x="609" y="3045"/>
                  </a:cubicBezTo>
                  <a:cubicBezTo>
                    <a:pt x="609" y="3014"/>
                    <a:pt x="548" y="3014"/>
                    <a:pt x="548" y="3014"/>
                  </a:cubicBezTo>
                  <a:cubicBezTo>
                    <a:pt x="548" y="3017"/>
                    <a:pt x="547" y="3019"/>
                    <a:pt x="547" y="3019"/>
                  </a:cubicBezTo>
                  <a:cubicBezTo>
                    <a:pt x="541" y="3019"/>
                    <a:pt x="514" y="2913"/>
                    <a:pt x="487" y="2832"/>
                  </a:cubicBezTo>
                  <a:cubicBezTo>
                    <a:pt x="487" y="2710"/>
                    <a:pt x="487" y="2589"/>
                    <a:pt x="487" y="2558"/>
                  </a:cubicBezTo>
                  <a:cubicBezTo>
                    <a:pt x="517" y="2528"/>
                    <a:pt x="548" y="2497"/>
                    <a:pt x="487" y="2497"/>
                  </a:cubicBezTo>
                  <a:cubicBezTo>
                    <a:pt x="457" y="2497"/>
                    <a:pt x="457" y="2406"/>
                    <a:pt x="487" y="2315"/>
                  </a:cubicBezTo>
                  <a:cubicBezTo>
                    <a:pt x="487" y="2193"/>
                    <a:pt x="517" y="2102"/>
                    <a:pt x="487" y="2102"/>
                  </a:cubicBezTo>
                  <a:cubicBezTo>
                    <a:pt x="487" y="2102"/>
                    <a:pt x="487" y="2072"/>
                    <a:pt x="487" y="2041"/>
                  </a:cubicBezTo>
                  <a:cubicBezTo>
                    <a:pt x="517" y="2011"/>
                    <a:pt x="487" y="1950"/>
                    <a:pt x="487" y="1950"/>
                  </a:cubicBezTo>
                  <a:cubicBezTo>
                    <a:pt x="465" y="1929"/>
                    <a:pt x="459" y="1907"/>
                    <a:pt x="468" y="1907"/>
                  </a:cubicBezTo>
                  <a:cubicBezTo>
                    <a:pt x="472" y="1907"/>
                    <a:pt x="478" y="1911"/>
                    <a:pt x="487" y="1920"/>
                  </a:cubicBezTo>
                  <a:cubicBezTo>
                    <a:pt x="517" y="1950"/>
                    <a:pt x="578" y="1950"/>
                    <a:pt x="578" y="1950"/>
                  </a:cubicBezTo>
                  <a:cubicBezTo>
                    <a:pt x="578" y="1890"/>
                    <a:pt x="548" y="1890"/>
                    <a:pt x="517" y="1890"/>
                  </a:cubicBezTo>
                  <a:cubicBezTo>
                    <a:pt x="457" y="1859"/>
                    <a:pt x="487" y="1859"/>
                    <a:pt x="487" y="1859"/>
                  </a:cubicBezTo>
                  <a:cubicBezTo>
                    <a:pt x="487" y="1844"/>
                    <a:pt x="487" y="1836"/>
                    <a:pt x="491" y="1836"/>
                  </a:cubicBezTo>
                  <a:cubicBezTo>
                    <a:pt x="495" y="1836"/>
                    <a:pt x="502" y="1844"/>
                    <a:pt x="517" y="1859"/>
                  </a:cubicBezTo>
                  <a:lnTo>
                    <a:pt x="609" y="1859"/>
                  </a:lnTo>
                  <a:cubicBezTo>
                    <a:pt x="548" y="1829"/>
                    <a:pt x="578" y="1829"/>
                    <a:pt x="578" y="1829"/>
                  </a:cubicBezTo>
                  <a:cubicBezTo>
                    <a:pt x="578" y="1814"/>
                    <a:pt x="578" y="1806"/>
                    <a:pt x="586" y="1806"/>
                  </a:cubicBezTo>
                  <a:cubicBezTo>
                    <a:pt x="593" y="1806"/>
                    <a:pt x="609" y="1814"/>
                    <a:pt x="639" y="1829"/>
                  </a:cubicBezTo>
                  <a:cubicBezTo>
                    <a:pt x="677" y="1841"/>
                    <a:pt x="699" y="1849"/>
                    <a:pt x="707" y="1849"/>
                  </a:cubicBezTo>
                  <a:cubicBezTo>
                    <a:pt x="720" y="1849"/>
                    <a:pt x="705" y="1834"/>
                    <a:pt x="669" y="1798"/>
                  </a:cubicBezTo>
                  <a:lnTo>
                    <a:pt x="639" y="1768"/>
                  </a:lnTo>
                  <a:cubicBezTo>
                    <a:pt x="730" y="1768"/>
                    <a:pt x="669" y="1707"/>
                    <a:pt x="639" y="1677"/>
                  </a:cubicBezTo>
                  <a:lnTo>
                    <a:pt x="639" y="1677"/>
                  </a:lnTo>
                  <a:cubicBezTo>
                    <a:pt x="657" y="1686"/>
                    <a:pt x="672" y="1689"/>
                    <a:pt x="683" y="1689"/>
                  </a:cubicBezTo>
                  <a:cubicBezTo>
                    <a:pt x="710" y="1689"/>
                    <a:pt x="712" y="1668"/>
                    <a:pt x="669" y="1646"/>
                  </a:cubicBezTo>
                  <a:cubicBezTo>
                    <a:pt x="609" y="1616"/>
                    <a:pt x="639" y="1616"/>
                    <a:pt x="669" y="1616"/>
                  </a:cubicBezTo>
                  <a:cubicBezTo>
                    <a:pt x="700" y="1616"/>
                    <a:pt x="730" y="1586"/>
                    <a:pt x="730" y="1555"/>
                  </a:cubicBezTo>
                  <a:cubicBezTo>
                    <a:pt x="730" y="1525"/>
                    <a:pt x="761" y="1434"/>
                    <a:pt x="852" y="1312"/>
                  </a:cubicBezTo>
                  <a:cubicBezTo>
                    <a:pt x="973" y="1190"/>
                    <a:pt x="1034" y="1130"/>
                    <a:pt x="1004" y="1099"/>
                  </a:cubicBezTo>
                  <a:cubicBezTo>
                    <a:pt x="1019" y="1084"/>
                    <a:pt x="1026" y="1076"/>
                    <a:pt x="1034" y="1076"/>
                  </a:cubicBezTo>
                  <a:cubicBezTo>
                    <a:pt x="1042" y="1076"/>
                    <a:pt x="1049" y="1084"/>
                    <a:pt x="1064" y="1099"/>
                  </a:cubicBezTo>
                  <a:cubicBezTo>
                    <a:pt x="1073" y="1107"/>
                    <a:pt x="1079" y="1111"/>
                    <a:pt x="1082" y="1111"/>
                  </a:cubicBezTo>
                  <a:cubicBezTo>
                    <a:pt x="1093" y="1111"/>
                    <a:pt x="1087" y="1083"/>
                    <a:pt x="1064" y="1038"/>
                  </a:cubicBezTo>
                  <a:cubicBezTo>
                    <a:pt x="1047" y="1021"/>
                    <a:pt x="1039" y="1003"/>
                    <a:pt x="1042" y="1003"/>
                  </a:cubicBezTo>
                  <a:lnTo>
                    <a:pt x="1042" y="1003"/>
                  </a:lnTo>
                  <a:cubicBezTo>
                    <a:pt x="1044" y="1003"/>
                    <a:pt x="1052" y="1013"/>
                    <a:pt x="1064" y="1038"/>
                  </a:cubicBezTo>
                  <a:cubicBezTo>
                    <a:pt x="1095" y="1038"/>
                    <a:pt x="1125" y="1038"/>
                    <a:pt x="1186" y="978"/>
                  </a:cubicBezTo>
                  <a:cubicBezTo>
                    <a:pt x="1216" y="947"/>
                    <a:pt x="1277" y="917"/>
                    <a:pt x="1247" y="886"/>
                  </a:cubicBezTo>
                  <a:cubicBezTo>
                    <a:pt x="1247" y="851"/>
                    <a:pt x="1247" y="836"/>
                    <a:pt x="1253" y="836"/>
                  </a:cubicBezTo>
                  <a:cubicBezTo>
                    <a:pt x="1257" y="836"/>
                    <a:pt x="1265" y="843"/>
                    <a:pt x="1277" y="856"/>
                  </a:cubicBezTo>
                  <a:cubicBezTo>
                    <a:pt x="1290" y="894"/>
                    <a:pt x="1313" y="911"/>
                    <a:pt x="1336" y="911"/>
                  </a:cubicBezTo>
                  <a:cubicBezTo>
                    <a:pt x="1368" y="911"/>
                    <a:pt x="1399" y="879"/>
                    <a:pt x="1399" y="826"/>
                  </a:cubicBezTo>
                  <a:cubicBezTo>
                    <a:pt x="1399" y="826"/>
                    <a:pt x="1412" y="812"/>
                    <a:pt x="1430" y="812"/>
                  </a:cubicBezTo>
                  <a:cubicBezTo>
                    <a:pt x="1439" y="812"/>
                    <a:pt x="1449" y="816"/>
                    <a:pt x="1460" y="826"/>
                  </a:cubicBezTo>
                  <a:cubicBezTo>
                    <a:pt x="1460" y="826"/>
                    <a:pt x="1490" y="826"/>
                    <a:pt x="1490" y="765"/>
                  </a:cubicBezTo>
                  <a:cubicBezTo>
                    <a:pt x="1520" y="765"/>
                    <a:pt x="1581" y="704"/>
                    <a:pt x="1612" y="704"/>
                  </a:cubicBezTo>
                  <a:cubicBezTo>
                    <a:pt x="1642" y="704"/>
                    <a:pt x="1642" y="643"/>
                    <a:pt x="1642" y="643"/>
                  </a:cubicBezTo>
                  <a:lnTo>
                    <a:pt x="1672" y="643"/>
                  </a:lnTo>
                  <a:cubicBezTo>
                    <a:pt x="1672" y="651"/>
                    <a:pt x="1679" y="655"/>
                    <a:pt x="1691" y="655"/>
                  </a:cubicBezTo>
                  <a:cubicBezTo>
                    <a:pt x="1723" y="655"/>
                    <a:pt x="1796" y="627"/>
                    <a:pt x="1885" y="582"/>
                  </a:cubicBezTo>
                  <a:cubicBezTo>
                    <a:pt x="1971" y="561"/>
                    <a:pt x="2042" y="540"/>
                    <a:pt x="2087" y="540"/>
                  </a:cubicBezTo>
                  <a:cubicBezTo>
                    <a:pt x="2105" y="540"/>
                    <a:pt x="2119" y="543"/>
                    <a:pt x="2128" y="552"/>
                  </a:cubicBezTo>
                  <a:cubicBezTo>
                    <a:pt x="2128" y="552"/>
                    <a:pt x="2128" y="552"/>
                    <a:pt x="2159" y="522"/>
                  </a:cubicBezTo>
                  <a:cubicBezTo>
                    <a:pt x="2159" y="464"/>
                    <a:pt x="2159" y="443"/>
                    <a:pt x="2166" y="443"/>
                  </a:cubicBezTo>
                  <a:cubicBezTo>
                    <a:pt x="2171" y="443"/>
                    <a:pt x="2178" y="450"/>
                    <a:pt x="2189" y="461"/>
                  </a:cubicBezTo>
                  <a:cubicBezTo>
                    <a:pt x="2204" y="507"/>
                    <a:pt x="2227" y="529"/>
                    <a:pt x="2250" y="529"/>
                  </a:cubicBezTo>
                  <a:cubicBezTo>
                    <a:pt x="2273" y="529"/>
                    <a:pt x="2295" y="507"/>
                    <a:pt x="2311" y="461"/>
                  </a:cubicBezTo>
                  <a:lnTo>
                    <a:pt x="2311" y="491"/>
                  </a:lnTo>
                  <a:cubicBezTo>
                    <a:pt x="2322" y="525"/>
                    <a:pt x="2333" y="538"/>
                    <a:pt x="2344" y="538"/>
                  </a:cubicBezTo>
                  <a:cubicBezTo>
                    <a:pt x="2363" y="538"/>
                    <a:pt x="2383" y="499"/>
                    <a:pt x="2402" y="461"/>
                  </a:cubicBezTo>
                  <a:cubicBezTo>
                    <a:pt x="2402" y="482"/>
                    <a:pt x="2417" y="504"/>
                    <a:pt x="2426" y="504"/>
                  </a:cubicBezTo>
                  <a:cubicBezTo>
                    <a:pt x="2430" y="504"/>
                    <a:pt x="2432" y="500"/>
                    <a:pt x="2432" y="491"/>
                  </a:cubicBezTo>
                  <a:cubicBezTo>
                    <a:pt x="2463" y="491"/>
                    <a:pt x="2463" y="491"/>
                    <a:pt x="2463" y="552"/>
                  </a:cubicBezTo>
                  <a:cubicBezTo>
                    <a:pt x="2463" y="613"/>
                    <a:pt x="2463" y="643"/>
                    <a:pt x="2493" y="643"/>
                  </a:cubicBezTo>
                  <a:cubicBezTo>
                    <a:pt x="2493" y="643"/>
                    <a:pt x="2493" y="613"/>
                    <a:pt x="2493" y="552"/>
                  </a:cubicBezTo>
                  <a:lnTo>
                    <a:pt x="2523" y="552"/>
                  </a:lnTo>
                  <a:cubicBezTo>
                    <a:pt x="2523" y="552"/>
                    <a:pt x="2554" y="552"/>
                    <a:pt x="2554" y="522"/>
                  </a:cubicBezTo>
                  <a:cubicBezTo>
                    <a:pt x="2554" y="491"/>
                    <a:pt x="2554" y="491"/>
                    <a:pt x="2584" y="491"/>
                  </a:cubicBezTo>
                  <a:cubicBezTo>
                    <a:pt x="2584" y="499"/>
                    <a:pt x="2586" y="503"/>
                    <a:pt x="2589" y="503"/>
                  </a:cubicBezTo>
                  <a:cubicBezTo>
                    <a:pt x="2596" y="503"/>
                    <a:pt x="2606" y="475"/>
                    <a:pt x="2584" y="431"/>
                  </a:cubicBezTo>
                  <a:cubicBezTo>
                    <a:pt x="2584" y="411"/>
                    <a:pt x="2584" y="392"/>
                    <a:pt x="2592" y="381"/>
                  </a:cubicBezTo>
                  <a:close/>
                  <a:moveTo>
                    <a:pt x="3648" y="4868"/>
                  </a:moveTo>
                  <a:cubicBezTo>
                    <a:pt x="3638" y="4878"/>
                    <a:pt x="3631" y="4882"/>
                    <a:pt x="3628" y="4882"/>
                  </a:cubicBezTo>
                  <a:cubicBezTo>
                    <a:pt x="3621" y="4882"/>
                    <a:pt x="3628" y="4868"/>
                    <a:pt x="3648" y="4868"/>
                  </a:cubicBezTo>
                  <a:close/>
                  <a:moveTo>
                    <a:pt x="2706" y="4807"/>
                  </a:moveTo>
                  <a:cubicBezTo>
                    <a:pt x="2706" y="4838"/>
                    <a:pt x="2706" y="4899"/>
                    <a:pt x="2675" y="4899"/>
                  </a:cubicBezTo>
                  <a:cubicBezTo>
                    <a:pt x="2645" y="4899"/>
                    <a:pt x="2645" y="4899"/>
                    <a:pt x="2645" y="4838"/>
                  </a:cubicBezTo>
                  <a:cubicBezTo>
                    <a:pt x="2645" y="4807"/>
                    <a:pt x="2675" y="4807"/>
                    <a:pt x="2706" y="4807"/>
                  </a:cubicBezTo>
                  <a:close/>
                  <a:moveTo>
                    <a:pt x="3861" y="4838"/>
                  </a:moveTo>
                  <a:lnTo>
                    <a:pt x="3861" y="4868"/>
                  </a:lnTo>
                  <a:lnTo>
                    <a:pt x="3861" y="4899"/>
                  </a:lnTo>
                  <a:lnTo>
                    <a:pt x="3830" y="4899"/>
                  </a:lnTo>
                  <a:cubicBezTo>
                    <a:pt x="3830" y="4868"/>
                    <a:pt x="3830" y="4838"/>
                    <a:pt x="3861" y="4838"/>
                  </a:cubicBezTo>
                  <a:close/>
                  <a:moveTo>
                    <a:pt x="4165" y="5051"/>
                  </a:moveTo>
                  <a:cubicBezTo>
                    <a:pt x="4165" y="5111"/>
                    <a:pt x="4134" y="5142"/>
                    <a:pt x="4134" y="5142"/>
                  </a:cubicBezTo>
                  <a:lnTo>
                    <a:pt x="4104" y="5142"/>
                  </a:lnTo>
                  <a:cubicBezTo>
                    <a:pt x="4104" y="5111"/>
                    <a:pt x="4104" y="5081"/>
                    <a:pt x="4134" y="5051"/>
                  </a:cubicBezTo>
                  <a:close/>
                  <a:moveTo>
                    <a:pt x="3686" y="1"/>
                  </a:moveTo>
                  <a:cubicBezTo>
                    <a:pt x="3685" y="1"/>
                    <a:pt x="3693" y="31"/>
                    <a:pt x="3709" y="96"/>
                  </a:cubicBezTo>
                  <a:cubicBezTo>
                    <a:pt x="3709" y="127"/>
                    <a:pt x="3739" y="187"/>
                    <a:pt x="3739" y="187"/>
                  </a:cubicBezTo>
                  <a:lnTo>
                    <a:pt x="3800" y="187"/>
                  </a:lnTo>
                  <a:lnTo>
                    <a:pt x="3739" y="218"/>
                  </a:lnTo>
                  <a:cubicBezTo>
                    <a:pt x="3739" y="218"/>
                    <a:pt x="3709" y="248"/>
                    <a:pt x="3709" y="279"/>
                  </a:cubicBezTo>
                  <a:cubicBezTo>
                    <a:pt x="3709" y="279"/>
                    <a:pt x="3709" y="339"/>
                    <a:pt x="3678" y="339"/>
                  </a:cubicBezTo>
                  <a:lnTo>
                    <a:pt x="3678" y="248"/>
                  </a:lnTo>
                  <a:cubicBezTo>
                    <a:pt x="3709" y="218"/>
                    <a:pt x="3709" y="157"/>
                    <a:pt x="3709" y="127"/>
                  </a:cubicBezTo>
                  <a:cubicBezTo>
                    <a:pt x="3690" y="88"/>
                    <a:pt x="3658" y="50"/>
                    <a:pt x="3638" y="50"/>
                  </a:cubicBezTo>
                  <a:cubicBezTo>
                    <a:pt x="3626" y="50"/>
                    <a:pt x="3618" y="63"/>
                    <a:pt x="3618" y="96"/>
                  </a:cubicBezTo>
                  <a:cubicBezTo>
                    <a:pt x="3618" y="96"/>
                    <a:pt x="3618" y="96"/>
                    <a:pt x="3587" y="66"/>
                  </a:cubicBezTo>
                  <a:cubicBezTo>
                    <a:pt x="3587" y="38"/>
                    <a:pt x="3587" y="23"/>
                    <a:pt x="3585" y="23"/>
                  </a:cubicBezTo>
                  <a:cubicBezTo>
                    <a:pt x="3581" y="23"/>
                    <a:pt x="3574" y="46"/>
                    <a:pt x="3557" y="96"/>
                  </a:cubicBezTo>
                  <a:cubicBezTo>
                    <a:pt x="3557" y="127"/>
                    <a:pt x="3549" y="142"/>
                    <a:pt x="3542" y="142"/>
                  </a:cubicBezTo>
                  <a:cubicBezTo>
                    <a:pt x="3534" y="142"/>
                    <a:pt x="3527" y="127"/>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6"/>
                    <a:pt x="3337" y="51"/>
                    <a:pt x="3325" y="51"/>
                  </a:cubicBezTo>
                  <a:cubicBezTo>
                    <a:pt x="3314" y="51"/>
                    <a:pt x="3299" y="66"/>
                    <a:pt x="3283" y="96"/>
                  </a:cubicBezTo>
                  <a:cubicBezTo>
                    <a:pt x="3283" y="52"/>
                    <a:pt x="3283" y="23"/>
                    <a:pt x="3271" y="23"/>
                  </a:cubicBezTo>
                  <a:cubicBezTo>
                    <a:pt x="3267" y="23"/>
                    <a:pt x="3261" y="27"/>
                    <a:pt x="3253" y="35"/>
                  </a:cubicBezTo>
                  <a:cubicBezTo>
                    <a:pt x="3253" y="35"/>
                    <a:pt x="3253" y="35"/>
                    <a:pt x="3253" y="96"/>
                  </a:cubicBezTo>
                  <a:cubicBezTo>
                    <a:pt x="3253" y="96"/>
                    <a:pt x="3253" y="127"/>
                    <a:pt x="3223" y="157"/>
                  </a:cubicBezTo>
                  <a:cubicBezTo>
                    <a:pt x="3253" y="157"/>
                    <a:pt x="3253" y="187"/>
                    <a:pt x="3253" y="248"/>
                  </a:cubicBezTo>
                  <a:cubicBezTo>
                    <a:pt x="3253" y="255"/>
                    <a:pt x="3250" y="259"/>
                    <a:pt x="3244" y="259"/>
                  </a:cubicBezTo>
                  <a:cubicBezTo>
                    <a:pt x="3224" y="259"/>
                    <a:pt x="3178" y="219"/>
                    <a:pt x="3131" y="127"/>
                  </a:cubicBezTo>
                  <a:lnTo>
                    <a:pt x="3101" y="35"/>
                  </a:lnTo>
                  <a:lnTo>
                    <a:pt x="3101" y="127"/>
                  </a:lnTo>
                  <a:cubicBezTo>
                    <a:pt x="3101" y="127"/>
                    <a:pt x="3071" y="127"/>
                    <a:pt x="3071" y="96"/>
                  </a:cubicBezTo>
                  <a:cubicBezTo>
                    <a:pt x="3071" y="35"/>
                    <a:pt x="3071" y="35"/>
                    <a:pt x="3071" y="35"/>
                  </a:cubicBezTo>
                  <a:cubicBezTo>
                    <a:pt x="3071" y="35"/>
                    <a:pt x="3040" y="35"/>
                    <a:pt x="3040" y="96"/>
                  </a:cubicBezTo>
                  <a:cubicBezTo>
                    <a:pt x="3040" y="109"/>
                    <a:pt x="3040" y="119"/>
                    <a:pt x="3040" y="127"/>
                  </a:cubicBezTo>
                  <a:cubicBezTo>
                    <a:pt x="3025" y="81"/>
                    <a:pt x="3017" y="58"/>
                    <a:pt x="3010" y="58"/>
                  </a:cubicBezTo>
                  <a:cubicBezTo>
                    <a:pt x="3002" y="58"/>
                    <a:pt x="2995" y="81"/>
                    <a:pt x="2979" y="127"/>
                  </a:cubicBezTo>
                  <a:cubicBezTo>
                    <a:pt x="2979" y="96"/>
                    <a:pt x="2949" y="35"/>
                    <a:pt x="2919" y="35"/>
                  </a:cubicBezTo>
                  <a:lnTo>
                    <a:pt x="2919" y="96"/>
                  </a:lnTo>
                  <a:cubicBezTo>
                    <a:pt x="2919" y="132"/>
                    <a:pt x="2919" y="147"/>
                    <a:pt x="2912" y="147"/>
                  </a:cubicBezTo>
                  <a:cubicBezTo>
                    <a:pt x="2908" y="147"/>
                    <a:pt x="2901" y="139"/>
                    <a:pt x="2888" y="127"/>
                  </a:cubicBezTo>
                  <a:cubicBezTo>
                    <a:pt x="2888" y="111"/>
                    <a:pt x="2888" y="104"/>
                    <a:pt x="2884" y="104"/>
                  </a:cubicBezTo>
                  <a:cubicBezTo>
                    <a:pt x="2881" y="104"/>
                    <a:pt x="2873" y="111"/>
                    <a:pt x="2858" y="127"/>
                  </a:cubicBezTo>
                  <a:cubicBezTo>
                    <a:pt x="2827" y="127"/>
                    <a:pt x="2797" y="127"/>
                    <a:pt x="2797" y="66"/>
                  </a:cubicBezTo>
                  <a:cubicBezTo>
                    <a:pt x="2782" y="96"/>
                    <a:pt x="2774" y="111"/>
                    <a:pt x="2767" y="111"/>
                  </a:cubicBezTo>
                  <a:cubicBezTo>
                    <a:pt x="2759" y="111"/>
                    <a:pt x="2751" y="96"/>
                    <a:pt x="2736" y="66"/>
                  </a:cubicBezTo>
                  <a:cubicBezTo>
                    <a:pt x="2721" y="51"/>
                    <a:pt x="2713" y="43"/>
                    <a:pt x="2710" y="43"/>
                  </a:cubicBezTo>
                  <a:cubicBezTo>
                    <a:pt x="2706" y="43"/>
                    <a:pt x="2706" y="51"/>
                    <a:pt x="2706" y="66"/>
                  </a:cubicBezTo>
                  <a:cubicBezTo>
                    <a:pt x="2706" y="157"/>
                    <a:pt x="2706" y="187"/>
                    <a:pt x="2706" y="187"/>
                  </a:cubicBezTo>
                  <a:cubicBezTo>
                    <a:pt x="2736" y="187"/>
                    <a:pt x="2736" y="187"/>
                    <a:pt x="2736" y="248"/>
                  </a:cubicBezTo>
                  <a:lnTo>
                    <a:pt x="2706" y="248"/>
                  </a:lnTo>
                  <a:cubicBezTo>
                    <a:pt x="2675" y="248"/>
                    <a:pt x="2675" y="248"/>
                    <a:pt x="2615" y="279"/>
                  </a:cubicBezTo>
                  <a:cubicBezTo>
                    <a:pt x="2615" y="187"/>
                    <a:pt x="2615" y="157"/>
                    <a:pt x="2554" y="127"/>
                  </a:cubicBezTo>
                  <a:cubicBezTo>
                    <a:pt x="2519" y="109"/>
                    <a:pt x="2474" y="91"/>
                    <a:pt x="2447" y="91"/>
                  </a:cubicBezTo>
                  <a:cubicBezTo>
                    <a:pt x="2428" y="91"/>
                    <a:pt x="2419" y="101"/>
                    <a:pt x="2432" y="127"/>
                  </a:cubicBezTo>
                  <a:cubicBezTo>
                    <a:pt x="2432" y="127"/>
                    <a:pt x="2402" y="157"/>
                    <a:pt x="2371" y="157"/>
                  </a:cubicBezTo>
                  <a:cubicBezTo>
                    <a:pt x="2371" y="157"/>
                    <a:pt x="2341" y="127"/>
                    <a:pt x="2341" y="127"/>
                  </a:cubicBezTo>
                  <a:cubicBezTo>
                    <a:pt x="2341" y="111"/>
                    <a:pt x="2318" y="104"/>
                    <a:pt x="2284" y="104"/>
                  </a:cubicBezTo>
                  <a:cubicBezTo>
                    <a:pt x="2250" y="104"/>
                    <a:pt x="2204" y="111"/>
                    <a:pt x="2159" y="127"/>
                  </a:cubicBezTo>
                  <a:cubicBezTo>
                    <a:pt x="2078" y="127"/>
                    <a:pt x="2024" y="140"/>
                    <a:pt x="1988" y="140"/>
                  </a:cubicBezTo>
                  <a:cubicBezTo>
                    <a:pt x="1970" y="140"/>
                    <a:pt x="1956" y="137"/>
                    <a:pt x="1946" y="127"/>
                  </a:cubicBezTo>
                  <a:cubicBezTo>
                    <a:pt x="1916" y="96"/>
                    <a:pt x="1885" y="96"/>
                    <a:pt x="1885" y="96"/>
                  </a:cubicBezTo>
                  <a:cubicBezTo>
                    <a:pt x="1885" y="127"/>
                    <a:pt x="1794" y="157"/>
                    <a:pt x="1642" y="218"/>
                  </a:cubicBezTo>
                  <a:cubicBezTo>
                    <a:pt x="1520" y="279"/>
                    <a:pt x="1368" y="339"/>
                    <a:pt x="1399" y="370"/>
                  </a:cubicBezTo>
                  <a:cubicBezTo>
                    <a:pt x="1368" y="370"/>
                    <a:pt x="1368" y="400"/>
                    <a:pt x="1368" y="400"/>
                  </a:cubicBezTo>
                  <a:cubicBezTo>
                    <a:pt x="1353" y="385"/>
                    <a:pt x="1338" y="377"/>
                    <a:pt x="1323" y="377"/>
                  </a:cubicBezTo>
                  <a:cubicBezTo>
                    <a:pt x="1308" y="377"/>
                    <a:pt x="1292" y="385"/>
                    <a:pt x="1277" y="400"/>
                  </a:cubicBezTo>
                  <a:cubicBezTo>
                    <a:pt x="1247" y="461"/>
                    <a:pt x="1216" y="461"/>
                    <a:pt x="1216" y="461"/>
                  </a:cubicBezTo>
                  <a:cubicBezTo>
                    <a:pt x="1206" y="451"/>
                    <a:pt x="1200" y="447"/>
                    <a:pt x="1194" y="447"/>
                  </a:cubicBezTo>
                  <a:cubicBezTo>
                    <a:pt x="1183" y="447"/>
                    <a:pt x="1176" y="461"/>
                    <a:pt x="1156" y="461"/>
                  </a:cubicBezTo>
                  <a:cubicBezTo>
                    <a:pt x="1125" y="491"/>
                    <a:pt x="1095" y="522"/>
                    <a:pt x="1125" y="552"/>
                  </a:cubicBezTo>
                  <a:cubicBezTo>
                    <a:pt x="1095" y="552"/>
                    <a:pt x="973" y="643"/>
                    <a:pt x="912" y="643"/>
                  </a:cubicBezTo>
                  <a:cubicBezTo>
                    <a:pt x="882" y="643"/>
                    <a:pt x="882" y="674"/>
                    <a:pt x="882" y="734"/>
                  </a:cubicBezTo>
                  <a:cubicBezTo>
                    <a:pt x="912" y="765"/>
                    <a:pt x="943" y="795"/>
                    <a:pt x="912" y="795"/>
                  </a:cubicBezTo>
                  <a:cubicBezTo>
                    <a:pt x="912" y="795"/>
                    <a:pt x="882" y="765"/>
                    <a:pt x="852" y="765"/>
                  </a:cubicBezTo>
                  <a:cubicBezTo>
                    <a:pt x="852" y="729"/>
                    <a:pt x="852" y="715"/>
                    <a:pt x="846" y="715"/>
                  </a:cubicBezTo>
                  <a:cubicBezTo>
                    <a:pt x="841" y="715"/>
                    <a:pt x="834" y="722"/>
                    <a:pt x="821" y="734"/>
                  </a:cubicBezTo>
                  <a:cubicBezTo>
                    <a:pt x="791" y="765"/>
                    <a:pt x="791" y="765"/>
                    <a:pt x="791" y="765"/>
                  </a:cubicBezTo>
                  <a:cubicBezTo>
                    <a:pt x="821" y="795"/>
                    <a:pt x="730" y="856"/>
                    <a:pt x="639" y="978"/>
                  </a:cubicBezTo>
                  <a:cubicBezTo>
                    <a:pt x="517" y="1130"/>
                    <a:pt x="487" y="1160"/>
                    <a:pt x="517" y="1190"/>
                  </a:cubicBezTo>
                  <a:cubicBezTo>
                    <a:pt x="548" y="1221"/>
                    <a:pt x="548" y="1221"/>
                    <a:pt x="487" y="1251"/>
                  </a:cubicBezTo>
                  <a:cubicBezTo>
                    <a:pt x="305" y="1312"/>
                    <a:pt x="305" y="1312"/>
                    <a:pt x="335" y="1342"/>
                  </a:cubicBezTo>
                  <a:cubicBezTo>
                    <a:pt x="335" y="1333"/>
                    <a:pt x="338" y="1330"/>
                    <a:pt x="343" y="1330"/>
                  </a:cubicBezTo>
                  <a:cubicBezTo>
                    <a:pt x="355" y="1330"/>
                    <a:pt x="383" y="1351"/>
                    <a:pt x="426" y="1373"/>
                  </a:cubicBezTo>
                  <a:cubicBezTo>
                    <a:pt x="469" y="1394"/>
                    <a:pt x="467" y="1416"/>
                    <a:pt x="440" y="1416"/>
                  </a:cubicBezTo>
                  <a:cubicBezTo>
                    <a:pt x="429" y="1416"/>
                    <a:pt x="414" y="1412"/>
                    <a:pt x="396" y="1403"/>
                  </a:cubicBezTo>
                  <a:cubicBezTo>
                    <a:pt x="393" y="1402"/>
                    <a:pt x="390" y="1401"/>
                    <a:pt x="387" y="1401"/>
                  </a:cubicBezTo>
                  <a:cubicBezTo>
                    <a:pt x="324" y="1401"/>
                    <a:pt x="216" y="1678"/>
                    <a:pt x="274" y="1707"/>
                  </a:cubicBezTo>
                  <a:lnTo>
                    <a:pt x="244" y="1707"/>
                  </a:lnTo>
                  <a:cubicBezTo>
                    <a:pt x="236" y="1699"/>
                    <a:pt x="230" y="1695"/>
                    <a:pt x="225" y="1695"/>
                  </a:cubicBezTo>
                  <a:cubicBezTo>
                    <a:pt x="211" y="1695"/>
                    <a:pt x="205" y="1723"/>
                    <a:pt x="183" y="1768"/>
                  </a:cubicBezTo>
                  <a:lnTo>
                    <a:pt x="153" y="1829"/>
                  </a:lnTo>
                  <a:cubicBezTo>
                    <a:pt x="207" y="1856"/>
                    <a:pt x="164" y="1955"/>
                    <a:pt x="133" y="1955"/>
                  </a:cubicBezTo>
                  <a:cubicBezTo>
                    <a:pt x="129" y="1955"/>
                    <a:pt x="126" y="1954"/>
                    <a:pt x="122" y="1950"/>
                  </a:cubicBezTo>
                  <a:cubicBezTo>
                    <a:pt x="61" y="1981"/>
                    <a:pt x="61" y="1981"/>
                    <a:pt x="61" y="2011"/>
                  </a:cubicBezTo>
                  <a:cubicBezTo>
                    <a:pt x="122" y="2102"/>
                    <a:pt x="61" y="2193"/>
                    <a:pt x="31" y="2193"/>
                  </a:cubicBezTo>
                  <a:cubicBezTo>
                    <a:pt x="31" y="2193"/>
                    <a:pt x="31" y="2193"/>
                    <a:pt x="31" y="2224"/>
                  </a:cubicBezTo>
                  <a:cubicBezTo>
                    <a:pt x="61" y="2254"/>
                    <a:pt x="61" y="2285"/>
                    <a:pt x="61" y="2315"/>
                  </a:cubicBezTo>
                  <a:cubicBezTo>
                    <a:pt x="39" y="2360"/>
                    <a:pt x="33" y="2388"/>
                    <a:pt x="55" y="2388"/>
                  </a:cubicBezTo>
                  <a:cubicBezTo>
                    <a:pt x="64" y="2388"/>
                    <a:pt x="76" y="2384"/>
                    <a:pt x="92" y="2376"/>
                  </a:cubicBezTo>
                  <a:cubicBezTo>
                    <a:pt x="122" y="2376"/>
                    <a:pt x="153" y="2376"/>
                    <a:pt x="153" y="2406"/>
                  </a:cubicBezTo>
                  <a:lnTo>
                    <a:pt x="122" y="2406"/>
                  </a:lnTo>
                  <a:cubicBezTo>
                    <a:pt x="92" y="2406"/>
                    <a:pt x="61" y="2467"/>
                    <a:pt x="61" y="2528"/>
                  </a:cubicBezTo>
                  <a:cubicBezTo>
                    <a:pt x="61" y="2649"/>
                    <a:pt x="61" y="2680"/>
                    <a:pt x="31" y="2710"/>
                  </a:cubicBezTo>
                  <a:lnTo>
                    <a:pt x="61" y="2710"/>
                  </a:lnTo>
                  <a:cubicBezTo>
                    <a:pt x="92" y="2741"/>
                    <a:pt x="92" y="2771"/>
                    <a:pt x="61" y="2771"/>
                  </a:cubicBezTo>
                  <a:cubicBezTo>
                    <a:pt x="31" y="2801"/>
                    <a:pt x="31" y="2862"/>
                    <a:pt x="61" y="2923"/>
                  </a:cubicBezTo>
                  <a:cubicBezTo>
                    <a:pt x="61" y="2923"/>
                    <a:pt x="61" y="2953"/>
                    <a:pt x="61" y="2953"/>
                  </a:cubicBezTo>
                  <a:cubicBezTo>
                    <a:pt x="1" y="2984"/>
                    <a:pt x="1" y="3045"/>
                    <a:pt x="92" y="3045"/>
                  </a:cubicBezTo>
                  <a:cubicBezTo>
                    <a:pt x="61" y="3075"/>
                    <a:pt x="61" y="3075"/>
                    <a:pt x="61" y="3105"/>
                  </a:cubicBezTo>
                  <a:cubicBezTo>
                    <a:pt x="92" y="3136"/>
                    <a:pt x="122" y="3227"/>
                    <a:pt x="92" y="3227"/>
                  </a:cubicBezTo>
                  <a:lnTo>
                    <a:pt x="92" y="3257"/>
                  </a:lnTo>
                  <a:cubicBezTo>
                    <a:pt x="122" y="3257"/>
                    <a:pt x="122" y="3288"/>
                    <a:pt x="153" y="3288"/>
                  </a:cubicBezTo>
                  <a:cubicBezTo>
                    <a:pt x="153" y="3318"/>
                    <a:pt x="153" y="3348"/>
                    <a:pt x="183" y="3348"/>
                  </a:cubicBezTo>
                  <a:cubicBezTo>
                    <a:pt x="244" y="3348"/>
                    <a:pt x="244" y="3379"/>
                    <a:pt x="244" y="3379"/>
                  </a:cubicBezTo>
                  <a:lnTo>
                    <a:pt x="153" y="3379"/>
                  </a:lnTo>
                  <a:cubicBezTo>
                    <a:pt x="147" y="3373"/>
                    <a:pt x="142" y="3371"/>
                    <a:pt x="139" y="3371"/>
                  </a:cubicBezTo>
                  <a:cubicBezTo>
                    <a:pt x="126" y="3371"/>
                    <a:pt x="140" y="3415"/>
                    <a:pt x="213" y="3440"/>
                  </a:cubicBezTo>
                  <a:cubicBezTo>
                    <a:pt x="335" y="3470"/>
                    <a:pt x="335" y="3470"/>
                    <a:pt x="244" y="3470"/>
                  </a:cubicBezTo>
                  <a:cubicBezTo>
                    <a:pt x="213" y="3455"/>
                    <a:pt x="191" y="3447"/>
                    <a:pt x="179" y="3447"/>
                  </a:cubicBezTo>
                  <a:cubicBezTo>
                    <a:pt x="168" y="3447"/>
                    <a:pt x="168" y="3455"/>
                    <a:pt x="183" y="3470"/>
                  </a:cubicBezTo>
                  <a:cubicBezTo>
                    <a:pt x="183" y="3470"/>
                    <a:pt x="213" y="3500"/>
                    <a:pt x="244" y="3500"/>
                  </a:cubicBezTo>
                  <a:lnTo>
                    <a:pt x="274" y="3561"/>
                  </a:lnTo>
                  <a:cubicBezTo>
                    <a:pt x="244" y="3622"/>
                    <a:pt x="244" y="3622"/>
                    <a:pt x="274" y="3652"/>
                  </a:cubicBezTo>
                  <a:cubicBezTo>
                    <a:pt x="305" y="3652"/>
                    <a:pt x="305" y="3652"/>
                    <a:pt x="274" y="3683"/>
                  </a:cubicBezTo>
                  <a:cubicBezTo>
                    <a:pt x="259" y="3698"/>
                    <a:pt x="251" y="3706"/>
                    <a:pt x="259" y="3706"/>
                  </a:cubicBezTo>
                  <a:cubicBezTo>
                    <a:pt x="267" y="3706"/>
                    <a:pt x="289" y="3698"/>
                    <a:pt x="335" y="3683"/>
                  </a:cubicBezTo>
                  <a:cubicBezTo>
                    <a:pt x="365" y="3683"/>
                    <a:pt x="365" y="3713"/>
                    <a:pt x="365" y="3744"/>
                  </a:cubicBezTo>
                  <a:cubicBezTo>
                    <a:pt x="301" y="3765"/>
                    <a:pt x="297" y="3787"/>
                    <a:pt x="311" y="3787"/>
                  </a:cubicBezTo>
                  <a:cubicBezTo>
                    <a:pt x="317" y="3787"/>
                    <a:pt x="326" y="3783"/>
                    <a:pt x="335" y="3774"/>
                  </a:cubicBezTo>
                  <a:cubicBezTo>
                    <a:pt x="365" y="3774"/>
                    <a:pt x="365" y="3804"/>
                    <a:pt x="365" y="3804"/>
                  </a:cubicBezTo>
                  <a:cubicBezTo>
                    <a:pt x="357" y="3813"/>
                    <a:pt x="358" y="3829"/>
                    <a:pt x="365" y="3853"/>
                  </a:cubicBezTo>
                  <a:lnTo>
                    <a:pt x="365" y="3853"/>
                  </a:lnTo>
                  <a:lnTo>
                    <a:pt x="365" y="3835"/>
                  </a:lnTo>
                  <a:cubicBezTo>
                    <a:pt x="396" y="3804"/>
                    <a:pt x="426" y="3804"/>
                    <a:pt x="457" y="3804"/>
                  </a:cubicBezTo>
                  <a:lnTo>
                    <a:pt x="426" y="3865"/>
                  </a:lnTo>
                  <a:lnTo>
                    <a:pt x="370" y="3865"/>
                  </a:lnTo>
                  <a:cubicBezTo>
                    <a:pt x="395" y="3930"/>
                    <a:pt x="464" y="4034"/>
                    <a:pt x="548" y="4139"/>
                  </a:cubicBezTo>
                  <a:cubicBezTo>
                    <a:pt x="548" y="4149"/>
                    <a:pt x="554" y="4152"/>
                    <a:pt x="565" y="4152"/>
                  </a:cubicBezTo>
                  <a:cubicBezTo>
                    <a:pt x="585" y="4152"/>
                    <a:pt x="619" y="4139"/>
                    <a:pt x="639" y="4139"/>
                  </a:cubicBezTo>
                  <a:cubicBezTo>
                    <a:pt x="586" y="4192"/>
                    <a:pt x="574" y="4224"/>
                    <a:pt x="591" y="4224"/>
                  </a:cubicBezTo>
                  <a:cubicBezTo>
                    <a:pt x="604" y="4224"/>
                    <a:pt x="631" y="4207"/>
                    <a:pt x="669" y="4169"/>
                  </a:cubicBezTo>
                  <a:cubicBezTo>
                    <a:pt x="683" y="4142"/>
                    <a:pt x="690" y="4127"/>
                    <a:pt x="692" y="4127"/>
                  </a:cubicBezTo>
                  <a:lnTo>
                    <a:pt x="692" y="4127"/>
                  </a:lnTo>
                  <a:cubicBezTo>
                    <a:pt x="694" y="4127"/>
                    <a:pt x="686" y="4149"/>
                    <a:pt x="669" y="4200"/>
                  </a:cubicBezTo>
                  <a:cubicBezTo>
                    <a:pt x="639" y="4230"/>
                    <a:pt x="639" y="4230"/>
                    <a:pt x="700" y="4230"/>
                  </a:cubicBezTo>
                  <a:cubicBezTo>
                    <a:pt x="700" y="4274"/>
                    <a:pt x="683" y="4303"/>
                    <a:pt x="687" y="4303"/>
                  </a:cubicBezTo>
                  <a:cubicBezTo>
                    <a:pt x="688" y="4303"/>
                    <a:pt x="692" y="4299"/>
                    <a:pt x="700" y="4291"/>
                  </a:cubicBezTo>
                  <a:cubicBezTo>
                    <a:pt x="700" y="4291"/>
                    <a:pt x="730" y="4321"/>
                    <a:pt x="700" y="4352"/>
                  </a:cubicBezTo>
                  <a:cubicBezTo>
                    <a:pt x="669" y="4382"/>
                    <a:pt x="730" y="4382"/>
                    <a:pt x="761" y="4382"/>
                  </a:cubicBezTo>
                  <a:cubicBezTo>
                    <a:pt x="787" y="4373"/>
                    <a:pt x="809" y="4369"/>
                    <a:pt x="824" y="4369"/>
                  </a:cubicBezTo>
                  <a:cubicBezTo>
                    <a:pt x="862" y="4369"/>
                    <a:pt x="864" y="4391"/>
                    <a:pt x="821" y="4412"/>
                  </a:cubicBezTo>
                  <a:cubicBezTo>
                    <a:pt x="758" y="4433"/>
                    <a:pt x="797" y="4469"/>
                    <a:pt x="847" y="4469"/>
                  </a:cubicBezTo>
                  <a:cubicBezTo>
                    <a:pt x="869" y="4469"/>
                    <a:pt x="894" y="4462"/>
                    <a:pt x="912" y="4443"/>
                  </a:cubicBezTo>
                  <a:cubicBezTo>
                    <a:pt x="943" y="4428"/>
                    <a:pt x="958" y="4420"/>
                    <a:pt x="962" y="4420"/>
                  </a:cubicBezTo>
                  <a:cubicBezTo>
                    <a:pt x="966" y="4420"/>
                    <a:pt x="958" y="4428"/>
                    <a:pt x="943" y="4443"/>
                  </a:cubicBezTo>
                  <a:cubicBezTo>
                    <a:pt x="943" y="4473"/>
                    <a:pt x="943" y="4473"/>
                    <a:pt x="943" y="4473"/>
                  </a:cubicBezTo>
                  <a:cubicBezTo>
                    <a:pt x="973" y="4504"/>
                    <a:pt x="973" y="4504"/>
                    <a:pt x="943" y="4534"/>
                  </a:cubicBezTo>
                  <a:cubicBezTo>
                    <a:pt x="943" y="4534"/>
                    <a:pt x="973" y="4564"/>
                    <a:pt x="1034" y="4564"/>
                  </a:cubicBezTo>
                  <a:cubicBezTo>
                    <a:pt x="1048" y="4550"/>
                    <a:pt x="1061" y="4544"/>
                    <a:pt x="1071" y="4544"/>
                  </a:cubicBezTo>
                  <a:cubicBezTo>
                    <a:pt x="1106" y="4544"/>
                    <a:pt x="1118" y="4609"/>
                    <a:pt x="1095" y="4656"/>
                  </a:cubicBezTo>
                  <a:lnTo>
                    <a:pt x="1156" y="4656"/>
                  </a:lnTo>
                  <a:cubicBezTo>
                    <a:pt x="1189" y="4622"/>
                    <a:pt x="1213" y="4598"/>
                    <a:pt x="1218" y="4598"/>
                  </a:cubicBezTo>
                  <a:cubicBezTo>
                    <a:pt x="1222" y="4598"/>
                    <a:pt x="1213" y="4614"/>
                    <a:pt x="1186" y="4656"/>
                  </a:cubicBezTo>
                  <a:cubicBezTo>
                    <a:pt x="1186" y="4677"/>
                    <a:pt x="1171" y="4698"/>
                    <a:pt x="1173" y="4698"/>
                  </a:cubicBezTo>
                  <a:cubicBezTo>
                    <a:pt x="1173" y="4698"/>
                    <a:pt x="1177" y="4695"/>
                    <a:pt x="1186" y="4686"/>
                  </a:cubicBezTo>
                  <a:cubicBezTo>
                    <a:pt x="1203" y="4669"/>
                    <a:pt x="1218" y="4661"/>
                    <a:pt x="1229" y="4661"/>
                  </a:cubicBezTo>
                  <a:cubicBezTo>
                    <a:pt x="1259" y="4661"/>
                    <a:pt x="1269" y="4711"/>
                    <a:pt x="1247" y="4777"/>
                  </a:cubicBezTo>
                  <a:cubicBezTo>
                    <a:pt x="1277" y="4747"/>
                    <a:pt x="1308" y="4716"/>
                    <a:pt x="1308" y="4716"/>
                  </a:cubicBezTo>
                  <a:cubicBezTo>
                    <a:pt x="1338" y="4716"/>
                    <a:pt x="1338" y="4747"/>
                    <a:pt x="1338" y="4777"/>
                  </a:cubicBezTo>
                  <a:cubicBezTo>
                    <a:pt x="1338" y="4795"/>
                    <a:pt x="1338" y="4824"/>
                    <a:pt x="1338" y="4838"/>
                  </a:cubicBezTo>
                  <a:cubicBezTo>
                    <a:pt x="1338" y="4838"/>
                    <a:pt x="1368" y="4838"/>
                    <a:pt x="1368" y="4899"/>
                  </a:cubicBezTo>
                  <a:cubicBezTo>
                    <a:pt x="1368" y="4899"/>
                    <a:pt x="1399" y="4899"/>
                    <a:pt x="1429" y="4929"/>
                  </a:cubicBezTo>
                  <a:cubicBezTo>
                    <a:pt x="1447" y="4920"/>
                    <a:pt x="1462" y="4916"/>
                    <a:pt x="1474" y="4916"/>
                  </a:cubicBezTo>
                  <a:cubicBezTo>
                    <a:pt x="1503" y="4916"/>
                    <a:pt x="1511" y="4938"/>
                    <a:pt x="1490" y="4959"/>
                  </a:cubicBezTo>
                  <a:cubicBezTo>
                    <a:pt x="1490" y="4959"/>
                    <a:pt x="1520" y="4959"/>
                    <a:pt x="1581" y="4929"/>
                  </a:cubicBezTo>
                  <a:cubicBezTo>
                    <a:pt x="1612" y="4959"/>
                    <a:pt x="1612" y="4959"/>
                    <a:pt x="1612" y="4990"/>
                  </a:cubicBezTo>
                  <a:cubicBezTo>
                    <a:pt x="1594" y="5025"/>
                    <a:pt x="1586" y="5040"/>
                    <a:pt x="1596" y="5040"/>
                  </a:cubicBezTo>
                  <a:cubicBezTo>
                    <a:pt x="1602" y="5040"/>
                    <a:pt x="1617" y="5033"/>
                    <a:pt x="1642" y="5020"/>
                  </a:cubicBezTo>
                  <a:cubicBezTo>
                    <a:pt x="1642" y="4990"/>
                    <a:pt x="1650" y="4982"/>
                    <a:pt x="1657" y="4982"/>
                  </a:cubicBezTo>
                  <a:cubicBezTo>
                    <a:pt x="1665" y="4982"/>
                    <a:pt x="1672" y="4990"/>
                    <a:pt x="1672" y="4990"/>
                  </a:cubicBezTo>
                  <a:lnTo>
                    <a:pt x="1733" y="4990"/>
                  </a:lnTo>
                  <a:cubicBezTo>
                    <a:pt x="1733" y="4959"/>
                    <a:pt x="1733" y="4959"/>
                    <a:pt x="1764" y="4959"/>
                  </a:cubicBezTo>
                  <a:cubicBezTo>
                    <a:pt x="1764" y="4990"/>
                    <a:pt x="1824" y="5051"/>
                    <a:pt x="1824" y="5051"/>
                  </a:cubicBezTo>
                  <a:cubicBezTo>
                    <a:pt x="1885" y="5051"/>
                    <a:pt x="1885" y="5051"/>
                    <a:pt x="1885" y="5020"/>
                  </a:cubicBezTo>
                  <a:cubicBezTo>
                    <a:pt x="1865" y="5020"/>
                    <a:pt x="1872" y="5007"/>
                    <a:pt x="1887" y="5007"/>
                  </a:cubicBezTo>
                  <a:cubicBezTo>
                    <a:pt x="1895" y="5007"/>
                    <a:pt x="1905" y="5010"/>
                    <a:pt x="1916" y="5020"/>
                  </a:cubicBezTo>
                  <a:cubicBezTo>
                    <a:pt x="1916" y="5020"/>
                    <a:pt x="1976" y="5081"/>
                    <a:pt x="2037" y="5111"/>
                  </a:cubicBezTo>
                  <a:cubicBezTo>
                    <a:pt x="2128" y="5111"/>
                    <a:pt x="2128" y="5111"/>
                    <a:pt x="2128" y="5081"/>
                  </a:cubicBezTo>
                  <a:cubicBezTo>
                    <a:pt x="2148" y="5139"/>
                    <a:pt x="2167" y="5160"/>
                    <a:pt x="2178" y="5160"/>
                  </a:cubicBezTo>
                  <a:cubicBezTo>
                    <a:pt x="2185" y="5160"/>
                    <a:pt x="2189" y="5153"/>
                    <a:pt x="2189" y="5142"/>
                  </a:cubicBezTo>
                  <a:cubicBezTo>
                    <a:pt x="2219" y="5111"/>
                    <a:pt x="2219" y="5111"/>
                    <a:pt x="2250" y="5111"/>
                  </a:cubicBezTo>
                  <a:cubicBezTo>
                    <a:pt x="2235" y="5127"/>
                    <a:pt x="2235" y="5134"/>
                    <a:pt x="2246" y="5134"/>
                  </a:cubicBezTo>
                  <a:cubicBezTo>
                    <a:pt x="2257" y="5134"/>
                    <a:pt x="2280" y="5127"/>
                    <a:pt x="2311" y="5111"/>
                  </a:cubicBezTo>
                  <a:cubicBezTo>
                    <a:pt x="2311" y="5111"/>
                    <a:pt x="2311" y="5111"/>
                    <a:pt x="2311" y="5142"/>
                  </a:cubicBezTo>
                  <a:cubicBezTo>
                    <a:pt x="2311" y="5142"/>
                    <a:pt x="2341" y="5172"/>
                    <a:pt x="2371" y="5172"/>
                  </a:cubicBezTo>
                  <a:cubicBezTo>
                    <a:pt x="2383" y="5136"/>
                    <a:pt x="2409" y="5124"/>
                    <a:pt x="2438" y="5124"/>
                  </a:cubicBezTo>
                  <a:cubicBezTo>
                    <a:pt x="2483" y="5124"/>
                    <a:pt x="2535" y="5154"/>
                    <a:pt x="2554" y="5172"/>
                  </a:cubicBezTo>
                  <a:cubicBezTo>
                    <a:pt x="2554" y="5172"/>
                    <a:pt x="2554" y="5172"/>
                    <a:pt x="2584" y="5142"/>
                  </a:cubicBezTo>
                  <a:cubicBezTo>
                    <a:pt x="2599" y="5096"/>
                    <a:pt x="2607" y="5073"/>
                    <a:pt x="2611" y="5073"/>
                  </a:cubicBezTo>
                  <a:cubicBezTo>
                    <a:pt x="2615" y="5073"/>
                    <a:pt x="2615" y="5096"/>
                    <a:pt x="2615" y="5142"/>
                  </a:cubicBezTo>
                  <a:cubicBezTo>
                    <a:pt x="2615" y="5172"/>
                    <a:pt x="2615" y="5187"/>
                    <a:pt x="2618" y="5187"/>
                  </a:cubicBezTo>
                  <a:cubicBezTo>
                    <a:pt x="2622" y="5187"/>
                    <a:pt x="2630" y="5172"/>
                    <a:pt x="2645" y="5142"/>
                  </a:cubicBezTo>
                  <a:cubicBezTo>
                    <a:pt x="2645" y="5115"/>
                    <a:pt x="2663" y="5099"/>
                    <a:pt x="2681" y="5099"/>
                  </a:cubicBezTo>
                  <a:cubicBezTo>
                    <a:pt x="2702" y="5099"/>
                    <a:pt x="2723" y="5122"/>
                    <a:pt x="2706" y="5172"/>
                  </a:cubicBezTo>
                  <a:lnTo>
                    <a:pt x="2706" y="5263"/>
                  </a:lnTo>
                  <a:cubicBezTo>
                    <a:pt x="2736" y="5203"/>
                    <a:pt x="2767" y="5203"/>
                    <a:pt x="2767" y="5203"/>
                  </a:cubicBezTo>
                  <a:cubicBezTo>
                    <a:pt x="2767" y="5172"/>
                    <a:pt x="2767" y="5172"/>
                    <a:pt x="2827" y="5172"/>
                  </a:cubicBezTo>
                  <a:cubicBezTo>
                    <a:pt x="2858" y="5172"/>
                    <a:pt x="2919" y="5142"/>
                    <a:pt x="2949" y="5142"/>
                  </a:cubicBezTo>
                  <a:cubicBezTo>
                    <a:pt x="2979" y="5142"/>
                    <a:pt x="3040" y="5142"/>
                    <a:pt x="3040" y="5172"/>
                  </a:cubicBezTo>
                  <a:cubicBezTo>
                    <a:pt x="3071" y="5172"/>
                    <a:pt x="3101" y="5172"/>
                    <a:pt x="3131" y="5142"/>
                  </a:cubicBezTo>
                  <a:cubicBezTo>
                    <a:pt x="3131" y="5127"/>
                    <a:pt x="3139" y="5119"/>
                    <a:pt x="3147" y="5119"/>
                  </a:cubicBezTo>
                  <a:cubicBezTo>
                    <a:pt x="3154" y="5119"/>
                    <a:pt x="3162" y="5127"/>
                    <a:pt x="3162" y="5142"/>
                  </a:cubicBezTo>
                  <a:lnTo>
                    <a:pt x="3192" y="5142"/>
                  </a:lnTo>
                  <a:cubicBezTo>
                    <a:pt x="3223" y="5111"/>
                    <a:pt x="3223" y="5111"/>
                    <a:pt x="3223" y="5111"/>
                  </a:cubicBezTo>
                  <a:cubicBezTo>
                    <a:pt x="3223" y="5133"/>
                    <a:pt x="3238" y="5154"/>
                    <a:pt x="3257" y="5154"/>
                  </a:cubicBezTo>
                  <a:cubicBezTo>
                    <a:pt x="3266" y="5154"/>
                    <a:pt x="3274" y="5151"/>
                    <a:pt x="3283" y="5142"/>
                  </a:cubicBezTo>
                  <a:cubicBezTo>
                    <a:pt x="3283" y="5111"/>
                    <a:pt x="3283" y="5111"/>
                    <a:pt x="3314" y="5111"/>
                  </a:cubicBezTo>
                  <a:cubicBezTo>
                    <a:pt x="3329" y="5127"/>
                    <a:pt x="3473" y="5134"/>
                    <a:pt x="3614" y="5134"/>
                  </a:cubicBezTo>
                  <a:cubicBezTo>
                    <a:pt x="3754" y="5134"/>
                    <a:pt x="3891" y="5127"/>
                    <a:pt x="3891" y="5111"/>
                  </a:cubicBezTo>
                  <a:lnTo>
                    <a:pt x="4043" y="5111"/>
                  </a:lnTo>
                  <a:cubicBezTo>
                    <a:pt x="4043" y="5147"/>
                    <a:pt x="4067" y="5160"/>
                    <a:pt x="4099" y="5160"/>
                  </a:cubicBezTo>
                  <a:cubicBezTo>
                    <a:pt x="4148" y="5160"/>
                    <a:pt x="4219" y="5130"/>
                    <a:pt x="4256" y="5111"/>
                  </a:cubicBezTo>
                  <a:cubicBezTo>
                    <a:pt x="4256" y="5051"/>
                    <a:pt x="4286" y="5051"/>
                    <a:pt x="4317" y="5051"/>
                  </a:cubicBezTo>
                  <a:cubicBezTo>
                    <a:pt x="4328" y="5074"/>
                    <a:pt x="4349" y="5084"/>
                    <a:pt x="4371" y="5084"/>
                  </a:cubicBezTo>
                  <a:cubicBezTo>
                    <a:pt x="4408" y="5084"/>
                    <a:pt x="4450" y="5058"/>
                    <a:pt x="4469" y="5020"/>
                  </a:cubicBezTo>
                  <a:cubicBezTo>
                    <a:pt x="4452" y="4987"/>
                    <a:pt x="4454" y="4963"/>
                    <a:pt x="4464" y="4963"/>
                  </a:cubicBezTo>
                  <a:cubicBezTo>
                    <a:pt x="4472" y="4963"/>
                    <a:pt x="4485" y="4979"/>
                    <a:pt x="4499" y="5020"/>
                  </a:cubicBezTo>
                  <a:cubicBezTo>
                    <a:pt x="4509" y="5041"/>
                    <a:pt x="4523" y="5051"/>
                    <a:pt x="4536" y="5051"/>
                  </a:cubicBezTo>
                  <a:cubicBezTo>
                    <a:pt x="4563" y="5051"/>
                    <a:pt x="4590" y="5010"/>
                    <a:pt x="4590" y="4929"/>
                  </a:cubicBezTo>
                  <a:cubicBezTo>
                    <a:pt x="4590" y="4893"/>
                    <a:pt x="4590" y="4879"/>
                    <a:pt x="4596" y="4879"/>
                  </a:cubicBezTo>
                  <a:cubicBezTo>
                    <a:pt x="4601" y="4879"/>
                    <a:pt x="4608" y="4886"/>
                    <a:pt x="4621" y="4899"/>
                  </a:cubicBezTo>
                  <a:cubicBezTo>
                    <a:pt x="4659" y="4924"/>
                    <a:pt x="4682" y="4934"/>
                    <a:pt x="4694" y="4934"/>
                  </a:cubicBezTo>
                  <a:cubicBezTo>
                    <a:pt x="4712" y="4934"/>
                    <a:pt x="4712" y="4916"/>
                    <a:pt x="4712" y="4899"/>
                  </a:cubicBezTo>
                  <a:cubicBezTo>
                    <a:pt x="4690" y="4854"/>
                    <a:pt x="4684" y="4826"/>
                    <a:pt x="4718" y="4826"/>
                  </a:cubicBezTo>
                  <a:cubicBezTo>
                    <a:pt x="4730" y="4826"/>
                    <a:pt x="4748" y="4830"/>
                    <a:pt x="4773" y="4838"/>
                  </a:cubicBezTo>
                  <a:cubicBezTo>
                    <a:pt x="4806" y="4849"/>
                    <a:pt x="4827" y="4856"/>
                    <a:pt x="4839" y="4856"/>
                  </a:cubicBezTo>
                  <a:cubicBezTo>
                    <a:pt x="4860" y="4856"/>
                    <a:pt x="4853" y="4835"/>
                    <a:pt x="4834" y="4777"/>
                  </a:cubicBezTo>
                  <a:cubicBezTo>
                    <a:pt x="4803" y="4716"/>
                    <a:pt x="4864" y="4656"/>
                    <a:pt x="4925" y="4656"/>
                  </a:cubicBezTo>
                  <a:cubicBezTo>
                    <a:pt x="4955" y="4656"/>
                    <a:pt x="4986" y="4656"/>
                    <a:pt x="4955" y="4625"/>
                  </a:cubicBezTo>
                  <a:lnTo>
                    <a:pt x="5016" y="4625"/>
                  </a:lnTo>
                  <a:cubicBezTo>
                    <a:pt x="5016" y="4595"/>
                    <a:pt x="5046" y="4564"/>
                    <a:pt x="5046" y="4564"/>
                  </a:cubicBezTo>
                  <a:lnTo>
                    <a:pt x="5016" y="4534"/>
                  </a:lnTo>
                  <a:cubicBezTo>
                    <a:pt x="5016" y="4534"/>
                    <a:pt x="5137" y="4382"/>
                    <a:pt x="5168" y="4200"/>
                  </a:cubicBezTo>
                  <a:cubicBezTo>
                    <a:pt x="5168" y="4048"/>
                    <a:pt x="5168" y="3926"/>
                    <a:pt x="5168" y="3926"/>
                  </a:cubicBezTo>
                  <a:cubicBezTo>
                    <a:pt x="5168" y="3896"/>
                    <a:pt x="5168" y="3896"/>
                    <a:pt x="5137" y="3896"/>
                  </a:cubicBezTo>
                  <a:cubicBezTo>
                    <a:pt x="5046" y="3896"/>
                    <a:pt x="5046" y="3865"/>
                    <a:pt x="5137" y="3865"/>
                  </a:cubicBezTo>
                  <a:cubicBezTo>
                    <a:pt x="5137" y="3835"/>
                    <a:pt x="5168" y="3804"/>
                    <a:pt x="5168" y="3774"/>
                  </a:cubicBezTo>
                  <a:cubicBezTo>
                    <a:pt x="5168" y="3744"/>
                    <a:pt x="5168" y="3713"/>
                    <a:pt x="5229" y="3713"/>
                  </a:cubicBezTo>
                  <a:lnTo>
                    <a:pt x="5229" y="3683"/>
                  </a:lnTo>
                  <a:cubicBezTo>
                    <a:pt x="5137" y="3652"/>
                    <a:pt x="5137" y="3561"/>
                    <a:pt x="5198" y="3500"/>
                  </a:cubicBezTo>
                  <a:cubicBezTo>
                    <a:pt x="5198" y="3470"/>
                    <a:pt x="5198" y="3470"/>
                    <a:pt x="5137" y="3409"/>
                  </a:cubicBezTo>
                  <a:cubicBezTo>
                    <a:pt x="5107" y="3379"/>
                    <a:pt x="5107" y="3379"/>
                    <a:pt x="5137" y="3379"/>
                  </a:cubicBezTo>
                  <a:cubicBezTo>
                    <a:pt x="5198" y="3379"/>
                    <a:pt x="5229" y="3288"/>
                    <a:pt x="5137" y="3288"/>
                  </a:cubicBezTo>
                  <a:lnTo>
                    <a:pt x="5198" y="3257"/>
                  </a:lnTo>
                  <a:cubicBezTo>
                    <a:pt x="5229" y="3257"/>
                    <a:pt x="5198" y="3227"/>
                    <a:pt x="5137" y="3227"/>
                  </a:cubicBezTo>
                  <a:cubicBezTo>
                    <a:pt x="5077" y="3227"/>
                    <a:pt x="5077" y="3197"/>
                    <a:pt x="5198" y="3197"/>
                  </a:cubicBezTo>
                  <a:cubicBezTo>
                    <a:pt x="5259" y="3197"/>
                    <a:pt x="5259" y="3166"/>
                    <a:pt x="5229" y="3166"/>
                  </a:cubicBezTo>
                  <a:cubicBezTo>
                    <a:pt x="5198" y="3166"/>
                    <a:pt x="5137" y="3136"/>
                    <a:pt x="5198" y="3136"/>
                  </a:cubicBezTo>
                  <a:cubicBezTo>
                    <a:pt x="5198" y="3105"/>
                    <a:pt x="5198" y="3105"/>
                    <a:pt x="5107" y="3105"/>
                  </a:cubicBezTo>
                  <a:cubicBezTo>
                    <a:pt x="5077" y="3105"/>
                    <a:pt x="5077" y="3075"/>
                    <a:pt x="5077" y="3075"/>
                  </a:cubicBezTo>
                  <a:lnTo>
                    <a:pt x="5168" y="3075"/>
                  </a:lnTo>
                  <a:lnTo>
                    <a:pt x="5168" y="3045"/>
                  </a:lnTo>
                  <a:cubicBezTo>
                    <a:pt x="5168" y="3014"/>
                    <a:pt x="5198" y="2984"/>
                    <a:pt x="5229" y="2984"/>
                  </a:cubicBezTo>
                  <a:cubicBezTo>
                    <a:pt x="5249" y="2984"/>
                    <a:pt x="5256" y="2970"/>
                    <a:pt x="5240" y="2970"/>
                  </a:cubicBezTo>
                  <a:cubicBezTo>
                    <a:pt x="5232" y="2970"/>
                    <a:pt x="5219" y="2974"/>
                    <a:pt x="5198" y="2984"/>
                  </a:cubicBezTo>
                  <a:cubicBezTo>
                    <a:pt x="5107" y="2984"/>
                    <a:pt x="5107" y="2984"/>
                    <a:pt x="5107" y="2953"/>
                  </a:cubicBezTo>
                  <a:cubicBezTo>
                    <a:pt x="5107" y="2923"/>
                    <a:pt x="5107" y="2923"/>
                    <a:pt x="5168" y="2923"/>
                  </a:cubicBezTo>
                  <a:cubicBezTo>
                    <a:pt x="5198" y="2923"/>
                    <a:pt x="5198" y="2923"/>
                    <a:pt x="5198" y="2862"/>
                  </a:cubicBezTo>
                  <a:cubicBezTo>
                    <a:pt x="5198" y="2832"/>
                    <a:pt x="5077" y="2771"/>
                    <a:pt x="5016" y="2771"/>
                  </a:cubicBezTo>
                  <a:cubicBezTo>
                    <a:pt x="4925" y="2771"/>
                    <a:pt x="4925" y="2771"/>
                    <a:pt x="5016" y="2741"/>
                  </a:cubicBezTo>
                  <a:cubicBezTo>
                    <a:pt x="5046" y="2741"/>
                    <a:pt x="5046" y="2741"/>
                    <a:pt x="5046" y="2710"/>
                  </a:cubicBezTo>
                  <a:cubicBezTo>
                    <a:pt x="5026" y="2710"/>
                    <a:pt x="5033" y="2697"/>
                    <a:pt x="5040" y="2697"/>
                  </a:cubicBezTo>
                  <a:cubicBezTo>
                    <a:pt x="5043" y="2697"/>
                    <a:pt x="5046" y="2700"/>
                    <a:pt x="5046" y="2710"/>
                  </a:cubicBezTo>
                  <a:cubicBezTo>
                    <a:pt x="5077" y="2710"/>
                    <a:pt x="5077" y="2710"/>
                    <a:pt x="5077" y="2741"/>
                  </a:cubicBezTo>
                  <a:lnTo>
                    <a:pt x="5107" y="2741"/>
                  </a:lnTo>
                  <a:cubicBezTo>
                    <a:pt x="5198" y="2741"/>
                    <a:pt x="5198" y="2710"/>
                    <a:pt x="5107" y="2680"/>
                  </a:cubicBezTo>
                  <a:cubicBezTo>
                    <a:pt x="5077" y="2680"/>
                    <a:pt x="5077" y="2680"/>
                    <a:pt x="5107" y="2649"/>
                  </a:cubicBezTo>
                  <a:cubicBezTo>
                    <a:pt x="5168" y="2649"/>
                    <a:pt x="5198" y="2619"/>
                    <a:pt x="5168" y="2619"/>
                  </a:cubicBezTo>
                  <a:cubicBezTo>
                    <a:pt x="5168" y="2619"/>
                    <a:pt x="5168" y="2589"/>
                    <a:pt x="5198" y="2589"/>
                  </a:cubicBezTo>
                  <a:cubicBezTo>
                    <a:pt x="5198" y="2528"/>
                    <a:pt x="5198" y="2528"/>
                    <a:pt x="5168" y="2528"/>
                  </a:cubicBezTo>
                  <a:cubicBezTo>
                    <a:pt x="5107" y="2528"/>
                    <a:pt x="5107" y="2497"/>
                    <a:pt x="5107" y="2497"/>
                  </a:cubicBezTo>
                  <a:cubicBezTo>
                    <a:pt x="5107" y="2467"/>
                    <a:pt x="5107" y="2467"/>
                    <a:pt x="5077" y="2467"/>
                  </a:cubicBezTo>
                  <a:cubicBezTo>
                    <a:pt x="5057" y="2467"/>
                    <a:pt x="5037" y="2454"/>
                    <a:pt x="5026" y="2437"/>
                  </a:cubicBezTo>
                  <a:lnTo>
                    <a:pt x="5077" y="2437"/>
                  </a:lnTo>
                  <a:lnTo>
                    <a:pt x="5077" y="2406"/>
                  </a:lnTo>
                  <a:cubicBezTo>
                    <a:pt x="5061" y="2406"/>
                    <a:pt x="5038" y="2414"/>
                    <a:pt x="5018" y="2422"/>
                  </a:cubicBezTo>
                  <a:lnTo>
                    <a:pt x="5018" y="2422"/>
                  </a:lnTo>
                  <a:cubicBezTo>
                    <a:pt x="5017" y="2417"/>
                    <a:pt x="5016" y="2412"/>
                    <a:pt x="5016" y="2406"/>
                  </a:cubicBezTo>
                  <a:cubicBezTo>
                    <a:pt x="4955" y="2376"/>
                    <a:pt x="4955" y="2376"/>
                    <a:pt x="5046" y="2345"/>
                  </a:cubicBezTo>
                  <a:cubicBezTo>
                    <a:pt x="5077" y="2345"/>
                    <a:pt x="5077" y="2345"/>
                    <a:pt x="5077" y="2315"/>
                  </a:cubicBezTo>
                  <a:cubicBezTo>
                    <a:pt x="5077" y="2315"/>
                    <a:pt x="5077" y="2315"/>
                    <a:pt x="5137" y="2285"/>
                  </a:cubicBezTo>
                  <a:lnTo>
                    <a:pt x="5016" y="2285"/>
                  </a:lnTo>
                  <a:cubicBezTo>
                    <a:pt x="5016" y="2254"/>
                    <a:pt x="5077" y="2254"/>
                    <a:pt x="5137" y="2254"/>
                  </a:cubicBezTo>
                  <a:cubicBezTo>
                    <a:pt x="5198" y="2224"/>
                    <a:pt x="5198" y="2224"/>
                    <a:pt x="5137" y="2224"/>
                  </a:cubicBezTo>
                  <a:cubicBezTo>
                    <a:pt x="5077" y="2224"/>
                    <a:pt x="5046" y="2224"/>
                    <a:pt x="5077" y="2163"/>
                  </a:cubicBezTo>
                  <a:cubicBezTo>
                    <a:pt x="5077" y="2133"/>
                    <a:pt x="5077" y="2102"/>
                    <a:pt x="5137" y="2102"/>
                  </a:cubicBezTo>
                  <a:cubicBezTo>
                    <a:pt x="5168" y="2102"/>
                    <a:pt x="5137" y="2072"/>
                    <a:pt x="5137" y="2072"/>
                  </a:cubicBezTo>
                  <a:cubicBezTo>
                    <a:pt x="5077" y="2072"/>
                    <a:pt x="5077" y="2041"/>
                    <a:pt x="5137" y="1981"/>
                  </a:cubicBezTo>
                  <a:cubicBezTo>
                    <a:pt x="5198" y="1920"/>
                    <a:pt x="5198" y="1920"/>
                    <a:pt x="5137" y="1920"/>
                  </a:cubicBezTo>
                  <a:cubicBezTo>
                    <a:pt x="5077" y="1920"/>
                    <a:pt x="5046" y="1920"/>
                    <a:pt x="5137" y="1890"/>
                  </a:cubicBezTo>
                  <a:cubicBezTo>
                    <a:pt x="5168" y="1890"/>
                    <a:pt x="5137" y="1859"/>
                    <a:pt x="5077" y="1829"/>
                  </a:cubicBezTo>
                  <a:cubicBezTo>
                    <a:pt x="5046" y="1798"/>
                    <a:pt x="4986" y="1798"/>
                    <a:pt x="4925" y="1798"/>
                  </a:cubicBezTo>
                  <a:cubicBezTo>
                    <a:pt x="4864" y="1798"/>
                    <a:pt x="4864" y="1798"/>
                    <a:pt x="4894" y="1768"/>
                  </a:cubicBezTo>
                  <a:cubicBezTo>
                    <a:pt x="4894" y="1768"/>
                    <a:pt x="4925" y="1738"/>
                    <a:pt x="4986" y="1738"/>
                  </a:cubicBezTo>
                  <a:cubicBezTo>
                    <a:pt x="5016" y="1738"/>
                    <a:pt x="5016" y="1768"/>
                    <a:pt x="5016" y="1768"/>
                  </a:cubicBezTo>
                  <a:cubicBezTo>
                    <a:pt x="5046" y="1768"/>
                    <a:pt x="5107" y="1768"/>
                    <a:pt x="5107" y="1738"/>
                  </a:cubicBezTo>
                  <a:cubicBezTo>
                    <a:pt x="5137" y="1707"/>
                    <a:pt x="5137" y="1707"/>
                    <a:pt x="5107" y="1707"/>
                  </a:cubicBezTo>
                  <a:cubicBezTo>
                    <a:pt x="5137" y="1677"/>
                    <a:pt x="5137" y="1646"/>
                    <a:pt x="5137" y="1616"/>
                  </a:cubicBezTo>
                  <a:cubicBezTo>
                    <a:pt x="5137" y="1586"/>
                    <a:pt x="5137" y="1525"/>
                    <a:pt x="5168" y="1525"/>
                  </a:cubicBezTo>
                  <a:cubicBezTo>
                    <a:pt x="5168" y="1494"/>
                    <a:pt x="5168" y="1464"/>
                    <a:pt x="5137" y="1464"/>
                  </a:cubicBezTo>
                  <a:lnTo>
                    <a:pt x="5107" y="1464"/>
                  </a:lnTo>
                  <a:cubicBezTo>
                    <a:pt x="5168" y="1434"/>
                    <a:pt x="5229" y="1251"/>
                    <a:pt x="5137" y="1190"/>
                  </a:cubicBezTo>
                  <a:lnTo>
                    <a:pt x="5137" y="1130"/>
                  </a:lnTo>
                  <a:cubicBezTo>
                    <a:pt x="5198" y="1069"/>
                    <a:pt x="5168" y="886"/>
                    <a:pt x="5107" y="886"/>
                  </a:cubicBezTo>
                  <a:lnTo>
                    <a:pt x="5077" y="795"/>
                  </a:lnTo>
                  <a:cubicBezTo>
                    <a:pt x="5107" y="734"/>
                    <a:pt x="5077" y="704"/>
                    <a:pt x="5046" y="704"/>
                  </a:cubicBezTo>
                  <a:cubicBezTo>
                    <a:pt x="5016" y="689"/>
                    <a:pt x="4993" y="689"/>
                    <a:pt x="4982" y="689"/>
                  </a:cubicBezTo>
                  <a:cubicBezTo>
                    <a:pt x="4970" y="689"/>
                    <a:pt x="4970" y="689"/>
                    <a:pt x="4986" y="674"/>
                  </a:cubicBezTo>
                  <a:cubicBezTo>
                    <a:pt x="5046" y="674"/>
                    <a:pt x="5016" y="613"/>
                    <a:pt x="4955" y="522"/>
                  </a:cubicBezTo>
                  <a:cubicBezTo>
                    <a:pt x="4922" y="472"/>
                    <a:pt x="4907" y="449"/>
                    <a:pt x="4895" y="449"/>
                  </a:cubicBezTo>
                  <a:cubicBezTo>
                    <a:pt x="4885" y="449"/>
                    <a:pt x="4878" y="464"/>
                    <a:pt x="4864" y="491"/>
                  </a:cubicBezTo>
                  <a:cubicBezTo>
                    <a:pt x="4773" y="431"/>
                    <a:pt x="4803" y="400"/>
                    <a:pt x="4834" y="370"/>
                  </a:cubicBezTo>
                  <a:cubicBezTo>
                    <a:pt x="4870" y="351"/>
                    <a:pt x="4874" y="322"/>
                    <a:pt x="4850" y="322"/>
                  </a:cubicBezTo>
                  <a:cubicBezTo>
                    <a:pt x="4835" y="322"/>
                    <a:pt x="4809" y="334"/>
                    <a:pt x="4773" y="370"/>
                  </a:cubicBezTo>
                  <a:cubicBezTo>
                    <a:pt x="4746" y="379"/>
                    <a:pt x="4725" y="382"/>
                    <a:pt x="4708" y="382"/>
                  </a:cubicBezTo>
                  <a:cubicBezTo>
                    <a:pt x="4669" y="382"/>
                    <a:pt x="4660" y="361"/>
                    <a:pt x="4682" y="339"/>
                  </a:cubicBezTo>
                  <a:cubicBezTo>
                    <a:pt x="4682" y="324"/>
                    <a:pt x="4689" y="317"/>
                    <a:pt x="4701" y="317"/>
                  </a:cubicBezTo>
                  <a:cubicBezTo>
                    <a:pt x="4712" y="317"/>
                    <a:pt x="4727" y="324"/>
                    <a:pt x="4742" y="339"/>
                  </a:cubicBezTo>
                  <a:cubicBezTo>
                    <a:pt x="4742" y="339"/>
                    <a:pt x="4773" y="309"/>
                    <a:pt x="4803" y="279"/>
                  </a:cubicBezTo>
                  <a:cubicBezTo>
                    <a:pt x="4788" y="263"/>
                    <a:pt x="4780" y="256"/>
                    <a:pt x="4769" y="256"/>
                  </a:cubicBezTo>
                  <a:cubicBezTo>
                    <a:pt x="4758" y="256"/>
                    <a:pt x="4742" y="263"/>
                    <a:pt x="4712" y="279"/>
                  </a:cubicBezTo>
                  <a:cubicBezTo>
                    <a:pt x="4712" y="279"/>
                    <a:pt x="4712" y="265"/>
                    <a:pt x="4694" y="265"/>
                  </a:cubicBezTo>
                  <a:cubicBezTo>
                    <a:pt x="4685" y="265"/>
                    <a:pt x="4671" y="268"/>
                    <a:pt x="4651" y="279"/>
                  </a:cubicBezTo>
                  <a:cubicBezTo>
                    <a:pt x="4621" y="279"/>
                    <a:pt x="4590" y="309"/>
                    <a:pt x="4590" y="370"/>
                  </a:cubicBezTo>
                  <a:cubicBezTo>
                    <a:pt x="4590" y="385"/>
                    <a:pt x="4583" y="393"/>
                    <a:pt x="4571" y="393"/>
                  </a:cubicBezTo>
                  <a:cubicBezTo>
                    <a:pt x="4560" y="393"/>
                    <a:pt x="4545" y="385"/>
                    <a:pt x="4530" y="370"/>
                  </a:cubicBezTo>
                  <a:cubicBezTo>
                    <a:pt x="4530" y="339"/>
                    <a:pt x="4530" y="279"/>
                    <a:pt x="4590" y="279"/>
                  </a:cubicBezTo>
                  <a:cubicBezTo>
                    <a:pt x="4621" y="279"/>
                    <a:pt x="4621" y="248"/>
                    <a:pt x="4651" y="218"/>
                  </a:cubicBezTo>
                  <a:cubicBezTo>
                    <a:pt x="4664" y="205"/>
                    <a:pt x="4640" y="198"/>
                    <a:pt x="4605" y="198"/>
                  </a:cubicBezTo>
                  <a:cubicBezTo>
                    <a:pt x="4557" y="198"/>
                    <a:pt x="4487" y="213"/>
                    <a:pt x="4469" y="248"/>
                  </a:cubicBezTo>
                  <a:lnTo>
                    <a:pt x="4469" y="218"/>
                  </a:lnTo>
                  <a:cubicBezTo>
                    <a:pt x="4499" y="187"/>
                    <a:pt x="4438" y="157"/>
                    <a:pt x="4408" y="127"/>
                  </a:cubicBezTo>
                  <a:cubicBezTo>
                    <a:pt x="4378" y="127"/>
                    <a:pt x="4355" y="119"/>
                    <a:pt x="4340" y="119"/>
                  </a:cubicBezTo>
                  <a:cubicBezTo>
                    <a:pt x="4324" y="119"/>
                    <a:pt x="4317" y="127"/>
                    <a:pt x="4317" y="157"/>
                  </a:cubicBezTo>
                  <a:cubicBezTo>
                    <a:pt x="4286" y="187"/>
                    <a:pt x="4286" y="218"/>
                    <a:pt x="4256" y="218"/>
                  </a:cubicBezTo>
                  <a:cubicBezTo>
                    <a:pt x="4286" y="218"/>
                    <a:pt x="4256" y="248"/>
                    <a:pt x="4256" y="279"/>
                  </a:cubicBezTo>
                  <a:cubicBezTo>
                    <a:pt x="4256" y="279"/>
                    <a:pt x="4226" y="248"/>
                    <a:pt x="4195" y="187"/>
                  </a:cubicBezTo>
                  <a:cubicBezTo>
                    <a:pt x="4165" y="127"/>
                    <a:pt x="4134" y="66"/>
                    <a:pt x="4013" y="66"/>
                  </a:cubicBezTo>
                  <a:cubicBezTo>
                    <a:pt x="3952" y="66"/>
                    <a:pt x="3922" y="66"/>
                    <a:pt x="3891" y="35"/>
                  </a:cubicBezTo>
                  <a:cubicBezTo>
                    <a:pt x="3861" y="35"/>
                    <a:pt x="3830" y="35"/>
                    <a:pt x="3830" y="66"/>
                  </a:cubicBezTo>
                  <a:lnTo>
                    <a:pt x="3800" y="66"/>
                  </a:lnTo>
                  <a:cubicBezTo>
                    <a:pt x="3800" y="48"/>
                    <a:pt x="3790" y="31"/>
                    <a:pt x="3781" y="31"/>
                  </a:cubicBezTo>
                  <a:cubicBezTo>
                    <a:pt x="3775" y="31"/>
                    <a:pt x="3770" y="40"/>
                    <a:pt x="3770" y="66"/>
                  </a:cubicBezTo>
                  <a:cubicBezTo>
                    <a:pt x="3760" y="76"/>
                    <a:pt x="3753" y="79"/>
                    <a:pt x="3747" y="79"/>
                  </a:cubicBezTo>
                  <a:cubicBezTo>
                    <a:pt x="3736" y="79"/>
                    <a:pt x="3729" y="66"/>
                    <a:pt x="3709" y="66"/>
                  </a:cubicBezTo>
                  <a:cubicBezTo>
                    <a:pt x="3695" y="23"/>
                    <a:pt x="3687" y="1"/>
                    <a:pt x="3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3482;p83"/>
            <p:cNvSpPr/>
            <p:nvPr/>
          </p:nvSpPr>
          <p:spPr>
            <a:xfrm>
              <a:off x="2565299" y="3180470"/>
              <a:ext cx="88532" cy="86580"/>
            </a:xfrm>
            <a:custGeom>
              <a:avLst/>
              <a:gdLst/>
              <a:ahLst/>
              <a:cxnLst/>
              <a:rect l="l" t="t" r="r" b="b"/>
              <a:pathLst>
                <a:path w="5351" h="5233" extrusionOk="0">
                  <a:moveTo>
                    <a:pt x="3131" y="95"/>
                  </a:moveTo>
                  <a:lnTo>
                    <a:pt x="3162" y="126"/>
                  </a:lnTo>
                  <a:cubicBezTo>
                    <a:pt x="3162" y="95"/>
                    <a:pt x="3162" y="95"/>
                    <a:pt x="3162" y="95"/>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08"/>
                  </a:cubicBezTo>
                  <a:lnTo>
                    <a:pt x="3131" y="308"/>
                  </a:lnTo>
                  <a:cubicBezTo>
                    <a:pt x="3131" y="300"/>
                    <a:pt x="3129" y="296"/>
                    <a:pt x="3127" y="296"/>
                  </a:cubicBezTo>
                  <a:cubicBezTo>
                    <a:pt x="3119" y="296"/>
                    <a:pt x="3109" y="324"/>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6"/>
                  </a:cubicBezTo>
                  <a:cubicBezTo>
                    <a:pt x="2888" y="946"/>
                    <a:pt x="2888" y="916"/>
                    <a:pt x="2888" y="855"/>
                  </a:cubicBezTo>
                  <a:close/>
                  <a:moveTo>
                    <a:pt x="4894" y="916"/>
                  </a:moveTo>
                  <a:cubicBezTo>
                    <a:pt x="4955" y="916"/>
                    <a:pt x="4955" y="946"/>
                    <a:pt x="4955" y="946"/>
                  </a:cubicBezTo>
                  <a:lnTo>
                    <a:pt x="4925" y="977"/>
                  </a:lnTo>
                  <a:lnTo>
                    <a:pt x="4864" y="946"/>
                  </a:lnTo>
                  <a:lnTo>
                    <a:pt x="4894" y="916"/>
                  </a:lnTo>
                  <a:close/>
                  <a:moveTo>
                    <a:pt x="4742" y="1038"/>
                  </a:moveTo>
                  <a:cubicBezTo>
                    <a:pt x="4742" y="1038"/>
                    <a:pt x="4773" y="1068"/>
                    <a:pt x="4803" y="1068"/>
                  </a:cubicBezTo>
                  <a:cubicBezTo>
                    <a:pt x="4925" y="1068"/>
                    <a:pt x="4925" y="1098"/>
                    <a:pt x="4864" y="1098"/>
                  </a:cubicBezTo>
                  <a:cubicBezTo>
                    <a:pt x="4834" y="1098"/>
                    <a:pt x="4773" y="1098"/>
                    <a:pt x="4742" y="1068"/>
                  </a:cubicBezTo>
                  <a:cubicBezTo>
                    <a:pt x="4742" y="1068"/>
                    <a:pt x="4742" y="1038"/>
                    <a:pt x="4742" y="1038"/>
                  </a:cubicBezTo>
                  <a:close/>
                  <a:moveTo>
                    <a:pt x="4742" y="1220"/>
                  </a:moveTo>
                  <a:cubicBezTo>
                    <a:pt x="4790" y="1220"/>
                    <a:pt x="4800" y="1258"/>
                    <a:pt x="4742" y="1274"/>
                  </a:cubicBezTo>
                  <a:lnTo>
                    <a:pt x="4742" y="1274"/>
                  </a:lnTo>
                  <a:lnTo>
                    <a:pt x="4742" y="1250"/>
                  </a:lnTo>
                  <a:lnTo>
                    <a:pt x="4742" y="1220"/>
                  </a:lnTo>
                  <a:close/>
                  <a:moveTo>
                    <a:pt x="4894" y="1463"/>
                  </a:moveTo>
                  <a:cubicBezTo>
                    <a:pt x="4894" y="1463"/>
                    <a:pt x="4925" y="1463"/>
                    <a:pt x="5016" y="1494"/>
                  </a:cubicBezTo>
                  <a:cubicBezTo>
                    <a:pt x="5031" y="1509"/>
                    <a:pt x="5039" y="1516"/>
                    <a:pt x="5035" y="1516"/>
                  </a:cubicBezTo>
                  <a:cubicBezTo>
                    <a:pt x="5031" y="1516"/>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8"/>
                    <a:pt x="4742" y="1980"/>
                  </a:cubicBezTo>
                  <a:lnTo>
                    <a:pt x="4682" y="1980"/>
                  </a:lnTo>
                  <a:cubicBezTo>
                    <a:pt x="4682" y="1950"/>
                    <a:pt x="4651" y="1950"/>
                    <a:pt x="4682" y="1950"/>
                  </a:cubicBezTo>
                  <a:cubicBezTo>
                    <a:pt x="4682" y="1941"/>
                    <a:pt x="4687" y="1937"/>
                    <a:pt x="4694" y="1937"/>
                  </a:cubicBezTo>
                  <a:close/>
                  <a:moveTo>
                    <a:pt x="4955" y="2071"/>
                  </a:moveTo>
                  <a:cubicBezTo>
                    <a:pt x="4998" y="2093"/>
                    <a:pt x="4980" y="2114"/>
                    <a:pt x="4945" y="2114"/>
                  </a:cubicBezTo>
                  <a:cubicBezTo>
                    <a:pt x="4930" y="2114"/>
                    <a:pt x="4912" y="2110"/>
                    <a:pt x="4894" y="2102"/>
                  </a:cubicBezTo>
                  <a:lnTo>
                    <a:pt x="4894" y="2071"/>
                  </a:lnTo>
                  <a:close/>
                  <a:moveTo>
                    <a:pt x="4955" y="2223"/>
                  </a:moveTo>
                  <a:cubicBezTo>
                    <a:pt x="4955" y="2254"/>
                    <a:pt x="4955" y="2254"/>
                    <a:pt x="4925" y="2254"/>
                  </a:cubicBezTo>
                  <a:lnTo>
                    <a:pt x="4925" y="2223"/>
                  </a:lnTo>
                  <a:close/>
                  <a:moveTo>
                    <a:pt x="124" y="2377"/>
                  </a:moveTo>
                  <a:cubicBezTo>
                    <a:pt x="140" y="2379"/>
                    <a:pt x="153" y="2386"/>
                    <a:pt x="153" y="2405"/>
                  </a:cubicBezTo>
                  <a:lnTo>
                    <a:pt x="124" y="2377"/>
                  </a:lnTo>
                  <a:close/>
                  <a:moveTo>
                    <a:pt x="305" y="2375"/>
                  </a:moveTo>
                  <a:cubicBezTo>
                    <a:pt x="305" y="2375"/>
                    <a:pt x="335" y="2375"/>
                    <a:pt x="365" y="2405"/>
                  </a:cubicBezTo>
                  <a:lnTo>
                    <a:pt x="335" y="2405"/>
                  </a:lnTo>
                  <a:cubicBezTo>
                    <a:pt x="305" y="2375"/>
                    <a:pt x="274" y="2375"/>
                    <a:pt x="305" y="2375"/>
                  </a:cubicBezTo>
                  <a:close/>
                  <a:moveTo>
                    <a:pt x="4803" y="2497"/>
                  </a:moveTo>
                  <a:cubicBezTo>
                    <a:pt x="4834" y="2497"/>
                    <a:pt x="4834" y="2527"/>
                    <a:pt x="4834" y="2527"/>
                  </a:cubicBezTo>
                  <a:cubicBezTo>
                    <a:pt x="4834" y="2527"/>
                    <a:pt x="4834" y="2557"/>
                    <a:pt x="4803" y="2557"/>
                  </a:cubicBezTo>
                  <a:cubicBezTo>
                    <a:pt x="4803" y="2557"/>
                    <a:pt x="4773" y="2557"/>
                    <a:pt x="4773" y="2527"/>
                  </a:cubicBezTo>
                  <a:cubicBezTo>
                    <a:pt x="4773" y="2527"/>
                    <a:pt x="4803" y="2497"/>
                    <a:pt x="4803" y="2497"/>
                  </a:cubicBezTo>
                  <a:close/>
                  <a:moveTo>
                    <a:pt x="3982" y="2709"/>
                  </a:moveTo>
                  <a:cubicBezTo>
                    <a:pt x="3922" y="2709"/>
                    <a:pt x="3922" y="2740"/>
                    <a:pt x="4013" y="2740"/>
                  </a:cubicBezTo>
                  <a:lnTo>
                    <a:pt x="4043" y="2740"/>
                  </a:lnTo>
                  <a:cubicBezTo>
                    <a:pt x="4043" y="2740"/>
                    <a:pt x="4013" y="2709"/>
                    <a:pt x="3982" y="2709"/>
                  </a:cubicBezTo>
                  <a:close/>
                  <a:moveTo>
                    <a:pt x="5346" y="2687"/>
                  </a:moveTo>
                  <a:cubicBezTo>
                    <a:pt x="5343" y="2687"/>
                    <a:pt x="5335" y="2694"/>
                    <a:pt x="5320" y="2709"/>
                  </a:cubicBezTo>
                  <a:lnTo>
                    <a:pt x="5320" y="2740"/>
                  </a:lnTo>
                  <a:cubicBezTo>
                    <a:pt x="5350" y="2740"/>
                    <a:pt x="5350" y="2740"/>
                    <a:pt x="5350" y="2709"/>
                  </a:cubicBezTo>
                  <a:cubicBezTo>
                    <a:pt x="5350" y="2694"/>
                    <a:pt x="5350" y="2687"/>
                    <a:pt x="5346" y="2687"/>
                  </a:cubicBezTo>
                  <a:close/>
                  <a:moveTo>
                    <a:pt x="4830" y="2808"/>
                  </a:moveTo>
                  <a:cubicBezTo>
                    <a:pt x="4834" y="2808"/>
                    <a:pt x="4834" y="2816"/>
                    <a:pt x="4834" y="2831"/>
                  </a:cubicBezTo>
                  <a:cubicBezTo>
                    <a:pt x="4834" y="2861"/>
                    <a:pt x="4803" y="2861"/>
                    <a:pt x="4803" y="2861"/>
                  </a:cubicBezTo>
                  <a:cubicBezTo>
                    <a:pt x="4742" y="2861"/>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57"/>
                    <a:pt x="457" y="3257"/>
                    <a:pt x="487" y="3257"/>
                  </a:cubicBezTo>
                  <a:close/>
                  <a:moveTo>
                    <a:pt x="541" y="3304"/>
                  </a:moveTo>
                  <a:cubicBezTo>
                    <a:pt x="534" y="3304"/>
                    <a:pt x="527" y="3317"/>
                    <a:pt x="548" y="3317"/>
                  </a:cubicBezTo>
                  <a:cubicBezTo>
                    <a:pt x="548" y="3307"/>
                    <a:pt x="544" y="3304"/>
                    <a:pt x="541" y="3304"/>
                  </a:cubicBezTo>
                  <a:close/>
                  <a:moveTo>
                    <a:pt x="548" y="3439"/>
                  </a:move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6"/>
                  </a:lnTo>
                  <a:cubicBezTo>
                    <a:pt x="548" y="4047"/>
                    <a:pt x="548" y="4047"/>
                    <a:pt x="548" y="4047"/>
                  </a:cubicBezTo>
                  <a:cubicBezTo>
                    <a:pt x="517" y="4016"/>
                    <a:pt x="517" y="4016"/>
                    <a:pt x="548" y="3986"/>
                  </a:cubicBezTo>
                  <a:close/>
                  <a:moveTo>
                    <a:pt x="4712" y="4351"/>
                  </a:moveTo>
                  <a:lnTo>
                    <a:pt x="4742" y="4381"/>
                  </a:lnTo>
                  <a:lnTo>
                    <a:pt x="4742" y="4412"/>
                  </a:lnTo>
                  <a:cubicBezTo>
                    <a:pt x="4712" y="4381"/>
                    <a:pt x="4651" y="4351"/>
                    <a:pt x="4682" y="4351"/>
                  </a:cubicBezTo>
                  <a:close/>
                  <a:moveTo>
                    <a:pt x="4378" y="4655"/>
                  </a:moveTo>
                  <a:lnTo>
                    <a:pt x="4378" y="4655"/>
                  </a:lnTo>
                  <a:cubicBezTo>
                    <a:pt x="4378" y="4655"/>
                    <a:pt x="4408" y="4716"/>
                    <a:pt x="4438" y="4776"/>
                  </a:cubicBezTo>
                  <a:cubicBezTo>
                    <a:pt x="4408" y="4776"/>
                    <a:pt x="4408" y="4776"/>
                    <a:pt x="4408" y="4746"/>
                  </a:cubicBezTo>
                  <a:cubicBezTo>
                    <a:pt x="4378" y="4716"/>
                    <a:pt x="4378" y="4655"/>
                    <a:pt x="4378" y="4655"/>
                  </a:cubicBezTo>
                  <a:close/>
                  <a:moveTo>
                    <a:pt x="1962" y="4738"/>
                  </a:moveTo>
                  <a:cubicBezTo>
                    <a:pt x="1966" y="4738"/>
                    <a:pt x="1971" y="4740"/>
                    <a:pt x="1976" y="4746"/>
                  </a:cubicBezTo>
                  <a:cubicBezTo>
                    <a:pt x="1976" y="4776"/>
                    <a:pt x="1946" y="4807"/>
                    <a:pt x="1946" y="4807"/>
                  </a:cubicBezTo>
                  <a:lnTo>
                    <a:pt x="1916" y="4807"/>
                  </a:lnTo>
                  <a:cubicBezTo>
                    <a:pt x="1940" y="4782"/>
                    <a:pt x="1945" y="4738"/>
                    <a:pt x="1962" y="4738"/>
                  </a:cubicBezTo>
                  <a:close/>
                  <a:moveTo>
                    <a:pt x="2593" y="357"/>
                  </a:moveTo>
                  <a:lnTo>
                    <a:pt x="2593" y="357"/>
                  </a:lnTo>
                  <a:cubicBezTo>
                    <a:pt x="2590" y="384"/>
                    <a:pt x="2594" y="405"/>
                    <a:pt x="2604" y="405"/>
                  </a:cubicBezTo>
                  <a:cubicBezTo>
                    <a:pt x="2607" y="405"/>
                    <a:pt x="2610" y="404"/>
                    <a:pt x="2615" y="399"/>
                  </a:cubicBezTo>
                  <a:lnTo>
                    <a:pt x="2645" y="430"/>
                  </a:lnTo>
                  <a:cubicBezTo>
                    <a:pt x="2645" y="491"/>
                    <a:pt x="2653" y="521"/>
                    <a:pt x="2660" y="521"/>
                  </a:cubicBezTo>
                  <a:cubicBezTo>
                    <a:pt x="2668" y="521"/>
                    <a:pt x="2675" y="491"/>
                    <a:pt x="2675" y="430"/>
                  </a:cubicBezTo>
                  <a:cubicBezTo>
                    <a:pt x="2675" y="419"/>
                    <a:pt x="2675" y="408"/>
                    <a:pt x="2675" y="399"/>
                  </a:cubicBezTo>
                  <a:cubicBezTo>
                    <a:pt x="2675" y="460"/>
                    <a:pt x="2706" y="460"/>
                    <a:pt x="2706" y="460"/>
                  </a:cubicBezTo>
                  <a:cubicBezTo>
                    <a:pt x="2736" y="460"/>
                    <a:pt x="2736" y="460"/>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06"/>
                    <a:pt x="2835" y="483"/>
                    <a:pt x="2846" y="483"/>
                  </a:cubicBezTo>
                  <a:cubicBezTo>
                    <a:pt x="2858" y="483"/>
                    <a:pt x="2873" y="506"/>
                    <a:pt x="2888" y="551"/>
                  </a:cubicBezTo>
                  <a:lnTo>
                    <a:pt x="2919" y="551"/>
                  </a:lnTo>
                  <a:cubicBezTo>
                    <a:pt x="2919" y="551"/>
                    <a:pt x="2919" y="521"/>
                    <a:pt x="2919" y="460"/>
                  </a:cubicBezTo>
                  <a:cubicBezTo>
                    <a:pt x="2919" y="425"/>
                    <a:pt x="2919" y="410"/>
                    <a:pt x="2925" y="410"/>
                  </a:cubicBezTo>
                  <a:cubicBezTo>
                    <a:pt x="2929" y="410"/>
                    <a:pt x="2936" y="417"/>
                    <a:pt x="2949" y="430"/>
                  </a:cubicBezTo>
                  <a:cubicBezTo>
                    <a:pt x="2949" y="460"/>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1"/>
                    <a:pt x="3071" y="551"/>
                  </a:cubicBezTo>
                  <a:cubicBezTo>
                    <a:pt x="3071" y="551"/>
                    <a:pt x="3071" y="551"/>
                    <a:pt x="3101" y="582"/>
                  </a:cubicBezTo>
                  <a:cubicBezTo>
                    <a:pt x="3108" y="595"/>
                    <a:pt x="3116" y="601"/>
                    <a:pt x="3124" y="601"/>
                  </a:cubicBezTo>
                  <a:cubicBezTo>
                    <a:pt x="3153" y="601"/>
                    <a:pt x="3178" y="531"/>
                    <a:pt x="3131" y="460"/>
                  </a:cubicBezTo>
                  <a:lnTo>
                    <a:pt x="3162" y="460"/>
                  </a:lnTo>
                  <a:cubicBezTo>
                    <a:pt x="3162" y="460"/>
                    <a:pt x="3162" y="430"/>
                    <a:pt x="3162" y="430"/>
                  </a:cubicBezTo>
                  <a:cubicBezTo>
                    <a:pt x="3162" y="399"/>
                    <a:pt x="3192" y="399"/>
                    <a:pt x="3223" y="399"/>
                  </a:cubicBezTo>
                  <a:lnTo>
                    <a:pt x="3223" y="491"/>
                  </a:lnTo>
                  <a:cubicBezTo>
                    <a:pt x="3204" y="545"/>
                    <a:pt x="3208" y="589"/>
                    <a:pt x="3220" y="589"/>
                  </a:cubicBezTo>
                  <a:cubicBezTo>
                    <a:pt x="3229" y="589"/>
                    <a:pt x="3241" y="570"/>
                    <a:pt x="3253" y="521"/>
                  </a:cubicBezTo>
                  <a:lnTo>
                    <a:pt x="3253" y="551"/>
                  </a:lnTo>
                  <a:cubicBezTo>
                    <a:pt x="3253" y="567"/>
                    <a:pt x="3253" y="574"/>
                    <a:pt x="3257" y="574"/>
                  </a:cubicBezTo>
                  <a:cubicBezTo>
                    <a:pt x="3261" y="574"/>
                    <a:pt x="3268" y="567"/>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60"/>
                  </a:lnTo>
                  <a:cubicBezTo>
                    <a:pt x="3405" y="505"/>
                    <a:pt x="3421" y="533"/>
                    <a:pt x="3454" y="533"/>
                  </a:cubicBezTo>
                  <a:cubicBezTo>
                    <a:pt x="3466" y="533"/>
                    <a:pt x="3480" y="529"/>
                    <a:pt x="3496" y="521"/>
                  </a:cubicBezTo>
                  <a:cubicBezTo>
                    <a:pt x="3557" y="521"/>
                    <a:pt x="3618" y="521"/>
                    <a:pt x="3618" y="551"/>
                  </a:cubicBezTo>
                  <a:cubicBezTo>
                    <a:pt x="3618" y="565"/>
                    <a:pt x="3621" y="571"/>
                    <a:pt x="3626" y="571"/>
                  </a:cubicBezTo>
                  <a:cubicBezTo>
                    <a:pt x="3644" y="571"/>
                    <a:pt x="3685" y="500"/>
                    <a:pt x="3709" y="430"/>
                  </a:cubicBezTo>
                  <a:cubicBezTo>
                    <a:pt x="3709" y="491"/>
                    <a:pt x="3739" y="491"/>
                    <a:pt x="3770" y="491"/>
                  </a:cubicBezTo>
                  <a:cubicBezTo>
                    <a:pt x="3830" y="491"/>
                    <a:pt x="3830" y="491"/>
                    <a:pt x="3830" y="521"/>
                  </a:cubicBezTo>
                  <a:cubicBezTo>
                    <a:pt x="3841" y="499"/>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491"/>
                  </a:cubicBezTo>
                  <a:cubicBezTo>
                    <a:pt x="4104" y="430"/>
                    <a:pt x="4134" y="430"/>
                    <a:pt x="4165" y="430"/>
                  </a:cubicBezTo>
                  <a:cubicBezTo>
                    <a:pt x="4195" y="43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3" y="703"/>
                    <a:pt x="4487" y="742"/>
                    <a:pt x="4511" y="742"/>
                  </a:cubicBezTo>
                  <a:cubicBezTo>
                    <a:pt x="4517" y="742"/>
                    <a:pt x="4523" y="740"/>
                    <a:pt x="4530" y="734"/>
                  </a:cubicBezTo>
                  <a:lnTo>
                    <a:pt x="4530" y="734"/>
                  </a:lnTo>
                  <a:cubicBezTo>
                    <a:pt x="4529" y="734"/>
                    <a:pt x="4527" y="736"/>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lnTo>
                    <a:pt x="4621" y="855"/>
                  </a:lnTo>
                  <a:cubicBezTo>
                    <a:pt x="4651" y="855"/>
                    <a:pt x="4651" y="855"/>
                    <a:pt x="4651" y="916"/>
                  </a:cubicBezTo>
                  <a:cubicBezTo>
                    <a:pt x="4621" y="946"/>
                    <a:pt x="4621" y="946"/>
                    <a:pt x="4621" y="977"/>
                  </a:cubicBezTo>
                  <a:cubicBezTo>
                    <a:pt x="4682" y="977"/>
                    <a:pt x="4712" y="1190"/>
                    <a:pt x="4651" y="1190"/>
                  </a:cubicBezTo>
                  <a:cubicBezTo>
                    <a:pt x="4712" y="1220"/>
                    <a:pt x="4712" y="1220"/>
                    <a:pt x="4712" y="1220"/>
                  </a:cubicBezTo>
                  <a:cubicBezTo>
                    <a:pt x="4625" y="1249"/>
                    <a:pt x="4649" y="1250"/>
                    <a:pt x="4730" y="1277"/>
                  </a:cubicBezTo>
                  <a:lnTo>
                    <a:pt x="4730" y="1277"/>
                  </a:lnTo>
                  <a:cubicBezTo>
                    <a:pt x="4717" y="1279"/>
                    <a:pt x="4701" y="1281"/>
                    <a:pt x="4682" y="1281"/>
                  </a:cubicBezTo>
                  <a:cubicBezTo>
                    <a:pt x="4621" y="1311"/>
                    <a:pt x="4621" y="1311"/>
                    <a:pt x="4682" y="1311"/>
                  </a:cubicBezTo>
                  <a:cubicBezTo>
                    <a:pt x="4773" y="1342"/>
                    <a:pt x="4773" y="1342"/>
                    <a:pt x="4682" y="1372"/>
                  </a:cubicBezTo>
                  <a:cubicBezTo>
                    <a:pt x="4864" y="1402"/>
                    <a:pt x="4894" y="1463"/>
                    <a:pt x="4742" y="1463"/>
                  </a:cubicBezTo>
                  <a:cubicBezTo>
                    <a:pt x="4651" y="1463"/>
                    <a:pt x="4621" y="1494"/>
                    <a:pt x="4621" y="1494"/>
                  </a:cubicBezTo>
                  <a:cubicBezTo>
                    <a:pt x="4621" y="1524"/>
                    <a:pt x="4651" y="1524"/>
                    <a:pt x="4682" y="1524"/>
                  </a:cubicBezTo>
                  <a:cubicBezTo>
                    <a:pt x="4708" y="1515"/>
                    <a:pt x="4727" y="1511"/>
                    <a:pt x="4738" y="1511"/>
                  </a:cubicBezTo>
                  <a:cubicBezTo>
                    <a:pt x="4765" y="1511"/>
                    <a:pt x="4746" y="1533"/>
                    <a:pt x="4682" y="1554"/>
                  </a:cubicBezTo>
                  <a:cubicBezTo>
                    <a:pt x="4590" y="1585"/>
                    <a:pt x="4590" y="1646"/>
                    <a:pt x="4651" y="1676"/>
                  </a:cubicBezTo>
                  <a:cubicBezTo>
                    <a:pt x="4716" y="1719"/>
                    <a:pt x="4735" y="1762"/>
                    <a:pt x="4708" y="1762"/>
                  </a:cubicBezTo>
                  <a:cubicBezTo>
                    <a:pt x="4697" y="1762"/>
                    <a:pt x="4678" y="1755"/>
                    <a:pt x="4651" y="1737"/>
                  </a:cubicBezTo>
                  <a:cubicBezTo>
                    <a:pt x="4621" y="1722"/>
                    <a:pt x="4606" y="1714"/>
                    <a:pt x="4602" y="1714"/>
                  </a:cubicBezTo>
                  <a:cubicBezTo>
                    <a:pt x="4598" y="1714"/>
                    <a:pt x="4606" y="1722"/>
                    <a:pt x="4621" y="1737"/>
                  </a:cubicBezTo>
                  <a:lnTo>
                    <a:pt x="4621" y="1828"/>
                  </a:lnTo>
                  <a:cubicBezTo>
                    <a:pt x="4621" y="1858"/>
                    <a:pt x="4651" y="1858"/>
                    <a:pt x="4682" y="1858"/>
                  </a:cubicBezTo>
                  <a:cubicBezTo>
                    <a:pt x="4621" y="1889"/>
                    <a:pt x="4560" y="1919"/>
                    <a:pt x="4651" y="1950"/>
                  </a:cubicBezTo>
                  <a:lnTo>
                    <a:pt x="4651" y="1980"/>
                  </a:lnTo>
                  <a:cubicBezTo>
                    <a:pt x="4651" y="2010"/>
                    <a:pt x="4651" y="2010"/>
                    <a:pt x="4682" y="2010"/>
                  </a:cubicBezTo>
                  <a:cubicBezTo>
                    <a:pt x="4712" y="2041"/>
                    <a:pt x="4682" y="2041"/>
                    <a:pt x="4651" y="2071"/>
                  </a:cubicBezTo>
                  <a:cubicBezTo>
                    <a:pt x="4621" y="2071"/>
                    <a:pt x="4560" y="2102"/>
                    <a:pt x="4621" y="2102"/>
                  </a:cubicBezTo>
                  <a:cubicBezTo>
                    <a:pt x="4651" y="2102"/>
                    <a:pt x="4682" y="2132"/>
                    <a:pt x="4712" y="2162"/>
                  </a:cubicBezTo>
                  <a:cubicBezTo>
                    <a:pt x="4752" y="2162"/>
                    <a:pt x="4739" y="2176"/>
                    <a:pt x="4716" y="2176"/>
                  </a:cubicBezTo>
                  <a:cubicBezTo>
                    <a:pt x="4705" y="2176"/>
                    <a:pt x="4692" y="2172"/>
                    <a:pt x="4682" y="2162"/>
                  </a:cubicBezTo>
                  <a:cubicBezTo>
                    <a:pt x="4651" y="2162"/>
                    <a:pt x="4651" y="2162"/>
                    <a:pt x="4621" y="2193"/>
                  </a:cubicBezTo>
                  <a:cubicBezTo>
                    <a:pt x="4621" y="2223"/>
                    <a:pt x="4621" y="2254"/>
                    <a:pt x="4651" y="2254"/>
                  </a:cubicBezTo>
                  <a:cubicBezTo>
                    <a:pt x="4682" y="2254"/>
                    <a:pt x="4682" y="2345"/>
                    <a:pt x="4651" y="2375"/>
                  </a:cubicBezTo>
                  <a:lnTo>
                    <a:pt x="4651" y="2405"/>
                  </a:lnTo>
                  <a:cubicBezTo>
                    <a:pt x="4651" y="2405"/>
                    <a:pt x="4682" y="2436"/>
                    <a:pt x="4682" y="2466"/>
                  </a:cubicBezTo>
                  <a:cubicBezTo>
                    <a:pt x="4682" y="2466"/>
                    <a:pt x="4682" y="2466"/>
                    <a:pt x="4712" y="2497"/>
                  </a:cubicBezTo>
                  <a:cubicBezTo>
                    <a:pt x="4712" y="2497"/>
                    <a:pt x="4712" y="2527"/>
                    <a:pt x="4682" y="2527"/>
                  </a:cubicBezTo>
                  <a:cubicBezTo>
                    <a:pt x="4773" y="2527"/>
                    <a:pt x="4773" y="2527"/>
                    <a:pt x="4682" y="2557"/>
                  </a:cubicBezTo>
                  <a:cubicBezTo>
                    <a:pt x="4712" y="2588"/>
                    <a:pt x="4712" y="2588"/>
                    <a:pt x="4682" y="2618"/>
                  </a:cubicBezTo>
                  <a:cubicBezTo>
                    <a:pt x="4773" y="2649"/>
                    <a:pt x="4803" y="2679"/>
                    <a:pt x="4712" y="2679"/>
                  </a:cubicBezTo>
                  <a:cubicBezTo>
                    <a:pt x="4712" y="2679"/>
                    <a:pt x="4712" y="2709"/>
                    <a:pt x="4742" y="2709"/>
                  </a:cubicBezTo>
                  <a:cubicBezTo>
                    <a:pt x="4834" y="2740"/>
                    <a:pt x="4834" y="2740"/>
                    <a:pt x="4742" y="2740"/>
                  </a:cubicBezTo>
                  <a:cubicBezTo>
                    <a:pt x="4682" y="2740"/>
                    <a:pt x="4682" y="2770"/>
                    <a:pt x="4742" y="2801"/>
                  </a:cubicBezTo>
                  <a:cubicBezTo>
                    <a:pt x="4742" y="2801"/>
                    <a:pt x="4803" y="2801"/>
                    <a:pt x="4742" y="2831"/>
                  </a:cubicBezTo>
                  <a:cubicBezTo>
                    <a:pt x="4712" y="2861"/>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0"/>
                    <a:pt x="4721" y="3300"/>
                  </a:cubicBezTo>
                  <a:cubicBezTo>
                    <a:pt x="4725" y="3300"/>
                    <a:pt x="4732" y="3297"/>
                    <a:pt x="4742" y="3287"/>
                  </a:cubicBezTo>
                  <a:cubicBezTo>
                    <a:pt x="4773" y="3287"/>
                    <a:pt x="4834" y="3287"/>
                    <a:pt x="4834" y="3317"/>
                  </a:cubicBezTo>
                  <a:lnTo>
                    <a:pt x="4742" y="3317"/>
                  </a:lnTo>
                  <a:cubicBezTo>
                    <a:pt x="4742" y="3348"/>
                    <a:pt x="4712" y="3348"/>
                    <a:pt x="4712" y="3348"/>
                  </a:cubicBezTo>
                  <a:cubicBezTo>
                    <a:pt x="4699" y="3343"/>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30"/>
                    <a:pt x="4651" y="3530"/>
                    <a:pt x="4742" y="3591"/>
                  </a:cubicBezTo>
                  <a:cubicBezTo>
                    <a:pt x="4773" y="3621"/>
                    <a:pt x="4773" y="3621"/>
                    <a:pt x="4742" y="3621"/>
                  </a:cubicBezTo>
                  <a:cubicBezTo>
                    <a:pt x="4712" y="3621"/>
                    <a:pt x="4712" y="3652"/>
                    <a:pt x="4712" y="3682"/>
                  </a:cubicBezTo>
                  <a:cubicBezTo>
                    <a:pt x="4712" y="3743"/>
                    <a:pt x="4712" y="3743"/>
                    <a:pt x="4742" y="3773"/>
                  </a:cubicBezTo>
                  <a:lnTo>
                    <a:pt x="4742" y="3804"/>
                  </a:lnTo>
                  <a:cubicBezTo>
                    <a:pt x="4651" y="3804"/>
                    <a:pt x="4682" y="3834"/>
                    <a:pt x="4773" y="3834"/>
                  </a:cubicBezTo>
                  <a:lnTo>
                    <a:pt x="4773" y="3864"/>
                  </a:lnTo>
                  <a:lnTo>
                    <a:pt x="4742" y="3864"/>
                  </a:lnTo>
                  <a:cubicBezTo>
                    <a:pt x="4712" y="3864"/>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0"/>
                    <a:pt x="4651" y="4320"/>
                  </a:cubicBezTo>
                  <a:cubicBezTo>
                    <a:pt x="4560" y="4320"/>
                    <a:pt x="4560" y="4351"/>
                    <a:pt x="4621" y="4381"/>
                  </a:cubicBezTo>
                  <a:lnTo>
                    <a:pt x="4560" y="4381"/>
                  </a:lnTo>
                  <a:cubicBezTo>
                    <a:pt x="4583" y="4428"/>
                    <a:pt x="4553" y="4492"/>
                    <a:pt x="4510" y="4492"/>
                  </a:cubicBezTo>
                  <a:cubicBezTo>
                    <a:pt x="4497" y="4492"/>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685"/>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0"/>
                    <a:pt x="2620" y="4680"/>
                  </a:cubicBezTo>
                  <a:cubicBezTo>
                    <a:pt x="2610" y="4680"/>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2"/>
                    <a:pt x="1548" y="4452"/>
                  </a:cubicBezTo>
                  <a:cubicBezTo>
                    <a:pt x="1526" y="4452"/>
                    <a:pt x="1503" y="4460"/>
                    <a:pt x="1490" y="4472"/>
                  </a:cubicBezTo>
                  <a:cubicBezTo>
                    <a:pt x="1490" y="4483"/>
                    <a:pt x="1487" y="4486"/>
                    <a:pt x="1483" y="4486"/>
                  </a:cubicBezTo>
                  <a:cubicBezTo>
                    <a:pt x="1476" y="4486"/>
                    <a:pt x="1470" y="4472"/>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0"/>
                    <a:pt x="1490" y="4320"/>
                  </a:cubicBezTo>
                  <a:cubicBezTo>
                    <a:pt x="1478" y="4326"/>
                    <a:pt x="1468" y="4329"/>
                    <a:pt x="1458" y="4329"/>
                  </a:cubicBezTo>
                  <a:cubicBezTo>
                    <a:pt x="1416" y="4329"/>
                    <a:pt x="1387" y="4284"/>
                    <a:pt x="1338" y="4260"/>
                  </a:cubicBezTo>
                  <a:cubicBezTo>
                    <a:pt x="1308" y="4244"/>
                    <a:pt x="1285" y="4237"/>
                    <a:pt x="1258" y="4237"/>
                  </a:cubicBezTo>
                  <a:cubicBezTo>
                    <a:pt x="1232" y="4237"/>
                    <a:pt x="1201" y="4244"/>
                    <a:pt x="1156" y="4260"/>
                  </a:cubicBezTo>
                  <a:cubicBezTo>
                    <a:pt x="1186" y="4229"/>
                    <a:pt x="1216" y="4168"/>
                    <a:pt x="1216" y="4168"/>
                  </a:cubicBezTo>
                  <a:cubicBezTo>
                    <a:pt x="1216" y="4160"/>
                    <a:pt x="1214" y="4156"/>
                    <a:pt x="1209" y="4156"/>
                  </a:cubicBezTo>
                  <a:cubicBezTo>
                    <a:pt x="1199" y="4156"/>
                    <a:pt x="1177" y="4177"/>
                    <a:pt x="1156" y="4199"/>
                  </a:cubicBezTo>
                  <a:cubicBezTo>
                    <a:pt x="1143" y="4211"/>
                    <a:pt x="1136" y="4219"/>
                    <a:pt x="1131" y="4219"/>
                  </a:cubicBezTo>
                  <a:cubicBezTo>
                    <a:pt x="1125" y="4219"/>
                    <a:pt x="1125" y="4204"/>
                    <a:pt x="1125" y="4168"/>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8"/>
                    <a:pt x="947" y="3978"/>
                  </a:cubicBezTo>
                  <a:cubicBezTo>
                    <a:pt x="943" y="3978"/>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4"/>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2"/>
                    <a:pt x="912" y="3712"/>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09"/>
                    <a:pt x="487" y="2588"/>
                    <a:pt x="487" y="2557"/>
                  </a:cubicBezTo>
                  <a:cubicBezTo>
                    <a:pt x="512" y="2533"/>
                    <a:pt x="536" y="2488"/>
                    <a:pt x="512" y="2488"/>
                  </a:cubicBezTo>
                  <a:cubicBezTo>
                    <a:pt x="507" y="2488"/>
                    <a:pt x="499" y="2491"/>
                    <a:pt x="487" y="2497"/>
                  </a:cubicBezTo>
                  <a:cubicBezTo>
                    <a:pt x="457" y="2497"/>
                    <a:pt x="457" y="2405"/>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7" y="1919"/>
                    <a:pt x="541" y="1933"/>
                    <a:pt x="561" y="1933"/>
                  </a:cubicBezTo>
                  <a:cubicBezTo>
                    <a:pt x="571" y="1933"/>
                    <a:pt x="578" y="1929"/>
                    <a:pt x="578" y="1919"/>
                  </a:cubicBezTo>
                  <a:cubicBezTo>
                    <a:pt x="578" y="1889"/>
                    <a:pt x="548" y="1889"/>
                    <a:pt x="517" y="1858"/>
                  </a:cubicBezTo>
                  <a:cubicBezTo>
                    <a:pt x="457" y="1858"/>
                    <a:pt x="487" y="1828"/>
                    <a:pt x="487" y="1828"/>
                  </a:cubicBezTo>
                  <a:lnTo>
                    <a:pt x="517" y="1828"/>
                  </a:ln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5" y="1684"/>
                    <a:pt x="669" y="1688"/>
                    <a:pt x="680" y="1688"/>
                  </a:cubicBezTo>
                  <a:cubicBezTo>
                    <a:pt x="709" y="1688"/>
                    <a:pt x="714" y="1660"/>
                    <a:pt x="669" y="1615"/>
                  </a:cubicBezTo>
                  <a:cubicBezTo>
                    <a:pt x="609" y="1615"/>
                    <a:pt x="639" y="1585"/>
                    <a:pt x="669" y="1585"/>
                  </a:cubicBezTo>
                  <a:cubicBezTo>
                    <a:pt x="678" y="1594"/>
                    <a:pt x="687" y="1597"/>
                    <a:pt x="695" y="1597"/>
                  </a:cubicBezTo>
                  <a:cubicBezTo>
                    <a:pt x="715" y="1597"/>
                    <a:pt x="730" y="1576"/>
                    <a:pt x="730" y="1554"/>
                  </a:cubicBezTo>
                  <a:cubicBezTo>
                    <a:pt x="730" y="1524"/>
                    <a:pt x="761" y="1402"/>
                    <a:pt x="852" y="1311"/>
                  </a:cubicBezTo>
                  <a:cubicBezTo>
                    <a:pt x="973" y="1190"/>
                    <a:pt x="1034" y="1098"/>
                    <a:pt x="1004" y="1068"/>
                  </a:cubicBezTo>
                  <a:lnTo>
                    <a:pt x="1064" y="1068"/>
                  </a:lnTo>
                  <a:cubicBezTo>
                    <a:pt x="1077" y="1081"/>
                    <a:pt x="1084" y="1088"/>
                    <a:pt x="1087" y="1088"/>
                  </a:cubicBezTo>
                  <a:cubicBezTo>
                    <a:pt x="1090" y="1088"/>
                    <a:pt x="1082" y="1073"/>
                    <a:pt x="1064" y="1038"/>
                  </a:cubicBezTo>
                  <a:cubicBezTo>
                    <a:pt x="1046" y="1000"/>
                    <a:pt x="1038" y="974"/>
                    <a:pt x="1043" y="974"/>
                  </a:cubicBezTo>
                  <a:cubicBezTo>
                    <a:pt x="1046" y="974"/>
                    <a:pt x="1053" y="984"/>
                    <a:pt x="1064" y="1007"/>
                  </a:cubicBezTo>
                  <a:cubicBezTo>
                    <a:pt x="1073" y="1016"/>
                    <a:pt x="1082" y="1020"/>
                    <a:pt x="1092" y="1020"/>
                  </a:cubicBezTo>
                  <a:cubicBezTo>
                    <a:pt x="1115" y="1020"/>
                    <a:pt x="1143" y="998"/>
                    <a:pt x="1186" y="977"/>
                  </a:cubicBezTo>
                  <a:cubicBezTo>
                    <a:pt x="1216" y="946"/>
                    <a:pt x="1277" y="886"/>
                    <a:pt x="1247" y="855"/>
                  </a:cubicBezTo>
                  <a:cubicBezTo>
                    <a:pt x="1247" y="840"/>
                    <a:pt x="1247" y="833"/>
                    <a:pt x="1251" y="833"/>
                  </a:cubicBezTo>
                  <a:cubicBezTo>
                    <a:pt x="1254" y="833"/>
                    <a:pt x="1262" y="840"/>
                    <a:pt x="1277" y="855"/>
                  </a:cubicBezTo>
                  <a:cubicBezTo>
                    <a:pt x="1291" y="883"/>
                    <a:pt x="1317" y="898"/>
                    <a:pt x="1341" y="898"/>
                  </a:cubicBezTo>
                  <a:cubicBezTo>
                    <a:pt x="1371" y="898"/>
                    <a:pt x="1399" y="875"/>
                    <a:pt x="1399" y="825"/>
                  </a:cubicBezTo>
                  <a:cubicBezTo>
                    <a:pt x="1399" y="810"/>
                    <a:pt x="1406" y="802"/>
                    <a:pt x="1418" y="802"/>
                  </a:cubicBezTo>
                  <a:cubicBezTo>
                    <a:pt x="1429" y="802"/>
                    <a:pt x="1444" y="810"/>
                    <a:pt x="1460" y="825"/>
                  </a:cubicBezTo>
                  <a:cubicBezTo>
                    <a:pt x="1460" y="825"/>
                    <a:pt x="1490" y="825"/>
                    <a:pt x="1490" y="764"/>
                  </a:cubicBezTo>
                  <a:cubicBezTo>
                    <a:pt x="1520" y="734"/>
                    <a:pt x="1581" y="703"/>
                    <a:pt x="1612" y="703"/>
                  </a:cubicBezTo>
                  <a:cubicBezTo>
                    <a:pt x="1642" y="673"/>
                    <a:pt x="1642" y="643"/>
                    <a:pt x="1642" y="643"/>
                  </a:cubicBezTo>
                  <a:lnTo>
                    <a:pt x="1672" y="612"/>
                  </a:lnTo>
                  <a:cubicBezTo>
                    <a:pt x="1672" y="631"/>
                    <a:pt x="1681" y="638"/>
                    <a:pt x="1697" y="638"/>
                  </a:cubicBezTo>
                  <a:cubicBezTo>
                    <a:pt x="1732" y="638"/>
                    <a:pt x="1801" y="603"/>
                    <a:pt x="1885" y="582"/>
                  </a:cubicBezTo>
                  <a:cubicBezTo>
                    <a:pt x="1971" y="560"/>
                    <a:pt x="2042" y="539"/>
                    <a:pt x="2087" y="539"/>
                  </a:cubicBezTo>
                  <a:cubicBezTo>
                    <a:pt x="2105" y="539"/>
                    <a:pt x="2119" y="542"/>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12"/>
                    <a:pt x="2332" y="522"/>
                    <a:pt x="2343" y="522"/>
                  </a:cubicBezTo>
                  <a:cubicBezTo>
                    <a:pt x="2363" y="522"/>
                    <a:pt x="2382" y="489"/>
                    <a:pt x="2402" y="430"/>
                  </a:cubicBezTo>
                  <a:cubicBezTo>
                    <a:pt x="2402" y="474"/>
                    <a:pt x="2418" y="502"/>
                    <a:pt x="2427" y="502"/>
                  </a:cubicBezTo>
                  <a:cubicBezTo>
                    <a:pt x="2430" y="502"/>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60"/>
                    <a:pt x="2554" y="460"/>
                    <a:pt x="2584" y="460"/>
                  </a:cubicBezTo>
                  <a:cubicBezTo>
                    <a:pt x="2584" y="479"/>
                    <a:pt x="2587" y="486"/>
                    <a:pt x="2590" y="486"/>
                  </a:cubicBezTo>
                  <a:cubicBezTo>
                    <a:pt x="2597" y="486"/>
                    <a:pt x="2605" y="451"/>
                    <a:pt x="2584" y="430"/>
                  </a:cubicBezTo>
                  <a:cubicBezTo>
                    <a:pt x="2584" y="410"/>
                    <a:pt x="2584" y="377"/>
                    <a:pt x="2593" y="357"/>
                  </a:cubicBezTo>
                  <a:close/>
                  <a:moveTo>
                    <a:pt x="3648" y="4837"/>
                  </a:moveTo>
                  <a:cubicBezTo>
                    <a:pt x="3638" y="4857"/>
                    <a:pt x="3631" y="4864"/>
                    <a:pt x="3628" y="4864"/>
                  </a:cubicBezTo>
                  <a:cubicBezTo>
                    <a:pt x="3621" y="4864"/>
                    <a:pt x="3628" y="4837"/>
                    <a:pt x="3648" y="4837"/>
                  </a:cubicBezTo>
                  <a:close/>
                  <a:moveTo>
                    <a:pt x="2706" y="4807"/>
                  </a:moveTo>
                  <a:cubicBezTo>
                    <a:pt x="2706" y="4837"/>
                    <a:pt x="2706" y="4868"/>
                    <a:pt x="2675" y="4868"/>
                  </a:cubicBezTo>
                  <a:cubicBezTo>
                    <a:pt x="2645" y="4868"/>
                    <a:pt x="2645" y="4868"/>
                    <a:pt x="2645" y="4837"/>
                  </a:cubicBezTo>
                  <a:cubicBezTo>
                    <a:pt x="2645" y="4807"/>
                    <a:pt x="2675" y="4807"/>
                    <a:pt x="2706" y="4807"/>
                  </a:cubicBezTo>
                  <a:close/>
                  <a:moveTo>
                    <a:pt x="3861" y="4807"/>
                  </a:moveTo>
                  <a:lnTo>
                    <a:pt x="3861" y="4868"/>
                  </a:lnTo>
                  <a:lnTo>
                    <a:pt x="3861" y="4898"/>
                  </a:lnTo>
                  <a:lnTo>
                    <a:pt x="3830" y="4898"/>
                  </a:lnTo>
                  <a:cubicBezTo>
                    <a:pt x="3830" y="4868"/>
                    <a:pt x="3830" y="4807"/>
                    <a:pt x="3861" y="4807"/>
                  </a:cubicBezTo>
                  <a:close/>
                  <a:moveTo>
                    <a:pt x="4135" y="5140"/>
                  </a:moveTo>
                  <a:lnTo>
                    <a:pt x="4135" y="5140"/>
                  </a:lnTo>
                  <a:cubicBezTo>
                    <a:pt x="4132" y="5140"/>
                    <a:pt x="4130" y="5141"/>
                    <a:pt x="4127" y="5141"/>
                  </a:cubicBezTo>
                  <a:lnTo>
                    <a:pt x="4134" y="5141"/>
                  </a:lnTo>
                  <a:cubicBezTo>
                    <a:pt x="4134" y="5141"/>
                    <a:pt x="4135" y="5141"/>
                    <a:pt x="4135" y="5140"/>
                  </a:cubicBezTo>
                  <a:close/>
                  <a:moveTo>
                    <a:pt x="3686" y="0"/>
                  </a:moveTo>
                  <a:cubicBezTo>
                    <a:pt x="3685" y="0"/>
                    <a:pt x="3693" y="30"/>
                    <a:pt x="3709" y="95"/>
                  </a:cubicBezTo>
                  <a:cubicBezTo>
                    <a:pt x="3709" y="126"/>
                    <a:pt x="3739" y="156"/>
                    <a:pt x="3739" y="156"/>
                  </a:cubicBezTo>
                  <a:lnTo>
                    <a:pt x="3800" y="156"/>
                  </a:lnTo>
                  <a:lnTo>
                    <a:pt x="3739" y="217"/>
                  </a:lnTo>
                  <a:cubicBezTo>
                    <a:pt x="3739" y="217"/>
                    <a:pt x="3709" y="247"/>
                    <a:pt x="3709" y="278"/>
                  </a:cubicBezTo>
                  <a:cubicBezTo>
                    <a:pt x="3709" y="278"/>
                    <a:pt x="3709" y="308"/>
                    <a:pt x="3678" y="308"/>
                  </a:cubicBezTo>
                  <a:lnTo>
                    <a:pt x="3678" y="247"/>
                  </a:lnTo>
                  <a:cubicBezTo>
                    <a:pt x="3709" y="217"/>
                    <a:pt x="3709" y="156"/>
                    <a:pt x="3709" y="126"/>
                  </a:cubicBezTo>
                  <a:cubicBezTo>
                    <a:pt x="3691" y="73"/>
                    <a:pt x="3663" y="40"/>
                    <a:pt x="3643" y="40"/>
                  </a:cubicBezTo>
                  <a:cubicBezTo>
                    <a:pt x="3628" y="40"/>
                    <a:pt x="3618" y="57"/>
                    <a:pt x="3618" y="95"/>
                  </a:cubicBezTo>
                  <a:cubicBezTo>
                    <a:pt x="3618" y="95"/>
                    <a:pt x="3618" y="95"/>
                    <a:pt x="3587" y="35"/>
                  </a:cubicBezTo>
                  <a:cubicBezTo>
                    <a:pt x="3587" y="23"/>
                    <a:pt x="3587" y="16"/>
                    <a:pt x="3586" y="16"/>
                  </a:cubicBezTo>
                  <a:cubicBezTo>
                    <a:pt x="3583" y="16"/>
                    <a:pt x="3576" y="38"/>
                    <a:pt x="3557" y="95"/>
                  </a:cubicBezTo>
                  <a:cubicBezTo>
                    <a:pt x="3557" y="126"/>
                    <a:pt x="3549" y="141"/>
                    <a:pt x="3542" y="141"/>
                  </a:cubicBezTo>
                  <a:cubicBezTo>
                    <a:pt x="3534" y="141"/>
                    <a:pt x="3527" y="126"/>
                    <a:pt x="3527" y="95"/>
                  </a:cubicBezTo>
                  <a:cubicBezTo>
                    <a:pt x="3488" y="38"/>
                    <a:pt x="3449" y="16"/>
                    <a:pt x="3426" y="16"/>
                  </a:cubicBezTo>
                  <a:cubicBezTo>
                    <a:pt x="3413" y="16"/>
                    <a:pt x="3405" y="23"/>
                    <a:pt x="3405" y="35"/>
                  </a:cubicBezTo>
                  <a:cubicBezTo>
                    <a:pt x="3405" y="85"/>
                    <a:pt x="3396" y="107"/>
                    <a:pt x="3382" y="107"/>
                  </a:cubicBezTo>
                  <a:cubicBezTo>
                    <a:pt x="3371" y="107"/>
                    <a:pt x="3358" y="92"/>
                    <a:pt x="3344" y="65"/>
                  </a:cubicBezTo>
                  <a:cubicBezTo>
                    <a:pt x="3344" y="50"/>
                    <a:pt x="3337" y="42"/>
                    <a:pt x="3325" y="42"/>
                  </a:cubicBezTo>
                  <a:cubicBezTo>
                    <a:pt x="3314" y="42"/>
                    <a:pt x="3299" y="50"/>
                    <a:pt x="3283" y="65"/>
                  </a:cubicBezTo>
                  <a:cubicBezTo>
                    <a:pt x="3283" y="44"/>
                    <a:pt x="3283" y="22"/>
                    <a:pt x="3273" y="22"/>
                  </a:cubicBezTo>
                  <a:cubicBezTo>
                    <a:pt x="3268" y="22"/>
                    <a:pt x="3262" y="26"/>
                    <a:pt x="3253" y="35"/>
                  </a:cubicBezTo>
                  <a:cubicBezTo>
                    <a:pt x="3253" y="35"/>
                    <a:pt x="3253" y="35"/>
                    <a:pt x="3253" y="65"/>
                  </a:cubicBezTo>
                  <a:cubicBezTo>
                    <a:pt x="3253" y="65"/>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65"/>
                  </a:cubicBezTo>
                  <a:cubicBezTo>
                    <a:pt x="3071" y="35"/>
                    <a:pt x="3071" y="35"/>
                    <a:pt x="3071" y="35"/>
                  </a:cubicBezTo>
                  <a:cubicBezTo>
                    <a:pt x="3071" y="35"/>
                    <a:pt x="3040" y="35"/>
                    <a:pt x="3040" y="65"/>
                  </a:cubicBezTo>
                  <a:cubicBezTo>
                    <a:pt x="3040" y="94"/>
                    <a:pt x="3040" y="113"/>
                    <a:pt x="3040" y="126"/>
                  </a:cubicBezTo>
                  <a:cubicBezTo>
                    <a:pt x="3025" y="80"/>
                    <a:pt x="3017" y="57"/>
                    <a:pt x="3010" y="57"/>
                  </a:cubicBezTo>
                  <a:cubicBezTo>
                    <a:pt x="3002" y="57"/>
                    <a:pt x="2995" y="80"/>
                    <a:pt x="2979" y="126"/>
                  </a:cubicBezTo>
                  <a:cubicBezTo>
                    <a:pt x="2979" y="65"/>
                    <a:pt x="2949" y="35"/>
                    <a:pt x="2919" y="35"/>
                  </a:cubicBezTo>
                  <a:lnTo>
                    <a:pt x="2919" y="65"/>
                  </a:lnTo>
                  <a:cubicBezTo>
                    <a:pt x="2919" y="123"/>
                    <a:pt x="2919" y="144"/>
                    <a:pt x="2911" y="144"/>
                  </a:cubicBezTo>
                  <a:cubicBezTo>
                    <a:pt x="2906" y="144"/>
                    <a:pt x="2899" y="137"/>
                    <a:pt x="2888" y="126"/>
                  </a:cubicBezTo>
                  <a:cubicBezTo>
                    <a:pt x="2888" y="95"/>
                    <a:pt x="2888" y="80"/>
                    <a:pt x="2884" y="80"/>
                  </a:cubicBezTo>
                  <a:cubicBezTo>
                    <a:pt x="2881" y="80"/>
                    <a:pt x="2873" y="95"/>
                    <a:pt x="2858" y="126"/>
                  </a:cubicBezTo>
                  <a:cubicBezTo>
                    <a:pt x="2827" y="126"/>
                    <a:pt x="2797" y="126"/>
                    <a:pt x="2797" y="65"/>
                  </a:cubicBezTo>
                  <a:cubicBezTo>
                    <a:pt x="2782" y="80"/>
                    <a:pt x="2774" y="88"/>
                    <a:pt x="2767" y="88"/>
                  </a:cubicBezTo>
                  <a:cubicBezTo>
                    <a:pt x="2759" y="88"/>
                    <a:pt x="2751" y="80"/>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20" y="92"/>
                    <a:pt x="2478" y="68"/>
                    <a:pt x="2451" y="68"/>
                  </a:cubicBezTo>
                  <a:cubicBezTo>
                    <a:pt x="2430" y="68"/>
                    <a:pt x="2419" y="85"/>
                    <a:pt x="2432" y="126"/>
                  </a:cubicBezTo>
                  <a:cubicBezTo>
                    <a:pt x="2432" y="126"/>
                    <a:pt x="2402" y="156"/>
                    <a:pt x="2371" y="156"/>
                  </a:cubicBezTo>
                  <a:cubicBezTo>
                    <a:pt x="2371" y="156"/>
                    <a:pt x="2341" y="126"/>
                    <a:pt x="2341" y="126"/>
                  </a:cubicBezTo>
                  <a:cubicBezTo>
                    <a:pt x="2341" y="95"/>
                    <a:pt x="2250" y="95"/>
                    <a:pt x="2159" y="95"/>
                  </a:cubicBezTo>
                  <a:cubicBezTo>
                    <a:pt x="2073" y="117"/>
                    <a:pt x="2017" y="138"/>
                    <a:pt x="1981" y="138"/>
                  </a:cubicBezTo>
                  <a:cubicBezTo>
                    <a:pt x="1966" y="138"/>
                    <a:pt x="1955" y="135"/>
                    <a:pt x="1946" y="126"/>
                  </a:cubicBezTo>
                  <a:cubicBezTo>
                    <a:pt x="1931" y="95"/>
                    <a:pt x="1916" y="88"/>
                    <a:pt x="1904" y="88"/>
                  </a:cubicBezTo>
                  <a:cubicBezTo>
                    <a:pt x="1893" y="88"/>
                    <a:pt x="1885" y="95"/>
                    <a:pt x="1885" y="95"/>
                  </a:cubicBezTo>
                  <a:cubicBezTo>
                    <a:pt x="1885" y="126"/>
                    <a:pt x="1794" y="156"/>
                    <a:pt x="1642" y="217"/>
                  </a:cubicBezTo>
                  <a:cubicBezTo>
                    <a:pt x="1520" y="247"/>
                    <a:pt x="1368" y="339"/>
                    <a:pt x="1399" y="369"/>
                  </a:cubicBezTo>
                  <a:lnTo>
                    <a:pt x="1368" y="369"/>
                  </a:lnTo>
                  <a:cubicBezTo>
                    <a:pt x="1360" y="360"/>
                    <a:pt x="1351" y="356"/>
                    <a:pt x="1342" y="356"/>
                  </a:cubicBezTo>
                  <a:cubicBezTo>
                    <a:pt x="1320" y="356"/>
                    <a:pt x="1299" y="378"/>
                    <a:pt x="1277" y="399"/>
                  </a:cubicBezTo>
                  <a:cubicBezTo>
                    <a:pt x="1247" y="430"/>
                    <a:pt x="1216" y="460"/>
                    <a:pt x="1216" y="460"/>
                  </a:cubicBezTo>
                  <a:cubicBezTo>
                    <a:pt x="1201" y="445"/>
                    <a:pt x="1194" y="437"/>
                    <a:pt x="1186" y="437"/>
                  </a:cubicBezTo>
                  <a:cubicBezTo>
                    <a:pt x="1178" y="437"/>
                    <a:pt x="1171" y="445"/>
                    <a:pt x="1156" y="460"/>
                  </a:cubicBezTo>
                  <a:cubicBezTo>
                    <a:pt x="1125" y="491"/>
                    <a:pt x="1095" y="491"/>
                    <a:pt x="1125" y="521"/>
                  </a:cubicBezTo>
                  <a:cubicBezTo>
                    <a:pt x="1095" y="551"/>
                    <a:pt x="973" y="643"/>
                    <a:pt x="912" y="643"/>
                  </a:cubicBezTo>
                  <a:cubicBezTo>
                    <a:pt x="882" y="643"/>
                    <a:pt x="882" y="673"/>
                    <a:pt x="882" y="703"/>
                  </a:cubicBezTo>
                  <a:cubicBezTo>
                    <a:pt x="912" y="73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8"/>
                    <a:pt x="487" y="1159"/>
                    <a:pt x="517" y="1190"/>
                  </a:cubicBezTo>
                  <a:cubicBezTo>
                    <a:pt x="548" y="1220"/>
                    <a:pt x="548" y="1220"/>
                    <a:pt x="487" y="1250"/>
                  </a:cubicBezTo>
                  <a:cubicBezTo>
                    <a:pt x="305" y="1281"/>
                    <a:pt x="305" y="1311"/>
                    <a:pt x="335" y="1342"/>
                  </a:cubicBezTo>
                  <a:cubicBezTo>
                    <a:pt x="335" y="1333"/>
                    <a:pt x="338" y="1329"/>
                    <a:pt x="343" y="1329"/>
                  </a:cubicBezTo>
                  <a:cubicBezTo>
                    <a:pt x="355" y="1329"/>
                    <a:pt x="383" y="1351"/>
                    <a:pt x="426" y="1372"/>
                  </a:cubicBezTo>
                  <a:cubicBezTo>
                    <a:pt x="487" y="1402"/>
                    <a:pt x="457" y="1402"/>
                    <a:pt x="396" y="1402"/>
                  </a:cubicBezTo>
                  <a:cubicBezTo>
                    <a:pt x="390" y="1397"/>
                    <a:pt x="384" y="1394"/>
                    <a:pt x="378" y="1394"/>
                  </a:cubicBezTo>
                  <a:cubicBezTo>
                    <a:pt x="315" y="1394"/>
                    <a:pt x="219" y="1651"/>
                    <a:pt x="274" y="1706"/>
                  </a:cubicBezTo>
                  <a:lnTo>
                    <a:pt x="244" y="1676"/>
                  </a:lnTo>
                  <a:cubicBezTo>
                    <a:pt x="213" y="1676"/>
                    <a:pt x="213" y="1706"/>
                    <a:pt x="183" y="1767"/>
                  </a:cubicBezTo>
                  <a:lnTo>
                    <a:pt x="153" y="1828"/>
                  </a:lnTo>
                  <a:cubicBezTo>
                    <a:pt x="213" y="1858"/>
                    <a:pt x="153" y="1950"/>
                    <a:pt x="122" y="1950"/>
                  </a:cubicBezTo>
                  <a:cubicBezTo>
                    <a:pt x="61" y="1950"/>
                    <a:pt x="61" y="1950"/>
                    <a:pt x="61" y="2010"/>
                  </a:cubicBezTo>
                  <a:cubicBezTo>
                    <a:pt x="122" y="2071"/>
                    <a:pt x="61" y="2162"/>
                    <a:pt x="31" y="2162"/>
                  </a:cubicBezTo>
                  <a:cubicBezTo>
                    <a:pt x="31" y="2162"/>
                    <a:pt x="31" y="2193"/>
                    <a:pt x="31" y="2223"/>
                  </a:cubicBezTo>
                  <a:cubicBezTo>
                    <a:pt x="61" y="2254"/>
                    <a:pt x="61" y="2284"/>
                    <a:pt x="61" y="2314"/>
                  </a:cubicBezTo>
                  <a:cubicBezTo>
                    <a:pt x="31" y="2375"/>
                    <a:pt x="31" y="2375"/>
                    <a:pt x="92" y="2375"/>
                  </a:cubicBezTo>
                  <a:cubicBezTo>
                    <a:pt x="100" y="2375"/>
                    <a:pt x="109" y="2375"/>
                    <a:pt x="117" y="2376"/>
                  </a:cubicBezTo>
                  <a:lnTo>
                    <a:pt x="117" y="2376"/>
                  </a:lnTo>
                  <a:cubicBezTo>
                    <a:pt x="88" y="2383"/>
                    <a:pt x="61" y="2441"/>
                    <a:pt x="61" y="2527"/>
                  </a:cubicBezTo>
                  <a:cubicBezTo>
                    <a:pt x="61" y="2618"/>
                    <a:pt x="61" y="2679"/>
                    <a:pt x="31" y="2709"/>
                  </a:cubicBezTo>
                  <a:lnTo>
                    <a:pt x="61" y="2709"/>
                  </a:lnTo>
                  <a:cubicBezTo>
                    <a:pt x="92" y="2740"/>
                    <a:pt x="92" y="2740"/>
                    <a:pt x="61" y="2770"/>
                  </a:cubicBezTo>
                  <a:cubicBezTo>
                    <a:pt x="31" y="2770"/>
                    <a:pt x="31" y="2861"/>
                    <a:pt x="61" y="2892"/>
                  </a:cubicBezTo>
                  <a:cubicBezTo>
                    <a:pt x="61" y="2922"/>
                    <a:pt x="61" y="2953"/>
                    <a:pt x="61" y="2953"/>
                  </a:cubicBezTo>
                  <a:cubicBezTo>
                    <a:pt x="1" y="2983"/>
                    <a:pt x="1" y="3044"/>
                    <a:pt x="92" y="3044"/>
                  </a:cubicBezTo>
                  <a:cubicBezTo>
                    <a:pt x="61" y="3044"/>
                    <a:pt x="61" y="3074"/>
                    <a:pt x="61" y="3105"/>
                  </a:cubicBezTo>
                  <a:cubicBezTo>
                    <a:pt x="92" y="3135"/>
                    <a:pt x="122" y="3196"/>
                    <a:pt x="92" y="3226"/>
                  </a:cubicBezTo>
                  <a:cubicBezTo>
                    <a:pt x="122" y="3257"/>
                    <a:pt x="122" y="3257"/>
                    <a:pt x="153" y="3287"/>
                  </a:cubicBezTo>
                  <a:cubicBezTo>
                    <a:pt x="153" y="3317"/>
                    <a:pt x="153" y="3317"/>
                    <a:pt x="183" y="3348"/>
                  </a:cubicBezTo>
                  <a:cubicBezTo>
                    <a:pt x="244" y="3348"/>
                    <a:pt x="244" y="3378"/>
                    <a:pt x="244" y="3378"/>
                  </a:cubicBezTo>
                  <a:lnTo>
                    <a:pt x="153" y="3378"/>
                  </a:lnTo>
                  <a:cubicBezTo>
                    <a:pt x="147" y="3372"/>
                    <a:pt x="142" y="3370"/>
                    <a:pt x="139" y="3370"/>
                  </a:cubicBezTo>
                  <a:cubicBezTo>
                    <a:pt x="126" y="3370"/>
                    <a:pt x="140" y="3414"/>
                    <a:pt x="213" y="3439"/>
                  </a:cubicBezTo>
                  <a:cubicBezTo>
                    <a:pt x="214" y="3439"/>
                    <a:pt x="214" y="3439"/>
                    <a:pt x="214" y="3439"/>
                  </a:cubicBezTo>
                  <a:lnTo>
                    <a:pt x="214" y="3439"/>
                  </a:lnTo>
                  <a:cubicBezTo>
                    <a:pt x="174" y="3440"/>
                    <a:pt x="158" y="344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2"/>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3"/>
                    <a:pt x="591" y="4223"/>
                  </a:cubicBezTo>
                  <a:cubicBezTo>
                    <a:pt x="604" y="4223"/>
                    <a:pt x="631" y="4207"/>
                    <a:pt x="669" y="4168"/>
                  </a:cubicBezTo>
                  <a:lnTo>
                    <a:pt x="669" y="4168"/>
                  </a:lnTo>
                  <a:cubicBezTo>
                    <a:pt x="652" y="4204"/>
                    <a:pt x="644" y="4219"/>
                    <a:pt x="653" y="4219"/>
                  </a:cubicBezTo>
                  <a:cubicBezTo>
                    <a:pt x="660" y="4219"/>
                    <a:pt x="675" y="4211"/>
                    <a:pt x="700" y="4199"/>
                  </a:cubicBezTo>
                  <a:cubicBezTo>
                    <a:pt x="730" y="4199"/>
                    <a:pt x="730" y="419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5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lnTo>
                    <a:pt x="1034" y="4533"/>
                  </a:lnTo>
                  <a:cubicBezTo>
                    <a:pt x="1045" y="4528"/>
                    <a:pt x="1055" y="4525"/>
                    <a:pt x="1063" y="4525"/>
                  </a:cubicBezTo>
                  <a:cubicBezTo>
                    <a:pt x="1104" y="4525"/>
                    <a:pt x="1120" y="4580"/>
                    <a:pt x="1095" y="4655"/>
                  </a:cubicBezTo>
                  <a:lnTo>
                    <a:pt x="1156" y="4655"/>
                  </a:lnTo>
                  <a:cubicBezTo>
                    <a:pt x="1167" y="4643"/>
                    <a:pt x="1177" y="4633"/>
                    <a:pt x="1186" y="4624"/>
                  </a:cubicBezTo>
                  <a:lnTo>
                    <a:pt x="1186" y="4624"/>
                  </a:lnTo>
                  <a:cubicBezTo>
                    <a:pt x="1186" y="4646"/>
                    <a:pt x="1171" y="4667"/>
                    <a:pt x="1173" y="4667"/>
                  </a:cubicBezTo>
                  <a:cubicBezTo>
                    <a:pt x="1173" y="4667"/>
                    <a:pt x="1177" y="4664"/>
                    <a:pt x="1186" y="4655"/>
                  </a:cubicBezTo>
                  <a:cubicBezTo>
                    <a:pt x="1197" y="4649"/>
                    <a:pt x="1207" y="4647"/>
                    <a:pt x="1216" y="4647"/>
                  </a:cubicBezTo>
                  <a:cubicBezTo>
                    <a:pt x="1256" y="4647"/>
                    <a:pt x="1272" y="4696"/>
                    <a:pt x="1247" y="4746"/>
                  </a:cubicBezTo>
                  <a:cubicBezTo>
                    <a:pt x="1216" y="4776"/>
                    <a:pt x="1216" y="4776"/>
                    <a:pt x="1247" y="4807"/>
                  </a:cubicBezTo>
                  <a:lnTo>
                    <a:pt x="1247" y="4776"/>
                  </a:lnTo>
                  <a:cubicBezTo>
                    <a:pt x="1277" y="4746"/>
                    <a:pt x="1308" y="4716"/>
                    <a:pt x="1308" y="4716"/>
                  </a:cubicBezTo>
                  <a:cubicBezTo>
                    <a:pt x="1338" y="4716"/>
                    <a:pt x="1338" y="4746"/>
                    <a:pt x="1338" y="4776"/>
                  </a:cubicBezTo>
                  <a:cubicBezTo>
                    <a:pt x="1338" y="4785"/>
                    <a:pt x="1338" y="4797"/>
                    <a:pt x="1338" y="4807"/>
                  </a:cubicBezTo>
                  <a:cubicBezTo>
                    <a:pt x="1338" y="4807"/>
                    <a:pt x="1368" y="4837"/>
                    <a:pt x="1368" y="4868"/>
                  </a:cubicBezTo>
                  <a:cubicBezTo>
                    <a:pt x="1368" y="4898"/>
                    <a:pt x="1399" y="4898"/>
                    <a:pt x="1429" y="4928"/>
                  </a:cubicBezTo>
                  <a:cubicBezTo>
                    <a:pt x="1460" y="4913"/>
                    <a:pt x="1482" y="4906"/>
                    <a:pt x="1494" y="4906"/>
                  </a:cubicBezTo>
                  <a:cubicBezTo>
                    <a:pt x="1505" y="4906"/>
                    <a:pt x="1505" y="4913"/>
                    <a:pt x="1490" y="4928"/>
                  </a:cubicBezTo>
                  <a:cubicBezTo>
                    <a:pt x="1490" y="4928"/>
                    <a:pt x="1504" y="4942"/>
                    <a:pt x="1531" y="4942"/>
                  </a:cubicBezTo>
                  <a:cubicBezTo>
                    <a:pt x="1544" y="4942"/>
                    <a:pt x="1561" y="4938"/>
                    <a:pt x="1581" y="4928"/>
                  </a:cubicBezTo>
                  <a:cubicBezTo>
                    <a:pt x="1612" y="4959"/>
                    <a:pt x="1612" y="4959"/>
                    <a:pt x="1612" y="4989"/>
                  </a:cubicBezTo>
                  <a:cubicBezTo>
                    <a:pt x="1596" y="5004"/>
                    <a:pt x="1589" y="5012"/>
                    <a:pt x="1593" y="5012"/>
                  </a:cubicBezTo>
                  <a:cubicBezTo>
                    <a:pt x="1596" y="5012"/>
                    <a:pt x="1612" y="5004"/>
                    <a:pt x="1642" y="4989"/>
                  </a:cubicBezTo>
                  <a:cubicBezTo>
                    <a:pt x="1642" y="4974"/>
                    <a:pt x="1650" y="4966"/>
                    <a:pt x="1657" y="4966"/>
                  </a:cubicBezTo>
                  <a:cubicBezTo>
                    <a:pt x="1665" y="4966"/>
                    <a:pt x="1672" y="4974"/>
                    <a:pt x="1672" y="4989"/>
                  </a:cubicBezTo>
                  <a:lnTo>
                    <a:pt x="1733" y="4989"/>
                  </a:lnTo>
                  <a:cubicBezTo>
                    <a:pt x="1733" y="4959"/>
                    <a:pt x="1733" y="4959"/>
                    <a:pt x="1764" y="4959"/>
                  </a:cubicBezTo>
                  <a:cubicBezTo>
                    <a:pt x="1764" y="4959"/>
                    <a:pt x="1824" y="5019"/>
                    <a:pt x="1824" y="5050"/>
                  </a:cubicBezTo>
                  <a:cubicBezTo>
                    <a:pt x="1885" y="5050"/>
                    <a:pt x="1885" y="5050"/>
                    <a:pt x="1885" y="5019"/>
                  </a:cubicBezTo>
                  <a:cubicBezTo>
                    <a:pt x="1865" y="5019"/>
                    <a:pt x="1872" y="4992"/>
                    <a:pt x="1887" y="4992"/>
                  </a:cubicBezTo>
                  <a:cubicBezTo>
                    <a:pt x="1895" y="4992"/>
                    <a:pt x="1905" y="4999"/>
                    <a:pt x="1916" y="5019"/>
                  </a:cubicBezTo>
                  <a:cubicBezTo>
                    <a:pt x="1916" y="5019"/>
                    <a:pt x="1976" y="5080"/>
                    <a:pt x="2037" y="5080"/>
                  </a:cubicBezTo>
                  <a:cubicBezTo>
                    <a:pt x="2083" y="5095"/>
                    <a:pt x="2106" y="5103"/>
                    <a:pt x="2117" y="5103"/>
                  </a:cubicBezTo>
                  <a:cubicBezTo>
                    <a:pt x="2128" y="5103"/>
                    <a:pt x="2128" y="5095"/>
                    <a:pt x="2128" y="5080"/>
                  </a:cubicBezTo>
                  <a:cubicBezTo>
                    <a:pt x="2145" y="5130"/>
                    <a:pt x="2162" y="5153"/>
                    <a:pt x="2173" y="5153"/>
                  </a:cubicBezTo>
                  <a:cubicBezTo>
                    <a:pt x="2183" y="5153"/>
                    <a:pt x="2189" y="5138"/>
                    <a:pt x="2189" y="5111"/>
                  </a:cubicBezTo>
                  <a:cubicBezTo>
                    <a:pt x="2219" y="5080"/>
                    <a:pt x="2219" y="5080"/>
                    <a:pt x="2250" y="5080"/>
                  </a:cubicBezTo>
                  <a:cubicBezTo>
                    <a:pt x="2232" y="5116"/>
                    <a:pt x="2235" y="5131"/>
                    <a:pt x="2253" y="5131"/>
                  </a:cubicBezTo>
                  <a:cubicBezTo>
                    <a:pt x="2266" y="5131"/>
                    <a:pt x="2286" y="5123"/>
                    <a:pt x="2311" y="5111"/>
                  </a:cubicBezTo>
                  <a:cubicBezTo>
                    <a:pt x="2311" y="5111"/>
                    <a:pt x="2311" y="5111"/>
                    <a:pt x="2311" y="5141"/>
                  </a:cubicBezTo>
                  <a:lnTo>
                    <a:pt x="2371" y="5141"/>
                  </a:lnTo>
                  <a:cubicBezTo>
                    <a:pt x="2383" y="5118"/>
                    <a:pt x="2408" y="5108"/>
                    <a:pt x="2436" y="5108"/>
                  </a:cubicBezTo>
                  <a:cubicBezTo>
                    <a:pt x="2481" y="5108"/>
                    <a:pt x="2535" y="5134"/>
                    <a:pt x="2554" y="5171"/>
                  </a:cubicBezTo>
                  <a:cubicBezTo>
                    <a:pt x="2554" y="5171"/>
                    <a:pt x="2554" y="5171"/>
                    <a:pt x="2584" y="5111"/>
                  </a:cubicBezTo>
                  <a:cubicBezTo>
                    <a:pt x="2599" y="5080"/>
                    <a:pt x="2607" y="5065"/>
                    <a:pt x="2611" y="5065"/>
                  </a:cubicBezTo>
                  <a:cubicBezTo>
                    <a:pt x="2615" y="5065"/>
                    <a:pt x="2615" y="5080"/>
                    <a:pt x="2615" y="5111"/>
                  </a:cubicBezTo>
                  <a:cubicBezTo>
                    <a:pt x="2615" y="5156"/>
                    <a:pt x="2615" y="5179"/>
                    <a:pt x="2618" y="5179"/>
                  </a:cubicBezTo>
                  <a:cubicBezTo>
                    <a:pt x="2622" y="5179"/>
                    <a:pt x="2630" y="5156"/>
                    <a:pt x="2645" y="5111"/>
                  </a:cubicBezTo>
                  <a:cubicBezTo>
                    <a:pt x="2645" y="5100"/>
                    <a:pt x="2657" y="5093"/>
                    <a:pt x="2671" y="5093"/>
                  </a:cubicBezTo>
                  <a:cubicBezTo>
                    <a:pt x="2695" y="5093"/>
                    <a:pt x="2725" y="5114"/>
                    <a:pt x="2706" y="5171"/>
                  </a:cubicBezTo>
                  <a:lnTo>
                    <a:pt x="2706" y="5232"/>
                  </a:lnTo>
                  <a:cubicBezTo>
                    <a:pt x="2736" y="5202"/>
                    <a:pt x="2767" y="5202"/>
                    <a:pt x="2767" y="5202"/>
                  </a:cubicBezTo>
                  <a:cubicBezTo>
                    <a:pt x="2767" y="5171"/>
                    <a:pt x="2767" y="5171"/>
                    <a:pt x="2827" y="5171"/>
                  </a:cubicBezTo>
                  <a:cubicBezTo>
                    <a:pt x="2858" y="5171"/>
                    <a:pt x="2919" y="5141"/>
                    <a:pt x="2949" y="5141"/>
                  </a:cubicBezTo>
                  <a:cubicBezTo>
                    <a:pt x="2979" y="5141"/>
                    <a:pt x="3040" y="5141"/>
                    <a:pt x="3040" y="5171"/>
                  </a:cubicBezTo>
                  <a:cubicBezTo>
                    <a:pt x="3071" y="5171"/>
                    <a:pt x="3101" y="5171"/>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3"/>
                    <a:pt x="3614" y="5133"/>
                  </a:cubicBezTo>
                  <a:cubicBezTo>
                    <a:pt x="3754" y="5133"/>
                    <a:pt x="3891" y="5126"/>
                    <a:pt x="3891" y="5111"/>
                  </a:cubicBezTo>
                  <a:lnTo>
                    <a:pt x="4043" y="5111"/>
                  </a:lnTo>
                  <a:cubicBezTo>
                    <a:pt x="4043" y="5134"/>
                    <a:pt x="4065" y="5144"/>
                    <a:pt x="4096" y="5144"/>
                  </a:cubicBezTo>
                  <a:cubicBezTo>
                    <a:pt x="4106" y="5144"/>
                    <a:pt x="4116" y="5143"/>
                    <a:pt x="4127" y="5141"/>
                  </a:cubicBezTo>
                  <a:lnTo>
                    <a:pt x="4104" y="5141"/>
                  </a:lnTo>
                  <a:cubicBezTo>
                    <a:pt x="4104" y="5111"/>
                    <a:pt x="4104" y="5050"/>
                    <a:pt x="4134" y="5050"/>
                  </a:cubicBezTo>
                  <a:lnTo>
                    <a:pt x="4165" y="5050"/>
                  </a:lnTo>
                  <a:cubicBezTo>
                    <a:pt x="4165" y="5077"/>
                    <a:pt x="4140" y="5130"/>
                    <a:pt x="4135" y="5140"/>
                  </a:cubicBezTo>
                  <a:lnTo>
                    <a:pt x="4135" y="5140"/>
                  </a:lnTo>
                  <a:cubicBezTo>
                    <a:pt x="4179" y="5131"/>
                    <a:pt x="4227" y="5109"/>
                    <a:pt x="4256" y="5080"/>
                  </a:cubicBezTo>
                  <a:cubicBezTo>
                    <a:pt x="4256" y="5050"/>
                    <a:pt x="4286" y="5050"/>
                    <a:pt x="4317" y="5019"/>
                  </a:cubicBezTo>
                  <a:cubicBezTo>
                    <a:pt x="4331" y="5061"/>
                    <a:pt x="4357" y="5077"/>
                    <a:pt x="4384" y="5077"/>
                  </a:cubicBezTo>
                  <a:cubicBezTo>
                    <a:pt x="4417" y="5077"/>
                    <a:pt x="4452" y="5053"/>
                    <a:pt x="4469" y="5019"/>
                  </a:cubicBezTo>
                  <a:cubicBezTo>
                    <a:pt x="4450" y="4982"/>
                    <a:pt x="4454" y="4956"/>
                    <a:pt x="4468" y="4956"/>
                  </a:cubicBezTo>
                  <a:cubicBezTo>
                    <a:pt x="4476" y="4956"/>
                    <a:pt x="4488" y="4966"/>
                    <a:pt x="4499" y="4989"/>
                  </a:cubicBezTo>
                  <a:cubicBezTo>
                    <a:pt x="4511" y="5025"/>
                    <a:pt x="4528" y="5042"/>
                    <a:pt x="4544" y="5042"/>
                  </a:cubicBezTo>
                  <a:cubicBezTo>
                    <a:pt x="4568" y="5042"/>
                    <a:pt x="4590" y="5002"/>
                    <a:pt x="4590" y="4928"/>
                  </a:cubicBezTo>
                  <a:cubicBezTo>
                    <a:pt x="4590" y="4893"/>
                    <a:pt x="4590" y="4878"/>
                    <a:pt x="4596" y="4878"/>
                  </a:cubicBezTo>
                  <a:cubicBezTo>
                    <a:pt x="4601" y="4878"/>
                    <a:pt x="4608" y="4885"/>
                    <a:pt x="4621" y="4898"/>
                  </a:cubicBezTo>
                  <a:cubicBezTo>
                    <a:pt x="4666" y="4913"/>
                    <a:pt x="4689" y="4921"/>
                    <a:pt x="4701" y="4921"/>
                  </a:cubicBezTo>
                  <a:cubicBezTo>
                    <a:pt x="4712" y="4921"/>
                    <a:pt x="4712" y="4913"/>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594"/>
                  </a:lnTo>
                  <a:cubicBezTo>
                    <a:pt x="5016" y="4594"/>
                    <a:pt x="5046" y="4564"/>
                    <a:pt x="5046" y="4564"/>
                  </a:cubicBezTo>
                  <a:lnTo>
                    <a:pt x="5016" y="4533"/>
                  </a:lnTo>
                  <a:cubicBezTo>
                    <a:pt x="5016" y="4503"/>
                    <a:pt x="5137" y="4381"/>
                    <a:pt x="5168" y="4168"/>
                  </a:cubicBezTo>
                  <a:cubicBezTo>
                    <a:pt x="5168" y="4016"/>
                    <a:pt x="5168" y="3925"/>
                    <a:pt x="5168" y="3895"/>
                  </a:cubicBezTo>
                  <a:cubicBezTo>
                    <a:pt x="5168" y="3880"/>
                    <a:pt x="5168" y="3872"/>
                    <a:pt x="5164" y="3872"/>
                  </a:cubicBezTo>
                  <a:cubicBezTo>
                    <a:pt x="5160" y="3872"/>
                    <a:pt x="5153" y="3880"/>
                    <a:pt x="5137" y="3895"/>
                  </a:cubicBezTo>
                  <a:cubicBezTo>
                    <a:pt x="5046" y="3895"/>
                    <a:pt x="5046" y="3864"/>
                    <a:pt x="5137" y="3834"/>
                  </a:cubicBezTo>
                  <a:cubicBezTo>
                    <a:pt x="5137" y="3834"/>
                    <a:pt x="5168" y="3804"/>
                    <a:pt x="5168" y="3773"/>
                  </a:cubicBezTo>
                  <a:cubicBezTo>
                    <a:pt x="5168" y="3749"/>
                    <a:pt x="5168" y="3704"/>
                    <a:pt x="5200" y="3704"/>
                  </a:cubicBezTo>
                  <a:cubicBezTo>
                    <a:pt x="5208" y="3704"/>
                    <a:pt x="5217" y="3707"/>
                    <a:pt x="5229" y="3712"/>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05"/>
                  </a:cubicBezTo>
                  <a:cubicBezTo>
                    <a:pt x="5198" y="3105"/>
                    <a:pt x="5198" y="3074"/>
                    <a:pt x="5107" y="3074"/>
                  </a:cubicBezTo>
                  <a:cubicBezTo>
                    <a:pt x="5077" y="3074"/>
                    <a:pt x="5077" y="3074"/>
                    <a:pt x="5077" y="3044"/>
                  </a:cubicBezTo>
                  <a:cubicBezTo>
                    <a:pt x="5107" y="3044"/>
                    <a:pt x="5107" y="3044"/>
                    <a:pt x="5168" y="3074"/>
                  </a:cubicBezTo>
                  <a:lnTo>
                    <a:pt x="5168" y="3044"/>
                  </a:lnTo>
                  <a:cubicBezTo>
                    <a:pt x="5168" y="3013"/>
                    <a:pt x="5198" y="2983"/>
                    <a:pt x="5229" y="2983"/>
                  </a:cubicBezTo>
                  <a:cubicBezTo>
                    <a:pt x="5249" y="2983"/>
                    <a:pt x="5256" y="2969"/>
                    <a:pt x="5240" y="2969"/>
                  </a:cubicBezTo>
                  <a:cubicBezTo>
                    <a:pt x="5232" y="2969"/>
                    <a:pt x="5219" y="2973"/>
                    <a:pt x="5198" y="2983"/>
                  </a:cubicBezTo>
                  <a:cubicBezTo>
                    <a:pt x="5107" y="2983"/>
                    <a:pt x="5107" y="2983"/>
                    <a:pt x="5107" y="2922"/>
                  </a:cubicBezTo>
                  <a:cubicBezTo>
                    <a:pt x="5107" y="2922"/>
                    <a:pt x="5107" y="2892"/>
                    <a:pt x="5168" y="2892"/>
                  </a:cubicBezTo>
                  <a:cubicBezTo>
                    <a:pt x="5198" y="2892"/>
                    <a:pt x="5198" y="2892"/>
                    <a:pt x="5198" y="2861"/>
                  </a:cubicBezTo>
                  <a:cubicBezTo>
                    <a:pt x="5198" y="2831"/>
                    <a:pt x="5077" y="2770"/>
                    <a:pt x="5016" y="2740"/>
                  </a:cubicBezTo>
                  <a:cubicBezTo>
                    <a:pt x="5046" y="2740"/>
                    <a:pt x="5046" y="2709"/>
                    <a:pt x="5046" y="2709"/>
                  </a:cubicBezTo>
                  <a:cubicBezTo>
                    <a:pt x="5026" y="2709"/>
                    <a:pt x="5033" y="2696"/>
                    <a:pt x="5040" y="2696"/>
                  </a:cubicBezTo>
                  <a:cubicBezTo>
                    <a:pt x="5043" y="2696"/>
                    <a:pt x="5046" y="2699"/>
                    <a:pt x="5046" y="2709"/>
                  </a:cubicBezTo>
                  <a:cubicBezTo>
                    <a:pt x="5077" y="2709"/>
                    <a:pt x="5077" y="2709"/>
                    <a:pt x="5077" y="2740"/>
                  </a:cubicBezTo>
                  <a:lnTo>
                    <a:pt x="5107" y="2740"/>
                  </a:lnTo>
                  <a:cubicBezTo>
                    <a:pt x="5198" y="2709"/>
                    <a:pt x="5198" y="2709"/>
                    <a:pt x="5107" y="2679"/>
                  </a:cubicBezTo>
                  <a:cubicBezTo>
                    <a:pt x="5077" y="2679"/>
                    <a:pt x="5077" y="2679"/>
                    <a:pt x="5107" y="2649"/>
                  </a:cubicBezTo>
                  <a:cubicBezTo>
                    <a:pt x="5168" y="2649"/>
                    <a:pt x="5198" y="2618"/>
                    <a:pt x="5168" y="2618"/>
                  </a:cubicBezTo>
                  <a:cubicBezTo>
                    <a:pt x="5168" y="2618"/>
                    <a:pt x="5168" y="2588"/>
                    <a:pt x="5198" y="2557"/>
                  </a:cubicBezTo>
                  <a:cubicBezTo>
                    <a:pt x="5198" y="2527"/>
                    <a:pt x="5198" y="2527"/>
                    <a:pt x="5168" y="2527"/>
                  </a:cubicBezTo>
                  <a:cubicBezTo>
                    <a:pt x="5107" y="2527"/>
                    <a:pt x="5107" y="2497"/>
                    <a:pt x="5107" y="2497"/>
                  </a:cubicBezTo>
                  <a:cubicBezTo>
                    <a:pt x="5107" y="2466"/>
                    <a:pt x="5107" y="2436"/>
                    <a:pt x="5077" y="2436"/>
                  </a:cubicBezTo>
                  <a:cubicBezTo>
                    <a:pt x="5068" y="2436"/>
                    <a:pt x="5060" y="2436"/>
                    <a:pt x="5052" y="2435"/>
                  </a:cubicBezTo>
                  <a:lnTo>
                    <a:pt x="5052" y="2435"/>
                  </a:lnTo>
                  <a:cubicBezTo>
                    <a:pt x="5061" y="2434"/>
                    <a:pt x="5077" y="2427"/>
                    <a:pt x="5077" y="2405"/>
                  </a:cubicBezTo>
                  <a:lnTo>
                    <a:pt x="5016" y="2405"/>
                  </a:lnTo>
                  <a:cubicBezTo>
                    <a:pt x="4955" y="2375"/>
                    <a:pt x="4955" y="2375"/>
                    <a:pt x="5046" y="2345"/>
                  </a:cubicBezTo>
                  <a:cubicBezTo>
                    <a:pt x="5077" y="2345"/>
                    <a:pt x="5077" y="2345"/>
                    <a:pt x="5077" y="2314"/>
                  </a:cubicBezTo>
                  <a:cubicBezTo>
                    <a:pt x="5077" y="2314"/>
                    <a:pt x="5077" y="2314"/>
                    <a:pt x="5137" y="2284"/>
                  </a:cubicBezTo>
                  <a:cubicBezTo>
                    <a:pt x="5168" y="2254"/>
                    <a:pt x="5137" y="2254"/>
                    <a:pt x="5077" y="2254"/>
                  </a:cubicBezTo>
                  <a:lnTo>
                    <a:pt x="5016" y="225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41"/>
                    <a:pt x="5077" y="2041"/>
                    <a:pt x="5137" y="1980"/>
                  </a:cubicBezTo>
                  <a:cubicBezTo>
                    <a:pt x="5198" y="1889"/>
                    <a:pt x="5198" y="1889"/>
                    <a:pt x="5137" y="1889"/>
                  </a:cubicBezTo>
                  <a:cubicBezTo>
                    <a:pt x="5168" y="1858"/>
                    <a:pt x="5137" y="1858"/>
                    <a:pt x="5077" y="1828"/>
                  </a:cubicBezTo>
                  <a:cubicBezTo>
                    <a:pt x="5046" y="1798"/>
                    <a:pt x="4986" y="1798"/>
                    <a:pt x="4925" y="1798"/>
                  </a:cubicBezTo>
                  <a:cubicBezTo>
                    <a:pt x="4864" y="1798"/>
                    <a:pt x="4864" y="1798"/>
                    <a:pt x="4894" y="1767"/>
                  </a:cubicBezTo>
                  <a:cubicBezTo>
                    <a:pt x="4894" y="173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63"/>
                    <a:pt x="5168" y="1463"/>
                    <a:pt x="5137" y="1463"/>
                  </a:cubicBezTo>
                  <a:cubicBezTo>
                    <a:pt x="5046" y="1463"/>
                    <a:pt x="5046" y="1433"/>
                    <a:pt x="5107" y="1433"/>
                  </a:cubicBezTo>
                  <a:cubicBezTo>
                    <a:pt x="5168" y="1433"/>
                    <a:pt x="5229" y="1250"/>
                    <a:pt x="5137" y="1159"/>
                  </a:cubicBezTo>
                  <a:lnTo>
                    <a:pt x="5137" y="1129"/>
                  </a:lnTo>
                  <a:cubicBezTo>
                    <a:pt x="5198" y="1068"/>
                    <a:pt x="5168" y="886"/>
                    <a:pt x="5107" y="855"/>
                  </a:cubicBezTo>
                  <a:lnTo>
                    <a:pt x="5077" y="795"/>
                  </a:lnTo>
                  <a:cubicBezTo>
                    <a:pt x="5107" y="703"/>
                    <a:pt x="5077" y="703"/>
                    <a:pt x="5046" y="673"/>
                  </a:cubicBezTo>
                  <a:cubicBezTo>
                    <a:pt x="5006" y="673"/>
                    <a:pt x="4979" y="686"/>
                    <a:pt x="4974" y="686"/>
                  </a:cubicBezTo>
                  <a:cubicBezTo>
                    <a:pt x="4972" y="686"/>
                    <a:pt x="4975" y="683"/>
                    <a:pt x="4986" y="673"/>
                  </a:cubicBezTo>
                  <a:cubicBezTo>
                    <a:pt x="5046" y="643"/>
                    <a:pt x="5016" y="612"/>
                    <a:pt x="4955" y="521"/>
                  </a:cubicBezTo>
                  <a:cubicBezTo>
                    <a:pt x="4917" y="463"/>
                    <a:pt x="4902" y="442"/>
                    <a:pt x="4890" y="442"/>
                  </a:cubicBezTo>
                  <a:cubicBezTo>
                    <a:pt x="4882" y="442"/>
                    <a:pt x="4875" y="449"/>
                    <a:pt x="4864" y="460"/>
                  </a:cubicBezTo>
                  <a:cubicBezTo>
                    <a:pt x="4773" y="399"/>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47"/>
                    <a:pt x="4651" y="247"/>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4"/>
                    <a:pt x="4640" y="197"/>
                    <a:pt x="4605" y="197"/>
                  </a:cubicBezTo>
                  <a:cubicBezTo>
                    <a:pt x="4557" y="197"/>
                    <a:pt x="4487" y="212"/>
                    <a:pt x="4469" y="247"/>
                  </a:cubicBezTo>
                  <a:lnTo>
                    <a:pt x="4469" y="187"/>
                  </a:lnTo>
                  <a:cubicBezTo>
                    <a:pt x="4499" y="156"/>
                    <a:pt x="4438" y="156"/>
                    <a:pt x="4408" y="126"/>
                  </a:cubicBezTo>
                  <a:cubicBezTo>
                    <a:pt x="4378" y="111"/>
                    <a:pt x="4355" y="103"/>
                    <a:pt x="4340" y="103"/>
                  </a:cubicBezTo>
                  <a:cubicBezTo>
                    <a:pt x="4324" y="103"/>
                    <a:pt x="4317" y="111"/>
                    <a:pt x="4317" y="126"/>
                  </a:cubicBezTo>
                  <a:cubicBezTo>
                    <a:pt x="4286" y="187"/>
                    <a:pt x="4286" y="217"/>
                    <a:pt x="4256" y="217"/>
                  </a:cubicBezTo>
                  <a:cubicBezTo>
                    <a:pt x="4286" y="217"/>
                    <a:pt x="4256" y="247"/>
                    <a:pt x="4256" y="278"/>
                  </a:cubicBezTo>
                  <a:cubicBezTo>
                    <a:pt x="4256" y="278"/>
                    <a:pt x="4226" y="247"/>
                    <a:pt x="4195" y="187"/>
                  </a:cubicBezTo>
                  <a:cubicBezTo>
                    <a:pt x="4165" y="95"/>
                    <a:pt x="4134" y="65"/>
                    <a:pt x="4013" y="65"/>
                  </a:cubicBezTo>
                  <a:cubicBezTo>
                    <a:pt x="3952" y="65"/>
                    <a:pt x="3922" y="65"/>
                    <a:pt x="3891" y="4"/>
                  </a:cubicBezTo>
                  <a:cubicBezTo>
                    <a:pt x="3861" y="4"/>
                    <a:pt x="3830" y="4"/>
                    <a:pt x="3830" y="65"/>
                  </a:cubicBezTo>
                  <a:lnTo>
                    <a:pt x="3800" y="65"/>
                  </a:lnTo>
                  <a:cubicBezTo>
                    <a:pt x="3800" y="35"/>
                    <a:pt x="3792" y="19"/>
                    <a:pt x="3785" y="19"/>
                  </a:cubicBezTo>
                  <a:cubicBezTo>
                    <a:pt x="3777" y="19"/>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3483;p83"/>
            <p:cNvSpPr/>
            <p:nvPr/>
          </p:nvSpPr>
          <p:spPr>
            <a:xfrm>
              <a:off x="2883659" y="3026643"/>
              <a:ext cx="77464" cy="41544"/>
            </a:xfrm>
            <a:custGeom>
              <a:avLst/>
              <a:gdLst/>
              <a:ahLst/>
              <a:cxnLst/>
              <a:rect l="l" t="t" r="r" b="b"/>
              <a:pathLst>
                <a:path w="4682" h="2511" extrusionOk="0">
                  <a:moveTo>
                    <a:pt x="3860" y="0"/>
                  </a:moveTo>
                  <a:cubicBezTo>
                    <a:pt x="3860" y="0"/>
                    <a:pt x="3891" y="31"/>
                    <a:pt x="3921" y="31"/>
                  </a:cubicBezTo>
                  <a:lnTo>
                    <a:pt x="3952" y="31"/>
                  </a:lnTo>
                  <a:cubicBezTo>
                    <a:pt x="3952" y="31"/>
                    <a:pt x="3891" y="0"/>
                    <a:pt x="3860" y="0"/>
                  </a:cubicBezTo>
                  <a:close/>
                  <a:moveTo>
                    <a:pt x="4429" y="207"/>
                  </a:moveTo>
                  <a:cubicBezTo>
                    <a:pt x="4426" y="207"/>
                    <a:pt x="4425" y="209"/>
                    <a:pt x="4425" y="213"/>
                  </a:cubicBezTo>
                  <a:lnTo>
                    <a:pt x="4438" y="213"/>
                  </a:lnTo>
                  <a:cubicBezTo>
                    <a:pt x="4434" y="209"/>
                    <a:pt x="4431" y="207"/>
                    <a:pt x="4429" y="207"/>
                  </a:cubicBezTo>
                  <a:close/>
                  <a:moveTo>
                    <a:pt x="4312" y="167"/>
                  </a:moveTo>
                  <a:cubicBezTo>
                    <a:pt x="4309" y="167"/>
                    <a:pt x="4331" y="183"/>
                    <a:pt x="4377" y="213"/>
                  </a:cubicBezTo>
                  <a:cubicBezTo>
                    <a:pt x="4399" y="224"/>
                    <a:pt x="4417" y="233"/>
                    <a:pt x="4432" y="240"/>
                  </a:cubicBezTo>
                  <a:lnTo>
                    <a:pt x="4432" y="240"/>
                  </a:lnTo>
                  <a:cubicBezTo>
                    <a:pt x="4428" y="229"/>
                    <a:pt x="4425" y="219"/>
                    <a:pt x="4425" y="213"/>
                  </a:cubicBezTo>
                  <a:lnTo>
                    <a:pt x="4407" y="213"/>
                  </a:lnTo>
                  <a:cubicBezTo>
                    <a:pt x="4347" y="183"/>
                    <a:pt x="4316" y="167"/>
                    <a:pt x="4312" y="167"/>
                  </a:cubicBezTo>
                  <a:close/>
                  <a:moveTo>
                    <a:pt x="4286" y="365"/>
                  </a:moveTo>
                  <a:cubicBezTo>
                    <a:pt x="4316" y="365"/>
                    <a:pt x="4347" y="365"/>
                    <a:pt x="4377" y="395"/>
                  </a:cubicBezTo>
                  <a:cubicBezTo>
                    <a:pt x="4316" y="365"/>
                    <a:pt x="4286" y="365"/>
                    <a:pt x="4286" y="365"/>
                  </a:cubicBezTo>
                  <a:close/>
                  <a:moveTo>
                    <a:pt x="4377" y="395"/>
                  </a:moveTo>
                  <a:lnTo>
                    <a:pt x="4377" y="395"/>
                  </a:lnTo>
                  <a:cubicBezTo>
                    <a:pt x="4468" y="426"/>
                    <a:pt x="4468" y="426"/>
                    <a:pt x="4438" y="426"/>
                  </a:cubicBezTo>
                  <a:cubicBezTo>
                    <a:pt x="4438" y="441"/>
                    <a:pt x="4438" y="449"/>
                    <a:pt x="4434" y="449"/>
                  </a:cubicBezTo>
                  <a:cubicBezTo>
                    <a:pt x="4430" y="449"/>
                    <a:pt x="4423" y="441"/>
                    <a:pt x="4408" y="426"/>
                  </a:cubicBezTo>
                  <a:lnTo>
                    <a:pt x="4408" y="426"/>
                  </a:lnTo>
                  <a:cubicBezTo>
                    <a:pt x="4400" y="418"/>
                    <a:pt x="4389" y="407"/>
                    <a:pt x="4377" y="395"/>
                  </a:cubicBezTo>
                  <a:close/>
                  <a:moveTo>
                    <a:pt x="4225" y="426"/>
                  </a:moveTo>
                  <a:lnTo>
                    <a:pt x="4225" y="426"/>
                  </a:lnTo>
                  <a:cubicBezTo>
                    <a:pt x="4286" y="456"/>
                    <a:pt x="4255" y="456"/>
                    <a:pt x="4255" y="456"/>
                  </a:cubicBezTo>
                  <a:cubicBezTo>
                    <a:pt x="4255" y="456"/>
                    <a:pt x="4255" y="456"/>
                    <a:pt x="4225" y="426"/>
                  </a:cubicBezTo>
                  <a:close/>
                  <a:moveTo>
                    <a:pt x="4593" y="517"/>
                  </a:moveTo>
                  <a:cubicBezTo>
                    <a:pt x="4603" y="524"/>
                    <a:pt x="4614" y="529"/>
                    <a:pt x="4624" y="529"/>
                  </a:cubicBezTo>
                  <a:cubicBezTo>
                    <a:pt x="4633" y="529"/>
                    <a:pt x="4642" y="526"/>
                    <a:pt x="4651" y="517"/>
                  </a:cubicBezTo>
                  <a:close/>
                  <a:moveTo>
                    <a:pt x="301" y="478"/>
                  </a:moveTo>
                  <a:cubicBezTo>
                    <a:pt x="292" y="478"/>
                    <a:pt x="268" y="523"/>
                    <a:pt x="243" y="547"/>
                  </a:cubicBezTo>
                  <a:cubicBezTo>
                    <a:pt x="274" y="517"/>
                    <a:pt x="304" y="487"/>
                    <a:pt x="304" y="487"/>
                  </a:cubicBezTo>
                  <a:cubicBezTo>
                    <a:pt x="304" y="481"/>
                    <a:pt x="303" y="478"/>
                    <a:pt x="301" y="478"/>
                  </a:cubicBezTo>
                  <a:close/>
                  <a:moveTo>
                    <a:pt x="4552" y="565"/>
                  </a:moveTo>
                  <a:lnTo>
                    <a:pt x="4552" y="565"/>
                  </a:lnTo>
                  <a:cubicBezTo>
                    <a:pt x="4563" y="572"/>
                    <a:pt x="4576" y="578"/>
                    <a:pt x="4590" y="578"/>
                  </a:cubicBezTo>
                  <a:lnTo>
                    <a:pt x="4552" y="565"/>
                  </a:lnTo>
                  <a:close/>
                  <a:moveTo>
                    <a:pt x="4559" y="547"/>
                  </a:moveTo>
                  <a:lnTo>
                    <a:pt x="4559" y="547"/>
                  </a:lnTo>
                  <a:cubicBezTo>
                    <a:pt x="4590" y="578"/>
                    <a:pt x="4590" y="578"/>
                    <a:pt x="4620" y="578"/>
                  </a:cubicBezTo>
                  <a:cubicBezTo>
                    <a:pt x="4620" y="578"/>
                    <a:pt x="4620" y="578"/>
                    <a:pt x="4559" y="547"/>
                  </a:cubicBezTo>
                  <a:close/>
                  <a:moveTo>
                    <a:pt x="4590" y="547"/>
                  </a:moveTo>
                  <a:cubicBezTo>
                    <a:pt x="4620" y="578"/>
                    <a:pt x="4620" y="578"/>
                    <a:pt x="4620" y="578"/>
                  </a:cubicBezTo>
                  <a:lnTo>
                    <a:pt x="4620" y="547"/>
                  </a:lnTo>
                  <a:close/>
                  <a:moveTo>
                    <a:pt x="3986" y="616"/>
                  </a:moveTo>
                  <a:cubicBezTo>
                    <a:pt x="3982" y="616"/>
                    <a:pt x="3982" y="623"/>
                    <a:pt x="3982" y="638"/>
                  </a:cubicBezTo>
                  <a:cubicBezTo>
                    <a:pt x="3952" y="638"/>
                    <a:pt x="3982" y="669"/>
                    <a:pt x="3982" y="669"/>
                  </a:cubicBezTo>
                  <a:lnTo>
                    <a:pt x="4043" y="669"/>
                  </a:lnTo>
                  <a:cubicBezTo>
                    <a:pt x="4104" y="669"/>
                    <a:pt x="4043" y="669"/>
                    <a:pt x="4012" y="638"/>
                  </a:cubicBezTo>
                  <a:cubicBezTo>
                    <a:pt x="3997" y="623"/>
                    <a:pt x="3990" y="616"/>
                    <a:pt x="3986" y="616"/>
                  </a:cubicBezTo>
                  <a:close/>
                  <a:moveTo>
                    <a:pt x="4073" y="608"/>
                  </a:moveTo>
                  <a:cubicBezTo>
                    <a:pt x="4104" y="638"/>
                    <a:pt x="4134" y="669"/>
                    <a:pt x="4134" y="669"/>
                  </a:cubicBezTo>
                  <a:cubicBezTo>
                    <a:pt x="4134" y="678"/>
                    <a:pt x="4131" y="681"/>
                    <a:pt x="4127" y="681"/>
                  </a:cubicBezTo>
                  <a:cubicBezTo>
                    <a:pt x="4116" y="681"/>
                    <a:pt x="4095" y="660"/>
                    <a:pt x="4073" y="638"/>
                  </a:cubicBezTo>
                  <a:cubicBezTo>
                    <a:pt x="4073" y="638"/>
                    <a:pt x="4073" y="608"/>
                    <a:pt x="4073" y="608"/>
                  </a:cubicBezTo>
                  <a:close/>
                  <a:moveTo>
                    <a:pt x="262" y="669"/>
                  </a:moveTo>
                  <a:cubicBezTo>
                    <a:pt x="256" y="676"/>
                    <a:pt x="250" y="686"/>
                    <a:pt x="243" y="699"/>
                  </a:cubicBezTo>
                  <a:cubicBezTo>
                    <a:pt x="243" y="673"/>
                    <a:pt x="243" y="670"/>
                    <a:pt x="262" y="669"/>
                  </a:cubicBezTo>
                  <a:close/>
                  <a:moveTo>
                    <a:pt x="4414" y="664"/>
                  </a:moveTo>
                  <a:cubicBezTo>
                    <a:pt x="4422" y="664"/>
                    <a:pt x="4443" y="674"/>
                    <a:pt x="4468" y="699"/>
                  </a:cubicBezTo>
                  <a:cubicBezTo>
                    <a:pt x="4416" y="682"/>
                    <a:pt x="4403" y="664"/>
                    <a:pt x="4414" y="664"/>
                  </a:cubicBezTo>
                  <a:close/>
                  <a:moveTo>
                    <a:pt x="4195" y="821"/>
                  </a:moveTo>
                  <a:cubicBezTo>
                    <a:pt x="4195" y="821"/>
                    <a:pt x="4225" y="821"/>
                    <a:pt x="4255" y="851"/>
                  </a:cubicBezTo>
                  <a:cubicBezTo>
                    <a:pt x="4255" y="851"/>
                    <a:pt x="4225" y="851"/>
                    <a:pt x="4195" y="821"/>
                  </a:cubicBezTo>
                  <a:close/>
                  <a:moveTo>
                    <a:pt x="144" y="839"/>
                  </a:moveTo>
                  <a:lnTo>
                    <a:pt x="144" y="839"/>
                  </a:lnTo>
                  <a:cubicBezTo>
                    <a:pt x="146" y="839"/>
                    <a:pt x="138" y="862"/>
                    <a:pt x="122" y="912"/>
                  </a:cubicBezTo>
                  <a:cubicBezTo>
                    <a:pt x="92" y="941"/>
                    <a:pt x="91" y="971"/>
                    <a:pt x="64" y="973"/>
                  </a:cubicBezTo>
                  <a:lnTo>
                    <a:pt x="64" y="973"/>
                  </a:lnTo>
                  <a:cubicBezTo>
                    <a:pt x="77" y="952"/>
                    <a:pt x="97" y="919"/>
                    <a:pt x="122" y="882"/>
                  </a:cubicBezTo>
                  <a:cubicBezTo>
                    <a:pt x="135" y="854"/>
                    <a:pt x="143" y="839"/>
                    <a:pt x="144" y="839"/>
                  </a:cubicBezTo>
                  <a:close/>
                  <a:moveTo>
                    <a:pt x="3822" y="959"/>
                  </a:moveTo>
                  <a:cubicBezTo>
                    <a:pt x="3833" y="963"/>
                    <a:pt x="3846" y="968"/>
                    <a:pt x="3860" y="973"/>
                  </a:cubicBezTo>
                  <a:cubicBezTo>
                    <a:pt x="3906" y="988"/>
                    <a:pt x="3921" y="1003"/>
                    <a:pt x="3910" y="1003"/>
                  </a:cubicBezTo>
                  <a:cubicBezTo>
                    <a:pt x="3900" y="1003"/>
                    <a:pt x="3870" y="992"/>
                    <a:pt x="3822" y="959"/>
                  </a:cubicBezTo>
                  <a:close/>
                  <a:moveTo>
                    <a:pt x="3921" y="912"/>
                  </a:moveTo>
                  <a:lnTo>
                    <a:pt x="4012" y="973"/>
                  </a:lnTo>
                  <a:cubicBezTo>
                    <a:pt x="4066" y="1008"/>
                    <a:pt x="4088" y="1023"/>
                    <a:pt x="4085" y="1023"/>
                  </a:cubicBezTo>
                  <a:cubicBezTo>
                    <a:pt x="4083" y="1023"/>
                    <a:pt x="4068" y="1016"/>
                    <a:pt x="4043" y="1003"/>
                  </a:cubicBezTo>
                  <a:cubicBezTo>
                    <a:pt x="3982" y="973"/>
                    <a:pt x="3952" y="942"/>
                    <a:pt x="3921" y="912"/>
                  </a:cubicBezTo>
                  <a:close/>
                  <a:moveTo>
                    <a:pt x="4134" y="1003"/>
                  </a:moveTo>
                  <a:cubicBezTo>
                    <a:pt x="4164" y="1034"/>
                    <a:pt x="4164" y="1034"/>
                    <a:pt x="4164" y="1034"/>
                  </a:cubicBezTo>
                  <a:lnTo>
                    <a:pt x="4134" y="1034"/>
                  </a:lnTo>
                  <a:lnTo>
                    <a:pt x="4104" y="1003"/>
                  </a:lnTo>
                  <a:close/>
                  <a:moveTo>
                    <a:pt x="2859" y="1014"/>
                  </a:moveTo>
                  <a:cubicBezTo>
                    <a:pt x="2853" y="1014"/>
                    <a:pt x="2865" y="1028"/>
                    <a:pt x="2918" y="1064"/>
                  </a:cubicBezTo>
                  <a:cubicBezTo>
                    <a:pt x="2933" y="1079"/>
                    <a:pt x="2941" y="1087"/>
                    <a:pt x="2945" y="1087"/>
                  </a:cubicBezTo>
                  <a:cubicBezTo>
                    <a:pt x="2948" y="1087"/>
                    <a:pt x="2948" y="1079"/>
                    <a:pt x="2948" y="1064"/>
                  </a:cubicBezTo>
                  <a:lnTo>
                    <a:pt x="2948" y="1064"/>
                  </a:lnTo>
                  <a:cubicBezTo>
                    <a:pt x="2948" y="1073"/>
                    <a:pt x="2946" y="1077"/>
                    <a:pt x="2941" y="1077"/>
                  </a:cubicBezTo>
                  <a:cubicBezTo>
                    <a:pt x="2931" y="1077"/>
                    <a:pt x="2909" y="1055"/>
                    <a:pt x="2888" y="1034"/>
                  </a:cubicBezTo>
                  <a:cubicBezTo>
                    <a:pt x="2875" y="1021"/>
                    <a:pt x="2862" y="1014"/>
                    <a:pt x="2859" y="1014"/>
                  </a:cubicBezTo>
                  <a:close/>
                  <a:moveTo>
                    <a:pt x="3860" y="1125"/>
                  </a:moveTo>
                  <a:cubicBezTo>
                    <a:pt x="3891" y="1125"/>
                    <a:pt x="3921" y="1155"/>
                    <a:pt x="3921" y="1155"/>
                  </a:cubicBezTo>
                  <a:cubicBezTo>
                    <a:pt x="3891" y="1155"/>
                    <a:pt x="3860" y="1125"/>
                    <a:pt x="3860" y="1125"/>
                  </a:cubicBezTo>
                  <a:close/>
                  <a:moveTo>
                    <a:pt x="3556" y="1155"/>
                  </a:moveTo>
                  <a:cubicBezTo>
                    <a:pt x="3537" y="1155"/>
                    <a:pt x="3542" y="1155"/>
                    <a:pt x="3564" y="1163"/>
                  </a:cubicBezTo>
                  <a:lnTo>
                    <a:pt x="3564" y="1163"/>
                  </a:lnTo>
                  <a:cubicBezTo>
                    <a:pt x="3562" y="1160"/>
                    <a:pt x="3559" y="1158"/>
                    <a:pt x="3556" y="1155"/>
                  </a:cubicBezTo>
                  <a:close/>
                  <a:moveTo>
                    <a:pt x="3715" y="1173"/>
                  </a:moveTo>
                  <a:cubicBezTo>
                    <a:pt x="3724" y="1173"/>
                    <a:pt x="3739" y="1195"/>
                    <a:pt x="3739" y="1216"/>
                  </a:cubicBezTo>
                  <a:lnTo>
                    <a:pt x="3708" y="1186"/>
                  </a:lnTo>
                  <a:cubicBezTo>
                    <a:pt x="3708" y="1177"/>
                    <a:pt x="3711" y="1173"/>
                    <a:pt x="3715" y="1173"/>
                  </a:cubicBezTo>
                  <a:close/>
                  <a:moveTo>
                    <a:pt x="1398" y="1186"/>
                  </a:moveTo>
                  <a:cubicBezTo>
                    <a:pt x="1398" y="1186"/>
                    <a:pt x="1398" y="1222"/>
                    <a:pt x="1384" y="1252"/>
                  </a:cubicBezTo>
                  <a:lnTo>
                    <a:pt x="1384" y="1252"/>
                  </a:lnTo>
                  <a:cubicBezTo>
                    <a:pt x="1390" y="1252"/>
                    <a:pt x="1395" y="1250"/>
                    <a:pt x="1398" y="1246"/>
                  </a:cubicBezTo>
                  <a:cubicBezTo>
                    <a:pt x="1398" y="1246"/>
                    <a:pt x="1398" y="1186"/>
                    <a:pt x="1398" y="1186"/>
                  </a:cubicBezTo>
                  <a:close/>
                  <a:moveTo>
                    <a:pt x="1549" y="1259"/>
                  </a:moveTo>
                  <a:cubicBezTo>
                    <a:pt x="1547" y="1259"/>
                    <a:pt x="1542" y="1272"/>
                    <a:pt x="1530" y="1307"/>
                  </a:cubicBezTo>
                  <a:lnTo>
                    <a:pt x="1530" y="1307"/>
                  </a:lnTo>
                  <a:cubicBezTo>
                    <a:pt x="1536" y="1298"/>
                    <a:pt x="1543" y="1288"/>
                    <a:pt x="1550" y="1277"/>
                  </a:cubicBezTo>
                  <a:cubicBezTo>
                    <a:pt x="1550" y="1266"/>
                    <a:pt x="1550" y="1259"/>
                    <a:pt x="1549" y="1259"/>
                  </a:cubicBezTo>
                  <a:close/>
                  <a:moveTo>
                    <a:pt x="486" y="1216"/>
                  </a:moveTo>
                  <a:cubicBezTo>
                    <a:pt x="486" y="1216"/>
                    <a:pt x="486" y="1277"/>
                    <a:pt x="456" y="1307"/>
                  </a:cubicBezTo>
                  <a:cubicBezTo>
                    <a:pt x="456" y="1246"/>
                    <a:pt x="486" y="1216"/>
                    <a:pt x="486" y="1216"/>
                  </a:cubicBezTo>
                  <a:close/>
                  <a:moveTo>
                    <a:pt x="3506" y="1354"/>
                  </a:moveTo>
                  <a:cubicBezTo>
                    <a:pt x="3499" y="1354"/>
                    <a:pt x="3506" y="1368"/>
                    <a:pt x="3526" y="1368"/>
                  </a:cubicBezTo>
                  <a:cubicBezTo>
                    <a:pt x="3516" y="1358"/>
                    <a:pt x="3509" y="1354"/>
                    <a:pt x="3506" y="1354"/>
                  </a:cubicBezTo>
                  <a:close/>
                  <a:moveTo>
                    <a:pt x="1167" y="1269"/>
                  </a:moveTo>
                  <a:cubicBezTo>
                    <a:pt x="1170" y="1269"/>
                    <a:pt x="1170" y="1277"/>
                    <a:pt x="1155" y="1307"/>
                  </a:cubicBezTo>
                  <a:lnTo>
                    <a:pt x="1125" y="1338"/>
                  </a:lnTo>
                  <a:cubicBezTo>
                    <a:pt x="1103" y="1359"/>
                    <a:pt x="1097" y="1381"/>
                    <a:pt x="1095" y="1381"/>
                  </a:cubicBezTo>
                  <a:cubicBezTo>
                    <a:pt x="1094" y="1381"/>
                    <a:pt x="1094" y="1377"/>
                    <a:pt x="1094" y="1368"/>
                  </a:cubicBezTo>
                  <a:cubicBezTo>
                    <a:pt x="1094" y="1368"/>
                    <a:pt x="1125" y="1338"/>
                    <a:pt x="1155" y="1277"/>
                  </a:cubicBezTo>
                  <a:cubicBezTo>
                    <a:pt x="1155" y="1277"/>
                    <a:pt x="1163" y="1269"/>
                    <a:pt x="1167" y="1269"/>
                  </a:cubicBezTo>
                  <a:close/>
                  <a:moveTo>
                    <a:pt x="3891" y="1338"/>
                  </a:moveTo>
                  <a:cubicBezTo>
                    <a:pt x="3921" y="1338"/>
                    <a:pt x="3952" y="1368"/>
                    <a:pt x="3952" y="1368"/>
                  </a:cubicBezTo>
                  <a:cubicBezTo>
                    <a:pt x="3960" y="1377"/>
                    <a:pt x="3964" y="1381"/>
                    <a:pt x="3963" y="1381"/>
                  </a:cubicBezTo>
                  <a:cubicBezTo>
                    <a:pt x="3959" y="1381"/>
                    <a:pt x="3925" y="1359"/>
                    <a:pt x="3860" y="1338"/>
                  </a:cubicBezTo>
                  <a:close/>
                  <a:moveTo>
                    <a:pt x="912" y="1277"/>
                  </a:moveTo>
                  <a:cubicBezTo>
                    <a:pt x="912" y="1307"/>
                    <a:pt x="882" y="1368"/>
                    <a:pt x="851" y="1398"/>
                  </a:cubicBezTo>
                  <a:cubicBezTo>
                    <a:pt x="851" y="1398"/>
                    <a:pt x="851" y="1398"/>
                    <a:pt x="851" y="1368"/>
                  </a:cubicBezTo>
                  <a:cubicBezTo>
                    <a:pt x="882" y="1307"/>
                    <a:pt x="912" y="1277"/>
                    <a:pt x="912" y="1277"/>
                  </a:cubicBezTo>
                  <a:close/>
                  <a:moveTo>
                    <a:pt x="4039" y="1415"/>
                  </a:moveTo>
                  <a:cubicBezTo>
                    <a:pt x="4043" y="1415"/>
                    <a:pt x="4053" y="1419"/>
                    <a:pt x="4073" y="1429"/>
                  </a:cubicBezTo>
                  <a:cubicBezTo>
                    <a:pt x="4053" y="1429"/>
                    <a:pt x="4033" y="1415"/>
                    <a:pt x="4039" y="1415"/>
                  </a:cubicBezTo>
                  <a:close/>
                  <a:moveTo>
                    <a:pt x="3708" y="1429"/>
                  </a:moveTo>
                  <a:cubicBezTo>
                    <a:pt x="3739" y="1429"/>
                    <a:pt x="3739" y="1459"/>
                    <a:pt x="3739" y="1459"/>
                  </a:cubicBezTo>
                  <a:cubicBezTo>
                    <a:pt x="3739" y="1459"/>
                    <a:pt x="3739" y="1459"/>
                    <a:pt x="3708" y="1429"/>
                  </a:cubicBezTo>
                  <a:close/>
                  <a:moveTo>
                    <a:pt x="1368" y="1429"/>
                  </a:moveTo>
                  <a:lnTo>
                    <a:pt x="1368" y="1429"/>
                  </a:lnTo>
                  <a:cubicBezTo>
                    <a:pt x="1367" y="1429"/>
                    <a:pt x="1337" y="1459"/>
                    <a:pt x="1337" y="1490"/>
                  </a:cubicBezTo>
                  <a:cubicBezTo>
                    <a:pt x="1307" y="1490"/>
                    <a:pt x="1337" y="1459"/>
                    <a:pt x="1337" y="1459"/>
                  </a:cubicBezTo>
                  <a:cubicBezTo>
                    <a:pt x="1337" y="1459"/>
                    <a:pt x="1367" y="1429"/>
                    <a:pt x="1368" y="1429"/>
                  </a:cubicBezTo>
                  <a:close/>
                  <a:moveTo>
                    <a:pt x="1489" y="1459"/>
                  </a:moveTo>
                  <a:lnTo>
                    <a:pt x="1489" y="1490"/>
                  </a:lnTo>
                  <a:lnTo>
                    <a:pt x="1459" y="1490"/>
                  </a:lnTo>
                  <a:cubicBezTo>
                    <a:pt x="1459" y="1490"/>
                    <a:pt x="1459" y="1490"/>
                    <a:pt x="1489" y="1459"/>
                  </a:cubicBezTo>
                  <a:close/>
                  <a:moveTo>
                    <a:pt x="1518" y="1470"/>
                  </a:moveTo>
                  <a:cubicBezTo>
                    <a:pt x="1520" y="1470"/>
                    <a:pt x="1520" y="1477"/>
                    <a:pt x="1520" y="1490"/>
                  </a:cubicBezTo>
                  <a:cubicBezTo>
                    <a:pt x="1550" y="1490"/>
                    <a:pt x="1550" y="1490"/>
                    <a:pt x="1520" y="1520"/>
                  </a:cubicBezTo>
                  <a:cubicBezTo>
                    <a:pt x="1505" y="1535"/>
                    <a:pt x="1497" y="1543"/>
                    <a:pt x="1493" y="1543"/>
                  </a:cubicBezTo>
                  <a:cubicBezTo>
                    <a:pt x="1489" y="1543"/>
                    <a:pt x="1489" y="1535"/>
                    <a:pt x="1489" y="1520"/>
                  </a:cubicBezTo>
                  <a:cubicBezTo>
                    <a:pt x="1507" y="1484"/>
                    <a:pt x="1515" y="1470"/>
                    <a:pt x="1518" y="1470"/>
                  </a:cubicBezTo>
                  <a:close/>
                  <a:moveTo>
                    <a:pt x="3648" y="1520"/>
                  </a:moveTo>
                  <a:cubicBezTo>
                    <a:pt x="3678" y="1520"/>
                    <a:pt x="3678" y="1520"/>
                    <a:pt x="3678" y="1550"/>
                  </a:cubicBezTo>
                  <a:cubicBezTo>
                    <a:pt x="3678" y="1550"/>
                    <a:pt x="3648" y="1520"/>
                    <a:pt x="3648" y="1520"/>
                  </a:cubicBezTo>
                  <a:close/>
                  <a:moveTo>
                    <a:pt x="3378" y="1568"/>
                  </a:moveTo>
                  <a:cubicBezTo>
                    <a:pt x="3377" y="1568"/>
                    <a:pt x="3413" y="1590"/>
                    <a:pt x="3435" y="1611"/>
                  </a:cubicBezTo>
                  <a:lnTo>
                    <a:pt x="3404" y="1581"/>
                  </a:lnTo>
                  <a:cubicBezTo>
                    <a:pt x="3387" y="1572"/>
                    <a:pt x="3379" y="1568"/>
                    <a:pt x="3378" y="1568"/>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3617" y="1642"/>
                  </a:moveTo>
                  <a:lnTo>
                    <a:pt x="3617" y="1642"/>
                  </a:lnTo>
                  <a:cubicBezTo>
                    <a:pt x="3618" y="1642"/>
                    <a:pt x="3633" y="1658"/>
                    <a:pt x="3665" y="1678"/>
                  </a:cubicBezTo>
                  <a:lnTo>
                    <a:pt x="3665" y="1678"/>
                  </a:lnTo>
                  <a:cubicBezTo>
                    <a:pt x="3659" y="1676"/>
                    <a:pt x="3654" y="1674"/>
                    <a:pt x="3648" y="1672"/>
                  </a:cubicBezTo>
                  <a:cubicBezTo>
                    <a:pt x="3619" y="1643"/>
                    <a:pt x="3617" y="1642"/>
                    <a:pt x="3617" y="1642"/>
                  </a:cubicBezTo>
                  <a:close/>
                  <a:moveTo>
                    <a:pt x="3435" y="1642"/>
                  </a:moveTo>
                  <a:lnTo>
                    <a:pt x="3435" y="1642"/>
                  </a:lnTo>
                  <a:cubicBezTo>
                    <a:pt x="3496" y="1672"/>
                    <a:pt x="3526" y="1702"/>
                    <a:pt x="3526" y="1702"/>
                  </a:cubicBezTo>
                  <a:cubicBezTo>
                    <a:pt x="3536" y="1712"/>
                    <a:pt x="3536" y="1716"/>
                    <a:pt x="3533" y="1716"/>
                  </a:cubicBezTo>
                  <a:cubicBezTo>
                    <a:pt x="3526" y="1716"/>
                    <a:pt x="3506" y="1702"/>
                    <a:pt x="3526" y="1702"/>
                  </a:cubicBezTo>
                  <a:cubicBezTo>
                    <a:pt x="3465" y="1672"/>
                    <a:pt x="3435" y="1642"/>
                    <a:pt x="3435" y="1642"/>
                  </a:cubicBezTo>
                  <a:close/>
                  <a:moveTo>
                    <a:pt x="2323" y="1700"/>
                  </a:moveTo>
                  <a:lnTo>
                    <a:pt x="2323" y="1700"/>
                  </a:lnTo>
                  <a:cubicBezTo>
                    <a:pt x="2322" y="1700"/>
                    <a:pt x="2318" y="1709"/>
                    <a:pt x="2315" y="1724"/>
                  </a:cubicBezTo>
                  <a:lnTo>
                    <a:pt x="2315" y="1724"/>
                  </a:lnTo>
                  <a:cubicBezTo>
                    <a:pt x="2322" y="1707"/>
                    <a:pt x="2324" y="1700"/>
                    <a:pt x="2323" y="1700"/>
                  </a:cubicBezTo>
                  <a:close/>
                  <a:moveTo>
                    <a:pt x="1246" y="1733"/>
                  </a:moveTo>
                  <a:lnTo>
                    <a:pt x="1246" y="1733"/>
                  </a:lnTo>
                  <a:cubicBezTo>
                    <a:pt x="1235" y="1744"/>
                    <a:pt x="1224" y="1755"/>
                    <a:pt x="1216" y="1763"/>
                  </a:cubicBezTo>
                  <a:lnTo>
                    <a:pt x="1216" y="1763"/>
                  </a:lnTo>
                  <a:cubicBezTo>
                    <a:pt x="1216" y="1763"/>
                    <a:pt x="1246" y="1763"/>
                    <a:pt x="1246" y="1733"/>
                  </a:cubicBezTo>
                  <a:close/>
                  <a:moveTo>
                    <a:pt x="3617" y="1702"/>
                  </a:moveTo>
                  <a:lnTo>
                    <a:pt x="3648" y="1733"/>
                  </a:lnTo>
                  <a:lnTo>
                    <a:pt x="3648" y="1763"/>
                  </a:lnTo>
                  <a:cubicBezTo>
                    <a:pt x="3617" y="1733"/>
                    <a:pt x="3587" y="1702"/>
                    <a:pt x="3587" y="1702"/>
                  </a:cubicBezTo>
                  <a:close/>
                  <a:moveTo>
                    <a:pt x="1459" y="1733"/>
                  </a:moveTo>
                  <a:lnTo>
                    <a:pt x="1429" y="1763"/>
                  </a:lnTo>
                  <a:lnTo>
                    <a:pt x="1398" y="1794"/>
                  </a:lnTo>
                  <a:cubicBezTo>
                    <a:pt x="1429" y="1763"/>
                    <a:pt x="1429" y="1733"/>
                    <a:pt x="1459" y="1733"/>
                  </a:cubicBezTo>
                  <a:close/>
                  <a:moveTo>
                    <a:pt x="1492" y="1791"/>
                  </a:moveTo>
                  <a:cubicBezTo>
                    <a:pt x="1489" y="1794"/>
                    <a:pt x="1489" y="1794"/>
                    <a:pt x="1489" y="1794"/>
                  </a:cubicBezTo>
                  <a:cubicBezTo>
                    <a:pt x="1489" y="1794"/>
                    <a:pt x="1489" y="1798"/>
                    <a:pt x="1491" y="1800"/>
                  </a:cubicBezTo>
                  <a:lnTo>
                    <a:pt x="1491" y="1800"/>
                  </a:lnTo>
                  <a:cubicBezTo>
                    <a:pt x="1491" y="1797"/>
                    <a:pt x="1492" y="1794"/>
                    <a:pt x="1492" y="1791"/>
                  </a:cubicBezTo>
                  <a:close/>
                  <a:moveTo>
                    <a:pt x="2128" y="1794"/>
                  </a:moveTo>
                  <a:cubicBezTo>
                    <a:pt x="2097" y="1824"/>
                    <a:pt x="2067" y="1854"/>
                    <a:pt x="2067" y="1854"/>
                  </a:cubicBezTo>
                  <a:cubicBezTo>
                    <a:pt x="2097" y="1824"/>
                    <a:pt x="2097" y="1794"/>
                    <a:pt x="2097" y="1794"/>
                  </a:cubicBezTo>
                  <a:close/>
                  <a:moveTo>
                    <a:pt x="3853" y="1847"/>
                  </a:moveTo>
                  <a:cubicBezTo>
                    <a:pt x="3846" y="1854"/>
                    <a:pt x="3841" y="1854"/>
                    <a:pt x="3860" y="1854"/>
                  </a:cubicBezTo>
                  <a:cubicBezTo>
                    <a:pt x="3858" y="1851"/>
                    <a:pt x="3855" y="1849"/>
                    <a:pt x="3853" y="1847"/>
                  </a:cubicBezTo>
                  <a:close/>
                  <a:moveTo>
                    <a:pt x="3078" y="1850"/>
                  </a:moveTo>
                  <a:cubicBezTo>
                    <a:pt x="3075" y="1850"/>
                    <a:pt x="3083" y="1867"/>
                    <a:pt x="3100" y="1885"/>
                  </a:cubicBezTo>
                  <a:cubicBezTo>
                    <a:pt x="3088" y="1859"/>
                    <a:pt x="3080" y="1850"/>
                    <a:pt x="3078" y="1850"/>
                  </a:cubicBezTo>
                  <a:close/>
                  <a:moveTo>
                    <a:pt x="1489" y="1885"/>
                  </a:moveTo>
                  <a:cubicBezTo>
                    <a:pt x="1489" y="1885"/>
                    <a:pt x="1489" y="1885"/>
                    <a:pt x="1489" y="1885"/>
                  </a:cubicBezTo>
                  <a:cubicBezTo>
                    <a:pt x="1489" y="1885"/>
                    <a:pt x="1489" y="1885"/>
                    <a:pt x="1489" y="1885"/>
                  </a:cubicBezTo>
                  <a:close/>
                  <a:moveTo>
                    <a:pt x="1489" y="1885"/>
                  </a:moveTo>
                  <a:cubicBezTo>
                    <a:pt x="1489" y="1885"/>
                    <a:pt x="1489" y="1885"/>
                    <a:pt x="1489" y="1885"/>
                  </a:cubicBezTo>
                  <a:cubicBezTo>
                    <a:pt x="1489" y="1885"/>
                    <a:pt x="1489" y="1885"/>
                    <a:pt x="1489" y="1885"/>
                  </a:cubicBezTo>
                  <a:close/>
                  <a:moveTo>
                    <a:pt x="2341" y="1885"/>
                  </a:moveTo>
                  <a:cubicBezTo>
                    <a:pt x="2341" y="1885"/>
                    <a:pt x="2341" y="1885"/>
                    <a:pt x="2341" y="1885"/>
                  </a:cubicBezTo>
                  <a:cubicBezTo>
                    <a:pt x="2341" y="1885"/>
                    <a:pt x="2341" y="1885"/>
                    <a:pt x="2341" y="1885"/>
                  </a:cubicBezTo>
                  <a:close/>
                  <a:moveTo>
                    <a:pt x="3057" y="1842"/>
                  </a:moveTo>
                  <a:cubicBezTo>
                    <a:pt x="3055" y="1842"/>
                    <a:pt x="3063" y="1858"/>
                    <a:pt x="3068" y="1885"/>
                  </a:cubicBezTo>
                  <a:lnTo>
                    <a:pt x="3068" y="1885"/>
                  </a:lnTo>
                  <a:cubicBezTo>
                    <a:pt x="3069" y="1875"/>
                    <a:pt x="3070" y="1865"/>
                    <a:pt x="3070" y="1854"/>
                  </a:cubicBezTo>
                  <a:cubicBezTo>
                    <a:pt x="3062" y="1846"/>
                    <a:pt x="3058" y="1842"/>
                    <a:pt x="3057" y="1842"/>
                  </a:cubicBezTo>
                  <a:close/>
                  <a:moveTo>
                    <a:pt x="1691" y="1929"/>
                  </a:moveTo>
                  <a:cubicBezTo>
                    <a:pt x="1686" y="1933"/>
                    <a:pt x="1679" y="1938"/>
                    <a:pt x="1672" y="1946"/>
                  </a:cubicBezTo>
                  <a:cubicBezTo>
                    <a:pt x="1697" y="1946"/>
                    <a:pt x="1681" y="1946"/>
                    <a:pt x="1691" y="1929"/>
                  </a:cubicBezTo>
                  <a:close/>
                  <a:moveTo>
                    <a:pt x="2796" y="2006"/>
                  </a:moveTo>
                  <a:cubicBezTo>
                    <a:pt x="2812" y="2021"/>
                    <a:pt x="2812" y="2029"/>
                    <a:pt x="2808" y="2029"/>
                  </a:cubicBezTo>
                  <a:cubicBezTo>
                    <a:pt x="2804" y="2029"/>
                    <a:pt x="2796" y="2021"/>
                    <a:pt x="2796" y="2006"/>
                  </a:cubicBezTo>
                  <a:close/>
                  <a:moveTo>
                    <a:pt x="1672" y="2006"/>
                  </a:moveTo>
                  <a:cubicBezTo>
                    <a:pt x="1641" y="2037"/>
                    <a:pt x="1641" y="2037"/>
                    <a:pt x="1672" y="2037"/>
                  </a:cubicBezTo>
                  <a:lnTo>
                    <a:pt x="1672" y="2006"/>
                  </a:lnTo>
                  <a:close/>
                  <a:moveTo>
                    <a:pt x="3192" y="1946"/>
                  </a:moveTo>
                  <a:lnTo>
                    <a:pt x="3192" y="1946"/>
                  </a:lnTo>
                  <a:cubicBezTo>
                    <a:pt x="3192" y="1946"/>
                    <a:pt x="3192" y="1946"/>
                    <a:pt x="3192" y="1946"/>
                  </a:cubicBezTo>
                  <a:lnTo>
                    <a:pt x="3192" y="1946"/>
                  </a:lnTo>
                  <a:lnTo>
                    <a:pt x="3222" y="1976"/>
                  </a:lnTo>
                  <a:lnTo>
                    <a:pt x="3222" y="2037"/>
                  </a:lnTo>
                  <a:cubicBezTo>
                    <a:pt x="3192" y="1976"/>
                    <a:pt x="3192" y="1946"/>
                    <a:pt x="3192" y="1946"/>
                  </a:cubicBezTo>
                  <a:close/>
                  <a:moveTo>
                    <a:pt x="3040" y="2006"/>
                  </a:moveTo>
                  <a:cubicBezTo>
                    <a:pt x="3040" y="2006"/>
                    <a:pt x="3040" y="2067"/>
                    <a:pt x="3070" y="2128"/>
                  </a:cubicBezTo>
                  <a:cubicBezTo>
                    <a:pt x="3040" y="2128"/>
                    <a:pt x="3040" y="2128"/>
                    <a:pt x="3040" y="2067"/>
                  </a:cubicBezTo>
                  <a:cubicBezTo>
                    <a:pt x="3040" y="2037"/>
                    <a:pt x="3040" y="2006"/>
                    <a:pt x="3040" y="2006"/>
                  </a:cubicBezTo>
                  <a:close/>
                  <a:moveTo>
                    <a:pt x="2675" y="2128"/>
                  </a:moveTo>
                  <a:cubicBezTo>
                    <a:pt x="2665" y="2138"/>
                    <a:pt x="2658" y="2141"/>
                    <a:pt x="2655" y="2141"/>
                  </a:cubicBezTo>
                  <a:cubicBezTo>
                    <a:pt x="2648" y="2141"/>
                    <a:pt x="2655" y="2128"/>
                    <a:pt x="2675" y="2128"/>
                  </a:cubicBezTo>
                  <a:close/>
                  <a:moveTo>
                    <a:pt x="4225" y="152"/>
                  </a:moveTo>
                  <a:cubicBezTo>
                    <a:pt x="4195" y="152"/>
                    <a:pt x="4195" y="152"/>
                    <a:pt x="4255" y="183"/>
                  </a:cubicBezTo>
                  <a:cubicBezTo>
                    <a:pt x="4271" y="198"/>
                    <a:pt x="4278" y="205"/>
                    <a:pt x="4271" y="205"/>
                  </a:cubicBezTo>
                  <a:cubicBezTo>
                    <a:pt x="4263" y="205"/>
                    <a:pt x="4240" y="198"/>
                    <a:pt x="4195" y="183"/>
                  </a:cubicBezTo>
                  <a:lnTo>
                    <a:pt x="4195" y="183"/>
                  </a:lnTo>
                  <a:cubicBezTo>
                    <a:pt x="4202" y="190"/>
                    <a:pt x="4212" y="200"/>
                    <a:pt x="4225" y="213"/>
                  </a:cubicBezTo>
                  <a:cubicBezTo>
                    <a:pt x="4225" y="213"/>
                    <a:pt x="4225" y="213"/>
                    <a:pt x="4225" y="243"/>
                  </a:cubicBezTo>
                  <a:cubicBezTo>
                    <a:pt x="4225" y="243"/>
                    <a:pt x="4255" y="243"/>
                    <a:pt x="4286" y="274"/>
                  </a:cubicBezTo>
                  <a:cubicBezTo>
                    <a:pt x="4339" y="309"/>
                    <a:pt x="4361" y="324"/>
                    <a:pt x="4358" y="324"/>
                  </a:cubicBezTo>
                  <a:cubicBezTo>
                    <a:pt x="4356" y="324"/>
                    <a:pt x="4341" y="317"/>
                    <a:pt x="4316" y="304"/>
                  </a:cubicBezTo>
                  <a:cubicBezTo>
                    <a:pt x="4286" y="274"/>
                    <a:pt x="4255" y="274"/>
                    <a:pt x="4255" y="274"/>
                  </a:cubicBezTo>
                  <a:cubicBezTo>
                    <a:pt x="4195" y="244"/>
                    <a:pt x="4195" y="243"/>
                    <a:pt x="4195" y="243"/>
                  </a:cubicBezTo>
                  <a:lnTo>
                    <a:pt x="4195" y="243"/>
                  </a:lnTo>
                  <a:cubicBezTo>
                    <a:pt x="4195" y="274"/>
                    <a:pt x="4195" y="274"/>
                    <a:pt x="4225" y="304"/>
                  </a:cubicBezTo>
                  <a:cubicBezTo>
                    <a:pt x="4195" y="274"/>
                    <a:pt x="4195" y="274"/>
                    <a:pt x="4195" y="274"/>
                  </a:cubicBezTo>
                  <a:lnTo>
                    <a:pt x="4134" y="274"/>
                  </a:lnTo>
                  <a:cubicBezTo>
                    <a:pt x="4122" y="268"/>
                    <a:pt x="4116" y="265"/>
                    <a:pt x="4114" y="265"/>
                  </a:cubicBezTo>
                  <a:cubicBezTo>
                    <a:pt x="4107" y="265"/>
                    <a:pt x="4176" y="310"/>
                    <a:pt x="4225" y="335"/>
                  </a:cubicBezTo>
                  <a:cubicBezTo>
                    <a:pt x="4225" y="365"/>
                    <a:pt x="4255" y="365"/>
                    <a:pt x="4255" y="365"/>
                  </a:cubicBezTo>
                  <a:cubicBezTo>
                    <a:pt x="4316" y="395"/>
                    <a:pt x="4316" y="395"/>
                    <a:pt x="4286" y="395"/>
                  </a:cubicBezTo>
                  <a:cubicBezTo>
                    <a:pt x="4286" y="395"/>
                    <a:pt x="4255" y="365"/>
                    <a:pt x="4225" y="365"/>
                  </a:cubicBezTo>
                  <a:cubicBezTo>
                    <a:pt x="4158" y="332"/>
                    <a:pt x="4119" y="307"/>
                    <a:pt x="4112" y="307"/>
                  </a:cubicBezTo>
                  <a:cubicBezTo>
                    <a:pt x="4108" y="307"/>
                    <a:pt x="4115" y="315"/>
                    <a:pt x="4134" y="335"/>
                  </a:cubicBezTo>
                  <a:lnTo>
                    <a:pt x="4134" y="335"/>
                  </a:lnTo>
                  <a:cubicBezTo>
                    <a:pt x="4134" y="335"/>
                    <a:pt x="4134" y="335"/>
                    <a:pt x="4134" y="335"/>
                  </a:cubicBezTo>
                  <a:cubicBezTo>
                    <a:pt x="4134" y="335"/>
                    <a:pt x="4195" y="395"/>
                    <a:pt x="4225" y="426"/>
                  </a:cubicBezTo>
                  <a:cubicBezTo>
                    <a:pt x="4200" y="413"/>
                    <a:pt x="4180" y="406"/>
                    <a:pt x="4172" y="406"/>
                  </a:cubicBezTo>
                  <a:cubicBezTo>
                    <a:pt x="4160" y="406"/>
                    <a:pt x="4172" y="421"/>
                    <a:pt x="4225" y="456"/>
                  </a:cubicBezTo>
                  <a:lnTo>
                    <a:pt x="4164" y="426"/>
                  </a:lnTo>
                  <a:cubicBezTo>
                    <a:pt x="4149" y="411"/>
                    <a:pt x="4134" y="403"/>
                    <a:pt x="4126" y="403"/>
                  </a:cubicBezTo>
                  <a:cubicBezTo>
                    <a:pt x="4119" y="403"/>
                    <a:pt x="4119" y="411"/>
                    <a:pt x="4134" y="426"/>
                  </a:cubicBezTo>
                  <a:cubicBezTo>
                    <a:pt x="4112" y="447"/>
                    <a:pt x="4106" y="469"/>
                    <a:pt x="4094" y="469"/>
                  </a:cubicBezTo>
                  <a:cubicBezTo>
                    <a:pt x="4088" y="469"/>
                    <a:pt x="4082" y="465"/>
                    <a:pt x="4073" y="456"/>
                  </a:cubicBezTo>
                  <a:cubicBezTo>
                    <a:pt x="4062" y="451"/>
                    <a:pt x="4055" y="448"/>
                    <a:pt x="4051" y="448"/>
                  </a:cubicBezTo>
                  <a:cubicBezTo>
                    <a:pt x="4036" y="448"/>
                    <a:pt x="4090" y="498"/>
                    <a:pt x="4164" y="547"/>
                  </a:cubicBezTo>
                  <a:cubicBezTo>
                    <a:pt x="4134" y="532"/>
                    <a:pt x="4119" y="525"/>
                    <a:pt x="4111" y="525"/>
                  </a:cubicBezTo>
                  <a:cubicBezTo>
                    <a:pt x="4104" y="525"/>
                    <a:pt x="4104" y="532"/>
                    <a:pt x="4104" y="547"/>
                  </a:cubicBezTo>
                  <a:cubicBezTo>
                    <a:pt x="4104" y="547"/>
                    <a:pt x="4104" y="547"/>
                    <a:pt x="4043" y="517"/>
                  </a:cubicBezTo>
                  <a:cubicBezTo>
                    <a:pt x="4018" y="504"/>
                    <a:pt x="4003" y="497"/>
                    <a:pt x="3998" y="497"/>
                  </a:cubicBezTo>
                  <a:cubicBezTo>
                    <a:pt x="3992" y="497"/>
                    <a:pt x="4007" y="512"/>
                    <a:pt x="4043" y="547"/>
                  </a:cubicBezTo>
                  <a:cubicBezTo>
                    <a:pt x="4088" y="563"/>
                    <a:pt x="4096" y="570"/>
                    <a:pt x="4085" y="570"/>
                  </a:cubicBezTo>
                  <a:cubicBezTo>
                    <a:pt x="4073" y="570"/>
                    <a:pt x="4043" y="563"/>
                    <a:pt x="4012" y="547"/>
                  </a:cubicBezTo>
                  <a:cubicBezTo>
                    <a:pt x="3952" y="517"/>
                    <a:pt x="3952" y="517"/>
                    <a:pt x="3952" y="517"/>
                  </a:cubicBezTo>
                  <a:lnTo>
                    <a:pt x="3952" y="517"/>
                  </a:lnTo>
                  <a:cubicBezTo>
                    <a:pt x="3982" y="547"/>
                    <a:pt x="3982" y="578"/>
                    <a:pt x="3982" y="578"/>
                  </a:cubicBezTo>
                  <a:cubicBezTo>
                    <a:pt x="3952" y="578"/>
                    <a:pt x="3952" y="578"/>
                    <a:pt x="4043" y="638"/>
                  </a:cubicBezTo>
                  <a:cubicBezTo>
                    <a:pt x="4104" y="669"/>
                    <a:pt x="4104" y="699"/>
                    <a:pt x="4104" y="699"/>
                  </a:cubicBezTo>
                  <a:lnTo>
                    <a:pt x="4043" y="699"/>
                  </a:lnTo>
                  <a:cubicBezTo>
                    <a:pt x="4043" y="699"/>
                    <a:pt x="4012" y="669"/>
                    <a:pt x="4012" y="669"/>
                  </a:cubicBezTo>
                  <a:cubicBezTo>
                    <a:pt x="4012" y="669"/>
                    <a:pt x="4012" y="682"/>
                    <a:pt x="3994" y="682"/>
                  </a:cubicBezTo>
                  <a:cubicBezTo>
                    <a:pt x="3985" y="682"/>
                    <a:pt x="3972" y="679"/>
                    <a:pt x="3952" y="669"/>
                  </a:cubicBezTo>
                  <a:cubicBezTo>
                    <a:pt x="3952" y="669"/>
                    <a:pt x="3938" y="655"/>
                    <a:pt x="3929" y="655"/>
                  </a:cubicBezTo>
                  <a:cubicBezTo>
                    <a:pt x="3925" y="655"/>
                    <a:pt x="3921" y="659"/>
                    <a:pt x="3921" y="669"/>
                  </a:cubicBezTo>
                  <a:lnTo>
                    <a:pt x="3891" y="669"/>
                  </a:lnTo>
                  <a:cubicBezTo>
                    <a:pt x="3921" y="699"/>
                    <a:pt x="3982" y="730"/>
                    <a:pt x="3921" y="730"/>
                  </a:cubicBezTo>
                  <a:cubicBezTo>
                    <a:pt x="3921" y="730"/>
                    <a:pt x="3891" y="760"/>
                    <a:pt x="3921" y="790"/>
                  </a:cubicBezTo>
                  <a:cubicBezTo>
                    <a:pt x="3921" y="790"/>
                    <a:pt x="3921" y="790"/>
                    <a:pt x="3891" y="760"/>
                  </a:cubicBezTo>
                  <a:cubicBezTo>
                    <a:pt x="3866" y="747"/>
                    <a:pt x="3846" y="740"/>
                    <a:pt x="3837" y="740"/>
                  </a:cubicBezTo>
                  <a:cubicBezTo>
                    <a:pt x="3826" y="740"/>
                    <a:pt x="3837" y="755"/>
                    <a:pt x="3891" y="790"/>
                  </a:cubicBezTo>
                  <a:cubicBezTo>
                    <a:pt x="3906" y="806"/>
                    <a:pt x="3914" y="813"/>
                    <a:pt x="3910" y="813"/>
                  </a:cubicBezTo>
                  <a:cubicBezTo>
                    <a:pt x="3906" y="813"/>
                    <a:pt x="3891" y="806"/>
                    <a:pt x="3860" y="790"/>
                  </a:cubicBezTo>
                  <a:lnTo>
                    <a:pt x="3860" y="790"/>
                  </a:lnTo>
                  <a:cubicBezTo>
                    <a:pt x="3860" y="790"/>
                    <a:pt x="3861" y="791"/>
                    <a:pt x="3891" y="821"/>
                  </a:cubicBezTo>
                  <a:cubicBezTo>
                    <a:pt x="3921" y="851"/>
                    <a:pt x="3921" y="851"/>
                    <a:pt x="3891" y="851"/>
                  </a:cubicBezTo>
                  <a:cubicBezTo>
                    <a:pt x="3860" y="821"/>
                    <a:pt x="3860" y="821"/>
                    <a:pt x="3830" y="821"/>
                  </a:cubicBezTo>
                  <a:cubicBezTo>
                    <a:pt x="3860" y="851"/>
                    <a:pt x="3830" y="912"/>
                    <a:pt x="3800" y="912"/>
                  </a:cubicBezTo>
                  <a:cubicBezTo>
                    <a:pt x="3830" y="942"/>
                    <a:pt x="3830" y="942"/>
                    <a:pt x="3830" y="942"/>
                  </a:cubicBezTo>
                  <a:cubicBezTo>
                    <a:pt x="3803" y="934"/>
                    <a:pt x="3787" y="930"/>
                    <a:pt x="3780" y="930"/>
                  </a:cubicBezTo>
                  <a:cubicBezTo>
                    <a:pt x="3778" y="930"/>
                    <a:pt x="3776" y="930"/>
                    <a:pt x="3776" y="931"/>
                  </a:cubicBezTo>
                  <a:lnTo>
                    <a:pt x="3776" y="931"/>
                  </a:lnTo>
                  <a:cubicBezTo>
                    <a:pt x="3765" y="925"/>
                    <a:pt x="3758" y="922"/>
                    <a:pt x="3755" y="922"/>
                  </a:cubicBezTo>
                  <a:cubicBezTo>
                    <a:pt x="3749" y="922"/>
                    <a:pt x="3764" y="937"/>
                    <a:pt x="3800" y="973"/>
                  </a:cubicBezTo>
                  <a:cubicBezTo>
                    <a:pt x="3800" y="973"/>
                    <a:pt x="3800" y="973"/>
                    <a:pt x="3800" y="973"/>
                  </a:cubicBezTo>
                  <a:lnTo>
                    <a:pt x="3800" y="973"/>
                  </a:lnTo>
                  <a:cubicBezTo>
                    <a:pt x="3852" y="990"/>
                    <a:pt x="3864" y="1008"/>
                    <a:pt x="3853" y="1008"/>
                  </a:cubicBezTo>
                  <a:cubicBezTo>
                    <a:pt x="3846" y="1008"/>
                    <a:pt x="3825" y="999"/>
                    <a:pt x="3800" y="973"/>
                  </a:cubicBezTo>
                  <a:lnTo>
                    <a:pt x="3800" y="973"/>
                  </a:lnTo>
                  <a:cubicBezTo>
                    <a:pt x="3873" y="1046"/>
                    <a:pt x="3913" y="1087"/>
                    <a:pt x="3900" y="1087"/>
                  </a:cubicBezTo>
                  <a:cubicBezTo>
                    <a:pt x="3891" y="1087"/>
                    <a:pt x="3859" y="1070"/>
                    <a:pt x="3800" y="1034"/>
                  </a:cubicBezTo>
                  <a:cubicBezTo>
                    <a:pt x="3739" y="1003"/>
                    <a:pt x="3708" y="973"/>
                    <a:pt x="3678" y="973"/>
                  </a:cubicBezTo>
                  <a:cubicBezTo>
                    <a:pt x="3678" y="973"/>
                    <a:pt x="3739" y="1003"/>
                    <a:pt x="3769" y="1034"/>
                  </a:cubicBezTo>
                  <a:cubicBezTo>
                    <a:pt x="3719" y="1021"/>
                    <a:pt x="3684" y="1014"/>
                    <a:pt x="3665" y="1014"/>
                  </a:cubicBezTo>
                  <a:cubicBezTo>
                    <a:pt x="3638" y="1014"/>
                    <a:pt x="3642" y="1028"/>
                    <a:pt x="3678" y="1064"/>
                  </a:cubicBezTo>
                  <a:cubicBezTo>
                    <a:pt x="3716" y="1102"/>
                    <a:pt x="3730" y="1128"/>
                    <a:pt x="3721" y="1128"/>
                  </a:cubicBezTo>
                  <a:cubicBezTo>
                    <a:pt x="3716" y="1128"/>
                    <a:pt x="3701" y="1118"/>
                    <a:pt x="3678" y="1094"/>
                  </a:cubicBezTo>
                  <a:cubicBezTo>
                    <a:pt x="3665" y="1082"/>
                    <a:pt x="3655" y="1072"/>
                    <a:pt x="3648" y="1064"/>
                  </a:cubicBezTo>
                  <a:cubicBezTo>
                    <a:pt x="3617" y="1064"/>
                    <a:pt x="3617" y="1094"/>
                    <a:pt x="3617" y="1094"/>
                  </a:cubicBezTo>
                  <a:cubicBezTo>
                    <a:pt x="3617" y="1094"/>
                    <a:pt x="3648" y="1125"/>
                    <a:pt x="3678" y="1155"/>
                  </a:cubicBezTo>
                  <a:cubicBezTo>
                    <a:pt x="3648" y="1125"/>
                    <a:pt x="3617" y="1110"/>
                    <a:pt x="3606" y="1110"/>
                  </a:cubicBezTo>
                  <a:cubicBezTo>
                    <a:pt x="3594" y="1110"/>
                    <a:pt x="3602" y="1125"/>
                    <a:pt x="3648" y="1155"/>
                  </a:cubicBezTo>
                  <a:lnTo>
                    <a:pt x="3617" y="1155"/>
                  </a:lnTo>
                  <a:cubicBezTo>
                    <a:pt x="3617" y="1155"/>
                    <a:pt x="3617" y="1155"/>
                    <a:pt x="3648" y="1186"/>
                  </a:cubicBezTo>
                  <a:cubicBezTo>
                    <a:pt x="3658" y="1196"/>
                    <a:pt x="3661" y="1199"/>
                    <a:pt x="3660" y="1199"/>
                  </a:cubicBezTo>
                  <a:cubicBezTo>
                    <a:pt x="3658" y="1199"/>
                    <a:pt x="3637" y="1186"/>
                    <a:pt x="3617" y="1186"/>
                  </a:cubicBezTo>
                  <a:cubicBezTo>
                    <a:pt x="3595" y="1174"/>
                    <a:pt x="3577" y="1167"/>
                    <a:pt x="3564" y="1163"/>
                  </a:cubicBezTo>
                  <a:lnTo>
                    <a:pt x="3564" y="1163"/>
                  </a:lnTo>
                  <a:cubicBezTo>
                    <a:pt x="3592" y="1191"/>
                    <a:pt x="3622" y="1219"/>
                    <a:pt x="3678" y="1246"/>
                  </a:cubicBezTo>
                  <a:cubicBezTo>
                    <a:pt x="3688" y="1257"/>
                    <a:pt x="3688" y="1260"/>
                    <a:pt x="3682" y="1260"/>
                  </a:cubicBezTo>
                  <a:cubicBezTo>
                    <a:pt x="3671" y="1260"/>
                    <a:pt x="3637" y="1246"/>
                    <a:pt x="3617" y="1246"/>
                  </a:cubicBezTo>
                  <a:cubicBezTo>
                    <a:pt x="3587" y="1216"/>
                    <a:pt x="3587" y="1216"/>
                    <a:pt x="3526" y="1186"/>
                  </a:cubicBezTo>
                  <a:lnTo>
                    <a:pt x="3526" y="1186"/>
                  </a:lnTo>
                  <a:cubicBezTo>
                    <a:pt x="3526" y="1216"/>
                    <a:pt x="3526" y="1216"/>
                    <a:pt x="3556" y="1246"/>
                  </a:cubicBezTo>
                  <a:cubicBezTo>
                    <a:pt x="3617" y="1246"/>
                    <a:pt x="3587" y="1277"/>
                    <a:pt x="3556" y="1277"/>
                  </a:cubicBezTo>
                  <a:lnTo>
                    <a:pt x="3526" y="1277"/>
                  </a:lnTo>
                  <a:cubicBezTo>
                    <a:pt x="3526" y="1277"/>
                    <a:pt x="3556" y="1307"/>
                    <a:pt x="3556" y="1338"/>
                  </a:cubicBezTo>
                  <a:cubicBezTo>
                    <a:pt x="3592" y="1373"/>
                    <a:pt x="3607" y="1388"/>
                    <a:pt x="3595" y="1388"/>
                  </a:cubicBezTo>
                  <a:cubicBezTo>
                    <a:pt x="3586" y="1388"/>
                    <a:pt x="3564" y="1381"/>
                    <a:pt x="3526" y="1368"/>
                  </a:cubicBezTo>
                  <a:lnTo>
                    <a:pt x="3526" y="1368"/>
                  </a:lnTo>
                  <a:cubicBezTo>
                    <a:pt x="3570" y="1412"/>
                    <a:pt x="3599" y="1441"/>
                    <a:pt x="3587" y="1441"/>
                  </a:cubicBezTo>
                  <a:cubicBezTo>
                    <a:pt x="3582" y="1441"/>
                    <a:pt x="3573" y="1437"/>
                    <a:pt x="3556" y="1429"/>
                  </a:cubicBezTo>
                  <a:lnTo>
                    <a:pt x="3556" y="1429"/>
                  </a:lnTo>
                  <a:cubicBezTo>
                    <a:pt x="3556" y="1429"/>
                    <a:pt x="3557" y="1429"/>
                    <a:pt x="3587" y="1459"/>
                  </a:cubicBezTo>
                  <a:cubicBezTo>
                    <a:pt x="3548" y="1433"/>
                    <a:pt x="3526" y="1424"/>
                    <a:pt x="3518" y="1424"/>
                  </a:cubicBezTo>
                  <a:cubicBezTo>
                    <a:pt x="3506" y="1424"/>
                    <a:pt x="3521" y="1442"/>
                    <a:pt x="3556" y="1459"/>
                  </a:cubicBezTo>
                  <a:cubicBezTo>
                    <a:pt x="3556" y="1459"/>
                    <a:pt x="3587" y="1490"/>
                    <a:pt x="3556" y="1490"/>
                  </a:cubicBezTo>
                  <a:cubicBezTo>
                    <a:pt x="3539" y="1481"/>
                    <a:pt x="3523" y="1477"/>
                    <a:pt x="3512" y="1477"/>
                  </a:cubicBezTo>
                  <a:cubicBezTo>
                    <a:pt x="3486" y="1477"/>
                    <a:pt x="3483" y="1498"/>
                    <a:pt x="3526" y="1520"/>
                  </a:cubicBezTo>
                  <a:cubicBezTo>
                    <a:pt x="3465" y="1520"/>
                    <a:pt x="3465" y="1520"/>
                    <a:pt x="3496" y="1550"/>
                  </a:cubicBezTo>
                  <a:lnTo>
                    <a:pt x="3556" y="1581"/>
                  </a:lnTo>
                  <a:cubicBezTo>
                    <a:pt x="3496" y="1550"/>
                    <a:pt x="3465" y="1550"/>
                    <a:pt x="3465" y="1550"/>
                  </a:cubicBezTo>
                  <a:lnTo>
                    <a:pt x="3465" y="1550"/>
                  </a:lnTo>
                  <a:cubicBezTo>
                    <a:pt x="3465" y="1550"/>
                    <a:pt x="3465" y="1550"/>
                    <a:pt x="3496" y="1581"/>
                  </a:cubicBezTo>
                  <a:cubicBezTo>
                    <a:pt x="3526" y="1581"/>
                    <a:pt x="3526" y="1611"/>
                    <a:pt x="3526" y="1611"/>
                  </a:cubicBezTo>
                  <a:cubicBezTo>
                    <a:pt x="3526" y="1611"/>
                    <a:pt x="3496" y="1581"/>
                    <a:pt x="3435" y="1581"/>
                  </a:cubicBezTo>
                  <a:cubicBezTo>
                    <a:pt x="3499" y="1602"/>
                    <a:pt x="3518" y="1624"/>
                    <a:pt x="3502" y="1624"/>
                  </a:cubicBezTo>
                  <a:cubicBezTo>
                    <a:pt x="3496" y="1624"/>
                    <a:pt x="3483" y="1620"/>
                    <a:pt x="3465" y="1611"/>
                  </a:cubicBezTo>
                  <a:cubicBezTo>
                    <a:pt x="3450" y="1596"/>
                    <a:pt x="3442" y="1588"/>
                    <a:pt x="3439" y="1588"/>
                  </a:cubicBezTo>
                  <a:cubicBezTo>
                    <a:pt x="3435" y="1588"/>
                    <a:pt x="3435" y="1596"/>
                    <a:pt x="3435" y="1611"/>
                  </a:cubicBezTo>
                  <a:lnTo>
                    <a:pt x="3404" y="1611"/>
                  </a:lnTo>
                  <a:cubicBezTo>
                    <a:pt x="3404" y="1611"/>
                    <a:pt x="3404" y="1611"/>
                    <a:pt x="3435" y="1642"/>
                  </a:cubicBezTo>
                  <a:cubicBezTo>
                    <a:pt x="3435" y="1652"/>
                    <a:pt x="3431" y="1655"/>
                    <a:pt x="3427" y="1655"/>
                  </a:cubicBezTo>
                  <a:cubicBezTo>
                    <a:pt x="3418" y="1655"/>
                    <a:pt x="3404" y="1642"/>
                    <a:pt x="3404" y="1642"/>
                  </a:cubicBezTo>
                  <a:cubicBezTo>
                    <a:pt x="3379" y="1616"/>
                    <a:pt x="3369" y="1606"/>
                    <a:pt x="3367" y="1606"/>
                  </a:cubicBezTo>
                  <a:lnTo>
                    <a:pt x="3367" y="1606"/>
                  </a:lnTo>
                  <a:cubicBezTo>
                    <a:pt x="3364" y="1606"/>
                    <a:pt x="3374" y="1624"/>
                    <a:pt x="3374" y="1642"/>
                  </a:cubicBezTo>
                  <a:cubicBezTo>
                    <a:pt x="3407" y="1692"/>
                    <a:pt x="3423" y="1714"/>
                    <a:pt x="3419" y="1714"/>
                  </a:cubicBezTo>
                  <a:cubicBezTo>
                    <a:pt x="3416" y="1714"/>
                    <a:pt x="3401" y="1699"/>
                    <a:pt x="3374" y="1672"/>
                  </a:cubicBezTo>
                  <a:cubicBezTo>
                    <a:pt x="3358" y="1656"/>
                    <a:pt x="3350" y="1648"/>
                    <a:pt x="3350" y="1648"/>
                  </a:cubicBezTo>
                  <a:lnTo>
                    <a:pt x="3350" y="1648"/>
                  </a:lnTo>
                  <a:cubicBezTo>
                    <a:pt x="3348" y="1648"/>
                    <a:pt x="3398" y="1705"/>
                    <a:pt x="3465" y="1794"/>
                  </a:cubicBezTo>
                  <a:cubicBezTo>
                    <a:pt x="3376" y="1722"/>
                    <a:pt x="3339" y="1693"/>
                    <a:pt x="3336" y="1693"/>
                  </a:cubicBezTo>
                  <a:lnTo>
                    <a:pt x="3336" y="1693"/>
                  </a:lnTo>
                  <a:cubicBezTo>
                    <a:pt x="3334" y="1693"/>
                    <a:pt x="3349" y="1708"/>
                    <a:pt x="3374" y="1733"/>
                  </a:cubicBezTo>
                  <a:cubicBezTo>
                    <a:pt x="3392" y="1768"/>
                    <a:pt x="3399" y="1783"/>
                    <a:pt x="3396" y="1783"/>
                  </a:cubicBezTo>
                  <a:cubicBezTo>
                    <a:pt x="3394" y="1783"/>
                    <a:pt x="3387" y="1776"/>
                    <a:pt x="3374" y="1763"/>
                  </a:cubicBezTo>
                  <a:cubicBezTo>
                    <a:pt x="3344" y="1733"/>
                    <a:pt x="3313" y="1733"/>
                    <a:pt x="3313" y="1733"/>
                  </a:cubicBezTo>
                  <a:cubicBezTo>
                    <a:pt x="3313" y="1763"/>
                    <a:pt x="3283" y="1763"/>
                    <a:pt x="3313" y="1794"/>
                  </a:cubicBezTo>
                  <a:cubicBezTo>
                    <a:pt x="3295" y="1776"/>
                    <a:pt x="3285" y="1768"/>
                    <a:pt x="3281" y="1768"/>
                  </a:cubicBezTo>
                  <a:cubicBezTo>
                    <a:pt x="3270" y="1768"/>
                    <a:pt x="3292" y="1811"/>
                    <a:pt x="3313" y="1854"/>
                  </a:cubicBezTo>
                  <a:lnTo>
                    <a:pt x="3283" y="1824"/>
                  </a:lnTo>
                  <a:cubicBezTo>
                    <a:pt x="3268" y="1809"/>
                    <a:pt x="3260" y="1801"/>
                    <a:pt x="3252" y="1801"/>
                  </a:cubicBezTo>
                  <a:cubicBezTo>
                    <a:pt x="3245" y="1801"/>
                    <a:pt x="3237" y="1809"/>
                    <a:pt x="3222" y="1824"/>
                  </a:cubicBezTo>
                  <a:cubicBezTo>
                    <a:pt x="3161" y="1854"/>
                    <a:pt x="3161" y="1854"/>
                    <a:pt x="3192" y="1946"/>
                  </a:cubicBezTo>
                  <a:cubicBezTo>
                    <a:pt x="3181" y="1934"/>
                    <a:pt x="3169" y="1923"/>
                    <a:pt x="3161" y="1915"/>
                  </a:cubicBezTo>
                  <a:cubicBezTo>
                    <a:pt x="3161" y="1915"/>
                    <a:pt x="3131" y="1915"/>
                    <a:pt x="3100" y="1885"/>
                  </a:cubicBezTo>
                  <a:lnTo>
                    <a:pt x="3100" y="1885"/>
                  </a:lnTo>
                  <a:cubicBezTo>
                    <a:pt x="3116" y="1930"/>
                    <a:pt x="3116" y="1946"/>
                    <a:pt x="3108" y="1946"/>
                  </a:cubicBezTo>
                  <a:cubicBezTo>
                    <a:pt x="3100" y="1946"/>
                    <a:pt x="3085" y="1930"/>
                    <a:pt x="3070" y="1915"/>
                  </a:cubicBezTo>
                  <a:cubicBezTo>
                    <a:pt x="3070" y="1904"/>
                    <a:pt x="3069" y="1894"/>
                    <a:pt x="3068" y="1885"/>
                  </a:cubicBezTo>
                  <a:lnTo>
                    <a:pt x="3068" y="1885"/>
                  </a:lnTo>
                  <a:cubicBezTo>
                    <a:pt x="3063" y="1911"/>
                    <a:pt x="3053" y="1931"/>
                    <a:pt x="3041" y="1931"/>
                  </a:cubicBezTo>
                  <a:cubicBezTo>
                    <a:pt x="3032" y="1931"/>
                    <a:pt x="3020" y="1918"/>
                    <a:pt x="3009" y="1885"/>
                  </a:cubicBezTo>
                  <a:cubicBezTo>
                    <a:pt x="3009" y="1915"/>
                    <a:pt x="3009" y="1946"/>
                    <a:pt x="3009" y="1946"/>
                  </a:cubicBezTo>
                  <a:cubicBezTo>
                    <a:pt x="2979" y="1946"/>
                    <a:pt x="2979" y="1946"/>
                    <a:pt x="2979" y="1885"/>
                  </a:cubicBezTo>
                  <a:cubicBezTo>
                    <a:pt x="2966" y="1872"/>
                    <a:pt x="2959" y="1865"/>
                    <a:pt x="2955" y="1865"/>
                  </a:cubicBezTo>
                  <a:cubicBezTo>
                    <a:pt x="2948" y="1865"/>
                    <a:pt x="2948" y="1879"/>
                    <a:pt x="2948" y="1915"/>
                  </a:cubicBezTo>
                  <a:cubicBezTo>
                    <a:pt x="2948" y="1915"/>
                    <a:pt x="2948" y="1976"/>
                    <a:pt x="2948" y="1976"/>
                  </a:cubicBezTo>
                  <a:cubicBezTo>
                    <a:pt x="2948" y="2037"/>
                    <a:pt x="2979" y="2067"/>
                    <a:pt x="2948" y="2067"/>
                  </a:cubicBezTo>
                  <a:lnTo>
                    <a:pt x="2948" y="2037"/>
                  </a:lnTo>
                  <a:cubicBezTo>
                    <a:pt x="2948" y="2006"/>
                    <a:pt x="2918" y="1946"/>
                    <a:pt x="2918" y="1946"/>
                  </a:cubicBezTo>
                  <a:cubicBezTo>
                    <a:pt x="2918" y="1946"/>
                    <a:pt x="2918" y="1946"/>
                    <a:pt x="2918" y="2006"/>
                  </a:cubicBezTo>
                  <a:cubicBezTo>
                    <a:pt x="2918" y="1946"/>
                    <a:pt x="2918" y="1946"/>
                    <a:pt x="2888" y="1946"/>
                  </a:cubicBezTo>
                  <a:cubicBezTo>
                    <a:pt x="2888" y="1946"/>
                    <a:pt x="2857" y="1946"/>
                    <a:pt x="2857" y="2006"/>
                  </a:cubicBezTo>
                  <a:cubicBezTo>
                    <a:pt x="2857" y="1961"/>
                    <a:pt x="2850" y="1938"/>
                    <a:pt x="2838" y="1938"/>
                  </a:cubicBezTo>
                  <a:cubicBezTo>
                    <a:pt x="2827" y="1938"/>
                    <a:pt x="2812" y="1961"/>
                    <a:pt x="2796" y="2006"/>
                  </a:cubicBezTo>
                  <a:cubicBezTo>
                    <a:pt x="2796" y="1976"/>
                    <a:pt x="2796" y="1961"/>
                    <a:pt x="2793" y="1961"/>
                  </a:cubicBezTo>
                  <a:cubicBezTo>
                    <a:pt x="2789" y="1961"/>
                    <a:pt x="2781" y="1976"/>
                    <a:pt x="2766" y="2006"/>
                  </a:cubicBezTo>
                  <a:cubicBezTo>
                    <a:pt x="2766" y="1994"/>
                    <a:pt x="2766" y="1973"/>
                    <a:pt x="2766" y="1946"/>
                  </a:cubicBezTo>
                  <a:cubicBezTo>
                    <a:pt x="2766" y="1895"/>
                    <a:pt x="2757" y="1873"/>
                    <a:pt x="2749" y="1873"/>
                  </a:cubicBezTo>
                  <a:cubicBezTo>
                    <a:pt x="2742" y="1873"/>
                    <a:pt x="2736" y="1888"/>
                    <a:pt x="2736" y="1915"/>
                  </a:cubicBezTo>
                  <a:cubicBezTo>
                    <a:pt x="2736" y="1946"/>
                    <a:pt x="2705" y="1946"/>
                    <a:pt x="2705" y="1946"/>
                  </a:cubicBezTo>
                  <a:cubicBezTo>
                    <a:pt x="2705" y="1976"/>
                    <a:pt x="2675" y="1976"/>
                    <a:pt x="2675" y="2037"/>
                  </a:cubicBezTo>
                  <a:cubicBezTo>
                    <a:pt x="2675" y="1976"/>
                    <a:pt x="2645" y="1976"/>
                    <a:pt x="2645" y="1976"/>
                  </a:cubicBezTo>
                  <a:lnTo>
                    <a:pt x="2614" y="1976"/>
                  </a:lnTo>
                  <a:cubicBezTo>
                    <a:pt x="2614" y="1946"/>
                    <a:pt x="2614" y="1930"/>
                    <a:pt x="2610" y="1930"/>
                  </a:cubicBezTo>
                  <a:cubicBezTo>
                    <a:pt x="2607" y="1930"/>
                    <a:pt x="2599" y="1946"/>
                    <a:pt x="2584" y="1976"/>
                  </a:cubicBezTo>
                  <a:cubicBezTo>
                    <a:pt x="2584" y="1991"/>
                    <a:pt x="2584" y="1991"/>
                    <a:pt x="2584" y="1991"/>
                  </a:cubicBezTo>
                  <a:cubicBezTo>
                    <a:pt x="2584" y="1991"/>
                    <a:pt x="2584" y="1991"/>
                    <a:pt x="2584" y="2006"/>
                  </a:cubicBezTo>
                  <a:cubicBezTo>
                    <a:pt x="2584" y="1953"/>
                    <a:pt x="2563" y="1921"/>
                    <a:pt x="2540" y="1921"/>
                  </a:cubicBezTo>
                  <a:cubicBezTo>
                    <a:pt x="2534" y="1921"/>
                    <a:pt x="2529" y="1923"/>
                    <a:pt x="2523" y="1927"/>
                  </a:cubicBezTo>
                  <a:lnTo>
                    <a:pt x="2523" y="1927"/>
                  </a:lnTo>
                  <a:cubicBezTo>
                    <a:pt x="2523" y="1923"/>
                    <a:pt x="2523" y="1920"/>
                    <a:pt x="2523" y="1915"/>
                  </a:cubicBezTo>
                  <a:cubicBezTo>
                    <a:pt x="2523" y="1885"/>
                    <a:pt x="2523" y="1885"/>
                    <a:pt x="2523" y="1885"/>
                  </a:cubicBezTo>
                  <a:cubicBezTo>
                    <a:pt x="2523" y="1885"/>
                    <a:pt x="2496" y="1898"/>
                    <a:pt x="2478" y="1898"/>
                  </a:cubicBezTo>
                  <a:cubicBezTo>
                    <a:pt x="2469" y="1898"/>
                    <a:pt x="2462" y="1895"/>
                    <a:pt x="2462" y="1885"/>
                  </a:cubicBezTo>
                  <a:cubicBezTo>
                    <a:pt x="2447" y="1885"/>
                    <a:pt x="2432" y="1877"/>
                    <a:pt x="2420" y="1877"/>
                  </a:cubicBezTo>
                  <a:cubicBezTo>
                    <a:pt x="2409" y="1877"/>
                    <a:pt x="2401" y="1885"/>
                    <a:pt x="2401" y="1915"/>
                  </a:cubicBezTo>
                  <a:cubicBezTo>
                    <a:pt x="2401" y="1915"/>
                    <a:pt x="2401" y="1915"/>
                    <a:pt x="2401" y="1854"/>
                  </a:cubicBezTo>
                  <a:cubicBezTo>
                    <a:pt x="2432" y="1824"/>
                    <a:pt x="2432" y="1824"/>
                    <a:pt x="2401" y="1824"/>
                  </a:cubicBezTo>
                  <a:cubicBezTo>
                    <a:pt x="2401" y="1824"/>
                    <a:pt x="2401" y="1854"/>
                    <a:pt x="2371" y="1885"/>
                  </a:cubicBezTo>
                  <a:cubicBezTo>
                    <a:pt x="2358" y="1910"/>
                    <a:pt x="2351" y="1920"/>
                    <a:pt x="2346" y="1920"/>
                  </a:cubicBezTo>
                  <a:cubicBezTo>
                    <a:pt x="2341" y="1920"/>
                    <a:pt x="2341" y="1902"/>
                    <a:pt x="2341" y="1885"/>
                  </a:cubicBezTo>
                  <a:cubicBezTo>
                    <a:pt x="2341" y="1946"/>
                    <a:pt x="2310" y="1976"/>
                    <a:pt x="2310" y="1976"/>
                  </a:cubicBezTo>
                  <a:cubicBezTo>
                    <a:pt x="2280" y="1946"/>
                    <a:pt x="2280" y="1946"/>
                    <a:pt x="2310" y="1915"/>
                  </a:cubicBezTo>
                  <a:cubicBezTo>
                    <a:pt x="2340" y="1885"/>
                    <a:pt x="2341" y="1885"/>
                    <a:pt x="2341" y="1885"/>
                  </a:cubicBezTo>
                  <a:lnTo>
                    <a:pt x="2341" y="1885"/>
                  </a:lnTo>
                  <a:cubicBezTo>
                    <a:pt x="2341" y="1885"/>
                    <a:pt x="2341" y="1885"/>
                    <a:pt x="2341" y="1885"/>
                  </a:cubicBezTo>
                  <a:cubicBezTo>
                    <a:pt x="2362" y="1863"/>
                    <a:pt x="2353" y="1842"/>
                    <a:pt x="2335" y="1842"/>
                  </a:cubicBezTo>
                  <a:cubicBezTo>
                    <a:pt x="2328" y="1842"/>
                    <a:pt x="2319" y="1845"/>
                    <a:pt x="2310" y="1854"/>
                  </a:cubicBezTo>
                  <a:cubicBezTo>
                    <a:pt x="2310" y="1854"/>
                    <a:pt x="2310" y="1854"/>
                    <a:pt x="2310" y="1824"/>
                  </a:cubicBezTo>
                  <a:cubicBezTo>
                    <a:pt x="2329" y="1786"/>
                    <a:pt x="2336" y="1760"/>
                    <a:pt x="2325" y="1760"/>
                  </a:cubicBezTo>
                  <a:cubicBezTo>
                    <a:pt x="2317" y="1760"/>
                    <a:pt x="2303" y="1770"/>
                    <a:pt x="2280" y="1794"/>
                  </a:cubicBezTo>
                  <a:cubicBezTo>
                    <a:pt x="2280" y="1794"/>
                    <a:pt x="2280" y="1794"/>
                    <a:pt x="2310" y="1763"/>
                  </a:cubicBezTo>
                  <a:cubicBezTo>
                    <a:pt x="2310" y="1748"/>
                    <a:pt x="2312" y="1734"/>
                    <a:pt x="2315" y="1724"/>
                  </a:cubicBezTo>
                  <a:lnTo>
                    <a:pt x="2315" y="1724"/>
                  </a:lnTo>
                  <a:cubicBezTo>
                    <a:pt x="2313" y="1726"/>
                    <a:pt x="2312" y="1729"/>
                    <a:pt x="2310" y="1733"/>
                  </a:cubicBezTo>
                  <a:cubicBezTo>
                    <a:pt x="2295" y="1748"/>
                    <a:pt x="2280" y="1756"/>
                    <a:pt x="2268" y="1756"/>
                  </a:cubicBezTo>
                  <a:cubicBezTo>
                    <a:pt x="2257" y="1756"/>
                    <a:pt x="2249" y="1748"/>
                    <a:pt x="2249" y="1733"/>
                  </a:cubicBezTo>
                  <a:cubicBezTo>
                    <a:pt x="2249" y="1733"/>
                    <a:pt x="2249" y="1725"/>
                    <a:pt x="2246" y="1725"/>
                  </a:cubicBezTo>
                  <a:cubicBezTo>
                    <a:pt x="2244" y="1725"/>
                    <a:pt x="2242" y="1726"/>
                    <a:pt x="2239" y="1730"/>
                  </a:cubicBezTo>
                  <a:lnTo>
                    <a:pt x="2239" y="1730"/>
                  </a:lnTo>
                  <a:cubicBezTo>
                    <a:pt x="2239" y="1727"/>
                    <a:pt x="2239" y="1725"/>
                    <a:pt x="2238" y="1725"/>
                  </a:cubicBezTo>
                  <a:lnTo>
                    <a:pt x="2238" y="1725"/>
                  </a:lnTo>
                  <a:cubicBezTo>
                    <a:pt x="2234" y="1725"/>
                    <a:pt x="2219" y="1748"/>
                    <a:pt x="2189" y="1794"/>
                  </a:cubicBezTo>
                  <a:cubicBezTo>
                    <a:pt x="2219" y="1733"/>
                    <a:pt x="2189" y="1733"/>
                    <a:pt x="2189" y="1733"/>
                  </a:cubicBezTo>
                  <a:cubicBezTo>
                    <a:pt x="2189" y="1733"/>
                    <a:pt x="2175" y="1746"/>
                    <a:pt x="2157" y="1746"/>
                  </a:cubicBezTo>
                  <a:cubicBezTo>
                    <a:pt x="2148" y="1746"/>
                    <a:pt x="2138" y="1743"/>
                    <a:pt x="2128" y="1733"/>
                  </a:cubicBezTo>
                  <a:cubicBezTo>
                    <a:pt x="2097" y="1718"/>
                    <a:pt x="2082" y="1710"/>
                    <a:pt x="2071" y="1710"/>
                  </a:cubicBezTo>
                  <a:cubicBezTo>
                    <a:pt x="2059" y="1710"/>
                    <a:pt x="2052" y="1718"/>
                    <a:pt x="2037" y="1733"/>
                  </a:cubicBezTo>
                  <a:cubicBezTo>
                    <a:pt x="2037" y="1672"/>
                    <a:pt x="2037" y="1672"/>
                    <a:pt x="2037" y="1672"/>
                  </a:cubicBezTo>
                  <a:cubicBezTo>
                    <a:pt x="2037" y="1672"/>
                    <a:pt x="2037" y="1672"/>
                    <a:pt x="2037" y="1642"/>
                  </a:cubicBezTo>
                  <a:cubicBezTo>
                    <a:pt x="2037" y="1672"/>
                    <a:pt x="2037" y="1672"/>
                    <a:pt x="2006" y="1672"/>
                  </a:cubicBezTo>
                  <a:cubicBezTo>
                    <a:pt x="2024" y="1636"/>
                    <a:pt x="2031" y="1622"/>
                    <a:pt x="2028" y="1622"/>
                  </a:cubicBezTo>
                  <a:lnTo>
                    <a:pt x="2028" y="1622"/>
                  </a:lnTo>
                  <a:cubicBezTo>
                    <a:pt x="2026" y="1622"/>
                    <a:pt x="2019" y="1629"/>
                    <a:pt x="2006" y="1642"/>
                  </a:cubicBezTo>
                  <a:cubicBezTo>
                    <a:pt x="2027" y="1621"/>
                    <a:pt x="2034" y="1585"/>
                    <a:pt x="2026" y="1585"/>
                  </a:cubicBezTo>
                  <a:cubicBezTo>
                    <a:pt x="2022" y="1585"/>
                    <a:pt x="2016" y="1592"/>
                    <a:pt x="2006" y="1611"/>
                  </a:cubicBezTo>
                  <a:cubicBezTo>
                    <a:pt x="2006" y="1642"/>
                    <a:pt x="1976" y="1642"/>
                    <a:pt x="1945" y="1672"/>
                  </a:cubicBezTo>
                  <a:cubicBezTo>
                    <a:pt x="1945" y="1672"/>
                    <a:pt x="1945" y="1672"/>
                    <a:pt x="1976" y="1611"/>
                  </a:cubicBezTo>
                  <a:cubicBezTo>
                    <a:pt x="1976" y="1602"/>
                    <a:pt x="1973" y="1599"/>
                    <a:pt x="1969" y="1599"/>
                  </a:cubicBezTo>
                  <a:cubicBezTo>
                    <a:pt x="1958" y="1599"/>
                    <a:pt x="1937" y="1620"/>
                    <a:pt x="1915" y="1642"/>
                  </a:cubicBezTo>
                  <a:cubicBezTo>
                    <a:pt x="1945" y="1611"/>
                    <a:pt x="1915" y="1581"/>
                    <a:pt x="1915" y="1581"/>
                  </a:cubicBezTo>
                  <a:lnTo>
                    <a:pt x="1915" y="1581"/>
                  </a:lnTo>
                  <a:cubicBezTo>
                    <a:pt x="1923" y="1573"/>
                    <a:pt x="1934" y="1561"/>
                    <a:pt x="1945" y="1550"/>
                  </a:cubicBezTo>
                  <a:cubicBezTo>
                    <a:pt x="1976" y="1520"/>
                    <a:pt x="1945" y="1520"/>
                    <a:pt x="1945" y="1490"/>
                  </a:cubicBezTo>
                  <a:cubicBezTo>
                    <a:pt x="1930" y="1520"/>
                    <a:pt x="1915" y="1528"/>
                    <a:pt x="1904" y="1528"/>
                  </a:cubicBezTo>
                  <a:cubicBezTo>
                    <a:pt x="1892" y="1528"/>
                    <a:pt x="1885" y="1520"/>
                    <a:pt x="1885" y="1520"/>
                  </a:cubicBezTo>
                  <a:cubicBezTo>
                    <a:pt x="1877" y="1512"/>
                    <a:pt x="1869" y="1509"/>
                    <a:pt x="1861" y="1509"/>
                  </a:cubicBezTo>
                  <a:cubicBezTo>
                    <a:pt x="1837" y="1509"/>
                    <a:pt x="1809" y="1543"/>
                    <a:pt x="1763" y="1611"/>
                  </a:cubicBezTo>
                  <a:cubicBezTo>
                    <a:pt x="1793" y="1550"/>
                    <a:pt x="1824" y="1490"/>
                    <a:pt x="1824" y="1490"/>
                  </a:cubicBezTo>
                  <a:lnTo>
                    <a:pt x="1824" y="1490"/>
                  </a:lnTo>
                  <a:cubicBezTo>
                    <a:pt x="1824" y="1490"/>
                    <a:pt x="1793" y="1520"/>
                    <a:pt x="1763" y="1550"/>
                  </a:cubicBezTo>
                  <a:cubicBezTo>
                    <a:pt x="1763" y="1515"/>
                    <a:pt x="1763" y="1500"/>
                    <a:pt x="1757" y="1500"/>
                  </a:cubicBezTo>
                  <a:cubicBezTo>
                    <a:pt x="1753" y="1500"/>
                    <a:pt x="1745" y="1507"/>
                    <a:pt x="1733" y="1520"/>
                  </a:cubicBezTo>
                  <a:cubicBezTo>
                    <a:pt x="1733" y="1520"/>
                    <a:pt x="1733" y="1520"/>
                    <a:pt x="1733" y="1490"/>
                  </a:cubicBezTo>
                  <a:cubicBezTo>
                    <a:pt x="1733" y="1477"/>
                    <a:pt x="1733" y="1470"/>
                    <a:pt x="1730" y="1470"/>
                  </a:cubicBezTo>
                  <a:cubicBezTo>
                    <a:pt x="1727" y="1470"/>
                    <a:pt x="1720" y="1484"/>
                    <a:pt x="1702" y="1520"/>
                  </a:cubicBezTo>
                  <a:cubicBezTo>
                    <a:pt x="1702" y="1512"/>
                    <a:pt x="1702" y="1502"/>
                    <a:pt x="1702" y="1490"/>
                  </a:cubicBezTo>
                  <a:cubicBezTo>
                    <a:pt x="1720" y="1454"/>
                    <a:pt x="1727" y="1439"/>
                    <a:pt x="1724" y="1439"/>
                  </a:cubicBezTo>
                  <a:lnTo>
                    <a:pt x="1724" y="1439"/>
                  </a:lnTo>
                  <a:cubicBezTo>
                    <a:pt x="1722" y="1439"/>
                    <a:pt x="1715" y="1447"/>
                    <a:pt x="1702" y="1459"/>
                  </a:cubicBezTo>
                  <a:cubicBezTo>
                    <a:pt x="1672" y="1490"/>
                    <a:pt x="1672" y="1490"/>
                    <a:pt x="1672" y="1490"/>
                  </a:cubicBezTo>
                  <a:cubicBezTo>
                    <a:pt x="1672" y="1490"/>
                    <a:pt x="1672" y="1490"/>
                    <a:pt x="1641" y="1520"/>
                  </a:cubicBezTo>
                  <a:cubicBezTo>
                    <a:pt x="1641" y="1520"/>
                    <a:pt x="1611" y="1490"/>
                    <a:pt x="1611" y="1490"/>
                  </a:cubicBezTo>
                  <a:cubicBezTo>
                    <a:pt x="1611" y="1490"/>
                    <a:pt x="1641" y="1459"/>
                    <a:pt x="1641" y="1459"/>
                  </a:cubicBezTo>
                  <a:lnTo>
                    <a:pt x="1672" y="1429"/>
                  </a:lnTo>
                  <a:cubicBezTo>
                    <a:pt x="1641" y="1429"/>
                    <a:pt x="1641" y="1429"/>
                    <a:pt x="1611" y="1459"/>
                  </a:cubicBezTo>
                  <a:cubicBezTo>
                    <a:pt x="1633" y="1415"/>
                    <a:pt x="1656" y="1386"/>
                    <a:pt x="1654" y="1386"/>
                  </a:cubicBezTo>
                  <a:lnTo>
                    <a:pt x="1654" y="1386"/>
                  </a:lnTo>
                  <a:cubicBezTo>
                    <a:pt x="1653" y="1386"/>
                    <a:pt x="1650" y="1390"/>
                    <a:pt x="1641" y="1398"/>
                  </a:cubicBezTo>
                  <a:cubicBezTo>
                    <a:pt x="1616" y="1424"/>
                    <a:pt x="1606" y="1433"/>
                    <a:pt x="1604" y="1433"/>
                  </a:cubicBezTo>
                  <a:cubicBezTo>
                    <a:pt x="1601" y="1433"/>
                    <a:pt x="1611" y="1416"/>
                    <a:pt x="1611" y="1398"/>
                  </a:cubicBezTo>
                  <a:cubicBezTo>
                    <a:pt x="1645" y="1348"/>
                    <a:pt x="1660" y="1326"/>
                    <a:pt x="1656" y="1326"/>
                  </a:cubicBezTo>
                  <a:lnTo>
                    <a:pt x="1656" y="1326"/>
                  </a:lnTo>
                  <a:cubicBezTo>
                    <a:pt x="1653" y="1326"/>
                    <a:pt x="1638" y="1341"/>
                    <a:pt x="1611" y="1368"/>
                  </a:cubicBezTo>
                  <a:cubicBezTo>
                    <a:pt x="1581" y="1368"/>
                    <a:pt x="1550" y="1398"/>
                    <a:pt x="1550" y="1398"/>
                  </a:cubicBezTo>
                  <a:cubicBezTo>
                    <a:pt x="1520" y="1368"/>
                    <a:pt x="1520" y="1368"/>
                    <a:pt x="1520" y="1338"/>
                  </a:cubicBezTo>
                  <a:cubicBezTo>
                    <a:pt x="1524" y="1326"/>
                    <a:pt x="1527" y="1316"/>
                    <a:pt x="1530" y="1307"/>
                  </a:cubicBezTo>
                  <a:lnTo>
                    <a:pt x="1530" y="1307"/>
                  </a:lnTo>
                  <a:cubicBezTo>
                    <a:pt x="1506" y="1342"/>
                    <a:pt x="1497" y="1356"/>
                    <a:pt x="1492" y="1356"/>
                  </a:cubicBezTo>
                  <a:cubicBezTo>
                    <a:pt x="1489" y="1356"/>
                    <a:pt x="1489" y="1349"/>
                    <a:pt x="1489" y="1338"/>
                  </a:cubicBezTo>
                  <a:cubicBezTo>
                    <a:pt x="1489" y="1329"/>
                    <a:pt x="1487" y="1325"/>
                    <a:pt x="1482" y="1325"/>
                  </a:cubicBezTo>
                  <a:cubicBezTo>
                    <a:pt x="1472" y="1325"/>
                    <a:pt x="1450" y="1346"/>
                    <a:pt x="1429" y="1368"/>
                  </a:cubicBezTo>
                  <a:cubicBezTo>
                    <a:pt x="1412" y="1418"/>
                    <a:pt x="1404" y="1441"/>
                    <a:pt x="1401" y="1441"/>
                  </a:cubicBezTo>
                  <a:cubicBezTo>
                    <a:pt x="1398" y="1441"/>
                    <a:pt x="1398" y="1426"/>
                    <a:pt x="1398" y="1398"/>
                  </a:cubicBezTo>
                  <a:cubicBezTo>
                    <a:pt x="1398" y="1398"/>
                    <a:pt x="1398" y="1368"/>
                    <a:pt x="1429" y="1338"/>
                  </a:cubicBezTo>
                  <a:cubicBezTo>
                    <a:pt x="1459" y="1277"/>
                    <a:pt x="1489" y="1246"/>
                    <a:pt x="1459" y="1246"/>
                  </a:cubicBezTo>
                  <a:cubicBezTo>
                    <a:pt x="1459" y="1246"/>
                    <a:pt x="1459" y="1246"/>
                    <a:pt x="1429" y="1277"/>
                  </a:cubicBezTo>
                  <a:cubicBezTo>
                    <a:pt x="1429" y="1307"/>
                    <a:pt x="1429" y="1307"/>
                    <a:pt x="1398" y="1307"/>
                  </a:cubicBezTo>
                  <a:cubicBezTo>
                    <a:pt x="1398" y="1307"/>
                    <a:pt x="1398" y="1307"/>
                    <a:pt x="1368" y="1338"/>
                  </a:cubicBezTo>
                  <a:cubicBezTo>
                    <a:pt x="1337" y="1368"/>
                    <a:pt x="1337" y="1368"/>
                    <a:pt x="1337" y="1368"/>
                  </a:cubicBezTo>
                  <a:cubicBezTo>
                    <a:pt x="1368" y="1338"/>
                    <a:pt x="1337" y="1307"/>
                    <a:pt x="1337" y="1307"/>
                  </a:cubicBezTo>
                  <a:cubicBezTo>
                    <a:pt x="1368" y="1307"/>
                    <a:pt x="1368" y="1307"/>
                    <a:pt x="1368" y="1277"/>
                  </a:cubicBezTo>
                  <a:cubicBezTo>
                    <a:pt x="1375" y="1270"/>
                    <a:pt x="1380" y="1261"/>
                    <a:pt x="1384" y="1252"/>
                  </a:cubicBezTo>
                  <a:lnTo>
                    <a:pt x="1384" y="1252"/>
                  </a:lnTo>
                  <a:cubicBezTo>
                    <a:pt x="1383" y="1253"/>
                    <a:pt x="1382" y="1253"/>
                    <a:pt x="1380" y="1253"/>
                  </a:cubicBezTo>
                  <a:cubicBezTo>
                    <a:pt x="1335" y="1253"/>
                    <a:pt x="1242" y="1186"/>
                    <a:pt x="1216" y="1186"/>
                  </a:cubicBezTo>
                  <a:cubicBezTo>
                    <a:pt x="1216" y="1150"/>
                    <a:pt x="1216" y="1135"/>
                    <a:pt x="1210" y="1135"/>
                  </a:cubicBezTo>
                  <a:cubicBezTo>
                    <a:pt x="1205" y="1135"/>
                    <a:pt x="1198" y="1143"/>
                    <a:pt x="1186" y="1155"/>
                  </a:cubicBezTo>
                  <a:cubicBezTo>
                    <a:pt x="1186" y="1181"/>
                    <a:pt x="1180" y="1190"/>
                    <a:pt x="1172" y="1190"/>
                  </a:cubicBezTo>
                  <a:cubicBezTo>
                    <a:pt x="1160" y="1190"/>
                    <a:pt x="1142" y="1173"/>
                    <a:pt x="1125" y="1155"/>
                  </a:cubicBezTo>
                  <a:cubicBezTo>
                    <a:pt x="1084" y="1155"/>
                    <a:pt x="1071" y="1142"/>
                    <a:pt x="1057" y="1142"/>
                  </a:cubicBezTo>
                  <a:cubicBezTo>
                    <a:pt x="1050" y="1142"/>
                    <a:pt x="1044" y="1145"/>
                    <a:pt x="1034" y="1155"/>
                  </a:cubicBezTo>
                  <a:lnTo>
                    <a:pt x="1003" y="1155"/>
                  </a:lnTo>
                  <a:cubicBezTo>
                    <a:pt x="1003" y="1155"/>
                    <a:pt x="973" y="1186"/>
                    <a:pt x="973" y="1186"/>
                  </a:cubicBezTo>
                  <a:cubicBezTo>
                    <a:pt x="960" y="1198"/>
                    <a:pt x="953" y="1206"/>
                    <a:pt x="951" y="1206"/>
                  </a:cubicBezTo>
                  <a:cubicBezTo>
                    <a:pt x="948" y="1206"/>
                    <a:pt x="955" y="1191"/>
                    <a:pt x="973" y="1155"/>
                  </a:cubicBezTo>
                  <a:cubicBezTo>
                    <a:pt x="973" y="1125"/>
                    <a:pt x="1003" y="1095"/>
                    <a:pt x="1003" y="1094"/>
                  </a:cubicBezTo>
                  <a:lnTo>
                    <a:pt x="1003" y="1094"/>
                  </a:lnTo>
                  <a:cubicBezTo>
                    <a:pt x="1003" y="1095"/>
                    <a:pt x="972" y="1125"/>
                    <a:pt x="942" y="1155"/>
                  </a:cubicBezTo>
                  <a:cubicBezTo>
                    <a:pt x="973" y="1125"/>
                    <a:pt x="973" y="1064"/>
                    <a:pt x="973" y="1064"/>
                  </a:cubicBezTo>
                  <a:lnTo>
                    <a:pt x="973" y="1064"/>
                  </a:lnTo>
                  <a:cubicBezTo>
                    <a:pt x="942" y="1094"/>
                    <a:pt x="942" y="1094"/>
                    <a:pt x="942" y="1094"/>
                  </a:cubicBezTo>
                  <a:cubicBezTo>
                    <a:pt x="942" y="1094"/>
                    <a:pt x="942" y="1094"/>
                    <a:pt x="973" y="1034"/>
                  </a:cubicBezTo>
                  <a:cubicBezTo>
                    <a:pt x="1006" y="983"/>
                    <a:pt x="1021" y="961"/>
                    <a:pt x="1018" y="961"/>
                  </a:cubicBezTo>
                  <a:lnTo>
                    <a:pt x="1018" y="961"/>
                  </a:lnTo>
                  <a:cubicBezTo>
                    <a:pt x="1015" y="961"/>
                    <a:pt x="1000" y="976"/>
                    <a:pt x="973" y="1003"/>
                  </a:cubicBezTo>
                  <a:lnTo>
                    <a:pt x="942" y="1034"/>
                  </a:lnTo>
                  <a:cubicBezTo>
                    <a:pt x="952" y="1015"/>
                    <a:pt x="955" y="1008"/>
                    <a:pt x="955" y="1008"/>
                  </a:cubicBezTo>
                  <a:lnTo>
                    <a:pt x="955" y="1008"/>
                  </a:lnTo>
                  <a:cubicBezTo>
                    <a:pt x="954" y="1008"/>
                    <a:pt x="933" y="1043"/>
                    <a:pt x="912" y="1064"/>
                  </a:cubicBezTo>
                  <a:cubicBezTo>
                    <a:pt x="929" y="1031"/>
                    <a:pt x="936" y="1006"/>
                    <a:pt x="930" y="1006"/>
                  </a:cubicBezTo>
                  <a:cubicBezTo>
                    <a:pt x="924" y="1006"/>
                    <a:pt x="909" y="1023"/>
                    <a:pt x="882" y="1064"/>
                  </a:cubicBezTo>
                  <a:cubicBezTo>
                    <a:pt x="882" y="1003"/>
                    <a:pt x="882" y="1003"/>
                    <a:pt x="882" y="1003"/>
                  </a:cubicBezTo>
                  <a:cubicBezTo>
                    <a:pt x="873" y="1012"/>
                    <a:pt x="864" y="1016"/>
                    <a:pt x="854" y="1016"/>
                  </a:cubicBezTo>
                  <a:cubicBezTo>
                    <a:pt x="831" y="1016"/>
                    <a:pt x="803" y="994"/>
                    <a:pt x="760" y="973"/>
                  </a:cubicBezTo>
                  <a:cubicBezTo>
                    <a:pt x="745" y="958"/>
                    <a:pt x="730" y="950"/>
                    <a:pt x="714" y="950"/>
                  </a:cubicBezTo>
                  <a:cubicBezTo>
                    <a:pt x="699" y="950"/>
                    <a:pt x="684" y="958"/>
                    <a:pt x="669" y="973"/>
                  </a:cubicBezTo>
                  <a:cubicBezTo>
                    <a:pt x="669" y="973"/>
                    <a:pt x="669" y="973"/>
                    <a:pt x="669" y="942"/>
                  </a:cubicBezTo>
                  <a:cubicBezTo>
                    <a:pt x="682" y="915"/>
                    <a:pt x="690" y="900"/>
                    <a:pt x="689" y="900"/>
                  </a:cubicBezTo>
                  <a:lnTo>
                    <a:pt x="689" y="900"/>
                  </a:lnTo>
                  <a:cubicBezTo>
                    <a:pt x="687" y="900"/>
                    <a:pt x="672" y="923"/>
                    <a:pt x="638" y="973"/>
                  </a:cubicBezTo>
                  <a:cubicBezTo>
                    <a:pt x="623" y="988"/>
                    <a:pt x="616" y="1003"/>
                    <a:pt x="616" y="1003"/>
                  </a:cubicBezTo>
                  <a:cubicBezTo>
                    <a:pt x="616" y="1003"/>
                    <a:pt x="623" y="988"/>
                    <a:pt x="638" y="942"/>
                  </a:cubicBezTo>
                  <a:cubicBezTo>
                    <a:pt x="669" y="912"/>
                    <a:pt x="669" y="912"/>
                    <a:pt x="638" y="912"/>
                  </a:cubicBezTo>
                  <a:cubicBezTo>
                    <a:pt x="623" y="897"/>
                    <a:pt x="616" y="889"/>
                    <a:pt x="608" y="889"/>
                  </a:cubicBezTo>
                  <a:cubicBezTo>
                    <a:pt x="600" y="889"/>
                    <a:pt x="593" y="897"/>
                    <a:pt x="578" y="912"/>
                  </a:cubicBezTo>
                  <a:cubicBezTo>
                    <a:pt x="599" y="869"/>
                    <a:pt x="605" y="826"/>
                    <a:pt x="586" y="826"/>
                  </a:cubicBezTo>
                  <a:cubicBezTo>
                    <a:pt x="578" y="826"/>
                    <a:pt x="565" y="833"/>
                    <a:pt x="547" y="851"/>
                  </a:cubicBezTo>
                  <a:cubicBezTo>
                    <a:pt x="547" y="851"/>
                    <a:pt x="547" y="851"/>
                    <a:pt x="578" y="790"/>
                  </a:cubicBezTo>
                  <a:lnTo>
                    <a:pt x="578" y="790"/>
                  </a:lnTo>
                  <a:cubicBezTo>
                    <a:pt x="578" y="790"/>
                    <a:pt x="547" y="790"/>
                    <a:pt x="517" y="821"/>
                  </a:cubicBezTo>
                  <a:cubicBezTo>
                    <a:pt x="517" y="821"/>
                    <a:pt x="486" y="821"/>
                    <a:pt x="486" y="790"/>
                  </a:cubicBezTo>
                  <a:cubicBezTo>
                    <a:pt x="456" y="790"/>
                    <a:pt x="426" y="821"/>
                    <a:pt x="426" y="821"/>
                  </a:cubicBezTo>
                  <a:cubicBezTo>
                    <a:pt x="456" y="790"/>
                    <a:pt x="426" y="760"/>
                    <a:pt x="395" y="730"/>
                  </a:cubicBezTo>
                  <a:cubicBezTo>
                    <a:pt x="365" y="730"/>
                    <a:pt x="334" y="699"/>
                    <a:pt x="334" y="669"/>
                  </a:cubicBezTo>
                  <a:cubicBezTo>
                    <a:pt x="334" y="669"/>
                    <a:pt x="334" y="669"/>
                    <a:pt x="304" y="699"/>
                  </a:cubicBezTo>
                  <a:cubicBezTo>
                    <a:pt x="286" y="735"/>
                    <a:pt x="268" y="750"/>
                    <a:pt x="263" y="750"/>
                  </a:cubicBezTo>
                  <a:cubicBezTo>
                    <a:pt x="259" y="750"/>
                    <a:pt x="261" y="742"/>
                    <a:pt x="274" y="730"/>
                  </a:cubicBezTo>
                  <a:cubicBezTo>
                    <a:pt x="290" y="679"/>
                    <a:pt x="289" y="657"/>
                    <a:pt x="279" y="657"/>
                  </a:cubicBezTo>
                  <a:cubicBezTo>
                    <a:pt x="278" y="657"/>
                    <a:pt x="278" y="657"/>
                    <a:pt x="277" y="657"/>
                  </a:cubicBezTo>
                  <a:lnTo>
                    <a:pt x="277" y="657"/>
                  </a:lnTo>
                  <a:cubicBezTo>
                    <a:pt x="288" y="625"/>
                    <a:pt x="288" y="611"/>
                    <a:pt x="280" y="611"/>
                  </a:cubicBezTo>
                  <a:cubicBezTo>
                    <a:pt x="270" y="611"/>
                    <a:pt x="246" y="636"/>
                    <a:pt x="213" y="669"/>
                  </a:cubicBezTo>
                  <a:cubicBezTo>
                    <a:pt x="234" y="647"/>
                    <a:pt x="241" y="626"/>
                    <a:pt x="232" y="626"/>
                  </a:cubicBezTo>
                  <a:cubicBezTo>
                    <a:pt x="228" y="626"/>
                    <a:pt x="222" y="630"/>
                    <a:pt x="213" y="638"/>
                  </a:cubicBezTo>
                  <a:cubicBezTo>
                    <a:pt x="213" y="638"/>
                    <a:pt x="213" y="638"/>
                    <a:pt x="243" y="547"/>
                  </a:cubicBezTo>
                  <a:lnTo>
                    <a:pt x="243" y="547"/>
                  </a:lnTo>
                  <a:cubicBezTo>
                    <a:pt x="243" y="547"/>
                    <a:pt x="243" y="548"/>
                    <a:pt x="213" y="578"/>
                  </a:cubicBezTo>
                  <a:cubicBezTo>
                    <a:pt x="182" y="608"/>
                    <a:pt x="182" y="608"/>
                    <a:pt x="182" y="608"/>
                  </a:cubicBezTo>
                  <a:cubicBezTo>
                    <a:pt x="174" y="616"/>
                    <a:pt x="163" y="627"/>
                    <a:pt x="152" y="638"/>
                  </a:cubicBezTo>
                  <a:cubicBezTo>
                    <a:pt x="127" y="663"/>
                    <a:pt x="123" y="708"/>
                    <a:pt x="106" y="708"/>
                  </a:cubicBezTo>
                  <a:cubicBezTo>
                    <a:pt x="102" y="708"/>
                    <a:pt x="97" y="705"/>
                    <a:pt x="91" y="699"/>
                  </a:cubicBezTo>
                  <a:cubicBezTo>
                    <a:pt x="91" y="699"/>
                    <a:pt x="91" y="760"/>
                    <a:pt x="61" y="790"/>
                  </a:cubicBezTo>
                  <a:cubicBezTo>
                    <a:pt x="30" y="851"/>
                    <a:pt x="0" y="912"/>
                    <a:pt x="0" y="942"/>
                  </a:cubicBezTo>
                  <a:cubicBezTo>
                    <a:pt x="0" y="980"/>
                    <a:pt x="0" y="1006"/>
                    <a:pt x="7" y="1006"/>
                  </a:cubicBezTo>
                  <a:cubicBezTo>
                    <a:pt x="12" y="1006"/>
                    <a:pt x="19" y="996"/>
                    <a:pt x="30" y="973"/>
                  </a:cubicBezTo>
                  <a:cubicBezTo>
                    <a:pt x="30" y="973"/>
                    <a:pt x="61" y="942"/>
                    <a:pt x="61" y="942"/>
                  </a:cubicBezTo>
                  <a:cubicBezTo>
                    <a:pt x="61" y="942"/>
                    <a:pt x="61" y="973"/>
                    <a:pt x="61" y="973"/>
                  </a:cubicBezTo>
                  <a:cubicBezTo>
                    <a:pt x="61" y="973"/>
                    <a:pt x="61" y="973"/>
                    <a:pt x="61" y="973"/>
                  </a:cubicBezTo>
                  <a:lnTo>
                    <a:pt x="61" y="973"/>
                  </a:lnTo>
                  <a:cubicBezTo>
                    <a:pt x="52" y="990"/>
                    <a:pt x="49" y="997"/>
                    <a:pt x="49" y="997"/>
                  </a:cubicBezTo>
                  <a:cubicBezTo>
                    <a:pt x="49" y="997"/>
                    <a:pt x="50" y="995"/>
                    <a:pt x="53" y="992"/>
                  </a:cubicBezTo>
                  <a:lnTo>
                    <a:pt x="53" y="992"/>
                  </a:lnTo>
                  <a:cubicBezTo>
                    <a:pt x="37" y="1034"/>
                    <a:pt x="61" y="1037"/>
                    <a:pt x="61" y="1064"/>
                  </a:cubicBezTo>
                  <a:cubicBezTo>
                    <a:pt x="91" y="1064"/>
                    <a:pt x="122" y="1094"/>
                    <a:pt x="91" y="1125"/>
                  </a:cubicBezTo>
                  <a:cubicBezTo>
                    <a:pt x="91" y="1155"/>
                    <a:pt x="91" y="1186"/>
                    <a:pt x="91" y="1186"/>
                  </a:cubicBezTo>
                  <a:cubicBezTo>
                    <a:pt x="104" y="1160"/>
                    <a:pt x="117" y="1151"/>
                    <a:pt x="130" y="1151"/>
                  </a:cubicBezTo>
                  <a:cubicBezTo>
                    <a:pt x="147" y="1151"/>
                    <a:pt x="165" y="1168"/>
                    <a:pt x="182" y="1186"/>
                  </a:cubicBezTo>
                  <a:cubicBezTo>
                    <a:pt x="198" y="1201"/>
                    <a:pt x="220" y="1208"/>
                    <a:pt x="239" y="1208"/>
                  </a:cubicBezTo>
                  <a:cubicBezTo>
                    <a:pt x="258" y="1208"/>
                    <a:pt x="274" y="1201"/>
                    <a:pt x="274" y="1186"/>
                  </a:cubicBezTo>
                  <a:lnTo>
                    <a:pt x="304" y="1186"/>
                  </a:lnTo>
                  <a:cubicBezTo>
                    <a:pt x="274" y="1246"/>
                    <a:pt x="274" y="1246"/>
                    <a:pt x="304" y="1246"/>
                  </a:cubicBezTo>
                  <a:cubicBezTo>
                    <a:pt x="331" y="1219"/>
                    <a:pt x="334" y="1216"/>
                    <a:pt x="334" y="1216"/>
                  </a:cubicBezTo>
                  <a:lnTo>
                    <a:pt x="334" y="1216"/>
                  </a:lnTo>
                  <a:cubicBezTo>
                    <a:pt x="304" y="1246"/>
                    <a:pt x="304" y="1277"/>
                    <a:pt x="334" y="1277"/>
                  </a:cubicBezTo>
                  <a:cubicBezTo>
                    <a:pt x="334" y="1277"/>
                    <a:pt x="334" y="1277"/>
                    <a:pt x="365" y="1246"/>
                  </a:cubicBezTo>
                  <a:cubicBezTo>
                    <a:pt x="365" y="1246"/>
                    <a:pt x="395" y="1277"/>
                    <a:pt x="395" y="1307"/>
                  </a:cubicBezTo>
                  <a:cubicBezTo>
                    <a:pt x="395" y="1333"/>
                    <a:pt x="401" y="1342"/>
                    <a:pt x="409" y="1342"/>
                  </a:cubicBezTo>
                  <a:cubicBezTo>
                    <a:pt x="421" y="1342"/>
                    <a:pt x="438" y="1325"/>
                    <a:pt x="455" y="1308"/>
                  </a:cubicBezTo>
                  <a:lnTo>
                    <a:pt x="455" y="1308"/>
                  </a:lnTo>
                  <a:cubicBezTo>
                    <a:pt x="426" y="1338"/>
                    <a:pt x="426" y="1338"/>
                    <a:pt x="426" y="1338"/>
                  </a:cubicBezTo>
                  <a:lnTo>
                    <a:pt x="456" y="1338"/>
                  </a:lnTo>
                  <a:cubicBezTo>
                    <a:pt x="465" y="1329"/>
                    <a:pt x="471" y="1325"/>
                    <a:pt x="477" y="1325"/>
                  </a:cubicBezTo>
                  <a:cubicBezTo>
                    <a:pt x="492" y="1325"/>
                    <a:pt x="504" y="1346"/>
                    <a:pt x="547" y="1368"/>
                  </a:cubicBezTo>
                  <a:cubicBezTo>
                    <a:pt x="562" y="1383"/>
                    <a:pt x="578" y="1391"/>
                    <a:pt x="589" y="1391"/>
                  </a:cubicBezTo>
                  <a:cubicBezTo>
                    <a:pt x="600" y="1391"/>
                    <a:pt x="608" y="1383"/>
                    <a:pt x="608" y="1368"/>
                  </a:cubicBezTo>
                  <a:cubicBezTo>
                    <a:pt x="621" y="1342"/>
                    <a:pt x="628" y="1333"/>
                    <a:pt x="633" y="1333"/>
                  </a:cubicBezTo>
                  <a:cubicBezTo>
                    <a:pt x="638" y="1333"/>
                    <a:pt x="638" y="1350"/>
                    <a:pt x="638" y="1368"/>
                  </a:cubicBezTo>
                  <a:cubicBezTo>
                    <a:pt x="620" y="1461"/>
                    <a:pt x="613" y="1497"/>
                    <a:pt x="617" y="1497"/>
                  </a:cubicBezTo>
                  <a:cubicBezTo>
                    <a:pt x="619" y="1497"/>
                    <a:pt x="627" y="1483"/>
                    <a:pt x="638" y="1459"/>
                  </a:cubicBezTo>
                  <a:cubicBezTo>
                    <a:pt x="638" y="1459"/>
                    <a:pt x="638" y="1429"/>
                    <a:pt x="669" y="1398"/>
                  </a:cubicBezTo>
                  <a:cubicBezTo>
                    <a:pt x="699" y="1353"/>
                    <a:pt x="714" y="1330"/>
                    <a:pt x="718" y="1330"/>
                  </a:cubicBezTo>
                  <a:lnTo>
                    <a:pt x="718" y="1330"/>
                  </a:lnTo>
                  <a:cubicBezTo>
                    <a:pt x="722" y="1330"/>
                    <a:pt x="714" y="1353"/>
                    <a:pt x="699" y="1398"/>
                  </a:cubicBezTo>
                  <a:cubicBezTo>
                    <a:pt x="666" y="1449"/>
                    <a:pt x="688" y="1471"/>
                    <a:pt x="719" y="1471"/>
                  </a:cubicBezTo>
                  <a:cubicBezTo>
                    <a:pt x="732" y="1471"/>
                    <a:pt x="747" y="1467"/>
                    <a:pt x="760" y="1460"/>
                  </a:cubicBezTo>
                  <a:lnTo>
                    <a:pt x="760" y="1460"/>
                  </a:lnTo>
                  <a:cubicBezTo>
                    <a:pt x="760" y="1490"/>
                    <a:pt x="760" y="1490"/>
                    <a:pt x="760" y="1520"/>
                  </a:cubicBezTo>
                  <a:lnTo>
                    <a:pt x="790" y="1520"/>
                  </a:lnTo>
                  <a:cubicBezTo>
                    <a:pt x="802" y="1486"/>
                    <a:pt x="813" y="1473"/>
                    <a:pt x="821" y="1473"/>
                  </a:cubicBezTo>
                  <a:cubicBezTo>
                    <a:pt x="835" y="1473"/>
                    <a:pt x="840" y="1512"/>
                    <a:pt x="821" y="1550"/>
                  </a:cubicBezTo>
                  <a:cubicBezTo>
                    <a:pt x="790" y="1581"/>
                    <a:pt x="790" y="1581"/>
                    <a:pt x="821" y="1581"/>
                  </a:cubicBezTo>
                  <a:cubicBezTo>
                    <a:pt x="840" y="1562"/>
                    <a:pt x="853" y="1555"/>
                    <a:pt x="861" y="1555"/>
                  </a:cubicBezTo>
                  <a:cubicBezTo>
                    <a:pt x="879" y="1555"/>
                    <a:pt x="872" y="1590"/>
                    <a:pt x="851" y="1611"/>
                  </a:cubicBezTo>
                  <a:lnTo>
                    <a:pt x="882" y="1611"/>
                  </a:lnTo>
                  <a:cubicBezTo>
                    <a:pt x="882" y="1596"/>
                    <a:pt x="889" y="1588"/>
                    <a:pt x="897" y="1588"/>
                  </a:cubicBezTo>
                  <a:cubicBezTo>
                    <a:pt x="904" y="1588"/>
                    <a:pt x="912" y="1596"/>
                    <a:pt x="912" y="1611"/>
                  </a:cubicBezTo>
                  <a:cubicBezTo>
                    <a:pt x="912" y="1611"/>
                    <a:pt x="942" y="1611"/>
                    <a:pt x="942" y="1581"/>
                  </a:cubicBezTo>
                  <a:cubicBezTo>
                    <a:pt x="973" y="1520"/>
                    <a:pt x="1003" y="1490"/>
                    <a:pt x="1003" y="1490"/>
                  </a:cubicBezTo>
                  <a:lnTo>
                    <a:pt x="1003" y="1490"/>
                  </a:lnTo>
                  <a:lnTo>
                    <a:pt x="973" y="1550"/>
                  </a:lnTo>
                  <a:cubicBezTo>
                    <a:pt x="942" y="1581"/>
                    <a:pt x="973" y="1581"/>
                    <a:pt x="1003" y="1611"/>
                  </a:cubicBezTo>
                  <a:cubicBezTo>
                    <a:pt x="1003" y="1611"/>
                    <a:pt x="1034" y="1611"/>
                    <a:pt x="1003" y="1672"/>
                  </a:cubicBezTo>
                  <a:lnTo>
                    <a:pt x="1034" y="1642"/>
                  </a:lnTo>
                  <a:cubicBezTo>
                    <a:pt x="1046" y="1616"/>
                    <a:pt x="1054" y="1606"/>
                    <a:pt x="1058" y="1606"/>
                  </a:cubicBezTo>
                  <a:cubicBezTo>
                    <a:pt x="1064" y="1606"/>
                    <a:pt x="1064" y="1624"/>
                    <a:pt x="1064" y="1642"/>
                  </a:cubicBezTo>
                  <a:cubicBezTo>
                    <a:pt x="1042" y="1663"/>
                    <a:pt x="1051" y="1685"/>
                    <a:pt x="1069" y="1685"/>
                  </a:cubicBezTo>
                  <a:cubicBezTo>
                    <a:pt x="1077" y="1685"/>
                    <a:pt x="1085" y="1681"/>
                    <a:pt x="1094" y="1672"/>
                  </a:cubicBezTo>
                  <a:lnTo>
                    <a:pt x="1094" y="1672"/>
                  </a:lnTo>
                  <a:cubicBezTo>
                    <a:pt x="1078" y="1705"/>
                    <a:pt x="1070" y="1729"/>
                    <a:pt x="1077" y="1729"/>
                  </a:cubicBezTo>
                  <a:cubicBezTo>
                    <a:pt x="1082" y="1729"/>
                    <a:pt x="1097" y="1713"/>
                    <a:pt x="1125" y="1672"/>
                  </a:cubicBezTo>
                  <a:lnTo>
                    <a:pt x="1125" y="1672"/>
                  </a:lnTo>
                  <a:cubicBezTo>
                    <a:pt x="1094" y="1733"/>
                    <a:pt x="1125" y="1733"/>
                    <a:pt x="1125" y="1733"/>
                  </a:cubicBezTo>
                  <a:cubicBezTo>
                    <a:pt x="1140" y="1718"/>
                    <a:pt x="1148" y="1710"/>
                    <a:pt x="1151" y="1710"/>
                  </a:cubicBezTo>
                  <a:cubicBezTo>
                    <a:pt x="1155" y="1710"/>
                    <a:pt x="1155" y="1718"/>
                    <a:pt x="1155" y="1733"/>
                  </a:cubicBezTo>
                  <a:lnTo>
                    <a:pt x="1155" y="1763"/>
                  </a:lnTo>
                  <a:cubicBezTo>
                    <a:pt x="1170" y="1733"/>
                    <a:pt x="1178" y="1725"/>
                    <a:pt x="1182" y="1725"/>
                  </a:cubicBezTo>
                  <a:cubicBezTo>
                    <a:pt x="1186" y="1725"/>
                    <a:pt x="1186" y="1733"/>
                    <a:pt x="1186" y="1733"/>
                  </a:cubicBezTo>
                  <a:cubicBezTo>
                    <a:pt x="1186" y="1733"/>
                    <a:pt x="1186" y="1733"/>
                    <a:pt x="1216" y="1702"/>
                  </a:cubicBezTo>
                  <a:cubicBezTo>
                    <a:pt x="1246" y="1672"/>
                    <a:pt x="1246" y="1672"/>
                    <a:pt x="1246" y="1672"/>
                  </a:cubicBezTo>
                  <a:lnTo>
                    <a:pt x="1246" y="1672"/>
                  </a:lnTo>
                  <a:cubicBezTo>
                    <a:pt x="1246" y="1672"/>
                    <a:pt x="1246" y="1702"/>
                    <a:pt x="1216" y="1733"/>
                  </a:cubicBezTo>
                  <a:cubicBezTo>
                    <a:pt x="1201" y="1748"/>
                    <a:pt x="1193" y="1763"/>
                    <a:pt x="1197" y="1763"/>
                  </a:cubicBezTo>
                  <a:cubicBezTo>
                    <a:pt x="1201" y="1763"/>
                    <a:pt x="1216" y="1748"/>
                    <a:pt x="1246" y="1702"/>
                  </a:cubicBezTo>
                  <a:cubicBezTo>
                    <a:pt x="1274" y="1675"/>
                    <a:pt x="1289" y="1660"/>
                    <a:pt x="1291" y="1660"/>
                  </a:cubicBezTo>
                  <a:lnTo>
                    <a:pt x="1291" y="1660"/>
                  </a:lnTo>
                  <a:cubicBezTo>
                    <a:pt x="1295" y="1660"/>
                    <a:pt x="1280" y="1683"/>
                    <a:pt x="1246" y="1733"/>
                  </a:cubicBezTo>
                  <a:lnTo>
                    <a:pt x="1277" y="1733"/>
                  </a:lnTo>
                  <a:cubicBezTo>
                    <a:pt x="1277" y="1794"/>
                    <a:pt x="1277" y="1794"/>
                    <a:pt x="1277" y="1794"/>
                  </a:cubicBezTo>
                  <a:cubicBezTo>
                    <a:pt x="1277" y="1806"/>
                    <a:pt x="1277" y="1813"/>
                    <a:pt x="1279" y="1813"/>
                  </a:cubicBezTo>
                  <a:cubicBezTo>
                    <a:pt x="1282" y="1813"/>
                    <a:pt x="1289" y="1799"/>
                    <a:pt x="1307" y="1763"/>
                  </a:cubicBezTo>
                  <a:cubicBezTo>
                    <a:pt x="1322" y="1748"/>
                    <a:pt x="1330" y="1740"/>
                    <a:pt x="1334" y="1740"/>
                  </a:cubicBezTo>
                  <a:cubicBezTo>
                    <a:pt x="1337" y="1740"/>
                    <a:pt x="1337" y="1748"/>
                    <a:pt x="1337" y="1763"/>
                  </a:cubicBezTo>
                  <a:cubicBezTo>
                    <a:pt x="1299" y="1821"/>
                    <a:pt x="1285" y="1842"/>
                    <a:pt x="1287" y="1842"/>
                  </a:cubicBezTo>
                  <a:cubicBezTo>
                    <a:pt x="1289" y="1842"/>
                    <a:pt x="1296" y="1835"/>
                    <a:pt x="1307" y="1824"/>
                  </a:cubicBezTo>
                  <a:cubicBezTo>
                    <a:pt x="1335" y="1796"/>
                    <a:pt x="1337" y="1794"/>
                    <a:pt x="1337" y="1794"/>
                  </a:cubicBezTo>
                  <a:lnTo>
                    <a:pt x="1337" y="1794"/>
                  </a:lnTo>
                  <a:cubicBezTo>
                    <a:pt x="1307" y="1824"/>
                    <a:pt x="1368" y="1854"/>
                    <a:pt x="1429" y="1885"/>
                  </a:cubicBezTo>
                  <a:cubicBezTo>
                    <a:pt x="1429" y="1885"/>
                    <a:pt x="1459" y="1854"/>
                    <a:pt x="1459" y="1824"/>
                  </a:cubicBezTo>
                  <a:cubicBezTo>
                    <a:pt x="1487" y="1783"/>
                    <a:pt x="1495" y="1766"/>
                    <a:pt x="1497" y="1766"/>
                  </a:cubicBezTo>
                  <a:lnTo>
                    <a:pt x="1497" y="1766"/>
                  </a:lnTo>
                  <a:cubicBezTo>
                    <a:pt x="1498" y="1766"/>
                    <a:pt x="1495" y="1776"/>
                    <a:pt x="1492" y="1791"/>
                  </a:cubicBezTo>
                  <a:lnTo>
                    <a:pt x="1492" y="1791"/>
                  </a:lnTo>
                  <a:cubicBezTo>
                    <a:pt x="1496" y="1787"/>
                    <a:pt x="1503" y="1780"/>
                    <a:pt x="1520" y="1763"/>
                  </a:cubicBezTo>
                  <a:lnTo>
                    <a:pt x="1520" y="1763"/>
                  </a:lnTo>
                  <a:cubicBezTo>
                    <a:pt x="1505" y="1794"/>
                    <a:pt x="1497" y="1801"/>
                    <a:pt x="1493" y="1801"/>
                  </a:cubicBezTo>
                  <a:cubicBezTo>
                    <a:pt x="1492" y="1801"/>
                    <a:pt x="1492" y="1801"/>
                    <a:pt x="1491" y="1800"/>
                  </a:cubicBezTo>
                  <a:lnTo>
                    <a:pt x="1491" y="1800"/>
                  </a:lnTo>
                  <a:cubicBezTo>
                    <a:pt x="1490" y="1807"/>
                    <a:pt x="1489" y="1815"/>
                    <a:pt x="1489" y="1824"/>
                  </a:cubicBezTo>
                  <a:cubicBezTo>
                    <a:pt x="1502" y="1811"/>
                    <a:pt x="1509" y="1804"/>
                    <a:pt x="1514" y="1804"/>
                  </a:cubicBezTo>
                  <a:cubicBezTo>
                    <a:pt x="1520" y="1804"/>
                    <a:pt x="1520" y="1819"/>
                    <a:pt x="1520" y="1854"/>
                  </a:cubicBezTo>
                  <a:cubicBezTo>
                    <a:pt x="1498" y="1876"/>
                    <a:pt x="1492" y="1897"/>
                    <a:pt x="1490" y="1897"/>
                  </a:cubicBezTo>
                  <a:cubicBezTo>
                    <a:pt x="1489" y="1897"/>
                    <a:pt x="1489" y="1894"/>
                    <a:pt x="1489" y="1885"/>
                  </a:cubicBezTo>
                  <a:cubicBezTo>
                    <a:pt x="1489" y="1885"/>
                    <a:pt x="1489" y="1885"/>
                    <a:pt x="1489" y="1946"/>
                  </a:cubicBezTo>
                  <a:cubicBezTo>
                    <a:pt x="1498" y="1937"/>
                    <a:pt x="1509" y="1926"/>
                    <a:pt x="1520" y="1915"/>
                  </a:cubicBezTo>
                  <a:cubicBezTo>
                    <a:pt x="1550" y="1885"/>
                    <a:pt x="1565" y="1870"/>
                    <a:pt x="1569" y="1870"/>
                  </a:cubicBezTo>
                  <a:cubicBezTo>
                    <a:pt x="1573" y="1870"/>
                    <a:pt x="1565" y="1885"/>
                    <a:pt x="1550" y="1915"/>
                  </a:cubicBezTo>
                  <a:cubicBezTo>
                    <a:pt x="1523" y="1942"/>
                    <a:pt x="1520" y="1957"/>
                    <a:pt x="1528" y="1957"/>
                  </a:cubicBezTo>
                  <a:cubicBezTo>
                    <a:pt x="1538" y="1957"/>
                    <a:pt x="1564" y="1935"/>
                    <a:pt x="1581" y="1885"/>
                  </a:cubicBezTo>
                  <a:cubicBezTo>
                    <a:pt x="1593" y="1872"/>
                    <a:pt x="1603" y="1862"/>
                    <a:pt x="1611" y="1854"/>
                  </a:cubicBezTo>
                  <a:lnTo>
                    <a:pt x="1611" y="1854"/>
                  </a:lnTo>
                  <a:cubicBezTo>
                    <a:pt x="1581" y="1885"/>
                    <a:pt x="1611" y="1915"/>
                    <a:pt x="1611" y="1915"/>
                  </a:cubicBezTo>
                  <a:cubicBezTo>
                    <a:pt x="1633" y="1894"/>
                    <a:pt x="1647" y="1883"/>
                    <a:pt x="1654" y="1883"/>
                  </a:cubicBezTo>
                  <a:cubicBezTo>
                    <a:pt x="1668" y="1883"/>
                    <a:pt x="1661" y="1917"/>
                    <a:pt x="1641" y="1976"/>
                  </a:cubicBezTo>
                  <a:lnTo>
                    <a:pt x="1672" y="1946"/>
                  </a:lnTo>
                  <a:cubicBezTo>
                    <a:pt x="1691" y="1908"/>
                    <a:pt x="1709" y="1882"/>
                    <a:pt x="1714" y="1882"/>
                  </a:cubicBezTo>
                  <a:lnTo>
                    <a:pt x="1714" y="1882"/>
                  </a:lnTo>
                  <a:cubicBezTo>
                    <a:pt x="1717" y="1882"/>
                    <a:pt x="1714" y="1892"/>
                    <a:pt x="1702" y="1915"/>
                  </a:cubicBezTo>
                  <a:cubicBezTo>
                    <a:pt x="1697" y="1921"/>
                    <a:pt x="1693" y="1925"/>
                    <a:pt x="1691" y="1929"/>
                  </a:cubicBezTo>
                  <a:lnTo>
                    <a:pt x="1691" y="1929"/>
                  </a:lnTo>
                  <a:cubicBezTo>
                    <a:pt x="1699" y="1923"/>
                    <a:pt x="1705" y="1920"/>
                    <a:pt x="1710" y="1920"/>
                  </a:cubicBezTo>
                  <a:cubicBezTo>
                    <a:pt x="1727" y="1920"/>
                    <a:pt x="1715" y="1963"/>
                    <a:pt x="1672" y="2006"/>
                  </a:cubicBezTo>
                  <a:cubicBezTo>
                    <a:pt x="1702" y="1976"/>
                    <a:pt x="1733" y="1946"/>
                    <a:pt x="1733" y="1946"/>
                  </a:cubicBezTo>
                  <a:cubicBezTo>
                    <a:pt x="1733" y="1946"/>
                    <a:pt x="1733" y="1946"/>
                    <a:pt x="1733" y="1976"/>
                  </a:cubicBezTo>
                  <a:cubicBezTo>
                    <a:pt x="1710" y="2020"/>
                    <a:pt x="1704" y="2049"/>
                    <a:pt x="1703" y="2049"/>
                  </a:cubicBezTo>
                  <a:cubicBezTo>
                    <a:pt x="1702" y="2049"/>
                    <a:pt x="1702" y="2045"/>
                    <a:pt x="1702" y="2037"/>
                  </a:cubicBezTo>
                  <a:cubicBezTo>
                    <a:pt x="1702" y="2037"/>
                    <a:pt x="1702" y="2037"/>
                    <a:pt x="1702" y="2067"/>
                  </a:cubicBezTo>
                  <a:cubicBezTo>
                    <a:pt x="1702" y="2067"/>
                    <a:pt x="1702" y="2097"/>
                    <a:pt x="1733" y="2097"/>
                  </a:cubicBezTo>
                  <a:cubicBezTo>
                    <a:pt x="1733" y="2097"/>
                    <a:pt x="1763" y="2097"/>
                    <a:pt x="1763" y="2067"/>
                  </a:cubicBezTo>
                  <a:cubicBezTo>
                    <a:pt x="1793" y="2097"/>
                    <a:pt x="1793" y="2097"/>
                    <a:pt x="1763" y="2128"/>
                  </a:cubicBezTo>
                  <a:cubicBezTo>
                    <a:pt x="1793" y="2097"/>
                    <a:pt x="1793" y="2097"/>
                    <a:pt x="1793" y="2097"/>
                  </a:cubicBezTo>
                  <a:lnTo>
                    <a:pt x="1824" y="2097"/>
                  </a:lnTo>
                  <a:cubicBezTo>
                    <a:pt x="1854" y="2067"/>
                    <a:pt x="1854" y="2067"/>
                    <a:pt x="1854" y="2067"/>
                  </a:cubicBezTo>
                  <a:cubicBezTo>
                    <a:pt x="1854" y="2067"/>
                    <a:pt x="1854" y="2128"/>
                    <a:pt x="1854" y="2128"/>
                  </a:cubicBezTo>
                  <a:cubicBezTo>
                    <a:pt x="1854" y="2128"/>
                    <a:pt x="1854" y="2128"/>
                    <a:pt x="1885" y="2097"/>
                  </a:cubicBezTo>
                  <a:cubicBezTo>
                    <a:pt x="1885" y="2097"/>
                    <a:pt x="1885" y="2158"/>
                    <a:pt x="1885" y="2158"/>
                  </a:cubicBezTo>
                  <a:cubicBezTo>
                    <a:pt x="1897" y="2171"/>
                    <a:pt x="1905" y="2178"/>
                    <a:pt x="1911" y="2178"/>
                  </a:cubicBezTo>
                  <a:cubicBezTo>
                    <a:pt x="1920" y="2178"/>
                    <a:pt x="1928" y="2163"/>
                    <a:pt x="1945" y="2128"/>
                  </a:cubicBezTo>
                  <a:lnTo>
                    <a:pt x="1945" y="2128"/>
                  </a:lnTo>
                  <a:cubicBezTo>
                    <a:pt x="1926" y="2186"/>
                    <a:pt x="1919" y="2207"/>
                    <a:pt x="1924" y="2207"/>
                  </a:cubicBezTo>
                  <a:cubicBezTo>
                    <a:pt x="1927" y="2207"/>
                    <a:pt x="1934" y="2200"/>
                    <a:pt x="1945" y="2189"/>
                  </a:cubicBezTo>
                  <a:cubicBezTo>
                    <a:pt x="1976" y="2158"/>
                    <a:pt x="1976" y="2158"/>
                    <a:pt x="1976" y="2158"/>
                  </a:cubicBezTo>
                  <a:cubicBezTo>
                    <a:pt x="1976" y="2189"/>
                    <a:pt x="1976" y="2189"/>
                    <a:pt x="1976" y="2219"/>
                  </a:cubicBezTo>
                  <a:cubicBezTo>
                    <a:pt x="1995" y="2200"/>
                    <a:pt x="2008" y="2193"/>
                    <a:pt x="2017" y="2193"/>
                  </a:cubicBezTo>
                  <a:cubicBezTo>
                    <a:pt x="2037" y="2193"/>
                    <a:pt x="2037" y="2228"/>
                    <a:pt x="2037" y="2249"/>
                  </a:cubicBezTo>
                  <a:cubicBezTo>
                    <a:pt x="2037" y="2249"/>
                    <a:pt x="2037" y="2249"/>
                    <a:pt x="2067" y="2219"/>
                  </a:cubicBezTo>
                  <a:lnTo>
                    <a:pt x="2067" y="2219"/>
                  </a:lnTo>
                  <a:cubicBezTo>
                    <a:pt x="2067" y="2219"/>
                    <a:pt x="2067" y="2219"/>
                    <a:pt x="2067" y="2219"/>
                  </a:cubicBezTo>
                  <a:cubicBezTo>
                    <a:pt x="2082" y="2189"/>
                    <a:pt x="2097" y="2173"/>
                    <a:pt x="2101" y="2173"/>
                  </a:cubicBezTo>
                  <a:cubicBezTo>
                    <a:pt x="2105" y="2173"/>
                    <a:pt x="2097" y="2189"/>
                    <a:pt x="2067" y="2219"/>
                  </a:cubicBezTo>
                  <a:cubicBezTo>
                    <a:pt x="2075" y="2211"/>
                    <a:pt x="2083" y="2207"/>
                    <a:pt x="2090" y="2207"/>
                  </a:cubicBezTo>
                  <a:cubicBezTo>
                    <a:pt x="2107" y="2207"/>
                    <a:pt x="2111" y="2235"/>
                    <a:pt x="2067" y="2280"/>
                  </a:cubicBezTo>
                  <a:cubicBezTo>
                    <a:pt x="2067" y="2310"/>
                    <a:pt x="2037" y="2371"/>
                    <a:pt x="2037" y="2371"/>
                  </a:cubicBezTo>
                  <a:cubicBezTo>
                    <a:pt x="2067" y="2341"/>
                    <a:pt x="2067" y="2341"/>
                    <a:pt x="2067" y="2341"/>
                  </a:cubicBezTo>
                  <a:cubicBezTo>
                    <a:pt x="2082" y="2310"/>
                    <a:pt x="2090" y="2303"/>
                    <a:pt x="2097" y="2303"/>
                  </a:cubicBezTo>
                  <a:cubicBezTo>
                    <a:pt x="2105" y="2303"/>
                    <a:pt x="2113" y="2310"/>
                    <a:pt x="2128" y="2310"/>
                  </a:cubicBezTo>
                  <a:cubicBezTo>
                    <a:pt x="2138" y="2320"/>
                    <a:pt x="2151" y="2324"/>
                    <a:pt x="2165" y="2324"/>
                  </a:cubicBezTo>
                  <a:cubicBezTo>
                    <a:pt x="2192" y="2324"/>
                    <a:pt x="2219" y="2310"/>
                    <a:pt x="2219" y="2310"/>
                  </a:cubicBezTo>
                  <a:cubicBezTo>
                    <a:pt x="2249" y="2341"/>
                    <a:pt x="2280" y="2341"/>
                    <a:pt x="2249" y="2401"/>
                  </a:cubicBezTo>
                  <a:cubicBezTo>
                    <a:pt x="2280" y="2401"/>
                    <a:pt x="2280" y="2401"/>
                    <a:pt x="2310" y="2371"/>
                  </a:cubicBezTo>
                  <a:cubicBezTo>
                    <a:pt x="2323" y="2358"/>
                    <a:pt x="2335" y="2351"/>
                    <a:pt x="2344" y="2351"/>
                  </a:cubicBezTo>
                  <a:cubicBezTo>
                    <a:pt x="2355" y="2351"/>
                    <a:pt x="2358" y="2366"/>
                    <a:pt x="2341" y="2401"/>
                  </a:cubicBezTo>
                  <a:lnTo>
                    <a:pt x="2371" y="2401"/>
                  </a:lnTo>
                  <a:cubicBezTo>
                    <a:pt x="2401" y="2371"/>
                    <a:pt x="2401" y="2371"/>
                    <a:pt x="2401" y="2371"/>
                  </a:cubicBezTo>
                  <a:lnTo>
                    <a:pt x="2401" y="2371"/>
                  </a:lnTo>
                  <a:cubicBezTo>
                    <a:pt x="2401" y="2392"/>
                    <a:pt x="2387" y="2427"/>
                    <a:pt x="2388" y="2427"/>
                  </a:cubicBezTo>
                  <a:cubicBezTo>
                    <a:pt x="2388" y="2427"/>
                    <a:pt x="2392" y="2420"/>
                    <a:pt x="2401" y="2401"/>
                  </a:cubicBezTo>
                  <a:cubicBezTo>
                    <a:pt x="2432" y="2371"/>
                    <a:pt x="2432" y="2371"/>
                    <a:pt x="2432" y="2371"/>
                  </a:cubicBezTo>
                  <a:cubicBezTo>
                    <a:pt x="2462" y="2401"/>
                    <a:pt x="2523" y="2462"/>
                    <a:pt x="2614" y="2462"/>
                  </a:cubicBezTo>
                  <a:cubicBezTo>
                    <a:pt x="2645" y="2472"/>
                    <a:pt x="2675" y="2476"/>
                    <a:pt x="2702" y="2476"/>
                  </a:cubicBezTo>
                  <a:cubicBezTo>
                    <a:pt x="2756" y="2476"/>
                    <a:pt x="2796" y="2462"/>
                    <a:pt x="2796" y="2462"/>
                  </a:cubicBezTo>
                  <a:lnTo>
                    <a:pt x="2857" y="2462"/>
                  </a:lnTo>
                  <a:cubicBezTo>
                    <a:pt x="2857" y="2498"/>
                    <a:pt x="2867" y="2510"/>
                    <a:pt x="2878" y="2510"/>
                  </a:cubicBezTo>
                  <a:cubicBezTo>
                    <a:pt x="2896" y="2510"/>
                    <a:pt x="2918" y="2481"/>
                    <a:pt x="2918" y="2462"/>
                  </a:cubicBezTo>
                  <a:cubicBezTo>
                    <a:pt x="2948" y="2401"/>
                    <a:pt x="2948" y="2401"/>
                    <a:pt x="2948" y="2401"/>
                  </a:cubicBezTo>
                  <a:cubicBezTo>
                    <a:pt x="2965" y="2452"/>
                    <a:pt x="2982" y="2474"/>
                    <a:pt x="2994" y="2474"/>
                  </a:cubicBezTo>
                  <a:cubicBezTo>
                    <a:pt x="3003" y="2474"/>
                    <a:pt x="3009" y="2459"/>
                    <a:pt x="3009" y="2432"/>
                  </a:cubicBezTo>
                  <a:cubicBezTo>
                    <a:pt x="3009" y="2386"/>
                    <a:pt x="3009" y="2363"/>
                    <a:pt x="3013" y="2363"/>
                  </a:cubicBezTo>
                  <a:cubicBezTo>
                    <a:pt x="3017" y="2363"/>
                    <a:pt x="3024" y="2386"/>
                    <a:pt x="3040" y="2432"/>
                  </a:cubicBezTo>
                  <a:cubicBezTo>
                    <a:pt x="3040" y="2474"/>
                    <a:pt x="3046" y="2497"/>
                    <a:pt x="3053" y="2497"/>
                  </a:cubicBezTo>
                  <a:cubicBezTo>
                    <a:pt x="3061" y="2497"/>
                    <a:pt x="3070" y="2467"/>
                    <a:pt x="3070" y="2401"/>
                  </a:cubicBezTo>
                  <a:cubicBezTo>
                    <a:pt x="3070" y="2389"/>
                    <a:pt x="3070" y="2379"/>
                    <a:pt x="3070" y="2371"/>
                  </a:cubicBezTo>
                  <a:cubicBezTo>
                    <a:pt x="3089" y="2429"/>
                    <a:pt x="3109" y="2450"/>
                    <a:pt x="3112" y="2450"/>
                  </a:cubicBezTo>
                  <a:cubicBezTo>
                    <a:pt x="3115" y="2450"/>
                    <a:pt x="3112" y="2443"/>
                    <a:pt x="3100" y="2432"/>
                  </a:cubicBezTo>
                  <a:cubicBezTo>
                    <a:pt x="3100" y="2382"/>
                    <a:pt x="3100" y="2359"/>
                    <a:pt x="3106" y="2359"/>
                  </a:cubicBezTo>
                  <a:cubicBezTo>
                    <a:pt x="3110" y="2359"/>
                    <a:pt x="3117" y="2374"/>
                    <a:pt x="3131" y="2401"/>
                  </a:cubicBezTo>
                  <a:cubicBezTo>
                    <a:pt x="3161" y="2447"/>
                    <a:pt x="3176" y="2470"/>
                    <a:pt x="3180" y="2470"/>
                  </a:cubicBezTo>
                  <a:cubicBezTo>
                    <a:pt x="3184" y="2470"/>
                    <a:pt x="3176" y="2447"/>
                    <a:pt x="3161" y="2401"/>
                  </a:cubicBezTo>
                  <a:cubicBezTo>
                    <a:pt x="3161" y="2356"/>
                    <a:pt x="3169" y="2333"/>
                    <a:pt x="3180" y="2333"/>
                  </a:cubicBezTo>
                  <a:cubicBezTo>
                    <a:pt x="3192" y="2333"/>
                    <a:pt x="3207" y="2356"/>
                    <a:pt x="3222" y="2401"/>
                  </a:cubicBezTo>
                  <a:cubicBezTo>
                    <a:pt x="3222" y="2395"/>
                    <a:pt x="3224" y="2392"/>
                    <a:pt x="3226" y="2392"/>
                  </a:cubicBezTo>
                  <a:cubicBezTo>
                    <a:pt x="3230" y="2392"/>
                    <a:pt x="3237" y="2399"/>
                    <a:pt x="3243" y="2399"/>
                  </a:cubicBezTo>
                  <a:cubicBezTo>
                    <a:pt x="3248" y="2399"/>
                    <a:pt x="3252" y="2393"/>
                    <a:pt x="3252" y="2371"/>
                  </a:cubicBezTo>
                  <a:lnTo>
                    <a:pt x="3283" y="2432"/>
                  </a:lnTo>
                  <a:cubicBezTo>
                    <a:pt x="3283" y="2401"/>
                    <a:pt x="3283" y="2401"/>
                    <a:pt x="3283" y="2401"/>
                  </a:cubicBezTo>
                  <a:lnTo>
                    <a:pt x="3283" y="2371"/>
                  </a:lnTo>
                  <a:cubicBezTo>
                    <a:pt x="3283" y="2371"/>
                    <a:pt x="3344" y="2371"/>
                    <a:pt x="3435" y="2341"/>
                  </a:cubicBezTo>
                  <a:cubicBezTo>
                    <a:pt x="3526" y="2280"/>
                    <a:pt x="3526" y="2280"/>
                    <a:pt x="3496" y="2249"/>
                  </a:cubicBezTo>
                  <a:cubicBezTo>
                    <a:pt x="3477" y="2212"/>
                    <a:pt x="3470" y="2186"/>
                    <a:pt x="3481" y="2186"/>
                  </a:cubicBezTo>
                  <a:cubicBezTo>
                    <a:pt x="3488" y="2186"/>
                    <a:pt x="3503" y="2196"/>
                    <a:pt x="3526" y="2219"/>
                  </a:cubicBezTo>
                  <a:cubicBezTo>
                    <a:pt x="3526" y="2219"/>
                    <a:pt x="3539" y="2233"/>
                    <a:pt x="3558" y="2233"/>
                  </a:cubicBezTo>
                  <a:cubicBezTo>
                    <a:pt x="3567" y="2233"/>
                    <a:pt x="3577" y="2229"/>
                    <a:pt x="3587" y="2219"/>
                  </a:cubicBezTo>
                  <a:cubicBezTo>
                    <a:pt x="3602" y="2219"/>
                    <a:pt x="3610" y="2211"/>
                    <a:pt x="3617" y="2211"/>
                  </a:cubicBezTo>
                  <a:cubicBezTo>
                    <a:pt x="3625" y="2211"/>
                    <a:pt x="3632" y="2219"/>
                    <a:pt x="3648" y="2249"/>
                  </a:cubicBezTo>
                  <a:lnTo>
                    <a:pt x="3648" y="2219"/>
                  </a:lnTo>
                  <a:cubicBezTo>
                    <a:pt x="3617" y="2158"/>
                    <a:pt x="3648" y="2097"/>
                    <a:pt x="3708" y="2097"/>
                  </a:cubicBezTo>
                  <a:cubicBezTo>
                    <a:pt x="3739" y="2097"/>
                    <a:pt x="3739" y="2097"/>
                    <a:pt x="3708" y="2037"/>
                  </a:cubicBezTo>
                  <a:cubicBezTo>
                    <a:pt x="3708" y="2006"/>
                    <a:pt x="3708" y="2006"/>
                    <a:pt x="3739" y="2006"/>
                  </a:cubicBezTo>
                  <a:cubicBezTo>
                    <a:pt x="3748" y="2015"/>
                    <a:pt x="3759" y="2019"/>
                    <a:pt x="3769" y="2019"/>
                  </a:cubicBezTo>
                  <a:cubicBezTo>
                    <a:pt x="3794" y="2019"/>
                    <a:pt x="3812" y="1997"/>
                    <a:pt x="3769" y="1976"/>
                  </a:cubicBezTo>
                  <a:lnTo>
                    <a:pt x="3830" y="1976"/>
                  </a:lnTo>
                  <a:cubicBezTo>
                    <a:pt x="3822" y="1968"/>
                    <a:pt x="3811" y="1957"/>
                    <a:pt x="3800" y="1946"/>
                  </a:cubicBezTo>
                  <a:cubicBezTo>
                    <a:pt x="3769" y="1915"/>
                    <a:pt x="3754" y="1900"/>
                    <a:pt x="3758" y="1900"/>
                  </a:cubicBezTo>
                  <a:cubicBezTo>
                    <a:pt x="3762" y="1900"/>
                    <a:pt x="3784" y="1915"/>
                    <a:pt x="3830" y="1946"/>
                  </a:cubicBezTo>
                  <a:cubicBezTo>
                    <a:pt x="3868" y="1971"/>
                    <a:pt x="3891" y="1981"/>
                    <a:pt x="3901" y="1981"/>
                  </a:cubicBezTo>
                  <a:cubicBezTo>
                    <a:pt x="3916" y="1981"/>
                    <a:pt x="3908" y="1963"/>
                    <a:pt x="3891" y="1946"/>
                  </a:cubicBezTo>
                  <a:cubicBezTo>
                    <a:pt x="3880" y="1934"/>
                    <a:pt x="3868" y="1923"/>
                    <a:pt x="3860" y="1915"/>
                  </a:cubicBezTo>
                  <a:cubicBezTo>
                    <a:pt x="3860" y="1885"/>
                    <a:pt x="3891" y="1885"/>
                    <a:pt x="3800" y="1824"/>
                  </a:cubicBezTo>
                  <a:cubicBezTo>
                    <a:pt x="3769" y="1824"/>
                    <a:pt x="3769" y="1794"/>
                    <a:pt x="3769" y="1794"/>
                  </a:cubicBezTo>
                  <a:lnTo>
                    <a:pt x="3769" y="1794"/>
                  </a:lnTo>
                  <a:cubicBezTo>
                    <a:pt x="3824" y="1821"/>
                    <a:pt x="3829" y="1824"/>
                    <a:pt x="3853" y="1847"/>
                  </a:cubicBezTo>
                  <a:lnTo>
                    <a:pt x="3853" y="1847"/>
                  </a:lnTo>
                  <a:cubicBezTo>
                    <a:pt x="3856" y="1842"/>
                    <a:pt x="3860" y="1835"/>
                    <a:pt x="3860" y="1824"/>
                  </a:cubicBezTo>
                  <a:cubicBezTo>
                    <a:pt x="3860" y="1824"/>
                    <a:pt x="3921" y="1824"/>
                    <a:pt x="3952" y="1854"/>
                  </a:cubicBezTo>
                  <a:cubicBezTo>
                    <a:pt x="3982" y="1854"/>
                    <a:pt x="3982" y="1854"/>
                    <a:pt x="3921" y="1824"/>
                  </a:cubicBezTo>
                  <a:cubicBezTo>
                    <a:pt x="3830" y="1794"/>
                    <a:pt x="3860" y="1763"/>
                    <a:pt x="3860" y="1763"/>
                  </a:cubicBezTo>
                  <a:lnTo>
                    <a:pt x="3891" y="1763"/>
                  </a:lnTo>
                  <a:cubicBezTo>
                    <a:pt x="3952" y="1794"/>
                    <a:pt x="3952" y="1794"/>
                    <a:pt x="3952" y="1794"/>
                  </a:cubicBezTo>
                  <a:cubicBezTo>
                    <a:pt x="3952" y="1763"/>
                    <a:pt x="3860" y="1702"/>
                    <a:pt x="3769" y="1642"/>
                  </a:cubicBezTo>
                  <a:lnTo>
                    <a:pt x="3769" y="1642"/>
                  </a:lnTo>
                  <a:cubicBezTo>
                    <a:pt x="3789" y="1652"/>
                    <a:pt x="3803" y="1655"/>
                    <a:pt x="3812" y="1655"/>
                  </a:cubicBezTo>
                  <a:cubicBezTo>
                    <a:pt x="3830" y="1655"/>
                    <a:pt x="3830" y="1642"/>
                    <a:pt x="3830" y="1642"/>
                  </a:cubicBezTo>
                  <a:cubicBezTo>
                    <a:pt x="3860" y="1672"/>
                    <a:pt x="3860" y="1672"/>
                    <a:pt x="3860" y="1672"/>
                  </a:cubicBezTo>
                  <a:lnTo>
                    <a:pt x="3891" y="1702"/>
                  </a:lnTo>
                  <a:cubicBezTo>
                    <a:pt x="3929" y="1715"/>
                    <a:pt x="3951" y="1722"/>
                    <a:pt x="3959" y="1722"/>
                  </a:cubicBezTo>
                  <a:cubicBezTo>
                    <a:pt x="3971" y="1722"/>
                    <a:pt x="3957" y="1708"/>
                    <a:pt x="3921" y="1672"/>
                  </a:cubicBezTo>
                  <a:lnTo>
                    <a:pt x="3921" y="1672"/>
                  </a:lnTo>
                  <a:cubicBezTo>
                    <a:pt x="3936" y="1687"/>
                    <a:pt x="3959" y="1695"/>
                    <a:pt x="3971" y="1695"/>
                  </a:cubicBezTo>
                  <a:cubicBezTo>
                    <a:pt x="3982" y="1695"/>
                    <a:pt x="3982" y="1687"/>
                    <a:pt x="3952" y="1672"/>
                  </a:cubicBezTo>
                  <a:lnTo>
                    <a:pt x="3952" y="1672"/>
                  </a:lnTo>
                  <a:cubicBezTo>
                    <a:pt x="3952" y="1672"/>
                    <a:pt x="3982" y="1672"/>
                    <a:pt x="4012" y="1702"/>
                  </a:cubicBezTo>
                  <a:cubicBezTo>
                    <a:pt x="4012" y="1672"/>
                    <a:pt x="4012" y="1672"/>
                    <a:pt x="3982" y="1642"/>
                  </a:cubicBezTo>
                  <a:cubicBezTo>
                    <a:pt x="3952" y="1642"/>
                    <a:pt x="3952" y="1642"/>
                    <a:pt x="3952" y="1611"/>
                  </a:cubicBezTo>
                  <a:cubicBezTo>
                    <a:pt x="3952" y="1611"/>
                    <a:pt x="3952" y="1611"/>
                    <a:pt x="3921" y="1581"/>
                  </a:cubicBezTo>
                  <a:cubicBezTo>
                    <a:pt x="3891" y="1581"/>
                    <a:pt x="3860" y="1550"/>
                    <a:pt x="3860" y="1520"/>
                  </a:cubicBezTo>
                  <a:cubicBezTo>
                    <a:pt x="3848" y="1507"/>
                    <a:pt x="3840" y="1500"/>
                    <a:pt x="3843" y="1500"/>
                  </a:cubicBezTo>
                  <a:lnTo>
                    <a:pt x="3843" y="1500"/>
                  </a:lnTo>
                  <a:cubicBezTo>
                    <a:pt x="3846" y="1500"/>
                    <a:pt x="3868" y="1515"/>
                    <a:pt x="3921" y="1550"/>
                  </a:cubicBezTo>
                  <a:lnTo>
                    <a:pt x="3982" y="1550"/>
                  </a:lnTo>
                  <a:cubicBezTo>
                    <a:pt x="3921" y="1520"/>
                    <a:pt x="3891" y="1490"/>
                    <a:pt x="3891" y="1490"/>
                  </a:cubicBezTo>
                  <a:lnTo>
                    <a:pt x="3891" y="1490"/>
                  </a:lnTo>
                  <a:cubicBezTo>
                    <a:pt x="3891" y="1490"/>
                    <a:pt x="3914" y="1497"/>
                    <a:pt x="3940" y="1509"/>
                  </a:cubicBezTo>
                  <a:lnTo>
                    <a:pt x="3940" y="1509"/>
                  </a:lnTo>
                  <a:cubicBezTo>
                    <a:pt x="3946" y="1515"/>
                    <a:pt x="3952" y="1520"/>
                    <a:pt x="3952" y="1520"/>
                  </a:cubicBezTo>
                  <a:cubicBezTo>
                    <a:pt x="3952" y="1520"/>
                    <a:pt x="3982" y="1550"/>
                    <a:pt x="3982" y="1550"/>
                  </a:cubicBezTo>
                  <a:cubicBezTo>
                    <a:pt x="4002" y="1550"/>
                    <a:pt x="4022" y="1564"/>
                    <a:pt x="4025" y="1564"/>
                  </a:cubicBezTo>
                  <a:cubicBezTo>
                    <a:pt x="4026" y="1564"/>
                    <a:pt x="4022" y="1560"/>
                    <a:pt x="4012" y="1550"/>
                  </a:cubicBezTo>
                  <a:lnTo>
                    <a:pt x="4012" y="1550"/>
                  </a:lnTo>
                  <a:cubicBezTo>
                    <a:pt x="4012" y="1550"/>
                    <a:pt x="4012" y="1550"/>
                    <a:pt x="4012" y="1550"/>
                  </a:cubicBezTo>
                  <a:cubicBezTo>
                    <a:pt x="3985" y="1537"/>
                    <a:pt x="3965" y="1524"/>
                    <a:pt x="3950" y="1513"/>
                  </a:cubicBezTo>
                  <a:lnTo>
                    <a:pt x="3950" y="1513"/>
                  </a:lnTo>
                  <a:cubicBezTo>
                    <a:pt x="3974" y="1524"/>
                    <a:pt x="3999" y="1537"/>
                    <a:pt x="4012" y="1550"/>
                  </a:cubicBezTo>
                  <a:cubicBezTo>
                    <a:pt x="4001" y="1539"/>
                    <a:pt x="3990" y="1528"/>
                    <a:pt x="3982" y="1520"/>
                  </a:cubicBezTo>
                  <a:cubicBezTo>
                    <a:pt x="3982" y="1505"/>
                    <a:pt x="3990" y="1497"/>
                    <a:pt x="4001" y="1497"/>
                  </a:cubicBezTo>
                  <a:cubicBezTo>
                    <a:pt x="4012" y="1497"/>
                    <a:pt x="4028" y="1505"/>
                    <a:pt x="4043" y="1520"/>
                  </a:cubicBezTo>
                  <a:cubicBezTo>
                    <a:pt x="4073" y="1520"/>
                    <a:pt x="4043" y="1490"/>
                    <a:pt x="4043" y="1490"/>
                  </a:cubicBezTo>
                  <a:cubicBezTo>
                    <a:pt x="4012" y="1459"/>
                    <a:pt x="4012" y="1459"/>
                    <a:pt x="4073" y="1459"/>
                  </a:cubicBezTo>
                  <a:cubicBezTo>
                    <a:pt x="4111" y="1472"/>
                    <a:pt x="4133" y="1479"/>
                    <a:pt x="4139" y="1479"/>
                  </a:cubicBezTo>
                  <a:cubicBezTo>
                    <a:pt x="4149" y="1479"/>
                    <a:pt x="4127" y="1464"/>
                    <a:pt x="4073" y="1429"/>
                  </a:cubicBezTo>
                  <a:lnTo>
                    <a:pt x="4073" y="1429"/>
                  </a:lnTo>
                  <a:cubicBezTo>
                    <a:pt x="4091" y="1438"/>
                    <a:pt x="4101" y="1441"/>
                    <a:pt x="4105" y="1441"/>
                  </a:cubicBezTo>
                  <a:cubicBezTo>
                    <a:pt x="4116" y="1441"/>
                    <a:pt x="4095" y="1420"/>
                    <a:pt x="4073" y="1398"/>
                  </a:cubicBezTo>
                  <a:cubicBezTo>
                    <a:pt x="4043" y="1368"/>
                    <a:pt x="3952" y="1338"/>
                    <a:pt x="3921" y="1307"/>
                  </a:cubicBezTo>
                  <a:cubicBezTo>
                    <a:pt x="3830" y="1277"/>
                    <a:pt x="3830" y="1277"/>
                    <a:pt x="3891" y="1277"/>
                  </a:cubicBezTo>
                  <a:cubicBezTo>
                    <a:pt x="3891" y="1277"/>
                    <a:pt x="3921" y="1277"/>
                    <a:pt x="3982" y="1307"/>
                  </a:cubicBezTo>
                  <a:cubicBezTo>
                    <a:pt x="4012" y="1338"/>
                    <a:pt x="4012" y="1338"/>
                    <a:pt x="4012" y="1338"/>
                  </a:cubicBezTo>
                  <a:cubicBezTo>
                    <a:pt x="4043" y="1368"/>
                    <a:pt x="4073" y="1368"/>
                    <a:pt x="4073" y="1368"/>
                  </a:cubicBezTo>
                  <a:cubicBezTo>
                    <a:pt x="4104" y="1383"/>
                    <a:pt x="4119" y="1391"/>
                    <a:pt x="4123" y="1391"/>
                  </a:cubicBezTo>
                  <a:cubicBezTo>
                    <a:pt x="4126" y="1391"/>
                    <a:pt x="4119" y="1383"/>
                    <a:pt x="4104" y="1368"/>
                  </a:cubicBezTo>
                  <a:lnTo>
                    <a:pt x="4104" y="1368"/>
                  </a:lnTo>
                  <a:cubicBezTo>
                    <a:pt x="4104" y="1368"/>
                    <a:pt x="4164" y="1368"/>
                    <a:pt x="4195" y="1398"/>
                  </a:cubicBezTo>
                  <a:lnTo>
                    <a:pt x="4164" y="1368"/>
                  </a:lnTo>
                  <a:lnTo>
                    <a:pt x="4134" y="1368"/>
                  </a:lnTo>
                  <a:cubicBezTo>
                    <a:pt x="4164" y="1338"/>
                    <a:pt x="4164" y="1338"/>
                    <a:pt x="4195" y="1338"/>
                  </a:cubicBezTo>
                  <a:cubicBezTo>
                    <a:pt x="4195" y="1338"/>
                    <a:pt x="4225" y="1338"/>
                    <a:pt x="4164" y="1307"/>
                  </a:cubicBezTo>
                  <a:cubicBezTo>
                    <a:pt x="4121" y="1286"/>
                    <a:pt x="4109" y="1264"/>
                    <a:pt x="4116" y="1264"/>
                  </a:cubicBezTo>
                  <a:cubicBezTo>
                    <a:pt x="4119" y="1264"/>
                    <a:pt x="4125" y="1268"/>
                    <a:pt x="4134" y="1277"/>
                  </a:cubicBezTo>
                  <a:cubicBezTo>
                    <a:pt x="4158" y="1285"/>
                    <a:pt x="4181" y="1289"/>
                    <a:pt x="4199" y="1289"/>
                  </a:cubicBezTo>
                  <a:cubicBezTo>
                    <a:pt x="4249" y="1289"/>
                    <a:pt x="4270" y="1261"/>
                    <a:pt x="4225" y="1216"/>
                  </a:cubicBezTo>
                  <a:cubicBezTo>
                    <a:pt x="4286" y="1216"/>
                    <a:pt x="4286" y="1186"/>
                    <a:pt x="4255" y="1155"/>
                  </a:cubicBezTo>
                  <a:lnTo>
                    <a:pt x="4286" y="1155"/>
                  </a:lnTo>
                  <a:cubicBezTo>
                    <a:pt x="4316" y="1155"/>
                    <a:pt x="4316" y="1155"/>
                    <a:pt x="4286" y="1125"/>
                  </a:cubicBezTo>
                  <a:cubicBezTo>
                    <a:pt x="4275" y="1114"/>
                    <a:pt x="4264" y="1103"/>
                    <a:pt x="4256" y="1094"/>
                  </a:cubicBezTo>
                  <a:lnTo>
                    <a:pt x="4256" y="1094"/>
                  </a:lnTo>
                  <a:cubicBezTo>
                    <a:pt x="4271" y="1110"/>
                    <a:pt x="4286" y="1117"/>
                    <a:pt x="4297" y="1117"/>
                  </a:cubicBezTo>
                  <a:cubicBezTo>
                    <a:pt x="4309" y="1117"/>
                    <a:pt x="4316" y="1110"/>
                    <a:pt x="4316" y="1094"/>
                  </a:cubicBezTo>
                  <a:cubicBezTo>
                    <a:pt x="4316" y="1064"/>
                    <a:pt x="4316" y="1064"/>
                    <a:pt x="4286" y="1064"/>
                  </a:cubicBezTo>
                  <a:cubicBezTo>
                    <a:pt x="4273" y="1038"/>
                    <a:pt x="4276" y="1029"/>
                    <a:pt x="4287" y="1029"/>
                  </a:cubicBezTo>
                  <a:cubicBezTo>
                    <a:pt x="4301" y="1029"/>
                    <a:pt x="4329" y="1046"/>
                    <a:pt x="4347" y="1064"/>
                  </a:cubicBezTo>
                  <a:cubicBezTo>
                    <a:pt x="4372" y="1077"/>
                    <a:pt x="4387" y="1084"/>
                    <a:pt x="4389" y="1084"/>
                  </a:cubicBezTo>
                  <a:cubicBezTo>
                    <a:pt x="4392" y="1084"/>
                    <a:pt x="4370" y="1069"/>
                    <a:pt x="4316" y="1034"/>
                  </a:cubicBezTo>
                  <a:cubicBezTo>
                    <a:pt x="4226" y="974"/>
                    <a:pt x="4255" y="973"/>
                    <a:pt x="4285" y="973"/>
                  </a:cubicBezTo>
                  <a:lnTo>
                    <a:pt x="4285" y="973"/>
                  </a:lnTo>
                  <a:cubicBezTo>
                    <a:pt x="4265" y="955"/>
                    <a:pt x="4245" y="942"/>
                    <a:pt x="4225" y="942"/>
                  </a:cubicBezTo>
                  <a:cubicBezTo>
                    <a:pt x="4164" y="912"/>
                    <a:pt x="4164" y="912"/>
                    <a:pt x="4164" y="912"/>
                  </a:cubicBezTo>
                  <a:cubicBezTo>
                    <a:pt x="4225" y="912"/>
                    <a:pt x="4255" y="942"/>
                    <a:pt x="4286" y="973"/>
                  </a:cubicBezTo>
                  <a:cubicBezTo>
                    <a:pt x="4285" y="973"/>
                    <a:pt x="4285" y="973"/>
                    <a:pt x="4285" y="973"/>
                  </a:cubicBezTo>
                  <a:lnTo>
                    <a:pt x="4285" y="973"/>
                  </a:lnTo>
                  <a:cubicBezTo>
                    <a:pt x="4295" y="982"/>
                    <a:pt x="4306" y="993"/>
                    <a:pt x="4316" y="1003"/>
                  </a:cubicBezTo>
                  <a:lnTo>
                    <a:pt x="4316" y="1003"/>
                  </a:lnTo>
                  <a:cubicBezTo>
                    <a:pt x="4316" y="1003"/>
                    <a:pt x="4316" y="1003"/>
                    <a:pt x="4286" y="973"/>
                  </a:cubicBezTo>
                  <a:lnTo>
                    <a:pt x="4286" y="973"/>
                  </a:lnTo>
                  <a:cubicBezTo>
                    <a:pt x="4286" y="973"/>
                    <a:pt x="4317" y="1003"/>
                    <a:pt x="4377" y="1003"/>
                  </a:cubicBezTo>
                  <a:lnTo>
                    <a:pt x="4377" y="1003"/>
                  </a:lnTo>
                  <a:cubicBezTo>
                    <a:pt x="4365" y="992"/>
                    <a:pt x="4342" y="969"/>
                    <a:pt x="4316" y="942"/>
                  </a:cubicBezTo>
                  <a:lnTo>
                    <a:pt x="4316" y="942"/>
                  </a:lnTo>
                  <a:cubicBezTo>
                    <a:pt x="4326" y="953"/>
                    <a:pt x="4333" y="956"/>
                    <a:pt x="4338" y="956"/>
                  </a:cubicBezTo>
                  <a:cubicBezTo>
                    <a:pt x="4347" y="956"/>
                    <a:pt x="4347" y="942"/>
                    <a:pt x="4347" y="942"/>
                  </a:cubicBezTo>
                  <a:cubicBezTo>
                    <a:pt x="4377" y="942"/>
                    <a:pt x="4377" y="912"/>
                    <a:pt x="4347" y="912"/>
                  </a:cubicBezTo>
                  <a:cubicBezTo>
                    <a:pt x="4286" y="882"/>
                    <a:pt x="4256" y="851"/>
                    <a:pt x="4255" y="851"/>
                  </a:cubicBezTo>
                  <a:lnTo>
                    <a:pt x="4255" y="851"/>
                  </a:lnTo>
                  <a:cubicBezTo>
                    <a:pt x="4301" y="866"/>
                    <a:pt x="4331" y="874"/>
                    <a:pt x="4354" y="874"/>
                  </a:cubicBezTo>
                  <a:cubicBezTo>
                    <a:pt x="4377" y="874"/>
                    <a:pt x="4392" y="866"/>
                    <a:pt x="4407" y="851"/>
                  </a:cubicBezTo>
                  <a:lnTo>
                    <a:pt x="4468" y="851"/>
                  </a:lnTo>
                  <a:cubicBezTo>
                    <a:pt x="4468" y="851"/>
                    <a:pt x="4468" y="851"/>
                    <a:pt x="4438" y="821"/>
                  </a:cubicBezTo>
                  <a:lnTo>
                    <a:pt x="4438" y="790"/>
                  </a:lnTo>
                  <a:cubicBezTo>
                    <a:pt x="4468" y="806"/>
                    <a:pt x="4483" y="813"/>
                    <a:pt x="4487" y="813"/>
                  </a:cubicBezTo>
                  <a:cubicBezTo>
                    <a:pt x="4491" y="813"/>
                    <a:pt x="4483" y="806"/>
                    <a:pt x="4468" y="790"/>
                  </a:cubicBezTo>
                  <a:cubicBezTo>
                    <a:pt x="4438" y="775"/>
                    <a:pt x="4438" y="775"/>
                    <a:pt x="4445" y="775"/>
                  </a:cubicBezTo>
                  <a:cubicBezTo>
                    <a:pt x="4450" y="775"/>
                    <a:pt x="4457" y="775"/>
                    <a:pt x="4462" y="772"/>
                  </a:cubicBezTo>
                  <a:lnTo>
                    <a:pt x="4462" y="772"/>
                  </a:lnTo>
                  <a:cubicBezTo>
                    <a:pt x="4507" y="795"/>
                    <a:pt x="4530" y="806"/>
                    <a:pt x="4533" y="806"/>
                  </a:cubicBezTo>
                  <a:cubicBezTo>
                    <a:pt x="4537" y="806"/>
                    <a:pt x="4514" y="790"/>
                    <a:pt x="4468" y="760"/>
                  </a:cubicBezTo>
                  <a:cubicBezTo>
                    <a:pt x="4468" y="766"/>
                    <a:pt x="4466" y="770"/>
                    <a:pt x="4462" y="772"/>
                  </a:cubicBezTo>
                  <a:lnTo>
                    <a:pt x="4462" y="772"/>
                  </a:lnTo>
                  <a:cubicBezTo>
                    <a:pt x="4455" y="768"/>
                    <a:pt x="4447" y="764"/>
                    <a:pt x="4438" y="760"/>
                  </a:cubicBezTo>
                  <a:cubicBezTo>
                    <a:pt x="4416" y="739"/>
                    <a:pt x="4380" y="717"/>
                    <a:pt x="4360" y="717"/>
                  </a:cubicBezTo>
                  <a:cubicBezTo>
                    <a:pt x="4352" y="717"/>
                    <a:pt x="4347" y="721"/>
                    <a:pt x="4347" y="730"/>
                  </a:cubicBezTo>
                  <a:lnTo>
                    <a:pt x="4316" y="699"/>
                  </a:lnTo>
                  <a:cubicBezTo>
                    <a:pt x="4316" y="699"/>
                    <a:pt x="4286" y="669"/>
                    <a:pt x="4255" y="638"/>
                  </a:cubicBezTo>
                  <a:cubicBezTo>
                    <a:pt x="4255" y="638"/>
                    <a:pt x="4195" y="608"/>
                    <a:pt x="4225" y="608"/>
                  </a:cubicBezTo>
                  <a:cubicBezTo>
                    <a:pt x="4225" y="608"/>
                    <a:pt x="4255" y="638"/>
                    <a:pt x="4286" y="638"/>
                  </a:cubicBezTo>
                  <a:cubicBezTo>
                    <a:pt x="4316" y="669"/>
                    <a:pt x="4347" y="699"/>
                    <a:pt x="4407" y="730"/>
                  </a:cubicBezTo>
                  <a:cubicBezTo>
                    <a:pt x="4438" y="745"/>
                    <a:pt x="4468" y="752"/>
                    <a:pt x="4480" y="752"/>
                  </a:cubicBezTo>
                  <a:cubicBezTo>
                    <a:pt x="4491" y="752"/>
                    <a:pt x="4483" y="745"/>
                    <a:pt x="4438" y="730"/>
                  </a:cubicBezTo>
                  <a:lnTo>
                    <a:pt x="4499" y="730"/>
                  </a:lnTo>
                  <a:cubicBezTo>
                    <a:pt x="4491" y="722"/>
                    <a:pt x="4481" y="712"/>
                    <a:pt x="4468" y="699"/>
                  </a:cubicBezTo>
                  <a:lnTo>
                    <a:pt x="4468" y="699"/>
                  </a:lnTo>
                  <a:cubicBezTo>
                    <a:pt x="4495" y="708"/>
                    <a:pt x="4514" y="712"/>
                    <a:pt x="4526" y="712"/>
                  </a:cubicBezTo>
                  <a:cubicBezTo>
                    <a:pt x="4557" y="712"/>
                    <a:pt x="4551" y="690"/>
                    <a:pt x="4529" y="669"/>
                  </a:cubicBezTo>
                  <a:cubicBezTo>
                    <a:pt x="4486" y="647"/>
                    <a:pt x="4473" y="626"/>
                    <a:pt x="4481" y="626"/>
                  </a:cubicBezTo>
                  <a:cubicBezTo>
                    <a:pt x="4483" y="626"/>
                    <a:pt x="4490" y="630"/>
                    <a:pt x="4499" y="638"/>
                  </a:cubicBezTo>
                  <a:cubicBezTo>
                    <a:pt x="4559" y="638"/>
                    <a:pt x="4559" y="638"/>
                    <a:pt x="4530" y="609"/>
                  </a:cubicBezTo>
                  <a:lnTo>
                    <a:pt x="4530" y="609"/>
                  </a:lnTo>
                  <a:cubicBezTo>
                    <a:pt x="4529" y="608"/>
                    <a:pt x="4529" y="608"/>
                    <a:pt x="4529" y="608"/>
                  </a:cubicBezTo>
                  <a:lnTo>
                    <a:pt x="4468" y="547"/>
                  </a:lnTo>
                  <a:cubicBezTo>
                    <a:pt x="4468" y="547"/>
                    <a:pt x="4407" y="547"/>
                    <a:pt x="4377" y="517"/>
                  </a:cubicBezTo>
                  <a:cubicBezTo>
                    <a:pt x="4364" y="504"/>
                    <a:pt x="4368" y="497"/>
                    <a:pt x="4382" y="497"/>
                  </a:cubicBezTo>
                  <a:cubicBezTo>
                    <a:pt x="4402" y="497"/>
                    <a:pt x="4445" y="512"/>
                    <a:pt x="4499" y="547"/>
                  </a:cubicBezTo>
                  <a:lnTo>
                    <a:pt x="4552" y="565"/>
                  </a:lnTo>
                  <a:lnTo>
                    <a:pt x="4552" y="565"/>
                  </a:lnTo>
                  <a:cubicBezTo>
                    <a:pt x="4539" y="557"/>
                    <a:pt x="4529" y="547"/>
                    <a:pt x="4529" y="547"/>
                  </a:cubicBezTo>
                  <a:lnTo>
                    <a:pt x="4559" y="547"/>
                  </a:lnTo>
                  <a:cubicBezTo>
                    <a:pt x="4547" y="535"/>
                    <a:pt x="4537" y="525"/>
                    <a:pt x="4529" y="517"/>
                  </a:cubicBezTo>
                  <a:lnTo>
                    <a:pt x="4529" y="517"/>
                  </a:lnTo>
                  <a:cubicBezTo>
                    <a:pt x="4567" y="529"/>
                    <a:pt x="4589" y="537"/>
                    <a:pt x="4598" y="537"/>
                  </a:cubicBezTo>
                  <a:cubicBezTo>
                    <a:pt x="4610" y="537"/>
                    <a:pt x="4595" y="522"/>
                    <a:pt x="4561" y="488"/>
                  </a:cubicBezTo>
                  <a:lnTo>
                    <a:pt x="4561" y="488"/>
                  </a:lnTo>
                  <a:cubicBezTo>
                    <a:pt x="4568" y="495"/>
                    <a:pt x="4578" y="505"/>
                    <a:pt x="4590" y="517"/>
                  </a:cubicBezTo>
                  <a:lnTo>
                    <a:pt x="4593" y="517"/>
                  </a:lnTo>
                  <a:cubicBezTo>
                    <a:pt x="4582" y="509"/>
                    <a:pt x="4571" y="498"/>
                    <a:pt x="4560" y="487"/>
                  </a:cubicBezTo>
                  <a:lnTo>
                    <a:pt x="4560" y="487"/>
                  </a:lnTo>
                  <a:cubicBezTo>
                    <a:pt x="4560" y="487"/>
                    <a:pt x="4560" y="487"/>
                    <a:pt x="4559" y="487"/>
                  </a:cubicBezTo>
                  <a:cubicBezTo>
                    <a:pt x="4620" y="487"/>
                    <a:pt x="4620" y="487"/>
                    <a:pt x="4590" y="456"/>
                  </a:cubicBezTo>
                  <a:lnTo>
                    <a:pt x="4620" y="456"/>
                  </a:lnTo>
                  <a:cubicBezTo>
                    <a:pt x="4605" y="441"/>
                    <a:pt x="4597" y="433"/>
                    <a:pt x="4601" y="433"/>
                  </a:cubicBezTo>
                  <a:cubicBezTo>
                    <a:pt x="4605" y="433"/>
                    <a:pt x="4620" y="441"/>
                    <a:pt x="4651" y="456"/>
                  </a:cubicBezTo>
                  <a:cubicBezTo>
                    <a:pt x="4681" y="456"/>
                    <a:pt x="4681" y="456"/>
                    <a:pt x="4651" y="426"/>
                  </a:cubicBezTo>
                  <a:cubicBezTo>
                    <a:pt x="4590" y="395"/>
                    <a:pt x="4529" y="365"/>
                    <a:pt x="4529" y="365"/>
                  </a:cubicBezTo>
                  <a:cubicBezTo>
                    <a:pt x="4529" y="380"/>
                    <a:pt x="4529" y="388"/>
                    <a:pt x="4525" y="388"/>
                  </a:cubicBezTo>
                  <a:cubicBezTo>
                    <a:pt x="4521" y="388"/>
                    <a:pt x="4514" y="380"/>
                    <a:pt x="4499" y="365"/>
                  </a:cubicBezTo>
                  <a:lnTo>
                    <a:pt x="4438" y="365"/>
                  </a:lnTo>
                  <a:cubicBezTo>
                    <a:pt x="4438" y="365"/>
                    <a:pt x="4407" y="335"/>
                    <a:pt x="4407" y="335"/>
                  </a:cubicBezTo>
                  <a:lnTo>
                    <a:pt x="4468" y="335"/>
                  </a:lnTo>
                  <a:cubicBezTo>
                    <a:pt x="4499" y="365"/>
                    <a:pt x="4499" y="365"/>
                    <a:pt x="4499" y="365"/>
                  </a:cubicBezTo>
                  <a:cubicBezTo>
                    <a:pt x="4499" y="335"/>
                    <a:pt x="4499" y="335"/>
                    <a:pt x="4468" y="304"/>
                  </a:cubicBezTo>
                  <a:cubicBezTo>
                    <a:pt x="4454" y="290"/>
                    <a:pt x="4440" y="263"/>
                    <a:pt x="4432" y="241"/>
                  </a:cubicBezTo>
                  <a:lnTo>
                    <a:pt x="4432" y="241"/>
                  </a:lnTo>
                  <a:cubicBezTo>
                    <a:pt x="4434" y="242"/>
                    <a:pt x="4436" y="243"/>
                    <a:pt x="4438" y="243"/>
                  </a:cubicBezTo>
                  <a:lnTo>
                    <a:pt x="4438" y="243"/>
                  </a:lnTo>
                  <a:cubicBezTo>
                    <a:pt x="4436" y="242"/>
                    <a:pt x="4434" y="241"/>
                    <a:pt x="4432" y="240"/>
                  </a:cubicBezTo>
                  <a:lnTo>
                    <a:pt x="4432" y="240"/>
                  </a:lnTo>
                  <a:cubicBezTo>
                    <a:pt x="4432" y="241"/>
                    <a:pt x="4432" y="241"/>
                    <a:pt x="4432" y="241"/>
                  </a:cubicBezTo>
                  <a:lnTo>
                    <a:pt x="4432" y="241"/>
                  </a:lnTo>
                  <a:cubicBezTo>
                    <a:pt x="4347" y="213"/>
                    <a:pt x="4347" y="213"/>
                    <a:pt x="4347" y="213"/>
                  </a:cubicBezTo>
                  <a:cubicBezTo>
                    <a:pt x="4347" y="213"/>
                    <a:pt x="4347" y="213"/>
                    <a:pt x="4286" y="183"/>
                  </a:cubicBezTo>
                  <a:cubicBezTo>
                    <a:pt x="4255" y="183"/>
                    <a:pt x="4225" y="152"/>
                    <a:pt x="4225" y="1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3484;p83"/>
            <p:cNvSpPr/>
            <p:nvPr/>
          </p:nvSpPr>
          <p:spPr>
            <a:xfrm>
              <a:off x="2566837" y="3296706"/>
              <a:ext cx="250938" cy="23444"/>
            </a:xfrm>
            <a:custGeom>
              <a:avLst/>
              <a:gdLst/>
              <a:ahLst/>
              <a:cxnLst/>
              <a:rect l="l" t="t" r="r" b="b"/>
              <a:pathLst>
                <a:path w="15167" h="1417" extrusionOk="0">
                  <a:moveTo>
                    <a:pt x="4224" y="1"/>
                  </a:moveTo>
                  <a:cubicBezTo>
                    <a:pt x="4193" y="1"/>
                    <a:pt x="4193" y="1"/>
                    <a:pt x="4224" y="61"/>
                  </a:cubicBezTo>
                  <a:lnTo>
                    <a:pt x="4254" y="61"/>
                  </a:lnTo>
                  <a:cubicBezTo>
                    <a:pt x="4254" y="1"/>
                    <a:pt x="4254" y="1"/>
                    <a:pt x="4224" y="1"/>
                  </a:cubicBezTo>
                  <a:close/>
                  <a:moveTo>
                    <a:pt x="10637" y="244"/>
                  </a:moveTo>
                  <a:cubicBezTo>
                    <a:pt x="10637" y="274"/>
                    <a:pt x="10637" y="305"/>
                    <a:pt x="10607" y="305"/>
                  </a:cubicBezTo>
                  <a:lnTo>
                    <a:pt x="10607" y="274"/>
                  </a:lnTo>
                  <a:lnTo>
                    <a:pt x="10607" y="244"/>
                  </a:lnTo>
                  <a:close/>
                  <a:moveTo>
                    <a:pt x="6716" y="244"/>
                  </a:moveTo>
                  <a:cubicBezTo>
                    <a:pt x="6716" y="274"/>
                    <a:pt x="6716" y="335"/>
                    <a:pt x="6686" y="335"/>
                  </a:cubicBezTo>
                  <a:lnTo>
                    <a:pt x="6655" y="335"/>
                  </a:lnTo>
                  <a:cubicBezTo>
                    <a:pt x="6655" y="305"/>
                    <a:pt x="6686" y="244"/>
                    <a:pt x="6686" y="244"/>
                  </a:cubicBezTo>
                  <a:close/>
                  <a:moveTo>
                    <a:pt x="10394" y="274"/>
                  </a:moveTo>
                  <a:cubicBezTo>
                    <a:pt x="10425" y="274"/>
                    <a:pt x="10425" y="274"/>
                    <a:pt x="10425" y="305"/>
                  </a:cubicBezTo>
                  <a:cubicBezTo>
                    <a:pt x="10425" y="305"/>
                    <a:pt x="10425" y="335"/>
                    <a:pt x="10394" y="335"/>
                  </a:cubicBezTo>
                  <a:lnTo>
                    <a:pt x="10394" y="305"/>
                  </a:lnTo>
                  <a:cubicBezTo>
                    <a:pt x="10394" y="274"/>
                    <a:pt x="10394" y="274"/>
                    <a:pt x="10394" y="274"/>
                  </a:cubicBezTo>
                  <a:close/>
                  <a:moveTo>
                    <a:pt x="3707" y="396"/>
                  </a:moveTo>
                  <a:cubicBezTo>
                    <a:pt x="3737" y="396"/>
                    <a:pt x="3737" y="396"/>
                    <a:pt x="3737" y="426"/>
                  </a:cubicBezTo>
                  <a:lnTo>
                    <a:pt x="3707" y="426"/>
                  </a:lnTo>
                  <a:lnTo>
                    <a:pt x="3707" y="396"/>
                  </a:lnTo>
                  <a:close/>
                  <a:moveTo>
                    <a:pt x="12552" y="305"/>
                  </a:moveTo>
                  <a:cubicBezTo>
                    <a:pt x="12583" y="305"/>
                    <a:pt x="12583" y="305"/>
                    <a:pt x="12583" y="335"/>
                  </a:cubicBezTo>
                  <a:cubicBezTo>
                    <a:pt x="12583" y="396"/>
                    <a:pt x="12552" y="426"/>
                    <a:pt x="12552" y="426"/>
                  </a:cubicBezTo>
                  <a:cubicBezTo>
                    <a:pt x="12522" y="426"/>
                    <a:pt x="12522" y="335"/>
                    <a:pt x="12552" y="305"/>
                  </a:cubicBezTo>
                  <a:close/>
                  <a:moveTo>
                    <a:pt x="15093" y="280"/>
                  </a:moveTo>
                  <a:cubicBezTo>
                    <a:pt x="15103" y="280"/>
                    <a:pt x="15097" y="330"/>
                    <a:pt x="15075" y="396"/>
                  </a:cubicBezTo>
                  <a:cubicBezTo>
                    <a:pt x="15060" y="426"/>
                    <a:pt x="15052" y="441"/>
                    <a:pt x="15048" y="441"/>
                  </a:cubicBezTo>
                  <a:cubicBezTo>
                    <a:pt x="15045" y="441"/>
                    <a:pt x="15045" y="426"/>
                    <a:pt x="15045" y="396"/>
                  </a:cubicBezTo>
                  <a:cubicBezTo>
                    <a:pt x="15045" y="335"/>
                    <a:pt x="15045" y="305"/>
                    <a:pt x="15075" y="305"/>
                  </a:cubicBezTo>
                  <a:cubicBezTo>
                    <a:pt x="15084" y="288"/>
                    <a:pt x="15090" y="280"/>
                    <a:pt x="15093" y="280"/>
                  </a:cubicBezTo>
                  <a:close/>
                  <a:moveTo>
                    <a:pt x="2430" y="365"/>
                  </a:moveTo>
                  <a:lnTo>
                    <a:pt x="2430" y="426"/>
                  </a:lnTo>
                  <a:lnTo>
                    <a:pt x="2430" y="457"/>
                  </a:lnTo>
                  <a:lnTo>
                    <a:pt x="2400" y="426"/>
                  </a:lnTo>
                  <a:cubicBezTo>
                    <a:pt x="2400" y="365"/>
                    <a:pt x="2430" y="365"/>
                    <a:pt x="2430" y="365"/>
                  </a:cubicBezTo>
                  <a:close/>
                  <a:moveTo>
                    <a:pt x="2938" y="317"/>
                  </a:moveTo>
                  <a:cubicBezTo>
                    <a:pt x="2943" y="317"/>
                    <a:pt x="2936" y="338"/>
                    <a:pt x="2917" y="396"/>
                  </a:cubicBezTo>
                  <a:cubicBezTo>
                    <a:pt x="2917" y="426"/>
                    <a:pt x="2886" y="457"/>
                    <a:pt x="2886" y="457"/>
                  </a:cubicBezTo>
                  <a:cubicBezTo>
                    <a:pt x="2886" y="457"/>
                    <a:pt x="2886" y="426"/>
                    <a:pt x="2917" y="335"/>
                  </a:cubicBezTo>
                  <a:cubicBezTo>
                    <a:pt x="2928" y="324"/>
                    <a:pt x="2935" y="317"/>
                    <a:pt x="2938" y="317"/>
                  </a:cubicBezTo>
                  <a:close/>
                  <a:moveTo>
                    <a:pt x="333" y="426"/>
                  </a:moveTo>
                  <a:cubicBezTo>
                    <a:pt x="364" y="426"/>
                    <a:pt x="364" y="426"/>
                    <a:pt x="364" y="457"/>
                  </a:cubicBezTo>
                  <a:cubicBezTo>
                    <a:pt x="364" y="457"/>
                    <a:pt x="333" y="487"/>
                    <a:pt x="333" y="487"/>
                  </a:cubicBezTo>
                  <a:lnTo>
                    <a:pt x="303" y="457"/>
                  </a:lnTo>
                  <a:cubicBezTo>
                    <a:pt x="303" y="426"/>
                    <a:pt x="333" y="426"/>
                    <a:pt x="333" y="426"/>
                  </a:cubicBezTo>
                  <a:close/>
                  <a:moveTo>
                    <a:pt x="3573" y="384"/>
                  </a:moveTo>
                  <a:cubicBezTo>
                    <a:pt x="3585" y="384"/>
                    <a:pt x="3585" y="419"/>
                    <a:pt x="3585" y="487"/>
                  </a:cubicBezTo>
                  <a:lnTo>
                    <a:pt x="3525" y="487"/>
                  </a:lnTo>
                  <a:cubicBezTo>
                    <a:pt x="3525" y="426"/>
                    <a:pt x="3525" y="396"/>
                    <a:pt x="3555" y="396"/>
                  </a:cubicBezTo>
                  <a:cubicBezTo>
                    <a:pt x="3563" y="388"/>
                    <a:pt x="3568" y="384"/>
                    <a:pt x="3573" y="384"/>
                  </a:cubicBezTo>
                  <a:close/>
                  <a:moveTo>
                    <a:pt x="4651" y="437"/>
                  </a:moveTo>
                  <a:cubicBezTo>
                    <a:pt x="4655" y="437"/>
                    <a:pt x="4662" y="451"/>
                    <a:pt x="4680" y="487"/>
                  </a:cubicBezTo>
                  <a:cubicBezTo>
                    <a:pt x="4680" y="517"/>
                    <a:pt x="4680" y="517"/>
                    <a:pt x="4649" y="517"/>
                  </a:cubicBezTo>
                  <a:cubicBezTo>
                    <a:pt x="4649" y="517"/>
                    <a:pt x="4649" y="487"/>
                    <a:pt x="4649" y="457"/>
                  </a:cubicBezTo>
                  <a:cubicBezTo>
                    <a:pt x="4649" y="444"/>
                    <a:pt x="4649" y="437"/>
                    <a:pt x="4651" y="437"/>
                  </a:cubicBezTo>
                  <a:close/>
                  <a:moveTo>
                    <a:pt x="4801" y="457"/>
                  </a:moveTo>
                  <a:cubicBezTo>
                    <a:pt x="4801" y="487"/>
                    <a:pt x="4801" y="517"/>
                    <a:pt x="4801" y="517"/>
                  </a:cubicBezTo>
                  <a:lnTo>
                    <a:pt x="4771" y="487"/>
                  </a:lnTo>
                  <a:lnTo>
                    <a:pt x="4801" y="457"/>
                  </a:lnTo>
                  <a:close/>
                  <a:moveTo>
                    <a:pt x="7132" y="504"/>
                  </a:moveTo>
                  <a:cubicBezTo>
                    <a:pt x="7138" y="504"/>
                    <a:pt x="7132" y="517"/>
                    <a:pt x="7111" y="517"/>
                  </a:cubicBezTo>
                  <a:cubicBezTo>
                    <a:pt x="7122" y="507"/>
                    <a:pt x="7128" y="504"/>
                    <a:pt x="7132" y="504"/>
                  </a:cubicBezTo>
                  <a:close/>
                  <a:moveTo>
                    <a:pt x="11245" y="457"/>
                  </a:moveTo>
                  <a:cubicBezTo>
                    <a:pt x="11276" y="457"/>
                    <a:pt x="11276" y="487"/>
                    <a:pt x="11276" y="487"/>
                  </a:cubicBezTo>
                  <a:cubicBezTo>
                    <a:pt x="11276" y="487"/>
                    <a:pt x="11276" y="517"/>
                    <a:pt x="11245" y="517"/>
                  </a:cubicBezTo>
                  <a:cubicBezTo>
                    <a:pt x="11245" y="517"/>
                    <a:pt x="11215" y="487"/>
                    <a:pt x="11215" y="457"/>
                  </a:cubicBezTo>
                  <a:close/>
                  <a:moveTo>
                    <a:pt x="11968" y="444"/>
                  </a:moveTo>
                  <a:cubicBezTo>
                    <a:pt x="11972" y="444"/>
                    <a:pt x="11975" y="448"/>
                    <a:pt x="11975" y="457"/>
                  </a:cubicBezTo>
                  <a:cubicBezTo>
                    <a:pt x="11975" y="457"/>
                    <a:pt x="11975" y="487"/>
                    <a:pt x="11944" y="517"/>
                  </a:cubicBezTo>
                  <a:lnTo>
                    <a:pt x="11944" y="487"/>
                  </a:lnTo>
                  <a:cubicBezTo>
                    <a:pt x="11944" y="465"/>
                    <a:pt x="11960" y="444"/>
                    <a:pt x="11968" y="444"/>
                  </a:cubicBezTo>
                  <a:close/>
                  <a:moveTo>
                    <a:pt x="8905" y="487"/>
                  </a:moveTo>
                  <a:cubicBezTo>
                    <a:pt x="8905" y="517"/>
                    <a:pt x="8905" y="548"/>
                    <a:pt x="8905" y="548"/>
                  </a:cubicBezTo>
                  <a:lnTo>
                    <a:pt x="8874" y="548"/>
                  </a:lnTo>
                  <a:cubicBezTo>
                    <a:pt x="8874" y="517"/>
                    <a:pt x="8905" y="487"/>
                    <a:pt x="8905" y="487"/>
                  </a:cubicBezTo>
                  <a:close/>
                  <a:moveTo>
                    <a:pt x="10755" y="495"/>
                  </a:moveTo>
                  <a:cubicBezTo>
                    <a:pt x="10759" y="495"/>
                    <a:pt x="10759" y="502"/>
                    <a:pt x="10759" y="517"/>
                  </a:cubicBezTo>
                  <a:cubicBezTo>
                    <a:pt x="10759" y="548"/>
                    <a:pt x="10759" y="548"/>
                    <a:pt x="10759" y="548"/>
                  </a:cubicBezTo>
                  <a:cubicBezTo>
                    <a:pt x="10728" y="548"/>
                    <a:pt x="10728" y="548"/>
                    <a:pt x="10728" y="517"/>
                  </a:cubicBezTo>
                  <a:cubicBezTo>
                    <a:pt x="10744" y="502"/>
                    <a:pt x="10751" y="495"/>
                    <a:pt x="10755" y="495"/>
                  </a:cubicBezTo>
                  <a:close/>
                  <a:moveTo>
                    <a:pt x="10880" y="517"/>
                  </a:moveTo>
                  <a:cubicBezTo>
                    <a:pt x="10911" y="517"/>
                    <a:pt x="10911" y="517"/>
                    <a:pt x="10911" y="548"/>
                  </a:cubicBezTo>
                  <a:lnTo>
                    <a:pt x="10880" y="548"/>
                  </a:lnTo>
                  <a:lnTo>
                    <a:pt x="10880" y="517"/>
                  </a:lnTo>
                  <a:close/>
                  <a:moveTo>
                    <a:pt x="11063" y="517"/>
                  </a:moveTo>
                  <a:cubicBezTo>
                    <a:pt x="11093" y="517"/>
                    <a:pt x="11093" y="517"/>
                    <a:pt x="11093" y="548"/>
                  </a:cubicBezTo>
                  <a:lnTo>
                    <a:pt x="11063" y="548"/>
                  </a:lnTo>
                  <a:lnTo>
                    <a:pt x="11032" y="517"/>
                  </a:lnTo>
                  <a:close/>
                  <a:moveTo>
                    <a:pt x="546" y="426"/>
                  </a:moveTo>
                  <a:cubicBezTo>
                    <a:pt x="576" y="426"/>
                    <a:pt x="576" y="426"/>
                    <a:pt x="576" y="457"/>
                  </a:cubicBezTo>
                  <a:cubicBezTo>
                    <a:pt x="576" y="448"/>
                    <a:pt x="574" y="444"/>
                    <a:pt x="571" y="444"/>
                  </a:cubicBezTo>
                  <a:cubicBezTo>
                    <a:pt x="564" y="444"/>
                    <a:pt x="555" y="465"/>
                    <a:pt x="576" y="487"/>
                  </a:cubicBezTo>
                  <a:lnTo>
                    <a:pt x="576" y="578"/>
                  </a:lnTo>
                  <a:cubicBezTo>
                    <a:pt x="546" y="578"/>
                    <a:pt x="516" y="548"/>
                    <a:pt x="516" y="487"/>
                  </a:cubicBezTo>
                  <a:cubicBezTo>
                    <a:pt x="516" y="426"/>
                    <a:pt x="516" y="426"/>
                    <a:pt x="546" y="426"/>
                  </a:cubicBezTo>
                  <a:close/>
                  <a:moveTo>
                    <a:pt x="3069" y="487"/>
                  </a:moveTo>
                  <a:cubicBezTo>
                    <a:pt x="3069" y="548"/>
                    <a:pt x="3069" y="578"/>
                    <a:pt x="3038" y="578"/>
                  </a:cubicBezTo>
                  <a:cubicBezTo>
                    <a:pt x="3038" y="548"/>
                    <a:pt x="3038" y="487"/>
                    <a:pt x="3038" y="487"/>
                  </a:cubicBezTo>
                  <a:close/>
                  <a:moveTo>
                    <a:pt x="6929" y="487"/>
                  </a:moveTo>
                  <a:cubicBezTo>
                    <a:pt x="6929" y="517"/>
                    <a:pt x="6929" y="578"/>
                    <a:pt x="6929" y="578"/>
                  </a:cubicBezTo>
                  <a:lnTo>
                    <a:pt x="6899" y="517"/>
                  </a:lnTo>
                  <a:lnTo>
                    <a:pt x="6929" y="487"/>
                  </a:lnTo>
                  <a:close/>
                  <a:moveTo>
                    <a:pt x="8175" y="517"/>
                  </a:moveTo>
                  <a:cubicBezTo>
                    <a:pt x="8206" y="517"/>
                    <a:pt x="8206" y="517"/>
                    <a:pt x="8206" y="548"/>
                  </a:cubicBezTo>
                  <a:cubicBezTo>
                    <a:pt x="8206" y="578"/>
                    <a:pt x="8175" y="578"/>
                    <a:pt x="8145" y="578"/>
                  </a:cubicBezTo>
                  <a:cubicBezTo>
                    <a:pt x="8145" y="548"/>
                    <a:pt x="8145" y="517"/>
                    <a:pt x="8175" y="517"/>
                  </a:cubicBezTo>
                  <a:close/>
                  <a:moveTo>
                    <a:pt x="10992" y="565"/>
                  </a:moveTo>
                  <a:cubicBezTo>
                    <a:pt x="10989" y="565"/>
                    <a:pt x="10982" y="568"/>
                    <a:pt x="10972" y="578"/>
                  </a:cubicBezTo>
                  <a:cubicBezTo>
                    <a:pt x="10992" y="578"/>
                    <a:pt x="10999" y="565"/>
                    <a:pt x="10992" y="565"/>
                  </a:cubicBezTo>
                  <a:close/>
                  <a:moveTo>
                    <a:pt x="4345" y="517"/>
                  </a:moveTo>
                  <a:cubicBezTo>
                    <a:pt x="4376" y="517"/>
                    <a:pt x="4376" y="578"/>
                    <a:pt x="4376" y="578"/>
                  </a:cubicBezTo>
                  <a:cubicBezTo>
                    <a:pt x="4376" y="588"/>
                    <a:pt x="4372" y="592"/>
                    <a:pt x="4368" y="592"/>
                  </a:cubicBezTo>
                  <a:cubicBezTo>
                    <a:pt x="4359" y="592"/>
                    <a:pt x="4345" y="578"/>
                    <a:pt x="4345" y="578"/>
                  </a:cubicBezTo>
                  <a:cubicBezTo>
                    <a:pt x="4315" y="517"/>
                    <a:pt x="4315" y="517"/>
                    <a:pt x="4345" y="517"/>
                  </a:cubicBezTo>
                  <a:close/>
                  <a:moveTo>
                    <a:pt x="2519" y="447"/>
                  </a:moveTo>
                  <a:cubicBezTo>
                    <a:pt x="2522" y="447"/>
                    <a:pt x="2522" y="462"/>
                    <a:pt x="2522" y="487"/>
                  </a:cubicBezTo>
                  <a:cubicBezTo>
                    <a:pt x="2522" y="548"/>
                    <a:pt x="2522" y="578"/>
                    <a:pt x="2491" y="609"/>
                  </a:cubicBezTo>
                  <a:lnTo>
                    <a:pt x="2461" y="609"/>
                  </a:lnTo>
                  <a:cubicBezTo>
                    <a:pt x="2461" y="609"/>
                    <a:pt x="2491" y="578"/>
                    <a:pt x="2491" y="548"/>
                  </a:cubicBezTo>
                  <a:cubicBezTo>
                    <a:pt x="2509" y="477"/>
                    <a:pt x="2516" y="447"/>
                    <a:pt x="2519" y="447"/>
                  </a:cubicBezTo>
                  <a:close/>
                  <a:moveTo>
                    <a:pt x="2655" y="569"/>
                  </a:moveTo>
                  <a:cubicBezTo>
                    <a:pt x="2660" y="569"/>
                    <a:pt x="2666" y="581"/>
                    <a:pt x="2670" y="609"/>
                  </a:cubicBezTo>
                  <a:lnTo>
                    <a:pt x="2643" y="609"/>
                  </a:lnTo>
                  <a:cubicBezTo>
                    <a:pt x="2643" y="583"/>
                    <a:pt x="2648" y="569"/>
                    <a:pt x="2655" y="569"/>
                  </a:cubicBezTo>
                  <a:close/>
                  <a:moveTo>
                    <a:pt x="4011" y="517"/>
                  </a:moveTo>
                  <a:cubicBezTo>
                    <a:pt x="4041" y="517"/>
                    <a:pt x="4041" y="517"/>
                    <a:pt x="4041" y="548"/>
                  </a:cubicBezTo>
                  <a:cubicBezTo>
                    <a:pt x="4041" y="548"/>
                    <a:pt x="4041" y="609"/>
                    <a:pt x="4041" y="609"/>
                  </a:cubicBezTo>
                  <a:cubicBezTo>
                    <a:pt x="4011" y="609"/>
                    <a:pt x="4011" y="548"/>
                    <a:pt x="4011" y="548"/>
                  </a:cubicBezTo>
                  <a:cubicBezTo>
                    <a:pt x="4011" y="517"/>
                    <a:pt x="4011" y="517"/>
                    <a:pt x="4011" y="517"/>
                  </a:cubicBezTo>
                  <a:close/>
                  <a:moveTo>
                    <a:pt x="1579" y="548"/>
                  </a:moveTo>
                  <a:cubicBezTo>
                    <a:pt x="1610" y="548"/>
                    <a:pt x="1610" y="609"/>
                    <a:pt x="1549" y="639"/>
                  </a:cubicBezTo>
                  <a:lnTo>
                    <a:pt x="1519" y="639"/>
                  </a:lnTo>
                  <a:cubicBezTo>
                    <a:pt x="1519" y="609"/>
                    <a:pt x="1549" y="548"/>
                    <a:pt x="1579" y="548"/>
                  </a:cubicBezTo>
                  <a:close/>
                  <a:moveTo>
                    <a:pt x="5956" y="548"/>
                  </a:moveTo>
                  <a:cubicBezTo>
                    <a:pt x="5956" y="578"/>
                    <a:pt x="5956" y="639"/>
                    <a:pt x="5956" y="639"/>
                  </a:cubicBezTo>
                  <a:lnTo>
                    <a:pt x="5926" y="578"/>
                  </a:lnTo>
                  <a:lnTo>
                    <a:pt x="5956" y="548"/>
                  </a:lnTo>
                  <a:close/>
                  <a:moveTo>
                    <a:pt x="6382" y="517"/>
                  </a:moveTo>
                  <a:cubicBezTo>
                    <a:pt x="6382" y="517"/>
                    <a:pt x="6382" y="517"/>
                    <a:pt x="6382" y="548"/>
                  </a:cubicBezTo>
                  <a:cubicBezTo>
                    <a:pt x="6382" y="609"/>
                    <a:pt x="6382" y="639"/>
                    <a:pt x="6382" y="639"/>
                  </a:cubicBezTo>
                  <a:cubicBezTo>
                    <a:pt x="6351" y="639"/>
                    <a:pt x="6382" y="548"/>
                    <a:pt x="6382" y="517"/>
                  </a:cubicBezTo>
                  <a:close/>
                  <a:moveTo>
                    <a:pt x="3434" y="639"/>
                  </a:moveTo>
                  <a:lnTo>
                    <a:pt x="3434" y="669"/>
                  </a:lnTo>
                  <a:cubicBezTo>
                    <a:pt x="3413" y="669"/>
                    <a:pt x="3406" y="683"/>
                    <a:pt x="3404" y="683"/>
                  </a:cubicBezTo>
                  <a:cubicBezTo>
                    <a:pt x="3403" y="683"/>
                    <a:pt x="3403" y="679"/>
                    <a:pt x="3403" y="669"/>
                  </a:cubicBezTo>
                  <a:cubicBezTo>
                    <a:pt x="3373" y="669"/>
                    <a:pt x="3403" y="639"/>
                    <a:pt x="3434" y="639"/>
                  </a:cubicBezTo>
                  <a:close/>
                  <a:moveTo>
                    <a:pt x="10791" y="670"/>
                  </a:moveTo>
                  <a:lnTo>
                    <a:pt x="10791" y="670"/>
                  </a:lnTo>
                  <a:cubicBezTo>
                    <a:pt x="10790" y="679"/>
                    <a:pt x="10789" y="689"/>
                    <a:pt x="10789" y="700"/>
                  </a:cubicBezTo>
                  <a:cubicBezTo>
                    <a:pt x="10794" y="704"/>
                    <a:pt x="10797" y="708"/>
                    <a:pt x="10799" y="711"/>
                  </a:cubicBezTo>
                  <a:lnTo>
                    <a:pt x="10799" y="711"/>
                  </a:lnTo>
                  <a:cubicBezTo>
                    <a:pt x="10796" y="703"/>
                    <a:pt x="10793" y="691"/>
                    <a:pt x="10791" y="670"/>
                  </a:cubicBezTo>
                  <a:close/>
                  <a:moveTo>
                    <a:pt x="10799" y="711"/>
                  </a:moveTo>
                  <a:cubicBezTo>
                    <a:pt x="10801" y="716"/>
                    <a:pt x="10802" y="718"/>
                    <a:pt x="10803" y="718"/>
                  </a:cubicBezTo>
                  <a:cubicBezTo>
                    <a:pt x="10803" y="718"/>
                    <a:pt x="10802" y="715"/>
                    <a:pt x="10799" y="711"/>
                  </a:cubicBezTo>
                  <a:close/>
                  <a:moveTo>
                    <a:pt x="1675" y="626"/>
                  </a:moveTo>
                  <a:cubicBezTo>
                    <a:pt x="1655" y="626"/>
                    <a:pt x="1640" y="648"/>
                    <a:pt x="1640" y="669"/>
                  </a:cubicBezTo>
                  <a:cubicBezTo>
                    <a:pt x="1640" y="700"/>
                    <a:pt x="1671" y="700"/>
                    <a:pt x="1701" y="730"/>
                  </a:cubicBezTo>
                  <a:cubicBezTo>
                    <a:pt x="1701" y="730"/>
                    <a:pt x="1731" y="669"/>
                    <a:pt x="1731" y="669"/>
                  </a:cubicBezTo>
                  <a:cubicBezTo>
                    <a:pt x="1731" y="639"/>
                    <a:pt x="1701" y="639"/>
                    <a:pt x="1701" y="639"/>
                  </a:cubicBezTo>
                  <a:cubicBezTo>
                    <a:pt x="1692" y="630"/>
                    <a:pt x="1683" y="626"/>
                    <a:pt x="1675" y="626"/>
                  </a:cubicBezTo>
                  <a:close/>
                  <a:moveTo>
                    <a:pt x="4558" y="104"/>
                  </a:moveTo>
                  <a:cubicBezTo>
                    <a:pt x="4544" y="104"/>
                    <a:pt x="4539" y="125"/>
                    <a:pt x="4558" y="183"/>
                  </a:cubicBezTo>
                  <a:cubicBezTo>
                    <a:pt x="4558" y="244"/>
                    <a:pt x="4558" y="244"/>
                    <a:pt x="4528" y="244"/>
                  </a:cubicBezTo>
                  <a:cubicBezTo>
                    <a:pt x="4497" y="244"/>
                    <a:pt x="4497" y="244"/>
                    <a:pt x="4497" y="213"/>
                  </a:cubicBezTo>
                  <a:cubicBezTo>
                    <a:pt x="4497" y="183"/>
                    <a:pt x="4497" y="183"/>
                    <a:pt x="4467" y="183"/>
                  </a:cubicBezTo>
                  <a:cubicBezTo>
                    <a:pt x="4406" y="183"/>
                    <a:pt x="4345" y="274"/>
                    <a:pt x="4315" y="365"/>
                  </a:cubicBezTo>
                  <a:cubicBezTo>
                    <a:pt x="4315" y="335"/>
                    <a:pt x="4285" y="335"/>
                    <a:pt x="4285" y="335"/>
                  </a:cubicBezTo>
                  <a:cubicBezTo>
                    <a:pt x="4285" y="345"/>
                    <a:pt x="4281" y="348"/>
                    <a:pt x="4278" y="348"/>
                  </a:cubicBezTo>
                  <a:cubicBezTo>
                    <a:pt x="4271" y="348"/>
                    <a:pt x="4264" y="335"/>
                    <a:pt x="4285" y="335"/>
                  </a:cubicBezTo>
                  <a:cubicBezTo>
                    <a:pt x="4285" y="305"/>
                    <a:pt x="4285" y="305"/>
                    <a:pt x="4315" y="305"/>
                  </a:cubicBezTo>
                  <a:lnTo>
                    <a:pt x="4315" y="244"/>
                  </a:lnTo>
                  <a:cubicBezTo>
                    <a:pt x="4300" y="213"/>
                    <a:pt x="4292" y="198"/>
                    <a:pt x="4285" y="198"/>
                  </a:cubicBezTo>
                  <a:cubicBezTo>
                    <a:pt x="4277" y="198"/>
                    <a:pt x="4269" y="213"/>
                    <a:pt x="4254" y="244"/>
                  </a:cubicBezTo>
                  <a:cubicBezTo>
                    <a:pt x="4239" y="274"/>
                    <a:pt x="4231" y="289"/>
                    <a:pt x="4228" y="289"/>
                  </a:cubicBezTo>
                  <a:cubicBezTo>
                    <a:pt x="4224" y="289"/>
                    <a:pt x="4224" y="274"/>
                    <a:pt x="4224" y="244"/>
                  </a:cubicBezTo>
                  <a:cubicBezTo>
                    <a:pt x="4202" y="222"/>
                    <a:pt x="4196" y="201"/>
                    <a:pt x="4194" y="201"/>
                  </a:cubicBezTo>
                  <a:cubicBezTo>
                    <a:pt x="4193" y="201"/>
                    <a:pt x="4193" y="204"/>
                    <a:pt x="4193" y="213"/>
                  </a:cubicBezTo>
                  <a:cubicBezTo>
                    <a:pt x="4193" y="213"/>
                    <a:pt x="4163" y="213"/>
                    <a:pt x="4133" y="183"/>
                  </a:cubicBezTo>
                  <a:cubicBezTo>
                    <a:pt x="4102" y="183"/>
                    <a:pt x="4072" y="183"/>
                    <a:pt x="4072" y="213"/>
                  </a:cubicBezTo>
                  <a:cubicBezTo>
                    <a:pt x="4072" y="244"/>
                    <a:pt x="4072" y="244"/>
                    <a:pt x="4041" y="244"/>
                  </a:cubicBezTo>
                  <a:cubicBezTo>
                    <a:pt x="4041" y="244"/>
                    <a:pt x="4011" y="244"/>
                    <a:pt x="4011" y="274"/>
                  </a:cubicBezTo>
                  <a:cubicBezTo>
                    <a:pt x="4011" y="335"/>
                    <a:pt x="3981" y="365"/>
                    <a:pt x="3950" y="365"/>
                  </a:cubicBezTo>
                  <a:cubicBezTo>
                    <a:pt x="3938" y="378"/>
                    <a:pt x="3930" y="385"/>
                    <a:pt x="3926" y="385"/>
                  </a:cubicBezTo>
                  <a:cubicBezTo>
                    <a:pt x="3920" y="385"/>
                    <a:pt x="3920" y="371"/>
                    <a:pt x="3920" y="335"/>
                  </a:cubicBezTo>
                  <a:cubicBezTo>
                    <a:pt x="3920" y="335"/>
                    <a:pt x="3920" y="274"/>
                    <a:pt x="3920" y="274"/>
                  </a:cubicBezTo>
                  <a:lnTo>
                    <a:pt x="3889" y="274"/>
                  </a:lnTo>
                  <a:cubicBezTo>
                    <a:pt x="3889" y="275"/>
                    <a:pt x="3889" y="276"/>
                    <a:pt x="3889" y="277"/>
                  </a:cubicBezTo>
                  <a:lnTo>
                    <a:pt x="3889" y="277"/>
                  </a:lnTo>
                  <a:cubicBezTo>
                    <a:pt x="3880" y="274"/>
                    <a:pt x="3870" y="274"/>
                    <a:pt x="3859" y="274"/>
                  </a:cubicBezTo>
                  <a:cubicBezTo>
                    <a:pt x="3859" y="274"/>
                    <a:pt x="3859" y="274"/>
                    <a:pt x="3829" y="244"/>
                  </a:cubicBezTo>
                  <a:cubicBezTo>
                    <a:pt x="3829" y="252"/>
                    <a:pt x="3829" y="263"/>
                    <a:pt x="3829" y="274"/>
                  </a:cubicBezTo>
                  <a:lnTo>
                    <a:pt x="3829" y="365"/>
                  </a:lnTo>
                  <a:cubicBezTo>
                    <a:pt x="3798" y="365"/>
                    <a:pt x="3798" y="274"/>
                    <a:pt x="3798" y="244"/>
                  </a:cubicBezTo>
                  <a:cubicBezTo>
                    <a:pt x="3783" y="198"/>
                    <a:pt x="3775" y="175"/>
                    <a:pt x="3772" y="175"/>
                  </a:cubicBezTo>
                  <a:cubicBezTo>
                    <a:pt x="3768" y="175"/>
                    <a:pt x="3768" y="198"/>
                    <a:pt x="3768" y="244"/>
                  </a:cubicBezTo>
                  <a:cubicBezTo>
                    <a:pt x="3768" y="265"/>
                    <a:pt x="3753" y="300"/>
                    <a:pt x="3734" y="300"/>
                  </a:cubicBezTo>
                  <a:cubicBezTo>
                    <a:pt x="3726" y="300"/>
                    <a:pt x="3716" y="293"/>
                    <a:pt x="3707" y="274"/>
                  </a:cubicBezTo>
                  <a:cubicBezTo>
                    <a:pt x="3677" y="274"/>
                    <a:pt x="3646" y="274"/>
                    <a:pt x="3646" y="244"/>
                  </a:cubicBezTo>
                  <a:cubicBezTo>
                    <a:pt x="3636" y="234"/>
                    <a:pt x="3629" y="230"/>
                    <a:pt x="3625" y="230"/>
                  </a:cubicBezTo>
                  <a:cubicBezTo>
                    <a:pt x="3616" y="230"/>
                    <a:pt x="3616" y="244"/>
                    <a:pt x="3616" y="244"/>
                  </a:cubicBezTo>
                  <a:cubicBezTo>
                    <a:pt x="3601" y="259"/>
                    <a:pt x="3593" y="267"/>
                    <a:pt x="3582" y="267"/>
                  </a:cubicBezTo>
                  <a:cubicBezTo>
                    <a:pt x="3570" y="267"/>
                    <a:pt x="3555" y="259"/>
                    <a:pt x="3525" y="244"/>
                  </a:cubicBezTo>
                  <a:cubicBezTo>
                    <a:pt x="3479" y="198"/>
                    <a:pt x="3456" y="175"/>
                    <a:pt x="3445" y="175"/>
                  </a:cubicBezTo>
                  <a:cubicBezTo>
                    <a:pt x="3434" y="175"/>
                    <a:pt x="3434" y="198"/>
                    <a:pt x="3434" y="244"/>
                  </a:cubicBezTo>
                  <a:cubicBezTo>
                    <a:pt x="3434" y="262"/>
                    <a:pt x="3434" y="292"/>
                    <a:pt x="3427" y="292"/>
                  </a:cubicBezTo>
                  <a:cubicBezTo>
                    <a:pt x="3422" y="292"/>
                    <a:pt x="3415" y="280"/>
                    <a:pt x="3403" y="244"/>
                  </a:cubicBezTo>
                  <a:cubicBezTo>
                    <a:pt x="3394" y="235"/>
                    <a:pt x="3388" y="231"/>
                    <a:pt x="3383" y="231"/>
                  </a:cubicBezTo>
                  <a:cubicBezTo>
                    <a:pt x="3370" y="231"/>
                    <a:pt x="3364" y="253"/>
                    <a:pt x="3342" y="274"/>
                  </a:cubicBezTo>
                  <a:cubicBezTo>
                    <a:pt x="3312" y="305"/>
                    <a:pt x="3312" y="396"/>
                    <a:pt x="3312" y="426"/>
                  </a:cubicBezTo>
                  <a:cubicBezTo>
                    <a:pt x="3312" y="484"/>
                    <a:pt x="3312" y="505"/>
                    <a:pt x="3304" y="505"/>
                  </a:cubicBezTo>
                  <a:cubicBezTo>
                    <a:pt x="3300" y="505"/>
                    <a:pt x="3293" y="498"/>
                    <a:pt x="3282" y="487"/>
                  </a:cubicBezTo>
                  <a:cubicBezTo>
                    <a:pt x="3251" y="487"/>
                    <a:pt x="3251" y="426"/>
                    <a:pt x="3251" y="396"/>
                  </a:cubicBezTo>
                  <a:cubicBezTo>
                    <a:pt x="3251" y="365"/>
                    <a:pt x="3251" y="365"/>
                    <a:pt x="3251" y="365"/>
                  </a:cubicBezTo>
                  <a:lnTo>
                    <a:pt x="3282" y="365"/>
                  </a:lnTo>
                  <a:cubicBezTo>
                    <a:pt x="3282" y="305"/>
                    <a:pt x="3282" y="274"/>
                    <a:pt x="3251" y="274"/>
                  </a:cubicBezTo>
                  <a:cubicBezTo>
                    <a:pt x="3236" y="259"/>
                    <a:pt x="3228" y="251"/>
                    <a:pt x="3225" y="251"/>
                  </a:cubicBezTo>
                  <a:cubicBezTo>
                    <a:pt x="3221" y="251"/>
                    <a:pt x="3221" y="259"/>
                    <a:pt x="3221" y="274"/>
                  </a:cubicBezTo>
                  <a:cubicBezTo>
                    <a:pt x="3190" y="244"/>
                    <a:pt x="3160" y="244"/>
                    <a:pt x="3130" y="244"/>
                  </a:cubicBezTo>
                  <a:cubicBezTo>
                    <a:pt x="3099" y="244"/>
                    <a:pt x="3038" y="244"/>
                    <a:pt x="3008" y="183"/>
                  </a:cubicBezTo>
                  <a:cubicBezTo>
                    <a:pt x="2978" y="183"/>
                    <a:pt x="2978" y="183"/>
                    <a:pt x="2978" y="244"/>
                  </a:cubicBezTo>
                  <a:cubicBezTo>
                    <a:pt x="2978" y="279"/>
                    <a:pt x="2967" y="294"/>
                    <a:pt x="2959" y="294"/>
                  </a:cubicBezTo>
                  <a:cubicBezTo>
                    <a:pt x="2952" y="294"/>
                    <a:pt x="2947" y="287"/>
                    <a:pt x="2947" y="274"/>
                  </a:cubicBezTo>
                  <a:cubicBezTo>
                    <a:pt x="2928" y="215"/>
                    <a:pt x="2832" y="182"/>
                    <a:pt x="2758" y="182"/>
                  </a:cubicBezTo>
                  <a:cubicBezTo>
                    <a:pt x="2718" y="182"/>
                    <a:pt x="2684" y="192"/>
                    <a:pt x="2674" y="213"/>
                  </a:cubicBezTo>
                  <a:lnTo>
                    <a:pt x="2643" y="213"/>
                  </a:lnTo>
                  <a:cubicBezTo>
                    <a:pt x="2628" y="198"/>
                    <a:pt x="2590" y="191"/>
                    <a:pt x="2556" y="191"/>
                  </a:cubicBezTo>
                  <a:cubicBezTo>
                    <a:pt x="2522" y="191"/>
                    <a:pt x="2491" y="198"/>
                    <a:pt x="2491" y="213"/>
                  </a:cubicBezTo>
                  <a:lnTo>
                    <a:pt x="2430" y="213"/>
                  </a:lnTo>
                  <a:cubicBezTo>
                    <a:pt x="2415" y="198"/>
                    <a:pt x="2400" y="191"/>
                    <a:pt x="2389" y="191"/>
                  </a:cubicBezTo>
                  <a:cubicBezTo>
                    <a:pt x="2377" y="191"/>
                    <a:pt x="2370" y="198"/>
                    <a:pt x="2370" y="213"/>
                  </a:cubicBezTo>
                  <a:cubicBezTo>
                    <a:pt x="2347" y="258"/>
                    <a:pt x="2341" y="286"/>
                    <a:pt x="2340" y="286"/>
                  </a:cubicBezTo>
                  <a:cubicBezTo>
                    <a:pt x="2339" y="286"/>
                    <a:pt x="2339" y="282"/>
                    <a:pt x="2339" y="274"/>
                  </a:cubicBezTo>
                  <a:cubicBezTo>
                    <a:pt x="2339" y="213"/>
                    <a:pt x="2309" y="213"/>
                    <a:pt x="2248" y="213"/>
                  </a:cubicBezTo>
                  <a:cubicBezTo>
                    <a:pt x="2157" y="213"/>
                    <a:pt x="2157" y="213"/>
                    <a:pt x="2187" y="244"/>
                  </a:cubicBezTo>
                  <a:cubicBezTo>
                    <a:pt x="2168" y="263"/>
                    <a:pt x="2155" y="270"/>
                    <a:pt x="2146" y="270"/>
                  </a:cubicBezTo>
                  <a:cubicBezTo>
                    <a:pt x="2126" y="270"/>
                    <a:pt x="2126" y="234"/>
                    <a:pt x="2126" y="213"/>
                  </a:cubicBezTo>
                  <a:cubicBezTo>
                    <a:pt x="2126" y="171"/>
                    <a:pt x="2120" y="148"/>
                    <a:pt x="2110" y="148"/>
                  </a:cubicBezTo>
                  <a:cubicBezTo>
                    <a:pt x="2098" y="148"/>
                    <a:pt x="2082" y="179"/>
                    <a:pt x="2066" y="244"/>
                  </a:cubicBezTo>
                  <a:cubicBezTo>
                    <a:pt x="2066" y="302"/>
                    <a:pt x="2053" y="323"/>
                    <a:pt x="2045" y="323"/>
                  </a:cubicBezTo>
                  <a:cubicBezTo>
                    <a:pt x="2039" y="323"/>
                    <a:pt x="2035" y="316"/>
                    <a:pt x="2035" y="305"/>
                  </a:cubicBezTo>
                  <a:cubicBezTo>
                    <a:pt x="2035" y="244"/>
                    <a:pt x="2035" y="244"/>
                    <a:pt x="2066" y="244"/>
                  </a:cubicBezTo>
                  <a:lnTo>
                    <a:pt x="2066" y="183"/>
                  </a:lnTo>
                  <a:cubicBezTo>
                    <a:pt x="2035" y="183"/>
                    <a:pt x="2035" y="183"/>
                    <a:pt x="2035" y="213"/>
                  </a:cubicBezTo>
                  <a:cubicBezTo>
                    <a:pt x="2035" y="213"/>
                    <a:pt x="2005" y="213"/>
                    <a:pt x="2005" y="244"/>
                  </a:cubicBezTo>
                  <a:cubicBezTo>
                    <a:pt x="1975" y="274"/>
                    <a:pt x="1975" y="335"/>
                    <a:pt x="2005" y="365"/>
                  </a:cubicBezTo>
                  <a:cubicBezTo>
                    <a:pt x="2005" y="396"/>
                    <a:pt x="2005" y="396"/>
                    <a:pt x="1975" y="396"/>
                  </a:cubicBezTo>
                  <a:cubicBezTo>
                    <a:pt x="1944" y="365"/>
                    <a:pt x="1944" y="335"/>
                    <a:pt x="1944" y="274"/>
                  </a:cubicBezTo>
                  <a:cubicBezTo>
                    <a:pt x="1975" y="274"/>
                    <a:pt x="1975" y="244"/>
                    <a:pt x="1975" y="213"/>
                  </a:cubicBezTo>
                  <a:cubicBezTo>
                    <a:pt x="1975" y="208"/>
                    <a:pt x="1972" y="205"/>
                    <a:pt x="1967" y="205"/>
                  </a:cubicBezTo>
                  <a:cubicBezTo>
                    <a:pt x="1944" y="205"/>
                    <a:pt x="1878" y="260"/>
                    <a:pt x="1853" y="335"/>
                  </a:cubicBezTo>
                  <a:lnTo>
                    <a:pt x="1853" y="274"/>
                  </a:lnTo>
                  <a:cubicBezTo>
                    <a:pt x="1853" y="244"/>
                    <a:pt x="1823" y="244"/>
                    <a:pt x="1792" y="244"/>
                  </a:cubicBezTo>
                  <a:cubicBezTo>
                    <a:pt x="1762" y="244"/>
                    <a:pt x="1731" y="244"/>
                    <a:pt x="1731" y="274"/>
                  </a:cubicBezTo>
                  <a:cubicBezTo>
                    <a:pt x="1731" y="335"/>
                    <a:pt x="1731" y="365"/>
                    <a:pt x="1731" y="365"/>
                  </a:cubicBezTo>
                  <a:cubicBezTo>
                    <a:pt x="1731" y="365"/>
                    <a:pt x="1731" y="396"/>
                    <a:pt x="1731" y="426"/>
                  </a:cubicBezTo>
                  <a:cubicBezTo>
                    <a:pt x="1731" y="426"/>
                    <a:pt x="1701" y="396"/>
                    <a:pt x="1701" y="365"/>
                  </a:cubicBezTo>
                  <a:cubicBezTo>
                    <a:pt x="1640" y="274"/>
                    <a:pt x="1610" y="244"/>
                    <a:pt x="1549" y="244"/>
                  </a:cubicBezTo>
                  <a:cubicBezTo>
                    <a:pt x="1519" y="244"/>
                    <a:pt x="1458" y="244"/>
                    <a:pt x="1427" y="183"/>
                  </a:cubicBezTo>
                  <a:cubicBezTo>
                    <a:pt x="1397" y="183"/>
                    <a:pt x="1397" y="183"/>
                    <a:pt x="1397" y="244"/>
                  </a:cubicBezTo>
                  <a:lnTo>
                    <a:pt x="1336" y="244"/>
                  </a:lnTo>
                  <a:cubicBezTo>
                    <a:pt x="1336" y="213"/>
                    <a:pt x="1329" y="198"/>
                    <a:pt x="1321" y="198"/>
                  </a:cubicBezTo>
                  <a:cubicBezTo>
                    <a:pt x="1313" y="198"/>
                    <a:pt x="1306" y="213"/>
                    <a:pt x="1306" y="244"/>
                  </a:cubicBezTo>
                  <a:cubicBezTo>
                    <a:pt x="1296" y="254"/>
                    <a:pt x="1289" y="257"/>
                    <a:pt x="1283" y="257"/>
                  </a:cubicBezTo>
                  <a:cubicBezTo>
                    <a:pt x="1272" y="257"/>
                    <a:pt x="1265" y="244"/>
                    <a:pt x="1245" y="244"/>
                  </a:cubicBezTo>
                  <a:cubicBezTo>
                    <a:pt x="1231" y="201"/>
                    <a:pt x="1223" y="179"/>
                    <a:pt x="1219" y="179"/>
                  </a:cubicBezTo>
                  <a:cubicBezTo>
                    <a:pt x="1215" y="179"/>
                    <a:pt x="1215" y="209"/>
                    <a:pt x="1215" y="274"/>
                  </a:cubicBezTo>
                  <a:cubicBezTo>
                    <a:pt x="1215" y="305"/>
                    <a:pt x="1245" y="365"/>
                    <a:pt x="1275" y="365"/>
                  </a:cubicBezTo>
                  <a:lnTo>
                    <a:pt x="1336" y="365"/>
                  </a:lnTo>
                  <a:lnTo>
                    <a:pt x="1275" y="396"/>
                  </a:lnTo>
                  <a:cubicBezTo>
                    <a:pt x="1245" y="396"/>
                    <a:pt x="1215" y="426"/>
                    <a:pt x="1215" y="457"/>
                  </a:cubicBezTo>
                  <a:lnTo>
                    <a:pt x="1215" y="426"/>
                  </a:lnTo>
                  <a:cubicBezTo>
                    <a:pt x="1215" y="396"/>
                    <a:pt x="1215" y="335"/>
                    <a:pt x="1215" y="305"/>
                  </a:cubicBezTo>
                  <a:cubicBezTo>
                    <a:pt x="1215" y="266"/>
                    <a:pt x="1190" y="228"/>
                    <a:pt x="1172" y="228"/>
                  </a:cubicBezTo>
                  <a:cubicBezTo>
                    <a:pt x="1162" y="228"/>
                    <a:pt x="1154" y="241"/>
                    <a:pt x="1154" y="274"/>
                  </a:cubicBezTo>
                  <a:cubicBezTo>
                    <a:pt x="1123" y="274"/>
                    <a:pt x="1123" y="274"/>
                    <a:pt x="1123" y="244"/>
                  </a:cubicBezTo>
                  <a:cubicBezTo>
                    <a:pt x="1123" y="216"/>
                    <a:pt x="1117" y="201"/>
                    <a:pt x="1111" y="201"/>
                  </a:cubicBezTo>
                  <a:cubicBezTo>
                    <a:pt x="1102" y="201"/>
                    <a:pt x="1093" y="224"/>
                    <a:pt x="1093" y="274"/>
                  </a:cubicBezTo>
                  <a:cubicBezTo>
                    <a:pt x="1078" y="305"/>
                    <a:pt x="1070" y="320"/>
                    <a:pt x="1063" y="320"/>
                  </a:cubicBezTo>
                  <a:cubicBezTo>
                    <a:pt x="1055" y="320"/>
                    <a:pt x="1047" y="305"/>
                    <a:pt x="1032" y="274"/>
                  </a:cubicBezTo>
                  <a:cubicBezTo>
                    <a:pt x="1013" y="216"/>
                    <a:pt x="969" y="195"/>
                    <a:pt x="940" y="195"/>
                  </a:cubicBezTo>
                  <a:cubicBezTo>
                    <a:pt x="923" y="195"/>
                    <a:pt x="911" y="202"/>
                    <a:pt x="911" y="213"/>
                  </a:cubicBezTo>
                  <a:cubicBezTo>
                    <a:pt x="911" y="271"/>
                    <a:pt x="898" y="292"/>
                    <a:pt x="882" y="292"/>
                  </a:cubicBezTo>
                  <a:cubicBezTo>
                    <a:pt x="872" y="292"/>
                    <a:pt x="861" y="285"/>
                    <a:pt x="850" y="274"/>
                  </a:cubicBezTo>
                  <a:cubicBezTo>
                    <a:pt x="835" y="244"/>
                    <a:pt x="827" y="229"/>
                    <a:pt x="819" y="229"/>
                  </a:cubicBezTo>
                  <a:cubicBezTo>
                    <a:pt x="812" y="229"/>
                    <a:pt x="804" y="244"/>
                    <a:pt x="789" y="274"/>
                  </a:cubicBezTo>
                  <a:cubicBezTo>
                    <a:pt x="789" y="230"/>
                    <a:pt x="789" y="201"/>
                    <a:pt x="777" y="201"/>
                  </a:cubicBezTo>
                  <a:cubicBezTo>
                    <a:pt x="773" y="201"/>
                    <a:pt x="767" y="205"/>
                    <a:pt x="759" y="213"/>
                  </a:cubicBezTo>
                  <a:cubicBezTo>
                    <a:pt x="759" y="213"/>
                    <a:pt x="759" y="213"/>
                    <a:pt x="759" y="274"/>
                  </a:cubicBezTo>
                  <a:cubicBezTo>
                    <a:pt x="759" y="274"/>
                    <a:pt x="759" y="305"/>
                    <a:pt x="728" y="335"/>
                  </a:cubicBezTo>
                  <a:cubicBezTo>
                    <a:pt x="759" y="335"/>
                    <a:pt x="759" y="365"/>
                    <a:pt x="759" y="426"/>
                  </a:cubicBezTo>
                  <a:cubicBezTo>
                    <a:pt x="759" y="433"/>
                    <a:pt x="754" y="437"/>
                    <a:pt x="745" y="437"/>
                  </a:cubicBezTo>
                  <a:cubicBezTo>
                    <a:pt x="719" y="437"/>
                    <a:pt x="660" y="397"/>
                    <a:pt x="637" y="305"/>
                  </a:cubicBezTo>
                  <a:lnTo>
                    <a:pt x="627" y="274"/>
                  </a:lnTo>
                  <a:lnTo>
                    <a:pt x="637" y="274"/>
                  </a:lnTo>
                  <a:cubicBezTo>
                    <a:pt x="637" y="248"/>
                    <a:pt x="637" y="244"/>
                    <a:pt x="617" y="244"/>
                  </a:cubicBezTo>
                  <a:lnTo>
                    <a:pt x="617" y="244"/>
                  </a:lnTo>
                  <a:lnTo>
                    <a:pt x="607" y="213"/>
                  </a:lnTo>
                  <a:lnTo>
                    <a:pt x="607" y="244"/>
                  </a:lnTo>
                  <a:lnTo>
                    <a:pt x="576" y="244"/>
                  </a:lnTo>
                  <a:lnTo>
                    <a:pt x="607" y="274"/>
                  </a:lnTo>
                  <a:lnTo>
                    <a:pt x="607" y="305"/>
                  </a:lnTo>
                  <a:cubicBezTo>
                    <a:pt x="576" y="305"/>
                    <a:pt x="576" y="305"/>
                    <a:pt x="576" y="274"/>
                  </a:cubicBezTo>
                  <a:cubicBezTo>
                    <a:pt x="576" y="213"/>
                    <a:pt x="576" y="213"/>
                    <a:pt x="546" y="213"/>
                  </a:cubicBezTo>
                  <a:cubicBezTo>
                    <a:pt x="546" y="213"/>
                    <a:pt x="546" y="213"/>
                    <a:pt x="546" y="274"/>
                  </a:cubicBezTo>
                  <a:cubicBezTo>
                    <a:pt x="546" y="310"/>
                    <a:pt x="546" y="325"/>
                    <a:pt x="540" y="325"/>
                  </a:cubicBezTo>
                  <a:cubicBezTo>
                    <a:pt x="535" y="325"/>
                    <a:pt x="528" y="317"/>
                    <a:pt x="516" y="305"/>
                  </a:cubicBezTo>
                  <a:cubicBezTo>
                    <a:pt x="500" y="259"/>
                    <a:pt x="493" y="236"/>
                    <a:pt x="485" y="236"/>
                  </a:cubicBezTo>
                  <a:cubicBezTo>
                    <a:pt x="478" y="236"/>
                    <a:pt x="470" y="259"/>
                    <a:pt x="455" y="305"/>
                  </a:cubicBezTo>
                  <a:cubicBezTo>
                    <a:pt x="455" y="274"/>
                    <a:pt x="424" y="213"/>
                    <a:pt x="424" y="213"/>
                  </a:cubicBezTo>
                  <a:lnTo>
                    <a:pt x="424" y="274"/>
                  </a:lnTo>
                  <a:cubicBezTo>
                    <a:pt x="424" y="310"/>
                    <a:pt x="414" y="325"/>
                    <a:pt x="399" y="325"/>
                  </a:cubicBezTo>
                  <a:cubicBezTo>
                    <a:pt x="389" y="325"/>
                    <a:pt x="376" y="317"/>
                    <a:pt x="364" y="305"/>
                  </a:cubicBezTo>
                  <a:cubicBezTo>
                    <a:pt x="364" y="289"/>
                    <a:pt x="364" y="282"/>
                    <a:pt x="360" y="282"/>
                  </a:cubicBezTo>
                  <a:cubicBezTo>
                    <a:pt x="356" y="282"/>
                    <a:pt x="348" y="289"/>
                    <a:pt x="333" y="305"/>
                  </a:cubicBezTo>
                  <a:cubicBezTo>
                    <a:pt x="303" y="305"/>
                    <a:pt x="272" y="305"/>
                    <a:pt x="272" y="244"/>
                  </a:cubicBezTo>
                  <a:cubicBezTo>
                    <a:pt x="272" y="213"/>
                    <a:pt x="272" y="198"/>
                    <a:pt x="269" y="198"/>
                  </a:cubicBezTo>
                  <a:cubicBezTo>
                    <a:pt x="265" y="198"/>
                    <a:pt x="257" y="213"/>
                    <a:pt x="242" y="244"/>
                  </a:cubicBezTo>
                  <a:cubicBezTo>
                    <a:pt x="242" y="274"/>
                    <a:pt x="242" y="289"/>
                    <a:pt x="238" y="289"/>
                  </a:cubicBezTo>
                  <a:cubicBezTo>
                    <a:pt x="234" y="289"/>
                    <a:pt x="227" y="274"/>
                    <a:pt x="212" y="244"/>
                  </a:cubicBezTo>
                  <a:cubicBezTo>
                    <a:pt x="196" y="229"/>
                    <a:pt x="189" y="221"/>
                    <a:pt x="181" y="221"/>
                  </a:cubicBezTo>
                  <a:cubicBezTo>
                    <a:pt x="174" y="221"/>
                    <a:pt x="166" y="229"/>
                    <a:pt x="151" y="244"/>
                  </a:cubicBezTo>
                  <a:cubicBezTo>
                    <a:pt x="151" y="335"/>
                    <a:pt x="151" y="365"/>
                    <a:pt x="181" y="365"/>
                  </a:cubicBezTo>
                  <a:cubicBezTo>
                    <a:pt x="212" y="365"/>
                    <a:pt x="212" y="365"/>
                    <a:pt x="212" y="426"/>
                  </a:cubicBezTo>
                  <a:lnTo>
                    <a:pt x="181" y="426"/>
                  </a:lnTo>
                  <a:cubicBezTo>
                    <a:pt x="151" y="426"/>
                    <a:pt x="120" y="426"/>
                    <a:pt x="90" y="457"/>
                  </a:cubicBezTo>
                  <a:cubicBezTo>
                    <a:pt x="12" y="483"/>
                    <a:pt x="1" y="554"/>
                    <a:pt x="18" y="554"/>
                  </a:cubicBezTo>
                  <a:cubicBezTo>
                    <a:pt x="21" y="554"/>
                    <a:pt x="25" y="552"/>
                    <a:pt x="29" y="548"/>
                  </a:cubicBezTo>
                  <a:lnTo>
                    <a:pt x="60" y="578"/>
                  </a:lnTo>
                  <a:cubicBezTo>
                    <a:pt x="60" y="639"/>
                    <a:pt x="67" y="669"/>
                    <a:pt x="75" y="669"/>
                  </a:cubicBezTo>
                  <a:cubicBezTo>
                    <a:pt x="82" y="669"/>
                    <a:pt x="90" y="639"/>
                    <a:pt x="90" y="578"/>
                  </a:cubicBezTo>
                  <a:cubicBezTo>
                    <a:pt x="90" y="567"/>
                    <a:pt x="90" y="557"/>
                    <a:pt x="90" y="548"/>
                  </a:cubicBezTo>
                  <a:cubicBezTo>
                    <a:pt x="90" y="609"/>
                    <a:pt x="120" y="609"/>
                    <a:pt x="120" y="609"/>
                  </a:cubicBezTo>
                  <a:cubicBezTo>
                    <a:pt x="151" y="609"/>
                    <a:pt x="151" y="609"/>
                    <a:pt x="151" y="639"/>
                  </a:cubicBezTo>
                  <a:cubicBezTo>
                    <a:pt x="151" y="700"/>
                    <a:pt x="181" y="730"/>
                    <a:pt x="181" y="730"/>
                  </a:cubicBezTo>
                  <a:cubicBezTo>
                    <a:pt x="212" y="730"/>
                    <a:pt x="212" y="730"/>
                    <a:pt x="212" y="700"/>
                  </a:cubicBezTo>
                  <a:cubicBezTo>
                    <a:pt x="198" y="672"/>
                    <a:pt x="197" y="657"/>
                    <a:pt x="202" y="657"/>
                  </a:cubicBezTo>
                  <a:cubicBezTo>
                    <a:pt x="208" y="657"/>
                    <a:pt x="225" y="680"/>
                    <a:pt x="242" y="730"/>
                  </a:cubicBezTo>
                  <a:cubicBezTo>
                    <a:pt x="242" y="722"/>
                    <a:pt x="242" y="712"/>
                    <a:pt x="242" y="700"/>
                  </a:cubicBezTo>
                  <a:cubicBezTo>
                    <a:pt x="242" y="654"/>
                    <a:pt x="257" y="631"/>
                    <a:pt x="272" y="631"/>
                  </a:cubicBezTo>
                  <a:cubicBezTo>
                    <a:pt x="288" y="631"/>
                    <a:pt x="303" y="654"/>
                    <a:pt x="303" y="700"/>
                  </a:cubicBezTo>
                  <a:lnTo>
                    <a:pt x="333" y="700"/>
                  </a:lnTo>
                  <a:cubicBezTo>
                    <a:pt x="364" y="700"/>
                    <a:pt x="364" y="639"/>
                    <a:pt x="364" y="609"/>
                  </a:cubicBezTo>
                  <a:cubicBezTo>
                    <a:pt x="364" y="573"/>
                    <a:pt x="364" y="558"/>
                    <a:pt x="370" y="558"/>
                  </a:cubicBezTo>
                  <a:cubicBezTo>
                    <a:pt x="374" y="558"/>
                    <a:pt x="381" y="566"/>
                    <a:pt x="394" y="578"/>
                  </a:cubicBezTo>
                  <a:cubicBezTo>
                    <a:pt x="394" y="609"/>
                    <a:pt x="394" y="639"/>
                    <a:pt x="394" y="639"/>
                  </a:cubicBezTo>
                  <a:cubicBezTo>
                    <a:pt x="394" y="700"/>
                    <a:pt x="424" y="700"/>
                    <a:pt x="424" y="700"/>
                  </a:cubicBezTo>
                  <a:cubicBezTo>
                    <a:pt x="455" y="700"/>
                    <a:pt x="485" y="700"/>
                    <a:pt x="485" y="639"/>
                  </a:cubicBezTo>
                  <a:lnTo>
                    <a:pt x="485" y="700"/>
                  </a:lnTo>
                  <a:cubicBezTo>
                    <a:pt x="505" y="700"/>
                    <a:pt x="512" y="713"/>
                    <a:pt x="514" y="713"/>
                  </a:cubicBezTo>
                  <a:cubicBezTo>
                    <a:pt x="516" y="713"/>
                    <a:pt x="516" y="710"/>
                    <a:pt x="516" y="700"/>
                  </a:cubicBezTo>
                  <a:cubicBezTo>
                    <a:pt x="516" y="700"/>
                    <a:pt x="516" y="700"/>
                    <a:pt x="546" y="730"/>
                  </a:cubicBezTo>
                  <a:cubicBezTo>
                    <a:pt x="557" y="735"/>
                    <a:pt x="566" y="738"/>
                    <a:pt x="575" y="738"/>
                  </a:cubicBezTo>
                  <a:cubicBezTo>
                    <a:pt x="616" y="738"/>
                    <a:pt x="632" y="684"/>
                    <a:pt x="607" y="609"/>
                  </a:cubicBezTo>
                  <a:cubicBezTo>
                    <a:pt x="637" y="609"/>
                    <a:pt x="637" y="578"/>
                    <a:pt x="637" y="578"/>
                  </a:cubicBezTo>
                  <a:cubicBezTo>
                    <a:pt x="637" y="548"/>
                    <a:pt x="668" y="548"/>
                    <a:pt x="668" y="548"/>
                  </a:cubicBezTo>
                  <a:lnTo>
                    <a:pt x="668" y="609"/>
                  </a:lnTo>
                  <a:cubicBezTo>
                    <a:pt x="649" y="682"/>
                    <a:pt x="664" y="722"/>
                    <a:pt x="679" y="722"/>
                  </a:cubicBezTo>
                  <a:cubicBezTo>
                    <a:pt x="688" y="722"/>
                    <a:pt x="698" y="705"/>
                    <a:pt x="698" y="669"/>
                  </a:cubicBezTo>
                  <a:lnTo>
                    <a:pt x="698" y="700"/>
                  </a:lnTo>
                  <a:cubicBezTo>
                    <a:pt x="698" y="715"/>
                    <a:pt x="705" y="723"/>
                    <a:pt x="717" y="723"/>
                  </a:cubicBezTo>
                  <a:cubicBezTo>
                    <a:pt x="728" y="723"/>
                    <a:pt x="743" y="715"/>
                    <a:pt x="759" y="700"/>
                  </a:cubicBezTo>
                  <a:cubicBezTo>
                    <a:pt x="789" y="700"/>
                    <a:pt x="789" y="609"/>
                    <a:pt x="789" y="578"/>
                  </a:cubicBezTo>
                  <a:cubicBezTo>
                    <a:pt x="789" y="548"/>
                    <a:pt x="819" y="548"/>
                    <a:pt x="819" y="548"/>
                  </a:cubicBezTo>
                  <a:cubicBezTo>
                    <a:pt x="819" y="548"/>
                    <a:pt x="819" y="548"/>
                    <a:pt x="819" y="578"/>
                  </a:cubicBezTo>
                  <a:cubicBezTo>
                    <a:pt x="819" y="624"/>
                    <a:pt x="835" y="647"/>
                    <a:pt x="850" y="647"/>
                  </a:cubicBezTo>
                  <a:cubicBezTo>
                    <a:pt x="865" y="647"/>
                    <a:pt x="880" y="624"/>
                    <a:pt x="880" y="578"/>
                  </a:cubicBezTo>
                  <a:lnTo>
                    <a:pt x="880" y="609"/>
                  </a:lnTo>
                  <a:cubicBezTo>
                    <a:pt x="880" y="653"/>
                    <a:pt x="897" y="681"/>
                    <a:pt x="941" y="681"/>
                  </a:cubicBezTo>
                  <a:cubicBezTo>
                    <a:pt x="957" y="681"/>
                    <a:pt x="977" y="677"/>
                    <a:pt x="1002" y="669"/>
                  </a:cubicBezTo>
                  <a:cubicBezTo>
                    <a:pt x="1063" y="669"/>
                    <a:pt x="1123" y="669"/>
                    <a:pt x="1123" y="700"/>
                  </a:cubicBezTo>
                  <a:cubicBezTo>
                    <a:pt x="1123" y="705"/>
                    <a:pt x="1125" y="708"/>
                    <a:pt x="1129" y="708"/>
                  </a:cubicBezTo>
                  <a:cubicBezTo>
                    <a:pt x="1144" y="708"/>
                    <a:pt x="1190" y="653"/>
                    <a:pt x="1215" y="578"/>
                  </a:cubicBezTo>
                  <a:cubicBezTo>
                    <a:pt x="1215" y="639"/>
                    <a:pt x="1245" y="639"/>
                    <a:pt x="1275" y="639"/>
                  </a:cubicBezTo>
                  <a:cubicBezTo>
                    <a:pt x="1336" y="639"/>
                    <a:pt x="1336" y="639"/>
                    <a:pt x="1336" y="669"/>
                  </a:cubicBezTo>
                  <a:cubicBezTo>
                    <a:pt x="1347" y="636"/>
                    <a:pt x="1363" y="623"/>
                    <a:pt x="1378" y="623"/>
                  </a:cubicBezTo>
                  <a:cubicBezTo>
                    <a:pt x="1403" y="623"/>
                    <a:pt x="1427" y="661"/>
                    <a:pt x="1427" y="700"/>
                  </a:cubicBezTo>
                  <a:cubicBezTo>
                    <a:pt x="1427" y="760"/>
                    <a:pt x="1427" y="760"/>
                    <a:pt x="1488" y="760"/>
                  </a:cubicBezTo>
                  <a:cubicBezTo>
                    <a:pt x="1488" y="730"/>
                    <a:pt x="1519" y="730"/>
                    <a:pt x="1579" y="730"/>
                  </a:cubicBezTo>
                  <a:cubicBezTo>
                    <a:pt x="1610" y="730"/>
                    <a:pt x="1610" y="730"/>
                    <a:pt x="1610" y="639"/>
                  </a:cubicBezTo>
                  <a:cubicBezTo>
                    <a:pt x="1610" y="594"/>
                    <a:pt x="1626" y="566"/>
                    <a:pt x="1647" y="566"/>
                  </a:cubicBezTo>
                  <a:cubicBezTo>
                    <a:pt x="1654" y="566"/>
                    <a:pt x="1662" y="570"/>
                    <a:pt x="1671" y="578"/>
                  </a:cubicBezTo>
                  <a:cubicBezTo>
                    <a:pt x="1701" y="578"/>
                    <a:pt x="1701" y="578"/>
                    <a:pt x="1701" y="609"/>
                  </a:cubicBezTo>
                  <a:cubicBezTo>
                    <a:pt x="1701" y="609"/>
                    <a:pt x="1731" y="639"/>
                    <a:pt x="1731" y="639"/>
                  </a:cubicBezTo>
                  <a:cubicBezTo>
                    <a:pt x="1762" y="639"/>
                    <a:pt x="1762" y="639"/>
                    <a:pt x="1762" y="669"/>
                  </a:cubicBezTo>
                  <a:cubicBezTo>
                    <a:pt x="1762" y="669"/>
                    <a:pt x="1792" y="730"/>
                    <a:pt x="1823" y="730"/>
                  </a:cubicBezTo>
                  <a:cubicBezTo>
                    <a:pt x="1853" y="730"/>
                    <a:pt x="1914" y="730"/>
                    <a:pt x="1914" y="760"/>
                  </a:cubicBezTo>
                  <a:cubicBezTo>
                    <a:pt x="1914" y="760"/>
                    <a:pt x="1914" y="760"/>
                    <a:pt x="1914" y="730"/>
                  </a:cubicBezTo>
                  <a:cubicBezTo>
                    <a:pt x="1914" y="709"/>
                    <a:pt x="1928" y="674"/>
                    <a:pt x="1957" y="674"/>
                  </a:cubicBezTo>
                  <a:cubicBezTo>
                    <a:pt x="1970" y="674"/>
                    <a:pt x="1986" y="681"/>
                    <a:pt x="2005" y="700"/>
                  </a:cubicBezTo>
                  <a:cubicBezTo>
                    <a:pt x="2035" y="700"/>
                    <a:pt x="2096" y="700"/>
                    <a:pt x="2096" y="639"/>
                  </a:cubicBezTo>
                  <a:cubicBezTo>
                    <a:pt x="2126" y="639"/>
                    <a:pt x="2126" y="639"/>
                    <a:pt x="2126" y="700"/>
                  </a:cubicBezTo>
                  <a:cubicBezTo>
                    <a:pt x="2126" y="730"/>
                    <a:pt x="2134" y="745"/>
                    <a:pt x="2145" y="745"/>
                  </a:cubicBezTo>
                  <a:cubicBezTo>
                    <a:pt x="2157" y="745"/>
                    <a:pt x="2172" y="730"/>
                    <a:pt x="2187" y="700"/>
                  </a:cubicBezTo>
                  <a:cubicBezTo>
                    <a:pt x="2187" y="669"/>
                    <a:pt x="2195" y="654"/>
                    <a:pt x="2202" y="654"/>
                  </a:cubicBezTo>
                  <a:cubicBezTo>
                    <a:pt x="2210" y="654"/>
                    <a:pt x="2218" y="669"/>
                    <a:pt x="2218" y="700"/>
                  </a:cubicBezTo>
                  <a:cubicBezTo>
                    <a:pt x="2218" y="700"/>
                    <a:pt x="2248" y="700"/>
                    <a:pt x="2248" y="639"/>
                  </a:cubicBezTo>
                  <a:cubicBezTo>
                    <a:pt x="2263" y="624"/>
                    <a:pt x="2271" y="616"/>
                    <a:pt x="2278" y="616"/>
                  </a:cubicBezTo>
                  <a:cubicBezTo>
                    <a:pt x="2286" y="616"/>
                    <a:pt x="2294" y="624"/>
                    <a:pt x="2309" y="639"/>
                  </a:cubicBezTo>
                  <a:cubicBezTo>
                    <a:pt x="2309" y="700"/>
                    <a:pt x="2339" y="700"/>
                    <a:pt x="2339" y="700"/>
                  </a:cubicBezTo>
                  <a:cubicBezTo>
                    <a:pt x="2354" y="669"/>
                    <a:pt x="2415" y="654"/>
                    <a:pt x="2476" y="654"/>
                  </a:cubicBezTo>
                  <a:cubicBezTo>
                    <a:pt x="2537" y="654"/>
                    <a:pt x="2598" y="669"/>
                    <a:pt x="2613" y="700"/>
                  </a:cubicBezTo>
                  <a:cubicBezTo>
                    <a:pt x="2613" y="639"/>
                    <a:pt x="2613" y="639"/>
                    <a:pt x="2643" y="639"/>
                  </a:cubicBezTo>
                  <a:cubicBezTo>
                    <a:pt x="2643" y="677"/>
                    <a:pt x="2649" y="694"/>
                    <a:pt x="2655" y="694"/>
                  </a:cubicBezTo>
                  <a:cubicBezTo>
                    <a:pt x="2662" y="694"/>
                    <a:pt x="2670" y="672"/>
                    <a:pt x="2673" y="635"/>
                  </a:cubicBezTo>
                  <a:lnTo>
                    <a:pt x="2673" y="635"/>
                  </a:lnTo>
                  <a:cubicBezTo>
                    <a:pt x="2673" y="645"/>
                    <a:pt x="2674" y="657"/>
                    <a:pt x="2674" y="669"/>
                  </a:cubicBezTo>
                  <a:cubicBezTo>
                    <a:pt x="2689" y="700"/>
                    <a:pt x="2696" y="715"/>
                    <a:pt x="2700" y="715"/>
                  </a:cubicBezTo>
                  <a:cubicBezTo>
                    <a:pt x="2704" y="715"/>
                    <a:pt x="2704" y="700"/>
                    <a:pt x="2704" y="669"/>
                  </a:cubicBezTo>
                  <a:cubicBezTo>
                    <a:pt x="2719" y="624"/>
                    <a:pt x="2734" y="601"/>
                    <a:pt x="2746" y="601"/>
                  </a:cubicBezTo>
                  <a:cubicBezTo>
                    <a:pt x="2757" y="601"/>
                    <a:pt x="2765" y="624"/>
                    <a:pt x="2765" y="669"/>
                  </a:cubicBezTo>
                  <a:cubicBezTo>
                    <a:pt x="2765" y="700"/>
                    <a:pt x="2765" y="715"/>
                    <a:pt x="2769" y="715"/>
                  </a:cubicBezTo>
                  <a:cubicBezTo>
                    <a:pt x="2772" y="715"/>
                    <a:pt x="2780" y="700"/>
                    <a:pt x="2795" y="669"/>
                  </a:cubicBezTo>
                  <a:cubicBezTo>
                    <a:pt x="2812" y="566"/>
                    <a:pt x="2840" y="511"/>
                    <a:pt x="2860" y="511"/>
                  </a:cubicBezTo>
                  <a:cubicBezTo>
                    <a:pt x="2875" y="511"/>
                    <a:pt x="2886" y="543"/>
                    <a:pt x="2886" y="609"/>
                  </a:cubicBezTo>
                  <a:cubicBezTo>
                    <a:pt x="2886" y="700"/>
                    <a:pt x="2886" y="730"/>
                    <a:pt x="2917" y="730"/>
                  </a:cubicBezTo>
                  <a:cubicBezTo>
                    <a:pt x="2947" y="730"/>
                    <a:pt x="2947" y="700"/>
                    <a:pt x="2947" y="669"/>
                  </a:cubicBezTo>
                  <a:cubicBezTo>
                    <a:pt x="2932" y="624"/>
                    <a:pt x="2932" y="601"/>
                    <a:pt x="2940" y="601"/>
                  </a:cubicBezTo>
                  <a:cubicBezTo>
                    <a:pt x="2947" y="601"/>
                    <a:pt x="2962" y="624"/>
                    <a:pt x="2978" y="669"/>
                  </a:cubicBezTo>
                  <a:cubicBezTo>
                    <a:pt x="2994" y="720"/>
                    <a:pt x="3020" y="742"/>
                    <a:pt x="3045" y="742"/>
                  </a:cubicBezTo>
                  <a:cubicBezTo>
                    <a:pt x="3066" y="742"/>
                    <a:pt x="3085" y="727"/>
                    <a:pt x="3099" y="700"/>
                  </a:cubicBezTo>
                  <a:cubicBezTo>
                    <a:pt x="3145" y="654"/>
                    <a:pt x="3183" y="631"/>
                    <a:pt x="3202" y="631"/>
                  </a:cubicBezTo>
                  <a:cubicBezTo>
                    <a:pt x="3221" y="631"/>
                    <a:pt x="3221" y="654"/>
                    <a:pt x="3190" y="700"/>
                  </a:cubicBezTo>
                  <a:cubicBezTo>
                    <a:pt x="3173" y="735"/>
                    <a:pt x="3165" y="750"/>
                    <a:pt x="3168" y="750"/>
                  </a:cubicBezTo>
                  <a:cubicBezTo>
                    <a:pt x="3170" y="750"/>
                    <a:pt x="3178" y="743"/>
                    <a:pt x="3190" y="730"/>
                  </a:cubicBezTo>
                  <a:lnTo>
                    <a:pt x="3282" y="730"/>
                  </a:lnTo>
                  <a:cubicBezTo>
                    <a:pt x="3282" y="730"/>
                    <a:pt x="3312" y="700"/>
                    <a:pt x="3312" y="669"/>
                  </a:cubicBezTo>
                  <a:cubicBezTo>
                    <a:pt x="3331" y="708"/>
                    <a:pt x="3350" y="746"/>
                    <a:pt x="3370" y="746"/>
                  </a:cubicBezTo>
                  <a:cubicBezTo>
                    <a:pt x="3381" y="746"/>
                    <a:pt x="3392" y="733"/>
                    <a:pt x="3403" y="700"/>
                  </a:cubicBezTo>
                  <a:lnTo>
                    <a:pt x="3434" y="700"/>
                  </a:lnTo>
                  <a:cubicBezTo>
                    <a:pt x="3464" y="700"/>
                    <a:pt x="3464" y="700"/>
                    <a:pt x="3464" y="669"/>
                  </a:cubicBezTo>
                  <a:cubicBezTo>
                    <a:pt x="3473" y="660"/>
                    <a:pt x="3479" y="657"/>
                    <a:pt x="3484" y="657"/>
                  </a:cubicBezTo>
                  <a:cubicBezTo>
                    <a:pt x="3497" y="657"/>
                    <a:pt x="3503" y="678"/>
                    <a:pt x="3525" y="700"/>
                  </a:cubicBezTo>
                  <a:cubicBezTo>
                    <a:pt x="3525" y="721"/>
                    <a:pt x="3539" y="756"/>
                    <a:pt x="3548" y="756"/>
                  </a:cubicBezTo>
                  <a:cubicBezTo>
                    <a:pt x="3552" y="756"/>
                    <a:pt x="3555" y="749"/>
                    <a:pt x="3555" y="730"/>
                  </a:cubicBezTo>
                  <a:cubicBezTo>
                    <a:pt x="3555" y="700"/>
                    <a:pt x="3585" y="669"/>
                    <a:pt x="3616" y="639"/>
                  </a:cubicBezTo>
                  <a:cubicBezTo>
                    <a:pt x="3616" y="620"/>
                    <a:pt x="3619" y="613"/>
                    <a:pt x="3622" y="613"/>
                  </a:cubicBezTo>
                  <a:cubicBezTo>
                    <a:pt x="3629" y="613"/>
                    <a:pt x="3637" y="648"/>
                    <a:pt x="3616" y="669"/>
                  </a:cubicBezTo>
                  <a:cubicBezTo>
                    <a:pt x="3616" y="700"/>
                    <a:pt x="3616" y="700"/>
                    <a:pt x="3646" y="730"/>
                  </a:cubicBezTo>
                  <a:cubicBezTo>
                    <a:pt x="3677" y="730"/>
                    <a:pt x="3707" y="730"/>
                    <a:pt x="3707" y="700"/>
                  </a:cubicBezTo>
                  <a:cubicBezTo>
                    <a:pt x="3707" y="685"/>
                    <a:pt x="3737" y="677"/>
                    <a:pt x="3768" y="677"/>
                  </a:cubicBezTo>
                  <a:cubicBezTo>
                    <a:pt x="3798" y="677"/>
                    <a:pt x="3829" y="685"/>
                    <a:pt x="3829" y="700"/>
                  </a:cubicBezTo>
                  <a:lnTo>
                    <a:pt x="3859" y="700"/>
                  </a:lnTo>
                  <a:cubicBezTo>
                    <a:pt x="3889" y="700"/>
                    <a:pt x="3920" y="669"/>
                    <a:pt x="3920" y="669"/>
                  </a:cubicBezTo>
                  <a:cubicBezTo>
                    <a:pt x="3920" y="669"/>
                    <a:pt x="3950" y="669"/>
                    <a:pt x="3950" y="639"/>
                  </a:cubicBezTo>
                  <a:cubicBezTo>
                    <a:pt x="3981" y="639"/>
                    <a:pt x="3981" y="639"/>
                    <a:pt x="3981" y="669"/>
                  </a:cubicBezTo>
                  <a:cubicBezTo>
                    <a:pt x="3996" y="624"/>
                    <a:pt x="4003" y="601"/>
                    <a:pt x="4011" y="601"/>
                  </a:cubicBezTo>
                  <a:cubicBezTo>
                    <a:pt x="4019" y="601"/>
                    <a:pt x="4026" y="624"/>
                    <a:pt x="4041" y="669"/>
                  </a:cubicBezTo>
                  <a:cubicBezTo>
                    <a:pt x="4057" y="654"/>
                    <a:pt x="4064" y="647"/>
                    <a:pt x="4068" y="647"/>
                  </a:cubicBezTo>
                  <a:cubicBezTo>
                    <a:pt x="4072" y="647"/>
                    <a:pt x="4072" y="654"/>
                    <a:pt x="4072" y="669"/>
                  </a:cubicBezTo>
                  <a:cubicBezTo>
                    <a:pt x="4072" y="685"/>
                    <a:pt x="4079" y="692"/>
                    <a:pt x="4087" y="692"/>
                  </a:cubicBezTo>
                  <a:cubicBezTo>
                    <a:pt x="4095" y="692"/>
                    <a:pt x="4102" y="685"/>
                    <a:pt x="4102" y="669"/>
                  </a:cubicBezTo>
                  <a:cubicBezTo>
                    <a:pt x="4120" y="616"/>
                    <a:pt x="4138" y="584"/>
                    <a:pt x="4149" y="584"/>
                  </a:cubicBezTo>
                  <a:cubicBezTo>
                    <a:pt x="4158" y="584"/>
                    <a:pt x="4163" y="601"/>
                    <a:pt x="4163" y="639"/>
                  </a:cubicBezTo>
                  <a:cubicBezTo>
                    <a:pt x="4163" y="639"/>
                    <a:pt x="4193" y="639"/>
                    <a:pt x="4193" y="609"/>
                  </a:cubicBezTo>
                  <a:cubicBezTo>
                    <a:pt x="4209" y="563"/>
                    <a:pt x="4216" y="540"/>
                    <a:pt x="4220" y="540"/>
                  </a:cubicBezTo>
                  <a:cubicBezTo>
                    <a:pt x="4224" y="540"/>
                    <a:pt x="4224" y="563"/>
                    <a:pt x="4224" y="609"/>
                  </a:cubicBezTo>
                  <a:cubicBezTo>
                    <a:pt x="4239" y="639"/>
                    <a:pt x="4247" y="654"/>
                    <a:pt x="4254" y="654"/>
                  </a:cubicBezTo>
                  <a:cubicBezTo>
                    <a:pt x="4262" y="654"/>
                    <a:pt x="4269" y="639"/>
                    <a:pt x="4285" y="609"/>
                  </a:cubicBezTo>
                  <a:cubicBezTo>
                    <a:pt x="4285" y="609"/>
                    <a:pt x="4285" y="582"/>
                    <a:pt x="4294" y="582"/>
                  </a:cubicBezTo>
                  <a:cubicBezTo>
                    <a:pt x="4298" y="582"/>
                    <a:pt x="4305" y="588"/>
                    <a:pt x="4315" y="609"/>
                  </a:cubicBezTo>
                  <a:cubicBezTo>
                    <a:pt x="4333" y="626"/>
                    <a:pt x="4380" y="644"/>
                    <a:pt x="4412" y="644"/>
                  </a:cubicBezTo>
                  <a:cubicBezTo>
                    <a:pt x="4435" y="644"/>
                    <a:pt x="4449" y="634"/>
                    <a:pt x="4437" y="609"/>
                  </a:cubicBezTo>
                  <a:lnTo>
                    <a:pt x="4467" y="609"/>
                  </a:lnTo>
                  <a:cubicBezTo>
                    <a:pt x="4482" y="624"/>
                    <a:pt x="4497" y="631"/>
                    <a:pt x="4513" y="631"/>
                  </a:cubicBezTo>
                  <a:cubicBezTo>
                    <a:pt x="4528" y="631"/>
                    <a:pt x="4543" y="624"/>
                    <a:pt x="4558" y="609"/>
                  </a:cubicBezTo>
                  <a:lnTo>
                    <a:pt x="4558" y="548"/>
                  </a:lnTo>
                  <a:cubicBezTo>
                    <a:pt x="4558" y="609"/>
                    <a:pt x="4589" y="639"/>
                    <a:pt x="4589" y="639"/>
                  </a:cubicBezTo>
                  <a:cubicBezTo>
                    <a:pt x="4619" y="639"/>
                    <a:pt x="4619" y="639"/>
                    <a:pt x="4619" y="609"/>
                  </a:cubicBezTo>
                  <a:cubicBezTo>
                    <a:pt x="4589" y="548"/>
                    <a:pt x="4619" y="548"/>
                    <a:pt x="4649" y="548"/>
                  </a:cubicBezTo>
                  <a:cubicBezTo>
                    <a:pt x="4649" y="548"/>
                    <a:pt x="4680" y="609"/>
                    <a:pt x="4680" y="639"/>
                  </a:cubicBezTo>
                  <a:cubicBezTo>
                    <a:pt x="4680" y="589"/>
                    <a:pt x="4689" y="566"/>
                    <a:pt x="4697" y="566"/>
                  </a:cubicBezTo>
                  <a:cubicBezTo>
                    <a:pt x="4704" y="566"/>
                    <a:pt x="4710" y="581"/>
                    <a:pt x="4710" y="609"/>
                  </a:cubicBezTo>
                  <a:cubicBezTo>
                    <a:pt x="4741" y="639"/>
                    <a:pt x="4741" y="639"/>
                    <a:pt x="4771" y="639"/>
                  </a:cubicBezTo>
                  <a:lnTo>
                    <a:pt x="4801" y="639"/>
                  </a:lnTo>
                  <a:cubicBezTo>
                    <a:pt x="4832" y="639"/>
                    <a:pt x="4862" y="639"/>
                    <a:pt x="4832" y="609"/>
                  </a:cubicBezTo>
                  <a:cubicBezTo>
                    <a:pt x="4832" y="578"/>
                    <a:pt x="4832" y="517"/>
                    <a:pt x="4862" y="517"/>
                  </a:cubicBezTo>
                  <a:cubicBezTo>
                    <a:pt x="4862" y="578"/>
                    <a:pt x="4862" y="609"/>
                    <a:pt x="4862" y="609"/>
                  </a:cubicBezTo>
                  <a:cubicBezTo>
                    <a:pt x="4893" y="609"/>
                    <a:pt x="4893" y="639"/>
                    <a:pt x="4893" y="639"/>
                  </a:cubicBezTo>
                  <a:cubicBezTo>
                    <a:pt x="4879" y="680"/>
                    <a:pt x="4890" y="696"/>
                    <a:pt x="4906" y="696"/>
                  </a:cubicBezTo>
                  <a:cubicBezTo>
                    <a:pt x="4926" y="696"/>
                    <a:pt x="4953" y="672"/>
                    <a:pt x="4953" y="639"/>
                  </a:cubicBezTo>
                  <a:cubicBezTo>
                    <a:pt x="4968" y="609"/>
                    <a:pt x="4984" y="593"/>
                    <a:pt x="4995" y="593"/>
                  </a:cubicBezTo>
                  <a:cubicBezTo>
                    <a:pt x="5006" y="593"/>
                    <a:pt x="5014" y="609"/>
                    <a:pt x="5014" y="639"/>
                  </a:cubicBezTo>
                  <a:cubicBezTo>
                    <a:pt x="5014" y="665"/>
                    <a:pt x="5017" y="676"/>
                    <a:pt x="5021" y="676"/>
                  </a:cubicBezTo>
                  <a:cubicBezTo>
                    <a:pt x="5031" y="676"/>
                    <a:pt x="5053" y="604"/>
                    <a:pt x="5075" y="517"/>
                  </a:cubicBezTo>
                  <a:cubicBezTo>
                    <a:pt x="5093" y="610"/>
                    <a:pt x="5101" y="646"/>
                    <a:pt x="5117" y="646"/>
                  </a:cubicBezTo>
                  <a:cubicBezTo>
                    <a:pt x="5128" y="646"/>
                    <a:pt x="5143" y="632"/>
                    <a:pt x="5166" y="609"/>
                  </a:cubicBezTo>
                  <a:cubicBezTo>
                    <a:pt x="5181" y="593"/>
                    <a:pt x="5189" y="586"/>
                    <a:pt x="5193" y="586"/>
                  </a:cubicBezTo>
                  <a:cubicBezTo>
                    <a:pt x="5196" y="586"/>
                    <a:pt x="5196" y="593"/>
                    <a:pt x="5196" y="609"/>
                  </a:cubicBezTo>
                  <a:cubicBezTo>
                    <a:pt x="5196" y="639"/>
                    <a:pt x="5227" y="639"/>
                    <a:pt x="5257" y="639"/>
                  </a:cubicBezTo>
                  <a:cubicBezTo>
                    <a:pt x="5318" y="639"/>
                    <a:pt x="5348" y="639"/>
                    <a:pt x="5348" y="609"/>
                  </a:cubicBezTo>
                  <a:lnTo>
                    <a:pt x="5379" y="609"/>
                  </a:lnTo>
                  <a:cubicBezTo>
                    <a:pt x="5379" y="642"/>
                    <a:pt x="5387" y="655"/>
                    <a:pt x="5396" y="655"/>
                  </a:cubicBezTo>
                  <a:cubicBezTo>
                    <a:pt x="5411" y="655"/>
                    <a:pt x="5428" y="617"/>
                    <a:pt x="5409" y="578"/>
                  </a:cubicBezTo>
                  <a:lnTo>
                    <a:pt x="5440" y="578"/>
                  </a:lnTo>
                  <a:lnTo>
                    <a:pt x="5440" y="609"/>
                  </a:lnTo>
                  <a:cubicBezTo>
                    <a:pt x="5440" y="639"/>
                    <a:pt x="5470" y="639"/>
                    <a:pt x="5622" y="639"/>
                  </a:cubicBezTo>
                  <a:cubicBezTo>
                    <a:pt x="5678" y="650"/>
                    <a:pt x="5717" y="657"/>
                    <a:pt x="5744" y="657"/>
                  </a:cubicBezTo>
                  <a:cubicBezTo>
                    <a:pt x="5792" y="657"/>
                    <a:pt x="5804" y="636"/>
                    <a:pt x="5804" y="578"/>
                  </a:cubicBezTo>
                  <a:cubicBezTo>
                    <a:pt x="5804" y="533"/>
                    <a:pt x="5812" y="510"/>
                    <a:pt x="5820" y="510"/>
                  </a:cubicBezTo>
                  <a:cubicBezTo>
                    <a:pt x="5827" y="510"/>
                    <a:pt x="5835" y="533"/>
                    <a:pt x="5835" y="578"/>
                  </a:cubicBezTo>
                  <a:cubicBezTo>
                    <a:pt x="5835" y="599"/>
                    <a:pt x="5849" y="635"/>
                    <a:pt x="5858" y="635"/>
                  </a:cubicBezTo>
                  <a:cubicBezTo>
                    <a:pt x="5862" y="635"/>
                    <a:pt x="5865" y="627"/>
                    <a:pt x="5865" y="609"/>
                  </a:cubicBezTo>
                  <a:cubicBezTo>
                    <a:pt x="5865" y="609"/>
                    <a:pt x="5896" y="609"/>
                    <a:pt x="5896" y="669"/>
                  </a:cubicBezTo>
                  <a:cubicBezTo>
                    <a:pt x="5921" y="695"/>
                    <a:pt x="5942" y="704"/>
                    <a:pt x="5956" y="704"/>
                  </a:cubicBezTo>
                  <a:cubicBezTo>
                    <a:pt x="5977" y="704"/>
                    <a:pt x="5987" y="687"/>
                    <a:pt x="5987" y="669"/>
                  </a:cubicBezTo>
                  <a:cubicBezTo>
                    <a:pt x="5973" y="628"/>
                    <a:pt x="5972" y="612"/>
                    <a:pt x="5974" y="612"/>
                  </a:cubicBezTo>
                  <a:lnTo>
                    <a:pt x="5974" y="612"/>
                  </a:lnTo>
                  <a:cubicBezTo>
                    <a:pt x="5978" y="612"/>
                    <a:pt x="5987" y="636"/>
                    <a:pt x="5987" y="669"/>
                  </a:cubicBezTo>
                  <a:cubicBezTo>
                    <a:pt x="6008" y="691"/>
                    <a:pt x="6015" y="712"/>
                    <a:pt x="6016" y="712"/>
                  </a:cubicBezTo>
                  <a:cubicBezTo>
                    <a:pt x="6017" y="712"/>
                    <a:pt x="6017" y="709"/>
                    <a:pt x="6017" y="700"/>
                  </a:cubicBezTo>
                  <a:cubicBezTo>
                    <a:pt x="6036" y="681"/>
                    <a:pt x="6088" y="652"/>
                    <a:pt x="6126" y="652"/>
                  </a:cubicBezTo>
                  <a:cubicBezTo>
                    <a:pt x="6150" y="652"/>
                    <a:pt x="6169" y="664"/>
                    <a:pt x="6169" y="700"/>
                  </a:cubicBezTo>
                  <a:lnTo>
                    <a:pt x="6200" y="700"/>
                  </a:lnTo>
                  <a:cubicBezTo>
                    <a:pt x="6200" y="669"/>
                    <a:pt x="6230" y="669"/>
                    <a:pt x="6260" y="669"/>
                  </a:cubicBezTo>
                  <a:cubicBezTo>
                    <a:pt x="6291" y="669"/>
                    <a:pt x="6321" y="669"/>
                    <a:pt x="6321" y="700"/>
                  </a:cubicBezTo>
                  <a:cubicBezTo>
                    <a:pt x="6306" y="715"/>
                    <a:pt x="6306" y="723"/>
                    <a:pt x="6314" y="723"/>
                  </a:cubicBezTo>
                  <a:cubicBezTo>
                    <a:pt x="6321" y="723"/>
                    <a:pt x="6336" y="715"/>
                    <a:pt x="6351" y="700"/>
                  </a:cubicBezTo>
                  <a:cubicBezTo>
                    <a:pt x="6382" y="700"/>
                    <a:pt x="6382" y="639"/>
                    <a:pt x="6412" y="639"/>
                  </a:cubicBezTo>
                  <a:cubicBezTo>
                    <a:pt x="6412" y="578"/>
                    <a:pt x="6412" y="548"/>
                    <a:pt x="6443" y="548"/>
                  </a:cubicBezTo>
                  <a:lnTo>
                    <a:pt x="6443" y="578"/>
                  </a:lnTo>
                  <a:lnTo>
                    <a:pt x="6443" y="669"/>
                  </a:lnTo>
                  <a:cubicBezTo>
                    <a:pt x="6443" y="669"/>
                    <a:pt x="6473" y="669"/>
                    <a:pt x="6473" y="639"/>
                  </a:cubicBezTo>
                  <a:cubicBezTo>
                    <a:pt x="6503" y="669"/>
                    <a:pt x="6503" y="669"/>
                    <a:pt x="6534" y="669"/>
                  </a:cubicBezTo>
                  <a:cubicBezTo>
                    <a:pt x="6564" y="669"/>
                    <a:pt x="6625" y="669"/>
                    <a:pt x="6625" y="639"/>
                  </a:cubicBezTo>
                  <a:cubicBezTo>
                    <a:pt x="6640" y="669"/>
                    <a:pt x="6671" y="685"/>
                    <a:pt x="6701" y="685"/>
                  </a:cubicBezTo>
                  <a:cubicBezTo>
                    <a:pt x="6731" y="685"/>
                    <a:pt x="6762" y="669"/>
                    <a:pt x="6777" y="639"/>
                  </a:cubicBezTo>
                  <a:cubicBezTo>
                    <a:pt x="6777" y="624"/>
                    <a:pt x="6785" y="616"/>
                    <a:pt x="6792" y="616"/>
                  </a:cubicBezTo>
                  <a:cubicBezTo>
                    <a:pt x="6800" y="616"/>
                    <a:pt x="6807" y="624"/>
                    <a:pt x="6807" y="639"/>
                  </a:cubicBezTo>
                  <a:cubicBezTo>
                    <a:pt x="6823" y="654"/>
                    <a:pt x="6830" y="662"/>
                    <a:pt x="6834" y="662"/>
                  </a:cubicBezTo>
                  <a:cubicBezTo>
                    <a:pt x="6838" y="662"/>
                    <a:pt x="6838" y="654"/>
                    <a:pt x="6838" y="639"/>
                  </a:cubicBezTo>
                  <a:cubicBezTo>
                    <a:pt x="6847" y="630"/>
                    <a:pt x="6853" y="626"/>
                    <a:pt x="6858" y="626"/>
                  </a:cubicBezTo>
                  <a:cubicBezTo>
                    <a:pt x="6871" y="626"/>
                    <a:pt x="6877" y="648"/>
                    <a:pt x="6899" y="669"/>
                  </a:cubicBezTo>
                  <a:cubicBezTo>
                    <a:pt x="6918" y="727"/>
                    <a:pt x="6925" y="748"/>
                    <a:pt x="6935" y="748"/>
                  </a:cubicBezTo>
                  <a:cubicBezTo>
                    <a:pt x="6941" y="748"/>
                    <a:pt x="6948" y="741"/>
                    <a:pt x="6959" y="730"/>
                  </a:cubicBezTo>
                  <a:cubicBezTo>
                    <a:pt x="6990" y="669"/>
                    <a:pt x="7020" y="669"/>
                    <a:pt x="7051" y="669"/>
                  </a:cubicBezTo>
                  <a:cubicBezTo>
                    <a:pt x="7081" y="639"/>
                    <a:pt x="7111" y="639"/>
                    <a:pt x="7081" y="609"/>
                  </a:cubicBezTo>
                  <a:cubicBezTo>
                    <a:pt x="7081" y="584"/>
                    <a:pt x="7101" y="540"/>
                    <a:pt x="7108" y="524"/>
                  </a:cubicBezTo>
                  <a:lnTo>
                    <a:pt x="7108" y="524"/>
                  </a:lnTo>
                  <a:cubicBezTo>
                    <a:pt x="7083" y="578"/>
                    <a:pt x="7111" y="579"/>
                    <a:pt x="7111" y="609"/>
                  </a:cubicBezTo>
                  <a:cubicBezTo>
                    <a:pt x="7142" y="639"/>
                    <a:pt x="7172" y="639"/>
                    <a:pt x="7203" y="639"/>
                  </a:cubicBezTo>
                  <a:lnTo>
                    <a:pt x="7263" y="639"/>
                  </a:lnTo>
                  <a:cubicBezTo>
                    <a:pt x="7294" y="669"/>
                    <a:pt x="7309" y="685"/>
                    <a:pt x="7317" y="685"/>
                  </a:cubicBezTo>
                  <a:cubicBezTo>
                    <a:pt x="7324" y="685"/>
                    <a:pt x="7324" y="669"/>
                    <a:pt x="7324" y="639"/>
                  </a:cubicBezTo>
                  <a:lnTo>
                    <a:pt x="7324" y="609"/>
                  </a:lnTo>
                  <a:cubicBezTo>
                    <a:pt x="7339" y="654"/>
                    <a:pt x="7393" y="677"/>
                    <a:pt x="7446" y="677"/>
                  </a:cubicBezTo>
                  <a:cubicBezTo>
                    <a:pt x="7499" y="677"/>
                    <a:pt x="7552" y="654"/>
                    <a:pt x="7567" y="609"/>
                  </a:cubicBezTo>
                  <a:lnTo>
                    <a:pt x="7567" y="639"/>
                  </a:lnTo>
                  <a:cubicBezTo>
                    <a:pt x="7567" y="700"/>
                    <a:pt x="7598" y="700"/>
                    <a:pt x="7628" y="700"/>
                  </a:cubicBezTo>
                  <a:cubicBezTo>
                    <a:pt x="7628" y="700"/>
                    <a:pt x="7719" y="669"/>
                    <a:pt x="7750" y="669"/>
                  </a:cubicBezTo>
                  <a:cubicBezTo>
                    <a:pt x="7841" y="669"/>
                    <a:pt x="7902" y="669"/>
                    <a:pt x="7902" y="609"/>
                  </a:cubicBezTo>
                  <a:cubicBezTo>
                    <a:pt x="7902" y="609"/>
                    <a:pt x="7902" y="609"/>
                    <a:pt x="7902" y="669"/>
                  </a:cubicBezTo>
                  <a:cubicBezTo>
                    <a:pt x="7902" y="700"/>
                    <a:pt x="7902" y="700"/>
                    <a:pt x="7932" y="700"/>
                  </a:cubicBezTo>
                  <a:cubicBezTo>
                    <a:pt x="7932" y="700"/>
                    <a:pt x="7932" y="669"/>
                    <a:pt x="7932" y="609"/>
                  </a:cubicBezTo>
                  <a:cubicBezTo>
                    <a:pt x="7932" y="593"/>
                    <a:pt x="7940" y="586"/>
                    <a:pt x="7951" y="586"/>
                  </a:cubicBezTo>
                  <a:cubicBezTo>
                    <a:pt x="7962" y="586"/>
                    <a:pt x="7978" y="593"/>
                    <a:pt x="7993" y="609"/>
                  </a:cubicBezTo>
                  <a:cubicBezTo>
                    <a:pt x="8008" y="639"/>
                    <a:pt x="8038" y="654"/>
                    <a:pt x="8069" y="654"/>
                  </a:cubicBezTo>
                  <a:cubicBezTo>
                    <a:pt x="8099" y="654"/>
                    <a:pt x="8130" y="639"/>
                    <a:pt x="8145" y="609"/>
                  </a:cubicBezTo>
                  <a:cubicBezTo>
                    <a:pt x="8175" y="609"/>
                    <a:pt x="8175" y="609"/>
                    <a:pt x="8175" y="669"/>
                  </a:cubicBezTo>
                  <a:cubicBezTo>
                    <a:pt x="8193" y="687"/>
                    <a:pt x="8210" y="704"/>
                    <a:pt x="8228" y="704"/>
                  </a:cubicBezTo>
                  <a:cubicBezTo>
                    <a:pt x="8241" y="704"/>
                    <a:pt x="8254" y="695"/>
                    <a:pt x="8266" y="669"/>
                  </a:cubicBezTo>
                  <a:cubicBezTo>
                    <a:pt x="8297" y="669"/>
                    <a:pt x="8297" y="669"/>
                    <a:pt x="8297" y="700"/>
                  </a:cubicBezTo>
                  <a:cubicBezTo>
                    <a:pt x="8297" y="718"/>
                    <a:pt x="8297" y="748"/>
                    <a:pt x="8304" y="748"/>
                  </a:cubicBezTo>
                  <a:cubicBezTo>
                    <a:pt x="8308" y="748"/>
                    <a:pt x="8315" y="735"/>
                    <a:pt x="8327" y="700"/>
                  </a:cubicBezTo>
                  <a:cubicBezTo>
                    <a:pt x="8342" y="685"/>
                    <a:pt x="8365" y="677"/>
                    <a:pt x="8388" y="677"/>
                  </a:cubicBezTo>
                  <a:cubicBezTo>
                    <a:pt x="8411" y="677"/>
                    <a:pt x="8434" y="685"/>
                    <a:pt x="8449" y="700"/>
                  </a:cubicBezTo>
                  <a:cubicBezTo>
                    <a:pt x="8479" y="700"/>
                    <a:pt x="8479" y="700"/>
                    <a:pt x="8479" y="669"/>
                  </a:cubicBezTo>
                  <a:lnTo>
                    <a:pt x="8479" y="609"/>
                  </a:lnTo>
                  <a:cubicBezTo>
                    <a:pt x="8494" y="654"/>
                    <a:pt x="8502" y="677"/>
                    <a:pt x="8506" y="677"/>
                  </a:cubicBezTo>
                  <a:cubicBezTo>
                    <a:pt x="8510" y="677"/>
                    <a:pt x="8510" y="654"/>
                    <a:pt x="8510" y="609"/>
                  </a:cubicBezTo>
                  <a:cubicBezTo>
                    <a:pt x="8510" y="593"/>
                    <a:pt x="8517" y="586"/>
                    <a:pt x="8525" y="586"/>
                  </a:cubicBezTo>
                  <a:cubicBezTo>
                    <a:pt x="8532" y="586"/>
                    <a:pt x="8540" y="593"/>
                    <a:pt x="8540" y="609"/>
                  </a:cubicBezTo>
                  <a:cubicBezTo>
                    <a:pt x="8540" y="669"/>
                    <a:pt x="8570" y="669"/>
                    <a:pt x="8570" y="669"/>
                  </a:cubicBezTo>
                  <a:cubicBezTo>
                    <a:pt x="8595" y="669"/>
                    <a:pt x="8638" y="630"/>
                    <a:pt x="8702" y="630"/>
                  </a:cubicBezTo>
                  <a:cubicBezTo>
                    <a:pt x="8717" y="630"/>
                    <a:pt x="8735" y="633"/>
                    <a:pt x="8753" y="639"/>
                  </a:cubicBezTo>
                  <a:cubicBezTo>
                    <a:pt x="8905" y="639"/>
                    <a:pt x="8966" y="639"/>
                    <a:pt x="8966" y="609"/>
                  </a:cubicBezTo>
                  <a:cubicBezTo>
                    <a:pt x="8981" y="578"/>
                    <a:pt x="8988" y="563"/>
                    <a:pt x="8992" y="563"/>
                  </a:cubicBezTo>
                  <a:cubicBezTo>
                    <a:pt x="8996" y="563"/>
                    <a:pt x="8996" y="578"/>
                    <a:pt x="8996" y="609"/>
                  </a:cubicBezTo>
                  <a:cubicBezTo>
                    <a:pt x="9026" y="639"/>
                    <a:pt x="9026" y="639"/>
                    <a:pt x="9057" y="639"/>
                  </a:cubicBezTo>
                  <a:cubicBezTo>
                    <a:pt x="9057" y="639"/>
                    <a:pt x="9087" y="639"/>
                    <a:pt x="9087" y="669"/>
                  </a:cubicBezTo>
                  <a:cubicBezTo>
                    <a:pt x="9118" y="639"/>
                    <a:pt x="9118" y="639"/>
                    <a:pt x="9118" y="639"/>
                  </a:cubicBezTo>
                  <a:cubicBezTo>
                    <a:pt x="9118" y="654"/>
                    <a:pt x="9125" y="662"/>
                    <a:pt x="9133" y="662"/>
                  </a:cubicBezTo>
                  <a:cubicBezTo>
                    <a:pt x="9140" y="662"/>
                    <a:pt x="9148" y="654"/>
                    <a:pt x="9148" y="639"/>
                  </a:cubicBezTo>
                  <a:cubicBezTo>
                    <a:pt x="9163" y="593"/>
                    <a:pt x="9171" y="571"/>
                    <a:pt x="9174" y="571"/>
                  </a:cubicBezTo>
                  <a:cubicBezTo>
                    <a:pt x="9178" y="571"/>
                    <a:pt x="9178" y="593"/>
                    <a:pt x="9178" y="639"/>
                  </a:cubicBezTo>
                  <a:cubicBezTo>
                    <a:pt x="9178" y="660"/>
                    <a:pt x="9207" y="695"/>
                    <a:pt x="9215" y="695"/>
                  </a:cubicBezTo>
                  <a:cubicBezTo>
                    <a:pt x="9219" y="695"/>
                    <a:pt x="9218" y="688"/>
                    <a:pt x="9209" y="669"/>
                  </a:cubicBezTo>
                  <a:cubicBezTo>
                    <a:pt x="9209" y="639"/>
                    <a:pt x="9239" y="639"/>
                    <a:pt x="9269" y="609"/>
                  </a:cubicBezTo>
                  <a:cubicBezTo>
                    <a:pt x="9269" y="609"/>
                    <a:pt x="9300" y="609"/>
                    <a:pt x="9300" y="639"/>
                  </a:cubicBezTo>
                  <a:cubicBezTo>
                    <a:pt x="9300" y="648"/>
                    <a:pt x="9308" y="652"/>
                    <a:pt x="9320" y="652"/>
                  </a:cubicBezTo>
                  <a:cubicBezTo>
                    <a:pt x="9348" y="652"/>
                    <a:pt x="9400" y="630"/>
                    <a:pt x="9421" y="609"/>
                  </a:cubicBezTo>
                  <a:cubicBezTo>
                    <a:pt x="9421" y="578"/>
                    <a:pt x="9429" y="563"/>
                    <a:pt x="9437" y="563"/>
                  </a:cubicBezTo>
                  <a:cubicBezTo>
                    <a:pt x="9444" y="563"/>
                    <a:pt x="9452" y="578"/>
                    <a:pt x="9452" y="609"/>
                  </a:cubicBezTo>
                  <a:cubicBezTo>
                    <a:pt x="9452" y="639"/>
                    <a:pt x="9452" y="639"/>
                    <a:pt x="9482" y="639"/>
                  </a:cubicBezTo>
                  <a:cubicBezTo>
                    <a:pt x="9482" y="647"/>
                    <a:pt x="9482" y="658"/>
                    <a:pt x="9482" y="669"/>
                  </a:cubicBezTo>
                  <a:cubicBezTo>
                    <a:pt x="9482" y="700"/>
                    <a:pt x="9482" y="700"/>
                    <a:pt x="9513" y="700"/>
                  </a:cubicBezTo>
                  <a:cubicBezTo>
                    <a:pt x="9543" y="669"/>
                    <a:pt x="9604" y="669"/>
                    <a:pt x="9665" y="669"/>
                  </a:cubicBezTo>
                  <a:cubicBezTo>
                    <a:pt x="9756" y="669"/>
                    <a:pt x="9786" y="639"/>
                    <a:pt x="9817" y="548"/>
                  </a:cubicBezTo>
                  <a:lnTo>
                    <a:pt x="9847" y="487"/>
                  </a:lnTo>
                  <a:lnTo>
                    <a:pt x="9847" y="548"/>
                  </a:lnTo>
                  <a:cubicBezTo>
                    <a:pt x="9847" y="609"/>
                    <a:pt x="9847" y="669"/>
                    <a:pt x="9847" y="669"/>
                  </a:cubicBezTo>
                  <a:cubicBezTo>
                    <a:pt x="9877" y="669"/>
                    <a:pt x="9877" y="639"/>
                    <a:pt x="9877" y="609"/>
                  </a:cubicBezTo>
                  <a:cubicBezTo>
                    <a:pt x="9877" y="578"/>
                    <a:pt x="9877" y="563"/>
                    <a:pt x="9885" y="563"/>
                  </a:cubicBezTo>
                  <a:cubicBezTo>
                    <a:pt x="9893" y="563"/>
                    <a:pt x="9908" y="578"/>
                    <a:pt x="9938" y="609"/>
                  </a:cubicBezTo>
                  <a:cubicBezTo>
                    <a:pt x="9953" y="624"/>
                    <a:pt x="9961" y="631"/>
                    <a:pt x="9969" y="631"/>
                  </a:cubicBezTo>
                  <a:cubicBezTo>
                    <a:pt x="9976" y="631"/>
                    <a:pt x="9984" y="624"/>
                    <a:pt x="9999" y="609"/>
                  </a:cubicBezTo>
                  <a:cubicBezTo>
                    <a:pt x="10029" y="609"/>
                    <a:pt x="10029" y="609"/>
                    <a:pt x="10060" y="639"/>
                  </a:cubicBezTo>
                  <a:cubicBezTo>
                    <a:pt x="10060" y="639"/>
                    <a:pt x="10060" y="639"/>
                    <a:pt x="10060" y="609"/>
                  </a:cubicBezTo>
                  <a:cubicBezTo>
                    <a:pt x="10060" y="593"/>
                    <a:pt x="10067" y="586"/>
                    <a:pt x="10075" y="586"/>
                  </a:cubicBezTo>
                  <a:cubicBezTo>
                    <a:pt x="10083" y="586"/>
                    <a:pt x="10090" y="593"/>
                    <a:pt x="10090" y="609"/>
                  </a:cubicBezTo>
                  <a:cubicBezTo>
                    <a:pt x="10108" y="644"/>
                    <a:pt x="10136" y="659"/>
                    <a:pt x="10157" y="659"/>
                  </a:cubicBezTo>
                  <a:cubicBezTo>
                    <a:pt x="10171" y="659"/>
                    <a:pt x="10181" y="652"/>
                    <a:pt x="10181" y="639"/>
                  </a:cubicBezTo>
                  <a:cubicBezTo>
                    <a:pt x="10181" y="609"/>
                    <a:pt x="10181" y="609"/>
                    <a:pt x="10212" y="609"/>
                  </a:cubicBezTo>
                  <a:cubicBezTo>
                    <a:pt x="10242" y="609"/>
                    <a:pt x="10242" y="609"/>
                    <a:pt x="10273" y="578"/>
                  </a:cubicBezTo>
                  <a:lnTo>
                    <a:pt x="10303" y="578"/>
                  </a:lnTo>
                  <a:cubicBezTo>
                    <a:pt x="10303" y="578"/>
                    <a:pt x="10303" y="609"/>
                    <a:pt x="10273" y="609"/>
                  </a:cubicBezTo>
                  <a:lnTo>
                    <a:pt x="10303" y="639"/>
                  </a:lnTo>
                  <a:cubicBezTo>
                    <a:pt x="10333" y="639"/>
                    <a:pt x="10364" y="639"/>
                    <a:pt x="10364" y="609"/>
                  </a:cubicBezTo>
                  <a:cubicBezTo>
                    <a:pt x="10379" y="563"/>
                    <a:pt x="10387" y="540"/>
                    <a:pt x="10390" y="540"/>
                  </a:cubicBezTo>
                  <a:cubicBezTo>
                    <a:pt x="10394" y="540"/>
                    <a:pt x="10394" y="563"/>
                    <a:pt x="10394" y="609"/>
                  </a:cubicBezTo>
                  <a:cubicBezTo>
                    <a:pt x="10394" y="629"/>
                    <a:pt x="10394" y="665"/>
                    <a:pt x="10404" y="665"/>
                  </a:cubicBezTo>
                  <a:cubicBezTo>
                    <a:pt x="10409" y="665"/>
                    <a:pt x="10415" y="658"/>
                    <a:pt x="10425" y="639"/>
                  </a:cubicBezTo>
                  <a:cubicBezTo>
                    <a:pt x="10437" y="613"/>
                    <a:pt x="10445" y="604"/>
                    <a:pt x="10449" y="604"/>
                  </a:cubicBezTo>
                  <a:cubicBezTo>
                    <a:pt x="10455" y="604"/>
                    <a:pt x="10455" y="621"/>
                    <a:pt x="10455" y="639"/>
                  </a:cubicBezTo>
                  <a:cubicBezTo>
                    <a:pt x="10440" y="685"/>
                    <a:pt x="10432" y="707"/>
                    <a:pt x="10440" y="707"/>
                  </a:cubicBezTo>
                  <a:cubicBezTo>
                    <a:pt x="10447" y="707"/>
                    <a:pt x="10470" y="685"/>
                    <a:pt x="10516" y="639"/>
                  </a:cubicBezTo>
                  <a:cubicBezTo>
                    <a:pt x="10546" y="639"/>
                    <a:pt x="10607" y="609"/>
                    <a:pt x="10668" y="609"/>
                  </a:cubicBezTo>
                  <a:cubicBezTo>
                    <a:pt x="10728" y="609"/>
                    <a:pt x="10789" y="609"/>
                    <a:pt x="10789" y="639"/>
                  </a:cubicBezTo>
                  <a:cubicBezTo>
                    <a:pt x="10789" y="651"/>
                    <a:pt x="10790" y="661"/>
                    <a:pt x="10791" y="670"/>
                  </a:cubicBezTo>
                  <a:lnTo>
                    <a:pt x="10791" y="670"/>
                  </a:lnTo>
                  <a:cubicBezTo>
                    <a:pt x="10797" y="609"/>
                    <a:pt x="10827" y="609"/>
                    <a:pt x="10880" y="609"/>
                  </a:cubicBezTo>
                  <a:cubicBezTo>
                    <a:pt x="10889" y="617"/>
                    <a:pt x="10901" y="621"/>
                    <a:pt x="10913" y="621"/>
                  </a:cubicBezTo>
                  <a:cubicBezTo>
                    <a:pt x="10941" y="621"/>
                    <a:pt x="10972" y="600"/>
                    <a:pt x="10972" y="578"/>
                  </a:cubicBezTo>
                  <a:lnTo>
                    <a:pt x="10941" y="578"/>
                  </a:lnTo>
                  <a:cubicBezTo>
                    <a:pt x="10941" y="528"/>
                    <a:pt x="10950" y="505"/>
                    <a:pt x="10964" y="505"/>
                  </a:cubicBezTo>
                  <a:cubicBezTo>
                    <a:pt x="10975" y="505"/>
                    <a:pt x="10988" y="520"/>
                    <a:pt x="11002" y="548"/>
                  </a:cubicBezTo>
                  <a:cubicBezTo>
                    <a:pt x="11002" y="548"/>
                    <a:pt x="11002" y="578"/>
                    <a:pt x="11002" y="609"/>
                  </a:cubicBezTo>
                  <a:cubicBezTo>
                    <a:pt x="11002" y="639"/>
                    <a:pt x="11032" y="700"/>
                    <a:pt x="11032" y="700"/>
                  </a:cubicBezTo>
                  <a:cubicBezTo>
                    <a:pt x="11063" y="700"/>
                    <a:pt x="11093" y="700"/>
                    <a:pt x="11063" y="669"/>
                  </a:cubicBezTo>
                  <a:cubicBezTo>
                    <a:pt x="11063" y="609"/>
                    <a:pt x="11063" y="609"/>
                    <a:pt x="11093" y="609"/>
                  </a:cubicBezTo>
                  <a:cubicBezTo>
                    <a:pt x="11093" y="609"/>
                    <a:pt x="11124" y="609"/>
                    <a:pt x="11124" y="578"/>
                  </a:cubicBezTo>
                  <a:cubicBezTo>
                    <a:pt x="11124" y="548"/>
                    <a:pt x="11154" y="548"/>
                    <a:pt x="11184" y="548"/>
                  </a:cubicBezTo>
                  <a:cubicBezTo>
                    <a:pt x="11184" y="578"/>
                    <a:pt x="11215" y="578"/>
                    <a:pt x="11215" y="578"/>
                  </a:cubicBezTo>
                  <a:lnTo>
                    <a:pt x="11215" y="609"/>
                  </a:lnTo>
                  <a:cubicBezTo>
                    <a:pt x="11215" y="669"/>
                    <a:pt x="11245" y="700"/>
                    <a:pt x="11245" y="700"/>
                  </a:cubicBezTo>
                  <a:cubicBezTo>
                    <a:pt x="11276" y="700"/>
                    <a:pt x="11276" y="669"/>
                    <a:pt x="11276" y="669"/>
                  </a:cubicBezTo>
                  <a:cubicBezTo>
                    <a:pt x="11276" y="639"/>
                    <a:pt x="11382" y="631"/>
                    <a:pt x="11492" y="631"/>
                  </a:cubicBezTo>
                  <a:cubicBezTo>
                    <a:pt x="11602" y="631"/>
                    <a:pt x="11716" y="639"/>
                    <a:pt x="11732" y="639"/>
                  </a:cubicBezTo>
                  <a:cubicBezTo>
                    <a:pt x="11762" y="654"/>
                    <a:pt x="11785" y="662"/>
                    <a:pt x="11800" y="662"/>
                  </a:cubicBezTo>
                  <a:cubicBezTo>
                    <a:pt x="11815" y="662"/>
                    <a:pt x="11823" y="654"/>
                    <a:pt x="11823" y="639"/>
                  </a:cubicBezTo>
                  <a:cubicBezTo>
                    <a:pt x="11823" y="603"/>
                    <a:pt x="11854" y="589"/>
                    <a:pt x="11898" y="589"/>
                  </a:cubicBezTo>
                  <a:cubicBezTo>
                    <a:pt x="11930" y="589"/>
                    <a:pt x="11967" y="596"/>
                    <a:pt x="12005" y="609"/>
                  </a:cubicBezTo>
                  <a:cubicBezTo>
                    <a:pt x="12127" y="609"/>
                    <a:pt x="12218" y="609"/>
                    <a:pt x="12218" y="578"/>
                  </a:cubicBezTo>
                  <a:lnTo>
                    <a:pt x="12279" y="578"/>
                  </a:lnTo>
                  <a:cubicBezTo>
                    <a:pt x="12309" y="578"/>
                    <a:pt x="12370" y="517"/>
                    <a:pt x="12370" y="517"/>
                  </a:cubicBezTo>
                  <a:cubicBezTo>
                    <a:pt x="12385" y="502"/>
                    <a:pt x="12393" y="495"/>
                    <a:pt x="12396" y="495"/>
                  </a:cubicBezTo>
                  <a:cubicBezTo>
                    <a:pt x="12400" y="495"/>
                    <a:pt x="12400" y="502"/>
                    <a:pt x="12400" y="517"/>
                  </a:cubicBezTo>
                  <a:cubicBezTo>
                    <a:pt x="12400" y="578"/>
                    <a:pt x="12400" y="609"/>
                    <a:pt x="12400" y="609"/>
                  </a:cubicBezTo>
                  <a:cubicBezTo>
                    <a:pt x="12461" y="609"/>
                    <a:pt x="12461" y="578"/>
                    <a:pt x="12461" y="517"/>
                  </a:cubicBezTo>
                  <a:cubicBezTo>
                    <a:pt x="12461" y="487"/>
                    <a:pt x="12461" y="487"/>
                    <a:pt x="12461" y="487"/>
                  </a:cubicBezTo>
                  <a:cubicBezTo>
                    <a:pt x="12491" y="487"/>
                    <a:pt x="12491" y="487"/>
                    <a:pt x="12491" y="517"/>
                  </a:cubicBezTo>
                  <a:lnTo>
                    <a:pt x="12491" y="609"/>
                  </a:lnTo>
                  <a:cubicBezTo>
                    <a:pt x="12491" y="578"/>
                    <a:pt x="12522" y="578"/>
                    <a:pt x="12522" y="578"/>
                  </a:cubicBezTo>
                  <a:cubicBezTo>
                    <a:pt x="12552" y="578"/>
                    <a:pt x="12552" y="578"/>
                    <a:pt x="12552" y="639"/>
                  </a:cubicBezTo>
                  <a:cubicBezTo>
                    <a:pt x="12552" y="685"/>
                    <a:pt x="12552" y="707"/>
                    <a:pt x="12556" y="707"/>
                  </a:cubicBezTo>
                  <a:cubicBezTo>
                    <a:pt x="12560" y="707"/>
                    <a:pt x="12567" y="685"/>
                    <a:pt x="12583" y="639"/>
                  </a:cubicBezTo>
                  <a:lnTo>
                    <a:pt x="12613" y="609"/>
                  </a:lnTo>
                  <a:cubicBezTo>
                    <a:pt x="12623" y="637"/>
                    <a:pt x="12632" y="648"/>
                    <a:pt x="12641" y="648"/>
                  </a:cubicBezTo>
                  <a:cubicBezTo>
                    <a:pt x="12660" y="648"/>
                    <a:pt x="12674" y="599"/>
                    <a:pt x="12674" y="578"/>
                  </a:cubicBezTo>
                  <a:cubicBezTo>
                    <a:pt x="12689" y="609"/>
                    <a:pt x="12697" y="624"/>
                    <a:pt x="12704" y="624"/>
                  </a:cubicBezTo>
                  <a:cubicBezTo>
                    <a:pt x="12712" y="624"/>
                    <a:pt x="12719" y="609"/>
                    <a:pt x="12735" y="578"/>
                  </a:cubicBezTo>
                  <a:cubicBezTo>
                    <a:pt x="12735" y="563"/>
                    <a:pt x="12742" y="555"/>
                    <a:pt x="12750" y="555"/>
                  </a:cubicBezTo>
                  <a:cubicBezTo>
                    <a:pt x="12757" y="555"/>
                    <a:pt x="12765" y="563"/>
                    <a:pt x="12765" y="578"/>
                  </a:cubicBezTo>
                  <a:cubicBezTo>
                    <a:pt x="12795" y="609"/>
                    <a:pt x="12795" y="609"/>
                    <a:pt x="12856" y="609"/>
                  </a:cubicBezTo>
                  <a:cubicBezTo>
                    <a:pt x="12856" y="578"/>
                    <a:pt x="12978" y="578"/>
                    <a:pt x="13130" y="578"/>
                  </a:cubicBezTo>
                  <a:cubicBezTo>
                    <a:pt x="13282" y="578"/>
                    <a:pt x="13403" y="578"/>
                    <a:pt x="13403" y="548"/>
                  </a:cubicBezTo>
                  <a:cubicBezTo>
                    <a:pt x="13403" y="548"/>
                    <a:pt x="13403" y="548"/>
                    <a:pt x="13434" y="578"/>
                  </a:cubicBezTo>
                  <a:cubicBezTo>
                    <a:pt x="13434" y="605"/>
                    <a:pt x="13440" y="620"/>
                    <a:pt x="13447" y="620"/>
                  </a:cubicBezTo>
                  <a:cubicBezTo>
                    <a:pt x="13455" y="620"/>
                    <a:pt x="13464" y="598"/>
                    <a:pt x="13464" y="548"/>
                  </a:cubicBezTo>
                  <a:cubicBezTo>
                    <a:pt x="13483" y="529"/>
                    <a:pt x="13490" y="500"/>
                    <a:pt x="13493" y="500"/>
                  </a:cubicBezTo>
                  <a:cubicBezTo>
                    <a:pt x="13494" y="500"/>
                    <a:pt x="13494" y="512"/>
                    <a:pt x="13494" y="548"/>
                  </a:cubicBezTo>
                  <a:cubicBezTo>
                    <a:pt x="13494" y="578"/>
                    <a:pt x="13525" y="578"/>
                    <a:pt x="13586" y="578"/>
                  </a:cubicBezTo>
                  <a:cubicBezTo>
                    <a:pt x="13646" y="578"/>
                    <a:pt x="13707" y="578"/>
                    <a:pt x="13707" y="548"/>
                  </a:cubicBezTo>
                  <a:cubicBezTo>
                    <a:pt x="13722" y="533"/>
                    <a:pt x="13730" y="525"/>
                    <a:pt x="13734" y="525"/>
                  </a:cubicBezTo>
                  <a:cubicBezTo>
                    <a:pt x="13738" y="525"/>
                    <a:pt x="13738" y="533"/>
                    <a:pt x="13738" y="548"/>
                  </a:cubicBezTo>
                  <a:cubicBezTo>
                    <a:pt x="13720" y="601"/>
                    <a:pt x="13743" y="633"/>
                    <a:pt x="13778" y="633"/>
                  </a:cubicBezTo>
                  <a:cubicBezTo>
                    <a:pt x="13803" y="633"/>
                    <a:pt x="13834" y="616"/>
                    <a:pt x="13859" y="578"/>
                  </a:cubicBezTo>
                  <a:cubicBezTo>
                    <a:pt x="13890" y="578"/>
                    <a:pt x="13890" y="578"/>
                    <a:pt x="13890" y="639"/>
                  </a:cubicBezTo>
                  <a:cubicBezTo>
                    <a:pt x="13920" y="639"/>
                    <a:pt x="13920" y="639"/>
                    <a:pt x="13981" y="578"/>
                  </a:cubicBezTo>
                  <a:cubicBezTo>
                    <a:pt x="14011" y="578"/>
                    <a:pt x="14072" y="578"/>
                    <a:pt x="14102" y="609"/>
                  </a:cubicBezTo>
                  <a:cubicBezTo>
                    <a:pt x="14133" y="609"/>
                    <a:pt x="14194" y="548"/>
                    <a:pt x="14194" y="548"/>
                  </a:cubicBezTo>
                  <a:cubicBezTo>
                    <a:pt x="14194" y="609"/>
                    <a:pt x="14285" y="609"/>
                    <a:pt x="14406" y="609"/>
                  </a:cubicBezTo>
                  <a:cubicBezTo>
                    <a:pt x="14528" y="609"/>
                    <a:pt x="14650" y="609"/>
                    <a:pt x="14680" y="639"/>
                  </a:cubicBezTo>
                  <a:cubicBezTo>
                    <a:pt x="14680" y="639"/>
                    <a:pt x="14680" y="639"/>
                    <a:pt x="14710" y="609"/>
                  </a:cubicBezTo>
                  <a:cubicBezTo>
                    <a:pt x="14710" y="558"/>
                    <a:pt x="14720" y="536"/>
                    <a:pt x="14728" y="536"/>
                  </a:cubicBezTo>
                  <a:cubicBezTo>
                    <a:pt x="14735" y="536"/>
                    <a:pt x="14741" y="551"/>
                    <a:pt x="14741" y="578"/>
                  </a:cubicBezTo>
                  <a:cubicBezTo>
                    <a:pt x="14756" y="609"/>
                    <a:pt x="14779" y="624"/>
                    <a:pt x="14802" y="624"/>
                  </a:cubicBezTo>
                  <a:cubicBezTo>
                    <a:pt x="14824" y="624"/>
                    <a:pt x="14847" y="609"/>
                    <a:pt x="14862" y="578"/>
                  </a:cubicBezTo>
                  <a:lnTo>
                    <a:pt x="14862" y="609"/>
                  </a:lnTo>
                  <a:cubicBezTo>
                    <a:pt x="14874" y="632"/>
                    <a:pt x="14886" y="642"/>
                    <a:pt x="14897" y="642"/>
                  </a:cubicBezTo>
                  <a:cubicBezTo>
                    <a:pt x="14916" y="642"/>
                    <a:pt x="14935" y="616"/>
                    <a:pt x="14953" y="578"/>
                  </a:cubicBezTo>
                  <a:cubicBezTo>
                    <a:pt x="14975" y="600"/>
                    <a:pt x="14981" y="621"/>
                    <a:pt x="14994" y="621"/>
                  </a:cubicBezTo>
                  <a:cubicBezTo>
                    <a:pt x="14999" y="621"/>
                    <a:pt x="15005" y="617"/>
                    <a:pt x="15014" y="609"/>
                  </a:cubicBezTo>
                  <a:cubicBezTo>
                    <a:pt x="15014" y="609"/>
                    <a:pt x="15014" y="609"/>
                    <a:pt x="15014" y="700"/>
                  </a:cubicBezTo>
                  <a:cubicBezTo>
                    <a:pt x="15014" y="730"/>
                    <a:pt x="15014" y="760"/>
                    <a:pt x="15045" y="760"/>
                  </a:cubicBezTo>
                  <a:cubicBezTo>
                    <a:pt x="15075" y="760"/>
                    <a:pt x="15075" y="730"/>
                    <a:pt x="15075" y="700"/>
                  </a:cubicBezTo>
                  <a:lnTo>
                    <a:pt x="15105" y="700"/>
                  </a:lnTo>
                  <a:cubicBezTo>
                    <a:pt x="15105" y="700"/>
                    <a:pt x="15105" y="700"/>
                    <a:pt x="15105" y="639"/>
                  </a:cubicBezTo>
                  <a:cubicBezTo>
                    <a:pt x="15105" y="609"/>
                    <a:pt x="15136" y="609"/>
                    <a:pt x="15136" y="609"/>
                  </a:cubicBezTo>
                  <a:cubicBezTo>
                    <a:pt x="15136" y="617"/>
                    <a:pt x="15138" y="621"/>
                    <a:pt x="15141" y="621"/>
                  </a:cubicBezTo>
                  <a:cubicBezTo>
                    <a:pt x="15148" y="621"/>
                    <a:pt x="15157" y="600"/>
                    <a:pt x="15136" y="578"/>
                  </a:cubicBezTo>
                  <a:cubicBezTo>
                    <a:pt x="15136" y="548"/>
                    <a:pt x="15136" y="487"/>
                    <a:pt x="15166" y="487"/>
                  </a:cubicBezTo>
                  <a:lnTo>
                    <a:pt x="15166" y="426"/>
                  </a:lnTo>
                  <a:cubicBezTo>
                    <a:pt x="15166" y="335"/>
                    <a:pt x="15166" y="305"/>
                    <a:pt x="15136" y="244"/>
                  </a:cubicBezTo>
                  <a:cubicBezTo>
                    <a:pt x="15101" y="226"/>
                    <a:pt x="15066" y="209"/>
                    <a:pt x="15042" y="209"/>
                  </a:cubicBezTo>
                  <a:cubicBezTo>
                    <a:pt x="15025" y="209"/>
                    <a:pt x="15014" y="218"/>
                    <a:pt x="15014" y="244"/>
                  </a:cubicBezTo>
                  <a:cubicBezTo>
                    <a:pt x="15014" y="244"/>
                    <a:pt x="14984" y="305"/>
                    <a:pt x="14984" y="305"/>
                  </a:cubicBezTo>
                  <a:cubicBezTo>
                    <a:pt x="14953" y="305"/>
                    <a:pt x="14953" y="244"/>
                    <a:pt x="14953" y="244"/>
                  </a:cubicBezTo>
                  <a:cubicBezTo>
                    <a:pt x="14953" y="213"/>
                    <a:pt x="14862" y="213"/>
                    <a:pt x="14771" y="213"/>
                  </a:cubicBezTo>
                  <a:cubicBezTo>
                    <a:pt x="14680" y="213"/>
                    <a:pt x="14619" y="213"/>
                    <a:pt x="14589" y="183"/>
                  </a:cubicBezTo>
                  <a:cubicBezTo>
                    <a:pt x="14589" y="122"/>
                    <a:pt x="14558" y="122"/>
                    <a:pt x="14558" y="122"/>
                  </a:cubicBezTo>
                  <a:cubicBezTo>
                    <a:pt x="14558" y="158"/>
                    <a:pt x="14527" y="173"/>
                    <a:pt x="14477" y="173"/>
                  </a:cubicBezTo>
                  <a:cubicBezTo>
                    <a:pt x="14441" y="173"/>
                    <a:pt x="14396" y="165"/>
                    <a:pt x="14346" y="153"/>
                  </a:cubicBezTo>
                  <a:cubicBezTo>
                    <a:pt x="14224" y="153"/>
                    <a:pt x="14072" y="153"/>
                    <a:pt x="14072" y="213"/>
                  </a:cubicBezTo>
                  <a:lnTo>
                    <a:pt x="14042" y="213"/>
                  </a:lnTo>
                  <a:cubicBezTo>
                    <a:pt x="14042" y="153"/>
                    <a:pt x="14011" y="153"/>
                    <a:pt x="13981" y="153"/>
                  </a:cubicBezTo>
                  <a:cubicBezTo>
                    <a:pt x="13950" y="183"/>
                    <a:pt x="13920" y="183"/>
                    <a:pt x="13920" y="183"/>
                  </a:cubicBezTo>
                  <a:cubicBezTo>
                    <a:pt x="13920" y="153"/>
                    <a:pt x="13890" y="153"/>
                    <a:pt x="13859" y="153"/>
                  </a:cubicBezTo>
                  <a:cubicBezTo>
                    <a:pt x="13829" y="153"/>
                    <a:pt x="13798" y="153"/>
                    <a:pt x="13798" y="183"/>
                  </a:cubicBezTo>
                  <a:cubicBezTo>
                    <a:pt x="13768" y="183"/>
                    <a:pt x="13646" y="183"/>
                    <a:pt x="13616" y="153"/>
                  </a:cubicBezTo>
                  <a:cubicBezTo>
                    <a:pt x="13607" y="144"/>
                    <a:pt x="13598" y="140"/>
                    <a:pt x="13590" y="140"/>
                  </a:cubicBezTo>
                  <a:cubicBezTo>
                    <a:pt x="13570" y="140"/>
                    <a:pt x="13555" y="161"/>
                    <a:pt x="13555" y="183"/>
                  </a:cubicBezTo>
                  <a:cubicBezTo>
                    <a:pt x="13555" y="213"/>
                    <a:pt x="13525" y="274"/>
                    <a:pt x="13525" y="274"/>
                  </a:cubicBezTo>
                  <a:lnTo>
                    <a:pt x="13525" y="183"/>
                  </a:lnTo>
                  <a:cubicBezTo>
                    <a:pt x="13525" y="153"/>
                    <a:pt x="13525" y="153"/>
                    <a:pt x="13494" y="153"/>
                  </a:cubicBezTo>
                  <a:lnTo>
                    <a:pt x="13464" y="153"/>
                  </a:lnTo>
                  <a:cubicBezTo>
                    <a:pt x="13464" y="183"/>
                    <a:pt x="13373" y="183"/>
                    <a:pt x="13251" y="183"/>
                  </a:cubicBezTo>
                  <a:cubicBezTo>
                    <a:pt x="13099" y="183"/>
                    <a:pt x="13039" y="183"/>
                    <a:pt x="13039" y="213"/>
                  </a:cubicBezTo>
                  <a:cubicBezTo>
                    <a:pt x="13039" y="229"/>
                    <a:pt x="13031" y="236"/>
                    <a:pt x="13016" y="236"/>
                  </a:cubicBezTo>
                  <a:cubicBezTo>
                    <a:pt x="13001" y="236"/>
                    <a:pt x="12978" y="229"/>
                    <a:pt x="12947" y="213"/>
                  </a:cubicBezTo>
                  <a:cubicBezTo>
                    <a:pt x="12887" y="132"/>
                    <a:pt x="12866" y="105"/>
                    <a:pt x="12851" y="105"/>
                  </a:cubicBezTo>
                  <a:cubicBezTo>
                    <a:pt x="12843" y="105"/>
                    <a:pt x="12836" y="112"/>
                    <a:pt x="12826" y="122"/>
                  </a:cubicBezTo>
                  <a:cubicBezTo>
                    <a:pt x="12856" y="122"/>
                    <a:pt x="12856" y="183"/>
                    <a:pt x="12856" y="213"/>
                  </a:cubicBezTo>
                  <a:cubicBezTo>
                    <a:pt x="12856" y="259"/>
                    <a:pt x="12849" y="282"/>
                    <a:pt x="12841" y="282"/>
                  </a:cubicBezTo>
                  <a:cubicBezTo>
                    <a:pt x="12833" y="282"/>
                    <a:pt x="12826" y="259"/>
                    <a:pt x="12826" y="213"/>
                  </a:cubicBezTo>
                  <a:cubicBezTo>
                    <a:pt x="12826" y="180"/>
                    <a:pt x="12789" y="167"/>
                    <a:pt x="12741" y="167"/>
                  </a:cubicBezTo>
                  <a:cubicBezTo>
                    <a:pt x="12658" y="167"/>
                    <a:pt x="12541" y="205"/>
                    <a:pt x="12522" y="244"/>
                  </a:cubicBezTo>
                  <a:lnTo>
                    <a:pt x="12522" y="213"/>
                  </a:lnTo>
                  <a:cubicBezTo>
                    <a:pt x="12522" y="183"/>
                    <a:pt x="12522" y="183"/>
                    <a:pt x="12431" y="183"/>
                  </a:cubicBezTo>
                  <a:lnTo>
                    <a:pt x="12400" y="183"/>
                  </a:lnTo>
                  <a:cubicBezTo>
                    <a:pt x="12400" y="209"/>
                    <a:pt x="12379" y="218"/>
                    <a:pt x="12353" y="218"/>
                  </a:cubicBezTo>
                  <a:cubicBezTo>
                    <a:pt x="12319" y="218"/>
                    <a:pt x="12279" y="201"/>
                    <a:pt x="12279" y="183"/>
                  </a:cubicBezTo>
                  <a:cubicBezTo>
                    <a:pt x="12279" y="122"/>
                    <a:pt x="12279" y="122"/>
                    <a:pt x="12218" y="122"/>
                  </a:cubicBezTo>
                  <a:cubicBezTo>
                    <a:pt x="12206" y="158"/>
                    <a:pt x="12185" y="170"/>
                    <a:pt x="12163" y="170"/>
                  </a:cubicBezTo>
                  <a:cubicBezTo>
                    <a:pt x="12130" y="170"/>
                    <a:pt x="12096" y="141"/>
                    <a:pt x="12096" y="122"/>
                  </a:cubicBezTo>
                  <a:lnTo>
                    <a:pt x="12066" y="122"/>
                  </a:lnTo>
                  <a:cubicBezTo>
                    <a:pt x="12035" y="153"/>
                    <a:pt x="12005" y="153"/>
                    <a:pt x="11975" y="153"/>
                  </a:cubicBezTo>
                  <a:cubicBezTo>
                    <a:pt x="11914" y="153"/>
                    <a:pt x="11914" y="153"/>
                    <a:pt x="11914" y="213"/>
                  </a:cubicBezTo>
                  <a:cubicBezTo>
                    <a:pt x="11914" y="224"/>
                    <a:pt x="11914" y="234"/>
                    <a:pt x="11914" y="244"/>
                  </a:cubicBezTo>
                  <a:cubicBezTo>
                    <a:pt x="11914" y="213"/>
                    <a:pt x="11853" y="213"/>
                    <a:pt x="11792" y="213"/>
                  </a:cubicBezTo>
                  <a:cubicBezTo>
                    <a:pt x="11701" y="213"/>
                    <a:pt x="11671" y="183"/>
                    <a:pt x="11640" y="153"/>
                  </a:cubicBezTo>
                  <a:lnTo>
                    <a:pt x="11610" y="183"/>
                  </a:lnTo>
                  <a:cubicBezTo>
                    <a:pt x="11610" y="213"/>
                    <a:pt x="11602" y="229"/>
                    <a:pt x="11595" y="229"/>
                  </a:cubicBezTo>
                  <a:cubicBezTo>
                    <a:pt x="11587" y="229"/>
                    <a:pt x="11580" y="213"/>
                    <a:pt x="11580" y="183"/>
                  </a:cubicBezTo>
                  <a:cubicBezTo>
                    <a:pt x="11580" y="168"/>
                    <a:pt x="11557" y="160"/>
                    <a:pt x="11530" y="160"/>
                  </a:cubicBezTo>
                  <a:cubicBezTo>
                    <a:pt x="11504" y="160"/>
                    <a:pt x="11473" y="168"/>
                    <a:pt x="11458" y="183"/>
                  </a:cubicBezTo>
                  <a:lnTo>
                    <a:pt x="11428" y="183"/>
                  </a:lnTo>
                  <a:cubicBezTo>
                    <a:pt x="11412" y="153"/>
                    <a:pt x="11397" y="137"/>
                    <a:pt x="11382" y="137"/>
                  </a:cubicBezTo>
                  <a:cubicBezTo>
                    <a:pt x="11367" y="137"/>
                    <a:pt x="11352" y="153"/>
                    <a:pt x="11336" y="183"/>
                  </a:cubicBezTo>
                  <a:cubicBezTo>
                    <a:pt x="11336" y="153"/>
                    <a:pt x="11306" y="153"/>
                    <a:pt x="11306" y="153"/>
                  </a:cubicBezTo>
                  <a:cubicBezTo>
                    <a:pt x="11291" y="168"/>
                    <a:pt x="11260" y="175"/>
                    <a:pt x="11234" y="175"/>
                  </a:cubicBezTo>
                  <a:cubicBezTo>
                    <a:pt x="11207" y="175"/>
                    <a:pt x="11184" y="168"/>
                    <a:pt x="11184" y="153"/>
                  </a:cubicBezTo>
                  <a:cubicBezTo>
                    <a:pt x="11154" y="183"/>
                    <a:pt x="11154" y="183"/>
                    <a:pt x="11124" y="183"/>
                  </a:cubicBezTo>
                  <a:cubicBezTo>
                    <a:pt x="11093" y="183"/>
                    <a:pt x="11093" y="183"/>
                    <a:pt x="11063" y="244"/>
                  </a:cubicBezTo>
                  <a:cubicBezTo>
                    <a:pt x="11063" y="274"/>
                    <a:pt x="11032" y="274"/>
                    <a:pt x="11032" y="274"/>
                  </a:cubicBezTo>
                  <a:cubicBezTo>
                    <a:pt x="11002" y="274"/>
                    <a:pt x="11032" y="244"/>
                    <a:pt x="11063" y="183"/>
                  </a:cubicBezTo>
                  <a:cubicBezTo>
                    <a:pt x="11075" y="170"/>
                    <a:pt x="11072" y="163"/>
                    <a:pt x="11060" y="163"/>
                  </a:cubicBezTo>
                  <a:cubicBezTo>
                    <a:pt x="11043" y="163"/>
                    <a:pt x="11007" y="178"/>
                    <a:pt x="10972" y="213"/>
                  </a:cubicBezTo>
                  <a:cubicBezTo>
                    <a:pt x="10972" y="192"/>
                    <a:pt x="10987" y="170"/>
                    <a:pt x="10985" y="170"/>
                  </a:cubicBezTo>
                  <a:lnTo>
                    <a:pt x="10985" y="170"/>
                  </a:lnTo>
                  <a:cubicBezTo>
                    <a:pt x="10984" y="170"/>
                    <a:pt x="10981" y="174"/>
                    <a:pt x="10972" y="183"/>
                  </a:cubicBezTo>
                  <a:cubicBezTo>
                    <a:pt x="10972" y="183"/>
                    <a:pt x="10941" y="183"/>
                    <a:pt x="10941" y="213"/>
                  </a:cubicBezTo>
                  <a:lnTo>
                    <a:pt x="10880" y="213"/>
                  </a:lnTo>
                  <a:cubicBezTo>
                    <a:pt x="10850" y="183"/>
                    <a:pt x="10820" y="183"/>
                    <a:pt x="10789" y="183"/>
                  </a:cubicBezTo>
                  <a:cubicBezTo>
                    <a:pt x="10789" y="198"/>
                    <a:pt x="10789" y="206"/>
                    <a:pt x="10785" y="206"/>
                  </a:cubicBezTo>
                  <a:cubicBezTo>
                    <a:pt x="10782" y="206"/>
                    <a:pt x="10774" y="198"/>
                    <a:pt x="10759" y="183"/>
                  </a:cubicBezTo>
                  <a:cubicBezTo>
                    <a:pt x="10759" y="191"/>
                    <a:pt x="10759" y="201"/>
                    <a:pt x="10759" y="213"/>
                  </a:cubicBezTo>
                  <a:cubicBezTo>
                    <a:pt x="10744" y="244"/>
                    <a:pt x="10736" y="259"/>
                    <a:pt x="10728" y="259"/>
                  </a:cubicBezTo>
                  <a:cubicBezTo>
                    <a:pt x="10721" y="259"/>
                    <a:pt x="10713" y="244"/>
                    <a:pt x="10698" y="213"/>
                  </a:cubicBezTo>
                  <a:cubicBezTo>
                    <a:pt x="10698" y="178"/>
                    <a:pt x="10688" y="163"/>
                    <a:pt x="10679" y="163"/>
                  </a:cubicBezTo>
                  <a:cubicBezTo>
                    <a:pt x="10673" y="163"/>
                    <a:pt x="10668" y="170"/>
                    <a:pt x="10668" y="183"/>
                  </a:cubicBezTo>
                  <a:cubicBezTo>
                    <a:pt x="10668" y="213"/>
                    <a:pt x="10637" y="213"/>
                    <a:pt x="10637" y="213"/>
                  </a:cubicBezTo>
                  <a:cubicBezTo>
                    <a:pt x="10637" y="183"/>
                    <a:pt x="10485" y="183"/>
                    <a:pt x="10333" y="183"/>
                  </a:cubicBezTo>
                  <a:cubicBezTo>
                    <a:pt x="10303" y="183"/>
                    <a:pt x="10273" y="213"/>
                    <a:pt x="10273" y="244"/>
                  </a:cubicBezTo>
                  <a:cubicBezTo>
                    <a:pt x="10257" y="183"/>
                    <a:pt x="10242" y="153"/>
                    <a:pt x="10235" y="153"/>
                  </a:cubicBezTo>
                  <a:cubicBezTo>
                    <a:pt x="10227" y="153"/>
                    <a:pt x="10227" y="183"/>
                    <a:pt x="10242" y="244"/>
                  </a:cubicBezTo>
                  <a:cubicBezTo>
                    <a:pt x="10242" y="289"/>
                    <a:pt x="10242" y="312"/>
                    <a:pt x="10238" y="312"/>
                  </a:cubicBezTo>
                  <a:cubicBezTo>
                    <a:pt x="10235" y="312"/>
                    <a:pt x="10227" y="289"/>
                    <a:pt x="10212" y="244"/>
                  </a:cubicBezTo>
                  <a:cubicBezTo>
                    <a:pt x="10197" y="229"/>
                    <a:pt x="10189" y="221"/>
                    <a:pt x="10185" y="221"/>
                  </a:cubicBezTo>
                  <a:cubicBezTo>
                    <a:pt x="10181" y="221"/>
                    <a:pt x="10181" y="229"/>
                    <a:pt x="10181" y="244"/>
                  </a:cubicBezTo>
                  <a:cubicBezTo>
                    <a:pt x="10181" y="274"/>
                    <a:pt x="10174" y="289"/>
                    <a:pt x="10166" y="289"/>
                  </a:cubicBezTo>
                  <a:cubicBezTo>
                    <a:pt x="10159" y="289"/>
                    <a:pt x="10151" y="274"/>
                    <a:pt x="10151" y="244"/>
                  </a:cubicBezTo>
                  <a:cubicBezTo>
                    <a:pt x="10151" y="222"/>
                    <a:pt x="10136" y="201"/>
                    <a:pt x="10127" y="201"/>
                  </a:cubicBezTo>
                  <a:cubicBezTo>
                    <a:pt x="10123" y="201"/>
                    <a:pt x="10121" y="204"/>
                    <a:pt x="10121" y="213"/>
                  </a:cubicBezTo>
                  <a:cubicBezTo>
                    <a:pt x="10121" y="213"/>
                    <a:pt x="10121" y="213"/>
                    <a:pt x="10090" y="183"/>
                  </a:cubicBezTo>
                  <a:cubicBezTo>
                    <a:pt x="10081" y="174"/>
                    <a:pt x="10075" y="170"/>
                    <a:pt x="10070" y="170"/>
                  </a:cubicBezTo>
                  <a:cubicBezTo>
                    <a:pt x="10057" y="170"/>
                    <a:pt x="10051" y="192"/>
                    <a:pt x="10029" y="213"/>
                  </a:cubicBezTo>
                  <a:cubicBezTo>
                    <a:pt x="10014" y="259"/>
                    <a:pt x="9999" y="282"/>
                    <a:pt x="9991" y="282"/>
                  </a:cubicBezTo>
                  <a:cubicBezTo>
                    <a:pt x="9984" y="282"/>
                    <a:pt x="9984" y="259"/>
                    <a:pt x="9999" y="213"/>
                  </a:cubicBezTo>
                  <a:cubicBezTo>
                    <a:pt x="9999" y="180"/>
                    <a:pt x="9987" y="167"/>
                    <a:pt x="9971" y="167"/>
                  </a:cubicBezTo>
                  <a:cubicBezTo>
                    <a:pt x="9944" y="167"/>
                    <a:pt x="9908" y="205"/>
                    <a:pt x="9908" y="244"/>
                  </a:cubicBezTo>
                  <a:cubicBezTo>
                    <a:pt x="9889" y="302"/>
                    <a:pt x="9881" y="323"/>
                    <a:pt x="9879" y="323"/>
                  </a:cubicBezTo>
                  <a:cubicBezTo>
                    <a:pt x="9877" y="323"/>
                    <a:pt x="9877" y="316"/>
                    <a:pt x="9877" y="305"/>
                  </a:cubicBezTo>
                  <a:cubicBezTo>
                    <a:pt x="9877" y="244"/>
                    <a:pt x="9847" y="244"/>
                    <a:pt x="9847" y="244"/>
                  </a:cubicBezTo>
                  <a:cubicBezTo>
                    <a:pt x="9847" y="244"/>
                    <a:pt x="9817" y="244"/>
                    <a:pt x="9817" y="213"/>
                  </a:cubicBezTo>
                  <a:cubicBezTo>
                    <a:pt x="9817" y="213"/>
                    <a:pt x="9817" y="213"/>
                    <a:pt x="9756" y="244"/>
                  </a:cubicBezTo>
                  <a:cubicBezTo>
                    <a:pt x="9743" y="282"/>
                    <a:pt x="9725" y="299"/>
                    <a:pt x="9708" y="299"/>
                  </a:cubicBezTo>
                  <a:cubicBezTo>
                    <a:pt x="9685" y="299"/>
                    <a:pt x="9665" y="266"/>
                    <a:pt x="9665" y="213"/>
                  </a:cubicBezTo>
                  <a:lnTo>
                    <a:pt x="9634" y="244"/>
                  </a:lnTo>
                  <a:cubicBezTo>
                    <a:pt x="9617" y="297"/>
                    <a:pt x="9609" y="329"/>
                    <a:pt x="9606" y="329"/>
                  </a:cubicBezTo>
                  <a:cubicBezTo>
                    <a:pt x="9604" y="329"/>
                    <a:pt x="9604" y="312"/>
                    <a:pt x="9604" y="274"/>
                  </a:cubicBezTo>
                  <a:lnTo>
                    <a:pt x="9604" y="244"/>
                  </a:lnTo>
                  <a:cubicBezTo>
                    <a:pt x="9593" y="277"/>
                    <a:pt x="9577" y="290"/>
                    <a:pt x="9563" y="290"/>
                  </a:cubicBezTo>
                  <a:cubicBezTo>
                    <a:pt x="9537" y="290"/>
                    <a:pt x="9513" y="252"/>
                    <a:pt x="9513" y="213"/>
                  </a:cubicBezTo>
                  <a:cubicBezTo>
                    <a:pt x="9513" y="183"/>
                    <a:pt x="9513" y="183"/>
                    <a:pt x="9482" y="183"/>
                  </a:cubicBezTo>
                  <a:lnTo>
                    <a:pt x="9482" y="213"/>
                  </a:lnTo>
                  <a:cubicBezTo>
                    <a:pt x="9482" y="244"/>
                    <a:pt x="9482" y="274"/>
                    <a:pt x="9482" y="274"/>
                  </a:cubicBezTo>
                  <a:cubicBezTo>
                    <a:pt x="9452" y="274"/>
                    <a:pt x="9421" y="274"/>
                    <a:pt x="9421" y="244"/>
                  </a:cubicBezTo>
                  <a:cubicBezTo>
                    <a:pt x="9421" y="222"/>
                    <a:pt x="9406" y="201"/>
                    <a:pt x="9397" y="201"/>
                  </a:cubicBezTo>
                  <a:cubicBezTo>
                    <a:pt x="9394" y="201"/>
                    <a:pt x="9391" y="204"/>
                    <a:pt x="9391" y="213"/>
                  </a:cubicBezTo>
                  <a:cubicBezTo>
                    <a:pt x="9391" y="213"/>
                    <a:pt x="9391" y="213"/>
                    <a:pt x="9361" y="183"/>
                  </a:cubicBezTo>
                  <a:lnTo>
                    <a:pt x="9300" y="183"/>
                  </a:lnTo>
                  <a:cubicBezTo>
                    <a:pt x="9285" y="198"/>
                    <a:pt x="9269" y="206"/>
                    <a:pt x="9258" y="206"/>
                  </a:cubicBezTo>
                  <a:cubicBezTo>
                    <a:pt x="9247" y="206"/>
                    <a:pt x="9239" y="198"/>
                    <a:pt x="9239" y="183"/>
                  </a:cubicBezTo>
                  <a:cubicBezTo>
                    <a:pt x="9239" y="183"/>
                    <a:pt x="9209" y="183"/>
                    <a:pt x="9178" y="213"/>
                  </a:cubicBezTo>
                  <a:cubicBezTo>
                    <a:pt x="9148" y="213"/>
                    <a:pt x="9148" y="213"/>
                    <a:pt x="9148" y="183"/>
                  </a:cubicBezTo>
                  <a:cubicBezTo>
                    <a:pt x="9148" y="153"/>
                    <a:pt x="9148" y="137"/>
                    <a:pt x="9144" y="137"/>
                  </a:cubicBezTo>
                  <a:cubicBezTo>
                    <a:pt x="9140" y="137"/>
                    <a:pt x="9133" y="153"/>
                    <a:pt x="9118" y="183"/>
                  </a:cubicBezTo>
                  <a:cubicBezTo>
                    <a:pt x="9118" y="213"/>
                    <a:pt x="9087" y="213"/>
                    <a:pt x="9087" y="213"/>
                  </a:cubicBezTo>
                  <a:lnTo>
                    <a:pt x="9057" y="213"/>
                  </a:lnTo>
                  <a:cubicBezTo>
                    <a:pt x="9057" y="244"/>
                    <a:pt x="9057" y="244"/>
                    <a:pt x="9026" y="244"/>
                  </a:cubicBezTo>
                  <a:cubicBezTo>
                    <a:pt x="8996" y="244"/>
                    <a:pt x="8966" y="213"/>
                    <a:pt x="8935" y="213"/>
                  </a:cubicBezTo>
                  <a:cubicBezTo>
                    <a:pt x="8874" y="213"/>
                    <a:pt x="8874" y="213"/>
                    <a:pt x="8905" y="244"/>
                  </a:cubicBezTo>
                  <a:cubicBezTo>
                    <a:pt x="8925" y="244"/>
                    <a:pt x="8932" y="257"/>
                    <a:pt x="8916" y="257"/>
                  </a:cubicBezTo>
                  <a:cubicBezTo>
                    <a:pt x="8908" y="257"/>
                    <a:pt x="8895" y="254"/>
                    <a:pt x="8874" y="244"/>
                  </a:cubicBezTo>
                  <a:cubicBezTo>
                    <a:pt x="8874" y="244"/>
                    <a:pt x="8814" y="213"/>
                    <a:pt x="8753" y="213"/>
                  </a:cubicBezTo>
                  <a:cubicBezTo>
                    <a:pt x="8692" y="213"/>
                    <a:pt x="8692" y="213"/>
                    <a:pt x="8692" y="244"/>
                  </a:cubicBezTo>
                  <a:cubicBezTo>
                    <a:pt x="8707" y="274"/>
                    <a:pt x="8707" y="289"/>
                    <a:pt x="8700" y="289"/>
                  </a:cubicBezTo>
                  <a:cubicBezTo>
                    <a:pt x="8692" y="289"/>
                    <a:pt x="8677" y="274"/>
                    <a:pt x="8662" y="244"/>
                  </a:cubicBezTo>
                  <a:cubicBezTo>
                    <a:pt x="8642" y="186"/>
                    <a:pt x="8635" y="165"/>
                    <a:pt x="8633" y="165"/>
                  </a:cubicBezTo>
                  <a:cubicBezTo>
                    <a:pt x="8631" y="165"/>
                    <a:pt x="8631" y="172"/>
                    <a:pt x="8631" y="183"/>
                  </a:cubicBezTo>
                  <a:cubicBezTo>
                    <a:pt x="8601" y="244"/>
                    <a:pt x="8601" y="244"/>
                    <a:pt x="8570" y="244"/>
                  </a:cubicBezTo>
                  <a:cubicBezTo>
                    <a:pt x="8570" y="213"/>
                    <a:pt x="8570" y="198"/>
                    <a:pt x="8567" y="198"/>
                  </a:cubicBezTo>
                  <a:cubicBezTo>
                    <a:pt x="8563" y="198"/>
                    <a:pt x="8555" y="213"/>
                    <a:pt x="8540" y="244"/>
                  </a:cubicBezTo>
                  <a:cubicBezTo>
                    <a:pt x="8510" y="244"/>
                    <a:pt x="8510" y="244"/>
                    <a:pt x="8510" y="183"/>
                  </a:cubicBezTo>
                  <a:lnTo>
                    <a:pt x="8479" y="183"/>
                  </a:lnTo>
                  <a:cubicBezTo>
                    <a:pt x="8465" y="224"/>
                    <a:pt x="8433" y="241"/>
                    <a:pt x="8402" y="241"/>
                  </a:cubicBezTo>
                  <a:cubicBezTo>
                    <a:pt x="8364" y="241"/>
                    <a:pt x="8327" y="216"/>
                    <a:pt x="8327" y="183"/>
                  </a:cubicBezTo>
                  <a:cubicBezTo>
                    <a:pt x="8327" y="183"/>
                    <a:pt x="8297" y="183"/>
                    <a:pt x="8297" y="244"/>
                  </a:cubicBezTo>
                  <a:cubicBezTo>
                    <a:pt x="8282" y="274"/>
                    <a:pt x="8266" y="289"/>
                    <a:pt x="8255" y="289"/>
                  </a:cubicBezTo>
                  <a:cubicBezTo>
                    <a:pt x="8244" y="289"/>
                    <a:pt x="8236" y="274"/>
                    <a:pt x="8236" y="244"/>
                  </a:cubicBezTo>
                  <a:cubicBezTo>
                    <a:pt x="8225" y="255"/>
                    <a:pt x="8206" y="262"/>
                    <a:pt x="8187" y="262"/>
                  </a:cubicBezTo>
                  <a:cubicBezTo>
                    <a:pt x="8155" y="262"/>
                    <a:pt x="8126" y="241"/>
                    <a:pt x="8145" y="183"/>
                  </a:cubicBezTo>
                  <a:lnTo>
                    <a:pt x="8145" y="122"/>
                  </a:lnTo>
                  <a:cubicBezTo>
                    <a:pt x="8114" y="153"/>
                    <a:pt x="8114" y="153"/>
                    <a:pt x="8114" y="153"/>
                  </a:cubicBezTo>
                  <a:cubicBezTo>
                    <a:pt x="8114" y="183"/>
                    <a:pt x="8084" y="183"/>
                    <a:pt x="8023" y="183"/>
                  </a:cubicBezTo>
                  <a:cubicBezTo>
                    <a:pt x="7993" y="183"/>
                    <a:pt x="7932" y="213"/>
                    <a:pt x="7902" y="213"/>
                  </a:cubicBezTo>
                  <a:cubicBezTo>
                    <a:pt x="7841" y="213"/>
                    <a:pt x="7810" y="213"/>
                    <a:pt x="7780" y="183"/>
                  </a:cubicBezTo>
                  <a:cubicBezTo>
                    <a:pt x="7750" y="183"/>
                    <a:pt x="7750" y="183"/>
                    <a:pt x="7719" y="213"/>
                  </a:cubicBezTo>
                  <a:cubicBezTo>
                    <a:pt x="7704" y="229"/>
                    <a:pt x="7689" y="236"/>
                    <a:pt x="7678" y="236"/>
                  </a:cubicBezTo>
                  <a:cubicBezTo>
                    <a:pt x="7666" y="236"/>
                    <a:pt x="7659" y="229"/>
                    <a:pt x="7659" y="213"/>
                  </a:cubicBezTo>
                  <a:lnTo>
                    <a:pt x="7628" y="213"/>
                  </a:lnTo>
                  <a:cubicBezTo>
                    <a:pt x="7598" y="244"/>
                    <a:pt x="7598" y="244"/>
                    <a:pt x="7598" y="244"/>
                  </a:cubicBezTo>
                  <a:cubicBezTo>
                    <a:pt x="7598" y="222"/>
                    <a:pt x="7583" y="201"/>
                    <a:pt x="7563" y="201"/>
                  </a:cubicBezTo>
                  <a:cubicBezTo>
                    <a:pt x="7555" y="201"/>
                    <a:pt x="7546" y="204"/>
                    <a:pt x="7537" y="213"/>
                  </a:cubicBezTo>
                  <a:cubicBezTo>
                    <a:pt x="7537" y="244"/>
                    <a:pt x="7537" y="244"/>
                    <a:pt x="7507" y="244"/>
                  </a:cubicBezTo>
                  <a:cubicBezTo>
                    <a:pt x="7491" y="229"/>
                    <a:pt x="7332" y="221"/>
                    <a:pt x="7176" y="221"/>
                  </a:cubicBezTo>
                  <a:cubicBezTo>
                    <a:pt x="7020" y="221"/>
                    <a:pt x="6868" y="229"/>
                    <a:pt x="6868" y="244"/>
                  </a:cubicBezTo>
                  <a:lnTo>
                    <a:pt x="6777" y="244"/>
                  </a:lnTo>
                  <a:cubicBezTo>
                    <a:pt x="6777" y="208"/>
                    <a:pt x="6763" y="196"/>
                    <a:pt x="6742" y="196"/>
                  </a:cubicBezTo>
                  <a:cubicBezTo>
                    <a:pt x="6710" y="196"/>
                    <a:pt x="6662" y="225"/>
                    <a:pt x="6625" y="244"/>
                  </a:cubicBezTo>
                  <a:cubicBezTo>
                    <a:pt x="6595" y="274"/>
                    <a:pt x="6595" y="274"/>
                    <a:pt x="6564" y="274"/>
                  </a:cubicBezTo>
                  <a:cubicBezTo>
                    <a:pt x="6564" y="239"/>
                    <a:pt x="6543" y="224"/>
                    <a:pt x="6520" y="224"/>
                  </a:cubicBezTo>
                  <a:cubicBezTo>
                    <a:pt x="6503" y="224"/>
                    <a:pt x="6486" y="231"/>
                    <a:pt x="6473" y="244"/>
                  </a:cubicBezTo>
                  <a:cubicBezTo>
                    <a:pt x="6473" y="274"/>
                    <a:pt x="6465" y="289"/>
                    <a:pt x="6458" y="289"/>
                  </a:cubicBezTo>
                  <a:cubicBezTo>
                    <a:pt x="6450" y="289"/>
                    <a:pt x="6443" y="274"/>
                    <a:pt x="6443" y="244"/>
                  </a:cubicBezTo>
                  <a:cubicBezTo>
                    <a:pt x="6443" y="201"/>
                    <a:pt x="6436" y="179"/>
                    <a:pt x="6426" y="179"/>
                  </a:cubicBezTo>
                  <a:cubicBezTo>
                    <a:pt x="6414" y="179"/>
                    <a:pt x="6398" y="209"/>
                    <a:pt x="6382" y="274"/>
                  </a:cubicBezTo>
                  <a:cubicBezTo>
                    <a:pt x="6367" y="289"/>
                    <a:pt x="6359" y="297"/>
                    <a:pt x="6355" y="297"/>
                  </a:cubicBezTo>
                  <a:cubicBezTo>
                    <a:pt x="6351" y="297"/>
                    <a:pt x="6351" y="289"/>
                    <a:pt x="6351" y="274"/>
                  </a:cubicBezTo>
                  <a:cubicBezTo>
                    <a:pt x="6335" y="224"/>
                    <a:pt x="6318" y="201"/>
                    <a:pt x="6306" y="201"/>
                  </a:cubicBezTo>
                  <a:cubicBezTo>
                    <a:pt x="6297" y="201"/>
                    <a:pt x="6291" y="216"/>
                    <a:pt x="6291" y="244"/>
                  </a:cubicBezTo>
                  <a:cubicBezTo>
                    <a:pt x="6291" y="274"/>
                    <a:pt x="6283" y="289"/>
                    <a:pt x="6276" y="289"/>
                  </a:cubicBezTo>
                  <a:cubicBezTo>
                    <a:pt x="6268" y="289"/>
                    <a:pt x="6260" y="274"/>
                    <a:pt x="6260" y="244"/>
                  </a:cubicBezTo>
                  <a:cubicBezTo>
                    <a:pt x="6245" y="198"/>
                    <a:pt x="6238" y="175"/>
                    <a:pt x="6230" y="175"/>
                  </a:cubicBezTo>
                  <a:cubicBezTo>
                    <a:pt x="6222" y="175"/>
                    <a:pt x="6215" y="198"/>
                    <a:pt x="6200" y="244"/>
                  </a:cubicBezTo>
                  <a:cubicBezTo>
                    <a:pt x="6184" y="274"/>
                    <a:pt x="6162" y="289"/>
                    <a:pt x="6139" y="289"/>
                  </a:cubicBezTo>
                  <a:cubicBezTo>
                    <a:pt x="6116" y="289"/>
                    <a:pt x="6093" y="274"/>
                    <a:pt x="6078" y="244"/>
                  </a:cubicBezTo>
                  <a:cubicBezTo>
                    <a:pt x="6078" y="244"/>
                    <a:pt x="6064" y="230"/>
                    <a:pt x="6055" y="230"/>
                  </a:cubicBezTo>
                  <a:cubicBezTo>
                    <a:pt x="6051" y="230"/>
                    <a:pt x="6048" y="234"/>
                    <a:pt x="6048" y="244"/>
                  </a:cubicBezTo>
                  <a:lnTo>
                    <a:pt x="6048" y="213"/>
                  </a:lnTo>
                  <a:lnTo>
                    <a:pt x="6017" y="213"/>
                  </a:lnTo>
                  <a:lnTo>
                    <a:pt x="6017" y="244"/>
                  </a:lnTo>
                  <a:cubicBezTo>
                    <a:pt x="5987" y="244"/>
                    <a:pt x="5865" y="183"/>
                    <a:pt x="5744" y="183"/>
                  </a:cubicBezTo>
                  <a:cubicBezTo>
                    <a:pt x="5561" y="183"/>
                    <a:pt x="5531" y="183"/>
                    <a:pt x="5531" y="244"/>
                  </a:cubicBezTo>
                  <a:cubicBezTo>
                    <a:pt x="5546" y="274"/>
                    <a:pt x="5546" y="289"/>
                    <a:pt x="5538" y="289"/>
                  </a:cubicBezTo>
                  <a:cubicBezTo>
                    <a:pt x="5531" y="289"/>
                    <a:pt x="5516" y="274"/>
                    <a:pt x="5500" y="244"/>
                  </a:cubicBezTo>
                  <a:cubicBezTo>
                    <a:pt x="5470" y="244"/>
                    <a:pt x="5440" y="183"/>
                    <a:pt x="5409" y="183"/>
                  </a:cubicBezTo>
                  <a:cubicBezTo>
                    <a:pt x="5379" y="183"/>
                    <a:pt x="5348" y="183"/>
                    <a:pt x="5348" y="153"/>
                  </a:cubicBezTo>
                  <a:lnTo>
                    <a:pt x="5318" y="153"/>
                  </a:lnTo>
                  <a:cubicBezTo>
                    <a:pt x="5300" y="188"/>
                    <a:pt x="5251" y="203"/>
                    <a:pt x="5207" y="203"/>
                  </a:cubicBezTo>
                  <a:cubicBezTo>
                    <a:pt x="5176" y="203"/>
                    <a:pt x="5148" y="196"/>
                    <a:pt x="5136" y="183"/>
                  </a:cubicBezTo>
                  <a:cubicBezTo>
                    <a:pt x="5075" y="183"/>
                    <a:pt x="5075" y="183"/>
                    <a:pt x="5044" y="213"/>
                  </a:cubicBezTo>
                  <a:cubicBezTo>
                    <a:pt x="5014" y="229"/>
                    <a:pt x="4999" y="236"/>
                    <a:pt x="4991" y="236"/>
                  </a:cubicBezTo>
                  <a:cubicBezTo>
                    <a:pt x="4984" y="236"/>
                    <a:pt x="4984" y="229"/>
                    <a:pt x="4984" y="213"/>
                  </a:cubicBezTo>
                  <a:cubicBezTo>
                    <a:pt x="4984" y="196"/>
                    <a:pt x="4943" y="178"/>
                    <a:pt x="4909" y="178"/>
                  </a:cubicBezTo>
                  <a:cubicBezTo>
                    <a:pt x="4884" y="178"/>
                    <a:pt x="4862" y="188"/>
                    <a:pt x="4862" y="213"/>
                  </a:cubicBezTo>
                  <a:lnTo>
                    <a:pt x="4862" y="183"/>
                  </a:lnTo>
                  <a:cubicBezTo>
                    <a:pt x="4853" y="174"/>
                    <a:pt x="4847" y="170"/>
                    <a:pt x="4842" y="170"/>
                  </a:cubicBezTo>
                  <a:cubicBezTo>
                    <a:pt x="4832" y="170"/>
                    <a:pt x="4832" y="192"/>
                    <a:pt x="4832" y="213"/>
                  </a:cubicBezTo>
                  <a:cubicBezTo>
                    <a:pt x="4832" y="256"/>
                    <a:pt x="4825" y="278"/>
                    <a:pt x="4815" y="278"/>
                  </a:cubicBezTo>
                  <a:cubicBezTo>
                    <a:pt x="4803" y="278"/>
                    <a:pt x="4787" y="248"/>
                    <a:pt x="4771" y="183"/>
                  </a:cubicBezTo>
                  <a:cubicBezTo>
                    <a:pt x="4771" y="171"/>
                    <a:pt x="4771" y="161"/>
                    <a:pt x="4771" y="153"/>
                  </a:cubicBezTo>
                  <a:cubicBezTo>
                    <a:pt x="4749" y="174"/>
                    <a:pt x="4743" y="196"/>
                    <a:pt x="4731" y="196"/>
                  </a:cubicBezTo>
                  <a:cubicBezTo>
                    <a:pt x="4725" y="196"/>
                    <a:pt x="4719" y="192"/>
                    <a:pt x="4710" y="183"/>
                  </a:cubicBezTo>
                  <a:cubicBezTo>
                    <a:pt x="4680" y="183"/>
                    <a:pt x="4680" y="183"/>
                    <a:pt x="4680" y="244"/>
                  </a:cubicBezTo>
                  <a:cubicBezTo>
                    <a:pt x="4680" y="305"/>
                    <a:pt x="4649" y="305"/>
                    <a:pt x="4649" y="305"/>
                  </a:cubicBezTo>
                  <a:cubicBezTo>
                    <a:pt x="4649" y="244"/>
                    <a:pt x="4649" y="244"/>
                    <a:pt x="4649" y="213"/>
                  </a:cubicBezTo>
                  <a:lnTo>
                    <a:pt x="4619" y="213"/>
                  </a:lnTo>
                  <a:cubicBezTo>
                    <a:pt x="4619" y="213"/>
                    <a:pt x="4589" y="183"/>
                    <a:pt x="4589" y="122"/>
                  </a:cubicBezTo>
                  <a:cubicBezTo>
                    <a:pt x="4577" y="111"/>
                    <a:pt x="4566" y="104"/>
                    <a:pt x="4558" y="104"/>
                  </a:cubicBezTo>
                  <a:close/>
                  <a:moveTo>
                    <a:pt x="303" y="1004"/>
                  </a:moveTo>
                  <a:cubicBezTo>
                    <a:pt x="303" y="1004"/>
                    <a:pt x="272" y="1034"/>
                    <a:pt x="272" y="1095"/>
                  </a:cubicBezTo>
                  <a:lnTo>
                    <a:pt x="303" y="1095"/>
                  </a:lnTo>
                  <a:cubicBezTo>
                    <a:pt x="303" y="1095"/>
                    <a:pt x="303" y="1034"/>
                    <a:pt x="303" y="1004"/>
                  </a:cubicBezTo>
                  <a:close/>
                  <a:moveTo>
                    <a:pt x="4254" y="1308"/>
                  </a:moveTo>
                  <a:cubicBezTo>
                    <a:pt x="4254" y="1308"/>
                    <a:pt x="4224" y="1338"/>
                    <a:pt x="4224" y="1399"/>
                  </a:cubicBezTo>
                  <a:cubicBezTo>
                    <a:pt x="4224" y="1410"/>
                    <a:pt x="4228" y="1417"/>
                    <a:pt x="4233" y="1417"/>
                  </a:cubicBezTo>
                  <a:cubicBezTo>
                    <a:pt x="4242" y="1417"/>
                    <a:pt x="4254" y="1396"/>
                    <a:pt x="4254" y="1338"/>
                  </a:cubicBezTo>
                  <a:cubicBezTo>
                    <a:pt x="4254" y="1308"/>
                    <a:pt x="4254" y="1308"/>
                    <a:pt x="4254" y="13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3485;p83"/>
            <p:cNvSpPr/>
            <p:nvPr/>
          </p:nvSpPr>
          <p:spPr>
            <a:xfrm>
              <a:off x="2566904" y="3464184"/>
              <a:ext cx="257903" cy="23345"/>
            </a:xfrm>
            <a:custGeom>
              <a:avLst/>
              <a:gdLst/>
              <a:ahLst/>
              <a:cxnLst/>
              <a:rect l="l" t="t" r="r" b="b"/>
              <a:pathLst>
                <a:path w="15588" h="1411" extrusionOk="0">
                  <a:moveTo>
                    <a:pt x="4311" y="0"/>
                  </a:moveTo>
                  <a:cubicBezTo>
                    <a:pt x="4281" y="0"/>
                    <a:pt x="4281" y="0"/>
                    <a:pt x="4281" y="61"/>
                  </a:cubicBezTo>
                  <a:lnTo>
                    <a:pt x="4341" y="61"/>
                  </a:lnTo>
                  <a:cubicBezTo>
                    <a:pt x="4341" y="0"/>
                    <a:pt x="4341" y="0"/>
                    <a:pt x="4311" y="0"/>
                  </a:cubicBezTo>
                  <a:close/>
                  <a:moveTo>
                    <a:pt x="6803" y="243"/>
                  </a:moveTo>
                  <a:cubicBezTo>
                    <a:pt x="6803" y="244"/>
                    <a:pt x="6794" y="253"/>
                    <a:pt x="6786" y="271"/>
                  </a:cubicBezTo>
                  <a:lnTo>
                    <a:pt x="6786" y="271"/>
                  </a:lnTo>
                  <a:cubicBezTo>
                    <a:pt x="6794" y="268"/>
                    <a:pt x="6803" y="260"/>
                    <a:pt x="6803" y="243"/>
                  </a:cubicBezTo>
                  <a:close/>
                  <a:moveTo>
                    <a:pt x="10846" y="243"/>
                  </a:moveTo>
                  <a:cubicBezTo>
                    <a:pt x="10846" y="274"/>
                    <a:pt x="10846" y="304"/>
                    <a:pt x="10816" y="304"/>
                  </a:cubicBezTo>
                  <a:lnTo>
                    <a:pt x="10785" y="274"/>
                  </a:lnTo>
                  <a:lnTo>
                    <a:pt x="10816" y="243"/>
                  </a:lnTo>
                  <a:close/>
                  <a:moveTo>
                    <a:pt x="3794" y="395"/>
                  </a:moveTo>
                  <a:cubicBezTo>
                    <a:pt x="3794" y="395"/>
                    <a:pt x="3794" y="395"/>
                    <a:pt x="3794" y="426"/>
                  </a:cubicBezTo>
                  <a:lnTo>
                    <a:pt x="3764" y="395"/>
                  </a:lnTo>
                  <a:close/>
                  <a:moveTo>
                    <a:pt x="12791" y="304"/>
                  </a:moveTo>
                  <a:cubicBezTo>
                    <a:pt x="12822" y="304"/>
                    <a:pt x="12822" y="304"/>
                    <a:pt x="12822" y="335"/>
                  </a:cubicBezTo>
                  <a:cubicBezTo>
                    <a:pt x="12822" y="365"/>
                    <a:pt x="12791" y="426"/>
                    <a:pt x="12791" y="426"/>
                  </a:cubicBezTo>
                  <a:cubicBezTo>
                    <a:pt x="12761" y="426"/>
                    <a:pt x="12761" y="335"/>
                    <a:pt x="12791" y="304"/>
                  </a:cubicBezTo>
                  <a:close/>
                  <a:moveTo>
                    <a:pt x="2487" y="365"/>
                  </a:moveTo>
                  <a:lnTo>
                    <a:pt x="2487" y="395"/>
                  </a:lnTo>
                  <a:lnTo>
                    <a:pt x="2457" y="456"/>
                  </a:lnTo>
                  <a:lnTo>
                    <a:pt x="2457" y="395"/>
                  </a:lnTo>
                  <a:cubicBezTo>
                    <a:pt x="2457" y="365"/>
                    <a:pt x="2457" y="365"/>
                    <a:pt x="2487" y="365"/>
                  </a:cubicBezTo>
                  <a:close/>
                  <a:moveTo>
                    <a:pt x="2996" y="315"/>
                  </a:moveTo>
                  <a:cubicBezTo>
                    <a:pt x="2999" y="315"/>
                    <a:pt x="2991" y="329"/>
                    <a:pt x="2974" y="365"/>
                  </a:cubicBezTo>
                  <a:lnTo>
                    <a:pt x="2943" y="456"/>
                  </a:lnTo>
                  <a:cubicBezTo>
                    <a:pt x="2913" y="456"/>
                    <a:pt x="2943" y="426"/>
                    <a:pt x="2974" y="335"/>
                  </a:cubicBezTo>
                  <a:cubicBezTo>
                    <a:pt x="2986" y="322"/>
                    <a:pt x="2994" y="315"/>
                    <a:pt x="2996" y="315"/>
                  </a:cubicBezTo>
                  <a:close/>
                  <a:moveTo>
                    <a:pt x="3632" y="370"/>
                  </a:moveTo>
                  <a:cubicBezTo>
                    <a:pt x="3642" y="370"/>
                    <a:pt x="3642" y="413"/>
                    <a:pt x="3642" y="456"/>
                  </a:cubicBezTo>
                  <a:lnTo>
                    <a:pt x="3612" y="456"/>
                  </a:lnTo>
                  <a:cubicBezTo>
                    <a:pt x="3612" y="426"/>
                    <a:pt x="3612" y="395"/>
                    <a:pt x="3612" y="395"/>
                  </a:cubicBezTo>
                  <a:cubicBezTo>
                    <a:pt x="3621" y="378"/>
                    <a:pt x="3627" y="370"/>
                    <a:pt x="3632" y="370"/>
                  </a:cubicBezTo>
                  <a:close/>
                  <a:moveTo>
                    <a:pt x="360" y="426"/>
                  </a:moveTo>
                  <a:cubicBezTo>
                    <a:pt x="360" y="426"/>
                    <a:pt x="360" y="426"/>
                    <a:pt x="360" y="456"/>
                  </a:cubicBezTo>
                  <a:cubicBezTo>
                    <a:pt x="360" y="456"/>
                    <a:pt x="360" y="487"/>
                    <a:pt x="329" y="487"/>
                  </a:cubicBezTo>
                  <a:lnTo>
                    <a:pt x="329" y="456"/>
                  </a:lnTo>
                  <a:cubicBezTo>
                    <a:pt x="329" y="426"/>
                    <a:pt x="329" y="426"/>
                    <a:pt x="360" y="426"/>
                  </a:cubicBezTo>
                  <a:close/>
                  <a:moveTo>
                    <a:pt x="4739" y="414"/>
                  </a:moveTo>
                  <a:cubicBezTo>
                    <a:pt x="4743" y="414"/>
                    <a:pt x="4750" y="436"/>
                    <a:pt x="4767" y="487"/>
                  </a:cubicBezTo>
                  <a:cubicBezTo>
                    <a:pt x="4767" y="517"/>
                    <a:pt x="4767" y="517"/>
                    <a:pt x="4737" y="517"/>
                  </a:cubicBezTo>
                  <a:cubicBezTo>
                    <a:pt x="4737" y="517"/>
                    <a:pt x="4737" y="487"/>
                    <a:pt x="4737" y="456"/>
                  </a:cubicBezTo>
                  <a:cubicBezTo>
                    <a:pt x="4737" y="429"/>
                    <a:pt x="4737" y="414"/>
                    <a:pt x="4739" y="414"/>
                  </a:cubicBezTo>
                  <a:close/>
                  <a:moveTo>
                    <a:pt x="4889" y="456"/>
                  </a:moveTo>
                  <a:cubicBezTo>
                    <a:pt x="4889" y="487"/>
                    <a:pt x="4889" y="517"/>
                    <a:pt x="4889" y="517"/>
                  </a:cubicBezTo>
                  <a:lnTo>
                    <a:pt x="4858" y="487"/>
                  </a:lnTo>
                  <a:lnTo>
                    <a:pt x="4889" y="456"/>
                  </a:lnTo>
                  <a:close/>
                  <a:moveTo>
                    <a:pt x="11454" y="426"/>
                  </a:moveTo>
                  <a:cubicBezTo>
                    <a:pt x="11484" y="426"/>
                    <a:pt x="11484" y="487"/>
                    <a:pt x="11484" y="487"/>
                  </a:cubicBezTo>
                  <a:cubicBezTo>
                    <a:pt x="11484" y="487"/>
                    <a:pt x="11484" y="517"/>
                    <a:pt x="11454" y="517"/>
                  </a:cubicBezTo>
                  <a:cubicBezTo>
                    <a:pt x="11454" y="517"/>
                    <a:pt x="11424" y="487"/>
                    <a:pt x="11424" y="426"/>
                  </a:cubicBezTo>
                  <a:close/>
                  <a:moveTo>
                    <a:pt x="12207" y="444"/>
                  </a:moveTo>
                  <a:cubicBezTo>
                    <a:pt x="12211" y="444"/>
                    <a:pt x="12214" y="447"/>
                    <a:pt x="12214" y="456"/>
                  </a:cubicBezTo>
                  <a:cubicBezTo>
                    <a:pt x="12214" y="456"/>
                    <a:pt x="12214" y="487"/>
                    <a:pt x="12183" y="517"/>
                  </a:cubicBezTo>
                  <a:cubicBezTo>
                    <a:pt x="12183" y="517"/>
                    <a:pt x="12170" y="544"/>
                    <a:pt x="12161" y="544"/>
                  </a:cubicBezTo>
                  <a:cubicBezTo>
                    <a:pt x="12156" y="544"/>
                    <a:pt x="12153" y="537"/>
                    <a:pt x="12153" y="517"/>
                  </a:cubicBezTo>
                  <a:lnTo>
                    <a:pt x="12153" y="487"/>
                  </a:lnTo>
                  <a:cubicBezTo>
                    <a:pt x="12175" y="465"/>
                    <a:pt x="12196" y="444"/>
                    <a:pt x="12207" y="444"/>
                  </a:cubicBezTo>
                  <a:close/>
                  <a:moveTo>
                    <a:pt x="7047" y="487"/>
                  </a:moveTo>
                  <a:cubicBezTo>
                    <a:pt x="7047" y="517"/>
                    <a:pt x="7047" y="547"/>
                    <a:pt x="7047" y="547"/>
                  </a:cubicBezTo>
                  <a:lnTo>
                    <a:pt x="7016" y="517"/>
                  </a:lnTo>
                  <a:lnTo>
                    <a:pt x="7047" y="487"/>
                  </a:lnTo>
                  <a:close/>
                  <a:moveTo>
                    <a:pt x="9083" y="487"/>
                  </a:moveTo>
                  <a:cubicBezTo>
                    <a:pt x="9083" y="517"/>
                    <a:pt x="9083" y="547"/>
                    <a:pt x="9053" y="547"/>
                  </a:cubicBezTo>
                  <a:cubicBezTo>
                    <a:pt x="9053" y="517"/>
                    <a:pt x="9053" y="487"/>
                    <a:pt x="9053" y="487"/>
                  </a:cubicBezTo>
                  <a:close/>
                  <a:moveTo>
                    <a:pt x="10964" y="471"/>
                  </a:moveTo>
                  <a:cubicBezTo>
                    <a:pt x="10968" y="471"/>
                    <a:pt x="10968" y="487"/>
                    <a:pt x="10968" y="517"/>
                  </a:cubicBezTo>
                  <a:cubicBezTo>
                    <a:pt x="10968" y="547"/>
                    <a:pt x="10968" y="547"/>
                    <a:pt x="10968" y="547"/>
                  </a:cubicBezTo>
                  <a:cubicBezTo>
                    <a:pt x="10937" y="547"/>
                    <a:pt x="10937" y="547"/>
                    <a:pt x="10937" y="517"/>
                  </a:cubicBezTo>
                  <a:cubicBezTo>
                    <a:pt x="10952" y="487"/>
                    <a:pt x="10960" y="471"/>
                    <a:pt x="10964" y="471"/>
                  </a:cubicBezTo>
                  <a:close/>
                  <a:moveTo>
                    <a:pt x="11089" y="517"/>
                  </a:moveTo>
                  <a:cubicBezTo>
                    <a:pt x="11120" y="517"/>
                    <a:pt x="11120" y="517"/>
                    <a:pt x="11120" y="547"/>
                  </a:cubicBezTo>
                  <a:lnTo>
                    <a:pt x="11089" y="547"/>
                  </a:lnTo>
                  <a:lnTo>
                    <a:pt x="11059" y="517"/>
                  </a:lnTo>
                  <a:close/>
                  <a:moveTo>
                    <a:pt x="11273" y="517"/>
                  </a:moveTo>
                  <a:cubicBezTo>
                    <a:pt x="11272" y="525"/>
                    <a:pt x="11272" y="535"/>
                    <a:pt x="11272" y="547"/>
                  </a:cubicBezTo>
                  <a:lnTo>
                    <a:pt x="11302" y="547"/>
                  </a:lnTo>
                  <a:cubicBezTo>
                    <a:pt x="11302" y="517"/>
                    <a:pt x="11302" y="517"/>
                    <a:pt x="11273" y="517"/>
                  </a:cubicBezTo>
                  <a:close/>
                  <a:moveTo>
                    <a:pt x="542" y="426"/>
                  </a:moveTo>
                  <a:cubicBezTo>
                    <a:pt x="572" y="426"/>
                    <a:pt x="603" y="426"/>
                    <a:pt x="603" y="456"/>
                  </a:cubicBezTo>
                  <a:lnTo>
                    <a:pt x="572" y="456"/>
                  </a:lnTo>
                  <a:cubicBezTo>
                    <a:pt x="572" y="447"/>
                    <a:pt x="570" y="444"/>
                    <a:pt x="567" y="444"/>
                  </a:cubicBezTo>
                  <a:cubicBezTo>
                    <a:pt x="560" y="444"/>
                    <a:pt x="551" y="465"/>
                    <a:pt x="572" y="487"/>
                  </a:cubicBezTo>
                  <a:lnTo>
                    <a:pt x="572" y="578"/>
                  </a:lnTo>
                  <a:cubicBezTo>
                    <a:pt x="542" y="578"/>
                    <a:pt x="542" y="547"/>
                    <a:pt x="542" y="487"/>
                  </a:cubicBezTo>
                  <a:cubicBezTo>
                    <a:pt x="512" y="426"/>
                    <a:pt x="512" y="426"/>
                    <a:pt x="542" y="426"/>
                  </a:cubicBezTo>
                  <a:close/>
                  <a:moveTo>
                    <a:pt x="3126" y="487"/>
                  </a:moveTo>
                  <a:cubicBezTo>
                    <a:pt x="3126" y="547"/>
                    <a:pt x="3126" y="578"/>
                    <a:pt x="3095" y="578"/>
                  </a:cubicBezTo>
                  <a:cubicBezTo>
                    <a:pt x="3095" y="547"/>
                    <a:pt x="3095" y="487"/>
                    <a:pt x="3095" y="487"/>
                  </a:cubicBezTo>
                  <a:close/>
                  <a:moveTo>
                    <a:pt x="4098" y="517"/>
                  </a:moveTo>
                  <a:cubicBezTo>
                    <a:pt x="4098" y="517"/>
                    <a:pt x="4129" y="517"/>
                    <a:pt x="4129" y="547"/>
                  </a:cubicBezTo>
                  <a:cubicBezTo>
                    <a:pt x="4129" y="547"/>
                    <a:pt x="4129" y="578"/>
                    <a:pt x="4098" y="578"/>
                  </a:cubicBezTo>
                  <a:cubicBezTo>
                    <a:pt x="4098" y="578"/>
                    <a:pt x="4068" y="547"/>
                    <a:pt x="4068" y="547"/>
                  </a:cubicBezTo>
                  <a:cubicBezTo>
                    <a:pt x="4068" y="517"/>
                    <a:pt x="4098" y="517"/>
                    <a:pt x="4098" y="517"/>
                  </a:cubicBezTo>
                  <a:close/>
                  <a:moveTo>
                    <a:pt x="8323" y="517"/>
                  </a:moveTo>
                  <a:cubicBezTo>
                    <a:pt x="8354" y="517"/>
                    <a:pt x="8354" y="517"/>
                    <a:pt x="8354" y="547"/>
                  </a:cubicBezTo>
                  <a:cubicBezTo>
                    <a:pt x="8354" y="578"/>
                    <a:pt x="8323" y="578"/>
                    <a:pt x="8293" y="578"/>
                  </a:cubicBezTo>
                  <a:cubicBezTo>
                    <a:pt x="8293" y="547"/>
                    <a:pt x="8293" y="517"/>
                    <a:pt x="8323" y="517"/>
                  </a:cubicBezTo>
                  <a:close/>
                  <a:moveTo>
                    <a:pt x="11322" y="551"/>
                  </a:moveTo>
                  <a:cubicBezTo>
                    <a:pt x="11319" y="551"/>
                    <a:pt x="11312" y="558"/>
                    <a:pt x="11302" y="578"/>
                  </a:cubicBezTo>
                  <a:cubicBezTo>
                    <a:pt x="11322" y="578"/>
                    <a:pt x="11329" y="551"/>
                    <a:pt x="11322" y="551"/>
                  </a:cubicBezTo>
                  <a:close/>
                  <a:moveTo>
                    <a:pt x="2576" y="444"/>
                  </a:moveTo>
                  <a:cubicBezTo>
                    <a:pt x="2578" y="444"/>
                    <a:pt x="2578" y="459"/>
                    <a:pt x="2578" y="487"/>
                  </a:cubicBezTo>
                  <a:cubicBezTo>
                    <a:pt x="2578" y="517"/>
                    <a:pt x="2578" y="578"/>
                    <a:pt x="2548" y="608"/>
                  </a:cubicBezTo>
                  <a:lnTo>
                    <a:pt x="2518" y="608"/>
                  </a:lnTo>
                  <a:lnTo>
                    <a:pt x="2548" y="517"/>
                  </a:lnTo>
                  <a:cubicBezTo>
                    <a:pt x="2565" y="467"/>
                    <a:pt x="2572" y="444"/>
                    <a:pt x="2576" y="444"/>
                  </a:cubicBezTo>
                  <a:close/>
                  <a:moveTo>
                    <a:pt x="2727" y="543"/>
                  </a:moveTo>
                  <a:cubicBezTo>
                    <a:pt x="2741" y="543"/>
                    <a:pt x="2755" y="564"/>
                    <a:pt x="2759" y="608"/>
                  </a:cubicBezTo>
                  <a:lnTo>
                    <a:pt x="2700" y="608"/>
                  </a:lnTo>
                  <a:cubicBezTo>
                    <a:pt x="2700" y="566"/>
                    <a:pt x="2713" y="543"/>
                    <a:pt x="2727" y="543"/>
                  </a:cubicBezTo>
                  <a:close/>
                  <a:moveTo>
                    <a:pt x="1606" y="547"/>
                  </a:moveTo>
                  <a:cubicBezTo>
                    <a:pt x="1636" y="547"/>
                    <a:pt x="1636" y="578"/>
                    <a:pt x="1575" y="639"/>
                  </a:cubicBezTo>
                  <a:lnTo>
                    <a:pt x="1545" y="639"/>
                  </a:lnTo>
                  <a:cubicBezTo>
                    <a:pt x="1545" y="578"/>
                    <a:pt x="1606" y="547"/>
                    <a:pt x="1606" y="547"/>
                  </a:cubicBezTo>
                  <a:close/>
                  <a:moveTo>
                    <a:pt x="6499" y="517"/>
                  </a:moveTo>
                  <a:cubicBezTo>
                    <a:pt x="6499" y="517"/>
                    <a:pt x="6499" y="517"/>
                    <a:pt x="6499" y="547"/>
                  </a:cubicBezTo>
                  <a:cubicBezTo>
                    <a:pt x="6499" y="578"/>
                    <a:pt x="6499" y="639"/>
                    <a:pt x="6499" y="639"/>
                  </a:cubicBezTo>
                  <a:cubicBezTo>
                    <a:pt x="6469" y="639"/>
                    <a:pt x="6499" y="547"/>
                    <a:pt x="6499" y="517"/>
                  </a:cubicBezTo>
                  <a:close/>
                  <a:moveTo>
                    <a:pt x="11120" y="657"/>
                  </a:moveTo>
                  <a:lnTo>
                    <a:pt x="11120" y="657"/>
                  </a:lnTo>
                  <a:cubicBezTo>
                    <a:pt x="11120" y="661"/>
                    <a:pt x="11120" y="665"/>
                    <a:pt x="11120" y="669"/>
                  </a:cubicBezTo>
                  <a:cubicBezTo>
                    <a:pt x="11120" y="670"/>
                    <a:pt x="11121" y="671"/>
                    <a:pt x="11121" y="672"/>
                  </a:cubicBezTo>
                  <a:lnTo>
                    <a:pt x="11121" y="672"/>
                  </a:lnTo>
                  <a:cubicBezTo>
                    <a:pt x="11121" y="668"/>
                    <a:pt x="11120" y="663"/>
                    <a:pt x="11120" y="657"/>
                  </a:cubicBezTo>
                  <a:close/>
                  <a:moveTo>
                    <a:pt x="3490" y="608"/>
                  </a:moveTo>
                  <a:lnTo>
                    <a:pt x="3490" y="669"/>
                  </a:lnTo>
                  <a:cubicBezTo>
                    <a:pt x="3470" y="669"/>
                    <a:pt x="3463" y="683"/>
                    <a:pt x="3461" y="683"/>
                  </a:cubicBezTo>
                  <a:cubicBezTo>
                    <a:pt x="3460" y="683"/>
                    <a:pt x="3460" y="679"/>
                    <a:pt x="3460" y="669"/>
                  </a:cubicBezTo>
                  <a:cubicBezTo>
                    <a:pt x="3430" y="669"/>
                    <a:pt x="3460" y="608"/>
                    <a:pt x="3490" y="608"/>
                  </a:cubicBezTo>
                  <a:close/>
                  <a:moveTo>
                    <a:pt x="1701" y="626"/>
                  </a:moveTo>
                  <a:cubicBezTo>
                    <a:pt x="1682" y="626"/>
                    <a:pt x="1667" y="648"/>
                    <a:pt x="1667" y="669"/>
                  </a:cubicBezTo>
                  <a:cubicBezTo>
                    <a:pt x="1667" y="699"/>
                    <a:pt x="1697" y="699"/>
                    <a:pt x="1727" y="699"/>
                  </a:cubicBezTo>
                  <a:cubicBezTo>
                    <a:pt x="1727" y="699"/>
                    <a:pt x="1758" y="669"/>
                    <a:pt x="1758" y="669"/>
                  </a:cubicBezTo>
                  <a:cubicBezTo>
                    <a:pt x="1758" y="639"/>
                    <a:pt x="1727" y="639"/>
                    <a:pt x="1727" y="639"/>
                  </a:cubicBezTo>
                  <a:cubicBezTo>
                    <a:pt x="1718" y="630"/>
                    <a:pt x="1710" y="626"/>
                    <a:pt x="1701" y="626"/>
                  </a:cubicBezTo>
                  <a:close/>
                  <a:moveTo>
                    <a:pt x="11121" y="672"/>
                  </a:moveTo>
                  <a:cubicBezTo>
                    <a:pt x="11124" y="699"/>
                    <a:pt x="11130" y="711"/>
                    <a:pt x="11132" y="711"/>
                  </a:cubicBezTo>
                  <a:cubicBezTo>
                    <a:pt x="11135" y="711"/>
                    <a:pt x="11133" y="698"/>
                    <a:pt x="11121" y="672"/>
                  </a:cubicBezTo>
                  <a:close/>
                  <a:moveTo>
                    <a:pt x="8354" y="92"/>
                  </a:moveTo>
                  <a:cubicBezTo>
                    <a:pt x="8354" y="152"/>
                    <a:pt x="8323" y="152"/>
                    <a:pt x="8323" y="152"/>
                  </a:cubicBezTo>
                  <a:cubicBezTo>
                    <a:pt x="8323" y="183"/>
                    <a:pt x="8293" y="183"/>
                    <a:pt x="8262" y="183"/>
                  </a:cubicBezTo>
                  <a:cubicBezTo>
                    <a:pt x="8202" y="183"/>
                    <a:pt x="8141" y="213"/>
                    <a:pt x="8110" y="213"/>
                  </a:cubicBezTo>
                  <a:cubicBezTo>
                    <a:pt x="8080" y="213"/>
                    <a:pt x="8019" y="213"/>
                    <a:pt x="7989" y="183"/>
                  </a:cubicBezTo>
                  <a:cubicBezTo>
                    <a:pt x="7989" y="183"/>
                    <a:pt x="7958" y="183"/>
                    <a:pt x="7928" y="213"/>
                  </a:cubicBezTo>
                  <a:cubicBezTo>
                    <a:pt x="7913" y="228"/>
                    <a:pt x="7898" y="236"/>
                    <a:pt x="7886" y="236"/>
                  </a:cubicBezTo>
                  <a:cubicBezTo>
                    <a:pt x="7875" y="236"/>
                    <a:pt x="7867" y="228"/>
                    <a:pt x="7867" y="213"/>
                  </a:cubicBezTo>
                  <a:lnTo>
                    <a:pt x="7837" y="213"/>
                  </a:lnTo>
                  <a:cubicBezTo>
                    <a:pt x="7806" y="243"/>
                    <a:pt x="7806" y="243"/>
                    <a:pt x="7806" y="243"/>
                  </a:cubicBezTo>
                  <a:cubicBezTo>
                    <a:pt x="7806" y="222"/>
                    <a:pt x="7791" y="201"/>
                    <a:pt x="7772" y="201"/>
                  </a:cubicBezTo>
                  <a:cubicBezTo>
                    <a:pt x="7764" y="201"/>
                    <a:pt x="7755" y="204"/>
                    <a:pt x="7746" y="213"/>
                  </a:cubicBezTo>
                  <a:cubicBezTo>
                    <a:pt x="7746" y="243"/>
                    <a:pt x="7746" y="243"/>
                    <a:pt x="7715" y="243"/>
                  </a:cubicBezTo>
                  <a:cubicBezTo>
                    <a:pt x="7685" y="228"/>
                    <a:pt x="7525" y="221"/>
                    <a:pt x="7373" y="221"/>
                  </a:cubicBezTo>
                  <a:cubicBezTo>
                    <a:pt x="7221" y="221"/>
                    <a:pt x="7077" y="228"/>
                    <a:pt x="7077" y="243"/>
                  </a:cubicBezTo>
                  <a:lnTo>
                    <a:pt x="6955" y="243"/>
                  </a:lnTo>
                  <a:cubicBezTo>
                    <a:pt x="6955" y="202"/>
                    <a:pt x="6937" y="186"/>
                    <a:pt x="6911" y="186"/>
                  </a:cubicBezTo>
                  <a:cubicBezTo>
                    <a:pt x="6879" y="186"/>
                    <a:pt x="6837" y="210"/>
                    <a:pt x="6803" y="243"/>
                  </a:cubicBezTo>
                  <a:lnTo>
                    <a:pt x="6834" y="243"/>
                  </a:lnTo>
                  <a:cubicBezTo>
                    <a:pt x="6834" y="274"/>
                    <a:pt x="6834" y="335"/>
                    <a:pt x="6803" y="335"/>
                  </a:cubicBezTo>
                  <a:lnTo>
                    <a:pt x="6773" y="335"/>
                  </a:lnTo>
                  <a:cubicBezTo>
                    <a:pt x="6773" y="307"/>
                    <a:pt x="6779" y="286"/>
                    <a:pt x="6786" y="271"/>
                  </a:cubicBezTo>
                  <a:lnTo>
                    <a:pt x="6786" y="271"/>
                  </a:lnTo>
                  <a:cubicBezTo>
                    <a:pt x="6779" y="274"/>
                    <a:pt x="6773" y="274"/>
                    <a:pt x="6773" y="274"/>
                  </a:cubicBezTo>
                  <a:cubicBezTo>
                    <a:pt x="6773" y="224"/>
                    <a:pt x="6755" y="201"/>
                    <a:pt x="6733" y="201"/>
                  </a:cubicBezTo>
                  <a:cubicBezTo>
                    <a:pt x="6715" y="201"/>
                    <a:pt x="6696" y="216"/>
                    <a:pt x="6682" y="243"/>
                  </a:cubicBezTo>
                  <a:cubicBezTo>
                    <a:pt x="6667" y="274"/>
                    <a:pt x="6651" y="289"/>
                    <a:pt x="6640" y="289"/>
                  </a:cubicBezTo>
                  <a:cubicBezTo>
                    <a:pt x="6629" y="289"/>
                    <a:pt x="6621" y="274"/>
                    <a:pt x="6621" y="243"/>
                  </a:cubicBezTo>
                  <a:cubicBezTo>
                    <a:pt x="6621" y="201"/>
                    <a:pt x="6615" y="178"/>
                    <a:pt x="6604" y="178"/>
                  </a:cubicBezTo>
                  <a:cubicBezTo>
                    <a:pt x="6593" y="178"/>
                    <a:pt x="6577" y="209"/>
                    <a:pt x="6560" y="274"/>
                  </a:cubicBezTo>
                  <a:cubicBezTo>
                    <a:pt x="6545" y="289"/>
                    <a:pt x="6537" y="297"/>
                    <a:pt x="6534" y="297"/>
                  </a:cubicBezTo>
                  <a:cubicBezTo>
                    <a:pt x="6530" y="297"/>
                    <a:pt x="6530" y="289"/>
                    <a:pt x="6530" y="274"/>
                  </a:cubicBezTo>
                  <a:cubicBezTo>
                    <a:pt x="6513" y="224"/>
                    <a:pt x="6506" y="201"/>
                    <a:pt x="6502" y="201"/>
                  </a:cubicBezTo>
                  <a:cubicBezTo>
                    <a:pt x="6499" y="201"/>
                    <a:pt x="6499" y="216"/>
                    <a:pt x="6499" y="243"/>
                  </a:cubicBezTo>
                  <a:cubicBezTo>
                    <a:pt x="6484" y="274"/>
                    <a:pt x="6469" y="289"/>
                    <a:pt x="6458" y="289"/>
                  </a:cubicBezTo>
                  <a:cubicBezTo>
                    <a:pt x="6446" y="289"/>
                    <a:pt x="6439" y="274"/>
                    <a:pt x="6439" y="243"/>
                  </a:cubicBezTo>
                  <a:cubicBezTo>
                    <a:pt x="6423" y="198"/>
                    <a:pt x="6416" y="175"/>
                    <a:pt x="6408" y="175"/>
                  </a:cubicBezTo>
                  <a:cubicBezTo>
                    <a:pt x="6401" y="175"/>
                    <a:pt x="6393" y="198"/>
                    <a:pt x="6378" y="243"/>
                  </a:cubicBezTo>
                  <a:cubicBezTo>
                    <a:pt x="6363" y="274"/>
                    <a:pt x="6340" y="289"/>
                    <a:pt x="6317" y="289"/>
                  </a:cubicBezTo>
                  <a:cubicBezTo>
                    <a:pt x="6294" y="289"/>
                    <a:pt x="6272" y="274"/>
                    <a:pt x="6256" y="243"/>
                  </a:cubicBezTo>
                  <a:cubicBezTo>
                    <a:pt x="6256" y="243"/>
                    <a:pt x="6243" y="216"/>
                    <a:pt x="6234" y="216"/>
                  </a:cubicBezTo>
                  <a:cubicBezTo>
                    <a:pt x="6229" y="216"/>
                    <a:pt x="6226" y="223"/>
                    <a:pt x="6226" y="243"/>
                  </a:cubicBezTo>
                  <a:lnTo>
                    <a:pt x="6226" y="183"/>
                  </a:lnTo>
                  <a:lnTo>
                    <a:pt x="6165" y="183"/>
                  </a:lnTo>
                  <a:lnTo>
                    <a:pt x="6165" y="243"/>
                  </a:lnTo>
                  <a:cubicBezTo>
                    <a:pt x="6165" y="243"/>
                    <a:pt x="6044" y="183"/>
                    <a:pt x="5922" y="183"/>
                  </a:cubicBezTo>
                  <a:cubicBezTo>
                    <a:pt x="5709" y="183"/>
                    <a:pt x="5679" y="183"/>
                    <a:pt x="5709" y="213"/>
                  </a:cubicBezTo>
                  <a:cubicBezTo>
                    <a:pt x="5709" y="259"/>
                    <a:pt x="5702" y="281"/>
                    <a:pt x="5690" y="281"/>
                  </a:cubicBezTo>
                  <a:cubicBezTo>
                    <a:pt x="5679" y="281"/>
                    <a:pt x="5664" y="259"/>
                    <a:pt x="5648" y="213"/>
                  </a:cubicBezTo>
                  <a:cubicBezTo>
                    <a:pt x="5648" y="213"/>
                    <a:pt x="5618" y="183"/>
                    <a:pt x="5557" y="183"/>
                  </a:cubicBezTo>
                  <a:cubicBezTo>
                    <a:pt x="5527" y="183"/>
                    <a:pt x="5496" y="183"/>
                    <a:pt x="5496" y="152"/>
                  </a:cubicBezTo>
                  <a:lnTo>
                    <a:pt x="5466" y="152"/>
                  </a:lnTo>
                  <a:cubicBezTo>
                    <a:pt x="5448" y="188"/>
                    <a:pt x="5410" y="203"/>
                    <a:pt x="5368" y="203"/>
                  </a:cubicBezTo>
                  <a:cubicBezTo>
                    <a:pt x="5339" y="203"/>
                    <a:pt x="5309" y="195"/>
                    <a:pt x="5284" y="183"/>
                  </a:cubicBezTo>
                  <a:cubicBezTo>
                    <a:pt x="5253" y="183"/>
                    <a:pt x="5223" y="183"/>
                    <a:pt x="5192" y="213"/>
                  </a:cubicBezTo>
                  <a:cubicBezTo>
                    <a:pt x="5177" y="228"/>
                    <a:pt x="5170" y="236"/>
                    <a:pt x="5162" y="236"/>
                  </a:cubicBezTo>
                  <a:cubicBezTo>
                    <a:pt x="5154" y="236"/>
                    <a:pt x="5147" y="228"/>
                    <a:pt x="5132" y="213"/>
                  </a:cubicBezTo>
                  <a:cubicBezTo>
                    <a:pt x="5132" y="195"/>
                    <a:pt x="5087" y="165"/>
                    <a:pt x="5052" y="165"/>
                  </a:cubicBezTo>
                  <a:cubicBezTo>
                    <a:pt x="5029" y="165"/>
                    <a:pt x="5010" y="177"/>
                    <a:pt x="5010" y="213"/>
                  </a:cubicBezTo>
                  <a:lnTo>
                    <a:pt x="5010" y="183"/>
                  </a:lnTo>
                  <a:cubicBezTo>
                    <a:pt x="5001" y="164"/>
                    <a:pt x="4994" y="157"/>
                    <a:pt x="4990" y="157"/>
                  </a:cubicBezTo>
                  <a:cubicBezTo>
                    <a:pt x="4980" y="157"/>
                    <a:pt x="4980" y="192"/>
                    <a:pt x="4980" y="213"/>
                  </a:cubicBezTo>
                  <a:cubicBezTo>
                    <a:pt x="4980" y="255"/>
                    <a:pt x="4973" y="278"/>
                    <a:pt x="4963" y="278"/>
                  </a:cubicBezTo>
                  <a:cubicBezTo>
                    <a:pt x="4951" y="278"/>
                    <a:pt x="4935" y="248"/>
                    <a:pt x="4919" y="183"/>
                  </a:cubicBezTo>
                  <a:cubicBezTo>
                    <a:pt x="4919" y="154"/>
                    <a:pt x="4919" y="134"/>
                    <a:pt x="4919" y="122"/>
                  </a:cubicBezTo>
                  <a:cubicBezTo>
                    <a:pt x="4897" y="166"/>
                    <a:pt x="4874" y="195"/>
                    <a:pt x="4864" y="195"/>
                  </a:cubicBezTo>
                  <a:cubicBezTo>
                    <a:pt x="4860" y="195"/>
                    <a:pt x="4858" y="191"/>
                    <a:pt x="4858" y="183"/>
                  </a:cubicBezTo>
                  <a:cubicBezTo>
                    <a:pt x="4828" y="183"/>
                    <a:pt x="4828" y="183"/>
                    <a:pt x="4828" y="243"/>
                  </a:cubicBezTo>
                  <a:cubicBezTo>
                    <a:pt x="4828" y="274"/>
                    <a:pt x="4797" y="274"/>
                    <a:pt x="4767" y="274"/>
                  </a:cubicBezTo>
                  <a:cubicBezTo>
                    <a:pt x="4767" y="243"/>
                    <a:pt x="4767" y="243"/>
                    <a:pt x="4797" y="213"/>
                  </a:cubicBezTo>
                  <a:lnTo>
                    <a:pt x="4767" y="213"/>
                  </a:lnTo>
                  <a:cubicBezTo>
                    <a:pt x="4737" y="213"/>
                    <a:pt x="4706" y="152"/>
                    <a:pt x="4706" y="122"/>
                  </a:cubicBezTo>
                  <a:cubicBezTo>
                    <a:pt x="4694" y="109"/>
                    <a:pt x="4686" y="102"/>
                    <a:pt x="4682" y="102"/>
                  </a:cubicBezTo>
                  <a:cubicBezTo>
                    <a:pt x="4676" y="102"/>
                    <a:pt x="4676" y="117"/>
                    <a:pt x="4676" y="152"/>
                  </a:cubicBezTo>
                  <a:cubicBezTo>
                    <a:pt x="4676" y="243"/>
                    <a:pt x="4676" y="243"/>
                    <a:pt x="4645" y="243"/>
                  </a:cubicBezTo>
                  <a:cubicBezTo>
                    <a:pt x="4645" y="243"/>
                    <a:pt x="4615" y="243"/>
                    <a:pt x="4615" y="213"/>
                  </a:cubicBezTo>
                  <a:cubicBezTo>
                    <a:pt x="4615" y="152"/>
                    <a:pt x="4615" y="152"/>
                    <a:pt x="4585" y="152"/>
                  </a:cubicBezTo>
                  <a:cubicBezTo>
                    <a:pt x="4524" y="152"/>
                    <a:pt x="4463" y="274"/>
                    <a:pt x="4433" y="365"/>
                  </a:cubicBezTo>
                  <a:cubicBezTo>
                    <a:pt x="4433" y="335"/>
                    <a:pt x="4402" y="335"/>
                    <a:pt x="4402" y="335"/>
                  </a:cubicBezTo>
                  <a:cubicBezTo>
                    <a:pt x="4402" y="345"/>
                    <a:pt x="4399" y="348"/>
                    <a:pt x="4395" y="348"/>
                  </a:cubicBezTo>
                  <a:cubicBezTo>
                    <a:pt x="4389" y="348"/>
                    <a:pt x="4382" y="335"/>
                    <a:pt x="4402" y="335"/>
                  </a:cubicBezTo>
                  <a:cubicBezTo>
                    <a:pt x="4402" y="274"/>
                    <a:pt x="4402" y="274"/>
                    <a:pt x="4433" y="274"/>
                  </a:cubicBezTo>
                  <a:lnTo>
                    <a:pt x="4433" y="243"/>
                  </a:lnTo>
                  <a:cubicBezTo>
                    <a:pt x="4417" y="198"/>
                    <a:pt x="4410" y="175"/>
                    <a:pt x="4402" y="175"/>
                  </a:cubicBezTo>
                  <a:cubicBezTo>
                    <a:pt x="4395" y="175"/>
                    <a:pt x="4387" y="198"/>
                    <a:pt x="4372" y="243"/>
                  </a:cubicBezTo>
                  <a:cubicBezTo>
                    <a:pt x="4357" y="259"/>
                    <a:pt x="4349" y="266"/>
                    <a:pt x="4345" y="266"/>
                  </a:cubicBezTo>
                  <a:cubicBezTo>
                    <a:pt x="4341" y="266"/>
                    <a:pt x="4341" y="259"/>
                    <a:pt x="4341" y="243"/>
                  </a:cubicBezTo>
                  <a:cubicBezTo>
                    <a:pt x="4320" y="223"/>
                    <a:pt x="4314" y="187"/>
                    <a:pt x="4312" y="187"/>
                  </a:cubicBezTo>
                  <a:cubicBezTo>
                    <a:pt x="4311" y="187"/>
                    <a:pt x="4311" y="194"/>
                    <a:pt x="4311" y="213"/>
                  </a:cubicBezTo>
                  <a:cubicBezTo>
                    <a:pt x="4311" y="213"/>
                    <a:pt x="4250" y="213"/>
                    <a:pt x="4250" y="152"/>
                  </a:cubicBezTo>
                  <a:cubicBezTo>
                    <a:pt x="4220" y="152"/>
                    <a:pt x="4189" y="152"/>
                    <a:pt x="4189" y="213"/>
                  </a:cubicBezTo>
                  <a:cubicBezTo>
                    <a:pt x="4189" y="243"/>
                    <a:pt x="4159" y="243"/>
                    <a:pt x="4159" y="243"/>
                  </a:cubicBezTo>
                  <a:cubicBezTo>
                    <a:pt x="4129" y="243"/>
                    <a:pt x="4129" y="243"/>
                    <a:pt x="4129" y="274"/>
                  </a:cubicBezTo>
                  <a:cubicBezTo>
                    <a:pt x="4129" y="304"/>
                    <a:pt x="4098" y="365"/>
                    <a:pt x="4068" y="365"/>
                  </a:cubicBezTo>
                  <a:cubicBezTo>
                    <a:pt x="4057" y="376"/>
                    <a:pt x="4050" y="383"/>
                    <a:pt x="4044" y="383"/>
                  </a:cubicBezTo>
                  <a:cubicBezTo>
                    <a:pt x="4033" y="383"/>
                    <a:pt x="4026" y="362"/>
                    <a:pt x="4007" y="304"/>
                  </a:cubicBezTo>
                  <a:cubicBezTo>
                    <a:pt x="4007" y="294"/>
                    <a:pt x="4003" y="287"/>
                    <a:pt x="3999" y="282"/>
                  </a:cubicBezTo>
                  <a:lnTo>
                    <a:pt x="3999" y="282"/>
                  </a:lnTo>
                  <a:cubicBezTo>
                    <a:pt x="3994" y="278"/>
                    <a:pt x="3987" y="274"/>
                    <a:pt x="3977" y="274"/>
                  </a:cubicBezTo>
                  <a:cubicBezTo>
                    <a:pt x="3977" y="274"/>
                    <a:pt x="3946" y="274"/>
                    <a:pt x="3946" y="243"/>
                  </a:cubicBezTo>
                  <a:cubicBezTo>
                    <a:pt x="3937" y="235"/>
                    <a:pt x="3931" y="231"/>
                    <a:pt x="3927" y="231"/>
                  </a:cubicBezTo>
                  <a:cubicBezTo>
                    <a:pt x="3916" y="231"/>
                    <a:pt x="3916" y="252"/>
                    <a:pt x="3916" y="274"/>
                  </a:cubicBezTo>
                  <a:lnTo>
                    <a:pt x="3916" y="365"/>
                  </a:lnTo>
                  <a:cubicBezTo>
                    <a:pt x="3885" y="365"/>
                    <a:pt x="3885" y="274"/>
                    <a:pt x="3885" y="243"/>
                  </a:cubicBezTo>
                  <a:cubicBezTo>
                    <a:pt x="3870" y="198"/>
                    <a:pt x="3863" y="175"/>
                    <a:pt x="3859" y="175"/>
                  </a:cubicBezTo>
                  <a:cubicBezTo>
                    <a:pt x="3855" y="175"/>
                    <a:pt x="3855" y="198"/>
                    <a:pt x="3855" y="243"/>
                  </a:cubicBezTo>
                  <a:cubicBezTo>
                    <a:pt x="3855" y="265"/>
                    <a:pt x="3855" y="286"/>
                    <a:pt x="3834" y="286"/>
                  </a:cubicBezTo>
                  <a:cubicBezTo>
                    <a:pt x="3825" y="286"/>
                    <a:pt x="3812" y="283"/>
                    <a:pt x="3794" y="274"/>
                  </a:cubicBezTo>
                  <a:cubicBezTo>
                    <a:pt x="3764" y="274"/>
                    <a:pt x="3733" y="274"/>
                    <a:pt x="3733" y="243"/>
                  </a:cubicBezTo>
                  <a:cubicBezTo>
                    <a:pt x="3723" y="223"/>
                    <a:pt x="3717" y="216"/>
                    <a:pt x="3712" y="216"/>
                  </a:cubicBezTo>
                  <a:cubicBezTo>
                    <a:pt x="3703" y="216"/>
                    <a:pt x="3703" y="243"/>
                    <a:pt x="3703" y="243"/>
                  </a:cubicBezTo>
                  <a:cubicBezTo>
                    <a:pt x="3688" y="259"/>
                    <a:pt x="3680" y="266"/>
                    <a:pt x="3669" y="266"/>
                  </a:cubicBezTo>
                  <a:cubicBezTo>
                    <a:pt x="3657" y="266"/>
                    <a:pt x="3642" y="259"/>
                    <a:pt x="3612" y="243"/>
                  </a:cubicBezTo>
                  <a:cubicBezTo>
                    <a:pt x="3566" y="198"/>
                    <a:pt x="3543" y="175"/>
                    <a:pt x="3532" y="175"/>
                  </a:cubicBezTo>
                  <a:cubicBezTo>
                    <a:pt x="3521" y="175"/>
                    <a:pt x="3521" y="198"/>
                    <a:pt x="3521" y="243"/>
                  </a:cubicBezTo>
                  <a:cubicBezTo>
                    <a:pt x="3521" y="261"/>
                    <a:pt x="3521" y="279"/>
                    <a:pt x="3515" y="279"/>
                  </a:cubicBezTo>
                  <a:cubicBezTo>
                    <a:pt x="3511" y="279"/>
                    <a:pt x="3503" y="269"/>
                    <a:pt x="3490" y="243"/>
                  </a:cubicBezTo>
                  <a:cubicBezTo>
                    <a:pt x="3490" y="225"/>
                    <a:pt x="3487" y="217"/>
                    <a:pt x="3482" y="217"/>
                  </a:cubicBezTo>
                  <a:cubicBezTo>
                    <a:pt x="3471" y="217"/>
                    <a:pt x="3450" y="253"/>
                    <a:pt x="3430" y="274"/>
                  </a:cubicBezTo>
                  <a:cubicBezTo>
                    <a:pt x="3399" y="304"/>
                    <a:pt x="3399" y="395"/>
                    <a:pt x="3399" y="426"/>
                  </a:cubicBezTo>
                  <a:cubicBezTo>
                    <a:pt x="3399" y="476"/>
                    <a:pt x="3399" y="499"/>
                    <a:pt x="3394" y="499"/>
                  </a:cubicBezTo>
                  <a:cubicBezTo>
                    <a:pt x="3390" y="499"/>
                    <a:pt x="3382" y="484"/>
                    <a:pt x="3369" y="456"/>
                  </a:cubicBezTo>
                  <a:cubicBezTo>
                    <a:pt x="3338" y="456"/>
                    <a:pt x="3338" y="426"/>
                    <a:pt x="3338" y="395"/>
                  </a:cubicBezTo>
                  <a:cubicBezTo>
                    <a:pt x="3338" y="335"/>
                    <a:pt x="3338" y="335"/>
                    <a:pt x="3338" y="335"/>
                  </a:cubicBezTo>
                  <a:lnTo>
                    <a:pt x="3369" y="335"/>
                  </a:lnTo>
                  <a:cubicBezTo>
                    <a:pt x="3369" y="304"/>
                    <a:pt x="3369" y="274"/>
                    <a:pt x="3338" y="274"/>
                  </a:cubicBezTo>
                  <a:cubicBezTo>
                    <a:pt x="3323" y="259"/>
                    <a:pt x="3308" y="251"/>
                    <a:pt x="3297" y="251"/>
                  </a:cubicBezTo>
                  <a:cubicBezTo>
                    <a:pt x="3285" y="251"/>
                    <a:pt x="3278" y="259"/>
                    <a:pt x="3278" y="274"/>
                  </a:cubicBezTo>
                  <a:cubicBezTo>
                    <a:pt x="3278" y="243"/>
                    <a:pt x="3247" y="213"/>
                    <a:pt x="3186" y="213"/>
                  </a:cubicBezTo>
                  <a:cubicBezTo>
                    <a:pt x="3156" y="213"/>
                    <a:pt x="3095" y="213"/>
                    <a:pt x="3095" y="183"/>
                  </a:cubicBezTo>
                  <a:cubicBezTo>
                    <a:pt x="3065" y="183"/>
                    <a:pt x="3034" y="183"/>
                    <a:pt x="3034" y="213"/>
                  </a:cubicBezTo>
                  <a:cubicBezTo>
                    <a:pt x="3034" y="271"/>
                    <a:pt x="3022" y="292"/>
                    <a:pt x="3013" y="292"/>
                  </a:cubicBezTo>
                  <a:cubicBezTo>
                    <a:pt x="3008" y="292"/>
                    <a:pt x="3004" y="285"/>
                    <a:pt x="3004" y="274"/>
                  </a:cubicBezTo>
                  <a:cubicBezTo>
                    <a:pt x="3004" y="215"/>
                    <a:pt x="2903" y="181"/>
                    <a:pt x="2823" y="181"/>
                  </a:cubicBezTo>
                  <a:cubicBezTo>
                    <a:pt x="2779" y="181"/>
                    <a:pt x="2741" y="192"/>
                    <a:pt x="2730" y="213"/>
                  </a:cubicBezTo>
                  <a:lnTo>
                    <a:pt x="2700" y="213"/>
                  </a:lnTo>
                  <a:cubicBezTo>
                    <a:pt x="2685" y="198"/>
                    <a:pt x="2647" y="190"/>
                    <a:pt x="2613" y="190"/>
                  </a:cubicBezTo>
                  <a:cubicBezTo>
                    <a:pt x="2578" y="190"/>
                    <a:pt x="2548" y="198"/>
                    <a:pt x="2548" y="213"/>
                  </a:cubicBezTo>
                  <a:lnTo>
                    <a:pt x="2487" y="213"/>
                  </a:lnTo>
                  <a:cubicBezTo>
                    <a:pt x="2472" y="198"/>
                    <a:pt x="2457" y="190"/>
                    <a:pt x="2445" y="190"/>
                  </a:cubicBezTo>
                  <a:cubicBezTo>
                    <a:pt x="2434" y="190"/>
                    <a:pt x="2426" y="198"/>
                    <a:pt x="2426" y="213"/>
                  </a:cubicBezTo>
                  <a:cubicBezTo>
                    <a:pt x="2405" y="234"/>
                    <a:pt x="2399" y="270"/>
                    <a:pt x="2397" y="270"/>
                  </a:cubicBezTo>
                  <a:cubicBezTo>
                    <a:pt x="2396" y="270"/>
                    <a:pt x="2396" y="262"/>
                    <a:pt x="2396" y="243"/>
                  </a:cubicBezTo>
                  <a:cubicBezTo>
                    <a:pt x="2396" y="213"/>
                    <a:pt x="2366" y="213"/>
                    <a:pt x="2274" y="213"/>
                  </a:cubicBezTo>
                  <a:cubicBezTo>
                    <a:pt x="2214" y="213"/>
                    <a:pt x="2214" y="213"/>
                    <a:pt x="2244" y="243"/>
                  </a:cubicBezTo>
                  <a:cubicBezTo>
                    <a:pt x="2217" y="252"/>
                    <a:pt x="2198" y="256"/>
                    <a:pt x="2185" y="256"/>
                  </a:cubicBezTo>
                  <a:cubicBezTo>
                    <a:pt x="2153" y="256"/>
                    <a:pt x="2153" y="235"/>
                    <a:pt x="2153" y="213"/>
                  </a:cubicBezTo>
                  <a:cubicBezTo>
                    <a:pt x="2167" y="171"/>
                    <a:pt x="2168" y="148"/>
                    <a:pt x="2162" y="148"/>
                  </a:cubicBezTo>
                  <a:cubicBezTo>
                    <a:pt x="2155" y="148"/>
                    <a:pt x="2139" y="178"/>
                    <a:pt x="2122" y="243"/>
                  </a:cubicBezTo>
                  <a:cubicBezTo>
                    <a:pt x="2106" y="294"/>
                    <a:pt x="2089" y="316"/>
                    <a:pt x="2077" y="316"/>
                  </a:cubicBezTo>
                  <a:cubicBezTo>
                    <a:pt x="2068" y="316"/>
                    <a:pt x="2062" y="301"/>
                    <a:pt x="2062" y="274"/>
                  </a:cubicBezTo>
                  <a:cubicBezTo>
                    <a:pt x="2062" y="243"/>
                    <a:pt x="2092" y="243"/>
                    <a:pt x="2122" y="243"/>
                  </a:cubicBezTo>
                  <a:lnTo>
                    <a:pt x="2122" y="152"/>
                  </a:lnTo>
                  <a:cubicBezTo>
                    <a:pt x="2092" y="152"/>
                    <a:pt x="2092" y="152"/>
                    <a:pt x="2062" y="213"/>
                  </a:cubicBezTo>
                  <a:cubicBezTo>
                    <a:pt x="2062" y="213"/>
                    <a:pt x="2062" y="213"/>
                    <a:pt x="2031" y="243"/>
                  </a:cubicBezTo>
                  <a:cubicBezTo>
                    <a:pt x="2001" y="274"/>
                    <a:pt x="2001" y="335"/>
                    <a:pt x="2031" y="365"/>
                  </a:cubicBezTo>
                  <a:cubicBezTo>
                    <a:pt x="2062" y="395"/>
                    <a:pt x="2031" y="395"/>
                    <a:pt x="2001" y="395"/>
                  </a:cubicBezTo>
                  <a:cubicBezTo>
                    <a:pt x="1971" y="365"/>
                    <a:pt x="1971" y="335"/>
                    <a:pt x="2001" y="274"/>
                  </a:cubicBezTo>
                  <a:cubicBezTo>
                    <a:pt x="2001" y="274"/>
                    <a:pt x="2001" y="243"/>
                    <a:pt x="2001" y="213"/>
                  </a:cubicBezTo>
                  <a:cubicBezTo>
                    <a:pt x="2001" y="199"/>
                    <a:pt x="1996" y="193"/>
                    <a:pt x="1988" y="193"/>
                  </a:cubicBezTo>
                  <a:cubicBezTo>
                    <a:pt x="1963" y="193"/>
                    <a:pt x="1910" y="258"/>
                    <a:pt x="1910" y="304"/>
                  </a:cubicBezTo>
                  <a:lnTo>
                    <a:pt x="1910" y="274"/>
                  </a:lnTo>
                  <a:cubicBezTo>
                    <a:pt x="1910" y="243"/>
                    <a:pt x="1879" y="243"/>
                    <a:pt x="1819" y="243"/>
                  </a:cubicBezTo>
                  <a:cubicBezTo>
                    <a:pt x="1788" y="243"/>
                    <a:pt x="1788" y="243"/>
                    <a:pt x="1788" y="274"/>
                  </a:cubicBezTo>
                  <a:cubicBezTo>
                    <a:pt x="1788" y="304"/>
                    <a:pt x="1788" y="365"/>
                    <a:pt x="1758" y="365"/>
                  </a:cubicBezTo>
                  <a:cubicBezTo>
                    <a:pt x="1788" y="365"/>
                    <a:pt x="1788" y="395"/>
                    <a:pt x="1788" y="426"/>
                  </a:cubicBezTo>
                  <a:cubicBezTo>
                    <a:pt x="1788" y="426"/>
                    <a:pt x="1727" y="395"/>
                    <a:pt x="1727" y="365"/>
                  </a:cubicBezTo>
                  <a:cubicBezTo>
                    <a:pt x="1697" y="274"/>
                    <a:pt x="1667" y="243"/>
                    <a:pt x="1575" y="243"/>
                  </a:cubicBezTo>
                  <a:cubicBezTo>
                    <a:pt x="1545" y="243"/>
                    <a:pt x="1484" y="243"/>
                    <a:pt x="1484" y="183"/>
                  </a:cubicBezTo>
                  <a:cubicBezTo>
                    <a:pt x="1423" y="183"/>
                    <a:pt x="1423" y="183"/>
                    <a:pt x="1423" y="243"/>
                  </a:cubicBezTo>
                  <a:lnTo>
                    <a:pt x="1393" y="243"/>
                  </a:lnTo>
                  <a:cubicBezTo>
                    <a:pt x="1378" y="213"/>
                    <a:pt x="1363" y="198"/>
                    <a:pt x="1351" y="198"/>
                  </a:cubicBezTo>
                  <a:cubicBezTo>
                    <a:pt x="1340" y="198"/>
                    <a:pt x="1332" y="213"/>
                    <a:pt x="1332" y="243"/>
                  </a:cubicBezTo>
                  <a:cubicBezTo>
                    <a:pt x="1322" y="254"/>
                    <a:pt x="1315" y="257"/>
                    <a:pt x="1310" y="257"/>
                  </a:cubicBezTo>
                  <a:cubicBezTo>
                    <a:pt x="1298" y="257"/>
                    <a:pt x="1292" y="243"/>
                    <a:pt x="1271" y="243"/>
                  </a:cubicBezTo>
                  <a:cubicBezTo>
                    <a:pt x="1257" y="201"/>
                    <a:pt x="1250" y="178"/>
                    <a:pt x="1246" y="178"/>
                  </a:cubicBezTo>
                  <a:cubicBezTo>
                    <a:pt x="1241" y="178"/>
                    <a:pt x="1241" y="209"/>
                    <a:pt x="1241" y="274"/>
                  </a:cubicBezTo>
                  <a:cubicBezTo>
                    <a:pt x="1241" y="304"/>
                    <a:pt x="1302" y="335"/>
                    <a:pt x="1302" y="335"/>
                  </a:cubicBezTo>
                  <a:lnTo>
                    <a:pt x="1363" y="335"/>
                  </a:lnTo>
                  <a:lnTo>
                    <a:pt x="1302" y="395"/>
                  </a:lnTo>
                  <a:cubicBezTo>
                    <a:pt x="1302" y="395"/>
                    <a:pt x="1241" y="426"/>
                    <a:pt x="1241" y="456"/>
                  </a:cubicBezTo>
                  <a:lnTo>
                    <a:pt x="1241" y="426"/>
                  </a:lnTo>
                  <a:cubicBezTo>
                    <a:pt x="1241" y="395"/>
                    <a:pt x="1241" y="335"/>
                    <a:pt x="1241" y="304"/>
                  </a:cubicBezTo>
                  <a:cubicBezTo>
                    <a:pt x="1241" y="251"/>
                    <a:pt x="1220" y="219"/>
                    <a:pt x="1203" y="219"/>
                  </a:cubicBezTo>
                  <a:cubicBezTo>
                    <a:pt x="1191" y="219"/>
                    <a:pt x="1180" y="236"/>
                    <a:pt x="1180" y="274"/>
                  </a:cubicBezTo>
                  <a:cubicBezTo>
                    <a:pt x="1150" y="274"/>
                    <a:pt x="1150" y="274"/>
                    <a:pt x="1150" y="213"/>
                  </a:cubicBezTo>
                  <a:cubicBezTo>
                    <a:pt x="1150" y="202"/>
                    <a:pt x="1146" y="195"/>
                    <a:pt x="1141" y="195"/>
                  </a:cubicBezTo>
                  <a:cubicBezTo>
                    <a:pt x="1132" y="195"/>
                    <a:pt x="1119" y="216"/>
                    <a:pt x="1119" y="274"/>
                  </a:cubicBezTo>
                  <a:cubicBezTo>
                    <a:pt x="1104" y="304"/>
                    <a:pt x="1089" y="319"/>
                    <a:pt x="1078" y="319"/>
                  </a:cubicBezTo>
                  <a:cubicBezTo>
                    <a:pt x="1066" y="319"/>
                    <a:pt x="1059" y="304"/>
                    <a:pt x="1059" y="274"/>
                  </a:cubicBezTo>
                  <a:cubicBezTo>
                    <a:pt x="1039" y="216"/>
                    <a:pt x="996" y="195"/>
                    <a:pt x="966" y="195"/>
                  </a:cubicBezTo>
                  <a:cubicBezTo>
                    <a:pt x="949" y="195"/>
                    <a:pt x="937" y="202"/>
                    <a:pt x="937" y="213"/>
                  </a:cubicBezTo>
                  <a:cubicBezTo>
                    <a:pt x="937" y="263"/>
                    <a:pt x="919" y="286"/>
                    <a:pt x="902" y="286"/>
                  </a:cubicBezTo>
                  <a:cubicBezTo>
                    <a:pt x="889" y="286"/>
                    <a:pt x="876" y="271"/>
                    <a:pt x="876" y="243"/>
                  </a:cubicBezTo>
                  <a:cubicBezTo>
                    <a:pt x="861" y="228"/>
                    <a:pt x="853" y="221"/>
                    <a:pt x="846" y="221"/>
                  </a:cubicBezTo>
                  <a:cubicBezTo>
                    <a:pt x="838" y="221"/>
                    <a:pt x="831" y="228"/>
                    <a:pt x="815" y="243"/>
                  </a:cubicBezTo>
                  <a:cubicBezTo>
                    <a:pt x="815" y="222"/>
                    <a:pt x="800" y="201"/>
                    <a:pt x="791" y="201"/>
                  </a:cubicBezTo>
                  <a:cubicBezTo>
                    <a:pt x="788" y="201"/>
                    <a:pt x="785" y="204"/>
                    <a:pt x="785" y="213"/>
                  </a:cubicBezTo>
                  <a:cubicBezTo>
                    <a:pt x="785" y="213"/>
                    <a:pt x="755" y="213"/>
                    <a:pt x="785" y="243"/>
                  </a:cubicBezTo>
                  <a:lnTo>
                    <a:pt x="755" y="335"/>
                  </a:lnTo>
                  <a:cubicBezTo>
                    <a:pt x="755" y="335"/>
                    <a:pt x="755" y="365"/>
                    <a:pt x="755" y="426"/>
                  </a:cubicBezTo>
                  <a:cubicBezTo>
                    <a:pt x="755" y="433"/>
                    <a:pt x="751" y="437"/>
                    <a:pt x="746" y="437"/>
                  </a:cubicBezTo>
                  <a:cubicBezTo>
                    <a:pt x="728" y="437"/>
                    <a:pt x="687" y="397"/>
                    <a:pt x="664" y="304"/>
                  </a:cubicBezTo>
                  <a:lnTo>
                    <a:pt x="633" y="259"/>
                  </a:lnTo>
                  <a:lnTo>
                    <a:pt x="633" y="259"/>
                  </a:lnTo>
                  <a:cubicBezTo>
                    <a:pt x="633" y="213"/>
                    <a:pt x="630" y="213"/>
                    <a:pt x="603" y="213"/>
                  </a:cubicBezTo>
                  <a:lnTo>
                    <a:pt x="603" y="304"/>
                  </a:lnTo>
                  <a:cubicBezTo>
                    <a:pt x="603" y="304"/>
                    <a:pt x="572" y="304"/>
                    <a:pt x="572" y="243"/>
                  </a:cubicBezTo>
                  <a:cubicBezTo>
                    <a:pt x="572" y="213"/>
                    <a:pt x="572" y="213"/>
                    <a:pt x="542" y="213"/>
                  </a:cubicBezTo>
                  <a:cubicBezTo>
                    <a:pt x="542" y="213"/>
                    <a:pt x="542" y="213"/>
                    <a:pt x="542" y="243"/>
                  </a:cubicBezTo>
                  <a:cubicBezTo>
                    <a:pt x="542" y="301"/>
                    <a:pt x="542" y="322"/>
                    <a:pt x="534" y="322"/>
                  </a:cubicBezTo>
                  <a:cubicBezTo>
                    <a:pt x="530" y="322"/>
                    <a:pt x="523" y="315"/>
                    <a:pt x="512" y="304"/>
                  </a:cubicBezTo>
                  <a:cubicBezTo>
                    <a:pt x="512" y="259"/>
                    <a:pt x="504" y="236"/>
                    <a:pt x="493" y="236"/>
                  </a:cubicBezTo>
                  <a:cubicBezTo>
                    <a:pt x="481" y="236"/>
                    <a:pt x="466" y="259"/>
                    <a:pt x="451" y="304"/>
                  </a:cubicBezTo>
                  <a:cubicBezTo>
                    <a:pt x="451" y="243"/>
                    <a:pt x="420" y="213"/>
                    <a:pt x="420" y="213"/>
                  </a:cubicBezTo>
                  <a:lnTo>
                    <a:pt x="420" y="243"/>
                  </a:lnTo>
                  <a:cubicBezTo>
                    <a:pt x="420" y="301"/>
                    <a:pt x="408" y="322"/>
                    <a:pt x="391" y="322"/>
                  </a:cubicBezTo>
                  <a:cubicBezTo>
                    <a:pt x="382" y="322"/>
                    <a:pt x="371" y="315"/>
                    <a:pt x="360" y="304"/>
                  </a:cubicBezTo>
                  <a:cubicBezTo>
                    <a:pt x="360" y="274"/>
                    <a:pt x="360" y="259"/>
                    <a:pt x="356" y="259"/>
                  </a:cubicBezTo>
                  <a:cubicBezTo>
                    <a:pt x="352" y="259"/>
                    <a:pt x="344" y="274"/>
                    <a:pt x="329" y="304"/>
                  </a:cubicBezTo>
                  <a:cubicBezTo>
                    <a:pt x="268" y="304"/>
                    <a:pt x="268" y="304"/>
                    <a:pt x="268" y="243"/>
                  </a:cubicBezTo>
                  <a:cubicBezTo>
                    <a:pt x="268" y="213"/>
                    <a:pt x="268" y="198"/>
                    <a:pt x="265" y="198"/>
                  </a:cubicBezTo>
                  <a:cubicBezTo>
                    <a:pt x="261" y="198"/>
                    <a:pt x="253" y="213"/>
                    <a:pt x="238" y="243"/>
                  </a:cubicBezTo>
                  <a:cubicBezTo>
                    <a:pt x="238" y="259"/>
                    <a:pt x="238" y="266"/>
                    <a:pt x="230" y="266"/>
                  </a:cubicBezTo>
                  <a:cubicBezTo>
                    <a:pt x="223" y="266"/>
                    <a:pt x="208" y="259"/>
                    <a:pt x="177" y="243"/>
                  </a:cubicBezTo>
                  <a:cubicBezTo>
                    <a:pt x="177" y="228"/>
                    <a:pt x="177" y="221"/>
                    <a:pt x="173" y="221"/>
                  </a:cubicBezTo>
                  <a:cubicBezTo>
                    <a:pt x="170" y="221"/>
                    <a:pt x="162" y="228"/>
                    <a:pt x="147" y="243"/>
                  </a:cubicBezTo>
                  <a:cubicBezTo>
                    <a:pt x="147" y="335"/>
                    <a:pt x="147" y="365"/>
                    <a:pt x="177" y="365"/>
                  </a:cubicBezTo>
                  <a:cubicBezTo>
                    <a:pt x="177" y="365"/>
                    <a:pt x="177" y="365"/>
                    <a:pt x="177" y="395"/>
                  </a:cubicBezTo>
                  <a:lnTo>
                    <a:pt x="147" y="395"/>
                  </a:lnTo>
                  <a:cubicBezTo>
                    <a:pt x="147" y="395"/>
                    <a:pt x="116" y="395"/>
                    <a:pt x="86" y="456"/>
                  </a:cubicBezTo>
                  <a:cubicBezTo>
                    <a:pt x="17" y="479"/>
                    <a:pt x="0" y="538"/>
                    <a:pt x="9" y="538"/>
                  </a:cubicBezTo>
                  <a:cubicBezTo>
                    <a:pt x="12" y="538"/>
                    <a:pt x="18" y="532"/>
                    <a:pt x="25" y="517"/>
                  </a:cubicBezTo>
                  <a:lnTo>
                    <a:pt x="56" y="578"/>
                  </a:lnTo>
                  <a:cubicBezTo>
                    <a:pt x="56" y="623"/>
                    <a:pt x="63" y="646"/>
                    <a:pt x="71" y="646"/>
                  </a:cubicBezTo>
                  <a:cubicBezTo>
                    <a:pt x="78" y="646"/>
                    <a:pt x="86" y="623"/>
                    <a:pt x="86" y="578"/>
                  </a:cubicBezTo>
                  <a:cubicBezTo>
                    <a:pt x="86" y="507"/>
                    <a:pt x="86" y="477"/>
                    <a:pt x="92" y="477"/>
                  </a:cubicBezTo>
                  <a:cubicBezTo>
                    <a:pt x="96" y="477"/>
                    <a:pt x="104" y="492"/>
                    <a:pt x="116" y="517"/>
                  </a:cubicBezTo>
                  <a:cubicBezTo>
                    <a:pt x="116" y="608"/>
                    <a:pt x="116" y="608"/>
                    <a:pt x="147" y="608"/>
                  </a:cubicBezTo>
                  <a:cubicBezTo>
                    <a:pt x="147" y="608"/>
                    <a:pt x="147" y="608"/>
                    <a:pt x="147" y="639"/>
                  </a:cubicBezTo>
                  <a:cubicBezTo>
                    <a:pt x="147" y="669"/>
                    <a:pt x="177" y="730"/>
                    <a:pt x="208" y="730"/>
                  </a:cubicBezTo>
                  <a:cubicBezTo>
                    <a:pt x="208" y="730"/>
                    <a:pt x="208" y="730"/>
                    <a:pt x="208" y="669"/>
                  </a:cubicBezTo>
                  <a:cubicBezTo>
                    <a:pt x="208" y="658"/>
                    <a:pt x="212" y="651"/>
                    <a:pt x="218" y="651"/>
                  </a:cubicBezTo>
                  <a:cubicBezTo>
                    <a:pt x="230" y="651"/>
                    <a:pt x="249" y="672"/>
                    <a:pt x="268" y="730"/>
                  </a:cubicBezTo>
                  <a:cubicBezTo>
                    <a:pt x="268" y="717"/>
                    <a:pt x="268" y="698"/>
                    <a:pt x="268" y="669"/>
                  </a:cubicBezTo>
                  <a:cubicBezTo>
                    <a:pt x="268" y="639"/>
                    <a:pt x="276" y="623"/>
                    <a:pt x="287" y="623"/>
                  </a:cubicBezTo>
                  <a:cubicBezTo>
                    <a:pt x="299" y="623"/>
                    <a:pt x="314" y="639"/>
                    <a:pt x="329" y="669"/>
                  </a:cubicBezTo>
                  <a:lnTo>
                    <a:pt x="360" y="669"/>
                  </a:lnTo>
                  <a:cubicBezTo>
                    <a:pt x="390" y="669"/>
                    <a:pt x="390" y="639"/>
                    <a:pt x="390" y="608"/>
                  </a:cubicBezTo>
                  <a:cubicBezTo>
                    <a:pt x="390" y="597"/>
                    <a:pt x="390" y="587"/>
                    <a:pt x="390" y="578"/>
                  </a:cubicBezTo>
                  <a:cubicBezTo>
                    <a:pt x="420" y="608"/>
                    <a:pt x="420" y="639"/>
                    <a:pt x="420" y="639"/>
                  </a:cubicBezTo>
                  <a:cubicBezTo>
                    <a:pt x="420" y="669"/>
                    <a:pt x="451" y="669"/>
                    <a:pt x="451" y="669"/>
                  </a:cubicBezTo>
                  <a:cubicBezTo>
                    <a:pt x="481" y="669"/>
                    <a:pt x="512" y="669"/>
                    <a:pt x="512" y="639"/>
                  </a:cubicBezTo>
                  <a:lnTo>
                    <a:pt x="512" y="669"/>
                  </a:lnTo>
                  <a:cubicBezTo>
                    <a:pt x="532" y="669"/>
                    <a:pt x="539" y="696"/>
                    <a:pt x="541" y="696"/>
                  </a:cubicBezTo>
                  <a:cubicBezTo>
                    <a:pt x="542" y="696"/>
                    <a:pt x="542" y="689"/>
                    <a:pt x="542" y="669"/>
                  </a:cubicBezTo>
                  <a:cubicBezTo>
                    <a:pt x="542" y="669"/>
                    <a:pt x="542" y="669"/>
                    <a:pt x="572" y="730"/>
                  </a:cubicBezTo>
                  <a:cubicBezTo>
                    <a:pt x="583" y="735"/>
                    <a:pt x="593" y="738"/>
                    <a:pt x="602" y="738"/>
                  </a:cubicBezTo>
                  <a:cubicBezTo>
                    <a:pt x="642" y="738"/>
                    <a:pt x="658" y="683"/>
                    <a:pt x="633" y="608"/>
                  </a:cubicBezTo>
                  <a:cubicBezTo>
                    <a:pt x="664" y="608"/>
                    <a:pt x="664" y="578"/>
                    <a:pt x="664" y="578"/>
                  </a:cubicBezTo>
                  <a:cubicBezTo>
                    <a:pt x="664" y="517"/>
                    <a:pt x="694" y="517"/>
                    <a:pt x="694" y="517"/>
                  </a:cubicBezTo>
                  <a:lnTo>
                    <a:pt x="694" y="608"/>
                  </a:lnTo>
                  <a:cubicBezTo>
                    <a:pt x="694" y="677"/>
                    <a:pt x="703" y="716"/>
                    <a:pt x="712" y="716"/>
                  </a:cubicBezTo>
                  <a:cubicBezTo>
                    <a:pt x="718" y="716"/>
                    <a:pt x="724" y="692"/>
                    <a:pt x="724" y="639"/>
                  </a:cubicBezTo>
                  <a:lnTo>
                    <a:pt x="724" y="699"/>
                  </a:lnTo>
                  <a:cubicBezTo>
                    <a:pt x="724" y="715"/>
                    <a:pt x="732" y="722"/>
                    <a:pt x="743" y="722"/>
                  </a:cubicBezTo>
                  <a:cubicBezTo>
                    <a:pt x="755" y="722"/>
                    <a:pt x="770" y="715"/>
                    <a:pt x="785" y="699"/>
                  </a:cubicBezTo>
                  <a:cubicBezTo>
                    <a:pt x="815" y="699"/>
                    <a:pt x="815" y="608"/>
                    <a:pt x="815" y="578"/>
                  </a:cubicBezTo>
                  <a:cubicBezTo>
                    <a:pt x="815" y="517"/>
                    <a:pt x="846" y="517"/>
                    <a:pt x="846" y="517"/>
                  </a:cubicBezTo>
                  <a:cubicBezTo>
                    <a:pt x="876" y="517"/>
                    <a:pt x="876" y="517"/>
                    <a:pt x="876" y="578"/>
                  </a:cubicBezTo>
                  <a:cubicBezTo>
                    <a:pt x="876" y="608"/>
                    <a:pt x="884" y="623"/>
                    <a:pt x="891" y="623"/>
                  </a:cubicBezTo>
                  <a:cubicBezTo>
                    <a:pt x="899" y="623"/>
                    <a:pt x="907" y="608"/>
                    <a:pt x="907" y="578"/>
                  </a:cubicBezTo>
                  <a:lnTo>
                    <a:pt x="907" y="608"/>
                  </a:lnTo>
                  <a:cubicBezTo>
                    <a:pt x="907" y="629"/>
                    <a:pt x="921" y="665"/>
                    <a:pt x="960" y="665"/>
                  </a:cubicBezTo>
                  <a:cubicBezTo>
                    <a:pt x="978" y="665"/>
                    <a:pt x="1000" y="657"/>
                    <a:pt x="1028" y="639"/>
                  </a:cubicBezTo>
                  <a:cubicBezTo>
                    <a:pt x="1089" y="639"/>
                    <a:pt x="1150" y="669"/>
                    <a:pt x="1150" y="699"/>
                  </a:cubicBezTo>
                  <a:cubicBezTo>
                    <a:pt x="1150" y="705"/>
                    <a:pt x="1153" y="707"/>
                    <a:pt x="1158" y="707"/>
                  </a:cubicBezTo>
                  <a:cubicBezTo>
                    <a:pt x="1180" y="707"/>
                    <a:pt x="1246" y="653"/>
                    <a:pt x="1271" y="578"/>
                  </a:cubicBezTo>
                  <a:cubicBezTo>
                    <a:pt x="1271" y="608"/>
                    <a:pt x="1302" y="608"/>
                    <a:pt x="1332" y="608"/>
                  </a:cubicBezTo>
                  <a:cubicBezTo>
                    <a:pt x="1363" y="608"/>
                    <a:pt x="1363" y="608"/>
                    <a:pt x="1363" y="669"/>
                  </a:cubicBezTo>
                  <a:cubicBezTo>
                    <a:pt x="1363" y="699"/>
                    <a:pt x="1363" y="715"/>
                    <a:pt x="1366" y="715"/>
                  </a:cubicBezTo>
                  <a:cubicBezTo>
                    <a:pt x="1370" y="715"/>
                    <a:pt x="1378" y="699"/>
                    <a:pt x="1393" y="669"/>
                  </a:cubicBezTo>
                  <a:cubicBezTo>
                    <a:pt x="1404" y="636"/>
                    <a:pt x="1415" y="623"/>
                    <a:pt x="1425" y="623"/>
                  </a:cubicBezTo>
                  <a:cubicBezTo>
                    <a:pt x="1442" y="623"/>
                    <a:pt x="1454" y="661"/>
                    <a:pt x="1454" y="699"/>
                  </a:cubicBezTo>
                  <a:cubicBezTo>
                    <a:pt x="1454" y="730"/>
                    <a:pt x="1484" y="730"/>
                    <a:pt x="1515" y="760"/>
                  </a:cubicBezTo>
                  <a:cubicBezTo>
                    <a:pt x="1545" y="699"/>
                    <a:pt x="1575" y="699"/>
                    <a:pt x="1606" y="699"/>
                  </a:cubicBezTo>
                  <a:cubicBezTo>
                    <a:pt x="1667" y="699"/>
                    <a:pt x="1667" y="699"/>
                    <a:pt x="1667" y="639"/>
                  </a:cubicBezTo>
                  <a:cubicBezTo>
                    <a:pt x="1667" y="547"/>
                    <a:pt x="1697" y="547"/>
                    <a:pt x="1727" y="547"/>
                  </a:cubicBezTo>
                  <a:cubicBezTo>
                    <a:pt x="1727" y="547"/>
                    <a:pt x="1758" y="547"/>
                    <a:pt x="1758" y="608"/>
                  </a:cubicBezTo>
                  <a:cubicBezTo>
                    <a:pt x="1758" y="608"/>
                    <a:pt x="1788" y="639"/>
                    <a:pt x="1788" y="639"/>
                  </a:cubicBezTo>
                  <a:cubicBezTo>
                    <a:pt x="1819" y="639"/>
                    <a:pt x="1819" y="639"/>
                    <a:pt x="1819" y="669"/>
                  </a:cubicBezTo>
                  <a:cubicBezTo>
                    <a:pt x="1819" y="669"/>
                    <a:pt x="1849" y="699"/>
                    <a:pt x="1879" y="699"/>
                  </a:cubicBezTo>
                  <a:cubicBezTo>
                    <a:pt x="1910" y="699"/>
                    <a:pt x="1971" y="699"/>
                    <a:pt x="1971" y="760"/>
                  </a:cubicBezTo>
                  <a:cubicBezTo>
                    <a:pt x="1971" y="760"/>
                    <a:pt x="1971" y="760"/>
                    <a:pt x="1971" y="730"/>
                  </a:cubicBezTo>
                  <a:cubicBezTo>
                    <a:pt x="1971" y="685"/>
                    <a:pt x="1987" y="657"/>
                    <a:pt x="2019" y="657"/>
                  </a:cubicBezTo>
                  <a:cubicBezTo>
                    <a:pt x="2031" y="657"/>
                    <a:pt x="2045" y="661"/>
                    <a:pt x="2062" y="669"/>
                  </a:cubicBezTo>
                  <a:cubicBezTo>
                    <a:pt x="2092" y="669"/>
                    <a:pt x="2153" y="669"/>
                    <a:pt x="2153" y="639"/>
                  </a:cubicBezTo>
                  <a:cubicBezTo>
                    <a:pt x="2183" y="639"/>
                    <a:pt x="2183" y="639"/>
                    <a:pt x="2183" y="669"/>
                  </a:cubicBezTo>
                  <a:cubicBezTo>
                    <a:pt x="2183" y="715"/>
                    <a:pt x="2191" y="737"/>
                    <a:pt x="2202" y="737"/>
                  </a:cubicBezTo>
                  <a:cubicBezTo>
                    <a:pt x="2214" y="737"/>
                    <a:pt x="2229" y="715"/>
                    <a:pt x="2244" y="669"/>
                  </a:cubicBezTo>
                  <a:cubicBezTo>
                    <a:pt x="2244" y="654"/>
                    <a:pt x="2252" y="646"/>
                    <a:pt x="2259" y="646"/>
                  </a:cubicBezTo>
                  <a:cubicBezTo>
                    <a:pt x="2267" y="646"/>
                    <a:pt x="2274" y="654"/>
                    <a:pt x="2274" y="669"/>
                  </a:cubicBezTo>
                  <a:cubicBezTo>
                    <a:pt x="2274" y="669"/>
                    <a:pt x="2305" y="669"/>
                    <a:pt x="2335" y="639"/>
                  </a:cubicBezTo>
                  <a:cubicBezTo>
                    <a:pt x="2335" y="623"/>
                    <a:pt x="2335" y="616"/>
                    <a:pt x="2339" y="616"/>
                  </a:cubicBezTo>
                  <a:cubicBezTo>
                    <a:pt x="2343" y="616"/>
                    <a:pt x="2350" y="623"/>
                    <a:pt x="2366" y="639"/>
                  </a:cubicBezTo>
                  <a:cubicBezTo>
                    <a:pt x="2366" y="669"/>
                    <a:pt x="2396" y="669"/>
                    <a:pt x="2426" y="669"/>
                  </a:cubicBezTo>
                  <a:cubicBezTo>
                    <a:pt x="2442" y="654"/>
                    <a:pt x="2495" y="646"/>
                    <a:pt x="2548" y="646"/>
                  </a:cubicBezTo>
                  <a:cubicBezTo>
                    <a:pt x="2601" y="646"/>
                    <a:pt x="2654" y="654"/>
                    <a:pt x="2670" y="669"/>
                  </a:cubicBezTo>
                  <a:cubicBezTo>
                    <a:pt x="2700" y="639"/>
                    <a:pt x="2700" y="639"/>
                    <a:pt x="2700" y="639"/>
                  </a:cubicBezTo>
                  <a:cubicBezTo>
                    <a:pt x="2711" y="672"/>
                    <a:pt x="2722" y="685"/>
                    <a:pt x="2732" y="685"/>
                  </a:cubicBezTo>
                  <a:cubicBezTo>
                    <a:pt x="2747" y="685"/>
                    <a:pt x="2758" y="655"/>
                    <a:pt x="2760" y="621"/>
                  </a:cubicBezTo>
                  <a:lnTo>
                    <a:pt x="2760" y="621"/>
                  </a:lnTo>
                  <a:cubicBezTo>
                    <a:pt x="2761" y="627"/>
                    <a:pt x="2761" y="633"/>
                    <a:pt x="2761" y="639"/>
                  </a:cubicBezTo>
                  <a:cubicBezTo>
                    <a:pt x="2776" y="684"/>
                    <a:pt x="2784" y="707"/>
                    <a:pt x="2787" y="707"/>
                  </a:cubicBezTo>
                  <a:cubicBezTo>
                    <a:pt x="2791" y="707"/>
                    <a:pt x="2791" y="684"/>
                    <a:pt x="2791" y="639"/>
                  </a:cubicBezTo>
                  <a:cubicBezTo>
                    <a:pt x="2806" y="608"/>
                    <a:pt x="2822" y="593"/>
                    <a:pt x="2833" y="593"/>
                  </a:cubicBezTo>
                  <a:cubicBezTo>
                    <a:pt x="2844" y="593"/>
                    <a:pt x="2852" y="608"/>
                    <a:pt x="2852" y="639"/>
                  </a:cubicBezTo>
                  <a:cubicBezTo>
                    <a:pt x="2852" y="684"/>
                    <a:pt x="2852" y="707"/>
                    <a:pt x="2856" y="707"/>
                  </a:cubicBezTo>
                  <a:cubicBezTo>
                    <a:pt x="2860" y="707"/>
                    <a:pt x="2867" y="684"/>
                    <a:pt x="2882" y="639"/>
                  </a:cubicBezTo>
                  <a:cubicBezTo>
                    <a:pt x="2899" y="555"/>
                    <a:pt x="2925" y="508"/>
                    <a:pt x="2945" y="508"/>
                  </a:cubicBezTo>
                  <a:cubicBezTo>
                    <a:pt x="2961" y="508"/>
                    <a:pt x="2974" y="540"/>
                    <a:pt x="2974" y="608"/>
                  </a:cubicBezTo>
                  <a:cubicBezTo>
                    <a:pt x="2974" y="699"/>
                    <a:pt x="2974" y="730"/>
                    <a:pt x="3004" y="730"/>
                  </a:cubicBezTo>
                  <a:cubicBezTo>
                    <a:pt x="3004" y="730"/>
                    <a:pt x="3004" y="699"/>
                    <a:pt x="3004" y="639"/>
                  </a:cubicBezTo>
                  <a:cubicBezTo>
                    <a:pt x="3004" y="608"/>
                    <a:pt x="3004" y="593"/>
                    <a:pt x="3012" y="593"/>
                  </a:cubicBezTo>
                  <a:cubicBezTo>
                    <a:pt x="3019" y="593"/>
                    <a:pt x="3034" y="608"/>
                    <a:pt x="3065" y="639"/>
                  </a:cubicBezTo>
                  <a:cubicBezTo>
                    <a:pt x="3083" y="710"/>
                    <a:pt x="3111" y="739"/>
                    <a:pt x="3137" y="739"/>
                  </a:cubicBezTo>
                  <a:cubicBezTo>
                    <a:pt x="3156" y="739"/>
                    <a:pt x="3174" y="725"/>
                    <a:pt x="3186" y="699"/>
                  </a:cubicBezTo>
                  <a:cubicBezTo>
                    <a:pt x="3232" y="654"/>
                    <a:pt x="3270" y="631"/>
                    <a:pt x="3289" y="631"/>
                  </a:cubicBezTo>
                  <a:lnTo>
                    <a:pt x="3289" y="631"/>
                  </a:lnTo>
                  <a:cubicBezTo>
                    <a:pt x="3308" y="631"/>
                    <a:pt x="3308" y="654"/>
                    <a:pt x="3278" y="699"/>
                  </a:cubicBezTo>
                  <a:cubicBezTo>
                    <a:pt x="3260" y="735"/>
                    <a:pt x="3252" y="750"/>
                    <a:pt x="3255" y="750"/>
                  </a:cubicBezTo>
                  <a:cubicBezTo>
                    <a:pt x="3258" y="750"/>
                    <a:pt x="3265" y="742"/>
                    <a:pt x="3278" y="730"/>
                  </a:cubicBezTo>
                  <a:lnTo>
                    <a:pt x="3369" y="730"/>
                  </a:lnTo>
                  <a:cubicBezTo>
                    <a:pt x="3369" y="730"/>
                    <a:pt x="3399" y="699"/>
                    <a:pt x="3399" y="639"/>
                  </a:cubicBezTo>
                  <a:cubicBezTo>
                    <a:pt x="3419" y="698"/>
                    <a:pt x="3438" y="731"/>
                    <a:pt x="3458" y="731"/>
                  </a:cubicBezTo>
                  <a:cubicBezTo>
                    <a:pt x="3469" y="731"/>
                    <a:pt x="3480" y="721"/>
                    <a:pt x="3490" y="699"/>
                  </a:cubicBezTo>
                  <a:lnTo>
                    <a:pt x="3521" y="699"/>
                  </a:lnTo>
                  <a:cubicBezTo>
                    <a:pt x="3551" y="699"/>
                    <a:pt x="3551" y="699"/>
                    <a:pt x="3581" y="669"/>
                  </a:cubicBezTo>
                  <a:cubicBezTo>
                    <a:pt x="3581" y="650"/>
                    <a:pt x="3584" y="643"/>
                    <a:pt x="3588" y="643"/>
                  </a:cubicBezTo>
                  <a:cubicBezTo>
                    <a:pt x="3597" y="643"/>
                    <a:pt x="3612" y="678"/>
                    <a:pt x="3612" y="699"/>
                  </a:cubicBezTo>
                  <a:cubicBezTo>
                    <a:pt x="3633" y="720"/>
                    <a:pt x="3654" y="756"/>
                    <a:pt x="3665" y="756"/>
                  </a:cubicBezTo>
                  <a:cubicBezTo>
                    <a:pt x="3670" y="756"/>
                    <a:pt x="3673" y="749"/>
                    <a:pt x="3673" y="730"/>
                  </a:cubicBezTo>
                  <a:cubicBezTo>
                    <a:pt x="3673" y="699"/>
                    <a:pt x="3703" y="669"/>
                    <a:pt x="3703" y="608"/>
                  </a:cubicBezTo>
                  <a:cubicBezTo>
                    <a:pt x="3711" y="600"/>
                    <a:pt x="3719" y="596"/>
                    <a:pt x="3726" y="596"/>
                  </a:cubicBezTo>
                  <a:cubicBezTo>
                    <a:pt x="3745" y="596"/>
                    <a:pt x="3756" y="625"/>
                    <a:pt x="3733" y="669"/>
                  </a:cubicBezTo>
                  <a:cubicBezTo>
                    <a:pt x="3733" y="699"/>
                    <a:pt x="3733" y="699"/>
                    <a:pt x="3764" y="730"/>
                  </a:cubicBezTo>
                  <a:cubicBezTo>
                    <a:pt x="3794" y="730"/>
                    <a:pt x="3825" y="730"/>
                    <a:pt x="3825" y="699"/>
                  </a:cubicBezTo>
                  <a:cubicBezTo>
                    <a:pt x="3825" y="684"/>
                    <a:pt x="3855" y="677"/>
                    <a:pt x="3885" y="677"/>
                  </a:cubicBezTo>
                  <a:cubicBezTo>
                    <a:pt x="3916" y="677"/>
                    <a:pt x="3946" y="684"/>
                    <a:pt x="3946" y="699"/>
                  </a:cubicBezTo>
                  <a:lnTo>
                    <a:pt x="3977" y="699"/>
                  </a:lnTo>
                  <a:cubicBezTo>
                    <a:pt x="4007" y="699"/>
                    <a:pt x="4037" y="669"/>
                    <a:pt x="4037" y="669"/>
                  </a:cubicBezTo>
                  <a:cubicBezTo>
                    <a:pt x="4037" y="669"/>
                    <a:pt x="4068" y="669"/>
                    <a:pt x="4068" y="639"/>
                  </a:cubicBezTo>
                  <a:cubicBezTo>
                    <a:pt x="4098" y="639"/>
                    <a:pt x="4129" y="639"/>
                    <a:pt x="4129" y="669"/>
                  </a:cubicBezTo>
                  <a:cubicBezTo>
                    <a:pt x="4129" y="623"/>
                    <a:pt x="4129" y="601"/>
                    <a:pt x="4132" y="601"/>
                  </a:cubicBezTo>
                  <a:cubicBezTo>
                    <a:pt x="4136" y="601"/>
                    <a:pt x="4144" y="623"/>
                    <a:pt x="4159" y="669"/>
                  </a:cubicBezTo>
                  <a:cubicBezTo>
                    <a:pt x="4159" y="699"/>
                    <a:pt x="4159" y="715"/>
                    <a:pt x="4163" y="715"/>
                  </a:cubicBezTo>
                  <a:cubicBezTo>
                    <a:pt x="4167" y="715"/>
                    <a:pt x="4174" y="699"/>
                    <a:pt x="4189" y="669"/>
                  </a:cubicBezTo>
                  <a:cubicBezTo>
                    <a:pt x="4189" y="654"/>
                    <a:pt x="4189" y="646"/>
                    <a:pt x="4193" y="646"/>
                  </a:cubicBezTo>
                  <a:cubicBezTo>
                    <a:pt x="4197" y="646"/>
                    <a:pt x="4205" y="654"/>
                    <a:pt x="4220" y="669"/>
                  </a:cubicBezTo>
                  <a:cubicBezTo>
                    <a:pt x="4237" y="616"/>
                    <a:pt x="4265" y="584"/>
                    <a:pt x="4286" y="584"/>
                  </a:cubicBezTo>
                  <a:cubicBezTo>
                    <a:pt x="4300" y="584"/>
                    <a:pt x="4311" y="600"/>
                    <a:pt x="4311" y="639"/>
                  </a:cubicBezTo>
                  <a:cubicBezTo>
                    <a:pt x="4311" y="639"/>
                    <a:pt x="4311" y="639"/>
                    <a:pt x="4341" y="578"/>
                  </a:cubicBezTo>
                  <a:cubicBezTo>
                    <a:pt x="4357" y="547"/>
                    <a:pt x="4364" y="532"/>
                    <a:pt x="4368" y="532"/>
                  </a:cubicBezTo>
                  <a:cubicBezTo>
                    <a:pt x="4372" y="532"/>
                    <a:pt x="4372" y="547"/>
                    <a:pt x="4372" y="578"/>
                  </a:cubicBezTo>
                  <a:cubicBezTo>
                    <a:pt x="4372" y="623"/>
                    <a:pt x="4379" y="646"/>
                    <a:pt x="4387" y="646"/>
                  </a:cubicBezTo>
                  <a:cubicBezTo>
                    <a:pt x="4395" y="646"/>
                    <a:pt x="4402" y="623"/>
                    <a:pt x="4402" y="578"/>
                  </a:cubicBezTo>
                  <a:cubicBezTo>
                    <a:pt x="4402" y="578"/>
                    <a:pt x="4416" y="564"/>
                    <a:pt x="4434" y="564"/>
                  </a:cubicBezTo>
                  <a:cubicBezTo>
                    <a:pt x="4434" y="564"/>
                    <a:pt x="4435" y="564"/>
                    <a:pt x="4436" y="564"/>
                  </a:cubicBezTo>
                  <a:lnTo>
                    <a:pt x="4436" y="564"/>
                  </a:lnTo>
                  <a:cubicBezTo>
                    <a:pt x="4426" y="557"/>
                    <a:pt x="4414" y="547"/>
                    <a:pt x="4402" y="547"/>
                  </a:cubicBezTo>
                  <a:cubicBezTo>
                    <a:pt x="4402" y="517"/>
                    <a:pt x="4402" y="517"/>
                    <a:pt x="4433" y="517"/>
                  </a:cubicBezTo>
                  <a:cubicBezTo>
                    <a:pt x="4463" y="517"/>
                    <a:pt x="4463" y="547"/>
                    <a:pt x="4463" y="547"/>
                  </a:cubicBezTo>
                  <a:cubicBezTo>
                    <a:pt x="4463" y="563"/>
                    <a:pt x="4461" y="570"/>
                    <a:pt x="4458" y="573"/>
                  </a:cubicBezTo>
                  <a:lnTo>
                    <a:pt x="4458" y="573"/>
                  </a:lnTo>
                  <a:cubicBezTo>
                    <a:pt x="4450" y="567"/>
                    <a:pt x="4443" y="565"/>
                    <a:pt x="4436" y="564"/>
                  </a:cubicBezTo>
                  <a:lnTo>
                    <a:pt x="4436" y="564"/>
                  </a:lnTo>
                  <a:cubicBezTo>
                    <a:pt x="4443" y="570"/>
                    <a:pt x="4449" y="574"/>
                    <a:pt x="4454" y="574"/>
                  </a:cubicBezTo>
                  <a:cubicBezTo>
                    <a:pt x="4455" y="574"/>
                    <a:pt x="4457" y="574"/>
                    <a:pt x="4458" y="573"/>
                  </a:cubicBezTo>
                  <a:lnTo>
                    <a:pt x="4458" y="573"/>
                  </a:lnTo>
                  <a:cubicBezTo>
                    <a:pt x="4459" y="575"/>
                    <a:pt x="4461" y="576"/>
                    <a:pt x="4463" y="578"/>
                  </a:cubicBezTo>
                  <a:cubicBezTo>
                    <a:pt x="4480" y="611"/>
                    <a:pt x="4515" y="635"/>
                    <a:pt x="4543" y="635"/>
                  </a:cubicBezTo>
                  <a:cubicBezTo>
                    <a:pt x="4566" y="635"/>
                    <a:pt x="4585" y="619"/>
                    <a:pt x="4585" y="578"/>
                  </a:cubicBezTo>
                  <a:lnTo>
                    <a:pt x="4615" y="578"/>
                  </a:lnTo>
                  <a:cubicBezTo>
                    <a:pt x="4630" y="608"/>
                    <a:pt x="4645" y="623"/>
                    <a:pt x="4661" y="623"/>
                  </a:cubicBezTo>
                  <a:cubicBezTo>
                    <a:pt x="4676" y="623"/>
                    <a:pt x="4691" y="608"/>
                    <a:pt x="4706" y="578"/>
                  </a:cubicBezTo>
                  <a:lnTo>
                    <a:pt x="4706" y="547"/>
                  </a:lnTo>
                  <a:cubicBezTo>
                    <a:pt x="4706" y="578"/>
                    <a:pt x="4737" y="639"/>
                    <a:pt x="4737" y="639"/>
                  </a:cubicBezTo>
                  <a:cubicBezTo>
                    <a:pt x="4767" y="639"/>
                    <a:pt x="4767" y="639"/>
                    <a:pt x="4767" y="578"/>
                  </a:cubicBezTo>
                  <a:cubicBezTo>
                    <a:pt x="4737" y="547"/>
                    <a:pt x="4767" y="547"/>
                    <a:pt x="4797" y="547"/>
                  </a:cubicBezTo>
                  <a:cubicBezTo>
                    <a:pt x="4797" y="547"/>
                    <a:pt x="4828" y="578"/>
                    <a:pt x="4828" y="639"/>
                  </a:cubicBezTo>
                  <a:lnTo>
                    <a:pt x="4858" y="639"/>
                  </a:lnTo>
                  <a:cubicBezTo>
                    <a:pt x="4858" y="627"/>
                    <a:pt x="4858" y="617"/>
                    <a:pt x="4858" y="608"/>
                  </a:cubicBezTo>
                  <a:cubicBezTo>
                    <a:pt x="4889" y="639"/>
                    <a:pt x="4889" y="639"/>
                    <a:pt x="4919" y="639"/>
                  </a:cubicBezTo>
                  <a:cubicBezTo>
                    <a:pt x="4919" y="629"/>
                    <a:pt x="4922" y="625"/>
                    <a:pt x="4926" y="625"/>
                  </a:cubicBezTo>
                  <a:cubicBezTo>
                    <a:pt x="4932" y="625"/>
                    <a:pt x="4939" y="639"/>
                    <a:pt x="4919" y="639"/>
                  </a:cubicBezTo>
                  <a:lnTo>
                    <a:pt x="4919" y="669"/>
                  </a:lnTo>
                  <a:cubicBezTo>
                    <a:pt x="4928" y="678"/>
                    <a:pt x="4934" y="682"/>
                    <a:pt x="4939" y="682"/>
                  </a:cubicBezTo>
                  <a:cubicBezTo>
                    <a:pt x="4949" y="682"/>
                    <a:pt x="4949" y="660"/>
                    <a:pt x="4949" y="639"/>
                  </a:cubicBezTo>
                  <a:lnTo>
                    <a:pt x="4980" y="639"/>
                  </a:lnTo>
                  <a:cubicBezTo>
                    <a:pt x="4980" y="639"/>
                    <a:pt x="5010" y="639"/>
                    <a:pt x="4980" y="608"/>
                  </a:cubicBezTo>
                  <a:cubicBezTo>
                    <a:pt x="4980" y="547"/>
                    <a:pt x="4980" y="517"/>
                    <a:pt x="5010" y="517"/>
                  </a:cubicBezTo>
                  <a:cubicBezTo>
                    <a:pt x="5010" y="507"/>
                    <a:pt x="5013" y="504"/>
                    <a:pt x="5017" y="504"/>
                  </a:cubicBezTo>
                  <a:cubicBezTo>
                    <a:pt x="5024" y="504"/>
                    <a:pt x="5030" y="517"/>
                    <a:pt x="5010" y="517"/>
                  </a:cubicBezTo>
                  <a:cubicBezTo>
                    <a:pt x="5010" y="547"/>
                    <a:pt x="5010" y="608"/>
                    <a:pt x="5040" y="608"/>
                  </a:cubicBezTo>
                  <a:cubicBezTo>
                    <a:pt x="5040" y="608"/>
                    <a:pt x="5040" y="639"/>
                    <a:pt x="5040" y="639"/>
                  </a:cubicBezTo>
                  <a:cubicBezTo>
                    <a:pt x="5040" y="674"/>
                    <a:pt x="5050" y="687"/>
                    <a:pt x="5063" y="687"/>
                  </a:cubicBezTo>
                  <a:cubicBezTo>
                    <a:pt x="5084" y="687"/>
                    <a:pt x="5113" y="657"/>
                    <a:pt x="5132" y="639"/>
                  </a:cubicBezTo>
                  <a:cubicBezTo>
                    <a:pt x="5147" y="593"/>
                    <a:pt x="5154" y="570"/>
                    <a:pt x="5158" y="570"/>
                  </a:cubicBezTo>
                  <a:cubicBezTo>
                    <a:pt x="5162" y="570"/>
                    <a:pt x="5162" y="593"/>
                    <a:pt x="5162" y="639"/>
                  </a:cubicBezTo>
                  <a:cubicBezTo>
                    <a:pt x="5162" y="664"/>
                    <a:pt x="5167" y="676"/>
                    <a:pt x="5174" y="676"/>
                  </a:cubicBezTo>
                  <a:cubicBezTo>
                    <a:pt x="5192" y="676"/>
                    <a:pt x="5223" y="604"/>
                    <a:pt x="5223" y="517"/>
                  </a:cubicBezTo>
                  <a:lnTo>
                    <a:pt x="5253" y="395"/>
                  </a:lnTo>
                  <a:lnTo>
                    <a:pt x="5253" y="517"/>
                  </a:lnTo>
                  <a:cubicBezTo>
                    <a:pt x="5272" y="610"/>
                    <a:pt x="5279" y="646"/>
                    <a:pt x="5289" y="646"/>
                  </a:cubicBezTo>
                  <a:cubicBezTo>
                    <a:pt x="5295" y="646"/>
                    <a:pt x="5302" y="632"/>
                    <a:pt x="5314" y="608"/>
                  </a:cubicBezTo>
                  <a:cubicBezTo>
                    <a:pt x="5344" y="578"/>
                    <a:pt x="5360" y="563"/>
                    <a:pt x="5367" y="563"/>
                  </a:cubicBezTo>
                  <a:cubicBezTo>
                    <a:pt x="5375" y="563"/>
                    <a:pt x="5375" y="578"/>
                    <a:pt x="5375" y="608"/>
                  </a:cubicBezTo>
                  <a:cubicBezTo>
                    <a:pt x="5375" y="639"/>
                    <a:pt x="5375" y="639"/>
                    <a:pt x="5436" y="639"/>
                  </a:cubicBezTo>
                  <a:cubicBezTo>
                    <a:pt x="5496" y="639"/>
                    <a:pt x="5496" y="639"/>
                    <a:pt x="5496" y="608"/>
                  </a:cubicBezTo>
                  <a:lnTo>
                    <a:pt x="5557" y="608"/>
                  </a:lnTo>
                  <a:cubicBezTo>
                    <a:pt x="5557" y="631"/>
                    <a:pt x="5562" y="641"/>
                    <a:pt x="5567" y="641"/>
                  </a:cubicBezTo>
                  <a:cubicBezTo>
                    <a:pt x="5576" y="641"/>
                    <a:pt x="5588" y="615"/>
                    <a:pt x="5588" y="578"/>
                  </a:cubicBezTo>
                  <a:lnTo>
                    <a:pt x="5618" y="578"/>
                  </a:lnTo>
                  <a:lnTo>
                    <a:pt x="5618" y="608"/>
                  </a:lnTo>
                  <a:cubicBezTo>
                    <a:pt x="5618" y="639"/>
                    <a:pt x="5648" y="639"/>
                    <a:pt x="5800" y="639"/>
                  </a:cubicBezTo>
                  <a:cubicBezTo>
                    <a:pt x="5952" y="639"/>
                    <a:pt x="5983" y="639"/>
                    <a:pt x="5983" y="578"/>
                  </a:cubicBezTo>
                  <a:cubicBezTo>
                    <a:pt x="5998" y="532"/>
                    <a:pt x="6006" y="509"/>
                    <a:pt x="6009" y="509"/>
                  </a:cubicBezTo>
                  <a:cubicBezTo>
                    <a:pt x="6013" y="509"/>
                    <a:pt x="6013" y="532"/>
                    <a:pt x="6013" y="578"/>
                  </a:cubicBezTo>
                  <a:cubicBezTo>
                    <a:pt x="6013" y="599"/>
                    <a:pt x="6028" y="621"/>
                    <a:pt x="6037" y="621"/>
                  </a:cubicBezTo>
                  <a:cubicBezTo>
                    <a:pt x="6041" y="621"/>
                    <a:pt x="6044" y="617"/>
                    <a:pt x="6044" y="608"/>
                  </a:cubicBezTo>
                  <a:lnTo>
                    <a:pt x="6044" y="578"/>
                  </a:lnTo>
                  <a:lnTo>
                    <a:pt x="6044" y="547"/>
                  </a:lnTo>
                  <a:lnTo>
                    <a:pt x="6074" y="547"/>
                  </a:lnTo>
                  <a:cubicBezTo>
                    <a:pt x="6074" y="565"/>
                    <a:pt x="6074" y="594"/>
                    <a:pt x="6068" y="614"/>
                  </a:cubicBezTo>
                  <a:lnTo>
                    <a:pt x="6068" y="614"/>
                  </a:lnTo>
                  <a:cubicBezTo>
                    <a:pt x="6054" y="608"/>
                    <a:pt x="6044" y="608"/>
                    <a:pt x="6044" y="608"/>
                  </a:cubicBezTo>
                  <a:lnTo>
                    <a:pt x="6044" y="639"/>
                  </a:lnTo>
                  <a:cubicBezTo>
                    <a:pt x="6056" y="639"/>
                    <a:pt x="6063" y="628"/>
                    <a:pt x="6068" y="614"/>
                  </a:cubicBezTo>
                  <a:lnTo>
                    <a:pt x="6068" y="614"/>
                  </a:lnTo>
                  <a:cubicBezTo>
                    <a:pt x="6078" y="618"/>
                    <a:pt x="6091" y="626"/>
                    <a:pt x="6104" y="639"/>
                  </a:cubicBezTo>
                  <a:cubicBezTo>
                    <a:pt x="6118" y="680"/>
                    <a:pt x="6132" y="696"/>
                    <a:pt x="6143" y="696"/>
                  </a:cubicBezTo>
                  <a:cubicBezTo>
                    <a:pt x="6156" y="696"/>
                    <a:pt x="6165" y="672"/>
                    <a:pt x="6165" y="639"/>
                  </a:cubicBezTo>
                  <a:cubicBezTo>
                    <a:pt x="6152" y="613"/>
                    <a:pt x="6150" y="604"/>
                    <a:pt x="6155" y="604"/>
                  </a:cubicBezTo>
                  <a:cubicBezTo>
                    <a:pt x="6160" y="604"/>
                    <a:pt x="6178" y="621"/>
                    <a:pt x="6196" y="639"/>
                  </a:cubicBezTo>
                  <a:cubicBezTo>
                    <a:pt x="6196" y="683"/>
                    <a:pt x="6212" y="711"/>
                    <a:pt x="6221" y="711"/>
                  </a:cubicBezTo>
                  <a:cubicBezTo>
                    <a:pt x="6224" y="711"/>
                    <a:pt x="6226" y="708"/>
                    <a:pt x="6226" y="699"/>
                  </a:cubicBezTo>
                  <a:cubicBezTo>
                    <a:pt x="6243" y="666"/>
                    <a:pt x="6278" y="642"/>
                    <a:pt x="6306" y="642"/>
                  </a:cubicBezTo>
                  <a:cubicBezTo>
                    <a:pt x="6329" y="642"/>
                    <a:pt x="6347" y="658"/>
                    <a:pt x="6347" y="699"/>
                  </a:cubicBezTo>
                  <a:lnTo>
                    <a:pt x="6378" y="699"/>
                  </a:lnTo>
                  <a:cubicBezTo>
                    <a:pt x="6378" y="639"/>
                    <a:pt x="6439" y="639"/>
                    <a:pt x="6469" y="639"/>
                  </a:cubicBezTo>
                  <a:cubicBezTo>
                    <a:pt x="6499" y="639"/>
                    <a:pt x="6530" y="639"/>
                    <a:pt x="6530" y="699"/>
                  </a:cubicBezTo>
                  <a:cubicBezTo>
                    <a:pt x="6515" y="715"/>
                    <a:pt x="6515" y="722"/>
                    <a:pt x="6522" y="722"/>
                  </a:cubicBezTo>
                  <a:cubicBezTo>
                    <a:pt x="6530" y="722"/>
                    <a:pt x="6545" y="715"/>
                    <a:pt x="6560" y="699"/>
                  </a:cubicBezTo>
                  <a:cubicBezTo>
                    <a:pt x="6560" y="699"/>
                    <a:pt x="6591" y="608"/>
                    <a:pt x="6621" y="608"/>
                  </a:cubicBezTo>
                  <a:cubicBezTo>
                    <a:pt x="6621" y="578"/>
                    <a:pt x="6621" y="547"/>
                    <a:pt x="6651" y="547"/>
                  </a:cubicBezTo>
                  <a:lnTo>
                    <a:pt x="6651" y="578"/>
                  </a:lnTo>
                  <a:lnTo>
                    <a:pt x="6651" y="669"/>
                  </a:lnTo>
                  <a:cubicBezTo>
                    <a:pt x="6651" y="669"/>
                    <a:pt x="6682" y="669"/>
                    <a:pt x="6682" y="608"/>
                  </a:cubicBezTo>
                  <a:cubicBezTo>
                    <a:pt x="6712" y="669"/>
                    <a:pt x="6712" y="669"/>
                    <a:pt x="6743" y="669"/>
                  </a:cubicBezTo>
                  <a:cubicBezTo>
                    <a:pt x="6803" y="669"/>
                    <a:pt x="6834" y="669"/>
                    <a:pt x="6834" y="639"/>
                  </a:cubicBezTo>
                  <a:cubicBezTo>
                    <a:pt x="6849" y="669"/>
                    <a:pt x="6887" y="684"/>
                    <a:pt x="6921" y="684"/>
                  </a:cubicBezTo>
                  <a:cubicBezTo>
                    <a:pt x="6955" y="684"/>
                    <a:pt x="6986" y="669"/>
                    <a:pt x="6986" y="639"/>
                  </a:cubicBezTo>
                  <a:cubicBezTo>
                    <a:pt x="6986" y="608"/>
                    <a:pt x="6993" y="593"/>
                    <a:pt x="7001" y="593"/>
                  </a:cubicBezTo>
                  <a:cubicBezTo>
                    <a:pt x="7009" y="593"/>
                    <a:pt x="7016" y="608"/>
                    <a:pt x="7016" y="639"/>
                  </a:cubicBezTo>
                  <a:cubicBezTo>
                    <a:pt x="7031" y="654"/>
                    <a:pt x="7039" y="661"/>
                    <a:pt x="7047" y="661"/>
                  </a:cubicBezTo>
                  <a:cubicBezTo>
                    <a:pt x="7054" y="661"/>
                    <a:pt x="7062" y="654"/>
                    <a:pt x="7077" y="639"/>
                  </a:cubicBezTo>
                  <a:cubicBezTo>
                    <a:pt x="7077" y="620"/>
                    <a:pt x="7080" y="613"/>
                    <a:pt x="7084" y="613"/>
                  </a:cubicBezTo>
                  <a:cubicBezTo>
                    <a:pt x="7093" y="613"/>
                    <a:pt x="7107" y="648"/>
                    <a:pt x="7107" y="669"/>
                  </a:cubicBezTo>
                  <a:cubicBezTo>
                    <a:pt x="7124" y="719"/>
                    <a:pt x="7141" y="742"/>
                    <a:pt x="7153" y="742"/>
                  </a:cubicBezTo>
                  <a:cubicBezTo>
                    <a:pt x="7162" y="742"/>
                    <a:pt x="7168" y="727"/>
                    <a:pt x="7168" y="699"/>
                  </a:cubicBezTo>
                  <a:cubicBezTo>
                    <a:pt x="7199" y="669"/>
                    <a:pt x="7259" y="669"/>
                    <a:pt x="7259" y="669"/>
                  </a:cubicBezTo>
                  <a:cubicBezTo>
                    <a:pt x="7290" y="639"/>
                    <a:pt x="7320" y="639"/>
                    <a:pt x="7290" y="608"/>
                  </a:cubicBezTo>
                  <a:cubicBezTo>
                    <a:pt x="7290" y="547"/>
                    <a:pt x="7320" y="517"/>
                    <a:pt x="7320" y="517"/>
                  </a:cubicBezTo>
                  <a:cubicBezTo>
                    <a:pt x="7330" y="507"/>
                    <a:pt x="7337" y="504"/>
                    <a:pt x="7342" y="504"/>
                  </a:cubicBezTo>
                  <a:cubicBezTo>
                    <a:pt x="7351" y="504"/>
                    <a:pt x="7351" y="517"/>
                    <a:pt x="7351" y="517"/>
                  </a:cubicBezTo>
                  <a:cubicBezTo>
                    <a:pt x="7290" y="547"/>
                    <a:pt x="7320" y="547"/>
                    <a:pt x="7351" y="608"/>
                  </a:cubicBezTo>
                  <a:cubicBezTo>
                    <a:pt x="7351" y="639"/>
                    <a:pt x="7381" y="639"/>
                    <a:pt x="7411" y="639"/>
                  </a:cubicBezTo>
                  <a:lnTo>
                    <a:pt x="7472" y="639"/>
                  </a:lnTo>
                  <a:cubicBezTo>
                    <a:pt x="7503" y="654"/>
                    <a:pt x="7525" y="661"/>
                    <a:pt x="7541" y="661"/>
                  </a:cubicBezTo>
                  <a:cubicBezTo>
                    <a:pt x="7556" y="661"/>
                    <a:pt x="7563" y="654"/>
                    <a:pt x="7563" y="639"/>
                  </a:cubicBezTo>
                  <a:lnTo>
                    <a:pt x="7563" y="608"/>
                  </a:lnTo>
                  <a:cubicBezTo>
                    <a:pt x="7563" y="642"/>
                    <a:pt x="7627" y="666"/>
                    <a:pt x="7690" y="666"/>
                  </a:cubicBezTo>
                  <a:cubicBezTo>
                    <a:pt x="7742" y="666"/>
                    <a:pt x="7793" y="649"/>
                    <a:pt x="7806" y="608"/>
                  </a:cubicBezTo>
                  <a:lnTo>
                    <a:pt x="7806" y="639"/>
                  </a:lnTo>
                  <a:cubicBezTo>
                    <a:pt x="7806" y="669"/>
                    <a:pt x="7806" y="669"/>
                    <a:pt x="7837" y="699"/>
                  </a:cubicBezTo>
                  <a:cubicBezTo>
                    <a:pt x="7867" y="699"/>
                    <a:pt x="7928" y="639"/>
                    <a:pt x="7989" y="639"/>
                  </a:cubicBezTo>
                  <a:cubicBezTo>
                    <a:pt x="8050" y="639"/>
                    <a:pt x="8110" y="639"/>
                    <a:pt x="8110" y="608"/>
                  </a:cubicBezTo>
                  <a:cubicBezTo>
                    <a:pt x="8141" y="608"/>
                    <a:pt x="8141" y="608"/>
                    <a:pt x="8141" y="639"/>
                  </a:cubicBezTo>
                  <a:cubicBezTo>
                    <a:pt x="8110" y="699"/>
                    <a:pt x="8141" y="699"/>
                    <a:pt x="8171" y="699"/>
                  </a:cubicBezTo>
                  <a:cubicBezTo>
                    <a:pt x="8171" y="699"/>
                    <a:pt x="8171" y="639"/>
                    <a:pt x="8171" y="608"/>
                  </a:cubicBezTo>
                  <a:cubicBezTo>
                    <a:pt x="8171" y="593"/>
                    <a:pt x="8179" y="585"/>
                    <a:pt x="8190" y="585"/>
                  </a:cubicBezTo>
                  <a:cubicBezTo>
                    <a:pt x="8202" y="585"/>
                    <a:pt x="8217" y="593"/>
                    <a:pt x="8232" y="608"/>
                  </a:cubicBezTo>
                  <a:cubicBezTo>
                    <a:pt x="8247" y="623"/>
                    <a:pt x="8278" y="631"/>
                    <a:pt x="8308" y="631"/>
                  </a:cubicBezTo>
                  <a:cubicBezTo>
                    <a:pt x="8338" y="631"/>
                    <a:pt x="8369" y="623"/>
                    <a:pt x="8384" y="608"/>
                  </a:cubicBezTo>
                  <a:cubicBezTo>
                    <a:pt x="8384" y="608"/>
                    <a:pt x="8414" y="608"/>
                    <a:pt x="8414" y="639"/>
                  </a:cubicBezTo>
                  <a:cubicBezTo>
                    <a:pt x="8431" y="672"/>
                    <a:pt x="8448" y="696"/>
                    <a:pt x="8464" y="696"/>
                  </a:cubicBezTo>
                  <a:cubicBezTo>
                    <a:pt x="8478" y="696"/>
                    <a:pt x="8492" y="680"/>
                    <a:pt x="8506" y="639"/>
                  </a:cubicBezTo>
                  <a:cubicBezTo>
                    <a:pt x="8536" y="639"/>
                    <a:pt x="8536" y="639"/>
                    <a:pt x="8536" y="699"/>
                  </a:cubicBezTo>
                  <a:cubicBezTo>
                    <a:pt x="8536" y="717"/>
                    <a:pt x="8536" y="735"/>
                    <a:pt x="8542" y="735"/>
                  </a:cubicBezTo>
                  <a:cubicBezTo>
                    <a:pt x="8546" y="735"/>
                    <a:pt x="8554" y="725"/>
                    <a:pt x="8566" y="699"/>
                  </a:cubicBezTo>
                  <a:cubicBezTo>
                    <a:pt x="8582" y="669"/>
                    <a:pt x="8604" y="654"/>
                    <a:pt x="8627" y="654"/>
                  </a:cubicBezTo>
                  <a:cubicBezTo>
                    <a:pt x="8650" y="654"/>
                    <a:pt x="8673" y="669"/>
                    <a:pt x="8688" y="699"/>
                  </a:cubicBezTo>
                  <a:cubicBezTo>
                    <a:pt x="8718" y="699"/>
                    <a:pt x="8718" y="699"/>
                    <a:pt x="8718" y="669"/>
                  </a:cubicBezTo>
                  <a:lnTo>
                    <a:pt x="8718" y="608"/>
                  </a:lnTo>
                  <a:cubicBezTo>
                    <a:pt x="8734" y="654"/>
                    <a:pt x="8741" y="677"/>
                    <a:pt x="8749" y="677"/>
                  </a:cubicBezTo>
                  <a:cubicBezTo>
                    <a:pt x="8756" y="677"/>
                    <a:pt x="8764" y="654"/>
                    <a:pt x="8779" y="608"/>
                  </a:cubicBezTo>
                  <a:cubicBezTo>
                    <a:pt x="8810" y="669"/>
                    <a:pt x="8810" y="669"/>
                    <a:pt x="8810" y="669"/>
                  </a:cubicBezTo>
                  <a:cubicBezTo>
                    <a:pt x="8840" y="669"/>
                    <a:pt x="8931" y="608"/>
                    <a:pt x="9022" y="608"/>
                  </a:cubicBezTo>
                  <a:cubicBezTo>
                    <a:pt x="9085" y="621"/>
                    <a:pt x="9133" y="628"/>
                    <a:pt x="9166" y="628"/>
                  </a:cubicBezTo>
                  <a:cubicBezTo>
                    <a:pt x="9214" y="628"/>
                    <a:pt x="9235" y="613"/>
                    <a:pt x="9235" y="578"/>
                  </a:cubicBezTo>
                  <a:cubicBezTo>
                    <a:pt x="9235" y="563"/>
                    <a:pt x="9235" y="555"/>
                    <a:pt x="9239" y="555"/>
                  </a:cubicBezTo>
                  <a:cubicBezTo>
                    <a:pt x="9243" y="555"/>
                    <a:pt x="9250" y="563"/>
                    <a:pt x="9265" y="578"/>
                  </a:cubicBezTo>
                  <a:cubicBezTo>
                    <a:pt x="9296" y="639"/>
                    <a:pt x="9296" y="639"/>
                    <a:pt x="9326" y="639"/>
                  </a:cubicBezTo>
                  <a:cubicBezTo>
                    <a:pt x="9326" y="639"/>
                    <a:pt x="9357" y="639"/>
                    <a:pt x="9357" y="669"/>
                  </a:cubicBezTo>
                  <a:cubicBezTo>
                    <a:pt x="9387" y="639"/>
                    <a:pt x="9387" y="639"/>
                    <a:pt x="9387" y="639"/>
                  </a:cubicBezTo>
                  <a:cubicBezTo>
                    <a:pt x="9387" y="654"/>
                    <a:pt x="9395" y="661"/>
                    <a:pt x="9402" y="661"/>
                  </a:cubicBezTo>
                  <a:cubicBezTo>
                    <a:pt x="9410" y="661"/>
                    <a:pt x="9417" y="654"/>
                    <a:pt x="9417" y="639"/>
                  </a:cubicBezTo>
                  <a:cubicBezTo>
                    <a:pt x="9433" y="593"/>
                    <a:pt x="9440" y="570"/>
                    <a:pt x="9444" y="570"/>
                  </a:cubicBezTo>
                  <a:cubicBezTo>
                    <a:pt x="9448" y="570"/>
                    <a:pt x="9448" y="593"/>
                    <a:pt x="9448" y="639"/>
                  </a:cubicBezTo>
                  <a:cubicBezTo>
                    <a:pt x="9448" y="660"/>
                    <a:pt x="9478" y="682"/>
                    <a:pt x="9485" y="682"/>
                  </a:cubicBezTo>
                  <a:cubicBezTo>
                    <a:pt x="9488" y="682"/>
                    <a:pt x="9487" y="678"/>
                    <a:pt x="9478" y="669"/>
                  </a:cubicBezTo>
                  <a:cubicBezTo>
                    <a:pt x="9478" y="639"/>
                    <a:pt x="9539" y="639"/>
                    <a:pt x="9539" y="578"/>
                  </a:cubicBezTo>
                  <a:cubicBezTo>
                    <a:pt x="9569" y="578"/>
                    <a:pt x="9569" y="578"/>
                    <a:pt x="9569" y="639"/>
                  </a:cubicBezTo>
                  <a:cubicBezTo>
                    <a:pt x="9578" y="647"/>
                    <a:pt x="9590" y="651"/>
                    <a:pt x="9605" y="651"/>
                  </a:cubicBezTo>
                  <a:cubicBezTo>
                    <a:pt x="9644" y="651"/>
                    <a:pt x="9699" y="622"/>
                    <a:pt x="9721" y="578"/>
                  </a:cubicBezTo>
                  <a:cubicBezTo>
                    <a:pt x="9721" y="639"/>
                    <a:pt x="9752" y="639"/>
                    <a:pt x="9752" y="639"/>
                  </a:cubicBezTo>
                  <a:cubicBezTo>
                    <a:pt x="9761" y="620"/>
                    <a:pt x="9768" y="613"/>
                    <a:pt x="9772" y="613"/>
                  </a:cubicBezTo>
                  <a:cubicBezTo>
                    <a:pt x="9782" y="613"/>
                    <a:pt x="9782" y="648"/>
                    <a:pt x="9782" y="669"/>
                  </a:cubicBezTo>
                  <a:cubicBezTo>
                    <a:pt x="9752" y="699"/>
                    <a:pt x="9782" y="699"/>
                    <a:pt x="9813" y="699"/>
                  </a:cubicBezTo>
                  <a:cubicBezTo>
                    <a:pt x="9843" y="669"/>
                    <a:pt x="9904" y="669"/>
                    <a:pt x="9965" y="669"/>
                  </a:cubicBezTo>
                  <a:cubicBezTo>
                    <a:pt x="10056" y="669"/>
                    <a:pt x="10086" y="639"/>
                    <a:pt x="10117" y="547"/>
                  </a:cubicBezTo>
                  <a:cubicBezTo>
                    <a:pt x="10117" y="578"/>
                    <a:pt x="10147" y="669"/>
                    <a:pt x="10147" y="669"/>
                  </a:cubicBezTo>
                  <a:cubicBezTo>
                    <a:pt x="10177" y="669"/>
                    <a:pt x="10177" y="639"/>
                    <a:pt x="10177" y="578"/>
                  </a:cubicBezTo>
                  <a:cubicBezTo>
                    <a:pt x="10177" y="563"/>
                    <a:pt x="10177" y="555"/>
                    <a:pt x="10181" y="555"/>
                  </a:cubicBezTo>
                  <a:cubicBezTo>
                    <a:pt x="10185" y="555"/>
                    <a:pt x="10193" y="563"/>
                    <a:pt x="10208" y="578"/>
                  </a:cubicBezTo>
                  <a:cubicBezTo>
                    <a:pt x="10238" y="608"/>
                    <a:pt x="10253" y="623"/>
                    <a:pt x="10265" y="623"/>
                  </a:cubicBezTo>
                  <a:cubicBezTo>
                    <a:pt x="10276" y="623"/>
                    <a:pt x="10284" y="608"/>
                    <a:pt x="10299" y="578"/>
                  </a:cubicBezTo>
                  <a:cubicBezTo>
                    <a:pt x="10299" y="578"/>
                    <a:pt x="10329" y="578"/>
                    <a:pt x="10360" y="639"/>
                  </a:cubicBezTo>
                  <a:cubicBezTo>
                    <a:pt x="10360" y="639"/>
                    <a:pt x="10360" y="639"/>
                    <a:pt x="10360" y="608"/>
                  </a:cubicBezTo>
                  <a:cubicBezTo>
                    <a:pt x="10360" y="578"/>
                    <a:pt x="10367" y="563"/>
                    <a:pt x="10375" y="563"/>
                  </a:cubicBezTo>
                  <a:cubicBezTo>
                    <a:pt x="10383" y="563"/>
                    <a:pt x="10390" y="578"/>
                    <a:pt x="10390" y="608"/>
                  </a:cubicBezTo>
                  <a:cubicBezTo>
                    <a:pt x="10408" y="644"/>
                    <a:pt x="10436" y="659"/>
                    <a:pt x="10457" y="659"/>
                  </a:cubicBezTo>
                  <a:cubicBezTo>
                    <a:pt x="10471" y="659"/>
                    <a:pt x="10481" y="651"/>
                    <a:pt x="10481" y="639"/>
                  </a:cubicBezTo>
                  <a:cubicBezTo>
                    <a:pt x="10481" y="608"/>
                    <a:pt x="10481" y="608"/>
                    <a:pt x="10512" y="608"/>
                  </a:cubicBezTo>
                  <a:cubicBezTo>
                    <a:pt x="10542" y="608"/>
                    <a:pt x="10542" y="608"/>
                    <a:pt x="10572" y="547"/>
                  </a:cubicBezTo>
                  <a:lnTo>
                    <a:pt x="10603" y="547"/>
                  </a:lnTo>
                  <a:cubicBezTo>
                    <a:pt x="10633" y="547"/>
                    <a:pt x="10603" y="608"/>
                    <a:pt x="10572" y="608"/>
                  </a:cubicBezTo>
                  <a:lnTo>
                    <a:pt x="10603" y="639"/>
                  </a:lnTo>
                  <a:cubicBezTo>
                    <a:pt x="10633" y="639"/>
                    <a:pt x="10664" y="639"/>
                    <a:pt x="10664" y="608"/>
                  </a:cubicBezTo>
                  <a:cubicBezTo>
                    <a:pt x="10679" y="563"/>
                    <a:pt x="10686" y="540"/>
                    <a:pt x="10690" y="540"/>
                  </a:cubicBezTo>
                  <a:cubicBezTo>
                    <a:pt x="10694" y="540"/>
                    <a:pt x="10694" y="563"/>
                    <a:pt x="10694" y="608"/>
                  </a:cubicBezTo>
                  <a:cubicBezTo>
                    <a:pt x="10694" y="630"/>
                    <a:pt x="10709" y="651"/>
                    <a:pt x="10718" y="651"/>
                  </a:cubicBezTo>
                  <a:cubicBezTo>
                    <a:pt x="10722" y="651"/>
                    <a:pt x="10724" y="648"/>
                    <a:pt x="10724" y="639"/>
                  </a:cubicBezTo>
                  <a:cubicBezTo>
                    <a:pt x="10736" y="603"/>
                    <a:pt x="10748" y="590"/>
                    <a:pt x="10758" y="590"/>
                  </a:cubicBezTo>
                  <a:cubicBezTo>
                    <a:pt x="10774" y="590"/>
                    <a:pt x="10785" y="620"/>
                    <a:pt x="10785" y="639"/>
                  </a:cubicBezTo>
                  <a:cubicBezTo>
                    <a:pt x="10770" y="684"/>
                    <a:pt x="10762" y="707"/>
                    <a:pt x="10766" y="707"/>
                  </a:cubicBezTo>
                  <a:cubicBezTo>
                    <a:pt x="10770" y="707"/>
                    <a:pt x="10785" y="684"/>
                    <a:pt x="10816" y="639"/>
                  </a:cubicBezTo>
                  <a:cubicBezTo>
                    <a:pt x="10876" y="639"/>
                    <a:pt x="10937" y="608"/>
                    <a:pt x="10998" y="608"/>
                  </a:cubicBezTo>
                  <a:cubicBezTo>
                    <a:pt x="11059" y="608"/>
                    <a:pt x="11089" y="608"/>
                    <a:pt x="11120" y="639"/>
                  </a:cubicBezTo>
                  <a:cubicBezTo>
                    <a:pt x="11120" y="645"/>
                    <a:pt x="11120" y="651"/>
                    <a:pt x="11120" y="657"/>
                  </a:cubicBezTo>
                  <a:lnTo>
                    <a:pt x="11120" y="657"/>
                  </a:lnTo>
                  <a:cubicBezTo>
                    <a:pt x="11124" y="608"/>
                    <a:pt x="11152" y="608"/>
                    <a:pt x="11180" y="608"/>
                  </a:cubicBezTo>
                  <a:cubicBezTo>
                    <a:pt x="11198" y="617"/>
                    <a:pt x="11213" y="621"/>
                    <a:pt x="11227" y="621"/>
                  </a:cubicBezTo>
                  <a:cubicBezTo>
                    <a:pt x="11259" y="621"/>
                    <a:pt x="11281" y="599"/>
                    <a:pt x="11302" y="578"/>
                  </a:cubicBezTo>
                  <a:lnTo>
                    <a:pt x="11272" y="578"/>
                  </a:lnTo>
                  <a:cubicBezTo>
                    <a:pt x="11272" y="566"/>
                    <a:pt x="11272" y="556"/>
                    <a:pt x="11272" y="547"/>
                  </a:cubicBezTo>
                  <a:lnTo>
                    <a:pt x="11272" y="547"/>
                  </a:lnTo>
                  <a:lnTo>
                    <a:pt x="11241" y="517"/>
                  </a:lnTo>
                  <a:lnTo>
                    <a:pt x="11272" y="517"/>
                  </a:lnTo>
                  <a:cubicBezTo>
                    <a:pt x="11272" y="517"/>
                    <a:pt x="11272" y="517"/>
                    <a:pt x="11273" y="517"/>
                  </a:cubicBezTo>
                  <a:lnTo>
                    <a:pt x="11273" y="517"/>
                  </a:lnTo>
                  <a:cubicBezTo>
                    <a:pt x="11273" y="504"/>
                    <a:pt x="11275" y="499"/>
                    <a:pt x="11279" y="499"/>
                  </a:cubicBezTo>
                  <a:cubicBezTo>
                    <a:pt x="11284" y="499"/>
                    <a:pt x="11291" y="506"/>
                    <a:pt x="11302" y="517"/>
                  </a:cubicBezTo>
                  <a:cubicBezTo>
                    <a:pt x="11332" y="517"/>
                    <a:pt x="11332" y="578"/>
                    <a:pt x="11332" y="608"/>
                  </a:cubicBezTo>
                  <a:cubicBezTo>
                    <a:pt x="11332" y="639"/>
                    <a:pt x="11363" y="699"/>
                    <a:pt x="11363" y="699"/>
                  </a:cubicBezTo>
                  <a:cubicBezTo>
                    <a:pt x="11393" y="699"/>
                    <a:pt x="11424" y="699"/>
                    <a:pt x="11393" y="639"/>
                  </a:cubicBezTo>
                  <a:cubicBezTo>
                    <a:pt x="11393" y="608"/>
                    <a:pt x="11393" y="608"/>
                    <a:pt x="11424" y="608"/>
                  </a:cubicBezTo>
                  <a:cubicBezTo>
                    <a:pt x="11424" y="608"/>
                    <a:pt x="11454" y="608"/>
                    <a:pt x="11454" y="578"/>
                  </a:cubicBezTo>
                  <a:cubicBezTo>
                    <a:pt x="11454" y="547"/>
                    <a:pt x="11484" y="547"/>
                    <a:pt x="11515" y="547"/>
                  </a:cubicBezTo>
                  <a:cubicBezTo>
                    <a:pt x="11515" y="578"/>
                    <a:pt x="11545" y="578"/>
                    <a:pt x="11545" y="578"/>
                  </a:cubicBezTo>
                  <a:lnTo>
                    <a:pt x="11545" y="608"/>
                  </a:lnTo>
                  <a:cubicBezTo>
                    <a:pt x="11545" y="639"/>
                    <a:pt x="11576" y="699"/>
                    <a:pt x="11576" y="699"/>
                  </a:cubicBezTo>
                  <a:cubicBezTo>
                    <a:pt x="11606" y="699"/>
                    <a:pt x="11606" y="669"/>
                    <a:pt x="11606" y="669"/>
                  </a:cubicBezTo>
                  <a:cubicBezTo>
                    <a:pt x="11606" y="639"/>
                    <a:pt x="11712" y="631"/>
                    <a:pt x="11826" y="631"/>
                  </a:cubicBezTo>
                  <a:cubicBezTo>
                    <a:pt x="11940" y="631"/>
                    <a:pt x="12062" y="639"/>
                    <a:pt x="12092" y="639"/>
                  </a:cubicBezTo>
                  <a:cubicBezTo>
                    <a:pt x="12107" y="654"/>
                    <a:pt x="12130" y="661"/>
                    <a:pt x="12145" y="661"/>
                  </a:cubicBezTo>
                  <a:cubicBezTo>
                    <a:pt x="12161" y="661"/>
                    <a:pt x="12168" y="654"/>
                    <a:pt x="12153" y="639"/>
                  </a:cubicBezTo>
                  <a:cubicBezTo>
                    <a:pt x="12153" y="578"/>
                    <a:pt x="12244" y="578"/>
                    <a:pt x="12366" y="578"/>
                  </a:cubicBezTo>
                  <a:cubicBezTo>
                    <a:pt x="12416" y="590"/>
                    <a:pt x="12461" y="598"/>
                    <a:pt x="12497" y="598"/>
                  </a:cubicBezTo>
                  <a:cubicBezTo>
                    <a:pt x="12547" y="598"/>
                    <a:pt x="12579" y="583"/>
                    <a:pt x="12579" y="547"/>
                  </a:cubicBezTo>
                  <a:lnTo>
                    <a:pt x="12639" y="547"/>
                  </a:lnTo>
                  <a:cubicBezTo>
                    <a:pt x="12670" y="547"/>
                    <a:pt x="12700" y="517"/>
                    <a:pt x="12731" y="517"/>
                  </a:cubicBezTo>
                  <a:cubicBezTo>
                    <a:pt x="12731" y="502"/>
                    <a:pt x="12738" y="494"/>
                    <a:pt x="12742" y="494"/>
                  </a:cubicBezTo>
                  <a:cubicBezTo>
                    <a:pt x="12746" y="494"/>
                    <a:pt x="12746" y="502"/>
                    <a:pt x="12731" y="517"/>
                  </a:cubicBezTo>
                  <a:cubicBezTo>
                    <a:pt x="12731" y="547"/>
                    <a:pt x="12731" y="608"/>
                    <a:pt x="12761" y="608"/>
                  </a:cubicBezTo>
                  <a:cubicBezTo>
                    <a:pt x="12791" y="608"/>
                    <a:pt x="12791" y="547"/>
                    <a:pt x="12791" y="517"/>
                  </a:cubicBezTo>
                  <a:cubicBezTo>
                    <a:pt x="12791" y="487"/>
                    <a:pt x="12822" y="487"/>
                    <a:pt x="12822" y="487"/>
                  </a:cubicBezTo>
                  <a:cubicBezTo>
                    <a:pt x="12852" y="487"/>
                    <a:pt x="12852" y="487"/>
                    <a:pt x="12852" y="517"/>
                  </a:cubicBezTo>
                  <a:lnTo>
                    <a:pt x="12852" y="608"/>
                  </a:lnTo>
                  <a:cubicBezTo>
                    <a:pt x="12852" y="547"/>
                    <a:pt x="12883" y="547"/>
                    <a:pt x="12883" y="547"/>
                  </a:cubicBezTo>
                  <a:cubicBezTo>
                    <a:pt x="12883" y="547"/>
                    <a:pt x="12883" y="547"/>
                    <a:pt x="12883" y="639"/>
                  </a:cubicBezTo>
                  <a:cubicBezTo>
                    <a:pt x="12883" y="684"/>
                    <a:pt x="12890" y="707"/>
                    <a:pt x="12902" y="707"/>
                  </a:cubicBezTo>
                  <a:cubicBezTo>
                    <a:pt x="12913" y="707"/>
                    <a:pt x="12928" y="684"/>
                    <a:pt x="12943" y="639"/>
                  </a:cubicBezTo>
                  <a:lnTo>
                    <a:pt x="12974" y="608"/>
                  </a:lnTo>
                  <a:cubicBezTo>
                    <a:pt x="12983" y="627"/>
                    <a:pt x="12993" y="634"/>
                    <a:pt x="13001" y="634"/>
                  </a:cubicBezTo>
                  <a:cubicBezTo>
                    <a:pt x="13020" y="634"/>
                    <a:pt x="13035" y="599"/>
                    <a:pt x="13035" y="578"/>
                  </a:cubicBezTo>
                  <a:cubicBezTo>
                    <a:pt x="13050" y="608"/>
                    <a:pt x="13065" y="623"/>
                    <a:pt x="13076" y="623"/>
                  </a:cubicBezTo>
                  <a:cubicBezTo>
                    <a:pt x="13088" y="623"/>
                    <a:pt x="13095" y="608"/>
                    <a:pt x="13095" y="578"/>
                  </a:cubicBezTo>
                  <a:cubicBezTo>
                    <a:pt x="13095" y="547"/>
                    <a:pt x="13103" y="532"/>
                    <a:pt x="13111" y="532"/>
                  </a:cubicBezTo>
                  <a:cubicBezTo>
                    <a:pt x="13118" y="532"/>
                    <a:pt x="13126" y="547"/>
                    <a:pt x="13126" y="578"/>
                  </a:cubicBezTo>
                  <a:cubicBezTo>
                    <a:pt x="13156" y="608"/>
                    <a:pt x="13187" y="608"/>
                    <a:pt x="13217" y="608"/>
                  </a:cubicBezTo>
                  <a:cubicBezTo>
                    <a:pt x="13217" y="578"/>
                    <a:pt x="13339" y="578"/>
                    <a:pt x="13490" y="578"/>
                  </a:cubicBezTo>
                  <a:cubicBezTo>
                    <a:pt x="13673" y="578"/>
                    <a:pt x="13764" y="578"/>
                    <a:pt x="13764" y="547"/>
                  </a:cubicBezTo>
                  <a:cubicBezTo>
                    <a:pt x="13794" y="547"/>
                    <a:pt x="13794" y="547"/>
                    <a:pt x="13825" y="578"/>
                  </a:cubicBezTo>
                  <a:cubicBezTo>
                    <a:pt x="13825" y="590"/>
                    <a:pt x="13825" y="598"/>
                    <a:pt x="13827" y="598"/>
                  </a:cubicBezTo>
                  <a:cubicBezTo>
                    <a:pt x="13830" y="598"/>
                    <a:pt x="13837" y="583"/>
                    <a:pt x="13855" y="547"/>
                  </a:cubicBezTo>
                  <a:cubicBezTo>
                    <a:pt x="13855" y="578"/>
                    <a:pt x="13916" y="578"/>
                    <a:pt x="13977" y="578"/>
                  </a:cubicBezTo>
                  <a:cubicBezTo>
                    <a:pt x="14038" y="578"/>
                    <a:pt x="14098" y="578"/>
                    <a:pt x="14098" y="547"/>
                  </a:cubicBezTo>
                  <a:cubicBezTo>
                    <a:pt x="14129" y="532"/>
                    <a:pt x="14144" y="525"/>
                    <a:pt x="14148" y="525"/>
                  </a:cubicBezTo>
                  <a:cubicBezTo>
                    <a:pt x="14152" y="525"/>
                    <a:pt x="14144" y="532"/>
                    <a:pt x="14129" y="547"/>
                  </a:cubicBezTo>
                  <a:cubicBezTo>
                    <a:pt x="14110" y="586"/>
                    <a:pt x="14139" y="624"/>
                    <a:pt x="14179" y="624"/>
                  </a:cubicBezTo>
                  <a:cubicBezTo>
                    <a:pt x="14202" y="624"/>
                    <a:pt x="14228" y="611"/>
                    <a:pt x="14250" y="578"/>
                  </a:cubicBezTo>
                  <a:cubicBezTo>
                    <a:pt x="14281" y="578"/>
                    <a:pt x="14281" y="578"/>
                    <a:pt x="14281" y="639"/>
                  </a:cubicBezTo>
                  <a:cubicBezTo>
                    <a:pt x="14311" y="639"/>
                    <a:pt x="14342" y="639"/>
                    <a:pt x="14372" y="578"/>
                  </a:cubicBezTo>
                  <a:lnTo>
                    <a:pt x="14524" y="578"/>
                  </a:lnTo>
                  <a:cubicBezTo>
                    <a:pt x="14554" y="578"/>
                    <a:pt x="14585" y="547"/>
                    <a:pt x="14585" y="547"/>
                  </a:cubicBezTo>
                  <a:lnTo>
                    <a:pt x="14615" y="547"/>
                  </a:lnTo>
                  <a:cubicBezTo>
                    <a:pt x="14615" y="578"/>
                    <a:pt x="14706" y="578"/>
                    <a:pt x="14828" y="578"/>
                  </a:cubicBezTo>
                  <a:cubicBezTo>
                    <a:pt x="14949" y="608"/>
                    <a:pt x="15071" y="608"/>
                    <a:pt x="15071" y="639"/>
                  </a:cubicBezTo>
                  <a:cubicBezTo>
                    <a:pt x="15071" y="639"/>
                    <a:pt x="15101" y="639"/>
                    <a:pt x="15132" y="608"/>
                  </a:cubicBezTo>
                  <a:cubicBezTo>
                    <a:pt x="15132" y="550"/>
                    <a:pt x="15144" y="529"/>
                    <a:pt x="15153" y="529"/>
                  </a:cubicBezTo>
                  <a:cubicBezTo>
                    <a:pt x="15158" y="529"/>
                    <a:pt x="15162" y="536"/>
                    <a:pt x="15162" y="547"/>
                  </a:cubicBezTo>
                  <a:cubicBezTo>
                    <a:pt x="15177" y="593"/>
                    <a:pt x="15200" y="616"/>
                    <a:pt x="15223" y="616"/>
                  </a:cubicBezTo>
                  <a:cubicBezTo>
                    <a:pt x="15246" y="616"/>
                    <a:pt x="15269" y="593"/>
                    <a:pt x="15284" y="547"/>
                  </a:cubicBezTo>
                  <a:lnTo>
                    <a:pt x="15284" y="608"/>
                  </a:lnTo>
                  <a:cubicBezTo>
                    <a:pt x="15295" y="630"/>
                    <a:pt x="15305" y="640"/>
                    <a:pt x="15316" y="640"/>
                  </a:cubicBezTo>
                  <a:cubicBezTo>
                    <a:pt x="15336" y="640"/>
                    <a:pt x="15355" y="606"/>
                    <a:pt x="15375" y="547"/>
                  </a:cubicBezTo>
                  <a:cubicBezTo>
                    <a:pt x="15397" y="592"/>
                    <a:pt x="15403" y="620"/>
                    <a:pt x="15417" y="620"/>
                  </a:cubicBezTo>
                  <a:cubicBezTo>
                    <a:pt x="15422" y="620"/>
                    <a:pt x="15428" y="616"/>
                    <a:pt x="15436" y="608"/>
                  </a:cubicBezTo>
                  <a:cubicBezTo>
                    <a:pt x="15436" y="608"/>
                    <a:pt x="15436" y="608"/>
                    <a:pt x="15436" y="669"/>
                  </a:cubicBezTo>
                  <a:cubicBezTo>
                    <a:pt x="15436" y="730"/>
                    <a:pt x="15436" y="760"/>
                    <a:pt x="15466" y="760"/>
                  </a:cubicBezTo>
                  <a:cubicBezTo>
                    <a:pt x="15497" y="760"/>
                    <a:pt x="15497" y="730"/>
                    <a:pt x="15497" y="669"/>
                  </a:cubicBezTo>
                  <a:lnTo>
                    <a:pt x="15527" y="669"/>
                  </a:lnTo>
                  <a:cubicBezTo>
                    <a:pt x="15527" y="669"/>
                    <a:pt x="15527" y="669"/>
                    <a:pt x="15527" y="639"/>
                  </a:cubicBezTo>
                  <a:cubicBezTo>
                    <a:pt x="15527" y="608"/>
                    <a:pt x="15557" y="608"/>
                    <a:pt x="15588" y="608"/>
                  </a:cubicBezTo>
                  <a:cubicBezTo>
                    <a:pt x="15588" y="600"/>
                    <a:pt x="15588" y="589"/>
                    <a:pt x="15588" y="578"/>
                  </a:cubicBezTo>
                  <a:cubicBezTo>
                    <a:pt x="15588" y="517"/>
                    <a:pt x="15588" y="487"/>
                    <a:pt x="15588" y="487"/>
                  </a:cubicBezTo>
                  <a:lnTo>
                    <a:pt x="15588" y="395"/>
                  </a:lnTo>
                  <a:cubicBezTo>
                    <a:pt x="15588" y="335"/>
                    <a:pt x="15588" y="274"/>
                    <a:pt x="15557" y="243"/>
                  </a:cubicBezTo>
                  <a:cubicBezTo>
                    <a:pt x="15522" y="226"/>
                    <a:pt x="15487" y="208"/>
                    <a:pt x="15464" y="208"/>
                  </a:cubicBezTo>
                  <a:cubicBezTo>
                    <a:pt x="15447" y="208"/>
                    <a:pt x="15436" y="218"/>
                    <a:pt x="15436" y="243"/>
                  </a:cubicBezTo>
                  <a:cubicBezTo>
                    <a:pt x="15436" y="243"/>
                    <a:pt x="15405" y="274"/>
                    <a:pt x="15405" y="274"/>
                  </a:cubicBezTo>
                  <a:cubicBezTo>
                    <a:pt x="15400" y="274"/>
                    <a:pt x="15394" y="273"/>
                    <a:pt x="15389" y="271"/>
                  </a:cubicBezTo>
                  <a:lnTo>
                    <a:pt x="15389" y="271"/>
                  </a:lnTo>
                  <a:cubicBezTo>
                    <a:pt x="15395" y="287"/>
                    <a:pt x="15381" y="341"/>
                    <a:pt x="15345" y="395"/>
                  </a:cubicBezTo>
                  <a:cubicBezTo>
                    <a:pt x="15345" y="335"/>
                    <a:pt x="15345" y="304"/>
                    <a:pt x="15345" y="304"/>
                  </a:cubicBezTo>
                  <a:cubicBezTo>
                    <a:pt x="15360" y="282"/>
                    <a:pt x="15371" y="270"/>
                    <a:pt x="15379" y="267"/>
                  </a:cubicBezTo>
                  <a:lnTo>
                    <a:pt x="15379" y="267"/>
                  </a:lnTo>
                  <a:cubicBezTo>
                    <a:pt x="15382" y="269"/>
                    <a:pt x="15385" y="270"/>
                    <a:pt x="15389" y="271"/>
                  </a:cubicBezTo>
                  <a:lnTo>
                    <a:pt x="15389" y="271"/>
                  </a:lnTo>
                  <a:cubicBezTo>
                    <a:pt x="15387" y="268"/>
                    <a:pt x="15385" y="267"/>
                    <a:pt x="15382" y="267"/>
                  </a:cubicBezTo>
                  <a:cubicBezTo>
                    <a:pt x="15381" y="267"/>
                    <a:pt x="15380" y="267"/>
                    <a:pt x="15379" y="267"/>
                  </a:cubicBezTo>
                  <a:lnTo>
                    <a:pt x="15379" y="267"/>
                  </a:lnTo>
                  <a:cubicBezTo>
                    <a:pt x="15359" y="258"/>
                    <a:pt x="15345" y="243"/>
                    <a:pt x="15345" y="243"/>
                  </a:cubicBezTo>
                  <a:cubicBezTo>
                    <a:pt x="15345" y="213"/>
                    <a:pt x="15284" y="213"/>
                    <a:pt x="15193" y="213"/>
                  </a:cubicBezTo>
                  <a:cubicBezTo>
                    <a:pt x="15071" y="213"/>
                    <a:pt x="15041" y="213"/>
                    <a:pt x="15010" y="152"/>
                  </a:cubicBezTo>
                  <a:cubicBezTo>
                    <a:pt x="14980" y="122"/>
                    <a:pt x="14980" y="122"/>
                    <a:pt x="14980" y="122"/>
                  </a:cubicBezTo>
                  <a:cubicBezTo>
                    <a:pt x="14980" y="152"/>
                    <a:pt x="14858" y="152"/>
                    <a:pt x="14737" y="152"/>
                  </a:cubicBezTo>
                  <a:cubicBezTo>
                    <a:pt x="14615" y="152"/>
                    <a:pt x="14494" y="152"/>
                    <a:pt x="14494" y="183"/>
                  </a:cubicBezTo>
                  <a:lnTo>
                    <a:pt x="14433" y="183"/>
                  </a:lnTo>
                  <a:cubicBezTo>
                    <a:pt x="14433" y="152"/>
                    <a:pt x="14402" y="152"/>
                    <a:pt x="14372" y="152"/>
                  </a:cubicBezTo>
                  <a:cubicBezTo>
                    <a:pt x="14342" y="183"/>
                    <a:pt x="14311" y="183"/>
                    <a:pt x="14311" y="183"/>
                  </a:cubicBezTo>
                  <a:cubicBezTo>
                    <a:pt x="14311" y="152"/>
                    <a:pt x="14281" y="152"/>
                    <a:pt x="14250" y="152"/>
                  </a:cubicBezTo>
                  <a:cubicBezTo>
                    <a:pt x="14220" y="152"/>
                    <a:pt x="14190" y="152"/>
                    <a:pt x="14190" y="183"/>
                  </a:cubicBezTo>
                  <a:cubicBezTo>
                    <a:pt x="14190" y="183"/>
                    <a:pt x="14038" y="183"/>
                    <a:pt x="14007" y="152"/>
                  </a:cubicBezTo>
                  <a:cubicBezTo>
                    <a:pt x="13998" y="133"/>
                    <a:pt x="13988" y="126"/>
                    <a:pt x="13980" y="126"/>
                  </a:cubicBezTo>
                  <a:cubicBezTo>
                    <a:pt x="13961" y="126"/>
                    <a:pt x="13946" y="162"/>
                    <a:pt x="13946" y="183"/>
                  </a:cubicBezTo>
                  <a:cubicBezTo>
                    <a:pt x="13946" y="207"/>
                    <a:pt x="13927" y="252"/>
                    <a:pt x="13919" y="252"/>
                  </a:cubicBezTo>
                  <a:cubicBezTo>
                    <a:pt x="13917" y="252"/>
                    <a:pt x="13916" y="249"/>
                    <a:pt x="13916" y="243"/>
                  </a:cubicBezTo>
                  <a:lnTo>
                    <a:pt x="13916" y="183"/>
                  </a:lnTo>
                  <a:cubicBezTo>
                    <a:pt x="13916" y="152"/>
                    <a:pt x="13916" y="152"/>
                    <a:pt x="13886" y="152"/>
                  </a:cubicBezTo>
                  <a:lnTo>
                    <a:pt x="13855" y="152"/>
                  </a:lnTo>
                  <a:cubicBezTo>
                    <a:pt x="13855" y="183"/>
                    <a:pt x="13764" y="183"/>
                    <a:pt x="13612" y="183"/>
                  </a:cubicBezTo>
                  <a:cubicBezTo>
                    <a:pt x="13460" y="183"/>
                    <a:pt x="13399" y="183"/>
                    <a:pt x="13399" y="213"/>
                  </a:cubicBezTo>
                  <a:cubicBezTo>
                    <a:pt x="13399" y="228"/>
                    <a:pt x="13399" y="236"/>
                    <a:pt x="13392" y="236"/>
                  </a:cubicBezTo>
                  <a:cubicBezTo>
                    <a:pt x="13384" y="236"/>
                    <a:pt x="13369" y="228"/>
                    <a:pt x="13339" y="213"/>
                  </a:cubicBezTo>
                  <a:cubicBezTo>
                    <a:pt x="13257" y="132"/>
                    <a:pt x="13230" y="105"/>
                    <a:pt x="13221" y="105"/>
                  </a:cubicBezTo>
                  <a:cubicBezTo>
                    <a:pt x="13217" y="105"/>
                    <a:pt x="13217" y="112"/>
                    <a:pt x="13217" y="122"/>
                  </a:cubicBezTo>
                  <a:cubicBezTo>
                    <a:pt x="13217" y="122"/>
                    <a:pt x="13217" y="152"/>
                    <a:pt x="13217" y="213"/>
                  </a:cubicBezTo>
                  <a:cubicBezTo>
                    <a:pt x="13217" y="243"/>
                    <a:pt x="13217" y="259"/>
                    <a:pt x="13213" y="259"/>
                  </a:cubicBezTo>
                  <a:cubicBezTo>
                    <a:pt x="13209" y="259"/>
                    <a:pt x="13202" y="243"/>
                    <a:pt x="13187" y="213"/>
                  </a:cubicBezTo>
                  <a:cubicBezTo>
                    <a:pt x="13187" y="175"/>
                    <a:pt x="13139" y="158"/>
                    <a:pt x="13081" y="158"/>
                  </a:cubicBezTo>
                  <a:cubicBezTo>
                    <a:pt x="13000" y="158"/>
                    <a:pt x="12900" y="191"/>
                    <a:pt x="12883" y="243"/>
                  </a:cubicBezTo>
                  <a:lnTo>
                    <a:pt x="12883" y="213"/>
                  </a:lnTo>
                  <a:cubicBezTo>
                    <a:pt x="12883" y="152"/>
                    <a:pt x="12883" y="152"/>
                    <a:pt x="12791" y="152"/>
                  </a:cubicBezTo>
                  <a:lnTo>
                    <a:pt x="12761" y="152"/>
                  </a:lnTo>
                  <a:cubicBezTo>
                    <a:pt x="12761" y="193"/>
                    <a:pt x="12736" y="210"/>
                    <a:pt x="12709" y="210"/>
                  </a:cubicBezTo>
                  <a:cubicBezTo>
                    <a:pt x="12676" y="210"/>
                    <a:pt x="12639" y="186"/>
                    <a:pt x="12639" y="152"/>
                  </a:cubicBezTo>
                  <a:cubicBezTo>
                    <a:pt x="12609" y="122"/>
                    <a:pt x="12609" y="122"/>
                    <a:pt x="12579" y="122"/>
                  </a:cubicBezTo>
                  <a:cubicBezTo>
                    <a:pt x="12553" y="148"/>
                    <a:pt x="12522" y="157"/>
                    <a:pt x="12494" y="157"/>
                  </a:cubicBezTo>
                  <a:cubicBezTo>
                    <a:pt x="12457" y="157"/>
                    <a:pt x="12427" y="139"/>
                    <a:pt x="12427" y="122"/>
                  </a:cubicBezTo>
                  <a:lnTo>
                    <a:pt x="12396" y="122"/>
                  </a:lnTo>
                  <a:cubicBezTo>
                    <a:pt x="12396" y="152"/>
                    <a:pt x="12335" y="152"/>
                    <a:pt x="12335" y="152"/>
                  </a:cubicBezTo>
                  <a:cubicBezTo>
                    <a:pt x="12275" y="152"/>
                    <a:pt x="12244" y="152"/>
                    <a:pt x="12275" y="183"/>
                  </a:cubicBezTo>
                  <a:cubicBezTo>
                    <a:pt x="12275" y="243"/>
                    <a:pt x="12275" y="274"/>
                    <a:pt x="12244" y="274"/>
                  </a:cubicBezTo>
                  <a:lnTo>
                    <a:pt x="12244" y="243"/>
                  </a:lnTo>
                  <a:cubicBezTo>
                    <a:pt x="12244" y="183"/>
                    <a:pt x="12214" y="183"/>
                    <a:pt x="12123" y="183"/>
                  </a:cubicBezTo>
                  <a:cubicBezTo>
                    <a:pt x="12031" y="183"/>
                    <a:pt x="12001" y="183"/>
                    <a:pt x="11971" y="152"/>
                  </a:cubicBezTo>
                  <a:lnTo>
                    <a:pt x="11971" y="183"/>
                  </a:lnTo>
                  <a:cubicBezTo>
                    <a:pt x="11956" y="198"/>
                    <a:pt x="11948" y="206"/>
                    <a:pt x="11944" y="206"/>
                  </a:cubicBezTo>
                  <a:cubicBezTo>
                    <a:pt x="11940" y="206"/>
                    <a:pt x="11940" y="198"/>
                    <a:pt x="11940" y="183"/>
                  </a:cubicBezTo>
                  <a:cubicBezTo>
                    <a:pt x="11925" y="168"/>
                    <a:pt x="11902" y="160"/>
                    <a:pt x="11876" y="160"/>
                  </a:cubicBezTo>
                  <a:cubicBezTo>
                    <a:pt x="11849" y="160"/>
                    <a:pt x="11819" y="168"/>
                    <a:pt x="11788" y="183"/>
                  </a:cubicBezTo>
                  <a:lnTo>
                    <a:pt x="11758" y="183"/>
                  </a:lnTo>
                  <a:cubicBezTo>
                    <a:pt x="11743" y="137"/>
                    <a:pt x="11728" y="114"/>
                    <a:pt x="11712" y="114"/>
                  </a:cubicBezTo>
                  <a:cubicBezTo>
                    <a:pt x="11697" y="114"/>
                    <a:pt x="11682" y="137"/>
                    <a:pt x="11667" y="183"/>
                  </a:cubicBezTo>
                  <a:cubicBezTo>
                    <a:pt x="11667" y="152"/>
                    <a:pt x="11636" y="152"/>
                    <a:pt x="11636" y="152"/>
                  </a:cubicBezTo>
                  <a:cubicBezTo>
                    <a:pt x="11621" y="168"/>
                    <a:pt x="11591" y="175"/>
                    <a:pt x="11564" y="175"/>
                  </a:cubicBezTo>
                  <a:cubicBezTo>
                    <a:pt x="11538" y="175"/>
                    <a:pt x="11515" y="168"/>
                    <a:pt x="11515" y="152"/>
                  </a:cubicBezTo>
                  <a:cubicBezTo>
                    <a:pt x="11484" y="183"/>
                    <a:pt x="11454" y="183"/>
                    <a:pt x="11454" y="183"/>
                  </a:cubicBezTo>
                  <a:cubicBezTo>
                    <a:pt x="11424" y="183"/>
                    <a:pt x="11424" y="183"/>
                    <a:pt x="11393" y="213"/>
                  </a:cubicBezTo>
                  <a:cubicBezTo>
                    <a:pt x="11363" y="274"/>
                    <a:pt x="11363" y="274"/>
                    <a:pt x="11363" y="274"/>
                  </a:cubicBezTo>
                  <a:cubicBezTo>
                    <a:pt x="11332" y="274"/>
                    <a:pt x="11363" y="213"/>
                    <a:pt x="11363" y="183"/>
                  </a:cubicBezTo>
                  <a:cubicBezTo>
                    <a:pt x="11388" y="170"/>
                    <a:pt x="11392" y="163"/>
                    <a:pt x="11384" y="163"/>
                  </a:cubicBezTo>
                  <a:cubicBezTo>
                    <a:pt x="11373" y="163"/>
                    <a:pt x="11338" y="177"/>
                    <a:pt x="11302" y="213"/>
                  </a:cubicBezTo>
                  <a:cubicBezTo>
                    <a:pt x="11272" y="259"/>
                    <a:pt x="11256" y="281"/>
                    <a:pt x="11253" y="281"/>
                  </a:cubicBezTo>
                  <a:cubicBezTo>
                    <a:pt x="11249" y="281"/>
                    <a:pt x="11256" y="259"/>
                    <a:pt x="11272" y="213"/>
                  </a:cubicBezTo>
                  <a:cubicBezTo>
                    <a:pt x="11293" y="192"/>
                    <a:pt x="11315" y="170"/>
                    <a:pt x="11304" y="170"/>
                  </a:cubicBezTo>
                  <a:cubicBezTo>
                    <a:pt x="11299" y="170"/>
                    <a:pt x="11289" y="174"/>
                    <a:pt x="11272" y="183"/>
                  </a:cubicBezTo>
                  <a:cubicBezTo>
                    <a:pt x="11272" y="183"/>
                    <a:pt x="11241" y="183"/>
                    <a:pt x="11241" y="213"/>
                  </a:cubicBezTo>
                  <a:lnTo>
                    <a:pt x="11180" y="213"/>
                  </a:lnTo>
                  <a:cubicBezTo>
                    <a:pt x="11150" y="183"/>
                    <a:pt x="11150" y="183"/>
                    <a:pt x="11120" y="183"/>
                  </a:cubicBezTo>
                  <a:cubicBezTo>
                    <a:pt x="11104" y="198"/>
                    <a:pt x="11097" y="206"/>
                    <a:pt x="11093" y="206"/>
                  </a:cubicBezTo>
                  <a:cubicBezTo>
                    <a:pt x="11089" y="206"/>
                    <a:pt x="11089" y="198"/>
                    <a:pt x="11089" y="183"/>
                  </a:cubicBezTo>
                  <a:cubicBezTo>
                    <a:pt x="11089" y="170"/>
                    <a:pt x="11084" y="163"/>
                    <a:pt x="11078" y="163"/>
                  </a:cubicBezTo>
                  <a:cubicBezTo>
                    <a:pt x="11069" y="163"/>
                    <a:pt x="11059" y="177"/>
                    <a:pt x="11059" y="213"/>
                  </a:cubicBezTo>
                  <a:cubicBezTo>
                    <a:pt x="11059" y="228"/>
                    <a:pt x="11051" y="236"/>
                    <a:pt x="11040" y="236"/>
                  </a:cubicBezTo>
                  <a:cubicBezTo>
                    <a:pt x="11028" y="236"/>
                    <a:pt x="11013" y="228"/>
                    <a:pt x="10998" y="213"/>
                  </a:cubicBezTo>
                  <a:cubicBezTo>
                    <a:pt x="10998" y="202"/>
                    <a:pt x="10998" y="191"/>
                    <a:pt x="10998" y="183"/>
                  </a:cubicBezTo>
                  <a:cubicBezTo>
                    <a:pt x="10968" y="213"/>
                    <a:pt x="10968" y="213"/>
                    <a:pt x="10968" y="213"/>
                  </a:cubicBezTo>
                  <a:cubicBezTo>
                    <a:pt x="10968" y="183"/>
                    <a:pt x="10785" y="183"/>
                    <a:pt x="10633" y="183"/>
                  </a:cubicBezTo>
                  <a:cubicBezTo>
                    <a:pt x="10603" y="183"/>
                    <a:pt x="10603" y="213"/>
                    <a:pt x="10603" y="243"/>
                  </a:cubicBezTo>
                  <a:cubicBezTo>
                    <a:pt x="10603" y="257"/>
                    <a:pt x="10603" y="267"/>
                    <a:pt x="10603" y="274"/>
                  </a:cubicBezTo>
                  <a:lnTo>
                    <a:pt x="10603" y="274"/>
                  </a:lnTo>
                  <a:cubicBezTo>
                    <a:pt x="10603" y="274"/>
                    <a:pt x="10603" y="274"/>
                    <a:pt x="10603" y="274"/>
                  </a:cubicBezTo>
                  <a:cubicBezTo>
                    <a:pt x="10603" y="274"/>
                    <a:pt x="10603" y="274"/>
                    <a:pt x="10603" y="304"/>
                  </a:cubicBezTo>
                  <a:cubicBezTo>
                    <a:pt x="10603" y="304"/>
                    <a:pt x="10603" y="335"/>
                    <a:pt x="10603" y="335"/>
                  </a:cubicBezTo>
                  <a:lnTo>
                    <a:pt x="10572" y="304"/>
                  </a:lnTo>
                  <a:cubicBezTo>
                    <a:pt x="10572" y="285"/>
                    <a:pt x="10584" y="278"/>
                    <a:pt x="10593" y="276"/>
                  </a:cubicBezTo>
                  <a:lnTo>
                    <a:pt x="10593" y="276"/>
                  </a:lnTo>
                  <a:cubicBezTo>
                    <a:pt x="10597" y="285"/>
                    <a:pt x="10600" y="292"/>
                    <a:pt x="10601" y="292"/>
                  </a:cubicBezTo>
                  <a:cubicBezTo>
                    <a:pt x="10602" y="292"/>
                    <a:pt x="10603" y="287"/>
                    <a:pt x="10603" y="274"/>
                  </a:cubicBezTo>
                  <a:lnTo>
                    <a:pt x="10603" y="274"/>
                  </a:lnTo>
                  <a:cubicBezTo>
                    <a:pt x="10602" y="274"/>
                    <a:pt x="10598" y="274"/>
                    <a:pt x="10593" y="276"/>
                  </a:cubicBezTo>
                  <a:lnTo>
                    <a:pt x="10593" y="276"/>
                  </a:lnTo>
                  <a:cubicBezTo>
                    <a:pt x="10589" y="266"/>
                    <a:pt x="10582" y="253"/>
                    <a:pt x="10572" y="243"/>
                  </a:cubicBezTo>
                  <a:cubicBezTo>
                    <a:pt x="10557" y="183"/>
                    <a:pt x="10542" y="152"/>
                    <a:pt x="10535" y="152"/>
                  </a:cubicBezTo>
                  <a:lnTo>
                    <a:pt x="10535" y="152"/>
                  </a:lnTo>
                  <a:cubicBezTo>
                    <a:pt x="10527" y="152"/>
                    <a:pt x="10527" y="183"/>
                    <a:pt x="10542" y="243"/>
                  </a:cubicBezTo>
                  <a:cubicBezTo>
                    <a:pt x="10542" y="289"/>
                    <a:pt x="10542" y="312"/>
                    <a:pt x="10538" y="312"/>
                  </a:cubicBezTo>
                  <a:cubicBezTo>
                    <a:pt x="10535" y="312"/>
                    <a:pt x="10527" y="289"/>
                    <a:pt x="10512" y="243"/>
                  </a:cubicBezTo>
                  <a:cubicBezTo>
                    <a:pt x="10497" y="228"/>
                    <a:pt x="10489" y="221"/>
                    <a:pt x="10485" y="221"/>
                  </a:cubicBezTo>
                  <a:cubicBezTo>
                    <a:pt x="10481" y="221"/>
                    <a:pt x="10481" y="228"/>
                    <a:pt x="10481" y="243"/>
                  </a:cubicBezTo>
                  <a:cubicBezTo>
                    <a:pt x="10481" y="259"/>
                    <a:pt x="10474" y="266"/>
                    <a:pt x="10466" y="266"/>
                  </a:cubicBezTo>
                  <a:cubicBezTo>
                    <a:pt x="10459" y="266"/>
                    <a:pt x="10451" y="259"/>
                    <a:pt x="10451" y="243"/>
                  </a:cubicBezTo>
                  <a:cubicBezTo>
                    <a:pt x="10451" y="223"/>
                    <a:pt x="10436" y="187"/>
                    <a:pt x="10427" y="187"/>
                  </a:cubicBezTo>
                  <a:cubicBezTo>
                    <a:pt x="10423" y="187"/>
                    <a:pt x="10421" y="194"/>
                    <a:pt x="10421" y="213"/>
                  </a:cubicBezTo>
                  <a:cubicBezTo>
                    <a:pt x="10421" y="213"/>
                    <a:pt x="10390" y="213"/>
                    <a:pt x="10390" y="183"/>
                  </a:cubicBezTo>
                  <a:cubicBezTo>
                    <a:pt x="10381" y="164"/>
                    <a:pt x="10371" y="157"/>
                    <a:pt x="10363" y="157"/>
                  </a:cubicBezTo>
                  <a:cubicBezTo>
                    <a:pt x="10344" y="157"/>
                    <a:pt x="10329" y="192"/>
                    <a:pt x="10329" y="213"/>
                  </a:cubicBezTo>
                  <a:cubicBezTo>
                    <a:pt x="10299" y="243"/>
                    <a:pt x="10284" y="259"/>
                    <a:pt x="10276" y="259"/>
                  </a:cubicBezTo>
                  <a:cubicBezTo>
                    <a:pt x="10269" y="259"/>
                    <a:pt x="10269" y="243"/>
                    <a:pt x="10269" y="213"/>
                  </a:cubicBezTo>
                  <a:cubicBezTo>
                    <a:pt x="10281" y="175"/>
                    <a:pt x="10273" y="158"/>
                    <a:pt x="10256" y="158"/>
                  </a:cubicBezTo>
                  <a:cubicBezTo>
                    <a:pt x="10233" y="158"/>
                    <a:pt x="10195" y="191"/>
                    <a:pt x="10177" y="243"/>
                  </a:cubicBezTo>
                  <a:cubicBezTo>
                    <a:pt x="10177" y="255"/>
                    <a:pt x="10177" y="265"/>
                    <a:pt x="10177" y="274"/>
                  </a:cubicBezTo>
                  <a:cubicBezTo>
                    <a:pt x="10177" y="243"/>
                    <a:pt x="10147" y="243"/>
                    <a:pt x="10147" y="243"/>
                  </a:cubicBezTo>
                  <a:cubicBezTo>
                    <a:pt x="10117" y="243"/>
                    <a:pt x="10117" y="243"/>
                    <a:pt x="10117" y="213"/>
                  </a:cubicBezTo>
                  <a:cubicBezTo>
                    <a:pt x="10117" y="213"/>
                    <a:pt x="10086" y="213"/>
                    <a:pt x="10056" y="243"/>
                  </a:cubicBezTo>
                  <a:cubicBezTo>
                    <a:pt x="10045" y="277"/>
                    <a:pt x="10029" y="290"/>
                    <a:pt x="10013" y="290"/>
                  </a:cubicBezTo>
                  <a:cubicBezTo>
                    <a:pt x="9985" y="290"/>
                    <a:pt x="9953" y="252"/>
                    <a:pt x="9934" y="213"/>
                  </a:cubicBezTo>
                  <a:lnTo>
                    <a:pt x="9904" y="243"/>
                  </a:lnTo>
                  <a:cubicBezTo>
                    <a:pt x="9886" y="296"/>
                    <a:pt x="9879" y="329"/>
                    <a:pt x="9876" y="329"/>
                  </a:cubicBezTo>
                  <a:cubicBezTo>
                    <a:pt x="9873" y="329"/>
                    <a:pt x="9873" y="312"/>
                    <a:pt x="9873" y="274"/>
                  </a:cubicBezTo>
                  <a:lnTo>
                    <a:pt x="9873" y="243"/>
                  </a:lnTo>
                  <a:cubicBezTo>
                    <a:pt x="9862" y="277"/>
                    <a:pt x="9847" y="290"/>
                    <a:pt x="9832" y="290"/>
                  </a:cubicBezTo>
                  <a:cubicBezTo>
                    <a:pt x="9807" y="290"/>
                    <a:pt x="9782" y="252"/>
                    <a:pt x="9782" y="213"/>
                  </a:cubicBezTo>
                  <a:cubicBezTo>
                    <a:pt x="9782" y="152"/>
                    <a:pt x="9782" y="152"/>
                    <a:pt x="9752" y="152"/>
                  </a:cubicBezTo>
                  <a:lnTo>
                    <a:pt x="9752" y="213"/>
                  </a:lnTo>
                  <a:cubicBezTo>
                    <a:pt x="9752" y="243"/>
                    <a:pt x="9752" y="274"/>
                    <a:pt x="9752" y="274"/>
                  </a:cubicBezTo>
                  <a:cubicBezTo>
                    <a:pt x="9721" y="274"/>
                    <a:pt x="9691" y="274"/>
                    <a:pt x="9691" y="243"/>
                  </a:cubicBezTo>
                  <a:cubicBezTo>
                    <a:pt x="9691" y="223"/>
                    <a:pt x="9677" y="187"/>
                    <a:pt x="9668" y="187"/>
                  </a:cubicBezTo>
                  <a:cubicBezTo>
                    <a:pt x="9664" y="187"/>
                    <a:pt x="9661" y="194"/>
                    <a:pt x="9661" y="213"/>
                  </a:cubicBezTo>
                  <a:cubicBezTo>
                    <a:pt x="9661" y="213"/>
                    <a:pt x="9630" y="213"/>
                    <a:pt x="9630" y="152"/>
                  </a:cubicBezTo>
                  <a:lnTo>
                    <a:pt x="9539" y="152"/>
                  </a:lnTo>
                  <a:cubicBezTo>
                    <a:pt x="9539" y="183"/>
                    <a:pt x="9531" y="198"/>
                    <a:pt x="9524" y="198"/>
                  </a:cubicBezTo>
                  <a:cubicBezTo>
                    <a:pt x="9516" y="198"/>
                    <a:pt x="9509" y="183"/>
                    <a:pt x="9509" y="152"/>
                  </a:cubicBezTo>
                  <a:cubicBezTo>
                    <a:pt x="9509" y="152"/>
                    <a:pt x="9448" y="152"/>
                    <a:pt x="9448" y="213"/>
                  </a:cubicBezTo>
                  <a:cubicBezTo>
                    <a:pt x="9417" y="213"/>
                    <a:pt x="9387" y="213"/>
                    <a:pt x="9387" y="152"/>
                  </a:cubicBezTo>
                  <a:cubicBezTo>
                    <a:pt x="9387" y="213"/>
                    <a:pt x="9357" y="213"/>
                    <a:pt x="9326" y="213"/>
                  </a:cubicBezTo>
                  <a:lnTo>
                    <a:pt x="9296" y="213"/>
                  </a:lnTo>
                  <a:cubicBezTo>
                    <a:pt x="9296" y="243"/>
                    <a:pt x="9296" y="243"/>
                    <a:pt x="9265" y="243"/>
                  </a:cubicBezTo>
                  <a:cubicBezTo>
                    <a:pt x="9265" y="243"/>
                    <a:pt x="9205" y="183"/>
                    <a:pt x="9174" y="183"/>
                  </a:cubicBezTo>
                  <a:cubicBezTo>
                    <a:pt x="9144" y="183"/>
                    <a:pt x="9144" y="183"/>
                    <a:pt x="9144" y="243"/>
                  </a:cubicBezTo>
                  <a:cubicBezTo>
                    <a:pt x="9164" y="243"/>
                    <a:pt x="9171" y="257"/>
                    <a:pt x="9164" y="257"/>
                  </a:cubicBezTo>
                  <a:cubicBezTo>
                    <a:pt x="9161" y="257"/>
                    <a:pt x="9154" y="254"/>
                    <a:pt x="9144" y="243"/>
                  </a:cubicBezTo>
                  <a:cubicBezTo>
                    <a:pt x="9114" y="243"/>
                    <a:pt x="9053" y="183"/>
                    <a:pt x="8992" y="183"/>
                  </a:cubicBezTo>
                  <a:cubicBezTo>
                    <a:pt x="8931" y="183"/>
                    <a:pt x="8931" y="183"/>
                    <a:pt x="8931" y="243"/>
                  </a:cubicBezTo>
                  <a:cubicBezTo>
                    <a:pt x="8946" y="274"/>
                    <a:pt x="8946" y="289"/>
                    <a:pt x="8939" y="289"/>
                  </a:cubicBezTo>
                  <a:cubicBezTo>
                    <a:pt x="8931" y="289"/>
                    <a:pt x="8916" y="274"/>
                    <a:pt x="8901" y="243"/>
                  </a:cubicBezTo>
                  <a:cubicBezTo>
                    <a:pt x="8881" y="186"/>
                    <a:pt x="8874" y="165"/>
                    <a:pt x="8872" y="165"/>
                  </a:cubicBezTo>
                  <a:cubicBezTo>
                    <a:pt x="8870" y="165"/>
                    <a:pt x="8870" y="172"/>
                    <a:pt x="8870" y="183"/>
                  </a:cubicBezTo>
                  <a:cubicBezTo>
                    <a:pt x="8840" y="213"/>
                    <a:pt x="8840" y="213"/>
                    <a:pt x="8810" y="213"/>
                  </a:cubicBezTo>
                  <a:cubicBezTo>
                    <a:pt x="8810" y="198"/>
                    <a:pt x="8810" y="190"/>
                    <a:pt x="8806" y="190"/>
                  </a:cubicBezTo>
                  <a:cubicBezTo>
                    <a:pt x="8802" y="190"/>
                    <a:pt x="8794" y="198"/>
                    <a:pt x="8779" y="213"/>
                  </a:cubicBezTo>
                  <a:cubicBezTo>
                    <a:pt x="8749" y="213"/>
                    <a:pt x="8749" y="213"/>
                    <a:pt x="8749" y="183"/>
                  </a:cubicBezTo>
                  <a:lnTo>
                    <a:pt x="8718" y="183"/>
                  </a:lnTo>
                  <a:cubicBezTo>
                    <a:pt x="8695" y="218"/>
                    <a:pt x="8666" y="231"/>
                    <a:pt x="8638" y="231"/>
                  </a:cubicBezTo>
                  <a:cubicBezTo>
                    <a:pt x="8595" y="231"/>
                    <a:pt x="8554" y="201"/>
                    <a:pt x="8536" y="183"/>
                  </a:cubicBezTo>
                  <a:cubicBezTo>
                    <a:pt x="8536" y="183"/>
                    <a:pt x="8536" y="183"/>
                    <a:pt x="8506" y="213"/>
                  </a:cubicBezTo>
                  <a:cubicBezTo>
                    <a:pt x="8490" y="259"/>
                    <a:pt x="8483" y="281"/>
                    <a:pt x="8479" y="281"/>
                  </a:cubicBezTo>
                  <a:cubicBezTo>
                    <a:pt x="8475" y="281"/>
                    <a:pt x="8475" y="259"/>
                    <a:pt x="8475" y="213"/>
                  </a:cubicBezTo>
                  <a:cubicBezTo>
                    <a:pt x="8475" y="183"/>
                    <a:pt x="8475" y="168"/>
                    <a:pt x="8471" y="168"/>
                  </a:cubicBezTo>
                  <a:cubicBezTo>
                    <a:pt x="8468" y="168"/>
                    <a:pt x="8460" y="183"/>
                    <a:pt x="8445" y="213"/>
                  </a:cubicBezTo>
                  <a:cubicBezTo>
                    <a:pt x="8445" y="240"/>
                    <a:pt x="8426" y="255"/>
                    <a:pt x="8406" y="255"/>
                  </a:cubicBezTo>
                  <a:cubicBezTo>
                    <a:pt x="8381" y="255"/>
                    <a:pt x="8354" y="233"/>
                    <a:pt x="8354" y="183"/>
                  </a:cubicBezTo>
                  <a:lnTo>
                    <a:pt x="8354" y="92"/>
                  </a:lnTo>
                  <a:close/>
                  <a:moveTo>
                    <a:pt x="299" y="1003"/>
                  </a:moveTo>
                  <a:cubicBezTo>
                    <a:pt x="299" y="1003"/>
                    <a:pt x="268" y="1034"/>
                    <a:pt x="268" y="1095"/>
                  </a:cubicBezTo>
                  <a:lnTo>
                    <a:pt x="299" y="1095"/>
                  </a:lnTo>
                  <a:cubicBezTo>
                    <a:pt x="329" y="1095"/>
                    <a:pt x="329" y="1034"/>
                    <a:pt x="329" y="1003"/>
                  </a:cubicBezTo>
                  <a:close/>
                  <a:moveTo>
                    <a:pt x="4311" y="1307"/>
                  </a:moveTo>
                  <a:cubicBezTo>
                    <a:pt x="4311" y="1307"/>
                    <a:pt x="4311" y="1338"/>
                    <a:pt x="4311" y="1368"/>
                  </a:cubicBezTo>
                  <a:cubicBezTo>
                    <a:pt x="4311" y="1395"/>
                    <a:pt x="4311" y="1411"/>
                    <a:pt x="4314" y="1411"/>
                  </a:cubicBezTo>
                  <a:cubicBezTo>
                    <a:pt x="4317" y="1411"/>
                    <a:pt x="4325" y="1388"/>
                    <a:pt x="4341" y="1338"/>
                  </a:cubicBezTo>
                  <a:cubicBezTo>
                    <a:pt x="4341" y="1307"/>
                    <a:pt x="4341" y="1307"/>
                    <a:pt x="4311" y="13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3486;p83"/>
            <p:cNvSpPr/>
            <p:nvPr/>
          </p:nvSpPr>
          <p:spPr>
            <a:xfrm>
              <a:off x="2792689" y="3131743"/>
              <a:ext cx="182508" cy="16611"/>
            </a:xfrm>
            <a:custGeom>
              <a:avLst/>
              <a:gdLst/>
              <a:ahLst/>
              <a:cxnLst/>
              <a:rect l="l" t="t" r="r" b="b"/>
              <a:pathLst>
                <a:path w="11031" h="1004" extrusionOk="0">
                  <a:moveTo>
                    <a:pt x="3066" y="1"/>
                  </a:moveTo>
                  <a:cubicBezTo>
                    <a:pt x="3066" y="9"/>
                    <a:pt x="3066" y="19"/>
                    <a:pt x="3066" y="31"/>
                  </a:cubicBezTo>
                  <a:lnTo>
                    <a:pt x="3097" y="31"/>
                  </a:lnTo>
                  <a:cubicBezTo>
                    <a:pt x="3097" y="1"/>
                    <a:pt x="3097" y="1"/>
                    <a:pt x="3066" y="1"/>
                  </a:cubicBezTo>
                  <a:close/>
                  <a:moveTo>
                    <a:pt x="422" y="153"/>
                  </a:moveTo>
                  <a:lnTo>
                    <a:pt x="452" y="183"/>
                  </a:lnTo>
                  <a:cubicBezTo>
                    <a:pt x="452" y="153"/>
                    <a:pt x="452" y="153"/>
                    <a:pt x="452" y="153"/>
                  </a:cubicBezTo>
                  <a:close/>
                  <a:moveTo>
                    <a:pt x="6319" y="305"/>
                  </a:moveTo>
                  <a:cubicBezTo>
                    <a:pt x="6334" y="335"/>
                    <a:pt x="6334" y="350"/>
                    <a:pt x="6330" y="350"/>
                  </a:cubicBezTo>
                  <a:cubicBezTo>
                    <a:pt x="6326" y="350"/>
                    <a:pt x="6319" y="335"/>
                    <a:pt x="6319" y="305"/>
                  </a:cubicBezTo>
                  <a:close/>
                  <a:moveTo>
                    <a:pt x="7717" y="305"/>
                  </a:moveTo>
                  <a:cubicBezTo>
                    <a:pt x="7717" y="335"/>
                    <a:pt x="7717" y="366"/>
                    <a:pt x="7717" y="366"/>
                  </a:cubicBezTo>
                  <a:lnTo>
                    <a:pt x="7687" y="335"/>
                  </a:lnTo>
                  <a:lnTo>
                    <a:pt x="7717" y="305"/>
                  </a:lnTo>
                  <a:close/>
                  <a:moveTo>
                    <a:pt x="2702" y="366"/>
                  </a:moveTo>
                  <a:cubicBezTo>
                    <a:pt x="2702" y="366"/>
                    <a:pt x="2702" y="366"/>
                    <a:pt x="2702" y="396"/>
                  </a:cubicBezTo>
                  <a:lnTo>
                    <a:pt x="2671" y="366"/>
                  </a:lnTo>
                  <a:close/>
                  <a:moveTo>
                    <a:pt x="7565" y="335"/>
                  </a:moveTo>
                  <a:cubicBezTo>
                    <a:pt x="7565" y="335"/>
                    <a:pt x="7565" y="335"/>
                    <a:pt x="7565" y="366"/>
                  </a:cubicBezTo>
                  <a:cubicBezTo>
                    <a:pt x="7565" y="366"/>
                    <a:pt x="7565" y="396"/>
                    <a:pt x="7535" y="396"/>
                  </a:cubicBezTo>
                  <a:lnTo>
                    <a:pt x="7535" y="366"/>
                  </a:lnTo>
                  <a:cubicBezTo>
                    <a:pt x="7535" y="335"/>
                    <a:pt x="7565" y="335"/>
                    <a:pt x="7565" y="335"/>
                  </a:cubicBezTo>
                  <a:close/>
                  <a:moveTo>
                    <a:pt x="2124" y="305"/>
                  </a:moveTo>
                  <a:cubicBezTo>
                    <a:pt x="2124" y="314"/>
                    <a:pt x="2124" y="324"/>
                    <a:pt x="2124" y="335"/>
                  </a:cubicBezTo>
                  <a:cubicBezTo>
                    <a:pt x="2094" y="365"/>
                    <a:pt x="2094" y="425"/>
                    <a:pt x="2094" y="426"/>
                  </a:cubicBezTo>
                  <a:lnTo>
                    <a:pt x="2094" y="426"/>
                  </a:lnTo>
                  <a:cubicBezTo>
                    <a:pt x="2094" y="425"/>
                    <a:pt x="2094" y="365"/>
                    <a:pt x="2124" y="305"/>
                  </a:cubicBezTo>
                  <a:close/>
                  <a:moveTo>
                    <a:pt x="240" y="335"/>
                  </a:moveTo>
                  <a:cubicBezTo>
                    <a:pt x="270" y="335"/>
                    <a:pt x="270" y="335"/>
                    <a:pt x="270" y="366"/>
                  </a:cubicBezTo>
                  <a:cubicBezTo>
                    <a:pt x="270" y="366"/>
                    <a:pt x="240" y="426"/>
                    <a:pt x="240" y="426"/>
                  </a:cubicBezTo>
                  <a:lnTo>
                    <a:pt x="240" y="366"/>
                  </a:lnTo>
                  <a:cubicBezTo>
                    <a:pt x="240" y="335"/>
                    <a:pt x="240" y="335"/>
                    <a:pt x="240" y="335"/>
                  </a:cubicBezTo>
                  <a:close/>
                  <a:moveTo>
                    <a:pt x="2585" y="354"/>
                  </a:moveTo>
                  <a:cubicBezTo>
                    <a:pt x="2592" y="354"/>
                    <a:pt x="2602" y="382"/>
                    <a:pt x="2580" y="426"/>
                  </a:cubicBezTo>
                  <a:lnTo>
                    <a:pt x="2550" y="426"/>
                  </a:lnTo>
                  <a:cubicBezTo>
                    <a:pt x="2550" y="396"/>
                    <a:pt x="2550" y="366"/>
                    <a:pt x="2580" y="366"/>
                  </a:cubicBezTo>
                  <a:cubicBezTo>
                    <a:pt x="2580" y="357"/>
                    <a:pt x="2582" y="354"/>
                    <a:pt x="2585" y="354"/>
                  </a:cubicBezTo>
                  <a:close/>
                  <a:moveTo>
                    <a:pt x="9115" y="396"/>
                  </a:moveTo>
                  <a:cubicBezTo>
                    <a:pt x="9146" y="396"/>
                    <a:pt x="9146" y="396"/>
                    <a:pt x="9146" y="426"/>
                  </a:cubicBezTo>
                  <a:cubicBezTo>
                    <a:pt x="9146" y="457"/>
                    <a:pt x="9115" y="487"/>
                    <a:pt x="9115" y="487"/>
                  </a:cubicBezTo>
                  <a:cubicBezTo>
                    <a:pt x="9111" y="491"/>
                    <a:pt x="9107" y="493"/>
                    <a:pt x="9104" y="493"/>
                  </a:cubicBezTo>
                  <a:cubicBezTo>
                    <a:pt x="9085" y="493"/>
                    <a:pt x="9089" y="422"/>
                    <a:pt x="9115" y="396"/>
                  </a:cubicBezTo>
                  <a:close/>
                  <a:moveTo>
                    <a:pt x="392" y="335"/>
                  </a:moveTo>
                  <a:cubicBezTo>
                    <a:pt x="422" y="335"/>
                    <a:pt x="422" y="335"/>
                    <a:pt x="422" y="396"/>
                  </a:cubicBezTo>
                  <a:cubicBezTo>
                    <a:pt x="422" y="387"/>
                    <a:pt x="419" y="383"/>
                    <a:pt x="416" y="383"/>
                  </a:cubicBezTo>
                  <a:cubicBezTo>
                    <a:pt x="409" y="383"/>
                    <a:pt x="401" y="405"/>
                    <a:pt x="422" y="426"/>
                  </a:cubicBezTo>
                  <a:lnTo>
                    <a:pt x="422" y="518"/>
                  </a:lnTo>
                  <a:cubicBezTo>
                    <a:pt x="392" y="518"/>
                    <a:pt x="392" y="457"/>
                    <a:pt x="392" y="426"/>
                  </a:cubicBezTo>
                  <a:cubicBezTo>
                    <a:pt x="361" y="335"/>
                    <a:pt x="361" y="335"/>
                    <a:pt x="392" y="335"/>
                  </a:cubicBezTo>
                  <a:close/>
                  <a:moveTo>
                    <a:pt x="3373" y="406"/>
                  </a:moveTo>
                  <a:cubicBezTo>
                    <a:pt x="3376" y="406"/>
                    <a:pt x="3383" y="421"/>
                    <a:pt x="3401" y="457"/>
                  </a:cubicBezTo>
                  <a:cubicBezTo>
                    <a:pt x="3401" y="518"/>
                    <a:pt x="3401" y="518"/>
                    <a:pt x="3370" y="518"/>
                  </a:cubicBezTo>
                  <a:cubicBezTo>
                    <a:pt x="3370" y="518"/>
                    <a:pt x="3370" y="457"/>
                    <a:pt x="3370" y="426"/>
                  </a:cubicBezTo>
                  <a:cubicBezTo>
                    <a:pt x="3370" y="414"/>
                    <a:pt x="3370" y="406"/>
                    <a:pt x="3373" y="406"/>
                  </a:cubicBezTo>
                  <a:close/>
                  <a:moveTo>
                    <a:pt x="3492" y="426"/>
                  </a:moveTo>
                  <a:cubicBezTo>
                    <a:pt x="3492" y="457"/>
                    <a:pt x="3492" y="518"/>
                    <a:pt x="3462" y="518"/>
                  </a:cubicBezTo>
                  <a:lnTo>
                    <a:pt x="3462" y="457"/>
                  </a:lnTo>
                  <a:lnTo>
                    <a:pt x="3462" y="426"/>
                  </a:lnTo>
                  <a:close/>
                  <a:moveTo>
                    <a:pt x="2215" y="457"/>
                  </a:moveTo>
                  <a:cubicBezTo>
                    <a:pt x="2215" y="487"/>
                    <a:pt x="2215" y="548"/>
                    <a:pt x="2215" y="548"/>
                  </a:cubicBezTo>
                  <a:lnTo>
                    <a:pt x="2185" y="548"/>
                  </a:lnTo>
                  <a:cubicBezTo>
                    <a:pt x="2185" y="487"/>
                    <a:pt x="2215" y="457"/>
                    <a:pt x="2215" y="457"/>
                  </a:cubicBezTo>
                  <a:close/>
                  <a:moveTo>
                    <a:pt x="3158" y="487"/>
                  </a:moveTo>
                  <a:cubicBezTo>
                    <a:pt x="3158" y="487"/>
                    <a:pt x="3158" y="548"/>
                    <a:pt x="3158" y="548"/>
                  </a:cubicBezTo>
                  <a:cubicBezTo>
                    <a:pt x="3127" y="487"/>
                    <a:pt x="3127" y="487"/>
                    <a:pt x="3158" y="487"/>
                  </a:cubicBezTo>
                  <a:close/>
                  <a:moveTo>
                    <a:pt x="10958" y="388"/>
                  </a:moveTo>
                  <a:cubicBezTo>
                    <a:pt x="10967" y="388"/>
                    <a:pt x="10960" y="445"/>
                    <a:pt x="10939" y="487"/>
                  </a:cubicBezTo>
                  <a:cubicBezTo>
                    <a:pt x="10924" y="533"/>
                    <a:pt x="10916" y="556"/>
                    <a:pt x="10912" y="556"/>
                  </a:cubicBezTo>
                  <a:cubicBezTo>
                    <a:pt x="10909" y="556"/>
                    <a:pt x="10909" y="533"/>
                    <a:pt x="10909" y="487"/>
                  </a:cubicBezTo>
                  <a:cubicBezTo>
                    <a:pt x="10909" y="457"/>
                    <a:pt x="10909" y="426"/>
                    <a:pt x="10939" y="426"/>
                  </a:cubicBezTo>
                  <a:cubicBezTo>
                    <a:pt x="10948" y="399"/>
                    <a:pt x="10955" y="388"/>
                    <a:pt x="10958" y="388"/>
                  </a:cubicBezTo>
                  <a:close/>
                  <a:moveTo>
                    <a:pt x="1152" y="487"/>
                  </a:moveTo>
                  <a:cubicBezTo>
                    <a:pt x="1152" y="487"/>
                    <a:pt x="1152" y="548"/>
                    <a:pt x="1121" y="578"/>
                  </a:cubicBezTo>
                  <a:cubicBezTo>
                    <a:pt x="1121" y="548"/>
                    <a:pt x="1121" y="487"/>
                    <a:pt x="1152" y="487"/>
                  </a:cubicBezTo>
                  <a:close/>
                  <a:moveTo>
                    <a:pt x="1848" y="392"/>
                  </a:moveTo>
                  <a:cubicBezTo>
                    <a:pt x="1851" y="392"/>
                    <a:pt x="1851" y="414"/>
                    <a:pt x="1851" y="457"/>
                  </a:cubicBezTo>
                  <a:cubicBezTo>
                    <a:pt x="1851" y="487"/>
                    <a:pt x="1851" y="518"/>
                    <a:pt x="1820" y="578"/>
                  </a:cubicBezTo>
                  <a:cubicBezTo>
                    <a:pt x="1790" y="548"/>
                    <a:pt x="1790" y="548"/>
                    <a:pt x="1790" y="548"/>
                  </a:cubicBezTo>
                  <a:cubicBezTo>
                    <a:pt x="1790" y="548"/>
                    <a:pt x="1790" y="518"/>
                    <a:pt x="1820" y="487"/>
                  </a:cubicBezTo>
                  <a:cubicBezTo>
                    <a:pt x="1836" y="422"/>
                    <a:pt x="1844" y="392"/>
                    <a:pt x="1848" y="392"/>
                  </a:cubicBezTo>
                  <a:close/>
                  <a:moveTo>
                    <a:pt x="2914" y="487"/>
                  </a:moveTo>
                  <a:cubicBezTo>
                    <a:pt x="2914" y="487"/>
                    <a:pt x="2945" y="487"/>
                    <a:pt x="2945" y="518"/>
                  </a:cubicBezTo>
                  <a:cubicBezTo>
                    <a:pt x="2945" y="518"/>
                    <a:pt x="2945" y="578"/>
                    <a:pt x="2914" y="578"/>
                  </a:cubicBezTo>
                  <a:cubicBezTo>
                    <a:pt x="2914" y="578"/>
                    <a:pt x="2914" y="518"/>
                    <a:pt x="2914" y="518"/>
                  </a:cubicBezTo>
                  <a:cubicBezTo>
                    <a:pt x="2914" y="487"/>
                    <a:pt x="2914" y="487"/>
                    <a:pt x="2914" y="487"/>
                  </a:cubicBezTo>
                  <a:close/>
                  <a:moveTo>
                    <a:pt x="5042" y="487"/>
                  </a:moveTo>
                  <a:cubicBezTo>
                    <a:pt x="5042" y="548"/>
                    <a:pt x="5042" y="578"/>
                    <a:pt x="5012" y="578"/>
                  </a:cubicBezTo>
                  <a:lnTo>
                    <a:pt x="5012" y="548"/>
                  </a:lnTo>
                  <a:lnTo>
                    <a:pt x="5012" y="487"/>
                  </a:lnTo>
                  <a:close/>
                  <a:moveTo>
                    <a:pt x="8143" y="518"/>
                  </a:moveTo>
                  <a:cubicBezTo>
                    <a:pt x="8173" y="518"/>
                    <a:pt x="8173" y="548"/>
                    <a:pt x="8173" y="548"/>
                  </a:cubicBezTo>
                  <a:cubicBezTo>
                    <a:pt x="8173" y="548"/>
                    <a:pt x="8173" y="578"/>
                    <a:pt x="8143" y="578"/>
                  </a:cubicBezTo>
                  <a:cubicBezTo>
                    <a:pt x="8143" y="578"/>
                    <a:pt x="8143" y="548"/>
                    <a:pt x="8143" y="518"/>
                  </a:cubicBezTo>
                  <a:close/>
                  <a:moveTo>
                    <a:pt x="6471" y="518"/>
                  </a:moveTo>
                  <a:cubicBezTo>
                    <a:pt x="6471" y="542"/>
                    <a:pt x="6471" y="587"/>
                    <a:pt x="6455" y="587"/>
                  </a:cubicBezTo>
                  <a:cubicBezTo>
                    <a:pt x="6451" y="587"/>
                    <a:pt x="6446" y="584"/>
                    <a:pt x="6440" y="578"/>
                  </a:cubicBezTo>
                  <a:cubicBezTo>
                    <a:pt x="6440" y="548"/>
                    <a:pt x="6471" y="518"/>
                    <a:pt x="6471" y="518"/>
                  </a:cubicBezTo>
                  <a:close/>
                  <a:moveTo>
                    <a:pt x="5924" y="518"/>
                  </a:moveTo>
                  <a:cubicBezTo>
                    <a:pt x="5954" y="518"/>
                    <a:pt x="5954" y="518"/>
                    <a:pt x="5954" y="578"/>
                  </a:cubicBezTo>
                  <a:cubicBezTo>
                    <a:pt x="5954" y="609"/>
                    <a:pt x="5924" y="609"/>
                    <a:pt x="5924" y="609"/>
                  </a:cubicBezTo>
                  <a:cubicBezTo>
                    <a:pt x="5893" y="578"/>
                    <a:pt x="5924" y="518"/>
                    <a:pt x="5924" y="518"/>
                  </a:cubicBezTo>
                  <a:close/>
                  <a:moveTo>
                    <a:pt x="7808" y="578"/>
                  </a:moveTo>
                  <a:cubicBezTo>
                    <a:pt x="7808" y="609"/>
                    <a:pt x="7808" y="609"/>
                    <a:pt x="7808" y="609"/>
                  </a:cubicBezTo>
                  <a:cubicBezTo>
                    <a:pt x="7778" y="609"/>
                    <a:pt x="7778" y="609"/>
                    <a:pt x="7808" y="578"/>
                  </a:cubicBezTo>
                  <a:close/>
                  <a:moveTo>
                    <a:pt x="7899" y="578"/>
                  </a:moveTo>
                  <a:cubicBezTo>
                    <a:pt x="7899" y="578"/>
                    <a:pt x="7899" y="578"/>
                    <a:pt x="7899" y="609"/>
                  </a:cubicBezTo>
                  <a:lnTo>
                    <a:pt x="7869" y="578"/>
                  </a:lnTo>
                  <a:close/>
                  <a:moveTo>
                    <a:pt x="8689" y="506"/>
                  </a:moveTo>
                  <a:cubicBezTo>
                    <a:pt x="8690" y="506"/>
                    <a:pt x="8690" y="509"/>
                    <a:pt x="8690" y="518"/>
                  </a:cubicBezTo>
                  <a:cubicBezTo>
                    <a:pt x="8690" y="518"/>
                    <a:pt x="8690" y="578"/>
                    <a:pt x="8659" y="609"/>
                  </a:cubicBezTo>
                  <a:cubicBezTo>
                    <a:pt x="8680" y="609"/>
                    <a:pt x="8673" y="622"/>
                    <a:pt x="8666" y="622"/>
                  </a:cubicBezTo>
                  <a:cubicBezTo>
                    <a:pt x="8663" y="622"/>
                    <a:pt x="8659" y="619"/>
                    <a:pt x="8659" y="609"/>
                  </a:cubicBezTo>
                  <a:lnTo>
                    <a:pt x="8659" y="578"/>
                  </a:lnTo>
                  <a:cubicBezTo>
                    <a:pt x="8681" y="534"/>
                    <a:pt x="8687" y="506"/>
                    <a:pt x="8689" y="506"/>
                  </a:cubicBezTo>
                  <a:close/>
                  <a:moveTo>
                    <a:pt x="4617" y="518"/>
                  </a:moveTo>
                  <a:cubicBezTo>
                    <a:pt x="4647" y="518"/>
                    <a:pt x="4647" y="518"/>
                    <a:pt x="4647" y="548"/>
                  </a:cubicBezTo>
                  <a:cubicBezTo>
                    <a:pt x="4647" y="609"/>
                    <a:pt x="4617" y="639"/>
                    <a:pt x="4617" y="639"/>
                  </a:cubicBezTo>
                  <a:cubicBezTo>
                    <a:pt x="4617" y="639"/>
                    <a:pt x="4617" y="548"/>
                    <a:pt x="4617" y="518"/>
                  </a:cubicBezTo>
                  <a:close/>
                  <a:moveTo>
                    <a:pt x="2489" y="578"/>
                  </a:moveTo>
                  <a:lnTo>
                    <a:pt x="2489" y="639"/>
                  </a:lnTo>
                  <a:cubicBezTo>
                    <a:pt x="2469" y="639"/>
                    <a:pt x="2462" y="653"/>
                    <a:pt x="2460" y="653"/>
                  </a:cubicBezTo>
                  <a:cubicBezTo>
                    <a:pt x="2459" y="653"/>
                    <a:pt x="2459" y="649"/>
                    <a:pt x="2459" y="639"/>
                  </a:cubicBezTo>
                  <a:cubicBezTo>
                    <a:pt x="2459" y="639"/>
                    <a:pt x="2459" y="578"/>
                    <a:pt x="2489" y="578"/>
                  </a:cubicBezTo>
                  <a:close/>
                  <a:moveTo>
                    <a:pt x="1206" y="566"/>
                  </a:moveTo>
                  <a:cubicBezTo>
                    <a:pt x="1197" y="566"/>
                    <a:pt x="1182" y="587"/>
                    <a:pt x="1182" y="609"/>
                  </a:cubicBezTo>
                  <a:cubicBezTo>
                    <a:pt x="1182" y="639"/>
                    <a:pt x="1182" y="639"/>
                    <a:pt x="1212" y="670"/>
                  </a:cubicBezTo>
                  <a:cubicBezTo>
                    <a:pt x="1243" y="670"/>
                    <a:pt x="1243" y="609"/>
                    <a:pt x="1243" y="609"/>
                  </a:cubicBezTo>
                  <a:cubicBezTo>
                    <a:pt x="1243" y="578"/>
                    <a:pt x="1243" y="578"/>
                    <a:pt x="1212" y="578"/>
                  </a:cubicBezTo>
                  <a:cubicBezTo>
                    <a:pt x="1212" y="569"/>
                    <a:pt x="1210" y="566"/>
                    <a:pt x="1206" y="566"/>
                  </a:cubicBezTo>
                  <a:close/>
                  <a:moveTo>
                    <a:pt x="8011" y="656"/>
                  </a:moveTo>
                  <a:cubicBezTo>
                    <a:pt x="8007" y="656"/>
                    <a:pt x="8001" y="659"/>
                    <a:pt x="7991" y="670"/>
                  </a:cubicBezTo>
                  <a:cubicBezTo>
                    <a:pt x="8011" y="670"/>
                    <a:pt x="8018" y="656"/>
                    <a:pt x="8011" y="656"/>
                  </a:cubicBezTo>
                  <a:close/>
                  <a:moveTo>
                    <a:pt x="3332" y="135"/>
                  </a:moveTo>
                  <a:cubicBezTo>
                    <a:pt x="3326" y="135"/>
                    <a:pt x="3321" y="156"/>
                    <a:pt x="3340" y="214"/>
                  </a:cubicBezTo>
                  <a:cubicBezTo>
                    <a:pt x="3340" y="274"/>
                    <a:pt x="3340" y="274"/>
                    <a:pt x="3310" y="274"/>
                  </a:cubicBezTo>
                  <a:cubicBezTo>
                    <a:pt x="3279" y="274"/>
                    <a:pt x="3279" y="274"/>
                    <a:pt x="3279" y="244"/>
                  </a:cubicBezTo>
                  <a:cubicBezTo>
                    <a:pt x="3279" y="183"/>
                    <a:pt x="3279" y="183"/>
                    <a:pt x="3249" y="183"/>
                  </a:cubicBezTo>
                  <a:cubicBezTo>
                    <a:pt x="3218" y="183"/>
                    <a:pt x="3158" y="305"/>
                    <a:pt x="3158" y="396"/>
                  </a:cubicBezTo>
                  <a:cubicBezTo>
                    <a:pt x="3158" y="426"/>
                    <a:pt x="3158" y="442"/>
                    <a:pt x="3154" y="442"/>
                  </a:cubicBezTo>
                  <a:cubicBezTo>
                    <a:pt x="3150" y="442"/>
                    <a:pt x="3142" y="426"/>
                    <a:pt x="3127" y="396"/>
                  </a:cubicBezTo>
                  <a:cubicBezTo>
                    <a:pt x="3127" y="335"/>
                    <a:pt x="3127" y="335"/>
                    <a:pt x="3127" y="335"/>
                  </a:cubicBezTo>
                  <a:cubicBezTo>
                    <a:pt x="3127" y="355"/>
                    <a:pt x="3124" y="362"/>
                    <a:pt x="3120" y="362"/>
                  </a:cubicBezTo>
                  <a:cubicBezTo>
                    <a:pt x="3114" y="362"/>
                    <a:pt x="3107" y="335"/>
                    <a:pt x="3127" y="335"/>
                  </a:cubicBezTo>
                  <a:cubicBezTo>
                    <a:pt x="3127" y="305"/>
                    <a:pt x="3127" y="305"/>
                    <a:pt x="3127" y="305"/>
                  </a:cubicBezTo>
                  <a:lnTo>
                    <a:pt x="3127" y="274"/>
                  </a:lnTo>
                  <a:cubicBezTo>
                    <a:pt x="3127" y="229"/>
                    <a:pt x="3127" y="206"/>
                    <a:pt x="3123" y="206"/>
                  </a:cubicBezTo>
                  <a:cubicBezTo>
                    <a:pt x="3120" y="206"/>
                    <a:pt x="3112" y="229"/>
                    <a:pt x="3097" y="274"/>
                  </a:cubicBezTo>
                  <a:cubicBezTo>
                    <a:pt x="3097" y="290"/>
                    <a:pt x="3097" y="297"/>
                    <a:pt x="3093" y="297"/>
                  </a:cubicBezTo>
                  <a:cubicBezTo>
                    <a:pt x="3089" y="297"/>
                    <a:pt x="3082" y="290"/>
                    <a:pt x="3066" y="274"/>
                  </a:cubicBezTo>
                  <a:cubicBezTo>
                    <a:pt x="3066" y="250"/>
                    <a:pt x="3066" y="205"/>
                    <a:pt x="3050" y="205"/>
                  </a:cubicBezTo>
                  <a:cubicBezTo>
                    <a:pt x="3047" y="205"/>
                    <a:pt x="3042" y="208"/>
                    <a:pt x="3036" y="214"/>
                  </a:cubicBezTo>
                  <a:cubicBezTo>
                    <a:pt x="3036" y="214"/>
                    <a:pt x="3036" y="214"/>
                    <a:pt x="3006" y="183"/>
                  </a:cubicBezTo>
                  <a:cubicBezTo>
                    <a:pt x="2975" y="183"/>
                    <a:pt x="2975" y="183"/>
                    <a:pt x="2975" y="214"/>
                  </a:cubicBezTo>
                  <a:cubicBezTo>
                    <a:pt x="2975" y="274"/>
                    <a:pt x="2945" y="274"/>
                    <a:pt x="2945" y="274"/>
                  </a:cubicBezTo>
                  <a:cubicBezTo>
                    <a:pt x="2945" y="274"/>
                    <a:pt x="2914" y="274"/>
                    <a:pt x="2914" y="305"/>
                  </a:cubicBezTo>
                  <a:cubicBezTo>
                    <a:pt x="2914" y="335"/>
                    <a:pt x="2914" y="366"/>
                    <a:pt x="2884" y="366"/>
                  </a:cubicBezTo>
                  <a:cubicBezTo>
                    <a:pt x="2870" y="393"/>
                    <a:pt x="2863" y="408"/>
                    <a:pt x="2859" y="408"/>
                  </a:cubicBezTo>
                  <a:cubicBezTo>
                    <a:pt x="2854" y="408"/>
                    <a:pt x="2854" y="385"/>
                    <a:pt x="2854" y="335"/>
                  </a:cubicBezTo>
                  <a:cubicBezTo>
                    <a:pt x="2854" y="335"/>
                    <a:pt x="2854" y="274"/>
                    <a:pt x="2854" y="274"/>
                  </a:cubicBezTo>
                  <a:cubicBezTo>
                    <a:pt x="2854" y="274"/>
                    <a:pt x="2854" y="244"/>
                    <a:pt x="2854" y="244"/>
                  </a:cubicBezTo>
                  <a:lnTo>
                    <a:pt x="2823" y="244"/>
                  </a:lnTo>
                  <a:cubicBezTo>
                    <a:pt x="2823" y="262"/>
                    <a:pt x="2834" y="291"/>
                    <a:pt x="2843" y="311"/>
                  </a:cubicBezTo>
                  <a:lnTo>
                    <a:pt x="2843" y="311"/>
                  </a:lnTo>
                  <a:cubicBezTo>
                    <a:pt x="2834" y="305"/>
                    <a:pt x="2823" y="305"/>
                    <a:pt x="2823" y="305"/>
                  </a:cubicBezTo>
                  <a:cubicBezTo>
                    <a:pt x="2823" y="305"/>
                    <a:pt x="2793" y="305"/>
                    <a:pt x="2793" y="244"/>
                  </a:cubicBezTo>
                  <a:cubicBezTo>
                    <a:pt x="2784" y="235"/>
                    <a:pt x="2778" y="231"/>
                    <a:pt x="2773" y="231"/>
                  </a:cubicBezTo>
                  <a:cubicBezTo>
                    <a:pt x="2762" y="231"/>
                    <a:pt x="2762" y="253"/>
                    <a:pt x="2762" y="274"/>
                  </a:cubicBezTo>
                  <a:cubicBezTo>
                    <a:pt x="2762" y="262"/>
                    <a:pt x="2762" y="251"/>
                    <a:pt x="2762" y="244"/>
                  </a:cubicBezTo>
                  <a:cubicBezTo>
                    <a:pt x="2747" y="214"/>
                    <a:pt x="2740" y="198"/>
                    <a:pt x="2736" y="198"/>
                  </a:cubicBezTo>
                  <a:cubicBezTo>
                    <a:pt x="2732" y="198"/>
                    <a:pt x="2732" y="214"/>
                    <a:pt x="2732" y="244"/>
                  </a:cubicBezTo>
                  <a:cubicBezTo>
                    <a:pt x="2732" y="265"/>
                    <a:pt x="2732" y="300"/>
                    <a:pt x="2722" y="300"/>
                  </a:cubicBezTo>
                  <a:cubicBezTo>
                    <a:pt x="2718" y="300"/>
                    <a:pt x="2711" y="293"/>
                    <a:pt x="2702" y="274"/>
                  </a:cubicBezTo>
                  <a:cubicBezTo>
                    <a:pt x="2671" y="274"/>
                    <a:pt x="2641" y="274"/>
                    <a:pt x="2641" y="244"/>
                  </a:cubicBezTo>
                  <a:cubicBezTo>
                    <a:pt x="2641" y="234"/>
                    <a:pt x="2638" y="231"/>
                    <a:pt x="2633" y="231"/>
                  </a:cubicBezTo>
                  <a:cubicBezTo>
                    <a:pt x="2624" y="231"/>
                    <a:pt x="2610" y="244"/>
                    <a:pt x="2610" y="244"/>
                  </a:cubicBezTo>
                  <a:cubicBezTo>
                    <a:pt x="2610" y="259"/>
                    <a:pt x="2610" y="267"/>
                    <a:pt x="2603" y="267"/>
                  </a:cubicBezTo>
                  <a:cubicBezTo>
                    <a:pt x="2595" y="267"/>
                    <a:pt x="2580" y="259"/>
                    <a:pt x="2550" y="244"/>
                  </a:cubicBezTo>
                  <a:cubicBezTo>
                    <a:pt x="2519" y="198"/>
                    <a:pt x="2504" y="176"/>
                    <a:pt x="2497" y="176"/>
                  </a:cubicBezTo>
                  <a:cubicBezTo>
                    <a:pt x="2489" y="176"/>
                    <a:pt x="2489" y="198"/>
                    <a:pt x="2489" y="244"/>
                  </a:cubicBezTo>
                  <a:cubicBezTo>
                    <a:pt x="2480" y="235"/>
                    <a:pt x="2474" y="231"/>
                    <a:pt x="2468" y="231"/>
                  </a:cubicBezTo>
                  <a:cubicBezTo>
                    <a:pt x="2456" y="231"/>
                    <a:pt x="2450" y="253"/>
                    <a:pt x="2428" y="274"/>
                  </a:cubicBezTo>
                  <a:cubicBezTo>
                    <a:pt x="2428" y="305"/>
                    <a:pt x="2428" y="396"/>
                    <a:pt x="2428" y="426"/>
                  </a:cubicBezTo>
                  <a:cubicBezTo>
                    <a:pt x="2428" y="477"/>
                    <a:pt x="2428" y="499"/>
                    <a:pt x="2423" y="499"/>
                  </a:cubicBezTo>
                  <a:cubicBezTo>
                    <a:pt x="2419" y="499"/>
                    <a:pt x="2411" y="484"/>
                    <a:pt x="2398" y="457"/>
                  </a:cubicBezTo>
                  <a:cubicBezTo>
                    <a:pt x="2367" y="457"/>
                    <a:pt x="2367" y="426"/>
                    <a:pt x="2367" y="396"/>
                  </a:cubicBezTo>
                  <a:cubicBezTo>
                    <a:pt x="2367" y="366"/>
                    <a:pt x="2367" y="366"/>
                    <a:pt x="2367" y="366"/>
                  </a:cubicBezTo>
                  <a:lnTo>
                    <a:pt x="2398" y="366"/>
                  </a:lnTo>
                  <a:cubicBezTo>
                    <a:pt x="2398" y="305"/>
                    <a:pt x="2398" y="274"/>
                    <a:pt x="2367" y="274"/>
                  </a:cubicBezTo>
                  <a:cubicBezTo>
                    <a:pt x="2367" y="259"/>
                    <a:pt x="2360" y="252"/>
                    <a:pt x="2352" y="252"/>
                  </a:cubicBezTo>
                  <a:cubicBezTo>
                    <a:pt x="2345" y="252"/>
                    <a:pt x="2337" y="259"/>
                    <a:pt x="2337" y="274"/>
                  </a:cubicBezTo>
                  <a:cubicBezTo>
                    <a:pt x="2337" y="244"/>
                    <a:pt x="2307" y="244"/>
                    <a:pt x="2276" y="244"/>
                  </a:cubicBezTo>
                  <a:cubicBezTo>
                    <a:pt x="2246" y="244"/>
                    <a:pt x="2215" y="214"/>
                    <a:pt x="2215" y="183"/>
                  </a:cubicBezTo>
                  <a:cubicBezTo>
                    <a:pt x="2185" y="183"/>
                    <a:pt x="2155" y="183"/>
                    <a:pt x="2155" y="214"/>
                  </a:cubicBezTo>
                  <a:cubicBezTo>
                    <a:pt x="2155" y="242"/>
                    <a:pt x="2155" y="262"/>
                    <a:pt x="2155" y="274"/>
                  </a:cubicBezTo>
                  <a:cubicBezTo>
                    <a:pt x="2135" y="216"/>
                    <a:pt x="2065" y="182"/>
                    <a:pt x="2009" y="182"/>
                  </a:cubicBezTo>
                  <a:cubicBezTo>
                    <a:pt x="1979" y="182"/>
                    <a:pt x="1953" y="192"/>
                    <a:pt x="1942" y="214"/>
                  </a:cubicBezTo>
                  <a:cubicBezTo>
                    <a:pt x="1927" y="198"/>
                    <a:pt x="1896" y="191"/>
                    <a:pt x="1870" y="191"/>
                  </a:cubicBezTo>
                  <a:cubicBezTo>
                    <a:pt x="1843" y="191"/>
                    <a:pt x="1820" y="198"/>
                    <a:pt x="1820" y="214"/>
                  </a:cubicBezTo>
                  <a:lnTo>
                    <a:pt x="1759" y="214"/>
                  </a:lnTo>
                  <a:cubicBezTo>
                    <a:pt x="1759" y="198"/>
                    <a:pt x="1752" y="191"/>
                    <a:pt x="1744" y="191"/>
                  </a:cubicBezTo>
                  <a:cubicBezTo>
                    <a:pt x="1737" y="191"/>
                    <a:pt x="1729" y="198"/>
                    <a:pt x="1729" y="214"/>
                  </a:cubicBezTo>
                  <a:cubicBezTo>
                    <a:pt x="1708" y="235"/>
                    <a:pt x="1701" y="257"/>
                    <a:pt x="1699" y="257"/>
                  </a:cubicBezTo>
                  <a:cubicBezTo>
                    <a:pt x="1699" y="257"/>
                    <a:pt x="1699" y="253"/>
                    <a:pt x="1699" y="244"/>
                  </a:cubicBezTo>
                  <a:cubicBezTo>
                    <a:pt x="1699" y="214"/>
                    <a:pt x="1668" y="214"/>
                    <a:pt x="1638" y="214"/>
                  </a:cubicBezTo>
                  <a:cubicBezTo>
                    <a:pt x="1577" y="214"/>
                    <a:pt x="1577" y="214"/>
                    <a:pt x="1577" y="244"/>
                  </a:cubicBezTo>
                  <a:cubicBezTo>
                    <a:pt x="1568" y="253"/>
                    <a:pt x="1562" y="257"/>
                    <a:pt x="1557" y="257"/>
                  </a:cubicBezTo>
                  <a:cubicBezTo>
                    <a:pt x="1547" y="257"/>
                    <a:pt x="1547" y="235"/>
                    <a:pt x="1547" y="214"/>
                  </a:cubicBezTo>
                  <a:cubicBezTo>
                    <a:pt x="1547" y="171"/>
                    <a:pt x="1540" y="149"/>
                    <a:pt x="1533" y="149"/>
                  </a:cubicBezTo>
                  <a:cubicBezTo>
                    <a:pt x="1525" y="149"/>
                    <a:pt x="1516" y="179"/>
                    <a:pt x="1516" y="244"/>
                  </a:cubicBezTo>
                  <a:cubicBezTo>
                    <a:pt x="1498" y="280"/>
                    <a:pt x="1491" y="294"/>
                    <a:pt x="1488" y="294"/>
                  </a:cubicBezTo>
                  <a:cubicBezTo>
                    <a:pt x="1486" y="294"/>
                    <a:pt x="1486" y="287"/>
                    <a:pt x="1486" y="274"/>
                  </a:cubicBezTo>
                  <a:cubicBezTo>
                    <a:pt x="1486" y="244"/>
                    <a:pt x="1486" y="244"/>
                    <a:pt x="1516" y="244"/>
                  </a:cubicBezTo>
                  <a:lnTo>
                    <a:pt x="1516" y="153"/>
                  </a:lnTo>
                  <a:cubicBezTo>
                    <a:pt x="1486" y="153"/>
                    <a:pt x="1486" y="153"/>
                    <a:pt x="1486" y="214"/>
                  </a:cubicBezTo>
                  <a:cubicBezTo>
                    <a:pt x="1486" y="214"/>
                    <a:pt x="1455" y="214"/>
                    <a:pt x="1455" y="244"/>
                  </a:cubicBezTo>
                  <a:cubicBezTo>
                    <a:pt x="1425" y="274"/>
                    <a:pt x="1425" y="305"/>
                    <a:pt x="1455" y="366"/>
                  </a:cubicBezTo>
                  <a:cubicBezTo>
                    <a:pt x="1455" y="396"/>
                    <a:pt x="1455" y="396"/>
                    <a:pt x="1425" y="396"/>
                  </a:cubicBezTo>
                  <a:cubicBezTo>
                    <a:pt x="1395" y="366"/>
                    <a:pt x="1395" y="305"/>
                    <a:pt x="1425" y="274"/>
                  </a:cubicBezTo>
                  <a:cubicBezTo>
                    <a:pt x="1425" y="274"/>
                    <a:pt x="1425" y="244"/>
                    <a:pt x="1425" y="214"/>
                  </a:cubicBezTo>
                  <a:cubicBezTo>
                    <a:pt x="1425" y="199"/>
                    <a:pt x="1422" y="194"/>
                    <a:pt x="1417" y="194"/>
                  </a:cubicBezTo>
                  <a:cubicBezTo>
                    <a:pt x="1400" y="194"/>
                    <a:pt x="1364" y="258"/>
                    <a:pt x="1364" y="305"/>
                  </a:cubicBezTo>
                  <a:lnTo>
                    <a:pt x="1364" y="274"/>
                  </a:lnTo>
                  <a:cubicBezTo>
                    <a:pt x="1364" y="244"/>
                    <a:pt x="1334" y="244"/>
                    <a:pt x="1303" y="244"/>
                  </a:cubicBezTo>
                  <a:cubicBezTo>
                    <a:pt x="1273" y="244"/>
                    <a:pt x="1273" y="244"/>
                    <a:pt x="1273" y="274"/>
                  </a:cubicBezTo>
                  <a:cubicBezTo>
                    <a:pt x="1273" y="305"/>
                    <a:pt x="1273" y="366"/>
                    <a:pt x="1243" y="366"/>
                  </a:cubicBezTo>
                  <a:cubicBezTo>
                    <a:pt x="1273" y="366"/>
                    <a:pt x="1273" y="396"/>
                    <a:pt x="1273" y="426"/>
                  </a:cubicBezTo>
                  <a:cubicBezTo>
                    <a:pt x="1273" y="426"/>
                    <a:pt x="1243" y="396"/>
                    <a:pt x="1212" y="366"/>
                  </a:cubicBezTo>
                  <a:cubicBezTo>
                    <a:pt x="1212" y="274"/>
                    <a:pt x="1182" y="244"/>
                    <a:pt x="1121" y="244"/>
                  </a:cubicBezTo>
                  <a:cubicBezTo>
                    <a:pt x="1091" y="244"/>
                    <a:pt x="1060" y="214"/>
                    <a:pt x="1060" y="183"/>
                  </a:cubicBezTo>
                  <a:cubicBezTo>
                    <a:pt x="1030" y="183"/>
                    <a:pt x="1000" y="183"/>
                    <a:pt x="1000" y="214"/>
                  </a:cubicBezTo>
                  <a:lnTo>
                    <a:pt x="969" y="214"/>
                  </a:lnTo>
                  <a:cubicBezTo>
                    <a:pt x="969" y="198"/>
                    <a:pt x="962" y="191"/>
                    <a:pt x="954" y="191"/>
                  </a:cubicBezTo>
                  <a:cubicBezTo>
                    <a:pt x="946" y="191"/>
                    <a:pt x="939" y="198"/>
                    <a:pt x="939" y="214"/>
                  </a:cubicBezTo>
                  <a:cubicBezTo>
                    <a:pt x="939" y="234"/>
                    <a:pt x="935" y="241"/>
                    <a:pt x="931" y="241"/>
                  </a:cubicBezTo>
                  <a:cubicBezTo>
                    <a:pt x="922" y="241"/>
                    <a:pt x="908" y="214"/>
                    <a:pt x="908" y="214"/>
                  </a:cubicBezTo>
                  <a:cubicBezTo>
                    <a:pt x="896" y="188"/>
                    <a:pt x="888" y="174"/>
                    <a:pt x="884" y="174"/>
                  </a:cubicBezTo>
                  <a:cubicBezTo>
                    <a:pt x="878" y="174"/>
                    <a:pt x="878" y="203"/>
                    <a:pt x="878" y="274"/>
                  </a:cubicBezTo>
                  <a:cubicBezTo>
                    <a:pt x="878" y="305"/>
                    <a:pt x="908" y="335"/>
                    <a:pt x="939" y="335"/>
                  </a:cubicBezTo>
                  <a:lnTo>
                    <a:pt x="969" y="335"/>
                  </a:lnTo>
                  <a:lnTo>
                    <a:pt x="939" y="396"/>
                  </a:lnTo>
                  <a:cubicBezTo>
                    <a:pt x="908" y="396"/>
                    <a:pt x="878" y="426"/>
                    <a:pt x="878" y="457"/>
                  </a:cubicBezTo>
                  <a:lnTo>
                    <a:pt x="878" y="426"/>
                  </a:lnTo>
                  <a:cubicBezTo>
                    <a:pt x="878" y="366"/>
                    <a:pt x="878" y="335"/>
                    <a:pt x="878" y="305"/>
                  </a:cubicBezTo>
                  <a:cubicBezTo>
                    <a:pt x="878" y="246"/>
                    <a:pt x="865" y="212"/>
                    <a:pt x="856" y="212"/>
                  </a:cubicBezTo>
                  <a:cubicBezTo>
                    <a:pt x="851" y="212"/>
                    <a:pt x="848" y="222"/>
                    <a:pt x="848" y="244"/>
                  </a:cubicBezTo>
                  <a:cubicBezTo>
                    <a:pt x="817" y="244"/>
                    <a:pt x="817" y="244"/>
                    <a:pt x="817" y="214"/>
                  </a:cubicBezTo>
                  <a:cubicBezTo>
                    <a:pt x="817" y="201"/>
                    <a:pt x="812" y="194"/>
                    <a:pt x="806" y="194"/>
                  </a:cubicBezTo>
                  <a:cubicBezTo>
                    <a:pt x="797" y="194"/>
                    <a:pt x="787" y="208"/>
                    <a:pt x="787" y="244"/>
                  </a:cubicBezTo>
                  <a:cubicBezTo>
                    <a:pt x="772" y="290"/>
                    <a:pt x="764" y="312"/>
                    <a:pt x="760" y="312"/>
                  </a:cubicBezTo>
                  <a:cubicBezTo>
                    <a:pt x="756" y="312"/>
                    <a:pt x="756" y="290"/>
                    <a:pt x="756" y="244"/>
                  </a:cubicBezTo>
                  <a:cubicBezTo>
                    <a:pt x="739" y="208"/>
                    <a:pt x="710" y="194"/>
                    <a:pt x="690" y="194"/>
                  </a:cubicBezTo>
                  <a:cubicBezTo>
                    <a:pt x="676" y="194"/>
                    <a:pt x="665" y="201"/>
                    <a:pt x="665" y="214"/>
                  </a:cubicBezTo>
                  <a:cubicBezTo>
                    <a:pt x="665" y="259"/>
                    <a:pt x="658" y="274"/>
                    <a:pt x="646" y="274"/>
                  </a:cubicBezTo>
                  <a:cubicBezTo>
                    <a:pt x="635" y="274"/>
                    <a:pt x="620" y="259"/>
                    <a:pt x="604" y="244"/>
                  </a:cubicBezTo>
                  <a:cubicBezTo>
                    <a:pt x="604" y="229"/>
                    <a:pt x="604" y="221"/>
                    <a:pt x="601" y="221"/>
                  </a:cubicBezTo>
                  <a:cubicBezTo>
                    <a:pt x="597" y="221"/>
                    <a:pt x="589" y="229"/>
                    <a:pt x="574" y="244"/>
                  </a:cubicBezTo>
                  <a:cubicBezTo>
                    <a:pt x="574" y="223"/>
                    <a:pt x="574" y="201"/>
                    <a:pt x="563" y="201"/>
                  </a:cubicBezTo>
                  <a:cubicBezTo>
                    <a:pt x="559" y="201"/>
                    <a:pt x="552" y="205"/>
                    <a:pt x="544" y="214"/>
                  </a:cubicBezTo>
                  <a:cubicBezTo>
                    <a:pt x="544" y="214"/>
                    <a:pt x="544" y="214"/>
                    <a:pt x="544" y="244"/>
                  </a:cubicBezTo>
                  <a:cubicBezTo>
                    <a:pt x="544" y="244"/>
                    <a:pt x="544" y="274"/>
                    <a:pt x="513" y="335"/>
                  </a:cubicBezTo>
                  <a:cubicBezTo>
                    <a:pt x="544" y="335"/>
                    <a:pt x="544" y="366"/>
                    <a:pt x="544" y="396"/>
                  </a:cubicBezTo>
                  <a:cubicBezTo>
                    <a:pt x="544" y="412"/>
                    <a:pt x="539" y="420"/>
                    <a:pt x="532" y="420"/>
                  </a:cubicBezTo>
                  <a:cubicBezTo>
                    <a:pt x="513" y="420"/>
                    <a:pt x="475" y="363"/>
                    <a:pt x="452" y="274"/>
                  </a:cubicBezTo>
                  <a:cubicBezTo>
                    <a:pt x="422" y="274"/>
                    <a:pt x="422" y="274"/>
                    <a:pt x="422" y="244"/>
                  </a:cubicBezTo>
                  <a:cubicBezTo>
                    <a:pt x="422" y="214"/>
                    <a:pt x="422" y="214"/>
                    <a:pt x="392" y="214"/>
                  </a:cubicBezTo>
                  <a:cubicBezTo>
                    <a:pt x="392" y="214"/>
                    <a:pt x="392" y="214"/>
                    <a:pt x="392" y="244"/>
                  </a:cubicBezTo>
                  <a:cubicBezTo>
                    <a:pt x="392" y="280"/>
                    <a:pt x="392" y="294"/>
                    <a:pt x="385" y="294"/>
                  </a:cubicBezTo>
                  <a:cubicBezTo>
                    <a:pt x="381" y="294"/>
                    <a:pt x="374" y="287"/>
                    <a:pt x="361" y="274"/>
                  </a:cubicBezTo>
                  <a:cubicBezTo>
                    <a:pt x="361" y="229"/>
                    <a:pt x="361" y="206"/>
                    <a:pt x="357" y="206"/>
                  </a:cubicBezTo>
                  <a:cubicBezTo>
                    <a:pt x="354" y="206"/>
                    <a:pt x="346" y="229"/>
                    <a:pt x="331" y="274"/>
                  </a:cubicBezTo>
                  <a:cubicBezTo>
                    <a:pt x="331" y="244"/>
                    <a:pt x="300" y="183"/>
                    <a:pt x="300" y="183"/>
                  </a:cubicBezTo>
                  <a:lnTo>
                    <a:pt x="300" y="244"/>
                  </a:lnTo>
                  <a:cubicBezTo>
                    <a:pt x="300" y="280"/>
                    <a:pt x="290" y="294"/>
                    <a:pt x="281" y="294"/>
                  </a:cubicBezTo>
                  <a:cubicBezTo>
                    <a:pt x="275" y="294"/>
                    <a:pt x="270" y="287"/>
                    <a:pt x="270" y="274"/>
                  </a:cubicBezTo>
                  <a:cubicBezTo>
                    <a:pt x="270" y="259"/>
                    <a:pt x="270" y="252"/>
                    <a:pt x="266" y="252"/>
                  </a:cubicBezTo>
                  <a:cubicBezTo>
                    <a:pt x="262" y="252"/>
                    <a:pt x="255" y="259"/>
                    <a:pt x="240" y="274"/>
                  </a:cubicBezTo>
                  <a:cubicBezTo>
                    <a:pt x="209" y="274"/>
                    <a:pt x="209" y="274"/>
                    <a:pt x="209" y="244"/>
                  </a:cubicBezTo>
                  <a:cubicBezTo>
                    <a:pt x="209" y="198"/>
                    <a:pt x="209" y="176"/>
                    <a:pt x="205" y="176"/>
                  </a:cubicBezTo>
                  <a:cubicBezTo>
                    <a:pt x="202" y="176"/>
                    <a:pt x="194" y="198"/>
                    <a:pt x="179" y="244"/>
                  </a:cubicBezTo>
                  <a:cubicBezTo>
                    <a:pt x="179" y="259"/>
                    <a:pt x="179" y="267"/>
                    <a:pt x="175" y="267"/>
                  </a:cubicBezTo>
                  <a:cubicBezTo>
                    <a:pt x="171" y="267"/>
                    <a:pt x="164" y="259"/>
                    <a:pt x="148" y="244"/>
                  </a:cubicBezTo>
                  <a:cubicBezTo>
                    <a:pt x="148" y="214"/>
                    <a:pt x="148" y="198"/>
                    <a:pt x="145" y="198"/>
                  </a:cubicBezTo>
                  <a:cubicBezTo>
                    <a:pt x="141" y="198"/>
                    <a:pt x="133" y="214"/>
                    <a:pt x="118" y="244"/>
                  </a:cubicBezTo>
                  <a:cubicBezTo>
                    <a:pt x="118" y="305"/>
                    <a:pt x="118" y="335"/>
                    <a:pt x="118" y="335"/>
                  </a:cubicBezTo>
                  <a:cubicBezTo>
                    <a:pt x="148" y="335"/>
                    <a:pt x="148" y="335"/>
                    <a:pt x="148" y="396"/>
                  </a:cubicBezTo>
                  <a:lnTo>
                    <a:pt x="118" y="396"/>
                  </a:lnTo>
                  <a:cubicBezTo>
                    <a:pt x="118" y="396"/>
                    <a:pt x="88" y="396"/>
                    <a:pt x="57" y="426"/>
                  </a:cubicBezTo>
                  <a:cubicBezTo>
                    <a:pt x="48" y="422"/>
                    <a:pt x="41" y="420"/>
                    <a:pt x="34" y="420"/>
                  </a:cubicBezTo>
                  <a:cubicBezTo>
                    <a:pt x="4" y="420"/>
                    <a:pt x="1" y="463"/>
                    <a:pt x="16" y="463"/>
                  </a:cubicBezTo>
                  <a:cubicBezTo>
                    <a:pt x="19" y="463"/>
                    <a:pt x="22" y="461"/>
                    <a:pt x="27" y="457"/>
                  </a:cubicBezTo>
                  <a:lnTo>
                    <a:pt x="27" y="487"/>
                  </a:lnTo>
                  <a:cubicBezTo>
                    <a:pt x="27" y="548"/>
                    <a:pt x="34" y="578"/>
                    <a:pt x="42" y="578"/>
                  </a:cubicBezTo>
                  <a:cubicBezTo>
                    <a:pt x="50" y="578"/>
                    <a:pt x="57" y="548"/>
                    <a:pt x="57" y="487"/>
                  </a:cubicBezTo>
                  <a:cubicBezTo>
                    <a:pt x="57" y="476"/>
                    <a:pt x="57" y="466"/>
                    <a:pt x="57" y="457"/>
                  </a:cubicBezTo>
                  <a:cubicBezTo>
                    <a:pt x="57" y="518"/>
                    <a:pt x="88" y="518"/>
                    <a:pt x="88" y="518"/>
                  </a:cubicBezTo>
                  <a:cubicBezTo>
                    <a:pt x="88" y="518"/>
                    <a:pt x="88" y="518"/>
                    <a:pt x="88" y="578"/>
                  </a:cubicBezTo>
                  <a:cubicBezTo>
                    <a:pt x="88" y="609"/>
                    <a:pt x="118" y="639"/>
                    <a:pt x="118" y="639"/>
                  </a:cubicBezTo>
                  <a:cubicBezTo>
                    <a:pt x="148" y="639"/>
                    <a:pt x="148" y="639"/>
                    <a:pt x="148" y="609"/>
                  </a:cubicBezTo>
                  <a:cubicBezTo>
                    <a:pt x="136" y="596"/>
                    <a:pt x="134" y="589"/>
                    <a:pt x="138" y="589"/>
                  </a:cubicBezTo>
                  <a:cubicBezTo>
                    <a:pt x="143" y="589"/>
                    <a:pt x="161" y="604"/>
                    <a:pt x="179" y="639"/>
                  </a:cubicBezTo>
                  <a:cubicBezTo>
                    <a:pt x="179" y="630"/>
                    <a:pt x="179" y="620"/>
                    <a:pt x="179" y="609"/>
                  </a:cubicBezTo>
                  <a:cubicBezTo>
                    <a:pt x="179" y="578"/>
                    <a:pt x="186" y="563"/>
                    <a:pt x="194" y="563"/>
                  </a:cubicBezTo>
                  <a:cubicBezTo>
                    <a:pt x="202" y="563"/>
                    <a:pt x="209" y="578"/>
                    <a:pt x="209" y="609"/>
                  </a:cubicBezTo>
                  <a:lnTo>
                    <a:pt x="240" y="609"/>
                  </a:lnTo>
                  <a:cubicBezTo>
                    <a:pt x="270" y="609"/>
                    <a:pt x="270" y="578"/>
                    <a:pt x="270" y="548"/>
                  </a:cubicBezTo>
                  <a:cubicBezTo>
                    <a:pt x="270" y="519"/>
                    <a:pt x="270" y="500"/>
                    <a:pt x="270" y="487"/>
                  </a:cubicBezTo>
                  <a:cubicBezTo>
                    <a:pt x="300" y="548"/>
                    <a:pt x="300" y="578"/>
                    <a:pt x="300" y="578"/>
                  </a:cubicBezTo>
                  <a:cubicBezTo>
                    <a:pt x="300" y="609"/>
                    <a:pt x="300" y="609"/>
                    <a:pt x="331" y="609"/>
                  </a:cubicBezTo>
                  <a:cubicBezTo>
                    <a:pt x="331" y="609"/>
                    <a:pt x="361" y="609"/>
                    <a:pt x="361" y="578"/>
                  </a:cubicBezTo>
                  <a:lnTo>
                    <a:pt x="361" y="609"/>
                  </a:lnTo>
                  <a:cubicBezTo>
                    <a:pt x="361" y="609"/>
                    <a:pt x="361" y="609"/>
                    <a:pt x="392" y="670"/>
                  </a:cubicBezTo>
                  <a:cubicBezTo>
                    <a:pt x="396" y="674"/>
                    <a:pt x="400" y="676"/>
                    <a:pt x="405" y="676"/>
                  </a:cubicBezTo>
                  <a:cubicBezTo>
                    <a:pt x="436" y="676"/>
                    <a:pt x="474" y="600"/>
                    <a:pt x="422" y="548"/>
                  </a:cubicBezTo>
                  <a:lnTo>
                    <a:pt x="452" y="548"/>
                  </a:lnTo>
                  <a:cubicBezTo>
                    <a:pt x="452" y="548"/>
                    <a:pt x="452" y="518"/>
                    <a:pt x="452" y="518"/>
                  </a:cubicBezTo>
                  <a:cubicBezTo>
                    <a:pt x="452" y="457"/>
                    <a:pt x="483" y="457"/>
                    <a:pt x="483" y="457"/>
                  </a:cubicBezTo>
                  <a:lnTo>
                    <a:pt x="483" y="548"/>
                  </a:lnTo>
                  <a:cubicBezTo>
                    <a:pt x="483" y="616"/>
                    <a:pt x="483" y="656"/>
                    <a:pt x="488" y="656"/>
                  </a:cubicBezTo>
                  <a:cubicBezTo>
                    <a:pt x="492" y="656"/>
                    <a:pt x="500" y="632"/>
                    <a:pt x="513" y="578"/>
                  </a:cubicBezTo>
                  <a:lnTo>
                    <a:pt x="513" y="639"/>
                  </a:lnTo>
                  <a:cubicBezTo>
                    <a:pt x="513" y="654"/>
                    <a:pt x="513" y="662"/>
                    <a:pt x="517" y="662"/>
                  </a:cubicBezTo>
                  <a:cubicBezTo>
                    <a:pt x="521" y="662"/>
                    <a:pt x="528" y="654"/>
                    <a:pt x="544" y="639"/>
                  </a:cubicBezTo>
                  <a:cubicBezTo>
                    <a:pt x="574" y="639"/>
                    <a:pt x="574" y="548"/>
                    <a:pt x="574" y="518"/>
                  </a:cubicBezTo>
                  <a:cubicBezTo>
                    <a:pt x="574" y="457"/>
                    <a:pt x="604" y="457"/>
                    <a:pt x="604" y="457"/>
                  </a:cubicBezTo>
                  <a:cubicBezTo>
                    <a:pt x="604" y="457"/>
                    <a:pt x="604" y="457"/>
                    <a:pt x="604" y="518"/>
                  </a:cubicBezTo>
                  <a:cubicBezTo>
                    <a:pt x="604" y="548"/>
                    <a:pt x="612" y="563"/>
                    <a:pt x="620" y="563"/>
                  </a:cubicBezTo>
                  <a:cubicBezTo>
                    <a:pt x="627" y="563"/>
                    <a:pt x="635" y="548"/>
                    <a:pt x="635" y="518"/>
                  </a:cubicBezTo>
                  <a:lnTo>
                    <a:pt x="635" y="548"/>
                  </a:lnTo>
                  <a:cubicBezTo>
                    <a:pt x="635" y="569"/>
                    <a:pt x="649" y="604"/>
                    <a:pt x="678" y="604"/>
                  </a:cubicBezTo>
                  <a:cubicBezTo>
                    <a:pt x="691" y="604"/>
                    <a:pt x="707" y="597"/>
                    <a:pt x="726" y="578"/>
                  </a:cubicBezTo>
                  <a:cubicBezTo>
                    <a:pt x="756" y="578"/>
                    <a:pt x="817" y="578"/>
                    <a:pt x="817" y="639"/>
                  </a:cubicBezTo>
                  <a:cubicBezTo>
                    <a:pt x="817" y="643"/>
                    <a:pt x="818" y="645"/>
                    <a:pt x="819" y="645"/>
                  </a:cubicBezTo>
                  <a:cubicBezTo>
                    <a:pt x="825" y="645"/>
                    <a:pt x="852" y="570"/>
                    <a:pt x="878" y="518"/>
                  </a:cubicBezTo>
                  <a:cubicBezTo>
                    <a:pt x="878" y="548"/>
                    <a:pt x="908" y="548"/>
                    <a:pt x="939" y="548"/>
                  </a:cubicBezTo>
                  <a:cubicBezTo>
                    <a:pt x="969" y="548"/>
                    <a:pt x="969" y="548"/>
                    <a:pt x="969" y="609"/>
                  </a:cubicBezTo>
                  <a:cubicBezTo>
                    <a:pt x="980" y="575"/>
                    <a:pt x="991" y="562"/>
                    <a:pt x="1001" y="562"/>
                  </a:cubicBezTo>
                  <a:cubicBezTo>
                    <a:pt x="1018" y="562"/>
                    <a:pt x="1030" y="601"/>
                    <a:pt x="1030" y="639"/>
                  </a:cubicBezTo>
                  <a:cubicBezTo>
                    <a:pt x="1030" y="670"/>
                    <a:pt x="1030" y="670"/>
                    <a:pt x="1060" y="700"/>
                  </a:cubicBezTo>
                  <a:cubicBezTo>
                    <a:pt x="1091" y="639"/>
                    <a:pt x="1091" y="639"/>
                    <a:pt x="1121" y="639"/>
                  </a:cubicBezTo>
                  <a:cubicBezTo>
                    <a:pt x="1152" y="639"/>
                    <a:pt x="1152" y="639"/>
                    <a:pt x="1182" y="578"/>
                  </a:cubicBezTo>
                  <a:cubicBezTo>
                    <a:pt x="1182" y="487"/>
                    <a:pt x="1182" y="487"/>
                    <a:pt x="1212" y="487"/>
                  </a:cubicBezTo>
                  <a:cubicBezTo>
                    <a:pt x="1212" y="487"/>
                    <a:pt x="1243" y="487"/>
                    <a:pt x="1243" y="548"/>
                  </a:cubicBezTo>
                  <a:cubicBezTo>
                    <a:pt x="1243" y="548"/>
                    <a:pt x="1243" y="578"/>
                    <a:pt x="1273" y="578"/>
                  </a:cubicBezTo>
                  <a:cubicBezTo>
                    <a:pt x="1273" y="578"/>
                    <a:pt x="1303" y="578"/>
                    <a:pt x="1303" y="609"/>
                  </a:cubicBezTo>
                  <a:cubicBezTo>
                    <a:pt x="1303" y="609"/>
                    <a:pt x="1303" y="670"/>
                    <a:pt x="1334" y="670"/>
                  </a:cubicBezTo>
                  <a:cubicBezTo>
                    <a:pt x="1364" y="670"/>
                    <a:pt x="1395" y="670"/>
                    <a:pt x="1364" y="700"/>
                  </a:cubicBezTo>
                  <a:cubicBezTo>
                    <a:pt x="1395" y="700"/>
                    <a:pt x="1395" y="700"/>
                    <a:pt x="1395" y="670"/>
                  </a:cubicBezTo>
                  <a:cubicBezTo>
                    <a:pt x="1395" y="649"/>
                    <a:pt x="1395" y="613"/>
                    <a:pt x="1415" y="613"/>
                  </a:cubicBezTo>
                  <a:cubicBezTo>
                    <a:pt x="1424" y="613"/>
                    <a:pt x="1437" y="620"/>
                    <a:pt x="1455" y="639"/>
                  </a:cubicBezTo>
                  <a:cubicBezTo>
                    <a:pt x="1486" y="639"/>
                    <a:pt x="1516" y="639"/>
                    <a:pt x="1516" y="578"/>
                  </a:cubicBezTo>
                  <a:cubicBezTo>
                    <a:pt x="1547" y="578"/>
                    <a:pt x="1547" y="578"/>
                    <a:pt x="1547" y="639"/>
                  </a:cubicBezTo>
                  <a:cubicBezTo>
                    <a:pt x="1547" y="670"/>
                    <a:pt x="1547" y="685"/>
                    <a:pt x="1550" y="685"/>
                  </a:cubicBezTo>
                  <a:cubicBezTo>
                    <a:pt x="1554" y="685"/>
                    <a:pt x="1562" y="670"/>
                    <a:pt x="1577" y="639"/>
                  </a:cubicBezTo>
                  <a:cubicBezTo>
                    <a:pt x="1577" y="624"/>
                    <a:pt x="1585" y="616"/>
                    <a:pt x="1592" y="616"/>
                  </a:cubicBezTo>
                  <a:cubicBezTo>
                    <a:pt x="1600" y="616"/>
                    <a:pt x="1607" y="624"/>
                    <a:pt x="1607" y="639"/>
                  </a:cubicBezTo>
                  <a:cubicBezTo>
                    <a:pt x="1607" y="639"/>
                    <a:pt x="1638" y="639"/>
                    <a:pt x="1638" y="609"/>
                  </a:cubicBezTo>
                  <a:cubicBezTo>
                    <a:pt x="1653" y="578"/>
                    <a:pt x="1661" y="563"/>
                    <a:pt x="1664" y="563"/>
                  </a:cubicBezTo>
                  <a:cubicBezTo>
                    <a:pt x="1668" y="563"/>
                    <a:pt x="1668" y="578"/>
                    <a:pt x="1668" y="609"/>
                  </a:cubicBezTo>
                  <a:cubicBezTo>
                    <a:pt x="1668" y="639"/>
                    <a:pt x="1699" y="639"/>
                    <a:pt x="1699" y="639"/>
                  </a:cubicBezTo>
                  <a:cubicBezTo>
                    <a:pt x="1714" y="624"/>
                    <a:pt x="1759" y="616"/>
                    <a:pt x="1801" y="616"/>
                  </a:cubicBezTo>
                  <a:cubicBezTo>
                    <a:pt x="1843" y="616"/>
                    <a:pt x="1881" y="624"/>
                    <a:pt x="1881" y="639"/>
                  </a:cubicBezTo>
                  <a:cubicBezTo>
                    <a:pt x="1911" y="609"/>
                    <a:pt x="1911" y="609"/>
                    <a:pt x="1911" y="609"/>
                  </a:cubicBezTo>
                  <a:cubicBezTo>
                    <a:pt x="1911" y="632"/>
                    <a:pt x="1916" y="642"/>
                    <a:pt x="1921" y="642"/>
                  </a:cubicBezTo>
                  <a:cubicBezTo>
                    <a:pt x="1930" y="642"/>
                    <a:pt x="1942" y="616"/>
                    <a:pt x="1942" y="578"/>
                  </a:cubicBezTo>
                  <a:lnTo>
                    <a:pt x="1911" y="578"/>
                  </a:lnTo>
                  <a:cubicBezTo>
                    <a:pt x="1911" y="536"/>
                    <a:pt x="1924" y="513"/>
                    <a:pt x="1935" y="513"/>
                  </a:cubicBezTo>
                  <a:cubicBezTo>
                    <a:pt x="1948" y="513"/>
                    <a:pt x="1958" y="544"/>
                    <a:pt x="1942" y="609"/>
                  </a:cubicBezTo>
                  <a:cubicBezTo>
                    <a:pt x="1957" y="654"/>
                    <a:pt x="1965" y="677"/>
                    <a:pt x="1968" y="677"/>
                  </a:cubicBezTo>
                  <a:cubicBezTo>
                    <a:pt x="1972" y="677"/>
                    <a:pt x="1972" y="654"/>
                    <a:pt x="1972" y="609"/>
                  </a:cubicBezTo>
                  <a:cubicBezTo>
                    <a:pt x="1987" y="578"/>
                    <a:pt x="1995" y="563"/>
                    <a:pt x="2003" y="563"/>
                  </a:cubicBezTo>
                  <a:cubicBezTo>
                    <a:pt x="2010" y="563"/>
                    <a:pt x="2018" y="578"/>
                    <a:pt x="2033" y="609"/>
                  </a:cubicBezTo>
                  <a:cubicBezTo>
                    <a:pt x="2050" y="525"/>
                    <a:pt x="2066" y="478"/>
                    <a:pt x="2078" y="478"/>
                  </a:cubicBezTo>
                  <a:cubicBezTo>
                    <a:pt x="2088" y="478"/>
                    <a:pt x="2094" y="510"/>
                    <a:pt x="2094" y="578"/>
                  </a:cubicBezTo>
                  <a:cubicBezTo>
                    <a:pt x="2094" y="639"/>
                    <a:pt x="2094" y="700"/>
                    <a:pt x="2124" y="700"/>
                  </a:cubicBezTo>
                  <a:cubicBezTo>
                    <a:pt x="2124" y="700"/>
                    <a:pt x="2124" y="639"/>
                    <a:pt x="2124" y="609"/>
                  </a:cubicBezTo>
                  <a:cubicBezTo>
                    <a:pt x="2124" y="578"/>
                    <a:pt x="2124" y="563"/>
                    <a:pt x="2128" y="563"/>
                  </a:cubicBezTo>
                  <a:cubicBezTo>
                    <a:pt x="2132" y="563"/>
                    <a:pt x="2139" y="578"/>
                    <a:pt x="2155" y="609"/>
                  </a:cubicBezTo>
                  <a:cubicBezTo>
                    <a:pt x="2172" y="680"/>
                    <a:pt x="2190" y="709"/>
                    <a:pt x="2214" y="709"/>
                  </a:cubicBezTo>
                  <a:cubicBezTo>
                    <a:pt x="2231" y="709"/>
                    <a:pt x="2251" y="695"/>
                    <a:pt x="2276" y="670"/>
                  </a:cubicBezTo>
                  <a:cubicBezTo>
                    <a:pt x="2291" y="624"/>
                    <a:pt x="2314" y="601"/>
                    <a:pt x="2326" y="601"/>
                  </a:cubicBezTo>
                  <a:cubicBezTo>
                    <a:pt x="2337" y="601"/>
                    <a:pt x="2337" y="624"/>
                    <a:pt x="2307" y="670"/>
                  </a:cubicBezTo>
                  <a:cubicBezTo>
                    <a:pt x="2289" y="705"/>
                    <a:pt x="2281" y="720"/>
                    <a:pt x="2284" y="720"/>
                  </a:cubicBezTo>
                  <a:cubicBezTo>
                    <a:pt x="2287" y="720"/>
                    <a:pt x="2294" y="713"/>
                    <a:pt x="2307" y="700"/>
                  </a:cubicBezTo>
                  <a:lnTo>
                    <a:pt x="2367" y="700"/>
                  </a:lnTo>
                  <a:cubicBezTo>
                    <a:pt x="2398" y="700"/>
                    <a:pt x="2398" y="670"/>
                    <a:pt x="2398" y="639"/>
                  </a:cubicBezTo>
                  <a:cubicBezTo>
                    <a:pt x="2417" y="677"/>
                    <a:pt x="2435" y="703"/>
                    <a:pt x="2447" y="703"/>
                  </a:cubicBezTo>
                  <a:cubicBezTo>
                    <a:pt x="2454" y="703"/>
                    <a:pt x="2459" y="693"/>
                    <a:pt x="2459" y="670"/>
                  </a:cubicBezTo>
                  <a:lnTo>
                    <a:pt x="2489" y="670"/>
                  </a:lnTo>
                  <a:cubicBezTo>
                    <a:pt x="2519" y="670"/>
                    <a:pt x="2519" y="670"/>
                    <a:pt x="2519" y="639"/>
                  </a:cubicBezTo>
                  <a:cubicBezTo>
                    <a:pt x="2529" y="620"/>
                    <a:pt x="2535" y="613"/>
                    <a:pt x="2540" y="613"/>
                  </a:cubicBezTo>
                  <a:cubicBezTo>
                    <a:pt x="2550" y="613"/>
                    <a:pt x="2550" y="649"/>
                    <a:pt x="2550" y="670"/>
                  </a:cubicBezTo>
                  <a:cubicBezTo>
                    <a:pt x="2571" y="691"/>
                    <a:pt x="2577" y="726"/>
                    <a:pt x="2579" y="726"/>
                  </a:cubicBezTo>
                  <a:cubicBezTo>
                    <a:pt x="2580" y="726"/>
                    <a:pt x="2580" y="719"/>
                    <a:pt x="2580" y="700"/>
                  </a:cubicBezTo>
                  <a:cubicBezTo>
                    <a:pt x="2580" y="670"/>
                    <a:pt x="2610" y="639"/>
                    <a:pt x="2641" y="609"/>
                  </a:cubicBezTo>
                  <a:cubicBezTo>
                    <a:pt x="2641" y="590"/>
                    <a:pt x="2644" y="583"/>
                    <a:pt x="2647" y="583"/>
                  </a:cubicBezTo>
                  <a:cubicBezTo>
                    <a:pt x="2654" y="583"/>
                    <a:pt x="2662" y="618"/>
                    <a:pt x="2641" y="639"/>
                  </a:cubicBezTo>
                  <a:cubicBezTo>
                    <a:pt x="2641" y="670"/>
                    <a:pt x="2641" y="670"/>
                    <a:pt x="2671" y="730"/>
                  </a:cubicBezTo>
                  <a:cubicBezTo>
                    <a:pt x="2671" y="730"/>
                    <a:pt x="2702" y="730"/>
                    <a:pt x="2702" y="670"/>
                  </a:cubicBezTo>
                  <a:cubicBezTo>
                    <a:pt x="2702" y="654"/>
                    <a:pt x="2724" y="647"/>
                    <a:pt x="2747" y="647"/>
                  </a:cubicBezTo>
                  <a:cubicBezTo>
                    <a:pt x="2770" y="647"/>
                    <a:pt x="2793" y="654"/>
                    <a:pt x="2793" y="670"/>
                  </a:cubicBezTo>
                  <a:lnTo>
                    <a:pt x="2823" y="670"/>
                  </a:lnTo>
                  <a:cubicBezTo>
                    <a:pt x="2823" y="670"/>
                    <a:pt x="2854" y="639"/>
                    <a:pt x="2854" y="639"/>
                  </a:cubicBezTo>
                  <a:cubicBezTo>
                    <a:pt x="2854" y="639"/>
                    <a:pt x="2884" y="639"/>
                    <a:pt x="2884" y="609"/>
                  </a:cubicBezTo>
                  <a:cubicBezTo>
                    <a:pt x="2884" y="609"/>
                    <a:pt x="2914" y="609"/>
                    <a:pt x="2914" y="639"/>
                  </a:cubicBezTo>
                  <a:cubicBezTo>
                    <a:pt x="2914" y="609"/>
                    <a:pt x="2914" y="594"/>
                    <a:pt x="2918" y="594"/>
                  </a:cubicBezTo>
                  <a:cubicBezTo>
                    <a:pt x="2922" y="594"/>
                    <a:pt x="2930" y="609"/>
                    <a:pt x="2945" y="639"/>
                  </a:cubicBezTo>
                  <a:cubicBezTo>
                    <a:pt x="2960" y="624"/>
                    <a:pt x="2968" y="616"/>
                    <a:pt x="2971" y="616"/>
                  </a:cubicBezTo>
                  <a:cubicBezTo>
                    <a:pt x="2975" y="616"/>
                    <a:pt x="2975" y="624"/>
                    <a:pt x="2975" y="639"/>
                  </a:cubicBezTo>
                  <a:cubicBezTo>
                    <a:pt x="2994" y="601"/>
                    <a:pt x="3014" y="562"/>
                    <a:pt x="3025" y="562"/>
                  </a:cubicBezTo>
                  <a:cubicBezTo>
                    <a:pt x="3032" y="562"/>
                    <a:pt x="3036" y="575"/>
                    <a:pt x="3036" y="609"/>
                  </a:cubicBezTo>
                  <a:cubicBezTo>
                    <a:pt x="3036" y="609"/>
                    <a:pt x="3066" y="609"/>
                    <a:pt x="3066" y="578"/>
                  </a:cubicBezTo>
                  <a:cubicBezTo>
                    <a:pt x="3082" y="609"/>
                    <a:pt x="3089" y="624"/>
                    <a:pt x="3097" y="624"/>
                  </a:cubicBezTo>
                  <a:cubicBezTo>
                    <a:pt x="3104" y="624"/>
                    <a:pt x="3112" y="609"/>
                    <a:pt x="3127" y="578"/>
                  </a:cubicBezTo>
                  <a:cubicBezTo>
                    <a:pt x="3127" y="578"/>
                    <a:pt x="3127" y="551"/>
                    <a:pt x="3136" y="551"/>
                  </a:cubicBezTo>
                  <a:cubicBezTo>
                    <a:pt x="3141" y="551"/>
                    <a:pt x="3147" y="558"/>
                    <a:pt x="3158" y="578"/>
                  </a:cubicBezTo>
                  <a:cubicBezTo>
                    <a:pt x="3158" y="596"/>
                    <a:pt x="3188" y="613"/>
                    <a:pt x="3214" y="613"/>
                  </a:cubicBezTo>
                  <a:cubicBezTo>
                    <a:pt x="3233" y="613"/>
                    <a:pt x="3249" y="604"/>
                    <a:pt x="3249" y="578"/>
                  </a:cubicBezTo>
                  <a:cubicBezTo>
                    <a:pt x="3264" y="594"/>
                    <a:pt x="3279" y="601"/>
                    <a:pt x="3291" y="601"/>
                  </a:cubicBezTo>
                  <a:cubicBezTo>
                    <a:pt x="3302" y="601"/>
                    <a:pt x="3310" y="594"/>
                    <a:pt x="3310" y="578"/>
                  </a:cubicBezTo>
                  <a:lnTo>
                    <a:pt x="3340" y="548"/>
                  </a:lnTo>
                  <a:cubicBezTo>
                    <a:pt x="3340" y="578"/>
                    <a:pt x="3340" y="609"/>
                    <a:pt x="3340" y="609"/>
                  </a:cubicBezTo>
                  <a:cubicBezTo>
                    <a:pt x="3370" y="609"/>
                    <a:pt x="3370" y="609"/>
                    <a:pt x="3370" y="578"/>
                  </a:cubicBezTo>
                  <a:cubicBezTo>
                    <a:pt x="3370" y="548"/>
                    <a:pt x="3370" y="548"/>
                    <a:pt x="3370" y="548"/>
                  </a:cubicBezTo>
                  <a:cubicBezTo>
                    <a:pt x="3401" y="548"/>
                    <a:pt x="3401" y="578"/>
                    <a:pt x="3401" y="609"/>
                  </a:cubicBezTo>
                  <a:lnTo>
                    <a:pt x="3431" y="609"/>
                  </a:lnTo>
                  <a:cubicBezTo>
                    <a:pt x="3431" y="596"/>
                    <a:pt x="3431" y="586"/>
                    <a:pt x="3431" y="578"/>
                  </a:cubicBezTo>
                  <a:cubicBezTo>
                    <a:pt x="3431" y="609"/>
                    <a:pt x="3462" y="639"/>
                    <a:pt x="3462" y="639"/>
                  </a:cubicBezTo>
                  <a:cubicBezTo>
                    <a:pt x="3462" y="619"/>
                    <a:pt x="3465" y="612"/>
                    <a:pt x="3468" y="612"/>
                  </a:cubicBezTo>
                  <a:cubicBezTo>
                    <a:pt x="3475" y="612"/>
                    <a:pt x="3482" y="639"/>
                    <a:pt x="3462" y="639"/>
                  </a:cubicBezTo>
                  <a:lnTo>
                    <a:pt x="3462" y="670"/>
                  </a:lnTo>
                  <a:cubicBezTo>
                    <a:pt x="3470" y="678"/>
                    <a:pt x="3477" y="682"/>
                    <a:pt x="3481" y="682"/>
                  </a:cubicBezTo>
                  <a:cubicBezTo>
                    <a:pt x="3492" y="682"/>
                    <a:pt x="3492" y="661"/>
                    <a:pt x="3492" y="639"/>
                  </a:cubicBezTo>
                  <a:lnTo>
                    <a:pt x="3522" y="639"/>
                  </a:lnTo>
                  <a:cubicBezTo>
                    <a:pt x="3522" y="639"/>
                    <a:pt x="3553" y="639"/>
                    <a:pt x="3522" y="578"/>
                  </a:cubicBezTo>
                  <a:cubicBezTo>
                    <a:pt x="3522" y="548"/>
                    <a:pt x="3522" y="518"/>
                    <a:pt x="3553" y="518"/>
                  </a:cubicBezTo>
                  <a:cubicBezTo>
                    <a:pt x="3553" y="548"/>
                    <a:pt x="3553" y="578"/>
                    <a:pt x="3553" y="578"/>
                  </a:cubicBezTo>
                  <a:cubicBezTo>
                    <a:pt x="3553" y="578"/>
                    <a:pt x="3553" y="639"/>
                    <a:pt x="3553" y="639"/>
                  </a:cubicBezTo>
                  <a:cubicBezTo>
                    <a:pt x="3553" y="665"/>
                    <a:pt x="3564" y="674"/>
                    <a:pt x="3576" y="674"/>
                  </a:cubicBezTo>
                  <a:cubicBezTo>
                    <a:pt x="3593" y="674"/>
                    <a:pt x="3614" y="657"/>
                    <a:pt x="3614" y="639"/>
                  </a:cubicBezTo>
                  <a:cubicBezTo>
                    <a:pt x="3629" y="594"/>
                    <a:pt x="3644" y="571"/>
                    <a:pt x="3652" y="571"/>
                  </a:cubicBezTo>
                  <a:cubicBezTo>
                    <a:pt x="3659" y="571"/>
                    <a:pt x="3659" y="594"/>
                    <a:pt x="3644" y="639"/>
                  </a:cubicBezTo>
                  <a:cubicBezTo>
                    <a:pt x="3644" y="655"/>
                    <a:pt x="3646" y="663"/>
                    <a:pt x="3650" y="663"/>
                  </a:cubicBezTo>
                  <a:cubicBezTo>
                    <a:pt x="3660" y="663"/>
                    <a:pt x="3682" y="607"/>
                    <a:pt x="3705" y="518"/>
                  </a:cubicBezTo>
                  <a:cubicBezTo>
                    <a:pt x="3723" y="611"/>
                    <a:pt x="3731" y="647"/>
                    <a:pt x="3740" y="647"/>
                  </a:cubicBezTo>
                  <a:cubicBezTo>
                    <a:pt x="3747" y="647"/>
                    <a:pt x="3754" y="632"/>
                    <a:pt x="3766" y="609"/>
                  </a:cubicBezTo>
                  <a:cubicBezTo>
                    <a:pt x="3781" y="578"/>
                    <a:pt x="3788" y="563"/>
                    <a:pt x="3792" y="563"/>
                  </a:cubicBezTo>
                  <a:cubicBezTo>
                    <a:pt x="3796" y="563"/>
                    <a:pt x="3796" y="578"/>
                    <a:pt x="3796" y="609"/>
                  </a:cubicBezTo>
                  <a:cubicBezTo>
                    <a:pt x="3796" y="639"/>
                    <a:pt x="3796" y="639"/>
                    <a:pt x="3826" y="639"/>
                  </a:cubicBezTo>
                  <a:cubicBezTo>
                    <a:pt x="3887" y="639"/>
                    <a:pt x="3887" y="639"/>
                    <a:pt x="3887" y="609"/>
                  </a:cubicBezTo>
                  <a:lnTo>
                    <a:pt x="3918" y="609"/>
                  </a:lnTo>
                  <a:cubicBezTo>
                    <a:pt x="3918" y="632"/>
                    <a:pt x="3922" y="642"/>
                    <a:pt x="3927" y="642"/>
                  </a:cubicBezTo>
                  <a:cubicBezTo>
                    <a:pt x="3936" y="642"/>
                    <a:pt x="3948" y="616"/>
                    <a:pt x="3948" y="578"/>
                  </a:cubicBezTo>
                  <a:lnTo>
                    <a:pt x="3978" y="578"/>
                  </a:lnTo>
                  <a:lnTo>
                    <a:pt x="3978" y="609"/>
                  </a:lnTo>
                  <a:cubicBezTo>
                    <a:pt x="3978" y="639"/>
                    <a:pt x="4009" y="639"/>
                    <a:pt x="4100" y="639"/>
                  </a:cubicBezTo>
                  <a:cubicBezTo>
                    <a:pt x="4221" y="639"/>
                    <a:pt x="4221" y="639"/>
                    <a:pt x="4221" y="578"/>
                  </a:cubicBezTo>
                  <a:cubicBezTo>
                    <a:pt x="4237" y="533"/>
                    <a:pt x="4244" y="510"/>
                    <a:pt x="4248" y="510"/>
                  </a:cubicBezTo>
                  <a:cubicBezTo>
                    <a:pt x="4252" y="510"/>
                    <a:pt x="4252" y="533"/>
                    <a:pt x="4252" y="578"/>
                  </a:cubicBezTo>
                  <a:cubicBezTo>
                    <a:pt x="4252" y="599"/>
                    <a:pt x="4266" y="635"/>
                    <a:pt x="4275" y="635"/>
                  </a:cubicBezTo>
                  <a:cubicBezTo>
                    <a:pt x="4279" y="635"/>
                    <a:pt x="4282" y="628"/>
                    <a:pt x="4282" y="609"/>
                  </a:cubicBezTo>
                  <a:cubicBezTo>
                    <a:pt x="4282" y="609"/>
                    <a:pt x="4282" y="609"/>
                    <a:pt x="4313" y="670"/>
                  </a:cubicBezTo>
                  <a:cubicBezTo>
                    <a:pt x="4326" y="695"/>
                    <a:pt x="4333" y="705"/>
                    <a:pt x="4339" y="705"/>
                  </a:cubicBezTo>
                  <a:cubicBezTo>
                    <a:pt x="4348" y="705"/>
                    <a:pt x="4356" y="687"/>
                    <a:pt x="4373" y="670"/>
                  </a:cubicBezTo>
                  <a:cubicBezTo>
                    <a:pt x="4360" y="628"/>
                    <a:pt x="4358" y="612"/>
                    <a:pt x="4361" y="612"/>
                  </a:cubicBezTo>
                  <a:lnTo>
                    <a:pt x="4361" y="612"/>
                  </a:lnTo>
                  <a:cubicBezTo>
                    <a:pt x="4364" y="612"/>
                    <a:pt x="4373" y="636"/>
                    <a:pt x="4373" y="670"/>
                  </a:cubicBezTo>
                  <a:cubicBezTo>
                    <a:pt x="4373" y="691"/>
                    <a:pt x="4389" y="713"/>
                    <a:pt x="4398" y="713"/>
                  </a:cubicBezTo>
                  <a:cubicBezTo>
                    <a:pt x="4401" y="713"/>
                    <a:pt x="4404" y="709"/>
                    <a:pt x="4404" y="700"/>
                  </a:cubicBezTo>
                  <a:cubicBezTo>
                    <a:pt x="4404" y="682"/>
                    <a:pt x="4434" y="665"/>
                    <a:pt x="4460" y="665"/>
                  </a:cubicBezTo>
                  <a:cubicBezTo>
                    <a:pt x="4479" y="665"/>
                    <a:pt x="4495" y="674"/>
                    <a:pt x="4495" y="700"/>
                  </a:cubicBezTo>
                  <a:lnTo>
                    <a:pt x="4525" y="700"/>
                  </a:lnTo>
                  <a:cubicBezTo>
                    <a:pt x="4525" y="670"/>
                    <a:pt x="4556" y="670"/>
                    <a:pt x="4556" y="670"/>
                  </a:cubicBezTo>
                  <a:cubicBezTo>
                    <a:pt x="4586" y="670"/>
                    <a:pt x="4617" y="670"/>
                    <a:pt x="4617" y="700"/>
                  </a:cubicBezTo>
                  <a:cubicBezTo>
                    <a:pt x="4601" y="730"/>
                    <a:pt x="4601" y="746"/>
                    <a:pt x="4609" y="746"/>
                  </a:cubicBezTo>
                  <a:cubicBezTo>
                    <a:pt x="4617" y="746"/>
                    <a:pt x="4632" y="730"/>
                    <a:pt x="4647" y="700"/>
                  </a:cubicBezTo>
                  <a:cubicBezTo>
                    <a:pt x="4647" y="700"/>
                    <a:pt x="4647" y="639"/>
                    <a:pt x="4677" y="639"/>
                  </a:cubicBezTo>
                  <a:cubicBezTo>
                    <a:pt x="4677" y="609"/>
                    <a:pt x="4677" y="548"/>
                    <a:pt x="4708" y="548"/>
                  </a:cubicBezTo>
                  <a:lnTo>
                    <a:pt x="4708" y="609"/>
                  </a:lnTo>
                  <a:lnTo>
                    <a:pt x="4708" y="670"/>
                  </a:lnTo>
                  <a:cubicBezTo>
                    <a:pt x="4708" y="670"/>
                    <a:pt x="4738" y="670"/>
                    <a:pt x="4738" y="639"/>
                  </a:cubicBezTo>
                  <a:cubicBezTo>
                    <a:pt x="4738" y="670"/>
                    <a:pt x="4769" y="670"/>
                    <a:pt x="4769" y="670"/>
                  </a:cubicBezTo>
                  <a:cubicBezTo>
                    <a:pt x="4799" y="670"/>
                    <a:pt x="4829" y="670"/>
                    <a:pt x="4829" y="639"/>
                  </a:cubicBezTo>
                  <a:cubicBezTo>
                    <a:pt x="4845" y="685"/>
                    <a:pt x="4867" y="708"/>
                    <a:pt x="4890" y="708"/>
                  </a:cubicBezTo>
                  <a:cubicBezTo>
                    <a:pt x="4913" y="708"/>
                    <a:pt x="4936" y="685"/>
                    <a:pt x="4951" y="639"/>
                  </a:cubicBezTo>
                  <a:cubicBezTo>
                    <a:pt x="4951" y="624"/>
                    <a:pt x="4951" y="616"/>
                    <a:pt x="4955" y="616"/>
                  </a:cubicBezTo>
                  <a:cubicBezTo>
                    <a:pt x="4959" y="616"/>
                    <a:pt x="4966" y="624"/>
                    <a:pt x="4981" y="639"/>
                  </a:cubicBezTo>
                  <a:cubicBezTo>
                    <a:pt x="4981" y="654"/>
                    <a:pt x="4981" y="662"/>
                    <a:pt x="4985" y="662"/>
                  </a:cubicBezTo>
                  <a:cubicBezTo>
                    <a:pt x="4989" y="662"/>
                    <a:pt x="4997" y="654"/>
                    <a:pt x="5012" y="639"/>
                  </a:cubicBezTo>
                  <a:cubicBezTo>
                    <a:pt x="5012" y="631"/>
                    <a:pt x="5012" y="627"/>
                    <a:pt x="5012" y="627"/>
                  </a:cubicBezTo>
                  <a:cubicBezTo>
                    <a:pt x="5014" y="627"/>
                    <a:pt x="5020" y="655"/>
                    <a:pt x="5042" y="700"/>
                  </a:cubicBezTo>
                  <a:cubicBezTo>
                    <a:pt x="5042" y="736"/>
                    <a:pt x="5053" y="750"/>
                    <a:pt x="5061" y="750"/>
                  </a:cubicBezTo>
                  <a:cubicBezTo>
                    <a:pt x="5067" y="750"/>
                    <a:pt x="5073" y="743"/>
                    <a:pt x="5073" y="730"/>
                  </a:cubicBezTo>
                  <a:cubicBezTo>
                    <a:pt x="5103" y="700"/>
                    <a:pt x="5133" y="700"/>
                    <a:pt x="5133" y="700"/>
                  </a:cubicBezTo>
                  <a:cubicBezTo>
                    <a:pt x="5164" y="639"/>
                    <a:pt x="5164" y="639"/>
                    <a:pt x="5164" y="609"/>
                  </a:cubicBezTo>
                  <a:cubicBezTo>
                    <a:pt x="5164" y="599"/>
                    <a:pt x="5167" y="589"/>
                    <a:pt x="5171" y="580"/>
                  </a:cubicBezTo>
                  <a:lnTo>
                    <a:pt x="5171" y="580"/>
                  </a:lnTo>
                  <a:cubicBezTo>
                    <a:pt x="5172" y="587"/>
                    <a:pt x="5180" y="595"/>
                    <a:pt x="5194" y="609"/>
                  </a:cubicBezTo>
                  <a:cubicBezTo>
                    <a:pt x="5194" y="670"/>
                    <a:pt x="5225" y="670"/>
                    <a:pt x="5255" y="670"/>
                  </a:cubicBezTo>
                  <a:lnTo>
                    <a:pt x="5285" y="670"/>
                  </a:lnTo>
                  <a:cubicBezTo>
                    <a:pt x="5316" y="685"/>
                    <a:pt x="5331" y="692"/>
                    <a:pt x="5339" y="692"/>
                  </a:cubicBezTo>
                  <a:cubicBezTo>
                    <a:pt x="5346" y="692"/>
                    <a:pt x="5346" y="685"/>
                    <a:pt x="5346" y="670"/>
                  </a:cubicBezTo>
                  <a:lnTo>
                    <a:pt x="5346" y="639"/>
                  </a:lnTo>
                  <a:cubicBezTo>
                    <a:pt x="5346" y="670"/>
                    <a:pt x="5384" y="685"/>
                    <a:pt x="5426" y="685"/>
                  </a:cubicBezTo>
                  <a:cubicBezTo>
                    <a:pt x="5468" y="685"/>
                    <a:pt x="5513" y="670"/>
                    <a:pt x="5528" y="639"/>
                  </a:cubicBezTo>
                  <a:lnTo>
                    <a:pt x="5528" y="670"/>
                  </a:lnTo>
                  <a:cubicBezTo>
                    <a:pt x="5528" y="700"/>
                    <a:pt x="5528" y="700"/>
                    <a:pt x="5559" y="730"/>
                  </a:cubicBezTo>
                  <a:cubicBezTo>
                    <a:pt x="5559" y="730"/>
                    <a:pt x="5620" y="670"/>
                    <a:pt x="5650" y="670"/>
                  </a:cubicBezTo>
                  <a:cubicBezTo>
                    <a:pt x="5675" y="682"/>
                    <a:pt x="5695" y="690"/>
                    <a:pt x="5710" y="690"/>
                  </a:cubicBezTo>
                  <a:cubicBezTo>
                    <a:pt x="5731" y="690"/>
                    <a:pt x="5741" y="675"/>
                    <a:pt x="5741" y="639"/>
                  </a:cubicBezTo>
                  <a:cubicBezTo>
                    <a:pt x="5772" y="639"/>
                    <a:pt x="5772" y="639"/>
                    <a:pt x="5772" y="700"/>
                  </a:cubicBezTo>
                  <a:cubicBezTo>
                    <a:pt x="5741" y="730"/>
                    <a:pt x="5772" y="730"/>
                    <a:pt x="5772" y="730"/>
                  </a:cubicBezTo>
                  <a:cubicBezTo>
                    <a:pt x="5772" y="730"/>
                    <a:pt x="5802" y="700"/>
                    <a:pt x="5802" y="639"/>
                  </a:cubicBezTo>
                  <a:cubicBezTo>
                    <a:pt x="5802" y="624"/>
                    <a:pt x="5802" y="616"/>
                    <a:pt x="5806" y="616"/>
                  </a:cubicBezTo>
                  <a:cubicBezTo>
                    <a:pt x="5810" y="616"/>
                    <a:pt x="5817" y="624"/>
                    <a:pt x="5832" y="639"/>
                  </a:cubicBezTo>
                  <a:cubicBezTo>
                    <a:pt x="5848" y="670"/>
                    <a:pt x="5863" y="685"/>
                    <a:pt x="5878" y="685"/>
                  </a:cubicBezTo>
                  <a:cubicBezTo>
                    <a:pt x="5893" y="685"/>
                    <a:pt x="5908" y="670"/>
                    <a:pt x="5924" y="639"/>
                  </a:cubicBezTo>
                  <a:cubicBezTo>
                    <a:pt x="5954" y="639"/>
                    <a:pt x="5954" y="639"/>
                    <a:pt x="5954" y="700"/>
                  </a:cubicBezTo>
                  <a:cubicBezTo>
                    <a:pt x="5954" y="718"/>
                    <a:pt x="5964" y="735"/>
                    <a:pt x="5979" y="735"/>
                  </a:cubicBezTo>
                  <a:cubicBezTo>
                    <a:pt x="5989" y="735"/>
                    <a:pt x="6002" y="726"/>
                    <a:pt x="6015" y="700"/>
                  </a:cubicBezTo>
                  <a:cubicBezTo>
                    <a:pt x="6045" y="700"/>
                    <a:pt x="6045" y="700"/>
                    <a:pt x="6045" y="730"/>
                  </a:cubicBezTo>
                  <a:cubicBezTo>
                    <a:pt x="6060" y="715"/>
                    <a:pt x="6083" y="708"/>
                    <a:pt x="6102" y="708"/>
                  </a:cubicBezTo>
                  <a:cubicBezTo>
                    <a:pt x="6121" y="708"/>
                    <a:pt x="6136" y="715"/>
                    <a:pt x="6136" y="730"/>
                  </a:cubicBezTo>
                  <a:cubicBezTo>
                    <a:pt x="6167" y="730"/>
                    <a:pt x="6167" y="730"/>
                    <a:pt x="6167" y="700"/>
                  </a:cubicBezTo>
                  <a:lnTo>
                    <a:pt x="6167" y="670"/>
                  </a:lnTo>
                  <a:cubicBezTo>
                    <a:pt x="6182" y="700"/>
                    <a:pt x="6190" y="715"/>
                    <a:pt x="6193" y="715"/>
                  </a:cubicBezTo>
                  <a:cubicBezTo>
                    <a:pt x="6197" y="715"/>
                    <a:pt x="6197" y="700"/>
                    <a:pt x="6197" y="670"/>
                  </a:cubicBezTo>
                  <a:cubicBezTo>
                    <a:pt x="6197" y="654"/>
                    <a:pt x="6205" y="647"/>
                    <a:pt x="6212" y="647"/>
                  </a:cubicBezTo>
                  <a:cubicBezTo>
                    <a:pt x="6220" y="647"/>
                    <a:pt x="6228" y="654"/>
                    <a:pt x="6228" y="670"/>
                  </a:cubicBezTo>
                  <a:cubicBezTo>
                    <a:pt x="6228" y="700"/>
                    <a:pt x="6228" y="700"/>
                    <a:pt x="6228" y="700"/>
                  </a:cubicBezTo>
                  <a:cubicBezTo>
                    <a:pt x="6258" y="700"/>
                    <a:pt x="6319" y="670"/>
                    <a:pt x="6380" y="670"/>
                  </a:cubicBezTo>
                  <a:cubicBezTo>
                    <a:pt x="6501" y="670"/>
                    <a:pt x="6532" y="670"/>
                    <a:pt x="6532" y="639"/>
                  </a:cubicBezTo>
                  <a:cubicBezTo>
                    <a:pt x="6532" y="624"/>
                    <a:pt x="6532" y="616"/>
                    <a:pt x="6535" y="616"/>
                  </a:cubicBezTo>
                  <a:cubicBezTo>
                    <a:pt x="6539" y="616"/>
                    <a:pt x="6547" y="624"/>
                    <a:pt x="6562" y="639"/>
                  </a:cubicBezTo>
                  <a:cubicBezTo>
                    <a:pt x="6562" y="670"/>
                    <a:pt x="6592" y="670"/>
                    <a:pt x="6592" y="670"/>
                  </a:cubicBezTo>
                  <a:cubicBezTo>
                    <a:pt x="6592" y="670"/>
                    <a:pt x="6623" y="670"/>
                    <a:pt x="6623" y="730"/>
                  </a:cubicBezTo>
                  <a:cubicBezTo>
                    <a:pt x="6623" y="670"/>
                    <a:pt x="6623" y="670"/>
                    <a:pt x="6653" y="670"/>
                  </a:cubicBezTo>
                  <a:cubicBezTo>
                    <a:pt x="6653" y="700"/>
                    <a:pt x="6653" y="715"/>
                    <a:pt x="6657" y="715"/>
                  </a:cubicBezTo>
                  <a:cubicBezTo>
                    <a:pt x="6661" y="715"/>
                    <a:pt x="6668" y="700"/>
                    <a:pt x="6684" y="670"/>
                  </a:cubicBezTo>
                  <a:cubicBezTo>
                    <a:pt x="6684" y="714"/>
                    <a:pt x="6700" y="742"/>
                    <a:pt x="6709" y="742"/>
                  </a:cubicBezTo>
                  <a:cubicBezTo>
                    <a:pt x="6712" y="742"/>
                    <a:pt x="6714" y="738"/>
                    <a:pt x="6714" y="730"/>
                  </a:cubicBezTo>
                  <a:cubicBezTo>
                    <a:pt x="6714" y="700"/>
                    <a:pt x="6744" y="700"/>
                    <a:pt x="6744" y="639"/>
                  </a:cubicBezTo>
                  <a:cubicBezTo>
                    <a:pt x="6775" y="639"/>
                    <a:pt x="6775" y="639"/>
                    <a:pt x="6775" y="700"/>
                  </a:cubicBezTo>
                  <a:cubicBezTo>
                    <a:pt x="6775" y="709"/>
                    <a:pt x="6783" y="713"/>
                    <a:pt x="6794" y="713"/>
                  </a:cubicBezTo>
                  <a:cubicBezTo>
                    <a:pt x="6820" y="713"/>
                    <a:pt x="6866" y="691"/>
                    <a:pt x="6866" y="670"/>
                  </a:cubicBezTo>
                  <a:cubicBezTo>
                    <a:pt x="6866" y="639"/>
                    <a:pt x="6873" y="624"/>
                    <a:pt x="6881" y="624"/>
                  </a:cubicBezTo>
                  <a:cubicBezTo>
                    <a:pt x="6889" y="624"/>
                    <a:pt x="6896" y="639"/>
                    <a:pt x="6896" y="670"/>
                  </a:cubicBezTo>
                  <a:cubicBezTo>
                    <a:pt x="6896" y="700"/>
                    <a:pt x="6896" y="700"/>
                    <a:pt x="6896" y="700"/>
                  </a:cubicBezTo>
                  <a:cubicBezTo>
                    <a:pt x="6905" y="691"/>
                    <a:pt x="6911" y="687"/>
                    <a:pt x="6916" y="687"/>
                  </a:cubicBezTo>
                  <a:cubicBezTo>
                    <a:pt x="6927" y="687"/>
                    <a:pt x="6927" y="709"/>
                    <a:pt x="6927" y="730"/>
                  </a:cubicBezTo>
                  <a:cubicBezTo>
                    <a:pt x="6896" y="791"/>
                    <a:pt x="6927" y="791"/>
                    <a:pt x="6957" y="791"/>
                  </a:cubicBezTo>
                  <a:cubicBezTo>
                    <a:pt x="6957" y="756"/>
                    <a:pt x="6978" y="741"/>
                    <a:pt x="7001" y="741"/>
                  </a:cubicBezTo>
                  <a:cubicBezTo>
                    <a:pt x="7018" y="741"/>
                    <a:pt x="7036" y="748"/>
                    <a:pt x="7048" y="761"/>
                  </a:cubicBezTo>
                  <a:cubicBezTo>
                    <a:pt x="7109" y="761"/>
                    <a:pt x="7139" y="700"/>
                    <a:pt x="7170" y="639"/>
                  </a:cubicBezTo>
                  <a:cubicBezTo>
                    <a:pt x="7170" y="670"/>
                    <a:pt x="7170" y="761"/>
                    <a:pt x="7170" y="761"/>
                  </a:cubicBezTo>
                  <a:cubicBezTo>
                    <a:pt x="7200" y="761"/>
                    <a:pt x="7200" y="700"/>
                    <a:pt x="7200" y="670"/>
                  </a:cubicBezTo>
                  <a:cubicBezTo>
                    <a:pt x="7200" y="654"/>
                    <a:pt x="7200" y="647"/>
                    <a:pt x="7204" y="647"/>
                  </a:cubicBezTo>
                  <a:cubicBezTo>
                    <a:pt x="7208" y="647"/>
                    <a:pt x="7215" y="654"/>
                    <a:pt x="7231" y="670"/>
                  </a:cubicBezTo>
                  <a:cubicBezTo>
                    <a:pt x="7246" y="700"/>
                    <a:pt x="7253" y="715"/>
                    <a:pt x="7261" y="715"/>
                  </a:cubicBezTo>
                  <a:cubicBezTo>
                    <a:pt x="7269" y="715"/>
                    <a:pt x="7276" y="700"/>
                    <a:pt x="7291" y="670"/>
                  </a:cubicBezTo>
                  <a:cubicBezTo>
                    <a:pt x="7291" y="670"/>
                    <a:pt x="7322" y="670"/>
                    <a:pt x="7322" y="730"/>
                  </a:cubicBezTo>
                  <a:cubicBezTo>
                    <a:pt x="7352" y="730"/>
                    <a:pt x="7352" y="730"/>
                    <a:pt x="7352" y="670"/>
                  </a:cubicBezTo>
                  <a:cubicBezTo>
                    <a:pt x="7352" y="654"/>
                    <a:pt x="7352" y="647"/>
                    <a:pt x="7356" y="647"/>
                  </a:cubicBezTo>
                  <a:cubicBezTo>
                    <a:pt x="7360" y="647"/>
                    <a:pt x="7367" y="654"/>
                    <a:pt x="7383" y="670"/>
                  </a:cubicBezTo>
                  <a:cubicBezTo>
                    <a:pt x="7383" y="727"/>
                    <a:pt x="7395" y="749"/>
                    <a:pt x="7404" y="749"/>
                  </a:cubicBezTo>
                  <a:cubicBezTo>
                    <a:pt x="7409" y="749"/>
                    <a:pt x="7413" y="741"/>
                    <a:pt x="7413" y="730"/>
                  </a:cubicBezTo>
                  <a:cubicBezTo>
                    <a:pt x="7413" y="700"/>
                    <a:pt x="7443" y="700"/>
                    <a:pt x="7443" y="700"/>
                  </a:cubicBezTo>
                  <a:cubicBezTo>
                    <a:pt x="7443" y="700"/>
                    <a:pt x="7474" y="700"/>
                    <a:pt x="7474" y="639"/>
                  </a:cubicBezTo>
                  <a:lnTo>
                    <a:pt x="7504" y="639"/>
                  </a:lnTo>
                  <a:cubicBezTo>
                    <a:pt x="7535" y="639"/>
                    <a:pt x="7504" y="700"/>
                    <a:pt x="7504" y="700"/>
                  </a:cubicBezTo>
                  <a:lnTo>
                    <a:pt x="7504" y="730"/>
                  </a:lnTo>
                  <a:cubicBezTo>
                    <a:pt x="7535" y="730"/>
                    <a:pt x="7535" y="730"/>
                    <a:pt x="7565" y="700"/>
                  </a:cubicBezTo>
                  <a:cubicBezTo>
                    <a:pt x="7565" y="721"/>
                    <a:pt x="7580" y="743"/>
                    <a:pt x="7589" y="743"/>
                  </a:cubicBezTo>
                  <a:cubicBezTo>
                    <a:pt x="7593" y="743"/>
                    <a:pt x="7595" y="739"/>
                    <a:pt x="7595" y="730"/>
                  </a:cubicBezTo>
                  <a:cubicBezTo>
                    <a:pt x="7608" y="705"/>
                    <a:pt x="7616" y="695"/>
                    <a:pt x="7620" y="695"/>
                  </a:cubicBezTo>
                  <a:cubicBezTo>
                    <a:pt x="7626" y="695"/>
                    <a:pt x="7626" y="713"/>
                    <a:pt x="7626" y="730"/>
                  </a:cubicBezTo>
                  <a:cubicBezTo>
                    <a:pt x="7611" y="761"/>
                    <a:pt x="7603" y="776"/>
                    <a:pt x="7607" y="776"/>
                  </a:cubicBezTo>
                  <a:cubicBezTo>
                    <a:pt x="7611" y="776"/>
                    <a:pt x="7626" y="761"/>
                    <a:pt x="7656" y="730"/>
                  </a:cubicBezTo>
                  <a:cubicBezTo>
                    <a:pt x="7687" y="730"/>
                    <a:pt x="7747" y="700"/>
                    <a:pt x="7778" y="700"/>
                  </a:cubicBezTo>
                  <a:cubicBezTo>
                    <a:pt x="7839" y="700"/>
                    <a:pt x="7869" y="700"/>
                    <a:pt x="7869" y="730"/>
                  </a:cubicBezTo>
                  <a:cubicBezTo>
                    <a:pt x="7869" y="759"/>
                    <a:pt x="7869" y="779"/>
                    <a:pt x="7869" y="791"/>
                  </a:cubicBezTo>
                  <a:cubicBezTo>
                    <a:pt x="7869" y="700"/>
                    <a:pt x="7899" y="700"/>
                    <a:pt x="7930" y="700"/>
                  </a:cubicBezTo>
                  <a:cubicBezTo>
                    <a:pt x="7939" y="709"/>
                    <a:pt x="7948" y="713"/>
                    <a:pt x="7956" y="713"/>
                  </a:cubicBezTo>
                  <a:cubicBezTo>
                    <a:pt x="7975" y="713"/>
                    <a:pt x="7991" y="691"/>
                    <a:pt x="7991" y="670"/>
                  </a:cubicBezTo>
                  <a:cubicBezTo>
                    <a:pt x="7991" y="619"/>
                    <a:pt x="7991" y="597"/>
                    <a:pt x="7996" y="597"/>
                  </a:cubicBezTo>
                  <a:cubicBezTo>
                    <a:pt x="8000" y="597"/>
                    <a:pt x="8007" y="612"/>
                    <a:pt x="8021" y="639"/>
                  </a:cubicBezTo>
                  <a:cubicBezTo>
                    <a:pt x="8021" y="639"/>
                    <a:pt x="8021" y="670"/>
                    <a:pt x="8021" y="700"/>
                  </a:cubicBezTo>
                  <a:cubicBezTo>
                    <a:pt x="8021" y="761"/>
                    <a:pt x="8051" y="791"/>
                    <a:pt x="8051" y="791"/>
                  </a:cubicBezTo>
                  <a:cubicBezTo>
                    <a:pt x="8051" y="791"/>
                    <a:pt x="8082" y="791"/>
                    <a:pt x="8051" y="761"/>
                  </a:cubicBezTo>
                  <a:cubicBezTo>
                    <a:pt x="8051" y="700"/>
                    <a:pt x="8051" y="700"/>
                    <a:pt x="8082" y="700"/>
                  </a:cubicBezTo>
                  <a:cubicBezTo>
                    <a:pt x="8082" y="700"/>
                    <a:pt x="8112" y="700"/>
                    <a:pt x="8112" y="670"/>
                  </a:cubicBezTo>
                  <a:cubicBezTo>
                    <a:pt x="8112" y="639"/>
                    <a:pt x="8143" y="639"/>
                    <a:pt x="8143" y="639"/>
                  </a:cubicBezTo>
                  <a:cubicBezTo>
                    <a:pt x="8143" y="670"/>
                    <a:pt x="8173" y="670"/>
                    <a:pt x="8173" y="670"/>
                  </a:cubicBezTo>
                  <a:lnTo>
                    <a:pt x="8173" y="700"/>
                  </a:lnTo>
                  <a:cubicBezTo>
                    <a:pt x="8173" y="761"/>
                    <a:pt x="8203" y="791"/>
                    <a:pt x="8203" y="791"/>
                  </a:cubicBezTo>
                  <a:cubicBezTo>
                    <a:pt x="8203" y="791"/>
                    <a:pt x="8203" y="761"/>
                    <a:pt x="8203" y="761"/>
                  </a:cubicBezTo>
                  <a:cubicBezTo>
                    <a:pt x="8203" y="730"/>
                    <a:pt x="8507" y="730"/>
                    <a:pt x="8568" y="730"/>
                  </a:cubicBezTo>
                  <a:cubicBezTo>
                    <a:pt x="8583" y="746"/>
                    <a:pt x="8598" y="753"/>
                    <a:pt x="8606" y="753"/>
                  </a:cubicBezTo>
                  <a:cubicBezTo>
                    <a:pt x="8614" y="753"/>
                    <a:pt x="8614" y="746"/>
                    <a:pt x="8598" y="730"/>
                  </a:cubicBezTo>
                  <a:cubicBezTo>
                    <a:pt x="8598" y="700"/>
                    <a:pt x="8690" y="700"/>
                    <a:pt x="8750" y="700"/>
                  </a:cubicBezTo>
                  <a:cubicBezTo>
                    <a:pt x="8842" y="700"/>
                    <a:pt x="8902" y="700"/>
                    <a:pt x="8902" y="670"/>
                  </a:cubicBezTo>
                  <a:lnTo>
                    <a:pt x="8963" y="670"/>
                  </a:lnTo>
                  <a:cubicBezTo>
                    <a:pt x="8963" y="670"/>
                    <a:pt x="8994" y="639"/>
                    <a:pt x="9024" y="639"/>
                  </a:cubicBezTo>
                  <a:cubicBezTo>
                    <a:pt x="9024" y="609"/>
                    <a:pt x="9032" y="594"/>
                    <a:pt x="9035" y="594"/>
                  </a:cubicBezTo>
                  <a:cubicBezTo>
                    <a:pt x="9039" y="594"/>
                    <a:pt x="9039" y="609"/>
                    <a:pt x="9024" y="639"/>
                  </a:cubicBezTo>
                  <a:cubicBezTo>
                    <a:pt x="9024" y="670"/>
                    <a:pt x="9024" y="700"/>
                    <a:pt x="9024" y="700"/>
                  </a:cubicBezTo>
                  <a:cubicBezTo>
                    <a:pt x="9054" y="700"/>
                    <a:pt x="9054" y="670"/>
                    <a:pt x="9054" y="639"/>
                  </a:cubicBezTo>
                  <a:cubicBezTo>
                    <a:pt x="9054" y="578"/>
                    <a:pt x="9085" y="578"/>
                    <a:pt x="9085" y="578"/>
                  </a:cubicBezTo>
                  <a:cubicBezTo>
                    <a:pt x="9085" y="578"/>
                    <a:pt x="9085" y="578"/>
                    <a:pt x="9085" y="639"/>
                  </a:cubicBezTo>
                  <a:lnTo>
                    <a:pt x="9085" y="700"/>
                  </a:lnTo>
                  <a:lnTo>
                    <a:pt x="9115" y="700"/>
                  </a:lnTo>
                  <a:cubicBezTo>
                    <a:pt x="9115" y="713"/>
                    <a:pt x="9115" y="733"/>
                    <a:pt x="9115" y="761"/>
                  </a:cubicBezTo>
                  <a:cubicBezTo>
                    <a:pt x="9115" y="791"/>
                    <a:pt x="9123" y="806"/>
                    <a:pt x="9130" y="806"/>
                  </a:cubicBezTo>
                  <a:cubicBezTo>
                    <a:pt x="9138" y="806"/>
                    <a:pt x="9146" y="791"/>
                    <a:pt x="9146" y="761"/>
                  </a:cubicBezTo>
                  <a:lnTo>
                    <a:pt x="9176" y="700"/>
                  </a:lnTo>
                  <a:cubicBezTo>
                    <a:pt x="9186" y="729"/>
                    <a:pt x="9192" y="739"/>
                    <a:pt x="9198" y="739"/>
                  </a:cubicBezTo>
                  <a:cubicBezTo>
                    <a:pt x="9209" y="739"/>
                    <a:pt x="9216" y="690"/>
                    <a:pt x="9237" y="670"/>
                  </a:cubicBezTo>
                  <a:cubicBezTo>
                    <a:pt x="9237" y="715"/>
                    <a:pt x="9244" y="738"/>
                    <a:pt x="9252" y="738"/>
                  </a:cubicBezTo>
                  <a:cubicBezTo>
                    <a:pt x="9260" y="738"/>
                    <a:pt x="9267" y="715"/>
                    <a:pt x="9267" y="670"/>
                  </a:cubicBezTo>
                  <a:cubicBezTo>
                    <a:pt x="9267" y="654"/>
                    <a:pt x="9275" y="647"/>
                    <a:pt x="9282" y="647"/>
                  </a:cubicBezTo>
                  <a:cubicBezTo>
                    <a:pt x="9290" y="647"/>
                    <a:pt x="9298" y="654"/>
                    <a:pt x="9298" y="670"/>
                  </a:cubicBezTo>
                  <a:cubicBezTo>
                    <a:pt x="9298" y="700"/>
                    <a:pt x="9328" y="730"/>
                    <a:pt x="9358" y="730"/>
                  </a:cubicBezTo>
                  <a:cubicBezTo>
                    <a:pt x="9358" y="695"/>
                    <a:pt x="9390" y="680"/>
                    <a:pt x="9440" y="680"/>
                  </a:cubicBezTo>
                  <a:cubicBezTo>
                    <a:pt x="9476" y="680"/>
                    <a:pt x="9521" y="687"/>
                    <a:pt x="9571" y="700"/>
                  </a:cubicBezTo>
                  <a:cubicBezTo>
                    <a:pt x="9662" y="700"/>
                    <a:pt x="9753" y="700"/>
                    <a:pt x="9753" y="670"/>
                  </a:cubicBezTo>
                  <a:cubicBezTo>
                    <a:pt x="9753" y="670"/>
                    <a:pt x="9753" y="670"/>
                    <a:pt x="9784" y="700"/>
                  </a:cubicBezTo>
                  <a:cubicBezTo>
                    <a:pt x="9784" y="713"/>
                    <a:pt x="9784" y="720"/>
                    <a:pt x="9786" y="720"/>
                  </a:cubicBezTo>
                  <a:cubicBezTo>
                    <a:pt x="9789" y="720"/>
                    <a:pt x="9796" y="705"/>
                    <a:pt x="9814" y="670"/>
                  </a:cubicBezTo>
                  <a:cubicBezTo>
                    <a:pt x="9814" y="700"/>
                    <a:pt x="9845" y="700"/>
                    <a:pt x="9905" y="700"/>
                  </a:cubicBezTo>
                  <a:cubicBezTo>
                    <a:pt x="9931" y="700"/>
                    <a:pt x="9977" y="700"/>
                    <a:pt x="9992" y="682"/>
                  </a:cubicBezTo>
                  <a:lnTo>
                    <a:pt x="9992" y="682"/>
                  </a:lnTo>
                  <a:cubicBezTo>
                    <a:pt x="9984" y="716"/>
                    <a:pt x="10010" y="746"/>
                    <a:pt x="10039" y="746"/>
                  </a:cubicBezTo>
                  <a:cubicBezTo>
                    <a:pt x="10057" y="746"/>
                    <a:pt x="10077" y="733"/>
                    <a:pt x="10088" y="700"/>
                  </a:cubicBezTo>
                  <a:cubicBezTo>
                    <a:pt x="10088" y="700"/>
                    <a:pt x="10118" y="700"/>
                    <a:pt x="10118" y="761"/>
                  </a:cubicBezTo>
                  <a:cubicBezTo>
                    <a:pt x="10118" y="761"/>
                    <a:pt x="10149" y="761"/>
                    <a:pt x="10179" y="700"/>
                  </a:cubicBezTo>
                  <a:cubicBezTo>
                    <a:pt x="10179" y="700"/>
                    <a:pt x="10240" y="730"/>
                    <a:pt x="10270" y="730"/>
                  </a:cubicBezTo>
                  <a:cubicBezTo>
                    <a:pt x="10301" y="730"/>
                    <a:pt x="10331" y="670"/>
                    <a:pt x="10331" y="670"/>
                  </a:cubicBezTo>
                  <a:cubicBezTo>
                    <a:pt x="10331" y="730"/>
                    <a:pt x="10392" y="730"/>
                    <a:pt x="10483" y="730"/>
                  </a:cubicBezTo>
                  <a:cubicBezTo>
                    <a:pt x="10574" y="730"/>
                    <a:pt x="10665" y="730"/>
                    <a:pt x="10665" y="761"/>
                  </a:cubicBezTo>
                  <a:cubicBezTo>
                    <a:pt x="10665" y="761"/>
                    <a:pt x="10696" y="761"/>
                    <a:pt x="10696" y="730"/>
                  </a:cubicBezTo>
                  <a:cubicBezTo>
                    <a:pt x="10714" y="695"/>
                    <a:pt x="10721" y="680"/>
                    <a:pt x="10724" y="680"/>
                  </a:cubicBezTo>
                  <a:cubicBezTo>
                    <a:pt x="10726" y="680"/>
                    <a:pt x="10726" y="687"/>
                    <a:pt x="10726" y="700"/>
                  </a:cubicBezTo>
                  <a:cubicBezTo>
                    <a:pt x="10741" y="730"/>
                    <a:pt x="10757" y="746"/>
                    <a:pt x="10772" y="746"/>
                  </a:cubicBezTo>
                  <a:cubicBezTo>
                    <a:pt x="10787" y="746"/>
                    <a:pt x="10802" y="730"/>
                    <a:pt x="10817" y="700"/>
                  </a:cubicBezTo>
                  <a:lnTo>
                    <a:pt x="10817" y="730"/>
                  </a:lnTo>
                  <a:cubicBezTo>
                    <a:pt x="10817" y="769"/>
                    <a:pt x="10823" y="785"/>
                    <a:pt x="10831" y="785"/>
                  </a:cubicBezTo>
                  <a:cubicBezTo>
                    <a:pt x="10843" y="785"/>
                    <a:pt x="10860" y="753"/>
                    <a:pt x="10878" y="700"/>
                  </a:cubicBezTo>
                  <a:cubicBezTo>
                    <a:pt x="10878" y="721"/>
                    <a:pt x="10893" y="756"/>
                    <a:pt x="10902" y="756"/>
                  </a:cubicBezTo>
                  <a:cubicBezTo>
                    <a:pt x="10906" y="756"/>
                    <a:pt x="10909" y="749"/>
                    <a:pt x="10909" y="730"/>
                  </a:cubicBezTo>
                  <a:cubicBezTo>
                    <a:pt x="10939" y="730"/>
                    <a:pt x="10939" y="730"/>
                    <a:pt x="10939" y="822"/>
                  </a:cubicBezTo>
                  <a:lnTo>
                    <a:pt x="10969" y="822"/>
                  </a:lnTo>
                  <a:cubicBezTo>
                    <a:pt x="10969" y="822"/>
                    <a:pt x="11000" y="822"/>
                    <a:pt x="11000" y="791"/>
                  </a:cubicBezTo>
                  <a:cubicBezTo>
                    <a:pt x="11000" y="761"/>
                    <a:pt x="11000" y="761"/>
                    <a:pt x="11030" y="761"/>
                  </a:cubicBezTo>
                  <a:cubicBezTo>
                    <a:pt x="11030" y="748"/>
                    <a:pt x="11030" y="727"/>
                    <a:pt x="11030" y="700"/>
                  </a:cubicBezTo>
                  <a:cubicBezTo>
                    <a:pt x="11030" y="670"/>
                    <a:pt x="11030" y="639"/>
                    <a:pt x="11030" y="639"/>
                  </a:cubicBezTo>
                  <a:lnTo>
                    <a:pt x="11030" y="548"/>
                  </a:lnTo>
                  <a:cubicBezTo>
                    <a:pt x="11030" y="487"/>
                    <a:pt x="11030" y="426"/>
                    <a:pt x="11000" y="396"/>
                  </a:cubicBezTo>
                  <a:cubicBezTo>
                    <a:pt x="10981" y="378"/>
                    <a:pt x="10963" y="348"/>
                    <a:pt x="10944" y="348"/>
                  </a:cubicBezTo>
                  <a:cubicBezTo>
                    <a:pt x="10932" y="348"/>
                    <a:pt x="10920" y="360"/>
                    <a:pt x="10909" y="396"/>
                  </a:cubicBezTo>
                  <a:cubicBezTo>
                    <a:pt x="10909" y="396"/>
                    <a:pt x="10909" y="426"/>
                    <a:pt x="10909" y="426"/>
                  </a:cubicBezTo>
                  <a:cubicBezTo>
                    <a:pt x="10878" y="426"/>
                    <a:pt x="10878" y="396"/>
                    <a:pt x="10878" y="396"/>
                  </a:cubicBezTo>
                  <a:cubicBezTo>
                    <a:pt x="10878" y="366"/>
                    <a:pt x="10817" y="335"/>
                    <a:pt x="10757" y="335"/>
                  </a:cubicBezTo>
                  <a:cubicBezTo>
                    <a:pt x="10665" y="335"/>
                    <a:pt x="10635" y="335"/>
                    <a:pt x="10635" y="305"/>
                  </a:cubicBezTo>
                  <a:cubicBezTo>
                    <a:pt x="10605" y="274"/>
                    <a:pt x="10605" y="244"/>
                    <a:pt x="10605" y="244"/>
                  </a:cubicBezTo>
                  <a:cubicBezTo>
                    <a:pt x="10605" y="305"/>
                    <a:pt x="10513" y="305"/>
                    <a:pt x="10422" y="305"/>
                  </a:cubicBezTo>
                  <a:cubicBezTo>
                    <a:pt x="10384" y="292"/>
                    <a:pt x="10347" y="285"/>
                    <a:pt x="10315" y="285"/>
                  </a:cubicBezTo>
                  <a:cubicBezTo>
                    <a:pt x="10271" y="285"/>
                    <a:pt x="10240" y="300"/>
                    <a:pt x="10240" y="335"/>
                  </a:cubicBezTo>
                  <a:lnTo>
                    <a:pt x="10209" y="335"/>
                  </a:lnTo>
                  <a:cubicBezTo>
                    <a:pt x="10209" y="274"/>
                    <a:pt x="10179" y="274"/>
                    <a:pt x="10179" y="274"/>
                  </a:cubicBezTo>
                  <a:cubicBezTo>
                    <a:pt x="10149" y="305"/>
                    <a:pt x="10118" y="305"/>
                    <a:pt x="10118" y="305"/>
                  </a:cubicBezTo>
                  <a:cubicBezTo>
                    <a:pt x="10118" y="274"/>
                    <a:pt x="10088" y="274"/>
                    <a:pt x="10088" y="274"/>
                  </a:cubicBezTo>
                  <a:cubicBezTo>
                    <a:pt x="10057" y="274"/>
                    <a:pt x="10027" y="274"/>
                    <a:pt x="10027" y="305"/>
                  </a:cubicBezTo>
                  <a:cubicBezTo>
                    <a:pt x="10027" y="305"/>
                    <a:pt x="9936" y="305"/>
                    <a:pt x="9905" y="274"/>
                  </a:cubicBezTo>
                  <a:cubicBezTo>
                    <a:pt x="9897" y="266"/>
                    <a:pt x="9890" y="262"/>
                    <a:pt x="9885" y="262"/>
                  </a:cubicBezTo>
                  <a:cubicBezTo>
                    <a:pt x="9872" y="262"/>
                    <a:pt x="9866" y="283"/>
                    <a:pt x="9845" y="305"/>
                  </a:cubicBezTo>
                  <a:cubicBezTo>
                    <a:pt x="9845" y="274"/>
                    <a:pt x="9845" y="274"/>
                    <a:pt x="9814" y="274"/>
                  </a:cubicBezTo>
                  <a:lnTo>
                    <a:pt x="9784" y="274"/>
                  </a:lnTo>
                  <a:cubicBezTo>
                    <a:pt x="9784" y="305"/>
                    <a:pt x="9723" y="305"/>
                    <a:pt x="9632" y="305"/>
                  </a:cubicBezTo>
                  <a:cubicBezTo>
                    <a:pt x="9510" y="305"/>
                    <a:pt x="9480" y="305"/>
                    <a:pt x="9480" y="335"/>
                  </a:cubicBezTo>
                  <a:cubicBezTo>
                    <a:pt x="9480" y="350"/>
                    <a:pt x="9480" y="358"/>
                    <a:pt x="9472" y="358"/>
                  </a:cubicBezTo>
                  <a:cubicBezTo>
                    <a:pt x="9465" y="358"/>
                    <a:pt x="9450" y="350"/>
                    <a:pt x="9419" y="335"/>
                  </a:cubicBezTo>
                  <a:cubicBezTo>
                    <a:pt x="9379" y="254"/>
                    <a:pt x="9365" y="227"/>
                    <a:pt x="9352" y="227"/>
                  </a:cubicBezTo>
                  <a:cubicBezTo>
                    <a:pt x="9345" y="227"/>
                    <a:pt x="9338" y="234"/>
                    <a:pt x="9328" y="244"/>
                  </a:cubicBezTo>
                  <a:cubicBezTo>
                    <a:pt x="9358" y="244"/>
                    <a:pt x="9358" y="274"/>
                    <a:pt x="9358" y="335"/>
                  </a:cubicBezTo>
                  <a:cubicBezTo>
                    <a:pt x="9358" y="366"/>
                    <a:pt x="9351" y="381"/>
                    <a:pt x="9343" y="381"/>
                  </a:cubicBezTo>
                  <a:cubicBezTo>
                    <a:pt x="9336" y="381"/>
                    <a:pt x="9328" y="366"/>
                    <a:pt x="9328" y="335"/>
                  </a:cubicBezTo>
                  <a:cubicBezTo>
                    <a:pt x="9328" y="297"/>
                    <a:pt x="9296" y="280"/>
                    <a:pt x="9257" y="280"/>
                  </a:cubicBezTo>
                  <a:cubicBezTo>
                    <a:pt x="9202" y="280"/>
                    <a:pt x="9133" y="313"/>
                    <a:pt x="9115" y="366"/>
                  </a:cubicBezTo>
                  <a:lnTo>
                    <a:pt x="9115" y="305"/>
                  </a:lnTo>
                  <a:cubicBezTo>
                    <a:pt x="9115" y="274"/>
                    <a:pt x="9115" y="274"/>
                    <a:pt x="9054" y="274"/>
                  </a:cubicBezTo>
                  <a:lnTo>
                    <a:pt x="9024" y="274"/>
                  </a:lnTo>
                  <a:cubicBezTo>
                    <a:pt x="9024" y="310"/>
                    <a:pt x="9010" y="323"/>
                    <a:pt x="8993" y="323"/>
                  </a:cubicBezTo>
                  <a:cubicBezTo>
                    <a:pt x="8966" y="323"/>
                    <a:pt x="8933" y="293"/>
                    <a:pt x="8933" y="274"/>
                  </a:cubicBezTo>
                  <a:cubicBezTo>
                    <a:pt x="8933" y="244"/>
                    <a:pt x="8933" y="244"/>
                    <a:pt x="8902" y="244"/>
                  </a:cubicBezTo>
                  <a:cubicBezTo>
                    <a:pt x="8891" y="267"/>
                    <a:pt x="8870" y="277"/>
                    <a:pt x="8851" y="277"/>
                  </a:cubicBezTo>
                  <a:cubicBezTo>
                    <a:pt x="8820" y="277"/>
                    <a:pt x="8792" y="251"/>
                    <a:pt x="8811" y="214"/>
                  </a:cubicBezTo>
                  <a:lnTo>
                    <a:pt x="8781" y="214"/>
                  </a:lnTo>
                  <a:cubicBezTo>
                    <a:pt x="8750" y="274"/>
                    <a:pt x="8720" y="274"/>
                    <a:pt x="8720" y="274"/>
                  </a:cubicBezTo>
                  <a:cubicBezTo>
                    <a:pt x="8690" y="274"/>
                    <a:pt x="8659" y="274"/>
                    <a:pt x="8690" y="305"/>
                  </a:cubicBezTo>
                  <a:cubicBezTo>
                    <a:pt x="8690" y="329"/>
                    <a:pt x="8690" y="374"/>
                    <a:pt x="8674" y="374"/>
                  </a:cubicBezTo>
                  <a:cubicBezTo>
                    <a:pt x="8670" y="374"/>
                    <a:pt x="8665" y="371"/>
                    <a:pt x="8659" y="366"/>
                  </a:cubicBezTo>
                  <a:lnTo>
                    <a:pt x="8659" y="335"/>
                  </a:lnTo>
                  <a:cubicBezTo>
                    <a:pt x="8659" y="305"/>
                    <a:pt x="8629" y="305"/>
                    <a:pt x="8568" y="305"/>
                  </a:cubicBezTo>
                  <a:cubicBezTo>
                    <a:pt x="8507" y="305"/>
                    <a:pt x="8477" y="305"/>
                    <a:pt x="8477" y="244"/>
                  </a:cubicBezTo>
                  <a:lnTo>
                    <a:pt x="8446" y="305"/>
                  </a:lnTo>
                  <a:cubicBezTo>
                    <a:pt x="8446" y="320"/>
                    <a:pt x="8439" y="328"/>
                    <a:pt x="8431" y="328"/>
                  </a:cubicBezTo>
                  <a:cubicBezTo>
                    <a:pt x="8424" y="328"/>
                    <a:pt x="8416" y="320"/>
                    <a:pt x="8416" y="305"/>
                  </a:cubicBezTo>
                  <a:cubicBezTo>
                    <a:pt x="8416" y="274"/>
                    <a:pt x="8401" y="259"/>
                    <a:pt x="8382" y="259"/>
                  </a:cubicBezTo>
                  <a:cubicBezTo>
                    <a:pt x="8363" y="259"/>
                    <a:pt x="8340" y="274"/>
                    <a:pt x="8325" y="305"/>
                  </a:cubicBezTo>
                  <a:cubicBezTo>
                    <a:pt x="8308" y="255"/>
                    <a:pt x="8291" y="232"/>
                    <a:pt x="8275" y="232"/>
                  </a:cubicBezTo>
                  <a:cubicBezTo>
                    <a:pt x="8261" y="232"/>
                    <a:pt x="8247" y="247"/>
                    <a:pt x="8234" y="274"/>
                  </a:cubicBezTo>
                  <a:cubicBezTo>
                    <a:pt x="8234" y="244"/>
                    <a:pt x="8234" y="244"/>
                    <a:pt x="8234" y="244"/>
                  </a:cubicBezTo>
                  <a:cubicBezTo>
                    <a:pt x="8219" y="259"/>
                    <a:pt x="8196" y="267"/>
                    <a:pt x="8177" y="267"/>
                  </a:cubicBezTo>
                  <a:cubicBezTo>
                    <a:pt x="8158" y="267"/>
                    <a:pt x="8143" y="259"/>
                    <a:pt x="8143" y="244"/>
                  </a:cubicBezTo>
                  <a:cubicBezTo>
                    <a:pt x="8112" y="274"/>
                    <a:pt x="8112" y="274"/>
                    <a:pt x="8082" y="274"/>
                  </a:cubicBezTo>
                  <a:cubicBezTo>
                    <a:pt x="8082" y="274"/>
                    <a:pt x="8082" y="274"/>
                    <a:pt x="8051" y="305"/>
                  </a:cubicBezTo>
                  <a:cubicBezTo>
                    <a:pt x="8051" y="366"/>
                    <a:pt x="8021" y="366"/>
                    <a:pt x="8021" y="366"/>
                  </a:cubicBezTo>
                  <a:cubicBezTo>
                    <a:pt x="8021" y="366"/>
                    <a:pt x="8021" y="305"/>
                    <a:pt x="8051" y="274"/>
                  </a:cubicBezTo>
                  <a:cubicBezTo>
                    <a:pt x="8064" y="262"/>
                    <a:pt x="8061" y="254"/>
                    <a:pt x="8051" y="254"/>
                  </a:cubicBezTo>
                  <a:cubicBezTo>
                    <a:pt x="8037" y="254"/>
                    <a:pt x="8008" y="269"/>
                    <a:pt x="7991" y="305"/>
                  </a:cubicBezTo>
                  <a:cubicBezTo>
                    <a:pt x="7991" y="283"/>
                    <a:pt x="8006" y="262"/>
                    <a:pt x="8004" y="262"/>
                  </a:cubicBezTo>
                  <a:lnTo>
                    <a:pt x="8004" y="262"/>
                  </a:lnTo>
                  <a:cubicBezTo>
                    <a:pt x="8003" y="262"/>
                    <a:pt x="7999" y="266"/>
                    <a:pt x="7991" y="274"/>
                  </a:cubicBezTo>
                  <a:cubicBezTo>
                    <a:pt x="7991" y="274"/>
                    <a:pt x="7960" y="274"/>
                    <a:pt x="7960" y="305"/>
                  </a:cubicBezTo>
                  <a:lnTo>
                    <a:pt x="7930" y="305"/>
                  </a:lnTo>
                  <a:cubicBezTo>
                    <a:pt x="7899" y="274"/>
                    <a:pt x="7869" y="274"/>
                    <a:pt x="7869" y="274"/>
                  </a:cubicBezTo>
                  <a:cubicBezTo>
                    <a:pt x="7854" y="290"/>
                    <a:pt x="7846" y="297"/>
                    <a:pt x="7842" y="297"/>
                  </a:cubicBezTo>
                  <a:cubicBezTo>
                    <a:pt x="7839" y="297"/>
                    <a:pt x="7839" y="290"/>
                    <a:pt x="7839" y="274"/>
                  </a:cubicBezTo>
                  <a:cubicBezTo>
                    <a:pt x="7839" y="282"/>
                    <a:pt x="7839" y="292"/>
                    <a:pt x="7839" y="305"/>
                  </a:cubicBezTo>
                  <a:cubicBezTo>
                    <a:pt x="7823" y="335"/>
                    <a:pt x="7816" y="350"/>
                    <a:pt x="7808" y="350"/>
                  </a:cubicBezTo>
                  <a:cubicBezTo>
                    <a:pt x="7801" y="350"/>
                    <a:pt x="7793" y="335"/>
                    <a:pt x="7778" y="305"/>
                  </a:cubicBezTo>
                  <a:cubicBezTo>
                    <a:pt x="7778" y="292"/>
                    <a:pt x="7778" y="282"/>
                    <a:pt x="7778" y="274"/>
                  </a:cubicBezTo>
                  <a:cubicBezTo>
                    <a:pt x="7747" y="305"/>
                    <a:pt x="7747" y="305"/>
                    <a:pt x="7747" y="305"/>
                  </a:cubicBezTo>
                  <a:cubicBezTo>
                    <a:pt x="7747" y="274"/>
                    <a:pt x="7626" y="274"/>
                    <a:pt x="7504" y="274"/>
                  </a:cubicBezTo>
                  <a:cubicBezTo>
                    <a:pt x="7504" y="274"/>
                    <a:pt x="7504" y="305"/>
                    <a:pt x="7504" y="335"/>
                  </a:cubicBezTo>
                  <a:cubicBezTo>
                    <a:pt x="7504" y="371"/>
                    <a:pt x="7504" y="383"/>
                    <a:pt x="7502" y="383"/>
                  </a:cubicBezTo>
                  <a:cubicBezTo>
                    <a:pt x="7500" y="383"/>
                    <a:pt x="7492" y="354"/>
                    <a:pt x="7474" y="335"/>
                  </a:cubicBezTo>
                  <a:cubicBezTo>
                    <a:pt x="7474" y="274"/>
                    <a:pt x="7466" y="244"/>
                    <a:pt x="7459" y="244"/>
                  </a:cubicBezTo>
                  <a:cubicBezTo>
                    <a:pt x="7451" y="244"/>
                    <a:pt x="7443" y="274"/>
                    <a:pt x="7443" y="335"/>
                  </a:cubicBezTo>
                  <a:cubicBezTo>
                    <a:pt x="7443" y="320"/>
                    <a:pt x="7443" y="312"/>
                    <a:pt x="7440" y="312"/>
                  </a:cubicBezTo>
                  <a:cubicBezTo>
                    <a:pt x="7436" y="312"/>
                    <a:pt x="7428" y="320"/>
                    <a:pt x="7413" y="335"/>
                  </a:cubicBezTo>
                  <a:cubicBezTo>
                    <a:pt x="7392" y="314"/>
                    <a:pt x="7385" y="292"/>
                    <a:pt x="7383" y="292"/>
                  </a:cubicBezTo>
                  <a:cubicBezTo>
                    <a:pt x="7383" y="292"/>
                    <a:pt x="7383" y="296"/>
                    <a:pt x="7383" y="305"/>
                  </a:cubicBezTo>
                  <a:cubicBezTo>
                    <a:pt x="7383" y="305"/>
                    <a:pt x="7352" y="305"/>
                    <a:pt x="7352" y="244"/>
                  </a:cubicBezTo>
                  <a:cubicBezTo>
                    <a:pt x="7352" y="236"/>
                    <a:pt x="7350" y="232"/>
                    <a:pt x="7347" y="232"/>
                  </a:cubicBezTo>
                  <a:cubicBezTo>
                    <a:pt x="7338" y="232"/>
                    <a:pt x="7322" y="260"/>
                    <a:pt x="7322" y="305"/>
                  </a:cubicBezTo>
                  <a:cubicBezTo>
                    <a:pt x="7291" y="335"/>
                    <a:pt x="7276" y="350"/>
                    <a:pt x="7269" y="350"/>
                  </a:cubicBezTo>
                  <a:cubicBezTo>
                    <a:pt x="7261" y="350"/>
                    <a:pt x="7261" y="335"/>
                    <a:pt x="7261" y="305"/>
                  </a:cubicBezTo>
                  <a:cubicBezTo>
                    <a:pt x="7274" y="267"/>
                    <a:pt x="7271" y="250"/>
                    <a:pt x="7260" y="250"/>
                  </a:cubicBezTo>
                  <a:cubicBezTo>
                    <a:pt x="7246" y="250"/>
                    <a:pt x="7218" y="282"/>
                    <a:pt x="7200" y="335"/>
                  </a:cubicBezTo>
                  <a:cubicBezTo>
                    <a:pt x="7200" y="348"/>
                    <a:pt x="7200" y="358"/>
                    <a:pt x="7200" y="366"/>
                  </a:cubicBezTo>
                  <a:cubicBezTo>
                    <a:pt x="7200" y="335"/>
                    <a:pt x="7170" y="335"/>
                    <a:pt x="7170" y="335"/>
                  </a:cubicBezTo>
                  <a:cubicBezTo>
                    <a:pt x="7170" y="335"/>
                    <a:pt x="7170" y="335"/>
                    <a:pt x="7170" y="305"/>
                  </a:cubicBezTo>
                  <a:cubicBezTo>
                    <a:pt x="7170" y="305"/>
                    <a:pt x="7139" y="305"/>
                    <a:pt x="7109" y="335"/>
                  </a:cubicBezTo>
                  <a:cubicBezTo>
                    <a:pt x="7098" y="357"/>
                    <a:pt x="7088" y="367"/>
                    <a:pt x="7078" y="367"/>
                  </a:cubicBezTo>
                  <a:cubicBezTo>
                    <a:pt x="7061" y="367"/>
                    <a:pt x="7048" y="333"/>
                    <a:pt x="7048" y="274"/>
                  </a:cubicBezTo>
                  <a:lnTo>
                    <a:pt x="7018" y="335"/>
                  </a:lnTo>
                  <a:cubicBezTo>
                    <a:pt x="6999" y="374"/>
                    <a:pt x="6992" y="412"/>
                    <a:pt x="6989" y="412"/>
                  </a:cubicBezTo>
                  <a:cubicBezTo>
                    <a:pt x="6987" y="412"/>
                    <a:pt x="6987" y="399"/>
                    <a:pt x="6987" y="366"/>
                  </a:cubicBezTo>
                  <a:lnTo>
                    <a:pt x="6987" y="335"/>
                  </a:lnTo>
                  <a:cubicBezTo>
                    <a:pt x="6987" y="357"/>
                    <a:pt x="6980" y="367"/>
                    <a:pt x="6970" y="367"/>
                  </a:cubicBezTo>
                  <a:cubicBezTo>
                    <a:pt x="6952" y="367"/>
                    <a:pt x="6927" y="333"/>
                    <a:pt x="6927" y="274"/>
                  </a:cubicBezTo>
                  <a:cubicBezTo>
                    <a:pt x="6927" y="335"/>
                    <a:pt x="6927" y="366"/>
                    <a:pt x="6896" y="366"/>
                  </a:cubicBezTo>
                  <a:cubicBezTo>
                    <a:pt x="6896" y="366"/>
                    <a:pt x="6866" y="366"/>
                    <a:pt x="6866" y="305"/>
                  </a:cubicBezTo>
                  <a:cubicBezTo>
                    <a:pt x="6866" y="283"/>
                    <a:pt x="6851" y="262"/>
                    <a:pt x="6842" y="262"/>
                  </a:cubicBezTo>
                  <a:cubicBezTo>
                    <a:pt x="6838" y="262"/>
                    <a:pt x="6835" y="266"/>
                    <a:pt x="6835" y="274"/>
                  </a:cubicBezTo>
                  <a:cubicBezTo>
                    <a:pt x="6835" y="274"/>
                    <a:pt x="6835" y="274"/>
                    <a:pt x="6805" y="244"/>
                  </a:cubicBezTo>
                  <a:lnTo>
                    <a:pt x="6775" y="244"/>
                  </a:lnTo>
                  <a:cubicBezTo>
                    <a:pt x="6760" y="259"/>
                    <a:pt x="6744" y="267"/>
                    <a:pt x="6733" y="267"/>
                  </a:cubicBezTo>
                  <a:cubicBezTo>
                    <a:pt x="6722" y="267"/>
                    <a:pt x="6714" y="259"/>
                    <a:pt x="6714" y="244"/>
                  </a:cubicBezTo>
                  <a:cubicBezTo>
                    <a:pt x="6714" y="244"/>
                    <a:pt x="6714" y="244"/>
                    <a:pt x="6684" y="274"/>
                  </a:cubicBezTo>
                  <a:cubicBezTo>
                    <a:pt x="6653" y="274"/>
                    <a:pt x="6653" y="274"/>
                    <a:pt x="6653" y="214"/>
                  </a:cubicBezTo>
                  <a:cubicBezTo>
                    <a:pt x="6653" y="274"/>
                    <a:pt x="6623" y="274"/>
                    <a:pt x="6623" y="274"/>
                  </a:cubicBezTo>
                  <a:lnTo>
                    <a:pt x="6592" y="274"/>
                  </a:lnTo>
                  <a:cubicBezTo>
                    <a:pt x="6592" y="305"/>
                    <a:pt x="6592" y="305"/>
                    <a:pt x="6562" y="305"/>
                  </a:cubicBezTo>
                  <a:cubicBezTo>
                    <a:pt x="6562" y="305"/>
                    <a:pt x="6532" y="274"/>
                    <a:pt x="6501" y="274"/>
                  </a:cubicBezTo>
                  <a:cubicBezTo>
                    <a:pt x="6471" y="274"/>
                    <a:pt x="6471" y="274"/>
                    <a:pt x="6471" y="305"/>
                  </a:cubicBezTo>
                  <a:cubicBezTo>
                    <a:pt x="6491" y="305"/>
                    <a:pt x="6498" y="318"/>
                    <a:pt x="6491" y="318"/>
                  </a:cubicBezTo>
                  <a:cubicBezTo>
                    <a:pt x="6488" y="318"/>
                    <a:pt x="6481" y="315"/>
                    <a:pt x="6471" y="305"/>
                  </a:cubicBezTo>
                  <a:cubicBezTo>
                    <a:pt x="6471" y="305"/>
                    <a:pt x="6410" y="244"/>
                    <a:pt x="6380" y="244"/>
                  </a:cubicBezTo>
                  <a:cubicBezTo>
                    <a:pt x="6319" y="244"/>
                    <a:pt x="6319" y="244"/>
                    <a:pt x="6319" y="305"/>
                  </a:cubicBezTo>
                  <a:cubicBezTo>
                    <a:pt x="6300" y="247"/>
                    <a:pt x="6292" y="226"/>
                    <a:pt x="6290" y="226"/>
                  </a:cubicBezTo>
                  <a:cubicBezTo>
                    <a:pt x="6288" y="226"/>
                    <a:pt x="6288" y="233"/>
                    <a:pt x="6288" y="244"/>
                  </a:cubicBezTo>
                  <a:cubicBezTo>
                    <a:pt x="6258" y="305"/>
                    <a:pt x="6258" y="305"/>
                    <a:pt x="6258" y="305"/>
                  </a:cubicBezTo>
                  <a:cubicBezTo>
                    <a:pt x="6258" y="274"/>
                    <a:pt x="6250" y="259"/>
                    <a:pt x="6239" y="259"/>
                  </a:cubicBezTo>
                  <a:cubicBezTo>
                    <a:pt x="6228" y="259"/>
                    <a:pt x="6212" y="274"/>
                    <a:pt x="6197" y="305"/>
                  </a:cubicBezTo>
                  <a:cubicBezTo>
                    <a:pt x="6197" y="305"/>
                    <a:pt x="6197" y="305"/>
                    <a:pt x="6197" y="244"/>
                  </a:cubicBezTo>
                  <a:lnTo>
                    <a:pt x="6167" y="244"/>
                  </a:lnTo>
                  <a:cubicBezTo>
                    <a:pt x="6155" y="280"/>
                    <a:pt x="6138" y="292"/>
                    <a:pt x="6121" y="292"/>
                  </a:cubicBezTo>
                  <a:cubicBezTo>
                    <a:pt x="6093" y="292"/>
                    <a:pt x="6064" y="262"/>
                    <a:pt x="6045" y="244"/>
                  </a:cubicBezTo>
                  <a:cubicBezTo>
                    <a:pt x="6045" y="244"/>
                    <a:pt x="6045" y="244"/>
                    <a:pt x="6015" y="274"/>
                  </a:cubicBezTo>
                  <a:cubicBezTo>
                    <a:pt x="6015" y="244"/>
                    <a:pt x="6015" y="229"/>
                    <a:pt x="6011" y="229"/>
                  </a:cubicBezTo>
                  <a:cubicBezTo>
                    <a:pt x="6007" y="229"/>
                    <a:pt x="6000" y="244"/>
                    <a:pt x="5984" y="274"/>
                  </a:cubicBezTo>
                  <a:cubicBezTo>
                    <a:pt x="5984" y="302"/>
                    <a:pt x="5972" y="317"/>
                    <a:pt x="5959" y="317"/>
                  </a:cubicBezTo>
                  <a:cubicBezTo>
                    <a:pt x="5942" y="317"/>
                    <a:pt x="5924" y="294"/>
                    <a:pt x="5924" y="244"/>
                  </a:cubicBezTo>
                  <a:lnTo>
                    <a:pt x="5924" y="153"/>
                  </a:lnTo>
                  <a:cubicBezTo>
                    <a:pt x="5924" y="214"/>
                    <a:pt x="5893" y="214"/>
                    <a:pt x="5893" y="214"/>
                  </a:cubicBezTo>
                  <a:cubicBezTo>
                    <a:pt x="5893" y="244"/>
                    <a:pt x="5893" y="244"/>
                    <a:pt x="5832" y="244"/>
                  </a:cubicBezTo>
                  <a:cubicBezTo>
                    <a:pt x="5832" y="244"/>
                    <a:pt x="5772" y="274"/>
                    <a:pt x="5741" y="274"/>
                  </a:cubicBezTo>
                  <a:cubicBezTo>
                    <a:pt x="5711" y="274"/>
                    <a:pt x="5680" y="274"/>
                    <a:pt x="5650" y="244"/>
                  </a:cubicBezTo>
                  <a:cubicBezTo>
                    <a:pt x="5650" y="244"/>
                    <a:pt x="5650" y="244"/>
                    <a:pt x="5620" y="274"/>
                  </a:cubicBezTo>
                  <a:cubicBezTo>
                    <a:pt x="5604" y="290"/>
                    <a:pt x="5589" y="297"/>
                    <a:pt x="5578" y="297"/>
                  </a:cubicBezTo>
                  <a:cubicBezTo>
                    <a:pt x="5566" y="297"/>
                    <a:pt x="5559" y="290"/>
                    <a:pt x="5559" y="274"/>
                  </a:cubicBezTo>
                  <a:cubicBezTo>
                    <a:pt x="5528" y="305"/>
                    <a:pt x="5528" y="305"/>
                    <a:pt x="5528" y="305"/>
                  </a:cubicBezTo>
                  <a:cubicBezTo>
                    <a:pt x="5528" y="283"/>
                    <a:pt x="5513" y="262"/>
                    <a:pt x="5504" y="262"/>
                  </a:cubicBezTo>
                  <a:cubicBezTo>
                    <a:pt x="5501" y="262"/>
                    <a:pt x="5498" y="266"/>
                    <a:pt x="5498" y="274"/>
                  </a:cubicBezTo>
                  <a:cubicBezTo>
                    <a:pt x="5498" y="305"/>
                    <a:pt x="5468" y="305"/>
                    <a:pt x="5468" y="305"/>
                  </a:cubicBezTo>
                  <a:cubicBezTo>
                    <a:pt x="5446" y="283"/>
                    <a:pt x="5227" y="262"/>
                    <a:pt x="5101" y="262"/>
                  </a:cubicBezTo>
                  <a:cubicBezTo>
                    <a:pt x="5048" y="262"/>
                    <a:pt x="5012" y="266"/>
                    <a:pt x="5012" y="274"/>
                  </a:cubicBezTo>
                  <a:lnTo>
                    <a:pt x="4921" y="274"/>
                  </a:lnTo>
                  <a:cubicBezTo>
                    <a:pt x="4921" y="249"/>
                    <a:pt x="4910" y="239"/>
                    <a:pt x="4895" y="239"/>
                  </a:cubicBezTo>
                  <a:cubicBezTo>
                    <a:pt x="4884" y="239"/>
                    <a:pt x="4872" y="244"/>
                    <a:pt x="4860" y="251"/>
                  </a:cubicBezTo>
                  <a:lnTo>
                    <a:pt x="4860" y="251"/>
                  </a:lnTo>
                  <a:cubicBezTo>
                    <a:pt x="4860" y="249"/>
                    <a:pt x="4860" y="246"/>
                    <a:pt x="4860" y="244"/>
                  </a:cubicBezTo>
                  <a:cubicBezTo>
                    <a:pt x="4860" y="244"/>
                    <a:pt x="4858" y="248"/>
                    <a:pt x="4855" y="254"/>
                  </a:cubicBezTo>
                  <a:lnTo>
                    <a:pt x="4855" y="254"/>
                  </a:lnTo>
                  <a:cubicBezTo>
                    <a:pt x="4857" y="253"/>
                    <a:pt x="4858" y="252"/>
                    <a:pt x="4860" y="251"/>
                  </a:cubicBezTo>
                  <a:lnTo>
                    <a:pt x="4860" y="251"/>
                  </a:lnTo>
                  <a:cubicBezTo>
                    <a:pt x="4860" y="307"/>
                    <a:pt x="4860" y="335"/>
                    <a:pt x="4860" y="335"/>
                  </a:cubicBezTo>
                  <a:lnTo>
                    <a:pt x="4829" y="335"/>
                  </a:lnTo>
                  <a:cubicBezTo>
                    <a:pt x="4829" y="312"/>
                    <a:pt x="4847" y="272"/>
                    <a:pt x="4855" y="254"/>
                  </a:cubicBezTo>
                  <a:lnTo>
                    <a:pt x="4855" y="254"/>
                  </a:lnTo>
                  <a:cubicBezTo>
                    <a:pt x="4846" y="260"/>
                    <a:pt x="4837" y="267"/>
                    <a:pt x="4829" y="274"/>
                  </a:cubicBezTo>
                  <a:cubicBezTo>
                    <a:pt x="4799" y="335"/>
                    <a:pt x="4799" y="335"/>
                    <a:pt x="4799" y="335"/>
                  </a:cubicBezTo>
                  <a:cubicBezTo>
                    <a:pt x="4799" y="277"/>
                    <a:pt x="4775" y="256"/>
                    <a:pt x="4749" y="256"/>
                  </a:cubicBezTo>
                  <a:cubicBezTo>
                    <a:pt x="4734" y="256"/>
                    <a:pt x="4719" y="263"/>
                    <a:pt x="4708" y="274"/>
                  </a:cubicBezTo>
                  <a:cubicBezTo>
                    <a:pt x="4708" y="247"/>
                    <a:pt x="4702" y="232"/>
                    <a:pt x="4692" y="232"/>
                  </a:cubicBezTo>
                  <a:cubicBezTo>
                    <a:pt x="4680" y="232"/>
                    <a:pt x="4664" y="255"/>
                    <a:pt x="4647" y="305"/>
                  </a:cubicBezTo>
                  <a:cubicBezTo>
                    <a:pt x="4632" y="335"/>
                    <a:pt x="4624" y="350"/>
                    <a:pt x="4620" y="350"/>
                  </a:cubicBezTo>
                  <a:cubicBezTo>
                    <a:pt x="4617" y="350"/>
                    <a:pt x="4617" y="335"/>
                    <a:pt x="4617" y="305"/>
                  </a:cubicBezTo>
                  <a:cubicBezTo>
                    <a:pt x="4617" y="269"/>
                    <a:pt x="4606" y="254"/>
                    <a:pt x="4598" y="254"/>
                  </a:cubicBezTo>
                  <a:cubicBezTo>
                    <a:pt x="4591" y="254"/>
                    <a:pt x="4586" y="262"/>
                    <a:pt x="4586" y="274"/>
                  </a:cubicBezTo>
                  <a:cubicBezTo>
                    <a:pt x="4586" y="320"/>
                    <a:pt x="4579" y="343"/>
                    <a:pt x="4571" y="343"/>
                  </a:cubicBezTo>
                  <a:cubicBezTo>
                    <a:pt x="4563" y="343"/>
                    <a:pt x="4556" y="320"/>
                    <a:pt x="4556" y="274"/>
                  </a:cubicBezTo>
                  <a:cubicBezTo>
                    <a:pt x="4541" y="229"/>
                    <a:pt x="4533" y="206"/>
                    <a:pt x="4529" y="206"/>
                  </a:cubicBezTo>
                  <a:cubicBezTo>
                    <a:pt x="4525" y="206"/>
                    <a:pt x="4525" y="229"/>
                    <a:pt x="4525" y="274"/>
                  </a:cubicBezTo>
                  <a:cubicBezTo>
                    <a:pt x="4510" y="320"/>
                    <a:pt x="4487" y="343"/>
                    <a:pt x="4468" y="343"/>
                  </a:cubicBezTo>
                  <a:cubicBezTo>
                    <a:pt x="4449" y="343"/>
                    <a:pt x="4434" y="320"/>
                    <a:pt x="4434" y="274"/>
                  </a:cubicBezTo>
                  <a:cubicBezTo>
                    <a:pt x="4434" y="274"/>
                    <a:pt x="4421" y="261"/>
                    <a:pt x="4412" y="261"/>
                  </a:cubicBezTo>
                  <a:cubicBezTo>
                    <a:pt x="4407" y="261"/>
                    <a:pt x="4404" y="264"/>
                    <a:pt x="4404" y="274"/>
                  </a:cubicBezTo>
                  <a:lnTo>
                    <a:pt x="4404" y="244"/>
                  </a:lnTo>
                  <a:lnTo>
                    <a:pt x="4373" y="244"/>
                  </a:lnTo>
                  <a:lnTo>
                    <a:pt x="4373" y="274"/>
                  </a:lnTo>
                  <a:cubicBezTo>
                    <a:pt x="4373" y="274"/>
                    <a:pt x="4282" y="244"/>
                    <a:pt x="4191" y="214"/>
                  </a:cubicBezTo>
                  <a:cubicBezTo>
                    <a:pt x="4039" y="214"/>
                    <a:pt x="4009" y="214"/>
                    <a:pt x="4039" y="274"/>
                  </a:cubicBezTo>
                  <a:cubicBezTo>
                    <a:pt x="4039" y="305"/>
                    <a:pt x="4031" y="320"/>
                    <a:pt x="4024" y="320"/>
                  </a:cubicBezTo>
                  <a:cubicBezTo>
                    <a:pt x="4016" y="320"/>
                    <a:pt x="4009" y="305"/>
                    <a:pt x="4009" y="274"/>
                  </a:cubicBezTo>
                  <a:cubicBezTo>
                    <a:pt x="4009" y="274"/>
                    <a:pt x="3978" y="214"/>
                    <a:pt x="3948" y="214"/>
                  </a:cubicBezTo>
                  <a:cubicBezTo>
                    <a:pt x="3918" y="214"/>
                    <a:pt x="3887" y="214"/>
                    <a:pt x="3887" y="183"/>
                  </a:cubicBezTo>
                  <a:cubicBezTo>
                    <a:pt x="3869" y="219"/>
                    <a:pt x="3831" y="234"/>
                    <a:pt x="3796" y="234"/>
                  </a:cubicBezTo>
                  <a:cubicBezTo>
                    <a:pt x="3771" y="234"/>
                    <a:pt x="3748" y="226"/>
                    <a:pt x="3735" y="214"/>
                  </a:cubicBezTo>
                  <a:cubicBezTo>
                    <a:pt x="3705" y="214"/>
                    <a:pt x="3705" y="214"/>
                    <a:pt x="3674" y="244"/>
                  </a:cubicBezTo>
                  <a:cubicBezTo>
                    <a:pt x="3659" y="259"/>
                    <a:pt x="3652" y="267"/>
                    <a:pt x="3648" y="267"/>
                  </a:cubicBezTo>
                  <a:cubicBezTo>
                    <a:pt x="3644" y="267"/>
                    <a:pt x="3644" y="259"/>
                    <a:pt x="3644" y="244"/>
                  </a:cubicBezTo>
                  <a:cubicBezTo>
                    <a:pt x="3644" y="226"/>
                    <a:pt x="3614" y="209"/>
                    <a:pt x="3588" y="209"/>
                  </a:cubicBezTo>
                  <a:cubicBezTo>
                    <a:pt x="3569" y="209"/>
                    <a:pt x="3553" y="218"/>
                    <a:pt x="3553" y="244"/>
                  </a:cubicBezTo>
                  <a:lnTo>
                    <a:pt x="3553" y="214"/>
                  </a:lnTo>
                  <a:cubicBezTo>
                    <a:pt x="3544" y="205"/>
                    <a:pt x="3538" y="201"/>
                    <a:pt x="3533" y="201"/>
                  </a:cubicBezTo>
                  <a:cubicBezTo>
                    <a:pt x="3522" y="201"/>
                    <a:pt x="3522" y="223"/>
                    <a:pt x="3522" y="244"/>
                  </a:cubicBezTo>
                  <a:cubicBezTo>
                    <a:pt x="3522" y="286"/>
                    <a:pt x="3516" y="309"/>
                    <a:pt x="3509" y="309"/>
                  </a:cubicBezTo>
                  <a:cubicBezTo>
                    <a:pt x="3501" y="309"/>
                    <a:pt x="3492" y="279"/>
                    <a:pt x="3492" y="214"/>
                  </a:cubicBezTo>
                  <a:cubicBezTo>
                    <a:pt x="3492" y="185"/>
                    <a:pt x="3492" y="165"/>
                    <a:pt x="3492" y="153"/>
                  </a:cubicBezTo>
                  <a:cubicBezTo>
                    <a:pt x="3470" y="197"/>
                    <a:pt x="3464" y="226"/>
                    <a:pt x="3450" y="226"/>
                  </a:cubicBezTo>
                  <a:cubicBezTo>
                    <a:pt x="3445" y="226"/>
                    <a:pt x="3439" y="222"/>
                    <a:pt x="3431" y="214"/>
                  </a:cubicBezTo>
                  <a:cubicBezTo>
                    <a:pt x="3431" y="214"/>
                    <a:pt x="3431" y="214"/>
                    <a:pt x="3431" y="274"/>
                  </a:cubicBezTo>
                  <a:cubicBezTo>
                    <a:pt x="3431" y="305"/>
                    <a:pt x="3401" y="305"/>
                    <a:pt x="3401" y="305"/>
                  </a:cubicBezTo>
                  <a:cubicBezTo>
                    <a:pt x="3401" y="274"/>
                    <a:pt x="3401" y="274"/>
                    <a:pt x="3401" y="244"/>
                  </a:cubicBezTo>
                  <a:lnTo>
                    <a:pt x="3370" y="244"/>
                  </a:lnTo>
                  <a:cubicBezTo>
                    <a:pt x="3370" y="244"/>
                    <a:pt x="3340" y="214"/>
                    <a:pt x="3340" y="153"/>
                  </a:cubicBezTo>
                  <a:cubicBezTo>
                    <a:pt x="3340" y="142"/>
                    <a:pt x="3336" y="135"/>
                    <a:pt x="3332" y="135"/>
                  </a:cubicBezTo>
                  <a:close/>
                  <a:moveTo>
                    <a:pt x="206" y="935"/>
                  </a:moveTo>
                  <a:cubicBezTo>
                    <a:pt x="199" y="935"/>
                    <a:pt x="179" y="979"/>
                    <a:pt x="179" y="1004"/>
                  </a:cubicBezTo>
                  <a:lnTo>
                    <a:pt x="209" y="1004"/>
                  </a:lnTo>
                  <a:cubicBezTo>
                    <a:pt x="209" y="1004"/>
                    <a:pt x="209" y="974"/>
                    <a:pt x="209" y="943"/>
                  </a:cubicBezTo>
                  <a:cubicBezTo>
                    <a:pt x="209" y="937"/>
                    <a:pt x="208" y="935"/>
                    <a:pt x="206" y="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3487;p83"/>
            <p:cNvSpPr/>
            <p:nvPr/>
          </p:nvSpPr>
          <p:spPr>
            <a:xfrm>
              <a:off x="2718183" y="2978362"/>
              <a:ext cx="85008" cy="152892"/>
            </a:xfrm>
            <a:custGeom>
              <a:avLst/>
              <a:gdLst/>
              <a:ahLst/>
              <a:cxnLst/>
              <a:rect l="l" t="t" r="r" b="b"/>
              <a:pathLst>
                <a:path w="5138" h="9241" extrusionOk="0">
                  <a:moveTo>
                    <a:pt x="3588" y="0"/>
                  </a:moveTo>
                  <a:cubicBezTo>
                    <a:pt x="3557" y="0"/>
                    <a:pt x="3557" y="0"/>
                    <a:pt x="3588" y="61"/>
                  </a:cubicBezTo>
                  <a:lnTo>
                    <a:pt x="3618" y="61"/>
                  </a:lnTo>
                  <a:cubicBezTo>
                    <a:pt x="3618" y="0"/>
                    <a:pt x="3618" y="0"/>
                    <a:pt x="3588" y="0"/>
                  </a:cubicBezTo>
                  <a:close/>
                  <a:moveTo>
                    <a:pt x="487" y="243"/>
                  </a:moveTo>
                  <a:lnTo>
                    <a:pt x="518" y="304"/>
                  </a:lnTo>
                  <a:cubicBezTo>
                    <a:pt x="518" y="243"/>
                    <a:pt x="518" y="243"/>
                    <a:pt x="518" y="243"/>
                  </a:cubicBezTo>
                  <a:close/>
                  <a:moveTo>
                    <a:pt x="3162" y="456"/>
                  </a:moveTo>
                  <a:cubicBezTo>
                    <a:pt x="3162" y="456"/>
                    <a:pt x="3162" y="456"/>
                    <a:pt x="3162" y="487"/>
                  </a:cubicBezTo>
                  <a:lnTo>
                    <a:pt x="3132" y="456"/>
                  </a:lnTo>
                  <a:close/>
                  <a:moveTo>
                    <a:pt x="2068" y="426"/>
                  </a:moveTo>
                  <a:lnTo>
                    <a:pt x="2068" y="456"/>
                  </a:lnTo>
                  <a:lnTo>
                    <a:pt x="2068" y="517"/>
                  </a:lnTo>
                  <a:lnTo>
                    <a:pt x="2037" y="456"/>
                  </a:lnTo>
                  <a:cubicBezTo>
                    <a:pt x="2037" y="426"/>
                    <a:pt x="2068" y="426"/>
                    <a:pt x="2068" y="426"/>
                  </a:cubicBezTo>
                  <a:close/>
                  <a:moveTo>
                    <a:pt x="2488" y="353"/>
                  </a:moveTo>
                  <a:cubicBezTo>
                    <a:pt x="2493" y="353"/>
                    <a:pt x="2493" y="376"/>
                    <a:pt x="2493" y="426"/>
                  </a:cubicBezTo>
                  <a:cubicBezTo>
                    <a:pt x="2463" y="487"/>
                    <a:pt x="2463" y="517"/>
                    <a:pt x="2463" y="517"/>
                  </a:cubicBezTo>
                  <a:cubicBezTo>
                    <a:pt x="2433" y="517"/>
                    <a:pt x="2463" y="456"/>
                    <a:pt x="2463" y="395"/>
                  </a:cubicBezTo>
                  <a:cubicBezTo>
                    <a:pt x="2477" y="368"/>
                    <a:pt x="2484" y="353"/>
                    <a:pt x="2488" y="353"/>
                  </a:cubicBezTo>
                  <a:close/>
                  <a:moveTo>
                    <a:pt x="3030" y="431"/>
                  </a:moveTo>
                  <a:cubicBezTo>
                    <a:pt x="3040" y="431"/>
                    <a:pt x="3040" y="474"/>
                    <a:pt x="3040" y="517"/>
                  </a:cubicBezTo>
                  <a:lnTo>
                    <a:pt x="3010" y="517"/>
                  </a:lnTo>
                  <a:cubicBezTo>
                    <a:pt x="3010" y="487"/>
                    <a:pt x="3010" y="456"/>
                    <a:pt x="3010" y="456"/>
                  </a:cubicBezTo>
                  <a:cubicBezTo>
                    <a:pt x="3019" y="438"/>
                    <a:pt x="3025" y="431"/>
                    <a:pt x="3030" y="431"/>
                  </a:cubicBezTo>
                  <a:close/>
                  <a:moveTo>
                    <a:pt x="305" y="456"/>
                  </a:moveTo>
                  <a:cubicBezTo>
                    <a:pt x="305" y="456"/>
                    <a:pt x="305" y="456"/>
                    <a:pt x="305" y="517"/>
                  </a:cubicBezTo>
                  <a:cubicBezTo>
                    <a:pt x="305" y="517"/>
                    <a:pt x="305" y="556"/>
                    <a:pt x="289" y="556"/>
                  </a:cubicBezTo>
                  <a:cubicBezTo>
                    <a:pt x="285" y="556"/>
                    <a:pt x="281" y="553"/>
                    <a:pt x="274" y="547"/>
                  </a:cubicBezTo>
                  <a:lnTo>
                    <a:pt x="274" y="517"/>
                  </a:lnTo>
                  <a:cubicBezTo>
                    <a:pt x="274" y="456"/>
                    <a:pt x="274" y="456"/>
                    <a:pt x="305" y="456"/>
                  </a:cubicBezTo>
                  <a:close/>
                  <a:moveTo>
                    <a:pt x="4069" y="475"/>
                  </a:moveTo>
                  <a:cubicBezTo>
                    <a:pt x="4074" y="475"/>
                    <a:pt x="4074" y="497"/>
                    <a:pt x="4074" y="547"/>
                  </a:cubicBezTo>
                  <a:cubicBezTo>
                    <a:pt x="4074" y="608"/>
                    <a:pt x="4074" y="608"/>
                    <a:pt x="4044" y="608"/>
                  </a:cubicBezTo>
                  <a:cubicBezTo>
                    <a:pt x="4044" y="608"/>
                    <a:pt x="4044" y="547"/>
                    <a:pt x="4044" y="517"/>
                  </a:cubicBezTo>
                  <a:cubicBezTo>
                    <a:pt x="4057" y="490"/>
                    <a:pt x="4065" y="475"/>
                    <a:pt x="4069" y="475"/>
                  </a:cubicBezTo>
                  <a:close/>
                  <a:moveTo>
                    <a:pt x="4226" y="517"/>
                  </a:moveTo>
                  <a:lnTo>
                    <a:pt x="4226" y="517"/>
                  </a:lnTo>
                  <a:cubicBezTo>
                    <a:pt x="4196" y="547"/>
                    <a:pt x="4196" y="608"/>
                    <a:pt x="4165" y="608"/>
                  </a:cubicBezTo>
                  <a:lnTo>
                    <a:pt x="4165" y="547"/>
                  </a:lnTo>
                  <a:lnTo>
                    <a:pt x="4226" y="517"/>
                  </a:lnTo>
                  <a:close/>
                  <a:moveTo>
                    <a:pt x="457" y="456"/>
                  </a:moveTo>
                  <a:cubicBezTo>
                    <a:pt x="487" y="456"/>
                    <a:pt x="487" y="456"/>
                    <a:pt x="487" y="517"/>
                  </a:cubicBezTo>
                  <a:cubicBezTo>
                    <a:pt x="487" y="499"/>
                    <a:pt x="485" y="492"/>
                    <a:pt x="482" y="492"/>
                  </a:cubicBezTo>
                  <a:cubicBezTo>
                    <a:pt x="475" y="492"/>
                    <a:pt x="466" y="535"/>
                    <a:pt x="487" y="578"/>
                  </a:cubicBezTo>
                  <a:lnTo>
                    <a:pt x="487" y="639"/>
                  </a:lnTo>
                  <a:cubicBezTo>
                    <a:pt x="457" y="639"/>
                    <a:pt x="457" y="608"/>
                    <a:pt x="457" y="547"/>
                  </a:cubicBezTo>
                  <a:cubicBezTo>
                    <a:pt x="426" y="456"/>
                    <a:pt x="426" y="456"/>
                    <a:pt x="457" y="456"/>
                  </a:cubicBezTo>
                  <a:close/>
                  <a:moveTo>
                    <a:pt x="2615" y="578"/>
                  </a:moveTo>
                  <a:cubicBezTo>
                    <a:pt x="2615" y="608"/>
                    <a:pt x="2615" y="639"/>
                    <a:pt x="2585" y="639"/>
                  </a:cubicBezTo>
                  <a:cubicBezTo>
                    <a:pt x="2585" y="608"/>
                    <a:pt x="2585" y="578"/>
                    <a:pt x="2585" y="578"/>
                  </a:cubicBezTo>
                  <a:close/>
                  <a:moveTo>
                    <a:pt x="3709" y="578"/>
                  </a:moveTo>
                  <a:cubicBezTo>
                    <a:pt x="3740" y="578"/>
                    <a:pt x="3740" y="639"/>
                    <a:pt x="3740" y="639"/>
                  </a:cubicBezTo>
                  <a:cubicBezTo>
                    <a:pt x="3740" y="649"/>
                    <a:pt x="3736" y="652"/>
                    <a:pt x="3731" y="652"/>
                  </a:cubicBezTo>
                  <a:cubicBezTo>
                    <a:pt x="3719" y="652"/>
                    <a:pt x="3699" y="639"/>
                    <a:pt x="3679" y="639"/>
                  </a:cubicBezTo>
                  <a:cubicBezTo>
                    <a:pt x="3679" y="578"/>
                    <a:pt x="3679" y="578"/>
                    <a:pt x="3709" y="578"/>
                  </a:cubicBezTo>
                  <a:close/>
                  <a:moveTo>
                    <a:pt x="2262" y="629"/>
                  </a:moveTo>
                  <a:cubicBezTo>
                    <a:pt x="2267" y="629"/>
                    <a:pt x="2273" y="641"/>
                    <a:pt x="2277" y="669"/>
                  </a:cubicBezTo>
                  <a:lnTo>
                    <a:pt x="2250" y="669"/>
                  </a:lnTo>
                  <a:cubicBezTo>
                    <a:pt x="2250" y="644"/>
                    <a:pt x="2255" y="629"/>
                    <a:pt x="2262" y="629"/>
                  </a:cubicBezTo>
                  <a:close/>
                  <a:moveTo>
                    <a:pt x="3405" y="578"/>
                  </a:moveTo>
                  <a:cubicBezTo>
                    <a:pt x="3436" y="578"/>
                    <a:pt x="3436" y="578"/>
                    <a:pt x="3436" y="639"/>
                  </a:cubicBezTo>
                  <a:cubicBezTo>
                    <a:pt x="3436" y="639"/>
                    <a:pt x="3436" y="669"/>
                    <a:pt x="3436" y="669"/>
                  </a:cubicBezTo>
                  <a:cubicBezTo>
                    <a:pt x="3405" y="669"/>
                    <a:pt x="3405" y="639"/>
                    <a:pt x="3405" y="639"/>
                  </a:cubicBezTo>
                  <a:cubicBezTo>
                    <a:pt x="3405" y="578"/>
                    <a:pt x="3405" y="578"/>
                    <a:pt x="3405" y="578"/>
                  </a:cubicBezTo>
                  <a:close/>
                  <a:moveTo>
                    <a:pt x="1338" y="608"/>
                  </a:moveTo>
                  <a:cubicBezTo>
                    <a:pt x="1369" y="608"/>
                    <a:pt x="1369" y="669"/>
                    <a:pt x="1338" y="699"/>
                  </a:cubicBezTo>
                  <a:lnTo>
                    <a:pt x="1308" y="699"/>
                  </a:lnTo>
                  <a:cubicBezTo>
                    <a:pt x="1308" y="669"/>
                    <a:pt x="1338" y="608"/>
                    <a:pt x="1338" y="608"/>
                  </a:cubicBezTo>
                  <a:close/>
                  <a:moveTo>
                    <a:pt x="2156" y="485"/>
                  </a:moveTo>
                  <a:cubicBezTo>
                    <a:pt x="2159" y="485"/>
                    <a:pt x="2159" y="508"/>
                    <a:pt x="2159" y="547"/>
                  </a:cubicBezTo>
                  <a:cubicBezTo>
                    <a:pt x="2159" y="608"/>
                    <a:pt x="2159" y="639"/>
                    <a:pt x="2129" y="699"/>
                  </a:cubicBezTo>
                  <a:cubicBezTo>
                    <a:pt x="2098" y="669"/>
                    <a:pt x="2098" y="669"/>
                    <a:pt x="2098" y="669"/>
                  </a:cubicBezTo>
                  <a:cubicBezTo>
                    <a:pt x="2098" y="669"/>
                    <a:pt x="2098" y="639"/>
                    <a:pt x="2129" y="608"/>
                  </a:cubicBezTo>
                  <a:cubicBezTo>
                    <a:pt x="2146" y="522"/>
                    <a:pt x="2153" y="485"/>
                    <a:pt x="2156" y="485"/>
                  </a:cubicBezTo>
                  <a:close/>
                  <a:moveTo>
                    <a:pt x="2372" y="730"/>
                  </a:moveTo>
                  <a:cubicBezTo>
                    <a:pt x="2372" y="730"/>
                    <a:pt x="2372" y="730"/>
                    <a:pt x="2372" y="730"/>
                  </a:cubicBezTo>
                  <a:cubicBezTo>
                    <a:pt x="2372" y="730"/>
                    <a:pt x="2372" y="730"/>
                    <a:pt x="2372" y="730"/>
                  </a:cubicBezTo>
                  <a:close/>
                  <a:moveTo>
                    <a:pt x="4074" y="752"/>
                  </a:moveTo>
                  <a:lnTo>
                    <a:pt x="4074" y="752"/>
                  </a:lnTo>
                  <a:cubicBezTo>
                    <a:pt x="4066" y="765"/>
                    <a:pt x="4061" y="772"/>
                    <a:pt x="4061" y="772"/>
                  </a:cubicBezTo>
                  <a:cubicBezTo>
                    <a:pt x="4062" y="772"/>
                    <a:pt x="4066" y="768"/>
                    <a:pt x="4074" y="760"/>
                  </a:cubicBezTo>
                  <a:lnTo>
                    <a:pt x="4074" y="752"/>
                  </a:lnTo>
                  <a:close/>
                  <a:moveTo>
                    <a:pt x="2919" y="699"/>
                  </a:moveTo>
                  <a:lnTo>
                    <a:pt x="2919" y="760"/>
                  </a:lnTo>
                  <a:cubicBezTo>
                    <a:pt x="2899" y="760"/>
                    <a:pt x="2892" y="774"/>
                    <a:pt x="2890" y="774"/>
                  </a:cubicBezTo>
                  <a:cubicBezTo>
                    <a:pt x="2888" y="774"/>
                    <a:pt x="2888" y="770"/>
                    <a:pt x="2888" y="760"/>
                  </a:cubicBezTo>
                  <a:cubicBezTo>
                    <a:pt x="2858" y="760"/>
                    <a:pt x="2888" y="699"/>
                    <a:pt x="2919" y="699"/>
                  </a:cubicBezTo>
                  <a:close/>
                  <a:moveTo>
                    <a:pt x="1415" y="691"/>
                  </a:moveTo>
                  <a:cubicBezTo>
                    <a:pt x="1399" y="691"/>
                    <a:pt x="1399" y="736"/>
                    <a:pt x="1399" y="760"/>
                  </a:cubicBezTo>
                  <a:cubicBezTo>
                    <a:pt x="1399" y="790"/>
                    <a:pt x="1399" y="790"/>
                    <a:pt x="1429" y="790"/>
                  </a:cubicBezTo>
                  <a:cubicBezTo>
                    <a:pt x="1460" y="790"/>
                    <a:pt x="1460" y="760"/>
                    <a:pt x="1460" y="760"/>
                  </a:cubicBezTo>
                  <a:cubicBezTo>
                    <a:pt x="1460" y="699"/>
                    <a:pt x="1460" y="699"/>
                    <a:pt x="1429" y="699"/>
                  </a:cubicBezTo>
                  <a:cubicBezTo>
                    <a:pt x="1424" y="694"/>
                    <a:pt x="1419" y="691"/>
                    <a:pt x="1415" y="691"/>
                  </a:cubicBezTo>
                  <a:close/>
                  <a:moveTo>
                    <a:pt x="244" y="1125"/>
                  </a:moveTo>
                  <a:cubicBezTo>
                    <a:pt x="244" y="1125"/>
                    <a:pt x="244" y="1186"/>
                    <a:pt x="244" y="1216"/>
                  </a:cubicBezTo>
                  <a:cubicBezTo>
                    <a:pt x="274" y="1216"/>
                    <a:pt x="274" y="1186"/>
                    <a:pt x="274" y="1125"/>
                  </a:cubicBezTo>
                  <a:close/>
                  <a:moveTo>
                    <a:pt x="4651" y="1338"/>
                  </a:moveTo>
                  <a:lnTo>
                    <a:pt x="4651" y="1368"/>
                  </a:lnTo>
                  <a:lnTo>
                    <a:pt x="4560" y="1368"/>
                  </a:lnTo>
                  <a:lnTo>
                    <a:pt x="4621" y="1338"/>
                  </a:lnTo>
                  <a:close/>
                  <a:moveTo>
                    <a:pt x="3618" y="1459"/>
                  </a:moveTo>
                  <a:cubicBezTo>
                    <a:pt x="3618" y="1459"/>
                    <a:pt x="3588" y="1520"/>
                    <a:pt x="3588" y="1550"/>
                  </a:cubicBezTo>
                  <a:cubicBezTo>
                    <a:pt x="3588" y="1578"/>
                    <a:pt x="3594" y="1593"/>
                    <a:pt x="3600" y="1593"/>
                  </a:cubicBezTo>
                  <a:cubicBezTo>
                    <a:pt x="3609" y="1593"/>
                    <a:pt x="3618" y="1570"/>
                    <a:pt x="3618" y="1520"/>
                  </a:cubicBezTo>
                  <a:cubicBezTo>
                    <a:pt x="3618" y="1459"/>
                    <a:pt x="3618" y="1459"/>
                    <a:pt x="3618" y="1459"/>
                  </a:cubicBezTo>
                  <a:close/>
                  <a:moveTo>
                    <a:pt x="4585" y="1750"/>
                  </a:moveTo>
                  <a:cubicBezTo>
                    <a:pt x="4614" y="1750"/>
                    <a:pt x="4662" y="1763"/>
                    <a:pt x="4682" y="1763"/>
                  </a:cubicBezTo>
                  <a:lnTo>
                    <a:pt x="4560" y="1763"/>
                  </a:lnTo>
                  <a:cubicBezTo>
                    <a:pt x="4560" y="1753"/>
                    <a:pt x="4570" y="1750"/>
                    <a:pt x="4585" y="1750"/>
                  </a:cubicBezTo>
                  <a:close/>
                  <a:moveTo>
                    <a:pt x="4986" y="2006"/>
                  </a:moveTo>
                  <a:lnTo>
                    <a:pt x="4986" y="2037"/>
                  </a:lnTo>
                  <a:cubicBezTo>
                    <a:pt x="4955" y="2037"/>
                    <a:pt x="4895" y="2037"/>
                    <a:pt x="4895" y="2006"/>
                  </a:cubicBezTo>
                  <a:close/>
                  <a:moveTo>
                    <a:pt x="4682" y="2189"/>
                  </a:moveTo>
                  <a:lnTo>
                    <a:pt x="4712" y="2219"/>
                  </a:lnTo>
                  <a:lnTo>
                    <a:pt x="4621" y="2219"/>
                  </a:lnTo>
                  <a:lnTo>
                    <a:pt x="4682" y="2189"/>
                  </a:lnTo>
                  <a:close/>
                  <a:moveTo>
                    <a:pt x="4621" y="3253"/>
                  </a:moveTo>
                  <a:cubicBezTo>
                    <a:pt x="4651" y="3253"/>
                    <a:pt x="4712" y="3253"/>
                    <a:pt x="4712" y="3283"/>
                  </a:cubicBezTo>
                  <a:cubicBezTo>
                    <a:pt x="4712" y="3313"/>
                    <a:pt x="4712" y="3313"/>
                    <a:pt x="4651" y="3313"/>
                  </a:cubicBezTo>
                  <a:cubicBezTo>
                    <a:pt x="4621" y="3313"/>
                    <a:pt x="4621" y="3283"/>
                    <a:pt x="4621" y="3253"/>
                  </a:cubicBezTo>
                  <a:close/>
                  <a:moveTo>
                    <a:pt x="4743" y="3891"/>
                  </a:moveTo>
                  <a:lnTo>
                    <a:pt x="4743" y="3921"/>
                  </a:lnTo>
                  <a:cubicBezTo>
                    <a:pt x="4682" y="3921"/>
                    <a:pt x="4651" y="3921"/>
                    <a:pt x="4651" y="3891"/>
                  </a:cubicBezTo>
                  <a:close/>
                  <a:moveTo>
                    <a:pt x="4955" y="5167"/>
                  </a:moveTo>
                  <a:cubicBezTo>
                    <a:pt x="4955" y="5198"/>
                    <a:pt x="4955" y="5198"/>
                    <a:pt x="4925" y="5198"/>
                  </a:cubicBezTo>
                  <a:cubicBezTo>
                    <a:pt x="4925" y="5198"/>
                    <a:pt x="4864" y="5198"/>
                    <a:pt x="4864" y="5167"/>
                  </a:cubicBezTo>
                  <a:close/>
                  <a:moveTo>
                    <a:pt x="4655" y="5449"/>
                  </a:moveTo>
                  <a:cubicBezTo>
                    <a:pt x="4659" y="5449"/>
                    <a:pt x="4667" y="5456"/>
                    <a:pt x="4682" y="5471"/>
                  </a:cubicBezTo>
                  <a:cubicBezTo>
                    <a:pt x="4743" y="5471"/>
                    <a:pt x="4743" y="5502"/>
                    <a:pt x="4682" y="5502"/>
                  </a:cubicBezTo>
                  <a:cubicBezTo>
                    <a:pt x="4651" y="5502"/>
                    <a:pt x="4651" y="5502"/>
                    <a:pt x="4651" y="5471"/>
                  </a:cubicBezTo>
                  <a:cubicBezTo>
                    <a:pt x="4651" y="5456"/>
                    <a:pt x="4651" y="5449"/>
                    <a:pt x="4655" y="5449"/>
                  </a:cubicBezTo>
                  <a:close/>
                  <a:moveTo>
                    <a:pt x="4682" y="5563"/>
                  </a:moveTo>
                  <a:lnTo>
                    <a:pt x="4682" y="5593"/>
                  </a:lnTo>
                  <a:lnTo>
                    <a:pt x="4651" y="5593"/>
                  </a:lnTo>
                  <a:lnTo>
                    <a:pt x="4682" y="5563"/>
                  </a:lnTo>
                  <a:close/>
                  <a:moveTo>
                    <a:pt x="4682" y="5715"/>
                  </a:moveTo>
                  <a:lnTo>
                    <a:pt x="4682" y="5745"/>
                  </a:lnTo>
                  <a:lnTo>
                    <a:pt x="4651" y="5745"/>
                  </a:lnTo>
                  <a:lnTo>
                    <a:pt x="4682" y="5715"/>
                  </a:lnTo>
                  <a:close/>
                  <a:moveTo>
                    <a:pt x="4773" y="5897"/>
                  </a:moveTo>
                  <a:cubicBezTo>
                    <a:pt x="4773" y="5927"/>
                    <a:pt x="4743" y="5927"/>
                    <a:pt x="4743" y="5927"/>
                  </a:cubicBezTo>
                  <a:cubicBezTo>
                    <a:pt x="4743" y="5927"/>
                    <a:pt x="4682" y="5927"/>
                    <a:pt x="4682" y="5897"/>
                  </a:cubicBezTo>
                  <a:close/>
                  <a:moveTo>
                    <a:pt x="4712" y="6505"/>
                  </a:moveTo>
                  <a:cubicBezTo>
                    <a:pt x="4773" y="6505"/>
                    <a:pt x="4803" y="6535"/>
                    <a:pt x="4773" y="6535"/>
                  </a:cubicBezTo>
                  <a:cubicBezTo>
                    <a:pt x="4773" y="6535"/>
                    <a:pt x="4712" y="6535"/>
                    <a:pt x="4682" y="6505"/>
                  </a:cubicBezTo>
                  <a:close/>
                  <a:moveTo>
                    <a:pt x="4853" y="6999"/>
                  </a:moveTo>
                  <a:cubicBezTo>
                    <a:pt x="4879" y="6999"/>
                    <a:pt x="4910" y="7006"/>
                    <a:pt x="4925" y="7022"/>
                  </a:cubicBezTo>
                  <a:cubicBezTo>
                    <a:pt x="4925" y="7052"/>
                    <a:pt x="4925" y="7052"/>
                    <a:pt x="4895" y="7052"/>
                  </a:cubicBezTo>
                  <a:cubicBezTo>
                    <a:pt x="4834" y="7052"/>
                    <a:pt x="4803" y="7022"/>
                    <a:pt x="4803" y="7022"/>
                  </a:cubicBezTo>
                  <a:cubicBezTo>
                    <a:pt x="4803" y="7006"/>
                    <a:pt x="4826" y="6999"/>
                    <a:pt x="4853" y="6999"/>
                  </a:cubicBezTo>
                  <a:close/>
                  <a:moveTo>
                    <a:pt x="4962" y="9167"/>
                  </a:moveTo>
                  <a:lnTo>
                    <a:pt x="4962" y="9167"/>
                  </a:lnTo>
                  <a:cubicBezTo>
                    <a:pt x="4961" y="9168"/>
                    <a:pt x="4961" y="9170"/>
                    <a:pt x="4960" y="9171"/>
                  </a:cubicBezTo>
                  <a:lnTo>
                    <a:pt x="4960" y="9171"/>
                  </a:lnTo>
                  <a:cubicBezTo>
                    <a:pt x="4962" y="9170"/>
                    <a:pt x="4963" y="9169"/>
                    <a:pt x="4962" y="9167"/>
                  </a:cubicBezTo>
                  <a:close/>
                  <a:moveTo>
                    <a:pt x="4004" y="104"/>
                  </a:moveTo>
                  <a:cubicBezTo>
                    <a:pt x="3995" y="104"/>
                    <a:pt x="3983" y="125"/>
                    <a:pt x="3983" y="183"/>
                  </a:cubicBezTo>
                  <a:cubicBezTo>
                    <a:pt x="3952" y="243"/>
                    <a:pt x="3952" y="243"/>
                    <a:pt x="3922" y="243"/>
                  </a:cubicBezTo>
                  <a:cubicBezTo>
                    <a:pt x="3892" y="243"/>
                    <a:pt x="3861" y="243"/>
                    <a:pt x="3861" y="213"/>
                  </a:cubicBezTo>
                  <a:cubicBezTo>
                    <a:pt x="3861" y="152"/>
                    <a:pt x="3861" y="152"/>
                    <a:pt x="3831" y="152"/>
                  </a:cubicBezTo>
                  <a:cubicBezTo>
                    <a:pt x="3740" y="152"/>
                    <a:pt x="3648" y="304"/>
                    <a:pt x="3648" y="395"/>
                  </a:cubicBezTo>
                  <a:cubicBezTo>
                    <a:pt x="3648" y="441"/>
                    <a:pt x="3648" y="464"/>
                    <a:pt x="3645" y="464"/>
                  </a:cubicBezTo>
                  <a:cubicBezTo>
                    <a:pt x="3641" y="464"/>
                    <a:pt x="3633" y="441"/>
                    <a:pt x="3618" y="395"/>
                  </a:cubicBezTo>
                  <a:cubicBezTo>
                    <a:pt x="3618" y="335"/>
                    <a:pt x="3618" y="335"/>
                    <a:pt x="3588" y="335"/>
                  </a:cubicBezTo>
                  <a:cubicBezTo>
                    <a:pt x="3588" y="304"/>
                    <a:pt x="3618" y="304"/>
                    <a:pt x="3618" y="304"/>
                  </a:cubicBezTo>
                  <a:lnTo>
                    <a:pt x="3618" y="243"/>
                  </a:lnTo>
                  <a:cubicBezTo>
                    <a:pt x="3618" y="198"/>
                    <a:pt x="3610" y="175"/>
                    <a:pt x="3603" y="175"/>
                  </a:cubicBezTo>
                  <a:cubicBezTo>
                    <a:pt x="3595" y="175"/>
                    <a:pt x="3588" y="198"/>
                    <a:pt x="3588" y="243"/>
                  </a:cubicBezTo>
                  <a:cubicBezTo>
                    <a:pt x="3572" y="274"/>
                    <a:pt x="3565" y="289"/>
                    <a:pt x="3561" y="289"/>
                  </a:cubicBezTo>
                  <a:cubicBezTo>
                    <a:pt x="3557" y="289"/>
                    <a:pt x="3557" y="274"/>
                    <a:pt x="3557" y="243"/>
                  </a:cubicBezTo>
                  <a:cubicBezTo>
                    <a:pt x="3536" y="222"/>
                    <a:pt x="3530" y="187"/>
                    <a:pt x="3528" y="187"/>
                  </a:cubicBezTo>
                  <a:cubicBezTo>
                    <a:pt x="3527" y="187"/>
                    <a:pt x="3527" y="194"/>
                    <a:pt x="3527" y="213"/>
                  </a:cubicBezTo>
                  <a:cubicBezTo>
                    <a:pt x="3527" y="213"/>
                    <a:pt x="3496" y="213"/>
                    <a:pt x="3466" y="152"/>
                  </a:cubicBezTo>
                  <a:cubicBezTo>
                    <a:pt x="3466" y="152"/>
                    <a:pt x="3436" y="152"/>
                    <a:pt x="3436" y="213"/>
                  </a:cubicBezTo>
                  <a:cubicBezTo>
                    <a:pt x="3436" y="243"/>
                    <a:pt x="3405" y="243"/>
                    <a:pt x="3405" y="243"/>
                  </a:cubicBezTo>
                  <a:cubicBezTo>
                    <a:pt x="3375" y="243"/>
                    <a:pt x="3375" y="243"/>
                    <a:pt x="3375" y="274"/>
                  </a:cubicBezTo>
                  <a:cubicBezTo>
                    <a:pt x="3375" y="335"/>
                    <a:pt x="3344" y="365"/>
                    <a:pt x="3344" y="365"/>
                  </a:cubicBezTo>
                  <a:cubicBezTo>
                    <a:pt x="3344" y="365"/>
                    <a:pt x="3344" y="304"/>
                    <a:pt x="3314" y="304"/>
                  </a:cubicBezTo>
                  <a:cubicBezTo>
                    <a:pt x="3314" y="365"/>
                    <a:pt x="3314" y="395"/>
                    <a:pt x="3314" y="395"/>
                  </a:cubicBezTo>
                  <a:cubicBezTo>
                    <a:pt x="3321" y="395"/>
                    <a:pt x="3327" y="394"/>
                    <a:pt x="3331" y="391"/>
                  </a:cubicBezTo>
                  <a:lnTo>
                    <a:pt x="3331" y="391"/>
                  </a:lnTo>
                  <a:cubicBezTo>
                    <a:pt x="3325" y="402"/>
                    <a:pt x="3321" y="407"/>
                    <a:pt x="3316" y="407"/>
                  </a:cubicBezTo>
                  <a:cubicBezTo>
                    <a:pt x="3308" y="407"/>
                    <a:pt x="3300" y="385"/>
                    <a:pt x="3284" y="335"/>
                  </a:cubicBezTo>
                  <a:cubicBezTo>
                    <a:pt x="3284" y="274"/>
                    <a:pt x="3253" y="274"/>
                    <a:pt x="3253" y="274"/>
                  </a:cubicBezTo>
                  <a:cubicBezTo>
                    <a:pt x="3253" y="274"/>
                    <a:pt x="3253" y="274"/>
                    <a:pt x="3223" y="243"/>
                  </a:cubicBezTo>
                  <a:cubicBezTo>
                    <a:pt x="3223" y="254"/>
                    <a:pt x="3223" y="265"/>
                    <a:pt x="3223" y="274"/>
                  </a:cubicBezTo>
                  <a:lnTo>
                    <a:pt x="3223" y="365"/>
                  </a:lnTo>
                  <a:cubicBezTo>
                    <a:pt x="3192" y="365"/>
                    <a:pt x="3192" y="274"/>
                    <a:pt x="3192" y="243"/>
                  </a:cubicBezTo>
                  <a:cubicBezTo>
                    <a:pt x="3177" y="198"/>
                    <a:pt x="3170" y="175"/>
                    <a:pt x="3166" y="175"/>
                  </a:cubicBezTo>
                  <a:cubicBezTo>
                    <a:pt x="3162" y="175"/>
                    <a:pt x="3162" y="198"/>
                    <a:pt x="3162" y="243"/>
                  </a:cubicBezTo>
                  <a:cubicBezTo>
                    <a:pt x="3162" y="264"/>
                    <a:pt x="3148" y="300"/>
                    <a:pt x="3139" y="300"/>
                  </a:cubicBezTo>
                  <a:cubicBezTo>
                    <a:pt x="3135" y="300"/>
                    <a:pt x="3132" y="293"/>
                    <a:pt x="3132" y="274"/>
                  </a:cubicBezTo>
                  <a:cubicBezTo>
                    <a:pt x="3101" y="274"/>
                    <a:pt x="3040" y="274"/>
                    <a:pt x="3040" y="243"/>
                  </a:cubicBezTo>
                  <a:cubicBezTo>
                    <a:pt x="3025" y="259"/>
                    <a:pt x="3018" y="266"/>
                    <a:pt x="3006" y="266"/>
                  </a:cubicBezTo>
                  <a:cubicBezTo>
                    <a:pt x="2995" y="266"/>
                    <a:pt x="2980" y="259"/>
                    <a:pt x="2949" y="243"/>
                  </a:cubicBezTo>
                  <a:cubicBezTo>
                    <a:pt x="2919" y="198"/>
                    <a:pt x="2904" y="175"/>
                    <a:pt x="2896" y="175"/>
                  </a:cubicBezTo>
                  <a:cubicBezTo>
                    <a:pt x="2888" y="175"/>
                    <a:pt x="2888" y="198"/>
                    <a:pt x="2888" y="243"/>
                  </a:cubicBezTo>
                  <a:cubicBezTo>
                    <a:pt x="2888" y="262"/>
                    <a:pt x="2888" y="292"/>
                    <a:pt x="2882" y="292"/>
                  </a:cubicBezTo>
                  <a:cubicBezTo>
                    <a:pt x="2877" y="292"/>
                    <a:pt x="2870" y="279"/>
                    <a:pt x="2858" y="243"/>
                  </a:cubicBezTo>
                  <a:cubicBezTo>
                    <a:pt x="2849" y="225"/>
                    <a:pt x="2842" y="217"/>
                    <a:pt x="2837" y="217"/>
                  </a:cubicBezTo>
                  <a:cubicBezTo>
                    <a:pt x="2825" y="217"/>
                    <a:pt x="2818" y="253"/>
                    <a:pt x="2797" y="274"/>
                  </a:cubicBezTo>
                  <a:cubicBezTo>
                    <a:pt x="2767" y="335"/>
                    <a:pt x="2767" y="395"/>
                    <a:pt x="2767" y="456"/>
                  </a:cubicBezTo>
                  <a:cubicBezTo>
                    <a:pt x="2767" y="506"/>
                    <a:pt x="2767" y="529"/>
                    <a:pt x="2762" y="529"/>
                  </a:cubicBezTo>
                  <a:cubicBezTo>
                    <a:pt x="2758" y="529"/>
                    <a:pt x="2750" y="514"/>
                    <a:pt x="2737" y="487"/>
                  </a:cubicBezTo>
                  <a:cubicBezTo>
                    <a:pt x="2737" y="487"/>
                    <a:pt x="2706" y="456"/>
                    <a:pt x="2706" y="395"/>
                  </a:cubicBezTo>
                  <a:cubicBezTo>
                    <a:pt x="2706" y="365"/>
                    <a:pt x="2737" y="365"/>
                    <a:pt x="2737" y="365"/>
                  </a:cubicBezTo>
                  <a:lnTo>
                    <a:pt x="2767" y="365"/>
                  </a:lnTo>
                  <a:cubicBezTo>
                    <a:pt x="2767" y="304"/>
                    <a:pt x="2767" y="274"/>
                    <a:pt x="2737" y="274"/>
                  </a:cubicBezTo>
                  <a:cubicBezTo>
                    <a:pt x="2721" y="243"/>
                    <a:pt x="2714" y="228"/>
                    <a:pt x="2710" y="228"/>
                  </a:cubicBezTo>
                  <a:cubicBezTo>
                    <a:pt x="2706" y="228"/>
                    <a:pt x="2706" y="243"/>
                    <a:pt x="2706" y="274"/>
                  </a:cubicBezTo>
                  <a:cubicBezTo>
                    <a:pt x="2676" y="213"/>
                    <a:pt x="2645" y="213"/>
                    <a:pt x="2615" y="213"/>
                  </a:cubicBezTo>
                  <a:cubicBezTo>
                    <a:pt x="2585" y="213"/>
                    <a:pt x="2554" y="213"/>
                    <a:pt x="2524" y="183"/>
                  </a:cubicBezTo>
                  <a:cubicBezTo>
                    <a:pt x="2493" y="183"/>
                    <a:pt x="2493" y="183"/>
                    <a:pt x="2493" y="213"/>
                  </a:cubicBezTo>
                  <a:cubicBezTo>
                    <a:pt x="2493" y="271"/>
                    <a:pt x="2481" y="292"/>
                    <a:pt x="2472" y="292"/>
                  </a:cubicBezTo>
                  <a:cubicBezTo>
                    <a:pt x="2467" y="292"/>
                    <a:pt x="2463" y="285"/>
                    <a:pt x="2463" y="274"/>
                  </a:cubicBezTo>
                  <a:cubicBezTo>
                    <a:pt x="2463" y="214"/>
                    <a:pt x="2373" y="168"/>
                    <a:pt x="2310" y="168"/>
                  </a:cubicBezTo>
                  <a:cubicBezTo>
                    <a:pt x="2276" y="168"/>
                    <a:pt x="2250" y="181"/>
                    <a:pt x="2250" y="213"/>
                  </a:cubicBezTo>
                  <a:lnTo>
                    <a:pt x="2220" y="213"/>
                  </a:lnTo>
                  <a:cubicBezTo>
                    <a:pt x="2205" y="198"/>
                    <a:pt x="2174" y="190"/>
                    <a:pt x="2144" y="190"/>
                  </a:cubicBezTo>
                  <a:cubicBezTo>
                    <a:pt x="2113" y="190"/>
                    <a:pt x="2083" y="198"/>
                    <a:pt x="2068" y="213"/>
                  </a:cubicBezTo>
                  <a:lnTo>
                    <a:pt x="2037" y="213"/>
                  </a:lnTo>
                  <a:cubicBezTo>
                    <a:pt x="2022" y="198"/>
                    <a:pt x="2007" y="190"/>
                    <a:pt x="1992" y="190"/>
                  </a:cubicBezTo>
                  <a:cubicBezTo>
                    <a:pt x="1977" y="190"/>
                    <a:pt x="1961" y="198"/>
                    <a:pt x="1946" y="213"/>
                  </a:cubicBezTo>
                  <a:cubicBezTo>
                    <a:pt x="1946" y="240"/>
                    <a:pt x="1946" y="261"/>
                    <a:pt x="1946" y="274"/>
                  </a:cubicBezTo>
                  <a:cubicBezTo>
                    <a:pt x="1946" y="213"/>
                    <a:pt x="1916" y="213"/>
                    <a:pt x="1855" y="213"/>
                  </a:cubicBezTo>
                  <a:cubicBezTo>
                    <a:pt x="1794" y="213"/>
                    <a:pt x="1794" y="213"/>
                    <a:pt x="1794" y="243"/>
                  </a:cubicBezTo>
                  <a:cubicBezTo>
                    <a:pt x="1775" y="262"/>
                    <a:pt x="1762" y="269"/>
                    <a:pt x="1753" y="269"/>
                  </a:cubicBezTo>
                  <a:cubicBezTo>
                    <a:pt x="1733" y="269"/>
                    <a:pt x="1733" y="234"/>
                    <a:pt x="1733" y="213"/>
                  </a:cubicBezTo>
                  <a:cubicBezTo>
                    <a:pt x="1748" y="171"/>
                    <a:pt x="1749" y="148"/>
                    <a:pt x="1743" y="148"/>
                  </a:cubicBezTo>
                  <a:cubicBezTo>
                    <a:pt x="1736" y="148"/>
                    <a:pt x="1719" y="178"/>
                    <a:pt x="1703" y="243"/>
                  </a:cubicBezTo>
                  <a:cubicBezTo>
                    <a:pt x="1703" y="301"/>
                    <a:pt x="1691" y="322"/>
                    <a:pt x="1682" y="322"/>
                  </a:cubicBezTo>
                  <a:cubicBezTo>
                    <a:pt x="1677" y="322"/>
                    <a:pt x="1673" y="315"/>
                    <a:pt x="1673" y="304"/>
                  </a:cubicBezTo>
                  <a:cubicBezTo>
                    <a:pt x="1673" y="243"/>
                    <a:pt x="1673" y="243"/>
                    <a:pt x="1703" y="243"/>
                  </a:cubicBezTo>
                  <a:lnTo>
                    <a:pt x="1703" y="152"/>
                  </a:lnTo>
                  <a:cubicBezTo>
                    <a:pt x="1673" y="152"/>
                    <a:pt x="1673" y="152"/>
                    <a:pt x="1673" y="213"/>
                  </a:cubicBezTo>
                  <a:cubicBezTo>
                    <a:pt x="1673" y="213"/>
                    <a:pt x="1642" y="213"/>
                    <a:pt x="1642" y="243"/>
                  </a:cubicBezTo>
                  <a:cubicBezTo>
                    <a:pt x="1612" y="304"/>
                    <a:pt x="1612" y="335"/>
                    <a:pt x="1642" y="395"/>
                  </a:cubicBezTo>
                  <a:cubicBezTo>
                    <a:pt x="1642" y="426"/>
                    <a:pt x="1642" y="426"/>
                    <a:pt x="1612" y="426"/>
                  </a:cubicBezTo>
                  <a:cubicBezTo>
                    <a:pt x="1581" y="395"/>
                    <a:pt x="1581" y="335"/>
                    <a:pt x="1612" y="304"/>
                  </a:cubicBezTo>
                  <a:cubicBezTo>
                    <a:pt x="1612" y="304"/>
                    <a:pt x="1612" y="243"/>
                    <a:pt x="1612" y="213"/>
                  </a:cubicBezTo>
                  <a:cubicBezTo>
                    <a:pt x="1612" y="199"/>
                    <a:pt x="1609" y="193"/>
                    <a:pt x="1604" y="193"/>
                  </a:cubicBezTo>
                  <a:cubicBezTo>
                    <a:pt x="1586" y="193"/>
                    <a:pt x="1544" y="264"/>
                    <a:pt x="1521" y="335"/>
                  </a:cubicBezTo>
                  <a:lnTo>
                    <a:pt x="1521" y="304"/>
                  </a:lnTo>
                  <a:cubicBezTo>
                    <a:pt x="1521" y="243"/>
                    <a:pt x="1490" y="243"/>
                    <a:pt x="1460" y="243"/>
                  </a:cubicBezTo>
                  <a:cubicBezTo>
                    <a:pt x="1429" y="243"/>
                    <a:pt x="1429" y="243"/>
                    <a:pt x="1429" y="274"/>
                  </a:cubicBezTo>
                  <a:cubicBezTo>
                    <a:pt x="1429" y="335"/>
                    <a:pt x="1429" y="365"/>
                    <a:pt x="1399" y="365"/>
                  </a:cubicBezTo>
                  <a:cubicBezTo>
                    <a:pt x="1429" y="365"/>
                    <a:pt x="1429" y="426"/>
                    <a:pt x="1429" y="456"/>
                  </a:cubicBezTo>
                  <a:cubicBezTo>
                    <a:pt x="1429" y="456"/>
                    <a:pt x="1399" y="426"/>
                    <a:pt x="1369" y="365"/>
                  </a:cubicBezTo>
                  <a:cubicBezTo>
                    <a:pt x="1338" y="274"/>
                    <a:pt x="1308" y="243"/>
                    <a:pt x="1247" y="243"/>
                  </a:cubicBezTo>
                  <a:cubicBezTo>
                    <a:pt x="1217" y="243"/>
                    <a:pt x="1186" y="243"/>
                    <a:pt x="1156" y="183"/>
                  </a:cubicBezTo>
                  <a:cubicBezTo>
                    <a:pt x="1126" y="183"/>
                    <a:pt x="1126" y="183"/>
                    <a:pt x="1126" y="243"/>
                  </a:cubicBezTo>
                  <a:lnTo>
                    <a:pt x="1095" y="243"/>
                  </a:lnTo>
                  <a:cubicBezTo>
                    <a:pt x="1080" y="213"/>
                    <a:pt x="1065" y="198"/>
                    <a:pt x="1053" y="198"/>
                  </a:cubicBezTo>
                  <a:cubicBezTo>
                    <a:pt x="1042" y="198"/>
                    <a:pt x="1034" y="213"/>
                    <a:pt x="1034" y="243"/>
                  </a:cubicBezTo>
                  <a:cubicBezTo>
                    <a:pt x="1034" y="254"/>
                    <a:pt x="1031" y="257"/>
                    <a:pt x="1026" y="257"/>
                  </a:cubicBezTo>
                  <a:cubicBezTo>
                    <a:pt x="1017" y="257"/>
                    <a:pt x="1004" y="243"/>
                    <a:pt x="1004" y="243"/>
                  </a:cubicBezTo>
                  <a:cubicBezTo>
                    <a:pt x="990" y="201"/>
                    <a:pt x="982" y="178"/>
                    <a:pt x="978" y="178"/>
                  </a:cubicBezTo>
                  <a:cubicBezTo>
                    <a:pt x="974" y="178"/>
                    <a:pt x="974" y="209"/>
                    <a:pt x="974" y="274"/>
                  </a:cubicBezTo>
                  <a:cubicBezTo>
                    <a:pt x="974" y="335"/>
                    <a:pt x="1004" y="365"/>
                    <a:pt x="1034" y="365"/>
                  </a:cubicBezTo>
                  <a:lnTo>
                    <a:pt x="1065" y="365"/>
                  </a:lnTo>
                  <a:lnTo>
                    <a:pt x="1034" y="395"/>
                  </a:lnTo>
                  <a:cubicBezTo>
                    <a:pt x="1004" y="395"/>
                    <a:pt x="974" y="456"/>
                    <a:pt x="974" y="487"/>
                  </a:cubicBezTo>
                  <a:lnTo>
                    <a:pt x="974" y="456"/>
                  </a:lnTo>
                  <a:cubicBezTo>
                    <a:pt x="974" y="395"/>
                    <a:pt x="974" y="365"/>
                    <a:pt x="974" y="335"/>
                  </a:cubicBezTo>
                  <a:cubicBezTo>
                    <a:pt x="974" y="275"/>
                    <a:pt x="948" y="229"/>
                    <a:pt x="930" y="229"/>
                  </a:cubicBezTo>
                  <a:cubicBezTo>
                    <a:pt x="920" y="229"/>
                    <a:pt x="913" y="242"/>
                    <a:pt x="913" y="274"/>
                  </a:cubicBezTo>
                  <a:cubicBezTo>
                    <a:pt x="913" y="274"/>
                    <a:pt x="913" y="274"/>
                    <a:pt x="882" y="243"/>
                  </a:cubicBezTo>
                  <a:cubicBezTo>
                    <a:pt x="882" y="216"/>
                    <a:pt x="882" y="201"/>
                    <a:pt x="880" y="201"/>
                  </a:cubicBezTo>
                  <a:cubicBezTo>
                    <a:pt x="876" y="201"/>
                    <a:pt x="869" y="224"/>
                    <a:pt x="852" y="274"/>
                  </a:cubicBezTo>
                  <a:cubicBezTo>
                    <a:pt x="852" y="319"/>
                    <a:pt x="844" y="342"/>
                    <a:pt x="837" y="342"/>
                  </a:cubicBezTo>
                  <a:cubicBezTo>
                    <a:pt x="829" y="342"/>
                    <a:pt x="822" y="319"/>
                    <a:pt x="822" y="274"/>
                  </a:cubicBezTo>
                  <a:cubicBezTo>
                    <a:pt x="802" y="216"/>
                    <a:pt x="771" y="195"/>
                    <a:pt x="750" y="195"/>
                  </a:cubicBezTo>
                  <a:cubicBezTo>
                    <a:pt x="739" y="195"/>
                    <a:pt x="730" y="202"/>
                    <a:pt x="730" y="213"/>
                  </a:cubicBezTo>
                  <a:cubicBezTo>
                    <a:pt x="730" y="271"/>
                    <a:pt x="706" y="292"/>
                    <a:pt x="688" y="292"/>
                  </a:cubicBezTo>
                  <a:cubicBezTo>
                    <a:pt x="678" y="292"/>
                    <a:pt x="670" y="285"/>
                    <a:pt x="670" y="274"/>
                  </a:cubicBezTo>
                  <a:cubicBezTo>
                    <a:pt x="654" y="243"/>
                    <a:pt x="647" y="228"/>
                    <a:pt x="639" y="228"/>
                  </a:cubicBezTo>
                  <a:cubicBezTo>
                    <a:pt x="632" y="228"/>
                    <a:pt x="624" y="243"/>
                    <a:pt x="609" y="274"/>
                  </a:cubicBezTo>
                  <a:cubicBezTo>
                    <a:pt x="609" y="229"/>
                    <a:pt x="609" y="201"/>
                    <a:pt x="597" y="201"/>
                  </a:cubicBezTo>
                  <a:cubicBezTo>
                    <a:pt x="593" y="201"/>
                    <a:pt x="587" y="205"/>
                    <a:pt x="578" y="213"/>
                  </a:cubicBezTo>
                  <a:cubicBezTo>
                    <a:pt x="578" y="213"/>
                    <a:pt x="578" y="213"/>
                    <a:pt x="578" y="274"/>
                  </a:cubicBezTo>
                  <a:cubicBezTo>
                    <a:pt x="578" y="274"/>
                    <a:pt x="578" y="304"/>
                    <a:pt x="548" y="365"/>
                  </a:cubicBezTo>
                  <a:cubicBezTo>
                    <a:pt x="578" y="365"/>
                    <a:pt x="578" y="395"/>
                    <a:pt x="578" y="456"/>
                  </a:cubicBezTo>
                  <a:cubicBezTo>
                    <a:pt x="578" y="463"/>
                    <a:pt x="575" y="467"/>
                    <a:pt x="570" y="467"/>
                  </a:cubicBezTo>
                  <a:cubicBezTo>
                    <a:pt x="553" y="467"/>
                    <a:pt x="511" y="422"/>
                    <a:pt x="487" y="304"/>
                  </a:cubicBezTo>
                  <a:lnTo>
                    <a:pt x="457" y="213"/>
                  </a:lnTo>
                  <a:lnTo>
                    <a:pt x="457" y="304"/>
                  </a:lnTo>
                  <a:cubicBezTo>
                    <a:pt x="426" y="304"/>
                    <a:pt x="426" y="304"/>
                    <a:pt x="426" y="274"/>
                  </a:cubicBezTo>
                  <a:cubicBezTo>
                    <a:pt x="426" y="213"/>
                    <a:pt x="426" y="213"/>
                    <a:pt x="396" y="213"/>
                  </a:cubicBezTo>
                  <a:cubicBezTo>
                    <a:pt x="396" y="213"/>
                    <a:pt x="396" y="213"/>
                    <a:pt x="396" y="274"/>
                  </a:cubicBezTo>
                  <a:cubicBezTo>
                    <a:pt x="396" y="324"/>
                    <a:pt x="396" y="347"/>
                    <a:pt x="391" y="347"/>
                  </a:cubicBezTo>
                  <a:cubicBezTo>
                    <a:pt x="387" y="347"/>
                    <a:pt x="379" y="331"/>
                    <a:pt x="366" y="304"/>
                  </a:cubicBezTo>
                  <a:cubicBezTo>
                    <a:pt x="366" y="259"/>
                    <a:pt x="358" y="236"/>
                    <a:pt x="350" y="236"/>
                  </a:cubicBezTo>
                  <a:cubicBezTo>
                    <a:pt x="343" y="236"/>
                    <a:pt x="335" y="259"/>
                    <a:pt x="335" y="304"/>
                  </a:cubicBezTo>
                  <a:cubicBezTo>
                    <a:pt x="335" y="350"/>
                    <a:pt x="335" y="373"/>
                    <a:pt x="331" y="373"/>
                  </a:cubicBezTo>
                  <a:cubicBezTo>
                    <a:pt x="328" y="373"/>
                    <a:pt x="320" y="350"/>
                    <a:pt x="305" y="304"/>
                  </a:cubicBezTo>
                  <a:cubicBezTo>
                    <a:pt x="305" y="274"/>
                    <a:pt x="305" y="213"/>
                    <a:pt x="274" y="213"/>
                  </a:cubicBezTo>
                  <a:lnTo>
                    <a:pt x="274" y="274"/>
                  </a:lnTo>
                  <a:cubicBezTo>
                    <a:pt x="274" y="324"/>
                    <a:pt x="274" y="347"/>
                    <a:pt x="269" y="347"/>
                  </a:cubicBezTo>
                  <a:cubicBezTo>
                    <a:pt x="265" y="347"/>
                    <a:pt x="258" y="331"/>
                    <a:pt x="244" y="304"/>
                  </a:cubicBezTo>
                  <a:cubicBezTo>
                    <a:pt x="244" y="289"/>
                    <a:pt x="244" y="281"/>
                    <a:pt x="240" y="281"/>
                  </a:cubicBezTo>
                  <a:cubicBezTo>
                    <a:pt x="236" y="281"/>
                    <a:pt x="229" y="289"/>
                    <a:pt x="214" y="304"/>
                  </a:cubicBezTo>
                  <a:cubicBezTo>
                    <a:pt x="183" y="304"/>
                    <a:pt x="153" y="304"/>
                    <a:pt x="153" y="274"/>
                  </a:cubicBezTo>
                  <a:cubicBezTo>
                    <a:pt x="138" y="289"/>
                    <a:pt x="130" y="297"/>
                    <a:pt x="122" y="297"/>
                  </a:cubicBezTo>
                  <a:cubicBezTo>
                    <a:pt x="115" y="297"/>
                    <a:pt x="107" y="289"/>
                    <a:pt x="92" y="274"/>
                  </a:cubicBezTo>
                  <a:cubicBezTo>
                    <a:pt x="92" y="243"/>
                    <a:pt x="92" y="228"/>
                    <a:pt x="88" y="228"/>
                  </a:cubicBezTo>
                  <a:cubicBezTo>
                    <a:pt x="84" y="228"/>
                    <a:pt x="77" y="243"/>
                    <a:pt x="62" y="274"/>
                  </a:cubicBezTo>
                  <a:cubicBezTo>
                    <a:pt x="62" y="365"/>
                    <a:pt x="62" y="395"/>
                    <a:pt x="92" y="395"/>
                  </a:cubicBezTo>
                  <a:cubicBezTo>
                    <a:pt x="92" y="395"/>
                    <a:pt x="92" y="395"/>
                    <a:pt x="92" y="456"/>
                  </a:cubicBezTo>
                  <a:lnTo>
                    <a:pt x="62" y="456"/>
                  </a:lnTo>
                  <a:cubicBezTo>
                    <a:pt x="62" y="456"/>
                    <a:pt x="31" y="456"/>
                    <a:pt x="1" y="487"/>
                  </a:cubicBezTo>
                  <a:cubicBezTo>
                    <a:pt x="1" y="539"/>
                    <a:pt x="1" y="614"/>
                    <a:pt x="20" y="614"/>
                  </a:cubicBezTo>
                  <a:cubicBezTo>
                    <a:pt x="24" y="614"/>
                    <a:pt x="27" y="612"/>
                    <a:pt x="31" y="608"/>
                  </a:cubicBezTo>
                  <a:lnTo>
                    <a:pt x="31" y="639"/>
                  </a:lnTo>
                  <a:cubicBezTo>
                    <a:pt x="31" y="699"/>
                    <a:pt x="39" y="730"/>
                    <a:pt x="46" y="730"/>
                  </a:cubicBezTo>
                  <a:cubicBezTo>
                    <a:pt x="54" y="730"/>
                    <a:pt x="62" y="699"/>
                    <a:pt x="62" y="639"/>
                  </a:cubicBezTo>
                  <a:cubicBezTo>
                    <a:pt x="62" y="573"/>
                    <a:pt x="62" y="543"/>
                    <a:pt x="66" y="543"/>
                  </a:cubicBezTo>
                  <a:cubicBezTo>
                    <a:pt x="70" y="543"/>
                    <a:pt x="78" y="566"/>
                    <a:pt x="92" y="608"/>
                  </a:cubicBezTo>
                  <a:cubicBezTo>
                    <a:pt x="92" y="669"/>
                    <a:pt x="92" y="669"/>
                    <a:pt x="122" y="669"/>
                  </a:cubicBezTo>
                  <a:cubicBezTo>
                    <a:pt x="122" y="669"/>
                    <a:pt x="122" y="669"/>
                    <a:pt x="122" y="730"/>
                  </a:cubicBezTo>
                  <a:cubicBezTo>
                    <a:pt x="122" y="760"/>
                    <a:pt x="153" y="821"/>
                    <a:pt x="153" y="821"/>
                  </a:cubicBezTo>
                  <a:cubicBezTo>
                    <a:pt x="183" y="821"/>
                    <a:pt x="183" y="821"/>
                    <a:pt x="183" y="760"/>
                  </a:cubicBezTo>
                  <a:cubicBezTo>
                    <a:pt x="172" y="749"/>
                    <a:pt x="169" y="742"/>
                    <a:pt x="171" y="742"/>
                  </a:cubicBezTo>
                  <a:lnTo>
                    <a:pt x="171" y="742"/>
                  </a:lnTo>
                  <a:cubicBezTo>
                    <a:pt x="175" y="742"/>
                    <a:pt x="194" y="763"/>
                    <a:pt x="214" y="821"/>
                  </a:cubicBezTo>
                  <a:cubicBezTo>
                    <a:pt x="214" y="808"/>
                    <a:pt x="214" y="789"/>
                    <a:pt x="214" y="760"/>
                  </a:cubicBezTo>
                  <a:cubicBezTo>
                    <a:pt x="214" y="715"/>
                    <a:pt x="221" y="692"/>
                    <a:pt x="233" y="692"/>
                  </a:cubicBezTo>
                  <a:cubicBezTo>
                    <a:pt x="244" y="692"/>
                    <a:pt x="259" y="715"/>
                    <a:pt x="274" y="760"/>
                  </a:cubicBezTo>
                  <a:lnTo>
                    <a:pt x="305" y="760"/>
                  </a:lnTo>
                  <a:cubicBezTo>
                    <a:pt x="305" y="760"/>
                    <a:pt x="305" y="730"/>
                    <a:pt x="305" y="669"/>
                  </a:cubicBezTo>
                  <a:cubicBezTo>
                    <a:pt x="305" y="633"/>
                    <a:pt x="305" y="619"/>
                    <a:pt x="311" y="619"/>
                  </a:cubicBezTo>
                  <a:cubicBezTo>
                    <a:pt x="315" y="619"/>
                    <a:pt x="323" y="626"/>
                    <a:pt x="335" y="639"/>
                  </a:cubicBezTo>
                  <a:cubicBezTo>
                    <a:pt x="335" y="669"/>
                    <a:pt x="335" y="730"/>
                    <a:pt x="335" y="730"/>
                  </a:cubicBezTo>
                  <a:cubicBezTo>
                    <a:pt x="335" y="760"/>
                    <a:pt x="366" y="760"/>
                    <a:pt x="366" y="760"/>
                  </a:cubicBezTo>
                  <a:cubicBezTo>
                    <a:pt x="396" y="760"/>
                    <a:pt x="426" y="760"/>
                    <a:pt x="426" y="730"/>
                  </a:cubicBezTo>
                  <a:lnTo>
                    <a:pt x="426" y="760"/>
                  </a:lnTo>
                  <a:cubicBezTo>
                    <a:pt x="426" y="760"/>
                    <a:pt x="457" y="760"/>
                    <a:pt x="487" y="821"/>
                  </a:cubicBezTo>
                  <a:cubicBezTo>
                    <a:pt x="493" y="826"/>
                    <a:pt x="498" y="829"/>
                    <a:pt x="503" y="829"/>
                  </a:cubicBezTo>
                  <a:cubicBezTo>
                    <a:pt x="526" y="829"/>
                    <a:pt x="543" y="774"/>
                    <a:pt x="518" y="699"/>
                  </a:cubicBezTo>
                  <a:cubicBezTo>
                    <a:pt x="548" y="699"/>
                    <a:pt x="548" y="639"/>
                    <a:pt x="548" y="639"/>
                  </a:cubicBezTo>
                  <a:cubicBezTo>
                    <a:pt x="548" y="608"/>
                    <a:pt x="548" y="608"/>
                    <a:pt x="578" y="608"/>
                  </a:cubicBezTo>
                  <a:lnTo>
                    <a:pt x="578" y="699"/>
                  </a:lnTo>
                  <a:cubicBezTo>
                    <a:pt x="561" y="768"/>
                    <a:pt x="563" y="807"/>
                    <a:pt x="574" y="807"/>
                  </a:cubicBezTo>
                  <a:cubicBezTo>
                    <a:pt x="582" y="807"/>
                    <a:pt x="595" y="783"/>
                    <a:pt x="609" y="730"/>
                  </a:cubicBezTo>
                  <a:lnTo>
                    <a:pt x="609" y="790"/>
                  </a:lnTo>
                  <a:cubicBezTo>
                    <a:pt x="609" y="806"/>
                    <a:pt x="609" y="813"/>
                    <a:pt x="613" y="813"/>
                  </a:cubicBezTo>
                  <a:cubicBezTo>
                    <a:pt x="616" y="813"/>
                    <a:pt x="624" y="806"/>
                    <a:pt x="639" y="790"/>
                  </a:cubicBezTo>
                  <a:cubicBezTo>
                    <a:pt x="670" y="790"/>
                    <a:pt x="670" y="699"/>
                    <a:pt x="670" y="639"/>
                  </a:cubicBezTo>
                  <a:cubicBezTo>
                    <a:pt x="670" y="608"/>
                    <a:pt x="700" y="608"/>
                    <a:pt x="700" y="608"/>
                  </a:cubicBezTo>
                  <a:cubicBezTo>
                    <a:pt x="700" y="608"/>
                    <a:pt x="700" y="608"/>
                    <a:pt x="700" y="639"/>
                  </a:cubicBezTo>
                  <a:cubicBezTo>
                    <a:pt x="700" y="684"/>
                    <a:pt x="708" y="707"/>
                    <a:pt x="719" y="707"/>
                  </a:cubicBezTo>
                  <a:cubicBezTo>
                    <a:pt x="730" y="707"/>
                    <a:pt x="746" y="684"/>
                    <a:pt x="761" y="639"/>
                  </a:cubicBezTo>
                  <a:lnTo>
                    <a:pt x="761" y="699"/>
                  </a:lnTo>
                  <a:cubicBezTo>
                    <a:pt x="761" y="720"/>
                    <a:pt x="761" y="756"/>
                    <a:pt x="791" y="756"/>
                  </a:cubicBezTo>
                  <a:cubicBezTo>
                    <a:pt x="804" y="756"/>
                    <a:pt x="824" y="749"/>
                    <a:pt x="852" y="730"/>
                  </a:cubicBezTo>
                  <a:cubicBezTo>
                    <a:pt x="913" y="730"/>
                    <a:pt x="943" y="730"/>
                    <a:pt x="943" y="790"/>
                  </a:cubicBezTo>
                  <a:cubicBezTo>
                    <a:pt x="943" y="795"/>
                    <a:pt x="944" y="796"/>
                    <a:pt x="946" y="796"/>
                  </a:cubicBezTo>
                  <a:cubicBezTo>
                    <a:pt x="959" y="796"/>
                    <a:pt x="1008" y="717"/>
                    <a:pt x="1034" y="639"/>
                  </a:cubicBezTo>
                  <a:cubicBezTo>
                    <a:pt x="1034" y="699"/>
                    <a:pt x="1065" y="699"/>
                    <a:pt x="1095" y="699"/>
                  </a:cubicBezTo>
                  <a:cubicBezTo>
                    <a:pt x="1126" y="699"/>
                    <a:pt x="1126" y="699"/>
                    <a:pt x="1126" y="730"/>
                  </a:cubicBezTo>
                  <a:cubicBezTo>
                    <a:pt x="1126" y="775"/>
                    <a:pt x="1126" y="798"/>
                    <a:pt x="1129" y="798"/>
                  </a:cubicBezTo>
                  <a:cubicBezTo>
                    <a:pt x="1133" y="798"/>
                    <a:pt x="1141" y="775"/>
                    <a:pt x="1156" y="730"/>
                  </a:cubicBezTo>
                  <a:cubicBezTo>
                    <a:pt x="1156" y="708"/>
                    <a:pt x="1164" y="698"/>
                    <a:pt x="1173" y="698"/>
                  </a:cubicBezTo>
                  <a:cubicBezTo>
                    <a:pt x="1191" y="698"/>
                    <a:pt x="1217" y="732"/>
                    <a:pt x="1217" y="790"/>
                  </a:cubicBezTo>
                  <a:cubicBezTo>
                    <a:pt x="1217" y="821"/>
                    <a:pt x="1217" y="821"/>
                    <a:pt x="1247" y="821"/>
                  </a:cubicBezTo>
                  <a:cubicBezTo>
                    <a:pt x="1278" y="790"/>
                    <a:pt x="1308" y="790"/>
                    <a:pt x="1338" y="790"/>
                  </a:cubicBezTo>
                  <a:cubicBezTo>
                    <a:pt x="1369" y="790"/>
                    <a:pt x="1369" y="790"/>
                    <a:pt x="1369" y="699"/>
                  </a:cubicBezTo>
                  <a:cubicBezTo>
                    <a:pt x="1369" y="608"/>
                    <a:pt x="1399" y="608"/>
                    <a:pt x="1429" y="608"/>
                  </a:cubicBezTo>
                  <a:cubicBezTo>
                    <a:pt x="1429" y="608"/>
                    <a:pt x="1460" y="608"/>
                    <a:pt x="1460" y="669"/>
                  </a:cubicBezTo>
                  <a:cubicBezTo>
                    <a:pt x="1460" y="669"/>
                    <a:pt x="1460" y="699"/>
                    <a:pt x="1490" y="699"/>
                  </a:cubicBezTo>
                  <a:cubicBezTo>
                    <a:pt x="1490" y="699"/>
                    <a:pt x="1521" y="699"/>
                    <a:pt x="1521" y="760"/>
                  </a:cubicBezTo>
                  <a:cubicBezTo>
                    <a:pt x="1521" y="760"/>
                    <a:pt x="1521" y="790"/>
                    <a:pt x="1551" y="790"/>
                  </a:cubicBezTo>
                  <a:cubicBezTo>
                    <a:pt x="1581" y="790"/>
                    <a:pt x="1612" y="790"/>
                    <a:pt x="1612" y="851"/>
                  </a:cubicBezTo>
                  <a:cubicBezTo>
                    <a:pt x="1642" y="851"/>
                    <a:pt x="1642" y="851"/>
                    <a:pt x="1642" y="790"/>
                  </a:cubicBezTo>
                  <a:cubicBezTo>
                    <a:pt x="1642" y="770"/>
                    <a:pt x="1642" y="734"/>
                    <a:pt x="1662" y="734"/>
                  </a:cubicBezTo>
                  <a:cubicBezTo>
                    <a:pt x="1671" y="734"/>
                    <a:pt x="1684" y="741"/>
                    <a:pt x="1703" y="760"/>
                  </a:cubicBezTo>
                  <a:cubicBezTo>
                    <a:pt x="1733" y="760"/>
                    <a:pt x="1794" y="760"/>
                    <a:pt x="1794" y="730"/>
                  </a:cubicBezTo>
                  <a:cubicBezTo>
                    <a:pt x="1794" y="730"/>
                    <a:pt x="1794" y="730"/>
                    <a:pt x="1794" y="760"/>
                  </a:cubicBezTo>
                  <a:cubicBezTo>
                    <a:pt x="1794" y="806"/>
                    <a:pt x="1802" y="828"/>
                    <a:pt x="1813" y="828"/>
                  </a:cubicBezTo>
                  <a:cubicBezTo>
                    <a:pt x="1825" y="828"/>
                    <a:pt x="1840" y="806"/>
                    <a:pt x="1855" y="760"/>
                  </a:cubicBezTo>
                  <a:cubicBezTo>
                    <a:pt x="1855" y="745"/>
                    <a:pt x="1863" y="737"/>
                    <a:pt x="1870" y="737"/>
                  </a:cubicBezTo>
                  <a:cubicBezTo>
                    <a:pt x="1878" y="737"/>
                    <a:pt x="1885" y="745"/>
                    <a:pt x="1885" y="760"/>
                  </a:cubicBezTo>
                  <a:cubicBezTo>
                    <a:pt x="1885" y="760"/>
                    <a:pt x="1916" y="760"/>
                    <a:pt x="1916" y="730"/>
                  </a:cubicBezTo>
                  <a:cubicBezTo>
                    <a:pt x="1931" y="699"/>
                    <a:pt x="1939" y="684"/>
                    <a:pt x="1946" y="684"/>
                  </a:cubicBezTo>
                  <a:cubicBezTo>
                    <a:pt x="1954" y="684"/>
                    <a:pt x="1961" y="699"/>
                    <a:pt x="1977" y="730"/>
                  </a:cubicBezTo>
                  <a:cubicBezTo>
                    <a:pt x="1977" y="760"/>
                    <a:pt x="1977" y="760"/>
                    <a:pt x="2007" y="760"/>
                  </a:cubicBezTo>
                  <a:cubicBezTo>
                    <a:pt x="2022" y="745"/>
                    <a:pt x="2068" y="737"/>
                    <a:pt x="2113" y="737"/>
                  </a:cubicBezTo>
                  <a:cubicBezTo>
                    <a:pt x="2159" y="737"/>
                    <a:pt x="2205" y="745"/>
                    <a:pt x="2220" y="760"/>
                  </a:cubicBezTo>
                  <a:cubicBezTo>
                    <a:pt x="2220" y="730"/>
                    <a:pt x="2220" y="730"/>
                    <a:pt x="2250" y="730"/>
                  </a:cubicBezTo>
                  <a:cubicBezTo>
                    <a:pt x="2250" y="761"/>
                    <a:pt x="2254" y="775"/>
                    <a:pt x="2259" y="775"/>
                  </a:cubicBezTo>
                  <a:cubicBezTo>
                    <a:pt x="2266" y="775"/>
                    <a:pt x="2277" y="742"/>
                    <a:pt x="2280" y="696"/>
                  </a:cubicBezTo>
                  <a:lnTo>
                    <a:pt x="2280" y="696"/>
                  </a:lnTo>
                  <a:cubicBezTo>
                    <a:pt x="2280" y="706"/>
                    <a:pt x="2281" y="717"/>
                    <a:pt x="2281" y="730"/>
                  </a:cubicBezTo>
                  <a:cubicBezTo>
                    <a:pt x="2296" y="775"/>
                    <a:pt x="2303" y="798"/>
                    <a:pt x="2307" y="798"/>
                  </a:cubicBezTo>
                  <a:cubicBezTo>
                    <a:pt x="2311" y="798"/>
                    <a:pt x="2311" y="775"/>
                    <a:pt x="2311" y="730"/>
                  </a:cubicBezTo>
                  <a:cubicBezTo>
                    <a:pt x="2326" y="684"/>
                    <a:pt x="2334" y="661"/>
                    <a:pt x="2341" y="661"/>
                  </a:cubicBezTo>
                  <a:cubicBezTo>
                    <a:pt x="2349" y="661"/>
                    <a:pt x="2357" y="684"/>
                    <a:pt x="2372" y="730"/>
                  </a:cubicBezTo>
                  <a:cubicBezTo>
                    <a:pt x="2388" y="631"/>
                    <a:pt x="2414" y="577"/>
                    <a:pt x="2433" y="577"/>
                  </a:cubicBezTo>
                  <a:cubicBezTo>
                    <a:pt x="2450" y="577"/>
                    <a:pt x="2463" y="616"/>
                    <a:pt x="2463" y="699"/>
                  </a:cubicBezTo>
                  <a:cubicBezTo>
                    <a:pt x="2463" y="790"/>
                    <a:pt x="2463" y="821"/>
                    <a:pt x="2493" y="821"/>
                  </a:cubicBezTo>
                  <a:cubicBezTo>
                    <a:pt x="2493" y="821"/>
                    <a:pt x="2493" y="790"/>
                    <a:pt x="2493" y="730"/>
                  </a:cubicBezTo>
                  <a:cubicBezTo>
                    <a:pt x="2493" y="684"/>
                    <a:pt x="2493" y="661"/>
                    <a:pt x="2497" y="661"/>
                  </a:cubicBezTo>
                  <a:cubicBezTo>
                    <a:pt x="2501" y="661"/>
                    <a:pt x="2509" y="684"/>
                    <a:pt x="2524" y="730"/>
                  </a:cubicBezTo>
                  <a:cubicBezTo>
                    <a:pt x="2558" y="815"/>
                    <a:pt x="2583" y="853"/>
                    <a:pt x="2603" y="853"/>
                  </a:cubicBezTo>
                  <a:cubicBezTo>
                    <a:pt x="2619" y="853"/>
                    <a:pt x="2632" y="830"/>
                    <a:pt x="2645" y="790"/>
                  </a:cubicBezTo>
                  <a:cubicBezTo>
                    <a:pt x="2676" y="745"/>
                    <a:pt x="2706" y="722"/>
                    <a:pt x="2721" y="722"/>
                  </a:cubicBezTo>
                  <a:cubicBezTo>
                    <a:pt x="2737" y="722"/>
                    <a:pt x="2737" y="745"/>
                    <a:pt x="2706" y="790"/>
                  </a:cubicBezTo>
                  <a:cubicBezTo>
                    <a:pt x="2689" y="841"/>
                    <a:pt x="2682" y="863"/>
                    <a:pt x="2684" y="863"/>
                  </a:cubicBezTo>
                  <a:cubicBezTo>
                    <a:pt x="2685" y="863"/>
                    <a:pt x="2692" y="848"/>
                    <a:pt x="2706" y="821"/>
                  </a:cubicBezTo>
                  <a:lnTo>
                    <a:pt x="2797" y="821"/>
                  </a:lnTo>
                  <a:cubicBezTo>
                    <a:pt x="2797" y="821"/>
                    <a:pt x="2828" y="790"/>
                    <a:pt x="2828" y="730"/>
                  </a:cubicBezTo>
                  <a:cubicBezTo>
                    <a:pt x="2828" y="789"/>
                    <a:pt x="2841" y="836"/>
                    <a:pt x="2858" y="836"/>
                  </a:cubicBezTo>
                  <a:cubicBezTo>
                    <a:pt x="2867" y="836"/>
                    <a:pt x="2878" y="822"/>
                    <a:pt x="2888" y="790"/>
                  </a:cubicBezTo>
                  <a:lnTo>
                    <a:pt x="2919" y="790"/>
                  </a:lnTo>
                  <a:cubicBezTo>
                    <a:pt x="2949" y="790"/>
                    <a:pt x="2949" y="790"/>
                    <a:pt x="2949" y="730"/>
                  </a:cubicBezTo>
                  <a:cubicBezTo>
                    <a:pt x="2957" y="722"/>
                    <a:pt x="2963" y="718"/>
                    <a:pt x="2968" y="718"/>
                  </a:cubicBezTo>
                  <a:cubicBezTo>
                    <a:pt x="2982" y="718"/>
                    <a:pt x="2988" y="746"/>
                    <a:pt x="3010" y="790"/>
                  </a:cubicBezTo>
                  <a:cubicBezTo>
                    <a:pt x="3010" y="811"/>
                    <a:pt x="3025" y="847"/>
                    <a:pt x="3034" y="847"/>
                  </a:cubicBezTo>
                  <a:cubicBezTo>
                    <a:pt x="3038" y="847"/>
                    <a:pt x="3040" y="840"/>
                    <a:pt x="3040" y="821"/>
                  </a:cubicBezTo>
                  <a:cubicBezTo>
                    <a:pt x="3040" y="790"/>
                    <a:pt x="3071" y="730"/>
                    <a:pt x="3071" y="699"/>
                  </a:cubicBezTo>
                  <a:cubicBezTo>
                    <a:pt x="3080" y="680"/>
                    <a:pt x="3087" y="673"/>
                    <a:pt x="3091" y="673"/>
                  </a:cubicBezTo>
                  <a:cubicBezTo>
                    <a:pt x="3101" y="673"/>
                    <a:pt x="3101" y="709"/>
                    <a:pt x="3101" y="730"/>
                  </a:cubicBezTo>
                  <a:cubicBezTo>
                    <a:pt x="3101" y="790"/>
                    <a:pt x="3101" y="790"/>
                    <a:pt x="3132" y="821"/>
                  </a:cubicBezTo>
                  <a:cubicBezTo>
                    <a:pt x="3132" y="821"/>
                    <a:pt x="3162" y="821"/>
                    <a:pt x="3162" y="790"/>
                  </a:cubicBezTo>
                  <a:cubicBezTo>
                    <a:pt x="3162" y="775"/>
                    <a:pt x="3185" y="768"/>
                    <a:pt x="3211" y="768"/>
                  </a:cubicBezTo>
                  <a:cubicBezTo>
                    <a:pt x="3238" y="768"/>
                    <a:pt x="3268" y="775"/>
                    <a:pt x="3284" y="790"/>
                  </a:cubicBezTo>
                  <a:lnTo>
                    <a:pt x="3314" y="790"/>
                  </a:lnTo>
                  <a:cubicBezTo>
                    <a:pt x="3314" y="790"/>
                    <a:pt x="3344" y="760"/>
                    <a:pt x="3344" y="760"/>
                  </a:cubicBezTo>
                  <a:cubicBezTo>
                    <a:pt x="3344" y="760"/>
                    <a:pt x="3375" y="760"/>
                    <a:pt x="3375" y="699"/>
                  </a:cubicBezTo>
                  <a:cubicBezTo>
                    <a:pt x="3405" y="699"/>
                    <a:pt x="3405" y="699"/>
                    <a:pt x="3405" y="760"/>
                  </a:cubicBezTo>
                  <a:cubicBezTo>
                    <a:pt x="3420" y="715"/>
                    <a:pt x="3428" y="692"/>
                    <a:pt x="3432" y="692"/>
                  </a:cubicBezTo>
                  <a:cubicBezTo>
                    <a:pt x="3436" y="692"/>
                    <a:pt x="3436" y="715"/>
                    <a:pt x="3436" y="760"/>
                  </a:cubicBezTo>
                  <a:cubicBezTo>
                    <a:pt x="3436" y="806"/>
                    <a:pt x="3436" y="828"/>
                    <a:pt x="3439" y="828"/>
                  </a:cubicBezTo>
                  <a:cubicBezTo>
                    <a:pt x="3443" y="828"/>
                    <a:pt x="3451" y="806"/>
                    <a:pt x="3466" y="760"/>
                  </a:cubicBezTo>
                  <a:cubicBezTo>
                    <a:pt x="3466" y="775"/>
                    <a:pt x="3474" y="783"/>
                    <a:pt x="3481" y="783"/>
                  </a:cubicBezTo>
                  <a:cubicBezTo>
                    <a:pt x="3489" y="783"/>
                    <a:pt x="3496" y="775"/>
                    <a:pt x="3496" y="760"/>
                  </a:cubicBezTo>
                  <a:cubicBezTo>
                    <a:pt x="3516" y="701"/>
                    <a:pt x="3536" y="654"/>
                    <a:pt x="3547" y="654"/>
                  </a:cubicBezTo>
                  <a:cubicBezTo>
                    <a:pt x="3554" y="654"/>
                    <a:pt x="3557" y="668"/>
                    <a:pt x="3557" y="699"/>
                  </a:cubicBezTo>
                  <a:cubicBezTo>
                    <a:pt x="3557" y="699"/>
                    <a:pt x="3588" y="699"/>
                    <a:pt x="3588" y="669"/>
                  </a:cubicBezTo>
                  <a:cubicBezTo>
                    <a:pt x="3603" y="623"/>
                    <a:pt x="3610" y="601"/>
                    <a:pt x="3614" y="601"/>
                  </a:cubicBezTo>
                  <a:cubicBezTo>
                    <a:pt x="3618" y="601"/>
                    <a:pt x="3618" y="623"/>
                    <a:pt x="3618" y="669"/>
                  </a:cubicBezTo>
                  <a:cubicBezTo>
                    <a:pt x="3618" y="715"/>
                    <a:pt x="3626" y="737"/>
                    <a:pt x="3633" y="737"/>
                  </a:cubicBezTo>
                  <a:cubicBezTo>
                    <a:pt x="3641" y="737"/>
                    <a:pt x="3648" y="715"/>
                    <a:pt x="3648" y="669"/>
                  </a:cubicBezTo>
                  <a:cubicBezTo>
                    <a:pt x="3648" y="669"/>
                    <a:pt x="3662" y="655"/>
                    <a:pt x="3671" y="655"/>
                  </a:cubicBezTo>
                  <a:cubicBezTo>
                    <a:pt x="3675" y="655"/>
                    <a:pt x="3679" y="659"/>
                    <a:pt x="3679" y="669"/>
                  </a:cubicBezTo>
                  <a:cubicBezTo>
                    <a:pt x="3695" y="702"/>
                    <a:pt x="3730" y="726"/>
                    <a:pt x="3759" y="726"/>
                  </a:cubicBezTo>
                  <a:cubicBezTo>
                    <a:pt x="3782" y="726"/>
                    <a:pt x="3800" y="710"/>
                    <a:pt x="3800" y="669"/>
                  </a:cubicBezTo>
                  <a:lnTo>
                    <a:pt x="3831" y="669"/>
                  </a:lnTo>
                  <a:cubicBezTo>
                    <a:pt x="3846" y="699"/>
                    <a:pt x="3861" y="715"/>
                    <a:pt x="3873" y="715"/>
                  </a:cubicBezTo>
                  <a:cubicBezTo>
                    <a:pt x="3884" y="715"/>
                    <a:pt x="3892" y="699"/>
                    <a:pt x="3892" y="669"/>
                  </a:cubicBezTo>
                  <a:lnTo>
                    <a:pt x="3922" y="639"/>
                  </a:lnTo>
                  <a:cubicBezTo>
                    <a:pt x="3922" y="669"/>
                    <a:pt x="3922" y="730"/>
                    <a:pt x="3952" y="730"/>
                  </a:cubicBezTo>
                  <a:cubicBezTo>
                    <a:pt x="3952" y="730"/>
                    <a:pt x="3952" y="730"/>
                    <a:pt x="3983" y="669"/>
                  </a:cubicBezTo>
                  <a:cubicBezTo>
                    <a:pt x="3952" y="639"/>
                    <a:pt x="3983" y="639"/>
                    <a:pt x="4013" y="639"/>
                  </a:cubicBezTo>
                  <a:cubicBezTo>
                    <a:pt x="4013" y="639"/>
                    <a:pt x="4013" y="669"/>
                    <a:pt x="4013" y="699"/>
                  </a:cubicBezTo>
                  <a:cubicBezTo>
                    <a:pt x="4031" y="664"/>
                    <a:pt x="4049" y="649"/>
                    <a:pt x="4054" y="649"/>
                  </a:cubicBezTo>
                  <a:cubicBezTo>
                    <a:pt x="4058" y="649"/>
                    <a:pt x="4056" y="656"/>
                    <a:pt x="4044" y="669"/>
                  </a:cubicBezTo>
                  <a:cubicBezTo>
                    <a:pt x="4044" y="699"/>
                    <a:pt x="4074" y="699"/>
                    <a:pt x="4074" y="699"/>
                  </a:cubicBezTo>
                  <a:cubicBezTo>
                    <a:pt x="4084" y="689"/>
                    <a:pt x="4091" y="686"/>
                    <a:pt x="4094" y="686"/>
                  </a:cubicBezTo>
                  <a:cubicBezTo>
                    <a:pt x="4101" y="686"/>
                    <a:pt x="4094" y="699"/>
                    <a:pt x="4074" y="699"/>
                  </a:cubicBezTo>
                  <a:lnTo>
                    <a:pt x="4074" y="752"/>
                  </a:lnTo>
                  <a:lnTo>
                    <a:pt x="4074" y="752"/>
                  </a:lnTo>
                  <a:cubicBezTo>
                    <a:pt x="4082" y="740"/>
                    <a:pt x="4093" y="722"/>
                    <a:pt x="4104" y="699"/>
                  </a:cubicBezTo>
                  <a:lnTo>
                    <a:pt x="4135" y="699"/>
                  </a:lnTo>
                  <a:cubicBezTo>
                    <a:pt x="4135" y="699"/>
                    <a:pt x="4165" y="699"/>
                    <a:pt x="4165" y="669"/>
                  </a:cubicBezTo>
                  <a:cubicBezTo>
                    <a:pt x="4196" y="608"/>
                    <a:pt x="4226" y="578"/>
                    <a:pt x="4256" y="578"/>
                  </a:cubicBezTo>
                  <a:cubicBezTo>
                    <a:pt x="4226" y="639"/>
                    <a:pt x="4196" y="669"/>
                    <a:pt x="4196" y="669"/>
                  </a:cubicBezTo>
                  <a:cubicBezTo>
                    <a:pt x="4226" y="669"/>
                    <a:pt x="4196" y="699"/>
                    <a:pt x="4196" y="699"/>
                  </a:cubicBezTo>
                  <a:cubicBezTo>
                    <a:pt x="4168" y="740"/>
                    <a:pt x="4172" y="757"/>
                    <a:pt x="4187" y="757"/>
                  </a:cubicBezTo>
                  <a:cubicBezTo>
                    <a:pt x="4205" y="757"/>
                    <a:pt x="4240" y="733"/>
                    <a:pt x="4256" y="699"/>
                  </a:cubicBezTo>
                  <a:cubicBezTo>
                    <a:pt x="4302" y="669"/>
                    <a:pt x="4332" y="654"/>
                    <a:pt x="4344" y="654"/>
                  </a:cubicBezTo>
                  <a:cubicBezTo>
                    <a:pt x="4355" y="654"/>
                    <a:pt x="4347" y="669"/>
                    <a:pt x="4317" y="699"/>
                  </a:cubicBezTo>
                  <a:cubicBezTo>
                    <a:pt x="4300" y="725"/>
                    <a:pt x="4295" y="736"/>
                    <a:pt x="4299" y="736"/>
                  </a:cubicBezTo>
                  <a:cubicBezTo>
                    <a:pt x="4310" y="736"/>
                    <a:pt x="4382" y="665"/>
                    <a:pt x="4469" y="578"/>
                  </a:cubicBezTo>
                  <a:lnTo>
                    <a:pt x="4591" y="456"/>
                  </a:lnTo>
                  <a:lnTo>
                    <a:pt x="4499" y="578"/>
                  </a:lnTo>
                  <a:cubicBezTo>
                    <a:pt x="4410" y="685"/>
                    <a:pt x="4374" y="729"/>
                    <a:pt x="4383" y="729"/>
                  </a:cubicBezTo>
                  <a:cubicBezTo>
                    <a:pt x="4389" y="729"/>
                    <a:pt x="4419" y="707"/>
                    <a:pt x="4469" y="669"/>
                  </a:cubicBezTo>
                  <a:cubicBezTo>
                    <a:pt x="4515" y="654"/>
                    <a:pt x="4537" y="646"/>
                    <a:pt x="4545" y="646"/>
                  </a:cubicBezTo>
                  <a:cubicBezTo>
                    <a:pt x="4553" y="646"/>
                    <a:pt x="4545" y="654"/>
                    <a:pt x="4530" y="669"/>
                  </a:cubicBezTo>
                  <a:cubicBezTo>
                    <a:pt x="4469" y="699"/>
                    <a:pt x="4499" y="699"/>
                    <a:pt x="4499" y="730"/>
                  </a:cubicBezTo>
                  <a:lnTo>
                    <a:pt x="4499" y="760"/>
                  </a:lnTo>
                  <a:cubicBezTo>
                    <a:pt x="4499" y="778"/>
                    <a:pt x="4499" y="795"/>
                    <a:pt x="4511" y="795"/>
                  </a:cubicBezTo>
                  <a:cubicBezTo>
                    <a:pt x="4520" y="795"/>
                    <a:pt x="4535" y="786"/>
                    <a:pt x="4560" y="760"/>
                  </a:cubicBezTo>
                  <a:lnTo>
                    <a:pt x="4560" y="821"/>
                  </a:lnTo>
                  <a:cubicBezTo>
                    <a:pt x="4519" y="862"/>
                    <a:pt x="4503" y="878"/>
                    <a:pt x="4506" y="878"/>
                  </a:cubicBezTo>
                  <a:cubicBezTo>
                    <a:pt x="4509" y="878"/>
                    <a:pt x="4541" y="854"/>
                    <a:pt x="4591" y="821"/>
                  </a:cubicBezTo>
                  <a:lnTo>
                    <a:pt x="4591" y="851"/>
                  </a:lnTo>
                  <a:lnTo>
                    <a:pt x="4560" y="882"/>
                  </a:lnTo>
                  <a:cubicBezTo>
                    <a:pt x="4499" y="912"/>
                    <a:pt x="4499" y="942"/>
                    <a:pt x="4499" y="1064"/>
                  </a:cubicBezTo>
                  <a:cubicBezTo>
                    <a:pt x="4499" y="1182"/>
                    <a:pt x="4499" y="1227"/>
                    <a:pt x="4542" y="1227"/>
                  </a:cubicBezTo>
                  <a:cubicBezTo>
                    <a:pt x="4554" y="1227"/>
                    <a:pt x="4570" y="1223"/>
                    <a:pt x="4591" y="1216"/>
                  </a:cubicBezTo>
                  <a:cubicBezTo>
                    <a:pt x="4617" y="1207"/>
                    <a:pt x="4636" y="1203"/>
                    <a:pt x="4647" y="1203"/>
                  </a:cubicBezTo>
                  <a:cubicBezTo>
                    <a:pt x="4674" y="1203"/>
                    <a:pt x="4655" y="1225"/>
                    <a:pt x="4591" y="1246"/>
                  </a:cubicBezTo>
                  <a:cubicBezTo>
                    <a:pt x="4530" y="1246"/>
                    <a:pt x="4499" y="1277"/>
                    <a:pt x="4530" y="1277"/>
                  </a:cubicBezTo>
                  <a:cubicBezTo>
                    <a:pt x="4530" y="1277"/>
                    <a:pt x="4530" y="1307"/>
                    <a:pt x="4499" y="1338"/>
                  </a:cubicBezTo>
                  <a:cubicBezTo>
                    <a:pt x="4433" y="1382"/>
                    <a:pt x="4431" y="1410"/>
                    <a:pt x="4459" y="1410"/>
                  </a:cubicBezTo>
                  <a:cubicBezTo>
                    <a:pt x="4469" y="1410"/>
                    <a:pt x="4483" y="1407"/>
                    <a:pt x="4499" y="1398"/>
                  </a:cubicBezTo>
                  <a:cubicBezTo>
                    <a:pt x="4526" y="1390"/>
                    <a:pt x="4540" y="1386"/>
                    <a:pt x="4545" y="1386"/>
                  </a:cubicBezTo>
                  <a:cubicBezTo>
                    <a:pt x="4558" y="1386"/>
                    <a:pt x="4521" y="1407"/>
                    <a:pt x="4499" y="1429"/>
                  </a:cubicBezTo>
                  <a:cubicBezTo>
                    <a:pt x="4439" y="1459"/>
                    <a:pt x="4408" y="1459"/>
                    <a:pt x="4439" y="1459"/>
                  </a:cubicBezTo>
                  <a:cubicBezTo>
                    <a:pt x="4499" y="1459"/>
                    <a:pt x="4530" y="1581"/>
                    <a:pt x="4439" y="1581"/>
                  </a:cubicBezTo>
                  <a:lnTo>
                    <a:pt x="4439" y="1611"/>
                  </a:lnTo>
                  <a:cubicBezTo>
                    <a:pt x="4499" y="1611"/>
                    <a:pt x="4499" y="1642"/>
                    <a:pt x="4499" y="1672"/>
                  </a:cubicBezTo>
                  <a:cubicBezTo>
                    <a:pt x="4499" y="1702"/>
                    <a:pt x="4499" y="1702"/>
                    <a:pt x="4439" y="1702"/>
                  </a:cubicBezTo>
                  <a:cubicBezTo>
                    <a:pt x="4408" y="1702"/>
                    <a:pt x="4408" y="1702"/>
                    <a:pt x="4439" y="1733"/>
                  </a:cubicBezTo>
                  <a:cubicBezTo>
                    <a:pt x="4439" y="1763"/>
                    <a:pt x="4530" y="1763"/>
                    <a:pt x="4530" y="1794"/>
                  </a:cubicBezTo>
                  <a:cubicBezTo>
                    <a:pt x="4591" y="1794"/>
                    <a:pt x="4621" y="1794"/>
                    <a:pt x="4621" y="1824"/>
                  </a:cubicBezTo>
                  <a:lnTo>
                    <a:pt x="4499" y="1824"/>
                  </a:lnTo>
                  <a:cubicBezTo>
                    <a:pt x="4499" y="1824"/>
                    <a:pt x="4499" y="1854"/>
                    <a:pt x="4530" y="1854"/>
                  </a:cubicBezTo>
                  <a:cubicBezTo>
                    <a:pt x="4469" y="1854"/>
                    <a:pt x="4469" y="1885"/>
                    <a:pt x="4469" y="1915"/>
                  </a:cubicBezTo>
                  <a:cubicBezTo>
                    <a:pt x="4469" y="1946"/>
                    <a:pt x="4469" y="1976"/>
                    <a:pt x="4530" y="1976"/>
                  </a:cubicBezTo>
                  <a:cubicBezTo>
                    <a:pt x="4439" y="2006"/>
                    <a:pt x="4439" y="2098"/>
                    <a:pt x="4530" y="2098"/>
                  </a:cubicBezTo>
                  <a:cubicBezTo>
                    <a:pt x="4560" y="2098"/>
                    <a:pt x="4560" y="2128"/>
                    <a:pt x="4530" y="2128"/>
                  </a:cubicBezTo>
                  <a:cubicBezTo>
                    <a:pt x="4469" y="2158"/>
                    <a:pt x="4469" y="2158"/>
                    <a:pt x="4530" y="2158"/>
                  </a:cubicBezTo>
                  <a:cubicBezTo>
                    <a:pt x="4560" y="2189"/>
                    <a:pt x="4530" y="2189"/>
                    <a:pt x="4469" y="2219"/>
                  </a:cubicBezTo>
                  <a:cubicBezTo>
                    <a:pt x="4378" y="2219"/>
                    <a:pt x="4378" y="2249"/>
                    <a:pt x="4439" y="2249"/>
                  </a:cubicBezTo>
                  <a:cubicBezTo>
                    <a:pt x="4469" y="2280"/>
                    <a:pt x="4469" y="2310"/>
                    <a:pt x="4469" y="2341"/>
                  </a:cubicBezTo>
                  <a:cubicBezTo>
                    <a:pt x="4499" y="2371"/>
                    <a:pt x="4499" y="2371"/>
                    <a:pt x="4560" y="2371"/>
                  </a:cubicBezTo>
                  <a:lnTo>
                    <a:pt x="4651" y="2371"/>
                  </a:lnTo>
                  <a:cubicBezTo>
                    <a:pt x="4682" y="2401"/>
                    <a:pt x="4651" y="2401"/>
                    <a:pt x="4651" y="2401"/>
                  </a:cubicBezTo>
                  <a:cubicBezTo>
                    <a:pt x="4621" y="2386"/>
                    <a:pt x="4606" y="2379"/>
                    <a:pt x="4594" y="2379"/>
                  </a:cubicBezTo>
                  <a:cubicBezTo>
                    <a:pt x="4583" y="2379"/>
                    <a:pt x="4575" y="2386"/>
                    <a:pt x="4560" y="2401"/>
                  </a:cubicBezTo>
                  <a:cubicBezTo>
                    <a:pt x="4499" y="2401"/>
                    <a:pt x="4499" y="2432"/>
                    <a:pt x="4499" y="2462"/>
                  </a:cubicBezTo>
                  <a:lnTo>
                    <a:pt x="4499" y="2523"/>
                  </a:lnTo>
                  <a:cubicBezTo>
                    <a:pt x="4469" y="2553"/>
                    <a:pt x="4469" y="2584"/>
                    <a:pt x="4499" y="2584"/>
                  </a:cubicBezTo>
                  <a:lnTo>
                    <a:pt x="4560" y="2584"/>
                  </a:lnTo>
                  <a:cubicBezTo>
                    <a:pt x="4469" y="2584"/>
                    <a:pt x="4469" y="2766"/>
                    <a:pt x="4560" y="2766"/>
                  </a:cubicBezTo>
                  <a:lnTo>
                    <a:pt x="4499" y="2766"/>
                  </a:lnTo>
                  <a:cubicBezTo>
                    <a:pt x="4469" y="2766"/>
                    <a:pt x="4469" y="2797"/>
                    <a:pt x="4469" y="2827"/>
                  </a:cubicBezTo>
                  <a:cubicBezTo>
                    <a:pt x="4469" y="2827"/>
                    <a:pt x="4499" y="2888"/>
                    <a:pt x="4499" y="2949"/>
                  </a:cubicBezTo>
                  <a:cubicBezTo>
                    <a:pt x="4499" y="3009"/>
                    <a:pt x="4499" y="3040"/>
                    <a:pt x="4560" y="3040"/>
                  </a:cubicBezTo>
                  <a:cubicBezTo>
                    <a:pt x="4560" y="3070"/>
                    <a:pt x="4560" y="3070"/>
                    <a:pt x="4499" y="3070"/>
                  </a:cubicBezTo>
                  <a:cubicBezTo>
                    <a:pt x="4489" y="3060"/>
                    <a:pt x="4483" y="3057"/>
                    <a:pt x="4478" y="3057"/>
                  </a:cubicBezTo>
                  <a:cubicBezTo>
                    <a:pt x="4469" y="3057"/>
                    <a:pt x="4469" y="3070"/>
                    <a:pt x="4469" y="3070"/>
                  </a:cubicBezTo>
                  <a:cubicBezTo>
                    <a:pt x="4469" y="3101"/>
                    <a:pt x="4499" y="3101"/>
                    <a:pt x="4530" y="3101"/>
                  </a:cubicBezTo>
                  <a:cubicBezTo>
                    <a:pt x="4591" y="3101"/>
                    <a:pt x="4591" y="3101"/>
                    <a:pt x="4530" y="3131"/>
                  </a:cubicBezTo>
                  <a:cubicBezTo>
                    <a:pt x="4499" y="3161"/>
                    <a:pt x="4499" y="3222"/>
                    <a:pt x="4530" y="3253"/>
                  </a:cubicBezTo>
                  <a:cubicBezTo>
                    <a:pt x="4530" y="3283"/>
                    <a:pt x="4530" y="3283"/>
                    <a:pt x="4499" y="3283"/>
                  </a:cubicBezTo>
                  <a:cubicBezTo>
                    <a:pt x="4439" y="3313"/>
                    <a:pt x="4408" y="3344"/>
                    <a:pt x="4499" y="3374"/>
                  </a:cubicBezTo>
                  <a:lnTo>
                    <a:pt x="4439" y="3374"/>
                  </a:lnTo>
                  <a:cubicBezTo>
                    <a:pt x="4408" y="3405"/>
                    <a:pt x="4347" y="3405"/>
                    <a:pt x="4439" y="3405"/>
                  </a:cubicBezTo>
                  <a:cubicBezTo>
                    <a:pt x="4499" y="3435"/>
                    <a:pt x="4499" y="3496"/>
                    <a:pt x="4439" y="3526"/>
                  </a:cubicBezTo>
                  <a:cubicBezTo>
                    <a:pt x="4439" y="3526"/>
                    <a:pt x="4439" y="3556"/>
                    <a:pt x="4499" y="3556"/>
                  </a:cubicBezTo>
                  <a:lnTo>
                    <a:pt x="4530" y="3556"/>
                  </a:lnTo>
                  <a:cubicBezTo>
                    <a:pt x="4439" y="3556"/>
                    <a:pt x="4439" y="3556"/>
                    <a:pt x="4530" y="3587"/>
                  </a:cubicBezTo>
                  <a:cubicBezTo>
                    <a:pt x="4499" y="3617"/>
                    <a:pt x="4499" y="3617"/>
                    <a:pt x="4499" y="3617"/>
                  </a:cubicBezTo>
                  <a:cubicBezTo>
                    <a:pt x="4499" y="3648"/>
                    <a:pt x="4530" y="3708"/>
                    <a:pt x="4530" y="3800"/>
                  </a:cubicBezTo>
                  <a:cubicBezTo>
                    <a:pt x="4530" y="3921"/>
                    <a:pt x="4530" y="3952"/>
                    <a:pt x="4560" y="3952"/>
                  </a:cubicBezTo>
                  <a:cubicBezTo>
                    <a:pt x="4621" y="3982"/>
                    <a:pt x="4621" y="3982"/>
                    <a:pt x="4560" y="3982"/>
                  </a:cubicBezTo>
                  <a:cubicBezTo>
                    <a:pt x="4530" y="4012"/>
                    <a:pt x="4530" y="4012"/>
                    <a:pt x="4530" y="4043"/>
                  </a:cubicBezTo>
                  <a:cubicBezTo>
                    <a:pt x="4530" y="4043"/>
                    <a:pt x="4530" y="4073"/>
                    <a:pt x="4469" y="4073"/>
                  </a:cubicBezTo>
                  <a:cubicBezTo>
                    <a:pt x="4530" y="4073"/>
                    <a:pt x="4530" y="4073"/>
                    <a:pt x="4530" y="4104"/>
                  </a:cubicBezTo>
                  <a:cubicBezTo>
                    <a:pt x="4469" y="4104"/>
                    <a:pt x="4469" y="4104"/>
                    <a:pt x="4530" y="4134"/>
                  </a:cubicBezTo>
                  <a:cubicBezTo>
                    <a:pt x="4481" y="4134"/>
                    <a:pt x="4452" y="4173"/>
                    <a:pt x="4458" y="4173"/>
                  </a:cubicBezTo>
                  <a:cubicBezTo>
                    <a:pt x="4459" y="4173"/>
                    <a:pt x="4463" y="4170"/>
                    <a:pt x="4469" y="4164"/>
                  </a:cubicBezTo>
                  <a:cubicBezTo>
                    <a:pt x="4530" y="4164"/>
                    <a:pt x="4530" y="4195"/>
                    <a:pt x="4560" y="4225"/>
                  </a:cubicBezTo>
                  <a:cubicBezTo>
                    <a:pt x="4560" y="4225"/>
                    <a:pt x="4560" y="4256"/>
                    <a:pt x="4530" y="4256"/>
                  </a:cubicBezTo>
                  <a:cubicBezTo>
                    <a:pt x="4469" y="4256"/>
                    <a:pt x="4499" y="4347"/>
                    <a:pt x="4560" y="4347"/>
                  </a:cubicBezTo>
                  <a:cubicBezTo>
                    <a:pt x="4591" y="4347"/>
                    <a:pt x="4591" y="4377"/>
                    <a:pt x="4560" y="4377"/>
                  </a:cubicBezTo>
                  <a:cubicBezTo>
                    <a:pt x="4499" y="4377"/>
                    <a:pt x="4499" y="4377"/>
                    <a:pt x="4499" y="4408"/>
                  </a:cubicBezTo>
                  <a:lnTo>
                    <a:pt x="4469" y="4408"/>
                  </a:lnTo>
                  <a:cubicBezTo>
                    <a:pt x="4408" y="4408"/>
                    <a:pt x="4408" y="4408"/>
                    <a:pt x="4408" y="4438"/>
                  </a:cubicBezTo>
                  <a:cubicBezTo>
                    <a:pt x="4469" y="4468"/>
                    <a:pt x="4469" y="4529"/>
                    <a:pt x="4469" y="4560"/>
                  </a:cubicBezTo>
                  <a:cubicBezTo>
                    <a:pt x="4469" y="4651"/>
                    <a:pt x="4499" y="4651"/>
                    <a:pt x="4591" y="4681"/>
                  </a:cubicBezTo>
                  <a:lnTo>
                    <a:pt x="4682" y="4712"/>
                  </a:lnTo>
                  <a:lnTo>
                    <a:pt x="4469" y="4712"/>
                  </a:lnTo>
                  <a:cubicBezTo>
                    <a:pt x="4469" y="4742"/>
                    <a:pt x="4499" y="4742"/>
                    <a:pt x="4560" y="4742"/>
                  </a:cubicBezTo>
                  <a:cubicBezTo>
                    <a:pt x="4591" y="4742"/>
                    <a:pt x="4591" y="4742"/>
                    <a:pt x="4560" y="4772"/>
                  </a:cubicBezTo>
                  <a:cubicBezTo>
                    <a:pt x="4499" y="4803"/>
                    <a:pt x="4499" y="4833"/>
                    <a:pt x="4560" y="4833"/>
                  </a:cubicBezTo>
                  <a:cubicBezTo>
                    <a:pt x="4560" y="4864"/>
                    <a:pt x="4560" y="4864"/>
                    <a:pt x="4499" y="4894"/>
                  </a:cubicBezTo>
                  <a:lnTo>
                    <a:pt x="4560" y="4894"/>
                  </a:lnTo>
                  <a:cubicBezTo>
                    <a:pt x="4591" y="4894"/>
                    <a:pt x="4591" y="4924"/>
                    <a:pt x="4560" y="4924"/>
                  </a:cubicBezTo>
                  <a:cubicBezTo>
                    <a:pt x="4469" y="4955"/>
                    <a:pt x="4469" y="4985"/>
                    <a:pt x="4499" y="4985"/>
                  </a:cubicBezTo>
                  <a:cubicBezTo>
                    <a:pt x="4560" y="4985"/>
                    <a:pt x="4560" y="5015"/>
                    <a:pt x="4530" y="5015"/>
                  </a:cubicBezTo>
                  <a:cubicBezTo>
                    <a:pt x="4530" y="5046"/>
                    <a:pt x="4530" y="5046"/>
                    <a:pt x="4591" y="5076"/>
                  </a:cubicBezTo>
                  <a:lnTo>
                    <a:pt x="4591" y="5107"/>
                  </a:lnTo>
                  <a:cubicBezTo>
                    <a:pt x="4591" y="5107"/>
                    <a:pt x="4530" y="5107"/>
                    <a:pt x="4530" y="5076"/>
                  </a:cubicBezTo>
                  <a:lnTo>
                    <a:pt x="4499" y="5107"/>
                  </a:lnTo>
                  <a:cubicBezTo>
                    <a:pt x="4499" y="5137"/>
                    <a:pt x="4499" y="5137"/>
                    <a:pt x="4530" y="5167"/>
                  </a:cubicBezTo>
                  <a:cubicBezTo>
                    <a:pt x="4499" y="5167"/>
                    <a:pt x="4439" y="5198"/>
                    <a:pt x="4499" y="5198"/>
                  </a:cubicBezTo>
                  <a:cubicBezTo>
                    <a:pt x="4591" y="5228"/>
                    <a:pt x="4530" y="5228"/>
                    <a:pt x="4499" y="5228"/>
                  </a:cubicBezTo>
                  <a:cubicBezTo>
                    <a:pt x="4408" y="5228"/>
                    <a:pt x="4408" y="5228"/>
                    <a:pt x="4499" y="5289"/>
                  </a:cubicBezTo>
                  <a:cubicBezTo>
                    <a:pt x="4499" y="5319"/>
                    <a:pt x="4530" y="5380"/>
                    <a:pt x="4530" y="5411"/>
                  </a:cubicBezTo>
                  <a:cubicBezTo>
                    <a:pt x="4530" y="5471"/>
                    <a:pt x="4530" y="5502"/>
                    <a:pt x="4499" y="5532"/>
                  </a:cubicBezTo>
                  <a:lnTo>
                    <a:pt x="4439" y="5532"/>
                  </a:lnTo>
                  <a:cubicBezTo>
                    <a:pt x="4530" y="5532"/>
                    <a:pt x="4530" y="5532"/>
                    <a:pt x="4530" y="5593"/>
                  </a:cubicBezTo>
                  <a:cubicBezTo>
                    <a:pt x="4469" y="5623"/>
                    <a:pt x="4530" y="5654"/>
                    <a:pt x="4560" y="5684"/>
                  </a:cubicBezTo>
                  <a:lnTo>
                    <a:pt x="4560" y="5654"/>
                  </a:lnTo>
                  <a:cubicBezTo>
                    <a:pt x="4651" y="5654"/>
                    <a:pt x="4651" y="5654"/>
                    <a:pt x="4621" y="5684"/>
                  </a:cubicBezTo>
                  <a:cubicBezTo>
                    <a:pt x="4621" y="5715"/>
                    <a:pt x="4560" y="5715"/>
                    <a:pt x="4530" y="5715"/>
                  </a:cubicBezTo>
                  <a:cubicBezTo>
                    <a:pt x="4469" y="5715"/>
                    <a:pt x="4439" y="5715"/>
                    <a:pt x="4439" y="5745"/>
                  </a:cubicBezTo>
                  <a:cubicBezTo>
                    <a:pt x="4439" y="5745"/>
                    <a:pt x="4439" y="5758"/>
                    <a:pt x="4448" y="5758"/>
                  </a:cubicBezTo>
                  <a:cubicBezTo>
                    <a:pt x="4452" y="5758"/>
                    <a:pt x="4459" y="5755"/>
                    <a:pt x="4469" y="5745"/>
                  </a:cubicBezTo>
                  <a:cubicBezTo>
                    <a:pt x="4530" y="5745"/>
                    <a:pt x="4530" y="5745"/>
                    <a:pt x="4530" y="5775"/>
                  </a:cubicBezTo>
                  <a:cubicBezTo>
                    <a:pt x="4530" y="5775"/>
                    <a:pt x="4530" y="5806"/>
                    <a:pt x="4560" y="5806"/>
                  </a:cubicBezTo>
                  <a:cubicBezTo>
                    <a:pt x="4621" y="5806"/>
                    <a:pt x="4621" y="5836"/>
                    <a:pt x="4621" y="5836"/>
                  </a:cubicBezTo>
                  <a:cubicBezTo>
                    <a:pt x="4560" y="5867"/>
                    <a:pt x="4560" y="5897"/>
                    <a:pt x="4560" y="5897"/>
                  </a:cubicBezTo>
                  <a:lnTo>
                    <a:pt x="4439" y="5897"/>
                  </a:lnTo>
                  <a:cubicBezTo>
                    <a:pt x="4439" y="5927"/>
                    <a:pt x="4469" y="5927"/>
                    <a:pt x="4469" y="5927"/>
                  </a:cubicBezTo>
                  <a:cubicBezTo>
                    <a:pt x="4530" y="5927"/>
                    <a:pt x="4530" y="6292"/>
                    <a:pt x="4499" y="6322"/>
                  </a:cubicBezTo>
                  <a:cubicBezTo>
                    <a:pt x="4475" y="6347"/>
                    <a:pt x="4470" y="6392"/>
                    <a:pt x="4485" y="6392"/>
                  </a:cubicBezTo>
                  <a:cubicBezTo>
                    <a:pt x="4489" y="6392"/>
                    <a:pt x="4494" y="6389"/>
                    <a:pt x="4499" y="6383"/>
                  </a:cubicBezTo>
                  <a:cubicBezTo>
                    <a:pt x="4560" y="6383"/>
                    <a:pt x="4560" y="6474"/>
                    <a:pt x="4560" y="6566"/>
                  </a:cubicBezTo>
                  <a:cubicBezTo>
                    <a:pt x="4560" y="6657"/>
                    <a:pt x="4560" y="6748"/>
                    <a:pt x="4591" y="6748"/>
                  </a:cubicBezTo>
                  <a:lnTo>
                    <a:pt x="4591" y="6778"/>
                  </a:lnTo>
                  <a:cubicBezTo>
                    <a:pt x="4591" y="6809"/>
                    <a:pt x="4651" y="6839"/>
                    <a:pt x="4651" y="6870"/>
                  </a:cubicBezTo>
                  <a:cubicBezTo>
                    <a:pt x="4672" y="6870"/>
                    <a:pt x="4678" y="6883"/>
                    <a:pt x="4672" y="6883"/>
                  </a:cubicBezTo>
                  <a:cubicBezTo>
                    <a:pt x="4668" y="6883"/>
                    <a:pt x="4662" y="6880"/>
                    <a:pt x="4651" y="6870"/>
                  </a:cubicBezTo>
                  <a:cubicBezTo>
                    <a:pt x="4591" y="6870"/>
                    <a:pt x="4560" y="6870"/>
                    <a:pt x="4560" y="6900"/>
                  </a:cubicBezTo>
                  <a:cubicBezTo>
                    <a:pt x="4560" y="6930"/>
                    <a:pt x="4591" y="6930"/>
                    <a:pt x="4651" y="6930"/>
                  </a:cubicBezTo>
                  <a:lnTo>
                    <a:pt x="4682" y="6930"/>
                  </a:lnTo>
                  <a:cubicBezTo>
                    <a:pt x="4682" y="6961"/>
                    <a:pt x="4682" y="6961"/>
                    <a:pt x="4651" y="6961"/>
                  </a:cubicBezTo>
                  <a:lnTo>
                    <a:pt x="4560" y="6961"/>
                  </a:lnTo>
                  <a:cubicBezTo>
                    <a:pt x="4591" y="6961"/>
                    <a:pt x="4591" y="6991"/>
                    <a:pt x="4591" y="6991"/>
                  </a:cubicBezTo>
                  <a:lnTo>
                    <a:pt x="4499" y="6991"/>
                  </a:lnTo>
                  <a:cubicBezTo>
                    <a:pt x="4408" y="6991"/>
                    <a:pt x="4408" y="7022"/>
                    <a:pt x="4499" y="7022"/>
                  </a:cubicBezTo>
                  <a:lnTo>
                    <a:pt x="4560" y="7052"/>
                  </a:lnTo>
                  <a:cubicBezTo>
                    <a:pt x="4469" y="7082"/>
                    <a:pt x="4560" y="7113"/>
                    <a:pt x="4591" y="7113"/>
                  </a:cubicBezTo>
                  <a:cubicBezTo>
                    <a:pt x="4499" y="7143"/>
                    <a:pt x="4499" y="7143"/>
                    <a:pt x="4591" y="7174"/>
                  </a:cubicBezTo>
                  <a:cubicBezTo>
                    <a:pt x="4651" y="7174"/>
                    <a:pt x="4651" y="7174"/>
                    <a:pt x="4591" y="7204"/>
                  </a:cubicBezTo>
                  <a:cubicBezTo>
                    <a:pt x="4560" y="7204"/>
                    <a:pt x="4560" y="7234"/>
                    <a:pt x="4560" y="7265"/>
                  </a:cubicBezTo>
                  <a:cubicBezTo>
                    <a:pt x="4591" y="7265"/>
                    <a:pt x="4591" y="7386"/>
                    <a:pt x="4591" y="7508"/>
                  </a:cubicBezTo>
                  <a:cubicBezTo>
                    <a:pt x="4591" y="7629"/>
                    <a:pt x="4591" y="7721"/>
                    <a:pt x="4621" y="7721"/>
                  </a:cubicBezTo>
                  <a:cubicBezTo>
                    <a:pt x="4621" y="7751"/>
                    <a:pt x="4621" y="7751"/>
                    <a:pt x="4591" y="7751"/>
                  </a:cubicBezTo>
                  <a:cubicBezTo>
                    <a:pt x="4530" y="7751"/>
                    <a:pt x="4530" y="7781"/>
                    <a:pt x="4621" y="7781"/>
                  </a:cubicBezTo>
                  <a:cubicBezTo>
                    <a:pt x="4651" y="7812"/>
                    <a:pt x="4712" y="7812"/>
                    <a:pt x="4621" y="7812"/>
                  </a:cubicBezTo>
                  <a:cubicBezTo>
                    <a:pt x="4560" y="7812"/>
                    <a:pt x="4560" y="7842"/>
                    <a:pt x="4560" y="7903"/>
                  </a:cubicBezTo>
                  <a:cubicBezTo>
                    <a:pt x="4560" y="7933"/>
                    <a:pt x="4560" y="7994"/>
                    <a:pt x="4621" y="7994"/>
                  </a:cubicBezTo>
                  <a:cubicBezTo>
                    <a:pt x="4651" y="8025"/>
                    <a:pt x="4651" y="8025"/>
                    <a:pt x="4621" y="8025"/>
                  </a:cubicBezTo>
                  <a:cubicBezTo>
                    <a:pt x="4608" y="8020"/>
                    <a:pt x="4596" y="8019"/>
                    <a:pt x="4585" y="8019"/>
                  </a:cubicBezTo>
                  <a:cubicBezTo>
                    <a:pt x="4516" y="8019"/>
                    <a:pt x="4482" y="8090"/>
                    <a:pt x="4560" y="8116"/>
                  </a:cubicBezTo>
                  <a:cubicBezTo>
                    <a:pt x="4560" y="8146"/>
                    <a:pt x="4560" y="8146"/>
                    <a:pt x="4530" y="8146"/>
                  </a:cubicBezTo>
                  <a:cubicBezTo>
                    <a:pt x="4530" y="8177"/>
                    <a:pt x="4530" y="8177"/>
                    <a:pt x="4560" y="8237"/>
                  </a:cubicBezTo>
                  <a:cubicBezTo>
                    <a:pt x="4560" y="8237"/>
                    <a:pt x="4560" y="8298"/>
                    <a:pt x="4560" y="8329"/>
                  </a:cubicBezTo>
                  <a:cubicBezTo>
                    <a:pt x="4560" y="8359"/>
                    <a:pt x="4591" y="8389"/>
                    <a:pt x="4591" y="8389"/>
                  </a:cubicBezTo>
                  <a:lnTo>
                    <a:pt x="4591" y="8420"/>
                  </a:lnTo>
                  <a:cubicBezTo>
                    <a:pt x="4560" y="8420"/>
                    <a:pt x="4560" y="8481"/>
                    <a:pt x="4560" y="8602"/>
                  </a:cubicBezTo>
                  <a:cubicBezTo>
                    <a:pt x="4560" y="8693"/>
                    <a:pt x="4560" y="8785"/>
                    <a:pt x="4499" y="8815"/>
                  </a:cubicBezTo>
                  <a:cubicBezTo>
                    <a:pt x="4499" y="8815"/>
                    <a:pt x="4499" y="8815"/>
                    <a:pt x="4560" y="8845"/>
                  </a:cubicBezTo>
                  <a:cubicBezTo>
                    <a:pt x="4621" y="8845"/>
                    <a:pt x="4621" y="8876"/>
                    <a:pt x="4591" y="8876"/>
                  </a:cubicBezTo>
                  <a:cubicBezTo>
                    <a:pt x="4499" y="8906"/>
                    <a:pt x="4499" y="8967"/>
                    <a:pt x="4591" y="8967"/>
                  </a:cubicBezTo>
                  <a:lnTo>
                    <a:pt x="4530" y="8967"/>
                  </a:lnTo>
                  <a:cubicBezTo>
                    <a:pt x="4439" y="8997"/>
                    <a:pt x="4499" y="9028"/>
                    <a:pt x="4591" y="9058"/>
                  </a:cubicBezTo>
                  <a:cubicBezTo>
                    <a:pt x="4530" y="9058"/>
                    <a:pt x="4499" y="9088"/>
                    <a:pt x="4530" y="9088"/>
                  </a:cubicBezTo>
                  <a:cubicBezTo>
                    <a:pt x="4530" y="9119"/>
                    <a:pt x="4530" y="9119"/>
                    <a:pt x="4439" y="9119"/>
                  </a:cubicBezTo>
                  <a:lnTo>
                    <a:pt x="4347" y="9119"/>
                  </a:lnTo>
                  <a:cubicBezTo>
                    <a:pt x="4347" y="9149"/>
                    <a:pt x="4408" y="9149"/>
                    <a:pt x="4439" y="9149"/>
                  </a:cubicBezTo>
                  <a:lnTo>
                    <a:pt x="4439" y="9180"/>
                  </a:lnTo>
                  <a:lnTo>
                    <a:pt x="4499" y="9180"/>
                  </a:lnTo>
                  <a:cubicBezTo>
                    <a:pt x="4530" y="9180"/>
                    <a:pt x="4530" y="9210"/>
                    <a:pt x="4530" y="9210"/>
                  </a:cubicBezTo>
                  <a:cubicBezTo>
                    <a:pt x="4510" y="9210"/>
                    <a:pt x="4516" y="9224"/>
                    <a:pt x="4541" y="9224"/>
                  </a:cubicBezTo>
                  <a:cubicBezTo>
                    <a:pt x="4554" y="9224"/>
                    <a:pt x="4570" y="9220"/>
                    <a:pt x="4591" y="9210"/>
                  </a:cubicBezTo>
                  <a:cubicBezTo>
                    <a:pt x="4621" y="9210"/>
                    <a:pt x="4682" y="9210"/>
                    <a:pt x="4682" y="9240"/>
                  </a:cubicBezTo>
                  <a:lnTo>
                    <a:pt x="4743" y="9240"/>
                  </a:lnTo>
                  <a:cubicBezTo>
                    <a:pt x="4834" y="9240"/>
                    <a:pt x="4895" y="9240"/>
                    <a:pt x="4925" y="9210"/>
                  </a:cubicBezTo>
                  <a:cubicBezTo>
                    <a:pt x="4938" y="9197"/>
                    <a:pt x="4950" y="9184"/>
                    <a:pt x="4960" y="9171"/>
                  </a:cubicBezTo>
                  <a:lnTo>
                    <a:pt x="4960" y="9171"/>
                  </a:lnTo>
                  <a:cubicBezTo>
                    <a:pt x="4957" y="9172"/>
                    <a:pt x="4953" y="9172"/>
                    <a:pt x="4948" y="9172"/>
                  </a:cubicBezTo>
                  <a:cubicBezTo>
                    <a:pt x="4925" y="9172"/>
                    <a:pt x="4879" y="9164"/>
                    <a:pt x="4834" y="9149"/>
                  </a:cubicBezTo>
                  <a:lnTo>
                    <a:pt x="4925" y="9149"/>
                  </a:lnTo>
                  <a:cubicBezTo>
                    <a:pt x="4949" y="9157"/>
                    <a:pt x="4960" y="9163"/>
                    <a:pt x="4962" y="9167"/>
                  </a:cubicBezTo>
                  <a:lnTo>
                    <a:pt x="4962" y="9167"/>
                  </a:lnTo>
                  <a:cubicBezTo>
                    <a:pt x="4993" y="9123"/>
                    <a:pt x="4994" y="9088"/>
                    <a:pt x="4925" y="9088"/>
                  </a:cubicBezTo>
                  <a:cubicBezTo>
                    <a:pt x="4925" y="9088"/>
                    <a:pt x="4895" y="9088"/>
                    <a:pt x="4895" y="9058"/>
                  </a:cubicBezTo>
                  <a:cubicBezTo>
                    <a:pt x="4895" y="9058"/>
                    <a:pt x="4955" y="9028"/>
                    <a:pt x="4955" y="9028"/>
                  </a:cubicBezTo>
                  <a:cubicBezTo>
                    <a:pt x="4986" y="9028"/>
                    <a:pt x="4986" y="8967"/>
                    <a:pt x="4986" y="8906"/>
                  </a:cubicBezTo>
                  <a:cubicBezTo>
                    <a:pt x="4986" y="8815"/>
                    <a:pt x="4986" y="8754"/>
                    <a:pt x="5047" y="8754"/>
                  </a:cubicBezTo>
                  <a:cubicBezTo>
                    <a:pt x="5077" y="8724"/>
                    <a:pt x="5077" y="8724"/>
                    <a:pt x="5077" y="8724"/>
                  </a:cubicBezTo>
                  <a:cubicBezTo>
                    <a:pt x="5047" y="8724"/>
                    <a:pt x="5047" y="8633"/>
                    <a:pt x="5047" y="8511"/>
                  </a:cubicBezTo>
                  <a:cubicBezTo>
                    <a:pt x="5047" y="8420"/>
                    <a:pt x="5047" y="8298"/>
                    <a:pt x="5016" y="8298"/>
                  </a:cubicBezTo>
                  <a:lnTo>
                    <a:pt x="5016" y="8268"/>
                  </a:lnTo>
                  <a:cubicBezTo>
                    <a:pt x="5047" y="8268"/>
                    <a:pt x="5047" y="8237"/>
                    <a:pt x="5047" y="8207"/>
                  </a:cubicBezTo>
                  <a:cubicBezTo>
                    <a:pt x="5016" y="8177"/>
                    <a:pt x="5016" y="8146"/>
                    <a:pt x="5016" y="8146"/>
                  </a:cubicBezTo>
                  <a:cubicBezTo>
                    <a:pt x="5047" y="8146"/>
                    <a:pt x="5047" y="8146"/>
                    <a:pt x="5047" y="8116"/>
                  </a:cubicBezTo>
                  <a:cubicBezTo>
                    <a:pt x="5047" y="8085"/>
                    <a:pt x="5047" y="8055"/>
                    <a:pt x="5016" y="8055"/>
                  </a:cubicBezTo>
                  <a:cubicBezTo>
                    <a:pt x="5016" y="8055"/>
                    <a:pt x="5016" y="7933"/>
                    <a:pt x="5047" y="7903"/>
                  </a:cubicBezTo>
                  <a:cubicBezTo>
                    <a:pt x="5107" y="7873"/>
                    <a:pt x="5047" y="7873"/>
                    <a:pt x="5016" y="7842"/>
                  </a:cubicBezTo>
                  <a:cubicBezTo>
                    <a:pt x="4986" y="7842"/>
                    <a:pt x="4925" y="7842"/>
                    <a:pt x="4925" y="7812"/>
                  </a:cubicBezTo>
                  <a:lnTo>
                    <a:pt x="5016" y="7812"/>
                  </a:lnTo>
                  <a:cubicBezTo>
                    <a:pt x="5047" y="7827"/>
                    <a:pt x="5062" y="7835"/>
                    <a:pt x="5069" y="7835"/>
                  </a:cubicBezTo>
                  <a:cubicBezTo>
                    <a:pt x="5077" y="7835"/>
                    <a:pt x="5077" y="7827"/>
                    <a:pt x="5077" y="7812"/>
                  </a:cubicBezTo>
                  <a:lnTo>
                    <a:pt x="5077" y="7781"/>
                  </a:lnTo>
                  <a:cubicBezTo>
                    <a:pt x="5016" y="7781"/>
                    <a:pt x="5016" y="7690"/>
                    <a:pt x="5016" y="7599"/>
                  </a:cubicBezTo>
                  <a:cubicBezTo>
                    <a:pt x="5016" y="7447"/>
                    <a:pt x="5016" y="7417"/>
                    <a:pt x="4986" y="7417"/>
                  </a:cubicBezTo>
                  <a:cubicBezTo>
                    <a:pt x="4925" y="7417"/>
                    <a:pt x="4925" y="7386"/>
                    <a:pt x="4986" y="7356"/>
                  </a:cubicBezTo>
                  <a:cubicBezTo>
                    <a:pt x="5107" y="7265"/>
                    <a:pt x="5107" y="7265"/>
                    <a:pt x="5077" y="7234"/>
                  </a:cubicBezTo>
                  <a:lnTo>
                    <a:pt x="5077" y="7234"/>
                  </a:lnTo>
                  <a:cubicBezTo>
                    <a:pt x="5077" y="7265"/>
                    <a:pt x="5016" y="7265"/>
                    <a:pt x="4986" y="7265"/>
                  </a:cubicBezTo>
                  <a:cubicBezTo>
                    <a:pt x="4895" y="7265"/>
                    <a:pt x="4895" y="7234"/>
                    <a:pt x="4986" y="7234"/>
                  </a:cubicBezTo>
                  <a:cubicBezTo>
                    <a:pt x="5077" y="7234"/>
                    <a:pt x="5047" y="6991"/>
                    <a:pt x="4955" y="6991"/>
                  </a:cubicBezTo>
                  <a:lnTo>
                    <a:pt x="4986" y="6991"/>
                  </a:lnTo>
                  <a:cubicBezTo>
                    <a:pt x="5047" y="6991"/>
                    <a:pt x="5047" y="6961"/>
                    <a:pt x="5047" y="6900"/>
                  </a:cubicBezTo>
                  <a:lnTo>
                    <a:pt x="5047" y="6870"/>
                  </a:lnTo>
                  <a:cubicBezTo>
                    <a:pt x="4955" y="6870"/>
                    <a:pt x="4986" y="6778"/>
                    <a:pt x="5047" y="6778"/>
                  </a:cubicBezTo>
                  <a:cubicBezTo>
                    <a:pt x="5077" y="6748"/>
                    <a:pt x="5077" y="6748"/>
                    <a:pt x="5077" y="6718"/>
                  </a:cubicBezTo>
                  <a:cubicBezTo>
                    <a:pt x="4986" y="6687"/>
                    <a:pt x="5047" y="6596"/>
                    <a:pt x="5077" y="6596"/>
                  </a:cubicBezTo>
                  <a:lnTo>
                    <a:pt x="5077" y="6566"/>
                  </a:lnTo>
                  <a:cubicBezTo>
                    <a:pt x="5047" y="6566"/>
                    <a:pt x="5047" y="6535"/>
                    <a:pt x="5047" y="6505"/>
                  </a:cubicBezTo>
                  <a:cubicBezTo>
                    <a:pt x="5047" y="6483"/>
                    <a:pt x="5047" y="6462"/>
                    <a:pt x="5036" y="6462"/>
                  </a:cubicBezTo>
                  <a:cubicBezTo>
                    <a:pt x="5031" y="6462"/>
                    <a:pt x="5025" y="6466"/>
                    <a:pt x="5016" y="6474"/>
                  </a:cubicBezTo>
                  <a:cubicBezTo>
                    <a:pt x="4955" y="6474"/>
                    <a:pt x="4925" y="6474"/>
                    <a:pt x="4925" y="6444"/>
                  </a:cubicBezTo>
                  <a:lnTo>
                    <a:pt x="4955" y="6444"/>
                  </a:lnTo>
                  <a:cubicBezTo>
                    <a:pt x="5016" y="6444"/>
                    <a:pt x="5016" y="6414"/>
                    <a:pt x="5016" y="6353"/>
                  </a:cubicBezTo>
                  <a:cubicBezTo>
                    <a:pt x="5016" y="6262"/>
                    <a:pt x="5016" y="6231"/>
                    <a:pt x="5047" y="6231"/>
                  </a:cubicBezTo>
                  <a:lnTo>
                    <a:pt x="5016" y="6201"/>
                  </a:lnTo>
                  <a:cubicBezTo>
                    <a:pt x="4955" y="6201"/>
                    <a:pt x="4955" y="6171"/>
                    <a:pt x="5016" y="6171"/>
                  </a:cubicBezTo>
                  <a:cubicBezTo>
                    <a:pt x="5047" y="6171"/>
                    <a:pt x="5047" y="6110"/>
                    <a:pt x="5016" y="6079"/>
                  </a:cubicBezTo>
                  <a:lnTo>
                    <a:pt x="5016" y="6049"/>
                  </a:lnTo>
                  <a:cubicBezTo>
                    <a:pt x="5107" y="6019"/>
                    <a:pt x="5107" y="5988"/>
                    <a:pt x="5016" y="5958"/>
                  </a:cubicBezTo>
                  <a:cubicBezTo>
                    <a:pt x="5047" y="5958"/>
                    <a:pt x="5047" y="5958"/>
                    <a:pt x="5047" y="5927"/>
                  </a:cubicBezTo>
                  <a:cubicBezTo>
                    <a:pt x="5016" y="5897"/>
                    <a:pt x="5016" y="5836"/>
                    <a:pt x="5077" y="5836"/>
                  </a:cubicBezTo>
                  <a:cubicBezTo>
                    <a:pt x="5016" y="5806"/>
                    <a:pt x="5016" y="5806"/>
                    <a:pt x="5016" y="5775"/>
                  </a:cubicBezTo>
                  <a:cubicBezTo>
                    <a:pt x="5016" y="5775"/>
                    <a:pt x="5016" y="5745"/>
                    <a:pt x="4986" y="5745"/>
                  </a:cubicBezTo>
                  <a:cubicBezTo>
                    <a:pt x="4925" y="5715"/>
                    <a:pt x="4925" y="5715"/>
                    <a:pt x="4925" y="5715"/>
                  </a:cubicBezTo>
                  <a:cubicBezTo>
                    <a:pt x="4925" y="5704"/>
                    <a:pt x="4932" y="5701"/>
                    <a:pt x="4942" y="5701"/>
                  </a:cubicBezTo>
                  <a:cubicBezTo>
                    <a:pt x="4962" y="5701"/>
                    <a:pt x="4996" y="5715"/>
                    <a:pt x="5016" y="5715"/>
                  </a:cubicBezTo>
                  <a:cubicBezTo>
                    <a:pt x="5032" y="5723"/>
                    <a:pt x="5044" y="5727"/>
                    <a:pt x="5051" y="5727"/>
                  </a:cubicBezTo>
                  <a:cubicBezTo>
                    <a:pt x="5070" y="5727"/>
                    <a:pt x="5053" y="5698"/>
                    <a:pt x="4986" y="5654"/>
                  </a:cubicBezTo>
                  <a:cubicBezTo>
                    <a:pt x="5006" y="5654"/>
                    <a:pt x="5040" y="5667"/>
                    <a:pt x="5042" y="5667"/>
                  </a:cubicBezTo>
                  <a:cubicBezTo>
                    <a:pt x="5043" y="5667"/>
                    <a:pt x="5036" y="5664"/>
                    <a:pt x="5016" y="5654"/>
                  </a:cubicBezTo>
                  <a:cubicBezTo>
                    <a:pt x="5016" y="5654"/>
                    <a:pt x="5016" y="5623"/>
                    <a:pt x="4986" y="5623"/>
                  </a:cubicBezTo>
                  <a:lnTo>
                    <a:pt x="4986" y="5563"/>
                  </a:lnTo>
                  <a:cubicBezTo>
                    <a:pt x="5047" y="5532"/>
                    <a:pt x="5047" y="5532"/>
                    <a:pt x="5047" y="5502"/>
                  </a:cubicBezTo>
                  <a:cubicBezTo>
                    <a:pt x="4986" y="5502"/>
                    <a:pt x="4986" y="5502"/>
                    <a:pt x="5047" y="5471"/>
                  </a:cubicBezTo>
                  <a:lnTo>
                    <a:pt x="4986" y="5471"/>
                  </a:lnTo>
                  <a:cubicBezTo>
                    <a:pt x="4955" y="5441"/>
                    <a:pt x="4955" y="5441"/>
                    <a:pt x="4986" y="5411"/>
                  </a:cubicBezTo>
                  <a:lnTo>
                    <a:pt x="5047" y="5411"/>
                  </a:lnTo>
                  <a:cubicBezTo>
                    <a:pt x="4986" y="5380"/>
                    <a:pt x="4986" y="5380"/>
                    <a:pt x="4986" y="5380"/>
                  </a:cubicBezTo>
                  <a:cubicBezTo>
                    <a:pt x="4987" y="5380"/>
                    <a:pt x="4988" y="5380"/>
                    <a:pt x="4989" y="5380"/>
                  </a:cubicBezTo>
                  <a:lnTo>
                    <a:pt x="4989" y="5380"/>
                  </a:lnTo>
                  <a:cubicBezTo>
                    <a:pt x="4997" y="5380"/>
                    <a:pt x="5006" y="5380"/>
                    <a:pt x="5016" y="5380"/>
                  </a:cubicBezTo>
                  <a:lnTo>
                    <a:pt x="5016" y="5362"/>
                  </a:lnTo>
                  <a:lnTo>
                    <a:pt x="5016" y="5362"/>
                  </a:lnTo>
                  <a:cubicBezTo>
                    <a:pt x="5009" y="5373"/>
                    <a:pt x="5000" y="5379"/>
                    <a:pt x="4989" y="5380"/>
                  </a:cubicBezTo>
                  <a:lnTo>
                    <a:pt x="4989" y="5380"/>
                  </a:lnTo>
                  <a:cubicBezTo>
                    <a:pt x="4946" y="5379"/>
                    <a:pt x="4925" y="5375"/>
                    <a:pt x="4925" y="5350"/>
                  </a:cubicBezTo>
                  <a:lnTo>
                    <a:pt x="5016" y="5350"/>
                  </a:lnTo>
                  <a:lnTo>
                    <a:pt x="5016" y="5362"/>
                  </a:lnTo>
                  <a:lnTo>
                    <a:pt x="5016" y="5362"/>
                  </a:lnTo>
                  <a:cubicBezTo>
                    <a:pt x="5047" y="5319"/>
                    <a:pt x="5047" y="5203"/>
                    <a:pt x="5047" y="5107"/>
                  </a:cubicBezTo>
                  <a:cubicBezTo>
                    <a:pt x="5047" y="5076"/>
                    <a:pt x="4986" y="5076"/>
                    <a:pt x="4955" y="5076"/>
                  </a:cubicBezTo>
                  <a:cubicBezTo>
                    <a:pt x="4864" y="5076"/>
                    <a:pt x="4895" y="5076"/>
                    <a:pt x="4955" y="5046"/>
                  </a:cubicBezTo>
                  <a:cubicBezTo>
                    <a:pt x="5077" y="5046"/>
                    <a:pt x="5077" y="5015"/>
                    <a:pt x="4955" y="5015"/>
                  </a:cubicBezTo>
                  <a:cubicBezTo>
                    <a:pt x="4986" y="4985"/>
                    <a:pt x="4986" y="4985"/>
                    <a:pt x="4955" y="4985"/>
                  </a:cubicBezTo>
                  <a:cubicBezTo>
                    <a:pt x="4895" y="4985"/>
                    <a:pt x="4895" y="4955"/>
                    <a:pt x="4955" y="4955"/>
                  </a:cubicBezTo>
                  <a:cubicBezTo>
                    <a:pt x="4986" y="4955"/>
                    <a:pt x="5047" y="4924"/>
                    <a:pt x="4986" y="4924"/>
                  </a:cubicBezTo>
                  <a:cubicBezTo>
                    <a:pt x="4986" y="4924"/>
                    <a:pt x="4986" y="4924"/>
                    <a:pt x="5047" y="4894"/>
                  </a:cubicBezTo>
                  <a:cubicBezTo>
                    <a:pt x="5077" y="4894"/>
                    <a:pt x="5047" y="4864"/>
                    <a:pt x="5016" y="4864"/>
                  </a:cubicBezTo>
                  <a:cubicBezTo>
                    <a:pt x="4925" y="4803"/>
                    <a:pt x="4925" y="4803"/>
                    <a:pt x="5016" y="4803"/>
                  </a:cubicBezTo>
                  <a:cubicBezTo>
                    <a:pt x="5025" y="4807"/>
                    <a:pt x="5032" y="4809"/>
                    <a:pt x="5037" y="4809"/>
                  </a:cubicBezTo>
                  <a:cubicBezTo>
                    <a:pt x="5067" y="4809"/>
                    <a:pt x="5034" y="4742"/>
                    <a:pt x="4955" y="4742"/>
                  </a:cubicBezTo>
                  <a:cubicBezTo>
                    <a:pt x="4864" y="4712"/>
                    <a:pt x="4864" y="4712"/>
                    <a:pt x="4925" y="4712"/>
                  </a:cubicBezTo>
                  <a:lnTo>
                    <a:pt x="4955" y="4712"/>
                  </a:lnTo>
                  <a:cubicBezTo>
                    <a:pt x="4955" y="4681"/>
                    <a:pt x="4955" y="4681"/>
                    <a:pt x="5016" y="4681"/>
                  </a:cubicBezTo>
                  <a:cubicBezTo>
                    <a:pt x="5016" y="4681"/>
                    <a:pt x="5016" y="4651"/>
                    <a:pt x="4955" y="4620"/>
                  </a:cubicBezTo>
                  <a:cubicBezTo>
                    <a:pt x="4864" y="4590"/>
                    <a:pt x="4925" y="4560"/>
                    <a:pt x="5016" y="4529"/>
                  </a:cubicBezTo>
                  <a:lnTo>
                    <a:pt x="4955" y="4499"/>
                  </a:lnTo>
                  <a:cubicBezTo>
                    <a:pt x="4895" y="4499"/>
                    <a:pt x="4834" y="4468"/>
                    <a:pt x="4925" y="4468"/>
                  </a:cubicBezTo>
                  <a:lnTo>
                    <a:pt x="4986" y="4468"/>
                  </a:lnTo>
                  <a:cubicBezTo>
                    <a:pt x="4895" y="4468"/>
                    <a:pt x="4925" y="4408"/>
                    <a:pt x="5016" y="4408"/>
                  </a:cubicBezTo>
                  <a:cubicBezTo>
                    <a:pt x="5077" y="4408"/>
                    <a:pt x="5077" y="4408"/>
                    <a:pt x="5077" y="4377"/>
                  </a:cubicBezTo>
                  <a:lnTo>
                    <a:pt x="4925" y="4377"/>
                  </a:lnTo>
                  <a:cubicBezTo>
                    <a:pt x="4925" y="4347"/>
                    <a:pt x="4925" y="4347"/>
                    <a:pt x="4986" y="4347"/>
                  </a:cubicBezTo>
                  <a:cubicBezTo>
                    <a:pt x="5016" y="4316"/>
                    <a:pt x="5077" y="4316"/>
                    <a:pt x="5016" y="4316"/>
                  </a:cubicBezTo>
                  <a:cubicBezTo>
                    <a:pt x="5016" y="4316"/>
                    <a:pt x="5016" y="4286"/>
                    <a:pt x="5077" y="4286"/>
                  </a:cubicBezTo>
                  <a:lnTo>
                    <a:pt x="5077" y="4225"/>
                  </a:lnTo>
                  <a:cubicBezTo>
                    <a:pt x="5016" y="4195"/>
                    <a:pt x="5016" y="4164"/>
                    <a:pt x="5077" y="4164"/>
                  </a:cubicBezTo>
                  <a:cubicBezTo>
                    <a:pt x="5077" y="4164"/>
                    <a:pt x="5077" y="4134"/>
                    <a:pt x="5016" y="4134"/>
                  </a:cubicBezTo>
                  <a:cubicBezTo>
                    <a:pt x="5016" y="4104"/>
                    <a:pt x="5016" y="4073"/>
                    <a:pt x="5077" y="4073"/>
                  </a:cubicBezTo>
                  <a:cubicBezTo>
                    <a:pt x="5016" y="4073"/>
                    <a:pt x="5016" y="4043"/>
                    <a:pt x="5016" y="4043"/>
                  </a:cubicBezTo>
                  <a:lnTo>
                    <a:pt x="5016" y="4012"/>
                  </a:lnTo>
                  <a:cubicBezTo>
                    <a:pt x="4986" y="4012"/>
                    <a:pt x="4986" y="4012"/>
                    <a:pt x="4986" y="3982"/>
                  </a:cubicBezTo>
                  <a:cubicBezTo>
                    <a:pt x="4986" y="3982"/>
                    <a:pt x="5016" y="3921"/>
                    <a:pt x="5016" y="3921"/>
                  </a:cubicBezTo>
                  <a:cubicBezTo>
                    <a:pt x="5016" y="3886"/>
                    <a:pt x="5016" y="3871"/>
                    <a:pt x="5010" y="3871"/>
                  </a:cubicBezTo>
                  <a:cubicBezTo>
                    <a:pt x="5006" y="3871"/>
                    <a:pt x="4998" y="3878"/>
                    <a:pt x="4986" y="3891"/>
                  </a:cubicBezTo>
                  <a:cubicBezTo>
                    <a:pt x="4986" y="3891"/>
                    <a:pt x="4955" y="3891"/>
                    <a:pt x="4986" y="3860"/>
                  </a:cubicBezTo>
                  <a:cubicBezTo>
                    <a:pt x="4986" y="3860"/>
                    <a:pt x="5047" y="3800"/>
                    <a:pt x="5047" y="3769"/>
                  </a:cubicBezTo>
                  <a:cubicBezTo>
                    <a:pt x="5047" y="3708"/>
                    <a:pt x="5047" y="3708"/>
                    <a:pt x="4986" y="3708"/>
                  </a:cubicBezTo>
                  <a:cubicBezTo>
                    <a:pt x="4895" y="3708"/>
                    <a:pt x="4895" y="3708"/>
                    <a:pt x="4986" y="3678"/>
                  </a:cubicBezTo>
                  <a:cubicBezTo>
                    <a:pt x="5077" y="3648"/>
                    <a:pt x="5077" y="3648"/>
                    <a:pt x="5047" y="3648"/>
                  </a:cubicBezTo>
                  <a:cubicBezTo>
                    <a:pt x="4986" y="3617"/>
                    <a:pt x="4986" y="3617"/>
                    <a:pt x="4986" y="3617"/>
                  </a:cubicBezTo>
                  <a:cubicBezTo>
                    <a:pt x="5047" y="3617"/>
                    <a:pt x="5047" y="3587"/>
                    <a:pt x="4986" y="3556"/>
                  </a:cubicBezTo>
                  <a:lnTo>
                    <a:pt x="5047" y="3556"/>
                  </a:lnTo>
                  <a:lnTo>
                    <a:pt x="5047" y="3526"/>
                  </a:lnTo>
                  <a:cubicBezTo>
                    <a:pt x="4955" y="3496"/>
                    <a:pt x="4986" y="3405"/>
                    <a:pt x="5047" y="3374"/>
                  </a:cubicBezTo>
                  <a:cubicBezTo>
                    <a:pt x="5047" y="3374"/>
                    <a:pt x="5047" y="3374"/>
                    <a:pt x="5016" y="3344"/>
                  </a:cubicBezTo>
                  <a:cubicBezTo>
                    <a:pt x="4925" y="3344"/>
                    <a:pt x="4925" y="3313"/>
                    <a:pt x="5016" y="3313"/>
                  </a:cubicBezTo>
                  <a:cubicBezTo>
                    <a:pt x="4955" y="3283"/>
                    <a:pt x="4955" y="3222"/>
                    <a:pt x="5047" y="3222"/>
                  </a:cubicBezTo>
                  <a:lnTo>
                    <a:pt x="5138" y="3222"/>
                  </a:lnTo>
                  <a:cubicBezTo>
                    <a:pt x="5077" y="3222"/>
                    <a:pt x="5107" y="3192"/>
                    <a:pt x="5107" y="3192"/>
                  </a:cubicBezTo>
                  <a:cubicBezTo>
                    <a:pt x="5047" y="3192"/>
                    <a:pt x="5047" y="3192"/>
                    <a:pt x="5047" y="3131"/>
                  </a:cubicBezTo>
                  <a:cubicBezTo>
                    <a:pt x="5047" y="3101"/>
                    <a:pt x="5016" y="3040"/>
                    <a:pt x="5016" y="3009"/>
                  </a:cubicBezTo>
                  <a:cubicBezTo>
                    <a:pt x="5016" y="2979"/>
                    <a:pt x="5016" y="2949"/>
                    <a:pt x="5047" y="2918"/>
                  </a:cubicBezTo>
                  <a:cubicBezTo>
                    <a:pt x="5047" y="2918"/>
                    <a:pt x="5047" y="2888"/>
                    <a:pt x="5016" y="2857"/>
                  </a:cubicBezTo>
                  <a:cubicBezTo>
                    <a:pt x="4955" y="2857"/>
                    <a:pt x="4986" y="2827"/>
                    <a:pt x="5016" y="2827"/>
                  </a:cubicBezTo>
                  <a:lnTo>
                    <a:pt x="5016" y="2797"/>
                  </a:lnTo>
                  <a:cubicBezTo>
                    <a:pt x="4986" y="2766"/>
                    <a:pt x="4986" y="2766"/>
                    <a:pt x="4986" y="2766"/>
                  </a:cubicBezTo>
                  <a:cubicBezTo>
                    <a:pt x="5016" y="2766"/>
                    <a:pt x="5047" y="2736"/>
                    <a:pt x="5016" y="2736"/>
                  </a:cubicBezTo>
                  <a:cubicBezTo>
                    <a:pt x="4986" y="2736"/>
                    <a:pt x="4986" y="2705"/>
                    <a:pt x="4986" y="2675"/>
                  </a:cubicBezTo>
                  <a:cubicBezTo>
                    <a:pt x="5016" y="2645"/>
                    <a:pt x="5016" y="2158"/>
                    <a:pt x="4986" y="2158"/>
                  </a:cubicBezTo>
                  <a:lnTo>
                    <a:pt x="4986" y="2098"/>
                  </a:lnTo>
                  <a:lnTo>
                    <a:pt x="4986" y="2067"/>
                  </a:lnTo>
                  <a:cubicBezTo>
                    <a:pt x="5077" y="2067"/>
                    <a:pt x="5016" y="1976"/>
                    <a:pt x="4986" y="1946"/>
                  </a:cubicBezTo>
                  <a:cubicBezTo>
                    <a:pt x="4955" y="1915"/>
                    <a:pt x="4955" y="1915"/>
                    <a:pt x="4955" y="1885"/>
                  </a:cubicBezTo>
                  <a:cubicBezTo>
                    <a:pt x="5047" y="1885"/>
                    <a:pt x="5047" y="1854"/>
                    <a:pt x="4986" y="1824"/>
                  </a:cubicBezTo>
                  <a:cubicBezTo>
                    <a:pt x="4895" y="1794"/>
                    <a:pt x="4895" y="1794"/>
                    <a:pt x="4986" y="1794"/>
                  </a:cubicBezTo>
                  <a:cubicBezTo>
                    <a:pt x="5077" y="1794"/>
                    <a:pt x="5077" y="1763"/>
                    <a:pt x="4955" y="1733"/>
                  </a:cubicBezTo>
                  <a:cubicBezTo>
                    <a:pt x="4895" y="1702"/>
                    <a:pt x="4895" y="1702"/>
                    <a:pt x="4955" y="1702"/>
                  </a:cubicBezTo>
                  <a:cubicBezTo>
                    <a:pt x="5047" y="1672"/>
                    <a:pt x="5047" y="1672"/>
                    <a:pt x="4986" y="1672"/>
                  </a:cubicBezTo>
                  <a:cubicBezTo>
                    <a:pt x="4895" y="1642"/>
                    <a:pt x="4895" y="1642"/>
                    <a:pt x="4986" y="1611"/>
                  </a:cubicBezTo>
                  <a:cubicBezTo>
                    <a:pt x="5077" y="1581"/>
                    <a:pt x="5077" y="1581"/>
                    <a:pt x="4986" y="1581"/>
                  </a:cubicBezTo>
                  <a:cubicBezTo>
                    <a:pt x="4895" y="1550"/>
                    <a:pt x="4895" y="1459"/>
                    <a:pt x="4986" y="1429"/>
                  </a:cubicBezTo>
                  <a:cubicBezTo>
                    <a:pt x="4986" y="1398"/>
                    <a:pt x="5047" y="1368"/>
                    <a:pt x="4986" y="1368"/>
                  </a:cubicBezTo>
                  <a:lnTo>
                    <a:pt x="5047" y="1338"/>
                  </a:lnTo>
                  <a:lnTo>
                    <a:pt x="5047" y="1277"/>
                  </a:lnTo>
                  <a:lnTo>
                    <a:pt x="4986" y="1277"/>
                  </a:lnTo>
                  <a:cubicBezTo>
                    <a:pt x="4986" y="1277"/>
                    <a:pt x="5047" y="1094"/>
                    <a:pt x="5047" y="912"/>
                  </a:cubicBezTo>
                  <a:cubicBezTo>
                    <a:pt x="5047" y="676"/>
                    <a:pt x="5047" y="587"/>
                    <a:pt x="5032" y="587"/>
                  </a:cubicBezTo>
                  <a:cubicBezTo>
                    <a:pt x="5028" y="587"/>
                    <a:pt x="5023" y="594"/>
                    <a:pt x="5016" y="608"/>
                  </a:cubicBezTo>
                  <a:cubicBezTo>
                    <a:pt x="4978" y="646"/>
                    <a:pt x="4956" y="663"/>
                    <a:pt x="4950" y="663"/>
                  </a:cubicBezTo>
                  <a:cubicBezTo>
                    <a:pt x="4941" y="663"/>
                    <a:pt x="4963" y="631"/>
                    <a:pt x="5016" y="578"/>
                  </a:cubicBezTo>
                  <a:cubicBezTo>
                    <a:pt x="5016" y="547"/>
                    <a:pt x="5047" y="456"/>
                    <a:pt x="5047" y="395"/>
                  </a:cubicBezTo>
                  <a:cubicBezTo>
                    <a:pt x="5047" y="335"/>
                    <a:pt x="5047" y="304"/>
                    <a:pt x="5107" y="243"/>
                  </a:cubicBezTo>
                  <a:lnTo>
                    <a:pt x="5107" y="213"/>
                  </a:lnTo>
                  <a:cubicBezTo>
                    <a:pt x="5097" y="223"/>
                    <a:pt x="5087" y="226"/>
                    <a:pt x="5078" y="226"/>
                  </a:cubicBezTo>
                  <a:cubicBezTo>
                    <a:pt x="5060" y="226"/>
                    <a:pt x="5047" y="213"/>
                    <a:pt x="5047" y="213"/>
                  </a:cubicBezTo>
                  <a:cubicBezTo>
                    <a:pt x="5020" y="222"/>
                    <a:pt x="4993" y="226"/>
                    <a:pt x="4968" y="226"/>
                  </a:cubicBezTo>
                  <a:cubicBezTo>
                    <a:pt x="4907" y="226"/>
                    <a:pt x="4855" y="204"/>
                    <a:pt x="4834" y="183"/>
                  </a:cubicBezTo>
                  <a:cubicBezTo>
                    <a:pt x="4773" y="183"/>
                    <a:pt x="4773" y="183"/>
                    <a:pt x="4682" y="243"/>
                  </a:cubicBezTo>
                  <a:cubicBezTo>
                    <a:pt x="4636" y="259"/>
                    <a:pt x="4613" y="266"/>
                    <a:pt x="4602" y="266"/>
                  </a:cubicBezTo>
                  <a:cubicBezTo>
                    <a:pt x="4591" y="266"/>
                    <a:pt x="4591" y="259"/>
                    <a:pt x="4591" y="243"/>
                  </a:cubicBezTo>
                  <a:cubicBezTo>
                    <a:pt x="4609" y="206"/>
                    <a:pt x="4570" y="180"/>
                    <a:pt x="4523" y="180"/>
                  </a:cubicBezTo>
                  <a:cubicBezTo>
                    <a:pt x="4494" y="180"/>
                    <a:pt x="4462" y="190"/>
                    <a:pt x="4439" y="213"/>
                  </a:cubicBezTo>
                  <a:lnTo>
                    <a:pt x="4439" y="183"/>
                  </a:lnTo>
                  <a:cubicBezTo>
                    <a:pt x="4439" y="164"/>
                    <a:pt x="4433" y="157"/>
                    <a:pt x="4425" y="157"/>
                  </a:cubicBezTo>
                  <a:cubicBezTo>
                    <a:pt x="4407" y="157"/>
                    <a:pt x="4378" y="192"/>
                    <a:pt x="4378" y="213"/>
                  </a:cubicBezTo>
                  <a:cubicBezTo>
                    <a:pt x="4350" y="255"/>
                    <a:pt x="4328" y="278"/>
                    <a:pt x="4319" y="278"/>
                  </a:cubicBezTo>
                  <a:cubicBezTo>
                    <a:pt x="4309" y="278"/>
                    <a:pt x="4315" y="248"/>
                    <a:pt x="4347" y="183"/>
                  </a:cubicBezTo>
                  <a:cubicBezTo>
                    <a:pt x="4367" y="125"/>
                    <a:pt x="4362" y="104"/>
                    <a:pt x="4347" y="104"/>
                  </a:cubicBezTo>
                  <a:cubicBezTo>
                    <a:pt x="4339" y="104"/>
                    <a:pt x="4328" y="111"/>
                    <a:pt x="4317" y="122"/>
                  </a:cubicBezTo>
                  <a:cubicBezTo>
                    <a:pt x="4295" y="166"/>
                    <a:pt x="4256" y="195"/>
                    <a:pt x="4237" y="195"/>
                  </a:cubicBezTo>
                  <a:cubicBezTo>
                    <a:pt x="4230" y="195"/>
                    <a:pt x="4226" y="191"/>
                    <a:pt x="4226" y="183"/>
                  </a:cubicBezTo>
                  <a:cubicBezTo>
                    <a:pt x="4196" y="183"/>
                    <a:pt x="4165" y="183"/>
                    <a:pt x="4135" y="274"/>
                  </a:cubicBezTo>
                  <a:cubicBezTo>
                    <a:pt x="4135" y="304"/>
                    <a:pt x="4104" y="304"/>
                    <a:pt x="4074" y="304"/>
                  </a:cubicBezTo>
                  <a:cubicBezTo>
                    <a:pt x="4104" y="243"/>
                    <a:pt x="4104" y="243"/>
                    <a:pt x="4135" y="213"/>
                  </a:cubicBezTo>
                  <a:lnTo>
                    <a:pt x="4074" y="213"/>
                  </a:lnTo>
                  <a:cubicBezTo>
                    <a:pt x="4044" y="213"/>
                    <a:pt x="4013" y="183"/>
                    <a:pt x="4013" y="122"/>
                  </a:cubicBezTo>
                  <a:cubicBezTo>
                    <a:pt x="4013" y="111"/>
                    <a:pt x="4009" y="104"/>
                    <a:pt x="4004" y="1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3488;p83"/>
            <p:cNvSpPr/>
            <p:nvPr/>
          </p:nvSpPr>
          <p:spPr>
            <a:xfrm>
              <a:off x="2692537" y="3050270"/>
              <a:ext cx="96077" cy="95564"/>
            </a:xfrm>
            <a:custGeom>
              <a:avLst/>
              <a:gdLst/>
              <a:ahLst/>
              <a:cxnLst/>
              <a:rect l="l" t="t" r="r" b="b"/>
              <a:pathLst>
                <a:path w="5807" h="5776" extrusionOk="0">
                  <a:moveTo>
                    <a:pt x="5404" y="63"/>
                  </a:moveTo>
                  <a:cubicBezTo>
                    <a:pt x="5402" y="65"/>
                    <a:pt x="5403" y="67"/>
                    <a:pt x="5407" y="71"/>
                  </a:cubicBezTo>
                  <a:lnTo>
                    <a:pt x="5407" y="71"/>
                  </a:lnTo>
                  <a:cubicBezTo>
                    <a:pt x="5406" y="68"/>
                    <a:pt x="5405" y="66"/>
                    <a:pt x="5404" y="63"/>
                  </a:cubicBezTo>
                  <a:close/>
                  <a:moveTo>
                    <a:pt x="4590" y="1004"/>
                  </a:moveTo>
                  <a:cubicBezTo>
                    <a:pt x="4621" y="1004"/>
                    <a:pt x="4621" y="1004"/>
                    <a:pt x="4651" y="1034"/>
                  </a:cubicBezTo>
                  <a:cubicBezTo>
                    <a:pt x="4682" y="1065"/>
                    <a:pt x="4712" y="1095"/>
                    <a:pt x="4682" y="1095"/>
                  </a:cubicBezTo>
                  <a:cubicBezTo>
                    <a:pt x="4682" y="1095"/>
                    <a:pt x="4621" y="1034"/>
                    <a:pt x="4590" y="1004"/>
                  </a:cubicBezTo>
                  <a:close/>
                  <a:moveTo>
                    <a:pt x="4516" y="1326"/>
                  </a:moveTo>
                  <a:cubicBezTo>
                    <a:pt x="4517" y="1326"/>
                    <a:pt x="4521" y="1329"/>
                    <a:pt x="4530" y="1338"/>
                  </a:cubicBezTo>
                  <a:cubicBezTo>
                    <a:pt x="4530" y="1338"/>
                    <a:pt x="4560" y="1369"/>
                    <a:pt x="4590" y="1399"/>
                  </a:cubicBezTo>
                  <a:lnTo>
                    <a:pt x="4530" y="1369"/>
                  </a:lnTo>
                  <a:cubicBezTo>
                    <a:pt x="4530" y="1347"/>
                    <a:pt x="4514" y="1326"/>
                    <a:pt x="4516" y="1326"/>
                  </a:cubicBezTo>
                  <a:close/>
                  <a:moveTo>
                    <a:pt x="4256" y="1581"/>
                  </a:moveTo>
                  <a:cubicBezTo>
                    <a:pt x="4287" y="1581"/>
                    <a:pt x="4317" y="1612"/>
                    <a:pt x="4317" y="1612"/>
                  </a:cubicBezTo>
                  <a:cubicBezTo>
                    <a:pt x="4317" y="1612"/>
                    <a:pt x="4347" y="1642"/>
                    <a:pt x="4347" y="1642"/>
                  </a:cubicBezTo>
                  <a:cubicBezTo>
                    <a:pt x="4347" y="1642"/>
                    <a:pt x="4287" y="1612"/>
                    <a:pt x="4256" y="1612"/>
                  </a:cubicBezTo>
                  <a:lnTo>
                    <a:pt x="4256" y="1581"/>
                  </a:lnTo>
                  <a:close/>
                  <a:moveTo>
                    <a:pt x="3891" y="1642"/>
                  </a:moveTo>
                  <a:lnTo>
                    <a:pt x="3891" y="1642"/>
                  </a:lnTo>
                  <a:cubicBezTo>
                    <a:pt x="3922" y="1673"/>
                    <a:pt x="3952" y="1703"/>
                    <a:pt x="3952" y="1703"/>
                  </a:cubicBezTo>
                  <a:lnTo>
                    <a:pt x="3922" y="1703"/>
                  </a:lnTo>
                  <a:lnTo>
                    <a:pt x="3891" y="1642"/>
                  </a:lnTo>
                  <a:close/>
                  <a:moveTo>
                    <a:pt x="4256" y="1703"/>
                  </a:moveTo>
                  <a:cubicBezTo>
                    <a:pt x="4287" y="1703"/>
                    <a:pt x="4287" y="1703"/>
                    <a:pt x="4317" y="1733"/>
                  </a:cubicBezTo>
                  <a:lnTo>
                    <a:pt x="4256" y="1733"/>
                  </a:lnTo>
                  <a:lnTo>
                    <a:pt x="4256" y="1703"/>
                  </a:lnTo>
                  <a:close/>
                  <a:moveTo>
                    <a:pt x="3751" y="1726"/>
                  </a:moveTo>
                  <a:cubicBezTo>
                    <a:pt x="3747" y="1726"/>
                    <a:pt x="3770" y="1749"/>
                    <a:pt x="3831" y="1794"/>
                  </a:cubicBezTo>
                  <a:cubicBezTo>
                    <a:pt x="3785" y="1749"/>
                    <a:pt x="3755" y="1726"/>
                    <a:pt x="3751" y="1726"/>
                  </a:cubicBezTo>
                  <a:close/>
                  <a:moveTo>
                    <a:pt x="4195" y="1764"/>
                  </a:moveTo>
                  <a:cubicBezTo>
                    <a:pt x="4226" y="1764"/>
                    <a:pt x="4226" y="1764"/>
                    <a:pt x="4256" y="1794"/>
                  </a:cubicBezTo>
                  <a:lnTo>
                    <a:pt x="4195" y="1794"/>
                  </a:lnTo>
                  <a:lnTo>
                    <a:pt x="4195" y="1764"/>
                  </a:lnTo>
                  <a:close/>
                  <a:moveTo>
                    <a:pt x="3831" y="1764"/>
                  </a:moveTo>
                  <a:cubicBezTo>
                    <a:pt x="3861" y="1764"/>
                    <a:pt x="3861" y="1764"/>
                    <a:pt x="3891" y="1794"/>
                  </a:cubicBezTo>
                  <a:cubicBezTo>
                    <a:pt x="3891" y="1794"/>
                    <a:pt x="3922" y="1794"/>
                    <a:pt x="3891" y="1825"/>
                  </a:cubicBezTo>
                  <a:lnTo>
                    <a:pt x="3861" y="1794"/>
                  </a:lnTo>
                  <a:cubicBezTo>
                    <a:pt x="3831" y="1764"/>
                    <a:pt x="3831" y="1764"/>
                    <a:pt x="3831" y="1764"/>
                  </a:cubicBezTo>
                  <a:close/>
                  <a:moveTo>
                    <a:pt x="3627" y="2051"/>
                  </a:moveTo>
                  <a:cubicBezTo>
                    <a:pt x="3643" y="2070"/>
                    <a:pt x="3652" y="2084"/>
                    <a:pt x="3651" y="2084"/>
                  </a:cubicBezTo>
                  <a:cubicBezTo>
                    <a:pt x="3650" y="2084"/>
                    <a:pt x="3643" y="2074"/>
                    <a:pt x="3627" y="2051"/>
                  </a:cubicBezTo>
                  <a:close/>
                  <a:moveTo>
                    <a:pt x="3253" y="2341"/>
                  </a:moveTo>
                  <a:cubicBezTo>
                    <a:pt x="3288" y="2359"/>
                    <a:pt x="3303" y="2376"/>
                    <a:pt x="3298" y="2376"/>
                  </a:cubicBezTo>
                  <a:cubicBezTo>
                    <a:pt x="3294" y="2376"/>
                    <a:pt x="3279" y="2367"/>
                    <a:pt x="3253" y="2341"/>
                  </a:cubicBezTo>
                  <a:close/>
                  <a:moveTo>
                    <a:pt x="3496" y="2463"/>
                  </a:moveTo>
                  <a:lnTo>
                    <a:pt x="3496" y="2463"/>
                  </a:lnTo>
                  <a:cubicBezTo>
                    <a:pt x="3527" y="2493"/>
                    <a:pt x="3557" y="2524"/>
                    <a:pt x="3557" y="2524"/>
                  </a:cubicBezTo>
                  <a:lnTo>
                    <a:pt x="3527" y="2524"/>
                  </a:lnTo>
                  <a:cubicBezTo>
                    <a:pt x="3496" y="2493"/>
                    <a:pt x="3496" y="2463"/>
                    <a:pt x="3496" y="2463"/>
                  </a:cubicBezTo>
                  <a:close/>
                  <a:moveTo>
                    <a:pt x="3253" y="2736"/>
                  </a:moveTo>
                  <a:cubicBezTo>
                    <a:pt x="3253" y="2736"/>
                    <a:pt x="3253" y="2736"/>
                    <a:pt x="3283" y="2767"/>
                  </a:cubicBezTo>
                  <a:cubicBezTo>
                    <a:pt x="3314" y="2797"/>
                    <a:pt x="3314" y="2797"/>
                    <a:pt x="3283" y="2797"/>
                  </a:cubicBezTo>
                  <a:cubicBezTo>
                    <a:pt x="3253" y="2767"/>
                    <a:pt x="3223" y="2736"/>
                    <a:pt x="3253" y="2736"/>
                  </a:cubicBezTo>
                  <a:close/>
                  <a:moveTo>
                    <a:pt x="2767" y="3132"/>
                  </a:moveTo>
                  <a:lnTo>
                    <a:pt x="2767" y="3132"/>
                  </a:lnTo>
                  <a:cubicBezTo>
                    <a:pt x="2797" y="3162"/>
                    <a:pt x="2828" y="3192"/>
                    <a:pt x="2828" y="3223"/>
                  </a:cubicBezTo>
                  <a:lnTo>
                    <a:pt x="2797" y="3192"/>
                  </a:lnTo>
                  <a:lnTo>
                    <a:pt x="2767" y="3132"/>
                  </a:lnTo>
                  <a:close/>
                  <a:moveTo>
                    <a:pt x="2584" y="3344"/>
                  </a:moveTo>
                  <a:cubicBezTo>
                    <a:pt x="2615" y="3344"/>
                    <a:pt x="2615" y="3344"/>
                    <a:pt x="2645" y="3375"/>
                  </a:cubicBezTo>
                  <a:cubicBezTo>
                    <a:pt x="2676" y="3405"/>
                    <a:pt x="2676" y="3435"/>
                    <a:pt x="2676" y="3435"/>
                  </a:cubicBezTo>
                  <a:cubicBezTo>
                    <a:pt x="2676" y="3440"/>
                    <a:pt x="2674" y="3442"/>
                    <a:pt x="2672" y="3442"/>
                  </a:cubicBezTo>
                  <a:cubicBezTo>
                    <a:pt x="2659" y="3442"/>
                    <a:pt x="2611" y="3370"/>
                    <a:pt x="2584" y="3344"/>
                  </a:cubicBezTo>
                  <a:close/>
                  <a:moveTo>
                    <a:pt x="1431" y="3598"/>
                  </a:moveTo>
                  <a:cubicBezTo>
                    <a:pt x="1429" y="3598"/>
                    <a:pt x="1429" y="3605"/>
                    <a:pt x="1429" y="3618"/>
                  </a:cubicBezTo>
                  <a:cubicBezTo>
                    <a:pt x="1399" y="3618"/>
                    <a:pt x="1399" y="3618"/>
                    <a:pt x="1429" y="3648"/>
                  </a:cubicBezTo>
                  <a:lnTo>
                    <a:pt x="1460" y="3648"/>
                  </a:lnTo>
                  <a:cubicBezTo>
                    <a:pt x="1442" y="3613"/>
                    <a:pt x="1435" y="3598"/>
                    <a:pt x="1431" y="3598"/>
                  </a:cubicBezTo>
                  <a:close/>
                  <a:moveTo>
                    <a:pt x="2055" y="3826"/>
                  </a:moveTo>
                  <a:cubicBezTo>
                    <a:pt x="2057" y="3826"/>
                    <a:pt x="2068" y="3843"/>
                    <a:pt x="2068" y="3861"/>
                  </a:cubicBezTo>
                  <a:cubicBezTo>
                    <a:pt x="2055" y="3835"/>
                    <a:pt x="2053" y="3826"/>
                    <a:pt x="2055" y="3826"/>
                  </a:cubicBezTo>
                  <a:close/>
                  <a:moveTo>
                    <a:pt x="1946" y="3800"/>
                  </a:moveTo>
                  <a:cubicBezTo>
                    <a:pt x="1976" y="3831"/>
                    <a:pt x="2007" y="3891"/>
                    <a:pt x="2007" y="3891"/>
                  </a:cubicBezTo>
                  <a:lnTo>
                    <a:pt x="1976" y="3861"/>
                  </a:lnTo>
                  <a:lnTo>
                    <a:pt x="1946" y="3800"/>
                  </a:lnTo>
                  <a:close/>
                  <a:moveTo>
                    <a:pt x="1703" y="3861"/>
                  </a:moveTo>
                  <a:lnTo>
                    <a:pt x="1703" y="3861"/>
                  </a:lnTo>
                  <a:cubicBezTo>
                    <a:pt x="1716" y="3887"/>
                    <a:pt x="1718" y="3896"/>
                    <a:pt x="1716" y="3896"/>
                  </a:cubicBezTo>
                  <a:cubicBezTo>
                    <a:pt x="1713" y="3896"/>
                    <a:pt x="1703" y="3879"/>
                    <a:pt x="1703" y="3861"/>
                  </a:cubicBezTo>
                  <a:close/>
                  <a:moveTo>
                    <a:pt x="2205" y="3878"/>
                  </a:moveTo>
                  <a:cubicBezTo>
                    <a:pt x="2222" y="3902"/>
                    <a:pt x="2230" y="3915"/>
                    <a:pt x="2231" y="3915"/>
                  </a:cubicBezTo>
                  <a:cubicBezTo>
                    <a:pt x="2232" y="3915"/>
                    <a:pt x="2228" y="3908"/>
                    <a:pt x="2220" y="3891"/>
                  </a:cubicBezTo>
                  <a:cubicBezTo>
                    <a:pt x="2215" y="3886"/>
                    <a:pt x="2210" y="3882"/>
                    <a:pt x="2205" y="3878"/>
                  </a:cubicBezTo>
                  <a:close/>
                  <a:moveTo>
                    <a:pt x="1877" y="3841"/>
                  </a:moveTo>
                  <a:cubicBezTo>
                    <a:pt x="1885" y="3841"/>
                    <a:pt x="1910" y="3856"/>
                    <a:pt x="1946" y="3891"/>
                  </a:cubicBezTo>
                  <a:cubicBezTo>
                    <a:pt x="1976" y="3922"/>
                    <a:pt x="1976" y="3922"/>
                    <a:pt x="1946" y="3922"/>
                  </a:cubicBezTo>
                  <a:cubicBezTo>
                    <a:pt x="1946" y="3922"/>
                    <a:pt x="1916" y="3891"/>
                    <a:pt x="1885" y="3861"/>
                  </a:cubicBezTo>
                  <a:cubicBezTo>
                    <a:pt x="1873" y="3848"/>
                    <a:pt x="1871" y="3841"/>
                    <a:pt x="1877" y="3841"/>
                  </a:cubicBezTo>
                  <a:close/>
                  <a:moveTo>
                    <a:pt x="1824" y="4013"/>
                  </a:moveTo>
                  <a:cubicBezTo>
                    <a:pt x="1855" y="4013"/>
                    <a:pt x="1855" y="4043"/>
                    <a:pt x="1855" y="4043"/>
                  </a:cubicBezTo>
                  <a:cubicBezTo>
                    <a:pt x="1824" y="4013"/>
                    <a:pt x="1824" y="4013"/>
                    <a:pt x="1824" y="4013"/>
                  </a:cubicBezTo>
                  <a:close/>
                  <a:moveTo>
                    <a:pt x="1490" y="4104"/>
                  </a:moveTo>
                  <a:cubicBezTo>
                    <a:pt x="1521" y="4104"/>
                    <a:pt x="1521" y="4104"/>
                    <a:pt x="1521" y="4135"/>
                  </a:cubicBezTo>
                  <a:lnTo>
                    <a:pt x="1490" y="4104"/>
                  </a:lnTo>
                  <a:close/>
                  <a:moveTo>
                    <a:pt x="1703" y="4104"/>
                  </a:moveTo>
                  <a:cubicBezTo>
                    <a:pt x="1703" y="4104"/>
                    <a:pt x="1733" y="4104"/>
                    <a:pt x="1733" y="4135"/>
                  </a:cubicBezTo>
                  <a:cubicBezTo>
                    <a:pt x="1733" y="4135"/>
                    <a:pt x="1764" y="4165"/>
                    <a:pt x="1764" y="4165"/>
                  </a:cubicBezTo>
                  <a:cubicBezTo>
                    <a:pt x="1764" y="4175"/>
                    <a:pt x="1760" y="4178"/>
                    <a:pt x="1756" y="4178"/>
                  </a:cubicBezTo>
                  <a:cubicBezTo>
                    <a:pt x="1747" y="4178"/>
                    <a:pt x="1733" y="4165"/>
                    <a:pt x="1733" y="4165"/>
                  </a:cubicBezTo>
                  <a:cubicBezTo>
                    <a:pt x="1703" y="4135"/>
                    <a:pt x="1703" y="4104"/>
                    <a:pt x="1703" y="4104"/>
                  </a:cubicBezTo>
                  <a:close/>
                  <a:moveTo>
                    <a:pt x="1426" y="4133"/>
                  </a:moveTo>
                  <a:cubicBezTo>
                    <a:pt x="1438" y="4133"/>
                    <a:pt x="1470" y="4167"/>
                    <a:pt x="1490" y="4226"/>
                  </a:cubicBezTo>
                  <a:cubicBezTo>
                    <a:pt x="1460" y="4195"/>
                    <a:pt x="1429" y="4165"/>
                    <a:pt x="1429" y="4165"/>
                  </a:cubicBezTo>
                  <a:cubicBezTo>
                    <a:pt x="1419" y="4143"/>
                    <a:pt x="1419" y="4133"/>
                    <a:pt x="1426" y="4133"/>
                  </a:cubicBezTo>
                  <a:close/>
                  <a:moveTo>
                    <a:pt x="1812" y="4201"/>
                  </a:moveTo>
                  <a:cubicBezTo>
                    <a:pt x="1815" y="4207"/>
                    <a:pt x="1819" y="4216"/>
                    <a:pt x="1824" y="4226"/>
                  </a:cubicBezTo>
                  <a:cubicBezTo>
                    <a:pt x="1824" y="4212"/>
                    <a:pt x="1819" y="4205"/>
                    <a:pt x="1812" y="4201"/>
                  </a:cubicBezTo>
                  <a:close/>
                  <a:moveTo>
                    <a:pt x="1136" y="4275"/>
                  </a:moveTo>
                  <a:lnTo>
                    <a:pt x="1136" y="4275"/>
                  </a:lnTo>
                  <a:cubicBezTo>
                    <a:pt x="1138" y="4275"/>
                    <a:pt x="1153" y="4297"/>
                    <a:pt x="1186" y="4347"/>
                  </a:cubicBezTo>
                  <a:cubicBezTo>
                    <a:pt x="1217" y="4378"/>
                    <a:pt x="1217" y="4408"/>
                    <a:pt x="1217" y="4408"/>
                  </a:cubicBezTo>
                  <a:cubicBezTo>
                    <a:pt x="1217" y="4408"/>
                    <a:pt x="1186" y="4378"/>
                    <a:pt x="1156" y="4317"/>
                  </a:cubicBezTo>
                  <a:cubicBezTo>
                    <a:pt x="1142" y="4290"/>
                    <a:pt x="1135" y="4275"/>
                    <a:pt x="1136" y="4275"/>
                  </a:cubicBezTo>
                  <a:close/>
                  <a:moveTo>
                    <a:pt x="1004" y="4469"/>
                  </a:moveTo>
                  <a:lnTo>
                    <a:pt x="1004" y="4499"/>
                  </a:lnTo>
                  <a:lnTo>
                    <a:pt x="1034" y="4560"/>
                  </a:lnTo>
                  <a:lnTo>
                    <a:pt x="1004" y="4530"/>
                  </a:lnTo>
                  <a:cubicBezTo>
                    <a:pt x="973" y="4499"/>
                    <a:pt x="973" y="4469"/>
                    <a:pt x="1004" y="4469"/>
                  </a:cubicBezTo>
                  <a:close/>
                  <a:moveTo>
                    <a:pt x="1557" y="4554"/>
                  </a:moveTo>
                  <a:cubicBezTo>
                    <a:pt x="1555" y="4556"/>
                    <a:pt x="1553" y="4558"/>
                    <a:pt x="1551" y="4560"/>
                  </a:cubicBezTo>
                  <a:cubicBezTo>
                    <a:pt x="1562" y="4571"/>
                    <a:pt x="1569" y="4578"/>
                    <a:pt x="1571" y="4578"/>
                  </a:cubicBezTo>
                  <a:cubicBezTo>
                    <a:pt x="1572" y="4578"/>
                    <a:pt x="1568" y="4571"/>
                    <a:pt x="1557" y="4554"/>
                  </a:cubicBezTo>
                  <a:close/>
                  <a:moveTo>
                    <a:pt x="1220" y="4553"/>
                  </a:moveTo>
                  <a:cubicBezTo>
                    <a:pt x="1229" y="4553"/>
                    <a:pt x="1248" y="4565"/>
                    <a:pt x="1276" y="4591"/>
                  </a:cubicBezTo>
                  <a:lnTo>
                    <a:pt x="1247" y="4591"/>
                  </a:lnTo>
                  <a:lnTo>
                    <a:pt x="1247" y="4621"/>
                  </a:lnTo>
                  <a:cubicBezTo>
                    <a:pt x="1217" y="4575"/>
                    <a:pt x="1209" y="4553"/>
                    <a:pt x="1220" y="4553"/>
                  </a:cubicBezTo>
                  <a:close/>
                  <a:moveTo>
                    <a:pt x="761" y="4560"/>
                  </a:moveTo>
                  <a:cubicBezTo>
                    <a:pt x="781" y="4580"/>
                    <a:pt x="801" y="4601"/>
                    <a:pt x="821" y="4621"/>
                  </a:cubicBezTo>
                  <a:cubicBezTo>
                    <a:pt x="852" y="4651"/>
                    <a:pt x="852" y="4651"/>
                    <a:pt x="852" y="4682"/>
                  </a:cubicBezTo>
                  <a:cubicBezTo>
                    <a:pt x="791" y="4651"/>
                    <a:pt x="761" y="4621"/>
                    <a:pt x="761" y="4560"/>
                  </a:cubicBezTo>
                  <a:close/>
                  <a:moveTo>
                    <a:pt x="1125" y="4592"/>
                  </a:moveTo>
                  <a:cubicBezTo>
                    <a:pt x="1146" y="4614"/>
                    <a:pt x="1166" y="4641"/>
                    <a:pt x="1186" y="4682"/>
                  </a:cubicBezTo>
                  <a:lnTo>
                    <a:pt x="1156" y="4682"/>
                  </a:lnTo>
                  <a:cubicBezTo>
                    <a:pt x="1156" y="4682"/>
                    <a:pt x="1126" y="4652"/>
                    <a:pt x="1125" y="4592"/>
                  </a:cubicBezTo>
                  <a:close/>
                  <a:moveTo>
                    <a:pt x="2375" y="4720"/>
                  </a:moveTo>
                  <a:cubicBezTo>
                    <a:pt x="2372" y="4720"/>
                    <a:pt x="2372" y="4727"/>
                    <a:pt x="2372" y="4742"/>
                  </a:cubicBezTo>
                  <a:lnTo>
                    <a:pt x="2372" y="4742"/>
                  </a:lnTo>
                  <a:cubicBezTo>
                    <a:pt x="2372" y="4737"/>
                    <a:pt x="2372" y="4734"/>
                    <a:pt x="2372" y="4734"/>
                  </a:cubicBezTo>
                  <a:cubicBezTo>
                    <a:pt x="2373" y="4734"/>
                    <a:pt x="2377" y="4779"/>
                    <a:pt x="2402" y="4803"/>
                  </a:cubicBezTo>
                  <a:cubicBezTo>
                    <a:pt x="2413" y="4814"/>
                    <a:pt x="2420" y="4821"/>
                    <a:pt x="2423" y="4821"/>
                  </a:cubicBezTo>
                  <a:cubicBezTo>
                    <a:pt x="2428" y="4821"/>
                    <a:pt x="2421" y="4800"/>
                    <a:pt x="2402" y="4742"/>
                  </a:cubicBezTo>
                  <a:cubicBezTo>
                    <a:pt x="2387" y="4727"/>
                    <a:pt x="2379" y="4720"/>
                    <a:pt x="2375" y="4720"/>
                  </a:cubicBezTo>
                  <a:close/>
                  <a:moveTo>
                    <a:pt x="244" y="4864"/>
                  </a:moveTo>
                  <a:cubicBezTo>
                    <a:pt x="244" y="4864"/>
                    <a:pt x="214" y="4864"/>
                    <a:pt x="274" y="4894"/>
                  </a:cubicBezTo>
                  <a:cubicBezTo>
                    <a:pt x="263" y="4883"/>
                    <a:pt x="252" y="4872"/>
                    <a:pt x="244" y="4864"/>
                  </a:cubicBezTo>
                  <a:close/>
                  <a:moveTo>
                    <a:pt x="487" y="4803"/>
                  </a:moveTo>
                  <a:lnTo>
                    <a:pt x="487" y="4803"/>
                  </a:lnTo>
                  <a:cubicBezTo>
                    <a:pt x="504" y="4821"/>
                    <a:pt x="517" y="4834"/>
                    <a:pt x="517" y="4834"/>
                  </a:cubicBezTo>
                  <a:lnTo>
                    <a:pt x="548" y="4834"/>
                  </a:lnTo>
                  <a:lnTo>
                    <a:pt x="548" y="4864"/>
                  </a:lnTo>
                  <a:cubicBezTo>
                    <a:pt x="548" y="4864"/>
                    <a:pt x="548" y="4925"/>
                    <a:pt x="578" y="4955"/>
                  </a:cubicBezTo>
                  <a:lnTo>
                    <a:pt x="578" y="4955"/>
                  </a:lnTo>
                  <a:cubicBezTo>
                    <a:pt x="569" y="4946"/>
                    <a:pt x="558" y="4935"/>
                    <a:pt x="548" y="4925"/>
                  </a:cubicBezTo>
                  <a:cubicBezTo>
                    <a:pt x="548" y="4894"/>
                    <a:pt x="517" y="4864"/>
                    <a:pt x="487" y="4803"/>
                  </a:cubicBezTo>
                  <a:close/>
                  <a:moveTo>
                    <a:pt x="761" y="4894"/>
                  </a:moveTo>
                  <a:cubicBezTo>
                    <a:pt x="791" y="4894"/>
                    <a:pt x="821" y="4925"/>
                    <a:pt x="821" y="4986"/>
                  </a:cubicBezTo>
                  <a:lnTo>
                    <a:pt x="791" y="4986"/>
                  </a:lnTo>
                  <a:cubicBezTo>
                    <a:pt x="791" y="4955"/>
                    <a:pt x="761" y="4894"/>
                    <a:pt x="761" y="4894"/>
                  </a:cubicBezTo>
                  <a:close/>
                  <a:moveTo>
                    <a:pt x="882" y="4925"/>
                  </a:moveTo>
                  <a:cubicBezTo>
                    <a:pt x="821" y="4925"/>
                    <a:pt x="852" y="4955"/>
                    <a:pt x="882" y="4986"/>
                  </a:cubicBezTo>
                  <a:cubicBezTo>
                    <a:pt x="913" y="5016"/>
                    <a:pt x="913" y="5016"/>
                    <a:pt x="913" y="5016"/>
                  </a:cubicBezTo>
                  <a:cubicBezTo>
                    <a:pt x="943" y="5016"/>
                    <a:pt x="913" y="4955"/>
                    <a:pt x="913" y="4955"/>
                  </a:cubicBezTo>
                  <a:cubicBezTo>
                    <a:pt x="882" y="4925"/>
                    <a:pt x="882" y="4925"/>
                    <a:pt x="882" y="4925"/>
                  </a:cubicBezTo>
                  <a:close/>
                  <a:moveTo>
                    <a:pt x="183" y="5138"/>
                  </a:moveTo>
                  <a:cubicBezTo>
                    <a:pt x="183" y="5138"/>
                    <a:pt x="183" y="5138"/>
                    <a:pt x="213" y="5168"/>
                  </a:cubicBezTo>
                  <a:cubicBezTo>
                    <a:pt x="213" y="5168"/>
                    <a:pt x="244" y="5198"/>
                    <a:pt x="244" y="5229"/>
                  </a:cubicBezTo>
                  <a:lnTo>
                    <a:pt x="183" y="5198"/>
                  </a:lnTo>
                  <a:cubicBezTo>
                    <a:pt x="183" y="5138"/>
                    <a:pt x="183" y="5138"/>
                    <a:pt x="183" y="5138"/>
                  </a:cubicBezTo>
                  <a:close/>
                  <a:moveTo>
                    <a:pt x="274" y="5077"/>
                  </a:moveTo>
                  <a:cubicBezTo>
                    <a:pt x="274" y="5077"/>
                    <a:pt x="274" y="5077"/>
                    <a:pt x="305" y="5107"/>
                  </a:cubicBezTo>
                  <a:cubicBezTo>
                    <a:pt x="313" y="5115"/>
                    <a:pt x="324" y="5127"/>
                    <a:pt x="335" y="5138"/>
                  </a:cubicBezTo>
                  <a:cubicBezTo>
                    <a:pt x="365" y="5168"/>
                    <a:pt x="365" y="5229"/>
                    <a:pt x="365" y="5229"/>
                  </a:cubicBezTo>
                  <a:cubicBezTo>
                    <a:pt x="365" y="5229"/>
                    <a:pt x="335" y="5198"/>
                    <a:pt x="305" y="5168"/>
                  </a:cubicBezTo>
                  <a:cubicBezTo>
                    <a:pt x="244" y="5107"/>
                    <a:pt x="244" y="5107"/>
                    <a:pt x="274" y="5077"/>
                  </a:cubicBezTo>
                  <a:close/>
                  <a:moveTo>
                    <a:pt x="5442" y="1"/>
                  </a:moveTo>
                  <a:cubicBezTo>
                    <a:pt x="5381" y="1"/>
                    <a:pt x="5320" y="1"/>
                    <a:pt x="5381" y="31"/>
                  </a:cubicBezTo>
                  <a:cubicBezTo>
                    <a:pt x="5381" y="31"/>
                    <a:pt x="5395" y="45"/>
                    <a:pt x="5404" y="63"/>
                  </a:cubicBezTo>
                  <a:lnTo>
                    <a:pt x="5404" y="63"/>
                  </a:lnTo>
                  <a:cubicBezTo>
                    <a:pt x="5405" y="62"/>
                    <a:pt x="5407" y="62"/>
                    <a:pt x="5411" y="62"/>
                  </a:cubicBezTo>
                  <a:cubicBezTo>
                    <a:pt x="5390" y="40"/>
                    <a:pt x="5383" y="30"/>
                    <a:pt x="5387" y="30"/>
                  </a:cubicBezTo>
                  <a:cubicBezTo>
                    <a:pt x="5393" y="30"/>
                    <a:pt x="5433" y="63"/>
                    <a:pt x="5472" y="122"/>
                  </a:cubicBezTo>
                  <a:cubicBezTo>
                    <a:pt x="5452" y="102"/>
                    <a:pt x="5418" y="82"/>
                    <a:pt x="5407" y="71"/>
                  </a:cubicBezTo>
                  <a:lnTo>
                    <a:pt x="5407" y="71"/>
                  </a:lnTo>
                  <a:cubicBezTo>
                    <a:pt x="5409" y="78"/>
                    <a:pt x="5411" y="85"/>
                    <a:pt x="5411" y="92"/>
                  </a:cubicBezTo>
                  <a:cubicBezTo>
                    <a:pt x="5411" y="92"/>
                    <a:pt x="5350" y="62"/>
                    <a:pt x="5350" y="62"/>
                  </a:cubicBezTo>
                  <a:cubicBezTo>
                    <a:pt x="5341" y="53"/>
                    <a:pt x="5335" y="49"/>
                    <a:pt x="5330" y="49"/>
                  </a:cubicBezTo>
                  <a:cubicBezTo>
                    <a:pt x="5317" y="49"/>
                    <a:pt x="5311" y="70"/>
                    <a:pt x="5290" y="92"/>
                  </a:cubicBezTo>
                  <a:cubicBezTo>
                    <a:pt x="5247" y="113"/>
                    <a:pt x="5234" y="135"/>
                    <a:pt x="5220" y="135"/>
                  </a:cubicBezTo>
                  <a:cubicBezTo>
                    <a:pt x="5214" y="135"/>
                    <a:pt x="5207" y="131"/>
                    <a:pt x="5198" y="122"/>
                  </a:cubicBezTo>
                  <a:lnTo>
                    <a:pt x="5138" y="122"/>
                  </a:lnTo>
                  <a:cubicBezTo>
                    <a:pt x="5168" y="153"/>
                    <a:pt x="5138" y="183"/>
                    <a:pt x="5107" y="244"/>
                  </a:cubicBezTo>
                  <a:cubicBezTo>
                    <a:pt x="5046" y="274"/>
                    <a:pt x="5016" y="335"/>
                    <a:pt x="5046" y="366"/>
                  </a:cubicBezTo>
                  <a:cubicBezTo>
                    <a:pt x="5036" y="355"/>
                    <a:pt x="5026" y="352"/>
                    <a:pt x="5017" y="352"/>
                  </a:cubicBezTo>
                  <a:cubicBezTo>
                    <a:pt x="4999" y="352"/>
                    <a:pt x="4986" y="366"/>
                    <a:pt x="4986" y="366"/>
                  </a:cubicBezTo>
                  <a:cubicBezTo>
                    <a:pt x="5016" y="396"/>
                    <a:pt x="4986" y="426"/>
                    <a:pt x="4986" y="426"/>
                  </a:cubicBezTo>
                  <a:cubicBezTo>
                    <a:pt x="4955" y="396"/>
                    <a:pt x="4955" y="396"/>
                    <a:pt x="4925" y="396"/>
                  </a:cubicBezTo>
                  <a:cubicBezTo>
                    <a:pt x="4925" y="426"/>
                    <a:pt x="4925" y="426"/>
                    <a:pt x="4955" y="457"/>
                  </a:cubicBezTo>
                  <a:cubicBezTo>
                    <a:pt x="4955" y="457"/>
                    <a:pt x="4916" y="496"/>
                    <a:pt x="4885" y="496"/>
                  </a:cubicBezTo>
                  <a:cubicBezTo>
                    <a:pt x="4877" y="496"/>
                    <a:pt x="4870" y="493"/>
                    <a:pt x="4864" y="487"/>
                  </a:cubicBezTo>
                  <a:cubicBezTo>
                    <a:pt x="4803" y="487"/>
                    <a:pt x="4834" y="518"/>
                    <a:pt x="4864" y="548"/>
                  </a:cubicBezTo>
                  <a:cubicBezTo>
                    <a:pt x="4894" y="578"/>
                    <a:pt x="4925" y="609"/>
                    <a:pt x="4925" y="609"/>
                  </a:cubicBezTo>
                  <a:cubicBezTo>
                    <a:pt x="4925" y="609"/>
                    <a:pt x="4894" y="578"/>
                    <a:pt x="4864" y="578"/>
                  </a:cubicBezTo>
                  <a:cubicBezTo>
                    <a:pt x="4846" y="543"/>
                    <a:pt x="4839" y="528"/>
                    <a:pt x="4836" y="528"/>
                  </a:cubicBezTo>
                  <a:cubicBezTo>
                    <a:pt x="4834" y="528"/>
                    <a:pt x="4834" y="535"/>
                    <a:pt x="4834" y="548"/>
                  </a:cubicBezTo>
                  <a:lnTo>
                    <a:pt x="4803" y="548"/>
                  </a:lnTo>
                  <a:cubicBezTo>
                    <a:pt x="4834" y="578"/>
                    <a:pt x="4803" y="609"/>
                    <a:pt x="4773" y="669"/>
                  </a:cubicBezTo>
                  <a:cubicBezTo>
                    <a:pt x="4712" y="730"/>
                    <a:pt x="4712" y="730"/>
                    <a:pt x="4742" y="761"/>
                  </a:cubicBezTo>
                  <a:cubicBezTo>
                    <a:pt x="4773" y="791"/>
                    <a:pt x="4773" y="791"/>
                    <a:pt x="4712" y="791"/>
                  </a:cubicBezTo>
                  <a:cubicBezTo>
                    <a:pt x="4636" y="761"/>
                    <a:pt x="4598" y="745"/>
                    <a:pt x="4583" y="745"/>
                  </a:cubicBezTo>
                  <a:cubicBezTo>
                    <a:pt x="4568" y="745"/>
                    <a:pt x="4575" y="761"/>
                    <a:pt x="4590" y="791"/>
                  </a:cubicBezTo>
                  <a:cubicBezTo>
                    <a:pt x="4599" y="782"/>
                    <a:pt x="4608" y="778"/>
                    <a:pt x="4617" y="778"/>
                  </a:cubicBezTo>
                  <a:cubicBezTo>
                    <a:pt x="4639" y="778"/>
                    <a:pt x="4660" y="800"/>
                    <a:pt x="4682" y="821"/>
                  </a:cubicBezTo>
                  <a:cubicBezTo>
                    <a:pt x="4717" y="857"/>
                    <a:pt x="4732" y="872"/>
                    <a:pt x="4720" y="872"/>
                  </a:cubicBezTo>
                  <a:cubicBezTo>
                    <a:pt x="4711" y="872"/>
                    <a:pt x="4689" y="864"/>
                    <a:pt x="4651" y="852"/>
                  </a:cubicBezTo>
                  <a:cubicBezTo>
                    <a:pt x="4640" y="840"/>
                    <a:pt x="4628" y="835"/>
                    <a:pt x="4617" y="835"/>
                  </a:cubicBezTo>
                  <a:cubicBezTo>
                    <a:pt x="4572" y="835"/>
                    <a:pt x="4541" y="924"/>
                    <a:pt x="4590" y="973"/>
                  </a:cubicBezTo>
                  <a:cubicBezTo>
                    <a:pt x="4590" y="973"/>
                    <a:pt x="4590" y="973"/>
                    <a:pt x="4560" y="943"/>
                  </a:cubicBezTo>
                  <a:cubicBezTo>
                    <a:pt x="4545" y="928"/>
                    <a:pt x="4537" y="920"/>
                    <a:pt x="4530" y="920"/>
                  </a:cubicBezTo>
                  <a:cubicBezTo>
                    <a:pt x="4522" y="920"/>
                    <a:pt x="4514" y="928"/>
                    <a:pt x="4499" y="943"/>
                  </a:cubicBezTo>
                  <a:lnTo>
                    <a:pt x="4469" y="973"/>
                  </a:lnTo>
                  <a:cubicBezTo>
                    <a:pt x="4504" y="1009"/>
                    <a:pt x="4498" y="1024"/>
                    <a:pt x="4481" y="1024"/>
                  </a:cubicBezTo>
                  <a:cubicBezTo>
                    <a:pt x="4469" y="1024"/>
                    <a:pt x="4451" y="1016"/>
                    <a:pt x="4438" y="1004"/>
                  </a:cubicBezTo>
                  <a:cubicBezTo>
                    <a:pt x="4423" y="989"/>
                    <a:pt x="4416" y="981"/>
                    <a:pt x="4408" y="981"/>
                  </a:cubicBezTo>
                  <a:cubicBezTo>
                    <a:pt x="4400" y="981"/>
                    <a:pt x="4393" y="989"/>
                    <a:pt x="4378" y="1004"/>
                  </a:cubicBezTo>
                  <a:cubicBezTo>
                    <a:pt x="4413" y="1039"/>
                    <a:pt x="4407" y="1054"/>
                    <a:pt x="4390" y="1054"/>
                  </a:cubicBezTo>
                  <a:cubicBezTo>
                    <a:pt x="4378" y="1054"/>
                    <a:pt x="4360" y="1047"/>
                    <a:pt x="4347" y="1034"/>
                  </a:cubicBezTo>
                  <a:lnTo>
                    <a:pt x="4317" y="1065"/>
                  </a:lnTo>
                  <a:cubicBezTo>
                    <a:pt x="4347" y="1095"/>
                    <a:pt x="4347" y="1095"/>
                    <a:pt x="4347" y="1095"/>
                  </a:cubicBezTo>
                  <a:cubicBezTo>
                    <a:pt x="4317" y="1125"/>
                    <a:pt x="4317" y="1125"/>
                    <a:pt x="4347" y="1156"/>
                  </a:cubicBezTo>
                  <a:cubicBezTo>
                    <a:pt x="4358" y="1166"/>
                    <a:pt x="4368" y="1177"/>
                    <a:pt x="4378" y="1186"/>
                  </a:cubicBezTo>
                  <a:lnTo>
                    <a:pt x="4378" y="1186"/>
                  </a:lnTo>
                  <a:cubicBezTo>
                    <a:pt x="4369" y="1177"/>
                    <a:pt x="4360" y="1174"/>
                    <a:pt x="4351" y="1174"/>
                  </a:cubicBezTo>
                  <a:cubicBezTo>
                    <a:pt x="4330" y="1174"/>
                    <a:pt x="4308" y="1195"/>
                    <a:pt x="4287" y="1217"/>
                  </a:cubicBezTo>
                  <a:cubicBezTo>
                    <a:pt x="4271" y="1232"/>
                    <a:pt x="4264" y="1239"/>
                    <a:pt x="4256" y="1239"/>
                  </a:cubicBezTo>
                  <a:cubicBezTo>
                    <a:pt x="4249" y="1239"/>
                    <a:pt x="4241" y="1232"/>
                    <a:pt x="4226" y="1217"/>
                  </a:cubicBezTo>
                  <a:lnTo>
                    <a:pt x="4226" y="1217"/>
                  </a:lnTo>
                  <a:lnTo>
                    <a:pt x="4256" y="1277"/>
                  </a:lnTo>
                  <a:cubicBezTo>
                    <a:pt x="4256" y="1293"/>
                    <a:pt x="4256" y="1300"/>
                    <a:pt x="4252" y="1300"/>
                  </a:cubicBezTo>
                  <a:cubicBezTo>
                    <a:pt x="4249" y="1300"/>
                    <a:pt x="4241" y="1293"/>
                    <a:pt x="4226" y="1277"/>
                  </a:cubicBezTo>
                  <a:cubicBezTo>
                    <a:pt x="4217" y="1268"/>
                    <a:pt x="4208" y="1265"/>
                    <a:pt x="4201" y="1265"/>
                  </a:cubicBezTo>
                  <a:cubicBezTo>
                    <a:pt x="4183" y="1265"/>
                    <a:pt x="4174" y="1286"/>
                    <a:pt x="4195" y="1308"/>
                  </a:cubicBezTo>
                  <a:lnTo>
                    <a:pt x="4165" y="1338"/>
                  </a:lnTo>
                  <a:cubicBezTo>
                    <a:pt x="4142" y="1315"/>
                    <a:pt x="4123" y="1305"/>
                    <a:pt x="4112" y="1305"/>
                  </a:cubicBezTo>
                  <a:cubicBezTo>
                    <a:pt x="4094" y="1305"/>
                    <a:pt x="4097" y="1331"/>
                    <a:pt x="4135" y="1369"/>
                  </a:cubicBezTo>
                  <a:cubicBezTo>
                    <a:pt x="4104" y="1338"/>
                    <a:pt x="4104" y="1338"/>
                    <a:pt x="4104" y="1338"/>
                  </a:cubicBezTo>
                  <a:lnTo>
                    <a:pt x="4104" y="1338"/>
                  </a:lnTo>
                  <a:cubicBezTo>
                    <a:pt x="4122" y="1374"/>
                    <a:pt x="4119" y="1389"/>
                    <a:pt x="4107" y="1389"/>
                  </a:cubicBezTo>
                  <a:cubicBezTo>
                    <a:pt x="4099" y="1389"/>
                    <a:pt x="4086" y="1381"/>
                    <a:pt x="4074" y="1369"/>
                  </a:cubicBezTo>
                  <a:lnTo>
                    <a:pt x="4043" y="1399"/>
                  </a:lnTo>
                  <a:cubicBezTo>
                    <a:pt x="4074" y="1429"/>
                    <a:pt x="4074" y="1429"/>
                    <a:pt x="4074" y="1429"/>
                  </a:cubicBezTo>
                  <a:cubicBezTo>
                    <a:pt x="4074" y="1460"/>
                    <a:pt x="4043" y="1460"/>
                    <a:pt x="4074" y="1490"/>
                  </a:cubicBezTo>
                  <a:cubicBezTo>
                    <a:pt x="4104" y="1521"/>
                    <a:pt x="4104" y="1521"/>
                    <a:pt x="4104" y="1521"/>
                  </a:cubicBezTo>
                  <a:cubicBezTo>
                    <a:pt x="4104" y="1526"/>
                    <a:pt x="4103" y="1529"/>
                    <a:pt x="4101" y="1529"/>
                  </a:cubicBezTo>
                  <a:cubicBezTo>
                    <a:pt x="4093" y="1529"/>
                    <a:pt x="4068" y="1484"/>
                    <a:pt x="4043" y="1460"/>
                  </a:cubicBezTo>
                  <a:cubicBezTo>
                    <a:pt x="4032" y="1449"/>
                    <a:pt x="4025" y="1442"/>
                    <a:pt x="4022" y="1442"/>
                  </a:cubicBezTo>
                  <a:cubicBezTo>
                    <a:pt x="4017" y="1442"/>
                    <a:pt x="4024" y="1463"/>
                    <a:pt x="4043" y="1521"/>
                  </a:cubicBezTo>
                  <a:lnTo>
                    <a:pt x="4013" y="1551"/>
                  </a:lnTo>
                  <a:cubicBezTo>
                    <a:pt x="4003" y="1541"/>
                    <a:pt x="3993" y="1537"/>
                    <a:pt x="3984" y="1537"/>
                  </a:cubicBezTo>
                  <a:cubicBezTo>
                    <a:pt x="3966" y="1537"/>
                    <a:pt x="3952" y="1551"/>
                    <a:pt x="3952" y="1551"/>
                  </a:cubicBezTo>
                  <a:cubicBezTo>
                    <a:pt x="3960" y="1559"/>
                    <a:pt x="3970" y="1569"/>
                    <a:pt x="3983" y="1581"/>
                  </a:cubicBezTo>
                  <a:cubicBezTo>
                    <a:pt x="4000" y="1617"/>
                    <a:pt x="3997" y="1632"/>
                    <a:pt x="3986" y="1632"/>
                  </a:cubicBezTo>
                  <a:cubicBezTo>
                    <a:pt x="3977" y="1632"/>
                    <a:pt x="3965" y="1624"/>
                    <a:pt x="3952" y="1612"/>
                  </a:cubicBezTo>
                  <a:cubicBezTo>
                    <a:pt x="3939" y="1599"/>
                    <a:pt x="3929" y="1589"/>
                    <a:pt x="3922" y="1581"/>
                  </a:cubicBezTo>
                  <a:lnTo>
                    <a:pt x="3922" y="1581"/>
                  </a:lnTo>
                  <a:cubicBezTo>
                    <a:pt x="3952" y="1642"/>
                    <a:pt x="3922" y="1642"/>
                    <a:pt x="3922" y="1642"/>
                  </a:cubicBezTo>
                  <a:cubicBezTo>
                    <a:pt x="3916" y="1636"/>
                    <a:pt x="3910" y="1634"/>
                    <a:pt x="3904" y="1634"/>
                  </a:cubicBezTo>
                  <a:cubicBezTo>
                    <a:pt x="3879" y="1634"/>
                    <a:pt x="3849" y="1678"/>
                    <a:pt x="3800" y="1703"/>
                  </a:cubicBezTo>
                  <a:cubicBezTo>
                    <a:pt x="3770" y="1733"/>
                    <a:pt x="3800" y="1764"/>
                    <a:pt x="3831" y="1794"/>
                  </a:cubicBezTo>
                  <a:cubicBezTo>
                    <a:pt x="3866" y="1830"/>
                    <a:pt x="3881" y="1844"/>
                    <a:pt x="3875" y="1844"/>
                  </a:cubicBezTo>
                  <a:cubicBezTo>
                    <a:pt x="3871" y="1844"/>
                    <a:pt x="3856" y="1837"/>
                    <a:pt x="3831" y="1825"/>
                  </a:cubicBezTo>
                  <a:cubicBezTo>
                    <a:pt x="3800" y="1809"/>
                    <a:pt x="3785" y="1802"/>
                    <a:pt x="3781" y="1802"/>
                  </a:cubicBezTo>
                  <a:cubicBezTo>
                    <a:pt x="3777" y="1802"/>
                    <a:pt x="3785" y="1809"/>
                    <a:pt x="3800" y="1825"/>
                  </a:cubicBezTo>
                  <a:cubicBezTo>
                    <a:pt x="3785" y="1809"/>
                    <a:pt x="3762" y="1802"/>
                    <a:pt x="3747" y="1802"/>
                  </a:cubicBezTo>
                  <a:cubicBezTo>
                    <a:pt x="3732" y="1802"/>
                    <a:pt x="3724" y="1809"/>
                    <a:pt x="3739" y="1825"/>
                  </a:cubicBezTo>
                  <a:cubicBezTo>
                    <a:pt x="3739" y="1825"/>
                    <a:pt x="3739" y="1825"/>
                    <a:pt x="3709" y="1794"/>
                  </a:cubicBezTo>
                  <a:cubicBezTo>
                    <a:pt x="3701" y="1786"/>
                    <a:pt x="3697" y="1782"/>
                    <a:pt x="3696" y="1782"/>
                  </a:cubicBezTo>
                  <a:lnTo>
                    <a:pt x="3696" y="1782"/>
                  </a:lnTo>
                  <a:cubicBezTo>
                    <a:pt x="3693" y="1782"/>
                    <a:pt x="3709" y="1810"/>
                    <a:pt x="3709" y="1855"/>
                  </a:cubicBezTo>
                  <a:cubicBezTo>
                    <a:pt x="3691" y="1837"/>
                    <a:pt x="3679" y="1830"/>
                    <a:pt x="3671" y="1830"/>
                  </a:cubicBezTo>
                  <a:cubicBezTo>
                    <a:pt x="3653" y="1830"/>
                    <a:pt x="3666" y="1873"/>
                    <a:pt x="3709" y="1916"/>
                  </a:cubicBezTo>
                  <a:cubicBezTo>
                    <a:pt x="3727" y="1951"/>
                    <a:pt x="3734" y="1966"/>
                    <a:pt x="3731" y="1966"/>
                  </a:cubicBezTo>
                  <a:cubicBezTo>
                    <a:pt x="3729" y="1966"/>
                    <a:pt x="3722" y="1959"/>
                    <a:pt x="3709" y="1946"/>
                  </a:cubicBezTo>
                  <a:cubicBezTo>
                    <a:pt x="3709" y="1936"/>
                    <a:pt x="3706" y="1933"/>
                    <a:pt x="3701" y="1933"/>
                  </a:cubicBezTo>
                  <a:cubicBezTo>
                    <a:pt x="3692" y="1933"/>
                    <a:pt x="3679" y="1946"/>
                    <a:pt x="3679" y="1946"/>
                  </a:cubicBezTo>
                  <a:cubicBezTo>
                    <a:pt x="3679" y="1946"/>
                    <a:pt x="3679" y="1946"/>
                    <a:pt x="3648" y="1916"/>
                  </a:cubicBezTo>
                  <a:cubicBezTo>
                    <a:pt x="3648" y="1916"/>
                    <a:pt x="3618" y="1916"/>
                    <a:pt x="3648" y="1976"/>
                  </a:cubicBezTo>
                  <a:cubicBezTo>
                    <a:pt x="3679" y="2007"/>
                    <a:pt x="3679" y="2022"/>
                    <a:pt x="3663" y="2022"/>
                  </a:cubicBezTo>
                  <a:cubicBezTo>
                    <a:pt x="3648" y="2022"/>
                    <a:pt x="3618" y="2007"/>
                    <a:pt x="3587" y="1976"/>
                  </a:cubicBezTo>
                  <a:lnTo>
                    <a:pt x="3587" y="2007"/>
                  </a:lnTo>
                  <a:cubicBezTo>
                    <a:pt x="3587" y="2007"/>
                    <a:pt x="3587" y="2007"/>
                    <a:pt x="3587" y="2007"/>
                  </a:cubicBezTo>
                  <a:lnTo>
                    <a:pt x="3587" y="2007"/>
                  </a:lnTo>
                  <a:cubicBezTo>
                    <a:pt x="3615" y="2048"/>
                    <a:pt x="3618" y="2064"/>
                    <a:pt x="3607" y="2064"/>
                  </a:cubicBezTo>
                  <a:cubicBezTo>
                    <a:pt x="3593" y="2064"/>
                    <a:pt x="3560" y="2040"/>
                    <a:pt x="3527" y="2007"/>
                  </a:cubicBezTo>
                  <a:cubicBezTo>
                    <a:pt x="3511" y="1992"/>
                    <a:pt x="3504" y="1984"/>
                    <a:pt x="3500" y="1984"/>
                  </a:cubicBezTo>
                  <a:cubicBezTo>
                    <a:pt x="3496" y="1984"/>
                    <a:pt x="3496" y="1992"/>
                    <a:pt x="3496" y="2007"/>
                  </a:cubicBezTo>
                  <a:lnTo>
                    <a:pt x="3527" y="2037"/>
                  </a:lnTo>
                  <a:cubicBezTo>
                    <a:pt x="3557" y="2068"/>
                    <a:pt x="3587" y="2098"/>
                    <a:pt x="3587" y="2098"/>
                  </a:cubicBezTo>
                  <a:cubicBezTo>
                    <a:pt x="3557" y="2098"/>
                    <a:pt x="3557" y="2098"/>
                    <a:pt x="3527" y="2068"/>
                  </a:cubicBezTo>
                  <a:cubicBezTo>
                    <a:pt x="3511" y="2052"/>
                    <a:pt x="3496" y="2045"/>
                    <a:pt x="3489" y="2045"/>
                  </a:cubicBezTo>
                  <a:cubicBezTo>
                    <a:pt x="3481" y="2045"/>
                    <a:pt x="3481" y="2052"/>
                    <a:pt x="3496" y="2068"/>
                  </a:cubicBezTo>
                  <a:cubicBezTo>
                    <a:pt x="3496" y="2068"/>
                    <a:pt x="3466" y="2068"/>
                    <a:pt x="3435" y="2037"/>
                  </a:cubicBezTo>
                  <a:cubicBezTo>
                    <a:pt x="3435" y="2037"/>
                    <a:pt x="3435" y="2037"/>
                    <a:pt x="3405" y="2068"/>
                  </a:cubicBezTo>
                  <a:cubicBezTo>
                    <a:pt x="3405" y="2068"/>
                    <a:pt x="3375" y="2098"/>
                    <a:pt x="3405" y="2128"/>
                  </a:cubicBezTo>
                  <a:cubicBezTo>
                    <a:pt x="3405" y="2128"/>
                    <a:pt x="3397" y="2136"/>
                    <a:pt x="3386" y="2136"/>
                  </a:cubicBezTo>
                  <a:cubicBezTo>
                    <a:pt x="3375" y="2136"/>
                    <a:pt x="3359" y="2128"/>
                    <a:pt x="3344" y="2098"/>
                  </a:cubicBezTo>
                  <a:cubicBezTo>
                    <a:pt x="3332" y="2085"/>
                    <a:pt x="3324" y="2078"/>
                    <a:pt x="3322" y="2078"/>
                  </a:cubicBezTo>
                  <a:lnTo>
                    <a:pt x="3322" y="2078"/>
                  </a:lnTo>
                  <a:cubicBezTo>
                    <a:pt x="3319" y="2078"/>
                    <a:pt x="3326" y="2093"/>
                    <a:pt x="3344" y="2128"/>
                  </a:cubicBezTo>
                  <a:cubicBezTo>
                    <a:pt x="3375" y="2159"/>
                    <a:pt x="3375" y="2159"/>
                    <a:pt x="3375" y="2159"/>
                  </a:cubicBezTo>
                  <a:lnTo>
                    <a:pt x="3344" y="2159"/>
                  </a:lnTo>
                  <a:cubicBezTo>
                    <a:pt x="3375" y="2189"/>
                    <a:pt x="3375" y="2189"/>
                    <a:pt x="3375" y="2220"/>
                  </a:cubicBezTo>
                  <a:cubicBezTo>
                    <a:pt x="3375" y="2220"/>
                    <a:pt x="3348" y="2206"/>
                    <a:pt x="3330" y="2206"/>
                  </a:cubicBezTo>
                  <a:cubicBezTo>
                    <a:pt x="3321" y="2206"/>
                    <a:pt x="3314" y="2210"/>
                    <a:pt x="3314" y="2220"/>
                  </a:cubicBezTo>
                  <a:cubicBezTo>
                    <a:pt x="3283" y="2220"/>
                    <a:pt x="3283" y="2220"/>
                    <a:pt x="3344" y="2250"/>
                  </a:cubicBezTo>
                  <a:cubicBezTo>
                    <a:pt x="3344" y="2250"/>
                    <a:pt x="3358" y="2264"/>
                    <a:pt x="3349" y="2264"/>
                  </a:cubicBezTo>
                  <a:cubicBezTo>
                    <a:pt x="3344" y="2264"/>
                    <a:pt x="3334" y="2260"/>
                    <a:pt x="3314" y="2250"/>
                  </a:cubicBezTo>
                  <a:cubicBezTo>
                    <a:pt x="3314" y="2265"/>
                    <a:pt x="3299" y="2265"/>
                    <a:pt x="3283" y="2265"/>
                  </a:cubicBezTo>
                  <a:cubicBezTo>
                    <a:pt x="3268" y="2265"/>
                    <a:pt x="3253" y="2265"/>
                    <a:pt x="3253" y="2280"/>
                  </a:cubicBezTo>
                  <a:cubicBezTo>
                    <a:pt x="3223" y="2280"/>
                    <a:pt x="3223" y="2280"/>
                    <a:pt x="3253" y="2341"/>
                  </a:cubicBezTo>
                  <a:cubicBezTo>
                    <a:pt x="3200" y="2306"/>
                    <a:pt x="3178" y="2291"/>
                    <a:pt x="3174" y="2291"/>
                  </a:cubicBezTo>
                  <a:lnTo>
                    <a:pt x="3174" y="2291"/>
                  </a:lnTo>
                  <a:cubicBezTo>
                    <a:pt x="3172" y="2291"/>
                    <a:pt x="3180" y="2298"/>
                    <a:pt x="3192" y="2311"/>
                  </a:cubicBezTo>
                  <a:cubicBezTo>
                    <a:pt x="3223" y="2341"/>
                    <a:pt x="3223" y="2341"/>
                    <a:pt x="3223" y="2372"/>
                  </a:cubicBezTo>
                  <a:cubicBezTo>
                    <a:pt x="3207" y="2356"/>
                    <a:pt x="3192" y="2349"/>
                    <a:pt x="3185" y="2349"/>
                  </a:cubicBezTo>
                  <a:cubicBezTo>
                    <a:pt x="3177" y="2349"/>
                    <a:pt x="3177" y="2356"/>
                    <a:pt x="3192" y="2372"/>
                  </a:cubicBezTo>
                  <a:cubicBezTo>
                    <a:pt x="3192" y="2372"/>
                    <a:pt x="3192" y="2372"/>
                    <a:pt x="3162" y="2341"/>
                  </a:cubicBezTo>
                  <a:lnTo>
                    <a:pt x="3131" y="2372"/>
                  </a:lnTo>
                  <a:cubicBezTo>
                    <a:pt x="3167" y="2407"/>
                    <a:pt x="3161" y="2422"/>
                    <a:pt x="3138" y="2422"/>
                  </a:cubicBezTo>
                  <a:cubicBezTo>
                    <a:pt x="3121" y="2422"/>
                    <a:pt x="3096" y="2415"/>
                    <a:pt x="3071" y="2402"/>
                  </a:cubicBezTo>
                  <a:lnTo>
                    <a:pt x="3071" y="2402"/>
                  </a:lnTo>
                  <a:cubicBezTo>
                    <a:pt x="3071" y="2402"/>
                    <a:pt x="3071" y="2432"/>
                    <a:pt x="3101" y="2463"/>
                  </a:cubicBezTo>
                  <a:cubicBezTo>
                    <a:pt x="3071" y="2432"/>
                    <a:pt x="3055" y="2417"/>
                    <a:pt x="3052" y="2417"/>
                  </a:cubicBezTo>
                  <a:cubicBezTo>
                    <a:pt x="3048" y="2417"/>
                    <a:pt x="3055" y="2432"/>
                    <a:pt x="3071" y="2463"/>
                  </a:cubicBezTo>
                  <a:cubicBezTo>
                    <a:pt x="3087" y="2496"/>
                    <a:pt x="3086" y="2520"/>
                    <a:pt x="3071" y="2520"/>
                  </a:cubicBezTo>
                  <a:cubicBezTo>
                    <a:pt x="3059" y="2520"/>
                    <a:pt x="3037" y="2504"/>
                    <a:pt x="3010" y="2463"/>
                  </a:cubicBezTo>
                  <a:cubicBezTo>
                    <a:pt x="2980" y="2433"/>
                    <a:pt x="2950" y="2403"/>
                    <a:pt x="2949" y="2402"/>
                  </a:cubicBezTo>
                  <a:lnTo>
                    <a:pt x="2949" y="2402"/>
                  </a:lnTo>
                  <a:cubicBezTo>
                    <a:pt x="2979" y="2432"/>
                    <a:pt x="2979" y="2463"/>
                    <a:pt x="2979" y="2463"/>
                  </a:cubicBezTo>
                  <a:cubicBezTo>
                    <a:pt x="3010" y="2493"/>
                    <a:pt x="3010" y="2493"/>
                    <a:pt x="2979" y="2493"/>
                  </a:cubicBezTo>
                  <a:cubicBezTo>
                    <a:pt x="2979" y="2524"/>
                    <a:pt x="2979" y="2584"/>
                    <a:pt x="2949" y="2584"/>
                  </a:cubicBezTo>
                  <a:cubicBezTo>
                    <a:pt x="2949" y="2584"/>
                    <a:pt x="2936" y="2598"/>
                    <a:pt x="2918" y="2598"/>
                  </a:cubicBezTo>
                  <a:cubicBezTo>
                    <a:pt x="2909" y="2598"/>
                    <a:pt x="2898" y="2595"/>
                    <a:pt x="2888" y="2584"/>
                  </a:cubicBezTo>
                  <a:cubicBezTo>
                    <a:pt x="2888" y="2584"/>
                    <a:pt x="2888" y="2615"/>
                    <a:pt x="2888" y="2645"/>
                  </a:cubicBezTo>
                  <a:cubicBezTo>
                    <a:pt x="2910" y="2667"/>
                    <a:pt x="2916" y="2688"/>
                    <a:pt x="2907" y="2688"/>
                  </a:cubicBezTo>
                  <a:cubicBezTo>
                    <a:pt x="2904" y="2688"/>
                    <a:pt x="2897" y="2684"/>
                    <a:pt x="2888" y="2676"/>
                  </a:cubicBezTo>
                  <a:lnTo>
                    <a:pt x="2858" y="2676"/>
                  </a:lnTo>
                  <a:cubicBezTo>
                    <a:pt x="2888" y="2706"/>
                    <a:pt x="2888" y="2736"/>
                    <a:pt x="2888" y="2736"/>
                  </a:cubicBezTo>
                  <a:cubicBezTo>
                    <a:pt x="2871" y="2701"/>
                    <a:pt x="2842" y="2686"/>
                    <a:pt x="2828" y="2686"/>
                  </a:cubicBezTo>
                  <a:cubicBezTo>
                    <a:pt x="2818" y="2686"/>
                    <a:pt x="2815" y="2693"/>
                    <a:pt x="2828" y="2706"/>
                  </a:cubicBezTo>
                  <a:cubicBezTo>
                    <a:pt x="2858" y="2736"/>
                    <a:pt x="2858" y="2736"/>
                    <a:pt x="2858" y="2767"/>
                  </a:cubicBezTo>
                  <a:cubicBezTo>
                    <a:pt x="2853" y="2764"/>
                    <a:pt x="2848" y="2763"/>
                    <a:pt x="2841" y="2763"/>
                  </a:cubicBezTo>
                  <a:cubicBezTo>
                    <a:pt x="2766" y="2763"/>
                    <a:pt x="2587" y="2921"/>
                    <a:pt x="2615" y="2949"/>
                  </a:cubicBezTo>
                  <a:lnTo>
                    <a:pt x="2584" y="2980"/>
                  </a:lnTo>
                  <a:cubicBezTo>
                    <a:pt x="2567" y="2962"/>
                    <a:pt x="2554" y="2954"/>
                    <a:pt x="2545" y="2954"/>
                  </a:cubicBezTo>
                  <a:cubicBezTo>
                    <a:pt x="2529" y="2954"/>
                    <a:pt x="2525" y="2979"/>
                    <a:pt x="2524" y="3010"/>
                  </a:cubicBezTo>
                  <a:lnTo>
                    <a:pt x="2524" y="3010"/>
                  </a:lnTo>
                  <a:cubicBezTo>
                    <a:pt x="2524" y="3010"/>
                    <a:pt x="2524" y="3010"/>
                    <a:pt x="2524" y="3010"/>
                  </a:cubicBezTo>
                  <a:lnTo>
                    <a:pt x="2493" y="3010"/>
                  </a:lnTo>
                  <a:cubicBezTo>
                    <a:pt x="2493" y="3010"/>
                    <a:pt x="2511" y="3045"/>
                    <a:pt x="2532" y="3075"/>
                  </a:cubicBezTo>
                  <a:lnTo>
                    <a:pt x="2532" y="3075"/>
                  </a:lnTo>
                  <a:cubicBezTo>
                    <a:pt x="2538" y="3066"/>
                    <a:pt x="2542" y="3058"/>
                    <a:pt x="2524" y="3040"/>
                  </a:cubicBezTo>
                  <a:cubicBezTo>
                    <a:pt x="2524" y="3030"/>
                    <a:pt x="2524" y="3020"/>
                    <a:pt x="2524" y="3010"/>
                  </a:cubicBezTo>
                  <a:lnTo>
                    <a:pt x="2524" y="3010"/>
                  </a:lnTo>
                  <a:cubicBezTo>
                    <a:pt x="2554" y="3041"/>
                    <a:pt x="2584" y="3071"/>
                    <a:pt x="2554" y="3071"/>
                  </a:cubicBezTo>
                  <a:lnTo>
                    <a:pt x="2554" y="3101"/>
                  </a:lnTo>
                  <a:cubicBezTo>
                    <a:pt x="2547" y="3094"/>
                    <a:pt x="2539" y="3085"/>
                    <a:pt x="2532" y="3075"/>
                  </a:cubicBezTo>
                  <a:lnTo>
                    <a:pt x="2532" y="3075"/>
                  </a:lnTo>
                  <a:cubicBezTo>
                    <a:pt x="2529" y="3082"/>
                    <a:pt x="2524" y="3089"/>
                    <a:pt x="2524" y="3101"/>
                  </a:cubicBezTo>
                  <a:cubicBezTo>
                    <a:pt x="2493" y="3056"/>
                    <a:pt x="2478" y="3040"/>
                    <a:pt x="2470" y="3040"/>
                  </a:cubicBezTo>
                  <a:cubicBezTo>
                    <a:pt x="2463" y="3040"/>
                    <a:pt x="2463" y="3056"/>
                    <a:pt x="2463" y="3071"/>
                  </a:cubicBezTo>
                  <a:cubicBezTo>
                    <a:pt x="2496" y="3121"/>
                    <a:pt x="2511" y="3143"/>
                    <a:pt x="2508" y="3143"/>
                  </a:cubicBezTo>
                  <a:cubicBezTo>
                    <a:pt x="2505" y="3143"/>
                    <a:pt x="2490" y="3128"/>
                    <a:pt x="2463" y="3101"/>
                  </a:cubicBezTo>
                  <a:cubicBezTo>
                    <a:pt x="2438" y="3076"/>
                    <a:pt x="2418" y="3061"/>
                    <a:pt x="2409" y="3061"/>
                  </a:cubicBezTo>
                  <a:cubicBezTo>
                    <a:pt x="2398" y="3061"/>
                    <a:pt x="2409" y="3091"/>
                    <a:pt x="2463" y="3162"/>
                  </a:cubicBezTo>
                  <a:cubicBezTo>
                    <a:pt x="2463" y="3177"/>
                    <a:pt x="2463" y="3185"/>
                    <a:pt x="2459" y="3185"/>
                  </a:cubicBezTo>
                  <a:cubicBezTo>
                    <a:pt x="2455" y="3185"/>
                    <a:pt x="2448" y="3177"/>
                    <a:pt x="2432" y="3162"/>
                  </a:cubicBezTo>
                  <a:cubicBezTo>
                    <a:pt x="2420" y="3149"/>
                    <a:pt x="2410" y="3139"/>
                    <a:pt x="2402" y="3132"/>
                  </a:cubicBezTo>
                  <a:lnTo>
                    <a:pt x="2402" y="3132"/>
                  </a:lnTo>
                  <a:cubicBezTo>
                    <a:pt x="2435" y="3182"/>
                    <a:pt x="2441" y="3204"/>
                    <a:pt x="2430" y="3204"/>
                  </a:cubicBezTo>
                  <a:cubicBezTo>
                    <a:pt x="2420" y="3204"/>
                    <a:pt x="2399" y="3189"/>
                    <a:pt x="2372" y="3162"/>
                  </a:cubicBezTo>
                  <a:lnTo>
                    <a:pt x="2372" y="3162"/>
                  </a:lnTo>
                  <a:cubicBezTo>
                    <a:pt x="2388" y="3212"/>
                    <a:pt x="2387" y="3235"/>
                    <a:pt x="2372" y="3235"/>
                  </a:cubicBezTo>
                  <a:cubicBezTo>
                    <a:pt x="2359" y="3235"/>
                    <a:pt x="2338" y="3220"/>
                    <a:pt x="2311" y="3192"/>
                  </a:cubicBezTo>
                  <a:cubicBezTo>
                    <a:pt x="2311" y="3208"/>
                    <a:pt x="2303" y="3208"/>
                    <a:pt x="2299" y="3208"/>
                  </a:cubicBezTo>
                  <a:cubicBezTo>
                    <a:pt x="2296" y="3208"/>
                    <a:pt x="2296" y="3208"/>
                    <a:pt x="2311" y="3223"/>
                  </a:cubicBezTo>
                  <a:lnTo>
                    <a:pt x="2280" y="3192"/>
                  </a:lnTo>
                  <a:lnTo>
                    <a:pt x="2250" y="3192"/>
                  </a:lnTo>
                  <a:lnTo>
                    <a:pt x="2280" y="3223"/>
                  </a:lnTo>
                  <a:cubicBezTo>
                    <a:pt x="2280" y="3253"/>
                    <a:pt x="2220" y="3253"/>
                    <a:pt x="2159" y="3283"/>
                  </a:cubicBezTo>
                  <a:cubicBezTo>
                    <a:pt x="2068" y="3344"/>
                    <a:pt x="2068" y="3344"/>
                    <a:pt x="2098" y="3375"/>
                  </a:cubicBezTo>
                  <a:cubicBezTo>
                    <a:pt x="2136" y="3412"/>
                    <a:pt x="2150" y="3438"/>
                    <a:pt x="2141" y="3438"/>
                  </a:cubicBezTo>
                  <a:cubicBezTo>
                    <a:pt x="2136" y="3438"/>
                    <a:pt x="2121" y="3428"/>
                    <a:pt x="2098" y="3405"/>
                  </a:cubicBezTo>
                  <a:cubicBezTo>
                    <a:pt x="2068" y="3405"/>
                    <a:pt x="2037" y="3375"/>
                    <a:pt x="2037" y="3375"/>
                  </a:cubicBezTo>
                  <a:cubicBezTo>
                    <a:pt x="2022" y="3390"/>
                    <a:pt x="2014" y="3397"/>
                    <a:pt x="2007" y="3397"/>
                  </a:cubicBezTo>
                  <a:cubicBezTo>
                    <a:pt x="1999" y="3397"/>
                    <a:pt x="1992" y="3390"/>
                    <a:pt x="1976" y="3375"/>
                  </a:cubicBezTo>
                  <a:lnTo>
                    <a:pt x="1946" y="3375"/>
                  </a:lnTo>
                  <a:cubicBezTo>
                    <a:pt x="1992" y="3443"/>
                    <a:pt x="1986" y="3477"/>
                    <a:pt x="1955" y="3477"/>
                  </a:cubicBezTo>
                  <a:cubicBezTo>
                    <a:pt x="1944" y="3477"/>
                    <a:pt x="1931" y="3473"/>
                    <a:pt x="1916" y="3466"/>
                  </a:cubicBezTo>
                  <a:cubicBezTo>
                    <a:pt x="1885" y="3496"/>
                    <a:pt x="1885" y="3496"/>
                    <a:pt x="1916" y="3527"/>
                  </a:cubicBezTo>
                  <a:cubicBezTo>
                    <a:pt x="1916" y="3562"/>
                    <a:pt x="1916" y="3577"/>
                    <a:pt x="1910" y="3577"/>
                  </a:cubicBezTo>
                  <a:cubicBezTo>
                    <a:pt x="1905" y="3577"/>
                    <a:pt x="1898" y="3570"/>
                    <a:pt x="1885" y="3557"/>
                  </a:cubicBezTo>
                  <a:cubicBezTo>
                    <a:pt x="1873" y="3544"/>
                    <a:pt x="1855" y="3537"/>
                    <a:pt x="1843" y="3537"/>
                  </a:cubicBezTo>
                  <a:cubicBezTo>
                    <a:pt x="1825" y="3537"/>
                    <a:pt x="1819" y="3552"/>
                    <a:pt x="1855" y="3587"/>
                  </a:cubicBezTo>
                  <a:lnTo>
                    <a:pt x="1824" y="3557"/>
                  </a:lnTo>
                  <a:cubicBezTo>
                    <a:pt x="1807" y="3548"/>
                    <a:pt x="1797" y="3544"/>
                    <a:pt x="1792" y="3544"/>
                  </a:cubicBezTo>
                  <a:cubicBezTo>
                    <a:pt x="1781" y="3544"/>
                    <a:pt x="1803" y="3566"/>
                    <a:pt x="1824" y="3587"/>
                  </a:cubicBezTo>
                  <a:cubicBezTo>
                    <a:pt x="1855" y="3633"/>
                    <a:pt x="1870" y="3656"/>
                    <a:pt x="1866" y="3656"/>
                  </a:cubicBezTo>
                  <a:cubicBezTo>
                    <a:pt x="1862" y="3656"/>
                    <a:pt x="1840" y="3633"/>
                    <a:pt x="1794" y="3587"/>
                  </a:cubicBezTo>
                  <a:cubicBezTo>
                    <a:pt x="1764" y="3542"/>
                    <a:pt x="1748" y="3527"/>
                    <a:pt x="1745" y="3527"/>
                  </a:cubicBezTo>
                  <a:cubicBezTo>
                    <a:pt x="1741" y="3527"/>
                    <a:pt x="1748" y="3542"/>
                    <a:pt x="1764" y="3557"/>
                  </a:cubicBezTo>
                  <a:cubicBezTo>
                    <a:pt x="1764" y="3579"/>
                    <a:pt x="1779" y="3600"/>
                    <a:pt x="1777" y="3600"/>
                  </a:cubicBezTo>
                  <a:cubicBezTo>
                    <a:pt x="1776" y="3600"/>
                    <a:pt x="1773" y="3596"/>
                    <a:pt x="1764" y="3587"/>
                  </a:cubicBezTo>
                  <a:lnTo>
                    <a:pt x="1764" y="3587"/>
                  </a:lnTo>
                  <a:cubicBezTo>
                    <a:pt x="1764" y="3618"/>
                    <a:pt x="1733" y="3618"/>
                    <a:pt x="1794" y="3679"/>
                  </a:cubicBezTo>
                  <a:cubicBezTo>
                    <a:pt x="1824" y="3709"/>
                    <a:pt x="1824" y="3709"/>
                    <a:pt x="1824" y="3739"/>
                  </a:cubicBezTo>
                  <a:cubicBezTo>
                    <a:pt x="1794" y="3679"/>
                    <a:pt x="1794" y="3679"/>
                    <a:pt x="1764" y="3648"/>
                  </a:cubicBezTo>
                  <a:cubicBezTo>
                    <a:pt x="1764" y="3648"/>
                    <a:pt x="1764" y="3648"/>
                    <a:pt x="1764" y="3679"/>
                  </a:cubicBezTo>
                  <a:cubicBezTo>
                    <a:pt x="1734" y="3679"/>
                    <a:pt x="1703" y="3649"/>
                    <a:pt x="1673" y="3619"/>
                  </a:cubicBezTo>
                  <a:lnTo>
                    <a:pt x="1673" y="3619"/>
                  </a:lnTo>
                  <a:cubicBezTo>
                    <a:pt x="1681" y="3626"/>
                    <a:pt x="1691" y="3636"/>
                    <a:pt x="1703" y="3648"/>
                  </a:cubicBezTo>
                  <a:cubicBezTo>
                    <a:pt x="1764" y="3709"/>
                    <a:pt x="1764" y="3709"/>
                    <a:pt x="1733" y="3739"/>
                  </a:cubicBezTo>
                  <a:cubicBezTo>
                    <a:pt x="1733" y="3739"/>
                    <a:pt x="1733" y="3739"/>
                    <a:pt x="1703" y="3709"/>
                  </a:cubicBezTo>
                  <a:cubicBezTo>
                    <a:pt x="1672" y="3679"/>
                    <a:pt x="1672" y="3679"/>
                    <a:pt x="1642" y="3679"/>
                  </a:cubicBezTo>
                  <a:cubicBezTo>
                    <a:pt x="1642" y="3709"/>
                    <a:pt x="1703" y="3831"/>
                    <a:pt x="1733" y="3891"/>
                  </a:cubicBezTo>
                  <a:cubicBezTo>
                    <a:pt x="1703" y="3861"/>
                    <a:pt x="1703" y="3861"/>
                    <a:pt x="1703" y="3861"/>
                  </a:cubicBezTo>
                  <a:lnTo>
                    <a:pt x="1703" y="3861"/>
                  </a:lnTo>
                  <a:cubicBezTo>
                    <a:pt x="1703" y="3861"/>
                    <a:pt x="1703" y="3861"/>
                    <a:pt x="1703" y="3861"/>
                  </a:cubicBezTo>
                  <a:cubicBezTo>
                    <a:pt x="1672" y="3831"/>
                    <a:pt x="1672" y="3831"/>
                    <a:pt x="1672" y="3831"/>
                  </a:cubicBezTo>
                  <a:lnTo>
                    <a:pt x="1642" y="3800"/>
                  </a:lnTo>
                  <a:cubicBezTo>
                    <a:pt x="1642" y="3836"/>
                    <a:pt x="1642" y="3851"/>
                    <a:pt x="1636" y="3851"/>
                  </a:cubicBezTo>
                  <a:cubicBezTo>
                    <a:pt x="1632" y="3851"/>
                    <a:pt x="1624" y="3843"/>
                    <a:pt x="1612" y="3831"/>
                  </a:cubicBezTo>
                  <a:cubicBezTo>
                    <a:pt x="1601" y="3819"/>
                    <a:pt x="1589" y="3808"/>
                    <a:pt x="1581" y="3800"/>
                  </a:cubicBezTo>
                  <a:cubicBezTo>
                    <a:pt x="1581" y="3800"/>
                    <a:pt x="1551" y="3800"/>
                    <a:pt x="1521" y="3770"/>
                  </a:cubicBezTo>
                  <a:cubicBezTo>
                    <a:pt x="1521" y="3800"/>
                    <a:pt x="1490" y="3800"/>
                    <a:pt x="1521" y="3831"/>
                  </a:cubicBezTo>
                  <a:cubicBezTo>
                    <a:pt x="1551" y="3861"/>
                    <a:pt x="1551" y="3861"/>
                    <a:pt x="1551" y="3861"/>
                  </a:cubicBezTo>
                  <a:cubicBezTo>
                    <a:pt x="1551" y="3891"/>
                    <a:pt x="1521" y="3891"/>
                    <a:pt x="1551" y="3922"/>
                  </a:cubicBezTo>
                  <a:cubicBezTo>
                    <a:pt x="1581" y="3952"/>
                    <a:pt x="1612" y="3983"/>
                    <a:pt x="1612" y="4013"/>
                  </a:cubicBezTo>
                  <a:cubicBezTo>
                    <a:pt x="1612" y="4026"/>
                    <a:pt x="1612" y="4033"/>
                    <a:pt x="1607" y="4033"/>
                  </a:cubicBezTo>
                  <a:cubicBezTo>
                    <a:pt x="1601" y="4033"/>
                    <a:pt x="1587" y="4018"/>
                    <a:pt x="1551" y="3983"/>
                  </a:cubicBezTo>
                  <a:cubicBezTo>
                    <a:pt x="1521" y="3952"/>
                    <a:pt x="1521" y="3952"/>
                    <a:pt x="1521" y="3952"/>
                  </a:cubicBezTo>
                  <a:lnTo>
                    <a:pt x="1460" y="3952"/>
                  </a:lnTo>
                  <a:cubicBezTo>
                    <a:pt x="1468" y="3960"/>
                    <a:pt x="1479" y="3971"/>
                    <a:pt x="1490" y="3983"/>
                  </a:cubicBezTo>
                  <a:cubicBezTo>
                    <a:pt x="1521" y="4013"/>
                    <a:pt x="1551" y="4043"/>
                    <a:pt x="1551" y="4043"/>
                  </a:cubicBezTo>
                  <a:cubicBezTo>
                    <a:pt x="1521" y="4043"/>
                    <a:pt x="1460" y="3983"/>
                    <a:pt x="1429" y="3952"/>
                  </a:cubicBezTo>
                  <a:lnTo>
                    <a:pt x="1429" y="3952"/>
                  </a:lnTo>
                  <a:cubicBezTo>
                    <a:pt x="1454" y="3977"/>
                    <a:pt x="1478" y="4021"/>
                    <a:pt x="1455" y="4021"/>
                  </a:cubicBezTo>
                  <a:cubicBezTo>
                    <a:pt x="1449" y="4021"/>
                    <a:pt x="1441" y="4019"/>
                    <a:pt x="1429" y="4013"/>
                  </a:cubicBezTo>
                  <a:cubicBezTo>
                    <a:pt x="1429" y="4013"/>
                    <a:pt x="1429" y="4021"/>
                    <a:pt x="1426" y="4021"/>
                  </a:cubicBezTo>
                  <a:cubicBezTo>
                    <a:pt x="1422" y="4021"/>
                    <a:pt x="1414" y="4013"/>
                    <a:pt x="1399" y="3983"/>
                  </a:cubicBezTo>
                  <a:cubicBezTo>
                    <a:pt x="1387" y="3977"/>
                    <a:pt x="1378" y="3974"/>
                    <a:pt x="1372" y="3974"/>
                  </a:cubicBezTo>
                  <a:cubicBezTo>
                    <a:pt x="1349" y="3974"/>
                    <a:pt x="1369" y="4013"/>
                    <a:pt x="1369" y="4013"/>
                  </a:cubicBezTo>
                  <a:cubicBezTo>
                    <a:pt x="1399" y="4043"/>
                    <a:pt x="1399" y="4043"/>
                    <a:pt x="1338" y="4043"/>
                  </a:cubicBezTo>
                  <a:cubicBezTo>
                    <a:pt x="1293" y="4013"/>
                    <a:pt x="1270" y="3998"/>
                    <a:pt x="1266" y="3998"/>
                  </a:cubicBezTo>
                  <a:cubicBezTo>
                    <a:pt x="1262" y="3998"/>
                    <a:pt x="1277" y="4013"/>
                    <a:pt x="1308" y="4043"/>
                  </a:cubicBezTo>
                  <a:cubicBezTo>
                    <a:pt x="1327" y="4081"/>
                    <a:pt x="1345" y="4107"/>
                    <a:pt x="1343" y="4107"/>
                  </a:cubicBezTo>
                  <a:cubicBezTo>
                    <a:pt x="1341" y="4107"/>
                    <a:pt x="1331" y="4097"/>
                    <a:pt x="1308" y="4074"/>
                  </a:cubicBezTo>
                  <a:cubicBezTo>
                    <a:pt x="1290" y="4065"/>
                    <a:pt x="1280" y="4061"/>
                    <a:pt x="1275" y="4061"/>
                  </a:cubicBezTo>
                  <a:cubicBezTo>
                    <a:pt x="1265" y="4061"/>
                    <a:pt x="1286" y="4083"/>
                    <a:pt x="1308" y="4104"/>
                  </a:cubicBezTo>
                  <a:cubicBezTo>
                    <a:pt x="1308" y="4165"/>
                    <a:pt x="1369" y="4226"/>
                    <a:pt x="1399" y="4256"/>
                  </a:cubicBezTo>
                  <a:cubicBezTo>
                    <a:pt x="1460" y="4317"/>
                    <a:pt x="1460" y="4317"/>
                    <a:pt x="1399" y="4317"/>
                  </a:cubicBezTo>
                  <a:cubicBezTo>
                    <a:pt x="1399" y="4317"/>
                    <a:pt x="1369" y="4287"/>
                    <a:pt x="1338" y="4256"/>
                  </a:cubicBezTo>
                  <a:cubicBezTo>
                    <a:pt x="1308" y="4226"/>
                    <a:pt x="1308" y="4226"/>
                    <a:pt x="1308" y="4226"/>
                  </a:cubicBezTo>
                  <a:lnTo>
                    <a:pt x="1338" y="4195"/>
                  </a:lnTo>
                  <a:cubicBezTo>
                    <a:pt x="1317" y="4174"/>
                    <a:pt x="1295" y="4152"/>
                    <a:pt x="1274" y="4152"/>
                  </a:cubicBezTo>
                  <a:cubicBezTo>
                    <a:pt x="1265" y="4152"/>
                    <a:pt x="1256" y="4156"/>
                    <a:pt x="1247" y="4165"/>
                  </a:cubicBezTo>
                  <a:cubicBezTo>
                    <a:pt x="1232" y="4150"/>
                    <a:pt x="1217" y="4142"/>
                    <a:pt x="1205" y="4142"/>
                  </a:cubicBezTo>
                  <a:cubicBezTo>
                    <a:pt x="1194" y="4142"/>
                    <a:pt x="1186" y="4150"/>
                    <a:pt x="1186" y="4165"/>
                  </a:cubicBezTo>
                  <a:cubicBezTo>
                    <a:pt x="1166" y="4165"/>
                    <a:pt x="1159" y="4178"/>
                    <a:pt x="1148" y="4178"/>
                  </a:cubicBezTo>
                  <a:cubicBezTo>
                    <a:pt x="1142" y="4178"/>
                    <a:pt x="1135" y="4175"/>
                    <a:pt x="1125" y="4165"/>
                  </a:cubicBezTo>
                  <a:cubicBezTo>
                    <a:pt x="1095" y="4165"/>
                    <a:pt x="1095" y="4165"/>
                    <a:pt x="1125" y="4195"/>
                  </a:cubicBezTo>
                  <a:cubicBezTo>
                    <a:pt x="1170" y="4240"/>
                    <a:pt x="1165" y="4268"/>
                    <a:pt x="1148" y="4268"/>
                  </a:cubicBezTo>
                  <a:cubicBezTo>
                    <a:pt x="1142" y="4268"/>
                    <a:pt x="1134" y="4264"/>
                    <a:pt x="1125" y="4256"/>
                  </a:cubicBezTo>
                  <a:cubicBezTo>
                    <a:pt x="1103" y="4223"/>
                    <a:pt x="1072" y="4210"/>
                    <a:pt x="1046" y="4210"/>
                  </a:cubicBezTo>
                  <a:cubicBezTo>
                    <a:pt x="1000" y="4210"/>
                    <a:pt x="965" y="4248"/>
                    <a:pt x="1004" y="4287"/>
                  </a:cubicBezTo>
                  <a:cubicBezTo>
                    <a:pt x="943" y="4287"/>
                    <a:pt x="913" y="4317"/>
                    <a:pt x="913" y="4347"/>
                  </a:cubicBezTo>
                  <a:cubicBezTo>
                    <a:pt x="895" y="4338"/>
                    <a:pt x="882" y="4335"/>
                    <a:pt x="874" y="4335"/>
                  </a:cubicBezTo>
                  <a:cubicBezTo>
                    <a:pt x="854" y="4335"/>
                    <a:pt x="861" y="4356"/>
                    <a:pt x="882" y="4378"/>
                  </a:cubicBezTo>
                  <a:cubicBezTo>
                    <a:pt x="882" y="4399"/>
                    <a:pt x="897" y="4421"/>
                    <a:pt x="896" y="4421"/>
                  </a:cubicBezTo>
                  <a:cubicBezTo>
                    <a:pt x="895" y="4421"/>
                    <a:pt x="891" y="4417"/>
                    <a:pt x="882" y="4408"/>
                  </a:cubicBezTo>
                  <a:cubicBezTo>
                    <a:pt x="867" y="4393"/>
                    <a:pt x="859" y="4385"/>
                    <a:pt x="852" y="4385"/>
                  </a:cubicBezTo>
                  <a:cubicBezTo>
                    <a:pt x="844" y="4385"/>
                    <a:pt x="837" y="4393"/>
                    <a:pt x="821" y="4408"/>
                  </a:cubicBezTo>
                  <a:cubicBezTo>
                    <a:pt x="791" y="4439"/>
                    <a:pt x="791" y="4439"/>
                    <a:pt x="821" y="4469"/>
                  </a:cubicBezTo>
                  <a:cubicBezTo>
                    <a:pt x="821" y="4488"/>
                    <a:pt x="818" y="4495"/>
                    <a:pt x="814" y="4495"/>
                  </a:cubicBezTo>
                  <a:cubicBezTo>
                    <a:pt x="803" y="4495"/>
                    <a:pt x="782" y="4459"/>
                    <a:pt x="761" y="4439"/>
                  </a:cubicBezTo>
                  <a:cubicBezTo>
                    <a:pt x="748" y="4413"/>
                    <a:pt x="735" y="4399"/>
                    <a:pt x="731" y="4399"/>
                  </a:cubicBezTo>
                  <a:cubicBezTo>
                    <a:pt x="726" y="4399"/>
                    <a:pt x="738" y="4428"/>
                    <a:pt x="791" y="4499"/>
                  </a:cubicBezTo>
                  <a:cubicBezTo>
                    <a:pt x="810" y="4537"/>
                    <a:pt x="817" y="4563"/>
                    <a:pt x="813" y="4563"/>
                  </a:cubicBezTo>
                  <a:cubicBezTo>
                    <a:pt x="810" y="4563"/>
                    <a:pt x="803" y="4553"/>
                    <a:pt x="791" y="4530"/>
                  </a:cubicBezTo>
                  <a:cubicBezTo>
                    <a:pt x="761" y="4499"/>
                    <a:pt x="761" y="4499"/>
                    <a:pt x="761" y="4499"/>
                  </a:cubicBezTo>
                  <a:lnTo>
                    <a:pt x="730" y="4439"/>
                  </a:lnTo>
                  <a:cubicBezTo>
                    <a:pt x="700" y="4439"/>
                    <a:pt x="700" y="4439"/>
                    <a:pt x="730" y="4469"/>
                  </a:cubicBezTo>
                  <a:cubicBezTo>
                    <a:pt x="730" y="4469"/>
                    <a:pt x="730" y="4469"/>
                    <a:pt x="730" y="4530"/>
                  </a:cubicBezTo>
                  <a:cubicBezTo>
                    <a:pt x="721" y="4520"/>
                    <a:pt x="710" y="4510"/>
                    <a:pt x="700" y="4499"/>
                  </a:cubicBezTo>
                  <a:cubicBezTo>
                    <a:pt x="696" y="4495"/>
                    <a:pt x="693" y="4493"/>
                    <a:pt x="691" y="4493"/>
                  </a:cubicBezTo>
                  <a:cubicBezTo>
                    <a:pt x="678" y="4493"/>
                    <a:pt x="708" y="4568"/>
                    <a:pt x="761" y="4621"/>
                  </a:cubicBezTo>
                  <a:cubicBezTo>
                    <a:pt x="730" y="4621"/>
                    <a:pt x="730" y="4621"/>
                    <a:pt x="730" y="4591"/>
                  </a:cubicBezTo>
                  <a:cubicBezTo>
                    <a:pt x="715" y="4575"/>
                    <a:pt x="700" y="4568"/>
                    <a:pt x="688" y="4568"/>
                  </a:cubicBezTo>
                  <a:cubicBezTo>
                    <a:pt x="677" y="4568"/>
                    <a:pt x="669" y="4575"/>
                    <a:pt x="669" y="4591"/>
                  </a:cubicBezTo>
                  <a:cubicBezTo>
                    <a:pt x="639" y="4591"/>
                    <a:pt x="639" y="4591"/>
                    <a:pt x="669" y="4621"/>
                  </a:cubicBezTo>
                  <a:cubicBezTo>
                    <a:pt x="700" y="4651"/>
                    <a:pt x="730" y="4712"/>
                    <a:pt x="700" y="4712"/>
                  </a:cubicBezTo>
                  <a:cubicBezTo>
                    <a:pt x="730" y="4712"/>
                    <a:pt x="761" y="4742"/>
                    <a:pt x="761" y="4773"/>
                  </a:cubicBezTo>
                  <a:cubicBezTo>
                    <a:pt x="761" y="4773"/>
                    <a:pt x="730" y="4742"/>
                    <a:pt x="700" y="4712"/>
                  </a:cubicBezTo>
                  <a:cubicBezTo>
                    <a:pt x="655" y="4668"/>
                    <a:pt x="611" y="4639"/>
                    <a:pt x="578" y="4639"/>
                  </a:cubicBezTo>
                  <a:cubicBezTo>
                    <a:pt x="566" y="4639"/>
                    <a:pt x="556" y="4643"/>
                    <a:pt x="548" y="4651"/>
                  </a:cubicBezTo>
                  <a:cubicBezTo>
                    <a:pt x="548" y="4651"/>
                    <a:pt x="534" y="4665"/>
                    <a:pt x="516" y="4665"/>
                  </a:cubicBezTo>
                  <a:cubicBezTo>
                    <a:pt x="507" y="4665"/>
                    <a:pt x="497" y="4661"/>
                    <a:pt x="487" y="4651"/>
                  </a:cubicBezTo>
                  <a:cubicBezTo>
                    <a:pt x="487" y="4651"/>
                    <a:pt x="457" y="4651"/>
                    <a:pt x="487" y="4682"/>
                  </a:cubicBezTo>
                  <a:lnTo>
                    <a:pt x="487" y="4712"/>
                  </a:lnTo>
                  <a:cubicBezTo>
                    <a:pt x="472" y="4697"/>
                    <a:pt x="457" y="4689"/>
                    <a:pt x="449" y="4689"/>
                  </a:cubicBezTo>
                  <a:cubicBezTo>
                    <a:pt x="441" y="4689"/>
                    <a:pt x="441" y="4697"/>
                    <a:pt x="457" y="4712"/>
                  </a:cubicBezTo>
                  <a:cubicBezTo>
                    <a:pt x="472" y="4742"/>
                    <a:pt x="472" y="4750"/>
                    <a:pt x="464" y="4750"/>
                  </a:cubicBezTo>
                  <a:cubicBezTo>
                    <a:pt x="457" y="4750"/>
                    <a:pt x="441" y="4742"/>
                    <a:pt x="426" y="4742"/>
                  </a:cubicBezTo>
                  <a:cubicBezTo>
                    <a:pt x="435" y="4751"/>
                    <a:pt x="445" y="4761"/>
                    <a:pt x="457" y="4773"/>
                  </a:cubicBezTo>
                  <a:cubicBezTo>
                    <a:pt x="467" y="4783"/>
                    <a:pt x="478" y="4794"/>
                    <a:pt x="487" y="4803"/>
                  </a:cubicBezTo>
                  <a:cubicBezTo>
                    <a:pt x="457" y="4773"/>
                    <a:pt x="426" y="4758"/>
                    <a:pt x="411" y="4758"/>
                  </a:cubicBezTo>
                  <a:cubicBezTo>
                    <a:pt x="396" y="4758"/>
                    <a:pt x="396" y="4773"/>
                    <a:pt x="426" y="4803"/>
                  </a:cubicBezTo>
                  <a:cubicBezTo>
                    <a:pt x="426" y="4803"/>
                    <a:pt x="426" y="4803"/>
                    <a:pt x="396" y="4773"/>
                  </a:cubicBezTo>
                  <a:cubicBezTo>
                    <a:pt x="385" y="4762"/>
                    <a:pt x="374" y="4755"/>
                    <a:pt x="367" y="4755"/>
                  </a:cubicBezTo>
                  <a:cubicBezTo>
                    <a:pt x="355" y="4755"/>
                    <a:pt x="357" y="4776"/>
                    <a:pt x="396" y="4834"/>
                  </a:cubicBezTo>
                  <a:cubicBezTo>
                    <a:pt x="411" y="4864"/>
                    <a:pt x="419" y="4879"/>
                    <a:pt x="415" y="4879"/>
                  </a:cubicBezTo>
                  <a:cubicBezTo>
                    <a:pt x="411" y="4879"/>
                    <a:pt x="396" y="4864"/>
                    <a:pt x="365" y="4834"/>
                  </a:cubicBezTo>
                  <a:cubicBezTo>
                    <a:pt x="340" y="4808"/>
                    <a:pt x="320" y="4799"/>
                    <a:pt x="307" y="4799"/>
                  </a:cubicBezTo>
                  <a:cubicBezTo>
                    <a:pt x="290" y="4799"/>
                    <a:pt x="287" y="4816"/>
                    <a:pt x="305" y="4834"/>
                  </a:cubicBezTo>
                  <a:cubicBezTo>
                    <a:pt x="349" y="4878"/>
                    <a:pt x="345" y="4906"/>
                    <a:pt x="327" y="4906"/>
                  </a:cubicBezTo>
                  <a:cubicBezTo>
                    <a:pt x="321" y="4906"/>
                    <a:pt x="313" y="4903"/>
                    <a:pt x="305" y="4894"/>
                  </a:cubicBezTo>
                  <a:cubicBezTo>
                    <a:pt x="289" y="4879"/>
                    <a:pt x="274" y="4872"/>
                    <a:pt x="267" y="4872"/>
                  </a:cubicBezTo>
                  <a:cubicBezTo>
                    <a:pt x="259" y="4872"/>
                    <a:pt x="259" y="4879"/>
                    <a:pt x="274" y="4894"/>
                  </a:cubicBezTo>
                  <a:cubicBezTo>
                    <a:pt x="274" y="4894"/>
                    <a:pt x="274" y="4955"/>
                    <a:pt x="305" y="4986"/>
                  </a:cubicBezTo>
                  <a:cubicBezTo>
                    <a:pt x="305" y="4986"/>
                    <a:pt x="335" y="5016"/>
                    <a:pt x="365" y="5046"/>
                  </a:cubicBezTo>
                  <a:cubicBezTo>
                    <a:pt x="377" y="5058"/>
                    <a:pt x="376" y="5065"/>
                    <a:pt x="365" y="5065"/>
                  </a:cubicBezTo>
                  <a:cubicBezTo>
                    <a:pt x="347" y="5065"/>
                    <a:pt x="302" y="5043"/>
                    <a:pt x="244" y="4986"/>
                  </a:cubicBezTo>
                  <a:lnTo>
                    <a:pt x="183" y="4925"/>
                  </a:lnTo>
                  <a:lnTo>
                    <a:pt x="183" y="4925"/>
                  </a:lnTo>
                  <a:cubicBezTo>
                    <a:pt x="183" y="4955"/>
                    <a:pt x="213" y="4986"/>
                    <a:pt x="213" y="4986"/>
                  </a:cubicBezTo>
                  <a:cubicBezTo>
                    <a:pt x="213" y="4986"/>
                    <a:pt x="213" y="4993"/>
                    <a:pt x="210" y="4993"/>
                  </a:cubicBezTo>
                  <a:cubicBezTo>
                    <a:pt x="206" y="4993"/>
                    <a:pt x="198" y="4986"/>
                    <a:pt x="183" y="4955"/>
                  </a:cubicBezTo>
                  <a:cubicBezTo>
                    <a:pt x="153" y="4925"/>
                    <a:pt x="153" y="4925"/>
                    <a:pt x="153" y="4925"/>
                  </a:cubicBezTo>
                  <a:cubicBezTo>
                    <a:pt x="153" y="4925"/>
                    <a:pt x="153" y="4925"/>
                    <a:pt x="153" y="4986"/>
                  </a:cubicBezTo>
                  <a:cubicBezTo>
                    <a:pt x="165" y="4998"/>
                    <a:pt x="175" y="5008"/>
                    <a:pt x="183" y="5016"/>
                  </a:cubicBezTo>
                  <a:lnTo>
                    <a:pt x="183" y="5016"/>
                  </a:lnTo>
                  <a:cubicBezTo>
                    <a:pt x="156" y="4989"/>
                    <a:pt x="141" y="4974"/>
                    <a:pt x="135" y="4974"/>
                  </a:cubicBezTo>
                  <a:cubicBezTo>
                    <a:pt x="128" y="4974"/>
                    <a:pt x="136" y="4996"/>
                    <a:pt x="153" y="5046"/>
                  </a:cubicBezTo>
                  <a:cubicBezTo>
                    <a:pt x="128" y="5022"/>
                    <a:pt x="104" y="4977"/>
                    <a:pt x="95" y="4977"/>
                  </a:cubicBezTo>
                  <a:cubicBezTo>
                    <a:pt x="93" y="4977"/>
                    <a:pt x="92" y="4980"/>
                    <a:pt x="92" y="4986"/>
                  </a:cubicBezTo>
                  <a:lnTo>
                    <a:pt x="122" y="5016"/>
                  </a:lnTo>
                  <a:cubicBezTo>
                    <a:pt x="158" y="5052"/>
                    <a:pt x="162" y="5066"/>
                    <a:pt x="154" y="5066"/>
                  </a:cubicBezTo>
                  <a:cubicBezTo>
                    <a:pt x="147" y="5066"/>
                    <a:pt x="135" y="5059"/>
                    <a:pt x="122" y="5046"/>
                  </a:cubicBezTo>
                  <a:cubicBezTo>
                    <a:pt x="110" y="5034"/>
                    <a:pt x="102" y="5026"/>
                    <a:pt x="98" y="5026"/>
                  </a:cubicBezTo>
                  <a:cubicBezTo>
                    <a:pt x="92" y="5026"/>
                    <a:pt x="92" y="5041"/>
                    <a:pt x="92" y="5077"/>
                  </a:cubicBezTo>
                  <a:cubicBezTo>
                    <a:pt x="92" y="5077"/>
                    <a:pt x="92" y="5077"/>
                    <a:pt x="62" y="5046"/>
                  </a:cubicBezTo>
                  <a:cubicBezTo>
                    <a:pt x="62" y="5082"/>
                    <a:pt x="62" y="5097"/>
                    <a:pt x="55" y="5097"/>
                  </a:cubicBezTo>
                  <a:cubicBezTo>
                    <a:pt x="51" y="5097"/>
                    <a:pt x="44" y="5089"/>
                    <a:pt x="31" y="5077"/>
                  </a:cubicBezTo>
                  <a:cubicBezTo>
                    <a:pt x="16" y="5062"/>
                    <a:pt x="8" y="5054"/>
                    <a:pt x="5" y="5054"/>
                  </a:cubicBezTo>
                  <a:cubicBezTo>
                    <a:pt x="1" y="5054"/>
                    <a:pt x="1" y="5062"/>
                    <a:pt x="1" y="5077"/>
                  </a:cubicBezTo>
                  <a:cubicBezTo>
                    <a:pt x="50" y="5126"/>
                    <a:pt x="80" y="5176"/>
                    <a:pt x="89" y="5176"/>
                  </a:cubicBezTo>
                  <a:cubicBezTo>
                    <a:pt x="91" y="5176"/>
                    <a:pt x="92" y="5174"/>
                    <a:pt x="92" y="5168"/>
                  </a:cubicBezTo>
                  <a:cubicBezTo>
                    <a:pt x="92" y="5168"/>
                    <a:pt x="92" y="5168"/>
                    <a:pt x="122" y="5198"/>
                  </a:cubicBezTo>
                  <a:cubicBezTo>
                    <a:pt x="122" y="5198"/>
                    <a:pt x="122" y="5229"/>
                    <a:pt x="122" y="5229"/>
                  </a:cubicBezTo>
                  <a:cubicBezTo>
                    <a:pt x="92" y="5229"/>
                    <a:pt x="92" y="5229"/>
                    <a:pt x="122" y="5290"/>
                  </a:cubicBezTo>
                  <a:cubicBezTo>
                    <a:pt x="98" y="5314"/>
                    <a:pt x="133" y="5359"/>
                    <a:pt x="131" y="5359"/>
                  </a:cubicBezTo>
                  <a:cubicBezTo>
                    <a:pt x="131" y="5359"/>
                    <a:pt x="128" y="5356"/>
                    <a:pt x="123" y="5351"/>
                  </a:cubicBezTo>
                  <a:lnTo>
                    <a:pt x="123" y="5351"/>
                  </a:lnTo>
                  <a:lnTo>
                    <a:pt x="153" y="5381"/>
                  </a:lnTo>
                  <a:cubicBezTo>
                    <a:pt x="195" y="5423"/>
                    <a:pt x="218" y="5446"/>
                    <a:pt x="224" y="5446"/>
                  </a:cubicBezTo>
                  <a:cubicBezTo>
                    <a:pt x="231" y="5446"/>
                    <a:pt x="216" y="5416"/>
                    <a:pt x="183" y="5350"/>
                  </a:cubicBezTo>
                  <a:lnTo>
                    <a:pt x="183" y="5350"/>
                  </a:lnTo>
                  <a:cubicBezTo>
                    <a:pt x="213" y="5381"/>
                    <a:pt x="213" y="5381"/>
                    <a:pt x="213" y="5381"/>
                  </a:cubicBezTo>
                  <a:cubicBezTo>
                    <a:pt x="244" y="5381"/>
                    <a:pt x="244" y="5381"/>
                    <a:pt x="244" y="5411"/>
                  </a:cubicBezTo>
                  <a:cubicBezTo>
                    <a:pt x="274" y="5442"/>
                    <a:pt x="305" y="5472"/>
                    <a:pt x="335" y="5472"/>
                  </a:cubicBezTo>
                  <a:cubicBezTo>
                    <a:pt x="335" y="5472"/>
                    <a:pt x="335" y="5472"/>
                    <a:pt x="305" y="5411"/>
                  </a:cubicBezTo>
                  <a:lnTo>
                    <a:pt x="305" y="5411"/>
                  </a:lnTo>
                  <a:cubicBezTo>
                    <a:pt x="312" y="5419"/>
                    <a:pt x="322" y="5429"/>
                    <a:pt x="335" y="5442"/>
                  </a:cubicBezTo>
                  <a:cubicBezTo>
                    <a:pt x="348" y="5454"/>
                    <a:pt x="355" y="5462"/>
                    <a:pt x="357" y="5462"/>
                  </a:cubicBezTo>
                  <a:cubicBezTo>
                    <a:pt x="360" y="5462"/>
                    <a:pt x="353" y="5447"/>
                    <a:pt x="335" y="5411"/>
                  </a:cubicBezTo>
                  <a:cubicBezTo>
                    <a:pt x="298" y="5374"/>
                    <a:pt x="283" y="5348"/>
                    <a:pt x="292" y="5348"/>
                  </a:cubicBezTo>
                  <a:cubicBezTo>
                    <a:pt x="298" y="5348"/>
                    <a:pt x="312" y="5358"/>
                    <a:pt x="335" y="5381"/>
                  </a:cubicBezTo>
                  <a:lnTo>
                    <a:pt x="365" y="5381"/>
                  </a:lnTo>
                  <a:cubicBezTo>
                    <a:pt x="365" y="5381"/>
                    <a:pt x="335" y="5350"/>
                    <a:pt x="305" y="5320"/>
                  </a:cubicBezTo>
                  <a:cubicBezTo>
                    <a:pt x="285" y="5262"/>
                    <a:pt x="278" y="5241"/>
                    <a:pt x="284" y="5241"/>
                  </a:cubicBezTo>
                  <a:cubicBezTo>
                    <a:pt x="286" y="5241"/>
                    <a:pt x="294" y="5248"/>
                    <a:pt x="305" y="5259"/>
                  </a:cubicBezTo>
                  <a:cubicBezTo>
                    <a:pt x="335" y="5290"/>
                    <a:pt x="365" y="5320"/>
                    <a:pt x="365" y="5320"/>
                  </a:cubicBezTo>
                  <a:cubicBezTo>
                    <a:pt x="381" y="5350"/>
                    <a:pt x="388" y="5358"/>
                    <a:pt x="392" y="5358"/>
                  </a:cubicBezTo>
                  <a:cubicBezTo>
                    <a:pt x="396" y="5358"/>
                    <a:pt x="396" y="5350"/>
                    <a:pt x="396" y="5350"/>
                  </a:cubicBezTo>
                  <a:cubicBezTo>
                    <a:pt x="396" y="5350"/>
                    <a:pt x="426" y="5350"/>
                    <a:pt x="396" y="5320"/>
                  </a:cubicBezTo>
                  <a:cubicBezTo>
                    <a:pt x="426" y="5320"/>
                    <a:pt x="396" y="5320"/>
                    <a:pt x="426" y="5350"/>
                  </a:cubicBezTo>
                  <a:lnTo>
                    <a:pt x="487" y="5350"/>
                  </a:lnTo>
                  <a:cubicBezTo>
                    <a:pt x="491" y="5355"/>
                    <a:pt x="494" y="5356"/>
                    <a:pt x="496" y="5356"/>
                  </a:cubicBezTo>
                  <a:cubicBezTo>
                    <a:pt x="509" y="5356"/>
                    <a:pt x="479" y="5281"/>
                    <a:pt x="426" y="5229"/>
                  </a:cubicBezTo>
                  <a:cubicBezTo>
                    <a:pt x="426" y="5229"/>
                    <a:pt x="396" y="5198"/>
                    <a:pt x="396" y="5198"/>
                  </a:cubicBezTo>
                  <a:cubicBezTo>
                    <a:pt x="365" y="5168"/>
                    <a:pt x="396" y="5168"/>
                    <a:pt x="396" y="5138"/>
                  </a:cubicBezTo>
                  <a:cubicBezTo>
                    <a:pt x="396" y="5138"/>
                    <a:pt x="426" y="5168"/>
                    <a:pt x="457" y="5229"/>
                  </a:cubicBezTo>
                  <a:cubicBezTo>
                    <a:pt x="489" y="5294"/>
                    <a:pt x="513" y="5324"/>
                    <a:pt x="519" y="5324"/>
                  </a:cubicBezTo>
                  <a:cubicBezTo>
                    <a:pt x="524" y="5324"/>
                    <a:pt x="515" y="5302"/>
                    <a:pt x="487" y="5259"/>
                  </a:cubicBezTo>
                  <a:cubicBezTo>
                    <a:pt x="517" y="5259"/>
                    <a:pt x="487" y="5259"/>
                    <a:pt x="517" y="5290"/>
                  </a:cubicBezTo>
                  <a:cubicBezTo>
                    <a:pt x="530" y="5302"/>
                    <a:pt x="537" y="5310"/>
                    <a:pt x="542" y="5310"/>
                  </a:cubicBezTo>
                  <a:cubicBezTo>
                    <a:pt x="548" y="5310"/>
                    <a:pt x="548" y="5295"/>
                    <a:pt x="548" y="5259"/>
                  </a:cubicBezTo>
                  <a:cubicBezTo>
                    <a:pt x="548" y="5259"/>
                    <a:pt x="487" y="5198"/>
                    <a:pt x="487" y="5138"/>
                  </a:cubicBezTo>
                  <a:lnTo>
                    <a:pt x="487" y="5138"/>
                  </a:lnTo>
                  <a:cubicBezTo>
                    <a:pt x="514" y="5165"/>
                    <a:pt x="529" y="5180"/>
                    <a:pt x="535" y="5180"/>
                  </a:cubicBezTo>
                  <a:cubicBezTo>
                    <a:pt x="542" y="5180"/>
                    <a:pt x="534" y="5157"/>
                    <a:pt x="517" y="5107"/>
                  </a:cubicBezTo>
                  <a:lnTo>
                    <a:pt x="517" y="5107"/>
                  </a:lnTo>
                  <a:lnTo>
                    <a:pt x="548" y="5168"/>
                  </a:lnTo>
                  <a:cubicBezTo>
                    <a:pt x="565" y="5186"/>
                    <a:pt x="583" y="5203"/>
                    <a:pt x="595" y="5203"/>
                  </a:cubicBezTo>
                  <a:cubicBezTo>
                    <a:pt x="603" y="5203"/>
                    <a:pt x="609" y="5194"/>
                    <a:pt x="609" y="5168"/>
                  </a:cubicBezTo>
                  <a:cubicBezTo>
                    <a:pt x="624" y="5153"/>
                    <a:pt x="639" y="5145"/>
                    <a:pt x="654" y="5145"/>
                  </a:cubicBezTo>
                  <a:cubicBezTo>
                    <a:pt x="669" y="5145"/>
                    <a:pt x="685" y="5153"/>
                    <a:pt x="700" y="5168"/>
                  </a:cubicBezTo>
                  <a:cubicBezTo>
                    <a:pt x="704" y="5172"/>
                    <a:pt x="707" y="5174"/>
                    <a:pt x="709" y="5174"/>
                  </a:cubicBezTo>
                  <a:cubicBezTo>
                    <a:pt x="721" y="5174"/>
                    <a:pt x="700" y="5108"/>
                    <a:pt x="676" y="5036"/>
                  </a:cubicBezTo>
                  <a:lnTo>
                    <a:pt x="676" y="5036"/>
                  </a:lnTo>
                  <a:cubicBezTo>
                    <a:pt x="685" y="5046"/>
                    <a:pt x="700" y="5046"/>
                    <a:pt x="700" y="5046"/>
                  </a:cubicBezTo>
                  <a:cubicBezTo>
                    <a:pt x="715" y="5031"/>
                    <a:pt x="723" y="5024"/>
                    <a:pt x="730" y="5024"/>
                  </a:cubicBezTo>
                  <a:cubicBezTo>
                    <a:pt x="738" y="5024"/>
                    <a:pt x="745" y="5031"/>
                    <a:pt x="761" y="5046"/>
                  </a:cubicBezTo>
                  <a:cubicBezTo>
                    <a:pt x="747" y="5019"/>
                    <a:pt x="746" y="5004"/>
                    <a:pt x="754" y="5004"/>
                  </a:cubicBezTo>
                  <a:cubicBezTo>
                    <a:pt x="764" y="5004"/>
                    <a:pt x="788" y="5027"/>
                    <a:pt x="821" y="5077"/>
                  </a:cubicBezTo>
                  <a:cubicBezTo>
                    <a:pt x="837" y="5092"/>
                    <a:pt x="844" y="5100"/>
                    <a:pt x="852" y="5100"/>
                  </a:cubicBezTo>
                  <a:cubicBezTo>
                    <a:pt x="859" y="5100"/>
                    <a:pt x="867" y="5092"/>
                    <a:pt x="882" y="5077"/>
                  </a:cubicBezTo>
                  <a:cubicBezTo>
                    <a:pt x="852" y="5046"/>
                    <a:pt x="852" y="5046"/>
                    <a:pt x="882" y="5016"/>
                  </a:cubicBezTo>
                  <a:cubicBezTo>
                    <a:pt x="913" y="5016"/>
                    <a:pt x="913" y="5016"/>
                    <a:pt x="852" y="4955"/>
                  </a:cubicBezTo>
                  <a:cubicBezTo>
                    <a:pt x="791" y="4864"/>
                    <a:pt x="791" y="4864"/>
                    <a:pt x="821" y="4864"/>
                  </a:cubicBezTo>
                  <a:cubicBezTo>
                    <a:pt x="821" y="4864"/>
                    <a:pt x="821" y="4856"/>
                    <a:pt x="825" y="4856"/>
                  </a:cubicBezTo>
                  <a:cubicBezTo>
                    <a:pt x="829" y="4856"/>
                    <a:pt x="837" y="4864"/>
                    <a:pt x="852" y="4894"/>
                  </a:cubicBezTo>
                  <a:cubicBezTo>
                    <a:pt x="852" y="4894"/>
                    <a:pt x="865" y="4908"/>
                    <a:pt x="883" y="4908"/>
                  </a:cubicBezTo>
                  <a:cubicBezTo>
                    <a:pt x="892" y="4908"/>
                    <a:pt x="902" y="4905"/>
                    <a:pt x="913" y="4894"/>
                  </a:cubicBezTo>
                  <a:cubicBezTo>
                    <a:pt x="913" y="4894"/>
                    <a:pt x="913" y="4894"/>
                    <a:pt x="943" y="4925"/>
                  </a:cubicBezTo>
                  <a:cubicBezTo>
                    <a:pt x="943" y="4925"/>
                    <a:pt x="973" y="4955"/>
                    <a:pt x="1004" y="4955"/>
                  </a:cubicBezTo>
                  <a:cubicBezTo>
                    <a:pt x="1004" y="4955"/>
                    <a:pt x="1017" y="4942"/>
                    <a:pt x="1035" y="4942"/>
                  </a:cubicBezTo>
                  <a:cubicBezTo>
                    <a:pt x="1044" y="4942"/>
                    <a:pt x="1054" y="4945"/>
                    <a:pt x="1065" y="4955"/>
                  </a:cubicBezTo>
                  <a:cubicBezTo>
                    <a:pt x="1065" y="4955"/>
                    <a:pt x="1065" y="4955"/>
                    <a:pt x="1034" y="4925"/>
                  </a:cubicBezTo>
                  <a:cubicBezTo>
                    <a:pt x="1004" y="4894"/>
                    <a:pt x="973" y="4864"/>
                    <a:pt x="1034" y="4864"/>
                  </a:cubicBezTo>
                  <a:cubicBezTo>
                    <a:pt x="1065" y="4864"/>
                    <a:pt x="1095" y="4834"/>
                    <a:pt x="1065" y="4803"/>
                  </a:cubicBezTo>
                  <a:lnTo>
                    <a:pt x="1065" y="4803"/>
                  </a:lnTo>
                  <a:cubicBezTo>
                    <a:pt x="1065" y="4804"/>
                    <a:pt x="1067" y="4806"/>
                    <a:pt x="1095" y="4834"/>
                  </a:cubicBezTo>
                  <a:cubicBezTo>
                    <a:pt x="1122" y="4861"/>
                    <a:pt x="1137" y="4876"/>
                    <a:pt x="1143" y="4876"/>
                  </a:cubicBezTo>
                  <a:cubicBezTo>
                    <a:pt x="1150" y="4876"/>
                    <a:pt x="1142" y="4853"/>
                    <a:pt x="1125" y="4803"/>
                  </a:cubicBezTo>
                  <a:cubicBezTo>
                    <a:pt x="1125" y="4803"/>
                    <a:pt x="1156" y="4803"/>
                    <a:pt x="1125" y="4742"/>
                  </a:cubicBezTo>
                  <a:cubicBezTo>
                    <a:pt x="1110" y="4727"/>
                    <a:pt x="1103" y="4720"/>
                    <a:pt x="1106" y="4720"/>
                  </a:cubicBezTo>
                  <a:cubicBezTo>
                    <a:pt x="1110" y="4720"/>
                    <a:pt x="1125" y="4727"/>
                    <a:pt x="1156" y="4742"/>
                  </a:cubicBezTo>
                  <a:cubicBezTo>
                    <a:pt x="1186" y="4773"/>
                    <a:pt x="1186" y="4773"/>
                    <a:pt x="1186" y="4773"/>
                  </a:cubicBezTo>
                  <a:cubicBezTo>
                    <a:pt x="1186" y="4723"/>
                    <a:pt x="1227" y="4674"/>
                    <a:pt x="1258" y="4674"/>
                  </a:cubicBezTo>
                  <a:cubicBezTo>
                    <a:pt x="1265" y="4674"/>
                    <a:pt x="1272" y="4676"/>
                    <a:pt x="1277" y="4682"/>
                  </a:cubicBezTo>
                  <a:cubicBezTo>
                    <a:pt x="1277" y="4651"/>
                    <a:pt x="1277" y="4651"/>
                    <a:pt x="1277" y="4651"/>
                  </a:cubicBezTo>
                  <a:cubicBezTo>
                    <a:pt x="1299" y="4673"/>
                    <a:pt x="1309" y="4683"/>
                    <a:pt x="1312" y="4683"/>
                  </a:cubicBezTo>
                  <a:cubicBezTo>
                    <a:pt x="1317" y="4683"/>
                    <a:pt x="1297" y="4650"/>
                    <a:pt x="1278" y="4592"/>
                  </a:cubicBezTo>
                  <a:lnTo>
                    <a:pt x="1278" y="4592"/>
                  </a:lnTo>
                  <a:cubicBezTo>
                    <a:pt x="1287" y="4601"/>
                    <a:pt x="1297" y="4610"/>
                    <a:pt x="1308" y="4621"/>
                  </a:cubicBezTo>
                  <a:cubicBezTo>
                    <a:pt x="1291" y="4571"/>
                    <a:pt x="1283" y="4548"/>
                    <a:pt x="1290" y="4548"/>
                  </a:cubicBezTo>
                  <a:cubicBezTo>
                    <a:pt x="1296" y="4548"/>
                    <a:pt x="1311" y="4563"/>
                    <a:pt x="1338" y="4591"/>
                  </a:cubicBezTo>
                  <a:cubicBezTo>
                    <a:pt x="1285" y="4502"/>
                    <a:pt x="1263" y="4455"/>
                    <a:pt x="1278" y="4455"/>
                  </a:cubicBezTo>
                  <a:cubicBezTo>
                    <a:pt x="1288" y="4455"/>
                    <a:pt x="1318" y="4479"/>
                    <a:pt x="1369" y="4530"/>
                  </a:cubicBezTo>
                  <a:cubicBezTo>
                    <a:pt x="1399" y="4591"/>
                    <a:pt x="1429" y="4621"/>
                    <a:pt x="1460" y="4621"/>
                  </a:cubicBezTo>
                  <a:cubicBezTo>
                    <a:pt x="1460" y="4621"/>
                    <a:pt x="1429" y="4591"/>
                    <a:pt x="1399" y="4560"/>
                  </a:cubicBezTo>
                  <a:cubicBezTo>
                    <a:pt x="1363" y="4525"/>
                    <a:pt x="1349" y="4510"/>
                    <a:pt x="1361" y="4510"/>
                  </a:cubicBezTo>
                  <a:cubicBezTo>
                    <a:pt x="1369" y="4510"/>
                    <a:pt x="1392" y="4517"/>
                    <a:pt x="1429" y="4530"/>
                  </a:cubicBezTo>
                  <a:cubicBezTo>
                    <a:pt x="1475" y="4575"/>
                    <a:pt x="1505" y="4598"/>
                    <a:pt x="1517" y="4598"/>
                  </a:cubicBezTo>
                  <a:cubicBezTo>
                    <a:pt x="1528" y="4598"/>
                    <a:pt x="1521" y="4575"/>
                    <a:pt x="1490" y="4530"/>
                  </a:cubicBezTo>
                  <a:cubicBezTo>
                    <a:pt x="1490" y="4480"/>
                    <a:pt x="1490" y="4457"/>
                    <a:pt x="1495" y="4457"/>
                  </a:cubicBezTo>
                  <a:cubicBezTo>
                    <a:pt x="1499" y="4457"/>
                    <a:pt x="1507" y="4472"/>
                    <a:pt x="1521" y="4499"/>
                  </a:cubicBezTo>
                  <a:cubicBezTo>
                    <a:pt x="1537" y="4524"/>
                    <a:pt x="1549" y="4542"/>
                    <a:pt x="1557" y="4554"/>
                  </a:cubicBezTo>
                  <a:lnTo>
                    <a:pt x="1557" y="4554"/>
                  </a:lnTo>
                  <a:cubicBezTo>
                    <a:pt x="1581" y="4530"/>
                    <a:pt x="1583" y="4530"/>
                    <a:pt x="1612" y="4530"/>
                  </a:cubicBezTo>
                  <a:cubicBezTo>
                    <a:pt x="1612" y="4530"/>
                    <a:pt x="1581" y="4469"/>
                    <a:pt x="1551" y="4439"/>
                  </a:cubicBezTo>
                  <a:cubicBezTo>
                    <a:pt x="1551" y="4439"/>
                    <a:pt x="1551" y="4408"/>
                    <a:pt x="1551" y="4408"/>
                  </a:cubicBezTo>
                  <a:lnTo>
                    <a:pt x="1581" y="4439"/>
                  </a:lnTo>
                  <a:cubicBezTo>
                    <a:pt x="1581" y="4439"/>
                    <a:pt x="1581" y="4452"/>
                    <a:pt x="1572" y="4452"/>
                  </a:cubicBezTo>
                  <a:cubicBezTo>
                    <a:pt x="1568" y="4452"/>
                    <a:pt x="1561" y="4449"/>
                    <a:pt x="1551" y="4439"/>
                  </a:cubicBezTo>
                  <a:lnTo>
                    <a:pt x="1551" y="4439"/>
                  </a:lnTo>
                  <a:cubicBezTo>
                    <a:pt x="1584" y="4472"/>
                    <a:pt x="1618" y="4496"/>
                    <a:pt x="1631" y="4496"/>
                  </a:cubicBezTo>
                  <a:cubicBezTo>
                    <a:pt x="1642" y="4496"/>
                    <a:pt x="1639" y="4480"/>
                    <a:pt x="1612" y="4439"/>
                  </a:cubicBezTo>
                  <a:lnTo>
                    <a:pt x="1642" y="4439"/>
                  </a:lnTo>
                  <a:cubicBezTo>
                    <a:pt x="1642" y="4439"/>
                    <a:pt x="1642" y="4439"/>
                    <a:pt x="1642" y="4378"/>
                  </a:cubicBezTo>
                  <a:lnTo>
                    <a:pt x="1642" y="4378"/>
                  </a:lnTo>
                  <a:cubicBezTo>
                    <a:pt x="1650" y="4386"/>
                    <a:pt x="1661" y="4397"/>
                    <a:pt x="1672" y="4408"/>
                  </a:cubicBezTo>
                  <a:cubicBezTo>
                    <a:pt x="1694" y="4430"/>
                    <a:pt x="1715" y="4451"/>
                    <a:pt x="1726" y="4451"/>
                  </a:cubicBezTo>
                  <a:cubicBezTo>
                    <a:pt x="1731" y="4451"/>
                    <a:pt x="1733" y="4447"/>
                    <a:pt x="1733" y="4439"/>
                  </a:cubicBezTo>
                  <a:cubicBezTo>
                    <a:pt x="1703" y="4408"/>
                    <a:pt x="1672" y="4347"/>
                    <a:pt x="1642" y="4317"/>
                  </a:cubicBezTo>
                  <a:cubicBezTo>
                    <a:pt x="1642" y="4308"/>
                    <a:pt x="1645" y="4304"/>
                    <a:pt x="1649" y="4304"/>
                  </a:cubicBezTo>
                  <a:cubicBezTo>
                    <a:pt x="1660" y="4304"/>
                    <a:pt x="1681" y="4326"/>
                    <a:pt x="1703" y="4347"/>
                  </a:cubicBezTo>
                  <a:cubicBezTo>
                    <a:pt x="1703" y="4378"/>
                    <a:pt x="1703" y="4378"/>
                    <a:pt x="1764" y="4408"/>
                  </a:cubicBezTo>
                  <a:cubicBezTo>
                    <a:pt x="1764" y="4408"/>
                    <a:pt x="1794" y="4378"/>
                    <a:pt x="1764" y="4347"/>
                  </a:cubicBezTo>
                  <a:cubicBezTo>
                    <a:pt x="1742" y="4326"/>
                    <a:pt x="1751" y="4304"/>
                    <a:pt x="1769" y="4304"/>
                  </a:cubicBezTo>
                  <a:cubicBezTo>
                    <a:pt x="1776" y="4304"/>
                    <a:pt x="1785" y="4308"/>
                    <a:pt x="1794" y="4317"/>
                  </a:cubicBezTo>
                  <a:lnTo>
                    <a:pt x="1824" y="4317"/>
                  </a:lnTo>
                  <a:cubicBezTo>
                    <a:pt x="1824" y="4287"/>
                    <a:pt x="1794" y="4256"/>
                    <a:pt x="1824" y="4256"/>
                  </a:cubicBezTo>
                  <a:cubicBezTo>
                    <a:pt x="1824" y="4256"/>
                    <a:pt x="1824" y="4256"/>
                    <a:pt x="1794" y="4195"/>
                  </a:cubicBezTo>
                  <a:lnTo>
                    <a:pt x="1794" y="4195"/>
                  </a:lnTo>
                  <a:cubicBezTo>
                    <a:pt x="1794" y="4195"/>
                    <a:pt x="1804" y="4195"/>
                    <a:pt x="1812" y="4201"/>
                  </a:cubicBezTo>
                  <a:lnTo>
                    <a:pt x="1812" y="4201"/>
                  </a:lnTo>
                  <a:cubicBezTo>
                    <a:pt x="1806" y="4187"/>
                    <a:pt x="1803" y="4180"/>
                    <a:pt x="1805" y="4180"/>
                  </a:cubicBezTo>
                  <a:cubicBezTo>
                    <a:pt x="1809" y="4180"/>
                    <a:pt x="1824" y="4195"/>
                    <a:pt x="1855" y="4226"/>
                  </a:cubicBezTo>
                  <a:cubicBezTo>
                    <a:pt x="1855" y="4190"/>
                    <a:pt x="1844" y="4175"/>
                    <a:pt x="1848" y="4175"/>
                  </a:cubicBezTo>
                  <a:cubicBezTo>
                    <a:pt x="1851" y="4175"/>
                    <a:pt x="1860" y="4183"/>
                    <a:pt x="1885" y="4195"/>
                  </a:cubicBezTo>
                  <a:cubicBezTo>
                    <a:pt x="1842" y="4152"/>
                    <a:pt x="1830" y="4109"/>
                    <a:pt x="1847" y="4109"/>
                  </a:cubicBezTo>
                  <a:cubicBezTo>
                    <a:pt x="1855" y="4109"/>
                    <a:pt x="1867" y="4117"/>
                    <a:pt x="1885" y="4135"/>
                  </a:cubicBezTo>
                  <a:cubicBezTo>
                    <a:pt x="1885" y="4135"/>
                    <a:pt x="1885" y="4135"/>
                    <a:pt x="1855" y="4104"/>
                  </a:cubicBezTo>
                  <a:cubicBezTo>
                    <a:pt x="1840" y="4059"/>
                    <a:pt x="1832" y="4036"/>
                    <a:pt x="1836" y="4036"/>
                  </a:cubicBezTo>
                  <a:lnTo>
                    <a:pt x="1836" y="4036"/>
                  </a:lnTo>
                  <a:cubicBezTo>
                    <a:pt x="1840" y="4036"/>
                    <a:pt x="1855" y="4059"/>
                    <a:pt x="1885" y="4104"/>
                  </a:cubicBezTo>
                  <a:cubicBezTo>
                    <a:pt x="1913" y="4132"/>
                    <a:pt x="1928" y="4147"/>
                    <a:pt x="1930" y="4147"/>
                  </a:cubicBezTo>
                  <a:cubicBezTo>
                    <a:pt x="1934" y="4147"/>
                    <a:pt x="1919" y="4124"/>
                    <a:pt x="1885" y="4074"/>
                  </a:cubicBezTo>
                  <a:cubicBezTo>
                    <a:pt x="1885" y="4074"/>
                    <a:pt x="1885" y="4060"/>
                    <a:pt x="1894" y="4060"/>
                  </a:cubicBezTo>
                  <a:cubicBezTo>
                    <a:pt x="1899" y="4060"/>
                    <a:pt x="1906" y="4064"/>
                    <a:pt x="1916" y="4074"/>
                  </a:cubicBezTo>
                  <a:cubicBezTo>
                    <a:pt x="1928" y="4086"/>
                    <a:pt x="1951" y="4094"/>
                    <a:pt x="1970" y="4094"/>
                  </a:cubicBezTo>
                  <a:cubicBezTo>
                    <a:pt x="1996" y="4094"/>
                    <a:pt x="2012" y="4079"/>
                    <a:pt x="1976" y="4043"/>
                  </a:cubicBezTo>
                  <a:lnTo>
                    <a:pt x="1976" y="4013"/>
                  </a:lnTo>
                  <a:cubicBezTo>
                    <a:pt x="1989" y="4026"/>
                    <a:pt x="2002" y="4033"/>
                    <a:pt x="2010" y="4033"/>
                  </a:cubicBezTo>
                  <a:cubicBezTo>
                    <a:pt x="2022" y="4033"/>
                    <a:pt x="2025" y="4018"/>
                    <a:pt x="2007" y="3983"/>
                  </a:cubicBezTo>
                  <a:lnTo>
                    <a:pt x="1977" y="3953"/>
                  </a:lnTo>
                  <a:lnTo>
                    <a:pt x="1977" y="3953"/>
                  </a:lnTo>
                  <a:cubicBezTo>
                    <a:pt x="2007" y="3983"/>
                    <a:pt x="2037" y="4013"/>
                    <a:pt x="2068" y="4013"/>
                  </a:cubicBezTo>
                  <a:cubicBezTo>
                    <a:pt x="2068" y="4013"/>
                    <a:pt x="2068" y="4013"/>
                    <a:pt x="2037" y="3983"/>
                  </a:cubicBezTo>
                  <a:cubicBezTo>
                    <a:pt x="2007" y="3952"/>
                    <a:pt x="2007" y="3952"/>
                    <a:pt x="2007" y="3952"/>
                  </a:cubicBezTo>
                  <a:cubicBezTo>
                    <a:pt x="2007" y="3943"/>
                    <a:pt x="2009" y="3940"/>
                    <a:pt x="2014" y="3940"/>
                  </a:cubicBezTo>
                  <a:cubicBezTo>
                    <a:pt x="2025" y="3940"/>
                    <a:pt x="2046" y="3961"/>
                    <a:pt x="2068" y="3983"/>
                  </a:cubicBezTo>
                  <a:lnTo>
                    <a:pt x="2098" y="3983"/>
                  </a:lnTo>
                  <a:cubicBezTo>
                    <a:pt x="2098" y="3972"/>
                    <a:pt x="2101" y="3969"/>
                    <a:pt x="2105" y="3969"/>
                  </a:cubicBezTo>
                  <a:cubicBezTo>
                    <a:pt x="2112" y="3969"/>
                    <a:pt x="2118" y="3983"/>
                    <a:pt x="2098" y="3983"/>
                  </a:cubicBezTo>
                  <a:lnTo>
                    <a:pt x="2128" y="4013"/>
                  </a:lnTo>
                  <a:cubicBezTo>
                    <a:pt x="2137" y="4022"/>
                    <a:pt x="2144" y="4026"/>
                    <a:pt x="2147" y="4026"/>
                  </a:cubicBezTo>
                  <a:cubicBezTo>
                    <a:pt x="2156" y="4026"/>
                    <a:pt x="2150" y="4004"/>
                    <a:pt x="2128" y="3983"/>
                  </a:cubicBezTo>
                  <a:cubicBezTo>
                    <a:pt x="2128" y="3983"/>
                    <a:pt x="2128" y="3952"/>
                    <a:pt x="2128" y="3952"/>
                  </a:cubicBezTo>
                  <a:cubicBezTo>
                    <a:pt x="2128" y="3952"/>
                    <a:pt x="2159" y="3952"/>
                    <a:pt x="2098" y="3922"/>
                  </a:cubicBezTo>
                  <a:cubicBezTo>
                    <a:pt x="2098" y="3892"/>
                    <a:pt x="2068" y="3862"/>
                    <a:pt x="2068" y="3861"/>
                  </a:cubicBezTo>
                  <a:lnTo>
                    <a:pt x="2068" y="3861"/>
                  </a:lnTo>
                  <a:cubicBezTo>
                    <a:pt x="2098" y="3891"/>
                    <a:pt x="2128" y="3922"/>
                    <a:pt x="2128" y="3922"/>
                  </a:cubicBezTo>
                  <a:cubicBezTo>
                    <a:pt x="2128" y="3912"/>
                    <a:pt x="2132" y="3908"/>
                    <a:pt x="2136" y="3908"/>
                  </a:cubicBezTo>
                  <a:cubicBezTo>
                    <a:pt x="2145" y="3908"/>
                    <a:pt x="2159" y="3922"/>
                    <a:pt x="2159" y="3922"/>
                  </a:cubicBezTo>
                  <a:cubicBezTo>
                    <a:pt x="2183" y="3958"/>
                    <a:pt x="2197" y="3970"/>
                    <a:pt x="2204" y="3970"/>
                  </a:cubicBezTo>
                  <a:cubicBezTo>
                    <a:pt x="2215" y="3970"/>
                    <a:pt x="2208" y="3940"/>
                    <a:pt x="2189" y="3922"/>
                  </a:cubicBezTo>
                  <a:cubicBezTo>
                    <a:pt x="2156" y="3872"/>
                    <a:pt x="2150" y="3849"/>
                    <a:pt x="2162" y="3849"/>
                  </a:cubicBezTo>
                  <a:cubicBezTo>
                    <a:pt x="2169" y="3849"/>
                    <a:pt x="2185" y="3859"/>
                    <a:pt x="2205" y="3878"/>
                  </a:cubicBezTo>
                  <a:lnTo>
                    <a:pt x="2205" y="3878"/>
                  </a:lnTo>
                  <a:cubicBezTo>
                    <a:pt x="2188" y="3852"/>
                    <a:pt x="2163" y="3815"/>
                    <a:pt x="2128" y="3770"/>
                  </a:cubicBezTo>
                  <a:lnTo>
                    <a:pt x="2068" y="3679"/>
                  </a:lnTo>
                  <a:lnTo>
                    <a:pt x="2159" y="3770"/>
                  </a:lnTo>
                  <a:cubicBezTo>
                    <a:pt x="2230" y="3841"/>
                    <a:pt x="2260" y="3871"/>
                    <a:pt x="2266" y="3871"/>
                  </a:cubicBezTo>
                  <a:cubicBezTo>
                    <a:pt x="2270" y="3871"/>
                    <a:pt x="2263" y="3856"/>
                    <a:pt x="2250" y="3831"/>
                  </a:cubicBezTo>
                  <a:cubicBezTo>
                    <a:pt x="2232" y="3795"/>
                    <a:pt x="2225" y="3780"/>
                    <a:pt x="2228" y="3780"/>
                  </a:cubicBezTo>
                  <a:lnTo>
                    <a:pt x="2228" y="3780"/>
                  </a:lnTo>
                  <a:cubicBezTo>
                    <a:pt x="2230" y="3780"/>
                    <a:pt x="2237" y="3788"/>
                    <a:pt x="2250" y="3800"/>
                  </a:cubicBezTo>
                  <a:cubicBezTo>
                    <a:pt x="2280" y="3831"/>
                    <a:pt x="2280" y="3831"/>
                    <a:pt x="2311" y="3831"/>
                  </a:cubicBezTo>
                  <a:cubicBezTo>
                    <a:pt x="2341" y="3800"/>
                    <a:pt x="2341" y="3800"/>
                    <a:pt x="2311" y="3770"/>
                  </a:cubicBezTo>
                  <a:cubicBezTo>
                    <a:pt x="2311" y="3770"/>
                    <a:pt x="2311" y="3770"/>
                    <a:pt x="2311" y="3739"/>
                  </a:cubicBezTo>
                  <a:cubicBezTo>
                    <a:pt x="2346" y="3763"/>
                    <a:pt x="2363" y="3773"/>
                    <a:pt x="2367" y="3773"/>
                  </a:cubicBezTo>
                  <a:cubicBezTo>
                    <a:pt x="2374" y="3773"/>
                    <a:pt x="2349" y="3747"/>
                    <a:pt x="2312" y="3711"/>
                  </a:cubicBezTo>
                  <a:lnTo>
                    <a:pt x="2312" y="3711"/>
                  </a:lnTo>
                  <a:lnTo>
                    <a:pt x="2341" y="3739"/>
                  </a:lnTo>
                  <a:cubicBezTo>
                    <a:pt x="2350" y="3748"/>
                    <a:pt x="2359" y="3752"/>
                    <a:pt x="2369" y="3752"/>
                  </a:cubicBezTo>
                  <a:cubicBezTo>
                    <a:pt x="2392" y="3752"/>
                    <a:pt x="2420" y="3731"/>
                    <a:pt x="2463" y="3709"/>
                  </a:cubicBezTo>
                  <a:cubicBezTo>
                    <a:pt x="2524" y="3648"/>
                    <a:pt x="2524" y="3648"/>
                    <a:pt x="2463" y="3587"/>
                  </a:cubicBezTo>
                  <a:cubicBezTo>
                    <a:pt x="2429" y="3554"/>
                    <a:pt x="2414" y="3530"/>
                    <a:pt x="2423" y="3530"/>
                  </a:cubicBezTo>
                  <a:cubicBezTo>
                    <a:pt x="2429" y="3530"/>
                    <a:pt x="2452" y="3546"/>
                    <a:pt x="2493" y="3587"/>
                  </a:cubicBezTo>
                  <a:cubicBezTo>
                    <a:pt x="2511" y="3605"/>
                    <a:pt x="2528" y="3623"/>
                    <a:pt x="2534" y="3623"/>
                  </a:cubicBezTo>
                  <a:cubicBezTo>
                    <a:pt x="2538" y="3623"/>
                    <a:pt x="2536" y="3613"/>
                    <a:pt x="2524" y="3587"/>
                  </a:cubicBezTo>
                  <a:lnTo>
                    <a:pt x="2524" y="3587"/>
                  </a:lnTo>
                  <a:cubicBezTo>
                    <a:pt x="2524" y="3587"/>
                    <a:pt x="2524" y="3588"/>
                    <a:pt x="2554" y="3618"/>
                  </a:cubicBezTo>
                  <a:cubicBezTo>
                    <a:pt x="2582" y="3637"/>
                    <a:pt x="2599" y="3644"/>
                    <a:pt x="2607" y="3644"/>
                  </a:cubicBezTo>
                  <a:cubicBezTo>
                    <a:pt x="2626" y="3644"/>
                    <a:pt x="2605" y="3608"/>
                    <a:pt x="2584" y="3587"/>
                  </a:cubicBezTo>
                  <a:lnTo>
                    <a:pt x="2584" y="3587"/>
                  </a:lnTo>
                  <a:cubicBezTo>
                    <a:pt x="2627" y="3609"/>
                    <a:pt x="2655" y="3630"/>
                    <a:pt x="2657" y="3630"/>
                  </a:cubicBezTo>
                  <a:cubicBezTo>
                    <a:pt x="2658" y="3630"/>
                    <a:pt x="2654" y="3627"/>
                    <a:pt x="2645" y="3618"/>
                  </a:cubicBezTo>
                  <a:cubicBezTo>
                    <a:pt x="2622" y="3595"/>
                    <a:pt x="2617" y="3537"/>
                    <a:pt x="2642" y="3537"/>
                  </a:cubicBezTo>
                  <a:cubicBezTo>
                    <a:pt x="2650" y="3537"/>
                    <a:pt x="2661" y="3542"/>
                    <a:pt x="2676" y="3557"/>
                  </a:cubicBezTo>
                  <a:lnTo>
                    <a:pt x="2706" y="3557"/>
                  </a:lnTo>
                  <a:cubicBezTo>
                    <a:pt x="2676" y="3527"/>
                    <a:pt x="2676" y="3527"/>
                    <a:pt x="2706" y="3496"/>
                  </a:cubicBezTo>
                  <a:cubicBezTo>
                    <a:pt x="2706" y="3496"/>
                    <a:pt x="2736" y="3496"/>
                    <a:pt x="2736" y="3527"/>
                  </a:cubicBezTo>
                  <a:cubicBezTo>
                    <a:pt x="2749" y="3539"/>
                    <a:pt x="2756" y="3547"/>
                    <a:pt x="2761" y="3547"/>
                  </a:cubicBezTo>
                  <a:cubicBezTo>
                    <a:pt x="2767" y="3547"/>
                    <a:pt x="2767" y="3532"/>
                    <a:pt x="2767" y="3496"/>
                  </a:cubicBezTo>
                  <a:cubicBezTo>
                    <a:pt x="2767" y="3496"/>
                    <a:pt x="2736" y="3435"/>
                    <a:pt x="2736" y="3435"/>
                  </a:cubicBezTo>
                  <a:cubicBezTo>
                    <a:pt x="2706" y="3375"/>
                    <a:pt x="2676" y="3345"/>
                    <a:pt x="2676" y="3344"/>
                  </a:cubicBezTo>
                  <a:lnTo>
                    <a:pt x="2676" y="3344"/>
                  </a:lnTo>
                  <a:lnTo>
                    <a:pt x="2706" y="3375"/>
                  </a:lnTo>
                  <a:cubicBezTo>
                    <a:pt x="2736" y="3405"/>
                    <a:pt x="2767" y="3435"/>
                    <a:pt x="2767" y="3435"/>
                  </a:cubicBezTo>
                  <a:cubicBezTo>
                    <a:pt x="2767" y="3435"/>
                    <a:pt x="2797" y="3435"/>
                    <a:pt x="2767" y="3405"/>
                  </a:cubicBezTo>
                  <a:lnTo>
                    <a:pt x="2767" y="3405"/>
                  </a:lnTo>
                  <a:cubicBezTo>
                    <a:pt x="2782" y="3420"/>
                    <a:pt x="2790" y="3428"/>
                    <a:pt x="2797" y="3428"/>
                  </a:cubicBezTo>
                  <a:cubicBezTo>
                    <a:pt x="2805" y="3428"/>
                    <a:pt x="2812" y="3420"/>
                    <a:pt x="2828" y="3405"/>
                  </a:cubicBezTo>
                  <a:cubicBezTo>
                    <a:pt x="2828" y="3405"/>
                    <a:pt x="2828" y="3375"/>
                    <a:pt x="2828" y="3344"/>
                  </a:cubicBezTo>
                  <a:cubicBezTo>
                    <a:pt x="2851" y="3368"/>
                    <a:pt x="2870" y="3377"/>
                    <a:pt x="2880" y="3377"/>
                  </a:cubicBezTo>
                  <a:cubicBezTo>
                    <a:pt x="2898" y="3377"/>
                    <a:pt x="2895" y="3351"/>
                    <a:pt x="2858" y="3314"/>
                  </a:cubicBezTo>
                  <a:cubicBezTo>
                    <a:pt x="2836" y="3292"/>
                    <a:pt x="2845" y="3271"/>
                    <a:pt x="2863" y="3271"/>
                  </a:cubicBezTo>
                  <a:cubicBezTo>
                    <a:pt x="2871" y="3271"/>
                    <a:pt x="2879" y="3275"/>
                    <a:pt x="2888" y="3283"/>
                  </a:cubicBezTo>
                  <a:cubicBezTo>
                    <a:pt x="2888" y="3273"/>
                    <a:pt x="2892" y="3270"/>
                    <a:pt x="2897" y="3270"/>
                  </a:cubicBezTo>
                  <a:cubicBezTo>
                    <a:pt x="2909" y="3270"/>
                    <a:pt x="2929" y="3283"/>
                    <a:pt x="2949" y="3283"/>
                  </a:cubicBezTo>
                  <a:cubicBezTo>
                    <a:pt x="2985" y="3319"/>
                    <a:pt x="2999" y="3334"/>
                    <a:pt x="3006" y="3334"/>
                  </a:cubicBezTo>
                  <a:cubicBezTo>
                    <a:pt x="3010" y="3334"/>
                    <a:pt x="3010" y="3326"/>
                    <a:pt x="3010" y="3314"/>
                  </a:cubicBezTo>
                  <a:cubicBezTo>
                    <a:pt x="2979" y="3253"/>
                    <a:pt x="3010" y="3253"/>
                    <a:pt x="3010" y="3253"/>
                  </a:cubicBezTo>
                  <a:cubicBezTo>
                    <a:pt x="2979" y="3192"/>
                    <a:pt x="3010" y="3192"/>
                    <a:pt x="2949" y="3162"/>
                  </a:cubicBezTo>
                  <a:cubicBezTo>
                    <a:pt x="2929" y="3142"/>
                    <a:pt x="2922" y="3122"/>
                    <a:pt x="2920" y="3111"/>
                  </a:cubicBezTo>
                  <a:lnTo>
                    <a:pt x="2920" y="3111"/>
                  </a:lnTo>
                  <a:cubicBezTo>
                    <a:pt x="2926" y="3132"/>
                    <a:pt x="2953" y="3135"/>
                    <a:pt x="2979" y="3162"/>
                  </a:cubicBezTo>
                  <a:cubicBezTo>
                    <a:pt x="2995" y="3177"/>
                    <a:pt x="3002" y="3185"/>
                    <a:pt x="3010" y="3185"/>
                  </a:cubicBezTo>
                  <a:cubicBezTo>
                    <a:pt x="3017" y="3185"/>
                    <a:pt x="3025" y="3177"/>
                    <a:pt x="3040" y="3162"/>
                  </a:cubicBezTo>
                  <a:cubicBezTo>
                    <a:pt x="3040" y="3162"/>
                    <a:pt x="3040" y="3162"/>
                    <a:pt x="3071" y="3132"/>
                  </a:cubicBezTo>
                  <a:cubicBezTo>
                    <a:pt x="3071" y="3126"/>
                    <a:pt x="3071" y="3121"/>
                    <a:pt x="3070" y="3117"/>
                  </a:cubicBezTo>
                  <a:lnTo>
                    <a:pt x="3070" y="3117"/>
                  </a:lnTo>
                  <a:cubicBezTo>
                    <a:pt x="3084" y="3123"/>
                    <a:pt x="3097" y="3126"/>
                    <a:pt x="3108" y="3126"/>
                  </a:cubicBezTo>
                  <a:cubicBezTo>
                    <a:pt x="3156" y="3126"/>
                    <a:pt x="3175" y="3076"/>
                    <a:pt x="3131" y="3010"/>
                  </a:cubicBezTo>
                  <a:lnTo>
                    <a:pt x="3131" y="3010"/>
                  </a:lnTo>
                  <a:cubicBezTo>
                    <a:pt x="3162" y="3040"/>
                    <a:pt x="3162" y="3040"/>
                    <a:pt x="3162" y="3040"/>
                  </a:cubicBezTo>
                  <a:cubicBezTo>
                    <a:pt x="3192" y="3071"/>
                    <a:pt x="3223" y="3071"/>
                    <a:pt x="3223" y="3071"/>
                  </a:cubicBezTo>
                  <a:cubicBezTo>
                    <a:pt x="3223" y="3071"/>
                    <a:pt x="3223" y="3010"/>
                    <a:pt x="3253" y="2980"/>
                  </a:cubicBezTo>
                  <a:cubicBezTo>
                    <a:pt x="3283" y="2949"/>
                    <a:pt x="3283" y="2949"/>
                    <a:pt x="3254" y="2919"/>
                  </a:cubicBezTo>
                  <a:lnTo>
                    <a:pt x="3254" y="2919"/>
                  </a:lnTo>
                  <a:cubicBezTo>
                    <a:pt x="3255" y="2921"/>
                    <a:pt x="3261" y="2927"/>
                    <a:pt x="3283" y="2949"/>
                  </a:cubicBezTo>
                  <a:cubicBezTo>
                    <a:pt x="3314" y="2980"/>
                    <a:pt x="3314" y="2980"/>
                    <a:pt x="3344" y="2980"/>
                  </a:cubicBezTo>
                  <a:cubicBezTo>
                    <a:pt x="3344" y="2949"/>
                    <a:pt x="3314" y="2919"/>
                    <a:pt x="3283" y="2888"/>
                  </a:cubicBezTo>
                  <a:cubicBezTo>
                    <a:pt x="3268" y="2873"/>
                    <a:pt x="3261" y="2866"/>
                    <a:pt x="3264" y="2866"/>
                  </a:cubicBezTo>
                  <a:cubicBezTo>
                    <a:pt x="3268" y="2866"/>
                    <a:pt x="3283" y="2873"/>
                    <a:pt x="3314" y="2888"/>
                  </a:cubicBezTo>
                  <a:cubicBezTo>
                    <a:pt x="3344" y="2888"/>
                    <a:pt x="3375" y="2888"/>
                    <a:pt x="3344" y="2828"/>
                  </a:cubicBezTo>
                  <a:cubicBezTo>
                    <a:pt x="3375" y="2828"/>
                    <a:pt x="3375" y="2828"/>
                    <a:pt x="3405" y="2858"/>
                  </a:cubicBezTo>
                  <a:cubicBezTo>
                    <a:pt x="3418" y="2871"/>
                    <a:pt x="3435" y="2878"/>
                    <a:pt x="3448" y="2878"/>
                  </a:cubicBezTo>
                  <a:cubicBezTo>
                    <a:pt x="3465" y="2878"/>
                    <a:pt x="3471" y="2863"/>
                    <a:pt x="3435" y="2828"/>
                  </a:cubicBezTo>
                  <a:cubicBezTo>
                    <a:pt x="3435" y="2815"/>
                    <a:pt x="3435" y="2808"/>
                    <a:pt x="3438" y="2808"/>
                  </a:cubicBezTo>
                  <a:cubicBezTo>
                    <a:pt x="3441" y="2808"/>
                    <a:pt x="3448" y="2822"/>
                    <a:pt x="3466" y="2858"/>
                  </a:cubicBezTo>
                  <a:cubicBezTo>
                    <a:pt x="3496" y="2858"/>
                    <a:pt x="3519" y="2866"/>
                    <a:pt x="3527" y="2866"/>
                  </a:cubicBezTo>
                  <a:cubicBezTo>
                    <a:pt x="3534" y="2866"/>
                    <a:pt x="3527" y="2858"/>
                    <a:pt x="3496" y="2828"/>
                  </a:cubicBezTo>
                  <a:cubicBezTo>
                    <a:pt x="3475" y="2806"/>
                    <a:pt x="3484" y="2785"/>
                    <a:pt x="3501" y="2785"/>
                  </a:cubicBezTo>
                  <a:cubicBezTo>
                    <a:pt x="3509" y="2785"/>
                    <a:pt x="3518" y="2788"/>
                    <a:pt x="3527" y="2797"/>
                  </a:cubicBezTo>
                  <a:cubicBezTo>
                    <a:pt x="3557" y="2797"/>
                    <a:pt x="3557" y="2767"/>
                    <a:pt x="3527" y="2736"/>
                  </a:cubicBezTo>
                  <a:cubicBezTo>
                    <a:pt x="3496" y="2736"/>
                    <a:pt x="3496" y="2736"/>
                    <a:pt x="3496" y="2706"/>
                  </a:cubicBezTo>
                  <a:lnTo>
                    <a:pt x="3496" y="2706"/>
                  </a:lnTo>
                  <a:cubicBezTo>
                    <a:pt x="3516" y="2716"/>
                    <a:pt x="3530" y="2719"/>
                    <a:pt x="3539" y="2719"/>
                  </a:cubicBezTo>
                  <a:cubicBezTo>
                    <a:pt x="3557" y="2719"/>
                    <a:pt x="3557" y="2706"/>
                    <a:pt x="3557" y="2706"/>
                  </a:cubicBezTo>
                  <a:cubicBezTo>
                    <a:pt x="3557" y="2706"/>
                    <a:pt x="3557" y="2645"/>
                    <a:pt x="3587" y="2615"/>
                  </a:cubicBezTo>
                  <a:cubicBezTo>
                    <a:pt x="3648" y="2554"/>
                    <a:pt x="3679" y="2554"/>
                    <a:pt x="3648" y="2524"/>
                  </a:cubicBezTo>
                  <a:cubicBezTo>
                    <a:pt x="3618" y="2493"/>
                    <a:pt x="3618" y="2493"/>
                    <a:pt x="3648" y="2493"/>
                  </a:cubicBezTo>
                  <a:cubicBezTo>
                    <a:pt x="3679" y="2524"/>
                    <a:pt x="3709" y="2524"/>
                    <a:pt x="3709" y="2524"/>
                  </a:cubicBezTo>
                  <a:cubicBezTo>
                    <a:pt x="3709" y="2524"/>
                    <a:pt x="3709" y="2524"/>
                    <a:pt x="3739" y="2554"/>
                  </a:cubicBezTo>
                  <a:cubicBezTo>
                    <a:pt x="3709" y="2493"/>
                    <a:pt x="3709" y="2493"/>
                    <a:pt x="3739" y="2493"/>
                  </a:cubicBezTo>
                  <a:cubicBezTo>
                    <a:pt x="3739" y="2493"/>
                    <a:pt x="3739" y="2493"/>
                    <a:pt x="3739" y="2493"/>
                  </a:cubicBezTo>
                  <a:lnTo>
                    <a:pt x="3739" y="2493"/>
                  </a:lnTo>
                  <a:cubicBezTo>
                    <a:pt x="3755" y="2508"/>
                    <a:pt x="3777" y="2516"/>
                    <a:pt x="3793" y="2516"/>
                  </a:cubicBezTo>
                  <a:cubicBezTo>
                    <a:pt x="3808" y="2516"/>
                    <a:pt x="3815" y="2508"/>
                    <a:pt x="3800" y="2493"/>
                  </a:cubicBezTo>
                  <a:cubicBezTo>
                    <a:pt x="3770" y="2463"/>
                    <a:pt x="3770" y="2463"/>
                    <a:pt x="3739" y="2432"/>
                  </a:cubicBezTo>
                  <a:cubicBezTo>
                    <a:pt x="3739" y="2417"/>
                    <a:pt x="3747" y="2410"/>
                    <a:pt x="3758" y="2410"/>
                  </a:cubicBezTo>
                  <a:cubicBezTo>
                    <a:pt x="3770" y="2410"/>
                    <a:pt x="3785" y="2417"/>
                    <a:pt x="3800" y="2432"/>
                  </a:cubicBezTo>
                  <a:cubicBezTo>
                    <a:pt x="3806" y="2438"/>
                    <a:pt x="3811" y="2441"/>
                    <a:pt x="3814" y="2441"/>
                  </a:cubicBezTo>
                  <a:cubicBezTo>
                    <a:pt x="3829" y="2441"/>
                    <a:pt x="3825" y="2396"/>
                    <a:pt x="3800" y="2372"/>
                  </a:cubicBezTo>
                  <a:cubicBezTo>
                    <a:pt x="3785" y="2356"/>
                    <a:pt x="3785" y="2349"/>
                    <a:pt x="3793" y="2349"/>
                  </a:cubicBezTo>
                  <a:cubicBezTo>
                    <a:pt x="3800" y="2349"/>
                    <a:pt x="3815" y="2356"/>
                    <a:pt x="3831" y="2372"/>
                  </a:cubicBezTo>
                  <a:cubicBezTo>
                    <a:pt x="3831" y="2382"/>
                    <a:pt x="3834" y="2385"/>
                    <a:pt x="3838" y="2385"/>
                  </a:cubicBezTo>
                  <a:cubicBezTo>
                    <a:pt x="3847" y="2385"/>
                    <a:pt x="3861" y="2372"/>
                    <a:pt x="3861" y="2372"/>
                  </a:cubicBezTo>
                  <a:lnTo>
                    <a:pt x="3861" y="2372"/>
                  </a:lnTo>
                  <a:cubicBezTo>
                    <a:pt x="3869" y="2380"/>
                    <a:pt x="3880" y="2391"/>
                    <a:pt x="3891" y="2402"/>
                  </a:cubicBezTo>
                  <a:cubicBezTo>
                    <a:pt x="3922" y="2432"/>
                    <a:pt x="3922" y="2432"/>
                    <a:pt x="3952" y="2432"/>
                  </a:cubicBezTo>
                  <a:cubicBezTo>
                    <a:pt x="3922" y="2372"/>
                    <a:pt x="3952" y="2372"/>
                    <a:pt x="3952" y="2341"/>
                  </a:cubicBezTo>
                  <a:cubicBezTo>
                    <a:pt x="4013" y="2311"/>
                    <a:pt x="3983" y="2280"/>
                    <a:pt x="3922" y="2189"/>
                  </a:cubicBezTo>
                  <a:lnTo>
                    <a:pt x="3922" y="2189"/>
                  </a:lnTo>
                  <a:cubicBezTo>
                    <a:pt x="3952" y="2220"/>
                    <a:pt x="4043" y="2280"/>
                    <a:pt x="4043" y="2280"/>
                  </a:cubicBezTo>
                  <a:cubicBezTo>
                    <a:pt x="4043" y="2280"/>
                    <a:pt x="4013" y="2250"/>
                    <a:pt x="3983" y="2220"/>
                  </a:cubicBezTo>
                  <a:cubicBezTo>
                    <a:pt x="3961" y="2198"/>
                    <a:pt x="3955" y="2177"/>
                    <a:pt x="3964" y="2177"/>
                  </a:cubicBezTo>
                  <a:cubicBezTo>
                    <a:pt x="3967" y="2177"/>
                    <a:pt x="3974" y="2180"/>
                    <a:pt x="3983" y="2189"/>
                  </a:cubicBezTo>
                  <a:cubicBezTo>
                    <a:pt x="4000" y="2198"/>
                    <a:pt x="4013" y="2202"/>
                    <a:pt x="4021" y="2202"/>
                  </a:cubicBezTo>
                  <a:cubicBezTo>
                    <a:pt x="4041" y="2202"/>
                    <a:pt x="4034" y="2180"/>
                    <a:pt x="4013" y="2159"/>
                  </a:cubicBezTo>
                  <a:cubicBezTo>
                    <a:pt x="4043" y="2159"/>
                    <a:pt x="4043" y="2159"/>
                    <a:pt x="4074" y="2189"/>
                  </a:cubicBezTo>
                  <a:cubicBezTo>
                    <a:pt x="4074" y="2159"/>
                    <a:pt x="4074" y="2159"/>
                    <a:pt x="4043" y="2128"/>
                  </a:cubicBezTo>
                  <a:lnTo>
                    <a:pt x="4043" y="2128"/>
                  </a:lnTo>
                  <a:cubicBezTo>
                    <a:pt x="4082" y="2154"/>
                    <a:pt x="4104" y="2164"/>
                    <a:pt x="4115" y="2164"/>
                  </a:cubicBezTo>
                  <a:cubicBezTo>
                    <a:pt x="4129" y="2164"/>
                    <a:pt x="4122" y="2146"/>
                    <a:pt x="4104" y="2128"/>
                  </a:cubicBezTo>
                  <a:cubicBezTo>
                    <a:pt x="4074" y="2098"/>
                    <a:pt x="4074" y="2098"/>
                    <a:pt x="4104" y="2098"/>
                  </a:cubicBezTo>
                  <a:cubicBezTo>
                    <a:pt x="4104" y="2098"/>
                    <a:pt x="4104" y="2098"/>
                    <a:pt x="4074" y="2037"/>
                  </a:cubicBezTo>
                  <a:lnTo>
                    <a:pt x="4104" y="2037"/>
                  </a:lnTo>
                  <a:cubicBezTo>
                    <a:pt x="4104" y="2037"/>
                    <a:pt x="4135" y="2068"/>
                    <a:pt x="4135" y="2068"/>
                  </a:cubicBezTo>
                  <a:lnTo>
                    <a:pt x="4165" y="2098"/>
                  </a:lnTo>
                  <a:cubicBezTo>
                    <a:pt x="4165" y="2098"/>
                    <a:pt x="4165" y="2068"/>
                    <a:pt x="4165" y="2037"/>
                  </a:cubicBezTo>
                  <a:cubicBezTo>
                    <a:pt x="4182" y="2055"/>
                    <a:pt x="4200" y="2072"/>
                    <a:pt x="4206" y="2072"/>
                  </a:cubicBezTo>
                  <a:cubicBezTo>
                    <a:pt x="4210" y="2072"/>
                    <a:pt x="4208" y="2063"/>
                    <a:pt x="4195" y="2037"/>
                  </a:cubicBezTo>
                  <a:cubicBezTo>
                    <a:pt x="4182" y="2012"/>
                    <a:pt x="4180" y="2002"/>
                    <a:pt x="4185" y="2002"/>
                  </a:cubicBezTo>
                  <a:cubicBezTo>
                    <a:pt x="4191" y="2002"/>
                    <a:pt x="4208" y="2020"/>
                    <a:pt x="4226" y="2037"/>
                  </a:cubicBezTo>
                  <a:cubicBezTo>
                    <a:pt x="4253" y="2065"/>
                    <a:pt x="4268" y="2080"/>
                    <a:pt x="4271" y="2080"/>
                  </a:cubicBezTo>
                  <a:cubicBezTo>
                    <a:pt x="4274" y="2080"/>
                    <a:pt x="4259" y="2057"/>
                    <a:pt x="4226" y="2007"/>
                  </a:cubicBezTo>
                  <a:cubicBezTo>
                    <a:pt x="4256" y="2007"/>
                    <a:pt x="4256" y="1946"/>
                    <a:pt x="4256" y="1946"/>
                  </a:cubicBezTo>
                  <a:cubicBezTo>
                    <a:pt x="4278" y="1925"/>
                    <a:pt x="4299" y="1903"/>
                    <a:pt x="4321" y="1903"/>
                  </a:cubicBezTo>
                  <a:cubicBezTo>
                    <a:pt x="4330" y="1903"/>
                    <a:pt x="4338" y="1907"/>
                    <a:pt x="4347" y="1916"/>
                  </a:cubicBezTo>
                  <a:cubicBezTo>
                    <a:pt x="4360" y="1928"/>
                    <a:pt x="4370" y="1938"/>
                    <a:pt x="4378" y="1946"/>
                  </a:cubicBezTo>
                  <a:cubicBezTo>
                    <a:pt x="4317" y="1885"/>
                    <a:pt x="4317" y="1885"/>
                    <a:pt x="4317" y="1855"/>
                  </a:cubicBezTo>
                  <a:lnTo>
                    <a:pt x="4317" y="1855"/>
                  </a:lnTo>
                  <a:cubicBezTo>
                    <a:pt x="4329" y="1861"/>
                    <a:pt x="4337" y="1863"/>
                    <a:pt x="4343" y="1863"/>
                  </a:cubicBezTo>
                  <a:cubicBezTo>
                    <a:pt x="4367" y="1863"/>
                    <a:pt x="4347" y="1819"/>
                    <a:pt x="4347" y="1794"/>
                  </a:cubicBezTo>
                  <a:lnTo>
                    <a:pt x="4317" y="1794"/>
                  </a:lnTo>
                  <a:cubicBezTo>
                    <a:pt x="4281" y="1759"/>
                    <a:pt x="4267" y="1744"/>
                    <a:pt x="4273" y="1744"/>
                  </a:cubicBezTo>
                  <a:cubicBezTo>
                    <a:pt x="4277" y="1744"/>
                    <a:pt x="4292" y="1751"/>
                    <a:pt x="4317" y="1764"/>
                  </a:cubicBezTo>
                  <a:cubicBezTo>
                    <a:pt x="4317" y="1755"/>
                    <a:pt x="4320" y="1751"/>
                    <a:pt x="4324" y="1751"/>
                  </a:cubicBezTo>
                  <a:cubicBezTo>
                    <a:pt x="4335" y="1751"/>
                    <a:pt x="4356" y="1773"/>
                    <a:pt x="4378" y="1794"/>
                  </a:cubicBezTo>
                  <a:cubicBezTo>
                    <a:pt x="4408" y="1825"/>
                    <a:pt x="4469" y="1855"/>
                    <a:pt x="4469" y="1855"/>
                  </a:cubicBezTo>
                  <a:cubicBezTo>
                    <a:pt x="4469" y="1855"/>
                    <a:pt x="4469" y="1855"/>
                    <a:pt x="4438" y="1825"/>
                  </a:cubicBezTo>
                  <a:cubicBezTo>
                    <a:pt x="4408" y="1794"/>
                    <a:pt x="4408" y="1794"/>
                    <a:pt x="4408" y="1794"/>
                  </a:cubicBezTo>
                  <a:cubicBezTo>
                    <a:pt x="4408" y="1764"/>
                    <a:pt x="4408" y="1764"/>
                    <a:pt x="4408" y="1733"/>
                  </a:cubicBezTo>
                  <a:cubicBezTo>
                    <a:pt x="4378" y="1703"/>
                    <a:pt x="4378" y="1703"/>
                    <a:pt x="4378" y="1703"/>
                  </a:cubicBezTo>
                  <a:lnTo>
                    <a:pt x="4438" y="1703"/>
                  </a:lnTo>
                  <a:cubicBezTo>
                    <a:pt x="4469" y="1703"/>
                    <a:pt x="4438" y="1703"/>
                    <a:pt x="4469" y="1733"/>
                  </a:cubicBezTo>
                  <a:cubicBezTo>
                    <a:pt x="4499" y="1764"/>
                    <a:pt x="4530" y="1794"/>
                    <a:pt x="4530" y="1794"/>
                  </a:cubicBezTo>
                  <a:cubicBezTo>
                    <a:pt x="4530" y="1764"/>
                    <a:pt x="4499" y="1733"/>
                    <a:pt x="4499" y="1733"/>
                  </a:cubicBezTo>
                  <a:cubicBezTo>
                    <a:pt x="4469" y="1703"/>
                    <a:pt x="4621" y="1551"/>
                    <a:pt x="4651" y="1551"/>
                  </a:cubicBezTo>
                  <a:cubicBezTo>
                    <a:pt x="4682" y="1551"/>
                    <a:pt x="4712" y="1551"/>
                    <a:pt x="4682" y="1521"/>
                  </a:cubicBezTo>
                  <a:cubicBezTo>
                    <a:pt x="4651" y="1490"/>
                    <a:pt x="4682" y="1460"/>
                    <a:pt x="4712" y="1429"/>
                  </a:cubicBezTo>
                  <a:cubicBezTo>
                    <a:pt x="4773" y="1369"/>
                    <a:pt x="4803" y="1338"/>
                    <a:pt x="4742" y="1308"/>
                  </a:cubicBezTo>
                  <a:lnTo>
                    <a:pt x="4773" y="1308"/>
                  </a:lnTo>
                  <a:cubicBezTo>
                    <a:pt x="4773" y="1277"/>
                    <a:pt x="4773" y="1247"/>
                    <a:pt x="4773" y="1247"/>
                  </a:cubicBezTo>
                  <a:cubicBezTo>
                    <a:pt x="4755" y="1211"/>
                    <a:pt x="4748" y="1197"/>
                    <a:pt x="4751" y="1197"/>
                  </a:cubicBezTo>
                  <a:lnTo>
                    <a:pt x="4751" y="1197"/>
                  </a:lnTo>
                  <a:cubicBezTo>
                    <a:pt x="4753" y="1197"/>
                    <a:pt x="4760" y="1204"/>
                    <a:pt x="4773" y="1217"/>
                  </a:cubicBezTo>
                  <a:cubicBezTo>
                    <a:pt x="4803" y="1247"/>
                    <a:pt x="4834" y="1277"/>
                    <a:pt x="4864" y="1277"/>
                  </a:cubicBezTo>
                  <a:cubicBezTo>
                    <a:pt x="4864" y="1277"/>
                    <a:pt x="4834" y="1247"/>
                    <a:pt x="4803" y="1217"/>
                  </a:cubicBezTo>
                  <a:cubicBezTo>
                    <a:pt x="4773" y="1186"/>
                    <a:pt x="4773" y="1186"/>
                    <a:pt x="4773" y="1186"/>
                  </a:cubicBezTo>
                  <a:cubicBezTo>
                    <a:pt x="4773" y="1171"/>
                    <a:pt x="4773" y="1163"/>
                    <a:pt x="4777" y="1163"/>
                  </a:cubicBezTo>
                  <a:cubicBezTo>
                    <a:pt x="4780" y="1163"/>
                    <a:pt x="4788" y="1171"/>
                    <a:pt x="4803" y="1186"/>
                  </a:cubicBezTo>
                  <a:cubicBezTo>
                    <a:pt x="4834" y="1217"/>
                    <a:pt x="4864" y="1247"/>
                    <a:pt x="4864" y="1247"/>
                  </a:cubicBezTo>
                  <a:lnTo>
                    <a:pt x="4894" y="1247"/>
                  </a:lnTo>
                  <a:cubicBezTo>
                    <a:pt x="4834" y="1217"/>
                    <a:pt x="4864" y="1217"/>
                    <a:pt x="4864" y="1217"/>
                  </a:cubicBezTo>
                  <a:lnTo>
                    <a:pt x="4864" y="1217"/>
                  </a:lnTo>
                  <a:cubicBezTo>
                    <a:pt x="4864" y="1217"/>
                    <a:pt x="4864" y="1217"/>
                    <a:pt x="4925" y="1277"/>
                  </a:cubicBezTo>
                  <a:cubicBezTo>
                    <a:pt x="4950" y="1290"/>
                    <a:pt x="4965" y="1297"/>
                    <a:pt x="4969" y="1297"/>
                  </a:cubicBezTo>
                  <a:cubicBezTo>
                    <a:pt x="4975" y="1297"/>
                    <a:pt x="4960" y="1283"/>
                    <a:pt x="4925" y="1247"/>
                  </a:cubicBezTo>
                  <a:lnTo>
                    <a:pt x="4925" y="1217"/>
                  </a:lnTo>
                  <a:cubicBezTo>
                    <a:pt x="4939" y="1231"/>
                    <a:pt x="4947" y="1237"/>
                    <a:pt x="4950" y="1237"/>
                  </a:cubicBezTo>
                  <a:cubicBezTo>
                    <a:pt x="4960" y="1237"/>
                    <a:pt x="4925" y="1179"/>
                    <a:pt x="4925" y="1156"/>
                  </a:cubicBezTo>
                  <a:lnTo>
                    <a:pt x="4925" y="1156"/>
                  </a:lnTo>
                  <a:cubicBezTo>
                    <a:pt x="4948" y="1179"/>
                    <a:pt x="4962" y="1189"/>
                    <a:pt x="4968" y="1189"/>
                  </a:cubicBezTo>
                  <a:cubicBezTo>
                    <a:pt x="4977" y="1189"/>
                    <a:pt x="4962" y="1163"/>
                    <a:pt x="4925" y="1125"/>
                  </a:cubicBezTo>
                  <a:cubicBezTo>
                    <a:pt x="4910" y="1110"/>
                    <a:pt x="4902" y="1103"/>
                    <a:pt x="4906" y="1103"/>
                  </a:cubicBezTo>
                  <a:cubicBezTo>
                    <a:pt x="4910" y="1103"/>
                    <a:pt x="4925" y="1110"/>
                    <a:pt x="4955" y="1125"/>
                  </a:cubicBezTo>
                  <a:cubicBezTo>
                    <a:pt x="4965" y="1136"/>
                    <a:pt x="4972" y="1139"/>
                    <a:pt x="4977" y="1139"/>
                  </a:cubicBezTo>
                  <a:cubicBezTo>
                    <a:pt x="4986" y="1139"/>
                    <a:pt x="4986" y="1125"/>
                    <a:pt x="4986" y="1125"/>
                  </a:cubicBezTo>
                  <a:cubicBezTo>
                    <a:pt x="4986" y="1095"/>
                    <a:pt x="5016" y="1034"/>
                    <a:pt x="5077" y="1004"/>
                  </a:cubicBezTo>
                  <a:cubicBezTo>
                    <a:pt x="5107" y="943"/>
                    <a:pt x="5168" y="882"/>
                    <a:pt x="5107" y="882"/>
                  </a:cubicBezTo>
                  <a:cubicBezTo>
                    <a:pt x="5122" y="867"/>
                    <a:pt x="5130" y="859"/>
                    <a:pt x="5138" y="859"/>
                  </a:cubicBezTo>
                  <a:cubicBezTo>
                    <a:pt x="5145" y="859"/>
                    <a:pt x="5153" y="867"/>
                    <a:pt x="5168" y="882"/>
                  </a:cubicBezTo>
                  <a:lnTo>
                    <a:pt x="5168" y="882"/>
                  </a:lnTo>
                  <a:cubicBezTo>
                    <a:pt x="5160" y="875"/>
                    <a:pt x="5150" y="865"/>
                    <a:pt x="5138" y="852"/>
                  </a:cubicBezTo>
                  <a:cubicBezTo>
                    <a:pt x="5116" y="830"/>
                    <a:pt x="5095" y="809"/>
                    <a:pt x="5105" y="809"/>
                  </a:cubicBezTo>
                  <a:cubicBezTo>
                    <a:pt x="5110" y="809"/>
                    <a:pt x="5120" y="813"/>
                    <a:pt x="5138" y="821"/>
                  </a:cubicBezTo>
                  <a:cubicBezTo>
                    <a:pt x="5153" y="837"/>
                    <a:pt x="5168" y="844"/>
                    <a:pt x="5183" y="844"/>
                  </a:cubicBezTo>
                  <a:cubicBezTo>
                    <a:pt x="5198" y="844"/>
                    <a:pt x="5214" y="837"/>
                    <a:pt x="5229" y="821"/>
                  </a:cubicBezTo>
                  <a:cubicBezTo>
                    <a:pt x="5229" y="791"/>
                    <a:pt x="5259" y="791"/>
                    <a:pt x="5229" y="761"/>
                  </a:cubicBezTo>
                  <a:cubicBezTo>
                    <a:pt x="5211" y="725"/>
                    <a:pt x="5204" y="710"/>
                    <a:pt x="5207" y="710"/>
                  </a:cubicBezTo>
                  <a:lnTo>
                    <a:pt x="5207" y="710"/>
                  </a:lnTo>
                  <a:cubicBezTo>
                    <a:pt x="5209" y="710"/>
                    <a:pt x="5216" y="718"/>
                    <a:pt x="5229" y="730"/>
                  </a:cubicBezTo>
                  <a:cubicBezTo>
                    <a:pt x="5259" y="761"/>
                    <a:pt x="5290" y="776"/>
                    <a:pt x="5309" y="776"/>
                  </a:cubicBezTo>
                  <a:cubicBezTo>
                    <a:pt x="5328" y="776"/>
                    <a:pt x="5335" y="761"/>
                    <a:pt x="5320" y="730"/>
                  </a:cubicBezTo>
                  <a:cubicBezTo>
                    <a:pt x="5320" y="715"/>
                    <a:pt x="5320" y="707"/>
                    <a:pt x="5324" y="707"/>
                  </a:cubicBezTo>
                  <a:cubicBezTo>
                    <a:pt x="5328" y="707"/>
                    <a:pt x="5335" y="715"/>
                    <a:pt x="5350" y="730"/>
                  </a:cubicBezTo>
                  <a:cubicBezTo>
                    <a:pt x="5350" y="730"/>
                    <a:pt x="5350" y="730"/>
                    <a:pt x="5350" y="669"/>
                  </a:cubicBezTo>
                  <a:cubicBezTo>
                    <a:pt x="5350" y="669"/>
                    <a:pt x="5381" y="639"/>
                    <a:pt x="5381" y="639"/>
                  </a:cubicBezTo>
                  <a:cubicBezTo>
                    <a:pt x="5411" y="609"/>
                    <a:pt x="5381" y="579"/>
                    <a:pt x="5381" y="578"/>
                  </a:cubicBezTo>
                  <a:lnTo>
                    <a:pt x="5381" y="578"/>
                  </a:lnTo>
                  <a:cubicBezTo>
                    <a:pt x="5389" y="586"/>
                    <a:pt x="5397" y="590"/>
                    <a:pt x="5406" y="590"/>
                  </a:cubicBezTo>
                  <a:cubicBezTo>
                    <a:pt x="5430" y="590"/>
                    <a:pt x="5458" y="562"/>
                    <a:pt x="5502" y="518"/>
                  </a:cubicBezTo>
                  <a:cubicBezTo>
                    <a:pt x="5525" y="473"/>
                    <a:pt x="5547" y="445"/>
                    <a:pt x="5581" y="445"/>
                  </a:cubicBezTo>
                  <a:cubicBezTo>
                    <a:pt x="5594" y="445"/>
                    <a:pt x="5608" y="449"/>
                    <a:pt x="5624" y="457"/>
                  </a:cubicBezTo>
                  <a:cubicBezTo>
                    <a:pt x="5624" y="457"/>
                    <a:pt x="5624" y="457"/>
                    <a:pt x="5594" y="396"/>
                  </a:cubicBezTo>
                  <a:cubicBezTo>
                    <a:pt x="5581" y="383"/>
                    <a:pt x="5571" y="373"/>
                    <a:pt x="5563" y="366"/>
                  </a:cubicBezTo>
                  <a:lnTo>
                    <a:pt x="5563" y="366"/>
                  </a:lnTo>
                  <a:cubicBezTo>
                    <a:pt x="5597" y="377"/>
                    <a:pt x="5622" y="384"/>
                    <a:pt x="5636" y="384"/>
                  </a:cubicBezTo>
                  <a:cubicBezTo>
                    <a:pt x="5660" y="384"/>
                    <a:pt x="5651" y="363"/>
                    <a:pt x="5594" y="305"/>
                  </a:cubicBezTo>
                  <a:lnTo>
                    <a:pt x="5594" y="305"/>
                  </a:lnTo>
                  <a:cubicBezTo>
                    <a:pt x="5624" y="335"/>
                    <a:pt x="5624" y="335"/>
                    <a:pt x="5654" y="335"/>
                  </a:cubicBezTo>
                  <a:cubicBezTo>
                    <a:pt x="5672" y="353"/>
                    <a:pt x="5682" y="360"/>
                    <a:pt x="5686" y="360"/>
                  </a:cubicBezTo>
                  <a:cubicBezTo>
                    <a:pt x="5695" y="360"/>
                    <a:pt x="5667" y="317"/>
                    <a:pt x="5624" y="274"/>
                  </a:cubicBezTo>
                  <a:lnTo>
                    <a:pt x="5624" y="274"/>
                  </a:lnTo>
                  <a:cubicBezTo>
                    <a:pt x="5667" y="296"/>
                    <a:pt x="5695" y="317"/>
                    <a:pt x="5697" y="317"/>
                  </a:cubicBezTo>
                  <a:cubicBezTo>
                    <a:pt x="5697" y="317"/>
                    <a:pt x="5694" y="314"/>
                    <a:pt x="5685" y="305"/>
                  </a:cubicBezTo>
                  <a:cubicBezTo>
                    <a:pt x="5685" y="292"/>
                    <a:pt x="5685" y="285"/>
                    <a:pt x="5691" y="285"/>
                  </a:cubicBezTo>
                  <a:cubicBezTo>
                    <a:pt x="5700" y="285"/>
                    <a:pt x="5722" y="300"/>
                    <a:pt x="5776" y="335"/>
                  </a:cubicBezTo>
                  <a:cubicBezTo>
                    <a:pt x="5776" y="335"/>
                    <a:pt x="5776" y="335"/>
                    <a:pt x="5806" y="305"/>
                  </a:cubicBezTo>
                  <a:cubicBezTo>
                    <a:pt x="5806" y="305"/>
                    <a:pt x="5806" y="305"/>
                    <a:pt x="5776" y="274"/>
                  </a:cubicBezTo>
                  <a:cubicBezTo>
                    <a:pt x="5768" y="267"/>
                    <a:pt x="5762" y="261"/>
                    <a:pt x="5758" y="257"/>
                  </a:cubicBezTo>
                  <a:lnTo>
                    <a:pt x="5758" y="257"/>
                  </a:lnTo>
                  <a:cubicBezTo>
                    <a:pt x="5758" y="257"/>
                    <a:pt x="5737" y="235"/>
                    <a:pt x="5715" y="214"/>
                  </a:cubicBezTo>
                  <a:cubicBezTo>
                    <a:pt x="5685" y="183"/>
                    <a:pt x="5654" y="153"/>
                    <a:pt x="5654" y="153"/>
                  </a:cubicBezTo>
                  <a:cubicBezTo>
                    <a:pt x="5654" y="153"/>
                    <a:pt x="5624" y="122"/>
                    <a:pt x="5563" y="92"/>
                  </a:cubicBezTo>
                  <a:cubicBezTo>
                    <a:pt x="5502" y="31"/>
                    <a:pt x="5472" y="1"/>
                    <a:pt x="5442" y="1"/>
                  </a:cubicBezTo>
                  <a:close/>
                  <a:moveTo>
                    <a:pt x="548" y="5685"/>
                  </a:moveTo>
                  <a:lnTo>
                    <a:pt x="548" y="5685"/>
                  </a:lnTo>
                  <a:cubicBezTo>
                    <a:pt x="548" y="5685"/>
                    <a:pt x="578" y="5746"/>
                    <a:pt x="578" y="5776"/>
                  </a:cubicBezTo>
                  <a:lnTo>
                    <a:pt x="609" y="5776"/>
                  </a:lnTo>
                  <a:cubicBezTo>
                    <a:pt x="609" y="5776"/>
                    <a:pt x="578" y="5715"/>
                    <a:pt x="548" y="568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3489;p83"/>
            <p:cNvSpPr/>
            <p:nvPr/>
          </p:nvSpPr>
          <p:spPr>
            <a:xfrm>
              <a:off x="2603520" y="3306269"/>
              <a:ext cx="3541" cy="17"/>
            </a:xfrm>
            <a:custGeom>
              <a:avLst/>
              <a:gdLst/>
              <a:ahLst/>
              <a:cxnLst/>
              <a:rect l="l" t="t" r="r" b="b"/>
              <a:pathLst>
                <a:path w="214" h="1" extrusionOk="0">
                  <a:moveTo>
                    <a:pt x="213" y="0"/>
                  </a:moveTo>
                  <a:cubicBezTo>
                    <a:pt x="213" y="0"/>
                    <a:pt x="153" y="0"/>
                    <a:pt x="1" y="0"/>
                  </a:cubicBezTo>
                  <a:cubicBezTo>
                    <a:pt x="153" y="0"/>
                    <a:pt x="213" y="0"/>
                    <a:pt x="213" y="0"/>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3490;p83"/>
            <p:cNvSpPr/>
            <p:nvPr/>
          </p:nvSpPr>
          <p:spPr>
            <a:xfrm>
              <a:off x="2977706" y="2049953"/>
              <a:ext cx="2531" cy="4054"/>
            </a:xfrm>
            <a:custGeom>
              <a:avLst/>
              <a:gdLst/>
              <a:ahLst/>
              <a:cxnLst/>
              <a:rect l="l" t="t" r="r" b="b"/>
              <a:pathLst>
                <a:path w="153" h="245" extrusionOk="0">
                  <a:moveTo>
                    <a:pt x="0" y="1"/>
                  </a:moveTo>
                  <a:lnTo>
                    <a:pt x="0" y="244"/>
                  </a:lnTo>
                  <a:cubicBezTo>
                    <a:pt x="30" y="244"/>
                    <a:pt x="61" y="244"/>
                    <a:pt x="91" y="214"/>
                  </a:cubicBezTo>
                  <a:cubicBezTo>
                    <a:pt x="122" y="183"/>
                    <a:pt x="152" y="123"/>
                    <a:pt x="152" y="92"/>
                  </a:cubicBezTo>
                  <a:cubicBezTo>
                    <a:pt x="152" y="62"/>
                    <a:pt x="91" y="31"/>
                    <a:pt x="61" y="31"/>
                  </a:cubicBezTo>
                  <a:cubicBezTo>
                    <a:pt x="30" y="1"/>
                    <a:pt x="3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3491;p83"/>
            <p:cNvSpPr/>
            <p:nvPr/>
          </p:nvSpPr>
          <p:spPr>
            <a:xfrm>
              <a:off x="2977706" y="2058507"/>
              <a:ext cx="513" cy="2531"/>
            </a:xfrm>
            <a:custGeom>
              <a:avLst/>
              <a:gdLst/>
              <a:ahLst/>
              <a:cxnLst/>
              <a:rect l="l" t="t" r="r" b="b"/>
              <a:pathLst>
                <a:path w="31" h="153" extrusionOk="0">
                  <a:moveTo>
                    <a:pt x="0" y="1"/>
                  </a:moveTo>
                  <a:lnTo>
                    <a:pt x="0" y="153"/>
                  </a:lnTo>
                  <a:cubicBezTo>
                    <a:pt x="30" y="92"/>
                    <a:pt x="30" y="6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3492;p83"/>
            <p:cNvSpPr/>
            <p:nvPr/>
          </p:nvSpPr>
          <p:spPr>
            <a:xfrm>
              <a:off x="2996072" y="2072008"/>
              <a:ext cx="14841" cy="16198"/>
            </a:xfrm>
            <a:custGeom>
              <a:avLst/>
              <a:gdLst/>
              <a:ahLst/>
              <a:cxnLst/>
              <a:rect l="l" t="t" r="r" b="b"/>
              <a:pathLst>
                <a:path w="897" h="979" extrusionOk="0">
                  <a:moveTo>
                    <a:pt x="314" y="1"/>
                  </a:moveTo>
                  <a:cubicBezTo>
                    <a:pt x="288" y="1"/>
                    <a:pt x="263" y="18"/>
                    <a:pt x="227" y="36"/>
                  </a:cubicBezTo>
                  <a:cubicBezTo>
                    <a:pt x="106" y="127"/>
                    <a:pt x="106" y="218"/>
                    <a:pt x="45" y="340"/>
                  </a:cubicBezTo>
                  <a:cubicBezTo>
                    <a:pt x="0" y="452"/>
                    <a:pt x="22" y="515"/>
                    <a:pt x="110" y="515"/>
                  </a:cubicBezTo>
                  <a:cubicBezTo>
                    <a:pt x="141" y="515"/>
                    <a:pt x="180" y="507"/>
                    <a:pt x="227" y="492"/>
                  </a:cubicBezTo>
                  <a:cubicBezTo>
                    <a:pt x="288" y="492"/>
                    <a:pt x="349" y="492"/>
                    <a:pt x="379" y="522"/>
                  </a:cubicBezTo>
                  <a:cubicBezTo>
                    <a:pt x="440" y="552"/>
                    <a:pt x="501" y="613"/>
                    <a:pt x="562" y="674"/>
                  </a:cubicBezTo>
                  <a:cubicBezTo>
                    <a:pt x="440" y="826"/>
                    <a:pt x="471" y="856"/>
                    <a:pt x="714" y="978"/>
                  </a:cubicBezTo>
                  <a:cubicBezTo>
                    <a:pt x="653" y="735"/>
                    <a:pt x="653" y="735"/>
                    <a:pt x="896" y="674"/>
                  </a:cubicBezTo>
                  <a:cubicBezTo>
                    <a:pt x="896" y="613"/>
                    <a:pt x="896" y="583"/>
                    <a:pt x="866" y="522"/>
                  </a:cubicBezTo>
                  <a:cubicBezTo>
                    <a:pt x="866" y="492"/>
                    <a:pt x="805" y="461"/>
                    <a:pt x="775" y="461"/>
                  </a:cubicBezTo>
                  <a:cubicBezTo>
                    <a:pt x="653" y="431"/>
                    <a:pt x="531" y="431"/>
                    <a:pt x="379" y="401"/>
                  </a:cubicBezTo>
                  <a:cubicBezTo>
                    <a:pt x="410" y="370"/>
                    <a:pt x="440" y="309"/>
                    <a:pt x="471" y="279"/>
                  </a:cubicBezTo>
                  <a:cubicBezTo>
                    <a:pt x="531" y="188"/>
                    <a:pt x="531" y="127"/>
                    <a:pt x="440" y="97"/>
                  </a:cubicBezTo>
                  <a:cubicBezTo>
                    <a:pt x="410" y="97"/>
                    <a:pt x="379" y="66"/>
                    <a:pt x="379" y="36"/>
                  </a:cubicBezTo>
                  <a:cubicBezTo>
                    <a:pt x="354" y="10"/>
                    <a:pt x="33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3493;p83"/>
            <p:cNvSpPr/>
            <p:nvPr/>
          </p:nvSpPr>
          <p:spPr>
            <a:xfrm>
              <a:off x="2994302" y="2057497"/>
              <a:ext cx="11069" cy="16611"/>
            </a:xfrm>
            <a:custGeom>
              <a:avLst/>
              <a:gdLst/>
              <a:ahLst/>
              <a:cxnLst/>
              <a:rect l="l" t="t" r="r" b="b"/>
              <a:pathLst>
                <a:path w="669" h="1004" extrusionOk="0">
                  <a:moveTo>
                    <a:pt x="274" y="487"/>
                  </a:moveTo>
                  <a:cubicBezTo>
                    <a:pt x="304" y="578"/>
                    <a:pt x="304" y="639"/>
                    <a:pt x="334" y="670"/>
                  </a:cubicBezTo>
                  <a:cubicBezTo>
                    <a:pt x="304" y="700"/>
                    <a:pt x="304" y="700"/>
                    <a:pt x="304" y="700"/>
                  </a:cubicBezTo>
                  <a:cubicBezTo>
                    <a:pt x="274" y="670"/>
                    <a:pt x="213" y="639"/>
                    <a:pt x="213" y="609"/>
                  </a:cubicBezTo>
                  <a:cubicBezTo>
                    <a:pt x="183" y="578"/>
                    <a:pt x="243" y="548"/>
                    <a:pt x="274" y="487"/>
                  </a:cubicBezTo>
                  <a:close/>
                  <a:moveTo>
                    <a:pt x="213" y="1"/>
                  </a:moveTo>
                  <a:lnTo>
                    <a:pt x="213" y="1"/>
                  </a:lnTo>
                  <a:cubicBezTo>
                    <a:pt x="243" y="92"/>
                    <a:pt x="274" y="183"/>
                    <a:pt x="183" y="244"/>
                  </a:cubicBezTo>
                  <a:cubicBezTo>
                    <a:pt x="122" y="214"/>
                    <a:pt x="91" y="183"/>
                    <a:pt x="31" y="153"/>
                  </a:cubicBezTo>
                  <a:cubicBezTo>
                    <a:pt x="31" y="153"/>
                    <a:pt x="31" y="183"/>
                    <a:pt x="0" y="183"/>
                  </a:cubicBezTo>
                  <a:cubicBezTo>
                    <a:pt x="31" y="214"/>
                    <a:pt x="31" y="274"/>
                    <a:pt x="61" y="274"/>
                  </a:cubicBezTo>
                  <a:cubicBezTo>
                    <a:pt x="152" y="335"/>
                    <a:pt x="122" y="396"/>
                    <a:pt x="91" y="457"/>
                  </a:cubicBezTo>
                  <a:cubicBezTo>
                    <a:pt x="61" y="578"/>
                    <a:pt x="122" y="730"/>
                    <a:pt x="61" y="852"/>
                  </a:cubicBezTo>
                  <a:cubicBezTo>
                    <a:pt x="31" y="882"/>
                    <a:pt x="91" y="913"/>
                    <a:pt x="122" y="1004"/>
                  </a:cubicBezTo>
                  <a:cubicBezTo>
                    <a:pt x="183" y="882"/>
                    <a:pt x="274" y="852"/>
                    <a:pt x="365" y="822"/>
                  </a:cubicBezTo>
                  <a:cubicBezTo>
                    <a:pt x="388" y="806"/>
                    <a:pt x="409" y="801"/>
                    <a:pt x="429" y="801"/>
                  </a:cubicBezTo>
                  <a:cubicBezTo>
                    <a:pt x="490" y="801"/>
                    <a:pt x="547" y="852"/>
                    <a:pt x="638" y="852"/>
                  </a:cubicBezTo>
                  <a:cubicBezTo>
                    <a:pt x="638" y="761"/>
                    <a:pt x="669" y="700"/>
                    <a:pt x="547" y="639"/>
                  </a:cubicBezTo>
                  <a:cubicBezTo>
                    <a:pt x="517" y="639"/>
                    <a:pt x="517" y="578"/>
                    <a:pt x="486" y="548"/>
                  </a:cubicBezTo>
                  <a:cubicBezTo>
                    <a:pt x="456" y="487"/>
                    <a:pt x="426" y="426"/>
                    <a:pt x="395" y="396"/>
                  </a:cubicBezTo>
                  <a:cubicBezTo>
                    <a:pt x="365" y="335"/>
                    <a:pt x="304" y="274"/>
                    <a:pt x="334" y="214"/>
                  </a:cubicBezTo>
                  <a:cubicBezTo>
                    <a:pt x="365" y="153"/>
                    <a:pt x="365" y="122"/>
                    <a:pt x="365" y="62"/>
                  </a:cubicBezTo>
                  <a:cubicBezTo>
                    <a:pt x="304" y="62"/>
                    <a:pt x="274" y="31"/>
                    <a:pt x="2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3494;p83"/>
            <p:cNvSpPr/>
            <p:nvPr/>
          </p:nvSpPr>
          <p:spPr>
            <a:xfrm>
              <a:off x="2977706" y="2085162"/>
              <a:ext cx="7561" cy="3541"/>
            </a:xfrm>
            <a:custGeom>
              <a:avLst/>
              <a:gdLst/>
              <a:ahLst/>
              <a:cxnLst/>
              <a:rect l="l" t="t" r="r" b="b"/>
              <a:pathLst>
                <a:path w="457" h="214" extrusionOk="0">
                  <a:moveTo>
                    <a:pt x="365" y="1"/>
                  </a:moveTo>
                  <a:cubicBezTo>
                    <a:pt x="243" y="1"/>
                    <a:pt x="122" y="1"/>
                    <a:pt x="0" y="31"/>
                  </a:cubicBezTo>
                  <a:lnTo>
                    <a:pt x="0" y="183"/>
                  </a:lnTo>
                  <a:lnTo>
                    <a:pt x="30" y="183"/>
                  </a:lnTo>
                  <a:cubicBezTo>
                    <a:pt x="79" y="151"/>
                    <a:pt x="128" y="118"/>
                    <a:pt x="172" y="118"/>
                  </a:cubicBezTo>
                  <a:cubicBezTo>
                    <a:pt x="210" y="118"/>
                    <a:pt x="245" y="143"/>
                    <a:pt x="274" y="213"/>
                  </a:cubicBezTo>
                  <a:cubicBezTo>
                    <a:pt x="304" y="213"/>
                    <a:pt x="365" y="213"/>
                    <a:pt x="395" y="183"/>
                  </a:cubicBezTo>
                  <a:cubicBezTo>
                    <a:pt x="426" y="153"/>
                    <a:pt x="456" y="92"/>
                    <a:pt x="456" y="61"/>
                  </a:cubicBezTo>
                  <a:cubicBezTo>
                    <a:pt x="456" y="31"/>
                    <a:pt x="395" y="1"/>
                    <a:pt x="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3495;p83"/>
            <p:cNvSpPr/>
            <p:nvPr/>
          </p:nvSpPr>
          <p:spPr>
            <a:xfrm>
              <a:off x="3023472" y="2029336"/>
              <a:ext cx="2862" cy="4103"/>
            </a:xfrm>
            <a:custGeom>
              <a:avLst/>
              <a:gdLst/>
              <a:ahLst/>
              <a:cxnLst/>
              <a:rect l="l" t="t" r="r" b="b"/>
              <a:pathLst>
                <a:path w="173" h="248" extrusionOk="0">
                  <a:moveTo>
                    <a:pt x="30" y="1"/>
                  </a:moveTo>
                  <a:cubicBezTo>
                    <a:pt x="30" y="31"/>
                    <a:pt x="0" y="31"/>
                    <a:pt x="0" y="31"/>
                  </a:cubicBezTo>
                  <a:cubicBezTo>
                    <a:pt x="0" y="62"/>
                    <a:pt x="30" y="92"/>
                    <a:pt x="30" y="122"/>
                  </a:cubicBezTo>
                  <a:cubicBezTo>
                    <a:pt x="30" y="153"/>
                    <a:pt x="30" y="214"/>
                    <a:pt x="0" y="244"/>
                  </a:cubicBezTo>
                  <a:cubicBezTo>
                    <a:pt x="41" y="244"/>
                    <a:pt x="74" y="247"/>
                    <a:pt x="100" y="247"/>
                  </a:cubicBezTo>
                  <a:cubicBezTo>
                    <a:pt x="152" y="247"/>
                    <a:pt x="172" y="234"/>
                    <a:pt x="152" y="153"/>
                  </a:cubicBezTo>
                  <a:cubicBezTo>
                    <a:pt x="152" y="92"/>
                    <a:pt x="61" y="62"/>
                    <a:pt x="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3496;p83"/>
            <p:cNvSpPr/>
            <p:nvPr/>
          </p:nvSpPr>
          <p:spPr>
            <a:xfrm>
              <a:off x="3050128" y="2055495"/>
              <a:ext cx="3028" cy="1853"/>
            </a:xfrm>
            <a:custGeom>
              <a:avLst/>
              <a:gdLst/>
              <a:ahLst/>
              <a:cxnLst/>
              <a:rect l="l" t="t" r="r" b="b"/>
              <a:pathLst>
                <a:path w="183" h="112" extrusionOk="0">
                  <a:moveTo>
                    <a:pt x="152" y="0"/>
                  </a:moveTo>
                  <a:cubicBezTo>
                    <a:pt x="91" y="0"/>
                    <a:pt x="61" y="0"/>
                    <a:pt x="0" y="31"/>
                  </a:cubicBezTo>
                  <a:cubicBezTo>
                    <a:pt x="0" y="31"/>
                    <a:pt x="0" y="61"/>
                    <a:pt x="0" y="92"/>
                  </a:cubicBezTo>
                  <a:cubicBezTo>
                    <a:pt x="35" y="92"/>
                    <a:pt x="70" y="111"/>
                    <a:pt x="104" y="111"/>
                  </a:cubicBezTo>
                  <a:cubicBezTo>
                    <a:pt x="130" y="111"/>
                    <a:pt x="156" y="100"/>
                    <a:pt x="182" y="61"/>
                  </a:cubicBezTo>
                  <a:cubicBezTo>
                    <a:pt x="182" y="61"/>
                    <a:pt x="152" y="31"/>
                    <a:pt x="1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3497;p83"/>
            <p:cNvSpPr/>
            <p:nvPr/>
          </p:nvSpPr>
          <p:spPr>
            <a:xfrm>
              <a:off x="3033532" y="2005510"/>
              <a:ext cx="13583" cy="12276"/>
            </a:xfrm>
            <a:custGeom>
              <a:avLst/>
              <a:gdLst/>
              <a:ahLst/>
              <a:cxnLst/>
              <a:rect l="l" t="t" r="r" b="b"/>
              <a:pathLst>
                <a:path w="821" h="742" extrusionOk="0">
                  <a:moveTo>
                    <a:pt x="289" y="0"/>
                  </a:moveTo>
                  <a:cubicBezTo>
                    <a:pt x="201" y="0"/>
                    <a:pt x="115" y="15"/>
                    <a:pt x="61" y="43"/>
                  </a:cubicBezTo>
                  <a:cubicBezTo>
                    <a:pt x="61" y="134"/>
                    <a:pt x="61" y="255"/>
                    <a:pt x="61" y="347"/>
                  </a:cubicBezTo>
                  <a:cubicBezTo>
                    <a:pt x="61" y="438"/>
                    <a:pt x="30" y="529"/>
                    <a:pt x="0" y="650"/>
                  </a:cubicBezTo>
                  <a:cubicBezTo>
                    <a:pt x="30" y="650"/>
                    <a:pt x="61" y="681"/>
                    <a:pt x="61" y="681"/>
                  </a:cubicBezTo>
                  <a:cubicBezTo>
                    <a:pt x="99" y="688"/>
                    <a:pt x="137" y="690"/>
                    <a:pt x="174" y="690"/>
                  </a:cubicBezTo>
                  <a:cubicBezTo>
                    <a:pt x="212" y="690"/>
                    <a:pt x="249" y="688"/>
                    <a:pt x="285" y="688"/>
                  </a:cubicBezTo>
                  <a:cubicBezTo>
                    <a:pt x="357" y="688"/>
                    <a:pt x="426" y="696"/>
                    <a:pt x="486" y="742"/>
                  </a:cubicBezTo>
                  <a:cubicBezTo>
                    <a:pt x="486" y="742"/>
                    <a:pt x="517" y="711"/>
                    <a:pt x="517" y="711"/>
                  </a:cubicBezTo>
                  <a:cubicBezTo>
                    <a:pt x="578" y="681"/>
                    <a:pt x="638" y="620"/>
                    <a:pt x="699" y="590"/>
                  </a:cubicBezTo>
                  <a:cubicBezTo>
                    <a:pt x="608" y="438"/>
                    <a:pt x="547" y="377"/>
                    <a:pt x="790" y="377"/>
                  </a:cubicBezTo>
                  <a:cubicBezTo>
                    <a:pt x="821" y="255"/>
                    <a:pt x="821" y="225"/>
                    <a:pt x="730" y="164"/>
                  </a:cubicBezTo>
                  <a:cubicBezTo>
                    <a:pt x="669" y="134"/>
                    <a:pt x="608" y="134"/>
                    <a:pt x="578" y="73"/>
                  </a:cubicBezTo>
                  <a:cubicBezTo>
                    <a:pt x="511" y="23"/>
                    <a:pt x="398"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3498;p83"/>
            <p:cNvSpPr/>
            <p:nvPr/>
          </p:nvSpPr>
          <p:spPr>
            <a:xfrm>
              <a:off x="3133602" y="1976025"/>
              <a:ext cx="7065" cy="8074"/>
            </a:xfrm>
            <a:custGeom>
              <a:avLst/>
              <a:gdLst/>
              <a:ahLst/>
              <a:cxnLst/>
              <a:rect l="l" t="t" r="r" b="b"/>
              <a:pathLst>
                <a:path w="427" h="488" extrusionOk="0">
                  <a:moveTo>
                    <a:pt x="335" y="1"/>
                  </a:moveTo>
                  <a:cubicBezTo>
                    <a:pt x="305" y="31"/>
                    <a:pt x="214" y="31"/>
                    <a:pt x="214" y="31"/>
                  </a:cubicBezTo>
                  <a:cubicBezTo>
                    <a:pt x="183" y="183"/>
                    <a:pt x="122" y="244"/>
                    <a:pt x="31" y="335"/>
                  </a:cubicBezTo>
                  <a:cubicBezTo>
                    <a:pt x="1" y="366"/>
                    <a:pt x="31" y="426"/>
                    <a:pt x="31" y="487"/>
                  </a:cubicBezTo>
                  <a:cubicBezTo>
                    <a:pt x="92" y="457"/>
                    <a:pt x="122" y="457"/>
                    <a:pt x="183" y="426"/>
                  </a:cubicBezTo>
                  <a:cubicBezTo>
                    <a:pt x="244" y="396"/>
                    <a:pt x="305" y="305"/>
                    <a:pt x="365" y="244"/>
                  </a:cubicBezTo>
                  <a:cubicBezTo>
                    <a:pt x="426" y="214"/>
                    <a:pt x="396" y="62"/>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3499;p83"/>
            <p:cNvSpPr/>
            <p:nvPr/>
          </p:nvSpPr>
          <p:spPr>
            <a:xfrm>
              <a:off x="3024465" y="2019276"/>
              <a:ext cx="38235" cy="22154"/>
            </a:xfrm>
            <a:custGeom>
              <a:avLst/>
              <a:gdLst/>
              <a:ahLst/>
              <a:cxnLst/>
              <a:rect l="l" t="t" r="r" b="b"/>
              <a:pathLst>
                <a:path w="2311" h="1339" extrusionOk="0">
                  <a:moveTo>
                    <a:pt x="1893" y="1"/>
                  </a:moveTo>
                  <a:cubicBezTo>
                    <a:pt x="1847" y="1"/>
                    <a:pt x="1809" y="31"/>
                    <a:pt x="1794" y="92"/>
                  </a:cubicBezTo>
                  <a:cubicBezTo>
                    <a:pt x="1764" y="153"/>
                    <a:pt x="1764" y="183"/>
                    <a:pt x="1733" y="244"/>
                  </a:cubicBezTo>
                  <a:cubicBezTo>
                    <a:pt x="1703" y="305"/>
                    <a:pt x="1673" y="335"/>
                    <a:pt x="1612" y="335"/>
                  </a:cubicBezTo>
                  <a:lnTo>
                    <a:pt x="1521" y="335"/>
                  </a:lnTo>
                  <a:cubicBezTo>
                    <a:pt x="1521" y="305"/>
                    <a:pt x="1490" y="305"/>
                    <a:pt x="1490" y="305"/>
                  </a:cubicBezTo>
                  <a:cubicBezTo>
                    <a:pt x="1399" y="244"/>
                    <a:pt x="1338" y="153"/>
                    <a:pt x="1278" y="92"/>
                  </a:cubicBezTo>
                  <a:cubicBezTo>
                    <a:pt x="1222" y="74"/>
                    <a:pt x="1178" y="44"/>
                    <a:pt x="1131" y="44"/>
                  </a:cubicBezTo>
                  <a:cubicBezTo>
                    <a:pt x="1101" y="44"/>
                    <a:pt x="1070" y="56"/>
                    <a:pt x="1034" y="92"/>
                  </a:cubicBezTo>
                  <a:cubicBezTo>
                    <a:pt x="1004" y="92"/>
                    <a:pt x="943" y="122"/>
                    <a:pt x="882" y="153"/>
                  </a:cubicBezTo>
                  <a:cubicBezTo>
                    <a:pt x="882" y="153"/>
                    <a:pt x="852" y="183"/>
                    <a:pt x="822" y="214"/>
                  </a:cubicBezTo>
                  <a:cubicBezTo>
                    <a:pt x="852" y="244"/>
                    <a:pt x="882" y="244"/>
                    <a:pt x="913" y="274"/>
                  </a:cubicBezTo>
                  <a:lnTo>
                    <a:pt x="943" y="274"/>
                  </a:lnTo>
                  <a:cubicBezTo>
                    <a:pt x="1004" y="305"/>
                    <a:pt x="1065" y="305"/>
                    <a:pt x="1065" y="335"/>
                  </a:cubicBezTo>
                  <a:cubicBezTo>
                    <a:pt x="1095" y="396"/>
                    <a:pt x="1126" y="518"/>
                    <a:pt x="1095" y="548"/>
                  </a:cubicBezTo>
                  <a:lnTo>
                    <a:pt x="1034" y="548"/>
                  </a:lnTo>
                  <a:cubicBezTo>
                    <a:pt x="1065" y="548"/>
                    <a:pt x="1065" y="518"/>
                    <a:pt x="1065" y="518"/>
                  </a:cubicBezTo>
                  <a:lnTo>
                    <a:pt x="1065" y="518"/>
                  </a:lnTo>
                  <a:cubicBezTo>
                    <a:pt x="974" y="548"/>
                    <a:pt x="882" y="578"/>
                    <a:pt x="791" y="578"/>
                  </a:cubicBezTo>
                  <a:cubicBezTo>
                    <a:pt x="639" y="609"/>
                    <a:pt x="609" y="609"/>
                    <a:pt x="578" y="761"/>
                  </a:cubicBezTo>
                  <a:cubicBezTo>
                    <a:pt x="518" y="791"/>
                    <a:pt x="457" y="791"/>
                    <a:pt x="457" y="852"/>
                  </a:cubicBezTo>
                  <a:cubicBezTo>
                    <a:pt x="426" y="882"/>
                    <a:pt x="396" y="943"/>
                    <a:pt x="366" y="943"/>
                  </a:cubicBezTo>
                  <a:lnTo>
                    <a:pt x="183" y="943"/>
                  </a:lnTo>
                  <a:cubicBezTo>
                    <a:pt x="167" y="935"/>
                    <a:pt x="148" y="931"/>
                    <a:pt x="130" y="931"/>
                  </a:cubicBezTo>
                  <a:cubicBezTo>
                    <a:pt x="80" y="931"/>
                    <a:pt x="31" y="959"/>
                    <a:pt x="31" y="1004"/>
                  </a:cubicBezTo>
                  <a:cubicBezTo>
                    <a:pt x="1" y="1065"/>
                    <a:pt x="62" y="1125"/>
                    <a:pt x="92" y="1156"/>
                  </a:cubicBezTo>
                  <a:cubicBezTo>
                    <a:pt x="92" y="1186"/>
                    <a:pt x="153" y="1186"/>
                    <a:pt x="183" y="1217"/>
                  </a:cubicBezTo>
                  <a:cubicBezTo>
                    <a:pt x="274" y="1247"/>
                    <a:pt x="366" y="1308"/>
                    <a:pt x="457" y="1338"/>
                  </a:cubicBezTo>
                  <a:cubicBezTo>
                    <a:pt x="518" y="1277"/>
                    <a:pt x="609" y="1217"/>
                    <a:pt x="670" y="1125"/>
                  </a:cubicBezTo>
                  <a:cubicBezTo>
                    <a:pt x="838" y="985"/>
                    <a:pt x="1033" y="818"/>
                    <a:pt x="1278" y="818"/>
                  </a:cubicBezTo>
                  <a:cubicBezTo>
                    <a:pt x="1298" y="818"/>
                    <a:pt x="1318" y="819"/>
                    <a:pt x="1338" y="822"/>
                  </a:cubicBezTo>
                  <a:cubicBezTo>
                    <a:pt x="1369" y="822"/>
                    <a:pt x="1429" y="761"/>
                    <a:pt x="1429" y="730"/>
                  </a:cubicBezTo>
                  <a:cubicBezTo>
                    <a:pt x="1490" y="609"/>
                    <a:pt x="1551" y="609"/>
                    <a:pt x="1673" y="609"/>
                  </a:cubicBezTo>
                  <a:cubicBezTo>
                    <a:pt x="1764" y="639"/>
                    <a:pt x="1885" y="670"/>
                    <a:pt x="2007" y="700"/>
                  </a:cubicBezTo>
                  <a:cubicBezTo>
                    <a:pt x="2031" y="700"/>
                    <a:pt x="2060" y="705"/>
                    <a:pt x="2089" y="705"/>
                  </a:cubicBezTo>
                  <a:cubicBezTo>
                    <a:pt x="2131" y="705"/>
                    <a:pt x="2171" y="694"/>
                    <a:pt x="2189" y="639"/>
                  </a:cubicBezTo>
                  <a:cubicBezTo>
                    <a:pt x="2250" y="578"/>
                    <a:pt x="2189" y="518"/>
                    <a:pt x="2159" y="487"/>
                  </a:cubicBezTo>
                  <a:cubicBezTo>
                    <a:pt x="2129" y="426"/>
                    <a:pt x="2098" y="396"/>
                    <a:pt x="2098" y="335"/>
                  </a:cubicBezTo>
                  <a:cubicBezTo>
                    <a:pt x="2129" y="335"/>
                    <a:pt x="2129" y="366"/>
                    <a:pt x="2159" y="366"/>
                  </a:cubicBezTo>
                  <a:cubicBezTo>
                    <a:pt x="2169" y="369"/>
                    <a:pt x="2178" y="370"/>
                    <a:pt x="2187" y="370"/>
                  </a:cubicBezTo>
                  <a:cubicBezTo>
                    <a:pt x="2257" y="370"/>
                    <a:pt x="2284" y="268"/>
                    <a:pt x="2311" y="214"/>
                  </a:cubicBezTo>
                  <a:cubicBezTo>
                    <a:pt x="2273" y="201"/>
                    <a:pt x="2241" y="194"/>
                    <a:pt x="2211" y="194"/>
                  </a:cubicBezTo>
                  <a:cubicBezTo>
                    <a:pt x="2169" y="194"/>
                    <a:pt x="2134" y="208"/>
                    <a:pt x="2098" y="244"/>
                  </a:cubicBezTo>
                  <a:cubicBezTo>
                    <a:pt x="2098" y="183"/>
                    <a:pt x="2068" y="122"/>
                    <a:pt x="2037" y="92"/>
                  </a:cubicBezTo>
                  <a:cubicBezTo>
                    <a:pt x="1992" y="31"/>
                    <a:pt x="1939" y="1"/>
                    <a:pt x="18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3500;p83"/>
            <p:cNvSpPr/>
            <p:nvPr/>
          </p:nvSpPr>
          <p:spPr>
            <a:xfrm>
              <a:off x="3163285" y="1968480"/>
              <a:ext cx="4037" cy="3094"/>
            </a:xfrm>
            <a:custGeom>
              <a:avLst/>
              <a:gdLst/>
              <a:ahLst/>
              <a:cxnLst/>
              <a:rect l="l" t="t" r="r" b="b"/>
              <a:pathLst>
                <a:path w="244" h="187" extrusionOk="0">
                  <a:moveTo>
                    <a:pt x="30" y="1"/>
                  </a:moveTo>
                  <a:cubicBezTo>
                    <a:pt x="30" y="31"/>
                    <a:pt x="0" y="31"/>
                    <a:pt x="0" y="31"/>
                  </a:cubicBezTo>
                  <a:cubicBezTo>
                    <a:pt x="112" y="31"/>
                    <a:pt x="43" y="187"/>
                    <a:pt x="128" y="187"/>
                  </a:cubicBezTo>
                  <a:cubicBezTo>
                    <a:pt x="135" y="187"/>
                    <a:pt x="143" y="186"/>
                    <a:pt x="152" y="183"/>
                  </a:cubicBezTo>
                  <a:cubicBezTo>
                    <a:pt x="182" y="153"/>
                    <a:pt x="182" y="92"/>
                    <a:pt x="243" y="31"/>
                  </a:cubicBezTo>
                  <a:cubicBezTo>
                    <a:pt x="152" y="1"/>
                    <a:pt x="91" y="1"/>
                    <a:pt x="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3501;p83"/>
            <p:cNvSpPr/>
            <p:nvPr/>
          </p:nvSpPr>
          <p:spPr>
            <a:xfrm>
              <a:off x="3124055" y="1959132"/>
              <a:ext cx="3028" cy="2333"/>
            </a:xfrm>
            <a:custGeom>
              <a:avLst/>
              <a:gdLst/>
              <a:ahLst/>
              <a:cxnLst/>
              <a:rect l="l" t="t" r="r" b="b"/>
              <a:pathLst>
                <a:path w="183" h="141" extrusionOk="0">
                  <a:moveTo>
                    <a:pt x="87" y="1"/>
                  </a:moveTo>
                  <a:cubicBezTo>
                    <a:pt x="51" y="1"/>
                    <a:pt x="20" y="22"/>
                    <a:pt x="0" y="80"/>
                  </a:cubicBezTo>
                  <a:cubicBezTo>
                    <a:pt x="0" y="80"/>
                    <a:pt x="31" y="140"/>
                    <a:pt x="61" y="140"/>
                  </a:cubicBezTo>
                  <a:lnTo>
                    <a:pt x="183" y="49"/>
                  </a:lnTo>
                  <a:cubicBezTo>
                    <a:pt x="183" y="49"/>
                    <a:pt x="183" y="19"/>
                    <a:pt x="152" y="19"/>
                  </a:cubicBezTo>
                  <a:cubicBezTo>
                    <a:pt x="130" y="8"/>
                    <a:pt x="108"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3502;p83"/>
            <p:cNvSpPr/>
            <p:nvPr/>
          </p:nvSpPr>
          <p:spPr>
            <a:xfrm>
              <a:off x="3081797" y="2009729"/>
              <a:ext cx="3044" cy="1224"/>
            </a:xfrm>
            <a:custGeom>
              <a:avLst/>
              <a:gdLst/>
              <a:ahLst/>
              <a:cxnLst/>
              <a:rect l="l" t="t" r="r" b="b"/>
              <a:pathLst>
                <a:path w="184" h="74" extrusionOk="0">
                  <a:moveTo>
                    <a:pt x="1" y="0"/>
                  </a:moveTo>
                  <a:cubicBezTo>
                    <a:pt x="29" y="55"/>
                    <a:pt x="56" y="73"/>
                    <a:pt x="84" y="73"/>
                  </a:cubicBezTo>
                  <a:cubicBezTo>
                    <a:pt x="117" y="73"/>
                    <a:pt x="150" y="47"/>
                    <a:pt x="183" y="31"/>
                  </a:cubicBezTo>
                  <a:lnTo>
                    <a:pt x="1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3503;p83"/>
            <p:cNvSpPr/>
            <p:nvPr/>
          </p:nvSpPr>
          <p:spPr>
            <a:xfrm>
              <a:off x="3188419" y="1915682"/>
              <a:ext cx="37739" cy="16545"/>
            </a:xfrm>
            <a:custGeom>
              <a:avLst/>
              <a:gdLst/>
              <a:ahLst/>
              <a:cxnLst/>
              <a:rect l="l" t="t" r="r" b="b"/>
              <a:pathLst>
                <a:path w="2281" h="1000" extrusionOk="0">
                  <a:moveTo>
                    <a:pt x="1308" y="0"/>
                  </a:moveTo>
                  <a:cubicBezTo>
                    <a:pt x="1247" y="31"/>
                    <a:pt x="1186" y="31"/>
                    <a:pt x="1156" y="31"/>
                  </a:cubicBezTo>
                  <a:cubicBezTo>
                    <a:pt x="1126" y="31"/>
                    <a:pt x="1095" y="31"/>
                    <a:pt x="1065" y="61"/>
                  </a:cubicBezTo>
                  <a:cubicBezTo>
                    <a:pt x="1065" y="92"/>
                    <a:pt x="1095" y="122"/>
                    <a:pt x="1095" y="152"/>
                  </a:cubicBezTo>
                  <a:cubicBezTo>
                    <a:pt x="1095" y="152"/>
                    <a:pt x="1126" y="152"/>
                    <a:pt x="1156" y="183"/>
                  </a:cubicBezTo>
                  <a:cubicBezTo>
                    <a:pt x="1186" y="213"/>
                    <a:pt x="1247" y="244"/>
                    <a:pt x="1247" y="274"/>
                  </a:cubicBezTo>
                  <a:cubicBezTo>
                    <a:pt x="1247" y="335"/>
                    <a:pt x="1217" y="456"/>
                    <a:pt x="1186" y="456"/>
                  </a:cubicBezTo>
                  <a:cubicBezTo>
                    <a:pt x="1057" y="478"/>
                    <a:pt x="928" y="499"/>
                    <a:pt x="789" y="499"/>
                  </a:cubicBezTo>
                  <a:cubicBezTo>
                    <a:pt x="731" y="499"/>
                    <a:pt x="671" y="496"/>
                    <a:pt x="609" y="487"/>
                  </a:cubicBezTo>
                  <a:cubicBezTo>
                    <a:pt x="578" y="487"/>
                    <a:pt x="556" y="479"/>
                    <a:pt x="537" y="479"/>
                  </a:cubicBezTo>
                  <a:cubicBezTo>
                    <a:pt x="518" y="479"/>
                    <a:pt x="502" y="487"/>
                    <a:pt x="487" y="517"/>
                  </a:cubicBezTo>
                  <a:cubicBezTo>
                    <a:pt x="457" y="547"/>
                    <a:pt x="396" y="578"/>
                    <a:pt x="396" y="578"/>
                  </a:cubicBezTo>
                  <a:cubicBezTo>
                    <a:pt x="335" y="547"/>
                    <a:pt x="244" y="517"/>
                    <a:pt x="214" y="517"/>
                  </a:cubicBezTo>
                  <a:cubicBezTo>
                    <a:pt x="168" y="487"/>
                    <a:pt x="130" y="471"/>
                    <a:pt x="100" y="471"/>
                  </a:cubicBezTo>
                  <a:cubicBezTo>
                    <a:pt x="69" y="471"/>
                    <a:pt x="46" y="487"/>
                    <a:pt x="31" y="517"/>
                  </a:cubicBezTo>
                  <a:cubicBezTo>
                    <a:pt x="1" y="547"/>
                    <a:pt x="31" y="608"/>
                    <a:pt x="31" y="669"/>
                  </a:cubicBezTo>
                  <a:cubicBezTo>
                    <a:pt x="31" y="699"/>
                    <a:pt x="62" y="730"/>
                    <a:pt x="92" y="760"/>
                  </a:cubicBezTo>
                  <a:cubicBezTo>
                    <a:pt x="153" y="821"/>
                    <a:pt x="244" y="912"/>
                    <a:pt x="305" y="973"/>
                  </a:cubicBezTo>
                  <a:cubicBezTo>
                    <a:pt x="396" y="943"/>
                    <a:pt x="487" y="912"/>
                    <a:pt x="578" y="851"/>
                  </a:cubicBezTo>
                  <a:cubicBezTo>
                    <a:pt x="734" y="813"/>
                    <a:pt x="890" y="761"/>
                    <a:pt x="1054" y="761"/>
                  </a:cubicBezTo>
                  <a:cubicBezTo>
                    <a:pt x="1145" y="761"/>
                    <a:pt x="1240" y="777"/>
                    <a:pt x="1338" y="821"/>
                  </a:cubicBezTo>
                  <a:cubicBezTo>
                    <a:pt x="1369" y="821"/>
                    <a:pt x="1429" y="791"/>
                    <a:pt x="1460" y="760"/>
                  </a:cubicBezTo>
                  <a:cubicBezTo>
                    <a:pt x="1490" y="715"/>
                    <a:pt x="1528" y="699"/>
                    <a:pt x="1570" y="699"/>
                  </a:cubicBezTo>
                  <a:cubicBezTo>
                    <a:pt x="1612" y="699"/>
                    <a:pt x="1657" y="715"/>
                    <a:pt x="1703" y="730"/>
                  </a:cubicBezTo>
                  <a:cubicBezTo>
                    <a:pt x="1794" y="791"/>
                    <a:pt x="1885" y="882"/>
                    <a:pt x="2007" y="943"/>
                  </a:cubicBezTo>
                  <a:cubicBezTo>
                    <a:pt x="2028" y="964"/>
                    <a:pt x="2063" y="999"/>
                    <a:pt x="2113" y="999"/>
                  </a:cubicBezTo>
                  <a:cubicBezTo>
                    <a:pt x="2136" y="999"/>
                    <a:pt x="2161" y="992"/>
                    <a:pt x="2189" y="973"/>
                  </a:cubicBezTo>
                  <a:cubicBezTo>
                    <a:pt x="2250" y="912"/>
                    <a:pt x="2220" y="851"/>
                    <a:pt x="2220" y="791"/>
                  </a:cubicBezTo>
                  <a:cubicBezTo>
                    <a:pt x="2189" y="730"/>
                    <a:pt x="2189" y="669"/>
                    <a:pt x="2220" y="608"/>
                  </a:cubicBezTo>
                  <a:cubicBezTo>
                    <a:pt x="2281" y="547"/>
                    <a:pt x="2250" y="456"/>
                    <a:pt x="2220" y="395"/>
                  </a:cubicBezTo>
                  <a:cubicBezTo>
                    <a:pt x="2200" y="314"/>
                    <a:pt x="2139" y="260"/>
                    <a:pt x="2073" y="260"/>
                  </a:cubicBezTo>
                  <a:cubicBezTo>
                    <a:pt x="2041" y="260"/>
                    <a:pt x="2007" y="274"/>
                    <a:pt x="1977" y="304"/>
                  </a:cubicBezTo>
                  <a:cubicBezTo>
                    <a:pt x="1946" y="335"/>
                    <a:pt x="1916" y="365"/>
                    <a:pt x="1885" y="426"/>
                  </a:cubicBezTo>
                  <a:cubicBezTo>
                    <a:pt x="1843" y="468"/>
                    <a:pt x="1794" y="491"/>
                    <a:pt x="1751" y="491"/>
                  </a:cubicBezTo>
                  <a:cubicBezTo>
                    <a:pt x="1701" y="491"/>
                    <a:pt x="1659" y="461"/>
                    <a:pt x="1642" y="395"/>
                  </a:cubicBezTo>
                  <a:cubicBezTo>
                    <a:pt x="1581" y="304"/>
                    <a:pt x="1551" y="213"/>
                    <a:pt x="1521" y="122"/>
                  </a:cubicBezTo>
                  <a:cubicBezTo>
                    <a:pt x="1460" y="61"/>
                    <a:pt x="1399" y="0"/>
                    <a:pt x="1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3504;p83"/>
            <p:cNvSpPr/>
            <p:nvPr/>
          </p:nvSpPr>
          <p:spPr>
            <a:xfrm>
              <a:off x="3252303" y="1880985"/>
              <a:ext cx="4037" cy="9563"/>
            </a:xfrm>
            <a:custGeom>
              <a:avLst/>
              <a:gdLst/>
              <a:ahLst/>
              <a:cxnLst/>
              <a:rect l="l" t="t" r="r" b="b"/>
              <a:pathLst>
                <a:path w="244" h="578" extrusionOk="0">
                  <a:moveTo>
                    <a:pt x="122" y="0"/>
                  </a:moveTo>
                  <a:cubicBezTo>
                    <a:pt x="91" y="122"/>
                    <a:pt x="91" y="213"/>
                    <a:pt x="61" y="304"/>
                  </a:cubicBezTo>
                  <a:cubicBezTo>
                    <a:pt x="0" y="456"/>
                    <a:pt x="0" y="486"/>
                    <a:pt x="152" y="578"/>
                  </a:cubicBezTo>
                  <a:cubicBezTo>
                    <a:pt x="243" y="365"/>
                    <a:pt x="243" y="122"/>
                    <a:pt x="1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3505;p83"/>
            <p:cNvSpPr/>
            <p:nvPr/>
          </p:nvSpPr>
          <p:spPr>
            <a:xfrm>
              <a:off x="3188419" y="1917684"/>
              <a:ext cx="3044" cy="4252"/>
            </a:xfrm>
            <a:custGeom>
              <a:avLst/>
              <a:gdLst/>
              <a:ahLst/>
              <a:cxnLst/>
              <a:rect l="l" t="t" r="r" b="b"/>
              <a:pathLst>
                <a:path w="184" h="257" extrusionOk="0">
                  <a:moveTo>
                    <a:pt x="122" y="1"/>
                  </a:moveTo>
                  <a:cubicBezTo>
                    <a:pt x="92" y="1"/>
                    <a:pt x="92" y="1"/>
                    <a:pt x="62" y="31"/>
                  </a:cubicBezTo>
                  <a:cubicBezTo>
                    <a:pt x="62" y="62"/>
                    <a:pt x="62" y="92"/>
                    <a:pt x="62" y="123"/>
                  </a:cubicBezTo>
                  <a:cubicBezTo>
                    <a:pt x="62" y="153"/>
                    <a:pt x="31" y="183"/>
                    <a:pt x="1" y="214"/>
                  </a:cubicBezTo>
                  <a:cubicBezTo>
                    <a:pt x="51" y="230"/>
                    <a:pt x="101" y="256"/>
                    <a:pt x="136" y="256"/>
                  </a:cubicBezTo>
                  <a:cubicBezTo>
                    <a:pt x="165" y="256"/>
                    <a:pt x="183" y="238"/>
                    <a:pt x="183" y="183"/>
                  </a:cubicBezTo>
                  <a:cubicBezTo>
                    <a:pt x="183" y="123"/>
                    <a:pt x="122" y="62"/>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3506;p83"/>
            <p:cNvSpPr/>
            <p:nvPr/>
          </p:nvSpPr>
          <p:spPr>
            <a:xfrm>
              <a:off x="3204518" y="1951885"/>
              <a:ext cx="3028" cy="2167"/>
            </a:xfrm>
            <a:custGeom>
              <a:avLst/>
              <a:gdLst/>
              <a:ahLst/>
              <a:cxnLst/>
              <a:rect l="l" t="t" r="r" b="b"/>
              <a:pathLst>
                <a:path w="183" h="131" extrusionOk="0">
                  <a:moveTo>
                    <a:pt x="31" y="1"/>
                  </a:moveTo>
                  <a:cubicBezTo>
                    <a:pt x="1" y="31"/>
                    <a:pt x="1" y="31"/>
                    <a:pt x="1" y="62"/>
                  </a:cubicBezTo>
                  <a:cubicBezTo>
                    <a:pt x="50" y="86"/>
                    <a:pt x="79" y="131"/>
                    <a:pt x="121" y="131"/>
                  </a:cubicBezTo>
                  <a:cubicBezTo>
                    <a:pt x="130" y="131"/>
                    <a:pt x="141" y="128"/>
                    <a:pt x="153" y="122"/>
                  </a:cubicBezTo>
                  <a:cubicBezTo>
                    <a:pt x="183" y="92"/>
                    <a:pt x="183" y="62"/>
                    <a:pt x="183" y="31"/>
                  </a:cubicBezTo>
                  <a:cubicBezTo>
                    <a:pt x="122" y="31"/>
                    <a:pt x="6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3507;p83"/>
            <p:cNvSpPr/>
            <p:nvPr/>
          </p:nvSpPr>
          <p:spPr>
            <a:xfrm>
              <a:off x="3324211" y="1843261"/>
              <a:ext cx="7065" cy="7561"/>
            </a:xfrm>
            <a:custGeom>
              <a:avLst/>
              <a:gdLst/>
              <a:ahLst/>
              <a:cxnLst/>
              <a:rect l="l" t="t" r="r" b="b"/>
              <a:pathLst>
                <a:path w="427" h="457" extrusionOk="0">
                  <a:moveTo>
                    <a:pt x="365" y="0"/>
                  </a:moveTo>
                  <a:cubicBezTo>
                    <a:pt x="335" y="0"/>
                    <a:pt x="244" y="0"/>
                    <a:pt x="244" y="31"/>
                  </a:cubicBezTo>
                  <a:cubicBezTo>
                    <a:pt x="213" y="152"/>
                    <a:pt x="122" y="244"/>
                    <a:pt x="31" y="304"/>
                  </a:cubicBezTo>
                  <a:cubicBezTo>
                    <a:pt x="1" y="335"/>
                    <a:pt x="31" y="396"/>
                    <a:pt x="31" y="456"/>
                  </a:cubicBezTo>
                  <a:cubicBezTo>
                    <a:pt x="62" y="456"/>
                    <a:pt x="122" y="456"/>
                    <a:pt x="153" y="426"/>
                  </a:cubicBezTo>
                  <a:cubicBezTo>
                    <a:pt x="244" y="365"/>
                    <a:pt x="305" y="304"/>
                    <a:pt x="365" y="244"/>
                  </a:cubicBezTo>
                  <a:cubicBezTo>
                    <a:pt x="426" y="213"/>
                    <a:pt x="426" y="61"/>
                    <a:pt x="3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3508;p83"/>
            <p:cNvSpPr/>
            <p:nvPr/>
          </p:nvSpPr>
          <p:spPr>
            <a:xfrm>
              <a:off x="3222123" y="1889027"/>
              <a:ext cx="8570" cy="4120"/>
            </a:xfrm>
            <a:custGeom>
              <a:avLst/>
              <a:gdLst/>
              <a:ahLst/>
              <a:cxnLst/>
              <a:rect l="l" t="t" r="r" b="b"/>
              <a:pathLst>
                <a:path w="518" h="249" extrusionOk="0">
                  <a:moveTo>
                    <a:pt x="517" y="0"/>
                  </a:moveTo>
                  <a:lnTo>
                    <a:pt x="517" y="0"/>
                  </a:lnTo>
                  <a:cubicBezTo>
                    <a:pt x="396" y="31"/>
                    <a:pt x="304" y="61"/>
                    <a:pt x="213" y="61"/>
                  </a:cubicBezTo>
                  <a:cubicBezTo>
                    <a:pt x="31" y="61"/>
                    <a:pt x="31" y="61"/>
                    <a:pt x="0" y="244"/>
                  </a:cubicBezTo>
                  <a:cubicBezTo>
                    <a:pt x="26" y="247"/>
                    <a:pt x="51" y="248"/>
                    <a:pt x="75" y="248"/>
                  </a:cubicBezTo>
                  <a:cubicBezTo>
                    <a:pt x="286" y="248"/>
                    <a:pt x="463" y="137"/>
                    <a:pt x="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3509;p83"/>
            <p:cNvSpPr/>
            <p:nvPr/>
          </p:nvSpPr>
          <p:spPr>
            <a:xfrm>
              <a:off x="3235707" y="1886230"/>
              <a:ext cx="6552" cy="3011"/>
            </a:xfrm>
            <a:custGeom>
              <a:avLst/>
              <a:gdLst/>
              <a:ahLst/>
              <a:cxnLst/>
              <a:rect l="l" t="t" r="r" b="b"/>
              <a:pathLst>
                <a:path w="396" h="182" extrusionOk="0">
                  <a:moveTo>
                    <a:pt x="83" y="1"/>
                  </a:moveTo>
                  <a:cubicBezTo>
                    <a:pt x="57" y="1"/>
                    <a:pt x="30" y="6"/>
                    <a:pt x="0" y="17"/>
                  </a:cubicBezTo>
                  <a:cubicBezTo>
                    <a:pt x="73" y="127"/>
                    <a:pt x="135" y="182"/>
                    <a:pt x="212" y="182"/>
                  </a:cubicBezTo>
                  <a:cubicBezTo>
                    <a:pt x="264" y="182"/>
                    <a:pt x="322" y="157"/>
                    <a:pt x="395" y="109"/>
                  </a:cubicBezTo>
                  <a:cubicBezTo>
                    <a:pt x="273" y="84"/>
                    <a:pt x="190" y="1"/>
                    <a:pt x="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3510;p83"/>
            <p:cNvSpPr/>
            <p:nvPr/>
          </p:nvSpPr>
          <p:spPr>
            <a:xfrm>
              <a:off x="3247273" y="1884807"/>
              <a:ext cx="4037" cy="2829"/>
            </a:xfrm>
            <a:custGeom>
              <a:avLst/>
              <a:gdLst/>
              <a:ahLst/>
              <a:cxnLst/>
              <a:rect l="l" t="t" r="r" b="b"/>
              <a:pathLst>
                <a:path w="244" h="171" extrusionOk="0">
                  <a:moveTo>
                    <a:pt x="123" y="0"/>
                  </a:moveTo>
                  <a:cubicBezTo>
                    <a:pt x="76" y="0"/>
                    <a:pt x="34" y="23"/>
                    <a:pt x="0" y="73"/>
                  </a:cubicBezTo>
                  <a:cubicBezTo>
                    <a:pt x="0" y="103"/>
                    <a:pt x="31" y="164"/>
                    <a:pt x="61" y="164"/>
                  </a:cubicBezTo>
                  <a:cubicBezTo>
                    <a:pt x="78" y="168"/>
                    <a:pt x="92" y="170"/>
                    <a:pt x="104" y="170"/>
                  </a:cubicBezTo>
                  <a:cubicBezTo>
                    <a:pt x="184" y="170"/>
                    <a:pt x="191" y="95"/>
                    <a:pt x="243" y="43"/>
                  </a:cubicBezTo>
                  <a:cubicBezTo>
                    <a:pt x="202" y="15"/>
                    <a:pt x="161"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3511;p83"/>
            <p:cNvSpPr/>
            <p:nvPr/>
          </p:nvSpPr>
          <p:spPr>
            <a:xfrm>
              <a:off x="3368968" y="1798504"/>
              <a:ext cx="2531" cy="4037"/>
            </a:xfrm>
            <a:custGeom>
              <a:avLst/>
              <a:gdLst/>
              <a:ahLst/>
              <a:cxnLst/>
              <a:rect l="l" t="t" r="r" b="b"/>
              <a:pathLst>
                <a:path w="153" h="244" extrusionOk="0">
                  <a:moveTo>
                    <a:pt x="62" y="0"/>
                  </a:moveTo>
                  <a:cubicBezTo>
                    <a:pt x="62" y="61"/>
                    <a:pt x="31" y="91"/>
                    <a:pt x="1" y="152"/>
                  </a:cubicBezTo>
                  <a:cubicBezTo>
                    <a:pt x="1" y="183"/>
                    <a:pt x="1" y="213"/>
                    <a:pt x="1" y="243"/>
                  </a:cubicBezTo>
                  <a:cubicBezTo>
                    <a:pt x="62" y="243"/>
                    <a:pt x="123" y="243"/>
                    <a:pt x="123" y="213"/>
                  </a:cubicBezTo>
                  <a:cubicBezTo>
                    <a:pt x="153" y="152"/>
                    <a:pt x="123" y="91"/>
                    <a:pt x="123" y="31"/>
                  </a:cubicBezTo>
                  <a:cubicBezTo>
                    <a:pt x="92" y="31"/>
                    <a:pt x="92" y="31"/>
                    <a:pt x="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3512;p83"/>
            <p:cNvSpPr/>
            <p:nvPr/>
          </p:nvSpPr>
          <p:spPr>
            <a:xfrm>
              <a:off x="3354887" y="1837221"/>
              <a:ext cx="3541" cy="3094"/>
            </a:xfrm>
            <a:custGeom>
              <a:avLst/>
              <a:gdLst/>
              <a:ahLst/>
              <a:cxnLst/>
              <a:rect l="l" t="t" r="r" b="b"/>
              <a:pathLst>
                <a:path w="214" h="187" extrusionOk="0">
                  <a:moveTo>
                    <a:pt x="31" y="1"/>
                  </a:moveTo>
                  <a:cubicBezTo>
                    <a:pt x="1" y="1"/>
                    <a:pt x="1" y="31"/>
                    <a:pt x="1" y="31"/>
                  </a:cubicBezTo>
                  <a:cubicBezTo>
                    <a:pt x="85" y="31"/>
                    <a:pt x="40" y="186"/>
                    <a:pt x="104" y="186"/>
                  </a:cubicBezTo>
                  <a:cubicBezTo>
                    <a:pt x="109" y="186"/>
                    <a:pt x="115" y="185"/>
                    <a:pt x="122" y="183"/>
                  </a:cubicBezTo>
                  <a:cubicBezTo>
                    <a:pt x="183" y="183"/>
                    <a:pt x="183" y="92"/>
                    <a:pt x="214" y="31"/>
                  </a:cubicBezTo>
                  <a:cubicBezTo>
                    <a:pt x="153" y="31"/>
                    <a:pt x="92"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3513;p83"/>
            <p:cNvSpPr/>
            <p:nvPr/>
          </p:nvSpPr>
          <p:spPr>
            <a:xfrm>
              <a:off x="3316170" y="1825358"/>
              <a:ext cx="3028" cy="2829"/>
            </a:xfrm>
            <a:custGeom>
              <a:avLst/>
              <a:gdLst/>
              <a:ahLst/>
              <a:cxnLst/>
              <a:rect l="l" t="t" r="r" b="b"/>
              <a:pathLst>
                <a:path w="183" h="171" extrusionOk="0">
                  <a:moveTo>
                    <a:pt x="87" y="0"/>
                  </a:moveTo>
                  <a:cubicBezTo>
                    <a:pt x="51" y="0"/>
                    <a:pt x="20" y="22"/>
                    <a:pt x="0" y="79"/>
                  </a:cubicBezTo>
                  <a:cubicBezTo>
                    <a:pt x="0" y="110"/>
                    <a:pt x="31" y="140"/>
                    <a:pt x="31" y="171"/>
                  </a:cubicBezTo>
                  <a:cubicBezTo>
                    <a:pt x="92" y="140"/>
                    <a:pt x="122" y="110"/>
                    <a:pt x="183" y="79"/>
                  </a:cubicBezTo>
                  <a:cubicBezTo>
                    <a:pt x="183" y="49"/>
                    <a:pt x="152" y="49"/>
                    <a:pt x="152" y="19"/>
                  </a:cubicBezTo>
                  <a:cubicBezTo>
                    <a:pt x="130" y="7"/>
                    <a:pt x="108"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3514;p83"/>
            <p:cNvSpPr/>
            <p:nvPr/>
          </p:nvSpPr>
          <p:spPr>
            <a:xfrm>
              <a:off x="3270900" y="1873440"/>
              <a:ext cx="3044" cy="1274"/>
            </a:xfrm>
            <a:custGeom>
              <a:avLst/>
              <a:gdLst/>
              <a:ahLst/>
              <a:cxnLst/>
              <a:rect l="l" t="t" r="r" b="b"/>
              <a:pathLst>
                <a:path w="184" h="77" extrusionOk="0">
                  <a:moveTo>
                    <a:pt x="1" y="0"/>
                  </a:moveTo>
                  <a:cubicBezTo>
                    <a:pt x="31" y="61"/>
                    <a:pt x="62" y="76"/>
                    <a:pt x="92" y="76"/>
                  </a:cubicBezTo>
                  <a:cubicBezTo>
                    <a:pt x="122" y="76"/>
                    <a:pt x="153" y="61"/>
                    <a:pt x="183" y="61"/>
                  </a:cubicBezTo>
                  <a:cubicBezTo>
                    <a:pt x="183" y="31"/>
                    <a:pt x="183" y="31"/>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3515;p83"/>
            <p:cNvSpPr/>
            <p:nvPr/>
          </p:nvSpPr>
          <p:spPr>
            <a:xfrm>
              <a:off x="3392116" y="1817614"/>
              <a:ext cx="3028" cy="2167"/>
            </a:xfrm>
            <a:custGeom>
              <a:avLst/>
              <a:gdLst/>
              <a:ahLst/>
              <a:cxnLst/>
              <a:rect l="l" t="t" r="r" b="b"/>
              <a:pathLst>
                <a:path w="183" h="131" extrusionOk="0">
                  <a:moveTo>
                    <a:pt x="0" y="0"/>
                  </a:moveTo>
                  <a:cubicBezTo>
                    <a:pt x="0" y="31"/>
                    <a:pt x="0" y="31"/>
                    <a:pt x="0" y="61"/>
                  </a:cubicBezTo>
                  <a:cubicBezTo>
                    <a:pt x="25" y="86"/>
                    <a:pt x="49" y="130"/>
                    <a:pt x="106" y="130"/>
                  </a:cubicBezTo>
                  <a:cubicBezTo>
                    <a:pt x="120" y="130"/>
                    <a:pt x="135" y="128"/>
                    <a:pt x="152" y="122"/>
                  </a:cubicBezTo>
                  <a:cubicBezTo>
                    <a:pt x="152" y="91"/>
                    <a:pt x="152" y="61"/>
                    <a:pt x="183" y="31"/>
                  </a:cubicBezTo>
                  <a:cubicBezTo>
                    <a:pt x="122" y="31"/>
                    <a:pt x="6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3516;p83"/>
            <p:cNvSpPr/>
            <p:nvPr/>
          </p:nvSpPr>
          <p:spPr>
            <a:xfrm>
              <a:off x="2977706" y="1352409"/>
              <a:ext cx="513" cy="1026"/>
            </a:xfrm>
            <a:custGeom>
              <a:avLst/>
              <a:gdLst/>
              <a:ahLst/>
              <a:cxnLst/>
              <a:rect l="l" t="t" r="r" b="b"/>
              <a:pathLst>
                <a:path w="31" h="62" extrusionOk="0">
                  <a:moveTo>
                    <a:pt x="0" y="0"/>
                  </a:moveTo>
                  <a:lnTo>
                    <a:pt x="0" y="61"/>
                  </a:lnTo>
                  <a:cubicBezTo>
                    <a:pt x="30" y="31"/>
                    <a:pt x="30" y="31"/>
                    <a:pt x="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3517;p83"/>
            <p:cNvSpPr/>
            <p:nvPr/>
          </p:nvSpPr>
          <p:spPr>
            <a:xfrm>
              <a:off x="2977706" y="1346370"/>
              <a:ext cx="3028" cy="5046"/>
            </a:xfrm>
            <a:custGeom>
              <a:avLst/>
              <a:gdLst/>
              <a:ahLst/>
              <a:cxnLst/>
              <a:rect l="l" t="t" r="r" b="b"/>
              <a:pathLst>
                <a:path w="183" h="305" extrusionOk="0">
                  <a:moveTo>
                    <a:pt x="0" y="1"/>
                  </a:moveTo>
                  <a:lnTo>
                    <a:pt x="0" y="305"/>
                  </a:lnTo>
                  <a:lnTo>
                    <a:pt x="122" y="305"/>
                  </a:lnTo>
                  <a:cubicBezTo>
                    <a:pt x="182" y="183"/>
                    <a:pt x="91" y="92"/>
                    <a:pt x="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3518;p83"/>
            <p:cNvSpPr/>
            <p:nvPr/>
          </p:nvSpPr>
          <p:spPr>
            <a:xfrm>
              <a:off x="745212" y="1997651"/>
              <a:ext cx="779005" cy="978157"/>
            </a:xfrm>
            <a:custGeom>
              <a:avLst/>
              <a:gdLst/>
              <a:ahLst/>
              <a:cxnLst/>
              <a:rect l="l" t="t" r="r" b="b"/>
              <a:pathLst>
                <a:path w="47084" h="59121" extrusionOk="0">
                  <a:moveTo>
                    <a:pt x="1" y="1"/>
                  </a:moveTo>
                  <a:lnTo>
                    <a:pt x="1" y="59120"/>
                  </a:lnTo>
                  <a:lnTo>
                    <a:pt x="47083" y="59120"/>
                  </a:lnTo>
                  <a:lnTo>
                    <a:pt x="470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3519;p83"/>
            <p:cNvSpPr/>
            <p:nvPr/>
          </p:nvSpPr>
          <p:spPr>
            <a:xfrm>
              <a:off x="832724" y="2077419"/>
              <a:ext cx="606507" cy="817422"/>
            </a:xfrm>
            <a:custGeom>
              <a:avLst/>
              <a:gdLst/>
              <a:ahLst/>
              <a:cxnLst/>
              <a:rect l="l" t="t" r="r" b="b"/>
              <a:pathLst>
                <a:path w="36658" h="49406" extrusionOk="0">
                  <a:moveTo>
                    <a:pt x="26141" y="195"/>
                  </a:moveTo>
                  <a:cubicBezTo>
                    <a:pt x="26141" y="256"/>
                    <a:pt x="26141" y="286"/>
                    <a:pt x="25958" y="286"/>
                  </a:cubicBezTo>
                  <a:lnTo>
                    <a:pt x="25746" y="286"/>
                  </a:lnTo>
                  <a:cubicBezTo>
                    <a:pt x="25746" y="225"/>
                    <a:pt x="25958" y="195"/>
                    <a:pt x="25958" y="195"/>
                  </a:cubicBezTo>
                  <a:close/>
                  <a:moveTo>
                    <a:pt x="5350" y="438"/>
                  </a:moveTo>
                  <a:cubicBezTo>
                    <a:pt x="5350" y="469"/>
                    <a:pt x="5350" y="499"/>
                    <a:pt x="5168" y="499"/>
                  </a:cubicBezTo>
                  <a:lnTo>
                    <a:pt x="4985" y="469"/>
                  </a:lnTo>
                  <a:lnTo>
                    <a:pt x="5168" y="438"/>
                  </a:lnTo>
                  <a:close/>
                  <a:moveTo>
                    <a:pt x="28694" y="469"/>
                  </a:moveTo>
                  <a:cubicBezTo>
                    <a:pt x="28694" y="499"/>
                    <a:pt x="28694" y="560"/>
                    <a:pt x="28481" y="560"/>
                  </a:cubicBezTo>
                  <a:lnTo>
                    <a:pt x="28299" y="499"/>
                  </a:lnTo>
                  <a:lnTo>
                    <a:pt x="28481" y="469"/>
                  </a:lnTo>
                  <a:close/>
                  <a:moveTo>
                    <a:pt x="18086" y="529"/>
                  </a:moveTo>
                  <a:cubicBezTo>
                    <a:pt x="18086" y="590"/>
                    <a:pt x="18086" y="621"/>
                    <a:pt x="17903" y="621"/>
                  </a:cubicBezTo>
                  <a:lnTo>
                    <a:pt x="17691" y="590"/>
                  </a:lnTo>
                  <a:lnTo>
                    <a:pt x="17903" y="529"/>
                  </a:lnTo>
                  <a:close/>
                  <a:moveTo>
                    <a:pt x="22615" y="499"/>
                  </a:moveTo>
                  <a:cubicBezTo>
                    <a:pt x="22797" y="499"/>
                    <a:pt x="22797" y="499"/>
                    <a:pt x="22797" y="560"/>
                  </a:cubicBezTo>
                  <a:cubicBezTo>
                    <a:pt x="22797" y="590"/>
                    <a:pt x="22615" y="621"/>
                    <a:pt x="22615" y="621"/>
                  </a:cubicBezTo>
                  <a:cubicBezTo>
                    <a:pt x="22402" y="621"/>
                    <a:pt x="22615" y="560"/>
                    <a:pt x="22615" y="499"/>
                  </a:cubicBezTo>
                  <a:close/>
                  <a:moveTo>
                    <a:pt x="593" y="705"/>
                  </a:moveTo>
                  <a:cubicBezTo>
                    <a:pt x="602" y="705"/>
                    <a:pt x="608" y="712"/>
                    <a:pt x="608" y="712"/>
                  </a:cubicBezTo>
                  <a:cubicBezTo>
                    <a:pt x="669" y="742"/>
                    <a:pt x="608" y="925"/>
                    <a:pt x="608" y="1168"/>
                  </a:cubicBezTo>
                  <a:cubicBezTo>
                    <a:pt x="584" y="1267"/>
                    <a:pt x="569" y="1325"/>
                    <a:pt x="560" y="1325"/>
                  </a:cubicBezTo>
                  <a:cubicBezTo>
                    <a:pt x="548" y="1325"/>
                    <a:pt x="548" y="1201"/>
                    <a:pt x="548" y="894"/>
                  </a:cubicBezTo>
                  <a:cubicBezTo>
                    <a:pt x="548" y="732"/>
                    <a:pt x="575" y="705"/>
                    <a:pt x="593" y="705"/>
                  </a:cubicBezTo>
                  <a:close/>
                  <a:moveTo>
                    <a:pt x="1490" y="2049"/>
                  </a:moveTo>
                  <a:cubicBezTo>
                    <a:pt x="1459" y="2049"/>
                    <a:pt x="1459" y="2049"/>
                    <a:pt x="1459" y="2232"/>
                  </a:cubicBezTo>
                  <a:cubicBezTo>
                    <a:pt x="1459" y="2232"/>
                    <a:pt x="1490" y="2444"/>
                    <a:pt x="1551" y="2444"/>
                  </a:cubicBezTo>
                  <a:cubicBezTo>
                    <a:pt x="1581" y="2444"/>
                    <a:pt x="1581" y="2232"/>
                    <a:pt x="1490" y="2049"/>
                  </a:cubicBezTo>
                  <a:close/>
                  <a:moveTo>
                    <a:pt x="31" y="2201"/>
                  </a:moveTo>
                  <a:cubicBezTo>
                    <a:pt x="0" y="2201"/>
                    <a:pt x="0" y="2201"/>
                    <a:pt x="0" y="2384"/>
                  </a:cubicBezTo>
                  <a:cubicBezTo>
                    <a:pt x="0" y="2619"/>
                    <a:pt x="0" y="2714"/>
                    <a:pt x="7" y="2714"/>
                  </a:cubicBezTo>
                  <a:cubicBezTo>
                    <a:pt x="11" y="2714"/>
                    <a:pt x="19" y="2670"/>
                    <a:pt x="31" y="2596"/>
                  </a:cubicBezTo>
                  <a:lnTo>
                    <a:pt x="31" y="2201"/>
                  </a:lnTo>
                  <a:close/>
                  <a:moveTo>
                    <a:pt x="608" y="4359"/>
                  </a:moveTo>
                  <a:cubicBezTo>
                    <a:pt x="608" y="4359"/>
                    <a:pt x="639" y="4359"/>
                    <a:pt x="639" y="4572"/>
                  </a:cubicBezTo>
                  <a:cubicBezTo>
                    <a:pt x="639" y="4754"/>
                    <a:pt x="608" y="4967"/>
                    <a:pt x="608" y="4967"/>
                  </a:cubicBezTo>
                  <a:cubicBezTo>
                    <a:pt x="548" y="4967"/>
                    <a:pt x="548" y="4754"/>
                    <a:pt x="548" y="4754"/>
                  </a:cubicBezTo>
                  <a:cubicBezTo>
                    <a:pt x="548" y="4572"/>
                    <a:pt x="548" y="4359"/>
                    <a:pt x="608" y="4359"/>
                  </a:cubicBezTo>
                  <a:close/>
                  <a:moveTo>
                    <a:pt x="36155" y="6655"/>
                  </a:moveTo>
                  <a:cubicBezTo>
                    <a:pt x="36186" y="6655"/>
                    <a:pt x="36202" y="6791"/>
                    <a:pt x="36202" y="6943"/>
                  </a:cubicBezTo>
                  <a:cubicBezTo>
                    <a:pt x="36202" y="7338"/>
                    <a:pt x="36202" y="7338"/>
                    <a:pt x="36171" y="7338"/>
                  </a:cubicBezTo>
                  <a:cubicBezTo>
                    <a:pt x="36111" y="7338"/>
                    <a:pt x="36111" y="6943"/>
                    <a:pt x="36111" y="6730"/>
                  </a:cubicBezTo>
                  <a:cubicBezTo>
                    <a:pt x="36128" y="6678"/>
                    <a:pt x="36143" y="6655"/>
                    <a:pt x="36155" y="6655"/>
                  </a:cubicBezTo>
                  <a:close/>
                  <a:moveTo>
                    <a:pt x="456" y="7885"/>
                  </a:moveTo>
                  <a:lnTo>
                    <a:pt x="456" y="8098"/>
                  </a:lnTo>
                  <a:lnTo>
                    <a:pt x="426" y="8280"/>
                  </a:lnTo>
                  <a:lnTo>
                    <a:pt x="426" y="8068"/>
                  </a:lnTo>
                  <a:cubicBezTo>
                    <a:pt x="426" y="7885"/>
                    <a:pt x="426" y="7885"/>
                    <a:pt x="456" y="7885"/>
                  </a:cubicBezTo>
                  <a:close/>
                  <a:moveTo>
                    <a:pt x="448" y="9573"/>
                  </a:moveTo>
                  <a:cubicBezTo>
                    <a:pt x="467" y="9573"/>
                    <a:pt x="491" y="9596"/>
                    <a:pt x="517" y="9648"/>
                  </a:cubicBezTo>
                  <a:lnTo>
                    <a:pt x="517" y="10043"/>
                  </a:lnTo>
                  <a:cubicBezTo>
                    <a:pt x="456" y="10043"/>
                    <a:pt x="426" y="10043"/>
                    <a:pt x="426" y="9861"/>
                  </a:cubicBezTo>
                  <a:cubicBezTo>
                    <a:pt x="383" y="9709"/>
                    <a:pt x="401" y="9573"/>
                    <a:pt x="448" y="9573"/>
                  </a:cubicBezTo>
                  <a:close/>
                  <a:moveTo>
                    <a:pt x="730" y="11229"/>
                  </a:moveTo>
                  <a:cubicBezTo>
                    <a:pt x="730" y="11441"/>
                    <a:pt x="760" y="11624"/>
                    <a:pt x="730" y="11624"/>
                  </a:cubicBezTo>
                  <a:cubicBezTo>
                    <a:pt x="730" y="11657"/>
                    <a:pt x="728" y="11671"/>
                    <a:pt x="725" y="11671"/>
                  </a:cubicBezTo>
                  <a:cubicBezTo>
                    <a:pt x="711" y="11671"/>
                    <a:pt x="675" y="11378"/>
                    <a:pt x="700" y="11229"/>
                  </a:cubicBezTo>
                  <a:close/>
                  <a:moveTo>
                    <a:pt x="36141" y="14785"/>
                  </a:moveTo>
                  <a:cubicBezTo>
                    <a:pt x="36202" y="14785"/>
                    <a:pt x="36232" y="14967"/>
                    <a:pt x="36232" y="14967"/>
                  </a:cubicBezTo>
                  <a:lnTo>
                    <a:pt x="36232" y="15180"/>
                  </a:lnTo>
                  <a:cubicBezTo>
                    <a:pt x="36202" y="15180"/>
                    <a:pt x="36141" y="15180"/>
                    <a:pt x="36141" y="14967"/>
                  </a:cubicBezTo>
                  <a:lnTo>
                    <a:pt x="36141" y="14785"/>
                  </a:lnTo>
                  <a:close/>
                  <a:moveTo>
                    <a:pt x="548" y="15150"/>
                  </a:moveTo>
                  <a:cubicBezTo>
                    <a:pt x="578" y="15150"/>
                    <a:pt x="639" y="15150"/>
                    <a:pt x="639" y="15332"/>
                  </a:cubicBezTo>
                  <a:lnTo>
                    <a:pt x="639" y="15545"/>
                  </a:lnTo>
                  <a:cubicBezTo>
                    <a:pt x="578" y="15545"/>
                    <a:pt x="548" y="15332"/>
                    <a:pt x="548" y="15332"/>
                  </a:cubicBezTo>
                  <a:lnTo>
                    <a:pt x="548" y="15150"/>
                  </a:lnTo>
                  <a:close/>
                  <a:moveTo>
                    <a:pt x="350" y="16582"/>
                  </a:moveTo>
                  <a:cubicBezTo>
                    <a:pt x="356" y="16582"/>
                    <a:pt x="371" y="16626"/>
                    <a:pt x="396" y="16700"/>
                  </a:cubicBezTo>
                  <a:cubicBezTo>
                    <a:pt x="456" y="16913"/>
                    <a:pt x="487" y="17095"/>
                    <a:pt x="487" y="17095"/>
                  </a:cubicBezTo>
                  <a:cubicBezTo>
                    <a:pt x="487" y="17158"/>
                    <a:pt x="484" y="17184"/>
                    <a:pt x="478" y="17184"/>
                  </a:cubicBezTo>
                  <a:cubicBezTo>
                    <a:pt x="463" y="17184"/>
                    <a:pt x="429" y="17041"/>
                    <a:pt x="365" y="16913"/>
                  </a:cubicBezTo>
                  <a:cubicBezTo>
                    <a:pt x="347" y="16677"/>
                    <a:pt x="340" y="16582"/>
                    <a:pt x="350" y="16582"/>
                  </a:cubicBezTo>
                  <a:close/>
                  <a:moveTo>
                    <a:pt x="548" y="21016"/>
                  </a:moveTo>
                  <a:cubicBezTo>
                    <a:pt x="578" y="21016"/>
                    <a:pt x="639" y="21016"/>
                    <a:pt x="669" y="21411"/>
                  </a:cubicBezTo>
                  <a:cubicBezTo>
                    <a:pt x="669" y="21624"/>
                    <a:pt x="669" y="21806"/>
                    <a:pt x="669" y="21806"/>
                  </a:cubicBezTo>
                  <a:cubicBezTo>
                    <a:pt x="669" y="21806"/>
                    <a:pt x="608" y="21624"/>
                    <a:pt x="578" y="21411"/>
                  </a:cubicBezTo>
                  <a:cubicBezTo>
                    <a:pt x="456" y="21016"/>
                    <a:pt x="456" y="21016"/>
                    <a:pt x="548" y="21016"/>
                  </a:cubicBezTo>
                  <a:close/>
                  <a:moveTo>
                    <a:pt x="456" y="21989"/>
                  </a:moveTo>
                  <a:lnTo>
                    <a:pt x="487" y="22201"/>
                  </a:lnTo>
                  <a:lnTo>
                    <a:pt x="456" y="22384"/>
                  </a:lnTo>
                  <a:cubicBezTo>
                    <a:pt x="396" y="22384"/>
                    <a:pt x="396" y="22201"/>
                    <a:pt x="396" y="21989"/>
                  </a:cubicBezTo>
                  <a:close/>
                  <a:moveTo>
                    <a:pt x="730" y="29861"/>
                  </a:moveTo>
                  <a:cubicBezTo>
                    <a:pt x="700" y="29861"/>
                    <a:pt x="700" y="30044"/>
                    <a:pt x="700" y="30226"/>
                  </a:cubicBezTo>
                  <a:cubicBezTo>
                    <a:pt x="639" y="30621"/>
                    <a:pt x="700" y="30834"/>
                    <a:pt x="730" y="30834"/>
                  </a:cubicBezTo>
                  <a:cubicBezTo>
                    <a:pt x="791" y="30834"/>
                    <a:pt x="791" y="30621"/>
                    <a:pt x="791" y="30256"/>
                  </a:cubicBezTo>
                  <a:cubicBezTo>
                    <a:pt x="791" y="30044"/>
                    <a:pt x="730" y="29861"/>
                    <a:pt x="730" y="29861"/>
                  </a:cubicBezTo>
                  <a:close/>
                  <a:moveTo>
                    <a:pt x="36445" y="31259"/>
                  </a:moveTo>
                  <a:cubicBezTo>
                    <a:pt x="36475" y="31259"/>
                    <a:pt x="36475" y="31442"/>
                    <a:pt x="36475" y="31442"/>
                  </a:cubicBezTo>
                  <a:cubicBezTo>
                    <a:pt x="36475" y="31624"/>
                    <a:pt x="36475" y="31624"/>
                    <a:pt x="36445" y="31624"/>
                  </a:cubicBezTo>
                  <a:cubicBezTo>
                    <a:pt x="36445" y="31624"/>
                    <a:pt x="36384" y="31624"/>
                    <a:pt x="36384" y="31442"/>
                  </a:cubicBezTo>
                  <a:lnTo>
                    <a:pt x="36445" y="31259"/>
                  </a:lnTo>
                  <a:close/>
                  <a:moveTo>
                    <a:pt x="624" y="31292"/>
                  </a:moveTo>
                  <a:cubicBezTo>
                    <a:pt x="639" y="31292"/>
                    <a:pt x="664" y="31380"/>
                    <a:pt x="700" y="31594"/>
                  </a:cubicBezTo>
                  <a:lnTo>
                    <a:pt x="700" y="31989"/>
                  </a:lnTo>
                  <a:cubicBezTo>
                    <a:pt x="639" y="31989"/>
                    <a:pt x="608" y="31594"/>
                    <a:pt x="608" y="31411"/>
                  </a:cubicBezTo>
                  <a:cubicBezTo>
                    <a:pt x="608" y="31336"/>
                    <a:pt x="614" y="31292"/>
                    <a:pt x="624" y="31292"/>
                  </a:cubicBezTo>
                  <a:close/>
                  <a:moveTo>
                    <a:pt x="36534" y="33776"/>
                  </a:moveTo>
                  <a:cubicBezTo>
                    <a:pt x="36533" y="33862"/>
                    <a:pt x="36531" y="33935"/>
                    <a:pt x="36529" y="33995"/>
                  </a:cubicBezTo>
                  <a:lnTo>
                    <a:pt x="36529" y="33995"/>
                  </a:lnTo>
                  <a:cubicBezTo>
                    <a:pt x="36531" y="33995"/>
                    <a:pt x="36534" y="33995"/>
                    <a:pt x="36536" y="33995"/>
                  </a:cubicBezTo>
                  <a:lnTo>
                    <a:pt x="36536" y="33782"/>
                  </a:lnTo>
                  <a:lnTo>
                    <a:pt x="36534" y="33776"/>
                  </a:lnTo>
                  <a:close/>
                  <a:moveTo>
                    <a:pt x="36178" y="35032"/>
                  </a:moveTo>
                  <a:cubicBezTo>
                    <a:pt x="36182" y="35032"/>
                    <a:pt x="36189" y="35076"/>
                    <a:pt x="36202" y="35150"/>
                  </a:cubicBezTo>
                  <a:cubicBezTo>
                    <a:pt x="36262" y="35363"/>
                    <a:pt x="36262" y="35545"/>
                    <a:pt x="36202" y="35545"/>
                  </a:cubicBezTo>
                  <a:cubicBezTo>
                    <a:pt x="36171" y="35545"/>
                    <a:pt x="36171" y="35545"/>
                    <a:pt x="36171" y="35363"/>
                  </a:cubicBezTo>
                  <a:cubicBezTo>
                    <a:pt x="36171" y="35127"/>
                    <a:pt x="36171" y="35032"/>
                    <a:pt x="36178" y="35032"/>
                  </a:cubicBezTo>
                  <a:close/>
                  <a:moveTo>
                    <a:pt x="35986" y="36132"/>
                  </a:moveTo>
                  <a:lnTo>
                    <a:pt x="35986" y="36132"/>
                  </a:lnTo>
                  <a:cubicBezTo>
                    <a:pt x="35951" y="36154"/>
                    <a:pt x="35941" y="36204"/>
                    <a:pt x="35950" y="36204"/>
                  </a:cubicBezTo>
                  <a:cubicBezTo>
                    <a:pt x="35955" y="36204"/>
                    <a:pt x="35967" y="36186"/>
                    <a:pt x="35986" y="36132"/>
                  </a:cubicBezTo>
                  <a:close/>
                  <a:moveTo>
                    <a:pt x="36202" y="36518"/>
                  </a:moveTo>
                  <a:lnTo>
                    <a:pt x="36202" y="36731"/>
                  </a:lnTo>
                  <a:cubicBezTo>
                    <a:pt x="36202" y="36913"/>
                    <a:pt x="36202" y="36913"/>
                    <a:pt x="36171" y="36913"/>
                  </a:cubicBezTo>
                  <a:lnTo>
                    <a:pt x="36171" y="36731"/>
                  </a:lnTo>
                  <a:lnTo>
                    <a:pt x="36202" y="36518"/>
                  </a:lnTo>
                  <a:close/>
                  <a:moveTo>
                    <a:pt x="36111" y="38098"/>
                  </a:moveTo>
                  <a:cubicBezTo>
                    <a:pt x="36111" y="38190"/>
                    <a:pt x="36118" y="38235"/>
                    <a:pt x="36122" y="38235"/>
                  </a:cubicBezTo>
                  <a:cubicBezTo>
                    <a:pt x="36126" y="38235"/>
                    <a:pt x="36126" y="38190"/>
                    <a:pt x="36111" y="38098"/>
                  </a:cubicBezTo>
                  <a:close/>
                  <a:moveTo>
                    <a:pt x="36202" y="38494"/>
                  </a:moveTo>
                  <a:lnTo>
                    <a:pt x="36202" y="38676"/>
                  </a:lnTo>
                  <a:cubicBezTo>
                    <a:pt x="36202" y="38889"/>
                    <a:pt x="36202" y="38889"/>
                    <a:pt x="36171" y="38889"/>
                  </a:cubicBezTo>
                  <a:lnTo>
                    <a:pt x="36171" y="38676"/>
                  </a:lnTo>
                  <a:lnTo>
                    <a:pt x="36202" y="38494"/>
                  </a:lnTo>
                  <a:close/>
                  <a:moveTo>
                    <a:pt x="36293" y="40439"/>
                  </a:moveTo>
                  <a:lnTo>
                    <a:pt x="36293" y="40652"/>
                  </a:lnTo>
                  <a:cubicBezTo>
                    <a:pt x="36293" y="40834"/>
                    <a:pt x="36232" y="40834"/>
                    <a:pt x="36232" y="40834"/>
                  </a:cubicBezTo>
                  <a:cubicBezTo>
                    <a:pt x="36232" y="40834"/>
                    <a:pt x="36202" y="40834"/>
                    <a:pt x="36202" y="40652"/>
                  </a:cubicBezTo>
                  <a:cubicBezTo>
                    <a:pt x="36202" y="40652"/>
                    <a:pt x="36232" y="40439"/>
                    <a:pt x="36293" y="40439"/>
                  </a:cubicBezTo>
                  <a:close/>
                  <a:moveTo>
                    <a:pt x="274" y="41989"/>
                  </a:moveTo>
                  <a:cubicBezTo>
                    <a:pt x="244" y="41989"/>
                    <a:pt x="244" y="41989"/>
                    <a:pt x="244" y="42171"/>
                  </a:cubicBezTo>
                  <a:lnTo>
                    <a:pt x="244" y="42384"/>
                  </a:lnTo>
                  <a:lnTo>
                    <a:pt x="274" y="42171"/>
                  </a:lnTo>
                  <a:lnTo>
                    <a:pt x="274" y="41989"/>
                  </a:lnTo>
                  <a:close/>
                  <a:moveTo>
                    <a:pt x="487" y="42384"/>
                  </a:moveTo>
                  <a:lnTo>
                    <a:pt x="487" y="42567"/>
                  </a:lnTo>
                  <a:cubicBezTo>
                    <a:pt x="466" y="42567"/>
                    <a:pt x="473" y="42661"/>
                    <a:pt x="498" y="42661"/>
                  </a:cubicBezTo>
                  <a:cubicBezTo>
                    <a:pt x="510" y="42661"/>
                    <a:pt x="527" y="42637"/>
                    <a:pt x="548" y="42567"/>
                  </a:cubicBezTo>
                  <a:cubicBezTo>
                    <a:pt x="578" y="42567"/>
                    <a:pt x="639" y="42597"/>
                    <a:pt x="639" y="42597"/>
                  </a:cubicBezTo>
                  <a:cubicBezTo>
                    <a:pt x="639" y="42779"/>
                    <a:pt x="578" y="42962"/>
                    <a:pt x="548" y="42962"/>
                  </a:cubicBezTo>
                  <a:cubicBezTo>
                    <a:pt x="509" y="43052"/>
                    <a:pt x="487" y="43104"/>
                    <a:pt x="474" y="43104"/>
                  </a:cubicBezTo>
                  <a:cubicBezTo>
                    <a:pt x="456" y="43104"/>
                    <a:pt x="456" y="43007"/>
                    <a:pt x="456" y="42779"/>
                  </a:cubicBezTo>
                  <a:cubicBezTo>
                    <a:pt x="456" y="42567"/>
                    <a:pt x="456" y="42384"/>
                    <a:pt x="487" y="42384"/>
                  </a:cubicBezTo>
                  <a:close/>
                  <a:moveTo>
                    <a:pt x="487" y="44725"/>
                  </a:moveTo>
                  <a:cubicBezTo>
                    <a:pt x="487" y="44725"/>
                    <a:pt x="548" y="44937"/>
                    <a:pt x="548" y="45120"/>
                  </a:cubicBezTo>
                  <a:lnTo>
                    <a:pt x="487" y="45333"/>
                  </a:lnTo>
                  <a:cubicBezTo>
                    <a:pt x="456" y="45333"/>
                    <a:pt x="456" y="45120"/>
                    <a:pt x="456" y="44937"/>
                  </a:cubicBezTo>
                  <a:cubicBezTo>
                    <a:pt x="456" y="44725"/>
                    <a:pt x="456" y="44725"/>
                    <a:pt x="487" y="44725"/>
                  </a:cubicBezTo>
                  <a:close/>
                  <a:moveTo>
                    <a:pt x="1125" y="45333"/>
                  </a:moveTo>
                  <a:lnTo>
                    <a:pt x="1125" y="45545"/>
                  </a:lnTo>
                  <a:cubicBezTo>
                    <a:pt x="1125" y="45545"/>
                    <a:pt x="1155" y="45728"/>
                    <a:pt x="1186" y="45728"/>
                  </a:cubicBezTo>
                  <a:lnTo>
                    <a:pt x="1186" y="45545"/>
                  </a:lnTo>
                  <a:cubicBezTo>
                    <a:pt x="1186" y="45333"/>
                    <a:pt x="1155" y="45333"/>
                    <a:pt x="1125" y="45333"/>
                  </a:cubicBezTo>
                  <a:close/>
                  <a:moveTo>
                    <a:pt x="36193" y="48370"/>
                  </a:moveTo>
                  <a:cubicBezTo>
                    <a:pt x="36196" y="48370"/>
                    <a:pt x="36198" y="48370"/>
                    <a:pt x="36202" y="48372"/>
                  </a:cubicBezTo>
                  <a:lnTo>
                    <a:pt x="36232" y="48402"/>
                  </a:lnTo>
                  <a:cubicBezTo>
                    <a:pt x="36290" y="48663"/>
                    <a:pt x="36320" y="48952"/>
                    <a:pt x="36270" y="48952"/>
                  </a:cubicBezTo>
                  <a:cubicBezTo>
                    <a:pt x="36268" y="48952"/>
                    <a:pt x="36265" y="48951"/>
                    <a:pt x="36262" y="48950"/>
                  </a:cubicBezTo>
                  <a:cubicBezTo>
                    <a:pt x="36262" y="48950"/>
                    <a:pt x="36232" y="48889"/>
                    <a:pt x="36202" y="48615"/>
                  </a:cubicBezTo>
                  <a:cubicBezTo>
                    <a:pt x="36202" y="48615"/>
                    <a:pt x="36147" y="48370"/>
                    <a:pt x="36193" y="48370"/>
                  </a:cubicBezTo>
                  <a:close/>
                  <a:moveTo>
                    <a:pt x="29788" y="49071"/>
                  </a:moveTo>
                  <a:cubicBezTo>
                    <a:pt x="29971" y="49071"/>
                    <a:pt x="29971" y="49162"/>
                    <a:pt x="29575" y="49223"/>
                  </a:cubicBezTo>
                  <a:cubicBezTo>
                    <a:pt x="29393" y="49223"/>
                    <a:pt x="29393" y="49223"/>
                    <a:pt x="29393" y="49162"/>
                  </a:cubicBezTo>
                  <a:cubicBezTo>
                    <a:pt x="29393" y="49132"/>
                    <a:pt x="29575" y="49071"/>
                    <a:pt x="29788" y="49071"/>
                  </a:cubicBezTo>
                  <a:close/>
                  <a:moveTo>
                    <a:pt x="2318" y="49064"/>
                  </a:moveTo>
                  <a:cubicBezTo>
                    <a:pt x="2341" y="49064"/>
                    <a:pt x="2341" y="49086"/>
                    <a:pt x="2341" y="49132"/>
                  </a:cubicBezTo>
                  <a:cubicBezTo>
                    <a:pt x="2341" y="49162"/>
                    <a:pt x="2341" y="49223"/>
                    <a:pt x="2159" y="49223"/>
                  </a:cubicBezTo>
                  <a:cubicBezTo>
                    <a:pt x="2048" y="49240"/>
                    <a:pt x="1969" y="49248"/>
                    <a:pt x="1920" y="49248"/>
                  </a:cubicBezTo>
                  <a:cubicBezTo>
                    <a:pt x="1794" y="49248"/>
                    <a:pt x="1874" y="49198"/>
                    <a:pt x="2159" y="49132"/>
                  </a:cubicBezTo>
                  <a:cubicBezTo>
                    <a:pt x="2250" y="49086"/>
                    <a:pt x="2295" y="49064"/>
                    <a:pt x="2318" y="49064"/>
                  </a:cubicBezTo>
                  <a:close/>
                  <a:moveTo>
                    <a:pt x="2407" y="1"/>
                  </a:moveTo>
                  <a:cubicBezTo>
                    <a:pt x="2342" y="1"/>
                    <a:pt x="2332" y="23"/>
                    <a:pt x="2432" y="74"/>
                  </a:cubicBezTo>
                  <a:cubicBezTo>
                    <a:pt x="2432" y="165"/>
                    <a:pt x="2432" y="165"/>
                    <a:pt x="2037" y="165"/>
                  </a:cubicBezTo>
                  <a:cubicBezTo>
                    <a:pt x="1855" y="165"/>
                    <a:pt x="1642" y="165"/>
                    <a:pt x="1642" y="134"/>
                  </a:cubicBezTo>
                  <a:cubicBezTo>
                    <a:pt x="1611" y="74"/>
                    <a:pt x="1733" y="74"/>
                    <a:pt x="1034" y="74"/>
                  </a:cubicBezTo>
                  <a:cubicBezTo>
                    <a:pt x="730" y="74"/>
                    <a:pt x="456" y="104"/>
                    <a:pt x="183" y="104"/>
                  </a:cubicBezTo>
                  <a:cubicBezTo>
                    <a:pt x="213" y="469"/>
                    <a:pt x="244" y="833"/>
                    <a:pt x="274" y="1077"/>
                  </a:cubicBezTo>
                  <a:cubicBezTo>
                    <a:pt x="304" y="1229"/>
                    <a:pt x="304" y="1320"/>
                    <a:pt x="335" y="1411"/>
                  </a:cubicBezTo>
                  <a:cubicBezTo>
                    <a:pt x="365" y="1533"/>
                    <a:pt x="365" y="1533"/>
                    <a:pt x="396" y="1593"/>
                  </a:cubicBezTo>
                  <a:cubicBezTo>
                    <a:pt x="487" y="1593"/>
                    <a:pt x="487" y="1593"/>
                    <a:pt x="396" y="1776"/>
                  </a:cubicBezTo>
                  <a:cubicBezTo>
                    <a:pt x="335" y="1776"/>
                    <a:pt x="335" y="1988"/>
                    <a:pt x="335" y="2171"/>
                  </a:cubicBezTo>
                  <a:cubicBezTo>
                    <a:pt x="375" y="2171"/>
                    <a:pt x="362" y="2265"/>
                    <a:pt x="348" y="2265"/>
                  </a:cubicBezTo>
                  <a:cubicBezTo>
                    <a:pt x="342" y="2265"/>
                    <a:pt x="335" y="2242"/>
                    <a:pt x="335" y="2171"/>
                  </a:cubicBezTo>
                  <a:cubicBezTo>
                    <a:pt x="304" y="2171"/>
                    <a:pt x="304" y="1988"/>
                    <a:pt x="304" y="1776"/>
                  </a:cubicBezTo>
                  <a:lnTo>
                    <a:pt x="244" y="1776"/>
                  </a:lnTo>
                  <a:cubicBezTo>
                    <a:pt x="152" y="1958"/>
                    <a:pt x="152" y="2171"/>
                    <a:pt x="244" y="2353"/>
                  </a:cubicBezTo>
                  <a:cubicBezTo>
                    <a:pt x="304" y="2566"/>
                    <a:pt x="304" y="2566"/>
                    <a:pt x="244" y="2748"/>
                  </a:cubicBezTo>
                  <a:cubicBezTo>
                    <a:pt x="213" y="2961"/>
                    <a:pt x="152" y="3143"/>
                    <a:pt x="213" y="3143"/>
                  </a:cubicBezTo>
                  <a:cubicBezTo>
                    <a:pt x="213" y="3143"/>
                    <a:pt x="213" y="3539"/>
                    <a:pt x="152" y="3721"/>
                  </a:cubicBezTo>
                  <a:cubicBezTo>
                    <a:pt x="152" y="4116"/>
                    <a:pt x="152" y="4329"/>
                    <a:pt x="213" y="4329"/>
                  </a:cubicBezTo>
                  <a:cubicBezTo>
                    <a:pt x="244" y="4329"/>
                    <a:pt x="244" y="4511"/>
                    <a:pt x="244" y="4724"/>
                  </a:cubicBezTo>
                  <a:cubicBezTo>
                    <a:pt x="244" y="4906"/>
                    <a:pt x="244" y="5119"/>
                    <a:pt x="274" y="5119"/>
                  </a:cubicBezTo>
                  <a:cubicBezTo>
                    <a:pt x="335" y="5119"/>
                    <a:pt x="365" y="5302"/>
                    <a:pt x="365" y="5697"/>
                  </a:cubicBezTo>
                  <a:cubicBezTo>
                    <a:pt x="370" y="5730"/>
                    <a:pt x="375" y="5760"/>
                    <a:pt x="379" y="5788"/>
                  </a:cubicBezTo>
                  <a:lnTo>
                    <a:pt x="379" y="5788"/>
                  </a:lnTo>
                  <a:cubicBezTo>
                    <a:pt x="361" y="5727"/>
                    <a:pt x="335" y="5727"/>
                    <a:pt x="335" y="5727"/>
                  </a:cubicBezTo>
                  <a:cubicBezTo>
                    <a:pt x="335" y="5727"/>
                    <a:pt x="274" y="5727"/>
                    <a:pt x="274" y="5909"/>
                  </a:cubicBezTo>
                  <a:lnTo>
                    <a:pt x="304" y="6122"/>
                  </a:lnTo>
                  <a:cubicBezTo>
                    <a:pt x="335" y="6122"/>
                    <a:pt x="396" y="5940"/>
                    <a:pt x="396" y="5940"/>
                  </a:cubicBezTo>
                  <a:cubicBezTo>
                    <a:pt x="396" y="5924"/>
                    <a:pt x="395" y="5908"/>
                    <a:pt x="395" y="5894"/>
                  </a:cubicBezTo>
                  <a:lnTo>
                    <a:pt x="395" y="5894"/>
                  </a:lnTo>
                  <a:cubicBezTo>
                    <a:pt x="422" y="6101"/>
                    <a:pt x="407" y="6135"/>
                    <a:pt x="335" y="6305"/>
                  </a:cubicBezTo>
                  <a:cubicBezTo>
                    <a:pt x="274" y="6305"/>
                    <a:pt x="274" y="6487"/>
                    <a:pt x="274" y="6669"/>
                  </a:cubicBezTo>
                  <a:cubicBezTo>
                    <a:pt x="274" y="6669"/>
                    <a:pt x="274" y="6882"/>
                    <a:pt x="244" y="7065"/>
                  </a:cubicBezTo>
                  <a:cubicBezTo>
                    <a:pt x="183" y="7277"/>
                    <a:pt x="244" y="7277"/>
                    <a:pt x="274" y="7277"/>
                  </a:cubicBezTo>
                  <a:lnTo>
                    <a:pt x="365" y="7277"/>
                  </a:lnTo>
                  <a:cubicBezTo>
                    <a:pt x="365" y="7460"/>
                    <a:pt x="274" y="7672"/>
                    <a:pt x="244" y="7672"/>
                  </a:cubicBezTo>
                  <a:cubicBezTo>
                    <a:pt x="152" y="7855"/>
                    <a:pt x="152" y="7855"/>
                    <a:pt x="244" y="7855"/>
                  </a:cubicBezTo>
                  <a:cubicBezTo>
                    <a:pt x="274" y="7855"/>
                    <a:pt x="335" y="8068"/>
                    <a:pt x="274" y="8463"/>
                  </a:cubicBezTo>
                  <a:cubicBezTo>
                    <a:pt x="274" y="8827"/>
                    <a:pt x="274" y="9223"/>
                    <a:pt x="244" y="9223"/>
                  </a:cubicBezTo>
                  <a:cubicBezTo>
                    <a:pt x="183" y="9435"/>
                    <a:pt x="244" y="9618"/>
                    <a:pt x="244" y="9618"/>
                  </a:cubicBezTo>
                  <a:cubicBezTo>
                    <a:pt x="274" y="9831"/>
                    <a:pt x="274" y="10013"/>
                    <a:pt x="244" y="10590"/>
                  </a:cubicBezTo>
                  <a:cubicBezTo>
                    <a:pt x="152" y="11593"/>
                    <a:pt x="152" y="11593"/>
                    <a:pt x="244" y="11593"/>
                  </a:cubicBezTo>
                  <a:cubicBezTo>
                    <a:pt x="274" y="11593"/>
                    <a:pt x="335" y="11593"/>
                    <a:pt x="244" y="11776"/>
                  </a:cubicBezTo>
                  <a:cubicBezTo>
                    <a:pt x="183" y="11989"/>
                    <a:pt x="244" y="12171"/>
                    <a:pt x="274" y="12566"/>
                  </a:cubicBezTo>
                  <a:cubicBezTo>
                    <a:pt x="335" y="12779"/>
                    <a:pt x="396" y="12779"/>
                    <a:pt x="456" y="12779"/>
                  </a:cubicBezTo>
                  <a:cubicBezTo>
                    <a:pt x="548" y="12779"/>
                    <a:pt x="548" y="12779"/>
                    <a:pt x="487" y="13174"/>
                  </a:cubicBezTo>
                  <a:cubicBezTo>
                    <a:pt x="487" y="13345"/>
                    <a:pt x="460" y="13542"/>
                    <a:pt x="407" y="13542"/>
                  </a:cubicBezTo>
                  <a:cubicBezTo>
                    <a:pt x="403" y="13542"/>
                    <a:pt x="399" y="13541"/>
                    <a:pt x="396" y="13539"/>
                  </a:cubicBezTo>
                  <a:cubicBezTo>
                    <a:pt x="365" y="13539"/>
                    <a:pt x="365" y="13356"/>
                    <a:pt x="365" y="13356"/>
                  </a:cubicBezTo>
                  <a:lnTo>
                    <a:pt x="365" y="13144"/>
                  </a:lnTo>
                  <a:cubicBezTo>
                    <a:pt x="304" y="13144"/>
                    <a:pt x="274" y="13144"/>
                    <a:pt x="274" y="13539"/>
                  </a:cubicBezTo>
                  <a:cubicBezTo>
                    <a:pt x="213" y="13752"/>
                    <a:pt x="213" y="13934"/>
                    <a:pt x="274" y="13934"/>
                  </a:cubicBezTo>
                  <a:cubicBezTo>
                    <a:pt x="213" y="14116"/>
                    <a:pt x="213" y="14511"/>
                    <a:pt x="213" y="14907"/>
                  </a:cubicBezTo>
                  <a:cubicBezTo>
                    <a:pt x="213" y="15302"/>
                    <a:pt x="213" y="15879"/>
                    <a:pt x="183" y="16092"/>
                  </a:cubicBezTo>
                  <a:cubicBezTo>
                    <a:pt x="183" y="16487"/>
                    <a:pt x="183" y="16670"/>
                    <a:pt x="213" y="16670"/>
                  </a:cubicBezTo>
                  <a:cubicBezTo>
                    <a:pt x="304" y="16670"/>
                    <a:pt x="304" y="16882"/>
                    <a:pt x="274" y="16882"/>
                  </a:cubicBezTo>
                  <a:cubicBezTo>
                    <a:pt x="183" y="17065"/>
                    <a:pt x="122" y="19618"/>
                    <a:pt x="213" y="19800"/>
                  </a:cubicBezTo>
                  <a:lnTo>
                    <a:pt x="213" y="20195"/>
                  </a:lnTo>
                  <a:cubicBezTo>
                    <a:pt x="183" y="20591"/>
                    <a:pt x="183" y="21776"/>
                    <a:pt x="213" y="21958"/>
                  </a:cubicBezTo>
                  <a:lnTo>
                    <a:pt x="213" y="22566"/>
                  </a:lnTo>
                  <a:cubicBezTo>
                    <a:pt x="183" y="22931"/>
                    <a:pt x="183" y="23144"/>
                    <a:pt x="213" y="23326"/>
                  </a:cubicBezTo>
                  <a:cubicBezTo>
                    <a:pt x="274" y="23539"/>
                    <a:pt x="304" y="23539"/>
                    <a:pt x="274" y="23539"/>
                  </a:cubicBezTo>
                  <a:cubicBezTo>
                    <a:pt x="213" y="23539"/>
                    <a:pt x="213" y="23934"/>
                    <a:pt x="213" y="24694"/>
                  </a:cubicBezTo>
                  <a:cubicBezTo>
                    <a:pt x="213" y="25228"/>
                    <a:pt x="213" y="25401"/>
                    <a:pt x="223" y="25401"/>
                  </a:cubicBezTo>
                  <a:cubicBezTo>
                    <a:pt x="227" y="25401"/>
                    <a:pt x="234" y="25361"/>
                    <a:pt x="244" y="25302"/>
                  </a:cubicBezTo>
                  <a:lnTo>
                    <a:pt x="244" y="25302"/>
                  </a:lnTo>
                  <a:cubicBezTo>
                    <a:pt x="304" y="26092"/>
                    <a:pt x="244" y="26092"/>
                    <a:pt x="213" y="26092"/>
                  </a:cubicBezTo>
                  <a:cubicBezTo>
                    <a:pt x="195" y="26049"/>
                    <a:pt x="180" y="26031"/>
                    <a:pt x="169" y="26031"/>
                  </a:cubicBezTo>
                  <a:cubicBezTo>
                    <a:pt x="127" y="26031"/>
                    <a:pt x="146" y="26317"/>
                    <a:pt x="244" y="26487"/>
                  </a:cubicBezTo>
                  <a:cubicBezTo>
                    <a:pt x="335" y="26670"/>
                    <a:pt x="335" y="27065"/>
                    <a:pt x="304" y="27065"/>
                  </a:cubicBezTo>
                  <a:cubicBezTo>
                    <a:pt x="244" y="27065"/>
                    <a:pt x="244" y="26852"/>
                    <a:pt x="244" y="26670"/>
                  </a:cubicBezTo>
                  <a:lnTo>
                    <a:pt x="152" y="26670"/>
                  </a:lnTo>
                  <a:cubicBezTo>
                    <a:pt x="152" y="26852"/>
                    <a:pt x="152" y="26852"/>
                    <a:pt x="213" y="27065"/>
                  </a:cubicBezTo>
                  <a:cubicBezTo>
                    <a:pt x="213" y="27065"/>
                    <a:pt x="213" y="27247"/>
                    <a:pt x="244" y="27460"/>
                  </a:cubicBezTo>
                  <a:cubicBezTo>
                    <a:pt x="274" y="27551"/>
                    <a:pt x="297" y="27597"/>
                    <a:pt x="320" y="27597"/>
                  </a:cubicBezTo>
                  <a:cubicBezTo>
                    <a:pt x="342" y="27597"/>
                    <a:pt x="365" y="27551"/>
                    <a:pt x="396" y="27460"/>
                  </a:cubicBezTo>
                  <a:cubicBezTo>
                    <a:pt x="404" y="27407"/>
                    <a:pt x="411" y="27384"/>
                    <a:pt x="415" y="27384"/>
                  </a:cubicBezTo>
                  <a:cubicBezTo>
                    <a:pt x="426" y="27384"/>
                    <a:pt x="426" y="27513"/>
                    <a:pt x="426" y="27642"/>
                  </a:cubicBezTo>
                  <a:cubicBezTo>
                    <a:pt x="408" y="27878"/>
                    <a:pt x="379" y="27973"/>
                    <a:pt x="352" y="27973"/>
                  </a:cubicBezTo>
                  <a:cubicBezTo>
                    <a:pt x="334" y="27973"/>
                    <a:pt x="317" y="27929"/>
                    <a:pt x="304" y="27855"/>
                  </a:cubicBezTo>
                  <a:cubicBezTo>
                    <a:pt x="304" y="27642"/>
                    <a:pt x="244" y="27642"/>
                    <a:pt x="213" y="27642"/>
                  </a:cubicBezTo>
                  <a:cubicBezTo>
                    <a:pt x="152" y="27642"/>
                    <a:pt x="244" y="28615"/>
                    <a:pt x="335" y="28828"/>
                  </a:cubicBezTo>
                  <a:lnTo>
                    <a:pt x="304" y="28828"/>
                  </a:lnTo>
                  <a:cubicBezTo>
                    <a:pt x="244" y="28828"/>
                    <a:pt x="244" y="29223"/>
                    <a:pt x="244" y="29618"/>
                  </a:cubicBezTo>
                  <a:cubicBezTo>
                    <a:pt x="244" y="30013"/>
                    <a:pt x="244" y="30196"/>
                    <a:pt x="274" y="30196"/>
                  </a:cubicBezTo>
                  <a:cubicBezTo>
                    <a:pt x="335" y="30196"/>
                    <a:pt x="365" y="30196"/>
                    <a:pt x="365" y="30408"/>
                  </a:cubicBezTo>
                  <a:cubicBezTo>
                    <a:pt x="365" y="30196"/>
                    <a:pt x="426" y="30196"/>
                    <a:pt x="456" y="30196"/>
                  </a:cubicBezTo>
                  <a:cubicBezTo>
                    <a:pt x="456" y="30196"/>
                    <a:pt x="426" y="30591"/>
                    <a:pt x="365" y="30803"/>
                  </a:cubicBezTo>
                  <a:cubicBezTo>
                    <a:pt x="274" y="31168"/>
                    <a:pt x="244" y="31563"/>
                    <a:pt x="244" y="32354"/>
                  </a:cubicBezTo>
                  <a:cubicBezTo>
                    <a:pt x="244" y="32749"/>
                    <a:pt x="244" y="33326"/>
                    <a:pt x="183" y="33539"/>
                  </a:cubicBezTo>
                  <a:cubicBezTo>
                    <a:pt x="183" y="33904"/>
                    <a:pt x="183" y="34117"/>
                    <a:pt x="244" y="34117"/>
                  </a:cubicBezTo>
                  <a:lnTo>
                    <a:pt x="244" y="34512"/>
                  </a:lnTo>
                  <a:cubicBezTo>
                    <a:pt x="183" y="34694"/>
                    <a:pt x="183" y="35089"/>
                    <a:pt x="244" y="35089"/>
                  </a:cubicBezTo>
                  <a:cubicBezTo>
                    <a:pt x="274" y="35302"/>
                    <a:pt x="244" y="35484"/>
                    <a:pt x="244" y="35697"/>
                  </a:cubicBezTo>
                  <a:cubicBezTo>
                    <a:pt x="190" y="35911"/>
                    <a:pt x="168" y="35999"/>
                    <a:pt x="183" y="35999"/>
                  </a:cubicBezTo>
                  <a:cubicBezTo>
                    <a:pt x="194" y="35999"/>
                    <a:pt x="224" y="35955"/>
                    <a:pt x="274" y="35880"/>
                  </a:cubicBezTo>
                  <a:cubicBezTo>
                    <a:pt x="335" y="35880"/>
                    <a:pt x="365" y="35484"/>
                    <a:pt x="365" y="35302"/>
                  </a:cubicBezTo>
                  <a:lnTo>
                    <a:pt x="365" y="34694"/>
                  </a:lnTo>
                  <a:lnTo>
                    <a:pt x="396" y="35302"/>
                  </a:lnTo>
                  <a:cubicBezTo>
                    <a:pt x="396" y="35484"/>
                    <a:pt x="456" y="35880"/>
                    <a:pt x="487" y="35880"/>
                  </a:cubicBezTo>
                  <a:cubicBezTo>
                    <a:pt x="487" y="35880"/>
                    <a:pt x="548" y="35880"/>
                    <a:pt x="548" y="36092"/>
                  </a:cubicBezTo>
                  <a:lnTo>
                    <a:pt x="456" y="36092"/>
                  </a:lnTo>
                  <a:cubicBezTo>
                    <a:pt x="396" y="35880"/>
                    <a:pt x="365" y="35880"/>
                    <a:pt x="335" y="35880"/>
                  </a:cubicBezTo>
                  <a:cubicBezTo>
                    <a:pt x="244" y="36062"/>
                    <a:pt x="183" y="36670"/>
                    <a:pt x="274" y="36670"/>
                  </a:cubicBezTo>
                  <a:cubicBezTo>
                    <a:pt x="274" y="36852"/>
                    <a:pt x="274" y="36852"/>
                    <a:pt x="244" y="37065"/>
                  </a:cubicBezTo>
                  <a:cubicBezTo>
                    <a:pt x="183" y="37065"/>
                    <a:pt x="183" y="37247"/>
                    <a:pt x="274" y="37460"/>
                  </a:cubicBezTo>
                  <a:cubicBezTo>
                    <a:pt x="365" y="37642"/>
                    <a:pt x="365" y="37855"/>
                    <a:pt x="274" y="38038"/>
                  </a:cubicBezTo>
                  <a:cubicBezTo>
                    <a:pt x="183" y="38433"/>
                    <a:pt x="183" y="39223"/>
                    <a:pt x="213" y="39223"/>
                  </a:cubicBezTo>
                  <a:cubicBezTo>
                    <a:pt x="304" y="39223"/>
                    <a:pt x="304" y="39801"/>
                    <a:pt x="274" y="40013"/>
                  </a:cubicBezTo>
                  <a:cubicBezTo>
                    <a:pt x="213" y="40196"/>
                    <a:pt x="213" y="40378"/>
                    <a:pt x="274" y="40591"/>
                  </a:cubicBezTo>
                  <a:cubicBezTo>
                    <a:pt x="213" y="40591"/>
                    <a:pt x="183" y="40773"/>
                    <a:pt x="213" y="40986"/>
                  </a:cubicBezTo>
                  <a:cubicBezTo>
                    <a:pt x="213" y="40986"/>
                    <a:pt x="213" y="41067"/>
                    <a:pt x="231" y="41067"/>
                  </a:cubicBezTo>
                  <a:cubicBezTo>
                    <a:pt x="240" y="41067"/>
                    <a:pt x="254" y="41047"/>
                    <a:pt x="274" y="40986"/>
                  </a:cubicBezTo>
                  <a:cubicBezTo>
                    <a:pt x="274" y="40986"/>
                    <a:pt x="304" y="41168"/>
                    <a:pt x="365" y="41381"/>
                  </a:cubicBezTo>
                  <a:cubicBezTo>
                    <a:pt x="365" y="41168"/>
                    <a:pt x="396" y="41168"/>
                    <a:pt x="456" y="41168"/>
                  </a:cubicBezTo>
                  <a:cubicBezTo>
                    <a:pt x="487" y="41168"/>
                    <a:pt x="456" y="41959"/>
                    <a:pt x="304" y="42354"/>
                  </a:cubicBezTo>
                  <a:lnTo>
                    <a:pt x="213" y="42749"/>
                  </a:lnTo>
                  <a:lnTo>
                    <a:pt x="304" y="42749"/>
                  </a:lnTo>
                  <a:cubicBezTo>
                    <a:pt x="304" y="42931"/>
                    <a:pt x="304" y="43144"/>
                    <a:pt x="274" y="43144"/>
                  </a:cubicBezTo>
                  <a:cubicBezTo>
                    <a:pt x="213" y="43144"/>
                    <a:pt x="213" y="43144"/>
                    <a:pt x="213" y="43326"/>
                  </a:cubicBezTo>
                  <a:cubicBezTo>
                    <a:pt x="213" y="43326"/>
                    <a:pt x="213" y="43539"/>
                    <a:pt x="274" y="43539"/>
                  </a:cubicBezTo>
                  <a:cubicBezTo>
                    <a:pt x="365" y="43539"/>
                    <a:pt x="365" y="43539"/>
                    <a:pt x="304" y="43722"/>
                  </a:cubicBezTo>
                  <a:cubicBezTo>
                    <a:pt x="213" y="43904"/>
                    <a:pt x="213" y="44117"/>
                    <a:pt x="304" y="44299"/>
                  </a:cubicBezTo>
                  <a:cubicBezTo>
                    <a:pt x="396" y="44329"/>
                    <a:pt x="396" y="44329"/>
                    <a:pt x="304" y="44512"/>
                  </a:cubicBezTo>
                  <a:cubicBezTo>
                    <a:pt x="274" y="44512"/>
                    <a:pt x="213" y="44694"/>
                    <a:pt x="213" y="44907"/>
                  </a:cubicBezTo>
                  <a:lnTo>
                    <a:pt x="274" y="44907"/>
                  </a:lnTo>
                  <a:cubicBezTo>
                    <a:pt x="365" y="44907"/>
                    <a:pt x="365" y="45089"/>
                    <a:pt x="304" y="45302"/>
                  </a:cubicBezTo>
                  <a:cubicBezTo>
                    <a:pt x="274" y="45302"/>
                    <a:pt x="274" y="45485"/>
                    <a:pt x="304" y="45880"/>
                  </a:cubicBezTo>
                  <a:cubicBezTo>
                    <a:pt x="304" y="46275"/>
                    <a:pt x="304" y="46457"/>
                    <a:pt x="274" y="46457"/>
                  </a:cubicBezTo>
                  <a:cubicBezTo>
                    <a:pt x="183" y="46457"/>
                    <a:pt x="183" y="46457"/>
                    <a:pt x="274" y="46670"/>
                  </a:cubicBezTo>
                  <a:cubicBezTo>
                    <a:pt x="304" y="46852"/>
                    <a:pt x="304" y="46852"/>
                    <a:pt x="274" y="47247"/>
                  </a:cubicBezTo>
                  <a:cubicBezTo>
                    <a:pt x="213" y="47460"/>
                    <a:pt x="213" y="47460"/>
                    <a:pt x="274" y="47643"/>
                  </a:cubicBezTo>
                  <a:cubicBezTo>
                    <a:pt x="365" y="47643"/>
                    <a:pt x="396" y="47643"/>
                    <a:pt x="396" y="47460"/>
                  </a:cubicBezTo>
                  <a:cubicBezTo>
                    <a:pt x="396" y="47247"/>
                    <a:pt x="396" y="47247"/>
                    <a:pt x="456" y="47247"/>
                  </a:cubicBezTo>
                  <a:lnTo>
                    <a:pt x="456" y="47643"/>
                  </a:lnTo>
                  <a:cubicBezTo>
                    <a:pt x="456" y="47855"/>
                    <a:pt x="456" y="48038"/>
                    <a:pt x="487" y="48433"/>
                  </a:cubicBezTo>
                  <a:cubicBezTo>
                    <a:pt x="502" y="48650"/>
                    <a:pt x="533" y="48756"/>
                    <a:pt x="556" y="48756"/>
                  </a:cubicBezTo>
                  <a:cubicBezTo>
                    <a:pt x="578" y="48756"/>
                    <a:pt x="593" y="48657"/>
                    <a:pt x="578" y="48463"/>
                  </a:cubicBezTo>
                  <a:lnTo>
                    <a:pt x="608" y="48281"/>
                  </a:lnTo>
                  <a:cubicBezTo>
                    <a:pt x="760" y="48281"/>
                    <a:pt x="760" y="47886"/>
                    <a:pt x="608" y="47886"/>
                  </a:cubicBezTo>
                  <a:cubicBezTo>
                    <a:pt x="487" y="47886"/>
                    <a:pt x="487" y="47886"/>
                    <a:pt x="578" y="47673"/>
                  </a:cubicBezTo>
                  <a:cubicBezTo>
                    <a:pt x="669" y="47673"/>
                    <a:pt x="669" y="47491"/>
                    <a:pt x="669" y="47278"/>
                  </a:cubicBezTo>
                  <a:cubicBezTo>
                    <a:pt x="669" y="47095"/>
                    <a:pt x="669" y="47095"/>
                    <a:pt x="700" y="47095"/>
                  </a:cubicBezTo>
                  <a:cubicBezTo>
                    <a:pt x="760" y="47095"/>
                    <a:pt x="791" y="46913"/>
                    <a:pt x="791" y="46700"/>
                  </a:cubicBezTo>
                  <a:cubicBezTo>
                    <a:pt x="791" y="46518"/>
                    <a:pt x="791" y="46518"/>
                    <a:pt x="760" y="46518"/>
                  </a:cubicBezTo>
                  <a:cubicBezTo>
                    <a:pt x="749" y="46551"/>
                    <a:pt x="740" y="46565"/>
                    <a:pt x="734" y="46565"/>
                  </a:cubicBezTo>
                  <a:cubicBezTo>
                    <a:pt x="702" y="46565"/>
                    <a:pt x="716" y="46272"/>
                    <a:pt x="791" y="46123"/>
                  </a:cubicBezTo>
                  <a:cubicBezTo>
                    <a:pt x="851" y="45940"/>
                    <a:pt x="851" y="45940"/>
                    <a:pt x="760" y="45910"/>
                  </a:cubicBezTo>
                  <a:cubicBezTo>
                    <a:pt x="669" y="45910"/>
                    <a:pt x="669" y="45515"/>
                    <a:pt x="760" y="45333"/>
                  </a:cubicBezTo>
                  <a:lnTo>
                    <a:pt x="760" y="44937"/>
                  </a:lnTo>
                  <a:cubicBezTo>
                    <a:pt x="760" y="44755"/>
                    <a:pt x="700" y="44755"/>
                    <a:pt x="669" y="44755"/>
                  </a:cubicBezTo>
                  <a:cubicBezTo>
                    <a:pt x="578" y="44755"/>
                    <a:pt x="578" y="44755"/>
                    <a:pt x="608" y="44542"/>
                  </a:cubicBezTo>
                  <a:cubicBezTo>
                    <a:pt x="669" y="44360"/>
                    <a:pt x="700" y="44360"/>
                    <a:pt x="700" y="44360"/>
                  </a:cubicBezTo>
                  <a:cubicBezTo>
                    <a:pt x="760" y="44360"/>
                    <a:pt x="760" y="44147"/>
                    <a:pt x="760" y="43965"/>
                  </a:cubicBezTo>
                  <a:cubicBezTo>
                    <a:pt x="760" y="43752"/>
                    <a:pt x="760" y="43387"/>
                    <a:pt x="700" y="43387"/>
                  </a:cubicBezTo>
                  <a:lnTo>
                    <a:pt x="760" y="43387"/>
                  </a:lnTo>
                  <a:cubicBezTo>
                    <a:pt x="760" y="43174"/>
                    <a:pt x="791" y="43174"/>
                    <a:pt x="760" y="43174"/>
                  </a:cubicBezTo>
                  <a:cubicBezTo>
                    <a:pt x="760" y="43174"/>
                    <a:pt x="760" y="42992"/>
                    <a:pt x="791" y="42597"/>
                  </a:cubicBezTo>
                  <a:cubicBezTo>
                    <a:pt x="833" y="42322"/>
                    <a:pt x="802" y="41958"/>
                    <a:pt x="748" y="41958"/>
                  </a:cubicBezTo>
                  <a:cubicBezTo>
                    <a:pt x="724" y="41958"/>
                    <a:pt x="697" y="42027"/>
                    <a:pt x="669" y="42202"/>
                  </a:cubicBezTo>
                  <a:lnTo>
                    <a:pt x="669" y="41989"/>
                  </a:lnTo>
                  <a:cubicBezTo>
                    <a:pt x="669" y="41807"/>
                    <a:pt x="608" y="41807"/>
                    <a:pt x="608" y="41807"/>
                  </a:cubicBezTo>
                  <a:cubicBezTo>
                    <a:pt x="578" y="41807"/>
                    <a:pt x="578" y="41594"/>
                    <a:pt x="578" y="41412"/>
                  </a:cubicBezTo>
                  <a:lnTo>
                    <a:pt x="669" y="41412"/>
                  </a:lnTo>
                  <a:cubicBezTo>
                    <a:pt x="694" y="41454"/>
                    <a:pt x="716" y="41473"/>
                    <a:pt x="734" y="41473"/>
                  </a:cubicBezTo>
                  <a:cubicBezTo>
                    <a:pt x="807" y="41473"/>
                    <a:pt x="821" y="41186"/>
                    <a:pt x="700" y="41016"/>
                  </a:cubicBezTo>
                  <a:lnTo>
                    <a:pt x="760" y="41016"/>
                  </a:lnTo>
                  <a:cubicBezTo>
                    <a:pt x="791" y="41016"/>
                    <a:pt x="791" y="40834"/>
                    <a:pt x="760" y="40439"/>
                  </a:cubicBezTo>
                  <a:cubicBezTo>
                    <a:pt x="760" y="40226"/>
                    <a:pt x="669" y="40044"/>
                    <a:pt x="639" y="40044"/>
                  </a:cubicBezTo>
                  <a:cubicBezTo>
                    <a:pt x="578" y="40044"/>
                    <a:pt x="578" y="39831"/>
                    <a:pt x="578" y="39831"/>
                  </a:cubicBezTo>
                  <a:cubicBezTo>
                    <a:pt x="578" y="39649"/>
                    <a:pt x="578" y="39649"/>
                    <a:pt x="639" y="39649"/>
                  </a:cubicBezTo>
                  <a:cubicBezTo>
                    <a:pt x="700" y="39649"/>
                    <a:pt x="700" y="39253"/>
                    <a:pt x="639" y="39041"/>
                  </a:cubicBezTo>
                  <a:lnTo>
                    <a:pt x="669" y="39041"/>
                  </a:lnTo>
                  <a:cubicBezTo>
                    <a:pt x="730" y="39041"/>
                    <a:pt x="760" y="38858"/>
                    <a:pt x="730" y="37886"/>
                  </a:cubicBezTo>
                  <a:cubicBezTo>
                    <a:pt x="730" y="37095"/>
                    <a:pt x="730" y="36518"/>
                    <a:pt x="760" y="36518"/>
                  </a:cubicBezTo>
                  <a:cubicBezTo>
                    <a:pt x="821" y="36518"/>
                    <a:pt x="730" y="35728"/>
                    <a:pt x="639" y="35332"/>
                  </a:cubicBezTo>
                  <a:cubicBezTo>
                    <a:pt x="669" y="35332"/>
                    <a:pt x="669" y="35120"/>
                    <a:pt x="669" y="34755"/>
                  </a:cubicBezTo>
                  <a:cubicBezTo>
                    <a:pt x="669" y="34147"/>
                    <a:pt x="669" y="34147"/>
                    <a:pt x="730" y="34147"/>
                  </a:cubicBezTo>
                  <a:cubicBezTo>
                    <a:pt x="768" y="34237"/>
                    <a:pt x="791" y="34289"/>
                    <a:pt x="797" y="34289"/>
                  </a:cubicBezTo>
                  <a:cubicBezTo>
                    <a:pt x="805" y="34289"/>
                    <a:pt x="782" y="34192"/>
                    <a:pt x="730" y="33965"/>
                  </a:cubicBezTo>
                  <a:cubicBezTo>
                    <a:pt x="639" y="33752"/>
                    <a:pt x="669" y="33174"/>
                    <a:pt x="760" y="33174"/>
                  </a:cubicBezTo>
                  <a:cubicBezTo>
                    <a:pt x="821" y="33174"/>
                    <a:pt x="821" y="32992"/>
                    <a:pt x="821" y="32597"/>
                  </a:cubicBezTo>
                  <a:cubicBezTo>
                    <a:pt x="760" y="32384"/>
                    <a:pt x="760" y="31989"/>
                    <a:pt x="760" y="31624"/>
                  </a:cubicBezTo>
                  <a:cubicBezTo>
                    <a:pt x="760" y="31016"/>
                    <a:pt x="760" y="31016"/>
                    <a:pt x="700" y="31016"/>
                  </a:cubicBezTo>
                  <a:cubicBezTo>
                    <a:pt x="608" y="31016"/>
                    <a:pt x="608" y="30834"/>
                    <a:pt x="608" y="30439"/>
                  </a:cubicBezTo>
                  <a:cubicBezTo>
                    <a:pt x="608" y="30226"/>
                    <a:pt x="608" y="30044"/>
                    <a:pt x="639" y="30044"/>
                  </a:cubicBezTo>
                  <a:cubicBezTo>
                    <a:pt x="639" y="30044"/>
                    <a:pt x="700" y="29831"/>
                    <a:pt x="700" y="29648"/>
                  </a:cubicBezTo>
                  <a:cubicBezTo>
                    <a:pt x="700" y="29436"/>
                    <a:pt x="700" y="29253"/>
                    <a:pt x="730" y="29253"/>
                  </a:cubicBezTo>
                  <a:cubicBezTo>
                    <a:pt x="730" y="29253"/>
                    <a:pt x="791" y="29071"/>
                    <a:pt x="791" y="28676"/>
                  </a:cubicBezTo>
                  <a:cubicBezTo>
                    <a:pt x="791" y="28281"/>
                    <a:pt x="791" y="27885"/>
                    <a:pt x="821" y="27885"/>
                  </a:cubicBezTo>
                  <a:cubicBezTo>
                    <a:pt x="821" y="27703"/>
                    <a:pt x="821" y="27703"/>
                    <a:pt x="791" y="27703"/>
                  </a:cubicBezTo>
                  <a:cubicBezTo>
                    <a:pt x="730" y="27703"/>
                    <a:pt x="700" y="27490"/>
                    <a:pt x="730" y="26700"/>
                  </a:cubicBezTo>
                  <a:cubicBezTo>
                    <a:pt x="730" y="26305"/>
                    <a:pt x="730" y="25727"/>
                    <a:pt x="700" y="25727"/>
                  </a:cubicBezTo>
                  <a:cubicBezTo>
                    <a:pt x="700" y="25545"/>
                    <a:pt x="700" y="25545"/>
                    <a:pt x="730" y="25545"/>
                  </a:cubicBezTo>
                  <a:cubicBezTo>
                    <a:pt x="821" y="25545"/>
                    <a:pt x="821" y="25150"/>
                    <a:pt x="730" y="24755"/>
                  </a:cubicBezTo>
                  <a:cubicBezTo>
                    <a:pt x="700" y="24755"/>
                    <a:pt x="700" y="24542"/>
                    <a:pt x="730" y="24360"/>
                  </a:cubicBezTo>
                  <a:cubicBezTo>
                    <a:pt x="730" y="24360"/>
                    <a:pt x="730" y="24177"/>
                    <a:pt x="700" y="23964"/>
                  </a:cubicBezTo>
                  <a:cubicBezTo>
                    <a:pt x="669" y="23782"/>
                    <a:pt x="669" y="23782"/>
                    <a:pt x="700" y="23387"/>
                  </a:cubicBezTo>
                  <a:cubicBezTo>
                    <a:pt x="760" y="23387"/>
                    <a:pt x="760" y="23174"/>
                    <a:pt x="760" y="22992"/>
                  </a:cubicBezTo>
                  <a:cubicBezTo>
                    <a:pt x="700" y="22597"/>
                    <a:pt x="700" y="20439"/>
                    <a:pt x="760" y="20256"/>
                  </a:cubicBezTo>
                  <a:cubicBezTo>
                    <a:pt x="700" y="20043"/>
                    <a:pt x="700" y="20043"/>
                    <a:pt x="700" y="19861"/>
                  </a:cubicBezTo>
                  <a:cubicBezTo>
                    <a:pt x="791" y="19648"/>
                    <a:pt x="760" y="19466"/>
                    <a:pt x="669" y="19466"/>
                  </a:cubicBezTo>
                  <a:lnTo>
                    <a:pt x="669" y="19648"/>
                  </a:lnTo>
                  <a:lnTo>
                    <a:pt x="669" y="19861"/>
                  </a:lnTo>
                  <a:cubicBezTo>
                    <a:pt x="578" y="19831"/>
                    <a:pt x="578" y="19253"/>
                    <a:pt x="700" y="19253"/>
                  </a:cubicBezTo>
                  <a:cubicBezTo>
                    <a:pt x="791" y="19071"/>
                    <a:pt x="791" y="19071"/>
                    <a:pt x="700" y="18858"/>
                  </a:cubicBezTo>
                  <a:cubicBezTo>
                    <a:pt x="639" y="18676"/>
                    <a:pt x="639" y="18463"/>
                    <a:pt x="700" y="18280"/>
                  </a:cubicBezTo>
                  <a:cubicBezTo>
                    <a:pt x="791" y="18280"/>
                    <a:pt x="791" y="18280"/>
                    <a:pt x="700" y="18098"/>
                  </a:cubicBezTo>
                  <a:cubicBezTo>
                    <a:pt x="548" y="17673"/>
                    <a:pt x="487" y="17095"/>
                    <a:pt x="669" y="17095"/>
                  </a:cubicBezTo>
                  <a:cubicBezTo>
                    <a:pt x="760" y="17095"/>
                    <a:pt x="791" y="16913"/>
                    <a:pt x="791" y="16730"/>
                  </a:cubicBezTo>
                  <a:cubicBezTo>
                    <a:pt x="791" y="16518"/>
                    <a:pt x="760" y="16518"/>
                    <a:pt x="730" y="16518"/>
                  </a:cubicBezTo>
                  <a:cubicBezTo>
                    <a:pt x="706" y="16566"/>
                    <a:pt x="688" y="16588"/>
                    <a:pt x="677" y="16588"/>
                  </a:cubicBezTo>
                  <a:cubicBezTo>
                    <a:pt x="645" y="16588"/>
                    <a:pt x="663" y="16413"/>
                    <a:pt x="730" y="16122"/>
                  </a:cubicBezTo>
                  <a:cubicBezTo>
                    <a:pt x="851" y="15545"/>
                    <a:pt x="851" y="15150"/>
                    <a:pt x="760" y="14572"/>
                  </a:cubicBezTo>
                  <a:cubicBezTo>
                    <a:pt x="695" y="14007"/>
                    <a:pt x="676" y="13535"/>
                    <a:pt x="705" y="13535"/>
                  </a:cubicBezTo>
                  <a:cubicBezTo>
                    <a:pt x="716" y="13535"/>
                    <a:pt x="734" y="13609"/>
                    <a:pt x="760" y="13782"/>
                  </a:cubicBezTo>
                  <a:cubicBezTo>
                    <a:pt x="806" y="13979"/>
                    <a:pt x="829" y="14078"/>
                    <a:pt x="836" y="14078"/>
                  </a:cubicBezTo>
                  <a:cubicBezTo>
                    <a:pt x="844" y="14078"/>
                    <a:pt x="836" y="13979"/>
                    <a:pt x="821" y="13782"/>
                  </a:cubicBezTo>
                  <a:lnTo>
                    <a:pt x="821" y="12809"/>
                  </a:lnTo>
                  <a:cubicBezTo>
                    <a:pt x="821" y="12596"/>
                    <a:pt x="760" y="12414"/>
                    <a:pt x="730" y="12414"/>
                  </a:cubicBezTo>
                  <a:cubicBezTo>
                    <a:pt x="821" y="12201"/>
                    <a:pt x="851" y="11806"/>
                    <a:pt x="760" y="11441"/>
                  </a:cubicBezTo>
                  <a:lnTo>
                    <a:pt x="760" y="11046"/>
                  </a:lnTo>
                  <a:cubicBezTo>
                    <a:pt x="760" y="10834"/>
                    <a:pt x="760" y="10834"/>
                    <a:pt x="730" y="10651"/>
                  </a:cubicBezTo>
                  <a:cubicBezTo>
                    <a:pt x="669" y="10438"/>
                    <a:pt x="730" y="10256"/>
                    <a:pt x="760" y="10043"/>
                  </a:cubicBezTo>
                  <a:cubicBezTo>
                    <a:pt x="821" y="9861"/>
                    <a:pt x="851" y="9679"/>
                    <a:pt x="821" y="9679"/>
                  </a:cubicBezTo>
                  <a:cubicBezTo>
                    <a:pt x="760" y="9679"/>
                    <a:pt x="730" y="9283"/>
                    <a:pt x="669" y="9071"/>
                  </a:cubicBezTo>
                  <a:cubicBezTo>
                    <a:pt x="648" y="8942"/>
                    <a:pt x="656" y="8799"/>
                    <a:pt x="685" y="8799"/>
                  </a:cubicBezTo>
                  <a:cubicBezTo>
                    <a:pt x="696" y="8799"/>
                    <a:pt x="712" y="8825"/>
                    <a:pt x="730" y="8888"/>
                  </a:cubicBezTo>
                  <a:cubicBezTo>
                    <a:pt x="760" y="8888"/>
                    <a:pt x="760" y="8888"/>
                    <a:pt x="821" y="8493"/>
                  </a:cubicBezTo>
                  <a:cubicBezTo>
                    <a:pt x="821" y="8280"/>
                    <a:pt x="821" y="7916"/>
                    <a:pt x="760" y="7916"/>
                  </a:cubicBezTo>
                  <a:cubicBezTo>
                    <a:pt x="730" y="7916"/>
                    <a:pt x="730" y="6730"/>
                    <a:pt x="791" y="6517"/>
                  </a:cubicBezTo>
                  <a:lnTo>
                    <a:pt x="791" y="6153"/>
                  </a:lnTo>
                  <a:cubicBezTo>
                    <a:pt x="791" y="5940"/>
                    <a:pt x="730" y="5757"/>
                    <a:pt x="730" y="5545"/>
                  </a:cubicBezTo>
                  <a:cubicBezTo>
                    <a:pt x="730" y="5545"/>
                    <a:pt x="730" y="5362"/>
                    <a:pt x="700" y="5150"/>
                  </a:cubicBezTo>
                  <a:cubicBezTo>
                    <a:pt x="700" y="4967"/>
                    <a:pt x="700" y="4754"/>
                    <a:pt x="730" y="4754"/>
                  </a:cubicBezTo>
                  <a:cubicBezTo>
                    <a:pt x="639" y="4572"/>
                    <a:pt x="639" y="4572"/>
                    <a:pt x="730" y="4359"/>
                  </a:cubicBezTo>
                  <a:cubicBezTo>
                    <a:pt x="755" y="4368"/>
                    <a:pt x="773" y="4374"/>
                    <a:pt x="784" y="4374"/>
                  </a:cubicBezTo>
                  <a:cubicBezTo>
                    <a:pt x="814" y="4374"/>
                    <a:pt x="796" y="4331"/>
                    <a:pt x="730" y="4177"/>
                  </a:cubicBezTo>
                  <a:cubicBezTo>
                    <a:pt x="700" y="3964"/>
                    <a:pt x="700" y="3964"/>
                    <a:pt x="730" y="3782"/>
                  </a:cubicBezTo>
                  <a:cubicBezTo>
                    <a:pt x="791" y="3782"/>
                    <a:pt x="791" y="3599"/>
                    <a:pt x="730" y="3599"/>
                  </a:cubicBezTo>
                  <a:cubicBezTo>
                    <a:pt x="639" y="3387"/>
                    <a:pt x="608" y="2809"/>
                    <a:pt x="700" y="2809"/>
                  </a:cubicBezTo>
                  <a:cubicBezTo>
                    <a:pt x="700" y="2809"/>
                    <a:pt x="700" y="2596"/>
                    <a:pt x="669" y="2414"/>
                  </a:cubicBezTo>
                  <a:cubicBezTo>
                    <a:pt x="578" y="2201"/>
                    <a:pt x="578" y="2201"/>
                    <a:pt x="669" y="2201"/>
                  </a:cubicBezTo>
                  <a:cubicBezTo>
                    <a:pt x="730" y="2019"/>
                    <a:pt x="730" y="1806"/>
                    <a:pt x="669" y="1624"/>
                  </a:cubicBezTo>
                  <a:cubicBezTo>
                    <a:pt x="669" y="1624"/>
                    <a:pt x="639" y="1563"/>
                    <a:pt x="639" y="1502"/>
                  </a:cubicBezTo>
                  <a:cubicBezTo>
                    <a:pt x="639" y="1411"/>
                    <a:pt x="639" y="1289"/>
                    <a:pt x="669" y="1168"/>
                  </a:cubicBezTo>
                  <a:cubicBezTo>
                    <a:pt x="669" y="1046"/>
                    <a:pt x="669" y="833"/>
                    <a:pt x="700" y="621"/>
                  </a:cubicBezTo>
                  <a:cubicBezTo>
                    <a:pt x="914" y="633"/>
                    <a:pt x="1133" y="641"/>
                    <a:pt x="1308" y="641"/>
                  </a:cubicBezTo>
                  <a:cubicBezTo>
                    <a:pt x="1555" y="641"/>
                    <a:pt x="1713" y="626"/>
                    <a:pt x="1642" y="590"/>
                  </a:cubicBezTo>
                  <a:lnTo>
                    <a:pt x="2037" y="590"/>
                  </a:lnTo>
                  <a:cubicBezTo>
                    <a:pt x="2234" y="605"/>
                    <a:pt x="2379" y="613"/>
                    <a:pt x="2497" y="613"/>
                  </a:cubicBezTo>
                  <a:cubicBezTo>
                    <a:pt x="2614" y="613"/>
                    <a:pt x="2706" y="605"/>
                    <a:pt x="2797" y="590"/>
                  </a:cubicBezTo>
                  <a:lnTo>
                    <a:pt x="3010" y="529"/>
                  </a:lnTo>
                  <a:cubicBezTo>
                    <a:pt x="3010" y="590"/>
                    <a:pt x="3192" y="621"/>
                    <a:pt x="3405" y="621"/>
                  </a:cubicBezTo>
                  <a:cubicBezTo>
                    <a:pt x="3587" y="621"/>
                    <a:pt x="3587" y="621"/>
                    <a:pt x="3587" y="590"/>
                  </a:cubicBezTo>
                  <a:cubicBezTo>
                    <a:pt x="3405" y="529"/>
                    <a:pt x="3587" y="529"/>
                    <a:pt x="3800" y="529"/>
                  </a:cubicBezTo>
                  <a:cubicBezTo>
                    <a:pt x="3800" y="529"/>
                    <a:pt x="3587" y="469"/>
                    <a:pt x="3587" y="438"/>
                  </a:cubicBezTo>
                  <a:cubicBezTo>
                    <a:pt x="3587" y="411"/>
                    <a:pt x="3630" y="396"/>
                    <a:pt x="3694" y="396"/>
                  </a:cubicBezTo>
                  <a:cubicBezTo>
                    <a:pt x="3772" y="396"/>
                    <a:pt x="3882" y="418"/>
                    <a:pt x="3982" y="469"/>
                  </a:cubicBezTo>
                  <a:cubicBezTo>
                    <a:pt x="3982" y="529"/>
                    <a:pt x="3982" y="529"/>
                    <a:pt x="3800" y="529"/>
                  </a:cubicBezTo>
                  <a:cubicBezTo>
                    <a:pt x="3982" y="529"/>
                    <a:pt x="4195" y="590"/>
                    <a:pt x="4165" y="621"/>
                  </a:cubicBezTo>
                  <a:lnTo>
                    <a:pt x="4377" y="621"/>
                  </a:lnTo>
                  <a:cubicBezTo>
                    <a:pt x="4377" y="570"/>
                    <a:pt x="4433" y="548"/>
                    <a:pt x="4482" y="548"/>
                  </a:cubicBezTo>
                  <a:cubicBezTo>
                    <a:pt x="4523" y="548"/>
                    <a:pt x="4560" y="563"/>
                    <a:pt x="4560" y="590"/>
                  </a:cubicBezTo>
                  <a:cubicBezTo>
                    <a:pt x="4773" y="621"/>
                    <a:pt x="4955" y="621"/>
                    <a:pt x="5168" y="621"/>
                  </a:cubicBezTo>
                  <a:cubicBezTo>
                    <a:pt x="5168" y="611"/>
                    <a:pt x="5188" y="607"/>
                    <a:pt x="5208" y="607"/>
                  </a:cubicBezTo>
                  <a:cubicBezTo>
                    <a:pt x="5249" y="607"/>
                    <a:pt x="5289" y="621"/>
                    <a:pt x="5168" y="621"/>
                  </a:cubicBezTo>
                  <a:lnTo>
                    <a:pt x="5168" y="681"/>
                  </a:lnTo>
                  <a:cubicBezTo>
                    <a:pt x="5217" y="690"/>
                    <a:pt x="5252" y="693"/>
                    <a:pt x="5279" y="693"/>
                  </a:cubicBezTo>
                  <a:cubicBezTo>
                    <a:pt x="5350" y="693"/>
                    <a:pt x="5350" y="665"/>
                    <a:pt x="5350" y="621"/>
                  </a:cubicBezTo>
                  <a:lnTo>
                    <a:pt x="5745" y="621"/>
                  </a:lnTo>
                  <a:cubicBezTo>
                    <a:pt x="5958" y="621"/>
                    <a:pt x="6140" y="621"/>
                    <a:pt x="5958" y="590"/>
                  </a:cubicBezTo>
                  <a:cubicBezTo>
                    <a:pt x="5958" y="529"/>
                    <a:pt x="5958" y="499"/>
                    <a:pt x="6140" y="499"/>
                  </a:cubicBezTo>
                  <a:cubicBezTo>
                    <a:pt x="6140" y="479"/>
                    <a:pt x="6164" y="472"/>
                    <a:pt x="6188" y="472"/>
                  </a:cubicBezTo>
                  <a:cubicBezTo>
                    <a:pt x="6235" y="472"/>
                    <a:pt x="6282" y="499"/>
                    <a:pt x="6140" y="499"/>
                  </a:cubicBezTo>
                  <a:cubicBezTo>
                    <a:pt x="6140" y="529"/>
                    <a:pt x="6140" y="590"/>
                    <a:pt x="6323" y="590"/>
                  </a:cubicBezTo>
                  <a:cubicBezTo>
                    <a:pt x="6535" y="590"/>
                    <a:pt x="6535" y="621"/>
                    <a:pt x="6535" y="621"/>
                  </a:cubicBezTo>
                  <a:cubicBezTo>
                    <a:pt x="6439" y="662"/>
                    <a:pt x="6548" y="678"/>
                    <a:pt x="6715" y="678"/>
                  </a:cubicBezTo>
                  <a:cubicBezTo>
                    <a:pt x="6919" y="678"/>
                    <a:pt x="7209" y="654"/>
                    <a:pt x="7326" y="621"/>
                  </a:cubicBezTo>
                  <a:cubicBezTo>
                    <a:pt x="7523" y="575"/>
                    <a:pt x="7668" y="552"/>
                    <a:pt x="7763" y="552"/>
                  </a:cubicBezTo>
                  <a:cubicBezTo>
                    <a:pt x="7858" y="552"/>
                    <a:pt x="7903" y="575"/>
                    <a:pt x="7903" y="621"/>
                  </a:cubicBezTo>
                  <a:cubicBezTo>
                    <a:pt x="7903" y="646"/>
                    <a:pt x="7935" y="658"/>
                    <a:pt x="7985" y="658"/>
                  </a:cubicBezTo>
                  <a:cubicBezTo>
                    <a:pt x="8110" y="658"/>
                    <a:pt x="8350" y="586"/>
                    <a:pt x="8481" y="499"/>
                  </a:cubicBezTo>
                  <a:lnTo>
                    <a:pt x="8694" y="347"/>
                  </a:lnTo>
                  <a:lnTo>
                    <a:pt x="8694" y="499"/>
                  </a:lnTo>
                  <a:cubicBezTo>
                    <a:pt x="8800" y="606"/>
                    <a:pt x="8845" y="650"/>
                    <a:pt x="8985" y="650"/>
                  </a:cubicBezTo>
                  <a:cubicBezTo>
                    <a:pt x="9085" y="650"/>
                    <a:pt x="9232" y="628"/>
                    <a:pt x="9484" y="590"/>
                  </a:cubicBezTo>
                  <a:cubicBezTo>
                    <a:pt x="9681" y="560"/>
                    <a:pt x="9780" y="545"/>
                    <a:pt x="9830" y="545"/>
                  </a:cubicBezTo>
                  <a:cubicBezTo>
                    <a:pt x="9879" y="545"/>
                    <a:pt x="9879" y="560"/>
                    <a:pt x="9879" y="590"/>
                  </a:cubicBezTo>
                  <a:cubicBezTo>
                    <a:pt x="9879" y="621"/>
                    <a:pt x="10061" y="621"/>
                    <a:pt x="10639" y="621"/>
                  </a:cubicBezTo>
                  <a:cubicBezTo>
                    <a:pt x="11247" y="621"/>
                    <a:pt x="11429" y="621"/>
                    <a:pt x="11429" y="590"/>
                  </a:cubicBezTo>
                  <a:lnTo>
                    <a:pt x="11824" y="590"/>
                  </a:lnTo>
                  <a:cubicBezTo>
                    <a:pt x="11891" y="624"/>
                    <a:pt x="11987" y="637"/>
                    <a:pt x="12072" y="637"/>
                  </a:cubicBezTo>
                  <a:cubicBezTo>
                    <a:pt x="12219" y="637"/>
                    <a:pt x="12335" y="598"/>
                    <a:pt x="12219" y="560"/>
                  </a:cubicBezTo>
                  <a:lnTo>
                    <a:pt x="12615" y="560"/>
                  </a:lnTo>
                  <a:lnTo>
                    <a:pt x="12615" y="590"/>
                  </a:lnTo>
                  <a:cubicBezTo>
                    <a:pt x="12615" y="651"/>
                    <a:pt x="13010" y="651"/>
                    <a:pt x="14560" y="651"/>
                  </a:cubicBezTo>
                  <a:cubicBezTo>
                    <a:pt x="16323" y="651"/>
                    <a:pt x="16536" y="651"/>
                    <a:pt x="16536" y="560"/>
                  </a:cubicBezTo>
                  <a:cubicBezTo>
                    <a:pt x="16627" y="514"/>
                    <a:pt x="16726" y="491"/>
                    <a:pt x="16802" y="491"/>
                  </a:cubicBezTo>
                  <a:cubicBezTo>
                    <a:pt x="16878" y="491"/>
                    <a:pt x="16931" y="514"/>
                    <a:pt x="16931" y="560"/>
                  </a:cubicBezTo>
                  <a:cubicBezTo>
                    <a:pt x="16931" y="581"/>
                    <a:pt x="17018" y="616"/>
                    <a:pt x="17071" y="616"/>
                  </a:cubicBezTo>
                  <a:cubicBezTo>
                    <a:pt x="17096" y="616"/>
                    <a:pt x="17113" y="609"/>
                    <a:pt x="17113" y="590"/>
                  </a:cubicBezTo>
                  <a:cubicBezTo>
                    <a:pt x="17113" y="590"/>
                    <a:pt x="17508" y="590"/>
                    <a:pt x="17691" y="651"/>
                  </a:cubicBezTo>
                  <a:cubicBezTo>
                    <a:pt x="17929" y="687"/>
                    <a:pt x="18102" y="699"/>
                    <a:pt x="18224" y="699"/>
                  </a:cubicBezTo>
                  <a:cubicBezTo>
                    <a:pt x="18414" y="699"/>
                    <a:pt x="18481" y="670"/>
                    <a:pt x="18481" y="651"/>
                  </a:cubicBezTo>
                  <a:cubicBezTo>
                    <a:pt x="18399" y="610"/>
                    <a:pt x="18391" y="593"/>
                    <a:pt x="18426" y="593"/>
                  </a:cubicBezTo>
                  <a:cubicBezTo>
                    <a:pt x="18469" y="593"/>
                    <a:pt x="18577" y="618"/>
                    <a:pt x="18694" y="651"/>
                  </a:cubicBezTo>
                  <a:cubicBezTo>
                    <a:pt x="18820" y="672"/>
                    <a:pt x="18945" y="707"/>
                    <a:pt x="19021" y="707"/>
                  </a:cubicBezTo>
                  <a:cubicBezTo>
                    <a:pt x="19055" y="707"/>
                    <a:pt x="19079" y="700"/>
                    <a:pt x="19089" y="681"/>
                  </a:cubicBezTo>
                  <a:cubicBezTo>
                    <a:pt x="19200" y="663"/>
                    <a:pt x="19681" y="633"/>
                    <a:pt x="20041" y="633"/>
                  </a:cubicBezTo>
                  <a:cubicBezTo>
                    <a:pt x="20274" y="633"/>
                    <a:pt x="20457" y="646"/>
                    <a:pt x="20457" y="681"/>
                  </a:cubicBezTo>
                  <a:lnTo>
                    <a:pt x="20852" y="681"/>
                  </a:lnTo>
                  <a:cubicBezTo>
                    <a:pt x="20852" y="651"/>
                    <a:pt x="21247" y="651"/>
                    <a:pt x="21612" y="651"/>
                  </a:cubicBezTo>
                  <a:cubicBezTo>
                    <a:pt x="22007" y="651"/>
                    <a:pt x="22220" y="651"/>
                    <a:pt x="22220" y="712"/>
                  </a:cubicBezTo>
                  <a:cubicBezTo>
                    <a:pt x="22113" y="727"/>
                    <a:pt x="22113" y="735"/>
                    <a:pt x="22189" y="735"/>
                  </a:cubicBezTo>
                  <a:cubicBezTo>
                    <a:pt x="22265" y="735"/>
                    <a:pt x="22417" y="727"/>
                    <a:pt x="22615" y="712"/>
                  </a:cubicBezTo>
                  <a:cubicBezTo>
                    <a:pt x="22797" y="712"/>
                    <a:pt x="23010" y="621"/>
                    <a:pt x="23192" y="621"/>
                  </a:cubicBezTo>
                  <a:cubicBezTo>
                    <a:pt x="23192" y="560"/>
                    <a:pt x="23375" y="529"/>
                    <a:pt x="23587" y="529"/>
                  </a:cubicBezTo>
                  <a:lnTo>
                    <a:pt x="23587" y="560"/>
                  </a:lnTo>
                  <a:cubicBezTo>
                    <a:pt x="23587" y="621"/>
                    <a:pt x="23587" y="651"/>
                    <a:pt x="23587" y="651"/>
                  </a:cubicBezTo>
                  <a:cubicBezTo>
                    <a:pt x="23770" y="651"/>
                    <a:pt x="23983" y="651"/>
                    <a:pt x="23983" y="621"/>
                  </a:cubicBezTo>
                  <a:cubicBezTo>
                    <a:pt x="24165" y="651"/>
                    <a:pt x="24378" y="651"/>
                    <a:pt x="24773" y="651"/>
                  </a:cubicBezTo>
                  <a:cubicBezTo>
                    <a:pt x="25138" y="651"/>
                    <a:pt x="25533" y="651"/>
                    <a:pt x="25746" y="621"/>
                  </a:cubicBezTo>
                  <a:cubicBezTo>
                    <a:pt x="25837" y="666"/>
                    <a:pt x="26179" y="689"/>
                    <a:pt x="26521" y="689"/>
                  </a:cubicBezTo>
                  <a:cubicBezTo>
                    <a:pt x="26863" y="689"/>
                    <a:pt x="27205" y="666"/>
                    <a:pt x="27296" y="621"/>
                  </a:cubicBezTo>
                  <a:cubicBezTo>
                    <a:pt x="27296" y="605"/>
                    <a:pt x="27349" y="598"/>
                    <a:pt x="27425" y="598"/>
                  </a:cubicBezTo>
                  <a:cubicBezTo>
                    <a:pt x="27501" y="598"/>
                    <a:pt x="27600" y="605"/>
                    <a:pt x="27691" y="621"/>
                  </a:cubicBezTo>
                  <a:cubicBezTo>
                    <a:pt x="27797" y="651"/>
                    <a:pt x="27850" y="666"/>
                    <a:pt x="27900" y="666"/>
                  </a:cubicBezTo>
                  <a:cubicBezTo>
                    <a:pt x="27949" y="666"/>
                    <a:pt x="27995" y="651"/>
                    <a:pt x="28086" y="621"/>
                  </a:cubicBezTo>
                  <a:cubicBezTo>
                    <a:pt x="28143" y="612"/>
                    <a:pt x="28198" y="609"/>
                    <a:pt x="28251" y="609"/>
                  </a:cubicBezTo>
                  <a:cubicBezTo>
                    <a:pt x="28397" y="609"/>
                    <a:pt x="28530" y="637"/>
                    <a:pt x="28664" y="681"/>
                  </a:cubicBezTo>
                  <a:cubicBezTo>
                    <a:pt x="28788" y="717"/>
                    <a:pt x="28902" y="732"/>
                    <a:pt x="29018" y="732"/>
                  </a:cubicBezTo>
                  <a:cubicBezTo>
                    <a:pt x="29100" y="732"/>
                    <a:pt x="29183" y="724"/>
                    <a:pt x="29271" y="712"/>
                  </a:cubicBezTo>
                  <a:cubicBezTo>
                    <a:pt x="29667" y="681"/>
                    <a:pt x="30062" y="681"/>
                    <a:pt x="30244" y="681"/>
                  </a:cubicBezTo>
                  <a:cubicBezTo>
                    <a:pt x="30639" y="621"/>
                    <a:pt x="30822" y="621"/>
                    <a:pt x="30639" y="590"/>
                  </a:cubicBezTo>
                  <a:cubicBezTo>
                    <a:pt x="30639" y="529"/>
                    <a:pt x="30822" y="499"/>
                    <a:pt x="30822" y="499"/>
                  </a:cubicBezTo>
                  <a:cubicBezTo>
                    <a:pt x="30953" y="489"/>
                    <a:pt x="31041" y="486"/>
                    <a:pt x="31093" y="486"/>
                  </a:cubicBezTo>
                  <a:cubicBezTo>
                    <a:pt x="31197" y="486"/>
                    <a:pt x="31156" y="499"/>
                    <a:pt x="31034" y="499"/>
                  </a:cubicBezTo>
                  <a:cubicBezTo>
                    <a:pt x="30639" y="529"/>
                    <a:pt x="30822" y="529"/>
                    <a:pt x="31034" y="590"/>
                  </a:cubicBezTo>
                  <a:cubicBezTo>
                    <a:pt x="31217" y="621"/>
                    <a:pt x="31612" y="621"/>
                    <a:pt x="31825" y="621"/>
                  </a:cubicBezTo>
                  <a:lnTo>
                    <a:pt x="32585" y="621"/>
                  </a:lnTo>
                  <a:cubicBezTo>
                    <a:pt x="32889" y="651"/>
                    <a:pt x="33086" y="666"/>
                    <a:pt x="33208" y="666"/>
                  </a:cubicBezTo>
                  <a:cubicBezTo>
                    <a:pt x="33329" y="666"/>
                    <a:pt x="33375" y="651"/>
                    <a:pt x="33375" y="621"/>
                  </a:cubicBezTo>
                  <a:cubicBezTo>
                    <a:pt x="33375" y="609"/>
                    <a:pt x="33375" y="599"/>
                    <a:pt x="33375" y="590"/>
                  </a:cubicBezTo>
                  <a:cubicBezTo>
                    <a:pt x="33481" y="636"/>
                    <a:pt x="34059" y="659"/>
                    <a:pt x="34652" y="659"/>
                  </a:cubicBezTo>
                  <a:cubicBezTo>
                    <a:pt x="35244" y="659"/>
                    <a:pt x="35852" y="636"/>
                    <a:pt x="36019" y="590"/>
                  </a:cubicBezTo>
                  <a:lnTo>
                    <a:pt x="36019" y="590"/>
                  </a:lnTo>
                  <a:lnTo>
                    <a:pt x="35989" y="621"/>
                  </a:lnTo>
                  <a:cubicBezTo>
                    <a:pt x="35959" y="651"/>
                    <a:pt x="35989" y="651"/>
                    <a:pt x="36019" y="651"/>
                  </a:cubicBezTo>
                  <a:cubicBezTo>
                    <a:pt x="35989" y="773"/>
                    <a:pt x="35989" y="955"/>
                    <a:pt x="35989" y="1229"/>
                  </a:cubicBezTo>
                  <a:cubicBezTo>
                    <a:pt x="35989" y="1441"/>
                    <a:pt x="36050" y="2201"/>
                    <a:pt x="36050" y="2809"/>
                  </a:cubicBezTo>
                  <a:cubicBezTo>
                    <a:pt x="36050" y="3569"/>
                    <a:pt x="36050" y="4177"/>
                    <a:pt x="36080" y="4177"/>
                  </a:cubicBezTo>
                  <a:cubicBezTo>
                    <a:pt x="36080" y="4359"/>
                    <a:pt x="36080" y="4359"/>
                    <a:pt x="36050" y="4359"/>
                  </a:cubicBezTo>
                  <a:cubicBezTo>
                    <a:pt x="36032" y="4307"/>
                    <a:pt x="36020" y="4285"/>
                    <a:pt x="36011" y="4285"/>
                  </a:cubicBezTo>
                  <a:cubicBezTo>
                    <a:pt x="35989" y="4285"/>
                    <a:pt x="35989" y="4421"/>
                    <a:pt x="35989" y="4572"/>
                  </a:cubicBezTo>
                  <a:cubicBezTo>
                    <a:pt x="35989" y="4754"/>
                    <a:pt x="36050" y="4754"/>
                    <a:pt x="36080" y="4754"/>
                  </a:cubicBezTo>
                  <a:cubicBezTo>
                    <a:pt x="36111" y="4754"/>
                    <a:pt x="36111" y="4967"/>
                    <a:pt x="36080" y="5332"/>
                  </a:cubicBezTo>
                  <a:cubicBezTo>
                    <a:pt x="36019" y="5727"/>
                    <a:pt x="36019" y="6517"/>
                    <a:pt x="36080" y="6913"/>
                  </a:cubicBezTo>
                  <a:cubicBezTo>
                    <a:pt x="36080" y="7125"/>
                    <a:pt x="36080" y="7308"/>
                    <a:pt x="36019" y="7308"/>
                  </a:cubicBezTo>
                  <a:cubicBezTo>
                    <a:pt x="35989" y="7490"/>
                    <a:pt x="35928" y="7885"/>
                    <a:pt x="36019" y="8280"/>
                  </a:cubicBezTo>
                  <a:cubicBezTo>
                    <a:pt x="36019" y="8493"/>
                    <a:pt x="36019" y="8493"/>
                    <a:pt x="35989" y="8493"/>
                  </a:cubicBezTo>
                  <a:cubicBezTo>
                    <a:pt x="35928" y="8675"/>
                    <a:pt x="35898" y="8675"/>
                    <a:pt x="35989" y="8858"/>
                  </a:cubicBezTo>
                  <a:cubicBezTo>
                    <a:pt x="36019" y="9253"/>
                    <a:pt x="36019" y="9861"/>
                    <a:pt x="35989" y="10256"/>
                  </a:cubicBezTo>
                  <a:cubicBezTo>
                    <a:pt x="35989" y="10438"/>
                    <a:pt x="35989" y="10621"/>
                    <a:pt x="36019" y="10651"/>
                  </a:cubicBezTo>
                  <a:lnTo>
                    <a:pt x="36080" y="10651"/>
                  </a:lnTo>
                  <a:cubicBezTo>
                    <a:pt x="35989" y="10834"/>
                    <a:pt x="35989" y="10834"/>
                    <a:pt x="36080" y="11016"/>
                  </a:cubicBezTo>
                  <a:cubicBezTo>
                    <a:pt x="36111" y="11016"/>
                    <a:pt x="36111" y="11229"/>
                    <a:pt x="36080" y="11229"/>
                  </a:cubicBezTo>
                  <a:cubicBezTo>
                    <a:pt x="36019" y="11411"/>
                    <a:pt x="36019" y="11624"/>
                    <a:pt x="36019" y="11624"/>
                  </a:cubicBezTo>
                  <a:cubicBezTo>
                    <a:pt x="36019" y="11806"/>
                    <a:pt x="36050" y="12809"/>
                    <a:pt x="36050" y="13782"/>
                  </a:cubicBezTo>
                  <a:cubicBezTo>
                    <a:pt x="36050" y="15332"/>
                    <a:pt x="36050" y="15940"/>
                    <a:pt x="36111" y="15940"/>
                  </a:cubicBezTo>
                  <a:cubicBezTo>
                    <a:pt x="36141" y="16122"/>
                    <a:pt x="36141" y="16122"/>
                    <a:pt x="36111" y="16335"/>
                  </a:cubicBezTo>
                  <a:cubicBezTo>
                    <a:pt x="36050" y="16518"/>
                    <a:pt x="36050" y="16730"/>
                    <a:pt x="36050" y="16913"/>
                  </a:cubicBezTo>
                  <a:cubicBezTo>
                    <a:pt x="36050" y="17095"/>
                    <a:pt x="36050" y="17308"/>
                    <a:pt x="36019" y="17308"/>
                  </a:cubicBezTo>
                  <a:cubicBezTo>
                    <a:pt x="36050" y="17490"/>
                    <a:pt x="36050" y="17490"/>
                    <a:pt x="36050" y="17703"/>
                  </a:cubicBezTo>
                  <a:cubicBezTo>
                    <a:pt x="36019" y="17703"/>
                    <a:pt x="36019" y="17885"/>
                    <a:pt x="36050" y="18098"/>
                  </a:cubicBezTo>
                  <a:cubicBezTo>
                    <a:pt x="36141" y="18280"/>
                    <a:pt x="36141" y="18280"/>
                    <a:pt x="36050" y="18280"/>
                  </a:cubicBezTo>
                  <a:cubicBezTo>
                    <a:pt x="36023" y="18280"/>
                    <a:pt x="35975" y="18711"/>
                    <a:pt x="36001" y="18711"/>
                  </a:cubicBezTo>
                  <a:cubicBezTo>
                    <a:pt x="36005" y="18711"/>
                    <a:pt x="36011" y="18700"/>
                    <a:pt x="36019" y="18676"/>
                  </a:cubicBezTo>
                  <a:cubicBezTo>
                    <a:pt x="36050" y="18676"/>
                    <a:pt x="36050" y="19071"/>
                    <a:pt x="36111" y="19253"/>
                  </a:cubicBezTo>
                  <a:cubicBezTo>
                    <a:pt x="36111" y="19466"/>
                    <a:pt x="36111" y="19648"/>
                    <a:pt x="36050" y="19648"/>
                  </a:cubicBezTo>
                  <a:cubicBezTo>
                    <a:pt x="36019" y="19861"/>
                    <a:pt x="36050" y="20834"/>
                    <a:pt x="36080" y="21016"/>
                  </a:cubicBezTo>
                  <a:cubicBezTo>
                    <a:pt x="36141" y="21016"/>
                    <a:pt x="36141" y="21229"/>
                    <a:pt x="36080" y="21229"/>
                  </a:cubicBezTo>
                  <a:cubicBezTo>
                    <a:pt x="36050" y="21229"/>
                    <a:pt x="36050" y="21411"/>
                    <a:pt x="36050" y="21624"/>
                  </a:cubicBezTo>
                  <a:cubicBezTo>
                    <a:pt x="36080" y="21806"/>
                    <a:pt x="36050" y="21806"/>
                    <a:pt x="35989" y="21806"/>
                  </a:cubicBezTo>
                  <a:cubicBezTo>
                    <a:pt x="35981" y="21758"/>
                    <a:pt x="35975" y="21735"/>
                    <a:pt x="35971" y="21735"/>
                  </a:cubicBezTo>
                  <a:cubicBezTo>
                    <a:pt x="35959" y="21735"/>
                    <a:pt x="35959" y="21911"/>
                    <a:pt x="35959" y="22201"/>
                  </a:cubicBezTo>
                  <a:cubicBezTo>
                    <a:pt x="35989" y="22414"/>
                    <a:pt x="35989" y="23174"/>
                    <a:pt x="35989" y="23782"/>
                  </a:cubicBezTo>
                  <a:cubicBezTo>
                    <a:pt x="35989" y="24755"/>
                    <a:pt x="36050" y="24937"/>
                    <a:pt x="36141" y="25332"/>
                  </a:cubicBezTo>
                  <a:lnTo>
                    <a:pt x="36202" y="25545"/>
                  </a:lnTo>
                  <a:lnTo>
                    <a:pt x="36141" y="25545"/>
                  </a:lnTo>
                  <a:cubicBezTo>
                    <a:pt x="36080" y="25545"/>
                    <a:pt x="35989" y="25727"/>
                    <a:pt x="35989" y="25727"/>
                  </a:cubicBezTo>
                  <a:cubicBezTo>
                    <a:pt x="35989" y="25940"/>
                    <a:pt x="36050" y="25940"/>
                    <a:pt x="36080" y="25940"/>
                  </a:cubicBezTo>
                  <a:cubicBezTo>
                    <a:pt x="36141" y="25940"/>
                    <a:pt x="36141" y="26123"/>
                    <a:pt x="36080" y="26518"/>
                  </a:cubicBezTo>
                  <a:cubicBezTo>
                    <a:pt x="36050" y="26913"/>
                    <a:pt x="36050" y="27095"/>
                    <a:pt x="36080" y="27308"/>
                  </a:cubicBezTo>
                  <a:cubicBezTo>
                    <a:pt x="36080" y="27490"/>
                    <a:pt x="36080" y="27703"/>
                    <a:pt x="36050" y="27885"/>
                  </a:cubicBezTo>
                  <a:cubicBezTo>
                    <a:pt x="36050" y="28068"/>
                    <a:pt x="36050" y="28068"/>
                    <a:pt x="36080" y="28068"/>
                  </a:cubicBezTo>
                  <a:cubicBezTo>
                    <a:pt x="36141" y="28068"/>
                    <a:pt x="36141" y="28281"/>
                    <a:pt x="36080" y="28463"/>
                  </a:cubicBezTo>
                  <a:cubicBezTo>
                    <a:pt x="35989" y="28676"/>
                    <a:pt x="35989" y="29253"/>
                    <a:pt x="36050" y="29253"/>
                  </a:cubicBezTo>
                  <a:cubicBezTo>
                    <a:pt x="36080" y="29253"/>
                    <a:pt x="36080" y="29466"/>
                    <a:pt x="36080" y="29648"/>
                  </a:cubicBezTo>
                  <a:cubicBezTo>
                    <a:pt x="36080" y="29861"/>
                    <a:pt x="36080" y="30044"/>
                    <a:pt x="36111" y="30226"/>
                  </a:cubicBezTo>
                  <a:lnTo>
                    <a:pt x="36111" y="30621"/>
                  </a:lnTo>
                  <a:cubicBezTo>
                    <a:pt x="36111" y="30684"/>
                    <a:pt x="36108" y="30710"/>
                    <a:pt x="36104" y="30710"/>
                  </a:cubicBezTo>
                  <a:cubicBezTo>
                    <a:pt x="36095" y="30710"/>
                    <a:pt x="36080" y="30567"/>
                    <a:pt x="36080" y="30439"/>
                  </a:cubicBezTo>
                  <a:lnTo>
                    <a:pt x="36019" y="30621"/>
                  </a:lnTo>
                  <a:cubicBezTo>
                    <a:pt x="36019" y="31016"/>
                    <a:pt x="36019" y="31229"/>
                    <a:pt x="36080" y="31411"/>
                  </a:cubicBezTo>
                  <a:cubicBezTo>
                    <a:pt x="36171" y="31624"/>
                    <a:pt x="36171" y="31624"/>
                    <a:pt x="36080" y="31624"/>
                  </a:cubicBezTo>
                  <a:cubicBezTo>
                    <a:pt x="36019" y="31624"/>
                    <a:pt x="35989" y="31807"/>
                    <a:pt x="36019" y="31989"/>
                  </a:cubicBezTo>
                  <a:cubicBezTo>
                    <a:pt x="36111" y="32202"/>
                    <a:pt x="36080" y="32384"/>
                    <a:pt x="36019" y="32384"/>
                  </a:cubicBezTo>
                  <a:cubicBezTo>
                    <a:pt x="35990" y="32325"/>
                    <a:pt x="35970" y="32285"/>
                    <a:pt x="35959" y="32285"/>
                  </a:cubicBezTo>
                  <a:cubicBezTo>
                    <a:pt x="35938" y="32285"/>
                    <a:pt x="35958" y="32458"/>
                    <a:pt x="36019" y="32992"/>
                  </a:cubicBezTo>
                  <a:cubicBezTo>
                    <a:pt x="36019" y="33387"/>
                    <a:pt x="36080" y="34147"/>
                    <a:pt x="36080" y="34755"/>
                  </a:cubicBezTo>
                  <a:cubicBezTo>
                    <a:pt x="36080" y="35545"/>
                    <a:pt x="36050" y="35910"/>
                    <a:pt x="36019" y="36123"/>
                  </a:cubicBezTo>
                  <a:cubicBezTo>
                    <a:pt x="36013" y="36123"/>
                    <a:pt x="36006" y="36124"/>
                    <a:pt x="36001" y="36125"/>
                  </a:cubicBezTo>
                  <a:lnTo>
                    <a:pt x="36001" y="36125"/>
                  </a:lnTo>
                  <a:cubicBezTo>
                    <a:pt x="35997" y="36124"/>
                    <a:pt x="35993" y="36123"/>
                    <a:pt x="35989" y="36123"/>
                  </a:cubicBezTo>
                  <a:cubicBezTo>
                    <a:pt x="35988" y="36126"/>
                    <a:pt x="35987" y="36129"/>
                    <a:pt x="35986" y="36132"/>
                  </a:cubicBezTo>
                  <a:lnTo>
                    <a:pt x="35986" y="36132"/>
                  </a:lnTo>
                  <a:cubicBezTo>
                    <a:pt x="35990" y="36129"/>
                    <a:pt x="35995" y="36127"/>
                    <a:pt x="36001" y="36125"/>
                  </a:cubicBezTo>
                  <a:lnTo>
                    <a:pt x="36001" y="36125"/>
                  </a:lnTo>
                  <a:cubicBezTo>
                    <a:pt x="36050" y="36150"/>
                    <a:pt x="36050" y="36347"/>
                    <a:pt x="36050" y="36913"/>
                  </a:cubicBezTo>
                  <a:cubicBezTo>
                    <a:pt x="36019" y="37490"/>
                    <a:pt x="36050" y="37886"/>
                    <a:pt x="36111" y="38098"/>
                  </a:cubicBezTo>
                  <a:lnTo>
                    <a:pt x="36111" y="37703"/>
                  </a:lnTo>
                  <a:cubicBezTo>
                    <a:pt x="36202" y="37703"/>
                    <a:pt x="36202" y="37886"/>
                    <a:pt x="36141" y="38281"/>
                  </a:cubicBezTo>
                  <a:cubicBezTo>
                    <a:pt x="36141" y="38446"/>
                    <a:pt x="36123" y="38465"/>
                    <a:pt x="36086" y="38465"/>
                  </a:cubicBezTo>
                  <a:cubicBezTo>
                    <a:pt x="36075" y="38465"/>
                    <a:pt x="36063" y="38463"/>
                    <a:pt x="36050" y="38463"/>
                  </a:cubicBezTo>
                  <a:cubicBezTo>
                    <a:pt x="36019" y="38463"/>
                    <a:pt x="35959" y="38676"/>
                    <a:pt x="35959" y="38858"/>
                  </a:cubicBezTo>
                  <a:cubicBezTo>
                    <a:pt x="35959" y="39010"/>
                    <a:pt x="35959" y="39146"/>
                    <a:pt x="35980" y="39146"/>
                  </a:cubicBezTo>
                  <a:cubicBezTo>
                    <a:pt x="35989" y="39146"/>
                    <a:pt x="36002" y="39124"/>
                    <a:pt x="36019" y="39071"/>
                  </a:cubicBezTo>
                  <a:cubicBezTo>
                    <a:pt x="36050" y="39071"/>
                    <a:pt x="36050" y="39071"/>
                    <a:pt x="36050" y="39253"/>
                  </a:cubicBezTo>
                  <a:cubicBezTo>
                    <a:pt x="36050" y="39466"/>
                    <a:pt x="36050" y="39649"/>
                    <a:pt x="36111" y="39861"/>
                  </a:cubicBezTo>
                  <a:cubicBezTo>
                    <a:pt x="36141" y="39861"/>
                    <a:pt x="36141" y="40044"/>
                    <a:pt x="36141" y="40256"/>
                  </a:cubicBezTo>
                  <a:cubicBezTo>
                    <a:pt x="36111" y="40439"/>
                    <a:pt x="36111" y="40834"/>
                    <a:pt x="36111" y="40834"/>
                  </a:cubicBezTo>
                  <a:lnTo>
                    <a:pt x="36050" y="40834"/>
                  </a:lnTo>
                  <a:cubicBezTo>
                    <a:pt x="36019" y="40834"/>
                    <a:pt x="35959" y="41016"/>
                    <a:pt x="35959" y="41016"/>
                  </a:cubicBezTo>
                  <a:cubicBezTo>
                    <a:pt x="35959" y="41229"/>
                    <a:pt x="36019" y="41229"/>
                    <a:pt x="36019" y="41229"/>
                  </a:cubicBezTo>
                  <a:cubicBezTo>
                    <a:pt x="36019" y="41229"/>
                    <a:pt x="36019" y="41290"/>
                    <a:pt x="36019" y="41412"/>
                  </a:cubicBezTo>
                  <a:cubicBezTo>
                    <a:pt x="36019" y="41563"/>
                    <a:pt x="36050" y="41746"/>
                    <a:pt x="36050" y="41959"/>
                  </a:cubicBezTo>
                  <a:cubicBezTo>
                    <a:pt x="36050" y="42415"/>
                    <a:pt x="36050" y="43022"/>
                    <a:pt x="36050" y="43661"/>
                  </a:cubicBezTo>
                  <a:lnTo>
                    <a:pt x="36050" y="46518"/>
                  </a:lnTo>
                  <a:cubicBezTo>
                    <a:pt x="36023" y="46862"/>
                    <a:pt x="36020" y="47343"/>
                    <a:pt x="36039" y="47343"/>
                  </a:cubicBezTo>
                  <a:cubicBezTo>
                    <a:pt x="36042" y="47343"/>
                    <a:pt x="36046" y="47332"/>
                    <a:pt x="36050" y="47308"/>
                  </a:cubicBezTo>
                  <a:cubicBezTo>
                    <a:pt x="36080" y="47308"/>
                    <a:pt x="36080" y="47855"/>
                    <a:pt x="36080" y="48858"/>
                  </a:cubicBezTo>
                  <a:lnTo>
                    <a:pt x="33588" y="48858"/>
                  </a:lnTo>
                  <a:cubicBezTo>
                    <a:pt x="33162" y="48858"/>
                    <a:pt x="32919" y="48889"/>
                    <a:pt x="32919" y="48889"/>
                  </a:cubicBezTo>
                  <a:lnTo>
                    <a:pt x="32341" y="48889"/>
                  </a:lnTo>
                  <a:cubicBezTo>
                    <a:pt x="31946" y="48889"/>
                    <a:pt x="31551" y="48950"/>
                    <a:pt x="31338" y="48950"/>
                  </a:cubicBezTo>
                  <a:cubicBezTo>
                    <a:pt x="31247" y="48965"/>
                    <a:pt x="31148" y="48972"/>
                    <a:pt x="31099" y="48972"/>
                  </a:cubicBezTo>
                  <a:cubicBezTo>
                    <a:pt x="31050" y="48972"/>
                    <a:pt x="31050" y="48965"/>
                    <a:pt x="31156" y="48950"/>
                  </a:cubicBezTo>
                  <a:cubicBezTo>
                    <a:pt x="31156" y="48889"/>
                    <a:pt x="31156" y="48858"/>
                    <a:pt x="30974" y="48858"/>
                  </a:cubicBezTo>
                  <a:cubicBezTo>
                    <a:pt x="30578" y="48858"/>
                    <a:pt x="30578" y="48889"/>
                    <a:pt x="30578" y="48950"/>
                  </a:cubicBezTo>
                  <a:cubicBezTo>
                    <a:pt x="30578" y="48980"/>
                    <a:pt x="30366" y="48980"/>
                    <a:pt x="30366" y="48980"/>
                  </a:cubicBezTo>
                  <a:cubicBezTo>
                    <a:pt x="30183" y="48980"/>
                    <a:pt x="30183" y="48980"/>
                    <a:pt x="30183" y="48950"/>
                  </a:cubicBezTo>
                  <a:cubicBezTo>
                    <a:pt x="30183" y="48889"/>
                    <a:pt x="30183" y="48858"/>
                    <a:pt x="30183" y="48858"/>
                  </a:cubicBezTo>
                  <a:lnTo>
                    <a:pt x="29971" y="48858"/>
                  </a:lnTo>
                  <a:cubicBezTo>
                    <a:pt x="29971" y="48889"/>
                    <a:pt x="29788" y="48889"/>
                    <a:pt x="29788" y="48889"/>
                  </a:cubicBezTo>
                  <a:cubicBezTo>
                    <a:pt x="29575" y="48889"/>
                    <a:pt x="29575" y="48889"/>
                    <a:pt x="29575" y="48828"/>
                  </a:cubicBezTo>
                  <a:cubicBezTo>
                    <a:pt x="29591" y="48782"/>
                    <a:pt x="29545" y="48760"/>
                    <a:pt x="29473" y="48760"/>
                  </a:cubicBezTo>
                  <a:cubicBezTo>
                    <a:pt x="29401" y="48760"/>
                    <a:pt x="29302" y="48782"/>
                    <a:pt x="29211" y="48828"/>
                  </a:cubicBezTo>
                  <a:lnTo>
                    <a:pt x="28816" y="48858"/>
                  </a:lnTo>
                  <a:cubicBezTo>
                    <a:pt x="28748" y="48830"/>
                    <a:pt x="28662" y="48819"/>
                    <a:pt x="28571" y="48819"/>
                  </a:cubicBezTo>
                  <a:cubicBezTo>
                    <a:pt x="28374" y="48819"/>
                    <a:pt x="28150" y="48868"/>
                    <a:pt x="28025" y="48889"/>
                  </a:cubicBezTo>
                  <a:cubicBezTo>
                    <a:pt x="27919" y="48843"/>
                    <a:pt x="27820" y="48820"/>
                    <a:pt x="27721" y="48820"/>
                  </a:cubicBezTo>
                  <a:cubicBezTo>
                    <a:pt x="27623" y="48820"/>
                    <a:pt x="27524" y="48843"/>
                    <a:pt x="27417" y="48889"/>
                  </a:cubicBezTo>
                  <a:cubicBezTo>
                    <a:pt x="27417" y="48919"/>
                    <a:pt x="27372" y="48934"/>
                    <a:pt x="27300" y="48934"/>
                  </a:cubicBezTo>
                  <a:cubicBezTo>
                    <a:pt x="27227" y="48934"/>
                    <a:pt x="27129" y="48919"/>
                    <a:pt x="27022" y="48889"/>
                  </a:cubicBezTo>
                  <a:cubicBezTo>
                    <a:pt x="26840" y="48858"/>
                    <a:pt x="26657" y="48858"/>
                    <a:pt x="26262" y="48858"/>
                  </a:cubicBezTo>
                  <a:cubicBezTo>
                    <a:pt x="26050" y="48889"/>
                    <a:pt x="24682" y="48889"/>
                    <a:pt x="23101" y="48889"/>
                  </a:cubicBezTo>
                  <a:lnTo>
                    <a:pt x="20973" y="48889"/>
                  </a:lnTo>
                  <a:cubicBezTo>
                    <a:pt x="20457" y="48889"/>
                    <a:pt x="20183" y="48919"/>
                    <a:pt x="20183" y="48919"/>
                  </a:cubicBezTo>
                  <a:cubicBezTo>
                    <a:pt x="19970" y="48919"/>
                    <a:pt x="19970" y="48919"/>
                    <a:pt x="19788" y="48889"/>
                  </a:cubicBezTo>
                  <a:cubicBezTo>
                    <a:pt x="19788" y="48861"/>
                    <a:pt x="19745" y="48846"/>
                    <a:pt x="19681" y="48846"/>
                  </a:cubicBezTo>
                  <a:cubicBezTo>
                    <a:pt x="19603" y="48846"/>
                    <a:pt x="19493" y="48869"/>
                    <a:pt x="19393" y="48919"/>
                  </a:cubicBezTo>
                  <a:cubicBezTo>
                    <a:pt x="19276" y="48953"/>
                    <a:pt x="19223" y="48977"/>
                    <a:pt x="19200" y="48977"/>
                  </a:cubicBezTo>
                  <a:cubicBezTo>
                    <a:pt x="19180" y="48977"/>
                    <a:pt x="19180" y="48960"/>
                    <a:pt x="19180" y="48919"/>
                  </a:cubicBezTo>
                  <a:cubicBezTo>
                    <a:pt x="19180" y="48889"/>
                    <a:pt x="18785" y="48889"/>
                    <a:pt x="18025" y="48889"/>
                  </a:cubicBezTo>
                  <a:cubicBezTo>
                    <a:pt x="17417" y="48889"/>
                    <a:pt x="16657" y="48889"/>
                    <a:pt x="16657" y="48919"/>
                  </a:cubicBezTo>
                  <a:cubicBezTo>
                    <a:pt x="16460" y="48950"/>
                    <a:pt x="16361" y="48965"/>
                    <a:pt x="16334" y="48965"/>
                  </a:cubicBezTo>
                  <a:cubicBezTo>
                    <a:pt x="16308" y="48965"/>
                    <a:pt x="16353" y="48950"/>
                    <a:pt x="16444" y="48919"/>
                  </a:cubicBezTo>
                  <a:cubicBezTo>
                    <a:pt x="16568" y="48866"/>
                    <a:pt x="16281" y="48834"/>
                    <a:pt x="15906" y="48834"/>
                  </a:cubicBezTo>
                  <a:cubicBezTo>
                    <a:pt x="15635" y="48834"/>
                    <a:pt x="15319" y="48851"/>
                    <a:pt x="15077" y="48889"/>
                  </a:cubicBezTo>
                  <a:cubicBezTo>
                    <a:pt x="14864" y="48889"/>
                    <a:pt x="14682" y="48889"/>
                    <a:pt x="14682" y="48828"/>
                  </a:cubicBezTo>
                  <a:cubicBezTo>
                    <a:pt x="14499" y="48828"/>
                    <a:pt x="14286" y="48828"/>
                    <a:pt x="13709" y="48889"/>
                  </a:cubicBezTo>
                  <a:cubicBezTo>
                    <a:pt x="13496" y="48889"/>
                    <a:pt x="12736" y="48889"/>
                    <a:pt x="12341" y="48858"/>
                  </a:cubicBezTo>
                  <a:cubicBezTo>
                    <a:pt x="11946" y="48858"/>
                    <a:pt x="11551" y="48919"/>
                    <a:pt x="11551" y="48919"/>
                  </a:cubicBezTo>
                  <a:lnTo>
                    <a:pt x="11338" y="48919"/>
                  </a:lnTo>
                  <a:cubicBezTo>
                    <a:pt x="11338" y="48889"/>
                    <a:pt x="11095" y="48889"/>
                    <a:pt x="10700" y="48889"/>
                  </a:cubicBezTo>
                  <a:cubicBezTo>
                    <a:pt x="10274" y="48858"/>
                    <a:pt x="9697" y="48858"/>
                    <a:pt x="8998" y="48858"/>
                  </a:cubicBezTo>
                  <a:cubicBezTo>
                    <a:pt x="7630" y="48858"/>
                    <a:pt x="6444" y="48858"/>
                    <a:pt x="6262" y="48828"/>
                  </a:cubicBezTo>
                  <a:cubicBezTo>
                    <a:pt x="6262" y="48828"/>
                    <a:pt x="6049" y="48828"/>
                    <a:pt x="5867" y="48858"/>
                  </a:cubicBezTo>
                  <a:cubicBezTo>
                    <a:pt x="5750" y="48909"/>
                    <a:pt x="5642" y="48931"/>
                    <a:pt x="5533" y="48931"/>
                  </a:cubicBezTo>
                  <a:cubicBezTo>
                    <a:pt x="5444" y="48931"/>
                    <a:pt x="5355" y="48916"/>
                    <a:pt x="5259" y="48889"/>
                  </a:cubicBezTo>
                  <a:cubicBezTo>
                    <a:pt x="5159" y="48855"/>
                    <a:pt x="4876" y="48831"/>
                    <a:pt x="4611" y="48831"/>
                  </a:cubicBezTo>
                  <a:cubicBezTo>
                    <a:pt x="4392" y="48831"/>
                    <a:pt x="4186" y="48848"/>
                    <a:pt x="4104" y="48889"/>
                  </a:cubicBezTo>
                  <a:lnTo>
                    <a:pt x="4104" y="48858"/>
                  </a:lnTo>
                  <a:cubicBezTo>
                    <a:pt x="4015" y="48820"/>
                    <a:pt x="3862" y="48803"/>
                    <a:pt x="3698" y="48803"/>
                  </a:cubicBezTo>
                  <a:cubicBezTo>
                    <a:pt x="3471" y="48803"/>
                    <a:pt x="3224" y="48836"/>
                    <a:pt x="3101" y="48889"/>
                  </a:cubicBezTo>
                  <a:cubicBezTo>
                    <a:pt x="2975" y="48868"/>
                    <a:pt x="2849" y="48832"/>
                    <a:pt x="2713" y="48832"/>
                  </a:cubicBezTo>
                  <a:cubicBezTo>
                    <a:pt x="2652" y="48832"/>
                    <a:pt x="2589" y="48840"/>
                    <a:pt x="2523" y="48858"/>
                  </a:cubicBezTo>
                  <a:cubicBezTo>
                    <a:pt x="2341" y="48858"/>
                    <a:pt x="2341" y="48858"/>
                    <a:pt x="2341" y="48767"/>
                  </a:cubicBezTo>
                  <a:cubicBezTo>
                    <a:pt x="2341" y="48706"/>
                    <a:pt x="2341" y="48676"/>
                    <a:pt x="2128" y="48676"/>
                  </a:cubicBezTo>
                  <a:cubicBezTo>
                    <a:pt x="1946" y="48676"/>
                    <a:pt x="1946" y="48706"/>
                    <a:pt x="1946" y="48767"/>
                  </a:cubicBezTo>
                  <a:lnTo>
                    <a:pt x="1551" y="48767"/>
                  </a:lnTo>
                  <a:cubicBezTo>
                    <a:pt x="1551" y="48767"/>
                    <a:pt x="1368" y="48767"/>
                    <a:pt x="1368" y="48798"/>
                  </a:cubicBezTo>
                  <a:cubicBezTo>
                    <a:pt x="1368" y="48858"/>
                    <a:pt x="1155" y="48858"/>
                    <a:pt x="973" y="48858"/>
                  </a:cubicBezTo>
                  <a:cubicBezTo>
                    <a:pt x="973" y="48840"/>
                    <a:pt x="953" y="48832"/>
                    <a:pt x="931" y="48832"/>
                  </a:cubicBezTo>
                  <a:cubicBezTo>
                    <a:pt x="882" y="48832"/>
                    <a:pt x="826" y="48868"/>
                    <a:pt x="973" y="48889"/>
                  </a:cubicBezTo>
                  <a:cubicBezTo>
                    <a:pt x="973" y="48950"/>
                    <a:pt x="943" y="48980"/>
                    <a:pt x="760" y="48980"/>
                  </a:cubicBezTo>
                  <a:cubicBezTo>
                    <a:pt x="760" y="48980"/>
                    <a:pt x="760" y="49041"/>
                    <a:pt x="760" y="49071"/>
                  </a:cubicBezTo>
                  <a:cubicBezTo>
                    <a:pt x="760" y="49162"/>
                    <a:pt x="760" y="49193"/>
                    <a:pt x="1155" y="49254"/>
                  </a:cubicBezTo>
                  <a:cubicBezTo>
                    <a:pt x="1617" y="49272"/>
                    <a:pt x="2023" y="49302"/>
                    <a:pt x="2270" y="49302"/>
                  </a:cubicBezTo>
                  <a:cubicBezTo>
                    <a:pt x="2430" y="49302"/>
                    <a:pt x="2523" y="49289"/>
                    <a:pt x="2523" y="49254"/>
                  </a:cubicBezTo>
                  <a:cubicBezTo>
                    <a:pt x="2523" y="49254"/>
                    <a:pt x="2640" y="49215"/>
                    <a:pt x="2796" y="49215"/>
                  </a:cubicBezTo>
                  <a:cubicBezTo>
                    <a:pt x="2835" y="49215"/>
                    <a:pt x="2876" y="49217"/>
                    <a:pt x="2918" y="49223"/>
                  </a:cubicBezTo>
                  <a:cubicBezTo>
                    <a:pt x="3101" y="49223"/>
                    <a:pt x="3314" y="49254"/>
                    <a:pt x="3314" y="49254"/>
                  </a:cubicBezTo>
                  <a:cubicBezTo>
                    <a:pt x="3314" y="49314"/>
                    <a:pt x="4073" y="49314"/>
                    <a:pt x="5076" y="49314"/>
                  </a:cubicBezTo>
                  <a:cubicBezTo>
                    <a:pt x="6232" y="49314"/>
                    <a:pt x="6839" y="49314"/>
                    <a:pt x="7022" y="49345"/>
                  </a:cubicBezTo>
                  <a:cubicBezTo>
                    <a:pt x="7204" y="49406"/>
                    <a:pt x="7417" y="49406"/>
                    <a:pt x="7417" y="49406"/>
                  </a:cubicBezTo>
                  <a:cubicBezTo>
                    <a:pt x="7417" y="49375"/>
                    <a:pt x="7721" y="49345"/>
                    <a:pt x="8177" y="49345"/>
                  </a:cubicBezTo>
                  <a:lnTo>
                    <a:pt x="11855" y="49345"/>
                  </a:lnTo>
                  <a:cubicBezTo>
                    <a:pt x="12371" y="49345"/>
                    <a:pt x="12706" y="49345"/>
                    <a:pt x="12706" y="49314"/>
                  </a:cubicBezTo>
                  <a:lnTo>
                    <a:pt x="13101" y="49314"/>
                  </a:lnTo>
                  <a:cubicBezTo>
                    <a:pt x="13101" y="49345"/>
                    <a:pt x="13496" y="49345"/>
                    <a:pt x="13891" y="49345"/>
                  </a:cubicBezTo>
                  <a:cubicBezTo>
                    <a:pt x="14286" y="49314"/>
                    <a:pt x="14682" y="49314"/>
                    <a:pt x="14682" y="49314"/>
                  </a:cubicBezTo>
                  <a:cubicBezTo>
                    <a:pt x="14682" y="49345"/>
                    <a:pt x="14864" y="49345"/>
                    <a:pt x="15259" y="49345"/>
                  </a:cubicBezTo>
                  <a:cubicBezTo>
                    <a:pt x="15654" y="49345"/>
                    <a:pt x="15837" y="49345"/>
                    <a:pt x="15837" y="49314"/>
                  </a:cubicBezTo>
                  <a:cubicBezTo>
                    <a:pt x="16049" y="49314"/>
                    <a:pt x="17417" y="49314"/>
                    <a:pt x="17995" y="49375"/>
                  </a:cubicBezTo>
                  <a:cubicBezTo>
                    <a:pt x="18044" y="49383"/>
                    <a:pt x="18095" y="49387"/>
                    <a:pt x="18147" y="49387"/>
                  </a:cubicBezTo>
                  <a:cubicBezTo>
                    <a:pt x="18289" y="49387"/>
                    <a:pt x="18439" y="49359"/>
                    <a:pt x="18572" y="49314"/>
                  </a:cubicBezTo>
                  <a:cubicBezTo>
                    <a:pt x="18572" y="49284"/>
                    <a:pt x="18785" y="49223"/>
                    <a:pt x="18967" y="49223"/>
                  </a:cubicBezTo>
                  <a:cubicBezTo>
                    <a:pt x="18967" y="49223"/>
                    <a:pt x="18967" y="49284"/>
                    <a:pt x="18967" y="49314"/>
                  </a:cubicBezTo>
                  <a:cubicBezTo>
                    <a:pt x="18785" y="49375"/>
                    <a:pt x="18785" y="49375"/>
                    <a:pt x="19180" y="49375"/>
                  </a:cubicBezTo>
                  <a:lnTo>
                    <a:pt x="19575" y="49375"/>
                  </a:lnTo>
                  <a:cubicBezTo>
                    <a:pt x="19575" y="49345"/>
                    <a:pt x="19818" y="49345"/>
                    <a:pt x="20214" y="49345"/>
                  </a:cubicBezTo>
                  <a:cubicBezTo>
                    <a:pt x="20639" y="49345"/>
                    <a:pt x="21217" y="49345"/>
                    <a:pt x="21916" y="49314"/>
                  </a:cubicBezTo>
                  <a:lnTo>
                    <a:pt x="23739" y="49314"/>
                  </a:lnTo>
                  <a:cubicBezTo>
                    <a:pt x="24135" y="49314"/>
                    <a:pt x="24256" y="49314"/>
                    <a:pt x="24256" y="49284"/>
                  </a:cubicBezTo>
                  <a:cubicBezTo>
                    <a:pt x="24256" y="49269"/>
                    <a:pt x="24309" y="49261"/>
                    <a:pt x="24435" y="49261"/>
                  </a:cubicBezTo>
                  <a:cubicBezTo>
                    <a:pt x="24560" y="49261"/>
                    <a:pt x="24758" y="49269"/>
                    <a:pt x="25046" y="49284"/>
                  </a:cubicBezTo>
                  <a:cubicBezTo>
                    <a:pt x="25837" y="49365"/>
                    <a:pt x="26100" y="49392"/>
                    <a:pt x="26242" y="49392"/>
                  </a:cubicBezTo>
                  <a:cubicBezTo>
                    <a:pt x="26313" y="49392"/>
                    <a:pt x="26353" y="49385"/>
                    <a:pt x="26414" y="49375"/>
                  </a:cubicBezTo>
                  <a:cubicBezTo>
                    <a:pt x="26232" y="49375"/>
                    <a:pt x="26232" y="49345"/>
                    <a:pt x="26232" y="49284"/>
                  </a:cubicBezTo>
                  <a:cubicBezTo>
                    <a:pt x="26232" y="49238"/>
                    <a:pt x="26277" y="49216"/>
                    <a:pt x="26350" y="49216"/>
                  </a:cubicBezTo>
                  <a:cubicBezTo>
                    <a:pt x="26422" y="49216"/>
                    <a:pt x="26521" y="49238"/>
                    <a:pt x="26627" y="49284"/>
                  </a:cubicBezTo>
                  <a:cubicBezTo>
                    <a:pt x="26627" y="49322"/>
                    <a:pt x="27139" y="49339"/>
                    <a:pt x="27750" y="49339"/>
                  </a:cubicBezTo>
                  <a:cubicBezTo>
                    <a:pt x="28597" y="49339"/>
                    <a:pt x="29634" y="49307"/>
                    <a:pt x="29758" y="49254"/>
                  </a:cubicBezTo>
                  <a:lnTo>
                    <a:pt x="29758" y="49284"/>
                  </a:lnTo>
                  <a:cubicBezTo>
                    <a:pt x="29758" y="49345"/>
                    <a:pt x="29940" y="49345"/>
                    <a:pt x="30730" y="49345"/>
                  </a:cubicBezTo>
                  <a:lnTo>
                    <a:pt x="31308" y="49345"/>
                  </a:lnTo>
                  <a:cubicBezTo>
                    <a:pt x="31320" y="49309"/>
                    <a:pt x="31505" y="49297"/>
                    <a:pt x="31725" y="49297"/>
                  </a:cubicBezTo>
                  <a:cubicBezTo>
                    <a:pt x="32067" y="49297"/>
                    <a:pt x="32493" y="49326"/>
                    <a:pt x="32493" y="49345"/>
                  </a:cubicBezTo>
                  <a:cubicBezTo>
                    <a:pt x="32676" y="49406"/>
                    <a:pt x="32676" y="49406"/>
                    <a:pt x="33071" y="49406"/>
                  </a:cubicBezTo>
                  <a:cubicBezTo>
                    <a:pt x="33345" y="49364"/>
                    <a:pt x="33694" y="49348"/>
                    <a:pt x="33994" y="49348"/>
                  </a:cubicBezTo>
                  <a:cubicBezTo>
                    <a:pt x="34359" y="49348"/>
                    <a:pt x="34652" y="49372"/>
                    <a:pt x="34652" y="49406"/>
                  </a:cubicBezTo>
                  <a:lnTo>
                    <a:pt x="35047" y="49406"/>
                  </a:lnTo>
                  <a:cubicBezTo>
                    <a:pt x="35077" y="49406"/>
                    <a:pt x="35107" y="49375"/>
                    <a:pt x="35138" y="49375"/>
                  </a:cubicBezTo>
                  <a:lnTo>
                    <a:pt x="35259" y="49375"/>
                  </a:lnTo>
                  <a:cubicBezTo>
                    <a:pt x="35381" y="49375"/>
                    <a:pt x="35503" y="49375"/>
                    <a:pt x="35624" y="49345"/>
                  </a:cubicBezTo>
                  <a:lnTo>
                    <a:pt x="36566" y="49345"/>
                  </a:lnTo>
                  <a:cubicBezTo>
                    <a:pt x="36566" y="48714"/>
                    <a:pt x="36566" y="48417"/>
                    <a:pt x="36542" y="48417"/>
                  </a:cubicBezTo>
                  <a:cubicBezTo>
                    <a:pt x="36533" y="48417"/>
                    <a:pt x="36521" y="48453"/>
                    <a:pt x="36506" y="48524"/>
                  </a:cubicBezTo>
                  <a:cubicBezTo>
                    <a:pt x="36475" y="48524"/>
                    <a:pt x="36445" y="48494"/>
                    <a:pt x="36445" y="48190"/>
                  </a:cubicBezTo>
                  <a:lnTo>
                    <a:pt x="36475" y="48190"/>
                  </a:lnTo>
                  <a:cubicBezTo>
                    <a:pt x="36536" y="48068"/>
                    <a:pt x="36536" y="47521"/>
                    <a:pt x="36536" y="46731"/>
                  </a:cubicBezTo>
                  <a:cubicBezTo>
                    <a:pt x="36536" y="45758"/>
                    <a:pt x="36536" y="45363"/>
                    <a:pt x="36566" y="45181"/>
                  </a:cubicBezTo>
                  <a:lnTo>
                    <a:pt x="36536" y="44968"/>
                  </a:lnTo>
                  <a:cubicBezTo>
                    <a:pt x="36475" y="44785"/>
                    <a:pt x="36475" y="44573"/>
                    <a:pt x="36536" y="44573"/>
                  </a:cubicBezTo>
                  <a:cubicBezTo>
                    <a:pt x="36566" y="44390"/>
                    <a:pt x="36566" y="43600"/>
                    <a:pt x="36536" y="43205"/>
                  </a:cubicBezTo>
                  <a:lnTo>
                    <a:pt x="36536" y="42810"/>
                  </a:lnTo>
                  <a:cubicBezTo>
                    <a:pt x="36627" y="42627"/>
                    <a:pt x="36627" y="42050"/>
                    <a:pt x="36536" y="41837"/>
                  </a:cubicBezTo>
                  <a:cubicBezTo>
                    <a:pt x="36566" y="41837"/>
                    <a:pt x="36566" y="41655"/>
                    <a:pt x="36566" y="41442"/>
                  </a:cubicBezTo>
                  <a:cubicBezTo>
                    <a:pt x="36537" y="41054"/>
                    <a:pt x="36536" y="40286"/>
                    <a:pt x="36565" y="40286"/>
                  </a:cubicBezTo>
                  <a:cubicBezTo>
                    <a:pt x="36565" y="40286"/>
                    <a:pt x="36566" y="40286"/>
                    <a:pt x="36566" y="40287"/>
                  </a:cubicBezTo>
                  <a:lnTo>
                    <a:pt x="36566" y="40074"/>
                  </a:lnTo>
                  <a:cubicBezTo>
                    <a:pt x="36536" y="39892"/>
                    <a:pt x="36536" y="39679"/>
                    <a:pt x="36536" y="39497"/>
                  </a:cubicBezTo>
                  <a:cubicBezTo>
                    <a:pt x="36536" y="39284"/>
                    <a:pt x="36536" y="39101"/>
                    <a:pt x="36506" y="38889"/>
                  </a:cubicBezTo>
                  <a:cubicBezTo>
                    <a:pt x="36445" y="38706"/>
                    <a:pt x="36445" y="38494"/>
                    <a:pt x="36445" y="38494"/>
                  </a:cubicBezTo>
                  <a:cubicBezTo>
                    <a:pt x="36445" y="38441"/>
                    <a:pt x="36450" y="38419"/>
                    <a:pt x="36458" y="38419"/>
                  </a:cubicBezTo>
                  <a:cubicBezTo>
                    <a:pt x="36477" y="38419"/>
                    <a:pt x="36514" y="38555"/>
                    <a:pt x="36536" y="38706"/>
                  </a:cubicBezTo>
                  <a:cubicBezTo>
                    <a:pt x="36543" y="38794"/>
                    <a:pt x="36550" y="38832"/>
                    <a:pt x="36555" y="38832"/>
                  </a:cubicBezTo>
                  <a:cubicBezTo>
                    <a:pt x="36574" y="38832"/>
                    <a:pt x="36577" y="38365"/>
                    <a:pt x="36506" y="37916"/>
                  </a:cubicBezTo>
                  <a:cubicBezTo>
                    <a:pt x="36455" y="37594"/>
                    <a:pt x="36432" y="37452"/>
                    <a:pt x="36438" y="37452"/>
                  </a:cubicBezTo>
                  <a:lnTo>
                    <a:pt x="36438" y="37452"/>
                  </a:lnTo>
                  <a:cubicBezTo>
                    <a:pt x="36443" y="37452"/>
                    <a:pt x="36465" y="37542"/>
                    <a:pt x="36506" y="37703"/>
                  </a:cubicBezTo>
                  <a:cubicBezTo>
                    <a:pt x="36523" y="37825"/>
                    <a:pt x="36550" y="37936"/>
                    <a:pt x="36559" y="37936"/>
                  </a:cubicBezTo>
                  <a:cubicBezTo>
                    <a:pt x="36566" y="37936"/>
                    <a:pt x="36562" y="37873"/>
                    <a:pt x="36536" y="37703"/>
                  </a:cubicBezTo>
                  <a:cubicBezTo>
                    <a:pt x="36536" y="37703"/>
                    <a:pt x="36536" y="37338"/>
                    <a:pt x="36506" y="37308"/>
                  </a:cubicBezTo>
                  <a:lnTo>
                    <a:pt x="36506" y="36731"/>
                  </a:lnTo>
                  <a:cubicBezTo>
                    <a:pt x="36536" y="36335"/>
                    <a:pt x="36536" y="36153"/>
                    <a:pt x="36536" y="35940"/>
                  </a:cubicBezTo>
                  <a:cubicBezTo>
                    <a:pt x="36506" y="35758"/>
                    <a:pt x="36506" y="35758"/>
                    <a:pt x="36536" y="35545"/>
                  </a:cubicBezTo>
                  <a:cubicBezTo>
                    <a:pt x="36597" y="35545"/>
                    <a:pt x="36597" y="35363"/>
                    <a:pt x="36506" y="35363"/>
                  </a:cubicBezTo>
                  <a:cubicBezTo>
                    <a:pt x="36445" y="35150"/>
                    <a:pt x="36445" y="34968"/>
                    <a:pt x="36506" y="34785"/>
                  </a:cubicBezTo>
                  <a:cubicBezTo>
                    <a:pt x="36597" y="34785"/>
                    <a:pt x="36597" y="34572"/>
                    <a:pt x="36536" y="34572"/>
                  </a:cubicBezTo>
                  <a:cubicBezTo>
                    <a:pt x="36506" y="34390"/>
                    <a:pt x="36506" y="34177"/>
                    <a:pt x="36506" y="34177"/>
                  </a:cubicBezTo>
                  <a:cubicBezTo>
                    <a:pt x="36517" y="34177"/>
                    <a:pt x="36525" y="34113"/>
                    <a:pt x="36529" y="33995"/>
                  </a:cubicBezTo>
                  <a:lnTo>
                    <a:pt x="36529" y="33995"/>
                  </a:lnTo>
                  <a:cubicBezTo>
                    <a:pt x="36473" y="33995"/>
                    <a:pt x="36445" y="33987"/>
                    <a:pt x="36445" y="33782"/>
                  </a:cubicBezTo>
                  <a:lnTo>
                    <a:pt x="36475" y="33600"/>
                  </a:lnTo>
                  <a:lnTo>
                    <a:pt x="36534" y="33776"/>
                  </a:lnTo>
                  <a:lnTo>
                    <a:pt x="36534" y="33776"/>
                  </a:lnTo>
                  <a:cubicBezTo>
                    <a:pt x="36536" y="33595"/>
                    <a:pt x="36536" y="33360"/>
                    <a:pt x="36536" y="33083"/>
                  </a:cubicBezTo>
                  <a:cubicBezTo>
                    <a:pt x="36536" y="32414"/>
                    <a:pt x="36566" y="31533"/>
                    <a:pt x="36566" y="30651"/>
                  </a:cubicBezTo>
                  <a:cubicBezTo>
                    <a:pt x="36566" y="30469"/>
                    <a:pt x="36506" y="30256"/>
                    <a:pt x="36475" y="30256"/>
                  </a:cubicBezTo>
                  <a:cubicBezTo>
                    <a:pt x="36384" y="30256"/>
                    <a:pt x="36414" y="30256"/>
                    <a:pt x="36475" y="30074"/>
                  </a:cubicBezTo>
                  <a:cubicBezTo>
                    <a:pt x="36572" y="29904"/>
                    <a:pt x="36592" y="29618"/>
                    <a:pt x="36534" y="29618"/>
                  </a:cubicBezTo>
                  <a:cubicBezTo>
                    <a:pt x="36519" y="29618"/>
                    <a:pt x="36500" y="29636"/>
                    <a:pt x="36475" y="29679"/>
                  </a:cubicBezTo>
                  <a:cubicBezTo>
                    <a:pt x="36438" y="29753"/>
                    <a:pt x="36416" y="29797"/>
                    <a:pt x="36409" y="29797"/>
                  </a:cubicBezTo>
                  <a:cubicBezTo>
                    <a:pt x="36399" y="29797"/>
                    <a:pt x="36421" y="29701"/>
                    <a:pt x="36475" y="29466"/>
                  </a:cubicBezTo>
                  <a:cubicBezTo>
                    <a:pt x="36506" y="29284"/>
                    <a:pt x="36506" y="29284"/>
                    <a:pt x="36475" y="29071"/>
                  </a:cubicBezTo>
                  <a:cubicBezTo>
                    <a:pt x="36414" y="29071"/>
                    <a:pt x="36414" y="28889"/>
                    <a:pt x="36475" y="28889"/>
                  </a:cubicBezTo>
                  <a:cubicBezTo>
                    <a:pt x="36506" y="28706"/>
                    <a:pt x="36566" y="28493"/>
                    <a:pt x="36506" y="28493"/>
                  </a:cubicBezTo>
                  <a:cubicBezTo>
                    <a:pt x="36506" y="28493"/>
                    <a:pt x="36506" y="28311"/>
                    <a:pt x="36566" y="28098"/>
                  </a:cubicBezTo>
                  <a:cubicBezTo>
                    <a:pt x="36597" y="27916"/>
                    <a:pt x="36566" y="27703"/>
                    <a:pt x="36506" y="27521"/>
                  </a:cubicBezTo>
                  <a:cubicBezTo>
                    <a:pt x="36460" y="27062"/>
                    <a:pt x="36449" y="26845"/>
                    <a:pt x="36472" y="26845"/>
                  </a:cubicBezTo>
                  <a:cubicBezTo>
                    <a:pt x="36480" y="26845"/>
                    <a:pt x="36491" y="26868"/>
                    <a:pt x="36506" y="26913"/>
                  </a:cubicBezTo>
                  <a:cubicBezTo>
                    <a:pt x="36515" y="26934"/>
                    <a:pt x="36522" y="26943"/>
                    <a:pt x="36529" y="26943"/>
                  </a:cubicBezTo>
                  <a:cubicBezTo>
                    <a:pt x="36590" y="26943"/>
                    <a:pt x="36558" y="26132"/>
                    <a:pt x="36475" y="25940"/>
                  </a:cubicBezTo>
                  <a:cubicBezTo>
                    <a:pt x="36384" y="25758"/>
                    <a:pt x="36384" y="25758"/>
                    <a:pt x="36445" y="25758"/>
                  </a:cubicBezTo>
                  <a:cubicBezTo>
                    <a:pt x="36475" y="25758"/>
                    <a:pt x="36475" y="25545"/>
                    <a:pt x="36475" y="25545"/>
                  </a:cubicBezTo>
                  <a:cubicBezTo>
                    <a:pt x="36475" y="25363"/>
                    <a:pt x="36475" y="25150"/>
                    <a:pt x="36536" y="25150"/>
                  </a:cubicBezTo>
                  <a:cubicBezTo>
                    <a:pt x="36536" y="25150"/>
                    <a:pt x="36536" y="24967"/>
                    <a:pt x="36475" y="24572"/>
                  </a:cubicBezTo>
                  <a:cubicBezTo>
                    <a:pt x="36384" y="24177"/>
                    <a:pt x="36445" y="23600"/>
                    <a:pt x="36536" y="23387"/>
                  </a:cubicBezTo>
                  <a:lnTo>
                    <a:pt x="36475" y="22992"/>
                  </a:lnTo>
                  <a:cubicBezTo>
                    <a:pt x="36384" y="22809"/>
                    <a:pt x="36354" y="22597"/>
                    <a:pt x="36445" y="22597"/>
                  </a:cubicBezTo>
                  <a:cubicBezTo>
                    <a:pt x="36465" y="22597"/>
                    <a:pt x="36499" y="22610"/>
                    <a:pt x="36501" y="22610"/>
                  </a:cubicBezTo>
                  <a:cubicBezTo>
                    <a:pt x="36502" y="22610"/>
                    <a:pt x="36496" y="22607"/>
                    <a:pt x="36475" y="22597"/>
                  </a:cubicBezTo>
                  <a:cubicBezTo>
                    <a:pt x="36414" y="22414"/>
                    <a:pt x="36445" y="21624"/>
                    <a:pt x="36536" y="21624"/>
                  </a:cubicBezTo>
                  <a:cubicBezTo>
                    <a:pt x="36566" y="21624"/>
                    <a:pt x="36566" y="21624"/>
                    <a:pt x="36566" y="21442"/>
                  </a:cubicBezTo>
                  <a:lnTo>
                    <a:pt x="36536" y="21442"/>
                  </a:lnTo>
                  <a:cubicBezTo>
                    <a:pt x="36475" y="21442"/>
                    <a:pt x="36445" y="21442"/>
                    <a:pt x="36445" y="21229"/>
                  </a:cubicBezTo>
                  <a:cubicBezTo>
                    <a:pt x="36445" y="21046"/>
                    <a:pt x="36445" y="20864"/>
                    <a:pt x="36506" y="20864"/>
                  </a:cubicBezTo>
                  <a:cubicBezTo>
                    <a:pt x="36536" y="20651"/>
                    <a:pt x="36566" y="20469"/>
                    <a:pt x="36536" y="20469"/>
                  </a:cubicBezTo>
                  <a:cubicBezTo>
                    <a:pt x="36536" y="20469"/>
                    <a:pt x="36536" y="20256"/>
                    <a:pt x="36597" y="20074"/>
                  </a:cubicBezTo>
                  <a:lnTo>
                    <a:pt x="36597" y="19284"/>
                  </a:lnTo>
                  <a:cubicBezTo>
                    <a:pt x="36536" y="19101"/>
                    <a:pt x="36536" y="18706"/>
                    <a:pt x="36597" y="18706"/>
                  </a:cubicBezTo>
                  <a:cubicBezTo>
                    <a:pt x="36597" y="18706"/>
                    <a:pt x="36597" y="18311"/>
                    <a:pt x="36536" y="18098"/>
                  </a:cubicBezTo>
                  <a:cubicBezTo>
                    <a:pt x="36536" y="17703"/>
                    <a:pt x="36536" y="17521"/>
                    <a:pt x="36597" y="17521"/>
                  </a:cubicBezTo>
                  <a:cubicBezTo>
                    <a:pt x="36627" y="17521"/>
                    <a:pt x="36627" y="17521"/>
                    <a:pt x="36597" y="17338"/>
                  </a:cubicBezTo>
                  <a:cubicBezTo>
                    <a:pt x="36536" y="17338"/>
                    <a:pt x="36536" y="17125"/>
                    <a:pt x="36536" y="16943"/>
                  </a:cubicBezTo>
                  <a:lnTo>
                    <a:pt x="36536" y="16548"/>
                  </a:lnTo>
                  <a:cubicBezTo>
                    <a:pt x="36506" y="16548"/>
                    <a:pt x="36506" y="16548"/>
                    <a:pt x="36506" y="16335"/>
                  </a:cubicBezTo>
                  <a:cubicBezTo>
                    <a:pt x="36506" y="16153"/>
                    <a:pt x="36536" y="15545"/>
                    <a:pt x="36536" y="15362"/>
                  </a:cubicBezTo>
                  <a:cubicBezTo>
                    <a:pt x="36536" y="14993"/>
                    <a:pt x="36536" y="14860"/>
                    <a:pt x="36528" y="14860"/>
                  </a:cubicBezTo>
                  <a:cubicBezTo>
                    <a:pt x="36524" y="14860"/>
                    <a:pt x="36517" y="14902"/>
                    <a:pt x="36506" y="14967"/>
                  </a:cubicBezTo>
                  <a:cubicBezTo>
                    <a:pt x="36506" y="15054"/>
                    <a:pt x="36496" y="15100"/>
                    <a:pt x="36488" y="15100"/>
                  </a:cubicBezTo>
                  <a:cubicBezTo>
                    <a:pt x="36476" y="15100"/>
                    <a:pt x="36470" y="15001"/>
                    <a:pt x="36506" y="14785"/>
                  </a:cubicBezTo>
                  <a:cubicBezTo>
                    <a:pt x="36506" y="14572"/>
                    <a:pt x="36536" y="13995"/>
                    <a:pt x="36536" y="13387"/>
                  </a:cubicBezTo>
                  <a:cubicBezTo>
                    <a:pt x="36536" y="12627"/>
                    <a:pt x="36536" y="12627"/>
                    <a:pt x="36506" y="12627"/>
                  </a:cubicBezTo>
                  <a:cubicBezTo>
                    <a:pt x="36481" y="12676"/>
                    <a:pt x="36463" y="12697"/>
                    <a:pt x="36452" y="12697"/>
                  </a:cubicBezTo>
                  <a:cubicBezTo>
                    <a:pt x="36421" y="12697"/>
                    <a:pt x="36439" y="12547"/>
                    <a:pt x="36506" y="12414"/>
                  </a:cubicBezTo>
                  <a:cubicBezTo>
                    <a:pt x="36597" y="12019"/>
                    <a:pt x="36597" y="11837"/>
                    <a:pt x="36566" y="11837"/>
                  </a:cubicBezTo>
                  <a:cubicBezTo>
                    <a:pt x="36506" y="11624"/>
                    <a:pt x="36506" y="11624"/>
                    <a:pt x="36506" y="11441"/>
                  </a:cubicBezTo>
                  <a:cubicBezTo>
                    <a:pt x="36566" y="11441"/>
                    <a:pt x="36566" y="11229"/>
                    <a:pt x="36506" y="10834"/>
                  </a:cubicBezTo>
                  <a:cubicBezTo>
                    <a:pt x="36506" y="10651"/>
                    <a:pt x="36506" y="10651"/>
                    <a:pt x="36566" y="10651"/>
                  </a:cubicBezTo>
                  <a:lnTo>
                    <a:pt x="36566" y="10256"/>
                  </a:lnTo>
                  <a:cubicBezTo>
                    <a:pt x="36475" y="9861"/>
                    <a:pt x="36506" y="8706"/>
                    <a:pt x="36566" y="8493"/>
                  </a:cubicBezTo>
                  <a:cubicBezTo>
                    <a:pt x="36566" y="8493"/>
                    <a:pt x="36566" y="8311"/>
                    <a:pt x="36506" y="8098"/>
                  </a:cubicBezTo>
                  <a:cubicBezTo>
                    <a:pt x="36445" y="7916"/>
                    <a:pt x="36445" y="7703"/>
                    <a:pt x="36506" y="7703"/>
                  </a:cubicBezTo>
                  <a:cubicBezTo>
                    <a:pt x="36597" y="7703"/>
                    <a:pt x="36597" y="7703"/>
                    <a:pt x="36506" y="7520"/>
                  </a:cubicBezTo>
                  <a:cubicBezTo>
                    <a:pt x="36478" y="7328"/>
                    <a:pt x="36476" y="6518"/>
                    <a:pt x="36542" y="6518"/>
                  </a:cubicBezTo>
                  <a:cubicBezTo>
                    <a:pt x="36550" y="6518"/>
                    <a:pt x="36558" y="6527"/>
                    <a:pt x="36566" y="6548"/>
                  </a:cubicBezTo>
                  <a:lnTo>
                    <a:pt x="36658" y="6548"/>
                  </a:lnTo>
                  <a:cubicBezTo>
                    <a:pt x="36597" y="6335"/>
                    <a:pt x="36597" y="6153"/>
                    <a:pt x="36597" y="6153"/>
                  </a:cubicBezTo>
                  <a:cubicBezTo>
                    <a:pt x="36566" y="6153"/>
                    <a:pt x="36566" y="5940"/>
                    <a:pt x="36566" y="5362"/>
                  </a:cubicBezTo>
                  <a:cubicBezTo>
                    <a:pt x="36566" y="4967"/>
                    <a:pt x="36536" y="4177"/>
                    <a:pt x="36536" y="3782"/>
                  </a:cubicBezTo>
                  <a:cubicBezTo>
                    <a:pt x="36536" y="3387"/>
                    <a:pt x="36536" y="2809"/>
                    <a:pt x="36566" y="2627"/>
                  </a:cubicBezTo>
                  <a:cubicBezTo>
                    <a:pt x="36566" y="2414"/>
                    <a:pt x="36566" y="2232"/>
                    <a:pt x="36536" y="1836"/>
                  </a:cubicBezTo>
                  <a:cubicBezTo>
                    <a:pt x="36506" y="1715"/>
                    <a:pt x="36506" y="1593"/>
                    <a:pt x="36506" y="1441"/>
                  </a:cubicBezTo>
                  <a:cubicBezTo>
                    <a:pt x="36506" y="1259"/>
                    <a:pt x="36506" y="1077"/>
                    <a:pt x="36536" y="1077"/>
                  </a:cubicBezTo>
                  <a:lnTo>
                    <a:pt x="36536" y="742"/>
                  </a:lnTo>
                  <a:cubicBezTo>
                    <a:pt x="36506" y="499"/>
                    <a:pt x="36506" y="286"/>
                    <a:pt x="36506" y="195"/>
                  </a:cubicBezTo>
                  <a:lnTo>
                    <a:pt x="36080" y="195"/>
                  </a:lnTo>
                  <a:cubicBezTo>
                    <a:pt x="36125" y="151"/>
                    <a:pt x="35957" y="122"/>
                    <a:pt x="35733" y="122"/>
                  </a:cubicBezTo>
                  <a:cubicBezTo>
                    <a:pt x="35651" y="122"/>
                    <a:pt x="35562" y="126"/>
                    <a:pt x="35472" y="134"/>
                  </a:cubicBezTo>
                  <a:cubicBezTo>
                    <a:pt x="35442" y="165"/>
                    <a:pt x="35381" y="165"/>
                    <a:pt x="35199" y="195"/>
                  </a:cubicBezTo>
                  <a:lnTo>
                    <a:pt x="34773" y="195"/>
                  </a:lnTo>
                  <a:cubicBezTo>
                    <a:pt x="34560" y="165"/>
                    <a:pt x="32858" y="134"/>
                    <a:pt x="31186" y="134"/>
                  </a:cubicBezTo>
                  <a:cubicBezTo>
                    <a:pt x="30366" y="134"/>
                    <a:pt x="29545" y="165"/>
                    <a:pt x="28937" y="165"/>
                  </a:cubicBezTo>
                  <a:lnTo>
                    <a:pt x="26718" y="165"/>
                  </a:lnTo>
                  <a:cubicBezTo>
                    <a:pt x="26730" y="129"/>
                    <a:pt x="26583" y="117"/>
                    <a:pt x="26365" y="117"/>
                  </a:cubicBezTo>
                  <a:cubicBezTo>
                    <a:pt x="26027" y="117"/>
                    <a:pt x="25519" y="146"/>
                    <a:pt x="25168" y="165"/>
                  </a:cubicBezTo>
                  <a:cubicBezTo>
                    <a:pt x="24955" y="225"/>
                    <a:pt x="24773" y="225"/>
                    <a:pt x="24560" y="225"/>
                  </a:cubicBezTo>
                  <a:cubicBezTo>
                    <a:pt x="24579" y="168"/>
                    <a:pt x="24342" y="147"/>
                    <a:pt x="24065" y="147"/>
                  </a:cubicBezTo>
                  <a:cubicBezTo>
                    <a:pt x="23905" y="147"/>
                    <a:pt x="23732" y="154"/>
                    <a:pt x="23587" y="165"/>
                  </a:cubicBezTo>
                  <a:cubicBezTo>
                    <a:pt x="23496" y="210"/>
                    <a:pt x="23398" y="233"/>
                    <a:pt x="23322" y="233"/>
                  </a:cubicBezTo>
                  <a:cubicBezTo>
                    <a:pt x="23246" y="233"/>
                    <a:pt x="23192" y="210"/>
                    <a:pt x="23192" y="165"/>
                  </a:cubicBezTo>
                  <a:cubicBezTo>
                    <a:pt x="23206" y="122"/>
                    <a:pt x="23129" y="100"/>
                    <a:pt x="23002" y="100"/>
                  </a:cubicBezTo>
                  <a:cubicBezTo>
                    <a:pt x="22856" y="100"/>
                    <a:pt x="22644" y="130"/>
                    <a:pt x="22432" y="195"/>
                  </a:cubicBezTo>
                  <a:cubicBezTo>
                    <a:pt x="22326" y="225"/>
                    <a:pt x="22273" y="241"/>
                    <a:pt x="22223" y="241"/>
                  </a:cubicBezTo>
                  <a:cubicBezTo>
                    <a:pt x="22174" y="241"/>
                    <a:pt x="22128" y="225"/>
                    <a:pt x="22037" y="195"/>
                  </a:cubicBezTo>
                  <a:cubicBezTo>
                    <a:pt x="21913" y="159"/>
                    <a:pt x="21798" y="145"/>
                    <a:pt x="21725" y="145"/>
                  </a:cubicBezTo>
                  <a:cubicBezTo>
                    <a:pt x="21673" y="145"/>
                    <a:pt x="21642" y="152"/>
                    <a:pt x="21642" y="165"/>
                  </a:cubicBezTo>
                  <a:cubicBezTo>
                    <a:pt x="21536" y="210"/>
                    <a:pt x="21437" y="233"/>
                    <a:pt x="21338" y="233"/>
                  </a:cubicBezTo>
                  <a:cubicBezTo>
                    <a:pt x="21239" y="233"/>
                    <a:pt x="21141" y="210"/>
                    <a:pt x="21034" y="165"/>
                  </a:cubicBezTo>
                  <a:cubicBezTo>
                    <a:pt x="20852" y="119"/>
                    <a:pt x="20761" y="96"/>
                    <a:pt x="20688" y="96"/>
                  </a:cubicBezTo>
                  <a:cubicBezTo>
                    <a:pt x="20616" y="96"/>
                    <a:pt x="20563" y="119"/>
                    <a:pt x="20457" y="165"/>
                  </a:cubicBezTo>
                  <a:cubicBezTo>
                    <a:pt x="20366" y="210"/>
                    <a:pt x="20122" y="233"/>
                    <a:pt x="19875" y="233"/>
                  </a:cubicBezTo>
                  <a:cubicBezTo>
                    <a:pt x="19628" y="233"/>
                    <a:pt x="19378" y="210"/>
                    <a:pt x="19271" y="165"/>
                  </a:cubicBezTo>
                  <a:cubicBezTo>
                    <a:pt x="19150" y="165"/>
                    <a:pt x="19028" y="138"/>
                    <a:pt x="18961" y="138"/>
                  </a:cubicBezTo>
                  <a:cubicBezTo>
                    <a:pt x="18927" y="138"/>
                    <a:pt x="18907" y="144"/>
                    <a:pt x="18907" y="165"/>
                  </a:cubicBezTo>
                  <a:lnTo>
                    <a:pt x="18694" y="104"/>
                  </a:lnTo>
                  <a:lnTo>
                    <a:pt x="18299" y="104"/>
                  </a:lnTo>
                  <a:lnTo>
                    <a:pt x="18299" y="165"/>
                  </a:lnTo>
                  <a:cubicBezTo>
                    <a:pt x="18116" y="165"/>
                    <a:pt x="16931" y="104"/>
                    <a:pt x="15563" y="104"/>
                  </a:cubicBezTo>
                  <a:cubicBezTo>
                    <a:pt x="13405" y="104"/>
                    <a:pt x="13010" y="104"/>
                    <a:pt x="13223" y="165"/>
                  </a:cubicBezTo>
                  <a:cubicBezTo>
                    <a:pt x="13314" y="195"/>
                    <a:pt x="13261" y="210"/>
                    <a:pt x="13162" y="210"/>
                  </a:cubicBezTo>
                  <a:cubicBezTo>
                    <a:pt x="13063" y="210"/>
                    <a:pt x="12919" y="195"/>
                    <a:pt x="12827" y="165"/>
                  </a:cubicBezTo>
                  <a:cubicBezTo>
                    <a:pt x="12615" y="165"/>
                    <a:pt x="12250" y="104"/>
                    <a:pt x="11855" y="104"/>
                  </a:cubicBezTo>
                  <a:cubicBezTo>
                    <a:pt x="11460" y="104"/>
                    <a:pt x="11064" y="104"/>
                    <a:pt x="11064" y="74"/>
                  </a:cubicBezTo>
                  <a:lnTo>
                    <a:pt x="10852" y="74"/>
                  </a:lnTo>
                  <a:cubicBezTo>
                    <a:pt x="10620" y="109"/>
                    <a:pt x="10128" y="124"/>
                    <a:pt x="9638" y="124"/>
                  </a:cubicBezTo>
                  <a:cubicBezTo>
                    <a:pt x="9291" y="124"/>
                    <a:pt x="8945" y="117"/>
                    <a:pt x="8694" y="104"/>
                  </a:cubicBezTo>
                  <a:cubicBezTo>
                    <a:pt x="8329" y="104"/>
                    <a:pt x="8116" y="104"/>
                    <a:pt x="7721" y="134"/>
                  </a:cubicBezTo>
                  <a:cubicBezTo>
                    <a:pt x="7523" y="165"/>
                    <a:pt x="7425" y="180"/>
                    <a:pt x="7352" y="180"/>
                  </a:cubicBezTo>
                  <a:cubicBezTo>
                    <a:pt x="7280" y="180"/>
                    <a:pt x="7235" y="165"/>
                    <a:pt x="7143" y="134"/>
                  </a:cubicBezTo>
                  <a:cubicBezTo>
                    <a:pt x="7143" y="116"/>
                    <a:pt x="6706" y="86"/>
                    <a:pt x="6362" y="86"/>
                  </a:cubicBezTo>
                  <a:cubicBezTo>
                    <a:pt x="6140" y="86"/>
                    <a:pt x="5958" y="99"/>
                    <a:pt x="5958" y="134"/>
                  </a:cubicBezTo>
                  <a:lnTo>
                    <a:pt x="5776" y="104"/>
                  </a:lnTo>
                  <a:cubicBezTo>
                    <a:pt x="5710" y="85"/>
                    <a:pt x="5647" y="78"/>
                    <a:pt x="5591" y="78"/>
                  </a:cubicBezTo>
                  <a:cubicBezTo>
                    <a:pt x="5467" y="78"/>
                    <a:pt x="5380" y="113"/>
                    <a:pt x="5380" y="134"/>
                  </a:cubicBezTo>
                  <a:cubicBezTo>
                    <a:pt x="5380" y="177"/>
                    <a:pt x="5335" y="199"/>
                    <a:pt x="5267" y="199"/>
                  </a:cubicBezTo>
                  <a:cubicBezTo>
                    <a:pt x="5189" y="199"/>
                    <a:pt x="5083" y="169"/>
                    <a:pt x="4985" y="104"/>
                  </a:cubicBezTo>
                  <a:cubicBezTo>
                    <a:pt x="4985" y="46"/>
                    <a:pt x="4912" y="25"/>
                    <a:pt x="4858" y="25"/>
                  </a:cubicBezTo>
                  <a:cubicBezTo>
                    <a:pt x="4827" y="25"/>
                    <a:pt x="4803" y="32"/>
                    <a:pt x="4803" y="43"/>
                  </a:cubicBezTo>
                  <a:cubicBezTo>
                    <a:pt x="4671" y="81"/>
                    <a:pt x="4552" y="107"/>
                    <a:pt x="4429" y="107"/>
                  </a:cubicBezTo>
                  <a:cubicBezTo>
                    <a:pt x="4353" y="107"/>
                    <a:pt x="4276" y="97"/>
                    <a:pt x="4195" y="74"/>
                  </a:cubicBezTo>
                  <a:cubicBezTo>
                    <a:pt x="4013" y="74"/>
                    <a:pt x="3800" y="74"/>
                    <a:pt x="3800" y="165"/>
                  </a:cubicBezTo>
                  <a:cubicBezTo>
                    <a:pt x="3800" y="225"/>
                    <a:pt x="3617" y="225"/>
                    <a:pt x="3405" y="225"/>
                  </a:cubicBezTo>
                  <a:cubicBezTo>
                    <a:pt x="3405" y="165"/>
                    <a:pt x="3405" y="165"/>
                    <a:pt x="3617" y="134"/>
                  </a:cubicBezTo>
                  <a:lnTo>
                    <a:pt x="3222" y="134"/>
                  </a:lnTo>
                  <a:cubicBezTo>
                    <a:pt x="3010" y="134"/>
                    <a:pt x="2645" y="74"/>
                    <a:pt x="2645" y="43"/>
                  </a:cubicBezTo>
                  <a:cubicBezTo>
                    <a:pt x="2549" y="16"/>
                    <a:pt x="2460" y="1"/>
                    <a:pt x="2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3520;p83"/>
            <p:cNvSpPr/>
            <p:nvPr/>
          </p:nvSpPr>
          <p:spPr>
            <a:xfrm>
              <a:off x="1243113" y="2299416"/>
              <a:ext cx="1026" cy="1522"/>
            </a:xfrm>
            <a:custGeom>
              <a:avLst/>
              <a:gdLst/>
              <a:ahLst/>
              <a:cxnLst/>
              <a:rect l="l" t="t" r="r" b="b"/>
              <a:pathLst>
                <a:path w="62" h="92" extrusionOk="0">
                  <a:moveTo>
                    <a:pt x="0" y="91"/>
                  </a:moveTo>
                  <a:lnTo>
                    <a:pt x="61" y="0"/>
                  </a:lnTo>
                  <a:lnTo>
                    <a:pt x="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3521;p83"/>
            <p:cNvSpPr/>
            <p:nvPr/>
          </p:nvSpPr>
          <p:spPr>
            <a:xfrm>
              <a:off x="1243113" y="2299416"/>
              <a:ext cx="1026" cy="1522"/>
            </a:xfrm>
            <a:custGeom>
              <a:avLst/>
              <a:gdLst/>
              <a:ahLst/>
              <a:cxnLst/>
              <a:rect l="l" t="t" r="r" b="b"/>
              <a:pathLst>
                <a:path w="62" h="92" extrusionOk="0">
                  <a:moveTo>
                    <a:pt x="0" y="91"/>
                  </a:moveTo>
                  <a:lnTo>
                    <a:pt x="61" y="0"/>
                  </a:lnTo>
                  <a:lnTo>
                    <a:pt x="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3522;p83"/>
            <p:cNvSpPr/>
            <p:nvPr/>
          </p:nvSpPr>
          <p:spPr>
            <a:xfrm>
              <a:off x="1243113" y="2299416"/>
              <a:ext cx="1026" cy="1522"/>
            </a:xfrm>
            <a:custGeom>
              <a:avLst/>
              <a:gdLst/>
              <a:ahLst/>
              <a:cxnLst/>
              <a:rect l="l" t="t" r="r" b="b"/>
              <a:pathLst>
                <a:path w="62" h="92" extrusionOk="0">
                  <a:moveTo>
                    <a:pt x="0" y="91"/>
                  </a:moveTo>
                  <a:lnTo>
                    <a:pt x="61" y="0"/>
                  </a:lnTo>
                  <a:lnTo>
                    <a:pt x="61" y="0"/>
                  </a:lnTo>
                  <a:lnTo>
                    <a:pt x="0" y="9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3523;p83"/>
            <p:cNvSpPr/>
            <p:nvPr/>
          </p:nvSpPr>
          <p:spPr>
            <a:xfrm>
              <a:off x="1243113" y="2299416"/>
              <a:ext cx="1522" cy="5046"/>
            </a:xfrm>
            <a:custGeom>
              <a:avLst/>
              <a:gdLst/>
              <a:ahLst/>
              <a:cxnLst/>
              <a:rect l="l" t="t" r="r" b="b"/>
              <a:pathLst>
                <a:path w="92" h="305" extrusionOk="0">
                  <a:moveTo>
                    <a:pt x="61" y="0"/>
                  </a:moveTo>
                  <a:lnTo>
                    <a:pt x="0" y="91"/>
                  </a:lnTo>
                  <a:lnTo>
                    <a:pt x="0" y="304"/>
                  </a:lnTo>
                  <a:lnTo>
                    <a:pt x="91" y="304"/>
                  </a:lnTo>
                  <a:cubicBezTo>
                    <a:pt x="91" y="213"/>
                    <a:pt x="91" y="122"/>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3524;p83"/>
            <p:cNvSpPr/>
            <p:nvPr/>
          </p:nvSpPr>
          <p:spPr>
            <a:xfrm>
              <a:off x="1243113" y="2304446"/>
              <a:ext cx="1522" cy="4037"/>
            </a:xfrm>
            <a:custGeom>
              <a:avLst/>
              <a:gdLst/>
              <a:ahLst/>
              <a:cxnLst/>
              <a:rect l="l" t="t" r="r" b="b"/>
              <a:pathLst>
                <a:path w="92" h="244" extrusionOk="0">
                  <a:moveTo>
                    <a:pt x="0" y="0"/>
                  </a:moveTo>
                  <a:lnTo>
                    <a:pt x="0" y="243"/>
                  </a:lnTo>
                  <a:lnTo>
                    <a:pt x="91" y="122"/>
                  </a:lnTo>
                  <a:cubicBezTo>
                    <a:pt x="91" y="91"/>
                    <a:pt x="91" y="61"/>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3525;p83"/>
            <p:cNvSpPr/>
            <p:nvPr/>
          </p:nvSpPr>
          <p:spPr>
            <a:xfrm>
              <a:off x="1202377" y="2243077"/>
              <a:ext cx="17108" cy="17124"/>
            </a:xfrm>
            <a:custGeom>
              <a:avLst/>
              <a:gdLst/>
              <a:ahLst/>
              <a:cxnLst/>
              <a:rect l="l" t="t" r="r" b="b"/>
              <a:pathLst>
                <a:path w="1034" h="1035" extrusionOk="0">
                  <a:moveTo>
                    <a:pt x="0" y="1034"/>
                  </a:moveTo>
                  <a:lnTo>
                    <a:pt x="1034" y="1"/>
                  </a:lnTo>
                  <a:lnTo>
                    <a:pt x="1034" y="1"/>
                  </a:lnTo>
                  <a:lnTo>
                    <a:pt x="943" y="92"/>
                  </a:lnTo>
                  <a:lnTo>
                    <a:pt x="0" y="103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3526;p83"/>
            <p:cNvSpPr/>
            <p:nvPr/>
          </p:nvSpPr>
          <p:spPr>
            <a:xfrm>
              <a:off x="1202377" y="2243077"/>
              <a:ext cx="20632" cy="20648"/>
            </a:xfrm>
            <a:custGeom>
              <a:avLst/>
              <a:gdLst/>
              <a:ahLst/>
              <a:cxnLst/>
              <a:rect l="l" t="t" r="r" b="b"/>
              <a:pathLst>
                <a:path w="1247" h="1248" extrusionOk="0">
                  <a:moveTo>
                    <a:pt x="1034" y="1"/>
                  </a:moveTo>
                  <a:lnTo>
                    <a:pt x="0" y="1034"/>
                  </a:lnTo>
                  <a:lnTo>
                    <a:pt x="0" y="1247"/>
                  </a:lnTo>
                  <a:lnTo>
                    <a:pt x="213" y="1247"/>
                  </a:lnTo>
                  <a:lnTo>
                    <a:pt x="1246" y="244"/>
                  </a:lnTo>
                  <a:cubicBezTo>
                    <a:pt x="1186" y="153"/>
                    <a:pt x="1094" y="62"/>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3527;p83"/>
            <p:cNvSpPr/>
            <p:nvPr/>
          </p:nvSpPr>
          <p:spPr>
            <a:xfrm>
              <a:off x="1202377" y="2226994"/>
              <a:ext cx="17" cy="17"/>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528;p83"/>
            <p:cNvSpPr/>
            <p:nvPr/>
          </p:nvSpPr>
          <p:spPr>
            <a:xfrm>
              <a:off x="1239092"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529;p83"/>
            <p:cNvSpPr/>
            <p:nvPr/>
          </p:nvSpPr>
          <p:spPr>
            <a:xfrm>
              <a:off x="1239092"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530;p83"/>
            <p:cNvSpPr/>
            <p:nvPr/>
          </p:nvSpPr>
          <p:spPr>
            <a:xfrm>
              <a:off x="1202377" y="2267730"/>
              <a:ext cx="32693" cy="33206"/>
            </a:xfrm>
            <a:custGeom>
              <a:avLst/>
              <a:gdLst/>
              <a:ahLst/>
              <a:cxnLst/>
              <a:rect l="l" t="t" r="r" b="b"/>
              <a:pathLst>
                <a:path w="1976" h="2007" extrusionOk="0">
                  <a:moveTo>
                    <a:pt x="1976" y="0"/>
                  </a:moveTo>
                  <a:lnTo>
                    <a:pt x="0" y="2006"/>
                  </a:lnTo>
                  <a:lnTo>
                    <a:pt x="943" y="1064"/>
                  </a:lnTo>
                  <a:lnTo>
                    <a:pt x="19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531;p83"/>
            <p:cNvSpPr/>
            <p:nvPr/>
          </p:nvSpPr>
          <p:spPr>
            <a:xfrm>
              <a:off x="1239092"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532;p83"/>
            <p:cNvSpPr/>
            <p:nvPr/>
          </p:nvSpPr>
          <p:spPr>
            <a:xfrm>
              <a:off x="1202377" y="2267730"/>
              <a:ext cx="32693" cy="33206"/>
            </a:xfrm>
            <a:custGeom>
              <a:avLst/>
              <a:gdLst/>
              <a:ahLst/>
              <a:cxnLst/>
              <a:rect l="l" t="t" r="r" b="b"/>
              <a:pathLst>
                <a:path w="1976" h="2007" extrusionOk="0">
                  <a:moveTo>
                    <a:pt x="0" y="2006"/>
                  </a:moveTo>
                  <a:lnTo>
                    <a:pt x="0" y="2006"/>
                  </a:lnTo>
                  <a:lnTo>
                    <a:pt x="1976" y="0"/>
                  </a:lnTo>
                  <a:lnTo>
                    <a:pt x="19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533;p83"/>
            <p:cNvSpPr/>
            <p:nvPr/>
          </p:nvSpPr>
          <p:spPr>
            <a:xfrm>
              <a:off x="1239092" y="2300921"/>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534;p83"/>
            <p:cNvSpPr/>
            <p:nvPr/>
          </p:nvSpPr>
          <p:spPr>
            <a:xfrm>
              <a:off x="1202377" y="2267730"/>
              <a:ext cx="32693" cy="36730"/>
            </a:xfrm>
            <a:custGeom>
              <a:avLst/>
              <a:gdLst/>
              <a:ahLst/>
              <a:cxnLst/>
              <a:rect l="l" t="t" r="r" b="b"/>
              <a:pathLst>
                <a:path w="1976" h="2220" extrusionOk="0">
                  <a:moveTo>
                    <a:pt x="1976" y="0"/>
                  </a:moveTo>
                  <a:lnTo>
                    <a:pt x="1277" y="699"/>
                  </a:lnTo>
                  <a:lnTo>
                    <a:pt x="1282" y="705"/>
                  </a:lnTo>
                  <a:lnTo>
                    <a:pt x="1282" y="705"/>
                  </a:lnTo>
                  <a:lnTo>
                    <a:pt x="1976" y="0"/>
                  </a:lnTo>
                  <a:close/>
                  <a:moveTo>
                    <a:pt x="1282" y="705"/>
                  </a:moveTo>
                  <a:lnTo>
                    <a:pt x="0" y="2006"/>
                  </a:lnTo>
                  <a:lnTo>
                    <a:pt x="0" y="2219"/>
                  </a:lnTo>
                  <a:lnTo>
                    <a:pt x="213" y="2219"/>
                  </a:lnTo>
                  <a:lnTo>
                    <a:pt x="1520" y="943"/>
                  </a:lnTo>
                  <a:lnTo>
                    <a:pt x="1282" y="70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535;p83"/>
            <p:cNvSpPr/>
            <p:nvPr/>
          </p:nvSpPr>
          <p:spPr>
            <a:xfrm>
              <a:off x="1223489" y="2267730"/>
              <a:ext cx="14096" cy="15602"/>
            </a:xfrm>
            <a:custGeom>
              <a:avLst/>
              <a:gdLst/>
              <a:ahLst/>
              <a:cxnLst/>
              <a:rect l="l" t="t" r="r" b="b"/>
              <a:pathLst>
                <a:path w="852" h="943" extrusionOk="0">
                  <a:moveTo>
                    <a:pt x="700" y="0"/>
                  </a:moveTo>
                  <a:lnTo>
                    <a:pt x="1" y="699"/>
                  </a:lnTo>
                  <a:lnTo>
                    <a:pt x="244" y="943"/>
                  </a:lnTo>
                  <a:lnTo>
                    <a:pt x="852" y="335"/>
                  </a:lnTo>
                  <a:cubicBezTo>
                    <a:pt x="791" y="213"/>
                    <a:pt x="761" y="122"/>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536;p83"/>
            <p:cNvSpPr/>
            <p:nvPr/>
          </p:nvSpPr>
          <p:spPr>
            <a:xfrm>
              <a:off x="1202377" y="2263709"/>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537;p83"/>
            <p:cNvSpPr/>
            <p:nvPr/>
          </p:nvSpPr>
          <p:spPr>
            <a:xfrm>
              <a:off x="1239092" y="2344172"/>
              <a:ext cx="1522" cy="1026"/>
            </a:xfrm>
            <a:custGeom>
              <a:avLst/>
              <a:gdLst/>
              <a:ahLst/>
              <a:cxnLst/>
              <a:rect l="l" t="t" r="r" b="b"/>
              <a:pathLst>
                <a:path w="92" h="62" extrusionOk="0">
                  <a:moveTo>
                    <a:pt x="91" y="0"/>
                  </a:moveTo>
                  <a:lnTo>
                    <a:pt x="91" y="0"/>
                  </a:lnTo>
                  <a:lnTo>
                    <a:pt x="0" y="61"/>
                  </a:lnTo>
                  <a:lnTo>
                    <a:pt x="0" y="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538;p83"/>
            <p:cNvSpPr/>
            <p:nvPr/>
          </p:nvSpPr>
          <p:spPr>
            <a:xfrm>
              <a:off x="1202377" y="2304446"/>
              <a:ext cx="36730" cy="37226"/>
            </a:xfrm>
            <a:custGeom>
              <a:avLst/>
              <a:gdLst/>
              <a:ahLst/>
              <a:cxnLst/>
              <a:rect l="l" t="t" r="r" b="b"/>
              <a:pathLst>
                <a:path w="2220" h="2250" extrusionOk="0">
                  <a:moveTo>
                    <a:pt x="2219" y="0"/>
                  </a:moveTo>
                  <a:lnTo>
                    <a:pt x="0" y="2249"/>
                  </a:lnTo>
                  <a:lnTo>
                    <a:pt x="943"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539;p83"/>
            <p:cNvSpPr/>
            <p:nvPr/>
          </p:nvSpPr>
          <p:spPr>
            <a:xfrm>
              <a:off x="1239092" y="2344172"/>
              <a:ext cx="1522" cy="1026"/>
            </a:xfrm>
            <a:custGeom>
              <a:avLst/>
              <a:gdLst/>
              <a:ahLst/>
              <a:cxnLst/>
              <a:rect l="l" t="t" r="r" b="b"/>
              <a:pathLst>
                <a:path w="92" h="62" extrusionOk="0">
                  <a:moveTo>
                    <a:pt x="0" y="61"/>
                  </a:moveTo>
                  <a:lnTo>
                    <a:pt x="91" y="0"/>
                  </a:ln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540;p83"/>
            <p:cNvSpPr/>
            <p:nvPr/>
          </p:nvSpPr>
          <p:spPr>
            <a:xfrm>
              <a:off x="1202377" y="2304446"/>
              <a:ext cx="36730" cy="37226"/>
            </a:xfrm>
            <a:custGeom>
              <a:avLst/>
              <a:gdLst/>
              <a:ahLst/>
              <a:cxnLst/>
              <a:rect l="l" t="t" r="r" b="b"/>
              <a:pathLst>
                <a:path w="2220" h="2250" extrusionOk="0">
                  <a:moveTo>
                    <a:pt x="0" y="2249"/>
                  </a:moveTo>
                  <a:lnTo>
                    <a:pt x="0" y="2249"/>
                  </a:lnTo>
                  <a:lnTo>
                    <a:pt x="2219" y="0"/>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541;p83"/>
            <p:cNvSpPr/>
            <p:nvPr/>
          </p:nvSpPr>
          <p:spPr>
            <a:xfrm>
              <a:off x="1239092" y="2344172"/>
              <a:ext cx="1522" cy="1026"/>
            </a:xfrm>
            <a:custGeom>
              <a:avLst/>
              <a:gdLst/>
              <a:ahLst/>
              <a:cxnLst/>
              <a:rect l="l" t="t" r="r" b="b"/>
              <a:pathLst>
                <a:path w="92" h="62" extrusionOk="0">
                  <a:moveTo>
                    <a:pt x="91" y="0"/>
                  </a:moveTo>
                  <a:lnTo>
                    <a:pt x="0" y="61"/>
                  </a:lnTo>
                  <a:lnTo>
                    <a:pt x="61" y="61"/>
                  </a:lnTo>
                  <a:cubicBezTo>
                    <a:pt x="61" y="31"/>
                    <a:pt x="61" y="31"/>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542;p83"/>
            <p:cNvSpPr/>
            <p:nvPr/>
          </p:nvSpPr>
          <p:spPr>
            <a:xfrm>
              <a:off x="1202377" y="2304446"/>
              <a:ext cx="36730" cy="40750"/>
            </a:xfrm>
            <a:custGeom>
              <a:avLst/>
              <a:gdLst/>
              <a:ahLst/>
              <a:cxnLst/>
              <a:rect l="l" t="t" r="r" b="b"/>
              <a:pathLst>
                <a:path w="2220" h="2463" extrusionOk="0">
                  <a:moveTo>
                    <a:pt x="2219" y="0"/>
                  </a:moveTo>
                  <a:lnTo>
                    <a:pt x="1277" y="942"/>
                  </a:lnTo>
                  <a:lnTo>
                    <a:pt x="1284" y="948"/>
                  </a:lnTo>
                  <a:lnTo>
                    <a:pt x="1284" y="948"/>
                  </a:lnTo>
                  <a:lnTo>
                    <a:pt x="2219" y="0"/>
                  </a:lnTo>
                  <a:close/>
                  <a:moveTo>
                    <a:pt x="1284" y="948"/>
                  </a:moveTo>
                  <a:lnTo>
                    <a:pt x="0" y="2249"/>
                  </a:lnTo>
                  <a:lnTo>
                    <a:pt x="0" y="2462"/>
                  </a:lnTo>
                  <a:lnTo>
                    <a:pt x="213" y="2462"/>
                  </a:lnTo>
                  <a:lnTo>
                    <a:pt x="1520" y="1155"/>
                  </a:lnTo>
                  <a:lnTo>
                    <a:pt x="1284" y="9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543;p83"/>
            <p:cNvSpPr/>
            <p:nvPr/>
          </p:nvSpPr>
          <p:spPr>
            <a:xfrm>
              <a:off x="1223489" y="2304446"/>
              <a:ext cx="19639" cy="19126"/>
            </a:xfrm>
            <a:custGeom>
              <a:avLst/>
              <a:gdLst/>
              <a:ahLst/>
              <a:cxnLst/>
              <a:rect l="l" t="t" r="r" b="b"/>
              <a:pathLst>
                <a:path w="1187" h="1156" extrusionOk="0">
                  <a:moveTo>
                    <a:pt x="943" y="0"/>
                  </a:moveTo>
                  <a:lnTo>
                    <a:pt x="1" y="942"/>
                  </a:lnTo>
                  <a:lnTo>
                    <a:pt x="244" y="1155"/>
                  </a:lnTo>
                  <a:lnTo>
                    <a:pt x="1186" y="243"/>
                  </a:lnTo>
                  <a:lnTo>
                    <a:pt x="11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544;p83"/>
            <p:cNvSpPr/>
            <p:nvPr/>
          </p:nvSpPr>
          <p:spPr>
            <a:xfrm>
              <a:off x="1202377" y="2304446"/>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545;p83"/>
            <p:cNvSpPr/>
            <p:nvPr/>
          </p:nvSpPr>
          <p:spPr>
            <a:xfrm>
              <a:off x="1202377" y="2345182"/>
              <a:ext cx="36730" cy="36730"/>
            </a:xfrm>
            <a:custGeom>
              <a:avLst/>
              <a:gdLst/>
              <a:ahLst/>
              <a:cxnLst/>
              <a:rect l="l" t="t" r="r" b="b"/>
              <a:pathLst>
                <a:path w="2220" h="2220" extrusionOk="0">
                  <a:moveTo>
                    <a:pt x="2219" y="0"/>
                  </a:moveTo>
                  <a:lnTo>
                    <a:pt x="0" y="2219"/>
                  </a:lnTo>
                  <a:lnTo>
                    <a:pt x="943"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546;p83"/>
            <p:cNvSpPr/>
            <p:nvPr/>
          </p:nvSpPr>
          <p:spPr>
            <a:xfrm>
              <a:off x="1202377" y="2360768"/>
              <a:ext cx="25165" cy="25165"/>
            </a:xfrm>
            <a:custGeom>
              <a:avLst/>
              <a:gdLst/>
              <a:ahLst/>
              <a:cxnLst/>
              <a:rect l="l" t="t" r="r" b="b"/>
              <a:pathLst>
                <a:path w="1521" h="1521" extrusionOk="0">
                  <a:moveTo>
                    <a:pt x="1277" y="0"/>
                  </a:moveTo>
                  <a:lnTo>
                    <a:pt x="0" y="1277"/>
                  </a:lnTo>
                  <a:lnTo>
                    <a:pt x="0" y="1520"/>
                  </a:lnTo>
                  <a:lnTo>
                    <a:pt x="213" y="1520"/>
                  </a:lnTo>
                  <a:lnTo>
                    <a:pt x="1520" y="213"/>
                  </a:lnTo>
                  <a:lnTo>
                    <a:pt x="12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547;p83"/>
            <p:cNvSpPr/>
            <p:nvPr/>
          </p:nvSpPr>
          <p:spPr>
            <a:xfrm>
              <a:off x="1223489" y="2345182"/>
              <a:ext cx="16611" cy="19126"/>
            </a:xfrm>
            <a:custGeom>
              <a:avLst/>
              <a:gdLst/>
              <a:ahLst/>
              <a:cxnLst/>
              <a:rect l="l" t="t" r="r" b="b"/>
              <a:pathLst>
                <a:path w="1004" h="1156" extrusionOk="0">
                  <a:moveTo>
                    <a:pt x="943" y="0"/>
                  </a:moveTo>
                  <a:lnTo>
                    <a:pt x="1" y="942"/>
                  </a:lnTo>
                  <a:lnTo>
                    <a:pt x="244" y="1155"/>
                  </a:lnTo>
                  <a:lnTo>
                    <a:pt x="761" y="669"/>
                  </a:lnTo>
                  <a:cubicBezTo>
                    <a:pt x="852" y="456"/>
                    <a:pt x="943" y="213"/>
                    <a:pt x="1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548;p83"/>
            <p:cNvSpPr/>
            <p:nvPr/>
          </p:nvSpPr>
          <p:spPr>
            <a:xfrm>
              <a:off x="1202377" y="2345182"/>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549;p83"/>
            <p:cNvSpPr/>
            <p:nvPr/>
          </p:nvSpPr>
          <p:spPr>
            <a:xfrm>
              <a:off x="1202377" y="2385918"/>
              <a:ext cx="3541" cy="3524"/>
            </a:xfrm>
            <a:custGeom>
              <a:avLst/>
              <a:gdLst/>
              <a:ahLst/>
              <a:cxnLst/>
              <a:rect l="l" t="t" r="r" b="b"/>
              <a:pathLst>
                <a:path w="214" h="213" extrusionOk="0">
                  <a:moveTo>
                    <a:pt x="0" y="0"/>
                  </a:move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550;p83"/>
            <p:cNvSpPr/>
            <p:nvPr/>
          </p:nvSpPr>
          <p:spPr>
            <a:xfrm>
              <a:off x="1161640" y="2210398"/>
              <a:ext cx="9067" cy="9067"/>
            </a:xfrm>
            <a:custGeom>
              <a:avLst/>
              <a:gdLst/>
              <a:ahLst/>
              <a:cxnLst/>
              <a:rect l="l" t="t" r="r" b="b"/>
              <a:pathLst>
                <a:path w="548" h="548" extrusionOk="0">
                  <a:moveTo>
                    <a:pt x="0" y="547"/>
                  </a:moveTo>
                  <a:lnTo>
                    <a:pt x="547" y="0"/>
                  </a:lnTo>
                  <a:lnTo>
                    <a:pt x="547" y="0"/>
                  </a:lnTo>
                  <a:lnTo>
                    <a:pt x="0" y="5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551;p83"/>
            <p:cNvSpPr/>
            <p:nvPr/>
          </p:nvSpPr>
          <p:spPr>
            <a:xfrm>
              <a:off x="1161640" y="2210398"/>
              <a:ext cx="9067" cy="9067"/>
            </a:xfrm>
            <a:custGeom>
              <a:avLst/>
              <a:gdLst/>
              <a:ahLst/>
              <a:cxnLst/>
              <a:rect l="l" t="t" r="r" b="b"/>
              <a:pathLst>
                <a:path w="548" h="548" extrusionOk="0">
                  <a:moveTo>
                    <a:pt x="0" y="547"/>
                  </a:moveTo>
                  <a:lnTo>
                    <a:pt x="547" y="0"/>
                  </a:lnTo>
                  <a:lnTo>
                    <a:pt x="5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552;p83"/>
            <p:cNvSpPr/>
            <p:nvPr/>
          </p:nvSpPr>
          <p:spPr>
            <a:xfrm>
              <a:off x="1161640" y="2210398"/>
              <a:ext cx="9067" cy="9067"/>
            </a:xfrm>
            <a:custGeom>
              <a:avLst/>
              <a:gdLst/>
              <a:ahLst/>
              <a:cxnLst/>
              <a:rect l="l" t="t" r="r" b="b"/>
              <a:pathLst>
                <a:path w="548" h="548" extrusionOk="0">
                  <a:moveTo>
                    <a:pt x="0" y="547"/>
                  </a:moveTo>
                  <a:lnTo>
                    <a:pt x="547" y="0"/>
                  </a:lnTo>
                  <a:lnTo>
                    <a:pt x="5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553;p83"/>
            <p:cNvSpPr/>
            <p:nvPr/>
          </p:nvSpPr>
          <p:spPr>
            <a:xfrm>
              <a:off x="1161640" y="2210398"/>
              <a:ext cx="14593" cy="12591"/>
            </a:xfrm>
            <a:custGeom>
              <a:avLst/>
              <a:gdLst/>
              <a:ahLst/>
              <a:cxnLst/>
              <a:rect l="l" t="t" r="r" b="b"/>
              <a:pathLst>
                <a:path w="882" h="761" extrusionOk="0">
                  <a:moveTo>
                    <a:pt x="547" y="0"/>
                  </a:moveTo>
                  <a:lnTo>
                    <a:pt x="0" y="547"/>
                  </a:lnTo>
                  <a:lnTo>
                    <a:pt x="0" y="760"/>
                  </a:lnTo>
                  <a:lnTo>
                    <a:pt x="213" y="760"/>
                  </a:lnTo>
                  <a:lnTo>
                    <a:pt x="882" y="122"/>
                  </a:lnTo>
                  <a:cubicBezTo>
                    <a:pt x="760" y="61"/>
                    <a:pt x="669" y="31"/>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554;p83"/>
            <p:cNvSpPr/>
            <p:nvPr/>
          </p:nvSpPr>
          <p:spPr>
            <a:xfrm>
              <a:off x="1198356" y="2260185"/>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555;p83"/>
            <p:cNvSpPr/>
            <p:nvPr/>
          </p:nvSpPr>
          <p:spPr>
            <a:xfrm>
              <a:off x="1161640"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556;p83"/>
            <p:cNvSpPr/>
            <p:nvPr/>
          </p:nvSpPr>
          <p:spPr>
            <a:xfrm>
              <a:off x="1198356" y="2260185"/>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557;p83"/>
            <p:cNvSpPr/>
            <p:nvPr/>
          </p:nvSpPr>
          <p:spPr>
            <a:xfrm>
              <a:off x="1161640" y="2223470"/>
              <a:ext cx="36217" cy="36730"/>
            </a:xfrm>
            <a:custGeom>
              <a:avLst/>
              <a:gdLst/>
              <a:ahLst/>
              <a:cxnLst/>
              <a:rect l="l" t="t" r="r" b="b"/>
              <a:pathLst>
                <a:path w="2189" h="2220" extrusionOk="0">
                  <a:moveTo>
                    <a:pt x="2189" y="0"/>
                  </a:moveTo>
                  <a:lnTo>
                    <a:pt x="0" y="2219"/>
                  </a:lnTo>
                  <a:lnTo>
                    <a:pt x="942" y="1277"/>
                  </a:lnTo>
                  <a:lnTo>
                    <a:pt x="21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558;p83"/>
            <p:cNvSpPr/>
            <p:nvPr/>
          </p:nvSpPr>
          <p:spPr>
            <a:xfrm>
              <a:off x="1161640" y="2223470"/>
              <a:ext cx="36217" cy="36730"/>
            </a:xfrm>
            <a:custGeom>
              <a:avLst/>
              <a:gdLst/>
              <a:ahLst/>
              <a:cxnLst/>
              <a:rect l="l" t="t" r="r" b="b"/>
              <a:pathLst>
                <a:path w="2189" h="2220" extrusionOk="0">
                  <a:moveTo>
                    <a:pt x="0" y="2219"/>
                  </a:moveTo>
                  <a:lnTo>
                    <a:pt x="0" y="2219"/>
                  </a:lnTo>
                  <a:lnTo>
                    <a:pt x="2189" y="0"/>
                  </a:lnTo>
                  <a:lnTo>
                    <a:pt x="21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559;p83"/>
            <p:cNvSpPr/>
            <p:nvPr/>
          </p:nvSpPr>
          <p:spPr>
            <a:xfrm>
              <a:off x="1198356" y="2260185"/>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560;p83"/>
            <p:cNvSpPr/>
            <p:nvPr/>
          </p:nvSpPr>
          <p:spPr>
            <a:xfrm>
              <a:off x="1161640" y="2223470"/>
              <a:ext cx="36217" cy="40254"/>
            </a:xfrm>
            <a:custGeom>
              <a:avLst/>
              <a:gdLst/>
              <a:ahLst/>
              <a:cxnLst/>
              <a:rect l="l" t="t" r="r" b="b"/>
              <a:pathLst>
                <a:path w="2189" h="2433" extrusionOk="0">
                  <a:moveTo>
                    <a:pt x="2189" y="0"/>
                  </a:moveTo>
                  <a:lnTo>
                    <a:pt x="0" y="2219"/>
                  </a:lnTo>
                  <a:lnTo>
                    <a:pt x="0" y="2432"/>
                  </a:lnTo>
                  <a:lnTo>
                    <a:pt x="213" y="2432"/>
                  </a:lnTo>
                  <a:lnTo>
                    <a:pt x="1520" y="1155"/>
                  </a:lnTo>
                  <a:lnTo>
                    <a:pt x="1307" y="912"/>
                  </a:lnTo>
                  <a:lnTo>
                    <a:pt x="21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561;p83"/>
            <p:cNvSpPr/>
            <p:nvPr/>
          </p:nvSpPr>
          <p:spPr>
            <a:xfrm>
              <a:off x="1183266" y="2223470"/>
              <a:ext cx="19126" cy="19126"/>
            </a:xfrm>
            <a:custGeom>
              <a:avLst/>
              <a:gdLst/>
              <a:ahLst/>
              <a:cxnLst/>
              <a:rect l="l" t="t" r="r" b="b"/>
              <a:pathLst>
                <a:path w="1156" h="1156" extrusionOk="0">
                  <a:moveTo>
                    <a:pt x="912" y="0"/>
                  </a:moveTo>
                  <a:lnTo>
                    <a:pt x="0" y="912"/>
                  </a:lnTo>
                  <a:lnTo>
                    <a:pt x="213" y="1155"/>
                  </a:lnTo>
                  <a:lnTo>
                    <a:pt x="1155" y="213"/>
                  </a:lnTo>
                  <a:cubicBezTo>
                    <a:pt x="1064" y="152"/>
                    <a:pt x="973" y="61"/>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562;p83"/>
            <p:cNvSpPr/>
            <p:nvPr/>
          </p:nvSpPr>
          <p:spPr>
            <a:xfrm>
              <a:off x="1161640" y="2222973"/>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563;p83"/>
            <p:cNvSpPr/>
            <p:nvPr/>
          </p:nvSpPr>
          <p:spPr>
            <a:xfrm>
              <a:off x="1198356"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564;p83"/>
            <p:cNvSpPr/>
            <p:nvPr/>
          </p:nvSpPr>
          <p:spPr>
            <a:xfrm>
              <a:off x="1161640" y="2285335"/>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565;p83"/>
            <p:cNvSpPr/>
            <p:nvPr/>
          </p:nvSpPr>
          <p:spPr>
            <a:xfrm>
              <a:off x="1198356"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566;p83"/>
            <p:cNvSpPr/>
            <p:nvPr/>
          </p:nvSpPr>
          <p:spPr>
            <a:xfrm>
              <a:off x="1161640" y="2263709"/>
              <a:ext cx="36730" cy="37226"/>
            </a:xfrm>
            <a:custGeom>
              <a:avLst/>
              <a:gdLst/>
              <a:ahLst/>
              <a:cxnLst/>
              <a:rect l="l" t="t" r="r" b="b"/>
              <a:pathLst>
                <a:path w="2220" h="2250" extrusionOk="0">
                  <a:moveTo>
                    <a:pt x="2219" y="0"/>
                  </a:moveTo>
                  <a:lnTo>
                    <a:pt x="0" y="224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567;p83"/>
            <p:cNvSpPr/>
            <p:nvPr/>
          </p:nvSpPr>
          <p:spPr>
            <a:xfrm>
              <a:off x="1198356"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568;p83"/>
            <p:cNvSpPr/>
            <p:nvPr/>
          </p:nvSpPr>
          <p:spPr>
            <a:xfrm>
              <a:off x="1161640" y="2263709"/>
              <a:ext cx="36730" cy="37226"/>
            </a:xfrm>
            <a:custGeom>
              <a:avLst/>
              <a:gdLst/>
              <a:ahLst/>
              <a:cxnLst/>
              <a:rect l="l" t="t" r="r" b="b"/>
              <a:pathLst>
                <a:path w="2220" h="2250" extrusionOk="0">
                  <a:moveTo>
                    <a:pt x="2219" y="0"/>
                  </a:moveTo>
                  <a:lnTo>
                    <a:pt x="0" y="2249"/>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569;p83"/>
            <p:cNvSpPr/>
            <p:nvPr/>
          </p:nvSpPr>
          <p:spPr>
            <a:xfrm>
              <a:off x="1198356" y="2300921"/>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570;p83"/>
            <p:cNvSpPr/>
            <p:nvPr/>
          </p:nvSpPr>
          <p:spPr>
            <a:xfrm>
              <a:off x="1161640" y="2279296"/>
              <a:ext cx="25148" cy="25165"/>
            </a:xfrm>
            <a:custGeom>
              <a:avLst/>
              <a:gdLst/>
              <a:ahLst/>
              <a:cxnLst/>
              <a:rect l="l" t="t" r="r" b="b"/>
              <a:pathLst>
                <a:path w="1520" h="1521" extrusionOk="0">
                  <a:moveTo>
                    <a:pt x="1307" y="0"/>
                  </a:moveTo>
                  <a:lnTo>
                    <a:pt x="0" y="1307"/>
                  </a:lnTo>
                  <a:lnTo>
                    <a:pt x="0" y="1520"/>
                  </a:lnTo>
                  <a:lnTo>
                    <a:pt x="213" y="1520"/>
                  </a:lnTo>
                  <a:lnTo>
                    <a:pt x="1520" y="244"/>
                  </a:lnTo>
                  <a:lnTo>
                    <a:pt x="13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571;p83"/>
            <p:cNvSpPr/>
            <p:nvPr/>
          </p:nvSpPr>
          <p:spPr>
            <a:xfrm>
              <a:off x="1183266" y="2263709"/>
              <a:ext cx="19126" cy="19622"/>
            </a:xfrm>
            <a:custGeom>
              <a:avLst/>
              <a:gdLst/>
              <a:ahLst/>
              <a:cxnLst/>
              <a:rect l="l" t="t" r="r" b="b"/>
              <a:pathLst>
                <a:path w="1156" h="1186" extrusionOk="0">
                  <a:moveTo>
                    <a:pt x="91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572;p83"/>
            <p:cNvSpPr/>
            <p:nvPr/>
          </p:nvSpPr>
          <p:spPr>
            <a:xfrm>
              <a:off x="1161640" y="2263709"/>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573;p83"/>
            <p:cNvSpPr/>
            <p:nvPr/>
          </p:nvSpPr>
          <p:spPr>
            <a:xfrm>
              <a:off x="1198356" y="2341657"/>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574;p83"/>
            <p:cNvSpPr/>
            <p:nvPr/>
          </p:nvSpPr>
          <p:spPr>
            <a:xfrm>
              <a:off x="1161640"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575;p83"/>
            <p:cNvSpPr/>
            <p:nvPr/>
          </p:nvSpPr>
          <p:spPr>
            <a:xfrm>
              <a:off x="1198356" y="2341657"/>
              <a:ext cx="4037" cy="3541"/>
            </a:xfrm>
            <a:custGeom>
              <a:avLst/>
              <a:gdLst/>
              <a:ahLst/>
              <a:cxnLst/>
              <a:rect l="l" t="t" r="r" b="b"/>
              <a:pathLst>
                <a:path w="244" h="214" extrusionOk="0">
                  <a:moveTo>
                    <a:pt x="24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576;p83"/>
            <p:cNvSpPr/>
            <p:nvPr/>
          </p:nvSpPr>
          <p:spPr>
            <a:xfrm>
              <a:off x="1161640" y="2304446"/>
              <a:ext cx="36730" cy="37226"/>
            </a:xfrm>
            <a:custGeom>
              <a:avLst/>
              <a:gdLst/>
              <a:ahLst/>
              <a:cxnLst/>
              <a:rect l="l" t="t" r="r" b="b"/>
              <a:pathLst>
                <a:path w="2220" h="2250" extrusionOk="0">
                  <a:moveTo>
                    <a:pt x="2219" y="0"/>
                  </a:moveTo>
                  <a:lnTo>
                    <a:pt x="0" y="224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577;p83"/>
            <p:cNvSpPr/>
            <p:nvPr/>
          </p:nvSpPr>
          <p:spPr>
            <a:xfrm>
              <a:off x="1198356" y="2341657"/>
              <a:ext cx="4037" cy="3541"/>
            </a:xfrm>
            <a:custGeom>
              <a:avLst/>
              <a:gdLst/>
              <a:ahLst/>
              <a:cxnLst/>
              <a:rect l="l" t="t" r="r" b="b"/>
              <a:pathLst>
                <a:path w="244" h="214" extrusionOk="0">
                  <a:moveTo>
                    <a:pt x="0" y="213"/>
                  </a:moveTo>
                  <a:lnTo>
                    <a:pt x="0" y="213"/>
                  </a:ln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78;p83"/>
            <p:cNvSpPr/>
            <p:nvPr/>
          </p:nvSpPr>
          <p:spPr>
            <a:xfrm>
              <a:off x="1161640" y="2304446"/>
              <a:ext cx="36730" cy="37226"/>
            </a:xfrm>
            <a:custGeom>
              <a:avLst/>
              <a:gdLst/>
              <a:ahLst/>
              <a:cxnLst/>
              <a:rect l="l" t="t" r="r" b="b"/>
              <a:pathLst>
                <a:path w="2220" h="2250" extrusionOk="0">
                  <a:moveTo>
                    <a:pt x="2219" y="0"/>
                  </a:moveTo>
                  <a:lnTo>
                    <a:pt x="2219" y="0"/>
                  </a:lnTo>
                  <a:lnTo>
                    <a:pt x="0" y="2249"/>
                  </a:lnTo>
                  <a:lnTo>
                    <a:pt x="0" y="224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79;p83"/>
            <p:cNvSpPr/>
            <p:nvPr/>
          </p:nvSpPr>
          <p:spPr>
            <a:xfrm>
              <a:off x="1198356" y="2341657"/>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80;p83"/>
            <p:cNvSpPr/>
            <p:nvPr/>
          </p:nvSpPr>
          <p:spPr>
            <a:xfrm>
              <a:off x="1161640" y="2304446"/>
              <a:ext cx="36730" cy="40750"/>
            </a:xfrm>
            <a:custGeom>
              <a:avLst/>
              <a:gdLst/>
              <a:ahLst/>
              <a:cxnLst/>
              <a:rect l="l" t="t" r="r" b="b"/>
              <a:pathLst>
                <a:path w="2220" h="2463" extrusionOk="0">
                  <a:moveTo>
                    <a:pt x="2219" y="0"/>
                  </a:moveTo>
                  <a:lnTo>
                    <a:pt x="0" y="2249"/>
                  </a:lnTo>
                  <a:lnTo>
                    <a:pt x="0" y="2462"/>
                  </a:lnTo>
                  <a:lnTo>
                    <a:pt x="213" y="2462"/>
                  </a:lnTo>
                  <a:lnTo>
                    <a:pt x="1520" y="1155"/>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81;p83"/>
            <p:cNvSpPr/>
            <p:nvPr/>
          </p:nvSpPr>
          <p:spPr>
            <a:xfrm>
              <a:off x="1183266" y="2304446"/>
              <a:ext cx="19126" cy="19126"/>
            </a:xfrm>
            <a:custGeom>
              <a:avLst/>
              <a:gdLst/>
              <a:ahLst/>
              <a:cxnLst/>
              <a:rect l="l" t="t" r="r" b="b"/>
              <a:pathLst>
                <a:path w="1156" h="1156" extrusionOk="0">
                  <a:moveTo>
                    <a:pt x="91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82;p83"/>
            <p:cNvSpPr/>
            <p:nvPr/>
          </p:nvSpPr>
          <p:spPr>
            <a:xfrm>
              <a:off x="1161640" y="2304446"/>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83;p83"/>
            <p:cNvSpPr/>
            <p:nvPr/>
          </p:nvSpPr>
          <p:spPr>
            <a:xfrm>
              <a:off x="1198356" y="2381897"/>
              <a:ext cx="4037" cy="4037"/>
            </a:xfrm>
            <a:custGeom>
              <a:avLst/>
              <a:gdLst/>
              <a:ahLst/>
              <a:cxnLst/>
              <a:rect l="l" t="t" r="r" b="b"/>
              <a:pathLst>
                <a:path w="244" h="244" extrusionOk="0">
                  <a:moveTo>
                    <a:pt x="243" y="0"/>
                  </a:moveTo>
                  <a:lnTo>
                    <a:pt x="24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84;p83"/>
            <p:cNvSpPr/>
            <p:nvPr/>
          </p:nvSpPr>
          <p:spPr>
            <a:xfrm>
              <a:off x="1161640"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85;p83"/>
            <p:cNvSpPr/>
            <p:nvPr/>
          </p:nvSpPr>
          <p:spPr>
            <a:xfrm>
              <a:off x="1198356" y="2381897"/>
              <a:ext cx="4037" cy="4037"/>
            </a:xfrm>
            <a:custGeom>
              <a:avLst/>
              <a:gdLst/>
              <a:ahLst/>
              <a:cxnLst/>
              <a:rect l="l" t="t" r="r" b="b"/>
              <a:pathLst>
                <a:path w="244" h="244" extrusionOk="0">
                  <a:moveTo>
                    <a:pt x="24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6;p83"/>
            <p:cNvSpPr/>
            <p:nvPr/>
          </p:nvSpPr>
          <p:spPr>
            <a:xfrm>
              <a:off x="1161640" y="2345182"/>
              <a:ext cx="36730" cy="36730"/>
            </a:xfrm>
            <a:custGeom>
              <a:avLst/>
              <a:gdLst/>
              <a:ahLst/>
              <a:cxnLst/>
              <a:rect l="l" t="t" r="r" b="b"/>
              <a:pathLst>
                <a:path w="2220" h="2220" extrusionOk="0">
                  <a:moveTo>
                    <a:pt x="2219" y="0"/>
                  </a:moveTo>
                  <a:lnTo>
                    <a:pt x="0" y="221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87;p83"/>
            <p:cNvSpPr/>
            <p:nvPr/>
          </p:nvSpPr>
          <p:spPr>
            <a:xfrm>
              <a:off x="1161640" y="2345182"/>
              <a:ext cx="36730" cy="36730"/>
            </a:xfrm>
            <a:custGeom>
              <a:avLst/>
              <a:gdLst/>
              <a:ahLst/>
              <a:cxnLst/>
              <a:rect l="l" t="t" r="r" b="b"/>
              <a:pathLst>
                <a:path w="2220" h="2220" extrusionOk="0">
                  <a:moveTo>
                    <a:pt x="0" y="2219"/>
                  </a:moveTo>
                  <a:lnTo>
                    <a:pt x="0" y="2219"/>
                  </a:lnTo>
                  <a:lnTo>
                    <a:pt x="2219" y="0"/>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588;p83"/>
            <p:cNvSpPr/>
            <p:nvPr/>
          </p:nvSpPr>
          <p:spPr>
            <a:xfrm>
              <a:off x="1198356" y="2381897"/>
              <a:ext cx="4037" cy="4037"/>
            </a:xfrm>
            <a:custGeom>
              <a:avLst/>
              <a:gdLst/>
              <a:ahLst/>
              <a:cxnLst/>
              <a:rect l="l" t="t" r="r" b="b"/>
              <a:pathLst>
                <a:path w="244" h="244" extrusionOk="0">
                  <a:moveTo>
                    <a:pt x="243" y="0"/>
                  </a:moveTo>
                  <a:lnTo>
                    <a:pt x="0" y="243"/>
                  </a:lnTo>
                  <a:lnTo>
                    <a:pt x="243"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589;p83"/>
            <p:cNvSpPr/>
            <p:nvPr/>
          </p:nvSpPr>
          <p:spPr>
            <a:xfrm>
              <a:off x="1161640" y="2345182"/>
              <a:ext cx="36730" cy="40750"/>
            </a:xfrm>
            <a:custGeom>
              <a:avLst/>
              <a:gdLst/>
              <a:ahLst/>
              <a:cxnLst/>
              <a:rect l="l" t="t" r="r" b="b"/>
              <a:pathLst>
                <a:path w="2220" h="2463" extrusionOk="0">
                  <a:moveTo>
                    <a:pt x="2219" y="0"/>
                  </a:moveTo>
                  <a:lnTo>
                    <a:pt x="0" y="2219"/>
                  </a:lnTo>
                  <a:lnTo>
                    <a:pt x="0" y="2462"/>
                  </a:lnTo>
                  <a:lnTo>
                    <a:pt x="213" y="2462"/>
                  </a:lnTo>
                  <a:lnTo>
                    <a:pt x="1520" y="1155"/>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590;p83"/>
            <p:cNvSpPr/>
            <p:nvPr/>
          </p:nvSpPr>
          <p:spPr>
            <a:xfrm>
              <a:off x="1183266" y="2345182"/>
              <a:ext cx="19126" cy="19126"/>
            </a:xfrm>
            <a:custGeom>
              <a:avLst/>
              <a:gdLst/>
              <a:ahLst/>
              <a:cxnLst/>
              <a:rect l="l" t="t" r="r" b="b"/>
              <a:pathLst>
                <a:path w="1156" h="1156" extrusionOk="0">
                  <a:moveTo>
                    <a:pt x="91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591;p83"/>
            <p:cNvSpPr/>
            <p:nvPr/>
          </p:nvSpPr>
          <p:spPr>
            <a:xfrm>
              <a:off x="1161640" y="2345182"/>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592;p83"/>
            <p:cNvSpPr/>
            <p:nvPr/>
          </p:nvSpPr>
          <p:spPr>
            <a:xfrm>
              <a:off x="1169185" y="2407543"/>
              <a:ext cx="8057" cy="8057"/>
            </a:xfrm>
            <a:custGeom>
              <a:avLst/>
              <a:gdLst/>
              <a:ahLst/>
              <a:cxnLst/>
              <a:rect l="l" t="t" r="r" b="b"/>
              <a:pathLst>
                <a:path w="487" h="487" extrusionOk="0">
                  <a:moveTo>
                    <a:pt x="486" y="0"/>
                  </a:moveTo>
                  <a:lnTo>
                    <a:pt x="0" y="487"/>
                  </a:lnTo>
                  <a:lnTo>
                    <a:pt x="0" y="48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593;p83"/>
            <p:cNvSpPr/>
            <p:nvPr/>
          </p:nvSpPr>
          <p:spPr>
            <a:xfrm>
              <a:off x="1169185" y="2385918"/>
              <a:ext cx="29185" cy="29682"/>
            </a:xfrm>
            <a:custGeom>
              <a:avLst/>
              <a:gdLst/>
              <a:ahLst/>
              <a:cxnLst/>
              <a:rect l="l" t="t" r="r" b="b"/>
              <a:pathLst>
                <a:path w="1764" h="1794" extrusionOk="0">
                  <a:moveTo>
                    <a:pt x="1763" y="0"/>
                  </a:moveTo>
                  <a:lnTo>
                    <a:pt x="0" y="1794"/>
                  </a:lnTo>
                  <a:lnTo>
                    <a:pt x="486" y="1307"/>
                  </a:lnTo>
                  <a:lnTo>
                    <a:pt x="17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594;p83"/>
            <p:cNvSpPr/>
            <p:nvPr/>
          </p:nvSpPr>
          <p:spPr>
            <a:xfrm>
              <a:off x="1169185" y="2385918"/>
              <a:ext cx="29185" cy="29682"/>
            </a:xfrm>
            <a:custGeom>
              <a:avLst/>
              <a:gdLst/>
              <a:ahLst/>
              <a:cxnLst/>
              <a:rect l="l" t="t" r="r" b="b"/>
              <a:pathLst>
                <a:path w="1764" h="1794" extrusionOk="0">
                  <a:moveTo>
                    <a:pt x="1763" y="0"/>
                  </a:moveTo>
                  <a:lnTo>
                    <a:pt x="0" y="1794"/>
                  </a:lnTo>
                  <a:lnTo>
                    <a:pt x="851" y="942"/>
                  </a:lnTo>
                  <a:lnTo>
                    <a:pt x="17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595;p83"/>
            <p:cNvSpPr/>
            <p:nvPr/>
          </p:nvSpPr>
          <p:spPr>
            <a:xfrm>
              <a:off x="1169185" y="2401504"/>
              <a:ext cx="17604" cy="14096"/>
            </a:xfrm>
            <a:custGeom>
              <a:avLst/>
              <a:gdLst/>
              <a:ahLst/>
              <a:cxnLst/>
              <a:rect l="l" t="t" r="r" b="b"/>
              <a:pathLst>
                <a:path w="1064" h="852" extrusionOk="0">
                  <a:moveTo>
                    <a:pt x="851" y="0"/>
                  </a:moveTo>
                  <a:lnTo>
                    <a:pt x="0" y="852"/>
                  </a:lnTo>
                  <a:cubicBezTo>
                    <a:pt x="243" y="760"/>
                    <a:pt x="486" y="669"/>
                    <a:pt x="730" y="578"/>
                  </a:cubicBezTo>
                  <a:lnTo>
                    <a:pt x="1064" y="213"/>
                  </a:lnTo>
                  <a:lnTo>
                    <a:pt x="8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596;p83"/>
            <p:cNvSpPr/>
            <p:nvPr/>
          </p:nvSpPr>
          <p:spPr>
            <a:xfrm>
              <a:off x="1183266" y="2385918"/>
              <a:ext cx="19126" cy="19126"/>
            </a:xfrm>
            <a:custGeom>
              <a:avLst/>
              <a:gdLst/>
              <a:ahLst/>
              <a:cxnLst/>
              <a:rect l="l" t="t" r="r" b="b"/>
              <a:pathLst>
                <a:path w="1156" h="1156" extrusionOk="0">
                  <a:moveTo>
                    <a:pt x="91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597;p83"/>
            <p:cNvSpPr/>
            <p:nvPr/>
          </p:nvSpPr>
          <p:spPr>
            <a:xfrm>
              <a:off x="1161640" y="2385918"/>
              <a:ext cx="3524" cy="3524"/>
            </a:xfrm>
            <a:custGeom>
              <a:avLst/>
              <a:gdLst/>
              <a:ahLst/>
              <a:cxnLst/>
              <a:rect l="l" t="t" r="r" b="b"/>
              <a:pathLst>
                <a:path w="213" h="213" extrusionOk="0">
                  <a:moveTo>
                    <a:pt x="0" y="0"/>
                  </a:move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598;p83"/>
            <p:cNvSpPr/>
            <p:nvPr/>
          </p:nvSpPr>
          <p:spPr>
            <a:xfrm>
              <a:off x="1158116" y="2219449"/>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599;p83"/>
            <p:cNvSpPr/>
            <p:nvPr/>
          </p:nvSpPr>
          <p:spPr>
            <a:xfrm>
              <a:off x="1120904" y="2205369"/>
              <a:ext cx="14593" cy="14096"/>
            </a:xfrm>
            <a:custGeom>
              <a:avLst/>
              <a:gdLst/>
              <a:ahLst/>
              <a:cxnLst/>
              <a:rect l="l" t="t" r="r" b="b"/>
              <a:pathLst>
                <a:path w="882" h="852" extrusionOk="0">
                  <a:moveTo>
                    <a:pt x="0" y="851"/>
                  </a:moveTo>
                  <a:lnTo>
                    <a:pt x="882" y="0"/>
                  </a:lnTo>
                  <a:lnTo>
                    <a:pt x="882" y="0"/>
                  </a:lnTo>
                  <a:lnTo>
                    <a:pt x="0" y="85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600;p83"/>
            <p:cNvSpPr/>
            <p:nvPr/>
          </p:nvSpPr>
          <p:spPr>
            <a:xfrm>
              <a:off x="1158116"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601;p83"/>
            <p:cNvSpPr/>
            <p:nvPr/>
          </p:nvSpPr>
          <p:spPr>
            <a:xfrm>
              <a:off x="1120904" y="2205369"/>
              <a:ext cx="14593" cy="14096"/>
            </a:xfrm>
            <a:custGeom>
              <a:avLst/>
              <a:gdLst/>
              <a:ahLst/>
              <a:cxnLst/>
              <a:rect l="l" t="t" r="r" b="b"/>
              <a:pathLst>
                <a:path w="882" h="852" extrusionOk="0">
                  <a:moveTo>
                    <a:pt x="0" y="851"/>
                  </a:moveTo>
                  <a:lnTo>
                    <a:pt x="882" y="0"/>
                  </a:lnTo>
                  <a:lnTo>
                    <a:pt x="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602;p83"/>
            <p:cNvSpPr/>
            <p:nvPr/>
          </p:nvSpPr>
          <p:spPr>
            <a:xfrm>
              <a:off x="1158116"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603;p83"/>
            <p:cNvSpPr/>
            <p:nvPr/>
          </p:nvSpPr>
          <p:spPr>
            <a:xfrm>
              <a:off x="1120904" y="2205369"/>
              <a:ext cx="14593" cy="14096"/>
            </a:xfrm>
            <a:custGeom>
              <a:avLst/>
              <a:gdLst/>
              <a:ahLst/>
              <a:cxnLst/>
              <a:rect l="l" t="t" r="r" b="b"/>
              <a:pathLst>
                <a:path w="882" h="852" extrusionOk="0">
                  <a:moveTo>
                    <a:pt x="0" y="851"/>
                  </a:moveTo>
                  <a:lnTo>
                    <a:pt x="882" y="0"/>
                  </a:lnTo>
                  <a:lnTo>
                    <a:pt x="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604;p83"/>
            <p:cNvSpPr/>
            <p:nvPr/>
          </p:nvSpPr>
          <p:spPr>
            <a:xfrm>
              <a:off x="1158116" y="2219449"/>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605;p83"/>
            <p:cNvSpPr/>
            <p:nvPr/>
          </p:nvSpPr>
          <p:spPr>
            <a:xfrm>
              <a:off x="1120904" y="2204856"/>
              <a:ext cx="21641" cy="18133"/>
            </a:xfrm>
            <a:custGeom>
              <a:avLst/>
              <a:gdLst/>
              <a:ahLst/>
              <a:cxnLst/>
              <a:rect l="l" t="t" r="r" b="b"/>
              <a:pathLst>
                <a:path w="1308" h="1096" extrusionOk="0">
                  <a:moveTo>
                    <a:pt x="1003" y="1"/>
                  </a:moveTo>
                  <a:cubicBezTo>
                    <a:pt x="973" y="1"/>
                    <a:pt x="912" y="31"/>
                    <a:pt x="882" y="31"/>
                  </a:cubicBezTo>
                  <a:lnTo>
                    <a:pt x="0" y="882"/>
                  </a:lnTo>
                  <a:lnTo>
                    <a:pt x="0" y="1095"/>
                  </a:lnTo>
                  <a:lnTo>
                    <a:pt x="243" y="1095"/>
                  </a:lnTo>
                  <a:lnTo>
                    <a:pt x="1307" y="31"/>
                  </a:lnTo>
                  <a:cubicBezTo>
                    <a:pt x="1216" y="31"/>
                    <a:pt x="1094" y="1"/>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606;p83"/>
            <p:cNvSpPr/>
            <p:nvPr/>
          </p:nvSpPr>
          <p:spPr>
            <a:xfrm>
              <a:off x="1158116"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607;p83"/>
            <p:cNvSpPr/>
            <p:nvPr/>
          </p:nvSpPr>
          <p:spPr>
            <a:xfrm>
              <a:off x="1120904"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608;p83"/>
            <p:cNvSpPr/>
            <p:nvPr/>
          </p:nvSpPr>
          <p:spPr>
            <a:xfrm>
              <a:off x="1158116"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609;p83"/>
            <p:cNvSpPr/>
            <p:nvPr/>
          </p:nvSpPr>
          <p:spPr>
            <a:xfrm>
              <a:off x="1120904" y="2222973"/>
              <a:ext cx="37226" cy="37226"/>
            </a:xfrm>
            <a:custGeom>
              <a:avLst/>
              <a:gdLst/>
              <a:ahLst/>
              <a:cxnLst/>
              <a:rect l="l" t="t" r="r" b="b"/>
              <a:pathLst>
                <a:path w="2250" h="2250" extrusionOk="0">
                  <a:moveTo>
                    <a:pt x="0" y="2249"/>
                  </a:moveTo>
                  <a:lnTo>
                    <a:pt x="2249" y="0"/>
                  </a:lnTo>
                  <a:lnTo>
                    <a:pt x="2249" y="0"/>
                  </a:lnTo>
                  <a:lnTo>
                    <a:pt x="942" y="1307"/>
                  </a:lnTo>
                  <a:lnTo>
                    <a:pt x="0" y="224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610;p83"/>
            <p:cNvSpPr/>
            <p:nvPr/>
          </p:nvSpPr>
          <p:spPr>
            <a:xfrm>
              <a:off x="1158116"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611;p83"/>
            <p:cNvSpPr/>
            <p:nvPr/>
          </p:nvSpPr>
          <p:spPr>
            <a:xfrm>
              <a:off x="1120904" y="2222973"/>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612;p83"/>
            <p:cNvSpPr/>
            <p:nvPr/>
          </p:nvSpPr>
          <p:spPr>
            <a:xfrm>
              <a:off x="1158116"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613;p83"/>
            <p:cNvSpPr/>
            <p:nvPr/>
          </p:nvSpPr>
          <p:spPr>
            <a:xfrm>
              <a:off x="1120904" y="2238560"/>
              <a:ext cx="25148" cy="25165"/>
            </a:xfrm>
            <a:custGeom>
              <a:avLst/>
              <a:gdLst/>
              <a:ahLst/>
              <a:cxnLst/>
              <a:rect l="l" t="t" r="r" b="b"/>
              <a:pathLst>
                <a:path w="1520" h="1521" extrusionOk="0">
                  <a:moveTo>
                    <a:pt x="1307" y="0"/>
                  </a:moveTo>
                  <a:lnTo>
                    <a:pt x="0" y="1307"/>
                  </a:lnTo>
                  <a:lnTo>
                    <a:pt x="0" y="1520"/>
                  </a:lnTo>
                  <a:lnTo>
                    <a:pt x="243" y="1520"/>
                  </a:lnTo>
                  <a:lnTo>
                    <a:pt x="1520" y="243"/>
                  </a:lnTo>
                  <a:lnTo>
                    <a:pt x="13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614;p83"/>
            <p:cNvSpPr/>
            <p:nvPr/>
          </p:nvSpPr>
          <p:spPr>
            <a:xfrm>
              <a:off x="1142530" y="2222973"/>
              <a:ext cx="19126" cy="19622"/>
            </a:xfrm>
            <a:custGeom>
              <a:avLst/>
              <a:gdLst/>
              <a:ahLst/>
              <a:cxnLst/>
              <a:rect l="l" t="t" r="r" b="b"/>
              <a:pathLst>
                <a:path w="1156" h="1186" extrusionOk="0">
                  <a:moveTo>
                    <a:pt x="942" y="0"/>
                  </a:moveTo>
                  <a:lnTo>
                    <a:pt x="0" y="942"/>
                  </a:lnTo>
                  <a:lnTo>
                    <a:pt x="21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615;p83"/>
            <p:cNvSpPr/>
            <p:nvPr/>
          </p:nvSpPr>
          <p:spPr>
            <a:xfrm>
              <a:off x="1120904" y="2222973"/>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616;p83"/>
            <p:cNvSpPr/>
            <p:nvPr/>
          </p:nvSpPr>
          <p:spPr>
            <a:xfrm>
              <a:off x="1158116"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617;p83"/>
            <p:cNvSpPr/>
            <p:nvPr/>
          </p:nvSpPr>
          <p:spPr>
            <a:xfrm>
              <a:off x="1158116"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618;p83"/>
            <p:cNvSpPr/>
            <p:nvPr/>
          </p:nvSpPr>
          <p:spPr>
            <a:xfrm>
              <a:off x="1128565" y="2263709"/>
              <a:ext cx="29566" cy="29549"/>
            </a:xfrm>
            <a:custGeom>
              <a:avLst/>
              <a:gdLst/>
              <a:ahLst/>
              <a:cxnLst/>
              <a:rect l="l" t="t" r="r" b="b"/>
              <a:pathLst>
                <a:path w="1787" h="1786" extrusionOk="0">
                  <a:moveTo>
                    <a:pt x="1786" y="0"/>
                  </a:moveTo>
                  <a:lnTo>
                    <a:pt x="1" y="1786"/>
                  </a:lnTo>
                  <a:lnTo>
                    <a:pt x="479" y="1307"/>
                  </a:lnTo>
                  <a:lnTo>
                    <a:pt x="17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619;p83"/>
            <p:cNvSpPr/>
            <p:nvPr/>
          </p:nvSpPr>
          <p:spPr>
            <a:xfrm>
              <a:off x="1158116" y="2300921"/>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620;p83"/>
            <p:cNvSpPr/>
            <p:nvPr/>
          </p:nvSpPr>
          <p:spPr>
            <a:xfrm>
              <a:off x="1120904"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621;p83"/>
            <p:cNvSpPr/>
            <p:nvPr/>
          </p:nvSpPr>
          <p:spPr>
            <a:xfrm>
              <a:off x="1158116"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622;p83"/>
            <p:cNvSpPr/>
            <p:nvPr/>
          </p:nvSpPr>
          <p:spPr>
            <a:xfrm>
              <a:off x="1120904" y="2279296"/>
              <a:ext cx="25148" cy="25165"/>
            </a:xfrm>
            <a:custGeom>
              <a:avLst/>
              <a:gdLst/>
              <a:ahLst/>
              <a:cxnLst/>
              <a:rect l="l" t="t" r="r" b="b"/>
              <a:pathLst>
                <a:path w="1520" h="1521" extrusionOk="0">
                  <a:moveTo>
                    <a:pt x="1307" y="0"/>
                  </a:moveTo>
                  <a:lnTo>
                    <a:pt x="0" y="1307"/>
                  </a:lnTo>
                  <a:lnTo>
                    <a:pt x="0" y="1520"/>
                  </a:lnTo>
                  <a:lnTo>
                    <a:pt x="243" y="1520"/>
                  </a:lnTo>
                  <a:lnTo>
                    <a:pt x="1520" y="244"/>
                  </a:lnTo>
                  <a:lnTo>
                    <a:pt x="13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623;p83"/>
            <p:cNvSpPr/>
            <p:nvPr/>
          </p:nvSpPr>
          <p:spPr>
            <a:xfrm>
              <a:off x="1142530"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624;p83"/>
            <p:cNvSpPr/>
            <p:nvPr/>
          </p:nvSpPr>
          <p:spPr>
            <a:xfrm>
              <a:off x="1120904" y="2263709"/>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625;p83"/>
            <p:cNvSpPr/>
            <p:nvPr/>
          </p:nvSpPr>
          <p:spPr>
            <a:xfrm>
              <a:off x="1158116"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626;p83"/>
            <p:cNvSpPr/>
            <p:nvPr/>
          </p:nvSpPr>
          <p:spPr>
            <a:xfrm>
              <a:off x="1120904"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627;p83"/>
            <p:cNvSpPr/>
            <p:nvPr/>
          </p:nvSpPr>
          <p:spPr>
            <a:xfrm>
              <a:off x="1158116"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3628;p83"/>
            <p:cNvSpPr/>
            <p:nvPr/>
          </p:nvSpPr>
          <p:spPr>
            <a:xfrm>
              <a:off x="1120904" y="2326071"/>
              <a:ext cx="15602" cy="15602"/>
            </a:xfrm>
            <a:custGeom>
              <a:avLst/>
              <a:gdLst/>
              <a:ahLst/>
              <a:cxnLst/>
              <a:rect l="l" t="t" r="r" b="b"/>
              <a:pathLst>
                <a:path w="943" h="943" extrusionOk="0">
                  <a:moveTo>
                    <a:pt x="942" y="0"/>
                  </a:moveTo>
                  <a:lnTo>
                    <a:pt x="0" y="942"/>
                  </a:lnTo>
                  <a:lnTo>
                    <a:pt x="9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3629;p83"/>
            <p:cNvSpPr/>
            <p:nvPr/>
          </p:nvSpPr>
          <p:spPr>
            <a:xfrm>
              <a:off x="1158116" y="2341657"/>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3630;p83"/>
            <p:cNvSpPr/>
            <p:nvPr/>
          </p:nvSpPr>
          <p:spPr>
            <a:xfrm>
              <a:off x="1120904" y="2304446"/>
              <a:ext cx="37226" cy="37226"/>
            </a:xfrm>
            <a:custGeom>
              <a:avLst/>
              <a:gdLst/>
              <a:ahLst/>
              <a:cxnLst/>
              <a:rect l="l" t="t" r="r" b="b"/>
              <a:pathLst>
                <a:path w="2250" h="2250" extrusionOk="0">
                  <a:moveTo>
                    <a:pt x="2249" y="0"/>
                  </a:moveTo>
                  <a:lnTo>
                    <a:pt x="2249" y="0"/>
                  </a:lnTo>
                  <a:lnTo>
                    <a:pt x="0" y="2249"/>
                  </a:lnTo>
                  <a:lnTo>
                    <a:pt x="0" y="224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3631;p83"/>
            <p:cNvSpPr/>
            <p:nvPr/>
          </p:nvSpPr>
          <p:spPr>
            <a:xfrm>
              <a:off x="1158116"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3632;p83"/>
            <p:cNvSpPr/>
            <p:nvPr/>
          </p:nvSpPr>
          <p:spPr>
            <a:xfrm>
              <a:off x="1120904" y="2304446"/>
              <a:ext cx="37226" cy="40750"/>
            </a:xfrm>
            <a:custGeom>
              <a:avLst/>
              <a:gdLst/>
              <a:ahLst/>
              <a:cxnLst/>
              <a:rect l="l" t="t" r="r" b="b"/>
              <a:pathLst>
                <a:path w="2250" h="2463" extrusionOk="0">
                  <a:moveTo>
                    <a:pt x="2249" y="0"/>
                  </a:moveTo>
                  <a:lnTo>
                    <a:pt x="1307" y="942"/>
                  </a:lnTo>
                  <a:lnTo>
                    <a:pt x="1307" y="942"/>
                  </a:lnTo>
                  <a:lnTo>
                    <a:pt x="2249" y="0"/>
                  </a:lnTo>
                  <a:close/>
                  <a:moveTo>
                    <a:pt x="1307" y="942"/>
                  </a:moveTo>
                  <a:lnTo>
                    <a:pt x="0" y="2249"/>
                  </a:lnTo>
                  <a:lnTo>
                    <a:pt x="0" y="2462"/>
                  </a:lnTo>
                  <a:lnTo>
                    <a:pt x="243" y="2462"/>
                  </a:lnTo>
                  <a:lnTo>
                    <a:pt x="1520" y="1155"/>
                  </a:lnTo>
                  <a:lnTo>
                    <a:pt x="1307"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3633;p83"/>
            <p:cNvSpPr/>
            <p:nvPr/>
          </p:nvSpPr>
          <p:spPr>
            <a:xfrm>
              <a:off x="1142530"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3634;p83"/>
            <p:cNvSpPr/>
            <p:nvPr/>
          </p:nvSpPr>
          <p:spPr>
            <a:xfrm>
              <a:off x="1120904"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3635;p83"/>
            <p:cNvSpPr/>
            <p:nvPr/>
          </p:nvSpPr>
          <p:spPr>
            <a:xfrm>
              <a:off x="1158116"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3636;p83"/>
            <p:cNvSpPr/>
            <p:nvPr/>
          </p:nvSpPr>
          <p:spPr>
            <a:xfrm>
              <a:off x="1120904"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3637;p83"/>
            <p:cNvSpPr/>
            <p:nvPr/>
          </p:nvSpPr>
          <p:spPr>
            <a:xfrm>
              <a:off x="1158116"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3638;p83"/>
            <p:cNvSpPr/>
            <p:nvPr/>
          </p:nvSpPr>
          <p:spPr>
            <a:xfrm>
              <a:off x="1120904" y="2345182"/>
              <a:ext cx="37226" cy="36730"/>
            </a:xfrm>
            <a:custGeom>
              <a:avLst/>
              <a:gdLst/>
              <a:ahLst/>
              <a:cxnLst/>
              <a:rect l="l" t="t" r="r" b="b"/>
              <a:pathLst>
                <a:path w="2250" h="2220" extrusionOk="0">
                  <a:moveTo>
                    <a:pt x="2249" y="0"/>
                  </a:moveTo>
                  <a:lnTo>
                    <a:pt x="0" y="2219"/>
                  </a:lnTo>
                  <a:lnTo>
                    <a:pt x="0" y="221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3639;p83"/>
            <p:cNvSpPr/>
            <p:nvPr/>
          </p:nvSpPr>
          <p:spPr>
            <a:xfrm>
              <a:off x="1158116" y="2381897"/>
              <a:ext cx="3541" cy="4037"/>
            </a:xfrm>
            <a:custGeom>
              <a:avLst/>
              <a:gdLst/>
              <a:ahLst/>
              <a:cxnLst/>
              <a:rect l="l" t="t" r="r" b="b"/>
              <a:pathLst>
                <a:path w="214" h="244" extrusionOk="0">
                  <a:moveTo>
                    <a:pt x="0" y="243"/>
                  </a:moveTo>
                  <a:lnTo>
                    <a:pt x="0" y="24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3640;p83"/>
            <p:cNvSpPr/>
            <p:nvPr/>
          </p:nvSpPr>
          <p:spPr>
            <a:xfrm>
              <a:off x="1120904" y="2345182"/>
              <a:ext cx="37226" cy="36730"/>
            </a:xfrm>
            <a:custGeom>
              <a:avLst/>
              <a:gdLst/>
              <a:ahLst/>
              <a:cxnLst/>
              <a:rect l="l" t="t" r="r" b="b"/>
              <a:pathLst>
                <a:path w="2250" h="2220" extrusionOk="0">
                  <a:moveTo>
                    <a:pt x="2249" y="0"/>
                  </a:moveTo>
                  <a:lnTo>
                    <a:pt x="2249" y="0"/>
                  </a:lnTo>
                  <a:lnTo>
                    <a:pt x="0" y="2219"/>
                  </a:lnTo>
                  <a:lnTo>
                    <a:pt x="0" y="221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3641;p83"/>
            <p:cNvSpPr/>
            <p:nvPr/>
          </p:nvSpPr>
          <p:spPr>
            <a:xfrm>
              <a:off x="1158116"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3642;p83"/>
            <p:cNvSpPr/>
            <p:nvPr/>
          </p:nvSpPr>
          <p:spPr>
            <a:xfrm>
              <a:off x="1120904" y="2345182"/>
              <a:ext cx="37226" cy="40750"/>
            </a:xfrm>
            <a:custGeom>
              <a:avLst/>
              <a:gdLst/>
              <a:ahLst/>
              <a:cxnLst/>
              <a:rect l="l" t="t" r="r" b="b"/>
              <a:pathLst>
                <a:path w="2250" h="2463" extrusionOk="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3643;p83"/>
            <p:cNvSpPr/>
            <p:nvPr/>
          </p:nvSpPr>
          <p:spPr>
            <a:xfrm>
              <a:off x="1142530"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3644;p83"/>
            <p:cNvSpPr/>
            <p:nvPr/>
          </p:nvSpPr>
          <p:spPr>
            <a:xfrm>
              <a:off x="1120904"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3645;p83"/>
            <p:cNvSpPr/>
            <p:nvPr/>
          </p:nvSpPr>
          <p:spPr>
            <a:xfrm>
              <a:off x="1124412" y="2407543"/>
              <a:ext cx="12094" cy="11581"/>
            </a:xfrm>
            <a:custGeom>
              <a:avLst/>
              <a:gdLst/>
              <a:ahLst/>
              <a:cxnLst/>
              <a:rect l="l" t="t" r="r" b="b"/>
              <a:pathLst>
                <a:path w="731" h="700" extrusionOk="0">
                  <a:moveTo>
                    <a:pt x="730" y="0"/>
                  </a:moveTo>
                  <a:lnTo>
                    <a:pt x="1" y="699"/>
                  </a:lnTo>
                  <a:lnTo>
                    <a:pt x="1" y="6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3646;p83"/>
            <p:cNvSpPr/>
            <p:nvPr/>
          </p:nvSpPr>
          <p:spPr>
            <a:xfrm>
              <a:off x="1124412" y="2385918"/>
              <a:ext cx="33719" cy="33206"/>
            </a:xfrm>
            <a:custGeom>
              <a:avLst/>
              <a:gdLst/>
              <a:ahLst/>
              <a:cxnLst/>
              <a:rect l="l" t="t" r="r" b="b"/>
              <a:pathLst>
                <a:path w="2038" h="2007" extrusionOk="0">
                  <a:moveTo>
                    <a:pt x="2037" y="0"/>
                  </a:moveTo>
                  <a:lnTo>
                    <a:pt x="1" y="2006"/>
                  </a:lnTo>
                  <a:lnTo>
                    <a:pt x="730" y="1307"/>
                  </a:lnTo>
                  <a:lnTo>
                    <a:pt x="20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3647;p83"/>
            <p:cNvSpPr/>
            <p:nvPr/>
          </p:nvSpPr>
          <p:spPr>
            <a:xfrm>
              <a:off x="1124412" y="2385918"/>
              <a:ext cx="33719" cy="33206"/>
            </a:xfrm>
            <a:custGeom>
              <a:avLst/>
              <a:gdLst/>
              <a:ahLst/>
              <a:cxnLst/>
              <a:rect l="l" t="t" r="r" b="b"/>
              <a:pathLst>
                <a:path w="2038" h="2007" extrusionOk="0">
                  <a:moveTo>
                    <a:pt x="2037" y="0"/>
                  </a:moveTo>
                  <a:lnTo>
                    <a:pt x="2037" y="0"/>
                  </a:lnTo>
                  <a:lnTo>
                    <a:pt x="1" y="2006"/>
                  </a:lnTo>
                  <a:lnTo>
                    <a:pt x="1" y="200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3648;p83"/>
            <p:cNvSpPr/>
            <p:nvPr/>
          </p:nvSpPr>
          <p:spPr>
            <a:xfrm>
              <a:off x="1124412" y="2385918"/>
              <a:ext cx="33719" cy="33702"/>
            </a:xfrm>
            <a:custGeom>
              <a:avLst/>
              <a:gdLst/>
              <a:ahLst/>
              <a:cxnLst/>
              <a:rect l="l" t="t" r="r" b="b"/>
              <a:pathLst>
                <a:path w="2038" h="2037" extrusionOk="0">
                  <a:moveTo>
                    <a:pt x="2037" y="0"/>
                  </a:moveTo>
                  <a:lnTo>
                    <a:pt x="1" y="2006"/>
                  </a:lnTo>
                  <a:cubicBezTo>
                    <a:pt x="153" y="2037"/>
                    <a:pt x="274" y="2037"/>
                    <a:pt x="426" y="2037"/>
                  </a:cubicBezTo>
                  <a:lnTo>
                    <a:pt x="1308" y="1155"/>
                  </a:lnTo>
                  <a:lnTo>
                    <a:pt x="1095" y="942"/>
                  </a:lnTo>
                  <a:lnTo>
                    <a:pt x="20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3649;p83"/>
            <p:cNvSpPr/>
            <p:nvPr/>
          </p:nvSpPr>
          <p:spPr>
            <a:xfrm>
              <a:off x="1142530" y="2385918"/>
              <a:ext cx="19126" cy="19126"/>
            </a:xfrm>
            <a:custGeom>
              <a:avLst/>
              <a:gdLst/>
              <a:ahLst/>
              <a:cxnLst/>
              <a:rect l="l" t="t" r="r" b="b"/>
              <a:pathLst>
                <a:path w="1156" h="1156" extrusionOk="0">
                  <a:moveTo>
                    <a:pt x="94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3650;p83"/>
            <p:cNvSpPr/>
            <p:nvPr/>
          </p:nvSpPr>
          <p:spPr>
            <a:xfrm>
              <a:off x="1120904" y="2385918"/>
              <a:ext cx="4037" cy="3524"/>
            </a:xfrm>
            <a:custGeom>
              <a:avLst/>
              <a:gdLst/>
              <a:ahLst/>
              <a:cxnLst/>
              <a:rect l="l" t="t" r="r" b="b"/>
              <a:pathLst>
                <a:path w="244" h="213" extrusionOk="0">
                  <a:moveTo>
                    <a:pt x="0" y="0"/>
                  </a:moveTo>
                  <a:lnTo>
                    <a:pt x="0" y="21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3651;p83"/>
            <p:cNvSpPr/>
            <p:nvPr/>
          </p:nvSpPr>
          <p:spPr>
            <a:xfrm>
              <a:off x="1117380" y="2219449"/>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3652;p83"/>
            <p:cNvSpPr/>
            <p:nvPr/>
          </p:nvSpPr>
          <p:spPr>
            <a:xfrm>
              <a:off x="1117380"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3653;p83"/>
            <p:cNvSpPr/>
            <p:nvPr/>
          </p:nvSpPr>
          <p:spPr>
            <a:xfrm>
              <a:off x="1117380"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3654;p83"/>
            <p:cNvSpPr/>
            <p:nvPr/>
          </p:nvSpPr>
          <p:spPr>
            <a:xfrm>
              <a:off x="1117380" y="2219449"/>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3655;p83"/>
            <p:cNvSpPr/>
            <p:nvPr/>
          </p:nvSpPr>
          <p:spPr>
            <a:xfrm>
              <a:off x="1080168" y="2215428"/>
              <a:ext cx="11582" cy="7561"/>
            </a:xfrm>
            <a:custGeom>
              <a:avLst/>
              <a:gdLst/>
              <a:ahLst/>
              <a:cxnLst/>
              <a:rect l="l" t="t" r="r" b="b"/>
              <a:pathLst>
                <a:path w="700" h="457" extrusionOk="0">
                  <a:moveTo>
                    <a:pt x="699" y="0"/>
                  </a:moveTo>
                  <a:cubicBezTo>
                    <a:pt x="456" y="122"/>
                    <a:pt x="243" y="243"/>
                    <a:pt x="0" y="395"/>
                  </a:cubicBezTo>
                  <a:lnTo>
                    <a:pt x="0" y="456"/>
                  </a:lnTo>
                  <a:lnTo>
                    <a:pt x="243" y="456"/>
                  </a:lnTo>
                  <a:lnTo>
                    <a:pt x="6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3656;p83"/>
            <p:cNvSpPr/>
            <p:nvPr/>
          </p:nvSpPr>
          <p:spPr>
            <a:xfrm>
              <a:off x="1117380"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3657;p83"/>
            <p:cNvSpPr/>
            <p:nvPr/>
          </p:nvSpPr>
          <p:spPr>
            <a:xfrm>
              <a:off x="1080168"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3658;p83"/>
            <p:cNvSpPr/>
            <p:nvPr/>
          </p:nvSpPr>
          <p:spPr>
            <a:xfrm>
              <a:off x="1117380"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3659;p83"/>
            <p:cNvSpPr/>
            <p:nvPr/>
          </p:nvSpPr>
          <p:spPr>
            <a:xfrm>
              <a:off x="1080168" y="2222973"/>
              <a:ext cx="37226" cy="37226"/>
            </a:xfrm>
            <a:custGeom>
              <a:avLst/>
              <a:gdLst/>
              <a:ahLst/>
              <a:cxnLst/>
              <a:rect l="l" t="t" r="r" b="b"/>
              <a:pathLst>
                <a:path w="2250" h="2250" extrusionOk="0">
                  <a:moveTo>
                    <a:pt x="0" y="2249"/>
                  </a:moveTo>
                  <a:lnTo>
                    <a:pt x="2249" y="0"/>
                  </a:lnTo>
                  <a:lnTo>
                    <a:pt x="2249" y="0"/>
                  </a:lnTo>
                  <a:lnTo>
                    <a:pt x="942" y="1307"/>
                  </a:lnTo>
                  <a:lnTo>
                    <a:pt x="0" y="224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3660;p83"/>
            <p:cNvSpPr/>
            <p:nvPr/>
          </p:nvSpPr>
          <p:spPr>
            <a:xfrm>
              <a:off x="1117380"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3661;p83"/>
            <p:cNvSpPr/>
            <p:nvPr/>
          </p:nvSpPr>
          <p:spPr>
            <a:xfrm>
              <a:off x="1080168" y="2222973"/>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3662;p83"/>
            <p:cNvSpPr/>
            <p:nvPr/>
          </p:nvSpPr>
          <p:spPr>
            <a:xfrm>
              <a:off x="1117380"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3663;p83"/>
            <p:cNvSpPr/>
            <p:nvPr/>
          </p:nvSpPr>
          <p:spPr>
            <a:xfrm>
              <a:off x="1080168" y="2238560"/>
              <a:ext cx="25148" cy="25165"/>
            </a:xfrm>
            <a:custGeom>
              <a:avLst/>
              <a:gdLst/>
              <a:ahLst/>
              <a:cxnLst/>
              <a:rect l="l" t="t" r="r" b="b"/>
              <a:pathLst>
                <a:path w="1520" h="1521" extrusionOk="0">
                  <a:moveTo>
                    <a:pt x="1307" y="0"/>
                  </a:moveTo>
                  <a:lnTo>
                    <a:pt x="0" y="1307"/>
                  </a:lnTo>
                  <a:lnTo>
                    <a:pt x="0" y="1520"/>
                  </a:lnTo>
                  <a:lnTo>
                    <a:pt x="243" y="1520"/>
                  </a:lnTo>
                  <a:lnTo>
                    <a:pt x="1520" y="243"/>
                  </a:lnTo>
                  <a:lnTo>
                    <a:pt x="13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3664;p83"/>
            <p:cNvSpPr/>
            <p:nvPr/>
          </p:nvSpPr>
          <p:spPr>
            <a:xfrm>
              <a:off x="1101794" y="2222973"/>
              <a:ext cx="19126" cy="19622"/>
            </a:xfrm>
            <a:custGeom>
              <a:avLst/>
              <a:gdLst/>
              <a:ahLst/>
              <a:cxnLst/>
              <a:rect l="l" t="t" r="r" b="b"/>
              <a:pathLst>
                <a:path w="1156" h="1186" extrusionOk="0">
                  <a:moveTo>
                    <a:pt x="942" y="0"/>
                  </a:moveTo>
                  <a:lnTo>
                    <a:pt x="0" y="942"/>
                  </a:lnTo>
                  <a:lnTo>
                    <a:pt x="21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3665;p83"/>
            <p:cNvSpPr/>
            <p:nvPr/>
          </p:nvSpPr>
          <p:spPr>
            <a:xfrm>
              <a:off x="1080168" y="2222973"/>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3666;p83"/>
            <p:cNvSpPr/>
            <p:nvPr/>
          </p:nvSpPr>
          <p:spPr>
            <a:xfrm>
              <a:off x="1117380"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3667;p83"/>
            <p:cNvSpPr/>
            <p:nvPr/>
          </p:nvSpPr>
          <p:spPr>
            <a:xfrm>
              <a:off x="1080168" y="2285335"/>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3668;p83"/>
            <p:cNvSpPr/>
            <p:nvPr/>
          </p:nvSpPr>
          <p:spPr>
            <a:xfrm>
              <a:off x="1117380"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3669;p83"/>
            <p:cNvSpPr/>
            <p:nvPr/>
          </p:nvSpPr>
          <p:spPr>
            <a:xfrm>
              <a:off x="1080168" y="2263709"/>
              <a:ext cx="37226" cy="37226"/>
            </a:xfrm>
            <a:custGeom>
              <a:avLst/>
              <a:gdLst/>
              <a:ahLst/>
              <a:cxnLst/>
              <a:rect l="l" t="t" r="r" b="b"/>
              <a:pathLst>
                <a:path w="2250" h="2250" extrusionOk="0">
                  <a:moveTo>
                    <a:pt x="2249" y="0"/>
                  </a:moveTo>
                  <a:lnTo>
                    <a:pt x="0" y="224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3670;p83"/>
            <p:cNvSpPr/>
            <p:nvPr/>
          </p:nvSpPr>
          <p:spPr>
            <a:xfrm>
              <a:off x="1117380"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3671;p83"/>
            <p:cNvSpPr/>
            <p:nvPr/>
          </p:nvSpPr>
          <p:spPr>
            <a:xfrm>
              <a:off x="1080168"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3672;p83"/>
            <p:cNvSpPr/>
            <p:nvPr/>
          </p:nvSpPr>
          <p:spPr>
            <a:xfrm>
              <a:off x="1117380"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3673;p83"/>
            <p:cNvSpPr/>
            <p:nvPr/>
          </p:nvSpPr>
          <p:spPr>
            <a:xfrm>
              <a:off x="1080168" y="2263709"/>
              <a:ext cx="37226" cy="40750"/>
            </a:xfrm>
            <a:custGeom>
              <a:avLst/>
              <a:gdLst/>
              <a:ahLst/>
              <a:cxnLst/>
              <a:rect l="l" t="t" r="r" b="b"/>
              <a:pathLst>
                <a:path w="2250" h="2463" extrusionOk="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3674;p83"/>
            <p:cNvSpPr/>
            <p:nvPr/>
          </p:nvSpPr>
          <p:spPr>
            <a:xfrm>
              <a:off x="1101794"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3675;p83"/>
            <p:cNvSpPr/>
            <p:nvPr/>
          </p:nvSpPr>
          <p:spPr>
            <a:xfrm>
              <a:off x="1080168" y="2263709"/>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3676;p83"/>
            <p:cNvSpPr/>
            <p:nvPr/>
          </p:nvSpPr>
          <p:spPr>
            <a:xfrm>
              <a:off x="1117380"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3677;p83"/>
            <p:cNvSpPr/>
            <p:nvPr/>
          </p:nvSpPr>
          <p:spPr>
            <a:xfrm>
              <a:off x="1080168"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3678;p83"/>
            <p:cNvSpPr/>
            <p:nvPr/>
          </p:nvSpPr>
          <p:spPr>
            <a:xfrm>
              <a:off x="1117380"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3679;p83"/>
            <p:cNvSpPr/>
            <p:nvPr/>
          </p:nvSpPr>
          <p:spPr>
            <a:xfrm>
              <a:off x="1095755" y="2304446"/>
              <a:ext cx="21641" cy="21641"/>
            </a:xfrm>
            <a:custGeom>
              <a:avLst/>
              <a:gdLst/>
              <a:ahLst/>
              <a:cxnLst/>
              <a:rect l="l" t="t" r="r" b="b"/>
              <a:pathLst>
                <a:path w="1308" h="1308" extrusionOk="0">
                  <a:moveTo>
                    <a:pt x="1307" y="0"/>
                  </a:moveTo>
                  <a:lnTo>
                    <a:pt x="0" y="1307"/>
                  </a:lnTo>
                  <a:lnTo>
                    <a:pt x="0" y="1307"/>
                  </a:lnTo>
                  <a:lnTo>
                    <a:pt x="13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3680;p83"/>
            <p:cNvSpPr/>
            <p:nvPr/>
          </p:nvSpPr>
          <p:spPr>
            <a:xfrm>
              <a:off x="1117380" y="2341657"/>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3681;p83"/>
            <p:cNvSpPr/>
            <p:nvPr/>
          </p:nvSpPr>
          <p:spPr>
            <a:xfrm>
              <a:off x="1080168" y="2304446"/>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3682;p83"/>
            <p:cNvSpPr/>
            <p:nvPr/>
          </p:nvSpPr>
          <p:spPr>
            <a:xfrm>
              <a:off x="1117380"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3683;p83"/>
            <p:cNvSpPr/>
            <p:nvPr/>
          </p:nvSpPr>
          <p:spPr>
            <a:xfrm>
              <a:off x="1080168" y="2313331"/>
              <a:ext cx="28325" cy="31866"/>
            </a:xfrm>
            <a:custGeom>
              <a:avLst/>
              <a:gdLst/>
              <a:ahLst/>
              <a:cxnLst/>
              <a:rect l="l" t="t" r="r" b="b"/>
              <a:pathLst>
                <a:path w="1712" h="1926" extrusionOk="0">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3684;p83"/>
            <p:cNvSpPr/>
            <p:nvPr/>
          </p:nvSpPr>
          <p:spPr>
            <a:xfrm>
              <a:off x="1101794"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3685;p83"/>
            <p:cNvSpPr/>
            <p:nvPr/>
          </p:nvSpPr>
          <p:spPr>
            <a:xfrm>
              <a:off x="1080168"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3686;p83"/>
            <p:cNvSpPr/>
            <p:nvPr/>
          </p:nvSpPr>
          <p:spPr>
            <a:xfrm>
              <a:off x="1117380"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3687;p83"/>
            <p:cNvSpPr/>
            <p:nvPr/>
          </p:nvSpPr>
          <p:spPr>
            <a:xfrm>
              <a:off x="1080168"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3688;p83"/>
            <p:cNvSpPr/>
            <p:nvPr/>
          </p:nvSpPr>
          <p:spPr>
            <a:xfrm>
              <a:off x="1117380"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3689;p83"/>
            <p:cNvSpPr/>
            <p:nvPr/>
          </p:nvSpPr>
          <p:spPr>
            <a:xfrm>
              <a:off x="1080168" y="2345182"/>
              <a:ext cx="37226" cy="36730"/>
            </a:xfrm>
            <a:custGeom>
              <a:avLst/>
              <a:gdLst/>
              <a:ahLst/>
              <a:cxnLst/>
              <a:rect l="l" t="t" r="r" b="b"/>
              <a:pathLst>
                <a:path w="2250" h="2220" extrusionOk="0">
                  <a:moveTo>
                    <a:pt x="2249" y="0"/>
                  </a:moveTo>
                  <a:lnTo>
                    <a:pt x="0" y="221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3690;p83"/>
            <p:cNvSpPr/>
            <p:nvPr/>
          </p:nvSpPr>
          <p:spPr>
            <a:xfrm>
              <a:off x="1117380"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3691;p83"/>
            <p:cNvSpPr/>
            <p:nvPr/>
          </p:nvSpPr>
          <p:spPr>
            <a:xfrm>
              <a:off x="1080168" y="2345182"/>
              <a:ext cx="37226" cy="36730"/>
            </a:xfrm>
            <a:custGeom>
              <a:avLst/>
              <a:gdLst/>
              <a:ahLst/>
              <a:cxnLst/>
              <a:rect l="l" t="t" r="r" b="b"/>
              <a:pathLst>
                <a:path w="2250" h="2220" extrusionOk="0">
                  <a:moveTo>
                    <a:pt x="2249" y="0"/>
                  </a:moveTo>
                  <a:lnTo>
                    <a:pt x="2249" y="0"/>
                  </a:lnTo>
                  <a:lnTo>
                    <a:pt x="0" y="2219"/>
                  </a:lnTo>
                  <a:lnTo>
                    <a:pt x="0" y="221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3692;p83"/>
            <p:cNvSpPr/>
            <p:nvPr/>
          </p:nvSpPr>
          <p:spPr>
            <a:xfrm>
              <a:off x="1117380"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3693;p83"/>
            <p:cNvSpPr/>
            <p:nvPr/>
          </p:nvSpPr>
          <p:spPr>
            <a:xfrm>
              <a:off x="1080168" y="2345182"/>
              <a:ext cx="37226" cy="40750"/>
            </a:xfrm>
            <a:custGeom>
              <a:avLst/>
              <a:gdLst/>
              <a:ahLst/>
              <a:cxnLst/>
              <a:rect l="l" t="t" r="r" b="b"/>
              <a:pathLst>
                <a:path w="2250" h="2463" extrusionOk="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3694;p83"/>
            <p:cNvSpPr/>
            <p:nvPr/>
          </p:nvSpPr>
          <p:spPr>
            <a:xfrm>
              <a:off x="1101794"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3695;p83"/>
            <p:cNvSpPr/>
            <p:nvPr/>
          </p:nvSpPr>
          <p:spPr>
            <a:xfrm>
              <a:off x="1080168"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3696;p83"/>
            <p:cNvSpPr/>
            <p:nvPr/>
          </p:nvSpPr>
          <p:spPr>
            <a:xfrm>
              <a:off x="1092727" y="2407543"/>
              <a:ext cx="3044" cy="2531"/>
            </a:xfrm>
            <a:custGeom>
              <a:avLst/>
              <a:gdLst/>
              <a:ahLst/>
              <a:cxnLst/>
              <a:rect l="l" t="t" r="r" b="b"/>
              <a:pathLst>
                <a:path w="184" h="153" extrusionOk="0">
                  <a:moveTo>
                    <a:pt x="183" y="0"/>
                  </a:moveTo>
                  <a:lnTo>
                    <a:pt x="1" y="152"/>
                  </a:lnTo>
                  <a:lnTo>
                    <a:pt x="1" y="1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3697;p83"/>
            <p:cNvSpPr/>
            <p:nvPr/>
          </p:nvSpPr>
          <p:spPr>
            <a:xfrm>
              <a:off x="1092727" y="2385918"/>
              <a:ext cx="24669" cy="24156"/>
            </a:xfrm>
            <a:custGeom>
              <a:avLst/>
              <a:gdLst/>
              <a:ahLst/>
              <a:cxnLst/>
              <a:rect l="l" t="t" r="r" b="b"/>
              <a:pathLst>
                <a:path w="1491" h="1460" extrusionOk="0">
                  <a:moveTo>
                    <a:pt x="1490" y="0"/>
                  </a:moveTo>
                  <a:lnTo>
                    <a:pt x="1" y="1459"/>
                  </a:lnTo>
                  <a:lnTo>
                    <a:pt x="183" y="1307"/>
                  </a:lnTo>
                  <a:lnTo>
                    <a:pt x="1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3698;p83"/>
            <p:cNvSpPr/>
            <p:nvPr/>
          </p:nvSpPr>
          <p:spPr>
            <a:xfrm>
              <a:off x="1092727" y="2385918"/>
              <a:ext cx="24669" cy="24156"/>
            </a:xfrm>
            <a:custGeom>
              <a:avLst/>
              <a:gdLst/>
              <a:ahLst/>
              <a:cxnLst/>
              <a:rect l="l" t="t" r="r" b="b"/>
              <a:pathLst>
                <a:path w="1491" h="1460" extrusionOk="0">
                  <a:moveTo>
                    <a:pt x="1490" y="0"/>
                  </a:moveTo>
                  <a:lnTo>
                    <a:pt x="1490" y="0"/>
                  </a:lnTo>
                  <a:lnTo>
                    <a:pt x="1" y="1459"/>
                  </a:lnTo>
                  <a:lnTo>
                    <a:pt x="1" y="14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3699;p83"/>
            <p:cNvSpPr/>
            <p:nvPr/>
          </p:nvSpPr>
          <p:spPr>
            <a:xfrm>
              <a:off x="1092727" y="2385918"/>
              <a:ext cx="24669" cy="26671"/>
            </a:xfrm>
            <a:custGeom>
              <a:avLst/>
              <a:gdLst/>
              <a:ahLst/>
              <a:cxnLst/>
              <a:rect l="l" t="t" r="r" b="b"/>
              <a:pathLst>
                <a:path w="1491" h="1612" extrusionOk="0">
                  <a:moveTo>
                    <a:pt x="1490" y="0"/>
                  </a:moveTo>
                  <a:lnTo>
                    <a:pt x="1" y="1459"/>
                  </a:lnTo>
                  <a:cubicBezTo>
                    <a:pt x="123" y="1520"/>
                    <a:pt x="214" y="1550"/>
                    <a:pt x="335" y="1611"/>
                  </a:cubicBezTo>
                  <a:lnTo>
                    <a:pt x="761" y="1155"/>
                  </a:lnTo>
                  <a:lnTo>
                    <a:pt x="548" y="942"/>
                  </a:lnTo>
                  <a:lnTo>
                    <a:pt x="1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3700;p83"/>
            <p:cNvSpPr/>
            <p:nvPr/>
          </p:nvSpPr>
          <p:spPr>
            <a:xfrm>
              <a:off x="1101794" y="2385918"/>
              <a:ext cx="19126" cy="19126"/>
            </a:xfrm>
            <a:custGeom>
              <a:avLst/>
              <a:gdLst/>
              <a:ahLst/>
              <a:cxnLst/>
              <a:rect l="l" t="t" r="r" b="b"/>
              <a:pathLst>
                <a:path w="1156" h="1156" extrusionOk="0">
                  <a:moveTo>
                    <a:pt x="94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3701;p83"/>
            <p:cNvSpPr/>
            <p:nvPr/>
          </p:nvSpPr>
          <p:spPr>
            <a:xfrm>
              <a:off x="1080168" y="2385918"/>
              <a:ext cx="4037" cy="3524"/>
            </a:xfrm>
            <a:custGeom>
              <a:avLst/>
              <a:gdLst/>
              <a:ahLst/>
              <a:cxnLst/>
              <a:rect l="l" t="t" r="r" b="b"/>
              <a:pathLst>
                <a:path w="244" h="213" extrusionOk="0">
                  <a:moveTo>
                    <a:pt x="0" y="0"/>
                  </a:moveTo>
                  <a:lnTo>
                    <a:pt x="0" y="21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3702;p83"/>
            <p:cNvSpPr/>
            <p:nvPr/>
          </p:nvSpPr>
          <p:spPr>
            <a:xfrm>
              <a:off x="1078150" y="2221964"/>
              <a:ext cx="2035" cy="1026"/>
            </a:xfrm>
            <a:custGeom>
              <a:avLst/>
              <a:gdLst/>
              <a:ahLst/>
              <a:cxnLst/>
              <a:rect l="l" t="t" r="r" b="b"/>
              <a:pathLst>
                <a:path w="123" h="62" extrusionOk="0">
                  <a:moveTo>
                    <a:pt x="122" y="0"/>
                  </a:moveTo>
                  <a:cubicBezTo>
                    <a:pt x="92" y="31"/>
                    <a:pt x="31" y="31"/>
                    <a:pt x="1" y="61"/>
                  </a:cubicBezTo>
                  <a:lnTo>
                    <a:pt x="122" y="61"/>
                  </a:lnTo>
                  <a:lnTo>
                    <a:pt x="1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3703;p83"/>
            <p:cNvSpPr/>
            <p:nvPr/>
          </p:nvSpPr>
          <p:spPr>
            <a:xfrm>
              <a:off x="1076644"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3704;p83"/>
            <p:cNvSpPr/>
            <p:nvPr/>
          </p:nvSpPr>
          <p:spPr>
            <a:xfrm>
              <a:off x="1051991" y="2244599"/>
              <a:ext cx="3044" cy="3028"/>
            </a:xfrm>
            <a:custGeom>
              <a:avLst/>
              <a:gdLst/>
              <a:ahLst/>
              <a:cxnLst/>
              <a:rect l="l" t="t" r="r" b="b"/>
              <a:pathLst>
                <a:path w="184" h="183" extrusionOk="0">
                  <a:moveTo>
                    <a:pt x="183" y="0"/>
                  </a:moveTo>
                  <a:lnTo>
                    <a:pt x="1" y="182"/>
                  </a:lnTo>
                  <a:lnTo>
                    <a:pt x="1" y="18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3705;p83"/>
            <p:cNvSpPr/>
            <p:nvPr/>
          </p:nvSpPr>
          <p:spPr>
            <a:xfrm>
              <a:off x="1076644"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3706;p83"/>
            <p:cNvSpPr/>
            <p:nvPr/>
          </p:nvSpPr>
          <p:spPr>
            <a:xfrm>
              <a:off x="1055018" y="2226994"/>
              <a:ext cx="17620" cy="17620"/>
            </a:xfrm>
            <a:custGeom>
              <a:avLst/>
              <a:gdLst/>
              <a:ahLst/>
              <a:cxnLst/>
              <a:rect l="l" t="t" r="r" b="b"/>
              <a:pathLst>
                <a:path w="1065" h="1065" extrusionOk="0">
                  <a:moveTo>
                    <a:pt x="1064" y="0"/>
                  </a:moveTo>
                  <a:lnTo>
                    <a:pt x="0" y="1064"/>
                  </a:lnTo>
                  <a:lnTo>
                    <a:pt x="0" y="1064"/>
                  </a:lnTo>
                  <a:lnTo>
                    <a:pt x="10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3707;p83"/>
            <p:cNvSpPr/>
            <p:nvPr/>
          </p:nvSpPr>
          <p:spPr>
            <a:xfrm>
              <a:off x="1076644"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3708;p83"/>
            <p:cNvSpPr/>
            <p:nvPr/>
          </p:nvSpPr>
          <p:spPr>
            <a:xfrm>
              <a:off x="1051991" y="2226994"/>
              <a:ext cx="20648" cy="20632"/>
            </a:xfrm>
            <a:custGeom>
              <a:avLst/>
              <a:gdLst/>
              <a:ahLst/>
              <a:cxnLst/>
              <a:rect l="l" t="t" r="r" b="b"/>
              <a:pathLst>
                <a:path w="1248" h="1247" extrusionOk="0">
                  <a:moveTo>
                    <a:pt x="1247" y="0"/>
                  </a:moveTo>
                  <a:lnTo>
                    <a:pt x="1247" y="0"/>
                  </a:lnTo>
                  <a:lnTo>
                    <a:pt x="1" y="1246"/>
                  </a:lnTo>
                  <a:lnTo>
                    <a:pt x="1" y="124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3709;p83"/>
            <p:cNvSpPr/>
            <p:nvPr/>
          </p:nvSpPr>
          <p:spPr>
            <a:xfrm>
              <a:off x="1076644"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3710;p83"/>
            <p:cNvSpPr/>
            <p:nvPr/>
          </p:nvSpPr>
          <p:spPr>
            <a:xfrm>
              <a:off x="1041947" y="2226994"/>
              <a:ext cx="30691" cy="36730"/>
            </a:xfrm>
            <a:custGeom>
              <a:avLst/>
              <a:gdLst/>
              <a:ahLst/>
              <a:cxnLst/>
              <a:rect l="l" t="t" r="r" b="b"/>
              <a:pathLst>
                <a:path w="1855" h="2220" extrusionOk="0">
                  <a:moveTo>
                    <a:pt x="1854" y="0"/>
                  </a:moveTo>
                  <a:lnTo>
                    <a:pt x="1155" y="699"/>
                  </a:lnTo>
                  <a:lnTo>
                    <a:pt x="1155" y="699"/>
                  </a:lnTo>
                  <a:lnTo>
                    <a:pt x="1155" y="699"/>
                  </a:lnTo>
                  <a:lnTo>
                    <a:pt x="1854" y="0"/>
                  </a:lnTo>
                  <a:close/>
                  <a:moveTo>
                    <a:pt x="1155" y="699"/>
                  </a:moveTo>
                  <a:lnTo>
                    <a:pt x="608" y="1246"/>
                  </a:lnTo>
                  <a:cubicBezTo>
                    <a:pt x="365" y="1550"/>
                    <a:pt x="182" y="1885"/>
                    <a:pt x="0" y="2219"/>
                  </a:cubicBezTo>
                  <a:lnTo>
                    <a:pt x="91" y="2219"/>
                  </a:lnTo>
                  <a:lnTo>
                    <a:pt x="1368" y="942"/>
                  </a:lnTo>
                  <a:lnTo>
                    <a:pt x="1155" y="6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3711;p83"/>
            <p:cNvSpPr/>
            <p:nvPr/>
          </p:nvSpPr>
          <p:spPr>
            <a:xfrm>
              <a:off x="1061058" y="2222973"/>
              <a:ext cx="19126" cy="19622"/>
            </a:xfrm>
            <a:custGeom>
              <a:avLst/>
              <a:gdLst/>
              <a:ahLst/>
              <a:cxnLst/>
              <a:rect l="l" t="t" r="r" b="b"/>
              <a:pathLst>
                <a:path w="1156" h="1186" extrusionOk="0">
                  <a:moveTo>
                    <a:pt x="1034" y="0"/>
                  </a:moveTo>
                  <a:cubicBezTo>
                    <a:pt x="912" y="91"/>
                    <a:pt x="821" y="152"/>
                    <a:pt x="699" y="243"/>
                  </a:cubicBezTo>
                  <a:lnTo>
                    <a:pt x="0" y="942"/>
                  </a:lnTo>
                  <a:lnTo>
                    <a:pt x="24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3712;p83"/>
            <p:cNvSpPr/>
            <p:nvPr/>
          </p:nvSpPr>
          <p:spPr>
            <a:xfrm>
              <a:off x="1076644"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3713;p83"/>
            <p:cNvSpPr/>
            <p:nvPr/>
          </p:nvSpPr>
          <p:spPr>
            <a:xfrm>
              <a:off x="1076644"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3714;p83"/>
            <p:cNvSpPr/>
            <p:nvPr/>
          </p:nvSpPr>
          <p:spPr>
            <a:xfrm>
              <a:off x="1039432" y="2263709"/>
              <a:ext cx="37226" cy="37226"/>
            </a:xfrm>
            <a:custGeom>
              <a:avLst/>
              <a:gdLst/>
              <a:ahLst/>
              <a:cxnLst/>
              <a:rect l="l" t="t" r="r" b="b"/>
              <a:pathLst>
                <a:path w="2250" h="2250" extrusionOk="0">
                  <a:moveTo>
                    <a:pt x="2249" y="0"/>
                  </a:moveTo>
                  <a:lnTo>
                    <a:pt x="0" y="224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3715;p83"/>
            <p:cNvSpPr/>
            <p:nvPr/>
          </p:nvSpPr>
          <p:spPr>
            <a:xfrm>
              <a:off x="1076644"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3716;p83"/>
            <p:cNvSpPr/>
            <p:nvPr/>
          </p:nvSpPr>
          <p:spPr>
            <a:xfrm>
              <a:off x="1039432"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3717;p83"/>
            <p:cNvSpPr/>
            <p:nvPr/>
          </p:nvSpPr>
          <p:spPr>
            <a:xfrm>
              <a:off x="1076644"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3718;p83"/>
            <p:cNvSpPr/>
            <p:nvPr/>
          </p:nvSpPr>
          <p:spPr>
            <a:xfrm>
              <a:off x="1039432" y="2263709"/>
              <a:ext cx="37226" cy="40750"/>
            </a:xfrm>
            <a:custGeom>
              <a:avLst/>
              <a:gdLst/>
              <a:ahLst/>
              <a:cxnLst/>
              <a:rect l="l" t="t" r="r" b="b"/>
              <a:pathLst>
                <a:path w="2250" h="2463" extrusionOk="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3719;p83"/>
            <p:cNvSpPr/>
            <p:nvPr/>
          </p:nvSpPr>
          <p:spPr>
            <a:xfrm>
              <a:off x="1061058"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3720;p83"/>
            <p:cNvSpPr/>
            <p:nvPr/>
          </p:nvSpPr>
          <p:spPr>
            <a:xfrm>
              <a:off x="1040425" y="2263709"/>
              <a:ext cx="3044" cy="3028"/>
            </a:xfrm>
            <a:custGeom>
              <a:avLst/>
              <a:gdLst/>
              <a:ahLst/>
              <a:cxnLst/>
              <a:rect l="l" t="t" r="r" b="b"/>
              <a:pathLst>
                <a:path w="184" h="183" extrusionOk="0">
                  <a:moveTo>
                    <a:pt x="92" y="0"/>
                  </a:moveTo>
                  <a:cubicBezTo>
                    <a:pt x="62" y="61"/>
                    <a:pt x="31" y="122"/>
                    <a:pt x="1" y="182"/>
                  </a:cubicBez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3721;p83"/>
            <p:cNvSpPr/>
            <p:nvPr/>
          </p:nvSpPr>
          <p:spPr>
            <a:xfrm>
              <a:off x="1076644"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3722;p83"/>
            <p:cNvSpPr/>
            <p:nvPr/>
          </p:nvSpPr>
          <p:spPr>
            <a:xfrm>
              <a:off x="1076644" y="2341657"/>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3723;p83"/>
            <p:cNvSpPr/>
            <p:nvPr/>
          </p:nvSpPr>
          <p:spPr>
            <a:xfrm>
              <a:off x="1055018" y="2304446"/>
              <a:ext cx="21641" cy="21641"/>
            </a:xfrm>
            <a:custGeom>
              <a:avLst/>
              <a:gdLst/>
              <a:ahLst/>
              <a:cxnLst/>
              <a:rect l="l" t="t" r="r" b="b"/>
              <a:pathLst>
                <a:path w="1308" h="1308" extrusionOk="0">
                  <a:moveTo>
                    <a:pt x="1307" y="0"/>
                  </a:moveTo>
                  <a:lnTo>
                    <a:pt x="0" y="1307"/>
                  </a:lnTo>
                  <a:lnTo>
                    <a:pt x="0" y="1307"/>
                  </a:lnTo>
                  <a:lnTo>
                    <a:pt x="13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3724;p83"/>
            <p:cNvSpPr/>
            <p:nvPr/>
          </p:nvSpPr>
          <p:spPr>
            <a:xfrm>
              <a:off x="1076644" y="2341657"/>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3725;p83"/>
            <p:cNvSpPr/>
            <p:nvPr/>
          </p:nvSpPr>
          <p:spPr>
            <a:xfrm>
              <a:off x="1039432" y="2304446"/>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3726;p83"/>
            <p:cNvSpPr/>
            <p:nvPr/>
          </p:nvSpPr>
          <p:spPr>
            <a:xfrm>
              <a:off x="1076644"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3727;p83"/>
            <p:cNvSpPr/>
            <p:nvPr/>
          </p:nvSpPr>
          <p:spPr>
            <a:xfrm>
              <a:off x="1039432" y="2313331"/>
              <a:ext cx="28325" cy="31866"/>
            </a:xfrm>
            <a:custGeom>
              <a:avLst/>
              <a:gdLst/>
              <a:ahLst/>
              <a:cxnLst/>
              <a:rect l="l" t="t" r="r" b="b"/>
              <a:pathLst>
                <a:path w="1712" h="1926" extrusionOk="0">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3728;p83"/>
            <p:cNvSpPr/>
            <p:nvPr/>
          </p:nvSpPr>
          <p:spPr>
            <a:xfrm>
              <a:off x="1061058"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3729;p83"/>
            <p:cNvSpPr/>
            <p:nvPr/>
          </p:nvSpPr>
          <p:spPr>
            <a:xfrm>
              <a:off x="1039432"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3730;p83"/>
            <p:cNvSpPr/>
            <p:nvPr/>
          </p:nvSpPr>
          <p:spPr>
            <a:xfrm>
              <a:off x="1076644"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3731;p83"/>
            <p:cNvSpPr/>
            <p:nvPr/>
          </p:nvSpPr>
          <p:spPr>
            <a:xfrm>
              <a:off x="1048979" y="2366807"/>
              <a:ext cx="6055" cy="6039"/>
            </a:xfrm>
            <a:custGeom>
              <a:avLst/>
              <a:gdLst/>
              <a:ahLst/>
              <a:cxnLst/>
              <a:rect l="l" t="t" r="r" b="b"/>
              <a:pathLst>
                <a:path w="366" h="365" extrusionOk="0">
                  <a:moveTo>
                    <a:pt x="365" y="0"/>
                  </a:moveTo>
                  <a:lnTo>
                    <a:pt x="1" y="365"/>
                  </a:lnTo>
                  <a:lnTo>
                    <a:pt x="1" y="36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3732;p83"/>
            <p:cNvSpPr/>
            <p:nvPr/>
          </p:nvSpPr>
          <p:spPr>
            <a:xfrm>
              <a:off x="1076644"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3733;p83"/>
            <p:cNvSpPr/>
            <p:nvPr/>
          </p:nvSpPr>
          <p:spPr>
            <a:xfrm>
              <a:off x="1051114" y="2345182"/>
              <a:ext cx="25545" cy="25545"/>
            </a:xfrm>
            <a:custGeom>
              <a:avLst/>
              <a:gdLst/>
              <a:ahLst/>
              <a:cxnLst/>
              <a:rect l="l" t="t" r="r" b="b"/>
              <a:pathLst>
                <a:path w="1544" h="1544" extrusionOk="0">
                  <a:moveTo>
                    <a:pt x="1543" y="0"/>
                  </a:moveTo>
                  <a:lnTo>
                    <a:pt x="0" y="1543"/>
                  </a:lnTo>
                  <a:lnTo>
                    <a:pt x="236" y="1307"/>
                  </a:lnTo>
                  <a:lnTo>
                    <a:pt x="15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3734;p83"/>
            <p:cNvSpPr/>
            <p:nvPr/>
          </p:nvSpPr>
          <p:spPr>
            <a:xfrm>
              <a:off x="1076644"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3735;p83"/>
            <p:cNvSpPr/>
            <p:nvPr/>
          </p:nvSpPr>
          <p:spPr>
            <a:xfrm>
              <a:off x="1048979" y="2345182"/>
              <a:ext cx="27680" cy="27663"/>
            </a:xfrm>
            <a:custGeom>
              <a:avLst/>
              <a:gdLst/>
              <a:ahLst/>
              <a:cxnLst/>
              <a:rect l="l" t="t" r="r" b="b"/>
              <a:pathLst>
                <a:path w="1673" h="1672" extrusionOk="0">
                  <a:moveTo>
                    <a:pt x="1672" y="0"/>
                  </a:moveTo>
                  <a:lnTo>
                    <a:pt x="1672" y="0"/>
                  </a:lnTo>
                  <a:lnTo>
                    <a:pt x="1" y="1672"/>
                  </a:lnTo>
                  <a:lnTo>
                    <a:pt x="1" y="167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3736;p83"/>
            <p:cNvSpPr/>
            <p:nvPr/>
          </p:nvSpPr>
          <p:spPr>
            <a:xfrm>
              <a:off x="1076644"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3737;p83"/>
            <p:cNvSpPr/>
            <p:nvPr/>
          </p:nvSpPr>
          <p:spPr>
            <a:xfrm>
              <a:off x="1048483" y="2345182"/>
              <a:ext cx="28176" cy="32197"/>
            </a:xfrm>
            <a:custGeom>
              <a:avLst/>
              <a:gdLst/>
              <a:ahLst/>
              <a:cxnLst/>
              <a:rect l="l" t="t" r="r" b="b"/>
              <a:pathLst>
                <a:path w="1703" h="1946" extrusionOk="0">
                  <a:moveTo>
                    <a:pt x="1702" y="0"/>
                  </a:moveTo>
                  <a:lnTo>
                    <a:pt x="0" y="1672"/>
                  </a:lnTo>
                  <a:cubicBezTo>
                    <a:pt x="61" y="1763"/>
                    <a:pt x="152" y="1854"/>
                    <a:pt x="213" y="1945"/>
                  </a:cubicBezTo>
                  <a:lnTo>
                    <a:pt x="973" y="1155"/>
                  </a:lnTo>
                  <a:lnTo>
                    <a:pt x="760" y="942"/>
                  </a:lnTo>
                  <a:lnTo>
                    <a:pt x="17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3738;p83"/>
            <p:cNvSpPr/>
            <p:nvPr/>
          </p:nvSpPr>
          <p:spPr>
            <a:xfrm>
              <a:off x="1061058"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3739;p83"/>
            <p:cNvSpPr/>
            <p:nvPr/>
          </p:nvSpPr>
          <p:spPr>
            <a:xfrm>
              <a:off x="1039432"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3740;p83"/>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3741;p83"/>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3742;p83"/>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3743;p83"/>
            <p:cNvSpPr/>
            <p:nvPr/>
          </p:nvSpPr>
          <p:spPr>
            <a:xfrm>
              <a:off x="1068090" y="2385918"/>
              <a:ext cx="12094" cy="12078"/>
            </a:xfrm>
            <a:custGeom>
              <a:avLst/>
              <a:gdLst/>
              <a:ahLst/>
              <a:cxnLst/>
              <a:rect l="l" t="t" r="r" b="b"/>
              <a:pathLst>
                <a:path w="731" h="730" extrusionOk="0">
                  <a:moveTo>
                    <a:pt x="517" y="0"/>
                  </a:moveTo>
                  <a:lnTo>
                    <a:pt x="1" y="517"/>
                  </a:lnTo>
                  <a:cubicBezTo>
                    <a:pt x="92" y="578"/>
                    <a:pt x="153" y="639"/>
                    <a:pt x="244" y="730"/>
                  </a:cubicBezTo>
                  <a:lnTo>
                    <a:pt x="730" y="213"/>
                  </a:lnTo>
                  <a:lnTo>
                    <a:pt x="7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3744;p83"/>
            <p:cNvSpPr/>
            <p:nvPr/>
          </p:nvSpPr>
          <p:spPr>
            <a:xfrm>
              <a:off x="1035908"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3745;p83"/>
            <p:cNvSpPr/>
            <p:nvPr/>
          </p:nvSpPr>
          <p:spPr>
            <a:xfrm>
              <a:off x="1035908"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3746;p83"/>
            <p:cNvSpPr/>
            <p:nvPr/>
          </p:nvSpPr>
          <p:spPr>
            <a:xfrm>
              <a:off x="1035908"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3747;p83"/>
            <p:cNvSpPr/>
            <p:nvPr/>
          </p:nvSpPr>
          <p:spPr>
            <a:xfrm>
              <a:off x="1035908"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3748;p83"/>
            <p:cNvSpPr/>
            <p:nvPr/>
          </p:nvSpPr>
          <p:spPr>
            <a:xfrm>
              <a:off x="1035908"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3749;p83"/>
            <p:cNvSpPr/>
            <p:nvPr/>
          </p:nvSpPr>
          <p:spPr>
            <a:xfrm>
              <a:off x="1035908" y="2341657"/>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3750;p83"/>
            <p:cNvSpPr/>
            <p:nvPr/>
          </p:nvSpPr>
          <p:spPr>
            <a:xfrm>
              <a:off x="1030365" y="2304446"/>
              <a:ext cx="5559" cy="5543"/>
            </a:xfrm>
            <a:custGeom>
              <a:avLst/>
              <a:gdLst/>
              <a:ahLst/>
              <a:cxnLst/>
              <a:rect l="l" t="t" r="r" b="b"/>
              <a:pathLst>
                <a:path w="336" h="335" extrusionOk="0">
                  <a:moveTo>
                    <a:pt x="335" y="0"/>
                  </a:moveTo>
                  <a:lnTo>
                    <a:pt x="1" y="334"/>
                  </a:lnTo>
                  <a:lnTo>
                    <a:pt x="1" y="33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3751;p83"/>
            <p:cNvSpPr/>
            <p:nvPr/>
          </p:nvSpPr>
          <p:spPr>
            <a:xfrm>
              <a:off x="1035908" y="2341657"/>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3752;p83"/>
            <p:cNvSpPr/>
            <p:nvPr/>
          </p:nvSpPr>
          <p:spPr>
            <a:xfrm>
              <a:off x="1030365" y="2304446"/>
              <a:ext cx="5559" cy="5543"/>
            </a:xfrm>
            <a:custGeom>
              <a:avLst/>
              <a:gdLst/>
              <a:ahLst/>
              <a:cxnLst/>
              <a:rect l="l" t="t" r="r" b="b"/>
              <a:pathLst>
                <a:path w="336" h="335" extrusionOk="0">
                  <a:moveTo>
                    <a:pt x="335" y="0"/>
                  </a:moveTo>
                  <a:lnTo>
                    <a:pt x="1" y="334"/>
                  </a:lnTo>
                  <a:lnTo>
                    <a:pt x="1" y="33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3753;p83"/>
            <p:cNvSpPr/>
            <p:nvPr/>
          </p:nvSpPr>
          <p:spPr>
            <a:xfrm>
              <a:off x="1035908"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3754;p83"/>
            <p:cNvSpPr/>
            <p:nvPr/>
          </p:nvSpPr>
          <p:spPr>
            <a:xfrm>
              <a:off x="1030365" y="2304446"/>
              <a:ext cx="5559" cy="5543"/>
            </a:xfrm>
            <a:custGeom>
              <a:avLst/>
              <a:gdLst/>
              <a:ahLst/>
              <a:cxnLst/>
              <a:rect l="l" t="t" r="r" b="b"/>
              <a:pathLst>
                <a:path w="336" h="335" extrusionOk="0">
                  <a:moveTo>
                    <a:pt x="335" y="0"/>
                  </a:moveTo>
                  <a:lnTo>
                    <a:pt x="1" y="334"/>
                  </a:lnTo>
                  <a:lnTo>
                    <a:pt x="1" y="334"/>
                  </a:lnTo>
                  <a:lnTo>
                    <a:pt x="3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3755;p83"/>
            <p:cNvSpPr/>
            <p:nvPr/>
          </p:nvSpPr>
          <p:spPr>
            <a:xfrm>
              <a:off x="1029869" y="2304446"/>
              <a:ext cx="9580" cy="13087"/>
            </a:xfrm>
            <a:custGeom>
              <a:avLst/>
              <a:gdLst/>
              <a:ahLst/>
              <a:cxnLst/>
              <a:rect l="l" t="t" r="r" b="b"/>
              <a:pathLst>
                <a:path w="579" h="791" extrusionOk="0">
                  <a:moveTo>
                    <a:pt x="365" y="0"/>
                  </a:moveTo>
                  <a:lnTo>
                    <a:pt x="31" y="334"/>
                  </a:lnTo>
                  <a:cubicBezTo>
                    <a:pt x="31" y="395"/>
                    <a:pt x="1" y="456"/>
                    <a:pt x="1" y="486"/>
                  </a:cubicBezTo>
                  <a:cubicBezTo>
                    <a:pt x="1" y="608"/>
                    <a:pt x="31" y="699"/>
                    <a:pt x="31" y="790"/>
                  </a:cubicBezTo>
                  <a:lnTo>
                    <a:pt x="578" y="243"/>
                  </a:lnTo>
                  <a:lnTo>
                    <a:pt x="5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3756;p83"/>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3757;p83"/>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3758;p83"/>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3759;p83"/>
            <p:cNvSpPr/>
            <p:nvPr/>
          </p:nvSpPr>
          <p:spPr>
            <a:xfrm>
              <a:off x="1035395" y="2345182"/>
              <a:ext cx="4054" cy="6039"/>
            </a:xfrm>
            <a:custGeom>
              <a:avLst/>
              <a:gdLst/>
              <a:ahLst/>
              <a:cxnLst/>
              <a:rect l="l" t="t" r="r" b="b"/>
              <a:pathLst>
                <a:path w="245" h="365" extrusionOk="0">
                  <a:moveTo>
                    <a:pt x="31" y="0"/>
                  </a:moveTo>
                  <a:lnTo>
                    <a:pt x="1" y="31"/>
                  </a:lnTo>
                  <a:cubicBezTo>
                    <a:pt x="31" y="152"/>
                    <a:pt x="92" y="243"/>
                    <a:pt x="122" y="365"/>
                  </a:cubicBezTo>
                  <a:lnTo>
                    <a:pt x="244" y="213"/>
                  </a:lnTo>
                  <a:lnTo>
                    <a:pt x="2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3760;p83"/>
            <p:cNvSpPr/>
            <p:nvPr/>
          </p:nvSpPr>
          <p:spPr>
            <a:xfrm>
              <a:off x="844786" y="2581557"/>
              <a:ext cx="17" cy="17"/>
            </a:xfrm>
            <a:custGeom>
              <a:avLst/>
              <a:gdLst/>
              <a:ahLst/>
              <a:cxnLst/>
              <a:rect l="l" t="t" r="r" b="b"/>
              <a:pathLst>
                <a:path w="1" h="1" fill="none" extrusionOk="0">
                  <a:moveTo>
                    <a:pt x="1" y="0"/>
                  </a:moveTo>
                  <a:close/>
                </a:path>
              </a:pathLst>
            </a:custGeom>
            <a:noFill/>
            <a:ln w="60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3761;p83"/>
            <p:cNvSpPr/>
            <p:nvPr/>
          </p:nvSpPr>
          <p:spPr>
            <a:xfrm>
              <a:off x="839789" y="2513156"/>
              <a:ext cx="588886" cy="61365"/>
            </a:xfrm>
            <a:custGeom>
              <a:avLst/>
              <a:gdLst/>
              <a:ahLst/>
              <a:cxnLst/>
              <a:rect l="l" t="t" r="r" b="b"/>
              <a:pathLst>
                <a:path w="35593" h="3709" extrusionOk="0">
                  <a:moveTo>
                    <a:pt x="29665" y="365"/>
                  </a:moveTo>
                  <a:cubicBezTo>
                    <a:pt x="29726" y="395"/>
                    <a:pt x="29726" y="395"/>
                    <a:pt x="29696" y="426"/>
                  </a:cubicBezTo>
                  <a:cubicBezTo>
                    <a:pt x="29696" y="456"/>
                    <a:pt x="29635" y="487"/>
                    <a:pt x="29574" y="487"/>
                  </a:cubicBezTo>
                  <a:cubicBezTo>
                    <a:pt x="29513" y="456"/>
                    <a:pt x="29544" y="365"/>
                    <a:pt x="29665" y="365"/>
                  </a:cubicBezTo>
                  <a:close/>
                  <a:moveTo>
                    <a:pt x="27960" y="357"/>
                  </a:moveTo>
                  <a:cubicBezTo>
                    <a:pt x="27962" y="357"/>
                    <a:pt x="27963" y="359"/>
                    <a:pt x="27963" y="365"/>
                  </a:cubicBezTo>
                  <a:cubicBezTo>
                    <a:pt x="27963" y="365"/>
                    <a:pt x="27993" y="426"/>
                    <a:pt x="27933" y="456"/>
                  </a:cubicBezTo>
                  <a:cubicBezTo>
                    <a:pt x="27933" y="478"/>
                    <a:pt x="27917" y="499"/>
                    <a:pt x="27908" y="499"/>
                  </a:cubicBezTo>
                  <a:cubicBezTo>
                    <a:pt x="27905" y="499"/>
                    <a:pt x="27902" y="496"/>
                    <a:pt x="27902" y="487"/>
                  </a:cubicBezTo>
                  <a:lnTo>
                    <a:pt x="27872" y="426"/>
                  </a:lnTo>
                  <a:cubicBezTo>
                    <a:pt x="27921" y="401"/>
                    <a:pt x="27950" y="357"/>
                    <a:pt x="27960" y="357"/>
                  </a:cubicBezTo>
                  <a:close/>
                  <a:moveTo>
                    <a:pt x="1002" y="426"/>
                  </a:moveTo>
                  <a:cubicBezTo>
                    <a:pt x="1032" y="456"/>
                    <a:pt x="1032" y="456"/>
                    <a:pt x="1032" y="487"/>
                  </a:cubicBezTo>
                  <a:cubicBezTo>
                    <a:pt x="1032" y="487"/>
                    <a:pt x="972" y="517"/>
                    <a:pt x="941" y="517"/>
                  </a:cubicBezTo>
                  <a:lnTo>
                    <a:pt x="880" y="456"/>
                  </a:lnTo>
                  <a:cubicBezTo>
                    <a:pt x="911" y="426"/>
                    <a:pt x="941" y="426"/>
                    <a:pt x="1002" y="426"/>
                  </a:cubicBezTo>
                  <a:close/>
                  <a:moveTo>
                    <a:pt x="1671" y="456"/>
                  </a:moveTo>
                  <a:lnTo>
                    <a:pt x="1701" y="517"/>
                  </a:lnTo>
                  <a:lnTo>
                    <a:pt x="1762" y="547"/>
                  </a:lnTo>
                  <a:cubicBezTo>
                    <a:pt x="1762" y="487"/>
                    <a:pt x="1762" y="487"/>
                    <a:pt x="1732" y="487"/>
                  </a:cubicBezTo>
                  <a:lnTo>
                    <a:pt x="1671" y="456"/>
                  </a:lnTo>
                  <a:close/>
                  <a:moveTo>
                    <a:pt x="13951" y="456"/>
                  </a:moveTo>
                  <a:cubicBezTo>
                    <a:pt x="13951" y="517"/>
                    <a:pt x="13951" y="547"/>
                    <a:pt x="13920" y="547"/>
                  </a:cubicBezTo>
                  <a:lnTo>
                    <a:pt x="13859" y="517"/>
                  </a:lnTo>
                  <a:lnTo>
                    <a:pt x="13890" y="456"/>
                  </a:lnTo>
                  <a:close/>
                  <a:moveTo>
                    <a:pt x="15957" y="487"/>
                  </a:moveTo>
                  <a:lnTo>
                    <a:pt x="16017" y="517"/>
                  </a:lnTo>
                  <a:cubicBezTo>
                    <a:pt x="15993" y="542"/>
                    <a:pt x="15988" y="586"/>
                    <a:pt x="15955" y="586"/>
                  </a:cubicBezTo>
                  <a:cubicBezTo>
                    <a:pt x="15947" y="586"/>
                    <a:pt x="15938" y="584"/>
                    <a:pt x="15926" y="578"/>
                  </a:cubicBezTo>
                  <a:lnTo>
                    <a:pt x="15866" y="547"/>
                  </a:lnTo>
                  <a:cubicBezTo>
                    <a:pt x="15896" y="517"/>
                    <a:pt x="15957" y="487"/>
                    <a:pt x="15957" y="487"/>
                  </a:cubicBezTo>
                  <a:close/>
                  <a:moveTo>
                    <a:pt x="15075" y="517"/>
                  </a:moveTo>
                  <a:cubicBezTo>
                    <a:pt x="15106" y="517"/>
                    <a:pt x="15106" y="517"/>
                    <a:pt x="15106" y="578"/>
                  </a:cubicBezTo>
                  <a:cubicBezTo>
                    <a:pt x="15106" y="608"/>
                    <a:pt x="15045" y="639"/>
                    <a:pt x="15045" y="639"/>
                  </a:cubicBezTo>
                  <a:cubicBezTo>
                    <a:pt x="14984" y="639"/>
                    <a:pt x="15045" y="547"/>
                    <a:pt x="15075" y="517"/>
                  </a:cubicBezTo>
                  <a:close/>
                  <a:moveTo>
                    <a:pt x="1451" y="590"/>
                  </a:moveTo>
                  <a:cubicBezTo>
                    <a:pt x="1464" y="590"/>
                    <a:pt x="1485" y="597"/>
                    <a:pt x="1519" y="608"/>
                  </a:cubicBezTo>
                  <a:cubicBezTo>
                    <a:pt x="1549" y="639"/>
                    <a:pt x="1610" y="669"/>
                    <a:pt x="1580" y="699"/>
                  </a:cubicBezTo>
                  <a:lnTo>
                    <a:pt x="1549" y="669"/>
                  </a:lnTo>
                  <a:cubicBezTo>
                    <a:pt x="1549" y="661"/>
                    <a:pt x="1545" y="657"/>
                    <a:pt x="1539" y="657"/>
                  </a:cubicBezTo>
                  <a:cubicBezTo>
                    <a:pt x="1523" y="657"/>
                    <a:pt x="1496" y="685"/>
                    <a:pt x="1519" y="730"/>
                  </a:cubicBezTo>
                  <a:cubicBezTo>
                    <a:pt x="1488" y="760"/>
                    <a:pt x="1488" y="791"/>
                    <a:pt x="1488" y="791"/>
                  </a:cubicBezTo>
                  <a:cubicBezTo>
                    <a:pt x="1428" y="791"/>
                    <a:pt x="1428" y="730"/>
                    <a:pt x="1428" y="669"/>
                  </a:cubicBezTo>
                  <a:cubicBezTo>
                    <a:pt x="1428" y="611"/>
                    <a:pt x="1428" y="590"/>
                    <a:pt x="1451" y="590"/>
                  </a:cubicBezTo>
                  <a:close/>
                  <a:moveTo>
                    <a:pt x="16413" y="1003"/>
                  </a:moveTo>
                  <a:lnTo>
                    <a:pt x="16443" y="1034"/>
                  </a:lnTo>
                  <a:cubicBezTo>
                    <a:pt x="16443" y="1058"/>
                    <a:pt x="16423" y="1103"/>
                    <a:pt x="16399" y="1103"/>
                  </a:cubicBezTo>
                  <a:cubicBezTo>
                    <a:pt x="16394" y="1103"/>
                    <a:pt x="16388" y="1100"/>
                    <a:pt x="16382" y="1095"/>
                  </a:cubicBezTo>
                  <a:lnTo>
                    <a:pt x="16352" y="1034"/>
                  </a:lnTo>
                  <a:lnTo>
                    <a:pt x="16413" y="1003"/>
                  </a:lnTo>
                  <a:close/>
                  <a:moveTo>
                    <a:pt x="692" y="1056"/>
                  </a:moveTo>
                  <a:cubicBezTo>
                    <a:pt x="677" y="1056"/>
                    <a:pt x="637" y="1100"/>
                    <a:pt x="637" y="1125"/>
                  </a:cubicBezTo>
                  <a:lnTo>
                    <a:pt x="668" y="1125"/>
                  </a:lnTo>
                  <a:cubicBezTo>
                    <a:pt x="673" y="1131"/>
                    <a:pt x="679" y="1133"/>
                    <a:pt x="685" y="1133"/>
                  </a:cubicBezTo>
                  <a:cubicBezTo>
                    <a:pt x="709" y="1133"/>
                    <a:pt x="728" y="1089"/>
                    <a:pt x="728" y="1064"/>
                  </a:cubicBezTo>
                  <a:lnTo>
                    <a:pt x="698" y="1064"/>
                  </a:lnTo>
                  <a:cubicBezTo>
                    <a:pt x="698" y="1058"/>
                    <a:pt x="696" y="1056"/>
                    <a:pt x="692" y="1056"/>
                  </a:cubicBezTo>
                  <a:close/>
                  <a:moveTo>
                    <a:pt x="26139" y="1056"/>
                  </a:moveTo>
                  <a:cubicBezTo>
                    <a:pt x="26170" y="1056"/>
                    <a:pt x="26170" y="1095"/>
                    <a:pt x="26170" y="1095"/>
                  </a:cubicBezTo>
                  <a:cubicBezTo>
                    <a:pt x="26170" y="1095"/>
                    <a:pt x="26200" y="1125"/>
                    <a:pt x="26170" y="1155"/>
                  </a:cubicBezTo>
                  <a:cubicBezTo>
                    <a:pt x="26170" y="1155"/>
                    <a:pt x="26109" y="1125"/>
                    <a:pt x="26078" y="1095"/>
                  </a:cubicBezTo>
                  <a:lnTo>
                    <a:pt x="26109" y="1064"/>
                  </a:lnTo>
                  <a:cubicBezTo>
                    <a:pt x="26121" y="1058"/>
                    <a:pt x="26131" y="1056"/>
                    <a:pt x="26139" y="1056"/>
                  </a:cubicBezTo>
                  <a:close/>
                  <a:moveTo>
                    <a:pt x="16934" y="1342"/>
                  </a:moveTo>
                  <a:cubicBezTo>
                    <a:pt x="16957" y="1346"/>
                    <a:pt x="16960" y="1351"/>
                    <a:pt x="16954" y="1351"/>
                  </a:cubicBezTo>
                  <a:cubicBezTo>
                    <a:pt x="16950" y="1351"/>
                    <a:pt x="16943" y="1349"/>
                    <a:pt x="16934" y="1342"/>
                  </a:cubicBezTo>
                  <a:close/>
                  <a:moveTo>
                    <a:pt x="25793" y="1348"/>
                  </a:moveTo>
                  <a:cubicBezTo>
                    <a:pt x="25805" y="1348"/>
                    <a:pt x="25805" y="1363"/>
                    <a:pt x="25805" y="1398"/>
                  </a:cubicBezTo>
                  <a:lnTo>
                    <a:pt x="25714" y="1398"/>
                  </a:lnTo>
                  <a:lnTo>
                    <a:pt x="25744" y="1368"/>
                  </a:lnTo>
                  <a:cubicBezTo>
                    <a:pt x="25769" y="1356"/>
                    <a:pt x="25784" y="1348"/>
                    <a:pt x="25793" y="1348"/>
                  </a:cubicBezTo>
                  <a:close/>
                  <a:moveTo>
                    <a:pt x="25693" y="1485"/>
                  </a:moveTo>
                  <a:cubicBezTo>
                    <a:pt x="25689" y="1485"/>
                    <a:pt x="25683" y="1494"/>
                    <a:pt x="25683" y="1520"/>
                  </a:cubicBezTo>
                  <a:cubicBezTo>
                    <a:pt x="25701" y="1503"/>
                    <a:pt x="25698" y="1485"/>
                    <a:pt x="25693" y="1485"/>
                  </a:cubicBezTo>
                  <a:close/>
                  <a:moveTo>
                    <a:pt x="25375" y="1591"/>
                  </a:moveTo>
                  <a:cubicBezTo>
                    <a:pt x="25385" y="1591"/>
                    <a:pt x="25392" y="1606"/>
                    <a:pt x="25410" y="1642"/>
                  </a:cubicBezTo>
                  <a:lnTo>
                    <a:pt x="25319" y="1642"/>
                  </a:lnTo>
                  <a:lnTo>
                    <a:pt x="25349" y="1611"/>
                  </a:lnTo>
                  <a:cubicBezTo>
                    <a:pt x="25362" y="1599"/>
                    <a:pt x="25369" y="1591"/>
                    <a:pt x="25375" y="1591"/>
                  </a:cubicBezTo>
                  <a:close/>
                  <a:moveTo>
                    <a:pt x="11063" y="1550"/>
                  </a:moveTo>
                  <a:cubicBezTo>
                    <a:pt x="11093" y="1611"/>
                    <a:pt x="11124" y="1642"/>
                    <a:pt x="11093" y="1672"/>
                  </a:cubicBezTo>
                  <a:lnTo>
                    <a:pt x="11002" y="1642"/>
                  </a:lnTo>
                  <a:lnTo>
                    <a:pt x="11033" y="1581"/>
                  </a:lnTo>
                  <a:lnTo>
                    <a:pt x="11063" y="1550"/>
                  </a:lnTo>
                  <a:close/>
                  <a:moveTo>
                    <a:pt x="10737" y="1728"/>
                  </a:moveTo>
                  <a:cubicBezTo>
                    <a:pt x="10754" y="1728"/>
                    <a:pt x="10781" y="1738"/>
                    <a:pt x="10820" y="1763"/>
                  </a:cubicBezTo>
                  <a:cubicBezTo>
                    <a:pt x="10850" y="1794"/>
                    <a:pt x="10850" y="1794"/>
                    <a:pt x="10789" y="1824"/>
                  </a:cubicBezTo>
                  <a:cubicBezTo>
                    <a:pt x="10789" y="1824"/>
                    <a:pt x="10729" y="1824"/>
                    <a:pt x="10729" y="1763"/>
                  </a:cubicBezTo>
                  <a:cubicBezTo>
                    <a:pt x="10711" y="1746"/>
                    <a:pt x="10714" y="1728"/>
                    <a:pt x="10737" y="1728"/>
                  </a:cubicBezTo>
                  <a:close/>
                  <a:moveTo>
                    <a:pt x="25082" y="1751"/>
                  </a:moveTo>
                  <a:cubicBezTo>
                    <a:pt x="25090" y="1751"/>
                    <a:pt x="25098" y="1755"/>
                    <a:pt x="25106" y="1763"/>
                  </a:cubicBezTo>
                  <a:cubicBezTo>
                    <a:pt x="25136" y="1794"/>
                    <a:pt x="25136" y="1794"/>
                    <a:pt x="25106" y="1824"/>
                  </a:cubicBezTo>
                  <a:cubicBezTo>
                    <a:pt x="25060" y="1854"/>
                    <a:pt x="25037" y="1870"/>
                    <a:pt x="25030" y="1870"/>
                  </a:cubicBezTo>
                  <a:cubicBezTo>
                    <a:pt x="25022" y="1870"/>
                    <a:pt x="25030" y="1854"/>
                    <a:pt x="25045" y="1824"/>
                  </a:cubicBezTo>
                  <a:cubicBezTo>
                    <a:pt x="25045" y="1780"/>
                    <a:pt x="25061" y="1751"/>
                    <a:pt x="25082" y="1751"/>
                  </a:cubicBezTo>
                  <a:close/>
                  <a:moveTo>
                    <a:pt x="25341" y="1854"/>
                  </a:moveTo>
                  <a:cubicBezTo>
                    <a:pt x="25342" y="1863"/>
                    <a:pt x="25345" y="1874"/>
                    <a:pt x="25349" y="1885"/>
                  </a:cubicBezTo>
                  <a:cubicBezTo>
                    <a:pt x="25364" y="1885"/>
                    <a:pt x="25374" y="1887"/>
                    <a:pt x="25378" y="1888"/>
                  </a:cubicBezTo>
                  <a:lnTo>
                    <a:pt x="25378" y="1888"/>
                  </a:lnTo>
                  <a:cubicBezTo>
                    <a:pt x="25372" y="1885"/>
                    <a:pt x="25359" y="1876"/>
                    <a:pt x="25341" y="1854"/>
                  </a:cubicBezTo>
                  <a:close/>
                  <a:moveTo>
                    <a:pt x="25378" y="1888"/>
                  </a:moveTo>
                  <a:cubicBezTo>
                    <a:pt x="25381" y="1889"/>
                    <a:pt x="25382" y="1890"/>
                    <a:pt x="25382" y="1890"/>
                  </a:cubicBezTo>
                  <a:cubicBezTo>
                    <a:pt x="25382" y="1890"/>
                    <a:pt x="25381" y="1889"/>
                    <a:pt x="25378" y="1888"/>
                  </a:cubicBezTo>
                  <a:close/>
                  <a:moveTo>
                    <a:pt x="9600" y="1895"/>
                  </a:moveTo>
                  <a:cubicBezTo>
                    <a:pt x="9594" y="1895"/>
                    <a:pt x="9586" y="1903"/>
                    <a:pt x="9574" y="1915"/>
                  </a:cubicBezTo>
                  <a:cubicBezTo>
                    <a:pt x="9482" y="1976"/>
                    <a:pt x="9482" y="1976"/>
                    <a:pt x="9543" y="1976"/>
                  </a:cubicBezTo>
                  <a:lnTo>
                    <a:pt x="9634" y="1946"/>
                  </a:lnTo>
                  <a:cubicBezTo>
                    <a:pt x="9617" y="1910"/>
                    <a:pt x="9609" y="1895"/>
                    <a:pt x="9600" y="1895"/>
                  </a:cubicBezTo>
                  <a:close/>
                  <a:moveTo>
                    <a:pt x="24164" y="2037"/>
                  </a:moveTo>
                  <a:cubicBezTo>
                    <a:pt x="24194" y="2037"/>
                    <a:pt x="24194" y="2037"/>
                    <a:pt x="24224" y="2067"/>
                  </a:cubicBezTo>
                  <a:cubicBezTo>
                    <a:pt x="24224" y="2067"/>
                    <a:pt x="24224" y="2098"/>
                    <a:pt x="24194" y="2128"/>
                  </a:cubicBezTo>
                  <a:lnTo>
                    <a:pt x="24133" y="2098"/>
                  </a:lnTo>
                  <a:cubicBezTo>
                    <a:pt x="24103" y="2067"/>
                    <a:pt x="24164" y="2037"/>
                    <a:pt x="24164" y="2037"/>
                  </a:cubicBezTo>
                  <a:close/>
                  <a:moveTo>
                    <a:pt x="3708" y="2062"/>
                  </a:moveTo>
                  <a:cubicBezTo>
                    <a:pt x="3743" y="2062"/>
                    <a:pt x="3781" y="2080"/>
                    <a:pt x="3798" y="2098"/>
                  </a:cubicBezTo>
                  <a:cubicBezTo>
                    <a:pt x="3841" y="2119"/>
                    <a:pt x="3839" y="2141"/>
                    <a:pt x="3791" y="2141"/>
                  </a:cubicBezTo>
                  <a:cubicBezTo>
                    <a:pt x="3771" y="2141"/>
                    <a:pt x="3743" y="2137"/>
                    <a:pt x="3707" y="2128"/>
                  </a:cubicBezTo>
                  <a:cubicBezTo>
                    <a:pt x="3677" y="2128"/>
                    <a:pt x="3646" y="2098"/>
                    <a:pt x="3646" y="2098"/>
                  </a:cubicBezTo>
                  <a:cubicBezTo>
                    <a:pt x="3659" y="2072"/>
                    <a:pt x="3683" y="2062"/>
                    <a:pt x="3708" y="2062"/>
                  </a:cubicBezTo>
                  <a:close/>
                  <a:moveTo>
                    <a:pt x="10180" y="2236"/>
                  </a:moveTo>
                  <a:cubicBezTo>
                    <a:pt x="10198" y="2236"/>
                    <a:pt x="10212" y="2250"/>
                    <a:pt x="10212" y="2250"/>
                  </a:cubicBezTo>
                  <a:cubicBezTo>
                    <a:pt x="10212" y="2310"/>
                    <a:pt x="10151" y="2280"/>
                    <a:pt x="10121" y="2310"/>
                  </a:cubicBezTo>
                  <a:cubicBezTo>
                    <a:pt x="10060" y="2280"/>
                    <a:pt x="10060" y="2280"/>
                    <a:pt x="10151" y="2250"/>
                  </a:cubicBezTo>
                  <a:cubicBezTo>
                    <a:pt x="10161" y="2239"/>
                    <a:pt x="10171" y="2236"/>
                    <a:pt x="10180" y="2236"/>
                  </a:cubicBezTo>
                  <a:close/>
                  <a:moveTo>
                    <a:pt x="3920" y="2250"/>
                  </a:moveTo>
                  <a:cubicBezTo>
                    <a:pt x="3897" y="2250"/>
                    <a:pt x="3874" y="2265"/>
                    <a:pt x="3859" y="2280"/>
                  </a:cubicBezTo>
                  <a:cubicBezTo>
                    <a:pt x="3829" y="2310"/>
                    <a:pt x="3859" y="2341"/>
                    <a:pt x="3950" y="2402"/>
                  </a:cubicBezTo>
                  <a:cubicBezTo>
                    <a:pt x="3961" y="2412"/>
                    <a:pt x="3974" y="2415"/>
                    <a:pt x="3988" y="2415"/>
                  </a:cubicBezTo>
                  <a:cubicBezTo>
                    <a:pt x="4015" y="2415"/>
                    <a:pt x="4042" y="2402"/>
                    <a:pt x="4042" y="2402"/>
                  </a:cubicBezTo>
                  <a:cubicBezTo>
                    <a:pt x="4072" y="2371"/>
                    <a:pt x="4042" y="2341"/>
                    <a:pt x="3981" y="2310"/>
                  </a:cubicBezTo>
                  <a:cubicBezTo>
                    <a:pt x="3966" y="2265"/>
                    <a:pt x="3943" y="2250"/>
                    <a:pt x="3920" y="2250"/>
                  </a:cubicBezTo>
                  <a:close/>
                  <a:moveTo>
                    <a:pt x="9069" y="2570"/>
                  </a:moveTo>
                  <a:cubicBezTo>
                    <a:pt x="9060" y="2570"/>
                    <a:pt x="9047" y="2574"/>
                    <a:pt x="9026" y="2584"/>
                  </a:cubicBezTo>
                  <a:lnTo>
                    <a:pt x="8996" y="2614"/>
                  </a:lnTo>
                  <a:cubicBezTo>
                    <a:pt x="9026" y="2645"/>
                    <a:pt x="9087" y="2645"/>
                    <a:pt x="9087" y="2645"/>
                  </a:cubicBezTo>
                  <a:cubicBezTo>
                    <a:pt x="9118" y="2645"/>
                    <a:pt x="9087" y="2584"/>
                    <a:pt x="9087" y="2584"/>
                  </a:cubicBezTo>
                  <a:cubicBezTo>
                    <a:pt x="9087" y="2584"/>
                    <a:pt x="9087" y="2570"/>
                    <a:pt x="9069" y="2570"/>
                  </a:cubicBezTo>
                  <a:close/>
                  <a:moveTo>
                    <a:pt x="9466" y="2662"/>
                  </a:moveTo>
                  <a:cubicBezTo>
                    <a:pt x="9476" y="2662"/>
                    <a:pt x="9482" y="2665"/>
                    <a:pt x="9482" y="2675"/>
                  </a:cubicBezTo>
                  <a:cubicBezTo>
                    <a:pt x="9482" y="2675"/>
                    <a:pt x="9513" y="2706"/>
                    <a:pt x="9482" y="2736"/>
                  </a:cubicBezTo>
                  <a:cubicBezTo>
                    <a:pt x="9462" y="2746"/>
                    <a:pt x="9442" y="2749"/>
                    <a:pt x="9424" y="2749"/>
                  </a:cubicBezTo>
                  <a:cubicBezTo>
                    <a:pt x="9388" y="2749"/>
                    <a:pt x="9361" y="2736"/>
                    <a:pt x="9361" y="2736"/>
                  </a:cubicBezTo>
                  <a:cubicBezTo>
                    <a:pt x="9361" y="2706"/>
                    <a:pt x="9391" y="2675"/>
                    <a:pt x="9391" y="2675"/>
                  </a:cubicBezTo>
                  <a:cubicBezTo>
                    <a:pt x="9411" y="2675"/>
                    <a:pt x="9445" y="2662"/>
                    <a:pt x="9466" y="2662"/>
                  </a:cubicBezTo>
                  <a:close/>
                  <a:moveTo>
                    <a:pt x="19132" y="2694"/>
                  </a:moveTo>
                  <a:cubicBezTo>
                    <a:pt x="19146" y="2694"/>
                    <a:pt x="19162" y="2697"/>
                    <a:pt x="19179" y="2706"/>
                  </a:cubicBezTo>
                  <a:cubicBezTo>
                    <a:pt x="19239" y="2766"/>
                    <a:pt x="19239" y="2766"/>
                    <a:pt x="19239" y="2797"/>
                  </a:cubicBezTo>
                  <a:cubicBezTo>
                    <a:pt x="19231" y="2806"/>
                    <a:pt x="19216" y="2809"/>
                    <a:pt x="19200" y="2809"/>
                  </a:cubicBezTo>
                  <a:cubicBezTo>
                    <a:pt x="19161" y="2809"/>
                    <a:pt x="19109" y="2788"/>
                    <a:pt x="19087" y="2766"/>
                  </a:cubicBezTo>
                  <a:cubicBezTo>
                    <a:pt x="19065" y="2722"/>
                    <a:pt x="19092" y="2694"/>
                    <a:pt x="19132" y="2694"/>
                  </a:cubicBezTo>
                  <a:close/>
                  <a:moveTo>
                    <a:pt x="8692" y="2895"/>
                  </a:moveTo>
                  <a:cubicBezTo>
                    <a:pt x="8700" y="2895"/>
                    <a:pt x="8707" y="2903"/>
                    <a:pt x="8723" y="2918"/>
                  </a:cubicBezTo>
                  <a:lnTo>
                    <a:pt x="8662" y="2949"/>
                  </a:lnTo>
                  <a:lnTo>
                    <a:pt x="8631" y="2918"/>
                  </a:lnTo>
                  <a:lnTo>
                    <a:pt x="8662" y="2918"/>
                  </a:lnTo>
                  <a:cubicBezTo>
                    <a:pt x="8677" y="2903"/>
                    <a:pt x="8685" y="2895"/>
                    <a:pt x="8692" y="2895"/>
                  </a:cubicBezTo>
                  <a:close/>
                  <a:moveTo>
                    <a:pt x="5724" y="2944"/>
                  </a:moveTo>
                  <a:cubicBezTo>
                    <a:pt x="5744" y="2944"/>
                    <a:pt x="5769" y="2962"/>
                    <a:pt x="5805" y="2979"/>
                  </a:cubicBezTo>
                  <a:lnTo>
                    <a:pt x="5774" y="3009"/>
                  </a:lnTo>
                  <a:lnTo>
                    <a:pt x="5713" y="3040"/>
                  </a:lnTo>
                  <a:lnTo>
                    <a:pt x="5683" y="2979"/>
                  </a:lnTo>
                  <a:cubicBezTo>
                    <a:pt x="5696" y="2953"/>
                    <a:pt x="5709" y="2944"/>
                    <a:pt x="5724" y="2944"/>
                  </a:cubicBezTo>
                  <a:close/>
                  <a:moveTo>
                    <a:pt x="20916" y="3131"/>
                  </a:moveTo>
                  <a:cubicBezTo>
                    <a:pt x="20928" y="3133"/>
                    <a:pt x="20934" y="3139"/>
                    <a:pt x="20930" y="3139"/>
                  </a:cubicBezTo>
                  <a:cubicBezTo>
                    <a:pt x="20928" y="3139"/>
                    <a:pt x="20924" y="3137"/>
                    <a:pt x="20916" y="3131"/>
                  </a:cubicBezTo>
                  <a:close/>
                  <a:moveTo>
                    <a:pt x="8335" y="3039"/>
                  </a:moveTo>
                  <a:cubicBezTo>
                    <a:pt x="8359" y="3039"/>
                    <a:pt x="8377" y="3072"/>
                    <a:pt x="8358" y="3131"/>
                  </a:cubicBezTo>
                  <a:cubicBezTo>
                    <a:pt x="8327" y="3131"/>
                    <a:pt x="8327" y="3131"/>
                    <a:pt x="8297" y="3161"/>
                  </a:cubicBezTo>
                  <a:cubicBezTo>
                    <a:pt x="8267" y="3131"/>
                    <a:pt x="8267" y="3070"/>
                    <a:pt x="8297" y="3070"/>
                  </a:cubicBezTo>
                  <a:cubicBezTo>
                    <a:pt x="8308" y="3049"/>
                    <a:pt x="8322" y="3039"/>
                    <a:pt x="8335" y="3039"/>
                  </a:cubicBezTo>
                  <a:close/>
                  <a:moveTo>
                    <a:pt x="5968" y="3119"/>
                  </a:moveTo>
                  <a:cubicBezTo>
                    <a:pt x="5978" y="3119"/>
                    <a:pt x="5970" y="3134"/>
                    <a:pt x="5957" y="3161"/>
                  </a:cubicBezTo>
                  <a:cubicBezTo>
                    <a:pt x="5926" y="3222"/>
                    <a:pt x="5926" y="3253"/>
                    <a:pt x="5805" y="3253"/>
                  </a:cubicBezTo>
                  <a:cubicBezTo>
                    <a:pt x="5774" y="3253"/>
                    <a:pt x="5744" y="3222"/>
                    <a:pt x="5744" y="3222"/>
                  </a:cubicBezTo>
                  <a:cubicBezTo>
                    <a:pt x="5744" y="3222"/>
                    <a:pt x="5774" y="3222"/>
                    <a:pt x="5835" y="3192"/>
                  </a:cubicBezTo>
                  <a:cubicBezTo>
                    <a:pt x="5919" y="3142"/>
                    <a:pt x="5956" y="3119"/>
                    <a:pt x="5968" y="3119"/>
                  </a:cubicBezTo>
                  <a:close/>
                  <a:moveTo>
                    <a:pt x="10364" y="3131"/>
                  </a:moveTo>
                  <a:cubicBezTo>
                    <a:pt x="10364" y="3131"/>
                    <a:pt x="10333" y="3192"/>
                    <a:pt x="10364" y="3253"/>
                  </a:cubicBezTo>
                  <a:cubicBezTo>
                    <a:pt x="10371" y="3260"/>
                    <a:pt x="10379" y="3264"/>
                    <a:pt x="10386" y="3264"/>
                  </a:cubicBezTo>
                  <a:cubicBezTo>
                    <a:pt x="10408" y="3264"/>
                    <a:pt x="10425" y="3230"/>
                    <a:pt x="10425" y="3161"/>
                  </a:cubicBezTo>
                  <a:cubicBezTo>
                    <a:pt x="10394" y="3131"/>
                    <a:pt x="10394" y="3131"/>
                    <a:pt x="10364" y="3131"/>
                  </a:cubicBezTo>
                  <a:close/>
                  <a:moveTo>
                    <a:pt x="35375" y="3154"/>
                  </a:moveTo>
                  <a:cubicBezTo>
                    <a:pt x="35402" y="3154"/>
                    <a:pt x="35383" y="3219"/>
                    <a:pt x="35319" y="3283"/>
                  </a:cubicBezTo>
                  <a:cubicBezTo>
                    <a:pt x="35288" y="3313"/>
                    <a:pt x="35273" y="3329"/>
                    <a:pt x="35269" y="3329"/>
                  </a:cubicBezTo>
                  <a:cubicBezTo>
                    <a:pt x="35266" y="3329"/>
                    <a:pt x="35273" y="3313"/>
                    <a:pt x="35288" y="3283"/>
                  </a:cubicBezTo>
                  <a:cubicBezTo>
                    <a:pt x="35288" y="3222"/>
                    <a:pt x="35288" y="3192"/>
                    <a:pt x="35319" y="3192"/>
                  </a:cubicBezTo>
                  <a:cubicBezTo>
                    <a:pt x="35345" y="3165"/>
                    <a:pt x="35364" y="3154"/>
                    <a:pt x="35375" y="3154"/>
                  </a:cubicBezTo>
                  <a:close/>
                  <a:moveTo>
                    <a:pt x="6903" y="3204"/>
                  </a:moveTo>
                  <a:cubicBezTo>
                    <a:pt x="6921" y="3204"/>
                    <a:pt x="6907" y="3225"/>
                    <a:pt x="6868" y="3283"/>
                  </a:cubicBezTo>
                  <a:cubicBezTo>
                    <a:pt x="6838" y="3313"/>
                    <a:pt x="6777" y="3344"/>
                    <a:pt x="6777" y="3344"/>
                  </a:cubicBezTo>
                  <a:cubicBezTo>
                    <a:pt x="6747" y="3344"/>
                    <a:pt x="6808" y="3313"/>
                    <a:pt x="6838" y="3222"/>
                  </a:cubicBezTo>
                  <a:cubicBezTo>
                    <a:pt x="6871" y="3211"/>
                    <a:pt x="6893" y="3204"/>
                    <a:pt x="6903" y="3204"/>
                  </a:cubicBezTo>
                  <a:close/>
                  <a:moveTo>
                    <a:pt x="20850" y="3344"/>
                  </a:moveTo>
                  <a:lnTo>
                    <a:pt x="20911" y="3374"/>
                  </a:lnTo>
                  <a:cubicBezTo>
                    <a:pt x="20881" y="3405"/>
                    <a:pt x="20881" y="3435"/>
                    <a:pt x="20850" y="3435"/>
                  </a:cubicBezTo>
                  <a:lnTo>
                    <a:pt x="20790" y="3435"/>
                  </a:lnTo>
                  <a:cubicBezTo>
                    <a:pt x="20820" y="3374"/>
                    <a:pt x="20850" y="3344"/>
                    <a:pt x="20850" y="3344"/>
                  </a:cubicBezTo>
                  <a:close/>
                  <a:moveTo>
                    <a:pt x="8084" y="3405"/>
                  </a:moveTo>
                  <a:lnTo>
                    <a:pt x="8115" y="3465"/>
                  </a:lnTo>
                  <a:cubicBezTo>
                    <a:pt x="8066" y="3465"/>
                    <a:pt x="8037" y="3504"/>
                    <a:pt x="8027" y="3504"/>
                  </a:cubicBezTo>
                  <a:cubicBezTo>
                    <a:pt x="8025" y="3504"/>
                    <a:pt x="8023" y="3502"/>
                    <a:pt x="8023" y="3496"/>
                  </a:cubicBezTo>
                  <a:cubicBezTo>
                    <a:pt x="7963" y="3496"/>
                    <a:pt x="8054" y="3435"/>
                    <a:pt x="8084" y="3405"/>
                  </a:cubicBezTo>
                  <a:close/>
                  <a:moveTo>
                    <a:pt x="7203" y="3435"/>
                  </a:moveTo>
                  <a:cubicBezTo>
                    <a:pt x="7203" y="3465"/>
                    <a:pt x="7203" y="3526"/>
                    <a:pt x="7172" y="3526"/>
                  </a:cubicBezTo>
                  <a:lnTo>
                    <a:pt x="7112" y="3526"/>
                  </a:lnTo>
                  <a:cubicBezTo>
                    <a:pt x="7112" y="3465"/>
                    <a:pt x="7172" y="3435"/>
                    <a:pt x="7172" y="3435"/>
                  </a:cubicBezTo>
                  <a:close/>
                  <a:moveTo>
                    <a:pt x="28206" y="0"/>
                  </a:moveTo>
                  <a:cubicBezTo>
                    <a:pt x="28145" y="61"/>
                    <a:pt x="28054" y="61"/>
                    <a:pt x="27993" y="61"/>
                  </a:cubicBezTo>
                  <a:cubicBezTo>
                    <a:pt x="27841" y="91"/>
                    <a:pt x="27781" y="122"/>
                    <a:pt x="27841" y="152"/>
                  </a:cubicBezTo>
                  <a:cubicBezTo>
                    <a:pt x="27841" y="183"/>
                    <a:pt x="27841" y="243"/>
                    <a:pt x="27811" y="243"/>
                  </a:cubicBezTo>
                  <a:lnTo>
                    <a:pt x="27811" y="213"/>
                  </a:lnTo>
                  <a:cubicBezTo>
                    <a:pt x="27799" y="190"/>
                    <a:pt x="27770" y="180"/>
                    <a:pt x="27726" y="180"/>
                  </a:cubicBezTo>
                  <a:cubicBezTo>
                    <a:pt x="27656" y="180"/>
                    <a:pt x="27547" y="206"/>
                    <a:pt x="27416" y="243"/>
                  </a:cubicBezTo>
                  <a:cubicBezTo>
                    <a:pt x="27217" y="293"/>
                    <a:pt x="27120" y="343"/>
                    <a:pt x="27058" y="343"/>
                  </a:cubicBezTo>
                  <a:cubicBezTo>
                    <a:pt x="27044" y="343"/>
                    <a:pt x="27032" y="340"/>
                    <a:pt x="27021" y="335"/>
                  </a:cubicBezTo>
                  <a:lnTo>
                    <a:pt x="26990" y="395"/>
                  </a:lnTo>
                  <a:cubicBezTo>
                    <a:pt x="26969" y="417"/>
                    <a:pt x="26932" y="438"/>
                    <a:pt x="26912" y="438"/>
                  </a:cubicBezTo>
                  <a:cubicBezTo>
                    <a:pt x="26904" y="438"/>
                    <a:pt x="26899" y="435"/>
                    <a:pt x="26899" y="426"/>
                  </a:cubicBezTo>
                  <a:cubicBezTo>
                    <a:pt x="26891" y="422"/>
                    <a:pt x="26880" y="420"/>
                    <a:pt x="26866" y="420"/>
                  </a:cubicBezTo>
                  <a:cubicBezTo>
                    <a:pt x="26783" y="420"/>
                    <a:pt x="26617" y="495"/>
                    <a:pt x="26565" y="547"/>
                  </a:cubicBezTo>
                  <a:cubicBezTo>
                    <a:pt x="26534" y="578"/>
                    <a:pt x="26474" y="608"/>
                    <a:pt x="26474" y="608"/>
                  </a:cubicBezTo>
                  <a:cubicBezTo>
                    <a:pt x="26448" y="591"/>
                    <a:pt x="26420" y="584"/>
                    <a:pt x="26393" y="584"/>
                  </a:cubicBezTo>
                  <a:cubicBezTo>
                    <a:pt x="26324" y="584"/>
                    <a:pt x="26261" y="634"/>
                    <a:pt x="26261" y="699"/>
                  </a:cubicBezTo>
                  <a:cubicBezTo>
                    <a:pt x="26252" y="690"/>
                    <a:pt x="26243" y="687"/>
                    <a:pt x="26233" y="687"/>
                  </a:cubicBezTo>
                  <a:cubicBezTo>
                    <a:pt x="26210" y="687"/>
                    <a:pt x="26182" y="708"/>
                    <a:pt x="26139" y="730"/>
                  </a:cubicBezTo>
                  <a:cubicBezTo>
                    <a:pt x="26087" y="782"/>
                    <a:pt x="25944" y="857"/>
                    <a:pt x="25906" y="857"/>
                  </a:cubicBezTo>
                  <a:cubicBezTo>
                    <a:pt x="25899" y="857"/>
                    <a:pt x="25896" y="856"/>
                    <a:pt x="25896" y="851"/>
                  </a:cubicBezTo>
                  <a:lnTo>
                    <a:pt x="25835" y="882"/>
                  </a:lnTo>
                  <a:cubicBezTo>
                    <a:pt x="25835" y="943"/>
                    <a:pt x="25775" y="973"/>
                    <a:pt x="25744" y="973"/>
                  </a:cubicBezTo>
                  <a:cubicBezTo>
                    <a:pt x="25714" y="1003"/>
                    <a:pt x="25653" y="1034"/>
                    <a:pt x="25653" y="1095"/>
                  </a:cubicBezTo>
                  <a:cubicBezTo>
                    <a:pt x="25623" y="1155"/>
                    <a:pt x="25592" y="1186"/>
                    <a:pt x="25592" y="1186"/>
                  </a:cubicBezTo>
                  <a:cubicBezTo>
                    <a:pt x="25581" y="1191"/>
                    <a:pt x="25573" y="1194"/>
                    <a:pt x="25567" y="1194"/>
                  </a:cubicBezTo>
                  <a:cubicBezTo>
                    <a:pt x="25542" y="1194"/>
                    <a:pt x="25567" y="1144"/>
                    <a:pt x="25592" y="1095"/>
                  </a:cubicBezTo>
                  <a:cubicBezTo>
                    <a:pt x="25612" y="1065"/>
                    <a:pt x="25609" y="1052"/>
                    <a:pt x="25595" y="1052"/>
                  </a:cubicBezTo>
                  <a:cubicBezTo>
                    <a:pt x="25565" y="1052"/>
                    <a:pt x="25481" y="1113"/>
                    <a:pt x="25440" y="1216"/>
                  </a:cubicBezTo>
                  <a:cubicBezTo>
                    <a:pt x="25392" y="1296"/>
                    <a:pt x="25369" y="1334"/>
                    <a:pt x="25368" y="1334"/>
                  </a:cubicBezTo>
                  <a:cubicBezTo>
                    <a:pt x="25366" y="1334"/>
                    <a:pt x="25381" y="1304"/>
                    <a:pt x="25410" y="1247"/>
                  </a:cubicBezTo>
                  <a:cubicBezTo>
                    <a:pt x="25410" y="1208"/>
                    <a:pt x="25422" y="1170"/>
                    <a:pt x="25415" y="1170"/>
                  </a:cubicBezTo>
                  <a:cubicBezTo>
                    <a:pt x="25412" y="1170"/>
                    <a:pt x="25402" y="1183"/>
                    <a:pt x="25379" y="1216"/>
                  </a:cubicBezTo>
                  <a:cubicBezTo>
                    <a:pt x="25379" y="1216"/>
                    <a:pt x="25288" y="1247"/>
                    <a:pt x="25319" y="1307"/>
                  </a:cubicBezTo>
                  <a:lnTo>
                    <a:pt x="25197" y="1368"/>
                  </a:lnTo>
                  <a:cubicBezTo>
                    <a:pt x="25106" y="1368"/>
                    <a:pt x="25045" y="1398"/>
                    <a:pt x="25015" y="1429"/>
                  </a:cubicBezTo>
                  <a:cubicBezTo>
                    <a:pt x="24984" y="1490"/>
                    <a:pt x="24984" y="1490"/>
                    <a:pt x="24923" y="1490"/>
                  </a:cubicBezTo>
                  <a:cubicBezTo>
                    <a:pt x="24923" y="1468"/>
                    <a:pt x="24916" y="1458"/>
                    <a:pt x="24909" y="1458"/>
                  </a:cubicBezTo>
                  <a:cubicBezTo>
                    <a:pt x="24896" y="1458"/>
                    <a:pt x="24884" y="1492"/>
                    <a:pt x="24923" y="1550"/>
                  </a:cubicBezTo>
                  <a:cubicBezTo>
                    <a:pt x="24893" y="1611"/>
                    <a:pt x="24863" y="1611"/>
                    <a:pt x="24802" y="1611"/>
                  </a:cubicBezTo>
                  <a:cubicBezTo>
                    <a:pt x="24771" y="1581"/>
                    <a:pt x="24749" y="1566"/>
                    <a:pt x="24737" y="1566"/>
                  </a:cubicBezTo>
                  <a:cubicBezTo>
                    <a:pt x="24726" y="1566"/>
                    <a:pt x="24726" y="1581"/>
                    <a:pt x="24741" y="1611"/>
                  </a:cubicBezTo>
                  <a:cubicBezTo>
                    <a:pt x="24711" y="1672"/>
                    <a:pt x="24680" y="1702"/>
                    <a:pt x="24680" y="1702"/>
                  </a:cubicBezTo>
                  <a:cubicBezTo>
                    <a:pt x="24677" y="1696"/>
                    <a:pt x="24670" y="1693"/>
                    <a:pt x="24661" y="1693"/>
                  </a:cubicBezTo>
                  <a:cubicBezTo>
                    <a:pt x="24650" y="1693"/>
                    <a:pt x="24637" y="1696"/>
                    <a:pt x="24620" y="1703"/>
                  </a:cubicBezTo>
                  <a:lnTo>
                    <a:pt x="24620" y="1703"/>
                  </a:lnTo>
                  <a:cubicBezTo>
                    <a:pt x="24620" y="1703"/>
                    <a:pt x="24620" y="1703"/>
                    <a:pt x="24619" y="1702"/>
                  </a:cubicBezTo>
                  <a:lnTo>
                    <a:pt x="24619" y="1703"/>
                  </a:lnTo>
                  <a:lnTo>
                    <a:pt x="24619" y="1703"/>
                  </a:lnTo>
                  <a:cubicBezTo>
                    <a:pt x="24619" y="1703"/>
                    <a:pt x="24619" y="1703"/>
                    <a:pt x="24620" y="1703"/>
                  </a:cubicBezTo>
                  <a:lnTo>
                    <a:pt x="24620" y="1703"/>
                  </a:lnTo>
                  <a:cubicBezTo>
                    <a:pt x="24650" y="1733"/>
                    <a:pt x="24680" y="1763"/>
                    <a:pt x="24650" y="1794"/>
                  </a:cubicBezTo>
                  <a:lnTo>
                    <a:pt x="24589" y="1794"/>
                  </a:lnTo>
                  <a:lnTo>
                    <a:pt x="24589" y="1733"/>
                  </a:lnTo>
                  <a:lnTo>
                    <a:pt x="24619" y="1703"/>
                  </a:lnTo>
                  <a:lnTo>
                    <a:pt x="24619" y="1703"/>
                  </a:lnTo>
                  <a:cubicBezTo>
                    <a:pt x="24501" y="1747"/>
                    <a:pt x="24235" y="1932"/>
                    <a:pt x="23951" y="2098"/>
                  </a:cubicBezTo>
                  <a:cubicBezTo>
                    <a:pt x="23920" y="2098"/>
                    <a:pt x="23890" y="2158"/>
                    <a:pt x="23920" y="2219"/>
                  </a:cubicBezTo>
                  <a:cubicBezTo>
                    <a:pt x="23946" y="2245"/>
                    <a:pt x="23955" y="2254"/>
                    <a:pt x="23953" y="2254"/>
                  </a:cubicBezTo>
                  <a:cubicBezTo>
                    <a:pt x="23950" y="2254"/>
                    <a:pt x="23925" y="2237"/>
                    <a:pt x="23890" y="2219"/>
                  </a:cubicBezTo>
                  <a:cubicBezTo>
                    <a:pt x="23848" y="2187"/>
                    <a:pt x="23813" y="2174"/>
                    <a:pt x="23789" y="2174"/>
                  </a:cubicBezTo>
                  <a:cubicBezTo>
                    <a:pt x="23744" y="2174"/>
                    <a:pt x="23739" y="2221"/>
                    <a:pt x="23799" y="2280"/>
                  </a:cubicBezTo>
                  <a:cubicBezTo>
                    <a:pt x="23852" y="2316"/>
                    <a:pt x="23874" y="2330"/>
                    <a:pt x="23859" y="2330"/>
                  </a:cubicBezTo>
                  <a:cubicBezTo>
                    <a:pt x="23848" y="2330"/>
                    <a:pt x="23819" y="2323"/>
                    <a:pt x="23768" y="2310"/>
                  </a:cubicBezTo>
                  <a:cubicBezTo>
                    <a:pt x="23743" y="2298"/>
                    <a:pt x="23728" y="2290"/>
                    <a:pt x="23720" y="2290"/>
                  </a:cubicBezTo>
                  <a:cubicBezTo>
                    <a:pt x="23708" y="2290"/>
                    <a:pt x="23708" y="2305"/>
                    <a:pt x="23708" y="2341"/>
                  </a:cubicBezTo>
                  <a:cubicBezTo>
                    <a:pt x="23708" y="2362"/>
                    <a:pt x="23692" y="2384"/>
                    <a:pt x="23673" y="2384"/>
                  </a:cubicBezTo>
                  <a:cubicBezTo>
                    <a:pt x="23665" y="2384"/>
                    <a:pt x="23656" y="2380"/>
                    <a:pt x="23647" y="2371"/>
                  </a:cubicBezTo>
                  <a:cubicBezTo>
                    <a:pt x="23616" y="2356"/>
                    <a:pt x="23586" y="2348"/>
                    <a:pt x="23567" y="2348"/>
                  </a:cubicBezTo>
                  <a:cubicBezTo>
                    <a:pt x="23548" y="2348"/>
                    <a:pt x="23540" y="2356"/>
                    <a:pt x="23556" y="2371"/>
                  </a:cubicBezTo>
                  <a:cubicBezTo>
                    <a:pt x="23556" y="2371"/>
                    <a:pt x="23542" y="2385"/>
                    <a:pt x="23515" y="2385"/>
                  </a:cubicBezTo>
                  <a:cubicBezTo>
                    <a:pt x="23502" y="2385"/>
                    <a:pt x="23485" y="2381"/>
                    <a:pt x="23464" y="2371"/>
                  </a:cubicBezTo>
                  <a:cubicBezTo>
                    <a:pt x="23404" y="2371"/>
                    <a:pt x="23373" y="2402"/>
                    <a:pt x="23373" y="2462"/>
                  </a:cubicBezTo>
                  <a:cubicBezTo>
                    <a:pt x="23320" y="2551"/>
                    <a:pt x="23288" y="2598"/>
                    <a:pt x="23270" y="2598"/>
                  </a:cubicBezTo>
                  <a:cubicBezTo>
                    <a:pt x="23257" y="2598"/>
                    <a:pt x="23252" y="2574"/>
                    <a:pt x="23252" y="2523"/>
                  </a:cubicBezTo>
                  <a:cubicBezTo>
                    <a:pt x="23252" y="2503"/>
                    <a:pt x="23243" y="2495"/>
                    <a:pt x="23230" y="2495"/>
                  </a:cubicBezTo>
                  <a:cubicBezTo>
                    <a:pt x="23181" y="2495"/>
                    <a:pt x="23069" y="2604"/>
                    <a:pt x="23069" y="2675"/>
                  </a:cubicBezTo>
                  <a:cubicBezTo>
                    <a:pt x="23069" y="2704"/>
                    <a:pt x="23069" y="2723"/>
                    <a:pt x="23069" y="2736"/>
                  </a:cubicBezTo>
                  <a:cubicBezTo>
                    <a:pt x="23039" y="2706"/>
                    <a:pt x="23008" y="2706"/>
                    <a:pt x="23008" y="2706"/>
                  </a:cubicBezTo>
                  <a:cubicBezTo>
                    <a:pt x="22973" y="2723"/>
                    <a:pt x="22948" y="2741"/>
                    <a:pt x="22934" y="2741"/>
                  </a:cubicBezTo>
                  <a:cubicBezTo>
                    <a:pt x="22923" y="2741"/>
                    <a:pt x="22917" y="2731"/>
                    <a:pt x="22917" y="2706"/>
                  </a:cubicBezTo>
                  <a:cubicBezTo>
                    <a:pt x="22917" y="2706"/>
                    <a:pt x="22857" y="2736"/>
                    <a:pt x="22796" y="2797"/>
                  </a:cubicBezTo>
                  <a:cubicBezTo>
                    <a:pt x="22778" y="2868"/>
                    <a:pt x="22718" y="2897"/>
                    <a:pt x="22660" y="2897"/>
                  </a:cubicBezTo>
                  <a:cubicBezTo>
                    <a:pt x="22619" y="2897"/>
                    <a:pt x="22578" y="2883"/>
                    <a:pt x="22553" y="2857"/>
                  </a:cubicBezTo>
                  <a:cubicBezTo>
                    <a:pt x="22553" y="2857"/>
                    <a:pt x="22553" y="2857"/>
                    <a:pt x="22492" y="2949"/>
                  </a:cubicBezTo>
                  <a:cubicBezTo>
                    <a:pt x="22492" y="3008"/>
                    <a:pt x="22479" y="3055"/>
                    <a:pt x="22461" y="3055"/>
                  </a:cubicBezTo>
                  <a:cubicBezTo>
                    <a:pt x="22452" y="3055"/>
                    <a:pt x="22442" y="3041"/>
                    <a:pt x="22431" y="3009"/>
                  </a:cubicBezTo>
                  <a:lnTo>
                    <a:pt x="22401" y="2949"/>
                  </a:lnTo>
                  <a:cubicBezTo>
                    <a:pt x="22401" y="3014"/>
                    <a:pt x="22348" y="3044"/>
                    <a:pt x="22300" y="3044"/>
                  </a:cubicBezTo>
                  <a:cubicBezTo>
                    <a:pt x="22257" y="3044"/>
                    <a:pt x="22218" y="3021"/>
                    <a:pt x="22218" y="2979"/>
                  </a:cubicBezTo>
                  <a:cubicBezTo>
                    <a:pt x="22188" y="2949"/>
                    <a:pt x="22188" y="2949"/>
                    <a:pt x="22157" y="2949"/>
                  </a:cubicBezTo>
                  <a:lnTo>
                    <a:pt x="22157" y="3009"/>
                  </a:lnTo>
                  <a:cubicBezTo>
                    <a:pt x="22188" y="3040"/>
                    <a:pt x="22188" y="3070"/>
                    <a:pt x="22157" y="3101"/>
                  </a:cubicBezTo>
                  <a:cubicBezTo>
                    <a:pt x="22127" y="3101"/>
                    <a:pt x="22066" y="3101"/>
                    <a:pt x="22066" y="3070"/>
                  </a:cubicBezTo>
                  <a:cubicBezTo>
                    <a:pt x="22023" y="3049"/>
                    <a:pt x="21995" y="3027"/>
                    <a:pt x="21983" y="3027"/>
                  </a:cubicBezTo>
                  <a:cubicBezTo>
                    <a:pt x="21978" y="3027"/>
                    <a:pt x="21975" y="3031"/>
                    <a:pt x="21975" y="3040"/>
                  </a:cubicBezTo>
                  <a:cubicBezTo>
                    <a:pt x="21975" y="3040"/>
                    <a:pt x="21945" y="3040"/>
                    <a:pt x="21884" y="3009"/>
                  </a:cubicBezTo>
                  <a:cubicBezTo>
                    <a:pt x="21853" y="3009"/>
                    <a:pt x="21823" y="3040"/>
                    <a:pt x="21732" y="3040"/>
                  </a:cubicBezTo>
                  <a:cubicBezTo>
                    <a:pt x="21714" y="3075"/>
                    <a:pt x="21686" y="3090"/>
                    <a:pt x="21665" y="3090"/>
                  </a:cubicBezTo>
                  <a:cubicBezTo>
                    <a:pt x="21651" y="3090"/>
                    <a:pt x="21641" y="3083"/>
                    <a:pt x="21641" y="3070"/>
                  </a:cubicBezTo>
                  <a:cubicBezTo>
                    <a:pt x="21641" y="3070"/>
                    <a:pt x="21550" y="3070"/>
                    <a:pt x="21519" y="3101"/>
                  </a:cubicBezTo>
                  <a:cubicBezTo>
                    <a:pt x="21489" y="3101"/>
                    <a:pt x="21458" y="3108"/>
                    <a:pt x="21436" y="3108"/>
                  </a:cubicBezTo>
                  <a:cubicBezTo>
                    <a:pt x="21413" y="3108"/>
                    <a:pt x="21398" y="3101"/>
                    <a:pt x="21398" y="3070"/>
                  </a:cubicBezTo>
                  <a:cubicBezTo>
                    <a:pt x="21398" y="3055"/>
                    <a:pt x="21398" y="3047"/>
                    <a:pt x="21394" y="3047"/>
                  </a:cubicBezTo>
                  <a:cubicBezTo>
                    <a:pt x="21390" y="3047"/>
                    <a:pt x="21382" y="3055"/>
                    <a:pt x="21367" y="3070"/>
                  </a:cubicBezTo>
                  <a:cubicBezTo>
                    <a:pt x="21367" y="3131"/>
                    <a:pt x="21337" y="3131"/>
                    <a:pt x="21306" y="3131"/>
                  </a:cubicBezTo>
                  <a:lnTo>
                    <a:pt x="21215" y="3101"/>
                  </a:lnTo>
                  <a:cubicBezTo>
                    <a:pt x="21215" y="3161"/>
                    <a:pt x="21215" y="3161"/>
                    <a:pt x="21185" y="3161"/>
                  </a:cubicBezTo>
                  <a:cubicBezTo>
                    <a:pt x="21124" y="3161"/>
                    <a:pt x="21033" y="3101"/>
                    <a:pt x="21002" y="3101"/>
                  </a:cubicBezTo>
                  <a:cubicBezTo>
                    <a:pt x="20952" y="3088"/>
                    <a:pt x="20923" y="3081"/>
                    <a:pt x="20907" y="3081"/>
                  </a:cubicBezTo>
                  <a:cubicBezTo>
                    <a:pt x="20887" y="3081"/>
                    <a:pt x="20893" y="3094"/>
                    <a:pt x="20909" y="3126"/>
                  </a:cubicBezTo>
                  <a:lnTo>
                    <a:pt x="20909" y="3126"/>
                  </a:lnTo>
                  <a:cubicBezTo>
                    <a:pt x="20901" y="3120"/>
                    <a:pt x="20892" y="3112"/>
                    <a:pt x="20881" y="3101"/>
                  </a:cubicBezTo>
                  <a:cubicBezTo>
                    <a:pt x="20820" y="3101"/>
                    <a:pt x="20729" y="3040"/>
                    <a:pt x="20607" y="3009"/>
                  </a:cubicBezTo>
                  <a:cubicBezTo>
                    <a:pt x="20518" y="2974"/>
                    <a:pt x="20481" y="2959"/>
                    <a:pt x="20466" y="2959"/>
                  </a:cubicBezTo>
                  <a:cubicBezTo>
                    <a:pt x="20455" y="2959"/>
                    <a:pt x="20455" y="2966"/>
                    <a:pt x="20455" y="2979"/>
                  </a:cubicBezTo>
                  <a:cubicBezTo>
                    <a:pt x="20455" y="3036"/>
                    <a:pt x="20449" y="3059"/>
                    <a:pt x="20439" y="3059"/>
                  </a:cubicBezTo>
                  <a:cubicBezTo>
                    <a:pt x="20427" y="3059"/>
                    <a:pt x="20411" y="3028"/>
                    <a:pt x="20394" y="2979"/>
                  </a:cubicBezTo>
                  <a:cubicBezTo>
                    <a:pt x="20374" y="2898"/>
                    <a:pt x="20354" y="2871"/>
                    <a:pt x="20334" y="2871"/>
                  </a:cubicBezTo>
                  <a:cubicBezTo>
                    <a:pt x="20324" y="2871"/>
                    <a:pt x="20313" y="2878"/>
                    <a:pt x="20303" y="2888"/>
                  </a:cubicBezTo>
                  <a:cubicBezTo>
                    <a:pt x="20242" y="2918"/>
                    <a:pt x="20242" y="2918"/>
                    <a:pt x="20212" y="2918"/>
                  </a:cubicBezTo>
                  <a:cubicBezTo>
                    <a:pt x="20242" y="2857"/>
                    <a:pt x="20182" y="2857"/>
                    <a:pt x="20091" y="2857"/>
                  </a:cubicBezTo>
                  <a:cubicBezTo>
                    <a:pt x="20060" y="2827"/>
                    <a:pt x="20060" y="2827"/>
                    <a:pt x="20091" y="2797"/>
                  </a:cubicBezTo>
                  <a:cubicBezTo>
                    <a:pt x="20091" y="2797"/>
                    <a:pt x="20030" y="2766"/>
                    <a:pt x="19999" y="2766"/>
                  </a:cubicBezTo>
                  <a:cubicBezTo>
                    <a:pt x="19982" y="2775"/>
                    <a:pt x="19964" y="2779"/>
                    <a:pt x="19944" y="2779"/>
                  </a:cubicBezTo>
                  <a:cubicBezTo>
                    <a:pt x="19822" y="2779"/>
                    <a:pt x="19665" y="2636"/>
                    <a:pt x="19665" y="2584"/>
                  </a:cubicBezTo>
                  <a:lnTo>
                    <a:pt x="19543" y="2584"/>
                  </a:lnTo>
                  <a:cubicBezTo>
                    <a:pt x="19516" y="2611"/>
                    <a:pt x="19495" y="2626"/>
                    <a:pt x="19483" y="2626"/>
                  </a:cubicBezTo>
                  <a:cubicBezTo>
                    <a:pt x="19468" y="2626"/>
                    <a:pt x="19466" y="2604"/>
                    <a:pt x="19483" y="2554"/>
                  </a:cubicBezTo>
                  <a:cubicBezTo>
                    <a:pt x="19500" y="2518"/>
                    <a:pt x="19508" y="2503"/>
                    <a:pt x="19499" y="2503"/>
                  </a:cubicBezTo>
                  <a:cubicBezTo>
                    <a:pt x="19492" y="2503"/>
                    <a:pt x="19477" y="2511"/>
                    <a:pt x="19452" y="2523"/>
                  </a:cubicBezTo>
                  <a:cubicBezTo>
                    <a:pt x="19446" y="2526"/>
                    <a:pt x="19437" y="2528"/>
                    <a:pt x="19427" y="2528"/>
                  </a:cubicBezTo>
                  <a:cubicBezTo>
                    <a:pt x="19348" y="2528"/>
                    <a:pt x="19189" y="2429"/>
                    <a:pt x="19270" y="2402"/>
                  </a:cubicBezTo>
                  <a:lnTo>
                    <a:pt x="19331" y="2310"/>
                  </a:lnTo>
                  <a:lnTo>
                    <a:pt x="19331" y="2310"/>
                  </a:lnTo>
                  <a:cubicBezTo>
                    <a:pt x="19310" y="2320"/>
                    <a:pt x="19290" y="2324"/>
                    <a:pt x="19272" y="2324"/>
                  </a:cubicBezTo>
                  <a:cubicBezTo>
                    <a:pt x="19236" y="2324"/>
                    <a:pt x="19209" y="2310"/>
                    <a:pt x="19209" y="2310"/>
                  </a:cubicBezTo>
                  <a:cubicBezTo>
                    <a:pt x="19209" y="2319"/>
                    <a:pt x="19205" y="2322"/>
                    <a:pt x="19197" y="2322"/>
                  </a:cubicBezTo>
                  <a:cubicBezTo>
                    <a:pt x="19174" y="2322"/>
                    <a:pt x="19124" y="2294"/>
                    <a:pt x="19057" y="2250"/>
                  </a:cubicBezTo>
                  <a:cubicBezTo>
                    <a:pt x="18966" y="2219"/>
                    <a:pt x="18783" y="2158"/>
                    <a:pt x="18723" y="2098"/>
                  </a:cubicBezTo>
                  <a:cubicBezTo>
                    <a:pt x="18632" y="2037"/>
                    <a:pt x="18540" y="1976"/>
                    <a:pt x="18510" y="1915"/>
                  </a:cubicBezTo>
                  <a:cubicBezTo>
                    <a:pt x="18480" y="1885"/>
                    <a:pt x="18449" y="1854"/>
                    <a:pt x="18328" y="1854"/>
                  </a:cubicBezTo>
                  <a:cubicBezTo>
                    <a:pt x="18267" y="1854"/>
                    <a:pt x="18206" y="1824"/>
                    <a:pt x="18206" y="1794"/>
                  </a:cubicBezTo>
                  <a:lnTo>
                    <a:pt x="18176" y="1763"/>
                  </a:lnTo>
                  <a:cubicBezTo>
                    <a:pt x="18084" y="1733"/>
                    <a:pt x="18054" y="1702"/>
                    <a:pt x="18054" y="1702"/>
                  </a:cubicBezTo>
                  <a:cubicBezTo>
                    <a:pt x="18054" y="1678"/>
                    <a:pt x="18054" y="1633"/>
                    <a:pt x="18022" y="1633"/>
                  </a:cubicBezTo>
                  <a:cubicBezTo>
                    <a:pt x="18014" y="1633"/>
                    <a:pt x="18005" y="1636"/>
                    <a:pt x="17993" y="1642"/>
                  </a:cubicBezTo>
                  <a:cubicBezTo>
                    <a:pt x="17985" y="1650"/>
                    <a:pt x="17977" y="1654"/>
                    <a:pt x="17968" y="1654"/>
                  </a:cubicBezTo>
                  <a:cubicBezTo>
                    <a:pt x="17942" y="1654"/>
                    <a:pt x="17908" y="1625"/>
                    <a:pt x="17841" y="1581"/>
                  </a:cubicBezTo>
                  <a:cubicBezTo>
                    <a:pt x="17811" y="1550"/>
                    <a:pt x="17476" y="1307"/>
                    <a:pt x="17142" y="1095"/>
                  </a:cubicBezTo>
                  <a:cubicBezTo>
                    <a:pt x="16777" y="882"/>
                    <a:pt x="16413" y="730"/>
                    <a:pt x="16413" y="730"/>
                  </a:cubicBezTo>
                  <a:cubicBezTo>
                    <a:pt x="16413" y="730"/>
                    <a:pt x="16382" y="730"/>
                    <a:pt x="16291" y="669"/>
                  </a:cubicBezTo>
                  <a:cubicBezTo>
                    <a:pt x="16230" y="639"/>
                    <a:pt x="16139" y="608"/>
                    <a:pt x="16139" y="608"/>
                  </a:cubicBezTo>
                  <a:cubicBezTo>
                    <a:pt x="16200" y="517"/>
                    <a:pt x="15926" y="456"/>
                    <a:pt x="15774" y="456"/>
                  </a:cubicBezTo>
                  <a:cubicBezTo>
                    <a:pt x="15714" y="456"/>
                    <a:pt x="15683" y="456"/>
                    <a:pt x="15622" y="426"/>
                  </a:cubicBezTo>
                  <a:cubicBezTo>
                    <a:pt x="15653" y="365"/>
                    <a:pt x="15501" y="304"/>
                    <a:pt x="15410" y="304"/>
                  </a:cubicBezTo>
                  <a:cubicBezTo>
                    <a:pt x="15371" y="342"/>
                    <a:pt x="15344" y="359"/>
                    <a:pt x="15325" y="359"/>
                  </a:cubicBezTo>
                  <a:cubicBezTo>
                    <a:pt x="15298" y="359"/>
                    <a:pt x="15288" y="327"/>
                    <a:pt x="15288" y="274"/>
                  </a:cubicBezTo>
                  <a:cubicBezTo>
                    <a:pt x="15303" y="228"/>
                    <a:pt x="15288" y="205"/>
                    <a:pt x="15250" y="205"/>
                  </a:cubicBezTo>
                  <a:cubicBezTo>
                    <a:pt x="15212" y="205"/>
                    <a:pt x="15151" y="228"/>
                    <a:pt x="15075" y="274"/>
                  </a:cubicBezTo>
                  <a:cubicBezTo>
                    <a:pt x="15050" y="286"/>
                    <a:pt x="15035" y="294"/>
                    <a:pt x="15024" y="294"/>
                  </a:cubicBezTo>
                  <a:cubicBezTo>
                    <a:pt x="15009" y="294"/>
                    <a:pt x="15002" y="279"/>
                    <a:pt x="14984" y="243"/>
                  </a:cubicBezTo>
                  <a:cubicBezTo>
                    <a:pt x="14965" y="186"/>
                    <a:pt x="14933" y="164"/>
                    <a:pt x="14913" y="164"/>
                  </a:cubicBezTo>
                  <a:cubicBezTo>
                    <a:pt x="14901" y="164"/>
                    <a:pt x="14893" y="172"/>
                    <a:pt x="14893" y="183"/>
                  </a:cubicBezTo>
                  <a:cubicBezTo>
                    <a:pt x="14855" y="221"/>
                    <a:pt x="14827" y="238"/>
                    <a:pt x="14806" y="238"/>
                  </a:cubicBezTo>
                  <a:cubicBezTo>
                    <a:pt x="14776" y="238"/>
                    <a:pt x="14759" y="205"/>
                    <a:pt x="14741" y="152"/>
                  </a:cubicBezTo>
                  <a:cubicBezTo>
                    <a:pt x="14680" y="107"/>
                    <a:pt x="14650" y="84"/>
                    <a:pt x="14627" y="84"/>
                  </a:cubicBezTo>
                  <a:cubicBezTo>
                    <a:pt x="14604" y="84"/>
                    <a:pt x="14589" y="107"/>
                    <a:pt x="14558" y="152"/>
                  </a:cubicBezTo>
                  <a:cubicBezTo>
                    <a:pt x="14533" y="190"/>
                    <a:pt x="14481" y="207"/>
                    <a:pt x="14424" y="207"/>
                  </a:cubicBezTo>
                  <a:cubicBezTo>
                    <a:pt x="14346" y="207"/>
                    <a:pt x="14259" y="175"/>
                    <a:pt x="14224" y="122"/>
                  </a:cubicBezTo>
                  <a:cubicBezTo>
                    <a:pt x="14204" y="122"/>
                    <a:pt x="14170" y="108"/>
                    <a:pt x="14150" y="108"/>
                  </a:cubicBezTo>
                  <a:cubicBezTo>
                    <a:pt x="14140" y="108"/>
                    <a:pt x="14133" y="112"/>
                    <a:pt x="14133" y="122"/>
                  </a:cubicBezTo>
                  <a:lnTo>
                    <a:pt x="14072" y="91"/>
                  </a:lnTo>
                  <a:lnTo>
                    <a:pt x="13951" y="91"/>
                  </a:lnTo>
                  <a:lnTo>
                    <a:pt x="13951" y="152"/>
                  </a:lnTo>
                  <a:lnTo>
                    <a:pt x="13707" y="152"/>
                  </a:lnTo>
                  <a:cubicBezTo>
                    <a:pt x="13586" y="152"/>
                    <a:pt x="13403" y="183"/>
                    <a:pt x="13221" y="213"/>
                  </a:cubicBezTo>
                  <a:cubicBezTo>
                    <a:pt x="12674" y="395"/>
                    <a:pt x="12583" y="426"/>
                    <a:pt x="12644" y="456"/>
                  </a:cubicBezTo>
                  <a:cubicBezTo>
                    <a:pt x="12701" y="495"/>
                    <a:pt x="12686" y="533"/>
                    <a:pt x="12644" y="533"/>
                  </a:cubicBezTo>
                  <a:cubicBezTo>
                    <a:pt x="12619" y="533"/>
                    <a:pt x="12586" y="520"/>
                    <a:pt x="12552" y="487"/>
                  </a:cubicBezTo>
                  <a:cubicBezTo>
                    <a:pt x="12522" y="517"/>
                    <a:pt x="12400" y="517"/>
                    <a:pt x="12309" y="547"/>
                  </a:cubicBezTo>
                  <a:cubicBezTo>
                    <a:pt x="12242" y="592"/>
                    <a:pt x="12176" y="620"/>
                    <a:pt x="12133" y="620"/>
                  </a:cubicBezTo>
                  <a:cubicBezTo>
                    <a:pt x="12117" y="620"/>
                    <a:pt x="12105" y="616"/>
                    <a:pt x="12096" y="608"/>
                  </a:cubicBezTo>
                  <a:lnTo>
                    <a:pt x="12066" y="639"/>
                  </a:lnTo>
                  <a:cubicBezTo>
                    <a:pt x="12005" y="760"/>
                    <a:pt x="11762" y="882"/>
                    <a:pt x="11610" y="912"/>
                  </a:cubicBezTo>
                  <a:cubicBezTo>
                    <a:pt x="11519" y="973"/>
                    <a:pt x="11489" y="973"/>
                    <a:pt x="11428" y="1064"/>
                  </a:cubicBezTo>
                  <a:cubicBezTo>
                    <a:pt x="11367" y="1155"/>
                    <a:pt x="11367" y="1155"/>
                    <a:pt x="11306" y="1155"/>
                  </a:cubicBezTo>
                  <a:cubicBezTo>
                    <a:pt x="11300" y="1144"/>
                    <a:pt x="11286" y="1139"/>
                    <a:pt x="11266" y="1139"/>
                  </a:cubicBezTo>
                  <a:cubicBezTo>
                    <a:pt x="11183" y="1139"/>
                    <a:pt x="11014" y="1228"/>
                    <a:pt x="11063" y="1277"/>
                  </a:cubicBezTo>
                  <a:lnTo>
                    <a:pt x="11002" y="1277"/>
                  </a:lnTo>
                  <a:cubicBezTo>
                    <a:pt x="10911" y="1277"/>
                    <a:pt x="10911" y="1338"/>
                    <a:pt x="10941" y="1368"/>
                  </a:cubicBezTo>
                  <a:cubicBezTo>
                    <a:pt x="10958" y="1401"/>
                    <a:pt x="10956" y="1426"/>
                    <a:pt x="10932" y="1426"/>
                  </a:cubicBezTo>
                  <a:cubicBezTo>
                    <a:pt x="10911" y="1426"/>
                    <a:pt x="10875" y="1409"/>
                    <a:pt x="10820" y="1368"/>
                  </a:cubicBezTo>
                  <a:cubicBezTo>
                    <a:pt x="10807" y="1342"/>
                    <a:pt x="10789" y="1333"/>
                    <a:pt x="10774" y="1333"/>
                  </a:cubicBezTo>
                  <a:cubicBezTo>
                    <a:pt x="10754" y="1333"/>
                    <a:pt x="10741" y="1351"/>
                    <a:pt x="10759" y="1368"/>
                  </a:cubicBezTo>
                  <a:cubicBezTo>
                    <a:pt x="10759" y="1429"/>
                    <a:pt x="10729" y="1490"/>
                    <a:pt x="10668" y="1490"/>
                  </a:cubicBezTo>
                  <a:cubicBezTo>
                    <a:pt x="10637" y="1490"/>
                    <a:pt x="10577" y="1520"/>
                    <a:pt x="10637" y="1611"/>
                  </a:cubicBezTo>
                  <a:cubicBezTo>
                    <a:pt x="10668" y="1642"/>
                    <a:pt x="10637" y="1672"/>
                    <a:pt x="10577" y="1702"/>
                  </a:cubicBezTo>
                  <a:cubicBezTo>
                    <a:pt x="10546" y="1642"/>
                    <a:pt x="10546" y="1642"/>
                    <a:pt x="10577" y="1581"/>
                  </a:cubicBezTo>
                  <a:cubicBezTo>
                    <a:pt x="10585" y="1573"/>
                    <a:pt x="10589" y="1569"/>
                    <a:pt x="10588" y="1569"/>
                  </a:cubicBezTo>
                  <a:lnTo>
                    <a:pt x="10588" y="1569"/>
                  </a:lnTo>
                  <a:cubicBezTo>
                    <a:pt x="10586" y="1569"/>
                    <a:pt x="10552" y="1597"/>
                    <a:pt x="10485" y="1642"/>
                  </a:cubicBezTo>
                  <a:cubicBezTo>
                    <a:pt x="10470" y="1657"/>
                    <a:pt x="10440" y="1664"/>
                    <a:pt x="10409" y="1664"/>
                  </a:cubicBezTo>
                  <a:cubicBezTo>
                    <a:pt x="10379" y="1664"/>
                    <a:pt x="10349" y="1657"/>
                    <a:pt x="10333" y="1642"/>
                  </a:cubicBezTo>
                  <a:cubicBezTo>
                    <a:pt x="10273" y="1642"/>
                    <a:pt x="10242" y="1642"/>
                    <a:pt x="10303" y="1702"/>
                  </a:cubicBezTo>
                  <a:cubicBezTo>
                    <a:pt x="10364" y="1763"/>
                    <a:pt x="10364" y="1763"/>
                    <a:pt x="10273" y="1824"/>
                  </a:cubicBezTo>
                  <a:cubicBezTo>
                    <a:pt x="10255" y="1842"/>
                    <a:pt x="10238" y="1859"/>
                    <a:pt x="10220" y="1859"/>
                  </a:cubicBezTo>
                  <a:cubicBezTo>
                    <a:pt x="10207" y="1859"/>
                    <a:pt x="10194" y="1850"/>
                    <a:pt x="10182" y="1824"/>
                  </a:cubicBezTo>
                  <a:cubicBezTo>
                    <a:pt x="10169" y="1811"/>
                    <a:pt x="10162" y="1804"/>
                    <a:pt x="10153" y="1804"/>
                  </a:cubicBezTo>
                  <a:cubicBezTo>
                    <a:pt x="10141" y="1804"/>
                    <a:pt x="10126" y="1819"/>
                    <a:pt x="10090" y="1854"/>
                  </a:cubicBezTo>
                  <a:cubicBezTo>
                    <a:pt x="9969" y="1915"/>
                    <a:pt x="9908" y="2098"/>
                    <a:pt x="9938" y="2219"/>
                  </a:cubicBezTo>
                  <a:cubicBezTo>
                    <a:pt x="9954" y="2250"/>
                    <a:pt x="9961" y="2265"/>
                    <a:pt x="9954" y="2265"/>
                  </a:cubicBezTo>
                  <a:cubicBezTo>
                    <a:pt x="9946" y="2265"/>
                    <a:pt x="9923" y="2250"/>
                    <a:pt x="9878" y="2219"/>
                  </a:cubicBezTo>
                  <a:cubicBezTo>
                    <a:pt x="9878" y="2210"/>
                    <a:pt x="9872" y="2207"/>
                    <a:pt x="9864" y="2207"/>
                  </a:cubicBezTo>
                  <a:cubicBezTo>
                    <a:pt x="9845" y="2207"/>
                    <a:pt x="9808" y="2228"/>
                    <a:pt x="9786" y="2250"/>
                  </a:cubicBezTo>
                  <a:cubicBezTo>
                    <a:pt x="9796" y="2260"/>
                    <a:pt x="9796" y="2263"/>
                    <a:pt x="9793" y="2263"/>
                  </a:cubicBezTo>
                  <a:cubicBezTo>
                    <a:pt x="9786" y="2263"/>
                    <a:pt x="9766" y="2250"/>
                    <a:pt x="9786" y="2250"/>
                  </a:cubicBezTo>
                  <a:cubicBezTo>
                    <a:pt x="9756" y="2189"/>
                    <a:pt x="9817" y="2189"/>
                    <a:pt x="9847" y="2158"/>
                  </a:cubicBezTo>
                  <a:lnTo>
                    <a:pt x="9817" y="2128"/>
                  </a:lnTo>
                  <a:cubicBezTo>
                    <a:pt x="9784" y="2106"/>
                    <a:pt x="9760" y="2096"/>
                    <a:pt x="9741" y="2096"/>
                  </a:cubicBezTo>
                  <a:cubicBezTo>
                    <a:pt x="9708" y="2096"/>
                    <a:pt x="9695" y="2130"/>
                    <a:pt x="9695" y="2189"/>
                  </a:cubicBezTo>
                  <a:cubicBezTo>
                    <a:pt x="9695" y="2224"/>
                    <a:pt x="9695" y="2239"/>
                    <a:pt x="9683" y="2239"/>
                  </a:cubicBezTo>
                  <a:cubicBezTo>
                    <a:pt x="9674" y="2239"/>
                    <a:pt x="9660" y="2232"/>
                    <a:pt x="9634" y="2219"/>
                  </a:cubicBezTo>
                  <a:cubicBezTo>
                    <a:pt x="9604" y="2219"/>
                    <a:pt x="9574" y="2212"/>
                    <a:pt x="9555" y="2212"/>
                  </a:cubicBezTo>
                  <a:cubicBezTo>
                    <a:pt x="9536" y="2212"/>
                    <a:pt x="9528" y="2219"/>
                    <a:pt x="9543" y="2250"/>
                  </a:cubicBezTo>
                  <a:cubicBezTo>
                    <a:pt x="9543" y="2250"/>
                    <a:pt x="9452" y="2280"/>
                    <a:pt x="9391" y="2280"/>
                  </a:cubicBezTo>
                  <a:cubicBezTo>
                    <a:pt x="9330" y="2310"/>
                    <a:pt x="9270" y="2341"/>
                    <a:pt x="9300" y="2371"/>
                  </a:cubicBezTo>
                  <a:cubicBezTo>
                    <a:pt x="9330" y="2402"/>
                    <a:pt x="9270" y="2432"/>
                    <a:pt x="9239" y="2462"/>
                  </a:cubicBezTo>
                  <a:cubicBezTo>
                    <a:pt x="9209" y="2462"/>
                    <a:pt x="9178" y="2493"/>
                    <a:pt x="9178" y="2523"/>
                  </a:cubicBezTo>
                  <a:cubicBezTo>
                    <a:pt x="9209" y="2584"/>
                    <a:pt x="9178" y="2645"/>
                    <a:pt x="9118" y="2675"/>
                  </a:cubicBezTo>
                  <a:cubicBezTo>
                    <a:pt x="9084" y="2725"/>
                    <a:pt x="9069" y="2748"/>
                    <a:pt x="9047" y="2748"/>
                  </a:cubicBezTo>
                  <a:cubicBezTo>
                    <a:pt x="9029" y="2748"/>
                    <a:pt x="9007" y="2733"/>
                    <a:pt x="8966" y="2706"/>
                  </a:cubicBezTo>
                  <a:cubicBezTo>
                    <a:pt x="8966" y="2680"/>
                    <a:pt x="8955" y="2670"/>
                    <a:pt x="8940" y="2670"/>
                  </a:cubicBezTo>
                  <a:cubicBezTo>
                    <a:pt x="8920" y="2670"/>
                    <a:pt x="8892" y="2688"/>
                    <a:pt x="8874" y="2706"/>
                  </a:cubicBezTo>
                  <a:lnTo>
                    <a:pt x="8783" y="2706"/>
                  </a:lnTo>
                  <a:cubicBezTo>
                    <a:pt x="8767" y="2697"/>
                    <a:pt x="8755" y="2694"/>
                    <a:pt x="8747" y="2694"/>
                  </a:cubicBezTo>
                  <a:cubicBezTo>
                    <a:pt x="8725" y="2694"/>
                    <a:pt x="8731" y="2722"/>
                    <a:pt x="8753" y="2766"/>
                  </a:cubicBezTo>
                  <a:cubicBezTo>
                    <a:pt x="8783" y="2797"/>
                    <a:pt x="8783" y="2827"/>
                    <a:pt x="8783" y="2827"/>
                  </a:cubicBezTo>
                  <a:cubicBezTo>
                    <a:pt x="8777" y="2833"/>
                    <a:pt x="8769" y="2835"/>
                    <a:pt x="8760" y="2835"/>
                  </a:cubicBezTo>
                  <a:cubicBezTo>
                    <a:pt x="8721" y="2835"/>
                    <a:pt x="8662" y="2791"/>
                    <a:pt x="8662" y="2766"/>
                  </a:cubicBezTo>
                  <a:cubicBezTo>
                    <a:pt x="8616" y="2736"/>
                    <a:pt x="8593" y="2721"/>
                    <a:pt x="8590" y="2721"/>
                  </a:cubicBezTo>
                  <a:cubicBezTo>
                    <a:pt x="8586" y="2721"/>
                    <a:pt x="8601" y="2736"/>
                    <a:pt x="8631" y="2766"/>
                  </a:cubicBezTo>
                  <a:cubicBezTo>
                    <a:pt x="8631" y="2827"/>
                    <a:pt x="8601" y="2857"/>
                    <a:pt x="8510" y="2857"/>
                  </a:cubicBezTo>
                  <a:cubicBezTo>
                    <a:pt x="8467" y="2879"/>
                    <a:pt x="8409" y="2900"/>
                    <a:pt x="8378" y="2900"/>
                  </a:cubicBezTo>
                  <a:cubicBezTo>
                    <a:pt x="8366" y="2900"/>
                    <a:pt x="8358" y="2897"/>
                    <a:pt x="8358" y="2888"/>
                  </a:cubicBezTo>
                  <a:cubicBezTo>
                    <a:pt x="8346" y="2882"/>
                    <a:pt x="8335" y="2879"/>
                    <a:pt x="8325" y="2879"/>
                  </a:cubicBezTo>
                  <a:cubicBezTo>
                    <a:pt x="8286" y="2879"/>
                    <a:pt x="8267" y="2918"/>
                    <a:pt x="8267" y="2918"/>
                  </a:cubicBezTo>
                  <a:cubicBezTo>
                    <a:pt x="8236" y="2979"/>
                    <a:pt x="8206" y="2979"/>
                    <a:pt x="8084" y="2979"/>
                  </a:cubicBezTo>
                  <a:cubicBezTo>
                    <a:pt x="7841" y="2979"/>
                    <a:pt x="7871" y="2979"/>
                    <a:pt x="7871" y="3040"/>
                  </a:cubicBezTo>
                  <a:cubicBezTo>
                    <a:pt x="7890" y="3077"/>
                    <a:pt x="7897" y="3103"/>
                    <a:pt x="7886" y="3103"/>
                  </a:cubicBezTo>
                  <a:cubicBezTo>
                    <a:pt x="7879" y="3103"/>
                    <a:pt x="7864" y="3093"/>
                    <a:pt x="7841" y="3070"/>
                  </a:cubicBezTo>
                  <a:cubicBezTo>
                    <a:pt x="7825" y="3062"/>
                    <a:pt x="7813" y="3058"/>
                    <a:pt x="7802" y="3058"/>
                  </a:cubicBezTo>
                  <a:cubicBezTo>
                    <a:pt x="7774" y="3058"/>
                    <a:pt x="7756" y="3087"/>
                    <a:pt x="7689" y="3131"/>
                  </a:cubicBezTo>
                  <a:cubicBezTo>
                    <a:pt x="7659" y="3192"/>
                    <a:pt x="7689" y="3283"/>
                    <a:pt x="7689" y="3313"/>
                  </a:cubicBezTo>
                  <a:cubicBezTo>
                    <a:pt x="7708" y="3371"/>
                    <a:pt x="7715" y="3392"/>
                    <a:pt x="7695" y="3392"/>
                  </a:cubicBezTo>
                  <a:cubicBezTo>
                    <a:pt x="7683" y="3392"/>
                    <a:pt x="7662" y="3385"/>
                    <a:pt x="7628" y="3374"/>
                  </a:cubicBezTo>
                  <a:cubicBezTo>
                    <a:pt x="7567" y="3374"/>
                    <a:pt x="7537" y="3344"/>
                    <a:pt x="7537" y="3313"/>
                  </a:cubicBezTo>
                  <a:cubicBezTo>
                    <a:pt x="7507" y="3253"/>
                    <a:pt x="7567" y="3253"/>
                    <a:pt x="7567" y="3253"/>
                  </a:cubicBezTo>
                  <a:lnTo>
                    <a:pt x="7598" y="3253"/>
                  </a:lnTo>
                  <a:cubicBezTo>
                    <a:pt x="7598" y="3228"/>
                    <a:pt x="7598" y="3184"/>
                    <a:pt x="7550" y="3184"/>
                  </a:cubicBezTo>
                  <a:cubicBezTo>
                    <a:pt x="7538" y="3184"/>
                    <a:pt x="7524" y="3186"/>
                    <a:pt x="7507" y="3192"/>
                  </a:cubicBezTo>
                  <a:cubicBezTo>
                    <a:pt x="7491" y="3161"/>
                    <a:pt x="7469" y="3146"/>
                    <a:pt x="7453" y="3146"/>
                  </a:cubicBezTo>
                  <a:cubicBezTo>
                    <a:pt x="7438" y="3146"/>
                    <a:pt x="7431" y="3161"/>
                    <a:pt x="7446" y="3192"/>
                  </a:cubicBezTo>
                  <a:cubicBezTo>
                    <a:pt x="7415" y="3161"/>
                    <a:pt x="7385" y="3154"/>
                    <a:pt x="7351" y="3154"/>
                  </a:cubicBezTo>
                  <a:cubicBezTo>
                    <a:pt x="7317" y="3154"/>
                    <a:pt x="7279" y="3161"/>
                    <a:pt x="7233" y="3161"/>
                  </a:cubicBezTo>
                  <a:cubicBezTo>
                    <a:pt x="7172" y="3161"/>
                    <a:pt x="7051" y="3161"/>
                    <a:pt x="7020" y="3101"/>
                  </a:cubicBezTo>
                  <a:cubicBezTo>
                    <a:pt x="6929" y="3101"/>
                    <a:pt x="6899" y="3101"/>
                    <a:pt x="6899" y="3131"/>
                  </a:cubicBezTo>
                  <a:cubicBezTo>
                    <a:pt x="6899" y="3189"/>
                    <a:pt x="6874" y="3210"/>
                    <a:pt x="6864" y="3210"/>
                  </a:cubicBezTo>
                  <a:cubicBezTo>
                    <a:pt x="6858" y="3210"/>
                    <a:pt x="6857" y="3203"/>
                    <a:pt x="6868" y="3192"/>
                  </a:cubicBezTo>
                  <a:cubicBezTo>
                    <a:pt x="6838" y="3131"/>
                    <a:pt x="6716" y="3101"/>
                    <a:pt x="6595" y="3040"/>
                  </a:cubicBezTo>
                  <a:cubicBezTo>
                    <a:pt x="6509" y="3018"/>
                    <a:pt x="6408" y="2997"/>
                    <a:pt x="6345" y="2997"/>
                  </a:cubicBezTo>
                  <a:cubicBezTo>
                    <a:pt x="6319" y="2997"/>
                    <a:pt x="6300" y="3001"/>
                    <a:pt x="6291" y="3009"/>
                  </a:cubicBezTo>
                  <a:cubicBezTo>
                    <a:pt x="6291" y="3009"/>
                    <a:pt x="6260" y="2979"/>
                    <a:pt x="6230" y="2979"/>
                  </a:cubicBezTo>
                  <a:cubicBezTo>
                    <a:pt x="6151" y="2927"/>
                    <a:pt x="5982" y="2851"/>
                    <a:pt x="5898" y="2851"/>
                  </a:cubicBezTo>
                  <a:cubicBezTo>
                    <a:pt x="5885" y="2851"/>
                    <a:pt x="5874" y="2853"/>
                    <a:pt x="5865" y="2857"/>
                  </a:cubicBezTo>
                  <a:cubicBezTo>
                    <a:pt x="5865" y="2857"/>
                    <a:pt x="5835" y="2827"/>
                    <a:pt x="5744" y="2797"/>
                  </a:cubicBezTo>
                  <a:cubicBezTo>
                    <a:pt x="5724" y="2739"/>
                    <a:pt x="5693" y="2718"/>
                    <a:pt x="5657" y="2718"/>
                  </a:cubicBezTo>
                  <a:cubicBezTo>
                    <a:pt x="5636" y="2718"/>
                    <a:pt x="5614" y="2725"/>
                    <a:pt x="5592" y="2736"/>
                  </a:cubicBezTo>
                  <a:cubicBezTo>
                    <a:pt x="5551" y="2736"/>
                    <a:pt x="5538" y="2763"/>
                    <a:pt x="5533" y="2763"/>
                  </a:cubicBezTo>
                  <a:cubicBezTo>
                    <a:pt x="5531" y="2763"/>
                    <a:pt x="5531" y="2756"/>
                    <a:pt x="5531" y="2736"/>
                  </a:cubicBezTo>
                  <a:cubicBezTo>
                    <a:pt x="5561" y="2706"/>
                    <a:pt x="5501" y="2675"/>
                    <a:pt x="5349" y="2584"/>
                  </a:cubicBezTo>
                  <a:cubicBezTo>
                    <a:pt x="5265" y="2534"/>
                    <a:pt x="5227" y="2511"/>
                    <a:pt x="5210" y="2511"/>
                  </a:cubicBezTo>
                  <a:cubicBezTo>
                    <a:pt x="5197" y="2511"/>
                    <a:pt x="5197" y="2526"/>
                    <a:pt x="5197" y="2554"/>
                  </a:cubicBezTo>
                  <a:cubicBezTo>
                    <a:pt x="5014" y="2523"/>
                    <a:pt x="5045" y="2462"/>
                    <a:pt x="5075" y="2432"/>
                  </a:cubicBezTo>
                  <a:cubicBezTo>
                    <a:pt x="5108" y="2399"/>
                    <a:pt x="5105" y="2374"/>
                    <a:pt x="5075" y="2374"/>
                  </a:cubicBezTo>
                  <a:cubicBezTo>
                    <a:pt x="5051" y="2374"/>
                    <a:pt x="5008" y="2391"/>
                    <a:pt x="4953" y="2432"/>
                  </a:cubicBezTo>
                  <a:cubicBezTo>
                    <a:pt x="4935" y="2451"/>
                    <a:pt x="4913" y="2458"/>
                    <a:pt x="4893" y="2458"/>
                  </a:cubicBezTo>
                  <a:cubicBezTo>
                    <a:pt x="4848" y="2458"/>
                    <a:pt x="4811" y="2423"/>
                    <a:pt x="4832" y="2402"/>
                  </a:cubicBezTo>
                  <a:cubicBezTo>
                    <a:pt x="4847" y="2386"/>
                    <a:pt x="4862" y="2379"/>
                    <a:pt x="4877" y="2379"/>
                  </a:cubicBezTo>
                  <a:cubicBezTo>
                    <a:pt x="4893" y="2379"/>
                    <a:pt x="4908" y="2386"/>
                    <a:pt x="4923" y="2402"/>
                  </a:cubicBezTo>
                  <a:lnTo>
                    <a:pt x="4984" y="2341"/>
                  </a:lnTo>
                  <a:cubicBezTo>
                    <a:pt x="4923" y="2310"/>
                    <a:pt x="4923" y="2310"/>
                    <a:pt x="4862" y="2310"/>
                  </a:cubicBezTo>
                  <a:lnTo>
                    <a:pt x="4771" y="2310"/>
                  </a:lnTo>
                  <a:cubicBezTo>
                    <a:pt x="4710" y="2341"/>
                    <a:pt x="4680" y="2371"/>
                    <a:pt x="4710" y="2432"/>
                  </a:cubicBezTo>
                  <a:cubicBezTo>
                    <a:pt x="4710" y="2458"/>
                    <a:pt x="4705" y="2467"/>
                    <a:pt x="4696" y="2467"/>
                  </a:cubicBezTo>
                  <a:cubicBezTo>
                    <a:pt x="4685" y="2467"/>
                    <a:pt x="4667" y="2449"/>
                    <a:pt x="4649" y="2432"/>
                  </a:cubicBezTo>
                  <a:cubicBezTo>
                    <a:pt x="4589" y="2371"/>
                    <a:pt x="4619" y="2310"/>
                    <a:pt x="4680" y="2310"/>
                  </a:cubicBezTo>
                  <a:cubicBezTo>
                    <a:pt x="4686" y="2316"/>
                    <a:pt x="4691" y="2319"/>
                    <a:pt x="4697" y="2319"/>
                  </a:cubicBezTo>
                  <a:cubicBezTo>
                    <a:pt x="4722" y="2319"/>
                    <a:pt x="4746" y="2274"/>
                    <a:pt x="4771" y="2250"/>
                  </a:cubicBezTo>
                  <a:cubicBezTo>
                    <a:pt x="4771" y="2229"/>
                    <a:pt x="4670" y="2193"/>
                    <a:pt x="4577" y="2193"/>
                  </a:cubicBezTo>
                  <a:cubicBezTo>
                    <a:pt x="4535" y="2193"/>
                    <a:pt x="4495" y="2200"/>
                    <a:pt x="4467" y="2219"/>
                  </a:cubicBezTo>
                  <a:lnTo>
                    <a:pt x="4498" y="2189"/>
                  </a:lnTo>
                  <a:cubicBezTo>
                    <a:pt x="4498" y="2158"/>
                    <a:pt x="4437" y="2098"/>
                    <a:pt x="4346" y="2067"/>
                  </a:cubicBezTo>
                  <a:cubicBezTo>
                    <a:pt x="4301" y="2023"/>
                    <a:pt x="4273" y="1994"/>
                    <a:pt x="4249" y="1994"/>
                  </a:cubicBezTo>
                  <a:cubicBezTo>
                    <a:pt x="4240" y="1994"/>
                    <a:pt x="4232" y="1998"/>
                    <a:pt x="4224" y="2006"/>
                  </a:cubicBezTo>
                  <a:cubicBezTo>
                    <a:pt x="4202" y="2051"/>
                    <a:pt x="4179" y="2079"/>
                    <a:pt x="4157" y="2079"/>
                  </a:cubicBezTo>
                  <a:cubicBezTo>
                    <a:pt x="4149" y="2079"/>
                    <a:pt x="4141" y="2075"/>
                    <a:pt x="4133" y="2067"/>
                  </a:cubicBezTo>
                  <a:lnTo>
                    <a:pt x="4133" y="2067"/>
                  </a:lnTo>
                  <a:cubicBezTo>
                    <a:pt x="4163" y="2098"/>
                    <a:pt x="4133" y="2128"/>
                    <a:pt x="4133" y="2158"/>
                  </a:cubicBezTo>
                  <a:cubicBezTo>
                    <a:pt x="4133" y="2158"/>
                    <a:pt x="4072" y="2067"/>
                    <a:pt x="4042" y="2006"/>
                  </a:cubicBezTo>
                  <a:cubicBezTo>
                    <a:pt x="4011" y="1885"/>
                    <a:pt x="3981" y="1794"/>
                    <a:pt x="3829" y="1702"/>
                  </a:cubicBezTo>
                  <a:cubicBezTo>
                    <a:pt x="3738" y="1642"/>
                    <a:pt x="3616" y="1581"/>
                    <a:pt x="3616" y="1520"/>
                  </a:cubicBezTo>
                  <a:cubicBezTo>
                    <a:pt x="3560" y="1483"/>
                    <a:pt x="3527" y="1457"/>
                    <a:pt x="3502" y="1457"/>
                  </a:cubicBezTo>
                  <a:cubicBezTo>
                    <a:pt x="3487" y="1457"/>
                    <a:pt x="3476" y="1466"/>
                    <a:pt x="3464" y="1490"/>
                  </a:cubicBezTo>
                  <a:lnTo>
                    <a:pt x="3373" y="1429"/>
                  </a:lnTo>
                  <a:cubicBezTo>
                    <a:pt x="3373" y="1379"/>
                    <a:pt x="3312" y="1330"/>
                    <a:pt x="3273" y="1330"/>
                  </a:cubicBezTo>
                  <a:cubicBezTo>
                    <a:pt x="3264" y="1330"/>
                    <a:pt x="3257" y="1332"/>
                    <a:pt x="3251" y="1338"/>
                  </a:cubicBezTo>
                  <a:cubicBezTo>
                    <a:pt x="3240" y="1344"/>
                    <a:pt x="3230" y="1346"/>
                    <a:pt x="3222" y="1346"/>
                  </a:cubicBezTo>
                  <a:cubicBezTo>
                    <a:pt x="3188" y="1346"/>
                    <a:pt x="3179" y="1302"/>
                    <a:pt x="3130" y="1277"/>
                  </a:cubicBezTo>
                  <a:cubicBezTo>
                    <a:pt x="3115" y="1216"/>
                    <a:pt x="3107" y="1186"/>
                    <a:pt x="3099" y="1186"/>
                  </a:cubicBezTo>
                  <a:cubicBezTo>
                    <a:pt x="3092" y="1186"/>
                    <a:pt x="3084" y="1216"/>
                    <a:pt x="3069" y="1277"/>
                  </a:cubicBezTo>
                  <a:cubicBezTo>
                    <a:pt x="3069" y="1338"/>
                    <a:pt x="3099" y="1398"/>
                    <a:pt x="3160" y="1429"/>
                  </a:cubicBezTo>
                  <a:lnTo>
                    <a:pt x="3282" y="1520"/>
                  </a:lnTo>
                  <a:lnTo>
                    <a:pt x="3130" y="1459"/>
                  </a:lnTo>
                  <a:cubicBezTo>
                    <a:pt x="3109" y="1459"/>
                    <a:pt x="3049" y="1446"/>
                    <a:pt x="3001" y="1446"/>
                  </a:cubicBezTo>
                  <a:cubicBezTo>
                    <a:pt x="2978" y="1446"/>
                    <a:pt x="2957" y="1449"/>
                    <a:pt x="2947" y="1459"/>
                  </a:cubicBezTo>
                  <a:cubicBezTo>
                    <a:pt x="2947" y="1459"/>
                    <a:pt x="2947" y="1498"/>
                    <a:pt x="2916" y="1498"/>
                  </a:cubicBezTo>
                  <a:cubicBezTo>
                    <a:pt x="2908" y="1498"/>
                    <a:pt x="2899" y="1496"/>
                    <a:pt x="2887" y="1490"/>
                  </a:cubicBezTo>
                  <a:lnTo>
                    <a:pt x="2947" y="1398"/>
                  </a:lnTo>
                  <a:cubicBezTo>
                    <a:pt x="3008" y="1398"/>
                    <a:pt x="3039" y="1368"/>
                    <a:pt x="3039" y="1307"/>
                  </a:cubicBezTo>
                  <a:cubicBezTo>
                    <a:pt x="3061" y="1239"/>
                    <a:pt x="2999" y="1153"/>
                    <a:pt x="2953" y="1153"/>
                  </a:cubicBezTo>
                  <a:cubicBezTo>
                    <a:pt x="2938" y="1153"/>
                    <a:pt x="2925" y="1163"/>
                    <a:pt x="2917" y="1186"/>
                  </a:cubicBezTo>
                  <a:cubicBezTo>
                    <a:pt x="2856" y="1155"/>
                    <a:pt x="2856" y="1155"/>
                    <a:pt x="2856" y="1095"/>
                  </a:cubicBezTo>
                  <a:cubicBezTo>
                    <a:pt x="2874" y="1077"/>
                    <a:pt x="2861" y="1059"/>
                    <a:pt x="2829" y="1059"/>
                  </a:cubicBezTo>
                  <a:cubicBezTo>
                    <a:pt x="2806" y="1059"/>
                    <a:pt x="2773" y="1069"/>
                    <a:pt x="2735" y="1095"/>
                  </a:cubicBezTo>
                  <a:cubicBezTo>
                    <a:pt x="2704" y="1105"/>
                    <a:pt x="2681" y="1111"/>
                    <a:pt x="2663" y="1111"/>
                  </a:cubicBezTo>
                  <a:cubicBezTo>
                    <a:pt x="2626" y="1111"/>
                    <a:pt x="2613" y="1084"/>
                    <a:pt x="2613" y="1003"/>
                  </a:cubicBezTo>
                  <a:cubicBezTo>
                    <a:pt x="2587" y="898"/>
                    <a:pt x="2446" y="815"/>
                    <a:pt x="2409" y="815"/>
                  </a:cubicBezTo>
                  <a:cubicBezTo>
                    <a:pt x="2403" y="815"/>
                    <a:pt x="2400" y="817"/>
                    <a:pt x="2400" y="821"/>
                  </a:cubicBezTo>
                  <a:cubicBezTo>
                    <a:pt x="2378" y="854"/>
                    <a:pt x="2347" y="867"/>
                    <a:pt x="2316" y="867"/>
                  </a:cubicBezTo>
                  <a:cubicBezTo>
                    <a:pt x="2262" y="867"/>
                    <a:pt x="2207" y="829"/>
                    <a:pt x="2187" y="791"/>
                  </a:cubicBezTo>
                  <a:cubicBezTo>
                    <a:pt x="2157" y="730"/>
                    <a:pt x="2127" y="699"/>
                    <a:pt x="2066" y="699"/>
                  </a:cubicBezTo>
                  <a:cubicBezTo>
                    <a:pt x="2090" y="675"/>
                    <a:pt x="2075" y="630"/>
                    <a:pt x="2036" y="630"/>
                  </a:cubicBezTo>
                  <a:cubicBezTo>
                    <a:pt x="2027" y="630"/>
                    <a:pt x="2017" y="633"/>
                    <a:pt x="2005" y="639"/>
                  </a:cubicBezTo>
                  <a:cubicBezTo>
                    <a:pt x="2005" y="639"/>
                    <a:pt x="1990" y="631"/>
                    <a:pt x="1978" y="631"/>
                  </a:cubicBezTo>
                  <a:cubicBezTo>
                    <a:pt x="1967" y="631"/>
                    <a:pt x="1959" y="639"/>
                    <a:pt x="1975" y="669"/>
                  </a:cubicBezTo>
                  <a:lnTo>
                    <a:pt x="1853" y="699"/>
                  </a:lnTo>
                  <a:cubicBezTo>
                    <a:pt x="1883" y="730"/>
                    <a:pt x="1883" y="760"/>
                    <a:pt x="1853" y="791"/>
                  </a:cubicBezTo>
                  <a:cubicBezTo>
                    <a:pt x="1848" y="801"/>
                    <a:pt x="1839" y="806"/>
                    <a:pt x="1827" y="806"/>
                  </a:cubicBezTo>
                  <a:cubicBezTo>
                    <a:pt x="1773" y="806"/>
                    <a:pt x="1665" y="697"/>
                    <a:pt x="1640" y="547"/>
                  </a:cubicBezTo>
                  <a:lnTo>
                    <a:pt x="1580" y="426"/>
                  </a:lnTo>
                  <a:cubicBezTo>
                    <a:pt x="1580" y="487"/>
                    <a:pt x="1549" y="517"/>
                    <a:pt x="1549" y="517"/>
                  </a:cubicBezTo>
                  <a:cubicBezTo>
                    <a:pt x="1519" y="487"/>
                    <a:pt x="1458" y="487"/>
                    <a:pt x="1488" y="456"/>
                  </a:cubicBezTo>
                  <a:cubicBezTo>
                    <a:pt x="1488" y="395"/>
                    <a:pt x="1488" y="395"/>
                    <a:pt x="1428" y="395"/>
                  </a:cubicBezTo>
                  <a:cubicBezTo>
                    <a:pt x="1428" y="395"/>
                    <a:pt x="1420" y="388"/>
                    <a:pt x="1409" y="388"/>
                  </a:cubicBezTo>
                  <a:cubicBezTo>
                    <a:pt x="1397" y="388"/>
                    <a:pt x="1382" y="395"/>
                    <a:pt x="1367" y="426"/>
                  </a:cubicBezTo>
                  <a:cubicBezTo>
                    <a:pt x="1352" y="456"/>
                    <a:pt x="1344" y="471"/>
                    <a:pt x="1336" y="471"/>
                  </a:cubicBezTo>
                  <a:cubicBezTo>
                    <a:pt x="1329" y="471"/>
                    <a:pt x="1321" y="456"/>
                    <a:pt x="1306" y="426"/>
                  </a:cubicBezTo>
                  <a:cubicBezTo>
                    <a:pt x="1306" y="376"/>
                    <a:pt x="1288" y="353"/>
                    <a:pt x="1256" y="353"/>
                  </a:cubicBezTo>
                  <a:cubicBezTo>
                    <a:pt x="1230" y="353"/>
                    <a:pt x="1195" y="368"/>
                    <a:pt x="1154" y="395"/>
                  </a:cubicBezTo>
                  <a:cubicBezTo>
                    <a:pt x="1154" y="438"/>
                    <a:pt x="1154" y="460"/>
                    <a:pt x="1151" y="460"/>
                  </a:cubicBezTo>
                  <a:cubicBezTo>
                    <a:pt x="1147" y="460"/>
                    <a:pt x="1140" y="430"/>
                    <a:pt x="1124" y="365"/>
                  </a:cubicBezTo>
                  <a:cubicBezTo>
                    <a:pt x="1124" y="335"/>
                    <a:pt x="1093" y="274"/>
                    <a:pt x="1032" y="243"/>
                  </a:cubicBezTo>
                  <a:lnTo>
                    <a:pt x="1032" y="304"/>
                  </a:lnTo>
                  <a:cubicBezTo>
                    <a:pt x="1019" y="345"/>
                    <a:pt x="1005" y="362"/>
                    <a:pt x="988" y="362"/>
                  </a:cubicBezTo>
                  <a:cubicBezTo>
                    <a:pt x="968" y="362"/>
                    <a:pt x="944" y="338"/>
                    <a:pt x="911" y="304"/>
                  </a:cubicBezTo>
                  <a:cubicBezTo>
                    <a:pt x="941" y="274"/>
                    <a:pt x="880" y="274"/>
                    <a:pt x="759" y="274"/>
                  </a:cubicBezTo>
                  <a:cubicBezTo>
                    <a:pt x="668" y="274"/>
                    <a:pt x="607" y="243"/>
                    <a:pt x="637" y="213"/>
                  </a:cubicBezTo>
                  <a:cubicBezTo>
                    <a:pt x="637" y="163"/>
                    <a:pt x="637" y="140"/>
                    <a:pt x="627" y="140"/>
                  </a:cubicBezTo>
                  <a:cubicBezTo>
                    <a:pt x="619" y="140"/>
                    <a:pt x="604" y="155"/>
                    <a:pt x="576" y="183"/>
                  </a:cubicBezTo>
                  <a:cubicBezTo>
                    <a:pt x="541" y="200"/>
                    <a:pt x="527" y="218"/>
                    <a:pt x="503" y="218"/>
                  </a:cubicBezTo>
                  <a:cubicBezTo>
                    <a:pt x="485" y="218"/>
                    <a:pt x="463" y="208"/>
                    <a:pt x="424" y="183"/>
                  </a:cubicBezTo>
                  <a:cubicBezTo>
                    <a:pt x="394" y="152"/>
                    <a:pt x="379" y="137"/>
                    <a:pt x="364" y="137"/>
                  </a:cubicBezTo>
                  <a:cubicBezTo>
                    <a:pt x="348" y="137"/>
                    <a:pt x="333" y="152"/>
                    <a:pt x="303" y="183"/>
                  </a:cubicBezTo>
                  <a:cubicBezTo>
                    <a:pt x="303" y="243"/>
                    <a:pt x="303" y="304"/>
                    <a:pt x="333" y="304"/>
                  </a:cubicBezTo>
                  <a:cubicBezTo>
                    <a:pt x="394" y="304"/>
                    <a:pt x="394" y="304"/>
                    <a:pt x="394" y="365"/>
                  </a:cubicBezTo>
                  <a:cubicBezTo>
                    <a:pt x="394" y="365"/>
                    <a:pt x="333" y="365"/>
                    <a:pt x="273" y="335"/>
                  </a:cubicBezTo>
                  <a:cubicBezTo>
                    <a:pt x="242" y="335"/>
                    <a:pt x="181" y="335"/>
                    <a:pt x="90" y="365"/>
                  </a:cubicBezTo>
                  <a:cubicBezTo>
                    <a:pt x="12" y="365"/>
                    <a:pt x="1" y="432"/>
                    <a:pt x="57" y="432"/>
                  </a:cubicBezTo>
                  <a:cubicBezTo>
                    <a:pt x="66" y="432"/>
                    <a:pt x="77" y="430"/>
                    <a:pt x="90" y="426"/>
                  </a:cubicBezTo>
                  <a:lnTo>
                    <a:pt x="151" y="487"/>
                  </a:lnTo>
                  <a:cubicBezTo>
                    <a:pt x="136" y="547"/>
                    <a:pt x="151" y="578"/>
                    <a:pt x="174" y="578"/>
                  </a:cubicBezTo>
                  <a:cubicBezTo>
                    <a:pt x="197" y="578"/>
                    <a:pt x="227" y="547"/>
                    <a:pt x="242" y="487"/>
                  </a:cubicBezTo>
                  <a:cubicBezTo>
                    <a:pt x="242" y="421"/>
                    <a:pt x="242" y="391"/>
                    <a:pt x="251" y="391"/>
                  </a:cubicBezTo>
                  <a:cubicBezTo>
                    <a:pt x="260" y="391"/>
                    <a:pt x="275" y="414"/>
                    <a:pt x="303" y="456"/>
                  </a:cubicBezTo>
                  <a:cubicBezTo>
                    <a:pt x="273" y="517"/>
                    <a:pt x="333" y="547"/>
                    <a:pt x="364" y="547"/>
                  </a:cubicBezTo>
                  <a:cubicBezTo>
                    <a:pt x="424" y="547"/>
                    <a:pt x="424" y="547"/>
                    <a:pt x="424" y="578"/>
                  </a:cubicBezTo>
                  <a:cubicBezTo>
                    <a:pt x="424" y="639"/>
                    <a:pt x="455" y="669"/>
                    <a:pt x="485" y="669"/>
                  </a:cubicBezTo>
                  <a:cubicBezTo>
                    <a:pt x="510" y="682"/>
                    <a:pt x="525" y="689"/>
                    <a:pt x="534" y="689"/>
                  </a:cubicBezTo>
                  <a:cubicBezTo>
                    <a:pt x="546" y="689"/>
                    <a:pt x="546" y="674"/>
                    <a:pt x="546" y="639"/>
                  </a:cubicBezTo>
                  <a:cubicBezTo>
                    <a:pt x="535" y="627"/>
                    <a:pt x="540" y="620"/>
                    <a:pt x="553" y="620"/>
                  </a:cubicBezTo>
                  <a:cubicBezTo>
                    <a:pt x="574" y="620"/>
                    <a:pt x="618" y="642"/>
                    <a:pt x="637" y="699"/>
                  </a:cubicBezTo>
                  <a:cubicBezTo>
                    <a:pt x="651" y="727"/>
                    <a:pt x="658" y="742"/>
                    <a:pt x="665" y="742"/>
                  </a:cubicBezTo>
                  <a:cubicBezTo>
                    <a:pt x="674" y="742"/>
                    <a:pt x="681" y="719"/>
                    <a:pt x="698" y="669"/>
                  </a:cubicBezTo>
                  <a:cubicBezTo>
                    <a:pt x="698" y="631"/>
                    <a:pt x="714" y="614"/>
                    <a:pt x="735" y="614"/>
                  </a:cubicBezTo>
                  <a:cubicBezTo>
                    <a:pt x="764" y="614"/>
                    <a:pt x="802" y="646"/>
                    <a:pt x="820" y="699"/>
                  </a:cubicBezTo>
                  <a:cubicBezTo>
                    <a:pt x="820" y="699"/>
                    <a:pt x="880" y="730"/>
                    <a:pt x="911" y="730"/>
                  </a:cubicBezTo>
                  <a:cubicBezTo>
                    <a:pt x="972" y="730"/>
                    <a:pt x="972" y="699"/>
                    <a:pt x="972" y="669"/>
                  </a:cubicBezTo>
                  <a:cubicBezTo>
                    <a:pt x="988" y="619"/>
                    <a:pt x="996" y="596"/>
                    <a:pt x="1004" y="596"/>
                  </a:cubicBezTo>
                  <a:cubicBezTo>
                    <a:pt x="1011" y="596"/>
                    <a:pt x="1019" y="611"/>
                    <a:pt x="1032" y="639"/>
                  </a:cubicBezTo>
                  <a:cubicBezTo>
                    <a:pt x="1063" y="699"/>
                    <a:pt x="1063" y="730"/>
                    <a:pt x="1063" y="730"/>
                  </a:cubicBezTo>
                  <a:cubicBezTo>
                    <a:pt x="1032" y="791"/>
                    <a:pt x="1093" y="791"/>
                    <a:pt x="1124" y="791"/>
                  </a:cubicBezTo>
                  <a:cubicBezTo>
                    <a:pt x="1167" y="812"/>
                    <a:pt x="1225" y="834"/>
                    <a:pt x="1255" y="834"/>
                  </a:cubicBezTo>
                  <a:cubicBezTo>
                    <a:pt x="1268" y="834"/>
                    <a:pt x="1276" y="830"/>
                    <a:pt x="1276" y="821"/>
                  </a:cubicBezTo>
                  <a:lnTo>
                    <a:pt x="1276" y="851"/>
                  </a:lnTo>
                  <a:cubicBezTo>
                    <a:pt x="1296" y="851"/>
                    <a:pt x="1289" y="878"/>
                    <a:pt x="1291" y="878"/>
                  </a:cubicBezTo>
                  <a:cubicBezTo>
                    <a:pt x="1292" y="878"/>
                    <a:pt x="1296" y="872"/>
                    <a:pt x="1306" y="851"/>
                  </a:cubicBezTo>
                  <a:cubicBezTo>
                    <a:pt x="1306" y="851"/>
                    <a:pt x="1367" y="882"/>
                    <a:pt x="1428" y="973"/>
                  </a:cubicBezTo>
                  <a:cubicBezTo>
                    <a:pt x="1448" y="993"/>
                    <a:pt x="1478" y="1003"/>
                    <a:pt x="1506" y="1003"/>
                  </a:cubicBezTo>
                  <a:cubicBezTo>
                    <a:pt x="1563" y="1003"/>
                    <a:pt x="1610" y="963"/>
                    <a:pt x="1549" y="882"/>
                  </a:cubicBezTo>
                  <a:lnTo>
                    <a:pt x="1549" y="882"/>
                  </a:lnTo>
                  <a:lnTo>
                    <a:pt x="1610" y="912"/>
                  </a:lnTo>
                  <a:cubicBezTo>
                    <a:pt x="1640" y="912"/>
                    <a:pt x="1671" y="882"/>
                    <a:pt x="1671" y="882"/>
                  </a:cubicBezTo>
                  <a:cubicBezTo>
                    <a:pt x="1671" y="856"/>
                    <a:pt x="1682" y="847"/>
                    <a:pt x="1696" y="847"/>
                  </a:cubicBezTo>
                  <a:cubicBezTo>
                    <a:pt x="1717" y="847"/>
                    <a:pt x="1744" y="864"/>
                    <a:pt x="1762" y="882"/>
                  </a:cubicBezTo>
                  <a:cubicBezTo>
                    <a:pt x="1762" y="882"/>
                    <a:pt x="1732" y="912"/>
                    <a:pt x="1732" y="943"/>
                  </a:cubicBezTo>
                  <a:cubicBezTo>
                    <a:pt x="1671" y="1024"/>
                    <a:pt x="1677" y="1078"/>
                    <a:pt x="1716" y="1078"/>
                  </a:cubicBezTo>
                  <a:cubicBezTo>
                    <a:pt x="1735" y="1078"/>
                    <a:pt x="1762" y="1064"/>
                    <a:pt x="1792" y="1034"/>
                  </a:cubicBezTo>
                  <a:lnTo>
                    <a:pt x="1792" y="1034"/>
                  </a:lnTo>
                  <a:lnTo>
                    <a:pt x="1762" y="1064"/>
                  </a:lnTo>
                  <a:cubicBezTo>
                    <a:pt x="1762" y="1125"/>
                    <a:pt x="1792" y="1125"/>
                    <a:pt x="1883" y="1125"/>
                  </a:cubicBezTo>
                  <a:cubicBezTo>
                    <a:pt x="1895" y="1131"/>
                    <a:pt x="1907" y="1133"/>
                    <a:pt x="1918" y="1133"/>
                  </a:cubicBezTo>
                  <a:cubicBezTo>
                    <a:pt x="1966" y="1133"/>
                    <a:pt x="2011" y="1089"/>
                    <a:pt x="2035" y="1064"/>
                  </a:cubicBezTo>
                  <a:cubicBezTo>
                    <a:pt x="2066" y="1034"/>
                    <a:pt x="2096" y="1034"/>
                    <a:pt x="2096" y="1034"/>
                  </a:cubicBezTo>
                  <a:cubicBezTo>
                    <a:pt x="2127" y="1064"/>
                    <a:pt x="2127" y="1064"/>
                    <a:pt x="2127" y="1095"/>
                  </a:cubicBezTo>
                  <a:cubicBezTo>
                    <a:pt x="2087" y="1153"/>
                    <a:pt x="2112" y="1187"/>
                    <a:pt x="2158" y="1187"/>
                  </a:cubicBezTo>
                  <a:cubicBezTo>
                    <a:pt x="2184" y="1187"/>
                    <a:pt x="2216" y="1177"/>
                    <a:pt x="2248" y="1155"/>
                  </a:cubicBezTo>
                  <a:lnTo>
                    <a:pt x="2248" y="1155"/>
                  </a:lnTo>
                  <a:lnTo>
                    <a:pt x="2218" y="1216"/>
                  </a:lnTo>
                  <a:cubicBezTo>
                    <a:pt x="2187" y="1247"/>
                    <a:pt x="2218" y="1307"/>
                    <a:pt x="2431" y="1368"/>
                  </a:cubicBezTo>
                  <a:cubicBezTo>
                    <a:pt x="2613" y="1490"/>
                    <a:pt x="2735" y="1550"/>
                    <a:pt x="2704" y="1581"/>
                  </a:cubicBezTo>
                  <a:cubicBezTo>
                    <a:pt x="2683" y="1602"/>
                    <a:pt x="2783" y="1624"/>
                    <a:pt x="2886" y="1624"/>
                  </a:cubicBezTo>
                  <a:cubicBezTo>
                    <a:pt x="2929" y="1624"/>
                    <a:pt x="2973" y="1620"/>
                    <a:pt x="3008" y="1611"/>
                  </a:cubicBezTo>
                  <a:lnTo>
                    <a:pt x="3008" y="1611"/>
                  </a:lnTo>
                  <a:cubicBezTo>
                    <a:pt x="2978" y="1642"/>
                    <a:pt x="3008" y="1672"/>
                    <a:pt x="3099" y="1733"/>
                  </a:cubicBezTo>
                  <a:cubicBezTo>
                    <a:pt x="3221" y="1794"/>
                    <a:pt x="3221" y="1794"/>
                    <a:pt x="3190" y="1824"/>
                  </a:cubicBezTo>
                  <a:cubicBezTo>
                    <a:pt x="3137" y="1860"/>
                    <a:pt x="3115" y="1874"/>
                    <a:pt x="3130" y="1874"/>
                  </a:cubicBezTo>
                  <a:cubicBezTo>
                    <a:pt x="3141" y="1874"/>
                    <a:pt x="3171" y="1867"/>
                    <a:pt x="3221" y="1854"/>
                  </a:cubicBezTo>
                  <a:cubicBezTo>
                    <a:pt x="3233" y="1850"/>
                    <a:pt x="3245" y="1848"/>
                    <a:pt x="3257" y="1848"/>
                  </a:cubicBezTo>
                  <a:cubicBezTo>
                    <a:pt x="3334" y="1848"/>
                    <a:pt x="3399" y="1927"/>
                    <a:pt x="3373" y="2006"/>
                  </a:cubicBezTo>
                  <a:cubicBezTo>
                    <a:pt x="3342" y="2037"/>
                    <a:pt x="3373" y="2067"/>
                    <a:pt x="3434" y="2128"/>
                  </a:cubicBezTo>
                  <a:cubicBezTo>
                    <a:pt x="3451" y="2122"/>
                    <a:pt x="3467" y="2120"/>
                    <a:pt x="3483" y="2120"/>
                  </a:cubicBezTo>
                  <a:cubicBezTo>
                    <a:pt x="3549" y="2120"/>
                    <a:pt x="3603" y="2164"/>
                    <a:pt x="3677" y="2189"/>
                  </a:cubicBezTo>
                  <a:cubicBezTo>
                    <a:pt x="3722" y="2234"/>
                    <a:pt x="3745" y="2257"/>
                    <a:pt x="3764" y="2257"/>
                  </a:cubicBezTo>
                  <a:cubicBezTo>
                    <a:pt x="3783" y="2257"/>
                    <a:pt x="3798" y="2234"/>
                    <a:pt x="3829" y="2189"/>
                  </a:cubicBezTo>
                  <a:cubicBezTo>
                    <a:pt x="3854" y="2163"/>
                    <a:pt x="3875" y="2154"/>
                    <a:pt x="3894" y="2154"/>
                  </a:cubicBezTo>
                  <a:cubicBezTo>
                    <a:pt x="3921" y="2154"/>
                    <a:pt x="3946" y="2171"/>
                    <a:pt x="3981" y="2189"/>
                  </a:cubicBezTo>
                  <a:cubicBezTo>
                    <a:pt x="4042" y="2219"/>
                    <a:pt x="4072" y="2250"/>
                    <a:pt x="4042" y="2280"/>
                  </a:cubicBezTo>
                  <a:cubicBezTo>
                    <a:pt x="4042" y="2280"/>
                    <a:pt x="4072" y="2341"/>
                    <a:pt x="4102" y="2371"/>
                  </a:cubicBezTo>
                  <a:cubicBezTo>
                    <a:pt x="4133" y="2402"/>
                    <a:pt x="4163" y="2432"/>
                    <a:pt x="4163" y="2462"/>
                  </a:cubicBezTo>
                  <a:cubicBezTo>
                    <a:pt x="4163" y="2462"/>
                    <a:pt x="4163" y="2523"/>
                    <a:pt x="4254" y="2584"/>
                  </a:cubicBezTo>
                  <a:cubicBezTo>
                    <a:pt x="4315" y="2614"/>
                    <a:pt x="4406" y="2675"/>
                    <a:pt x="4376" y="2706"/>
                  </a:cubicBezTo>
                  <a:cubicBezTo>
                    <a:pt x="4391" y="2721"/>
                    <a:pt x="4399" y="2728"/>
                    <a:pt x="4406" y="2728"/>
                  </a:cubicBezTo>
                  <a:cubicBezTo>
                    <a:pt x="4414" y="2728"/>
                    <a:pt x="4422" y="2721"/>
                    <a:pt x="4437" y="2706"/>
                  </a:cubicBezTo>
                  <a:cubicBezTo>
                    <a:pt x="4450" y="2692"/>
                    <a:pt x="4470" y="2678"/>
                    <a:pt x="4498" y="2678"/>
                  </a:cubicBezTo>
                  <a:cubicBezTo>
                    <a:pt x="4534" y="2678"/>
                    <a:pt x="4582" y="2699"/>
                    <a:pt x="4649" y="2766"/>
                  </a:cubicBezTo>
                  <a:cubicBezTo>
                    <a:pt x="4724" y="2816"/>
                    <a:pt x="4819" y="2866"/>
                    <a:pt x="4867" y="2866"/>
                  </a:cubicBezTo>
                  <a:cubicBezTo>
                    <a:pt x="4878" y="2866"/>
                    <a:pt x="4887" y="2863"/>
                    <a:pt x="4893" y="2857"/>
                  </a:cubicBezTo>
                  <a:cubicBezTo>
                    <a:pt x="4923" y="2888"/>
                    <a:pt x="4923" y="2888"/>
                    <a:pt x="4893" y="2918"/>
                  </a:cubicBezTo>
                  <a:cubicBezTo>
                    <a:pt x="4870" y="2987"/>
                    <a:pt x="4898" y="3021"/>
                    <a:pt x="4978" y="3021"/>
                  </a:cubicBezTo>
                  <a:cubicBezTo>
                    <a:pt x="5005" y="3021"/>
                    <a:pt x="5037" y="3017"/>
                    <a:pt x="5075" y="3009"/>
                  </a:cubicBezTo>
                  <a:cubicBezTo>
                    <a:pt x="5075" y="2997"/>
                    <a:pt x="5085" y="2989"/>
                    <a:pt x="5098" y="2989"/>
                  </a:cubicBezTo>
                  <a:cubicBezTo>
                    <a:pt x="5115" y="2989"/>
                    <a:pt x="5136" y="3004"/>
                    <a:pt x="5136" y="3040"/>
                  </a:cubicBezTo>
                  <a:cubicBezTo>
                    <a:pt x="5136" y="3040"/>
                    <a:pt x="5163" y="3053"/>
                    <a:pt x="5199" y="3053"/>
                  </a:cubicBezTo>
                  <a:cubicBezTo>
                    <a:pt x="5217" y="3053"/>
                    <a:pt x="5237" y="3050"/>
                    <a:pt x="5257" y="3040"/>
                  </a:cubicBezTo>
                  <a:cubicBezTo>
                    <a:pt x="5318" y="3040"/>
                    <a:pt x="5318" y="3040"/>
                    <a:pt x="5379" y="3131"/>
                  </a:cubicBezTo>
                  <a:cubicBezTo>
                    <a:pt x="5349" y="3161"/>
                    <a:pt x="5379" y="3161"/>
                    <a:pt x="5440" y="3192"/>
                  </a:cubicBezTo>
                  <a:cubicBezTo>
                    <a:pt x="5470" y="3192"/>
                    <a:pt x="5622" y="3253"/>
                    <a:pt x="5744" y="3313"/>
                  </a:cubicBezTo>
                  <a:cubicBezTo>
                    <a:pt x="5896" y="3344"/>
                    <a:pt x="6017" y="3405"/>
                    <a:pt x="6017" y="3435"/>
                  </a:cubicBezTo>
                  <a:cubicBezTo>
                    <a:pt x="6048" y="3420"/>
                    <a:pt x="6063" y="3412"/>
                    <a:pt x="6078" y="3412"/>
                  </a:cubicBezTo>
                  <a:cubicBezTo>
                    <a:pt x="6093" y="3412"/>
                    <a:pt x="6108" y="3420"/>
                    <a:pt x="6139" y="3435"/>
                  </a:cubicBezTo>
                  <a:cubicBezTo>
                    <a:pt x="6139" y="3473"/>
                    <a:pt x="6150" y="3490"/>
                    <a:pt x="6164" y="3490"/>
                  </a:cubicBezTo>
                  <a:cubicBezTo>
                    <a:pt x="6184" y="3490"/>
                    <a:pt x="6212" y="3458"/>
                    <a:pt x="6230" y="3405"/>
                  </a:cubicBezTo>
                  <a:lnTo>
                    <a:pt x="6169" y="3405"/>
                  </a:lnTo>
                  <a:lnTo>
                    <a:pt x="6139" y="3374"/>
                  </a:lnTo>
                  <a:cubicBezTo>
                    <a:pt x="6149" y="3344"/>
                    <a:pt x="6169" y="3330"/>
                    <a:pt x="6191" y="3330"/>
                  </a:cubicBezTo>
                  <a:cubicBezTo>
                    <a:pt x="6233" y="3330"/>
                    <a:pt x="6281" y="3384"/>
                    <a:pt x="6260" y="3465"/>
                  </a:cubicBezTo>
                  <a:cubicBezTo>
                    <a:pt x="6277" y="3516"/>
                    <a:pt x="6285" y="3538"/>
                    <a:pt x="6298" y="3538"/>
                  </a:cubicBezTo>
                  <a:cubicBezTo>
                    <a:pt x="6309" y="3538"/>
                    <a:pt x="6324" y="3523"/>
                    <a:pt x="6352" y="3496"/>
                  </a:cubicBezTo>
                  <a:cubicBezTo>
                    <a:pt x="6380" y="3453"/>
                    <a:pt x="6402" y="3431"/>
                    <a:pt x="6420" y="3431"/>
                  </a:cubicBezTo>
                  <a:cubicBezTo>
                    <a:pt x="6441" y="3431"/>
                    <a:pt x="6457" y="3461"/>
                    <a:pt x="6473" y="3526"/>
                  </a:cubicBezTo>
                  <a:cubicBezTo>
                    <a:pt x="6473" y="3572"/>
                    <a:pt x="6473" y="3595"/>
                    <a:pt x="6481" y="3595"/>
                  </a:cubicBezTo>
                  <a:cubicBezTo>
                    <a:pt x="6488" y="3595"/>
                    <a:pt x="6504" y="3572"/>
                    <a:pt x="6534" y="3526"/>
                  </a:cubicBezTo>
                  <a:cubicBezTo>
                    <a:pt x="6598" y="3447"/>
                    <a:pt x="6661" y="3401"/>
                    <a:pt x="6703" y="3401"/>
                  </a:cubicBezTo>
                  <a:cubicBezTo>
                    <a:pt x="6741" y="3401"/>
                    <a:pt x="6761" y="3439"/>
                    <a:pt x="6747" y="3526"/>
                  </a:cubicBezTo>
                  <a:cubicBezTo>
                    <a:pt x="6747" y="3617"/>
                    <a:pt x="6777" y="3648"/>
                    <a:pt x="6838" y="3678"/>
                  </a:cubicBezTo>
                  <a:cubicBezTo>
                    <a:pt x="6868" y="3678"/>
                    <a:pt x="6868" y="3617"/>
                    <a:pt x="6868" y="3587"/>
                  </a:cubicBezTo>
                  <a:cubicBezTo>
                    <a:pt x="6853" y="3541"/>
                    <a:pt x="6861" y="3519"/>
                    <a:pt x="6880" y="3519"/>
                  </a:cubicBezTo>
                  <a:cubicBezTo>
                    <a:pt x="6899" y="3519"/>
                    <a:pt x="6929" y="3541"/>
                    <a:pt x="6960" y="3587"/>
                  </a:cubicBezTo>
                  <a:cubicBezTo>
                    <a:pt x="7040" y="3667"/>
                    <a:pt x="7103" y="3705"/>
                    <a:pt x="7163" y="3705"/>
                  </a:cubicBezTo>
                  <a:cubicBezTo>
                    <a:pt x="7216" y="3705"/>
                    <a:pt x="7267" y="3675"/>
                    <a:pt x="7324" y="3617"/>
                  </a:cubicBezTo>
                  <a:cubicBezTo>
                    <a:pt x="7415" y="3572"/>
                    <a:pt x="7499" y="3549"/>
                    <a:pt x="7541" y="3549"/>
                  </a:cubicBezTo>
                  <a:cubicBezTo>
                    <a:pt x="7583" y="3549"/>
                    <a:pt x="7583" y="3572"/>
                    <a:pt x="7507" y="3617"/>
                  </a:cubicBezTo>
                  <a:cubicBezTo>
                    <a:pt x="7468" y="3675"/>
                    <a:pt x="7454" y="3696"/>
                    <a:pt x="7472" y="3696"/>
                  </a:cubicBezTo>
                  <a:cubicBezTo>
                    <a:pt x="7483" y="3696"/>
                    <a:pt x="7504" y="3689"/>
                    <a:pt x="7537" y="3678"/>
                  </a:cubicBezTo>
                  <a:cubicBezTo>
                    <a:pt x="7628" y="3678"/>
                    <a:pt x="7719" y="3617"/>
                    <a:pt x="7750" y="3617"/>
                  </a:cubicBezTo>
                  <a:cubicBezTo>
                    <a:pt x="7811" y="3617"/>
                    <a:pt x="7841" y="3557"/>
                    <a:pt x="7811" y="3526"/>
                  </a:cubicBezTo>
                  <a:lnTo>
                    <a:pt x="7811" y="3526"/>
                  </a:lnTo>
                  <a:cubicBezTo>
                    <a:pt x="7841" y="3557"/>
                    <a:pt x="7887" y="3579"/>
                    <a:pt x="7932" y="3579"/>
                  </a:cubicBezTo>
                  <a:cubicBezTo>
                    <a:pt x="7978" y="3579"/>
                    <a:pt x="8023" y="3557"/>
                    <a:pt x="8054" y="3496"/>
                  </a:cubicBezTo>
                  <a:cubicBezTo>
                    <a:pt x="8115" y="3496"/>
                    <a:pt x="8145" y="3465"/>
                    <a:pt x="8145" y="3465"/>
                  </a:cubicBezTo>
                  <a:cubicBezTo>
                    <a:pt x="8175" y="3465"/>
                    <a:pt x="8175" y="3465"/>
                    <a:pt x="8206" y="3405"/>
                  </a:cubicBezTo>
                  <a:cubicBezTo>
                    <a:pt x="8219" y="3379"/>
                    <a:pt x="8237" y="3370"/>
                    <a:pt x="8258" y="3370"/>
                  </a:cubicBezTo>
                  <a:cubicBezTo>
                    <a:pt x="8288" y="3370"/>
                    <a:pt x="8323" y="3387"/>
                    <a:pt x="8358" y="3405"/>
                  </a:cubicBezTo>
                  <a:cubicBezTo>
                    <a:pt x="8393" y="3422"/>
                    <a:pt x="8428" y="3440"/>
                    <a:pt x="8446" y="3440"/>
                  </a:cubicBezTo>
                  <a:cubicBezTo>
                    <a:pt x="8458" y="3440"/>
                    <a:pt x="8462" y="3430"/>
                    <a:pt x="8449" y="3405"/>
                  </a:cubicBezTo>
                  <a:cubicBezTo>
                    <a:pt x="8449" y="3374"/>
                    <a:pt x="8510" y="3283"/>
                    <a:pt x="8540" y="3222"/>
                  </a:cubicBezTo>
                  <a:cubicBezTo>
                    <a:pt x="8553" y="3210"/>
                    <a:pt x="8571" y="3202"/>
                    <a:pt x="8585" y="3202"/>
                  </a:cubicBezTo>
                  <a:cubicBezTo>
                    <a:pt x="8605" y="3202"/>
                    <a:pt x="8619" y="3217"/>
                    <a:pt x="8601" y="3253"/>
                  </a:cubicBezTo>
                  <a:cubicBezTo>
                    <a:pt x="8601" y="3313"/>
                    <a:pt x="8601" y="3313"/>
                    <a:pt x="8723" y="3313"/>
                  </a:cubicBezTo>
                  <a:cubicBezTo>
                    <a:pt x="8753" y="3283"/>
                    <a:pt x="8844" y="3253"/>
                    <a:pt x="8814" y="3222"/>
                  </a:cubicBezTo>
                  <a:cubicBezTo>
                    <a:pt x="8814" y="3168"/>
                    <a:pt x="9007" y="3065"/>
                    <a:pt x="9092" y="3065"/>
                  </a:cubicBezTo>
                  <a:cubicBezTo>
                    <a:pt x="9102" y="3065"/>
                    <a:pt x="9111" y="3067"/>
                    <a:pt x="9118" y="3070"/>
                  </a:cubicBezTo>
                  <a:cubicBezTo>
                    <a:pt x="9118" y="3070"/>
                    <a:pt x="9148" y="3040"/>
                    <a:pt x="9209" y="3040"/>
                  </a:cubicBezTo>
                  <a:cubicBezTo>
                    <a:pt x="9239" y="3009"/>
                    <a:pt x="9270" y="2949"/>
                    <a:pt x="9300" y="2918"/>
                  </a:cubicBezTo>
                  <a:cubicBezTo>
                    <a:pt x="9300" y="2918"/>
                    <a:pt x="9330" y="2888"/>
                    <a:pt x="9361" y="2827"/>
                  </a:cubicBezTo>
                  <a:cubicBezTo>
                    <a:pt x="9381" y="2827"/>
                    <a:pt x="9415" y="2814"/>
                    <a:pt x="9435" y="2814"/>
                  </a:cubicBezTo>
                  <a:cubicBezTo>
                    <a:pt x="9445" y="2814"/>
                    <a:pt x="9452" y="2817"/>
                    <a:pt x="9452" y="2827"/>
                  </a:cubicBezTo>
                  <a:cubicBezTo>
                    <a:pt x="9452" y="2777"/>
                    <a:pt x="9452" y="2754"/>
                    <a:pt x="9467" y="2754"/>
                  </a:cubicBezTo>
                  <a:cubicBezTo>
                    <a:pt x="9480" y="2754"/>
                    <a:pt x="9502" y="2769"/>
                    <a:pt x="9543" y="2797"/>
                  </a:cubicBezTo>
                  <a:cubicBezTo>
                    <a:pt x="9557" y="2824"/>
                    <a:pt x="9564" y="2839"/>
                    <a:pt x="9569" y="2839"/>
                  </a:cubicBezTo>
                  <a:cubicBezTo>
                    <a:pt x="9574" y="2839"/>
                    <a:pt x="9574" y="2816"/>
                    <a:pt x="9574" y="2766"/>
                  </a:cubicBezTo>
                  <a:cubicBezTo>
                    <a:pt x="9604" y="2706"/>
                    <a:pt x="9604" y="2706"/>
                    <a:pt x="9665" y="2706"/>
                  </a:cubicBezTo>
                  <a:cubicBezTo>
                    <a:pt x="9678" y="2731"/>
                    <a:pt x="9690" y="2741"/>
                    <a:pt x="9699" y="2741"/>
                  </a:cubicBezTo>
                  <a:cubicBezTo>
                    <a:pt x="9710" y="2741"/>
                    <a:pt x="9713" y="2723"/>
                    <a:pt x="9695" y="2706"/>
                  </a:cubicBezTo>
                  <a:cubicBezTo>
                    <a:pt x="9695" y="2611"/>
                    <a:pt x="9751" y="2534"/>
                    <a:pt x="9804" y="2534"/>
                  </a:cubicBezTo>
                  <a:cubicBezTo>
                    <a:pt x="9819" y="2534"/>
                    <a:pt x="9834" y="2540"/>
                    <a:pt x="9847" y="2554"/>
                  </a:cubicBezTo>
                  <a:cubicBezTo>
                    <a:pt x="9847" y="2554"/>
                    <a:pt x="9878" y="2554"/>
                    <a:pt x="9908" y="2462"/>
                  </a:cubicBezTo>
                  <a:cubicBezTo>
                    <a:pt x="9908" y="2417"/>
                    <a:pt x="9908" y="2394"/>
                    <a:pt x="9912" y="2394"/>
                  </a:cubicBezTo>
                  <a:cubicBezTo>
                    <a:pt x="9916" y="2394"/>
                    <a:pt x="9923" y="2417"/>
                    <a:pt x="9938" y="2462"/>
                  </a:cubicBezTo>
                  <a:cubicBezTo>
                    <a:pt x="9969" y="2472"/>
                    <a:pt x="9992" y="2479"/>
                    <a:pt x="10010" y="2479"/>
                  </a:cubicBezTo>
                  <a:cubicBezTo>
                    <a:pt x="10046" y="2479"/>
                    <a:pt x="10060" y="2452"/>
                    <a:pt x="10060" y="2371"/>
                  </a:cubicBezTo>
                  <a:cubicBezTo>
                    <a:pt x="10060" y="2371"/>
                    <a:pt x="10060" y="2332"/>
                    <a:pt x="10107" y="2332"/>
                  </a:cubicBezTo>
                  <a:cubicBezTo>
                    <a:pt x="10118" y="2332"/>
                    <a:pt x="10133" y="2335"/>
                    <a:pt x="10151" y="2341"/>
                  </a:cubicBezTo>
                  <a:cubicBezTo>
                    <a:pt x="10242" y="2310"/>
                    <a:pt x="10485" y="2219"/>
                    <a:pt x="10425" y="2158"/>
                  </a:cubicBezTo>
                  <a:lnTo>
                    <a:pt x="10485" y="2098"/>
                  </a:lnTo>
                  <a:cubicBezTo>
                    <a:pt x="10607" y="2098"/>
                    <a:pt x="10637" y="2067"/>
                    <a:pt x="10637" y="2006"/>
                  </a:cubicBezTo>
                  <a:lnTo>
                    <a:pt x="10668" y="1946"/>
                  </a:lnTo>
                  <a:cubicBezTo>
                    <a:pt x="10689" y="1967"/>
                    <a:pt x="10726" y="1989"/>
                    <a:pt x="10756" y="1989"/>
                  </a:cubicBezTo>
                  <a:cubicBezTo>
                    <a:pt x="10769" y="1989"/>
                    <a:pt x="10781" y="1985"/>
                    <a:pt x="10789" y="1976"/>
                  </a:cubicBezTo>
                  <a:cubicBezTo>
                    <a:pt x="10820" y="1946"/>
                    <a:pt x="10820" y="1946"/>
                    <a:pt x="10789" y="1915"/>
                  </a:cubicBezTo>
                  <a:cubicBezTo>
                    <a:pt x="10729" y="1915"/>
                    <a:pt x="10789" y="1885"/>
                    <a:pt x="10820" y="1854"/>
                  </a:cubicBezTo>
                  <a:cubicBezTo>
                    <a:pt x="10829" y="1846"/>
                    <a:pt x="10840" y="1842"/>
                    <a:pt x="10853" y="1842"/>
                  </a:cubicBezTo>
                  <a:cubicBezTo>
                    <a:pt x="10883" y="1842"/>
                    <a:pt x="10920" y="1863"/>
                    <a:pt x="10941" y="1885"/>
                  </a:cubicBezTo>
                  <a:lnTo>
                    <a:pt x="10972" y="1854"/>
                  </a:lnTo>
                  <a:cubicBezTo>
                    <a:pt x="10950" y="1810"/>
                    <a:pt x="10960" y="1782"/>
                    <a:pt x="10979" y="1782"/>
                  </a:cubicBezTo>
                  <a:cubicBezTo>
                    <a:pt x="10986" y="1782"/>
                    <a:pt x="10994" y="1785"/>
                    <a:pt x="11002" y="1794"/>
                  </a:cubicBezTo>
                  <a:cubicBezTo>
                    <a:pt x="11020" y="1803"/>
                    <a:pt x="11035" y="1806"/>
                    <a:pt x="11049" y="1806"/>
                  </a:cubicBezTo>
                  <a:cubicBezTo>
                    <a:pt x="11081" y="1806"/>
                    <a:pt x="11102" y="1785"/>
                    <a:pt x="11124" y="1763"/>
                  </a:cubicBezTo>
                  <a:cubicBezTo>
                    <a:pt x="11124" y="1748"/>
                    <a:pt x="11139" y="1740"/>
                    <a:pt x="11147" y="1740"/>
                  </a:cubicBezTo>
                  <a:cubicBezTo>
                    <a:pt x="11154" y="1740"/>
                    <a:pt x="11154" y="1748"/>
                    <a:pt x="11124" y="1763"/>
                  </a:cubicBezTo>
                  <a:lnTo>
                    <a:pt x="11154" y="1794"/>
                  </a:lnTo>
                  <a:cubicBezTo>
                    <a:pt x="11170" y="1802"/>
                    <a:pt x="11180" y="1806"/>
                    <a:pt x="11186" y="1806"/>
                  </a:cubicBezTo>
                  <a:cubicBezTo>
                    <a:pt x="11201" y="1806"/>
                    <a:pt x="11185" y="1777"/>
                    <a:pt x="11185" y="1733"/>
                  </a:cubicBezTo>
                  <a:cubicBezTo>
                    <a:pt x="11185" y="1733"/>
                    <a:pt x="11215" y="1733"/>
                    <a:pt x="11245" y="1702"/>
                  </a:cubicBezTo>
                  <a:cubicBezTo>
                    <a:pt x="11306" y="1672"/>
                    <a:pt x="11337" y="1642"/>
                    <a:pt x="11276" y="1642"/>
                  </a:cubicBezTo>
                  <a:cubicBezTo>
                    <a:pt x="11245" y="1581"/>
                    <a:pt x="11215" y="1550"/>
                    <a:pt x="11276" y="1520"/>
                  </a:cubicBezTo>
                  <a:cubicBezTo>
                    <a:pt x="11266" y="1510"/>
                    <a:pt x="11266" y="1507"/>
                    <a:pt x="11269" y="1507"/>
                  </a:cubicBezTo>
                  <a:cubicBezTo>
                    <a:pt x="11276" y="1507"/>
                    <a:pt x="11296" y="1520"/>
                    <a:pt x="11276" y="1520"/>
                  </a:cubicBezTo>
                  <a:cubicBezTo>
                    <a:pt x="11276" y="1565"/>
                    <a:pt x="11292" y="1593"/>
                    <a:pt x="11313" y="1593"/>
                  </a:cubicBezTo>
                  <a:cubicBezTo>
                    <a:pt x="11320" y="1593"/>
                    <a:pt x="11328" y="1589"/>
                    <a:pt x="11337" y="1581"/>
                  </a:cubicBezTo>
                  <a:cubicBezTo>
                    <a:pt x="11349" y="1575"/>
                    <a:pt x="11358" y="1572"/>
                    <a:pt x="11366" y="1572"/>
                  </a:cubicBezTo>
                  <a:cubicBezTo>
                    <a:pt x="11397" y="1572"/>
                    <a:pt x="11397" y="1611"/>
                    <a:pt x="11397" y="1611"/>
                  </a:cubicBezTo>
                  <a:cubicBezTo>
                    <a:pt x="11405" y="1635"/>
                    <a:pt x="11419" y="1644"/>
                    <a:pt x="11436" y="1644"/>
                  </a:cubicBezTo>
                  <a:cubicBezTo>
                    <a:pt x="11484" y="1644"/>
                    <a:pt x="11557" y="1565"/>
                    <a:pt x="11580" y="1520"/>
                  </a:cubicBezTo>
                  <a:cubicBezTo>
                    <a:pt x="11600" y="1439"/>
                    <a:pt x="11620" y="1398"/>
                    <a:pt x="11650" y="1398"/>
                  </a:cubicBezTo>
                  <a:cubicBezTo>
                    <a:pt x="11664" y="1398"/>
                    <a:pt x="11681" y="1409"/>
                    <a:pt x="11701" y="1429"/>
                  </a:cubicBezTo>
                  <a:cubicBezTo>
                    <a:pt x="11709" y="1451"/>
                    <a:pt x="11716" y="1460"/>
                    <a:pt x="11722" y="1460"/>
                  </a:cubicBezTo>
                  <a:cubicBezTo>
                    <a:pt x="11743" y="1460"/>
                    <a:pt x="11755" y="1362"/>
                    <a:pt x="11732" y="1247"/>
                  </a:cubicBezTo>
                  <a:lnTo>
                    <a:pt x="11732" y="1125"/>
                  </a:lnTo>
                  <a:lnTo>
                    <a:pt x="11792" y="1216"/>
                  </a:lnTo>
                  <a:cubicBezTo>
                    <a:pt x="11853" y="1292"/>
                    <a:pt x="11884" y="1330"/>
                    <a:pt x="11910" y="1330"/>
                  </a:cubicBezTo>
                  <a:cubicBezTo>
                    <a:pt x="11937" y="1330"/>
                    <a:pt x="11960" y="1292"/>
                    <a:pt x="12005" y="1216"/>
                  </a:cubicBezTo>
                  <a:cubicBezTo>
                    <a:pt x="12039" y="1166"/>
                    <a:pt x="12054" y="1143"/>
                    <a:pt x="12061" y="1143"/>
                  </a:cubicBezTo>
                  <a:cubicBezTo>
                    <a:pt x="12066" y="1143"/>
                    <a:pt x="12066" y="1158"/>
                    <a:pt x="12066" y="1186"/>
                  </a:cubicBezTo>
                  <a:cubicBezTo>
                    <a:pt x="12074" y="1194"/>
                    <a:pt x="12082" y="1198"/>
                    <a:pt x="12092" y="1198"/>
                  </a:cubicBezTo>
                  <a:cubicBezTo>
                    <a:pt x="12119" y="1198"/>
                    <a:pt x="12159" y="1169"/>
                    <a:pt x="12248" y="1125"/>
                  </a:cubicBezTo>
                  <a:cubicBezTo>
                    <a:pt x="12400" y="1064"/>
                    <a:pt x="12431" y="1034"/>
                    <a:pt x="12400" y="1003"/>
                  </a:cubicBezTo>
                  <a:cubicBezTo>
                    <a:pt x="12400" y="1003"/>
                    <a:pt x="12461" y="973"/>
                    <a:pt x="12492" y="973"/>
                  </a:cubicBezTo>
                  <a:cubicBezTo>
                    <a:pt x="12513" y="987"/>
                    <a:pt x="12532" y="993"/>
                    <a:pt x="12549" y="993"/>
                  </a:cubicBezTo>
                  <a:cubicBezTo>
                    <a:pt x="12603" y="993"/>
                    <a:pt x="12622" y="928"/>
                    <a:pt x="12552" y="882"/>
                  </a:cubicBezTo>
                  <a:cubicBezTo>
                    <a:pt x="12552" y="882"/>
                    <a:pt x="12613" y="882"/>
                    <a:pt x="12644" y="851"/>
                  </a:cubicBezTo>
                  <a:lnTo>
                    <a:pt x="12674" y="882"/>
                  </a:lnTo>
                  <a:cubicBezTo>
                    <a:pt x="12674" y="898"/>
                    <a:pt x="12681" y="906"/>
                    <a:pt x="12697" y="906"/>
                  </a:cubicBezTo>
                  <a:cubicBezTo>
                    <a:pt x="12742" y="906"/>
                    <a:pt x="12863" y="849"/>
                    <a:pt x="13130" y="760"/>
                  </a:cubicBezTo>
                  <a:cubicBezTo>
                    <a:pt x="13312" y="699"/>
                    <a:pt x="13434" y="669"/>
                    <a:pt x="13495" y="669"/>
                  </a:cubicBezTo>
                  <a:cubicBezTo>
                    <a:pt x="13555" y="639"/>
                    <a:pt x="13555" y="608"/>
                    <a:pt x="13555" y="578"/>
                  </a:cubicBezTo>
                  <a:cubicBezTo>
                    <a:pt x="13573" y="525"/>
                    <a:pt x="13601" y="492"/>
                    <a:pt x="13621" y="492"/>
                  </a:cubicBezTo>
                  <a:cubicBezTo>
                    <a:pt x="13636" y="492"/>
                    <a:pt x="13647" y="509"/>
                    <a:pt x="13647" y="547"/>
                  </a:cubicBezTo>
                  <a:cubicBezTo>
                    <a:pt x="13647" y="568"/>
                    <a:pt x="13676" y="604"/>
                    <a:pt x="13693" y="604"/>
                  </a:cubicBezTo>
                  <a:cubicBezTo>
                    <a:pt x="13702" y="604"/>
                    <a:pt x="13707" y="597"/>
                    <a:pt x="13707" y="578"/>
                  </a:cubicBezTo>
                  <a:cubicBezTo>
                    <a:pt x="13707" y="578"/>
                    <a:pt x="13730" y="570"/>
                    <a:pt x="13761" y="570"/>
                  </a:cubicBezTo>
                  <a:cubicBezTo>
                    <a:pt x="13791" y="570"/>
                    <a:pt x="13829" y="578"/>
                    <a:pt x="13859" y="608"/>
                  </a:cubicBezTo>
                  <a:cubicBezTo>
                    <a:pt x="13919" y="644"/>
                    <a:pt x="13960" y="656"/>
                    <a:pt x="13988" y="656"/>
                  </a:cubicBezTo>
                  <a:cubicBezTo>
                    <a:pt x="14031" y="656"/>
                    <a:pt x="14042" y="627"/>
                    <a:pt x="14042" y="608"/>
                  </a:cubicBezTo>
                  <a:cubicBezTo>
                    <a:pt x="14011" y="563"/>
                    <a:pt x="14011" y="547"/>
                    <a:pt x="14023" y="547"/>
                  </a:cubicBezTo>
                  <a:cubicBezTo>
                    <a:pt x="14034" y="547"/>
                    <a:pt x="14057" y="563"/>
                    <a:pt x="14072" y="578"/>
                  </a:cubicBezTo>
                  <a:cubicBezTo>
                    <a:pt x="14117" y="622"/>
                    <a:pt x="14145" y="651"/>
                    <a:pt x="14157" y="651"/>
                  </a:cubicBezTo>
                  <a:cubicBezTo>
                    <a:pt x="14161" y="651"/>
                    <a:pt x="14163" y="647"/>
                    <a:pt x="14163" y="639"/>
                  </a:cubicBezTo>
                  <a:cubicBezTo>
                    <a:pt x="14194" y="608"/>
                    <a:pt x="14277" y="593"/>
                    <a:pt x="14353" y="593"/>
                  </a:cubicBezTo>
                  <a:cubicBezTo>
                    <a:pt x="14429" y="593"/>
                    <a:pt x="14498" y="608"/>
                    <a:pt x="14498" y="639"/>
                  </a:cubicBezTo>
                  <a:lnTo>
                    <a:pt x="14589" y="669"/>
                  </a:lnTo>
                  <a:cubicBezTo>
                    <a:pt x="14589" y="633"/>
                    <a:pt x="14620" y="619"/>
                    <a:pt x="14664" y="619"/>
                  </a:cubicBezTo>
                  <a:cubicBezTo>
                    <a:pt x="14696" y="619"/>
                    <a:pt x="14733" y="626"/>
                    <a:pt x="14771" y="639"/>
                  </a:cubicBezTo>
                  <a:cubicBezTo>
                    <a:pt x="14862" y="669"/>
                    <a:pt x="14923" y="669"/>
                    <a:pt x="14893" y="699"/>
                  </a:cubicBezTo>
                  <a:cubicBezTo>
                    <a:pt x="14875" y="735"/>
                    <a:pt x="14878" y="750"/>
                    <a:pt x="14902" y="750"/>
                  </a:cubicBezTo>
                  <a:cubicBezTo>
                    <a:pt x="14919" y="750"/>
                    <a:pt x="14946" y="742"/>
                    <a:pt x="14984" y="730"/>
                  </a:cubicBezTo>
                  <a:cubicBezTo>
                    <a:pt x="15045" y="730"/>
                    <a:pt x="15106" y="669"/>
                    <a:pt x="15166" y="669"/>
                  </a:cubicBezTo>
                  <a:cubicBezTo>
                    <a:pt x="15166" y="648"/>
                    <a:pt x="15197" y="626"/>
                    <a:pt x="15225" y="626"/>
                  </a:cubicBezTo>
                  <a:cubicBezTo>
                    <a:pt x="15237" y="626"/>
                    <a:pt x="15249" y="630"/>
                    <a:pt x="15258" y="639"/>
                  </a:cubicBezTo>
                  <a:lnTo>
                    <a:pt x="15258" y="669"/>
                  </a:lnTo>
                  <a:cubicBezTo>
                    <a:pt x="15258" y="699"/>
                    <a:pt x="15227" y="760"/>
                    <a:pt x="15227" y="760"/>
                  </a:cubicBezTo>
                  <a:cubicBezTo>
                    <a:pt x="15258" y="760"/>
                    <a:pt x="15280" y="768"/>
                    <a:pt x="15299" y="768"/>
                  </a:cubicBezTo>
                  <a:cubicBezTo>
                    <a:pt x="15318" y="768"/>
                    <a:pt x="15334" y="760"/>
                    <a:pt x="15349" y="730"/>
                  </a:cubicBezTo>
                  <a:cubicBezTo>
                    <a:pt x="15379" y="791"/>
                    <a:pt x="15410" y="821"/>
                    <a:pt x="15501" y="851"/>
                  </a:cubicBezTo>
                  <a:cubicBezTo>
                    <a:pt x="15565" y="873"/>
                    <a:pt x="15630" y="894"/>
                    <a:pt x="15683" y="894"/>
                  </a:cubicBezTo>
                  <a:cubicBezTo>
                    <a:pt x="15706" y="894"/>
                    <a:pt x="15726" y="891"/>
                    <a:pt x="15744" y="882"/>
                  </a:cubicBezTo>
                  <a:cubicBezTo>
                    <a:pt x="15744" y="977"/>
                    <a:pt x="15892" y="1053"/>
                    <a:pt x="16001" y="1053"/>
                  </a:cubicBezTo>
                  <a:cubicBezTo>
                    <a:pt x="16031" y="1053"/>
                    <a:pt x="16058" y="1047"/>
                    <a:pt x="16078" y="1034"/>
                  </a:cubicBezTo>
                  <a:cubicBezTo>
                    <a:pt x="16078" y="1026"/>
                    <a:pt x="16083" y="1022"/>
                    <a:pt x="16090" y="1022"/>
                  </a:cubicBezTo>
                  <a:cubicBezTo>
                    <a:pt x="16109" y="1022"/>
                    <a:pt x="16147" y="1050"/>
                    <a:pt x="16169" y="1095"/>
                  </a:cubicBezTo>
                  <a:cubicBezTo>
                    <a:pt x="16169" y="1130"/>
                    <a:pt x="16169" y="1145"/>
                    <a:pt x="16182" y="1145"/>
                  </a:cubicBezTo>
                  <a:cubicBezTo>
                    <a:pt x="16190" y="1145"/>
                    <a:pt x="16205" y="1138"/>
                    <a:pt x="16230" y="1125"/>
                  </a:cubicBezTo>
                  <a:cubicBezTo>
                    <a:pt x="16241" y="1119"/>
                    <a:pt x="16252" y="1117"/>
                    <a:pt x="16261" y="1117"/>
                  </a:cubicBezTo>
                  <a:cubicBezTo>
                    <a:pt x="16302" y="1117"/>
                    <a:pt x="16327" y="1166"/>
                    <a:pt x="16352" y="1216"/>
                  </a:cubicBezTo>
                  <a:cubicBezTo>
                    <a:pt x="16352" y="1338"/>
                    <a:pt x="16382" y="1338"/>
                    <a:pt x="16443" y="1338"/>
                  </a:cubicBezTo>
                  <a:cubicBezTo>
                    <a:pt x="16565" y="1338"/>
                    <a:pt x="16625" y="1398"/>
                    <a:pt x="16656" y="1398"/>
                  </a:cubicBezTo>
                  <a:cubicBezTo>
                    <a:pt x="16706" y="1411"/>
                    <a:pt x="16741" y="1418"/>
                    <a:pt x="16764" y="1418"/>
                  </a:cubicBezTo>
                  <a:cubicBezTo>
                    <a:pt x="16797" y="1418"/>
                    <a:pt x="16808" y="1404"/>
                    <a:pt x="16808" y="1368"/>
                  </a:cubicBezTo>
                  <a:cubicBezTo>
                    <a:pt x="16808" y="1338"/>
                    <a:pt x="16869" y="1338"/>
                    <a:pt x="16869" y="1338"/>
                  </a:cubicBezTo>
                  <a:cubicBezTo>
                    <a:pt x="16880" y="1338"/>
                    <a:pt x="16891" y="1338"/>
                    <a:pt x="16900" y="1338"/>
                  </a:cubicBezTo>
                  <a:lnTo>
                    <a:pt x="16900" y="1338"/>
                  </a:lnTo>
                  <a:cubicBezTo>
                    <a:pt x="16819" y="1344"/>
                    <a:pt x="16869" y="1374"/>
                    <a:pt x="16869" y="1429"/>
                  </a:cubicBezTo>
                  <a:cubicBezTo>
                    <a:pt x="16899" y="1490"/>
                    <a:pt x="16960" y="1520"/>
                    <a:pt x="17021" y="1550"/>
                  </a:cubicBezTo>
                  <a:cubicBezTo>
                    <a:pt x="17051" y="1581"/>
                    <a:pt x="17142" y="1642"/>
                    <a:pt x="17173" y="1642"/>
                  </a:cubicBezTo>
                  <a:cubicBezTo>
                    <a:pt x="17242" y="1735"/>
                    <a:pt x="17276" y="1774"/>
                    <a:pt x="17302" y="1774"/>
                  </a:cubicBezTo>
                  <a:cubicBezTo>
                    <a:pt x="17310" y="1774"/>
                    <a:pt x="17317" y="1770"/>
                    <a:pt x="17324" y="1763"/>
                  </a:cubicBezTo>
                  <a:lnTo>
                    <a:pt x="17355" y="1702"/>
                  </a:lnTo>
                  <a:lnTo>
                    <a:pt x="17355" y="1702"/>
                  </a:lnTo>
                  <a:cubicBezTo>
                    <a:pt x="17327" y="1812"/>
                    <a:pt x="17671" y="2045"/>
                    <a:pt x="17806" y="2045"/>
                  </a:cubicBezTo>
                  <a:cubicBezTo>
                    <a:pt x="17820" y="2045"/>
                    <a:pt x="17832" y="2043"/>
                    <a:pt x="17841" y="2037"/>
                  </a:cubicBezTo>
                  <a:lnTo>
                    <a:pt x="17841" y="2067"/>
                  </a:lnTo>
                  <a:cubicBezTo>
                    <a:pt x="17811" y="2128"/>
                    <a:pt x="17841" y="2128"/>
                    <a:pt x="17932" y="2189"/>
                  </a:cubicBezTo>
                  <a:cubicBezTo>
                    <a:pt x="17963" y="2219"/>
                    <a:pt x="18145" y="2280"/>
                    <a:pt x="18267" y="2371"/>
                  </a:cubicBezTo>
                  <a:cubicBezTo>
                    <a:pt x="18392" y="2446"/>
                    <a:pt x="18496" y="2501"/>
                    <a:pt x="18529" y="2501"/>
                  </a:cubicBezTo>
                  <a:cubicBezTo>
                    <a:pt x="18537" y="2501"/>
                    <a:pt x="18540" y="2498"/>
                    <a:pt x="18540" y="2493"/>
                  </a:cubicBezTo>
                  <a:cubicBezTo>
                    <a:pt x="18601" y="2523"/>
                    <a:pt x="18601" y="2523"/>
                    <a:pt x="18571" y="2554"/>
                  </a:cubicBezTo>
                  <a:cubicBezTo>
                    <a:pt x="18510" y="2554"/>
                    <a:pt x="18540" y="2584"/>
                    <a:pt x="18571" y="2614"/>
                  </a:cubicBezTo>
                  <a:cubicBezTo>
                    <a:pt x="18587" y="2622"/>
                    <a:pt x="18599" y="2626"/>
                    <a:pt x="18608" y="2626"/>
                  </a:cubicBezTo>
                  <a:cubicBezTo>
                    <a:pt x="18634" y="2626"/>
                    <a:pt x="18640" y="2598"/>
                    <a:pt x="18662" y="2554"/>
                  </a:cubicBezTo>
                  <a:cubicBezTo>
                    <a:pt x="18670" y="2546"/>
                    <a:pt x="18677" y="2542"/>
                    <a:pt x="18685" y="2542"/>
                  </a:cubicBezTo>
                  <a:cubicBezTo>
                    <a:pt x="18709" y="2542"/>
                    <a:pt x="18738" y="2576"/>
                    <a:pt x="18783" y="2645"/>
                  </a:cubicBezTo>
                  <a:cubicBezTo>
                    <a:pt x="18844" y="2706"/>
                    <a:pt x="18996" y="2827"/>
                    <a:pt x="19087" y="2827"/>
                  </a:cubicBezTo>
                  <a:cubicBezTo>
                    <a:pt x="19148" y="2857"/>
                    <a:pt x="19179" y="2857"/>
                    <a:pt x="19148" y="2918"/>
                  </a:cubicBezTo>
                  <a:cubicBezTo>
                    <a:pt x="19173" y="2968"/>
                    <a:pt x="19218" y="3018"/>
                    <a:pt x="19300" y="3018"/>
                  </a:cubicBezTo>
                  <a:cubicBezTo>
                    <a:pt x="19318" y="3018"/>
                    <a:pt x="19339" y="3015"/>
                    <a:pt x="19361" y="3009"/>
                  </a:cubicBezTo>
                  <a:cubicBezTo>
                    <a:pt x="19391" y="3040"/>
                    <a:pt x="19391" y="3040"/>
                    <a:pt x="19361" y="3070"/>
                  </a:cubicBezTo>
                  <a:cubicBezTo>
                    <a:pt x="19380" y="3108"/>
                    <a:pt x="19375" y="3134"/>
                    <a:pt x="19391" y="3134"/>
                  </a:cubicBezTo>
                  <a:cubicBezTo>
                    <a:pt x="19400" y="3134"/>
                    <a:pt x="19417" y="3124"/>
                    <a:pt x="19452" y="3101"/>
                  </a:cubicBezTo>
                  <a:cubicBezTo>
                    <a:pt x="19543" y="3131"/>
                    <a:pt x="19665" y="3192"/>
                    <a:pt x="19756" y="3253"/>
                  </a:cubicBezTo>
                  <a:cubicBezTo>
                    <a:pt x="19771" y="3268"/>
                    <a:pt x="19787" y="3275"/>
                    <a:pt x="19802" y="3275"/>
                  </a:cubicBezTo>
                  <a:cubicBezTo>
                    <a:pt x="19817" y="3275"/>
                    <a:pt x="19832" y="3268"/>
                    <a:pt x="19847" y="3253"/>
                  </a:cubicBezTo>
                  <a:cubicBezTo>
                    <a:pt x="19868" y="3232"/>
                    <a:pt x="19875" y="3196"/>
                    <a:pt x="19877" y="3196"/>
                  </a:cubicBezTo>
                  <a:cubicBezTo>
                    <a:pt x="19878" y="3196"/>
                    <a:pt x="19878" y="3203"/>
                    <a:pt x="19878" y="3222"/>
                  </a:cubicBezTo>
                  <a:cubicBezTo>
                    <a:pt x="19878" y="3272"/>
                    <a:pt x="19878" y="3295"/>
                    <a:pt x="19888" y="3295"/>
                  </a:cubicBezTo>
                  <a:cubicBezTo>
                    <a:pt x="19896" y="3295"/>
                    <a:pt x="19911" y="3280"/>
                    <a:pt x="19939" y="3253"/>
                  </a:cubicBezTo>
                  <a:cubicBezTo>
                    <a:pt x="19951" y="3227"/>
                    <a:pt x="19964" y="3218"/>
                    <a:pt x="19975" y="3218"/>
                  </a:cubicBezTo>
                  <a:cubicBezTo>
                    <a:pt x="19989" y="3218"/>
                    <a:pt x="19999" y="3235"/>
                    <a:pt x="19999" y="3253"/>
                  </a:cubicBezTo>
                  <a:cubicBezTo>
                    <a:pt x="20030" y="3313"/>
                    <a:pt x="20060" y="3344"/>
                    <a:pt x="20060" y="3344"/>
                  </a:cubicBezTo>
                  <a:cubicBezTo>
                    <a:pt x="20121" y="3344"/>
                    <a:pt x="20334" y="3405"/>
                    <a:pt x="20546" y="3465"/>
                  </a:cubicBezTo>
                  <a:cubicBezTo>
                    <a:pt x="20729" y="3496"/>
                    <a:pt x="20850" y="3526"/>
                    <a:pt x="20942" y="3526"/>
                  </a:cubicBezTo>
                  <a:cubicBezTo>
                    <a:pt x="21002" y="3526"/>
                    <a:pt x="21033" y="3526"/>
                    <a:pt x="21033" y="3496"/>
                  </a:cubicBezTo>
                  <a:cubicBezTo>
                    <a:pt x="21058" y="3483"/>
                    <a:pt x="21073" y="3476"/>
                    <a:pt x="21084" y="3476"/>
                  </a:cubicBezTo>
                  <a:cubicBezTo>
                    <a:pt x="21099" y="3476"/>
                    <a:pt x="21106" y="3491"/>
                    <a:pt x="21124" y="3526"/>
                  </a:cubicBezTo>
                  <a:cubicBezTo>
                    <a:pt x="21185" y="3557"/>
                    <a:pt x="21215" y="3557"/>
                    <a:pt x="21276" y="3557"/>
                  </a:cubicBezTo>
                  <a:cubicBezTo>
                    <a:pt x="21306" y="3587"/>
                    <a:pt x="21367" y="3587"/>
                    <a:pt x="21337" y="3617"/>
                  </a:cubicBezTo>
                  <a:cubicBezTo>
                    <a:pt x="21398" y="3587"/>
                    <a:pt x="21398" y="3587"/>
                    <a:pt x="21428" y="3587"/>
                  </a:cubicBezTo>
                  <a:cubicBezTo>
                    <a:pt x="21428" y="3600"/>
                    <a:pt x="21438" y="3607"/>
                    <a:pt x="21453" y="3607"/>
                  </a:cubicBezTo>
                  <a:cubicBezTo>
                    <a:pt x="21473" y="3607"/>
                    <a:pt x="21501" y="3592"/>
                    <a:pt x="21519" y="3557"/>
                  </a:cubicBezTo>
                  <a:cubicBezTo>
                    <a:pt x="21550" y="3511"/>
                    <a:pt x="21565" y="3488"/>
                    <a:pt x="21572" y="3488"/>
                  </a:cubicBezTo>
                  <a:cubicBezTo>
                    <a:pt x="21580" y="3488"/>
                    <a:pt x="21580" y="3511"/>
                    <a:pt x="21580" y="3557"/>
                  </a:cubicBezTo>
                  <a:cubicBezTo>
                    <a:pt x="21580" y="3594"/>
                    <a:pt x="21638" y="3620"/>
                    <a:pt x="21668" y="3620"/>
                  </a:cubicBezTo>
                  <a:cubicBezTo>
                    <a:pt x="21686" y="3620"/>
                    <a:pt x="21694" y="3610"/>
                    <a:pt x="21671" y="3587"/>
                  </a:cubicBezTo>
                  <a:cubicBezTo>
                    <a:pt x="21671" y="3557"/>
                    <a:pt x="21762" y="3557"/>
                    <a:pt x="21793" y="3496"/>
                  </a:cubicBezTo>
                  <a:cubicBezTo>
                    <a:pt x="21853" y="3496"/>
                    <a:pt x="21884" y="3496"/>
                    <a:pt x="21884" y="3526"/>
                  </a:cubicBezTo>
                  <a:cubicBezTo>
                    <a:pt x="21892" y="3530"/>
                    <a:pt x="21904" y="3532"/>
                    <a:pt x="21917" y="3532"/>
                  </a:cubicBezTo>
                  <a:cubicBezTo>
                    <a:pt x="22001" y="3532"/>
                    <a:pt x="22162" y="3461"/>
                    <a:pt x="22188" y="3435"/>
                  </a:cubicBezTo>
                  <a:cubicBezTo>
                    <a:pt x="22188" y="3399"/>
                    <a:pt x="22198" y="3385"/>
                    <a:pt x="22213" y="3385"/>
                  </a:cubicBezTo>
                  <a:cubicBezTo>
                    <a:pt x="22223" y="3385"/>
                    <a:pt x="22236" y="3392"/>
                    <a:pt x="22249" y="3405"/>
                  </a:cubicBezTo>
                  <a:cubicBezTo>
                    <a:pt x="22249" y="3435"/>
                    <a:pt x="22256" y="3443"/>
                    <a:pt x="22271" y="3443"/>
                  </a:cubicBezTo>
                  <a:cubicBezTo>
                    <a:pt x="22287" y="3443"/>
                    <a:pt x="22309" y="3435"/>
                    <a:pt x="22340" y="3435"/>
                  </a:cubicBezTo>
                  <a:cubicBezTo>
                    <a:pt x="22351" y="3412"/>
                    <a:pt x="22359" y="3402"/>
                    <a:pt x="22365" y="3402"/>
                  </a:cubicBezTo>
                  <a:cubicBezTo>
                    <a:pt x="22375" y="3402"/>
                    <a:pt x="22382" y="3428"/>
                    <a:pt x="22401" y="3465"/>
                  </a:cubicBezTo>
                  <a:cubicBezTo>
                    <a:pt x="22385" y="3481"/>
                    <a:pt x="22385" y="3488"/>
                    <a:pt x="22401" y="3488"/>
                  </a:cubicBezTo>
                  <a:cubicBezTo>
                    <a:pt x="22416" y="3488"/>
                    <a:pt x="22446" y="3481"/>
                    <a:pt x="22492" y="3465"/>
                  </a:cubicBezTo>
                  <a:cubicBezTo>
                    <a:pt x="22522" y="3405"/>
                    <a:pt x="22705" y="3374"/>
                    <a:pt x="22826" y="3313"/>
                  </a:cubicBezTo>
                  <a:cubicBezTo>
                    <a:pt x="23039" y="3222"/>
                    <a:pt x="23069" y="3161"/>
                    <a:pt x="23100" y="3040"/>
                  </a:cubicBezTo>
                  <a:lnTo>
                    <a:pt x="23100" y="2949"/>
                  </a:lnTo>
                  <a:lnTo>
                    <a:pt x="23160" y="3009"/>
                  </a:lnTo>
                  <a:cubicBezTo>
                    <a:pt x="23160" y="3070"/>
                    <a:pt x="23252" y="3101"/>
                    <a:pt x="23252" y="3101"/>
                  </a:cubicBezTo>
                  <a:cubicBezTo>
                    <a:pt x="23282" y="3101"/>
                    <a:pt x="23282" y="3040"/>
                    <a:pt x="23252" y="3009"/>
                  </a:cubicBezTo>
                  <a:cubicBezTo>
                    <a:pt x="23221" y="2979"/>
                    <a:pt x="23282" y="2949"/>
                    <a:pt x="23373" y="2949"/>
                  </a:cubicBezTo>
                  <a:cubicBezTo>
                    <a:pt x="23464" y="2949"/>
                    <a:pt x="23525" y="2918"/>
                    <a:pt x="23525" y="2857"/>
                  </a:cubicBezTo>
                  <a:cubicBezTo>
                    <a:pt x="23566" y="2857"/>
                    <a:pt x="23593" y="2844"/>
                    <a:pt x="23624" y="2844"/>
                  </a:cubicBezTo>
                  <a:cubicBezTo>
                    <a:pt x="23640" y="2844"/>
                    <a:pt x="23657" y="2847"/>
                    <a:pt x="23677" y="2857"/>
                  </a:cubicBezTo>
                  <a:cubicBezTo>
                    <a:pt x="23708" y="2827"/>
                    <a:pt x="23708" y="2827"/>
                    <a:pt x="23708" y="2797"/>
                  </a:cubicBezTo>
                  <a:cubicBezTo>
                    <a:pt x="23677" y="2736"/>
                    <a:pt x="23708" y="2736"/>
                    <a:pt x="23768" y="2736"/>
                  </a:cubicBezTo>
                  <a:cubicBezTo>
                    <a:pt x="23795" y="2754"/>
                    <a:pt x="23824" y="2761"/>
                    <a:pt x="23852" y="2761"/>
                  </a:cubicBezTo>
                  <a:cubicBezTo>
                    <a:pt x="23918" y="2761"/>
                    <a:pt x="23972" y="2718"/>
                    <a:pt x="23951" y="2675"/>
                  </a:cubicBezTo>
                  <a:cubicBezTo>
                    <a:pt x="23920" y="2645"/>
                    <a:pt x="23981" y="2614"/>
                    <a:pt x="24012" y="2614"/>
                  </a:cubicBezTo>
                  <a:cubicBezTo>
                    <a:pt x="24042" y="2584"/>
                    <a:pt x="24103" y="2554"/>
                    <a:pt x="24103" y="2493"/>
                  </a:cubicBezTo>
                  <a:cubicBezTo>
                    <a:pt x="24133" y="2462"/>
                    <a:pt x="24194" y="2432"/>
                    <a:pt x="24194" y="2432"/>
                  </a:cubicBezTo>
                  <a:cubicBezTo>
                    <a:pt x="24224" y="2432"/>
                    <a:pt x="24224" y="2493"/>
                    <a:pt x="24164" y="2493"/>
                  </a:cubicBezTo>
                  <a:lnTo>
                    <a:pt x="24224" y="2523"/>
                  </a:lnTo>
                  <a:cubicBezTo>
                    <a:pt x="24316" y="2462"/>
                    <a:pt x="24346" y="2432"/>
                    <a:pt x="24376" y="2371"/>
                  </a:cubicBezTo>
                  <a:cubicBezTo>
                    <a:pt x="24361" y="2326"/>
                    <a:pt x="24354" y="2303"/>
                    <a:pt x="24357" y="2303"/>
                  </a:cubicBezTo>
                  <a:cubicBezTo>
                    <a:pt x="24361" y="2303"/>
                    <a:pt x="24376" y="2326"/>
                    <a:pt x="24407" y="2371"/>
                  </a:cubicBezTo>
                  <a:cubicBezTo>
                    <a:pt x="24419" y="2384"/>
                    <a:pt x="24437" y="2391"/>
                    <a:pt x="24454" y="2391"/>
                  </a:cubicBezTo>
                  <a:cubicBezTo>
                    <a:pt x="24477" y="2391"/>
                    <a:pt x="24498" y="2376"/>
                    <a:pt x="24498" y="2341"/>
                  </a:cubicBezTo>
                  <a:cubicBezTo>
                    <a:pt x="24498" y="2291"/>
                    <a:pt x="24516" y="2268"/>
                    <a:pt x="24538" y="2268"/>
                  </a:cubicBezTo>
                  <a:cubicBezTo>
                    <a:pt x="24556" y="2268"/>
                    <a:pt x="24575" y="2283"/>
                    <a:pt x="24589" y="2310"/>
                  </a:cubicBezTo>
                  <a:cubicBezTo>
                    <a:pt x="24589" y="2348"/>
                    <a:pt x="24589" y="2370"/>
                    <a:pt x="24598" y="2370"/>
                  </a:cubicBezTo>
                  <a:cubicBezTo>
                    <a:pt x="24610" y="2370"/>
                    <a:pt x="24639" y="2326"/>
                    <a:pt x="24711" y="2219"/>
                  </a:cubicBezTo>
                  <a:cubicBezTo>
                    <a:pt x="24771" y="2189"/>
                    <a:pt x="24923" y="2037"/>
                    <a:pt x="25045" y="1976"/>
                  </a:cubicBezTo>
                  <a:cubicBezTo>
                    <a:pt x="25197" y="1885"/>
                    <a:pt x="25258" y="1824"/>
                    <a:pt x="25319" y="1824"/>
                  </a:cubicBezTo>
                  <a:cubicBezTo>
                    <a:pt x="25326" y="1836"/>
                    <a:pt x="25334" y="1846"/>
                    <a:pt x="25341" y="1854"/>
                  </a:cubicBezTo>
                  <a:lnTo>
                    <a:pt x="25341" y="1854"/>
                  </a:lnTo>
                  <a:cubicBezTo>
                    <a:pt x="25327" y="1786"/>
                    <a:pt x="25364" y="1756"/>
                    <a:pt x="25471" y="1702"/>
                  </a:cubicBezTo>
                  <a:cubicBezTo>
                    <a:pt x="25592" y="1672"/>
                    <a:pt x="25653" y="1581"/>
                    <a:pt x="25683" y="1520"/>
                  </a:cubicBezTo>
                  <a:lnTo>
                    <a:pt x="25683" y="1520"/>
                  </a:lnTo>
                  <a:cubicBezTo>
                    <a:pt x="25653" y="1550"/>
                    <a:pt x="25592" y="1581"/>
                    <a:pt x="25592" y="1581"/>
                  </a:cubicBezTo>
                  <a:cubicBezTo>
                    <a:pt x="25562" y="1490"/>
                    <a:pt x="25592" y="1459"/>
                    <a:pt x="25683" y="1459"/>
                  </a:cubicBezTo>
                  <a:cubicBezTo>
                    <a:pt x="25695" y="1453"/>
                    <a:pt x="25704" y="1451"/>
                    <a:pt x="25712" y="1451"/>
                  </a:cubicBezTo>
                  <a:cubicBezTo>
                    <a:pt x="25745" y="1451"/>
                    <a:pt x="25750" y="1495"/>
                    <a:pt x="25775" y="1520"/>
                  </a:cubicBezTo>
                  <a:cubicBezTo>
                    <a:pt x="25796" y="1542"/>
                    <a:pt x="25833" y="1563"/>
                    <a:pt x="25863" y="1563"/>
                  </a:cubicBezTo>
                  <a:cubicBezTo>
                    <a:pt x="25876" y="1563"/>
                    <a:pt x="25887" y="1559"/>
                    <a:pt x="25896" y="1550"/>
                  </a:cubicBezTo>
                  <a:cubicBezTo>
                    <a:pt x="25957" y="1520"/>
                    <a:pt x="25987" y="1490"/>
                    <a:pt x="25926" y="1490"/>
                  </a:cubicBezTo>
                  <a:cubicBezTo>
                    <a:pt x="25896" y="1459"/>
                    <a:pt x="25896" y="1459"/>
                    <a:pt x="25926" y="1429"/>
                  </a:cubicBezTo>
                  <a:cubicBezTo>
                    <a:pt x="25987" y="1398"/>
                    <a:pt x="26018" y="1368"/>
                    <a:pt x="26048" y="1307"/>
                  </a:cubicBezTo>
                  <a:cubicBezTo>
                    <a:pt x="26018" y="1277"/>
                    <a:pt x="26048" y="1247"/>
                    <a:pt x="26109" y="1247"/>
                  </a:cubicBezTo>
                  <a:cubicBezTo>
                    <a:pt x="26170" y="1247"/>
                    <a:pt x="26230" y="1216"/>
                    <a:pt x="26230" y="1216"/>
                  </a:cubicBezTo>
                  <a:lnTo>
                    <a:pt x="26261" y="1247"/>
                  </a:lnTo>
                  <a:cubicBezTo>
                    <a:pt x="26291" y="1277"/>
                    <a:pt x="26352" y="1307"/>
                    <a:pt x="26352" y="1307"/>
                  </a:cubicBezTo>
                  <a:cubicBezTo>
                    <a:pt x="26382" y="1277"/>
                    <a:pt x="26352" y="1247"/>
                    <a:pt x="26352" y="1247"/>
                  </a:cubicBezTo>
                  <a:cubicBezTo>
                    <a:pt x="26352" y="1216"/>
                    <a:pt x="26595" y="1064"/>
                    <a:pt x="26869" y="943"/>
                  </a:cubicBezTo>
                  <a:cubicBezTo>
                    <a:pt x="27142" y="821"/>
                    <a:pt x="27446" y="730"/>
                    <a:pt x="27507" y="699"/>
                  </a:cubicBezTo>
                  <a:cubicBezTo>
                    <a:pt x="27534" y="708"/>
                    <a:pt x="27566" y="712"/>
                    <a:pt x="27596" y="712"/>
                  </a:cubicBezTo>
                  <a:cubicBezTo>
                    <a:pt x="27669" y="712"/>
                    <a:pt x="27732" y="690"/>
                    <a:pt x="27689" y="669"/>
                  </a:cubicBezTo>
                  <a:cubicBezTo>
                    <a:pt x="27689" y="639"/>
                    <a:pt x="27902" y="547"/>
                    <a:pt x="28206" y="547"/>
                  </a:cubicBezTo>
                  <a:cubicBezTo>
                    <a:pt x="28373" y="517"/>
                    <a:pt x="28510" y="517"/>
                    <a:pt x="28609" y="517"/>
                  </a:cubicBezTo>
                  <a:cubicBezTo>
                    <a:pt x="28708" y="517"/>
                    <a:pt x="28768" y="517"/>
                    <a:pt x="28784" y="487"/>
                  </a:cubicBezTo>
                  <a:cubicBezTo>
                    <a:pt x="28784" y="487"/>
                    <a:pt x="28814" y="487"/>
                    <a:pt x="28905" y="517"/>
                  </a:cubicBezTo>
                  <a:cubicBezTo>
                    <a:pt x="28966" y="517"/>
                    <a:pt x="29040" y="504"/>
                    <a:pt x="29092" y="504"/>
                  </a:cubicBezTo>
                  <a:cubicBezTo>
                    <a:pt x="29118" y="504"/>
                    <a:pt x="29138" y="507"/>
                    <a:pt x="29148" y="517"/>
                  </a:cubicBezTo>
                  <a:cubicBezTo>
                    <a:pt x="29179" y="502"/>
                    <a:pt x="29209" y="494"/>
                    <a:pt x="29224" y="494"/>
                  </a:cubicBezTo>
                  <a:cubicBezTo>
                    <a:pt x="29240" y="494"/>
                    <a:pt x="29240" y="502"/>
                    <a:pt x="29209" y="517"/>
                  </a:cubicBezTo>
                  <a:cubicBezTo>
                    <a:pt x="29179" y="547"/>
                    <a:pt x="29179" y="608"/>
                    <a:pt x="29240" y="608"/>
                  </a:cubicBezTo>
                  <a:cubicBezTo>
                    <a:pt x="29257" y="614"/>
                    <a:pt x="29271" y="616"/>
                    <a:pt x="29283" y="616"/>
                  </a:cubicBezTo>
                  <a:cubicBezTo>
                    <a:pt x="29331" y="616"/>
                    <a:pt x="29331" y="572"/>
                    <a:pt x="29331" y="547"/>
                  </a:cubicBezTo>
                  <a:cubicBezTo>
                    <a:pt x="29361" y="517"/>
                    <a:pt x="29392" y="517"/>
                    <a:pt x="29392" y="517"/>
                  </a:cubicBezTo>
                  <a:cubicBezTo>
                    <a:pt x="29452" y="517"/>
                    <a:pt x="29452" y="517"/>
                    <a:pt x="29452" y="578"/>
                  </a:cubicBezTo>
                  <a:lnTo>
                    <a:pt x="29422" y="669"/>
                  </a:lnTo>
                  <a:lnTo>
                    <a:pt x="29452" y="669"/>
                  </a:lnTo>
                  <a:cubicBezTo>
                    <a:pt x="29483" y="639"/>
                    <a:pt x="29513" y="639"/>
                    <a:pt x="29513" y="639"/>
                  </a:cubicBezTo>
                  <a:cubicBezTo>
                    <a:pt x="29574" y="669"/>
                    <a:pt x="29574" y="669"/>
                    <a:pt x="29544" y="730"/>
                  </a:cubicBezTo>
                  <a:cubicBezTo>
                    <a:pt x="29526" y="783"/>
                    <a:pt x="29529" y="815"/>
                    <a:pt x="29552" y="815"/>
                  </a:cubicBezTo>
                  <a:cubicBezTo>
                    <a:pt x="29569" y="815"/>
                    <a:pt x="29597" y="798"/>
                    <a:pt x="29635" y="760"/>
                  </a:cubicBezTo>
                  <a:lnTo>
                    <a:pt x="29726" y="760"/>
                  </a:lnTo>
                  <a:cubicBezTo>
                    <a:pt x="29726" y="799"/>
                    <a:pt x="29748" y="810"/>
                    <a:pt x="29779" y="810"/>
                  </a:cubicBezTo>
                  <a:cubicBezTo>
                    <a:pt x="29819" y="810"/>
                    <a:pt x="29874" y="791"/>
                    <a:pt x="29908" y="791"/>
                  </a:cubicBezTo>
                  <a:cubicBezTo>
                    <a:pt x="29928" y="849"/>
                    <a:pt x="29948" y="883"/>
                    <a:pt x="29984" y="883"/>
                  </a:cubicBezTo>
                  <a:cubicBezTo>
                    <a:pt x="30003" y="883"/>
                    <a:pt x="30028" y="873"/>
                    <a:pt x="30060" y="851"/>
                  </a:cubicBezTo>
                  <a:cubicBezTo>
                    <a:pt x="30060" y="828"/>
                    <a:pt x="30069" y="818"/>
                    <a:pt x="30082" y="818"/>
                  </a:cubicBezTo>
                  <a:cubicBezTo>
                    <a:pt x="30102" y="818"/>
                    <a:pt x="30133" y="844"/>
                    <a:pt x="30151" y="882"/>
                  </a:cubicBezTo>
                  <a:cubicBezTo>
                    <a:pt x="30151" y="943"/>
                    <a:pt x="30212" y="973"/>
                    <a:pt x="30303" y="1003"/>
                  </a:cubicBezTo>
                  <a:cubicBezTo>
                    <a:pt x="30309" y="1001"/>
                    <a:pt x="30316" y="999"/>
                    <a:pt x="30324" y="999"/>
                  </a:cubicBezTo>
                  <a:cubicBezTo>
                    <a:pt x="30412" y="999"/>
                    <a:pt x="30667" y="1141"/>
                    <a:pt x="30972" y="1307"/>
                  </a:cubicBezTo>
                  <a:cubicBezTo>
                    <a:pt x="31306" y="1502"/>
                    <a:pt x="31512" y="1646"/>
                    <a:pt x="31568" y="1646"/>
                  </a:cubicBezTo>
                  <a:cubicBezTo>
                    <a:pt x="31574" y="1646"/>
                    <a:pt x="31577" y="1644"/>
                    <a:pt x="31580" y="1642"/>
                  </a:cubicBezTo>
                  <a:cubicBezTo>
                    <a:pt x="31610" y="1672"/>
                    <a:pt x="31610" y="1672"/>
                    <a:pt x="31641" y="1733"/>
                  </a:cubicBezTo>
                  <a:cubicBezTo>
                    <a:pt x="31623" y="1750"/>
                    <a:pt x="31626" y="1768"/>
                    <a:pt x="31649" y="1768"/>
                  </a:cubicBezTo>
                  <a:cubicBezTo>
                    <a:pt x="31666" y="1768"/>
                    <a:pt x="31694" y="1759"/>
                    <a:pt x="31732" y="1733"/>
                  </a:cubicBezTo>
                  <a:cubicBezTo>
                    <a:pt x="31762" y="1733"/>
                    <a:pt x="31785" y="1725"/>
                    <a:pt x="31797" y="1725"/>
                  </a:cubicBezTo>
                  <a:cubicBezTo>
                    <a:pt x="31808" y="1725"/>
                    <a:pt x="31808" y="1733"/>
                    <a:pt x="31793" y="1763"/>
                  </a:cubicBezTo>
                  <a:cubicBezTo>
                    <a:pt x="31762" y="1794"/>
                    <a:pt x="31823" y="1854"/>
                    <a:pt x="31975" y="1946"/>
                  </a:cubicBezTo>
                  <a:cubicBezTo>
                    <a:pt x="32081" y="2025"/>
                    <a:pt x="32209" y="2104"/>
                    <a:pt x="32261" y="2104"/>
                  </a:cubicBezTo>
                  <a:cubicBezTo>
                    <a:pt x="32269" y="2104"/>
                    <a:pt x="32275" y="2102"/>
                    <a:pt x="32279" y="2098"/>
                  </a:cubicBezTo>
                  <a:cubicBezTo>
                    <a:pt x="32401" y="2098"/>
                    <a:pt x="32401" y="2098"/>
                    <a:pt x="32310" y="2128"/>
                  </a:cubicBezTo>
                  <a:cubicBezTo>
                    <a:pt x="32249" y="2158"/>
                    <a:pt x="32401" y="2341"/>
                    <a:pt x="32583" y="2341"/>
                  </a:cubicBezTo>
                  <a:cubicBezTo>
                    <a:pt x="32614" y="2341"/>
                    <a:pt x="32644" y="2371"/>
                    <a:pt x="32614" y="2402"/>
                  </a:cubicBezTo>
                  <a:cubicBezTo>
                    <a:pt x="32674" y="2432"/>
                    <a:pt x="32705" y="2462"/>
                    <a:pt x="32826" y="2493"/>
                  </a:cubicBezTo>
                  <a:cubicBezTo>
                    <a:pt x="32887" y="2523"/>
                    <a:pt x="33039" y="2614"/>
                    <a:pt x="33100" y="2675"/>
                  </a:cubicBezTo>
                  <a:cubicBezTo>
                    <a:pt x="33191" y="2706"/>
                    <a:pt x="33282" y="2706"/>
                    <a:pt x="33282" y="2706"/>
                  </a:cubicBezTo>
                  <a:cubicBezTo>
                    <a:pt x="33308" y="2719"/>
                    <a:pt x="33329" y="2732"/>
                    <a:pt x="33341" y="2740"/>
                  </a:cubicBezTo>
                  <a:lnTo>
                    <a:pt x="33341" y="2740"/>
                  </a:lnTo>
                  <a:cubicBezTo>
                    <a:pt x="33321" y="2801"/>
                    <a:pt x="33502" y="2891"/>
                    <a:pt x="33799" y="3040"/>
                  </a:cubicBezTo>
                  <a:cubicBezTo>
                    <a:pt x="34073" y="3192"/>
                    <a:pt x="34316" y="3283"/>
                    <a:pt x="34346" y="3344"/>
                  </a:cubicBezTo>
                  <a:lnTo>
                    <a:pt x="34468" y="3344"/>
                  </a:lnTo>
                  <a:cubicBezTo>
                    <a:pt x="34495" y="3303"/>
                    <a:pt x="34516" y="3286"/>
                    <a:pt x="34534" y="3286"/>
                  </a:cubicBezTo>
                  <a:cubicBezTo>
                    <a:pt x="34556" y="3286"/>
                    <a:pt x="34573" y="3310"/>
                    <a:pt x="34589" y="3344"/>
                  </a:cubicBezTo>
                  <a:cubicBezTo>
                    <a:pt x="34609" y="3403"/>
                    <a:pt x="34680" y="3450"/>
                    <a:pt x="34753" y="3450"/>
                  </a:cubicBezTo>
                  <a:cubicBezTo>
                    <a:pt x="34792" y="3450"/>
                    <a:pt x="34831" y="3436"/>
                    <a:pt x="34863" y="3405"/>
                  </a:cubicBezTo>
                  <a:lnTo>
                    <a:pt x="34863" y="3405"/>
                  </a:lnTo>
                  <a:lnTo>
                    <a:pt x="34832" y="3465"/>
                  </a:lnTo>
                  <a:cubicBezTo>
                    <a:pt x="34846" y="3507"/>
                    <a:pt x="34885" y="3523"/>
                    <a:pt x="34928" y="3523"/>
                  </a:cubicBezTo>
                  <a:cubicBezTo>
                    <a:pt x="34981" y="3523"/>
                    <a:pt x="35042" y="3499"/>
                    <a:pt x="35076" y="3465"/>
                  </a:cubicBezTo>
                  <a:cubicBezTo>
                    <a:pt x="35098" y="3510"/>
                    <a:pt x="35120" y="3538"/>
                    <a:pt x="35154" y="3538"/>
                  </a:cubicBezTo>
                  <a:cubicBezTo>
                    <a:pt x="35167" y="3538"/>
                    <a:pt x="35181" y="3534"/>
                    <a:pt x="35197" y="3526"/>
                  </a:cubicBezTo>
                  <a:cubicBezTo>
                    <a:pt x="35228" y="3526"/>
                    <a:pt x="35228" y="3526"/>
                    <a:pt x="35228" y="3617"/>
                  </a:cubicBezTo>
                  <a:cubicBezTo>
                    <a:pt x="35228" y="3678"/>
                    <a:pt x="35197" y="3709"/>
                    <a:pt x="35258" y="3709"/>
                  </a:cubicBezTo>
                  <a:cubicBezTo>
                    <a:pt x="35288" y="3709"/>
                    <a:pt x="35319" y="3678"/>
                    <a:pt x="35319" y="3617"/>
                  </a:cubicBezTo>
                  <a:lnTo>
                    <a:pt x="35410" y="3648"/>
                  </a:lnTo>
                  <a:cubicBezTo>
                    <a:pt x="35410" y="3648"/>
                    <a:pt x="35440" y="3648"/>
                    <a:pt x="35440" y="3587"/>
                  </a:cubicBezTo>
                  <a:cubicBezTo>
                    <a:pt x="35471" y="3557"/>
                    <a:pt x="35501" y="3557"/>
                    <a:pt x="35532" y="3557"/>
                  </a:cubicBezTo>
                  <a:cubicBezTo>
                    <a:pt x="35532" y="3565"/>
                    <a:pt x="35536" y="3569"/>
                    <a:pt x="35541" y="3569"/>
                  </a:cubicBezTo>
                  <a:cubicBezTo>
                    <a:pt x="35555" y="3569"/>
                    <a:pt x="35576" y="3540"/>
                    <a:pt x="35532" y="3496"/>
                  </a:cubicBezTo>
                  <a:cubicBezTo>
                    <a:pt x="35532" y="3465"/>
                    <a:pt x="35562" y="3435"/>
                    <a:pt x="35592" y="3435"/>
                  </a:cubicBezTo>
                  <a:lnTo>
                    <a:pt x="35592" y="3344"/>
                  </a:lnTo>
                  <a:cubicBezTo>
                    <a:pt x="35592" y="3253"/>
                    <a:pt x="35592" y="3192"/>
                    <a:pt x="35501" y="3161"/>
                  </a:cubicBezTo>
                  <a:cubicBezTo>
                    <a:pt x="35405" y="3123"/>
                    <a:pt x="35333" y="3085"/>
                    <a:pt x="35293" y="3085"/>
                  </a:cubicBezTo>
                  <a:cubicBezTo>
                    <a:pt x="35270" y="3085"/>
                    <a:pt x="35258" y="3098"/>
                    <a:pt x="35258" y="3131"/>
                  </a:cubicBezTo>
                  <a:cubicBezTo>
                    <a:pt x="35258" y="3131"/>
                    <a:pt x="35197" y="3161"/>
                    <a:pt x="35167" y="3161"/>
                  </a:cubicBezTo>
                  <a:cubicBezTo>
                    <a:pt x="35136" y="3161"/>
                    <a:pt x="35106" y="3101"/>
                    <a:pt x="35106" y="3101"/>
                  </a:cubicBezTo>
                  <a:cubicBezTo>
                    <a:pt x="35106" y="3040"/>
                    <a:pt x="34954" y="3040"/>
                    <a:pt x="34772" y="2979"/>
                  </a:cubicBezTo>
                  <a:cubicBezTo>
                    <a:pt x="34528" y="2888"/>
                    <a:pt x="34407" y="2857"/>
                    <a:pt x="34407" y="2797"/>
                  </a:cubicBezTo>
                  <a:cubicBezTo>
                    <a:pt x="34376" y="2736"/>
                    <a:pt x="34346" y="2706"/>
                    <a:pt x="34346" y="2706"/>
                  </a:cubicBezTo>
                  <a:cubicBezTo>
                    <a:pt x="34342" y="2710"/>
                    <a:pt x="34335" y="2711"/>
                    <a:pt x="34325" y="2711"/>
                  </a:cubicBezTo>
                  <a:cubicBezTo>
                    <a:pt x="34259" y="2711"/>
                    <a:pt x="34067" y="2629"/>
                    <a:pt x="33829" y="2523"/>
                  </a:cubicBezTo>
                  <a:cubicBezTo>
                    <a:pt x="33593" y="2392"/>
                    <a:pt x="33356" y="2238"/>
                    <a:pt x="33297" y="2238"/>
                  </a:cubicBezTo>
                  <a:cubicBezTo>
                    <a:pt x="33287" y="2238"/>
                    <a:pt x="33282" y="2241"/>
                    <a:pt x="33282" y="2250"/>
                  </a:cubicBezTo>
                  <a:lnTo>
                    <a:pt x="33191" y="2189"/>
                  </a:lnTo>
                  <a:cubicBezTo>
                    <a:pt x="33221" y="2158"/>
                    <a:pt x="33130" y="2098"/>
                    <a:pt x="33069" y="2067"/>
                  </a:cubicBezTo>
                  <a:cubicBezTo>
                    <a:pt x="32978" y="2067"/>
                    <a:pt x="32887" y="2006"/>
                    <a:pt x="32887" y="2006"/>
                  </a:cubicBezTo>
                  <a:cubicBezTo>
                    <a:pt x="32917" y="1976"/>
                    <a:pt x="32887" y="1946"/>
                    <a:pt x="32796" y="1885"/>
                  </a:cubicBezTo>
                  <a:cubicBezTo>
                    <a:pt x="32753" y="1863"/>
                    <a:pt x="32710" y="1842"/>
                    <a:pt x="32678" y="1842"/>
                  </a:cubicBezTo>
                  <a:cubicBezTo>
                    <a:pt x="32664" y="1842"/>
                    <a:pt x="32653" y="1846"/>
                    <a:pt x="32644" y="1854"/>
                  </a:cubicBezTo>
                  <a:cubicBezTo>
                    <a:pt x="32614" y="1824"/>
                    <a:pt x="32340" y="1672"/>
                    <a:pt x="32249" y="1550"/>
                  </a:cubicBezTo>
                  <a:cubicBezTo>
                    <a:pt x="32249" y="1515"/>
                    <a:pt x="32228" y="1500"/>
                    <a:pt x="32198" y="1500"/>
                  </a:cubicBezTo>
                  <a:cubicBezTo>
                    <a:pt x="32178" y="1500"/>
                    <a:pt x="32152" y="1507"/>
                    <a:pt x="32127" y="1520"/>
                  </a:cubicBezTo>
                  <a:cubicBezTo>
                    <a:pt x="32112" y="1535"/>
                    <a:pt x="32089" y="1543"/>
                    <a:pt x="32066" y="1543"/>
                  </a:cubicBezTo>
                  <a:cubicBezTo>
                    <a:pt x="32044" y="1543"/>
                    <a:pt x="32021" y="1535"/>
                    <a:pt x="32006" y="1520"/>
                  </a:cubicBezTo>
                  <a:cubicBezTo>
                    <a:pt x="32006" y="1520"/>
                    <a:pt x="32006" y="1490"/>
                    <a:pt x="32036" y="1459"/>
                  </a:cubicBezTo>
                  <a:cubicBezTo>
                    <a:pt x="32097" y="1459"/>
                    <a:pt x="32097" y="1459"/>
                    <a:pt x="32036" y="1398"/>
                  </a:cubicBezTo>
                  <a:cubicBezTo>
                    <a:pt x="31975" y="1368"/>
                    <a:pt x="31945" y="1338"/>
                    <a:pt x="31945" y="1338"/>
                  </a:cubicBezTo>
                  <a:cubicBezTo>
                    <a:pt x="31940" y="1347"/>
                    <a:pt x="31932" y="1351"/>
                    <a:pt x="31920" y="1351"/>
                  </a:cubicBezTo>
                  <a:cubicBezTo>
                    <a:pt x="31855" y="1351"/>
                    <a:pt x="31685" y="1223"/>
                    <a:pt x="31428" y="1095"/>
                  </a:cubicBezTo>
                  <a:cubicBezTo>
                    <a:pt x="31120" y="889"/>
                    <a:pt x="30985" y="814"/>
                    <a:pt x="30933" y="814"/>
                  </a:cubicBezTo>
                  <a:cubicBezTo>
                    <a:pt x="30923" y="814"/>
                    <a:pt x="30916" y="816"/>
                    <a:pt x="30911" y="821"/>
                  </a:cubicBezTo>
                  <a:cubicBezTo>
                    <a:pt x="30911" y="841"/>
                    <a:pt x="30905" y="851"/>
                    <a:pt x="30892" y="851"/>
                  </a:cubicBezTo>
                  <a:cubicBezTo>
                    <a:pt x="30867" y="851"/>
                    <a:pt x="30820" y="811"/>
                    <a:pt x="30759" y="730"/>
                  </a:cubicBezTo>
                  <a:cubicBezTo>
                    <a:pt x="30602" y="550"/>
                    <a:pt x="30561" y="503"/>
                    <a:pt x="30526" y="503"/>
                  </a:cubicBezTo>
                  <a:cubicBezTo>
                    <a:pt x="30513" y="503"/>
                    <a:pt x="30502" y="509"/>
                    <a:pt x="30486" y="517"/>
                  </a:cubicBezTo>
                  <a:cubicBezTo>
                    <a:pt x="30516" y="517"/>
                    <a:pt x="30516" y="578"/>
                    <a:pt x="30486" y="608"/>
                  </a:cubicBezTo>
                  <a:cubicBezTo>
                    <a:pt x="30473" y="646"/>
                    <a:pt x="30455" y="663"/>
                    <a:pt x="30438" y="663"/>
                  </a:cubicBezTo>
                  <a:cubicBezTo>
                    <a:pt x="30415" y="663"/>
                    <a:pt x="30395" y="631"/>
                    <a:pt x="30395" y="578"/>
                  </a:cubicBezTo>
                  <a:cubicBezTo>
                    <a:pt x="30425" y="517"/>
                    <a:pt x="30243" y="426"/>
                    <a:pt x="30060" y="365"/>
                  </a:cubicBezTo>
                  <a:cubicBezTo>
                    <a:pt x="29927" y="321"/>
                    <a:pt x="29777" y="292"/>
                    <a:pt x="29694" y="292"/>
                  </a:cubicBezTo>
                  <a:cubicBezTo>
                    <a:pt x="29664" y="292"/>
                    <a:pt x="29643" y="296"/>
                    <a:pt x="29635" y="304"/>
                  </a:cubicBezTo>
                  <a:lnTo>
                    <a:pt x="29635" y="274"/>
                  </a:lnTo>
                  <a:cubicBezTo>
                    <a:pt x="29635" y="243"/>
                    <a:pt x="29604" y="213"/>
                    <a:pt x="29392" y="152"/>
                  </a:cubicBezTo>
                  <a:cubicBezTo>
                    <a:pt x="29300" y="122"/>
                    <a:pt x="29240" y="122"/>
                    <a:pt x="29240" y="122"/>
                  </a:cubicBezTo>
                  <a:cubicBezTo>
                    <a:pt x="29232" y="146"/>
                    <a:pt x="29207" y="155"/>
                    <a:pt x="29174" y="155"/>
                  </a:cubicBezTo>
                  <a:cubicBezTo>
                    <a:pt x="29084" y="155"/>
                    <a:pt x="28936" y="83"/>
                    <a:pt x="28936" y="61"/>
                  </a:cubicBezTo>
                  <a:cubicBezTo>
                    <a:pt x="28875" y="31"/>
                    <a:pt x="28875" y="31"/>
                    <a:pt x="28753" y="0"/>
                  </a:cubicBezTo>
                  <a:cubicBezTo>
                    <a:pt x="28700" y="36"/>
                    <a:pt x="28646" y="51"/>
                    <a:pt x="28593" y="51"/>
                  </a:cubicBezTo>
                  <a:cubicBezTo>
                    <a:pt x="28555" y="51"/>
                    <a:pt x="28517" y="43"/>
                    <a:pt x="28480" y="31"/>
                  </a:cubicBezTo>
                  <a:cubicBezTo>
                    <a:pt x="28389" y="31"/>
                    <a:pt x="28328" y="31"/>
                    <a:pt x="283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3762;p83"/>
            <p:cNvSpPr/>
            <p:nvPr/>
          </p:nvSpPr>
          <p:spPr>
            <a:xfrm>
              <a:off x="839789" y="2601660"/>
              <a:ext cx="588886" cy="61382"/>
            </a:xfrm>
            <a:custGeom>
              <a:avLst/>
              <a:gdLst/>
              <a:ahLst/>
              <a:cxnLst/>
              <a:rect l="l" t="t" r="r" b="b"/>
              <a:pathLst>
                <a:path w="35593" h="3710" extrusionOk="0">
                  <a:moveTo>
                    <a:pt x="29665" y="366"/>
                  </a:moveTo>
                  <a:cubicBezTo>
                    <a:pt x="29726" y="366"/>
                    <a:pt x="29726" y="366"/>
                    <a:pt x="29696" y="426"/>
                  </a:cubicBezTo>
                  <a:cubicBezTo>
                    <a:pt x="29696" y="448"/>
                    <a:pt x="29665" y="469"/>
                    <a:pt x="29626" y="469"/>
                  </a:cubicBezTo>
                  <a:cubicBezTo>
                    <a:pt x="29610" y="469"/>
                    <a:pt x="29592" y="466"/>
                    <a:pt x="29574" y="457"/>
                  </a:cubicBezTo>
                  <a:cubicBezTo>
                    <a:pt x="29513" y="457"/>
                    <a:pt x="29544" y="366"/>
                    <a:pt x="29665" y="366"/>
                  </a:cubicBezTo>
                  <a:close/>
                  <a:moveTo>
                    <a:pt x="27956" y="354"/>
                  </a:moveTo>
                  <a:cubicBezTo>
                    <a:pt x="27961" y="354"/>
                    <a:pt x="27963" y="358"/>
                    <a:pt x="27963" y="366"/>
                  </a:cubicBezTo>
                  <a:cubicBezTo>
                    <a:pt x="27963" y="366"/>
                    <a:pt x="27993" y="426"/>
                    <a:pt x="27933" y="457"/>
                  </a:cubicBezTo>
                  <a:cubicBezTo>
                    <a:pt x="27933" y="457"/>
                    <a:pt x="27913" y="496"/>
                    <a:pt x="27905" y="496"/>
                  </a:cubicBezTo>
                  <a:cubicBezTo>
                    <a:pt x="27903" y="496"/>
                    <a:pt x="27902" y="493"/>
                    <a:pt x="27902" y="487"/>
                  </a:cubicBezTo>
                  <a:lnTo>
                    <a:pt x="27872" y="426"/>
                  </a:lnTo>
                  <a:cubicBezTo>
                    <a:pt x="27916" y="382"/>
                    <a:pt x="27945" y="354"/>
                    <a:pt x="27956" y="354"/>
                  </a:cubicBezTo>
                  <a:close/>
                  <a:moveTo>
                    <a:pt x="930" y="419"/>
                  </a:moveTo>
                  <a:cubicBezTo>
                    <a:pt x="949" y="419"/>
                    <a:pt x="972" y="426"/>
                    <a:pt x="1002" y="426"/>
                  </a:cubicBezTo>
                  <a:cubicBezTo>
                    <a:pt x="1032" y="457"/>
                    <a:pt x="1032" y="457"/>
                    <a:pt x="1032" y="487"/>
                  </a:cubicBezTo>
                  <a:cubicBezTo>
                    <a:pt x="1032" y="487"/>
                    <a:pt x="972" y="518"/>
                    <a:pt x="941" y="518"/>
                  </a:cubicBezTo>
                  <a:lnTo>
                    <a:pt x="880" y="457"/>
                  </a:lnTo>
                  <a:cubicBezTo>
                    <a:pt x="896" y="426"/>
                    <a:pt x="911" y="419"/>
                    <a:pt x="930" y="419"/>
                  </a:cubicBezTo>
                  <a:close/>
                  <a:moveTo>
                    <a:pt x="1671" y="457"/>
                  </a:moveTo>
                  <a:lnTo>
                    <a:pt x="1701" y="518"/>
                  </a:lnTo>
                  <a:lnTo>
                    <a:pt x="1762" y="518"/>
                  </a:lnTo>
                  <a:cubicBezTo>
                    <a:pt x="1762" y="487"/>
                    <a:pt x="1762" y="487"/>
                    <a:pt x="1732" y="457"/>
                  </a:cubicBezTo>
                  <a:close/>
                  <a:moveTo>
                    <a:pt x="13951" y="457"/>
                  </a:moveTo>
                  <a:cubicBezTo>
                    <a:pt x="13951" y="518"/>
                    <a:pt x="13951" y="548"/>
                    <a:pt x="13920" y="548"/>
                  </a:cubicBezTo>
                  <a:lnTo>
                    <a:pt x="13859" y="518"/>
                  </a:lnTo>
                  <a:lnTo>
                    <a:pt x="13890" y="457"/>
                  </a:lnTo>
                  <a:close/>
                  <a:moveTo>
                    <a:pt x="15957" y="487"/>
                  </a:moveTo>
                  <a:lnTo>
                    <a:pt x="16017" y="518"/>
                  </a:lnTo>
                  <a:cubicBezTo>
                    <a:pt x="15987" y="548"/>
                    <a:pt x="15987" y="578"/>
                    <a:pt x="15926" y="578"/>
                  </a:cubicBezTo>
                  <a:lnTo>
                    <a:pt x="15866" y="548"/>
                  </a:lnTo>
                  <a:cubicBezTo>
                    <a:pt x="15896" y="518"/>
                    <a:pt x="15957" y="487"/>
                    <a:pt x="15957" y="487"/>
                  </a:cubicBezTo>
                  <a:close/>
                  <a:moveTo>
                    <a:pt x="15075" y="518"/>
                  </a:moveTo>
                  <a:cubicBezTo>
                    <a:pt x="15106" y="518"/>
                    <a:pt x="15106" y="518"/>
                    <a:pt x="15106" y="548"/>
                  </a:cubicBezTo>
                  <a:cubicBezTo>
                    <a:pt x="15106" y="609"/>
                    <a:pt x="15045" y="639"/>
                    <a:pt x="15045" y="639"/>
                  </a:cubicBezTo>
                  <a:cubicBezTo>
                    <a:pt x="14984" y="609"/>
                    <a:pt x="15045" y="548"/>
                    <a:pt x="15075" y="518"/>
                  </a:cubicBezTo>
                  <a:close/>
                  <a:moveTo>
                    <a:pt x="1451" y="591"/>
                  </a:moveTo>
                  <a:cubicBezTo>
                    <a:pt x="1464" y="591"/>
                    <a:pt x="1485" y="598"/>
                    <a:pt x="1519" y="609"/>
                  </a:cubicBezTo>
                  <a:cubicBezTo>
                    <a:pt x="1549" y="639"/>
                    <a:pt x="1610" y="639"/>
                    <a:pt x="1580" y="700"/>
                  </a:cubicBezTo>
                  <a:lnTo>
                    <a:pt x="1549" y="670"/>
                  </a:lnTo>
                  <a:cubicBezTo>
                    <a:pt x="1549" y="657"/>
                    <a:pt x="1539" y="650"/>
                    <a:pt x="1529" y="650"/>
                  </a:cubicBezTo>
                  <a:cubicBezTo>
                    <a:pt x="1514" y="650"/>
                    <a:pt x="1501" y="664"/>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65"/>
                    <a:pt x="16413" y="1095"/>
                    <a:pt x="16382" y="1095"/>
                  </a:cubicBezTo>
                  <a:lnTo>
                    <a:pt x="16352" y="1034"/>
                  </a:lnTo>
                  <a:lnTo>
                    <a:pt x="16413"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9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1"/>
                    <a:pt x="11124" y="1612"/>
                    <a:pt x="11093" y="1642"/>
                  </a:cubicBezTo>
                  <a:lnTo>
                    <a:pt x="11002" y="1642"/>
                  </a:lnTo>
                  <a:lnTo>
                    <a:pt x="11033" y="1581"/>
                  </a:lnTo>
                  <a:lnTo>
                    <a:pt x="11063" y="1551"/>
                  </a:lnTo>
                  <a:close/>
                  <a:moveTo>
                    <a:pt x="25379" y="1589"/>
                  </a:moveTo>
                  <a:cubicBezTo>
                    <a:pt x="25387" y="1589"/>
                    <a:pt x="25395" y="1597"/>
                    <a:pt x="25410" y="1612"/>
                  </a:cubicBezTo>
                  <a:lnTo>
                    <a:pt x="25379" y="1642"/>
                  </a:lnTo>
                  <a:lnTo>
                    <a:pt x="25319" y="164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73" y="1731"/>
                  </a:moveTo>
                  <a:cubicBezTo>
                    <a:pt x="25083" y="1731"/>
                    <a:pt x="25094" y="1741"/>
                    <a:pt x="25106" y="1764"/>
                  </a:cubicBezTo>
                  <a:cubicBezTo>
                    <a:pt x="25136" y="1794"/>
                    <a:pt x="25136" y="1794"/>
                    <a:pt x="25106" y="1825"/>
                  </a:cubicBezTo>
                  <a:cubicBezTo>
                    <a:pt x="25068" y="1837"/>
                    <a:pt x="25046" y="1845"/>
                    <a:pt x="25035" y="1845"/>
                  </a:cubicBezTo>
                  <a:cubicBezTo>
                    <a:pt x="25020" y="1845"/>
                    <a:pt x="25027" y="1830"/>
                    <a:pt x="25045" y="1794"/>
                  </a:cubicBezTo>
                  <a:cubicBezTo>
                    <a:pt x="25045" y="1757"/>
                    <a:pt x="25057" y="1731"/>
                    <a:pt x="25073" y="1731"/>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3693" y="2054"/>
                  </a:moveTo>
                  <a:cubicBezTo>
                    <a:pt x="3731" y="2054"/>
                    <a:pt x="3778" y="2068"/>
                    <a:pt x="3798" y="2068"/>
                  </a:cubicBezTo>
                  <a:cubicBezTo>
                    <a:pt x="3859" y="2098"/>
                    <a:pt x="3829" y="2129"/>
                    <a:pt x="3707" y="2129"/>
                  </a:cubicBezTo>
                  <a:cubicBezTo>
                    <a:pt x="3677" y="2098"/>
                    <a:pt x="3646" y="2068"/>
                    <a:pt x="3646" y="2068"/>
                  </a:cubicBezTo>
                  <a:cubicBezTo>
                    <a:pt x="3657" y="2058"/>
                    <a:pt x="3673" y="2054"/>
                    <a:pt x="3693" y="2054"/>
                  </a:cubicBezTo>
                  <a:close/>
                  <a:moveTo>
                    <a:pt x="24190" y="2017"/>
                  </a:moveTo>
                  <a:cubicBezTo>
                    <a:pt x="24199" y="2017"/>
                    <a:pt x="24207" y="2032"/>
                    <a:pt x="24224" y="2068"/>
                  </a:cubicBezTo>
                  <a:cubicBezTo>
                    <a:pt x="24224" y="2068"/>
                    <a:pt x="24224" y="2098"/>
                    <a:pt x="24194" y="2129"/>
                  </a:cubicBezTo>
                  <a:lnTo>
                    <a:pt x="24133" y="2098"/>
                  </a:lnTo>
                  <a:cubicBezTo>
                    <a:pt x="24103" y="2068"/>
                    <a:pt x="24164" y="2037"/>
                    <a:pt x="24164" y="2037"/>
                  </a:cubicBezTo>
                  <a:cubicBezTo>
                    <a:pt x="24176" y="2025"/>
                    <a:pt x="24183" y="2017"/>
                    <a:pt x="24190" y="2017"/>
                  </a:cubicBezTo>
                  <a:close/>
                  <a:moveTo>
                    <a:pt x="10151" y="2220"/>
                  </a:moveTo>
                  <a:cubicBezTo>
                    <a:pt x="10182" y="2220"/>
                    <a:pt x="10212" y="2250"/>
                    <a:pt x="10212" y="2250"/>
                  </a:cubicBezTo>
                  <a:cubicBezTo>
                    <a:pt x="10212" y="2281"/>
                    <a:pt x="10151" y="2281"/>
                    <a:pt x="10121" y="2281"/>
                  </a:cubicBezTo>
                  <a:cubicBezTo>
                    <a:pt x="10060" y="2281"/>
                    <a:pt x="10060" y="2281"/>
                    <a:pt x="10151" y="2220"/>
                  </a:cubicBezTo>
                  <a:close/>
                  <a:moveTo>
                    <a:pt x="3913" y="2238"/>
                  </a:moveTo>
                  <a:cubicBezTo>
                    <a:pt x="3893" y="2238"/>
                    <a:pt x="3873" y="2253"/>
                    <a:pt x="3859" y="2281"/>
                  </a:cubicBezTo>
                  <a:cubicBezTo>
                    <a:pt x="3829" y="2311"/>
                    <a:pt x="3859" y="2341"/>
                    <a:pt x="3950" y="2372"/>
                  </a:cubicBezTo>
                  <a:cubicBezTo>
                    <a:pt x="3981" y="2402"/>
                    <a:pt x="4042" y="2402"/>
                    <a:pt x="4042" y="2402"/>
                  </a:cubicBezTo>
                  <a:cubicBezTo>
                    <a:pt x="4072" y="2341"/>
                    <a:pt x="4042" y="2341"/>
                    <a:pt x="3981" y="2311"/>
                  </a:cubicBezTo>
                  <a:cubicBezTo>
                    <a:pt x="3964" y="2261"/>
                    <a:pt x="3938" y="2238"/>
                    <a:pt x="3913" y="2238"/>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57" y="2641"/>
                  </a:moveTo>
                  <a:cubicBezTo>
                    <a:pt x="9472" y="2641"/>
                    <a:pt x="9482" y="2650"/>
                    <a:pt x="9482" y="2676"/>
                  </a:cubicBezTo>
                  <a:cubicBezTo>
                    <a:pt x="9482" y="2676"/>
                    <a:pt x="9513" y="2706"/>
                    <a:pt x="9482" y="2737"/>
                  </a:cubicBezTo>
                  <a:cubicBezTo>
                    <a:pt x="9462" y="2747"/>
                    <a:pt x="9442" y="2750"/>
                    <a:pt x="9424" y="2750"/>
                  </a:cubicBezTo>
                  <a:cubicBezTo>
                    <a:pt x="9388" y="2750"/>
                    <a:pt x="9361" y="2737"/>
                    <a:pt x="9361" y="2737"/>
                  </a:cubicBezTo>
                  <a:cubicBezTo>
                    <a:pt x="9361" y="2706"/>
                    <a:pt x="9391" y="2676"/>
                    <a:pt x="9391" y="2676"/>
                  </a:cubicBezTo>
                  <a:cubicBezTo>
                    <a:pt x="9409" y="2658"/>
                    <a:pt x="9436" y="2641"/>
                    <a:pt x="9457" y="2641"/>
                  </a:cubicBezTo>
                  <a:close/>
                  <a:moveTo>
                    <a:pt x="19132" y="2694"/>
                  </a:moveTo>
                  <a:cubicBezTo>
                    <a:pt x="19146" y="2694"/>
                    <a:pt x="19162" y="2698"/>
                    <a:pt x="19179" y="2706"/>
                  </a:cubicBezTo>
                  <a:cubicBezTo>
                    <a:pt x="19239" y="2737"/>
                    <a:pt x="19239" y="2737"/>
                    <a:pt x="19239" y="2797"/>
                  </a:cubicBezTo>
                  <a:cubicBezTo>
                    <a:pt x="19233" y="2803"/>
                    <a:pt x="19225" y="2806"/>
                    <a:pt x="19215" y="2806"/>
                  </a:cubicBezTo>
                  <a:cubicBezTo>
                    <a:pt x="19175" y="2806"/>
                    <a:pt x="19112" y="2767"/>
                    <a:pt x="19087" y="2767"/>
                  </a:cubicBezTo>
                  <a:cubicBezTo>
                    <a:pt x="19065" y="2722"/>
                    <a:pt x="19092" y="2694"/>
                    <a:pt x="19132" y="2694"/>
                  </a:cubicBezTo>
                  <a:close/>
                  <a:moveTo>
                    <a:pt x="8662" y="2888"/>
                  </a:moveTo>
                  <a:cubicBezTo>
                    <a:pt x="8692" y="2888"/>
                    <a:pt x="8692" y="2888"/>
                    <a:pt x="8723" y="2919"/>
                  </a:cubicBezTo>
                  <a:lnTo>
                    <a:pt x="8662" y="2949"/>
                  </a:lnTo>
                  <a:lnTo>
                    <a:pt x="8631" y="2919"/>
                  </a:lnTo>
                  <a:lnTo>
                    <a:pt x="8662" y="2888"/>
                  </a:ln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cubicBezTo>
                    <a:pt x="8327" y="3132"/>
                    <a:pt x="8327" y="3132"/>
                    <a:pt x="8297" y="3162"/>
                  </a:cubicBezTo>
                  <a:cubicBezTo>
                    <a:pt x="8267" y="3101"/>
                    <a:pt x="8267" y="3071"/>
                    <a:pt x="8297" y="3040"/>
                  </a:cubicBezTo>
                  <a:cubicBezTo>
                    <a:pt x="8307" y="3030"/>
                    <a:pt x="8321" y="3024"/>
                    <a:pt x="8333" y="3024"/>
                  </a:cubicBezTo>
                  <a:close/>
                  <a:moveTo>
                    <a:pt x="5964" y="3094"/>
                  </a:moveTo>
                  <a:cubicBezTo>
                    <a:pt x="5979" y="3094"/>
                    <a:pt x="5972" y="3116"/>
                    <a:pt x="5957" y="3162"/>
                  </a:cubicBezTo>
                  <a:cubicBezTo>
                    <a:pt x="5926" y="3192"/>
                    <a:pt x="5926" y="3253"/>
                    <a:pt x="5805" y="3253"/>
                  </a:cubicBezTo>
                  <a:cubicBezTo>
                    <a:pt x="5774" y="3253"/>
                    <a:pt x="5744" y="3223"/>
                    <a:pt x="5744" y="3223"/>
                  </a:cubicBezTo>
                  <a:cubicBezTo>
                    <a:pt x="5744" y="3223"/>
                    <a:pt x="5774" y="3192"/>
                    <a:pt x="5835" y="3162"/>
                  </a:cubicBezTo>
                  <a:cubicBezTo>
                    <a:pt x="5911" y="3116"/>
                    <a:pt x="5949" y="3094"/>
                    <a:pt x="5964" y="3094"/>
                  </a:cubicBezTo>
                  <a:close/>
                  <a:moveTo>
                    <a:pt x="10390" y="3112"/>
                  </a:moveTo>
                  <a:cubicBezTo>
                    <a:pt x="10384" y="3112"/>
                    <a:pt x="10376" y="3119"/>
                    <a:pt x="10364" y="3132"/>
                  </a:cubicBezTo>
                  <a:cubicBezTo>
                    <a:pt x="10364" y="3132"/>
                    <a:pt x="10333" y="3192"/>
                    <a:pt x="10364" y="3223"/>
                  </a:cubicBezTo>
                  <a:cubicBezTo>
                    <a:pt x="10375" y="3244"/>
                    <a:pt x="10385" y="3254"/>
                    <a:pt x="10395" y="3254"/>
                  </a:cubicBezTo>
                  <a:cubicBezTo>
                    <a:pt x="10412" y="3254"/>
                    <a:pt x="10425" y="3221"/>
                    <a:pt x="10425" y="3162"/>
                  </a:cubicBezTo>
                  <a:cubicBezTo>
                    <a:pt x="10407" y="3126"/>
                    <a:pt x="10399" y="3112"/>
                    <a:pt x="10390" y="3112"/>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0"/>
                  </a:moveTo>
                  <a:cubicBezTo>
                    <a:pt x="6917" y="3180"/>
                    <a:pt x="6902" y="3203"/>
                    <a:pt x="6868" y="3253"/>
                  </a:cubicBezTo>
                  <a:cubicBezTo>
                    <a:pt x="6838" y="3314"/>
                    <a:pt x="6777" y="3344"/>
                    <a:pt x="6777" y="3344"/>
                  </a:cubicBezTo>
                  <a:cubicBezTo>
                    <a:pt x="6747" y="3344"/>
                    <a:pt x="6808" y="3314"/>
                    <a:pt x="6838" y="3223"/>
                  </a:cubicBezTo>
                  <a:cubicBezTo>
                    <a:pt x="6879" y="3196"/>
                    <a:pt x="6902" y="3180"/>
                    <a:pt x="6908" y="3180"/>
                  </a:cubicBezTo>
                  <a:close/>
                  <a:moveTo>
                    <a:pt x="20911" y="3344"/>
                  </a:moveTo>
                  <a:cubicBezTo>
                    <a:pt x="20881" y="3405"/>
                    <a:pt x="20881" y="3436"/>
                    <a:pt x="20850" y="3436"/>
                  </a:cubicBezTo>
                  <a:lnTo>
                    <a:pt x="20790" y="3405"/>
                  </a:lnTo>
                  <a:cubicBezTo>
                    <a:pt x="20820" y="3375"/>
                    <a:pt x="20850" y="3344"/>
                    <a:pt x="20850" y="3344"/>
                  </a:cubicBezTo>
                  <a:close/>
                  <a:moveTo>
                    <a:pt x="8084" y="3405"/>
                  </a:moveTo>
                  <a:lnTo>
                    <a:pt x="8115" y="3436"/>
                  </a:lnTo>
                  <a:cubicBezTo>
                    <a:pt x="8073" y="3457"/>
                    <a:pt x="8045" y="3492"/>
                    <a:pt x="8032" y="3492"/>
                  </a:cubicBezTo>
                  <a:cubicBezTo>
                    <a:pt x="8026" y="3492"/>
                    <a:pt x="8023" y="348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62"/>
                    <a:pt x="28054" y="62"/>
                    <a:pt x="27993" y="62"/>
                  </a:cubicBezTo>
                  <a:cubicBezTo>
                    <a:pt x="27841" y="92"/>
                    <a:pt x="27781" y="92"/>
                    <a:pt x="27841" y="123"/>
                  </a:cubicBezTo>
                  <a:cubicBezTo>
                    <a:pt x="27841" y="183"/>
                    <a:pt x="27841" y="214"/>
                    <a:pt x="27811" y="24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2"/>
                    <a:pt x="27021" y="305"/>
                  </a:cubicBezTo>
                  <a:lnTo>
                    <a:pt x="26990" y="366"/>
                  </a:lnTo>
                  <a:cubicBezTo>
                    <a:pt x="26972" y="403"/>
                    <a:pt x="26941" y="429"/>
                    <a:pt x="26921" y="429"/>
                  </a:cubicBezTo>
                  <a:cubicBezTo>
                    <a:pt x="26908" y="429"/>
                    <a:pt x="26899" y="419"/>
                    <a:pt x="26899" y="396"/>
                  </a:cubicBezTo>
                  <a:cubicBezTo>
                    <a:pt x="26838" y="396"/>
                    <a:pt x="26626" y="457"/>
                    <a:pt x="26565" y="548"/>
                  </a:cubicBezTo>
                  <a:cubicBezTo>
                    <a:pt x="26534" y="578"/>
                    <a:pt x="26474" y="578"/>
                    <a:pt x="26474" y="578"/>
                  </a:cubicBezTo>
                  <a:cubicBezTo>
                    <a:pt x="26457" y="573"/>
                    <a:pt x="26440" y="571"/>
                    <a:pt x="26423" y="571"/>
                  </a:cubicBezTo>
                  <a:cubicBezTo>
                    <a:pt x="26343" y="571"/>
                    <a:pt x="26261" y="625"/>
                    <a:pt x="26261" y="700"/>
                  </a:cubicBezTo>
                  <a:cubicBezTo>
                    <a:pt x="26246" y="685"/>
                    <a:pt x="26230" y="677"/>
                    <a:pt x="26211" y="677"/>
                  </a:cubicBezTo>
                  <a:cubicBezTo>
                    <a:pt x="26192" y="677"/>
                    <a:pt x="26170" y="685"/>
                    <a:pt x="26139" y="700"/>
                  </a:cubicBezTo>
                  <a:cubicBezTo>
                    <a:pt x="26087" y="779"/>
                    <a:pt x="25943" y="858"/>
                    <a:pt x="25905" y="858"/>
                  </a:cubicBezTo>
                  <a:cubicBezTo>
                    <a:pt x="25899" y="858"/>
                    <a:pt x="25896" y="856"/>
                    <a:pt x="25896" y="852"/>
                  </a:cubicBezTo>
                  <a:lnTo>
                    <a:pt x="25835" y="852"/>
                  </a:lnTo>
                  <a:cubicBezTo>
                    <a:pt x="25835" y="913"/>
                    <a:pt x="25775" y="943"/>
                    <a:pt x="25744" y="974"/>
                  </a:cubicBezTo>
                  <a:cubicBezTo>
                    <a:pt x="25714" y="1004"/>
                    <a:pt x="25653" y="1034"/>
                    <a:pt x="25653" y="1095"/>
                  </a:cubicBezTo>
                  <a:cubicBezTo>
                    <a:pt x="25623" y="115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93"/>
                    <a:pt x="25372" y="1331"/>
                    <a:pt x="25368" y="1331"/>
                  </a:cubicBezTo>
                  <a:cubicBezTo>
                    <a:pt x="25364" y="1331"/>
                    <a:pt x="25379" y="1293"/>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99"/>
                    <a:pt x="25015" y="1399"/>
                  </a:cubicBezTo>
                  <a:cubicBezTo>
                    <a:pt x="24984" y="1460"/>
                    <a:pt x="24984" y="1460"/>
                    <a:pt x="24923" y="1460"/>
                  </a:cubicBezTo>
                  <a:cubicBezTo>
                    <a:pt x="24923" y="1452"/>
                    <a:pt x="24919" y="1448"/>
                    <a:pt x="24914" y="1448"/>
                  </a:cubicBezTo>
                  <a:cubicBezTo>
                    <a:pt x="24900" y="1448"/>
                    <a:pt x="24879" y="1476"/>
                    <a:pt x="24923" y="1521"/>
                  </a:cubicBezTo>
                  <a:cubicBezTo>
                    <a:pt x="24893" y="1581"/>
                    <a:pt x="24863" y="1612"/>
                    <a:pt x="24802" y="1612"/>
                  </a:cubicBezTo>
                  <a:cubicBezTo>
                    <a:pt x="24771" y="1566"/>
                    <a:pt x="24749" y="1551"/>
                    <a:pt x="24737" y="1551"/>
                  </a:cubicBezTo>
                  <a:cubicBezTo>
                    <a:pt x="24726" y="1551"/>
                    <a:pt x="24726" y="1566"/>
                    <a:pt x="24741" y="1581"/>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46" y="2228"/>
                    <a:pt x="23956" y="2240"/>
                    <a:pt x="23953" y="2240"/>
                  </a:cubicBezTo>
                  <a:cubicBezTo>
                    <a:pt x="23950" y="2240"/>
                    <a:pt x="23925"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08" y="2281"/>
                    <a:pt x="23708" y="2281"/>
                    <a:pt x="23708" y="2341"/>
                  </a:cubicBezTo>
                  <a:cubicBezTo>
                    <a:pt x="23708" y="2359"/>
                    <a:pt x="23697" y="2376"/>
                    <a:pt x="23683" y="2376"/>
                  </a:cubicBezTo>
                  <a:cubicBezTo>
                    <a:pt x="23672" y="2376"/>
                    <a:pt x="23660" y="2367"/>
                    <a:pt x="23647" y="2341"/>
                  </a:cubicBezTo>
                  <a:cubicBezTo>
                    <a:pt x="23606" y="2341"/>
                    <a:pt x="23566" y="2328"/>
                    <a:pt x="23552" y="2328"/>
                  </a:cubicBezTo>
                  <a:cubicBezTo>
                    <a:pt x="23545" y="2328"/>
                    <a:pt x="23545" y="2331"/>
                    <a:pt x="23556" y="2341"/>
                  </a:cubicBezTo>
                  <a:cubicBezTo>
                    <a:pt x="23556" y="2341"/>
                    <a:pt x="23525" y="2372"/>
                    <a:pt x="23464" y="2372"/>
                  </a:cubicBezTo>
                  <a:cubicBezTo>
                    <a:pt x="23453" y="2366"/>
                    <a:pt x="23443" y="2364"/>
                    <a:pt x="23434" y="2364"/>
                  </a:cubicBezTo>
                  <a:cubicBezTo>
                    <a:pt x="23394" y="2364"/>
                    <a:pt x="23373" y="2413"/>
                    <a:pt x="23373" y="2463"/>
                  </a:cubicBezTo>
                  <a:cubicBezTo>
                    <a:pt x="23322" y="2549"/>
                    <a:pt x="23290" y="2586"/>
                    <a:pt x="23272" y="2586"/>
                  </a:cubicBezTo>
                  <a:cubicBezTo>
                    <a:pt x="23257" y="2586"/>
                    <a:pt x="23252" y="2564"/>
                    <a:pt x="23252" y="2524"/>
                  </a:cubicBezTo>
                  <a:cubicBezTo>
                    <a:pt x="23252" y="2501"/>
                    <a:pt x="23240" y="2491"/>
                    <a:pt x="23223" y="2491"/>
                  </a:cubicBezTo>
                  <a:cubicBezTo>
                    <a:pt x="23172" y="2491"/>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1"/>
                    <a:pt x="22431" y="2980"/>
                  </a:cubicBezTo>
                  <a:lnTo>
                    <a:pt x="22401" y="2949"/>
                  </a:lnTo>
                  <a:cubicBezTo>
                    <a:pt x="22401" y="2999"/>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3"/>
                    <a:pt x="22127" y="3091"/>
                    <a:pt x="22110" y="3091"/>
                  </a:cubicBezTo>
                  <a:cubicBezTo>
                    <a:pt x="22087" y="3091"/>
                    <a:pt x="22066" y="3076"/>
                    <a:pt x="22066" y="3040"/>
                  </a:cubicBezTo>
                  <a:cubicBezTo>
                    <a:pt x="22031" y="3023"/>
                    <a:pt x="22006" y="3005"/>
                    <a:pt x="21991" y="3005"/>
                  </a:cubicBezTo>
                  <a:cubicBezTo>
                    <a:pt x="21980" y="3005"/>
                    <a:pt x="21975" y="3015"/>
                    <a:pt x="21975" y="3040"/>
                  </a:cubicBezTo>
                  <a:cubicBezTo>
                    <a:pt x="21975" y="3040"/>
                    <a:pt x="21945" y="3040"/>
                    <a:pt x="21884" y="3010"/>
                  </a:cubicBezTo>
                  <a:cubicBezTo>
                    <a:pt x="21853" y="3010"/>
                    <a:pt x="21823" y="3010"/>
                    <a:pt x="21732" y="3040"/>
                  </a:cubicBezTo>
                  <a:cubicBezTo>
                    <a:pt x="21717" y="3056"/>
                    <a:pt x="21694" y="3063"/>
                    <a:pt x="21675" y="3063"/>
                  </a:cubicBezTo>
                  <a:cubicBezTo>
                    <a:pt x="21656" y="3063"/>
                    <a:pt x="21641" y="3056"/>
                    <a:pt x="21641" y="3040"/>
                  </a:cubicBezTo>
                  <a:cubicBezTo>
                    <a:pt x="21641" y="3040"/>
                    <a:pt x="21550" y="3040"/>
                    <a:pt x="21519" y="3101"/>
                  </a:cubicBezTo>
                  <a:cubicBezTo>
                    <a:pt x="21458" y="3101"/>
                    <a:pt x="21398" y="3101"/>
                    <a:pt x="21398" y="3071"/>
                  </a:cubicBezTo>
                  <a:cubicBezTo>
                    <a:pt x="21398" y="3040"/>
                    <a:pt x="21398" y="3025"/>
                    <a:pt x="21394" y="3025"/>
                  </a:cubicBezTo>
                  <a:cubicBezTo>
                    <a:pt x="21390" y="3025"/>
                    <a:pt x="21382" y="3040"/>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64"/>
                    <a:pt x="20493" y="2957"/>
                    <a:pt x="20474" y="2957"/>
                  </a:cubicBezTo>
                  <a:cubicBezTo>
                    <a:pt x="20455" y="2957"/>
                    <a:pt x="20455" y="2964"/>
                    <a:pt x="20455" y="2980"/>
                  </a:cubicBezTo>
                  <a:cubicBezTo>
                    <a:pt x="20455" y="3022"/>
                    <a:pt x="20449" y="3045"/>
                    <a:pt x="20439" y="3045"/>
                  </a:cubicBezTo>
                  <a:cubicBezTo>
                    <a:pt x="20427" y="3045"/>
                    <a:pt x="20411" y="3014"/>
                    <a:pt x="20394" y="2949"/>
                  </a:cubicBezTo>
                  <a:cubicBezTo>
                    <a:pt x="20375" y="2890"/>
                    <a:pt x="20355" y="2857"/>
                    <a:pt x="20336" y="2857"/>
                  </a:cubicBezTo>
                  <a:cubicBezTo>
                    <a:pt x="20325" y="2857"/>
                    <a:pt x="20314" y="2867"/>
                    <a:pt x="20303" y="2888"/>
                  </a:cubicBezTo>
                  <a:cubicBezTo>
                    <a:pt x="20273" y="2904"/>
                    <a:pt x="20258" y="2911"/>
                    <a:pt x="20246" y="2911"/>
                  </a:cubicBezTo>
                  <a:cubicBezTo>
                    <a:pt x="20235" y="2911"/>
                    <a:pt x="20227" y="2904"/>
                    <a:pt x="20212" y="2888"/>
                  </a:cubicBezTo>
                  <a:cubicBezTo>
                    <a:pt x="20242" y="2858"/>
                    <a:pt x="20182" y="2828"/>
                    <a:pt x="20091" y="2828"/>
                  </a:cubicBezTo>
                  <a:cubicBezTo>
                    <a:pt x="20060" y="2828"/>
                    <a:pt x="20060" y="2828"/>
                    <a:pt x="20091" y="2797"/>
                  </a:cubicBezTo>
                  <a:cubicBezTo>
                    <a:pt x="20091" y="279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0" y="2608"/>
                    <a:pt x="19501" y="2618"/>
                    <a:pt x="19489" y="2618"/>
                  </a:cubicBezTo>
                  <a:cubicBezTo>
                    <a:pt x="19468" y="2618"/>
                    <a:pt x="19464" y="2592"/>
                    <a:pt x="19483" y="2554"/>
                  </a:cubicBezTo>
                  <a:cubicBezTo>
                    <a:pt x="19499" y="2504"/>
                    <a:pt x="19507" y="2481"/>
                    <a:pt x="19500" y="2481"/>
                  </a:cubicBezTo>
                  <a:cubicBezTo>
                    <a:pt x="19495" y="2481"/>
                    <a:pt x="19480" y="2496"/>
                    <a:pt x="19452" y="2524"/>
                  </a:cubicBezTo>
                  <a:cubicBezTo>
                    <a:pt x="19446" y="2527"/>
                    <a:pt x="19437" y="2529"/>
                    <a:pt x="19428" y="2529"/>
                  </a:cubicBezTo>
                  <a:cubicBezTo>
                    <a:pt x="19349" y="2529"/>
                    <a:pt x="19189" y="2426"/>
                    <a:pt x="19270" y="2372"/>
                  </a:cubicBezTo>
                  <a:lnTo>
                    <a:pt x="19331" y="2311"/>
                  </a:lnTo>
                  <a:cubicBezTo>
                    <a:pt x="19270" y="2311"/>
                    <a:pt x="19209" y="2281"/>
                    <a:pt x="19209" y="2281"/>
                  </a:cubicBezTo>
                  <a:cubicBezTo>
                    <a:pt x="19209" y="2304"/>
                    <a:pt x="19200" y="2314"/>
                    <a:pt x="19184" y="2314"/>
                  </a:cubicBezTo>
                  <a:cubicBezTo>
                    <a:pt x="19158" y="2314"/>
                    <a:pt x="19113" y="2288"/>
                    <a:pt x="19057" y="2250"/>
                  </a:cubicBezTo>
                  <a:cubicBezTo>
                    <a:pt x="18966" y="2189"/>
                    <a:pt x="18783" y="2129"/>
                    <a:pt x="18723" y="2098"/>
                  </a:cubicBezTo>
                  <a:cubicBezTo>
                    <a:pt x="18632" y="2037"/>
                    <a:pt x="18540" y="1977"/>
                    <a:pt x="18510" y="1916"/>
                  </a:cubicBezTo>
                  <a:cubicBezTo>
                    <a:pt x="18480" y="1885"/>
                    <a:pt x="18449" y="1855"/>
                    <a:pt x="18328" y="1855"/>
                  </a:cubicBezTo>
                  <a:cubicBezTo>
                    <a:pt x="18267" y="1855"/>
                    <a:pt x="18206" y="1794"/>
                    <a:pt x="18206" y="1764"/>
                  </a:cubicBezTo>
                  <a:lnTo>
                    <a:pt x="18176" y="1733"/>
                  </a:lnTo>
                  <a:cubicBezTo>
                    <a:pt x="18084" y="1733"/>
                    <a:pt x="18054" y="1703"/>
                    <a:pt x="18054" y="1703"/>
                  </a:cubicBezTo>
                  <a:cubicBezTo>
                    <a:pt x="18054" y="1673"/>
                    <a:pt x="18054" y="1612"/>
                    <a:pt x="17993" y="1612"/>
                  </a:cubicBezTo>
                  <a:cubicBezTo>
                    <a:pt x="17984" y="1621"/>
                    <a:pt x="17975" y="1624"/>
                    <a:pt x="17965" y="1624"/>
                  </a:cubicBezTo>
                  <a:cubicBezTo>
                    <a:pt x="17940" y="1624"/>
                    <a:pt x="17906" y="1603"/>
                    <a:pt x="17841" y="1581"/>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70"/>
                  </a:cubicBezTo>
                  <a:cubicBezTo>
                    <a:pt x="16230" y="639"/>
                    <a:pt x="16139" y="609"/>
                    <a:pt x="16139" y="609"/>
                  </a:cubicBezTo>
                  <a:cubicBezTo>
                    <a:pt x="16200" y="518"/>
                    <a:pt x="15926" y="457"/>
                    <a:pt x="15774" y="426"/>
                  </a:cubicBezTo>
                  <a:cubicBezTo>
                    <a:pt x="15754" y="437"/>
                    <a:pt x="15737" y="440"/>
                    <a:pt x="15721" y="440"/>
                  </a:cubicBezTo>
                  <a:cubicBezTo>
                    <a:pt x="15690" y="440"/>
                    <a:pt x="15663" y="426"/>
                    <a:pt x="15622" y="426"/>
                  </a:cubicBezTo>
                  <a:cubicBezTo>
                    <a:pt x="15653" y="335"/>
                    <a:pt x="15501" y="305"/>
                    <a:pt x="15410" y="305"/>
                  </a:cubicBezTo>
                  <a:cubicBezTo>
                    <a:pt x="15369" y="332"/>
                    <a:pt x="15340" y="347"/>
                    <a:pt x="15321" y="347"/>
                  </a:cubicBezTo>
                  <a:cubicBezTo>
                    <a:pt x="15297" y="347"/>
                    <a:pt x="15288" y="325"/>
                    <a:pt x="15288" y="274"/>
                  </a:cubicBezTo>
                  <a:cubicBezTo>
                    <a:pt x="15304" y="226"/>
                    <a:pt x="15286" y="194"/>
                    <a:pt x="15242" y="194"/>
                  </a:cubicBezTo>
                  <a:cubicBezTo>
                    <a:pt x="15203" y="194"/>
                    <a:pt x="15146" y="218"/>
                    <a:pt x="15075" y="274"/>
                  </a:cubicBezTo>
                  <a:cubicBezTo>
                    <a:pt x="15050" y="287"/>
                    <a:pt x="15035" y="294"/>
                    <a:pt x="15024" y="294"/>
                  </a:cubicBezTo>
                  <a:cubicBezTo>
                    <a:pt x="15009" y="294"/>
                    <a:pt x="15002" y="280"/>
                    <a:pt x="14984" y="244"/>
                  </a:cubicBezTo>
                  <a:cubicBezTo>
                    <a:pt x="14964" y="185"/>
                    <a:pt x="14932" y="152"/>
                    <a:pt x="14912" y="152"/>
                  </a:cubicBezTo>
                  <a:cubicBezTo>
                    <a:pt x="14900" y="152"/>
                    <a:pt x="14893" y="162"/>
                    <a:pt x="14893" y="183"/>
                  </a:cubicBezTo>
                  <a:cubicBezTo>
                    <a:pt x="14852" y="211"/>
                    <a:pt x="14823" y="226"/>
                    <a:pt x="14801" y="226"/>
                  </a:cubicBezTo>
                  <a:cubicBezTo>
                    <a:pt x="14774" y="226"/>
                    <a:pt x="14758" y="203"/>
                    <a:pt x="14741" y="153"/>
                  </a:cubicBezTo>
                  <a:cubicBezTo>
                    <a:pt x="14674" y="103"/>
                    <a:pt x="14644" y="80"/>
                    <a:pt x="14620" y="80"/>
                  </a:cubicBezTo>
                  <a:cubicBezTo>
                    <a:pt x="14601" y="80"/>
                    <a:pt x="14586" y="95"/>
                    <a:pt x="14558" y="123"/>
                  </a:cubicBezTo>
                  <a:cubicBezTo>
                    <a:pt x="14531" y="164"/>
                    <a:pt x="14473" y="180"/>
                    <a:pt x="14411" y="180"/>
                  </a:cubicBezTo>
                  <a:cubicBezTo>
                    <a:pt x="14337" y="180"/>
                    <a:pt x="14257" y="156"/>
                    <a:pt x="14224" y="123"/>
                  </a:cubicBezTo>
                  <a:cubicBezTo>
                    <a:pt x="14204" y="123"/>
                    <a:pt x="14170" y="95"/>
                    <a:pt x="14150" y="95"/>
                  </a:cubicBezTo>
                  <a:cubicBezTo>
                    <a:pt x="14140" y="95"/>
                    <a:pt x="14133" y="102"/>
                    <a:pt x="14133" y="123"/>
                  </a:cubicBezTo>
                  <a:lnTo>
                    <a:pt x="14072" y="62"/>
                  </a:lnTo>
                  <a:cubicBezTo>
                    <a:pt x="14011" y="92"/>
                    <a:pt x="13951" y="92"/>
                    <a:pt x="13951" y="92"/>
                  </a:cubicBezTo>
                  <a:lnTo>
                    <a:pt x="13951" y="123"/>
                  </a:lnTo>
                  <a:lnTo>
                    <a:pt x="13707" y="123"/>
                  </a:lnTo>
                  <a:cubicBezTo>
                    <a:pt x="13586" y="153"/>
                    <a:pt x="13403" y="153"/>
                    <a:pt x="13221" y="214"/>
                  </a:cubicBezTo>
                  <a:cubicBezTo>
                    <a:pt x="12674" y="366"/>
                    <a:pt x="12583" y="426"/>
                    <a:pt x="12644" y="457"/>
                  </a:cubicBezTo>
                  <a:cubicBezTo>
                    <a:pt x="12700" y="494"/>
                    <a:pt x="12687" y="520"/>
                    <a:pt x="12647" y="520"/>
                  </a:cubicBezTo>
                  <a:cubicBezTo>
                    <a:pt x="12622" y="520"/>
                    <a:pt x="12587" y="510"/>
                    <a:pt x="12552" y="487"/>
                  </a:cubicBezTo>
                  <a:cubicBezTo>
                    <a:pt x="12522" y="518"/>
                    <a:pt x="12400" y="518"/>
                    <a:pt x="12309" y="548"/>
                  </a:cubicBezTo>
                  <a:cubicBezTo>
                    <a:pt x="12246" y="569"/>
                    <a:pt x="12183" y="604"/>
                    <a:pt x="12140" y="604"/>
                  </a:cubicBezTo>
                  <a:cubicBezTo>
                    <a:pt x="12121" y="604"/>
                    <a:pt x="12106" y="597"/>
                    <a:pt x="12096" y="578"/>
                  </a:cubicBezTo>
                  <a:lnTo>
                    <a:pt x="12066" y="609"/>
                  </a:lnTo>
                  <a:cubicBezTo>
                    <a:pt x="12005" y="730"/>
                    <a:pt x="11762" y="852"/>
                    <a:pt x="11610" y="913"/>
                  </a:cubicBezTo>
                  <a:cubicBezTo>
                    <a:pt x="11519" y="943"/>
                    <a:pt x="11489" y="974"/>
                    <a:pt x="11428" y="1065"/>
                  </a:cubicBezTo>
                  <a:cubicBezTo>
                    <a:pt x="11389" y="1123"/>
                    <a:pt x="11375" y="1144"/>
                    <a:pt x="11354" y="1144"/>
                  </a:cubicBezTo>
                  <a:cubicBezTo>
                    <a:pt x="11343" y="1144"/>
                    <a:pt x="11328" y="1137"/>
                    <a:pt x="11306" y="1126"/>
                  </a:cubicBezTo>
                  <a:cubicBezTo>
                    <a:pt x="11302" y="1121"/>
                    <a:pt x="11294" y="1120"/>
                    <a:pt x="11282" y="1120"/>
                  </a:cubicBezTo>
                  <a:cubicBezTo>
                    <a:pt x="11208" y="1120"/>
                    <a:pt x="11010" y="1199"/>
                    <a:pt x="11063" y="1278"/>
                  </a:cubicBezTo>
                  <a:lnTo>
                    <a:pt x="11002" y="1278"/>
                  </a:lnTo>
                  <a:cubicBezTo>
                    <a:pt x="10985" y="1272"/>
                    <a:pt x="10971" y="1269"/>
                    <a:pt x="10959" y="1269"/>
                  </a:cubicBezTo>
                  <a:cubicBezTo>
                    <a:pt x="10912" y="1269"/>
                    <a:pt x="10917" y="1314"/>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1"/>
                    <a:pt x="10736" y="1466"/>
                    <a:pt x="10691" y="1466"/>
                  </a:cubicBezTo>
                  <a:cubicBezTo>
                    <a:pt x="10684" y="1466"/>
                    <a:pt x="10676" y="1464"/>
                    <a:pt x="10668" y="1460"/>
                  </a:cubicBezTo>
                  <a:cubicBezTo>
                    <a:pt x="10637" y="1490"/>
                    <a:pt x="10577" y="1521"/>
                    <a:pt x="10637" y="1581"/>
                  </a:cubicBezTo>
                  <a:cubicBezTo>
                    <a:pt x="10668" y="1612"/>
                    <a:pt x="10637" y="1642"/>
                    <a:pt x="10577" y="1673"/>
                  </a:cubicBezTo>
                  <a:cubicBezTo>
                    <a:pt x="10546" y="1642"/>
                    <a:pt x="10546" y="1642"/>
                    <a:pt x="10577" y="1581"/>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825"/>
                  </a:cubicBezTo>
                  <a:cubicBezTo>
                    <a:pt x="10252" y="1825"/>
                    <a:pt x="10232" y="1838"/>
                    <a:pt x="10212" y="1838"/>
                  </a:cubicBezTo>
                  <a:cubicBezTo>
                    <a:pt x="10202" y="1838"/>
                    <a:pt x="10192" y="1835"/>
                    <a:pt x="10182" y="1825"/>
                  </a:cubicBezTo>
                  <a:cubicBezTo>
                    <a:pt x="10166" y="1809"/>
                    <a:pt x="10159" y="1802"/>
                    <a:pt x="10147" y="1802"/>
                  </a:cubicBezTo>
                  <a:cubicBezTo>
                    <a:pt x="10136" y="1802"/>
                    <a:pt x="10121" y="1809"/>
                    <a:pt x="10090" y="1825"/>
                  </a:cubicBezTo>
                  <a:cubicBezTo>
                    <a:pt x="9969" y="1916"/>
                    <a:pt x="9908" y="2098"/>
                    <a:pt x="9938" y="2189"/>
                  </a:cubicBezTo>
                  <a:cubicBezTo>
                    <a:pt x="9955" y="2240"/>
                    <a:pt x="9963" y="2262"/>
                    <a:pt x="9951" y="2262"/>
                  </a:cubicBezTo>
                  <a:cubicBezTo>
                    <a:pt x="9941" y="2262"/>
                    <a:pt x="9919" y="2247"/>
                    <a:pt x="9878" y="2220"/>
                  </a:cubicBezTo>
                  <a:cubicBezTo>
                    <a:pt x="9878" y="2205"/>
                    <a:pt x="9862" y="2197"/>
                    <a:pt x="9843" y="2197"/>
                  </a:cubicBezTo>
                  <a:cubicBezTo>
                    <a:pt x="9824" y="2197"/>
                    <a:pt x="9802" y="2205"/>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7"/>
                    <a:pt x="8755" y="2667"/>
                  </a:cubicBezTo>
                  <a:cubicBezTo>
                    <a:pt x="8724" y="2667"/>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0"/>
                  </a:cubicBezTo>
                  <a:cubicBezTo>
                    <a:pt x="7890" y="3059"/>
                    <a:pt x="7897" y="3089"/>
                    <a:pt x="7886" y="3089"/>
                  </a:cubicBezTo>
                  <a:cubicBezTo>
                    <a:pt x="7879" y="3089"/>
                    <a:pt x="7865" y="3076"/>
                    <a:pt x="7841" y="3040"/>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2"/>
                    <a:pt x="6872" y="3192"/>
                  </a:cubicBezTo>
                  <a:cubicBezTo>
                    <a:pt x="6861" y="3192"/>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8"/>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7"/>
                    <a:pt x="4822" y="2297"/>
                  </a:cubicBezTo>
                  <a:cubicBezTo>
                    <a:pt x="4808" y="2297"/>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89"/>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5"/>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6"/>
                  </a:lnTo>
                  <a:cubicBezTo>
                    <a:pt x="1580" y="457"/>
                    <a:pt x="1549" y="518"/>
                    <a:pt x="1549" y="518"/>
                  </a:cubicBezTo>
                  <a:cubicBezTo>
                    <a:pt x="1519" y="487"/>
                    <a:pt x="1458" y="457"/>
                    <a:pt x="1488" y="426"/>
                  </a:cubicBezTo>
                  <a:cubicBezTo>
                    <a:pt x="1488" y="396"/>
                    <a:pt x="1488" y="396"/>
                    <a:pt x="1428" y="366"/>
                  </a:cubicBezTo>
                  <a:cubicBezTo>
                    <a:pt x="1428" y="366"/>
                    <a:pt x="1397" y="366"/>
                    <a:pt x="1367" y="396"/>
                  </a:cubicBezTo>
                  <a:cubicBezTo>
                    <a:pt x="1350" y="446"/>
                    <a:pt x="1342" y="469"/>
                    <a:pt x="1334" y="469"/>
                  </a:cubicBezTo>
                  <a:cubicBezTo>
                    <a:pt x="1327" y="469"/>
                    <a:pt x="1320" y="454"/>
                    <a:pt x="1306" y="426"/>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4"/>
                  </a:lnTo>
                  <a:cubicBezTo>
                    <a:pt x="1016" y="325"/>
                    <a:pt x="999" y="347"/>
                    <a:pt x="977" y="347"/>
                  </a:cubicBezTo>
                  <a:cubicBezTo>
                    <a:pt x="959" y="347"/>
                    <a:pt x="938" y="332"/>
                    <a:pt x="911" y="305"/>
                  </a:cubicBezTo>
                  <a:cubicBezTo>
                    <a:pt x="929" y="269"/>
                    <a:pt x="915" y="255"/>
                    <a:pt x="876" y="255"/>
                  </a:cubicBezTo>
                  <a:cubicBezTo>
                    <a:pt x="849" y="255"/>
                    <a:pt x="809" y="262"/>
                    <a:pt x="759" y="274"/>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4"/>
                    <a:pt x="333" y="274"/>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6"/>
                  </a:cubicBezTo>
                  <a:lnTo>
                    <a:pt x="151" y="457"/>
                  </a:lnTo>
                  <a:cubicBezTo>
                    <a:pt x="136" y="533"/>
                    <a:pt x="151" y="571"/>
                    <a:pt x="174" y="571"/>
                  </a:cubicBezTo>
                  <a:cubicBezTo>
                    <a:pt x="197" y="571"/>
                    <a:pt x="227" y="533"/>
                    <a:pt x="242" y="457"/>
                  </a:cubicBezTo>
                  <a:cubicBezTo>
                    <a:pt x="242" y="392"/>
                    <a:pt x="242" y="361"/>
                    <a:pt x="251" y="361"/>
                  </a:cubicBezTo>
                  <a:cubicBezTo>
                    <a:pt x="260" y="361"/>
                    <a:pt x="275" y="384"/>
                    <a:pt x="303" y="426"/>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7" y="609"/>
                    <a:pt x="994" y="594"/>
                    <a:pt x="1002" y="594"/>
                  </a:cubicBezTo>
                  <a:cubicBezTo>
                    <a:pt x="1010" y="594"/>
                    <a:pt x="1017" y="609"/>
                    <a:pt x="1032" y="63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82"/>
                    <a:pt x="1428" y="943"/>
                  </a:cubicBezTo>
                  <a:cubicBezTo>
                    <a:pt x="1452" y="979"/>
                    <a:pt x="1490" y="996"/>
                    <a:pt x="1522" y="996"/>
                  </a:cubicBezTo>
                  <a:cubicBezTo>
                    <a:pt x="1570" y="996"/>
                    <a:pt x="1604" y="956"/>
                    <a:pt x="1549" y="882"/>
                  </a:cubicBezTo>
                  <a:lnTo>
                    <a:pt x="1610" y="882"/>
                  </a:lnTo>
                  <a:cubicBezTo>
                    <a:pt x="1616" y="888"/>
                    <a:pt x="1622" y="891"/>
                    <a:pt x="1628" y="891"/>
                  </a:cubicBezTo>
                  <a:cubicBezTo>
                    <a:pt x="1651" y="891"/>
                    <a:pt x="1671" y="852"/>
                    <a:pt x="1671" y="852"/>
                  </a:cubicBezTo>
                  <a:cubicBezTo>
                    <a:pt x="1671" y="842"/>
                    <a:pt x="1677" y="838"/>
                    <a:pt x="1688" y="838"/>
                  </a:cubicBezTo>
                  <a:cubicBezTo>
                    <a:pt x="1708" y="838"/>
                    <a:pt x="1742" y="852"/>
                    <a:pt x="1762" y="852"/>
                  </a:cubicBezTo>
                  <a:cubicBezTo>
                    <a:pt x="1762" y="852"/>
                    <a:pt x="1732" y="913"/>
                    <a:pt x="1732" y="943"/>
                  </a:cubicBezTo>
                  <a:cubicBezTo>
                    <a:pt x="1667" y="1008"/>
                    <a:pt x="1679" y="1072"/>
                    <a:pt x="1723" y="1072"/>
                  </a:cubicBezTo>
                  <a:cubicBezTo>
                    <a:pt x="1741" y="1072"/>
                    <a:pt x="1766" y="1061"/>
                    <a:pt x="1792" y="1034"/>
                  </a:cubicBezTo>
                  <a:lnTo>
                    <a:pt x="1792" y="1034"/>
                  </a:lnTo>
                  <a:lnTo>
                    <a:pt x="1762" y="1065"/>
                  </a:lnTo>
                  <a:cubicBezTo>
                    <a:pt x="1762" y="1095"/>
                    <a:pt x="1792" y="1126"/>
                    <a:pt x="1883" y="1126"/>
                  </a:cubicBezTo>
                  <a:cubicBezTo>
                    <a:pt x="1895" y="1131"/>
                    <a:pt x="1907" y="1134"/>
                    <a:pt x="1918" y="1134"/>
                  </a:cubicBezTo>
                  <a:cubicBezTo>
                    <a:pt x="1966" y="1134"/>
                    <a:pt x="2011" y="1089"/>
                    <a:pt x="2035" y="1065"/>
                  </a:cubicBezTo>
                  <a:cubicBezTo>
                    <a:pt x="2051" y="1034"/>
                    <a:pt x="2066" y="1027"/>
                    <a:pt x="2077" y="1027"/>
                  </a:cubicBezTo>
                  <a:cubicBezTo>
                    <a:pt x="2089" y="1027"/>
                    <a:pt x="2096" y="1034"/>
                    <a:pt x="2096" y="1034"/>
                  </a:cubicBezTo>
                  <a:cubicBezTo>
                    <a:pt x="2127" y="1065"/>
                    <a:pt x="2127" y="1065"/>
                    <a:pt x="2127" y="1095"/>
                  </a:cubicBezTo>
                  <a:cubicBezTo>
                    <a:pt x="2087" y="1154"/>
                    <a:pt x="2112" y="1188"/>
                    <a:pt x="2158" y="1188"/>
                  </a:cubicBezTo>
                  <a:cubicBezTo>
                    <a:pt x="2184" y="1188"/>
                    <a:pt x="2216" y="1177"/>
                    <a:pt x="2248" y="1156"/>
                  </a:cubicBezTo>
                  <a:lnTo>
                    <a:pt x="2248" y="1156"/>
                  </a:lnTo>
                  <a:lnTo>
                    <a:pt x="2218" y="1186"/>
                  </a:lnTo>
                  <a:cubicBezTo>
                    <a:pt x="2187" y="1247"/>
                    <a:pt x="2218" y="1278"/>
                    <a:pt x="2431" y="1369"/>
                  </a:cubicBezTo>
                  <a:cubicBezTo>
                    <a:pt x="2613" y="1460"/>
                    <a:pt x="2735" y="1551"/>
                    <a:pt x="2704" y="1581"/>
                  </a:cubicBezTo>
                  <a:cubicBezTo>
                    <a:pt x="2683" y="1603"/>
                    <a:pt x="2783" y="1624"/>
                    <a:pt x="2886" y="1624"/>
                  </a:cubicBezTo>
                  <a:cubicBezTo>
                    <a:pt x="2929" y="1624"/>
                    <a:pt x="2973" y="1621"/>
                    <a:pt x="3008" y="1612"/>
                  </a:cubicBezTo>
                  <a:lnTo>
                    <a:pt x="3008" y="1612"/>
                  </a:lnTo>
                  <a:cubicBezTo>
                    <a:pt x="2978" y="1642"/>
                    <a:pt x="3008" y="1673"/>
                    <a:pt x="3099" y="1733"/>
                  </a:cubicBezTo>
                  <a:cubicBezTo>
                    <a:pt x="3221" y="1794"/>
                    <a:pt x="3221" y="1794"/>
                    <a:pt x="3190" y="1825"/>
                  </a:cubicBezTo>
                  <a:cubicBezTo>
                    <a:pt x="3137" y="1860"/>
                    <a:pt x="3115" y="1875"/>
                    <a:pt x="3130" y="1875"/>
                  </a:cubicBezTo>
                  <a:cubicBezTo>
                    <a:pt x="3141" y="1875"/>
                    <a:pt x="3171" y="1868"/>
                    <a:pt x="3221" y="1855"/>
                  </a:cubicBezTo>
                  <a:cubicBezTo>
                    <a:pt x="3238" y="1844"/>
                    <a:pt x="3255" y="1839"/>
                    <a:pt x="3271" y="1839"/>
                  </a:cubicBezTo>
                  <a:cubicBezTo>
                    <a:pt x="3342" y="1839"/>
                    <a:pt x="3398" y="1933"/>
                    <a:pt x="3373" y="2007"/>
                  </a:cubicBezTo>
                  <a:cubicBezTo>
                    <a:pt x="3342" y="2037"/>
                    <a:pt x="3373" y="2068"/>
                    <a:pt x="3434" y="2098"/>
                  </a:cubicBezTo>
                  <a:cubicBezTo>
                    <a:pt x="3525" y="2098"/>
                    <a:pt x="3586" y="2159"/>
                    <a:pt x="3677" y="2189"/>
                  </a:cubicBezTo>
                  <a:cubicBezTo>
                    <a:pt x="3722" y="2235"/>
                    <a:pt x="3745" y="2258"/>
                    <a:pt x="3764" y="2258"/>
                  </a:cubicBezTo>
                  <a:cubicBezTo>
                    <a:pt x="3783" y="2258"/>
                    <a:pt x="3798" y="2235"/>
                    <a:pt x="3829" y="2189"/>
                  </a:cubicBezTo>
                  <a:cubicBezTo>
                    <a:pt x="3854" y="2164"/>
                    <a:pt x="3875" y="2154"/>
                    <a:pt x="3894" y="2154"/>
                  </a:cubicBezTo>
                  <a:cubicBezTo>
                    <a:pt x="3921" y="2154"/>
                    <a:pt x="3946" y="2172"/>
                    <a:pt x="3981" y="2189"/>
                  </a:cubicBezTo>
                  <a:cubicBezTo>
                    <a:pt x="4042" y="2220"/>
                    <a:pt x="4072" y="2250"/>
                    <a:pt x="4042" y="2281"/>
                  </a:cubicBezTo>
                  <a:cubicBezTo>
                    <a:pt x="4042" y="2281"/>
                    <a:pt x="4072" y="2341"/>
                    <a:pt x="4102" y="2372"/>
                  </a:cubicBezTo>
                  <a:cubicBezTo>
                    <a:pt x="4133" y="2402"/>
                    <a:pt x="4163" y="2433"/>
                    <a:pt x="4163" y="2463"/>
                  </a:cubicBezTo>
                  <a:cubicBezTo>
                    <a:pt x="4163" y="2463"/>
                    <a:pt x="4163" y="2524"/>
                    <a:pt x="4254" y="2554"/>
                  </a:cubicBezTo>
                  <a:cubicBezTo>
                    <a:pt x="4315" y="2615"/>
                    <a:pt x="4406" y="2676"/>
                    <a:pt x="4376" y="2706"/>
                  </a:cubicBezTo>
                  <a:cubicBezTo>
                    <a:pt x="4391" y="2721"/>
                    <a:pt x="4399" y="2729"/>
                    <a:pt x="4406" y="2729"/>
                  </a:cubicBezTo>
                  <a:cubicBezTo>
                    <a:pt x="4414" y="2729"/>
                    <a:pt x="4422" y="2721"/>
                    <a:pt x="4437" y="2706"/>
                  </a:cubicBezTo>
                  <a:cubicBezTo>
                    <a:pt x="4449" y="2681"/>
                    <a:pt x="4467" y="2666"/>
                    <a:pt x="4492" y="2666"/>
                  </a:cubicBezTo>
                  <a:cubicBezTo>
                    <a:pt x="4528" y="2666"/>
                    <a:pt x="4578" y="2696"/>
                    <a:pt x="4649" y="2767"/>
                  </a:cubicBezTo>
                  <a:cubicBezTo>
                    <a:pt x="4724" y="2817"/>
                    <a:pt x="4819" y="2866"/>
                    <a:pt x="4867" y="2866"/>
                  </a:cubicBezTo>
                  <a:cubicBezTo>
                    <a:pt x="4878" y="2866"/>
                    <a:pt x="4887" y="2864"/>
                    <a:pt x="4893" y="2858"/>
                  </a:cubicBezTo>
                  <a:cubicBezTo>
                    <a:pt x="4923" y="2888"/>
                    <a:pt x="4923" y="288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0"/>
                  </a:cubicBezTo>
                  <a:cubicBezTo>
                    <a:pt x="5136" y="3040"/>
                    <a:pt x="5163" y="3054"/>
                    <a:pt x="5199" y="3054"/>
                  </a:cubicBezTo>
                  <a:cubicBezTo>
                    <a:pt x="5217" y="3054"/>
                    <a:pt x="5237" y="3051"/>
                    <a:pt x="5257" y="3040"/>
                  </a:cubicBezTo>
                  <a:cubicBezTo>
                    <a:pt x="5318" y="3040"/>
                    <a:pt x="5318" y="3040"/>
                    <a:pt x="5379" y="3101"/>
                  </a:cubicBezTo>
                  <a:cubicBezTo>
                    <a:pt x="5349" y="3162"/>
                    <a:pt x="5379" y="3162"/>
                    <a:pt x="5440" y="3192"/>
                  </a:cubicBezTo>
                  <a:cubicBezTo>
                    <a:pt x="5470" y="3192"/>
                    <a:pt x="5622" y="3223"/>
                    <a:pt x="5744" y="3284"/>
                  </a:cubicBezTo>
                  <a:cubicBezTo>
                    <a:pt x="5896" y="3344"/>
                    <a:pt x="6017" y="3405"/>
                    <a:pt x="6017" y="3436"/>
                  </a:cubicBezTo>
                  <a:cubicBezTo>
                    <a:pt x="6078" y="3405"/>
                    <a:pt x="6078" y="3405"/>
                    <a:pt x="6139" y="3405"/>
                  </a:cubicBezTo>
                  <a:cubicBezTo>
                    <a:pt x="6139" y="3462"/>
                    <a:pt x="6152" y="3485"/>
                    <a:pt x="6169" y="3485"/>
                  </a:cubicBezTo>
                  <a:cubicBezTo>
                    <a:pt x="6189" y="3485"/>
                    <a:pt x="6214" y="3454"/>
                    <a:pt x="6230" y="3405"/>
                  </a:cubicBezTo>
                  <a:lnTo>
                    <a:pt x="6169" y="3375"/>
                  </a:lnTo>
                  <a:lnTo>
                    <a:pt x="6139" y="3375"/>
                  </a:lnTo>
                  <a:cubicBezTo>
                    <a:pt x="6149" y="3344"/>
                    <a:pt x="6169" y="3331"/>
                    <a:pt x="6191" y="3331"/>
                  </a:cubicBezTo>
                  <a:cubicBezTo>
                    <a:pt x="6233" y="3331"/>
                    <a:pt x="6281" y="3385"/>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618"/>
                    <a:pt x="6777" y="3648"/>
                    <a:pt x="6838" y="3648"/>
                  </a:cubicBezTo>
                  <a:cubicBezTo>
                    <a:pt x="6868" y="3648"/>
                    <a:pt x="6868" y="3618"/>
                    <a:pt x="6868" y="3588"/>
                  </a:cubicBezTo>
                  <a:cubicBezTo>
                    <a:pt x="6853" y="3542"/>
                    <a:pt x="6861" y="3519"/>
                    <a:pt x="6880" y="3519"/>
                  </a:cubicBezTo>
                  <a:cubicBezTo>
                    <a:pt x="6899" y="3519"/>
                    <a:pt x="6929" y="3542"/>
                    <a:pt x="6960" y="3588"/>
                  </a:cubicBezTo>
                  <a:cubicBezTo>
                    <a:pt x="7040" y="3668"/>
                    <a:pt x="7103" y="3706"/>
                    <a:pt x="7163" y="3706"/>
                  </a:cubicBezTo>
                  <a:cubicBezTo>
                    <a:pt x="7216" y="3706"/>
                    <a:pt x="7267" y="3675"/>
                    <a:pt x="7324" y="3618"/>
                  </a:cubicBezTo>
                  <a:cubicBezTo>
                    <a:pt x="7415" y="3572"/>
                    <a:pt x="7499" y="3550"/>
                    <a:pt x="7541" y="3550"/>
                  </a:cubicBezTo>
                  <a:cubicBezTo>
                    <a:pt x="7583" y="3550"/>
                    <a:pt x="7583" y="3572"/>
                    <a:pt x="7507" y="3618"/>
                  </a:cubicBezTo>
                  <a:cubicBezTo>
                    <a:pt x="7473" y="3668"/>
                    <a:pt x="7458" y="3691"/>
                    <a:pt x="7467" y="3691"/>
                  </a:cubicBezTo>
                  <a:cubicBezTo>
                    <a:pt x="7474" y="3691"/>
                    <a:pt x="7496" y="3676"/>
                    <a:pt x="7537" y="3648"/>
                  </a:cubicBezTo>
                  <a:cubicBezTo>
                    <a:pt x="7628" y="3648"/>
                    <a:pt x="7719" y="3618"/>
                    <a:pt x="7750" y="3618"/>
                  </a:cubicBezTo>
                  <a:cubicBezTo>
                    <a:pt x="7811" y="3618"/>
                    <a:pt x="7841" y="3557"/>
                    <a:pt x="7811" y="3496"/>
                  </a:cubicBezTo>
                  <a:lnTo>
                    <a:pt x="7811" y="3496"/>
                  </a:lnTo>
                  <a:cubicBezTo>
                    <a:pt x="7843" y="3545"/>
                    <a:pt x="7893" y="3577"/>
                    <a:pt x="7942" y="3577"/>
                  </a:cubicBezTo>
                  <a:cubicBezTo>
                    <a:pt x="7984" y="3577"/>
                    <a:pt x="8026" y="3553"/>
                    <a:pt x="8054" y="3496"/>
                  </a:cubicBezTo>
                  <a:cubicBezTo>
                    <a:pt x="8115" y="3496"/>
                    <a:pt x="8145" y="3466"/>
                    <a:pt x="8145" y="3466"/>
                  </a:cubicBezTo>
                  <a:cubicBezTo>
                    <a:pt x="8175" y="3466"/>
                    <a:pt x="8175" y="3466"/>
                    <a:pt x="8206" y="3405"/>
                  </a:cubicBezTo>
                  <a:cubicBezTo>
                    <a:pt x="8219" y="3380"/>
                    <a:pt x="8237" y="3370"/>
                    <a:pt x="8258" y="3370"/>
                  </a:cubicBezTo>
                  <a:cubicBezTo>
                    <a:pt x="8288" y="3370"/>
                    <a:pt x="8323" y="3388"/>
                    <a:pt x="8358" y="3405"/>
                  </a:cubicBezTo>
                  <a:cubicBezTo>
                    <a:pt x="8388" y="3420"/>
                    <a:pt x="8419" y="3428"/>
                    <a:pt x="8438" y="3428"/>
                  </a:cubicBezTo>
                  <a:cubicBezTo>
                    <a:pt x="8457" y="3428"/>
                    <a:pt x="8464" y="3420"/>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2"/>
                  </a:cubicBezTo>
                  <a:cubicBezTo>
                    <a:pt x="8814" y="3165"/>
                    <a:pt x="9006" y="3066"/>
                    <a:pt x="9092" y="3066"/>
                  </a:cubicBezTo>
                  <a:cubicBezTo>
                    <a:pt x="9102" y="3066"/>
                    <a:pt x="9111" y="3068"/>
                    <a:pt x="9118" y="3071"/>
                  </a:cubicBezTo>
                  <a:cubicBezTo>
                    <a:pt x="9118" y="3071"/>
                    <a:pt x="9148" y="3040"/>
                    <a:pt x="9209" y="3010"/>
                  </a:cubicBezTo>
                  <a:cubicBezTo>
                    <a:pt x="9239" y="3010"/>
                    <a:pt x="9270" y="2949"/>
                    <a:pt x="9300" y="2919"/>
                  </a:cubicBezTo>
                  <a:cubicBezTo>
                    <a:pt x="9300" y="2919"/>
                    <a:pt x="9330" y="2888"/>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5"/>
                    <a:pt x="9750" y="2534"/>
                    <a:pt x="9803" y="2534"/>
                  </a:cubicBezTo>
                  <a:cubicBezTo>
                    <a:pt x="9818" y="2534"/>
                    <a:pt x="9833" y="2540"/>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89" y="1968"/>
                    <a:pt x="10726" y="1989"/>
                    <a:pt x="10756" y="1989"/>
                  </a:cubicBezTo>
                  <a:cubicBezTo>
                    <a:pt x="10769" y="1989"/>
                    <a:pt x="10781" y="1986"/>
                    <a:pt x="10789" y="1977"/>
                  </a:cubicBezTo>
                  <a:cubicBezTo>
                    <a:pt x="10820" y="1946"/>
                    <a:pt x="10820" y="1946"/>
                    <a:pt x="10789" y="1916"/>
                  </a:cubicBezTo>
                  <a:cubicBezTo>
                    <a:pt x="10729" y="1885"/>
                    <a:pt x="10789" y="1885"/>
                    <a:pt x="10820" y="1855"/>
                  </a:cubicBezTo>
                  <a:cubicBezTo>
                    <a:pt x="10832" y="1842"/>
                    <a:pt x="10850" y="1835"/>
                    <a:pt x="10869" y="1835"/>
                  </a:cubicBezTo>
                  <a:cubicBezTo>
                    <a:pt x="10895" y="1835"/>
                    <a:pt x="10924" y="1850"/>
                    <a:pt x="10941" y="1885"/>
                  </a:cubicBezTo>
                  <a:lnTo>
                    <a:pt x="10972" y="1855"/>
                  </a:lnTo>
                  <a:cubicBezTo>
                    <a:pt x="10953" y="1797"/>
                    <a:pt x="10958" y="1776"/>
                    <a:pt x="10972" y="1776"/>
                  </a:cubicBezTo>
                  <a:cubicBezTo>
                    <a:pt x="10980" y="1776"/>
                    <a:pt x="10991" y="1783"/>
                    <a:pt x="11002" y="1794"/>
                  </a:cubicBezTo>
                  <a:cubicBezTo>
                    <a:pt x="11063" y="1794"/>
                    <a:pt x="11093" y="1794"/>
                    <a:pt x="11124" y="1764"/>
                  </a:cubicBezTo>
                  <a:cubicBezTo>
                    <a:pt x="11124" y="1749"/>
                    <a:pt x="11139" y="1741"/>
                    <a:pt x="11147" y="1741"/>
                  </a:cubicBezTo>
                  <a:cubicBezTo>
                    <a:pt x="11154" y="1741"/>
                    <a:pt x="11154" y="1749"/>
                    <a:pt x="11124" y="1764"/>
                  </a:cubicBezTo>
                  <a:lnTo>
                    <a:pt x="11154" y="1794"/>
                  </a:lnTo>
                  <a:cubicBezTo>
                    <a:pt x="11166" y="1800"/>
                    <a:pt x="11174" y="1803"/>
                    <a:pt x="11180" y="1803"/>
                  </a:cubicBezTo>
                  <a:cubicBezTo>
                    <a:pt x="11204" y="1803"/>
                    <a:pt x="11185" y="1758"/>
                    <a:pt x="11185" y="1733"/>
                  </a:cubicBezTo>
                  <a:cubicBezTo>
                    <a:pt x="11185" y="1733"/>
                    <a:pt x="11215" y="1703"/>
                    <a:pt x="11245" y="1673"/>
                  </a:cubicBezTo>
                  <a:cubicBezTo>
                    <a:pt x="11306" y="1673"/>
                    <a:pt x="11337" y="1642"/>
                    <a:pt x="11276" y="1612"/>
                  </a:cubicBezTo>
                  <a:cubicBezTo>
                    <a:pt x="11245" y="1581"/>
                    <a:pt x="11215" y="1551"/>
                    <a:pt x="11276" y="1521"/>
                  </a:cubicBezTo>
                  <a:cubicBezTo>
                    <a:pt x="11261" y="1505"/>
                    <a:pt x="11268" y="1498"/>
                    <a:pt x="11276" y="1498"/>
                  </a:cubicBezTo>
                  <a:cubicBezTo>
                    <a:pt x="11283" y="1498"/>
                    <a:pt x="11291" y="1505"/>
                    <a:pt x="11276" y="1521"/>
                  </a:cubicBezTo>
                  <a:cubicBezTo>
                    <a:pt x="11276" y="1545"/>
                    <a:pt x="11296" y="1590"/>
                    <a:pt x="11319" y="1590"/>
                  </a:cubicBezTo>
                  <a:cubicBezTo>
                    <a:pt x="11325" y="1590"/>
                    <a:pt x="11331" y="1587"/>
                    <a:pt x="11337" y="1581"/>
                  </a:cubicBezTo>
                  <a:cubicBezTo>
                    <a:pt x="11357" y="1571"/>
                    <a:pt x="11370" y="1568"/>
                    <a:pt x="11379" y="1568"/>
                  </a:cubicBezTo>
                  <a:cubicBezTo>
                    <a:pt x="11397" y="1568"/>
                    <a:pt x="11397" y="1581"/>
                    <a:pt x="11397" y="1581"/>
                  </a:cubicBezTo>
                  <a:cubicBezTo>
                    <a:pt x="11406" y="1614"/>
                    <a:pt x="11421" y="1627"/>
                    <a:pt x="11439" y="1627"/>
                  </a:cubicBezTo>
                  <a:cubicBezTo>
                    <a:pt x="11487" y="1627"/>
                    <a:pt x="11558" y="1535"/>
                    <a:pt x="11580" y="1490"/>
                  </a:cubicBezTo>
                  <a:cubicBezTo>
                    <a:pt x="11598" y="1419"/>
                    <a:pt x="11615" y="1390"/>
                    <a:pt x="11639" y="1390"/>
                  </a:cubicBezTo>
                  <a:cubicBezTo>
                    <a:pt x="11656" y="1390"/>
                    <a:pt x="11676" y="1404"/>
                    <a:pt x="11701" y="1430"/>
                  </a:cubicBezTo>
                  <a:cubicBezTo>
                    <a:pt x="11709" y="1451"/>
                    <a:pt x="11716" y="1461"/>
                    <a:pt x="11722" y="1461"/>
                  </a:cubicBezTo>
                  <a:cubicBezTo>
                    <a:pt x="11743" y="1461"/>
                    <a:pt x="11755" y="1363"/>
                    <a:pt x="11732" y="1247"/>
                  </a:cubicBezTo>
                  <a:lnTo>
                    <a:pt x="11732" y="1095"/>
                  </a:lnTo>
                  <a:lnTo>
                    <a:pt x="11792" y="1217"/>
                  </a:lnTo>
                  <a:cubicBezTo>
                    <a:pt x="11850" y="1289"/>
                    <a:pt x="11880" y="1320"/>
                    <a:pt x="11906" y="1320"/>
                  </a:cubicBezTo>
                  <a:cubicBezTo>
                    <a:pt x="11934" y="1320"/>
                    <a:pt x="11957" y="1281"/>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74"/>
                  </a:cubicBezTo>
                  <a:cubicBezTo>
                    <a:pt x="12513" y="988"/>
                    <a:pt x="12532" y="994"/>
                    <a:pt x="12549" y="994"/>
                  </a:cubicBezTo>
                  <a:cubicBezTo>
                    <a:pt x="12603" y="994"/>
                    <a:pt x="12622" y="929"/>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2"/>
                    <a:pt x="13593" y="480"/>
                    <a:pt x="13612" y="480"/>
                  </a:cubicBezTo>
                  <a:cubicBezTo>
                    <a:pt x="13631" y="480"/>
                    <a:pt x="13647" y="502"/>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6" y="553"/>
                    <a:pt x="14012" y="543"/>
                    <a:pt x="14018" y="543"/>
                  </a:cubicBezTo>
                  <a:cubicBezTo>
                    <a:pt x="14027" y="543"/>
                    <a:pt x="14055" y="561"/>
                    <a:pt x="14072" y="578"/>
                  </a:cubicBezTo>
                  <a:cubicBezTo>
                    <a:pt x="14110" y="616"/>
                    <a:pt x="14136" y="642"/>
                    <a:pt x="14150" y="642"/>
                  </a:cubicBezTo>
                  <a:cubicBezTo>
                    <a:pt x="14159" y="642"/>
                    <a:pt x="14163" y="632"/>
                    <a:pt x="14163" y="609"/>
                  </a:cubicBezTo>
                  <a:cubicBezTo>
                    <a:pt x="14191" y="582"/>
                    <a:pt x="14261" y="566"/>
                    <a:pt x="14330" y="566"/>
                  </a:cubicBezTo>
                  <a:cubicBezTo>
                    <a:pt x="14415" y="566"/>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71" y="722"/>
                    <a:pt x="14880" y="743"/>
                    <a:pt x="14920" y="743"/>
                  </a:cubicBezTo>
                  <a:cubicBezTo>
                    <a:pt x="14936" y="743"/>
                    <a:pt x="14957" y="739"/>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7"/>
                    <a:pt x="16261" y="1117"/>
                  </a:cubicBezTo>
                  <a:cubicBezTo>
                    <a:pt x="16302" y="1117"/>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81"/>
                    <a:pt x="17142" y="1612"/>
                    <a:pt x="17173" y="1642"/>
                  </a:cubicBezTo>
                  <a:cubicBezTo>
                    <a:pt x="17233" y="1723"/>
                    <a:pt x="17267" y="1764"/>
                    <a:pt x="17292" y="1764"/>
                  </a:cubicBezTo>
                  <a:cubicBezTo>
                    <a:pt x="17304" y="1764"/>
                    <a:pt x="17314" y="1754"/>
                    <a:pt x="17324" y="1733"/>
                  </a:cubicBezTo>
                  <a:lnTo>
                    <a:pt x="17355" y="1703"/>
                  </a:lnTo>
                  <a:lnTo>
                    <a:pt x="17355" y="1703"/>
                  </a:lnTo>
                  <a:cubicBezTo>
                    <a:pt x="17326" y="1789"/>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98" y="2420"/>
                    <a:pt x="18507" y="2499"/>
                    <a:pt x="18534" y="2499"/>
                  </a:cubicBezTo>
                  <a:cubicBezTo>
                    <a:pt x="18538" y="2499"/>
                    <a:pt x="18540" y="2497"/>
                    <a:pt x="18540" y="2493"/>
                  </a:cubicBezTo>
                  <a:cubicBezTo>
                    <a:pt x="18601" y="2493"/>
                    <a:pt x="18601" y="2493"/>
                    <a:pt x="18571" y="2554"/>
                  </a:cubicBezTo>
                  <a:cubicBezTo>
                    <a:pt x="18510" y="2554"/>
                    <a:pt x="18540" y="2585"/>
                    <a:pt x="18571" y="2615"/>
                  </a:cubicBezTo>
                  <a:cubicBezTo>
                    <a:pt x="18632" y="2615"/>
                    <a:pt x="18632" y="2585"/>
                    <a:pt x="18662" y="2554"/>
                  </a:cubicBezTo>
                  <a:cubicBezTo>
                    <a:pt x="18670" y="2546"/>
                    <a:pt x="18678" y="2542"/>
                    <a:pt x="18687" y="2542"/>
                  </a:cubicBezTo>
                  <a:cubicBezTo>
                    <a:pt x="18711" y="2542"/>
                    <a:pt x="18739" y="2570"/>
                    <a:pt x="18783" y="2615"/>
                  </a:cubicBezTo>
                  <a:cubicBezTo>
                    <a:pt x="18844" y="2706"/>
                    <a:pt x="18996" y="2797"/>
                    <a:pt x="19087" y="2797"/>
                  </a:cubicBezTo>
                  <a:cubicBezTo>
                    <a:pt x="19148" y="2828"/>
                    <a:pt x="19179" y="2858"/>
                    <a:pt x="19148" y="2888"/>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4"/>
                    <a:pt x="19452" y="3101"/>
                  </a:cubicBezTo>
                  <a:cubicBezTo>
                    <a:pt x="19543" y="3101"/>
                    <a:pt x="19665" y="3162"/>
                    <a:pt x="19756" y="3253"/>
                  </a:cubicBezTo>
                  <a:cubicBezTo>
                    <a:pt x="19776" y="3253"/>
                    <a:pt x="19797" y="3267"/>
                    <a:pt x="19817" y="3267"/>
                  </a:cubicBezTo>
                  <a:cubicBezTo>
                    <a:pt x="19827" y="3267"/>
                    <a:pt x="19837" y="3263"/>
                    <a:pt x="19847" y="3253"/>
                  </a:cubicBezTo>
                  <a:cubicBezTo>
                    <a:pt x="19870" y="3209"/>
                    <a:pt x="19876" y="3181"/>
                    <a:pt x="19877" y="3181"/>
                  </a:cubicBezTo>
                  <a:cubicBezTo>
                    <a:pt x="19878" y="3181"/>
                    <a:pt x="19878" y="3184"/>
                    <a:pt x="19878" y="3192"/>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44"/>
                    <a:pt x="20060" y="3344"/>
                  </a:cubicBezTo>
                  <a:cubicBezTo>
                    <a:pt x="20121" y="3344"/>
                    <a:pt x="20334" y="3375"/>
                    <a:pt x="20546" y="3436"/>
                  </a:cubicBezTo>
                  <a:cubicBezTo>
                    <a:pt x="20729" y="3496"/>
                    <a:pt x="20850" y="3527"/>
                    <a:pt x="20942" y="3527"/>
                  </a:cubicBezTo>
                  <a:cubicBezTo>
                    <a:pt x="21002" y="3527"/>
                    <a:pt x="21033" y="3527"/>
                    <a:pt x="21033" y="3496"/>
                  </a:cubicBezTo>
                  <a:cubicBezTo>
                    <a:pt x="21063" y="3481"/>
                    <a:pt x="21078" y="3474"/>
                    <a:pt x="21090" y="3474"/>
                  </a:cubicBezTo>
                  <a:cubicBezTo>
                    <a:pt x="21101" y="3474"/>
                    <a:pt x="21109" y="3481"/>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8"/>
                    <a:pt x="21443" y="3603"/>
                    <a:pt x="21462" y="3603"/>
                  </a:cubicBezTo>
                  <a:cubicBezTo>
                    <a:pt x="21481" y="3603"/>
                    <a:pt x="21504" y="3588"/>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6"/>
                    <a:pt x="21671" y="3588"/>
                  </a:cubicBezTo>
                  <a:cubicBezTo>
                    <a:pt x="21671" y="3557"/>
                    <a:pt x="21762" y="3527"/>
                    <a:pt x="21793" y="3496"/>
                  </a:cubicBezTo>
                  <a:cubicBezTo>
                    <a:pt x="21823" y="3496"/>
                    <a:pt x="21846" y="3489"/>
                    <a:pt x="21861" y="3489"/>
                  </a:cubicBezTo>
                  <a:cubicBezTo>
                    <a:pt x="21876" y="3489"/>
                    <a:pt x="21884" y="3496"/>
                    <a:pt x="21884" y="3527"/>
                  </a:cubicBezTo>
                  <a:cubicBezTo>
                    <a:pt x="21892" y="3531"/>
                    <a:pt x="21903" y="3533"/>
                    <a:pt x="21916" y="3533"/>
                  </a:cubicBezTo>
                  <a:cubicBezTo>
                    <a:pt x="21999" y="3533"/>
                    <a:pt x="22162" y="3458"/>
                    <a:pt x="22188" y="3405"/>
                  </a:cubicBezTo>
                  <a:cubicBezTo>
                    <a:pt x="22188" y="3390"/>
                    <a:pt x="22195" y="3382"/>
                    <a:pt x="22207" y="3382"/>
                  </a:cubicBezTo>
                  <a:cubicBezTo>
                    <a:pt x="22218" y="3382"/>
                    <a:pt x="22233" y="339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3" y="3471"/>
                    <a:pt x="22386" y="3486"/>
                    <a:pt x="22410" y="3486"/>
                  </a:cubicBezTo>
                  <a:cubicBezTo>
                    <a:pt x="22427" y="3486"/>
                    <a:pt x="22454" y="3479"/>
                    <a:pt x="22492" y="3466"/>
                  </a:cubicBezTo>
                  <a:cubicBezTo>
                    <a:pt x="22522" y="3405"/>
                    <a:pt x="22705" y="3344"/>
                    <a:pt x="22826" y="3284"/>
                  </a:cubicBezTo>
                  <a:cubicBezTo>
                    <a:pt x="23039" y="3192"/>
                    <a:pt x="23069" y="3132"/>
                    <a:pt x="23100" y="3010"/>
                  </a:cubicBezTo>
                  <a:lnTo>
                    <a:pt x="23100" y="2919"/>
                  </a:lnTo>
                  <a:lnTo>
                    <a:pt x="23160" y="3010"/>
                  </a:lnTo>
                  <a:cubicBezTo>
                    <a:pt x="23160" y="3040"/>
                    <a:pt x="23252" y="3101"/>
                    <a:pt x="23252" y="3101"/>
                  </a:cubicBezTo>
                  <a:cubicBezTo>
                    <a:pt x="23282" y="3071"/>
                    <a:pt x="23282" y="3040"/>
                    <a:pt x="23252" y="3010"/>
                  </a:cubicBezTo>
                  <a:cubicBezTo>
                    <a:pt x="23221" y="2980"/>
                    <a:pt x="23282" y="2949"/>
                    <a:pt x="23373" y="2949"/>
                  </a:cubicBezTo>
                  <a:cubicBezTo>
                    <a:pt x="23464" y="2949"/>
                    <a:pt x="23525" y="2919"/>
                    <a:pt x="23525" y="2858"/>
                  </a:cubicBezTo>
                  <a:cubicBezTo>
                    <a:pt x="23586" y="2828"/>
                    <a:pt x="23616" y="2828"/>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54"/>
                    <a:pt x="24103" y="249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2" y="2372"/>
                    <a:pt x="24445" y="2387"/>
                    <a:pt x="24464" y="2387"/>
                  </a:cubicBezTo>
                  <a:cubicBezTo>
                    <a:pt x="24483" y="2387"/>
                    <a:pt x="24498" y="2372"/>
                    <a:pt x="24498" y="2341"/>
                  </a:cubicBezTo>
                  <a:cubicBezTo>
                    <a:pt x="24498" y="2284"/>
                    <a:pt x="24522" y="2262"/>
                    <a:pt x="24548" y="2262"/>
                  </a:cubicBezTo>
                  <a:cubicBezTo>
                    <a:pt x="24563" y="2262"/>
                    <a:pt x="24578" y="2269"/>
                    <a:pt x="24589" y="2281"/>
                  </a:cubicBezTo>
                  <a:cubicBezTo>
                    <a:pt x="24589" y="2335"/>
                    <a:pt x="24589" y="2365"/>
                    <a:pt x="24600" y="2365"/>
                  </a:cubicBezTo>
                  <a:cubicBezTo>
                    <a:pt x="24614" y="2365"/>
                    <a:pt x="24644" y="2320"/>
                    <a:pt x="24711" y="2220"/>
                  </a:cubicBezTo>
                  <a:cubicBezTo>
                    <a:pt x="24771" y="2159"/>
                    <a:pt x="24923" y="2037"/>
                    <a:pt x="25045" y="1946"/>
                  </a:cubicBezTo>
                  <a:cubicBezTo>
                    <a:pt x="25197" y="1855"/>
                    <a:pt x="25258" y="1825"/>
                    <a:pt x="25319" y="1825"/>
                  </a:cubicBezTo>
                  <a:cubicBezTo>
                    <a:pt x="25349" y="1870"/>
                    <a:pt x="25372" y="1885"/>
                    <a:pt x="25379" y="1885"/>
                  </a:cubicBezTo>
                  <a:cubicBezTo>
                    <a:pt x="25387" y="1885"/>
                    <a:pt x="25379" y="1870"/>
                    <a:pt x="25349" y="1855"/>
                  </a:cubicBezTo>
                  <a:cubicBezTo>
                    <a:pt x="25319" y="1794"/>
                    <a:pt x="25349" y="1764"/>
                    <a:pt x="25471" y="1703"/>
                  </a:cubicBezTo>
                  <a:cubicBezTo>
                    <a:pt x="25592" y="1673"/>
                    <a:pt x="25653" y="1581"/>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822"/>
                    <a:pt x="27446" y="730"/>
                    <a:pt x="27507" y="700"/>
                  </a:cubicBezTo>
                  <a:cubicBezTo>
                    <a:pt x="27598" y="700"/>
                    <a:pt x="27750" y="700"/>
                    <a:pt x="27689" y="639"/>
                  </a:cubicBezTo>
                  <a:cubicBezTo>
                    <a:pt x="27689" y="609"/>
                    <a:pt x="27902" y="548"/>
                    <a:pt x="28206" y="518"/>
                  </a:cubicBezTo>
                  <a:cubicBezTo>
                    <a:pt x="28282" y="511"/>
                    <a:pt x="28351" y="509"/>
                    <a:pt x="28414" y="509"/>
                  </a:cubicBezTo>
                  <a:cubicBezTo>
                    <a:pt x="28526" y="509"/>
                    <a:pt x="28615" y="516"/>
                    <a:pt x="28678" y="516"/>
                  </a:cubicBezTo>
                  <a:cubicBezTo>
                    <a:pt x="28736" y="516"/>
                    <a:pt x="28772" y="510"/>
                    <a:pt x="28784" y="487"/>
                  </a:cubicBezTo>
                  <a:lnTo>
                    <a:pt x="28905" y="487"/>
                  </a:lnTo>
                  <a:cubicBezTo>
                    <a:pt x="28936" y="497"/>
                    <a:pt x="28969" y="501"/>
                    <a:pt x="29002" y="501"/>
                  </a:cubicBezTo>
                  <a:cubicBezTo>
                    <a:pt x="29067" y="501"/>
                    <a:pt x="29128" y="487"/>
                    <a:pt x="29148" y="487"/>
                  </a:cubicBezTo>
                  <a:cubicBezTo>
                    <a:pt x="29166" y="478"/>
                    <a:pt x="29184" y="475"/>
                    <a:pt x="29199" y="475"/>
                  </a:cubicBezTo>
                  <a:cubicBezTo>
                    <a:pt x="29234" y="475"/>
                    <a:pt x="29252" y="496"/>
                    <a:pt x="29209" y="518"/>
                  </a:cubicBezTo>
                  <a:cubicBezTo>
                    <a:pt x="29179" y="548"/>
                    <a:pt x="29179" y="609"/>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13"/>
                    <a:pt x="30065" y="810"/>
                    <a:pt x="30072" y="810"/>
                  </a:cubicBezTo>
                  <a:cubicBezTo>
                    <a:pt x="30091" y="810"/>
                    <a:pt x="30129" y="838"/>
                    <a:pt x="30151" y="882"/>
                  </a:cubicBezTo>
                  <a:cubicBezTo>
                    <a:pt x="30151" y="943"/>
                    <a:pt x="30212" y="943"/>
                    <a:pt x="30303" y="974"/>
                  </a:cubicBezTo>
                  <a:cubicBezTo>
                    <a:pt x="30364" y="974"/>
                    <a:pt x="30638" y="1126"/>
                    <a:pt x="30972" y="1308"/>
                  </a:cubicBezTo>
                  <a:cubicBezTo>
                    <a:pt x="31306" y="1502"/>
                    <a:pt x="31512" y="1646"/>
                    <a:pt x="31568" y="1646"/>
                  </a:cubicBezTo>
                  <a:cubicBezTo>
                    <a:pt x="31574" y="1646"/>
                    <a:pt x="31577" y="1645"/>
                    <a:pt x="31580" y="1642"/>
                  </a:cubicBezTo>
                  <a:cubicBezTo>
                    <a:pt x="31610" y="1642"/>
                    <a:pt x="31610" y="1642"/>
                    <a:pt x="31641" y="1703"/>
                  </a:cubicBezTo>
                  <a:cubicBezTo>
                    <a:pt x="31623" y="1739"/>
                    <a:pt x="31626" y="1753"/>
                    <a:pt x="31650" y="1753"/>
                  </a:cubicBezTo>
                  <a:cubicBezTo>
                    <a:pt x="31667" y="1753"/>
                    <a:pt x="31694" y="1746"/>
                    <a:pt x="31732" y="1733"/>
                  </a:cubicBezTo>
                  <a:cubicBezTo>
                    <a:pt x="31762" y="1718"/>
                    <a:pt x="31785" y="1703"/>
                    <a:pt x="31797" y="1703"/>
                  </a:cubicBezTo>
                  <a:cubicBezTo>
                    <a:pt x="31808" y="1703"/>
                    <a:pt x="31808" y="1718"/>
                    <a:pt x="31793" y="1764"/>
                  </a:cubicBezTo>
                  <a:cubicBezTo>
                    <a:pt x="31762" y="1794"/>
                    <a:pt x="31823" y="1855"/>
                    <a:pt x="31975" y="1946"/>
                  </a:cubicBezTo>
                  <a:cubicBezTo>
                    <a:pt x="32074" y="1995"/>
                    <a:pt x="32192" y="2084"/>
                    <a:pt x="32250" y="2084"/>
                  </a:cubicBezTo>
                  <a:cubicBezTo>
                    <a:pt x="32263" y="2084"/>
                    <a:pt x="32273" y="2079"/>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08" y="2719"/>
                    <a:pt x="33328" y="2732"/>
                    <a:pt x="33341" y="2740"/>
                  </a:cubicBezTo>
                  <a:lnTo>
                    <a:pt x="33341" y="2740"/>
                  </a:lnTo>
                  <a:cubicBezTo>
                    <a:pt x="33325" y="2775"/>
                    <a:pt x="33506" y="2894"/>
                    <a:pt x="33799" y="3040"/>
                  </a:cubicBezTo>
                  <a:cubicBezTo>
                    <a:pt x="34073" y="3162"/>
                    <a:pt x="34316" y="3284"/>
                    <a:pt x="34346" y="3344"/>
                  </a:cubicBezTo>
                  <a:cubicBezTo>
                    <a:pt x="34346" y="3344"/>
                    <a:pt x="34407" y="3344"/>
                    <a:pt x="34468" y="3314"/>
                  </a:cubicBezTo>
                  <a:cubicBezTo>
                    <a:pt x="34498" y="3284"/>
                    <a:pt x="34521" y="3268"/>
                    <a:pt x="34540" y="3268"/>
                  </a:cubicBezTo>
                  <a:cubicBezTo>
                    <a:pt x="34559" y="3268"/>
                    <a:pt x="34574" y="3284"/>
                    <a:pt x="34589" y="3314"/>
                  </a:cubicBezTo>
                  <a:cubicBezTo>
                    <a:pt x="34610" y="3395"/>
                    <a:pt x="34684" y="3449"/>
                    <a:pt x="34758" y="3449"/>
                  </a:cubicBezTo>
                  <a:cubicBezTo>
                    <a:pt x="34795" y="3449"/>
                    <a:pt x="34832" y="343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709"/>
                    <a:pt x="35258" y="3709"/>
                  </a:cubicBezTo>
                  <a:cubicBezTo>
                    <a:pt x="35288" y="3709"/>
                    <a:pt x="35319" y="3648"/>
                    <a:pt x="35319" y="3618"/>
                  </a:cubicBezTo>
                  <a:lnTo>
                    <a:pt x="35410" y="3618"/>
                  </a:lnTo>
                  <a:cubicBezTo>
                    <a:pt x="35410" y="3618"/>
                    <a:pt x="35440" y="3618"/>
                    <a:pt x="35440" y="3588"/>
                  </a:cubicBezTo>
                  <a:cubicBezTo>
                    <a:pt x="35458" y="3552"/>
                    <a:pt x="35476" y="3537"/>
                    <a:pt x="35494" y="3537"/>
                  </a:cubicBezTo>
                  <a:cubicBezTo>
                    <a:pt x="35506" y="3537"/>
                    <a:pt x="35519" y="3545"/>
                    <a:pt x="35532" y="3557"/>
                  </a:cubicBezTo>
                  <a:cubicBezTo>
                    <a:pt x="35532" y="3565"/>
                    <a:pt x="35536" y="3569"/>
                    <a:pt x="35541" y="3569"/>
                  </a:cubicBezTo>
                  <a:cubicBezTo>
                    <a:pt x="35555" y="3569"/>
                    <a:pt x="35576" y="3541"/>
                    <a:pt x="35532" y="3496"/>
                  </a:cubicBezTo>
                  <a:cubicBezTo>
                    <a:pt x="35532" y="3466"/>
                    <a:pt x="35562" y="3405"/>
                    <a:pt x="35592" y="3405"/>
                  </a:cubicBezTo>
                  <a:lnTo>
                    <a:pt x="35592" y="3314"/>
                  </a:lnTo>
                  <a:cubicBezTo>
                    <a:pt x="35592" y="3253"/>
                    <a:pt x="35592" y="3192"/>
                    <a:pt x="35501" y="3132"/>
                  </a:cubicBezTo>
                  <a:cubicBezTo>
                    <a:pt x="35409" y="3113"/>
                    <a:pt x="35339" y="3084"/>
                    <a:pt x="35298" y="3084"/>
                  </a:cubicBezTo>
                  <a:cubicBezTo>
                    <a:pt x="35272" y="3084"/>
                    <a:pt x="35258" y="3096"/>
                    <a:pt x="35258" y="3132"/>
                  </a:cubicBezTo>
                  <a:cubicBezTo>
                    <a:pt x="35258" y="3132"/>
                    <a:pt x="35197" y="3162"/>
                    <a:pt x="35167" y="3162"/>
                  </a:cubicBezTo>
                  <a:cubicBezTo>
                    <a:pt x="35136" y="3132"/>
                    <a:pt x="35106" y="3101"/>
                    <a:pt x="35106" y="3101"/>
                  </a:cubicBezTo>
                  <a:cubicBezTo>
                    <a:pt x="35106" y="3040"/>
                    <a:pt x="34954" y="3040"/>
                    <a:pt x="34772" y="2949"/>
                  </a:cubicBezTo>
                  <a:cubicBezTo>
                    <a:pt x="34528" y="2888"/>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68"/>
                  </a:cubicBezTo>
                  <a:cubicBezTo>
                    <a:pt x="32978" y="2037"/>
                    <a:pt x="32887" y="2007"/>
                    <a:pt x="32887" y="2007"/>
                  </a:cubicBezTo>
                  <a:cubicBezTo>
                    <a:pt x="32917" y="1946"/>
                    <a:pt x="32887" y="1946"/>
                    <a:pt x="32796" y="1885"/>
                  </a:cubicBezTo>
                  <a:cubicBezTo>
                    <a:pt x="32760" y="1850"/>
                    <a:pt x="32725" y="1835"/>
                    <a:pt x="32695" y="1835"/>
                  </a:cubicBezTo>
                  <a:cubicBezTo>
                    <a:pt x="32674" y="1835"/>
                    <a:pt x="32657" y="1842"/>
                    <a:pt x="32644" y="1855"/>
                  </a:cubicBezTo>
                  <a:cubicBezTo>
                    <a:pt x="32614" y="1825"/>
                    <a:pt x="32340" y="1642"/>
                    <a:pt x="32249" y="1551"/>
                  </a:cubicBezTo>
                  <a:cubicBezTo>
                    <a:pt x="32249" y="1490"/>
                    <a:pt x="32188" y="1490"/>
                    <a:pt x="32127" y="1490"/>
                  </a:cubicBezTo>
                  <a:cubicBezTo>
                    <a:pt x="32109" y="1526"/>
                    <a:pt x="32081" y="1541"/>
                    <a:pt x="32055" y="1541"/>
                  </a:cubicBezTo>
                  <a:cubicBezTo>
                    <a:pt x="32036" y="1541"/>
                    <a:pt x="32018" y="1533"/>
                    <a:pt x="32006" y="1521"/>
                  </a:cubicBezTo>
                  <a:cubicBezTo>
                    <a:pt x="32006" y="1521"/>
                    <a:pt x="32006" y="1490"/>
                    <a:pt x="32036" y="1460"/>
                  </a:cubicBezTo>
                  <a:cubicBezTo>
                    <a:pt x="32097" y="1430"/>
                    <a:pt x="32097" y="1430"/>
                    <a:pt x="32036" y="1399"/>
                  </a:cubicBezTo>
                  <a:cubicBezTo>
                    <a:pt x="31975" y="1369"/>
                    <a:pt x="31945" y="1338"/>
                    <a:pt x="31945" y="1338"/>
                  </a:cubicBezTo>
                  <a:cubicBezTo>
                    <a:pt x="31942" y="1341"/>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32"/>
                    <a:pt x="30905" y="838"/>
                    <a:pt x="30892" y="838"/>
                  </a:cubicBezTo>
                  <a:cubicBezTo>
                    <a:pt x="30867" y="838"/>
                    <a:pt x="30820" y="811"/>
                    <a:pt x="30759" y="730"/>
                  </a:cubicBezTo>
                  <a:cubicBezTo>
                    <a:pt x="30547" y="487"/>
                    <a:pt x="30547" y="487"/>
                    <a:pt x="30486" y="487"/>
                  </a:cubicBezTo>
                  <a:cubicBezTo>
                    <a:pt x="30516" y="518"/>
                    <a:pt x="30516" y="548"/>
                    <a:pt x="30486" y="609"/>
                  </a:cubicBezTo>
                  <a:cubicBezTo>
                    <a:pt x="30473" y="634"/>
                    <a:pt x="30455" y="649"/>
                    <a:pt x="30439" y="649"/>
                  </a:cubicBezTo>
                  <a:cubicBezTo>
                    <a:pt x="30416" y="649"/>
                    <a:pt x="30395" y="619"/>
                    <a:pt x="30395" y="548"/>
                  </a:cubicBezTo>
                  <a:cubicBezTo>
                    <a:pt x="30425" y="518"/>
                    <a:pt x="30243" y="426"/>
                    <a:pt x="30060" y="366"/>
                  </a:cubicBezTo>
                  <a:cubicBezTo>
                    <a:pt x="29927" y="321"/>
                    <a:pt x="29777" y="293"/>
                    <a:pt x="29694" y="293"/>
                  </a:cubicBezTo>
                  <a:cubicBezTo>
                    <a:pt x="29664" y="293"/>
                    <a:pt x="29643" y="297"/>
                    <a:pt x="29635" y="305"/>
                  </a:cubicBezTo>
                  <a:lnTo>
                    <a:pt x="29635" y="27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3763;p83"/>
            <p:cNvSpPr/>
            <p:nvPr/>
          </p:nvSpPr>
          <p:spPr>
            <a:xfrm>
              <a:off x="839789" y="2690677"/>
              <a:ext cx="588886" cy="61630"/>
            </a:xfrm>
            <a:custGeom>
              <a:avLst/>
              <a:gdLst/>
              <a:ahLst/>
              <a:cxnLst/>
              <a:rect l="l" t="t" r="r" b="b"/>
              <a:pathLst>
                <a:path w="35593" h="3725" extrusionOk="0">
                  <a:moveTo>
                    <a:pt x="29665" y="396"/>
                  </a:moveTo>
                  <a:cubicBezTo>
                    <a:pt x="29726" y="396"/>
                    <a:pt x="29726" y="396"/>
                    <a:pt x="29696" y="457"/>
                  </a:cubicBezTo>
                  <a:cubicBezTo>
                    <a:pt x="29696" y="478"/>
                    <a:pt x="29665" y="500"/>
                    <a:pt x="29626" y="500"/>
                  </a:cubicBezTo>
                  <a:cubicBezTo>
                    <a:pt x="29610" y="500"/>
                    <a:pt x="29592" y="496"/>
                    <a:pt x="29574" y="487"/>
                  </a:cubicBezTo>
                  <a:cubicBezTo>
                    <a:pt x="29513" y="487"/>
                    <a:pt x="29544" y="396"/>
                    <a:pt x="29665" y="396"/>
                  </a:cubicBezTo>
                  <a:close/>
                  <a:moveTo>
                    <a:pt x="27956" y="384"/>
                  </a:moveTo>
                  <a:cubicBezTo>
                    <a:pt x="27961" y="384"/>
                    <a:pt x="27963" y="388"/>
                    <a:pt x="27963" y="396"/>
                  </a:cubicBezTo>
                  <a:cubicBezTo>
                    <a:pt x="27963" y="396"/>
                    <a:pt x="27993" y="426"/>
                    <a:pt x="27933" y="487"/>
                  </a:cubicBezTo>
                  <a:cubicBezTo>
                    <a:pt x="27933" y="487"/>
                    <a:pt x="27919" y="514"/>
                    <a:pt x="27910" y="514"/>
                  </a:cubicBezTo>
                  <a:cubicBezTo>
                    <a:pt x="27906" y="514"/>
                    <a:pt x="27902" y="508"/>
                    <a:pt x="27902" y="487"/>
                  </a:cubicBezTo>
                  <a:lnTo>
                    <a:pt x="27872" y="457"/>
                  </a:lnTo>
                  <a:cubicBezTo>
                    <a:pt x="27916" y="412"/>
                    <a:pt x="27945" y="384"/>
                    <a:pt x="27956" y="384"/>
                  </a:cubicBezTo>
                  <a:close/>
                  <a:moveTo>
                    <a:pt x="930" y="449"/>
                  </a:moveTo>
                  <a:cubicBezTo>
                    <a:pt x="949" y="449"/>
                    <a:pt x="972" y="457"/>
                    <a:pt x="1002" y="457"/>
                  </a:cubicBezTo>
                  <a:cubicBezTo>
                    <a:pt x="1032" y="487"/>
                    <a:pt x="1032" y="487"/>
                    <a:pt x="1032" y="518"/>
                  </a:cubicBezTo>
                  <a:cubicBezTo>
                    <a:pt x="1032" y="518"/>
                    <a:pt x="1005" y="531"/>
                    <a:pt x="978" y="531"/>
                  </a:cubicBezTo>
                  <a:cubicBezTo>
                    <a:pt x="965" y="531"/>
                    <a:pt x="951" y="528"/>
                    <a:pt x="941" y="518"/>
                  </a:cubicBezTo>
                  <a:lnTo>
                    <a:pt x="880" y="487"/>
                  </a:lnTo>
                  <a:cubicBezTo>
                    <a:pt x="896" y="457"/>
                    <a:pt x="911" y="449"/>
                    <a:pt x="930" y="449"/>
                  </a:cubicBezTo>
                  <a:close/>
                  <a:moveTo>
                    <a:pt x="1671" y="487"/>
                  </a:moveTo>
                  <a:lnTo>
                    <a:pt x="1701" y="548"/>
                  </a:lnTo>
                  <a:lnTo>
                    <a:pt x="1762" y="548"/>
                  </a:lnTo>
                  <a:cubicBezTo>
                    <a:pt x="1762" y="518"/>
                    <a:pt x="1762" y="518"/>
                    <a:pt x="1732" y="487"/>
                  </a:cubicBezTo>
                  <a:close/>
                  <a:moveTo>
                    <a:pt x="13951" y="487"/>
                  </a:moveTo>
                  <a:cubicBezTo>
                    <a:pt x="13951" y="518"/>
                    <a:pt x="13951" y="578"/>
                    <a:pt x="13920" y="578"/>
                  </a:cubicBezTo>
                  <a:lnTo>
                    <a:pt x="13859" y="548"/>
                  </a:lnTo>
                  <a:lnTo>
                    <a:pt x="13890" y="487"/>
                  </a:lnTo>
                  <a:close/>
                  <a:moveTo>
                    <a:pt x="15957" y="518"/>
                  </a:moveTo>
                  <a:lnTo>
                    <a:pt x="16017" y="548"/>
                  </a:lnTo>
                  <a:cubicBezTo>
                    <a:pt x="15987" y="578"/>
                    <a:pt x="15987" y="609"/>
                    <a:pt x="15926" y="609"/>
                  </a:cubicBezTo>
                  <a:lnTo>
                    <a:pt x="15866" y="578"/>
                  </a:lnTo>
                  <a:cubicBezTo>
                    <a:pt x="15896" y="548"/>
                    <a:pt x="15957" y="518"/>
                    <a:pt x="15957" y="518"/>
                  </a:cubicBezTo>
                  <a:close/>
                  <a:moveTo>
                    <a:pt x="15075" y="548"/>
                  </a:moveTo>
                  <a:cubicBezTo>
                    <a:pt x="15106" y="548"/>
                    <a:pt x="15106" y="548"/>
                    <a:pt x="15106" y="578"/>
                  </a:cubicBezTo>
                  <a:cubicBezTo>
                    <a:pt x="15106" y="639"/>
                    <a:pt x="15045" y="670"/>
                    <a:pt x="15045" y="670"/>
                  </a:cubicBezTo>
                  <a:cubicBezTo>
                    <a:pt x="14984" y="639"/>
                    <a:pt x="15045" y="578"/>
                    <a:pt x="15075" y="548"/>
                  </a:cubicBezTo>
                  <a:close/>
                  <a:moveTo>
                    <a:pt x="1451" y="621"/>
                  </a:moveTo>
                  <a:cubicBezTo>
                    <a:pt x="1464" y="621"/>
                    <a:pt x="1485" y="628"/>
                    <a:pt x="1519" y="639"/>
                  </a:cubicBezTo>
                  <a:cubicBezTo>
                    <a:pt x="1549" y="670"/>
                    <a:pt x="1610" y="670"/>
                    <a:pt x="1580" y="730"/>
                  </a:cubicBezTo>
                  <a:lnTo>
                    <a:pt x="1549" y="700"/>
                  </a:lnTo>
                  <a:cubicBezTo>
                    <a:pt x="1549" y="687"/>
                    <a:pt x="1539" y="680"/>
                    <a:pt x="1529" y="680"/>
                  </a:cubicBezTo>
                  <a:cubicBezTo>
                    <a:pt x="1514" y="680"/>
                    <a:pt x="1501" y="695"/>
                    <a:pt x="1519" y="730"/>
                  </a:cubicBezTo>
                  <a:cubicBezTo>
                    <a:pt x="1488" y="791"/>
                    <a:pt x="1488" y="822"/>
                    <a:pt x="1488" y="822"/>
                  </a:cubicBezTo>
                  <a:cubicBezTo>
                    <a:pt x="1428" y="791"/>
                    <a:pt x="1428" y="730"/>
                    <a:pt x="1428" y="700"/>
                  </a:cubicBezTo>
                  <a:cubicBezTo>
                    <a:pt x="1428" y="642"/>
                    <a:pt x="1428" y="621"/>
                    <a:pt x="1451" y="621"/>
                  </a:cubicBezTo>
                  <a:close/>
                  <a:moveTo>
                    <a:pt x="16413" y="1034"/>
                  </a:moveTo>
                  <a:lnTo>
                    <a:pt x="16443" y="1065"/>
                  </a:lnTo>
                  <a:cubicBezTo>
                    <a:pt x="16443" y="1086"/>
                    <a:pt x="16428" y="1108"/>
                    <a:pt x="16408" y="1108"/>
                  </a:cubicBezTo>
                  <a:cubicBezTo>
                    <a:pt x="16400" y="1108"/>
                    <a:pt x="16391" y="1104"/>
                    <a:pt x="16382" y="1095"/>
                  </a:cubicBezTo>
                  <a:lnTo>
                    <a:pt x="16352" y="1034"/>
                  </a:lnTo>
                  <a:close/>
                  <a:moveTo>
                    <a:pt x="698" y="1065"/>
                  </a:moveTo>
                  <a:cubicBezTo>
                    <a:pt x="698" y="1065"/>
                    <a:pt x="637" y="1095"/>
                    <a:pt x="637" y="1126"/>
                  </a:cubicBezTo>
                  <a:lnTo>
                    <a:pt x="668" y="1156"/>
                  </a:lnTo>
                  <a:cubicBezTo>
                    <a:pt x="698" y="1156"/>
                    <a:pt x="728" y="1126"/>
                    <a:pt x="728" y="1065"/>
                  </a:cubicBezTo>
                  <a:close/>
                  <a:moveTo>
                    <a:pt x="26152" y="1082"/>
                  </a:moveTo>
                  <a:cubicBezTo>
                    <a:pt x="26170" y="1082"/>
                    <a:pt x="26170" y="1095"/>
                    <a:pt x="26170" y="1095"/>
                  </a:cubicBezTo>
                  <a:cubicBezTo>
                    <a:pt x="26170" y="1095"/>
                    <a:pt x="26200" y="1126"/>
                    <a:pt x="26170" y="1156"/>
                  </a:cubicBezTo>
                  <a:cubicBezTo>
                    <a:pt x="26170" y="1156"/>
                    <a:pt x="26109" y="1156"/>
                    <a:pt x="26078" y="1095"/>
                  </a:cubicBezTo>
                  <a:lnTo>
                    <a:pt x="26109" y="1095"/>
                  </a:lnTo>
                  <a:cubicBezTo>
                    <a:pt x="26129" y="1085"/>
                    <a:pt x="26143" y="1082"/>
                    <a:pt x="26152" y="1082"/>
                  </a:cubicBezTo>
                  <a:close/>
                  <a:moveTo>
                    <a:pt x="25797" y="1376"/>
                  </a:moveTo>
                  <a:cubicBezTo>
                    <a:pt x="25805" y="1376"/>
                    <a:pt x="25805" y="1384"/>
                    <a:pt x="25805" y="1399"/>
                  </a:cubicBezTo>
                  <a:lnTo>
                    <a:pt x="25775" y="1430"/>
                  </a:lnTo>
                  <a:lnTo>
                    <a:pt x="25714" y="1430"/>
                  </a:lnTo>
                  <a:lnTo>
                    <a:pt x="25744" y="1399"/>
                  </a:lnTo>
                  <a:cubicBezTo>
                    <a:pt x="25775" y="1384"/>
                    <a:pt x="25790" y="1376"/>
                    <a:pt x="25797" y="1376"/>
                  </a:cubicBezTo>
                  <a:close/>
                  <a:moveTo>
                    <a:pt x="25690" y="1494"/>
                  </a:moveTo>
                  <a:cubicBezTo>
                    <a:pt x="25687" y="1494"/>
                    <a:pt x="25683" y="1500"/>
                    <a:pt x="25683" y="1521"/>
                  </a:cubicBezTo>
                  <a:cubicBezTo>
                    <a:pt x="25704" y="1521"/>
                    <a:pt x="25697" y="1494"/>
                    <a:pt x="25690" y="1494"/>
                  </a:cubicBezTo>
                  <a:close/>
                  <a:moveTo>
                    <a:pt x="11063" y="1582"/>
                  </a:moveTo>
                  <a:cubicBezTo>
                    <a:pt x="11093" y="1612"/>
                    <a:pt x="11124" y="1642"/>
                    <a:pt x="11093" y="1673"/>
                  </a:cubicBezTo>
                  <a:lnTo>
                    <a:pt x="11002" y="1673"/>
                  </a:lnTo>
                  <a:lnTo>
                    <a:pt x="11033" y="1582"/>
                  </a:lnTo>
                  <a:close/>
                  <a:moveTo>
                    <a:pt x="25379" y="1619"/>
                  </a:moveTo>
                  <a:cubicBezTo>
                    <a:pt x="25387" y="1619"/>
                    <a:pt x="25395" y="1627"/>
                    <a:pt x="25410" y="1642"/>
                  </a:cubicBezTo>
                  <a:lnTo>
                    <a:pt x="25379" y="1673"/>
                  </a:lnTo>
                  <a:lnTo>
                    <a:pt x="25319" y="1673"/>
                  </a:lnTo>
                  <a:lnTo>
                    <a:pt x="25349" y="1642"/>
                  </a:lnTo>
                  <a:cubicBezTo>
                    <a:pt x="25364" y="1627"/>
                    <a:pt x="25372" y="1619"/>
                    <a:pt x="25379" y="1619"/>
                  </a:cubicBezTo>
                  <a:close/>
                  <a:moveTo>
                    <a:pt x="10737" y="1759"/>
                  </a:moveTo>
                  <a:cubicBezTo>
                    <a:pt x="10754" y="1759"/>
                    <a:pt x="10781" y="1769"/>
                    <a:pt x="10820" y="1794"/>
                  </a:cubicBezTo>
                  <a:cubicBezTo>
                    <a:pt x="10850" y="1825"/>
                    <a:pt x="10850" y="1825"/>
                    <a:pt x="10789" y="1855"/>
                  </a:cubicBezTo>
                  <a:cubicBezTo>
                    <a:pt x="10789" y="1855"/>
                    <a:pt x="10729" y="1825"/>
                    <a:pt x="10729" y="1794"/>
                  </a:cubicBezTo>
                  <a:cubicBezTo>
                    <a:pt x="10711" y="1777"/>
                    <a:pt x="10714" y="1759"/>
                    <a:pt x="10737" y="1759"/>
                  </a:cubicBezTo>
                  <a:close/>
                  <a:moveTo>
                    <a:pt x="25073" y="1761"/>
                  </a:moveTo>
                  <a:cubicBezTo>
                    <a:pt x="25083" y="1761"/>
                    <a:pt x="25094" y="1771"/>
                    <a:pt x="25106" y="1794"/>
                  </a:cubicBezTo>
                  <a:cubicBezTo>
                    <a:pt x="25136" y="1825"/>
                    <a:pt x="25136" y="1825"/>
                    <a:pt x="25106" y="1855"/>
                  </a:cubicBezTo>
                  <a:cubicBezTo>
                    <a:pt x="25068" y="1868"/>
                    <a:pt x="25046" y="1875"/>
                    <a:pt x="25035" y="1875"/>
                  </a:cubicBezTo>
                  <a:cubicBezTo>
                    <a:pt x="25020" y="1875"/>
                    <a:pt x="25027" y="1860"/>
                    <a:pt x="25045" y="1825"/>
                  </a:cubicBezTo>
                  <a:cubicBezTo>
                    <a:pt x="25045" y="1787"/>
                    <a:pt x="25057" y="1761"/>
                    <a:pt x="25073" y="1761"/>
                  </a:cubicBezTo>
                  <a:close/>
                  <a:moveTo>
                    <a:pt x="25345" y="1878"/>
                  </a:moveTo>
                  <a:lnTo>
                    <a:pt x="25345" y="1878"/>
                  </a:lnTo>
                  <a:cubicBezTo>
                    <a:pt x="25347" y="1880"/>
                    <a:pt x="25348" y="1883"/>
                    <a:pt x="25349" y="1885"/>
                  </a:cubicBezTo>
                  <a:cubicBezTo>
                    <a:pt x="25352" y="1885"/>
                    <a:pt x="25355" y="1886"/>
                    <a:pt x="25358" y="1886"/>
                  </a:cubicBezTo>
                  <a:lnTo>
                    <a:pt x="25358" y="1886"/>
                  </a:lnTo>
                  <a:cubicBezTo>
                    <a:pt x="25354" y="1884"/>
                    <a:pt x="25350" y="1881"/>
                    <a:pt x="25345" y="1878"/>
                  </a:cubicBezTo>
                  <a:close/>
                  <a:moveTo>
                    <a:pt x="25358" y="1886"/>
                  </a:moveTo>
                  <a:cubicBezTo>
                    <a:pt x="25368" y="1891"/>
                    <a:pt x="25376" y="1893"/>
                    <a:pt x="25379" y="1893"/>
                  </a:cubicBezTo>
                  <a:cubicBezTo>
                    <a:pt x="25386" y="1893"/>
                    <a:pt x="25381" y="1887"/>
                    <a:pt x="25358" y="1886"/>
                  </a:cubicBezTo>
                  <a:close/>
                  <a:moveTo>
                    <a:pt x="9604" y="1923"/>
                  </a:moveTo>
                  <a:cubicBezTo>
                    <a:pt x="9596" y="1923"/>
                    <a:pt x="9589" y="1931"/>
                    <a:pt x="9574" y="1946"/>
                  </a:cubicBezTo>
                  <a:cubicBezTo>
                    <a:pt x="9482" y="1977"/>
                    <a:pt x="9482" y="1977"/>
                    <a:pt x="9543" y="2007"/>
                  </a:cubicBezTo>
                  <a:lnTo>
                    <a:pt x="9634" y="1946"/>
                  </a:lnTo>
                  <a:cubicBezTo>
                    <a:pt x="9619" y="1931"/>
                    <a:pt x="9612" y="1923"/>
                    <a:pt x="9604" y="1923"/>
                  </a:cubicBezTo>
                  <a:close/>
                  <a:moveTo>
                    <a:pt x="24194" y="2045"/>
                  </a:moveTo>
                  <a:cubicBezTo>
                    <a:pt x="24202" y="2045"/>
                    <a:pt x="24209" y="2053"/>
                    <a:pt x="24224" y="2068"/>
                  </a:cubicBezTo>
                  <a:cubicBezTo>
                    <a:pt x="24224" y="2068"/>
                    <a:pt x="24224" y="2129"/>
                    <a:pt x="24194" y="2129"/>
                  </a:cubicBezTo>
                  <a:lnTo>
                    <a:pt x="24133" y="2129"/>
                  </a:lnTo>
                  <a:cubicBezTo>
                    <a:pt x="24103" y="2098"/>
                    <a:pt x="24164" y="2068"/>
                    <a:pt x="24164" y="2068"/>
                  </a:cubicBezTo>
                  <a:cubicBezTo>
                    <a:pt x="24179" y="2053"/>
                    <a:pt x="24186" y="2045"/>
                    <a:pt x="24194" y="2045"/>
                  </a:cubicBezTo>
                  <a:close/>
                  <a:moveTo>
                    <a:pt x="3693" y="2085"/>
                  </a:moveTo>
                  <a:cubicBezTo>
                    <a:pt x="3731" y="2085"/>
                    <a:pt x="3778" y="2098"/>
                    <a:pt x="3798" y="2098"/>
                  </a:cubicBezTo>
                  <a:cubicBezTo>
                    <a:pt x="3859" y="2129"/>
                    <a:pt x="3829" y="2159"/>
                    <a:pt x="3707" y="2159"/>
                  </a:cubicBezTo>
                  <a:cubicBezTo>
                    <a:pt x="3677" y="2129"/>
                    <a:pt x="3646" y="2098"/>
                    <a:pt x="3646" y="2098"/>
                  </a:cubicBezTo>
                  <a:cubicBezTo>
                    <a:pt x="3657" y="2088"/>
                    <a:pt x="3673" y="2085"/>
                    <a:pt x="3693" y="2085"/>
                  </a:cubicBezTo>
                  <a:close/>
                  <a:moveTo>
                    <a:pt x="10151" y="2250"/>
                  </a:moveTo>
                  <a:cubicBezTo>
                    <a:pt x="10182" y="2250"/>
                    <a:pt x="10212" y="2281"/>
                    <a:pt x="10212" y="2281"/>
                  </a:cubicBezTo>
                  <a:cubicBezTo>
                    <a:pt x="10212" y="2311"/>
                    <a:pt x="10151" y="2311"/>
                    <a:pt x="10121" y="2311"/>
                  </a:cubicBezTo>
                  <a:cubicBezTo>
                    <a:pt x="10060" y="2311"/>
                    <a:pt x="10060" y="2311"/>
                    <a:pt x="10151" y="2250"/>
                  </a:cubicBezTo>
                  <a:close/>
                  <a:moveTo>
                    <a:pt x="3902" y="2262"/>
                  </a:moveTo>
                  <a:cubicBezTo>
                    <a:pt x="3886" y="2262"/>
                    <a:pt x="3870" y="2269"/>
                    <a:pt x="3859" y="2281"/>
                  </a:cubicBezTo>
                  <a:cubicBezTo>
                    <a:pt x="3829" y="2341"/>
                    <a:pt x="3859" y="2341"/>
                    <a:pt x="3950" y="2402"/>
                  </a:cubicBezTo>
                  <a:cubicBezTo>
                    <a:pt x="3981" y="2433"/>
                    <a:pt x="4042" y="2433"/>
                    <a:pt x="4042" y="2433"/>
                  </a:cubicBezTo>
                  <a:cubicBezTo>
                    <a:pt x="4072" y="2372"/>
                    <a:pt x="4042" y="2341"/>
                    <a:pt x="3981" y="2341"/>
                  </a:cubicBezTo>
                  <a:cubicBezTo>
                    <a:pt x="3962" y="2284"/>
                    <a:pt x="3930" y="2262"/>
                    <a:pt x="3902" y="2262"/>
                  </a:cubicBezTo>
                  <a:close/>
                  <a:moveTo>
                    <a:pt x="9026" y="2585"/>
                  </a:moveTo>
                  <a:lnTo>
                    <a:pt x="8996" y="2615"/>
                  </a:lnTo>
                  <a:cubicBezTo>
                    <a:pt x="9026" y="2645"/>
                    <a:pt x="9087" y="2676"/>
                    <a:pt x="9087" y="2676"/>
                  </a:cubicBezTo>
                  <a:cubicBezTo>
                    <a:pt x="9118" y="2645"/>
                    <a:pt x="9087" y="2615"/>
                    <a:pt x="9087" y="2615"/>
                  </a:cubicBezTo>
                  <a:cubicBezTo>
                    <a:pt x="9087" y="2615"/>
                    <a:pt x="9087" y="2585"/>
                    <a:pt x="9026" y="2585"/>
                  </a:cubicBezTo>
                  <a:close/>
                  <a:moveTo>
                    <a:pt x="19110" y="2717"/>
                  </a:moveTo>
                  <a:cubicBezTo>
                    <a:pt x="19128" y="2717"/>
                    <a:pt x="19153" y="2724"/>
                    <a:pt x="19179" y="2737"/>
                  </a:cubicBezTo>
                  <a:cubicBezTo>
                    <a:pt x="19239" y="2767"/>
                    <a:pt x="19239" y="2767"/>
                    <a:pt x="19239" y="2797"/>
                  </a:cubicBezTo>
                  <a:cubicBezTo>
                    <a:pt x="19230" y="2816"/>
                    <a:pt x="19215" y="2823"/>
                    <a:pt x="19197" y="2823"/>
                  </a:cubicBezTo>
                  <a:cubicBezTo>
                    <a:pt x="19158" y="2823"/>
                    <a:pt x="19108" y="2788"/>
                    <a:pt x="19087" y="2767"/>
                  </a:cubicBezTo>
                  <a:cubicBezTo>
                    <a:pt x="19070" y="2731"/>
                    <a:pt x="19083" y="2717"/>
                    <a:pt x="19110" y="2717"/>
                  </a:cubicBezTo>
                  <a:close/>
                  <a:moveTo>
                    <a:pt x="8662" y="2919"/>
                  </a:moveTo>
                  <a:cubicBezTo>
                    <a:pt x="8692" y="2919"/>
                    <a:pt x="8692" y="2919"/>
                    <a:pt x="8723" y="2949"/>
                  </a:cubicBezTo>
                  <a:lnTo>
                    <a:pt x="8662" y="2980"/>
                  </a:lnTo>
                  <a:lnTo>
                    <a:pt x="8631" y="2949"/>
                  </a:lnTo>
                  <a:lnTo>
                    <a:pt x="8662" y="2919"/>
                  </a:lnTo>
                  <a:close/>
                  <a:moveTo>
                    <a:pt x="5714" y="2966"/>
                  </a:moveTo>
                  <a:cubicBezTo>
                    <a:pt x="5737" y="2966"/>
                    <a:pt x="5764" y="2980"/>
                    <a:pt x="5805" y="2980"/>
                  </a:cubicBezTo>
                  <a:lnTo>
                    <a:pt x="5774" y="3040"/>
                  </a:lnTo>
                  <a:lnTo>
                    <a:pt x="5713" y="3040"/>
                  </a:lnTo>
                  <a:lnTo>
                    <a:pt x="5683" y="2980"/>
                  </a:lnTo>
                  <a:cubicBezTo>
                    <a:pt x="5693" y="2970"/>
                    <a:pt x="5703" y="2966"/>
                    <a:pt x="5714" y="2966"/>
                  </a:cubicBezTo>
                  <a:close/>
                  <a:moveTo>
                    <a:pt x="8333" y="3054"/>
                  </a:moveTo>
                  <a:cubicBezTo>
                    <a:pt x="8358" y="3054"/>
                    <a:pt x="8378" y="3081"/>
                    <a:pt x="8358" y="3162"/>
                  </a:cubicBezTo>
                  <a:cubicBezTo>
                    <a:pt x="8327" y="3162"/>
                    <a:pt x="8327" y="3162"/>
                    <a:pt x="8297" y="3192"/>
                  </a:cubicBezTo>
                  <a:cubicBezTo>
                    <a:pt x="8267" y="3132"/>
                    <a:pt x="8267" y="3101"/>
                    <a:pt x="8297" y="3071"/>
                  </a:cubicBezTo>
                  <a:cubicBezTo>
                    <a:pt x="8307" y="3061"/>
                    <a:pt x="8321" y="3054"/>
                    <a:pt x="8333" y="3054"/>
                  </a:cubicBezTo>
                  <a:close/>
                  <a:moveTo>
                    <a:pt x="5964" y="3124"/>
                  </a:moveTo>
                  <a:cubicBezTo>
                    <a:pt x="5979" y="3124"/>
                    <a:pt x="5972" y="3147"/>
                    <a:pt x="5957" y="3192"/>
                  </a:cubicBezTo>
                  <a:cubicBezTo>
                    <a:pt x="5926" y="3223"/>
                    <a:pt x="5926" y="3284"/>
                    <a:pt x="5805" y="3284"/>
                  </a:cubicBezTo>
                  <a:cubicBezTo>
                    <a:pt x="5774" y="3253"/>
                    <a:pt x="5744" y="3253"/>
                    <a:pt x="5744" y="3253"/>
                  </a:cubicBezTo>
                  <a:cubicBezTo>
                    <a:pt x="5744" y="3253"/>
                    <a:pt x="5774" y="3223"/>
                    <a:pt x="5835" y="3192"/>
                  </a:cubicBezTo>
                  <a:cubicBezTo>
                    <a:pt x="5911" y="3147"/>
                    <a:pt x="5949" y="3124"/>
                    <a:pt x="5964" y="3124"/>
                  </a:cubicBezTo>
                  <a:close/>
                  <a:moveTo>
                    <a:pt x="10394" y="3139"/>
                  </a:moveTo>
                  <a:cubicBezTo>
                    <a:pt x="10387" y="3139"/>
                    <a:pt x="10379" y="3147"/>
                    <a:pt x="10364" y="3162"/>
                  </a:cubicBezTo>
                  <a:cubicBezTo>
                    <a:pt x="10364" y="3162"/>
                    <a:pt x="10333" y="3223"/>
                    <a:pt x="10364" y="3253"/>
                  </a:cubicBezTo>
                  <a:cubicBezTo>
                    <a:pt x="10374" y="3274"/>
                    <a:pt x="10384" y="3284"/>
                    <a:pt x="10393" y="3284"/>
                  </a:cubicBezTo>
                  <a:cubicBezTo>
                    <a:pt x="10411" y="3284"/>
                    <a:pt x="10425" y="3243"/>
                    <a:pt x="10425" y="3162"/>
                  </a:cubicBezTo>
                  <a:cubicBezTo>
                    <a:pt x="10409" y="3147"/>
                    <a:pt x="10402" y="3139"/>
                    <a:pt x="10394" y="3139"/>
                  </a:cubicBezTo>
                  <a:close/>
                  <a:moveTo>
                    <a:pt x="35368" y="3172"/>
                  </a:moveTo>
                  <a:cubicBezTo>
                    <a:pt x="35405" y="3172"/>
                    <a:pt x="35389" y="3237"/>
                    <a:pt x="35319" y="3284"/>
                  </a:cubicBezTo>
                  <a:cubicBezTo>
                    <a:pt x="35288" y="3329"/>
                    <a:pt x="35273" y="3352"/>
                    <a:pt x="35269" y="3352"/>
                  </a:cubicBezTo>
                  <a:cubicBezTo>
                    <a:pt x="35266" y="3352"/>
                    <a:pt x="35273" y="3329"/>
                    <a:pt x="35288" y="3284"/>
                  </a:cubicBezTo>
                  <a:cubicBezTo>
                    <a:pt x="35288" y="3253"/>
                    <a:pt x="35288" y="3192"/>
                    <a:pt x="35319" y="3192"/>
                  </a:cubicBezTo>
                  <a:cubicBezTo>
                    <a:pt x="35340" y="3178"/>
                    <a:pt x="35356" y="3172"/>
                    <a:pt x="35368" y="3172"/>
                  </a:cubicBezTo>
                  <a:close/>
                  <a:moveTo>
                    <a:pt x="6908" y="3211"/>
                  </a:moveTo>
                  <a:cubicBezTo>
                    <a:pt x="6917" y="3211"/>
                    <a:pt x="6902" y="3233"/>
                    <a:pt x="6868" y="3284"/>
                  </a:cubicBezTo>
                  <a:cubicBezTo>
                    <a:pt x="6838" y="3344"/>
                    <a:pt x="6777" y="3375"/>
                    <a:pt x="6777" y="3375"/>
                  </a:cubicBezTo>
                  <a:cubicBezTo>
                    <a:pt x="6747" y="3375"/>
                    <a:pt x="6808" y="3314"/>
                    <a:pt x="6838" y="3253"/>
                  </a:cubicBezTo>
                  <a:cubicBezTo>
                    <a:pt x="6879" y="3226"/>
                    <a:pt x="6902" y="3211"/>
                    <a:pt x="6908" y="3211"/>
                  </a:cubicBezTo>
                  <a:close/>
                  <a:moveTo>
                    <a:pt x="20911" y="3375"/>
                  </a:moveTo>
                  <a:cubicBezTo>
                    <a:pt x="20881" y="3405"/>
                    <a:pt x="20881" y="3466"/>
                    <a:pt x="20850" y="3466"/>
                  </a:cubicBezTo>
                  <a:lnTo>
                    <a:pt x="20790" y="3436"/>
                  </a:lnTo>
                  <a:cubicBezTo>
                    <a:pt x="20820" y="3405"/>
                    <a:pt x="20850" y="3375"/>
                    <a:pt x="20850" y="3375"/>
                  </a:cubicBezTo>
                  <a:close/>
                  <a:moveTo>
                    <a:pt x="8084" y="3436"/>
                  </a:moveTo>
                  <a:lnTo>
                    <a:pt x="8115" y="3466"/>
                  </a:lnTo>
                  <a:cubicBezTo>
                    <a:pt x="8073" y="3487"/>
                    <a:pt x="8045" y="3522"/>
                    <a:pt x="8032" y="3522"/>
                  </a:cubicBezTo>
                  <a:cubicBezTo>
                    <a:pt x="8026" y="3522"/>
                    <a:pt x="8023" y="3515"/>
                    <a:pt x="8023" y="3496"/>
                  </a:cubicBezTo>
                  <a:cubicBezTo>
                    <a:pt x="7963" y="3496"/>
                    <a:pt x="8054" y="3436"/>
                    <a:pt x="8084" y="3436"/>
                  </a:cubicBezTo>
                  <a:close/>
                  <a:moveTo>
                    <a:pt x="7203" y="3436"/>
                  </a:moveTo>
                  <a:cubicBezTo>
                    <a:pt x="7203" y="3496"/>
                    <a:pt x="7203" y="3527"/>
                    <a:pt x="7172" y="3527"/>
                  </a:cubicBezTo>
                  <a:lnTo>
                    <a:pt x="7112" y="3527"/>
                  </a:lnTo>
                  <a:cubicBezTo>
                    <a:pt x="7112" y="3496"/>
                    <a:pt x="7172" y="3436"/>
                    <a:pt x="7172" y="3436"/>
                  </a:cubicBezTo>
                  <a:close/>
                  <a:moveTo>
                    <a:pt x="28328" y="1"/>
                  </a:moveTo>
                  <a:cubicBezTo>
                    <a:pt x="28328" y="1"/>
                    <a:pt x="28267" y="31"/>
                    <a:pt x="28206" y="31"/>
                  </a:cubicBezTo>
                  <a:cubicBezTo>
                    <a:pt x="28145" y="62"/>
                    <a:pt x="28054" y="92"/>
                    <a:pt x="27993" y="92"/>
                  </a:cubicBezTo>
                  <a:cubicBezTo>
                    <a:pt x="27841" y="123"/>
                    <a:pt x="27781" y="123"/>
                    <a:pt x="27841" y="153"/>
                  </a:cubicBezTo>
                  <a:cubicBezTo>
                    <a:pt x="27841" y="183"/>
                    <a:pt x="27841" y="244"/>
                    <a:pt x="27811" y="244"/>
                  </a:cubicBezTo>
                  <a:lnTo>
                    <a:pt x="27811" y="214"/>
                  </a:lnTo>
                  <a:cubicBezTo>
                    <a:pt x="27798" y="201"/>
                    <a:pt x="27765" y="194"/>
                    <a:pt x="27715" y="194"/>
                  </a:cubicBezTo>
                  <a:cubicBezTo>
                    <a:pt x="27644" y="194"/>
                    <a:pt x="27541" y="208"/>
                    <a:pt x="27416" y="244"/>
                  </a:cubicBezTo>
                  <a:cubicBezTo>
                    <a:pt x="27233" y="312"/>
                    <a:pt x="27137" y="347"/>
                    <a:pt x="27074" y="347"/>
                  </a:cubicBezTo>
                  <a:cubicBezTo>
                    <a:pt x="27053" y="347"/>
                    <a:pt x="27036" y="343"/>
                    <a:pt x="27021" y="335"/>
                  </a:cubicBezTo>
                  <a:lnTo>
                    <a:pt x="26990" y="396"/>
                  </a:lnTo>
                  <a:cubicBezTo>
                    <a:pt x="26972" y="434"/>
                    <a:pt x="26941" y="460"/>
                    <a:pt x="26921" y="460"/>
                  </a:cubicBezTo>
                  <a:cubicBezTo>
                    <a:pt x="26908" y="460"/>
                    <a:pt x="26899" y="450"/>
                    <a:pt x="26899" y="426"/>
                  </a:cubicBezTo>
                  <a:cubicBezTo>
                    <a:pt x="26891" y="422"/>
                    <a:pt x="26880" y="421"/>
                    <a:pt x="26867" y="421"/>
                  </a:cubicBezTo>
                  <a:cubicBezTo>
                    <a:pt x="26784" y="421"/>
                    <a:pt x="26617" y="499"/>
                    <a:pt x="26565" y="578"/>
                  </a:cubicBezTo>
                  <a:cubicBezTo>
                    <a:pt x="26534" y="578"/>
                    <a:pt x="26474" y="609"/>
                    <a:pt x="26474" y="609"/>
                  </a:cubicBezTo>
                  <a:cubicBezTo>
                    <a:pt x="26453" y="595"/>
                    <a:pt x="26431" y="589"/>
                    <a:pt x="26409" y="589"/>
                  </a:cubicBezTo>
                  <a:cubicBezTo>
                    <a:pt x="26334" y="589"/>
                    <a:pt x="26261" y="660"/>
                    <a:pt x="26261" y="730"/>
                  </a:cubicBezTo>
                  <a:cubicBezTo>
                    <a:pt x="26246" y="715"/>
                    <a:pt x="26230" y="708"/>
                    <a:pt x="26211" y="708"/>
                  </a:cubicBezTo>
                  <a:cubicBezTo>
                    <a:pt x="26192" y="708"/>
                    <a:pt x="26170" y="715"/>
                    <a:pt x="26139" y="730"/>
                  </a:cubicBezTo>
                  <a:cubicBezTo>
                    <a:pt x="26092" y="801"/>
                    <a:pt x="25972" y="872"/>
                    <a:pt x="25920" y="872"/>
                  </a:cubicBezTo>
                  <a:cubicBezTo>
                    <a:pt x="25905" y="872"/>
                    <a:pt x="25896" y="866"/>
                    <a:pt x="25896" y="852"/>
                  </a:cubicBezTo>
                  <a:lnTo>
                    <a:pt x="25835" y="882"/>
                  </a:lnTo>
                  <a:cubicBezTo>
                    <a:pt x="25835" y="943"/>
                    <a:pt x="25775" y="974"/>
                    <a:pt x="25744" y="1004"/>
                  </a:cubicBezTo>
                  <a:cubicBezTo>
                    <a:pt x="25714" y="1034"/>
                    <a:pt x="25653" y="1034"/>
                    <a:pt x="25653" y="1095"/>
                  </a:cubicBezTo>
                  <a:cubicBezTo>
                    <a:pt x="25623" y="1156"/>
                    <a:pt x="25592" y="1186"/>
                    <a:pt x="25592" y="1186"/>
                  </a:cubicBezTo>
                  <a:cubicBezTo>
                    <a:pt x="25581" y="1192"/>
                    <a:pt x="25573" y="1194"/>
                    <a:pt x="25567" y="1194"/>
                  </a:cubicBezTo>
                  <a:cubicBezTo>
                    <a:pt x="25542" y="1194"/>
                    <a:pt x="25567" y="1145"/>
                    <a:pt x="25592" y="1095"/>
                  </a:cubicBezTo>
                  <a:cubicBezTo>
                    <a:pt x="25609" y="1070"/>
                    <a:pt x="25609" y="1059"/>
                    <a:pt x="25600" y="1059"/>
                  </a:cubicBezTo>
                  <a:cubicBezTo>
                    <a:pt x="25576" y="1059"/>
                    <a:pt x="25484" y="1137"/>
                    <a:pt x="25440" y="1247"/>
                  </a:cubicBezTo>
                  <a:cubicBezTo>
                    <a:pt x="25395" y="1308"/>
                    <a:pt x="25372" y="1338"/>
                    <a:pt x="25368" y="1338"/>
                  </a:cubicBezTo>
                  <a:cubicBezTo>
                    <a:pt x="25364" y="1338"/>
                    <a:pt x="25379" y="1308"/>
                    <a:pt x="25410" y="1247"/>
                  </a:cubicBezTo>
                  <a:cubicBezTo>
                    <a:pt x="25410" y="1209"/>
                    <a:pt x="25422" y="1170"/>
                    <a:pt x="25415" y="1170"/>
                  </a:cubicBezTo>
                  <a:cubicBezTo>
                    <a:pt x="25412" y="1170"/>
                    <a:pt x="25402" y="1183"/>
                    <a:pt x="25379" y="1217"/>
                  </a:cubicBezTo>
                  <a:cubicBezTo>
                    <a:pt x="25379" y="1217"/>
                    <a:pt x="25288" y="1278"/>
                    <a:pt x="25319" y="1308"/>
                  </a:cubicBezTo>
                  <a:lnTo>
                    <a:pt x="25197" y="1369"/>
                  </a:lnTo>
                  <a:cubicBezTo>
                    <a:pt x="25106" y="1399"/>
                    <a:pt x="25045" y="1399"/>
                    <a:pt x="25015" y="1430"/>
                  </a:cubicBezTo>
                  <a:cubicBezTo>
                    <a:pt x="24984" y="1490"/>
                    <a:pt x="24984" y="1490"/>
                    <a:pt x="24923" y="1490"/>
                  </a:cubicBezTo>
                  <a:cubicBezTo>
                    <a:pt x="24923" y="1482"/>
                    <a:pt x="24919" y="1478"/>
                    <a:pt x="24914" y="1478"/>
                  </a:cubicBezTo>
                  <a:cubicBezTo>
                    <a:pt x="24900" y="1478"/>
                    <a:pt x="24879" y="1507"/>
                    <a:pt x="24923" y="1551"/>
                  </a:cubicBezTo>
                  <a:cubicBezTo>
                    <a:pt x="24901" y="1596"/>
                    <a:pt x="24879" y="1624"/>
                    <a:pt x="24845" y="1624"/>
                  </a:cubicBezTo>
                  <a:cubicBezTo>
                    <a:pt x="24832" y="1624"/>
                    <a:pt x="24818" y="1620"/>
                    <a:pt x="24802" y="1612"/>
                  </a:cubicBezTo>
                  <a:cubicBezTo>
                    <a:pt x="24776" y="1586"/>
                    <a:pt x="24756" y="1577"/>
                    <a:pt x="24743" y="1577"/>
                  </a:cubicBezTo>
                  <a:cubicBezTo>
                    <a:pt x="24726" y="1577"/>
                    <a:pt x="24724" y="1594"/>
                    <a:pt x="24741" y="1612"/>
                  </a:cubicBezTo>
                  <a:cubicBezTo>
                    <a:pt x="24711" y="1673"/>
                    <a:pt x="24680" y="1703"/>
                    <a:pt x="24680" y="1703"/>
                  </a:cubicBezTo>
                  <a:cubicBezTo>
                    <a:pt x="24678" y="1701"/>
                    <a:pt x="24675" y="1700"/>
                    <a:pt x="24671" y="1700"/>
                  </a:cubicBezTo>
                  <a:cubicBezTo>
                    <a:pt x="24661" y="1700"/>
                    <a:pt x="24645" y="1705"/>
                    <a:pt x="24625" y="1713"/>
                  </a:cubicBezTo>
                  <a:lnTo>
                    <a:pt x="24625" y="1713"/>
                  </a:lnTo>
                  <a:cubicBezTo>
                    <a:pt x="24623" y="1710"/>
                    <a:pt x="24621" y="1707"/>
                    <a:pt x="24619" y="1703"/>
                  </a:cubicBezTo>
                  <a:lnTo>
                    <a:pt x="24597" y="1726"/>
                  </a:lnTo>
                  <a:lnTo>
                    <a:pt x="24597" y="1726"/>
                  </a:lnTo>
                  <a:cubicBezTo>
                    <a:pt x="24607" y="1721"/>
                    <a:pt x="24616" y="1717"/>
                    <a:pt x="24625" y="1713"/>
                  </a:cubicBezTo>
                  <a:lnTo>
                    <a:pt x="24625" y="1713"/>
                  </a:lnTo>
                  <a:cubicBezTo>
                    <a:pt x="24653" y="1767"/>
                    <a:pt x="24679" y="1796"/>
                    <a:pt x="24650" y="1825"/>
                  </a:cubicBezTo>
                  <a:lnTo>
                    <a:pt x="24589" y="1794"/>
                  </a:lnTo>
                  <a:lnTo>
                    <a:pt x="24589" y="1733"/>
                  </a:lnTo>
                  <a:lnTo>
                    <a:pt x="24597" y="1726"/>
                  </a:lnTo>
                  <a:lnTo>
                    <a:pt x="24597" y="1726"/>
                  </a:lnTo>
                  <a:cubicBezTo>
                    <a:pt x="24470" y="1786"/>
                    <a:pt x="24219" y="1942"/>
                    <a:pt x="23951" y="2098"/>
                  </a:cubicBezTo>
                  <a:cubicBezTo>
                    <a:pt x="23920" y="2129"/>
                    <a:pt x="23890" y="2189"/>
                    <a:pt x="23920" y="2220"/>
                  </a:cubicBezTo>
                  <a:cubicBezTo>
                    <a:pt x="23951" y="2250"/>
                    <a:pt x="23958" y="2258"/>
                    <a:pt x="23951" y="2258"/>
                  </a:cubicBezTo>
                  <a:cubicBezTo>
                    <a:pt x="23943" y="2258"/>
                    <a:pt x="23920" y="2250"/>
                    <a:pt x="23890" y="2250"/>
                  </a:cubicBezTo>
                  <a:cubicBezTo>
                    <a:pt x="23839" y="2212"/>
                    <a:pt x="23799" y="2195"/>
                    <a:pt x="23776" y="2195"/>
                  </a:cubicBezTo>
                  <a:cubicBezTo>
                    <a:pt x="23744" y="2195"/>
                    <a:pt x="23746" y="2228"/>
                    <a:pt x="23799" y="2281"/>
                  </a:cubicBezTo>
                  <a:cubicBezTo>
                    <a:pt x="23852" y="2316"/>
                    <a:pt x="23874" y="2331"/>
                    <a:pt x="23859" y="2331"/>
                  </a:cubicBezTo>
                  <a:cubicBezTo>
                    <a:pt x="23848" y="2331"/>
                    <a:pt x="23819" y="2324"/>
                    <a:pt x="23768" y="2311"/>
                  </a:cubicBezTo>
                  <a:cubicBezTo>
                    <a:pt x="23743" y="2298"/>
                    <a:pt x="23728" y="2291"/>
                    <a:pt x="23720" y="2291"/>
                  </a:cubicBezTo>
                  <a:cubicBezTo>
                    <a:pt x="23708" y="2291"/>
                    <a:pt x="23708" y="2306"/>
                    <a:pt x="23708" y="2341"/>
                  </a:cubicBezTo>
                  <a:cubicBezTo>
                    <a:pt x="23708" y="2377"/>
                    <a:pt x="23697" y="2392"/>
                    <a:pt x="23682" y="2392"/>
                  </a:cubicBezTo>
                  <a:cubicBezTo>
                    <a:pt x="23672" y="2392"/>
                    <a:pt x="23659" y="2384"/>
                    <a:pt x="23647" y="2372"/>
                  </a:cubicBezTo>
                  <a:cubicBezTo>
                    <a:pt x="23606" y="2372"/>
                    <a:pt x="23566" y="2358"/>
                    <a:pt x="23552" y="2358"/>
                  </a:cubicBezTo>
                  <a:cubicBezTo>
                    <a:pt x="23545" y="2358"/>
                    <a:pt x="23545" y="2362"/>
                    <a:pt x="23556" y="2372"/>
                  </a:cubicBezTo>
                  <a:cubicBezTo>
                    <a:pt x="23556" y="2372"/>
                    <a:pt x="23542" y="2385"/>
                    <a:pt x="23515" y="2385"/>
                  </a:cubicBezTo>
                  <a:cubicBezTo>
                    <a:pt x="23502" y="2385"/>
                    <a:pt x="23485" y="2382"/>
                    <a:pt x="23464" y="2372"/>
                  </a:cubicBezTo>
                  <a:cubicBezTo>
                    <a:pt x="23404" y="2372"/>
                    <a:pt x="23373" y="2433"/>
                    <a:pt x="23373" y="2493"/>
                  </a:cubicBezTo>
                  <a:cubicBezTo>
                    <a:pt x="23318" y="2567"/>
                    <a:pt x="23285" y="2607"/>
                    <a:pt x="23268" y="2607"/>
                  </a:cubicBezTo>
                  <a:cubicBezTo>
                    <a:pt x="23256" y="2607"/>
                    <a:pt x="23252" y="2590"/>
                    <a:pt x="23252" y="2554"/>
                  </a:cubicBezTo>
                  <a:cubicBezTo>
                    <a:pt x="23252" y="2531"/>
                    <a:pt x="23240" y="2522"/>
                    <a:pt x="23223" y="2522"/>
                  </a:cubicBezTo>
                  <a:cubicBezTo>
                    <a:pt x="23172" y="2522"/>
                    <a:pt x="23069" y="2607"/>
                    <a:pt x="23069" y="2676"/>
                  </a:cubicBezTo>
                  <a:cubicBezTo>
                    <a:pt x="23069" y="2701"/>
                    <a:pt x="23069" y="2721"/>
                    <a:pt x="23069" y="2737"/>
                  </a:cubicBezTo>
                  <a:cubicBezTo>
                    <a:pt x="23059" y="2726"/>
                    <a:pt x="23049" y="2723"/>
                    <a:pt x="23040" y="2723"/>
                  </a:cubicBezTo>
                  <a:cubicBezTo>
                    <a:pt x="23022" y="2723"/>
                    <a:pt x="23008" y="2737"/>
                    <a:pt x="23008" y="2737"/>
                  </a:cubicBezTo>
                  <a:cubicBezTo>
                    <a:pt x="22968" y="2737"/>
                    <a:pt x="22941" y="2750"/>
                    <a:pt x="22927" y="2750"/>
                  </a:cubicBezTo>
                  <a:cubicBezTo>
                    <a:pt x="22921" y="2750"/>
                    <a:pt x="22917" y="2747"/>
                    <a:pt x="22917" y="2737"/>
                  </a:cubicBezTo>
                  <a:cubicBezTo>
                    <a:pt x="22917" y="2737"/>
                    <a:pt x="22857" y="2737"/>
                    <a:pt x="22796" y="2828"/>
                  </a:cubicBezTo>
                  <a:cubicBezTo>
                    <a:pt x="22776" y="2887"/>
                    <a:pt x="22706" y="2920"/>
                    <a:pt x="22642" y="2920"/>
                  </a:cubicBezTo>
                  <a:cubicBezTo>
                    <a:pt x="22607" y="2920"/>
                    <a:pt x="22574" y="2910"/>
                    <a:pt x="22553" y="2889"/>
                  </a:cubicBezTo>
                  <a:cubicBezTo>
                    <a:pt x="22553" y="2889"/>
                    <a:pt x="22553" y="2889"/>
                    <a:pt x="22492" y="2949"/>
                  </a:cubicBezTo>
                  <a:cubicBezTo>
                    <a:pt x="22492" y="3009"/>
                    <a:pt x="22479" y="3055"/>
                    <a:pt x="22461" y="3055"/>
                  </a:cubicBezTo>
                  <a:cubicBezTo>
                    <a:pt x="22452" y="3055"/>
                    <a:pt x="22442" y="3042"/>
                    <a:pt x="22431" y="3010"/>
                  </a:cubicBezTo>
                  <a:lnTo>
                    <a:pt x="22401" y="2980"/>
                  </a:lnTo>
                  <a:cubicBezTo>
                    <a:pt x="22401" y="3030"/>
                    <a:pt x="22345" y="3052"/>
                    <a:pt x="22296" y="3052"/>
                  </a:cubicBezTo>
                  <a:cubicBezTo>
                    <a:pt x="22255" y="3052"/>
                    <a:pt x="22218" y="3037"/>
                    <a:pt x="22218" y="3010"/>
                  </a:cubicBezTo>
                  <a:cubicBezTo>
                    <a:pt x="22200" y="2974"/>
                    <a:pt x="22193" y="2960"/>
                    <a:pt x="22184" y="2960"/>
                  </a:cubicBezTo>
                  <a:cubicBezTo>
                    <a:pt x="22177" y="2960"/>
                    <a:pt x="22170" y="2967"/>
                    <a:pt x="22157" y="2980"/>
                  </a:cubicBezTo>
                  <a:lnTo>
                    <a:pt x="22157" y="3010"/>
                  </a:lnTo>
                  <a:cubicBezTo>
                    <a:pt x="22188" y="3040"/>
                    <a:pt x="22188" y="3101"/>
                    <a:pt x="22157" y="3101"/>
                  </a:cubicBezTo>
                  <a:cubicBezTo>
                    <a:pt x="22145" y="3114"/>
                    <a:pt x="22127" y="3121"/>
                    <a:pt x="22110" y="3121"/>
                  </a:cubicBezTo>
                  <a:cubicBezTo>
                    <a:pt x="22087" y="3121"/>
                    <a:pt x="22066" y="3106"/>
                    <a:pt x="22066" y="3071"/>
                  </a:cubicBezTo>
                  <a:cubicBezTo>
                    <a:pt x="22023" y="3049"/>
                    <a:pt x="21995" y="3028"/>
                    <a:pt x="21983" y="3028"/>
                  </a:cubicBezTo>
                  <a:cubicBezTo>
                    <a:pt x="21978" y="3028"/>
                    <a:pt x="21975" y="3032"/>
                    <a:pt x="21975" y="3040"/>
                  </a:cubicBezTo>
                  <a:cubicBezTo>
                    <a:pt x="21975" y="3040"/>
                    <a:pt x="21962" y="3054"/>
                    <a:pt x="21935" y="3054"/>
                  </a:cubicBezTo>
                  <a:cubicBezTo>
                    <a:pt x="21921" y="3054"/>
                    <a:pt x="21904" y="3051"/>
                    <a:pt x="21884" y="3040"/>
                  </a:cubicBezTo>
                  <a:cubicBezTo>
                    <a:pt x="21853" y="3040"/>
                    <a:pt x="21823" y="3040"/>
                    <a:pt x="21732" y="3071"/>
                  </a:cubicBezTo>
                  <a:cubicBezTo>
                    <a:pt x="21717" y="3086"/>
                    <a:pt x="21694" y="3094"/>
                    <a:pt x="21675" y="3094"/>
                  </a:cubicBezTo>
                  <a:cubicBezTo>
                    <a:pt x="21656" y="3094"/>
                    <a:pt x="21641" y="3086"/>
                    <a:pt x="21641" y="3071"/>
                  </a:cubicBezTo>
                  <a:cubicBezTo>
                    <a:pt x="21641" y="3071"/>
                    <a:pt x="21550" y="3071"/>
                    <a:pt x="21519" y="3132"/>
                  </a:cubicBezTo>
                  <a:cubicBezTo>
                    <a:pt x="21458" y="3132"/>
                    <a:pt x="21398" y="3132"/>
                    <a:pt x="21398" y="3101"/>
                  </a:cubicBezTo>
                  <a:cubicBezTo>
                    <a:pt x="21398" y="3071"/>
                    <a:pt x="21398" y="3056"/>
                    <a:pt x="21394" y="3056"/>
                  </a:cubicBezTo>
                  <a:cubicBezTo>
                    <a:pt x="21390" y="3056"/>
                    <a:pt x="21382" y="3071"/>
                    <a:pt x="21367" y="3101"/>
                  </a:cubicBezTo>
                  <a:cubicBezTo>
                    <a:pt x="21367" y="3132"/>
                    <a:pt x="21337" y="3132"/>
                    <a:pt x="21306" y="3132"/>
                  </a:cubicBezTo>
                  <a:lnTo>
                    <a:pt x="21215" y="3132"/>
                  </a:lnTo>
                  <a:cubicBezTo>
                    <a:pt x="21215" y="3162"/>
                    <a:pt x="21215" y="3162"/>
                    <a:pt x="21185" y="3162"/>
                  </a:cubicBezTo>
                  <a:cubicBezTo>
                    <a:pt x="21124" y="3162"/>
                    <a:pt x="21033" y="3101"/>
                    <a:pt x="21002" y="3101"/>
                  </a:cubicBezTo>
                  <a:cubicBezTo>
                    <a:pt x="20952" y="3089"/>
                    <a:pt x="20923" y="3081"/>
                    <a:pt x="20907" y="3081"/>
                  </a:cubicBezTo>
                  <a:cubicBezTo>
                    <a:pt x="20886" y="3081"/>
                    <a:pt x="20893" y="3096"/>
                    <a:pt x="20911" y="3132"/>
                  </a:cubicBezTo>
                  <a:cubicBezTo>
                    <a:pt x="20931" y="3132"/>
                    <a:pt x="20938" y="3159"/>
                    <a:pt x="20922" y="3159"/>
                  </a:cubicBezTo>
                  <a:cubicBezTo>
                    <a:pt x="20915" y="3159"/>
                    <a:pt x="20901" y="3152"/>
                    <a:pt x="20881" y="3132"/>
                  </a:cubicBezTo>
                  <a:cubicBezTo>
                    <a:pt x="20820" y="3101"/>
                    <a:pt x="20729" y="3040"/>
                    <a:pt x="20607" y="3010"/>
                  </a:cubicBezTo>
                  <a:cubicBezTo>
                    <a:pt x="20531" y="2980"/>
                    <a:pt x="20493" y="2965"/>
                    <a:pt x="20474" y="2965"/>
                  </a:cubicBezTo>
                  <a:cubicBezTo>
                    <a:pt x="20455" y="2965"/>
                    <a:pt x="20455" y="2980"/>
                    <a:pt x="20455" y="3010"/>
                  </a:cubicBezTo>
                  <a:cubicBezTo>
                    <a:pt x="20455" y="3052"/>
                    <a:pt x="20449" y="3075"/>
                    <a:pt x="20439" y="3075"/>
                  </a:cubicBezTo>
                  <a:cubicBezTo>
                    <a:pt x="20427" y="3075"/>
                    <a:pt x="20411" y="3045"/>
                    <a:pt x="20394" y="2980"/>
                  </a:cubicBezTo>
                  <a:cubicBezTo>
                    <a:pt x="20375" y="2921"/>
                    <a:pt x="20355" y="2887"/>
                    <a:pt x="20336" y="2887"/>
                  </a:cubicBezTo>
                  <a:cubicBezTo>
                    <a:pt x="20325" y="2887"/>
                    <a:pt x="20314" y="2897"/>
                    <a:pt x="20303" y="2919"/>
                  </a:cubicBezTo>
                  <a:cubicBezTo>
                    <a:pt x="20273" y="2934"/>
                    <a:pt x="20258" y="2942"/>
                    <a:pt x="20246" y="2942"/>
                  </a:cubicBezTo>
                  <a:cubicBezTo>
                    <a:pt x="20235" y="2942"/>
                    <a:pt x="20227" y="2934"/>
                    <a:pt x="20212" y="2919"/>
                  </a:cubicBezTo>
                  <a:cubicBezTo>
                    <a:pt x="20242" y="2889"/>
                    <a:pt x="20182" y="2858"/>
                    <a:pt x="20091" y="2858"/>
                  </a:cubicBezTo>
                  <a:cubicBezTo>
                    <a:pt x="20060" y="2858"/>
                    <a:pt x="20060" y="2858"/>
                    <a:pt x="20091" y="2797"/>
                  </a:cubicBezTo>
                  <a:cubicBezTo>
                    <a:pt x="20091" y="2797"/>
                    <a:pt x="20030" y="2797"/>
                    <a:pt x="19999" y="2767"/>
                  </a:cubicBezTo>
                  <a:cubicBezTo>
                    <a:pt x="19980" y="2777"/>
                    <a:pt x="19958" y="2781"/>
                    <a:pt x="19935" y="2781"/>
                  </a:cubicBezTo>
                  <a:cubicBezTo>
                    <a:pt x="19815" y="2781"/>
                    <a:pt x="19665" y="2666"/>
                    <a:pt x="19665" y="2615"/>
                  </a:cubicBezTo>
                  <a:cubicBezTo>
                    <a:pt x="19665" y="2615"/>
                    <a:pt x="19638" y="2601"/>
                    <a:pt x="19602" y="2601"/>
                  </a:cubicBezTo>
                  <a:cubicBezTo>
                    <a:pt x="19584" y="2601"/>
                    <a:pt x="19564" y="2605"/>
                    <a:pt x="19543" y="2615"/>
                  </a:cubicBezTo>
                  <a:cubicBezTo>
                    <a:pt x="19522" y="2636"/>
                    <a:pt x="19504" y="2647"/>
                    <a:pt x="19492" y="2647"/>
                  </a:cubicBezTo>
                  <a:cubicBezTo>
                    <a:pt x="19469" y="2647"/>
                    <a:pt x="19463" y="2613"/>
                    <a:pt x="19483" y="2554"/>
                  </a:cubicBezTo>
                  <a:cubicBezTo>
                    <a:pt x="19498" y="2524"/>
                    <a:pt x="19505" y="2509"/>
                    <a:pt x="19502" y="2509"/>
                  </a:cubicBezTo>
                  <a:cubicBezTo>
                    <a:pt x="19498" y="2509"/>
                    <a:pt x="19483" y="2524"/>
                    <a:pt x="19452" y="2554"/>
                  </a:cubicBezTo>
                  <a:cubicBezTo>
                    <a:pt x="19391" y="2554"/>
                    <a:pt x="19179" y="2463"/>
                    <a:pt x="19270" y="2402"/>
                  </a:cubicBezTo>
                  <a:lnTo>
                    <a:pt x="19331" y="2311"/>
                  </a:lnTo>
                  <a:lnTo>
                    <a:pt x="19331" y="2311"/>
                  </a:lnTo>
                  <a:cubicBezTo>
                    <a:pt x="19310" y="2321"/>
                    <a:pt x="19290" y="2325"/>
                    <a:pt x="19272" y="2325"/>
                  </a:cubicBezTo>
                  <a:cubicBezTo>
                    <a:pt x="19236" y="2325"/>
                    <a:pt x="19209" y="2311"/>
                    <a:pt x="19209" y="2311"/>
                  </a:cubicBezTo>
                  <a:cubicBezTo>
                    <a:pt x="19209" y="2322"/>
                    <a:pt x="19201" y="2329"/>
                    <a:pt x="19186" y="2329"/>
                  </a:cubicBezTo>
                  <a:cubicBezTo>
                    <a:pt x="19160" y="2329"/>
                    <a:pt x="19115" y="2308"/>
                    <a:pt x="19057" y="2250"/>
                  </a:cubicBezTo>
                  <a:cubicBezTo>
                    <a:pt x="18966" y="2220"/>
                    <a:pt x="18783" y="2159"/>
                    <a:pt x="18723" y="2098"/>
                  </a:cubicBezTo>
                  <a:cubicBezTo>
                    <a:pt x="18632" y="2068"/>
                    <a:pt x="18540" y="2007"/>
                    <a:pt x="18510" y="1916"/>
                  </a:cubicBezTo>
                  <a:cubicBezTo>
                    <a:pt x="18480" y="1916"/>
                    <a:pt x="18449" y="1885"/>
                    <a:pt x="18328" y="1855"/>
                  </a:cubicBezTo>
                  <a:cubicBezTo>
                    <a:pt x="18316" y="1861"/>
                    <a:pt x="18304" y="1863"/>
                    <a:pt x="18293" y="1863"/>
                  </a:cubicBezTo>
                  <a:cubicBezTo>
                    <a:pt x="18246" y="1863"/>
                    <a:pt x="18206" y="1819"/>
                    <a:pt x="18206" y="1794"/>
                  </a:cubicBezTo>
                  <a:lnTo>
                    <a:pt x="18176" y="1764"/>
                  </a:lnTo>
                  <a:cubicBezTo>
                    <a:pt x="18084" y="1764"/>
                    <a:pt x="18054" y="1733"/>
                    <a:pt x="18054" y="1733"/>
                  </a:cubicBezTo>
                  <a:cubicBezTo>
                    <a:pt x="18054" y="1703"/>
                    <a:pt x="18054" y="1642"/>
                    <a:pt x="17993" y="1642"/>
                  </a:cubicBezTo>
                  <a:cubicBezTo>
                    <a:pt x="17984" y="1651"/>
                    <a:pt x="17975" y="1655"/>
                    <a:pt x="17965" y="1655"/>
                  </a:cubicBezTo>
                  <a:cubicBezTo>
                    <a:pt x="17940" y="1655"/>
                    <a:pt x="17906" y="1633"/>
                    <a:pt x="17841" y="1612"/>
                  </a:cubicBezTo>
                  <a:cubicBezTo>
                    <a:pt x="17811" y="1551"/>
                    <a:pt x="17476" y="1338"/>
                    <a:pt x="17142" y="1126"/>
                  </a:cubicBezTo>
                  <a:cubicBezTo>
                    <a:pt x="16804" y="928"/>
                    <a:pt x="16466" y="757"/>
                    <a:pt x="16418" y="757"/>
                  </a:cubicBezTo>
                  <a:cubicBezTo>
                    <a:pt x="16415" y="757"/>
                    <a:pt x="16413" y="759"/>
                    <a:pt x="16413" y="761"/>
                  </a:cubicBezTo>
                  <a:cubicBezTo>
                    <a:pt x="16413" y="761"/>
                    <a:pt x="16382" y="730"/>
                    <a:pt x="16291" y="670"/>
                  </a:cubicBezTo>
                  <a:cubicBezTo>
                    <a:pt x="16230" y="670"/>
                    <a:pt x="16139" y="609"/>
                    <a:pt x="16139" y="609"/>
                  </a:cubicBezTo>
                  <a:cubicBezTo>
                    <a:pt x="16200" y="548"/>
                    <a:pt x="15926" y="487"/>
                    <a:pt x="15774" y="457"/>
                  </a:cubicBezTo>
                  <a:cubicBezTo>
                    <a:pt x="15754" y="467"/>
                    <a:pt x="15737" y="470"/>
                    <a:pt x="15721" y="470"/>
                  </a:cubicBezTo>
                  <a:cubicBezTo>
                    <a:pt x="15690" y="470"/>
                    <a:pt x="15663" y="457"/>
                    <a:pt x="15622" y="457"/>
                  </a:cubicBezTo>
                  <a:cubicBezTo>
                    <a:pt x="15647" y="382"/>
                    <a:pt x="15549" y="327"/>
                    <a:pt x="15462" y="327"/>
                  </a:cubicBezTo>
                  <a:cubicBezTo>
                    <a:pt x="15444" y="327"/>
                    <a:pt x="15426" y="330"/>
                    <a:pt x="15410" y="335"/>
                  </a:cubicBezTo>
                  <a:cubicBezTo>
                    <a:pt x="15375" y="359"/>
                    <a:pt x="15349" y="368"/>
                    <a:pt x="15330" y="368"/>
                  </a:cubicBezTo>
                  <a:cubicBezTo>
                    <a:pt x="15300" y="368"/>
                    <a:pt x="15288" y="342"/>
                    <a:pt x="15288" y="305"/>
                  </a:cubicBezTo>
                  <a:cubicBezTo>
                    <a:pt x="15306" y="252"/>
                    <a:pt x="15282" y="219"/>
                    <a:pt x="15230" y="219"/>
                  </a:cubicBezTo>
                  <a:cubicBezTo>
                    <a:pt x="15192" y="219"/>
                    <a:pt x="15139" y="236"/>
                    <a:pt x="15075" y="274"/>
                  </a:cubicBezTo>
                  <a:cubicBezTo>
                    <a:pt x="15045" y="290"/>
                    <a:pt x="15030" y="297"/>
                    <a:pt x="15018" y="297"/>
                  </a:cubicBezTo>
                  <a:cubicBezTo>
                    <a:pt x="15007" y="297"/>
                    <a:pt x="14999" y="290"/>
                    <a:pt x="14984" y="274"/>
                  </a:cubicBezTo>
                  <a:cubicBezTo>
                    <a:pt x="14966" y="203"/>
                    <a:pt x="14938" y="174"/>
                    <a:pt x="14918" y="174"/>
                  </a:cubicBezTo>
                  <a:cubicBezTo>
                    <a:pt x="14903" y="174"/>
                    <a:pt x="14893" y="189"/>
                    <a:pt x="14893" y="214"/>
                  </a:cubicBezTo>
                  <a:cubicBezTo>
                    <a:pt x="14852" y="241"/>
                    <a:pt x="14823" y="256"/>
                    <a:pt x="14801" y="256"/>
                  </a:cubicBezTo>
                  <a:cubicBezTo>
                    <a:pt x="14774" y="256"/>
                    <a:pt x="14758" y="234"/>
                    <a:pt x="14741" y="183"/>
                  </a:cubicBezTo>
                  <a:cubicBezTo>
                    <a:pt x="14676" y="118"/>
                    <a:pt x="14645" y="88"/>
                    <a:pt x="14622" y="88"/>
                  </a:cubicBezTo>
                  <a:cubicBezTo>
                    <a:pt x="14602" y="88"/>
                    <a:pt x="14587" y="111"/>
                    <a:pt x="14558" y="153"/>
                  </a:cubicBezTo>
                  <a:cubicBezTo>
                    <a:pt x="14533" y="191"/>
                    <a:pt x="14481" y="208"/>
                    <a:pt x="14424" y="208"/>
                  </a:cubicBezTo>
                  <a:cubicBezTo>
                    <a:pt x="14346" y="208"/>
                    <a:pt x="14259" y="176"/>
                    <a:pt x="14224" y="123"/>
                  </a:cubicBezTo>
                  <a:cubicBezTo>
                    <a:pt x="14217" y="129"/>
                    <a:pt x="14209" y="132"/>
                    <a:pt x="14200" y="132"/>
                  </a:cubicBezTo>
                  <a:cubicBezTo>
                    <a:pt x="14184" y="132"/>
                    <a:pt x="14166" y="125"/>
                    <a:pt x="14153" y="125"/>
                  </a:cubicBezTo>
                  <a:cubicBezTo>
                    <a:pt x="14141" y="125"/>
                    <a:pt x="14133" y="130"/>
                    <a:pt x="14133" y="153"/>
                  </a:cubicBezTo>
                  <a:lnTo>
                    <a:pt x="14072" y="92"/>
                  </a:lnTo>
                  <a:cubicBezTo>
                    <a:pt x="14011" y="92"/>
                    <a:pt x="13951" y="123"/>
                    <a:pt x="13951" y="123"/>
                  </a:cubicBezTo>
                  <a:lnTo>
                    <a:pt x="13951" y="153"/>
                  </a:lnTo>
                  <a:lnTo>
                    <a:pt x="13707" y="153"/>
                  </a:lnTo>
                  <a:cubicBezTo>
                    <a:pt x="13586" y="183"/>
                    <a:pt x="13403" y="183"/>
                    <a:pt x="13221" y="244"/>
                  </a:cubicBezTo>
                  <a:cubicBezTo>
                    <a:pt x="12674" y="396"/>
                    <a:pt x="12583" y="457"/>
                    <a:pt x="12644" y="487"/>
                  </a:cubicBezTo>
                  <a:cubicBezTo>
                    <a:pt x="12700" y="525"/>
                    <a:pt x="12687" y="551"/>
                    <a:pt x="12647" y="551"/>
                  </a:cubicBezTo>
                  <a:cubicBezTo>
                    <a:pt x="12622" y="551"/>
                    <a:pt x="12587" y="541"/>
                    <a:pt x="12552" y="518"/>
                  </a:cubicBezTo>
                  <a:cubicBezTo>
                    <a:pt x="12522" y="518"/>
                    <a:pt x="12400" y="518"/>
                    <a:pt x="12309" y="578"/>
                  </a:cubicBezTo>
                  <a:cubicBezTo>
                    <a:pt x="12245" y="600"/>
                    <a:pt x="12180" y="621"/>
                    <a:pt x="12137" y="621"/>
                  </a:cubicBezTo>
                  <a:cubicBezTo>
                    <a:pt x="12119" y="621"/>
                    <a:pt x="12105" y="618"/>
                    <a:pt x="12096" y="609"/>
                  </a:cubicBezTo>
                  <a:lnTo>
                    <a:pt x="12066" y="639"/>
                  </a:lnTo>
                  <a:cubicBezTo>
                    <a:pt x="12005" y="761"/>
                    <a:pt x="11762" y="882"/>
                    <a:pt x="11610" y="913"/>
                  </a:cubicBezTo>
                  <a:cubicBezTo>
                    <a:pt x="11519" y="974"/>
                    <a:pt x="11489" y="1004"/>
                    <a:pt x="11428" y="1095"/>
                  </a:cubicBezTo>
                  <a:cubicBezTo>
                    <a:pt x="11367" y="1156"/>
                    <a:pt x="11367" y="1156"/>
                    <a:pt x="11306" y="1156"/>
                  </a:cubicBezTo>
                  <a:cubicBezTo>
                    <a:pt x="11302" y="1152"/>
                    <a:pt x="11294" y="1150"/>
                    <a:pt x="11282" y="1150"/>
                  </a:cubicBezTo>
                  <a:cubicBezTo>
                    <a:pt x="11208" y="1150"/>
                    <a:pt x="11010" y="1229"/>
                    <a:pt x="11063" y="1308"/>
                  </a:cubicBezTo>
                  <a:lnTo>
                    <a:pt x="11002" y="1278"/>
                  </a:lnTo>
                  <a:cubicBezTo>
                    <a:pt x="10911" y="1278"/>
                    <a:pt x="10911" y="1338"/>
                    <a:pt x="10941" y="1369"/>
                  </a:cubicBezTo>
                  <a:cubicBezTo>
                    <a:pt x="10959" y="1422"/>
                    <a:pt x="10956" y="1454"/>
                    <a:pt x="10927" y="1454"/>
                  </a:cubicBezTo>
                  <a:cubicBezTo>
                    <a:pt x="10906" y="1454"/>
                    <a:pt x="10871" y="1437"/>
                    <a:pt x="10820" y="1399"/>
                  </a:cubicBezTo>
                  <a:cubicBezTo>
                    <a:pt x="10805" y="1354"/>
                    <a:pt x="10782" y="1338"/>
                    <a:pt x="10767" y="1338"/>
                  </a:cubicBezTo>
                  <a:cubicBezTo>
                    <a:pt x="10751" y="1338"/>
                    <a:pt x="10744" y="1354"/>
                    <a:pt x="10759" y="1369"/>
                  </a:cubicBezTo>
                  <a:cubicBezTo>
                    <a:pt x="10759" y="1430"/>
                    <a:pt x="10729" y="1490"/>
                    <a:pt x="10668" y="1490"/>
                  </a:cubicBezTo>
                  <a:cubicBezTo>
                    <a:pt x="10637" y="1521"/>
                    <a:pt x="10577" y="1551"/>
                    <a:pt x="10637" y="1612"/>
                  </a:cubicBezTo>
                  <a:cubicBezTo>
                    <a:pt x="10668" y="1642"/>
                    <a:pt x="10637" y="1673"/>
                    <a:pt x="10577" y="1703"/>
                  </a:cubicBezTo>
                  <a:cubicBezTo>
                    <a:pt x="10546" y="1673"/>
                    <a:pt x="10546" y="1673"/>
                    <a:pt x="10577" y="1612"/>
                  </a:cubicBezTo>
                  <a:cubicBezTo>
                    <a:pt x="10586" y="1603"/>
                    <a:pt x="10589" y="1599"/>
                    <a:pt x="10588" y="1599"/>
                  </a:cubicBezTo>
                  <a:cubicBezTo>
                    <a:pt x="10584" y="1599"/>
                    <a:pt x="10550" y="1621"/>
                    <a:pt x="10485" y="1642"/>
                  </a:cubicBezTo>
                  <a:cubicBezTo>
                    <a:pt x="10468" y="1660"/>
                    <a:pt x="10430" y="1677"/>
                    <a:pt x="10395" y="1677"/>
                  </a:cubicBezTo>
                  <a:cubicBezTo>
                    <a:pt x="10370" y="1677"/>
                    <a:pt x="10346" y="1668"/>
                    <a:pt x="10333" y="1642"/>
                  </a:cubicBezTo>
                  <a:cubicBezTo>
                    <a:pt x="10273" y="1642"/>
                    <a:pt x="10242" y="1673"/>
                    <a:pt x="10303" y="1703"/>
                  </a:cubicBezTo>
                  <a:cubicBezTo>
                    <a:pt x="10364" y="1794"/>
                    <a:pt x="10364" y="1794"/>
                    <a:pt x="10273" y="1825"/>
                  </a:cubicBezTo>
                  <a:cubicBezTo>
                    <a:pt x="10251" y="1846"/>
                    <a:pt x="10230" y="1868"/>
                    <a:pt x="10208" y="1868"/>
                  </a:cubicBezTo>
                  <a:cubicBezTo>
                    <a:pt x="10199" y="1868"/>
                    <a:pt x="10190" y="1864"/>
                    <a:pt x="10182" y="1855"/>
                  </a:cubicBezTo>
                  <a:cubicBezTo>
                    <a:pt x="10166" y="1840"/>
                    <a:pt x="10159" y="1832"/>
                    <a:pt x="10147" y="1832"/>
                  </a:cubicBezTo>
                  <a:cubicBezTo>
                    <a:pt x="10136" y="1832"/>
                    <a:pt x="10121" y="1840"/>
                    <a:pt x="10090" y="1855"/>
                  </a:cubicBezTo>
                  <a:cubicBezTo>
                    <a:pt x="9969" y="1946"/>
                    <a:pt x="9908" y="2129"/>
                    <a:pt x="9938" y="2220"/>
                  </a:cubicBezTo>
                  <a:cubicBezTo>
                    <a:pt x="9956" y="2255"/>
                    <a:pt x="9964" y="2270"/>
                    <a:pt x="9948" y="2270"/>
                  </a:cubicBezTo>
                  <a:cubicBezTo>
                    <a:pt x="9937" y="2270"/>
                    <a:pt x="9915" y="2263"/>
                    <a:pt x="9878" y="2250"/>
                  </a:cubicBezTo>
                  <a:cubicBezTo>
                    <a:pt x="9878" y="2225"/>
                    <a:pt x="9867" y="2215"/>
                    <a:pt x="9852" y="2215"/>
                  </a:cubicBezTo>
                  <a:cubicBezTo>
                    <a:pt x="9832" y="2215"/>
                    <a:pt x="9804" y="2233"/>
                    <a:pt x="9786" y="2250"/>
                  </a:cubicBezTo>
                  <a:cubicBezTo>
                    <a:pt x="9802" y="2265"/>
                    <a:pt x="9794" y="2273"/>
                    <a:pt x="9786" y="2273"/>
                  </a:cubicBezTo>
                  <a:cubicBezTo>
                    <a:pt x="9779" y="2273"/>
                    <a:pt x="9771" y="2265"/>
                    <a:pt x="9786" y="2250"/>
                  </a:cubicBezTo>
                  <a:cubicBezTo>
                    <a:pt x="9756" y="2220"/>
                    <a:pt x="9817" y="2189"/>
                    <a:pt x="9847" y="2159"/>
                  </a:cubicBezTo>
                  <a:lnTo>
                    <a:pt x="9817" y="2129"/>
                  </a:lnTo>
                  <a:cubicBezTo>
                    <a:pt x="9784" y="2107"/>
                    <a:pt x="9760" y="2097"/>
                    <a:pt x="9741" y="2097"/>
                  </a:cubicBezTo>
                  <a:cubicBezTo>
                    <a:pt x="9708" y="2097"/>
                    <a:pt x="9695" y="2131"/>
                    <a:pt x="9695" y="2189"/>
                  </a:cubicBezTo>
                  <a:cubicBezTo>
                    <a:pt x="9695" y="2250"/>
                    <a:pt x="9695" y="2250"/>
                    <a:pt x="9634" y="2250"/>
                  </a:cubicBezTo>
                  <a:cubicBezTo>
                    <a:pt x="9604" y="2235"/>
                    <a:pt x="9574" y="2227"/>
                    <a:pt x="9555" y="2227"/>
                  </a:cubicBezTo>
                  <a:cubicBezTo>
                    <a:pt x="9536" y="2227"/>
                    <a:pt x="9528" y="2235"/>
                    <a:pt x="9543" y="2250"/>
                  </a:cubicBezTo>
                  <a:cubicBezTo>
                    <a:pt x="9543" y="2250"/>
                    <a:pt x="9485" y="2289"/>
                    <a:pt x="9430" y="2289"/>
                  </a:cubicBezTo>
                  <a:cubicBezTo>
                    <a:pt x="9417" y="2289"/>
                    <a:pt x="9403" y="2287"/>
                    <a:pt x="9391" y="2281"/>
                  </a:cubicBezTo>
                  <a:cubicBezTo>
                    <a:pt x="9330" y="2311"/>
                    <a:pt x="9270" y="2341"/>
                    <a:pt x="9300" y="2372"/>
                  </a:cubicBezTo>
                  <a:cubicBezTo>
                    <a:pt x="9330" y="2433"/>
                    <a:pt x="9270" y="2433"/>
                    <a:pt x="9239" y="2463"/>
                  </a:cubicBezTo>
                  <a:cubicBezTo>
                    <a:pt x="9209" y="2493"/>
                    <a:pt x="9178" y="2524"/>
                    <a:pt x="9178" y="2554"/>
                  </a:cubicBezTo>
                  <a:cubicBezTo>
                    <a:pt x="9209" y="2585"/>
                    <a:pt x="9178" y="2645"/>
                    <a:pt x="9118" y="2676"/>
                  </a:cubicBezTo>
                  <a:cubicBezTo>
                    <a:pt x="9084" y="2726"/>
                    <a:pt x="9069" y="2749"/>
                    <a:pt x="9047" y="2749"/>
                  </a:cubicBezTo>
                  <a:cubicBezTo>
                    <a:pt x="9029" y="2749"/>
                    <a:pt x="9007" y="2733"/>
                    <a:pt x="8966" y="2706"/>
                  </a:cubicBezTo>
                  <a:cubicBezTo>
                    <a:pt x="8966" y="2691"/>
                    <a:pt x="8950" y="2683"/>
                    <a:pt x="8931" y="2683"/>
                  </a:cubicBezTo>
                  <a:cubicBezTo>
                    <a:pt x="8912" y="2683"/>
                    <a:pt x="8890" y="2691"/>
                    <a:pt x="8874" y="2706"/>
                  </a:cubicBezTo>
                  <a:cubicBezTo>
                    <a:pt x="8874" y="2706"/>
                    <a:pt x="8861" y="2720"/>
                    <a:pt x="8834" y="2720"/>
                  </a:cubicBezTo>
                  <a:cubicBezTo>
                    <a:pt x="8820" y="2720"/>
                    <a:pt x="8804" y="2716"/>
                    <a:pt x="8783" y="2706"/>
                  </a:cubicBezTo>
                  <a:cubicBezTo>
                    <a:pt x="8772" y="2700"/>
                    <a:pt x="8762" y="2698"/>
                    <a:pt x="8755" y="2698"/>
                  </a:cubicBezTo>
                  <a:cubicBezTo>
                    <a:pt x="8724" y="2698"/>
                    <a:pt x="8728" y="2742"/>
                    <a:pt x="8753" y="2767"/>
                  </a:cubicBezTo>
                  <a:cubicBezTo>
                    <a:pt x="8783" y="2797"/>
                    <a:pt x="8783" y="2858"/>
                    <a:pt x="8783" y="2858"/>
                  </a:cubicBezTo>
                  <a:cubicBezTo>
                    <a:pt x="8753" y="2858"/>
                    <a:pt x="8662" y="2797"/>
                    <a:pt x="8662" y="2767"/>
                  </a:cubicBezTo>
                  <a:cubicBezTo>
                    <a:pt x="8621" y="2740"/>
                    <a:pt x="8598" y="2725"/>
                    <a:pt x="8591" y="2725"/>
                  </a:cubicBezTo>
                  <a:cubicBezTo>
                    <a:pt x="8583" y="2725"/>
                    <a:pt x="8598" y="2747"/>
                    <a:pt x="8631" y="2797"/>
                  </a:cubicBezTo>
                  <a:cubicBezTo>
                    <a:pt x="8631" y="2828"/>
                    <a:pt x="8601" y="2889"/>
                    <a:pt x="8510" y="2889"/>
                  </a:cubicBezTo>
                  <a:cubicBezTo>
                    <a:pt x="8475" y="2906"/>
                    <a:pt x="8429" y="2924"/>
                    <a:pt x="8397" y="2924"/>
                  </a:cubicBezTo>
                  <a:cubicBezTo>
                    <a:pt x="8374" y="2924"/>
                    <a:pt x="8358" y="2914"/>
                    <a:pt x="8358" y="2889"/>
                  </a:cubicBezTo>
                  <a:cubicBezTo>
                    <a:pt x="8297" y="2889"/>
                    <a:pt x="8267" y="2949"/>
                    <a:pt x="8267" y="2949"/>
                  </a:cubicBezTo>
                  <a:cubicBezTo>
                    <a:pt x="8236" y="2980"/>
                    <a:pt x="8206" y="3010"/>
                    <a:pt x="8084" y="3010"/>
                  </a:cubicBezTo>
                  <a:cubicBezTo>
                    <a:pt x="7995" y="2999"/>
                    <a:pt x="7943" y="2992"/>
                    <a:pt x="7912" y="2992"/>
                  </a:cubicBezTo>
                  <a:cubicBezTo>
                    <a:pt x="7859" y="2992"/>
                    <a:pt x="7871" y="3013"/>
                    <a:pt x="7871" y="3071"/>
                  </a:cubicBezTo>
                  <a:cubicBezTo>
                    <a:pt x="7890" y="3089"/>
                    <a:pt x="7897" y="3119"/>
                    <a:pt x="7886" y="3119"/>
                  </a:cubicBezTo>
                  <a:cubicBezTo>
                    <a:pt x="7879" y="3119"/>
                    <a:pt x="7865" y="3107"/>
                    <a:pt x="7841" y="3071"/>
                  </a:cubicBezTo>
                  <a:cubicBezTo>
                    <a:pt x="7830" y="3065"/>
                    <a:pt x="7821" y="3063"/>
                    <a:pt x="7813" y="3063"/>
                  </a:cubicBezTo>
                  <a:cubicBezTo>
                    <a:pt x="7777" y="3063"/>
                    <a:pt x="7764" y="3112"/>
                    <a:pt x="7689" y="3162"/>
                  </a:cubicBezTo>
                  <a:cubicBezTo>
                    <a:pt x="7659" y="3192"/>
                    <a:pt x="7689" y="3284"/>
                    <a:pt x="7689" y="3344"/>
                  </a:cubicBezTo>
                  <a:cubicBezTo>
                    <a:pt x="7719" y="3405"/>
                    <a:pt x="7719" y="3405"/>
                    <a:pt x="7628" y="3405"/>
                  </a:cubicBezTo>
                  <a:cubicBezTo>
                    <a:pt x="7567" y="3405"/>
                    <a:pt x="7537" y="3375"/>
                    <a:pt x="7537" y="3314"/>
                  </a:cubicBezTo>
                  <a:cubicBezTo>
                    <a:pt x="7507" y="3284"/>
                    <a:pt x="7567" y="3284"/>
                    <a:pt x="7567" y="3284"/>
                  </a:cubicBezTo>
                  <a:lnTo>
                    <a:pt x="7598" y="3253"/>
                  </a:lnTo>
                  <a:cubicBezTo>
                    <a:pt x="7598" y="3229"/>
                    <a:pt x="7598" y="3184"/>
                    <a:pt x="7550" y="3184"/>
                  </a:cubicBezTo>
                  <a:cubicBezTo>
                    <a:pt x="7538" y="3184"/>
                    <a:pt x="7524" y="3187"/>
                    <a:pt x="7507" y="3192"/>
                  </a:cubicBezTo>
                  <a:cubicBezTo>
                    <a:pt x="7491" y="3177"/>
                    <a:pt x="7469" y="3170"/>
                    <a:pt x="7453" y="3170"/>
                  </a:cubicBezTo>
                  <a:cubicBezTo>
                    <a:pt x="7438" y="3170"/>
                    <a:pt x="7431" y="3177"/>
                    <a:pt x="7446" y="3192"/>
                  </a:cubicBezTo>
                  <a:cubicBezTo>
                    <a:pt x="7385" y="3162"/>
                    <a:pt x="7324" y="3162"/>
                    <a:pt x="7233" y="3162"/>
                  </a:cubicBezTo>
                  <a:cubicBezTo>
                    <a:pt x="7215" y="3171"/>
                    <a:pt x="7192" y="3175"/>
                    <a:pt x="7168" y="3175"/>
                  </a:cubicBezTo>
                  <a:cubicBezTo>
                    <a:pt x="7109" y="3175"/>
                    <a:pt x="7042" y="3153"/>
                    <a:pt x="7020" y="3132"/>
                  </a:cubicBezTo>
                  <a:cubicBezTo>
                    <a:pt x="6983" y="3119"/>
                    <a:pt x="6955" y="3112"/>
                    <a:pt x="6936" y="3112"/>
                  </a:cubicBezTo>
                  <a:cubicBezTo>
                    <a:pt x="6909" y="3112"/>
                    <a:pt x="6899" y="3126"/>
                    <a:pt x="6899" y="3162"/>
                  </a:cubicBezTo>
                  <a:cubicBezTo>
                    <a:pt x="6899" y="3208"/>
                    <a:pt x="6884" y="3223"/>
                    <a:pt x="6872" y="3223"/>
                  </a:cubicBezTo>
                  <a:cubicBezTo>
                    <a:pt x="6861" y="3223"/>
                    <a:pt x="6853" y="3208"/>
                    <a:pt x="6868" y="3192"/>
                  </a:cubicBezTo>
                  <a:cubicBezTo>
                    <a:pt x="6838" y="3162"/>
                    <a:pt x="6716" y="3101"/>
                    <a:pt x="6595" y="3040"/>
                  </a:cubicBezTo>
                  <a:cubicBezTo>
                    <a:pt x="6509" y="3019"/>
                    <a:pt x="6408" y="2998"/>
                    <a:pt x="6345" y="2998"/>
                  </a:cubicBezTo>
                  <a:cubicBezTo>
                    <a:pt x="6319" y="2998"/>
                    <a:pt x="6300" y="3001"/>
                    <a:pt x="6291" y="3010"/>
                  </a:cubicBezTo>
                  <a:cubicBezTo>
                    <a:pt x="6291" y="3010"/>
                    <a:pt x="6260" y="3010"/>
                    <a:pt x="6230" y="2980"/>
                  </a:cubicBezTo>
                  <a:cubicBezTo>
                    <a:pt x="6139" y="2919"/>
                    <a:pt x="5926" y="2858"/>
                    <a:pt x="5865" y="2858"/>
                  </a:cubicBezTo>
                  <a:cubicBezTo>
                    <a:pt x="5865" y="2858"/>
                    <a:pt x="5835" y="2828"/>
                    <a:pt x="5744" y="2797"/>
                  </a:cubicBezTo>
                  <a:cubicBezTo>
                    <a:pt x="5721" y="2753"/>
                    <a:pt x="5683" y="2725"/>
                    <a:pt x="5640" y="2725"/>
                  </a:cubicBezTo>
                  <a:cubicBezTo>
                    <a:pt x="5624" y="2725"/>
                    <a:pt x="5608" y="2728"/>
                    <a:pt x="5592" y="2737"/>
                  </a:cubicBezTo>
                  <a:cubicBezTo>
                    <a:pt x="5549" y="2758"/>
                    <a:pt x="5536" y="2780"/>
                    <a:pt x="5532" y="2780"/>
                  </a:cubicBezTo>
                  <a:cubicBezTo>
                    <a:pt x="5531" y="2780"/>
                    <a:pt x="5531" y="2776"/>
                    <a:pt x="5531" y="2767"/>
                  </a:cubicBezTo>
                  <a:cubicBezTo>
                    <a:pt x="5561" y="2706"/>
                    <a:pt x="5501" y="2676"/>
                    <a:pt x="5349" y="2585"/>
                  </a:cubicBezTo>
                  <a:cubicBezTo>
                    <a:pt x="5273" y="2554"/>
                    <a:pt x="5235" y="2539"/>
                    <a:pt x="5216" y="2539"/>
                  </a:cubicBezTo>
                  <a:cubicBezTo>
                    <a:pt x="5197" y="2539"/>
                    <a:pt x="5197" y="2554"/>
                    <a:pt x="5197" y="2585"/>
                  </a:cubicBezTo>
                  <a:cubicBezTo>
                    <a:pt x="5014" y="2524"/>
                    <a:pt x="5045" y="2493"/>
                    <a:pt x="5075" y="2463"/>
                  </a:cubicBezTo>
                  <a:cubicBezTo>
                    <a:pt x="5113" y="2425"/>
                    <a:pt x="5103" y="2386"/>
                    <a:pt x="5060" y="2386"/>
                  </a:cubicBezTo>
                  <a:cubicBezTo>
                    <a:pt x="5035" y="2386"/>
                    <a:pt x="4998" y="2399"/>
                    <a:pt x="4953" y="2433"/>
                  </a:cubicBezTo>
                  <a:cubicBezTo>
                    <a:pt x="4930" y="2456"/>
                    <a:pt x="4903" y="2466"/>
                    <a:pt x="4879" y="2466"/>
                  </a:cubicBezTo>
                  <a:cubicBezTo>
                    <a:pt x="4841" y="2466"/>
                    <a:pt x="4813" y="2440"/>
                    <a:pt x="4832" y="2402"/>
                  </a:cubicBezTo>
                  <a:cubicBezTo>
                    <a:pt x="4841" y="2393"/>
                    <a:pt x="4850" y="2390"/>
                    <a:pt x="4859" y="2390"/>
                  </a:cubicBezTo>
                  <a:cubicBezTo>
                    <a:pt x="4880" y="2390"/>
                    <a:pt x="4902" y="2411"/>
                    <a:pt x="4923" y="2433"/>
                  </a:cubicBezTo>
                  <a:lnTo>
                    <a:pt x="4984" y="2341"/>
                  </a:lnTo>
                  <a:cubicBezTo>
                    <a:pt x="4953" y="2326"/>
                    <a:pt x="4938" y="2319"/>
                    <a:pt x="4923" y="2319"/>
                  </a:cubicBezTo>
                  <a:cubicBezTo>
                    <a:pt x="4908" y="2319"/>
                    <a:pt x="4893" y="2326"/>
                    <a:pt x="4862" y="2341"/>
                  </a:cubicBezTo>
                  <a:cubicBezTo>
                    <a:pt x="4862" y="2341"/>
                    <a:pt x="4849" y="2328"/>
                    <a:pt x="4822" y="2328"/>
                  </a:cubicBezTo>
                  <a:cubicBezTo>
                    <a:pt x="4808" y="2328"/>
                    <a:pt x="4791" y="2331"/>
                    <a:pt x="4771" y="2341"/>
                  </a:cubicBezTo>
                  <a:cubicBezTo>
                    <a:pt x="4710" y="2341"/>
                    <a:pt x="4680" y="2372"/>
                    <a:pt x="4710" y="2433"/>
                  </a:cubicBezTo>
                  <a:cubicBezTo>
                    <a:pt x="4710" y="2468"/>
                    <a:pt x="4700" y="2483"/>
                    <a:pt x="4685" y="2483"/>
                  </a:cubicBezTo>
                  <a:cubicBezTo>
                    <a:pt x="4675" y="2483"/>
                    <a:pt x="4662" y="2476"/>
                    <a:pt x="4649" y="2463"/>
                  </a:cubicBezTo>
                  <a:cubicBezTo>
                    <a:pt x="4589" y="2372"/>
                    <a:pt x="4619" y="2341"/>
                    <a:pt x="4680" y="2311"/>
                  </a:cubicBezTo>
                  <a:cubicBezTo>
                    <a:pt x="4689" y="2320"/>
                    <a:pt x="4698" y="2324"/>
                    <a:pt x="4707" y="2324"/>
                  </a:cubicBezTo>
                  <a:cubicBezTo>
                    <a:pt x="4728" y="2324"/>
                    <a:pt x="4750" y="2302"/>
                    <a:pt x="4771" y="2281"/>
                  </a:cubicBezTo>
                  <a:cubicBezTo>
                    <a:pt x="4771" y="2243"/>
                    <a:pt x="4690" y="2217"/>
                    <a:pt x="4606" y="2217"/>
                  </a:cubicBezTo>
                  <a:cubicBezTo>
                    <a:pt x="4555" y="2217"/>
                    <a:pt x="4502" y="2227"/>
                    <a:pt x="4467" y="2250"/>
                  </a:cubicBezTo>
                  <a:lnTo>
                    <a:pt x="4498" y="2189"/>
                  </a:lnTo>
                  <a:cubicBezTo>
                    <a:pt x="4498" y="2159"/>
                    <a:pt x="4437" y="2129"/>
                    <a:pt x="4346" y="2068"/>
                  </a:cubicBezTo>
                  <a:cubicBezTo>
                    <a:pt x="4310" y="2032"/>
                    <a:pt x="4285" y="2017"/>
                    <a:pt x="4264" y="2017"/>
                  </a:cubicBezTo>
                  <a:cubicBezTo>
                    <a:pt x="4249" y="2017"/>
                    <a:pt x="4237" y="2025"/>
                    <a:pt x="4224" y="2037"/>
                  </a:cubicBezTo>
                  <a:cubicBezTo>
                    <a:pt x="4202" y="2059"/>
                    <a:pt x="4181" y="2080"/>
                    <a:pt x="4159" y="2080"/>
                  </a:cubicBezTo>
                  <a:cubicBezTo>
                    <a:pt x="4151" y="2080"/>
                    <a:pt x="4142" y="2077"/>
                    <a:pt x="4133" y="2068"/>
                  </a:cubicBezTo>
                  <a:lnTo>
                    <a:pt x="4133" y="2068"/>
                  </a:lnTo>
                  <a:cubicBezTo>
                    <a:pt x="4163" y="2098"/>
                    <a:pt x="4133" y="2129"/>
                    <a:pt x="4133" y="2189"/>
                  </a:cubicBezTo>
                  <a:cubicBezTo>
                    <a:pt x="4133" y="2189"/>
                    <a:pt x="4072" y="2098"/>
                    <a:pt x="4042" y="2037"/>
                  </a:cubicBezTo>
                  <a:cubicBezTo>
                    <a:pt x="4011" y="1916"/>
                    <a:pt x="3981" y="1825"/>
                    <a:pt x="3829" y="1703"/>
                  </a:cubicBezTo>
                  <a:cubicBezTo>
                    <a:pt x="3738" y="1673"/>
                    <a:pt x="3616" y="1582"/>
                    <a:pt x="3616" y="1521"/>
                  </a:cubicBezTo>
                  <a:cubicBezTo>
                    <a:pt x="3552" y="1499"/>
                    <a:pt x="3517" y="1478"/>
                    <a:pt x="3492" y="1478"/>
                  </a:cubicBezTo>
                  <a:cubicBezTo>
                    <a:pt x="3482" y="1478"/>
                    <a:pt x="3473" y="1481"/>
                    <a:pt x="3464" y="1490"/>
                  </a:cubicBezTo>
                  <a:lnTo>
                    <a:pt x="3373" y="1430"/>
                  </a:lnTo>
                  <a:cubicBezTo>
                    <a:pt x="3373" y="1385"/>
                    <a:pt x="3324" y="1357"/>
                    <a:pt x="3286" y="1357"/>
                  </a:cubicBezTo>
                  <a:cubicBezTo>
                    <a:pt x="3272" y="1357"/>
                    <a:pt x="3259" y="1361"/>
                    <a:pt x="3251" y="1369"/>
                  </a:cubicBezTo>
                  <a:cubicBezTo>
                    <a:pt x="3190" y="1369"/>
                    <a:pt x="3190" y="1308"/>
                    <a:pt x="3130" y="1278"/>
                  </a:cubicBezTo>
                  <a:cubicBezTo>
                    <a:pt x="3115" y="1220"/>
                    <a:pt x="3108" y="1190"/>
                    <a:pt x="3101" y="1190"/>
                  </a:cubicBezTo>
                  <a:cubicBezTo>
                    <a:pt x="3093" y="1190"/>
                    <a:pt x="3085" y="1228"/>
                    <a:pt x="3069" y="1308"/>
                  </a:cubicBezTo>
                  <a:cubicBezTo>
                    <a:pt x="3069" y="1338"/>
                    <a:pt x="3099" y="1430"/>
                    <a:pt x="3160" y="1460"/>
                  </a:cubicBezTo>
                  <a:lnTo>
                    <a:pt x="3282" y="1521"/>
                  </a:lnTo>
                  <a:lnTo>
                    <a:pt x="3130" y="1490"/>
                  </a:lnTo>
                  <a:cubicBezTo>
                    <a:pt x="3115" y="1475"/>
                    <a:pt x="3077" y="1468"/>
                    <a:pt x="3039" y="1468"/>
                  </a:cubicBezTo>
                  <a:cubicBezTo>
                    <a:pt x="3001" y="1468"/>
                    <a:pt x="2963" y="1475"/>
                    <a:pt x="2947" y="1490"/>
                  </a:cubicBezTo>
                  <a:cubicBezTo>
                    <a:pt x="2947" y="1490"/>
                    <a:pt x="2947" y="1504"/>
                    <a:pt x="2929" y="1504"/>
                  </a:cubicBezTo>
                  <a:cubicBezTo>
                    <a:pt x="2920" y="1504"/>
                    <a:pt x="2907" y="1500"/>
                    <a:pt x="2887" y="1490"/>
                  </a:cubicBezTo>
                  <a:lnTo>
                    <a:pt x="2947" y="1430"/>
                  </a:lnTo>
                  <a:cubicBezTo>
                    <a:pt x="3008" y="1399"/>
                    <a:pt x="3039" y="1369"/>
                    <a:pt x="3039" y="1338"/>
                  </a:cubicBezTo>
                  <a:cubicBezTo>
                    <a:pt x="3063" y="1264"/>
                    <a:pt x="2988" y="1170"/>
                    <a:pt x="2942" y="1170"/>
                  </a:cubicBezTo>
                  <a:cubicBezTo>
                    <a:pt x="2931" y="1170"/>
                    <a:pt x="2923" y="1175"/>
                    <a:pt x="2917" y="1186"/>
                  </a:cubicBezTo>
                  <a:cubicBezTo>
                    <a:pt x="2856" y="1186"/>
                    <a:pt x="2856" y="1186"/>
                    <a:pt x="2856" y="1095"/>
                  </a:cubicBezTo>
                  <a:cubicBezTo>
                    <a:pt x="2874" y="1078"/>
                    <a:pt x="2861" y="1060"/>
                    <a:pt x="2829" y="1060"/>
                  </a:cubicBezTo>
                  <a:cubicBezTo>
                    <a:pt x="2806" y="1060"/>
                    <a:pt x="2773" y="1069"/>
                    <a:pt x="2735" y="1095"/>
                  </a:cubicBezTo>
                  <a:cubicBezTo>
                    <a:pt x="2702" y="1117"/>
                    <a:pt x="2678" y="1127"/>
                    <a:pt x="2659" y="1127"/>
                  </a:cubicBezTo>
                  <a:cubicBezTo>
                    <a:pt x="2626" y="1127"/>
                    <a:pt x="2613" y="1093"/>
                    <a:pt x="2613" y="1034"/>
                  </a:cubicBezTo>
                  <a:cubicBezTo>
                    <a:pt x="2588" y="935"/>
                    <a:pt x="2462" y="836"/>
                    <a:pt x="2417" y="836"/>
                  </a:cubicBezTo>
                  <a:cubicBezTo>
                    <a:pt x="2406" y="836"/>
                    <a:pt x="2400" y="841"/>
                    <a:pt x="2400" y="852"/>
                  </a:cubicBezTo>
                  <a:cubicBezTo>
                    <a:pt x="2382" y="870"/>
                    <a:pt x="2359" y="877"/>
                    <a:pt x="2335" y="877"/>
                  </a:cubicBezTo>
                  <a:cubicBezTo>
                    <a:pt x="2276" y="877"/>
                    <a:pt x="2209" y="834"/>
                    <a:pt x="2187" y="791"/>
                  </a:cubicBezTo>
                  <a:cubicBezTo>
                    <a:pt x="2165" y="747"/>
                    <a:pt x="2143" y="719"/>
                    <a:pt x="2109" y="719"/>
                  </a:cubicBezTo>
                  <a:cubicBezTo>
                    <a:pt x="2096" y="719"/>
                    <a:pt x="2082" y="722"/>
                    <a:pt x="2066" y="730"/>
                  </a:cubicBezTo>
                  <a:cubicBezTo>
                    <a:pt x="2091" y="681"/>
                    <a:pt x="2075" y="631"/>
                    <a:pt x="2035" y="631"/>
                  </a:cubicBezTo>
                  <a:cubicBezTo>
                    <a:pt x="2026" y="631"/>
                    <a:pt x="2016" y="634"/>
                    <a:pt x="2005" y="639"/>
                  </a:cubicBezTo>
                  <a:cubicBezTo>
                    <a:pt x="2005" y="639"/>
                    <a:pt x="1990" y="632"/>
                    <a:pt x="1978" y="632"/>
                  </a:cubicBezTo>
                  <a:cubicBezTo>
                    <a:pt x="1967" y="632"/>
                    <a:pt x="1959" y="639"/>
                    <a:pt x="1975" y="670"/>
                  </a:cubicBezTo>
                  <a:lnTo>
                    <a:pt x="1853" y="700"/>
                  </a:lnTo>
                  <a:cubicBezTo>
                    <a:pt x="1883" y="730"/>
                    <a:pt x="1883" y="761"/>
                    <a:pt x="1853" y="822"/>
                  </a:cubicBezTo>
                  <a:cubicBezTo>
                    <a:pt x="1850" y="825"/>
                    <a:pt x="1845" y="826"/>
                    <a:pt x="1840" y="826"/>
                  </a:cubicBezTo>
                  <a:cubicBezTo>
                    <a:pt x="1792" y="826"/>
                    <a:pt x="1668" y="715"/>
                    <a:pt x="1640" y="578"/>
                  </a:cubicBezTo>
                  <a:lnTo>
                    <a:pt x="1580" y="457"/>
                  </a:lnTo>
                  <a:cubicBezTo>
                    <a:pt x="1580" y="487"/>
                    <a:pt x="1549" y="548"/>
                    <a:pt x="1549" y="548"/>
                  </a:cubicBezTo>
                  <a:cubicBezTo>
                    <a:pt x="1519" y="518"/>
                    <a:pt x="1458" y="487"/>
                    <a:pt x="1488" y="457"/>
                  </a:cubicBezTo>
                  <a:cubicBezTo>
                    <a:pt x="1488" y="426"/>
                    <a:pt x="1488" y="426"/>
                    <a:pt x="1428" y="396"/>
                  </a:cubicBezTo>
                  <a:cubicBezTo>
                    <a:pt x="1428" y="396"/>
                    <a:pt x="1397" y="396"/>
                    <a:pt x="1367" y="426"/>
                  </a:cubicBezTo>
                  <a:cubicBezTo>
                    <a:pt x="1350" y="477"/>
                    <a:pt x="1342" y="499"/>
                    <a:pt x="1334" y="499"/>
                  </a:cubicBezTo>
                  <a:cubicBezTo>
                    <a:pt x="1327" y="499"/>
                    <a:pt x="1320" y="484"/>
                    <a:pt x="1306" y="457"/>
                  </a:cubicBezTo>
                  <a:cubicBezTo>
                    <a:pt x="1306" y="398"/>
                    <a:pt x="1281" y="364"/>
                    <a:pt x="1238" y="364"/>
                  </a:cubicBezTo>
                  <a:cubicBezTo>
                    <a:pt x="1215" y="364"/>
                    <a:pt x="1186" y="375"/>
                    <a:pt x="1154" y="396"/>
                  </a:cubicBezTo>
                  <a:cubicBezTo>
                    <a:pt x="1154" y="442"/>
                    <a:pt x="1154" y="464"/>
                    <a:pt x="1150" y="464"/>
                  </a:cubicBezTo>
                  <a:cubicBezTo>
                    <a:pt x="1146" y="464"/>
                    <a:pt x="1139" y="442"/>
                    <a:pt x="1124" y="396"/>
                  </a:cubicBezTo>
                  <a:cubicBezTo>
                    <a:pt x="1124" y="335"/>
                    <a:pt x="1093" y="274"/>
                    <a:pt x="1032" y="274"/>
                  </a:cubicBezTo>
                  <a:lnTo>
                    <a:pt x="1032" y="305"/>
                  </a:lnTo>
                  <a:cubicBezTo>
                    <a:pt x="1016" y="355"/>
                    <a:pt x="999" y="378"/>
                    <a:pt x="977" y="378"/>
                  </a:cubicBezTo>
                  <a:cubicBezTo>
                    <a:pt x="959" y="378"/>
                    <a:pt x="938" y="363"/>
                    <a:pt x="911" y="335"/>
                  </a:cubicBezTo>
                  <a:cubicBezTo>
                    <a:pt x="929" y="300"/>
                    <a:pt x="915" y="285"/>
                    <a:pt x="876" y="285"/>
                  </a:cubicBezTo>
                  <a:cubicBezTo>
                    <a:pt x="849" y="285"/>
                    <a:pt x="809" y="292"/>
                    <a:pt x="759" y="305"/>
                  </a:cubicBezTo>
                  <a:cubicBezTo>
                    <a:pt x="668" y="274"/>
                    <a:pt x="607" y="274"/>
                    <a:pt x="637" y="214"/>
                  </a:cubicBezTo>
                  <a:cubicBezTo>
                    <a:pt x="637" y="168"/>
                    <a:pt x="637" y="145"/>
                    <a:pt x="630" y="145"/>
                  </a:cubicBezTo>
                  <a:cubicBezTo>
                    <a:pt x="622" y="145"/>
                    <a:pt x="607" y="168"/>
                    <a:pt x="576" y="214"/>
                  </a:cubicBezTo>
                  <a:cubicBezTo>
                    <a:pt x="551" y="226"/>
                    <a:pt x="537" y="234"/>
                    <a:pt x="521" y="234"/>
                  </a:cubicBezTo>
                  <a:cubicBezTo>
                    <a:pt x="500" y="234"/>
                    <a:pt x="478" y="219"/>
                    <a:pt x="424" y="183"/>
                  </a:cubicBezTo>
                  <a:cubicBezTo>
                    <a:pt x="394" y="168"/>
                    <a:pt x="379" y="161"/>
                    <a:pt x="364" y="161"/>
                  </a:cubicBezTo>
                  <a:cubicBezTo>
                    <a:pt x="348" y="161"/>
                    <a:pt x="333" y="168"/>
                    <a:pt x="303" y="183"/>
                  </a:cubicBezTo>
                  <a:cubicBezTo>
                    <a:pt x="303" y="274"/>
                    <a:pt x="303" y="305"/>
                    <a:pt x="333" y="305"/>
                  </a:cubicBezTo>
                  <a:cubicBezTo>
                    <a:pt x="394" y="335"/>
                    <a:pt x="394" y="335"/>
                    <a:pt x="394" y="366"/>
                  </a:cubicBezTo>
                  <a:lnTo>
                    <a:pt x="273" y="366"/>
                  </a:lnTo>
                  <a:cubicBezTo>
                    <a:pt x="242" y="366"/>
                    <a:pt x="181" y="366"/>
                    <a:pt x="90" y="396"/>
                  </a:cubicBezTo>
                  <a:cubicBezTo>
                    <a:pt x="12" y="396"/>
                    <a:pt x="1" y="463"/>
                    <a:pt x="57" y="463"/>
                  </a:cubicBezTo>
                  <a:cubicBezTo>
                    <a:pt x="66" y="463"/>
                    <a:pt x="77" y="461"/>
                    <a:pt x="90" y="457"/>
                  </a:cubicBezTo>
                  <a:lnTo>
                    <a:pt x="151" y="487"/>
                  </a:lnTo>
                  <a:cubicBezTo>
                    <a:pt x="136" y="563"/>
                    <a:pt x="151" y="601"/>
                    <a:pt x="174" y="601"/>
                  </a:cubicBezTo>
                  <a:cubicBezTo>
                    <a:pt x="197" y="601"/>
                    <a:pt x="227" y="563"/>
                    <a:pt x="242" y="487"/>
                  </a:cubicBezTo>
                  <a:cubicBezTo>
                    <a:pt x="242" y="422"/>
                    <a:pt x="242" y="392"/>
                    <a:pt x="251" y="392"/>
                  </a:cubicBezTo>
                  <a:cubicBezTo>
                    <a:pt x="260" y="392"/>
                    <a:pt x="275" y="415"/>
                    <a:pt x="303" y="457"/>
                  </a:cubicBezTo>
                  <a:cubicBezTo>
                    <a:pt x="273" y="548"/>
                    <a:pt x="333" y="548"/>
                    <a:pt x="364" y="548"/>
                  </a:cubicBezTo>
                  <a:cubicBezTo>
                    <a:pt x="424" y="548"/>
                    <a:pt x="424" y="548"/>
                    <a:pt x="424" y="609"/>
                  </a:cubicBezTo>
                  <a:cubicBezTo>
                    <a:pt x="424" y="639"/>
                    <a:pt x="455" y="700"/>
                    <a:pt x="485" y="700"/>
                  </a:cubicBezTo>
                  <a:cubicBezTo>
                    <a:pt x="546" y="700"/>
                    <a:pt x="546" y="700"/>
                    <a:pt x="546" y="670"/>
                  </a:cubicBezTo>
                  <a:cubicBezTo>
                    <a:pt x="535" y="648"/>
                    <a:pt x="540" y="638"/>
                    <a:pt x="551" y="638"/>
                  </a:cubicBezTo>
                  <a:cubicBezTo>
                    <a:pt x="573" y="638"/>
                    <a:pt x="618" y="672"/>
                    <a:pt x="637" y="730"/>
                  </a:cubicBezTo>
                  <a:cubicBezTo>
                    <a:pt x="651" y="758"/>
                    <a:pt x="658" y="773"/>
                    <a:pt x="665" y="773"/>
                  </a:cubicBezTo>
                  <a:cubicBezTo>
                    <a:pt x="674" y="773"/>
                    <a:pt x="681" y="750"/>
                    <a:pt x="698" y="700"/>
                  </a:cubicBezTo>
                  <a:cubicBezTo>
                    <a:pt x="698" y="662"/>
                    <a:pt x="714" y="645"/>
                    <a:pt x="735" y="645"/>
                  </a:cubicBezTo>
                  <a:cubicBezTo>
                    <a:pt x="764" y="645"/>
                    <a:pt x="802" y="677"/>
                    <a:pt x="820" y="730"/>
                  </a:cubicBezTo>
                  <a:cubicBezTo>
                    <a:pt x="820" y="730"/>
                    <a:pt x="880" y="730"/>
                    <a:pt x="911" y="761"/>
                  </a:cubicBezTo>
                  <a:cubicBezTo>
                    <a:pt x="972" y="761"/>
                    <a:pt x="972" y="730"/>
                    <a:pt x="972" y="670"/>
                  </a:cubicBezTo>
                  <a:cubicBezTo>
                    <a:pt x="988" y="619"/>
                    <a:pt x="996" y="597"/>
                    <a:pt x="1004" y="597"/>
                  </a:cubicBezTo>
                  <a:cubicBezTo>
                    <a:pt x="1011" y="597"/>
                    <a:pt x="1019" y="612"/>
                    <a:pt x="1032" y="639"/>
                  </a:cubicBezTo>
                  <a:cubicBezTo>
                    <a:pt x="1063" y="700"/>
                    <a:pt x="1063" y="761"/>
                    <a:pt x="1063" y="761"/>
                  </a:cubicBezTo>
                  <a:cubicBezTo>
                    <a:pt x="1032" y="791"/>
                    <a:pt x="1093" y="822"/>
                    <a:pt x="1124" y="822"/>
                  </a:cubicBezTo>
                  <a:cubicBezTo>
                    <a:pt x="1159" y="839"/>
                    <a:pt x="1204" y="857"/>
                    <a:pt x="1236" y="857"/>
                  </a:cubicBezTo>
                  <a:cubicBezTo>
                    <a:pt x="1259" y="857"/>
                    <a:pt x="1276" y="847"/>
                    <a:pt x="1276" y="822"/>
                  </a:cubicBezTo>
                  <a:lnTo>
                    <a:pt x="1276" y="882"/>
                  </a:lnTo>
                  <a:cubicBezTo>
                    <a:pt x="1296" y="882"/>
                    <a:pt x="1289" y="896"/>
                    <a:pt x="1291" y="896"/>
                  </a:cubicBezTo>
                  <a:cubicBezTo>
                    <a:pt x="1292" y="896"/>
                    <a:pt x="1296" y="893"/>
                    <a:pt x="1306" y="882"/>
                  </a:cubicBezTo>
                  <a:cubicBezTo>
                    <a:pt x="1306" y="882"/>
                    <a:pt x="1367" y="882"/>
                    <a:pt x="1428" y="974"/>
                  </a:cubicBezTo>
                  <a:cubicBezTo>
                    <a:pt x="1450" y="1008"/>
                    <a:pt x="1486" y="1025"/>
                    <a:pt x="1517" y="1025"/>
                  </a:cubicBezTo>
                  <a:cubicBezTo>
                    <a:pt x="1568" y="1025"/>
                    <a:pt x="1606" y="977"/>
                    <a:pt x="1549" y="882"/>
                  </a:cubicBezTo>
                  <a:lnTo>
                    <a:pt x="1549" y="882"/>
                  </a:lnTo>
                  <a:lnTo>
                    <a:pt x="1610" y="913"/>
                  </a:lnTo>
                  <a:cubicBezTo>
                    <a:pt x="1616" y="919"/>
                    <a:pt x="1622" y="921"/>
                    <a:pt x="1628" y="921"/>
                  </a:cubicBezTo>
                  <a:cubicBezTo>
                    <a:pt x="1651" y="921"/>
                    <a:pt x="1671" y="882"/>
                    <a:pt x="1671" y="882"/>
                  </a:cubicBezTo>
                  <a:cubicBezTo>
                    <a:pt x="1671" y="872"/>
                    <a:pt x="1677" y="869"/>
                    <a:pt x="1688" y="869"/>
                  </a:cubicBezTo>
                  <a:cubicBezTo>
                    <a:pt x="1708" y="869"/>
                    <a:pt x="1742" y="882"/>
                    <a:pt x="1762" y="882"/>
                  </a:cubicBezTo>
                  <a:cubicBezTo>
                    <a:pt x="1762" y="882"/>
                    <a:pt x="1732" y="943"/>
                    <a:pt x="1732" y="974"/>
                  </a:cubicBezTo>
                  <a:cubicBezTo>
                    <a:pt x="1672" y="1033"/>
                    <a:pt x="1677" y="1093"/>
                    <a:pt x="1714" y="1093"/>
                  </a:cubicBezTo>
                  <a:cubicBezTo>
                    <a:pt x="1733" y="1093"/>
                    <a:pt x="1761" y="1076"/>
                    <a:pt x="1792" y="1034"/>
                  </a:cubicBezTo>
                  <a:lnTo>
                    <a:pt x="1792" y="1034"/>
                  </a:lnTo>
                  <a:lnTo>
                    <a:pt x="1762" y="1095"/>
                  </a:lnTo>
                  <a:cubicBezTo>
                    <a:pt x="1762" y="1126"/>
                    <a:pt x="1792" y="1156"/>
                    <a:pt x="1883" y="1156"/>
                  </a:cubicBezTo>
                  <a:cubicBezTo>
                    <a:pt x="1895" y="1162"/>
                    <a:pt x="1906" y="1164"/>
                    <a:pt x="1917" y="1164"/>
                  </a:cubicBezTo>
                  <a:cubicBezTo>
                    <a:pt x="1966" y="1164"/>
                    <a:pt x="2011" y="1114"/>
                    <a:pt x="2035" y="1065"/>
                  </a:cubicBezTo>
                  <a:cubicBezTo>
                    <a:pt x="2046" y="1055"/>
                    <a:pt x="2056" y="1051"/>
                    <a:pt x="2065" y="1051"/>
                  </a:cubicBezTo>
                  <a:cubicBezTo>
                    <a:pt x="2083" y="1051"/>
                    <a:pt x="2096" y="1065"/>
                    <a:pt x="2096" y="1065"/>
                  </a:cubicBezTo>
                  <a:cubicBezTo>
                    <a:pt x="2127" y="1095"/>
                    <a:pt x="2127" y="1095"/>
                    <a:pt x="2127" y="1126"/>
                  </a:cubicBezTo>
                  <a:cubicBezTo>
                    <a:pt x="2084" y="1169"/>
                    <a:pt x="2117" y="1212"/>
                    <a:pt x="2172" y="1212"/>
                  </a:cubicBezTo>
                  <a:cubicBezTo>
                    <a:pt x="2195" y="1212"/>
                    <a:pt x="2222" y="1204"/>
                    <a:pt x="2248" y="1186"/>
                  </a:cubicBezTo>
                  <a:lnTo>
                    <a:pt x="2248" y="1186"/>
                  </a:lnTo>
                  <a:lnTo>
                    <a:pt x="2218" y="1217"/>
                  </a:lnTo>
                  <a:cubicBezTo>
                    <a:pt x="2187" y="1247"/>
                    <a:pt x="2218" y="1308"/>
                    <a:pt x="2431" y="1399"/>
                  </a:cubicBezTo>
                  <a:cubicBezTo>
                    <a:pt x="2613" y="1490"/>
                    <a:pt x="2735" y="1551"/>
                    <a:pt x="2704" y="1612"/>
                  </a:cubicBezTo>
                  <a:cubicBezTo>
                    <a:pt x="2683" y="1633"/>
                    <a:pt x="2783" y="1655"/>
                    <a:pt x="2886" y="1655"/>
                  </a:cubicBezTo>
                  <a:cubicBezTo>
                    <a:pt x="2929" y="1655"/>
                    <a:pt x="2973" y="1651"/>
                    <a:pt x="3008" y="1642"/>
                  </a:cubicBezTo>
                  <a:lnTo>
                    <a:pt x="3008" y="1642"/>
                  </a:lnTo>
                  <a:cubicBezTo>
                    <a:pt x="2978" y="1673"/>
                    <a:pt x="3008" y="1703"/>
                    <a:pt x="3099" y="1733"/>
                  </a:cubicBezTo>
                  <a:cubicBezTo>
                    <a:pt x="3221" y="1825"/>
                    <a:pt x="3221" y="1825"/>
                    <a:pt x="3190" y="1855"/>
                  </a:cubicBezTo>
                  <a:cubicBezTo>
                    <a:pt x="3137" y="1891"/>
                    <a:pt x="3115" y="1905"/>
                    <a:pt x="3130" y="1905"/>
                  </a:cubicBezTo>
                  <a:cubicBezTo>
                    <a:pt x="3141" y="1905"/>
                    <a:pt x="3171" y="1898"/>
                    <a:pt x="3221" y="1885"/>
                  </a:cubicBezTo>
                  <a:cubicBezTo>
                    <a:pt x="3238" y="1874"/>
                    <a:pt x="3256" y="1869"/>
                    <a:pt x="3272" y="1869"/>
                  </a:cubicBezTo>
                  <a:cubicBezTo>
                    <a:pt x="3342" y="1869"/>
                    <a:pt x="3397" y="1958"/>
                    <a:pt x="3373" y="2007"/>
                  </a:cubicBezTo>
                  <a:cubicBezTo>
                    <a:pt x="3342" y="2068"/>
                    <a:pt x="3373" y="2068"/>
                    <a:pt x="3434" y="2129"/>
                  </a:cubicBezTo>
                  <a:cubicBezTo>
                    <a:pt x="3525" y="2129"/>
                    <a:pt x="3586" y="2159"/>
                    <a:pt x="3677" y="2220"/>
                  </a:cubicBezTo>
                  <a:cubicBezTo>
                    <a:pt x="3722" y="2265"/>
                    <a:pt x="3745" y="2288"/>
                    <a:pt x="3764" y="2288"/>
                  </a:cubicBezTo>
                  <a:cubicBezTo>
                    <a:pt x="3783" y="2288"/>
                    <a:pt x="3798" y="2265"/>
                    <a:pt x="3829" y="2220"/>
                  </a:cubicBezTo>
                  <a:cubicBezTo>
                    <a:pt x="3859" y="2189"/>
                    <a:pt x="3882" y="2174"/>
                    <a:pt x="3905" y="2174"/>
                  </a:cubicBezTo>
                  <a:cubicBezTo>
                    <a:pt x="3928" y="2174"/>
                    <a:pt x="3950" y="2189"/>
                    <a:pt x="3981" y="2220"/>
                  </a:cubicBezTo>
                  <a:cubicBezTo>
                    <a:pt x="4042" y="2250"/>
                    <a:pt x="4072" y="2281"/>
                    <a:pt x="4042" y="2311"/>
                  </a:cubicBezTo>
                  <a:cubicBezTo>
                    <a:pt x="4042" y="2311"/>
                    <a:pt x="4072" y="2372"/>
                    <a:pt x="4102" y="2402"/>
                  </a:cubicBezTo>
                  <a:cubicBezTo>
                    <a:pt x="4133" y="2433"/>
                    <a:pt x="4163" y="2433"/>
                    <a:pt x="4163" y="2493"/>
                  </a:cubicBezTo>
                  <a:cubicBezTo>
                    <a:pt x="4163" y="2493"/>
                    <a:pt x="4163" y="2554"/>
                    <a:pt x="4254" y="2585"/>
                  </a:cubicBezTo>
                  <a:cubicBezTo>
                    <a:pt x="4315" y="2645"/>
                    <a:pt x="4406" y="2706"/>
                    <a:pt x="4376" y="2737"/>
                  </a:cubicBezTo>
                  <a:cubicBezTo>
                    <a:pt x="4389" y="2749"/>
                    <a:pt x="4396" y="2757"/>
                    <a:pt x="4402" y="2757"/>
                  </a:cubicBezTo>
                  <a:cubicBezTo>
                    <a:pt x="4412" y="2757"/>
                    <a:pt x="4419" y="2742"/>
                    <a:pt x="4437" y="2706"/>
                  </a:cubicBezTo>
                  <a:cubicBezTo>
                    <a:pt x="4447" y="2696"/>
                    <a:pt x="4460" y="2689"/>
                    <a:pt x="4478" y="2689"/>
                  </a:cubicBezTo>
                  <a:cubicBezTo>
                    <a:pt x="4514" y="2689"/>
                    <a:pt x="4568" y="2716"/>
                    <a:pt x="4649" y="2797"/>
                  </a:cubicBezTo>
                  <a:cubicBezTo>
                    <a:pt x="4724" y="2847"/>
                    <a:pt x="4819" y="2897"/>
                    <a:pt x="4867" y="2897"/>
                  </a:cubicBezTo>
                  <a:cubicBezTo>
                    <a:pt x="4878" y="2897"/>
                    <a:pt x="4887" y="2894"/>
                    <a:pt x="4893" y="2889"/>
                  </a:cubicBezTo>
                  <a:cubicBezTo>
                    <a:pt x="4923" y="2889"/>
                    <a:pt x="4923" y="2889"/>
                    <a:pt x="4893" y="2949"/>
                  </a:cubicBezTo>
                  <a:cubicBezTo>
                    <a:pt x="4871" y="2992"/>
                    <a:pt x="4895" y="3035"/>
                    <a:pt x="4965" y="3035"/>
                  </a:cubicBezTo>
                  <a:cubicBezTo>
                    <a:pt x="4994" y="3035"/>
                    <a:pt x="5031" y="3028"/>
                    <a:pt x="5075" y="3010"/>
                  </a:cubicBezTo>
                  <a:cubicBezTo>
                    <a:pt x="5075" y="3002"/>
                    <a:pt x="5079" y="2998"/>
                    <a:pt x="5086" y="2998"/>
                  </a:cubicBezTo>
                  <a:cubicBezTo>
                    <a:pt x="5103" y="2998"/>
                    <a:pt x="5136" y="3026"/>
                    <a:pt x="5136" y="3071"/>
                  </a:cubicBezTo>
                  <a:cubicBezTo>
                    <a:pt x="5136" y="3071"/>
                    <a:pt x="5163" y="3084"/>
                    <a:pt x="5199" y="3084"/>
                  </a:cubicBezTo>
                  <a:cubicBezTo>
                    <a:pt x="5217" y="3084"/>
                    <a:pt x="5237" y="3081"/>
                    <a:pt x="5257" y="3071"/>
                  </a:cubicBezTo>
                  <a:cubicBezTo>
                    <a:pt x="5280" y="3060"/>
                    <a:pt x="5294" y="3053"/>
                    <a:pt x="5306" y="3053"/>
                  </a:cubicBezTo>
                  <a:cubicBezTo>
                    <a:pt x="5326" y="3053"/>
                    <a:pt x="5340" y="3074"/>
                    <a:pt x="5379" y="3132"/>
                  </a:cubicBezTo>
                  <a:cubicBezTo>
                    <a:pt x="5349" y="3162"/>
                    <a:pt x="5379" y="3192"/>
                    <a:pt x="5440" y="3223"/>
                  </a:cubicBezTo>
                  <a:cubicBezTo>
                    <a:pt x="5470" y="3223"/>
                    <a:pt x="5622" y="3253"/>
                    <a:pt x="5744" y="3314"/>
                  </a:cubicBezTo>
                  <a:cubicBezTo>
                    <a:pt x="5896" y="3375"/>
                    <a:pt x="6017" y="3405"/>
                    <a:pt x="6017" y="3436"/>
                  </a:cubicBezTo>
                  <a:lnTo>
                    <a:pt x="6139" y="3436"/>
                  </a:lnTo>
                  <a:cubicBezTo>
                    <a:pt x="6139" y="3477"/>
                    <a:pt x="6151" y="3493"/>
                    <a:pt x="6168" y="3493"/>
                  </a:cubicBezTo>
                  <a:cubicBezTo>
                    <a:pt x="6188" y="3493"/>
                    <a:pt x="6213" y="3469"/>
                    <a:pt x="6230" y="3436"/>
                  </a:cubicBezTo>
                  <a:lnTo>
                    <a:pt x="6169" y="3405"/>
                  </a:lnTo>
                  <a:lnTo>
                    <a:pt x="6139" y="3405"/>
                  </a:lnTo>
                  <a:cubicBezTo>
                    <a:pt x="6150" y="3371"/>
                    <a:pt x="6174" y="3354"/>
                    <a:pt x="6199" y="3354"/>
                  </a:cubicBezTo>
                  <a:cubicBezTo>
                    <a:pt x="6239" y="3354"/>
                    <a:pt x="6279" y="3401"/>
                    <a:pt x="6260" y="3496"/>
                  </a:cubicBezTo>
                  <a:cubicBezTo>
                    <a:pt x="6276" y="3542"/>
                    <a:pt x="6283" y="3565"/>
                    <a:pt x="6295" y="3565"/>
                  </a:cubicBezTo>
                  <a:cubicBezTo>
                    <a:pt x="6306" y="3565"/>
                    <a:pt x="6321" y="3542"/>
                    <a:pt x="6352" y="3496"/>
                  </a:cubicBezTo>
                  <a:cubicBezTo>
                    <a:pt x="6379" y="3469"/>
                    <a:pt x="6400" y="3454"/>
                    <a:pt x="6418" y="3454"/>
                  </a:cubicBezTo>
                  <a:cubicBezTo>
                    <a:pt x="6440" y="3454"/>
                    <a:pt x="6456" y="3477"/>
                    <a:pt x="6473" y="3527"/>
                  </a:cubicBezTo>
                  <a:cubicBezTo>
                    <a:pt x="6473" y="3577"/>
                    <a:pt x="6473" y="3600"/>
                    <a:pt x="6483" y="3600"/>
                  </a:cubicBezTo>
                  <a:cubicBezTo>
                    <a:pt x="6492" y="3600"/>
                    <a:pt x="6507" y="3585"/>
                    <a:pt x="6534" y="3557"/>
                  </a:cubicBezTo>
                  <a:cubicBezTo>
                    <a:pt x="6601" y="3474"/>
                    <a:pt x="6668" y="3427"/>
                    <a:pt x="6709" y="3427"/>
                  </a:cubicBezTo>
                  <a:cubicBezTo>
                    <a:pt x="6743" y="3427"/>
                    <a:pt x="6760" y="3458"/>
                    <a:pt x="6747" y="3527"/>
                  </a:cubicBezTo>
                  <a:cubicBezTo>
                    <a:pt x="6747" y="3618"/>
                    <a:pt x="6777" y="3679"/>
                    <a:pt x="6838" y="3679"/>
                  </a:cubicBezTo>
                  <a:cubicBezTo>
                    <a:pt x="6868" y="3679"/>
                    <a:pt x="6868" y="3648"/>
                    <a:pt x="6868" y="3588"/>
                  </a:cubicBezTo>
                  <a:cubicBezTo>
                    <a:pt x="6854" y="3545"/>
                    <a:pt x="6860" y="3523"/>
                    <a:pt x="6876" y="3523"/>
                  </a:cubicBezTo>
                  <a:cubicBezTo>
                    <a:pt x="6894" y="3523"/>
                    <a:pt x="6927" y="3553"/>
                    <a:pt x="6960" y="3618"/>
                  </a:cubicBezTo>
                  <a:cubicBezTo>
                    <a:pt x="7036" y="3694"/>
                    <a:pt x="7096" y="3724"/>
                    <a:pt x="7153" y="3724"/>
                  </a:cubicBezTo>
                  <a:cubicBezTo>
                    <a:pt x="7210" y="3724"/>
                    <a:pt x="7264" y="3694"/>
                    <a:pt x="7324" y="3648"/>
                  </a:cubicBezTo>
                  <a:cubicBezTo>
                    <a:pt x="7422" y="3600"/>
                    <a:pt x="7511" y="3568"/>
                    <a:pt x="7549" y="3568"/>
                  </a:cubicBezTo>
                  <a:cubicBezTo>
                    <a:pt x="7582" y="3568"/>
                    <a:pt x="7577" y="3592"/>
                    <a:pt x="7507" y="3648"/>
                  </a:cubicBezTo>
                  <a:cubicBezTo>
                    <a:pt x="7473" y="3699"/>
                    <a:pt x="7458" y="3721"/>
                    <a:pt x="7467" y="3721"/>
                  </a:cubicBezTo>
                  <a:cubicBezTo>
                    <a:pt x="7474" y="3721"/>
                    <a:pt x="7496" y="3706"/>
                    <a:pt x="7537" y="3679"/>
                  </a:cubicBezTo>
                  <a:cubicBezTo>
                    <a:pt x="7628" y="3679"/>
                    <a:pt x="7719" y="3648"/>
                    <a:pt x="7750" y="3648"/>
                  </a:cubicBezTo>
                  <a:cubicBezTo>
                    <a:pt x="7811" y="3618"/>
                    <a:pt x="7841" y="3588"/>
                    <a:pt x="7811" y="3527"/>
                  </a:cubicBezTo>
                  <a:lnTo>
                    <a:pt x="7811" y="3527"/>
                  </a:lnTo>
                  <a:cubicBezTo>
                    <a:pt x="7843" y="3576"/>
                    <a:pt x="7893" y="3607"/>
                    <a:pt x="7942" y="3607"/>
                  </a:cubicBezTo>
                  <a:cubicBezTo>
                    <a:pt x="7984" y="3607"/>
                    <a:pt x="8026" y="3583"/>
                    <a:pt x="8054" y="3527"/>
                  </a:cubicBezTo>
                  <a:cubicBezTo>
                    <a:pt x="8115" y="3496"/>
                    <a:pt x="8145" y="3496"/>
                    <a:pt x="8145" y="3496"/>
                  </a:cubicBezTo>
                  <a:cubicBezTo>
                    <a:pt x="8175" y="3466"/>
                    <a:pt x="8175" y="3466"/>
                    <a:pt x="8206" y="3405"/>
                  </a:cubicBezTo>
                  <a:cubicBezTo>
                    <a:pt x="8216" y="3395"/>
                    <a:pt x="8229" y="3392"/>
                    <a:pt x="8245" y="3392"/>
                  </a:cubicBezTo>
                  <a:cubicBezTo>
                    <a:pt x="8277" y="3392"/>
                    <a:pt x="8317" y="3405"/>
                    <a:pt x="8358" y="3405"/>
                  </a:cubicBezTo>
                  <a:cubicBezTo>
                    <a:pt x="8401" y="3427"/>
                    <a:pt x="8444" y="3448"/>
                    <a:pt x="8454" y="3448"/>
                  </a:cubicBezTo>
                  <a:cubicBezTo>
                    <a:pt x="8459" y="3448"/>
                    <a:pt x="8458" y="3445"/>
                    <a:pt x="8449" y="3436"/>
                  </a:cubicBezTo>
                  <a:cubicBezTo>
                    <a:pt x="8449" y="3375"/>
                    <a:pt x="8510" y="3314"/>
                    <a:pt x="8540" y="3253"/>
                  </a:cubicBezTo>
                  <a:cubicBezTo>
                    <a:pt x="8552" y="3230"/>
                    <a:pt x="8568" y="3220"/>
                    <a:pt x="8581" y="3220"/>
                  </a:cubicBezTo>
                  <a:cubicBezTo>
                    <a:pt x="8604" y="3220"/>
                    <a:pt x="8620" y="3246"/>
                    <a:pt x="8601" y="3284"/>
                  </a:cubicBezTo>
                  <a:cubicBezTo>
                    <a:pt x="8601" y="3314"/>
                    <a:pt x="8601" y="3314"/>
                    <a:pt x="8723" y="3314"/>
                  </a:cubicBezTo>
                  <a:cubicBezTo>
                    <a:pt x="8753" y="3314"/>
                    <a:pt x="8844" y="3253"/>
                    <a:pt x="8814" y="3223"/>
                  </a:cubicBezTo>
                  <a:cubicBezTo>
                    <a:pt x="8814" y="3192"/>
                    <a:pt x="9057" y="3071"/>
                    <a:pt x="9118" y="3071"/>
                  </a:cubicBezTo>
                  <a:cubicBezTo>
                    <a:pt x="9118" y="3071"/>
                    <a:pt x="9148" y="3071"/>
                    <a:pt x="9209" y="3040"/>
                  </a:cubicBezTo>
                  <a:cubicBezTo>
                    <a:pt x="9239" y="3010"/>
                    <a:pt x="9270" y="2949"/>
                    <a:pt x="9300" y="2949"/>
                  </a:cubicBezTo>
                  <a:cubicBezTo>
                    <a:pt x="9300" y="2949"/>
                    <a:pt x="9330" y="2919"/>
                    <a:pt x="9361" y="2858"/>
                  </a:cubicBezTo>
                  <a:cubicBezTo>
                    <a:pt x="9378" y="2841"/>
                    <a:pt x="9406" y="2823"/>
                    <a:pt x="9426" y="2823"/>
                  </a:cubicBezTo>
                  <a:cubicBezTo>
                    <a:pt x="9441" y="2823"/>
                    <a:pt x="9452" y="2832"/>
                    <a:pt x="9452" y="2858"/>
                  </a:cubicBezTo>
                  <a:cubicBezTo>
                    <a:pt x="9452" y="2810"/>
                    <a:pt x="9452" y="2781"/>
                    <a:pt x="9458" y="2767"/>
                  </a:cubicBezTo>
                  <a:lnTo>
                    <a:pt x="9361" y="2767"/>
                  </a:lnTo>
                  <a:cubicBezTo>
                    <a:pt x="9361" y="2737"/>
                    <a:pt x="9391" y="2706"/>
                    <a:pt x="9391" y="2706"/>
                  </a:cubicBezTo>
                  <a:cubicBezTo>
                    <a:pt x="9409" y="2689"/>
                    <a:pt x="9436" y="2671"/>
                    <a:pt x="9457" y="2671"/>
                  </a:cubicBezTo>
                  <a:cubicBezTo>
                    <a:pt x="9472" y="2671"/>
                    <a:pt x="9482" y="2680"/>
                    <a:pt x="9482" y="2706"/>
                  </a:cubicBezTo>
                  <a:cubicBezTo>
                    <a:pt x="9482" y="2706"/>
                    <a:pt x="9510" y="2733"/>
                    <a:pt x="9487" y="2762"/>
                  </a:cubicBezTo>
                  <a:lnTo>
                    <a:pt x="9487" y="2762"/>
                  </a:lnTo>
                  <a:cubicBezTo>
                    <a:pt x="9480" y="2759"/>
                    <a:pt x="9475" y="2757"/>
                    <a:pt x="9470" y="2757"/>
                  </a:cubicBezTo>
                  <a:cubicBezTo>
                    <a:pt x="9464" y="2757"/>
                    <a:pt x="9460" y="2760"/>
                    <a:pt x="9458" y="2767"/>
                  </a:cubicBezTo>
                  <a:lnTo>
                    <a:pt x="9482" y="2767"/>
                  </a:lnTo>
                  <a:cubicBezTo>
                    <a:pt x="9484" y="2765"/>
                    <a:pt x="9485" y="2764"/>
                    <a:pt x="9487" y="2762"/>
                  </a:cubicBezTo>
                  <a:lnTo>
                    <a:pt x="9487" y="2762"/>
                  </a:lnTo>
                  <a:cubicBezTo>
                    <a:pt x="9500" y="2768"/>
                    <a:pt x="9518" y="2781"/>
                    <a:pt x="9543" y="2797"/>
                  </a:cubicBezTo>
                  <a:cubicBezTo>
                    <a:pt x="9557" y="2840"/>
                    <a:pt x="9565" y="2862"/>
                    <a:pt x="9569" y="2862"/>
                  </a:cubicBezTo>
                  <a:cubicBezTo>
                    <a:pt x="9574" y="2862"/>
                    <a:pt x="9574" y="2832"/>
                    <a:pt x="9574" y="2767"/>
                  </a:cubicBezTo>
                  <a:cubicBezTo>
                    <a:pt x="9591" y="2731"/>
                    <a:pt x="9599" y="2717"/>
                    <a:pt x="9614" y="2717"/>
                  </a:cubicBezTo>
                  <a:cubicBezTo>
                    <a:pt x="9625" y="2717"/>
                    <a:pt x="9640" y="2724"/>
                    <a:pt x="9665" y="2737"/>
                  </a:cubicBezTo>
                  <a:cubicBezTo>
                    <a:pt x="9674" y="2745"/>
                    <a:pt x="9683" y="2749"/>
                    <a:pt x="9690" y="2749"/>
                  </a:cubicBezTo>
                  <a:cubicBezTo>
                    <a:pt x="9708" y="2749"/>
                    <a:pt x="9717" y="2728"/>
                    <a:pt x="9695" y="2706"/>
                  </a:cubicBezTo>
                  <a:cubicBezTo>
                    <a:pt x="9695" y="2638"/>
                    <a:pt x="9746" y="2552"/>
                    <a:pt x="9798" y="2552"/>
                  </a:cubicBezTo>
                  <a:cubicBezTo>
                    <a:pt x="9815" y="2552"/>
                    <a:pt x="9832" y="2562"/>
                    <a:pt x="9847" y="2585"/>
                  </a:cubicBezTo>
                  <a:cubicBezTo>
                    <a:pt x="9847" y="2585"/>
                    <a:pt x="9878" y="2554"/>
                    <a:pt x="9908" y="2493"/>
                  </a:cubicBezTo>
                  <a:cubicBezTo>
                    <a:pt x="9908" y="2443"/>
                    <a:pt x="9908" y="2421"/>
                    <a:pt x="9913" y="2421"/>
                  </a:cubicBezTo>
                  <a:cubicBezTo>
                    <a:pt x="9917" y="2421"/>
                    <a:pt x="9925" y="2436"/>
                    <a:pt x="9938" y="2463"/>
                  </a:cubicBezTo>
                  <a:cubicBezTo>
                    <a:pt x="9971" y="2485"/>
                    <a:pt x="9995" y="2495"/>
                    <a:pt x="10014" y="2495"/>
                  </a:cubicBezTo>
                  <a:cubicBezTo>
                    <a:pt x="10047" y="2495"/>
                    <a:pt x="10060" y="2461"/>
                    <a:pt x="10060" y="2402"/>
                  </a:cubicBezTo>
                  <a:cubicBezTo>
                    <a:pt x="10060" y="2402"/>
                    <a:pt x="10060" y="2341"/>
                    <a:pt x="10151" y="2341"/>
                  </a:cubicBezTo>
                  <a:cubicBezTo>
                    <a:pt x="10242" y="2341"/>
                    <a:pt x="10485" y="2220"/>
                    <a:pt x="10425" y="2189"/>
                  </a:cubicBezTo>
                  <a:lnTo>
                    <a:pt x="10485" y="2129"/>
                  </a:lnTo>
                  <a:cubicBezTo>
                    <a:pt x="10607" y="2129"/>
                    <a:pt x="10637" y="2098"/>
                    <a:pt x="10637" y="2037"/>
                  </a:cubicBezTo>
                  <a:lnTo>
                    <a:pt x="10668" y="1977"/>
                  </a:lnTo>
                  <a:cubicBezTo>
                    <a:pt x="10698" y="2007"/>
                    <a:pt x="10759" y="2007"/>
                    <a:pt x="10789" y="2007"/>
                  </a:cubicBezTo>
                  <a:cubicBezTo>
                    <a:pt x="10820" y="1977"/>
                    <a:pt x="10820" y="1977"/>
                    <a:pt x="10789" y="1946"/>
                  </a:cubicBezTo>
                  <a:cubicBezTo>
                    <a:pt x="10729" y="1916"/>
                    <a:pt x="10789" y="1885"/>
                    <a:pt x="10820" y="1885"/>
                  </a:cubicBezTo>
                  <a:cubicBezTo>
                    <a:pt x="10835" y="1870"/>
                    <a:pt x="10858" y="1863"/>
                    <a:pt x="10881" y="1863"/>
                  </a:cubicBezTo>
                  <a:cubicBezTo>
                    <a:pt x="10903" y="1863"/>
                    <a:pt x="10926" y="1870"/>
                    <a:pt x="10941" y="1885"/>
                  </a:cubicBezTo>
                  <a:lnTo>
                    <a:pt x="10972" y="1885"/>
                  </a:lnTo>
                  <a:cubicBezTo>
                    <a:pt x="10952" y="1827"/>
                    <a:pt x="10958" y="1793"/>
                    <a:pt x="10973" y="1793"/>
                  </a:cubicBezTo>
                  <a:cubicBezTo>
                    <a:pt x="10981" y="1793"/>
                    <a:pt x="10991" y="1803"/>
                    <a:pt x="11002" y="1825"/>
                  </a:cubicBezTo>
                  <a:cubicBezTo>
                    <a:pt x="11063" y="1825"/>
                    <a:pt x="11093" y="1794"/>
                    <a:pt x="11124" y="1794"/>
                  </a:cubicBezTo>
                  <a:cubicBezTo>
                    <a:pt x="11124" y="1769"/>
                    <a:pt x="11135" y="1759"/>
                    <a:pt x="11143" y="1759"/>
                  </a:cubicBezTo>
                  <a:cubicBezTo>
                    <a:pt x="11153" y="1759"/>
                    <a:pt x="11159" y="1777"/>
                    <a:pt x="11124" y="1794"/>
                  </a:cubicBezTo>
                  <a:lnTo>
                    <a:pt x="11154" y="1825"/>
                  </a:lnTo>
                  <a:cubicBezTo>
                    <a:pt x="11215" y="1825"/>
                    <a:pt x="11185" y="1794"/>
                    <a:pt x="11185" y="1764"/>
                  </a:cubicBezTo>
                  <a:cubicBezTo>
                    <a:pt x="11185" y="1764"/>
                    <a:pt x="11215" y="1733"/>
                    <a:pt x="11245" y="1703"/>
                  </a:cubicBezTo>
                  <a:cubicBezTo>
                    <a:pt x="11306" y="1673"/>
                    <a:pt x="11337" y="1673"/>
                    <a:pt x="11276" y="1642"/>
                  </a:cubicBezTo>
                  <a:cubicBezTo>
                    <a:pt x="11245" y="1612"/>
                    <a:pt x="11215" y="1582"/>
                    <a:pt x="11276" y="1551"/>
                  </a:cubicBezTo>
                  <a:cubicBezTo>
                    <a:pt x="11261" y="1536"/>
                    <a:pt x="11268" y="1528"/>
                    <a:pt x="11276" y="1528"/>
                  </a:cubicBezTo>
                  <a:cubicBezTo>
                    <a:pt x="11283" y="1528"/>
                    <a:pt x="11291" y="1536"/>
                    <a:pt x="11276" y="1551"/>
                  </a:cubicBezTo>
                  <a:cubicBezTo>
                    <a:pt x="11276" y="1582"/>
                    <a:pt x="11306" y="1612"/>
                    <a:pt x="11337" y="1612"/>
                  </a:cubicBezTo>
                  <a:cubicBezTo>
                    <a:pt x="11357" y="1602"/>
                    <a:pt x="11370" y="1598"/>
                    <a:pt x="11379" y="1598"/>
                  </a:cubicBezTo>
                  <a:cubicBezTo>
                    <a:pt x="11397" y="1598"/>
                    <a:pt x="11397" y="1612"/>
                    <a:pt x="11397" y="1612"/>
                  </a:cubicBezTo>
                  <a:cubicBezTo>
                    <a:pt x="11405" y="1635"/>
                    <a:pt x="11419" y="1645"/>
                    <a:pt x="11436" y="1645"/>
                  </a:cubicBezTo>
                  <a:cubicBezTo>
                    <a:pt x="11484" y="1645"/>
                    <a:pt x="11557" y="1566"/>
                    <a:pt x="11580" y="1521"/>
                  </a:cubicBezTo>
                  <a:cubicBezTo>
                    <a:pt x="11598" y="1447"/>
                    <a:pt x="11617" y="1407"/>
                    <a:pt x="11642" y="1407"/>
                  </a:cubicBezTo>
                  <a:cubicBezTo>
                    <a:pt x="11658" y="1407"/>
                    <a:pt x="11677" y="1424"/>
                    <a:pt x="11701" y="1460"/>
                  </a:cubicBezTo>
                  <a:cubicBezTo>
                    <a:pt x="11707" y="1471"/>
                    <a:pt x="11712" y="1476"/>
                    <a:pt x="11718" y="1476"/>
                  </a:cubicBezTo>
                  <a:cubicBezTo>
                    <a:pt x="11741" y="1476"/>
                    <a:pt x="11757" y="1377"/>
                    <a:pt x="11732" y="1278"/>
                  </a:cubicBezTo>
                  <a:lnTo>
                    <a:pt x="11732" y="1126"/>
                  </a:lnTo>
                  <a:lnTo>
                    <a:pt x="11792" y="1247"/>
                  </a:lnTo>
                  <a:cubicBezTo>
                    <a:pt x="11853" y="1308"/>
                    <a:pt x="11884" y="1338"/>
                    <a:pt x="11910" y="1338"/>
                  </a:cubicBezTo>
                  <a:cubicBezTo>
                    <a:pt x="11937" y="1338"/>
                    <a:pt x="11960" y="1308"/>
                    <a:pt x="12005" y="1247"/>
                  </a:cubicBezTo>
                  <a:cubicBezTo>
                    <a:pt x="12044" y="1189"/>
                    <a:pt x="12058" y="1168"/>
                    <a:pt x="12063" y="1168"/>
                  </a:cubicBezTo>
                  <a:cubicBezTo>
                    <a:pt x="12066" y="1168"/>
                    <a:pt x="12066" y="1175"/>
                    <a:pt x="12066" y="1186"/>
                  </a:cubicBezTo>
                  <a:cubicBezTo>
                    <a:pt x="12079" y="1199"/>
                    <a:pt x="12091" y="1206"/>
                    <a:pt x="12110" y="1206"/>
                  </a:cubicBezTo>
                  <a:cubicBezTo>
                    <a:pt x="12137" y="1206"/>
                    <a:pt x="12177" y="1192"/>
                    <a:pt x="12248" y="1156"/>
                  </a:cubicBezTo>
                  <a:cubicBezTo>
                    <a:pt x="12400" y="1095"/>
                    <a:pt x="12431" y="1065"/>
                    <a:pt x="12400" y="1034"/>
                  </a:cubicBezTo>
                  <a:cubicBezTo>
                    <a:pt x="12400" y="1034"/>
                    <a:pt x="12461" y="1004"/>
                    <a:pt x="12492" y="974"/>
                  </a:cubicBezTo>
                  <a:cubicBezTo>
                    <a:pt x="12518" y="991"/>
                    <a:pt x="12542" y="999"/>
                    <a:pt x="12561" y="999"/>
                  </a:cubicBezTo>
                  <a:cubicBezTo>
                    <a:pt x="12605" y="999"/>
                    <a:pt x="12617" y="956"/>
                    <a:pt x="12552" y="913"/>
                  </a:cubicBezTo>
                  <a:cubicBezTo>
                    <a:pt x="12552" y="913"/>
                    <a:pt x="12613" y="882"/>
                    <a:pt x="12644" y="882"/>
                  </a:cubicBezTo>
                  <a:lnTo>
                    <a:pt x="12674" y="913"/>
                  </a:lnTo>
                  <a:cubicBezTo>
                    <a:pt x="12674" y="920"/>
                    <a:pt x="12679" y="924"/>
                    <a:pt x="12692" y="924"/>
                  </a:cubicBezTo>
                  <a:cubicBezTo>
                    <a:pt x="12732" y="924"/>
                    <a:pt x="12851" y="884"/>
                    <a:pt x="13130" y="791"/>
                  </a:cubicBezTo>
                  <a:cubicBezTo>
                    <a:pt x="13312" y="730"/>
                    <a:pt x="13434" y="700"/>
                    <a:pt x="13495" y="670"/>
                  </a:cubicBezTo>
                  <a:cubicBezTo>
                    <a:pt x="13555" y="639"/>
                    <a:pt x="13555" y="639"/>
                    <a:pt x="13555" y="578"/>
                  </a:cubicBezTo>
                  <a:cubicBezTo>
                    <a:pt x="13571" y="533"/>
                    <a:pt x="13593" y="510"/>
                    <a:pt x="13612" y="510"/>
                  </a:cubicBezTo>
                  <a:cubicBezTo>
                    <a:pt x="13631" y="510"/>
                    <a:pt x="13647" y="533"/>
                    <a:pt x="13647" y="578"/>
                  </a:cubicBezTo>
                  <a:cubicBezTo>
                    <a:pt x="13647" y="600"/>
                    <a:pt x="13677" y="621"/>
                    <a:pt x="13695" y="621"/>
                  </a:cubicBezTo>
                  <a:cubicBezTo>
                    <a:pt x="13702" y="621"/>
                    <a:pt x="13707" y="618"/>
                    <a:pt x="13707" y="609"/>
                  </a:cubicBezTo>
                  <a:cubicBezTo>
                    <a:pt x="13707" y="609"/>
                    <a:pt x="13748" y="595"/>
                    <a:pt x="13793" y="595"/>
                  </a:cubicBezTo>
                  <a:cubicBezTo>
                    <a:pt x="13815" y="595"/>
                    <a:pt x="13839" y="599"/>
                    <a:pt x="13859" y="609"/>
                  </a:cubicBezTo>
                  <a:cubicBezTo>
                    <a:pt x="13919" y="645"/>
                    <a:pt x="13960" y="657"/>
                    <a:pt x="13988" y="657"/>
                  </a:cubicBezTo>
                  <a:cubicBezTo>
                    <a:pt x="14031" y="657"/>
                    <a:pt x="14042" y="627"/>
                    <a:pt x="14042" y="609"/>
                  </a:cubicBezTo>
                  <a:cubicBezTo>
                    <a:pt x="14018" y="573"/>
                    <a:pt x="14013" y="561"/>
                    <a:pt x="14017" y="561"/>
                  </a:cubicBezTo>
                  <a:cubicBezTo>
                    <a:pt x="14024" y="561"/>
                    <a:pt x="14054" y="590"/>
                    <a:pt x="14072" y="609"/>
                  </a:cubicBezTo>
                  <a:cubicBezTo>
                    <a:pt x="14114" y="630"/>
                    <a:pt x="14142" y="665"/>
                    <a:pt x="14155" y="665"/>
                  </a:cubicBezTo>
                  <a:cubicBezTo>
                    <a:pt x="14160" y="665"/>
                    <a:pt x="14163" y="658"/>
                    <a:pt x="14163" y="639"/>
                  </a:cubicBezTo>
                  <a:cubicBezTo>
                    <a:pt x="14191" y="612"/>
                    <a:pt x="14261" y="597"/>
                    <a:pt x="14330" y="597"/>
                  </a:cubicBezTo>
                  <a:cubicBezTo>
                    <a:pt x="14415" y="597"/>
                    <a:pt x="14498" y="619"/>
                    <a:pt x="14498" y="670"/>
                  </a:cubicBezTo>
                  <a:lnTo>
                    <a:pt x="14589" y="670"/>
                  </a:lnTo>
                  <a:cubicBezTo>
                    <a:pt x="14589" y="654"/>
                    <a:pt x="14612" y="647"/>
                    <a:pt x="14646" y="647"/>
                  </a:cubicBezTo>
                  <a:cubicBezTo>
                    <a:pt x="14680" y="647"/>
                    <a:pt x="14726" y="654"/>
                    <a:pt x="14771" y="670"/>
                  </a:cubicBezTo>
                  <a:cubicBezTo>
                    <a:pt x="14862" y="670"/>
                    <a:pt x="14923" y="700"/>
                    <a:pt x="14893" y="730"/>
                  </a:cubicBezTo>
                  <a:cubicBezTo>
                    <a:pt x="14862" y="761"/>
                    <a:pt x="14893" y="761"/>
                    <a:pt x="14984" y="761"/>
                  </a:cubicBezTo>
                  <a:cubicBezTo>
                    <a:pt x="15036" y="761"/>
                    <a:pt x="15088" y="694"/>
                    <a:pt x="15140" y="694"/>
                  </a:cubicBezTo>
                  <a:cubicBezTo>
                    <a:pt x="15149" y="694"/>
                    <a:pt x="15158" y="696"/>
                    <a:pt x="15166" y="700"/>
                  </a:cubicBezTo>
                  <a:cubicBezTo>
                    <a:pt x="15166" y="639"/>
                    <a:pt x="15227" y="639"/>
                    <a:pt x="15258" y="639"/>
                  </a:cubicBezTo>
                  <a:lnTo>
                    <a:pt x="15258" y="670"/>
                  </a:lnTo>
                  <a:cubicBezTo>
                    <a:pt x="15258" y="730"/>
                    <a:pt x="15227" y="761"/>
                    <a:pt x="15227" y="761"/>
                  </a:cubicBezTo>
                  <a:cubicBezTo>
                    <a:pt x="15258" y="776"/>
                    <a:pt x="15280" y="784"/>
                    <a:pt x="15299" y="784"/>
                  </a:cubicBezTo>
                  <a:cubicBezTo>
                    <a:pt x="15318" y="784"/>
                    <a:pt x="15334" y="776"/>
                    <a:pt x="15349" y="761"/>
                  </a:cubicBezTo>
                  <a:cubicBezTo>
                    <a:pt x="15379" y="822"/>
                    <a:pt x="15410" y="822"/>
                    <a:pt x="15501" y="852"/>
                  </a:cubicBezTo>
                  <a:cubicBezTo>
                    <a:pt x="15592" y="882"/>
                    <a:pt x="15683" y="913"/>
                    <a:pt x="15744" y="913"/>
                  </a:cubicBezTo>
                  <a:cubicBezTo>
                    <a:pt x="15744" y="987"/>
                    <a:pt x="15905" y="1081"/>
                    <a:pt x="16014" y="1081"/>
                  </a:cubicBezTo>
                  <a:cubicBezTo>
                    <a:pt x="16039" y="1081"/>
                    <a:pt x="16061" y="1076"/>
                    <a:pt x="16078" y="1065"/>
                  </a:cubicBezTo>
                  <a:cubicBezTo>
                    <a:pt x="16078" y="1042"/>
                    <a:pt x="16087" y="1032"/>
                    <a:pt x="16100" y="1032"/>
                  </a:cubicBezTo>
                  <a:cubicBezTo>
                    <a:pt x="16120" y="1032"/>
                    <a:pt x="16151" y="1058"/>
                    <a:pt x="16169" y="1095"/>
                  </a:cubicBezTo>
                  <a:cubicBezTo>
                    <a:pt x="16169" y="1131"/>
                    <a:pt x="16169" y="1146"/>
                    <a:pt x="16182" y="1146"/>
                  </a:cubicBezTo>
                  <a:cubicBezTo>
                    <a:pt x="16190" y="1146"/>
                    <a:pt x="16205" y="1138"/>
                    <a:pt x="16230" y="1126"/>
                  </a:cubicBezTo>
                  <a:cubicBezTo>
                    <a:pt x="16291" y="1126"/>
                    <a:pt x="16321" y="1186"/>
                    <a:pt x="16352" y="1247"/>
                  </a:cubicBezTo>
                  <a:cubicBezTo>
                    <a:pt x="16352" y="1316"/>
                    <a:pt x="16369" y="1350"/>
                    <a:pt x="16403" y="1350"/>
                  </a:cubicBezTo>
                  <a:cubicBezTo>
                    <a:pt x="16415" y="1350"/>
                    <a:pt x="16428" y="1346"/>
                    <a:pt x="16443" y="1338"/>
                  </a:cubicBezTo>
                  <a:cubicBezTo>
                    <a:pt x="16565" y="1338"/>
                    <a:pt x="16625" y="1399"/>
                    <a:pt x="16656" y="1430"/>
                  </a:cubicBezTo>
                  <a:cubicBezTo>
                    <a:pt x="16717" y="1430"/>
                    <a:pt x="16755" y="1437"/>
                    <a:pt x="16777" y="1437"/>
                  </a:cubicBezTo>
                  <a:cubicBezTo>
                    <a:pt x="16800" y="1437"/>
                    <a:pt x="16808" y="1430"/>
                    <a:pt x="16808" y="1399"/>
                  </a:cubicBezTo>
                  <a:cubicBezTo>
                    <a:pt x="16808" y="1338"/>
                    <a:pt x="16869" y="1338"/>
                    <a:pt x="16869" y="1338"/>
                  </a:cubicBezTo>
                  <a:cubicBezTo>
                    <a:pt x="16990" y="1338"/>
                    <a:pt x="16960" y="1369"/>
                    <a:pt x="16929" y="1369"/>
                  </a:cubicBezTo>
                  <a:cubicBezTo>
                    <a:pt x="16897" y="1361"/>
                    <a:pt x="16877" y="1357"/>
                    <a:pt x="16866" y="1357"/>
                  </a:cubicBezTo>
                  <a:cubicBezTo>
                    <a:pt x="16836" y="1357"/>
                    <a:pt x="16869" y="1385"/>
                    <a:pt x="16869" y="1430"/>
                  </a:cubicBezTo>
                  <a:cubicBezTo>
                    <a:pt x="16899" y="1490"/>
                    <a:pt x="16960" y="1551"/>
                    <a:pt x="17021" y="1582"/>
                  </a:cubicBezTo>
                  <a:cubicBezTo>
                    <a:pt x="17051" y="1582"/>
                    <a:pt x="17142" y="1642"/>
                    <a:pt x="17173" y="1673"/>
                  </a:cubicBezTo>
                  <a:cubicBezTo>
                    <a:pt x="17241" y="1741"/>
                    <a:pt x="17275" y="1775"/>
                    <a:pt x="17301" y="1775"/>
                  </a:cubicBezTo>
                  <a:cubicBezTo>
                    <a:pt x="17309" y="1775"/>
                    <a:pt x="17317" y="1771"/>
                    <a:pt x="17324" y="1764"/>
                  </a:cubicBezTo>
                  <a:lnTo>
                    <a:pt x="17355" y="1733"/>
                  </a:lnTo>
                  <a:lnTo>
                    <a:pt x="17355" y="1733"/>
                  </a:lnTo>
                  <a:cubicBezTo>
                    <a:pt x="17326" y="1820"/>
                    <a:pt x="17707" y="2070"/>
                    <a:pt x="17824" y="2070"/>
                  </a:cubicBezTo>
                  <a:cubicBezTo>
                    <a:pt x="17831" y="2070"/>
                    <a:pt x="17836" y="2069"/>
                    <a:pt x="17841" y="2068"/>
                  </a:cubicBezTo>
                  <a:lnTo>
                    <a:pt x="17841" y="2098"/>
                  </a:lnTo>
                  <a:cubicBezTo>
                    <a:pt x="17811" y="2129"/>
                    <a:pt x="17841" y="2159"/>
                    <a:pt x="17932" y="2220"/>
                  </a:cubicBezTo>
                  <a:cubicBezTo>
                    <a:pt x="17963" y="2220"/>
                    <a:pt x="18145" y="2281"/>
                    <a:pt x="18267" y="2372"/>
                  </a:cubicBezTo>
                  <a:cubicBezTo>
                    <a:pt x="18384" y="2442"/>
                    <a:pt x="18484" y="2513"/>
                    <a:pt x="18523" y="2513"/>
                  </a:cubicBezTo>
                  <a:cubicBezTo>
                    <a:pt x="18534" y="2513"/>
                    <a:pt x="18540" y="2507"/>
                    <a:pt x="18540" y="2493"/>
                  </a:cubicBezTo>
                  <a:cubicBezTo>
                    <a:pt x="18601" y="2524"/>
                    <a:pt x="18601" y="2524"/>
                    <a:pt x="18571" y="2554"/>
                  </a:cubicBezTo>
                  <a:cubicBezTo>
                    <a:pt x="18510" y="2585"/>
                    <a:pt x="18540" y="2615"/>
                    <a:pt x="18571" y="2615"/>
                  </a:cubicBezTo>
                  <a:cubicBezTo>
                    <a:pt x="18589" y="2624"/>
                    <a:pt x="18601" y="2628"/>
                    <a:pt x="18611" y="2628"/>
                  </a:cubicBezTo>
                  <a:cubicBezTo>
                    <a:pt x="18634" y="2628"/>
                    <a:pt x="18640" y="2606"/>
                    <a:pt x="18662" y="2585"/>
                  </a:cubicBezTo>
                  <a:cubicBezTo>
                    <a:pt x="18673" y="2563"/>
                    <a:pt x="18683" y="2553"/>
                    <a:pt x="18696" y="2553"/>
                  </a:cubicBezTo>
                  <a:cubicBezTo>
                    <a:pt x="18718" y="2553"/>
                    <a:pt x="18744" y="2586"/>
                    <a:pt x="18783" y="2645"/>
                  </a:cubicBezTo>
                  <a:cubicBezTo>
                    <a:pt x="18844" y="2737"/>
                    <a:pt x="18996" y="2828"/>
                    <a:pt x="19087" y="2828"/>
                  </a:cubicBezTo>
                  <a:cubicBezTo>
                    <a:pt x="19148" y="2858"/>
                    <a:pt x="19179" y="2889"/>
                    <a:pt x="19148" y="2919"/>
                  </a:cubicBezTo>
                  <a:cubicBezTo>
                    <a:pt x="19172" y="2966"/>
                    <a:pt x="19213" y="3030"/>
                    <a:pt x="19286" y="3030"/>
                  </a:cubicBezTo>
                  <a:cubicBezTo>
                    <a:pt x="19308" y="3030"/>
                    <a:pt x="19333" y="3024"/>
                    <a:pt x="19361" y="3010"/>
                  </a:cubicBezTo>
                  <a:cubicBezTo>
                    <a:pt x="19391" y="3040"/>
                    <a:pt x="19391" y="3040"/>
                    <a:pt x="19361" y="3071"/>
                  </a:cubicBezTo>
                  <a:cubicBezTo>
                    <a:pt x="19383" y="3114"/>
                    <a:pt x="19374" y="3157"/>
                    <a:pt x="19399" y="3157"/>
                  </a:cubicBezTo>
                  <a:cubicBezTo>
                    <a:pt x="19409" y="3157"/>
                    <a:pt x="19425" y="3149"/>
                    <a:pt x="19452" y="3132"/>
                  </a:cubicBezTo>
                  <a:cubicBezTo>
                    <a:pt x="19543" y="3132"/>
                    <a:pt x="19665" y="3192"/>
                    <a:pt x="19756" y="3253"/>
                  </a:cubicBezTo>
                  <a:cubicBezTo>
                    <a:pt x="19774" y="3271"/>
                    <a:pt x="19791" y="3288"/>
                    <a:pt x="19809" y="3288"/>
                  </a:cubicBezTo>
                  <a:cubicBezTo>
                    <a:pt x="19822" y="3288"/>
                    <a:pt x="19834" y="3279"/>
                    <a:pt x="19847" y="3253"/>
                  </a:cubicBezTo>
                  <a:cubicBezTo>
                    <a:pt x="19869" y="3232"/>
                    <a:pt x="19875" y="3210"/>
                    <a:pt x="19877" y="3210"/>
                  </a:cubicBezTo>
                  <a:cubicBezTo>
                    <a:pt x="19878" y="3210"/>
                    <a:pt x="19878" y="3214"/>
                    <a:pt x="19878" y="3223"/>
                  </a:cubicBezTo>
                  <a:cubicBezTo>
                    <a:pt x="19878" y="3273"/>
                    <a:pt x="19878" y="3296"/>
                    <a:pt x="19888" y="3296"/>
                  </a:cubicBezTo>
                  <a:cubicBezTo>
                    <a:pt x="19896" y="3296"/>
                    <a:pt x="19911" y="3281"/>
                    <a:pt x="19939" y="3253"/>
                  </a:cubicBezTo>
                  <a:cubicBezTo>
                    <a:pt x="19951" y="3241"/>
                    <a:pt x="19964" y="3233"/>
                    <a:pt x="19974" y="3233"/>
                  </a:cubicBezTo>
                  <a:cubicBezTo>
                    <a:pt x="19989" y="3233"/>
                    <a:pt x="19999" y="3248"/>
                    <a:pt x="19999" y="3284"/>
                  </a:cubicBezTo>
                  <a:cubicBezTo>
                    <a:pt x="20030" y="3344"/>
                    <a:pt x="20060" y="3344"/>
                    <a:pt x="20060" y="3344"/>
                  </a:cubicBezTo>
                  <a:cubicBezTo>
                    <a:pt x="20121" y="3375"/>
                    <a:pt x="20334" y="3405"/>
                    <a:pt x="20546" y="3466"/>
                  </a:cubicBezTo>
                  <a:cubicBezTo>
                    <a:pt x="20729" y="3496"/>
                    <a:pt x="20850" y="3527"/>
                    <a:pt x="20942" y="3557"/>
                  </a:cubicBezTo>
                  <a:cubicBezTo>
                    <a:pt x="21002" y="3557"/>
                    <a:pt x="21033" y="3527"/>
                    <a:pt x="21033" y="3527"/>
                  </a:cubicBezTo>
                  <a:cubicBezTo>
                    <a:pt x="21063" y="3496"/>
                    <a:pt x="21078" y="3481"/>
                    <a:pt x="21090" y="3481"/>
                  </a:cubicBezTo>
                  <a:cubicBezTo>
                    <a:pt x="21101" y="3481"/>
                    <a:pt x="21109" y="3496"/>
                    <a:pt x="21124" y="3527"/>
                  </a:cubicBezTo>
                  <a:cubicBezTo>
                    <a:pt x="21185" y="3588"/>
                    <a:pt x="21215" y="3588"/>
                    <a:pt x="21276" y="3588"/>
                  </a:cubicBezTo>
                  <a:cubicBezTo>
                    <a:pt x="21306" y="3588"/>
                    <a:pt x="21367" y="3588"/>
                    <a:pt x="21337" y="3648"/>
                  </a:cubicBezTo>
                  <a:cubicBezTo>
                    <a:pt x="21398" y="3588"/>
                    <a:pt x="21398" y="3588"/>
                    <a:pt x="21428" y="3588"/>
                  </a:cubicBezTo>
                  <a:cubicBezTo>
                    <a:pt x="21428" y="3603"/>
                    <a:pt x="21443" y="3610"/>
                    <a:pt x="21462" y="3610"/>
                  </a:cubicBezTo>
                  <a:cubicBezTo>
                    <a:pt x="21481" y="3610"/>
                    <a:pt x="21504" y="3603"/>
                    <a:pt x="21519" y="3588"/>
                  </a:cubicBezTo>
                  <a:cubicBezTo>
                    <a:pt x="21550" y="3542"/>
                    <a:pt x="21565" y="3519"/>
                    <a:pt x="21572" y="3519"/>
                  </a:cubicBezTo>
                  <a:cubicBezTo>
                    <a:pt x="21580" y="3519"/>
                    <a:pt x="21580" y="3542"/>
                    <a:pt x="21580" y="3588"/>
                  </a:cubicBezTo>
                  <a:cubicBezTo>
                    <a:pt x="21580" y="3609"/>
                    <a:pt x="21656" y="3631"/>
                    <a:pt x="21679" y="3631"/>
                  </a:cubicBezTo>
                  <a:cubicBezTo>
                    <a:pt x="21688" y="3631"/>
                    <a:pt x="21689" y="3627"/>
                    <a:pt x="21671" y="3618"/>
                  </a:cubicBezTo>
                  <a:cubicBezTo>
                    <a:pt x="21671" y="3557"/>
                    <a:pt x="21762" y="3557"/>
                    <a:pt x="21793" y="3527"/>
                  </a:cubicBezTo>
                  <a:cubicBezTo>
                    <a:pt x="21823" y="3512"/>
                    <a:pt x="21846" y="3504"/>
                    <a:pt x="21861" y="3504"/>
                  </a:cubicBezTo>
                  <a:cubicBezTo>
                    <a:pt x="21876" y="3504"/>
                    <a:pt x="21884" y="3512"/>
                    <a:pt x="21884" y="3527"/>
                  </a:cubicBezTo>
                  <a:cubicBezTo>
                    <a:pt x="21898" y="3541"/>
                    <a:pt x="21920" y="3547"/>
                    <a:pt x="21947" y="3547"/>
                  </a:cubicBezTo>
                  <a:cubicBezTo>
                    <a:pt x="22034" y="3547"/>
                    <a:pt x="22164" y="3482"/>
                    <a:pt x="22188" y="3436"/>
                  </a:cubicBezTo>
                  <a:cubicBezTo>
                    <a:pt x="22188" y="3418"/>
                    <a:pt x="22198" y="3401"/>
                    <a:pt x="22212" y="3401"/>
                  </a:cubicBezTo>
                  <a:cubicBezTo>
                    <a:pt x="22223" y="3401"/>
                    <a:pt x="22236" y="3410"/>
                    <a:pt x="22249" y="3436"/>
                  </a:cubicBezTo>
                  <a:cubicBezTo>
                    <a:pt x="22249" y="3446"/>
                    <a:pt x="22252" y="3449"/>
                    <a:pt x="22259" y="3449"/>
                  </a:cubicBezTo>
                  <a:cubicBezTo>
                    <a:pt x="22272" y="3449"/>
                    <a:pt x="22299" y="3436"/>
                    <a:pt x="22340" y="3436"/>
                  </a:cubicBezTo>
                  <a:cubicBezTo>
                    <a:pt x="22349" y="3417"/>
                    <a:pt x="22356" y="3410"/>
                    <a:pt x="22361" y="3410"/>
                  </a:cubicBezTo>
                  <a:cubicBezTo>
                    <a:pt x="22373" y="3410"/>
                    <a:pt x="22380" y="3445"/>
                    <a:pt x="22401" y="3466"/>
                  </a:cubicBezTo>
                  <a:cubicBezTo>
                    <a:pt x="22388" y="3492"/>
                    <a:pt x="22386" y="3501"/>
                    <a:pt x="22395" y="3501"/>
                  </a:cubicBezTo>
                  <a:cubicBezTo>
                    <a:pt x="22407" y="3501"/>
                    <a:pt x="22439" y="3484"/>
                    <a:pt x="22492" y="3466"/>
                  </a:cubicBezTo>
                  <a:cubicBezTo>
                    <a:pt x="22522" y="3436"/>
                    <a:pt x="22705" y="3375"/>
                    <a:pt x="22826" y="3314"/>
                  </a:cubicBezTo>
                  <a:cubicBezTo>
                    <a:pt x="23039" y="3223"/>
                    <a:pt x="23069" y="3162"/>
                    <a:pt x="23100" y="3040"/>
                  </a:cubicBezTo>
                  <a:lnTo>
                    <a:pt x="23100" y="2949"/>
                  </a:lnTo>
                  <a:lnTo>
                    <a:pt x="23160" y="3040"/>
                  </a:lnTo>
                  <a:cubicBezTo>
                    <a:pt x="23160" y="3071"/>
                    <a:pt x="23252" y="3132"/>
                    <a:pt x="23252" y="3132"/>
                  </a:cubicBezTo>
                  <a:cubicBezTo>
                    <a:pt x="23282" y="3101"/>
                    <a:pt x="23282" y="3071"/>
                    <a:pt x="23252" y="3040"/>
                  </a:cubicBezTo>
                  <a:cubicBezTo>
                    <a:pt x="23221" y="2980"/>
                    <a:pt x="23282" y="2980"/>
                    <a:pt x="23373" y="2980"/>
                  </a:cubicBezTo>
                  <a:cubicBezTo>
                    <a:pt x="23464" y="2949"/>
                    <a:pt x="23525" y="2949"/>
                    <a:pt x="23525" y="2889"/>
                  </a:cubicBezTo>
                  <a:cubicBezTo>
                    <a:pt x="23568" y="2867"/>
                    <a:pt x="23596" y="2846"/>
                    <a:pt x="23630" y="2846"/>
                  </a:cubicBezTo>
                  <a:cubicBezTo>
                    <a:pt x="23644" y="2846"/>
                    <a:pt x="23659" y="2849"/>
                    <a:pt x="23677" y="2858"/>
                  </a:cubicBezTo>
                  <a:cubicBezTo>
                    <a:pt x="23708" y="2828"/>
                    <a:pt x="23708" y="2828"/>
                    <a:pt x="23708" y="2797"/>
                  </a:cubicBezTo>
                  <a:cubicBezTo>
                    <a:pt x="23677" y="2767"/>
                    <a:pt x="23708" y="2737"/>
                    <a:pt x="23768" y="2737"/>
                  </a:cubicBezTo>
                  <a:cubicBezTo>
                    <a:pt x="23797" y="2755"/>
                    <a:pt x="23828" y="2763"/>
                    <a:pt x="23857" y="2763"/>
                  </a:cubicBezTo>
                  <a:cubicBezTo>
                    <a:pt x="23920" y="2763"/>
                    <a:pt x="23972" y="2727"/>
                    <a:pt x="23951" y="2706"/>
                  </a:cubicBezTo>
                  <a:cubicBezTo>
                    <a:pt x="23920" y="2645"/>
                    <a:pt x="23981" y="2645"/>
                    <a:pt x="24012" y="2615"/>
                  </a:cubicBezTo>
                  <a:cubicBezTo>
                    <a:pt x="24042" y="2585"/>
                    <a:pt x="24103" y="2554"/>
                    <a:pt x="24103" y="2493"/>
                  </a:cubicBezTo>
                  <a:cubicBezTo>
                    <a:pt x="24133" y="2493"/>
                    <a:pt x="24194" y="2463"/>
                    <a:pt x="24194" y="2463"/>
                  </a:cubicBezTo>
                  <a:cubicBezTo>
                    <a:pt x="24200" y="2457"/>
                    <a:pt x="24204" y="2455"/>
                    <a:pt x="24208" y="2455"/>
                  </a:cubicBezTo>
                  <a:cubicBezTo>
                    <a:pt x="24222" y="2455"/>
                    <a:pt x="24213" y="2499"/>
                    <a:pt x="24164" y="2524"/>
                  </a:cubicBezTo>
                  <a:lnTo>
                    <a:pt x="24224" y="2524"/>
                  </a:lnTo>
                  <a:cubicBezTo>
                    <a:pt x="24316" y="2493"/>
                    <a:pt x="24346" y="2463"/>
                    <a:pt x="24376" y="2402"/>
                  </a:cubicBezTo>
                  <a:cubicBezTo>
                    <a:pt x="24360" y="2352"/>
                    <a:pt x="24352" y="2329"/>
                    <a:pt x="24359" y="2329"/>
                  </a:cubicBezTo>
                  <a:cubicBezTo>
                    <a:pt x="24364" y="2329"/>
                    <a:pt x="24379" y="2344"/>
                    <a:pt x="24407" y="2372"/>
                  </a:cubicBezTo>
                  <a:cubicBezTo>
                    <a:pt x="24424" y="2389"/>
                    <a:pt x="24452" y="2407"/>
                    <a:pt x="24472" y="2407"/>
                  </a:cubicBezTo>
                  <a:cubicBezTo>
                    <a:pt x="24487" y="2407"/>
                    <a:pt x="24498" y="2397"/>
                    <a:pt x="24498" y="2372"/>
                  </a:cubicBezTo>
                  <a:cubicBezTo>
                    <a:pt x="24498" y="2305"/>
                    <a:pt x="24516" y="2284"/>
                    <a:pt x="24538" y="2284"/>
                  </a:cubicBezTo>
                  <a:cubicBezTo>
                    <a:pt x="24556" y="2284"/>
                    <a:pt x="24575" y="2297"/>
                    <a:pt x="24589" y="2311"/>
                  </a:cubicBezTo>
                  <a:cubicBezTo>
                    <a:pt x="24589" y="2351"/>
                    <a:pt x="24589" y="2373"/>
                    <a:pt x="24599" y="2373"/>
                  </a:cubicBezTo>
                  <a:cubicBezTo>
                    <a:pt x="24612" y="2373"/>
                    <a:pt x="24642" y="2336"/>
                    <a:pt x="24711" y="2250"/>
                  </a:cubicBezTo>
                  <a:cubicBezTo>
                    <a:pt x="24771" y="2189"/>
                    <a:pt x="24923" y="2068"/>
                    <a:pt x="25045" y="1977"/>
                  </a:cubicBezTo>
                  <a:cubicBezTo>
                    <a:pt x="25170" y="1902"/>
                    <a:pt x="25233" y="1847"/>
                    <a:pt x="25286" y="1847"/>
                  </a:cubicBezTo>
                  <a:cubicBezTo>
                    <a:pt x="25297" y="1847"/>
                    <a:pt x="25308" y="1850"/>
                    <a:pt x="25319" y="1855"/>
                  </a:cubicBezTo>
                  <a:cubicBezTo>
                    <a:pt x="25328" y="1865"/>
                    <a:pt x="25337" y="1872"/>
                    <a:pt x="25345" y="1878"/>
                  </a:cubicBezTo>
                  <a:lnTo>
                    <a:pt x="25345" y="1878"/>
                  </a:lnTo>
                  <a:cubicBezTo>
                    <a:pt x="25321" y="1822"/>
                    <a:pt x="25354" y="1790"/>
                    <a:pt x="25471" y="1703"/>
                  </a:cubicBezTo>
                  <a:cubicBezTo>
                    <a:pt x="25592" y="1673"/>
                    <a:pt x="25653" y="1582"/>
                    <a:pt x="25683" y="1521"/>
                  </a:cubicBezTo>
                  <a:lnTo>
                    <a:pt x="25683" y="1521"/>
                  </a:lnTo>
                  <a:cubicBezTo>
                    <a:pt x="25653" y="1551"/>
                    <a:pt x="25592" y="1582"/>
                    <a:pt x="25592" y="1582"/>
                  </a:cubicBezTo>
                  <a:cubicBezTo>
                    <a:pt x="25562" y="1521"/>
                    <a:pt x="25592" y="1490"/>
                    <a:pt x="25683" y="1460"/>
                  </a:cubicBezTo>
                  <a:cubicBezTo>
                    <a:pt x="25744" y="1460"/>
                    <a:pt x="25744" y="1490"/>
                    <a:pt x="25775" y="1521"/>
                  </a:cubicBezTo>
                  <a:cubicBezTo>
                    <a:pt x="25796" y="1542"/>
                    <a:pt x="25833" y="1564"/>
                    <a:pt x="25863" y="1564"/>
                  </a:cubicBezTo>
                  <a:cubicBezTo>
                    <a:pt x="25876" y="1564"/>
                    <a:pt x="25887" y="1560"/>
                    <a:pt x="25896" y="1551"/>
                  </a:cubicBezTo>
                  <a:cubicBezTo>
                    <a:pt x="25957" y="1521"/>
                    <a:pt x="25987" y="1521"/>
                    <a:pt x="25926" y="1490"/>
                  </a:cubicBezTo>
                  <a:cubicBezTo>
                    <a:pt x="25896" y="1460"/>
                    <a:pt x="25896" y="1460"/>
                    <a:pt x="25926" y="1430"/>
                  </a:cubicBezTo>
                  <a:cubicBezTo>
                    <a:pt x="25987" y="1399"/>
                    <a:pt x="26018" y="1399"/>
                    <a:pt x="26048" y="1338"/>
                  </a:cubicBezTo>
                  <a:cubicBezTo>
                    <a:pt x="26018" y="1278"/>
                    <a:pt x="26048" y="1278"/>
                    <a:pt x="26109" y="1247"/>
                  </a:cubicBezTo>
                  <a:cubicBezTo>
                    <a:pt x="26170" y="1247"/>
                    <a:pt x="26230" y="1217"/>
                    <a:pt x="26230" y="1217"/>
                  </a:cubicBezTo>
                  <a:lnTo>
                    <a:pt x="26261" y="1247"/>
                  </a:lnTo>
                  <a:cubicBezTo>
                    <a:pt x="26291" y="1278"/>
                    <a:pt x="26352" y="1308"/>
                    <a:pt x="26352" y="1308"/>
                  </a:cubicBezTo>
                  <a:cubicBezTo>
                    <a:pt x="26382" y="1278"/>
                    <a:pt x="26352" y="1247"/>
                    <a:pt x="26352" y="1247"/>
                  </a:cubicBezTo>
                  <a:cubicBezTo>
                    <a:pt x="26352" y="1247"/>
                    <a:pt x="26595" y="1095"/>
                    <a:pt x="26869" y="974"/>
                  </a:cubicBezTo>
                  <a:cubicBezTo>
                    <a:pt x="27142" y="822"/>
                    <a:pt x="27446" y="761"/>
                    <a:pt x="27507" y="730"/>
                  </a:cubicBezTo>
                  <a:cubicBezTo>
                    <a:pt x="27598" y="730"/>
                    <a:pt x="27750" y="700"/>
                    <a:pt x="27689" y="670"/>
                  </a:cubicBezTo>
                  <a:cubicBezTo>
                    <a:pt x="27689" y="639"/>
                    <a:pt x="27902" y="548"/>
                    <a:pt x="28206" y="548"/>
                  </a:cubicBezTo>
                  <a:cubicBezTo>
                    <a:pt x="28373" y="533"/>
                    <a:pt x="28510" y="533"/>
                    <a:pt x="28609" y="533"/>
                  </a:cubicBezTo>
                  <a:cubicBezTo>
                    <a:pt x="28708" y="533"/>
                    <a:pt x="28768" y="533"/>
                    <a:pt x="28784" y="518"/>
                  </a:cubicBezTo>
                  <a:lnTo>
                    <a:pt x="29148" y="518"/>
                  </a:lnTo>
                  <a:cubicBezTo>
                    <a:pt x="29179" y="502"/>
                    <a:pt x="29209" y="495"/>
                    <a:pt x="29224" y="495"/>
                  </a:cubicBezTo>
                  <a:cubicBezTo>
                    <a:pt x="29240" y="495"/>
                    <a:pt x="29240" y="502"/>
                    <a:pt x="29209" y="518"/>
                  </a:cubicBezTo>
                  <a:cubicBezTo>
                    <a:pt x="29179" y="578"/>
                    <a:pt x="29179" y="609"/>
                    <a:pt x="29240" y="639"/>
                  </a:cubicBezTo>
                  <a:cubicBezTo>
                    <a:pt x="29331" y="639"/>
                    <a:pt x="29331" y="609"/>
                    <a:pt x="29331" y="548"/>
                  </a:cubicBezTo>
                  <a:cubicBezTo>
                    <a:pt x="29361" y="518"/>
                    <a:pt x="29392" y="518"/>
                    <a:pt x="29392" y="518"/>
                  </a:cubicBezTo>
                  <a:cubicBezTo>
                    <a:pt x="29452" y="548"/>
                    <a:pt x="29452" y="548"/>
                    <a:pt x="29452" y="578"/>
                  </a:cubicBezTo>
                  <a:lnTo>
                    <a:pt x="29422" y="670"/>
                  </a:lnTo>
                  <a:lnTo>
                    <a:pt x="29452" y="670"/>
                  </a:lnTo>
                  <a:cubicBezTo>
                    <a:pt x="29463" y="660"/>
                    <a:pt x="29473" y="656"/>
                    <a:pt x="29482" y="656"/>
                  </a:cubicBezTo>
                  <a:cubicBezTo>
                    <a:pt x="29500" y="656"/>
                    <a:pt x="29513" y="670"/>
                    <a:pt x="29513" y="670"/>
                  </a:cubicBezTo>
                  <a:cubicBezTo>
                    <a:pt x="29574" y="670"/>
                    <a:pt x="29574" y="670"/>
                    <a:pt x="29544" y="761"/>
                  </a:cubicBezTo>
                  <a:cubicBezTo>
                    <a:pt x="29527" y="811"/>
                    <a:pt x="29529" y="834"/>
                    <a:pt x="29549" y="834"/>
                  </a:cubicBezTo>
                  <a:cubicBezTo>
                    <a:pt x="29565" y="834"/>
                    <a:pt x="29594" y="819"/>
                    <a:pt x="29635" y="791"/>
                  </a:cubicBezTo>
                  <a:lnTo>
                    <a:pt x="29726" y="761"/>
                  </a:lnTo>
                  <a:cubicBezTo>
                    <a:pt x="29726" y="816"/>
                    <a:pt x="29751" y="834"/>
                    <a:pt x="29784" y="834"/>
                  </a:cubicBezTo>
                  <a:cubicBezTo>
                    <a:pt x="29824" y="834"/>
                    <a:pt x="29875" y="808"/>
                    <a:pt x="29908" y="791"/>
                  </a:cubicBezTo>
                  <a:cubicBezTo>
                    <a:pt x="29926" y="862"/>
                    <a:pt x="29944" y="892"/>
                    <a:pt x="29974" y="892"/>
                  </a:cubicBezTo>
                  <a:cubicBezTo>
                    <a:pt x="29995" y="892"/>
                    <a:pt x="30023" y="877"/>
                    <a:pt x="30060" y="852"/>
                  </a:cubicBezTo>
                  <a:cubicBezTo>
                    <a:pt x="30060" y="839"/>
                    <a:pt x="30071" y="832"/>
                    <a:pt x="30085" y="832"/>
                  </a:cubicBezTo>
                  <a:cubicBezTo>
                    <a:pt x="30105" y="832"/>
                    <a:pt x="30134" y="847"/>
                    <a:pt x="30151" y="882"/>
                  </a:cubicBezTo>
                  <a:cubicBezTo>
                    <a:pt x="30151" y="943"/>
                    <a:pt x="30212" y="974"/>
                    <a:pt x="30303" y="1004"/>
                  </a:cubicBezTo>
                  <a:cubicBezTo>
                    <a:pt x="30364" y="1004"/>
                    <a:pt x="30638" y="1126"/>
                    <a:pt x="30972" y="1338"/>
                  </a:cubicBezTo>
                  <a:cubicBezTo>
                    <a:pt x="31288" y="1496"/>
                    <a:pt x="31490" y="1654"/>
                    <a:pt x="31558" y="1654"/>
                  </a:cubicBezTo>
                  <a:cubicBezTo>
                    <a:pt x="31569" y="1654"/>
                    <a:pt x="31576" y="1650"/>
                    <a:pt x="31580" y="1642"/>
                  </a:cubicBezTo>
                  <a:cubicBezTo>
                    <a:pt x="31610" y="1673"/>
                    <a:pt x="31610" y="1673"/>
                    <a:pt x="31641" y="1733"/>
                  </a:cubicBezTo>
                  <a:cubicBezTo>
                    <a:pt x="31619" y="1755"/>
                    <a:pt x="31628" y="1776"/>
                    <a:pt x="31668" y="1776"/>
                  </a:cubicBezTo>
                  <a:cubicBezTo>
                    <a:pt x="31684" y="1776"/>
                    <a:pt x="31705" y="1773"/>
                    <a:pt x="31732" y="1764"/>
                  </a:cubicBezTo>
                  <a:cubicBezTo>
                    <a:pt x="31767" y="1746"/>
                    <a:pt x="31792" y="1729"/>
                    <a:pt x="31801" y="1729"/>
                  </a:cubicBezTo>
                  <a:cubicBezTo>
                    <a:pt x="31808" y="1729"/>
                    <a:pt x="31806" y="1738"/>
                    <a:pt x="31793" y="1764"/>
                  </a:cubicBezTo>
                  <a:cubicBezTo>
                    <a:pt x="31762" y="1825"/>
                    <a:pt x="31823" y="1855"/>
                    <a:pt x="31975" y="1977"/>
                  </a:cubicBezTo>
                  <a:cubicBezTo>
                    <a:pt x="32080" y="2029"/>
                    <a:pt x="32208" y="2104"/>
                    <a:pt x="32260" y="2104"/>
                  </a:cubicBezTo>
                  <a:cubicBezTo>
                    <a:pt x="32269" y="2104"/>
                    <a:pt x="32275" y="2102"/>
                    <a:pt x="32279" y="2098"/>
                  </a:cubicBezTo>
                  <a:cubicBezTo>
                    <a:pt x="32401" y="2098"/>
                    <a:pt x="32401" y="2098"/>
                    <a:pt x="32310" y="2129"/>
                  </a:cubicBezTo>
                  <a:cubicBezTo>
                    <a:pt x="32249" y="2189"/>
                    <a:pt x="32401" y="2341"/>
                    <a:pt x="32583" y="2341"/>
                  </a:cubicBezTo>
                  <a:cubicBezTo>
                    <a:pt x="32614" y="2372"/>
                    <a:pt x="32644" y="2402"/>
                    <a:pt x="32614" y="2433"/>
                  </a:cubicBezTo>
                  <a:cubicBezTo>
                    <a:pt x="32674" y="2463"/>
                    <a:pt x="32705" y="2463"/>
                    <a:pt x="32826" y="2524"/>
                  </a:cubicBezTo>
                  <a:cubicBezTo>
                    <a:pt x="32887" y="2524"/>
                    <a:pt x="33039" y="2645"/>
                    <a:pt x="33100" y="2676"/>
                  </a:cubicBezTo>
                  <a:cubicBezTo>
                    <a:pt x="33191" y="2737"/>
                    <a:pt x="33282" y="2737"/>
                    <a:pt x="33282" y="2737"/>
                  </a:cubicBezTo>
                  <a:cubicBezTo>
                    <a:pt x="33343" y="2767"/>
                    <a:pt x="33373" y="2767"/>
                    <a:pt x="33343" y="2767"/>
                  </a:cubicBezTo>
                  <a:cubicBezTo>
                    <a:pt x="33313" y="2797"/>
                    <a:pt x="33495" y="2919"/>
                    <a:pt x="33799" y="3040"/>
                  </a:cubicBezTo>
                  <a:cubicBezTo>
                    <a:pt x="34073" y="3192"/>
                    <a:pt x="34316" y="3314"/>
                    <a:pt x="34346" y="3344"/>
                  </a:cubicBezTo>
                  <a:cubicBezTo>
                    <a:pt x="34346" y="3344"/>
                    <a:pt x="34373" y="3358"/>
                    <a:pt x="34409" y="3358"/>
                  </a:cubicBezTo>
                  <a:cubicBezTo>
                    <a:pt x="34427" y="3358"/>
                    <a:pt x="34447" y="3355"/>
                    <a:pt x="34468" y="3344"/>
                  </a:cubicBezTo>
                  <a:cubicBezTo>
                    <a:pt x="34498" y="3314"/>
                    <a:pt x="34521" y="3299"/>
                    <a:pt x="34540" y="3299"/>
                  </a:cubicBezTo>
                  <a:cubicBezTo>
                    <a:pt x="34559" y="3299"/>
                    <a:pt x="34574" y="3314"/>
                    <a:pt x="34589" y="3344"/>
                  </a:cubicBezTo>
                  <a:cubicBezTo>
                    <a:pt x="34611" y="3410"/>
                    <a:pt x="34696" y="3460"/>
                    <a:pt x="34776" y="3460"/>
                  </a:cubicBezTo>
                  <a:cubicBezTo>
                    <a:pt x="34807" y="3460"/>
                    <a:pt x="34837" y="3453"/>
                    <a:pt x="34863" y="3436"/>
                  </a:cubicBezTo>
                  <a:lnTo>
                    <a:pt x="34863" y="3436"/>
                  </a:lnTo>
                  <a:lnTo>
                    <a:pt x="34832" y="3466"/>
                  </a:lnTo>
                  <a:cubicBezTo>
                    <a:pt x="34848" y="3512"/>
                    <a:pt x="34893" y="3534"/>
                    <a:pt x="34943" y="3534"/>
                  </a:cubicBezTo>
                  <a:cubicBezTo>
                    <a:pt x="34992" y="3534"/>
                    <a:pt x="35045" y="3512"/>
                    <a:pt x="35076" y="3466"/>
                  </a:cubicBezTo>
                  <a:cubicBezTo>
                    <a:pt x="35097" y="3509"/>
                    <a:pt x="35119" y="3552"/>
                    <a:pt x="35151" y="3552"/>
                  </a:cubicBezTo>
                  <a:cubicBezTo>
                    <a:pt x="35164" y="3552"/>
                    <a:pt x="35179" y="3545"/>
                    <a:pt x="35197" y="3527"/>
                  </a:cubicBezTo>
                  <a:cubicBezTo>
                    <a:pt x="35228" y="3557"/>
                    <a:pt x="35228" y="3557"/>
                    <a:pt x="35228" y="3618"/>
                  </a:cubicBezTo>
                  <a:cubicBezTo>
                    <a:pt x="35228" y="3679"/>
                    <a:pt x="35197" y="3709"/>
                    <a:pt x="35258" y="3709"/>
                  </a:cubicBezTo>
                  <a:cubicBezTo>
                    <a:pt x="35264" y="3715"/>
                    <a:pt x="35270" y="3717"/>
                    <a:pt x="35275" y="3717"/>
                  </a:cubicBezTo>
                  <a:cubicBezTo>
                    <a:pt x="35299" y="3717"/>
                    <a:pt x="35319" y="3673"/>
                    <a:pt x="35319" y="3648"/>
                  </a:cubicBezTo>
                  <a:lnTo>
                    <a:pt x="35410" y="3648"/>
                  </a:lnTo>
                  <a:cubicBezTo>
                    <a:pt x="35410" y="3648"/>
                    <a:pt x="35440" y="3648"/>
                    <a:pt x="35440" y="3618"/>
                  </a:cubicBezTo>
                  <a:cubicBezTo>
                    <a:pt x="35471" y="3557"/>
                    <a:pt x="35501" y="3557"/>
                    <a:pt x="35532" y="3557"/>
                  </a:cubicBezTo>
                  <a:cubicBezTo>
                    <a:pt x="35532" y="3576"/>
                    <a:pt x="35537" y="3583"/>
                    <a:pt x="35544" y="3583"/>
                  </a:cubicBezTo>
                  <a:cubicBezTo>
                    <a:pt x="35558" y="3583"/>
                    <a:pt x="35573" y="3548"/>
                    <a:pt x="35532" y="3527"/>
                  </a:cubicBezTo>
                  <a:cubicBezTo>
                    <a:pt x="35532" y="3466"/>
                    <a:pt x="35562" y="3436"/>
                    <a:pt x="35592" y="3436"/>
                  </a:cubicBezTo>
                  <a:lnTo>
                    <a:pt x="35592" y="3344"/>
                  </a:lnTo>
                  <a:cubicBezTo>
                    <a:pt x="35592" y="3253"/>
                    <a:pt x="35592" y="3223"/>
                    <a:pt x="35501" y="3162"/>
                  </a:cubicBezTo>
                  <a:cubicBezTo>
                    <a:pt x="35407" y="3125"/>
                    <a:pt x="35336" y="3099"/>
                    <a:pt x="35296" y="3099"/>
                  </a:cubicBezTo>
                  <a:cubicBezTo>
                    <a:pt x="35271" y="3099"/>
                    <a:pt x="35258" y="3108"/>
                    <a:pt x="35258" y="3132"/>
                  </a:cubicBezTo>
                  <a:cubicBezTo>
                    <a:pt x="35258" y="3132"/>
                    <a:pt x="35219" y="3171"/>
                    <a:pt x="35188" y="3171"/>
                  </a:cubicBezTo>
                  <a:cubicBezTo>
                    <a:pt x="35180" y="3171"/>
                    <a:pt x="35173" y="3168"/>
                    <a:pt x="35167" y="3162"/>
                  </a:cubicBezTo>
                  <a:cubicBezTo>
                    <a:pt x="35136" y="3162"/>
                    <a:pt x="35106" y="3101"/>
                    <a:pt x="35106" y="3101"/>
                  </a:cubicBezTo>
                  <a:cubicBezTo>
                    <a:pt x="35106" y="3071"/>
                    <a:pt x="34954" y="3040"/>
                    <a:pt x="34772" y="2980"/>
                  </a:cubicBezTo>
                  <a:cubicBezTo>
                    <a:pt x="34528" y="2889"/>
                    <a:pt x="34407" y="2858"/>
                    <a:pt x="34407" y="2797"/>
                  </a:cubicBezTo>
                  <a:cubicBezTo>
                    <a:pt x="34376" y="2737"/>
                    <a:pt x="34346" y="2737"/>
                    <a:pt x="34346" y="2737"/>
                  </a:cubicBezTo>
                  <a:cubicBezTo>
                    <a:pt x="34342" y="2740"/>
                    <a:pt x="34335" y="2742"/>
                    <a:pt x="34325" y="2742"/>
                  </a:cubicBezTo>
                  <a:cubicBezTo>
                    <a:pt x="34260" y="2742"/>
                    <a:pt x="34068" y="2656"/>
                    <a:pt x="33829" y="2524"/>
                  </a:cubicBezTo>
                  <a:cubicBezTo>
                    <a:pt x="33580" y="2385"/>
                    <a:pt x="33330" y="2246"/>
                    <a:pt x="33288" y="2246"/>
                  </a:cubicBezTo>
                  <a:cubicBezTo>
                    <a:pt x="33284" y="2246"/>
                    <a:pt x="33282" y="2248"/>
                    <a:pt x="33282" y="2250"/>
                  </a:cubicBezTo>
                  <a:lnTo>
                    <a:pt x="33191" y="2220"/>
                  </a:lnTo>
                  <a:cubicBezTo>
                    <a:pt x="33221" y="2159"/>
                    <a:pt x="33130" y="2129"/>
                    <a:pt x="33069" y="2068"/>
                  </a:cubicBezTo>
                  <a:cubicBezTo>
                    <a:pt x="32978" y="2068"/>
                    <a:pt x="32887" y="2007"/>
                    <a:pt x="32887" y="2007"/>
                  </a:cubicBezTo>
                  <a:cubicBezTo>
                    <a:pt x="32917" y="1977"/>
                    <a:pt x="32887" y="1946"/>
                    <a:pt x="32796" y="1916"/>
                  </a:cubicBezTo>
                  <a:cubicBezTo>
                    <a:pt x="32758" y="1878"/>
                    <a:pt x="32721" y="1852"/>
                    <a:pt x="32690" y="1852"/>
                  </a:cubicBezTo>
                  <a:cubicBezTo>
                    <a:pt x="32672" y="1852"/>
                    <a:pt x="32656" y="1862"/>
                    <a:pt x="32644" y="1885"/>
                  </a:cubicBezTo>
                  <a:cubicBezTo>
                    <a:pt x="32614" y="1855"/>
                    <a:pt x="32340" y="1673"/>
                    <a:pt x="32249" y="1551"/>
                  </a:cubicBezTo>
                  <a:cubicBezTo>
                    <a:pt x="32249" y="1521"/>
                    <a:pt x="32234" y="1513"/>
                    <a:pt x="32211" y="1513"/>
                  </a:cubicBezTo>
                  <a:cubicBezTo>
                    <a:pt x="32188" y="1513"/>
                    <a:pt x="32158" y="1521"/>
                    <a:pt x="32127" y="1521"/>
                  </a:cubicBezTo>
                  <a:cubicBezTo>
                    <a:pt x="32106" y="1542"/>
                    <a:pt x="32069" y="1564"/>
                    <a:pt x="32039" y="1564"/>
                  </a:cubicBezTo>
                  <a:cubicBezTo>
                    <a:pt x="32026" y="1564"/>
                    <a:pt x="32015" y="1560"/>
                    <a:pt x="32006" y="1551"/>
                  </a:cubicBezTo>
                  <a:cubicBezTo>
                    <a:pt x="32006" y="1551"/>
                    <a:pt x="32006" y="1521"/>
                    <a:pt x="32036" y="1460"/>
                  </a:cubicBezTo>
                  <a:cubicBezTo>
                    <a:pt x="32097" y="1460"/>
                    <a:pt x="32097" y="1460"/>
                    <a:pt x="32036" y="1399"/>
                  </a:cubicBezTo>
                  <a:cubicBezTo>
                    <a:pt x="31975" y="1369"/>
                    <a:pt x="31945" y="1369"/>
                    <a:pt x="31945" y="1369"/>
                  </a:cubicBezTo>
                  <a:cubicBezTo>
                    <a:pt x="31942" y="1372"/>
                    <a:pt x="31937" y="1373"/>
                    <a:pt x="31931" y="1373"/>
                  </a:cubicBezTo>
                  <a:cubicBezTo>
                    <a:pt x="31876" y="1373"/>
                    <a:pt x="31701" y="1259"/>
                    <a:pt x="31428" y="1095"/>
                  </a:cubicBezTo>
                  <a:cubicBezTo>
                    <a:pt x="31138" y="926"/>
                    <a:pt x="31002" y="834"/>
                    <a:pt x="30943" y="834"/>
                  </a:cubicBezTo>
                  <a:cubicBezTo>
                    <a:pt x="30928" y="834"/>
                    <a:pt x="30918" y="840"/>
                    <a:pt x="30911" y="852"/>
                  </a:cubicBezTo>
                  <a:cubicBezTo>
                    <a:pt x="30911" y="860"/>
                    <a:pt x="30908" y="863"/>
                    <a:pt x="30900" y="863"/>
                  </a:cubicBezTo>
                  <a:cubicBezTo>
                    <a:pt x="30879" y="863"/>
                    <a:pt x="30828" y="829"/>
                    <a:pt x="30759" y="761"/>
                  </a:cubicBezTo>
                  <a:cubicBezTo>
                    <a:pt x="30600" y="556"/>
                    <a:pt x="30560" y="504"/>
                    <a:pt x="30524" y="504"/>
                  </a:cubicBezTo>
                  <a:cubicBezTo>
                    <a:pt x="30512" y="504"/>
                    <a:pt x="30501" y="510"/>
                    <a:pt x="30486" y="518"/>
                  </a:cubicBezTo>
                  <a:cubicBezTo>
                    <a:pt x="30516" y="548"/>
                    <a:pt x="30516" y="578"/>
                    <a:pt x="30486" y="609"/>
                  </a:cubicBezTo>
                  <a:cubicBezTo>
                    <a:pt x="30473" y="647"/>
                    <a:pt x="30455" y="664"/>
                    <a:pt x="30438" y="664"/>
                  </a:cubicBezTo>
                  <a:cubicBezTo>
                    <a:pt x="30415" y="664"/>
                    <a:pt x="30395" y="631"/>
                    <a:pt x="30395" y="578"/>
                  </a:cubicBezTo>
                  <a:cubicBezTo>
                    <a:pt x="30425" y="548"/>
                    <a:pt x="30243" y="457"/>
                    <a:pt x="30060" y="396"/>
                  </a:cubicBezTo>
                  <a:cubicBezTo>
                    <a:pt x="29927" y="352"/>
                    <a:pt x="29777" y="323"/>
                    <a:pt x="29694" y="323"/>
                  </a:cubicBezTo>
                  <a:cubicBezTo>
                    <a:pt x="29664" y="323"/>
                    <a:pt x="29643" y="327"/>
                    <a:pt x="29635" y="335"/>
                  </a:cubicBezTo>
                  <a:lnTo>
                    <a:pt x="29635" y="274"/>
                  </a:lnTo>
                  <a:cubicBezTo>
                    <a:pt x="29635" y="244"/>
                    <a:pt x="29604" y="214"/>
                    <a:pt x="29392" y="183"/>
                  </a:cubicBezTo>
                  <a:cubicBezTo>
                    <a:pt x="29300" y="153"/>
                    <a:pt x="29240" y="123"/>
                    <a:pt x="29240" y="123"/>
                  </a:cubicBezTo>
                  <a:cubicBezTo>
                    <a:pt x="29230" y="151"/>
                    <a:pt x="29196" y="162"/>
                    <a:pt x="29154" y="162"/>
                  </a:cubicBezTo>
                  <a:cubicBezTo>
                    <a:pt x="29063" y="162"/>
                    <a:pt x="28936" y="113"/>
                    <a:pt x="28936" y="92"/>
                  </a:cubicBezTo>
                  <a:cubicBezTo>
                    <a:pt x="28875" y="31"/>
                    <a:pt x="28875" y="31"/>
                    <a:pt x="28753" y="31"/>
                  </a:cubicBezTo>
                  <a:cubicBezTo>
                    <a:pt x="28662" y="62"/>
                    <a:pt x="28571" y="62"/>
                    <a:pt x="28480" y="62"/>
                  </a:cubicBezTo>
                  <a:cubicBezTo>
                    <a:pt x="28389" y="62"/>
                    <a:pt x="28328" y="31"/>
                    <a:pt x="28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3764;p83"/>
            <p:cNvSpPr/>
            <p:nvPr/>
          </p:nvSpPr>
          <p:spPr>
            <a:xfrm>
              <a:off x="839789" y="2777180"/>
              <a:ext cx="588886" cy="61382"/>
            </a:xfrm>
            <a:custGeom>
              <a:avLst/>
              <a:gdLst/>
              <a:ahLst/>
              <a:cxnLst/>
              <a:rect l="l" t="t" r="r" b="b"/>
              <a:pathLst>
                <a:path w="35593" h="3710" extrusionOk="0">
                  <a:moveTo>
                    <a:pt x="29665" y="366"/>
                  </a:moveTo>
                  <a:cubicBezTo>
                    <a:pt x="29726" y="366"/>
                    <a:pt x="29726" y="366"/>
                    <a:pt x="29696" y="396"/>
                  </a:cubicBezTo>
                  <a:cubicBezTo>
                    <a:pt x="29696" y="441"/>
                    <a:pt x="29663" y="469"/>
                    <a:pt x="29622" y="469"/>
                  </a:cubicBezTo>
                  <a:cubicBezTo>
                    <a:pt x="29607" y="469"/>
                    <a:pt x="29590" y="465"/>
                    <a:pt x="29574" y="457"/>
                  </a:cubicBezTo>
                  <a:cubicBezTo>
                    <a:pt x="29513" y="457"/>
                    <a:pt x="29544" y="366"/>
                    <a:pt x="29665" y="366"/>
                  </a:cubicBezTo>
                  <a:close/>
                  <a:moveTo>
                    <a:pt x="27955" y="341"/>
                  </a:moveTo>
                  <a:cubicBezTo>
                    <a:pt x="27960" y="341"/>
                    <a:pt x="27963" y="348"/>
                    <a:pt x="27963" y="366"/>
                  </a:cubicBezTo>
                  <a:cubicBezTo>
                    <a:pt x="27963" y="366"/>
                    <a:pt x="27993" y="396"/>
                    <a:pt x="27933" y="457"/>
                  </a:cubicBezTo>
                  <a:cubicBezTo>
                    <a:pt x="27933" y="457"/>
                    <a:pt x="27919" y="484"/>
                    <a:pt x="27910" y="484"/>
                  </a:cubicBezTo>
                  <a:cubicBezTo>
                    <a:pt x="27906" y="484"/>
                    <a:pt x="27902" y="477"/>
                    <a:pt x="27902" y="457"/>
                  </a:cubicBezTo>
                  <a:lnTo>
                    <a:pt x="27872" y="427"/>
                  </a:lnTo>
                  <a:cubicBezTo>
                    <a:pt x="27915" y="384"/>
                    <a:pt x="27943" y="341"/>
                    <a:pt x="27955" y="341"/>
                  </a:cubicBezTo>
                  <a:close/>
                  <a:moveTo>
                    <a:pt x="930" y="419"/>
                  </a:moveTo>
                  <a:cubicBezTo>
                    <a:pt x="949" y="419"/>
                    <a:pt x="972" y="427"/>
                    <a:pt x="1002" y="427"/>
                  </a:cubicBezTo>
                  <a:cubicBezTo>
                    <a:pt x="1032" y="427"/>
                    <a:pt x="1032" y="427"/>
                    <a:pt x="1032" y="487"/>
                  </a:cubicBezTo>
                  <a:lnTo>
                    <a:pt x="941" y="487"/>
                  </a:lnTo>
                  <a:lnTo>
                    <a:pt x="880" y="457"/>
                  </a:lnTo>
                  <a:cubicBezTo>
                    <a:pt x="896" y="427"/>
                    <a:pt x="911" y="419"/>
                    <a:pt x="930" y="419"/>
                  </a:cubicBezTo>
                  <a:close/>
                  <a:moveTo>
                    <a:pt x="1671" y="427"/>
                  </a:moveTo>
                  <a:lnTo>
                    <a:pt x="1701" y="487"/>
                  </a:lnTo>
                  <a:lnTo>
                    <a:pt x="1762" y="518"/>
                  </a:lnTo>
                  <a:cubicBezTo>
                    <a:pt x="1762" y="487"/>
                    <a:pt x="1762" y="487"/>
                    <a:pt x="1732" y="457"/>
                  </a:cubicBezTo>
                  <a:lnTo>
                    <a:pt x="1671" y="427"/>
                  </a:lnTo>
                  <a:close/>
                  <a:moveTo>
                    <a:pt x="13951" y="457"/>
                  </a:moveTo>
                  <a:cubicBezTo>
                    <a:pt x="13951" y="487"/>
                    <a:pt x="13951" y="548"/>
                    <a:pt x="13920" y="548"/>
                  </a:cubicBezTo>
                  <a:lnTo>
                    <a:pt x="13859" y="487"/>
                  </a:lnTo>
                  <a:lnTo>
                    <a:pt x="13890" y="457"/>
                  </a:lnTo>
                  <a:close/>
                  <a:moveTo>
                    <a:pt x="16017" y="487"/>
                  </a:moveTo>
                  <a:cubicBezTo>
                    <a:pt x="15987" y="548"/>
                    <a:pt x="15987" y="578"/>
                    <a:pt x="15926" y="578"/>
                  </a:cubicBezTo>
                  <a:lnTo>
                    <a:pt x="15866" y="548"/>
                  </a:lnTo>
                  <a:cubicBezTo>
                    <a:pt x="15896" y="487"/>
                    <a:pt x="15957" y="487"/>
                    <a:pt x="15957" y="487"/>
                  </a:cubicBezTo>
                  <a:close/>
                  <a:moveTo>
                    <a:pt x="15075" y="487"/>
                  </a:moveTo>
                  <a:cubicBezTo>
                    <a:pt x="15106" y="518"/>
                    <a:pt x="15106" y="518"/>
                    <a:pt x="15106" y="548"/>
                  </a:cubicBezTo>
                  <a:cubicBezTo>
                    <a:pt x="15106" y="609"/>
                    <a:pt x="15045" y="639"/>
                    <a:pt x="15045" y="639"/>
                  </a:cubicBezTo>
                  <a:cubicBezTo>
                    <a:pt x="14984" y="609"/>
                    <a:pt x="15045" y="548"/>
                    <a:pt x="15075" y="487"/>
                  </a:cubicBezTo>
                  <a:close/>
                  <a:moveTo>
                    <a:pt x="1451" y="591"/>
                  </a:moveTo>
                  <a:cubicBezTo>
                    <a:pt x="1464" y="591"/>
                    <a:pt x="1485" y="598"/>
                    <a:pt x="1519" y="609"/>
                  </a:cubicBezTo>
                  <a:cubicBezTo>
                    <a:pt x="1549" y="639"/>
                    <a:pt x="1610" y="639"/>
                    <a:pt x="1580" y="670"/>
                  </a:cubicBezTo>
                  <a:lnTo>
                    <a:pt x="1549" y="670"/>
                  </a:lnTo>
                  <a:cubicBezTo>
                    <a:pt x="1549" y="646"/>
                    <a:pt x="1540" y="637"/>
                    <a:pt x="1531" y="637"/>
                  </a:cubicBezTo>
                  <a:cubicBezTo>
                    <a:pt x="1516" y="637"/>
                    <a:pt x="1500" y="663"/>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56"/>
                    <a:pt x="16428" y="1077"/>
                    <a:pt x="16408" y="1077"/>
                  </a:cubicBezTo>
                  <a:cubicBezTo>
                    <a:pt x="16400" y="1077"/>
                    <a:pt x="16391" y="1074"/>
                    <a:pt x="16382" y="1065"/>
                  </a:cubicBezTo>
                  <a:lnTo>
                    <a:pt x="16352"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6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2"/>
                    <a:pt x="11124" y="1612"/>
                    <a:pt x="11093" y="1642"/>
                  </a:cubicBezTo>
                  <a:lnTo>
                    <a:pt x="11002" y="1642"/>
                  </a:lnTo>
                  <a:lnTo>
                    <a:pt x="11033" y="1551"/>
                  </a:lnTo>
                  <a:close/>
                  <a:moveTo>
                    <a:pt x="25379" y="1589"/>
                  </a:moveTo>
                  <a:cubicBezTo>
                    <a:pt x="25387" y="1589"/>
                    <a:pt x="25395" y="1597"/>
                    <a:pt x="25410" y="1612"/>
                  </a:cubicBezTo>
                  <a:lnTo>
                    <a:pt x="25379" y="1642"/>
                  </a:lnTo>
                  <a:lnTo>
                    <a:pt x="25319" y="161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82" y="1722"/>
                  </a:moveTo>
                  <a:cubicBezTo>
                    <a:pt x="25090" y="1722"/>
                    <a:pt x="25098" y="1725"/>
                    <a:pt x="25106" y="1734"/>
                  </a:cubicBezTo>
                  <a:cubicBezTo>
                    <a:pt x="25136" y="1794"/>
                    <a:pt x="25136" y="1794"/>
                    <a:pt x="25106" y="1794"/>
                  </a:cubicBezTo>
                  <a:cubicBezTo>
                    <a:pt x="25060" y="1825"/>
                    <a:pt x="25037" y="1840"/>
                    <a:pt x="25030" y="1840"/>
                  </a:cubicBezTo>
                  <a:cubicBezTo>
                    <a:pt x="25022" y="1840"/>
                    <a:pt x="25030" y="1825"/>
                    <a:pt x="25045" y="1794"/>
                  </a:cubicBezTo>
                  <a:cubicBezTo>
                    <a:pt x="25045" y="1750"/>
                    <a:pt x="25061" y="1722"/>
                    <a:pt x="25082" y="1722"/>
                  </a:cubicBezTo>
                  <a:close/>
                  <a:moveTo>
                    <a:pt x="25347" y="1851"/>
                  </a:moveTo>
                  <a:cubicBezTo>
                    <a:pt x="25348" y="1852"/>
                    <a:pt x="25348" y="1854"/>
                    <a:pt x="25349" y="1855"/>
                  </a:cubicBezTo>
                  <a:cubicBezTo>
                    <a:pt x="25352" y="1857"/>
                    <a:pt x="25355" y="1858"/>
                    <a:pt x="25358" y="1860"/>
                  </a:cubicBezTo>
                  <a:lnTo>
                    <a:pt x="25358" y="1860"/>
                  </a:lnTo>
                  <a:cubicBezTo>
                    <a:pt x="25355" y="1857"/>
                    <a:pt x="25351" y="1854"/>
                    <a:pt x="25347" y="1851"/>
                  </a:cubicBezTo>
                  <a:close/>
                  <a:moveTo>
                    <a:pt x="25358" y="1860"/>
                  </a:moveTo>
                  <a:cubicBezTo>
                    <a:pt x="25372" y="1870"/>
                    <a:pt x="25380" y="1875"/>
                    <a:pt x="25382" y="1875"/>
                  </a:cubicBezTo>
                  <a:cubicBezTo>
                    <a:pt x="25383" y="1875"/>
                    <a:pt x="25376" y="1869"/>
                    <a:pt x="25358" y="1860"/>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24194" y="2015"/>
                  </a:moveTo>
                  <a:cubicBezTo>
                    <a:pt x="24202" y="2015"/>
                    <a:pt x="24209" y="2022"/>
                    <a:pt x="24224" y="2037"/>
                  </a:cubicBezTo>
                  <a:cubicBezTo>
                    <a:pt x="24224" y="2037"/>
                    <a:pt x="24224" y="2098"/>
                    <a:pt x="24194" y="2098"/>
                  </a:cubicBezTo>
                  <a:lnTo>
                    <a:pt x="24133" y="2098"/>
                  </a:lnTo>
                  <a:cubicBezTo>
                    <a:pt x="24103" y="2068"/>
                    <a:pt x="24164" y="2037"/>
                    <a:pt x="24164" y="2037"/>
                  </a:cubicBezTo>
                  <a:cubicBezTo>
                    <a:pt x="24179" y="2022"/>
                    <a:pt x="24186" y="2015"/>
                    <a:pt x="24194" y="2015"/>
                  </a:cubicBezTo>
                  <a:close/>
                  <a:moveTo>
                    <a:pt x="3722" y="2045"/>
                  </a:moveTo>
                  <a:cubicBezTo>
                    <a:pt x="3753" y="2045"/>
                    <a:pt x="3783" y="2053"/>
                    <a:pt x="3798" y="2068"/>
                  </a:cubicBezTo>
                  <a:cubicBezTo>
                    <a:pt x="3859" y="2098"/>
                    <a:pt x="3829" y="2129"/>
                    <a:pt x="3707" y="2129"/>
                  </a:cubicBezTo>
                  <a:cubicBezTo>
                    <a:pt x="3677" y="2098"/>
                    <a:pt x="3646" y="2068"/>
                    <a:pt x="3646" y="2068"/>
                  </a:cubicBezTo>
                  <a:cubicBezTo>
                    <a:pt x="3662" y="2053"/>
                    <a:pt x="3692" y="2045"/>
                    <a:pt x="3722" y="2045"/>
                  </a:cubicBezTo>
                  <a:close/>
                  <a:moveTo>
                    <a:pt x="10169" y="2211"/>
                  </a:moveTo>
                  <a:cubicBezTo>
                    <a:pt x="10192" y="2211"/>
                    <a:pt x="10212" y="2250"/>
                    <a:pt x="10212" y="2250"/>
                  </a:cubicBezTo>
                  <a:cubicBezTo>
                    <a:pt x="10212" y="2281"/>
                    <a:pt x="10151" y="2281"/>
                    <a:pt x="10121" y="2281"/>
                  </a:cubicBezTo>
                  <a:cubicBezTo>
                    <a:pt x="10060" y="2281"/>
                    <a:pt x="10060" y="2281"/>
                    <a:pt x="10151" y="2220"/>
                  </a:cubicBezTo>
                  <a:cubicBezTo>
                    <a:pt x="10157" y="2214"/>
                    <a:pt x="10163" y="2211"/>
                    <a:pt x="10169" y="2211"/>
                  </a:cubicBezTo>
                  <a:close/>
                  <a:moveTo>
                    <a:pt x="3902" y="2232"/>
                  </a:moveTo>
                  <a:cubicBezTo>
                    <a:pt x="3886" y="2232"/>
                    <a:pt x="3870" y="2239"/>
                    <a:pt x="3859" y="2250"/>
                  </a:cubicBezTo>
                  <a:cubicBezTo>
                    <a:pt x="3829" y="2311"/>
                    <a:pt x="3859" y="2311"/>
                    <a:pt x="3950" y="2372"/>
                  </a:cubicBezTo>
                  <a:cubicBezTo>
                    <a:pt x="3981" y="2402"/>
                    <a:pt x="4042" y="2402"/>
                    <a:pt x="4042" y="2402"/>
                  </a:cubicBezTo>
                  <a:cubicBezTo>
                    <a:pt x="4072" y="2341"/>
                    <a:pt x="4042" y="2311"/>
                    <a:pt x="3981" y="2311"/>
                  </a:cubicBezTo>
                  <a:cubicBezTo>
                    <a:pt x="3962" y="2253"/>
                    <a:pt x="3930" y="2232"/>
                    <a:pt x="3902" y="2232"/>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69" y="2633"/>
                  </a:moveTo>
                  <a:cubicBezTo>
                    <a:pt x="9477" y="2633"/>
                    <a:pt x="9482" y="2636"/>
                    <a:pt x="9482" y="2645"/>
                  </a:cubicBezTo>
                  <a:cubicBezTo>
                    <a:pt x="9482" y="2645"/>
                    <a:pt x="9513" y="2706"/>
                    <a:pt x="9482" y="2737"/>
                  </a:cubicBezTo>
                  <a:lnTo>
                    <a:pt x="9361" y="2737"/>
                  </a:lnTo>
                  <a:cubicBezTo>
                    <a:pt x="9361" y="2676"/>
                    <a:pt x="9391" y="2676"/>
                    <a:pt x="9391" y="2676"/>
                  </a:cubicBezTo>
                  <a:cubicBezTo>
                    <a:pt x="9413" y="2654"/>
                    <a:pt x="9449" y="2633"/>
                    <a:pt x="9469" y="2633"/>
                  </a:cubicBezTo>
                  <a:close/>
                  <a:moveTo>
                    <a:pt x="19110" y="2686"/>
                  </a:moveTo>
                  <a:cubicBezTo>
                    <a:pt x="19128" y="2686"/>
                    <a:pt x="19153" y="2694"/>
                    <a:pt x="19179" y="2706"/>
                  </a:cubicBezTo>
                  <a:cubicBezTo>
                    <a:pt x="19239" y="2737"/>
                    <a:pt x="19239" y="2737"/>
                    <a:pt x="19239" y="2767"/>
                  </a:cubicBezTo>
                  <a:cubicBezTo>
                    <a:pt x="19230" y="2786"/>
                    <a:pt x="19215" y="2793"/>
                    <a:pt x="19197" y="2793"/>
                  </a:cubicBezTo>
                  <a:cubicBezTo>
                    <a:pt x="19158" y="2793"/>
                    <a:pt x="19108" y="2758"/>
                    <a:pt x="19087" y="2737"/>
                  </a:cubicBezTo>
                  <a:cubicBezTo>
                    <a:pt x="19070" y="2701"/>
                    <a:pt x="19083" y="2686"/>
                    <a:pt x="19110" y="2686"/>
                  </a:cubicBezTo>
                  <a:close/>
                  <a:moveTo>
                    <a:pt x="8688" y="2869"/>
                  </a:moveTo>
                  <a:cubicBezTo>
                    <a:pt x="8697" y="2869"/>
                    <a:pt x="8705" y="2883"/>
                    <a:pt x="8723" y="2919"/>
                  </a:cubicBezTo>
                  <a:lnTo>
                    <a:pt x="8662" y="2949"/>
                  </a:lnTo>
                  <a:lnTo>
                    <a:pt x="8631" y="2919"/>
                  </a:lnTo>
                  <a:lnTo>
                    <a:pt x="8662" y="2889"/>
                  </a:lnTo>
                  <a:cubicBezTo>
                    <a:pt x="8674" y="2876"/>
                    <a:pt x="8682" y="2869"/>
                    <a:pt x="8688" y="2869"/>
                  </a:cubicBez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lnTo>
                    <a:pt x="8297" y="3132"/>
                  </a:lnTo>
                  <a:cubicBezTo>
                    <a:pt x="8267" y="3101"/>
                    <a:pt x="8267" y="3071"/>
                    <a:pt x="8297" y="3041"/>
                  </a:cubicBezTo>
                  <a:cubicBezTo>
                    <a:pt x="8307" y="3030"/>
                    <a:pt x="8321" y="3024"/>
                    <a:pt x="8333" y="3024"/>
                  </a:cubicBezTo>
                  <a:close/>
                  <a:moveTo>
                    <a:pt x="10394" y="3109"/>
                  </a:moveTo>
                  <a:cubicBezTo>
                    <a:pt x="10387" y="3109"/>
                    <a:pt x="10379" y="3117"/>
                    <a:pt x="10364" y="3132"/>
                  </a:cubicBezTo>
                  <a:cubicBezTo>
                    <a:pt x="10364" y="3132"/>
                    <a:pt x="10333" y="3193"/>
                    <a:pt x="10364" y="3223"/>
                  </a:cubicBezTo>
                  <a:cubicBezTo>
                    <a:pt x="10371" y="3231"/>
                    <a:pt x="10379" y="3234"/>
                    <a:pt x="10386" y="3234"/>
                  </a:cubicBezTo>
                  <a:cubicBezTo>
                    <a:pt x="10408" y="3234"/>
                    <a:pt x="10425" y="3200"/>
                    <a:pt x="10425" y="3132"/>
                  </a:cubicBezTo>
                  <a:cubicBezTo>
                    <a:pt x="10409" y="3117"/>
                    <a:pt x="10402" y="3109"/>
                    <a:pt x="10394" y="3109"/>
                  </a:cubicBezTo>
                  <a:close/>
                  <a:moveTo>
                    <a:pt x="5964" y="3094"/>
                  </a:moveTo>
                  <a:cubicBezTo>
                    <a:pt x="5979" y="3094"/>
                    <a:pt x="5972" y="3117"/>
                    <a:pt x="5957" y="3162"/>
                  </a:cubicBezTo>
                  <a:cubicBezTo>
                    <a:pt x="5926" y="3193"/>
                    <a:pt x="5926" y="3253"/>
                    <a:pt x="5805" y="3253"/>
                  </a:cubicBezTo>
                  <a:cubicBezTo>
                    <a:pt x="5774" y="3223"/>
                    <a:pt x="5744" y="3223"/>
                    <a:pt x="5744" y="3223"/>
                  </a:cubicBezTo>
                  <a:cubicBezTo>
                    <a:pt x="5744" y="3223"/>
                    <a:pt x="5774" y="3193"/>
                    <a:pt x="5835" y="3162"/>
                  </a:cubicBezTo>
                  <a:cubicBezTo>
                    <a:pt x="5911" y="3117"/>
                    <a:pt x="5949" y="3094"/>
                    <a:pt x="5964" y="3094"/>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1"/>
                  </a:moveTo>
                  <a:cubicBezTo>
                    <a:pt x="6917" y="3181"/>
                    <a:pt x="6902" y="3203"/>
                    <a:pt x="6868" y="3253"/>
                  </a:cubicBezTo>
                  <a:cubicBezTo>
                    <a:pt x="6838" y="3284"/>
                    <a:pt x="6777" y="3344"/>
                    <a:pt x="6777" y="3344"/>
                  </a:cubicBezTo>
                  <a:cubicBezTo>
                    <a:pt x="6747" y="3344"/>
                    <a:pt x="6808" y="3284"/>
                    <a:pt x="6838" y="3223"/>
                  </a:cubicBezTo>
                  <a:cubicBezTo>
                    <a:pt x="6879" y="3196"/>
                    <a:pt x="6902" y="3181"/>
                    <a:pt x="6908" y="3181"/>
                  </a:cubicBezTo>
                  <a:close/>
                  <a:moveTo>
                    <a:pt x="20911" y="3344"/>
                  </a:moveTo>
                  <a:cubicBezTo>
                    <a:pt x="20887" y="3369"/>
                    <a:pt x="20882" y="3414"/>
                    <a:pt x="20865" y="3414"/>
                  </a:cubicBezTo>
                  <a:cubicBezTo>
                    <a:pt x="20861" y="3414"/>
                    <a:pt x="20856" y="3411"/>
                    <a:pt x="20850" y="3405"/>
                  </a:cubicBezTo>
                  <a:lnTo>
                    <a:pt x="20790" y="3405"/>
                  </a:lnTo>
                  <a:cubicBezTo>
                    <a:pt x="20820" y="3375"/>
                    <a:pt x="20850" y="3344"/>
                    <a:pt x="20850" y="3344"/>
                  </a:cubicBezTo>
                  <a:close/>
                  <a:moveTo>
                    <a:pt x="8084" y="3405"/>
                  </a:moveTo>
                  <a:lnTo>
                    <a:pt x="8115" y="3436"/>
                  </a:lnTo>
                  <a:cubicBezTo>
                    <a:pt x="8072" y="3457"/>
                    <a:pt x="8044" y="3479"/>
                    <a:pt x="8031" y="3479"/>
                  </a:cubicBezTo>
                  <a:cubicBezTo>
                    <a:pt x="8026" y="3479"/>
                    <a:pt x="8023" y="347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31"/>
                    <a:pt x="28054" y="62"/>
                    <a:pt x="27993" y="62"/>
                  </a:cubicBezTo>
                  <a:cubicBezTo>
                    <a:pt x="27841" y="92"/>
                    <a:pt x="27781" y="92"/>
                    <a:pt x="27841" y="123"/>
                  </a:cubicBezTo>
                  <a:cubicBezTo>
                    <a:pt x="27841" y="183"/>
                    <a:pt x="27841" y="214"/>
                    <a:pt x="27811" y="21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3"/>
                    <a:pt x="27021" y="305"/>
                  </a:cubicBezTo>
                  <a:lnTo>
                    <a:pt x="26990" y="366"/>
                  </a:lnTo>
                  <a:cubicBezTo>
                    <a:pt x="26972" y="403"/>
                    <a:pt x="26941" y="429"/>
                    <a:pt x="26921" y="429"/>
                  </a:cubicBezTo>
                  <a:cubicBezTo>
                    <a:pt x="26908" y="429"/>
                    <a:pt x="26899" y="419"/>
                    <a:pt x="26899" y="396"/>
                  </a:cubicBezTo>
                  <a:cubicBezTo>
                    <a:pt x="26838" y="396"/>
                    <a:pt x="26626" y="457"/>
                    <a:pt x="26565" y="548"/>
                  </a:cubicBezTo>
                  <a:lnTo>
                    <a:pt x="26474" y="578"/>
                  </a:lnTo>
                  <a:cubicBezTo>
                    <a:pt x="26453" y="565"/>
                    <a:pt x="26431" y="559"/>
                    <a:pt x="26409" y="559"/>
                  </a:cubicBezTo>
                  <a:cubicBezTo>
                    <a:pt x="26334" y="559"/>
                    <a:pt x="26261" y="629"/>
                    <a:pt x="26261" y="700"/>
                  </a:cubicBezTo>
                  <a:cubicBezTo>
                    <a:pt x="26246" y="685"/>
                    <a:pt x="26230" y="677"/>
                    <a:pt x="26211" y="677"/>
                  </a:cubicBezTo>
                  <a:cubicBezTo>
                    <a:pt x="26192" y="677"/>
                    <a:pt x="26170" y="685"/>
                    <a:pt x="26139" y="700"/>
                  </a:cubicBezTo>
                  <a:cubicBezTo>
                    <a:pt x="26092" y="771"/>
                    <a:pt x="25972" y="841"/>
                    <a:pt x="25920" y="841"/>
                  </a:cubicBezTo>
                  <a:cubicBezTo>
                    <a:pt x="25905" y="841"/>
                    <a:pt x="25896" y="835"/>
                    <a:pt x="25896" y="822"/>
                  </a:cubicBezTo>
                  <a:lnTo>
                    <a:pt x="25835" y="852"/>
                  </a:lnTo>
                  <a:cubicBezTo>
                    <a:pt x="25835" y="913"/>
                    <a:pt x="25775" y="943"/>
                    <a:pt x="25744" y="974"/>
                  </a:cubicBezTo>
                  <a:cubicBezTo>
                    <a:pt x="25714" y="1004"/>
                    <a:pt x="25653" y="1004"/>
                    <a:pt x="25653" y="1065"/>
                  </a:cubicBezTo>
                  <a:cubicBezTo>
                    <a:pt x="25623" y="112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78"/>
                    <a:pt x="25372" y="1308"/>
                    <a:pt x="25368" y="1308"/>
                  </a:cubicBezTo>
                  <a:cubicBezTo>
                    <a:pt x="25364" y="1308"/>
                    <a:pt x="25379" y="1278"/>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69"/>
                    <a:pt x="25015" y="1399"/>
                  </a:cubicBezTo>
                  <a:cubicBezTo>
                    <a:pt x="24984" y="1460"/>
                    <a:pt x="24984" y="1460"/>
                    <a:pt x="24923" y="1460"/>
                  </a:cubicBezTo>
                  <a:cubicBezTo>
                    <a:pt x="24923" y="1452"/>
                    <a:pt x="24919" y="1448"/>
                    <a:pt x="24914" y="1448"/>
                  </a:cubicBezTo>
                  <a:cubicBezTo>
                    <a:pt x="24900" y="1448"/>
                    <a:pt x="24879" y="1476"/>
                    <a:pt x="24923" y="1521"/>
                  </a:cubicBezTo>
                  <a:cubicBezTo>
                    <a:pt x="24901" y="1565"/>
                    <a:pt x="24879" y="1593"/>
                    <a:pt x="24845" y="1593"/>
                  </a:cubicBezTo>
                  <a:cubicBezTo>
                    <a:pt x="24832" y="1593"/>
                    <a:pt x="24818" y="1590"/>
                    <a:pt x="24802" y="1582"/>
                  </a:cubicBezTo>
                  <a:cubicBezTo>
                    <a:pt x="24776" y="1556"/>
                    <a:pt x="24756" y="1546"/>
                    <a:pt x="24743" y="1546"/>
                  </a:cubicBezTo>
                  <a:cubicBezTo>
                    <a:pt x="24726" y="1546"/>
                    <a:pt x="24724" y="1564"/>
                    <a:pt x="24741" y="1582"/>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51" y="2220"/>
                    <a:pt x="23958" y="2227"/>
                    <a:pt x="23951" y="2227"/>
                  </a:cubicBezTo>
                  <a:cubicBezTo>
                    <a:pt x="23943" y="2227"/>
                    <a:pt x="23920"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43" y="2268"/>
                    <a:pt x="23728" y="2261"/>
                    <a:pt x="23720" y="2261"/>
                  </a:cubicBezTo>
                  <a:cubicBezTo>
                    <a:pt x="23708" y="2261"/>
                    <a:pt x="23708" y="2275"/>
                    <a:pt x="23708" y="2311"/>
                  </a:cubicBezTo>
                  <a:cubicBezTo>
                    <a:pt x="23708" y="2347"/>
                    <a:pt x="23697" y="2361"/>
                    <a:pt x="23682" y="2361"/>
                  </a:cubicBezTo>
                  <a:cubicBezTo>
                    <a:pt x="23672" y="2361"/>
                    <a:pt x="23659" y="2354"/>
                    <a:pt x="23647" y="2341"/>
                  </a:cubicBezTo>
                  <a:cubicBezTo>
                    <a:pt x="23606" y="2341"/>
                    <a:pt x="23566" y="2328"/>
                    <a:pt x="23552" y="2328"/>
                  </a:cubicBezTo>
                  <a:cubicBezTo>
                    <a:pt x="23545" y="2328"/>
                    <a:pt x="23545" y="2331"/>
                    <a:pt x="23556" y="2341"/>
                  </a:cubicBezTo>
                  <a:cubicBezTo>
                    <a:pt x="23556" y="2341"/>
                    <a:pt x="23542" y="2355"/>
                    <a:pt x="23515" y="2355"/>
                  </a:cubicBezTo>
                  <a:cubicBezTo>
                    <a:pt x="23502" y="2355"/>
                    <a:pt x="23485" y="2352"/>
                    <a:pt x="23464" y="2341"/>
                  </a:cubicBezTo>
                  <a:cubicBezTo>
                    <a:pt x="23404" y="2341"/>
                    <a:pt x="23373" y="2402"/>
                    <a:pt x="23373" y="2463"/>
                  </a:cubicBezTo>
                  <a:cubicBezTo>
                    <a:pt x="23318" y="2537"/>
                    <a:pt x="23285" y="2577"/>
                    <a:pt x="23268" y="2577"/>
                  </a:cubicBezTo>
                  <a:cubicBezTo>
                    <a:pt x="23256" y="2577"/>
                    <a:pt x="23252" y="2560"/>
                    <a:pt x="23252" y="2524"/>
                  </a:cubicBezTo>
                  <a:cubicBezTo>
                    <a:pt x="23252" y="2501"/>
                    <a:pt x="23240" y="2492"/>
                    <a:pt x="23223" y="2492"/>
                  </a:cubicBezTo>
                  <a:cubicBezTo>
                    <a:pt x="23172" y="2492"/>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2"/>
                    <a:pt x="22431" y="2980"/>
                  </a:cubicBezTo>
                  <a:lnTo>
                    <a:pt x="22401" y="2949"/>
                  </a:lnTo>
                  <a:cubicBezTo>
                    <a:pt x="22401" y="3000"/>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4"/>
                    <a:pt x="22127" y="3091"/>
                    <a:pt x="22110" y="3091"/>
                  </a:cubicBezTo>
                  <a:cubicBezTo>
                    <a:pt x="22087" y="3091"/>
                    <a:pt x="22066" y="3076"/>
                    <a:pt x="22066" y="3041"/>
                  </a:cubicBezTo>
                  <a:cubicBezTo>
                    <a:pt x="22023" y="3019"/>
                    <a:pt x="21995" y="2998"/>
                    <a:pt x="21983" y="2998"/>
                  </a:cubicBezTo>
                  <a:cubicBezTo>
                    <a:pt x="21978" y="2998"/>
                    <a:pt x="21975" y="3001"/>
                    <a:pt x="21975" y="3010"/>
                  </a:cubicBezTo>
                  <a:cubicBezTo>
                    <a:pt x="21975" y="3010"/>
                    <a:pt x="21962" y="3024"/>
                    <a:pt x="21935" y="3024"/>
                  </a:cubicBezTo>
                  <a:cubicBezTo>
                    <a:pt x="21921" y="3024"/>
                    <a:pt x="21904" y="3020"/>
                    <a:pt x="21884" y="3010"/>
                  </a:cubicBezTo>
                  <a:cubicBezTo>
                    <a:pt x="21853" y="3010"/>
                    <a:pt x="21823" y="3010"/>
                    <a:pt x="21732" y="3041"/>
                  </a:cubicBezTo>
                  <a:cubicBezTo>
                    <a:pt x="21717" y="3056"/>
                    <a:pt x="21694" y="3063"/>
                    <a:pt x="21675" y="3063"/>
                  </a:cubicBezTo>
                  <a:cubicBezTo>
                    <a:pt x="21656" y="3063"/>
                    <a:pt x="21641" y="3056"/>
                    <a:pt x="21641" y="3041"/>
                  </a:cubicBezTo>
                  <a:cubicBezTo>
                    <a:pt x="21641" y="3041"/>
                    <a:pt x="21550" y="3041"/>
                    <a:pt x="21519" y="3101"/>
                  </a:cubicBezTo>
                  <a:cubicBezTo>
                    <a:pt x="21458" y="3101"/>
                    <a:pt x="21398" y="3101"/>
                    <a:pt x="21398" y="3071"/>
                  </a:cubicBezTo>
                  <a:cubicBezTo>
                    <a:pt x="21398" y="3041"/>
                    <a:pt x="21398" y="3025"/>
                    <a:pt x="21394" y="3025"/>
                  </a:cubicBezTo>
                  <a:cubicBezTo>
                    <a:pt x="21390" y="3025"/>
                    <a:pt x="21382" y="3041"/>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49"/>
                    <a:pt x="20493" y="2934"/>
                    <a:pt x="20474" y="2934"/>
                  </a:cubicBezTo>
                  <a:cubicBezTo>
                    <a:pt x="20455" y="2934"/>
                    <a:pt x="20455" y="2949"/>
                    <a:pt x="20455" y="2980"/>
                  </a:cubicBezTo>
                  <a:cubicBezTo>
                    <a:pt x="20455" y="3022"/>
                    <a:pt x="20449" y="3045"/>
                    <a:pt x="20439" y="3045"/>
                  </a:cubicBezTo>
                  <a:cubicBezTo>
                    <a:pt x="20427" y="3045"/>
                    <a:pt x="20411" y="3015"/>
                    <a:pt x="20394" y="2949"/>
                  </a:cubicBezTo>
                  <a:cubicBezTo>
                    <a:pt x="20375" y="2890"/>
                    <a:pt x="20355" y="2857"/>
                    <a:pt x="20336" y="2857"/>
                  </a:cubicBezTo>
                  <a:cubicBezTo>
                    <a:pt x="20325" y="2857"/>
                    <a:pt x="20314" y="2867"/>
                    <a:pt x="20303" y="2889"/>
                  </a:cubicBezTo>
                  <a:cubicBezTo>
                    <a:pt x="20273" y="2904"/>
                    <a:pt x="20258" y="2911"/>
                    <a:pt x="20246" y="2911"/>
                  </a:cubicBezTo>
                  <a:cubicBezTo>
                    <a:pt x="20235" y="2911"/>
                    <a:pt x="20227" y="2904"/>
                    <a:pt x="20212" y="2889"/>
                  </a:cubicBezTo>
                  <a:cubicBezTo>
                    <a:pt x="20242" y="2858"/>
                    <a:pt x="20182" y="2828"/>
                    <a:pt x="20091" y="2828"/>
                  </a:cubicBezTo>
                  <a:cubicBezTo>
                    <a:pt x="20060" y="2828"/>
                    <a:pt x="20060" y="2828"/>
                    <a:pt x="20091" y="2767"/>
                  </a:cubicBezTo>
                  <a:cubicBezTo>
                    <a:pt x="20091" y="276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2" y="2606"/>
                    <a:pt x="19504" y="2616"/>
                    <a:pt x="19492" y="2616"/>
                  </a:cubicBezTo>
                  <a:cubicBezTo>
                    <a:pt x="19469" y="2616"/>
                    <a:pt x="19463" y="2583"/>
                    <a:pt x="19483" y="2524"/>
                  </a:cubicBezTo>
                  <a:cubicBezTo>
                    <a:pt x="19498" y="2493"/>
                    <a:pt x="19505" y="2478"/>
                    <a:pt x="19502" y="2478"/>
                  </a:cubicBezTo>
                  <a:cubicBezTo>
                    <a:pt x="19498" y="2478"/>
                    <a:pt x="19483" y="2493"/>
                    <a:pt x="19452" y="2524"/>
                  </a:cubicBezTo>
                  <a:cubicBezTo>
                    <a:pt x="19391" y="2524"/>
                    <a:pt x="19179" y="2433"/>
                    <a:pt x="19270" y="2372"/>
                  </a:cubicBezTo>
                  <a:lnTo>
                    <a:pt x="19331" y="2281"/>
                  </a:lnTo>
                  <a:lnTo>
                    <a:pt x="19331" y="2281"/>
                  </a:lnTo>
                  <a:cubicBezTo>
                    <a:pt x="19310" y="2291"/>
                    <a:pt x="19290" y="2294"/>
                    <a:pt x="19272" y="2294"/>
                  </a:cubicBezTo>
                  <a:cubicBezTo>
                    <a:pt x="19236" y="2294"/>
                    <a:pt x="19209" y="2281"/>
                    <a:pt x="19209" y="2281"/>
                  </a:cubicBezTo>
                  <a:cubicBezTo>
                    <a:pt x="19209" y="2292"/>
                    <a:pt x="19201" y="2299"/>
                    <a:pt x="19186" y="2299"/>
                  </a:cubicBezTo>
                  <a:cubicBezTo>
                    <a:pt x="19160" y="2299"/>
                    <a:pt x="19115" y="2278"/>
                    <a:pt x="19057" y="2220"/>
                  </a:cubicBezTo>
                  <a:cubicBezTo>
                    <a:pt x="18966" y="2189"/>
                    <a:pt x="18783" y="2129"/>
                    <a:pt x="18723" y="2068"/>
                  </a:cubicBezTo>
                  <a:cubicBezTo>
                    <a:pt x="18632" y="2037"/>
                    <a:pt x="18540" y="1977"/>
                    <a:pt x="18510" y="1886"/>
                  </a:cubicBezTo>
                  <a:cubicBezTo>
                    <a:pt x="18480" y="1886"/>
                    <a:pt x="18449" y="1855"/>
                    <a:pt x="18328" y="1825"/>
                  </a:cubicBezTo>
                  <a:cubicBezTo>
                    <a:pt x="18316" y="1831"/>
                    <a:pt x="18304" y="1833"/>
                    <a:pt x="18293" y="1833"/>
                  </a:cubicBezTo>
                  <a:cubicBezTo>
                    <a:pt x="18246" y="1833"/>
                    <a:pt x="18206" y="1789"/>
                    <a:pt x="18206" y="1764"/>
                  </a:cubicBezTo>
                  <a:lnTo>
                    <a:pt x="18176" y="1734"/>
                  </a:lnTo>
                  <a:cubicBezTo>
                    <a:pt x="18084" y="1734"/>
                    <a:pt x="18054" y="1703"/>
                    <a:pt x="18054" y="1703"/>
                  </a:cubicBezTo>
                  <a:cubicBezTo>
                    <a:pt x="18054" y="1673"/>
                    <a:pt x="18054" y="1612"/>
                    <a:pt x="17993" y="1612"/>
                  </a:cubicBezTo>
                  <a:cubicBezTo>
                    <a:pt x="17984" y="1621"/>
                    <a:pt x="17975" y="1625"/>
                    <a:pt x="17965" y="1625"/>
                  </a:cubicBezTo>
                  <a:cubicBezTo>
                    <a:pt x="17940" y="1625"/>
                    <a:pt x="17906" y="1603"/>
                    <a:pt x="17841" y="1582"/>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39"/>
                  </a:cubicBezTo>
                  <a:cubicBezTo>
                    <a:pt x="16230" y="639"/>
                    <a:pt x="16139" y="578"/>
                    <a:pt x="16139" y="578"/>
                  </a:cubicBezTo>
                  <a:cubicBezTo>
                    <a:pt x="16200" y="518"/>
                    <a:pt x="15926" y="457"/>
                    <a:pt x="15774" y="427"/>
                  </a:cubicBezTo>
                  <a:cubicBezTo>
                    <a:pt x="15754" y="437"/>
                    <a:pt x="15737" y="440"/>
                    <a:pt x="15721" y="440"/>
                  </a:cubicBezTo>
                  <a:cubicBezTo>
                    <a:pt x="15690" y="440"/>
                    <a:pt x="15663" y="427"/>
                    <a:pt x="15622" y="427"/>
                  </a:cubicBezTo>
                  <a:cubicBezTo>
                    <a:pt x="15647" y="351"/>
                    <a:pt x="15549" y="297"/>
                    <a:pt x="15462" y="297"/>
                  </a:cubicBezTo>
                  <a:cubicBezTo>
                    <a:pt x="15444" y="297"/>
                    <a:pt x="15426" y="300"/>
                    <a:pt x="15410" y="305"/>
                  </a:cubicBezTo>
                  <a:cubicBezTo>
                    <a:pt x="15375" y="328"/>
                    <a:pt x="15349" y="338"/>
                    <a:pt x="15330" y="338"/>
                  </a:cubicBezTo>
                  <a:cubicBezTo>
                    <a:pt x="15300" y="338"/>
                    <a:pt x="15288" y="312"/>
                    <a:pt x="15288" y="275"/>
                  </a:cubicBezTo>
                  <a:cubicBezTo>
                    <a:pt x="15306" y="222"/>
                    <a:pt x="15282" y="189"/>
                    <a:pt x="15230" y="189"/>
                  </a:cubicBezTo>
                  <a:cubicBezTo>
                    <a:pt x="15192" y="189"/>
                    <a:pt x="15139" y="206"/>
                    <a:pt x="15075" y="244"/>
                  </a:cubicBezTo>
                  <a:cubicBezTo>
                    <a:pt x="15045" y="259"/>
                    <a:pt x="15030" y="267"/>
                    <a:pt x="15018" y="267"/>
                  </a:cubicBezTo>
                  <a:cubicBezTo>
                    <a:pt x="15007" y="267"/>
                    <a:pt x="14999" y="259"/>
                    <a:pt x="14984" y="244"/>
                  </a:cubicBezTo>
                  <a:cubicBezTo>
                    <a:pt x="14966" y="173"/>
                    <a:pt x="14938" y="143"/>
                    <a:pt x="14918" y="143"/>
                  </a:cubicBezTo>
                  <a:cubicBezTo>
                    <a:pt x="14903" y="143"/>
                    <a:pt x="14893" y="158"/>
                    <a:pt x="14893" y="183"/>
                  </a:cubicBezTo>
                  <a:cubicBezTo>
                    <a:pt x="14852" y="211"/>
                    <a:pt x="14823" y="226"/>
                    <a:pt x="14801" y="226"/>
                  </a:cubicBezTo>
                  <a:cubicBezTo>
                    <a:pt x="14774" y="226"/>
                    <a:pt x="14758" y="203"/>
                    <a:pt x="14741" y="153"/>
                  </a:cubicBezTo>
                  <a:cubicBezTo>
                    <a:pt x="14676" y="88"/>
                    <a:pt x="14645" y="58"/>
                    <a:pt x="14622" y="58"/>
                  </a:cubicBezTo>
                  <a:cubicBezTo>
                    <a:pt x="14602" y="58"/>
                    <a:pt x="14587" y="80"/>
                    <a:pt x="14558" y="123"/>
                  </a:cubicBezTo>
                  <a:cubicBezTo>
                    <a:pt x="14533" y="161"/>
                    <a:pt x="14481" y="178"/>
                    <a:pt x="14424" y="178"/>
                  </a:cubicBezTo>
                  <a:cubicBezTo>
                    <a:pt x="14346" y="178"/>
                    <a:pt x="14259" y="145"/>
                    <a:pt x="14224" y="92"/>
                  </a:cubicBezTo>
                  <a:cubicBezTo>
                    <a:pt x="14217" y="99"/>
                    <a:pt x="14209" y="101"/>
                    <a:pt x="14200" y="101"/>
                  </a:cubicBezTo>
                  <a:cubicBezTo>
                    <a:pt x="14184" y="101"/>
                    <a:pt x="14166" y="94"/>
                    <a:pt x="14153" y="94"/>
                  </a:cubicBezTo>
                  <a:cubicBezTo>
                    <a:pt x="14141" y="94"/>
                    <a:pt x="14133" y="100"/>
                    <a:pt x="14133" y="123"/>
                  </a:cubicBezTo>
                  <a:lnTo>
                    <a:pt x="14072" y="62"/>
                  </a:lnTo>
                  <a:cubicBezTo>
                    <a:pt x="14011" y="62"/>
                    <a:pt x="13951" y="92"/>
                    <a:pt x="13951" y="92"/>
                  </a:cubicBezTo>
                  <a:lnTo>
                    <a:pt x="13951" y="123"/>
                  </a:lnTo>
                  <a:lnTo>
                    <a:pt x="13707" y="123"/>
                  </a:lnTo>
                  <a:cubicBezTo>
                    <a:pt x="13586" y="153"/>
                    <a:pt x="13403" y="153"/>
                    <a:pt x="13221" y="214"/>
                  </a:cubicBezTo>
                  <a:cubicBezTo>
                    <a:pt x="12674" y="366"/>
                    <a:pt x="12583" y="427"/>
                    <a:pt x="12644" y="457"/>
                  </a:cubicBezTo>
                  <a:cubicBezTo>
                    <a:pt x="12700" y="494"/>
                    <a:pt x="12687" y="520"/>
                    <a:pt x="12647" y="520"/>
                  </a:cubicBezTo>
                  <a:cubicBezTo>
                    <a:pt x="12622" y="520"/>
                    <a:pt x="12587" y="511"/>
                    <a:pt x="12552" y="487"/>
                  </a:cubicBezTo>
                  <a:cubicBezTo>
                    <a:pt x="12522" y="487"/>
                    <a:pt x="12400" y="487"/>
                    <a:pt x="12309" y="548"/>
                  </a:cubicBezTo>
                  <a:cubicBezTo>
                    <a:pt x="12245" y="570"/>
                    <a:pt x="12180" y="591"/>
                    <a:pt x="12137" y="591"/>
                  </a:cubicBezTo>
                  <a:cubicBezTo>
                    <a:pt x="12119" y="591"/>
                    <a:pt x="12105" y="587"/>
                    <a:pt x="12096" y="578"/>
                  </a:cubicBezTo>
                  <a:lnTo>
                    <a:pt x="12066" y="609"/>
                  </a:lnTo>
                  <a:cubicBezTo>
                    <a:pt x="12005" y="730"/>
                    <a:pt x="11762" y="852"/>
                    <a:pt x="11610" y="882"/>
                  </a:cubicBezTo>
                  <a:cubicBezTo>
                    <a:pt x="11519" y="943"/>
                    <a:pt x="11489" y="974"/>
                    <a:pt x="11428" y="1065"/>
                  </a:cubicBezTo>
                  <a:cubicBezTo>
                    <a:pt x="11367" y="1126"/>
                    <a:pt x="11367" y="1126"/>
                    <a:pt x="11306" y="1126"/>
                  </a:cubicBezTo>
                  <a:cubicBezTo>
                    <a:pt x="11302" y="1122"/>
                    <a:pt x="11294" y="1120"/>
                    <a:pt x="11282" y="1120"/>
                  </a:cubicBezTo>
                  <a:cubicBezTo>
                    <a:pt x="11208" y="1120"/>
                    <a:pt x="11010" y="1199"/>
                    <a:pt x="11063" y="1278"/>
                  </a:cubicBezTo>
                  <a:lnTo>
                    <a:pt x="11002" y="1247"/>
                  </a:lnTo>
                  <a:cubicBezTo>
                    <a:pt x="10911" y="1247"/>
                    <a:pt x="10911" y="1308"/>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9"/>
                    <a:pt x="10729" y="1460"/>
                    <a:pt x="10668" y="1460"/>
                  </a:cubicBezTo>
                  <a:cubicBezTo>
                    <a:pt x="10637" y="1490"/>
                    <a:pt x="10577" y="1521"/>
                    <a:pt x="10637" y="1582"/>
                  </a:cubicBezTo>
                  <a:cubicBezTo>
                    <a:pt x="10668" y="1612"/>
                    <a:pt x="10637" y="1642"/>
                    <a:pt x="10577" y="1673"/>
                  </a:cubicBezTo>
                  <a:cubicBezTo>
                    <a:pt x="10546" y="1642"/>
                    <a:pt x="10546" y="1642"/>
                    <a:pt x="10577" y="1582"/>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794"/>
                  </a:cubicBezTo>
                  <a:cubicBezTo>
                    <a:pt x="10251" y="1816"/>
                    <a:pt x="10230" y="1837"/>
                    <a:pt x="10208" y="1837"/>
                  </a:cubicBezTo>
                  <a:cubicBezTo>
                    <a:pt x="10199" y="1837"/>
                    <a:pt x="10190" y="1834"/>
                    <a:pt x="10182" y="1825"/>
                  </a:cubicBezTo>
                  <a:cubicBezTo>
                    <a:pt x="10166" y="1810"/>
                    <a:pt x="10159" y="1802"/>
                    <a:pt x="10147" y="1802"/>
                  </a:cubicBezTo>
                  <a:cubicBezTo>
                    <a:pt x="10136" y="1802"/>
                    <a:pt x="10121" y="1810"/>
                    <a:pt x="10090" y="1825"/>
                  </a:cubicBezTo>
                  <a:cubicBezTo>
                    <a:pt x="9969" y="1916"/>
                    <a:pt x="9908" y="2098"/>
                    <a:pt x="9938" y="2189"/>
                  </a:cubicBezTo>
                  <a:cubicBezTo>
                    <a:pt x="9956" y="2225"/>
                    <a:pt x="9964" y="2240"/>
                    <a:pt x="9948" y="2240"/>
                  </a:cubicBezTo>
                  <a:cubicBezTo>
                    <a:pt x="9937" y="2240"/>
                    <a:pt x="9915" y="2232"/>
                    <a:pt x="9878" y="2220"/>
                  </a:cubicBezTo>
                  <a:cubicBezTo>
                    <a:pt x="9878" y="2194"/>
                    <a:pt x="9867" y="2185"/>
                    <a:pt x="9852" y="2185"/>
                  </a:cubicBezTo>
                  <a:cubicBezTo>
                    <a:pt x="9832" y="2185"/>
                    <a:pt x="9804" y="2202"/>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8"/>
                    <a:pt x="8755" y="2668"/>
                  </a:cubicBezTo>
                  <a:cubicBezTo>
                    <a:pt x="8724" y="2668"/>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1"/>
                  </a:cubicBezTo>
                  <a:cubicBezTo>
                    <a:pt x="7890" y="3059"/>
                    <a:pt x="7897" y="3089"/>
                    <a:pt x="7886" y="3089"/>
                  </a:cubicBezTo>
                  <a:cubicBezTo>
                    <a:pt x="7879" y="3089"/>
                    <a:pt x="7865" y="3076"/>
                    <a:pt x="7841" y="3041"/>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3"/>
                    <a:pt x="6872" y="3193"/>
                  </a:cubicBezTo>
                  <a:cubicBezTo>
                    <a:pt x="6861" y="3193"/>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9"/>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8"/>
                    <a:pt x="4822" y="2298"/>
                  </a:cubicBezTo>
                  <a:cubicBezTo>
                    <a:pt x="4808" y="2298"/>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90"/>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6"/>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7"/>
                  </a:lnTo>
                  <a:cubicBezTo>
                    <a:pt x="1580" y="457"/>
                    <a:pt x="1549" y="518"/>
                    <a:pt x="1549" y="518"/>
                  </a:cubicBezTo>
                  <a:cubicBezTo>
                    <a:pt x="1519" y="487"/>
                    <a:pt x="1458" y="457"/>
                    <a:pt x="1488" y="427"/>
                  </a:cubicBezTo>
                  <a:cubicBezTo>
                    <a:pt x="1488" y="396"/>
                    <a:pt x="1488" y="396"/>
                    <a:pt x="1428" y="366"/>
                  </a:cubicBezTo>
                  <a:cubicBezTo>
                    <a:pt x="1428" y="366"/>
                    <a:pt x="1397" y="366"/>
                    <a:pt x="1367" y="396"/>
                  </a:cubicBezTo>
                  <a:cubicBezTo>
                    <a:pt x="1350" y="446"/>
                    <a:pt x="1342" y="469"/>
                    <a:pt x="1334" y="469"/>
                  </a:cubicBezTo>
                  <a:cubicBezTo>
                    <a:pt x="1327" y="469"/>
                    <a:pt x="1320" y="454"/>
                    <a:pt x="1306" y="427"/>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5"/>
                  </a:lnTo>
                  <a:cubicBezTo>
                    <a:pt x="1016" y="325"/>
                    <a:pt x="999" y="347"/>
                    <a:pt x="977" y="347"/>
                  </a:cubicBezTo>
                  <a:cubicBezTo>
                    <a:pt x="959" y="347"/>
                    <a:pt x="938" y="332"/>
                    <a:pt x="911" y="305"/>
                  </a:cubicBezTo>
                  <a:cubicBezTo>
                    <a:pt x="929" y="269"/>
                    <a:pt x="915" y="255"/>
                    <a:pt x="876" y="255"/>
                  </a:cubicBezTo>
                  <a:cubicBezTo>
                    <a:pt x="849" y="255"/>
                    <a:pt x="809" y="262"/>
                    <a:pt x="759" y="275"/>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5"/>
                    <a:pt x="333" y="275"/>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7"/>
                  </a:cubicBezTo>
                  <a:lnTo>
                    <a:pt x="151" y="457"/>
                  </a:lnTo>
                  <a:cubicBezTo>
                    <a:pt x="136" y="533"/>
                    <a:pt x="151" y="571"/>
                    <a:pt x="174" y="571"/>
                  </a:cubicBezTo>
                  <a:cubicBezTo>
                    <a:pt x="197" y="571"/>
                    <a:pt x="227" y="533"/>
                    <a:pt x="242" y="457"/>
                  </a:cubicBezTo>
                  <a:cubicBezTo>
                    <a:pt x="242" y="392"/>
                    <a:pt x="242" y="362"/>
                    <a:pt x="251" y="362"/>
                  </a:cubicBezTo>
                  <a:cubicBezTo>
                    <a:pt x="260" y="362"/>
                    <a:pt x="275" y="384"/>
                    <a:pt x="303" y="427"/>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9" y="604"/>
                    <a:pt x="997" y="589"/>
                    <a:pt x="1006" y="589"/>
                  </a:cubicBezTo>
                  <a:cubicBezTo>
                    <a:pt x="1012" y="589"/>
                    <a:pt x="1020" y="596"/>
                    <a:pt x="1032" y="60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52"/>
                    <a:pt x="1428" y="943"/>
                  </a:cubicBezTo>
                  <a:cubicBezTo>
                    <a:pt x="1450" y="977"/>
                    <a:pt x="1486" y="995"/>
                    <a:pt x="1517" y="995"/>
                  </a:cubicBezTo>
                  <a:cubicBezTo>
                    <a:pt x="1568" y="995"/>
                    <a:pt x="1606" y="947"/>
                    <a:pt x="1549" y="852"/>
                  </a:cubicBezTo>
                  <a:lnTo>
                    <a:pt x="1549" y="852"/>
                  </a:lnTo>
                  <a:lnTo>
                    <a:pt x="1610" y="882"/>
                  </a:lnTo>
                  <a:cubicBezTo>
                    <a:pt x="1616" y="889"/>
                    <a:pt x="1622" y="891"/>
                    <a:pt x="1628" y="891"/>
                  </a:cubicBezTo>
                  <a:cubicBezTo>
                    <a:pt x="1651" y="891"/>
                    <a:pt x="1671" y="852"/>
                    <a:pt x="1671" y="852"/>
                  </a:cubicBezTo>
                  <a:cubicBezTo>
                    <a:pt x="1671" y="842"/>
                    <a:pt x="1677" y="839"/>
                    <a:pt x="1688" y="839"/>
                  </a:cubicBezTo>
                  <a:cubicBezTo>
                    <a:pt x="1708" y="839"/>
                    <a:pt x="1742" y="852"/>
                    <a:pt x="1762" y="852"/>
                  </a:cubicBezTo>
                  <a:cubicBezTo>
                    <a:pt x="1762" y="852"/>
                    <a:pt x="1732" y="913"/>
                    <a:pt x="1732" y="943"/>
                  </a:cubicBezTo>
                  <a:cubicBezTo>
                    <a:pt x="1672" y="1003"/>
                    <a:pt x="1677" y="1063"/>
                    <a:pt x="1714" y="1063"/>
                  </a:cubicBezTo>
                  <a:cubicBezTo>
                    <a:pt x="1733" y="1063"/>
                    <a:pt x="1761" y="1046"/>
                    <a:pt x="1792" y="1004"/>
                  </a:cubicBezTo>
                  <a:lnTo>
                    <a:pt x="1792" y="1004"/>
                  </a:lnTo>
                  <a:lnTo>
                    <a:pt x="1762" y="1065"/>
                  </a:lnTo>
                  <a:cubicBezTo>
                    <a:pt x="1762" y="1095"/>
                    <a:pt x="1792" y="1126"/>
                    <a:pt x="1883" y="1126"/>
                  </a:cubicBezTo>
                  <a:cubicBezTo>
                    <a:pt x="1895" y="1131"/>
                    <a:pt x="1906" y="1134"/>
                    <a:pt x="1917" y="1134"/>
                  </a:cubicBezTo>
                  <a:cubicBezTo>
                    <a:pt x="1966" y="1134"/>
                    <a:pt x="2011" y="1084"/>
                    <a:pt x="2035" y="1034"/>
                  </a:cubicBezTo>
                  <a:cubicBezTo>
                    <a:pt x="2046" y="1024"/>
                    <a:pt x="2056" y="1021"/>
                    <a:pt x="2065" y="1021"/>
                  </a:cubicBezTo>
                  <a:cubicBezTo>
                    <a:pt x="2083" y="1021"/>
                    <a:pt x="2096" y="1034"/>
                    <a:pt x="2096" y="1034"/>
                  </a:cubicBezTo>
                  <a:cubicBezTo>
                    <a:pt x="2127" y="1065"/>
                    <a:pt x="2127" y="1065"/>
                    <a:pt x="2127" y="1095"/>
                  </a:cubicBezTo>
                  <a:cubicBezTo>
                    <a:pt x="2084" y="1138"/>
                    <a:pt x="2117" y="1181"/>
                    <a:pt x="2172" y="1181"/>
                  </a:cubicBezTo>
                  <a:cubicBezTo>
                    <a:pt x="2195" y="1181"/>
                    <a:pt x="2222" y="1174"/>
                    <a:pt x="2248" y="1156"/>
                  </a:cubicBezTo>
                  <a:lnTo>
                    <a:pt x="2248" y="1156"/>
                  </a:lnTo>
                  <a:lnTo>
                    <a:pt x="2218" y="1186"/>
                  </a:lnTo>
                  <a:cubicBezTo>
                    <a:pt x="2187" y="1217"/>
                    <a:pt x="2218" y="1278"/>
                    <a:pt x="2431" y="1369"/>
                  </a:cubicBezTo>
                  <a:cubicBezTo>
                    <a:pt x="2613" y="1460"/>
                    <a:pt x="2735" y="1521"/>
                    <a:pt x="2704" y="1582"/>
                  </a:cubicBezTo>
                  <a:cubicBezTo>
                    <a:pt x="2683" y="1603"/>
                    <a:pt x="2783" y="1625"/>
                    <a:pt x="2886" y="1625"/>
                  </a:cubicBezTo>
                  <a:cubicBezTo>
                    <a:pt x="2929" y="1625"/>
                    <a:pt x="2973" y="1621"/>
                    <a:pt x="3008" y="1612"/>
                  </a:cubicBezTo>
                  <a:lnTo>
                    <a:pt x="3008" y="1612"/>
                  </a:lnTo>
                  <a:cubicBezTo>
                    <a:pt x="2978" y="1642"/>
                    <a:pt x="3008" y="1673"/>
                    <a:pt x="3099" y="1703"/>
                  </a:cubicBezTo>
                  <a:cubicBezTo>
                    <a:pt x="3221" y="1794"/>
                    <a:pt x="3221" y="1794"/>
                    <a:pt x="3190" y="1825"/>
                  </a:cubicBezTo>
                  <a:cubicBezTo>
                    <a:pt x="3137" y="1860"/>
                    <a:pt x="3115" y="1875"/>
                    <a:pt x="3130" y="1875"/>
                  </a:cubicBezTo>
                  <a:cubicBezTo>
                    <a:pt x="3141" y="1875"/>
                    <a:pt x="3171" y="1868"/>
                    <a:pt x="3221" y="1855"/>
                  </a:cubicBezTo>
                  <a:cubicBezTo>
                    <a:pt x="3238" y="1843"/>
                    <a:pt x="3256" y="1839"/>
                    <a:pt x="3272" y="1839"/>
                  </a:cubicBezTo>
                  <a:cubicBezTo>
                    <a:pt x="3342" y="1839"/>
                    <a:pt x="3397" y="1928"/>
                    <a:pt x="3373" y="1977"/>
                  </a:cubicBezTo>
                  <a:cubicBezTo>
                    <a:pt x="3342" y="2037"/>
                    <a:pt x="3373" y="2037"/>
                    <a:pt x="3434" y="2098"/>
                  </a:cubicBezTo>
                  <a:cubicBezTo>
                    <a:pt x="3525" y="2098"/>
                    <a:pt x="3586" y="2129"/>
                    <a:pt x="3677" y="2189"/>
                  </a:cubicBezTo>
                  <a:cubicBezTo>
                    <a:pt x="3722" y="2235"/>
                    <a:pt x="3745" y="2258"/>
                    <a:pt x="3764" y="2258"/>
                  </a:cubicBezTo>
                  <a:cubicBezTo>
                    <a:pt x="3783" y="2258"/>
                    <a:pt x="3798" y="2235"/>
                    <a:pt x="3829" y="2189"/>
                  </a:cubicBezTo>
                  <a:cubicBezTo>
                    <a:pt x="3859" y="2159"/>
                    <a:pt x="3882" y="2144"/>
                    <a:pt x="3905" y="2144"/>
                  </a:cubicBezTo>
                  <a:cubicBezTo>
                    <a:pt x="3928" y="2144"/>
                    <a:pt x="3950" y="2159"/>
                    <a:pt x="3981" y="2189"/>
                  </a:cubicBezTo>
                  <a:cubicBezTo>
                    <a:pt x="4042" y="2220"/>
                    <a:pt x="4072" y="2250"/>
                    <a:pt x="4042" y="2281"/>
                  </a:cubicBezTo>
                  <a:cubicBezTo>
                    <a:pt x="4042" y="2281"/>
                    <a:pt x="4072" y="2341"/>
                    <a:pt x="4102" y="2372"/>
                  </a:cubicBezTo>
                  <a:cubicBezTo>
                    <a:pt x="4133" y="2402"/>
                    <a:pt x="4163" y="2402"/>
                    <a:pt x="4163" y="2463"/>
                  </a:cubicBezTo>
                  <a:cubicBezTo>
                    <a:pt x="4163" y="2463"/>
                    <a:pt x="4163" y="2524"/>
                    <a:pt x="4254" y="2554"/>
                  </a:cubicBezTo>
                  <a:cubicBezTo>
                    <a:pt x="4315" y="2615"/>
                    <a:pt x="4406" y="2676"/>
                    <a:pt x="4376" y="2706"/>
                  </a:cubicBezTo>
                  <a:cubicBezTo>
                    <a:pt x="4389" y="2719"/>
                    <a:pt x="4396" y="2726"/>
                    <a:pt x="4402" y="2726"/>
                  </a:cubicBezTo>
                  <a:cubicBezTo>
                    <a:pt x="4412" y="2726"/>
                    <a:pt x="4419" y="2711"/>
                    <a:pt x="4437" y="2676"/>
                  </a:cubicBezTo>
                  <a:cubicBezTo>
                    <a:pt x="4447" y="2666"/>
                    <a:pt x="4460" y="2659"/>
                    <a:pt x="4478" y="2659"/>
                  </a:cubicBezTo>
                  <a:cubicBezTo>
                    <a:pt x="4514" y="2659"/>
                    <a:pt x="4568" y="2686"/>
                    <a:pt x="4649" y="2767"/>
                  </a:cubicBezTo>
                  <a:cubicBezTo>
                    <a:pt x="4724" y="2817"/>
                    <a:pt x="4819" y="2866"/>
                    <a:pt x="4867" y="2866"/>
                  </a:cubicBezTo>
                  <a:cubicBezTo>
                    <a:pt x="4878" y="2866"/>
                    <a:pt x="4887" y="2864"/>
                    <a:pt x="4893" y="2858"/>
                  </a:cubicBezTo>
                  <a:cubicBezTo>
                    <a:pt x="4923" y="2858"/>
                    <a:pt x="4923" y="285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1"/>
                  </a:cubicBezTo>
                  <a:cubicBezTo>
                    <a:pt x="5136" y="3041"/>
                    <a:pt x="5163" y="3054"/>
                    <a:pt x="5199" y="3054"/>
                  </a:cubicBezTo>
                  <a:cubicBezTo>
                    <a:pt x="5217" y="3054"/>
                    <a:pt x="5237" y="3051"/>
                    <a:pt x="5257" y="3041"/>
                  </a:cubicBezTo>
                  <a:cubicBezTo>
                    <a:pt x="5280" y="3029"/>
                    <a:pt x="5294" y="3022"/>
                    <a:pt x="5306" y="3022"/>
                  </a:cubicBezTo>
                  <a:cubicBezTo>
                    <a:pt x="5326" y="3022"/>
                    <a:pt x="5340" y="3044"/>
                    <a:pt x="5379" y="3101"/>
                  </a:cubicBezTo>
                  <a:cubicBezTo>
                    <a:pt x="5349" y="3162"/>
                    <a:pt x="5379" y="3162"/>
                    <a:pt x="5440" y="3193"/>
                  </a:cubicBezTo>
                  <a:cubicBezTo>
                    <a:pt x="5470" y="3193"/>
                    <a:pt x="5622" y="3223"/>
                    <a:pt x="5744" y="3284"/>
                  </a:cubicBezTo>
                  <a:cubicBezTo>
                    <a:pt x="5896" y="3344"/>
                    <a:pt x="6017" y="3405"/>
                    <a:pt x="6017" y="3436"/>
                  </a:cubicBezTo>
                  <a:cubicBezTo>
                    <a:pt x="6078" y="3405"/>
                    <a:pt x="6078" y="3405"/>
                    <a:pt x="6139" y="3405"/>
                  </a:cubicBezTo>
                  <a:cubicBezTo>
                    <a:pt x="6139" y="3451"/>
                    <a:pt x="6154" y="3474"/>
                    <a:pt x="6173" y="3474"/>
                  </a:cubicBezTo>
                  <a:cubicBezTo>
                    <a:pt x="6192" y="3474"/>
                    <a:pt x="6215" y="3451"/>
                    <a:pt x="6230" y="3405"/>
                  </a:cubicBezTo>
                  <a:lnTo>
                    <a:pt x="6169" y="3375"/>
                  </a:lnTo>
                  <a:lnTo>
                    <a:pt x="6139" y="3375"/>
                  </a:lnTo>
                  <a:cubicBezTo>
                    <a:pt x="6150" y="3341"/>
                    <a:pt x="6174" y="3324"/>
                    <a:pt x="6199" y="3324"/>
                  </a:cubicBezTo>
                  <a:cubicBezTo>
                    <a:pt x="6239" y="3324"/>
                    <a:pt x="6279" y="3371"/>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588"/>
                    <a:pt x="6777" y="3648"/>
                    <a:pt x="6838" y="3648"/>
                  </a:cubicBezTo>
                  <a:cubicBezTo>
                    <a:pt x="6868" y="3648"/>
                    <a:pt x="6868" y="3618"/>
                    <a:pt x="6868" y="3557"/>
                  </a:cubicBezTo>
                  <a:cubicBezTo>
                    <a:pt x="6856" y="3519"/>
                    <a:pt x="6859" y="3502"/>
                    <a:pt x="6871" y="3502"/>
                  </a:cubicBezTo>
                  <a:cubicBezTo>
                    <a:pt x="6889" y="3502"/>
                    <a:pt x="6924" y="3535"/>
                    <a:pt x="6960" y="3588"/>
                  </a:cubicBezTo>
                  <a:cubicBezTo>
                    <a:pt x="7036" y="3664"/>
                    <a:pt x="7096" y="3694"/>
                    <a:pt x="7153" y="3694"/>
                  </a:cubicBezTo>
                  <a:cubicBezTo>
                    <a:pt x="7210" y="3694"/>
                    <a:pt x="7264" y="3664"/>
                    <a:pt x="7324" y="3618"/>
                  </a:cubicBezTo>
                  <a:cubicBezTo>
                    <a:pt x="7422" y="3569"/>
                    <a:pt x="7511" y="3538"/>
                    <a:pt x="7549" y="3538"/>
                  </a:cubicBezTo>
                  <a:cubicBezTo>
                    <a:pt x="7582" y="3538"/>
                    <a:pt x="7577" y="3562"/>
                    <a:pt x="7507" y="3618"/>
                  </a:cubicBezTo>
                  <a:cubicBezTo>
                    <a:pt x="7473" y="3668"/>
                    <a:pt x="7458" y="3691"/>
                    <a:pt x="7467" y="3691"/>
                  </a:cubicBezTo>
                  <a:cubicBezTo>
                    <a:pt x="7474" y="3691"/>
                    <a:pt x="7496" y="3676"/>
                    <a:pt x="7537" y="3648"/>
                  </a:cubicBezTo>
                  <a:cubicBezTo>
                    <a:pt x="7628" y="3648"/>
                    <a:pt x="7719" y="3618"/>
                    <a:pt x="7750" y="3618"/>
                  </a:cubicBezTo>
                  <a:cubicBezTo>
                    <a:pt x="7811" y="3588"/>
                    <a:pt x="7841" y="3557"/>
                    <a:pt x="7811" y="3496"/>
                  </a:cubicBezTo>
                  <a:lnTo>
                    <a:pt x="7811" y="3496"/>
                  </a:lnTo>
                  <a:cubicBezTo>
                    <a:pt x="7843" y="3545"/>
                    <a:pt x="7893" y="3577"/>
                    <a:pt x="7942" y="3577"/>
                  </a:cubicBezTo>
                  <a:cubicBezTo>
                    <a:pt x="7984" y="3577"/>
                    <a:pt x="8026" y="3553"/>
                    <a:pt x="8054" y="3496"/>
                  </a:cubicBezTo>
                  <a:cubicBezTo>
                    <a:pt x="8115" y="3466"/>
                    <a:pt x="8145" y="3466"/>
                    <a:pt x="8145" y="3466"/>
                  </a:cubicBezTo>
                  <a:cubicBezTo>
                    <a:pt x="8175" y="3436"/>
                    <a:pt x="8175" y="3436"/>
                    <a:pt x="8206" y="3405"/>
                  </a:cubicBezTo>
                  <a:cubicBezTo>
                    <a:pt x="8219" y="3380"/>
                    <a:pt x="8237" y="3370"/>
                    <a:pt x="8258" y="3370"/>
                  </a:cubicBezTo>
                  <a:cubicBezTo>
                    <a:pt x="8288" y="3370"/>
                    <a:pt x="8323" y="3388"/>
                    <a:pt x="8358" y="3405"/>
                  </a:cubicBezTo>
                  <a:cubicBezTo>
                    <a:pt x="8398" y="3405"/>
                    <a:pt x="8439" y="3419"/>
                    <a:pt x="8452" y="3419"/>
                  </a:cubicBezTo>
                  <a:cubicBezTo>
                    <a:pt x="8459" y="3419"/>
                    <a:pt x="8459" y="3415"/>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3"/>
                  </a:cubicBezTo>
                  <a:cubicBezTo>
                    <a:pt x="8814" y="3165"/>
                    <a:pt x="9006" y="3066"/>
                    <a:pt x="9092" y="3066"/>
                  </a:cubicBezTo>
                  <a:cubicBezTo>
                    <a:pt x="9102" y="3066"/>
                    <a:pt x="9111" y="3068"/>
                    <a:pt x="9118" y="3071"/>
                  </a:cubicBezTo>
                  <a:cubicBezTo>
                    <a:pt x="9118" y="3071"/>
                    <a:pt x="9148" y="3041"/>
                    <a:pt x="9209" y="3010"/>
                  </a:cubicBezTo>
                  <a:cubicBezTo>
                    <a:pt x="9239" y="2980"/>
                    <a:pt x="9270" y="2949"/>
                    <a:pt x="9300" y="2919"/>
                  </a:cubicBezTo>
                  <a:cubicBezTo>
                    <a:pt x="9300" y="2919"/>
                    <a:pt x="9330" y="2889"/>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7"/>
                    <a:pt x="9746" y="2522"/>
                    <a:pt x="9798" y="2522"/>
                  </a:cubicBezTo>
                  <a:cubicBezTo>
                    <a:pt x="9815" y="2522"/>
                    <a:pt x="9832" y="2531"/>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98" y="1977"/>
                    <a:pt x="10759" y="1977"/>
                    <a:pt x="10789" y="1977"/>
                  </a:cubicBezTo>
                  <a:cubicBezTo>
                    <a:pt x="10820" y="1946"/>
                    <a:pt x="10820" y="1946"/>
                    <a:pt x="10789" y="1916"/>
                  </a:cubicBezTo>
                  <a:cubicBezTo>
                    <a:pt x="10729" y="1886"/>
                    <a:pt x="10789" y="1855"/>
                    <a:pt x="10820" y="1855"/>
                  </a:cubicBezTo>
                  <a:cubicBezTo>
                    <a:pt x="10832" y="1843"/>
                    <a:pt x="10850" y="1835"/>
                    <a:pt x="10869" y="1835"/>
                  </a:cubicBezTo>
                  <a:cubicBezTo>
                    <a:pt x="10895" y="1835"/>
                    <a:pt x="10924" y="1850"/>
                    <a:pt x="10941" y="1886"/>
                  </a:cubicBezTo>
                  <a:lnTo>
                    <a:pt x="10972" y="1855"/>
                  </a:lnTo>
                  <a:cubicBezTo>
                    <a:pt x="10953" y="1797"/>
                    <a:pt x="10958" y="1776"/>
                    <a:pt x="10972" y="1776"/>
                  </a:cubicBezTo>
                  <a:cubicBezTo>
                    <a:pt x="10980" y="1776"/>
                    <a:pt x="10991" y="1783"/>
                    <a:pt x="11002" y="1794"/>
                  </a:cubicBezTo>
                  <a:cubicBezTo>
                    <a:pt x="11063" y="1794"/>
                    <a:pt x="11093" y="1764"/>
                    <a:pt x="11124" y="1764"/>
                  </a:cubicBezTo>
                  <a:cubicBezTo>
                    <a:pt x="11124" y="1738"/>
                    <a:pt x="11135" y="1729"/>
                    <a:pt x="11143" y="1729"/>
                  </a:cubicBezTo>
                  <a:cubicBezTo>
                    <a:pt x="11153" y="1729"/>
                    <a:pt x="11159" y="1746"/>
                    <a:pt x="11124" y="1764"/>
                  </a:cubicBezTo>
                  <a:lnTo>
                    <a:pt x="11154" y="1794"/>
                  </a:lnTo>
                  <a:cubicBezTo>
                    <a:pt x="11215" y="1794"/>
                    <a:pt x="11185" y="1764"/>
                    <a:pt x="11185" y="1734"/>
                  </a:cubicBezTo>
                  <a:cubicBezTo>
                    <a:pt x="11185" y="1734"/>
                    <a:pt x="11215" y="1703"/>
                    <a:pt x="11245" y="1673"/>
                  </a:cubicBezTo>
                  <a:cubicBezTo>
                    <a:pt x="11306" y="1673"/>
                    <a:pt x="11337" y="1642"/>
                    <a:pt x="11276" y="1612"/>
                  </a:cubicBezTo>
                  <a:cubicBezTo>
                    <a:pt x="11245" y="1582"/>
                    <a:pt x="11215" y="1551"/>
                    <a:pt x="11276" y="1521"/>
                  </a:cubicBezTo>
                  <a:cubicBezTo>
                    <a:pt x="11261" y="1506"/>
                    <a:pt x="11268" y="1498"/>
                    <a:pt x="11276" y="1498"/>
                  </a:cubicBezTo>
                  <a:cubicBezTo>
                    <a:pt x="11283" y="1498"/>
                    <a:pt x="11291" y="1506"/>
                    <a:pt x="11276" y="1521"/>
                  </a:cubicBezTo>
                  <a:cubicBezTo>
                    <a:pt x="11276" y="1545"/>
                    <a:pt x="11296" y="1590"/>
                    <a:pt x="11319" y="1590"/>
                  </a:cubicBezTo>
                  <a:cubicBezTo>
                    <a:pt x="11325" y="1590"/>
                    <a:pt x="11331" y="1587"/>
                    <a:pt x="11337" y="1582"/>
                  </a:cubicBezTo>
                  <a:cubicBezTo>
                    <a:pt x="11357" y="1571"/>
                    <a:pt x="11370" y="1568"/>
                    <a:pt x="11379" y="1568"/>
                  </a:cubicBezTo>
                  <a:cubicBezTo>
                    <a:pt x="11397" y="1568"/>
                    <a:pt x="11397" y="1582"/>
                    <a:pt x="11397" y="1582"/>
                  </a:cubicBezTo>
                  <a:cubicBezTo>
                    <a:pt x="11406" y="1615"/>
                    <a:pt x="11421" y="1627"/>
                    <a:pt x="11439" y="1627"/>
                  </a:cubicBezTo>
                  <a:cubicBezTo>
                    <a:pt x="11487" y="1627"/>
                    <a:pt x="11558" y="1535"/>
                    <a:pt x="11580" y="1490"/>
                  </a:cubicBezTo>
                  <a:cubicBezTo>
                    <a:pt x="11598" y="1417"/>
                    <a:pt x="11617" y="1377"/>
                    <a:pt x="11642" y="1377"/>
                  </a:cubicBezTo>
                  <a:cubicBezTo>
                    <a:pt x="11658" y="1377"/>
                    <a:pt x="11677" y="1394"/>
                    <a:pt x="11701" y="1430"/>
                  </a:cubicBezTo>
                  <a:cubicBezTo>
                    <a:pt x="11707" y="1441"/>
                    <a:pt x="11712" y="1446"/>
                    <a:pt x="11718" y="1446"/>
                  </a:cubicBezTo>
                  <a:cubicBezTo>
                    <a:pt x="11741" y="1446"/>
                    <a:pt x="11757" y="1346"/>
                    <a:pt x="11732" y="1247"/>
                  </a:cubicBezTo>
                  <a:lnTo>
                    <a:pt x="11732" y="1095"/>
                  </a:lnTo>
                  <a:lnTo>
                    <a:pt x="11792" y="1217"/>
                  </a:lnTo>
                  <a:cubicBezTo>
                    <a:pt x="11853" y="1278"/>
                    <a:pt x="11884" y="1308"/>
                    <a:pt x="11910" y="1308"/>
                  </a:cubicBezTo>
                  <a:cubicBezTo>
                    <a:pt x="11937" y="1308"/>
                    <a:pt x="11960" y="1278"/>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43"/>
                  </a:cubicBezTo>
                  <a:cubicBezTo>
                    <a:pt x="12518" y="961"/>
                    <a:pt x="12542" y="968"/>
                    <a:pt x="12561" y="968"/>
                  </a:cubicBezTo>
                  <a:cubicBezTo>
                    <a:pt x="12605" y="968"/>
                    <a:pt x="12617" y="925"/>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3"/>
                    <a:pt x="13593" y="480"/>
                    <a:pt x="13612" y="480"/>
                  </a:cubicBezTo>
                  <a:cubicBezTo>
                    <a:pt x="13631" y="480"/>
                    <a:pt x="13647" y="503"/>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8" y="543"/>
                    <a:pt x="14013" y="530"/>
                    <a:pt x="14017" y="530"/>
                  </a:cubicBezTo>
                  <a:cubicBezTo>
                    <a:pt x="14024" y="530"/>
                    <a:pt x="14054" y="560"/>
                    <a:pt x="14072" y="578"/>
                  </a:cubicBezTo>
                  <a:cubicBezTo>
                    <a:pt x="14114" y="599"/>
                    <a:pt x="14142" y="635"/>
                    <a:pt x="14155" y="635"/>
                  </a:cubicBezTo>
                  <a:cubicBezTo>
                    <a:pt x="14160" y="635"/>
                    <a:pt x="14163" y="628"/>
                    <a:pt x="14163" y="609"/>
                  </a:cubicBezTo>
                  <a:cubicBezTo>
                    <a:pt x="14191" y="582"/>
                    <a:pt x="14261" y="567"/>
                    <a:pt x="14330" y="567"/>
                  </a:cubicBezTo>
                  <a:cubicBezTo>
                    <a:pt x="14415" y="567"/>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62" y="730"/>
                    <a:pt x="14893" y="730"/>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8"/>
                    <a:pt x="16261" y="1118"/>
                  </a:cubicBezTo>
                  <a:cubicBezTo>
                    <a:pt x="16302" y="1118"/>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51"/>
                    <a:pt x="17142" y="1612"/>
                    <a:pt x="17173" y="1642"/>
                  </a:cubicBezTo>
                  <a:cubicBezTo>
                    <a:pt x="17233" y="1723"/>
                    <a:pt x="17267" y="1750"/>
                    <a:pt x="17292" y="1750"/>
                  </a:cubicBezTo>
                  <a:cubicBezTo>
                    <a:pt x="17304" y="1750"/>
                    <a:pt x="17314" y="1744"/>
                    <a:pt x="17324" y="1734"/>
                  </a:cubicBezTo>
                  <a:lnTo>
                    <a:pt x="17355" y="1703"/>
                  </a:lnTo>
                  <a:lnTo>
                    <a:pt x="17355" y="1703"/>
                  </a:lnTo>
                  <a:cubicBezTo>
                    <a:pt x="17326" y="1790"/>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84" y="2412"/>
                    <a:pt x="18484" y="2483"/>
                    <a:pt x="18523" y="2483"/>
                  </a:cubicBezTo>
                  <a:cubicBezTo>
                    <a:pt x="18534" y="2483"/>
                    <a:pt x="18540" y="2477"/>
                    <a:pt x="18540" y="2463"/>
                  </a:cubicBezTo>
                  <a:cubicBezTo>
                    <a:pt x="18601" y="2493"/>
                    <a:pt x="18601" y="2493"/>
                    <a:pt x="18571" y="2524"/>
                  </a:cubicBezTo>
                  <a:cubicBezTo>
                    <a:pt x="18510" y="2554"/>
                    <a:pt x="18540" y="2585"/>
                    <a:pt x="18571" y="2585"/>
                  </a:cubicBezTo>
                  <a:cubicBezTo>
                    <a:pt x="18589" y="2594"/>
                    <a:pt x="18601" y="2597"/>
                    <a:pt x="18611" y="2597"/>
                  </a:cubicBezTo>
                  <a:cubicBezTo>
                    <a:pt x="18634" y="2597"/>
                    <a:pt x="18640" y="2576"/>
                    <a:pt x="18662" y="2554"/>
                  </a:cubicBezTo>
                  <a:cubicBezTo>
                    <a:pt x="18673" y="2543"/>
                    <a:pt x="18684" y="2536"/>
                    <a:pt x="18697" y="2536"/>
                  </a:cubicBezTo>
                  <a:cubicBezTo>
                    <a:pt x="18719" y="2536"/>
                    <a:pt x="18745" y="2557"/>
                    <a:pt x="18783" y="2615"/>
                  </a:cubicBezTo>
                  <a:cubicBezTo>
                    <a:pt x="18844" y="2706"/>
                    <a:pt x="18996" y="2797"/>
                    <a:pt x="19087" y="2797"/>
                  </a:cubicBezTo>
                  <a:cubicBezTo>
                    <a:pt x="19148" y="2828"/>
                    <a:pt x="19179" y="2858"/>
                    <a:pt x="19148" y="2889"/>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5"/>
                    <a:pt x="19452" y="3101"/>
                  </a:cubicBezTo>
                  <a:cubicBezTo>
                    <a:pt x="19543" y="3101"/>
                    <a:pt x="19665" y="3162"/>
                    <a:pt x="19756" y="3253"/>
                  </a:cubicBezTo>
                  <a:cubicBezTo>
                    <a:pt x="19771" y="3253"/>
                    <a:pt x="19787" y="3261"/>
                    <a:pt x="19802" y="3261"/>
                  </a:cubicBezTo>
                  <a:cubicBezTo>
                    <a:pt x="19817" y="3261"/>
                    <a:pt x="19832" y="3253"/>
                    <a:pt x="19847" y="3223"/>
                  </a:cubicBezTo>
                  <a:cubicBezTo>
                    <a:pt x="19869" y="3201"/>
                    <a:pt x="19875" y="3180"/>
                    <a:pt x="19877" y="3180"/>
                  </a:cubicBezTo>
                  <a:cubicBezTo>
                    <a:pt x="19878" y="3180"/>
                    <a:pt x="19878" y="3184"/>
                    <a:pt x="19878" y="3193"/>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14"/>
                    <a:pt x="20060" y="3314"/>
                  </a:cubicBezTo>
                  <a:cubicBezTo>
                    <a:pt x="20121" y="3344"/>
                    <a:pt x="20334" y="3375"/>
                    <a:pt x="20546" y="3436"/>
                  </a:cubicBezTo>
                  <a:cubicBezTo>
                    <a:pt x="20729" y="3466"/>
                    <a:pt x="20850" y="3496"/>
                    <a:pt x="20942" y="3527"/>
                  </a:cubicBezTo>
                  <a:cubicBezTo>
                    <a:pt x="21002" y="3527"/>
                    <a:pt x="21033" y="3527"/>
                    <a:pt x="21033" y="3496"/>
                  </a:cubicBezTo>
                  <a:cubicBezTo>
                    <a:pt x="21063" y="3466"/>
                    <a:pt x="21078" y="3451"/>
                    <a:pt x="21090" y="3451"/>
                  </a:cubicBezTo>
                  <a:cubicBezTo>
                    <a:pt x="21101" y="3451"/>
                    <a:pt x="21109" y="3466"/>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3"/>
                    <a:pt x="21439" y="3592"/>
                    <a:pt x="21454" y="3592"/>
                  </a:cubicBezTo>
                  <a:cubicBezTo>
                    <a:pt x="21474" y="3592"/>
                    <a:pt x="21502" y="3575"/>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7"/>
                    <a:pt x="21671" y="3588"/>
                  </a:cubicBezTo>
                  <a:cubicBezTo>
                    <a:pt x="21671" y="3527"/>
                    <a:pt x="21762" y="3527"/>
                    <a:pt x="21793" y="3496"/>
                  </a:cubicBezTo>
                  <a:cubicBezTo>
                    <a:pt x="21818" y="3484"/>
                    <a:pt x="21838" y="3477"/>
                    <a:pt x="21853" y="3477"/>
                  </a:cubicBezTo>
                  <a:cubicBezTo>
                    <a:pt x="21873" y="3477"/>
                    <a:pt x="21884" y="3491"/>
                    <a:pt x="21884" y="3527"/>
                  </a:cubicBezTo>
                  <a:cubicBezTo>
                    <a:pt x="21892" y="3531"/>
                    <a:pt x="21903" y="3533"/>
                    <a:pt x="21916" y="3533"/>
                  </a:cubicBezTo>
                  <a:cubicBezTo>
                    <a:pt x="21999" y="3533"/>
                    <a:pt x="22162" y="3458"/>
                    <a:pt x="22188" y="3405"/>
                  </a:cubicBezTo>
                  <a:cubicBezTo>
                    <a:pt x="22188" y="3388"/>
                    <a:pt x="22198" y="3370"/>
                    <a:pt x="22212" y="3370"/>
                  </a:cubicBezTo>
                  <a:cubicBezTo>
                    <a:pt x="22223" y="3370"/>
                    <a:pt x="22236" y="338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5" y="3466"/>
                    <a:pt x="22385" y="3474"/>
                    <a:pt x="22401" y="3474"/>
                  </a:cubicBezTo>
                  <a:cubicBezTo>
                    <a:pt x="22416" y="3474"/>
                    <a:pt x="22446" y="3466"/>
                    <a:pt x="22492" y="3466"/>
                  </a:cubicBezTo>
                  <a:cubicBezTo>
                    <a:pt x="22522" y="3405"/>
                    <a:pt x="22705" y="3344"/>
                    <a:pt x="22826" y="3284"/>
                  </a:cubicBezTo>
                  <a:cubicBezTo>
                    <a:pt x="23039" y="3193"/>
                    <a:pt x="23069" y="3132"/>
                    <a:pt x="23100" y="3010"/>
                  </a:cubicBezTo>
                  <a:lnTo>
                    <a:pt x="23100" y="2919"/>
                  </a:lnTo>
                  <a:lnTo>
                    <a:pt x="23160" y="3010"/>
                  </a:lnTo>
                  <a:cubicBezTo>
                    <a:pt x="23160" y="3041"/>
                    <a:pt x="23252" y="3101"/>
                    <a:pt x="23252" y="3101"/>
                  </a:cubicBezTo>
                  <a:cubicBezTo>
                    <a:pt x="23282" y="3071"/>
                    <a:pt x="23282" y="3041"/>
                    <a:pt x="23252" y="3010"/>
                  </a:cubicBezTo>
                  <a:cubicBezTo>
                    <a:pt x="23221" y="2949"/>
                    <a:pt x="23282" y="2949"/>
                    <a:pt x="23373" y="2949"/>
                  </a:cubicBezTo>
                  <a:cubicBezTo>
                    <a:pt x="23464" y="2949"/>
                    <a:pt x="23525" y="2919"/>
                    <a:pt x="23525" y="2858"/>
                  </a:cubicBezTo>
                  <a:cubicBezTo>
                    <a:pt x="23568" y="2837"/>
                    <a:pt x="23596" y="2815"/>
                    <a:pt x="23630" y="2815"/>
                  </a:cubicBezTo>
                  <a:cubicBezTo>
                    <a:pt x="23644" y="2815"/>
                    <a:pt x="23659" y="2819"/>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24"/>
                    <a:pt x="24103" y="246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4" y="2359"/>
                    <a:pt x="24452" y="2377"/>
                    <a:pt x="24472" y="2377"/>
                  </a:cubicBezTo>
                  <a:cubicBezTo>
                    <a:pt x="24487" y="2377"/>
                    <a:pt x="24498" y="2367"/>
                    <a:pt x="24498" y="2341"/>
                  </a:cubicBezTo>
                  <a:cubicBezTo>
                    <a:pt x="24498" y="2284"/>
                    <a:pt x="24522" y="2262"/>
                    <a:pt x="24548" y="2262"/>
                  </a:cubicBezTo>
                  <a:cubicBezTo>
                    <a:pt x="24563" y="2262"/>
                    <a:pt x="24578" y="2270"/>
                    <a:pt x="24589" y="2281"/>
                  </a:cubicBezTo>
                  <a:cubicBezTo>
                    <a:pt x="24589" y="2320"/>
                    <a:pt x="24589" y="2343"/>
                    <a:pt x="24599" y="2343"/>
                  </a:cubicBezTo>
                  <a:cubicBezTo>
                    <a:pt x="24612" y="2343"/>
                    <a:pt x="24642" y="2305"/>
                    <a:pt x="24711" y="2220"/>
                  </a:cubicBezTo>
                  <a:cubicBezTo>
                    <a:pt x="24771" y="2159"/>
                    <a:pt x="24923" y="2037"/>
                    <a:pt x="25045" y="1946"/>
                  </a:cubicBezTo>
                  <a:cubicBezTo>
                    <a:pt x="25170" y="1871"/>
                    <a:pt x="25233" y="1817"/>
                    <a:pt x="25286" y="1817"/>
                  </a:cubicBezTo>
                  <a:cubicBezTo>
                    <a:pt x="25297" y="1817"/>
                    <a:pt x="25308" y="1819"/>
                    <a:pt x="25319" y="1825"/>
                  </a:cubicBezTo>
                  <a:cubicBezTo>
                    <a:pt x="25329" y="1835"/>
                    <a:pt x="25339" y="1844"/>
                    <a:pt x="25347" y="1851"/>
                  </a:cubicBezTo>
                  <a:lnTo>
                    <a:pt x="25347" y="1851"/>
                  </a:lnTo>
                  <a:cubicBezTo>
                    <a:pt x="25320" y="1793"/>
                    <a:pt x="25352" y="1762"/>
                    <a:pt x="25471" y="1703"/>
                  </a:cubicBezTo>
                  <a:cubicBezTo>
                    <a:pt x="25592" y="1642"/>
                    <a:pt x="25653" y="1582"/>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791"/>
                    <a:pt x="27446" y="730"/>
                    <a:pt x="27507" y="700"/>
                  </a:cubicBezTo>
                  <a:cubicBezTo>
                    <a:pt x="27598" y="700"/>
                    <a:pt x="27750" y="670"/>
                    <a:pt x="27689" y="639"/>
                  </a:cubicBezTo>
                  <a:cubicBezTo>
                    <a:pt x="27689" y="609"/>
                    <a:pt x="27902" y="548"/>
                    <a:pt x="28206" y="518"/>
                  </a:cubicBezTo>
                  <a:cubicBezTo>
                    <a:pt x="28373" y="503"/>
                    <a:pt x="28510" y="503"/>
                    <a:pt x="28609" y="503"/>
                  </a:cubicBezTo>
                  <a:cubicBezTo>
                    <a:pt x="28708" y="503"/>
                    <a:pt x="28768" y="503"/>
                    <a:pt x="28784" y="487"/>
                  </a:cubicBezTo>
                  <a:lnTo>
                    <a:pt x="29148" y="487"/>
                  </a:lnTo>
                  <a:cubicBezTo>
                    <a:pt x="29174" y="475"/>
                    <a:pt x="29199" y="467"/>
                    <a:pt x="29215" y="467"/>
                  </a:cubicBezTo>
                  <a:cubicBezTo>
                    <a:pt x="29239" y="467"/>
                    <a:pt x="29245" y="482"/>
                    <a:pt x="29209" y="518"/>
                  </a:cubicBezTo>
                  <a:cubicBezTo>
                    <a:pt x="29179" y="548"/>
                    <a:pt x="29179" y="578"/>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09"/>
                    <a:pt x="30071" y="802"/>
                    <a:pt x="30085" y="802"/>
                  </a:cubicBezTo>
                  <a:cubicBezTo>
                    <a:pt x="30105" y="802"/>
                    <a:pt x="30134" y="816"/>
                    <a:pt x="30151" y="852"/>
                  </a:cubicBezTo>
                  <a:cubicBezTo>
                    <a:pt x="30151" y="913"/>
                    <a:pt x="30212" y="943"/>
                    <a:pt x="30303" y="974"/>
                  </a:cubicBezTo>
                  <a:cubicBezTo>
                    <a:pt x="30364" y="974"/>
                    <a:pt x="30638" y="1095"/>
                    <a:pt x="30972" y="1308"/>
                  </a:cubicBezTo>
                  <a:cubicBezTo>
                    <a:pt x="31282" y="1489"/>
                    <a:pt x="31482" y="1625"/>
                    <a:pt x="31554" y="1625"/>
                  </a:cubicBezTo>
                  <a:cubicBezTo>
                    <a:pt x="31567" y="1625"/>
                    <a:pt x="31575" y="1621"/>
                    <a:pt x="31580" y="1612"/>
                  </a:cubicBezTo>
                  <a:cubicBezTo>
                    <a:pt x="31610" y="1642"/>
                    <a:pt x="31610" y="1642"/>
                    <a:pt x="31641" y="1703"/>
                  </a:cubicBezTo>
                  <a:cubicBezTo>
                    <a:pt x="31623" y="1739"/>
                    <a:pt x="31626" y="1753"/>
                    <a:pt x="31650" y="1753"/>
                  </a:cubicBezTo>
                  <a:cubicBezTo>
                    <a:pt x="31667" y="1753"/>
                    <a:pt x="31694" y="1746"/>
                    <a:pt x="31732" y="1734"/>
                  </a:cubicBezTo>
                  <a:cubicBezTo>
                    <a:pt x="31762" y="1718"/>
                    <a:pt x="31785" y="1703"/>
                    <a:pt x="31797" y="1703"/>
                  </a:cubicBezTo>
                  <a:cubicBezTo>
                    <a:pt x="31808" y="1703"/>
                    <a:pt x="31808" y="1718"/>
                    <a:pt x="31793" y="1764"/>
                  </a:cubicBezTo>
                  <a:cubicBezTo>
                    <a:pt x="31762" y="1794"/>
                    <a:pt x="31823" y="1825"/>
                    <a:pt x="31975" y="1946"/>
                  </a:cubicBezTo>
                  <a:cubicBezTo>
                    <a:pt x="32080" y="1999"/>
                    <a:pt x="32208" y="2074"/>
                    <a:pt x="32260" y="2074"/>
                  </a:cubicBezTo>
                  <a:cubicBezTo>
                    <a:pt x="32269" y="2074"/>
                    <a:pt x="32275" y="2072"/>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43" y="2737"/>
                    <a:pt x="33373" y="2737"/>
                    <a:pt x="33343" y="2737"/>
                  </a:cubicBezTo>
                  <a:cubicBezTo>
                    <a:pt x="33313" y="2767"/>
                    <a:pt x="33495" y="2889"/>
                    <a:pt x="33799" y="3041"/>
                  </a:cubicBezTo>
                  <a:cubicBezTo>
                    <a:pt x="34073" y="3162"/>
                    <a:pt x="34316" y="3284"/>
                    <a:pt x="34346" y="3314"/>
                  </a:cubicBezTo>
                  <a:cubicBezTo>
                    <a:pt x="34346" y="3314"/>
                    <a:pt x="34373" y="3328"/>
                    <a:pt x="34409" y="3328"/>
                  </a:cubicBezTo>
                  <a:cubicBezTo>
                    <a:pt x="34427" y="3328"/>
                    <a:pt x="34447" y="3324"/>
                    <a:pt x="34468" y="3314"/>
                  </a:cubicBezTo>
                  <a:cubicBezTo>
                    <a:pt x="34498" y="3284"/>
                    <a:pt x="34521" y="3268"/>
                    <a:pt x="34540" y="3268"/>
                  </a:cubicBezTo>
                  <a:cubicBezTo>
                    <a:pt x="34559" y="3268"/>
                    <a:pt x="34574" y="3284"/>
                    <a:pt x="34589" y="3314"/>
                  </a:cubicBezTo>
                  <a:cubicBezTo>
                    <a:pt x="34610" y="3395"/>
                    <a:pt x="34684" y="3436"/>
                    <a:pt x="34758" y="3436"/>
                  </a:cubicBezTo>
                  <a:cubicBezTo>
                    <a:pt x="34795" y="3436"/>
                    <a:pt x="34832" y="342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679"/>
                    <a:pt x="35258" y="3709"/>
                  </a:cubicBezTo>
                  <a:cubicBezTo>
                    <a:pt x="35288" y="3709"/>
                    <a:pt x="35319" y="3648"/>
                    <a:pt x="35319" y="3618"/>
                  </a:cubicBezTo>
                  <a:lnTo>
                    <a:pt x="35410" y="3618"/>
                  </a:lnTo>
                  <a:cubicBezTo>
                    <a:pt x="35410" y="3618"/>
                    <a:pt x="35440" y="3618"/>
                    <a:pt x="35440" y="3588"/>
                  </a:cubicBezTo>
                  <a:cubicBezTo>
                    <a:pt x="35471" y="3527"/>
                    <a:pt x="35501" y="3527"/>
                    <a:pt x="35532" y="3527"/>
                  </a:cubicBezTo>
                  <a:cubicBezTo>
                    <a:pt x="35532" y="3550"/>
                    <a:pt x="35540" y="3560"/>
                    <a:pt x="35548" y="3560"/>
                  </a:cubicBezTo>
                  <a:cubicBezTo>
                    <a:pt x="35560" y="3560"/>
                    <a:pt x="35569" y="3534"/>
                    <a:pt x="35532" y="3496"/>
                  </a:cubicBezTo>
                  <a:cubicBezTo>
                    <a:pt x="35532" y="3436"/>
                    <a:pt x="35562" y="3405"/>
                    <a:pt x="35592" y="3405"/>
                  </a:cubicBezTo>
                  <a:lnTo>
                    <a:pt x="35592" y="3314"/>
                  </a:lnTo>
                  <a:cubicBezTo>
                    <a:pt x="35592" y="3223"/>
                    <a:pt x="35592" y="3193"/>
                    <a:pt x="35501" y="3132"/>
                  </a:cubicBezTo>
                  <a:cubicBezTo>
                    <a:pt x="35418" y="3098"/>
                    <a:pt x="35353" y="3074"/>
                    <a:pt x="35311" y="3074"/>
                  </a:cubicBezTo>
                  <a:cubicBezTo>
                    <a:pt x="35277" y="3074"/>
                    <a:pt x="35258" y="3091"/>
                    <a:pt x="35258" y="3132"/>
                  </a:cubicBezTo>
                  <a:cubicBezTo>
                    <a:pt x="35258" y="3132"/>
                    <a:pt x="35197" y="3162"/>
                    <a:pt x="35167" y="3162"/>
                  </a:cubicBezTo>
                  <a:cubicBezTo>
                    <a:pt x="35136" y="3132"/>
                    <a:pt x="35106" y="3101"/>
                    <a:pt x="35106" y="3101"/>
                  </a:cubicBezTo>
                  <a:cubicBezTo>
                    <a:pt x="35106" y="3041"/>
                    <a:pt x="34954" y="3010"/>
                    <a:pt x="34772" y="2949"/>
                  </a:cubicBezTo>
                  <a:cubicBezTo>
                    <a:pt x="34528" y="2889"/>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37"/>
                  </a:cubicBezTo>
                  <a:cubicBezTo>
                    <a:pt x="32978" y="2037"/>
                    <a:pt x="32887" y="2007"/>
                    <a:pt x="32887" y="2007"/>
                  </a:cubicBezTo>
                  <a:cubicBezTo>
                    <a:pt x="32917" y="1946"/>
                    <a:pt x="32887" y="1946"/>
                    <a:pt x="32796" y="1886"/>
                  </a:cubicBezTo>
                  <a:cubicBezTo>
                    <a:pt x="32758" y="1848"/>
                    <a:pt x="32721" y="1822"/>
                    <a:pt x="32690" y="1822"/>
                  </a:cubicBezTo>
                  <a:cubicBezTo>
                    <a:pt x="32672" y="1822"/>
                    <a:pt x="32656" y="1832"/>
                    <a:pt x="32644" y="1855"/>
                  </a:cubicBezTo>
                  <a:cubicBezTo>
                    <a:pt x="32614" y="1825"/>
                    <a:pt x="32340" y="1642"/>
                    <a:pt x="32249" y="1521"/>
                  </a:cubicBezTo>
                  <a:cubicBezTo>
                    <a:pt x="32249" y="1490"/>
                    <a:pt x="32234" y="1483"/>
                    <a:pt x="32211" y="1483"/>
                  </a:cubicBezTo>
                  <a:cubicBezTo>
                    <a:pt x="32188" y="1483"/>
                    <a:pt x="32158" y="1490"/>
                    <a:pt x="32127" y="1490"/>
                  </a:cubicBezTo>
                  <a:cubicBezTo>
                    <a:pt x="32106" y="1512"/>
                    <a:pt x="32069" y="1533"/>
                    <a:pt x="32039" y="1533"/>
                  </a:cubicBezTo>
                  <a:cubicBezTo>
                    <a:pt x="32026" y="1533"/>
                    <a:pt x="32015" y="1530"/>
                    <a:pt x="32006" y="1521"/>
                  </a:cubicBezTo>
                  <a:cubicBezTo>
                    <a:pt x="32006" y="1521"/>
                    <a:pt x="32006" y="1490"/>
                    <a:pt x="32036" y="1430"/>
                  </a:cubicBezTo>
                  <a:cubicBezTo>
                    <a:pt x="32097" y="1430"/>
                    <a:pt x="32097" y="1430"/>
                    <a:pt x="32036" y="1369"/>
                  </a:cubicBezTo>
                  <a:cubicBezTo>
                    <a:pt x="31975" y="1369"/>
                    <a:pt x="31945" y="1338"/>
                    <a:pt x="31945" y="1338"/>
                  </a:cubicBezTo>
                  <a:cubicBezTo>
                    <a:pt x="31942" y="1342"/>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29"/>
                    <a:pt x="30908" y="833"/>
                    <a:pt x="30900" y="833"/>
                  </a:cubicBezTo>
                  <a:cubicBezTo>
                    <a:pt x="30879" y="833"/>
                    <a:pt x="30828" y="799"/>
                    <a:pt x="30759" y="730"/>
                  </a:cubicBezTo>
                  <a:cubicBezTo>
                    <a:pt x="30547" y="487"/>
                    <a:pt x="30547" y="487"/>
                    <a:pt x="30486" y="487"/>
                  </a:cubicBezTo>
                  <a:cubicBezTo>
                    <a:pt x="30516" y="518"/>
                    <a:pt x="30516" y="548"/>
                    <a:pt x="30486" y="578"/>
                  </a:cubicBezTo>
                  <a:cubicBezTo>
                    <a:pt x="30473" y="617"/>
                    <a:pt x="30455" y="634"/>
                    <a:pt x="30438" y="634"/>
                  </a:cubicBezTo>
                  <a:cubicBezTo>
                    <a:pt x="30415" y="634"/>
                    <a:pt x="30395" y="601"/>
                    <a:pt x="30395" y="548"/>
                  </a:cubicBezTo>
                  <a:cubicBezTo>
                    <a:pt x="30425" y="518"/>
                    <a:pt x="30243" y="427"/>
                    <a:pt x="30060" y="366"/>
                  </a:cubicBezTo>
                  <a:cubicBezTo>
                    <a:pt x="29927" y="321"/>
                    <a:pt x="29777" y="293"/>
                    <a:pt x="29694" y="293"/>
                  </a:cubicBezTo>
                  <a:cubicBezTo>
                    <a:pt x="29664" y="293"/>
                    <a:pt x="29643" y="297"/>
                    <a:pt x="29635" y="305"/>
                  </a:cubicBezTo>
                  <a:lnTo>
                    <a:pt x="29635" y="24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3765;p83"/>
            <p:cNvSpPr/>
            <p:nvPr/>
          </p:nvSpPr>
          <p:spPr>
            <a:xfrm>
              <a:off x="2661364" y="1312682"/>
              <a:ext cx="56336" cy="59678"/>
            </a:xfrm>
            <a:custGeom>
              <a:avLst/>
              <a:gdLst/>
              <a:ahLst/>
              <a:cxnLst/>
              <a:rect l="l" t="t" r="r" b="b"/>
              <a:pathLst>
                <a:path w="3405" h="3607" extrusionOk="0">
                  <a:moveTo>
                    <a:pt x="2006" y="122"/>
                  </a:moveTo>
                  <a:lnTo>
                    <a:pt x="2006" y="152"/>
                  </a:lnTo>
                  <a:lnTo>
                    <a:pt x="1976" y="152"/>
                  </a:lnTo>
                  <a:cubicBezTo>
                    <a:pt x="1976" y="152"/>
                    <a:pt x="1976" y="152"/>
                    <a:pt x="1976" y="122"/>
                  </a:cubicBezTo>
                  <a:close/>
                  <a:moveTo>
                    <a:pt x="2067" y="152"/>
                  </a:moveTo>
                  <a:cubicBezTo>
                    <a:pt x="2097" y="152"/>
                    <a:pt x="2097" y="152"/>
                    <a:pt x="2067" y="182"/>
                  </a:cubicBezTo>
                  <a:cubicBezTo>
                    <a:pt x="2052" y="198"/>
                    <a:pt x="2044" y="205"/>
                    <a:pt x="2040" y="205"/>
                  </a:cubicBezTo>
                  <a:cubicBezTo>
                    <a:pt x="2037" y="205"/>
                    <a:pt x="2037" y="198"/>
                    <a:pt x="2037" y="182"/>
                  </a:cubicBezTo>
                  <a:cubicBezTo>
                    <a:pt x="2037" y="152"/>
                    <a:pt x="2037" y="152"/>
                    <a:pt x="2067" y="152"/>
                  </a:cubicBezTo>
                  <a:close/>
                  <a:moveTo>
                    <a:pt x="1398" y="213"/>
                  </a:moveTo>
                  <a:lnTo>
                    <a:pt x="1429" y="243"/>
                  </a:lnTo>
                  <a:cubicBezTo>
                    <a:pt x="1429" y="265"/>
                    <a:pt x="1429" y="286"/>
                    <a:pt x="1418" y="286"/>
                  </a:cubicBezTo>
                  <a:cubicBezTo>
                    <a:pt x="1414" y="286"/>
                    <a:pt x="1407" y="283"/>
                    <a:pt x="1398" y="274"/>
                  </a:cubicBezTo>
                  <a:cubicBezTo>
                    <a:pt x="1398" y="274"/>
                    <a:pt x="1398" y="243"/>
                    <a:pt x="1398" y="213"/>
                  </a:cubicBezTo>
                  <a:close/>
                  <a:moveTo>
                    <a:pt x="2189" y="395"/>
                  </a:moveTo>
                  <a:cubicBezTo>
                    <a:pt x="2189" y="426"/>
                    <a:pt x="2189" y="426"/>
                    <a:pt x="2189" y="426"/>
                  </a:cubicBezTo>
                  <a:cubicBezTo>
                    <a:pt x="2158" y="426"/>
                    <a:pt x="2158" y="426"/>
                    <a:pt x="2189" y="395"/>
                  </a:cubicBezTo>
                  <a:close/>
                  <a:moveTo>
                    <a:pt x="1946" y="395"/>
                  </a:moveTo>
                  <a:cubicBezTo>
                    <a:pt x="1946" y="417"/>
                    <a:pt x="1930" y="438"/>
                    <a:pt x="1932" y="438"/>
                  </a:cubicBezTo>
                  <a:cubicBezTo>
                    <a:pt x="1933" y="438"/>
                    <a:pt x="1937" y="434"/>
                    <a:pt x="1946" y="426"/>
                  </a:cubicBezTo>
                  <a:cubicBezTo>
                    <a:pt x="1946" y="426"/>
                    <a:pt x="1946" y="426"/>
                    <a:pt x="1946" y="395"/>
                  </a:cubicBezTo>
                  <a:close/>
                  <a:moveTo>
                    <a:pt x="2272" y="421"/>
                  </a:moveTo>
                  <a:cubicBezTo>
                    <a:pt x="2274" y="421"/>
                    <a:pt x="2267" y="438"/>
                    <a:pt x="2249" y="456"/>
                  </a:cubicBezTo>
                  <a:cubicBezTo>
                    <a:pt x="2262" y="430"/>
                    <a:pt x="2270" y="421"/>
                    <a:pt x="2272" y="421"/>
                  </a:cubicBezTo>
                  <a:close/>
                  <a:moveTo>
                    <a:pt x="2036" y="439"/>
                  </a:moveTo>
                  <a:cubicBezTo>
                    <a:pt x="2035" y="448"/>
                    <a:pt x="2034" y="455"/>
                    <a:pt x="2032" y="461"/>
                  </a:cubicBezTo>
                  <a:lnTo>
                    <a:pt x="2032" y="461"/>
                  </a:lnTo>
                  <a:cubicBezTo>
                    <a:pt x="2034" y="459"/>
                    <a:pt x="2035" y="458"/>
                    <a:pt x="2037" y="456"/>
                  </a:cubicBezTo>
                  <a:cubicBezTo>
                    <a:pt x="2037" y="448"/>
                    <a:pt x="2037" y="442"/>
                    <a:pt x="2036" y="439"/>
                  </a:cubicBezTo>
                  <a:close/>
                  <a:moveTo>
                    <a:pt x="2032" y="461"/>
                  </a:moveTo>
                  <a:cubicBezTo>
                    <a:pt x="2024" y="470"/>
                    <a:pt x="2022" y="476"/>
                    <a:pt x="2024" y="476"/>
                  </a:cubicBezTo>
                  <a:cubicBezTo>
                    <a:pt x="2025" y="476"/>
                    <a:pt x="2029" y="471"/>
                    <a:pt x="2032" y="461"/>
                  </a:cubicBezTo>
                  <a:close/>
                  <a:moveTo>
                    <a:pt x="1155" y="426"/>
                  </a:moveTo>
                  <a:cubicBezTo>
                    <a:pt x="1155" y="426"/>
                    <a:pt x="1186" y="486"/>
                    <a:pt x="1186" y="517"/>
                  </a:cubicBezTo>
                  <a:cubicBezTo>
                    <a:pt x="1186" y="517"/>
                    <a:pt x="1186" y="517"/>
                    <a:pt x="1155" y="486"/>
                  </a:cubicBezTo>
                  <a:cubicBezTo>
                    <a:pt x="1155" y="456"/>
                    <a:pt x="1125" y="426"/>
                    <a:pt x="1155" y="426"/>
                  </a:cubicBezTo>
                  <a:close/>
                  <a:moveTo>
                    <a:pt x="2553" y="699"/>
                  </a:moveTo>
                  <a:cubicBezTo>
                    <a:pt x="2523" y="730"/>
                    <a:pt x="2523" y="730"/>
                    <a:pt x="2553" y="730"/>
                  </a:cubicBezTo>
                  <a:lnTo>
                    <a:pt x="2553" y="699"/>
                  </a:lnTo>
                  <a:close/>
                  <a:moveTo>
                    <a:pt x="2979" y="699"/>
                  </a:moveTo>
                  <a:cubicBezTo>
                    <a:pt x="2949" y="730"/>
                    <a:pt x="2918" y="760"/>
                    <a:pt x="2918" y="760"/>
                  </a:cubicBezTo>
                  <a:lnTo>
                    <a:pt x="2888" y="730"/>
                  </a:lnTo>
                  <a:cubicBezTo>
                    <a:pt x="2918" y="730"/>
                    <a:pt x="2949" y="699"/>
                    <a:pt x="2949" y="699"/>
                  </a:cubicBezTo>
                  <a:close/>
                  <a:moveTo>
                    <a:pt x="882" y="851"/>
                  </a:moveTo>
                  <a:cubicBezTo>
                    <a:pt x="882" y="851"/>
                    <a:pt x="912" y="882"/>
                    <a:pt x="942" y="912"/>
                  </a:cubicBezTo>
                  <a:cubicBezTo>
                    <a:pt x="912" y="912"/>
                    <a:pt x="882" y="882"/>
                    <a:pt x="882" y="851"/>
                  </a:cubicBezTo>
                  <a:close/>
                  <a:moveTo>
                    <a:pt x="3183" y="1050"/>
                  </a:moveTo>
                  <a:cubicBezTo>
                    <a:pt x="3192" y="1050"/>
                    <a:pt x="3192" y="1064"/>
                    <a:pt x="3192" y="1064"/>
                  </a:cubicBezTo>
                  <a:cubicBezTo>
                    <a:pt x="3161" y="1094"/>
                    <a:pt x="3131" y="1094"/>
                    <a:pt x="3131" y="1094"/>
                  </a:cubicBezTo>
                  <a:cubicBezTo>
                    <a:pt x="3131" y="1064"/>
                    <a:pt x="3131" y="1064"/>
                    <a:pt x="3161" y="1064"/>
                  </a:cubicBezTo>
                  <a:cubicBezTo>
                    <a:pt x="3171" y="1054"/>
                    <a:pt x="3178" y="1050"/>
                    <a:pt x="3183" y="1050"/>
                  </a:cubicBezTo>
                  <a:close/>
                  <a:moveTo>
                    <a:pt x="578" y="1550"/>
                  </a:moveTo>
                  <a:cubicBezTo>
                    <a:pt x="623" y="1565"/>
                    <a:pt x="623" y="1573"/>
                    <a:pt x="604" y="1573"/>
                  </a:cubicBezTo>
                  <a:cubicBezTo>
                    <a:pt x="585" y="1573"/>
                    <a:pt x="547" y="1565"/>
                    <a:pt x="517" y="1550"/>
                  </a:cubicBezTo>
                  <a:close/>
                  <a:moveTo>
                    <a:pt x="3192" y="1763"/>
                  </a:moveTo>
                  <a:cubicBezTo>
                    <a:pt x="3222" y="1763"/>
                    <a:pt x="3253" y="1763"/>
                    <a:pt x="3253" y="1793"/>
                  </a:cubicBezTo>
                  <a:lnTo>
                    <a:pt x="3222" y="1793"/>
                  </a:lnTo>
                  <a:lnTo>
                    <a:pt x="3192" y="1763"/>
                  </a:lnTo>
                  <a:close/>
                  <a:moveTo>
                    <a:pt x="426" y="1824"/>
                  </a:moveTo>
                  <a:cubicBezTo>
                    <a:pt x="415" y="1824"/>
                    <a:pt x="416" y="1824"/>
                    <a:pt x="424" y="1825"/>
                  </a:cubicBezTo>
                  <a:lnTo>
                    <a:pt x="424" y="1825"/>
                  </a:lnTo>
                  <a:lnTo>
                    <a:pt x="426" y="1824"/>
                  </a:lnTo>
                  <a:close/>
                  <a:moveTo>
                    <a:pt x="2949" y="1824"/>
                  </a:moveTo>
                  <a:cubicBezTo>
                    <a:pt x="2979" y="1824"/>
                    <a:pt x="3009" y="1854"/>
                    <a:pt x="3009" y="1854"/>
                  </a:cubicBezTo>
                  <a:cubicBezTo>
                    <a:pt x="2979" y="1854"/>
                    <a:pt x="2949" y="1824"/>
                    <a:pt x="2949" y="1824"/>
                  </a:cubicBezTo>
                  <a:close/>
                  <a:moveTo>
                    <a:pt x="578" y="1976"/>
                  </a:moveTo>
                  <a:cubicBezTo>
                    <a:pt x="578" y="1976"/>
                    <a:pt x="578" y="1976"/>
                    <a:pt x="547" y="2006"/>
                  </a:cubicBezTo>
                  <a:lnTo>
                    <a:pt x="487" y="2006"/>
                  </a:lnTo>
                  <a:lnTo>
                    <a:pt x="517" y="1976"/>
                  </a:lnTo>
                  <a:close/>
                  <a:moveTo>
                    <a:pt x="790" y="2037"/>
                  </a:moveTo>
                  <a:cubicBezTo>
                    <a:pt x="760" y="2037"/>
                    <a:pt x="730" y="2067"/>
                    <a:pt x="730" y="2067"/>
                  </a:cubicBezTo>
                  <a:lnTo>
                    <a:pt x="790" y="2037"/>
                  </a:lnTo>
                  <a:close/>
                  <a:moveTo>
                    <a:pt x="3161" y="2067"/>
                  </a:moveTo>
                  <a:cubicBezTo>
                    <a:pt x="3192" y="2067"/>
                    <a:pt x="3192" y="2097"/>
                    <a:pt x="3192" y="2097"/>
                  </a:cubicBezTo>
                  <a:cubicBezTo>
                    <a:pt x="3192" y="2103"/>
                    <a:pt x="3191" y="2106"/>
                    <a:pt x="3188" y="2106"/>
                  </a:cubicBezTo>
                  <a:cubicBezTo>
                    <a:pt x="3178" y="2106"/>
                    <a:pt x="3149" y="2067"/>
                    <a:pt x="3101" y="2067"/>
                  </a:cubicBezTo>
                  <a:close/>
                  <a:moveTo>
                    <a:pt x="42" y="2105"/>
                  </a:moveTo>
                  <a:cubicBezTo>
                    <a:pt x="31" y="2105"/>
                    <a:pt x="15" y="2113"/>
                    <a:pt x="0" y="2128"/>
                  </a:cubicBezTo>
                  <a:cubicBezTo>
                    <a:pt x="0" y="2138"/>
                    <a:pt x="7" y="2141"/>
                    <a:pt x="17" y="2141"/>
                  </a:cubicBezTo>
                  <a:cubicBezTo>
                    <a:pt x="37" y="2141"/>
                    <a:pt x="71" y="2128"/>
                    <a:pt x="91" y="2128"/>
                  </a:cubicBezTo>
                  <a:lnTo>
                    <a:pt x="61" y="2128"/>
                  </a:lnTo>
                  <a:cubicBezTo>
                    <a:pt x="61" y="2113"/>
                    <a:pt x="53" y="2105"/>
                    <a:pt x="42" y="2105"/>
                  </a:cubicBezTo>
                  <a:close/>
                  <a:moveTo>
                    <a:pt x="608" y="2067"/>
                  </a:moveTo>
                  <a:cubicBezTo>
                    <a:pt x="608" y="2097"/>
                    <a:pt x="608" y="2097"/>
                    <a:pt x="578" y="2097"/>
                  </a:cubicBezTo>
                  <a:cubicBezTo>
                    <a:pt x="608" y="2097"/>
                    <a:pt x="578" y="2097"/>
                    <a:pt x="547" y="2128"/>
                  </a:cubicBezTo>
                  <a:lnTo>
                    <a:pt x="487" y="2158"/>
                  </a:lnTo>
                  <a:cubicBezTo>
                    <a:pt x="487" y="2128"/>
                    <a:pt x="517" y="2097"/>
                    <a:pt x="547" y="2097"/>
                  </a:cubicBezTo>
                  <a:cubicBezTo>
                    <a:pt x="578" y="2067"/>
                    <a:pt x="578" y="2067"/>
                    <a:pt x="608" y="2067"/>
                  </a:cubicBezTo>
                  <a:close/>
                  <a:moveTo>
                    <a:pt x="3040" y="2280"/>
                  </a:moveTo>
                  <a:cubicBezTo>
                    <a:pt x="3070" y="2310"/>
                    <a:pt x="3101" y="2310"/>
                    <a:pt x="3070" y="2341"/>
                  </a:cubicBezTo>
                  <a:lnTo>
                    <a:pt x="3040" y="2310"/>
                  </a:lnTo>
                  <a:lnTo>
                    <a:pt x="3040" y="2280"/>
                  </a:lnTo>
                  <a:close/>
                  <a:moveTo>
                    <a:pt x="857" y="2334"/>
                  </a:moveTo>
                  <a:cubicBezTo>
                    <a:pt x="851" y="2351"/>
                    <a:pt x="851" y="2371"/>
                    <a:pt x="851" y="2371"/>
                  </a:cubicBezTo>
                  <a:lnTo>
                    <a:pt x="882" y="2401"/>
                  </a:lnTo>
                  <a:lnTo>
                    <a:pt x="821" y="2401"/>
                  </a:lnTo>
                  <a:cubicBezTo>
                    <a:pt x="821" y="2391"/>
                    <a:pt x="817" y="2388"/>
                    <a:pt x="812" y="2388"/>
                  </a:cubicBezTo>
                  <a:cubicBezTo>
                    <a:pt x="801" y="2388"/>
                    <a:pt x="780" y="2401"/>
                    <a:pt x="760" y="2401"/>
                  </a:cubicBezTo>
                  <a:cubicBezTo>
                    <a:pt x="769" y="2392"/>
                    <a:pt x="780" y="2381"/>
                    <a:pt x="790" y="2371"/>
                  </a:cubicBezTo>
                  <a:cubicBezTo>
                    <a:pt x="813" y="2371"/>
                    <a:pt x="835" y="2355"/>
                    <a:pt x="857" y="2334"/>
                  </a:cubicBezTo>
                  <a:close/>
                  <a:moveTo>
                    <a:pt x="2128" y="2492"/>
                  </a:moveTo>
                  <a:cubicBezTo>
                    <a:pt x="2097" y="2492"/>
                    <a:pt x="2097" y="2492"/>
                    <a:pt x="2128" y="2523"/>
                  </a:cubicBezTo>
                  <a:cubicBezTo>
                    <a:pt x="2128" y="2492"/>
                    <a:pt x="2128" y="2492"/>
                    <a:pt x="2128" y="2492"/>
                  </a:cubicBezTo>
                  <a:close/>
                  <a:moveTo>
                    <a:pt x="1216" y="2553"/>
                  </a:moveTo>
                  <a:lnTo>
                    <a:pt x="1216" y="2553"/>
                  </a:lnTo>
                  <a:cubicBezTo>
                    <a:pt x="1198" y="2589"/>
                    <a:pt x="1180" y="2604"/>
                    <a:pt x="1175" y="2604"/>
                  </a:cubicBezTo>
                  <a:cubicBezTo>
                    <a:pt x="1171" y="2604"/>
                    <a:pt x="1173" y="2596"/>
                    <a:pt x="1186" y="2584"/>
                  </a:cubicBezTo>
                  <a:cubicBezTo>
                    <a:pt x="1186" y="2553"/>
                    <a:pt x="1216" y="2553"/>
                    <a:pt x="1216" y="2553"/>
                  </a:cubicBezTo>
                  <a:close/>
                  <a:moveTo>
                    <a:pt x="844" y="2601"/>
                  </a:moveTo>
                  <a:cubicBezTo>
                    <a:pt x="849" y="2601"/>
                    <a:pt x="851" y="2605"/>
                    <a:pt x="851" y="2614"/>
                  </a:cubicBezTo>
                  <a:cubicBezTo>
                    <a:pt x="851" y="2614"/>
                    <a:pt x="851" y="2644"/>
                    <a:pt x="790" y="2644"/>
                  </a:cubicBezTo>
                  <a:cubicBezTo>
                    <a:pt x="812" y="2623"/>
                    <a:pt x="833" y="2601"/>
                    <a:pt x="844" y="2601"/>
                  </a:cubicBezTo>
                  <a:close/>
                  <a:moveTo>
                    <a:pt x="1915" y="2736"/>
                  </a:moveTo>
                  <a:cubicBezTo>
                    <a:pt x="1915" y="2736"/>
                    <a:pt x="1915" y="2736"/>
                    <a:pt x="1915" y="2736"/>
                  </a:cubicBezTo>
                  <a:cubicBezTo>
                    <a:pt x="1915" y="2736"/>
                    <a:pt x="1915" y="2736"/>
                    <a:pt x="1915" y="2736"/>
                  </a:cubicBezTo>
                  <a:close/>
                  <a:moveTo>
                    <a:pt x="840" y="2670"/>
                  </a:moveTo>
                  <a:cubicBezTo>
                    <a:pt x="831" y="2670"/>
                    <a:pt x="821" y="2688"/>
                    <a:pt x="821" y="2705"/>
                  </a:cubicBezTo>
                  <a:cubicBezTo>
                    <a:pt x="790" y="2736"/>
                    <a:pt x="790" y="2736"/>
                    <a:pt x="821" y="2736"/>
                  </a:cubicBezTo>
                  <a:cubicBezTo>
                    <a:pt x="821" y="2746"/>
                    <a:pt x="824" y="2749"/>
                    <a:pt x="829" y="2749"/>
                  </a:cubicBezTo>
                  <a:cubicBezTo>
                    <a:pt x="838" y="2749"/>
                    <a:pt x="851" y="2736"/>
                    <a:pt x="851" y="2736"/>
                  </a:cubicBezTo>
                  <a:cubicBezTo>
                    <a:pt x="882" y="2705"/>
                    <a:pt x="851" y="2705"/>
                    <a:pt x="851" y="2705"/>
                  </a:cubicBezTo>
                  <a:cubicBezTo>
                    <a:pt x="851" y="2680"/>
                    <a:pt x="846" y="2670"/>
                    <a:pt x="840" y="2670"/>
                  </a:cubicBezTo>
                  <a:close/>
                  <a:moveTo>
                    <a:pt x="1607" y="2740"/>
                  </a:moveTo>
                  <a:cubicBezTo>
                    <a:pt x="1604" y="2751"/>
                    <a:pt x="1600" y="2756"/>
                    <a:pt x="1598" y="2756"/>
                  </a:cubicBezTo>
                  <a:cubicBezTo>
                    <a:pt x="1597" y="2756"/>
                    <a:pt x="1598" y="2750"/>
                    <a:pt x="1607" y="2740"/>
                  </a:cubicBezTo>
                  <a:close/>
                  <a:moveTo>
                    <a:pt x="1338" y="2736"/>
                  </a:moveTo>
                  <a:lnTo>
                    <a:pt x="1307" y="2766"/>
                  </a:lnTo>
                  <a:cubicBezTo>
                    <a:pt x="1307" y="2736"/>
                    <a:pt x="1338" y="2736"/>
                    <a:pt x="1338" y="2736"/>
                  </a:cubicBezTo>
                  <a:close/>
                  <a:moveTo>
                    <a:pt x="2434" y="2716"/>
                  </a:moveTo>
                  <a:cubicBezTo>
                    <a:pt x="2437" y="2716"/>
                    <a:pt x="2444" y="2730"/>
                    <a:pt x="2462" y="2766"/>
                  </a:cubicBezTo>
                  <a:cubicBezTo>
                    <a:pt x="2453" y="2757"/>
                    <a:pt x="2442" y="2746"/>
                    <a:pt x="2432" y="2736"/>
                  </a:cubicBezTo>
                  <a:cubicBezTo>
                    <a:pt x="2432" y="2723"/>
                    <a:pt x="2432" y="2716"/>
                    <a:pt x="2434" y="2716"/>
                  </a:cubicBezTo>
                  <a:close/>
                  <a:moveTo>
                    <a:pt x="2523" y="2705"/>
                  </a:moveTo>
                  <a:cubicBezTo>
                    <a:pt x="2523" y="2736"/>
                    <a:pt x="2553" y="2766"/>
                    <a:pt x="2553" y="2766"/>
                  </a:cubicBezTo>
                  <a:lnTo>
                    <a:pt x="2523" y="2736"/>
                  </a:lnTo>
                  <a:lnTo>
                    <a:pt x="2523" y="2705"/>
                  </a:lnTo>
                  <a:close/>
                  <a:moveTo>
                    <a:pt x="2037" y="2736"/>
                  </a:moveTo>
                  <a:cubicBezTo>
                    <a:pt x="2037" y="2766"/>
                    <a:pt x="2067" y="2796"/>
                    <a:pt x="2067" y="2796"/>
                  </a:cubicBezTo>
                  <a:cubicBezTo>
                    <a:pt x="2067" y="2796"/>
                    <a:pt x="2067" y="2766"/>
                    <a:pt x="2067" y="2766"/>
                  </a:cubicBezTo>
                  <a:cubicBezTo>
                    <a:pt x="2067" y="2766"/>
                    <a:pt x="2067" y="2736"/>
                    <a:pt x="2037" y="2736"/>
                  </a:cubicBezTo>
                  <a:close/>
                  <a:moveTo>
                    <a:pt x="1603" y="2776"/>
                  </a:moveTo>
                  <a:cubicBezTo>
                    <a:pt x="1606" y="2776"/>
                    <a:pt x="1599" y="2791"/>
                    <a:pt x="1581" y="2827"/>
                  </a:cubicBezTo>
                  <a:cubicBezTo>
                    <a:pt x="1550" y="2857"/>
                    <a:pt x="1550" y="2888"/>
                    <a:pt x="1550" y="2888"/>
                  </a:cubicBezTo>
                  <a:cubicBezTo>
                    <a:pt x="1520" y="2888"/>
                    <a:pt x="1550" y="2857"/>
                    <a:pt x="1581" y="2796"/>
                  </a:cubicBezTo>
                  <a:cubicBezTo>
                    <a:pt x="1593" y="2784"/>
                    <a:pt x="1601" y="2776"/>
                    <a:pt x="1603" y="2776"/>
                  </a:cubicBezTo>
                  <a:close/>
                  <a:moveTo>
                    <a:pt x="1357" y="2800"/>
                  </a:moveTo>
                  <a:lnTo>
                    <a:pt x="1357" y="2800"/>
                  </a:lnTo>
                  <a:cubicBezTo>
                    <a:pt x="1359" y="2800"/>
                    <a:pt x="1351" y="2816"/>
                    <a:pt x="1338" y="2857"/>
                  </a:cubicBezTo>
                  <a:cubicBezTo>
                    <a:pt x="1338" y="2888"/>
                    <a:pt x="1307" y="2918"/>
                    <a:pt x="1277" y="2918"/>
                  </a:cubicBezTo>
                  <a:lnTo>
                    <a:pt x="1307" y="2857"/>
                  </a:lnTo>
                  <a:cubicBezTo>
                    <a:pt x="1341" y="2824"/>
                    <a:pt x="1356" y="2800"/>
                    <a:pt x="1357" y="2800"/>
                  </a:cubicBezTo>
                  <a:close/>
                  <a:moveTo>
                    <a:pt x="1890" y="2845"/>
                  </a:moveTo>
                  <a:cubicBezTo>
                    <a:pt x="1899" y="2845"/>
                    <a:pt x="1915" y="2874"/>
                    <a:pt x="1915" y="2918"/>
                  </a:cubicBezTo>
                  <a:lnTo>
                    <a:pt x="1885" y="2918"/>
                  </a:lnTo>
                  <a:cubicBezTo>
                    <a:pt x="1885" y="2888"/>
                    <a:pt x="1885" y="2857"/>
                    <a:pt x="1885" y="2857"/>
                  </a:cubicBezTo>
                  <a:cubicBezTo>
                    <a:pt x="1885" y="2849"/>
                    <a:pt x="1887" y="2845"/>
                    <a:pt x="1890" y="2845"/>
                  </a:cubicBezTo>
                  <a:close/>
                  <a:moveTo>
                    <a:pt x="2158" y="2918"/>
                  </a:moveTo>
                  <a:cubicBezTo>
                    <a:pt x="2158" y="2918"/>
                    <a:pt x="2158" y="2918"/>
                    <a:pt x="2189" y="2948"/>
                  </a:cubicBezTo>
                  <a:cubicBezTo>
                    <a:pt x="2189" y="2948"/>
                    <a:pt x="2189" y="2979"/>
                    <a:pt x="2189" y="2979"/>
                  </a:cubicBezTo>
                  <a:cubicBezTo>
                    <a:pt x="2158" y="2979"/>
                    <a:pt x="2158" y="2948"/>
                    <a:pt x="2158" y="2948"/>
                  </a:cubicBezTo>
                  <a:cubicBezTo>
                    <a:pt x="2128" y="2918"/>
                    <a:pt x="2158" y="2918"/>
                    <a:pt x="2158" y="2918"/>
                  </a:cubicBezTo>
                  <a:close/>
                  <a:moveTo>
                    <a:pt x="1642" y="2918"/>
                  </a:moveTo>
                  <a:cubicBezTo>
                    <a:pt x="1611" y="2979"/>
                    <a:pt x="1611" y="3009"/>
                    <a:pt x="1611" y="3009"/>
                  </a:cubicBezTo>
                  <a:lnTo>
                    <a:pt x="1581" y="3009"/>
                  </a:lnTo>
                  <a:cubicBezTo>
                    <a:pt x="1611" y="2948"/>
                    <a:pt x="1611" y="2918"/>
                    <a:pt x="1611" y="2918"/>
                  </a:cubicBezTo>
                  <a:close/>
                  <a:moveTo>
                    <a:pt x="1824" y="3040"/>
                  </a:moveTo>
                  <a:lnTo>
                    <a:pt x="1824" y="3100"/>
                  </a:lnTo>
                  <a:cubicBezTo>
                    <a:pt x="1824" y="3100"/>
                    <a:pt x="1810" y="3114"/>
                    <a:pt x="1801" y="3114"/>
                  </a:cubicBezTo>
                  <a:cubicBezTo>
                    <a:pt x="1797" y="3114"/>
                    <a:pt x="1794" y="3111"/>
                    <a:pt x="1794" y="3100"/>
                  </a:cubicBezTo>
                  <a:cubicBezTo>
                    <a:pt x="1794" y="3100"/>
                    <a:pt x="1794" y="3040"/>
                    <a:pt x="1824" y="3040"/>
                  </a:cubicBezTo>
                  <a:close/>
                  <a:moveTo>
                    <a:pt x="1794" y="0"/>
                  </a:moveTo>
                  <a:cubicBezTo>
                    <a:pt x="1763" y="0"/>
                    <a:pt x="1763" y="30"/>
                    <a:pt x="1763" y="30"/>
                  </a:cubicBezTo>
                  <a:cubicBezTo>
                    <a:pt x="1763" y="61"/>
                    <a:pt x="1520" y="91"/>
                    <a:pt x="1490" y="91"/>
                  </a:cubicBezTo>
                  <a:cubicBezTo>
                    <a:pt x="1474" y="76"/>
                    <a:pt x="1459" y="68"/>
                    <a:pt x="1452" y="68"/>
                  </a:cubicBezTo>
                  <a:cubicBezTo>
                    <a:pt x="1444" y="68"/>
                    <a:pt x="1444" y="76"/>
                    <a:pt x="1459" y="91"/>
                  </a:cubicBezTo>
                  <a:cubicBezTo>
                    <a:pt x="1459" y="122"/>
                    <a:pt x="1398" y="152"/>
                    <a:pt x="1338" y="182"/>
                  </a:cubicBezTo>
                  <a:cubicBezTo>
                    <a:pt x="1277" y="182"/>
                    <a:pt x="1216" y="213"/>
                    <a:pt x="1246" y="243"/>
                  </a:cubicBezTo>
                  <a:cubicBezTo>
                    <a:pt x="1246" y="243"/>
                    <a:pt x="1246" y="243"/>
                    <a:pt x="1216" y="274"/>
                  </a:cubicBezTo>
                  <a:cubicBezTo>
                    <a:pt x="1186" y="274"/>
                    <a:pt x="1186" y="304"/>
                    <a:pt x="1186" y="304"/>
                  </a:cubicBezTo>
                  <a:cubicBezTo>
                    <a:pt x="1155" y="274"/>
                    <a:pt x="1155" y="274"/>
                    <a:pt x="1125" y="274"/>
                  </a:cubicBezTo>
                  <a:cubicBezTo>
                    <a:pt x="1125" y="274"/>
                    <a:pt x="1125" y="304"/>
                    <a:pt x="1155" y="334"/>
                  </a:cubicBezTo>
                  <a:cubicBezTo>
                    <a:pt x="1155" y="365"/>
                    <a:pt x="1155" y="365"/>
                    <a:pt x="1155" y="365"/>
                  </a:cubicBezTo>
                  <a:cubicBezTo>
                    <a:pt x="1155" y="365"/>
                    <a:pt x="1155" y="365"/>
                    <a:pt x="1125" y="334"/>
                  </a:cubicBezTo>
                  <a:cubicBezTo>
                    <a:pt x="1125" y="304"/>
                    <a:pt x="1094" y="274"/>
                    <a:pt x="1094" y="274"/>
                  </a:cubicBezTo>
                  <a:lnTo>
                    <a:pt x="1094" y="304"/>
                  </a:lnTo>
                  <a:cubicBezTo>
                    <a:pt x="1094" y="334"/>
                    <a:pt x="1094" y="334"/>
                    <a:pt x="1094" y="334"/>
                  </a:cubicBezTo>
                  <a:cubicBezTo>
                    <a:pt x="1094" y="334"/>
                    <a:pt x="1094" y="334"/>
                    <a:pt x="1064" y="274"/>
                  </a:cubicBezTo>
                  <a:cubicBezTo>
                    <a:pt x="1034" y="243"/>
                    <a:pt x="1018" y="228"/>
                    <a:pt x="1015" y="228"/>
                  </a:cubicBezTo>
                  <a:lnTo>
                    <a:pt x="1015" y="228"/>
                  </a:lnTo>
                  <a:cubicBezTo>
                    <a:pt x="1011" y="228"/>
                    <a:pt x="1018" y="243"/>
                    <a:pt x="1034" y="274"/>
                  </a:cubicBezTo>
                  <a:lnTo>
                    <a:pt x="1034" y="334"/>
                  </a:lnTo>
                  <a:cubicBezTo>
                    <a:pt x="1015" y="316"/>
                    <a:pt x="1005" y="308"/>
                    <a:pt x="1000" y="308"/>
                  </a:cubicBezTo>
                  <a:cubicBezTo>
                    <a:pt x="989" y="308"/>
                    <a:pt x="1003" y="344"/>
                    <a:pt x="1003" y="365"/>
                  </a:cubicBezTo>
                  <a:cubicBezTo>
                    <a:pt x="991" y="352"/>
                    <a:pt x="983" y="345"/>
                    <a:pt x="981" y="345"/>
                  </a:cubicBezTo>
                  <a:lnTo>
                    <a:pt x="981" y="345"/>
                  </a:lnTo>
                  <a:cubicBezTo>
                    <a:pt x="978" y="345"/>
                    <a:pt x="985" y="360"/>
                    <a:pt x="1003" y="395"/>
                  </a:cubicBezTo>
                  <a:cubicBezTo>
                    <a:pt x="1003" y="410"/>
                    <a:pt x="1003" y="418"/>
                    <a:pt x="999" y="418"/>
                  </a:cubicBezTo>
                  <a:cubicBezTo>
                    <a:pt x="996" y="418"/>
                    <a:pt x="988" y="410"/>
                    <a:pt x="973" y="395"/>
                  </a:cubicBezTo>
                  <a:lnTo>
                    <a:pt x="912" y="395"/>
                  </a:lnTo>
                  <a:cubicBezTo>
                    <a:pt x="942" y="456"/>
                    <a:pt x="882" y="486"/>
                    <a:pt x="821" y="547"/>
                  </a:cubicBezTo>
                  <a:cubicBezTo>
                    <a:pt x="730" y="608"/>
                    <a:pt x="699" y="669"/>
                    <a:pt x="730" y="669"/>
                  </a:cubicBezTo>
                  <a:cubicBezTo>
                    <a:pt x="730" y="684"/>
                    <a:pt x="730" y="692"/>
                    <a:pt x="726" y="692"/>
                  </a:cubicBezTo>
                  <a:cubicBezTo>
                    <a:pt x="722" y="692"/>
                    <a:pt x="714" y="684"/>
                    <a:pt x="699" y="669"/>
                  </a:cubicBezTo>
                  <a:cubicBezTo>
                    <a:pt x="669" y="669"/>
                    <a:pt x="638" y="669"/>
                    <a:pt x="699" y="730"/>
                  </a:cubicBezTo>
                  <a:cubicBezTo>
                    <a:pt x="690" y="721"/>
                    <a:pt x="681" y="717"/>
                    <a:pt x="673" y="717"/>
                  </a:cubicBezTo>
                  <a:cubicBezTo>
                    <a:pt x="651" y="717"/>
                    <a:pt x="630" y="738"/>
                    <a:pt x="608" y="760"/>
                  </a:cubicBezTo>
                  <a:cubicBezTo>
                    <a:pt x="608" y="790"/>
                    <a:pt x="578" y="821"/>
                    <a:pt x="608" y="821"/>
                  </a:cubicBezTo>
                  <a:cubicBezTo>
                    <a:pt x="608" y="833"/>
                    <a:pt x="608" y="843"/>
                    <a:pt x="608" y="851"/>
                  </a:cubicBezTo>
                  <a:cubicBezTo>
                    <a:pt x="585" y="828"/>
                    <a:pt x="562" y="818"/>
                    <a:pt x="544" y="818"/>
                  </a:cubicBezTo>
                  <a:cubicBezTo>
                    <a:pt x="514" y="818"/>
                    <a:pt x="498" y="844"/>
                    <a:pt x="517" y="882"/>
                  </a:cubicBezTo>
                  <a:cubicBezTo>
                    <a:pt x="517" y="882"/>
                    <a:pt x="517" y="895"/>
                    <a:pt x="508" y="895"/>
                  </a:cubicBezTo>
                  <a:cubicBezTo>
                    <a:pt x="503" y="895"/>
                    <a:pt x="497" y="892"/>
                    <a:pt x="487" y="882"/>
                  </a:cubicBezTo>
                  <a:cubicBezTo>
                    <a:pt x="487" y="912"/>
                    <a:pt x="487" y="912"/>
                    <a:pt x="487" y="942"/>
                  </a:cubicBezTo>
                  <a:cubicBezTo>
                    <a:pt x="487" y="973"/>
                    <a:pt x="456" y="1003"/>
                    <a:pt x="456" y="1034"/>
                  </a:cubicBezTo>
                  <a:cubicBezTo>
                    <a:pt x="456" y="1034"/>
                    <a:pt x="487" y="1064"/>
                    <a:pt x="487" y="1064"/>
                  </a:cubicBezTo>
                  <a:cubicBezTo>
                    <a:pt x="456" y="1094"/>
                    <a:pt x="456" y="1094"/>
                    <a:pt x="456" y="1094"/>
                  </a:cubicBezTo>
                  <a:cubicBezTo>
                    <a:pt x="451" y="1089"/>
                    <a:pt x="446" y="1086"/>
                    <a:pt x="442" y="1086"/>
                  </a:cubicBezTo>
                  <a:cubicBezTo>
                    <a:pt x="425" y="1086"/>
                    <a:pt x="420" y="1136"/>
                    <a:pt x="395" y="1185"/>
                  </a:cubicBezTo>
                  <a:cubicBezTo>
                    <a:pt x="365" y="1246"/>
                    <a:pt x="365" y="1307"/>
                    <a:pt x="335" y="1337"/>
                  </a:cubicBezTo>
                  <a:cubicBezTo>
                    <a:pt x="426" y="1368"/>
                    <a:pt x="426" y="1368"/>
                    <a:pt x="365" y="1398"/>
                  </a:cubicBezTo>
                  <a:cubicBezTo>
                    <a:pt x="304" y="1398"/>
                    <a:pt x="304" y="1429"/>
                    <a:pt x="365" y="1459"/>
                  </a:cubicBezTo>
                  <a:lnTo>
                    <a:pt x="335" y="1459"/>
                  </a:lnTo>
                  <a:cubicBezTo>
                    <a:pt x="274" y="1459"/>
                    <a:pt x="304" y="1489"/>
                    <a:pt x="365" y="1489"/>
                  </a:cubicBezTo>
                  <a:cubicBezTo>
                    <a:pt x="335" y="1520"/>
                    <a:pt x="304" y="1520"/>
                    <a:pt x="335" y="1520"/>
                  </a:cubicBezTo>
                  <a:cubicBezTo>
                    <a:pt x="335" y="1550"/>
                    <a:pt x="335" y="1550"/>
                    <a:pt x="274" y="1550"/>
                  </a:cubicBezTo>
                  <a:lnTo>
                    <a:pt x="274" y="1581"/>
                  </a:lnTo>
                  <a:lnTo>
                    <a:pt x="304" y="1581"/>
                  </a:lnTo>
                  <a:cubicBezTo>
                    <a:pt x="335" y="1581"/>
                    <a:pt x="335" y="1611"/>
                    <a:pt x="335" y="1611"/>
                  </a:cubicBezTo>
                  <a:lnTo>
                    <a:pt x="487" y="1611"/>
                  </a:lnTo>
                  <a:cubicBezTo>
                    <a:pt x="578" y="1611"/>
                    <a:pt x="608" y="1611"/>
                    <a:pt x="638" y="1581"/>
                  </a:cubicBezTo>
                  <a:cubicBezTo>
                    <a:pt x="669" y="1550"/>
                    <a:pt x="699" y="1550"/>
                    <a:pt x="638" y="1550"/>
                  </a:cubicBezTo>
                  <a:cubicBezTo>
                    <a:pt x="638" y="1550"/>
                    <a:pt x="608" y="1520"/>
                    <a:pt x="608" y="1520"/>
                  </a:cubicBezTo>
                  <a:cubicBezTo>
                    <a:pt x="608" y="1520"/>
                    <a:pt x="638" y="1489"/>
                    <a:pt x="638" y="1489"/>
                  </a:cubicBezTo>
                  <a:cubicBezTo>
                    <a:pt x="644" y="1495"/>
                    <a:pt x="649" y="1498"/>
                    <a:pt x="653" y="1498"/>
                  </a:cubicBezTo>
                  <a:cubicBezTo>
                    <a:pt x="670" y="1498"/>
                    <a:pt x="675" y="1453"/>
                    <a:pt x="699" y="1429"/>
                  </a:cubicBezTo>
                  <a:cubicBezTo>
                    <a:pt x="699" y="1398"/>
                    <a:pt x="699" y="1368"/>
                    <a:pt x="730" y="1368"/>
                  </a:cubicBezTo>
                  <a:lnTo>
                    <a:pt x="760" y="1368"/>
                  </a:lnTo>
                  <a:cubicBezTo>
                    <a:pt x="730" y="1337"/>
                    <a:pt x="760" y="1307"/>
                    <a:pt x="760" y="1246"/>
                  </a:cubicBezTo>
                  <a:cubicBezTo>
                    <a:pt x="790" y="1185"/>
                    <a:pt x="821" y="1155"/>
                    <a:pt x="790" y="1125"/>
                  </a:cubicBezTo>
                  <a:cubicBezTo>
                    <a:pt x="821" y="1125"/>
                    <a:pt x="821" y="1125"/>
                    <a:pt x="851" y="1094"/>
                  </a:cubicBezTo>
                  <a:cubicBezTo>
                    <a:pt x="821" y="1064"/>
                    <a:pt x="821" y="1064"/>
                    <a:pt x="821" y="1064"/>
                  </a:cubicBezTo>
                  <a:lnTo>
                    <a:pt x="882" y="1064"/>
                  </a:lnTo>
                  <a:cubicBezTo>
                    <a:pt x="882" y="1034"/>
                    <a:pt x="882" y="1034"/>
                    <a:pt x="851" y="1003"/>
                  </a:cubicBezTo>
                  <a:cubicBezTo>
                    <a:pt x="851" y="1003"/>
                    <a:pt x="912" y="942"/>
                    <a:pt x="942" y="942"/>
                  </a:cubicBezTo>
                  <a:cubicBezTo>
                    <a:pt x="951" y="951"/>
                    <a:pt x="955" y="955"/>
                    <a:pt x="956" y="955"/>
                  </a:cubicBezTo>
                  <a:cubicBezTo>
                    <a:pt x="957" y="955"/>
                    <a:pt x="951" y="946"/>
                    <a:pt x="947" y="935"/>
                  </a:cubicBezTo>
                  <a:lnTo>
                    <a:pt x="947" y="935"/>
                  </a:lnTo>
                  <a:cubicBezTo>
                    <a:pt x="951" y="934"/>
                    <a:pt x="959" y="926"/>
                    <a:pt x="973" y="912"/>
                  </a:cubicBezTo>
                  <a:cubicBezTo>
                    <a:pt x="942" y="882"/>
                    <a:pt x="973" y="851"/>
                    <a:pt x="1034" y="821"/>
                  </a:cubicBezTo>
                  <a:cubicBezTo>
                    <a:pt x="1064" y="760"/>
                    <a:pt x="1094" y="730"/>
                    <a:pt x="1064" y="730"/>
                  </a:cubicBezTo>
                  <a:cubicBezTo>
                    <a:pt x="1034" y="699"/>
                    <a:pt x="1064" y="699"/>
                    <a:pt x="1094" y="699"/>
                  </a:cubicBezTo>
                  <a:cubicBezTo>
                    <a:pt x="1155" y="714"/>
                    <a:pt x="1178" y="722"/>
                    <a:pt x="1186" y="722"/>
                  </a:cubicBezTo>
                  <a:cubicBezTo>
                    <a:pt x="1193" y="722"/>
                    <a:pt x="1186" y="714"/>
                    <a:pt x="1186" y="699"/>
                  </a:cubicBezTo>
                  <a:lnTo>
                    <a:pt x="1186" y="699"/>
                  </a:lnTo>
                  <a:cubicBezTo>
                    <a:pt x="1186" y="708"/>
                    <a:pt x="1183" y="712"/>
                    <a:pt x="1179" y="712"/>
                  </a:cubicBezTo>
                  <a:cubicBezTo>
                    <a:pt x="1168" y="712"/>
                    <a:pt x="1146" y="690"/>
                    <a:pt x="1125" y="669"/>
                  </a:cubicBezTo>
                  <a:cubicBezTo>
                    <a:pt x="1110" y="638"/>
                    <a:pt x="1102" y="623"/>
                    <a:pt x="1106" y="623"/>
                  </a:cubicBezTo>
                  <a:lnTo>
                    <a:pt x="1106" y="623"/>
                  </a:lnTo>
                  <a:cubicBezTo>
                    <a:pt x="1110" y="623"/>
                    <a:pt x="1125" y="638"/>
                    <a:pt x="1155" y="669"/>
                  </a:cubicBezTo>
                  <a:cubicBezTo>
                    <a:pt x="1159" y="673"/>
                    <a:pt x="1165" y="675"/>
                    <a:pt x="1171" y="675"/>
                  </a:cubicBezTo>
                  <a:cubicBezTo>
                    <a:pt x="1200" y="675"/>
                    <a:pt x="1246" y="628"/>
                    <a:pt x="1252" y="583"/>
                  </a:cubicBezTo>
                  <a:lnTo>
                    <a:pt x="1252" y="583"/>
                  </a:lnTo>
                  <a:cubicBezTo>
                    <a:pt x="1264" y="595"/>
                    <a:pt x="1270" y="600"/>
                    <a:pt x="1277" y="600"/>
                  </a:cubicBezTo>
                  <a:cubicBezTo>
                    <a:pt x="1284" y="600"/>
                    <a:pt x="1292" y="593"/>
                    <a:pt x="1307" y="578"/>
                  </a:cubicBezTo>
                  <a:lnTo>
                    <a:pt x="1338" y="578"/>
                  </a:lnTo>
                  <a:cubicBezTo>
                    <a:pt x="1320" y="542"/>
                    <a:pt x="1333" y="527"/>
                    <a:pt x="1348" y="527"/>
                  </a:cubicBezTo>
                  <a:cubicBezTo>
                    <a:pt x="1358" y="527"/>
                    <a:pt x="1368" y="535"/>
                    <a:pt x="1368" y="547"/>
                  </a:cubicBezTo>
                  <a:cubicBezTo>
                    <a:pt x="1398" y="578"/>
                    <a:pt x="1398" y="578"/>
                    <a:pt x="1429" y="578"/>
                  </a:cubicBezTo>
                  <a:cubicBezTo>
                    <a:pt x="1411" y="542"/>
                    <a:pt x="1424" y="527"/>
                    <a:pt x="1439" y="527"/>
                  </a:cubicBezTo>
                  <a:cubicBezTo>
                    <a:pt x="1449" y="527"/>
                    <a:pt x="1459" y="535"/>
                    <a:pt x="1459" y="547"/>
                  </a:cubicBezTo>
                  <a:lnTo>
                    <a:pt x="1490" y="547"/>
                  </a:lnTo>
                  <a:cubicBezTo>
                    <a:pt x="1490" y="517"/>
                    <a:pt x="1490" y="517"/>
                    <a:pt x="1520" y="517"/>
                  </a:cubicBezTo>
                  <a:cubicBezTo>
                    <a:pt x="1520" y="486"/>
                    <a:pt x="1550" y="486"/>
                    <a:pt x="1520" y="456"/>
                  </a:cubicBezTo>
                  <a:cubicBezTo>
                    <a:pt x="1520" y="426"/>
                    <a:pt x="1490" y="395"/>
                    <a:pt x="1520" y="395"/>
                  </a:cubicBezTo>
                  <a:lnTo>
                    <a:pt x="1520" y="426"/>
                  </a:lnTo>
                  <a:cubicBezTo>
                    <a:pt x="1520" y="456"/>
                    <a:pt x="1550" y="456"/>
                    <a:pt x="1581" y="456"/>
                  </a:cubicBezTo>
                  <a:cubicBezTo>
                    <a:pt x="1596" y="441"/>
                    <a:pt x="1611" y="433"/>
                    <a:pt x="1623" y="433"/>
                  </a:cubicBezTo>
                  <a:cubicBezTo>
                    <a:pt x="1634" y="433"/>
                    <a:pt x="1642" y="441"/>
                    <a:pt x="1642" y="456"/>
                  </a:cubicBezTo>
                  <a:lnTo>
                    <a:pt x="1642" y="426"/>
                  </a:lnTo>
                  <a:cubicBezTo>
                    <a:pt x="1642" y="410"/>
                    <a:pt x="1649" y="403"/>
                    <a:pt x="1657" y="403"/>
                  </a:cubicBezTo>
                  <a:cubicBezTo>
                    <a:pt x="1664" y="403"/>
                    <a:pt x="1672" y="410"/>
                    <a:pt x="1672" y="426"/>
                  </a:cubicBezTo>
                  <a:cubicBezTo>
                    <a:pt x="1672" y="441"/>
                    <a:pt x="1680" y="448"/>
                    <a:pt x="1691" y="448"/>
                  </a:cubicBezTo>
                  <a:cubicBezTo>
                    <a:pt x="1702" y="448"/>
                    <a:pt x="1718" y="441"/>
                    <a:pt x="1733" y="426"/>
                  </a:cubicBezTo>
                  <a:cubicBezTo>
                    <a:pt x="1748" y="456"/>
                    <a:pt x="1756" y="471"/>
                    <a:pt x="1759" y="471"/>
                  </a:cubicBezTo>
                  <a:cubicBezTo>
                    <a:pt x="1763" y="471"/>
                    <a:pt x="1763" y="456"/>
                    <a:pt x="1763" y="426"/>
                  </a:cubicBezTo>
                  <a:cubicBezTo>
                    <a:pt x="1794" y="456"/>
                    <a:pt x="1794" y="456"/>
                    <a:pt x="1794" y="456"/>
                  </a:cubicBezTo>
                  <a:cubicBezTo>
                    <a:pt x="1794" y="441"/>
                    <a:pt x="1801" y="433"/>
                    <a:pt x="1809" y="433"/>
                  </a:cubicBezTo>
                  <a:cubicBezTo>
                    <a:pt x="1816" y="433"/>
                    <a:pt x="1824" y="441"/>
                    <a:pt x="1824" y="456"/>
                  </a:cubicBezTo>
                  <a:lnTo>
                    <a:pt x="1854" y="456"/>
                  </a:lnTo>
                  <a:cubicBezTo>
                    <a:pt x="1854" y="426"/>
                    <a:pt x="1854" y="426"/>
                    <a:pt x="1854" y="426"/>
                  </a:cubicBezTo>
                  <a:cubicBezTo>
                    <a:pt x="1885" y="426"/>
                    <a:pt x="1885" y="426"/>
                    <a:pt x="1885" y="395"/>
                  </a:cubicBezTo>
                  <a:cubicBezTo>
                    <a:pt x="1915" y="365"/>
                    <a:pt x="1915" y="365"/>
                    <a:pt x="1915" y="365"/>
                  </a:cubicBezTo>
                  <a:cubicBezTo>
                    <a:pt x="1915" y="365"/>
                    <a:pt x="1915" y="395"/>
                    <a:pt x="1915" y="426"/>
                  </a:cubicBezTo>
                  <a:cubicBezTo>
                    <a:pt x="1903" y="438"/>
                    <a:pt x="1900" y="446"/>
                    <a:pt x="1904" y="446"/>
                  </a:cubicBezTo>
                  <a:cubicBezTo>
                    <a:pt x="1910" y="446"/>
                    <a:pt x="1928" y="431"/>
                    <a:pt x="1946" y="395"/>
                  </a:cubicBezTo>
                  <a:lnTo>
                    <a:pt x="1946" y="395"/>
                  </a:lnTo>
                  <a:cubicBezTo>
                    <a:pt x="1946" y="395"/>
                    <a:pt x="1946" y="395"/>
                    <a:pt x="1946" y="395"/>
                  </a:cubicBezTo>
                  <a:lnTo>
                    <a:pt x="1976" y="395"/>
                  </a:lnTo>
                  <a:cubicBezTo>
                    <a:pt x="2006" y="456"/>
                    <a:pt x="2006" y="456"/>
                    <a:pt x="2006" y="456"/>
                  </a:cubicBezTo>
                  <a:cubicBezTo>
                    <a:pt x="2022" y="441"/>
                    <a:pt x="2029" y="433"/>
                    <a:pt x="2033" y="433"/>
                  </a:cubicBezTo>
                  <a:cubicBezTo>
                    <a:pt x="2035" y="433"/>
                    <a:pt x="2036" y="435"/>
                    <a:pt x="2036" y="439"/>
                  </a:cubicBezTo>
                  <a:lnTo>
                    <a:pt x="2036" y="439"/>
                  </a:lnTo>
                  <a:cubicBezTo>
                    <a:pt x="2037" y="435"/>
                    <a:pt x="2037" y="430"/>
                    <a:pt x="2037" y="426"/>
                  </a:cubicBezTo>
                  <a:cubicBezTo>
                    <a:pt x="2052" y="410"/>
                    <a:pt x="2059" y="403"/>
                    <a:pt x="2063" y="403"/>
                  </a:cubicBezTo>
                  <a:cubicBezTo>
                    <a:pt x="2067" y="403"/>
                    <a:pt x="2067" y="410"/>
                    <a:pt x="2067" y="426"/>
                  </a:cubicBezTo>
                  <a:cubicBezTo>
                    <a:pt x="2067" y="395"/>
                    <a:pt x="2067" y="365"/>
                    <a:pt x="2097" y="365"/>
                  </a:cubicBezTo>
                  <a:lnTo>
                    <a:pt x="2097" y="395"/>
                  </a:lnTo>
                  <a:lnTo>
                    <a:pt x="2067" y="426"/>
                  </a:lnTo>
                  <a:cubicBezTo>
                    <a:pt x="2049" y="461"/>
                    <a:pt x="2052" y="476"/>
                    <a:pt x="2058" y="476"/>
                  </a:cubicBezTo>
                  <a:cubicBezTo>
                    <a:pt x="2062" y="476"/>
                    <a:pt x="2067" y="469"/>
                    <a:pt x="2067" y="456"/>
                  </a:cubicBezTo>
                  <a:cubicBezTo>
                    <a:pt x="2067" y="426"/>
                    <a:pt x="2097" y="426"/>
                    <a:pt x="2097" y="426"/>
                  </a:cubicBezTo>
                  <a:lnTo>
                    <a:pt x="2097" y="426"/>
                  </a:lnTo>
                  <a:cubicBezTo>
                    <a:pt x="2067" y="456"/>
                    <a:pt x="2158" y="486"/>
                    <a:pt x="2219" y="517"/>
                  </a:cubicBezTo>
                  <a:cubicBezTo>
                    <a:pt x="2219" y="517"/>
                    <a:pt x="2232" y="504"/>
                    <a:pt x="2241" y="487"/>
                  </a:cubicBezTo>
                  <a:lnTo>
                    <a:pt x="2241" y="487"/>
                  </a:lnTo>
                  <a:cubicBezTo>
                    <a:pt x="2233" y="521"/>
                    <a:pt x="2237" y="541"/>
                    <a:pt x="2246" y="541"/>
                  </a:cubicBezTo>
                  <a:cubicBezTo>
                    <a:pt x="2254" y="541"/>
                    <a:pt x="2267" y="525"/>
                    <a:pt x="2280" y="486"/>
                  </a:cubicBezTo>
                  <a:cubicBezTo>
                    <a:pt x="2280" y="502"/>
                    <a:pt x="2280" y="509"/>
                    <a:pt x="2284" y="509"/>
                  </a:cubicBezTo>
                  <a:cubicBezTo>
                    <a:pt x="2287" y="509"/>
                    <a:pt x="2295" y="502"/>
                    <a:pt x="2310" y="486"/>
                  </a:cubicBezTo>
                  <a:lnTo>
                    <a:pt x="2310" y="486"/>
                  </a:lnTo>
                  <a:cubicBezTo>
                    <a:pt x="2310" y="508"/>
                    <a:pt x="2295" y="529"/>
                    <a:pt x="2297" y="529"/>
                  </a:cubicBezTo>
                  <a:cubicBezTo>
                    <a:pt x="2298" y="529"/>
                    <a:pt x="2301" y="526"/>
                    <a:pt x="2310" y="517"/>
                  </a:cubicBezTo>
                  <a:cubicBezTo>
                    <a:pt x="2310" y="517"/>
                    <a:pt x="2310" y="517"/>
                    <a:pt x="2310" y="578"/>
                  </a:cubicBezTo>
                  <a:cubicBezTo>
                    <a:pt x="2310" y="586"/>
                    <a:pt x="2310" y="590"/>
                    <a:pt x="2311" y="590"/>
                  </a:cubicBezTo>
                  <a:cubicBezTo>
                    <a:pt x="2313" y="590"/>
                    <a:pt x="2319" y="569"/>
                    <a:pt x="2341" y="547"/>
                  </a:cubicBezTo>
                  <a:cubicBezTo>
                    <a:pt x="2366" y="521"/>
                    <a:pt x="2381" y="512"/>
                    <a:pt x="2387" y="512"/>
                  </a:cubicBezTo>
                  <a:cubicBezTo>
                    <a:pt x="2396" y="512"/>
                    <a:pt x="2389" y="530"/>
                    <a:pt x="2371" y="547"/>
                  </a:cubicBezTo>
                  <a:cubicBezTo>
                    <a:pt x="2356" y="578"/>
                    <a:pt x="2356" y="593"/>
                    <a:pt x="2367" y="593"/>
                  </a:cubicBezTo>
                  <a:cubicBezTo>
                    <a:pt x="2379" y="593"/>
                    <a:pt x="2401" y="578"/>
                    <a:pt x="2432" y="547"/>
                  </a:cubicBezTo>
                  <a:cubicBezTo>
                    <a:pt x="2450" y="512"/>
                    <a:pt x="2457" y="497"/>
                    <a:pt x="2460" y="497"/>
                  </a:cubicBezTo>
                  <a:cubicBezTo>
                    <a:pt x="2462" y="497"/>
                    <a:pt x="2462" y="504"/>
                    <a:pt x="2462" y="517"/>
                  </a:cubicBezTo>
                  <a:cubicBezTo>
                    <a:pt x="2432" y="547"/>
                    <a:pt x="2432" y="578"/>
                    <a:pt x="2432" y="578"/>
                  </a:cubicBezTo>
                  <a:cubicBezTo>
                    <a:pt x="2432" y="578"/>
                    <a:pt x="2462" y="578"/>
                    <a:pt x="2432" y="608"/>
                  </a:cubicBezTo>
                  <a:lnTo>
                    <a:pt x="2432" y="608"/>
                  </a:lnTo>
                  <a:cubicBezTo>
                    <a:pt x="2432" y="608"/>
                    <a:pt x="2432" y="608"/>
                    <a:pt x="2462" y="578"/>
                  </a:cubicBezTo>
                  <a:cubicBezTo>
                    <a:pt x="2479" y="569"/>
                    <a:pt x="2490" y="566"/>
                    <a:pt x="2499" y="566"/>
                  </a:cubicBezTo>
                  <a:cubicBezTo>
                    <a:pt x="2521" y="566"/>
                    <a:pt x="2515" y="594"/>
                    <a:pt x="2493" y="638"/>
                  </a:cubicBezTo>
                  <a:lnTo>
                    <a:pt x="2523" y="638"/>
                  </a:lnTo>
                  <a:cubicBezTo>
                    <a:pt x="2534" y="627"/>
                    <a:pt x="2545" y="617"/>
                    <a:pt x="2553" y="608"/>
                  </a:cubicBezTo>
                  <a:lnTo>
                    <a:pt x="2553" y="608"/>
                  </a:lnTo>
                  <a:cubicBezTo>
                    <a:pt x="2553" y="629"/>
                    <a:pt x="2538" y="651"/>
                    <a:pt x="2540" y="651"/>
                  </a:cubicBezTo>
                  <a:cubicBezTo>
                    <a:pt x="2541" y="651"/>
                    <a:pt x="2545" y="647"/>
                    <a:pt x="2553" y="638"/>
                  </a:cubicBezTo>
                  <a:cubicBezTo>
                    <a:pt x="2562" y="621"/>
                    <a:pt x="2571" y="613"/>
                    <a:pt x="2578" y="613"/>
                  </a:cubicBezTo>
                  <a:cubicBezTo>
                    <a:pt x="2594" y="613"/>
                    <a:pt x="2596" y="656"/>
                    <a:pt x="2553" y="699"/>
                  </a:cubicBezTo>
                  <a:cubicBezTo>
                    <a:pt x="2584" y="669"/>
                    <a:pt x="2614" y="638"/>
                    <a:pt x="2614" y="638"/>
                  </a:cubicBezTo>
                  <a:cubicBezTo>
                    <a:pt x="2614" y="669"/>
                    <a:pt x="2614" y="669"/>
                    <a:pt x="2614" y="699"/>
                  </a:cubicBezTo>
                  <a:cubicBezTo>
                    <a:pt x="2603" y="711"/>
                    <a:pt x="2595" y="723"/>
                    <a:pt x="2591" y="731"/>
                  </a:cubicBezTo>
                  <a:lnTo>
                    <a:pt x="2591" y="731"/>
                  </a:lnTo>
                  <a:cubicBezTo>
                    <a:pt x="2587" y="730"/>
                    <a:pt x="2584" y="730"/>
                    <a:pt x="2584" y="730"/>
                  </a:cubicBezTo>
                  <a:lnTo>
                    <a:pt x="2584" y="730"/>
                  </a:lnTo>
                  <a:cubicBezTo>
                    <a:pt x="2584" y="738"/>
                    <a:pt x="2584" y="742"/>
                    <a:pt x="2585" y="742"/>
                  </a:cubicBezTo>
                  <a:cubicBezTo>
                    <a:pt x="2585" y="742"/>
                    <a:pt x="2587" y="738"/>
                    <a:pt x="2591" y="731"/>
                  </a:cubicBezTo>
                  <a:lnTo>
                    <a:pt x="2591" y="731"/>
                  </a:lnTo>
                  <a:cubicBezTo>
                    <a:pt x="2598" y="733"/>
                    <a:pt x="2604" y="740"/>
                    <a:pt x="2584" y="760"/>
                  </a:cubicBezTo>
                  <a:cubicBezTo>
                    <a:pt x="2584" y="760"/>
                    <a:pt x="2584" y="790"/>
                    <a:pt x="2614" y="790"/>
                  </a:cubicBezTo>
                  <a:cubicBezTo>
                    <a:pt x="2623" y="781"/>
                    <a:pt x="2629" y="778"/>
                    <a:pt x="2633" y="778"/>
                  </a:cubicBezTo>
                  <a:cubicBezTo>
                    <a:pt x="2642" y="778"/>
                    <a:pt x="2636" y="799"/>
                    <a:pt x="2614" y="821"/>
                  </a:cubicBezTo>
                  <a:cubicBezTo>
                    <a:pt x="2614" y="821"/>
                    <a:pt x="2645" y="821"/>
                    <a:pt x="2675" y="790"/>
                  </a:cubicBezTo>
                  <a:cubicBezTo>
                    <a:pt x="2675" y="821"/>
                    <a:pt x="2675" y="821"/>
                    <a:pt x="2675" y="851"/>
                  </a:cubicBezTo>
                  <a:cubicBezTo>
                    <a:pt x="2685" y="841"/>
                    <a:pt x="2692" y="838"/>
                    <a:pt x="2696" y="838"/>
                  </a:cubicBezTo>
                  <a:cubicBezTo>
                    <a:pt x="2705" y="838"/>
                    <a:pt x="2705" y="851"/>
                    <a:pt x="2705" y="851"/>
                  </a:cubicBezTo>
                  <a:cubicBezTo>
                    <a:pt x="2721" y="836"/>
                    <a:pt x="2728" y="828"/>
                    <a:pt x="2732" y="828"/>
                  </a:cubicBezTo>
                  <a:cubicBezTo>
                    <a:pt x="2736" y="828"/>
                    <a:pt x="2736" y="836"/>
                    <a:pt x="2736" y="851"/>
                  </a:cubicBezTo>
                  <a:cubicBezTo>
                    <a:pt x="2736" y="851"/>
                    <a:pt x="2736" y="882"/>
                    <a:pt x="2736" y="882"/>
                  </a:cubicBezTo>
                  <a:cubicBezTo>
                    <a:pt x="2751" y="897"/>
                    <a:pt x="2759" y="904"/>
                    <a:pt x="2766" y="904"/>
                  </a:cubicBezTo>
                  <a:cubicBezTo>
                    <a:pt x="2774" y="904"/>
                    <a:pt x="2781" y="897"/>
                    <a:pt x="2797" y="882"/>
                  </a:cubicBezTo>
                  <a:cubicBezTo>
                    <a:pt x="2776" y="882"/>
                    <a:pt x="2783" y="868"/>
                    <a:pt x="2790" y="868"/>
                  </a:cubicBezTo>
                  <a:cubicBezTo>
                    <a:pt x="2793" y="868"/>
                    <a:pt x="2797" y="871"/>
                    <a:pt x="2797" y="882"/>
                  </a:cubicBezTo>
                  <a:cubicBezTo>
                    <a:pt x="2797" y="912"/>
                    <a:pt x="2797" y="942"/>
                    <a:pt x="2797" y="973"/>
                  </a:cubicBezTo>
                  <a:cubicBezTo>
                    <a:pt x="2797" y="988"/>
                    <a:pt x="2797" y="996"/>
                    <a:pt x="2800" y="996"/>
                  </a:cubicBezTo>
                  <a:cubicBezTo>
                    <a:pt x="2804" y="996"/>
                    <a:pt x="2812" y="988"/>
                    <a:pt x="2827" y="973"/>
                  </a:cubicBezTo>
                  <a:cubicBezTo>
                    <a:pt x="2857" y="958"/>
                    <a:pt x="2873" y="950"/>
                    <a:pt x="2876" y="950"/>
                  </a:cubicBezTo>
                  <a:lnTo>
                    <a:pt x="2876" y="950"/>
                  </a:lnTo>
                  <a:cubicBezTo>
                    <a:pt x="2880" y="950"/>
                    <a:pt x="2873" y="958"/>
                    <a:pt x="2857" y="973"/>
                  </a:cubicBezTo>
                  <a:cubicBezTo>
                    <a:pt x="2797" y="1034"/>
                    <a:pt x="2797" y="1034"/>
                    <a:pt x="2827" y="1034"/>
                  </a:cubicBezTo>
                  <a:cubicBezTo>
                    <a:pt x="2854" y="1006"/>
                    <a:pt x="2857" y="1003"/>
                    <a:pt x="2857" y="1003"/>
                  </a:cubicBezTo>
                  <a:lnTo>
                    <a:pt x="2857" y="1003"/>
                  </a:lnTo>
                  <a:cubicBezTo>
                    <a:pt x="2827" y="1034"/>
                    <a:pt x="2857" y="1034"/>
                    <a:pt x="2888" y="1034"/>
                  </a:cubicBezTo>
                  <a:cubicBezTo>
                    <a:pt x="2888" y="1034"/>
                    <a:pt x="2888" y="1034"/>
                    <a:pt x="2857" y="1064"/>
                  </a:cubicBezTo>
                  <a:cubicBezTo>
                    <a:pt x="2918" y="1064"/>
                    <a:pt x="2918" y="1125"/>
                    <a:pt x="2888" y="1155"/>
                  </a:cubicBezTo>
                  <a:lnTo>
                    <a:pt x="2918" y="1155"/>
                  </a:lnTo>
                  <a:cubicBezTo>
                    <a:pt x="2949" y="1140"/>
                    <a:pt x="2971" y="1132"/>
                    <a:pt x="2975" y="1132"/>
                  </a:cubicBezTo>
                  <a:lnTo>
                    <a:pt x="2975" y="1132"/>
                  </a:lnTo>
                  <a:cubicBezTo>
                    <a:pt x="2979" y="1132"/>
                    <a:pt x="2964" y="1140"/>
                    <a:pt x="2918" y="1155"/>
                  </a:cubicBezTo>
                  <a:cubicBezTo>
                    <a:pt x="2888" y="1170"/>
                    <a:pt x="2873" y="1178"/>
                    <a:pt x="2876" y="1178"/>
                  </a:cubicBezTo>
                  <a:cubicBezTo>
                    <a:pt x="2880" y="1178"/>
                    <a:pt x="2903" y="1170"/>
                    <a:pt x="2949" y="1155"/>
                  </a:cubicBezTo>
                  <a:cubicBezTo>
                    <a:pt x="2979" y="1155"/>
                    <a:pt x="2979" y="1185"/>
                    <a:pt x="2918" y="1216"/>
                  </a:cubicBezTo>
                  <a:cubicBezTo>
                    <a:pt x="2888" y="1216"/>
                    <a:pt x="2857" y="1246"/>
                    <a:pt x="2857" y="1246"/>
                  </a:cubicBezTo>
                  <a:lnTo>
                    <a:pt x="2888" y="1246"/>
                  </a:lnTo>
                  <a:cubicBezTo>
                    <a:pt x="2898" y="1236"/>
                    <a:pt x="2905" y="1233"/>
                    <a:pt x="2909" y="1233"/>
                  </a:cubicBezTo>
                  <a:cubicBezTo>
                    <a:pt x="2918" y="1233"/>
                    <a:pt x="2918" y="1246"/>
                    <a:pt x="2918" y="1246"/>
                  </a:cubicBezTo>
                  <a:cubicBezTo>
                    <a:pt x="2949" y="1277"/>
                    <a:pt x="2979" y="1307"/>
                    <a:pt x="2979" y="1307"/>
                  </a:cubicBezTo>
                  <a:cubicBezTo>
                    <a:pt x="2979" y="1337"/>
                    <a:pt x="2979" y="1337"/>
                    <a:pt x="2949" y="1368"/>
                  </a:cubicBezTo>
                  <a:cubicBezTo>
                    <a:pt x="2949" y="1368"/>
                    <a:pt x="2949" y="1368"/>
                    <a:pt x="3009" y="1398"/>
                  </a:cubicBezTo>
                  <a:cubicBezTo>
                    <a:pt x="3040" y="1398"/>
                    <a:pt x="3040" y="1398"/>
                    <a:pt x="3009" y="1429"/>
                  </a:cubicBezTo>
                  <a:lnTo>
                    <a:pt x="3040" y="1429"/>
                  </a:lnTo>
                  <a:cubicBezTo>
                    <a:pt x="3009" y="1459"/>
                    <a:pt x="2979" y="1459"/>
                    <a:pt x="3009" y="1459"/>
                  </a:cubicBezTo>
                  <a:cubicBezTo>
                    <a:pt x="3040" y="1459"/>
                    <a:pt x="3040" y="1459"/>
                    <a:pt x="3040" y="1489"/>
                  </a:cubicBezTo>
                  <a:cubicBezTo>
                    <a:pt x="3009" y="1489"/>
                    <a:pt x="2979" y="1763"/>
                    <a:pt x="3009" y="1763"/>
                  </a:cubicBezTo>
                  <a:cubicBezTo>
                    <a:pt x="3009" y="1763"/>
                    <a:pt x="3009" y="1793"/>
                    <a:pt x="3009" y="1793"/>
                  </a:cubicBezTo>
                  <a:cubicBezTo>
                    <a:pt x="2979" y="1793"/>
                    <a:pt x="2979" y="1824"/>
                    <a:pt x="2979" y="1824"/>
                  </a:cubicBezTo>
                  <a:cubicBezTo>
                    <a:pt x="2967" y="1818"/>
                    <a:pt x="2959" y="1816"/>
                    <a:pt x="2953" y="1816"/>
                  </a:cubicBezTo>
                  <a:cubicBezTo>
                    <a:pt x="2930" y="1816"/>
                    <a:pt x="2954" y="1860"/>
                    <a:pt x="2979" y="1885"/>
                  </a:cubicBezTo>
                  <a:cubicBezTo>
                    <a:pt x="3009" y="1915"/>
                    <a:pt x="3009" y="1915"/>
                    <a:pt x="2979" y="1915"/>
                  </a:cubicBezTo>
                  <a:cubicBezTo>
                    <a:pt x="2961" y="1906"/>
                    <a:pt x="2949" y="1902"/>
                    <a:pt x="2940" y="1902"/>
                  </a:cubicBezTo>
                  <a:cubicBezTo>
                    <a:pt x="2921" y="1902"/>
                    <a:pt x="2927" y="1924"/>
                    <a:pt x="2949" y="1945"/>
                  </a:cubicBezTo>
                  <a:cubicBezTo>
                    <a:pt x="3009" y="1976"/>
                    <a:pt x="3009" y="1976"/>
                    <a:pt x="2949" y="1976"/>
                  </a:cubicBezTo>
                  <a:cubicBezTo>
                    <a:pt x="2923" y="1963"/>
                    <a:pt x="2903" y="1956"/>
                    <a:pt x="2895" y="1956"/>
                  </a:cubicBezTo>
                  <a:cubicBezTo>
                    <a:pt x="2883" y="1956"/>
                    <a:pt x="2895" y="1971"/>
                    <a:pt x="2949" y="2006"/>
                  </a:cubicBezTo>
                  <a:cubicBezTo>
                    <a:pt x="2979" y="2037"/>
                    <a:pt x="2979" y="2037"/>
                    <a:pt x="2949" y="2037"/>
                  </a:cubicBezTo>
                  <a:cubicBezTo>
                    <a:pt x="2918" y="2021"/>
                    <a:pt x="2903" y="2014"/>
                    <a:pt x="2899" y="2014"/>
                  </a:cubicBezTo>
                  <a:lnTo>
                    <a:pt x="2899" y="2014"/>
                  </a:lnTo>
                  <a:cubicBezTo>
                    <a:pt x="2895" y="2014"/>
                    <a:pt x="2903" y="2021"/>
                    <a:pt x="2918" y="2037"/>
                  </a:cubicBezTo>
                  <a:cubicBezTo>
                    <a:pt x="2949" y="2052"/>
                    <a:pt x="2956" y="2059"/>
                    <a:pt x="2949" y="2059"/>
                  </a:cubicBezTo>
                  <a:cubicBezTo>
                    <a:pt x="2941" y="2059"/>
                    <a:pt x="2918" y="2052"/>
                    <a:pt x="2888" y="2037"/>
                  </a:cubicBezTo>
                  <a:cubicBezTo>
                    <a:pt x="2827" y="2037"/>
                    <a:pt x="2827" y="2037"/>
                    <a:pt x="2888" y="2067"/>
                  </a:cubicBezTo>
                  <a:cubicBezTo>
                    <a:pt x="2949" y="2097"/>
                    <a:pt x="2918" y="2128"/>
                    <a:pt x="2857" y="2128"/>
                  </a:cubicBezTo>
                  <a:lnTo>
                    <a:pt x="2797" y="2128"/>
                  </a:lnTo>
                  <a:lnTo>
                    <a:pt x="2827" y="2158"/>
                  </a:lnTo>
                  <a:cubicBezTo>
                    <a:pt x="2827" y="2158"/>
                    <a:pt x="2766" y="2189"/>
                    <a:pt x="2736" y="2219"/>
                  </a:cubicBezTo>
                  <a:cubicBezTo>
                    <a:pt x="2675" y="2310"/>
                    <a:pt x="2675" y="2310"/>
                    <a:pt x="2705" y="2341"/>
                  </a:cubicBezTo>
                  <a:cubicBezTo>
                    <a:pt x="2736" y="2356"/>
                    <a:pt x="2743" y="2363"/>
                    <a:pt x="2736" y="2363"/>
                  </a:cubicBezTo>
                  <a:cubicBezTo>
                    <a:pt x="2728" y="2363"/>
                    <a:pt x="2705" y="2356"/>
                    <a:pt x="2675" y="2341"/>
                  </a:cubicBezTo>
                  <a:lnTo>
                    <a:pt x="2645" y="2341"/>
                  </a:lnTo>
                  <a:cubicBezTo>
                    <a:pt x="2629" y="2356"/>
                    <a:pt x="2622" y="2363"/>
                    <a:pt x="2614" y="2363"/>
                  </a:cubicBezTo>
                  <a:cubicBezTo>
                    <a:pt x="2607" y="2363"/>
                    <a:pt x="2599" y="2356"/>
                    <a:pt x="2584" y="2341"/>
                  </a:cubicBezTo>
                  <a:lnTo>
                    <a:pt x="2584" y="2341"/>
                  </a:lnTo>
                  <a:cubicBezTo>
                    <a:pt x="2609" y="2390"/>
                    <a:pt x="2593" y="2440"/>
                    <a:pt x="2553" y="2440"/>
                  </a:cubicBezTo>
                  <a:cubicBezTo>
                    <a:pt x="2544" y="2440"/>
                    <a:pt x="2534" y="2437"/>
                    <a:pt x="2523" y="2432"/>
                  </a:cubicBezTo>
                  <a:cubicBezTo>
                    <a:pt x="2523" y="2462"/>
                    <a:pt x="2523" y="2462"/>
                    <a:pt x="2523" y="2492"/>
                  </a:cubicBezTo>
                  <a:cubicBezTo>
                    <a:pt x="2523" y="2508"/>
                    <a:pt x="2523" y="2515"/>
                    <a:pt x="2519" y="2515"/>
                  </a:cubicBezTo>
                  <a:cubicBezTo>
                    <a:pt x="2515" y="2515"/>
                    <a:pt x="2508" y="2508"/>
                    <a:pt x="2493" y="2492"/>
                  </a:cubicBezTo>
                  <a:cubicBezTo>
                    <a:pt x="2493" y="2492"/>
                    <a:pt x="2432" y="2492"/>
                    <a:pt x="2462" y="2523"/>
                  </a:cubicBezTo>
                  <a:lnTo>
                    <a:pt x="2432" y="2523"/>
                  </a:lnTo>
                  <a:cubicBezTo>
                    <a:pt x="2423" y="2514"/>
                    <a:pt x="2419" y="2510"/>
                    <a:pt x="2418" y="2510"/>
                  </a:cubicBezTo>
                  <a:lnTo>
                    <a:pt x="2418" y="2510"/>
                  </a:lnTo>
                  <a:cubicBezTo>
                    <a:pt x="2417" y="2510"/>
                    <a:pt x="2432" y="2532"/>
                    <a:pt x="2432" y="2553"/>
                  </a:cubicBezTo>
                  <a:cubicBezTo>
                    <a:pt x="2446" y="2581"/>
                    <a:pt x="2453" y="2596"/>
                    <a:pt x="2452" y="2596"/>
                  </a:cubicBezTo>
                  <a:cubicBezTo>
                    <a:pt x="2450" y="2596"/>
                    <a:pt x="2435" y="2573"/>
                    <a:pt x="2401" y="2523"/>
                  </a:cubicBezTo>
                  <a:cubicBezTo>
                    <a:pt x="2384" y="2487"/>
                    <a:pt x="2376" y="2473"/>
                    <a:pt x="2373" y="2473"/>
                  </a:cubicBezTo>
                  <a:cubicBezTo>
                    <a:pt x="2371" y="2473"/>
                    <a:pt x="2371" y="2480"/>
                    <a:pt x="2371" y="2492"/>
                  </a:cubicBezTo>
                  <a:cubicBezTo>
                    <a:pt x="2396" y="2517"/>
                    <a:pt x="2400" y="2562"/>
                    <a:pt x="2385" y="2562"/>
                  </a:cubicBezTo>
                  <a:cubicBezTo>
                    <a:pt x="2382" y="2562"/>
                    <a:pt x="2377" y="2559"/>
                    <a:pt x="2371" y="2553"/>
                  </a:cubicBezTo>
                  <a:lnTo>
                    <a:pt x="2371" y="2553"/>
                  </a:lnTo>
                  <a:cubicBezTo>
                    <a:pt x="2371" y="2553"/>
                    <a:pt x="2371" y="2554"/>
                    <a:pt x="2401" y="2614"/>
                  </a:cubicBezTo>
                  <a:cubicBezTo>
                    <a:pt x="2401" y="2644"/>
                    <a:pt x="2401" y="2644"/>
                    <a:pt x="2401" y="2644"/>
                  </a:cubicBezTo>
                  <a:cubicBezTo>
                    <a:pt x="2371" y="2614"/>
                    <a:pt x="2371" y="2614"/>
                    <a:pt x="2371" y="2584"/>
                  </a:cubicBezTo>
                  <a:lnTo>
                    <a:pt x="2341" y="2584"/>
                  </a:lnTo>
                  <a:cubicBezTo>
                    <a:pt x="2341" y="2584"/>
                    <a:pt x="2310" y="2584"/>
                    <a:pt x="2310" y="2553"/>
                  </a:cubicBezTo>
                  <a:cubicBezTo>
                    <a:pt x="2298" y="2541"/>
                    <a:pt x="2290" y="2533"/>
                    <a:pt x="2288" y="2533"/>
                  </a:cubicBezTo>
                  <a:lnTo>
                    <a:pt x="2288" y="2533"/>
                  </a:lnTo>
                  <a:cubicBezTo>
                    <a:pt x="2285" y="2533"/>
                    <a:pt x="2292" y="2548"/>
                    <a:pt x="2310" y="2584"/>
                  </a:cubicBezTo>
                  <a:cubicBezTo>
                    <a:pt x="2341" y="2644"/>
                    <a:pt x="2341" y="2644"/>
                    <a:pt x="2310" y="2644"/>
                  </a:cubicBezTo>
                  <a:cubicBezTo>
                    <a:pt x="2310" y="2644"/>
                    <a:pt x="2310" y="2644"/>
                    <a:pt x="2280" y="2614"/>
                  </a:cubicBezTo>
                  <a:cubicBezTo>
                    <a:pt x="2280" y="2599"/>
                    <a:pt x="2280" y="2591"/>
                    <a:pt x="2276" y="2591"/>
                  </a:cubicBezTo>
                  <a:cubicBezTo>
                    <a:pt x="2272" y="2591"/>
                    <a:pt x="2265" y="2599"/>
                    <a:pt x="2249" y="2614"/>
                  </a:cubicBezTo>
                  <a:cubicBezTo>
                    <a:pt x="2249" y="2614"/>
                    <a:pt x="2249" y="2705"/>
                    <a:pt x="2280" y="2766"/>
                  </a:cubicBezTo>
                  <a:cubicBezTo>
                    <a:pt x="2299" y="2804"/>
                    <a:pt x="2306" y="2830"/>
                    <a:pt x="2301" y="2830"/>
                  </a:cubicBezTo>
                  <a:cubicBezTo>
                    <a:pt x="2299" y="2830"/>
                    <a:pt x="2291" y="2820"/>
                    <a:pt x="2280" y="2796"/>
                  </a:cubicBezTo>
                  <a:cubicBezTo>
                    <a:pt x="2249" y="2766"/>
                    <a:pt x="2249" y="2766"/>
                    <a:pt x="2249" y="2766"/>
                  </a:cubicBezTo>
                  <a:cubicBezTo>
                    <a:pt x="2249" y="2776"/>
                    <a:pt x="2246" y="2780"/>
                    <a:pt x="2243" y="2780"/>
                  </a:cubicBezTo>
                  <a:cubicBezTo>
                    <a:pt x="2236" y="2780"/>
                    <a:pt x="2229" y="2766"/>
                    <a:pt x="2249" y="2766"/>
                  </a:cubicBezTo>
                  <a:cubicBezTo>
                    <a:pt x="2219" y="2736"/>
                    <a:pt x="2219" y="2736"/>
                    <a:pt x="2249" y="2705"/>
                  </a:cubicBezTo>
                  <a:lnTo>
                    <a:pt x="2219" y="2675"/>
                  </a:lnTo>
                  <a:cubicBezTo>
                    <a:pt x="2207" y="2652"/>
                    <a:pt x="2200" y="2642"/>
                    <a:pt x="2198" y="2642"/>
                  </a:cubicBezTo>
                  <a:lnTo>
                    <a:pt x="2198" y="2642"/>
                  </a:lnTo>
                  <a:cubicBezTo>
                    <a:pt x="2193" y="2642"/>
                    <a:pt x="2200" y="2668"/>
                    <a:pt x="2219" y="2705"/>
                  </a:cubicBezTo>
                  <a:cubicBezTo>
                    <a:pt x="2219" y="2720"/>
                    <a:pt x="2219" y="2728"/>
                    <a:pt x="2215" y="2728"/>
                  </a:cubicBezTo>
                  <a:cubicBezTo>
                    <a:pt x="2211" y="2728"/>
                    <a:pt x="2204" y="2720"/>
                    <a:pt x="2189" y="2705"/>
                  </a:cubicBezTo>
                  <a:cubicBezTo>
                    <a:pt x="2167" y="2684"/>
                    <a:pt x="2161" y="2662"/>
                    <a:pt x="2159" y="2662"/>
                  </a:cubicBezTo>
                  <a:cubicBezTo>
                    <a:pt x="2158" y="2662"/>
                    <a:pt x="2158" y="2666"/>
                    <a:pt x="2158" y="2675"/>
                  </a:cubicBezTo>
                  <a:cubicBezTo>
                    <a:pt x="2158" y="2675"/>
                    <a:pt x="2158" y="2675"/>
                    <a:pt x="2128" y="2644"/>
                  </a:cubicBezTo>
                  <a:cubicBezTo>
                    <a:pt x="2128" y="2644"/>
                    <a:pt x="2097" y="2644"/>
                    <a:pt x="2128" y="2675"/>
                  </a:cubicBezTo>
                  <a:cubicBezTo>
                    <a:pt x="2128" y="2705"/>
                    <a:pt x="2128" y="2705"/>
                    <a:pt x="2097" y="2705"/>
                  </a:cubicBezTo>
                  <a:cubicBezTo>
                    <a:pt x="2097" y="2705"/>
                    <a:pt x="2097" y="2736"/>
                    <a:pt x="2097" y="2766"/>
                  </a:cubicBezTo>
                  <a:cubicBezTo>
                    <a:pt x="2097" y="2796"/>
                    <a:pt x="2097" y="2827"/>
                    <a:pt x="2097" y="2827"/>
                  </a:cubicBezTo>
                  <a:cubicBezTo>
                    <a:pt x="2085" y="2839"/>
                    <a:pt x="2078" y="2847"/>
                    <a:pt x="2073" y="2847"/>
                  </a:cubicBezTo>
                  <a:cubicBezTo>
                    <a:pt x="2067" y="2847"/>
                    <a:pt x="2067" y="2832"/>
                    <a:pt x="2067" y="2796"/>
                  </a:cubicBezTo>
                  <a:cubicBezTo>
                    <a:pt x="2037" y="2766"/>
                    <a:pt x="2037" y="2766"/>
                    <a:pt x="2037" y="2766"/>
                  </a:cubicBezTo>
                  <a:cubicBezTo>
                    <a:pt x="2037" y="2766"/>
                    <a:pt x="2037" y="2766"/>
                    <a:pt x="2006" y="2736"/>
                  </a:cubicBezTo>
                  <a:cubicBezTo>
                    <a:pt x="2006" y="2744"/>
                    <a:pt x="2006" y="2755"/>
                    <a:pt x="2006" y="2766"/>
                  </a:cubicBezTo>
                  <a:cubicBezTo>
                    <a:pt x="2006" y="2796"/>
                    <a:pt x="2006" y="2827"/>
                    <a:pt x="2006" y="2827"/>
                  </a:cubicBezTo>
                  <a:cubicBezTo>
                    <a:pt x="2006" y="2827"/>
                    <a:pt x="2006" y="2766"/>
                    <a:pt x="1976" y="2736"/>
                  </a:cubicBezTo>
                  <a:cubicBezTo>
                    <a:pt x="1976" y="2747"/>
                    <a:pt x="1976" y="2758"/>
                    <a:pt x="1976" y="2766"/>
                  </a:cubicBezTo>
                  <a:cubicBezTo>
                    <a:pt x="1946" y="2766"/>
                    <a:pt x="1915" y="2766"/>
                    <a:pt x="1915" y="2736"/>
                  </a:cubicBezTo>
                  <a:cubicBezTo>
                    <a:pt x="1915" y="2751"/>
                    <a:pt x="1908" y="2758"/>
                    <a:pt x="1900" y="2758"/>
                  </a:cubicBezTo>
                  <a:cubicBezTo>
                    <a:pt x="1892" y="2758"/>
                    <a:pt x="1885" y="2751"/>
                    <a:pt x="1885" y="2736"/>
                  </a:cubicBezTo>
                  <a:cubicBezTo>
                    <a:pt x="1854" y="2705"/>
                    <a:pt x="1839" y="2690"/>
                    <a:pt x="1832" y="2690"/>
                  </a:cubicBezTo>
                  <a:cubicBezTo>
                    <a:pt x="1824" y="2690"/>
                    <a:pt x="1824" y="2705"/>
                    <a:pt x="1824" y="2736"/>
                  </a:cubicBezTo>
                  <a:cubicBezTo>
                    <a:pt x="1824" y="2727"/>
                    <a:pt x="1821" y="2723"/>
                    <a:pt x="1818" y="2723"/>
                  </a:cubicBezTo>
                  <a:cubicBezTo>
                    <a:pt x="1809" y="2723"/>
                    <a:pt x="1794" y="2745"/>
                    <a:pt x="1794" y="2766"/>
                  </a:cubicBezTo>
                  <a:cubicBezTo>
                    <a:pt x="1763" y="2796"/>
                    <a:pt x="1763" y="2857"/>
                    <a:pt x="1763" y="2918"/>
                  </a:cubicBezTo>
                  <a:cubicBezTo>
                    <a:pt x="1763" y="2954"/>
                    <a:pt x="1763" y="2968"/>
                    <a:pt x="1757" y="2968"/>
                  </a:cubicBezTo>
                  <a:cubicBezTo>
                    <a:pt x="1753" y="2968"/>
                    <a:pt x="1745" y="2961"/>
                    <a:pt x="1733" y="2948"/>
                  </a:cubicBezTo>
                  <a:cubicBezTo>
                    <a:pt x="1733" y="2948"/>
                    <a:pt x="1733" y="2888"/>
                    <a:pt x="1733" y="2857"/>
                  </a:cubicBezTo>
                  <a:cubicBezTo>
                    <a:pt x="1733" y="2827"/>
                    <a:pt x="1733" y="2827"/>
                    <a:pt x="1733" y="2827"/>
                  </a:cubicBezTo>
                  <a:lnTo>
                    <a:pt x="1763" y="2827"/>
                  </a:lnTo>
                  <a:cubicBezTo>
                    <a:pt x="1763" y="2796"/>
                    <a:pt x="1763" y="2766"/>
                    <a:pt x="1733" y="2766"/>
                  </a:cubicBezTo>
                  <a:cubicBezTo>
                    <a:pt x="1733" y="2736"/>
                    <a:pt x="1702" y="2736"/>
                    <a:pt x="1702" y="2736"/>
                  </a:cubicBezTo>
                  <a:cubicBezTo>
                    <a:pt x="1672" y="2736"/>
                    <a:pt x="1642" y="2705"/>
                    <a:pt x="1642" y="2675"/>
                  </a:cubicBezTo>
                  <a:cubicBezTo>
                    <a:pt x="1642" y="2675"/>
                    <a:pt x="1611" y="2675"/>
                    <a:pt x="1611" y="2705"/>
                  </a:cubicBezTo>
                  <a:cubicBezTo>
                    <a:pt x="1611" y="2712"/>
                    <a:pt x="1611" y="2719"/>
                    <a:pt x="1610" y="2724"/>
                  </a:cubicBezTo>
                  <a:lnTo>
                    <a:pt x="1610" y="2724"/>
                  </a:lnTo>
                  <a:cubicBezTo>
                    <a:pt x="1603" y="2685"/>
                    <a:pt x="1562" y="2650"/>
                    <a:pt x="1528" y="2650"/>
                  </a:cubicBezTo>
                  <a:cubicBezTo>
                    <a:pt x="1513" y="2650"/>
                    <a:pt x="1498" y="2657"/>
                    <a:pt x="1490" y="2675"/>
                  </a:cubicBezTo>
                  <a:lnTo>
                    <a:pt x="1490" y="2644"/>
                  </a:lnTo>
                  <a:cubicBezTo>
                    <a:pt x="1468" y="2623"/>
                    <a:pt x="1447" y="2601"/>
                    <a:pt x="1425" y="2601"/>
                  </a:cubicBezTo>
                  <a:cubicBezTo>
                    <a:pt x="1416" y="2601"/>
                    <a:pt x="1407" y="2605"/>
                    <a:pt x="1398" y="2614"/>
                  </a:cubicBezTo>
                  <a:cubicBezTo>
                    <a:pt x="1398" y="2599"/>
                    <a:pt x="1391" y="2591"/>
                    <a:pt x="1383" y="2591"/>
                  </a:cubicBezTo>
                  <a:cubicBezTo>
                    <a:pt x="1376" y="2591"/>
                    <a:pt x="1368" y="2599"/>
                    <a:pt x="1368" y="2614"/>
                  </a:cubicBezTo>
                  <a:cubicBezTo>
                    <a:pt x="1348" y="2614"/>
                    <a:pt x="1327" y="2628"/>
                    <a:pt x="1325" y="2628"/>
                  </a:cubicBezTo>
                  <a:cubicBezTo>
                    <a:pt x="1324" y="2628"/>
                    <a:pt x="1327" y="2624"/>
                    <a:pt x="1338" y="2614"/>
                  </a:cubicBezTo>
                  <a:cubicBezTo>
                    <a:pt x="1338" y="2584"/>
                    <a:pt x="1338" y="2584"/>
                    <a:pt x="1307" y="2584"/>
                  </a:cubicBezTo>
                  <a:cubicBezTo>
                    <a:pt x="1292" y="2568"/>
                    <a:pt x="1284" y="2561"/>
                    <a:pt x="1281" y="2561"/>
                  </a:cubicBezTo>
                  <a:cubicBezTo>
                    <a:pt x="1277" y="2561"/>
                    <a:pt x="1277" y="2568"/>
                    <a:pt x="1277" y="2584"/>
                  </a:cubicBezTo>
                  <a:cubicBezTo>
                    <a:pt x="1216" y="2584"/>
                    <a:pt x="1246" y="2584"/>
                    <a:pt x="1246" y="2553"/>
                  </a:cubicBezTo>
                  <a:cubicBezTo>
                    <a:pt x="1277" y="2523"/>
                    <a:pt x="1284" y="2508"/>
                    <a:pt x="1277" y="2508"/>
                  </a:cubicBezTo>
                  <a:cubicBezTo>
                    <a:pt x="1269" y="2508"/>
                    <a:pt x="1246" y="2523"/>
                    <a:pt x="1216" y="2553"/>
                  </a:cubicBezTo>
                  <a:cubicBezTo>
                    <a:pt x="1216" y="2553"/>
                    <a:pt x="1246" y="2523"/>
                    <a:pt x="1246" y="2492"/>
                  </a:cubicBezTo>
                  <a:lnTo>
                    <a:pt x="1246" y="2492"/>
                  </a:lnTo>
                  <a:cubicBezTo>
                    <a:pt x="1246" y="2492"/>
                    <a:pt x="1246" y="2493"/>
                    <a:pt x="1216" y="2523"/>
                  </a:cubicBezTo>
                  <a:lnTo>
                    <a:pt x="1186" y="2523"/>
                  </a:lnTo>
                  <a:cubicBezTo>
                    <a:pt x="1155" y="2553"/>
                    <a:pt x="1125" y="2584"/>
                    <a:pt x="1125" y="2614"/>
                  </a:cubicBezTo>
                  <a:cubicBezTo>
                    <a:pt x="1125" y="2644"/>
                    <a:pt x="1094" y="2644"/>
                    <a:pt x="1094" y="2644"/>
                  </a:cubicBezTo>
                  <a:cubicBezTo>
                    <a:pt x="1094" y="2614"/>
                    <a:pt x="1125" y="2584"/>
                    <a:pt x="1155" y="2553"/>
                  </a:cubicBezTo>
                  <a:cubicBezTo>
                    <a:pt x="1155" y="2553"/>
                    <a:pt x="1186" y="2523"/>
                    <a:pt x="1186" y="2492"/>
                  </a:cubicBezTo>
                  <a:cubicBezTo>
                    <a:pt x="1194" y="2484"/>
                    <a:pt x="1195" y="2481"/>
                    <a:pt x="1192" y="2481"/>
                  </a:cubicBezTo>
                  <a:lnTo>
                    <a:pt x="1192" y="2481"/>
                  </a:lnTo>
                  <a:cubicBezTo>
                    <a:pt x="1183" y="2481"/>
                    <a:pt x="1139" y="2509"/>
                    <a:pt x="1094" y="2553"/>
                  </a:cubicBezTo>
                  <a:lnTo>
                    <a:pt x="1125" y="2523"/>
                  </a:lnTo>
                  <a:cubicBezTo>
                    <a:pt x="1125" y="2492"/>
                    <a:pt x="1125" y="2492"/>
                    <a:pt x="1094" y="2462"/>
                  </a:cubicBezTo>
                  <a:cubicBezTo>
                    <a:pt x="1094" y="2462"/>
                    <a:pt x="1094" y="2462"/>
                    <a:pt x="1064" y="2492"/>
                  </a:cubicBezTo>
                  <a:cubicBezTo>
                    <a:pt x="1043" y="2514"/>
                    <a:pt x="1036" y="2535"/>
                    <a:pt x="1024" y="2535"/>
                  </a:cubicBezTo>
                  <a:cubicBezTo>
                    <a:pt x="1018" y="2535"/>
                    <a:pt x="1012" y="2532"/>
                    <a:pt x="1003" y="2523"/>
                  </a:cubicBezTo>
                  <a:lnTo>
                    <a:pt x="1003" y="2523"/>
                  </a:lnTo>
                  <a:cubicBezTo>
                    <a:pt x="1034" y="2553"/>
                    <a:pt x="1003" y="2553"/>
                    <a:pt x="973" y="2584"/>
                  </a:cubicBezTo>
                  <a:cubicBezTo>
                    <a:pt x="973" y="2584"/>
                    <a:pt x="973" y="2553"/>
                    <a:pt x="1003" y="2523"/>
                  </a:cubicBezTo>
                  <a:lnTo>
                    <a:pt x="1003" y="2523"/>
                  </a:lnTo>
                  <a:cubicBezTo>
                    <a:pt x="1003" y="2523"/>
                    <a:pt x="1003" y="2523"/>
                    <a:pt x="1003" y="2523"/>
                  </a:cubicBezTo>
                  <a:cubicBezTo>
                    <a:pt x="1034" y="2462"/>
                    <a:pt x="1034" y="2401"/>
                    <a:pt x="1003" y="2401"/>
                  </a:cubicBezTo>
                  <a:cubicBezTo>
                    <a:pt x="1003" y="2371"/>
                    <a:pt x="973" y="2371"/>
                    <a:pt x="1003" y="2341"/>
                  </a:cubicBezTo>
                  <a:cubicBezTo>
                    <a:pt x="1003" y="2325"/>
                    <a:pt x="1003" y="2318"/>
                    <a:pt x="999" y="2318"/>
                  </a:cubicBezTo>
                  <a:cubicBezTo>
                    <a:pt x="996" y="2318"/>
                    <a:pt x="988" y="2325"/>
                    <a:pt x="973" y="2341"/>
                  </a:cubicBezTo>
                  <a:lnTo>
                    <a:pt x="942" y="2310"/>
                  </a:lnTo>
                  <a:cubicBezTo>
                    <a:pt x="912" y="2310"/>
                    <a:pt x="912" y="2280"/>
                    <a:pt x="912" y="2280"/>
                  </a:cubicBezTo>
                  <a:lnTo>
                    <a:pt x="912" y="2280"/>
                  </a:lnTo>
                  <a:cubicBezTo>
                    <a:pt x="903" y="2288"/>
                    <a:pt x="893" y="2299"/>
                    <a:pt x="882" y="2310"/>
                  </a:cubicBezTo>
                  <a:cubicBezTo>
                    <a:pt x="903" y="2289"/>
                    <a:pt x="924" y="2254"/>
                    <a:pt x="915" y="2254"/>
                  </a:cubicBezTo>
                  <a:lnTo>
                    <a:pt x="915" y="2254"/>
                  </a:lnTo>
                  <a:cubicBezTo>
                    <a:pt x="911" y="2254"/>
                    <a:pt x="901" y="2261"/>
                    <a:pt x="882" y="2280"/>
                  </a:cubicBezTo>
                  <a:cubicBezTo>
                    <a:pt x="882" y="2249"/>
                    <a:pt x="882" y="2249"/>
                    <a:pt x="882" y="2249"/>
                  </a:cubicBezTo>
                  <a:cubicBezTo>
                    <a:pt x="897" y="2234"/>
                    <a:pt x="904" y="2227"/>
                    <a:pt x="901" y="2227"/>
                  </a:cubicBezTo>
                  <a:lnTo>
                    <a:pt x="901" y="2227"/>
                  </a:lnTo>
                  <a:cubicBezTo>
                    <a:pt x="897" y="2227"/>
                    <a:pt x="882" y="2234"/>
                    <a:pt x="851" y="2249"/>
                  </a:cubicBezTo>
                  <a:cubicBezTo>
                    <a:pt x="826" y="2262"/>
                    <a:pt x="811" y="2269"/>
                    <a:pt x="807" y="2269"/>
                  </a:cubicBezTo>
                  <a:cubicBezTo>
                    <a:pt x="801" y="2269"/>
                    <a:pt x="816" y="2255"/>
                    <a:pt x="851" y="2219"/>
                  </a:cubicBezTo>
                  <a:cubicBezTo>
                    <a:pt x="874" y="2174"/>
                    <a:pt x="879" y="2146"/>
                    <a:pt x="869" y="2146"/>
                  </a:cubicBezTo>
                  <a:cubicBezTo>
                    <a:pt x="865" y="2146"/>
                    <a:pt x="859" y="2150"/>
                    <a:pt x="851" y="2158"/>
                  </a:cubicBezTo>
                  <a:cubicBezTo>
                    <a:pt x="831" y="2168"/>
                    <a:pt x="814" y="2172"/>
                    <a:pt x="802" y="2172"/>
                  </a:cubicBezTo>
                  <a:cubicBezTo>
                    <a:pt x="777" y="2172"/>
                    <a:pt x="770" y="2158"/>
                    <a:pt x="790" y="2158"/>
                  </a:cubicBezTo>
                  <a:cubicBezTo>
                    <a:pt x="821" y="2128"/>
                    <a:pt x="821" y="2128"/>
                    <a:pt x="790" y="2128"/>
                  </a:cubicBezTo>
                  <a:cubicBezTo>
                    <a:pt x="821" y="2097"/>
                    <a:pt x="851" y="2097"/>
                    <a:pt x="821" y="2097"/>
                  </a:cubicBezTo>
                  <a:lnTo>
                    <a:pt x="790" y="2097"/>
                  </a:lnTo>
                  <a:cubicBezTo>
                    <a:pt x="790" y="2097"/>
                    <a:pt x="730" y="2128"/>
                    <a:pt x="699" y="2128"/>
                  </a:cubicBezTo>
                  <a:cubicBezTo>
                    <a:pt x="730" y="2128"/>
                    <a:pt x="699" y="2158"/>
                    <a:pt x="669" y="2158"/>
                  </a:cubicBezTo>
                  <a:cubicBezTo>
                    <a:pt x="663" y="2164"/>
                    <a:pt x="659" y="2166"/>
                    <a:pt x="656" y="2166"/>
                  </a:cubicBezTo>
                  <a:cubicBezTo>
                    <a:pt x="642" y="2166"/>
                    <a:pt x="655" y="2117"/>
                    <a:pt x="730" y="2067"/>
                  </a:cubicBezTo>
                  <a:cubicBezTo>
                    <a:pt x="699" y="2037"/>
                    <a:pt x="699" y="2037"/>
                    <a:pt x="730" y="2037"/>
                  </a:cubicBezTo>
                  <a:lnTo>
                    <a:pt x="760" y="2037"/>
                  </a:lnTo>
                  <a:lnTo>
                    <a:pt x="760" y="2006"/>
                  </a:lnTo>
                  <a:lnTo>
                    <a:pt x="730" y="2006"/>
                  </a:lnTo>
                  <a:cubicBezTo>
                    <a:pt x="699" y="2021"/>
                    <a:pt x="684" y="2029"/>
                    <a:pt x="680" y="2029"/>
                  </a:cubicBezTo>
                  <a:cubicBezTo>
                    <a:pt x="676" y="2029"/>
                    <a:pt x="684" y="2021"/>
                    <a:pt x="699" y="2006"/>
                  </a:cubicBezTo>
                  <a:cubicBezTo>
                    <a:pt x="760" y="1976"/>
                    <a:pt x="760" y="1976"/>
                    <a:pt x="699" y="1976"/>
                  </a:cubicBezTo>
                  <a:cubicBezTo>
                    <a:pt x="730" y="1976"/>
                    <a:pt x="760" y="1945"/>
                    <a:pt x="730" y="1945"/>
                  </a:cubicBezTo>
                  <a:lnTo>
                    <a:pt x="699" y="1945"/>
                  </a:lnTo>
                  <a:cubicBezTo>
                    <a:pt x="669" y="1961"/>
                    <a:pt x="654" y="1968"/>
                    <a:pt x="650" y="1968"/>
                  </a:cubicBezTo>
                  <a:cubicBezTo>
                    <a:pt x="646" y="1968"/>
                    <a:pt x="654" y="1961"/>
                    <a:pt x="669" y="1945"/>
                  </a:cubicBezTo>
                  <a:cubicBezTo>
                    <a:pt x="699" y="1945"/>
                    <a:pt x="699" y="1945"/>
                    <a:pt x="669" y="1915"/>
                  </a:cubicBezTo>
                  <a:cubicBezTo>
                    <a:pt x="669" y="1915"/>
                    <a:pt x="669" y="1915"/>
                    <a:pt x="699" y="1885"/>
                  </a:cubicBezTo>
                  <a:cubicBezTo>
                    <a:pt x="669" y="1885"/>
                    <a:pt x="669" y="1885"/>
                    <a:pt x="699" y="1854"/>
                  </a:cubicBezTo>
                  <a:cubicBezTo>
                    <a:pt x="608" y="1854"/>
                    <a:pt x="578" y="1885"/>
                    <a:pt x="578" y="1885"/>
                  </a:cubicBezTo>
                  <a:lnTo>
                    <a:pt x="547" y="1885"/>
                  </a:lnTo>
                  <a:cubicBezTo>
                    <a:pt x="547" y="1854"/>
                    <a:pt x="547" y="1854"/>
                    <a:pt x="517" y="1854"/>
                  </a:cubicBezTo>
                  <a:cubicBezTo>
                    <a:pt x="478" y="1835"/>
                    <a:pt x="439" y="1828"/>
                    <a:pt x="424" y="1825"/>
                  </a:cubicBezTo>
                  <a:lnTo>
                    <a:pt x="424" y="1825"/>
                  </a:lnTo>
                  <a:lnTo>
                    <a:pt x="395" y="1854"/>
                  </a:lnTo>
                  <a:cubicBezTo>
                    <a:pt x="304" y="1885"/>
                    <a:pt x="304" y="1885"/>
                    <a:pt x="395" y="1885"/>
                  </a:cubicBezTo>
                  <a:cubicBezTo>
                    <a:pt x="441" y="1869"/>
                    <a:pt x="464" y="1862"/>
                    <a:pt x="468" y="1862"/>
                  </a:cubicBezTo>
                  <a:lnTo>
                    <a:pt x="468" y="1862"/>
                  </a:lnTo>
                  <a:cubicBezTo>
                    <a:pt x="471" y="1862"/>
                    <a:pt x="456" y="1869"/>
                    <a:pt x="426" y="1885"/>
                  </a:cubicBezTo>
                  <a:cubicBezTo>
                    <a:pt x="365" y="1885"/>
                    <a:pt x="365" y="1915"/>
                    <a:pt x="365" y="1915"/>
                  </a:cubicBezTo>
                  <a:lnTo>
                    <a:pt x="335" y="1915"/>
                  </a:lnTo>
                  <a:cubicBezTo>
                    <a:pt x="304" y="1945"/>
                    <a:pt x="274" y="1945"/>
                    <a:pt x="274" y="1976"/>
                  </a:cubicBezTo>
                  <a:lnTo>
                    <a:pt x="304" y="1976"/>
                  </a:lnTo>
                  <a:cubicBezTo>
                    <a:pt x="313" y="1967"/>
                    <a:pt x="319" y="1963"/>
                    <a:pt x="322" y="1963"/>
                  </a:cubicBezTo>
                  <a:lnTo>
                    <a:pt x="322" y="1963"/>
                  </a:lnTo>
                  <a:cubicBezTo>
                    <a:pt x="329" y="1963"/>
                    <a:pt x="317" y="1985"/>
                    <a:pt x="274" y="2006"/>
                  </a:cubicBezTo>
                  <a:cubicBezTo>
                    <a:pt x="253" y="2006"/>
                    <a:pt x="247" y="2020"/>
                    <a:pt x="262" y="2020"/>
                  </a:cubicBezTo>
                  <a:cubicBezTo>
                    <a:pt x="270" y="2020"/>
                    <a:pt x="284" y="2016"/>
                    <a:pt x="304" y="2006"/>
                  </a:cubicBezTo>
                  <a:cubicBezTo>
                    <a:pt x="331" y="1997"/>
                    <a:pt x="350" y="1994"/>
                    <a:pt x="362" y="1994"/>
                  </a:cubicBezTo>
                  <a:cubicBezTo>
                    <a:pt x="390" y="1994"/>
                    <a:pt x="378" y="2015"/>
                    <a:pt x="335" y="2037"/>
                  </a:cubicBezTo>
                  <a:cubicBezTo>
                    <a:pt x="335" y="2047"/>
                    <a:pt x="338" y="2050"/>
                    <a:pt x="344" y="2050"/>
                  </a:cubicBezTo>
                  <a:cubicBezTo>
                    <a:pt x="355" y="2050"/>
                    <a:pt x="375" y="2037"/>
                    <a:pt x="395" y="2037"/>
                  </a:cubicBezTo>
                  <a:cubicBezTo>
                    <a:pt x="426" y="2021"/>
                    <a:pt x="441" y="2014"/>
                    <a:pt x="445" y="2014"/>
                  </a:cubicBezTo>
                  <a:lnTo>
                    <a:pt x="445" y="2014"/>
                  </a:lnTo>
                  <a:cubicBezTo>
                    <a:pt x="449" y="2014"/>
                    <a:pt x="441" y="2021"/>
                    <a:pt x="426" y="2037"/>
                  </a:cubicBezTo>
                  <a:cubicBezTo>
                    <a:pt x="426" y="2067"/>
                    <a:pt x="365" y="2067"/>
                    <a:pt x="365" y="2067"/>
                  </a:cubicBezTo>
                  <a:cubicBezTo>
                    <a:pt x="335" y="2097"/>
                    <a:pt x="365" y="2097"/>
                    <a:pt x="365" y="2097"/>
                  </a:cubicBezTo>
                  <a:cubicBezTo>
                    <a:pt x="365" y="2128"/>
                    <a:pt x="365" y="2128"/>
                    <a:pt x="395" y="2128"/>
                  </a:cubicBezTo>
                  <a:cubicBezTo>
                    <a:pt x="426" y="2128"/>
                    <a:pt x="395" y="2128"/>
                    <a:pt x="365" y="2158"/>
                  </a:cubicBezTo>
                  <a:cubicBezTo>
                    <a:pt x="365" y="2158"/>
                    <a:pt x="365" y="2158"/>
                    <a:pt x="365" y="2189"/>
                  </a:cubicBezTo>
                  <a:cubicBezTo>
                    <a:pt x="350" y="2219"/>
                    <a:pt x="357" y="2234"/>
                    <a:pt x="376" y="2234"/>
                  </a:cubicBezTo>
                  <a:cubicBezTo>
                    <a:pt x="395" y="2234"/>
                    <a:pt x="426" y="2219"/>
                    <a:pt x="456" y="2189"/>
                  </a:cubicBezTo>
                  <a:lnTo>
                    <a:pt x="487" y="2189"/>
                  </a:lnTo>
                  <a:cubicBezTo>
                    <a:pt x="497" y="2178"/>
                    <a:pt x="503" y="2175"/>
                    <a:pt x="508" y="2175"/>
                  </a:cubicBezTo>
                  <a:cubicBezTo>
                    <a:pt x="517" y="2175"/>
                    <a:pt x="517" y="2189"/>
                    <a:pt x="517" y="2189"/>
                  </a:cubicBezTo>
                  <a:lnTo>
                    <a:pt x="456" y="2219"/>
                  </a:lnTo>
                  <a:cubicBezTo>
                    <a:pt x="392" y="2240"/>
                    <a:pt x="373" y="2262"/>
                    <a:pt x="399" y="2262"/>
                  </a:cubicBezTo>
                  <a:cubicBezTo>
                    <a:pt x="411" y="2262"/>
                    <a:pt x="429" y="2258"/>
                    <a:pt x="456" y="2249"/>
                  </a:cubicBezTo>
                  <a:lnTo>
                    <a:pt x="456" y="2249"/>
                  </a:lnTo>
                  <a:lnTo>
                    <a:pt x="426" y="2280"/>
                  </a:lnTo>
                  <a:cubicBezTo>
                    <a:pt x="395" y="2280"/>
                    <a:pt x="395" y="2280"/>
                    <a:pt x="426" y="2310"/>
                  </a:cubicBezTo>
                  <a:cubicBezTo>
                    <a:pt x="456" y="2310"/>
                    <a:pt x="517" y="2280"/>
                    <a:pt x="547" y="2280"/>
                  </a:cubicBezTo>
                  <a:cubicBezTo>
                    <a:pt x="577" y="2250"/>
                    <a:pt x="578" y="2249"/>
                    <a:pt x="578" y="2249"/>
                  </a:cubicBezTo>
                  <a:lnTo>
                    <a:pt x="578" y="2249"/>
                  </a:lnTo>
                  <a:cubicBezTo>
                    <a:pt x="578" y="2280"/>
                    <a:pt x="578" y="2280"/>
                    <a:pt x="547" y="2280"/>
                  </a:cubicBezTo>
                  <a:cubicBezTo>
                    <a:pt x="504" y="2301"/>
                    <a:pt x="492" y="2323"/>
                    <a:pt x="510" y="2323"/>
                  </a:cubicBezTo>
                  <a:cubicBezTo>
                    <a:pt x="517" y="2323"/>
                    <a:pt x="530" y="2319"/>
                    <a:pt x="547" y="2310"/>
                  </a:cubicBezTo>
                  <a:lnTo>
                    <a:pt x="547" y="2341"/>
                  </a:lnTo>
                  <a:cubicBezTo>
                    <a:pt x="517" y="2341"/>
                    <a:pt x="487" y="2371"/>
                    <a:pt x="547" y="2401"/>
                  </a:cubicBezTo>
                  <a:cubicBezTo>
                    <a:pt x="578" y="2432"/>
                    <a:pt x="578" y="2462"/>
                    <a:pt x="547" y="2492"/>
                  </a:cubicBezTo>
                  <a:cubicBezTo>
                    <a:pt x="547" y="2492"/>
                    <a:pt x="608" y="2492"/>
                    <a:pt x="669" y="2462"/>
                  </a:cubicBezTo>
                  <a:lnTo>
                    <a:pt x="669" y="2462"/>
                  </a:lnTo>
                  <a:cubicBezTo>
                    <a:pt x="638" y="2492"/>
                    <a:pt x="669" y="2492"/>
                    <a:pt x="669" y="2523"/>
                  </a:cubicBezTo>
                  <a:cubicBezTo>
                    <a:pt x="699" y="2553"/>
                    <a:pt x="699" y="2553"/>
                    <a:pt x="669" y="2553"/>
                  </a:cubicBezTo>
                  <a:cubicBezTo>
                    <a:pt x="633" y="2589"/>
                    <a:pt x="619" y="2604"/>
                    <a:pt x="625" y="2604"/>
                  </a:cubicBezTo>
                  <a:cubicBezTo>
                    <a:pt x="629" y="2604"/>
                    <a:pt x="644" y="2596"/>
                    <a:pt x="669" y="2584"/>
                  </a:cubicBezTo>
                  <a:cubicBezTo>
                    <a:pt x="687" y="2566"/>
                    <a:pt x="699" y="2559"/>
                    <a:pt x="707" y="2559"/>
                  </a:cubicBezTo>
                  <a:cubicBezTo>
                    <a:pt x="724" y="2559"/>
                    <a:pt x="712" y="2601"/>
                    <a:pt x="669" y="2644"/>
                  </a:cubicBezTo>
                  <a:cubicBezTo>
                    <a:pt x="669" y="2644"/>
                    <a:pt x="669" y="2675"/>
                    <a:pt x="669" y="2675"/>
                  </a:cubicBezTo>
                  <a:cubicBezTo>
                    <a:pt x="699" y="2675"/>
                    <a:pt x="730" y="2675"/>
                    <a:pt x="760" y="2705"/>
                  </a:cubicBezTo>
                  <a:cubicBezTo>
                    <a:pt x="760" y="2705"/>
                    <a:pt x="760" y="2705"/>
                    <a:pt x="821" y="2675"/>
                  </a:cubicBezTo>
                  <a:cubicBezTo>
                    <a:pt x="839" y="2639"/>
                    <a:pt x="856" y="2625"/>
                    <a:pt x="868" y="2625"/>
                  </a:cubicBezTo>
                  <a:cubicBezTo>
                    <a:pt x="876" y="2625"/>
                    <a:pt x="882" y="2632"/>
                    <a:pt x="882" y="2644"/>
                  </a:cubicBezTo>
                  <a:cubicBezTo>
                    <a:pt x="882" y="2644"/>
                    <a:pt x="912" y="2644"/>
                    <a:pt x="882" y="2675"/>
                  </a:cubicBezTo>
                  <a:cubicBezTo>
                    <a:pt x="882" y="2675"/>
                    <a:pt x="882" y="2705"/>
                    <a:pt x="882" y="2705"/>
                  </a:cubicBezTo>
                  <a:cubicBezTo>
                    <a:pt x="882" y="2736"/>
                    <a:pt x="882" y="2736"/>
                    <a:pt x="882" y="2766"/>
                  </a:cubicBezTo>
                  <a:cubicBezTo>
                    <a:pt x="882" y="2766"/>
                    <a:pt x="851" y="2796"/>
                    <a:pt x="882" y="2796"/>
                  </a:cubicBezTo>
                  <a:cubicBezTo>
                    <a:pt x="912" y="2827"/>
                    <a:pt x="912" y="2827"/>
                    <a:pt x="882" y="2857"/>
                  </a:cubicBezTo>
                  <a:cubicBezTo>
                    <a:pt x="912" y="2857"/>
                    <a:pt x="912" y="2857"/>
                    <a:pt x="912" y="2827"/>
                  </a:cubicBezTo>
                  <a:cubicBezTo>
                    <a:pt x="927" y="2827"/>
                    <a:pt x="942" y="2819"/>
                    <a:pt x="958" y="2819"/>
                  </a:cubicBezTo>
                  <a:cubicBezTo>
                    <a:pt x="973" y="2819"/>
                    <a:pt x="988" y="2827"/>
                    <a:pt x="1003" y="2857"/>
                  </a:cubicBezTo>
                  <a:cubicBezTo>
                    <a:pt x="1003" y="2857"/>
                    <a:pt x="1017" y="2871"/>
                    <a:pt x="1035" y="2871"/>
                  </a:cubicBezTo>
                  <a:cubicBezTo>
                    <a:pt x="1044" y="2871"/>
                    <a:pt x="1054" y="2867"/>
                    <a:pt x="1064" y="2857"/>
                  </a:cubicBezTo>
                  <a:lnTo>
                    <a:pt x="1064" y="2857"/>
                  </a:lnTo>
                  <a:cubicBezTo>
                    <a:pt x="1064" y="2858"/>
                    <a:pt x="1061" y="2860"/>
                    <a:pt x="1034" y="2888"/>
                  </a:cubicBezTo>
                  <a:cubicBezTo>
                    <a:pt x="1016" y="2923"/>
                    <a:pt x="1019" y="2938"/>
                    <a:pt x="1037" y="2938"/>
                  </a:cubicBezTo>
                  <a:cubicBezTo>
                    <a:pt x="1049" y="2938"/>
                    <a:pt x="1069" y="2931"/>
                    <a:pt x="1094" y="2918"/>
                  </a:cubicBezTo>
                  <a:cubicBezTo>
                    <a:pt x="1094" y="2903"/>
                    <a:pt x="1102" y="2895"/>
                    <a:pt x="1106" y="2895"/>
                  </a:cubicBezTo>
                  <a:lnTo>
                    <a:pt x="1106" y="2895"/>
                  </a:lnTo>
                  <a:cubicBezTo>
                    <a:pt x="1110" y="2895"/>
                    <a:pt x="1110" y="2903"/>
                    <a:pt x="1094" y="2918"/>
                  </a:cubicBezTo>
                  <a:cubicBezTo>
                    <a:pt x="1094" y="2918"/>
                    <a:pt x="1125" y="2918"/>
                    <a:pt x="1125" y="2888"/>
                  </a:cubicBezTo>
                  <a:cubicBezTo>
                    <a:pt x="1140" y="2888"/>
                    <a:pt x="1148" y="2880"/>
                    <a:pt x="1151" y="2880"/>
                  </a:cubicBezTo>
                  <a:cubicBezTo>
                    <a:pt x="1155" y="2880"/>
                    <a:pt x="1155" y="2888"/>
                    <a:pt x="1155" y="2918"/>
                  </a:cubicBezTo>
                  <a:cubicBezTo>
                    <a:pt x="1155" y="2948"/>
                    <a:pt x="1155" y="2948"/>
                    <a:pt x="1186" y="2948"/>
                  </a:cubicBezTo>
                  <a:cubicBezTo>
                    <a:pt x="1216" y="2948"/>
                    <a:pt x="1307" y="2979"/>
                    <a:pt x="1307" y="3009"/>
                  </a:cubicBezTo>
                  <a:cubicBezTo>
                    <a:pt x="1322" y="2994"/>
                    <a:pt x="1330" y="2986"/>
                    <a:pt x="1334" y="2986"/>
                  </a:cubicBezTo>
                  <a:cubicBezTo>
                    <a:pt x="1338" y="2986"/>
                    <a:pt x="1338" y="2994"/>
                    <a:pt x="1338" y="3009"/>
                  </a:cubicBezTo>
                  <a:cubicBezTo>
                    <a:pt x="1338" y="3032"/>
                    <a:pt x="1342" y="3042"/>
                    <a:pt x="1348" y="3042"/>
                  </a:cubicBezTo>
                  <a:cubicBezTo>
                    <a:pt x="1356" y="3042"/>
                    <a:pt x="1368" y="3016"/>
                    <a:pt x="1368" y="2979"/>
                  </a:cubicBezTo>
                  <a:lnTo>
                    <a:pt x="1368" y="2948"/>
                  </a:lnTo>
                  <a:cubicBezTo>
                    <a:pt x="1368" y="2927"/>
                    <a:pt x="1372" y="2917"/>
                    <a:pt x="1375" y="2917"/>
                  </a:cubicBezTo>
                  <a:lnTo>
                    <a:pt x="1375" y="2917"/>
                  </a:lnTo>
                  <a:cubicBezTo>
                    <a:pt x="1382" y="2917"/>
                    <a:pt x="1388" y="2950"/>
                    <a:pt x="1368" y="3009"/>
                  </a:cubicBezTo>
                  <a:cubicBezTo>
                    <a:pt x="1368" y="3040"/>
                    <a:pt x="1368" y="3055"/>
                    <a:pt x="1372" y="3055"/>
                  </a:cubicBezTo>
                  <a:cubicBezTo>
                    <a:pt x="1376" y="3055"/>
                    <a:pt x="1383" y="3040"/>
                    <a:pt x="1398" y="3009"/>
                  </a:cubicBezTo>
                  <a:cubicBezTo>
                    <a:pt x="1412" y="2982"/>
                    <a:pt x="1420" y="2967"/>
                    <a:pt x="1424" y="2967"/>
                  </a:cubicBezTo>
                  <a:cubicBezTo>
                    <a:pt x="1429" y="2967"/>
                    <a:pt x="1429" y="2989"/>
                    <a:pt x="1429" y="3040"/>
                  </a:cubicBezTo>
                  <a:cubicBezTo>
                    <a:pt x="1463" y="2971"/>
                    <a:pt x="1487" y="2932"/>
                    <a:pt x="1497" y="2932"/>
                  </a:cubicBezTo>
                  <a:lnTo>
                    <a:pt x="1497" y="2932"/>
                  </a:lnTo>
                  <a:cubicBezTo>
                    <a:pt x="1505" y="2932"/>
                    <a:pt x="1503" y="2956"/>
                    <a:pt x="1490" y="3009"/>
                  </a:cubicBezTo>
                  <a:cubicBezTo>
                    <a:pt x="1490" y="3070"/>
                    <a:pt x="1490" y="3100"/>
                    <a:pt x="1490" y="3100"/>
                  </a:cubicBezTo>
                  <a:cubicBezTo>
                    <a:pt x="1495" y="3106"/>
                    <a:pt x="1500" y="3109"/>
                    <a:pt x="1504" y="3109"/>
                  </a:cubicBezTo>
                  <a:cubicBezTo>
                    <a:pt x="1520" y="3109"/>
                    <a:pt x="1520" y="3064"/>
                    <a:pt x="1520" y="3040"/>
                  </a:cubicBezTo>
                  <a:cubicBezTo>
                    <a:pt x="1520" y="3009"/>
                    <a:pt x="1528" y="2994"/>
                    <a:pt x="1535" y="2994"/>
                  </a:cubicBezTo>
                  <a:cubicBezTo>
                    <a:pt x="1543" y="2994"/>
                    <a:pt x="1550" y="3009"/>
                    <a:pt x="1550" y="3040"/>
                  </a:cubicBezTo>
                  <a:cubicBezTo>
                    <a:pt x="1550" y="3111"/>
                    <a:pt x="1561" y="3140"/>
                    <a:pt x="1576" y="3140"/>
                  </a:cubicBezTo>
                  <a:cubicBezTo>
                    <a:pt x="1586" y="3140"/>
                    <a:pt x="1599" y="3126"/>
                    <a:pt x="1611" y="3100"/>
                  </a:cubicBezTo>
                  <a:cubicBezTo>
                    <a:pt x="1642" y="3070"/>
                    <a:pt x="1664" y="3055"/>
                    <a:pt x="1676" y="3055"/>
                  </a:cubicBezTo>
                  <a:cubicBezTo>
                    <a:pt x="1687" y="3055"/>
                    <a:pt x="1687" y="3070"/>
                    <a:pt x="1672" y="3100"/>
                  </a:cubicBezTo>
                  <a:cubicBezTo>
                    <a:pt x="1653" y="3158"/>
                    <a:pt x="1646" y="3179"/>
                    <a:pt x="1651" y="3179"/>
                  </a:cubicBezTo>
                  <a:cubicBezTo>
                    <a:pt x="1654" y="3179"/>
                    <a:pt x="1661" y="3172"/>
                    <a:pt x="1672" y="3161"/>
                  </a:cubicBezTo>
                  <a:lnTo>
                    <a:pt x="1733" y="3161"/>
                  </a:lnTo>
                  <a:cubicBezTo>
                    <a:pt x="1733" y="3161"/>
                    <a:pt x="1763" y="3131"/>
                    <a:pt x="1763" y="3100"/>
                  </a:cubicBezTo>
                  <a:cubicBezTo>
                    <a:pt x="1763" y="3138"/>
                    <a:pt x="1775" y="3164"/>
                    <a:pt x="1784" y="3164"/>
                  </a:cubicBezTo>
                  <a:cubicBezTo>
                    <a:pt x="1789" y="3164"/>
                    <a:pt x="1794" y="3154"/>
                    <a:pt x="1794" y="3131"/>
                  </a:cubicBezTo>
                  <a:lnTo>
                    <a:pt x="1824" y="3131"/>
                  </a:lnTo>
                  <a:cubicBezTo>
                    <a:pt x="1824" y="3131"/>
                    <a:pt x="1824" y="3131"/>
                    <a:pt x="1854" y="3100"/>
                  </a:cubicBezTo>
                  <a:cubicBezTo>
                    <a:pt x="1854" y="3092"/>
                    <a:pt x="1857" y="3088"/>
                    <a:pt x="1861" y="3088"/>
                  </a:cubicBezTo>
                  <a:cubicBezTo>
                    <a:pt x="1870" y="3088"/>
                    <a:pt x="1885" y="3109"/>
                    <a:pt x="1885" y="3131"/>
                  </a:cubicBezTo>
                  <a:cubicBezTo>
                    <a:pt x="1885" y="3152"/>
                    <a:pt x="1900" y="3174"/>
                    <a:pt x="1909" y="3174"/>
                  </a:cubicBezTo>
                  <a:cubicBezTo>
                    <a:pt x="1913" y="3174"/>
                    <a:pt x="1915" y="3170"/>
                    <a:pt x="1915" y="3161"/>
                  </a:cubicBezTo>
                  <a:cubicBezTo>
                    <a:pt x="1915" y="3131"/>
                    <a:pt x="1915" y="3100"/>
                    <a:pt x="1946" y="3070"/>
                  </a:cubicBezTo>
                  <a:cubicBezTo>
                    <a:pt x="1946" y="3080"/>
                    <a:pt x="1946" y="3092"/>
                    <a:pt x="1946" y="3100"/>
                  </a:cubicBezTo>
                  <a:cubicBezTo>
                    <a:pt x="1946" y="3131"/>
                    <a:pt x="1946" y="3131"/>
                    <a:pt x="1976" y="3161"/>
                  </a:cubicBezTo>
                  <a:cubicBezTo>
                    <a:pt x="1976" y="3161"/>
                    <a:pt x="2006" y="3161"/>
                    <a:pt x="2006" y="3131"/>
                  </a:cubicBezTo>
                  <a:cubicBezTo>
                    <a:pt x="2006" y="3095"/>
                    <a:pt x="2027" y="3080"/>
                    <a:pt x="2051" y="3080"/>
                  </a:cubicBezTo>
                  <a:cubicBezTo>
                    <a:pt x="2067" y="3080"/>
                    <a:pt x="2085" y="3088"/>
                    <a:pt x="2097" y="3100"/>
                  </a:cubicBezTo>
                  <a:cubicBezTo>
                    <a:pt x="2128" y="3100"/>
                    <a:pt x="2128" y="3070"/>
                    <a:pt x="2128" y="3070"/>
                  </a:cubicBezTo>
                  <a:cubicBezTo>
                    <a:pt x="2128" y="3070"/>
                    <a:pt x="2158" y="3070"/>
                    <a:pt x="2158" y="3040"/>
                  </a:cubicBezTo>
                  <a:cubicBezTo>
                    <a:pt x="2158" y="3027"/>
                    <a:pt x="2158" y="3020"/>
                    <a:pt x="2160" y="3020"/>
                  </a:cubicBezTo>
                  <a:cubicBezTo>
                    <a:pt x="2163" y="3020"/>
                    <a:pt x="2171" y="3034"/>
                    <a:pt x="2189" y="3070"/>
                  </a:cubicBezTo>
                  <a:cubicBezTo>
                    <a:pt x="2172" y="3020"/>
                    <a:pt x="2164" y="2997"/>
                    <a:pt x="2166" y="2997"/>
                  </a:cubicBezTo>
                  <a:lnTo>
                    <a:pt x="2166" y="2997"/>
                  </a:lnTo>
                  <a:cubicBezTo>
                    <a:pt x="2167" y="2997"/>
                    <a:pt x="2175" y="3012"/>
                    <a:pt x="2189" y="3040"/>
                  </a:cubicBezTo>
                  <a:cubicBezTo>
                    <a:pt x="2204" y="3085"/>
                    <a:pt x="2211" y="3108"/>
                    <a:pt x="2215" y="3108"/>
                  </a:cubicBezTo>
                  <a:cubicBezTo>
                    <a:pt x="2219" y="3108"/>
                    <a:pt x="2219" y="3085"/>
                    <a:pt x="2219" y="3040"/>
                  </a:cubicBezTo>
                  <a:cubicBezTo>
                    <a:pt x="2219" y="3024"/>
                    <a:pt x="2219" y="3017"/>
                    <a:pt x="2223" y="3017"/>
                  </a:cubicBezTo>
                  <a:cubicBezTo>
                    <a:pt x="2227" y="3017"/>
                    <a:pt x="2234" y="3024"/>
                    <a:pt x="2249" y="3040"/>
                  </a:cubicBezTo>
                  <a:cubicBezTo>
                    <a:pt x="2249" y="2997"/>
                    <a:pt x="2249" y="2954"/>
                    <a:pt x="2260" y="2954"/>
                  </a:cubicBezTo>
                  <a:cubicBezTo>
                    <a:pt x="2265" y="2954"/>
                    <a:pt x="2271" y="2961"/>
                    <a:pt x="2280" y="2979"/>
                  </a:cubicBezTo>
                  <a:cubicBezTo>
                    <a:pt x="2280" y="2979"/>
                    <a:pt x="2280" y="2979"/>
                    <a:pt x="2280" y="2948"/>
                  </a:cubicBezTo>
                  <a:cubicBezTo>
                    <a:pt x="2280" y="2918"/>
                    <a:pt x="2280" y="2903"/>
                    <a:pt x="2284" y="2903"/>
                  </a:cubicBezTo>
                  <a:cubicBezTo>
                    <a:pt x="2287" y="2903"/>
                    <a:pt x="2295" y="2918"/>
                    <a:pt x="2310" y="2948"/>
                  </a:cubicBezTo>
                  <a:cubicBezTo>
                    <a:pt x="2325" y="2979"/>
                    <a:pt x="2333" y="2994"/>
                    <a:pt x="2337" y="2994"/>
                  </a:cubicBezTo>
                  <a:cubicBezTo>
                    <a:pt x="2341" y="2994"/>
                    <a:pt x="2341" y="2979"/>
                    <a:pt x="2341" y="2948"/>
                  </a:cubicBezTo>
                  <a:cubicBezTo>
                    <a:pt x="2341" y="2948"/>
                    <a:pt x="2310" y="2918"/>
                    <a:pt x="2341" y="2918"/>
                  </a:cubicBezTo>
                  <a:cubicBezTo>
                    <a:pt x="2310" y="2888"/>
                    <a:pt x="2310" y="2888"/>
                    <a:pt x="2341" y="2857"/>
                  </a:cubicBezTo>
                  <a:cubicBezTo>
                    <a:pt x="2341" y="2857"/>
                    <a:pt x="2341" y="2888"/>
                    <a:pt x="2341" y="2888"/>
                  </a:cubicBezTo>
                  <a:cubicBezTo>
                    <a:pt x="2356" y="2903"/>
                    <a:pt x="2356" y="2903"/>
                    <a:pt x="2352" y="2903"/>
                  </a:cubicBezTo>
                  <a:cubicBezTo>
                    <a:pt x="2348" y="2903"/>
                    <a:pt x="2341" y="2903"/>
                    <a:pt x="2341" y="2918"/>
                  </a:cubicBezTo>
                  <a:cubicBezTo>
                    <a:pt x="2356" y="2933"/>
                    <a:pt x="2386" y="2941"/>
                    <a:pt x="2405" y="2941"/>
                  </a:cubicBezTo>
                  <a:cubicBezTo>
                    <a:pt x="2424" y="2941"/>
                    <a:pt x="2432" y="2933"/>
                    <a:pt x="2401" y="2918"/>
                  </a:cubicBezTo>
                  <a:lnTo>
                    <a:pt x="2432" y="2888"/>
                  </a:lnTo>
                  <a:cubicBezTo>
                    <a:pt x="2447" y="2903"/>
                    <a:pt x="2462" y="2910"/>
                    <a:pt x="2470" y="2910"/>
                  </a:cubicBezTo>
                  <a:cubicBezTo>
                    <a:pt x="2477" y="2910"/>
                    <a:pt x="2477" y="2903"/>
                    <a:pt x="2462" y="2888"/>
                  </a:cubicBezTo>
                  <a:lnTo>
                    <a:pt x="2462" y="2857"/>
                  </a:lnTo>
                  <a:cubicBezTo>
                    <a:pt x="2493" y="2888"/>
                    <a:pt x="2493" y="2888"/>
                    <a:pt x="2523" y="2888"/>
                  </a:cubicBezTo>
                  <a:cubicBezTo>
                    <a:pt x="2523" y="2888"/>
                    <a:pt x="2523" y="2888"/>
                    <a:pt x="2493" y="2857"/>
                  </a:cubicBezTo>
                  <a:cubicBezTo>
                    <a:pt x="2493" y="2827"/>
                    <a:pt x="2493" y="2827"/>
                    <a:pt x="2493" y="2827"/>
                  </a:cubicBezTo>
                  <a:cubicBezTo>
                    <a:pt x="2493" y="2827"/>
                    <a:pt x="2523" y="2857"/>
                    <a:pt x="2553" y="2888"/>
                  </a:cubicBezTo>
                  <a:lnTo>
                    <a:pt x="2553" y="2857"/>
                  </a:lnTo>
                  <a:cubicBezTo>
                    <a:pt x="2532" y="2836"/>
                    <a:pt x="2526" y="2814"/>
                    <a:pt x="2535" y="2814"/>
                  </a:cubicBezTo>
                  <a:cubicBezTo>
                    <a:pt x="2538" y="2814"/>
                    <a:pt x="2545" y="2818"/>
                    <a:pt x="2553" y="2827"/>
                  </a:cubicBezTo>
                  <a:cubicBezTo>
                    <a:pt x="2584" y="2857"/>
                    <a:pt x="2584" y="2857"/>
                    <a:pt x="2614" y="2857"/>
                  </a:cubicBezTo>
                  <a:cubicBezTo>
                    <a:pt x="2599" y="2842"/>
                    <a:pt x="2599" y="2834"/>
                    <a:pt x="2603" y="2834"/>
                  </a:cubicBezTo>
                  <a:lnTo>
                    <a:pt x="2603" y="2834"/>
                  </a:lnTo>
                  <a:cubicBezTo>
                    <a:pt x="2607" y="2834"/>
                    <a:pt x="2614" y="2842"/>
                    <a:pt x="2614" y="2857"/>
                  </a:cubicBezTo>
                  <a:lnTo>
                    <a:pt x="2614" y="2888"/>
                  </a:lnTo>
                  <a:cubicBezTo>
                    <a:pt x="2645" y="2888"/>
                    <a:pt x="2614" y="2857"/>
                    <a:pt x="2614" y="2827"/>
                  </a:cubicBezTo>
                  <a:lnTo>
                    <a:pt x="2645" y="2827"/>
                  </a:lnTo>
                  <a:cubicBezTo>
                    <a:pt x="2645" y="2827"/>
                    <a:pt x="2645" y="2827"/>
                    <a:pt x="2614" y="2796"/>
                  </a:cubicBezTo>
                  <a:cubicBezTo>
                    <a:pt x="2614" y="2766"/>
                    <a:pt x="2584" y="2736"/>
                    <a:pt x="2584" y="2736"/>
                  </a:cubicBezTo>
                  <a:lnTo>
                    <a:pt x="2584" y="2736"/>
                  </a:lnTo>
                  <a:cubicBezTo>
                    <a:pt x="2614" y="2766"/>
                    <a:pt x="2614" y="2796"/>
                    <a:pt x="2645" y="2796"/>
                  </a:cubicBezTo>
                  <a:cubicBezTo>
                    <a:pt x="2645" y="2786"/>
                    <a:pt x="2648" y="2783"/>
                    <a:pt x="2652" y="2783"/>
                  </a:cubicBezTo>
                  <a:cubicBezTo>
                    <a:pt x="2661" y="2783"/>
                    <a:pt x="2675" y="2796"/>
                    <a:pt x="2675" y="2796"/>
                  </a:cubicBezTo>
                  <a:cubicBezTo>
                    <a:pt x="2688" y="2822"/>
                    <a:pt x="2695" y="2832"/>
                    <a:pt x="2700" y="2832"/>
                  </a:cubicBezTo>
                  <a:cubicBezTo>
                    <a:pt x="2705" y="2832"/>
                    <a:pt x="2705" y="2814"/>
                    <a:pt x="2705" y="2796"/>
                  </a:cubicBezTo>
                  <a:cubicBezTo>
                    <a:pt x="2689" y="2746"/>
                    <a:pt x="2681" y="2724"/>
                    <a:pt x="2688" y="2724"/>
                  </a:cubicBezTo>
                  <a:lnTo>
                    <a:pt x="2688" y="2724"/>
                  </a:lnTo>
                  <a:cubicBezTo>
                    <a:pt x="2693" y="2724"/>
                    <a:pt x="2708" y="2739"/>
                    <a:pt x="2736" y="2766"/>
                  </a:cubicBezTo>
                  <a:cubicBezTo>
                    <a:pt x="2743" y="2780"/>
                    <a:pt x="2747" y="2786"/>
                    <a:pt x="2748" y="2786"/>
                  </a:cubicBezTo>
                  <a:cubicBezTo>
                    <a:pt x="2752" y="2786"/>
                    <a:pt x="2729" y="2722"/>
                    <a:pt x="2705" y="2675"/>
                  </a:cubicBezTo>
                  <a:lnTo>
                    <a:pt x="2645" y="2584"/>
                  </a:lnTo>
                  <a:lnTo>
                    <a:pt x="2705" y="2644"/>
                  </a:lnTo>
                  <a:cubicBezTo>
                    <a:pt x="2754" y="2710"/>
                    <a:pt x="2777" y="2740"/>
                    <a:pt x="2783" y="2740"/>
                  </a:cubicBezTo>
                  <a:cubicBezTo>
                    <a:pt x="2788" y="2740"/>
                    <a:pt x="2780" y="2717"/>
                    <a:pt x="2766" y="2675"/>
                  </a:cubicBezTo>
                  <a:cubicBezTo>
                    <a:pt x="2766" y="2660"/>
                    <a:pt x="2766" y="2652"/>
                    <a:pt x="2770" y="2652"/>
                  </a:cubicBezTo>
                  <a:cubicBezTo>
                    <a:pt x="2774" y="2652"/>
                    <a:pt x="2781" y="2660"/>
                    <a:pt x="2797" y="2675"/>
                  </a:cubicBezTo>
                  <a:cubicBezTo>
                    <a:pt x="2807" y="2685"/>
                    <a:pt x="2813" y="2688"/>
                    <a:pt x="2819" y="2688"/>
                  </a:cubicBezTo>
                  <a:cubicBezTo>
                    <a:pt x="2830" y="2688"/>
                    <a:pt x="2837" y="2675"/>
                    <a:pt x="2857" y="2675"/>
                  </a:cubicBezTo>
                  <a:cubicBezTo>
                    <a:pt x="2857" y="2644"/>
                    <a:pt x="2888" y="2644"/>
                    <a:pt x="2857" y="2614"/>
                  </a:cubicBezTo>
                  <a:lnTo>
                    <a:pt x="2857" y="2584"/>
                  </a:lnTo>
                  <a:cubicBezTo>
                    <a:pt x="2876" y="2603"/>
                    <a:pt x="2889" y="2610"/>
                    <a:pt x="2896" y="2610"/>
                  </a:cubicBezTo>
                  <a:cubicBezTo>
                    <a:pt x="2912" y="2610"/>
                    <a:pt x="2899" y="2574"/>
                    <a:pt x="2857" y="2553"/>
                  </a:cubicBezTo>
                  <a:lnTo>
                    <a:pt x="2888" y="2553"/>
                  </a:lnTo>
                  <a:cubicBezTo>
                    <a:pt x="2899" y="2564"/>
                    <a:pt x="2910" y="2571"/>
                    <a:pt x="2923" y="2571"/>
                  </a:cubicBezTo>
                  <a:cubicBezTo>
                    <a:pt x="2944" y="2571"/>
                    <a:pt x="2971" y="2550"/>
                    <a:pt x="3009" y="2492"/>
                  </a:cubicBezTo>
                  <a:cubicBezTo>
                    <a:pt x="3070" y="2432"/>
                    <a:pt x="3070" y="2401"/>
                    <a:pt x="3009" y="2371"/>
                  </a:cubicBezTo>
                  <a:cubicBezTo>
                    <a:pt x="2974" y="2353"/>
                    <a:pt x="2970" y="2336"/>
                    <a:pt x="2978" y="2336"/>
                  </a:cubicBezTo>
                  <a:cubicBezTo>
                    <a:pt x="2984" y="2336"/>
                    <a:pt x="2997" y="2345"/>
                    <a:pt x="3009" y="2371"/>
                  </a:cubicBezTo>
                  <a:cubicBezTo>
                    <a:pt x="3030" y="2371"/>
                    <a:pt x="3050" y="2384"/>
                    <a:pt x="3061" y="2384"/>
                  </a:cubicBezTo>
                  <a:cubicBezTo>
                    <a:pt x="3067" y="2384"/>
                    <a:pt x="3070" y="2381"/>
                    <a:pt x="3070" y="2371"/>
                  </a:cubicBezTo>
                  <a:cubicBezTo>
                    <a:pt x="3070" y="2371"/>
                    <a:pt x="3070" y="2357"/>
                    <a:pt x="3079" y="2357"/>
                  </a:cubicBezTo>
                  <a:cubicBezTo>
                    <a:pt x="3084" y="2357"/>
                    <a:pt x="3090" y="2361"/>
                    <a:pt x="3101" y="2371"/>
                  </a:cubicBezTo>
                  <a:cubicBezTo>
                    <a:pt x="3192" y="2371"/>
                    <a:pt x="3161" y="2341"/>
                    <a:pt x="3131" y="2310"/>
                  </a:cubicBezTo>
                  <a:cubicBezTo>
                    <a:pt x="3151" y="2310"/>
                    <a:pt x="3171" y="2324"/>
                    <a:pt x="3183" y="2324"/>
                  </a:cubicBezTo>
                  <a:cubicBezTo>
                    <a:pt x="3188" y="2324"/>
                    <a:pt x="3192" y="2320"/>
                    <a:pt x="3192" y="2310"/>
                  </a:cubicBezTo>
                  <a:cubicBezTo>
                    <a:pt x="3167" y="2286"/>
                    <a:pt x="3162" y="2241"/>
                    <a:pt x="3194" y="2241"/>
                  </a:cubicBezTo>
                  <a:cubicBezTo>
                    <a:pt x="3201" y="2241"/>
                    <a:pt x="3211" y="2244"/>
                    <a:pt x="3222" y="2249"/>
                  </a:cubicBezTo>
                  <a:cubicBezTo>
                    <a:pt x="3222" y="2249"/>
                    <a:pt x="3222" y="2219"/>
                    <a:pt x="3222" y="2219"/>
                  </a:cubicBezTo>
                  <a:cubicBezTo>
                    <a:pt x="3192" y="2219"/>
                    <a:pt x="3222" y="2189"/>
                    <a:pt x="3222" y="2158"/>
                  </a:cubicBezTo>
                  <a:cubicBezTo>
                    <a:pt x="3222" y="2158"/>
                    <a:pt x="3222" y="2145"/>
                    <a:pt x="3231" y="2145"/>
                  </a:cubicBezTo>
                  <a:cubicBezTo>
                    <a:pt x="3236" y="2145"/>
                    <a:pt x="3242" y="2148"/>
                    <a:pt x="3253" y="2158"/>
                  </a:cubicBezTo>
                  <a:cubicBezTo>
                    <a:pt x="3261" y="2167"/>
                    <a:pt x="3268" y="2171"/>
                    <a:pt x="3272" y="2171"/>
                  </a:cubicBezTo>
                  <a:cubicBezTo>
                    <a:pt x="3283" y="2171"/>
                    <a:pt x="3283" y="2149"/>
                    <a:pt x="3283" y="2128"/>
                  </a:cubicBezTo>
                  <a:cubicBezTo>
                    <a:pt x="3283" y="2128"/>
                    <a:pt x="3222" y="2097"/>
                    <a:pt x="3222" y="2067"/>
                  </a:cubicBezTo>
                  <a:cubicBezTo>
                    <a:pt x="3192" y="2067"/>
                    <a:pt x="3161" y="2037"/>
                    <a:pt x="3161" y="2037"/>
                  </a:cubicBezTo>
                  <a:lnTo>
                    <a:pt x="3192" y="2037"/>
                  </a:lnTo>
                  <a:cubicBezTo>
                    <a:pt x="3222" y="2067"/>
                    <a:pt x="3253" y="2067"/>
                    <a:pt x="3253" y="2067"/>
                  </a:cubicBezTo>
                  <a:cubicBezTo>
                    <a:pt x="3283" y="2067"/>
                    <a:pt x="3283" y="2037"/>
                    <a:pt x="3253" y="2037"/>
                  </a:cubicBezTo>
                  <a:cubicBezTo>
                    <a:pt x="3283" y="2037"/>
                    <a:pt x="3283" y="2037"/>
                    <a:pt x="3283" y="2006"/>
                  </a:cubicBezTo>
                  <a:cubicBezTo>
                    <a:pt x="3283" y="1976"/>
                    <a:pt x="3313" y="1976"/>
                    <a:pt x="3283" y="1945"/>
                  </a:cubicBezTo>
                  <a:cubicBezTo>
                    <a:pt x="3344" y="1945"/>
                    <a:pt x="3374" y="1885"/>
                    <a:pt x="3283" y="1854"/>
                  </a:cubicBezTo>
                  <a:cubicBezTo>
                    <a:pt x="3253" y="1854"/>
                    <a:pt x="3253" y="1854"/>
                    <a:pt x="3313" y="1824"/>
                  </a:cubicBezTo>
                  <a:cubicBezTo>
                    <a:pt x="3283" y="1793"/>
                    <a:pt x="3313" y="1793"/>
                    <a:pt x="3344" y="1793"/>
                  </a:cubicBezTo>
                  <a:cubicBezTo>
                    <a:pt x="3405" y="1793"/>
                    <a:pt x="3405" y="1763"/>
                    <a:pt x="3374" y="1763"/>
                  </a:cubicBezTo>
                  <a:cubicBezTo>
                    <a:pt x="3344" y="1733"/>
                    <a:pt x="3374" y="1702"/>
                    <a:pt x="3374" y="1702"/>
                  </a:cubicBezTo>
                  <a:cubicBezTo>
                    <a:pt x="3344" y="1672"/>
                    <a:pt x="3344" y="1672"/>
                    <a:pt x="3313" y="1672"/>
                  </a:cubicBezTo>
                  <a:cubicBezTo>
                    <a:pt x="3293" y="1672"/>
                    <a:pt x="3276" y="1668"/>
                    <a:pt x="3263" y="1664"/>
                  </a:cubicBezTo>
                  <a:lnTo>
                    <a:pt x="3263" y="1664"/>
                  </a:lnTo>
                  <a:cubicBezTo>
                    <a:pt x="3264" y="1664"/>
                    <a:pt x="3266" y="1664"/>
                    <a:pt x="3268" y="1664"/>
                  </a:cubicBezTo>
                  <a:cubicBezTo>
                    <a:pt x="3283" y="1664"/>
                    <a:pt x="3298" y="1657"/>
                    <a:pt x="3313" y="1641"/>
                  </a:cubicBezTo>
                  <a:cubicBezTo>
                    <a:pt x="3344" y="1641"/>
                    <a:pt x="3344" y="1611"/>
                    <a:pt x="3344" y="1611"/>
                  </a:cubicBezTo>
                  <a:cubicBezTo>
                    <a:pt x="3344" y="1611"/>
                    <a:pt x="3344" y="1581"/>
                    <a:pt x="3344" y="1581"/>
                  </a:cubicBezTo>
                  <a:cubicBezTo>
                    <a:pt x="3374" y="1550"/>
                    <a:pt x="3374" y="1520"/>
                    <a:pt x="3344" y="1520"/>
                  </a:cubicBezTo>
                  <a:lnTo>
                    <a:pt x="3313" y="1520"/>
                  </a:lnTo>
                  <a:cubicBezTo>
                    <a:pt x="3374" y="1520"/>
                    <a:pt x="3374" y="1398"/>
                    <a:pt x="3313" y="1398"/>
                  </a:cubicBezTo>
                  <a:lnTo>
                    <a:pt x="3344" y="1398"/>
                  </a:lnTo>
                  <a:cubicBezTo>
                    <a:pt x="3374" y="1368"/>
                    <a:pt x="3374" y="1368"/>
                    <a:pt x="3374" y="1337"/>
                  </a:cubicBezTo>
                  <a:cubicBezTo>
                    <a:pt x="3374" y="1337"/>
                    <a:pt x="3344" y="1307"/>
                    <a:pt x="3344" y="1277"/>
                  </a:cubicBezTo>
                  <a:cubicBezTo>
                    <a:pt x="3313" y="1216"/>
                    <a:pt x="3313" y="1185"/>
                    <a:pt x="3283" y="1185"/>
                  </a:cubicBezTo>
                  <a:lnTo>
                    <a:pt x="3313" y="1185"/>
                  </a:lnTo>
                  <a:cubicBezTo>
                    <a:pt x="3344" y="1185"/>
                    <a:pt x="3344" y="1185"/>
                    <a:pt x="3344" y="1155"/>
                  </a:cubicBezTo>
                  <a:lnTo>
                    <a:pt x="3283" y="1155"/>
                  </a:lnTo>
                  <a:cubicBezTo>
                    <a:pt x="3274" y="1164"/>
                    <a:pt x="3268" y="1168"/>
                    <a:pt x="3263" y="1168"/>
                  </a:cubicBezTo>
                  <a:cubicBezTo>
                    <a:pt x="3253" y="1168"/>
                    <a:pt x="3253" y="1146"/>
                    <a:pt x="3253" y="1125"/>
                  </a:cubicBezTo>
                  <a:cubicBezTo>
                    <a:pt x="3283" y="1094"/>
                    <a:pt x="3283" y="1064"/>
                    <a:pt x="3253" y="1064"/>
                  </a:cubicBezTo>
                  <a:cubicBezTo>
                    <a:pt x="3222" y="1034"/>
                    <a:pt x="3222" y="1034"/>
                    <a:pt x="3253" y="1034"/>
                  </a:cubicBezTo>
                  <a:cubicBezTo>
                    <a:pt x="3283" y="1003"/>
                    <a:pt x="3313" y="973"/>
                    <a:pt x="3253" y="973"/>
                  </a:cubicBezTo>
                  <a:cubicBezTo>
                    <a:pt x="3253" y="973"/>
                    <a:pt x="3253" y="973"/>
                    <a:pt x="3283" y="942"/>
                  </a:cubicBezTo>
                  <a:cubicBezTo>
                    <a:pt x="3283" y="927"/>
                    <a:pt x="3290" y="920"/>
                    <a:pt x="3291" y="920"/>
                  </a:cubicBezTo>
                  <a:lnTo>
                    <a:pt x="3291" y="920"/>
                  </a:lnTo>
                  <a:cubicBezTo>
                    <a:pt x="3290" y="920"/>
                    <a:pt x="3283" y="927"/>
                    <a:pt x="3253" y="942"/>
                  </a:cubicBezTo>
                  <a:cubicBezTo>
                    <a:pt x="3222" y="912"/>
                    <a:pt x="3192" y="882"/>
                    <a:pt x="3222" y="851"/>
                  </a:cubicBezTo>
                  <a:lnTo>
                    <a:pt x="3192" y="851"/>
                  </a:lnTo>
                  <a:cubicBezTo>
                    <a:pt x="3190" y="852"/>
                    <a:pt x="3189" y="854"/>
                    <a:pt x="3188" y="855"/>
                  </a:cubicBezTo>
                  <a:lnTo>
                    <a:pt x="3188" y="855"/>
                  </a:lnTo>
                  <a:cubicBezTo>
                    <a:pt x="3204" y="838"/>
                    <a:pt x="3210" y="831"/>
                    <a:pt x="3206" y="831"/>
                  </a:cubicBezTo>
                  <a:lnTo>
                    <a:pt x="3206" y="831"/>
                  </a:lnTo>
                  <a:cubicBezTo>
                    <a:pt x="3201" y="831"/>
                    <a:pt x="3187" y="839"/>
                    <a:pt x="3161" y="851"/>
                  </a:cubicBezTo>
                  <a:lnTo>
                    <a:pt x="3131" y="851"/>
                  </a:lnTo>
                  <a:cubicBezTo>
                    <a:pt x="3161" y="821"/>
                    <a:pt x="3161" y="821"/>
                    <a:pt x="3161" y="821"/>
                  </a:cubicBezTo>
                  <a:cubicBezTo>
                    <a:pt x="3161" y="790"/>
                    <a:pt x="3101" y="760"/>
                    <a:pt x="3070" y="730"/>
                  </a:cubicBezTo>
                  <a:cubicBezTo>
                    <a:pt x="3009" y="669"/>
                    <a:pt x="3009" y="638"/>
                    <a:pt x="2979" y="638"/>
                  </a:cubicBezTo>
                  <a:cubicBezTo>
                    <a:pt x="2964" y="654"/>
                    <a:pt x="2956" y="661"/>
                    <a:pt x="2952" y="661"/>
                  </a:cubicBezTo>
                  <a:cubicBezTo>
                    <a:pt x="2949" y="661"/>
                    <a:pt x="2949" y="654"/>
                    <a:pt x="2949" y="638"/>
                  </a:cubicBezTo>
                  <a:cubicBezTo>
                    <a:pt x="2979" y="608"/>
                    <a:pt x="2979" y="608"/>
                    <a:pt x="2979" y="578"/>
                  </a:cubicBezTo>
                  <a:cubicBezTo>
                    <a:pt x="2949" y="578"/>
                    <a:pt x="2949" y="578"/>
                    <a:pt x="2978" y="548"/>
                  </a:cubicBezTo>
                  <a:lnTo>
                    <a:pt x="2978" y="548"/>
                  </a:lnTo>
                  <a:cubicBezTo>
                    <a:pt x="2964" y="563"/>
                    <a:pt x="2956" y="570"/>
                    <a:pt x="2952" y="570"/>
                  </a:cubicBezTo>
                  <a:cubicBezTo>
                    <a:pt x="2949" y="570"/>
                    <a:pt x="2949" y="562"/>
                    <a:pt x="2949" y="547"/>
                  </a:cubicBezTo>
                  <a:cubicBezTo>
                    <a:pt x="2949" y="547"/>
                    <a:pt x="2949" y="534"/>
                    <a:pt x="2940" y="534"/>
                  </a:cubicBezTo>
                  <a:cubicBezTo>
                    <a:pt x="2935" y="534"/>
                    <a:pt x="2928" y="537"/>
                    <a:pt x="2918" y="547"/>
                  </a:cubicBezTo>
                  <a:cubicBezTo>
                    <a:pt x="2943" y="523"/>
                    <a:pt x="2947" y="478"/>
                    <a:pt x="2932" y="478"/>
                  </a:cubicBezTo>
                  <a:cubicBezTo>
                    <a:pt x="2929" y="478"/>
                    <a:pt x="2924" y="481"/>
                    <a:pt x="2918" y="486"/>
                  </a:cubicBezTo>
                  <a:cubicBezTo>
                    <a:pt x="2903" y="502"/>
                    <a:pt x="2895" y="502"/>
                    <a:pt x="2888" y="502"/>
                  </a:cubicBezTo>
                  <a:cubicBezTo>
                    <a:pt x="2880" y="502"/>
                    <a:pt x="2873" y="502"/>
                    <a:pt x="2857" y="517"/>
                  </a:cubicBezTo>
                  <a:cubicBezTo>
                    <a:pt x="2857" y="517"/>
                    <a:pt x="2827" y="517"/>
                    <a:pt x="2857" y="486"/>
                  </a:cubicBezTo>
                  <a:cubicBezTo>
                    <a:pt x="2879" y="465"/>
                    <a:pt x="2855" y="443"/>
                    <a:pt x="2828" y="443"/>
                  </a:cubicBezTo>
                  <a:cubicBezTo>
                    <a:pt x="2817" y="443"/>
                    <a:pt x="2805" y="447"/>
                    <a:pt x="2797" y="456"/>
                  </a:cubicBezTo>
                  <a:cubicBezTo>
                    <a:pt x="2781" y="471"/>
                    <a:pt x="2774" y="479"/>
                    <a:pt x="2770" y="479"/>
                  </a:cubicBezTo>
                  <a:cubicBezTo>
                    <a:pt x="2766" y="479"/>
                    <a:pt x="2766" y="471"/>
                    <a:pt x="2766" y="456"/>
                  </a:cubicBezTo>
                  <a:cubicBezTo>
                    <a:pt x="2797" y="426"/>
                    <a:pt x="2797" y="426"/>
                    <a:pt x="2797" y="395"/>
                  </a:cubicBezTo>
                  <a:lnTo>
                    <a:pt x="2797" y="395"/>
                  </a:lnTo>
                  <a:cubicBezTo>
                    <a:pt x="2788" y="404"/>
                    <a:pt x="2781" y="408"/>
                    <a:pt x="2778" y="408"/>
                  </a:cubicBezTo>
                  <a:cubicBezTo>
                    <a:pt x="2769" y="408"/>
                    <a:pt x="2775" y="386"/>
                    <a:pt x="2797" y="365"/>
                  </a:cubicBezTo>
                  <a:cubicBezTo>
                    <a:pt x="2827" y="365"/>
                    <a:pt x="2827" y="334"/>
                    <a:pt x="2797" y="334"/>
                  </a:cubicBezTo>
                  <a:cubicBezTo>
                    <a:pt x="2766" y="334"/>
                    <a:pt x="2736" y="334"/>
                    <a:pt x="2705" y="304"/>
                  </a:cubicBezTo>
                  <a:cubicBezTo>
                    <a:pt x="2693" y="291"/>
                    <a:pt x="2680" y="284"/>
                    <a:pt x="2665" y="284"/>
                  </a:cubicBezTo>
                  <a:cubicBezTo>
                    <a:pt x="2645" y="284"/>
                    <a:pt x="2619" y="299"/>
                    <a:pt x="2584" y="334"/>
                  </a:cubicBezTo>
                  <a:lnTo>
                    <a:pt x="2523" y="395"/>
                  </a:lnTo>
                  <a:lnTo>
                    <a:pt x="2553" y="334"/>
                  </a:lnTo>
                  <a:cubicBezTo>
                    <a:pt x="2584" y="304"/>
                    <a:pt x="2614" y="243"/>
                    <a:pt x="2614" y="243"/>
                  </a:cubicBezTo>
                  <a:lnTo>
                    <a:pt x="2614" y="243"/>
                  </a:lnTo>
                  <a:cubicBezTo>
                    <a:pt x="2614" y="243"/>
                    <a:pt x="2584" y="274"/>
                    <a:pt x="2553" y="304"/>
                  </a:cubicBezTo>
                  <a:cubicBezTo>
                    <a:pt x="2553" y="296"/>
                    <a:pt x="2553" y="285"/>
                    <a:pt x="2553" y="274"/>
                  </a:cubicBezTo>
                  <a:cubicBezTo>
                    <a:pt x="2553" y="252"/>
                    <a:pt x="2538" y="231"/>
                    <a:pt x="2519" y="231"/>
                  </a:cubicBezTo>
                  <a:cubicBezTo>
                    <a:pt x="2510" y="231"/>
                    <a:pt x="2502" y="234"/>
                    <a:pt x="2493" y="243"/>
                  </a:cubicBezTo>
                  <a:cubicBezTo>
                    <a:pt x="2493" y="243"/>
                    <a:pt x="2493" y="243"/>
                    <a:pt x="2493" y="213"/>
                  </a:cubicBezTo>
                  <a:cubicBezTo>
                    <a:pt x="2493" y="213"/>
                    <a:pt x="2493" y="213"/>
                    <a:pt x="2462" y="243"/>
                  </a:cubicBezTo>
                  <a:cubicBezTo>
                    <a:pt x="2462" y="252"/>
                    <a:pt x="2460" y="256"/>
                    <a:pt x="2456" y="256"/>
                  </a:cubicBezTo>
                  <a:cubicBezTo>
                    <a:pt x="2447" y="256"/>
                    <a:pt x="2432" y="234"/>
                    <a:pt x="2432" y="213"/>
                  </a:cubicBezTo>
                  <a:cubicBezTo>
                    <a:pt x="2451" y="175"/>
                    <a:pt x="2446" y="149"/>
                    <a:pt x="2440" y="149"/>
                  </a:cubicBezTo>
                  <a:lnTo>
                    <a:pt x="2440" y="149"/>
                  </a:lnTo>
                  <a:cubicBezTo>
                    <a:pt x="2436" y="149"/>
                    <a:pt x="2432" y="159"/>
                    <a:pt x="2432" y="182"/>
                  </a:cubicBezTo>
                  <a:cubicBezTo>
                    <a:pt x="2422" y="193"/>
                    <a:pt x="2415" y="196"/>
                    <a:pt x="2410" y="196"/>
                  </a:cubicBezTo>
                  <a:cubicBezTo>
                    <a:pt x="2401" y="196"/>
                    <a:pt x="2401" y="182"/>
                    <a:pt x="2401" y="182"/>
                  </a:cubicBezTo>
                  <a:cubicBezTo>
                    <a:pt x="2371" y="182"/>
                    <a:pt x="2371" y="182"/>
                    <a:pt x="2341" y="213"/>
                  </a:cubicBezTo>
                  <a:cubicBezTo>
                    <a:pt x="2310" y="213"/>
                    <a:pt x="2341" y="182"/>
                    <a:pt x="2341" y="182"/>
                  </a:cubicBezTo>
                  <a:lnTo>
                    <a:pt x="2341" y="152"/>
                  </a:lnTo>
                  <a:cubicBezTo>
                    <a:pt x="2341" y="137"/>
                    <a:pt x="2333" y="129"/>
                    <a:pt x="2325" y="129"/>
                  </a:cubicBezTo>
                  <a:cubicBezTo>
                    <a:pt x="2318" y="129"/>
                    <a:pt x="2310" y="137"/>
                    <a:pt x="2310" y="152"/>
                  </a:cubicBezTo>
                  <a:cubicBezTo>
                    <a:pt x="2295" y="182"/>
                    <a:pt x="2287" y="198"/>
                    <a:pt x="2284" y="198"/>
                  </a:cubicBezTo>
                  <a:cubicBezTo>
                    <a:pt x="2280" y="198"/>
                    <a:pt x="2280" y="182"/>
                    <a:pt x="2280" y="152"/>
                  </a:cubicBezTo>
                  <a:cubicBezTo>
                    <a:pt x="2301" y="131"/>
                    <a:pt x="2308" y="109"/>
                    <a:pt x="2299" y="109"/>
                  </a:cubicBezTo>
                  <a:cubicBezTo>
                    <a:pt x="2295" y="109"/>
                    <a:pt x="2289" y="113"/>
                    <a:pt x="2280" y="122"/>
                  </a:cubicBezTo>
                  <a:cubicBezTo>
                    <a:pt x="2268" y="145"/>
                    <a:pt x="2261" y="155"/>
                    <a:pt x="2257" y="155"/>
                  </a:cubicBezTo>
                  <a:cubicBezTo>
                    <a:pt x="2249" y="155"/>
                    <a:pt x="2249" y="129"/>
                    <a:pt x="2249" y="91"/>
                  </a:cubicBezTo>
                  <a:cubicBezTo>
                    <a:pt x="2265" y="61"/>
                    <a:pt x="2272" y="46"/>
                    <a:pt x="2268" y="46"/>
                  </a:cubicBezTo>
                  <a:lnTo>
                    <a:pt x="2268" y="46"/>
                  </a:lnTo>
                  <a:cubicBezTo>
                    <a:pt x="2265" y="46"/>
                    <a:pt x="2249" y="61"/>
                    <a:pt x="2219" y="91"/>
                  </a:cubicBezTo>
                  <a:lnTo>
                    <a:pt x="2128" y="91"/>
                  </a:lnTo>
                  <a:cubicBezTo>
                    <a:pt x="2097" y="91"/>
                    <a:pt x="2067" y="91"/>
                    <a:pt x="2067" y="61"/>
                  </a:cubicBezTo>
                  <a:cubicBezTo>
                    <a:pt x="2067" y="32"/>
                    <a:pt x="2067" y="13"/>
                    <a:pt x="2067" y="0"/>
                  </a:cubicBezTo>
                  <a:cubicBezTo>
                    <a:pt x="2067" y="58"/>
                    <a:pt x="2055" y="79"/>
                    <a:pt x="2038" y="79"/>
                  </a:cubicBezTo>
                  <a:cubicBezTo>
                    <a:pt x="2029" y="79"/>
                    <a:pt x="2017" y="72"/>
                    <a:pt x="2006" y="61"/>
                  </a:cubicBezTo>
                  <a:cubicBezTo>
                    <a:pt x="1997" y="52"/>
                    <a:pt x="1988" y="48"/>
                    <a:pt x="1980" y="48"/>
                  </a:cubicBezTo>
                  <a:cubicBezTo>
                    <a:pt x="1961" y="48"/>
                    <a:pt x="1946" y="70"/>
                    <a:pt x="1946" y="91"/>
                  </a:cubicBezTo>
                  <a:lnTo>
                    <a:pt x="1976" y="91"/>
                  </a:lnTo>
                  <a:cubicBezTo>
                    <a:pt x="1961" y="137"/>
                    <a:pt x="1953" y="152"/>
                    <a:pt x="1946" y="152"/>
                  </a:cubicBezTo>
                  <a:cubicBezTo>
                    <a:pt x="1938" y="152"/>
                    <a:pt x="1930" y="137"/>
                    <a:pt x="1915" y="122"/>
                  </a:cubicBezTo>
                  <a:cubicBezTo>
                    <a:pt x="1915" y="122"/>
                    <a:pt x="1915" y="91"/>
                    <a:pt x="1915" y="61"/>
                  </a:cubicBezTo>
                  <a:cubicBezTo>
                    <a:pt x="1915" y="30"/>
                    <a:pt x="1915" y="0"/>
                    <a:pt x="1915" y="0"/>
                  </a:cubicBezTo>
                  <a:cubicBezTo>
                    <a:pt x="1885" y="0"/>
                    <a:pt x="1885" y="0"/>
                    <a:pt x="1885" y="30"/>
                  </a:cubicBezTo>
                  <a:cubicBezTo>
                    <a:pt x="1885" y="61"/>
                    <a:pt x="1885" y="61"/>
                    <a:pt x="1885" y="61"/>
                  </a:cubicBezTo>
                  <a:cubicBezTo>
                    <a:pt x="1885" y="61"/>
                    <a:pt x="1854" y="61"/>
                    <a:pt x="1854" y="91"/>
                  </a:cubicBezTo>
                  <a:cubicBezTo>
                    <a:pt x="1854" y="122"/>
                    <a:pt x="1854" y="122"/>
                    <a:pt x="1824" y="122"/>
                  </a:cubicBezTo>
                  <a:cubicBezTo>
                    <a:pt x="1824" y="91"/>
                    <a:pt x="1794" y="91"/>
                    <a:pt x="1794" y="91"/>
                  </a:cubicBezTo>
                  <a:lnTo>
                    <a:pt x="1794" y="61"/>
                  </a:lnTo>
                  <a:cubicBezTo>
                    <a:pt x="1794" y="30"/>
                    <a:pt x="1794" y="0"/>
                    <a:pt x="1794" y="0"/>
                  </a:cubicBezTo>
                  <a:close/>
                  <a:moveTo>
                    <a:pt x="2493" y="3526"/>
                  </a:moveTo>
                  <a:cubicBezTo>
                    <a:pt x="2493" y="3526"/>
                    <a:pt x="2493" y="3556"/>
                    <a:pt x="2523" y="3587"/>
                  </a:cubicBezTo>
                  <a:cubicBezTo>
                    <a:pt x="2523" y="3599"/>
                    <a:pt x="2528" y="3607"/>
                    <a:pt x="2532" y="3607"/>
                  </a:cubicBezTo>
                  <a:cubicBezTo>
                    <a:pt x="2538" y="3607"/>
                    <a:pt x="2541" y="3592"/>
                    <a:pt x="2523" y="3556"/>
                  </a:cubicBezTo>
                  <a:cubicBezTo>
                    <a:pt x="2523" y="3526"/>
                    <a:pt x="2523" y="3526"/>
                    <a:pt x="2493" y="35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3766;p83"/>
            <p:cNvSpPr/>
            <p:nvPr/>
          </p:nvSpPr>
          <p:spPr>
            <a:xfrm>
              <a:off x="961468" y="3396792"/>
              <a:ext cx="55839" cy="60191"/>
            </a:xfrm>
            <a:custGeom>
              <a:avLst/>
              <a:gdLst/>
              <a:ahLst/>
              <a:cxnLst/>
              <a:rect l="l" t="t" r="r" b="b"/>
              <a:pathLst>
                <a:path w="3375" h="3638" extrusionOk="0">
                  <a:moveTo>
                    <a:pt x="2052" y="11"/>
                  </a:moveTo>
                  <a:cubicBezTo>
                    <a:pt x="2052" y="11"/>
                    <a:pt x="2055" y="26"/>
                    <a:pt x="2037" y="61"/>
                  </a:cubicBezTo>
                  <a:cubicBezTo>
                    <a:pt x="2041" y="65"/>
                    <a:pt x="2044" y="68"/>
                    <a:pt x="2046" y="71"/>
                  </a:cubicBezTo>
                  <a:lnTo>
                    <a:pt x="2046" y="71"/>
                  </a:lnTo>
                  <a:cubicBezTo>
                    <a:pt x="2052" y="62"/>
                    <a:pt x="2058" y="49"/>
                    <a:pt x="2068" y="31"/>
                  </a:cubicBezTo>
                  <a:cubicBezTo>
                    <a:pt x="2055" y="18"/>
                    <a:pt x="2053" y="11"/>
                    <a:pt x="2052" y="11"/>
                  </a:cubicBezTo>
                  <a:close/>
                  <a:moveTo>
                    <a:pt x="1885" y="152"/>
                  </a:moveTo>
                  <a:lnTo>
                    <a:pt x="1885" y="183"/>
                  </a:lnTo>
                  <a:cubicBezTo>
                    <a:pt x="1855" y="183"/>
                    <a:pt x="1855" y="183"/>
                    <a:pt x="1885" y="152"/>
                  </a:cubicBezTo>
                  <a:close/>
                  <a:moveTo>
                    <a:pt x="2043" y="163"/>
                  </a:moveTo>
                  <a:cubicBezTo>
                    <a:pt x="2048" y="163"/>
                    <a:pt x="2055" y="170"/>
                    <a:pt x="2068" y="183"/>
                  </a:cubicBezTo>
                  <a:cubicBezTo>
                    <a:pt x="2068" y="183"/>
                    <a:pt x="2068" y="183"/>
                    <a:pt x="2068" y="213"/>
                  </a:cubicBezTo>
                  <a:cubicBezTo>
                    <a:pt x="2052" y="228"/>
                    <a:pt x="2045" y="236"/>
                    <a:pt x="2041" y="236"/>
                  </a:cubicBezTo>
                  <a:cubicBezTo>
                    <a:pt x="2037" y="236"/>
                    <a:pt x="2037" y="228"/>
                    <a:pt x="2037" y="213"/>
                  </a:cubicBezTo>
                  <a:cubicBezTo>
                    <a:pt x="2037" y="177"/>
                    <a:pt x="2037" y="163"/>
                    <a:pt x="2043" y="163"/>
                  </a:cubicBezTo>
                  <a:close/>
                  <a:moveTo>
                    <a:pt x="1794" y="183"/>
                  </a:moveTo>
                  <a:cubicBezTo>
                    <a:pt x="1794" y="183"/>
                    <a:pt x="1794" y="213"/>
                    <a:pt x="1794" y="243"/>
                  </a:cubicBezTo>
                  <a:cubicBezTo>
                    <a:pt x="1764" y="243"/>
                    <a:pt x="1764" y="213"/>
                    <a:pt x="1764" y="213"/>
                  </a:cubicBezTo>
                  <a:cubicBezTo>
                    <a:pt x="1764" y="213"/>
                    <a:pt x="1764" y="183"/>
                    <a:pt x="1794" y="183"/>
                  </a:cubicBezTo>
                  <a:close/>
                  <a:moveTo>
                    <a:pt x="2189" y="426"/>
                  </a:moveTo>
                  <a:cubicBezTo>
                    <a:pt x="2189" y="456"/>
                    <a:pt x="2159" y="456"/>
                    <a:pt x="2159" y="456"/>
                  </a:cubicBezTo>
                  <a:cubicBezTo>
                    <a:pt x="2159" y="456"/>
                    <a:pt x="2159" y="456"/>
                    <a:pt x="2189" y="426"/>
                  </a:cubicBezTo>
                  <a:close/>
                  <a:moveTo>
                    <a:pt x="2068" y="456"/>
                  </a:moveTo>
                  <a:cubicBezTo>
                    <a:pt x="2050" y="492"/>
                    <a:pt x="2042" y="507"/>
                    <a:pt x="2045" y="507"/>
                  </a:cubicBezTo>
                  <a:cubicBezTo>
                    <a:pt x="2048" y="507"/>
                    <a:pt x="2055" y="499"/>
                    <a:pt x="2068" y="487"/>
                  </a:cubicBezTo>
                  <a:cubicBezTo>
                    <a:pt x="2068" y="456"/>
                    <a:pt x="2068" y="456"/>
                    <a:pt x="2068" y="456"/>
                  </a:cubicBezTo>
                  <a:close/>
                  <a:moveTo>
                    <a:pt x="1125" y="456"/>
                  </a:moveTo>
                  <a:cubicBezTo>
                    <a:pt x="1156" y="456"/>
                    <a:pt x="1186" y="517"/>
                    <a:pt x="1186" y="547"/>
                  </a:cubicBezTo>
                  <a:cubicBezTo>
                    <a:pt x="1186" y="547"/>
                    <a:pt x="1186" y="547"/>
                    <a:pt x="1156" y="517"/>
                  </a:cubicBezTo>
                  <a:cubicBezTo>
                    <a:pt x="1125" y="487"/>
                    <a:pt x="1125" y="456"/>
                    <a:pt x="1125" y="456"/>
                  </a:cubicBezTo>
                  <a:close/>
                  <a:moveTo>
                    <a:pt x="2554" y="699"/>
                  </a:moveTo>
                  <a:cubicBezTo>
                    <a:pt x="2524" y="730"/>
                    <a:pt x="2524" y="730"/>
                    <a:pt x="2554" y="730"/>
                  </a:cubicBezTo>
                  <a:lnTo>
                    <a:pt x="2554" y="699"/>
                  </a:lnTo>
                  <a:close/>
                  <a:moveTo>
                    <a:pt x="2949" y="730"/>
                  </a:moveTo>
                  <a:cubicBezTo>
                    <a:pt x="2949" y="760"/>
                    <a:pt x="2888" y="760"/>
                    <a:pt x="2888" y="760"/>
                  </a:cubicBezTo>
                  <a:cubicBezTo>
                    <a:pt x="2919" y="730"/>
                    <a:pt x="2949" y="730"/>
                    <a:pt x="2949" y="730"/>
                  </a:cubicBezTo>
                  <a:close/>
                  <a:moveTo>
                    <a:pt x="3183" y="1081"/>
                  </a:moveTo>
                  <a:cubicBezTo>
                    <a:pt x="3192" y="1081"/>
                    <a:pt x="3192" y="1095"/>
                    <a:pt x="3192" y="1095"/>
                  </a:cubicBezTo>
                  <a:cubicBezTo>
                    <a:pt x="3162" y="1125"/>
                    <a:pt x="3131" y="1125"/>
                    <a:pt x="3131" y="1125"/>
                  </a:cubicBezTo>
                  <a:cubicBezTo>
                    <a:pt x="3131" y="1095"/>
                    <a:pt x="3131" y="1095"/>
                    <a:pt x="3162" y="1095"/>
                  </a:cubicBezTo>
                  <a:cubicBezTo>
                    <a:pt x="3172" y="1084"/>
                    <a:pt x="3179" y="1081"/>
                    <a:pt x="3183" y="1081"/>
                  </a:cubicBezTo>
                  <a:close/>
                  <a:moveTo>
                    <a:pt x="517" y="1551"/>
                  </a:moveTo>
                  <a:cubicBezTo>
                    <a:pt x="548" y="1551"/>
                    <a:pt x="578" y="1551"/>
                    <a:pt x="578" y="1581"/>
                  </a:cubicBezTo>
                  <a:lnTo>
                    <a:pt x="517" y="1581"/>
                  </a:lnTo>
                  <a:cubicBezTo>
                    <a:pt x="457" y="1551"/>
                    <a:pt x="457" y="1551"/>
                    <a:pt x="517" y="1551"/>
                  </a:cubicBezTo>
                  <a:close/>
                  <a:moveTo>
                    <a:pt x="2949" y="1854"/>
                  </a:moveTo>
                  <a:cubicBezTo>
                    <a:pt x="2949" y="1854"/>
                    <a:pt x="2952" y="1858"/>
                    <a:pt x="2958" y="1862"/>
                  </a:cubicBezTo>
                  <a:lnTo>
                    <a:pt x="2958" y="1862"/>
                  </a:lnTo>
                  <a:cubicBezTo>
                    <a:pt x="2955" y="1859"/>
                    <a:pt x="2953" y="1857"/>
                    <a:pt x="2952" y="1855"/>
                  </a:cubicBezTo>
                  <a:lnTo>
                    <a:pt x="2952" y="1855"/>
                  </a:lnTo>
                  <a:cubicBezTo>
                    <a:pt x="2951" y="1854"/>
                    <a:pt x="2950" y="1854"/>
                    <a:pt x="2949" y="1854"/>
                  </a:cubicBezTo>
                  <a:close/>
                  <a:moveTo>
                    <a:pt x="396" y="1885"/>
                  </a:moveTo>
                  <a:cubicBezTo>
                    <a:pt x="315" y="1885"/>
                    <a:pt x="301" y="1898"/>
                    <a:pt x="328" y="1898"/>
                  </a:cubicBezTo>
                  <a:cubicBezTo>
                    <a:pt x="342" y="1898"/>
                    <a:pt x="365" y="1895"/>
                    <a:pt x="396" y="1885"/>
                  </a:cubicBezTo>
                  <a:close/>
                  <a:moveTo>
                    <a:pt x="539" y="1993"/>
                  </a:moveTo>
                  <a:cubicBezTo>
                    <a:pt x="548" y="1993"/>
                    <a:pt x="548" y="2006"/>
                    <a:pt x="548" y="2006"/>
                  </a:cubicBezTo>
                  <a:cubicBezTo>
                    <a:pt x="548" y="2006"/>
                    <a:pt x="548" y="2006"/>
                    <a:pt x="517" y="2037"/>
                  </a:cubicBezTo>
                  <a:cubicBezTo>
                    <a:pt x="517" y="2037"/>
                    <a:pt x="487" y="2037"/>
                    <a:pt x="487" y="2006"/>
                  </a:cubicBezTo>
                  <a:lnTo>
                    <a:pt x="517" y="2006"/>
                  </a:lnTo>
                  <a:cubicBezTo>
                    <a:pt x="528" y="1996"/>
                    <a:pt x="534" y="1993"/>
                    <a:pt x="539" y="1993"/>
                  </a:cubicBezTo>
                  <a:close/>
                  <a:moveTo>
                    <a:pt x="3105" y="2075"/>
                  </a:moveTo>
                  <a:cubicBezTo>
                    <a:pt x="3109" y="2075"/>
                    <a:pt x="3116" y="2082"/>
                    <a:pt x="3131" y="2098"/>
                  </a:cubicBezTo>
                  <a:cubicBezTo>
                    <a:pt x="3162" y="2098"/>
                    <a:pt x="3192" y="2128"/>
                    <a:pt x="3192" y="2128"/>
                  </a:cubicBezTo>
                  <a:cubicBezTo>
                    <a:pt x="3192" y="2128"/>
                    <a:pt x="3131" y="2098"/>
                    <a:pt x="3101" y="2098"/>
                  </a:cubicBezTo>
                  <a:cubicBezTo>
                    <a:pt x="3101" y="2082"/>
                    <a:pt x="3101" y="2075"/>
                    <a:pt x="3105" y="2075"/>
                  </a:cubicBezTo>
                  <a:close/>
                  <a:moveTo>
                    <a:pt x="61" y="2128"/>
                  </a:moveTo>
                  <a:cubicBezTo>
                    <a:pt x="61" y="2128"/>
                    <a:pt x="31" y="2128"/>
                    <a:pt x="1" y="2158"/>
                  </a:cubicBezTo>
                  <a:lnTo>
                    <a:pt x="61" y="2158"/>
                  </a:lnTo>
                  <a:lnTo>
                    <a:pt x="61" y="2128"/>
                  </a:lnTo>
                  <a:close/>
                  <a:moveTo>
                    <a:pt x="574" y="2078"/>
                  </a:moveTo>
                  <a:cubicBezTo>
                    <a:pt x="578" y="2078"/>
                    <a:pt x="578" y="2085"/>
                    <a:pt x="578" y="2098"/>
                  </a:cubicBezTo>
                  <a:cubicBezTo>
                    <a:pt x="609" y="2098"/>
                    <a:pt x="609" y="2128"/>
                    <a:pt x="578" y="2128"/>
                  </a:cubicBezTo>
                  <a:cubicBezTo>
                    <a:pt x="588" y="2118"/>
                    <a:pt x="588" y="2115"/>
                    <a:pt x="584" y="2115"/>
                  </a:cubicBezTo>
                  <a:cubicBezTo>
                    <a:pt x="575" y="2115"/>
                    <a:pt x="548" y="2128"/>
                    <a:pt x="548" y="2128"/>
                  </a:cubicBezTo>
                  <a:lnTo>
                    <a:pt x="487" y="2158"/>
                  </a:lnTo>
                  <a:cubicBezTo>
                    <a:pt x="457" y="2158"/>
                    <a:pt x="487" y="2128"/>
                    <a:pt x="517" y="2128"/>
                  </a:cubicBezTo>
                  <a:cubicBezTo>
                    <a:pt x="553" y="2092"/>
                    <a:pt x="568" y="2078"/>
                    <a:pt x="574" y="2078"/>
                  </a:cubicBezTo>
                  <a:close/>
                  <a:moveTo>
                    <a:pt x="3010" y="2310"/>
                  </a:moveTo>
                  <a:cubicBezTo>
                    <a:pt x="3040" y="2341"/>
                    <a:pt x="3071" y="2341"/>
                    <a:pt x="3071" y="2371"/>
                  </a:cubicBezTo>
                  <a:lnTo>
                    <a:pt x="3040" y="2341"/>
                  </a:lnTo>
                  <a:lnTo>
                    <a:pt x="3010" y="2310"/>
                  </a:lnTo>
                  <a:close/>
                  <a:moveTo>
                    <a:pt x="3046" y="2397"/>
                  </a:moveTo>
                  <a:cubicBezTo>
                    <a:pt x="3042" y="2400"/>
                    <a:pt x="3040" y="2402"/>
                    <a:pt x="3040" y="2402"/>
                  </a:cubicBezTo>
                  <a:cubicBezTo>
                    <a:pt x="3057" y="2402"/>
                    <a:pt x="3055" y="2402"/>
                    <a:pt x="3046" y="2397"/>
                  </a:cubicBezTo>
                  <a:close/>
                  <a:moveTo>
                    <a:pt x="549" y="2522"/>
                  </a:moveTo>
                  <a:cubicBezTo>
                    <a:pt x="540" y="2523"/>
                    <a:pt x="539" y="2523"/>
                    <a:pt x="548" y="2523"/>
                  </a:cubicBezTo>
                  <a:cubicBezTo>
                    <a:pt x="548" y="2523"/>
                    <a:pt x="548" y="2523"/>
                    <a:pt x="549" y="2522"/>
                  </a:cubicBezTo>
                  <a:close/>
                  <a:moveTo>
                    <a:pt x="2098" y="2493"/>
                  </a:moveTo>
                  <a:cubicBezTo>
                    <a:pt x="2098" y="2523"/>
                    <a:pt x="2098" y="2523"/>
                    <a:pt x="2128" y="2554"/>
                  </a:cubicBezTo>
                  <a:cubicBezTo>
                    <a:pt x="2128" y="2554"/>
                    <a:pt x="2128" y="2523"/>
                    <a:pt x="2128" y="2523"/>
                  </a:cubicBezTo>
                  <a:cubicBezTo>
                    <a:pt x="2128" y="2493"/>
                    <a:pt x="2128" y="2493"/>
                    <a:pt x="2098" y="2493"/>
                  </a:cubicBezTo>
                  <a:close/>
                  <a:moveTo>
                    <a:pt x="852" y="2614"/>
                  </a:moveTo>
                  <a:cubicBezTo>
                    <a:pt x="852" y="2645"/>
                    <a:pt x="821" y="2675"/>
                    <a:pt x="791" y="2675"/>
                  </a:cubicBezTo>
                  <a:lnTo>
                    <a:pt x="791" y="2645"/>
                  </a:lnTo>
                  <a:cubicBezTo>
                    <a:pt x="791" y="2645"/>
                    <a:pt x="852" y="2614"/>
                    <a:pt x="852" y="2614"/>
                  </a:cubicBezTo>
                  <a:close/>
                  <a:moveTo>
                    <a:pt x="1916" y="2766"/>
                  </a:moveTo>
                  <a:cubicBezTo>
                    <a:pt x="1916" y="2766"/>
                    <a:pt x="1916" y="2766"/>
                    <a:pt x="1916" y="2766"/>
                  </a:cubicBezTo>
                  <a:cubicBezTo>
                    <a:pt x="1916" y="2766"/>
                    <a:pt x="1916" y="2766"/>
                    <a:pt x="1916" y="2766"/>
                  </a:cubicBezTo>
                  <a:close/>
                  <a:moveTo>
                    <a:pt x="1916" y="2766"/>
                  </a:moveTo>
                  <a:cubicBezTo>
                    <a:pt x="1916" y="2766"/>
                    <a:pt x="1916" y="2766"/>
                    <a:pt x="1916" y="2766"/>
                  </a:cubicBezTo>
                  <a:cubicBezTo>
                    <a:pt x="1916" y="2766"/>
                    <a:pt x="1916" y="2766"/>
                    <a:pt x="1916" y="2766"/>
                  </a:cubicBezTo>
                  <a:close/>
                  <a:moveTo>
                    <a:pt x="1610" y="2739"/>
                  </a:moveTo>
                  <a:lnTo>
                    <a:pt x="1610" y="2739"/>
                  </a:lnTo>
                  <a:cubicBezTo>
                    <a:pt x="1607" y="2766"/>
                    <a:pt x="1602" y="2778"/>
                    <a:pt x="1599" y="2778"/>
                  </a:cubicBezTo>
                  <a:cubicBezTo>
                    <a:pt x="1597" y="2778"/>
                    <a:pt x="1598" y="2764"/>
                    <a:pt x="1610" y="2739"/>
                  </a:cubicBezTo>
                  <a:close/>
                  <a:moveTo>
                    <a:pt x="838" y="2701"/>
                  </a:moveTo>
                  <a:cubicBezTo>
                    <a:pt x="826" y="2701"/>
                    <a:pt x="809" y="2718"/>
                    <a:pt x="791" y="2736"/>
                  </a:cubicBezTo>
                  <a:cubicBezTo>
                    <a:pt x="791" y="2766"/>
                    <a:pt x="791" y="2766"/>
                    <a:pt x="791" y="2766"/>
                  </a:cubicBezTo>
                  <a:cubicBezTo>
                    <a:pt x="801" y="2776"/>
                    <a:pt x="811" y="2780"/>
                    <a:pt x="820" y="2780"/>
                  </a:cubicBezTo>
                  <a:cubicBezTo>
                    <a:pt x="838" y="2780"/>
                    <a:pt x="852" y="2766"/>
                    <a:pt x="852" y="2766"/>
                  </a:cubicBezTo>
                  <a:cubicBezTo>
                    <a:pt x="852" y="2736"/>
                    <a:pt x="852" y="2736"/>
                    <a:pt x="852" y="2736"/>
                  </a:cubicBezTo>
                  <a:cubicBezTo>
                    <a:pt x="852" y="2710"/>
                    <a:pt x="846" y="2701"/>
                    <a:pt x="838" y="2701"/>
                  </a:cubicBezTo>
                  <a:close/>
                  <a:moveTo>
                    <a:pt x="1312" y="2744"/>
                  </a:moveTo>
                  <a:cubicBezTo>
                    <a:pt x="1315" y="2744"/>
                    <a:pt x="1323" y="2751"/>
                    <a:pt x="1338" y="2766"/>
                  </a:cubicBezTo>
                  <a:lnTo>
                    <a:pt x="1308" y="2797"/>
                  </a:lnTo>
                  <a:lnTo>
                    <a:pt x="1277" y="2797"/>
                  </a:lnTo>
                  <a:lnTo>
                    <a:pt x="1308" y="2766"/>
                  </a:lnTo>
                  <a:cubicBezTo>
                    <a:pt x="1308" y="2751"/>
                    <a:pt x="1308" y="2744"/>
                    <a:pt x="1312" y="2744"/>
                  </a:cubicBezTo>
                  <a:close/>
                  <a:moveTo>
                    <a:pt x="2435" y="2746"/>
                  </a:moveTo>
                  <a:cubicBezTo>
                    <a:pt x="2438" y="2746"/>
                    <a:pt x="2445" y="2761"/>
                    <a:pt x="2463" y="2797"/>
                  </a:cubicBezTo>
                  <a:lnTo>
                    <a:pt x="2463" y="2797"/>
                  </a:lnTo>
                  <a:cubicBezTo>
                    <a:pt x="2453" y="2787"/>
                    <a:pt x="2443" y="2777"/>
                    <a:pt x="2432" y="2766"/>
                  </a:cubicBezTo>
                  <a:cubicBezTo>
                    <a:pt x="2432" y="2754"/>
                    <a:pt x="2432" y="2746"/>
                    <a:pt x="2435" y="2746"/>
                  </a:cubicBezTo>
                  <a:close/>
                  <a:moveTo>
                    <a:pt x="2524" y="2736"/>
                  </a:moveTo>
                  <a:cubicBezTo>
                    <a:pt x="2524" y="2736"/>
                    <a:pt x="2554" y="2766"/>
                    <a:pt x="2524" y="2797"/>
                  </a:cubicBezTo>
                  <a:lnTo>
                    <a:pt x="2524" y="2766"/>
                  </a:lnTo>
                  <a:lnTo>
                    <a:pt x="2493" y="2736"/>
                  </a:lnTo>
                  <a:close/>
                  <a:moveTo>
                    <a:pt x="1573" y="2777"/>
                  </a:moveTo>
                  <a:cubicBezTo>
                    <a:pt x="1576" y="2777"/>
                    <a:pt x="1569" y="2792"/>
                    <a:pt x="1551" y="2827"/>
                  </a:cubicBezTo>
                  <a:cubicBezTo>
                    <a:pt x="1551" y="2858"/>
                    <a:pt x="1520" y="2888"/>
                    <a:pt x="1520" y="2888"/>
                  </a:cubicBezTo>
                  <a:cubicBezTo>
                    <a:pt x="1520" y="2888"/>
                    <a:pt x="1551" y="2858"/>
                    <a:pt x="1551" y="2797"/>
                  </a:cubicBezTo>
                  <a:cubicBezTo>
                    <a:pt x="1563" y="2784"/>
                    <a:pt x="1571" y="2777"/>
                    <a:pt x="1573" y="2777"/>
                  </a:cubicBezTo>
                  <a:close/>
                  <a:moveTo>
                    <a:pt x="1976" y="2888"/>
                  </a:moveTo>
                  <a:cubicBezTo>
                    <a:pt x="1976" y="2888"/>
                    <a:pt x="1976" y="2888"/>
                    <a:pt x="1976" y="2918"/>
                  </a:cubicBezTo>
                  <a:lnTo>
                    <a:pt x="1946" y="2888"/>
                  </a:lnTo>
                  <a:close/>
                  <a:moveTo>
                    <a:pt x="2311" y="2888"/>
                  </a:moveTo>
                  <a:cubicBezTo>
                    <a:pt x="2341" y="2888"/>
                    <a:pt x="2341" y="2918"/>
                    <a:pt x="2341" y="2918"/>
                  </a:cubicBezTo>
                  <a:cubicBezTo>
                    <a:pt x="2311" y="2888"/>
                    <a:pt x="2311" y="2888"/>
                    <a:pt x="2311" y="2888"/>
                  </a:cubicBezTo>
                  <a:close/>
                  <a:moveTo>
                    <a:pt x="1358" y="2815"/>
                  </a:moveTo>
                  <a:cubicBezTo>
                    <a:pt x="1359" y="2815"/>
                    <a:pt x="1352" y="2830"/>
                    <a:pt x="1338" y="2858"/>
                  </a:cubicBezTo>
                  <a:cubicBezTo>
                    <a:pt x="1308" y="2888"/>
                    <a:pt x="1308" y="2918"/>
                    <a:pt x="1277" y="2949"/>
                  </a:cubicBezTo>
                  <a:lnTo>
                    <a:pt x="1247" y="2949"/>
                  </a:lnTo>
                  <a:lnTo>
                    <a:pt x="1308" y="2888"/>
                  </a:lnTo>
                  <a:cubicBezTo>
                    <a:pt x="1341" y="2838"/>
                    <a:pt x="1356" y="2815"/>
                    <a:pt x="1358" y="2815"/>
                  </a:cubicBezTo>
                  <a:close/>
                  <a:moveTo>
                    <a:pt x="1885" y="2888"/>
                  </a:moveTo>
                  <a:cubicBezTo>
                    <a:pt x="1885" y="2900"/>
                    <a:pt x="1885" y="2921"/>
                    <a:pt x="1885" y="2949"/>
                  </a:cubicBezTo>
                  <a:cubicBezTo>
                    <a:pt x="1885" y="2918"/>
                    <a:pt x="1855" y="2888"/>
                    <a:pt x="1885" y="2888"/>
                  </a:cubicBezTo>
                  <a:close/>
                  <a:moveTo>
                    <a:pt x="1612" y="2949"/>
                  </a:moveTo>
                  <a:cubicBezTo>
                    <a:pt x="1612" y="2979"/>
                    <a:pt x="1612" y="3009"/>
                    <a:pt x="1612" y="3009"/>
                  </a:cubicBezTo>
                  <a:lnTo>
                    <a:pt x="1581" y="3009"/>
                  </a:lnTo>
                  <a:cubicBezTo>
                    <a:pt x="1581" y="2979"/>
                    <a:pt x="1612" y="2949"/>
                    <a:pt x="1612" y="2949"/>
                  </a:cubicBezTo>
                  <a:close/>
                  <a:moveTo>
                    <a:pt x="2128" y="2949"/>
                  </a:moveTo>
                  <a:cubicBezTo>
                    <a:pt x="2159" y="2949"/>
                    <a:pt x="2159" y="2949"/>
                    <a:pt x="2159" y="2979"/>
                  </a:cubicBezTo>
                  <a:cubicBezTo>
                    <a:pt x="2159" y="2979"/>
                    <a:pt x="2159" y="3009"/>
                    <a:pt x="2159" y="3009"/>
                  </a:cubicBezTo>
                  <a:cubicBezTo>
                    <a:pt x="2159" y="3009"/>
                    <a:pt x="2128" y="2979"/>
                    <a:pt x="2128" y="2979"/>
                  </a:cubicBezTo>
                  <a:cubicBezTo>
                    <a:pt x="2128" y="2949"/>
                    <a:pt x="2128" y="2949"/>
                    <a:pt x="2128" y="2949"/>
                  </a:cubicBezTo>
                  <a:close/>
                  <a:moveTo>
                    <a:pt x="1824" y="3070"/>
                  </a:moveTo>
                  <a:lnTo>
                    <a:pt x="1824" y="3101"/>
                  </a:lnTo>
                  <a:cubicBezTo>
                    <a:pt x="1804" y="3101"/>
                    <a:pt x="1797" y="3128"/>
                    <a:pt x="1795" y="3128"/>
                  </a:cubicBezTo>
                  <a:cubicBezTo>
                    <a:pt x="1794" y="3128"/>
                    <a:pt x="1794" y="3121"/>
                    <a:pt x="1794" y="3101"/>
                  </a:cubicBezTo>
                  <a:cubicBezTo>
                    <a:pt x="1794" y="3101"/>
                    <a:pt x="1794" y="3070"/>
                    <a:pt x="1824" y="3070"/>
                  </a:cubicBezTo>
                  <a:close/>
                  <a:moveTo>
                    <a:pt x="1794" y="0"/>
                  </a:moveTo>
                  <a:cubicBezTo>
                    <a:pt x="1764" y="0"/>
                    <a:pt x="1764" y="31"/>
                    <a:pt x="1764" y="31"/>
                  </a:cubicBezTo>
                  <a:cubicBezTo>
                    <a:pt x="1764" y="61"/>
                    <a:pt x="1520" y="92"/>
                    <a:pt x="1490" y="122"/>
                  </a:cubicBezTo>
                  <a:cubicBezTo>
                    <a:pt x="1475" y="107"/>
                    <a:pt x="1460" y="99"/>
                    <a:pt x="1448" y="99"/>
                  </a:cubicBezTo>
                  <a:cubicBezTo>
                    <a:pt x="1437" y="99"/>
                    <a:pt x="1429" y="107"/>
                    <a:pt x="1429" y="122"/>
                  </a:cubicBezTo>
                  <a:cubicBezTo>
                    <a:pt x="1460" y="152"/>
                    <a:pt x="1399" y="183"/>
                    <a:pt x="1338" y="183"/>
                  </a:cubicBezTo>
                  <a:cubicBezTo>
                    <a:pt x="1277" y="213"/>
                    <a:pt x="1217" y="243"/>
                    <a:pt x="1247" y="274"/>
                  </a:cubicBezTo>
                  <a:lnTo>
                    <a:pt x="1217" y="274"/>
                  </a:lnTo>
                  <a:cubicBezTo>
                    <a:pt x="1186" y="274"/>
                    <a:pt x="1186" y="335"/>
                    <a:pt x="1186" y="335"/>
                  </a:cubicBezTo>
                  <a:cubicBezTo>
                    <a:pt x="1186" y="350"/>
                    <a:pt x="1186" y="357"/>
                    <a:pt x="1182" y="357"/>
                  </a:cubicBezTo>
                  <a:cubicBezTo>
                    <a:pt x="1179" y="357"/>
                    <a:pt x="1171" y="350"/>
                    <a:pt x="1156" y="335"/>
                  </a:cubicBezTo>
                  <a:cubicBezTo>
                    <a:pt x="1156" y="304"/>
                    <a:pt x="1125" y="274"/>
                    <a:pt x="1125" y="274"/>
                  </a:cubicBezTo>
                  <a:lnTo>
                    <a:pt x="1125" y="274"/>
                  </a:lnTo>
                  <a:cubicBezTo>
                    <a:pt x="1095" y="304"/>
                    <a:pt x="1125" y="335"/>
                    <a:pt x="1156" y="365"/>
                  </a:cubicBezTo>
                  <a:cubicBezTo>
                    <a:pt x="1156" y="395"/>
                    <a:pt x="1156" y="395"/>
                    <a:pt x="1156" y="395"/>
                  </a:cubicBezTo>
                  <a:cubicBezTo>
                    <a:pt x="1156" y="395"/>
                    <a:pt x="1156" y="395"/>
                    <a:pt x="1125" y="365"/>
                  </a:cubicBezTo>
                  <a:cubicBezTo>
                    <a:pt x="1095" y="335"/>
                    <a:pt x="1095" y="304"/>
                    <a:pt x="1095" y="304"/>
                  </a:cubicBezTo>
                  <a:cubicBezTo>
                    <a:pt x="1095" y="335"/>
                    <a:pt x="1095" y="335"/>
                    <a:pt x="1095" y="335"/>
                  </a:cubicBezTo>
                  <a:cubicBezTo>
                    <a:pt x="1095" y="335"/>
                    <a:pt x="1095" y="335"/>
                    <a:pt x="1034" y="304"/>
                  </a:cubicBezTo>
                  <a:lnTo>
                    <a:pt x="1034" y="335"/>
                  </a:lnTo>
                  <a:cubicBezTo>
                    <a:pt x="1023" y="329"/>
                    <a:pt x="1014" y="326"/>
                    <a:pt x="1008" y="326"/>
                  </a:cubicBezTo>
                  <a:cubicBezTo>
                    <a:pt x="984" y="326"/>
                    <a:pt x="1004" y="371"/>
                    <a:pt x="1004" y="395"/>
                  </a:cubicBezTo>
                  <a:cubicBezTo>
                    <a:pt x="992" y="372"/>
                    <a:pt x="981" y="362"/>
                    <a:pt x="972" y="362"/>
                  </a:cubicBezTo>
                  <a:cubicBezTo>
                    <a:pt x="959" y="362"/>
                    <a:pt x="955" y="388"/>
                    <a:pt x="973" y="426"/>
                  </a:cubicBezTo>
                  <a:cubicBezTo>
                    <a:pt x="963" y="416"/>
                    <a:pt x="953" y="412"/>
                    <a:pt x="944" y="412"/>
                  </a:cubicBezTo>
                  <a:cubicBezTo>
                    <a:pt x="926" y="412"/>
                    <a:pt x="913" y="426"/>
                    <a:pt x="913" y="426"/>
                  </a:cubicBezTo>
                  <a:cubicBezTo>
                    <a:pt x="913" y="456"/>
                    <a:pt x="852" y="517"/>
                    <a:pt x="791" y="578"/>
                  </a:cubicBezTo>
                  <a:cubicBezTo>
                    <a:pt x="730" y="639"/>
                    <a:pt x="700" y="669"/>
                    <a:pt x="730" y="699"/>
                  </a:cubicBezTo>
                  <a:lnTo>
                    <a:pt x="669" y="699"/>
                  </a:lnTo>
                  <a:cubicBezTo>
                    <a:pt x="661" y="691"/>
                    <a:pt x="654" y="687"/>
                    <a:pt x="651" y="687"/>
                  </a:cubicBezTo>
                  <a:cubicBezTo>
                    <a:pt x="644" y="687"/>
                    <a:pt x="657" y="708"/>
                    <a:pt x="700" y="730"/>
                  </a:cubicBezTo>
                  <a:cubicBezTo>
                    <a:pt x="700" y="747"/>
                    <a:pt x="710" y="765"/>
                    <a:pt x="707" y="765"/>
                  </a:cubicBezTo>
                  <a:cubicBezTo>
                    <a:pt x="705" y="765"/>
                    <a:pt x="695" y="756"/>
                    <a:pt x="669" y="730"/>
                  </a:cubicBezTo>
                  <a:cubicBezTo>
                    <a:pt x="669" y="730"/>
                    <a:pt x="639" y="730"/>
                    <a:pt x="609" y="760"/>
                  </a:cubicBezTo>
                  <a:cubicBezTo>
                    <a:pt x="609" y="791"/>
                    <a:pt x="578" y="821"/>
                    <a:pt x="609" y="851"/>
                  </a:cubicBezTo>
                  <a:cubicBezTo>
                    <a:pt x="592" y="843"/>
                    <a:pt x="576" y="839"/>
                    <a:pt x="562" y="839"/>
                  </a:cubicBezTo>
                  <a:cubicBezTo>
                    <a:pt x="522" y="839"/>
                    <a:pt x="495" y="868"/>
                    <a:pt x="517" y="912"/>
                  </a:cubicBezTo>
                  <a:lnTo>
                    <a:pt x="487" y="912"/>
                  </a:lnTo>
                  <a:cubicBezTo>
                    <a:pt x="487" y="912"/>
                    <a:pt x="487" y="943"/>
                    <a:pt x="487" y="973"/>
                  </a:cubicBezTo>
                  <a:cubicBezTo>
                    <a:pt x="487" y="973"/>
                    <a:pt x="457" y="1034"/>
                    <a:pt x="457" y="1034"/>
                  </a:cubicBezTo>
                  <a:cubicBezTo>
                    <a:pt x="457" y="1064"/>
                    <a:pt x="457" y="1095"/>
                    <a:pt x="457" y="1095"/>
                  </a:cubicBezTo>
                  <a:cubicBezTo>
                    <a:pt x="426" y="1095"/>
                    <a:pt x="426" y="1125"/>
                    <a:pt x="396" y="1216"/>
                  </a:cubicBezTo>
                  <a:cubicBezTo>
                    <a:pt x="365" y="1277"/>
                    <a:pt x="365" y="1338"/>
                    <a:pt x="305" y="1338"/>
                  </a:cubicBezTo>
                  <a:cubicBezTo>
                    <a:pt x="305" y="1338"/>
                    <a:pt x="305" y="1368"/>
                    <a:pt x="335" y="1368"/>
                  </a:cubicBezTo>
                  <a:cubicBezTo>
                    <a:pt x="426" y="1399"/>
                    <a:pt x="426" y="1399"/>
                    <a:pt x="365" y="1399"/>
                  </a:cubicBezTo>
                  <a:cubicBezTo>
                    <a:pt x="305" y="1399"/>
                    <a:pt x="305" y="1459"/>
                    <a:pt x="365" y="1459"/>
                  </a:cubicBezTo>
                  <a:lnTo>
                    <a:pt x="335" y="1459"/>
                  </a:lnTo>
                  <a:cubicBezTo>
                    <a:pt x="274" y="1459"/>
                    <a:pt x="305" y="1520"/>
                    <a:pt x="365" y="1520"/>
                  </a:cubicBezTo>
                  <a:cubicBezTo>
                    <a:pt x="335" y="1520"/>
                    <a:pt x="305" y="1551"/>
                    <a:pt x="335" y="1551"/>
                  </a:cubicBezTo>
                  <a:lnTo>
                    <a:pt x="274" y="1551"/>
                  </a:lnTo>
                  <a:cubicBezTo>
                    <a:pt x="213" y="1551"/>
                    <a:pt x="183" y="1551"/>
                    <a:pt x="183" y="1581"/>
                  </a:cubicBezTo>
                  <a:lnTo>
                    <a:pt x="274" y="1581"/>
                  </a:lnTo>
                  <a:lnTo>
                    <a:pt x="274" y="1611"/>
                  </a:lnTo>
                  <a:lnTo>
                    <a:pt x="305" y="1611"/>
                  </a:lnTo>
                  <a:cubicBezTo>
                    <a:pt x="335" y="1611"/>
                    <a:pt x="335" y="1611"/>
                    <a:pt x="335" y="1642"/>
                  </a:cubicBezTo>
                  <a:lnTo>
                    <a:pt x="487" y="1642"/>
                  </a:lnTo>
                  <a:cubicBezTo>
                    <a:pt x="578" y="1642"/>
                    <a:pt x="609" y="1642"/>
                    <a:pt x="639" y="1611"/>
                  </a:cubicBezTo>
                  <a:cubicBezTo>
                    <a:pt x="669" y="1581"/>
                    <a:pt x="700" y="1551"/>
                    <a:pt x="639" y="1551"/>
                  </a:cubicBezTo>
                  <a:lnTo>
                    <a:pt x="609" y="1551"/>
                  </a:lnTo>
                  <a:cubicBezTo>
                    <a:pt x="609" y="1520"/>
                    <a:pt x="639" y="1520"/>
                    <a:pt x="639" y="1520"/>
                  </a:cubicBezTo>
                  <a:cubicBezTo>
                    <a:pt x="669" y="1520"/>
                    <a:pt x="669" y="1490"/>
                    <a:pt x="700" y="1459"/>
                  </a:cubicBezTo>
                  <a:cubicBezTo>
                    <a:pt x="700" y="1399"/>
                    <a:pt x="700" y="1368"/>
                    <a:pt x="730" y="1368"/>
                  </a:cubicBezTo>
                  <a:lnTo>
                    <a:pt x="761" y="1368"/>
                  </a:lnTo>
                  <a:cubicBezTo>
                    <a:pt x="730" y="1368"/>
                    <a:pt x="761" y="1307"/>
                    <a:pt x="761" y="1277"/>
                  </a:cubicBezTo>
                  <a:cubicBezTo>
                    <a:pt x="791" y="1216"/>
                    <a:pt x="821" y="1155"/>
                    <a:pt x="791" y="1155"/>
                  </a:cubicBezTo>
                  <a:lnTo>
                    <a:pt x="791" y="1125"/>
                  </a:lnTo>
                  <a:cubicBezTo>
                    <a:pt x="801" y="1135"/>
                    <a:pt x="808" y="1138"/>
                    <a:pt x="814" y="1138"/>
                  </a:cubicBezTo>
                  <a:cubicBezTo>
                    <a:pt x="825" y="1138"/>
                    <a:pt x="832" y="1125"/>
                    <a:pt x="852" y="1125"/>
                  </a:cubicBezTo>
                  <a:cubicBezTo>
                    <a:pt x="821" y="1095"/>
                    <a:pt x="821" y="1064"/>
                    <a:pt x="821" y="1064"/>
                  </a:cubicBezTo>
                  <a:lnTo>
                    <a:pt x="821" y="1064"/>
                  </a:lnTo>
                  <a:cubicBezTo>
                    <a:pt x="837" y="1079"/>
                    <a:pt x="844" y="1087"/>
                    <a:pt x="852" y="1087"/>
                  </a:cubicBezTo>
                  <a:cubicBezTo>
                    <a:pt x="859" y="1087"/>
                    <a:pt x="867" y="1079"/>
                    <a:pt x="882" y="1064"/>
                  </a:cubicBezTo>
                  <a:cubicBezTo>
                    <a:pt x="882" y="1064"/>
                    <a:pt x="882" y="1034"/>
                    <a:pt x="852" y="1034"/>
                  </a:cubicBezTo>
                  <a:cubicBezTo>
                    <a:pt x="852" y="1034"/>
                    <a:pt x="882" y="973"/>
                    <a:pt x="943" y="973"/>
                  </a:cubicBezTo>
                  <a:cubicBezTo>
                    <a:pt x="973" y="973"/>
                    <a:pt x="943" y="973"/>
                    <a:pt x="913" y="943"/>
                  </a:cubicBezTo>
                  <a:cubicBezTo>
                    <a:pt x="913" y="912"/>
                    <a:pt x="882" y="882"/>
                    <a:pt x="882" y="882"/>
                  </a:cubicBezTo>
                  <a:lnTo>
                    <a:pt x="882" y="882"/>
                  </a:lnTo>
                  <a:cubicBezTo>
                    <a:pt x="882" y="882"/>
                    <a:pt x="913" y="912"/>
                    <a:pt x="943" y="912"/>
                  </a:cubicBezTo>
                  <a:cubicBezTo>
                    <a:pt x="943" y="943"/>
                    <a:pt x="943" y="943"/>
                    <a:pt x="973" y="943"/>
                  </a:cubicBezTo>
                  <a:cubicBezTo>
                    <a:pt x="943" y="912"/>
                    <a:pt x="973" y="882"/>
                    <a:pt x="1034" y="821"/>
                  </a:cubicBezTo>
                  <a:cubicBezTo>
                    <a:pt x="1065" y="791"/>
                    <a:pt x="1095" y="760"/>
                    <a:pt x="1065" y="730"/>
                  </a:cubicBezTo>
                  <a:cubicBezTo>
                    <a:pt x="1044" y="730"/>
                    <a:pt x="1051" y="716"/>
                    <a:pt x="1067" y="716"/>
                  </a:cubicBezTo>
                  <a:cubicBezTo>
                    <a:pt x="1075" y="716"/>
                    <a:pt x="1085" y="720"/>
                    <a:pt x="1095" y="730"/>
                  </a:cubicBezTo>
                  <a:cubicBezTo>
                    <a:pt x="1156" y="745"/>
                    <a:pt x="1179" y="753"/>
                    <a:pt x="1186" y="753"/>
                  </a:cubicBezTo>
                  <a:cubicBezTo>
                    <a:pt x="1194" y="753"/>
                    <a:pt x="1186" y="745"/>
                    <a:pt x="1186" y="730"/>
                  </a:cubicBezTo>
                  <a:cubicBezTo>
                    <a:pt x="1186" y="730"/>
                    <a:pt x="1156" y="699"/>
                    <a:pt x="1125" y="699"/>
                  </a:cubicBezTo>
                  <a:cubicBezTo>
                    <a:pt x="1108" y="664"/>
                    <a:pt x="1100" y="649"/>
                    <a:pt x="1109" y="649"/>
                  </a:cubicBezTo>
                  <a:cubicBezTo>
                    <a:pt x="1116" y="649"/>
                    <a:pt x="1131" y="656"/>
                    <a:pt x="1156" y="669"/>
                  </a:cubicBezTo>
                  <a:cubicBezTo>
                    <a:pt x="1163" y="683"/>
                    <a:pt x="1173" y="689"/>
                    <a:pt x="1184" y="689"/>
                  </a:cubicBezTo>
                  <a:cubicBezTo>
                    <a:pt x="1213" y="689"/>
                    <a:pt x="1248" y="652"/>
                    <a:pt x="1252" y="613"/>
                  </a:cubicBezTo>
                  <a:lnTo>
                    <a:pt x="1252" y="613"/>
                  </a:lnTo>
                  <a:cubicBezTo>
                    <a:pt x="1260" y="620"/>
                    <a:pt x="1265" y="622"/>
                    <a:pt x="1269" y="622"/>
                  </a:cubicBezTo>
                  <a:cubicBezTo>
                    <a:pt x="1281" y="622"/>
                    <a:pt x="1287" y="608"/>
                    <a:pt x="1308" y="608"/>
                  </a:cubicBezTo>
                  <a:lnTo>
                    <a:pt x="1338" y="608"/>
                  </a:lnTo>
                  <a:cubicBezTo>
                    <a:pt x="1320" y="573"/>
                    <a:pt x="1334" y="558"/>
                    <a:pt x="1348" y="558"/>
                  </a:cubicBezTo>
                  <a:cubicBezTo>
                    <a:pt x="1358" y="558"/>
                    <a:pt x="1369" y="565"/>
                    <a:pt x="1369" y="578"/>
                  </a:cubicBezTo>
                  <a:cubicBezTo>
                    <a:pt x="1399" y="608"/>
                    <a:pt x="1399" y="608"/>
                    <a:pt x="1429" y="608"/>
                  </a:cubicBezTo>
                  <a:cubicBezTo>
                    <a:pt x="1414" y="563"/>
                    <a:pt x="1422" y="547"/>
                    <a:pt x="1433" y="547"/>
                  </a:cubicBezTo>
                  <a:cubicBezTo>
                    <a:pt x="1445" y="547"/>
                    <a:pt x="1460" y="563"/>
                    <a:pt x="1460" y="578"/>
                  </a:cubicBezTo>
                  <a:lnTo>
                    <a:pt x="1490" y="578"/>
                  </a:lnTo>
                  <a:cubicBezTo>
                    <a:pt x="1490" y="517"/>
                    <a:pt x="1490" y="517"/>
                    <a:pt x="1520" y="517"/>
                  </a:cubicBezTo>
                  <a:cubicBezTo>
                    <a:pt x="1520" y="517"/>
                    <a:pt x="1551" y="517"/>
                    <a:pt x="1520" y="487"/>
                  </a:cubicBezTo>
                  <a:cubicBezTo>
                    <a:pt x="1520" y="456"/>
                    <a:pt x="1490" y="426"/>
                    <a:pt x="1520" y="426"/>
                  </a:cubicBezTo>
                  <a:lnTo>
                    <a:pt x="1520" y="456"/>
                  </a:lnTo>
                  <a:cubicBezTo>
                    <a:pt x="1520" y="466"/>
                    <a:pt x="1524" y="470"/>
                    <a:pt x="1529" y="470"/>
                  </a:cubicBezTo>
                  <a:cubicBezTo>
                    <a:pt x="1541" y="470"/>
                    <a:pt x="1561" y="456"/>
                    <a:pt x="1581" y="456"/>
                  </a:cubicBezTo>
                  <a:cubicBezTo>
                    <a:pt x="1612" y="456"/>
                    <a:pt x="1642" y="456"/>
                    <a:pt x="1642" y="487"/>
                  </a:cubicBezTo>
                  <a:lnTo>
                    <a:pt x="1642" y="456"/>
                  </a:lnTo>
                  <a:cubicBezTo>
                    <a:pt x="1642" y="441"/>
                    <a:pt x="1650" y="433"/>
                    <a:pt x="1657" y="433"/>
                  </a:cubicBezTo>
                  <a:cubicBezTo>
                    <a:pt x="1665" y="433"/>
                    <a:pt x="1672" y="441"/>
                    <a:pt x="1672" y="456"/>
                  </a:cubicBezTo>
                  <a:cubicBezTo>
                    <a:pt x="1672" y="471"/>
                    <a:pt x="1680" y="479"/>
                    <a:pt x="1691" y="479"/>
                  </a:cubicBezTo>
                  <a:cubicBezTo>
                    <a:pt x="1703" y="479"/>
                    <a:pt x="1718" y="471"/>
                    <a:pt x="1733" y="456"/>
                  </a:cubicBezTo>
                  <a:cubicBezTo>
                    <a:pt x="1748" y="487"/>
                    <a:pt x="1756" y="502"/>
                    <a:pt x="1760" y="502"/>
                  </a:cubicBezTo>
                  <a:cubicBezTo>
                    <a:pt x="1764" y="502"/>
                    <a:pt x="1764" y="487"/>
                    <a:pt x="1764" y="456"/>
                  </a:cubicBezTo>
                  <a:cubicBezTo>
                    <a:pt x="1764" y="487"/>
                    <a:pt x="1794" y="487"/>
                    <a:pt x="1794" y="487"/>
                  </a:cubicBezTo>
                  <a:cubicBezTo>
                    <a:pt x="1794" y="471"/>
                    <a:pt x="1802" y="464"/>
                    <a:pt x="1809" y="464"/>
                  </a:cubicBezTo>
                  <a:cubicBezTo>
                    <a:pt x="1817" y="464"/>
                    <a:pt x="1824" y="471"/>
                    <a:pt x="1824" y="487"/>
                  </a:cubicBezTo>
                  <a:lnTo>
                    <a:pt x="1855" y="487"/>
                  </a:lnTo>
                  <a:cubicBezTo>
                    <a:pt x="1855" y="456"/>
                    <a:pt x="1855" y="456"/>
                    <a:pt x="1855" y="456"/>
                  </a:cubicBezTo>
                  <a:cubicBezTo>
                    <a:pt x="1885" y="456"/>
                    <a:pt x="1885" y="456"/>
                    <a:pt x="1885" y="426"/>
                  </a:cubicBezTo>
                  <a:cubicBezTo>
                    <a:pt x="1915" y="396"/>
                    <a:pt x="1916" y="395"/>
                    <a:pt x="1916" y="395"/>
                  </a:cubicBezTo>
                  <a:lnTo>
                    <a:pt x="1916" y="395"/>
                  </a:lnTo>
                  <a:cubicBezTo>
                    <a:pt x="1916" y="395"/>
                    <a:pt x="1916" y="426"/>
                    <a:pt x="1885" y="456"/>
                  </a:cubicBezTo>
                  <a:cubicBezTo>
                    <a:pt x="1885" y="469"/>
                    <a:pt x="1890" y="476"/>
                    <a:pt x="1899" y="476"/>
                  </a:cubicBezTo>
                  <a:cubicBezTo>
                    <a:pt x="1905" y="476"/>
                    <a:pt x="1914" y="471"/>
                    <a:pt x="1924" y="461"/>
                  </a:cubicBezTo>
                  <a:lnTo>
                    <a:pt x="1924" y="461"/>
                  </a:lnTo>
                  <a:cubicBezTo>
                    <a:pt x="1923" y="466"/>
                    <a:pt x="1924" y="469"/>
                    <a:pt x="1927" y="469"/>
                  </a:cubicBezTo>
                  <a:cubicBezTo>
                    <a:pt x="1931" y="469"/>
                    <a:pt x="1937" y="465"/>
                    <a:pt x="1946" y="456"/>
                  </a:cubicBezTo>
                  <a:cubicBezTo>
                    <a:pt x="1946" y="456"/>
                    <a:pt x="1946" y="456"/>
                    <a:pt x="1946" y="426"/>
                  </a:cubicBezTo>
                  <a:lnTo>
                    <a:pt x="1976" y="426"/>
                  </a:lnTo>
                  <a:cubicBezTo>
                    <a:pt x="1976" y="456"/>
                    <a:pt x="2007" y="456"/>
                    <a:pt x="2007" y="456"/>
                  </a:cubicBezTo>
                  <a:cubicBezTo>
                    <a:pt x="2007" y="464"/>
                    <a:pt x="2007" y="474"/>
                    <a:pt x="2007" y="487"/>
                  </a:cubicBezTo>
                  <a:cubicBezTo>
                    <a:pt x="2007" y="499"/>
                    <a:pt x="2007" y="507"/>
                    <a:pt x="2009" y="507"/>
                  </a:cubicBezTo>
                  <a:cubicBezTo>
                    <a:pt x="2012" y="507"/>
                    <a:pt x="2019" y="492"/>
                    <a:pt x="2037" y="456"/>
                  </a:cubicBezTo>
                  <a:cubicBezTo>
                    <a:pt x="2037" y="441"/>
                    <a:pt x="2045" y="433"/>
                    <a:pt x="2052" y="433"/>
                  </a:cubicBezTo>
                  <a:cubicBezTo>
                    <a:pt x="2060" y="433"/>
                    <a:pt x="2068" y="441"/>
                    <a:pt x="2068" y="456"/>
                  </a:cubicBezTo>
                  <a:cubicBezTo>
                    <a:pt x="2068" y="426"/>
                    <a:pt x="2068" y="395"/>
                    <a:pt x="2098" y="395"/>
                  </a:cubicBezTo>
                  <a:lnTo>
                    <a:pt x="2098" y="426"/>
                  </a:lnTo>
                  <a:lnTo>
                    <a:pt x="2068" y="456"/>
                  </a:lnTo>
                  <a:cubicBezTo>
                    <a:pt x="2068" y="487"/>
                    <a:pt x="2128" y="517"/>
                    <a:pt x="2220" y="547"/>
                  </a:cubicBezTo>
                  <a:cubicBezTo>
                    <a:pt x="2220" y="547"/>
                    <a:pt x="2232" y="535"/>
                    <a:pt x="2241" y="518"/>
                  </a:cubicBezTo>
                  <a:lnTo>
                    <a:pt x="2241" y="518"/>
                  </a:lnTo>
                  <a:cubicBezTo>
                    <a:pt x="2235" y="543"/>
                    <a:pt x="2237" y="555"/>
                    <a:pt x="2242" y="555"/>
                  </a:cubicBezTo>
                  <a:cubicBezTo>
                    <a:pt x="2250" y="555"/>
                    <a:pt x="2265" y="532"/>
                    <a:pt x="2280" y="487"/>
                  </a:cubicBezTo>
                  <a:cubicBezTo>
                    <a:pt x="2280" y="517"/>
                    <a:pt x="2280" y="517"/>
                    <a:pt x="2311" y="517"/>
                  </a:cubicBezTo>
                  <a:cubicBezTo>
                    <a:pt x="2311" y="539"/>
                    <a:pt x="2296" y="560"/>
                    <a:pt x="2297" y="560"/>
                  </a:cubicBezTo>
                  <a:cubicBezTo>
                    <a:pt x="2298" y="560"/>
                    <a:pt x="2302" y="556"/>
                    <a:pt x="2311" y="547"/>
                  </a:cubicBezTo>
                  <a:cubicBezTo>
                    <a:pt x="2311" y="547"/>
                    <a:pt x="2311" y="547"/>
                    <a:pt x="2311" y="578"/>
                  </a:cubicBezTo>
                  <a:cubicBezTo>
                    <a:pt x="2311" y="588"/>
                    <a:pt x="2311" y="591"/>
                    <a:pt x="2312" y="591"/>
                  </a:cubicBezTo>
                  <a:cubicBezTo>
                    <a:pt x="2314" y="591"/>
                    <a:pt x="2321" y="578"/>
                    <a:pt x="2341" y="578"/>
                  </a:cubicBezTo>
                  <a:cubicBezTo>
                    <a:pt x="2372" y="547"/>
                    <a:pt x="2387" y="532"/>
                    <a:pt x="2391" y="532"/>
                  </a:cubicBezTo>
                  <a:cubicBezTo>
                    <a:pt x="2394" y="532"/>
                    <a:pt x="2387" y="547"/>
                    <a:pt x="2372" y="578"/>
                  </a:cubicBezTo>
                  <a:cubicBezTo>
                    <a:pt x="2359" y="604"/>
                    <a:pt x="2357" y="613"/>
                    <a:pt x="2363" y="613"/>
                  </a:cubicBezTo>
                  <a:cubicBezTo>
                    <a:pt x="2372" y="613"/>
                    <a:pt x="2397" y="595"/>
                    <a:pt x="2432" y="578"/>
                  </a:cubicBezTo>
                  <a:cubicBezTo>
                    <a:pt x="2432" y="578"/>
                    <a:pt x="2463" y="578"/>
                    <a:pt x="2432" y="608"/>
                  </a:cubicBezTo>
                  <a:lnTo>
                    <a:pt x="2463" y="608"/>
                  </a:lnTo>
                  <a:cubicBezTo>
                    <a:pt x="2481" y="590"/>
                    <a:pt x="2493" y="583"/>
                    <a:pt x="2501" y="583"/>
                  </a:cubicBezTo>
                  <a:cubicBezTo>
                    <a:pt x="2521" y="583"/>
                    <a:pt x="2515" y="626"/>
                    <a:pt x="2493" y="669"/>
                  </a:cubicBezTo>
                  <a:lnTo>
                    <a:pt x="2524" y="639"/>
                  </a:lnTo>
                  <a:cubicBezTo>
                    <a:pt x="2559" y="621"/>
                    <a:pt x="2584" y="604"/>
                    <a:pt x="2587" y="604"/>
                  </a:cubicBezTo>
                  <a:cubicBezTo>
                    <a:pt x="2589" y="604"/>
                    <a:pt x="2580" y="613"/>
                    <a:pt x="2554" y="639"/>
                  </a:cubicBezTo>
                  <a:cubicBezTo>
                    <a:pt x="2554" y="669"/>
                    <a:pt x="2524" y="669"/>
                    <a:pt x="2554" y="669"/>
                  </a:cubicBezTo>
                  <a:cubicBezTo>
                    <a:pt x="2563" y="650"/>
                    <a:pt x="2573" y="643"/>
                    <a:pt x="2580" y="643"/>
                  </a:cubicBezTo>
                  <a:cubicBezTo>
                    <a:pt x="2594" y="643"/>
                    <a:pt x="2596" y="678"/>
                    <a:pt x="2554" y="699"/>
                  </a:cubicBezTo>
                  <a:cubicBezTo>
                    <a:pt x="2584" y="699"/>
                    <a:pt x="2615" y="669"/>
                    <a:pt x="2615" y="669"/>
                  </a:cubicBezTo>
                  <a:cubicBezTo>
                    <a:pt x="2615" y="669"/>
                    <a:pt x="2615" y="669"/>
                    <a:pt x="2615" y="699"/>
                  </a:cubicBezTo>
                  <a:cubicBezTo>
                    <a:pt x="2601" y="714"/>
                    <a:pt x="2593" y="728"/>
                    <a:pt x="2589" y="736"/>
                  </a:cubicBezTo>
                  <a:lnTo>
                    <a:pt x="2589" y="736"/>
                  </a:lnTo>
                  <a:cubicBezTo>
                    <a:pt x="2586" y="732"/>
                    <a:pt x="2584" y="730"/>
                    <a:pt x="2584" y="730"/>
                  </a:cubicBezTo>
                  <a:lnTo>
                    <a:pt x="2584" y="730"/>
                  </a:lnTo>
                  <a:cubicBezTo>
                    <a:pt x="2584" y="739"/>
                    <a:pt x="2584" y="742"/>
                    <a:pt x="2585" y="742"/>
                  </a:cubicBezTo>
                  <a:cubicBezTo>
                    <a:pt x="2586" y="742"/>
                    <a:pt x="2587" y="740"/>
                    <a:pt x="2589" y="736"/>
                  </a:cubicBezTo>
                  <a:lnTo>
                    <a:pt x="2589" y="736"/>
                  </a:lnTo>
                  <a:cubicBezTo>
                    <a:pt x="2596" y="746"/>
                    <a:pt x="2607" y="768"/>
                    <a:pt x="2584" y="791"/>
                  </a:cubicBezTo>
                  <a:lnTo>
                    <a:pt x="2615" y="791"/>
                  </a:lnTo>
                  <a:cubicBezTo>
                    <a:pt x="2645" y="791"/>
                    <a:pt x="2645" y="791"/>
                    <a:pt x="2615" y="821"/>
                  </a:cubicBezTo>
                  <a:lnTo>
                    <a:pt x="2676" y="821"/>
                  </a:lnTo>
                  <a:cubicBezTo>
                    <a:pt x="2676" y="821"/>
                    <a:pt x="2676" y="851"/>
                    <a:pt x="2645" y="851"/>
                  </a:cubicBezTo>
                  <a:cubicBezTo>
                    <a:pt x="2645" y="882"/>
                    <a:pt x="2645" y="882"/>
                    <a:pt x="2676" y="882"/>
                  </a:cubicBezTo>
                  <a:cubicBezTo>
                    <a:pt x="2676" y="851"/>
                    <a:pt x="2706" y="851"/>
                    <a:pt x="2706" y="851"/>
                  </a:cubicBezTo>
                  <a:cubicBezTo>
                    <a:pt x="2706" y="851"/>
                    <a:pt x="2706" y="882"/>
                    <a:pt x="2706" y="882"/>
                  </a:cubicBezTo>
                  <a:cubicBezTo>
                    <a:pt x="2736" y="851"/>
                    <a:pt x="2736" y="851"/>
                    <a:pt x="2736" y="851"/>
                  </a:cubicBezTo>
                  <a:cubicBezTo>
                    <a:pt x="2736" y="851"/>
                    <a:pt x="2736" y="912"/>
                    <a:pt x="2736" y="912"/>
                  </a:cubicBezTo>
                  <a:cubicBezTo>
                    <a:pt x="2752" y="927"/>
                    <a:pt x="2759" y="935"/>
                    <a:pt x="2763" y="935"/>
                  </a:cubicBezTo>
                  <a:cubicBezTo>
                    <a:pt x="2767" y="935"/>
                    <a:pt x="2767" y="927"/>
                    <a:pt x="2767" y="912"/>
                  </a:cubicBezTo>
                  <a:cubicBezTo>
                    <a:pt x="2767" y="897"/>
                    <a:pt x="2774" y="889"/>
                    <a:pt x="2782" y="889"/>
                  </a:cubicBezTo>
                  <a:cubicBezTo>
                    <a:pt x="2790" y="889"/>
                    <a:pt x="2797" y="897"/>
                    <a:pt x="2797" y="912"/>
                  </a:cubicBezTo>
                  <a:cubicBezTo>
                    <a:pt x="2797" y="912"/>
                    <a:pt x="2767" y="943"/>
                    <a:pt x="2797" y="973"/>
                  </a:cubicBezTo>
                  <a:cubicBezTo>
                    <a:pt x="2797" y="1003"/>
                    <a:pt x="2797" y="1003"/>
                    <a:pt x="2828" y="1003"/>
                  </a:cubicBezTo>
                  <a:cubicBezTo>
                    <a:pt x="2806" y="1025"/>
                    <a:pt x="2800" y="1046"/>
                    <a:pt x="2809" y="1046"/>
                  </a:cubicBezTo>
                  <a:cubicBezTo>
                    <a:pt x="2812" y="1046"/>
                    <a:pt x="2819" y="1043"/>
                    <a:pt x="2828" y="1034"/>
                  </a:cubicBezTo>
                  <a:lnTo>
                    <a:pt x="2858" y="1034"/>
                  </a:lnTo>
                  <a:cubicBezTo>
                    <a:pt x="2828" y="1064"/>
                    <a:pt x="2828" y="1064"/>
                    <a:pt x="2888" y="1064"/>
                  </a:cubicBezTo>
                  <a:lnTo>
                    <a:pt x="2858" y="1064"/>
                  </a:lnTo>
                  <a:lnTo>
                    <a:pt x="2858" y="1095"/>
                  </a:lnTo>
                  <a:cubicBezTo>
                    <a:pt x="2870" y="1089"/>
                    <a:pt x="2879" y="1086"/>
                    <a:pt x="2886" y="1086"/>
                  </a:cubicBezTo>
                  <a:cubicBezTo>
                    <a:pt x="2918" y="1086"/>
                    <a:pt x="2913" y="1131"/>
                    <a:pt x="2888" y="1155"/>
                  </a:cubicBezTo>
                  <a:lnTo>
                    <a:pt x="2919" y="1155"/>
                  </a:lnTo>
                  <a:cubicBezTo>
                    <a:pt x="2936" y="1146"/>
                    <a:pt x="2949" y="1143"/>
                    <a:pt x="2956" y="1143"/>
                  </a:cubicBezTo>
                  <a:cubicBezTo>
                    <a:pt x="2974" y="1143"/>
                    <a:pt x="2962" y="1164"/>
                    <a:pt x="2919" y="1186"/>
                  </a:cubicBezTo>
                  <a:cubicBezTo>
                    <a:pt x="2979" y="1186"/>
                    <a:pt x="2979" y="1216"/>
                    <a:pt x="2919" y="1216"/>
                  </a:cubicBezTo>
                  <a:cubicBezTo>
                    <a:pt x="2888" y="1247"/>
                    <a:pt x="2858" y="1247"/>
                    <a:pt x="2858" y="1247"/>
                  </a:cubicBezTo>
                  <a:lnTo>
                    <a:pt x="2888" y="1247"/>
                  </a:lnTo>
                  <a:cubicBezTo>
                    <a:pt x="2919" y="1247"/>
                    <a:pt x="2919" y="1247"/>
                    <a:pt x="2919" y="1277"/>
                  </a:cubicBezTo>
                  <a:cubicBezTo>
                    <a:pt x="2919" y="1277"/>
                    <a:pt x="2979" y="1307"/>
                    <a:pt x="2979" y="1338"/>
                  </a:cubicBezTo>
                  <a:cubicBezTo>
                    <a:pt x="2979" y="1338"/>
                    <a:pt x="2979" y="1368"/>
                    <a:pt x="2949" y="1368"/>
                  </a:cubicBezTo>
                  <a:cubicBezTo>
                    <a:pt x="2949" y="1399"/>
                    <a:pt x="2949" y="1399"/>
                    <a:pt x="2979" y="1399"/>
                  </a:cubicBezTo>
                  <a:cubicBezTo>
                    <a:pt x="3040" y="1399"/>
                    <a:pt x="3040" y="1429"/>
                    <a:pt x="3010" y="1429"/>
                  </a:cubicBezTo>
                  <a:cubicBezTo>
                    <a:pt x="3040" y="1459"/>
                    <a:pt x="3040" y="1459"/>
                    <a:pt x="3040" y="1459"/>
                  </a:cubicBezTo>
                  <a:cubicBezTo>
                    <a:pt x="3010" y="1459"/>
                    <a:pt x="2949" y="1459"/>
                    <a:pt x="3010" y="1490"/>
                  </a:cubicBezTo>
                  <a:cubicBezTo>
                    <a:pt x="3020" y="1480"/>
                    <a:pt x="3027" y="1476"/>
                    <a:pt x="3031" y="1476"/>
                  </a:cubicBezTo>
                  <a:cubicBezTo>
                    <a:pt x="3040" y="1476"/>
                    <a:pt x="3040" y="1490"/>
                    <a:pt x="3040" y="1490"/>
                  </a:cubicBezTo>
                  <a:cubicBezTo>
                    <a:pt x="3010" y="1520"/>
                    <a:pt x="2979" y="1763"/>
                    <a:pt x="3010" y="1794"/>
                  </a:cubicBezTo>
                  <a:cubicBezTo>
                    <a:pt x="3010" y="1794"/>
                    <a:pt x="3010" y="1794"/>
                    <a:pt x="2979" y="1824"/>
                  </a:cubicBezTo>
                  <a:cubicBezTo>
                    <a:pt x="2940" y="1824"/>
                    <a:pt x="2939" y="1837"/>
                    <a:pt x="2952" y="1855"/>
                  </a:cubicBezTo>
                  <a:lnTo>
                    <a:pt x="2952" y="1855"/>
                  </a:lnTo>
                  <a:cubicBezTo>
                    <a:pt x="2981" y="1856"/>
                    <a:pt x="3010" y="1885"/>
                    <a:pt x="3010" y="1885"/>
                  </a:cubicBezTo>
                  <a:cubicBezTo>
                    <a:pt x="2989" y="1885"/>
                    <a:pt x="2969" y="1871"/>
                    <a:pt x="2958" y="1862"/>
                  </a:cubicBezTo>
                  <a:lnTo>
                    <a:pt x="2958" y="1862"/>
                  </a:lnTo>
                  <a:cubicBezTo>
                    <a:pt x="2964" y="1869"/>
                    <a:pt x="2972" y="1877"/>
                    <a:pt x="2979" y="1885"/>
                  </a:cubicBezTo>
                  <a:cubicBezTo>
                    <a:pt x="3010" y="1915"/>
                    <a:pt x="2979" y="1915"/>
                    <a:pt x="2979" y="1946"/>
                  </a:cubicBezTo>
                  <a:cubicBezTo>
                    <a:pt x="2962" y="1937"/>
                    <a:pt x="2949" y="1933"/>
                    <a:pt x="2941" y="1933"/>
                  </a:cubicBezTo>
                  <a:cubicBezTo>
                    <a:pt x="2921" y="1933"/>
                    <a:pt x="2928" y="1955"/>
                    <a:pt x="2949" y="1976"/>
                  </a:cubicBezTo>
                  <a:cubicBezTo>
                    <a:pt x="2933" y="1968"/>
                    <a:pt x="2919" y="1964"/>
                    <a:pt x="2909" y="1964"/>
                  </a:cubicBezTo>
                  <a:cubicBezTo>
                    <a:pt x="2881" y="1964"/>
                    <a:pt x="2882" y="1992"/>
                    <a:pt x="2949" y="2037"/>
                  </a:cubicBezTo>
                  <a:cubicBezTo>
                    <a:pt x="2929" y="2027"/>
                    <a:pt x="2915" y="2023"/>
                    <a:pt x="2907" y="2023"/>
                  </a:cubicBezTo>
                  <a:cubicBezTo>
                    <a:pt x="2892" y="2023"/>
                    <a:pt x="2898" y="2037"/>
                    <a:pt x="2919" y="2037"/>
                  </a:cubicBezTo>
                  <a:cubicBezTo>
                    <a:pt x="2940" y="2058"/>
                    <a:pt x="2946" y="2080"/>
                    <a:pt x="2927" y="2080"/>
                  </a:cubicBezTo>
                  <a:cubicBezTo>
                    <a:pt x="2919" y="2080"/>
                    <a:pt x="2906" y="2076"/>
                    <a:pt x="2888" y="2067"/>
                  </a:cubicBezTo>
                  <a:cubicBezTo>
                    <a:pt x="2863" y="2055"/>
                    <a:pt x="2848" y="2047"/>
                    <a:pt x="2844" y="2047"/>
                  </a:cubicBezTo>
                  <a:cubicBezTo>
                    <a:pt x="2838" y="2047"/>
                    <a:pt x="2853" y="2062"/>
                    <a:pt x="2888" y="2098"/>
                  </a:cubicBezTo>
                  <a:cubicBezTo>
                    <a:pt x="2931" y="2119"/>
                    <a:pt x="2929" y="2141"/>
                    <a:pt x="2902" y="2141"/>
                  </a:cubicBezTo>
                  <a:cubicBezTo>
                    <a:pt x="2891" y="2141"/>
                    <a:pt x="2876" y="2137"/>
                    <a:pt x="2858" y="2128"/>
                  </a:cubicBezTo>
                  <a:cubicBezTo>
                    <a:pt x="2858" y="2128"/>
                    <a:pt x="2828" y="2128"/>
                    <a:pt x="2858" y="2158"/>
                  </a:cubicBezTo>
                  <a:lnTo>
                    <a:pt x="2828" y="2128"/>
                  </a:lnTo>
                  <a:lnTo>
                    <a:pt x="2797" y="2158"/>
                  </a:lnTo>
                  <a:lnTo>
                    <a:pt x="2828" y="2158"/>
                  </a:lnTo>
                  <a:cubicBezTo>
                    <a:pt x="2828" y="2189"/>
                    <a:pt x="2767" y="2189"/>
                    <a:pt x="2736" y="2250"/>
                  </a:cubicBezTo>
                  <a:cubicBezTo>
                    <a:pt x="2676" y="2310"/>
                    <a:pt x="2676" y="2341"/>
                    <a:pt x="2706" y="2341"/>
                  </a:cubicBezTo>
                  <a:cubicBezTo>
                    <a:pt x="2749" y="2362"/>
                    <a:pt x="2746" y="2384"/>
                    <a:pt x="2720" y="2384"/>
                  </a:cubicBezTo>
                  <a:cubicBezTo>
                    <a:pt x="2709" y="2384"/>
                    <a:pt x="2693" y="2380"/>
                    <a:pt x="2676" y="2371"/>
                  </a:cubicBezTo>
                  <a:cubicBezTo>
                    <a:pt x="2676" y="2371"/>
                    <a:pt x="2662" y="2358"/>
                    <a:pt x="2653" y="2358"/>
                  </a:cubicBezTo>
                  <a:cubicBezTo>
                    <a:pt x="2649" y="2358"/>
                    <a:pt x="2645" y="2361"/>
                    <a:pt x="2645" y="2371"/>
                  </a:cubicBezTo>
                  <a:cubicBezTo>
                    <a:pt x="2625" y="2371"/>
                    <a:pt x="2618" y="2385"/>
                    <a:pt x="2607" y="2385"/>
                  </a:cubicBezTo>
                  <a:cubicBezTo>
                    <a:pt x="2601" y="2385"/>
                    <a:pt x="2594" y="2381"/>
                    <a:pt x="2584" y="2371"/>
                  </a:cubicBezTo>
                  <a:lnTo>
                    <a:pt x="2584" y="2371"/>
                  </a:lnTo>
                  <a:cubicBezTo>
                    <a:pt x="2615" y="2432"/>
                    <a:pt x="2584" y="2462"/>
                    <a:pt x="2524" y="2462"/>
                  </a:cubicBezTo>
                  <a:cubicBezTo>
                    <a:pt x="2524" y="2462"/>
                    <a:pt x="2524" y="2462"/>
                    <a:pt x="2524" y="2493"/>
                  </a:cubicBezTo>
                  <a:cubicBezTo>
                    <a:pt x="2524" y="2528"/>
                    <a:pt x="2524" y="2543"/>
                    <a:pt x="2517" y="2543"/>
                  </a:cubicBezTo>
                  <a:cubicBezTo>
                    <a:pt x="2513" y="2543"/>
                    <a:pt x="2506" y="2536"/>
                    <a:pt x="2493" y="2523"/>
                  </a:cubicBezTo>
                  <a:cubicBezTo>
                    <a:pt x="2481" y="2511"/>
                    <a:pt x="2468" y="2503"/>
                    <a:pt x="2460" y="2503"/>
                  </a:cubicBezTo>
                  <a:cubicBezTo>
                    <a:pt x="2448" y="2503"/>
                    <a:pt x="2445" y="2518"/>
                    <a:pt x="2463" y="2554"/>
                  </a:cubicBezTo>
                  <a:lnTo>
                    <a:pt x="2432" y="2523"/>
                  </a:lnTo>
                  <a:cubicBezTo>
                    <a:pt x="2423" y="2514"/>
                    <a:pt x="2417" y="2511"/>
                    <a:pt x="2413" y="2511"/>
                  </a:cubicBezTo>
                  <a:cubicBezTo>
                    <a:pt x="2405" y="2511"/>
                    <a:pt x="2411" y="2532"/>
                    <a:pt x="2432" y="2554"/>
                  </a:cubicBezTo>
                  <a:cubicBezTo>
                    <a:pt x="2448" y="2584"/>
                    <a:pt x="2455" y="2599"/>
                    <a:pt x="2451" y="2599"/>
                  </a:cubicBezTo>
                  <a:cubicBezTo>
                    <a:pt x="2448" y="2599"/>
                    <a:pt x="2432" y="2584"/>
                    <a:pt x="2402" y="2554"/>
                  </a:cubicBezTo>
                  <a:cubicBezTo>
                    <a:pt x="2384" y="2518"/>
                    <a:pt x="2377" y="2503"/>
                    <a:pt x="2374" y="2503"/>
                  </a:cubicBezTo>
                  <a:cubicBezTo>
                    <a:pt x="2372" y="2503"/>
                    <a:pt x="2372" y="2511"/>
                    <a:pt x="2372" y="2523"/>
                  </a:cubicBezTo>
                  <a:cubicBezTo>
                    <a:pt x="2393" y="2545"/>
                    <a:pt x="2399" y="2566"/>
                    <a:pt x="2390" y="2566"/>
                  </a:cubicBezTo>
                  <a:cubicBezTo>
                    <a:pt x="2387" y="2566"/>
                    <a:pt x="2380" y="2562"/>
                    <a:pt x="2372" y="2554"/>
                  </a:cubicBezTo>
                  <a:lnTo>
                    <a:pt x="2372" y="2554"/>
                  </a:lnTo>
                  <a:cubicBezTo>
                    <a:pt x="2372" y="2554"/>
                    <a:pt x="2372" y="2554"/>
                    <a:pt x="2402" y="2614"/>
                  </a:cubicBezTo>
                  <a:cubicBezTo>
                    <a:pt x="2402" y="2645"/>
                    <a:pt x="2402" y="2645"/>
                    <a:pt x="2402" y="2675"/>
                  </a:cubicBezTo>
                  <a:cubicBezTo>
                    <a:pt x="2372" y="2645"/>
                    <a:pt x="2372" y="2645"/>
                    <a:pt x="2372" y="2614"/>
                  </a:cubicBezTo>
                  <a:lnTo>
                    <a:pt x="2341" y="2614"/>
                  </a:lnTo>
                  <a:cubicBezTo>
                    <a:pt x="2341" y="2614"/>
                    <a:pt x="2311" y="2584"/>
                    <a:pt x="2311" y="2554"/>
                  </a:cubicBezTo>
                  <a:cubicBezTo>
                    <a:pt x="2298" y="2541"/>
                    <a:pt x="2291" y="2534"/>
                    <a:pt x="2289" y="2534"/>
                  </a:cubicBezTo>
                  <a:cubicBezTo>
                    <a:pt x="2286" y="2534"/>
                    <a:pt x="2293" y="2548"/>
                    <a:pt x="2311" y="2584"/>
                  </a:cubicBezTo>
                  <a:cubicBezTo>
                    <a:pt x="2341" y="2645"/>
                    <a:pt x="2341" y="2645"/>
                    <a:pt x="2311" y="2675"/>
                  </a:cubicBezTo>
                  <a:cubicBezTo>
                    <a:pt x="2311" y="2675"/>
                    <a:pt x="2311" y="2675"/>
                    <a:pt x="2280" y="2645"/>
                  </a:cubicBezTo>
                  <a:cubicBezTo>
                    <a:pt x="2280" y="2614"/>
                    <a:pt x="2280" y="2614"/>
                    <a:pt x="2250" y="2614"/>
                  </a:cubicBezTo>
                  <a:cubicBezTo>
                    <a:pt x="2250" y="2614"/>
                    <a:pt x="2250" y="2736"/>
                    <a:pt x="2280" y="2797"/>
                  </a:cubicBezTo>
                  <a:cubicBezTo>
                    <a:pt x="2250" y="2766"/>
                    <a:pt x="2250" y="2766"/>
                    <a:pt x="2250" y="2766"/>
                  </a:cubicBezTo>
                  <a:cubicBezTo>
                    <a:pt x="2250" y="2776"/>
                    <a:pt x="2247" y="2780"/>
                    <a:pt x="2243" y="2780"/>
                  </a:cubicBezTo>
                  <a:cubicBezTo>
                    <a:pt x="2236" y="2780"/>
                    <a:pt x="2230" y="2766"/>
                    <a:pt x="2250" y="2766"/>
                  </a:cubicBezTo>
                  <a:cubicBezTo>
                    <a:pt x="2220" y="2736"/>
                    <a:pt x="2220" y="2736"/>
                    <a:pt x="2250" y="2736"/>
                  </a:cubicBezTo>
                  <a:lnTo>
                    <a:pt x="2220" y="2706"/>
                  </a:lnTo>
                  <a:cubicBezTo>
                    <a:pt x="2220" y="2721"/>
                    <a:pt x="2220" y="2728"/>
                    <a:pt x="2216" y="2728"/>
                  </a:cubicBezTo>
                  <a:cubicBezTo>
                    <a:pt x="2212" y="2728"/>
                    <a:pt x="2204" y="2721"/>
                    <a:pt x="2189" y="2706"/>
                  </a:cubicBezTo>
                  <a:cubicBezTo>
                    <a:pt x="2168" y="2684"/>
                    <a:pt x="2161" y="2663"/>
                    <a:pt x="2160" y="2663"/>
                  </a:cubicBezTo>
                  <a:cubicBezTo>
                    <a:pt x="2159" y="2663"/>
                    <a:pt x="2159" y="2666"/>
                    <a:pt x="2159" y="2675"/>
                  </a:cubicBezTo>
                  <a:cubicBezTo>
                    <a:pt x="2159" y="2675"/>
                    <a:pt x="2159" y="2675"/>
                    <a:pt x="2128" y="2645"/>
                  </a:cubicBezTo>
                  <a:cubicBezTo>
                    <a:pt x="2128" y="2675"/>
                    <a:pt x="2098" y="2675"/>
                    <a:pt x="2128" y="2706"/>
                  </a:cubicBezTo>
                  <a:cubicBezTo>
                    <a:pt x="2128" y="2736"/>
                    <a:pt x="2128" y="2736"/>
                    <a:pt x="2098" y="2736"/>
                  </a:cubicBezTo>
                  <a:cubicBezTo>
                    <a:pt x="2098" y="2736"/>
                    <a:pt x="2098" y="2736"/>
                    <a:pt x="2098" y="2766"/>
                  </a:cubicBezTo>
                  <a:cubicBezTo>
                    <a:pt x="2098" y="2797"/>
                    <a:pt x="2098" y="2827"/>
                    <a:pt x="2098" y="2827"/>
                  </a:cubicBezTo>
                  <a:cubicBezTo>
                    <a:pt x="2085" y="2840"/>
                    <a:pt x="2078" y="2847"/>
                    <a:pt x="2074" y="2847"/>
                  </a:cubicBezTo>
                  <a:cubicBezTo>
                    <a:pt x="2068" y="2847"/>
                    <a:pt x="2068" y="2832"/>
                    <a:pt x="2068" y="2797"/>
                  </a:cubicBezTo>
                  <a:cubicBezTo>
                    <a:pt x="2068" y="2797"/>
                    <a:pt x="2037" y="2766"/>
                    <a:pt x="2037" y="2766"/>
                  </a:cubicBezTo>
                  <a:lnTo>
                    <a:pt x="2037" y="2766"/>
                  </a:lnTo>
                  <a:cubicBezTo>
                    <a:pt x="2037" y="2766"/>
                    <a:pt x="2037" y="2766"/>
                    <a:pt x="2037" y="2766"/>
                  </a:cubicBezTo>
                  <a:cubicBezTo>
                    <a:pt x="2037" y="2766"/>
                    <a:pt x="2037" y="2766"/>
                    <a:pt x="2007" y="2736"/>
                  </a:cubicBezTo>
                  <a:cubicBezTo>
                    <a:pt x="2007" y="2744"/>
                    <a:pt x="2007" y="2755"/>
                    <a:pt x="2007" y="2766"/>
                  </a:cubicBezTo>
                  <a:cubicBezTo>
                    <a:pt x="2007" y="2827"/>
                    <a:pt x="2007" y="2858"/>
                    <a:pt x="2007" y="2858"/>
                  </a:cubicBezTo>
                  <a:cubicBezTo>
                    <a:pt x="2007" y="2858"/>
                    <a:pt x="2007" y="2797"/>
                    <a:pt x="1976" y="2736"/>
                  </a:cubicBezTo>
                  <a:cubicBezTo>
                    <a:pt x="1976" y="2763"/>
                    <a:pt x="1976" y="2784"/>
                    <a:pt x="1976" y="2797"/>
                  </a:cubicBezTo>
                  <a:cubicBezTo>
                    <a:pt x="1946" y="2797"/>
                    <a:pt x="1916" y="2797"/>
                    <a:pt x="1916" y="2766"/>
                  </a:cubicBezTo>
                  <a:cubicBezTo>
                    <a:pt x="1916" y="2782"/>
                    <a:pt x="1908" y="2789"/>
                    <a:pt x="1900" y="2789"/>
                  </a:cubicBezTo>
                  <a:cubicBezTo>
                    <a:pt x="1893" y="2789"/>
                    <a:pt x="1885" y="2782"/>
                    <a:pt x="1885" y="2766"/>
                  </a:cubicBezTo>
                  <a:cubicBezTo>
                    <a:pt x="1855" y="2721"/>
                    <a:pt x="1840" y="2698"/>
                    <a:pt x="1832" y="2698"/>
                  </a:cubicBezTo>
                  <a:cubicBezTo>
                    <a:pt x="1824" y="2698"/>
                    <a:pt x="1824" y="2721"/>
                    <a:pt x="1824" y="2766"/>
                  </a:cubicBezTo>
                  <a:cubicBezTo>
                    <a:pt x="1824" y="2747"/>
                    <a:pt x="1822" y="2740"/>
                    <a:pt x="1817" y="2740"/>
                  </a:cubicBezTo>
                  <a:cubicBezTo>
                    <a:pt x="1809" y="2740"/>
                    <a:pt x="1794" y="2776"/>
                    <a:pt x="1794" y="2797"/>
                  </a:cubicBezTo>
                  <a:cubicBezTo>
                    <a:pt x="1764" y="2827"/>
                    <a:pt x="1764" y="2888"/>
                    <a:pt x="1764" y="2918"/>
                  </a:cubicBezTo>
                  <a:cubicBezTo>
                    <a:pt x="1764" y="2954"/>
                    <a:pt x="1764" y="2969"/>
                    <a:pt x="1758" y="2969"/>
                  </a:cubicBezTo>
                  <a:cubicBezTo>
                    <a:pt x="1753" y="2969"/>
                    <a:pt x="1746" y="2961"/>
                    <a:pt x="1733" y="2949"/>
                  </a:cubicBezTo>
                  <a:cubicBezTo>
                    <a:pt x="1733" y="2949"/>
                    <a:pt x="1733" y="2918"/>
                    <a:pt x="1733" y="2888"/>
                  </a:cubicBezTo>
                  <a:cubicBezTo>
                    <a:pt x="1733" y="2858"/>
                    <a:pt x="1733" y="2858"/>
                    <a:pt x="1733" y="2858"/>
                  </a:cubicBezTo>
                  <a:lnTo>
                    <a:pt x="1764" y="2858"/>
                  </a:lnTo>
                  <a:cubicBezTo>
                    <a:pt x="1764" y="2827"/>
                    <a:pt x="1764" y="2766"/>
                    <a:pt x="1733" y="2766"/>
                  </a:cubicBezTo>
                  <a:cubicBezTo>
                    <a:pt x="1733" y="2736"/>
                    <a:pt x="1703" y="2736"/>
                    <a:pt x="1703" y="2736"/>
                  </a:cubicBezTo>
                  <a:cubicBezTo>
                    <a:pt x="1672" y="2736"/>
                    <a:pt x="1642" y="2736"/>
                    <a:pt x="1642" y="2706"/>
                  </a:cubicBezTo>
                  <a:cubicBezTo>
                    <a:pt x="1642" y="2690"/>
                    <a:pt x="1634" y="2683"/>
                    <a:pt x="1627" y="2683"/>
                  </a:cubicBezTo>
                  <a:cubicBezTo>
                    <a:pt x="1619" y="2683"/>
                    <a:pt x="1612" y="2690"/>
                    <a:pt x="1612" y="2706"/>
                  </a:cubicBezTo>
                  <a:cubicBezTo>
                    <a:pt x="1612" y="2713"/>
                    <a:pt x="1611" y="2721"/>
                    <a:pt x="1611" y="2727"/>
                  </a:cubicBezTo>
                  <a:lnTo>
                    <a:pt x="1611" y="2727"/>
                  </a:lnTo>
                  <a:cubicBezTo>
                    <a:pt x="1605" y="2687"/>
                    <a:pt x="1564" y="2650"/>
                    <a:pt x="1529" y="2650"/>
                  </a:cubicBezTo>
                  <a:cubicBezTo>
                    <a:pt x="1513" y="2650"/>
                    <a:pt x="1499" y="2657"/>
                    <a:pt x="1490" y="2675"/>
                  </a:cubicBezTo>
                  <a:cubicBezTo>
                    <a:pt x="1469" y="2654"/>
                    <a:pt x="1447" y="2632"/>
                    <a:pt x="1426" y="2632"/>
                  </a:cubicBezTo>
                  <a:cubicBezTo>
                    <a:pt x="1417" y="2632"/>
                    <a:pt x="1408" y="2636"/>
                    <a:pt x="1399" y="2645"/>
                  </a:cubicBezTo>
                  <a:lnTo>
                    <a:pt x="1399" y="2614"/>
                  </a:lnTo>
                  <a:cubicBezTo>
                    <a:pt x="1399" y="2599"/>
                    <a:pt x="1391" y="2592"/>
                    <a:pt x="1384" y="2592"/>
                  </a:cubicBezTo>
                  <a:cubicBezTo>
                    <a:pt x="1376" y="2592"/>
                    <a:pt x="1369" y="2599"/>
                    <a:pt x="1369" y="2614"/>
                  </a:cubicBezTo>
                  <a:cubicBezTo>
                    <a:pt x="1357" y="2625"/>
                    <a:pt x="1346" y="2637"/>
                    <a:pt x="1338" y="2645"/>
                  </a:cubicBezTo>
                  <a:cubicBezTo>
                    <a:pt x="1338" y="2614"/>
                    <a:pt x="1338" y="2614"/>
                    <a:pt x="1308" y="2584"/>
                  </a:cubicBezTo>
                  <a:cubicBezTo>
                    <a:pt x="1293" y="2584"/>
                    <a:pt x="1285" y="2576"/>
                    <a:pt x="1281" y="2576"/>
                  </a:cubicBezTo>
                  <a:cubicBezTo>
                    <a:pt x="1277" y="2576"/>
                    <a:pt x="1277" y="2584"/>
                    <a:pt x="1277" y="2614"/>
                  </a:cubicBezTo>
                  <a:cubicBezTo>
                    <a:pt x="1217" y="2614"/>
                    <a:pt x="1247" y="2584"/>
                    <a:pt x="1247" y="2554"/>
                  </a:cubicBezTo>
                  <a:cubicBezTo>
                    <a:pt x="1274" y="2526"/>
                    <a:pt x="1283" y="2511"/>
                    <a:pt x="1279" y="2511"/>
                  </a:cubicBezTo>
                  <a:cubicBezTo>
                    <a:pt x="1274" y="2511"/>
                    <a:pt x="1250" y="2534"/>
                    <a:pt x="1217" y="2584"/>
                  </a:cubicBezTo>
                  <a:cubicBezTo>
                    <a:pt x="1201" y="2599"/>
                    <a:pt x="1186" y="2607"/>
                    <a:pt x="1179" y="2607"/>
                  </a:cubicBezTo>
                  <a:cubicBezTo>
                    <a:pt x="1171" y="2607"/>
                    <a:pt x="1171" y="2599"/>
                    <a:pt x="1186" y="2584"/>
                  </a:cubicBezTo>
                  <a:cubicBezTo>
                    <a:pt x="1186" y="2554"/>
                    <a:pt x="1217" y="2554"/>
                    <a:pt x="1217" y="2554"/>
                  </a:cubicBezTo>
                  <a:cubicBezTo>
                    <a:pt x="1217" y="2554"/>
                    <a:pt x="1247" y="2554"/>
                    <a:pt x="1247" y="2523"/>
                  </a:cubicBezTo>
                  <a:cubicBezTo>
                    <a:pt x="1247" y="2508"/>
                    <a:pt x="1247" y="2500"/>
                    <a:pt x="1243" y="2500"/>
                  </a:cubicBezTo>
                  <a:cubicBezTo>
                    <a:pt x="1239" y="2500"/>
                    <a:pt x="1232" y="2508"/>
                    <a:pt x="1217" y="2523"/>
                  </a:cubicBezTo>
                  <a:cubicBezTo>
                    <a:pt x="1217" y="2523"/>
                    <a:pt x="1217" y="2523"/>
                    <a:pt x="1186" y="2554"/>
                  </a:cubicBezTo>
                  <a:cubicBezTo>
                    <a:pt x="1156" y="2584"/>
                    <a:pt x="1125" y="2584"/>
                    <a:pt x="1125" y="2645"/>
                  </a:cubicBezTo>
                  <a:cubicBezTo>
                    <a:pt x="1125" y="2655"/>
                    <a:pt x="1122" y="2658"/>
                    <a:pt x="1117" y="2658"/>
                  </a:cubicBezTo>
                  <a:cubicBezTo>
                    <a:pt x="1108" y="2658"/>
                    <a:pt x="1095" y="2645"/>
                    <a:pt x="1095" y="2645"/>
                  </a:cubicBezTo>
                  <a:cubicBezTo>
                    <a:pt x="1095" y="2614"/>
                    <a:pt x="1125" y="2584"/>
                    <a:pt x="1156" y="2554"/>
                  </a:cubicBezTo>
                  <a:cubicBezTo>
                    <a:pt x="1156" y="2562"/>
                    <a:pt x="1158" y="2566"/>
                    <a:pt x="1162" y="2566"/>
                  </a:cubicBezTo>
                  <a:cubicBezTo>
                    <a:pt x="1171" y="2566"/>
                    <a:pt x="1186" y="2545"/>
                    <a:pt x="1186" y="2523"/>
                  </a:cubicBezTo>
                  <a:cubicBezTo>
                    <a:pt x="1195" y="2514"/>
                    <a:pt x="1196" y="2511"/>
                    <a:pt x="1192" y="2511"/>
                  </a:cubicBezTo>
                  <a:cubicBezTo>
                    <a:pt x="1183" y="2511"/>
                    <a:pt x="1157" y="2523"/>
                    <a:pt x="1125" y="2538"/>
                  </a:cubicBezTo>
                  <a:lnTo>
                    <a:pt x="1125" y="2538"/>
                  </a:lnTo>
                  <a:cubicBezTo>
                    <a:pt x="1125" y="2514"/>
                    <a:pt x="1120" y="2493"/>
                    <a:pt x="1095" y="2493"/>
                  </a:cubicBezTo>
                  <a:cubicBezTo>
                    <a:pt x="1095" y="2493"/>
                    <a:pt x="1095" y="2479"/>
                    <a:pt x="1086" y="2479"/>
                  </a:cubicBezTo>
                  <a:cubicBezTo>
                    <a:pt x="1081" y="2479"/>
                    <a:pt x="1075" y="2483"/>
                    <a:pt x="1065" y="2493"/>
                  </a:cubicBezTo>
                  <a:cubicBezTo>
                    <a:pt x="1034" y="2523"/>
                    <a:pt x="1034" y="2554"/>
                    <a:pt x="1004" y="2554"/>
                  </a:cubicBezTo>
                  <a:cubicBezTo>
                    <a:pt x="1034" y="2554"/>
                    <a:pt x="1004" y="2584"/>
                    <a:pt x="973" y="2614"/>
                  </a:cubicBezTo>
                  <a:cubicBezTo>
                    <a:pt x="973" y="2614"/>
                    <a:pt x="973" y="2554"/>
                    <a:pt x="1004" y="2523"/>
                  </a:cubicBezTo>
                  <a:cubicBezTo>
                    <a:pt x="1034" y="2462"/>
                    <a:pt x="1034" y="2432"/>
                    <a:pt x="1004" y="2402"/>
                  </a:cubicBezTo>
                  <a:cubicBezTo>
                    <a:pt x="1004" y="2402"/>
                    <a:pt x="973" y="2371"/>
                    <a:pt x="1004" y="2341"/>
                  </a:cubicBezTo>
                  <a:cubicBezTo>
                    <a:pt x="1004" y="2341"/>
                    <a:pt x="1004" y="2327"/>
                    <a:pt x="995" y="2327"/>
                  </a:cubicBezTo>
                  <a:cubicBezTo>
                    <a:pt x="990" y="2327"/>
                    <a:pt x="984" y="2331"/>
                    <a:pt x="973" y="2341"/>
                  </a:cubicBezTo>
                  <a:lnTo>
                    <a:pt x="943" y="2341"/>
                  </a:lnTo>
                  <a:cubicBezTo>
                    <a:pt x="964" y="2319"/>
                    <a:pt x="971" y="2298"/>
                    <a:pt x="962" y="2298"/>
                  </a:cubicBezTo>
                  <a:cubicBezTo>
                    <a:pt x="958" y="2298"/>
                    <a:pt x="952" y="2301"/>
                    <a:pt x="943" y="2310"/>
                  </a:cubicBezTo>
                  <a:cubicBezTo>
                    <a:pt x="933" y="2321"/>
                    <a:pt x="926" y="2324"/>
                    <a:pt x="922" y="2324"/>
                  </a:cubicBezTo>
                  <a:cubicBezTo>
                    <a:pt x="913" y="2324"/>
                    <a:pt x="913" y="2310"/>
                    <a:pt x="913" y="2310"/>
                  </a:cubicBezTo>
                  <a:cubicBezTo>
                    <a:pt x="943" y="2280"/>
                    <a:pt x="958" y="2265"/>
                    <a:pt x="954" y="2265"/>
                  </a:cubicBezTo>
                  <a:cubicBezTo>
                    <a:pt x="951" y="2265"/>
                    <a:pt x="928" y="2280"/>
                    <a:pt x="882" y="2310"/>
                  </a:cubicBezTo>
                  <a:cubicBezTo>
                    <a:pt x="852" y="2341"/>
                    <a:pt x="852" y="2371"/>
                    <a:pt x="852" y="2371"/>
                  </a:cubicBezTo>
                  <a:lnTo>
                    <a:pt x="882" y="2402"/>
                  </a:lnTo>
                  <a:lnTo>
                    <a:pt x="821" y="2402"/>
                  </a:lnTo>
                  <a:cubicBezTo>
                    <a:pt x="821" y="2402"/>
                    <a:pt x="791" y="2402"/>
                    <a:pt x="761" y="2432"/>
                  </a:cubicBezTo>
                  <a:lnTo>
                    <a:pt x="730" y="2432"/>
                  </a:lnTo>
                  <a:cubicBezTo>
                    <a:pt x="730" y="2432"/>
                    <a:pt x="761" y="2402"/>
                    <a:pt x="791" y="2402"/>
                  </a:cubicBezTo>
                  <a:cubicBezTo>
                    <a:pt x="821" y="2371"/>
                    <a:pt x="852" y="2341"/>
                    <a:pt x="852" y="2341"/>
                  </a:cubicBezTo>
                  <a:cubicBezTo>
                    <a:pt x="896" y="2296"/>
                    <a:pt x="908" y="2268"/>
                    <a:pt x="899" y="2268"/>
                  </a:cubicBezTo>
                  <a:cubicBezTo>
                    <a:pt x="896" y="2268"/>
                    <a:pt x="890" y="2272"/>
                    <a:pt x="882" y="2280"/>
                  </a:cubicBezTo>
                  <a:cubicBezTo>
                    <a:pt x="882" y="2280"/>
                    <a:pt x="882" y="2280"/>
                    <a:pt x="882" y="2250"/>
                  </a:cubicBezTo>
                  <a:cubicBezTo>
                    <a:pt x="897" y="2234"/>
                    <a:pt x="905" y="2227"/>
                    <a:pt x="901" y="2227"/>
                  </a:cubicBezTo>
                  <a:cubicBezTo>
                    <a:pt x="897" y="2227"/>
                    <a:pt x="882" y="2234"/>
                    <a:pt x="852" y="2250"/>
                  </a:cubicBezTo>
                  <a:cubicBezTo>
                    <a:pt x="827" y="2262"/>
                    <a:pt x="812" y="2270"/>
                    <a:pt x="805" y="2270"/>
                  </a:cubicBezTo>
                  <a:cubicBezTo>
                    <a:pt x="796" y="2270"/>
                    <a:pt x="804" y="2255"/>
                    <a:pt x="821" y="2219"/>
                  </a:cubicBezTo>
                  <a:cubicBezTo>
                    <a:pt x="882" y="2189"/>
                    <a:pt x="852" y="2158"/>
                    <a:pt x="821" y="2158"/>
                  </a:cubicBezTo>
                  <a:cubicBezTo>
                    <a:pt x="809" y="2184"/>
                    <a:pt x="796" y="2194"/>
                    <a:pt x="787" y="2194"/>
                  </a:cubicBezTo>
                  <a:cubicBezTo>
                    <a:pt x="776" y="2194"/>
                    <a:pt x="773" y="2176"/>
                    <a:pt x="791" y="2158"/>
                  </a:cubicBezTo>
                  <a:cubicBezTo>
                    <a:pt x="821" y="2128"/>
                    <a:pt x="821" y="2128"/>
                    <a:pt x="791" y="2128"/>
                  </a:cubicBezTo>
                  <a:cubicBezTo>
                    <a:pt x="821" y="2128"/>
                    <a:pt x="821" y="2098"/>
                    <a:pt x="791" y="2098"/>
                  </a:cubicBezTo>
                  <a:cubicBezTo>
                    <a:pt x="791" y="2098"/>
                    <a:pt x="791" y="2098"/>
                    <a:pt x="761" y="2128"/>
                  </a:cubicBezTo>
                  <a:lnTo>
                    <a:pt x="700" y="2128"/>
                  </a:lnTo>
                  <a:cubicBezTo>
                    <a:pt x="700" y="2158"/>
                    <a:pt x="669" y="2158"/>
                    <a:pt x="639" y="2189"/>
                  </a:cubicBezTo>
                  <a:cubicBezTo>
                    <a:pt x="609" y="2189"/>
                    <a:pt x="639" y="2128"/>
                    <a:pt x="730" y="2098"/>
                  </a:cubicBezTo>
                  <a:lnTo>
                    <a:pt x="745" y="2067"/>
                  </a:lnTo>
                  <a:lnTo>
                    <a:pt x="761" y="2067"/>
                  </a:lnTo>
                  <a:lnTo>
                    <a:pt x="761" y="2037"/>
                  </a:lnTo>
                  <a:lnTo>
                    <a:pt x="761" y="2037"/>
                  </a:lnTo>
                  <a:lnTo>
                    <a:pt x="761" y="2037"/>
                  </a:lnTo>
                  <a:cubicBezTo>
                    <a:pt x="730" y="2067"/>
                    <a:pt x="700" y="2067"/>
                    <a:pt x="700" y="2067"/>
                  </a:cubicBezTo>
                  <a:cubicBezTo>
                    <a:pt x="700" y="2067"/>
                    <a:pt x="700" y="2037"/>
                    <a:pt x="730" y="2037"/>
                  </a:cubicBezTo>
                  <a:cubicBezTo>
                    <a:pt x="761" y="2006"/>
                    <a:pt x="761" y="2006"/>
                    <a:pt x="761" y="2006"/>
                  </a:cubicBezTo>
                  <a:lnTo>
                    <a:pt x="730" y="2006"/>
                  </a:lnTo>
                  <a:cubicBezTo>
                    <a:pt x="730" y="2007"/>
                    <a:pt x="730" y="2007"/>
                    <a:pt x="729" y="2007"/>
                  </a:cubicBezTo>
                  <a:lnTo>
                    <a:pt x="729" y="2007"/>
                  </a:lnTo>
                  <a:cubicBezTo>
                    <a:pt x="742" y="1993"/>
                    <a:pt x="746" y="1986"/>
                    <a:pt x="738" y="1986"/>
                  </a:cubicBezTo>
                  <a:cubicBezTo>
                    <a:pt x="729" y="1986"/>
                    <a:pt x="707" y="1994"/>
                    <a:pt x="669" y="2006"/>
                  </a:cubicBezTo>
                  <a:cubicBezTo>
                    <a:pt x="700" y="1976"/>
                    <a:pt x="730" y="1976"/>
                    <a:pt x="730" y="1946"/>
                  </a:cubicBezTo>
                  <a:lnTo>
                    <a:pt x="730" y="1946"/>
                  </a:lnTo>
                  <a:lnTo>
                    <a:pt x="700" y="1976"/>
                  </a:lnTo>
                  <a:lnTo>
                    <a:pt x="669" y="1976"/>
                  </a:lnTo>
                  <a:cubicBezTo>
                    <a:pt x="700" y="1946"/>
                    <a:pt x="700" y="1946"/>
                    <a:pt x="669" y="1946"/>
                  </a:cubicBezTo>
                  <a:cubicBezTo>
                    <a:pt x="639" y="1915"/>
                    <a:pt x="639" y="1915"/>
                    <a:pt x="700" y="1915"/>
                  </a:cubicBezTo>
                  <a:cubicBezTo>
                    <a:pt x="761" y="1885"/>
                    <a:pt x="761" y="1885"/>
                    <a:pt x="700" y="1885"/>
                  </a:cubicBezTo>
                  <a:lnTo>
                    <a:pt x="669" y="1885"/>
                  </a:lnTo>
                  <a:cubicBezTo>
                    <a:pt x="700" y="1854"/>
                    <a:pt x="700" y="1854"/>
                    <a:pt x="669" y="1854"/>
                  </a:cubicBezTo>
                  <a:cubicBezTo>
                    <a:pt x="609" y="1885"/>
                    <a:pt x="578" y="1885"/>
                    <a:pt x="578" y="1885"/>
                  </a:cubicBezTo>
                  <a:cubicBezTo>
                    <a:pt x="578" y="1885"/>
                    <a:pt x="578" y="1885"/>
                    <a:pt x="548" y="1915"/>
                  </a:cubicBezTo>
                  <a:cubicBezTo>
                    <a:pt x="548" y="1915"/>
                    <a:pt x="548" y="1885"/>
                    <a:pt x="548" y="1885"/>
                  </a:cubicBezTo>
                  <a:cubicBezTo>
                    <a:pt x="548" y="1885"/>
                    <a:pt x="548" y="1854"/>
                    <a:pt x="517" y="1854"/>
                  </a:cubicBezTo>
                  <a:cubicBezTo>
                    <a:pt x="497" y="1844"/>
                    <a:pt x="474" y="1841"/>
                    <a:pt x="453" y="1841"/>
                  </a:cubicBezTo>
                  <a:cubicBezTo>
                    <a:pt x="413" y="1841"/>
                    <a:pt x="386" y="1854"/>
                    <a:pt x="426" y="1854"/>
                  </a:cubicBezTo>
                  <a:lnTo>
                    <a:pt x="396" y="1885"/>
                  </a:lnTo>
                  <a:cubicBezTo>
                    <a:pt x="487" y="1885"/>
                    <a:pt x="487" y="1885"/>
                    <a:pt x="426" y="1915"/>
                  </a:cubicBezTo>
                  <a:cubicBezTo>
                    <a:pt x="365" y="1915"/>
                    <a:pt x="365" y="1915"/>
                    <a:pt x="365" y="1946"/>
                  </a:cubicBezTo>
                  <a:lnTo>
                    <a:pt x="335" y="1946"/>
                  </a:lnTo>
                  <a:cubicBezTo>
                    <a:pt x="305" y="1976"/>
                    <a:pt x="274" y="1976"/>
                    <a:pt x="274" y="2006"/>
                  </a:cubicBezTo>
                  <a:lnTo>
                    <a:pt x="305" y="2006"/>
                  </a:lnTo>
                  <a:cubicBezTo>
                    <a:pt x="314" y="1998"/>
                    <a:pt x="320" y="1994"/>
                    <a:pt x="323" y="1994"/>
                  </a:cubicBezTo>
                  <a:cubicBezTo>
                    <a:pt x="330" y="1994"/>
                    <a:pt x="317" y="2015"/>
                    <a:pt x="274" y="2037"/>
                  </a:cubicBezTo>
                  <a:lnTo>
                    <a:pt x="305" y="2037"/>
                  </a:lnTo>
                  <a:cubicBezTo>
                    <a:pt x="322" y="2028"/>
                    <a:pt x="338" y="2024"/>
                    <a:pt x="349" y="2024"/>
                  </a:cubicBezTo>
                  <a:cubicBezTo>
                    <a:pt x="375" y="2024"/>
                    <a:pt x="378" y="2046"/>
                    <a:pt x="335" y="2067"/>
                  </a:cubicBezTo>
                  <a:cubicBezTo>
                    <a:pt x="335" y="2077"/>
                    <a:pt x="338" y="2081"/>
                    <a:pt x="344" y="2081"/>
                  </a:cubicBezTo>
                  <a:cubicBezTo>
                    <a:pt x="355" y="2081"/>
                    <a:pt x="376" y="2067"/>
                    <a:pt x="396" y="2067"/>
                  </a:cubicBezTo>
                  <a:cubicBezTo>
                    <a:pt x="426" y="2052"/>
                    <a:pt x="441" y="2044"/>
                    <a:pt x="445" y="2044"/>
                  </a:cubicBezTo>
                  <a:cubicBezTo>
                    <a:pt x="449" y="2044"/>
                    <a:pt x="441" y="2052"/>
                    <a:pt x="426" y="2067"/>
                  </a:cubicBezTo>
                  <a:cubicBezTo>
                    <a:pt x="396" y="2098"/>
                    <a:pt x="365" y="2098"/>
                    <a:pt x="365" y="2098"/>
                  </a:cubicBezTo>
                  <a:cubicBezTo>
                    <a:pt x="335" y="2128"/>
                    <a:pt x="335" y="2128"/>
                    <a:pt x="365" y="2128"/>
                  </a:cubicBezTo>
                  <a:cubicBezTo>
                    <a:pt x="365" y="2158"/>
                    <a:pt x="365" y="2158"/>
                    <a:pt x="396" y="2158"/>
                  </a:cubicBezTo>
                  <a:lnTo>
                    <a:pt x="365" y="2158"/>
                  </a:lnTo>
                  <a:cubicBezTo>
                    <a:pt x="365" y="2189"/>
                    <a:pt x="335" y="2189"/>
                    <a:pt x="365" y="2189"/>
                  </a:cubicBezTo>
                  <a:cubicBezTo>
                    <a:pt x="365" y="2189"/>
                    <a:pt x="365" y="2189"/>
                    <a:pt x="365" y="2219"/>
                  </a:cubicBezTo>
                  <a:cubicBezTo>
                    <a:pt x="348" y="2237"/>
                    <a:pt x="361" y="2254"/>
                    <a:pt x="386" y="2254"/>
                  </a:cubicBezTo>
                  <a:cubicBezTo>
                    <a:pt x="405" y="2254"/>
                    <a:pt x="431" y="2245"/>
                    <a:pt x="457" y="2219"/>
                  </a:cubicBezTo>
                  <a:lnTo>
                    <a:pt x="487" y="2219"/>
                  </a:lnTo>
                  <a:cubicBezTo>
                    <a:pt x="497" y="2209"/>
                    <a:pt x="504" y="2206"/>
                    <a:pt x="508" y="2206"/>
                  </a:cubicBezTo>
                  <a:cubicBezTo>
                    <a:pt x="517" y="2206"/>
                    <a:pt x="517" y="2219"/>
                    <a:pt x="517" y="2219"/>
                  </a:cubicBezTo>
                  <a:lnTo>
                    <a:pt x="457" y="2250"/>
                  </a:lnTo>
                  <a:cubicBezTo>
                    <a:pt x="392" y="2271"/>
                    <a:pt x="373" y="2293"/>
                    <a:pt x="400" y="2293"/>
                  </a:cubicBezTo>
                  <a:cubicBezTo>
                    <a:pt x="411" y="2293"/>
                    <a:pt x="430" y="2289"/>
                    <a:pt x="457" y="2280"/>
                  </a:cubicBezTo>
                  <a:lnTo>
                    <a:pt x="457" y="2280"/>
                  </a:lnTo>
                  <a:lnTo>
                    <a:pt x="426" y="2310"/>
                  </a:lnTo>
                  <a:cubicBezTo>
                    <a:pt x="396" y="2310"/>
                    <a:pt x="396" y="2310"/>
                    <a:pt x="426" y="2341"/>
                  </a:cubicBezTo>
                  <a:cubicBezTo>
                    <a:pt x="426" y="2341"/>
                    <a:pt x="487" y="2310"/>
                    <a:pt x="517" y="2310"/>
                  </a:cubicBezTo>
                  <a:cubicBezTo>
                    <a:pt x="548" y="2280"/>
                    <a:pt x="578" y="2280"/>
                    <a:pt x="578" y="2280"/>
                  </a:cubicBezTo>
                  <a:lnTo>
                    <a:pt x="578" y="2280"/>
                  </a:lnTo>
                  <a:cubicBezTo>
                    <a:pt x="578" y="2310"/>
                    <a:pt x="578" y="2310"/>
                    <a:pt x="548" y="2310"/>
                  </a:cubicBezTo>
                  <a:cubicBezTo>
                    <a:pt x="505" y="2332"/>
                    <a:pt x="492" y="2353"/>
                    <a:pt x="510" y="2353"/>
                  </a:cubicBezTo>
                  <a:cubicBezTo>
                    <a:pt x="517" y="2353"/>
                    <a:pt x="530" y="2350"/>
                    <a:pt x="548" y="2341"/>
                  </a:cubicBezTo>
                  <a:lnTo>
                    <a:pt x="548" y="2341"/>
                  </a:lnTo>
                  <a:lnTo>
                    <a:pt x="517" y="2371"/>
                  </a:lnTo>
                  <a:cubicBezTo>
                    <a:pt x="517" y="2371"/>
                    <a:pt x="487" y="2402"/>
                    <a:pt x="548" y="2432"/>
                  </a:cubicBezTo>
                  <a:cubicBezTo>
                    <a:pt x="578" y="2462"/>
                    <a:pt x="578" y="2492"/>
                    <a:pt x="549" y="2522"/>
                  </a:cubicBezTo>
                  <a:lnTo>
                    <a:pt x="549" y="2522"/>
                  </a:lnTo>
                  <a:cubicBezTo>
                    <a:pt x="568" y="2521"/>
                    <a:pt x="626" y="2514"/>
                    <a:pt x="669" y="2493"/>
                  </a:cubicBezTo>
                  <a:lnTo>
                    <a:pt x="669" y="2493"/>
                  </a:lnTo>
                  <a:cubicBezTo>
                    <a:pt x="639" y="2523"/>
                    <a:pt x="669" y="2523"/>
                    <a:pt x="669" y="2554"/>
                  </a:cubicBezTo>
                  <a:cubicBezTo>
                    <a:pt x="700" y="2584"/>
                    <a:pt x="700" y="2584"/>
                    <a:pt x="669" y="2584"/>
                  </a:cubicBezTo>
                  <a:cubicBezTo>
                    <a:pt x="634" y="2620"/>
                    <a:pt x="619" y="2634"/>
                    <a:pt x="625" y="2634"/>
                  </a:cubicBezTo>
                  <a:cubicBezTo>
                    <a:pt x="629" y="2634"/>
                    <a:pt x="644" y="2627"/>
                    <a:pt x="669" y="2614"/>
                  </a:cubicBezTo>
                  <a:cubicBezTo>
                    <a:pt x="687" y="2597"/>
                    <a:pt x="700" y="2589"/>
                    <a:pt x="707" y="2589"/>
                  </a:cubicBezTo>
                  <a:cubicBezTo>
                    <a:pt x="725" y="2589"/>
                    <a:pt x="712" y="2632"/>
                    <a:pt x="669" y="2675"/>
                  </a:cubicBezTo>
                  <a:cubicBezTo>
                    <a:pt x="669" y="2675"/>
                    <a:pt x="669" y="2706"/>
                    <a:pt x="669" y="2706"/>
                  </a:cubicBezTo>
                  <a:cubicBezTo>
                    <a:pt x="700" y="2706"/>
                    <a:pt x="730" y="2706"/>
                    <a:pt x="730" y="2736"/>
                  </a:cubicBezTo>
                  <a:cubicBezTo>
                    <a:pt x="761" y="2736"/>
                    <a:pt x="761" y="2736"/>
                    <a:pt x="821" y="2706"/>
                  </a:cubicBezTo>
                  <a:cubicBezTo>
                    <a:pt x="839" y="2670"/>
                    <a:pt x="847" y="2655"/>
                    <a:pt x="856" y="2655"/>
                  </a:cubicBezTo>
                  <a:cubicBezTo>
                    <a:pt x="862" y="2655"/>
                    <a:pt x="870" y="2663"/>
                    <a:pt x="882" y="2675"/>
                  </a:cubicBezTo>
                  <a:cubicBezTo>
                    <a:pt x="882" y="2675"/>
                    <a:pt x="882" y="2675"/>
                    <a:pt x="882" y="2706"/>
                  </a:cubicBezTo>
                  <a:cubicBezTo>
                    <a:pt x="882" y="2706"/>
                    <a:pt x="852" y="2736"/>
                    <a:pt x="882" y="2736"/>
                  </a:cubicBezTo>
                  <a:cubicBezTo>
                    <a:pt x="882" y="2766"/>
                    <a:pt x="882" y="2766"/>
                    <a:pt x="882" y="2797"/>
                  </a:cubicBezTo>
                  <a:cubicBezTo>
                    <a:pt x="882" y="2797"/>
                    <a:pt x="852" y="2827"/>
                    <a:pt x="882" y="2827"/>
                  </a:cubicBezTo>
                  <a:cubicBezTo>
                    <a:pt x="882" y="2858"/>
                    <a:pt x="913" y="2858"/>
                    <a:pt x="882" y="2888"/>
                  </a:cubicBezTo>
                  <a:cubicBezTo>
                    <a:pt x="913" y="2888"/>
                    <a:pt x="913" y="2888"/>
                    <a:pt x="913" y="2858"/>
                  </a:cubicBezTo>
                  <a:cubicBezTo>
                    <a:pt x="928" y="2858"/>
                    <a:pt x="943" y="2850"/>
                    <a:pt x="954" y="2850"/>
                  </a:cubicBezTo>
                  <a:cubicBezTo>
                    <a:pt x="966" y="2850"/>
                    <a:pt x="973" y="2858"/>
                    <a:pt x="973" y="2888"/>
                  </a:cubicBezTo>
                  <a:cubicBezTo>
                    <a:pt x="994" y="2888"/>
                    <a:pt x="1014" y="2901"/>
                    <a:pt x="1034" y="2901"/>
                  </a:cubicBezTo>
                  <a:cubicBezTo>
                    <a:pt x="1044" y="2901"/>
                    <a:pt x="1054" y="2898"/>
                    <a:pt x="1065" y="2888"/>
                  </a:cubicBezTo>
                  <a:lnTo>
                    <a:pt x="1065" y="2888"/>
                  </a:lnTo>
                  <a:cubicBezTo>
                    <a:pt x="1064" y="2888"/>
                    <a:pt x="1062" y="2890"/>
                    <a:pt x="1034" y="2918"/>
                  </a:cubicBezTo>
                  <a:cubicBezTo>
                    <a:pt x="1016" y="2954"/>
                    <a:pt x="1019" y="2969"/>
                    <a:pt x="1037" y="2969"/>
                  </a:cubicBezTo>
                  <a:cubicBezTo>
                    <a:pt x="1050" y="2969"/>
                    <a:pt x="1070" y="2961"/>
                    <a:pt x="1095" y="2949"/>
                  </a:cubicBezTo>
                  <a:cubicBezTo>
                    <a:pt x="1095" y="2949"/>
                    <a:pt x="1125" y="2949"/>
                    <a:pt x="1125" y="2918"/>
                  </a:cubicBezTo>
                  <a:cubicBezTo>
                    <a:pt x="1141" y="2918"/>
                    <a:pt x="1148" y="2911"/>
                    <a:pt x="1152" y="2911"/>
                  </a:cubicBezTo>
                  <a:cubicBezTo>
                    <a:pt x="1156" y="2911"/>
                    <a:pt x="1156" y="2918"/>
                    <a:pt x="1156" y="2949"/>
                  </a:cubicBezTo>
                  <a:cubicBezTo>
                    <a:pt x="1156" y="2979"/>
                    <a:pt x="1156" y="2979"/>
                    <a:pt x="1156" y="2979"/>
                  </a:cubicBezTo>
                  <a:cubicBezTo>
                    <a:pt x="1217" y="2979"/>
                    <a:pt x="1308" y="3009"/>
                    <a:pt x="1308" y="3040"/>
                  </a:cubicBezTo>
                  <a:cubicBezTo>
                    <a:pt x="1323" y="3025"/>
                    <a:pt x="1331" y="3017"/>
                    <a:pt x="1334" y="3017"/>
                  </a:cubicBezTo>
                  <a:cubicBezTo>
                    <a:pt x="1338" y="3017"/>
                    <a:pt x="1338" y="3025"/>
                    <a:pt x="1338" y="3040"/>
                  </a:cubicBezTo>
                  <a:cubicBezTo>
                    <a:pt x="1338" y="3063"/>
                    <a:pt x="1343" y="3073"/>
                    <a:pt x="1348" y="3073"/>
                  </a:cubicBezTo>
                  <a:cubicBezTo>
                    <a:pt x="1357" y="3073"/>
                    <a:pt x="1369" y="3047"/>
                    <a:pt x="1369" y="3009"/>
                  </a:cubicBezTo>
                  <a:lnTo>
                    <a:pt x="1338" y="2979"/>
                  </a:lnTo>
                  <a:cubicBezTo>
                    <a:pt x="1349" y="2958"/>
                    <a:pt x="1360" y="2947"/>
                    <a:pt x="1368" y="2947"/>
                  </a:cubicBezTo>
                  <a:cubicBezTo>
                    <a:pt x="1382" y="2947"/>
                    <a:pt x="1388" y="2981"/>
                    <a:pt x="1369" y="3040"/>
                  </a:cubicBezTo>
                  <a:cubicBezTo>
                    <a:pt x="1369" y="3070"/>
                    <a:pt x="1369" y="3085"/>
                    <a:pt x="1372" y="3085"/>
                  </a:cubicBezTo>
                  <a:cubicBezTo>
                    <a:pt x="1376" y="3085"/>
                    <a:pt x="1384" y="3070"/>
                    <a:pt x="1399" y="3040"/>
                  </a:cubicBezTo>
                  <a:cubicBezTo>
                    <a:pt x="1414" y="3009"/>
                    <a:pt x="1422" y="2994"/>
                    <a:pt x="1426" y="2994"/>
                  </a:cubicBezTo>
                  <a:cubicBezTo>
                    <a:pt x="1429" y="2994"/>
                    <a:pt x="1429" y="3009"/>
                    <a:pt x="1429" y="3040"/>
                  </a:cubicBezTo>
                  <a:cubicBezTo>
                    <a:pt x="1413" y="3090"/>
                    <a:pt x="1405" y="3113"/>
                    <a:pt x="1407" y="3113"/>
                  </a:cubicBezTo>
                  <a:cubicBezTo>
                    <a:pt x="1408" y="3113"/>
                    <a:pt x="1416" y="3098"/>
                    <a:pt x="1429" y="3070"/>
                  </a:cubicBezTo>
                  <a:cubicBezTo>
                    <a:pt x="1463" y="3002"/>
                    <a:pt x="1488" y="2962"/>
                    <a:pt x="1498" y="2962"/>
                  </a:cubicBezTo>
                  <a:cubicBezTo>
                    <a:pt x="1505" y="2962"/>
                    <a:pt x="1503" y="2987"/>
                    <a:pt x="1490" y="3040"/>
                  </a:cubicBezTo>
                  <a:cubicBezTo>
                    <a:pt x="1490" y="3101"/>
                    <a:pt x="1490" y="3131"/>
                    <a:pt x="1490" y="3131"/>
                  </a:cubicBezTo>
                  <a:cubicBezTo>
                    <a:pt x="1490" y="3131"/>
                    <a:pt x="1520" y="3101"/>
                    <a:pt x="1520" y="3070"/>
                  </a:cubicBezTo>
                  <a:cubicBezTo>
                    <a:pt x="1520" y="3040"/>
                    <a:pt x="1520" y="3025"/>
                    <a:pt x="1524" y="3025"/>
                  </a:cubicBezTo>
                  <a:cubicBezTo>
                    <a:pt x="1528" y="3025"/>
                    <a:pt x="1536" y="3040"/>
                    <a:pt x="1551" y="3070"/>
                  </a:cubicBezTo>
                  <a:cubicBezTo>
                    <a:pt x="1551" y="3142"/>
                    <a:pt x="1561" y="3171"/>
                    <a:pt x="1576" y="3171"/>
                  </a:cubicBezTo>
                  <a:cubicBezTo>
                    <a:pt x="1586" y="3171"/>
                    <a:pt x="1599" y="3156"/>
                    <a:pt x="1612" y="3131"/>
                  </a:cubicBezTo>
                  <a:cubicBezTo>
                    <a:pt x="1642" y="3101"/>
                    <a:pt x="1665" y="3085"/>
                    <a:pt x="1676" y="3085"/>
                  </a:cubicBezTo>
                  <a:cubicBezTo>
                    <a:pt x="1688" y="3085"/>
                    <a:pt x="1688" y="3101"/>
                    <a:pt x="1672" y="3131"/>
                  </a:cubicBezTo>
                  <a:cubicBezTo>
                    <a:pt x="1655" y="3167"/>
                    <a:pt x="1647" y="3181"/>
                    <a:pt x="1650" y="3181"/>
                  </a:cubicBezTo>
                  <a:cubicBezTo>
                    <a:pt x="1653" y="3181"/>
                    <a:pt x="1660" y="3174"/>
                    <a:pt x="1672" y="3161"/>
                  </a:cubicBezTo>
                  <a:cubicBezTo>
                    <a:pt x="1672" y="3161"/>
                    <a:pt x="1703" y="3192"/>
                    <a:pt x="1703" y="3192"/>
                  </a:cubicBezTo>
                  <a:cubicBezTo>
                    <a:pt x="1733" y="3192"/>
                    <a:pt x="1733" y="3161"/>
                    <a:pt x="1733" y="3101"/>
                  </a:cubicBezTo>
                  <a:cubicBezTo>
                    <a:pt x="1753" y="3160"/>
                    <a:pt x="1760" y="3193"/>
                    <a:pt x="1770" y="3193"/>
                  </a:cubicBezTo>
                  <a:cubicBezTo>
                    <a:pt x="1776" y="3193"/>
                    <a:pt x="1783" y="3183"/>
                    <a:pt x="1794" y="3161"/>
                  </a:cubicBezTo>
                  <a:lnTo>
                    <a:pt x="1824" y="3161"/>
                  </a:lnTo>
                  <a:cubicBezTo>
                    <a:pt x="1824" y="3161"/>
                    <a:pt x="1824" y="3161"/>
                    <a:pt x="1855" y="3101"/>
                  </a:cubicBezTo>
                  <a:cubicBezTo>
                    <a:pt x="1855" y="3093"/>
                    <a:pt x="1855" y="3089"/>
                    <a:pt x="1855" y="3089"/>
                  </a:cubicBezTo>
                  <a:cubicBezTo>
                    <a:pt x="1857" y="3089"/>
                    <a:pt x="1863" y="3117"/>
                    <a:pt x="1885" y="3161"/>
                  </a:cubicBezTo>
                  <a:cubicBezTo>
                    <a:pt x="1885" y="3166"/>
                    <a:pt x="1886" y="3171"/>
                    <a:pt x="1887" y="3176"/>
                  </a:cubicBezTo>
                  <a:lnTo>
                    <a:pt x="1887" y="3176"/>
                  </a:lnTo>
                  <a:cubicBezTo>
                    <a:pt x="1894" y="3143"/>
                    <a:pt x="1916" y="3096"/>
                    <a:pt x="1916" y="3070"/>
                  </a:cubicBezTo>
                  <a:cubicBezTo>
                    <a:pt x="1925" y="3061"/>
                    <a:pt x="1931" y="3058"/>
                    <a:pt x="1935" y="3058"/>
                  </a:cubicBezTo>
                  <a:cubicBezTo>
                    <a:pt x="1946" y="3058"/>
                    <a:pt x="1946" y="3079"/>
                    <a:pt x="1946" y="3101"/>
                  </a:cubicBezTo>
                  <a:cubicBezTo>
                    <a:pt x="1946" y="3161"/>
                    <a:pt x="1946" y="3161"/>
                    <a:pt x="1976" y="3192"/>
                  </a:cubicBezTo>
                  <a:cubicBezTo>
                    <a:pt x="1976" y="3192"/>
                    <a:pt x="2007" y="3161"/>
                    <a:pt x="2007" y="3131"/>
                  </a:cubicBezTo>
                  <a:cubicBezTo>
                    <a:pt x="2007" y="3116"/>
                    <a:pt x="2022" y="3108"/>
                    <a:pt x="2037" y="3108"/>
                  </a:cubicBezTo>
                  <a:cubicBezTo>
                    <a:pt x="2052" y="3108"/>
                    <a:pt x="2068" y="3116"/>
                    <a:pt x="2068" y="3131"/>
                  </a:cubicBezTo>
                  <a:lnTo>
                    <a:pt x="2098" y="3131"/>
                  </a:lnTo>
                  <a:cubicBezTo>
                    <a:pt x="2098" y="3131"/>
                    <a:pt x="2128" y="3101"/>
                    <a:pt x="2128" y="3101"/>
                  </a:cubicBezTo>
                  <a:cubicBezTo>
                    <a:pt x="2128" y="3101"/>
                    <a:pt x="2128" y="3070"/>
                    <a:pt x="2128" y="3040"/>
                  </a:cubicBezTo>
                  <a:cubicBezTo>
                    <a:pt x="2159" y="3040"/>
                    <a:pt x="2159" y="3040"/>
                    <a:pt x="2159" y="3070"/>
                  </a:cubicBezTo>
                  <a:cubicBezTo>
                    <a:pt x="2159" y="3040"/>
                    <a:pt x="2159" y="3025"/>
                    <a:pt x="2163" y="3025"/>
                  </a:cubicBezTo>
                  <a:cubicBezTo>
                    <a:pt x="2166" y="3025"/>
                    <a:pt x="2174" y="3040"/>
                    <a:pt x="2189" y="3070"/>
                  </a:cubicBezTo>
                  <a:cubicBezTo>
                    <a:pt x="2204" y="3101"/>
                    <a:pt x="2212" y="3116"/>
                    <a:pt x="2216" y="3116"/>
                  </a:cubicBezTo>
                  <a:cubicBezTo>
                    <a:pt x="2220" y="3116"/>
                    <a:pt x="2220" y="3101"/>
                    <a:pt x="2220" y="3070"/>
                  </a:cubicBezTo>
                  <a:cubicBezTo>
                    <a:pt x="2235" y="3085"/>
                    <a:pt x="2242" y="3093"/>
                    <a:pt x="2246" y="3093"/>
                  </a:cubicBezTo>
                  <a:cubicBezTo>
                    <a:pt x="2250" y="3093"/>
                    <a:pt x="2250" y="3085"/>
                    <a:pt x="2250" y="3070"/>
                  </a:cubicBezTo>
                  <a:cubicBezTo>
                    <a:pt x="2230" y="3011"/>
                    <a:pt x="2236" y="2978"/>
                    <a:pt x="2251" y="2978"/>
                  </a:cubicBezTo>
                  <a:cubicBezTo>
                    <a:pt x="2259" y="2978"/>
                    <a:pt x="2270" y="2988"/>
                    <a:pt x="2280" y="3009"/>
                  </a:cubicBezTo>
                  <a:cubicBezTo>
                    <a:pt x="2280" y="3009"/>
                    <a:pt x="2280" y="3009"/>
                    <a:pt x="2280" y="2979"/>
                  </a:cubicBezTo>
                  <a:cubicBezTo>
                    <a:pt x="2294" y="3006"/>
                    <a:pt x="2308" y="3021"/>
                    <a:pt x="2316" y="3021"/>
                  </a:cubicBezTo>
                  <a:cubicBezTo>
                    <a:pt x="2326" y="3021"/>
                    <a:pt x="2328" y="2999"/>
                    <a:pt x="2311" y="2949"/>
                  </a:cubicBezTo>
                  <a:cubicBezTo>
                    <a:pt x="2311" y="2949"/>
                    <a:pt x="2311" y="2935"/>
                    <a:pt x="2320" y="2935"/>
                  </a:cubicBezTo>
                  <a:cubicBezTo>
                    <a:pt x="2324" y="2935"/>
                    <a:pt x="2331" y="2939"/>
                    <a:pt x="2341" y="2949"/>
                  </a:cubicBezTo>
                  <a:cubicBezTo>
                    <a:pt x="2354" y="2961"/>
                    <a:pt x="2372" y="2969"/>
                    <a:pt x="2386" y="2969"/>
                  </a:cubicBezTo>
                  <a:cubicBezTo>
                    <a:pt x="2406" y="2969"/>
                    <a:pt x="2420" y="2954"/>
                    <a:pt x="2402" y="2918"/>
                  </a:cubicBezTo>
                  <a:lnTo>
                    <a:pt x="2432" y="2918"/>
                  </a:lnTo>
                  <a:cubicBezTo>
                    <a:pt x="2445" y="2931"/>
                    <a:pt x="2452" y="2938"/>
                    <a:pt x="2457" y="2938"/>
                  </a:cubicBezTo>
                  <a:cubicBezTo>
                    <a:pt x="2463" y="2938"/>
                    <a:pt x="2463" y="2924"/>
                    <a:pt x="2463" y="2888"/>
                  </a:cubicBezTo>
                  <a:lnTo>
                    <a:pt x="2463" y="2858"/>
                  </a:lnTo>
                  <a:cubicBezTo>
                    <a:pt x="2463" y="2888"/>
                    <a:pt x="2493" y="2918"/>
                    <a:pt x="2493" y="2918"/>
                  </a:cubicBezTo>
                  <a:cubicBezTo>
                    <a:pt x="2524" y="2918"/>
                    <a:pt x="2524" y="2918"/>
                    <a:pt x="2493" y="2888"/>
                  </a:cubicBezTo>
                  <a:cubicBezTo>
                    <a:pt x="2463" y="2858"/>
                    <a:pt x="2493" y="2858"/>
                    <a:pt x="2493" y="2858"/>
                  </a:cubicBezTo>
                  <a:cubicBezTo>
                    <a:pt x="2493" y="2858"/>
                    <a:pt x="2524" y="2858"/>
                    <a:pt x="2554" y="2888"/>
                  </a:cubicBezTo>
                  <a:cubicBezTo>
                    <a:pt x="2536" y="2852"/>
                    <a:pt x="2529" y="2838"/>
                    <a:pt x="2532" y="2838"/>
                  </a:cubicBezTo>
                  <a:cubicBezTo>
                    <a:pt x="2534" y="2838"/>
                    <a:pt x="2541" y="2845"/>
                    <a:pt x="2554" y="2858"/>
                  </a:cubicBezTo>
                  <a:cubicBezTo>
                    <a:pt x="2584" y="2888"/>
                    <a:pt x="2584" y="2888"/>
                    <a:pt x="2584" y="2888"/>
                  </a:cubicBezTo>
                  <a:cubicBezTo>
                    <a:pt x="2584" y="2873"/>
                    <a:pt x="2592" y="2865"/>
                    <a:pt x="2596" y="2865"/>
                  </a:cubicBezTo>
                  <a:cubicBezTo>
                    <a:pt x="2600" y="2865"/>
                    <a:pt x="2600" y="2873"/>
                    <a:pt x="2584" y="2888"/>
                  </a:cubicBezTo>
                  <a:lnTo>
                    <a:pt x="2615" y="2888"/>
                  </a:lnTo>
                  <a:cubicBezTo>
                    <a:pt x="2624" y="2897"/>
                    <a:pt x="2627" y="2900"/>
                    <a:pt x="2628" y="2900"/>
                  </a:cubicBezTo>
                  <a:cubicBezTo>
                    <a:pt x="2630" y="2900"/>
                    <a:pt x="2615" y="2879"/>
                    <a:pt x="2615" y="2858"/>
                  </a:cubicBezTo>
                  <a:cubicBezTo>
                    <a:pt x="2645" y="2858"/>
                    <a:pt x="2645" y="2858"/>
                    <a:pt x="2615" y="2827"/>
                  </a:cubicBezTo>
                  <a:cubicBezTo>
                    <a:pt x="2584" y="2797"/>
                    <a:pt x="2584" y="2766"/>
                    <a:pt x="2584" y="2766"/>
                  </a:cubicBezTo>
                  <a:lnTo>
                    <a:pt x="2584" y="2766"/>
                  </a:lnTo>
                  <a:cubicBezTo>
                    <a:pt x="2606" y="2788"/>
                    <a:pt x="2612" y="2809"/>
                    <a:pt x="2614" y="2809"/>
                  </a:cubicBezTo>
                  <a:cubicBezTo>
                    <a:pt x="2615" y="2809"/>
                    <a:pt x="2615" y="2806"/>
                    <a:pt x="2615" y="2797"/>
                  </a:cubicBezTo>
                  <a:cubicBezTo>
                    <a:pt x="2645" y="2797"/>
                    <a:pt x="2645" y="2827"/>
                    <a:pt x="2645" y="2827"/>
                  </a:cubicBezTo>
                  <a:cubicBezTo>
                    <a:pt x="2655" y="2846"/>
                    <a:pt x="2664" y="2853"/>
                    <a:pt x="2673" y="2853"/>
                  </a:cubicBezTo>
                  <a:cubicBezTo>
                    <a:pt x="2691" y="2853"/>
                    <a:pt x="2706" y="2818"/>
                    <a:pt x="2706" y="2797"/>
                  </a:cubicBezTo>
                  <a:cubicBezTo>
                    <a:pt x="2691" y="2766"/>
                    <a:pt x="2683" y="2751"/>
                    <a:pt x="2687" y="2751"/>
                  </a:cubicBezTo>
                  <a:cubicBezTo>
                    <a:pt x="2691" y="2751"/>
                    <a:pt x="2706" y="2766"/>
                    <a:pt x="2736" y="2797"/>
                  </a:cubicBezTo>
                  <a:cubicBezTo>
                    <a:pt x="2743" y="2811"/>
                    <a:pt x="2747" y="2817"/>
                    <a:pt x="2748" y="2817"/>
                  </a:cubicBezTo>
                  <a:cubicBezTo>
                    <a:pt x="2751" y="2817"/>
                    <a:pt x="2722" y="2752"/>
                    <a:pt x="2676" y="2706"/>
                  </a:cubicBezTo>
                  <a:lnTo>
                    <a:pt x="2615" y="2614"/>
                  </a:lnTo>
                  <a:lnTo>
                    <a:pt x="2615" y="2614"/>
                  </a:lnTo>
                  <a:lnTo>
                    <a:pt x="2706" y="2675"/>
                  </a:lnTo>
                  <a:cubicBezTo>
                    <a:pt x="2756" y="2725"/>
                    <a:pt x="2779" y="2748"/>
                    <a:pt x="2784" y="2748"/>
                  </a:cubicBezTo>
                  <a:cubicBezTo>
                    <a:pt x="2788" y="2748"/>
                    <a:pt x="2780" y="2733"/>
                    <a:pt x="2767" y="2706"/>
                  </a:cubicBezTo>
                  <a:cubicBezTo>
                    <a:pt x="2767" y="2675"/>
                    <a:pt x="2767" y="2675"/>
                    <a:pt x="2797" y="2675"/>
                  </a:cubicBezTo>
                  <a:cubicBezTo>
                    <a:pt x="2797" y="2690"/>
                    <a:pt x="2805" y="2698"/>
                    <a:pt x="2812" y="2698"/>
                  </a:cubicBezTo>
                  <a:cubicBezTo>
                    <a:pt x="2820" y="2698"/>
                    <a:pt x="2828" y="2690"/>
                    <a:pt x="2828" y="2675"/>
                  </a:cubicBezTo>
                  <a:cubicBezTo>
                    <a:pt x="2858" y="2675"/>
                    <a:pt x="2858" y="2645"/>
                    <a:pt x="2858" y="2645"/>
                  </a:cubicBezTo>
                  <a:lnTo>
                    <a:pt x="2858" y="2614"/>
                  </a:lnTo>
                  <a:cubicBezTo>
                    <a:pt x="2876" y="2623"/>
                    <a:pt x="2888" y="2627"/>
                    <a:pt x="2896" y="2627"/>
                  </a:cubicBezTo>
                  <a:cubicBezTo>
                    <a:pt x="2913" y="2627"/>
                    <a:pt x="2901" y="2605"/>
                    <a:pt x="2858" y="2584"/>
                  </a:cubicBezTo>
                  <a:lnTo>
                    <a:pt x="2858" y="2554"/>
                  </a:lnTo>
                  <a:lnTo>
                    <a:pt x="2888" y="2584"/>
                  </a:lnTo>
                  <a:cubicBezTo>
                    <a:pt x="2896" y="2592"/>
                    <a:pt x="2902" y="2596"/>
                    <a:pt x="2908" y="2596"/>
                  </a:cubicBezTo>
                  <a:cubicBezTo>
                    <a:pt x="2923" y="2596"/>
                    <a:pt x="2935" y="2568"/>
                    <a:pt x="2979" y="2523"/>
                  </a:cubicBezTo>
                  <a:cubicBezTo>
                    <a:pt x="3071" y="2462"/>
                    <a:pt x="3071" y="2432"/>
                    <a:pt x="3010" y="2402"/>
                  </a:cubicBezTo>
                  <a:cubicBezTo>
                    <a:pt x="2974" y="2366"/>
                    <a:pt x="2960" y="2351"/>
                    <a:pt x="2966" y="2351"/>
                  </a:cubicBezTo>
                  <a:cubicBezTo>
                    <a:pt x="2970" y="2351"/>
                    <a:pt x="2985" y="2359"/>
                    <a:pt x="3010" y="2371"/>
                  </a:cubicBezTo>
                  <a:cubicBezTo>
                    <a:pt x="3024" y="2385"/>
                    <a:pt x="3038" y="2393"/>
                    <a:pt x="3046" y="2397"/>
                  </a:cubicBezTo>
                  <a:lnTo>
                    <a:pt x="3046" y="2397"/>
                  </a:lnTo>
                  <a:cubicBezTo>
                    <a:pt x="3056" y="2388"/>
                    <a:pt x="3078" y="2371"/>
                    <a:pt x="3101" y="2371"/>
                  </a:cubicBezTo>
                  <a:cubicBezTo>
                    <a:pt x="3119" y="2380"/>
                    <a:pt x="3131" y="2384"/>
                    <a:pt x="3140" y="2384"/>
                  </a:cubicBezTo>
                  <a:cubicBezTo>
                    <a:pt x="3159" y="2384"/>
                    <a:pt x="3153" y="2362"/>
                    <a:pt x="3131" y="2341"/>
                  </a:cubicBezTo>
                  <a:lnTo>
                    <a:pt x="3162" y="2341"/>
                  </a:lnTo>
                  <a:cubicBezTo>
                    <a:pt x="3136" y="2315"/>
                    <a:pt x="3155" y="2243"/>
                    <a:pt x="3199" y="2243"/>
                  </a:cubicBezTo>
                  <a:cubicBezTo>
                    <a:pt x="3206" y="2243"/>
                    <a:pt x="3214" y="2245"/>
                    <a:pt x="3223" y="2250"/>
                  </a:cubicBezTo>
                  <a:cubicBezTo>
                    <a:pt x="3192" y="2219"/>
                    <a:pt x="3192" y="2219"/>
                    <a:pt x="3223" y="2189"/>
                  </a:cubicBezTo>
                  <a:cubicBezTo>
                    <a:pt x="3223" y="2174"/>
                    <a:pt x="3223" y="2166"/>
                    <a:pt x="3226" y="2166"/>
                  </a:cubicBezTo>
                  <a:cubicBezTo>
                    <a:pt x="3230" y="2166"/>
                    <a:pt x="3238" y="2174"/>
                    <a:pt x="3253" y="2189"/>
                  </a:cubicBezTo>
                  <a:cubicBezTo>
                    <a:pt x="3283" y="2189"/>
                    <a:pt x="3283" y="2189"/>
                    <a:pt x="3253" y="2158"/>
                  </a:cubicBezTo>
                  <a:cubicBezTo>
                    <a:pt x="3283" y="2158"/>
                    <a:pt x="3223" y="2098"/>
                    <a:pt x="3223" y="2098"/>
                  </a:cubicBezTo>
                  <a:cubicBezTo>
                    <a:pt x="3192" y="2098"/>
                    <a:pt x="3162" y="2067"/>
                    <a:pt x="3162" y="2067"/>
                  </a:cubicBezTo>
                  <a:lnTo>
                    <a:pt x="3192" y="2067"/>
                  </a:lnTo>
                  <a:cubicBezTo>
                    <a:pt x="3223" y="2067"/>
                    <a:pt x="3253" y="2098"/>
                    <a:pt x="3253" y="2098"/>
                  </a:cubicBezTo>
                  <a:cubicBezTo>
                    <a:pt x="3253" y="2067"/>
                    <a:pt x="3253" y="2067"/>
                    <a:pt x="3223" y="2067"/>
                  </a:cubicBezTo>
                  <a:cubicBezTo>
                    <a:pt x="3253" y="2067"/>
                    <a:pt x="3283" y="2037"/>
                    <a:pt x="3283" y="2037"/>
                  </a:cubicBezTo>
                  <a:cubicBezTo>
                    <a:pt x="3283" y="2006"/>
                    <a:pt x="3283" y="1976"/>
                    <a:pt x="3253" y="1976"/>
                  </a:cubicBezTo>
                  <a:cubicBezTo>
                    <a:pt x="3344" y="1976"/>
                    <a:pt x="3344" y="1915"/>
                    <a:pt x="3283" y="1885"/>
                  </a:cubicBezTo>
                  <a:cubicBezTo>
                    <a:pt x="3253" y="1885"/>
                    <a:pt x="3253" y="1854"/>
                    <a:pt x="3283" y="1854"/>
                  </a:cubicBezTo>
                  <a:cubicBezTo>
                    <a:pt x="3344" y="1854"/>
                    <a:pt x="3344" y="1854"/>
                    <a:pt x="3314" y="1824"/>
                  </a:cubicBezTo>
                  <a:cubicBezTo>
                    <a:pt x="3283" y="1824"/>
                    <a:pt x="3314" y="1824"/>
                    <a:pt x="3344" y="1794"/>
                  </a:cubicBezTo>
                  <a:lnTo>
                    <a:pt x="3375" y="1794"/>
                  </a:lnTo>
                  <a:cubicBezTo>
                    <a:pt x="3344" y="1763"/>
                    <a:pt x="3344" y="1733"/>
                    <a:pt x="3344" y="1733"/>
                  </a:cubicBezTo>
                  <a:cubicBezTo>
                    <a:pt x="3323" y="1711"/>
                    <a:pt x="3332" y="1690"/>
                    <a:pt x="3317" y="1690"/>
                  </a:cubicBezTo>
                  <a:cubicBezTo>
                    <a:pt x="3311" y="1690"/>
                    <a:pt x="3301" y="1694"/>
                    <a:pt x="3283" y="1702"/>
                  </a:cubicBezTo>
                  <a:cubicBezTo>
                    <a:pt x="3253" y="1672"/>
                    <a:pt x="3223" y="1672"/>
                    <a:pt x="3223" y="1672"/>
                  </a:cubicBezTo>
                  <a:cubicBezTo>
                    <a:pt x="3207" y="1657"/>
                    <a:pt x="3207" y="1649"/>
                    <a:pt x="3211" y="1649"/>
                  </a:cubicBezTo>
                  <a:cubicBezTo>
                    <a:pt x="3215" y="1649"/>
                    <a:pt x="3223" y="1657"/>
                    <a:pt x="3223" y="1672"/>
                  </a:cubicBezTo>
                  <a:lnTo>
                    <a:pt x="3283" y="1672"/>
                  </a:lnTo>
                  <a:cubicBezTo>
                    <a:pt x="3344" y="1672"/>
                    <a:pt x="3344" y="1642"/>
                    <a:pt x="3344" y="1642"/>
                  </a:cubicBezTo>
                  <a:cubicBezTo>
                    <a:pt x="3344" y="1611"/>
                    <a:pt x="3344" y="1581"/>
                    <a:pt x="3344" y="1581"/>
                  </a:cubicBezTo>
                  <a:cubicBezTo>
                    <a:pt x="3375" y="1551"/>
                    <a:pt x="3375" y="1551"/>
                    <a:pt x="3344" y="1551"/>
                  </a:cubicBezTo>
                  <a:lnTo>
                    <a:pt x="3314" y="1551"/>
                  </a:lnTo>
                  <a:cubicBezTo>
                    <a:pt x="3375" y="1520"/>
                    <a:pt x="3375" y="1399"/>
                    <a:pt x="3314" y="1399"/>
                  </a:cubicBezTo>
                  <a:lnTo>
                    <a:pt x="3344" y="1399"/>
                  </a:lnTo>
                  <a:cubicBezTo>
                    <a:pt x="3375" y="1399"/>
                    <a:pt x="3375" y="1399"/>
                    <a:pt x="3375" y="1368"/>
                  </a:cubicBezTo>
                  <a:cubicBezTo>
                    <a:pt x="3375" y="1368"/>
                    <a:pt x="3314" y="1307"/>
                    <a:pt x="3314" y="1277"/>
                  </a:cubicBezTo>
                  <a:cubicBezTo>
                    <a:pt x="3314" y="1247"/>
                    <a:pt x="3314" y="1216"/>
                    <a:pt x="3283" y="1216"/>
                  </a:cubicBezTo>
                  <a:cubicBezTo>
                    <a:pt x="3283" y="1216"/>
                    <a:pt x="3283" y="1216"/>
                    <a:pt x="3314" y="1186"/>
                  </a:cubicBezTo>
                  <a:cubicBezTo>
                    <a:pt x="3324" y="1196"/>
                    <a:pt x="3331" y="1199"/>
                    <a:pt x="3335" y="1199"/>
                  </a:cubicBezTo>
                  <a:cubicBezTo>
                    <a:pt x="3344" y="1199"/>
                    <a:pt x="3344" y="1186"/>
                    <a:pt x="3344" y="1186"/>
                  </a:cubicBezTo>
                  <a:cubicBezTo>
                    <a:pt x="3344" y="1176"/>
                    <a:pt x="3341" y="1172"/>
                    <a:pt x="3334" y="1172"/>
                  </a:cubicBezTo>
                  <a:cubicBezTo>
                    <a:pt x="3321" y="1172"/>
                    <a:pt x="3294" y="1186"/>
                    <a:pt x="3253" y="1186"/>
                  </a:cubicBezTo>
                  <a:cubicBezTo>
                    <a:pt x="3223" y="1186"/>
                    <a:pt x="3223" y="1186"/>
                    <a:pt x="3253" y="1155"/>
                  </a:cubicBezTo>
                  <a:cubicBezTo>
                    <a:pt x="3283" y="1125"/>
                    <a:pt x="3283" y="1095"/>
                    <a:pt x="3223" y="1064"/>
                  </a:cubicBezTo>
                  <a:cubicBezTo>
                    <a:pt x="3223" y="1064"/>
                    <a:pt x="3223" y="1064"/>
                    <a:pt x="3253" y="1034"/>
                  </a:cubicBezTo>
                  <a:cubicBezTo>
                    <a:pt x="3277" y="1034"/>
                    <a:pt x="3302" y="995"/>
                    <a:pt x="3264" y="995"/>
                  </a:cubicBezTo>
                  <a:cubicBezTo>
                    <a:pt x="3254" y="995"/>
                    <a:pt x="3241" y="997"/>
                    <a:pt x="3223" y="1003"/>
                  </a:cubicBezTo>
                  <a:cubicBezTo>
                    <a:pt x="3223" y="973"/>
                    <a:pt x="3223" y="973"/>
                    <a:pt x="3253" y="973"/>
                  </a:cubicBezTo>
                  <a:cubicBezTo>
                    <a:pt x="3283" y="943"/>
                    <a:pt x="3314" y="943"/>
                    <a:pt x="3253" y="943"/>
                  </a:cubicBezTo>
                  <a:cubicBezTo>
                    <a:pt x="3223" y="943"/>
                    <a:pt x="3192" y="912"/>
                    <a:pt x="3223" y="882"/>
                  </a:cubicBezTo>
                  <a:cubicBezTo>
                    <a:pt x="3223" y="867"/>
                    <a:pt x="3215" y="859"/>
                    <a:pt x="3207" y="859"/>
                  </a:cubicBezTo>
                  <a:cubicBezTo>
                    <a:pt x="3200" y="859"/>
                    <a:pt x="3192" y="867"/>
                    <a:pt x="3192" y="882"/>
                  </a:cubicBezTo>
                  <a:cubicBezTo>
                    <a:pt x="3172" y="882"/>
                    <a:pt x="3152" y="895"/>
                    <a:pt x="3149" y="895"/>
                  </a:cubicBezTo>
                  <a:cubicBezTo>
                    <a:pt x="3148" y="895"/>
                    <a:pt x="3152" y="892"/>
                    <a:pt x="3162" y="882"/>
                  </a:cubicBezTo>
                  <a:cubicBezTo>
                    <a:pt x="3177" y="867"/>
                    <a:pt x="3185" y="859"/>
                    <a:pt x="3181" y="859"/>
                  </a:cubicBezTo>
                  <a:cubicBezTo>
                    <a:pt x="3177" y="859"/>
                    <a:pt x="3162" y="867"/>
                    <a:pt x="3131" y="882"/>
                  </a:cubicBezTo>
                  <a:cubicBezTo>
                    <a:pt x="3101" y="882"/>
                    <a:pt x="3101" y="882"/>
                    <a:pt x="3131" y="851"/>
                  </a:cubicBezTo>
                  <a:cubicBezTo>
                    <a:pt x="3162" y="821"/>
                    <a:pt x="3162" y="821"/>
                    <a:pt x="3162" y="821"/>
                  </a:cubicBezTo>
                  <a:cubicBezTo>
                    <a:pt x="3162" y="821"/>
                    <a:pt x="3101" y="791"/>
                    <a:pt x="3071" y="730"/>
                  </a:cubicBezTo>
                  <a:cubicBezTo>
                    <a:pt x="3026" y="685"/>
                    <a:pt x="2998" y="657"/>
                    <a:pt x="2986" y="657"/>
                  </a:cubicBezTo>
                  <a:cubicBezTo>
                    <a:pt x="2982" y="657"/>
                    <a:pt x="2979" y="661"/>
                    <a:pt x="2979" y="669"/>
                  </a:cubicBezTo>
                  <a:cubicBezTo>
                    <a:pt x="2949" y="669"/>
                    <a:pt x="2949" y="669"/>
                    <a:pt x="2949" y="639"/>
                  </a:cubicBezTo>
                  <a:cubicBezTo>
                    <a:pt x="2979" y="608"/>
                    <a:pt x="2979" y="608"/>
                    <a:pt x="2949" y="608"/>
                  </a:cubicBezTo>
                  <a:cubicBezTo>
                    <a:pt x="2949" y="608"/>
                    <a:pt x="2949" y="578"/>
                    <a:pt x="2979" y="578"/>
                  </a:cubicBezTo>
                  <a:lnTo>
                    <a:pt x="2919" y="578"/>
                  </a:lnTo>
                  <a:cubicBezTo>
                    <a:pt x="2949" y="547"/>
                    <a:pt x="2949" y="547"/>
                    <a:pt x="2919" y="547"/>
                  </a:cubicBezTo>
                  <a:cubicBezTo>
                    <a:pt x="2919" y="526"/>
                    <a:pt x="2934" y="504"/>
                    <a:pt x="2932" y="504"/>
                  </a:cubicBezTo>
                  <a:cubicBezTo>
                    <a:pt x="2931" y="504"/>
                    <a:pt x="2928" y="508"/>
                    <a:pt x="2919" y="517"/>
                  </a:cubicBezTo>
                  <a:cubicBezTo>
                    <a:pt x="2903" y="532"/>
                    <a:pt x="2896" y="532"/>
                    <a:pt x="2888" y="532"/>
                  </a:cubicBezTo>
                  <a:cubicBezTo>
                    <a:pt x="2881" y="532"/>
                    <a:pt x="2873" y="532"/>
                    <a:pt x="2858" y="547"/>
                  </a:cubicBezTo>
                  <a:cubicBezTo>
                    <a:pt x="2828" y="517"/>
                    <a:pt x="2828" y="517"/>
                    <a:pt x="2858" y="487"/>
                  </a:cubicBezTo>
                  <a:cubicBezTo>
                    <a:pt x="2858" y="471"/>
                    <a:pt x="2843" y="464"/>
                    <a:pt x="2824" y="464"/>
                  </a:cubicBezTo>
                  <a:cubicBezTo>
                    <a:pt x="2805" y="464"/>
                    <a:pt x="2782" y="471"/>
                    <a:pt x="2767" y="487"/>
                  </a:cubicBezTo>
                  <a:cubicBezTo>
                    <a:pt x="2767" y="487"/>
                    <a:pt x="2736" y="487"/>
                    <a:pt x="2767" y="456"/>
                  </a:cubicBezTo>
                  <a:cubicBezTo>
                    <a:pt x="2797" y="426"/>
                    <a:pt x="2797" y="426"/>
                    <a:pt x="2767" y="426"/>
                  </a:cubicBezTo>
                  <a:lnTo>
                    <a:pt x="2767" y="426"/>
                  </a:lnTo>
                  <a:cubicBezTo>
                    <a:pt x="2775" y="418"/>
                    <a:pt x="2786" y="407"/>
                    <a:pt x="2797" y="395"/>
                  </a:cubicBezTo>
                  <a:cubicBezTo>
                    <a:pt x="2828" y="365"/>
                    <a:pt x="2797" y="365"/>
                    <a:pt x="2797" y="335"/>
                  </a:cubicBezTo>
                  <a:cubicBezTo>
                    <a:pt x="2788" y="344"/>
                    <a:pt x="2779" y="347"/>
                    <a:pt x="2770" y="347"/>
                  </a:cubicBezTo>
                  <a:cubicBezTo>
                    <a:pt x="2749" y="347"/>
                    <a:pt x="2727" y="326"/>
                    <a:pt x="2706" y="304"/>
                  </a:cubicBezTo>
                  <a:cubicBezTo>
                    <a:pt x="2690" y="296"/>
                    <a:pt x="2676" y="292"/>
                    <a:pt x="2663" y="292"/>
                  </a:cubicBezTo>
                  <a:cubicBezTo>
                    <a:pt x="2629" y="292"/>
                    <a:pt x="2607" y="321"/>
                    <a:pt x="2584" y="365"/>
                  </a:cubicBezTo>
                  <a:lnTo>
                    <a:pt x="2524" y="395"/>
                  </a:lnTo>
                  <a:lnTo>
                    <a:pt x="2554" y="335"/>
                  </a:lnTo>
                  <a:cubicBezTo>
                    <a:pt x="2584" y="304"/>
                    <a:pt x="2615" y="243"/>
                    <a:pt x="2615" y="243"/>
                  </a:cubicBezTo>
                  <a:cubicBezTo>
                    <a:pt x="2584" y="243"/>
                    <a:pt x="2584" y="274"/>
                    <a:pt x="2554" y="304"/>
                  </a:cubicBezTo>
                  <a:cubicBezTo>
                    <a:pt x="2554" y="319"/>
                    <a:pt x="2546" y="327"/>
                    <a:pt x="2539" y="327"/>
                  </a:cubicBezTo>
                  <a:cubicBezTo>
                    <a:pt x="2531" y="327"/>
                    <a:pt x="2524" y="319"/>
                    <a:pt x="2524" y="304"/>
                  </a:cubicBezTo>
                  <a:cubicBezTo>
                    <a:pt x="2524" y="269"/>
                    <a:pt x="2524" y="254"/>
                    <a:pt x="2517" y="254"/>
                  </a:cubicBezTo>
                  <a:cubicBezTo>
                    <a:pt x="2513" y="254"/>
                    <a:pt x="2506" y="261"/>
                    <a:pt x="2493" y="274"/>
                  </a:cubicBezTo>
                  <a:cubicBezTo>
                    <a:pt x="2493" y="274"/>
                    <a:pt x="2463" y="243"/>
                    <a:pt x="2493" y="213"/>
                  </a:cubicBezTo>
                  <a:cubicBezTo>
                    <a:pt x="2463" y="213"/>
                    <a:pt x="2463" y="213"/>
                    <a:pt x="2463" y="243"/>
                  </a:cubicBezTo>
                  <a:cubicBezTo>
                    <a:pt x="2448" y="259"/>
                    <a:pt x="2440" y="266"/>
                    <a:pt x="2436" y="266"/>
                  </a:cubicBezTo>
                  <a:cubicBezTo>
                    <a:pt x="2432" y="266"/>
                    <a:pt x="2432" y="259"/>
                    <a:pt x="2432" y="243"/>
                  </a:cubicBezTo>
                  <a:cubicBezTo>
                    <a:pt x="2455" y="199"/>
                    <a:pt x="2444" y="171"/>
                    <a:pt x="2425" y="171"/>
                  </a:cubicBezTo>
                  <a:cubicBezTo>
                    <a:pt x="2418" y="171"/>
                    <a:pt x="2410" y="175"/>
                    <a:pt x="2402" y="183"/>
                  </a:cubicBezTo>
                  <a:cubicBezTo>
                    <a:pt x="2402" y="213"/>
                    <a:pt x="2402" y="213"/>
                    <a:pt x="2372" y="213"/>
                  </a:cubicBezTo>
                  <a:cubicBezTo>
                    <a:pt x="2372" y="213"/>
                    <a:pt x="2372" y="213"/>
                    <a:pt x="2341" y="243"/>
                  </a:cubicBezTo>
                  <a:cubicBezTo>
                    <a:pt x="2341" y="213"/>
                    <a:pt x="2311" y="213"/>
                    <a:pt x="2311" y="213"/>
                  </a:cubicBezTo>
                  <a:cubicBezTo>
                    <a:pt x="2311" y="213"/>
                    <a:pt x="2341" y="183"/>
                    <a:pt x="2341" y="183"/>
                  </a:cubicBezTo>
                  <a:lnTo>
                    <a:pt x="2341" y="152"/>
                  </a:lnTo>
                  <a:cubicBezTo>
                    <a:pt x="2341" y="152"/>
                    <a:pt x="2311" y="152"/>
                    <a:pt x="2280" y="183"/>
                  </a:cubicBezTo>
                  <a:cubicBezTo>
                    <a:pt x="2280" y="165"/>
                    <a:pt x="2280" y="136"/>
                    <a:pt x="2280" y="122"/>
                  </a:cubicBezTo>
                  <a:cubicBezTo>
                    <a:pt x="2268" y="148"/>
                    <a:pt x="2260" y="157"/>
                    <a:pt x="2256" y="157"/>
                  </a:cubicBezTo>
                  <a:cubicBezTo>
                    <a:pt x="2250" y="157"/>
                    <a:pt x="2250" y="139"/>
                    <a:pt x="2250" y="122"/>
                  </a:cubicBezTo>
                  <a:cubicBezTo>
                    <a:pt x="2265" y="92"/>
                    <a:pt x="2273" y="76"/>
                    <a:pt x="2269" y="76"/>
                  </a:cubicBezTo>
                  <a:cubicBezTo>
                    <a:pt x="2265" y="76"/>
                    <a:pt x="2250" y="92"/>
                    <a:pt x="2220" y="122"/>
                  </a:cubicBezTo>
                  <a:cubicBezTo>
                    <a:pt x="2209" y="112"/>
                    <a:pt x="2199" y="108"/>
                    <a:pt x="2189" y="108"/>
                  </a:cubicBezTo>
                  <a:cubicBezTo>
                    <a:pt x="2169" y="108"/>
                    <a:pt x="2149" y="122"/>
                    <a:pt x="2128" y="122"/>
                  </a:cubicBezTo>
                  <a:cubicBezTo>
                    <a:pt x="2074" y="122"/>
                    <a:pt x="2068" y="98"/>
                    <a:pt x="2046" y="71"/>
                  </a:cubicBezTo>
                  <a:lnTo>
                    <a:pt x="2046" y="71"/>
                  </a:lnTo>
                  <a:cubicBezTo>
                    <a:pt x="2034" y="92"/>
                    <a:pt x="2028" y="92"/>
                    <a:pt x="2007" y="92"/>
                  </a:cubicBezTo>
                  <a:cubicBezTo>
                    <a:pt x="1998" y="83"/>
                    <a:pt x="1989" y="79"/>
                    <a:pt x="1981" y="79"/>
                  </a:cubicBezTo>
                  <a:cubicBezTo>
                    <a:pt x="1961" y="79"/>
                    <a:pt x="1946" y="100"/>
                    <a:pt x="1946" y="122"/>
                  </a:cubicBezTo>
                  <a:cubicBezTo>
                    <a:pt x="1926" y="122"/>
                    <a:pt x="1919" y="135"/>
                    <a:pt x="1926" y="135"/>
                  </a:cubicBezTo>
                  <a:cubicBezTo>
                    <a:pt x="1929" y="135"/>
                    <a:pt x="1936" y="132"/>
                    <a:pt x="1946" y="122"/>
                  </a:cubicBezTo>
                  <a:lnTo>
                    <a:pt x="1946" y="122"/>
                  </a:lnTo>
                  <a:cubicBezTo>
                    <a:pt x="1946" y="158"/>
                    <a:pt x="1946" y="172"/>
                    <a:pt x="1940" y="172"/>
                  </a:cubicBezTo>
                  <a:cubicBezTo>
                    <a:pt x="1936" y="172"/>
                    <a:pt x="1928" y="165"/>
                    <a:pt x="1916" y="152"/>
                  </a:cubicBezTo>
                  <a:cubicBezTo>
                    <a:pt x="1916" y="152"/>
                    <a:pt x="1916" y="122"/>
                    <a:pt x="1916" y="92"/>
                  </a:cubicBezTo>
                  <a:cubicBezTo>
                    <a:pt x="1916" y="61"/>
                    <a:pt x="1916" y="0"/>
                    <a:pt x="1916" y="0"/>
                  </a:cubicBezTo>
                  <a:cubicBezTo>
                    <a:pt x="1885" y="0"/>
                    <a:pt x="1885" y="0"/>
                    <a:pt x="1885" y="61"/>
                  </a:cubicBezTo>
                  <a:cubicBezTo>
                    <a:pt x="1885" y="92"/>
                    <a:pt x="1885" y="92"/>
                    <a:pt x="1885" y="92"/>
                  </a:cubicBezTo>
                  <a:cubicBezTo>
                    <a:pt x="1885" y="92"/>
                    <a:pt x="1855" y="92"/>
                    <a:pt x="1855" y="122"/>
                  </a:cubicBezTo>
                  <a:cubicBezTo>
                    <a:pt x="1855" y="152"/>
                    <a:pt x="1824" y="152"/>
                    <a:pt x="1824" y="152"/>
                  </a:cubicBezTo>
                  <a:cubicBezTo>
                    <a:pt x="1824" y="122"/>
                    <a:pt x="1794" y="122"/>
                    <a:pt x="1794" y="122"/>
                  </a:cubicBezTo>
                  <a:lnTo>
                    <a:pt x="1794" y="92"/>
                  </a:lnTo>
                  <a:cubicBezTo>
                    <a:pt x="1794" y="31"/>
                    <a:pt x="1794" y="0"/>
                    <a:pt x="1794" y="0"/>
                  </a:cubicBezTo>
                  <a:close/>
                  <a:moveTo>
                    <a:pt x="1887" y="3176"/>
                  </a:moveTo>
                  <a:cubicBezTo>
                    <a:pt x="1886" y="3182"/>
                    <a:pt x="1885" y="3187"/>
                    <a:pt x="1885" y="3192"/>
                  </a:cubicBezTo>
                  <a:cubicBezTo>
                    <a:pt x="1894" y="3201"/>
                    <a:pt x="1898" y="3204"/>
                    <a:pt x="1899" y="3204"/>
                  </a:cubicBezTo>
                  <a:cubicBezTo>
                    <a:pt x="1900" y="3204"/>
                    <a:pt x="1891" y="3192"/>
                    <a:pt x="1887" y="3176"/>
                  </a:cubicBezTo>
                  <a:close/>
                  <a:moveTo>
                    <a:pt x="2493" y="3557"/>
                  </a:moveTo>
                  <a:cubicBezTo>
                    <a:pt x="2493" y="3557"/>
                    <a:pt x="2493" y="3587"/>
                    <a:pt x="2493" y="3617"/>
                  </a:cubicBezTo>
                  <a:cubicBezTo>
                    <a:pt x="2506" y="3630"/>
                    <a:pt x="2513" y="3637"/>
                    <a:pt x="2517" y="3637"/>
                  </a:cubicBezTo>
                  <a:cubicBezTo>
                    <a:pt x="2524" y="3637"/>
                    <a:pt x="2524" y="3623"/>
                    <a:pt x="2524" y="3587"/>
                  </a:cubicBezTo>
                  <a:cubicBezTo>
                    <a:pt x="2524" y="3557"/>
                    <a:pt x="2524" y="3557"/>
                    <a:pt x="2493" y="35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3767;p83"/>
            <p:cNvSpPr/>
            <p:nvPr/>
          </p:nvSpPr>
          <p:spPr>
            <a:xfrm>
              <a:off x="4295871" y="2253137"/>
              <a:ext cx="56336" cy="60191"/>
            </a:xfrm>
            <a:custGeom>
              <a:avLst/>
              <a:gdLst/>
              <a:ahLst/>
              <a:cxnLst/>
              <a:rect l="l" t="t" r="r" b="b"/>
              <a:pathLst>
                <a:path w="3405" h="3638" extrusionOk="0">
                  <a:moveTo>
                    <a:pt x="1885" y="153"/>
                  </a:moveTo>
                  <a:lnTo>
                    <a:pt x="1915" y="183"/>
                  </a:lnTo>
                  <a:lnTo>
                    <a:pt x="1885" y="183"/>
                  </a:lnTo>
                  <a:cubicBezTo>
                    <a:pt x="1885" y="183"/>
                    <a:pt x="1885" y="183"/>
                    <a:pt x="1885" y="153"/>
                  </a:cubicBezTo>
                  <a:close/>
                  <a:moveTo>
                    <a:pt x="2006" y="153"/>
                  </a:moveTo>
                  <a:lnTo>
                    <a:pt x="2006" y="183"/>
                  </a:lnTo>
                  <a:cubicBezTo>
                    <a:pt x="1976" y="183"/>
                    <a:pt x="1976" y="183"/>
                    <a:pt x="1976" y="153"/>
                  </a:cubicBezTo>
                  <a:close/>
                  <a:moveTo>
                    <a:pt x="2067" y="183"/>
                  </a:moveTo>
                  <a:cubicBezTo>
                    <a:pt x="2098" y="183"/>
                    <a:pt x="2098" y="183"/>
                    <a:pt x="2067" y="214"/>
                  </a:cubicBezTo>
                  <a:cubicBezTo>
                    <a:pt x="2067" y="201"/>
                    <a:pt x="2067" y="191"/>
                    <a:pt x="2067" y="183"/>
                  </a:cubicBezTo>
                  <a:close/>
                  <a:moveTo>
                    <a:pt x="2067" y="214"/>
                  </a:moveTo>
                  <a:cubicBezTo>
                    <a:pt x="2067" y="229"/>
                    <a:pt x="2060" y="236"/>
                    <a:pt x="2056" y="236"/>
                  </a:cubicBezTo>
                  <a:cubicBezTo>
                    <a:pt x="2052" y="236"/>
                    <a:pt x="2052" y="229"/>
                    <a:pt x="2067" y="214"/>
                  </a:cubicBezTo>
                  <a:close/>
                  <a:moveTo>
                    <a:pt x="1398" y="214"/>
                  </a:moveTo>
                  <a:lnTo>
                    <a:pt x="1429" y="244"/>
                  </a:lnTo>
                  <a:cubicBezTo>
                    <a:pt x="1429" y="269"/>
                    <a:pt x="1429" y="313"/>
                    <a:pt x="1413" y="313"/>
                  </a:cubicBezTo>
                  <a:cubicBezTo>
                    <a:pt x="1409" y="313"/>
                    <a:pt x="1404" y="311"/>
                    <a:pt x="1398" y="305"/>
                  </a:cubicBezTo>
                  <a:cubicBezTo>
                    <a:pt x="1398" y="305"/>
                    <a:pt x="1398" y="274"/>
                    <a:pt x="1398" y="214"/>
                  </a:cubicBezTo>
                  <a:close/>
                  <a:moveTo>
                    <a:pt x="2219" y="396"/>
                  </a:moveTo>
                  <a:lnTo>
                    <a:pt x="2219" y="426"/>
                  </a:lnTo>
                  <a:cubicBezTo>
                    <a:pt x="2189" y="457"/>
                    <a:pt x="2189" y="457"/>
                    <a:pt x="2189" y="457"/>
                  </a:cubicBezTo>
                  <a:cubicBezTo>
                    <a:pt x="2189" y="457"/>
                    <a:pt x="2189" y="457"/>
                    <a:pt x="2189" y="426"/>
                  </a:cubicBezTo>
                  <a:cubicBezTo>
                    <a:pt x="2189" y="426"/>
                    <a:pt x="2189" y="396"/>
                    <a:pt x="2219" y="396"/>
                  </a:cubicBezTo>
                  <a:close/>
                  <a:moveTo>
                    <a:pt x="2067" y="457"/>
                  </a:moveTo>
                  <a:cubicBezTo>
                    <a:pt x="2049" y="492"/>
                    <a:pt x="2042" y="507"/>
                    <a:pt x="2045" y="507"/>
                  </a:cubicBezTo>
                  <a:cubicBezTo>
                    <a:pt x="2047" y="507"/>
                    <a:pt x="2055" y="500"/>
                    <a:pt x="2067" y="487"/>
                  </a:cubicBezTo>
                  <a:cubicBezTo>
                    <a:pt x="2067" y="457"/>
                    <a:pt x="2067" y="457"/>
                    <a:pt x="2067" y="457"/>
                  </a:cubicBezTo>
                  <a:close/>
                  <a:moveTo>
                    <a:pt x="1155" y="457"/>
                  </a:moveTo>
                  <a:cubicBezTo>
                    <a:pt x="1155" y="457"/>
                    <a:pt x="1186" y="518"/>
                    <a:pt x="1186" y="548"/>
                  </a:cubicBezTo>
                  <a:cubicBezTo>
                    <a:pt x="1186" y="548"/>
                    <a:pt x="1186" y="548"/>
                    <a:pt x="1155" y="518"/>
                  </a:cubicBezTo>
                  <a:cubicBezTo>
                    <a:pt x="1155" y="487"/>
                    <a:pt x="1125" y="457"/>
                    <a:pt x="1155" y="457"/>
                  </a:cubicBezTo>
                  <a:close/>
                  <a:moveTo>
                    <a:pt x="2553" y="700"/>
                  </a:moveTo>
                  <a:cubicBezTo>
                    <a:pt x="2523" y="730"/>
                    <a:pt x="2523" y="730"/>
                    <a:pt x="2553" y="730"/>
                  </a:cubicBezTo>
                  <a:lnTo>
                    <a:pt x="2553" y="700"/>
                  </a:lnTo>
                  <a:close/>
                  <a:moveTo>
                    <a:pt x="2979" y="730"/>
                  </a:moveTo>
                  <a:cubicBezTo>
                    <a:pt x="2949" y="761"/>
                    <a:pt x="2918" y="761"/>
                    <a:pt x="2918" y="761"/>
                  </a:cubicBezTo>
                  <a:cubicBezTo>
                    <a:pt x="2918" y="730"/>
                    <a:pt x="2949" y="730"/>
                    <a:pt x="2979" y="730"/>
                  </a:cubicBezTo>
                  <a:close/>
                  <a:moveTo>
                    <a:pt x="3183" y="1082"/>
                  </a:moveTo>
                  <a:cubicBezTo>
                    <a:pt x="3192" y="1082"/>
                    <a:pt x="3192" y="1095"/>
                    <a:pt x="3192" y="1095"/>
                  </a:cubicBezTo>
                  <a:cubicBezTo>
                    <a:pt x="3161" y="1125"/>
                    <a:pt x="3131" y="1125"/>
                    <a:pt x="3131" y="1125"/>
                  </a:cubicBezTo>
                  <a:cubicBezTo>
                    <a:pt x="3131" y="1095"/>
                    <a:pt x="3131" y="1095"/>
                    <a:pt x="3161" y="1095"/>
                  </a:cubicBezTo>
                  <a:cubicBezTo>
                    <a:pt x="3172" y="1085"/>
                    <a:pt x="3178" y="1082"/>
                    <a:pt x="3183" y="1082"/>
                  </a:cubicBezTo>
                  <a:close/>
                  <a:moveTo>
                    <a:pt x="517" y="1551"/>
                  </a:moveTo>
                  <a:cubicBezTo>
                    <a:pt x="547" y="1551"/>
                    <a:pt x="608" y="1551"/>
                    <a:pt x="608" y="1581"/>
                  </a:cubicBezTo>
                  <a:lnTo>
                    <a:pt x="517" y="1581"/>
                  </a:lnTo>
                  <a:cubicBezTo>
                    <a:pt x="456" y="1551"/>
                    <a:pt x="456" y="1551"/>
                    <a:pt x="517" y="1551"/>
                  </a:cubicBezTo>
                  <a:close/>
                  <a:moveTo>
                    <a:pt x="2949" y="1855"/>
                  </a:moveTo>
                  <a:cubicBezTo>
                    <a:pt x="3009" y="1855"/>
                    <a:pt x="3040" y="1885"/>
                    <a:pt x="3009" y="1885"/>
                  </a:cubicBezTo>
                  <a:cubicBezTo>
                    <a:pt x="2979" y="1885"/>
                    <a:pt x="2949" y="1855"/>
                    <a:pt x="2949" y="1855"/>
                  </a:cubicBezTo>
                  <a:close/>
                  <a:moveTo>
                    <a:pt x="395" y="1885"/>
                  </a:moveTo>
                  <a:cubicBezTo>
                    <a:pt x="335" y="1885"/>
                    <a:pt x="314" y="1899"/>
                    <a:pt x="335" y="1899"/>
                  </a:cubicBezTo>
                  <a:cubicBezTo>
                    <a:pt x="345" y="1899"/>
                    <a:pt x="365" y="1895"/>
                    <a:pt x="395" y="1885"/>
                  </a:cubicBezTo>
                  <a:close/>
                  <a:moveTo>
                    <a:pt x="546" y="1993"/>
                  </a:moveTo>
                  <a:cubicBezTo>
                    <a:pt x="564" y="1993"/>
                    <a:pt x="578" y="2007"/>
                    <a:pt x="578" y="2007"/>
                  </a:cubicBezTo>
                  <a:cubicBezTo>
                    <a:pt x="578" y="2007"/>
                    <a:pt x="578" y="2007"/>
                    <a:pt x="547" y="2037"/>
                  </a:cubicBezTo>
                  <a:cubicBezTo>
                    <a:pt x="547" y="2037"/>
                    <a:pt x="487" y="2037"/>
                    <a:pt x="487" y="2007"/>
                  </a:cubicBezTo>
                  <a:lnTo>
                    <a:pt x="517" y="2007"/>
                  </a:lnTo>
                  <a:cubicBezTo>
                    <a:pt x="527" y="1997"/>
                    <a:pt x="537" y="1993"/>
                    <a:pt x="546" y="1993"/>
                  </a:cubicBezTo>
                  <a:close/>
                  <a:moveTo>
                    <a:pt x="791" y="2098"/>
                  </a:moveTo>
                  <a:cubicBezTo>
                    <a:pt x="791" y="2098"/>
                    <a:pt x="791" y="2098"/>
                    <a:pt x="760" y="2128"/>
                  </a:cubicBezTo>
                  <a:cubicBezTo>
                    <a:pt x="791" y="2128"/>
                    <a:pt x="821" y="2098"/>
                    <a:pt x="791" y="2098"/>
                  </a:cubicBezTo>
                  <a:close/>
                  <a:moveTo>
                    <a:pt x="3135" y="2075"/>
                  </a:moveTo>
                  <a:cubicBezTo>
                    <a:pt x="3139" y="2075"/>
                    <a:pt x="3146" y="2083"/>
                    <a:pt x="3161" y="2098"/>
                  </a:cubicBezTo>
                  <a:cubicBezTo>
                    <a:pt x="3192" y="2098"/>
                    <a:pt x="3222" y="2128"/>
                    <a:pt x="3222" y="2128"/>
                  </a:cubicBezTo>
                  <a:cubicBezTo>
                    <a:pt x="3222" y="2128"/>
                    <a:pt x="3161" y="2098"/>
                    <a:pt x="3131" y="2098"/>
                  </a:cubicBezTo>
                  <a:cubicBezTo>
                    <a:pt x="3131" y="2083"/>
                    <a:pt x="3131" y="2075"/>
                    <a:pt x="3135" y="2075"/>
                  </a:cubicBezTo>
                  <a:close/>
                  <a:moveTo>
                    <a:pt x="0" y="2128"/>
                  </a:moveTo>
                  <a:lnTo>
                    <a:pt x="0" y="2159"/>
                  </a:lnTo>
                  <a:lnTo>
                    <a:pt x="91" y="2159"/>
                  </a:lnTo>
                  <a:lnTo>
                    <a:pt x="61" y="2128"/>
                  </a:lnTo>
                  <a:close/>
                  <a:moveTo>
                    <a:pt x="604" y="2078"/>
                  </a:moveTo>
                  <a:cubicBezTo>
                    <a:pt x="608" y="2078"/>
                    <a:pt x="608" y="2085"/>
                    <a:pt x="608" y="2098"/>
                  </a:cubicBezTo>
                  <a:cubicBezTo>
                    <a:pt x="608" y="2098"/>
                    <a:pt x="608" y="2128"/>
                    <a:pt x="578" y="2128"/>
                  </a:cubicBezTo>
                  <a:cubicBezTo>
                    <a:pt x="588" y="2118"/>
                    <a:pt x="591" y="2115"/>
                    <a:pt x="590" y="2115"/>
                  </a:cubicBezTo>
                  <a:lnTo>
                    <a:pt x="590" y="2115"/>
                  </a:lnTo>
                  <a:cubicBezTo>
                    <a:pt x="588" y="2115"/>
                    <a:pt x="568" y="2128"/>
                    <a:pt x="547" y="2128"/>
                  </a:cubicBezTo>
                  <a:lnTo>
                    <a:pt x="487" y="2159"/>
                  </a:lnTo>
                  <a:cubicBezTo>
                    <a:pt x="487" y="2159"/>
                    <a:pt x="517" y="2128"/>
                    <a:pt x="547" y="2128"/>
                  </a:cubicBezTo>
                  <a:cubicBezTo>
                    <a:pt x="583" y="2093"/>
                    <a:pt x="598" y="2078"/>
                    <a:pt x="604" y="2078"/>
                  </a:cubicBezTo>
                  <a:close/>
                  <a:moveTo>
                    <a:pt x="2797" y="2128"/>
                  </a:moveTo>
                  <a:lnTo>
                    <a:pt x="2797" y="2159"/>
                  </a:lnTo>
                  <a:lnTo>
                    <a:pt x="2827" y="2159"/>
                  </a:lnTo>
                  <a:lnTo>
                    <a:pt x="2797" y="2128"/>
                  </a:lnTo>
                  <a:close/>
                  <a:moveTo>
                    <a:pt x="579" y="2522"/>
                  </a:moveTo>
                  <a:cubicBezTo>
                    <a:pt x="568" y="2524"/>
                    <a:pt x="566" y="2524"/>
                    <a:pt x="578" y="2524"/>
                  </a:cubicBezTo>
                  <a:cubicBezTo>
                    <a:pt x="578" y="2523"/>
                    <a:pt x="579" y="2522"/>
                    <a:pt x="579" y="2522"/>
                  </a:cubicBezTo>
                  <a:close/>
                  <a:moveTo>
                    <a:pt x="2128" y="2493"/>
                  </a:moveTo>
                  <a:cubicBezTo>
                    <a:pt x="2098" y="2493"/>
                    <a:pt x="2098" y="2493"/>
                    <a:pt x="2128" y="2524"/>
                  </a:cubicBezTo>
                  <a:cubicBezTo>
                    <a:pt x="2128" y="2493"/>
                    <a:pt x="2128" y="2493"/>
                    <a:pt x="2128" y="2493"/>
                  </a:cubicBezTo>
                  <a:close/>
                  <a:moveTo>
                    <a:pt x="2273" y="2534"/>
                  </a:moveTo>
                  <a:cubicBezTo>
                    <a:pt x="2271" y="2534"/>
                    <a:pt x="2272" y="2539"/>
                    <a:pt x="2280" y="2549"/>
                  </a:cubicBezTo>
                  <a:lnTo>
                    <a:pt x="2280" y="2549"/>
                  </a:lnTo>
                  <a:cubicBezTo>
                    <a:pt x="2279" y="2540"/>
                    <a:pt x="2274" y="2534"/>
                    <a:pt x="2273" y="2534"/>
                  </a:cubicBezTo>
                  <a:close/>
                  <a:moveTo>
                    <a:pt x="2280" y="2549"/>
                  </a:moveTo>
                  <a:cubicBezTo>
                    <a:pt x="2280" y="2551"/>
                    <a:pt x="2280" y="2552"/>
                    <a:pt x="2280" y="2554"/>
                  </a:cubicBezTo>
                  <a:cubicBezTo>
                    <a:pt x="2290" y="2565"/>
                    <a:pt x="2301" y="2575"/>
                    <a:pt x="2310" y="2584"/>
                  </a:cubicBezTo>
                  <a:cubicBezTo>
                    <a:pt x="2295" y="2569"/>
                    <a:pt x="2285" y="2557"/>
                    <a:pt x="2280" y="2549"/>
                  </a:cubicBezTo>
                  <a:close/>
                  <a:moveTo>
                    <a:pt x="851" y="2615"/>
                  </a:moveTo>
                  <a:cubicBezTo>
                    <a:pt x="851" y="2645"/>
                    <a:pt x="851" y="2676"/>
                    <a:pt x="791" y="2676"/>
                  </a:cubicBezTo>
                  <a:lnTo>
                    <a:pt x="791" y="2645"/>
                  </a:lnTo>
                  <a:cubicBezTo>
                    <a:pt x="821" y="2645"/>
                    <a:pt x="851" y="2615"/>
                    <a:pt x="851" y="2615"/>
                  </a:cubicBezTo>
                  <a:close/>
                  <a:moveTo>
                    <a:pt x="840" y="2701"/>
                  </a:moveTo>
                  <a:cubicBezTo>
                    <a:pt x="831" y="2701"/>
                    <a:pt x="821" y="2719"/>
                    <a:pt x="821" y="2736"/>
                  </a:cubicBezTo>
                  <a:cubicBezTo>
                    <a:pt x="791" y="2736"/>
                    <a:pt x="791" y="2767"/>
                    <a:pt x="821" y="2767"/>
                  </a:cubicBezTo>
                  <a:lnTo>
                    <a:pt x="851" y="2767"/>
                  </a:lnTo>
                  <a:cubicBezTo>
                    <a:pt x="882" y="2736"/>
                    <a:pt x="882" y="2736"/>
                    <a:pt x="851" y="2736"/>
                  </a:cubicBezTo>
                  <a:cubicBezTo>
                    <a:pt x="851" y="2711"/>
                    <a:pt x="846" y="2701"/>
                    <a:pt x="840" y="2701"/>
                  </a:cubicBezTo>
                  <a:close/>
                  <a:moveTo>
                    <a:pt x="1976" y="2767"/>
                  </a:moveTo>
                  <a:cubicBezTo>
                    <a:pt x="1976" y="2767"/>
                    <a:pt x="1976" y="2767"/>
                    <a:pt x="1976" y="2767"/>
                  </a:cubicBezTo>
                  <a:cubicBezTo>
                    <a:pt x="1976" y="2767"/>
                    <a:pt x="1976" y="2767"/>
                    <a:pt x="1976" y="2767"/>
                  </a:cubicBezTo>
                  <a:close/>
                  <a:moveTo>
                    <a:pt x="1322" y="2744"/>
                  </a:moveTo>
                  <a:cubicBezTo>
                    <a:pt x="1330" y="2744"/>
                    <a:pt x="1338" y="2752"/>
                    <a:pt x="1338" y="2767"/>
                  </a:cubicBezTo>
                  <a:lnTo>
                    <a:pt x="1338" y="2797"/>
                  </a:lnTo>
                  <a:lnTo>
                    <a:pt x="1307" y="2797"/>
                  </a:lnTo>
                  <a:lnTo>
                    <a:pt x="1307" y="2767"/>
                  </a:lnTo>
                  <a:cubicBezTo>
                    <a:pt x="1307" y="2752"/>
                    <a:pt x="1315" y="2744"/>
                    <a:pt x="1322" y="2744"/>
                  </a:cubicBezTo>
                  <a:close/>
                  <a:moveTo>
                    <a:pt x="2523" y="2736"/>
                  </a:moveTo>
                  <a:cubicBezTo>
                    <a:pt x="2553" y="2736"/>
                    <a:pt x="2553" y="2767"/>
                    <a:pt x="2553" y="2797"/>
                  </a:cubicBezTo>
                  <a:lnTo>
                    <a:pt x="2523" y="2767"/>
                  </a:lnTo>
                  <a:lnTo>
                    <a:pt x="2523" y="2736"/>
                  </a:lnTo>
                  <a:close/>
                  <a:moveTo>
                    <a:pt x="2037" y="2767"/>
                  </a:moveTo>
                  <a:cubicBezTo>
                    <a:pt x="2067" y="2797"/>
                    <a:pt x="2067" y="2828"/>
                    <a:pt x="2067" y="2828"/>
                  </a:cubicBezTo>
                  <a:cubicBezTo>
                    <a:pt x="2067" y="2828"/>
                    <a:pt x="2067" y="2797"/>
                    <a:pt x="2067" y="2797"/>
                  </a:cubicBezTo>
                  <a:cubicBezTo>
                    <a:pt x="2067" y="2797"/>
                    <a:pt x="2067" y="2767"/>
                    <a:pt x="2067" y="2767"/>
                  </a:cubicBezTo>
                  <a:close/>
                  <a:moveTo>
                    <a:pt x="2462" y="2767"/>
                  </a:moveTo>
                  <a:cubicBezTo>
                    <a:pt x="2470" y="2774"/>
                    <a:pt x="2480" y="2784"/>
                    <a:pt x="2493" y="2797"/>
                  </a:cubicBezTo>
                  <a:cubicBezTo>
                    <a:pt x="2493" y="2828"/>
                    <a:pt x="2493" y="2828"/>
                    <a:pt x="2493" y="2828"/>
                  </a:cubicBezTo>
                  <a:cubicBezTo>
                    <a:pt x="2493" y="2828"/>
                    <a:pt x="2462" y="2797"/>
                    <a:pt x="2462" y="2767"/>
                  </a:cubicBezTo>
                  <a:close/>
                  <a:moveTo>
                    <a:pt x="1603" y="2777"/>
                  </a:moveTo>
                  <a:cubicBezTo>
                    <a:pt x="1606" y="2777"/>
                    <a:pt x="1599" y="2792"/>
                    <a:pt x="1581" y="2828"/>
                  </a:cubicBezTo>
                  <a:cubicBezTo>
                    <a:pt x="1550" y="2858"/>
                    <a:pt x="1550" y="2888"/>
                    <a:pt x="1550" y="2888"/>
                  </a:cubicBezTo>
                  <a:cubicBezTo>
                    <a:pt x="1520" y="2888"/>
                    <a:pt x="1550" y="2858"/>
                    <a:pt x="1581" y="2797"/>
                  </a:cubicBezTo>
                  <a:cubicBezTo>
                    <a:pt x="1593" y="2785"/>
                    <a:pt x="1601" y="2777"/>
                    <a:pt x="1603" y="2777"/>
                  </a:cubicBezTo>
                  <a:close/>
                  <a:moveTo>
                    <a:pt x="2341" y="2888"/>
                  </a:moveTo>
                  <a:cubicBezTo>
                    <a:pt x="2341" y="2888"/>
                    <a:pt x="2341" y="2919"/>
                    <a:pt x="2341" y="2919"/>
                  </a:cubicBezTo>
                  <a:cubicBezTo>
                    <a:pt x="2310" y="2888"/>
                    <a:pt x="2310" y="2888"/>
                    <a:pt x="2341" y="2888"/>
                  </a:cubicBezTo>
                  <a:close/>
                  <a:moveTo>
                    <a:pt x="1357" y="2816"/>
                  </a:moveTo>
                  <a:lnTo>
                    <a:pt x="1357" y="2816"/>
                  </a:lnTo>
                  <a:cubicBezTo>
                    <a:pt x="1359" y="2816"/>
                    <a:pt x="1351" y="2831"/>
                    <a:pt x="1338" y="2858"/>
                  </a:cubicBezTo>
                  <a:cubicBezTo>
                    <a:pt x="1338" y="2888"/>
                    <a:pt x="1307" y="2919"/>
                    <a:pt x="1277" y="2949"/>
                  </a:cubicBezTo>
                  <a:lnTo>
                    <a:pt x="1307" y="2888"/>
                  </a:lnTo>
                  <a:cubicBezTo>
                    <a:pt x="1341" y="2838"/>
                    <a:pt x="1356" y="2816"/>
                    <a:pt x="1357" y="2816"/>
                  </a:cubicBezTo>
                  <a:close/>
                  <a:moveTo>
                    <a:pt x="1890" y="2876"/>
                  </a:moveTo>
                  <a:cubicBezTo>
                    <a:pt x="1899" y="2876"/>
                    <a:pt x="1915" y="2905"/>
                    <a:pt x="1915" y="2949"/>
                  </a:cubicBezTo>
                  <a:lnTo>
                    <a:pt x="1885" y="2949"/>
                  </a:lnTo>
                  <a:cubicBezTo>
                    <a:pt x="1885" y="2919"/>
                    <a:pt x="1885" y="2888"/>
                    <a:pt x="1885" y="2888"/>
                  </a:cubicBezTo>
                  <a:cubicBezTo>
                    <a:pt x="1885" y="2880"/>
                    <a:pt x="1887" y="2876"/>
                    <a:pt x="1890" y="2876"/>
                  </a:cubicBezTo>
                  <a:close/>
                  <a:moveTo>
                    <a:pt x="1396" y="2948"/>
                  </a:moveTo>
                  <a:cubicBezTo>
                    <a:pt x="1406" y="2948"/>
                    <a:pt x="1407" y="2967"/>
                    <a:pt x="1390" y="3002"/>
                  </a:cubicBezTo>
                  <a:lnTo>
                    <a:pt x="1390" y="3002"/>
                  </a:lnTo>
                  <a:lnTo>
                    <a:pt x="1368" y="2980"/>
                  </a:lnTo>
                  <a:cubicBezTo>
                    <a:pt x="1379" y="2958"/>
                    <a:pt x="1390" y="2948"/>
                    <a:pt x="1396" y="2948"/>
                  </a:cubicBezTo>
                  <a:close/>
                  <a:moveTo>
                    <a:pt x="1642" y="2949"/>
                  </a:moveTo>
                  <a:cubicBezTo>
                    <a:pt x="1611" y="2980"/>
                    <a:pt x="1611" y="3010"/>
                    <a:pt x="1611" y="3010"/>
                  </a:cubicBezTo>
                  <a:lnTo>
                    <a:pt x="1581" y="3010"/>
                  </a:lnTo>
                  <a:cubicBezTo>
                    <a:pt x="1611" y="2980"/>
                    <a:pt x="1611" y="2949"/>
                    <a:pt x="1611" y="2949"/>
                  </a:cubicBezTo>
                  <a:close/>
                  <a:moveTo>
                    <a:pt x="2158" y="2949"/>
                  </a:moveTo>
                  <a:cubicBezTo>
                    <a:pt x="2158" y="2949"/>
                    <a:pt x="2158" y="2949"/>
                    <a:pt x="2189" y="2980"/>
                  </a:cubicBezTo>
                  <a:cubicBezTo>
                    <a:pt x="2189" y="2980"/>
                    <a:pt x="2189" y="3010"/>
                    <a:pt x="2189" y="3010"/>
                  </a:cubicBezTo>
                  <a:cubicBezTo>
                    <a:pt x="2158" y="3010"/>
                    <a:pt x="2158" y="2980"/>
                    <a:pt x="2158" y="2980"/>
                  </a:cubicBezTo>
                  <a:cubicBezTo>
                    <a:pt x="2158" y="2949"/>
                    <a:pt x="2158" y="2949"/>
                    <a:pt x="2158" y="2949"/>
                  </a:cubicBezTo>
                  <a:close/>
                  <a:moveTo>
                    <a:pt x="1824" y="3071"/>
                  </a:moveTo>
                  <a:lnTo>
                    <a:pt x="1824" y="3101"/>
                  </a:lnTo>
                  <a:cubicBezTo>
                    <a:pt x="1824" y="3101"/>
                    <a:pt x="1810" y="3115"/>
                    <a:pt x="1801" y="3115"/>
                  </a:cubicBezTo>
                  <a:cubicBezTo>
                    <a:pt x="1797" y="3115"/>
                    <a:pt x="1794" y="3111"/>
                    <a:pt x="1794" y="3101"/>
                  </a:cubicBezTo>
                  <a:cubicBezTo>
                    <a:pt x="1794" y="3101"/>
                    <a:pt x="1824" y="3071"/>
                    <a:pt x="1824" y="3071"/>
                  </a:cubicBezTo>
                  <a:close/>
                  <a:moveTo>
                    <a:pt x="1915" y="1"/>
                  </a:moveTo>
                  <a:cubicBezTo>
                    <a:pt x="1885" y="1"/>
                    <a:pt x="1885" y="1"/>
                    <a:pt x="1885" y="62"/>
                  </a:cubicBezTo>
                  <a:cubicBezTo>
                    <a:pt x="1885" y="92"/>
                    <a:pt x="1885" y="92"/>
                    <a:pt x="1885" y="92"/>
                  </a:cubicBezTo>
                  <a:cubicBezTo>
                    <a:pt x="1885" y="92"/>
                    <a:pt x="1854" y="92"/>
                    <a:pt x="1854" y="122"/>
                  </a:cubicBezTo>
                  <a:cubicBezTo>
                    <a:pt x="1854" y="153"/>
                    <a:pt x="1854" y="153"/>
                    <a:pt x="1824" y="153"/>
                  </a:cubicBezTo>
                  <a:cubicBezTo>
                    <a:pt x="1824" y="122"/>
                    <a:pt x="1794" y="122"/>
                    <a:pt x="1794" y="122"/>
                  </a:cubicBezTo>
                  <a:lnTo>
                    <a:pt x="1794" y="92"/>
                  </a:lnTo>
                  <a:cubicBezTo>
                    <a:pt x="1794" y="66"/>
                    <a:pt x="1794" y="46"/>
                    <a:pt x="1794" y="31"/>
                  </a:cubicBezTo>
                  <a:cubicBezTo>
                    <a:pt x="1794" y="62"/>
                    <a:pt x="1520" y="92"/>
                    <a:pt x="1490" y="122"/>
                  </a:cubicBezTo>
                  <a:cubicBezTo>
                    <a:pt x="1474" y="107"/>
                    <a:pt x="1459" y="100"/>
                    <a:pt x="1452" y="100"/>
                  </a:cubicBezTo>
                  <a:cubicBezTo>
                    <a:pt x="1444" y="100"/>
                    <a:pt x="1444" y="107"/>
                    <a:pt x="1459" y="122"/>
                  </a:cubicBezTo>
                  <a:cubicBezTo>
                    <a:pt x="1459" y="153"/>
                    <a:pt x="1398" y="183"/>
                    <a:pt x="1338" y="183"/>
                  </a:cubicBezTo>
                  <a:cubicBezTo>
                    <a:pt x="1277" y="214"/>
                    <a:pt x="1216" y="244"/>
                    <a:pt x="1246" y="274"/>
                  </a:cubicBezTo>
                  <a:lnTo>
                    <a:pt x="1216" y="274"/>
                  </a:lnTo>
                  <a:cubicBezTo>
                    <a:pt x="1186" y="274"/>
                    <a:pt x="1186" y="335"/>
                    <a:pt x="1186" y="335"/>
                  </a:cubicBezTo>
                  <a:cubicBezTo>
                    <a:pt x="1155" y="305"/>
                    <a:pt x="1125" y="274"/>
                    <a:pt x="1125" y="274"/>
                  </a:cubicBezTo>
                  <a:lnTo>
                    <a:pt x="1125" y="274"/>
                  </a:lnTo>
                  <a:cubicBezTo>
                    <a:pt x="1125" y="305"/>
                    <a:pt x="1125" y="335"/>
                    <a:pt x="1155" y="366"/>
                  </a:cubicBezTo>
                  <a:cubicBezTo>
                    <a:pt x="1155" y="396"/>
                    <a:pt x="1155" y="396"/>
                    <a:pt x="1155" y="396"/>
                  </a:cubicBezTo>
                  <a:cubicBezTo>
                    <a:pt x="1155" y="396"/>
                    <a:pt x="1155" y="396"/>
                    <a:pt x="1125" y="366"/>
                  </a:cubicBezTo>
                  <a:cubicBezTo>
                    <a:pt x="1094" y="335"/>
                    <a:pt x="1094" y="305"/>
                    <a:pt x="1094" y="305"/>
                  </a:cubicBezTo>
                  <a:cubicBezTo>
                    <a:pt x="1094" y="335"/>
                    <a:pt x="1094" y="335"/>
                    <a:pt x="1094" y="335"/>
                  </a:cubicBezTo>
                  <a:cubicBezTo>
                    <a:pt x="1094" y="335"/>
                    <a:pt x="1094" y="335"/>
                    <a:pt x="1034" y="305"/>
                  </a:cubicBezTo>
                  <a:lnTo>
                    <a:pt x="1034" y="335"/>
                  </a:lnTo>
                  <a:cubicBezTo>
                    <a:pt x="1022" y="329"/>
                    <a:pt x="1014" y="327"/>
                    <a:pt x="1008" y="327"/>
                  </a:cubicBezTo>
                  <a:cubicBezTo>
                    <a:pt x="983" y="327"/>
                    <a:pt x="1003" y="371"/>
                    <a:pt x="1003" y="396"/>
                  </a:cubicBezTo>
                  <a:cubicBezTo>
                    <a:pt x="992" y="373"/>
                    <a:pt x="980" y="363"/>
                    <a:pt x="972" y="363"/>
                  </a:cubicBezTo>
                  <a:cubicBezTo>
                    <a:pt x="959" y="363"/>
                    <a:pt x="954" y="389"/>
                    <a:pt x="973" y="426"/>
                  </a:cubicBezTo>
                  <a:cubicBezTo>
                    <a:pt x="963" y="416"/>
                    <a:pt x="956" y="413"/>
                    <a:pt x="950" y="413"/>
                  </a:cubicBezTo>
                  <a:cubicBezTo>
                    <a:pt x="939" y="413"/>
                    <a:pt x="932" y="426"/>
                    <a:pt x="912" y="426"/>
                  </a:cubicBezTo>
                  <a:cubicBezTo>
                    <a:pt x="942" y="457"/>
                    <a:pt x="882" y="518"/>
                    <a:pt x="821" y="578"/>
                  </a:cubicBezTo>
                  <a:cubicBezTo>
                    <a:pt x="730" y="639"/>
                    <a:pt x="699" y="669"/>
                    <a:pt x="730" y="700"/>
                  </a:cubicBezTo>
                  <a:lnTo>
                    <a:pt x="669" y="700"/>
                  </a:lnTo>
                  <a:cubicBezTo>
                    <a:pt x="669" y="691"/>
                    <a:pt x="666" y="687"/>
                    <a:pt x="664" y="687"/>
                  </a:cubicBezTo>
                  <a:lnTo>
                    <a:pt x="664" y="687"/>
                  </a:lnTo>
                  <a:cubicBezTo>
                    <a:pt x="659" y="687"/>
                    <a:pt x="656" y="709"/>
                    <a:pt x="699" y="730"/>
                  </a:cubicBezTo>
                  <a:cubicBezTo>
                    <a:pt x="669" y="730"/>
                    <a:pt x="639" y="730"/>
                    <a:pt x="608" y="761"/>
                  </a:cubicBezTo>
                  <a:cubicBezTo>
                    <a:pt x="608" y="791"/>
                    <a:pt x="578" y="821"/>
                    <a:pt x="608" y="852"/>
                  </a:cubicBezTo>
                  <a:cubicBezTo>
                    <a:pt x="592" y="844"/>
                    <a:pt x="576" y="840"/>
                    <a:pt x="562" y="840"/>
                  </a:cubicBezTo>
                  <a:cubicBezTo>
                    <a:pt x="523" y="840"/>
                    <a:pt x="503" y="868"/>
                    <a:pt x="547" y="913"/>
                  </a:cubicBezTo>
                  <a:cubicBezTo>
                    <a:pt x="527" y="913"/>
                    <a:pt x="520" y="926"/>
                    <a:pt x="509" y="926"/>
                  </a:cubicBezTo>
                  <a:cubicBezTo>
                    <a:pt x="503" y="926"/>
                    <a:pt x="497" y="923"/>
                    <a:pt x="487" y="913"/>
                  </a:cubicBezTo>
                  <a:cubicBezTo>
                    <a:pt x="487" y="913"/>
                    <a:pt x="487" y="943"/>
                    <a:pt x="487" y="973"/>
                  </a:cubicBezTo>
                  <a:cubicBezTo>
                    <a:pt x="487" y="973"/>
                    <a:pt x="487" y="1034"/>
                    <a:pt x="456" y="1034"/>
                  </a:cubicBezTo>
                  <a:cubicBezTo>
                    <a:pt x="456" y="1065"/>
                    <a:pt x="487" y="1095"/>
                    <a:pt x="487" y="1095"/>
                  </a:cubicBezTo>
                  <a:cubicBezTo>
                    <a:pt x="466" y="1095"/>
                    <a:pt x="460" y="1109"/>
                    <a:pt x="457" y="1109"/>
                  </a:cubicBezTo>
                  <a:cubicBezTo>
                    <a:pt x="456" y="1109"/>
                    <a:pt x="456" y="1105"/>
                    <a:pt x="456" y="1095"/>
                  </a:cubicBezTo>
                  <a:cubicBezTo>
                    <a:pt x="426" y="1095"/>
                    <a:pt x="426" y="1156"/>
                    <a:pt x="395" y="1217"/>
                  </a:cubicBezTo>
                  <a:cubicBezTo>
                    <a:pt x="365" y="1277"/>
                    <a:pt x="365" y="1338"/>
                    <a:pt x="335" y="1338"/>
                  </a:cubicBezTo>
                  <a:cubicBezTo>
                    <a:pt x="335" y="1338"/>
                    <a:pt x="304" y="1369"/>
                    <a:pt x="335" y="1369"/>
                  </a:cubicBezTo>
                  <a:cubicBezTo>
                    <a:pt x="426" y="1399"/>
                    <a:pt x="426" y="1399"/>
                    <a:pt x="365" y="1399"/>
                  </a:cubicBezTo>
                  <a:cubicBezTo>
                    <a:pt x="304" y="1399"/>
                    <a:pt x="304" y="1460"/>
                    <a:pt x="365" y="1460"/>
                  </a:cubicBezTo>
                  <a:lnTo>
                    <a:pt x="335" y="1460"/>
                  </a:lnTo>
                  <a:cubicBezTo>
                    <a:pt x="274" y="1460"/>
                    <a:pt x="304" y="1521"/>
                    <a:pt x="365" y="1521"/>
                  </a:cubicBezTo>
                  <a:cubicBezTo>
                    <a:pt x="335" y="1521"/>
                    <a:pt x="304" y="1551"/>
                    <a:pt x="335" y="1551"/>
                  </a:cubicBezTo>
                  <a:lnTo>
                    <a:pt x="274" y="1551"/>
                  </a:lnTo>
                  <a:cubicBezTo>
                    <a:pt x="213" y="1551"/>
                    <a:pt x="183" y="1551"/>
                    <a:pt x="183" y="1581"/>
                  </a:cubicBezTo>
                  <a:lnTo>
                    <a:pt x="274" y="1581"/>
                  </a:lnTo>
                  <a:lnTo>
                    <a:pt x="274" y="1612"/>
                  </a:lnTo>
                  <a:lnTo>
                    <a:pt x="304" y="1612"/>
                  </a:lnTo>
                  <a:cubicBezTo>
                    <a:pt x="335" y="1612"/>
                    <a:pt x="335" y="1642"/>
                    <a:pt x="335" y="1642"/>
                  </a:cubicBezTo>
                  <a:lnTo>
                    <a:pt x="487" y="1642"/>
                  </a:lnTo>
                  <a:cubicBezTo>
                    <a:pt x="578" y="1642"/>
                    <a:pt x="608" y="1642"/>
                    <a:pt x="639" y="1612"/>
                  </a:cubicBezTo>
                  <a:cubicBezTo>
                    <a:pt x="669" y="1581"/>
                    <a:pt x="699" y="1551"/>
                    <a:pt x="639" y="1551"/>
                  </a:cubicBezTo>
                  <a:lnTo>
                    <a:pt x="608" y="1551"/>
                  </a:lnTo>
                  <a:cubicBezTo>
                    <a:pt x="608" y="1521"/>
                    <a:pt x="639" y="1521"/>
                    <a:pt x="639" y="1521"/>
                  </a:cubicBezTo>
                  <a:cubicBezTo>
                    <a:pt x="669" y="1521"/>
                    <a:pt x="669" y="1490"/>
                    <a:pt x="699" y="1460"/>
                  </a:cubicBezTo>
                  <a:cubicBezTo>
                    <a:pt x="699" y="1399"/>
                    <a:pt x="699" y="1399"/>
                    <a:pt x="730" y="1399"/>
                  </a:cubicBezTo>
                  <a:cubicBezTo>
                    <a:pt x="760" y="1399"/>
                    <a:pt x="791" y="1369"/>
                    <a:pt x="791" y="1369"/>
                  </a:cubicBezTo>
                  <a:cubicBezTo>
                    <a:pt x="730" y="1369"/>
                    <a:pt x="760" y="1338"/>
                    <a:pt x="791" y="1277"/>
                  </a:cubicBezTo>
                  <a:cubicBezTo>
                    <a:pt x="791" y="1217"/>
                    <a:pt x="821" y="1156"/>
                    <a:pt x="791" y="1156"/>
                  </a:cubicBezTo>
                  <a:lnTo>
                    <a:pt x="791" y="1125"/>
                  </a:lnTo>
                  <a:cubicBezTo>
                    <a:pt x="801" y="1136"/>
                    <a:pt x="807" y="1139"/>
                    <a:pt x="813" y="1139"/>
                  </a:cubicBezTo>
                  <a:cubicBezTo>
                    <a:pt x="824" y="1139"/>
                    <a:pt x="831" y="1125"/>
                    <a:pt x="851" y="1125"/>
                  </a:cubicBezTo>
                  <a:cubicBezTo>
                    <a:pt x="821" y="1095"/>
                    <a:pt x="821" y="1065"/>
                    <a:pt x="821" y="1065"/>
                  </a:cubicBezTo>
                  <a:lnTo>
                    <a:pt x="821" y="1065"/>
                  </a:lnTo>
                  <a:cubicBezTo>
                    <a:pt x="836" y="1080"/>
                    <a:pt x="851" y="1087"/>
                    <a:pt x="863" y="1087"/>
                  </a:cubicBezTo>
                  <a:cubicBezTo>
                    <a:pt x="874" y="1087"/>
                    <a:pt x="882" y="1080"/>
                    <a:pt x="882" y="1065"/>
                  </a:cubicBezTo>
                  <a:cubicBezTo>
                    <a:pt x="882" y="1065"/>
                    <a:pt x="882" y="1065"/>
                    <a:pt x="851" y="1034"/>
                  </a:cubicBezTo>
                  <a:cubicBezTo>
                    <a:pt x="851" y="1034"/>
                    <a:pt x="912" y="973"/>
                    <a:pt x="942" y="973"/>
                  </a:cubicBezTo>
                  <a:cubicBezTo>
                    <a:pt x="951" y="982"/>
                    <a:pt x="955" y="986"/>
                    <a:pt x="956" y="986"/>
                  </a:cubicBezTo>
                  <a:cubicBezTo>
                    <a:pt x="958" y="986"/>
                    <a:pt x="942" y="965"/>
                    <a:pt x="942" y="943"/>
                  </a:cubicBezTo>
                  <a:lnTo>
                    <a:pt x="973" y="943"/>
                  </a:lnTo>
                  <a:cubicBezTo>
                    <a:pt x="942" y="913"/>
                    <a:pt x="973" y="882"/>
                    <a:pt x="1034" y="852"/>
                  </a:cubicBezTo>
                  <a:cubicBezTo>
                    <a:pt x="1064" y="791"/>
                    <a:pt x="1094" y="761"/>
                    <a:pt x="1064" y="730"/>
                  </a:cubicBezTo>
                  <a:cubicBezTo>
                    <a:pt x="1064" y="730"/>
                    <a:pt x="1064" y="717"/>
                    <a:pt x="1073" y="717"/>
                  </a:cubicBezTo>
                  <a:cubicBezTo>
                    <a:pt x="1078" y="717"/>
                    <a:pt x="1084" y="720"/>
                    <a:pt x="1094" y="730"/>
                  </a:cubicBezTo>
                  <a:cubicBezTo>
                    <a:pt x="1155" y="745"/>
                    <a:pt x="1186" y="753"/>
                    <a:pt x="1197" y="753"/>
                  </a:cubicBezTo>
                  <a:cubicBezTo>
                    <a:pt x="1208" y="753"/>
                    <a:pt x="1201" y="745"/>
                    <a:pt x="1186" y="730"/>
                  </a:cubicBezTo>
                  <a:cubicBezTo>
                    <a:pt x="1186" y="730"/>
                    <a:pt x="1155" y="730"/>
                    <a:pt x="1125" y="700"/>
                  </a:cubicBezTo>
                  <a:cubicBezTo>
                    <a:pt x="1107" y="664"/>
                    <a:pt x="1100" y="650"/>
                    <a:pt x="1109" y="650"/>
                  </a:cubicBezTo>
                  <a:cubicBezTo>
                    <a:pt x="1115" y="650"/>
                    <a:pt x="1130" y="657"/>
                    <a:pt x="1155" y="669"/>
                  </a:cubicBezTo>
                  <a:cubicBezTo>
                    <a:pt x="1162" y="684"/>
                    <a:pt x="1173" y="690"/>
                    <a:pt x="1184" y="690"/>
                  </a:cubicBezTo>
                  <a:cubicBezTo>
                    <a:pt x="1221" y="690"/>
                    <a:pt x="1270" y="625"/>
                    <a:pt x="1246" y="578"/>
                  </a:cubicBezTo>
                  <a:lnTo>
                    <a:pt x="1246" y="578"/>
                  </a:lnTo>
                  <a:lnTo>
                    <a:pt x="1277" y="609"/>
                  </a:lnTo>
                  <a:cubicBezTo>
                    <a:pt x="1277" y="624"/>
                    <a:pt x="1277" y="631"/>
                    <a:pt x="1281" y="631"/>
                  </a:cubicBezTo>
                  <a:cubicBezTo>
                    <a:pt x="1284" y="631"/>
                    <a:pt x="1292" y="624"/>
                    <a:pt x="1307" y="609"/>
                  </a:cubicBezTo>
                  <a:lnTo>
                    <a:pt x="1338" y="609"/>
                  </a:lnTo>
                  <a:cubicBezTo>
                    <a:pt x="1320" y="573"/>
                    <a:pt x="1333" y="558"/>
                    <a:pt x="1348" y="558"/>
                  </a:cubicBezTo>
                  <a:cubicBezTo>
                    <a:pt x="1358" y="558"/>
                    <a:pt x="1368" y="566"/>
                    <a:pt x="1368" y="578"/>
                  </a:cubicBezTo>
                  <a:cubicBezTo>
                    <a:pt x="1398" y="609"/>
                    <a:pt x="1398" y="609"/>
                    <a:pt x="1429" y="609"/>
                  </a:cubicBezTo>
                  <a:cubicBezTo>
                    <a:pt x="1414" y="563"/>
                    <a:pt x="1421" y="548"/>
                    <a:pt x="1436" y="548"/>
                  </a:cubicBezTo>
                  <a:cubicBezTo>
                    <a:pt x="1452" y="548"/>
                    <a:pt x="1474" y="563"/>
                    <a:pt x="1490" y="578"/>
                  </a:cubicBezTo>
                  <a:cubicBezTo>
                    <a:pt x="1490" y="548"/>
                    <a:pt x="1490" y="518"/>
                    <a:pt x="1520" y="518"/>
                  </a:cubicBezTo>
                  <a:cubicBezTo>
                    <a:pt x="1520" y="518"/>
                    <a:pt x="1550" y="518"/>
                    <a:pt x="1520" y="487"/>
                  </a:cubicBezTo>
                  <a:cubicBezTo>
                    <a:pt x="1520" y="457"/>
                    <a:pt x="1490" y="426"/>
                    <a:pt x="1520" y="426"/>
                  </a:cubicBezTo>
                  <a:lnTo>
                    <a:pt x="1520" y="457"/>
                  </a:lnTo>
                  <a:cubicBezTo>
                    <a:pt x="1520" y="472"/>
                    <a:pt x="1528" y="480"/>
                    <a:pt x="1539" y="480"/>
                  </a:cubicBezTo>
                  <a:cubicBezTo>
                    <a:pt x="1550" y="480"/>
                    <a:pt x="1566" y="472"/>
                    <a:pt x="1581" y="457"/>
                  </a:cubicBezTo>
                  <a:cubicBezTo>
                    <a:pt x="1611" y="457"/>
                    <a:pt x="1642" y="457"/>
                    <a:pt x="1642" y="487"/>
                  </a:cubicBezTo>
                  <a:lnTo>
                    <a:pt x="1642" y="457"/>
                  </a:lnTo>
                  <a:cubicBezTo>
                    <a:pt x="1642" y="442"/>
                    <a:pt x="1649" y="434"/>
                    <a:pt x="1657" y="434"/>
                  </a:cubicBezTo>
                  <a:cubicBezTo>
                    <a:pt x="1664" y="434"/>
                    <a:pt x="1672" y="442"/>
                    <a:pt x="1672" y="457"/>
                  </a:cubicBezTo>
                  <a:cubicBezTo>
                    <a:pt x="1672" y="472"/>
                    <a:pt x="1680" y="480"/>
                    <a:pt x="1691" y="480"/>
                  </a:cubicBezTo>
                  <a:cubicBezTo>
                    <a:pt x="1702" y="480"/>
                    <a:pt x="1718" y="472"/>
                    <a:pt x="1733" y="457"/>
                  </a:cubicBezTo>
                  <a:cubicBezTo>
                    <a:pt x="1748" y="487"/>
                    <a:pt x="1756" y="502"/>
                    <a:pt x="1759" y="502"/>
                  </a:cubicBezTo>
                  <a:cubicBezTo>
                    <a:pt x="1763" y="502"/>
                    <a:pt x="1763" y="487"/>
                    <a:pt x="1763" y="457"/>
                  </a:cubicBezTo>
                  <a:cubicBezTo>
                    <a:pt x="1763" y="487"/>
                    <a:pt x="1794" y="487"/>
                    <a:pt x="1794" y="487"/>
                  </a:cubicBezTo>
                  <a:cubicBezTo>
                    <a:pt x="1794" y="472"/>
                    <a:pt x="1801" y="464"/>
                    <a:pt x="1809" y="464"/>
                  </a:cubicBezTo>
                  <a:cubicBezTo>
                    <a:pt x="1816" y="464"/>
                    <a:pt x="1824" y="472"/>
                    <a:pt x="1824" y="487"/>
                  </a:cubicBezTo>
                  <a:lnTo>
                    <a:pt x="1854" y="487"/>
                  </a:lnTo>
                  <a:cubicBezTo>
                    <a:pt x="1854" y="457"/>
                    <a:pt x="1854" y="457"/>
                    <a:pt x="1854" y="457"/>
                  </a:cubicBezTo>
                  <a:cubicBezTo>
                    <a:pt x="1885" y="457"/>
                    <a:pt x="1885" y="457"/>
                    <a:pt x="1885" y="426"/>
                  </a:cubicBezTo>
                  <a:cubicBezTo>
                    <a:pt x="1915" y="396"/>
                    <a:pt x="1915" y="396"/>
                    <a:pt x="1915" y="396"/>
                  </a:cubicBezTo>
                  <a:lnTo>
                    <a:pt x="1915" y="396"/>
                  </a:lnTo>
                  <a:cubicBezTo>
                    <a:pt x="1915" y="396"/>
                    <a:pt x="1915" y="426"/>
                    <a:pt x="1885" y="457"/>
                  </a:cubicBezTo>
                  <a:cubicBezTo>
                    <a:pt x="1885" y="469"/>
                    <a:pt x="1890" y="477"/>
                    <a:pt x="1898" y="477"/>
                  </a:cubicBezTo>
                  <a:cubicBezTo>
                    <a:pt x="1905" y="477"/>
                    <a:pt x="1914" y="472"/>
                    <a:pt x="1923" y="461"/>
                  </a:cubicBezTo>
                  <a:lnTo>
                    <a:pt x="1923" y="461"/>
                  </a:lnTo>
                  <a:cubicBezTo>
                    <a:pt x="1922" y="466"/>
                    <a:pt x="1923" y="469"/>
                    <a:pt x="1927" y="469"/>
                  </a:cubicBezTo>
                  <a:cubicBezTo>
                    <a:pt x="1930" y="469"/>
                    <a:pt x="1937" y="466"/>
                    <a:pt x="1946" y="457"/>
                  </a:cubicBezTo>
                  <a:cubicBezTo>
                    <a:pt x="1946" y="457"/>
                    <a:pt x="1946" y="457"/>
                    <a:pt x="1946" y="426"/>
                  </a:cubicBezTo>
                  <a:lnTo>
                    <a:pt x="1976" y="426"/>
                  </a:lnTo>
                  <a:cubicBezTo>
                    <a:pt x="1976" y="457"/>
                    <a:pt x="2006" y="457"/>
                    <a:pt x="2006" y="487"/>
                  </a:cubicBezTo>
                  <a:cubicBezTo>
                    <a:pt x="2006" y="500"/>
                    <a:pt x="2006" y="507"/>
                    <a:pt x="2008" y="507"/>
                  </a:cubicBezTo>
                  <a:cubicBezTo>
                    <a:pt x="2012" y="507"/>
                    <a:pt x="2019" y="492"/>
                    <a:pt x="2037" y="457"/>
                  </a:cubicBezTo>
                  <a:cubicBezTo>
                    <a:pt x="2037" y="442"/>
                    <a:pt x="2044" y="434"/>
                    <a:pt x="2052" y="434"/>
                  </a:cubicBezTo>
                  <a:cubicBezTo>
                    <a:pt x="2060" y="434"/>
                    <a:pt x="2067" y="442"/>
                    <a:pt x="2067" y="457"/>
                  </a:cubicBezTo>
                  <a:cubicBezTo>
                    <a:pt x="2067" y="426"/>
                    <a:pt x="2098" y="396"/>
                    <a:pt x="2098" y="396"/>
                  </a:cubicBezTo>
                  <a:lnTo>
                    <a:pt x="2098" y="426"/>
                  </a:lnTo>
                  <a:lnTo>
                    <a:pt x="2067" y="457"/>
                  </a:lnTo>
                  <a:cubicBezTo>
                    <a:pt x="2067" y="487"/>
                    <a:pt x="2128" y="518"/>
                    <a:pt x="2219" y="548"/>
                  </a:cubicBezTo>
                  <a:cubicBezTo>
                    <a:pt x="2219" y="548"/>
                    <a:pt x="2232" y="536"/>
                    <a:pt x="2240" y="519"/>
                  </a:cubicBezTo>
                  <a:lnTo>
                    <a:pt x="2240" y="519"/>
                  </a:lnTo>
                  <a:cubicBezTo>
                    <a:pt x="2235" y="543"/>
                    <a:pt x="2236" y="556"/>
                    <a:pt x="2242" y="556"/>
                  </a:cubicBezTo>
                  <a:cubicBezTo>
                    <a:pt x="2250" y="556"/>
                    <a:pt x="2265" y="533"/>
                    <a:pt x="2280" y="487"/>
                  </a:cubicBezTo>
                  <a:cubicBezTo>
                    <a:pt x="2280" y="523"/>
                    <a:pt x="2280" y="537"/>
                    <a:pt x="2286" y="537"/>
                  </a:cubicBezTo>
                  <a:cubicBezTo>
                    <a:pt x="2290" y="537"/>
                    <a:pt x="2298" y="530"/>
                    <a:pt x="2310" y="518"/>
                  </a:cubicBezTo>
                  <a:lnTo>
                    <a:pt x="2310" y="518"/>
                  </a:lnTo>
                  <a:cubicBezTo>
                    <a:pt x="2310" y="539"/>
                    <a:pt x="2295" y="560"/>
                    <a:pt x="2297" y="560"/>
                  </a:cubicBezTo>
                  <a:cubicBezTo>
                    <a:pt x="2298" y="560"/>
                    <a:pt x="2301" y="557"/>
                    <a:pt x="2310" y="548"/>
                  </a:cubicBezTo>
                  <a:cubicBezTo>
                    <a:pt x="2310" y="548"/>
                    <a:pt x="2310" y="548"/>
                    <a:pt x="2310" y="578"/>
                  </a:cubicBezTo>
                  <a:cubicBezTo>
                    <a:pt x="2310" y="593"/>
                    <a:pt x="2310" y="601"/>
                    <a:pt x="2314" y="601"/>
                  </a:cubicBezTo>
                  <a:cubicBezTo>
                    <a:pt x="2318" y="601"/>
                    <a:pt x="2325" y="593"/>
                    <a:pt x="2341" y="578"/>
                  </a:cubicBezTo>
                  <a:cubicBezTo>
                    <a:pt x="2371" y="548"/>
                    <a:pt x="2386" y="533"/>
                    <a:pt x="2390" y="533"/>
                  </a:cubicBezTo>
                  <a:lnTo>
                    <a:pt x="2390" y="533"/>
                  </a:lnTo>
                  <a:cubicBezTo>
                    <a:pt x="2394" y="533"/>
                    <a:pt x="2386" y="548"/>
                    <a:pt x="2371" y="578"/>
                  </a:cubicBezTo>
                  <a:cubicBezTo>
                    <a:pt x="2358" y="604"/>
                    <a:pt x="2356" y="613"/>
                    <a:pt x="2363" y="613"/>
                  </a:cubicBezTo>
                  <a:cubicBezTo>
                    <a:pt x="2372" y="613"/>
                    <a:pt x="2397" y="596"/>
                    <a:pt x="2432" y="578"/>
                  </a:cubicBezTo>
                  <a:cubicBezTo>
                    <a:pt x="2432" y="578"/>
                    <a:pt x="2462" y="578"/>
                    <a:pt x="2432" y="609"/>
                  </a:cubicBezTo>
                  <a:lnTo>
                    <a:pt x="2462" y="609"/>
                  </a:lnTo>
                  <a:cubicBezTo>
                    <a:pt x="2480" y="591"/>
                    <a:pt x="2493" y="584"/>
                    <a:pt x="2501" y="584"/>
                  </a:cubicBezTo>
                  <a:cubicBezTo>
                    <a:pt x="2520" y="584"/>
                    <a:pt x="2514" y="627"/>
                    <a:pt x="2493" y="669"/>
                  </a:cubicBezTo>
                  <a:lnTo>
                    <a:pt x="2523" y="639"/>
                  </a:lnTo>
                  <a:cubicBezTo>
                    <a:pt x="2558" y="622"/>
                    <a:pt x="2583" y="604"/>
                    <a:pt x="2586" y="604"/>
                  </a:cubicBezTo>
                  <a:lnTo>
                    <a:pt x="2586" y="604"/>
                  </a:lnTo>
                  <a:cubicBezTo>
                    <a:pt x="2589" y="604"/>
                    <a:pt x="2579" y="613"/>
                    <a:pt x="2553" y="639"/>
                  </a:cubicBezTo>
                  <a:cubicBezTo>
                    <a:pt x="2553" y="669"/>
                    <a:pt x="2523" y="669"/>
                    <a:pt x="2553" y="669"/>
                  </a:cubicBezTo>
                  <a:cubicBezTo>
                    <a:pt x="2563" y="651"/>
                    <a:pt x="2572" y="643"/>
                    <a:pt x="2579" y="643"/>
                  </a:cubicBezTo>
                  <a:cubicBezTo>
                    <a:pt x="2594" y="643"/>
                    <a:pt x="2595" y="679"/>
                    <a:pt x="2553" y="700"/>
                  </a:cubicBezTo>
                  <a:cubicBezTo>
                    <a:pt x="2584" y="700"/>
                    <a:pt x="2614" y="669"/>
                    <a:pt x="2614" y="669"/>
                  </a:cubicBezTo>
                  <a:cubicBezTo>
                    <a:pt x="2614" y="669"/>
                    <a:pt x="2614" y="669"/>
                    <a:pt x="2614" y="700"/>
                  </a:cubicBezTo>
                  <a:cubicBezTo>
                    <a:pt x="2600" y="714"/>
                    <a:pt x="2593" y="728"/>
                    <a:pt x="2589" y="736"/>
                  </a:cubicBezTo>
                  <a:lnTo>
                    <a:pt x="2589" y="736"/>
                  </a:lnTo>
                  <a:cubicBezTo>
                    <a:pt x="2586" y="732"/>
                    <a:pt x="2584" y="730"/>
                    <a:pt x="2584" y="730"/>
                  </a:cubicBezTo>
                  <a:lnTo>
                    <a:pt x="2584" y="730"/>
                  </a:lnTo>
                  <a:cubicBezTo>
                    <a:pt x="2584" y="739"/>
                    <a:pt x="2584" y="743"/>
                    <a:pt x="2585" y="743"/>
                  </a:cubicBezTo>
                  <a:cubicBezTo>
                    <a:pt x="2585" y="743"/>
                    <a:pt x="2586" y="740"/>
                    <a:pt x="2589" y="736"/>
                  </a:cubicBezTo>
                  <a:lnTo>
                    <a:pt x="2589" y="736"/>
                  </a:lnTo>
                  <a:cubicBezTo>
                    <a:pt x="2596" y="746"/>
                    <a:pt x="2606" y="769"/>
                    <a:pt x="2584" y="791"/>
                  </a:cubicBezTo>
                  <a:lnTo>
                    <a:pt x="2614" y="791"/>
                  </a:lnTo>
                  <a:cubicBezTo>
                    <a:pt x="2645" y="791"/>
                    <a:pt x="2645" y="791"/>
                    <a:pt x="2614" y="821"/>
                  </a:cubicBezTo>
                  <a:lnTo>
                    <a:pt x="2675" y="821"/>
                  </a:lnTo>
                  <a:cubicBezTo>
                    <a:pt x="2675" y="821"/>
                    <a:pt x="2675" y="852"/>
                    <a:pt x="2645" y="852"/>
                  </a:cubicBezTo>
                  <a:cubicBezTo>
                    <a:pt x="2645" y="882"/>
                    <a:pt x="2645" y="882"/>
                    <a:pt x="2675" y="882"/>
                  </a:cubicBezTo>
                  <a:cubicBezTo>
                    <a:pt x="2675" y="852"/>
                    <a:pt x="2705" y="852"/>
                    <a:pt x="2705" y="852"/>
                  </a:cubicBezTo>
                  <a:cubicBezTo>
                    <a:pt x="2705" y="882"/>
                    <a:pt x="2705" y="882"/>
                    <a:pt x="2705" y="882"/>
                  </a:cubicBezTo>
                  <a:cubicBezTo>
                    <a:pt x="2736" y="852"/>
                    <a:pt x="2736" y="852"/>
                    <a:pt x="2736" y="852"/>
                  </a:cubicBezTo>
                  <a:cubicBezTo>
                    <a:pt x="2736" y="852"/>
                    <a:pt x="2736" y="913"/>
                    <a:pt x="2736" y="913"/>
                  </a:cubicBezTo>
                  <a:cubicBezTo>
                    <a:pt x="2751" y="928"/>
                    <a:pt x="2759" y="935"/>
                    <a:pt x="2762" y="935"/>
                  </a:cubicBezTo>
                  <a:cubicBezTo>
                    <a:pt x="2766" y="935"/>
                    <a:pt x="2766" y="928"/>
                    <a:pt x="2766" y="913"/>
                  </a:cubicBezTo>
                  <a:cubicBezTo>
                    <a:pt x="2797" y="913"/>
                    <a:pt x="2766" y="973"/>
                    <a:pt x="2797" y="973"/>
                  </a:cubicBezTo>
                  <a:cubicBezTo>
                    <a:pt x="2797" y="1004"/>
                    <a:pt x="2797" y="1004"/>
                    <a:pt x="2827" y="1004"/>
                  </a:cubicBezTo>
                  <a:cubicBezTo>
                    <a:pt x="2809" y="1039"/>
                    <a:pt x="2802" y="1054"/>
                    <a:pt x="2805" y="1054"/>
                  </a:cubicBezTo>
                  <a:cubicBezTo>
                    <a:pt x="2807" y="1054"/>
                    <a:pt x="2814" y="1047"/>
                    <a:pt x="2827" y="1034"/>
                  </a:cubicBezTo>
                  <a:lnTo>
                    <a:pt x="2857" y="1034"/>
                  </a:lnTo>
                  <a:cubicBezTo>
                    <a:pt x="2827" y="1065"/>
                    <a:pt x="2827" y="1065"/>
                    <a:pt x="2857" y="1065"/>
                  </a:cubicBezTo>
                  <a:cubicBezTo>
                    <a:pt x="2888" y="1065"/>
                    <a:pt x="2888" y="1065"/>
                    <a:pt x="2857" y="1095"/>
                  </a:cubicBezTo>
                  <a:cubicBezTo>
                    <a:pt x="2918" y="1095"/>
                    <a:pt x="2918" y="1156"/>
                    <a:pt x="2888" y="1156"/>
                  </a:cubicBezTo>
                  <a:lnTo>
                    <a:pt x="2918" y="1156"/>
                  </a:lnTo>
                  <a:cubicBezTo>
                    <a:pt x="2979" y="1156"/>
                    <a:pt x="2979" y="1156"/>
                    <a:pt x="2918" y="1186"/>
                  </a:cubicBezTo>
                  <a:cubicBezTo>
                    <a:pt x="2949" y="1186"/>
                    <a:pt x="2979" y="1217"/>
                    <a:pt x="2918" y="1247"/>
                  </a:cubicBezTo>
                  <a:lnTo>
                    <a:pt x="2888" y="1247"/>
                  </a:lnTo>
                  <a:cubicBezTo>
                    <a:pt x="2918" y="1247"/>
                    <a:pt x="2918" y="1247"/>
                    <a:pt x="2918" y="1277"/>
                  </a:cubicBezTo>
                  <a:cubicBezTo>
                    <a:pt x="2918" y="1308"/>
                    <a:pt x="2949" y="1308"/>
                    <a:pt x="2979" y="1338"/>
                  </a:cubicBezTo>
                  <a:cubicBezTo>
                    <a:pt x="2979" y="1338"/>
                    <a:pt x="2979" y="1369"/>
                    <a:pt x="2949" y="1399"/>
                  </a:cubicBezTo>
                  <a:lnTo>
                    <a:pt x="2979" y="1399"/>
                  </a:lnTo>
                  <a:cubicBezTo>
                    <a:pt x="3009" y="1429"/>
                    <a:pt x="3009" y="1429"/>
                    <a:pt x="2979" y="1429"/>
                  </a:cubicBezTo>
                  <a:cubicBezTo>
                    <a:pt x="3040" y="1460"/>
                    <a:pt x="3009" y="1460"/>
                    <a:pt x="3009" y="1460"/>
                  </a:cubicBezTo>
                  <a:cubicBezTo>
                    <a:pt x="2979" y="1460"/>
                    <a:pt x="2949" y="1490"/>
                    <a:pt x="2979" y="1490"/>
                  </a:cubicBezTo>
                  <a:lnTo>
                    <a:pt x="3009" y="1490"/>
                  </a:lnTo>
                  <a:cubicBezTo>
                    <a:pt x="3009" y="1521"/>
                    <a:pt x="2979" y="1794"/>
                    <a:pt x="2979" y="1794"/>
                  </a:cubicBezTo>
                  <a:cubicBezTo>
                    <a:pt x="2979" y="1794"/>
                    <a:pt x="2979" y="1794"/>
                    <a:pt x="2979" y="1825"/>
                  </a:cubicBezTo>
                  <a:cubicBezTo>
                    <a:pt x="2918" y="1825"/>
                    <a:pt x="2949" y="1855"/>
                    <a:pt x="2949" y="1916"/>
                  </a:cubicBezTo>
                  <a:cubicBezTo>
                    <a:pt x="2979" y="1916"/>
                    <a:pt x="2979" y="1916"/>
                    <a:pt x="2979" y="1946"/>
                  </a:cubicBezTo>
                  <a:cubicBezTo>
                    <a:pt x="2961" y="1937"/>
                    <a:pt x="2949" y="1934"/>
                    <a:pt x="2940" y="1934"/>
                  </a:cubicBezTo>
                  <a:cubicBezTo>
                    <a:pt x="2921" y="1934"/>
                    <a:pt x="2927" y="1955"/>
                    <a:pt x="2949" y="1976"/>
                  </a:cubicBezTo>
                  <a:cubicBezTo>
                    <a:pt x="2979" y="1992"/>
                    <a:pt x="2987" y="1999"/>
                    <a:pt x="2979" y="1999"/>
                  </a:cubicBezTo>
                  <a:cubicBezTo>
                    <a:pt x="2971" y="1999"/>
                    <a:pt x="2949" y="1992"/>
                    <a:pt x="2918" y="1976"/>
                  </a:cubicBezTo>
                  <a:cubicBezTo>
                    <a:pt x="2902" y="1968"/>
                    <a:pt x="2890" y="1965"/>
                    <a:pt x="2883" y="1965"/>
                  </a:cubicBezTo>
                  <a:cubicBezTo>
                    <a:pt x="2864" y="1965"/>
                    <a:pt x="2882" y="1993"/>
                    <a:pt x="2949" y="2037"/>
                  </a:cubicBezTo>
                  <a:lnTo>
                    <a:pt x="2888" y="2037"/>
                  </a:lnTo>
                  <a:cubicBezTo>
                    <a:pt x="2931" y="2059"/>
                    <a:pt x="2943" y="2080"/>
                    <a:pt x="2926" y="2080"/>
                  </a:cubicBezTo>
                  <a:cubicBezTo>
                    <a:pt x="2918" y="2080"/>
                    <a:pt x="2906" y="2077"/>
                    <a:pt x="2888" y="2068"/>
                  </a:cubicBezTo>
                  <a:cubicBezTo>
                    <a:pt x="2863" y="2055"/>
                    <a:pt x="2848" y="2048"/>
                    <a:pt x="2844" y="2048"/>
                  </a:cubicBezTo>
                  <a:lnTo>
                    <a:pt x="2844" y="2048"/>
                  </a:lnTo>
                  <a:cubicBezTo>
                    <a:pt x="2837" y="2048"/>
                    <a:pt x="2852" y="2062"/>
                    <a:pt x="2888" y="2098"/>
                  </a:cubicBezTo>
                  <a:cubicBezTo>
                    <a:pt x="2909" y="2120"/>
                    <a:pt x="2916" y="2141"/>
                    <a:pt x="2896" y="2141"/>
                  </a:cubicBezTo>
                  <a:cubicBezTo>
                    <a:pt x="2888" y="2141"/>
                    <a:pt x="2875" y="2137"/>
                    <a:pt x="2857" y="2128"/>
                  </a:cubicBezTo>
                  <a:cubicBezTo>
                    <a:pt x="2857" y="2128"/>
                    <a:pt x="2797" y="2128"/>
                    <a:pt x="2827" y="2159"/>
                  </a:cubicBezTo>
                  <a:cubicBezTo>
                    <a:pt x="2827" y="2189"/>
                    <a:pt x="2766" y="2189"/>
                    <a:pt x="2736" y="2250"/>
                  </a:cubicBezTo>
                  <a:cubicBezTo>
                    <a:pt x="2675" y="2311"/>
                    <a:pt x="2645" y="2341"/>
                    <a:pt x="2675" y="2341"/>
                  </a:cubicBezTo>
                  <a:cubicBezTo>
                    <a:pt x="2711" y="2377"/>
                    <a:pt x="2725" y="2392"/>
                    <a:pt x="2719" y="2392"/>
                  </a:cubicBezTo>
                  <a:cubicBezTo>
                    <a:pt x="2715" y="2392"/>
                    <a:pt x="2700" y="2384"/>
                    <a:pt x="2675" y="2372"/>
                  </a:cubicBezTo>
                  <a:lnTo>
                    <a:pt x="2614" y="2372"/>
                  </a:lnTo>
                  <a:cubicBezTo>
                    <a:pt x="2614" y="2372"/>
                    <a:pt x="2614" y="2385"/>
                    <a:pt x="2605" y="2385"/>
                  </a:cubicBezTo>
                  <a:cubicBezTo>
                    <a:pt x="2601" y="2385"/>
                    <a:pt x="2594" y="2382"/>
                    <a:pt x="2584" y="2372"/>
                  </a:cubicBezTo>
                  <a:lnTo>
                    <a:pt x="2553" y="2372"/>
                  </a:lnTo>
                  <a:cubicBezTo>
                    <a:pt x="2614" y="2432"/>
                    <a:pt x="2553" y="2463"/>
                    <a:pt x="2523" y="2463"/>
                  </a:cubicBezTo>
                  <a:cubicBezTo>
                    <a:pt x="2523" y="2463"/>
                    <a:pt x="2493" y="2463"/>
                    <a:pt x="2523" y="2524"/>
                  </a:cubicBezTo>
                  <a:cubicBezTo>
                    <a:pt x="2523" y="2539"/>
                    <a:pt x="2523" y="2546"/>
                    <a:pt x="2519" y="2546"/>
                  </a:cubicBezTo>
                  <a:cubicBezTo>
                    <a:pt x="2515" y="2546"/>
                    <a:pt x="2508" y="2539"/>
                    <a:pt x="2493" y="2524"/>
                  </a:cubicBezTo>
                  <a:cubicBezTo>
                    <a:pt x="2480" y="2511"/>
                    <a:pt x="2462" y="2504"/>
                    <a:pt x="2450" y="2504"/>
                  </a:cubicBezTo>
                  <a:lnTo>
                    <a:pt x="2450" y="2504"/>
                  </a:lnTo>
                  <a:cubicBezTo>
                    <a:pt x="2433" y="2504"/>
                    <a:pt x="2427" y="2518"/>
                    <a:pt x="2462" y="2554"/>
                  </a:cubicBezTo>
                  <a:lnTo>
                    <a:pt x="2432" y="2524"/>
                  </a:lnTo>
                  <a:cubicBezTo>
                    <a:pt x="2423" y="2515"/>
                    <a:pt x="2417" y="2511"/>
                    <a:pt x="2413" y="2511"/>
                  </a:cubicBezTo>
                  <a:lnTo>
                    <a:pt x="2413" y="2511"/>
                  </a:lnTo>
                  <a:cubicBezTo>
                    <a:pt x="2404" y="2511"/>
                    <a:pt x="2410" y="2533"/>
                    <a:pt x="2432" y="2554"/>
                  </a:cubicBezTo>
                  <a:cubicBezTo>
                    <a:pt x="2447" y="2584"/>
                    <a:pt x="2455" y="2600"/>
                    <a:pt x="2451" y="2600"/>
                  </a:cubicBezTo>
                  <a:cubicBezTo>
                    <a:pt x="2447" y="2600"/>
                    <a:pt x="2432" y="2584"/>
                    <a:pt x="2401" y="2554"/>
                  </a:cubicBezTo>
                  <a:cubicBezTo>
                    <a:pt x="2384" y="2518"/>
                    <a:pt x="2366" y="2504"/>
                    <a:pt x="2360" y="2504"/>
                  </a:cubicBezTo>
                  <a:lnTo>
                    <a:pt x="2360" y="2504"/>
                  </a:lnTo>
                  <a:cubicBezTo>
                    <a:pt x="2356" y="2504"/>
                    <a:pt x="2358" y="2511"/>
                    <a:pt x="2371" y="2524"/>
                  </a:cubicBezTo>
                  <a:cubicBezTo>
                    <a:pt x="2371" y="2545"/>
                    <a:pt x="2386" y="2567"/>
                    <a:pt x="2384" y="2567"/>
                  </a:cubicBezTo>
                  <a:cubicBezTo>
                    <a:pt x="2384" y="2567"/>
                    <a:pt x="2380" y="2563"/>
                    <a:pt x="2371" y="2554"/>
                  </a:cubicBezTo>
                  <a:cubicBezTo>
                    <a:pt x="2371" y="2554"/>
                    <a:pt x="2341" y="2554"/>
                    <a:pt x="2371" y="2615"/>
                  </a:cubicBezTo>
                  <a:cubicBezTo>
                    <a:pt x="2401" y="2645"/>
                    <a:pt x="2401" y="2645"/>
                    <a:pt x="2371" y="2676"/>
                  </a:cubicBezTo>
                  <a:cubicBezTo>
                    <a:pt x="2371" y="2645"/>
                    <a:pt x="2371" y="2645"/>
                    <a:pt x="2371" y="2615"/>
                  </a:cubicBezTo>
                  <a:lnTo>
                    <a:pt x="2341" y="2615"/>
                  </a:lnTo>
                  <a:cubicBezTo>
                    <a:pt x="2341" y="2615"/>
                    <a:pt x="2328" y="2602"/>
                    <a:pt x="2310" y="2584"/>
                  </a:cubicBezTo>
                  <a:lnTo>
                    <a:pt x="2310" y="2584"/>
                  </a:lnTo>
                  <a:cubicBezTo>
                    <a:pt x="2341" y="2645"/>
                    <a:pt x="2341" y="2645"/>
                    <a:pt x="2310" y="2676"/>
                  </a:cubicBezTo>
                  <a:cubicBezTo>
                    <a:pt x="2310" y="2676"/>
                    <a:pt x="2310" y="2676"/>
                    <a:pt x="2280" y="2645"/>
                  </a:cubicBezTo>
                  <a:cubicBezTo>
                    <a:pt x="2280" y="2615"/>
                    <a:pt x="2280" y="2615"/>
                    <a:pt x="2250" y="2615"/>
                  </a:cubicBezTo>
                  <a:cubicBezTo>
                    <a:pt x="2222" y="2615"/>
                    <a:pt x="2244" y="2713"/>
                    <a:pt x="2249" y="2777"/>
                  </a:cubicBezTo>
                  <a:lnTo>
                    <a:pt x="2249" y="2777"/>
                  </a:lnTo>
                  <a:cubicBezTo>
                    <a:pt x="2247" y="2767"/>
                    <a:pt x="2240" y="2767"/>
                    <a:pt x="2219" y="2767"/>
                  </a:cubicBezTo>
                  <a:cubicBezTo>
                    <a:pt x="2219" y="2736"/>
                    <a:pt x="2219" y="2736"/>
                    <a:pt x="2219" y="2736"/>
                  </a:cubicBezTo>
                  <a:lnTo>
                    <a:pt x="2219" y="2706"/>
                  </a:lnTo>
                  <a:cubicBezTo>
                    <a:pt x="2204" y="2676"/>
                    <a:pt x="2196" y="2660"/>
                    <a:pt x="2193" y="2660"/>
                  </a:cubicBezTo>
                  <a:cubicBezTo>
                    <a:pt x="2189" y="2660"/>
                    <a:pt x="2189" y="2676"/>
                    <a:pt x="2189" y="2706"/>
                  </a:cubicBezTo>
                  <a:cubicBezTo>
                    <a:pt x="2178" y="2695"/>
                    <a:pt x="2166" y="2684"/>
                    <a:pt x="2158" y="2676"/>
                  </a:cubicBezTo>
                  <a:lnTo>
                    <a:pt x="2128" y="2676"/>
                  </a:lnTo>
                  <a:cubicBezTo>
                    <a:pt x="2098" y="2676"/>
                    <a:pt x="2098" y="2676"/>
                    <a:pt x="2098" y="2706"/>
                  </a:cubicBezTo>
                  <a:cubicBezTo>
                    <a:pt x="2128" y="2736"/>
                    <a:pt x="2098" y="2736"/>
                    <a:pt x="2098" y="2736"/>
                  </a:cubicBezTo>
                  <a:cubicBezTo>
                    <a:pt x="2098" y="2736"/>
                    <a:pt x="2098" y="2736"/>
                    <a:pt x="2098" y="2767"/>
                  </a:cubicBezTo>
                  <a:cubicBezTo>
                    <a:pt x="2098" y="2797"/>
                    <a:pt x="2098" y="2828"/>
                    <a:pt x="2067" y="2828"/>
                  </a:cubicBezTo>
                  <a:cubicBezTo>
                    <a:pt x="2067" y="2855"/>
                    <a:pt x="2067" y="2870"/>
                    <a:pt x="2064" y="2870"/>
                  </a:cubicBezTo>
                  <a:cubicBezTo>
                    <a:pt x="2061" y="2870"/>
                    <a:pt x="2053" y="2847"/>
                    <a:pt x="2037" y="2797"/>
                  </a:cubicBezTo>
                  <a:cubicBezTo>
                    <a:pt x="2037" y="2767"/>
                    <a:pt x="2037" y="2767"/>
                    <a:pt x="2037" y="2767"/>
                  </a:cubicBezTo>
                  <a:cubicBezTo>
                    <a:pt x="2037" y="2767"/>
                    <a:pt x="2006" y="2767"/>
                    <a:pt x="2006" y="2736"/>
                  </a:cubicBezTo>
                  <a:cubicBezTo>
                    <a:pt x="1997" y="2727"/>
                    <a:pt x="1994" y="2724"/>
                    <a:pt x="1993" y="2724"/>
                  </a:cubicBezTo>
                  <a:lnTo>
                    <a:pt x="1993" y="2724"/>
                  </a:lnTo>
                  <a:cubicBezTo>
                    <a:pt x="1991" y="2724"/>
                    <a:pt x="2006" y="2745"/>
                    <a:pt x="2006" y="2767"/>
                  </a:cubicBezTo>
                  <a:cubicBezTo>
                    <a:pt x="2006" y="2828"/>
                    <a:pt x="2006" y="2858"/>
                    <a:pt x="2006" y="2858"/>
                  </a:cubicBezTo>
                  <a:cubicBezTo>
                    <a:pt x="2006" y="2858"/>
                    <a:pt x="1976" y="2797"/>
                    <a:pt x="1976" y="2767"/>
                  </a:cubicBezTo>
                  <a:cubicBezTo>
                    <a:pt x="1976" y="2788"/>
                    <a:pt x="1976" y="2810"/>
                    <a:pt x="1965" y="2810"/>
                  </a:cubicBezTo>
                  <a:cubicBezTo>
                    <a:pt x="1961" y="2810"/>
                    <a:pt x="1954" y="2806"/>
                    <a:pt x="1946" y="2797"/>
                  </a:cubicBezTo>
                  <a:cubicBezTo>
                    <a:pt x="1946" y="2797"/>
                    <a:pt x="1915" y="2797"/>
                    <a:pt x="1915" y="2767"/>
                  </a:cubicBezTo>
                  <a:cubicBezTo>
                    <a:pt x="1900" y="2782"/>
                    <a:pt x="1892" y="2790"/>
                    <a:pt x="1885" y="2790"/>
                  </a:cubicBezTo>
                  <a:cubicBezTo>
                    <a:pt x="1877" y="2790"/>
                    <a:pt x="1870" y="2782"/>
                    <a:pt x="1854" y="2767"/>
                  </a:cubicBezTo>
                  <a:cubicBezTo>
                    <a:pt x="1839" y="2721"/>
                    <a:pt x="1832" y="2698"/>
                    <a:pt x="1828" y="2698"/>
                  </a:cubicBezTo>
                  <a:cubicBezTo>
                    <a:pt x="1824" y="2698"/>
                    <a:pt x="1824" y="2721"/>
                    <a:pt x="1824" y="2767"/>
                  </a:cubicBezTo>
                  <a:cubicBezTo>
                    <a:pt x="1815" y="2748"/>
                    <a:pt x="1808" y="2741"/>
                    <a:pt x="1803" y="2741"/>
                  </a:cubicBezTo>
                  <a:cubicBezTo>
                    <a:pt x="1791" y="2741"/>
                    <a:pt x="1784" y="2776"/>
                    <a:pt x="1763" y="2797"/>
                  </a:cubicBezTo>
                  <a:cubicBezTo>
                    <a:pt x="1763" y="2828"/>
                    <a:pt x="1763" y="2888"/>
                    <a:pt x="1763" y="2919"/>
                  </a:cubicBezTo>
                  <a:cubicBezTo>
                    <a:pt x="1763" y="2954"/>
                    <a:pt x="1763" y="2969"/>
                    <a:pt x="1757" y="2969"/>
                  </a:cubicBezTo>
                  <a:cubicBezTo>
                    <a:pt x="1753" y="2969"/>
                    <a:pt x="1745" y="2962"/>
                    <a:pt x="1733" y="2949"/>
                  </a:cubicBezTo>
                  <a:cubicBezTo>
                    <a:pt x="1733" y="2949"/>
                    <a:pt x="1733" y="2919"/>
                    <a:pt x="1733" y="2888"/>
                  </a:cubicBezTo>
                  <a:cubicBezTo>
                    <a:pt x="1733" y="2858"/>
                    <a:pt x="1733" y="2858"/>
                    <a:pt x="1733" y="2858"/>
                  </a:cubicBezTo>
                  <a:cubicBezTo>
                    <a:pt x="1733" y="2828"/>
                    <a:pt x="1763" y="2767"/>
                    <a:pt x="1733" y="2767"/>
                  </a:cubicBezTo>
                  <a:cubicBezTo>
                    <a:pt x="1733" y="2752"/>
                    <a:pt x="1733" y="2744"/>
                    <a:pt x="1729" y="2744"/>
                  </a:cubicBezTo>
                  <a:cubicBezTo>
                    <a:pt x="1725" y="2744"/>
                    <a:pt x="1718" y="2752"/>
                    <a:pt x="1702" y="2767"/>
                  </a:cubicBezTo>
                  <a:cubicBezTo>
                    <a:pt x="1702" y="2736"/>
                    <a:pt x="1702" y="2736"/>
                    <a:pt x="1672" y="2736"/>
                  </a:cubicBezTo>
                  <a:cubicBezTo>
                    <a:pt x="1672" y="2736"/>
                    <a:pt x="1642" y="2736"/>
                    <a:pt x="1642" y="2706"/>
                  </a:cubicBezTo>
                  <a:lnTo>
                    <a:pt x="1611" y="2706"/>
                  </a:lnTo>
                  <a:cubicBezTo>
                    <a:pt x="1592" y="2764"/>
                    <a:pt x="1585" y="2785"/>
                    <a:pt x="1582" y="2785"/>
                  </a:cubicBezTo>
                  <a:cubicBezTo>
                    <a:pt x="1581" y="2785"/>
                    <a:pt x="1581" y="2778"/>
                    <a:pt x="1581" y="2767"/>
                  </a:cubicBezTo>
                  <a:cubicBezTo>
                    <a:pt x="1581" y="2701"/>
                    <a:pt x="1549" y="2651"/>
                    <a:pt x="1520" y="2651"/>
                  </a:cubicBezTo>
                  <a:cubicBezTo>
                    <a:pt x="1509" y="2651"/>
                    <a:pt x="1498" y="2659"/>
                    <a:pt x="1490" y="2676"/>
                  </a:cubicBezTo>
                  <a:lnTo>
                    <a:pt x="1459" y="2676"/>
                  </a:lnTo>
                  <a:cubicBezTo>
                    <a:pt x="1459" y="2654"/>
                    <a:pt x="1444" y="2633"/>
                    <a:pt x="1424" y="2633"/>
                  </a:cubicBezTo>
                  <a:cubicBezTo>
                    <a:pt x="1416" y="2633"/>
                    <a:pt x="1407" y="2636"/>
                    <a:pt x="1398" y="2645"/>
                  </a:cubicBezTo>
                  <a:lnTo>
                    <a:pt x="1368" y="2615"/>
                  </a:lnTo>
                  <a:cubicBezTo>
                    <a:pt x="1368" y="2600"/>
                    <a:pt x="1368" y="2592"/>
                    <a:pt x="1364" y="2592"/>
                  </a:cubicBezTo>
                  <a:cubicBezTo>
                    <a:pt x="1360" y="2592"/>
                    <a:pt x="1353" y="2600"/>
                    <a:pt x="1338" y="2615"/>
                  </a:cubicBezTo>
                  <a:cubicBezTo>
                    <a:pt x="1316" y="2636"/>
                    <a:pt x="1310" y="2658"/>
                    <a:pt x="1308" y="2658"/>
                  </a:cubicBezTo>
                  <a:cubicBezTo>
                    <a:pt x="1307" y="2658"/>
                    <a:pt x="1307" y="2654"/>
                    <a:pt x="1307" y="2645"/>
                  </a:cubicBezTo>
                  <a:cubicBezTo>
                    <a:pt x="1338" y="2615"/>
                    <a:pt x="1307" y="2615"/>
                    <a:pt x="1277" y="2584"/>
                  </a:cubicBezTo>
                  <a:cubicBezTo>
                    <a:pt x="1262" y="2584"/>
                    <a:pt x="1254" y="2577"/>
                    <a:pt x="1250" y="2577"/>
                  </a:cubicBezTo>
                  <a:cubicBezTo>
                    <a:pt x="1246" y="2577"/>
                    <a:pt x="1246" y="2584"/>
                    <a:pt x="1246" y="2615"/>
                  </a:cubicBezTo>
                  <a:cubicBezTo>
                    <a:pt x="1216" y="2615"/>
                    <a:pt x="1216" y="2584"/>
                    <a:pt x="1246" y="2554"/>
                  </a:cubicBezTo>
                  <a:cubicBezTo>
                    <a:pt x="1260" y="2527"/>
                    <a:pt x="1268" y="2512"/>
                    <a:pt x="1266" y="2512"/>
                  </a:cubicBezTo>
                  <a:lnTo>
                    <a:pt x="1266" y="2512"/>
                  </a:lnTo>
                  <a:cubicBezTo>
                    <a:pt x="1265" y="2512"/>
                    <a:pt x="1250" y="2534"/>
                    <a:pt x="1216" y="2584"/>
                  </a:cubicBezTo>
                  <a:cubicBezTo>
                    <a:pt x="1186" y="2600"/>
                    <a:pt x="1170" y="2607"/>
                    <a:pt x="1163" y="2607"/>
                  </a:cubicBezTo>
                  <a:cubicBezTo>
                    <a:pt x="1155" y="2607"/>
                    <a:pt x="1155" y="2600"/>
                    <a:pt x="1155" y="2584"/>
                  </a:cubicBezTo>
                  <a:cubicBezTo>
                    <a:pt x="1186" y="2554"/>
                    <a:pt x="1186" y="2554"/>
                    <a:pt x="1216" y="2554"/>
                  </a:cubicBezTo>
                  <a:cubicBezTo>
                    <a:pt x="1216" y="2554"/>
                    <a:pt x="1216" y="2554"/>
                    <a:pt x="1246" y="2493"/>
                  </a:cubicBezTo>
                  <a:lnTo>
                    <a:pt x="1246" y="2493"/>
                  </a:lnTo>
                  <a:cubicBezTo>
                    <a:pt x="1246" y="2493"/>
                    <a:pt x="1246" y="2494"/>
                    <a:pt x="1216" y="2524"/>
                  </a:cubicBezTo>
                  <a:cubicBezTo>
                    <a:pt x="1216" y="2524"/>
                    <a:pt x="1186" y="2524"/>
                    <a:pt x="1186" y="2554"/>
                  </a:cubicBezTo>
                  <a:cubicBezTo>
                    <a:pt x="1155" y="2584"/>
                    <a:pt x="1125" y="2584"/>
                    <a:pt x="1125" y="2645"/>
                  </a:cubicBezTo>
                  <a:cubicBezTo>
                    <a:pt x="1115" y="2655"/>
                    <a:pt x="1108" y="2659"/>
                    <a:pt x="1103" y="2659"/>
                  </a:cubicBezTo>
                  <a:cubicBezTo>
                    <a:pt x="1094" y="2659"/>
                    <a:pt x="1094" y="2645"/>
                    <a:pt x="1094" y="2645"/>
                  </a:cubicBezTo>
                  <a:cubicBezTo>
                    <a:pt x="1094" y="2615"/>
                    <a:pt x="1125" y="2584"/>
                    <a:pt x="1125" y="2554"/>
                  </a:cubicBezTo>
                  <a:cubicBezTo>
                    <a:pt x="1134" y="2563"/>
                    <a:pt x="1140" y="2567"/>
                    <a:pt x="1145" y="2567"/>
                  </a:cubicBezTo>
                  <a:cubicBezTo>
                    <a:pt x="1158" y="2567"/>
                    <a:pt x="1164" y="2545"/>
                    <a:pt x="1186" y="2524"/>
                  </a:cubicBezTo>
                  <a:cubicBezTo>
                    <a:pt x="1195" y="2515"/>
                    <a:pt x="1193" y="2511"/>
                    <a:pt x="1186" y="2511"/>
                  </a:cubicBezTo>
                  <a:cubicBezTo>
                    <a:pt x="1168" y="2511"/>
                    <a:pt x="1116" y="2533"/>
                    <a:pt x="1094" y="2554"/>
                  </a:cubicBezTo>
                  <a:cubicBezTo>
                    <a:pt x="1125" y="2524"/>
                    <a:pt x="1094" y="2493"/>
                    <a:pt x="1094" y="2493"/>
                  </a:cubicBezTo>
                  <a:cubicBezTo>
                    <a:pt x="1074" y="2493"/>
                    <a:pt x="1067" y="2480"/>
                    <a:pt x="1065" y="2480"/>
                  </a:cubicBezTo>
                  <a:cubicBezTo>
                    <a:pt x="1064" y="2480"/>
                    <a:pt x="1064" y="2483"/>
                    <a:pt x="1064" y="2493"/>
                  </a:cubicBezTo>
                  <a:cubicBezTo>
                    <a:pt x="1034" y="2524"/>
                    <a:pt x="1003" y="2554"/>
                    <a:pt x="1003" y="2554"/>
                  </a:cubicBezTo>
                  <a:cubicBezTo>
                    <a:pt x="1003" y="2554"/>
                    <a:pt x="974" y="2583"/>
                    <a:pt x="973" y="2613"/>
                  </a:cubicBezTo>
                  <a:lnTo>
                    <a:pt x="973" y="2613"/>
                  </a:lnTo>
                  <a:cubicBezTo>
                    <a:pt x="973" y="2604"/>
                    <a:pt x="976" y="2551"/>
                    <a:pt x="1003" y="2524"/>
                  </a:cubicBezTo>
                  <a:cubicBezTo>
                    <a:pt x="1034" y="2463"/>
                    <a:pt x="1034" y="2432"/>
                    <a:pt x="1003" y="2402"/>
                  </a:cubicBezTo>
                  <a:cubicBezTo>
                    <a:pt x="1003" y="2402"/>
                    <a:pt x="973" y="2372"/>
                    <a:pt x="1003" y="2341"/>
                  </a:cubicBezTo>
                  <a:lnTo>
                    <a:pt x="942" y="2341"/>
                  </a:lnTo>
                  <a:cubicBezTo>
                    <a:pt x="973" y="2311"/>
                    <a:pt x="942" y="2311"/>
                    <a:pt x="912" y="2311"/>
                  </a:cubicBezTo>
                  <a:cubicBezTo>
                    <a:pt x="927" y="2280"/>
                    <a:pt x="935" y="2265"/>
                    <a:pt x="931" y="2265"/>
                  </a:cubicBezTo>
                  <a:lnTo>
                    <a:pt x="931" y="2265"/>
                  </a:lnTo>
                  <a:cubicBezTo>
                    <a:pt x="927" y="2265"/>
                    <a:pt x="912" y="2280"/>
                    <a:pt x="882" y="2311"/>
                  </a:cubicBezTo>
                  <a:cubicBezTo>
                    <a:pt x="851" y="2341"/>
                    <a:pt x="851" y="2372"/>
                    <a:pt x="851" y="2372"/>
                  </a:cubicBezTo>
                  <a:lnTo>
                    <a:pt x="851" y="2402"/>
                  </a:lnTo>
                  <a:lnTo>
                    <a:pt x="821" y="2402"/>
                  </a:lnTo>
                  <a:cubicBezTo>
                    <a:pt x="821" y="2402"/>
                    <a:pt x="760" y="2402"/>
                    <a:pt x="760" y="2432"/>
                  </a:cubicBezTo>
                  <a:lnTo>
                    <a:pt x="730" y="2432"/>
                  </a:lnTo>
                  <a:cubicBezTo>
                    <a:pt x="730" y="2432"/>
                    <a:pt x="760" y="2402"/>
                    <a:pt x="760" y="2402"/>
                  </a:cubicBezTo>
                  <a:cubicBezTo>
                    <a:pt x="791" y="2372"/>
                    <a:pt x="821" y="2341"/>
                    <a:pt x="851" y="2341"/>
                  </a:cubicBezTo>
                  <a:cubicBezTo>
                    <a:pt x="896" y="2297"/>
                    <a:pt x="908" y="2269"/>
                    <a:pt x="887" y="2269"/>
                  </a:cubicBezTo>
                  <a:cubicBezTo>
                    <a:pt x="880" y="2269"/>
                    <a:pt x="868" y="2272"/>
                    <a:pt x="851" y="2280"/>
                  </a:cubicBezTo>
                  <a:cubicBezTo>
                    <a:pt x="851" y="2280"/>
                    <a:pt x="851" y="2280"/>
                    <a:pt x="882" y="2250"/>
                  </a:cubicBezTo>
                  <a:cubicBezTo>
                    <a:pt x="897" y="2235"/>
                    <a:pt x="904" y="2227"/>
                    <a:pt x="901" y="2227"/>
                  </a:cubicBezTo>
                  <a:lnTo>
                    <a:pt x="901" y="2227"/>
                  </a:lnTo>
                  <a:cubicBezTo>
                    <a:pt x="897" y="2227"/>
                    <a:pt x="882" y="2235"/>
                    <a:pt x="851" y="2250"/>
                  </a:cubicBezTo>
                  <a:cubicBezTo>
                    <a:pt x="826" y="2263"/>
                    <a:pt x="811" y="2270"/>
                    <a:pt x="805" y="2270"/>
                  </a:cubicBezTo>
                  <a:cubicBezTo>
                    <a:pt x="796" y="2270"/>
                    <a:pt x="803" y="2255"/>
                    <a:pt x="821" y="2220"/>
                  </a:cubicBezTo>
                  <a:cubicBezTo>
                    <a:pt x="864" y="2198"/>
                    <a:pt x="861" y="2177"/>
                    <a:pt x="845" y="2177"/>
                  </a:cubicBezTo>
                  <a:cubicBezTo>
                    <a:pt x="839" y="2177"/>
                    <a:pt x="830" y="2180"/>
                    <a:pt x="821" y="2189"/>
                  </a:cubicBezTo>
                  <a:cubicBezTo>
                    <a:pt x="803" y="2198"/>
                    <a:pt x="791" y="2202"/>
                    <a:pt x="782" y="2202"/>
                  </a:cubicBezTo>
                  <a:cubicBezTo>
                    <a:pt x="763" y="2202"/>
                    <a:pt x="769" y="2180"/>
                    <a:pt x="791" y="2159"/>
                  </a:cubicBezTo>
                  <a:cubicBezTo>
                    <a:pt x="791" y="2128"/>
                    <a:pt x="791" y="2128"/>
                    <a:pt x="760" y="2128"/>
                  </a:cubicBezTo>
                  <a:lnTo>
                    <a:pt x="699" y="2128"/>
                  </a:lnTo>
                  <a:cubicBezTo>
                    <a:pt x="699" y="2159"/>
                    <a:pt x="669" y="2159"/>
                    <a:pt x="639" y="2189"/>
                  </a:cubicBezTo>
                  <a:cubicBezTo>
                    <a:pt x="608" y="2189"/>
                    <a:pt x="639" y="2128"/>
                    <a:pt x="699" y="2098"/>
                  </a:cubicBezTo>
                  <a:lnTo>
                    <a:pt x="730" y="2068"/>
                  </a:lnTo>
                  <a:cubicBezTo>
                    <a:pt x="760" y="2068"/>
                    <a:pt x="760" y="2068"/>
                    <a:pt x="760" y="2037"/>
                  </a:cubicBezTo>
                  <a:lnTo>
                    <a:pt x="760" y="2037"/>
                  </a:lnTo>
                  <a:lnTo>
                    <a:pt x="760" y="2037"/>
                  </a:lnTo>
                  <a:lnTo>
                    <a:pt x="760" y="2037"/>
                  </a:lnTo>
                  <a:cubicBezTo>
                    <a:pt x="730" y="2068"/>
                    <a:pt x="699" y="2068"/>
                    <a:pt x="699" y="2068"/>
                  </a:cubicBezTo>
                  <a:cubicBezTo>
                    <a:pt x="699" y="2068"/>
                    <a:pt x="699" y="2037"/>
                    <a:pt x="730" y="2037"/>
                  </a:cubicBezTo>
                  <a:cubicBezTo>
                    <a:pt x="760" y="2007"/>
                    <a:pt x="760" y="2007"/>
                    <a:pt x="760" y="2007"/>
                  </a:cubicBezTo>
                  <a:lnTo>
                    <a:pt x="730" y="2007"/>
                  </a:lnTo>
                  <a:cubicBezTo>
                    <a:pt x="669" y="2037"/>
                    <a:pt x="669" y="2037"/>
                    <a:pt x="669" y="2037"/>
                  </a:cubicBezTo>
                  <a:cubicBezTo>
                    <a:pt x="705" y="2002"/>
                    <a:pt x="719" y="1987"/>
                    <a:pt x="713" y="1987"/>
                  </a:cubicBezTo>
                  <a:lnTo>
                    <a:pt x="713" y="1987"/>
                  </a:lnTo>
                  <a:cubicBezTo>
                    <a:pt x="709" y="1987"/>
                    <a:pt x="694" y="1994"/>
                    <a:pt x="669" y="2007"/>
                  </a:cubicBezTo>
                  <a:cubicBezTo>
                    <a:pt x="699" y="1976"/>
                    <a:pt x="730" y="1976"/>
                    <a:pt x="730" y="1946"/>
                  </a:cubicBezTo>
                  <a:lnTo>
                    <a:pt x="730" y="1946"/>
                  </a:lnTo>
                  <a:lnTo>
                    <a:pt x="699" y="1976"/>
                  </a:lnTo>
                  <a:lnTo>
                    <a:pt x="669" y="1976"/>
                  </a:lnTo>
                  <a:cubicBezTo>
                    <a:pt x="699" y="1946"/>
                    <a:pt x="699" y="1946"/>
                    <a:pt x="639" y="1946"/>
                  </a:cubicBezTo>
                  <a:cubicBezTo>
                    <a:pt x="639" y="1916"/>
                    <a:pt x="639" y="1916"/>
                    <a:pt x="669" y="1916"/>
                  </a:cubicBezTo>
                  <a:cubicBezTo>
                    <a:pt x="730" y="1885"/>
                    <a:pt x="730" y="1885"/>
                    <a:pt x="669" y="1885"/>
                  </a:cubicBezTo>
                  <a:cubicBezTo>
                    <a:pt x="699" y="1855"/>
                    <a:pt x="699" y="1855"/>
                    <a:pt x="669" y="1855"/>
                  </a:cubicBezTo>
                  <a:cubicBezTo>
                    <a:pt x="608" y="1885"/>
                    <a:pt x="578" y="1885"/>
                    <a:pt x="578" y="1885"/>
                  </a:cubicBezTo>
                  <a:cubicBezTo>
                    <a:pt x="578" y="1885"/>
                    <a:pt x="578" y="1885"/>
                    <a:pt x="547" y="1916"/>
                  </a:cubicBezTo>
                  <a:cubicBezTo>
                    <a:pt x="547" y="1916"/>
                    <a:pt x="547" y="1885"/>
                    <a:pt x="547" y="1885"/>
                  </a:cubicBezTo>
                  <a:cubicBezTo>
                    <a:pt x="547" y="1885"/>
                    <a:pt x="547" y="1855"/>
                    <a:pt x="487" y="1855"/>
                  </a:cubicBezTo>
                  <a:cubicBezTo>
                    <a:pt x="476" y="1845"/>
                    <a:pt x="463" y="1841"/>
                    <a:pt x="451" y="1841"/>
                  </a:cubicBezTo>
                  <a:cubicBezTo>
                    <a:pt x="426" y="1841"/>
                    <a:pt x="405" y="1855"/>
                    <a:pt x="426" y="1855"/>
                  </a:cubicBezTo>
                  <a:lnTo>
                    <a:pt x="395" y="1885"/>
                  </a:lnTo>
                  <a:lnTo>
                    <a:pt x="426" y="1885"/>
                  </a:lnTo>
                  <a:cubicBezTo>
                    <a:pt x="365" y="1916"/>
                    <a:pt x="365" y="1916"/>
                    <a:pt x="365" y="1946"/>
                  </a:cubicBezTo>
                  <a:lnTo>
                    <a:pt x="335" y="1946"/>
                  </a:lnTo>
                  <a:cubicBezTo>
                    <a:pt x="304" y="1976"/>
                    <a:pt x="274" y="1976"/>
                    <a:pt x="274" y="2007"/>
                  </a:cubicBezTo>
                  <a:lnTo>
                    <a:pt x="304" y="2007"/>
                  </a:lnTo>
                  <a:cubicBezTo>
                    <a:pt x="313" y="1998"/>
                    <a:pt x="322" y="1994"/>
                    <a:pt x="329" y="1994"/>
                  </a:cubicBezTo>
                  <a:cubicBezTo>
                    <a:pt x="345" y="1994"/>
                    <a:pt x="347" y="2016"/>
                    <a:pt x="304" y="2037"/>
                  </a:cubicBezTo>
                  <a:lnTo>
                    <a:pt x="335" y="2037"/>
                  </a:lnTo>
                  <a:cubicBezTo>
                    <a:pt x="352" y="2028"/>
                    <a:pt x="365" y="2025"/>
                    <a:pt x="372" y="2025"/>
                  </a:cubicBezTo>
                  <a:cubicBezTo>
                    <a:pt x="390" y="2025"/>
                    <a:pt x="378" y="2046"/>
                    <a:pt x="335" y="2068"/>
                  </a:cubicBezTo>
                  <a:cubicBezTo>
                    <a:pt x="335" y="2078"/>
                    <a:pt x="338" y="2081"/>
                    <a:pt x="344" y="2081"/>
                  </a:cubicBezTo>
                  <a:cubicBezTo>
                    <a:pt x="355" y="2081"/>
                    <a:pt x="375" y="2068"/>
                    <a:pt x="395" y="2068"/>
                  </a:cubicBezTo>
                  <a:cubicBezTo>
                    <a:pt x="441" y="2052"/>
                    <a:pt x="464" y="2045"/>
                    <a:pt x="471" y="2045"/>
                  </a:cubicBezTo>
                  <a:cubicBezTo>
                    <a:pt x="479" y="2045"/>
                    <a:pt x="471" y="2052"/>
                    <a:pt x="456" y="2068"/>
                  </a:cubicBezTo>
                  <a:cubicBezTo>
                    <a:pt x="426" y="2098"/>
                    <a:pt x="395" y="2098"/>
                    <a:pt x="395" y="2098"/>
                  </a:cubicBezTo>
                  <a:cubicBezTo>
                    <a:pt x="365" y="2098"/>
                    <a:pt x="365" y="2128"/>
                    <a:pt x="365" y="2128"/>
                  </a:cubicBezTo>
                  <a:cubicBezTo>
                    <a:pt x="365" y="2159"/>
                    <a:pt x="365" y="2159"/>
                    <a:pt x="395" y="2159"/>
                  </a:cubicBezTo>
                  <a:lnTo>
                    <a:pt x="365" y="2159"/>
                  </a:lnTo>
                  <a:cubicBezTo>
                    <a:pt x="365" y="2189"/>
                    <a:pt x="335" y="2189"/>
                    <a:pt x="365" y="2189"/>
                  </a:cubicBezTo>
                  <a:cubicBezTo>
                    <a:pt x="365" y="2189"/>
                    <a:pt x="395" y="2189"/>
                    <a:pt x="365" y="2220"/>
                  </a:cubicBezTo>
                  <a:cubicBezTo>
                    <a:pt x="352" y="2232"/>
                    <a:pt x="361" y="2240"/>
                    <a:pt x="377" y="2240"/>
                  </a:cubicBezTo>
                  <a:cubicBezTo>
                    <a:pt x="400" y="2240"/>
                    <a:pt x="438" y="2225"/>
                    <a:pt x="456" y="2189"/>
                  </a:cubicBezTo>
                  <a:lnTo>
                    <a:pt x="456" y="2220"/>
                  </a:lnTo>
                  <a:lnTo>
                    <a:pt x="487" y="2220"/>
                  </a:lnTo>
                  <a:cubicBezTo>
                    <a:pt x="502" y="2204"/>
                    <a:pt x="517" y="2197"/>
                    <a:pt x="528" y="2197"/>
                  </a:cubicBezTo>
                  <a:cubicBezTo>
                    <a:pt x="540" y="2197"/>
                    <a:pt x="547" y="2204"/>
                    <a:pt x="547" y="2220"/>
                  </a:cubicBezTo>
                  <a:lnTo>
                    <a:pt x="487" y="2250"/>
                  </a:lnTo>
                  <a:cubicBezTo>
                    <a:pt x="422" y="2272"/>
                    <a:pt x="388" y="2293"/>
                    <a:pt x="406" y="2293"/>
                  </a:cubicBezTo>
                  <a:cubicBezTo>
                    <a:pt x="408" y="2293"/>
                    <a:pt x="411" y="2293"/>
                    <a:pt x="414" y="2292"/>
                  </a:cubicBezTo>
                  <a:lnTo>
                    <a:pt x="414" y="2292"/>
                  </a:lnTo>
                  <a:cubicBezTo>
                    <a:pt x="397" y="2311"/>
                    <a:pt x="404" y="2311"/>
                    <a:pt x="456" y="2311"/>
                  </a:cubicBezTo>
                  <a:cubicBezTo>
                    <a:pt x="456" y="2320"/>
                    <a:pt x="461" y="2323"/>
                    <a:pt x="470" y="2323"/>
                  </a:cubicBezTo>
                  <a:cubicBezTo>
                    <a:pt x="489" y="2323"/>
                    <a:pt x="526" y="2302"/>
                    <a:pt x="547" y="2280"/>
                  </a:cubicBezTo>
                  <a:lnTo>
                    <a:pt x="578" y="2280"/>
                  </a:lnTo>
                  <a:cubicBezTo>
                    <a:pt x="578" y="2280"/>
                    <a:pt x="578" y="2280"/>
                    <a:pt x="547" y="2311"/>
                  </a:cubicBezTo>
                  <a:cubicBezTo>
                    <a:pt x="504" y="2332"/>
                    <a:pt x="507" y="2354"/>
                    <a:pt x="534" y="2354"/>
                  </a:cubicBezTo>
                  <a:cubicBezTo>
                    <a:pt x="545" y="2354"/>
                    <a:pt x="560" y="2350"/>
                    <a:pt x="578" y="2341"/>
                  </a:cubicBezTo>
                  <a:lnTo>
                    <a:pt x="578" y="2341"/>
                  </a:lnTo>
                  <a:lnTo>
                    <a:pt x="547" y="2372"/>
                  </a:lnTo>
                  <a:cubicBezTo>
                    <a:pt x="517" y="2372"/>
                    <a:pt x="487" y="2402"/>
                    <a:pt x="547" y="2432"/>
                  </a:cubicBezTo>
                  <a:cubicBezTo>
                    <a:pt x="577" y="2462"/>
                    <a:pt x="607" y="2492"/>
                    <a:pt x="579" y="2522"/>
                  </a:cubicBezTo>
                  <a:lnTo>
                    <a:pt x="579" y="2522"/>
                  </a:lnTo>
                  <a:cubicBezTo>
                    <a:pt x="598" y="2519"/>
                    <a:pt x="643" y="2512"/>
                    <a:pt x="699" y="2493"/>
                  </a:cubicBezTo>
                  <a:lnTo>
                    <a:pt x="699" y="2493"/>
                  </a:lnTo>
                  <a:cubicBezTo>
                    <a:pt x="669" y="2524"/>
                    <a:pt x="669" y="2524"/>
                    <a:pt x="669" y="2554"/>
                  </a:cubicBezTo>
                  <a:cubicBezTo>
                    <a:pt x="699" y="2584"/>
                    <a:pt x="699" y="2584"/>
                    <a:pt x="669" y="2584"/>
                  </a:cubicBezTo>
                  <a:cubicBezTo>
                    <a:pt x="633" y="2620"/>
                    <a:pt x="619" y="2635"/>
                    <a:pt x="631" y="2635"/>
                  </a:cubicBezTo>
                  <a:cubicBezTo>
                    <a:pt x="639" y="2635"/>
                    <a:pt x="662" y="2627"/>
                    <a:pt x="699" y="2615"/>
                  </a:cubicBezTo>
                  <a:cubicBezTo>
                    <a:pt x="709" y="2596"/>
                    <a:pt x="715" y="2589"/>
                    <a:pt x="719" y="2589"/>
                  </a:cubicBezTo>
                  <a:lnTo>
                    <a:pt x="719" y="2589"/>
                  </a:lnTo>
                  <a:cubicBezTo>
                    <a:pt x="727" y="2589"/>
                    <a:pt x="720" y="2624"/>
                    <a:pt x="699" y="2645"/>
                  </a:cubicBezTo>
                  <a:cubicBezTo>
                    <a:pt x="669" y="2676"/>
                    <a:pt x="669" y="2676"/>
                    <a:pt x="699" y="2706"/>
                  </a:cubicBezTo>
                  <a:cubicBezTo>
                    <a:pt x="730" y="2706"/>
                    <a:pt x="730" y="2706"/>
                    <a:pt x="760" y="2736"/>
                  </a:cubicBezTo>
                  <a:cubicBezTo>
                    <a:pt x="760" y="2736"/>
                    <a:pt x="760" y="2736"/>
                    <a:pt x="821" y="2706"/>
                  </a:cubicBezTo>
                  <a:cubicBezTo>
                    <a:pt x="839" y="2670"/>
                    <a:pt x="857" y="2656"/>
                    <a:pt x="868" y="2656"/>
                  </a:cubicBezTo>
                  <a:cubicBezTo>
                    <a:pt x="876" y="2656"/>
                    <a:pt x="882" y="2663"/>
                    <a:pt x="882" y="2676"/>
                  </a:cubicBezTo>
                  <a:cubicBezTo>
                    <a:pt x="882" y="2676"/>
                    <a:pt x="912" y="2676"/>
                    <a:pt x="882" y="2706"/>
                  </a:cubicBezTo>
                  <a:cubicBezTo>
                    <a:pt x="882" y="2706"/>
                    <a:pt x="882" y="2736"/>
                    <a:pt x="882" y="2736"/>
                  </a:cubicBezTo>
                  <a:cubicBezTo>
                    <a:pt x="882" y="2736"/>
                    <a:pt x="882" y="2767"/>
                    <a:pt x="882" y="2797"/>
                  </a:cubicBezTo>
                  <a:cubicBezTo>
                    <a:pt x="882" y="2797"/>
                    <a:pt x="851" y="2828"/>
                    <a:pt x="882" y="2828"/>
                  </a:cubicBezTo>
                  <a:cubicBezTo>
                    <a:pt x="912" y="2858"/>
                    <a:pt x="912" y="2858"/>
                    <a:pt x="912" y="2888"/>
                  </a:cubicBezTo>
                  <a:cubicBezTo>
                    <a:pt x="912" y="2888"/>
                    <a:pt x="912" y="2888"/>
                    <a:pt x="942" y="2858"/>
                  </a:cubicBezTo>
                  <a:cubicBezTo>
                    <a:pt x="942" y="2843"/>
                    <a:pt x="950" y="2835"/>
                    <a:pt x="961" y="2835"/>
                  </a:cubicBezTo>
                  <a:cubicBezTo>
                    <a:pt x="973" y="2835"/>
                    <a:pt x="988" y="2843"/>
                    <a:pt x="1003" y="2858"/>
                  </a:cubicBezTo>
                  <a:cubicBezTo>
                    <a:pt x="1003" y="2888"/>
                    <a:pt x="1034" y="2888"/>
                    <a:pt x="1064" y="2888"/>
                  </a:cubicBezTo>
                  <a:cubicBezTo>
                    <a:pt x="1064" y="2888"/>
                    <a:pt x="1064" y="2888"/>
                    <a:pt x="1064" y="2919"/>
                  </a:cubicBezTo>
                  <a:cubicBezTo>
                    <a:pt x="1034" y="2949"/>
                    <a:pt x="1026" y="2964"/>
                    <a:pt x="1034" y="2964"/>
                  </a:cubicBezTo>
                  <a:cubicBezTo>
                    <a:pt x="1041" y="2964"/>
                    <a:pt x="1064" y="2949"/>
                    <a:pt x="1094" y="2919"/>
                  </a:cubicBezTo>
                  <a:cubicBezTo>
                    <a:pt x="1094" y="2910"/>
                    <a:pt x="1097" y="2906"/>
                    <a:pt x="1100" y="2906"/>
                  </a:cubicBezTo>
                  <a:lnTo>
                    <a:pt x="1100" y="2906"/>
                  </a:lnTo>
                  <a:cubicBezTo>
                    <a:pt x="1107" y="2906"/>
                    <a:pt x="1116" y="2928"/>
                    <a:pt x="1094" y="2949"/>
                  </a:cubicBezTo>
                  <a:cubicBezTo>
                    <a:pt x="1094" y="2949"/>
                    <a:pt x="1125" y="2949"/>
                    <a:pt x="1155" y="2919"/>
                  </a:cubicBezTo>
                  <a:cubicBezTo>
                    <a:pt x="1155" y="2906"/>
                    <a:pt x="1155" y="2899"/>
                    <a:pt x="1157" y="2899"/>
                  </a:cubicBezTo>
                  <a:cubicBezTo>
                    <a:pt x="1160" y="2899"/>
                    <a:pt x="1168" y="2914"/>
                    <a:pt x="1186" y="2949"/>
                  </a:cubicBezTo>
                  <a:cubicBezTo>
                    <a:pt x="1155" y="2980"/>
                    <a:pt x="1155" y="2980"/>
                    <a:pt x="1186" y="2980"/>
                  </a:cubicBezTo>
                  <a:cubicBezTo>
                    <a:pt x="1191" y="2974"/>
                    <a:pt x="1199" y="2971"/>
                    <a:pt x="1209" y="2971"/>
                  </a:cubicBezTo>
                  <a:cubicBezTo>
                    <a:pt x="1248" y="2971"/>
                    <a:pt x="1307" y="3016"/>
                    <a:pt x="1307" y="3040"/>
                  </a:cubicBezTo>
                  <a:cubicBezTo>
                    <a:pt x="1338" y="3010"/>
                    <a:pt x="1338" y="3010"/>
                    <a:pt x="1368" y="3010"/>
                  </a:cubicBezTo>
                  <a:cubicBezTo>
                    <a:pt x="1354" y="3051"/>
                    <a:pt x="1353" y="3067"/>
                    <a:pt x="1358" y="3067"/>
                  </a:cubicBezTo>
                  <a:cubicBezTo>
                    <a:pt x="1361" y="3067"/>
                    <a:pt x="1364" y="3065"/>
                    <a:pt x="1368" y="3060"/>
                  </a:cubicBezTo>
                  <a:lnTo>
                    <a:pt x="1368" y="3060"/>
                  </a:lnTo>
                  <a:cubicBezTo>
                    <a:pt x="1368" y="3077"/>
                    <a:pt x="1369" y="3086"/>
                    <a:pt x="1372" y="3086"/>
                  </a:cubicBezTo>
                  <a:cubicBezTo>
                    <a:pt x="1376" y="3086"/>
                    <a:pt x="1383" y="3071"/>
                    <a:pt x="1398" y="3040"/>
                  </a:cubicBezTo>
                  <a:cubicBezTo>
                    <a:pt x="1414" y="3010"/>
                    <a:pt x="1421" y="2995"/>
                    <a:pt x="1425" y="2995"/>
                  </a:cubicBezTo>
                  <a:cubicBezTo>
                    <a:pt x="1429" y="2995"/>
                    <a:pt x="1429" y="3010"/>
                    <a:pt x="1429" y="3040"/>
                  </a:cubicBezTo>
                  <a:cubicBezTo>
                    <a:pt x="1459" y="2980"/>
                    <a:pt x="1482" y="2949"/>
                    <a:pt x="1493" y="2949"/>
                  </a:cubicBezTo>
                  <a:cubicBezTo>
                    <a:pt x="1505" y="2949"/>
                    <a:pt x="1505" y="2980"/>
                    <a:pt x="1490" y="3040"/>
                  </a:cubicBezTo>
                  <a:cubicBezTo>
                    <a:pt x="1490" y="3101"/>
                    <a:pt x="1490" y="3132"/>
                    <a:pt x="1490" y="3132"/>
                  </a:cubicBezTo>
                  <a:cubicBezTo>
                    <a:pt x="1520" y="3132"/>
                    <a:pt x="1520" y="3101"/>
                    <a:pt x="1520" y="3071"/>
                  </a:cubicBezTo>
                  <a:cubicBezTo>
                    <a:pt x="1520" y="3040"/>
                    <a:pt x="1528" y="3025"/>
                    <a:pt x="1535" y="3025"/>
                  </a:cubicBezTo>
                  <a:cubicBezTo>
                    <a:pt x="1543" y="3025"/>
                    <a:pt x="1550" y="3040"/>
                    <a:pt x="1550" y="3071"/>
                  </a:cubicBezTo>
                  <a:cubicBezTo>
                    <a:pt x="1550" y="3142"/>
                    <a:pt x="1561" y="3171"/>
                    <a:pt x="1582" y="3171"/>
                  </a:cubicBezTo>
                  <a:cubicBezTo>
                    <a:pt x="1596" y="3171"/>
                    <a:pt x="1616" y="3157"/>
                    <a:pt x="1642" y="3132"/>
                  </a:cubicBezTo>
                  <a:cubicBezTo>
                    <a:pt x="1657" y="3101"/>
                    <a:pt x="1672" y="3086"/>
                    <a:pt x="1680" y="3086"/>
                  </a:cubicBezTo>
                  <a:lnTo>
                    <a:pt x="1680" y="3086"/>
                  </a:lnTo>
                  <a:cubicBezTo>
                    <a:pt x="1687" y="3086"/>
                    <a:pt x="1687" y="3101"/>
                    <a:pt x="1672" y="3132"/>
                  </a:cubicBezTo>
                  <a:cubicBezTo>
                    <a:pt x="1654" y="3167"/>
                    <a:pt x="1647" y="3182"/>
                    <a:pt x="1650" y="3182"/>
                  </a:cubicBezTo>
                  <a:cubicBezTo>
                    <a:pt x="1652" y="3182"/>
                    <a:pt x="1659" y="3175"/>
                    <a:pt x="1672" y="3162"/>
                  </a:cubicBezTo>
                  <a:cubicBezTo>
                    <a:pt x="1702" y="3162"/>
                    <a:pt x="1702" y="3192"/>
                    <a:pt x="1733" y="3192"/>
                  </a:cubicBezTo>
                  <a:cubicBezTo>
                    <a:pt x="1733" y="3192"/>
                    <a:pt x="1763" y="3162"/>
                    <a:pt x="1763" y="3101"/>
                  </a:cubicBezTo>
                  <a:cubicBezTo>
                    <a:pt x="1763" y="3160"/>
                    <a:pt x="1776" y="3194"/>
                    <a:pt x="1785" y="3194"/>
                  </a:cubicBezTo>
                  <a:cubicBezTo>
                    <a:pt x="1790" y="3194"/>
                    <a:pt x="1794" y="3183"/>
                    <a:pt x="1794" y="3162"/>
                  </a:cubicBezTo>
                  <a:lnTo>
                    <a:pt x="1824" y="3162"/>
                  </a:lnTo>
                  <a:cubicBezTo>
                    <a:pt x="1854" y="3162"/>
                    <a:pt x="1854" y="3162"/>
                    <a:pt x="1854" y="3101"/>
                  </a:cubicBezTo>
                  <a:cubicBezTo>
                    <a:pt x="1854" y="3093"/>
                    <a:pt x="1857" y="3089"/>
                    <a:pt x="1860" y="3089"/>
                  </a:cubicBezTo>
                  <a:cubicBezTo>
                    <a:pt x="1868" y="3089"/>
                    <a:pt x="1885" y="3117"/>
                    <a:pt x="1885" y="3162"/>
                  </a:cubicBezTo>
                  <a:cubicBezTo>
                    <a:pt x="1885" y="3183"/>
                    <a:pt x="1900" y="3205"/>
                    <a:pt x="1909" y="3205"/>
                  </a:cubicBezTo>
                  <a:cubicBezTo>
                    <a:pt x="1913" y="3205"/>
                    <a:pt x="1915" y="3201"/>
                    <a:pt x="1915" y="3192"/>
                  </a:cubicBezTo>
                  <a:cubicBezTo>
                    <a:pt x="1915" y="3162"/>
                    <a:pt x="1915" y="3101"/>
                    <a:pt x="1946" y="3071"/>
                  </a:cubicBezTo>
                  <a:cubicBezTo>
                    <a:pt x="1946" y="3079"/>
                    <a:pt x="1946" y="3090"/>
                    <a:pt x="1946" y="3101"/>
                  </a:cubicBezTo>
                  <a:cubicBezTo>
                    <a:pt x="1946" y="3162"/>
                    <a:pt x="1946" y="3162"/>
                    <a:pt x="1976" y="3192"/>
                  </a:cubicBezTo>
                  <a:cubicBezTo>
                    <a:pt x="1976" y="3192"/>
                    <a:pt x="2006" y="3162"/>
                    <a:pt x="2006" y="3132"/>
                  </a:cubicBezTo>
                  <a:cubicBezTo>
                    <a:pt x="2006" y="3116"/>
                    <a:pt x="2022" y="3109"/>
                    <a:pt x="2041" y="3109"/>
                  </a:cubicBezTo>
                  <a:cubicBezTo>
                    <a:pt x="2060" y="3109"/>
                    <a:pt x="2082" y="3116"/>
                    <a:pt x="2098" y="3132"/>
                  </a:cubicBezTo>
                  <a:cubicBezTo>
                    <a:pt x="2128" y="3132"/>
                    <a:pt x="2128" y="3101"/>
                    <a:pt x="2128" y="3101"/>
                  </a:cubicBezTo>
                  <a:cubicBezTo>
                    <a:pt x="2128" y="3101"/>
                    <a:pt x="2158" y="3071"/>
                    <a:pt x="2158" y="3040"/>
                  </a:cubicBezTo>
                  <a:cubicBezTo>
                    <a:pt x="2158" y="3040"/>
                    <a:pt x="2158" y="3040"/>
                    <a:pt x="2189" y="3071"/>
                  </a:cubicBezTo>
                  <a:cubicBezTo>
                    <a:pt x="2204" y="3101"/>
                    <a:pt x="2212" y="3116"/>
                    <a:pt x="2215" y="3116"/>
                  </a:cubicBezTo>
                  <a:cubicBezTo>
                    <a:pt x="2219" y="3116"/>
                    <a:pt x="2219" y="3101"/>
                    <a:pt x="2219" y="3071"/>
                  </a:cubicBezTo>
                  <a:cubicBezTo>
                    <a:pt x="2219" y="3056"/>
                    <a:pt x="2219" y="3048"/>
                    <a:pt x="2223" y="3048"/>
                  </a:cubicBezTo>
                  <a:cubicBezTo>
                    <a:pt x="2227" y="3048"/>
                    <a:pt x="2234" y="3056"/>
                    <a:pt x="2250" y="3071"/>
                  </a:cubicBezTo>
                  <a:cubicBezTo>
                    <a:pt x="2250" y="3012"/>
                    <a:pt x="2250" y="2978"/>
                    <a:pt x="2258" y="2978"/>
                  </a:cubicBezTo>
                  <a:cubicBezTo>
                    <a:pt x="2262" y="2978"/>
                    <a:pt x="2269" y="2988"/>
                    <a:pt x="2280" y="3010"/>
                  </a:cubicBezTo>
                  <a:cubicBezTo>
                    <a:pt x="2280" y="3010"/>
                    <a:pt x="2280" y="3010"/>
                    <a:pt x="2280" y="2980"/>
                  </a:cubicBezTo>
                  <a:cubicBezTo>
                    <a:pt x="2280" y="2949"/>
                    <a:pt x="2280" y="2934"/>
                    <a:pt x="2284" y="2934"/>
                  </a:cubicBezTo>
                  <a:cubicBezTo>
                    <a:pt x="2287" y="2934"/>
                    <a:pt x="2295" y="2949"/>
                    <a:pt x="2310" y="2980"/>
                  </a:cubicBezTo>
                  <a:cubicBezTo>
                    <a:pt x="2324" y="3007"/>
                    <a:pt x="2331" y="3022"/>
                    <a:pt x="2336" y="3022"/>
                  </a:cubicBezTo>
                  <a:cubicBezTo>
                    <a:pt x="2341" y="3022"/>
                    <a:pt x="2341" y="2999"/>
                    <a:pt x="2341" y="2949"/>
                  </a:cubicBezTo>
                  <a:cubicBezTo>
                    <a:pt x="2353" y="2962"/>
                    <a:pt x="2376" y="2969"/>
                    <a:pt x="2395" y="2969"/>
                  </a:cubicBezTo>
                  <a:cubicBezTo>
                    <a:pt x="2421" y="2969"/>
                    <a:pt x="2437" y="2954"/>
                    <a:pt x="2401" y="2919"/>
                  </a:cubicBezTo>
                  <a:lnTo>
                    <a:pt x="2432" y="2919"/>
                  </a:lnTo>
                  <a:cubicBezTo>
                    <a:pt x="2444" y="2931"/>
                    <a:pt x="2457" y="2939"/>
                    <a:pt x="2465" y="2939"/>
                  </a:cubicBezTo>
                  <a:cubicBezTo>
                    <a:pt x="2477" y="2939"/>
                    <a:pt x="2480" y="2924"/>
                    <a:pt x="2462" y="2888"/>
                  </a:cubicBezTo>
                  <a:lnTo>
                    <a:pt x="2462" y="2858"/>
                  </a:lnTo>
                  <a:cubicBezTo>
                    <a:pt x="2493" y="2888"/>
                    <a:pt x="2493" y="2919"/>
                    <a:pt x="2523" y="2919"/>
                  </a:cubicBezTo>
                  <a:cubicBezTo>
                    <a:pt x="2523" y="2919"/>
                    <a:pt x="2523" y="2919"/>
                    <a:pt x="2493" y="2888"/>
                  </a:cubicBezTo>
                  <a:cubicBezTo>
                    <a:pt x="2493" y="2858"/>
                    <a:pt x="2493" y="2858"/>
                    <a:pt x="2493" y="2858"/>
                  </a:cubicBezTo>
                  <a:cubicBezTo>
                    <a:pt x="2493" y="2858"/>
                    <a:pt x="2523" y="2858"/>
                    <a:pt x="2553" y="2888"/>
                  </a:cubicBezTo>
                  <a:cubicBezTo>
                    <a:pt x="2536" y="2853"/>
                    <a:pt x="2528" y="2838"/>
                    <a:pt x="2531" y="2838"/>
                  </a:cubicBezTo>
                  <a:lnTo>
                    <a:pt x="2531" y="2838"/>
                  </a:lnTo>
                  <a:cubicBezTo>
                    <a:pt x="2533" y="2838"/>
                    <a:pt x="2541" y="2845"/>
                    <a:pt x="2553" y="2858"/>
                  </a:cubicBezTo>
                  <a:cubicBezTo>
                    <a:pt x="2569" y="2873"/>
                    <a:pt x="2576" y="2881"/>
                    <a:pt x="2584" y="2881"/>
                  </a:cubicBezTo>
                  <a:cubicBezTo>
                    <a:pt x="2591" y="2881"/>
                    <a:pt x="2599" y="2873"/>
                    <a:pt x="2614" y="2858"/>
                  </a:cubicBezTo>
                  <a:lnTo>
                    <a:pt x="2614" y="2888"/>
                  </a:lnTo>
                  <a:cubicBezTo>
                    <a:pt x="2623" y="2897"/>
                    <a:pt x="2627" y="2901"/>
                    <a:pt x="2628" y="2901"/>
                  </a:cubicBezTo>
                  <a:cubicBezTo>
                    <a:pt x="2629" y="2901"/>
                    <a:pt x="2614" y="2879"/>
                    <a:pt x="2614" y="2858"/>
                  </a:cubicBezTo>
                  <a:lnTo>
                    <a:pt x="2645" y="2858"/>
                  </a:lnTo>
                  <a:cubicBezTo>
                    <a:pt x="2645" y="2858"/>
                    <a:pt x="2645" y="2828"/>
                    <a:pt x="2614" y="2828"/>
                  </a:cubicBezTo>
                  <a:cubicBezTo>
                    <a:pt x="2614" y="2797"/>
                    <a:pt x="2584" y="2767"/>
                    <a:pt x="2584" y="2767"/>
                  </a:cubicBezTo>
                  <a:lnTo>
                    <a:pt x="2584" y="2767"/>
                  </a:lnTo>
                  <a:cubicBezTo>
                    <a:pt x="2605" y="2788"/>
                    <a:pt x="2612" y="2810"/>
                    <a:pt x="2624" y="2810"/>
                  </a:cubicBezTo>
                  <a:cubicBezTo>
                    <a:pt x="2629" y="2810"/>
                    <a:pt x="2636" y="2806"/>
                    <a:pt x="2645" y="2797"/>
                  </a:cubicBezTo>
                  <a:cubicBezTo>
                    <a:pt x="2645" y="2797"/>
                    <a:pt x="2675" y="2828"/>
                    <a:pt x="2675" y="2828"/>
                  </a:cubicBezTo>
                  <a:cubicBezTo>
                    <a:pt x="2684" y="2846"/>
                    <a:pt x="2691" y="2854"/>
                    <a:pt x="2695" y="2854"/>
                  </a:cubicBezTo>
                  <a:cubicBezTo>
                    <a:pt x="2705" y="2854"/>
                    <a:pt x="2705" y="2818"/>
                    <a:pt x="2705" y="2797"/>
                  </a:cubicBezTo>
                  <a:cubicBezTo>
                    <a:pt x="2690" y="2767"/>
                    <a:pt x="2683" y="2752"/>
                    <a:pt x="2686" y="2752"/>
                  </a:cubicBezTo>
                  <a:lnTo>
                    <a:pt x="2686" y="2752"/>
                  </a:lnTo>
                  <a:cubicBezTo>
                    <a:pt x="2690" y="2752"/>
                    <a:pt x="2705" y="2767"/>
                    <a:pt x="2736" y="2797"/>
                  </a:cubicBezTo>
                  <a:cubicBezTo>
                    <a:pt x="2741" y="2803"/>
                    <a:pt x="2745" y="2805"/>
                    <a:pt x="2747" y="2805"/>
                  </a:cubicBezTo>
                  <a:cubicBezTo>
                    <a:pt x="2755" y="2805"/>
                    <a:pt x="2730" y="2751"/>
                    <a:pt x="2705" y="2676"/>
                  </a:cubicBezTo>
                  <a:lnTo>
                    <a:pt x="2705" y="2676"/>
                  </a:lnTo>
                  <a:cubicBezTo>
                    <a:pt x="2756" y="2726"/>
                    <a:pt x="2778" y="2748"/>
                    <a:pt x="2783" y="2748"/>
                  </a:cubicBezTo>
                  <a:cubicBezTo>
                    <a:pt x="2787" y="2748"/>
                    <a:pt x="2780" y="2733"/>
                    <a:pt x="2766" y="2706"/>
                  </a:cubicBezTo>
                  <a:cubicBezTo>
                    <a:pt x="2766" y="2676"/>
                    <a:pt x="2766" y="2676"/>
                    <a:pt x="2797" y="2676"/>
                  </a:cubicBezTo>
                  <a:cubicBezTo>
                    <a:pt x="2812" y="2691"/>
                    <a:pt x="2819" y="2698"/>
                    <a:pt x="2827" y="2698"/>
                  </a:cubicBezTo>
                  <a:cubicBezTo>
                    <a:pt x="2835" y="2698"/>
                    <a:pt x="2842" y="2691"/>
                    <a:pt x="2857" y="2676"/>
                  </a:cubicBezTo>
                  <a:cubicBezTo>
                    <a:pt x="2857" y="2676"/>
                    <a:pt x="2888" y="2645"/>
                    <a:pt x="2857" y="2645"/>
                  </a:cubicBezTo>
                  <a:lnTo>
                    <a:pt x="2857" y="2615"/>
                  </a:lnTo>
                  <a:cubicBezTo>
                    <a:pt x="2875" y="2624"/>
                    <a:pt x="2888" y="2627"/>
                    <a:pt x="2895" y="2627"/>
                  </a:cubicBezTo>
                  <a:cubicBezTo>
                    <a:pt x="2913" y="2627"/>
                    <a:pt x="2900" y="2606"/>
                    <a:pt x="2857" y="2584"/>
                  </a:cubicBezTo>
                  <a:lnTo>
                    <a:pt x="2888" y="2554"/>
                  </a:lnTo>
                  <a:lnTo>
                    <a:pt x="2888" y="2584"/>
                  </a:lnTo>
                  <a:cubicBezTo>
                    <a:pt x="2896" y="2593"/>
                    <a:pt x="2904" y="2596"/>
                    <a:pt x="2913" y="2596"/>
                  </a:cubicBezTo>
                  <a:cubicBezTo>
                    <a:pt x="2937" y="2596"/>
                    <a:pt x="2965" y="2568"/>
                    <a:pt x="3009" y="2524"/>
                  </a:cubicBezTo>
                  <a:cubicBezTo>
                    <a:pt x="3070" y="2463"/>
                    <a:pt x="3070" y="2432"/>
                    <a:pt x="3009" y="2402"/>
                  </a:cubicBezTo>
                  <a:cubicBezTo>
                    <a:pt x="2974" y="2366"/>
                    <a:pt x="2969" y="2352"/>
                    <a:pt x="2978" y="2352"/>
                  </a:cubicBezTo>
                  <a:cubicBezTo>
                    <a:pt x="2984" y="2352"/>
                    <a:pt x="2997" y="2359"/>
                    <a:pt x="3009" y="2372"/>
                  </a:cubicBezTo>
                  <a:cubicBezTo>
                    <a:pt x="3040" y="2402"/>
                    <a:pt x="3070" y="2402"/>
                    <a:pt x="3070" y="2402"/>
                  </a:cubicBezTo>
                  <a:cubicBezTo>
                    <a:pt x="3070" y="2402"/>
                    <a:pt x="3070" y="2372"/>
                    <a:pt x="3101" y="2372"/>
                  </a:cubicBezTo>
                  <a:lnTo>
                    <a:pt x="3040" y="2341"/>
                  </a:lnTo>
                  <a:lnTo>
                    <a:pt x="3040" y="2311"/>
                  </a:lnTo>
                  <a:cubicBezTo>
                    <a:pt x="3070" y="2341"/>
                    <a:pt x="3101" y="2341"/>
                    <a:pt x="3101" y="2372"/>
                  </a:cubicBezTo>
                  <a:cubicBezTo>
                    <a:pt x="3127" y="2381"/>
                    <a:pt x="3144" y="2384"/>
                    <a:pt x="3152" y="2384"/>
                  </a:cubicBezTo>
                  <a:cubicBezTo>
                    <a:pt x="3174" y="2384"/>
                    <a:pt x="3152" y="2363"/>
                    <a:pt x="3131" y="2341"/>
                  </a:cubicBezTo>
                  <a:lnTo>
                    <a:pt x="3192" y="2341"/>
                  </a:lnTo>
                  <a:cubicBezTo>
                    <a:pt x="3167" y="2317"/>
                    <a:pt x="3162" y="2272"/>
                    <a:pt x="3194" y="2272"/>
                  </a:cubicBezTo>
                  <a:cubicBezTo>
                    <a:pt x="3201" y="2272"/>
                    <a:pt x="3211" y="2275"/>
                    <a:pt x="3222" y="2280"/>
                  </a:cubicBezTo>
                  <a:cubicBezTo>
                    <a:pt x="3222" y="2280"/>
                    <a:pt x="3222" y="2250"/>
                    <a:pt x="3222" y="2250"/>
                  </a:cubicBezTo>
                  <a:cubicBezTo>
                    <a:pt x="3192" y="2220"/>
                    <a:pt x="3222" y="2220"/>
                    <a:pt x="3222" y="2189"/>
                  </a:cubicBezTo>
                  <a:cubicBezTo>
                    <a:pt x="3222" y="2189"/>
                    <a:pt x="3222" y="2176"/>
                    <a:pt x="3231" y="2176"/>
                  </a:cubicBezTo>
                  <a:cubicBezTo>
                    <a:pt x="3236" y="2176"/>
                    <a:pt x="3242" y="2179"/>
                    <a:pt x="3253" y="2189"/>
                  </a:cubicBezTo>
                  <a:cubicBezTo>
                    <a:pt x="3283" y="2189"/>
                    <a:pt x="3283" y="2189"/>
                    <a:pt x="3283" y="2159"/>
                  </a:cubicBezTo>
                  <a:cubicBezTo>
                    <a:pt x="3283" y="2159"/>
                    <a:pt x="3222" y="2128"/>
                    <a:pt x="3222" y="2098"/>
                  </a:cubicBezTo>
                  <a:cubicBezTo>
                    <a:pt x="3192" y="2098"/>
                    <a:pt x="3161" y="2068"/>
                    <a:pt x="3161" y="2068"/>
                  </a:cubicBezTo>
                  <a:lnTo>
                    <a:pt x="3192" y="2068"/>
                  </a:lnTo>
                  <a:cubicBezTo>
                    <a:pt x="3222" y="2068"/>
                    <a:pt x="3253" y="2098"/>
                    <a:pt x="3253" y="2098"/>
                  </a:cubicBezTo>
                  <a:cubicBezTo>
                    <a:pt x="3283" y="2068"/>
                    <a:pt x="3283" y="2068"/>
                    <a:pt x="3253" y="2068"/>
                  </a:cubicBezTo>
                  <a:cubicBezTo>
                    <a:pt x="3283" y="2068"/>
                    <a:pt x="3283" y="2037"/>
                    <a:pt x="3283" y="2037"/>
                  </a:cubicBezTo>
                  <a:cubicBezTo>
                    <a:pt x="3283" y="2007"/>
                    <a:pt x="3313" y="1976"/>
                    <a:pt x="3283" y="1976"/>
                  </a:cubicBezTo>
                  <a:cubicBezTo>
                    <a:pt x="3344" y="1976"/>
                    <a:pt x="3374" y="1916"/>
                    <a:pt x="3283" y="1885"/>
                  </a:cubicBezTo>
                  <a:cubicBezTo>
                    <a:pt x="3253" y="1885"/>
                    <a:pt x="3253" y="1855"/>
                    <a:pt x="3313" y="1855"/>
                  </a:cubicBezTo>
                  <a:cubicBezTo>
                    <a:pt x="3344" y="1855"/>
                    <a:pt x="3344" y="1855"/>
                    <a:pt x="3313" y="1825"/>
                  </a:cubicBezTo>
                  <a:lnTo>
                    <a:pt x="3344" y="1825"/>
                  </a:lnTo>
                  <a:cubicBezTo>
                    <a:pt x="3405" y="1825"/>
                    <a:pt x="3405" y="1794"/>
                    <a:pt x="3374" y="1794"/>
                  </a:cubicBezTo>
                  <a:cubicBezTo>
                    <a:pt x="3344" y="1764"/>
                    <a:pt x="3374" y="1733"/>
                    <a:pt x="3374" y="1733"/>
                  </a:cubicBezTo>
                  <a:cubicBezTo>
                    <a:pt x="3353" y="1712"/>
                    <a:pt x="3346" y="1690"/>
                    <a:pt x="3334" y="1690"/>
                  </a:cubicBezTo>
                  <a:cubicBezTo>
                    <a:pt x="3329" y="1690"/>
                    <a:pt x="3322" y="1694"/>
                    <a:pt x="3313" y="1703"/>
                  </a:cubicBezTo>
                  <a:cubicBezTo>
                    <a:pt x="3274" y="1703"/>
                    <a:pt x="3248" y="1690"/>
                    <a:pt x="3234" y="1681"/>
                  </a:cubicBezTo>
                  <a:lnTo>
                    <a:pt x="3234" y="1681"/>
                  </a:lnTo>
                  <a:cubicBezTo>
                    <a:pt x="3240" y="1685"/>
                    <a:pt x="3246" y="1686"/>
                    <a:pt x="3253" y="1686"/>
                  </a:cubicBezTo>
                  <a:cubicBezTo>
                    <a:pt x="3273" y="1686"/>
                    <a:pt x="3293" y="1673"/>
                    <a:pt x="3313" y="1673"/>
                  </a:cubicBezTo>
                  <a:cubicBezTo>
                    <a:pt x="3344" y="1673"/>
                    <a:pt x="3344" y="1642"/>
                    <a:pt x="3344" y="1642"/>
                  </a:cubicBezTo>
                  <a:cubicBezTo>
                    <a:pt x="3344" y="1612"/>
                    <a:pt x="3344" y="1612"/>
                    <a:pt x="3344" y="1581"/>
                  </a:cubicBezTo>
                  <a:cubicBezTo>
                    <a:pt x="3374" y="1551"/>
                    <a:pt x="3374" y="1551"/>
                    <a:pt x="3344" y="1551"/>
                  </a:cubicBezTo>
                  <a:lnTo>
                    <a:pt x="3313" y="1551"/>
                  </a:lnTo>
                  <a:cubicBezTo>
                    <a:pt x="3374" y="1551"/>
                    <a:pt x="3374" y="1399"/>
                    <a:pt x="3313" y="1399"/>
                  </a:cubicBezTo>
                  <a:lnTo>
                    <a:pt x="3344" y="1399"/>
                  </a:lnTo>
                  <a:cubicBezTo>
                    <a:pt x="3374" y="1399"/>
                    <a:pt x="3374" y="1399"/>
                    <a:pt x="3374" y="1369"/>
                  </a:cubicBezTo>
                  <a:cubicBezTo>
                    <a:pt x="3374" y="1369"/>
                    <a:pt x="3344" y="1308"/>
                    <a:pt x="3344" y="1277"/>
                  </a:cubicBezTo>
                  <a:cubicBezTo>
                    <a:pt x="3313" y="1247"/>
                    <a:pt x="3313" y="1217"/>
                    <a:pt x="3283" y="1217"/>
                  </a:cubicBezTo>
                  <a:lnTo>
                    <a:pt x="3313" y="1217"/>
                  </a:lnTo>
                  <a:cubicBezTo>
                    <a:pt x="3344" y="1217"/>
                    <a:pt x="3344" y="1186"/>
                    <a:pt x="3344" y="1186"/>
                  </a:cubicBezTo>
                  <a:lnTo>
                    <a:pt x="3283" y="1186"/>
                  </a:lnTo>
                  <a:cubicBezTo>
                    <a:pt x="3253" y="1186"/>
                    <a:pt x="3253" y="1186"/>
                    <a:pt x="3283" y="1156"/>
                  </a:cubicBezTo>
                  <a:cubicBezTo>
                    <a:pt x="3283" y="1125"/>
                    <a:pt x="3283" y="1095"/>
                    <a:pt x="3253" y="1095"/>
                  </a:cubicBezTo>
                  <a:cubicBezTo>
                    <a:pt x="3222" y="1065"/>
                    <a:pt x="3222" y="1065"/>
                    <a:pt x="3253" y="1034"/>
                  </a:cubicBezTo>
                  <a:cubicBezTo>
                    <a:pt x="3283" y="1034"/>
                    <a:pt x="3313" y="1004"/>
                    <a:pt x="3253" y="1004"/>
                  </a:cubicBezTo>
                  <a:cubicBezTo>
                    <a:pt x="3253" y="973"/>
                    <a:pt x="3253" y="973"/>
                    <a:pt x="3283" y="973"/>
                  </a:cubicBezTo>
                  <a:cubicBezTo>
                    <a:pt x="3313" y="943"/>
                    <a:pt x="3313" y="943"/>
                    <a:pt x="3253" y="943"/>
                  </a:cubicBezTo>
                  <a:cubicBezTo>
                    <a:pt x="3222" y="943"/>
                    <a:pt x="3222" y="913"/>
                    <a:pt x="3222" y="882"/>
                  </a:cubicBezTo>
                  <a:cubicBezTo>
                    <a:pt x="3222" y="882"/>
                    <a:pt x="3222" y="869"/>
                    <a:pt x="3213" y="869"/>
                  </a:cubicBezTo>
                  <a:cubicBezTo>
                    <a:pt x="3209" y="869"/>
                    <a:pt x="3202" y="872"/>
                    <a:pt x="3192" y="882"/>
                  </a:cubicBezTo>
                  <a:cubicBezTo>
                    <a:pt x="3172" y="882"/>
                    <a:pt x="3151" y="896"/>
                    <a:pt x="3149" y="896"/>
                  </a:cubicBezTo>
                  <a:cubicBezTo>
                    <a:pt x="3148" y="896"/>
                    <a:pt x="3151" y="892"/>
                    <a:pt x="3161" y="882"/>
                  </a:cubicBezTo>
                  <a:cubicBezTo>
                    <a:pt x="3131" y="882"/>
                    <a:pt x="3101" y="882"/>
                    <a:pt x="3131" y="852"/>
                  </a:cubicBezTo>
                  <a:cubicBezTo>
                    <a:pt x="3161" y="852"/>
                    <a:pt x="3161" y="821"/>
                    <a:pt x="3161" y="821"/>
                  </a:cubicBezTo>
                  <a:cubicBezTo>
                    <a:pt x="3161" y="821"/>
                    <a:pt x="3101" y="791"/>
                    <a:pt x="3070" y="761"/>
                  </a:cubicBezTo>
                  <a:cubicBezTo>
                    <a:pt x="3025" y="692"/>
                    <a:pt x="3013" y="658"/>
                    <a:pt x="2998" y="658"/>
                  </a:cubicBezTo>
                  <a:cubicBezTo>
                    <a:pt x="2992" y="658"/>
                    <a:pt x="2987" y="662"/>
                    <a:pt x="2979" y="669"/>
                  </a:cubicBezTo>
                  <a:lnTo>
                    <a:pt x="2949" y="669"/>
                  </a:lnTo>
                  <a:cubicBezTo>
                    <a:pt x="2979" y="639"/>
                    <a:pt x="2979" y="609"/>
                    <a:pt x="2979" y="609"/>
                  </a:cubicBezTo>
                  <a:cubicBezTo>
                    <a:pt x="2949" y="609"/>
                    <a:pt x="2949" y="609"/>
                    <a:pt x="2979" y="578"/>
                  </a:cubicBezTo>
                  <a:lnTo>
                    <a:pt x="2949" y="578"/>
                  </a:lnTo>
                  <a:cubicBezTo>
                    <a:pt x="2949" y="563"/>
                    <a:pt x="2949" y="556"/>
                    <a:pt x="2945" y="556"/>
                  </a:cubicBezTo>
                  <a:cubicBezTo>
                    <a:pt x="2941" y="556"/>
                    <a:pt x="2933" y="563"/>
                    <a:pt x="2918" y="578"/>
                  </a:cubicBezTo>
                  <a:cubicBezTo>
                    <a:pt x="2893" y="591"/>
                    <a:pt x="2878" y="598"/>
                    <a:pt x="2874" y="598"/>
                  </a:cubicBezTo>
                  <a:cubicBezTo>
                    <a:pt x="2868" y="598"/>
                    <a:pt x="2883" y="584"/>
                    <a:pt x="2918" y="548"/>
                  </a:cubicBezTo>
                  <a:cubicBezTo>
                    <a:pt x="2943" y="548"/>
                    <a:pt x="2947" y="509"/>
                    <a:pt x="2933" y="509"/>
                  </a:cubicBezTo>
                  <a:cubicBezTo>
                    <a:pt x="2929" y="509"/>
                    <a:pt x="2924" y="511"/>
                    <a:pt x="2918" y="518"/>
                  </a:cubicBezTo>
                  <a:cubicBezTo>
                    <a:pt x="2903" y="533"/>
                    <a:pt x="2895" y="533"/>
                    <a:pt x="2888" y="533"/>
                  </a:cubicBezTo>
                  <a:cubicBezTo>
                    <a:pt x="2880" y="533"/>
                    <a:pt x="2873" y="533"/>
                    <a:pt x="2857" y="548"/>
                  </a:cubicBezTo>
                  <a:cubicBezTo>
                    <a:pt x="2857" y="548"/>
                    <a:pt x="2827" y="518"/>
                    <a:pt x="2857" y="518"/>
                  </a:cubicBezTo>
                  <a:cubicBezTo>
                    <a:pt x="2879" y="496"/>
                    <a:pt x="2855" y="475"/>
                    <a:pt x="2828" y="475"/>
                  </a:cubicBezTo>
                  <a:cubicBezTo>
                    <a:pt x="2817" y="475"/>
                    <a:pt x="2806" y="478"/>
                    <a:pt x="2797" y="487"/>
                  </a:cubicBezTo>
                  <a:cubicBezTo>
                    <a:pt x="2788" y="496"/>
                    <a:pt x="2781" y="500"/>
                    <a:pt x="2777" y="500"/>
                  </a:cubicBezTo>
                  <a:cubicBezTo>
                    <a:pt x="2766" y="500"/>
                    <a:pt x="2766" y="478"/>
                    <a:pt x="2766" y="457"/>
                  </a:cubicBezTo>
                  <a:cubicBezTo>
                    <a:pt x="2797" y="457"/>
                    <a:pt x="2797" y="426"/>
                    <a:pt x="2797" y="426"/>
                  </a:cubicBezTo>
                  <a:lnTo>
                    <a:pt x="2797" y="426"/>
                  </a:lnTo>
                  <a:cubicBezTo>
                    <a:pt x="2788" y="435"/>
                    <a:pt x="2781" y="439"/>
                    <a:pt x="2778" y="439"/>
                  </a:cubicBezTo>
                  <a:cubicBezTo>
                    <a:pt x="2769" y="439"/>
                    <a:pt x="2775" y="417"/>
                    <a:pt x="2797" y="396"/>
                  </a:cubicBezTo>
                  <a:cubicBezTo>
                    <a:pt x="2827" y="366"/>
                    <a:pt x="2827" y="366"/>
                    <a:pt x="2797" y="335"/>
                  </a:cubicBezTo>
                  <a:cubicBezTo>
                    <a:pt x="2788" y="344"/>
                    <a:pt x="2779" y="348"/>
                    <a:pt x="2770" y="348"/>
                  </a:cubicBezTo>
                  <a:cubicBezTo>
                    <a:pt x="2748" y="348"/>
                    <a:pt x="2727" y="326"/>
                    <a:pt x="2705" y="305"/>
                  </a:cubicBezTo>
                  <a:cubicBezTo>
                    <a:pt x="2697" y="297"/>
                    <a:pt x="2689" y="293"/>
                    <a:pt x="2680" y="293"/>
                  </a:cubicBezTo>
                  <a:cubicBezTo>
                    <a:pt x="2657" y="293"/>
                    <a:pt x="2628" y="321"/>
                    <a:pt x="2584" y="366"/>
                  </a:cubicBezTo>
                  <a:lnTo>
                    <a:pt x="2523" y="396"/>
                  </a:lnTo>
                  <a:lnTo>
                    <a:pt x="2523" y="396"/>
                  </a:lnTo>
                  <a:lnTo>
                    <a:pt x="2553" y="335"/>
                  </a:lnTo>
                  <a:cubicBezTo>
                    <a:pt x="2584" y="305"/>
                    <a:pt x="2614" y="244"/>
                    <a:pt x="2614" y="244"/>
                  </a:cubicBezTo>
                  <a:lnTo>
                    <a:pt x="2614" y="244"/>
                  </a:lnTo>
                  <a:cubicBezTo>
                    <a:pt x="2614" y="244"/>
                    <a:pt x="2584" y="274"/>
                    <a:pt x="2553" y="305"/>
                  </a:cubicBezTo>
                  <a:cubicBezTo>
                    <a:pt x="2553" y="269"/>
                    <a:pt x="2543" y="254"/>
                    <a:pt x="2528" y="254"/>
                  </a:cubicBezTo>
                  <a:cubicBezTo>
                    <a:pt x="2518" y="254"/>
                    <a:pt x="2505" y="262"/>
                    <a:pt x="2493" y="274"/>
                  </a:cubicBezTo>
                  <a:cubicBezTo>
                    <a:pt x="2493" y="274"/>
                    <a:pt x="2493" y="244"/>
                    <a:pt x="2493" y="214"/>
                  </a:cubicBezTo>
                  <a:cubicBezTo>
                    <a:pt x="2493" y="214"/>
                    <a:pt x="2493" y="214"/>
                    <a:pt x="2462" y="244"/>
                  </a:cubicBezTo>
                  <a:cubicBezTo>
                    <a:pt x="2462" y="259"/>
                    <a:pt x="2455" y="267"/>
                    <a:pt x="2447" y="267"/>
                  </a:cubicBezTo>
                  <a:cubicBezTo>
                    <a:pt x="2439" y="267"/>
                    <a:pt x="2432" y="259"/>
                    <a:pt x="2432" y="244"/>
                  </a:cubicBezTo>
                  <a:cubicBezTo>
                    <a:pt x="2454" y="199"/>
                    <a:pt x="2444" y="171"/>
                    <a:pt x="2437" y="171"/>
                  </a:cubicBezTo>
                  <a:lnTo>
                    <a:pt x="2437" y="171"/>
                  </a:lnTo>
                  <a:cubicBezTo>
                    <a:pt x="2434" y="171"/>
                    <a:pt x="2432" y="175"/>
                    <a:pt x="2432" y="183"/>
                  </a:cubicBezTo>
                  <a:cubicBezTo>
                    <a:pt x="2401" y="214"/>
                    <a:pt x="2401" y="214"/>
                    <a:pt x="2401" y="214"/>
                  </a:cubicBezTo>
                  <a:cubicBezTo>
                    <a:pt x="2371" y="214"/>
                    <a:pt x="2371" y="214"/>
                    <a:pt x="2341" y="244"/>
                  </a:cubicBezTo>
                  <a:cubicBezTo>
                    <a:pt x="2341" y="214"/>
                    <a:pt x="2341" y="214"/>
                    <a:pt x="2341" y="214"/>
                  </a:cubicBezTo>
                  <a:cubicBezTo>
                    <a:pt x="2310" y="214"/>
                    <a:pt x="2341" y="183"/>
                    <a:pt x="2341" y="183"/>
                  </a:cubicBezTo>
                  <a:lnTo>
                    <a:pt x="2341" y="153"/>
                  </a:lnTo>
                  <a:cubicBezTo>
                    <a:pt x="2341" y="153"/>
                    <a:pt x="2310" y="153"/>
                    <a:pt x="2310" y="183"/>
                  </a:cubicBezTo>
                  <a:cubicBezTo>
                    <a:pt x="2295" y="214"/>
                    <a:pt x="2287" y="229"/>
                    <a:pt x="2284" y="229"/>
                  </a:cubicBezTo>
                  <a:cubicBezTo>
                    <a:pt x="2280" y="229"/>
                    <a:pt x="2280" y="214"/>
                    <a:pt x="2280" y="183"/>
                  </a:cubicBezTo>
                  <a:cubicBezTo>
                    <a:pt x="2304" y="159"/>
                    <a:pt x="2309" y="114"/>
                    <a:pt x="2294" y="114"/>
                  </a:cubicBezTo>
                  <a:cubicBezTo>
                    <a:pt x="2290" y="114"/>
                    <a:pt x="2286" y="117"/>
                    <a:pt x="2280" y="122"/>
                  </a:cubicBezTo>
                  <a:cubicBezTo>
                    <a:pt x="2267" y="148"/>
                    <a:pt x="2260" y="157"/>
                    <a:pt x="2255" y="157"/>
                  </a:cubicBezTo>
                  <a:cubicBezTo>
                    <a:pt x="2250" y="157"/>
                    <a:pt x="2250" y="140"/>
                    <a:pt x="2250" y="122"/>
                  </a:cubicBezTo>
                  <a:cubicBezTo>
                    <a:pt x="2265" y="92"/>
                    <a:pt x="2272" y="77"/>
                    <a:pt x="2268" y="77"/>
                  </a:cubicBezTo>
                  <a:lnTo>
                    <a:pt x="2268" y="77"/>
                  </a:lnTo>
                  <a:cubicBezTo>
                    <a:pt x="2265" y="77"/>
                    <a:pt x="2250" y="92"/>
                    <a:pt x="2219" y="122"/>
                  </a:cubicBezTo>
                  <a:cubicBezTo>
                    <a:pt x="2219" y="112"/>
                    <a:pt x="2212" y="109"/>
                    <a:pt x="2202" y="109"/>
                  </a:cubicBezTo>
                  <a:cubicBezTo>
                    <a:pt x="2182" y="109"/>
                    <a:pt x="2148" y="122"/>
                    <a:pt x="2128" y="122"/>
                  </a:cubicBezTo>
                  <a:cubicBezTo>
                    <a:pt x="2098" y="122"/>
                    <a:pt x="2067" y="92"/>
                    <a:pt x="2067" y="62"/>
                  </a:cubicBezTo>
                  <a:cubicBezTo>
                    <a:pt x="2067" y="49"/>
                    <a:pt x="2067" y="39"/>
                    <a:pt x="2067" y="31"/>
                  </a:cubicBezTo>
                  <a:cubicBezTo>
                    <a:pt x="2067" y="92"/>
                    <a:pt x="2037" y="92"/>
                    <a:pt x="2006" y="92"/>
                  </a:cubicBezTo>
                  <a:cubicBezTo>
                    <a:pt x="1997" y="83"/>
                    <a:pt x="1989" y="79"/>
                    <a:pt x="1980" y="79"/>
                  </a:cubicBezTo>
                  <a:cubicBezTo>
                    <a:pt x="1961" y="79"/>
                    <a:pt x="1946" y="101"/>
                    <a:pt x="1946" y="122"/>
                  </a:cubicBezTo>
                  <a:lnTo>
                    <a:pt x="1976" y="122"/>
                  </a:lnTo>
                  <a:cubicBezTo>
                    <a:pt x="1958" y="158"/>
                    <a:pt x="1951" y="173"/>
                    <a:pt x="1942" y="173"/>
                  </a:cubicBezTo>
                  <a:cubicBezTo>
                    <a:pt x="1935" y="173"/>
                    <a:pt x="1928" y="165"/>
                    <a:pt x="1915" y="153"/>
                  </a:cubicBezTo>
                  <a:cubicBezTo>
                    <a:pt x="1915" y="153"/>
                    <a:pt x="1915" y="122"/>
                    <a:pt x="1915" y="92"/>
                  </a:cubicBezTo>
                  <a:cubicBezTo>
                    <a:pt x="1915" y="62"/>
                    <a:pt x="1915" y="1"/>
                    <a:pt x="1915" y="1"/>
                  </a:cubicBezTo>
                  <a:close/>
                  <a:moveTo>
                    <a:pt x="2525" y="3537"/>
                  </a:moveTo>
                  <a:cubicBezTo>
                    <a:pt x="2523" y="3537"/>
                    <a:pt x="2523" y="3544"/>
                    <a:pt x="2523" y="3557"/>
                  </a:cubicBezTo>
                  <a:cubicBezTo>
                    <a:pt x="2523" y="3557"/>
                    <a:pt x="2523" y="3587"/>
                    <a:pt x="2523" y="3618"/>
                  </a:cubicBezTo>
                  <a:cubicBezTo>
                    <a:pt x="2523" y="3630"/>
                    <a:pt x="2528" y="3638"/>
                    <a:pt x="2534" y="3638"/>
                  </a:cubicBezTo>
                  <a:cubicBezTo>
                    <a:pt x="2543" y="3638"/>
                    <a:pt x="2553" y="3623"/>
                    <a:pt x="2553" y="3587"/>
                  </a:cubicBezTo>
                  <a:cubicBezTo>
                    <a:pt x="2536" y="3552"/>
                    <a:pt x="2528" y="3537"/>
                    <a:pt x="2525" y="35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3768;p83"/>
            <p:cNvSpPr/>
            <p:nvPr/>
          </p:nvSpPr>
          <p:spPr>
            <a:xfrm>
              <a:off x="2789099" y="1396669"/>
              <a:ext cx="29185" cy="33537"/>
            </a:xfrm>
            <a:custGeom>
              <a:avLst/>
              <a:gdLst/>
              <a:ahLst/>
              <a:cxnLst/>
              <a:rect l="l" t="t" r="r" b="b"/>
              <a:pathLst>
                <a:path w="1764" h="2027" extrusionOk="0">
                  <a:moveTo>
                    <a:pt x="1034" y="0"/>
                  </a:moveTo>
                  <a:cubicBezTo>
                    <a:pt x="1034" y="0"/>
                    <a:pt x="1004" y="0"/>
                    <a:pt x="1034" y="61"/>
                  </a:cubicBezTo>
                  <a:cubicBezTo>
                    <a:pt x="1034" y="32"/>
                    <a:pt x="1034" y="0"/>
                    <a:pt x="1034" y="0"/>
                  </a:cubicBezTo>
                  <a:close/>
                  <a:moveTo>
                    <a:pt x="617" y="117"/>
                  </a:moveTo>
                  <a:cubicBezTo>
                    <a:pt x="614" y="117"/>
                    <a:pt x="621" y="135"/>
                    <a:pt x="639" y="152"/>
                  </a:cubicBezTo>
                  <a:cubicBezTo>
                    <a:pt x="626" y="126"/>
                    <a:pt x="619" y="117"/>
                    <a:pt x="617" y="117"/>
                  </a:cubicBezTo>
                  <a:close/>
                  <a:moveTo>
                    <a:pt x="1338" y="152"/>
                  </a:moveTo>
                  <a:lnTo>
                    <a:pt x="1338" y="152"/>
                  </a:lnTo>
                  <a:cubicBezTo>
                    <a:pt x="1338" y="152"/>
                    <a:pt x="1326" y="177"/>
                    <a:pt x="1317" y="203"/>
                  </a:cubicBezTo>
                  <a:lnTo>
                    <a:pt x="1317" y="203"/>
                  </a:lnTo>
                  <a:cubicBezTo>
                    <a:pt x="1338" y="176"/>
                    <a:pt x="1338" y="152"/>
                    <a:pt x="1338" y="152"/>
                  </a:cubicBezTo>
                  <a:close/>
                  <a:moveTo>
                    <a:pt x="700" y="182"/>
                  </a:moveTo>
                  <a:cubicBezTo>
                    <a:pt x="669" y="182"/>
                    <a:pt x="700" y="213"/>
                    <a:pt x="730" y="243"/>
                  </a:cubicBezTo>
                  <a:cubicBezTo>
                    <a:pt x="700" y="213"/>
                    <a:pt x="700" y="182"/>
                    <a:pt x="700" y="182"/>
                  </a:cubicBezTo>
                  <a:close/>
                  <a:moveTo>
                    <a:pt x="1095" y="213"/>
                  </a:moveTo>
                  <a:cubicBezTo>
                    <a:pt x="1125" y="213"/>
                    <a:pt x="1125" y="213"/>
                    <a:pt x="1095" y="243"/>
                  </a:cubicBezTo>
                  <a:cubicBezTo>
                    <a:pt x="1095" y="231"/>
                    <a:pt x="1095" y="221"/>
                    <a:pt x="1095" y="213"/>
                  </a:cubicBezTo>
                  <a:close/>
                  <a:moveTo>
                    <a:pt x="837" y="216"/>
                  </a:moveTo>
                  <a:lnTo>
                    <a:pt x="837" y="216"/>
                  </a:lnTo>
                  <a:cubicBezTo>
                    <a:pt x="838" y="216"/>
                    <a:pt x="842" y="223"/>
                    <a:pt x="852" y="243"/>
                  </a:cubicBezTo>
                  <a:cubicBezTo>
                    <a:pt x="852" y="288"/>
                    <a:pt x="868" y="316"/>
                    <a:pt x="865" y="316"/>
                  </a:cubicBezTo>
                  <a:cubicBezTo>
                    <a:pt x="864" y="316"/>
                    <a:pt x="860" y="312"/>
                    <a:pt x="852" y="304"/>
                  </a:cubicBezTo>
                  <a:cubicBezTo>
                    <a:pt x="852" y="304"/>
                    <a:pt x="852" y="274"/>
                    <a:pt x="821" y="243"/>
                  </a:cubicBezTo>
                  <a:cubicBezTo>
                    <a:pt x="842" y="243"/>
                    <a:pt x="835" y="216"/>
                    <a:pt x="837" y="216"/>
                  </a:cubicBezTo>
                  <a:close/>
                  <a:moveTo>
                    <a:pt x="1095" y="395"/>
                  </a:moveTo>
                  <a:lnTo>
                    <a:pt x="1066" y="424"/>
                  </a:lnTo>
                  <a:lnTo>
                    <a:pt x="1066" y="424"/>
                  </a:lnTo>
                  <a:cubicBezTo>
                    <a:pt x="1069" y="407"/>
                    <a:pt x="1076" y="395"/>
                    <a:pt x="1095" y="395"/>
                  </a:cubicBezTo>
                  <a:close/>
                  <a:moveTo>
                    <a:pt x="1186" y="395"/>
                  </a:moveTo>
                  <a:lnTo>
                    <a:pt x="1186" y="395"/>
                  </a:lnTo>
                  <a:cubicBezTo>
                    <a:pt x="1180" y="402"/>
                    <a:pt x="1176" y="407"/>
                    <a:pt x="1174" y="411"/>
                  </a:cubicBezTo>
                  <a:lnTo>
                    <a:pt x="1174" y="411"/>
                  </a:lnTo>
                  <a:cubicBezTo>
                    <a:pt x="1174" y="410"/>
                    <a:pt x="1175" y="410"/>
                    <a:pt x="1175" y="410"/>
                  </a:cubicBezTo>
                  <a:lnTo>
                    <a:pt x="1175" y="410"/>
                  </a:lnTo>
                  <a:cubicBezTo>
                    <a:pt x="1176" y="410"/>
                    <a:pt x="1176" y="414"/>
                    <a:pt x="1173" y="420"/>
                  </a:cubicBezTo>
                  <a:lnTo>
                    <a:pt x="1173" y="420"/>
                  </a:lnTo>
                  <a:cubicBezTo>
                    <a:pt x="1172" y="418"/>
                    <a:pt x="1172" y="415"/>
                    <a:pt x="1174" y="411"/>
                  </a:cubicBezTo>
                  <a:lnTo>
                    <a:pt x="1174" y="411"/>
                  </a:lnTo>
                  <a:cubicBezTo>
                    <a:pt x="1172" y="411"/>
                    <a:pt x="1166" y="416"/>
                    <a:pt x="1155" y="426"/>
                  </a:cubicBezTo>
                  <a:lnTo>
                    <a:pt x="1155" y="426"/>
                  </a:lnTo>
                  <a:cubicBezTo>
                    <a:pt x="1156" y="426"/>
                    <a:pt x="1156" y="426"/>
                    <a:pt x="1156" y="426"/>
                  </a:cubicBezTo>
                  <a:cubicBezTo>
                    <a:pt x="1168" y="413"/>
                    <a:pt x="1178" y="403"/>
                    <a:pt x="1186" y="395"/>
                  </a:cubicBezTo>
                  <a:close/>
                  <a:moveTo>
                    <a:pt x="1065" y="395"/>
                  </a:moveTo>
                  <a:lnTo>
                    <a:pt x="1034" y="426"/>
                  </a:lnTo>
                  <a:cubicBezTo>
                    <a:pt x="1034" y="438"/>
                    <a:pt x="1034" y="446"/>
                    <a:pt x="1036" y="446"/>
                  </a:cubicBezTo>
                  <a:cubicBezTo>
                    <a:pt x="1039" y="446"/>
                    <a:pt x="1047" y="431"/>
                    <a:pt x="1065" y="395"/>
                  </a:cubicBezTo>
                  <a:close/>
                  <a:moveTo>
                    <a:pt x="1215" y="448"/>
                  </a:moveTo>
                  <a:lnTo>
                    <a:pt x="1215" y="448"/>
                  </a:lnTo>
                  <a:cubicBezTo>
                    <a:pt x="1214" y="450"/>
                    <a:pt x="1214" y="451"/>
                    <a:pt x="1213" y="452"/>
                  </a:cubicBezTo>
                  <a:lnTo>
                    <a:pt x="1213" y="452"/>
                  </a:lnTo>
                  <a:cubicBezTo>
                    <a:pt x="1214" y="451"/>
                    <a:pt x="1214" y="450"/>
                    <a:pt x="1215" y="448"/>
                  </a:cubicBezTo>
                  <a:close/>
                  <a:moveTo>
                    <a:pt x="1490" y="426"/>
                  </a:moveTo>
                  <a:cubicBezTo>
                    <a:pt x="1471" y="445"/>
                    <a:pt x="1452" y="452"/>
                    <a:pt x="1440" y="455"/>
                  </a:cubicBezTo>
                  <a:lnTo>
                    <a:pt x="1440" y="455"/>
                  </a:lnTo>
                  <a:cubicBezTo>
                    <a:pt x="1460" y="448"/>
                    <a:pt x="1464" y="426"/>
                    <a:pt x="1490" y="426"/>
                  </a:cubicBezTo>
                  <a:close/>
                  <a:moveTo>
                    <a:pt x="790" y="416"/>
                  </a:moveTo>
                  <a:cubicBezTo>
                    <a:pt x="799" y="430"/>
                    <a:pt x="810" y="445"/>
                    <a:pt x="821" y="456"/>
                  </a:cubicBezTo>
                  <a:lnTo>
                    <a:pt x="821" y="456"/>
                  </a:lnTo>
                  <a:cubicBezTo>
                    <a:pt x="821" y="456"/>
                    <a:pt x="821" y="456"/>
                    <a:pt x="791" y="426"/>
                  </a:cubicBezTo>
                  <a:cubicBezTo>
                    <a:pt x="791" y="422"/>
                    <a:pt x="791" y="419"/>
                    <a:pt x="790" y="416"/>
                  </a:cubicBezTo>
                  <a:close/>
                  <a:moveTo>
                    <a:pt x="1125" y="395"/>
                  </a:moveTo>
                  <a:lnTo>
                    <a:pt x="1125" y="395"/>
                  </a:lnTo>
                  <a:cubicBezTo>
                    <a:pt x="1125" y="395"/>
                    <a:pt x="1125" y="395"/>
                    <a:pt x="1125" y="395"/>
                  </a:cubicBezTo>
                  <a:lnTo>
                    <a:pt x="1125" y="395"/>
                  </a:lnTo>
                  <a:lnTo>
                    <a:pt x="1095" y="456"/>
                  </a:lnTo>
                  <a:lnTo>
                    <a:pt x="1095" y="456"/>
                  </a:lnTo>
                  <a:cubicBezTo>
                    <a:pt x="1095" y="456"/>
                    <a:pt x="1095" y="456"/>
                    <a:pt x="1125" y="426"/>
                  </a:cubicBezTo>
                  <a:lnTo>
                    <a:pt x="1125" y="426"/>
                  </a:lnTo>
                  <a:cubicBezTo>
                    <a:pt x="1116" y="435"/>
                    <a:pt x="1113" y="438"/>
                    <a:pt x="1112" y="438"/>
                  </a:cubicBezTo>
                  <a:cubicBezTo>
                    <a:pt x="1110" y="438"/>
                    <a:pt x="1125" y="417"/>
                    <a:pt x="1125" y="395"/>
                  </a:cubicBezTo>
                  <a:close/>
                  <a:moveTo>
                    <a:pt x="396" y="426"/>
                  </a:moveTo>
                  <a:cubicBezTo>
                    <a:pt x="396" y="426"/>
                    <a:pt x="396" y="456"/>
                    <a:pt x="426" y="456"/>
                  </a:cubicBezTo>
                  <a:cubicBezTo>
                    <a:pt x="426" y="456"/>
                    <a:pt x="426" y="456"/>
                    <a:pt x="396" y="426"/>
                  </a:cubicBezTo>
                  <a:close/>
                  <a:moveTo>
                    <a:pt x="973" y="456"/>
                  </a:moveTo>
                  <a:cubicBezTo>
                    <a:pt x="973" y="456"/>
                    <a:pt x="973" y="456"/>
                    <a:pt x="973" y="456"/>
                  </a:cubicBezTo>
                  <a:cubicBezTo>
                    <a:pt x="973" y="456"/>
                    <a:pt x="973" y="456"/>
                    <a:pt x="973" y="456"/>
                  </a:cubicBezTo>
                  <a:close/>
                  <a:moveTo>
                    <a:pt x="1004" y="456"/>
                  </a:moveTo>
                  <a:cubicBezTo>
                    <a:pt x="1004" y="456"/>
                    <a:pt x="1004" y="456"/>
                    <a:pt x="1004" y="456"/>
                  </a:cubicBezTo>
                  <a:lnTo>
                    <a:pt x="1004" y="456"/>
                  </a:lnTo>
                  <a:close/>
                  <a:moveTo>
                    <a:pt x="1065" y="456"/>
                  </a:moveTo>
                  <a:lnTo>
                    <a:pt x="1065" y="456"/>
                  </a:lnTo>
                  <a:cubicBezTo>
                    <a:pt x="1065" y="456"/>
                    <a:pt x="1065" y="456"/>
                    <a:pt x="1065" y="456"/>
                  </a:cubicBezTo>
                  <a:close/>
                  <a:moveTo>
                    <a:pt x="1691" y="464"/>
                  </a:moveTo>
                  <a:lnTo>
                    <a:pt x="1691" y="464"/>
                  </a:lnTo>
                  <a:cubicBezTo>
                    <a:pt x="1688" y="464"/>
                    <a:pt x="1672" y="471"/>
                    <a:pt x="1642" y="486"/>
                  </a:cubicBezTo>
                  <a:lnTo>
                    <a:pt x="1672" y="486"/>
                  </a:lnTo>
                  <a:cubicBezTo>
                    <a:pt x="1688" y="471"/>
                    <a:pt x="1695" y="464"/>
                    <a:pt x="1691" y="464"/>
                  </a:cubicBezTo>
                  <a:close/>
                  <a:moveTo>
                    <a:pt x="1572" y="564"/>
                  </a:moveTo>
                  <a:cubicBezTo>
                    <a:pt x="1581" y="564"/>
                    <a:pt x="1581" y="578"/>
                    <a:pt x="1581" y="578"/>
                  </a:cubicBezTo>
                  <a:cubicBezTo>
                    <a:pt x="1561" y="578"/>
                    <a:pt x="1541" y="591"/>
                    <a:pt x="1529" y="591"/>
                  </a:cubicBezTo>
                  <a:cubicBezTo>
                    <a:pt x="1524" y="591"/>
                    <a:pt x="1520" y="588"/>
                    <a:pt x="1520" y="578"/>
                  </a:cubicBezTo>
                  <a:lnTo>
                    <a:pt x="1551" y="578"/>
                  </a:lnTo>
                  <a:cubicBezTo>
                    <a:pt x="1561" y="568"/>
                    <a:pt x="1568" y="564"/>
                    <a:pt x="1572" y="564"/>
                  </a:cubicBezTo>
                  <a:close/>
                  <a:moveTo>
                    <a:pt x="1215" y="655"/>
                  </a:moveTo>
                  <a:cubicBezTo>
                    <a:pt x="1206" y="655"/>
                    <a:pt x="1196" y="659"/>
                    <a:pt x="1186" y="669"/>
                  </a:cubicBezTo>
                  <a:cubicBezTo>
                    <a:pt x="1186" y="669"/>
                    <a:pt x="1199" y="662"/>
                    <a:pt x="1216" y="655"/>
                  </a:cubicBezTo>
                  <a:lnTo>
                    <a:pt x="1216" y="655"/>
                  </a:lnTo>
                  <a:cubicBezTo>
                    <a:pt x="1216" y="655"/>
                    <a:pt x="1216" y="655"/>
                    <a:pt x="1215" y="655"/>
                  </a:cubicBezTo>
                  <a:close/>
                  <a:moveTo>
                    <a:pt x="1277" y="638"/>
                  </a:moveTo>
                  <a:cubicBezTo>
                    <a:pt x="1261" y="638"/>
                    <a:pt x="1236" y="647"/>
                    <a:pt x="1216" y="655"/>
                  </a:cubicBezTo>
                  <a:lnTo>
                    <a:pt x="1216" y="655"/>
                  </a:lnTo>
                  <a:cubicBezTo>
                    <a:pt x="1234" y="656"/>
                    <a:pt x="1247" y="669"/>
                    <a:pt x="1247" y="669"/>
                  </a:cubicBezTo>
                  <a:cubicBezTo>
                    <a:pt x="1277" y="638"/>
                    <a:pt x="1277" y="638"/>
                    <a:pt x="1277" y="638"/>
                  </a:cubicBezTo>
                  <a:close/>
                  <a:moveTo>
                    <a:pt x="1274" y="777"/>
                  </a:moveTo>
                  <a:cubicBezTo>
                    <a:pt x="1267" y="777"/>
                    <a:pt x="1287" y="790"/>
                    <a:pt x="1308" y="790"/>
                  </a:cubicBezTo>
                  <a:cubicBezTo>
                    <a:pt x="1287" y="780"/>
                    <a:pt x="1277" y="777"/>
                    <a:pt x="1274" y="777"/>
                  </a:cubicBezTo>
                  <a:close/>
                  <a:moveTo>
                    <a:pt x="1266" y="801"/>
                  </a:moveTo>
                  <a:lnTo>
                    <a:pt x="1266" y="801"/>
                  </a:lnTo>
                  <a:cubicBezTo>
                    <a:pt x="1263" y="801"/>
                    <a:pt x="1276" y="810"/>
                    <a:pt x="1308" y="831"/>
                  </a:cubicBezTo>
                  <a:lnTo>
                    <a:pt x="1308" y="831"/>
                  </a:lnTo>
                  <a:lnTo>
                    <a:pt x="1308" y="821"/>
                  </a:lnTo>
                  <a:cubicBezTo>
                    <a:pt x="1283" y="808"/>
                    <a:pt x="1268" y="801"/>
                    <a:pt x="1266" y="801"/>
                  </a:cubicBezTo>
                  <a:close/>
                  <a:moveTo>
                    <a:pt x="700" y="821"/>
                  </a:moveTo>
                  <a:cubicBezTo>
                    <a:pt x="700" y="821"/>
                    <a:pt x="691" y="830"/>
                    <a:pt x="678" y="838"/>
                  </a:cubicBezTo>
                  <a:lnTo>
                    <a:pt x="678" y="838"/>
                  </a:lnTo>
                  <a:cubicBezTo>
                    <a:pt x="679" y="838"/>
                    <a:pt x="679" y="838"/>
                    <a:pt x="680" y="838"/>
                  </a:cubicBezTo>
                  <a:cubicBezTo>
                    <a:pt x="681" y="838"/>
                    <a:pt x="682" y="838"/>
                    <a:pt x="683" y="838"/>
                  </a:cubicBezTo>
                  <a:lnTo>
                    <a:pt x="683" y="838"/>
                  </a:lnTo>
                  <a:lnTo>
                    <a:pt x="700" y="821"/>
                  </a:lnTo>
                  <a:close/>
                  <a:moveTo>
                    <a:pt x="683" y="838"/>
                  </a:moveTo>
                  <a:lnTo>
                    <a:pt x="674" y="847"/>
                  </a:lnTo>
                  <a:lnTo>
                    <a:pt x="674" y="847"/>
                  </a:lnTo>
                  <a:cubicBezTo>
                    <a:pt x="684" y="843"/>
                    <a:pt x="687" y="839"/>
                    <a:pt x="683" y="838"/>
                  </a:cubicBezTo>
                  <a:close/>
                  <a:moveTo>
                    <a:pt x="678" y="838"/>
                  </a:moveTo>
                  <a:cubicBezTo>
                    <a:pt x="671" y="838"/>
                    <a:pt x="658" y="842"/>
                    <a:pt x="639" y="851"/>
                  </a:cubicBezTo>
                  <a:cubicBezTo>
                    <a:pt x="653" y="851"/>
                    <a:pt x="667" y="845"/>
                    <a:pt x="678" y="838"/>
                  </a:cubicBezTo>
                  <a:close/>
                  <a:moveTo>
                    <a:pt x="674" y="847"/>
                  </a:moveTo>
                  <a:cubicBezTo>
                    <a:pt x="666" y="849"/>
                    <a:pt x="655" y="851"/>
                    <a:pt x="639" y="851"/>
                  </a:cubicBezTo>
                  <a:lnTo>
                    <a:pt x="669" y="851"/>
                  </a:lnTo>
                  <a:lnTo>
                    <a:pt x="674" y="847"/>
                  </a:lnTo>
                  <a:close/>
                  <a:moveTo>
                    <a:pt x="1308" y="841"/>
                  </a:moveTo>
                  <a:cubicBezTo>
                    <a:pt x="1316" y="844"/>
                    <a:pt x="1327" y="847"/>
                    <a:pt x="1338" y="851"/>
                  </a:cubicBezTo>
                  <a:lnTo>
                    <a:pt x="1308" y="851"/>
                  </a:lnTo>
                  <a:lnTo>
                    <a:pt x="1308" y="841"/>
                  </a:lnTo>
                  <a:close/>
                  <a:moveTo>
                    <a:pt x="700" y="851"/>
                  </a:moveTo>
                  <a:cubicBezTo>
                    <a:pt x="669" y="851"/>
                    <a:pt x="639" y="882"/>
                    <a:pt x="639" y="882"/>
                  </a:cubicBezTo>
                  <a:lnTo>
                    <a:pt x="700" y="851"/>
                  </a:lnTo>
                  <a:close/>
                  <a:moveTo>
                    <a:pt x="691" y="868"/>
                  </a:moveTo>
                  <a:cubicBezTo>
                    <a:pt x="686" y="868"/>
                    <a:pt x="680" y="871"/>
                    <a:pt x="669" y="882"/>
                  </a:cubicBezTo>
                  <a:cubicBezTo>
                    <a:pt x="680" y="882"/>
                    <a:pt x="691" y="878"/>
                    <a:pt x="699" y="874"/>
                  </a:cubicBezTo>
                  <a:lnTo>
                    <a:pt x="699" y="874"/>
                  </a:lnTo>
                  <a:cubicBezTo>
                    <a:pt x="700" y="878"/>
                    <a:pt x="700" y="882"/>
                    <a:pt x="700" y="882"/>
                  </a:cubicBezTo>
                  <a:cubicBezTo>
                    <a:pt x="710" y="871"/>
                    <a:pt x="713" y="868"/>
                    <a:pt x="712" y="868"/>
                  </a:cubicBezTo>
                  <a:lnTo>
                    <a:pt x="712" y="868"/>
                  </a:lnTo>
                  <a:cubicBezTo>
                    <a:pt x="711" y="868"/>
                    <a:pt x="706" y="871"/>
                    <a:pt x="699" y="874"/>
                  </a:cubicBezTo>
                  <a:lnTo>
                    <a:pt x="699" y="874"/>
                  </a:lnTo>
                  <a:cubicBezTo>
                    <a:pt x="697" y="871"/>
                    <a:pt x="695" y="868"/>
                    <a:pt x="691" y="868"/>
                  </a:cubicBezTo>
                  <a:close/>
                  <a:moveTo>
                    <a:pt x="548" y="912"/>
                  </a:moveTo>
                  <a:cubicBezTo>
                    <a:pt x="548" y="912"/>
                    <a:pt x="548" y="912"/>
                    <a:pt x="517" y="942"/>
                  </a:cubicBezTo>
                  <a:lnTo>
                    <a:pt x="487" y="942"/>
                  </a:lnTo>
                  <a:lnTo>
                    <a:pt x="517" y="912"/>
                  </a:lnTo>
                  <a:close/>
                  <a:moveTo>
                    <a:pt x="274" y="942"/>
                  </a:moveTo>
                  <a:cubicBezTo>
                    <a:pt x="274" y="958"/>
                    <a:pt x="274" y="965"/>
                    <a:pt x="278" y="965"/>
                  </a:cubicBezTo>
                  <a:cubicBezTo>
                    <a:pt x="282" y="965"/>
                    <a:pt x="289" y="958"/>
                    <a:pt x="305" y="942"/>
                  </a:cubicBezTo>
                  <a:close/>
                  <a:moveTo>
                    <a:pt x="578" y="942"/>
                  </a:moveTo>
                  <a:cubicBezTo>
                    <a:pt x="578" y="973"/>
                    <a:pt x="578" y="973"/>
                    <a:pt x="548" y="973"/>
                  </a:cubicBezTo>
                  <a:cubicBezTo>
                    <a:pt x="558" y="963"/>
                    <a:pt x="561" y="959"/>
                    <a:pt x="560" y="959"/>
                  </a:cubicBezTo>
                  <a:lnTo>
                    <a:pt x="560" y="959"/>
                  </a:lnTo>
                  <a:cubicBezTo>
                    <a:pt x="558" y="959"/>
                    <a:pt x="538" y="973"/>
                    <a:pt x="517" y="973"/>
                  </a:cubicBezTo>
                  <a:cubicBezTo>
                    <a:pt x="578" y="943"/>
                    <a:pt x="578" y="942"/>
                    <a:pt x="578" y="942"/>
                  </a:cubicBezTo>
                  <a:close/>
                  <a:moveTo>
                    <a:pt x="1143" y="938"/>
                  </a:moveTo>
                  <a:cubicBezTo>
                    <a:pt x="1141" y="938"/>
                    <a:pt x="1143" y="947"/>
                    <a:pt x="1156" y="973"/>
                  </a:cubicBezTo>
                  <a:cubicBezTo>
                    <a:pt x="1156" y="955"/>
                    <a:pt x="1146" y="938"/>
                    <a:pt x="1143" y="938"/>
                  </a:cubicBezTo>
                  <a:close/>
                  <a:moveTo>
                    <a:pt x="699" y="943"/>
                  </a:moveTo>
                  <a:cubicBezTo>
                    <a:pt x="669" y="973"/>
                    <a:pt x="639" y="1003"/>
                    <a:pt x="669" y="1003"/>
                  </a:cubicBezTo>
                  <a:lnTo>
                    <a:pt x="639" y="1003"/>
                  </a:lnTo>
                  <a:cubicBezTo>
                    <a:pt x="656" y="986"/>
                    <a:pt x="669" y="973"/>
                    <a:pt x="669" y="973"/>
                  </a:cubicBezTo>
                  <a:cubicBezTo>
                    <a:pt x="680" y="962"/>
                    <a:pt x="690" y="952"/>
                    <a:pt x="699" y="943"/>
                  </a:cubicBezTo>
                  <a:close/>
                  <a:moveTo>
                    <a:pt x="791" y="973"/>
                  </a:moveTo>
                  <a:cubicBezTo>
                    <a:pt x="791" y="973"/>
                    <a:pt x="761" y="973"/>
                    <a:pt x="761" y="1003"/>
                  </a:cubicBezTo>
                  <a:cubicBezTo>
                    <a:pt x="791" y="1003"/>
                    <a:pt x="791" y="973"/>
                    <a:pt x="791" y="973"/>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821" y="1003"/>
                  </a:moveTo>
                  <a:lnTo>
                    <a:pt x="821" y="1003"/>
                  </a:lnTo>
                  <a:cubicBezTo>
                    <a:pt x="804" y="1039"/>
                    <a:pt x="786" y="1054"/>
                    <a:pt x="780" y="1054"/>
                  </a:cubicBezTo>
                  <a:cubicBezTo>
                    <a:pt x="776" y="1054"/>
                    <a:pt x="778" y="1046"/>
                    <a:pt x="791" y="1034"/>
                  </a:cubicBezTo>
                  <a:cubicBezTo>
                    <a:pt x="821" y="1003"/>
                    <a:pt x="821" y="1003"/>
                    <a:pt x="821" y="1003"/>
                  </a:cubicBezTo>
                  <a:close/>
                  <a:moveTo>
                    <a:pt x="1672" y="1034"/>
                  </a:moveTo>
                  <a:cubicBezTo>
                    <a:pt x="1672" y="1049"/>
                    <a:pt x="1680" y="1056"/>
                    <a:pt x="1684" y="1056"/>
                  </a:cubicBezTo>
                  <a:cubicBezTo>
                    <a:pt x="1688" y="1056"/>
                    <a:pt x="1688" y="1049"/>
                    <a:pt x="1672" y="1034"/>
                  </a:cubicBezTo>
                  <a:close/>
                  <a:moveTo>
                    <a:pt x="61" y="1064"/>
                  </a:moveTo>
                  <a:cubicBezTo>
                    <a:pt x="61" y="1064"/>
                    <a:pt x="31" y="1064"/>
                    <a:pt x="1" y="1094"/>
                  </a:cubicBezTo>
                  <a:cubicBezTo>
                    <a:pt x="1" y="1094"/>
                    <a:pt x="31" y="1094"/>
                    <a:pt x="61" y="1064"/>
                  </a:cubicBezTo>
                  <a:close/>
                  <a:moveTo>
                    <a:pt x="1490" y="1064"/>
                  </a:moveTo>
                  <a:cubicBezTo>
                    <a:pt x="1521" y="1094"/>
                    <a:pt x="1551" y="1094"/>
                    <a:pt x="1551" y="1094"/>
                  </a:cubicBezTo>
                  <a:lnTo>
                    <a:pt x="1520" y="1094"/>
                  </a:lnTo>
                  <a:lnTo>
                    <a:pt x="1490" y="1064"/>
                  </a:lnTo>
                  <a:close/>
                  <a:moveTo>
                    <a:pt x="783" y="1034"/>
                  </a:moveTo>
                  <a:cubicBezTo>
                    <a:pt x="774" y="1054"/>
                    <a:pt x="761" y="1074"/>
                    <a:pt x="761" y="1094"/>
                  </a:cubicBezTo>
                  <a:cubicBezTo>
                    <a:pt x="750" y="1104"/>
                    <a:pt x="744" y="1108"/>
                    <a:pt x="739" y="1108"/>
                  </a:cubicBezTo>
                  <a:cubicBezTo>
                    <a:pt x="730" y="1108"/>
                    <a:pt x="730" y="1094"/>
                    <a:pt x="730" y="1094"/>
                  </a:cubicBezTo>
                  <a:cubicBezTo>
                    <a:pt x="730" y="1067"/>
                    <a:pt x="755" y="1039"/>
                    <a:pt x="783" y="1034"/>
                  </a:cubicBezTo>
                  <a:close/>
                  <a:moveTo>
                    <a:pt x="1526" y="1120"/>
                  </a:moveTo>
                  <a:lnTo>
                    <a:pt x="1526" y="1120"/>
                  </a:lnTo>
                  <a:cubicBezTo>
                    <a:pt x="1523" y="1123"/>
                    <a:pt x="1520" y="1125"/>
                    <a:pt x="1520" y="1125"/>
                  </a:cubicBezTo>
                  <a:cubicBezTo>
                    <a:pt x="1537" y="1125"/>
                    <a:pt x="1536" y="1125"/>
                    <a:pt x="1526" y="1120"/>
                  </a:cubicBezTo>
                  <a:close/>
                  <a:moveTo>
                    <a:pt x="1598" y="1109"/>
                  </a:moveTo>
                  <a:cubicBezTo>
                    <a:pt x="1602" y="1114"/>
                    <a:pt x="1606" y="1119"/>
                    <a:pt x="1612" y="1125"/>
                  </a:cubicBezTo>
                  <a:cubicBezTo>
                    <a:pt x="1636" y="1125"/>
                    <a:pt x="1621" y="1125"/>
                    <a:pt x="1598" y="1109"/>
                  </a:cubicBezTo>
                  <a:close/>
                  <a:moveTo>
                    <a:pt x="848" y="1163"/>
                  </a:moveTo>
                  <a:cubicBezTo>
                    <a:pt x="852" y="1163"/>
                    <a:pt x="852" y="1170"/>
                    <a:pt x="852" y="1186"/>
                  </a:cubicBezTo>
                  <a:lnTo>
                    <a:pt x="821" y="1216"/>
                  </a:lnTo>
                  <a:lnTo>
                    <a:pt x="821" y="1186"/>
                  </a:lnTo>
                  <a:cubicBezTo>
                    <a:pt x="837" y="1170"/>
                    <a:pt x="844" y="1163"/>
                    <a:pt x="848" y="1163"/>
                  </a:cubicBezTo>
                  <a:close/>
                  <a:moveTo>
                    <a:pt x="609" y="1186"/>
                  </a:moveTo>
                  <a:cubicBezTo>
                    <a:pt x="609" y="1216"/>
                    <a:pt x="578" y="1216"/>
                    <a:pt x="548" y="1246"/>
                  </a:cubicBezTo>
                  <a:cubicBezTo>
                    <a:pt x="578" y="1216"/>
                    <a:pt x="609" y="1186"/>
                    <a:pt x="609" y="1186"/>
                  </a:cubicBezTo>
                  <a:close/>
                  <a:moveTo>
                    <a:pt x="973" y="1125"/>
                  </a:moveTo>
                  <a:cubicBezTo>
                    <a:pt x="973" y="1163"/>
                    <a:pt x="973" y="1196"/>
                    <a:pt x="973" y="1216"/>
                  </a:cubicBezTo>
                  <a:cubicBezTo>
                    <a:pt x="973" y="1252"/>
                    <a:pt x="973" y="1266"/>
                    <a:pt x="967" y="1266"/>
                  </a:cubicBezTo>
                  <a:cubicBezTo>
                    <a:pt x="963" y="1266"/>
                    <a:pt x="956" y="1259"/>
                    <a:pt x="943" y="1246"/>
                  </a:cubicBezTo>
                  <a:cubicBezTo>
                    <a:pt x="943" y="1246"/>
                    <a:pt x="943" y="1216"/>
                    <a:pt x="943" y="1186"/>
                  </a:cubicBezTo>
                  <a:cubicBezTo>
                    <a:pt x="943" y="1125"/>
                    <a:pt x="973" y="1125"/>
                    <a:pt x="973" y="1125"/>
                  </a:cubicBezTo>
                  <a:close/>
                  <a:moveTo>
                    <a:pt x="586" y="1254"/>
                  </a:moveTo>
                  <a:cubicBezTo>
                    <a:pt x="578" y="1254"/>
                    <a:pt x="563" y="1262"/>
                    <a:pt x="548" y="1277"/>
                  </a:cubicBezTo>
                  <a:cubicBezTo>
                    <a:pt x="517" y="1307"/>
                    <a:pt x="517" y="1307"/>
                    <a:pt x="548" y="1307"/>
                  </a:cubicBezTo>
                  <a:cubicBezTo>
                    <a:pt x="548" y="1317"/>
                    <a:pt x="551" y="1321"/>
                    <a:pt x="556" y="1321"/>
                  </a:cubicBezTo>
                  <a:cubicBezTo>
                    <a:pt x="565" y="1321"/>
                    <a:pt x="578" y="1307"/>
                    <a:pt x="578" y="1307"/>
                  </a:cubicBezTo>
                  <a:cubicBezTo>
                    <a:pt x="578" y="1277"/>
                    <a:pt x="578" y="1277"/>
                    <a:pt x="578" y="1277"/>
                  </a:cubicBezTo>
                  <a:cubicBezTo>
                    <a:pt x="593" y="1262"/>
                    <a:pt x="593" y="1254"/>
                    <a:pt x="586" y="1254"/>
                  </a:cubicBezTo>
                  <a:close/>
                  <a:moveTo>
                    <a:pt x="1217" y="1277"/>
                  </a:moveTo>
                  <a:cubicBezTo>
                    <a:pt x="1217" y="1277"/>
                    <a:pt x="1217" y="1307"/>
                    <a:pt x="1217" y="1307"/>
                  </a:cubicBezTo>
                  <a:cubicBezTo>
                    <a:pt x="1232" y="1338"/>
                    <a:pt x="1232" y="1345"/>
                    <a:pt x="1228" y="1345"/>
                  </a:cubicBezTo>
                  <a:cubicBezTo>
                    <a:pt x="1224" y="1345"/>
                    <a:pt x="1217" y="1338"/>
                    <a:pt x="1217" y="1338"/>
                  </a:cubicBezTo>
                  <a:cubicBezTo>
                    <a:pt x="1186" y="1307"/>
                    <a:pt x="1186" y="1307"/>
                    <a:pt x="1217" y="1277"/>
                  </a:cubicBezTo>
                  <a:close/>
                  <a:moveTo>
                    <a:pt x="841" y="1234"/>
                  </a:moveTo>
                  <a:cubicBezTo>
                    <a:pt x="843" y="1234"/>
                    <a:pt x="835" y="1249"/>
                    <a:pt x="821" y="1277"/>
                  </a:cubicBezTo>
                  <a:cubicBezTo>
                    <a:pt x="821" y="1307"/>
                    <a:pt x="791" y="1338"/>
                    <a:pt x="761" y="1368"/>
                  </a:cubicBezTo>
                  <a:cubicBezTo>
                    <a:pt x="761" y="1368"/>
                    <a:pt x="791" y="1338"/>
                    <a:pt x="791" y="1307"/>
                  </a:cubicBezTo>
                  <a:cubicBezTo>
                    <a:pt x="824" y="1257"/>
                    <a:pt x="839" y="1234"/>
                    <a:pt x="841" y="1234"/>
                  </a:cubicBezTo>
                  <a:close/>
                  <a:moveTo>
                    <a:pt x="943" y="1307"/>
                  </a:moveTo>
                  <a:cubicBezTo>
                    <a:pt x="943" y="1338"/>
                    <a:pt x="913" y="1368"/>
                    <a:pt x="913" y="1368"/>
                  </a:cubicBezTo>
                  <a:cubicBezTo>
                    <a:pt x="913" y="1338"/>
                    <a:pt x="943" y="1307"/>
                    <a:pt x="943" y="1307"/>
                  </a:cubicBezTo>
                  <a:close/>
                  <a:moveTo>
                    <a:pt x="1125" y="1307"/>
                  </a:moveTo>
                  <a:cubicBezTo>
                    <a:pt x="1125" y="1307"/>
                    <a:pt x="1156" y="1307"/>
                    <a:pt x="1156" y="1338"/>
                  </a:cubicBezTo>
                  <a:cubicBezTo>
                    <a:pt x="1156" y="1338"/>
                    <a:pt x="1156" y="1368"/>
                    <a:pt x="1156" y="1368"/>
                  </a:cubicBezTo>
                  <a:cubicBezTo>
                    <a:pt x="1156" y="1368"/>
                    <a:pt x="1125" y="1338"/>
                    <a:pt x="1125" y="1338"/>
                  </a:cubicBezTo>
                  <a:cubicBezTo>
                    <a:pt x="1125" y="1307"/>
                    <a:pt x="1125" y="1307"/>
                    <a:pt x="1125" y="1307"/>
                  </a:cubicBezTo>
                  <a:close/>
                  <a:moveTo>
                    <a:pt x="1277" y="1307"/>
                  </a:moveTo>
                  <a:cubicBezTo>
                    <a:pt x="1277" y="1338"/>
                    <a:pt x="1308" y="1368"/>
                    <a:pt x="1308" y="1368"/>
                  </a:cubicBezTo>
                  <a:cubicBezTo>
                    <a:pt x="1308" y="1338"/>
                    <a:pt x="1308" y="1338"/>
                    <a:pt x="1308" y="1338"/>
                  </a:cubicBezTo>
                  <a:cubicBezTo>
                    <a:pt x="1278" y="1307"/>
                    <a:pt x="1277" y="1307"/>
                    <a:pt x="1277" y="1307"/>
                  </a:cubicBezTo>
                  <a:close/>
                  <a:moveTo>
                    <a:pt x="1217" y="1368"/>
                  </a:moveTo>
                  <a:cubicBezTo>
                    <a:pt x="1217" y="1398"/>
                    <a:pt x="1224" y="1414"/>
                    <a:pt x="1228" y="1414"/>
                  </a:cubicBezTo>
                  <a:cubicBezTo>
                    <a:pt x="1232" y="1414"/>
                    <a:pt x="1232" y="1398"/>
                    <a:pt x="1217" y="1368"/>
                  </a:cubicBezTo>
                  <a:close/>
                  <a:moveTo>
                    <a:pt x="973" y="31"/>
                  </a:moveTo>
                  <a:cubicBezTo>
                    <a:pt x="973" y="61"/>
                    <a:pt x="852" y="91"/>
                    <a:pt x="852" y="91"/>
                  </a:cubicBezTo>
                  <a:cubicBezTo>
                    <a:pt x="837" y="76"/>
                    <a:pt x="829" y="69"/>
                    <a:pt x="825" y="69"/>
                  </a:cubicBezTo>
                  <a:cubicBezTo>
                    <a:pt x="821" y="69"/>
                    <a:pt x="821" y="76"/>
                    <a:pt x="821" y="91"/>
                  </a:cubicBezTo>
                  <a:cubicBezTo>
                    <a:pt x="821" y="122"/>
                    <a:pt x="821" y="122"/>
                    <a:pt x="791" y="152"/>
                  </a:cubicBezTo>
                  <a:cubicBezTo>
                    <a:pt x="761" y="152"/>
                    <a:pt x="730" y="152"/>
                    <a:pt x="761" y="182"/>
                  </a:cubicBezTo>
                  <a:lnTo>
                    <a:pt x="730" y="182"/>
                  </a:lnTo>
                  <a:cubicBezTo>
                    <a:pt x="730" y="182"/>
                    <a:pt x="730" y="243"/>
                    <a:pt x="730" y="243"/>
                  </a:cubicBezTo>
                  <a:cubicBezTo>
                    <a:pt x="730" y="274"/>
                    <a:pt x="730" y="274"/>
                    <a:pt x="730" y="274"/>
                  </a:cubicBezTo>
                  <a:cubicBezTo>
                    <a:pt x="730" y="274"/>
                    <a:pt x="730" y="274"/>
                    <a:pt x="700" y="243"/>
                  </a:cubicBezTo>
                  <a:cubicBezTo>
                    <a:pt x="700" y="233"/>
                    <a:pt x="696" y="222"/>
                    <a:pt x="691" y="213"/>
                  </a:cubicBezTo>
                  <a:lnTo>
                    <a:pt x="691" y="213"/>
                  </a:lnTo>
                  <a:cubicBezTo>
                    <a:pt x="694" y="213"/>
                    <a:pt x="697" y="213"/>
                    <a:pt x="700" y="213"/>
                  </a:cubicBezTo>
                  <a:cubicBezTo>
                    <a:pt x="700" y="213"/>
                    <a:pt x="700" y="213"/>
                    <a:pt x="669" y="182"/>
                  </a:cubicBezTo>
                  <a:lnTo>
                    <a:pt x="669" y="182"/>
                  </a:lnTo>
                  <a:cubicBezTo>
                    <a:pt x="670" y="183"/>
                    <a:pt x="682" y="196"/>
                    <a:pt x="691" y="213"/>
                  </a:cubicBezTo>
                  <a:lnTo>
                    <a:pt x="691" y="213"/>
                  </a:lnTo>
                  <a:cubicBezTo>
                    <a:pt x="669" y="212"/>
                    <a:pt x="666" y="207"/>
                    <a:pt x="639" y="152"/>
                  </a:cubicBezTo>
                  <a:lnTo>
                    <a:pt x="639" y="213"/>
                  </a:lnTo>
                  <a:cubicBezTo>
                    <a:pt x="630" y="194"/>
                    <a:pt x="626" y="187"/>
                    <a:pt x="626" y="187"/>
                  </a:cubicBezTo>
                  <a:lnTo>
                    <a:pt x="626" y="187"/>
                  </a:lnTo>
                  <a:cubicBezTo>
                    <a:pt x="625" y="187"/>
                    <a:pt x="639" y="222"/>
                    <a:pt x="639" y="243"/>
                  </a:cubicBezTo>
                  <a:cubicBezTo>
                    <a:pt x="624" y="228"/>
                    <a:pt x="616" y="220"/>
                    <a:pt x="612" y="220"/>
                  </a:cubicBezTo>
                  <a:cubicBezTo>
                    <a:pt x="609" y="220"/>
                    <a:pt x="609" y="228"/>
                    <a:pt x="609" y="243"/>
                  </a:cubicBezTo>
                  <a:cubicBezTo>
                    <a:pt x="609" y="274"/>
                    <a:pt x="578" y="274"/>
                    <a:pt x="578" y="304"/>
                  </a:cubicBezTo>
                  <a:cubicBezTo>
                    <a:pt x="548" y="334"/>
                    <a:pt x="517" y="365"/>
                    <a:pt x="548" y="365"/>
                  </a:cubicBezTo>
                  <a:lnTo>
                    <a:pt x="517" y="365"/>
                  </a:lnTo>
                  <a:cubicBezTo>
                    <a:pt x="505" y="352"/>
                    <a:pt x="497" y="345"/>
                    <a:pt x="495" y="345"/>
                  </a:cubicBezTo>
                  <a:lnTo>
                    <a:pt x="495" y="345"/>
                  </a:lnTo>
                  <a:cubicBezTo>
                    <a:pt x="492" y="345"/>
                    <a:pt x="500" y="360"/>
                    <a:pt x="517" y="395"/>
                  </a:cubicBezTo>
                  <a:cubicBezTo>
                    <a:pt x="538" y="395"/>
                    <a:pt x="558" y="409"/>
                    <a:pt x="551" y="409"/>
                  </a:cubicBezTo>
                  <a:cubicBezTo>
                    <a:pt x="548" y="409"/>
                    <a:pt x="538" y="405"/>
                    <a:pt x="517" y="395"/>
                  </a:cubicBezTo>
                  <a:cubicBezTo>
                    <a:pt x="502" y="380"/>
                    <a:pt x="495" y="372"/>
                    <a:pt x="491" y="372"/>
                  </a:cubicBezTo>
                  <a:cubicBezTo>
                    <a:pt x="487" y="372"/>
                    <a:pt x="487" y="380"/>
                    <a:pt x="487" y="395"/>
                  </a:cubicBezTo>
                  <a:cubicBezTo>
                    <a:pt x="468" y="395"/>
                    <a:pt x="461" y="407"/>
                    <a:pt x="465" y="416"/>
                  </a:cubicBezTo>
                  <a:lnTo>
                    <a:pt x="465" y="416"/>
                  </a:lnTo>
                  <a:cubicBezTo>
                    <a:pt x="450" y="409"/>
                    <a:pt x="438" y="406"/>
                    <a:pt x="429" y="406"/>
                  </a:cubicBezTo>
                  <a:cubicBezTo>
                    <a:pt x="411" y="406"/>
                    <a:pt x="408" y="420"/>
                    <a:pt x="426" y="456"/>
                  </a:cubicBezTo>
                  <a:cubicBezTo>
                    <a:pt x="426" y="486"/>
                    <a:pt x="396" y="486"/>
                    <a:pt x="396" y="486"/>
                  </a:cubicBezTo>
                  <a:cubicBezTo>
                    <a:pt x="396" y="517"/>
                    <a:pt x="426" y="517"/>
                    <a:pt x="426" y="517"/>
                  </a:cubicBezTo>
                  <a:cubicBezTo>
                    <a:pt x="426" y="547"/>
                    <a:pt x="426" y="547"/>
                    <a:pt x="426" y="547"/>
                  </a:cubicBezTo>
                  <a:cubicBezTo>
                    <a:pt x="417" y="538"/>
                    <a:pt x="411" y="535"/>
                    <a:pt x="406" y="535"/>
                  </a:cubicBezTo>
                  <a:cubicBezTo>
                    <a:pt x="393" y="535"/>
                    <a:pt x="387" y="556"/>
                    <a:pt x="365" y="578"/>
                  </a:cubicBezTo>
                  <a:cubicBezTo>
                    <a:pt x="365" y="608"/>
                    <a:pt x="365" y="638"/>
                    <a:pt x="305" y="638"/>
                  </a:cubicBezTo>
                  <a:lnTo>
                    <a:pt x="335" y="638"/>
                  </a:lnTo>
                  <a:cubicBezTo>
                    <a:pt x="426" y="669"/>
                    <a:pt x="426" y="669"/>
                    <a:pt x="365" y="669"/>
                  </a:cubicBezTo>
                  <a:cubicBezTo>
                    <a:pt x="305" y="669"/>
                    <a:pt x="305" y="669"/>
                    <a:pt x="365" y="699"/>
                  </a:cubicBezTo>
                  <a:cubicBezTo>
                    <a:pt x="335" y="699"/>
                    <a:pt x="305" y="730"/>
                    <a:pt x="335" y="730"/>
                  </a:cubicBezTo>
                  <a:lnTo>
                    <a:pt x="274" y="730"/>
                  </a:lnTo>
                  <a:lnTo>
                    <a:pt x="274" y="760"/>
                  </a:lnTo>
                  <a:lnTo>
                    <a:pt x="517" y="760"/>
                  </a:lnTo>
                  <a:cubicBezTo>
                    <a:pt x="578" y="760"/>
                    <a:pt x="609" y="760"/>
                    <a:pt x="639" y="730"/>
                  </a:cubicBezTo>
                  <a:cubicBezTo>
                    <a:pt x="669" y="730"/>
                    <a:pt x="700" y="699"/>
                    <a:pt x="700" y="699"/>
                  </a:cubicBezTo>
                  <a:cubicBezTo>
                    <a:pt x="700" y="699"/>
                    <a:pt x="700" y="686"/>
                    <a:pt x="709" y="686"/>
                  </a:cubicBezTo>
                  <a:cubicBezTo>
                    <a:pt x="713" y="686"/>
                    <a:pt x="720" y="689"/>
                    <a:pt x="730" y="699"/>
                  </a:cubicBezTo>
                  <a:lnTo>
                    <a:pt x="761" y="699"/>
                  </a:lnTo>
                  <a:cubicBezTo>
                    <a:pt x="730" y="699"/>
                    <a:pt x="730" y="669"/>
                    <a:pt x="730" y="669"/>
                  </a:cubicBezTo>
                  <a:cubicBezTo>
                    <a:pt x="730" y="638"/>
                    <a:pt x="761" y="638"/>
                    <a:pt x="730" y="638"/>
                  </a:cubicBezTo>
                  <a:cubicBezTo>
                    <a:pt x="730" y="608"/>
                    <a:pt x="730" y="608"/>
                    <a:pt x="730" y="608"/>
                  </a:cubicBezTo>
                  <a:cubicBezTo>
                    <a:pt x="730" y="593"/>
                    <a:pt x="738" y="585"/>
                    <a:pt x="749" y="585"/>
                  </a:cubicBezTo>
                  <a:cubicBezTo>
                    <a:pt x="761" y="585"/>
                    <a:pt x="776" y="593"/>
                    <a:pt x="791" y="608"/>
                  </a:cubicBezTo>
                  <a:cubicBezTo>
                    <a:pt x="821" y="608"/>
                    <a:pt x="791" y="578"/>
                    <a:pt x="761" y="578"/>
                  </a:cubicBezTo>
                  <a:lnTo>
                    <a:pt x="791" y="578"/>
                  </a:lnTo>
                  <a:cubicBezTo>
                    <a:pt x="761" y="578"/>
                    <a:pt x="791" y="547"/>
                    <a:pt x="791" y="547"/>
                  </a:cubicBezTo>
                  <a:cubicBezTo>
                    <a:pt x="821" y="517"/>
                    <a:pt x="821" y="517"/>
                    <a:pt x="792" y="487"/>
                  </a:cubicBezTo>
                  <a:lnTo>
                    <a:pt x="792" y="487"/>
                  </a:lnTo>
                  <a:cubicBezTo>
                    <a:pt x="820" y="515"/>
                    <a:pt x="839" y="535"/>
                    <a:pt x="852" y="547"/>
                  </a:cubicBezTo>
                  <a:cubicBezTo>
                    <a:pt x="852" y="547"/>
                    <a:pt x="821" y="517"/>
                    <a:pt x="821" y="486"/>
                  </a:cubicBezTo>
                  <a:lnTo>
                    <a:pt x="821" y="486"/>
                  </a:lnTo>
                  <a:cubicBezTo>
                    <a:pt x="830" y="504"/>
                    <a:pt x="837" y="512"/>
                    <a:pt x="840" y="512"/>
                  </a:cubicBezTo>
                  <a:cubicBezTo>
                    <a:pt x="849" y="512"/>
                    <a:pt x="843" y="469"/>
                    <a:pt x="821" y="426"/>
                  </a:cubicBezTo>
                  <a:lnTo>
                    <a:pt x="821" y="426"/>
                  </a:lnTo>
                  <a:cubicBezTo>
                    <a:pt x="852" y="456"/>
                    <a:pt x="821" y="456"/>
                    <a:pt x="852" y="456"/>
                  </a:cubicBezTo>
                  <a:cubicBezTo>
                    <a:pt x="882" y="486"/>
                    <a:pt x="882" y="486"/>
                    <a:pt x="882" y="486"/>
                  </a:cubicBezTo>
                  <a:cubicBezTo>
                    <a:pt x="869" y="461"/>
                    <a:pt x="867" y="451"/>
                    <a:pt x="869" y="451"/>
                  </a:cubicBezTo>
                  <a:lnTo>
                    <a:pt x="869" y="451"/>
                  </a:lnTo>
                  <a:cubicBezTo>
                    <a:pt x="872" y="451"/>
                    <a:pt x="882" y="469"/>
                    <a:pt x="882" y="486"/>
                  </a:cubicBezTo>
                  <a:cubicBezTo>
                    <a:pt x="913" y="517"/>
                    <a:pt x="913" y="517"/>
                    <a:pt x="913" y="517"/>
                  </a:cubicBezTo>
                  <a:cubicBezTo>
                    <a:pt x="900" y="491"/>
                    <a:pt x="898" y="482"/>
                    <a:pt x="900" y="482"/>
                  </a:cubicBezTo>
                  <a:lnTo>
                    <a:pt x="900" y="482"/>
                  </a:lnTo>
                  <a:cubicBezTo>
                    <a:pt x="902" y="482"/>
                    <a:pt x="913" y="499"/>
                    <a:pt x="913" y="517"/>
                  </a:cubicBezTo>
                  <a:cubicBezTo>
                    <a:pt x="913" y="486"/>
                    <a:pt x="913" y="486"/>
                    <a:pt x="913" y="486"/>
                  </a:cubicBezTo>
                  <a:cubicBezTo>
                    <a:pt x="913" y="486"/>
                    <a:pt x="943" y="486"/>
                    <a:pt x="913" y="426"/>
                  </a:cubicBezTo>
                  <a:cubicBezTo>
                    <a:pt x="913" y="395"/>
                    <a:pt x="882" y="365"/>
                    <a:pt x="913" y="365"/>
                  </a:cubicBezTo>
                  <a:lnTo>
                    <a:pt x="913" y="395"/>
                  </a:lnTo>
                  <a:cubicBezTo>
                    <a:pt x="913" y="426"/>
                    <a:pt x="913" y="426"/>
                    <a:pt x="943" y="426"/>
                  </a:cubicBezTo>
                  <a:cubicBezTo>
                    <a:pt x="958" y="441"/>
                    <a:pt x="966" y="448"/>
                    <a:pt x="970" y="448"/>
                  </a:cubicBezTo>
                  <a:cubicBezTo>
                    <a:pt x="973" y="448"/>
                    <a:pt x="973" y="441"/>
                    <a:pt x="973" y="426"/>
                  </a:cubicBezTo>
                  <a:cubicBezTo>
                    <a:pt x="973" y="439"/>
                    <a:pt x="973" y="449"/>
                    <a:pt x="973" y="456"/>
                  </a:cubicBezTo>
                  <a:cubicBezTo>
                    <a:pt x="973" y="441"/>
                    <a:pt x="981" y="433"/>
                    <a:pt x="989" y="433"/>
                  </a:cubicBezTo>
                  <a:cubicBezTo>
                    <a:pt x="996" y="433"/>
                    <a:pt x="1004" y="441"/>
                    <a:pt x="1004" y="456"/>
                  </a:cubicBezTo>
                  <a:lnTo>
                    <a:pt x="1004" y="426"/>
                  </a:lnTo>
                  <a:cubicBezTo>
                    <a:pt x="1004" y="426"/>
                    <a:pt x="1004" y="426"/>
                    <a:pt x="1034" y="395"/>
                  </a:cubicBezTo>
                  <a:cubicBezTo>
                    <a:pt x="1049" y="380"/>
                    <a:pt x="1057" y="372"/>
                    <a:pt x="1061" y="372"/>
                  </a:cubicBezTo>
                  <a:cubicBezTo>
                    <a:pt x="1065" y="372"/>
                    <a:pt x="1065" y="380"/>
                    <a:pt x="1065" y="395"/>
                  </a:cubicBezTo>
                  <a:cubicBezTo>
                    <a:pt x="1065" y="408"/>
                    <a:pt x="1065" y="418"/>
                    <a:pt x="1065" y="425"/>
                  </a:cubicBezTo>
                  <a:lnTo>
                    <a:pt x="1065" y="425"/>
                  </a:lnTo>
                  <a:lnTo>
                    <a:pt x="1065" y="426"/>
                  </a:lnTo>
                  <a:lnTo>
                    <a:pt x="1065" y="456"/>
                  </a:lnTo>
                  <a:cubicBezTo>
                    <a:pt x="1065" y="448"/>
                    <a:pt x="1065" y="440"/>
                    <a:pt x="1065" y="432"/>
                  </a:cubicBezTo>
                  <a:lnTo>
                    <a:pt x="1065" y="432"/>
                  </a:lnTo>
                  <a:cubicBezTo>
                    <a:pt x="1067" y="456"/>
                    <a:pt x="1073" y="456"/>
                    <a:pt x="1095" y="456"/>
                  </a:cubicBezTo>
                  <a:cubicBezTo>
                    <a:pt x="1095" y="456"/>
                    <a:pt x="1095" y="456"/>
                    <a:pt x="1095" y="426"/>
                  </a:cubicBezTo>
                  <a:cubicBezTo>
                    <a:pt x="1095" y="426"/>
                    <a:pt x="1125" y="395"/>
                    <a:pt x="1125" y="395"/>
                  </a:cubicBezTo>
                  <a:lnTo>
                    <a:pt x="1125" y="395"/>
                  </a:lnTo>
                  <a:cubicBezTo>
                    <a:pt x="1125" y="395"/>
                    <a:pt x="1125" y="395"/>
                    <a:pt x="1125" y="395"/>
                  </a:cubicBezTo>
                  <a:lnTo>
                    <a:pt x="1125" y="426"/>
                  </a:lnTo>
                  <a:cubicBezTo>
                    <a:pt x="1125" y="426"/>
                    <a:pt x="1125" y="426"/>
                    <a:pt x="1125" y="456"/>
                  </a:cubicBezTo>
                  <a:cubicBezTo>
                    <a:pt x="1138" y="444"/>
                    <a:pt x="1148" y="434"/>
                    <a:pt x="1155" y="426"/>
                  </a:cubicBezTo>
                  <a:lnTo>
                    <a:pt x="1155" y="426"/>
                  </a:lnTo>
                  <a:cubicBezTo>
                    <a:pt x="1144" y="450"/>
                    <a:pt x="1132" y="469"/>
                    <a:pt x="1125" y="480"/>
                  </a:cubicBezTo>
                  <a:lnTo>
                    <a:pt x="1125" y="480"/>
                  </a:lnTo>
                  <a:cubicBezTo>
                    <a:pt x="1125" y="470"/>
                    <a:pt x="1125" y="462"/>
                    <a:pt x="1125" y="456"/>
                  </a:cubicBezTo>
                  <a:cubicBezTo>
                    <a:pt x="1125" y="478"/>
                    <a:pt x="1110" y="499"/>
                    <a:pt x="1112" y="499"/>
                  </a:cubicBezTo>
                  <a:cubicBezTo>
                    <a:pt x="1113" y="499"/>
                    <a:pt x="1116" y="495"/>
                    <a:pt x="1125" y="486"/>
                  </a:cubicBezTo>
                  <a:cubicBezTo>
                    <a:pt x="1125" y="486"/>
                    <a:pt x="1125" y="486"/>
                    <a:pt x="1125" y="486"/>
                  </a:cubicBezTo>
                  <a:lnTo>
                    <a:pt x="1125" y="486"/>
                  </a:lnTo>
                  <a:cubicBezTo>
                    <a:pt x="1130" y="481"/>
                    <a:pt x="1140" y="472"/>
                    <a:pt x="1156" y="456"/>
                  </a:cubicBezTo>
                  <a:cubicBezTo>
                    <a:pt x="1164" y="439"/>
                    <a:pt x="1170" y="427"/>
                    <a:pt x="1173" y="420"/>
                  </a:cubicBezTo>
                  <a:lnTo>
                    <a:pt x="1173" y="420"/>
                  </a:lnTo>
                  <a:cubicBezTo>
                    <a:pt x="1176" y="426"/>
                    <a:pt x="1186" y="426"/>
                    <a:pt x="1186" y="426"/>
                  </a:cubicBezTo>
                  <a:cubicBezTo>
                    <a:pt x="1194" y="418"/>
                    <a:pt x="1200" y="414"/>
                    <a:pt x="1204" y="414"/>
                  </a:cubicBezTo>
                  <a:cubicBezTo>
                    <a:pt x="1209" y="414"/>
                    <a:pt x="1210" y="421"/>
                    <a:pt x="1207" y="434"/>
                  </a:cubicBezTo>
                  <a:lnTo>
                    <a:pt x="1207" y="434"/>
                  </a:lnTo>
                  <a:cubicBezTo>
                    <a:pt x="1213" y="427"/>
                    <a:pt x="1217" y="422"/>
                    <a:pt x="1221" y="417"/>
                  </a:cubicBezTo>
                  <a:lnTo>
                    <a:pt x="1221" y="417"/>
                  </a:lnTo>
                  <a:cubicBezTo>
                    <a:pt x="1220" y="419"/>
                    <a:pt x="1218" y="422"/>
                    <a:pt x="1217" y="426"/>
                  </a:cubicBezTo>
                  <a:cubicBezTo>
                    <a:pt x="1217" y="427"/>
                    <a:pt x="1217" y="429"/>
                    <a:pt x="1217" y="431"/>
                  </a:cubicBezTo>
                  <a:lnTo>
                    <a:pt x="1217" y="431"/>
                  </a:lnTo>
                  <a:cubicBezTo>
                    <a:pt x="1218" y="430"/>
                    <a:pt x="1218" y="430"/>
                    <a:pt x="1219" y="430"/>
                  </a:cubicBezTo>
                  <a:lnTo>
                    <a:pt x="1219" y="430"/>
                  </a:lnTo>
                  <a:cubicBezTo>
                    <a:pt x="1223" y="430"/>
                    <a:pt x="1221" y="438"/>
                    <a:pt x="1215" y="448"/>
                  </a:cubicBezTo>
                  <a:lnTo>
                    <a:pt x="1215" y="448"/>
                  </a:lnTo>
                  <a:cubicBezTo>
                    <a:pt x="1216" y="445"/>
                    <a:pt x="1216" y="439"/>
                    <a:pt x="1217" y="431"/>
                  </a:cubicBezTo>
                  <a:lnTo>
                    <a:pt x="1217" y="431"/>
                  </a:lnTo>
                  <a:cubicBezTo>
                    <a:pt x="1214" y="432"/>
                    <a:pt x="1211" y="434"/>
                    <a:pt x="1206" y="438"/>
                  </a:cubicBezTo>
                  <a:lnTo>
                    <a:pt x="1206" y="438"/>
                  </a:lnTo>
                  <a:cubicBezTo>
                    <a:pt x="1207" y="436"/>
                    <a:pt x="1207" y="435"/>
                    <a:pt x="1207" y="434"/>
                  </a:cubicBezTo>
                  <a:lnTo>
                    <a:pt x="1207" y="434"/>
                  </a:lnTo>
                  <a:cubicBezTo>
                    <a:pt x="1201" y="440"/>
                    <a:pt x="1194" y="448"/>
                    <a:pt x="1186" y="456"/>
                  </a:cubicBezTo>
                  <a:lnTo>
                    <a:pt x="1186" y="486"/>
                  </a:lnTo>
                  <a:cubicBezTo>
                    <a:pt x="1192" y="475"/>
                    <a:pt x="1196" y="465"/>
                    <a:pt x="1200" y="456"/>
                  </a:cubicBezTo>
                  <a:lnTo>
                    <a:pt x="1200" y="456"/>
                  </a:lnTo>
                  <a:cubicBezTo>
                    <a:pt x="1206" y="456"/>
                    <a:pt x="1210" y="455"/>
                    <a:pt x="1213" y="452"/>
                  </a:cubicBezTo>
                  <a:lnTo>
                    <a:pt x="1213" y="452"/>
                  </a:lnTo>
                  <a:cubicBezTo>
                    <a:pt x="1206" y="463"/>
                    <a:pt x="1196" y="477"/>
                    <a:pt x="1186" y="486"/>
                  </a:cubicBezTo>
                  <a:cubicBezTo>
                    <a:pt x="1208" y="465"/>
                    <a:pt x="1229" y="443"/>
                    <a:pt x="1240" y="443"/>
                  </a:cubicBezTo>
                  <a:cubicBezTo>
                    <a:pt x="1244" y="443"/>
                    <a:pt x="1247" y="447"/>
                    <a:pt x="1247" y="456"/>
                  </a:cubicBezTo>
                  <a:cubicBezTo>
                    <a:pt x="1247" y="456"/>
                    <a:pt x="1247" y="456"/>
                    <a:pt x="1217" y="486"/>
                  </a:cubicBezTo>
                  <a:cubicBezTo>
                    <a:pt x="1186" y="486"/>
                    <a:pt x="1186" y="517"/>
                    <a:pt x="1186" y="517"/>
                  </a:cubicBezTo>
                  <a:lnTo>
                    <a:pt x="1186" y="547"/>
                  </a:lnTo>
                  <a:cubicBezTo>
                    <a:pt x="1186" y="547"/>
                    <a:pt x="1186" y="547"/>
                    <a:pt x="1217" y="517"/>
                  </a:cubicBezTo>
                  <a:lnTo>
                    <a:pt x="1217" y="517"/>
                  </a:lnTo>
                  <a:cubicBezTo>
                    <a:pt x="1217" y="517"/>
                    <a:pt x="1217" y="547"/>
                    <a:pt x="1186" y="547"/>
                  </a:cubicBezTo>
                  <a:lnTo>
                    <a:pt x="1217" y="547"/>
                  </a:lnTo>
                  <a:cubicBezTo>
                    <a:pt x="1247" y="517"/>
                    <a:pt x="1247" y="517"/>
                    <a:pt x="1247" y="517"/>
                  </a:cubicBezTo>
                  <a:cubicBezTo>
                    <a:pt x="1247" y="517"/>
                    <a:pt x="1247" y="547"/>
                    <a:pt x="1247" y="547"/>
                  </a:cubicBezTo>
                  <a:lnTo>
                    <a:pt x="1277" y="547"/>
                  </a:lnTo>
                  <a:cubicBezTo>
                    <a:pt x="1277" y="547"/>
                    <a:pt x="1247" y="578"/>
                    <a:pt x="1247" y="578"/>
                  </a:cubicBezTo>
                  <a:cubicBezTo>
                    <a:pt x="1232" y="593"/>
                    <a:pt x="1224" y="600"/>
                    <a:pt x="1228" y="600"/>
                  </a:cubicBezTo>
                  <a:cubicBezTo>
                    <a:pt x="1232" y="600"/>
                    <a:pt x="1247" y="593"/>
                    <a:pt x="1277" y="578"/>
                  </a:cubicBezTo>
                  <a:lnTo>
                    <a:pt x="1277" y="578"/>
                  </a:lnTo>
                  <a:cubicBezTo>
                    <a:pt x="1277" y="578"/>
                    <a:pt x="1277" y="578"/>
                    <a:pt x="1247" y="608"/>
                  </a:cubicBezTo>
                  <a:cubicBezTo>
                    <a:pt x="1267" y="598"/>
                    <a:pt x="1281" y="595"/>
                    <a:pt x="1289" y="595"/>
                  </a:cubicBezTo>
                  <a:cubicBezTo>
                    <a:pt x="1304" y="595"/>
                    <a:pt x="1298" y="608"/>
                    <a:pt x="1277" y="608"/>
                  </a:cubicBezTo>
                  <a:lnTo>
                    <a:pt x="1308" y="608"/>
                  </a:lnTo>
                  <a:cubicBezTo>
                    <a:pt x="1338" y="608"/>
                    <a:pt x="1338" y="608"/>
                    <a:pt x="1277" y="638"/>
                  </a:cubicBezTo>
                  <a:cubicBezTo>
                    <a:pt x="1277" y="654"/>
                    <a:pt x="1285" y="654"/>
                    <a:pt x="1293" y="654"/>
                  </a:cubicBezTo>
                  <a:cubicBezTo>
                    <a:pt x="1300" y="654"/>
                    <a:pt x="1308" y="654"/>
                    <a:pt x="1308" y="669"/>
                  </a:cubicBezTo>
                  <a:lnTo>
                    <a:pt x="1338" y="669"/>
                  </a:lnTo>
                  <a:cubicBezTo>
                    <a:pt x="1308" y="669"/>
                    <a:pt x="1277" y="699"/>
                    <a:pt x="1308" y="699"/>
                  </a:cubicBezTo>
                  <a:cubicBezTo>
                    <a:pt x="1318" y="689"/>
                    <a:pt x="1325" y="686"/>
                    <a:pt x="1329" y="686"/>
                  </a:cubicBezTo>
                  <a:cubicBezTo>
                    <a:pt x="1338" y="686"/>
                    <a:pt x="1338" y="699"/>
                    <a:pt x="1338" y="699"/>
                  </a:cubicBezTo>
                  <a:cubicBezTo>
                    <a:pt x="1308" y="699"/>
                    <a:pt x="1308" y="760"/>
                    <a:pt x="1338" y="760"/>
                  </a:cubicBezTo>
                  <a:lnTo>
                    <a:pt x="1308" y="760"/>
                  </a:lnTo>
                  <a:cubicBezTo>
                    <a:pt x="1308" y="790"/>
                    <a:pt x="1308" y="790"/>
                    <a:pt x="1308" y="790"/>
                  </a:cubicBezTo>
                  <a:cubicBezTo>
                    <a:pt x="1338" y="821"/>
                    <a:pt x="1338" y="821"/>
                    <a:pt x="1338" y="821"/>
                  </a:cubicBezTo>
                  <a:cubicBezTo>
                    <a:pt x="1308" y="806"/>
                    <a:pt x="1293" y="798"/>
                    <a:pt x="1289" y="798"/>
                  </a:cubicBezTo>
                  <a:lnTo>
                    <a:pt x="1289" y="798"/>
                  </a:lnTo>
                  <a:cubicBezTo>
                    <a:pt x="1285" y="798"/>
                    <a:pt x="1293" y="806"/>
                    <a:pt x="1308" y="821"/>
                  </a:cubicBezTo>
                  <a:cubicBezTo>
                    <a:pt x="1338" y="851"/>
                    <a:pt x="1399" y="851"/>
                    <a:pt x="1369" y="851"/>
                  </a:cubicBezTo>
                  <a:lnTo>
                    <a:pt x="1338" y="851"/>
                  </a:lnTo>
                  <a:cubicBezTo>
                    <a:pt x="1327" y="843"/>
                    <a:pt x="1316" y="837"/>
                    <a:pt x="1308" y="831"/>
                  </a:cubicBezTo>
                  <a:lnTo>
                    <a:pt x="1308" y="831"/>
                  </a:lnTo>
                  <a:lnTo>
                    <a:pt x="1308" y="841"/>
                  </a:lnTo>
                  <a:lnTo>
                    <a:pt x="1308" y="841"/>
                  </a:lnTo>
                  <a:cubicBezTo>
                    <a:pt x="1282" y="833"/>
                    <a:pt x="1268" y="828"/>
                    <a:pt x="1262" y="828"/>
                  </a:cubicBezTo>
                  <a:cubicBezTo>
                    <a:pt x="1255" y="828"/>
                    <a:pt x="1262" y="836"/>
                    <a:pt x="1277" y="851"/>
                  </a:cubicBezTo>
                  <a:cubicBezTo>
                    <a:pt x="1320" y="873"/>
                    <a:pt x="1333" y="894"/>
                    <a:pt x="1315" y="894"/>
                  </a:cubicBezTo>
                  <a:cubicBezTo>
                    <a:pt x="1308" y="894"/>
                    <a:pt x="1295" y="890"/>
                    <a:pt x="1277" y="882"/>
                  </a:cubicBezTo>
                  <a:lnTo>
                    <a:pt x="1217" y="882"/>
                  </a:lnTo>
                  <a:cubicBezTo>
                    <a:pt x="1186" y="912"/>
                    <a:pt x="1186" y="912"/>
                    <a:pt x="1216" y="942"/>
                  </a:cubicBezTo>
                  <a:lnTo>
                    <a:pt x="1216" y="942"/>
                  </a:lnTo>
                  <a:cubicBezTo>
                    <a:pt x="1213" y="939"/>
                    <a:pt x="1186" y="912"/>
                    <a:pt x="1186" y="912"/>
                  </a:cubicBezTo>
                  <a:lnTo>
                    <a:pt x="1156" y="912"/>
                  </a:lnTo>
                  <a:cubicBezTo>
                    <a:pt x="1199" y="933"/>
                    <a:pt x="1196" y="955"/>
                    <a:pt x="1180" y="955"/>
                  </a:cubicBezTo>
                  <a:cubicBezTo>
                    <a:pt x="1174" y="955"/>
                    <a:pt x="1165" y="951"/>
                    <a:pt x="1156" y="942"/>
                  </a:cubicBezTo>
                  <a:lnTo>
                    <a:pt x="1156" y="942"/>
                  </a:lnTo>
                  <a:cubicBezTo>
                    <a:pt x="1156" y="943"/>
                    <a:pt x="1159" y="945"/>
                    <a:pt x="1186" y="973"/>
                  </a:cubicBezTo>
                  <a:cubicBezTo>
                    <a:pt x="1186" y="988"/>
                    <a:pt x="1186" y="996"/>
                    <a:pt x="1182" y="996"/>
                  </a:cubicBezTo>
                  <a:cubicBezTo>
                    <a:pt x="1179" y="996"/>
                    <a:pt x="1171" y="988"/>
                    <a:pt x="1156" y="973"/>
                  </a:cubicBezTo>
                  <a:lnTo>
                    <a:pt x="1156" y="973"/>
                  </a:lnTo>
                  <a:cubicBezTo>
                    <a:pt x="1171" y="1003"/>
                    <a:pt x="1179" y="1018"/>
                    <a:pt x="1175" y="1018"/>
                  </a:cubicBezTo>
                  <a:cubicBezTo>
                    <a:pt x="1171" y="1018"/>
                    <a:pt x="1156" y="1003"/>
                    <a:pt x="1125" y="973"/>
                  </a:cubicBezTo>
                  <a:lnTo>
                    <a:pt x="1125" y="973"/>
                  </a:lnTo>
                  <a:cubicBezTo>
                    <a:pt x="1125" y="973"/>
                    <a:pt x="1126" y="973"/>
                    <a:pt x="1156" y="1034"/>
                  </a:cubicBezTo>
                  <a:cubicBezTo>
                    <a:pt x="1156" y="1064"/>
                    <a:pt x="1156" y="1064"/>
                    <a:pt x="1156" y="1064"/>
                  </a:cubicBezTo>
                  <a:lnTo>
                    <a:pt x="1125" y="1003"/>
                  </a:lnTo>
                  <a:cubicBezTo>
                    <a:pt x="1125" y="1003"/>
                    <a:pt x="1095" y="973"/>
                    <a:pt x="1095" y="942"/>
                  </a:cubicBezTo>
                  <a:lnTo>
                    <a:pt x="1095" y="942"/>
                  </a:lnTo>
                  <a:cubicBezTo>
                    <a:pt x="1116" y="964"/>
                    <a:pt x="1123" y="985"/>
                    <a:pt x="1125" y="985"/>
                  </a:cubicBezTo>
                  <a:cubicBezTo>
                    <a:pt x="1125" y="985"/>
                    <a:pt x="1125" y="982"/>
                    <a:pt x="1125" y="973"/>
                  </a:cubicBezTo>
                  <a:cubicBezTo>
                    <a:pt x="1108" y="937"/>
                    <a:pt x="1100" y="922"/>
                    <a:pt x="1097" y="922"/>
                  </a:cubicBezTo>
                  <a:cubicBezTo>
                    <a:pt x="1095" y="922"/>
                    <a:pt x="1095" y="930"/>
                    <a:pt x="1095" y="942"/>
                  </a:cubicBezTo>
                  <a:cubicBezTo>
                    <a:pt x="1082" y="930"/>
                    <a:pt x="1075" y="922"/>
                    <a:pt x="1073" y="922"/>
                  </a:cubicBezTo>
                  <a:lnTo>
                    <a:pt x="1073" y="922"/>
                  </a:lnTo>
                  <a:cubicBezTo>
                    <a:pt x="1070" y="922"/>
                    <a:pt x="1077" y="937"/>
                    <a:pt x="1095" y="973"/>
                  </a:cubicBezTo>
                  <a:cubicBezTo>
                    <a:pt x="1095" y="973"/>
                    <a:pt x="1095" y="973"/>
                    <a:pt x="1095" y="1003"/>
                  </a:cubicBezTo>
                  <a:cubicBezTo>
                    <a:pt x="1100" y="1008"/>
                    <a:pt x="1104" y="1012"/>
                    <a:pt x="1108" y="1016"/>
                  </a:cubicBezTo>
                  <a:lnTo>
                    <a:pt x="1108" y="1016"/>
                  </a:lnTo>
                  <a:cubicBezTo>
                    <a:pt x="1101" y="991"/>
                    <a:pt x="1095" y="973"/>
                    <a:pt x="1095" y="973"/>
                  </a:cubicBezTo>
                  <a:lnTo>
                    <a:pt x="1095" y="973"/>
                  </a:lnTo>
                  <a:cubicBezTo>
                    <a:pt x="1125" y="1034"/>
                    <a:pt x="1125" y="1034"/>
                    <a:pt x="1125" y="1034"/>
                  </a:cubicBezTo>
                  <a:cubicBezTo>
                    <a:pt x="1125" y="1034"/>
                    <a:pt x="1125" y="1034"/>
                    <a:pt x="1108" y="1016"/>
                  </a:cubicBezTo>
                  <a:lnTo>
                    <a:pt x="1108" y="1016"/>
                  </a:lnTo>
                  <a:cubicBezTo>
                    <a:pt x="1113" y="1038"/>
                    <a:pt x="1120" y="1066"/>
                    <a:pt x="1123" y="1092"/>
                  </a:cubicBezTo>
                  <a:lnTo>
                    <a:pt x="1123" y="1092"/>
                  </a:lnTo>
                  <a:cubicBezTo>
                    <a:pt x="1095" y="1064"/>
                    <a:pt x="1095" y="1064"/>
                    <a:pt x="1095" y="1064"/>
                  </a:cubicBezTo>
                  <a:lnTo>
                    <a:pt x="1095" y="1034"/>
                  </a:lnTo>
                  <a:cubicBezTo>
                    <a:pt x="1073" y="1012"/>
                    <a:pt x="1067" y="991"/>
                    <a:pt x="1065" y="991"/>
                  </a:cubicBezTo>
                  <a:cubicBezTo>
                    <a:pt x="1065" y="991"/>
                    <a:pt x="1065" y="994"/>
                    <a:pt x="1065" y="1003"/>
                  </a:cubicBezTo>
                  <a:cubicBezTo>
                    <a:pt x="1065" y="1034"/>
                    <a:pt x="1065" y="1034"/>
                    <a:pt x="1065" y="1034"/>
                  </a:cubicBezTo>
                  <a:cubicBezTo>
                    <a:pt x="1065" y="1034"/>
                    <a:pt x="1065" y="1034"/>
                    <a:pt x="1065" y="1064"/>
                  </a:cubicBezTo>
                  <a:cubicBezTo>
                    <a:pt x="1065" y="1075"/>
                    <a:pt x="1065" y="1085"/>
                    <a:pt x="1065" y="1094"/>
                  </a:cubicBezTo>
                  <a:cubicBezTo>
                    <a:pt x="1065" y="1066"/>
                    <a:pt x="1065" y="1064"/>
                    <a:pt x="1039" y="1064"/>
                  </a:cubicBezTo>
                  <a:lnTo>
                    <a:pt x="1039" y="1064"/>
                  </a:lnTo>
                  <a:cubicBezTo>
                    <a:pt x="1036" y="1052"/>
                    <a:pt x="1034" y="1041"/>
                    <a:pt x="1034" y="1034"/>
                  </a:cubicBezTo>
                  <a:cubicBezTo>
                    <a:pt x="1034" y="1042"/>
                    <a:pt x="1034" y="1054"/>
                    <a:pt x="1034" y="1064"/>
                  </a:cubicBezTo>
                  <a:cubicBezTo>
                    <a:pt x="1034" y="1064"/>
                    <a:pt x="1034" y="1064"/>
                    <a:pt x="1004" y="1034"/>
                  </a:cubicBezTo>
                  <a:cubicBezTo>
                    <a:pt x="1004" y="1052"/>
                    <a:pt x="993" y="1082"/>
                    <a:pt x="984" y="1082"/>
                  </a:cubicBezTo>
                  <a:cubicBezTo>
                    <a:pt x="978" y="1082"/>
                    <a:pt x="973" y="1069"/>
                    <a:pt x="973" y="1034"/>
                  </a:cubicBezTo>
                  <a:cubicBezTo>
                    <a:pt x="973" y="1042"/>
                    <a:pt x="973" y="1053"/>
                    <a:pt x="973" y="1064"/>
                  </a:cubicBezTo>
                  <a:cubicBezTo>
                    <a:pt x="973" y="1034"/>
                    <a:pt x="973" y="1034"/>
                    <a:pt x="943" y="1034"/>
                  </a:cubicBezTo>
                  <a:cubicBezTo>
                    <a:pt x="925" y="1069"/>
                    <a:pt x="918" y="1084"/>
                    <a:pt x="915" y="1084"/>
                  </a:cubicBezTo>
                  <a:cubicBezTo>
                    <a:pt x="913" y="1084"/>
                    <a:pt x="913" y="1077"/>
                    <a:pt x="913" y="1064"/>
                  </a:cubicBezTo>
                  <a:cubicBezTo>
                    <a:pt x="934" y="1021"/>
                    <a:pt x="925" y="978"/>
                    <a:pt x="918" y="978"/>
                  </a:cubicBezTo>
                  <a:lnTo>
                    <a:pt x="918" y="978"/>
                  </a:lnTo>
                  <a:cubicBezTo>
                    <a:pt x="915" y="978"/>
                    <a:pt x="913" y="985"/>
                    <a:pt x="913" y="1003"/>
                  </a:cubicBezTo>
                  <a:cubicBezTo>
                    <a:pt x="913" y="988"/>
                    <a:pt x="905" y="980"/>
                    <a:pt x="897" y="980"/>
                  </a:cubicBezTo>
                  <a:cubicBezTo>
                    <a:pt x="890" y="980"/>
                    <a:pt x="882" y="988"/>
                    <a:pt x="882" y="1003"/>
                  </a:cubicBezTo>
                  <a:cubicBezTo>
                    <a:pt x="882" y="988"/>
                    <a:pt x="882" y="980"/>
                    <a:pt x="878" y="980"/>
                  </a:cubicBezTo>
                  <a:cubicBezTo>
                    <a:pt x="875" y="980"/>
                    <a:pt x="867" y="988"/>
                    <a:pt x="852" y="1003"/>
                  </a:cubicBezTo>
                  <a:cubicBezTo>
                    <a:pt x="852" y="996"/>
                    <a:pt x="852" y="988"/>
                    <a:pt x="852" y="973"/>
                  </a:cubicBezTo>
                  <a:cubicBezTo>
                    <a:pt x="865" y="945"/>
                    <a:pt x="873" y="930"/>
                    <a:pt x="872" y="930"/>
                  </a:cubicBezTo>
                  <a:lnTo>
                    <a:pt x="872" y="930"/>
                  </a:lnTo>
                  <a:cubicBezTo>
                    <a:pt x="870" y="930"/>
                    <a:pt x="855" y="953"/>
                    <a:pt x="821" y="1003"/>
                  </a:cubicBezTo>
                  <a:cubicBezTo>
                    <a:pt x="821" y="1003"/>
                    <a:pt x="821" y="973"/>
                    <a:pt x="852" y="942"/>
                  </a:cubicBezTo>
                  <a:lnTo>
                    <a:pt x="852" y="942"/>
                  </a:lnTo>
                  <a:lnTo>
                    <a:pt x="821" y="973"/>
                  </a:lnTo>
                  <a:lnTo>
                    <a:pt x="821" y="973"/>
                  </a:lnTo>
                  <a:cubicBezTo>
                    <a:pt x="807" y="987"/>
                    <a:pt x="779" y="1016"/>
                    <a:pt x="761" y="1034"/>
                  </a:cubicBezTo>
                  <a:cubicBezTo>
                    <a:pt x="761" y="1034"/>
                    <a:pt x="761" y="1034"/>
                    <a:pt x="761" y="1003"/>
                  </a:cubicBezTo>
                  <a:cubicBezTo>
                    <a:pt x="730" y="1034"/>
                    <a:pt x="700" y="1064"/>
                    <a:pt x="700" y="1064"/>
                  </a:cubicBezTo>
                  <a:cubicBezTo>
                    <a:pt x="700" y="1064"/>
                    <a:pt x="700" y="1064"/>
                    <a:pt x="669" y="1094"/>
                  </a:cubicBezTo>
                  <a:cubicBezTo>
                    <a:pt x="669" y="1094"/>
                    <a:pt x="669" y="1064"/>
                    <a:pt x="700" y="1034"/>
                  </a:cubicBezTo>
                  <a:cubicBezTo>
                    <a:pt x="730" y="1003"/>
                    <a:pt x="761" y="973"/>
                    <a:pt x="761" y="942"/>
                  </a:cubicBezTo>
                  <a:cubicBezTo>
                    <a:pt x="761" y="942"/>
                    <a:pt x="761" y="942"/>
                    <a:pt x="761" y="912"/>
                  </a:cubicBezTo>
                  <a:cubicBezTo>
                    <a:pt x="761" y="912"/>
                    <a:pt x="761" y="912"/>
                    <a:pt x="730" y="942"/>
                  </a:cubicBezTo>
                  <a:cubicBezTo>
                    <a:pt x="717" y="942"/>
                    <a:pt x="715" y="937"/>
                    <a:pt x="717" y="931"/>
                  </a:cubicBezTo>
                  <a:lnTo>
                    <a:pt x="717" y="931"/>
                  </a:lnTo>
                  <a:cubicBezTo>
                    <a:pt x="712" y="934"/>
                    <a:pt x="706" y="938"/>
                    <a:pt x="700" y="942"/>
                  </a:cubicBezTo>
                  <a:lnTo>
                    <a:pt x="700" y="942"/>
                  </a:lnTo>
                  <a:cubicBezTo>
                    <a:pt x="715" y="928"/>
                    <a:pt x="725" y="917"/>
                    <a:pt x="730" y="912"/>
                  </a:cubicBezTo>
                  <a:lnTo>
                    <a:pt x="730" y="912"/>
                  </a:lnTo>
                  <a:cubicBezTo>
                    <a:pt x="730" y="912"/>
                    <a:pt x="720" y="922"/>
                    <a:pt x="717" y="931"/>
                  </a:cubicBezTo>
                  <a:lnTo>
                    <a:pt x="717" y="931"/>
                  </a:lnTo>
                  <a:cubicBezTo>
                    <a:pt x="758" y="904"/>
                    <a:pt x="775" y="892"/>
                    <a:pt x="772" y="892"/>
                  </a:cubicBezTo>
                  <a:lnTo>
                    <a:pt x="772" y="892"/>
                  </a:lnTo>
                  <a:cubicBezTo>
                    <a:pt x="770" y="892"/>
                    <a:pt x="755" y="899"/>
                    <a:pt x="730" y="912"/>
                  </a:cubicBezTo>
                  <a:lnTo>
                    <a:pt x="730" y="912"/>
                  </a:lnTo>
                  <a:cubicBezTo>
                    <a:pt x="745" y="897"/>
                    <a:pt x="753" y="889"/>
                    <a:pt x="749" y="889"/>
                  </a:cubicBezTo>
                  <a:lnTo>
                    <a:pt x="749" y="889"/>
                  </a:lnTo>
                  <a:cubicBezTo>
                    <a:pt x="745" y="889"/>
                    <a:pt x="730" y="897"/>
                    <a:pt x="700" y="912"/>
                  </a:cubicBezTo>
                  <a:cubicBezTo>
                    <a:pt x="730" y="882"/>
                    <a:pt x="730" y="882"/>
                    <a:pt x="700" y="882"/>
                  </a:cubicBezTo>
                  <a:cubicBezTo>
                    <a:pt x="685" y="897"/>
                    <a:pt x="669" y="904"/>
                    <a:pt x="662" y="904"/>
                  </a:cubicBezTo>
                  <a:cubicBezTo>
                    <a:pt x="654" y="904"/>
                    <a:pt x="654" y="897"/>
                    <a:pt x="669" y="882"/>
                  </a:cubicBezTo>
                  <a:lnTo>
                    <a:pt x="669" y="882"/>
                  </a:lnTo>
                  <a:cubicBezTo>
                    <a:pt x="669" y="882"/>
                    <a:pt x="639" y="912"/>
                    <a:pt x="609" y="912"/>
                  </a:cubicBezTo>
                  <a:cubicBezTo>
                    <a:pt x="609" y="912"/>
                    <a:pt x="582" y="939"/>
                    <a:pt x="553" y="942"/>
                  </a:cubicBezTo>
                  <a:lnTo>
                    <a:pt x="553" y="942"/>
                  </a:lnTo>
                  <a:cubicBezTo>
                    <a:pt x="570" y="930"/>
                    <a:pt x="598" y="909"/>
                    <a:pt x="639" y="882"/>
                  </a:cubicBezTo>
                  <a:cubicBezTo>
                    <a:pt x="639" y="882"/>
                    <a:pt x="639" y="882"/>
                    <a:pt x="669" y="851"/>
                  </a:cubicBezTo>
                  <a:lnTo>
                    <a:pt x="669" y="851"/>
                  </a:lnTo>
                  <a:cubicBezTo>
                    <a:pt x="639" y="866"/>
                    <a:pt x="624" y="874"/>
                    <a:pt x="620" y="874"/>
                  </a:cubicBezTo>
                  <a:cubicBezTo>
                    <a:pt x="616" y="874"/>
                    <a:pt x="624" y="866"/>
                    <a:pt x="639" y="851"/>
                  </a:cubicBezTo>
                  <a:cubicBezTo>
                    <a:pt x="639" y="821"/>
                    <a:pt x="639" y="821"/>
                    <a:pt x="669" y="821"/>
                  </a:cubicBezTo>
                  <a:lnTo>
                    <a:pt x="548" y="821"/>
                  </a:lnTo>
                  <a:cubicBezTo>
                    <a:pt x="548" y="851"/>
                    <a:pt x="548" y="851"/>
                    <a:pt x="517" y="851"/>
                  </a:cubicBezTo>
                  <a:cubicBezTo>
                    <a:pt x="517" y="821"/>
                    <a:pt x="517" y="821"/>
                    <a:pt x="487" y="821"/>
                  </a:cubicBezTo>
                  <a:cubicBezTo>
                    <a:pt x="487" y="882"/>
                    <a:pt x="396" y="882"/>
                    <a:pt x="457" y="882"/>
                  </a:cubicBezTo>
                  <a:lnTo>
                    <a:pt x="426" y="882"/>
                  </a:lnTo>
                  <a:cubicBezTo>
                    <a:pt x="330" y="906"/>
                    <a:pt x="310" y="911"/>
                    <a:pt x="366" y="912"/>
                  </a:cubicBezTo>
                  <a:lnTo>
                    <a:pt x="366" y="912"/>
                  </a:lnTo>
                  <a:cubicBezTo>
                    <a:pt x="365" y="912"/>
                    <a:pt x="365" y="912"/>
                    <a:pt x="365" y="912"/>
                  </a:cubicBezTo>
                  <a:cubicBezTo>
                    <a:pt x="365" y="912"/>
                    <a:pt x="365" y="912"/>
                    <a:pt x="365" y="942"/>
                  </a:cubicBezTo>
                  <a:lnTo>
                    <a:pt x="305" y="942"/>
                  </a:lnTo>
                  <a:cubicBezTo>
                    <a:pt x="335" y="942"/>
                    <a:pt x="365" y="942"/>
                    <a:pt x="274" y="973"/>
                  </a:cubicBezTo>
                  <a:lnTo>
                    <a:pt x="335" y="973"/>
                  </a:lnTo>
                  <a:cubicBezTo>
                    <a:pt x="335" y="973"/>
                    <a:pt x="335" y="973"/>
                    <a:pt x="335" y="1003"/>
                  </a:cubicBezTo>
                  <a:cubicBezTo>
                    <a:pt x="335" y="1003"/>
                    <a:pt x="365" y="973"/>
                    <a:pt x="396" y="973"/>
                  </a:cubicBezTo>
                  <a:cubicBezTo>
                    <a:pt x="426" y="958"/>
                    <a:pt x="441" y="950"/>
                    <a:pt x="445" y="950"/>
                  </a:cubicBezTo>
                  <a:lnTo>
                    <a:pt x="445" y="950"/>
                  </a:lnTo>
                  <a:cubicBezTo>
                    <a:pt x="449" y="950"/>
                    <a:pt x="441" y="958"/>
                    <a:pt x="426" y="973"/>
                  </a:cubicBezTo>
                  <a:cubicBezTo>
                    <a:pt x="396" y="973"/>
                    <a:pt x="365" y="1003"/>
                    <a:pt x="365" y="1003"/>
                  </a:cubicBezTo>
                  <a:lnTo>
                    <a:pt x="335" y="1003"/>
                  </a:lnTo>
                  <a:cubicBezTo>
                    <a:pt x="335" y="1018"/>
                    <a:pt x="335" y="1026"/>
                    <a:pt x="339" y="1026"/>
                  </a:cubicBezTo>
                  <a:cubicBezTo>
                    <a:pt x="343" y="1026"/>
                    <a:pt x="350" y="1019"/>
                    <a:pt x="365" y="1004"/>
                  </a:cubicBezTo>
                  <a:lnTo>
                    <a:pt x="365" y="1004"/>
                  </a:lnTo>
                  <a:lnTo>
                    <a:pt x="335" y="1034"/>
                  </a:lnTo>
                  <a:cubicBezTo>
                    <a:pt x="335" y="1034"/>
                    <a:pt x="335" y="1034"/>
                    <a:pt x="335" y="1064"/>
                  </a:cubicBezTo>
                  <a:cubicBezTo>
                    <a:pt x="326" y="1073"/>
                    <a:pt x="325" y="1077"/>
                    <a:pt x="330" y="1077"/>
                  </a:cubicBezTo>
                  <a:cubicBezTo>
                    <a:pt x="340" y="1077"/>
                    <a:pt x="383" y="1055"/>
                    <a:pt x="426" y="1034"/>
                  </a:cubicBezTo>
                  <a:lnTo>
                    <a:pt x="426" y="1034"/>
                  </a:lnTo>
                  <a:cubicBezTo>
                    <a:pt x="370" y="1071"/>
                    <a:pt x="337" y="1097"/>
                    <a:pt x="341" y="1097"/>
                  </a:cubicBezTo>
                  <a:cubicBezTo>
                    <a:pt x="344" y="1097"/>
                    <a:pt x="361" y="1087"/>
                    <a:pt x="396" y="1064"/>
                  </a:cubicBezTo>
                  <a:lnTo>
                    <a:pt x="396" y="1064"/>
                  </a:lnTo>
                  <a:cubicBezTo>
                    <a:pt x="396" y="1064"/>
                    <a:pt x="396" y="1064"/>
                    <a:pt x="365" y="1094"/>
                  </a:cubicBezTo>
                  <a:cubicBezTo>
                    <a:pt x="365" y="1094"/>
                    <a:pt x="426" y="1064"/>
                    <a:pt x="457" y="1064"/>
                  </a:cubicBezTo>
                  <a:cubicBezTo>
                    <a:pt x="439" y="1082"/>
                    <a:pt x="432" y="1099"/>
                    <a:pt x="440" y="1099"/>
                  </a:cubicBezTo>
                  <a:cubicBezTo>
                    <a:pt x="446" y="1099"/>
                    <a:pt x="461" y="1090"/>
                    <a:pt x="487" y="1064"/>
                  </a:cubicBezTo>
                  <a:lnTo>
                    <a:pt x="487" y="1064"/>
                  </a:lnTo>
                  <a:lnTo>
                    <a:pt x="457" y="1094"/>
                  </a:lnTo>
                  <a:cubicBezTo>
                    <a:pt x="426" y="1125"/>
                    <a:pt x="396" y="1125"/>
                    <a:pt x="426" y="1125"/>
                  </a:cubicBezTo>
                  <a:cubicBezTo>
                    <a:pt x="457" y="1155"/>
                    <a:pt x="457" y="1155"/>
                    <a:pt x="426" y="1186"/>
                  </a:cubicBezTo>
                  <a:cubicBezTo>
                    <a:pt x="417" y="1194"/>
                    <a:pt x="416" y="1198"/>
                    <a:pt x="421" y="1198"/>
                  </a:cubicBezTo>
                  <a:cubicBezTo>
                    <a:pt x="431" y="1198"/>
                    <a:pt x="468" y="1180"/>
                    <a:pt x="507" y="1160"/>
                  </a:cubicBezTo>
                  <a:lnTo>
                    <a:pt x="507" y="1160"/>
                  </a:lnTo>
                  <a:cubicBezTo>
                    <a:pt x="511" y="1164"/>
                    <a:pt x="517" y="1172"/>
                    <a:pt x="517" y="1186"/>
                  </a:cubicBezTo>
                  <a:cubicBezTo>
                    <a:pt x="517" y="1186"/>
                    <a:pt x="517" y="1186"/>
                    <a:pt x="487" y="1216"/>
                  </a:cubicBezTo>
                  <a:cubicBezTo>
                    <a:pt x="505" y="1207"/>
                    <a:pt x="517" y="1203"/>
                    <a:pt x="525" y="1203"/>
                  </a:cubicBezTo>
                  <a:cubicBezTo>
                    <a:pt x="543" y="1203"/>
                    <a:pt x="530" y="1225"/>
                    <a:pt x="487" y="1246"/>
                  </a:cubicBezTo>
                  <a:cubicBezTo>
                    <a:pt x="457" y="1277"/>
                    <a:pt x="457" y="1277"/>
                    <a:pt x="487" y="1277"/>
                  </a:cubicBezTo>
                  <a:lnTo>
                    <a:pt x="517" y="1277"/>
                  </a:lnTo>
                  <a:cubicBezTo>
                    <a:pt x="517" y="1289"/>
                    <a:pt x="517" y="1297"/>
                    <a:pt x="522" y="1297"/>
                  </a:cubicBezTo>
                  <a:cubicBezTo>
                    <a:pt x="528" y="1297"/>
                    <a:pt x="543" y="1282"/>
                    <a:pt x="578" y="1246"/>
                  </a:cubicBezTo>
                  <a:cubicBezTo>
                    <a:pt x="593" y="1216"/>
                    <a:pt x="601" y="1208"/>
                    <a:pt x="609" y="1208"/>
                  </a:cubicBezTo>
                  <a:cubicBezTo>
                    <a:pt x="616" y="1208"/>
                    <a:pt x="624" y="1216"/>
                    <a:pt x="639" y="1216"/>
                  </a:cubicBezTo>
                  <a:cubicBezTo>
                    <a:pt x="639" y="1216"/>
                    <a:pt x="639" y="1216"/>
                    <a:pt x="609" y="1246"/>
                  </a:cubicBezTo>
                  <a:cubicBezTo>
                    <a:pt x="609" y="1246"/>
                    <a:pt x="609" y="1277"/>
                    <a:pt x="609" y="1277"/>
                  </a:cubicBezTo>
                  <a:cubicBezTo>
                    <a:pt x="609" y="1277"/>
                    <a:pt x="609" y="1277"/>
                    <a:pt x="578" y="1307"/>
                  </a:cubicBezTo>
                  <a:cubicBezTo>
                    <a:pt x="578" y="1307"/>
                    <a:pt x="578" y="1338"/>
                    <a:pt x="578" y="1338"/>
                  </a:cubicBezTo>
                  <a:cubicBezTo>
                    <a:pt x="578" y="1338"/>
                    <a:pt x="578" y="1368"/>
                    <a:pt x="578" y="1398"/>
                  </a:cubicBezTo>
                  <a:cubicBezTo>
                    <a:pt x="578" y="1398"/>
                    <a:pt x="578" y="1398"/>
                    <a:pt x="609" y="1368"/>
                  </a:cubicBezTo>
                  <a:cubicBezTo>
                    <a:pt x="609" y="1346"/>
                    <a:pt x="624" y="1325"/>
                    <a:pt x="633" y="1325"/>
                  </a:cubicBezTo>
                  <a:cubicBezTo>
                    <a:pt x="636" y="1325"/>
                    <a:pt x="639" y="1329"/>
                    <a:pt x="639" y="1338"/>
                  </a:cubicBezTo>
                  <a:cubicBezTo>
                    <a:pt x="639" y="1353"/>
                    <a:pt x="639" y="1360"/>
                    <a:pt x="643" y="1360"/>
                  </a:cubicBezTo>
                  <a:cubicBezTo>
                    <a:pt x="647" y="1360"/>
                    <a:pt x="654" y="1353"/>
                    <a:pt x="669" y="1338"/>
                  </a:cubicBezTo>
                  <a:cubicBezTo>
                    <a:pt x="669" y="1338"/>
                    <a:pt x="669" y="1338"/>
                    <a:pt x="669" y="1368"/>
                  </a:cubicBezTo>
                  <a:cubicBezTo>
                    <a:pt x="685" y="1353"/>
                    <a:pt x="692" y="1345"/>
                    <a:pt x="696" y="1345"/>
                  </a:cubicBezTo>
                  <a:cubicBezTo>
                    <a:pt x="700" y="1345"/>
                    <a:pt x="700" y="1353"/>
                    <a:pt x="700" y="1368"/>
                  </a:cubicBezTo>
                  <a:cubicBezTo>
                    <a:pt x="715" y="1353"/>
                    <a:pt x="723" y="1345"/>
                    <a:pt x="726" y="1345"/>
                  </a:cubicBezTo>
                  <a:cubicBezTo>
                    <a:pt x="730" y="1345"/>
                    <a:pt x="730" y="1353"/>
                    <a:pt x="730" y="1368"/>
                  </a:cubicBezTo>
                  <a:cubicBezTo>
                    <a:pt x="700" y="1398"/>
                    <a:pt x="700" y="1398"/>
                    <a:pt x="700" y="1398"/>
                  </a:cubicBezTo>
                  <a:cubicBezTo>
                    <a:pt x="709" y="1389"/>
                    <a:pt x="720" y="1386"/>
                    <a:pt x="732" y="1386"/>
                  </a:cubicBezTo>
                  <a:cubicBezTo>
                    <a:pt x="761" y="1386"/>
                    <a:pt x="791" y="1407"/>
                    <a:pt x="791" y="1429"/>
                  </a:cubicBezTo>
                  <a:cubicBezTo>
                    <a:pt x="791" y="1398"/>
                    <a:pt x="791" y="1398"/>
                    <a:pt x="791" y="1398"/>
                  </a:cubicBezTo>
                  <a:cubicBezTo>
                    <a:pt x="791" y="1422"/>
                    <a:pt x="791" y="1431"/>
                    <a:pt x="793" y="1431"/>
                  </a:cubicBezTo>
                  <a:cubicBezTo>
                    <a:pt x="795" y="1431"/>
                    <a:pt x="803" y="1405"/>
                    <a:pt x="821" y="1368"/>
                  </a:cubicBezTo>
                  <a:cubicBezTo>
                    <a:pt x="821" y="1341"/>
                    <a:pt x="828" y="1326"/>
                    <a:pt x="832" y="1326"/>
                  </a:cubicBezTo>
                  <a:lnTo>
                    <a:pt x="832" y="1326"/>
                  </a:lnTo>
                  <a:cubicBezTo>
                    <a:pt x="836" y="1326"/>
                    <a:pt x="838" y="1348"/>
                    <a:pt x="821" y="1398"/>
                  </a:cubicBezTo>
                  <a:cubicBezTo>
                    <a:pt x="835" y="1371"/>
                    <a:pt x="843" y="1356"/>
                    <a:pt x="844" y="1356"/>
                  </a:cubicBezTo>
                  <a:lnTo>
                    <a:pt x="844" y="1356"/>
                  </a:lnTo>
                  <a:cubicBezTo>
                    <a:pt x="846" y="1356"/>
                    <a:pt x="838" y="1379"/>
                    <a:pt x="821" y="1429"/>
                  </a:cubicBezTo>
                  <a:cubicBezTo>
                    <a:pt x="821" y="1459"/>
                    <a:pt x="821" y="1474"/>
                    <a:pt x="825" y="1474"/>
                  </a:cubicBezTo>
                  <a:cubicBezTo>
                    <a:pt x="829" y="1474"/>
                    <a:pt x="837" y="1459"/>
                    <a:pt x="852" y="1429"/>
                  </a:cubicBezTo>
                  <a:cubicBezTo>
                    <a:pt x="868" y="1345"/>
                    <a:pt x="885" y="1298"/>
                    <a:pt x="892" y="1298"/>
                  </a:cubicBezTo>
                  <a:lnTo>
                    <a:pt x="892" y="1298"/>
                  </a:lnTo>
                  <a:cubicBezTo>
                    <a:pt x="897" y="1298"/>
                    <a:pt x="896" y="1330"/>
                    <a:pt x="882" y="1398"/>
                  </a:cubicBezTo>
                  <a:cubicBezTo>
                    <a:pt x="852" y="1459"/>
                    <a:pt x="852" y="1489"/>
                    <a:pt x="852" y="1489"/>
                  </a:cubicBezTo>
                  <a:lnTo>
                    <a:pt x="852" y="1489"/>
                  </a:lnTo>
                  <a:cubicBezTo>
                    <a:pt x="852" y="1489"/>
                    <a:pt x="852" y="1459"/>
                    <a:pt x="882" y="1429"/>
                  </a:cubicBezTo>
                  <a:cubicBezTo>
                    <a:pt x="882" y="1482"/>
                    <a:pt x="882" y="1514"/>
                    <a:pt x="888" y="1514"/>
                  </a:cubicBezTo>
                  <a:cubicBezTo>
                    <a:pt x="892" y="1514"/>
                    <a:pt x="900" y="1497"/>
                    <a:pt x="913" y="1459"/>
                  </a:cubicBezTo>
                  <a:cubicBezTo>
                    <a:pt x="926" y="1432"/>
                    <a:pt x="934" y="1417"/>
                    <a:pt x="938" y="1417"/>
                  </a:cubicBezTo>
                  <a:cubicBezTo>
                    <a:pt x="943" y="1417"/>
                    <a:pt x="943" y="1439"/>
                    <a:pt x="943" y="1490"/>
                  </a:cubicBezTo>
                  <a:cubicBezTo>
                    <a:pt x="925" y="1525"/>
                    <a:pt x="918" y="1540"/>
                    <a:pt x="921" y="1540"/>
                  </a:cubicBezTo>
                  <a:cubicBezTo>
                    <a:pt x="923" y="1540"/>
                    <a:pt x="930" y="1532"/>
                    <a:pt x="943" y="1520"/>
                  </a:cubicBezTo>
                  <a:cubicBezTo>
                    <a:pt x="973" y="1520"/>
                    <a:pt x="973" y="1490"/>
                    <a:pt x="973" y="1459"/>
                  </a:cubicBezTo>
                  <a:cubicBezTo>
                    <a:pt x="973" y="1497"/>
                    <a:pt x="973" y="1523"/>
                    <a:pt x="981" y="1523"/>
                  </a:cubicBezTo>
                  <a:cubicBezTo>
                    <a:pt x="985" y="1523"/>
                    <a:pt x="992" y="1513"/>
                    <a:pt x="1004" y="1490"/>
                  </a:cubicBezTo>
                  <a:cubicBezTo>
                    <a:pt x="1004" y="1490"/>
                    <a:pt x="1004" y="1490"/>
                    <a:pt x="1004" y="1459"/>
                  </a:cubicBezTo>
                  <a:cubicBezTo>
                    <a:pt x="1013" y="1450"/>
                    <a:pt x="1019" y="1447"/>
                    <a:pt x="1023" y="1447"/>
                  </a:cubicBezTo>
                  <a:cubicBezTo>
                    <a:pt x="1034" y="1447"/>
                    <a:pt x="1034" y="1468"/>
                    <a:pt x="1034" y="1490"/>
                  </a:cubicBezTo>
                  <a:cubicBezTo>
                    <a:pt x="1034" y="1501"/>
                    <a:pt x="1034" y="1512"/>
                    <a:pt x="1034" y="1520"/>
                  </a:cubicBezTo>
                  <a:cubicBezTo>
                    <a:pt x="1034" y="1490"/>
                    <a:pt x="1065" y="1459"/>
                    <a:pt x="1065" y="1429"/>
                  </a:cubicBezTo>
                  <a:cubicBezTo>
                    <a:pt x="1065" y="1439"/>
                    <a:pt x="1065" y="1450"/>
                    <a:pt x="1065" y="1459"/>
                  </a:cubicBezTo>
                  <a:cubicBezTo>
                    <a:pt x="1065" y="1490"/>
                    <a:pt x="1065" y="1490"/>
                    <a:pt x="1065" y="1520"/>
                  </a:cubicBezTo>
                  <a:cubicBezTo>
                    <a:pt x="1065" y="1520"/>
                    <a:pt x="1095" y="1520"/>
                    <a:pt x="1095" y="1490"/>
                  </a:cubicBezTo>
                  <a:cubicBezTo>
                    <a:pt x="1095" y="1474"/>
                    <a:pt x="1103" y="1467"/>
                    <a:pt x="1110" y="1467"/>
                  </a:cubicBezTo>
                  <a:cubicBezTo>
                    <a:pt x="1118" y="1467"/>
                    <a:pt x="1125" y="1474"/>
                    <a:pt x="1125" y="1490"/>
                  </a:cubicBezTo>
                  <a:cubicBezTo>
                    <a:pt x="1125" y="1490"/>
                    <a:pt x="1125" y="1459"/>
                    <a:pt x="1156" y="1459"/>
                  </a:cubicBezTo>
                  <a:cubicBezTo>
                    <a:pt x="1156" y="1459"/>
                    <a:pt x="1156" y="1459"/>
                    <a:pt x="1156" y="1429"/>
                  </a:cubicBezTo>
                  <a:cubicBezTo>
                    <a:pt x="1156" y="1398"/>
                    <a:pt x="1156" y="1383"/>
                    <a:pt x="1160" y="1383"/>
                  </a:cubicBezTo>
                  <a:cubicBezTo>
                    <a:pt x="1163" y="1383"/>
                    <a:pt x="1171" y="1398"/>
                    <a:pt x="1186" y="1429"/>
                  </a:cubicBezTo>
                  <a:cubicBezTo>
                    <a:pt x="1186" y="1401"/>
                    <a:pt x="1186" y="1380"/>
                    <a:pt x="1189" y="1371"/>
                  </a:cubicBezTo>
                  <a:lnTo>
                    <a:pt x="1189" y="1371"/>
                  </a:lnTo>
                  <a:cubicBezTo>
                    <a:pt x="1217" y="1398"/>
                    <a:pt x="1217" y="1398"/>
                    <a:pt x="1217" y="1398"/>
                  </a:cubicBezTo>
                  <a:cubicBezTo>
                    <a:pt x="1205" y="1375"/>
                    <a:pt x="1198" y="1365"/>
                    <a:pt x="1193" y="1365"/>
                  </a:cubicBezTo>
                  <a:cubicBezTo>
                    <a:pt x="1191" y="1365"/>
                    <a:pt x="1190" y="1367"/>
                    <a:pt x="1189" y="1371"/>
                  </a:cubicBezTo>
                  <a:lnTo>
                    <a:pt x="1189" y="1371"/>
                  </a:lnTo>
                  <a:cubicBezTo>
                    <a:pt x="1188" y="1370"/>
                    <a:pt x="1187" y="1369"/>
                    <a:pt x="1186" y="1368"/>
                  </a:cubicBezTo>
                  <a:cubicBezTo>
                    <a:pt x="1186" y="1338"/>
                    <a:pt x="1186" y="1322"/>
                    <a:pt x="1190" y="1322"/>
                  </a:cubicBezTo>
                  <a:cubicBezTo>
                    <a:pt x="1194" y="1322"/>
                    <a:pt x="1201" y="1338"/>
                    <a:pt x="1217" y="1368"/>
                  </a:cubicBezTo>
                  <a:cubicBezTo>
                    <a:pt x="1232" y="1368"/>
                    <a:pt x="1247" y="1376"/>
                    <a:pt x="1255" y="1376"/>
                  </a:cubicBezTo>
                  <a:cubicBezTo>
                    <a:pt x="1262" y="1376"/>
                    <a:pt x="1262" y="1368"/>
                    <a:pt x="1247" y="1338"/>
                  </a:cubicBezTo>
                  <a:lnTo>
                    <a:pt x="1247" y="1338"/>
                  </a:lnTo>
                  <a:cubicBezTo>
                    <a:pt x="1262" y="1353"/>
                    <a:pt x="1270" y="1360"/>
                    <a:pt x="1274" y="1360"/>
                  </a:cubicBezTo>
                  <a:cubicBezTo>
                    <a:pt x="1277" y="1360"/>
                    <a:pt x="1277" y="1353"/>
                    <a:pt x="1277" y="1338"/>
                  </a:cubicBezTo>
                  <a:lnTo>
                    <a:pt x="1277" y="1307"/>
                  </a:lnTo>
                  <a:cubicBezTo>
                    <a:pt x="1277" y="1307"/>
                    <a:pt x="1277" y="1307"/>
                    <a:pt x="1277" y="1307"/>
                  </a:cubicBezTo>
                  <a:lnTo>
                    <a:pt x="1277" y="1307"/>
                  </a:lnTo>
                  <a:cubicBezTo>
                    <a:pt x="1277" y="1307"/>
                    <a:pt x="1308" y="1307"/>
                    <a:pt x="1338" y="1338"/>
                  </a:cubicBezTo>
                  <a:lnTo>
                    <a:pt x="1369" y="1338"/>
                  </a:lnTo>
                  <a:cubicBezTo>
                    <a:pt x="1369" y="1338"/>
                    <a:pt x="1369" y="1338"/>
                    <a:pt x="1338" y="1307"/>
                  </a:cubicBezTo>
                  <a:cubicBezTo>
                    <a:pt x="1308" y="1277"/>
                    <a:pt x="1308" y="1246"/>
                    <a:pt x="1308" y="1246"/>
                  </a:cubicBezTo>
                  <a:lnTo>
                    <a:pt x="1308" y="1246"/>
                  </a:lnTo>
                  <a:cubicBezTo>
                    <a:pt x="1338" y="1277"/>
                    <a:pt x="1338" y="1307"/>
                    <a:pt x="1338" y="1307"/>
                  </a:cubicBezTo>
                  <a:cubicBezTo>
                    <a:pt x="1338" y="1297"/>
                    <a:pt x="1341" y="1294"/>
                    <a:pt x="1346" y="1294"/>
                  </a:cubicBezTo>
                  <a:cubicBezTo>
                    <a:pt x="1355" y="1294"/>
                    <a:pt x="1369" y="1307"/>
                    <a:pt x="1369" y="1307"/>
                  </a:cubicBezTo>
                  <a:cubicBezTo>
                    <a:pt x="1381" y="1333"/>
                    <a:pt x="1389" y="1342"/>
                    <a:pt x="1393" y="1342"/>
                  </a:cubicBezTo>
                  <a:cubicBezTo>
                    <a:pt x="1398" y="1342"/>
                    <a:pt x="1399" y="1328"/>
                    <a:pt x="1399" y="1312"/>
                  </a:cubicBezTo>
                  <a:lnTo>
                    <a:pt x="1399" y="1312"/>
                  </a:lnTo>
                  <a:cubicBezTo>
                    <a:pt x="1406" y="1325"/>
                    <a:pt x="1410" y="1332"/>
                    <a:pt x="1411" y="1332"/>
                  </a:cubicBezTo>
                  <a:cubicBezTo>
                    <a:pt x="1411" y="1332"/>
                    <a:pt x="1407" y="1324"/>
                    <a:pt x="1399" y="1307"/>
                  </a:cubicBezTo>
                  <a:cubicBezTo>
                    <a:pt x="1399" y="1309"/>
                    <a:pt x="1399" y="1311"/>
                    <a:pt x="1399" y="1312"/>
                  </a:cubicBezTo>
                  <a:lnTo>
                    <a:pt x="1399" y="1312"/>
                  </a:lnTo>
                  <a:cubicBezTo>
                    <a:pt x="1397" y="1308"/>
                    <a:pt x="1394" y="1304"/>
                    <a:pt x="1391" y="1299"/>
                  </a:cubicBezTo>
                  <a:lnTo>
                    <a:pt x="1391" y="1299"/>
                  </a:lnTo>
                  <a:cubicBezTo>
                    <a:pt x="1393" y="1301"/>
                    <a:pt x="1396" y="1304"/>
                    <a:pt x="1399" y="1307"/>
                  </a:cubicBezTo>
                  <a:cubicBezTo>
                    <a:pt x="1387" y="1284"/>
                    <a:pt x="1376" y="1270"/>
                    <a:pt x="1369" y="1264"/>
                  </a:cubicBezTo>
                  <a:lnTo>
                    <a:pt x="1369" y="1264"/>
                  </a:lnTo>
                  <a:cubicBezTo>
                    <a:pt x="1378" y="1277"/>
                    <a:pt x="1385" y="1289"/>
                    <a:pt x="1391" y="1299"/>
                  </a:cubicBezTo>
                  <a:lnTo>
                    <a:pt x="1391" y="1299"/>
                  </a:lnTo>
                  <a:cubicBezTo>
                    <a:pt x="1367" y="1274"/>
                    <a:pt x="1361" y="1262"/>
                    <a:pt x="1365" y="1262"/>
                  </a:cubicBezTo>
                  <a:lnTo>
                    <a:pt x="1365" y="1262"/>
                  </a:lnTo>
                  <a:cubicBezTo>
                    <a:pt x="1366" y="1262"/>
                    <a:pt x="1367" y="1262"/>
                    <a:pt x="1369" y="1264"/>
                  </a:cubicBezTo>
                  <a:lnTo>
                    <a:pt x="1369" y="1264"/>
                  </a:lnTo>
                  <a:cubicBezTo>
                    <a:pt x="1360" y="1250"/>
                    <a:pt x="1350" y="1233"/>
                    <a:pt x="1338" y="1216"/>
                  </a:cubicBezTo>
                  <a:lnTo>
                    <a:pt x="1338" y="1216"/>
                  </a:lnTo>
                  <a:cubicBezTo>
                    <a:pt x="1388" y="1266"/>
                    <a:pt x="1411" y="1289"/>
                    <a:pt x="1416" y="1289"/>
                  </a:cubicBezTo>
                  <a:cubicBezTo>
                    <a:pt x="1420" y="1289"/>
                    <a:pt x="1413" y="1274"/>
                    <a:pt x="1399" y="1246"/>
                  </a:cubicBezTo>
                  <a:lnTo>
                    <a:pt x="1399" y="1246"/>
                  </a:lnTo>
                  <a:cubicBezTo>
                    <a:pt x="1414" y="1262"/>
                    <a:pt x="1422" y="1269"/>
                    <a:pt x="1429" y="1269"/>
                  </a:cubicBezTo>
                  <a:cubicBezTo>
                    <a:pt x="1437" y="1269"/>
                    <a:pt x="1444" y="1262"/>
                    <a:pt x="1460" y="1246"/>
                  </a:cubicBezTo>
                  <a:cubicBezTo>
                    <a:pt x="1460" y="1246"/>
                    <a:pt x="1460" y="1246"/>
                    <a:pt x="1429" y="1216"/>
                  </a:cubicBezTo>
                  <a:lnTo>
                    <a:pt x="1460" y="1216"/>
                  </a:lnTo>
                  <a:cubicBezTo>
                    <a:pt x="1469" y="1225"/>
                    <a:pt x="1475" y="1229"/>
                    <a:pt x="1478" y="1229"/>
                  </a:cubicBezTo>
                  <a:cubicBezTo>
                    <a:pt x="1485" y="1229"/>
                    <a:pt x="1472" y="1207"/>
                    <a:pt x="1429" y="1186"/>
                  </a:cubicBezTo>
                  <a:lnTo>
                    <a:pt x="1460" y="1186"/>
                  </a:lnTo>
                  <a:cubicBezTo>
                    <a:pt x="1475" y="1201"/>
                    <a:pt x="1482" y="1208"/>
                    <a:pt x="1490" y="1208"/>
                  </a:cubicBezTo>
                  <a:cubicBezTo>
                    <a:pt x="1498" y="1208"/>
                    <a:pt x="1505" y="1201"/>
                    <a:pt x="1520" y="1186"/>
                  </a:cubicBezTo>
                  <a:cubicBezTo>
                    <a:pt x="1551" y="1155"/>
                    <a:pt x="1551" y="1155"/>
                    <a:pt x="1490" y="1094"/>
                  </a:cubicBezTo>
                  <a:lnTo>
                    <a:pt x="1490" y="1094"/>
                  </a:lnTo>
                  <a:cubicBezTo>
                    <a:pt x="1504" y="1108"/>
                    <a:pt x="1518" y="1116"/>
                    <a:pt x="1526" y="1120"/>
                  </a:cubicBezTo>
                  <a:lnTo>
                    <a:pt x="1526" y="1120"/>
                  </a:lnTo>
                  <a:cubicBezTo>
                    <a:pt x="1532" y="1116"/>
                    <a:pt x="1541" y="1111"/>
                    <a:pt x="1552" y="1111"/>
                  </a:cubicBezTo>
                  <a:cubicBezTo>
                    <a:pt x="1561" y="1111"/>
                    <a:pt x="1571" y="1115"/>
                    <a:pt x="1581" y="1125"/>
                  </a:cubicBezTo>
                  <a:cubicBezTo>
                    <a:pt x="1599" y="1134"/>
                    <a:pt x="1609" y="1137"/>
                    <a:pt x="1614" y="1137"/>
                  </a:cubicBezTo>
                  <a:cubicBezTo>
                    <a:pt x="1624" y="1137"/>
                    <a:pt x="1603" y="1116"/>
                    <a:pt x="1581" y="1094"/>
                  </a:cubicBezTo>
                  <a:lnTo>
                    <a:pt x="1581" y="1094"/>
                  </a:lnTo>
                  <a:cubicBezTo>
                    <a:pt x="1587" y="1100"/>
                    <a:pt x="1593" y="1105"/>
                    <a:pt x="1598" y="1109"/>
                  </a:cubicBezTo>
                  <a:lnTo>
                    <a:pt x="1598" y="1109"/>
                  </a:lnTo>
                  <a:cubicBezTo>
                    <a:pt x="1589" y="1094"/>
                    <a:pt x="1589" y="1082"/>
                    <a:pt x="1604" y="1082"/>
                  </a:cubicBezTo>
                  <a:cubicBezTo>
                    <a:pt x="1612" y="1082"/>
                    <a:pt x="1624" y="1085"/>
                    <a:pt x="1642" y="1094"/>
                  </a:cubicBezTo>
                  <a:cubicBezTo>
                    <a:pt x="1642" y="1094"/>
                    <a:pt x="1642" y="1064"/>
                    <a:pt x="1642" y="1064"/>
                  </a:cubicBezTo>
                  <a:cubicBezTo>
                    <a:pt x="1612" y="1064"/>
                    <a:pt x="1612" y="1064"/>
                    <a:pt x="1612" y="1034"/>
                  </a:cubicBezTo>
                  <a:lnTo>
                    <a:pt x="1672" y="1034"/>
                  </a:lnTo>
                  <a:cubicBezTo>
                    <a:pt x="1672" y="1034"/>
                    <a:pt x="1612" y="1003"/>
                    <a:pt x="1612" y="1003"/>
                  </a:cubicBezTo>
                  <a:cubicBezTo>
                    <a:pt x="1581" y="973"/>
                    <a:pt x="1551" y="973"/>
                    <a:pt x="1551" y="973"/>
                  </a:cubicBezTo>
                  <a:lnTo>
                    <a:pt x="1551" y="973"/>
                  </a:lnTo>
                  <a:cubicBezTo>
                    <a:pt x="1554" y="976"/>
                    <a:pt x="1558" y="979"/>
                    <a:pt x="1561" y="982"/>
                  </a:cubicBezTo>
                  <a:lnTo>
                    <a:pt x="1561" y="982"/>
                  </a:lnTo>
                  <a:cubicBezTo>
                    <a:pt x="1546" y="977"/>
                    <a:pt x="1531" y="973"/>
                    <a:pt x="1520" y="973"/>
                  </a:cubicBezTo>
                  <a:lnTo>
                    <a:pt x="1581" y="973"/>
                  </a:lnTo>
                  <a:cubicBezTo>
                    <a:pt x="1612" y="973"/>
                    <a:pt x="1642" y="1003"/>
                    <a:pt x="1642" y="1003"/>
                  </a:cubicBezTo>
                  <a:cubicBezTo>
                    <a:pt x="1642" y="1003"/>
                    <a:pt x="1642" y="973"/>
                    <a:pt x="1612" y="973"/>
                  </a:cubicBezTo>
                  <a:lnTo>
                    <a:pt x="1642" y="973"/>
                  </a:lnTo>
                  <a:cubicBezTo>
                    <a:pt x="1642" y="973"/>
                    <a:pt x="1672" y="942"/>
                    <a:pt x="1642" y="942"/>
                  </a:cubicBezTo>
                  <a:cubicBezTo>
                    <a:pt x="1703" y="942"/>
                    <a:pt x="1703" y="912"/>
                    <a:pt x="1642" y="882"/>
                  </a:cubicBezTo>
                  <a:lnTo>
                    <a:pt x="1672" y="882"/>
                  </a:lnTo>
                  <a:cubicBezTo>
                    <a:pt x="1764" y="882"/>
                    <a:pt x="1764" y="882"/>
                    <a:pt x="1733" y="851"/>
                  </a:cubicBezTo>
                  <a:cubicBezTo>
                    <a:pt x="1703" y="851"/>
                    <a:pt x="1703" y="821"/>
                    <a:pt x="1703" y="821"/>
                  </a:cubicBezTo>
                  <a:lnTo>
                    <a:pt x="1642" y="821"/>
                  </a:lnTo>
                  <a:cubicBezTo>
                    <a:pt x="1672" y="821"/>
                    <a:pt x="1672" y="790"/>
                    <a:pt x="1672" y="790"/>
                  </a:cubicBezTo>
                  <a:lnTo>
                    <a:pt x="1672" y="760"/>
                  </a:lnTo>
                  <a:lnTo>
                    <a:pt x="1642" y="760"/>
                  </a:lnTo>
                  <a:cubicBezTo>
                    <a:pt x="1703" y="760"/>
                    <a:pt x="1703" y="699"/>
                    <a:pt x="1642" y="699"/>
                  </a:cubicBezTo>
                  <a:lnTo>
                    <a:pt x="1672" y="699"/>
                  </a:lnTo>
                  <a:cubicBezTo>
                    <a:pt x="1703" y="699"/>
                    <a:pt x="1703" y="669"/>
                    <a:pt x="1703" y="669"/>
                  </a:cubicBezTo>
                  <a:cubicBezTo>
                    <a:pt x="1703" y="669"/>
                    <a:pt x="1672" y="638"/>
                    <a:pt x="1672" y="638"/>
                  </a:cubicBezTo>
                  <a:cubicBezTo>
                    <a:pt x="1672" y="608"/>
                    <a:pt x="1672" y="608"/>
                    <a:pt x="1642" y="608"/>
                  </a:cubicBezTo>
                  <a:lnTo>
                    <a:pt x="1672" y="608"/>
                  </a:lnTo>
                  <a:cubicBezTo>
                    <a:pt x="1703" y="578"/>
                    <a:pt x="1703" y="578"/>
                    <a:pt x="1703" y="578"/>
                  </a:cubicBezTo>
                  <a:lnTo>
                    <a:pt x="1703" y="578"/>
                  </a:lnTo>
                  <a:cubicBezTo>
                    <a:pt x="1703" y="578"/>
                    <a:pt x="1642" y="578"/>
                    <a:pt x="1612" y="608"/>
                  </a:cubicBezTo>
                  <a:cubicBezTo>
                    <a:pt x="1581" y="608"/>
                    <a:pt x="1581" y="608"/>
                    <a:pt x="1612" y="578"/>
                  </a:cubicBezTo>
                  <a:cubicBezTo>
                    <a:pt x="1642" y="547"/>
                    <a:pt x="1642" y="547"/>
                    <a:pt x="1612" y="547"/>
                  </a:cubicBezTo>
                  <a:cubicBezTo>
                    <a:pt x="1612" y="547"/>
                    <a:pt x="1612" y="547"/>
                    <a:pt x="1642" y="517"/>
                  </a:cubicBezTo>
                  <a:cubicBezTo>
                    <a:pt x="1672" y="517"/>
                    <a:pt x="1703" y="486"/>
                    <a:pt x="1642" y="486"/>
                  </a:cubicBezTo>
                  <a:cubicBezTo>
                    <a:pt x="1612" y="486"/>
                    <a:pt x="1612" y="456"/>
                    <a:pt x="1642" y="426"/>
                  </a:cubicBezTo>
                  <a:lnTo>
                    <a:pt x="1642" y="426"/>
                  </a:lnTo>
                  <a:cubicBezTo>
                    <a:pt x="1642" y="426"/>
                    <a:pt x="1639" y="429"/>
                    <a:pt x="1612" y="456"/>
                  </a:cubicBezTo>
                  <a:lnTo>
                    <a:pt x="1581" y="456"/>
                  </a:lnTo>
                  <a:cubicBezTo>
                    <a:pt x="1581" y="426"/>
                    <a:pt x="1581" y="426"/>
                    <a:pt x="1581" y="426"/>
                  </a:cubicBezTo>
                  <a:cubicBezTo>
                    <a:pt x="1581" y="426"/>
                    <a:pt x="1551" y="426"/>
                    <a:pt x="1551" y="395"/>
                  </a:cubicBezTo>
                  <a:cubicBezTo>
                    <a:pt x="1520" y="365"/>
                    <a:pt x="1520" y="365"/>
                    <a:pt x="1490" y="365"/>
                  </a:cubicBezTo>
                  <a:cubicBezTo>
                    <a:pt x="1490" y="334"/>
                    <a:pt x="1490" y="334"/>
                    <a:pt x="1490" y="334"/>
                  </a:cubicBezTo>
                  <a:cubicBezTo>
                    <a:pt x="1490" y="334"/>
                    <a:pt x="1490" y="334"/>
                    <a:pt x="1520" y="305"/>
                  </a:cubicBezTo>
                  <a:lnTo>
                    <a:pt x="1520" y="305"/>
                  </a:lnTo>
                  <a:cubicBezTo>
                    <a:pt x="1505" y="320"/>
                    <a:pt x="1498" y="327"/>
                    <a:pt x="1494" y="327"/>
                  </a:cubicBezTo>
                  <a:cubicBezTo>
                    <a:pt x="1490" y="327"/>
                    <a:pt x="1490" y="319"/>
                    <a:pt x="1490" y="304"/>
                  </a:cubicBezTo>
                  <a:lnTo>
                    <a:pt x="1460" y="304"/>
                  </a:lnTo>
                  <a:cubicBezTo>
                    <a:pt x="1470" y="293"/>
                    <a:pt x="1481" y="282"/>
                    <a:pt x="1489" y="274"/>
                  </a:cubicBezTo>
                  <a:lnTo>
                    <a:pt x="1489" y="274"/>
                  </a:lnTo>
                  <a:cubicBezTo>
                    <a:pt x="1460" y="304"/>
                    <a:pt x="1459" y="304"/>
                    <a:pt x="1429" y="304"/>
                  </a:cubicBezTo>
                  <a:cubicBezTo>
                    <a:pt x="1429" y="304"/>
                    <a:pt x="1429" y="304"/>
                    <a:pt x="1460" y="274"/>
                  </a:cubicBezTo>
                  <a:cubicBezTo>
                    <a:pt x="1460" y="264"/>
                    <a:pt x="1456" y="260"/>
                    <a:pt x="1451" y="260"/>
                  </a:cubicBezTo>
                  <a:cubicBezTo>
                    <a:pt x="1439" y="260"/>
                    <a:pt x="1419" y="274"/>
                    <a:pt x="1399" y="274"/>
                  </a:cubicBezTo>
                  <a:cubicBezTo>
                    <a:pt x="1426" y="246"/>
                    <a:pt x="1429" y="244"/>
                    <a:pt x="1407" y="243"/>
                  </a:cubicBezTo>
                  <a:lnTo>
                    <a:pt x="1407" y="243"/>
                  </a:lnTo>
                  <a:cubicBezTo>
                    <a:pt x="1411" y="235"/>
                    <a:pt x="1418" y="224"/>
                    <a:pt x="1429" y="213"/>
                  </a:cubicBezTo>
                  <a:cubicBezTo>
                    <a:pt x="1460" y="182"/>
                    <a:pt x="1460" y="182"/>
                    <a:pt x="1429" y="182"/>
                  </a:cubicBezTo>
                  <a:cubicBezTo>
                    <a:pt x="1429" y="193"/>
                    <a:pt x="1426" y="196"/>
                    <a:pt x="1421" y="196"/>
                  </a:cubicBezTo>
                  <a:cubicBezTo>
                    <a:pt x="1412" y="196"/>
                    <a:pt x="1399" y="182"/>
                    <a:pt x="1399" y="182"/>
                  </a:cubicBezTo>
                  <a:cubicBezTo>
                    <a:pt x="1391" y="174"/>
                    <a:pt x="1383" y="171"/>
                    <a:pt x="1374" y="171"/>
                  </a:cubicBezTo>
                  <a:cubicBezTo>
                    <a:pt x="1352" y="171"/>
                    <a:pt x="1330" y="199"/>
                    <a:pt x="1308" y="243"/>
                  </a:cubicBezTo>
                  <a:cubicBezTo>
                    <a:pt x="1308" y="232"/>
                    <a:pt x="1312" y="217"/>
                    <a:pt x="1317" y="203"/>
                  </a:cubicBezTo>
                  <a:lnTo>
                    <a:pt x="1317" y="203"/>
                  </a:lnTo>
                  <a:cubicBezTo>
                    <a:pt x="1314" y="206"/>
                    <a:pt x="1311" y="210"/>
                    <a:pt x="1308" y="213"/>
                  </a:cubicBezTo>
                  <a:cubicBezTo>
                    <a:pt x="1295" y="225"/>
                    <a:pt x="1288" y="233"/>
                    <a:pt x="1286" y="233"/>
                  </a:cubicBezTo>
                  <a:cubicBezTo>
                    <a:pt x="1283" y="233"/>
                    <a:pt x="1290" y="218"/>
                    <a:pt x="1308" y="182"/>
                  </a:cubicBezTo>
                  <a:cubicBezTo>
                    <a:pt x="1308" y="167"/>
                    <a:pt x="1308" y="160"/>
                    <a:pt x="1304" y="160"/>
                  </a:cubicBezTo>
                  <a:cubicBezTo>
                    <a:pt x="1300" y="160"/>
                    <a:pt x="1293" y="167"/>
                    <a:pt x="1277" y="182"/>
                  </a:cubicBezTo>
                  <a:cubicBezTo>
                    <a:pt x="1262" y="198"/>
                    <a:pt x="1255" y="205"/>
                    <a:pt x="1251" y="205"/>
                  </a:cubicBezTo>
                  <a:cubicBezTo>
                    <a:pt x="1247" y="205"/>
                    <a:pt x="1247" y="198"/>
                    <a:pt x="1247" y="182"/>
                  </a:cubicBezTo>
                  <a:cubicBezTo>
                    <a:pt x="1266" y="125"/>
                    <a:pt x="1273" y="104"/>
                    <a:pt x="1268" y="104"/>
                  </a:cubicBezTo>
                  <a:lnTo>
                    <a:pt x="1268" y="104"/>
                  </a:lnTo>
                  <a:cubicBezTo>
                    <a:pt x="1265" y="104"/>
                    <a:pt x="1258" y="111"/>
                    <a:pt x="1247" y="122"/>
                  </a:cubicBezTo>
                  <a:cubicBezTo>
                    <a:pt x="1247" y="152"/>
                    <a:pt x="1247" y="152"/>
                    <a:pt x="1247" y="152"/>
                  </a:cubicBezTo>
                  <a:cubicBezTo>
                    <a:pt x="1217" y="152"/>
                    <a:pt x="1217" y="152"/>
                    <a:pt x="1217" y="182"/>
                  </a:cubicBezTo>
                  <a:lnTo>
                    <a:pt x="1186" y="182"/>
                  </a:lnTo>
                  <a:cubicBezTo>
                    <a:pt x="1186" y="182"/>
                    <a:pt x="1217" y="152"/>
                    <a:pt x="1217" y="152"/>
                  </a:cubicBezTo>
                  <a:lnTo>
                    <a:pt x="1217" y="122"/>
                  </a:lnTo>
                  <a:cubicBezTo>
                    <a:pt x="1217" y="107"/>
                    <a:pt x="1217" y="99"/>
                    <a:pt x="1213" y="99"/>
                  </a:cubicBezTo>
                  <a:cubicBezTo>
                    <a:pt x="1209" y="99"/>
                    <a:pt x="1201" y="107"/>
                    <a:pt x="1186" y="122"/>
                  </a:cubicBezTo>
                  <a:cubicBezTo>
                    <a:pt x="1186" y="100"/>
                    <a:pt x="1201" y="79"/>
                    <a:pt x="1199" y="79"/>
                  </a:cubicBezTo>
                  <a:lnTo>
                    <a:pt x="1199" y="79"/>
                  </a:lnTo>
                  <a:cubicBezTo>
                    <a:pt x="1199" y="79"/>
                    <a:pt x="1195" y="82"/>
                    <a:pt x="1186" y="91"/>
                  </a:cubicBezTo>
                  <a:cubicBezTo>
                    <a:pt x="1201" y="61"/>
                    <a:pt x="1209" y="46"/>
                    <a:pt x="1205" y="46"/>
                  </a:cubicBezTo>
                  <a:lnTo>
                    <a:pt x="1205" y="46"/>
                  </a:lnTo>
                  <a:cubicBezTo>
                    <a:pt x="1201" y="46"/>
                    <a:pt x="1186" y="61"/>
                    <a:pt x="1156" y="91"/>
                  </a:cubicBezTo>
                  <a:cubicBezTo>
                    <a:pt x="1156" y="91"/>
                    <a:pt x="1142" y="105"/>
                    <a:pt x="1133" y="105"/>
                  </a:cubicBezTo>
                  <a:cubicBezTo>
                    <a:pt x="1129" y="105"/>
                    <a:pt x="1125" y="101"/>
                    <a:pt x="1125" y="91"/>
                  </a:cubicBezTo>
                  <a:cubicBezTo>
                    <a:pt x="1095" y="91"/>
                    <a:pt x="1095" y="91"/>
                    <a:pt x="1095" y="61"/>
                  </a:cubicBezTo>
                  <a:cubicBezTo>
                    <a:pt x="1095" y="48"/>
                    <a:pt x="1095" y="38"/>
                    <a:pt x="1095" y="31"/>
                  </a:cubicBezTo>
                  <a:cubicBezTo>
                    <a:pt x="1095" y="91"/>
                    <a:pt x="1095" y="91"/>
                    <a:pt x="1065" y="91"/>
                  </a:cubicBezTo>
                  <a:cubicBezTo>
                    <a:pt x="1065" y="82"/>
                    <a:pt x="1062" y="79"/>
                    <a:pt x="1058" y="79"/>
                  </a:cubicBezTo>
                  <a:cubicBezTo>
                    <a:pt x="1049" y="79"/>
                    <a:pt x="1034" y="100"/>
                    <a:pt x="1034" y="122"/>
                  </a:cubicBezTo>
                  <a:cubicBezTo>
                    <a:pt x="1034" y="112"/>
                    <a:pt x="1034" y="102"/>
                    <a:pt x="1034" y="91"/>
                  </a:cubicBezTo>
                  <a:cubicBezTo>
                    <a:pt x="1034" y="83"/>
                    <a:pt x="1034" y="72"/>
                    <a:pt x="1034" y="61"/>
                  </a:cubicBezTo>
                  <a:cubicBezTo>
                    <a:pt x="1004" y="91"/>
                    <a:pt x="1004" y="91"/>
                    <a:pt x="1004" y="91"/>
                  </a:cubicBezTo>
                  <a:cubicBezTo>
                    <a:pt x="1004" y="91"/>
                    <a:pt x="1004" y="91"/>
                    <a:pt x="1004" y="122"/>
                  </a:cubicBezTo>
                  <a:cubicBezTo>
                    <a:pt x="1004" y="152"/>
                    <a:pt x="1004" y="152"/>
                    <a:pt x="1004" y="152"/>
                  </a:cubicBezTo>
                  <a:cubicBezTo>
                    <a:pt x="973" y="122"/>
                    <a:pt x="973" y="122"/>
                    <a:pt x="973" y="122"/>
                  </a:cubicBezTo>
                  <a:lnTo>
                    <a:pt x="973" y="91"/>
                  </a:lnTo>
                  <a:cubicBezTo>
                    <a:pt x="973" y="66"/>
                    <a:pt x="973" y="45"/>
                    <a:pt x="973" y="31"/>
                  </a:cubicBezTo>
                  <a:close/>
                  <a:moveTo>
                    <a:pt x="1429" y="1976"/>
                  </a:moveTo>
                  <a:cubicBezTo>
                    <a:pt x="1429" y="1985"/>
                    <a:pt x="1429" y="1996"/>
                    <a:pt x="1429" y="2006"/>
                  </a:cubicBezTo>
                  <a:cubicBezTo>
                    <a:pt x="1429" y="2019"/>
                    <a:pt x="1435" y="2026"/>
                    <a:pt x="1438" y="2026"/>
                  </a:cubicBezTo>
                  <a:cubicBezTo>
                    <a:pt x="1444" y="2026"/>
                    <a:pt x="1447" y="2011"/>
                    <a:pt x="1429" y="19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3769;p83"/>
            <p:cNvSpPr/>
            <p:nvPr/>
          </p:nvSpPr>
          <p:spPr>
            <a:xfrm>
              <a:off x="904632" y="1833664"/>
              <a:ext cx="28193" cy="32743"/>
            </a:xfrm>
            <a:custGeom>
              <a:avLst/>
              <a:gdLst/>
              <a:ahLst/>
              <a:cxnLst/>
              <a:rect l="l" t="t" r="r" b="b"/>
              <a:pathLst>
                <a:path w="1704" h="1979" extrusionOk="0">
                  <a:moveTo>
                    <a:pt x="1094" y="0"/>
                  </a:moveTo>
                  <a:cubicBezTo>
                    <a:pt x="1091" y="0"/>
                    <a:pt x="1084" y="26"/>
                    <a:pt x="1065" y="64"/>
                  </a:cubicBezTo>
                  <a:cubicBezTo>
                    <a:pt x="1065" y="72"/>
                    <a:pt x="1067" y="78"/>
                    <a:pt x="1071" y="83"/>
                  </a:cubicBezTo>
                  <a:lnTo>
                    <a:pt x="1071" y="83"/>
                  </a:lnTo>
                  <a:cubicBezTo>
                    <a:pt x="1075" y="74"/>
                    <a:pt x="1082" y="59"/>
                    <a:pt x="1095" y="33"/>
                  </a:cubicBezTo>
                  <a:cubicBezTo>
                    <a:pt x="1095" y="10"/>
                    <a:pt x="1095" y="0"/>
                    <a:pt x="1094" y="0"/>
                  </a:cubicBezTo>
                  <a:close/>
                  <a:moveTo>
                    <a:pt x="1217" y="94"/>
                  </a:moveTo>
                  <a:cubicBezTo>
                    <a:pt x="1186" y="94"/>
                    <a:pt x="1186" y="94"/>
                    <a:pt x="1186" y="124"/>
                  </a:cubicBezTo>
                  <a:lnTo>
                    <a:pt x="1217" y="94"/>
                  </a:lnTo>
                  <a:close/>
                  <a:moveTo>
                    <a:pt x="1004" y="155"/>
                  </a:moveTo>
                  <a:cubicBezTo>
                    <a:pt x="1004" y="167"/>
                    <a:pt x="1009" y="175"/>
                    <a:pt x="1015" y="175"/>
                  </a:cubicBezTo>
                  <a:cubicBezTo>
                    <a:pt x="1021" y="175"/>
                    <a:pt x="1027" y="169"/>
                    <a:pt x="1031" y="155"/>
                  </a:cubicBezTo>
                  <a:close/>
                  <a:moveTo>
                    <a:pt x="1247" y="155"/>
                  </a:moveTo>
                  <a:cubicBezTo>
                    <a:pt x="1247" y="170"/>
                    <a:pt x="1240" y="178"/>
                    <a:pt x="1236" y="178"/>
                  </a:cubicBezTo>
                  <a:cubicBezTo>
                    <a:pt x="1232" y="178"/>
                    <a:pt x="1232" y="170"/>
                    <a:pt x="1247" y="155"/>
                  </a:cubicBezTo>
                  <a:close/>
                  <a:moveTo>
                    <a:pt x="670" y="155"/>
                  </a:moveTo>
                  <a:cubicBezTo>
                    <a:pt x="670" y="185"/>
                    <a:pt x="670" y="216"/>
                    <a:pt x="700" y="216"/>
                  </a:cubicBezTo>
                  <a:cubicBezTo>
                    <a:pt x="700" y="185"/>
                    <a:pt x="670" y="155"/>
                    <a:pt x="670" y="155"/>
                  </a:cubicBezTo>
                  <a:close/>
                  <a:moveTo>
                    <a:pt x="1095" y="185"/>
                  </a:moveTo>
                  <a:cubicBezTo>
                    <a:pt x="1095" y="185"/>
                    <a:pt x="1095" y="185"/>
                    <a:pt x="1095" y="216"/>
                  </a:cubicBezTo>
                  <a:cubicBezTo>
                    <a:pt x="1080" y="231"/>
                    <a:pt x="1072" y="238"/>
                    <a:pt x="1069" y="238"/>
                  </a:cubicBezTo>
                  <a:cubicBezTo>
                    <a:pt x="1065" y="238"/>
                    <a:pt x="1065" y="231"/>
                    <a:pt x="1065" y="216"/>
                  </a:cubicBezTo>
                  <a:cubicBezTo>
                    <a:pt x="1034" y="216"/>
                    <a:pt x="1034" y="216"/>
                    <a:pt x="1065" y="185"/>
                  </a:cubicBezTo>
                  <a:lnTo>
                    <a:pt x="1065" y="216"/>
                  </a:lnTo>
                  <a:cubicBezTo>
                    <a:pt x="1095" y="185"/>
                    <a:pt x="1095" y="185"/>
                    <a:pt x="1095" y="185"/>
                  </a:cubicBezTo>
                  <a:close/>
                  <a:moveTo>
                    <a:pt x="822" y="216"/>
                  </a:moveTo>
                  <a:lnTo>
                    <a:pt x="852" y="246"/>
                  </a:lnTo>
                  <a:cubicBezTo>
                    <a:pt x="852" y="257"/>
                    <a:pt x="852" y="268"/>
                    <a:pt x="852" y="276"/>
                  </a:cubicBezTo>
                  <a:cubicBezTo>
                    <a:pt x="852" y="276"/>
                    <a:pt x="822" y="246"/>
                    <a:pt x="822" y="216"/>
                  </a:cubicBezTo>
                  <a:close/>
                  <a:moveTo>
                    <a:pt x="468" y="345"/>
                  </a:moveTo>
                  <a:cubicBezTo>
                    <a:pt x="465" y="345"/>
                    <a:pt x="472" y="352"/>
                    <a:pt x="487" y="368"/>
                  </a:cubicBezTo>
                  <a:lnTo>
                    <a:pt x="518" y="368"/>
                  </a:lnTo>
                  <a:cubicBezTo>
                    <a:pt x="487" y="352"/>
                    <a:pt x="472" y="345"/>
                    <a:pt x="468" y="345"/>
                  </a:cubicBezTo>
                  <a:close/>
                  <a:moveTo>
                    <a:pt x="761" y="337"/>
                  </a:moveTo>
                  <a:cubicBezTo>
                    <a:pt x="761" y="337"/>
                    <a:pt x="777" y="369"/>
                    <a:pt x="785" y="398"/>
                  </a:cubicBezTo>
                  <a:lnTo>
                    <a:pt x="785" y="398"/>
                  </a:lnTo>
                  <a:cubicBezTo>
                    <a:pt x="757" y="394"/>
                    <a:pt x="732" y="366"/>
                    <a:pt x="761" y="337"/>
                  </a:cubicBezTo>
                  <a:close/>
                  <a:moveTo>
                    <a:pt x="1095" y="428"/>
                  </a:moveTo>
                  <a:cubicBezTo>
                    <a:pt x="1095" y="428"/>
                    <a:pt x="1095" y="428"/>
                    <a:pt x="1095" y="428"/>
                  </a:cubicBezTo>
                  <a:cubicBezTo>
                    <a:pt x="1095" y="428"/>
                    <a:pt x="1095" y="428"/>
                    <a:pt x="1095" y="428"/>
                  </a:cubicBezTo>
                  <a:close/>
                  <a:moveTo>
                    <a:pt x="1095" y="428"/>
                  </a:moveTo>
                  <a:cubicBezTo>
                    <a:pt x="1095" y="428"/>
                    <a:pt x="1095" y="428"/>
                    <a:pt x="1095" y="428"/>
                  </a:cubicBezTo>
                  <a:cubicBezTo>
                    <a:pt x="1095" y="428"/>
                    <a:pt x="1095" y="428"/>
                    <a:pt x="1095" y="428"/>
                  </a:cubicBezTo>
                  <a:close/>
                  <a:moveTo>
                    <a:pt x="1206" y="426"/>
                  </a:moveTo>
                  <a:cubicBezTo>
                    <a:pt x="1207" y="426"/>
                    <a:pt x="1203" y="435"/>
                    <a:pt x="1191" y="450"/>
                  </a:cubicBezTo>
                  <a:lnTo>
                    <a:pt x="1191" y="450"/>
                  </a:lnTo>
                  <a:cubicBezTo>
                    <a:pt x="1200" y="433"/>
                    <a:pt x="1205" y="426"/>
                    <a:pt x="1206" y="426"/>
                  </a:cubicBezTo>
                  <a:close/>
                  <a:moveTo>
                    <a:pt x="1217" y="428"/>
                  </a:moveTo>
                  <a:cubicBezTo>
                    <a:pt x="1217" y="456"/>
                    <a:pt x="1217" y="458"/>
                    <a:pt x="1195" y="459"/>
                  </a:cubicBezTo>
                  <a:lnTo>
                    <a:pt x="1195" y="459"/>
                  </a:lnTo>
                  <a:cubicBezTo>
                    <a:pt x="1204" y="441"/>
                    <a:pt x="1217" y="428"/>
                    <a:pt x="1217" y="428"/>
                  </a:cubicBezTo>
                  <a:close/>
                  <a:moveTo>
                    <a:pt x="1043" y="449"/>
                  </a:moveTo>
                  <a:cubicBezTo>
                    <a:pt x="1040" y="452"/>
                    <a:pt x="1038" y="456"/>
                    <a:pt x="1034" y="459"/>
                  </a:cubicBezTo>
                  <a:lnTo>
                    <a:pt x="1065" y="459"/>
                  </a:lnTo>
                  <a:cubicBezTo>
                    <a:pt x="1054" y="459"/>
                    <a:pt x="1048" y="455"/>
                    <a:pt x="1043" y="449"/>
                  </a:cubicBezTo>
                  <a:close/>
                  <a:moveTo>
                    <a:pt x="1676" y="445"/>
                  </a:moveTo>
                  <a:cubicBezTo>
                    <a:pt x="1673" y="445"/>
                    <a:pt x="1663" y="449"/>
                    <a:pt x="1642" y="459"/>
                  </a:cubicBezTo>
                  <a:cubicBezTo>
                    <a:pt x="1663" y="459"/>
                    <a:pt x="1683" y="445"/>
                    <a:pt x="1676" y="445"/>
                  </a:cubicBezTo>
                  <a:close/>
                  <a:moveTo>
                    <a:pt x="1247" y="550"/>
                  </a:moveTo>
                  <a:cubicBezTo>
                    <a:pt x="1247" y="550"/>
                    <a:pt x="1217" y="580"/>
                    <a:pt x="1217" y="580"/>
                  </a:cubicBezTo>
                  <a:cubicBezTo>
                    <a:pt x="1247" y="580"/>
                    <a:pt x="1247" y="580"/>
                    <a:pt x="1247" y="550"/>
                  </a:cubicBezTo>
                  <a:close/>
                  <a:moveTo>
                    <a:pt x="1582" y="550"/>
                  </a:moveTo>
                  <a:cubicBezTo>
                    <a:pt x="1551" y="580"/>
                    <a:pt x="1521" y="580"/>
                    <a:pt x="1521" y="580"/>
                  </a:cubicBezTo>
                  <a:cubicBezTo>
                    <a:pt x="1490" y="580"/>
                    <a:pt x="1490" y="580"/>
                    <a:pt x="1551" y="550"/>
                  </a:cubicBezTo>
                  <a:close/>
                  <a:moveTo>
                    <a:pt x="730" y="580"/>
                  </a:moveTo>
                  <a:cubicBezTo>
                    <a:pt x="751" y="580"/>
                    <a:pt x="771" y="594"/>
                    <a:pt x="773" y="594"/>
                  </a:cubicBezTo>
                  <a:cubicBezTo>
                    <a:pt x="774" y="594"/>
                    <a:pt x="771" y="591"/>
                    <a:pt x="761" y="580"/>
                  </a:cubicBezTo>
                  <a:close/>
                  <a:moveTo>
                    <a:pt x="318" y="658"/>
                  </a:moveTo>
                  <a:cubicBezTo>
                    <a:pt x="298" y="658"/>
                    <a:pt x="305" y="672"/>
                    <a:pt x="366" y="672"/>
                  </a:cubicBezTo>
                  <a:cubicBezTo>
                    <a:pt x="345" y="661"/>
                    <a:pt x="329" y="658"/>
                    <a:pt x="318" y="658"/>
                  </a:cubicBezTo>
                  <a:close/>
                  <a:moveTo>
                    <a:pt x="1217" y="641"/>
                  </a:moveTo>
                  <a:cubicBezTo>
                    <a:pt x="1217" y="641"/>
                    <a:pt x="1217" y="641"/>
                    <a:pt x="1186" y="672"/>
                  </a:cubicBezTo>
                  <a:cubicBezTo>
                    <a:pt x="1186" y="672"/>
                    <a:pt x="1217" y="641"/>
                    <a:pt x="1247" y="641"/>
                  </a:cubicBezTo>
                  <a:close/>
                  <a:moveTo>
                    <a:pt x="1308" y="824"/>
                  </a:moveTo>
                  <a:cubicBezTo>
                    <a:pt x="1319" y="824"/>
                    <a:pt x="1329" y="827"/>
                    <a:pt x="1338" y="832"/>
                  </a:cubicBezTo>
                  <a:lnTo>
                    <a:pt x="1338" y="832"/>
                  </a:lnTo>
                  <a:cubicBezTo>
                    <a:pt x="1321" y="824"/>
                    <a:pt x="1308" y="824"/>
                    <a:pt x="1308" y="824"/>
                  </a:cubicBezTo>
                  <a:close/>
                  <a:moveTo>
                    <a:pt x="1521" y="824"/>
                  </a:moveTo>
                  <a:lnTo>
                    <a:pt x="1521" y="824"/>
                  </a:lnTo>
                  <a:cubicBezTo>
                    <a:pt x="1551" y="854"/>
                    <a:pt x="1582" y="854"/>
                    <a:pt x="1582" y="854"/>
                  </a:cubicBezTo>
                  <a:lnTo>
                    <a:pt x="1551" y="854"/>
                  </a:lnTo>
                  <a:lnTo>
                    <a:pt x="1521" y="824"/>
                  </a:lnTo>
                  <a:close/>
                  <a:moveTo>
                    <a:pt x="639" y="854"/>
                  </a:moveTo>
                  <a:cubicBezTo>
                    <a:pt x="615" y="854"/>
                    <a:pt x="610" y="854"/>
                    <a:pt x="609" y="869"/>
                  </a:cubicBezTo>
                  <a:lnTo>
                    <a:pt x="609" y="869"/>
                  </a:lnTo>
                  <a:cubicBezTo>
                    <a:pt x="617" y="865"/>
                    <a:pt x="627" y="860"/>
                    <a:pt x="639" y="854"/>
                  </a:cubicBezTo>
                  <a:close/>
                  <a:moveTo>
                    <a:pt x="420" y="876"/>
                  </a:moveTo>
                  <a:lnTo>
                    <a:pt x="420" y="876"/>
                  </a:lnTo>
                  <a:cubicBezTo>
                    <a:pt x="413" y="879"/>
                    <a:pt x="405" y="881"/>
                    <a:pt x="396" y="884"/>
                  </a:cubicBezTo>
                  <a:lnTo>
                    <a:pt x="427" y="884"/>
                  </a:lnTo>
                  <a:cubicBezTo>
                    <a:pt x="417" y="884"/>
                    <a:pt x="416" y="881"/>
                    <a:pt x="420" y="876"/>
                  </a:cubicBezTo>
                  <a:close/>
                  <a:moveTo>
                    <a:pt x="670" y="854"/>
                  </a:moveTo>
                  <a:cubicBezTo>
                    <a:pt x="639" y="854"/>
                    <a:pt x="609" y="884"/>
                    <a:pt x="609" y="884"/>
                  </a:cubicBezTo>
                  <a:lnTo>
                    <a:pt x="670" y="854"/>
                  </a:lnTo>
                  <a:lnTo>
                    <a:pt x="670" y="854"/>
                  </a:lnTo>
                  <a:cubicBezTo>
                    <a:pt x="670" y="854"/>
                    <a:pt x="670" y="854"/>
                    <a:pt x="639" y="884"/>
                  </a:cubicBezTo>
                  <a:cubicBezTo>
                    <a:pt x="660" y="884"/>
                    <a:pt x="666" y="871"/>
                    <a:pt x="660" y="871"/>
                  </a:cubicBezTo>
                  <a:cubicBezTo>
                    <a:pt x="656" y="871"/>
                    <a:pt x="650" y="874"/>
                    <a:pt x="640" y="884"/>
                  </a:cubicBezTo>
                  <a:lnTo>
                    <a:pt x="640" y="884"/>
                  </a:lnTo>
                  <a:cubicBezTo>
                    <a:pt x="670" y="854"/>
                    <a:pt x="700" y="854"/>
                    <a:pt x="670" y="854"/>
                  </a:cubicBezTo>
                  <a:close/>
                  <a:moveTo>
                    <a:pt x="1247" y="854"/>
                  </a:moveTo>
                  <a:lnTo>
                    <a:pt x="1247" y="854"/>
                  </a:lnTo>
                  <a:cubicBezTo>
                    <a:pt x="1282" y="872"/>
                    <a:pt x="1297" y="889"/>
                    <a:pt x="1292" y="889"/>
                  </a:cubicBezTo>
                  <a:cubicBezTo>
                    <a:pt x="1288" y="889"/>
                    <a:pt x="1273" y="880"/>
                    <a:pt x="1247" y="854"/>
                  </a:cubicBezTo>
                  <a:close/>
                  <a:moveTo>
                    <a:pt x="701" y="914"/>
                  </a:moveTo>
                  <a:lnTo>
                    <a:pt x="701" y="914"/>
                  </a:lnTo>
                  <a:cubicBezTo>
                    <a:pt x="701" y="914"/>
                    <a:pt x="701" y="915"/>
                    <a:pt x="700" y="915"/>
                  </a:cubicBezTo>
                  <a:cubicBezTo>
                    <a:pt x="700" y="915"/>
                    <a:pt x="700" y="915"/>
                    <a:pt x="701" y="915"/>
                  </a:cubicBezTo>
                  <a:lnTo>
                    <a:pt x="701" y="915"/>
                  </a:lnTo>
                  <a:cubicBezTo>
                    <a:pt x="701" y="914"/>
                    <a:pt x="701" y="914"/>
                    <a:pt x="701" y="914"/>
                  </a:cubicBezTo>
                  <a:close/>
                  <a:moveTo>
                    <a:pt x="742" y="895"/>
                  </a:moveTo>
                  <a:cubicBezTo>
                    <a:pt x="740" y="895"/>
                    <a:pt x="727" y="901"/>
                    <a:pt x="705" y="912"/>
                  </a:cubicBezTo>
                  <a:lnTo>
                    <a:pt x="705" y="912"/>
                  </a:lnTo>
                  <a:cubicBezTo>
                    <a:pt x="705" y="912"/>
                    <a:pt x="705" y="912"/>
                    <a:pt x="705" y="912"/>
                  </a:cubicBezTo>
                  <a:cubicBezTo>
                    <a:pt x="704" y="912"/>
                    <a:pt x="703" y="913"/>
                    <a:pt x="701" y="914"/>
                  </a:cubicBezTo>
                  <a:lnTo>
                    <a:pt x="701" y="914"/>
                  </a:lnTo>
                  <a:cubicBezTo>
                    <a:pt x="703" y="913"/>
                    <a:pt x="704" y="913"/>
                    <a:pt x="705" y="912"/>
                  </a:cubicBezTo>
                  <a:lnTo>
                    <a:pt x="705" y="912"/>
                  </a:lnTo>
                  <a:cubicBezTo>
                    <a:pt x="705" y="913"/>
                    <a:pt x="704" y="914"/>
                    <a:pt x="704" y="915"/>
                  </a:cubicBezTo>
                  <a:lnTo>
                    <a:pt x="704" y="915"/>
                  </a:lnTo>
                  <a:cubicBezTo>
                    <a:pt x="708" y="915"/>
                    <a:pt x="712" y="915"/>
                    <a:pt x="715" y="915"/>
                  </a:cubicBezTo>
                  <a:lnTo>
                    <a:pt x="715" y="915"/>
                  </a:lnTo>
                  <a:cubicBezTo>
                    <a:pt x="736" y="901"/>
                    <a:pt x="744" y="895"/>
                    <a:pt x="742" y="895"/>
                  </a:cubicBezTo>
                  <a:close/>
                  <a:moveTo>
                    <a:pt x="518" y="915"/>
                  </a:moveTo>
                  <a:cubicBezTo>
                    <a:pt x="518" y="915"/>
                    <a:pt x="504" y="928"/>
                    <a:pt x="495" y="928"/>
                  </a:cubicBezTo>
                  <a:cubicBezTo>
                    <a:pt x="491" y="928"/>
                    <a:pt x="487" y="925"/>
                    <a:pt x="487" y="915"/>
                  </a:cubicBezTo>
                  <a:close/>
                  <a:moveTo>
                    <a:pt x="548" y="945"/>
                  </a:moveTo>
                  <a:cubicBezTo>
                    <a:pt x="548" y="945"/>
                    <a:pt x="548" y="945"/>
                    <a:pt x="518" y="976"/>
                  </a:cubicBezTo>
                  <a:lnTo>
                    <a:pt x="518" y="960"/>
                  </a:lnTo>
                  <a:lnTo>
                    <a:pt x="518" y="960"/>
                  </a:lnTo>
                  <a:cubicBezTo>
                    <a:pt x="548" y="945"/>
                    <a:pt x="548" y="945"/>
                    <a:pt x="548" y="945"/>
                  </a:cubicBezTo>
                  <a:close/>
                  <a:moveTo>
                    <a:pt x="1631" y="975"/>
                  </a:moveTo>
                  <a:lnTo>
                    <a:pt x="1631" y="975"/>
                  </a:lnTo>
                  <a:cubicBezTo>
                    <a:pt x="1626" y="976"/>
                    <a:pt x="1620" y="976"/>
                    <a:pt x="1612" y="976"/>
                  </a:cubicBezTo>
                  <a:lnTo>
                    <a:pt x="1642" y="976"/>
                  </a:lnTo>
                  <a:cubicBezTo>
                    <a:pt x="1642" y="976"/>
                    <a:pt x="1638" y="976"/>
                    <a:pt x="1631" y="975"/>
                  </a:cubicBezTo>
                  <a:close/>
                  <a:moveTo>
                    <a:pt x="639" y="985"/>
                  </a:moveTo>
                  <a:lnTo>
                    <a:pt x="639" y="1006"/>
                  </a:lnTo>
                  <a:lnTo>
                    <a:pt x="610" y="1006"/>
                  </a:lnTo>
                  <a:cubicBezTo>
                    <a:pt x="620" y="997"/>
                    <a:pt x="630" y="990"/>
                    <a:pt x="639" y="985"/>
                  </a:cubicBezTo>
                  <a:close/>
                  <a:moveTo>
                    <a:pt x="761" y="976"/>
                  </a:moveTo>
                  <a:cubicBezTo>
                    <a:pt x="761" y="976"/>
                    <a:pt x="761" y="976"/>
                    <a:pt x="730" y="1006"/>
                  </a:cubicBezTo>
                  <a:cubicBezTo>
                    <a:pt x="761" y="1006"/>
                    <a:pt x="761" y="976"/>
                    <a:pt x="761" y="976"/>
                  </a:cubicBezTo>
                  <a:close/>
                  <a:moveTo>
                    <a:pt x="822" y="945"/>
                  </a:moveTo>
                  <a:lnTo>
                    <a:pt x="791" y="976"/>
                  </a:lnTo>
                  <a:lnTo>
                    <a:pt x="791" y="976"/>
                  </a:lnTo>
                  <a:cubicBezTo>
                    <a:pt x="791" y="976"/>
                    <a:pt x="791" y="976"/>
                    <a:pt x="791" y="976"/>
                  </a:cubicBezTo>
                  <a:lnTo>
                    <a:pt x="791" y="976"/>
                  </a:lnTo>
                  <a:lnTo>
                    <a:pt x="791" y="1006"/>
                  </a:lnTo>
                  <a:cubicBezTo>
                    <a:pt x="791" y="1006"/>
                    <a:pt x="791" y="976"/>
                    <a:pt x="822" y="945"/>
                  </a:cubicBezTo>
                  <a:close/>
                  <a:moveTo>
                    <a:pt x="1561" y="977"/>
                  </a:moveTo>
                  <a:cubicBezTo>
                    <a:pt x="1588" y="982"/>
                    <a:pt x="1612" y="1006"/>
                    <a:pt x="1612" y="1006"/>
                  </a:cubicBezTo>
                  <a:cubicBezTo>
                    <a:pt x="1612" y="1006"/>
                    <a:pt x="1587" y="993"/>
                    <a:pt x="1561" y="977"/>
                  </a:cubicBezTo>
                  <a:close/>
                  <a:moveTo>
                    <a:pt x="1" y="1067"/>
                  </a:moveTo>
                  <a:cubicBezTo>
                    <a:pt x="1" y="1077"/>
                    <a:pt x="4" y="1080"/>
                    <a:pt x="10" y="1080"/>
                  </a:cubicBezTo>
                  <a:cubicBezTo>
                    <a:pt x="21" y="1080"/>
                    <a:pt x="42" y="1067"/>
                    <a:pt x="62" y="1067"/>
                  </a:cubicBezTo>
                  <a:close/>
                  <a:moveTo>
                    <a:pt x="746" y="1039"/>
                  </a:moveTo>
                  <a:cubicBezTo>
                    <a:pt x="737" y="1046"/>
                    <a:pt x="730" y="1053"/>
                    <a:pt x="730" y="1067"/>
                  </a:cubicBezTo>
                  <a:cubicBezTo>
                    <a:pt x="715" y="1097"/>
                    <a:pt x="708" y="1105"/>
                    <a:pt x="704" y="1105"/>
                  </a:cubicBezTo>
                  <a:cubicBezTo>
                    <a:pt x="700" y="1105"/>
                    <a:pt x="700" y="1097"/>
                    <a:pt x="700" y="1097"/>
                  </a:cubicBezTo>
                  <a:cubicBezTo>
                    <a:pt x="700" y="1072"/>
                    <a:pt x="721" y="1046"/>
                    <a:pt x="746" y="1039"/>
                  </a:cubicBezTo>
                  <a:close/>
                  <a:moveTo>
                    <a:pt x="1013" y="1077"/>
                  </a:moveTo>
                  <a:cubicBezTo>
                    <a:pt x="1034" y="1103"/>
                    <a:pt x="1034" y="1128"/>
                    <a:pt x="1034" y="1128"/>
                  </a:cubicBezTo>
                  <a:cubicBezTo>
                    <a:pt x="1034" y="1128"/>
                    <a:pt x="1022" y="1103"/>
                    <a:pt x="1013" y="1077"/>
                  </a:cubicBezTo>
                  <a:close/>
                  <a:moveTo>
                    <a:pt x="431" y="1183"/>
                  </a:moveTo>
                  <a:lnTo>
                    <a:pt x="431" y="1183"/>
                  </a:lnTo>
                  <a:cubicBezTo>
                    <a:pt x="417" y="1188"/>
                    <a:pt x="413" y="1188"/>
                    <a:pt x="427" y="1188"/>
                  </a:cubicBezTo>
                  <a:cubicBezTo>
                    <a:pt x="428" y="1187"/>
                    <a:pt x="430" y="1185"/>
                    <a:pt x="431" y="1183"/>
                  </a:cubicBezTo>
                  <a:close/>
                  <a:moveTo>
                    <a:pt x="935" y="1138"/>
                  </a:moveTo>
                  <a:cubicBezTo>
                    <a:pt x="933" y="1138"/>
                    <a:pt x="925" y="1145"/>
                    <a:pt x="913" y="1158"/>
                  </a:cubicBezTo>
                  <a:cubicBezTo>
                    <a:pt x="913" y="1169"/>
                    <a:pt x="913" y="1179"/>
                    <a:pt x="913" y="1188"/>
                  </a:cubicBezTo>
                  <a:cubicBezTo>
                    <a:pt x="931" y="1153"/>
                    <a:pt x="938" y="1138"/>
                    <a:pt x="935" y="1138"/>
                  </a:cubicBezTo>
                  <a:close/>
                  <a:moveTo>
                    <a:pt x="913" y="1188"/>
                  </a:moveTo>
                  <a:cubicBezTo>
                    <a:pt x="913" y="1188"/>
                    <a:pt x="913" y="1188"/>
                    <a:pt x="913" y="1188"/>
                  </a:cubicBezTo>
                  <a:cubicBezTo>
                    <a:pt x="913" y="1188"/>
                    <a:pt x="913" y="1188"/>
                    <a:pt x="913" y="1188"/>
                  </a:cubicBezTo>
                  <a:close/>
                  <a:moveTo>
                    <a:pt x="913" y="1188"/>
                  </a:moveTo>
                  <a:cubicBezTo>
                    <a:pt x="913" y="1188"/>
                    <a:pt x="913" y="1188"/>
                    <a:pt x="913" y="1188"/>
                  </a:cubicBezTo>
                  <a:cubicBezTo>
                    <a:pt x="913" y="1188"/>
                    <a:pt x="913" y="1188"/>
                    <a:pt x="913" y="1188"/>
                  </a:cubicBezTo>
                  <a:close/>
                  <a:moveTo>
                    <a:pt x="1034" y="1219"/>
                  </a:moveTo>
                  <a:cubicBezTo>
                    <a:pt x="1065" y="1219"/>
                    <a:pt x="1065" y="1219"/>
                    <a:pt x="1065" y="1249"/>
                  </a:cubicBezTo>
                  <a:lnTo>
                    <a:pt x="1034" y="1219"/>
                  </a:lnTo>
                  <a:close/>
                  <a:moveTo>
                    <a:pt x="1219" y="1168"/>
                  </a:moveTo>
                  <a:cubicBezTo>
                    <a:pt x="1222" y="1168"/>
                    <a:pt x="1229" y="1183"/>
                    <a:pt x="1247" y="1219"/>
                  </a:cubicBezTo>
                  <a:lnTo>
                    <a:pt x="1247" y="1188"/>
                  </a:lnTo>
                  <a:cubicBezTo>
                    <a:pt x="1278" y="1219"/>
                    <a:pt x="1278" y="1249"/>
                    <a:pt x="1278" y="1249"/>
                  </a:cubicBezTo>
                  <a:lnTo>
                    <a:pt x="1248" y="1219"/>
                  </a:lnTo>
                  <a:lnTo>
                    <a:pt x="1248" y="1219"/>
                  </a:lnTo>
                  <a:cubicBezTo>
                    <a:pt x="1278" y="1249"/>
                    <a:pt x="1277" y="1249"/>
                    <a:pt x="1247" y="1249"/>
                  </a:cubicBezTo>
                  <a:cubicBezTo>
                    <a:pt x="1247" y="1249"/>
                    <a:pt x="1247" y="1219"/>
                    <a:pt x="1217" y="1188"/>
                  </a:cubicBezTo>
                  <a:cubicBezTo>
                    <a:pt x="1217" y="1176"/>
                    <a:pt x="1217" y="1168"/>
                    <a:pt x="1219" y="1168"/>
                  </a:cubicBezTo>
                  <a:close/>
                  <a:moveTo>
                    <a:pt x="943" y="1128"/>
                  </a:moveTo>
                  <a:cubicBezTo>
                    <a:pt x="943" y="1163"/>
                    <a:pt x="943" y="1201"/>
                    <a:pt x="943" y="1219"/>
                  </a:cubicBezTo>
                  <a:cubicBezTo>
                    <a:pt x="943" y="1254"/>
                    <a:pt x="943" y="1269"/>
                    <a:pt x="937" y="1269"/>
                  </a:cubicBezTo>
                  <a:cubicBezTo>
                    <a:pt x="933" y="1269"/>
                    <a:pt x="925" y="1262"/>
                    <a:pt x="913" y="1249"/>
                  </a:cubicBezTo>
                  <a:cubicBezTo>
                    <a:pt x="913" y="1249"/>
                    <a:pt x="913" y="1229"/>
                    <a:pt x="913" y="1188"/>
                  </a:cubicBezTo>
                  <a:cubicBezTo>
                    <a:pt x="913" y="1219"/>
                    <a:pt x="882" y="1249"/>
                    <a:pt x="882" y="1249"/>
                  </a:cubicBezTo>
                  <a:cubicBezTo>
                    <a:pt x="882" y="1249"/>
                    <a:pt x="913" y="1219"/>
                    <a:pt x="913" y="1158"/>
                  </a:cubicBezTo>
                  <a:cubicBezTo>
                    <a:pt x="943" y="1128"/>
                    <a:pt x="943" y="1128"/>
                    <a:pt x="943" y="1128"/>
                  </a:cubicBezTo>
                  <a:close/>
                  <a:moveTo>
                    <a:pt x="1316" y="1249"/>
                  </a:moveTo>
                  <a:lnTo>
                    <a:pt x="1316" y="1249"/>
                  </a:lnTo>
                  <a:cubicBezTo>
                    <a:pt x="1325" y="1266"/>
                    <a:pt x="1338" y="1279"/>
                    <a:pt x="1338" y="1279"/>
                  </a:cubicBezTo>
                  <a:lnTo>
                    <a:pt x="1338" y="1279"/>
                  </a:lnTo>
                  <a:cubicBezTo>
                    <a:pt x="1328" y="1269"/>
                    <a:pt x="1321" y="1258"/>
                    <a:pt x="1316" y="1249"/>
                  </a:cubicBezTo>
                  <a:close/>
                  <a:moveTo>
                    <a:pt x="1009" y="1207"/>
                  </a:moveTo>
                  <a:cubicBezTo>
                    <a:pt x="1018" y="1207"/>
                    <a:pt x="1034" y="1235"/>
                    <a:pt x="1034" y="1279"/>
                  </a:cubicBezTo>
                  <a:lnTo>
                    <a:pt x="1004" y="1279"/>
                  </a:lnTo>
                  <a:cubicBezTo>
                    <a:pt x="1004" y="1249"/>
                    <a:pt x="1004" y="1219"/>
                    <a:pt x="1004" y="1219"/>
                  </a:cubicBezTo>
                  <a:cubicBezTo>
                    <a:pt x="1004" y="1211"/>
                    <a:pt x="1006" y="1207"/>
                    <a:pt x="1009" y="1207"/>
                  </a:cubicBezTo>
                  <a:close/>
                  <a:moveTo>
                    <a:pt x="1395" y="1277"/>
                  </a:moveTo>
                  <a:cubicBezTo>
                    <a:pt x="1405" y="1294"/>
                    <a:pt x="1411" y="1304"/>
                    <a:pt x="1411" y="1304"/>
                  </a:cubicBezTo>
                  <a:cubicBezTo>
                    <a:pt x="1411" y="1304"/>
                    <a:pt x="1408" y="1296"/>
                    <a:pt x="1399" y="1279"/>
                  </a:cubicBezTo>
                  <a:cubicBezTo>
                    <a:pt x="1398" y="1279"/>
                    <a:pt x="1396" y="1278"/>
                    <a:pt x="1395" y="1277"/>
                  </a:cubicBezTo>
                  <a:close/>
                  <a:moveTo>
                    <a:pt x="819" y="1207"/>
                  </a:moveTo>
                  <a:cubicBezTo>
                    <a:pt x="822" y="1207"/>
                    <a:pt x="822" y="1222"/>
                    <a:pt x="822" y="1249"/>
                  </a:cubicBezTo>
                  <a:cubicBezTo>
                    <a:pt x="791" y="1279"/>
                    <a:pt x="791" y="1310"/>
                    <a:pt x="761" y="1340"/>
                  </a:cubicBezTo>
                  <a:cubicBezTo>
                    <a:pt x="761" y="1340"/>
                    <a:pt x="761" y="1310"/>
                    <a:pt x="791" y="1279"/>
                  </a:cubicBezTo>
                  <a:cubicBezTo>
                    <a:pt x="808" y="1229"/>
                    <a:pt x="816" y="1207"/>
                    <a:pt x="819" y="1207"/>
                  </a:cubicBezTo>
                  <a:close/>
                  <a:moveTo>
                    <a:pt x="1369" y="1310"/>
                  </a:moveTo>
                  <a:lnTo>
                    <a:pt x="1369" y="1310"/>
                  </a:lnTo>
                  <a:cubicBezTo>
                    <a:pt x="1382" y="1336"/>
                    <a:pt x="1389" y="1345"/>
                    <a:pt x="1391" y="1345"/>
                  </a:cubicBezTo>
                  <a:cubicBezTo>
                    <a:pt x="1394" y="1345"/>
                    <a:pt x="1386" y="1327"/>
                    <a:pt x="1369" y="1310"/>
                  </a:cubicBezTo>
                  <a:close/>
                  <a:moveTo>
                    <a:pt x="1361" y="1340"/>
                  </a:moveTo>
                  <a:lnTo>
                    <a:pt x="1361" y="1340"/>
                  </a:lnTo>
                  <a:cubicBezTo>
                    <a:pt x="1365" y="1348"/>
                    <a:pt x="1367" y="1353"/>
                    <a:pt x="1368" y="1353"/>
                  </a:cubicBezTo>
                  <a:cubicBezTo>
                    <a:pt x="1369" y="1353"/>
                    <a:pt x="1369" y="1349"/>
                    <a:pt x="1369" y="1340"/>
                  </a:cubicBezTo>
                  <a:close/>
                  <a:moveTo>
                    <a:pt x="814" y="1328"/>
                  </a:moveTo>
                  <a:lnTo>
                    <a:pt x="814" y="1328"/>
                  </a:lnTo>
                  <a:cubicBezTo>
                    <a:pt x="815" y="1328"/>
                    <a:pt x="811" y="1342"/>
                    <a:pt x="801" y="1371"/>
                  </a:cubicBezTo>
                  <a:lnTo>
                    <a:pt x="791" y="1371"/>
                  </a:lnTo>
                  <a:cubicBezTo>
                    <a:pt x="805" y="1343"/>
                    <a:pt x="812" y="1328"/>
                    <a:pt x="814" y="1328"/>
                  </a:cubicBezTo>
                  <a:close/>
                  <a:moveTo>
                    <a:pt x="1126" y="1340"/>
                  </a:moveTo>
                  <a:cubicBezTo>
                    <a:pt x="1126" y="1340"/>
                    <a:pt x="1156" y="1371"/>
                    <a:pt x="1156" y="1371"/>
                  </a:cubicBezTo>
                  <a:cubicBezTo>
                    <a:pt x="1126" y="1371"/>
                    <a:pt x="1126" y="1340"/>
                    <a:pt x="1126" y="1340"/>
                  </a:cubicBezTo>
                  <a:close/>
                  <a:moveTo>
                    <a:pt x="974" y="1431"/>
                  </a:moveTo>
                  <a:cubicBezTo>
                    <a:pt x="974" y="1443"/>
                    <a:pt x="974" y="1453"/>
                    <a:pt x="974" y="1462"/>
                  </a:cubicBezTo>
                  <a:lnTo>
                    <a:pt x="1004" y="1462"/>
                  </a:lnTo>
                  <a:cubicBezTo>
                    <a:pt x="1004" y="1462"/>
                    <a:pt x="1004" y="1462"/>
                    <a:pt x="1004" y="1431"/>
                  </a:cubicBezTo>
                  <a:cubicBezTo>
                    <a:pt x="1004" y="1431"/>
                    <a:pt x="991" y="1445"/>
                    <a:pt x="982" y="1445"/>
                  </a:cubicBezTo>
                  <a:cubicBezTo>
                    <a:pt x="977" y="1445"/>
                    <a:pt x="974" y="1442"/>
                    <a:pt x="974" y="1431"/>
                  </a:cubicBezTo>
                  <a:close/>
                  <a:moveTo>
                    <a:pt x="943" y="3"/>
                  </a:moveTo>
                  <a:cubicBezTo>
                    <a:pt x="943" y="3"/>
                    <a:pt x="943" y="33"/>
                    <a:pt x="943" y="33"/>
                  </a:cubicBezTo>
                  <a:cubicBezTo>
                    <a:pt x="943" y="64"/>
                    <a:pt x="852" y="64"/>
                    <a:pt x="822" y="94"/>
                  </a:cubicBezTo>
                  <a:cubicBezTo>
                    <a:pt x="806" y="79"/>
                    <a:pt x="799" y="71"/>
                    <a:pt x="795" y="71"/>
                  </a:cubicBezTo>
                  <a:cubicBezTo>
                    <a:pt x="791" y="71"/>
                    <a:pt x="791" y="79"/>
                    <a:pt x="791" y="94"/>
                  </a:cubicBezTo>
                  <a:cubicBezTo>
                    <a:pt x="822" y="124"/>
                    <a:pt x="791" y="124"/>
                    <a:pt x="761" y="124"/>
                  </a:cubicBezTo>
                  <a:cubicBezTo>
                    <a:pt x="730" y="124"/>
                    <a:pt x="730" y="155"/>
                    <a:pt x="730" y="185"/>
                  </a:cubicBezTo>
                  <a:cubicBezTo>
                    <a:pt x="700" y="185"/>
                    <a:pt x="730" y="216"/>
                    <a:pt x="730" y="216"/>
                  </a:cubicBezTo>
                  <a:cubicBezTo>
                    <a:pt x="730" y="231"/>
                    <a:pt x="730" y="238"/>
                    <a:pt x="727" y="238"/>
                  </a:cubicBezTo>
                  <a:cubicBezTo>
                    <a:pt x="723" y="238"/>
                    <a:pt x="715" y="231"/>
                    <a:pt x="701" y="216"/>
                  </a:cubicBezTo>
                  <a:lnTo>
                    <a:pt x="701" y="216"/>
                  </a:lnTo>
                  <a:cubicBezTo>
                    <a:pt x="730" y="246"/>
                    <a:pt x="730" y="246"/>
                    <a:pt x="730" y="246"/>
                  </a:cubicBezTo>
                  <a:lnTo>
                    <a:pt x="700" y="246"/>
                  </a:lnTo>
                  <a:cubicBezTo>
                    <a:pt x="670" y="216"/>
                    <a:pt x="670" y="185"/>
                    <a:pt x="670" y="185"/>
                  </a:cubicBezTo>
                  <a:lnTo>
                    <a:pt x="654" y="185"/>
                  </a:lnTo>
                  <a:cubicBezTo>
                    <a:pt x="651" y="177"/>
                    <a:pt x="646" y="167"/>
                    <a:pt x="639" y="155"/>
                  </a:cubicBezTo>
                  <a:cubicBezTo>
                    <a:pt x="609" y="124"/>
                    <a:pt x="594" y="109"/>
                    <a:pt x="590" y="109"/>
                  </a:cubicBezTo>
                  <a:cubicBezTo>
                    <a:pt x="586" y="109"/>
                    <a:pt x="594" y="124"/>
                    <a:pt x="609" y="155"/>
                  </a:cubicBezTo>
                  <a:lnTo>
                    <a:pt x="639" y="185"/>
                  </a:lnTo>
                  <a:cubicBezTo>
                    <a:pt x="628" y="179"/>
                    <a:pt x="619" y="177"/>
                    <a:pt x="614" y="177"/>
                  </a:cubicBezTo>
                  <a:cubicBezTo>
                    <a:pt x="602" y="177"/>
                    <a:pt x="602" y="188"/>
                    <a:pt x="608" y="202"/>
                  </a:cubicBezTo>
                  <a:lnTo>
                    <a:pt x="608" y="202"/>
                  </a:lnTo>
                  <a:cubicBezTo>
                    <a:pt x="607" y="201"/>
                    <a:pt x="606" y="200"/>
                    <a:pt x="605" y="200"/>
                  </a:cubicBezTo>
                  <a:cubicBezTo>
                    <a:pt x="601" y="200"/>
                    <a:pt x="609" y="216"/>
                    <a:pt x="639" y="246"/>
                  </a:cubicBezTo>
                  <a:cubicBezTo>
                    <a:pt x="639" y="261"/>
                    <a:pt x="639" y="269"/>
                    <a:pt x="636" y="269"/>
                  </a:cubicBezTo>
                  <a:cubicBezTo>
                    <a:pt x="632" y="269"/>
                    <a:pt x="624" y="261"/>
                    <a:pt x="609" y="246"/>
                  </a:cubicBezTo>
                  <a:cubicBezTo>
                    <a:pt x="581" y="218"/>
                    <a:pt x="579" y="216"/>
                    <a:pt x="579" y="216"/>
                  </a:cubicBezTo>
                  <a:lnTo>
                    <a:pt x="579" y="216"/>
                  </a:lnTo>
                  <a:cubicBezTo>
                    <a:pt x="609" y="246"/>
                    <a:pt x="579" y="276"/>
                    <a:pt x="548" y="307"/>
                  </a:cubicBezTo>
                  <a:cubicBezTo>
                    <a:pt x="518" y="337"/>
                    <a:pt x="487" y="337"/>
                    <a:pt x="518" y="368"/>
                  </a:cubicBezTo>
                  <a:cubicBezTo>
                    <a:pt x="518" y="389"/>
                    <a:pt x="533" y="411"/>
                    <a:pt x="531" y="411"/>
                  </a:cubicBezTo>
                  <a:cubicBezTo>
                    <a:pt x="530" y="411"/>
                    <a:pt x="527" y="407"/>
                    <a:pt x="518" y="398"/>
                  </a:cubicBezTo>
                  <a:cubicBezTo>
                    <a:pt x="503" y="383"/>
                    <a:pt x="487" y="375"/>
                    <a:pt x="476" y="375"/>
                  </a:cubicBezTo>
                  <a:cubicBezTo>
                    <a:pt x="465" y="375"/>
                    <a:pt x="457" y="383"/>
                    <a:pt x="457" y="398"/>
                  </a:cubicBezTo>
                  <a:cubicBezTo>
                    <a:pt x="457" y="398"/>
                    <a:pt x="427" y="398"/>
                    <a:pt x="457" y="428"/>
                  </a:cubicBezTo>
                  <a:cubicBezTo>
                    <a:pt x="427" y="413"/>
                    <a:pt x="404" y="406"/>
                    <a:pt x="396" y="406"/>
                  </a:cubicBezTo>
                  <a:cubicBezTo>
                    <a:pt x="389" y="406"/>
                    <a:pt x="396" y="413"/>
                    <a:pt x="427" y="428"/>
                  </a:cubicBezTo>
                  <a:cubicBezTo>
                    <a:pt x="427" y="428"/>
                    <a:pt x="427" y="442"/>
                    <a:pt x="418" y="442"/>
                  </a:cubicBezTo>
                  <a:cubicBezTo>
                    <a:pt x="413" y="442"/>
                    <a:pt x="406" y="439"/>
                    <a:pt x="396" y="428"/>
                  </a:cubicBezTo>
                  <a:cubicBezTo>
                    <a:pt x="366" y="428"/>
                    <a:pt x="366" y="428"/>
                    <a:pt x="396" y="459"/>
                  </a:cubicBezTo>
                  <a:cubicBezTo>
                    <a:pt x="396" y="459"/>
                    <a:pt x="396" y="489"/>
                    <a:pt x="396" y="489"/>
                  </a:cubicBezTo>
                  <a:cubicBezTo>
                    <a:pt x="396" y="489"/>
                    <a:pt x="396" y="520"/>
                    <a:pt x="396" y="520"/>
                  </a:cubicBezTo>
                  <a:cubicBezTo>
                    <a:pt x="366" y="520"/>
                    <a:pt x="366" y="550"/>
                    <a:pt x="366" y="580"/>
                  </a:cubicBezTo>
                  <a:cubicBezTo>
                    <a:pt x="335" y="611"/>
                    <a:pt x="335" y="611"/>
                    <a:pt x="305" y="611"/>
                  </a:cubicBezTo>
                  <a:cubicBezTo>
                    <a:pt x="305" y="611"/>
                    <a:pt x="305" y="641"/>
                    <a:pt x="335" y="641"/>
                  </a:cubicBezTo>
                  <a:cubicBezTo>
                    <a:pt x="396" y="641"/>
                    <a:pt x="396" y="672"/>
                    <a:pt x="366" y="672"/>
                  </a:cubicBezTo>
                  <a:lnTo>
                    <a:pt x="335" y="672"/>
                  </a:lnTo>
                  <a:cubicBezTo>
                    <a:pt x="244" y="672"/>
                    <a:pt x="275" y="702"/>
                    <a:pt x="366" y="702"/>
                  </a:cubicBezTo>
                  <a:lnTo>
                    <a:pt x="305" y="702"/>
                  </a:lnTo>
                  <a:cubicBezTo>
                    <a:pt x="305" y="732"/>
                    <a:pt x="305" y="732"/>
                    <a:pt x="244" y="732"/>
                  </a:cubicBezTo>
                  <a:lnTo>
                    <a:pt x="275" y="732"/>
                  </a:lnTo>
                  <a:cubicBezTo>
                    <a:pt x="305" y="732"/>
                    <a:pt x="305" y="763"/>
                    <a:pt x="305" y="763"/>
                  </a:cubicBezTo>
                  <a:lnTo>
                    <a:pt x="487" y="763"/>
                  </a:lnTo>
                  <a:cubicBezTo>
                    <a:pt x="548" y="732"/>
                    <a:pt x="579" y="732"/>
                    <a:pt x="639" y="732"/>
                  </a:cubicBezTo>
                  <a:lnTo>
                    <a:pt x="609" y="732"/>
                  </a:lnTo>
                  <a:cubicBezTo>
                    <a:pt x="609" y="702"/>
                    <a:pt x="639" y="702"/>
                    <a:pt x="639" y="702"/>
                  </a:cubicBezTo>
                  <a:cubicBezTo>
                    <a:pt x="649" y="712"/>
                    <a:pt x="656" y="715"/>
                    <a:pt x="661" y="715"/>
                  </a:cubicBezTo>
                  <a:cubicBezTo>
                    <a:pt x="670" y="715"/>
                    <a:pt x="670" y="702"/>
                    <a:pt x="670" y="702"/>
                  </a:cubicBezTo>
                  <a:cubicBezTo>
                    <a:pt x="670" y="702"/>
                    <a:pt x="670" y="688"/>
                    <a:pt x="679" y="688"/>
                  </a:cubicBezTo>
                  <a:cubicBezTo>
                    <a:pt x="683" y="688"/>
                    <a:pt x="690" y="692"/>
                    <a:pt x="700" y="702"/>
                  </a:cubicBezTo>
                  <a:lnTo>
                    <a:pt x="730" y="702"/>
                  </a:lnTo>
                  <a:cubicBezTo>
                    <a:pt x="700" y="672"/>
                    <a:pt x="700" y="672"/>
                    <a:pt x="730" y="672"/>
                  </a:cubicBezTo>
                  <a:cubicBezTo>
                    <a:pt x="730" y="641"/>
                    <a:pt x="730" y="641"/>
                    <a:pt x="700" y="611"/>
                  </a:cubicBezTo>
                  <a:lnTo>
                    <a:pt x="761" y="611"/>
                  </a:lnTo>
                  <a:cubicBezTo>
                    <a:pt x="761" y="611"/>
                    <a:pt x="761" y="611"/>
                    <a:pt x="730" y="580"/>
                  </a:cubicBezTo>
                  <a:cubicBezTo>
                    <a:pt x="730" y="550"/>
                    <a:pt x="700" y="520"/>
                    <a:pt x="700" y="520"/>
                  </a:cubicBezTo>
                  <a:lnTo>
                    <a:pt x="700" y="520"/>
                  </a:lnTo>
                  <a:cubicBezTo>
                    <a:pt x="700" y="520"/>
                    <a:pt x="731" y="550"/>
                    <a:pt x="761" y="580"/>
                  </a:cubicBezTo>
                  <a:lnTo>
                    <a:pt x="791" y="580"/>
                  </a:lnTo>
                  <a:cubicBezTo>
                    <a:pt x="761" y="550"/>
                    <a:pt x="761" y="550"/>
                    <a:pt x="761" y="550"/>
                  </a:cubicBezTo>
                  <a:cubicBezTo>
                    <a:pt x="791" y="520"/>
                    <a:pt x="791" y="520"/>
                    <a:pt x="761" y="489"/>
                  </a:cubicBezTo>
                  <a:cubicBezTo>
                    <a:pt x="761" y="489"/>
                    <a:pt x="761" y="476"/>
                    <a:pt x="770" y="476"/>
                  </a:cubicBezTo>
                  <a:cubicBezTo>
                    <a:pt x="774" y="476"/>
                    <a:pt x="781" y="479"/>
                    <a:pt x="791" y="489"/>
                  </a:cubicBezTo>
                  <a:cubicBezTo>
                    <a:pt x="791" y="489"/>
                    <a:pt x="791" y="489"/>
                    <a:pt x="791" y="489"/>
                  </a:cubicBezTo>
                  <a:lnTo>
                    <a:pt x="791" y="489"/>
                  </a:lnTo>
                  <a:cubicBezTo>
                    <a:pt x="809" y="507"/>
                    <a:pt x="822" y="514"/>
                    <a:pt x="830" y="514"/>
                  </a:cubicBezTo>
                  <a:cubicBezTo>
                    <a:pt x="842" y="514"/>
                    <a:pt x="844" y="499"/>
                    <a:pt x="839" y="476"/>
                  </a:cubicBezTo>
                  <a:lnTo>
                    <a:pt x="839" y="476"/>
                  </a:lnTo>
                  <a:cubicBezTo>
                    <a:pt x="852" y="489"/>
                    <a:pt x="852" y="489"/>
                    <a:pt x="852" y="489"/>
                  </a:cubicBezTo>
                  <a:cubicBezTo>
                    <a:pt x="839" y="464"/>
                    <a:pt x="837" y="454"/>
                    <a:pt x="842" y="454"/>
                  </a:cubicBezTo>
                  <a:cubicBezTo>
                    <a:pt x="847" y="454"/>
                    <a:pt x="865" y="472"/>
                    <a:pt x="882" y="489"/>
                  </a:cubicBezTo>
                  <a:cubicBezTo>
                    <a:pt x="882" y="520"/>
                    <a:pt x="882" y="520"/>
                    <a:pt x="882" y="520"/>
                  </a:cubicBezTo>
                  <a:cubicBezTo>
                    <a:pt x="882" y="494"/>
                    <a:pt x="882" y="485"/>
                    <a:pt x="885" y="485"/>
                  </a:cubicBezTo>
                  <a:cubicBezTo>
                    <a:pt x="888" y="485"/>
                    <a:pt x="895" y="502"/>
                    <a:pt x="913" y="520"/>
                  </a:cubicBezTo>
                  <a:cubicBezTo>
                    <a:pt x="882" y="489"/>
                    <a:pt x="913" y="459"/>
                    <a:pt x="913" y="459"/>
                  </a:cubicBezTo>
                  <a:cubicBezTo>
                    <a:pt x="913" y="459"/>
                    <a:pt x="913" y="459"/>
                    <a:pt x="913" y="428"/>
                  </a:cubicBezTo>
                  <a:cubicBezTo>
                    <a:pt x="913" y="428"/>
                    <a:pt x="913" y="428"/>
                    <a:pt x="943" y="459"/>
                  </a:cubicBezTo>
                  <a:lnTo>
                    <a:pt x="943" y="428"/>
                  </a:lnTo>
                  <a:cubicBezTo>
                    <a:pt x="958" y="459"/>
                    <a:pt x="966" y="474"/>
                    <a:pt x="970" y="474"/>
                  </a:cubicBezTo>
                  <a:cubicBezTo>
                    <a:pt x="974" y="474"/>
                    <a:pt x="974" y="459"/>
                    <a:pt x="974" y="428"/>
                  </a:cubicBezTo>
                  <a:cubicBezTo>
                    <a:pt x="974" y="428"/>
                    <a:pt x="974" y="428"/>
                    <a:pt x="974" y="398"/>
                  </a:cubicBezTo>
                  <a:cubicBezTo>
                    <a:pt x="1003" y="369"/>
                    <a:pt x="1004" y="368"/>
                    <a:pt x="1004" y="368"/>
                  </a:cubicBezTo>
                  <a:lnTo>
                    <a:pt x="1004" y="368"/>
                  </a:lnTo>
                  <a:cubicBezTo>
                    <a:pt x="1004" y="368"/>
                    <a:pt x="974" y="398"/>
                    <a:pt x="974" y="428"/>
                  </a:cubicBezTo>
                  <a:cubicBezTo>
                    <a:pt x="974" y="441"/>
                    <a:pt x="974" y="448"/>
                    <a:pt x="976" y="448"/>
                  </a:cubicBezTo>
                  <a:cubicBezTo>
                    <a:pt x="979" y="448"/>
                    <a:pt x="986" y="434"/>
                    <a:pt x="1004" y="398"/>
                  </a:cubicBezTo>
                  <a:cubicBezTo>
                    <a:pt x="1004" y="409"/>
                    <a:pt x="1004" y="420"/>
                    <a:pt x="1004" y="428"/>
                  </a:cubicBezTo>
                  <a:cubicBezTo>
                    <a:pt x="1004" y="441"/>
                    <a:pt x="1004" y="448"/>
                    <a:pt x="1006" y="448"/>
                  </a:cubicBezTo>
                  <a:cubicBezTo>
                    <a:pt x="1009" y="448"/>
                    <a:pt x="1017" y="434"/>
                    <a:pt x="1034" y="399"/>
                  </a:cubicBezTo>
                  <a:lnTo>
                    <a:pt x="1034" y="399"/>
                  </a:lnTo>
                  <a:cubicBezTo>
                    <a:pt x="1017" y="434"/>
                    <a:pt x="1009" y="448"/>
                    <a:pt x="1012" y="448"/>
                  </a:cubicBezTo>
                  <a:cubicBezTo>
                    <a:pt x="1014" y="448"/>
                    <a:pt x="1022" y="441"/>
                    <a:pt x="1034" y="428"/>
                  </a:cubicBezTo>
                  <a:lnTo>
                    <a:pt x="1034" y="398"/>
                  </a:lnTo>
                  <a:cubicBezTo>
                    <a:pt x="1034" y="418"/>
                    <a:pt x="1034" y="438"/>
                    <a:pt x="1043" y="449"/>
                  </a:cubicBezTo>
                  <a:lnTo>
                    <a:pt x="1043" y="449"/>
                  </a:lnTo>
                  <a:cubicBezTo>
                    <a:pt x="1065" y="422"/>
                    <a:pt x="1065" y="398"/>
                    <a:pt x="1065" y="398"/>
                  </a:cubicBezTo>
                  <a:lnTo>
                    <a:pt x="1065" y="428"/>
                  </a:lnTo>
                  <a:lnTo>
                    <a:pt x="1065" y="459"/>
                  </a:lnTo>
                  <a:lnTo>
                    <a:pt x="1095" y="398"/>
                  </a:lnTo>
                  <a:lnTo>
                    <a:pt x="1095" y="398"/>
                  </a:lnTo>
                  <a:cubicBezTo>
                    <a:pt x="1095" y="398"/>
                    <a:pt x="1095" y="398"/>
                    <a:pt x="1095" y="398"/>
                  </a:cubicBezTo>
                  <a:cubicBezTo>
                    <a:pt x="1101" y="387"/>
                    <a:pt x="1104" y="379"/>
                    <a:pt x="1106" y="374"/>
                  </a:cubicBezTo>
                  <a:lnTo>
                    <a:pt x="1106" y="374"/>
                  </a:lnTo>
                  <a:cubicBezTo>
                    <a:pt x="1111" y="370"/>
                    <a:pt x="1117" y="368"/>
                    <a:pt x="1126" y="368"/>
                  </a:cubicBezTo>
                  <a:lnTo>
                    <a:pt x="1095" y="398"/>
                  </a:lnTo>
                  <a:cubicBezTo>
                    <a:pt x="1095" y="413"/>
                    <a:pt x="1095" y="421"/>
                    <a:pt x="1099" y="421"/>
                  </a:cubicBezTo>
                  <a:cubicBezTo>
                    <a:pt x="1103" y="421"/>
                    <a:pt x="1110" y="413"/>
                    <a:pt x="1126" y="398"/>
                  </a:cubicBezTo>
                  <a:lnTo>
                    <a:pt x="1126" y="398"/>
                  </a:lnTo>
                  <a:cubicBezTo>
                    <a:pt x="1104" y="420"/>
                    <a:pt x="1098" y="441"/>
                    <a:pt x="1096" y="441"/>
                  </a:cubicBezTo>
                  <a:cubicBezTo>
                    <a:pt x="1095" y="441"/>
                    <a:pt x="1095" y="437"/>
                    <a:pt x="1095" y="428"/>
                  </a:cubicBezTo>
                  <a:cubicBezTo>
                    <a:pt x="1095" y="428"/>
                    <a:pt x="1095" y="429"/>
                    <a:pt x="1095" y="459"/>
                  </a:cubicBezTo>
                  <a:cubicBezTo>
                    <a:pt x="1080" y="474"/>
                    <a:pt x="1080" y="482"/>
                    <a:pt x="1088" y="482"/>
                  </a:cubicBezTo>
                  <a:cubicBezTo>
                    <a:pt x="1095" y="482"/>
                    <a:pt x="1110" y="474"/>
                    <a:pt x="1126" y="459"/>
                  </a:cubicBezTo>
                  <a:lnTo>
                    <a:pt x="1126" y="459"/>
                  </a:lnTo>
                  <a:cubicBezTo>
                    <a:pt x="1114" y="482"/>
                    <a:pt x="1111" y="492"/>
                    <a:pt x="1114" y="492"/>
                  </a:cubicBezTo>
                  <a:cubicBezTo>
                    <a:pt x="1118" y="492"/>
                    <a:pt x="1137" y="466"/>
                    <a:pt x="1156" y="428"/>
                  </a:cubicBezTo>
                  <a:cubicBezTo>
                    <a:pt x="1164" y="420"/>
                    <a:pt x="1170" y="416"/>
                    <a:pt x="1174" y="416"/>
                  </a:cubicBezTo>
                  <a:cubicBezTo>
                    <a:pt x="1184" y="416"/>
                    <a:pt x="1178" y="445"/>
                    <a:pt x="1156" y="489"/>
                  </a:cubicBezTo>
                  <a:cubicBezTo>
                    <a:pt x="1156" y="520"/>
                    <a:pt x="1156" y="520"/>
                    <a:pt x="1156" y="520"/>
                  </a:cubicBezTo>
                  <a:lnTo>
                    <a:pt x="1186" y="489"/>
                  </a:lnTo>
                  <a:lnTo>
                    <a:pt x="1186" y="489"/>
                  </a:lnTo>
                  <a:cubicBezTo>
                    <a:pt x="1186" y="489"/>
                    <a:pt x="1186" y="520"/>
                    <a:pt x="1156" y="520"/>
                  </a:cubicBezTo>
                  <a:lnTo>
                    <a:pt x="1156" y="550"/>
                  </a:lnTo>
                  <a:cubicBezTo>
                    <a:pt x="1171" y="535"/>
                    <a:pt x="1179" y="527"/>
                    <a:pt x="1183" y="527"/>
                  </a:cubicBezTo>
                  <a:cubicBezTo>
                    <a:pt x="1186" y="527"/>
                    <a:pt x="1186" y="535"/>
                    <a:pt x="1186" y="550"/>
                  </a:cubicBezTo>
                  <a:cubicBezTo>
                    <a:pt x="1186" y="550"/>
                    <a:pt x="1186" y="550"/>
                    <a:pt x="1186" y="520"/>
                  </a:cubicBezTo>
                  <a:cubicBezTo>
                    <a:pt x="1217" y="520"/>
                    <a:pt x="1217" y="520"/>
                    <a:pt x="1186" y="550"/>
                  </a:cubicBezTo>
                  <a:cubicBezTo>
                    <a:pt x="1202" y="535"/>
                    <a:pt x="1209" y="527"/>
                    <a:pt x="1213" y="527"/>
                  </a:cubicBezTo>
                  <a:cubicBezTo>
                    <a:pt x="1217" y="527"/>
                    <a:pt x="1217" y="535"/>
                    <a:pt x="1217" y="550"/>
                  </a:cubicBezTo>
                  <a:lnTo>
                    <a:pt x="1247" y="550"/>
                  </a:lnTo>
                  <a:cubicBezTo>
                    <a:pt x="1247" y="535"/>
                    <a:pt x="1255" y="527"/>
                    <a:pt x="1259" y="527"/>
                  </a:cubicBezTo>
                  <a:cubicBezTo>
                    <a:pt x="1262" y="527"/>
                    <a:pt x="1262" y="535"/>
                    <a:pt x="1247" y="550"/>
                  </a:cubicBezTo>
                  <a:cubicBezTo>
                    <a:pt x="1272" y="537"/>
                    <a:pt x="1287" y="530"/>
                    <a:pt x="1291" y="530"/>
                  </a:cubicBezTo>
                  <a:cubicBezTo>
                    <a:pt x="1298" y="530"/>
                    <a:pt x="1283" y="545"/>
                    <a:pt x="1247" y="580"/>
                  </a:cubicBezTo>
                  <a:lnTo>
                    <a:pt x="1278" y="580"/>
                  </a:lnTo>
                  <a:cubicBezTo>
                    <a:pt x="1278" y="580"/>
                    <a:pt x="1278" y="580"/>
                    <a:pt x="1247" y="611"/>
                  </a:cubicBezTo>
                  <a:cubicBezTo>
                    <a:pt x="1267" y="601"/>
                    <a:pt x="1278" y="597"/>
                    <a:pt x="1281" y="597"/>
                  </a:cubicBezTo>
                  <a:cubicBezTo>
                    <a:pt x="1288" y="597"/>
                    <a:pt x="1267" y="611"/>
                    <a:pt x="1247" y="611"/>
                  </a:cubicBezTo>
                  <a:lnTo>
                    <a:pt x="1278" y="611"/>
                  </a:lnTo>
                  <a:cubicBezTo>
                    <a:pt x="1308" y="611"/>
                    <a:pt x="1308" y="611"/>
                    <a:pt x="1247" y="641"/>
                  </a:cubicBezTo>
                  <a:lnTo>
                    <a:pt x="1278" y="641"/>
                  </a:lnTo>
                  <a:cubicBezTo>
                    <a:pt x="1278" y="672"/>
                    <a:pt x="1278" y="672"/>
                    <a:pt x="1247" y="672"/>
                  </a:cubicBezTo>
                  <a:lnTo>
                    <a:pt x="1278" y="672"/>
                  </a:lnTo>
                  <a:cubicBezTo>
                    <a:pt x="1308" y="672"/>
                    <a:pt x="1308" y="672"/>
                    <a:pt x="1308" y="702"/>
                  </a:cubicBezTo>
                  <a:cubicBezTo>
                    <a:pt x="1278" y="702"/>
                    <a:pt x="1278" y="763"/>
                    <a:pt x="1308" y="763"/>
                  </a:cubicBezTo>
                  <a:cubicBezTo>
                    <a:pt x="1308" y="763"/>
                    <a:pt x="1308" y="793"/>
                    <a:pt x="1308" y="793"/>
                  </a:cubicBezTo>
                  <a:cubicBezTo>
                    <a:pt x="1288" y="783"/>
                    <a:pt x="1278" y="780"/>
                    <a:pt x="1273" y="780"/>
                  </a:cubicBezTo>
                  <a:cubicBezTo>
                    <a:pt x="1264" y="780"/>
                    <a:pt x="1278" y="793"/>
                    <a:pt x="1278" y="793"/>
                  </a:cubicBezTo>
                  <a:cubicBezTo>
                    <a:pt x="1308" y="824"/>
                    <a:pt x="1308" y="824"/>
                    <a:pt x="1308" y="824"/>
                  </a:cubicBezTo>
                  <a:cubicBezTo>
                    <a:pt x="1278" y="808"/>
                    <a:pt x="1262" y="801"/>
                    <a:pt x="1259" y="801"/>
                  </a:cubicBezTo>
                  <a:cubicBezTo>
                    <a:pt x="1255" y="801"/>
                    <a:pt x="1262" y="808"/>
                    <a:pt x="1278" y="824"/>
                  </a:cubicBezTo>
                  <a:cubicBezTo>
                    <a:pt x="1252" y="811"/>
                    <a:pt x="1238" y="804"/>
                    <a:pt x="1236" y="804"/>
                  </a:cubicBezTo>
                  <a:cubicBezTo>
                    <a:pt x="1232" y="804"/>
                    <a:pt x="1255" y="818"/>
                    <a:pt x="1308" y="854"/>
                  </a:cubicBezTo>
                  <a:cubicBezTo>
                    <a:pt x="1278" y="839"/>
                    <a:pt x="1262" y="831"/>
                    <a:pt x="1259" y="831"/>
                  </a:cubicBezTo>
                  <a:cubicBezTo>
                    <a:pt x="1255" y="831"/>
                    <a:pt x="1262" y="839"/>
                    <a:pt x="1278" y="854"/>
                  </a:cubicBezTo>
                  <a:cubicBezTo>
                    <a:pt x="1247" y="839"/>
                    <a:pt x="1232" y="831"/>
                    <a:pt x="1228" y="831"/>
                  </a:cubicBezTo>
                  <a:cubicBezTo>
                    <a:pt x="1224" y="831"/>
                    <a:pt x="1232" y="839"/>
                    <a:pt x="1247" y="854"/>
                  </a:cubicBezTo>
                  <a:cubicBezTo>
                    <a:pt x="1247" y="869"/>
                    <a:pt x="1240" y="869"/>
                    <a:pt x="1236" y="869"/>
                  </a:cubicBezTo>
                  <a:cubicBezTo>
                    <a:pt x="1232" y="869"/>
                    <a:pt x="1232" y="869"/>
                    <a:pt x="1247" y="884"/>
                  </a:cubicBezTo>
                  <a:lnTo>
                    <a:pt x="1186" y="884"/>
                  </a:lnTo>
                  <a:cubicBezTo>
                    <a:pt x="1186" y="915"/>
                    <a:pt x="1186" y="915"/>
                    <a:pt x="1217" y="945"/>
                  </a:cubicBezTo>
                  <a:cubicBezTo>
                    <a:pt x="1232" y="960"/>
                    <a:pt x="1240" y="968"/>
                    <a:pt x="1236" y="968"/>
                  </a:cubicBezTo>
                  <a:cubicBezTo>
                    <a:pt x="1232" y="968"/>
                    <a:pt x="1217" y="960"/>
                    <a:pt x="1186" y="945"/>
                  </a:cubicBezTo>
                  <a:cubicBezTo>
                    <a:pt x="1186" y="945"/>
                    <a:pt x="1156" y="915"/>
                    <a:pt x="1156" y="915"/>
                  </a:cubicBezTo>
                  <a:lnTo>
                    <a:pt x="1126" y="915"/>
                  </a:lnTo>
                  <a:cubicBezTo>
                    <a:pt x="1169" y="936"/>
                    <a:pt x="1166" y="958"/>
                    <a:pt x="1150" y="958"/>
                  </a:cubicBezTo>
                  <a:cubicBezTo>
                    <a:pt x="1143" y="958"/>
                    <a:pt x="1135" y="954"/>
                    <a:pt x="1126" y="945"/>
                  </a:cubicBezTo>
                  <a:lnTo>
                    <a:pt x="1126" y="945"/>
                  </a:lnTo>
                  <a:cubicBezTo>
                    <a:pt x="1126" y="945"/>
                    <a:pt x="1128" y="948"/>
                    <a:pt x="1156" y="976"/>
                  </a:cubicBezTo>
                  <a:cubicBezTo>
                    <a:pt x="1138" y="958"/>
                    <a:pt x="1121" y="940"/>
                    <a:pt x="1115" y="940"/>
                  </a:cubicBezTo>
                  <a:cubicBezTo>
                    <a:pt x="1111" y="940"/>
                    <a:pt x="1113" y="950"/>
                    <a:pt x="1126" y="976"/>
                  </a:cubicBezTo>
                  <a:cubicBezTo>
                    <a:pt x="1141" y="1006"/>
                    <a:pt x="1148" y="1021"/>
                    <a:pt x="1145" y="1021"/>
                  </a:cubicBezTo>
                  <a:cubicBezTo>
                    <a:pt x="1141" y="1021"/>
                    <a:pt x="1126" y="1006"/>
                    <a:pt x="1096" y="976"/>
                  </a:cubicBezTo>
                  <a:lnTo>
                    <a:pt x="1096" y="976"/>
                  </a:lnTo>
                  <a:cubicBezTo>
                    <a:pt x="1104" y="985"/>
                    <a:pt x="1108" y="988"/>
                    <a:pt x="1109" y="988"/>
                  </a:cubicBezTo>
                  <a:cubicBezTo>
                    <a:pt x="1110" y="988"/>
                    <a:pt x="1095" y="967"/>
                    <a:pt x="1095" y="945"/>
                  </a:cubicBezTo>
                  <a:lnTo>
                    <a:pt x="1095" y="945"/>
                  </a:lnTo>
                  <a:cubicBezTo>
                    <a:pt x="1095" y="945"/>
                    <a:pt x="1095" y="976"/>
                    <a:pt x="1126" y="976"/>
                  </a:cubicBezTo>
                  <a:lnTo>
                    <a:pt x="1095" y="945"/>
                  </a:lnTo>
                  <a:lnTo>
                    <a:pt x="1095" y="945"/>
                  </a:lnTo>
                  <a:cubicBezTo>
                    <a:pt x="1095" y="945"/>
                    <a:pt x="1095" y="945"/>
                    <a:pt x="1095" y="945"/>
                  </a:cubicBezTo>
                  <a:cubicBezTo>
                    <a:pt x="1083" y="933"/>
                    <a:pt x="1075" y="925"/>
                    <a:pt x="1073" y="925"/>
                  </a:cubicBezTo>
                  <a:cubicBezTo>
                    <a:pt x="1070" y="925"/>
                    <a:pt x="1077" y="940"/>
                    <a:pt x="1095" y="976"/>
                  </a:cubicBezTo>
                  <a:cubicBezTo>
                    <a:pt x="1083" y="963"/>
                    <a:pt x="1073" y="953"/>
                    <a:pt x="1065" y="945"/>
                  </a:cubicBezTo>
                  <a:lnTo>
                    <a:pt x="1065" y="945"/>
                  </a:lnTo>
                  <a:cubicBezTo>
                    <a:pt x="1065" y="976"/>
                    <a:pt x="1095" y="1006"/>
                    <a:pt x="1095" y="1006"/>
                  </a:cubicBezTo>
                  <a:lnTo>
                    <a:pt x="1110" y="1036"/>
                  </a:lnTo>
                  <a:lnTo>
                    <a:pt x="1110" y="1036"/>
                  </a:lnTo>
                  <a:cubicBezTo>
                    <a:pt x="1124" y="1034"/>
                    <a:pt x="1119" y="1024"/>
                    <a:pt x="1096" y="977"/>
                  </a:cubicBezTo>
                  <a:lnTo>
                    <a:pt x="1096" y="977"/>
                  </a:lnTo>
                  <a:cubicBezTo>
                    <a:pt x="1097" y="979"/>
                    <a:pt x="1103" y="991"/>
                    <a:pt x="1126" y="1036"/>
                  </a:cubicBezTo>
                  <a:cubicBezTo>
                    <a:pt x="1156" y="1067"/>
                    <a:pt x="1156" y="1067"/>
                    <a:pt x="1126" y="1067"/>
                  </a:cubicBezTo>
                  <a:lnTo>
                    <a:pt x="1110" y="1036"/>
                  </a:lnTo>
                  <a:lnTo>
                    <a:pt x="1110" y="1036"/>
                  </a:lnTo>
                  <a:cubicBezTo>
                    <a:pt x="1106" y="1036"/>
                    <a:pt x="1102" y="1036"/>
                    <a:pt x="1095" y="1036"/>
                  </a:cubicBezTo>
                  <a:cubicBezTo>
                    <a:pt x="1095" y="1036"/>
                    <a:pt x="1095" y="1036"/>
                    <a:pt x="1095" y="1006"/>
                  </a:cubicBezTo>
                  <a:cubicBezTo>
                    <a:pt x="1065" y="976"/>
                    <a:pt x="1065" y="976"/>
                    <a:pt x="1065" y="976"/>
                  </a:cubicBezTo>
                  <a:lnTo>
                    <a:pt x="1065" y="976"/>
                  </a:lnTo>
                  <a:cubicBezTo>
                    <a:pt x="1065" y="976"/>
                    <a:pt x="1095" y="1067"/>
                    <a:pt x="1126" y="1128"/>
                  </a:cubicBezTo>
                  <a:cubicBezTo>
                    <a:pt x="1095" y="1097"/>
                    <a:pt x="1095" y="1097"/>
                    <a:pt x="1095" y="1097"/>
                  </a:cubicBezTo>
                  <a:cubicBezTo>
                    <a:pt x="1095" y="1067"/>
                    <a:pt x="1095" y="1067"/>
                    <a:pt x="1095" y="1067"/>
                  </a:cubicBezTo>
                  <a:lnTo>
                    <a:pt x="1065" y="1036"/>
                  </a:lnTo>
                  <a:cubicBezTo>
                    <a:pt x="1065" y="1015"/>
                    <a:pt x="1050" y="993"/>
                    <a:pt x="1041" y="993"/>
                  </a:cubicBezTo>
                  <a:cubicBezTo>
                    <a:pt x="1037" y="993"/>
                    <a:pt x="1034" y="997"/>
                    <a:pt x="1034" y="1006"/>
                  </a:cubicBezTo>
                  <a:cubicBezTo>
                    <a:pt x="1034" y="1036"/>
                    <a:pt x="1034" y="1036"/>
                    <a:pt x="1034" y="1036"/>
                  </a:cubicBezTo>
                  <a:cubicBezTo>
                    <a:pt x="1034" y="1036"/>
                    <a:pt x="1034" y="1036"/>
                    <a:pt x="1034" y="1067"/>
                  </a:cubicBezTo>
                  <a:cubicBezTo>
                    <a:pt x="1065" y="1097"/>
                    <a:pt x="1065" y="1128"/>
                    <a:pt x="1065" y="1128"/>
                  </a:cubicBezTo>
                  <a:cubicBezTo>
                    <a:pt x="1065" y="1140"/>
                    <a:pt x="1065" y="1147"/>
                    <a:pt x="1063" y="1147"/>
                  </a:cubicBezTo>
                  <a:cubicBezTo>
                    <a:pt x="1060" y="1147"/>
                    <a:pt x="1052" y="1133"/>
                    <a:pt x="1034" y="1097"/>
                  </a:cubicBezTo>
                  <a:cubicBezTo>
                    <a:pt x="1034" y="1067"/>
                    <a:pt x="1034" y="1067"/>
                    <a:pt x="1034" y="1067"/>
                  </a:cubicBezTo>
                  <a:cubicBezTo>
                    <a:pt x="1034" y="1067"/>
                    <a:pt x="1034" y="1067"/>
                    <a:pt x="1004" y="1036"/>
                  </a:cubicBezTo>
                  <a:lnTo>
                    <a:pt x="1004" y="1036"/>
                  </a:lnTo>
                  <a:cubicBezTo>
                    <a:pt x="1004" y="1036"/>
                    <a:pt x="1004" y="1036"/>
                    <a:pt x="1004" y="1036"/>
                  </a:cubicBezTo>
                  <a:cubicBezTo>
                    <a:pt x="994" y="1026"/>
                    <a:pt x="987" y="1023"/>
                    <a:pt x="983" y="1023"/>
                  </a:cubicBezTo>
                  <a:cubicBezTo>
                    <a:pt x="974" y="1023"/>
                    <a:pt x="974" y="1036"/>
                    <a:pt x="974" y="1036"/>
                  </a:cubicBezTo>
                  <a:cubicBezTo>
                    <a:pt x="974" y="1027"/>
                    <a:pt x="971" y="1024"/>
                    <a:pt x="967" y="1024"/>
                  </a:cubicBezTo>
                  <a:cubicBezTo>
                    <a:pt x="958" y="1024"/>
                    <a:pt x="943" y="1045"/>
                    <a:pt x="943" y="1067"/>
                  </a:cubicBezTo>
                  <a:cubicBezTo>
                    <a:pt x="943" y="1036"/>
                    <a:pt x="943" y="1036"/>
                    <a:pt x="913" y="1036"/>
                  </a:cubicBezTo>
                  <a:cubicBezTo>
                    <a:pt x="913" y="1036"/>
                    <a:pt x="913" y="1037"/>
                    <a:pt x="913" y="1037"/>
                  </a:cubicBezTo>
                  <a:lnTo>
                    <a:pt x="913" y="1037"/>
                  </a:lnTo>
                  <a:cubicBezTo>
                    <a:pt x="912" y="1006"/>
                    <a:pt x="910" y="981"/>
                    <a:pt x="902" y="981"/>
                  </a:cubicBezTo>
                  <a:cubicBezTo>
                    <a:pt x="898" y="981"/>
                    <a:pt x="891" y="988"/>
                    <a:pt x="882" y="1006"/>
                  </a:cubicBezTo>
                  <a:cubicBezTo>
                    <a:pt x="882" y="991"/>
                    <a:pt x="882" y="983"/>
                    <a:pt x="879" y="983"/>
                  </a:cubicBezTo>
                  <a:cubicBezTo>
                    <a:pt x="875" y="983"/>
                    <a:pt x="867" y="991"/>
                    <a:pt x="852" y="1006"/>
                  </a:cubicBezTo>
                  <a:cubicBezTo>
                    <a:pt x="841" y="1017"/>
                    <a:pt x="830" y="1028"/>
                    <a:pt x="822" y="1036"/>
                  </a:cubicBezTo>
                  <a:lnTo>
                    <a:pt x="822" y="1036"/>
                  </a:lnTo>
                  <a:cubicBezTo>
                    <a:pt x="822" y="1006"/>
                    <a:pt x="822" y="1006"/>
                    <a:pt x="822" y="976"/>
                  </a:cubicBezTo>
                  <a:cubicBezTo>
                    <a:pt x="835" y="948"/>
                    <a:pt x="843" y="933"/>
                    <a:pt x="841" y="933"/>
                  </a:cubicBezTo>
                  <a:lnTo>
                    <a:pt x="841" y="933"/>
                  </a:lnTo>
                  <a:cubicBezTo>
                    <a:pt x="840" y="933"/>
                    <a:pt x="825" y="956"/>
                    <a:pt x="791" y="1006"/>
                  </a:cubicBezTo>
                  <a:cubicBezTo>
                    <a:pt x="791" y="1006"/>
                    <a:pt x="791" y="1006"/>
                    <a:pt x="791" y="1006"/>
                  </a:cubicBezTo>
                  <a:lnTo>
                    <a:pt x="791" y="1006"/>
                  </a:lnTo>
                  <a:cubicBezTo>
                    <a:pt x="773" y="1042"/>
                    <a:pt x="766" y="1056"/>
                    <a:pt x="763" y="1056"/>
                  </a:cubicBezTo>
                  <a:cubicBezTo>
                    <a:pt x="761" y="1056"/>
                    <a:pt x="761" y="1049"/>
                    <a:pt x="761" y="1036"/>
                  </a:cubicBezTo>
                  <a:cubicBezTo>
                    <a:pt x="789" y="1009"/>
                    <a:pt x="791" y="1006"/>
                    <a:pt x="791" y="1006"/>
                  </a:cubicBezTo>
                  <a:lnTo>
                    <a:pt x="791" y="1006"/>
                  </a:lnTo>
                  <a:cubicBezTo>
                    <a:pt x="785" y="1012"/>
                    <a:pt x="779" y="1017"/>
                    <a:pt x="774" y="1021"/>
                  </a:cubicBezTo>
                  <a:lnTo>
                    <a:pt x="774" y="1021"/>
                  </a:lnTo>
                  <a:cubicBezTo>
                    <a:pt x="782" y="1009"/>
                    <a:pt x="791" y="992"/>
                    <a:pt x="791" y="976"/>
                  </a:cubicBezTo>
                  <a:lnTo>
                    <a:pt x="791" y="976"/>
                  </a:lnTo>
                  <a:cubicBezTo>
                    <a:pt x="777" y="990"/>
                    <a:pt x="749" y="1018"/>
                    <a:pt x="730" y="1036"/>
                  </a:cubicBezTo>
                  <a:cubicBezTo>
                    <a:pt x="730" y="1036"/>
                    <a:pt x="730" y="1036"/>
                    <a:pt x="730" y="1006"/>
                  </a:cubicBezTo>
                  <a:cubicBezTo>
                    <a:pt x="700" y="1036"/>
                    <a:pt x="700" y="1067"/>
                    <a:pt x="670" y="1067"/>
                  </a:cubicBezTo>
                  <a:cubicBezTo>
                    <a:pt x="700" y="1067"/>
                    <a:pt x="670" y="1067"/>
                    <a:pt x="639" y="1097"/>
                  </a:cubicBezTo>
                  <a:cubicBezTo>
                    <a:pt x="639" y="1097"/>
                    <a:pt x="670" y="1067"/>
                    <a:pt x="670" y="1036"/>
                  </a:cubicBezTo>
                  <a:cubicBezTo>
                    <a:pt x="700" y="976"/>
                    <a:pt x="730" y="976"/>
                    <a:pt x="730" y="945"/>
                  </a:cubicBezTo>
                  <a:cubicBezTo>
                    <a:pt x="730" y="945"/>
                    <a:pt x="730" y="945"/>
                    <a:pt x="730" y="915"/>
                  </a:cubicBezTo>
                  <a:cubicBezTo>
                    <a:pt x="730" y="915"/>
                    <a:pt x="730" y="915"/>
                    <a:pt x="700" y="945"/>
                  </a:cubicBezTo>
                  <a:cubicBezTo>
                    <a:pt x="724" y="921"/>
                    <a:pt x="729" y="916"/>
                    <a:pt x="715" y="915"/>
                  </a:cubicBezTo>
                  <a:lnTo>
                    <a:pt x="715" y="915"/>
                  </a:lnTo>
                  <a:cubicBezTo>
                    <a:pt x="710" y="919"/>
                    <a:pt x="704" y="923"/>
                    <a:pt x="697" y="927"/>
                  </a:cubicBezTo>
                  <a:lnTo>
                    <a:pt x="697" y="927"/>
                  </a:lnTo>
                  <a:cubicBezTo>
                    <a:pt x="700" y="921"/>
                    <a:pt x="703" y="917"/>
                    <a:pt x="704" y="915"/>
                  </a:cubicBezTo>
                  <a:lnTo>
                    <a:pt x="704" y="915"/>
                  </a:lnTo>
                  <a:cubicBezTo>
                    <a:pt x="703" y="915"/>
                    <a:pt x="702" y="915"/>
                    <a:pt x="701" y="915"/>
                  </a:cubicBezTo>
                  <a:lnTo>
                    <a:pt x="701" y="915"/>
                  </a:lnTo>
                  <a:cubicBezTo>
                    <a:pt x="696" y="919"/>
                    <a:pt x="686" y="929"/>
                    <a:pt x="670" y="945"/>
                  </a:cubicBezTo>
                  <a:cubicBezTo>
                    <a:pt x="670" y="915"/>
                    <a:pt x="670" y="915"/>
                    <a:pt x="700" y="915"/>
                  </a:cubicBezTo>
                  <a:cubicBezTo>
                    <a:pt x="715" y="900"/>
                    <a:pt x="723" y="892"/>
                    <a:pt x="719" y="892"/>
                  </a:cubicBezTo>
                  <a:cubicBezTo>
                    <a:pt x="715" y="892"/>
                    <a:pt x="700" y="900"/>
                    <a:pt x="670" y="915"/>
                  </a:cubicBezTo>
                  <a:cubicBezTo>
                    <a:pt x="713" y="893"/>
                    <a:pt x="710" y="872"/>
                    <a:pt x="705" y="872"/>
                  </a:cubicBezTo>
                  <a:cubicBezTo>
                    <a:pt x="703" y="872"/>
                    <a:pt x="700" y="875"/>
                    <a:pt x="700" y="884"/>
                  </a:cubicBezTo>
                  <a:cubicBezTo>
                    <a:pt x="670" y="900"/>
                    <a:pt x="654" y="907"/>
                    <a:pt x="647" y="907"/>
                  </a:cubicBezTo>
                  <a:cubicBezTo>
                    <a:pt x="639" y="907"/>
                    <a:pt x="639" y="900"/>
                    <a:pt x="639" y="884"/>
                  </a:cubicBezTo>
                  <a:cubicBezTo>
                    <a:pt x="639" y="884"/>
                    <a:pt x="609" y="884"/>
                    <a:pt x="579" y="915"/>
                  </a:cubicBezTo>
                  <a:cubicBezTo>
                    <a:pt x="579" y="915"/>
                    <a:pt x="548" y="915"/>
                    <a:pt x="518" y="945"/>
                  </a:cubicBezTo>
                  <a:cubicBezTo>
                    <a:pt x="537" y="945"/>
                    <a:pt x="532" y="945"/>
                    <a:pt x="518" y="953"/>
                  </a:cubicBezTo>
                  <a:lnTo>
                    <a:pt x="518" y="953"/>
                  </a:lnTo>
                  <a:lnTo>
                    <a:pt x="518" y="945"/>
                  </a:lnTo>
                  <a:cubicBezTo>
                    <a:pt x="487" y="945"/>
                    <a:pt x="518" y="915"/>
                    <a:pt x="609" y="884"/>
                  </a:cubicBezTo>
                  <a:cubicBezTo>
                    <a:pt x="609" y="878"/>
                    <a:pt x="609" y="873"/>
                    <a:pt x="609" y="869"/>
                  </a:cubicBezTo>
                  <a:lnTo>
                    <a:pt x="609" y="869"/>
                  </a:lnTo>
                  <a:cubicBezTo>
                    <a:pt x="598" y="874"/>
                    <a:pt x="592" y="877"/>
                    <a:pt x="590" y="877"/>
                  </a:cubicBezTo>
                  <a:cubicBezTo>
                    <a:pt x="586" y="877"/>
                    <a:pt x="594" y="869"/>
                    <a:pt x="609" y="854"/>
                  </a:cubicBezTo>
                  <a:cubicBezTo>
                    <a:pt x="639" y="824"/>
                    <a:pt x="670" y="824"/>
                    <a:pt x="670" y="824"/>
                  </a:cubicBezTo>
                  <a:lnTo>
                    <a:pt x="670" y="824"/>
                  </a:lnTo>
                  <a:lnTo>
                    <a:pt x="670" y="824"/>
                  </a:lnTo>
                  <a:lnTo>
                    <a:pt x="639" y="824"/>
                  </a:lnTo>
                  <a:cubicBezTo>
                    <a:pt x="637" y="825"/>
                    <a:pt x="634" y="826"/>
                    <a:pt x="632" y="827"/>
                  </a:cubicBezTo>
                  <a:lnTo>
                    <a:pt x="632" y="827"/>
                  </a:lnTo>
                  <a:cubicBezTo>
                    <a:pt x="632" y="824"/>
                    <a:pt x="624" y="824"/>
                    <a:pt x="609" y="824"/>
                  </a:cubicBezTo>
                  <a:lnTo>
                    <a:pt x="639" y="824"/>
                  </a:lnTo>
                  <a:cubicBezTo>
                    <a:pt x="609" y="824"/>
                    <a:pt x="609" y="824"/>
                    <a:pt x="639" y="793"/>
                  </a:cubicBezTo>
                  <a:lnTo>
                    <a:pt x="639" y="793"/>
                  </a:lnTo>
                  <a:cubicBezTo>
                    <a:pt x="579" y="824"/>
                    <a:pt x="548" y="824"/>
                    <a:pt x="548" y="824"/>
                  </a:cubicBezTo>
                  <a:cubicBezTo>
                    <a:pt x="548" y="824"/>
                    <a:pt x="548" y="824"/>
                    <a:pt x="518" y="854"/>
                  </a:cubicBezTo>
                  <a:lnTo>
                    <a:pt x="518" y="824"/>
                  </a:lnTo>
                  <a:lnTo>
                    <a:pt x="457" y="824"/>
                  </a:lnTo>
                  <a:cubicBezTo>
                    <a:pt x="457" y="844"/>
                    <a:pt x="428" y="865"/>
                    <a:pt x="420" y="876"/>
                  </a:cubicBezTo>
                  <a:lnTo>
                    <a:pt x="420" y="876"/>
                  </a:lnTo>
                  <a:cubicBezTo>
                    <a:pt x="450" y="866"/>
                    <a:pt x="465" y="862"/>
                    <a:pt x="468" y="862"/>
                  </a:cubicBezTo>
                  <a:cubicBezTo>
                    <a:pt x="472" y="862"/>
                    <a:pt x="457" y="869"/>
                    <a:pt x="427" y="884"/>
                  </a:cubicBezTo>
                  <a:cubicBezTo>
                    <a:pt x="366" y="915"/>
                    <a:pt x="366" y="915"/>
                    <a:pt x="366" y="915"/>
                  </a:cubicBezTo>
                  <a:lnTo>
                    <a:pt x="335" y="915"/>
                  </a:lnTo>
                  <a:cubicBezTo>
                    <a:pt x="305" y="915"/>
                    <a:pt x="275" y="945"/>
                    <a:pt x="275" y="945"/>
                  </a:cubicBezTo>
                  <a:lnTo>
                    <a:pt x="305" y="945"/>
                  </a:lnTo>
                  <a:cubicBezTo>
                    <a:pt x="314" y="936"/>
                    <a:pt x="320" y="933"/>
                    <a:pt x="323" y="933"/>
                  </a:cubicBezTo>
                  <a:cubicBezTo>
                    <a:pt x="326" y="933"/>
                    <a:pt x="325" y="938"/>
                    <a:pt x="318" y="945"/>
                  </a:cubicBezTo>
                  <a:lnTo>
                    <a:pt x="318" y="945"/>
                  </a:lnTo>
                  <a:cubicBezTo>
                    <a:pt x="314" y="945"/>
                    <a:pt x="310" y="945"/>
                    <a:pt x="305" y="945"/>
                  </a:cubicBezTo>
                  <a:cubicBezTo>
                    <a:pt x="244" y="976"/>
                    <a:pt x="244" y="976"/>
                    <a:pt x="275" y="976"/>
                  </a:cubicBezTo>
                  <a:cubicBezTo>
                    <a:pt x="297" y="964"/>
                    <a:pt x="311" y="953"/>
                    <a:pt x="318" y="945"/>
                  </a:cubicBezTo>
                  <a:lnTo>
                    <a:pt x="318" y="945"/>
                  </a:lnTo>
                  <a:cubicBezTo>
                    <a:pt x="370" y="945"/>
                    <a:pt x="389" y="947"/>
                    <a:pt x="305" y="976"/>
                  </a:cubicBezTo>
                  <a:lnTo>
                    <a:pt x="366" y="976"/>
                  </a:lnTo>
                  <a:cubicBezTo>
                    <a:pt x="335" y="1006"/>
                    <a:pt x="335" y="1006"/>
                    <a:pt x="335" y="1006"/>
                  </a:cubicBezTo>
                  <a:cubicBezTo>
                    <a:pt x="335" y="1006"/>
                    <a:pt x="335" y="1019"/>
                    <a:pt x="344" y="1019"/>
                  </a:cubicBezTo>
                  <a:cubicBezTo>
                    <a:pt x="349" y="1019"/>
                    <a:pt x="356" y="1016"/>
                    <a:pt x="366" y="1006"/>
                  </a:cubicBezTo>
                  <a:lnTo>
                    <a:pt x="366" y="1006"/>
                  </a:lnTo>
                  <a:lnTo>
                    <a:pt x="335" y="1036"/>
                  </a:lnTo>
                  <a:cubicBezTo>
                    <a:pt x="335" y="1036"/>
                    <a:pt x="335" y="1036"/>
                    <a:pt x="305" y="1067"/>
                  </a:cubicBezTo>
                  <a:cubicBezTo>
                    <a:pt x="305" y="1067"/>
                    <a:pt x="366" y="1067"/>
                    <a:pt x="427" y="1006"/>
                  </a:cubicBezTo>
                  <a:cubicBezTo>
                    <a:pt x="427" y="1006"/>
                    <a:pt x="457" y="976"/>
                    <a:pt x="487" y="976"/>
                  </a:cubicBezTo>
                  <a:lnTo>
                    <a:pt x="427" y="1006"/>
                  </a:lnTo>
                  <a:lnTo>
                    <a:pt x="427" y="1036"/>
                  </a:lnTo>
                  <a:cubicBezTo>
                    <a:pt x="427" y="1036"/>
                    <a:pt x="457" y="1006"/>
                    <a:pt x="457" y="1006"/>
                  </a:cubicBezTo>
                  <a:lnTo>
                    <a:pt x="487" y="1006"/>
                  </a:lnTo>
                  <a:lnTo>
                    <a:pt x="427" y="1036"/>
                  </a:lnTo>
                  <a:cubicBezTo>
                    <a:pt x="362" y="1058"/>
                    <a:pt x="328" y="1079"/>
                    <a:pt x="346" y="1079"/>
                  </a:cubicBezTo>
                  <a:cubicBezTo>
                    <a:pt x="348" y="1079"/>
                    <a:pt x="351" y="1079"/>
                    <a:pt x="354" y="1078"/>
                  </a:cubicBezTo>
                  <a:lnTo>
                    <a:pt x="354" y="1078"/>
                  </a:lnTo>
                  <a:cubicBezTo>
                    <a:pt x="336" y="1097"/>
                    <a:pt x="340" y="1097"/>
                    <a:pt x="366" y="1097"/>
                  </a:cubicBezTo>
                  <a:cubicBezTo>
                    <a:pt x="366" y="1097"/>
                    <a:pt x="427" y="1067"/>
                    <a:pt x="457" y="1036"/>
                  </a:cubicBezTo>
                  <a:lnTo>
                    <a:pt x="487" y="1036"/>
                  </a:lnTo>
                  <a:cubicBezTo>
                    <a:pt x="487" y="1036"/>
                    <a:pt x="487" y="1036"/>
                    <a:pt x="457" y="1067"/>
                  </a:cubicBezTo>
                  <a:lnTo>
                    <a:pt x="457" y="1097"/>
                  </a:lnTo>
                  <a:cubicBezTo>
                    <a:pt x="427" y="1097"/>
                    <a:pt x="396" y="1128"/>
                    <a:pt x="427" y="1128"/>
                  </a:cubicBezTo>
                  <a:cubicBezTo>
                    <a:pt x="455" y="1128"/>
                    <a:pt x="457" y="1155"/>
                    <a:pt x="431" y="1183"/>
                  </a:cubicBezTo>
                  <a:lnTo>
                    <a:pt x="431" y="1183"/>
                  </a:lnTo>
                  <a:cubicBezTo>
                    <a:pt x="449" y="1177"/>
                    <a:pt x="483" y="1162"/>
                    <a:pt x="518" y="1128"/>
                  </a:cubicBezTo>
                  <a:lnTo>
                    <a:pt x="518" y="1128"/>
                  </a:lnTo>
                  <a:cubicBezTo>
                    <a:pt x="487" y="1158"/>
                    <a:pt x="487" y="1158"/>
                    <a:pt x="518" y="1158"/>
                  </a:cubicBezTo>
                  <a:cubicBezTo>
                    <a:pt x="518" y="1188"/>
                    <a:pt x="518" y="1188"/>
                    <a:pt x="487" y="1188"/>
                  </a:cubicBezTo>
                  <a:cubicBezTo>
                    <a:pt x="452" y="1224"/>
                    <a:pt x="437" y="1239"/>
                    <a:pt x="443" y="1239"/>
                  </a:cubicBezTo>
                  <a:cubicBezTo>
                    <a:pt x="447" y="1239"/>
                    <a:pt x="462" y="1231"/>
                    <a:pt x="487" y="1219"/>
                  </a:cubicBezTo>
                  <a:cubicBezTo>
                    <a:pt x="511" y="1195"/>
                    <a:pt x="520" y="1186"/>
                    <a:pt x="522" y="1186"/>
                  </a:cubicBezTo>
                  <a:cubicBezTo>
                    <a:pt x="525" y="1186"/>
                    <a:pt x="506" y="1212"/>
                    <a:pt x="487" y="1249"/>
                  </a:cubicBezTo>
                  <a:cubicBezTo>
                    <a:pt x="457" y="1279"/>
                    <a:pt x="457" y="1279"/>
                    <a:pt x="457" y="1279"/>
                  </a:cubicBezTo>
                  <a:cubicBezTo>
                    <a:pt x="467" y="1269"/>
                    <a:pt x="477" y="1266"/>
                    <a:pt x="486" y="1266"/>
                  </a:cubicBezTo>
                  <a:cubicBezTo>
                    <a:pt x="504" y="1266"/>
                    <a:pt x="518" y="1279"/>
                    <a:pt x="518" y="1279"/>
                  </a:cubicBezTo>
                  <a:cubicBezTo>
                    <a:pt x="518" y="1279"/>
                    <a:pt x="518" y="1279"/>
                    <a:pt x="551" y="1263"/>
                  </a:cubicBezTo>
                  <a:lnTo>
                    <a:pt x="551" y="1263"/>
                  </a:lnTo>
                  <a:cubicBezTo>
                    <a:pt x="549" y="1268"/>
                    <a:pt x="548" y="1274"/>
                    <a:pt x="548" y="1279"/>
                  </a:cubicBezTo>
                  <a:cubicBezTo>
                    <a:pt x="579" y="1249"/>
                    <a:pt x="579" y="1249"/>
                    <a:pt x="579" y="1249"/>
                  </a:cubicBezTo>
                  <a:cubicBezTo>
                    <a:pt x="609" y="1189"/>
                    <a:pt x="609" y="1188"/>
                    <a:pt x="609" y="1188"/>
                  </a:cubicBezTo>
                  <a:lnTo>
                    <a:pt x="609" y="1188"/>
                  </a:lnTo>
                  <a:cubicBezTo>
                    <a:pt x="609" y="1188"/>
                    <a:pt x="579" y="1219"/>
                    <a:pt x="548" y="1219"/>
                  </a:cubicBezTo>
                  <a:cubicBezTo>
                    <a:pt x="579" y="1188"/>
                    <a:pt x="609" y="1188"/>
                    <a:pt x="609" y="1188"/>
                  </a:cubicBezTo>
                  <a:lnTo>
                    <a:pt x="609" y="1188"/>
                  </a:lnTo>
                  <a:cubicBezTo>
                    <a:pt x="609" y="1188"/>
                    <a:pt x="609" y="1188"/>
                    <a:pt x="609" y="1188"/>
                  </a:cubicBezTo>
                  <a:cubicBezTo>
                    <a:pt x="639" y="1188"/>
                    <a:pt x="639" y="1188"/>
                    <a:pt x="609" y="1219"/>
                  </a:cubicBezTo>
                  <a:cubicBezTo>
                    <a:pt x="609" y="1219"/>
                    <a:pt x="579" y="1249"/>
                    <a:pt x="579" y="1249"/>
                  </a:cubicBezTo>
                  <a:cubicBezTo>
                    <a:pt x="609" y="1249"/>
                    <a:pt x="609" y="1279"/>
                    <a:pt x="579" y="1279"/>
                  </a:cubicBezTo>
                  <a:cubicBezTo>
                    <a:pt x="579" y="1279"/>
                    <a:pt x="548" y="1340"/>
                    <a:pt x="579" y="1340"/>
                  </a:cubicBezTo>
                  <a:cubicBezTo>
                    <a:pt x="599" y="1340"/>
                    <a:pt x="619" y="1327"/>
                    <a:pt x="630" y="1327"/>
                  </a:cubicBezTo>
                  <a:cubicBezTo>
                    <a:pt x="636" y="1327"/>
                    <a:pt x="639" y="1330"/>
                    <a:pt x="639" y="1340"/>
                  </a:cubicBezTo>
                  <a:lnTo>
                    <a:pt x="670" y="1340"/>
                  </a:lnTo>
                  <a:cubicBezTo>
                    <a:pt x="670" y="1340"/>
                    <a:pt x="670" y="1340"/>
                    <a:pt x="639" y="1371"/>
                  </a:cubicBezTo>
                  <a:cubicBezTo>
                    <a:pt x="622" y="1388"/>
                    <a:pt x="624" y="1406"/>
                    <a:pt x="636" y="1406"/>
                  </a:cubicBezTo>
                  <a:cubicBezTo>
                    <a:pt x="644" y="1406"/>
                    <a:pt x="657" y="1396"/>
                    <a:pt x="670" y="1371"/>
                  </a:cubicBezTo>
                  <a:cubicBezTo>
                    <a:pt x="670" y="1371"/>
                    <a:pt x="670" y="1371"/>
                    <a:pt x="700" y="1340"/>
                  </a:cubicBezTo>
                  <a:cubicBezTo>
                    <a:pt x="700" y="1371"/>
                    <a:pt x="700" y="1401"/>
                    <a:pt x="700" y="1401"/>
                  </a:cubicBezTo>
                  <a:cubicBezTo>
                    <a:pt x="713" y="1388"/>
                    <a:pt x="730" y="1381"/>
                    <a:pt x="745" y="1381"/>
                  </a:cubicBezTo>
                  <a:cubicBezTo>
                    <a:pt x="765" y="1381"/>
                    <a:pt x="779" y="1396"/>
                    <a:pt x="761" y="1431"/>
                  </a:cubicBezTo>
                  <a:cubicBezTo>
                    <a:pt x="791" y="1401"/>
                    <a:pt x="791" y="1401"/>
                    <a:pt x="791" y="1401"/>
                  </a:cubicBezTo>
                  <a:lnTo>
                    <a:pt x="791" y="1401"/>
                  </a:lnTo>
                  <a:cubicBezTo>
                    <a:pt x="780" y="1424"/>
                    <a:pt x="777" y="1434"/>
                    <a:pt x="780" y="1434"/>
                  </a:cubicBezTo>
                  <a:cubicBezTo>
                    <a:pt x="781" y="1434"/>
                    <a:pt x="786" y="1430"/>
                    <a:pt x="791" y="1422"/>
                  </a:cubicBezTo>
                  <a:lnTo>
                    <a:pt x="791" y="1422"/>
                  </a:lnTo>
                  <a:cubicBezTo>
                    <a:pt x="792" y="1438"/>
                    <a:pt x="792" y="1447"/>
                    <a:pt x="795" y="1447"/>
                  </a:cubicBezTo>
                  <a:cubicBezTo>
                    <a:pt x="799" y="1447"/>
                    <a:pt x="806" y="1431"/>
                    <a:pt x="822" y="1401"/>
                  </a:cubicBezTo>
                  <a:cubicBezTo>
                    <a:pt x="856" y="1333"/>
                    <a:pt x="871" y="1293"/>
                    <a:pt x="872" y="1293"/>
                  </a:cubicBezTo>
                  <a:lnTo>
                    <a:pt x="872" y="1293"/>
                  </a:lnTo>
                  <a:cubicBezTo>
                    <a:pt x="873" y="1293"/>
                    <a:pt x="865" y="1317"/>
                    <a:pt x="852" y="1371"/>
                  </a:cubicBezTo>
                  <a:cubicBezTo>
                    <a:pt x="852" y="1392"/>
                    <a:pt x="852" y="1413"/>
                    <a:pt x="852" y="1431"/>
                  </a:cubicBezTo>
                  <a:cubicBezTo>
                    <a:pt x="867" y="1386"/>
                    <a:pt x="875" y="1363"/>
                    <a:pt x="879" y="1363"/>
                  </a:cubicBezTo>
                  <a:cubicBezTo>
                    <a:pt x="882" y="1363"/>
                    <a:pt x="882" y="1386"/>
                    <a:pt x="882" y="1431"/>
                  </a:cubicBezTo>
                  <a:cubicBezTo>
                    <a:pt x="866" y="1482"/>
                    <a:pt x="867" y="1504"/>
                    <a:pt x="877" y="1504"/>
                  </a:cubicBezTo>
                  <a:cubicBezTo>
                    <a:pt x="886" y="1504"/>
                    <a:pt x="899" y="1489"/>
                    <a:pt x="913" y="1462"/>
                  </a:cubicBezTo>
                  <a:cubicBezTo>
                    <a:pt x="913" y="1475"/>
                    <a:pt x="913" y="1485"/>
                    <a:pt x="913" y="1492"/>
                  </a:cubicBezTo>
                  <a:lnTo>
                    <a:pt x="943" y="1492"/>
                  </a:lnTo>
                  <a:cubicBezTo>
                    <a:pt x="943" y="1492"/>
                    <a:pt x="974" y="1462"/>
                    <a:pt x="974" y="1431"/>
                  </a:cubicBezTo>
                  <a:cubicBezTo>
                    <a:pt x="974" y="1431"/>
                    <a:pt x="1004" y="1401"/>
                    <a:pt x="1004" y="1401"/>
                  </a:cubicBezTo>
                  <a:lnTo>
                    <a:pt x="1004" y="1431"/>
                  </a:lnTo>
                  <a:cubicBezTo>
                    <a:pt x="1004" y="1423"/>
                    <a:pt x="1004" y="1419"/>
                    <a:pt x="1005" y="1419"/>
                  </a:cubicBezTo>
                  <a:cubicBezTo>
                    <a:pt x="1007" y="1419"/>
                    <a:pt x="1013" y="1440"/>
                    <a:pt x="1034" y="1462"/>
                  </a:cubicBezTo>
                  <a:cubicBezTo>
                    <a:pt x="1034" y="1437"/>
                    <a:pt x="1034" y="1419"/>
                    <a:pt x="1034" y="1401"/>
                  </a:cubicBezTo>
                  <a:cubicBezTo>
                    <a:pt x="1034" y="1392"/>
                    <a:pt x="1037" y="1388"/>
                    <a:pt x="1041" y="1388"/>
                  </a:cubicBezTo>
                  <a:cubicBezTo>
                    <a:pt x="1050" y="1388"/>
                    <a:pt x="1065" y="1410"/>
                    <a:pt x="1065" y="1431"/>
                  </a:cubicBezTo>
                  <a:cubicBezTo>
                    <a:pt x="1065" y="1445"/>
                    <a:pt x="1065" y="1452"/>
                    <a:pt x="1065" y="1462"/>
                  </a:cubicBezTo>
                  <a:cubicBezTo>
                    <a:pt x="1065" y="1447"/>
                    <a:pt x="1072" y="1439"/>
                    <a:pt x="1084" y="1439"/>
                  </a:cubicBezTo>
                  <a:cubicBezTo>
                    <a:pt x="1095" y="1439"/>
                    <a:pt x="1110" y="1447"/>
                    <a:pt x="1126" y="1462"/>
                  </a:cubicBezTo>
                  <a:cubicBezTo>
                    <a:pt x="1126" y="1462"/>
                    <a:pt x="1126" y="1431"/>
                    <a:pt x="1126" y="1431"/>
                  </a:cubicBezTo>
                  <a:cubicBezTo>
                    <a:pt x="1126" y="1431"/>
                    <a:pt x="1126" y="1431"/>
                    <a:pt x="1126" y="1401"/>
                  </a:cubicBezTo>
                  <a:cubicBezTo>
                    <a:pt x="1156" y="1401"/>
                    <a:pt x="1156" y="1401"/>
                    <a:pt x="1156" y="1431"/>
                  </a:cubicBezTo>
                  <a:cubicBezTo>
                    <a:pt x="1171" y="1462"/>
                    <a:pt x="1179" y="1477"/>
                    <a:pt x="1183" y="1477"/>
                  </a:cubicBezTo>
                  <a:cubicBezTo>
                    <a:pt x="1186" y="1477"/>
                    <a:pt x="1186" y="1462"/>
                    <a:pt x="1186" y="1431"/>
                  </a:cubicBezTo>
                  <a:cubicBezTo>
                    <a:pt x="1186" y="1421"/>
                    <a:pt x="1186" y="1411"/>
                    <a:pt x="1186" y="1401"/>
                  </a:cubicBezTo>
                  <a:cubicBezTo>
                    <a:pt x="1186" y="1401"/>
                    <a:pt x="1186" y="1401"/>
                    <a:pt x="1186" y="1340"/>
                  </a:cubicBezTo>
                  <a:cubicBezTo>
                    <a:pt x="1202" y="1371"/>
                    <a:pt x="1209" y="1386"/>
                    <a:pt x="1213" y="1386"/>
                  </a:cubicBezTo>
                  <a:cubicBezTo>
                    <a:pt x="1217" y="1386"/>
                    <a:pt x="1217" y="1371"/>
                    <a:pt x="1217" y="1340"/>
                  </a:cubicBezTo>
                  <a:cubicBezTo>
                    <a:pt x="1234" y="1358"/>
                    <a:pt x="1252" y="1375"/>
                    <a:pt x="1258" y="1375"/>
                  </a:cubicBezTo>
                  <a:cubicBezTo>
                    <a:pt x="1262" y="1375"/>
                    <a:pt x="1260" y="1366"/>
                    <a:pt x="1247" y="1340"/>
                  </a:cubicBezTo>
                  <a:lnTo>
                    <a:pt x="1247" y="1340"/>
                  </a:lnTo>
                  <a:cubicBezTo>
                    <a:pt x="1256" y="1349"/>
                    <a:pt x="1262" y="1353"/>
                    <a:pt x="1267" y="1353"/>
                  </a:cubicBezTo>
                  <a:cubicBezTo>
                    <a:pt x="1278" y="1353"/>
                    <a:pt x="1278" y="1331"/>
                    <a:pt x="1278" y="1310"/>
                  </a:cubicBezTo>
                  <a:lnTo>
                    <a:pt x="1278" y="1310"/>
                  </a:lnTo>
                  <a:cubicBezTo>
                    <a:pt x="1278" y="1310"/>
                    <a:pt x="1278" y="1310"/>
                    <a:pt x="1278" y="1310"/>
                  </a:cubicBezTo>
                  <a:cubicBezTo>
                    <a:pt x="1278" y="1279"/>
                    <a:pt x="1278" y="1279"/>
                    <a:pt x="1278" y="1279"/>
                  </a:cubicBezTo>
                  <a:cubicBezTo>
                    <a:pt x="1278" y="1279"/>
                    <a:pt x="1282" y="1284"/>
                    <a:pt x="1287" y="1290"/>
                  </a:cubicBezTo>
                  <a:lnTo>
                    <a:pt x="1287" y="1290"/>
                  </a:lnTo>
                  <a:cubicBezTo>
                    <a:pt x="1286" y="1290"/>
                    <a:pt x="1286" y="1290"/>
                    <a:pt x="1286" y="1290"/>
                  </a:cubicBezTo>
                  <a:cubicBezTo>
                    <a:pt x="1283" y="1290"/>
                    <a:pt x="1290" y="1305"/>
                    <a:pt x="1308" y="1340"/>
                  </a:cubicBezTo>
                  <a:cubicBezTo>
                    <a:pt x="1308" y="1321"/>
                    <a:pt x="1296" y="1302"/>
                    <a:pt x="1287" y="1290"/>
                  </a:cubicBezTo>
                  <a:lnTo>
                    <a:pt x="1287" y="1290"/>
                  </a:lnTo>
                  <a:cubicBezTo>
                    <a:pt x="1290" y="1292"/>
                    <a:pt x="1297" y="1299"/>
                    <a:pt x="1308" y="1310"/>
                  </a:cubicBezTo>
                  <a:cubicBezTo>
                    <a:pt x="1338" y="1340"/>
                    <a:pt x="1338" y="1340"/>
                    <a:pt x="1338" y="1340"/>
                  </a:cubicBezTo>
                  <a:cubicBezTo>
                    <a:pt x="1323" y="1325"/>
                    <a:pt x="1323" y="1317"/>
                    <a:pt x="1327" y="1317"/>
                  </a:cubicBezTo>
                  <a:cubicBezTo>
                    <a:pt x="1331" y="1317"/>
                    <a:pt x="1338" y="1325"/>
                    <a:pt x="1338" y="1340"/>
                  </a:cubicBezTo>
                  <a:lnTo>
                    <a:pt x="1361" y="1340"/>
                  </a:lnTo>
                  <a:cubicBezTo>
                    <a:pt x="1357" y="1332"/>
                    <a:pt x="1350" y="1321"/>
                    <a:pt x="1338" y="1310"/>
                  </a:cubicBezTo>
                  <a:cubicBezTo>
                    <a:pt x="1338" y="1310"/>
                    <a:pt x="1369" y="1310"/>
                    <a:pt x="1338" y="1280"/>
                  </a:cubicBezTo>
                  <a:lnTo>
                    <a:pt x="1338" y="1280"/>
                  </a:lnTo>
                  <a:cubicBezTo>
                    <a:pt x="1339" y="1280"/>
                    <a:pt x="1369" y="1310"/>
                    <a:pt x="1369" y="1310"/>
                  </a:cubicBezTo>
                  <a:cubicBezTo>
                    <a:pt x="1351" y="1274"/>
                    <a:pt x="1344" y="1260"/>
                    <a:pt x="1353" y="1260"/>
                  </a:cubicBezTo>
                  <a:cubicBezTo>
                    <a:pt x="1359" y="1260"/>
                    <a:pt x="1372" y="1266"/>
                    <a:pt x="1395" y="1277"/>
                  </a:cubicBezTo>
                  <a:lnTo>
                    <a:pt x="1395" y="1277"/>
                  </a:lnTo>
                  <a:cubicBezTo>
                    <a:pt x="1382" y="1256"/>
                    <a:pt x="1363" y="1225"/>
                    <a:pt x="1338" y="1188"/>
                  </a:cubicBezTo>
                  <a:lnTo>
                    <a:pt x="1338" y="1188"/>
                  </a:lnTo>
                  <a:cubicBezTo>
                    <a:pt x="1392" y="1260"/>
                    <a:pt x="1414" y="1289"/>
                    <a:pt x="1417" y="1289"/>
                  </a:cubicBezTo>
                  <a:cubicBezTo>
                    <a:pt x="1419" y="1289"/>
                    <a:pt x="1412" y="1274"/>
                    <a:pt x="1399" y="1249"/>
                  </a:cubicBezTo>
                  <a:lnTo>
                    <a:pt x="1430" y="1249"/>
                  </a:lnTo>
                  <a:cubicBezTo>
                    <a:pt x="1460" y="1249"/>
                    <a:pt x="1460" y="1249"/>
                    <a:pt x="1430" y="1219"/>
                  </a:cubicBezTo>
                  <a:lnTo>
                    <a:pt x="1430" y="1188"/>
                  </a:lnTo>
                  <a:cubicBezTo>
                    <a:pt x="1453" y="1212"/>
                    <a:pt x="1463" y="1221"/>
                    <a:pt x="1464" y="1221"/>
                  </a:cubicBezTo>
                  <a:cubicBezTo>
                    <a:pt x="1467" y="1221"/>
                    <a:pt x="1448" y="1195"/>
                    <a:pt x="1430" y="1158"/>
                  </a:cubicBezTo>
                  <a:lnTo>
                    <a:pt x="1430" y="1158"/>
                  </a:lnTo>
                  <a:lnTo>
                    <a:pt x="1460" y="1188"/>
                  </a:lnTo>
                  <a:cubicBezTo>
                    <a:pt x="1469" y="1197"/>
                    <a:pt x="1475" y="1201"/>
                    <a:pt x="1480" y="1201"/>
                  </a:cubicBezTo>
                  <a:cubicBezTo>
                    <a:pt x="1493" y="1201"/>
                    <a:pt x="1499" y="1179"/>
                    <a:pt x="1521" y="1158"/>
                  </a:cubicBezTo>
                  <a:cubicBezTo>
                    <a:pt x="1551" y="1128"/>
                    <a:pt x="1551" y="1128"/>
                    <a:pt x="1490" y="1097"/>
                  </a:cubicBezTo>
                  <a:cubicBezTo>
                    <a:pt x="1455" y="1080"/>
                    <a:pt x="1440" y="1062"/>
                    <a:pt x="1446" y="1062"/>
                  </a:cubicBezTo>
                  <a:cubicBezTo>
                    <a:pt x="1450" y="1062"/>
                    <a:pt x="1465" y="1071"/>
                    <a:pt x="1490" y="1097"/>
                  </a:cubicBezTo>
                  <a:cubicBezTo>
                    <a:pt x="1511" y="1097"/>
                    <a:pt x="1531" y="1111"/>
                    <a:pt x="1533" y="1111"/>
                  </a:cubicBezTo>
                  <a:cubicBezTo>
                    <a:pt x="1534" y="1111"/>
                    <a:pt x="1531" y="1107"/>
                    <a:pt x="1521" y="1097"/>
                  </a:cubicBezTo>
                  <a:lnTo>
                    <a:pt x="1551" y="1097"/>
                  </a:lnTo>
                  <a:cubicBezTo>
                    <a:pt x="1571" y="1107"/>
                    <a:pt x="1582" y="1111"/>
                    <a:pt x="1586" y="1111"/>
                  </a:cubicBezTo>
                  <a:cubicBezTo>
                    <a:pt x="1595" y="1111"/>
                    <a:pt x="1582" y="1097"/>
                    <a:pt x="1582" y="1097"/>
                  </a:cubicBezTo>
                  <a:cubicBezTo>
                    <a:pt x="1551" y="1082"/>
                    <a:pt x="1544" y="1074"/>
                    <a:pt x="1547" y="1074"/>
                  </a:cubicBezTo>
                  <a:cubicBezTo>
                    <a:pt x="1551" y="1074"/>
                    <a:pt x="1566" y="1082"/>
                    <a:pt x="1582" y="1097"/>
                  </a:cubicBezTo>
                  <a:cubicBezTo>
                    <a:pt x="1602" y="1097"/>
                    <a:pt x="1622" y="1111"/>
                    <a:pt x="1624" y="1111"/>
                  </a:cubicBezTo>
                  <a:cubicBezTo>
                    <a:pt x="1625" y="1111"/>
                    <a:pt x="1622" y="1107"/>
                    <a:pt x="1612" y="1097"/>
                  </a:cubicBezTo>
                  <a:cubicBezTo>
                    <a:pt x="1590" y="1076"/>
                    <a:pt x="1584" y="1054"/>
                    <a:pt x="1604" y="1054"/>
                  </a:cubicBezTo>
                  <a:cubicBezTo>
                    <a:pt x="1612" y="1054"/>
                    <a:pt x="1625" y="1058"/>
                    <a:pt x="1642" y="1067"/>
                  </a:cubicBezTo>
                  <a:cubicBezTo>
                    <a:pt x="1612" y="1036"/>
                    <a:pt x="1612" y="1036"/>
                    <a:pt x="1612" y="1036"/>
                  </a:cubicBezTo>
                  <a:cubicBezTo>
                    <a:pt x="1612" y="1021"/>
                    <a:pt x="1612" y="1014"/>
                    <a:pt x="1616" y="1014"/>
                  </a:cubicBezTo>
                  <a:cubicBezTo>
                    <a:pt x="1620" y="1014"/>
                    <a:pt x="1627" y="1021"/>
                    <a:pt x="1642" y="1036"/>
                  </a:cubicBezTo>
                  <a:cubicBezTo>
                    <a:pt x="1673" y="1036"/>
                    <a:pt x="1673" y="1036"/>
                    <a:pt x="1642" y="1006"/>
                  </a:cubicBezTo>
                  <a:cubicBezTo>
                    <a:pt x="1642" y="1006"/>
                    <a:pt x="1582" y="976"/>
                    <a:pt x="1582" y="976"/>
                  </a:cubicBezTo>
                  <a:cubicBezTo>
                    <a:pt x="1551" y="976"/>
                    <a:pt x="1521" y="945"/>
                    <a:pt x="1521" y="945"/>
                  </a:cubicBezTo>
                  <a:lnTo>
                    <a:pt x="1521" y="945"/>
                  </a:lnTo>
                  <a:cubicBezTo>
                    <a:pt x="1521" y="945"/>
                    <a:pt x="1521" y="945"/>
                    <a:pt x="1521" y="945"/>
                  </a:cubicBezTo>
                  <a:lnTo>
                    <a:pt x="1551" y="945"/>
                  </a:lnTo>
                  <a:cubicBezTo>
                    <a:pt x="1573" y="967"/>
                    <a:pt x="1611" y="973"/>
                    <a:pt x="1631" y="975"/>
                  </a:cubicBezTo>
                  <a:lnTo>
                    <a:pt x="1631" y="975"/>
                  </a:lnTo>
                  <a:cubicBezTo>
                    <a:pt x="1642" y="973"/>
                    <a:pt x="1642" y="967"/>
                    <a:pt x="1642" y="945"/>
                  </a:cubicBezTo>
                  <a:cubicBezTo>
                    <a:pt x="1642" y="945"/>
                    <a:pt x="1642" y="945"/>
                    <a:pt x="1612" y="915"/>
                  </a:cubicBezTo>
                  <a:lnTo>
                    <a:pt x="1612" y="915"/>
                  </a:lnTo>
                  <a:cubicBezTo>
                    <a:pt x="1630" y="924"/>
                    <a:pt x="1645" y="927"/>
                    <a:pt x="1656" y="927"/>
                  </a:cubicBezTo>
                  <a:cubicBezTo>
                    <a:pt x="1683" y="927"/>
                    <a:pt x="1685" y="906"/>
                    <a:pt x="1642" y="884"/>
                  </a:cubicBezTo>
                  <a:cubicBezTo>
                    <a:pt x="1673" y="884"/>
                    <a:pt x="1673" y="884"/>
                    <a:pt x="1642" y="854"/>
                  </a:cubicBezTo>
                  <a:lnTo>
                    <a:pt x="1703" y="854"/>
                  </a:lnTo>
                  <a:cubicBezTo>
                    <a:pt x="1673" y="824"/>
                    <a:pt x="1673" y="824"/>
                    <a:pt x="1673" y="824"/>
                  </a:cubicBezTo>
                  <a:cubicBezTo>
                    <a:pt x="1642" y="793"/>
                    <a:pt x="1642" y="793"/>
                    <a:pt x="1612" y="793"/>
                  </a:cubicBezTo>
                  <a:lnTo>
                    <a:pt x="1673" y="793"/>
                  </a:lnTo>
                  <a:lnTo>
                    <a:pt x="1673" y="763"/>
                  </a:lnTo>
                  <a:cubicBezTo>
                    <a:pt x="1703" y="732"/>
                    <a:pt x="1703" y="732"/>
                    <a:pt x="1673" y="732"/>
                  </a:cubicBezTo>
                  <a:lnTo>
                    <a:pt x="1612" y="732"/>
                  </a:lnTo>
                  <a:cubicBezTo>
                    <a:pt x="1703" y="732"/>
                    <a:pt x="1703" y="672"/>
                    <a:pt x="1612" y="672"/>
                  </a:cubicBezTo>
                  <a:lnTo>
                    <a:pt x="1703" y="672"/>
                  </a:lnTo>
                  <a:cubicBezTo>
                    <a:pt x="1703" y="641"/>
                    <a:pt x="1642" y="641"/>
                    <a:pt x="1642" y="611"/>
                  </a:cubicBezTo>
                  <a:cubicBezTo>
                    <a:pt x="1642" y="611"/>
                    <a:pt x="1642" y="597"/>
                    <a:pt x="1633" y="597"/>
                  </a:cubicBezTo>
                  <a:cubicBezTo>
                    <a:pt x="1629" y="597"/>
                    <a:pt x="1622" y="601"/>
                    <a:pt x="1612" y="611"/>
                  </a:cubicBezTo>
                  <a:cubicBezTo>
                    <a:pt x="1612" y="580"/>
                    <a:pt x="1612" y="580"/>
                    <a:pt x="1642" y="580"/>
                  </a:cubicBezTo>
                  <a:lnTo>
                    <a:pt x="1673" y="580"/>
                  </a:lnTo>
                  <a:cubicBezTo>
                    <a:pt x="1673" y="570"/>
                    <a:pt x="1669" y="567"/>
                    <a:pt x="1664" y="567"/>
                  </a:cubicBezTo>
                  <a:cubicBezTo>
                    <a:pt x="1652" y="567"/>
                    <a:pt x="1632" y="580"/>
                    <a:pt x="1612" y="580"/>
                  </a:cubicBezTo>
                  <a:cubicBezTo>
                    <a:pt x="1642" y="550"/>
                    <a:pt x="1642" y="520"/>
                    <a:pt x="1582" y="520"/>
                  </a:cubicBezTo>
                  <a:lnTo>
                    <a:pt x="1612" y="520"/>
                  </a:lnTo>
                  <a:cubicBezTo>
                    <a:pt x="1633" y="498"/>
                    <a:pt x="1655" y="477"/>
                    <a:pt x="1644" y="477"/>
                  </a:cubicBezTo>
                  <a:cubicBezTo>
                    <a:pt x="1640" y="477"/>
                    <a:pt x="1630" y="480"/>
                    <a:pt x="1612" y="489"/>
                  </a:cubicBezTo>
                  <a:cubicBezTo>
                    <a:pt x="1612" y="489"/>
                    <a:pt x="1612" y="489"/>
                    <a:pt x="1642" y="459"/>
                  </a:cubicBezTo>
                  <a:cubicBezTo>
                    <a:pt x="1612" y="459"/>
                    <a:pt x="1612" y="459"/>
                    <a:pt x="1612" y="428"/>
                  </a:cubicBezTo>
                  <a:lnTo>
                    <a:pt x="1582" y="428"/>
                  </a:lnTo>
                  <a:cubicBezTo>
                    <a:pt x="1582" y="428"/>
                    <a:pt x="1582" y="428"/>
                    <a:pt x="1551" y="459"/>
                  </a:cubicBezTo>
                  <a:lnTo>
                    <a:pt x="1551" y="459"/>
                  </a:lnTo>
                  <a:cubicBezTo>
                    <a:pt x="1587" y="423"/>
                    <a:pt x="1602" y="408"/>
                    <a:pt x="1595" y="408"/>
                  </a:cubicBezTo>
                  <a:cubicBezTo>
                    <a:pt x="1593" y="408"/>
                    <a:pt x="1586" y="411"/>
                    <a:pt x="1576" y="416"/>
                  </a:cubicBezTo>
                  <a:lnTo>
                    <a:pt x="1576" y="416"/>
                  </a:lnTo>
                  <a:cubicBezTo>
                    <a:pt x="1582" y="408"/>
                    <a:pt x="1582" y="398"/>
                    <a:pt x="1582" y="398"/>
                  </a:cubicBezTo>
                  <a:lnTo>
                    <a:pt x="1521" y="398"/>
                  </a:lnTo>
                  <a:cubicBezTo>
                    <a:pt x="1499" y="377"/>
                    <a:pt x="1493" y="355"/>
                    <a:pt x="1480" y="355"/>
                  </a:cubicBezTo>
                  <a:cubicBezTo>
                    <a:pt x="1475" y="355"/>
                    <a:pt x="1469" y="359"/>
                    <a:pt x="1460" y="368"/>
                  </a:cubicBezTo>
                  <a:cubicBezTo>
                    <a:pt x="1490" y="337"/>
                    <a:pt x="1490" y="337"/>
                    <a:pt x="1460" y="307"/>
                  </a:cubicBezTo>
                  <a:cubicBezTo>
                    <a:pt x="1460" y="285"/>
                    <a:pt x="1475" y="264"/>
                    <a:pt x="1473" y="264"/>
                  </a:cubicBezTo>
                  <a:cubicBezTo>
                    <a:pt x="1473" y="264"/>
                    <a:pt x="1469" y="268"/>
                    <a:pt x="1460" y="276"/>
                  </a:cubicBezTo>
                  <a:cubicBezTo>
                    <a:pt x="1460" y="276"/>
                    <a:pt x="1430" y="276"/>
                    <a:pt x="1399" y="307"/>
                  </a:cubicBezTo>
                  <a:cubicBezTo>
                    <a:pt x="1399" y="307"/>
                    <a:pt x="1399" y="307"/>
                    <a:pt x="1430" y="276"/>
                  </a:cubicBezTo>
                  <a:cubicBezTo>
                    <a:pt x="1445" y="261"/>
                    <a:pt x="1437" y="254"/>
                    <a:pt x="1422" y="254"/>
                  </a:cubicBezTo>
                  <a:cubicBezTo>
                    <a:pt x="1407" y="254"/>
                    <a:pt x="1384" y="261"/>
                    <a:pt x="1369" y="276"/>
                  </a:cubicBezTo>
                  <a:cubicBezTo>
                    <a:pt x="1399" y="246"/>
                    <a:pt x="1399" y="246"/>
                    <a:pt x="1399" y="246"/>
                  </a:cubicBezTo>
                  <a:cubicBezTo>
                    <a:pt x="1369" y="246"/>
                    <a:pt x="1399" y="216"/>
                    <a:pt x="1399" y="216"/>
                  </a:cubicBezTo>
                  <a:cubicBezTo>
                    <a:pt x="1430" y="185"/>
                    <a:pt x="1430" y="185"/>
                    <a:pt x="1430" y="155"/>
                  </a:cubicBezTo>
                  <a:lnTo>
                    <a:pt x="1430" y="155"/>
                  </a:lnTo>
                  <a:cubicBezTo>
                    <a:pt x="1414" y="170"/>
                    <a:pt x="1399" y="178"/>
                    <a:pt x="1388" y="178"/>
                  </a:cubicBezTo>
                  <a:cubicBezTo>
                    <a:pt x="1376" y="178"/>
                    <a:pt x="1369" y="170"/>
                    <a:pt x="1369" y="155"/>
                  </a:cubicBezTo>
                  <a:cubicBezTo>
                    <a:pt x="1338" y="155"/>
                    <a:pt x="1338" y="185"/>
                    <a:pt x="1278" y="216"/>
                  </a:cubicBezTo>
                  <a:cubicBezTo>
                    <a:pt x="1308" y="185"/>
                    <a:pt x="1338" y="124"/>
                    <a:pt x="1338" y="124"/>
                  </a:cubicBezTo>
                  <a:lnTo>
                    <a:pt x="1338" y="124"/>
                  </a:lnTo>
                  <a:cubicBezTo>
                    <a:pt x="1338" y="124"/>
                    <a:pt x="1308" y="155"/>
                    <a:pt x="1278" y="185"/>
                  </a:cubicBezTo>
                  <a:cubicBezTo>
                    <a:pt x="1247" y="155"/>
                    <a:pt x="1247" y="155"/>
                    <a:pt x="1277" y="125"/>
                  </a:cubicBezTo>
                  <a:lnTo>
                    <a:pt x="1277" y="125"/>
                  </a:lnTo>
                  <a:cubicBezTo>
                    <a:pt x="1276" y="126"/>
                    <a:pt x="1270" y="132"/>
                    <a:pt x="1247" y="155"/>
                  </a:cubicBezTo>
                  <a:cubicBezTo>
                    <a:pt x="1265" y="119"/>
                    <a:pt x="1262" y="104"/>
                    <a:pt x="1256" y="104"/>
                  </a:cubicBezTo>
                  <a:cubicBezTo>
                    <a:pt x="1252" y="104"/>
                    <a:pt x="1247" y="112"/>
                    <a:pt x="1247" y="124"/>
                  </a:cubicBezTo>
                  <a:cubicBezTo>
                    <a:pt x="1217" y="155"/>
                    <a:pt x="1217" y="155"/>
                    <a:pt x="1217" y="155"/>
                  </a:cubicBezTo>
                  <a:cubicBezTo>
                    <a:pt x="1217" y="140"/>
                    <a:pt x="1217" y="132"/>
                    <a:pt x="1213" y="132"/>
                  </a:cubicBezTo>
                  <a:cubicBezTo>
                    <a:pt x="1209" y="132"/>
                    <a:pt x="1202" y="140"/>
                    <a:pt x="1186" y="155"/>
                  </a:cubicBezTo>
                  <a:cubicBezTo>
                    <a:pt x="1186" y="155"/>
                    <a:pt x="1186" y="124"/>
                    <a:pt x="1186" y="124"/>
                  </a:cubicBezTo>
                  <a:cubicBezTo>
                    <a:pt x="1171" y="155"/>
                    <a:pt x="1164" y="170"/>
                    <a:pt x="1160" y="170"/>
                  </a:cubicBezTo>
                  <a:cubicBezTo>
                    <a:pt x="1156" y="170"/>
                    <a:pt x="1156" y="155"/>
                    <a:pt x="1156" y="124"/>
                  </a:cubicBezTo>
                  <a:cubicBezTo>
                    <a:pt x="1157" y="124"/>
                    <a:pt x="1157" y="123"/>
                    <a:pt x="1158" y="123"/>
                  </a:cubicBezTo>
                  <a:lnTo>
                    <a:pt x="1158" y="123"/>
                  </a:lnTo>
                  <a:cubicBezTo>
                    <a:pt x="1158" y="127"/>
                    <a:pt x="1160" y="129"/>
                    <a:pt x="1162" y="129"/>
                  </a:cubicBezTo>
                  <a:cubicBezTo>
                    <a:pt x="1166" y="129"/>
                    <a:pt x="1174" y="120"/>
                    <a:pt x="1186" y="94"/>
                  </a:cubicBezTo>
                  <a:cubicBezTo>
                    <a:pt x="1186" y="85"/>
                    <a:pt x="1186" y="81"/>
                    <a:pt x="1186" y="81"/>
                  </a:cubicBezTo>
                  <a:cubicBezTo>
                    <a:pt x="1184" y="81"/>
                    <a:pt x="1178" y="102"/>
                    <a:pt x="1158" y="123"/>
                  </a:cubicBezTo>
                  <a:lnTo>
                    <a:pt x="1158" y="123"/>
                  </a:lnTo>
                  <a:cubicBezTo>
                    <a:pt x="1156" y="116"/>
                    <a:pt x="1156" y="105"/>
                    <a:pt x="1156" y="94"/>
                  </a:cubicBezTo>
                  <a:cubicBezTo>
                    <a:pt x="1174" y="58"/>
                    <a:pt x="1181" y="44"/>
                    <a:pt x="1178" y="44"/>
                  </a:cubicBezTo>
                  <a:cubicBezTo>
                    <a:pt x="1176" y="44"/>
                    <a:pt x="1169" y="51"/>
                    <a:pt x="1156" y="64"/>
                  </a:cubicBezTo>
                  <a:cubicBezTo>
                    <a:pt x="1126" y="64"/>
                    <a:pt x="1126" y="94"/>
                    <a:pt x="1095" y="94"/>
                  </a:cubicBezTo>
                  <a:cubicBezTo>
                    <a:pt x="1095" y="94"/>
                    <a:pt x="1079" y="94"/>
                    <a:pt x="1071" y="83"/>
                  </a:cubicBezTo>
                  <a:lnTo>
                    <a:pt x="1071" y="83"/>
                  </a:lnTo>
                  <a:cubicBezTo>
                    <a:pt x="1065" y="94"/>
                    <a:pt x="1065" y="94"/>
                    <a:pt x="1065" y="94"/>
                  </a:cubicBezTo>
                  <a:cubicBezTo>
                    <a:pt x="1053" y="71"/>
                    <a:pt x="1046" y="61"/>
                    <a:pt x="1042" y="61"/>
                  </a:cubicBezTo>
                  <a:cubicBezTo>
                    <a:pt x="1034" y="61"/>
                    <a:pt x="1034" y="87"/>
                    <a:pt x="1034" y="124"/>
                  </a:cubicBezTo>
                  <a:cubicBezTo>
                    <a:pt x="1014" y="124"/>
                    <a:pt x="1007" y="138"/>
                    <a:pt x="1014" y="138"/>
                  </a:cubicBezTo>
                  <a:cubicBezTo>
                    <a:pt x="1018" y="138"/>
                    <a:pt x="1024" y="135"/>
                    <a:pt x="1034" y="124"/>
                  </a:cubicBezTo>
                  <a:lnTo>
                    <a:pt x="1034" y="124"/>
                  </a:lnTo>
                  <a:cubicBezTo>
                    <a:pt x="1034" y="137"/>
                    <a:pt x="1033" y="147"/>
                    <a:pt x="1031" y="155"/>
                  </a:cubicBezTo>
                  <a:lnTo>
                    <a:pt x="1034" y="155"/>
                  </a:lnTo>
                  <a:lnTo>
                    <a:pt x="1034" y="216"/>
                  </a:lnTo>
                  <a:lnTo>
                    <a:pt x="1004" y="216"/>
                  </a:lnTo>
                  <a:cubicBezTo>
                    <a:pt x="1004" y="216"/>
                    <a:pt x="1004" y="216"/>
                    <a:pt x="1004" y="155"/>
                  </a:cubicBezTo>
                  <a:cubicBezTo>
                    <a:pt x="1004" y="155"/>
                    <a:pt x="1004" y="94"/>
                    <a:pt x="1004" y="64"/>
                  </a:cubicBezTo>
                  <a:cubicBezTo>
                    <a:pt x="1004" y="64"/>
                    <a:pt x="974" y="64"/>
                    <a:pt x="974" y="94"/>
                  </a:cubicBezTo>
                  <a:lnTo>
                    <a:pt x="974" y="64"/>
                  </a:lnTo>
                  <a:cubicBezTo>
                    <a:pt x="974" y="33"/>
                    <a:pt x="943" y="3"/>
                    <a:pt x="943" y="3"/>
                  </a:cubicBezTo>
                  <a:close/>
                  <a:moveTo>
                    <a:pt x="1065" y="1462"/>
                  </a:moveTo>
                  <a:cubicBezTo>
                    <a:pt x="1065" y="1474"/>
                    <a:pt x="1065" y="1489"/>
                    <a:pt x="1065" y="1523"/>
                  </a:cubicBezTo>
                  <a:cubicBezTo>
                    <a:pt x="1065" y="1523"/>
                    <a:pt x="1095" y="1523"/>
                    <a:pt x="1065" y="1462"/>
                  </a:cubicBezTo>
                  <a:close/>
                  <a:moveTo>
                    <a:pt x="1399" y="1918"/>
                  </a:moveTo>
                  <a:cubicBezTo>
                    <a:pt x="1399" y="1918"/>
                    <a:pt x="1399" y="1948"/>
                    <a:pt x="1430" y="1979"/>
                  </a:cubicBezTo>
                  <a:cubicBezTo>
                    <a:pt x="1430" y="1971"/>
                    <a:pt x="1430" y="1961"/>
                    <a:pt x="1430" y="1948"/>
                  </a:cubicBezTo>
                  <a:cubicBezTo>
                    <a:pt x="1430" y="1918"/>
                    <a:pt x="1430" y="1918"/>
                    <a:pt x="1399" y="19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3770;p83"/>
            <p:cNvSpPr/>
            <p:nvPr/>
          </p:nvSpPr>
          <p:spPr>
            <a:xfrm>
              <a:off x="1056524" y="3445520"/>
              <a:ext cx="28176" cy="32759"/>
            </a:xfrm>
            <a:custGeom>
              <a:avLst/>
              <a:gdLst/>
              <a:ahLst/>
              <a:cxnLst/>
              <a:rect l="l" t="t" r="r" b="b"/>
              <a:pathLst>
                <a:path w="1703" h="1980" extrusionOk="0">
                  <a:moveTo>
                    <a:pt x="1093" y="1"/>
                  </a:moveTo>
                  <a:cubicBezTo>
                    <a:pt x="1090" y="1"/>
                    <a:pt x="1083" y="27"/>
                    <a:pt x="1064" y="64"/>
                  </a:cubicBezTo>
                  <a:cubicBezTo>
                    <a:pt x="1064" y="73"/>
                    <a:pt x="1067" y="79"/>
                    <a:pt x="1070" y="83"/>
                  </a:cubicBezTo>
                  <a:lnTo>
                    <a:pt x="1070" y="83"/>
                  </a:lnTo>
                  <a:cubicBezTo>
                    <a:pt x="1074" y="75"/>
                    <a:pt x="1082" y="60"/>
                    <a:pt x="1095" y="34"/>
                  </a:cubicBezTo>
                  <a:cubicBezTo>
                    <a:pt x="1095" y="11"/>
                    <a:pt x="1095" y="1"/>
                    <a:pt x="1093" y="1"/>
                  </a:cubicBezTo>
                  <a:close/>
                  <a:moveTo>
                    <a:pt x="1216" y="95"/>
                  </a:moveTo>
                  <a:cubicBezTo>
                    <a:pt x="1186" y="95"/>
                    <a:pt x="1186" y="95"/>
                    <a:pt x="1186" y="125"/>
                  </a:cubicBezTo>
                  <a:lnTo>
                    <a:pt x="1216" y="95"/>
                  </a:lnTo>
                  <a:close/>
                  <a:moveTo>
                    <a:pt x="1247" y="156"/>
                  </a:moveTo>
                  <a:cubicBezTo>
                    <a:pt x="1247" y="171"/>
                    <a:pt x="1239" y="178"/>
                    <a:pt x="1235" y="178"/>
                  </a:cubicBezTo>
                  <a:cubicBezTo>
                    <a:pt x="1232" y="178"/>
                    <a:pt x="1232" y="171"/>
                    <a:pt x="1247" y="156"/>
                  </a:cubicBezTo>
                  <a:close/>
                  <a:moveTo>
                    <a:pt x="669" y="156"/>
                  </a:moveTo>
                  <a:cubicBezTo>
                    <a:pt x="669" y="186"/>
                    <a:pt x="669" y="216"/>
                    <a:pt x="700" y="216"/>
                  </a:cubicBezTo>
                  <a:cubicBezTo>
                    <a:pt x="700" y="186"/>
                    <a:pt x="669" y="156"/>
                    <a:pt x="669" y="156"/>
                  </a:cubicBezTo>
                  <a:close/>
                  <a:moveTo>
                    <a:pt x="1095" y="186"/>
                  </a:moveTo>
                  <a:cubicBezTo>
                    <a:pt x="1095" y="186"/>
                    <a:pt x="1095" y="186"/>
                    <a:pt x="1095" y="216"/>
                  </a:cubicBezTo>
                  <a:cubicBezTo>
                    <a:pt x="1080" y="232"/>
                    <a:pt x="1072" y="239"/>
                    <a:pt x="1068" y="239"/>
                  </a:cubicBezTo>
                  <a:cubicBezTo>
                    <a:pt x="1064" y="239"/>
                    <a:pt x="1064" y="232"/>
                    <a:pt x="1064" y="216"/>
                  </a:cubicBezTo>
                  <a:cubicBezTo>
                    <a:pt x="1034" y="216"/>
                    <a:pt x="1034" y="216"/>
                    <a:pt x="1064" y="186"/>
                  </a:cubicBezTo>
                  <a:lnTo>
                    <a:pt x="1064" y="216"/>
                  </a:lnTo>
                  <a:cubicBezTo>
                    <a:pt x="1095" y="186"/>
                    <a:pt x="1095" y="186"/>
                    <a:pt x="1095" y="186"/>
                  </a:cubicBezTo>
                  <a:close/>
                  <a:moveTo>
                    <a:pt x="821" y="247"/>
                  </a:moveTo>
                  <a:cubicBezTo>
                    <a:pt x="843" y="268"/>
                    <a:pt x="849" y="290"/>
                    <a:pt x="840" y="290"/>
                  </a:cubicBezTo>
                  <a:cubicBezTo>
                    <a:pt x="836" y="290"/>
                    <a:pt x="830" y="286"/>
                    <a:pt x="821" y="277"/>
                  </a:cubicBezTo>
                  <a:cubicBezTo>
                    <a:pt x="821" y="277"/>
                    <a:pt x="821" y="264"/>
                    <a:pt x="821" y="247"/>
                  </a:cubicBezTo>
                  <a:close/>
                  <a:moveTo>
                    <a:pt x="468" y="346"/>
                  </a:moveTo>
                  <a:cubicBezTo>
                    <a:pt x="464" y="346"/>
                    <a:pt x="472" y="353"/>
                    <a:pt x="487" y="368"/>
                  </a:cubicBezTo>
                  <a:lnTo>
                    <a:pt x="517" y="368"/>
                  </a:lnTo>
                  <a:cubicBezTo>
                    <a:pt x="487" y="353"/>
                    <a:pt x="472" y="346"/>
                    <a:pt x="468" y="346"/>
                  </a:cubicBezTo>
                  <a:close/>
                  <a:moveTo>
                    <a:pt x="730" y="338"/>
                  </a:moveTo>
                  <a:cubicBezTo>
                    <a:pt x="760" y="338"/>
                    <a:pt x="791" y="399"/>
                    <a:pt x="791" y="429"/>
                  </a:cubicBezTo>
                  <a:cubicBezTo>
                    <a:pt x="791" y="429"/>
                    <a:pt x="791" y="429"/>
                    <a:pt x="760" y="399"/>
                  </a:cubicBezTo>
                  <a:cubicBezTo>
                    <a:pt x="760" y="399"/>
                    <a:pt x="730" y="368"/>
                    <a:pt x="730" y="338"/>
                  </a:cubicBezTo>
                  <a:close/>
                  <a:moveTo>
                    <a:pt x="1095" y="429"/>
                  </a:moveTo>
                  <a:cubicBezTo>
                    <a:pt x="1095" y="429"/>
                    <a:pt x="1095" y="429"/>
                    <a:pt x="1095" y="429"/>
                  </a:cubicBezTo>
                  <a:cubicBezTo>
                    <a:pt x="1095" y="429"/>
                    <a:pt x="1095" y="429"/>
                    <a:pt x="1095" y="429"/>
                  </a:cubicBezTo>
                  <a:close/>
                  <a:moveTo>
                    <a:pt x="1095" y="429"/>
                  </a:moveTo>
                  <a:cubicBezTo>
                    <a:pt x="1095" y="429"/>
                    <a:pt x="1095" y="429"/>
                    <a:pt x="1095" y="429"/>
                  </a:cubicBezTo>
                  <a:cubicBezTo>
                    <a:pt x="1095" y="429"/>
                    <a:pt x="1095" y="429"/>
                    <a:pt x="1095" y="429"/>
                  </a:cubicBezTo>
                  <a:close/>
                  <a:moveTo>
                    <a:pt x="1206" y="426"/>
                  </a:moveTo>
                  <a:cubicBezTo>
                    <a:pt x="1207" y="426"/>
                    <a:pt x="1202" y="436"/>
                    <a:pt x="1191" y="451"/>
                  </a:cubicBezTo>
                  <a:lnTo>
                    <a:pt x="1191" y="451"/>
                  </a:lnTo>
                  <a:cubicBezTo>
                    <a:pt x="1199" y="434"/>
                    <a:pt x="1205" y="426"/>
                    <a:pt x="1206" y="426"/>
                  </a:cubicBezTo>
                  <a:close/>
                  <a:moveTo>
                    <a:pt x="1676" y="446"/>
                  </a:moveTo>
                  <a:cubicBezTo>
                    <a:pt x="1672" y="446"/>
                    <a:pt x="1662" y="449"/>
                    <a:pt x="1642" y="460"/>
                  </a:cubicBezTo>
                  <a:cubicBezTo>
                    <a:pt x="1662" y="460"/>
                    <a:pt x="1682" y="446"/>
                    <a:pt x="1676" y="446"/>
                  </a:cubicBezTo>
                  <a:close/>
                  <a:moveTo>
                    <a:pt x="791" y="490"/>
                  </a:moveTo>
                  <a:cubicBezTo>
                    <a:pt x="826" y="526"/>
                    <a:pt x="841" y="540"/>
                    <a:pt x="847" y="540"/>
                  </a:cubicBezTo>
                  <a:cubicBezTo>
                    <a:pt x="852" y="540"/>
                    <a:pt x="852" y="533"/>
                    <a:pt x="852" y="520"/>
                  </a:cubicBezTo>
                  <a:cubicBezTo>
                    <a:pt x="852" y="520"/>
                    <a:pt x="821" y="520"/>
                    <a:pt x="791" y="490"/>
                  </a:cubicBezTo>
                  <a:close/>
                  <a:moveTo>
                    <a:pt x="760" y="551"/>
                  </a:moveTo>
                  <a:cubicBezTo>
                    <a:pt x="760" y="581"/>
                    <a:pt x="760" y="581"/>
                    <a:pt x="791" y="581"/>
                  </a:cubicBezTo>
                  <a:cubicBezTo>
                    <a:pt x="761" y="551"/>
                    <a:pt x="760" y="551"/>
                    <a:pt x="760" y="551"/>
                  </a:cubicBezTo>
                  <a:close/>
                  <a:moveTo>
                    <a:pt x="1581" y="551"/>
                  </a:moveTo>
                  <a:cubicBezTo>
                    <a:pt x="1551" y="581"/>
                    <a:pt x="1520" y="581"/>
                    <a:pt x="1490" y="581"/>
                  </a:cubicBezTo>
                  <a:cubicBezTo>
                    <a:pt x="1490" y="581"/>
                    <a:pt x="1490" y="581"/>
                    <a:pt x="1520" y="551"/>
                  </a:cubicBezTo>
                  <a:close/>
                  <a:moveTo>
                    <a:pt x="730" y="581"/>
                  </a:moveTo>
                  <a:cubicBezTo>
                    <a:pt x="750" y="581"/>
                    <a:pt x="771" y="595"/>
                    <a:pt x="773" y="595"/>
                  </a:cubicBezTo>
                  <a:cubicBezTo>
                    <a:pt x="774" y="595"/>
                    <a:pt x="771" y="591"/>
                    <a:pt x="760" y="581"/>
                  </a:cubicBezTo>
                  <a:close/>
                  <a:moveTo>
                    <a:pt x="318" y="659"/>
                  </a:moveTo>
                  <a:cubicBezTo>
                    <a:pt x="298" y="659"/>
                    <a:pt x="304" y="672"/>
                    <a:pt x="365" y="672"/>
                  </a:cubicBezTo>
                  <a:cubicBezTo>
                    <a:pt x="345" y="662"/>
                    <a:pt x="328" y="659"/>
                    <a:pt x="318" y="659"/>
                  </a:cubicBezTo>
                  <a:close/>
                  <a:moveTo>
                    <a:pt x="1216" y="642"/>
                  </a:moveTo>
                  <a:cubicBezTo>
                    <a:pt x="1216" y="642"/>
                    <a:pt x="1216" y="642"/>
                    <a:pt x="1186" y="672"/>
                  </a:cubicBezTo>
                  <a:cubicBezTo>
                    <a:pt x="1186" y="672"/>
                    <a:pt x="1216" y="642"/>
                    <a:pt x="1247" y="642"/>
                  </a:cubicBezTo>
                  <a:close/>
                  <a:moveTo>
                    <a:pt x="1235" y="802"/>
                  </a:moveTo>
                  <a:cubicBezTo>
                    <a:pt x="1232" y="802"/>
                    <a:pt x="1247" y="809"/>
                    <a:pt x="1277" y="824"/>
                  </a:cubicBezTo>
                  <a:cubicBezTo>
                    <a:pt x="1271" y="818"/>
                    <a:pt x="1266" y="813"/>
                    <a:pt x="1262" y="809"/>
                  </a:cubicBezTo>
                  <a:lnTo>
                    <a:pt x="1262" y="809"/>
                  </a:lnTo>
                  <a:cubicBezTo>
                    <a:pt x="1274" y="813"/>
                    <a:pt x="1289" y="818"/>
                    <a:pt x="1308" y="824"/>
                  </a:cubicBezTo>
                  <a:cubicBezTo>
                    <a:pt x="1277" y="809"/>
                    <a:pt x="1262" y="802"/>
                    <a:pt x="1258" y="802"/>
                  </a:cubicBezTo>
                  <a:cubicBezTo>
                    <a:pt x="1256" y="802"/>
                    <a:pt x="1258" y="804"/>
                    <a:pt x="1262" y="809"/>
                  </a:cubicBezTo>
                  <a:lnTo>
                    <a:pt x="1262" y="809"/>
                  </a:lnTo>
                  <a:cubicBezTo>
                    <a:pt x="1246" y="804"/>
                    <a:pt x="1238" y="802"/>
                    <a:pt x="1235" y="802"/>
                  </a:cubicBezTo>
                  <a:close/>
                  <a:moveTo>
                    <a:pt x="1520" y="824"/>
                  </a:moveTo>
                  <a:lnTo>
                    <a:pt x="1520" y="824"/>
                  </a:lnTo>
                  <a:cubicBezTo>
                    <a:pt x="1551" y="824"/>
                    <a:pt x="1581" y="855"/>
                    <a:pt x="1581" y="855"/>
                  </a:cubicBezTo>
                  <a:lnTo>
                    <a:pt x="1551" y="855"/>
                  </a:lnTo>
                  <a:lnTo>
                    <a:pt x="1520" y="824"/>
                  </a:lnTo>
                  <a:close/>
                  <a:moveTo>
                    <a:pt x="639" y="855"/>
                  </a:moveTo>
                  <a:cubicBezTo>
                    <a:pt x="615" y="855"/>
                    <a:pt x="610" y="855"/>
                    <a:pt x="609" y="870"/>
                  </a:cubicBezTo>
                  <a:lnTo>
                    <a:pt x="609" y="870"/>
                  </a:lnTo>
                  <a:cubicBezTo>
                    <a:pt x="616" y="866"/>
                    <a:pt x="626" y="861"/>
                    <a:pt x="639" y="855"/>
                  </a:cubicBezTo>
                  <a:close/>
                  <a:moveTo>
                    <a:pt x="421" y="877"/>
                  </a:moveTo>
                  <a:cubicBezTo>
                    <a:pt x="413" y="879"/>
                    <a:pt x="405" y="882"/>
                    <a:pt x="396" y="885"/>
                  </a:cubicBezTo>
                  <a:lnTo>
                    <a:pt x="426" y="885"/>
                  </a:lnTo>
                  <a:cubicBezTo>
                    <a:pt x="416" y="885"/>
                    <a:pt x="416" y="882"/>
                    <a:pt x="421" y="877"/>
                  </a:cubicBezTo>
                  <a:close/>
                  <a:moveTo>
                    <a:pt x="689" y="872"/>
                  </a:moveTo>
                  <a:cubicBezTo>
                    <a:pt x="686" y="872"/>
                    <a:pt x="679" y="875"/>
                    <a:pt x="669" y="885"/>
                  </a:cubicBezTo>
                  <a:cubicBezTo>
                    <a:pt x="689" y="885"/>
                    <a:pt x="696" y="872"/>
                    <a:pt x="689" y="872"/>
                  </a:cubicBezTo>
                  <a:close/>
                  <a:moveTo>
                    <a:pt x="1057" y="896"/>
                  </a:moveTo>
                  <a:cubicBezTo>
                    <a:pt x="1056" y="896"/>
                    <a:pt x="1057" y="900"/>
                    <a:pt x="1064" y="911"/>
                  </a:cubicBezTo>
                  <a:lnTo>
                    <a:pt x="1064" y="911"/>
                  </a:lnTo>
                  <a:cubicBezTo>
                    <a:pt x="1063" y="901"/>
                    <a:pt x="1059" y="896"/>
                    <a:pt x="1057" y="896"/>
                  </a:cubicBezTo>
                  <a:close/>
                  <a:moveTo>
                    <a:pt x="742" y="896"/>
                  </a:moveTo>
                  <a:cubicBezTo>
                    <a:pt x="740" y="896"/>
                    <a:pt x="725" y="903"/>
                    <a:pt x="700" y="916"/>
                  </a:cubicBezTo>
                  <a:cubicBezTo>
                    <a:pt x="706" y="916"/>
                    <a:pt x="710" y="916"/>
                    <a:pt x="714" y="916"/>
                  </a:cubicBezTo>
                  <a:lnTo>
                    <a:pt x="714" y="916"/>
                  </a:lnTo>
                  <a:cubicBezTo>
                    <a:pt x="735" y="902"/>
                    <a:pt x="744" y="896"/>
                    <a:pt x="742" y="896"/>
                  </a:cubicBezTo>
                  <a:close/>
                  <a:moveTo>
                    <a:pt x="517" y="916"/>
                  </a:moveTo>
                  <a:cubicBezTo>
                    <a:pt x="517" y="916"/>
                    <a:pt x="490" y="929"/>
                    <a:pt x="472" y="929"/>
                  </a:cubicBezTo>
                  <a:cubicBezTo>
                    <a:pt x="463" y="929"/>
                    <a:pt x="456" y="926"/>
                    <a:pt x="456" y="916"/>
                  </a:cubicBezTo>
                  <a:close/>
                  <a:moveTo>
                    <a:pt x="1156" y="920"/>
                  </a:moveTo>
                  <a:cubicBezTo>
                    <a:pt x="1163" y="931"/>
                    <a:pt x="1164" y="936"/>
                    <a:pt x="1163" y="936"/>
                  </a:cubicBezTo>
                  <a:cubicBezTo>
                    <a:pt x="1161" y="936"/>
                    <a:pt x="1157" y="930"/>
                    <a:pt x="1156" y="920"/>
                  </a:cubicBezTo>
                  <a:close/>
                  <a:moveTo>
                    <a:pt x="324" y="932"/>
                  </a:moveTo>
                  <a:cubicBezTo>
                    <a:pt x="326" y="932"/>
                    <a:pt x="322" y="938"/>
                    <a:pt x="309" y="942"/>
                  </a:cubicBezTo>
                  <a:lnTo>
                    <a:pt x="309" y="942"/>
                  </a:lnTo>
                  <a:cubicBezTo>
                    <a:pt x="317" y="935"/>
                    <a:pt x="322" y="932"/>
                    <a:pt x="324" y="932"/>
                  </a:cubicBez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517" y="946"/>
                  </a:moveTo>
                  <a:cubicBezTo>
                    <a:pt x="536" y="946"/>
                    <a:pt x="531" y="946"/>
                    <a:pt x="517" y="954"/>
                  </a:cubicBezTo>
                  <a:lnTo>
                    <a:pt x="517" y="954"/>
                  </a:lnTo>
                  <a:lnTo>
                    <a:pt x="517" y="946"/>
                  </a:lnTo>
                  <a:close/>
                  <a:moveTo>
                    <a:pt x="548" y="946"/>
                  </a:moveTo>
                  <a:cubicBezTo>
                    <a:pt x="548" y="946"/>
                    <a:pt x="547" y="946"/>
                    <a:pt x="517" y="976"/>
                  </a:cubicBezTo>
                  <a:lnTo>
                    <a:pt x="517" y="961"/>
                  </a:lnTo>
                  <a:lnTo>
                    <a:pt x="517" y="961"/>
                  </a:lnTo>
                  <a:cubicBezTo>
                    <a:pt x="547" y="946"/>
                    <a:pt x="548" y="946"/>
                    <a:pt x="548" y="946"/>
                  </a:cubicBezTo>
                  <a:close/>
                  <a:moveTo>
                    <a:pt x="841" y="934"/>
                  </a:moveTo>
                  <a:cubicBezTo>
                    <a:pt x="840" y="934"/>
                    <a:pt x="834" y="943"/>
                    <a:pt x="821" y="961"/>
                  </a:cubicBezTo>
                  <a:lnTo>
                    <a:pt x="821" y="961"/>
                  </a:lnTo>
                  <a:lnTo>
                    <a:pt x="821" y="946"/>
                  </a:lnTo>
                  <a:cubicBezTo>
                    <a:pt x="821" y="954"/>
                    <a:pt x="819" y="961"/>
                    <a:pt x="816" y="968"/>
                  </a:cubicBezTo>
                  <a:lnTo>
                    <a:pt x="816" y="968"/>
                  </a:lnTo>
                  <a:cubicBezTo>
                    <a:pt x="818" y="966"/>
                    <a:pt x="820" y="964"/>
                    <a:pt x="821" y="961"/>
                  </a:cubicBezTo>
                  <a:lnTo>
                    <a:pt x="821" y="961"/>
                  </a:lnTo>
                  <a:lnTo>
                    <a:pt x="821" y="976"/>
                  </a:lnTo>
                  <a:cubicBezTo>
                    <a:pt x="835" y="949"/>
                    <a:pt x="842" y="934"/>
                    <a:pt x="841" y="934"/>
                  </a:cubicBezTo>
                  <a:close/>
                  <a:moveTo>
                    <a:pt x="821" y="976"/>
                  </a:moveTo>
                  <a:cubicBezTo>
                    <a:pt x="821" y="976"/>
                    <a:pt x="821" y="976"/>
                    <a:pt x="821" y="1007"/>
                  </a:cubicBezTo>
                  <a:cubicBezTo>
                    <a:pt x="852" y="976"/>
                    <a:pt x="852" y="976"/>
                    <a:pt x="821" y="976"/>
                  </a:cubicBezTo>
                  <a:close/>
                  <a:moveTo>
                    <a:pt x="1490" y="946"/>
                  </a:moveTo>
                  <a:cubicBezTo>
                    <a:pt x="1520" y="946"/>
                    <a:pt x="1520" y="946"/>
                    <a:pt x="1551" y="976"/>
                  </a:cubicBezTo>
                  <a:cubicBezTo>
                    <a:pt x="1581" y="976"/>
                    <a:pt x="1611" y="1007"/>
                    <a:pt x="1611" y="1007"/>
                  </a:cubicBezTo>
                  <a:cubicBezTo>
                    <a:pt x="1581" y="1007"/>
                    <a:pt x="1520" y="976"/>
                    <a:pt x="1490" y="946"/>
                  </a:cubicBezTo>
                  <a:close/>
                  <a:moveTo>
                    <a:pt x="669" y="946"/>
                  </a:moveTo>
                  <a:cubicBezTo>
                    <a:pt x="665" y="951"/>
                    <a:pt x="639" y="976"/>
                    <a:pt x="639" y="976"/>
                  </a:cubicBezTo>
                  <a:lnTo>
                    <a:pt x="639" y="1007"/>
                  </a:lnTo>
                  <a:lnTo>
                    <a:pt x="608" y="1007"/>
                  </a:lnTo>
                  <a:cubicBezTo>
                    <a:pt x="608" y="1007"/>
                    <a:pt x="578" y="1037"/>
                    <a:pt x="548" y="1037"/>
                  </a:cubicBezTo>
                  <a:lnTo>
                    <a:pt x="548" y="1037"/>
                  </a:lnTo>
                  <a:cubicBezTo>
                    <a:pt x="557" y="1028"/>
                    <a:pt x="567" y="1017"/>
                    <a:pt x="578" y="1007"/>
                  </a:cubicBezTo>
                  <a:cubicBezTo>
                    <a:pt x="608" y="1007"/>
                    <a:pt x="638" y="977"/>
                    <a:pt x="669" y="946"/>
                  </a:cubicBezTo>
                  <a:close/>
                  <a:moveTo>
                    <a:pt x="0" y="1068"/>
                  </a:moveTo>
                  <a:cubicBezTo>
                    <a:pt x="0" y="1078"/>
                    <a:pt x="4" y="1081"/>
                    <a:pt x="10" y="1081"/>
                  </a:cubicBezTo>
                  <a:cubicBezTo>
                    <a:pt x="21" y="1081"/>
                    <a:pt x="41" y="1068"/>
                    <a:pt x="61" y="1068"/>
                  </a:cubicBezTo>
                  <a:close/>
                  <a:moveTo>
                    <a:pt x="438" y="1170"/>
                  </a:moveTo>
                  <a:cubicBezTo>
                    <a:pt x="419" y="1181"/>
                    <a:pt x="411" y="1189"/>
                    <a:pt x="426" y="1189"/>
                  </a:cubicBezTo>
                  <a:cubicBezTo>
                    <a:pt x="433" y="1183"/>
                    <a:pt x="436" y="1176"/>
                    <a:pt x="438" y="1170"/>
                  </a:cubicBezTo>
                  <a:close/>
                  <a:moveTo>
                    <a:pt x="507" y="1180"/>
                  </a:moveTo>
                  <a:cubicBezTo>
                    <a:pt x="502" y="1182"/>
                    <a:pt x="495" y="1185"/>
                    <a:pt x="487" y="1189"/>
                  </a:cubicBezTo>
                  <a:cubicBezTo>
                    <a:pt x="507" y="1189"/>
                    <a:pt x="514" y="1189"/>
                    <a:pt x="507" y="1180"/>
                  </a:cubicBezTo>
                  <a:close/>
                  <a:moveTo>
                    <a:pt x="578" y="1189"/>
                  </a:moveTo>
                  <a:cubicBezTo>
                    <a:pt x="578" y="1189"/>
                    <a:pt x="578" y="1220"/>
                    <a:pt x="548" y="1220"/>
                  </a:cubicBezTo>
                  <a:cubicBezTo>
                    <a:pt x="548" y="1189"/>
                    <a:pt x="578" y="1189"/>
                    <a:pt x="578" y="1189"/>
                  </a:cubicBezTo>
                  <a:close/>
                  <a:moveTo>
                    <a:pt x="912" y="1159"/>
                  </a:moveTo>
                  <a:cubicBezTo>
                    <a:pt x="912" y="1166"/>
                    <a:pt x="912" y="1176"/>
                    <a:pt x="912" y="1189"/>
                  </a:cubicBezTo>
                  <a:cubicBezTo>
                    <a:pt x="912" y="1220"/>
                    <a:pt x="882" y="1250"/>
                    <a:pt x="882" y="1250"/>
                  </a:cubicBezTo>
                  <a:cubicBezTo>
                    <a:pt x="882" y="1250"/>
                    <a:pt x="882" y="1220"/>
                    <a:pt x="912" y="1159"/>
                  </a:cubicBezTo>
                  <a:close/>
                  <a:moveTo>
                    <a:pt x="1034" y="1220"/>
                  </a:moveTo>
                  <a:cubicBezTo>
                    <a:pt x="1034" y="1220"/>
                    <a:pt x="1034" y="1220"/>
                    <a:pt x="1064" y="1250"/>
                  </a:cubicBezTo>
                  <a:lnTo>
                    <a:pt x="1034" y="1250"/>
                  </a:lnTo>
                  <a:lnTo>
                    <a:pt x="1034" y="1220"/>
                  </a:lnTo>
                  <a:close/>
                  <a:moveTo>
                    <a:pt x="1247" y="1189"/>
                  </a:moveTo>
                  <a:cubicBezTo>
                    <a:pt x="1277" y="1220"/>
                    <a:pt x="1277" y="1250"/>
                    <a:pt x="1277" y="1250"/>
                  </a:cubicBezTo>
                  <a:lnTo>
                    <a:pt x="1247" y="1220"/>
                  </a:lnTo>
                  <a:lnTo>
                    <a:pt x="1247" y="1250"/>
                  </a:lnTo>
                  <a:cubicBezTo>
                    <a:pt x="1247" y="1250"/>
                    <a:pt x="1247" y="1220"/>
                    <a:pt x="1216" y="1189"/>
                  </a:cubicBezTo>
                  <a:lnTo>
                    <a:pt x="1216" y="1189"/>
                  </a:lnTo>
                  <a:cubicBezTo>
                    <a:pt x="1224" y="1197"/>
                    <a:pt x="1234" y="1207"/>
                    <a:pt x="1247" y="1220"/>
                  </a:cubicBezTo>
                  <a:lnTo>
                    <a:pt x="1247" y="1189"/>
                  </a:lnTo>
                  <a:close/>
                  <a:moveTo>
                    <a:pt x="572" y="1237"/>
                  </a:moveTo>
                  <a:cubicBezTo>
                    <a:pt x="563" y="1237"/>
                    <a:pt x="548" y="1259"/>
                    <a:pt x="548" y="1280"/>
                  </a:cubicBezTo>
                  <a:cubicBezTo>
                    <a:pt x="578" y="1280"/>
                    <a:pt x="578" y="1250"/>
                    <a:pt x="578" y="1250"/>
                  </a:cubicBezTo>
                  <a:cubicBezTo>
                    <a:pt x="578" y="1241"/>
                    <a:pt x="575" y="1237"/>
                    <a:pt x="572" y="1237"/>
                  </a:cubicBezTo>
                  <a:close/>
                  <a:moveTo>
                    <a:pt x="1009" y="1208"/>
                  </a:moveTo>
                  <a:cubicBezTo>
                    <a:pt x="1018" y="1208"/>
                    <a:pt x="1034" y="1236"/>
                    <a:pt x="1034" y="1280"/>
                  </a:cubicBezTo>
                  <a:lnTo>
                    <a:pt x="1004" y="1280"/>
                  </a:lnTo>
                  <a:cubicBezTo>
                    <a:pt x="1004" y="1250"/>
                    <a:pt x="1004" y="1220"/>
                    <a:pt x="1004" y="1220"/>
                  </a:cubicBezTo>
                  <a:cubicBezTo>
                    <a:pt x="1004" y="1211"/>
                    <a:pt x="1006" y="1208"/>
                    <a:pt x="1009" y="1208"/>
                  </a:cubicBezTo>
                  <a:close/>
                  <a:moveTo>
                    <a:pt x="1391" y="1273"/>
                  </a:moveTo>
                  <a:cubicBezTo>
                    <a:pt x="1403" y="1293"/>
                    <a:pt x="1410" y="1305"/>
                    <a:pt x="1411" y="1305"/>
                  </a:cubicBezTo>
                  <a:cubicBezTo>
                    <a:pt x="1411" y="1305"/>
                    <a:pt x="1407" y="1297"/>
                    <a:pt x="1399" y="1280"/>
                  </a:cubicBezTo>
                  <a:cubicBezTo>
                    <a:pt x="1396" y="1278"/>
                    <a:pt x="1393" y="1275"/>
                    <a:pt x="1391" y="1273"/>
                  </a:cubicBezTo>
                  <a:close/>
                  <a:moveTo>
                    <a:pt x="1186" y="1280"/>
                  </a:moveTo>
                  <a:cubicBezTo>
                    <a:pt x="1186" y="1280"/>
                    <a:pt x="1216" y="1311"/>
                    <a:pt x="1216" y="1311"/>
                  </a:cubicBezTo>
                  <a:cubicBezTo>
                    <a:pt x="1216" y="1321"/>
                    <a:pt x="1213" y="1324"/>
                    <a:pt x="1208" y="1324"/>
                  </a:cubicBezTo>
                  <a:cubicBezTo>
                    <a:pt x="1199" y="1324"/>
                    <a:pt x="1186" y="1311"/>
                    <a:pt x="1186" y="1311"/>
                  </a:cubicBezTo>
                  <a:cubicBezTo>
                    <a:pt x="1186" y="1280"/>
                    <a:pt x="1186" y="1280"/>
                    <a:pt x="1186" y="1280"/>
                  </a:cubicBezTo>
                  <a:close/>
                  <a:moveTo>
                    <a:pt x="790" y="1282"/>
                  </a:moveTo>
                  <a:cubicBezTo>
                    <a:pt x="787" y="1301"/>
                    <a:pt x="780" y="1321"/>
                    <a:pt x="760" y="1341"/>
                  </a:cubicBezTo>
                  <a:cubicBezTo>
                    <a:pt x="760" y="1341"/>
                    <a:pt x="760" y="1312"/>
                    <a:pt x="790" y="1282"/>
                  </a:cubicBezTo>
                  <a:close/>
                  <a:moveTo>
                    <a:pt x="1338" y="1311"/>
                  </a:moveTo>
                  <a:lnTo>
                    <a:pt x="1338" y="1341"/>
                  </a:lnTo>
                  <a:cubicBezTo>
                    <a:pt x="1347" y="1350"/>
                    <a:pt x="1353" y="1354"/>
                    <a:pt x="1357" y="1354"/>
                  </a:cubicBezTo>
                  <a:cubicBezTo>
                    <a:pt x="1366" y="1354"/>
                    <a:pt x="1359" y="1332"/>
                    <a:pt x="1338" y="1311"/>
                  </a:cubicBezTo>
                  <a:close/>
                  <a:moveTo>
                    <a:pt x="578" y="1341"/>
                  </a:moveTo>
                  <a:cubicBezTo>
                    <a:pt x="578" y="1341"/>
                    <a:pt x="578" y="1341"/>
                    <a:pt x="548" y="1371"/>
                  </a:cubicBezTo>
                  <a:cubicBezTo>
                    <a:pt x="578" y="1371"/>
                    <a:pt x="578" y="1371"/>
                    <a:pt x="578" y="1341"/>
                  </a:cubicBezTo>
                  <a:close/>
                  <a:moveTo>
                    <a:pt x="912" y="1311"/>
                  </a:moveTo>
                  <a:cubicBezTo>
                    <a:pt x="912" y="1341"/>
                    <a:pt x="912" y="1371"/>
                    <a:pt x="882" y="1371"/>
                  </a:cubicBezTo>
                  <a:cubicBezTo>
                    <a:pt x="912" y="1341"/>
                    <a:pt x="912" y="1311"/>
                    <a:pt x="912" y="1311"/>
                  </a:cubicBezTo>
                  <a:close/>
                  <a:moveTo>
                    <a:pt x="1125" y="1341"/>
                  </a:moveTo>
                  <a:cubicBezTo>
                    <a:pt x="1125" y="1341"/>
                    <a:pt x="1156" y="1371"/>
                    <a:pt x="1125" y="1371"/>
                  </a:cubicBezTo>
                  <a:cubicBezTo>
                    <a:pt x="1125" y="1371"/>
                    <a:pt x="1125" y="1341"/>
                    <a:pt x="1125" y="1341"/>
                  </a:cubicBezTo>
                  <a:close/>
                  <a:moveTo>
                    <a:pt x="789" y="1376"/>
                  </a:moveTo>
                  <a:cubicBezTo>
                    <a:pt x="778" y="1411"/>
                    <a:pt x="776" y="1427"/>
                    <a:pt x="778" y="1427"/>
                  </a:cubicBezTo>
                  <a:cubicBezTo>
                    <a:pt x="780" y="1427"/>
                    <a:pt x="786" y="1408"/>
                    <a:pt x="789" y="1376"/>
                  </a:cubicBezTo>
                  <a:close/>
                  <a:moveTo>
                    <a:pt x="943" y="4"/>
                  </a:moveTo>
                  <a:cubicBezTo>
                    <a:pt x="943" y="4"/>
                    <a:pt x="943" y="34"/>
                    <a:pt x="943" y="34"/>
                  </a:cubicBezTo>
                  <a:cubicBezTo>
                    <a:pt x="943" y="64"/>
                    <a:pt x="852" y="64"/>
                    <a:pt x="821" y="95"/>
                  </a:cubicBezTo>
                  <a:cubicBezTo>
                    <a:pt x="806" y="80"/>
                    <a:pt x="798" y="72"/>
                    <a:pt x="795" y="72"/>
                  </a:cubicBezTo>
                  <a:cubicBezTo>
                    <a:pt x="791" y="72"/>
                    <a:pt x="791" y="80"/>
                    <a:pt x="791" y="95"/>
                  </a:cubicBezTo>
                  <a:cubicBezTo>
                    <a:pt x="821" y="125"/>
                    <a:pt x="791" y="125"/>
                    <a:pt x="760" y="125"/>
                  </a:cubicBezTo>
                  <a:cubicBezTo>
                    <a:pt x="730" y="125"/>
                    <a:pt x="700" y="156"/>
                    <a:pt x="730" y="186"/>
                  </a:cubicBezTo>
                  <a:cubicBezTo>
                    <a:pt x="700" y="186"/>
                    <a:pt x="730" y="216"/>
                    <a:pt x="700" y="216"/>
                  </a:cubicBezTo>
                  <a:cubicBezTo>
                    <a:pt x="730" y="247"/>
                    <a:pt x="700" y="247"/>
                    <a:pt x="700" y="247"/>
                  </a:cubicBezTo>
                  <a:cubicBezTo>
                    <a:pt x="669" y="216"/>
                    <a:pt x="669" y="186"/>
                    <a:pt x="669" y="186"/>
                  </a:cubicBezTo>
                  <a:lnTo>
                    <a:pt x="654" y="186"/>
                  </a:lnTo>
                  <a:cubicBezTo>
                    <a:pt x="650" y="178"/>
                    <a:pt x="645" y="168"/>
                    <a:pt x="639" y="156"/>
                  </a:cubicBezTo>
                  <a:cubicBezTo>
                    <a:pt x="608" y="125"/>
                    <a:pt x="593" y="110"/>
                    <a:pt x="589" y="110"/>
                  </a:cubicBezTo>
                  <a:cubicBezTo>
                    <a:pt x="586" y="110"/>
                    <a:pt x="593" y="125"/>
                    <a:pt x="608" y="156"/>
                  </a:cubicBezTo>
                  <a:lnTo>
                    <a:pt x="639" y="186"/>
                  </a:lnTo>
                  <a:cubicBezTo>
                    <a:pt x="627" y="180"/>
                    <a:pt x="619" y="178"/>
                    <a:pt x="613" y="178"/>
                  </a:cubicBezTo>
                  <a:cubicBezTo>
                    <a:pt x="590" y="178"/>
                    <a:pt x="614" y="222"/>
                    <a:pt x="639" y="247"/>
                  </a:cubicBezTo>
                  <a:cubicBezTo>
                    <a:pt x="608" y="216"/>
                    <a:pt x="593" y="201"/>
                    <a:pt x="589" y="201"/>
                  </a:cubicBezTo>
                  <a:cubicBezTo>
                    <a:pt x="586" y="201"/>
                    <a:pt x="593" y="216"/>
                    <a:pt x="608" y="247"/>
                  </a:cubicBezTo>
                  <a:cubicBezTo>
                    <a:pt x="580" y="219"/>
                    <a:pt x="578" y="217"/>
                    <a:pt x="578" y="216"/>
                  </a:cubicBezTo>
                  <a:lnTo>
                    <a:pt x="578" y="216"/>
                  </a:lnTo>
                  <a:cubicBezTo>
                    <a:pt x="608" y="247"/>
                    <a:pt x="578" y="277"/>
                    <a:pt x="548" y="308"/>
                  </a:cubicBezTo>
                  <a:cubicBezTo>
                    <a:pt x="517" y="338"/>
                    <a:pt x="487" y="338"/>
                    <a:pt x="517" y="368"/>
                  </a:cubicBezTo>
                  <a:cubicBezTo>
                    <a:pt x="517" y="390"/>
                    <a:pt x="532" y="411"/>
                    <a:pt x="531" y="411"/>
                  </a:cubicBezTo>
                  <a:cubicBezTo>
                    <a:pt x="530" y="411"/>
                    <a:pt x="526" y="408"/>
                    <a:pt x="517" y="399"/>
                  </a:cubicBezTo>
                  <a:cubicBezTo>
                    <a:pt x="502" y="384"/>
                    <a:pt x="487" y="376"/>
                    <a:pt x="475" y="376"/>
                  </a:cubicBezTo>
                  <a:cubicBezTo>
                    <a:pt x="464" y="376"/>
                    <a:pt x="456" y="384"/>
                    <a:pt x="456" y="399"/>
                  </a:cubicBezTo>
                  <a:cubicBezTo>
                    <a:pt x="456" y="399"/>
                    <a:pt x="426" y="399"/>
                    <a:pt x="456" y="429"/>
                  </a:cubicBezTo>
                  <a:cubicBezTo>
                    <a:pt x="426" y="414"/>
                    <a:pt x="403" y="406"/>
                    <a:pt x="396" y="406"/>
                  </a:cubicBezTo>
                  <a:cubicBezTo>
                    <a:pt x="388" y="406"/>
                    <a:pt x="396" y="414"/>
                    <a:pt x="426" y="429"/>
                  </a:cubicBezTo>
                  <a:cubicBezTo>
                    <a:pt x="426" y="429"/>
                    <a:pt x="426" y="443"/>
                    <a:pt x="417" y="443"/>
                  </a:cubicBezTo>
                  <a:cubicBezTo>
                    <a:pt x="413" y="443"/>
                    <a:pt x="406" y="439"/>
                    <a:pt x="396" y="429"/>
                  </a:cubicBezTo>
                  <a:cubicBezTo>
                    <a:pt x="365" y="429"/>
                    <a:pt x="365" y="429"/>
                    <a:pt x="396" y="460"/>
                  </a:cubicBezTo>
                  <a:cubicBezTo>
                    <a:pt x="396" y="460"/>
                    <a:pt x="396" y="490"/>
                    <a:pt x="396" y="490"/>
                  </a:cubicBezTo>
                  <a:cubicBezTo>
                    <a:pt x="396" y="490"/>
                    <a:pt x="396" y="520"/>
                    <a:pt x="396" y="520"/>
                  </a:cubicBezTo>
                  <a:cubicBezTo>
                    <a:pt x="365" y="520"/>
                    <a:pt x="365" y="551"/>
                    <a:pt x="365" y="581"/>
                  </a:cubicBezTo>
                  <a:cubicBezTo>
                    <a:pt x="335" y="612"/>
                    <a:pt x="335" y="612"/>
                    <a:pt x="304" y="612"/>
                  </a:cubicBezTo>
                  <a:cubicBezTo>
                    <a:pt x="304" y="612"/>
                    <a:pt x="304" y="642"/>
                    <a:pt x="335" y="642"/>
                  </a:cubicBezTo>
                  <a:cubicBezTo>
                    <a:pt x="396" y="642"/>
                    <a:pt x="396" y="672"/>
                    <a:pt x="365" y="672"/>
                  </a:cubicBezTo>
                  <a:lnTo>
                    <a:pt x="335" y="672"/>
                  </a:lnTo>
                  <a:cubicBezTo>
                    <a:pt x="244" y="672"/>
                    <a:pt x="274" y="703"/>
                    <a:pt x="365" y="703"/>
                  </a:cubicBezTo>
                  <a:lnTo>
                    <a:pt x="304" y="703"/>
                  </a:lnTo>
                  <a:cubicBezTo>
                    <a:pt x="304" y="733"/>
                    <a:pt x="304" y="733"/>
                    <a:pt x="244" y="733"/>
                  </a:cubicBezTo>
                  <a:lnTo>
                    <a:pt x="274" y="733"/>
                  </a:lnTo>
                  <a:cubicBezTo>
                    <a:pt x="304" y="733"/>
                    <a:pt x="304" y="764"/>
                    <a:pt x="304" y="764"/>
                  </a:cubicBezTo>
                  <a:lnTo>
                    <a:pt x="487" y="764"/>
                  </a:lnTo>
                  <a:cubicBezTo>
                    <a:pt x="548" y="733"/>
                    <a:pt x="578" y="733"/>
                    <a:pt x="639" y="733"/>
                  </a:cubicBezTo>
                  <a:cubicBezTo>
                    <a:pt x="639" y="733"/>
                    <a:pt x="608" y="733"/>
                    <a:pt x="608" y="703"/>
                  </a:cubicBezTo>
                  <a:lnTo>
                    <a:pt x="669" y="703"/>
                  </a:lnTo>
                  <a:cubicBezTo>
                    <a:pt x="669" y="672"/>
                    <a:pt x="669" y="672"/>
                    <a:pt x="700" y="672"/>
                  </a:cubicBezTo>
                  <a:lnTo>
                    <a:pt x="730" y="703"/>
                  </a:lnTo>
                  <a:cubicBezTo>
                    <a:pt x="700" y="672"/>
                    <a:pt x="700" y="672"/>
                    <a:pt x="730" y="672"/>
                  </a:cubicBezTo>
                  <a:cubicBezTo>
                    <a:pt x="730" y="642"/>
                    <a:pt x="730" y="642"/>
                    <a:pt x="700" y="612"/>
                  </a:cubicBezTo>
                  <a:lnTo>
                    <a:pt x="700" y="612"/>
                  </a:lnTo>
                  <a:cubicBezTo>
                    <a:pt x="715" y="627"/>
                    <a:pt x="722" y="634"/>
                    <a:pt x="726" y="634"/>
                  </a:cubicBezTo>
                  <a:cubicBezTo>
                    <a:pt x="730" y="634"/>
                    <a:pt x="730" y="627"/>
                    <a:pt x="730" y="612"/>
                  </a:cubicBezTo>
                  <a:lnTo>
                    <a:pt x="760" y="612"/>
                  </a:lnTo>
                  <a:cubicBezTo>
                    <a:pt x="760" y="612"/>
                    <a:pt x="760" y="612"/>
                    <a:pt x="730" y="581"/>
                  </a:cubicBezTo>
                  <a:cubicBezTo>
                    <a:pt x="730" y="551"/>
                    <a:pt x="700" y="521"/>
                    <a:pt x="700" y="520"/>
                  </a:cubicBezTo>
                  <a:lnTo>
                    <a:pt x="700" y="520"/>
                  </a:lnTo>
                  <a:cubicBezTo>
                    <a:pt x="700" y="521"/>
                    <a:pt x="730" y="551"/>
                    <a:pt x="760" y="551"/>
                  </a:cubicBezTo>
                  <a:cubicBezTo>
                    <a:pt x="791" y="520"/>
                    <a:pt x="791" y="520"/>
                    <a:pt x="760" y="490"/>
                  </a:cubicBezTo>
                  <a:cubicBezTo>
                    <a:pt x="760" y="475"/>
                    <a:pt x="760" y="467"/>
                    <a:pt x="764" y="467"/>
                  </a:cubicBezTo>
                  <a:cubicBezTo>
                    <a:pt x="768" y="467"/>
                    <a:pt x="776" y="475"/>
                    <a:pt x="791" y="490"/>
                  </a:cubicBezTo>
                  <a:cubicBezTo>
                    <a:pt x="791" y="490"/>
                    <a:pt x="791" y="490"/>
                    <a:pt x="791" y="490"/>
                  </a:cubicBezTo>
                  <a:lnTo>
                    <a:pt x="791" y="490"/>
                  </a:lnTo>
                  <a:cubicBezTo>
                    <a:pt x="807" y="498"/>
                    <a:pt x="819" y="502"/>
                    <a:pt x="827" y="502"/>
                  </a:cubicBezTo>
                  <a:cubicBezTo>
                    <a:pt x="839" y="502"/>
                    <a:pt x="843" y="494"/>
                    <a:pt x="840" y="479"/>
                  </a:cubicBezTo>
                  <a:lnTo>
                    <a:pt x="840" y="479"/>
                  </a:lnTo>
                  <a:cubicBezTo>
                    <a:pt x="852" y="490"/>
                    <a:pt x="852" y="490"/>
                    <a:pt x="852" y="490"/>
                  </a:cubicBezTo>
                  <a:cubicBezTo>
                    <a:pt x="839" y="464"/>
                    <a:pt x="837" y="455"/>
                    <a:pt x="841" y="455"/>
                  </a:cubicBezTo>
                  <a:cubicBezTo>
                    <a:pt x="847" y="455"/>
                    <a:pt x="864" y="472"/>
                    <a:pt x="882" y="490"/>
                  </a:cubicBezTo>
                  <a:cubicBezTo>
                    <a:pt x="882" y="520"/>
                    <a:pt x="882" y="520"/>
                    <a:pt x="882" y="520"/>
                  </a:cubicBezTo>
                  <a:cubicBezTo>
                    <a:pt x="882" y="485"/>
                    <a:pt x="882" y="470"/>
                    <a:pt x="888" y="470"/>
                  </a:cubicBezTo>
                  <a:cubicBezTo>
                    <a:pt x="892" y="470"/>
                    <a:pt x="900" y="477"/>
                    <a:pt x="912" y="490"/>
                  </a:cubicBezTo>
                  <a:cubicBezTo>
                    <a:pt x="882" y="460"/>
                    <a:pt x="912" y="460"/>
                    <a:pt x="912" y="460"/>
                  </a:cubicBezTo>
                  <a:cubicBezTo>
                    <a:pt x="912" y="460"/>
                    <a:pt x="912" y="460"/>
                    <a:pt x="912" y="429"/>
                  </a:cubicBezTo>
                  <a:cubicBezTo>
                    <a:pt x="912" y="429"/>
                    <a:pt x="912" y="429"/>
                    <a:pt x="943" y="460"/>
                  </a:cubicBezTo>
                  <a:lnTo>
                    <a:pt x="943" y="429"/>
                  </a:lnTo>
                  <a:cubicBezTo>
                    <a:pt x="958" y="460"/>
                    <a:pt x="966" y="475"/>
                    <a:pt x="969" y="475"/>
                  </a:cubicBezTo>
                  <a:cubicBezTo>
                    <a:pt x="973" y="475"/>
                    <a:pt x="973" y="460"/>
                    <a:pt x="973" y="429"/>
                  </a:cubicBezTo>
                  <a:cubicBezTo>
                    <a:pt x="973" y="429"/>
                    <a:pt x="973" y="429"/>
                    <a:pt x="973" y="399"/>
                  </a:cubicBezTo>
                  <a:cubicBezTo>
                    <a:pt x="973" y="368"/>
                    <a:pt x="1004" y="368"/>
                    <a:pt x="1004" y="368"/>
                  </a:cubicBezTo>
                  <a:lnTo>
                    <a:pt x="1004" y="368"/>
                  </a:lnTo>
                  <a:cubicBezTo>
                    <a:pt x="1004" y="368"/>
                    <a:pt x="973" y="399"/>
                    <a:pt x="973" y="429"/>
                  </a:cubicBezTo>
                  <a:cubicBezTo>
                    <a:pt x="973" y="442"/>
                    <a:pt x="973" y="449"/>
                    <a:pt x="975" y="449"/>
                  </a:cubicBezTo>
                  <a:cubicBezTo>
                    <a:pt x="978" y="449"/>
                    <a:pt x="986" y="434"/>
                    <a:pt x="1004" y="399"/>
                  </a:cubicBezTo>
                  <a:lnTo>
                    <a:pt x="1004" y="399"/>
                  </a:lnTo>
                  <a:cubicBezTo>
                    <a:pt x="1004" y="420"/>
                    <a:pt x="988" y="442"/>
                    <a:pt x="990" y="442"/>
                  </a:cubicBezTo>
                  <a:cubicBezTo>
                    <a:pt x="991" y="442"/>
                    <a:pt x="995" y="438"/>
                    <a:pt x="1004" y="429"/>
                  </a:cubicBezTo>
                  <a:cubicBezTo>
                    <a:pt x="1004" y="442"/>
                    <a:pt x="1004" y="449"/>
                    <a:pt x="1006" y="449"/>
                  </a:cubicBezTo>
                  <a:cubicBezTo>
                    <a:pt x="1009" y="449"/>
                    <a:pt x="1016" y="435"/>
                    <a:pt x="1033" y="400"/>
                  </a:cubicBezTo>
                  <a:lnTo>
                    <a:pt x="1033" y="400"/>
                  </a:lnTo>
                  <a:cubicBezTo>
                    <a:pt x="1016" y="435"/>
                    <a:pt x="1009" y="449"/>
                    <a:pt x="1012" y="449"/>
                  </a:cubicBezTo>
                  <a:cubicBezTo>
                    <a:pt x="1014" y="449"/>
                    <a:pt x="1021" y="442"/>
                    <a:pt x="1034" y="429"/>
                  </a:cubicBezTo>
                  <a:lnTo>
                    <a:pt x="1034" y="399"/>
                  </a:lnTo>
                  <a:cubicBezTo>
                    <a:pt x="1034" y="422"/>
                    <a:pt x="1034" y="427"/>
                    <a:pt x="1047" y="442"/>
                  </a:cubicBezTo>
                  <a:lnTo>
                    <a:pt x="1047" y="442"/>
                  </a:lnTo>
                  <a:cubicBezTo>
                    <a:pt x="1064" y="410"/>
                    <a:pt x="1064" y="368"/>
                    <a:pt x="1064" y="368"/>
                  </a:cubicBezTo>
                  <a:lnTo>
                    <a:pt x="1064" y="429"/>
                  </a:lnTo>
                  <a:lnTo>
                    <a:pt x="1049" y="444"/>
                  </a:lnTo>
                  <a:lnTo>
                    <a:pt x="1049" y="444"/>
                  </a:lnTo>
                  <a:cubicBezTo>
                    <a:pt x="1048" y="443"/>
                    <a:pt x="1048" y="443"/>
                    <a:pt x="1047" y="442"/>
                  </a:cubicBezTo>
                  <a:lnTo>
                    <a:pt x="1047" y="442"/>
                  </a:lnTo>
                  <a:cubicBezTo>
                    <a:pt x="1043" y="448"/>
                    <a:pt x="1039" y="454"/>
                    <a:pt x="1034" y="460"/>
                  </a:cubicBezTo>
                  <a:lnTo>
                    <a:pt x="1049" y="444"/>
                  </a:lnTo>
                  <a:lnTo>
                    <a:pt x="1049" y="444"/>
                  </a:lnTo>
                  <a:cubicBezTo>
                    <a:pt x="1053" y="448"/>
                    <a:pt x="1058" y="453"/>
                    <a:pt x="1064" y="460"/>
                  </a:cubicBezTo>
                  <a:lnTo>
                    <a:pt x="1095" y="399"/>
                  </a:lnTo>
                  <a:lnTo>
                    <a:pt x="1095" y="399"/>
                  </a:lnTo>
                  <a:cubicBezTo>
                    <a:pt x="1095" y="399"/>
                    <a:pt x="1095" y="399"/>
                    <a:pt x="1095" y="399"/>
                  </a:cubicBezTo>
                  <a:cubicBezTo>
                    <a:pt x="1095" y="414"/>
                    <a:pt x="1095" y="422"/>
                    <a:pt x="1099" y="422"/>
                  </a:cubicBezTo>
                  <a:cubicBezTo>
                    <a:pt x="1102" y="422"/>
                    <a:pt x="1110" y="414"/>
                    <a:pt x="1125" y="399"/>
                  </a:cubicBezTo>
                  <a:lnTo>
                    <a:pt x="1125" y="399"/>
                  </a:lnTo>
                  <a:cubicBezTo>
                    <a:pt x="1104" y="420"/>
                    <a:pt x="1097" y="442"/>
                    <a:pt x="1096" y="442"/>
                  </a:cubicBezTo>
                  <a:cubicBezTo>
                    <a:pt x="1095" y="442"/>
                    <a:pt x="1095" y="438"/>
                    <a:pt x="1095" y="429"/>
                  </a:cubicBezTo>
                  <a:cubicBezTo>
                    <a:pt x="1095" y="429"/>
                    <a:pt x="1095" y="431"/>
                    <a:pt x="1095" y="460"/>
                  </a:cubicBezTo>
                  <a:cubicBezTo>
                    <a:pt x="1103" y="451"/>
                    <a:pt x="1114" y="440"/>
                    <a:pt x="1125" y="429"/>
                  </a:cubicBezTo>
                  <a:cubicBezTo>
                    <a:pt x="1138" y="417"/>
                    <a:pt x="1145" y="409"/>
                    <a:pt x="1147" y="409"/>
                  </a:cubicBezTo>
                  <a:cubicBezTo>
                    <a:pt x="1150" y="409"/>
                    <a:pt x="1143" y="424"/>
                    <a:pt x="1125" y="460"/>
                  </a:cubicBezTo>
                  <a:cubicBezTo>
                    <a:pt x="1113" y="472"/>
                    <a:pt x="1110" y="480"/>
                    <a:pt x="1114" y="480"/>
                  </a:cubicBezTo>
                  <a:cubicBezTo>
                    <a:pt x="1120" y="480"/>
                    <a:pt x="1138" y="465"/>
                    <a:pt x="1156" y="429"/>
                  </a:cubicBezTo>
                  <a:cubicBezTo>
                    <a:pt x="1174" y="410"/>
                    <a:pt x="1184" y="403"/>
                    <a:pt x="1188" y="403"/>
                  </a:cubicBezTo>
                  <a:cubicBezTo>
                    <a:pt x="1197" y="403"/>
                    <a:pt x="1177" y="439"/>
                    <a:pt x="1156" y="460"/>
                  </a:cubicBezTo>
                  <a:lnTo>
                    <a:pt x="1183" y="460"/>
                  </a:lnTo>
                  <a:cubicBezTo>
                    <a:pt x="1176" y="468"/>
                    <a:pt x="1167" y="479"/>
                    <a:pt x="1156" y="490"/>
                  </a:cubicBezTo>
                  <a:cubicBezTo>
                    <a:pt x="1156" y="520"/>
                    <a:pt x="1156" y="520"/>
                    <a:pt x="1156" y="520"/>
                  </a:cubicBezTo>
                  <a:lnTo>
                    <a:pt x="1156" y="551"/>
                  </a:lnTo>
                  <a:cubicBezTo>
                    <a:pt x="1171" y="536"/>
                    <a:pt x="1178" y="528"/>
                    <a:pt x="1182" y="528"/>
                  </a:cubicBezTo>
                  <a:cubicBezTo>
                    <a:pt x="1186" y="528"/>
                    <a:pt x="1186" y="536"/>
                    <a:pt x="1186" y="551"/>
                  </a:cubicBezTo>
                  <a:cubicBezTo>
                    <a:pt x="1186" y="551"/>
                    <a:pt x="1186" y="551"/>
                    <a:pt x="1186" y="520"/>
                  </a:cubicBezTo>
                  <a:cubicBezTo>
                    <a:pt x="1216" y="520"/>
                    <a:pt x="1216" y="520"/>
                    <a:pt x="1186" y="551"/>
                  </a:cubicBezTo>
                  <a:cubicBezTo>
                    <a:pt x="1216" y="520"/>
                    <a:pt x="1216" y="520"/>
                    <a:pt x="1216" y="520"/>
                  </a:cubicBezTo>
                  <a:lnTo>
                    <a:pt x="1216" y="551"/>
                  </a:lnTo>
                  <a:cubicBezTo>
                    <a:pt x="1247" y="520"/>
                    <a:pt x="1247" y="520"/>
                    <a:pt x="1247" y="520"/>
                  </a:cubicBezTo>
                  <a:cubicBezTo>
                    <a:pt x="1247" y="520"/>
                    <a:pt x="1277" y="520"/>
                    <a:pt x="1247" y="551"/>
                  </a:cubicBezTo>
                  <a:cubicBezTo>
                    <a:pt x="1247" y="551"/>
                    <a:pt x="1247" y="551"/>
                    <a:pt x="1247" y="551"/>
                  </a:cubicBezTo>
                  <a:lnTo>
                    <a:pt x="1247" y="551"/>
                  </a:lnTo>
                  <a:cubicBezTo>
                    <a:pt x="1247" y="551"/>
                    <a:pt x="1216" y="551"/>
                    <a:pt x="1216" y="581"/>
                  </a:cubicBezTo>
                  <a:cubicBezTo>
                    <a:pt x="1223" y="581"/>
                    <a:pt x="1228" y="581"/>
                    <a:pt x="1232" y="581"/>
                  </a:cubicBezTo>
                  <a:lnTo>
                    <a:pt x="1232" y="581"/>
                  </a:lnTo>
                  <a:cubicBezTo>
                    <a:pt x="1225" y="595"/>
                    <a:pt x="1223" y="601"/>
                    <a:pt x="1225" y="601"/>
                  </a:cubicBezTo>
                  <a:cubicBezTo>
                    <a:pt x="1227" y="601"/>
                    <a:pt x="1234" y="594"/>
                    <a:pt x="1247" y="581"/>
                  </a:cubicBezTo>
                  <a:lnTo>
                    <a:pt x="1277" y="581"/>
                  </a:lnTo>
                  <a:cubicBezTo>
                    <a:pt x="1277" y="581"/>
                    <a:pt x="1277" y="581"/>
                    <a:pt x="1247" y="612"/>
                  </a:cubicBezTo>
                  <a:cubicBezTo>
                    <a:pt x="1267" y="601"/>
                    <a:pt x="1277" y="598"/>
                    <a:pt x="1280" y="598"/>
                  </a:cubicBezTo>
                  <a:cubicBezTo>
                    <a:pt x="1287" y="598"/>
                    <a:pt x="1267" y="612"/>
                    <a:pt x="1247" y="612"/>
                  </a:cubicBezTo>
                  <a:lnTo>
                    <a:pt x="1277" y="612"/>
                  </a:lnTo>
                  <a:cubicBezTo>
                    <a:pt x="1308" y="612"/>
                    <a:pt x="1308" y="612"/>
                    <a:pt x="1247" y="642"/>
                  </a:cubicBezTo>
                  <a:lnTo>
                    <a:pt x="1277" y="642"/>
                  </a:lnTo>
                  <a:cubicBezTo>
                    <a:pt x="1277" y="642"/>
                    <a:pt x="1277" y="672"/>
                    <a:pt x="1247" y="672"/>
                  </a:cubicBezTo>
                  <a:lnTo>
                    <a:pt x="1308" y="672"/>
                  </a:lnTo>
                  <a:cubicBezTo>
                    <a:pt x="1277" y="703"/>
                    <a:pt x="1277" y="764"/>
                    <a:pt x="1308" y="764"/>
                  </a:cubicBezTo>
                  <a:cubicBezTo>
                    <a:pt x="1247" y="764"/>
                    <a:pt x="1277" y="764"/>
                    <a:pt x="1277" y="794"/>
                  </a:cubicBezTo>
                  <a:cubicBezTo>
                    <a:pt x="1308" y="794"/>
                    <a:pt x="1308" y="824"/>
                    <a:pt x="1308" y="824"/>
                  </a:cubicBezTo>
                  <a:cubicBezTo>
                    <a:pt x="1308" y="824"/>
                    <a:pt x="1308" y="824"/>
                    <a:pt x="1308" y="824"/>
                  </a:cubicBezTo>
                  <a:lnTo>
                    <a:pt x="1308" y="824"/>
                  </a:lnTo>
                  <a:cubicBezTo>
                    <a:pt x="1318" y="824"/>
                    <a:pt x="1329" y="828"/>
                    <a:pt x="1338" y="833"/>
                  </a:cubicBezTo>
                  <a:lnTo>
                    <a:pt x="1338" y="833"/>
                  </a:lnTo>
                  <a:cubicBezTo>
                    <a:pt x="1320" y="824"/>
                    <a:pt x="1308" y="824"/>
                    <a:pt x="1308" y="824"/>
                  </a:cubicBezTo>
                  <a:lnTo>
                    <a:pt x="1308" y="824"/>
                  </a:lnTo>
                  <a:cubicBezTo>
                    <a:pt x="1309" y="826"/>
                    <a:pt x="1311" y="827"/>
                    <a:pt x="1312" y="829"/>
                  </a:cubicBezTo>
                  <a:lnTo>
                    <a:pt x="1312" y="829"/>
                  </a:lnTo>
                  <a:cubicBezTo>
                    <a:pt x="1322" y="832"/>
                    <a:pt x="1325" y="836"/>
                    <a:pt x="1321" y="838"/>
                  </a:cubicBezTo>
                  <a:lnTo>
                    <a:pt x="1321" y="838"/>
                  </a:lnTo>
                  <a:cubicBezTo>
                    <a:pt x="1318" y="835"/>
                    <a:pt x="1315" y="832"/>
                    <a:pt x="1312" y="829"/>
                  </a:cubicBezTo>
                  <a:lnTo>
                    <a:pt x="1312" y="829"/>
                  </a:lnTo>
                  <a:cubicBezTo>
                    <a:pt x="1304" y="826"/>
                    <a:pt x="1293" y="824"/>
                    <a:pt x="1277" y="824"/>
                  </a:cubicBezTo>
                  <a:lnTo>
                    <a:pt x="1277" y="824"/>
                  </a:lnTo>
                  <a:cubicBezTo>
                    <a:pt x="1247" y="824"/>
                    <a:pt x="1247" y="824"/>
                    <a:pt x="1307" y="855"/>
                  </a:cubicBezTo>
                  <a:lnTo>
                    <a:pt x="1307" y="855"/>
                  </a:lnTo>
                  <a:cubicBezTo>
                    <a:pt x="1335" y="853"/>
                    <a:pt x="1325" y="849"/>
                    <a:pt x="1277" y="824"/>
                  </a:cubicBezTo>
                  <a:lnTo>
                    <a:pt x="1277" y="824"/>
                  </a:lnTo>
                  <a:cubicBezTo>
                    <a:pt x="1297" y="835"/>
                    <a:pt x="1311" y="838"/>
                    <a:pt x="1318" y="838"/>
                  </a:cubicBezTo>
                  <a:cubicBezTo>
                    <a:pt x="1319" y="838"/>
                    <a:pt x="1320" y="838"/>
                    <a:pt x="1321" y="838"/>
                  </a:cubicBezTo>
                  <a:lnTo>
                    <a:pt x="1321" y="838"/>
                  </a:lnTo>
                  <a:cubicBezTo>
                    <a:pt x="1337" y="855"/>
                    <a:pt x="1333" y="855"/>
                    <a:pt x="1308" y="855"/>
                  </a:cubicBezTo>
                  <a:cubicBezTo>
                    <a:pt x="1307" y="855"/>
                    <a:pt x="1307" y="855"/>
                    <a:pt x="1307" y="855"/>
                  </a:cubicBezTo>
                  <a:lnTo>
                    <a:pt x="1307" y="855"/>
                  </a:lnTo>
                  <a:cubicBezTo>
                    <a:pt x="1300" y="855"/>
                    <a:pt x="1290" y="855"/>
                    <a:pt x="1277" y="855"/>
                  </a:cubicBezTo>
                  <a:cubicBezTo>
                    <a:pt x="1292" y="870"/>
                    <a:pt x="1300" y="878"/>
                    <a:pt x="1296" y="878"/>
                  </a:cubicBezTo>
                  <a:cubicBezTo>
                    <a:pt x="1292" y="878"/>
                    <a:pt x="1277" y="870"/>
                    <a:pt x="1247" y="855"/>
                  </a:cubicBezTo>
                  <a:lnTo>
                    <a:pt x="1216" y="855"/>
                  </a:lnTo>
                  <a:lnTo>
                    <a:pt x="1247" y="885"/>
                  </a:lnTo>
                  <a:cubicBezTo>
                    <a:pt x="1247" y="885"/>
                    <a:pt x="1233" y="872"/>
                    <a:pt x="1215" y="872"/>
                  </a:cubicBezTo>
                  <a:cubicBezTo>
                    <a:pt x="1206" y="872"/>
                    <a:pt x="1196" y="875"/>
                    <a:pt x="1186" y="885"/>
                  </a:cubicBezTo>
                  <a:cubicBezTo>
                    <a:pt x="1186" y="885"/>
                    <a:pt x="1186" y="885"/>
                    <a:pt x="1216" y="916"/>
                  </a:cubicBezTo>
                  <a:lnTo>
                    <a:pt x="1156" y="916"/>
                  </a:lnTo>
                  <a:cubicBezTo>
                    <a:pt x="1156" y="916"/>
                    <a:pt x="1156" y="916"/>
                    <a:pt x="1125" y="885"/>
                  </a:cubicBezTo>
                  <a:lnTo>
                    <a:pt x="1125" y="885"/>
                  </a:lnTo>
                  <a:cubicBezTo>
                    <a:pt x="1139" y="899"/>
                    <a:pt x="1148" y="909"/>
                    <a:pt x="1154" y="917"/>
                  </a:cubicBezTo>
                  <a:lnTo>
                    <a:pt x="1154" y="917"/>
                  </a:lnTo>
                  <a:cubicBezTo>
                    <a:pt x="1125" y="946"/>
                    <a:pt x="1126" y="947"/>
                    <a:pt x="1156" y="976"/>
                  </a:cubicBezTo>
                  <a:cubicBezTo>
                    <a:pt x="1144" y="965"/>
                    <a:pt x="1133" y="954"/>
                    <a:pt x="1125" y="947"/>
                  </a:cubicBezTo>
                  <a:lnTo>
                    <a:pt x="1125" y="947"/>
                  </a:lnTo>
                  <a:lnTo>
                    <a:pt x="1125" y="946"/>
                  </a:lnTo>
                  <a:cubicBezTo>
                    <a:pt x="1116" y="937"/>
                    <a:pt x="1110" y="933"/>
                    <a:pt x="1106" y="933"/>
                  </a:cubicBezTo>
                  <a:cubicBezTo>
                    <a:pt x="1097" y="933"/>
                    <a:pt x="1104" y="955"/>
                    <a:pt x="1125" y="976"/>
                  </a:cubicBezTo>
                  <a:cubicBezTo>
                    <a:pt x="1139" y="1004"/>
                    <a:pt x="1146" y="1019"/>
                    <a:pt x="1145" y="1019"/>
                  </a:cubicBezTo>
                  <a:cubicBezTo>
                    <a:pt x="1143" y="1019"/>
                    <a:pt x="1128" y="996"/>
                    <a:pt x="1095" y="946"/>
                  </a:cubicBezTo>
                  <a:lnTo>
                    <a:pt x="1095" y="946"/>
                  </a:lnTo>
                  <a:cubicBezTo>
                    <a:pt x="1104" y="955"/>
                    <a:pt x="1107" y="959"/>
                    <a:pt x="1108" y="959"/>
                  </a:cubicBezTo>
                  <a:cubicBezTo>
                    <a:pt x="1110" y="959"/>
                    <a:pt x="1095" y="937"/>
                    <a:pt x="1095" y="916"/>
                  </a:cubicBezTo>
                  <a:cubicBezTo>
                    <a:pt x="1082" y="903"/>
                    <a:pt x="1075" y="896"/>
                    <a:pt x="1073" y="896"/>
                  </a:cubicBezTo>
                  <a:cubicBezTo>
                    <a:pt x="1070" y="896"/>
                    <a:pt x="1077" y="910"/>
                    <a:pt x="1095" y="946"/>
                  </a:cubicBezTo>
                  <a:cubicBezTo>
                    <a:pt x="1079" y="931"/>
                    <a:pt x="1070" y="919"/>
                    <a:pt x="1064" y="911"/>
                  </a:cubicBezTo>
                  <a:lnTo>
                    <a:pt x="1064" y="911"/>
                  </a:lnTo>
                  <a:cubicBezTo>
                    <a:pt x="1064" y="912"/>
                    <a:pt x="1064" y="914"/>
                    <a:pt x="1064" y="916"/>
                  </a:cubicBezTo>
                  <a:cubicBezTo>
                    <a:pt x="1095" y="946"/>
                    <a:pt x="1095" y="976"/>
                    <a:pt x="1095" y="976"/>
                  </a:cubicBezTo>
                  <a:lnTo>
                    <a:pt x="1110" y="1006"/>
                  </a:lnTo>
                  <a:lnTo>
                    <a:pt x="1110" y="1006"/>
                  </a:lnTo>
                  <a:cubicBezTo>
                    <a:pt x="1124" y="1004"/>
                    <a:pt x="1119" y="994"/>
                    <a:pt x="1095" y="947"/>
                  </a:cubicBezTo>
                  <a:lnTo>
                    <a:pt x="1095" y="947"/>
                  </a:lnTo>
                  <a:cubicBezTo>
                    <a:pt x="1097" y="950"/>
                    <a:pt x="1103" y="962"/>
                    <a:pt x="1125" y="1007"/>
                  </a:cubicBezTo>
                  <a:cubicBezTo>
                    <a:pt x="1156" y="1037"/>
                    <a:pt x="1156" y="1037"/>
                    <a:pt x="1125" y="1037"/>
                  </a:cubicBezTo>
                  <a:lnTo>
                    <a:pt x="1110" y="1006"/>
                  </a:lnTo>
                  <a:lnTo>
                    <a:pt x="1110" y="1006"/>
                  </a:lnTo>
                  <a:cubicBezTo>
                    <a:pt x="1106" y="1007"/>
                    <a:pt x="1101" y="1007"/>
                    <a:pt x="1095" y="1007"/>
                  </a:cubicBezTo>
                  <a:cubicBezTo>
                    <a:pt x="1095" y="1007"/>
                    <a:pt x="1095" y="1007"/>
                    <a:pt x="1095" y="976"/>
                  </a:cubicBezTo>
                  <a:cubicBezTo>
                    <a:pt x="1065" y="946"/>
                    <a:pt x="1064" y="946"/>
                    <a:pt x="1064" y="946"/>
                  </a:cubicBezTo>
                  <a:lnTo>
                    <a:pt x="1064" y="946"/>
                  </a:lnTo>
                  <a:cubicBezTo>
                    <a:pt x="1064" y="946"/>
                    <a:pt x="1095" y="1068"/>
                    <a:pt x="1125" y="1128"/>
                  </a:cubicBezTo>
                  <a:cubicBezTo>
                    <a:pt x="1095" y="1098"/>
                    <a:pt x="1095" y="1098"/>
                    <a:pt x="1095" y="1098"/>
                  </a:cubicBezTo>
                  <a:cubicBezTo>
                    <a:pt x="1095" y="1068"/>
                    <a:pt x="1095" y="1068"/>
                    <a:pt x="1095" y="1068"/>
                  </a:cubicBezTo>
                  <a:lnTo>
                    <a:pt x="1064" y="1037"/>
                  </a:lnTo>
                  <a:cubicBezTo>
                    <a:pt x="1064" y="1028"/>
                    <a:pt x="1062" y="1016"/>
                    <a:pt x="1059" y="1006"/>
                  </a:cubicBezTo>
                  <a:lnTo>
                    <a:pt x="1059" y="1006"/>
                  </a:lnTo>
                  <a:cubicBezTo>
                    <a:pt x="1062" y="1007"/>
                    <a:pt x="1064" y="1007"/>
                    <a:pt x="1064" y="1007"/>
                  </a:cubicBezTo>
                  <a:cubicBezTo>
                    <a:pt x="1055" y="988"/>
                    <a:pt x="1051" y="981"/>
                    <a:pt x="1051" y="981"/>
                  </a:cubicBezTo>
                  <a:lnTo>
                    <a:pt x="1051" y="981"/>
                  </a:lnTo>
                  <a:cubicBezTo>
                    <a:pt x="1050" y="981"/>
                    <a:pt x="1055" y="992"/>
                    <a:pt x="1059" y="1006"/>
                  </a:cubicBezTo>
                  <a:lnTo>
                    <a:pt x="1059" y="1006"/>
                  </a:lnTo>
                  <a:cubicBezTo>
                    <a:pt x="1050" y="1004"/>
                    <a:pt x="1034" y="998"/>
                    <a:pt x="1034" y="976"/>
                  </a:cubicBezTo>
                  <a:cubicBezTo>
                    <a:pt x="1034" y="976"/>
                    <a:pt x="1034" y="976"/>
                    <a:pt x="1034" y="1007"/>
                  </a:cubicBezTo>
                  <a:cubicBezTo>
                    <a:pt x="1034" y="1037"/>
                    <a:pt x="1034" y="1037"/>
                    <a:pt x="1034" y="1037"/>
                  </a:cubicBezTo>
                  <a:cubicBezTo>
                    <a:pt x="1025" y="1028"/>
                    <a:pt x="1019" y="1025"/>
                    <a:pt x="1015" y="1025"/>
                  </a:cubicBezTo>
                  <a:cubicBezTo>
                    <a:pt x="1006" y="1025"/>
                    <a:pt x="1012" y="1046"/>
                    <a:pt x="1034" y="1068"/>
                  </a:cubicBezTo>
                  <a:cubicBezTo>
                    <a:pt x="1064" y="1098"/>
                    <a:pt x="1064" y="1128"/>
                    <a:pt x="1064" y="1128"/>
                  </a:cubicBezTo>
                  <a:cubicBezTo>
                    <a:pt x="1064" y="1141"/>
                    <a:pt x="1064" y="1148"/>
                    <a:pt x="1062" y="1148"/>
                  </a:cubicBezTo>
                  <a:cubicBezTo>
                    <a:pt x="1059" y="1148"/>
                    <a:pt x="1052" y="1134"/>
                    <a:pt x="1034" y="1098"/>
                  </a:cubicBezTo>
                  <a:cubicBezTo>
                    <a:pt x="1034" y="1115"/>
                    <a:pt x="1034" y="1128"/>
                    <a:pt x="1034" y="1128"/>
                  </a:cubicBezTo>
                  <a:cubicBezTo>
                    <a:pt x="1034" y="1128"/>
                    <a:pt x="1034" y="1068"/>
                    <a:pt x="1004" y="1037"/>
                  </a:cubicBezTo>
                  <a:cubicBezTo>
                    <a:pt x="1004" y="1052"/>
                    <a:pt x="1004" y="1060"/>
                    <a:pt x="1000" y="1060"/>
                  </a:cubicBezTo>
                  <a:cubicBezTo>
                    <a:pt x="996" y="1060"/>
                    <a:pt x="988" y="1052"/>
                    <a:pt x="973" y="1037"/>
                  </a:cubicBezTo>
                  <a:cubicBezTo>
                    <a:pt x="973" y="1028"/>
                    <a:pt x="973" y="1025"/>
                    <a:pt x="972" y="1025"/>
                  </a:cubicBezTo>
                  <a:cubicBezTo>
                    <a:pt x="971" y="1025"/>
                    <a:pt x="964" y="1046"/>
                    <a:pt x="943" y="1068"/>
                  </a:cubicBezTo>
                  <a:cubicBezTo>
                    <a:pt x="943" y="1037"/>
                    <a:pt x="943" y="1037"/>
                    <a:pt x="943" y="1037"/>
                  </a:cubicBezTo>
                  <a:cubicBezTo>
                    <a:pt x="943" y="1037"/>
                    <a:pt x="912" y="1037"/>
                    <a:pt x="943" y="976"/>
                  </a:cubicBezTo>
                  <a:cubicBezTo>
                    <a:pt x="912" y="976"/>
                    <a:pt x="912" y="976"/>
                    <a:pt x="912" y="1007"/>
                  </a:cubicBezTo>
                  <a:cubicBezTo>
                    <a:pt x="912" y="1018"/>
                    <a:pt x="912" y="1028"/>
                    <a:pt x="912" y="1037"/>
                  </a:cubicBezTo>
                  <a:cubicBezTo>
                    <a:pt x="912" y="1000"/>
                    <a:pt x="912" y="974"/>
                    <a:pt x="905" y="974"/>
                  </a:cubicBezTo>
                  <a:cubicBezTo>
                    <a:pt x="901" y="974"/>
                    <a:pt x="894" y="984"/>
                    <a:pt x="882" y="1007"/>
                  </a:cubicBezTo>
                  <a:cubicBezTo>
                    <a:pt x="882" y="992"/>
                    <a:pt x="882" y="984"/>
                    <a:pt x="878" y="984"/>
                  </a:cubicBezTo>
                  <a:cubicBezTo>
                    <a:pt x="874" y="984"/>
                    <a:pt x="867" y="992"/>
                    <a:pt x="852" y="1007"/>
                  </a:cubicBezTo>
                  <a:cubicBezTo>
                    <a:pt x="852" y="1007"/>
                    <a:pt x="852" y="1007"/>
                    <a:pt x="852" y="976"/>
                  </a:cubicBezTo>
                  <a:cubicBezTo>
                    <a:pt x="830" y="998"/>
                    <a:pt x="824" y="1019"/>
                    <a:pt x="822" y="1019"/>
                  </a:cubicBezTo>
                  <a:cubicBezTo>
                    <a:pt x="821" y="1019"/>
                    <a:pt x="821" y="1016"/>
                    <a:pt x="821" y="1007"/>
                  </a:cubicBezTo>
                  <a:cubicBezTo>
                    <a:pt x="812" y="1016"/>
                    <a:pt x="806" y="1019"/>
                    <a:pt x="802" y="1019"/>
                  </a:cubicBezTo>
                  <a:cubicBezTo>
                    <a:pt x="793" y="1019"/>
                    <a:pt x="800" y="998"/>
                    <a:pt x="821" y="976"/>
                  </a:cubicBezTo>
                  <a:lnTo>
                    <a:pt x="813" y="976"/>
                  </a:lnTo>
                  <a:cubicBezTo>
                    <a:pt x="814" y="974"/>
                    <a:pt x="815" y="971"/>
                    <a:pt x="816" y="968"/>
                  </a:cubicBezTo>
                  <a:lnTo>
                    <a:pt x="816" y="968"/>
                  </a:lnTo>
                  <a:cubicBezTo>
                    <a:pt x="815" y="971"/>
                    <a:pt x="813" y="974"/>
                    <a:pt x="811" y="976"/>
                  </a:cubicBezTo>
                  <a:lnTo>
                    <a:pt x="791" y="976"/>
                  </a:lnTo>
                  <a:cubicBezTo>
                    <a:pt x="781" y="986"/>
                    <a:pt x="771" y="997"/>
                    <a:pt x="762" y="1007"/>
                  </a:cubicBezTo>
                  <a:lnTo>
                    <a:pt x="791" y="1007"/>
                  </a:lnTo>
                  <a:cubicBezTo>
                    <a:pt x="778" y="1032"/>
                    <a:pt x="771" y="1042"/>
                    <a:pt x="766" y="1042"/>
                  </a:cubicBezTo>
                  <a:cubicBezTo>
                    <a:pt x="761" y="1042"/>
                    <a:pt x="760" y="1025"/>
                    <a:pt x="760" y="1008"/>
                  </a:cubicBezTo>
                  <a:lnTo>
                    <a:pt x="760" y="1008"/>
                  </a:lnTo>
                  <a:cubicBezTo>
                    <a:pt x="743" y="1028"/>
                    <a:pt x="730" y="1048"/>
                    <a:pt x="730" y="1068"/>
                  </a:cubicBezTo>
                  <a:cubicBezTo>
                    <a:pt x="700" y="1098"/>
                    <a:pt x="700" y="1098"/>
                    <a:pt x="700" y="1098"/>
                  </a:cubicBezTo>
                  <a:cubicBezTo>
                    <a:pt x="730" y="1068"/>
                    <a:pt x="730" y="1037"/>
                    <a:pt x="760" y="1007"/>
                  </a:cubicBezTo>
                  <a:lnTo>
                    <a:pt x="760" y="1007"/>
                  </a:lnTo>
                  <a:cubicBezTo>
                    <a:pt x="760" y="1007"/>
                    <a:pt x="760" y="1008"/>
                    <a:pt x="760" y="1008"/>
                  </a:cubicBezTo>
                  <a:lnTo>
                    <a:pt x="760" y="1008"/>
                  </a:lnTo>
                  <a:cubicBezTo>
                    <a:pt x="761" y="1008"/>
                    <a:pt x="761" y="1007"/>
                    <a:pt x="762" y="1007"/>
                  </a:cubicBezTo>
                  <a:lnTo>
                    <a:pt x="760" y="1007"/>
                  </a:lnTo>
                  <a:cubicBezTo>
                    <a:pt x="760" y="976"/>
                    <a:pt x="760" y="976"/>
                    <a:pt x="760" y="976"/>
                  </a:cubicBezTo>
                  <a:cubicBezTo>
                    <a:pt x="760" y="976"/>
                    <a:pt x="760" y="976"/>
                    <a:pt x="730" y="1007"/>
                  </a:cubicBezTo>
                  <a:cubicBezTo>
                    <a:pt x="700" y="1037"/>
                    <a:pt x="700" y="1037"/>
                    <a:pt x="700" y="1037"/>
                  </a:cubicBezTo>
                  <a:cubicBezTo>
                    <a:pt x="700" y="1037"/>
                    <a:pt x="669" y="1068"/>
                    <a:pt x="639" y="1098"/>
                  </a:cubicBezTo>
                  <a:cubicBezTo>
                    <a:pt x="639" y="1098"/>
                    <a:pt x="669" y="1068"/>
                    <a:pt x="669" y="1037"/>
                  </a:cubicBezTo>
                  <a:cubicBezTo>
                    <a:pt x="730" y="976"/>
                    <a:pt x="730" y="946"/>
                    <a:pt x="730" y="946"/>
                  </a:cubicBezTo>
                  <a:cubicBezTo>
                    <a:pt x="730" y="922"/>
                    <a:pt x="730" y="917"/>
                    <a:pt x="714" y="916"/>
                  </a:cubicBezTo>
                  <a:lnTo>
                    <a:pt x="714" y="916"/>
                  </a:lnTo>
                  <a:cubicBezTo>
                    <a:pt x="703" y="923"/>
                    <a:pt x="688" y="933"/>
                    <a:pt x="669" y="946"/>
                  </a:cubicBezTo>
                  <a:cubicBezTo>
                    <a:pt x="680" y="935"/>
                    <a:pt x="691" y="924"/>
                    <a:pt x="698" y="916"/>
                  </a:cubicBezTo>
                  <a:lnTo>
                    <a:pt x="700" y="916"/>
                  </a:lnTo>
                  <a:cubicBezTo>
                    <a:pt x="715" y="900"/>
                    <a:pt x="722" y="893"/>
                    <a:pt x="719" y="893"/>
                  </a:cubicBezTo>
                  <a:cubicBezTo>
                    <a:pt x="715" y="893"/>
                    <a:pt x="700" y="900"/>
                    <a:pt x="669" y="916"/>
                  </a:cubicBezTo>
                  <a:cubicBezTo>
                    <a:pt x="712" y="894"/>
                    <a:pt x="725" y="873"/>
                    <a:pt x="718" y="873"/>
                  </a:cubicBezTo>
                  <a:cubicBezTo>
                    <a:pt x="715" y="873"/>
                    <a:pt x="708" y="876"/>
                    <a:pt x="700" y="885"/>
                  </a:cubicBezTo>
                  <a:cubicBezTo>
                    <a:pt x="669" y="900"/>
                    <a:pt x="654" y="908"/>
                    <a:pt x="650" y="908"/>
                  </a:cubicBezTo>
                  <a:cubicBezTo>
                    <a:pt x="646" y="908"/>
                    <a:pt x="654" y="900"/>
                    <a:pt x="669" y="885"/>
                  </a:cubicBezTo>
                  <a:cubicBezTo>
                    <a:pt x="700" y="855"/>
                    <a:pt x="700" y="855"/>
                    <a:pt x="669" y="855"/>
                  </a:cubicBezTo>
                  <a:cubicBezTo>
                    <a:pt x="639" y="855"/>
                    <a:pt x="608" y="885"/>
                    <a:pt x="608" y="885"/>
                  </a:cubicBezTo>
                  <a:lnTo>
                    <a:pt x="669" y="855"/>
                  </a:lnTo>
                  <a:lnTo>
                    <a:pt x="669" y="855"/>
                  </a:lnTo>
                  <a:cubicBezTo>
                    <a:pt x="669" y="855"/>
                    <a:pt x="669" y="855"/>
                    <a:pt x="639" y="885"/>
                  </a:cubicBezTo>
                  <a:cubicBezTo>
                    <a:pt x="639" y="885"/>
                    <a:pt x="608" y="885"/>
                    <a:pt x="578" y="916"/>
                  </a:cubicBezTo>
                  <a:cubicBezTo>
                    <a:pt x="578" y="916"/>
                    <a:pt x="548" y="916"/>
                    <a:pt x="548" y="946"/>
                  </a:cubicBezTo>
                  <a:cubicBezTo>
                    <a:pt x="517" y="946"/>
                    <a:pt x="517" y="916"/>
                    <a:pt x="608" y="885"/>
                  </a:cubicBezTo>
                  <a:cubicBezTo>
                    <a:pt x="608" y="879"/>
                    <a:pt x="608" y="874"/>
                    <a:pt x="609" y="870"/>
                  </a:cubicBezTo>
                  <a:lnTo>
                    <a:pt x="609" y="870"/>
                  </a:lnTo>
                  <a:cubicBezTo>
                    <a:pt x="598" y="875"/>
                    <a:pt x="592" y="878"/>
                    <a:pt x="589" y="878"/>
                  </a:cubicBezTo>
                  <a:cubicBezTo>
                    <a:pt x="586" y="878"/>
                    <a:pt x="593" y="870"/>
                    <a:pt x="608" y="855"/>
                  </a:cubicBezTo>
                  <a:cubicBezTo>
                    <a:pt x="639" y="824"/>
                    <a:pt x="669" y="824"/>
                    <a:pt x="669" y="824"/>
                  </a:cubicBezTo>
                  <a:lnTo>
                    <a:pt x="669" y="824"/>
                  </a:lnTo>
                  <a:lnTo>
                    <a:pt x="669" y="824"/>
                  </a:lnTo>
                  <a:lnTo>
                    <a:pt x="639" y="824"/>
                  </a:lnTo>
                  <a:cubicBezTo>
                    <a:pt x="608" y="840"/>
                    <a:pt x="593" y="847"/>
                    <a:pt x="589" y="847"/>
                  </a:cubicBezTo>
                  <a:cubicBezTo>
                    <a:pt x="586" y="847"/>
                    <a:pt x="593" y="840"/>
                    <a:pt x="608" y="824"/>
                  </a:cubicBezTo>
                  <a:lnTo>
                    <a:pt x="639" y="824"/>
                  </a:lnTo>
                  <a:cubicBezTo>
                    <a:pt x="608" y="824"/>
                    <a:pt x="608" y="824"/>
                    <a:pt x="639" y="794"/>
                  </a:cubicBezTo>
                  <a:lnTo>
                    <a:pt x="639" y="794"/>
                  </a:lnTo>
                  <a:cubicBezTo>
                    <a:pt x="578" y="824"/>
                    <a:pt x="548" y="824"/>
                    <a:pt x="548" y="824"/>
                  </a:cubicBezTo>
                  <a:lnTo>
                    <a:pt x="487" y="824"/>
                  </a:lnTo>
                  <a:cubicBezTo>
                    <a:pt x="466" y="845"/>
                    <a:pt x="432" y="866"/>
                    <a:pt x="421" y="877"/>
                  </a:cubicBezTo>
                  <a:lnTo>
                    <a:pt x="421" y="877"/>
                  </a:lnTo>
                  <a:cubicBezTo>
                    <a:pt x="450" y="867"/>
                    <a:pt x="465" y="862"/>
                    <a:pt x="468" y="862"/>
                  </a:cubicBezTo>
                  <a:cubicBezTo>
                    <a:pt x="472" y="862"/>
                    <a:pt x="456" y="870"/>
                    <a:pt x="426" y="885"/>
                  </a:cubicBezTo>
                  <a:cubicBezTo>
                    <a:pt x="365" y="916"/>
                    <a:pt x="365" y="916"/>
                    <a:pt x="365" y="916"/>
                  </a:cubicBezTo>
                  <a:lnTo>
                    <a:pt x="335" y="916"/>
                  </a:lnTo>
                  <a:cubicBezTo>
                    <a:pt x="304" y="916"/>
                    <a:pt x="274" y="946"/>
                    <a:pt x="274" y="946"/>
                  </a:cubicBezTo>
                  <a:cubicBezTo>
                    <a:pt x="259" y="961"/>
                    <a:pt x="251" y="969"/>
                    <a:pt x="255" y="969"/>
                  </a:cubicBezTo>
                  <a:cubicBezTo>
                    <a:pt x="259" y="969"/>
                    <a:pt x="274" y="961"/>
                    <a:pt x="304" y="946"/>
                  </a:cubicBezTo>
                  <a:cubicBezTo>
                    <a:pt x="365" y="946"/>
                    <a:pt x="365" y="946"/>
                    <a:pt x="304" y="976"/>
                  </a:cubicBezTo>
                  <a:lnTo>
                    <a:pt x="365" y="976"/>
                  </a:lnTo>
                  <a:cubicBezTo>
                    <a:pt x="381" y="971"/>
                    <a:pt x="393" y="967"/>
                    <a:pt x="404" y="963"/>
                  </a:cubicBezTo>
                  <a:lnTo>
                    <a:pt x="404" y="963"/>
                  </a:lnTo>
                  <a:cubicBezTo>
                    <a:pt x="382" y="976"/>
                    <a:pt x="365" y="976"/>
                    <a:pt x="365" y="976"/>
                  </a:cubicBezTo>
                  <a:cubicBezTo>
                    <a:pt x="335" y="1007"/>
                    <a:pt x="335" y="1007"/>
                    <a:pt x="335" y="1007"/>
                  </a:cubicBezTo>
                  <a:cubicBezTo>
                    <a:pt x="335" y="1007"/>
                    <a:pt x="335" y="1020"/>
                    <a:pt x="344" y="1020"/>
                  </a:cubicBezTo>
                  <a:cubicBezTo>
                    <a:pt x="348" y="1020"/>
                    <a:pt x="355" y="1017"/>
                    <a:pt x="365" y="1007"/>
                  </a:cubicBezTo>
                  <a:lnTo>
                    <a:pt x="365" y="1007"/>
                  </a:lnTo>
                  <a:lnTo>
                    <a:pt x="335" y="1037"/>
                  </a:lnTo>
                  <a:lnTo>
                    <a:pt x="304" y="1037"/>
                  </a:lnTo>
                  <a:cubicBezTo>
                    <a:pt x="292" y="1050"/>
                    <a:pt x="300" y="1057"/>
                    <a:pt x="316" y="1057"/>
                  </a:cubicBezTo>
                  <a:cubicBezTo>
                    <a:pt x="339" y="1057"/>
                    <a:pt x="378" y="1042"/>
                    <a:pt x="396" y="1007"/>
                  </a:cubicBezTo>
                  <a:lnTo>
                    <a:pt x="396" y="1037"/>
                  </a:lnTo>
                  <a:cubicBezTo>
                    <a:pt x="396" y="1037"/>
                    <a:pt x="426" y="1007"/>
                    <a:pt x="426" y="1007"/>
                  </a:cubicBezTo>
                  <a:cubicBezTo>
                    <a:pt x="426" y="1007"/>
                    <a:pt x="456" y="976"/>
                    <a:pt x="487" y="976"/>
                  </a:cubicBezTo>
                  <a:lnTo>
                    <a:pt x="426" y="1007"/>
                  </a:lnTo>
                  <a:lnTo>
                    <a:pt x="456" y="1007"/>
                  </a:lnTo>
                  <a:lnTo>
                    <a:pt x="396" y="1037"/>
                  </a:lnTo>
                  <a:cubicBezTo>
                    <a:pt x="331" y="1059"/>
                    <a:pt x="312" y="1080"/>
                    <a:pt x="339" y="1080"/>
                  </a:cubicBezTo>
                  <a:cubicBezTo>
                    <a:pt x="343" y="1080"/>
                    <a:pt x="348" y="1080"/>
                    <a:pt x="354" y="1079"/>
                  </a:cubicBezTo>
                  <a:lnTo>
                    <a:pt x="354" y="1079"/>
                  </a:lnTo>
                  <a:cubicBezTo>
                    <a:pt x="335" y="1098"/>
                    <a:pt x="339" y="1098"/>
                    <a:pt x="365" y="1098"/>
                  </a:cubicBezTo>
                  <a:cubicBezTo>
                    <a:pt x="365" y="1098"/>
                    <a:pt x="426" y="1068"/>
                    <a:pt x="456" y="1037"/>
                  </a:cubicBezTo>
                  <a:lnTo>
                    <a:pt x="487" y="1037"/>
                  </a:lnTo>
                  <a:cubicBezTo>
                    <a:pt x="487" y="1037"/>
                    <a:pt x="487" y="1037"/>
                    <a:pt x="456" y="1068"/>
                  </a:cubicBezTo>
                  <a:lnTo>
                    <a:pt x="426" y="1098"/>
                  </a:lnTo>
                  <a:cubicBezTo>
                    <a:pt x="426" y="1098"/>
                    <a:pt x="396" y="1128"/>
                    <a:pt x="426" y="1128"/>
                  </a:cubicBezTo>
                  <a:cubicBezTo>
                    <a:pt x="426" y="1128"/>
                    <a:pt x="445" y="1147"/>
                    <a:pt x="438" y="1170"/>
                  </a:cubicBezTo>
                  <a:lnTo>
                    <a:pt x="438" y="1170"/>
                  </a:lnTo>
                  <a:cubicBezTo>
                    <a:pt x="457" y="1158"/>
                    <a:pt x="487" y="1143"/>
                    <a:pt x="517" y="1128"/>
                  </a:cubicBezTo>
                  <a:lnTo>
                    <a:pt x="517" y="1128"/>
                  </a:lnTo>
                  <a:cubicBezTo>
                    <a:pt x="487" y="1159"/>
                    <a:pt x="487" y="1159"/>
                    <a:pt x="487" y="1159"/>
                  </a:cubicBezTo>
                  <a:cubicBezTo>
                    <a:pt x="497" y="1169"/>
                    <a:pt x="504" y="1175"/>
                    <a:pt x="507" y="1180"/>
                  </a:cubicBezTo>
                  <a:lnTo>
                    <a:pt x="507" y="1180"/>
                  </a:lnTo>
                  <a:cubicBezTo>
                    <a:pt x="512" y="1178"/>
                    <a:pt x="515" y="1177"/>
                    <a:pt x="518" y="1177"/>
                  </a:cubicBezTo>
                  <a:cubicBezTo>
                    <a:pt x="531" y="1177"/>
                    <a:pt x="509" y="1205"/>
                    <a:pt x="487" y="1250"/>
                  </a:cubicBezTo>
                  <a:cubicBezTo>
                    <a:pt x="456" y="1250"/>
                    <a:pt x="456" y="1280"/>
                    <a:pt x="456" y="1280"/>
                  </a:cubicBezTo>
                  <a:cubicBezTo>
                    <a:pt x="472" y="1265"/>
                    <a:pt x="479" y="1258"/>
                    <a:pt x="487" y="1258"/>
                  </a:cubicBezTo>
                  <a:cubicBezTo>
                    <a:pt x="494" y="1258"/>
                    <a:pt x="502" y="1265"/>
                    <a:pt x="517" y="1280"/>
                  </a:cubicBezTo>
                  <a:cubicBezTo>
                    <a:pt x="517" y="1280"/>
                    <a:pt x="517" y="1280"/>
                    <a:pt x="578" y="1220"/>
                  </a:cubicBezTo>
                  <a:cubicBezTo>
                    <a:pt x="608" y="1189"/>
                    <a:pt x="608" y="1189"/>
                    <a:pt x="608" y="1189"/>
                  </a:cubicBezTo>
                  <a:cubicBezTo>
                    <a:pt x="608" y="1189"/>
                    <a:pt x="639" y="1189"/>
                    <a:pt x="608" y="1220"/>
                  </a:cubicBezTo>
                  <a:cubicBezTo>
                    <a:pt x="608" y="1220"/>
                    <a:pt x="578" y="1250"/>
                    <a:pt x="578" y="1250"/>
                  </a:cubicBezTo>
                  <a:cubicBezTo>
                    <a:pt x="578" y="1250"/>
                    <a:pt x="608" y="1250"/>
                    <a:pt x="578" y="1280"/>
                  </a:cubicBezTo>
                  <a:cubicBezTo>
                    <a:pt x="578" y="1280"/>
                    <a:pt x="548" y="1311"/>
                    <a:pt x="578" y="1341"/>
                  </a:cubicBezTo>
                  <a:cubicBezTo>
                    <a:pt x="596" y="1324"/>
                    <a:pt x="613" y="1306"/>
                    <a:pt x="619" y="1306"/>
                  </a:cubicBezTo>
                  <a:cubicBezTo>
                    <a:pt x="623" y="1306"/>
                    <a:pt x="621" y="1315"/>
                    <a:pt x="608" y="1341"/>
                  </a:cubicBezTo>
                  <a:cubicBezTo>
                    <a:pt x="639" y="1341"/>
                    <a:pt x="639" y="1341"/>
                    <a:pt x="669" y="1311"/>
                  </a:cubicBezTo>
                  <a:lnTo>
                    <a:pt x="669" y="1311"/>
                  </a:lnTo>
                  <a:cubicBezTo>
                    <a:pt x="667" y="1313"/>
                    <a:pt x="661" y="1319"/>
                    <a:pt x="639" y="1341"/>
                  </a:cubicBezTo>
                  <a:cubicBezTo>
                    <a:pt x="621" y="1377"/>
                    <a:pt x="614" y="1391"/>
                    <a:pt x="623" y="1391"/>
                  </a:cubicBezTo>
                  <a:cubicBezTo>
                    <a:pt x="629" y="1391"/>
                    <a:pt x="644" y="1384"/>
                    <a:pt x="669" y="1371"/>
                  </a:cubicBezTo>
                  <a:cubicBezTo>
                    <a:pt x="669" y="1356"/>
                    <a:pt x="677" y="1349"/>
                    <a:pt x="681" y="1349"/>
                  </a:cubicBezTo>
                  <a:cubicBezTo>
                    <a:pt x="684" y="1349"/>
                    <a:pt x="684" y="1356"/>
                    <a:pt x="669" y="1371"/>
                  </a:cubicBezTo>
                  <a:cubicBezTo>
                    <a:pt x="669" y="1371"/>
                    <a:pt x="669" y="1371"/>
                    <a:pt x="700" y="1341"/>
                  </a:cubicBezTo>
                  <a:cubicBezTo>
                    <a:pt x="700" y="1371"/>
                    <a:pt x="700" y="1371"/>
                    <a:pt x="700" y="1371"/>
                  </a:cubicBezTo>
                  <a:cubicBezTo>
                    <a:pt x="708" y="1363"/>
                    <a:pt x="717" y="1359"/>
                    <a:pt x="726" y="1359"/>
                  </a:cubicBezTo>
                  <a:cubicBezTo>
                    <a:pt x="745" y="1359"/>
                    <a:pt x="760" y="1380"/>
                    <a:pt x="760" y="1402"/>
                  </a:cubicBezTo>
                  <a:cubicBezTo>
                    <a:pt x="780" y="1382"/>
                    <a:pt x="787" y="1375"/>
                    <a:pt x="789" y="1373"/>
                  </a:cubicBezTo>
                  <a:lnTo>
                    <a:pt x="789" y="1373"/>
                  </a:lnTo>
                  <a:cubicBezTo>
                    <a:pt x="789" y="1374"/>
                    <a:pt x="789" y="1375"/>
                    <a:pt x="789" y="1376"/>
                  </a:cubicBezTo>
                  <a:lnTo>
                    <a:pt x="789" y="1376"/>
                  </a:lnTo>
                  <a:cubicBezTo>
                    <a:pt x="790" y="1375"/>
                    <a:pt x="790" y="1373"/>
                    <a:pt x="791" y="1371"/>
                  </a:cubicBezTo>
                  <a:lnTo>
                    <a:pt x="791" y="1371"/>
                  </a:lnTo>
                  <a:cubicBezTo>
                    <a:pt x="791" y="1371"/>
                    <a:pt x="791" y="1372"/>
                    <a:pt x="789" y="1373"/>
                  </a:cubicBezTo>
                  <a:lnTo>
                    <a:pt x="789" y="1373"/>
                  </a:lnTo>
                  <a:cubicBezTo>
                    <a:pt x="790" y="1363"/>
                    <a:pt x="791" y="1353"/>
                    <a:pt x="791" y="1341"/>
                  </a:cubicBezTo>
                  <a:cubicBezTo>
                    <a:pt x="803" y="1316"/>
                    <a:pt x="811" y="1301"/>
                    <a:pt x="813" y="1301"/>
                  </a:cubicBezTo>
                  <a:cubicBezTo>
                    <a:pt x="816" y="1301"/>
                    <a:pt x="809" y="1331"/>
                    <a:pt x="791" y="1402"/>
                  </a:cubicBezTo>
                  <a:cubicBezTo>
                    <a:pt x="791" y="1432"/>
                    <a:pt x="791" y="1447"/>
                    <a:pt x="795" y="1447"/>
                  </a:cubicBezTo>
                  <a:cubicBezTo>
                    <a:pt x="798" y="1447"/>
                    <a:pt x="806" y="1432"/>
                    <a:pt x="821" y="1402"/>
                  </a:cubicBezTo>
                  <a:cubicBezTo>
                    <a:pt x="855" y="1334"/>
                    <a:pt x="870" y="1294"/>
                    <a:pt x="871" y="1294"/>
                  </a:cubicBezTo>
                  <a:lnTo>
                    <a:pt x="871" y="1294"/>
                  </a:lnTo>
                  <a:cubicBezTo>
                    <a:pt x="872" y="1294"/>
                    <a:pt x="865" y="1318"/>
                    <a:pt x="852" y="1371"/>
                  </a:cubicBezTo>
                  <a:cubicBezTo>
                    <a:pt x="852" y="1383"/>
                    <a:pt x="852" y="1393"/>
                    <a:pt x="852" y="1402"/>
                  </a:cubicBezTo>
                  <a:cubicBezTo>
                    <a:pt x="867" y="1371"/>
                    <a:pt x="874" y="1356"/>
                    <a:pt x="878" y="1356"/>
                  </a:cubicBezTo>
                  <a:cubicBezTo>
                    <a:pt x="882" y="1356"/>
                    <a:pt x="882" y="1371"/>
                    <a:pt x="882" y="1402"/>
                  </a:cubicBezTo>
                  <a:cubicBezTo>
                    <a:pt x="864" y="1473"/>
                    <a:pt x="867" y="1503"/>
                    <a:pt x="879" y="1503"/>
                  </a:cubicBezTo>
                  <a:cubicBezTo>
                    <a:pt x="887" y="1503"/>
                    <a:pt x="900" y="1488"/>
                    <a:pt x="912" y="1463"/>
                  </a:cubicBezTo>
                  <a:cubicBezTo>
                    <a:pt x="912" y="1475"/>
                    <a:pt x="912" y="1485"/>
                    <a:pt x="912" y="1493"/>
                  </a:cubicBezTo>
                  <a:lnTo>
                    <a:pt x="943" y="1493"/>
                  </a:lnTo>
                  <a:cubicBezTo>
                    <a:pt x="943" y="1493"/>
                    <a:pt x="943" y="1463"/>
                    <a:pt x="973" y="1432"/>
                  </a:cubicBezTo>
                  <a:cubicBezTo>
                    <a:pt x="973" y="1444"/>
                    <a:pt x="973" y="1454"/>
                    <a:pt x="973" y="1463"/>
                  </a:cubicBezTo>
                  <a:lnTo>
                    <a:pt x="1004" y="1463"/>
                  </a:lnTo>
                  <a:cubicBezTo>
                    <a:pt x="1004" y="1463"/>
                    <a:pt x="1004" y="1463"/>
                    <a:pt x="1004" y="1432"/>
                  </a:cubicBezTo>
                  <a:cubicBezTo>
                    <a:pt x="1004" y="1423"/>
                    <a:pt x="1004" y="1420"/>
                    <a:pt x="1004" y="1420"/>
                  </a:cubicBezTo>
                  <a:cubicBezTo>
                    <a:pt x="1006" y="1420"/>
                    <a:pt x="1012" y="1441"/>
                    <a:pt x="1034" y="1463"/>
                  </a:cubicBezTo>
                  <a:cubicBezTo>
                    <a:pt x="1034" y="1453"/>
                    <a:pt x="1034" y="1442"/>
                    <a:pt x="1034" y="1432"/>
                  </a:cubicBezTo>
                  <a:cubicBezTo>
                    <a:pt x="1064" y="1463"/>
                    <a:pt x="1064" y="1463"/>
                    <a:pt x="1064" y="1493"/>
                  </a:cubicBezTo>
                  <a:cubicBezTo>
                    <a:pt x="1064" y="1493"/>
                    <a:pt x="1064" y="1493"/>
                    <a:pt x="1064" y="1463"/>
                  </a:cubicBezTo>
                  <a:cubicBezTo>
                    <a:pt x="1064" y="1447"/>
                    <a:pt x="1072" y="1440"/>
                    <a:pt x="1083" y="1440"/>
                  </a:cubicBezTo>
                  <a:cubicBezTo>
                    <a:pt x="1095" y="1440"/>
                    <a:pt x="1110" y="1447"/>
                    <a:pt x="1125" y="1463"/>
                  </a:cubicBezTo>
                  <a:cubicBezTo>
                    <a:pt x="1125" y="1463"/>
                    <a:pt x="1125" y="1432"/>
                    <a:pt x="1125" y="1432"/>
                  </a:cubicBezTo>
                  <a:cubicBezTo>
                    <a:pt x="1125" y="1432"/>
                    <a:pt x="1125" y="1432"/>
                    <a:pt x="1125" y="1402"/>
                  </a:cubicBezTo>
                  <a:cubicBezTo>
                    <a:pt x="1125" y="1402"/>
                    <a:pt x="1156" y="1402"/>
                    <a:pt x="1156" y="1432"/>
                  </a:cubicBezTo>
                  <a:cubicBezTo>
                    <a:pt x="1156" y="1417"/>
                    <a:pt x="1156" y="1409"/>
                    <a:pt x="1159" y="1409"/>
                  </a:cubicBezTo>
                  <a:cubicBezTo>
                    <a:pt x="1163" y="1409"/>
                    <a:pt x="1171" y="1417"/>
                    <a:pt x="1186" y="1432"/>
                  </a:cubicBezTo>
                  <a:cubicBezTo>
                    <a:pt x="1166" y="1373"/>
                    <a:pt x="1159" y="1340"/>
                    <a:pt x="1165" y="1340"/>
                  </a:cubicBezTo>
                  <a:cubicBezTo>
                    <a:pt x="1168" y="1340"/>
                    <a:pt x="1175" y="1350"/>
                    <a:pt x="1186" y="1371"/>
                  </a:cubicBezTo>
                  <a:cubicBezTo>
                    <a:pt x="1186" y="1371"/>
                    <a:pt x="1186" y="1371"/>
                    <a:pt x="1186" y="1341"/>
                  </a:cubicBezTo>
                  <a:cubicBezTo>
                    <a:pt x="1201" y="1371"/>
                    <a:pt x="1209" y="1387"/>
                    <a:pt x="1213" y="1387"/>
                  </a:cubicBezTo>
                  <a:cubicBezTo>
                    <a:pt x="1216" y="1387"/>
                    <a:pt x="1216" y="1371"/>
                    <a:pt x="1216" y="1341"/>
                  </a:cubicBezTo>
                  <a:cubicBezTo>
                    <a:pt x="1216" y="1359"/>
                    <a:pt x="1237" y="1376"/>
                    <a:pt x="1248" y="1376"/>
                  </a:cubicBezTo>
                  <a:cubicBezTo>
                    <a:pt x="1256" y="1376"/>
                    <a:pt x="1260" y="1367"/>
                    <a:pt x="1247" y="1341"/>
                  </a:cubicBezTo>
                  <a:lnTo>
                    <a:pt x="1247" y="1311"/>
                  </a:lnTo>
                  <a:cubicBezTo>
                    <a:pt x="1262" y="1326"/>
                    <a:pt x="1270" y="1334"/>
                    <a:pt x="1273" y="1334"/>
                  </a:cubicBezTo>
                  <a:cubicBezTo>
                    <a:pt x="1276" y="1334"/>
                    <a:pt x="1277" y="1330"/>
                    <a:pt x="1277" y="1322"/>
                  </a:cubicBezTo>
                  <a:lnTo>
                    <a:pt x="1277" y="1322"/>
                  </a:lnTo>
                  <a:cubicBezTo>
                    <a:pt x="1285" y="1333"/>
                    <a:pt x="1292" y="1341"/>
                    <a:pt x="1308" y="1341"/>
                  </a:cubicBezTo>
                  <a:cubicBezTo>
                    <a:pt x="1308" y="1341"/>
                    <a:pt x="1308" y="1341"/>
                    <a:pt x="1277" y="1311"/>
                  </a:cubicBezTo>
                  <a:cubicBezTo>
                    <a:pt x="1277" y="1280"/>
                    <a:pt x="1277" y="1280"/>
                    <a:pt x="1277" y="1280"/>
                  </a:cubicBezTo>
                  <a:cubicBezTo>
                    <a:pt x="1277" y="1280"/>
                    <a:pt x="1281" y="1284"/>
                    <a:pt x="1286" y="1291"/>
                  </a:cubicBezTo>
                  <a:lnTo>
                    <a:pt x="1286" y="1291"/>
                  </a:lnTo>
                  <a:cubicBezTo>
                    <a:pt x="1286" y="1291"/>
                    <a:pt x="1286" y="1291"/>
                    <a:pt x="1285" y="1291"/>
                  </a:cubicBezTo>
                  <a:cubicBezTo>
                    <a:pt x="1282" y="1291"/>
                    <a:pt x="1290" y="1305"/>
                    <a:pt x="1308" y="1341"/>
                  </a:cubicBezTo>
                  <a:cubicBezTo>
                    <a:pt x="1308" y="1322"/>
                    <a:pt x="1295" y="1303"/>
                    <a:pt x="1286" y="1291"/>
                  </a:cubicBezTo>
                  <a:lnTo>
                    <a:pt x="1286" y="1291"/>
                  </a:lnTo>
                  <a:cubicBezTo>
                    <a:pt x="1289" y="1293"/>
                    <a:pt x="1296" y="1300"/>
                    <a:pt x="1308" y="1311"/>
                  </a:cubicBezTo>
                  <a:lnTo>
                    <a:pt x="1338" y="1311"/>
                  </a:lnTo>
                  <a:cubicBezTo>
                    <a:pt x="1338" y="1311"/>
                    <a:pt x="1338" y="1311"/>
                    <a:pt x="1338" y="1280"/>
                  </a:cubicBezTo>
                  <a:cubicBezTo>
                    <a:pt x="1308" y="1250"/>
                    <a:pt x="1277" y="1220"/>
                    <a:pt x="1308" y="1220"/>
                  </a:cubicBezTo>
                  <a:cubicBezTo>
                    <a:pt x="1308" y="1250"/>
                    <a:pt x="1338" y="1280"/>
                    <a:pt x="1338" y="1280"/>
                  </a:cubicBezTo>
                  <a:cubicBezTo>
                    <a:pt x="1338" y="1280"/>
                    <a:pt x="1368" y="1311"/>
                    <a:pt x="1368" y="1311"/>
                  </a:cubicBezTo>
                  <a:cubicBezTo>
                    <a:pt x="1378" y="1330"/>
                    <a:pt x="1384" y="1337"/>
                    <a:pt x="1388" y="1337"/>
                  </a:cubicBezTo>
                  <a:cubicBezTo>
                    <a:pt x="1396" y="1337"/>
                    <a:pt x="1389" y="1301"/>
                    <a:pt x="1368" y="1280"/>
                  </a:cubicBezTo>
                  <a:cubicBezTo>
                    <a:pt x="1353" y="1250"/>
                    <a:pt x="1346" y="1235"/>
                    <a:pt x="1349" y="1235"/>
                  </a:cubicBezTo>
                  <a:cubicBezTo>
                    <a:pt x="1353" y="1235"/>
                    <a:pt x="1366" y="1247"/>
                    <a:pt x="1391" y="1273"/>
                  </a:cubicBezTo>
                  <a:lnTo>
                    <a:pt x="1391" y="1273"/>
                  </a:lnTo>
                  <a:cubicBezTo>
                    <a:pt x="1378" y="1252"/>
                    <a:pt x="1360" y="1223"/>
                    <a:pt x="1338" y="1189"/>
                  </a:cubicBezTo>
                  <a:lnTo>
                    <a:pt x="1338" y="1189"/>
                  </a:lnTo>
                  <a:cubicBezTo>
                    <a:pt x="1367" y="1218"/>
                    <a:pt x="1386" y="1237"/>
                    <a:pt x="1399" y="1250"/>
                  </a:cubicBezTo>
                  <a:lnTo>
                    <a:pt x="1429" y="1250"/>
                  </a:lnTo>
                  <a:cubicBezTo>
                    <a:pt x="1459" y="1250"/>
                    <a:pt x="1459" y="1250"/>
                    <a:pt x="1429" y="1220"/>
                  </a:cubicBezTo>
                  <a:lnTo>
                    <a:pt x="1429" y="1189"/>
                  </a:lnTo>
                  <a:cubicBezTo>
                    <a:pt x="1452" y="1212"/>
                    <a:pt x="1462" y="1222"/>
                    <a:pt x="1464" y="1222"/>
                  </a:cubicBezTo>
                  <a:cubicBezTo>
                    <a:pt x="1467" y="1222"/>
                    <a:pt x="1448" y="1196"/>
                    <a:pt x="1429" y="1159"/>
                  </a:cubicBezTo>
                  <a:lnTo>
                    <a:pt x="1429" y="1159"/>
                  </a:lnTo>
                  <a:lnTo>
                    <a:pt x="1459" y="1189"/>
                  </a:lnTo>
                  <a:cubicBezTo>
                    <a:pt x="1468" y="1198"/>
                    <a:pt x="1475" y="1202"/>
                    <a:pt x="1480" y="1202"/>
                  </a:cubicBezTo>
                  <a:cubicBezTo>
                    <a:pt x="1492" y="1202"/>
                    <a:pt x="1499" y="1180"/>
                    <a:pt x="1520" y="1159"/>
                  </a:cubicBezTo>
                  <a:cubicBezTo>
                    <a:pt x="1551" y="1128"/>
                    <a:pt x="1551" y="1128"/>
                    <a:pt x="1490" y="1098"/>
                  </a:cubicBezTo>
                  <a:cubicBezTo>
                    <a:pt x="1510" y="1098"/>
                    <a:pt x="1530" y="1111"/>
                    <a:pt x="1533" y="1111"/>
                  </a:cubicBezTo>
                  <a:cubicBezTo>
                    <a:pt x="1534" y="1111"/>
                    <a:pt x="1530" y="1108"/>
                    <a:pt x="1520" y="1098"/>
                  </a:cubicBezTo>
                  <a:lnTo>
                    <a:pt x="1520" y="1077"/>
                  </a:lnTo>
                  <a:lnTo>
                    <a:pt x="1520" y="1077"/>
                  </a:lnTo>
                  <a:cubicBezTo>
                    <a:pt x="1534" y="1086"/>
                    <a:pt x="1540" y="1098"/>
                    <a:pt x="1520" y="1098"/>
                  </a:cubicBezTo>
                  <a:lnTo>
                    <a:pt x="1551" y="1098"/>
                  </a:lnTo>
                  <a:cubicBezTo>
                    <a:pt x="1571" y="1108"/>
                    <a:pt x="1581" y="1111"/>
                    <a:pt x="1586" y="1111"/>
                  </a:cubicBezTo>
                  <a:cubicBezTo>
                    <a:pt x="1595" y="1111"/>
                    <a:pt x="1581" y="1098"/>
                    <a:pt x="1581" y="1098"/>
                  </a:cubicBezTo>
                  <a:cubicBezTo>
                    <a:pt x="1551" y="1083"/>
                    <a:pt x="1543" y="1075"/>
                    <a:pt x="1547" y="1075"/>
                  </a:cubicBezTo>
                  <a:cubicBezTo>
                    <a:pt x="1551" y="1075"/>
                    <a:pt x="1566" y="1083"/>
                    <a:pt x="1581" y="1098"/>
                  </a:cubicBezTo>
                  <a:cubicBezTo>
                    <a:pt x="1601" y="1098"/>
                    <a:pt x="1622" y="1111"/>
                    <a:pt x="1624" y="1111"/>
                  </a:cubicBezTo>
                  <a:cubicBezTo>
                    <a:pt x="1625" y="1111"/>
                    <a:pt x="1622" y="1108"/>
                    <a:pt x="1611" y="1098"/>
                  </a:cubicBezTo>
                  <a:cubicBezTo>
                    <a:pt x="1590" y="1076"/>
                    <a:pt x="1568" y="1055"/>
                    <a:pt x="1579" y="1055"/>
                  </a:cubicBezTo>
                  <a:cubicBezTo>
                    <a:pt x="1584" y="1055"/>
                    <a:pt x="1594" y="1059"/>
                    <a:pt x="1611" y="1068"/>
                  </a:cubicBezTo>
                  <a:lnTo>
                    <a:pt x="1642" y="1068"/>
                  </a:lnTo>
                  <a:cubicBezTo>
                    <a:pt x="1611" y="1037"/>
                    <a:pt x="1611" y="1037"/>
                    <a:pt x="1611" y="1037"/>
                  </a:cubicBezTo>
                  <a:cubicBezTo>
                    <a:pt x="1611" y="1022"/>
                    <a:pt x="1611" y="1014"/>
                    <a:pt x="1615" y="1014"/>
                  </a:cubicBezTo>
                  <a:cubicBezTo>
                    <a:pt x="1619" y="1014"/>
                    <a:pt x="1627" y="1022"/>
                    <a:pt x="1642" y="1037"/>
                  </a:cubicBezTo>
                  <a:cubicBezTo>
                    <a:pt x="1672" y="1037"/>
                    <a:pt x="1672" y="1037"/>
                    <a:pt x="1642" y="1007"/>
                  </a:cubicBezTo>
                  <a:cubicBezTo>
                    <a:pt x="1642" y="1007"/>
                    <a:pt x="1581" y="976"/>
                    <a:pt x="1581" y="976"/>
                  </a:cubicBezTo>
                  <a:cubicBezTo>
                    <a:pt x="1551" y="976"/>
                    <a:pt x="1520" y="946"/>
                    <a:pt x="1520" y="946"/>
                  </a:cubicBezTo>
                  <a:lnTo>
                    <a:pt x="1551" y="946"/>
                  </a:lnTo>
                  <a:cubicBezTo>
                    <a:pt x="1581" y="976"/>
                    <a:pt x="1611" y="976"/>
                    <a:pt x="1611" y="976"/>
                  </a:cubicBezTo>
                  <a:cubicBezTo>
                    <a:pt x="1642" y="976"/>
                    <a:pt x="1642" y="976"/>
                    <a:pt x="1642" y="946"/>
                  </a:cubicBezTo>
                  <a:cubicBezTo>
                    <a:pt x="1642" y="946"/>
                    <a:pt x="1642" y="946"/>
                    <a:pt x="1611" y="916"/>
                  </a:cubicBezTo>
                  <a:lnTo>
                    <a:pt x="1611" y="916"/>
                  </a:lnTo>
                  <a:cubicBezTo>
                    <a:pt x="1629" y="924"/>
                    <a:pt x="1644" y="928"/>
                    <a:pt x="1655" y="928"/>
                  </a:cubicBezTo>
                  <a:cubicBezTo>
                    <a:pt x="1680" y="928"/>
                    <a:pt x="1676" y="907"/>
                    <a:pt x="1611" y="885"/>
                  </a:cubicBezTo>
                  <a:lnTo>
                    <a:pt x="1642" y="885"/>
                  </a:lnTo>
                  <a:cubicBezTo>
                    <a:pt x="1672" y="885"/>
                    <a:pt x="1672" y="885"/>
                    <a:pt x="1642" y="855"/>
                  </a:cubicBezTo>
                  <a:lnTo>
                    <a:pt x="1703" y="855"/>
                  </a:lnTo>
                  <a:cubicBezTo>
                    <a:pt x="1672" y="824"/>
                    <a:pt x="1672" y="824"/>
                    <a:pt x="1672" y="824"/>
                  </a:cubicBezTo>
                  <a:cubicBezTo>
                    <a:pt x="1642" y="794"/>
                    <a:pt x="1642" y="794"/>
                    <a:pt x="1611" y="794"/>
                  </a:cubicBezTo>
                  <a:lnTo>
                    <a:pt x="1642" y="794"/>
                  </a:lnTo>
                  <a:lnTo>
                    <a:pt x="1642" y="764"/>
                  </a:lnTo>
                  <a:cubicBezTo>
                    <a:pt x="1703" y="733"/>
                    <a:pt x="1703" y="733"/>
                    <a:pt x="1642" y="733"/>
                  </a:cubicBezTo>
                  <a:lnTo>
                    <a:pt x="1611" y="733"/>
                  </a:lnTo>
                  <a:cubicBezTo>
                    <a:pt x="1703" y="733"/>
                    <a:pt x="1672" y="672"/>
                    <a:pt x="1611" y="672"/>
                  </a:cubicBezTo>
                  <a:lnTo>
                    <a:pt x="1672" y="672"/>
                  </a:lnTo>
                  <a:cubicBezTo>
                    <a:pt x="1672" y="642"/>
                    <a:pt x="1642" y="642"/>
                    <a:pt x="1642" y="612"/>
                  </a:cubicBezTo>
                  <a:cubicBezTo>
                    <a:pt x="1642" y="612"/>
                    <a:pt x="1642" y="598"/>
                    <a:pt x="1633" y="598"/>
                  </a:cubicBezTo>
                  <a:cubicBezTo>
                    <a:pt x="1628" y="598"/>
                    <a:pt x="1622" y="601"/>
                    <a:pt x="1611" y="612"/>
                  </a:cubicBezTo>
                  <a:cubicBezTo>
                    <a:pt x="1611" y="581"/>
                    <a:pt x="1611" y="581"/>
                    <a:pt x="1642" y="581"/>
                  </a:cubicBezTo>
                  <a:lnTo>
                    <a:pt x="1672" y="581"/>
                  </a:lnTo>
                  <a:cubicBezTo>
                    <a:pt x="1672" y="571"/>
                    <a:pt x="1669" y="568"/>
                    <a:pt x="1663" y="568"/>
                  </a:cubicBezTo>
                  <a:cubicBezTo>
                    <a:pt x="1652" y="568"/>
                    <a:pt x="1632" y="581"/>
                    <a:pt x="1611" y="581"/>
                  </a:cubicBezTo>
                  <a:cubicBezTo>
                    <a:pt x="1642" y="551"/>
                    <a:pt x="1611" y="520"/>
                    <a:pt x="1581" y="520"/>
                  </a:cubicBezTo>
                  <a:lnTo>
                    <a:pt x="1611" y="520"/>
                  </a:lnTo>
                  <a:cubicBezTo>
                    <a:pt x="1633" y="499"/>
                    <a:pt x="1654" y="477"/>
                    <a:pt x="1644" y="477"/>
                  </a:cubicBezTo>
                  <a:cubicBezTo>
                    <a:pt x="1639" y="477"/>
                    <a:pt x="1629" y="481"/>
                    <a:pt x="1611" y="490"/>
                  </a:cubicBezTo>
                  <a:cubicBezTo>
                    <a:pt x="1611" y="490"/>
                    <a:pt x="1611" y="490"/>
                    <a:pt x="1642" y="460"/>
                  </a:cubicBezTo>
                  <a:cubicBezTo>
                    <a:pt x="1611" y="460"/>
                    <a:pt x="1581" y="460"/>
                    <a:pt x="1611" y="429"/>
                  </a:cubicBezTo>
                  <a:lnTo>
                    <a:pt x="1581" y="429"/>
                  </a:lnTo>
                  <a:cubicBezTo>
                    <a:pt x="1581" y="429"/>
                    <a:pt x="1581" y="429"/>
                    <a:pt x="1551" y="459"/>
                  </a:cubicBezTo>
                  <a:lnTo>
                    <a:pt x="1551" y="459"/>
                  </a:lnTo>
                  <a:cubicBezTo>
                    <a:pt x="1586" y="424"/>
                    <a:pt x="1601" y="409"/>
                    <a:pt x="1595" y="409"/>
                  </a:cubicBezTo>
                  <a:cubicBezTo>
                    <a:pt x="1592" y="409"/>
                    <a:pt x="1586" y="412"/>
                    <a:pt x="1576" y="417"/>
                  </a:cubicBezTo>
                  <a:lnTo>
                    <a:pt x="1576" y="417"/>
                  </a:lnTo>
                  <a:cubicBezTo>
                    <a:pt x="1581" y="408"/>
                    <a:pt x="1581" y="399"/>
                    <a:pt x="1581" y="399"/>
                  </a:cubicBezTo>
                  <a:lnTo>
                    <a:pt x="1520" y="399"/>
                  </a:lnTo>
                  <a:cubicBezTo>
                    <a:pt x="1499" y="377"/>
                    <a:pt x="1492" y="356"/>
                    <a:pt x="1480" y="356"/>
                  </a:cubicBezTo>
                  <a:cubicBezTo>
                    <a:pt x="1475" y="356"/>
                    <a:pt x="1468" y="360"/>
                    <a:pt x="1459" y="368"/>
                  </a:cubicBezTo>
                  <a:cubicBezTo>
                    <a:pt x="1490" y="338"/>
                    <a:pt x="1490" y="338"/>
                    <a:pt x="1459" y="308"/>
                  </a:cubicBezTo>
                  <a:cubicBezTo>
                    <a:pt x="1459" y="286"/>
                    <a:pt x="1475" y="265"/>
                    <a:pt x="1473" y="265"/>
                  </a:cubicBezTo>
                  <a:cubicBezTo>
                    <a:pt x="1472" y="265"/>
                    <a:pt x="1468" y="268"/>
                    <a:pt x="1459" y="277"/>
                  </a:cubicBezTo>
                  <a:cubicBezTo>
                    <a:pt x="1459" y="277"/>
                    <a:pt x="1429" y="277"/>
                    <a:pt x="1399" y="308"/>
                  </a:cubicBezTo>
                  <a:lnTo>
                    <a:pt x="1399" y="308"/>
                  </a:lnTo>
                  <a:cubicBezTo>
                    <a:pt x="1399" y="308"/>
                    <a:pt x="1399" y="308"/>
                    <a:pt x="1429" y="277"/>
                  </a:cubicBezTo>
                  <a:cubicBezTo>
                    <a:pt x="1444" y="262"/>
                    <a:pt x="1437" y="254"/>
                    <a:pt x="1421" y="254"/>
                  </a:cubicBezTo>
                  <a:cubicBezTo>
                    <a:pt x="1406" y="254"/>
                    <a:pt x="1383" y="262"/>
                    <a:pt x="1368" y="277"/>
                  </a:cubicBezTo>
                  <a:cubicBezTo>
                    <a:pt x="1399" y="247"/>
                    <a:pt x="1399" y="247"/>
                    <a:pt x="1399" y="247"/>
                  </a:cubicBezTo>
                  <a:cubicBezTo>
                    <a:pt x="1368" y="247"/>
                    <a:pt x="1399" y="216"/>
                    <a:pt x="1399" y="216"/>
                  </a:cubicBezTo>
                  <a:cubicBezTo>
                    <a:pt x="1429" y="186"/>
                    <a:pt x="1429" y="186"/>
                    <a:pt x="1429" y="156"/>
                  </a:cubicBezTo>
                  <a:lnTo>
                    <a:pt x="1429" y="156"/>
                  </a:lnTo>
                  <a:cubicBezTo>
                    <a:pt x="1414" y="171"/>
                    <a:pt x="1399" y="178"/>
                    <a:pt x="1387" y="178"/>
                  </a:cubicBezTo>
                  <a:cubicBezTo>
                    <a:pt x="1376" y="178"/>
                    <a:pt x="1368" y="171"/>
                    <a:pt x="1368" y="156"/>
                  </a:cubicBezTo>
                  <a:cubicBezTo>
                    <a:pt x="1338" y="156"/>
                    <a:pt x="1338" y="186"/>
                    <a:pt x="1277" y="216"/>
                  </a:cubicBezTo>
                  <a:cubicBezTo>
                    <a:pt x="1308" y="186"/>
                    <a:pt x="1338" y="125"/>
                    <a:pt x="1338" y="125"/>
                  </a:cubicBezTo>
                  <a:lnTo>
                    <a:pt x="1338" y="125"/>
                  </a:lnTo>
                  <a:cubicBezTo>
                    <a:pt x="1338" y="125"/>
                    <a:pt x="1307" y="156"/>
                    <a:pt x="1277" y="186"/>
                  </a:cubicBezTo>
                  <a:cubicBezTo>
                    <a:pt x="1247" y="156"/>
                    <a:pt x="1247" y="156"/>
                    <a:pt x="1277" y="126"/>
                  </a:cubicBezTo>
                  <a:lnTo>
                    <a:pt x="1277" y="126"/>
                  </a:lnTo>
                  <a:cubicBezTo>
                    <a:pt x="1275" y="127"/>
                    <a:pt x="1270" y="133"/>
                    <a:pt x="1247" y="156"/>
                  </a:cubicBezTo>
                  <a:cubicBezTo>
                    <a:pt x="1265" y="120"/>
                    <a:pt x="1261" y="105"/>
                    <a:pt x="1256" y="105"/>
                  </a:cubicBezTo>
                  <a:cubicBezTo>
                    <a:pt x="1252" y="105"/>
                    <a:pt x="1247" y="113"/>
                    <a:pt x="1247" y="125"/>
                  </a:cubicBezTo>
                  <a:cubicBezTo>
                    <a:pt x="1216" y="156"/>
                    <a:pt x="1216" y="156"/>
                    <a:pt x="1216" y="156"/>
                  </a:cubicBezTo>
                  <a:cubicBezTo>
                    <a:pt x="1216" y="140"/>
                    <a:pt x="1216" y="133"/>
                    <a:pt x="1213" y="133"/>
                  </a:cubicBezTo>
                  <a:cubicBezTo>
                    <a:pt x="1209" y="133"/>
                    <a:pt x="1201" y="140"/>
                    <a:pt x="1186" y="156"/>
                  </a:cubicBezTo>
                  <a:cubicBezTo>
                    <a:pt x="1186" y="156"/>
                    <a:pt x="1186" y="125"/>
                    <a:pt x="1186" y="125"/>
                  </a:cubicBezTo>
                  <a:cubicBezTo>
                    <a:pt x="1171" y="156"/>
                    <a:pt x="1163" y="171"/>
                    <a:pt x="1159" y="171"/>
                  </a:cubicBezTo>
                  <a:cubicBezTo>
                    <a:pt x="1156" y="171"/>
                    <a:pt x="1156" y="156"/>
                    <a:pt x="1156" y="125"/>
                  </a:cubicBezTo>
                  <a:cubicBezTo>
                    <a:pt x="1156" y="125"/>
                    <a:pt x="1157" y="124"/>
                    <a:pt x="1157" y="124"/>
                  </a:cubicBezTo>
                  <a:lnTo>
                    <a:pt x="1157" y="124"/>
                  </a:lnTo>
                  <a:cubicBezTo>
                    <a:pt x="1158" y="128"/>
                    <a:pt x="1159" y="130"/>
                    <a:pt x="1161" y="130"/>
                  </a:cubicBezTo>
                  <a:cubicBezTo>
                    <a:pt x="1166" y="130"/>
                    <a:pt x="1173" y="121"/>
                    <a:pt x="1186" y="95"/>
                  </a:cubicBezTo>
                  <a:cubicBezTo>
                    <a:pt x="1186" y="86"/>
                    <a:pt x="1186" y="82"/>
                    <a:pt x="1185" y="82"/>
                  </a:cubicBezTo>
                  <a:cubicBezTo>
                    <a:pt x="1183" y="82"/>
                    <a:pt x="1177" y="103"/>
                    <a:pt x="1157" y="124"/>
                  </a:cubicBezTo>
                  <a:lnTo>
                    <a:pt x="1157" y="124"/>
                  </a:lnTo>
                  <a:cubicBezTo>
                    <a:pt x="1156" y="117"/>
                    <a:pt x="1156" y="106"/>
                    <a:pt x="1156" y="95"/>
                  </a:cubicBezTo>
                  <a:cubicBezTo>
                    <a:pt x="1173" y="59"/>
                    <a:pt x="1181" y="45"/>
                    <a:pt x="1178" y="45"/>
                  </a:cubicBezTo>
                  <a:cubicBezTo>
                    <a:pt x="1175" y="45"/>
                    <a:pt x="1168" y="52"/>
                    <a:pt x="1156" y="64"/>
                  </a:cubicBezTo>
                  <a:cubicBezTo>
                    <a:pt x="1125" y="64"/>
                    <a:pt x="1125" y="95"/>
                    <a:pt x="1095" y="95"/>
                  </a:cubicBezTo>
                  <a:cubicBezTo>
                    <a:pt x="1095" y="95"/>
                    <a:pt x="1079" y="95"/>
                    <a:pt x="1070" y="83"/>
                  </a:cubicBezTo>
                  <a:lnTo>
                    <a:pt x="1070" y="83"/>
                  </a:lnTo>
                  <a:cubicBezTo>
                    <a:pt x="1064" y="95"/>
                    <a:pt x="1064" y="95"/>
                    <a:pt x="1064" y="95"/>
                  </a:cubicBezTo>
                  <a:cubicBezTo>
                    <a:pt x="1053" y="72"/>
                    <a:pt x="1046" y="62"/>
                    <a:pt x="1041" y="62"/>
                  </a:cubicBezTo>
                  <a:cubicBezTo>
                    <a:pt x="1034" y="62"/>
                    <a:pt x="1034" y="88"/>
                    <a:pt x="1034" y="125"/>
                  </a:cubicBezTo>
                  <a:cubicBezTo>
                    <a:pt x="1014" y="125"/>
                    <a:pt x="1007" y="139"/>
                    <a:pt x="1014" y="139"/>
                  </a:cubicBezTo>
                  <a:cubicBezTo>
                    <a:pt x="1017" y="139"/>
                    <a:pt x="1024" y="135"/>
                    <a:pt x="1034" y="125"/>
                  </a:cubicBezTo>
                  <a:lnTo>
                    <a:pt x="1034" y="125"/>
                  </a:lnTo>
                  <a:cubicBezTo>
                    <a:pt x="1034" y="161"/>
                    <a:pt x="1024" y="176"/>
                    <a:pt x="1015" y="176"/>
                  </a:cubicBezTo>
                  <a:cubicBezTo>
                    <a:pt x="1009" y="176"/>
                    <a:pt x="1004" y="168"/>
                    <a:pt x="1004" y="156"/>
                  </a:cubicBezTo>
                  <a:cubicBezTo>
                    <a:pt x="1004" y="156"/>
                    <a:pt x="1004" y="95"/>
                    <a:pt x="1004" y="64"/>
                  </a:cubicBezTo>
                  <a:cubicBezTo>
                    <a:pt x="1004" y="64"/>
                    <a:pt x="973" y="64"/>
                    <a:pt x="973" y="95"/>
                  </a:cubicBezTo>
                  <a:lnTo>
                    <a:pt x="973" y="64"/>
                  </a:lnTo>
                  <a:cubicBezTo>
                    <a:pt x="973" y="34"/>
                    <a:pt x="943" y="4"/>
                    <a:pt x="943" y="4"/>
                  </a:cubicBezTo>
                  <a:close/>
                  <a:moveTo>
                    <a:pt x="1399" y="1919"/>
                  </a:moveTo>
                  <a:cubicBezTo>
                    <a:pt x="1399" y="1919"/>
                    <a:pt x="1399" y="1949"/>
                    <a:pt x="1429" y="1979"/>
                  </a:cubicBezTo>
                  <a:cubicBezTo>
                    <a:pt x="1429" y="1972"/>
                    <a:pt x="1429" y="1962"/>
                    <a:pt x="1429" y="1949"/>
                  </a:cubicBezTo>
                  <a:cubicBezTo>
                    <a:pt x="1399" y="1919"/>
                    <a:pt x="1399" y="1919"/>
                    <a:pt x="1399" y="19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3771;p83"/>
            <p:cNvSpPr/>
            <p:nvPr/>
          </p:nvSpPr>
          <p:spPr>
            <a:xfrm>
              <a:off x="4453786" y="2586587"/>
              <a:ext cx="28176" cy="33024"/>
            </a:xfrm>
            <a:custGeom>
              <a:avLst/>
              <a:gdLst/>
              <a:ahLst/>
              <a:cxnLst/>
              <a:rect l="l" t="t" r="r" b="b"/>
              <a:pathLst>
                <a:path w="1703" h="1996" extrusionOk="0">
                  <a:moveTo>
                    <a:pt x="810" y="38"/>
                  </a:moveTo>
                  <a:lnTo>
                    <a:pt x="810" y="38"/>
                  </a:lnTo>
                  <a:cubicBezTo>
                    <a:pt x="806" y="38"/>
                    <a:pt x="806" y="46"/>
                    <a:pt x="821" y="61"/>
                  </a:cubicBezTo>
                  <a:cubicBezTo>
                    <a:pt x="821" y="46"/>
                    <a:pt x="814" y="38"/>
                    <a:pt x="810" y="38"/>
                  </a:cubicBezTo>
                  <a:close/>
                  <a:moveTo>
                    <a:pt x="1186" y="61"/>
                  </a:moveTo>
                  <a:lnTo>
                    <a:pt x="1186" y="61"/>
                  </a:lnTo>
                  <a:cubicBezTo>
                    <a:pt x="1173" y="87"/>
                    <a:pt x="1166" y="96"/>
                    <a:pt x="1164" y="96"/>
                  </a:cubicBezTo>
                  <a:cubicBezTo>
                    <a:pt x="1161" y="96"/>
                    <a:pt x="1168" y="78"/>
                    <a:pt x="1186" y="61"/>
                  </a:cubicBezTo>
                  <a:close/>
                  <a:moveTo>
                    <a:pt x="1338" y="122"/>
                  </a:moveTo>
                  <a:cubicBezTo>
                    <a:pt x="1338" y="122"/>
                    <a:pt x="1314" y="146"/>
                    <a:pt x="1309" y="172"/>
                  </a:cubicBezTo>
                  <a:lnTo>
                    <a:pt x="1309" y="172"/>
                  </a:lnTo>
                  <a:cubicBezTo>
                    <a:pt x="1325" y="147"/>
                    <a:pt x="1338" y="122"/>
                    <a:pt x="1338" y="122"/>
                  </a:cubicBezTo>
                  <a:close/>
                  <a:moveTo>
                    <a:pt x="1309" y="172"/>
                  </a:moveTo>
                  <a:lnTo>
                    <a:pt x="1309" y="172"/>
                  </a:lnTo>
                  <a:cubicBezTo>
                    <a:pt x="1302" y="183"/>
                    <a:pt x="1294" y="193"/>
                    <a:pt x="1287" y="202"/>
                  </a:cubicBezTo>
                  <a:lnTo>
                    <a:pt x="1287" y="202"/>
                  </a:lnTo>
                  <a:cubicBezTo>
                    <a:pt x="1291" y="199"/>
                    <a:pt x="1298" y="192"/>
                    <a:pt x="1307" y="182"/>
                  </a:cubicBezTo>
                  <a:cubicBezTo>
                    <a:pt x="1307" y="179"/>
                    <a:pt x="1308" y="176"/>
                    <a:pt x="1309" y="172"/>
                  </a:cubicBezTo>
                  <a:close/>
                  <a:moveTo>
                    <a:pt x="1095" y="213"/>
                  </a:moveTo>
                  <a:cubicBezTo>
                    <a:pt x="1095" y="228"/>
                    <a:pt x="1087" y="236"/>
                    <a:pt x="1083" y="236"/>
                  </a:cubicBezTo>
                  <a:cubicBezTo>
                    <a:pt x="1080" y="236"/>
                    <a:pt x="1080" y="228"/>
                    <a:pt x="1095" y="213"/>
                  </a:cubicBezTo>
                  <a:close/>
                  <a:moveTo>
                    <a:pt x="973" y="182"/>
                  </a:moveTo>
                  <a:cubicBezTo>
                    <a:pt x="973" y="182"/>
                    <a:pt x="1004" y="213"/>
                    <a:pt x="1004" y="243"/>
                  </a:cubicBezTo>
                  <a:cubicBezTo>
                    <a:pt x="973" y="243"/>
                    <a:pt x="973" y="213"/>
                    <a:pt x="973" y="213"/>
                  </a:cubicBezTo>
                  <a:cubicBezTo>
                    <a:pt x="973" y="213"/>
                    <a:pt x="973" y="182"/>
                    <a:pt x="973" y="182"/>
                  </a:cubicBezTo>
                  <a:close/>
                  <a:moveTo>
                    <a:pt x="1490" y="235"/>
                  </a:moveTo>
                  <a:cubicBezTo>
                    <a:pt x="1489" y="235"/>
                    <a:pt x="1488" y="240"/>
                    <a:pt x="1486" y="247"/>
                  </a:cubicBezTo>
                  <a:lnTo>
                    <a:pt x="1486" y="247"/>
                  </a:lnTo>
                  <a:cubicBezTo>
                    <a:pt x="1487" y="246"/>
                    <a:pt x="1489" y="245"/>
                    <a:pt x="1490" y="243"/>
                  </a:cubicBezTo>
                  <a:cubicBezTo>
                    <a:pt x="1490" y="237"/>
                    <a:pt x="1490" y="235"/>
                    <a:pt x="1490" y="235"/>
                  </a:cubicBezTo>
                  <a:close/>
                  <a:moveTo>
                    <a:pt x="1486" y="247"/>
                  </a:moveTo>
                  <a:cubicBezTo>
                    <a:pt x="1473" y="260"/>
                    <a:pt x="1466" y="267"/>
                    <a:pt x="1459" y="274"/>
                  </a:cubicBezTo>
                  <a:lnTo>
                    <a:pt x="1459" y="274"/>
                  </a:lnTo>
                  <a:cubicBezTo>
                    <a:pt x="1475" y="274"/>
                    <a:pt x="1482" y="258"/>
                    <a:pt x="1486" y="247"/>
                  </a:cubicBezTo>
                  <a:close/>
                  <a:moveTo>
                    <a:pt x="821" y="213"/>
                  </a:moveTo>
                  <a:lnTo>
                    <a:pt x="852" y="243"/>
                  </a:lnTo>
                  <a:cubicBezTo>
                    <a:pt x="852" y="254"/>
                    <a:pt x="852" y="265"/>
                    <a:pt x="852" y="274"/>
                  </a:cubicBezTo>
                  <a:cubicBezTo>
                    <a:pt x="852" y="274"/>
                    <a:pt x="852" y="243"/>
                    <a:pt x="821" y="213"/>
                  </a:cubicBezTo>
                  <a:close/>
                  <a:moveTo>
                    <a:pt x="1206" y="392"/>
                  </a:moveTo>
                  <a:cubicBezTo>
                    <a:pt x="1207" y="392"/>
                    <a:pt x="1202" y="401"/>
                    <a:pt x="1191" y="417"/>
                  </a:cubicBezTo>
                  <a:lnTo>
                    <a:pt x="1191" y="417"/>
                  </a:lnTo>
                  <a:cubicBezTo>
                    <a:pt x="1199" y="400"/>
                    <a:pt x="1205" y="392"/>
                    <a:pt x="1206" y="392"/>
                  </a:cubicBezTo>
                  <a:close/>
                  <a:moveTo>
                    <a:pt x="760" y="334"/>
                  </a:moveTo>
                  <a:lnTo>
                    <a:pt x="760" y="334"/>
                  </a:lnTo>
                  <a:cubicBezTo>
                    <a:pt x="760" y="334"/>
                    <a:pt x="791" y="395"/>
                    <a:pt x="821" y="426"/>
                  </a:cubicBezTo>
                  <a:cubicBezTo>
                    <a:pt x="821" y="426"/>
                    <a:pt x="821" y="426"/>
                    <a:pt x="791" y="395"/>
                  </a:cubicBezTo>
                  <a:cubicBezTo>
                    <a:pt x="760" y="365"/>
                    <a:pt x="760" y="334"/>
                    <a:pt x="760" y="334"/>
                  </a:cubicBezTo>
                  <a:close/>
                  <a:moveTo>
                    <a:pt x="1459" y="395"/>
                  </a:moveTo>
                  <a:cubicBezTo>
                    <a:pt x="1459" y="426"/>
                    <a:pt x="1429" y="426"/>
                    <a:pt x="1429" y="426"/>
                  </a:cubicBezTo>
                  <a:lnTo>
                    <a:pt x="1399" y="426"/>
                  </a:lnTo>
                  <a:cubicBezTo>
                    <a:pt x="1429" y="426"/>
                    <a:pt x="1459" y="395"/>
                    <a:pt x="1459" y="395"/>
                  </a:cubicBezTo>
                  <a:close/>
                  <a:moveTo>
                    <a:pt x="1676" y="433"/>
                  </a:moveTo>
                  <a:cubicBezTo>
                    <a:pt x="1672" y="433"/>
                    <a:pt x="1657" y="441"/>
                    <a:pt x="1642" y="456"/>
                  </a:cubicBezTo>
                  <a:cubicBezTo>
                    <a:pt x="1672" y="441"/>
                    <a:pt x="1680" y="433"/>
                    <a:pt x="1676" y="433"/>
                  </a:cubicBezTo>
                  <a:close/>
                  <a:moveTo>
                    <a:pt x="912" y="486"/>
                  </a:moveTo>
                  <a:cubicBezTo>
                    <a:pt x="912" y="486"/>
                    <a:pt x="912" y="486"/>
                    <a:pt x="912" y="486"/>
                  </a:cubicBezTo>
                  <a:cubicBezTo>
                    <a:pt x="912" y="486"/>
                    <a:pt x="912" y="486"/>
                    <a:pt x="912" y="486"/>
                  </a:cubicBezTo>
                  <a:close/>
                  <a:moveTo>
                    <a:pt x="912" y="486"/>
                  </a:moveTo>
                  <a:cubicBezTo>
                    <a:pt x="912" y="486"/>
                    <a:pt x="912" y="486"/>
                    <a:pt x="912" y="486"/>
                  </a:cubicBezTo>
                  <a:cubicBezTo>
                    <a:pt x="912" y="486"/>
                    <a:pt x="912" y="486"/>
                    <a:pt x="912" y="486"/>
                  </a:cubicBezTo>
                  <a:close/>
                  <a:moveTo>
                    <a:pt x="700" y="517"/>
                  </a:moveTo>
                  <a:cubicBezTo>
                    <a:pt x="700" y="517"/>
                    <a:pt x="730" y="517"/>
                    <a:pt x="760" y="547"/>
                  </a:cubicBezTo>
                  <a:cubicBezTo>
                    <a:pt x="730" y="547"/>
                    <a:pt x="700" y="517"/>
                    <a:pt x="700" y="517"/>
                  </a:cubicBezTo>
                  <a:close/>
                  <a:moveTo>
                    <a:pt x="1186" y="547"/>
                  </a:moveTo>
                  <a:cubicBezTo>
                    <a:pt x="1171" y="562"/>
                    <a:pt x="1171" y="570"/>
                    <a:pt x="1175" y="570"/>
                  </a:cubicBezTo>
                  <a:cubicBezTo>
                    <a:pt x="1178" y="570"/>
                    <a:pt x="1186" y="562"/>
                    <a:pt x="1186" y="547"/>
                  </a:cubicBezTo>
                  <a:close/>
                  <a:moveTo>
                    <a:pt x="1581" y="547"/>
                  </a:moveTo>
                  <a:cubicBezTo>
                    <a:pt x="1551" y="547"/>
                    <a:pt x="1520" y="578"/>
                    <a:pt x="1520" y="578"/>
                  </a:cubicBezTo>
                  <a:lnTo>
                    <a:pt x="1520" y="578"/>
                  </a:lnTo>
                  <a:cubicBezTo>
                    <a:pt x="1520" y="547"/>
                    <a:pt x="1520" y="547"/>
                    <a:pt x="1551" y="547"/>
                  </a:cubicBezTo>
                  <a:close/>
                  <a:moveTo>
                    <a:pt x="1672" y="547"/>
                  </a:moveTo>
                  <a:lnTo>
                    <a:pt x="1672" y="547"/>
                  </a:lnTo>
                  <a:cubicBezTo>
                    <a:pt x="1672" y="547"/>
                    <a:pt x="1642" y="547"/>
                    <a:pt x="1611" y="578"/>
                  </a:cubicBezTo>
                  <a:lnTo>
                    <a:pt x="1642" y="578"/>
                  </a:lnTo>
                  <a:cubicBezTo>
                    <a:pt x="1672" y="578"/>
                    <a:pt x="1672" y="578"/>
                    <a:pt x="1672" y="547"/>
                  </a:cubicBezTo>
                  <a:close/>
                  <a:moveTo>
                    <a:pt x="607" y="750"/>
                  </a:moveTo>
                  <a:lnTo>
                    <a:pt x="607" y="750"/>
                  </a:lnTo>
                  <a:cubicBezTo>
                    <a:pt x="608" y="753"/>
                    <a:pt x="608" y="756"/>
                    <a:pt x="608" y="760"/>
                  </a:cubicBezTo>
                  <a:cubicBezTo>
                    <a:pt x="671" y="760"/>
                    <a:pt x="648" y="760"/>
                    <a:pt x="607" y="750"/>
                  </a:cubicBezTo>
                  <a:close/>
                  <a:moveTo>
                    <a:pt x="1539" y="768"/>
                  </a:moveTo>
                  <a:cubicBezTo>
                    <a:pt x="1543" y="768"/>
                    <a:pt x="1551" y="775"/>
                    <a:pt x="1551" y="790"/>
                  </a:cubicBezTo>
                  <a:cubicBezTo>
                    <a:pt x="1535" y="775"/>
                    <a:pt x="1535" y="768"/>
                    <a:pt x="1539" y="768"/>
                  </a:cubicBezTo>
                  <a:close/>
                  <a:moveTo>
                    <a:pt x="700" y="821"/>
                  </a:moveTo>
                  <a:cubicBezTo>
                    <a:pt x="669" y="851"/>
                    <a:pt x="639" y="851"/>
                    <a:pt x="639" y="851"/>
                  </a:cubicBezTo>
                  <a:lnTo>
                    <a:pt x="669" y="851"/>
                  </a:lnTo>
                  <a:lnTo>
                    <a:pt x="700" y="821"/>
                  </a:lnTo>
                  <a:close/>
                  <a:moveTo>
                    <a:pt x="1307" y="821"/>
                  </a:moveTo>
                  <a:cubicBezTo>
                    <a:pt x="1338" y="821"/>
                    <a:pt x="1368" y="821"/>
                    <a:pt x="1368" y="851"/>
                  </a:cubicBezTo>
                  <a:cubicBezTo>
                    <a:pt x="1338" y="821"/>
                    <a:pt x="1307" y="821"/>
                    <a:pt x="1307" y="821"/>
                  </a:cubicBezTo>
                  <a:close/>
                  <a:moveTo>
                    <a:pt x="548" y="882"/>
                  </a:moveTo>
                  <a:cubicBezTo>
                    <a:pt x="548" y="912"/>
                    <a:pt x="548" y="912"/>
                    <a:pt x="517" y="912"/>
                  </a:cubicBezTo>
                  <a:cubicBezTo>
                    <a:pt x="547" y="882"/>
                    <a:pt x="548" y="882"/>
                    <a:pt x="548" y="882"/>
                  </a:cubicBezTo>
                  <a:close/>
                  <a:moveTo>
                    <a:pt x="1066" y="892"/>
                  </a:moveTo>
                  <a:cubicBezTo>
                    <a:pt x="1064" y="892"/>
                    <a:pt x="1064" y="899"/>
                    <a:pt x="1064" y="912"/>
                  </a:cubicBezTo>
                  <a:cubicBezTo>
                    <a:pt x="1075" y="922"/>
                    <a:pt x="1085" y="933"/>
                    <a:pt x="1095" y="942"/>
                  </a:cubicBezTo>
                  <a:cubicBezTo>
                    <a:pt x="1077" y="907"/>
                    <a:pt x="1070" y="892"/>
                    <a:pt x="1066" y="892"/>
                  </a:cubicBezTo>
                  <a:close/>
                  <a:moveTo>
                    <a:pt x="1551" y="942"/>
                  </a:moveTo>
                  <a:cubicBezTo>
                    <a:pt x="1561" y="953"/>
                    <a:pt x="1572" y="960"/>
                    <a:pt x="1581" y="964"/>
                  </a:cubicBezTo>
                  <a:lnTo>
                    <a:pt x="1581" y="964"/>
                  </a:lnTo>
                  <a:cubicBezTo>
                    <a:pt x="1564" y="955"/>
                    <a:pt x="1551" y="943"/>
                    <a:pt x="1551" y="942"/>
                  </a:cubicBezTo>
                  <a:close/>
                  <a:moveTo>
                    <a:pt x="855" y="927"/>
                  </a:moveTo>
                  <a:cubicBezTo>
                    <a:pt x="852" y="927"/>
                    <a:pt x="836" y="942"/>
                    <a:pt x="821" y="973"/>
                  </a:cubicBezTo>
                  <a:cubicBezTo>
                    <a:pt x="852" y="942"/>
                    <a:pt x="859" y="927"/>
                    <a:pt x="855" y="927"/>
                  </a:cubicBezTo>
                  <a:close/>
                  <a:moveTo>
                    <a:pt x="1581" y="964"/>
                  </a:moveTo>
                  <a:lnTo>
                    <a:pt x="1581" y="964"/>
                  </a:lnTo>
                  <a:cubicBezTo>
                    <a:pt x="1590" y="969"/>
                    <a:pt x="1601" y="973"/>
                    <a:pt x="1611" y="973"/>
                  </a:cubicBezTo>
                  <a:cubicBezTo>
                    <a:pt x="1611" y="973"/>
                    <a:pt x="1599" y="973"/>
                    <a:pt x="1581" y="964"/>
                  </a:cubicBezTo>
                  <a:close/>
                  <a:moveTo>
                    <a:pt x="669" y="973"/>
                  </a:moveTo>
                  <a:lnTo>
                    <a:pt x="639" y="1003"/>
                  </a:lnTo>
                  <a:cubicBezTo>
                    <a:pt x="608" y="1003"/>
                    <a:pt x="608" y="1003"/>
                    <a:pt x="578" y="1034"/>
                  </a:cubicBezTo>
                  <a:lnTo>
                    <a:pt x="578" y="1034"/>
                  </a:lnTo>
                  <a:cubicBezTo>
                    <a:pt x="587" y="1024"/>
                    <a:pt x="598" y="1014"/>
                    <a:pt x="608" y="1003"/>
                  </a:cubicBezTo>
                  <a:cubicBezTo>
                    <a:pt x="608" y="1003"/>
                    <a:pt x="621" y="990"/>
                    <a:pt x="639" y="973"/>
                  </a:cubicBezTo>
                  <a:close/>
                  <a:moveTo>
                    <a:pt x="769" y="1002"/>
                  </a:moveTo>
                  <a:cubicBezTo>
                    <a:pt x="763" y="1013"/>
                    <a:pt x="758" y="1023"/>
                    <a:pt x="752" y="1034"/>
                  </a:cubicBezTo>
                  <a:cubicBezTo>
                    <a:pt x="755" y="1028"/>
                    <a:pt x="757" y="1023"/>
                    <a:pt x="758" y="1018"/>
                  </a:cubicBezTo>
                  <a:lnTo>
                    <a:pt x="758" y="1018"/>
                  </a:lnTo>
                  <a:cubicBezTo>
                    <a:pt x="760" y="1018"/>
                    <a:pt x="760" y="1016"/>
                    <a:pt x="760" y="1003"/>
                  </a:cubicBezTo>
                  <a:lnTo>
                    <a:pt x="760" y="1003"/>
                  </a:lnTo>
                  <a:cubicBezTo>
                    <a:pt x="760" y="1003"/>
                    <a:pt x="760" y="1003"/>
                    <a:pt x="760" y="1003"/>
                  </a:cubicBezTo>
                  <a:cubicBezTo>
                    <a:pt x="763" y="1003"/>
                    <a:pt x="766" y="1003"/>
                    <a:pt x="769" y="1002"/>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61" y="1034"/>
                  </a:moveTo>
                  <a:lnTo>
                    <a:pt x="61" y="1034"/>
                  </a:lnTo>
                  <a:cubicBezTo>
                    <a:pt x="61" y="1034"/>
                    <a:pt x="48" y="1047"/>
                    <a:pt x="31" y="1055"/>
                  </a:cubicBezTo>
                  <a:lnTo>
                    <a:pt x="31" y="1055"/>
                  </a:lnTo>
                  <a:cubicBezTo>
                    <a:pt x="40" y="1051"/>
                    <a:pt x="51" y="1044"/>
                    <a:pt x="61" y="1034"/>
                  </a:cubicBezTo>
                  <a:close/>
                  <a:moveTo>
                    <a:pt x="700" y="1034"/>
                  </a:moveTo>
                  <a:cubicBezTo>
                    <a:pt x="699" y="1034"/>
                    <a:pt x="686" y="1047"/>
                    <a:pt x="678" y="1064"/>
                  </a:cubicBezTo>
                  <a:lnTo>
                    <a:pt x="678" y="1064"/>
                  </a:lnTo>
                  <a:cubicBezTo>
                    <a:pt x="682" y="1055"/>
                    <a:pt x="689" y="1044"/>
                    <a:pt x="700" y="1034"/>
                  </a:cubicBezTo>
                  <a:close/>
                  <a:moveTo>
                    <a:pt x="31" y="1055"/>
                  </a:moveTo>
                  <a:lnTo>
                    <a:pt x="31" y="1055"/>
                  </a:lnTo>
                  <a:cubicBezTo>
                    <a:pt x="13" y="1064"/>
                    <a:pt x="0" y="1064"/>
                    <a:pt x="0" y="1064"/>
                  </a:cubicBezTo>
                  <a:cubicBezTo>
                    <a:pt x="11" y="1064"/>
                    <a:pt x="22" y="1060"/>
                    <a:pt x="31" y="1055"/>
                  </a:cubicBezTo>
                  <a:close/>
                  <a:moveTo>
                    <a:pt x="1125" y="1094"/>
                  </a:moveTo>
                  <a:cubicBezTo>
                    <a:pt x="1142" y="1128"/>
                    <a:pt x="1149" y="1152"/>
                    <a:pt x="1148" y="1152"/>
                  </a:cubicBezTo>
                  <a:cubicBezTo>
                    <a:pt x="1146" y="1152"/>
                    <a:pt x="1139" y="1135"/>
                    <a:pt x="1125" y="1094"/>
                  </a:cubicBezTo>
                  <a:close/>
                  <a:moveTo>
                    <a:pt x="852" y="1155"/>
                  </a:moveTo>
                  <a:lnTo>
                    <a:pt x="821" y="1185"/>
                  </a:lnTo>
                  <a:cubicBezTo>
                    <a:pt x="821" y="1155"/>
                    <a:pt x="821" y="1155"/>
                    <a:pt x="852" y="1155"/>
                  </a:cubicBezTo>
                  <a:close/>
                  <a:moveTo>
                    <a:pt x="601" y="1173"/>
                  </a:moveTo>
                  <a:cubicBezTo>
                    <a:pt x="606" y="1173"/>
                    <a:pt x="608" y="1177"/>
                    <a:pt x="608" y="1185"/>
                  </a:cubicBezTo>
                  <a:cubicBezTo>
                    <a:pt x="608" y="1185"/>
                    <a:pt x="578" y="1216"/>
                    <a:pt x="548" y="1216"/>
                  </a:cubicBezTo>
                  <a:cubicBezTo>
                    <a:pt x="569" y="1194"/>
                    <a:pt x="591" y="1173"/>
                    <a:pt x="601" y="1173"/>
                  </a:cubicBezTo>
                  <a:close/>
                  <a:moveTo>
                    <a:pt x="1218" y="1166"/>
                  </a:moveTo>
                  <a:cubicBezTo>
                    <a:pt x="1222" y="1166"/>
                    <a:pt x="1229" y="1180"/>
                    <a:pt x="1247" y="1216"/>
                  </a:cubicBezTo>
                  <a:cubicBezTo>
                    <a:pt x="1237" y="1207"/>
                    <a:pt x="1227" y="1196"/>
                    <a:pt x="1216" y="1185"/>
                  </a:cubicBezTo>
                  <a:cubicBezTo>
                    <a:pt x="1216" y="1173"/>
                    <a:pt x="1216" y="1166"/>
                    <a:pt x="1218" y="1166"/>
                  </a:cubicBezTo>
                  <a:close/>
                  <a:moveTo>
                    <a:pt x="1247" y="1185"/>
                  </a:moveTo>
                  <a:cubicBezTo>
                    <a:pt x="1277" y="1185"/>
                    <a:pt x="1307" y="1216"/>
                    <a:pt x="1277" y="1216"/>
                  </a:cubicBezTo>
                  <a:lnTo>
                    <a:pt x="1247" y="1185"/>
                  </a:lnTo>
                  <a:close/>
                  <a:moveTo>
                    <a:pt x="934" y="1135"/>
                  </a:moveTo>
                  <a:cubicBezTo>
                    <a:pt x="938" y="1135"/>
                    <a:pt x="930" y="1150"/>
                    <a:pt x="912" y="1185"/>
                  </a:cubicBezTo>
                  <a:cubicBezTo>
                    <a:pt x="912" y="1216"/>
                    <a:pt x="912" y="1246"/>
                    <a:pt x="912" y="1246"/>
                  </a:cubicBezTo>
                  <a:cubicBezTo>
                    <a:pt x="882" y="1246"/>
                    <a:pt x="912" y="1216"/>
                    <a:pt x="912" y="1155"/>
                  </a:cubicBezTo>
                  <a:cubicBezTo>
                    <a:pt x="925" y="1142"/>
                    <a:pt x="932" y="1135"/>
                    <a:pt x="934" y="1135"/>
                  </a:cubicBezTo>
                  <a:close/>
                  <a:moveTo>
                    <a:pt x="1300" y="1257"/>
                  </a:moveTo>
                  <a:cubicBezTo>
                    <a:pt x="1302" y="1257"/>
                    <a:pt x="1306" y="1262"/>
                    <a:pt x="1307" y="1272"/>
                  </a:cubicBezTo>
                  <a:lnTo>
                    <a:pt x="1307" y="1272"/>
                  </a:lnTo>
                  <a:cubicBezTo>
                    <a:pt x="1300" y="1261"/>
                    <a:pt x="1299" y="1257"/>
                    <a:pt x="1300" y="1257"/>
                  </a:cubicBezTo>
                  <a:close/>
                  <a:moveTo>
                    <a:pt x="1316" y="1246"/>
                  </a:moveTo>
                  <a:cubicBezTo>
                    <a:pt x="1325" y="1264"/>
                    <a:pt x="1338" y="1277"/>
                    <a:pt x="1338" y="1277"/>
                  </a:cubicBezTo>
                  <a:lnTo>
                    <a:pt x="1338" y="1277"/>
                  </a:lnTo>
                  <a:cubicBezTo>
                    <a:pt x="1327" y="1266"/>
                    <a:pt x="1320" y="1256"/>
                    <a:pt x="1316" y="1246"/>
                  </a:cubicBezTo>
                  <a:close/>
                  <a:moveTo>
                    <a:pt x="1391" y="1269"/>
                  </a:moveTo>
                  <a:cubicBezTo>
                    <a:pt x="1403" y="1289"/>
                    <a:pt x="1410" y="1301"/>
                    <a:pt x="1411" y="1301"/>
                  </a:cubicBezTo>
                  <a:cubicBezTo>
                    <a:pt x="1411" y="1301"/>
                    <a:pt x="1407" y="1294"/>
                    <a:pt x="1399" y="1277"/>
                  </a:cubicBezTo>
                  <a:cubicBezTo>
                    <a:pt x="1396" y="1274"/>
                    <a:pt x="1393" y="1271"/>
                    <a:pt x="1391" y="1269"/>
                  </a:cubicBezTo>
                  <a:close/>
                  <a:moveTo>
                    <a:pt x="1216" y="1277"/>
                  </a:moveTo>
                  <a:cubicBezTo>
                    <a:pt x="1216" y="1277"/>
                    <a:pt x="1216" y="1307"/>
                    <a:pt x="1216" y="1307"/>
                  </a:cubicBezTo>
                  <a:cubicBezTo>
                    <a:pt x="1186" y="1277"/>
                    <a:pt x="1186" y="1277"/>
                    <a:pt x="1216" y="1277"/>
                  </a:cubicBezTo>
                  <a:close/>
                  <a:moveTo>
                    <a:pt x="841" y="1204"/>
                  </a:moveTo>
                  <a:cubicBezTo>
                    <a:pt x="842" y="1204"/>
                    <a:pt x="835" y="1219"/>
                    <a:pt x="821" y="1246"/>
                  </a:cubicBezTo>
                  <a:cubicBezTo>
                    <a:pt x="791" y="1277"/>
                    <a:pt x="791" y="1307"/>
                    <a:pt x="760" y="1337"/>
                  </a:cubicBezTo>
                  <a:lnTo>
                    <a:pt x="760" y="1337"/>
                  </a:lnTo>
                  <a:cubicBezTo>
                    <a:pt x="761" y="1337"/>
                    <a:pt x="791" y="1307"/>
                    <a:pt x="791" y="1277"/>
                  </a:cubicBezTo>
                  <a:cubicBezTo>
                    <a:pt x="824" y="1226"/>
                    <a:pt x="839" y="1204"/>
                    <a:pt x="841" y="1204"/>
                  </a:cubicBezTo>
                  <a:close/>
                  <a:moveTo>
                    <a:pt x="1125" y="1277"/>
                  </a:moveTo>
                  <a:cubicBezTo>
                    <a:pt x="1125" y="1277"/>
                    <a:pt x="1125" y="1277"/>
                    <a:pt x="1156" y="1307"/>
                  </a:cubicBezTo>
                  <a:cubicBezTo>
                    <a:pt x="1156" y="1307"/>
                    <a:pt x="1156" y="1337"/>
                    <a:pt x="1156" y="1337"/>
                  </a:cubicBezTo>
                  <a:lnTo>
                    <a:pt x="1125" y="1337"/>
                  </a:lnTo>
                  <a:cubicBezTo>
                    <a:pt x="1125" y="1277"/>
                    <a:pt x="1125" y="1277"/>
                    <a:pt x="1125" y="1277"/>
                  </a:cubicBezTo>
                  <a:close/>
                  <a:moveTo>
                    <a:pt x="1338" y="1307"/>
                  </a:moveTo>
                  <a:cubicBezTo>
                    <a:pt x="1359" y="1329"/>
                    <a:pt x="1366" y="1350"/>
                    <a:pt x="1368" y="1350"/>
                  </a:cubicBezTo>
                  <a:cubicBezTo>
                    <a:pt x="1368" y="1350"/>
                    <a:pt x="1368" y="1346"/>
                    <a:pt x="1368" y="1337"/>
                  </a:cubicBezTo>
                  <a:lnTo>
                    <a:pt x="1338" y="1307"/>
                  </a:lnTo>
                  <a:close/>
                  <a:moveTo>
                    <a:pt x="700" y="1368"/>
                  </a:moveTo>
                  <a:cubicBezTo>
                    <a:pt x="700" y="1368"/>
                    <a:pt x="700" y="1368"/>
                    <a:pt x="700" y="1368"/>
                  </a:cubicBezTo>
                  <a:cubicBezTo>
                    <a:pt x="700" y="1368"/>
                    <a:pt x="700" y="1368"/>
                    <a:pt x="700" y="1368"/>
                  </a:cubicBezTo>
                  <a:close/>
                  <a:moveTo>
                    <a:pt x="1186" y="1398"/>
                  </a:moveTo>
                  <a:cubicBezTo>
                    <a:pt x="1186" y="1413"/>
                    <a:pt x="1194" y="1421"/>
                    <a:pt x="1197" y="1421"/>
                  </a:cubicBezTo>
                  <a:cubicBezTo>
                    <a:pt x="1201" y="1421"/>
                    <a:pt x="1201" y="1413"/>
                    <a:pt x="1186" y="1398"/>
                  </a:cubicBezTo>
                  <a:close/>
                  <a:moveTo>
                    <a:pt x="1034" y="0"/>
                  </a:moveTo>
                  <a:cubicBezTo>
                    <a:pt x="1004" y="0"/>
                    <a:pt x="1004" y="0"/>
                    <a:pt x="1004" y="30"/>
                  </a:cubicBezTo>
                  <a:cubicBezTo>
                    <a:pt x="1004" y="61"/>
                    <a:pt x="1004" y="61"/>
                    <a:pt x="1004" y="61"/>
                  </a:cubicBezTo>
                  <a:cubicBezTo>
                    <a:pt x="1004" y="61"/>
                    <a:pt x="1004" y="61"/>
                    <a:pt x="1004" y="91"/>
                  </a:cubicBezTo>
                  <a:cubicBezTo>
                    <a:pt x="1004" y="122"/>
                    <a:pt x="973" y="122"/>
                    <a:pt x="973" y="122"/>
                  </a:cubicBezTo>
                  <a:cubicBezTo>
                    <a:pt x="973" y="91"/>
                    <a:pt x="973" y="91"/>
                    <a:pt x="973" y="91"/>
                  </a:cubicBezTo>
                  <a:lnTo>
                    <a:pt x="973" y="61"/>
                  </a:lnTo>
                  <a:cubicBezTo>
                    <a:pt x="973" y="50"/>
                    <a:pt x="973" y="40"/>
                    <a:pt x="973" y="30"/>
                  </a:cubicBezTo>
                  <a:cubicBezTo>
                    <a:pt x="973" y="61"/>
                    <a:pt x="852" y="61"/>
                    <a:pt x="821" y="61"/>
                  </a:cubicBezTo>
                  <a:cubicBezTo>
                    <a:pt x="821" y="91"/>
                    <a:pt x="791" y="122"/>
                    <a:pt x="791" y="122"/>
                  </a:cubicBezTo>
                  <a:cubicBezTo>
                    <a:pt x="760" y="122"/>
                    <a:pt x="730" y="152"/>
                    <a:pt x="730" y="182"/>
                  </a:cubicBezTo>
                  <a:cubicBezTo>
                    <a:pt x="730" y="182"/>
                    <a:pt x="730" y="213"/>
                    <a:pt x="730" y="213"/>
                  </a:cubicBezTo>
                  <a:cubicBezTo>
                    <a:pt x="700" y="182"/>
                    <a:pt x="700" y="152"/>
                    <a:pt x="669" y="152"/>
                  </a:cubicBezTo>
                  <a:lnTo>
                    <a:pt x="669" y="182"/>
                  </a:lnTo>
                  <a:cubicBezTo>
                    <a:pt x="669" y="213"/>
                    <a:pt x="669" y="213"/>
                    <a:pt x="669" y="213"/>
                  </a:cubicBezTo>
                  <a:cubicBezTo>
                    <a:pt x="669" y="213"/>
                    <a:pt x="669" y="213"/>
                    <a:pt x="639" y="152"/>
                  </a:cubicBezTo>
                  <a:lnTo>
                    <a:pt x="639" y="182"/>
                  </a:lnTo>
                  <a:cubicBezTo>
                    <a:pt x="629" y="164"/>
                    <a:pt x="626" y="156"/>
                    <a:pt x="625" y="156"/>
                  </a:cubicBezTo>
                  <a:lnTo>
                    <a:pt x="625" y="156"/>
                  </a:lnTo>
                  <a:cubicBezTo>
                    <a:pt x="624" y="156"/>
                    <a:pt x="639" y="192"/>
                    <a:pt x="639" y="213"/>
                  </a:cubicBezTo>
                  <a:cubicBezTo>
                    <a:pt x="626" y="200"/>
                    <a:pt x="619" y="193"/>
                    <a:pt x="617" y="193"/>
                  </a:cubicBezTo>
                  <a:lnTo>
                    <a:pt x="617" y="193"/>
                  </a:lnTo>
                  <a:cubicBezTo>
                    <a:pt x="614" y="193"/>
                    <a:pt x="621" y="208"/>
                    <a:pt x="639" y="243"/>
                  </a:cubicBezTo>
                  <a:cubicBezTo>
                    <a:pt x="608" y="213"/>
                    <a:pt x="608" y="213"/>
                    <a:pt x="578" y="213"/>
                  </a:cubicBezTo>
                  <a:cubicBezTo>
                    <a:pt x="608" y="243"/>
                    <a:pt x="578" y="274"/>
                    <a:pt x="548" y="304"/>
                  </a:cubicBezTo>
                  <a:cubicBezTo>
                    <a:pt x="517" y="304"/>
                    <a:pt x="517" y="334"/>
                    <a:pt x="548" y="365"/>
                  </a:cubicBezTo>
                  <a:cubicBezTo>
                    <a:pt x="517" y="365"/>
                    <a:pt x="517" y="365"/>
                    <a:pt x="487" y="334"/>
                  </a:cubicBezTo>
                  <a:lnTo>
                    <a:pt x="487" y="334"/>
                  </a:lnTo>
                  <a:cubicBezTo>
                    <a:pt x="487" y="334"/>
                    <a:pt x="456" y="334"/>
                    <a:pt x="517" y="365"/>
                  </a:cubicBezTo>
                  <a:lnTo>
                    <a:pt x="456" y="365"/>
                  </a:lnTo>
                  <a:cubicBezTo>
                    <a:pt x="456" y="395"/>
                    <a:pt x="456" y="395"/>
                    <a:pt x="487" y="426"/>
                  </a:cubicBezTo>
                  <a:cubicBezTo>
                    <a:pt x="461" y="400"/>
                    <a:pt x="435" y="390"/>
                    <a:pt x="419" y="390"/>
                  </a:cubicBezTo>
                  <a:cubicBezTo>
                    <a:pt x="396" y="390"/>
                    <a:pt x="391" y="408"/>
                    <a:pt x="426" y="426"/>
                  </a:cubicBezTo>
                  <a:lnTo>
                    <a:pt x="396" y="426"/>
                  </a:lnTo>
                  <a:cubicBezTo>
                    <a:pt x="396" y="426"/>
                    <a:pt x="396" y="426"/>
                    <a:pt x="426" y="456"/>
                  </a:cubicBezTo>
                  <a:cubicBezTo>
                    <a:pt x="396" y="456"/>
                    <a:pt x="396" y="486"/>
                    <a:pt x="396" y="486"/>
                  </a:cubicBezTo>
                  <a:cubicBezTo>
                    <a:pt x="396" y="486"/>
                    <a:pt x="426" y="517"/>
                    <a:pt x="426" y="517"/>
                  </a:cubicBezTo>
                  <a:cubicBezTo>
                    <a:pt x="396" y="517"/>
                    <a:pt x="365" y="517"/>
                    <a:pt x="365" y="547"/>
                  </a:cubicBezTo>
                  <a:cubicBezTo>
                    <a:pt x="365" y="578"/>
                    <a:pt x="335" y="608"/>
                    <a:pt x="304" y="608"/>
                  </a:cubicBezTo>
                  <a:cubicBezTo>
                    <a:pt x="304" y="608"/>
                    <a:pt x="304" y="608"/>
                    <a:pt x="335" y="638"/>
                  </a:cubicBezTo>
                  <a:lnTo>
                    <a:pt x="365" y="638"/>
                  </a:lnTo>
                  <a:cubicBezTo>
                    <a:pt x="304" y="638"/>
                    <a:pt x="304" y="669"/>
                    <a:pt x="365" y="669"/>
                  </a:cubicBezTo>
                  <a:lnTo>
                    <a:pt x="335" y="669"/>
                  </a:lnTo>
                  <a:cubicBezTo>
                    <a:pt x="274" y="669"/>
                    <a:pt x="304" y="699"/>
                    <a:pt x="365" y="699"/>
                  </a:cubicBezTo>
                  <a:lnTo>
                    <a:pt x="183" y="699"/>
                  </a:lnTo>
                  <a:cubicBezTo>
                    <a:pt x="183" y="730"/>
                    <a:pt x="244" y="730"/>
                    <a:pt x="274" y="730"/>
                  </a:cubicBezTo>
                  <a:lnTo>
                    <a:pt x="335" y="730"/>
                  </a:lnTo>
                  <a:cubicBezTo>
                    <a:pt x="315" y="730"/>
                    <a:pt x="321" y="743"/>
                    <a:pt x="337" y="743"/>
                  </a:cubicBezTo>
                  <a:cubicBezTo>
                    <a:pt x="345" y="743"/>
                    <a:pt x="355" y="740"/>
                    <a:pt x="365" y="730"/>
                  </a:cubicBezTo>
                  <a:lnTo>
                    <a:pt x="548" y="730"/>
                  </a:lnTo>
                  <a:cubicBezTo>
                    <a:pt x="567" y="739"/>
                    <a:pt x="589" y="746"/>
                    <a:pt x="607" y="750"/>
                  </a:cubicBezTo>
                  <a:lnTo>
                    <a:pt x="607" y="750"/>
                  </a:lnTo>
                  <a:cubicBezTo>
                    <a:pt x="601" y="730"/>
                    <a:pt x="574" y="730"/>
                    <a:pt x="548" y="730"/>
                  </a:cubicBezTo>
                  <a:lnTo>
                    <a:pt x="639" y="730"/>
                  </a:lnTo>
                  <a:cubicBezTo>
                    <a:pt x="669" y="730"/>
                    <a:pt x="700" y="730"/>
                    <a:pt x="639" y="699"/>
                  </a:cubicBezTo>
                  <a:lnTo>
                    <a:pt x="669" y="699"/>
                  </a:lnTo>
                  <a:cubicBezTo>
                    <a:pt x="669" y="669"/>
                    <a:pt x="700" y="669"/>
                    <a:pt x="730" y="669"/>
                  </a:cubicBezTo>
                  <a:lnTo>
                    <a:pt x="760" y="669"/>
                  </a:lnTo>
                  <a:cubicBezTo>
                    <a:pt x="730" y="669"/>
                    <a:pt x="730" y="669"/>
                    <a:pt x="730" y="638"/>
                  </a:cubicBezTo>
                  <a:cubicBezTo>
                    <a:pt x="730" y="638"/>
                    <a:pt x="760" y="638"/>
                    <a:pt x="700" y="608"/>
                  </a:cubicBezTo>
                  <a:lnTo>
                    <a:pt x="760" y="608"/>
                  </a:lnTo>
                  <a:cubicBezTo>
                    <a:pt x="730" y="608"/>
                    <a:pt x="730" y="578"/>
                    <a:pt x="730" y="578"/>
                  </a:cubicBezTo>
                  <a:lnTo>
                    <a:pt x="791" y="578"/>
                  </a:lnTo>
                  <a:cubicBezTo>
                    <a:pt x="760" y="547"/>
                    <a:pt x="791" y="547"/>
                    <a:pt x="791" y="517"/>
                  </a:cubicBezTo>
                  <a:cubicBezTo>
                    <a:pt x="791" y="517"/>
                    <a:pt x="821" y="517"/>
                    <a:pt x="791" y="486"/>
                  </a:cubicBezTo>
                  <a:lnTo>
                    <a:pt x="791" y="486"/>
                  </a:lnTo>
                  <a:cubicBezTo>
                    <a:pt x="844" y="522"/>
                    <a:pt x="866" y="537"/>
                    <a:pt x="869" y="537"/>
                  </a:cubicBezTo>
                  <a:cubicBezTo>
                    <a:pt x="872" y="537"/>
                    <a:pt x="864" y="529"/>
                    <a:pt x="852" y="517"/>
                  </a:cubicBezTo>
                  <a:cubicBezTo>
                    <a:pt x="852" y="517"/>
                    <a:pt x="821" y="486"/>
                    <a:pt x="821" y="486"/>
                  </a:cubicBezTo>
                  <a:cubicBezTo>
                    <a:pt x="786" y="451"/>
                    <a:pt x="771" y="436"/>
                    <a:pt x="777" y="436"/>
                  </a:cubicBezTo>
                  <a:lnTo>
                    <a:pt x="777" y="436"/>
                  </a:lnTo>
                  <a:cubicBezTo>
                    <a:pt x="781" y="436"/>
                    <a:pt x="796" y="443"/>
                    <a:pt x="821" y="456"/>
                  </a:cubicBezTo>
                  <a:cubicBezTo>
                    <a:pt x="833" y="479"/>
                    <a:pt x="840" y="489"/>
                    <a:pt x="843" y="489"/>
                  </a:cubicBezTo>
                  <a:cubicBezTo>
                    <a:pt x="847" y="489"/>
                    <a:pt x="840" y="463"/>
                    <a:pt x="821" y="426"/>
                  </a:cubicBezTo>
                  <a:lnTo>
                    <a:pt x="821" y="426"/>
                  </a:lnTo>
                  <a:cubicBezTo>
                    <a:pt x="821" y="426"/>
                    <a:pt x="822" y="426"/>
                    <a:pt x="852" y="456"/>
                  </a:cubicBezTo>
                  <a:cubicBezTo>
                    <a:pt x="852" y="486"/>
                    <a:pt x="852" y="486"/>
                    <a:pt x="882" y="486"/>
                  </a:cubicBezTo>
                  <a:cubicBezTo>
                    <a:pt x="882" y="486"/>
                    <a:pt x="882" y="456"/>
                    <a:pt x="882" y="456"/>
                  </a:cubicBezTo>
                  <a:cubicBezTo>
                    <a:pt x="869" y="430"/>
                    <a:pt x="867" y="421"/>
                    <a:pt x="869" y="421"/>
                  </a:cubicBezTo>
                  <a:lnTo>
                    <a:pt x="869" y="421"/>
                  </a:lnTo>
                  <a:cubicBezTo>
                    <a:pt x="872" y="421"/>
                    <a:pt x="882" y="438"/>
                    <a:pt x="882" y="456"/>
                  </a:cubicBezTo>
                  <a:cubicBezTo>
                    <a:pt x="912" y="486"/>
                    <a:pt x="912" y="486"/>
                    <a:pt x="912" y="486"/>
                  </a:cubicBezTo>
                  <a:cubicBezTo>
                    <a:pt x="900" y="461"/>
                    <a:pt x="898" y="451"/>
                    <a:pt x="900" y="451"/>
                  </a:cubicBezTo>
                  <a:lnTo>
                    <a:pt x="900" y="451"/>
                  </a:lnTo>
                  <a:cubicBezTo>
                    <a:pt x="902" y="451"/>
                    <a:pt x="912" y="469"/>
                    <a:pt x="912" y="486"/>
                  </a:cubicBezTo>
                  <a:cubicBezTo>
                    <a:pt x="912" y="456"/>
                    <a:pt x="912" y="456"/>
                    <a:pt x="912" y="456"/>
                  </a:cubicBezTo>
                  <a:cubicBezTo>
                    <a:pt x="912" y="456"/>
                    <a:pt x="912" y="456"/>
                    <a:pt x="912" y="426"/>
                  </a:cubicBezTo>
                  <a:cubicBezTo>
                    <a:pt x="912" y="395"/>
                    <a:pt x="883" y="365"/>
                    <a:pt x="882" y="365"/>
                  </a:cubicBezTo>
                  <a:lnTo>
                    <a:pt x="882" y="365"/>
                  </a:lnTo>
                  <a:lnTo>
                    <a:pt x="912" y="395"/>
                  </a:lnTo>
                  <a:cubicBezTo>
                    <a:pt x="912" y="426"/>
                    <a:pt x="912" y="426"/>
                    <a:pt x="943" y="426"/>
                  </a:cubicBezTo>
                  <a:cubicBezTo>
                    <a:pt x="943" y="441"/>
                    <a:pt x="950" y="448"/>
                    <a:pt x="958" y="448"/>
                  </a:cubicBezTo>
                  <a:cubicBezTo>
                    <a:pt x="966" y="448"/>
                    <a:pt x="973" y="441"/>
                    <a:pt x="973" y="426"/>
                  </a:cubicBezTo>
                  <a:cubicBezTo>
                    <a:pt x="973" y="426"/>
                    <a:pt x="1004" y="426"/>
                    <a:pt x="1004" y="395"/>
                  </a:cubicBezTo>
                  <a:lnTo>
                    <a:pt x="1034" y="395"/>
                  </a:lnTo>
                  <a:cubicBezTo>
                    <a:pt x="1034" y="408"/>
                    <a:pt x="1034" y="418"/>
                    <a:pt x="1034" y="426"/>
                  </a:cubicBezTo>
                  <a:lnTo>
                    <a:pt x="1064" y="395"/>
                  </a:lnTo>
                  <a:lnTo>
                    <a:pt x="1064" y="395"/>
                  </a:lnTo>
                  <a:cubicBezTo>
                    <a:pt x="1034" y="426"/>
                    <a:pt x="1064" y="426"/>
                    <a:pt x="1064" y="456"/>
                  </a:cubicBezTo>
                  <a:lnTo>
                    <a:pt x="1095" y="395"/>
                  </a:lnTo>
                  <a:cubicBezTo>
                    <a:pt x="1108" y="370"/>
                    <a:pt x="1115" y="360"/>
                    <a:pt x="1119" y="360"/>
                  </a:cubicBezTo>
                  <a:cubicBezTo>
                    <a:pt x="1125" y="360"/>
                    <a:pt x="1125" y="378"/>
                    <a:pt x="1125" y="395"/>
                  </a:cubicBezTo>
                  <a:cubicBezTo>
                    <a:pt x="1125" y="395"/>
                    <a:pt x="1125" y="395"/>
                    <a:pt x="1125" y="395"/>
                  </a:cubicBezTo>
                  <a:lnTo>
                    <a:pt x="1125" y="395"/>
                  </a:lnTo>
                  <a:cubicBezTo>
                    <a:pt x="1125" y="417"/>
                    <a:pt x="1110" y="438"/>
                    <a:pt x="1112" y="438"/>
                  </a:cubicBezTo>
                  <a:cubicBezTo>
                    <a:pt x="1113" y="438"/>
                    <a:pt x="1116" y="435"/>
                    <a:pt x="1124" y="426"/>
                  </a:cubicBezTo>
                  <a:lnTo>
                    <a:pt x="1124" y="426"/>
                  </a:lnTo>
                  <a:cubicBezTo>
                    <a:pt x="1122" y="428"/>
                    <a:pt x="1116" y="435"/>
                    <a:pt x="1095" y="456"/>
                  </a:cubicBezTo>
                  <a:cubicBezTo>
                    <a:pt x="1095" y="465"/>
                    <a:pt x="1095" y="469"/>
                    <a:pt x="1095" y="469"/>
                  </a:cubicBezTo>
                  <a:cubicBezTo>
                    <a:pt x="1097" y="469"/>
                    <a:pt x="1104" y="447"/>
                    <a:pt x="1125" y="426"/>
                  </a:cubicBezTo>
                  <a:lnTo>
                    <a:pt x="1125" y="426"/>
                  </a:lnTo>
                  <a:cubicBezTo>
                    <a:pt x="1112" y="451"/>
                    <a:pt x="1110" y="461"/>
                    <a:pt x="1115" y="461"/>
                  </a:cubicBezTo>
                  <a:cubicBezTo>
                    <a:pt x="1120" y="461"/>
                    <a:pt x="1138" y="443"/>
                    <a:pt x="1156" y="426"/>
                  </a:cubicBezTo>
                  <a:cubicBezTo>
                    <a:pt x="1173" y="390"/>
                    <a:pt x="1181" y="375"/>
                    <a:pt x="1184" y="375"/>
                  </a:cubicBezTo>
                  <a:cubicBezTo>
                    <a:pt x="1186" y="375"/>
                    <a:pt x="1186" y="383"/>
                    <a:pt x="1186" y="395"/>
                  </a:cubicBezTo>
                  <a:cubicBezTo>
                    <a:pt x="1156" y="426"/>
                    <a:pt x="1156" y="426"/>
                    <a:pt x="1156" y="426"/>
                  </a:cubicBezTo>
                  <a:cubicBezTo>
                    <a:pt x="1156" y="426"/>
                    <a:pt x="1156" y="426"/>
                    <a:pt x="1156" y="456"/>
                  </a:cubicBezTo>
                  <a:lnTo>
                    <a:pt x="1186" y="426"/>
                  </a:lnTo>
                  <a:cubicBezTo>
                    <a:pt x="1203" y="408"/>
                    <a:pt x="1221" y="390"/>
                    <a:pt x="1227" y="390"/>
                  </a:cubicBezTo>
                  <a:lnTo>
                    <a:pt x="1227" y="390"/>
                  </a:lnTo>
                  <a:cubicBezTo>
                    <a:pt x="1231" y="390"/>
                    <a:pt x="1229" y="400"/>
                    <a:pt x="1216" y="426"/>
                  </a:cubicBezTo>
                  <a:cubicBezTo>
                    <a:pt x="1217" y="426"/>
                    <a:pt x="1217" y="426"/>
                    <a:pt x="1217" y="426"/>
                  </a:cubicBezTo>
                  <a:lnTo>
                    <a:pt x="1217" y="426"/>
                  </a:lnTo>
                  <a:cubicBezTo>
                    <a:pt x="1219" y="424"/>
                    <a:pt x="1220" y="423"/>
                    <a:pt x="1221" y="423"/>
                  </a:cubicBezTo>
                  <a:lnTo>
                    <a:pt x="1221" y="423"/>
                  </a:lnTo>
                  <a:cubicBezTo>
                    <a:pt x="1221" y="423"/>
                    <a:pt x="1221" y="424"/>
                    <a:pt x="1220" y="426"/>
                  </a:cubicBezTo>
                  <a:lnTo>
                    <a:pt x="1220" y="426"/>
                  </a:lnTo>
                  <a:cubicBezTo>
                    <a:pt x="1219" y="426"/>
                    <a:pt x="1218" y="426"/>
                    <a:pt x="1217" y="426"/>
                  </a:cubicBezTo>
                  <a:lnTo>
                    <a:pt x="1217" y="426"/>
                  </a:lnTo>
                  <a:cubicBezTo>
                    <a:pt x="1217" y="426"/>
                    <a:pt x="1216" y="426"/>
                    <a:pt x="1216" y="426"/>
                  </a:cubicBezTo>
                  <a:lnTo>
                    <a:pt x="1216" y="426"/>
                  </a:lnTo>
                  <a:cubicBezTo>
                    <a:pt x="1216" y="426"/>
                    <a:pt x="1216" y="426"/>
                    <a:pt x="1216" y="426"/>
                  </a:cubicBezTo>
                  <a:cubicBezTo>
                    <a:pt x="1186" y="426"/>
                    <a:pt x="1216" y="426"/>
                    <a:pt x="1186" y="456"/>
                  </a:cubicBezTo>
                  <a:cubicBezTo>
                    <a:pt x="1202" y="440"/>
                    <a:pt x="1211" y="431"/>
                    <a:pt x="1216" y="426"/>
                  </a:cubicBezTo>
                  <a:lnTo>
                    <a:pt x="1216" y="426"/>
                  </a:lnTo>
                  <a:cubicBezTo>
                    <a:pt x="1216" y="427"/>
                    <a:pt x="1216" y="430"/>
                    <a:pt x="1215" y="434"/>
                  </a:cubicBezTo>
                  <a:lnTo>
                    <a:pt x="1215" y="434"/>
                  </a:lnTo>
                  <a:cubicBezTo>
                    <a:pt x="1217" y="430"/>
                    <a:pt x="1219" y="427"/>
                    <a:pt x="1220" y="426"/>
                  </a:cubicBezTo>
                  <a:lnTo>
                    <a:pt x="1220" y="426"/>
                  </a:lnTo>
                  <a:cubicBezTo>
                    <a:pt x="1247" y="426"/>
                    <a:pt x="1245" y="427"/>
                    <a:pt x="1216" y="456"/>
                  </a:cubicBezTo>
                  <a:cubicBezTo>
                    <a:pt x="1205" y="467"/>
                    <a:pt x="1194" y="478"/>
                    <a:pt x="1186" y="486"/>
                  </a:cubicBezTo>
                  <a:cubicBezTo>
                    <a:pt x="1207" y="466"/>
                    <a:pt x="1213" y="445"/>
                    <a:pt x="1215" y="434"/>
                  </a:cubicBezTo>
                  <a:lnTo>
                    <a:pt x="1215" y="434"/>
                  </a:lnTo>
                  <a:cubicBezTo>
                    <a:pt x="1209" y="445"/>
                    <a:pt x="1197" y="464"/>
                    <a:pt x="1186" y="486"/>
                  </a:cubicBezTo>
                  <a:cubicBezTo>
                    <a:pt x="1186" y="486"/>
                    <a:pt x="1186" y="486"/>
                    <a:pt x="1186" y="517"/>
                  </a:cubicBezTo>
                  <a:cubicBezTo>
                    <a:pt x="1186" y="517"/>
                    <a:pt x="1186" y="530"/>
                    <a:pt x="1195" y="530"/>
                  </a:cubicBezTo>
                  <a:cubicBezTo>
                    <a:pt x="1199" y="530"/>
                    <a:pt x="1206" y="527"/>
                    <a:pt x="1216" y="517"/>
                  </a:cubicBezTo>
                  <a:lnTo>
                    <a:pt x="1216" y="517"/>
                  </a:lnTo>
                  <a:cubicBezTo>
                    <a:pt x="1216" y="517"/>
                    <a:pt x="1216" y="517"/>
                    <a:pt x="1216" y="517"/>
                  </a:cubicBezTo>
                  <a:lnTo>
                    <a:pt x="1247" y="517"/>
                  </a:lnTo>
                  <a:cubicBezTo>
                    <a:pt x="1247" y="517"/>
                    <a:pt x="1247" y="547"/>
                    <a:pt x="1247" y="547"/>
                  </a:cubicBezTo>
                  <a:cubicBezTo>
                    <a:pt x="1247" y="562"/>
                    <a:pt x="1247" y="570"/>
                    <a:pt x="1251" y="570"/>
                  </a:cubicBezTo>
                  <a:cubicBezTo>
                    <a:pt x="1254" y="570"/>
                    <a:pt x="1262" y="563"/>
                    <a:pt x="1276" y="548"/>
                  </a:cubicBezTo>
                  <a:lnTo>
                    <a:pt x="1276" y="548"/>
                  </a:lnTo>
                  <a:cubicBezTo>
                    <a:pt x="1276" y="548"/>
                    <a:pt x="1276" y="548"/>
                    <a:pt x="1276" y="548"/>
                  </a:cubicBezTo>
                  <a:lnTo>
                    <a:pt x="1276" y="548"/>
                  </a:lnTo>
                  <a:cubicBezTo>
                    <a:pt x="1247" y="578"/>
                    <a:pt x="1247" y="578"/>
                    <a:pt x="1277" y="578"/>
                  </a:cubicBezTo>
                  <a:lnTo>
                    <a:pt x="1247" y="578"/>
                  </a:lnTo>
                  <a:cubicBezTo>
                    <a:pt x="1307" y="578"/>
                    <a:pt x="1277" y="578"/>
                    <a:pt x="1247" y="608"/>
                  </a:cubicBezTo>
                  <a:lnTo>
                    <a:pt x="1277" y="608"/>
                  </a:lnTo>
                  <a:cubicBezTo>
                    <a:pt x="1286" y="599"/>
                    <a:pt x="1295" y="595"/>
                    <a:pt x="1301" y="595"/>
                  </a:cubicBezTo>
                  <a:cubicBezTo>
                    <a:pt x="1302" y="595"/>
                    <a:pt x="1303" y="595"/>
                    <a:pt x="1304" y="596"/>
                  </a:cubicBezTo>
                  <a:lnTo>
                    <a:pt x="1304" y="596"/>
                  </a:lnTo>
                  <a:cubicBezTo>
                    <a:pt x="1320" y="589"/>
                    <a:pt x="1332" y="585"/>
                    <a:pt x="1334" y="585"/>
                  </a:cubicBezTo>
                  <a:lnTo>
                    <a:pt x="1334" y="585"/>
                  </a:lnTo>
                  <a:cubicBezTo>
                    <a:pt x="1337" y="585"/>
                    <a:pt x="1329" y="589"/>
                    <a:pt x="1307" y="598"/>
                  </a:cubicBezTo>
                  <a:lnTo>
                    <a:pt x="1307" y="598"/>
                  </a:lnTo>
                  <a:cubicBezTo>
                    <a:pt x="1306" y="597"/>
                    <a:pt x="1305" y="596"/>
                    <a:pt x="1304" y="596"/>
                  </a:cubicBezTo>
                  <a:lnTo>
                    <a:pt x="1304" y="596"/>
                  </a:lnTo>
                  <a:cubicBezTo>
                    <a:pt x="1296" y="599"/>
                    <a:pt x="1287" y="603"/>
                    <a:pt x="1277" y="608"/>
                  </a:cubicBezTo>
                  <a:cubicBezTo>
                    <a:pt x="1289" y="604"/>
                    <a:pt x="1299" y="601"/>
                    <a:pt x="1307" y="598"/>
                  </a:cubicBezTo>
                  <a:lnTo>
                    <a:pt x="1307" y="598"/>
                  </a:lnTo>
                  <a:cubicBezTo>
                    <a:pt x="1311" y="604"/>
                    <a:pt x="1299" y="621"/>
                    <a:pt x="1247" y="638"/>
                  </a:cubicBezTo>
                  <a:lnTo>
                    <a:pt x="1307" y="638"/>
                  </a:lnTo>
                  <a:cubicBezTo>
                    <a:pt x="1307" y="638"/>
                    <a:pt x="1307" y="638"/>
                    <a:pt x="1277" y="669"/>
                  </a:cubicBezTo>
                  <a:lnTo>
                    <a:pt x="1338" y="669"/>
                  </a:lnTo>
                  <a:cubicBezTo>
                    <a:pt x="1307" y="669"/>
                    <a:pt x="1277" y="730"/>
                    <a:pt x="1307" y="760"/>
                  </a:cubicBezTo>
                  <a:cubicBezTo>
                    <a:pt x="1247" y="760"/>
                    <a:pt x="1277" y="760"/>
                    <a:pt x="1307" y="790"/>
                  </a:cubicBezTo>
                  <a:cubicBezTo>
                    <a:pt x="1257" y="790"/>
                    <a:pt x="1228" y="790"/>
                    <a:pt x="1271" y="808"/>
                  </a:cubicBezTo>
                  <a:lnTo>
                    <a:pt x="1271" y="808"/>
                  </a:lnTo>
                  <a:cubicBezTo>
                    <a:pt x="1269" y="807"/>
                    <a:pt x="1267" y="807"/>
                    <a:pt x="1266" y="807"/>
                  </a:cubicBezTo>
                  <a:cubicBezTo>
                    <a:pt x="1260" y="807"/>
                    <a:pt x="1258" y="809"/>
                    <a:pt x="1257" y="811"/>
                  </a:cubicBezTo>
                  <a:lnTo>
                    <a:pt x="1257" y="811"/>
                  </a:lnTo>
                  <a:cubicBezTo>
                    <a:pt x="1244" y="804"/>
                    <a:pt x="1236" y="801"/>
                    <a:pt x="1233" y="801"/>
                  </a:cubicBezTo>
                  <a:lnTo>
                    <a:pt x="1233" y="801"/>
                  </a:lnTo>
                  <a:cubicBezTo>
                    <a:pt x="1227" y="801"/>
                    <a:pt x="1241" y="816"/>
                    <a:pt x="1277" y="851"/>
                  </a:cubicBezTo>
                  <a:lnTo>
                    <a:pt x="1247" y="851"/>
                  </a:lnTo>
                  <a:cubicBezTo>
                    <a:pt x="1247" y="851"/>
                    <a:pt x="1216" y="851"/>
                    <a:pt x="1216" y="882"/>
                  </a:cubicBezTo>
                  <a:cubicBezTo>
                    <a:pt x="1186" y="882"/>
                    <a:pt x="1186" y="882"/>
                    <a:pt x="1216" y="912"/>
                  </a:cubicBezTo>
                  <a:cubicBezTo>
                    <a:pt x="1216" y="912"/>
                    <a:pt x="1203" y="898"/>
                    <a:pt x="1194" y="898"/>
                  </a:cubicBezTo>
                  <a:cubicBezTo>
                    <a:pt x="1189" y="898"/>
                    <a:pt x="1186" y="902"/>
                    <a:pt x="1186" y="912"/>
                  </a:cubicBezTo>
                  <a:cubicBezTo>
                    <a:pt x="1186" y="912"/>
                    <a:pt x="1186" y="912"/>
                    <a:pt x="1156" y="882"/>
                  </a:cubicBezTo>
                  <a:lnTo>
                    <a:pt x="1156" y="882"/>
                  </a:lnTo>
                  <a:cubicBezTo>
                    <a:pt x="1173" y="917"/>
                    <a:pt x="1181" y="932"/>
                    <a:pt x="1178" y="932"/>
                  </a:cubicBezTo>
                  <a:cubicBezTo>
                    <a:pt x="1175" y="932"/>
                    <a:pt x="1168" y="925"/>
                    <a:pt x="1156" y="912"/>
                  </a:cubicBezTo>
                  <a:cubicBezTo>
                    <a:pt x="1156" y="912"/>
                    <a:pt x="1156" y="912"/>
                    <a:pt x="1156" y="942"/>
                  </a:cubicBezTo>
                  <a:cubicBezTo>
                    <a:pt x="1140" y="942"/>
                    <a:pt x="1125" y="935"/>
                    <a:pt x="1121" y="935"/>
                  </a:cubicBezTo>
                  <a:lnTo>
                    <a:pt x="1121" y="935"/>
                  </a:lnTo>
                  <a:cubicBezTo>
                    <a:pt x="1118" y="935"/>
                    <a:pt x="1125" y="942"/>
                    <a:pt x="1156" y="973"/>
                  </a:cubicBezTo>
                  <a:lnTo>
                    <a:pt x="1125" y="942"/>
                  </a:lnTo>
                  <a:lnTo>
                    <a:pt x="1125" y="942"/>
                  </a:lnTo>
                  <a:cubicBezTo>
                    <a:pt x="1125" y="942"/>
                    <a:pt x="1125" y="942"/>
                    <a:pt x="1125" y="942"/>
                  </a:cubicBezTo>
                  <a:cubicBezTo>
                    <a:pt x="1112" y="930"/>
                    <a:pt x="1102" y="920"/>
                    <a:pt x="1095" y="912"/>
                  </a:cubicBezTo>
                  <a:lnTo>
                    <a:pt x="1095" y="912"/>
                  </a:lnTo>
                  <a:cubicBezTo>
                    <a:pt x="1116" y="933"/>
                    <a:pt x="1123" y="955"/>
                    <a:pt x="1114" y="955"/>
                  </a:cubicBezTo>
                  <a:cubicBezTo>
                    <a:pt x="1110" y="955"/>
                    <a:pt x="1104" y="951"/>
                    <a:pt x="1095" y="942"/>
                  </a:cubicBezTo>
                  <a:lnTo>
                    <a:pt x="1095" y="942"/>
                  </a:lnTo>
                  <a:cubicBezTo>
                    <a:pt x="1095" y="942"/>
                    <a:pt x="1095" y="942"/>
                    <a:pt x="1095" y="942"/>
                  </a:cubicBezTo>
                  <a:lnTo>
                    <a:pt x="1095" y="942"/>
                  </a:lnTo>
                  <a:cubicBezTo>
                    <a:pt x="1095" y="942"/>
                    <a:pt x="1095" y="943"/>
                    <a:pt x="1125" y="1003"/>
                  </a:cubicBezTo>
                  <a:cubicBezTo>
                    <a:pt x="1125" y="1003"/>
                    <a:pt x="1125" y="1003"/>
                    <a:pt x="1095" y="973"/>
                  </a:cubicBezTo>
                  <a:cubicBezTo>
                    <a:pt x="1095" y="943"/>
                    <a:pt x="1095" y="942"/>
                    <a:pt x="1095" y="942"/>
                  </a:cubicBezTo>
                  <a:lnTo>
                    <a:pt x="1095" y="942"/>
                  </a:lnTo>
                  <a:cubicBezTo>
                    <a:pt x="1095" y="942"/>
                    <a:pt x="1095" y="942"/>
                    <a:pt x="1095" y="942"/>
                  </a:cubicBezTo>
                  <a:lnTo>
                    <a:pt x="1095" y="942"/>
                  </a:lnTo>
                  <a:cubicBezTo>
                    <a:pt x="1068" y="942"/>
                    <a:pt x="1111" y="1011"/>
                    <a:pt x="1122" y="1069"/>
                  </a:cubicBezTo>
                  <a:lnTo>
                    <a:pt x="1122" y="1069"/>
                  </a:lnTo>
                  <a:cubicBezTo>
                    <a:pt x="1119" y="1064"/>
                    <a:pt x="1111" y="1064"/>
                    <a:pt x="1095" y="1064"/>
                  </a:cubicBezTo>
                  <a:cubicBezTo>
                    <a:pt x="1095" y="1034"/>
                    <a:pt x="1095" y="1034"/>
                    <a:pt x="1095" y="1034"/>
                  </a:cubicBezTo>
                  <a:lnTo>
                    <a:pt x="1095" y="1003"/>
                  </a:lnTo>
                  <a:cubicBezTo>
                    <a:pt x="1095" y="1018"/>
                    <a:pt x="1095" y="1026"/>
                    <a:pt x="1091" y="1026"/>
                  </a:cubicBezTo>
                  <a:cubicBezTo>
                    <a:pt x="1087" y="1026"/>
                    <a:pt x="1080" y="1018"/>
                    <a:pt x="1064" y="1003"/>
                  </a:cubicBezTo>
                  <a:cubicBezTo>
                    <a:pt x="1064" y="1034"/>
                    <a:pt x="1064" y="1034"/>
                    <a:pt x="1064" y="1034"/>
                  </a:cubicBezTo>
                  <a:cubicBezTo>
                    <a:pt x="1064" y="1034"/>
                    <a:pt x="1064" y="1034"/>
                    <a:pt x="1064" y="1064"/>
                  </a:cubicBezTo>
                  <a:cubicBezTo>
                    <a:pt x="1064" y="1074"/>
                    <a:pt x="1064" y="1085"/>
                    <a:pt x="1064" y="1094"/>
                  </a:cubicBezTo>
                  <a:cubicBezTo>
                    <a:pt x="1034" y="1064"/>
                    <a:pt x="1034" y="1064"/>
                    <a:pt x="1034" y="1064"/>
                  </a:cubicBezTo>
                  <a:cubicBezTo>
                    <a:pt x="1004" y="1064"/>
                    <a:pt x="1004" y="1064"/>
                    <a:pt x="1004" y="1034"/>
                  </a:cubicBezTo>
                  <a:cubicBezTo>
                    <a:pt x="1004" y="1034"/>
                    <a:pt x="1004" y="1035"/>
                    <a:pt x="1004" y="1064"/>
                  </a:cubicBezTo>
                  <a:cubicBezTo>
                    <a:pt x="1004" y="1064"/>
                    <a:pt x="1004" y="1064"/>
                    <a:pt x="973" y="1094"/>
                  </a:cubicBezTo>
                  <a:lnTo>
                    <a:pt x="973" y="1094"/>
                  </a:lnTo>
                  <a:cubicBezTo>
                    <a:pt x="973" y="1094"/>
                    <a:pt x="1004" y="1064"/>
                    <a:pt x="1004" y="1034"/>
                  </a:cubicBezTo>
                  <a:cubicBezTo>
                    <a:pt x="988" y="988"/>
                    <a:pt x="981" y="965"/>
                    <a:pt x="977" y="965"/>
                  </a:cubicBezTo>
                  <a:cubicBezTo>
                    <a:pt x="973" y="965"/>
                    <a:pt x="973" y="988"/>
                    <a:pt x="973" y="1034"/>
                  </a:cubicBezTo>
                  <a:cubicBezTo>
                    <a:pt x="973" y="1046"/>
                    <a:pt x="973" y="1058"/>
                    <a:pt x="973" y="1064"/>
                  </a:cubicBezTo>
                  <a:cubicBezTo>
                    <a:pt x="973" y="1094"/>
                    <a:pt x="943" y="1155"/>
                    <a:pt x="943" y="1185"/>
                  </a:cubicBezTo>
                  <a:cubicBezTo>
                    <a:pt x="943" y="1176"/>
                    <a:pt x="943" y="1166"/>
                    <a:pt x="943" y="1155"/>
                  </a:cubicBezTo>
                  <a:cubicBezTo>
                    <a:pt x="943" y="1125"/>
                    <a:pt x="943" y="1125"/>
                    <a:pt x="943" y="1125"/>
                  </a:cubicBezTo>
                  <a:cubicBezTo>
                    <a:pt x="973" y="1094"/>
                    <a:pt x="973" y="1064"/>
                    <a:pt x="943" y="1064"/>
                  </a:cubicBezTo>
                  <a:cubicBezTo>
                    <a:pt x="943" y="1034"/>
                    <a:pt x="943" y="1034"/>
                    <a:pt x="943" y="1034"/>
                  </a:cubicBezTo>
                  <a:cubicBezTo>
                    <a:pt x="943" y="1034"/>
                    <a:pt x="943" y="1021"/>
                    <a:pt x="943" y="1003"/>
                  </a:cubicBezTo>
                  <a:cubicBezTo>
                    <a:pt x="925" y="1039"/>
                    <a:pt x="918" y="1053"/>
                    <a:pt x="915" y="1053"/>
                  </a:cubicBezTo>
                  <a:cubicBezTo>
                    <a:pt x="912" y="1053"/>
                    <a:pt x="912" y="1046"/>
                    <a:pt x="912" y="1034"/>
                  </a:cubicBezTo>
                  <a:cubicBezTo>
                    <a:pt x="931" y="996"/>
                    <a:pt x="927" y="970"/>
                    <a:pt x="913" y="970"/>
                  </a:cubicBezTo>
                  <a:cubicBezTo>
                    <a:pt x="908" y="970"/>
                    <a:pt x="901" y="974"/>
                    <a:pt x="894" y="983"/>
                  </a:cubicBezTo>
                  <a:lnTo>
                    <a:pt x="894" y="983"/>
                  </a:lnTo>
                  <a:cubicBezTo>
                    <a:pt x="898" y="970"/>
                    <a:pt x="892" y="960"/>
                    <a:pt x="887" y="960"/>
                  </a:cubicBezTo>
                  <a:lnTo>
                    <a:pt x="887" y="960"/>
                  </a:lnTo>
                  <a:cubicBezTo>
                    <a:pt x="885" y="960"/>
                    <a:pt x="882" y="964"/>
                    <a:pt x="882" y="973"/>
                  </a:cubicBezTo>
                  <a:lnTo>
                    <a:pt x="852" y="973"/>
                  </a:lnTo>
                  <a:cubicBezTo>
                    <a:pt x="821" y="973"/>
                    <a:pt x="821" y="973"/>
                    <a:pt x="821" y="1003"/>
                  </a:cubicBezTo>
                  <a:cubicBezTo>
                    <a:pt x="791" y="1003"/>
                    <a:pt x="821" y="973"/>
                    <a:pt x="821" y="973"/>
                  </a:cubicBezTo>
                  <a:lnTo>
                    <a:pt x="821" y="973"/>
                  </a:lnTo>
                  <a:cubicBezTo>
                    <a:pt x="808" y="985"/>
                    <a:pt x="798" y="995"/>
                    <a:pt x="791" y="1003"/>
                  </a:cubicBezTo>
                  <a:lnTo>
                    <a:pt x="791" y="1003"/>
                  </a:lnTo>
                  <a:cubicBezTo>
                    <a:pt x="791" y="995"/>
                    <a:pt x="791" y="989"/>
                    <a:pt x="791" y="984"/>
                  </a:cubicBezTo>
                  <a:lnTo>
                    <a:pt x="791" y="984"/>
                  </a:lnTo>
                  <a:cubicBezTo>
                    <a:pt x="798" y="973"/>
                    <a:pt x="806" y="958"/>
                    <a:pt x="821" y="942"/>
                  </a:cubicBezTo>
                  <a:cubicBezTo>
                    <a:pt x="821" y="937"/>
                    <a:pt x="820" y="934"/>
                    <a:pt x="818" y="934"/>
                  </a:cubicBezTo>
                  <a:cubicBezTo>
                    <a:pt x="813" y="934"/>
                    <a:pt x="801" y="951"/>
                    <a:pt x="782" y="974"/>
                  </a:cubicBezTo>
                  <a:lnTo>
                    <a:pt x="782" y="974"/>
                  </a:lnTo>
                  <a:cubicBezTo>
                    <a:pt x="779" y="973"/>
                    <a:pt x="772" y="973"/>
                    <a:pt x="760" y="973"/>
                  </a:cubicBezTo>
                  <a:cubicBezTo>
                    <a:pt x="730" y="1003"/>
                    <a:pt x="700" y="1034"/>
                    <a:pt x="700" y="1034"/>
                  </a:cubicBezTo>
                  <a:cubicBezTo>
                    <a:pt x="730" y="973"/>
                    <a:pt x="760" y="942"/>
                    <a:pt x="760" y="942"/>
                  </a:cubicBezTo>
                  <a:cubicBezTo>
                    <a:pt x="730" y="942"/>
                    <a:pt x="730" y="942"/>
                    <a:pt x="760" y="912"/>
                  </a:cubicBezTo>
                  <a:lnTo>
                    <a:pt x="730" y="912"/>
                  </a:lnTo>
                  <a:cubicBezTo>
                    <a:pt x="750" y="912"/>
                    <a:pt x="757" y="898"/>
                    <a:pt x="750" y="898"/>
                  </a:cubicBezTo>
                  <a:lnTo>
                    <a:pt x="750" y="898"/>
                  </a:lnTo>
                  <a:cubicBezTo>
                    <a:pt x="747" y="898"/>
                    <a:pt x="740" y="902"/>
                    <a:pt x="730" y="912"/>
                  </a:cubicBezTo>
                  <a:cubicBezTo>
                    <a:pt x="745" y="882"/>
                    <a:pt x="753" y="866"/>
                    <a:pt x="749" y="866"/>
                  </a:cubicBezTo>
                  <a:lnTo>
                    <a:pt x="749" y="866"/>
                  </a:lnTo>
                  <a:cubicBezTo>
                    <a:pt x="745" y="866"/>
                    <a:pt x="730" y="882"/>
                    <a:pt x="700" y="912"/>
                  </a:cubicBezTo>
                  <a:cubicBezTo>
                    <a:pt x="700" y="912"/>
                    <a:pt x="700" y="912"/>
                    <a:pt x="700" y="912"/>
                  </a:cubicBezTo>
                  <a:lnTo>
                    <a:pt x="700" y="912"/>
                  </a:lnTo>
                  <a:cubicBezTo>
                    <a:pt x="669" y="927"/>
                    <a:pt x="654" y="935"/>
                    <a:pt x="650" y="935"/>
                  </a:cubicBezTo>
                  <a:cubicBezTo>
                    <a:pt x="646" y="935"/>
                    <a:pt x="654" y="927"/>
                    <a:pt x="669" y="912"/>
                  </a:cubicBezTo>
                  <a:cubicBezTo>
                    <a:pt x="682" y="899"/>
                    <a:pt x="692" y="889"/>
                    <a:pt x="700" y="882"/>
                  </a:cubicBezTo>
                  <a:lnTo>
                    <a:pt x="700" y="882"/>
                  </a:lnTo>
                  <a:cubicBezTo>
                    <a:pt x="679" y="892"/>
                    <a:pt x="666" y="895"/>
                    <a:pt x="658" y="895"/>
                  </a:cubicBezTo>
                  <a:cubicBezTo>
                    <a:pt x="642" y="895"/>
                    <a:pt x="649" y="882"/>
                    <a:pt x="669" y="882"/>
                  </a:cubicBezTo>
                  <a:cubicBezTo>
                    <a:pt x="730" y="882"/>
                    <a:pt x="730" y="882"/>
                    <a:pt x="700" y="851"/>
                  </a:cubicBezTo>
                  <a:lnTo>
                    <a:pt x="700" y="851"/>
                  </a:lnTo>
                  <a:cubicBezTo>
                    <a:pt x="700" y="851"/>
                    <a:pt x="700" y="851"/>
                    <a:pt x="700" y="851"/>
                  </a:cubicBezTo>
                  <a:lnTo>
                    <a:pt x="669" y="851"/>
                  </a:lnTo>
                  <a:cubicBezTo>
                    <a:pt x="669" y="851"/>
                    <a:pt x="639" y="882"/>
                    <a:pt x="608" y="882"/>
                  </a:cubicBezTo>
                  <a:cubicBezTo>
                    <a:pt x="608" y="882"/>
                    <a:pt x="582" y="908"/>
                    <a:pt x="553" y="912"/>
                  </a:cubicBezTo>
                  <a:lnTo>
                    <a:pt x="553" y="912"/>
                  </a:lnTo>
                  <a:cubicBezTo>
                    <a:pt x="570" y="899"/>
                    <a:pt x="598" y="878"/>
                    <a:pt x="639" y="851"/>
                  </a:cubicBezTo>
                  <a:cubicBezTo>
                    <a:pt x="578" y="851"/>
                    <a:pt x="578" y="851"/>
                    <a:pt x="639" y="821"/>
                  </a:cubicBezTo>
                  <a:lnTo>
                    <a:pt x="639" y="821"/>
                  </a:lnTo>
                  <a:cubicBezTo>
                    <a:pt x="624" y="836"/>
                    <a:pt x="616" y="844"/>
                    <a:pt x="620" y="844"/>
                  </a:cubicBezTo>
                  <a:cubicBezTo>
                    <a:pt x="624" y="844"/>
                    <a:pt x="638" y="836"/>
                    <a:pt x="668" y="821"/>
                  </a:cubicBezTo>
                  <a:lnTo>
                    <a:pt x="668" y="821"/>
                  </a:lnTo>
                  <a:cubicBezTo>
                    <a:pt x="608" y="851"/>
                    <a:pt x="609" y="851"/>
                    <a:pt x="639" y="851"/>
                  </a:cubicBezTo>
                  <a:lnTo>
                    <a:pt x="700" y="821"/>
                  </a:lnTo>
                  <a:lnTo>
                    <a:pt x="608" y="821"/>
                  </a:lnTo>
                  <a:cubicBezTo>
                    <a:pt x="608" y="821"/>
                    <a:pt x="608" y="821"/>
                    <a:pt x="639" y="790"/>
                  </a:cubicBezTo>
                  <a:cubicBezTo>
                    <a:pt x="578" y="790"/>
                    <a:pt x="548" y="821"/>
                    <a:pt x="548" y="821"/>
                  </a:cubicBezTo>
                  <a:lnTo>
                    <a:pt x="487" y="821"/>
                  </a:lnTo>
                  <a:cubicBezTo>
                    <a:pt x="456" y="851"/>
                    <a:pt x="396" y="851"/>
                    <a:pt x="426" y="851"/>
                  </a:cubicBezTo>
                  <a:lnTo>
                    <a:pt x="396" y="882"/>
                  </a:lnTo>
                  <a:cubicBezTo>
                    <a:pt x="456" y="866"/>
                    <a:pt x="487" y="859"/>
                    <a:pt x="494" y="859"/>
                  </a:cubicBezTo>
                  <a:cubicBezTo>
                    <a:pt x="502" y="859"/>
                    <a:pt x="487" y="866"/>
                    <a:pt x="456" y="882"/>
                  </a:cubicBezTo>
                  <a:cubicBezTo>
                    <a:pt x="426" y="882"/>
                    <a:pt x="406" y="882"/>
                    <a:pt x="392" y="883"/>
                  </a:cubicBezTo>
                  <a:lnTo>
                    <a:pt x="392" y="883"/>
                  </a:lnTo>
                  <a:cubicBezTo>
                    <a:pt x="393" y="882"/>
                    <a:pt x="394" y="882"/>
                    <a:pt x="396" y="882"/>
                  </a:cubicBezTo>
                  <a:cubicBezTo>
                    <a:pt x="335" y="882"/>
                    <a:pt x="315" y="895"/>
                    <a:pt x="335" y="895"/>
                  </a:cubicBezTo>
                  <a:cubicBezTo>
                    <a:pt x="342" y="895"/>
                    <a:pt x="353" y="893"/>
                    <a:pt x="370" y="889"/>
                  </a:cubicBezTo>
                  <a:lnTo>
                    <a:pt x="370" y="889"/>
                  </a:lnTo>
                  <a:cubicBezTo>
                    <a:pt x="365" y="894"/>
                    <a:pt x="365" y="901"/>
                    <a:pt x="365" y="912"/>
                  </a:cubicBezTo>
                  <a:lnTo>
                    <a:pt x="335" y="912"/>
                  </a:lnTo>
                  <a:cubicBezTo>
                    <a:pt x="304" y="912"/>
                    <a:pt x="274" y="942"/>
                    <a:pt x="274" y="942"/>
                  </a:cubicBezTo>
                  <a:cubicBezTo>
                    <a:pt x="259" y="958"/>
                    <a:pt x="251" y="965"/>
                    <a:pt x="259" y="965"/>
                  </a:cubicBezTo>
                  <a:cubicBezTo>
                    <a:pt x="266" y="965"/>
                    <a:pt x="289" y="958"/>
                    <a:pt x="335" y="942"/>
                  </a:cubicBezTo>
                  <a:cubicBezTo>
                    <a:pt x="353" y="933"/>
                    <a:pt x="365" y="930"/>
                    <a:pt x="373" y="930"/>
                  </a:cubicBezTo>
                  <a:cubicBezTo>
                    <a:pt x="390" y="930"/>
                    <a:pt x="378" y="951"/>
                    <a:pt x="335" y="973"/>
                  </a:cubicBezTo>
                  <a:cubicBezTo>
                    <a:pt x="335" y="973"/>
                    <a:pt x="365" y="973"/>
                    <a:pt x="396" y="942"/>
                  </a:cubicBezTo>
                  <a:lnTo>
                    <a:pt x="426" y="942"/>
                  </a:lnTo>
                  <a:cubicBezTo>
                    <a:pt x="396" y="973"/>
                    <a:pt x="365" y="973"/>
                    <a:pt x="365" y="973"/>
                  </a:cubicBezTo>
                  <a:cubicBezTo>
                    <a:pt x="335" y="973"/>
                    <a:pt x="335" y="1003"/>
                    <a:pt x="335" y="1003"/>
                  </a:cubicBezTo>
                  <a:cubicBezTo>
                    <a:pt x="335" y="1003"/>
                    <a:pt x="335" y="1034"/>
                    <a:pt x="335" y="1034"/>
                  </a:cubicBezTo>
                  <a:cubicBezTo>
                    <a:pt x="326" y="1042"/>
                    <a:pt x="325" y="1046"/>
                    <a:pt x="329" y="1046"/>
                  </a:cubicBezTo>
                  <a:cubicBezTo>
                    <a:pt x="340" y="1046"/>
                    <a:pt x="383" y="1025"/>
                    <a:pt x="426" y="1003"/>
                  </a:cubicBezTo>
                  <a:cubicBezTo>
                    <a:pt x="426" y="973"/>
                    <a:pt x="456" y="973"/>
                    <a:pt x="487" y="942"/>
                  </a:cubicBezTo>
                  <a:cubicBezTo>
                    <a:pt x="517" y="927"/>
                    <a:pt x="532" y="920"/>
                    <a:pt x="540" y="920"/>
                  </a:cubicBezTo>
                  <a:cubicBezTo>
                    <a:pt x="540" y="920"/>
                    <a:pt x="540" y="920"/>
                    <a:pt x="540" y="920"/>
                  </a:cubicBezTo>
                  <a:lnTo>
                    <a:pt x="540" y="920"/>
                  </a:lnTo>
                  <a:cubicBezTo>
                    <a:pt x="537" y="922"/>
                    <a:pt x="536" y="924"/>
                    <a:pt x="536" y="924"/>
                  </a:cubicBezTo>
                  <a:cubicBezTo>
                    <a:pt x="537" y="924"/>
                    <a:pt x="539" y="922"/>
                    <a:pt x="542" y="920"/>
                  </a:cubicBezTo>
                  <a:lnTo>
                    <a:pt x="542" y="920"/>
                  </a:lnTo>
                  <a:cubicBezTo>
                    <a:pt x="548" y="921"/>
                    <a:pt x="548" y="929"/>
                    <a:pt x="548" y="942"/>
                  </a:cubicBezTo>
                  <a:lnTo>
                    <a:pt x="517" y="942"/>
                  </a:lnTo>
                  <a:cubicBezTo>
                    <a:pt x="548" y="942"/>
                    <a:pt x="517" y="942"/>
                    <a:pt x="487" y="973"/>
                  </a:cubicBezTo>
                  <a:lnTo>
                    <a:pt x="426" y="1003"/>
                  </a:lnTo>
                  <a:lnTo>
                    <a:pt x="456" y="1003"/>
                  </a:lnTo>
                  <a:cubicBezTo>
                    <a:pt x="467" y="993"/>
                    <a:pt x="473" y="990"/>
                    <a:pt x="478" y="990"/>
                  </a:cubicBezTo>
                  <a:cubicBezTo>
                    <a:pt x="487" y="990"/>
                    <a:pt x="487" y="1003"/>
                    <a:pt x="487" y="1003"/>
                  </a:cubicBezTo>
                  <a:lnTo>
                    <a:pt x="426" y="1034"/>
                  </a:lnTo>
                  <a:cubicBezTo>
                    <a:pt x="362" y="1055"/>
                    <a:pt x="327" y="1076"/>
                    <a:pt x="345" y="1076"/>
                  </a:cubicBezTo>
                  <a:cubicBezTo>
                    <a:pt x="347" y="1076"/>
                    <a:pt x="350" y="1076"/>
                    <a:pt x="354" y="1076"/>
                  </a:cubicBezTo>
                  <a:lnTo>
                    <a:pt x="354" y="1076"/>
                  </a:lnTo>
                  <a:cubicBezTo>
                    <a:pt x="336" y="1094"/>
                    <a:pt x="339" y="1094"/>
                    <a:pt x="365" y="1094"/>
                  </a:cubicBezTo>
                  <a:cubicBezTo>
                    <a:pt x="365" y="1094"/>
                    <a:pt x="426" y="1064"/>
                    <a:pt x="456" y="1034"/>
                  </a:cubicBezTo>
                  <a:lnTo>
                    <a:pt x="456" y="1034"/>
                  </a:lnTo>
                  <a:cubicBezTo>
                    <a:pt x="441" y="1064"/>
                    <a:pt x="433" y="1079"/>
                    <a:pt x="438" y="1083"/>
                  </a:cubicBezTo>
                  <a:lnTo>
                    <a:pt x="438" y="1083"/>
                  </a:lnTo>
                  <a:cubicBezTo>
                    <a:pt x="416" y="1106"/>
                    <a:pt x="402" y="1125"/>
                    <a:pt x="426" y="1125"/>
                  </a:cubicBezTo>
                  <a:cubicBezTo>
                    <a:pt x="456" y="1125"/>
                    <a:pt x="456" y="1155"/>
                    <a:pt x="426" y="1155"/>
                  </a:cubicBezTo>
                  <a:cubicBezTo>
                    <a:pt x="417" y="1164"/>
                    <a:pt x="416" y="1168"/>
                    <a:pt x="420" y="1168"/>
                  </a:cubicBezTo>
                  <a:cubicBezTo>
                    <a:pt x="431" y="1168"/>
                    <a:pt x="474" y="1146"/>
                    <a:pt x="517" y="1125"/>
                  </a:cubicBezTo>
                  <a:lnTo>
                    <a:pt x="517" y="1125"/>
                  </a:lnTo>
                  <a:cubicBezTo>
                    <a:pt x="487" y="1155"/>
                    <a:pt x="517" y="1155"/>
                    <a:pt x="517" y="1155"/>
                  </a:cubicBezTo>
                  <a:cubicBezTo>
                    <a:pt x="517" y="1155"/>
                    <a:pt x="517" y="1155"/>
                    <a:pt x="487" y="1185"/>
                  </a:cubicBezTo>
                  <a:cubicBezTo>
                    <a:pt x="503" y="1177"/>
                    <a:pt x="515" y="1174"/>
                    <a:pt x="523" y="1174"/>
                  </a:cubicBezTo>
                  <a:cubicBezTo>
                    <a:pt x="543" y="1174"/>
                    <a:pt x="531" y="1202"/>
                    <a:pt x="487" y="1246"/>
                  </a:cubicBezTo>
                  <a:cubicBezTo>
                    <a:pt x="456" y="1246"/>
                    <a:pt x="456" y="1246"/>
                    <a:pt x="487" y="1277"/>
                  </a:cubicBezTo>
                  <a:cubicBezTo>
                    <a:pt x="502" y="1261"/>
                    <a:pt x="510" y="1254"/>
                    <a:pt x="513" y="1254"/>
                  </a:cubicBezTo>
                  <a:cubicBezTo>
                    <a:pt x="517" y="1254"/>
                    <a:pt x="517" y="1261"/>
                    <a:pt x="517" y="1277"/>
                  </a:cubicBezTo>
                  <a:cubicBezTo>
                    <a:pt x="517" y="1277"/>
                    <a:pt x="517" y="1277"/>
                    <a:pt x="547" y="1247"/>
                  </a:cubicBezTo>
                  <a:lnTo>
                    <a:pt x="547" y="1247"/>
                  </a:lnTo>
                  <a:cubicBezTo>
                    <a:pt x="517" y="1277"/>
                    <a:pt x="517" y="1277"/>
                    <a:pt x="548" y="1307"/>
                  </a:cubicBezTo>
                  <a:cubicBezTo>
                    <a:pt x="548" y="1307"/>
                    <a:pt x="578" y="1277"/>
                    <a:pt x="578" y="1277"/>
                  </a:cubicBezTo>
                  <a:cubicBezTo>
                    <a:pt x="578" y="1246"/>
                    <a:pt x="578" y="1246"/>
                    <a:pt x="578" y="1246"/>
                  </a:cubicBezTo>
                  <a:cubicBezTo>
                    <a:pt x="578" y="1236"/>
                    <a:pt x="578" y="1233"/>
                    <a:pt x="577" y="1233"/>
                  </a:cubicBezTo>
                  <a:cubicBezTo>
                    <a:pt x="575" y="1233"/>
                    <a:pt x="568" y="1246"/>
                    <a:pt x="548" y="1246"/>
                  </a:cubicBezTo>
                  <a:lnTo>
                    <a:pt x="548" y="1246"/>
                  </a:lnTo>
                  <a:cubicBezTo>
                    <a:pt x="556" y="1238"/>
                    <a:pt x="565" y="1228"/>
                    <a:pt x="578" y="1216"/>
                  </a:cubicBezTo>
                  <a:cubicBezTo>
                    <a:pt x="608" y="1185"/>
                    <a:pt x="608" y="1185"/>
                    <a:pt x="639" y="1185"/>
                  </a:cubicBezTo>
                  <a:cubicBezTo>
                    <a:pt x="639" y="1185"/>
                    <a:pt x="639" y="1185"/>
                    <a:pt x="608" y="1216"/>
                  </a:cubicBezTo>
                  <a:cubicBezTo>
                    <a:pt x="608" y="1216"/>
                    <a:pt x="608" y="1246"/>
                    <a:pt x="608" y="1246"/>
                  </a:cubicBezTo>
                  <a:cubicBezTo>
                    <a:pt x="608" y="1246"/>
                    <a:pt x="608" y="1246"/>
                    <a:pt x="578" y="1277"/>
                  </a:cubicBezTo>
                  <a:cubicBezTo>
                    <a:pt x="578" y="1277"/>
                    <a:pt x="578" y="1307"/>
                    <a:pt x="578" y="1307"/>
                  </a:cubicBezTo>
                  <a:cubicBezTo>
                    <a:pt x="578" y="1337"/>
                    <a:pt x="578" y="1337"/>
                    <a:pt x="578" y="1368"/>
                  </a:cubicBezTo>
                  <a:cubicBezTo>
                    <a:pt x="578" y="1368"/>
                    <a:pt x="578" y="1368"/>
                    <a:pt x="608" y="1337"/>
                  </a:cubicBezTo>
                  <a:cubicBezTo>
                    <a:pt x="608" y="1320"/>
                    <a:pt x="619" y="1302"/>
                    <a:pt x="627" y="1302"/>
                  </a:cubicBezTo>
                  <a:cubicBezTo>
                    <a:pt x="633" y="1302"/>
                    <a:pt x="639" y="1312"/>
                    <a:pt x="639" y="1337"/>
                  </a:cubicBezTo>
                  <a:cubicBezTo>
                    <a:pt x="639" y="1337"/>
                    <a:pt x="639" y="1337"/>
                    <a:pt x="669" y="1307"/>
                  </a:cubicBezTo>
                  <a:cubicBezTo>
                    <a:pt x="669" y="1307"/>
                    <a:pt x="669" y="1307"/>
                    <a:pt x="669" y="1337"/>
                  </a:cubicBezTo>
                  <a:cubicBezTo>
                    <a:pt x="678" y="1329"/>
                    <a:pt x="684" y="1325"/>
                    <a:pt x="689" y="1325"/>
                  </a:cubicBezTo>
                  <a:cubicBezTo>
                    <a:pt x="700" y="1325"/>
                    <a:pt x="700" y="1346"/>
                    <a:pt x="700" y="1368"/>
                  </a:cubicBezTo>
                  <a:cubicBezTo>
                    <a:pt x="700" y="1368"/>
                    <a:pt x="700" y="1368"/>
                    <a:pt x="700" y="1337"/>
                  </a:cubicBezTo>
                  <a:cubicBezTo>
                    <a:pt x="715" y="1322"/>
                    <a:pt x="722" y="1315"/>
                    <a:pt x="726" y="1315"/>
                  </a:cubicBezTo>
                  <a:cubicBezTo>
                    <a:pt x="730" y="1315"/>
                    <a:pt x="730" y="1322"/>
                    <a:pt x="730" y="1337"/>
                  </a:cubicBezTo>
                  <a:cubicBezTo>
                    <a:pt x="700" y="1368"/>
                    <a:pt x="700" y="1368"/>
                    <a:pt x="700" y="1368"/>
                  </a:cubicBezTo>
                  <a:cubicBezTo>
                    <a:pt x="708" y="1359"/>
                    <a:pt x="720" y="1355"/>
                    <a:pt x="732" y="1355"/>
                  </a:cubicBezTo>
                  <a:cubicBezTo>
                    <a:pt x="760" y="1355"/>
                    <a:pt x="791" y="1377"/>
                    <a:pt x="791" y="1398"/>
                  </a:cubicBezTo>
                  <a:cubicBezTo>
                    <a:pt x="791" y="1368"/>
                    <a:pt x="791" y="1368"/>
                    <a:pt x="791" y="1368"/>
                  </a:cubicBezTo>
                  <a:cubicBezTo>
                    <a:pt x="791" y="1391"/>
                    <a:pt x="791" y="1401"/>
                    <a:pt x="792" y="1401"/>
                  </a:cubicBezTo>
                  <a:cubicBezTo>
                    <a:pt x="795" y="1401"/>
                    <a:pt x="802" y="1375"/>
                    <a:pt x="821" y="1337"/>
                  </a:cubicBezTo>
                  <a:cubicBezTo>
                    <a:pt x="821" y="1310"/>
                    <a:pt x="827" y="1295"/>
                    <a:pt x="831" y="1295"/>
                  </a:cubicBezTo>
                  <a:lnTo>
                    <a:pt x="831" y="1295"/>
                  </a:lnTo>
                  <a:cubicBezTo>
                    <a:pt x="836" y="1295"/>
                    <a:pt x="838" y="1318"/>
                    <a:pt x="821" y="1368"/>
                  </a:cubicBezTo>
                  <a:cubicBezTo>
                    <a:pt x="804" y="1418"/>
                    <a:pt x="797" y="1441"/>
                    <a:pt x="799" y="1441"/>
                  </a:cubicBezTo>
                  <a:cubicBezTo>
                    <a:pt x="800" y="1441"/>
                    <a:pt x="808" y="1426"/>
                    <a:pt x="821" y="1398"/>
                  </a:cubicBezTo>
                  <a:cubicBezTo>
                    <a:pt x="821" y="1429"/>
                    <a:pt x="821" y="1444"/>
                    <a:pt x="825" y="1444"/>
                  </a:cubicBezTo>
                  <a:cubicBezTo>
                    <a:pt x="829" y="1444"/>
                    <a:pt x="836" y="1429"/>
                    <a:pt x="852" y="1398"/>
                  </a:cubicBezTo>
                  <a:cubicBezTo>
                    <a:pt x="869" y="1330"/>
                    <a:pt x="886" y="1290"/>
                    <a:pt x="892" y="1290"/>
                  </a:cubicBezTo>
                  <a:lnTo>
                    <a:pt x="892" y="1290"/>
                  </a:lnTo>
                  <a:cubicBezTo>
                    <a:pt x="897" y="1290"/>
                    <a:pt x="895" y="1315"/>
                    <a:pt x="882" y="1368"/>
                  </a:cubicBezTo>
                  <a:cubicBezTo>
                    <a:pt x="852" y="1428"/>
                    <a:pt x="852" y="1459"/>
                    <a:pt x="852" y="1459"/>
                  </a:cubicBezTo>
                  <a:lnTo>
                    <a:pt x="852" y="1459"/>
                  </a:lnTo>
                  <a:cubicBezTo>
                    <a:pt x="852" y="1459"/>
                    <a:pt x="852" y="1428"/>
                    <a:pt x="882" y="1398"/>
                  </a:cubicBezTo>
                  <a:cubicBezTo>
                    <a:pt x="882" y="1469"/>
                    <a:pt x="882" y="1499"/>
                    <a:pt x="888" y="1499"/>
                  </a:cubicBezTo>
                  <a:cubicBezTo>
                    <a:pt x="892" y="1499"/>
                    <a:pt x="900" y="1484"/>
                    <a:pt x="912" y="1459"/>
                  </a:cubicBezTo>
                  <a:cubicBezTo>
                    <a:pt x="926" y="1418"/>
                    <a:pt x="934" y="1401"/>
                    <a:pt x="938" y="1401"/>
                  </a:cubicBezTo>
                  <a:cubicBezTo>
                    <a:pt x="943" y="1401"/>
                    <a:pt x="943" y="1426"/>
                    <a:pt x="943" y="1459"/>
                  </a:cubicBezTo>
                  <a:cubicBezTo>
                    <a:pt x="925" y="1495"/>
                    <a:pt x="918" y="1509"/>
                    <a:pt x="921" y="1509"/>
                  </a:cubicBezTo>
                  <a:cubicBezTo>
                    <a:pt x="923" y="1509"/>
                    <a:pt x="930" y="1502"/>
                    <a:pt x="943" y="1489"/>
                  </a:cubicBezTo>
                  <a:cubicBezTo>
                    <a:pt x="973" y="1489"/>
                    <a:pt x="973" y="1459"/>
                    <a:pt x="973" y="1429"/>
                  </a:cubicBezTo>
                  <a:cubicBezTo>
                    <a:pt x="973" y="1466"/>
                    <a:pt x="973" y="1492"/>
                    <a:pt x="980" y="1492"/>
                  </a:cubicBezTo>
                  <a:cubicBezTo>
                    <a:pt x="985" y="1492"/>
                    <a:pt x="992" y="1482"/>
                    <a:pt x="1004" y="1459"/>
                  </a:cubicBezTo>
                  <a:cubicBezTo>
                    <a:pt x="1004" y="1459"/>
                    <a:pt x="1004" y="1459"/>
                    <a:pt x="1004" y="1429"/>
                  </a:cubicBezTo>
                  <a:cubicBezTo>
                    <a:pt x="973" y="1429"/>
                    <a:pt x="1004" y="1398"/>
                    <a:pt x="1004" y="1398"/>
                  </a:cubicBezTo>
                  <a:lnTo>
                    <a:pt x="1004" y="1429"/>
                  </a:lnTo>
                  <a:cubicBezTo>
                    <a:pt x="1004" y="1420"/>
                    <a:pt x="1006" y="1416"/>
                    <a:pt x="1010" y="1416"/>
                  </a:cubicBezTo>
                  <a:cubicBezTo>
                    <a:pt x="1019" y="1416"/>
                    <a:pt x="1034" y="1438"/>
                    <a:pt x="1034" y="1459"/>
                  </a:cubicBezTo>
                  <a:cubicBezTo>
                    <a:pt x="1034" y="1439"/>
                    <a:pt x="1034" y="1419"/>
                    <a:pt x="1034" y="1398"/>
                  </a:cubicBezTo>
                  <a:cubicBezTo>
                    <a:pt x="1043" y="1389"/>
                    <a:pt x="1049" y="1386"/>
                    <a:pt x="1054" y="1386"/>
                  </a:cubicBezTo>
                  <a:cubicBezTo>
                    <a:pt x="1064" y="1386"/>
                    <a:pt x="1064" y="1407"/>
                    <a:pt x="1064" y="1429"/>
                  </a:cubicBezTo>
                  <a:cubicBezTo>
                    <a:pt x="1064" y="1459"/>
                    <a:pt x="1064" y="1459"/>
                    <a:pt x="1064" y="1489"/>
                  </a:cubicBezTo>
                  <a:cubicBezTo>
                    <a:pt x="1064" y="1489"/>
                    <a:pt x="1095" y="1489"/>
                    <a:pt x="1095" y="1459"/>
                  </a:cubicBezTo>
                  <a:cubicBezTo>
                    <a:pt x="1080" y="1444"/>
                    <a:pt x="1080" y="1436"/>
                    <a:pt x="1087" y="1436"/>
                  </a:cubicBezTo>
                  <a:cubicBezTo>
                    <a:pt x="1095" y="1436"/>
                    <a:pt x="1110" y="1444"/>
                    <a:pt x="1125" y="1459"/>
                  </a:cubicBezTo>
                  <a:cubicBezTo>
                    <a:pt x="1125" y="1459"/>
                    <a:pt x="1125" y="1429"/>
                    <a:pt x="1125" y="1429"/>
                  </a:cubicBezTo>
                  <a:cubicBezTo>
                    <a:pt x="1125" y="1429"/>
                    <a:pt x="1156" y="1429"/>
                    <a:pt x="1156" y="1398"/>
                  </a:cubicBezTo>
                  <a:cubicBezTo>
                    <a:pt x="1156" y="1398"/>
                    <a:pt x="1156" y="1398"/>
                    <a:pt x="1156" y="1429"/>
                  </a:cubicBezTo>
                  <a:cubicBezTo>
                    <a:pt x="1156" y="1378"/>
                    <a:pt x="1156" y="1356"/>
                    <a:pt x="1161" y="1356"/>
                  </a:cubicBezTo>
                  <a:cubicBezTo>
                    <a:pt x="1165" y="1356"/>
                    <a:pt x="1172" y="1371"/>
                    <a:pt x="1186" y="1398"/>
                  </a:cubicBezTo>
                  <a:cubicBezTo>
                    <a:pt x="1186" y="1387"/>
                    <a:pt x="1186" y="1377"/>
                    <a:pt x="1186" y="1368"/>
                  </a:cubicBezTo>
                  <a:cubicBezTo>
                    <a:pt x="1186" y="1368"/>
                    <a:pt x="1198" y="1368"/>
                    <a:pt x="1199" y="1361"/>
                  </a:cubicBezTo>
                  <a:lnTo>
                    <a:pt x="1199" y="1361"/>
                  </a:lnTo>
                  <a:cubicBezTo>
                    <a:pt x="1209" y="1376"/>
                    <a:pt x="1219" y="1383"/>
                    <a:pt x="1224" y="1383"/>
                  </a:cubicBezTo>
                  <a:cubicBezTo>
                    <a:pt x="1232" y="1383"/>
                    <a:pt x="1232" y="1368"/>
                    <a:pt x="1216" y="1337"/>
                  </a:cubicBezTo>
                  <a:lnTo>
                    <a:pt x="1216" y="1337"/>
                  </a:lnTo>
                  <a:cubicBezTo>
                    <a:pt x="1229" y="1350"/>
                    <a:pt x="1241" y="1357"/>
                    <a:pt x="1250" y="1357"/>
                  </a:cubicBezTo>
                  <a:cubicBezTo>
                    <a:pt x="1261" y="1357"/>
                    <a:pt x="1265" y="1343"/>
                    <a:pt x="1247" y="1307"/>
                  </a:cubicBezTo>
                  <a:lnTo>
                    <a:pt x="1247" y="1307"/>
                  </a:lnTo>
                  <a:cubicBezTo>
                    <a:pt x="1262" y="1322"/>
                    <a:pt x="1269" y="1330"/>
                    <a:pt x="1273" y="1330"/>
                  </a:cubicBezTo>
                  <a:cubicBezTo>
                    <a:pt x="1277" y="1330"/>
                    <a:pt x="1277" y="1322"/>
                    <a:pt x="1277" y="1307"/>
                  </a:cubicBezTo>
                  <a:lnTo>
                    <a:pt x="1277" y="1307"/>
                  </a:lnTo>
                  <a:cubicBezTo>
                    <a:pt x="1277" y="1307"/>
                    <a:pt x="1277" y="1307"/>
                    <a:pt x="1277" y="1307"/>
                  </a:cubicBezTo>
                  <a:cubicBezTo>
                    <a:pt x="1277" y="1277"/>
                    <a:pt x="1277" y="1277"/>
                    <a:pt x="1277" y="1277"/>
                  </a:cubicBezTo>
                  <a:cubicBezTo>
                    <a:pt x="1277" y="1277"/>
                    <a:pt x="1307" y="1307"/>
                    <a:pt x="1307" y="1307"/>
                  </a:cubicBezTo>
                  <a:lnTo>
                    <a:pt x="1338" y="1307"/>
                  </a:lnTo>
                  <a:cubicBezTo>
                    <a:pt x="1368" y="1307"/>
                    <a:pt x="1368" y="1307"/>
                    <a:pt x="1339" y="1278"/>
                  </a:cubicBezTo>
                  <a:lnTo>
                    <a:pt x="1339" y="1278"/>
                  </a:lnTo>
                  <a:cubicBezTo>
                    <a:pt x="1344" y="1282"/>
                    <a:pt x="1368" y="1307"/>
                    <a:pt x="1368" y="1307"/>
                  </a:cubicBezTo>
                  <a:cubicBezTo>
                    <a:pt x="1377" y="1316"/>
                    <a:pt x="1383" y="1320"/>
                    <a:pt x="1387" y="1320"/>
                  </a:cubicBezTo>
                  <a:cubicBezTo>
                    <a:pt x="1396" y="1320"/>
                    <a:pt x="1390" y="1298"/>
                    <a:pt x="1368" y="1277"/>
                  </a:cubicBezTo>
                  <a:cubicBezTo>
                    <a:pt x="1353" y="1246"/>
                    <a:pt x="1345" y="1231"/>
                    <a:pt x="1349" y="1231"/>
                  </a:cubicBezTo>
                  <a:lnTo>
                    <a:pt x="1349" y="1231"/>
                  </a:lnTo>
                  <a:cubicBezTo>
                    <a:pt x="1353" y="1231"/>
                    <a:pt x="1366" y="1244"/>
                    <a:pt x="1391" y="1269"/>
                  </a:cubicBezTo>
                  <a:lnTo>
                    <a:pt x="1391" y="1269"/>
                  </a:lnTo>
                  <a:cubicBezTo>
                    <a:pt x="1378" y="1248"/>
                    <a:pt x="1360" y="1219"/>
                    <a:pt x="1338" y="1185"/>
                  </a:cubicBezTo>
                  <a:lnTo>
                    <a:pt x="1338" y="1185"/>
                  </a:lnTo>
                  <a:cubicBezTo>
                    <a:pt x="1388" y="1236"/>
                    <a:pt x="1411" y="1258"/>
                    <a:pt x="1416" y="1258"/>
                  </a:cubicBezTo>
                  <a:cubicBezTo>
                    <a:pt x="1420" y="1258"/>
                    <a:pt x="1412" y="1243"/>
                    <a:pt x="1399" y="1216"/>
                  </a:cubicBezTo>
                  <a:lnTo>
                    <a:pt x="1399" y="1216"/>
                  </a:lnTo>
                  <a:cubicBezTo>
                    <a:pt x="1429" y="1246"/>
                    <a:pt x="1429" y="1246"/>
                    <a:pt x="1459" y="1246"/>
                  </a:cubicBezTo>
                  <a:cubicBezTo>
                    <a:pt x="1459" y="1216"/>
                    <a:pt x="1459" y="1216"/>
                    <a:pt x="1429" y="1186"/>
                  </a:cubicBezTo>
                  <a:lnTo>
                    <a:pt x="1429" y="1186"/>
                  </a:lnTo>
                  <a:cubicBezTo>
                    <a:pt x="1452" y="1209"/>
                    <a:pt x="1467" y="1219"/>
                    <a:pt x="1472" y="1219"/>
                  </a:cubicBezTo>
                  <a:cubicBezTo>
                    <a:pt x="1481" y="1219"/>
                    <a:pt x="1467" y="1193"/>
                    <a:pt x="1429" y="1155"/>
                  </a:cubicBezTo>
                  <a:lnTo>
                    <a:pt x="1429" y="1155"/>
                  </a:lnTo>
                  <a:lnTo>
                    <a:pt x="1459" y="1185"/>
                  </a:lnTo>
                  <a:cubicBezTo>
                    <a:pt x="1490" y="1185"/>
                    <a:pt x="1490" y="1185"/>
                    <a:pt x="1520" y="1155"/>
                  </a:cubicBezTo>
                  <a:cubicBezTo>
                    <a:pt x="1551" y="1125"/>
                    <a:pt x="1551" y="1125"/>
                    <a:pt x="1490" y="1094"/>
                  </a:cubicBezTo>
                  <a:cubicBezTo>
                    <a:pt x="1454" y="1059"/>
                    <a:pt x="1440" y="1044"/>
                    <a:pt x="1446" y="1044"/>
                  </a:cubicBezTo>
                  <a:lnTo>
                    <a:pt x="1446" y="1044"/>
                  </a:lnTo>
                  <a:cubicBezTo>
                    <a:pt x="1450" y="1044"/>
                    <a:pt x="1465" y="1051"/>
                    <a:pt x="1490" y="1064"/>
                  </a:cubicBezTo>
                  <a:cubicBezTo>
                    <a:pt x="1501" y="1075"/>
                    <a:pt x="1512" y="1086"/>
                    <a:pt x="1520" y="1094"/>
                  </a:cubicBezTo>
                  <a:lnTo>
                    <a:pt x="1551" y="1094"/>
                  </a:lnTo>
                  <a:lnTo>
                    <a:pt x="1520" y="1064"/>
                  </a:lnTo>
                  <a:lnTo>
                    <a:pt x="1490" y="1034"/>
                  </a:lnTo>
                  <a:lnTo>
                    <a:pt x="1490" y="1034"/>
                  </a:lnTo>
                  <a:cubicBezTo>
                    <a:pt x="1520" y="1064"/>
                    <a:pt x="1551" y="1064"/>
                    <a:pt x="1551" y="1094"/>
                  </a:cubicBezTo>
                  <a:cubicBezTo>
                    <a:pt x="1581" y="1104"/>
                    <a:pt x="1598" y="1108"/>
                    <a:pt x="1606" y="1108"/>
                  </a:cubicBezTo>
                  <a:cubicBezTo>
                    <a:pt x="1622" y="1108"/>
                    <a:pt x="1601" y="1094"/>
                    <a:pt x="1581" y="1094"/>
                  </a:cubicBezTo>
                  <a:cubicBezTo>
                    <a:pt x="1551" y="1079"/>
                    <a:pt x="1543" y="1071"/>
                    <a:pt x="1547" y="1071"/>
                  </a:cubicBezTo>
                  <a:lnTo>
                    <a:pt x="1547" y="1071"/>
                  </a:lnTo>
                  <a:cubicBezTo>
                    <a:pt x="1551" y="1071"/>
                    <a:pt x="1566" y="1079"/>
                    <a:pt x="1581" y="1094"/>
                  </a:cubicBezTo>
                  <a:lnTo>
                    <a:pt x="1611" y="1094"/>
                  </a:lnTo>
                  <a:cubicBezTo>
                    <a:pt x="1590" y="1073"/>
                    <a:pt x="1584" y="1051"/>
                    <a:pt x="1603" y="1051"/>
                  </a:cubicBezTo>
                  <a:cubicBezTo>
                    <a:pt x="1611" y="1051"/>
                    <a:pt x="1624" y="1055"/>
                    <a:pt x="1642" y="1064"/>
                  </a:cubicBezTo>
                  <a:lnTo>
                    <a:pt x="1642" y="1064"/>
                  </a:lnTo>
                  <a:cubicBezTo>
                    <a:pt x="1611" y="1034"/>
                    <a:pt x="1611" y="1034"/>
                    <a:pt x="1611" y="1003"/>
                  </a:cubicBezTo>
                  <a:lnTo>
                    <a:pt x="1642" y="1003"/>
                  </a:lnTo>
                  <a:cubicBezTo>
                    <a:pt x="1672" y="1003"/>
                    <a:pt x="1611" y="973"/>
                    <a:pt x="1611" y="973"/>
                  </a:cubicBezTo>
                  <a:cubicBezTo>
                    <a:pt x="1611" y="982"/>
                    <a:pt x="1606" y="985"/>
                    <a:pt x="1598" y="985"/>
                  </a:cubicBezTo>
                  <a:cubicBezTo>
                    <a:pt x="1578" y="985"/>
                    <a:pt x="1542" y="964"/>
                    <a:pt x="1520" y="942"/>
                  </a:cubicBezTo>
                  <a:lnTo>
                    <a:pt x="1581" y="942"/>
                  </a:lnTo>
                  <a:cubicBezTo>
                    <a:pt x="1611" y="973"/>
                    <a:pt x="1642" y="973"/>
                    <a:pt x="1642" y="973"/>
                  </a:cubicBezTo>
                  <a:lnTo>
                    <a:pt x="1642" y="973"/>
                  </a:lnTo>
                  <a:cubicBezTo>
                    <a:pt x="1642" y="973"/>
                    <a:pt x="1642" y="973"/>
                    <a:pt x="1612" y="942"/>
                  </a:cubicBezTo>
                  <a:lnTo>
                    <a:pt x="1612" y="942"/>
                  </a:lnTo>
                  <a:cubicBezTo>
                    <a:pt x="1622" y="952"/>
                    <a:pt x="1628" y="956"/>
                    <a:pt x="1633" y="956"/>
                  </a:cubicBezTo>
                  <a:cubicBezTo>
                    <a:pt x="1642" y="956"/>
                    <a:pt x="1642" y="942"/>
                    <a:pt x="1642" y="942"/>
                  </a:cubicBezTo>
                  <a:cubicBezTo>
                    <a:pt x="1642" y="942"/>
                    <a:pt x="1642" y="912"/>
                    <a:pt x="1611" y="912"/>
                  </a:cubicBezTo>
                  <a:cubicBezTo>
                    <a:pt x="1672" y="912"/>
                    <a:pt x="1703" y="882"/>
                    <a:pt x="1642" y="882"/>
                  </a:cubicBezTo>
                  <a:cubicBezTo>
                    <a:pt x="1611" y="851"/>
                    <a:pt x="1611" y="851"/>
                    <a:pt x="1642" y="851"/>
                  </a:cubicBezTo>
                  <a:lnTo>
                    <a:pt x="1703" y="851"/>
                  </a:lnTo>
                  <a:cubicBezTo>
                    <a:pt x="1672" y="821"/>
                    <a:pt x="1672" y="821"/>
                    <a:pt x="1703" y="821"/>
                  </a:cubicBezTo>
                  <a:cubicBezTo>
                    <a:pt x="1672" y="790"/>
                    <a:pt x="1672" y="790"/>
                    <a:pt x="1611" y="790"/>
                  </a:cubicBezTo>
                  <a:lnTo>
                    <a:pt x="1642" y="790"/>
                  </a:lnTo>
                  <a:cubicBezTo>
                    <a:pt x="1672" y="790"/>
                    <a:pt x="1672" y="760"/>
                    <a:pt x="1672" y="760"/>
                  </a:cubicBezTo>
                  <a:cubicBezTo>
                    <a:pt x="1703" y="730"/>
                    <a:pt x="1703" y="730"/>
                    <a:pt x="1672" y="730"/>
                  </a:cubicBezTo>
                  <a:lnTo>
                    <a:pt x="1642" y="730"/>
                  </a:lnTo>
                  <a:cubicBezTo>
                    <a:pt x="1703" y="730"/>
                    <a:pt x="1703" y="669"/>
                    <a:pt x="1642" y="669"/>
                  </a:cubicBezTo>
                  <a:lnTo>
                    <a:pt x="1672" y="669"/>
                  </a:lnTo>
                  <a:cubicBezTo>
                    <a:pt x="1703" y="669"/>
                    <a:pt x="1703" y="669"/>
                    <a:pt x="1703" y="638"/>
                  </a:cubicBezTo>
                  <a:cubicBezTo>
                    <a:pt x="1703" y="638"/>
                    <a:pt x="1672" y="638"/>
                    <a:pt x="1672" y="608"/>
                  </a:cubicBezTo>
                  <a:cubicBezTo>
                    <a:pt x="1672" y="608"/>
                    <a:pt x="1642" y="578"/>
                    <a:pt x="1611" y="578"/>
                  </a:cubicBezTo>
                  <a:cubicBezTo>
                    <a:pt x="1581" y="578"/>
                    <a:pt x="1581" y="578"/>
                    <a:pt x="1611" y="547"/>
                  </a:cubicBezTo>
                  <a:cubicBezTo>
                    <a:pt x="1642" y="547"/>
                    <a:pt x="1642" y="517"/>
                    <a:pt x="1611" y="517"/>
                  </a:cubicBezTo>
                  <a:cubicBezTo>
                    <a:pt x="1611" y="517"/>
                    <a:pt x="1611" y="517"/>
                    <a:pt x="1642" y="486"/>
                  </a:cubicBezTo>
                  <a:cubicBezTo>
                    <a:pt x="1662" y="486"/>
                    <a:pt x="1682" y="473"/>
                    <a:pt x="1667" y="473"/>
                  </a:cubicBezTo>
                  <a:cubicBezTo>
                    <a:pt x="1659" y="473"/>
                    <a:pt x="1642" y="476"/>
                    <a:pt x="1611" y="486"/>
                  </a:cubicBezTo>
                  <a:lnTo>
                    <a:pt x="1611" y="486"/>
                  </a:lnTo>
                  <a:cubicBezTo>
                    <a:pt x="1611" y="486"/>
                    <a:pt x="1611" y="486"/>
                    <a:pt x="1642" y="456"/>
                  </a:cubicBezTo>
                  <a:cubicBezTo>
                    <a:pt x="1611" y="456"/>
                    <a:pt x="1611" y="456"/>
                    <a:pt x="1642" y="426"/>
                  </a:cubicBezTo>
                  <a:cubicBezTo>
                    <a:pt x="1642" y="426"/>
                    <a:pt x="1642" y="412"/>
                    <a:pt x="1633" y="412"/>
                  </a:cubicBezTo>
                  <a:cubicBezTo>
                    <a:pt x="1628" y="412"/>
                    <a:pt x="1622" y="415"/>
                    <a:pt x="1611" y="426"/>
                  </a:cubicBezTo>
                  <a:lnTo>
                    <a:pt x="1581" y="426"/>
                  </a:lnTo>
                  <a:cubicBezTo>
                    <a:pt x="1566" y="441"/>
                    <a:pt x="1558" y="448"/>
                    <a:pt x="1554" y="448"/>
                  </a:cubicBezTo>
                  <a:cubicBezTo>
                    <a:pt x="1551" y="448"/>
                    <a:pt x="1551" y="441"/>
                    <a:pt x="1551" y="426"/>
                  </a:cubicBezTo>
                  <a:cubicBezTo>
                    <a:pt x="1581" y="395"/>
                    <a:pt x="1581" y="395"/>
                    <a:pt x="1581" y="395"/>
                  </a:cubicBezTo>
                  <a:cubicBezTo>
                    <a:pt x="1581" y="395"/>
                    <a:pt x="1551" y="395"/>
                    <a:pt x="1520" y="365"/>
                  </a:cubicBezTo>
                  <a:cubicBezTo>
                    <a:pt x="1520" y="350"/>
                    <a:pt x="1513" y="342"/>
                    <a:pt x="1505" y="342"/>
                  </a:cubicBezTo>
                  <a:cubicBezTo>
                    <a:pt x="1497" y="342"/>
                    <a:pt x="1490" y="350"/>
                    <a:pt x="1490" y="365"/>
                  </a:cubicBezTo>
                  <a:cubicBezTo>
                    <a:pt x="1459" y="365"/>
                    <a:pt x="1459" y="365"/>
                    <a:pt x="1459" y="334"/>
                  </a:cubicBezTo>
                  <a:cubicBezTo>
                    <a:pt x="1490" y="304"/>
                    <a:pt x="1490" y="304"/>
                    <a:pt x="1490" y="304"/>
                  </a:cubicBezTo>
                  <a:cubicBezTo>
                    <a:pt x="1490" y="304"/>
                    <a:pt x="1490" y="304"/>
                    <a:pt x="1519" y="274"/>
                  </a:cubicBezTo>
                  <a:lnTo>
                    <a:pt x="1519" y="274"/>
                  </a:lnTo>
                  <a:cubicBezTo>
                    <a:pt x="1490" y="304"/>
                    <a:pt x="1490" y="304"/>
                    <a:pt x="1459" y="304"/>
                  </a:cubicBezTo>
                  <a:cubicBezTo>
                    <a:pt x="1490" y="274"/>
                    <a:pt x="1490" y="274"/>
                    <a:pt x="1459" y="274"/>
                  </a:cubicBezTo>
                  <a:cubicBezTo>
                    <a:pt x="1459" y="274"/>
                    <a:pt x="1459" y="274"/>
                    <a:pt x="1459" y="274"/>
                  </a:cubicBezTo>
                  <a:lnTo>
                    <a:pt x="1459" y="274"/>
                  </a:lnTo>
                  <a:cubicBezTo>
                    <a:pt x="1452" y="281"/>
                    <a:pt x="1444" y="289"/>
                    <a:pt x="1429" y="304"/>
                  </a:cubicBezTo>
                  <a:cubicBezTo>
                    <a:pt x="1429" y="274"/>
                    <a:pt x="1429" y="274"/>
                    <a:pt x="1429" y="274"/>
                  </a:cubicBezTo>
                  <a:cubicBezTo>
                    <a:pt x="1444" y="258"/>
                    <a:pt x="1444" y="251"/>
                    <a:pt x="1437" y="251"/>
                  </a:cubicBezTo>
                  <a:cubicBezTo>
                    <a:pt x="1429" y="251"/>
                    <a:pt x="1414" y="258"/>
                    <a:pt x="1399" y="274"/>
                  </a:cubicBezTo>
                  <a:cubicBezTo>
                    <a:pt x="1368" y="274"/>
                    <a:pt x="1368" y="274"/>
                    <a:pt x="1399" y="243"/>
                  </a:cubicBezTo>
                  <a:cubicBezTo>
                    <a:pt x="1399" y="243"/>
                    <a:pt x="1399" y="213"/>
                    <a:pt x="1399" y="213"/>
                  </a:cubicBezTo>
                  <a:lnTo>
                    <a:pt x="1399" y="213"/>
                  </a:lnTo>
                  <a:cubicBezTo>
                    <a:pt x="1407" y="205"/>
                    <a:pt x="1418" y="194"/>
                    <a:pt x="1429" y="182"/>
                  </a:cubicBezTo>
                  <a:cubicBezTo>
                    <a:pt x="1459" y="182"/>
                    <a:pt x="1459" y="152"/>
                    <a:pt x="1429" y="152"/>
                  </a:cubicBezTo>
                  <a:cubicBezTo>
                    <a:pt x="1414" y="167"/>
                    <a:pt x="1406" y="175"/>
                    <a:pt x="1399" y="175"/>
                  </a:cubicBezTo>
                  <a:cubicBezTo>
                    <a:pt x="1391" y="175"/>
                    <a:pt x="1383" y="167"/>
                    <a:pt x="1368" y="152"/>
                  </a:cubicBezTo>
                  <a:cubicBezTo>
                    <a:pt x="1368" y="152"/>
                    <a:pt x="1338" y="182"/>
                    <a:pt x="1307" y="213"/>
                  </a:cubicBezTo>
                  <a:lnTo>
                    <a:pt x="1247" y="274"/>
                  </a:lnTo>
                  <a:lnTo>
                    <a:pt x="1277" y="213"/>
                  </a:lnTo>
                  <a:cubicBezTo>
                    <a:pt x="1280" y="210"/>
                    <a:pt x="1284" y="206"/>
                    <a:pt x="1287" y="202"/>
                  </a:cubicBezTo>
                  <a:lnTo>
                    <a:pt x="1287" y="202"/>
                  </a:lnTo>
                  <a:cubicBezTo>
                    <a:pt x="1284" y="204"/>
                    <a:pt x="1282" y="205"/>
                    <a:pt x="1281" y="205"/>
                  </a:cubicBezTo>
                  <a:cubicBezTo>
                    <a:pt x="1277" y="205"/>
                    <a:pt x="1277" y="198"/>
                    <a:pt x="1277" y="182"/>
                  </a:cubicBezTo>
                  <a:cubicBezTo>
                    <a:pt x="1299" y="161"/>
                    <a:pt x="1305" y="139"/>
                    <a:pt x="1296" y="139"/>
                  </a:cubicBezTo>
                  <a:lnTo>
                    <a:pt x="1296" y="139"/>
                  </a:lnTo>
                  <a:cubicBezTo>
                    <a:pt x="1292" y="139"/>
                    <a:pt x="1286" y="143"/>
                    <a:pt x="1277" y="152"/>
                  </a:cubicBezTo>
                  <a:cubicBezTo>
                    <a:pt x="1277" y="152"/>
                    <a:pt x="1277" y="152"/>
                    <a:pt x="1277" y="122"/>
                  </a:cubicBezTo>
                  <a:cubicBezTo>
                    <a:pt x="1277" y="122"/>
                    <a:pt x="1277" y="122"/>
                    <a:pt x="1247" y="152"/>
                  </a:cubicBezTo>
                  <a:cubicBezTo>
                    <a:pt x="1269" y="108"/>
                    <a:pt x="1275" y="79"/>
                    <a:pt x="1265" y="79"/>
                  </a:cubicBezTo>
                  <a:lnTo>
                    <a:pt x="1265" y="79"/>
                  </a:lnTo>
                  <a:cubicBezTo>
                    <a:pt x="1261" y="79"/>
                    <a:pt x="1255" y="83"/>
                    <a:pt x="1247" y="91"/>
                  </a:cubicBezTo>
                  <a:cubicBezTo>
                    <a:pt x="1247" y="122"/>
                    <a:pt x="1216" y="122"/>
                    <a:pt x="1216" y="122"/>
                  </a:cubicBezTo>
                  <a:lnTo>
                    <a:pt x="1216" y="91"/>
                  </a:lnTo>
                  <a:cubicBezTo>
                    <a:pt x="1216" y="91"/>
                    <a:pt x="1186" y="91"/>
                    <a:pt x="1186" y="122"/>
                  </a:cubicBezTo>
                  <a:cubicBezTo>
                    <a:pt x="1186" y="104"/>
                    <a:pt x="1186" y="75"/>
                    <a:pt x="1186" y="61"/>
                  </a:cubicBezTo>
                  <a:cubicBezTo>
                    <a:pt x="1201" y="30"/>
                    <a:pt x="1209" y="15"/>
                    <a:pt x="1205" y="15"/>
                  </a:cubicBezTo>
                  <a:lnTo>
                    <a:pt x="1205" y="15"/>
                  </a:lnTo>
                  <a:cubicBezTo>
                    <a:pt x="1201" y="15"/>
                    <a:pt x="1186" y="30"/>
                    <a:pt x="1156" y="61"/>
                  </a:cubicBezTo>
                  <a:cubicBezTo>
                    <a:pt x="1156" y="61"/>
                    <a:pt x="1125" y="91"/>
                    <a:pt x="1125" y="91"/>
                  </a:cubicBezTo>
                  <a:cubicBezTo>
                    <a:pt x="1095" y="91"/>
                    <a:pt x="1095" y="91"/>
                    <a:pt x="1095" y="30"/>
                  </a:cubicBezTo>
                  <a:cubicBezTo>
                    <a:pt x="1095" y="18"/>
                    <a:pt x="1095" y="8"/>
                    <a:pt x="1095" y="0"/>
                  </a:cubicBezTo>
                  <a:cubicBezTo>
                    <a:pt x="1095" y="61"/>
                    <a:pt x="1064" y="61"/>
                    <a:pt x="1064" y="61"/>
                  </a:cubicBezTo>
                  <a:cubicBezTo>
                    <a:pt x="1064" y="52"/>
                    <a:pt x="1062" y="48"/>
                    <a:pt x="1058" y="48"/>
                  </a:cubicBezTo>
                  <a:cubicBezTo>
                    <a:pt x="1049" y="48"/>
                    <a:pt x="1034" y="70"/>
                    <a:pt x="1034" y="91"/>
                  </a:cubicBezTo>
                  <a:cubicBezTo>
                    <a:pt x="1034" y="82"/>
                    <a:pt x="1034" y="71"/>
                    <a:pt x="1034" y="61"/>
                  </a:cubicBezTo>
                  <a:cubicBezTo>
                    <a:pt x="1034" y="30"/>
                    <a:pt x="1034" y="0"/>
                    <a:pt x="1034" y="0"/>
                  </a:cubicBezTo>
                  <a:close/>
                  <a:moveTo>
                    <a:pt x="1399" y="1915"/>
                  </a:moveTo>
                  <a:cubicBezTo>
                    <a:pt x="1399" y="1915"/>
                    <a:pt x="1399" y="1945"/>
                    <a:pt x="1429" y="1976"/>
                  </a:cubicBezTo>
                  <a:cubicBezTo>
                    <a:pt x="1429" y="1988"/>
                    <a:pt x="1434" y="1996"/>
                    <a:pt x="1438" y="1996"/>
                  </a:cubicBezTo>
                  <a:cubicBezTo>
                    <a:pt x="1444" y="1996"/>
                    <a:pt x="1447" y="1981"/>
                    <a:pt x="1429" y="1945"/>
                  </a:cubicBezTo>
                  <a:cubicBezTo>
                    <a:pt x="1429" y="1915"/>
                    <a:pt x="1429" y="1915"/>
                    <a:pt x="1399" y="1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3772;p83"/>
            <p:cNvSpPr/>
            <p:nvPr/>
          </p:nvSpPr>
          <p:spPr>
            <a:xfrm>
              <a:off x="1853658" y="3384713"/>
              <a:ext cx="28689" cy="33040"/>
            </a:xfrm>
            <a:custGeom>
              <a:avLst/>
              <a:gdLst/>
              <a:ahLst/>
              <a:cxnLst/>
              <a:rect l="l" t="t" r="r" b="b"/>
              <a:pathLst>
                <a:path w="1734" h="1997" extrusionOk="0">
                  <a:moveTo>
                    <a:pt x="1338" y="122"/>
                  </a:moveTo>
                  <a:lnTo>
                    <a:pt x="1338" y="122"/>
                  </a:lnTo>
                  <a:cubicBezTo>
                    <a:pt x="1338" y="122"/>
                    <a:pt x="1326" y="147"/>
                    <a:pt x="1317" y="173"/>
                  </a:cubicBezTo>
                  <a:lnTo>
                    <a:pt x="1317" y="173"/>
                  </a:lnTo>
                  <a:cubicBezTo>
                    <a:pt x="1338" y="146"/>
                    <a:pt x="1338" y="122"/>
                    <a:pt x="1338" y="122"/>
                  </a:cubicBezTo>
                  <a:close/>
                  <a:moveTo>
                    <a:pt x="700" y="153"/>
                  </a:moveTo>
                  <a:cubicBezTo>
                    <a:pt x="700" y="153"/>
                    <a:pt x="700" y="183"/>
                    <a:pt x="730" y="214"/>
                  </a:cubicBezTo>
                  <a:cubicBezTo>
                    <a:pt x="730" y="183"/>
                    <a:pt x="700" y="153"/>
                    <a:pt x="700" y="153"/>
                  </a:cubicBezTo>
                  <a:close/>
                  <a:moveTo>
                    <a:pt x="1095" y="183"/>
                  </a:moveTo>
                  <a:cubicBezTo>
                    <a:pt x="1125" y="183"/>
                    <a:pt x="1125" y="183"/>
                    <a:pt x="1095" y="214"/>
                  </a:cubicBezTo>
                  <a:cubicBezTo>
                    <a:pt x="1095" y="183"/>
                    <a:pt x="1095" y="183"/>
                    <a:pt x="1095" y="183"/>
                  </a:cubicBezTo>
                  <a:close/>
                  <a:moveTo>
                    <a:pt x="730" y="214"/>
                  </a:moveTo>
                  <a:cubicBezTo>
                    <a:pt x="730" y="214"/>
                    <a:pt x="730" y="214"/>
                    <a:pt x="730" y="214"/>
                  </a:cubicBezTo>
                  <a:cubicBezTo>
                    <a:pt x="730" y="214"/>
                    <a:pt x="730" y="214"/>
                    <a:pt x="730" y="214"/>
                  </a:cubicBezTo>
                  <a:close/>
                  <a:moveTo>
                    <a:pt x="1502" y="235"/>
                  </a:moveTo>
                  <a:cubicBezTo>
                    <a:pt x="1500" y="235"/>
                    <a:pt x="1496" y="238"/>
                    <a:pt x="1490" y="244"/>
                  </a:cubicBezTo>
                  <a:cubicBezTo>
                    <a:pt x="1475" y="259"/>
                    <a:pt x="1467" y="267"/>
                    <a:pt x="1460" y="274"/>
                  </a:cubicBezTo>
                  <a:cubicBezTo>
                    <a:pt x="1484" y="274"/>
                    <a:pt x="1508" y="235"/>
                    <a:pt x="1502" y="235"/>
                  </a:cubicBezTo>
                  <a:close/>
                  <a:moveTo>
                    <a:pt x="852" y="244"/>
                  </a:moveTo>
                  <a:cubicBezTo>
                    <a:pt x="852" y="265"/>
                    <a:pt x="867" y="287"/>
                    <a:pt x="865" y="287"/>
                  </a:cubicBezTo>
                  <a:cubicBezTo>
                    <a:pt x="864" y="287"/>
                    <a:pt x="861" y="283"/>
                    <a:pt x="852" y="274"/>
                  </a:cubicBezTo>
                  <a:cubicBezTo>
                    <a:pt x="852" y="274"/>
                    <a:pt x="852" y="261"/>
                    <a:pt x="852" y="244"/>
                  </a:cubicBezTo>
                  <a:close/>
                  <a:moveTo>
                    <a:pt x="1206" y="393"/>
                  </a:moveTo>
                  <a:lnTo>
                    <a:pt x="1206" y="393"/>
                  </a:lnTo>
                  <a:cubicBezTo>
                    <a:pt x="1207" y="393"/>
                    <a:pt x="1202" y="402"/>
                    <a:pt x="1191" y="417"/>
                  </a:cubicBezTo>
                  <a:lnTo>
                    <a:pt x="1191" y="417"/>
                  </a:lnTo>
                  <a:cubicBezTo>
                    <a:pt x="1200" y="401"/>
                    <a:pt x="1205" y="393"/>
                    <a:pt x="1206" y="393"/>
                  </a:cubicBezTo>
                  <a:close/>
                  <a:moveTo>
                    <a:pt x="1490" y="396"/>
                  </a:moveTo>
                  <a:cubicBezTo>
                    <a:pt x="1480" y="407"/>
                    <a:pt x="1469" y="413"/>
                    <a:pt x="1460" y="418"/>
                  </a:cubicBezTo>
                  <a:lnTo>
                    <a:pt x="1460" y="418"/>
                  </a:lnTo>
                  <a:cubicBezTo>
                    <a:pt x="1477" y="409"/>
                    <a:pt x="1490" y="396"/>
                    <a:pt x="1490" y="396"/>
                  </a:cubicBezTo>
                  <a:close/>
                  <a:moveTo>
                    <a:pt x="1125" y="366"/>
                  </a:moveTo>
                  <a:cubicBezTo>
                    <a:pt x="1125" y="371"/>
                    <a:pt x="1125" y="380"/>
                    <a:pt x="1125" y="396"/>
                  </a:cubicBezTo>
                  <a:cubicBezTo>
                    <a:pt x="1125" y="396"/>
                    <a:pt x="1125" y="396"/>
                    <a:pt x="1125" y="396"/>
                  </a:cubicBezTo>
                  <a:lnTo>
                    <a:pt x="1125" y="396"/>
                  </a:lnTo>
                  <a:cubicBezTo>
                    <a:pt x="1095" y="426"/>
                    <a:pt x="1095" y="426"/>
                    <a:pt x="1095" y="426"/>
                  </a:cubicBezTo>
                  <a:cubicBezTo>
                    <a:pt x="1095" y="426"/>
                    <a:pt x="1095" y="426"/>
                    <a:pt x="1095" y="396"/>
                  </a:cubicBezTo>
                  <a:cubicBezTo>
                    <a:pt x="1095" y="396"/>
                    <a:pt x="1125" y="366"/>
                    <a:pt x="1125" y="366"/>
                  </a:cubicBezTo>
                  <a:close/>
                  <a:moveTo>
                    <a:pt x="1160" y="381"/>
                  </a:moveTo>
                  <a:cubicBezTo>
                    <a:pt x="1163" y="381"/>
                    <a:pt x="1156" y="396"/>
                    <a:pt x="1125" y="426"/>
                  </a:cubicBezTo>
                  <a:cubicBezTo>
                    <a:pt x="1141" y="396"/>
                    <a:pt x="1156" y="381"/>
                    <a:pt x="1160" y="381"/>
                  </a:cubicBezTo>
                  <a:close/>
                  <a:moveTo>
                    <a:pt x="1125" y="396"/>
                  </a:moveTo>
                  <a:cubicBezTo>
                    <a:pt x="1125" y="417"/>
                    <a:pt x="1110" y="439"/>
                    <a:pt x="1112" y="439"/>
                  </a:cubicBezTo>
                  <a:cubicBezTo>
                    <a:pt x="1113" y="439"/>
                    <a:pt x="1116" y="435"/>
                    <a:pt x="1125" y="427"/>
                  </a:cubicBezTo>
                  <a:lnTo>
                    <a:pt x="1125" y="427"/>
                  </a:lnTo>
                  <a:cubicBezTo>
                    <a:pt x="1123" y="428"/>
                    <a:pt x="1119" y="433"/>
                    <a:pt x="1103" y="448"/>
                  </a:cubicBezTo>
                  <a:lnTo>
                    <a:pt x="1103" y="448"/>
                  </a:lnTo>
                  <a:cubicBezTo>
                    <a:pt x="1110" y="437"/>
                    <a:pt x="1117" y="419"/>
                    <a:pt x="1125" y="396"/>
                  </a:cubicBezTo>
                  <a:close/>
                  <a:moveTo>
                    <a:pt x="1707" y="434"/>
                  </a:moveTo>
                  <a:cubicBezTo>
                    <a:pt x="1703" y="434"/>
                    <a:pt x="1688" y="442"/>
                    <a:pt x="1672" y="457"/>
                  </a:cubicBezTo>
                  <a:lnTo>
                    <a:pt x="1672" y="457"/>
                  </a:lnTo>
                  <a:cubicBezTo>
                    <a:pt x="1703" y="442"/>
                    <a:pt x="1710" y="434"/>
                    <a:pt x="1707" y="434"/>
                  </a:cubicBezTo>
                  <a:close/>
                  <a:moveTo>
                    <a:pt x="973" y="457"/>
                  </a:moveTo>
                  <a:cubicBezTo>
                    <a:pt x="973" y="457"/>
                    <a:pt x="973" y="457"/>
                    <a:pt x="973" y="457"/>
                  </a:cubicBezTo>
                  <a:cubicBezTo>
                    <a:pt x="973" y="457"/>
                    <a:pt x="973" y="457"/>
                    <a:pt x="973" y="457"/>
                  </a:cubicBezTo>
                  <a:close/>
                  <a:moveTo>
                    <a:pt x="1004" y="457"/>
                  </a:moveTo>
                  <a:cubicBezTo>
                    <a:pt x="1004" y="457"/>
                    <a:pt x="1004" y="457"/>
                    <a:pt x="1004" y="457"/>
                  </a:cubicBezTo>
                  <a:lnTo>
                    <a:pt x="1004" y="457"/>
                  </a:lnTo>
                  <a:close/>
                  <a:moveTo>
                    <a:pt x="1156" y="457"/>
                  </a:moveTo>
                  <a:lnTo>
                    <a:pt x="1156" y="457"/>
                  </a:lnTo>
                  <a:cubicBezTo>
                    <a:pt x="1156" y="457"/>
                    <a:pt x="1156" y="457"/>
                    <a:pt x="1156" y="457"/>
                  </a:cubicBezTo>
                  <a:lnTo>
                    <a:pt x="1156" y="457"/>
                  </a:lnTo>
                  <a:close/>
                  <a:moveTo>
                    <a:pt x="1676" y="474"/>
                  </a:moveTo>
                  <a:cubicBezTo>
                    <a:pt x="1672" y="474"/>
                    <a:pt x="1662" y="477"/>
                    <a:pt x="1642" y="487"/>
                  </a:cubicBezTo>
                  <a:cubicBezTo>
                    <a:pt x="1662" y="487"/>
                    <a:pt x="1683" y="474"/>
                    <a:pt x="1676" y="474"/>
                  </a:cubicBezTo>
                  <a:close/>
                  <a:moveTo>
                    <a:pt x="1186" y="487"/>
                  </a:moveTo>
                  <a:cubicBezTo>
                    <a:pt x="1186" y="487"/>
                    <a:pt x="1186" y="487"/>
                    <a:pt x="1186" y="487"/>
                  </a:cubicBezTo>
                  <a:cubicBezTo>
                    <a:pt x="1186" y="487"/>
                    <a:pt x="1186" y="487"/>
                    <a:pt x="1186" y="487"/>
                  </a:cubicBezTo>
                  <a:close/>
                  <a:moveTo>
                    <a:pt x="700" y="518"/>
                  </a:moveTo>
                  <a:cubicBezTo>
                    <a:pt x="700" y="518"/>
                    <a:pt x="730" y="518"/>
                    <a:pt x="761" y="548"/>
                  </a:cubicBezTo>
                  <a:cubicBezTo>
                    <a:pt x="730" y="548"/>
                    <a:pt x="700" y="518"/>
                    <a:pt x="700" y="518"/>
                  </a:cubicBezTo>
                  <a:close/>
                  <a:moveTo>
                    <a:pt x="1186" y="548"/>
                  </a:moveTo>
                  <a:cubicBezTo>
                    <a:pt x="1171" y="563"/>
                    <a:pt x="1171" y="571"/>
                    <a:pt x="1175" y="571"/>
                  </a:cubicBezTo>
                  <a:cubicBezTo>
                    <a:pt x="1179" y="571"/>
                    <a:pt x="1186" y="563"/>
                    <a:pt x="1186" y="548"/>
                  </a:cubicBezTo>
                  <a:close/>
                  <a:moveTo>
                    <a:pt x="1581" y="548"/>
                  </a:moveTo>
                  <a:cubicBezTo>
                    <a:pt x="1551" y="548"/>
                    <a:pt x="1520" y="578"/>
                    <a:pt x="1520" y="578"/>
                  </a:cubicBezTo>
                  <a:cubicBezTo>
                    <a:pt x="1520" y="548"/>
                    <a:pt x="1520" y="548"/>
                    <a:pt x="1551" y="548"/>
                  </a:cubicBezTo>
                  <a:close/>
                  <a:moveTo>
                    <a:pt x="1703" y="548"/>
                  </a:moveTo>
                  <a:cubicBezTo>
                    <a:pt x="1703" y="548"/>
                    <a:pt x="1672" y="548"/>
                    <a:pt x="1642" y="578"/>
                  </a:cubicBezTo>
                  <a:lnTo>
                    <a:pt x="1672" y="578"/>
                  </a:lnTo>
                  <a:cubicBezTo>
                    <a:pt x="1703" y="578"/>
                    <a:pt x="1703" y="578"/>
                    <a:pt x="1703" y="548"/>
                  </a:cubicBezTo>
                  <a:close/>
                  <a:moveTo>
                    <a:pt x="638" y="753"/>
                  </a:moveTo>
                  <a:cubicBezTo>
                    <a:pt x="639" y="755"/>
                    <a:pt x="639" y="758"/>
                    <a:pt x="639" y="761"/>
                  </a:cubicBezTo>
                  <a:cubicBezTo>
                    <a:pt x="678" y="761"/>
                    <a:pt x="667" y="761"/>
                    <a:pt x="638" y="753"/>
                  </a:cubicBezTo>
                  <a:close/>
                  <a:moveTo>
                    <a:pt x="1570" y="768"/>
                  </a:moveTo>
                  <a:cubicBezTo>
                    <a:pt x="1574" y="768"/>
                    <a:pt x="1581" y="776"/>
                    <a:pt x="1581" y="791"/>
                  </a:cubicBezTo>
                  <a:cubicBezTo>
                    <a:pt x="1566" y="776"/>
                    <a:pt x="1566" y="768"/>
                    <a:pt x="1570" y="768"/>
                  </a:cubicBezTo>
                  <a:close/>
                  <a:moveTo>
                    <a:pt x="700" y="822"/>
                  </a:moveTo>
                  <a:cubicBezTo>
                    <a:pt x="669" y="852"/>
                    <a:pt x="639" y="852"/>
                    <a:pt x="639" y="852"/>
                  </a:cubicBezTo>
                  <a:lnTo>
                    <a:pt x="669" y="852"/>
                  </a:lnTo>
                  <a:lnTo>
                    <a:pt x="700" y="822"/>
                  </a:lnTo>
                  <a:close/>
                  <a:moveTo>
                    <a:pt x="1308" y="822"/>
                  </a:moveTo>
                  <a:cubicBezTo>
                    <a:pt x="1369" y="822"/>
                    <a:pt x="1399" y="822"/>
                    <a:pt x="1399" y="852"/>
                  </a:cubicBezTo>
                  <a:cubicBezTo>
                    <a:pt x="1368" y="822"/>
                    <a:pt x="1308" y="822"/>
                    <a:pt x="1308" y="822"/>
                  </a:cubicBezTo>
                  <a:close/>
                  <a:moveTo>
                    <a:pt x="730" y="852"/>
                  </a:moveTo>
                  <a:lnTo>
                    <a:pt x="700" y="882"/>
                  </a:lnTo>
                  <a:cubicBezTo>
                    <a:pt x="730" y="882"/>
                    <a:pt x="730" y="882"/>
                    <a:pt x="730" y="852"/>
                  </a:cubicBezTo>
                  <a:close/>
                  <a:moveTo>
                    <a:pt x="548" y="882"/>
                  </a:moveTo>
                  <a:cubicBezTo>
                    <a:pt x="548" y="913"/>
                    <a:pt x="548" y="913"/>
                    <a:pt x="517" y="913"/>
                  </a:cubicBezTo>
                  <a:cubicBezTo>
                    <a:pt x="548" y="883"/>
                    <a:pt x="548" y="882"/>
                    <a:pt x="548" y="882"/>
                  </a:cubicBezTo>
                  <a:close/>
                  <a:moveTo>
                    <a:pt x="1067" y="893"/>
                  </a:moveTo>
                  <a:cubicBezTo>
                    <a:pt x="1065" y="893"/>
                    <a:pt x="1065" y="900"/>
                    <a:pt x="1065" y="913"/>
                  </a:cubicBezTo>
                  <a:cubicBezTo>
                    <a:pt x="1075" y="923"/>
                    <a:pt x="1086" y="934"/>
                    <a:pt x="1095" y="943"/>
                  </a:cubicBezTo>
                  <a:lnTo>
                    <a:pt x="1095" y="943"/>
                  </a:lnTo>
                  <a:cubicBezTo>
                    <a:pt x="1077" y="907"/>
                    <a:pt x="1070" y="893"/>
                    <a:pt x="1067" y="893"/>
                  </a:cubicBezTo>
                  <a:close/>
                  <a:moveTo>
                    <a:pt x="1551" y="943"/>
                  </a:moveTo>
                  <a:cubicBezTo>
                    <a:pt x="1561" y="954"/>
                    <a:pt x="1572" y="961"/>
                    <a:pt x="1581" y="965"/>
                  </a:cubicBezTo>
                  <a:lnTo>
                    <a:pt x="1581" y="965"/>
                  </a:lnTo>
                  <a:cubicBezTo>
                    <a:pt x="1564" y="956"/>
                    <a:pt x="1551" y="943"/>
                    <a:pt x="1551" y="943"/>
                  </a:cubicBezTo>
                  <a:close/>
                  <a:moveTo>
                    <a:pt x="1581" y="965"/>
                  </a:moveTo>
                  <a:cubicBezTo>
                    <a:pt x="1591" y="970"/>
                    <a:pt x="1601" y="973"/>
                    <a:pt x="1612" y="973"/>
                  </a:cubicBezTo>
                  <a:lnTo>
                    <a:pt x="1612" y="973"/>
                  </a:lnTo>
                  <a:cubicBezTo>
                    <a:pt x="1612" y="973"/>
                    <a:pt x="1599" y="973"/>
                    <a:pt x="1581" y="965"/>
                  </a:cubicBezTo>
                  <a:close/>
                  <a:moveTo>
                    <a:pt x="856" y="928"/>
                  </a:moveTo>
                  <a:cubicBezTo>
                    <a:pt x="852" y="928"/>
                    <a:pt x="837" y="943"/>
                    <a:pt x="821" y="973"/>
                  </a:cubicBezTo>
                  <a:cubicBezTo>
                    <a:pt x="852" y="943"/>
                    <a:pt x="859" y="928"/>
                    <a:pt x="856" y="928"/>
                  </a:cubicBezTo>
                  <a:close/>
                  <a:moveTo>
                    <a:pt x="1095" y="1004"/>
                  </a:moveTo>
                  <a:cubicBezTo>
                    <a:pt x="1095" y="1004"/>
                    <a:pt x="1095" y="1004"/>
                    <a:pt x="1095" y="1004"/>
                  </a:cubicBezTo>
                  <a:lnTo>
                    <a:pt x="1095" y="1004"/>
                  </a:lnTo>
                  <a:close/>
                  <a:moveTo>
                    <a:pt x="669" y="973"/>
                  </a:moveTo>
                  <a:lnTo>
                    <a:pt x="639" y="1004"/>
                  </a:lnTo>
                  <a:cubicBezTo>
                    <a:pt x="609" y="1004"/>
                    <a:pt x="609" y="1004"/>
                    <a:pt x="578" y="1034"/>
                  </a:cubicBezTo>
                  <a:cubicBezTo>
                    <a:pt x="587" y="1025"/>
                    <a:pt x="598" y="1014"/>
                    <a:pt x="609" y="1004"/>
                  </a:cubicBezTo>
                  <a:cubicBezTo>
                    <a:pt x="609" y="1004"/>
                    <a:pt x="622" y="991"/>
                    <a:pt x="639" y="973"/>
                  </a:cubicBezTo>
                  <a:close/>
                  <a:moveTo>
                    <a:pt x="769" y="1003"/>
                  </a:moveTo>
                  <a:lnTo>
                    <a:pt x="769" y="1003"/>
                  </a:lnTo>
                  <a:cubicBezTo>
                    <a:pt x="763" y="1013"/>
                    <a:pt x="758" y="1024"/>
                    <a:pt x="753" y="1034"/>
                  </a:cubicBezTo>
                  <a:lnTo>
                    <a:pt x="753" y="1034"/>
                  </a:lnTo>
                  <a:cubicBezTo>
                    <a:pt x="755" y="1029"/>
                    <a:pt x="757" y="1024"/>
                    <a:pt x="758" y="1019"/>
                  </a:cubicBezTo>
                  <a:lnTo>
                    <a:pt x="758" y="1019"/>
                  </a:lnTo>
                  <a:cubicBezTo>
                    <a:pt x="761" y="1019"/>
                    <a:pt x="761" y="1017"/>
                    <a:pt x="761" y="1004"/>
                  </a:cubicBezTo>
                  <a:lnTo>
                    <a:pt x="761" y="1004"/>
                  </a:lnTo>
                  <a:cubicBezTo>
                    <a:pt x="761" y="1004"/>
                    <a:pt x="761" y="1004"/>
                    <a:pt x="761" y="1004"/>
                  </a:cubicBezTo>
                  <a:cubicBezTo>
                    <a:pt x="764" y="1004"/>
                    <a:pt x="766" y="1004"/>
                    <a:pt x="769" y="1003"/>
                  </a:cubicBezTo>
                  <a:close/>
                  <a:moveTo>
                    <a:pt x="61" y="1034"/>
                  </a:moveTo>
                  <a:cubicBezTo>
                    <a:pt x="84" y="1034"/>
                    <a:pt x="57" y="1051"/>
                    <a:pt x="29" y="1060"/>
                  </a:cubicBezTo>
                  <a:lnTo>
                    <a:pt x="29" y="1060"/>
                  </a:lnTo>
                  <a:cubicBezTo>
                    <a:pt x="44" y="1055"/>
                    <a:pt x="65" y="1048"/>
                    <a:pt x="92" y="1034"/>
                  </a:cubicBezTo>
                  <a:close/>
                  <a:moveTo>
                    <a:pt x="700" y="1034"/>
                  </a:moveTo>
                  <a:cubicBezTo>
                    <a:pt x="700" y="1035"/>
                    <a:pt x="687" y="1047"/>
                    <a:pt x="678" y="1065"/>
                  </a:cubicBezTo>
                  <a:lnTo>
                    <a:pt x="678" y="1065"/>
                  </a:lnTo>
                  <a:cubicBezTo>
                    <a:pt x="682" y="1055"/>
                    <a:pt x="689" y="1045"/>
                    <a:pt x="700" y="1034"/>
                  </a:cubicBezTo>
                  <a:close/>
                  <a:moveTo>
                    <a:pt x="29" y="1060"/>
                  </a:moveTo>
                  <a:cubicBezTo>
                    <a:pt x="10" y="1065"/>
                    <a:pt x="1" y="1065"/>
                    <a:pt x="1" y="1065"/>
                  </a:cubicBezTo>
                  <a:cubicBezTo>
                    <a:pt x="9" y="1065"/>
                    <a:pt x="19" y="1063"/>
                    <a:pt x="29" y="1060"/>
                  </a:cubicBezTo>
                  <a:close/>
                  <a:moveTo>
                    <a:pt x="396" y="1034"/>
                  </a:moveTo>
                  <a:cubicBezTo>
                    <a:pt x="357" y="1060"/>
                    <a:pt x="340" y="1069"/>
                    <a:pt x="341" y="1069"/>
                  </a:cubicBezTo>
                  <a:cubicBezTo>
                    <a:pt x="341" y="1069"/>
                    <a:pt x="361" y="1058"/>
                    <a:pt x="396" y="1045"/>
                  </a:cubicBezTo>
                  <a:lnTo>
                    <a:pt x="396" y="1045"/>
                  </a:lnTo>
                  <a:cubicBezTo>
                    <a:pt x="396" y="1042"/>
                    <a:pt x="396" y="1038"/>
                    <a:pt x="396" y="1034"/>
                  </a:cubicBezTo>
                  <a:close/>
                  <a:moveTo>
                    <a:pt x="365" y="1065"/>
                  </a:moveTo>
                  <a:cubicBezTo>
                    <a:pt x="345" y="1065"/>
                    <a:pt x="338" y="1078"/>
                    <a:pt x="345" y="1078"/>
                  </a:cubicBezTo>
                  <a:cubicBezTo>
                    <a:pt x="349" y="1078"/>
                    <a:pt x="355" y="1075"/>
                    <a:pt x="365" y="1065"/>
                  </a:cubicBezTo>
                  <a:close/>
                  <a:moveTo>
                    <a:pt x="1520" y="1065"/>
                  </a:moveTo>
                  <a:cubicBezTo>
                    <a:pt x="1520" y="1086"/>
                    <a:pt x="1536" y="1108"/>
                    <a:pt x="1545" y="1108"/>
                  </a:cubicBezTo>
                  <a:cubicBezTo>
                    <a:pt x="1548" y="1108"/>
                    <a:pt x="1551" y="1104"/>
                    <a:pt x="1551" y="1095"/>
                  </a:cubicBezTo>
                  <a:lnTo>
                    <a:pt x="1520" y="1065"/>
                  </a:lnTo>
                  <a:close/>
                  <a:moveTo>
                    <a:pt x="1581" y="1095"/>
                  </a:moveTo>
                  <a:cubicBezTo>
                    <a:pt x="1602" y="1105"/>
                    <a:pt x="1612" y="1109"/>
                    <a:pt x="1615" y="1109"/>
                  </a:cubicBezTo>
                  <a:cubicBezTo>
                    <a:pt x="1622" y="1109"/>
                    <a:pt x="1602" y="1095"/>
                    <a:pt x="1581" y="1095"/>
                  </a:cubicBezTo>
                  <a:close/>
                  <a:moveTo>
                    <a:pt x="1125" y="1095"/>
                  </a:moveTo>
                  <a:cubicBezTo>
                    <a:pt x="1142" y="1128"/>
                    <a:pt x="1150" y="1153"/>
                    <a:pt x="1148" y="1153"/>
                  </a:cubicBezTo>
                  <a:cubicBezTo>
                    <a:pt x="1147" y="1153"/>
                    <a:pt x="1139" y="1136"/>
                    <a:pt x="1125" y="1095"/>
                  </a:cubicBezTo>
                  <a:close/>
                  <a:moveTo>
                    <a:pt x="609" y="1186"/>
                  </a:moveTo>
                  <a:cubicBezTo>
                    <a:pt x="609" y="1186"/>
                    <a:pt x="578" y="1217"/>
                    <a:pt x="548" y="1217"/>
                  </a:cubicBezTo>
                  <a:cubicBezTo>
                    <a:pt x="578" y="1186"/>
                    <a:pt x="609" y="1186"/>
                    <a:pt x="609" y="1186"/>
                  </a:cubicBezTo>
                  <a:close/>
                  <a:moveTo>
                    <a:pt x="1277" y="1156"/>
                  </a:moveTo>
                  <a:cubicBezTo>
                    <a:pt x="1277" y="1186"/>
                    <a:pt x="1308" y="1217"/>
                    <a:pt x="1308" y="1217"/>
                  </a:cubicBezTo>
                  <a:lnTo>
                    <a:pt x="1277" y="1217"/>
                  </a:lnTo>
                  <a:lnTo>
                    <a:pt x="1277" y="1186"/>
                  </a:lnTo>
                  <a:lnTo>
                    <a:pt x="1277" y="1156"/>
                  </a:lnTo>
                  <a:close/>
                  <a:moveTo>
                    <a:pt x="1308" y="1217"/>
                  </a:moveTo>
                  <a:cubicBezTo>
                    <a:pt x="1318" y="1227"/>
                    <a:pt x="1325" y="1238"/>
                    <a:pt x="1330" y="1247"/>
                  </a:cubicBezTo>
                  <a:cubicBezTo>
                    <a:pt x="1321" y="1230"/>
                    <a:pt x="1308" y="1217"/>
                    <a:pt x="1308" y="1217"/>
                  </a:cubicBezTo>
                  <a:close/>
                  <a:moveTo>
                    <a:pt x="841" y="1205"/>
                  </a:moveTo>
                  <a:lnTo>
                    <a:pt x="841" y="1205"/>
                  </a:lnTo>
                  <a:cubicBezTo>
                    <a:pt x="843" y="1205"/>
                    <a:pt x="835" y="1220"/>
                    <a:pt x="821" y="1247"/>
                  </a:cubicBezTo>
                  <a:cubicBezTo>
                    <a:pt x="821" y="1277"/>
                    <a:pt x="791" y="1308"/>
                    <a:pt x="791" y="1338"/>
                  </a:cubicBezTo>
                  <a:lnTo>
                    <a:pt x="761" y="1338"/>
                  </a:lnTo>
                  <a:cubicBezTo>
                    <a:pt x="761" y="1338"/>
                    <a:pt x="791" y="1308"/>
                    <a:pt x="791" y="1277"/>
                  </a:cubicBezTo>
                  <a:cubicBezTo>
                    <a:pt x="824" y="1227"/>
                    <a:pt x="839" y="1205"/>
                    <a:pt x="841" y="1205"/>
                  </a:cubicBezTo>
                  <a:close/>
                  <a:moveTo>
                    <a:pt x="943" y="1277"/>
                  </a:moveTo>
                  <a:cubicBezTo>
                    <a:pt x="943" y="1308"/>
                    <a:pt x="913" y="1338"/>
                    <a:pt x="913" y="1338"/>
                  </a:cubicBezTo>
                  <a:cubicBezTo>
                    <a:pt x="913" y="1308"/>
                    <a:pt x="943" y="1277"/>
                    <a:pt x="943" y="1277"/>
                  </a:cubicBezTo>
                  <a:close/>
                  <a:moveTo>
                    <a:pt x="1125" y="1277"/>
                  </a:moveTo>
                  <a:cubicBezTo>
                    <a:pt x="1156" y="1277"/>
                    <a:pt x="1156" y="1277"/>
                    <a:pt x="1156" y="1308"/>
                  </a:cubicBezTo>
                  <a:cubicBezTo>
                    <a:pt x="1156" y="1308"/>
                    <a:pt x="1156" y="1338"/>
                    <a:pt x="1156" y="1338"/>
                  </a:cubicBezTo>
                  <a:cubicBezTo>
                    <a:pt x="1125" y="1277"/>
                    <a:pt x="1125" y="1277"/>
                    <a:pt x="1125" y="1277"/>
                  </a:cubicBezTo>
                  <a:close/>
                  <a:moveTo>
                    <a:pt x="1036" y="1475"/>
                  </a:moveTo>
                  <a:cubicBezTo>
                    <a:pt x="1035" y="1480"/>
                    <a:pt x="1034" y="1485"/>
                    <a:pt x="1034" y="1490"/>
                  </a:cubicBezTo>
                  <a:cubicBezTo>
                    <a:pt x="1043" y="1499"/>
                    <a:pt x="1047" y="1503"/>
                    <a:pt x="1047" y="1503"/>
                  </a:cubicBezTo>
                  <a:cubicBezTo>
                    <a:pt x="1049" y="1503"/>
                    <a:pt x="1041" y="1490"/>
                    <a:pt x="1036" y="1475"/>
                  </a:cubicBezTo>
                  <a:close/>
                  <a:moveTo>
                    <a:pt x="1095" y="1"/>
                  </a:moveTo>
                  <a:cubicBezTo>
                    <a:pt x="1095" y="62"/>
                    <a:pt x="1095" y="62"/>
                    <a:pt x="1065" y="62"/>
                  </a:cubicBezTo>
                  <a:cubicBezTo>
                    <a:pt x="1065" y="53"/>
                    <a:pt x="1065" y="49"/>
                    <a:pt x="1064" y="49"/>
                  </a:cubicBezTo>
                  <a:cubicBezTo>
                    <a:pt x="1062" y="49"/>
                    <a:pt x="1056" y="71"/>
                    <a:pt x="1034" y="92"/>
                  </a:cubicBezTo>
                  <a:lnTo>
                    <a:pt x="1065" y="92"/>
                  </a:lnTo>
                  <a:cubicBezTo>
                    <a:pt x="1049" y="138"/>
                    <a:pt x="1042" y="153"/>
                    <a:pt x="1038" y="153"/>
                  </a:cubicBezTo>
                  <a:cubicBezTo>
                    <a:pt x="1034" y="153"/>
                    <a:pt x="1034" y="138"/>
                    <a:pt x="1034" y="122"/>
                  </a:cubicBezTo>
                  <a:cubicBezTo>
                    <a:pt x="1034" y="122"/>
                    <a:pt x="1034" y="92"/>
                    <a:pt x="1034" y="62"/>
                  </a:cubicBezTo>
                  <a:cubicBezTo>
                    <a:pt x="1034" y="51"/>
                    <a:pt x="1034" y="41"/>
                    <a:pt x="1034" y="31"/>
                  </a:cubicBezTo>
                  <a:cubicBezTo>
                    <a:pt x="1034" y="62"/>
                    <a:pt x="1034" y="62"/>
                    <a:pt x="1004" y="62"/>
                  </a:cubicBezTo>
                  <a:cubicBezTo>
                    <a:pt x="1004" y="62"/>
                    <a:pt x="1004" y="62"/>
                    <a:pt x="1004" y="92"/>
                  </a:cubicBezTo>
                  <a:cubicBezTo>
                    <a:pt x="1004" y="122"/>
                    <a:pt x="1004" y="122"/>
                    <a:pt x="1004" y="122"/>
                  </a:cubicBezTo>
                  <a:cubicBezTo>
                    <a:pt x="1004" y="92"/>
                    <a:pt x="973" y="92"/>
                    <a:pt x="973" y="92"/>
                  </a:cubicBezTo>
                  <a:lnTo>
                    <a:pt x="973" y="62"/>
                  </a:lnTo>
                  <a:cubicBezTo>
                    <a:pt x="973" y="51"/>
                    <a:pt x="973" y="41"/>
                    <a:pt x="973" y="31"/>
                  </a:cubicBezTo>
                  <a:cubicBezTo>
                    <a:pt x="973" y="62"/>
                    <a:pt x="852" y="62"/>
                    <a:pt x="852" y="62"/>
                  </a:cubicBezTo>
                  <a:cubicBezTo>
                    <a:pt x="837" y="46"/>
                    <a:pt x="829" y="39"/>
                    <a:pt x="825" y="39"/>
                  </a:cubicBezTo>
                  <a:cubicBezTo>
                    <a:pt x="821" y="39"/>
                    <a:pt x="821" y="46"/>
                    <a:pt x="821" y="62"/>
                  </a:cubicBezTo>
                  <a:cubicBezTo>
                    <a:pt x="821" y="92"/>
                    <a:pt x="821" y="122"/>
                    <a:pt x="791" y="122"/>
                  </a:cubicBezTo>
                  <a:cubicBezTo>
                    <a:pt x="761" y="122"/>
                    <a:pt x="730" y="153"/>
                    <a:pt x="761" y="183"/>
                  </a:cubicBezTo>
                  <a:lnTo>
                    <a:pt x="730" y="183"/>
                  </a:lnTo>
                  <a:cubicBezTo>
                    <a:pt x="730" y="183"/>
                    <a:pt x="730" y="214"/>
                    <a:pt x="730" y="214"/>
                  </a:cubicBezTo>
                  <a:cubicBezTo>
                    <a:pt x="730" y="214"/>
                    <a:pt x="730" y="214"/>
                    <a:pt x="730" y="214"/>
                  </a:cubicBezTo>
                  <a:lnTo>
                    <a:pt x="730" y="214"/>
                  </a:lnTo>
                  <a:cubicBezTo>
                    <a:pt x="745" y="229"/>
                    <a:pt x="745" y="236"/>
                    <a:pt x="742" y="236"/>
                  </a:cubicBezTo>
                  <a:cubicBezTo>
                    <a:pt x="738" y="236"/>
                    <a:pt x="730" y="229"/>
                    <a:pt x="730" y="214"/>
                  </a:cubicBezTo>
                  <a:cubicBezTo>
                    <a:pt x="730" y="244"/>
                    <a:pt x="730" y="244"/>
                    <a:pt x="730" y="244"/>
                  </a:cubicBezTo>
                  <a:cubicBezTo>
                    <a:pt x="730" y="244"/>
                    <a:pt x="730" y="244"/>
                    <a:pt x="700" y="214"/>
                  </a:cubicBezTo>
                  <a:cubicBezTo>
                    <a:pt x="700" y="183"/>
                    <a:pt x="669" y="153"/>
                    <a:pt x="669" y="153"/>
                  </a:cubicBezTo>
                  <a:lnTo>
                    <a:pt x="669" y="183"/>
                  </a:lnTo>
                  <a:lnTo>
                    <a:pt x="669" y="183"/>
                  </a:lnTo>
                  <a:cubicBezTo>
                    <a:pt x="661" y="175"/>
                    <a:pt x="652" y="165"/>
                    <a:pt x="639" y="153"/>
                  </a:cubicBezTo>
                  <a:lnTo>
                    <a:pt x="639" y="175"/>
                  </a:lnTo>
                  <a:lnTo>
                    <a:pt x="639" y="175"/>
                  </a:lnTo>
                  <a:cubicBezTo>
                    <a:pt x="632" y="165"/>
                    <a:pt x="627" y="157"/>
                    <a:pt x="626" y="157"/>
                  </a:cubicBezTo>
                  <a:lnTo>
                    <a:pt x="626" y="157"/>
                  </a:lnTo>
                  <a:cubicBezTo>
                    <a:pt x="626" y="157"/>
                    <a:pt x="630" y="164"/>
                    <a:pt x="639" y="183"/>
                  </a:cubicBezTo>
                  <a:lnTo>
                    <a:pt x="639" y="175"/>
                  </a:lnTo>
                  <a:lnTo>
                    <a:pt x="639" y="175"/>
                  </a:lnTo>
                  <a:cubicBezTo>
                    <a:pt x="647" y="187"/>
                    <a:pt x="658" y="202"/>
                    <a:pt x="669" y="214"/>
                  </a:cubicBezTo>
                  <a:cubicBezTo>
                    <a:pt x="644" y="201"/>
                    <a:pt x="629" y="194"/>
                    <a:pt x="623" y="194"/>
                  </a:cubicBezTo>
                  <a:cubicBezTo>
                    <a:pt x="614" y="194"/>
                    <a:pt x="621" y="208"/>
                    <a:pt x="639" y="244"/>
                  </a:cubicBezTo>
                  <a:cubicBezTo>
                    <a:pt x="659" y="244"/>
                    <a:pt x="666" y="258"/>
                    <a:pt x="659" y="258"/>
                  </a:cubicBezTo>
                  <a:cubicBezTo>
                    <a:pt x="656" y="258"/>
                    <a:pt x="649" y="254"/>
                    <a:pt x="639" y="244"/>
                  </a:cubicBezTo>
                  <a:cubicBezTo>
                    <a:pt x="609" y="214"/>
                    <a:pt x="609" y="214"/>
                    <a:pt x="609" y="214"/>
                  </a:cubicBezTo>
                  <a:cubicBezTo>
                    <a:pt x="609" y="244"/>
                    <a:pt x="609" y="274"/>
                    <a:pt x="578" y="305"/>
                  </a:cubicBezTo>
                  <a:cubicBezTo>
                    <a:pt x="548" y="305"/>
                    <a:pt x="517" y="335"/>
                    <a:pt x="548" y="366"/>
                  </a:cubicBezTo>
                  <a:cubicBezTo>
                    <a:pt x="548" y="366"/>
                    <a:pt x="548" y="366"/>
                    <a:pt x="517" y="335"/>
                  </a:cubicBezTo>
                  <a:cubicBezTo>
                    <a:pt x="487" y="335"/>
                    <a:pt x="487" y="335"/>
                    <a:pt x="517" y="366"/>
                  </a:cubicBezTo>
                  <a:lnTo>
                    <a:pt x="487" y="366"/>
                  </a:lnTo>
                  <a:cubicBezTo>
                    <a:pt x="487" y="396"/>
                    <a:pt x="457" y="396"/>
                    <a:pt x="487" y="426"/>
                  </a:cubicBezTo>
                  <a:cubicBezTo>
                    <a:pt x="461" y="401"/>
                    <a:pt x="441" y="391"/>
                    <a:pt x="429" y="391"/>
                  </a:cubicBezTo>
                  <a:cubicBezTo>
                    <a:pt x="411" y="391"/>
                    <a:pt x="409" y="409"/>
                    <a:pt x="426" y="426"/>
                  </a:cubicBezTo>
                  <a:lnTo>
                    <a:pt x="396" y="426"/>
                  </a:lnTo>
                  <a:cubicBezTo>
                    <a:pt x="396" y="426"/>
                    <a:pt x="396" y="426"/>
                    <a:pt x="426" y="457"/>
                  </a:cubicBezTo>
                  <a:cubicBezTo>
                    <a:pt x="426" y="457"/>
                    <a:pt x="426" y="487"/>
                    <a:pt x="396" y="487"/>
                  </a:cubicBezTo>
                  <a:cubicBezTo>
                    <a:pt x="396" y="487"/>
                    <a:pt x="426" y="518"/>
                    <a:pt x="426" y="518"/>
                  </a:cubicBezTo>
                  <a:cubicBezTo>
                    <a:pt x="396" y="518"/>
                    <a:pt x="396" y="518"/>
                    <a:pt x="365" y="548"/>
                  </a:cubicBezTo>
                  <a:cubicBezTo>
                    <a:pt x="365" y="578"/>
                    <a:pt x="365" y="609"/>
                    <a:pt x="335" y="609"/>
                  </a:cubicBezTo>
                  <a:cubicBezTo>
                    <a:pt x="335" y="609"/>
                    <a:pt x="335" y="609"/>
                    <a:pt x="365" y="639"/>
                  </a:cubicBezTo>
                  <a:lnTo>
                    <a:pt x="396" y="639"/>
                  </a:lnTo>
                  <a:cubicBezTo>
                    <a:pt x="305" y="639"/>
                    <a:pt x="305" y="670"/>
                    <a:pt x="365" y="670"/>
                  </a:cubicBezTo>
                  <a:lnTo>
                    <a:pt x="335" y="670"/>
                  </a:lnTo>
                  <a:cubicBezTo>
                    <a:pt x="274" y="670"/>
                    <a:pt x="305" y="700"/>
                    <a:pt x="365" y="700"/>
                  </a:cubicBezTo>
                  <a:lnTo>
                    <a:pt x="213" y="700"/>
                  </a:lnTo>
                  <a:cubicBezTo>
                    <a:pt x="213" y="730"/>
                    <a:pt x="244" y="730"/>
                    <a:pt x="274" y="730"/>
                  </a:cubicBezTo>
                  <a:lnTo>
                    <a:pt x="335" y="730"/>
                  </a:lnTo>
                  <a:cubicBezTo>
                    <a:pt x="315" y="730"/>
                    <a:pt x="322" y="744"/>
                    <a:pt x="337" y="744"/>
                  </a:cubicBezTo>
                  <a:cubicBezTo>
                    <a:pt x="345" y="744"/>
                    <a:pt x="355" y="740"/>
                    <a:pt x="365" y="730"/>
                  </a:cubicBezTo>
                  <a:lnTo>
                    <a:pt x="578" y="730"/>
                  </a:lnTo>
                  <a:cubicBezTo>
                    <a:pt x="600" y="741"/>
                    <a:pt x="622" y="748"/>
                    <a:pt x="638" y="753"/>
                  </a:cubicBezTo>
                  <a:lnTo>
                    <a:pt x="638" y="753"/>
                  </a:lnTo>
                  <a:cubicBezTo>
                    <a:pt x="633" y="730"/>
                    <a:pt x="606" y="730"/>
                    <a:pt x="578" y="730"/>
                  </a:cubicBezTo>
                  <a:lnTo>
                    <a:pt x="639" y="730"/>
                  </a:lnTo>
                  <a:cubicBezTo>
                    <a:pt x="669" y="730"/>
                    <a:pt x="730" y="730"/>
                    <a:pt x="639" y="700"/>
                  </a:cubicBezTo>
                  <a:lnTo>
                    <a:pt x="700" y="700"/>
                  </a:lnTo>
                  <a:cubicBezTo>
                    <a:pt x="700" y="670"/>
                    <a:pt x="700" y="670"/>
                    <a:pt x="730" y="670"/>
                  </a:cubicBezTo>
                  <a:lnTo>
                    <a:pt x="761" y="670"/>
                  </a:lnTo>
                  <a:cubicBezTo>
                    <a:pt x="730" y="670"/>
                    <a:pt x="730" y="670"/>
                    <a:pt x="730" y="639"/>
                  </a:cubicBezTo>
                  <a:cubicBezTo>
                    <a:pt x="730" y="639"/>
                    <a:pt x="761" y="639"/>
                    <a:pt x="730" y="609"/>
                  </a:cubicBezTo>
                  <a:lnTo>
                    <a:pt x="761" y="609"/>
                  </a:lnTo>
                  <a:cubicBezTo>
                    <a:pt x="730" y="609"/>
                    <a:pt x="730" y="578"/>
                    <a:pt x="730" y="578"/>
                  </a:cubicBezTo>
                  <a:lnTo>
                    <a:pt x="791" y="578"/>
                  </a:lnTo>
                  <a:cubicBezTo>
                    <a:pt x="761" y="548"/>
                    <a:pt x="791" y="548"/>
                    <a:pt x="791" y="518"/>
                  </a:cubicBezTo>
                  <a:cubicBezTo>
                    <a:pt x="821" y="518"/>
                    <a:pt x="821" y="518"/>
                    <a:pt x="791" y="487"/>
                  </a:cubicBezTo>
                  <a:lnTo>
                    <a:pt x="791" y="487"/>
                  </a:lnTo>
                  <a:cubicBezTo>
                    <a:pt x="844" y="523"/>
                    <a:pt x="867" y="538"/>
                    <a:pt x="870" y="538"/>
                  </a:cubicBezTo>
                  <a:cubicBezTo>
                    <a:pt x="872" y="538"/>
                    <a:pt x="864" y="530"/>
                    <a:pt x="852" y="518"/>
                  </a:cubicBezTo>
                  <a:cubicBezTo>
                    <a:pt x="852" y="518"/>
                    <a:pt x="821" y="487"/>
                    <a:pt x="821" y="487"/>
                  </a:cubicBezTo>
                  <a:cubicBezTo>
                    <a:pt x="786" y="452"/>
                    <a:pt x="771" y="437"/>
                    <a:pt x="777" y="437"/>
                  </a:cubicBezTo>
                  <a:cubicBezTo>
                    <a:pt x="781" y="437"/>
                    <a:pt x="796" y="444"/>
                    <a:pt x="821" y="457"/>
                  </a:cubicBezTo>
                  <a:cubicBezTo>
                    <a:pt x="833" y="480"/>
                    <a:pt x="840" y="490"/>
                    <a:pt x="843" y="490"/>
                  </a:cubicBezTo>
                  <a:cubicBezTo>
                    <a:pt x="847" y="490"/>
                    <a:pt x="840" y="464"/>
                    <a:pt x="821" y="426"/>
                  </a:cubicBezTo>
                  <a:cubicBezTo>
                    <a:pt x="821" y="426"/>
                    <a:pt x="821" y="426"/>
                    <a:pt x="791" y="396"/>
                  </a:cubicBezTo>
                  <a:cubicBezTo>
                    <a:pt x="791" y="366"/>
                    <a:pt x="761" y="336"/>
                    <a:pt x="761" y="335"/>
                  </a:cubicBezTo>
                  <a:lnTo>
                    <a:pt x="761" y="335"/>
                  </a:lnTo>
                  <a:cubicBezTo>
                    <a:pt x="761" y="336"/>
                    <a:pt x="821" y="396"/>
                    <a:pt x="821" y="426"/>
                  </a:cubicBezTo>
                  <a:cubicBezTo>
                    <a:pt x="852" y="426"/>
                    <a:pt x="821" y="426"/>
                    <a:pt x="852" y="457"/>
                  </a:cubicBezTo>
                  <a:cubicBezTo>
                    <a:pt x="882" y="487"/>
                    <a:pt x="882" y="487"/>
                    <a:pt x="882" y="487"/>
                  </a:cubicBezTo>
                  <a:cubicBezTo>
                    <a:pt x="882" y="487"/>
                    <a:pt x="882" y="457"/>
                    <a:pt x="882" y="457"/>
                  </a:cubicBezTo>
                  <a:cubicBezTo>
                    <a:pt x="869" y="431"/>
                    <a:pt x="867" y="422"/>
                    <a:pt x="869" y="422"/>
                  </a:cubicBezTo>
                  <a:cubicBezTo>
                    <a:pt x="872" y="422"/>
                    <a:pt x="882" y="439"/>
                    <a:pt x="882" y="457"/>
                  </a:cubicBezTo>
                  <a:cubicBezTo>
                    <a:pt x="913" y="487"/>
                    <a:pt x="913" y="487"/>
                    <a:pt x="913" y="487"/>
                  </a:cubicBezTo>
                  <a:cubicBezTo>
                    <a:pt x="900" y="461"/>
                    <a:pt x="898" y="452"/>
                    <a:pt x="900" y="452"/>
                  </a:cubicBezTo>
                  <a:cubicBezTo>
                    <a:pt x="902" y="452"/>
                    <a:pt x="913" y="470"/>
                    <a:pt x="913" y="487"/>
                  </a:cubicBezTo>
                  <a:cubicBezTo>
                    <a:pt x="913" y="457"/>
                    <a:pt x="913" y="457"/>
                    <a:pt x="913" y="457"/>
                  </a:cubicBezTo>
                  <a:cubicBezTo>
                    <a:pt x="913" y="457"/>
                    <a:pt x="943" y="457"/>
                    <a:pt x="913" y="426"/>
                  </a:cubicBezTo>
                  <a:cubicBezTo>
                    <a:pt x="913" y="396"/>
                    <a:pt x="882" y="366"/>
                    <a:pt x="913" y="366"/>
                  </a:cubicBezTo>
                  <a:lnTo>
                    <a:pt x="913" y="396"/>
                  </a:lnTo>
                  <a:cubicBezTo>
                    <a:pt x="913" y="426"/>
                    <a:pt x="913" y="426"/>
                    <a:pt x="943" y="426"/>
                  </a:cubicBezTo>
                  <a:cubicBezTo>
                    <a:pt x="958" y="442"/>
                    <a:pt x="966" y="449"/>
                    <a:pt x="970" y="449"/>
                  </a:cubicBezTo>
                  <a:cubicBezTo>
                    <a:pt x="973" y="449"/>
                    <a:pt x="973" y="442"/>
                    <a:pt x="973" y="426"/>
                  </a:cubicBezTo>
                  <a:cubicBezTo>
                    <a:pt x="973" y="439"/>
                    <a:pt x="973" y="449"/>
                    <a:pt x="973" y="457"/>
                  </a:cubicBezTo>
                  <a:cubicBezTo>
                    <a:pt x="973" y="442"/>
                    <a:pt x="981" y="434"/>
                    <a:pt x="989" y="434"/>
                  </a:cubicBezTo>
                  <a:cubicBezTo>
                    <a:pt x="996" y="434"/>
                    <a:pt x="1004" y="442"/>
                    <a:pt x="1004" y="457"/>
                  </a:cubicBezTo>
                  <a:lnTo>
                    <a:pt x="1004" y="426"/>
                  </a:lnTo>
                  <a:cubicBezTo>
                    <a:pt x="1004" y="426"/>
                    <a:pt x="1004" y="426"/>
                    <a:pt x="1034" y="396"/>
                  </a:cubicBezTo>
                  <a:cubicBezTo>
                    <a:pt x="1049" y="381"/>
                    <a:pt x="1057" y="373"/>
                    <a:pt x="1061" y="373"/>
                  </a:cubicBezTo>
                  <a:cubicBezTo>
                    <a:pt x="1065" y="373"/>
                    <a:pt x="1065" y="381"/>
                    <a:pt x="1065" y="396"/>
                  </a:cubicBezTo>
                  <a:cubicBezTo>
                    <a:pt x="1065" y="396"/>
                    <a:pt x="1065" y="396"/>
                    <a:pt x="1065" y="396"/>
                  </a:cubicBezTo>
                  <a:lnTo>
                    <a:pt x="1065" y="396"/>
                  </a:lnTo>
                  <a:cubicBezTo>
                    <a:pt x="1060" y="405"/>
                    <a:pt x="1056" y="413"/>
                    <a:pt x="1053" y="420"/>
                  </a:cubicBezTo>
                  <a:lnTo>
                    <a:pt x="1053" y="420"/>
                  </a:lnTo>
                  <a:cubicBezTo>
                    <a:pt x="1051" y="414"/>
                    <a:pt x="1054" y="407"/>
                    <a:pt x="1065" y="396"/>
                  </a:cubicBezTo>
                  <a:lnTo>
                    <a:pt x="1065" y="396"/>
                  </a:lnTo>
                  <a:lnTo>
                    <a:pt x="1034" y="426"/>
                  </a:lnTo>
                  <a:cubicBezTo>
                    <a:pt x="1034" y="439"/>
                    <a:pt x="1034" y="446"/>
                    <a:pt x="1036" y="446"/>
                  </a:cubicBezTo>
                  <a:cubicBezTo>
                    <a:pt x="1039" y="446"/>
                    <a:pt x="1043" y="438"/>
                    <a:pt x="1053" y="420"/>
                  </a:cubicBezTo>
                  <a:lnTo>
                    <a:pt x="1053" y="420"/>
                  </a:lnTo>
                  <a:cubicBezTo>
                    <a:pt x="1056" y="430"/>
                    <a:pt x="1074" y="437"/>
                    <a:pt x="1092" y="454"/>
                  </a:cubicBezTo>
                  <a:lnTo>
                    <a:pt x="1092" y="454"/>
                  </a:lnTo>
                  <a:cubicBezTo>
                    <a:pt x="1090" y="461"/>
                    <a:pt x="1090" y="464"/>
                    <a:pt x="1091" y="464"/>
                  </a:cubicBezTo>
                  <a:cubicBezTo>
                    <a:pt x="1092" y="464"/>
                    <a:pt x="1093" y="463"/>
                    <a:pt x="1095" y="461"/>
                  </a:cubicBezTo>
                  <a:lnTo>
                    <a:pt x="1095" y="461"/>
                  </a:lnTo>
                  <a:cubicBezTo>
                    <a:pt x="1096" y="467"/>
                    <a:pt x="1098" y="469"/>
                    <a:pt x="1101" y="469"/>
                  </a:cubicBezTo>
                  <a:cubicBezTo>
                    <a:pt x="1105" y="469"/>
                    <a:pt x="1109" y="466"/>
                    <a:pt x="1113" y="461"/>
                  </a:cubicBezTo>
                  <a:lnTo>
                    <a:pt x="1113" y="461"/>
                  </a:lnTo>
                  <a:cubicBezTo>
                    <a:pt x="1114" y="461"/>
                    <a:pt x="1114" y="461"/>
                    <a:pt x="1115" y="461"/>
                  </a:cubicBezTo>
                  <a:cubicBezTo>
                    <a:pt x="1121" y="461"/>
                    <a:pt x="1138" y="444"/>
                    <a:pt x="1156" y="426"/>
                  </a:cubicBezTo>
                  <a:cubicBezTo>
                    <a:pt x="1175" y="426"/>
                    <a:pt x="1182" y="426"/>
                    <a:pt x="1177" y="434"/>
                  </a:cubicBezTo>
                  <a:lnTo>
                    <a:pt x="1177" y="434"/>
                  </a:lnTo>
                  <a:cubicBezTo>
                    <a:pt x="1171" y="441"/>
                    <a:pt x="1164" y="449"/>
                    <a:pt x="1156" y="457"/>
                  </a:cubicBezTo>
                  <a:lnTo>
                    <a:pt x="1156" y="457"/>
                  </a:lnTo>
                  <a:lnTo>
                    <a:pt x="1186" y="426"/>
                  </a:lnTo>
                  <a:cubicBezTo>
                    <a:pt x="1221" y="409"/>
                    <a:pt x="1236" y="391"/>
                    <a:pt x="1236" y="391"/>
                  </a:cubicBezTo>
                  <a:lnTo>
                    <a:pt x="1236" y="391"/>
                  </a:lnTo>
                  <a:cubicBezTo>
                    <a:pt x="1237" y="391"/>
                    <a:pt x="1229" y="401"/>
                    <a:pt x="1217" y="426"/>
                  </a:cubicBezTo>
                  <a:cubicBezTo>
                    <a:pt x="1217" y="426"/>
                    <a:pt x="1217" y="426"/>
                    <a:pt x="1186" y="457"/>
                  </a:cubicBezTo>
                  <a:cubicBezTo>
                    <a:pt x="1209" y="434"/>
                    <a:pt x="1219" y="424"/>
                    <a:pt x="1221" y="424"/>
                  </a:cubicBezTo>
                  <a:lnTo>
                    <a:pt x="1221" y="424"/>
                  </a:lnTo>
                  <a:cubicBezTo>
                    <a:pt x="1224" y="424"/>
                    <a:pt x="1205" y="450"/>
                    <a:pt x="1186" y="487"/>
                  </a:cubicBezTo>
                  <a:cubicBezTo>
                    <a:pt x="1217" y="457"/>
                    <a:pt x="1217" y="426"/>
                    <a:pt x="1247" y="426"/>
                  </a:cubicBezTo>
                  <a:cubicBezTo>
                    <a:pt x="1247" y="426"/>
                    <a:pt x="1247" y="426"/>
                    <a:pt x="1217" y="457"/>
                  </a:cubicBezTo>
                  <a:cubicBezTo>
                    <a:pt x="1195" y="478"/>
                    <a:pt x="1189" y="500"/>
                    <a:pt x="1187" y="500"/>
                  </a:cubicBezTo>
                  <a:cubicBezTo>
                    <a:pt x="1186" y="500"/>
                    <a:pt x="1186" y="496"/>
                    <a:pt x="1186" y="487"/>
                  </a:cubicBezTo>
                  <a:cubicBezTo>
                    <a:pt x="1186" y="487"/>
                    <a:pt x="1186" y="487"/>
                    <a:pt x="1186" y="518"/>
                  </a:cubicBezTo>
                  <a:cubicBezTo>
                    <a:pt x="1186" y="518"/>
                    <a:pt x="1186" y="531"/>
                    <a:pt x="1195" y="531"/>
                  </a:cubicBezTo>
                  <a:cubicBezTo>
                    <a:pt x="1200" y="531"/>
                    <a:pt x="1206" y="528"/>
                    <a:pt x="1216" y="518"/>
                  </a:cubicBezTo>
                  <a:lnTo>
                    <a:pt x="1216" y="518"/>
                  </a:lnTo>
                  <a:cubicBezTo>
                    <a:pt x="1217" y="518"/>
                    <a:pt x="1217" y="518"/>
                    <a:pt x="1217" y="518"/>
                  </a:cubicBezTo>
                  <a:lnTo>
                    <a:pt x="1247" y="518"/>
                  </a:lnTo>
                  <a:cubicBezTo>
                    <a:pt x="1247" y="518"/>
                    <a:pt x="1247" y="548"/>
                    <a:pt x="1247" y="548"/>
                  </a:cubicBezTo>
                  <a:cubicBezTo>
                    <a:pt x="1247" y="563"/>
                    <a:pt x="1247" y="571"/>
                    <a:pt x="1251" y="571"/>
                  </a:cubicBezTo>
                  <a:cubicBezTo>
                    <a:pt x="1254" y="571"/>
                    <a:pt x="1262" y="563"/>
                    <a:pt x="1277" y="549"/>
                  </a:cubicBezTo>
                  <a:lnTo>
                    <a:pt x="1277" y="549"/>
                  </a:lnTo>
                  <a:cubicBezTo>
                    <a:pt x="1277" y="549"/>
                    <a:pt x="1277" y="549"/>
                    <a:pt x="1277" y="549"/>
                  </a:cubicBezTo>
                  <a:lnTo>
                    <a:pt x="1277" y="549"/>
                  </a:lnTo>
                  <a:cubicBezTo>
                    <a:pt x="1247" y="578"/>
                    <a:pt x="1247" y="578"/>
                    <a:pt x="1277" y="578"/>
                  </a:cubicBezTo>
                  <a:lnTo>
                    <a:pt x="1247" y="578"/>
                  </a:lnTo>
                  <a:cubicBezTo>
                    <a:pt x="1308" y="578"/>
                    <a:pt x="1277" y="578"/>
                    <a:pt x="1247" y="609"/>
                  </a:cubicBezTo>
                  <a:lnTo>
                    <a:pt x="1277" y="609"/>
                  </a:lnTo>
                  <a:cubicBezTo>
                    <a:pt x="1286" y="600"/>
                    <a:pt x="1295" y="596"/>
                    <a:pt x="1301" y="596"/>
                  </a:cubicBezTo>
                  <a:cubicBezTo>
                    <a:pt x="1302" y="596"/>
                    <a:pt x="1303" y="596"/>
                    <a:pt x="1304" y="596"/>
                  </a:cubicBezTo>
                  <a:lnTo>
                    <a:pt x="1304" y="596"/>
                  </a:lnTo>
                  <a:cubicBezTo>
                    <a:pt x="1320" y="589"/>
                    <a:pt x="1332" y="586"/>
                    <a:pt x="1334" y="586"/>
                  </a:cubicBezTo>
                  <a:cubicBezTo>
                    <a:pt x="1337" y="586"/>
                    <a:pt x="1330" y="590"/>
                    <a:pt x="1307" y="598"/>
                  </a:cubicBezTo>
                  <a:lnTo>
                    <a:pt x="1307" y="598"/>
                  </a:lnTo>
                  <a:cubicBezTo>
                    <a:pt x="1306" y="598"/>
                    <a:pt x="1305" y="597"/>
                    <a:pt x="1304" y="596"/>
                  </a:cubicBezTo>
                  <a:lnTo>
                    <a:pt x="1304" y="596"/>
                  </a:lnTo>
                  <a:cubicBezTo>
                    <a:pt x="1296" y="600"/>
                    <a:pt x="1287" y="604"/>
                    <a:pt x="1277" y="609"/>
                  </a:cubicBezTo>
                  <a:cubicBezTo>
                    <a:pt x="1289" y="605"/>
                    <a:pt x="1299" y="601"/>
                    <a:pt x="1307" y="598"/>
                  </a:cubicBezTo>
                  <a:lnTo>
                    <a:pt x="1307" y="598"/>
                  </a:lnTo>
                  <a:cubicBezTo>
                    <a:pt x="1311" y="605"/>
                    <a:pt x="1299" y="622"/>
                    <a:pt x="1247" y="639"/>
                  </a:cubicBezTo>
                  <a:lnTo>
                    <a:pt x="1308" y="639"/>
                  </a:lnTo>
                  <a:cubicBezTo>
                    <a:pt x="1308" y="639"/>
                    <a:pt x="1308" y="639"/>
                    <a:pt x="1277" y="670"/>
                  </a:cubicBezTo>
                  <a:lnTo>
                    <a:pt x="1338" y="670"/>
                  </a:lnTo>
                  <a:cubicBezTo>
                    <a:pt x="1308" y="670"/>
                    <a:pt x="1277" y="730"/>
                    <a:pt x="1308" y="761"/>
                  </a:cubicBezTo>
                  <a:cubicBezTo>
                    <a:pt x="1247" y="761"/>
                    <a:pt x="1277" y="761"/>
                    <a:pt x="1308" y="791"/>
                  </a:cubicBezTo>
                  <a:cubicBezTo>
                    <a:pt x="1257" y="791"/>
                    <a:pt x="1228" y="791"/>
                    <a:pt x="1271" y="808"/>
                  </a:cubicBezTo>
                  <a:lnTo>
                    <a:pt x="1271" y="808"/>
                  </a:lnTo>
                  <a:cubicBezTo>
                    <a:pt x="1269" y="808"/>
                    <a:pt x="1267" y="808"/>
                    <a:pt x="1266" y="808"/>
                  </a:cubicBezTo>
                  <a:cubicBezTo>
                    <a:pt x="1261" y="808"/>
                    <a:pt x="1258" y="810"/>
                    <a:pt x="1257" y="812"/>
                  </a:cubicBezTo>
                  <a:lnTo>
                    <a:pt x="1257" y="812"/>
                  </a:lnTo>
                  <a:cubicBezTo>
                    <a:pt x="1244" y="805"/>
                    <a:pt x="1236" y="802"/>
                    <a:pt x="1233" y="802"/>
                  </a:cubicBezTo>
                  <a:cubicBezTo>
                    <a:pt x="1227" y="802"/>
                    <a:pt x="1242" y="816"/>
                    <a:pt x="1277" y="852"/>
                  </a:cubicBezTo>
                  <a:lnTo>
                    <a:pt x="1247" y="852"/>
                  </a:lnTo>
                  <a:cubicBezTo>
                    <a:pt x="1247" y="852"/>
                    <a:pt x="1217" y="852"/>
                    <a:pt x="1217" y="882"/>
                  </a:cubicBezTo>
                  <a:cubicBezTo>
                    <a:pt x="1186" y="882"/>
                    <a:pt x="1186" y="882"/>
                    <a:pt x="1217" y="913"/>
                  </a:cubicBezTo>
                  <a:cubicBezTo>
                    <a:pt x="1217" y="913"/>
                    <a:pt x="1203" y="899"/>
                    <a:pt x="1194" y="899"/>
                  </a:cubicBezTo>
                  <a:cubicBezTo>
                    <a:pt x="1189" y="899"/>
                    <a:pt x="1186" y="903"/>
                    <a:pt x="1186" y="913"/>
                  </a:cubicBezTo>
                  <a:cubicBezTo>
                    <a:pt x="1186" y="913"/>
                    <a:pt x="1186" y="913"/>
                    <a:pt x="1156" y="882"/>
                  </a:cubicBezTo>
                  <a:lnTo>
                    <a:pt x="1156" y="882"/>
                  </a:lnTo>
                  <a:cubicBezTo>
                    <a:pt x="1174" y="918"/>
                    <a:pt x="1181" y="933"/>
                    <a:pt x="1178" y="933"/>
                  </a:cubicBezTo>
                  <a:cubicBezTo>
                    <a:pt x="1176" y="933"/>
                    <a:pt x="1168" y="925"/>
                    <a:pt x="1156" y="913"/>
                  </a:cubicBezTo>
                  <a:cubicBezTo>
                    <a:pt x="1156" y="913"/>
                    <a:pt x="1156" y="913"/>
                    <a:pt x="1156" y="943"/>
                  </a:cubicBezTo>
                  <a:cubicBezTo>
                    <a:pt x="1141" y="943"/>
                    <a:pt x="1125" y="935"/>
                    <a:pt x="1122" y="935"/>
                  </a:cubicBezTo>
                  <a:cubicBezTo>
                    <a:pt x="1118" y="935"/>
                    <a:pt x="1125" y="943"/>
                    <a:pt x="1156" y="973"/>
                  </a:cubicBezTo>
                  <a:lnTo>
                    <a:pt x="1156" y="973"/>
                  </a:lnTo>
                  <a:lnTo>
                    <a:pt x="1125" y="943"/>
                  </a:lnTo>
                  <a:lnTo>
                    <a:pt x="1125" y="943"/>
                  </a:lnTo>
                  <a:cubicBezTo>
                    <a:pt x="1125" y="943"/>
                    <a:pt x="1125" y="943"/>
                    <a:pt x="1125" y="943"/>
                  </a:cubicBezTo>
                  <a:cubicBezTo>
                    <a:pt x="1113" y="930"/>
                    <a:pt x="1103" y="920"/>
                    <a:pt x="1095" y="913"/>
                  </a:cubicBezTo>
                  <a:lnTo>
                    <a:pt x="1095" y="913"/>
                  </a:lnTo>
                  <a:cubicBezTo>
                    <a:pt x="1116" y="934"/>
                    <a:pt x="1123" y="956"/>
                    <a:pt x="1114" y="956"/>
                  </a:cubicBezTo>
                  <a:cubicBezTo>
                    <a:pt x="1110" y="956"/>
                    <a:pt x="1104" y="952"/>
                    <a:pt x="1095" y="943"/>
                  </a:cubicBezTo>
                  <a:lnTo>
                    <a:pt x="1095" y="943"/>
                  </a:lnTo>
                  <a:cubicBezTo>
                    <a:pt x="1095" y="943"/>
                    <a:pt x="1095" y="943"/>
                    <a:pt x="1095" y="943"/>
                  </a:cubicBezTo>
                  <a:lnTo>
                    <a:pt x="1095" y="943"/>
                  </a:lnTo>
                  <a:cubicBezTo>
                    <a:pt x="1095" y="943"/>
                    <a:pt x="1095" y="944"/>
                    <a:pt x="1125" y="1004"/>
                  </a:cubicBezTo>
                  <a:cubicBezTo>
                    <a:pt x="1125" y="1004"/>
                    <a:pt x="1125" y="1004"/>
                    <a:pt x="1095" y="973"/>
                  </a:cubicBezTo>
                  <a:cubicBezTo>
                    <a:pt x="1095" y="943"/>
                    <a:pt x="1095" y="943"/>
                    <a:pt x="1095" y="943"/>
                  </a:cubicBezTo>
                  <a:lnTo>
                    <a:pt x="1095" y="943"/>
                  </a:lnTo>
                  <a:cubicBezTo>
                    <a:pt x="1095" y="943"/>
                    <a:pt x="1095" y="943"/>
                    <a:pt x="1095" y="943"/>
                  </a:cubicBezTo>
                  <a:cubicBezTo>
                    <a:pt x="1069" y="943"/>
                    <a:pt x="1111" y="1012"/>
                    <a:pt x="1122" y="1070"/>
                  </a:cubicBezTo>
                  <a:lnTo>
                    <a:pt x="1122" y="1070"/>
                  </a:lnTo>
                  <a:cubicBezTo>
                    <a:pt x="1119" y="1065"/>
                    <a:pt x="1112" y="1065"/>
                    <a:pt x="1095" y="1065"/>
                  </a:cubicBezTo>
                  <a:cubicBezTo>
                    <a:pt x="1095" y="1034"/>
                    <a:pt x="1095" y="1034"/>
                    <a:pt x="1095" y="1034"/>
                  </a:cubicBezTo>
                  <a:lnTo>
                    <a:pt x="1095" y="1004"/>
                  </a:lnTo>
                  <a:cubicBezTo>
                    <a:pt x="1095" y="1019"/>
                    <a:pt x="1095" y="1027"/>
                    <a:pt x="1091" y="1027"/>
                  </a:cubicBezTo>
                  <a:cubicBezTo>
                    <a:pt x="1087" y="1027"/>
                    <a:pt x="1080" y="1019"/>
                    <a:pt x="1065" y="1004"/>
                  </a:cubicBezTo>
                  <a:cubicBezTo>
                    <a:pt x="1065" y="1034"/>
                    <a:pt x="1065" y="1034"/>
                    <a:pt x="1065" y="1034"/>
                  </a:cubicBezTo>
                  <a:cubicBezTo>
                    <a:pt x="1065" y="1034"/>
                    <a:pt x="1065" y="1034"/>
                    <a:pt x="1065" y="1065"/>
                  </a:cubicBezTo>
                  <a:cubicBezTo>
                    <a:pt x="1065" y="1075"/>
                    <a:pt x="1065" y="1086"/>
                    <a:pt x="1065" y="1095"/>
                  </a:cubicBezTo>
                  <a:cubicBezTo>
                    <a:pt x="1034" y="1065"/>
                    <a:pt x="1034" y="1065"/>
                    <a:pt x="1034" y="1065"/>
                  </a:cubicBezTo>
                  <a:cubicBezTo>
                    <a:pt x="1004" y="1065"/>
                    <a:pt x="1004" y="1065"/>
                    <a:pt x="1004" y="1034"/>
                  </a:cubicBezTo>
                  <a:cubicBezTo>
                    <a:pt x="989" y="989"/>
                    <a:pt x="981" y="966"/>
                    <a:pt x="977" y="966"/>
                  </a:cubicBezTo>
                  <a:cubicBezTo>
                    <a:pt x="973" y="966"/>
                    <a:pt x="973" y="989"/>
                    <a:pt x="973" y="1034"/>
                  </a:cubicBezTo>
                  <a:cubicBezTo>
                    <a:pt x="973" y="1046"/>
                    <a:pt x="973" y="1058"/>
                    <a:pt x="973" y="1065"/>
                  </a:cubicBezTo>
                  <a:cubicBezTo>
                    <a:pt x="973" y="1095"/>
                    <a:pt x="943" y="1156"/>
                    <a:pt x="943" y="1186"/>
                  </a:cubicBezTo>
                  <a:cubicBezTo>
                    <a:pt x="913" y="1216"/>
                    <a:pt x="913" y="1247"/>
                    <a:pt x="913" y="1247"/>
                  </a:cubicBezTo>
                  <a:lnTo>
                    <a:pt x="913" y="1247"/>
                  </a:lnTo>
                  <a:cubicBezTo>
                    <a:pt x="913" y="1247"/>
                    <a:pt x="913" y="1216"/>
                    <a:pt x="943" y="1156"/>
                  </a:cubicBezTo>
                  <a:cubicBezTo>
                    <a:pt x="943" y="1125"/>
                    <a:pt x="943" y="1125"/>
                    <a:pt x="943" y="1125"/>
                  </a:cubicBezTo>
                  <a:cubicBezTo>
                    <a:pt x="973" y="1095"/>
                    <a:pt x="973" y="1065"/>
                    <a:pt x="943" y="1065"/>
                  </a:cubicBezTo>
                  <a:cubicBezTo>
                    <a:pt x="943" y="1004"/>
                    <a:pt x="943" y="1004"/>
                    <a:pt x="943" y="1004"/>
                  </a:cubicBezTo>
                  <a:cubicBezTo>
                    <a:pt x="925" y="1039"/>
                    <a:pt x="918" y="1054"/>
                    <a:pt x="915" y="1054"/>
                  </a:cubicBezTo>
                  <a:cubicBezTo>
                    <a:pt x="913" y="1054"/>
                    <a:pt x="913" y="1047"/>
                    <a:pt x="913" y="1034"/>
                  </a:cubicBezTo>
                  <a:cubicBezTo>
                    <a:pt x="931" y="997"/>
                    <a:pt x="927" y="971"/>
                    <a:pt x="914" y="971"/>
                  </a:cubicBezTo>
                  <a:cubicBezTo>
                    <a:pt x="908" y="971"/>
                    <a:pt x="902" y="975"/>
                    <a:pt x="895" y="984"/>
                  </a:cubicBezTo>
                  <a:lnTo>
                    <a:pt x="895" y="984"/>
                  </a:lnTo>
                  <a:cubicBezTo>
                    <a:pt x="898" y="971"/>
                    <a:pt x="892" y="961"/>
                    <a:pt x="888" y="961"/>
                  </a:cubicBezTo>
                  <a:cubicBezTo>
                    <a:pt x="885" y="961"/>
                    <a:pt x="882" y="965"/>
                    <a:pt x="882" y="973"/>
                  </a:cubicBezTo>
                  <a:lnTo>
                    <a:pt x="852" y="973"/>
                  </a:lnTo>
                  <a:cubicBezTo>
                    <a:pt x="821" y="973"/>
                    <a:pt x="821" y="973"/>
                    <a:pt x="821" y="1004"/>
                  </a:cubicBezTo>
                  <a:cubicBezTo>
                    <a:pt x="791" y="1004"/>
                    <a:pt x="821" y="974"/>
                    <a:pt x="821" y="973"/>
                  </a:cubicBezTo>
                  <a:lnTo>
                    <a:pt x="821" y="973"/>
                  </a:lnTo>
                  <a:cubicBezTo>
                    <a:pt x="809" y="986"/>
                    <a:pt x="799" y="996"/>
                    <a:pt x="791" y="1004"/>
                  </a:cubicBezTo>
                  <a:lnTo>
                    <a:pt x="791" y="1004"/>
                  </a:lnTo>
                  <a:cubicBezTo>
                    <a:pt x="791" y="995"/>
                    <a:pt x="791" y="989"/>
                    <a:pt x="791" y="985"/>
                  </a:cubicBezTo>
                  <a:lnTo>
                    <a:pt x="791" y="985"/>
                  </a:lnTo>
                  <a:cubicBezTo>
                    <a:pt x="799" y="973"/>
                    <a:pt x="806" y="958"/>
                    <a:pt x="821" y="943"/>
                  </a:cubicBezTo>
                  <a:cubicBezTo>
                    <a:pt x="821" y="938"/>
                    <a:pt x="820" y="935"/>
                    <a:pt x="818" y="935"/>
                  </a:cubicBezTo>
                  <a:cubicBezTo>
                    <a:pt x="813" y="935"/>
                    <a:pt x="801" y="952"/>
                    <a:pt x="782" y="975"/>
                  </a:cubicBezTo>
                  <a:lnTo>
                    <a:pt x="782" y="975"/>
                  </a:lnTo>
                  <a:cubicBezTo>
                    <a:pt x="779" y="973"/>
                    <a:pt x="772" y="973"/>
                    <a:pt x="761" y="973"/>
                  </a:cubicBezTo>
                  <a:cubicBezTo>
                    <a:pt x="730" y="1004"/>
                    <a:pt x="700" y="1034"/>
                    <a:pt x="700" y="1034"/>
                  </a:cubicBezTo>
                  <a:cubicBezTo>
                    <a:pt x="730" y="973"/>
                    <a:pt x="761" y="943"/>
                    <a:pt x="761" y="943"/>
                  </a:cubicBezTo>
                  <a:cubicBezTo>
                    <a:pt x="730" y="943"/>
                    <a:pt x="730" y="943"/>
                    <a:pt x="761" y="913"/>
                  </a:cubicBezTo>
                  <a:lnTo>
                    <a:pt x="730" y="913"/>
                  </a:lnTo>
                  <a:cubicBezTo>
                    <a:pt x="750" y="913"/>
                    <a:pt x="757" y="899"/>
                    <a:pt x="750" y="899"/>
                  </a:cubicBezTo>
                  <a:cubicBezTo>
                    <a:pt x="747" y="899"/>
                    <a:pt x="740" y="903"/>
                    <a:pt x="730" y="913"/>
                  </a:cubicBezTo>
                  <a:cubicBezTo>
                    <a:pt x="745" y="882"/>
                    <a:pt x="753" y="867"/>
                    <a:pt x="749" y="867"/>
                  </a:cubicBezTo>
                  <a:cubicBezTo>
                    <a:pt x="745" y="867"/>
                    <a:pt x="730" y="882"/>
                    <a:pt x="700" y="913"/>
                  </a:cubicBezTo>
                  <a:cubicBezTo>
                    <a:pt x="700" y="913"/>
                    <a:pt x="700" y="913"/>
                    <a:pt x="700" y="913"/>
                  </a:cubicBezTo>
                  <a:lnTo>
                    <a:pt x="700" y="913"/>
                  </a:lnTo>
                  <a:cubicBezTo>
                    <a:pt x="669" y="928"/>
                    <a:pt x="654" y="935"/>
                    <a:pt x="650" y="935"/>
                  </a:cubicBezTo>
                  <a:cubicBezTo>
                    <a:pt x="647" y="935"/>
                    <a:pt x="654" y="928"/>
                    <a:pt x="669" y="913"/>
                  </a:cubicBezTo>
                  <a:cubicBezTo>
                    <a:pt x="682" y="900"/>
                    <a:pt x="692" y="890"/>
                    <a:pt x="700" y="882"/>
                  </a:cubicBezTo>
                  <a:lnTo>
                    <a:pt x="700" y="882"/>
                  </a:lnTo>
                  <a:cubicBezTo>
                    <a:pt x="669" y="898"/>
                    <a:pt x="654" y="905"/>
                    <a:pt x="650" y="905"/>
                  </a:cubicBezTo>
                  <a:cubicBezTo>
                    <a:pt x="647" y="905"/>
                    <a:pt x="654" y="898"/>
                    <a:pt x="669" y="882"/>
                  </a:cubicBezTo>
                  <a:cubicBezTo>
                    <a:pt x="681" y="871"/>
                    <a:pt x="692" y="860"/>
                    <a:pt x="700" y="852"/>
                  </a:cubicBezTo>
                  <a:lnTo>
                    <a:pt x="669" y="852"/>
                  </a:lnTo>
                  <a:cubicBezTo>
                    <a:pt x="669" y="852"/>
                    <a:pt x="639" y="882"/>
                    <a:pt x="609" y="882"/>
                  </a:cubicBezTo>
                  <a:cubicBezTo>
                    <a:pt x="609" y="882"/>
                    <a:pt x="582" y="909"/>
                    <a:pt x="553" y="912"/>
                  </a:cubicBezTo>
                  <a:lnTo>
                    <a:pt x="553" y="912"/>
                  </a:lnTo>
                  <a:cubicBezTo>
                    <a:pt x="570" y="900"/>
                    <a:pt x="598" y="879"/>
                    <a:pt x="639" y="852"/>
                  </a:cubicBezTo>
                  <a:cubicBezTo>
                    <a:pt x="578" y="852"/>
                    <a:pt x="578" y="852"/>
                    <a:pt x="639" y="822"/>
                  </a:cubicBezTo>
                  <a:lnTo>
                    <a:pt x="639" y="822"/>
                  </a:lnTo>
                  <a:cubicBezTo>
                    <a:pt x="624" y="837"/>
                    <a:pt x="616" y="844"/>
                    <a:pt x="620" y="844"/>
                  </a:cubicBezTo>
                  <a:cubicBezTo>
                    <a:pt x="624" y="844"/>
                    <a:pt x="639" y="837"/>
                    <a:pt x="668" y="822"/>
                  </a:cubicBezTo>
                  <a:lnTo>
                    <a:pt x="668" y="822"/>
                  </a:lnTo>
                  <a:cubicBezTo>
                    <a:pt x="609" y="852"/>
                    <a:pt x="609" y="852"/>
                    <a:pt x="639" y="852"/>
                  </a:cubicBezTo>
                  <a:lnTo>
                    <a:pt x="700" y="822"/>
                  </a:lnTo>
                  <a:lnTo>
                    <a:pt x="609" y="822"/>
                  </a:lnTo>
                  <a:cubicBezTo>
                    <a:pt x="609" y="822"/>
                    <a:pt x="609" y="822"/>
                    <a:pt x="639" y="791"/>
                  </a:cubicBezTo>
                  <a:cubicBezTo>
                    <a:pt x="578" y="791"/>
                    <a:pt x="548" y="822"/>
                    <a:pt x="548" y="822"/>
                  </a:cubicBezTo>
                  <a:lnTo>
                    <a:pt x="487" y="822"/>
                  </a:lnTo>
                  <a:cubicBezTo>
                    <a:pt x="487" y="852"/>
                    <a:pt x="426" y="852"/>
                    <a:pt x="457" y="852"/>
                  </a:cubicBezTo>
                  <a:lnTo>
                    <a:pt x="426" y="882"/>
                  </a:lnTo>
                  <a:cubicBezTo>
                    <a:pt x="472" y="867"/>
                    <a:pt x="495" y="860"/>
                    <a:pt x="498" y="860"/>
                  </a:cubicBezTo>
                  <a:cubicBezTo>
                    <a:pt x="502" y="860"/>
                    <a:pt x="487" y="867"/>
                    <a:pt x="457" y="882"/>
                  </a:cubicBezTo>
                  <a:cubicBezTo>
                    <a:pt x="444" y="882"/>
                    <a:pt x="433" y="882"/>
                    <a:pt x="425" y="883"/>
                  </a:cubicBezTo>
                  <a:lnTo>
                    <a:pt x="425" y="883"/>
                  </a:lnTo>
                  <a:cubicBezTo>
                    <a:pt x="426" y="883"/>
                    <a:pt x="426" y="882"/>
                    <a:pt x="426" y="882"/>
                  </a:cubicBezTo>
                  <a:cubicBezTo>
                    <a:pt x="345" y="882"/>
                    <a:pt x="332" y="896"/>
                    <a:pt x="359" y="896"/>
                  </a:cubicBezTo>
                  <a:cubicBezTo>
                    <a:pt x="368" y="896"/>
                    <a:pt x="381" y="894"/>
                    <a:pt x="399" y="890"/>
                  </a:cubicBezTo>
                  <a:lnTo>
                    <a:pt x="399" y="890"/>
                  </a:lnTo>
                  <a:cubicBezTo>
                    <a:pt x="396" y="895"/>
                    <a:pt x="396" y="902"/>
                    <a:pt x="396" y="913"/>
                  </a:cubicBezTo>
                  <a:lnTo>
                    <a:pt x="365" y="913"/>
                  </a:lnTo>
                  <a:cubicBezTo>
                    <a:pt x="335" y="913"/>
                    <a:pt x="305" y="943"/>
                    <a:pt x="305" y="943"/>
                  </a:cubicBezTo>
                  <a:cubicBezTo>
                    <a:pt x="289" y="958"/>
                    <a:pt x="282" y="966"/>
                    <a:pt x="286" y="966"/>
                  </a:cubicBezTo>
                  <a:lnTo>
                    <a:pt x="286" y="966"/>
                  </a:lnTo>
                  <a:cubicBezTo>
                    <a:pt x="289" y="966"/>
                    <a:pt x="305" y="958"/>
                    <a:pt x="335" y="943"/>
                  </a:cubicBezTo>
                  <a:cubicBezTo>
                    <a:pt x="353" y="934"/>
                    <a:pt x="365" y="931"/>
                    <a:pt x="373" y="931"/>
                  </a:cubicBezTo>
                  <a:cubicBezTo>
                    <a:pt x="391" y="931"/>
                    <a:pt x="378" y="952"/>
                    <a:pt x="335" y="973"/>
                  </a:cubicBezTo>
                  <a:cubicBezTo>
                    <a:pt x="335" y="973"/>
                    <a:pt x="365" y="973"/>
                    <a:pt x="396" y="943"/>
                  </a:cubicBezTo>
                  <a:lnTo>
                    <a:pt x="426" y="943"/>
                  </a:lnTo>
                  <a:cubicBezTo>
                    <a:pt x="396" y="973"/>
                    <a:pt x="365" y="973"/>
                    <a:pt x="365" y="973"/>
                  </a:cubicBezTo>
                  <a:cubicBezTo>
                    <a:pt x="335" y="973"/>
                    <a:pt x="335" y="1004"/>
                    <a:pt x="335" y="1004"/>
                  </a:cubicBezTo>
                  <a:cubicBezTo>
                    <a:pt x="355" y="1004"/>
                    <a:pt x="335" y="1017"/>
                    <a:pt x="337" y="1017"/>
                  </a:cubicBezTo>
                  <a:cubicBezTo>
                    <a:pt x="338" y="1017"/>
                    <a:pt x="345" y="1014"/>
                    <a:pt x="365" y="1004"/>
                  </a:cubicBezTo>
                  <a:lnTo>
                    <a:pt x="365" y="1004"/>
                  </a:lnTo>
                  <a:cubicBezTo>
                    <a:pt x="365" y="1004"/>
                    <a:pt x="365" y="1004"/>
                    <a:pt x="335" y="1034"/>
                  </a:cubicBezTo>
                  <a:cubicBezTo>
                    <a:pt x="326" y="1043"/>
                    <a:pt x="325" y="1047"/>
                    <a:pt x="330" y="1047"/>
                  </a:cubicBezTo>
                  <a:cubicBezTo>
                    <a:pt x="340" y="1047"/>
                    <a:pt x="383" y="1025"/>
                    <a:pt x="426" y="1004"/>
                  </a:cubicBezTo>
                  <a:lnTo>
                    <a:pt x="457" y="1004"/>
                  </a:lnTo>
                  <a:cubicBezTo>
                    <a:pt x="457" y="973"/>
                    <a:pt x="487" y="973"/>
                    <a:pt x="517" y="943"/>
                  </a:cubicBezTo>
                  <a:cubicBezTo>
                    <a:pt x="548" y="928"/>
                    <a:pt x="563" y="920"/>
                    <a:pt x="571" y="920"/>
                  </a:cubicBezTo>
                  <a:cubicBezTo>
                    <a:pt x="578" y="920"/>
                    <a:pt x="578" y="928"/>
                    <a:pt x="578" y="943"/>
                  </a:cubicBezTo>
                  <a:lnTo>
                    <a:pt x="548" y="943"/>
                  </a:lnTo>
                  <a:cubicBezTo>
                    <a:pt x="578" y="943"/>
                    <a:pt x="548" y="943"/>
                    <a:pt x="517" y="973"/>
                  </a:cubicBezTo>
                  <a:lnTo>
                    <a:pt x="482" y="991"/>
                  </a:lnTo>
                  <a:lnTo>
                    <a:pt x="482" y="991"/>
                  </a:lnTo>
                  <a:cubicBezTo>
                    <a:pt x="481" y="991"/>
                    <a:pt x="479" y="990"/>
                    <a:pt x="478" y="990"/>
                  </a:cubicBezTo>
                  <a:cubicBezTo>
                    <a:pt x="474" y="990"/>
                    <a:pt x="467" y="994"/>
                    <a:pt x="457" y="1004"/>
                  </a:cubicBezTo>
                  <a:lnTo>
                    <a:pt x="482" y="991"/>
                  </a:lnTo>
                  <a:lnTo>
                    <a:pt x="482" y="991"/>
                  </a:lnTo>
                  <a:cubicBezTo>
                    <a:pt x="487" y="994"/>
                    <a:pt x="487" y="1004"/>
                    <a:pt x="487" y="1004"/>
                  </a:cubicBezTo>
                  <a:lnTo>
                    <a:pt x="426" y="1034"/>
                  </a:lnTo>
                  <a:cubicBezTo>
                    <a:pt x="415" y="1038"/>
                    <a:pt x="405" y="1042"/>
                    <a:pt x="396" y="1045"/>
                  </a:cubicBezTo>
                  <a:lnTo>
                    <a:pt x="396" y="1045"/>
                  </a:lnTo>
                  <a:cubicBezTo>
                    <a:pt x="395" y="1065"/>
                    <a:pt x="392" y="1065"/>
                    <a:pt x="365" y="1065"/>
                  </a:cubicBezTo>
                  <a:cubicBezTo>
                    <a:pt x="374" y="1074"/>
                    <a:pt x="386" y="1077"/>
                    <a:pt x="398" y="1077"/>
                  </a:cubicBezTo>
                  <a:cubicBezTo>
                    <a:pt x="426" y="1077"/>
                    <a:pt x="457" y="1056"/>
                    <a:pt x="457" y="1034"/>
                  </a:cubicBezTo>
                  <a:cubicBezTo>
                    <a:pt x="467" y="1024"/>
                    <a:pt x="474" y="1021"/>
                    <a:pt x="478" y="1021"/>
                  </a:cubicBezTo>
                  <a:cubicBezTo>
                    <a:pt x="487" y="1021"/>
                    <a:pt x="487" y="1034"/>
                    <a:pt x="487" y="1034"/>
                  </a:cubicBezTo>
                  <a:cubicBezTo>
                    <a:pt x="448" y="1054"/>
                    <a:pt x="434" y="1073"/>
                    <a:pt x="445" y="1077"/>
                  </a:cubicBezTo>
                  <a:lnTo>
                    <a:pt x="445" y="1077"/>
                  </a:lnTo>
                  <a:cubicBezTo>
                    <a:pt x="420" y="1103"/>
                    <a:pt x="404" y="1125"/>
                    <a:pt x="457" y="1125"/>
                  </a:cubicBezTo>
                  <a:cubicBezTo>
                    <a:pt x="457" y="1125"/>
                    <a:pt x="457" y="1156"/>
                    <a:pt x="426" y="1156"/>
                  </a:cubicBezTo>
                  <a:cubicBezTo>
                    <a:pt x="417" y="1165"/>
                    <a:pt x="419" y="1168"/>
                    <a:pt x="426" y="1168"/>
                  </a:cubicBezTo>
                  <a:cubicBezTo>
                    <a:pt x="444" y="1168"/>
                    <a:pt x="496" y="1147"/>
                    <a:pt x="517" y="1125"/>
                  </a:cubicBezTo>
                  <a:cubicBezTo>
                    <a:pt x="517" y="1156"/>
                    <a:pt x="517" y="1156"/>
                    <a:pt x="517" y="1156"/>
                  </a:cubicBezTo>
                  <a:cubicBezTo>
                    <a:pt x="517" y="1156"/>
                    <a:pt x="517" y="1156"/>
                    <a:pt x="487" y="1186"/>
                  </a:cubicBezTo>
                  <a:cubicBezTo>
                    <a:pt x="472" y="1217"/>
                    <a:pt x="464" y="1232"/>
                    <a:pt x="468" y="1232"/>
                  </a:cubicBezTo>
                  <a:cubicBezTo>
                    <a:pt x="472" y="1232"/>
                    <a:pt x="487" y="1217"/>
                    <a:pt x="517" y="1186"/>
                  </a:cubicBezTo>
                  <a:cubicBezTo>
                    <a:pt x="526" y="1178"/>
                    <a:pt x="532" y="1174"/>
                    <a:pt x="535" y="1174"/>
                  </a:cubicBezTo>
                  <a:cubicBezTo>
                    <a:pt x="543" y="1174"/>
                    <a:pt x="532" y="1203"/>
                    <a:pt x="487" y="1247"/>
                  </a:cubicBezTo>
                  <a:cubicBezTo>
                    <a:pt x="457" y="1247"/>
                    <a:pt x="487" y="1247"/>
                    <a:pt x="487" y="1277"/>
                  </a:cubicBezTo>
                  <a:cubicBezTo>
                    <a:pt x="517" y="1247"/>
                    <a:pt x="517" y="1247"/>
                    <a:pt x="517" y="1247"/>
                  </a:cubicBezTo>
                  <a:cubicBezTo>
                    <a:pt x="530" y="1260"/>
                    <a:pt x="537" y="1267"/>
                    <a:pt x="544" y="1267"/>
                  </a:cubicBezTo>
                  <a:cubicBezTo>
                    <a:pt x="545" y="1267"/>
                    <a:pt x="547" y="1267"/>
                    <a:pt x="548" y="1266"/>
                  </a:cubicBezTo>
                  <a:lnTo>
                    <a:pt x="548" y="1266"/>
                  </a:lnTo>
                  <a:cubicBezTo>
                    <a:pt x="548" y="1280"/>
                    <a:pt x="548" y="1286"/>
                    <a:pt x="548" y="1308"/>
                  </a:cubicBezTo>
                  <a:cubicBezTo>
                    <a:pt x="548" y="1308"/>
                    <a:pt x="578" y="1277"/>
                    <a:pt x="578" y="1277"/>
                  </a:cubicBezTo>
                  <a:cubicBezTo>
                    <a:pt x="609" y="1247"/>
                    <a:pt x="609" y="1247"/>
                    <a:pt x="578" y="1247"/>
                  </a:cubicBezTo>
                  <a:cubicBezTo>
                    <a:pt x="588" y="1237"/>
                    <a:pt x="592" y="1234"/>
                    <a:pt x="591" y="1234"/>
                  </a:cubicBezTo>
                  <a:cubicBezTo>
                    <a:pt x="589" y="1234"/>
                    <a:pt x="578" y="1241"/>
                    <a:pt x="564" y="1245"/>
                  </a:cubicBezTo>
                  <a:lnTo>
                    <a:pt x="564" y="1245"/>
                  </a:lnTo>
                  <a:cubicBezTo>
                    <a:pt x="568" y="1237"/>
                    <a:pt x="573" y="1228"/>
                    <a:pt x="578" y="1217"/>
                  </a:cubicBezTo>
                  <a:cubicBezTo>
                    <a:pt x="639" y="1186"/>
                    <a:pt x="639" y="1186"/>
                    <a:pt x="639" y="1186"/>
                  </a:cubicBezTo>
                  <a:lnTo>
                    <a:pt x="639" y="1186"/>
                  </a:lnTo>
                  <a:cubicBezTo>
                    <a:pt x="639" y="1186"/>
                    <a:pt x="639" y="1186"/>
                    <a:pt x="609" y="1217"/>
                  </a:cubicBezTo>
                  <a:cubicBezTo>
                    <a:pt x="609" y="1217"/>
                    <a:pt x="609" y="1247"/>
                    <a:pt x="609" y="1247"/>
                  </a:cubicBezTo>
                  <a:cubicBezTo>
                    <a:pt x="609" y="1247"/>
                    <a:pt x="609" y="1247"/>
                    <a:pt x="578" y="1277"/>
                  </a:cubicBezTo>
                  <a:cubicBezTo>
                    <a:pt x="578" y="1277"/>
                    <a:pt x="578" y="1308"/>
                    <a:pt x="578" y="1308"/>
                  </a:cubicBezTo>
                  <a:cubicBezTo>
                    <a:pt x="578" y="1338"/>
                    <a:pt x="609" y="1338"/>
                    <a:pt x="578" y="1369"/>
                  </a:cubicBezTo>
                  <a:cubicBezTo>
                    <a:pt x="578" y="1369"/>
                    <a:pt x="578" y="1369"/>
                    <a:pt x="609" y="1338"/>
                  </a:cubicBezTo>
                  <a:cubicBezTo>
                    <a:pt x="609" y="1321"/>
                    <a:pt x="619" y="1303"/>
                    <a:pt x="627" y="1303"/>
                  </a:cubicBezTo>
                  <a:cubicBezTo>
                    <a:pt x="634" y="1303"/>
                    <a:pt x="639" y="1313"/>
                    <a:pt x="639" y="1338"/>
                  </a:cubicBezTo>
                  <a:cubicBezTo>
                    <a:pt x="639" y="1338"/>
                    <a:pt x="669" y="1338"/>
                    <a:pt x="669" y="1308"/>
                  </a:cubicBezTo>
                  <a:cubicBezTo>
                    <a:pt x="669" y="1308"/>
                    <a:pt x="669" y="1308"/>
                    <a:pt x="669" y="1338"/>
                  </a:cubicBezTo>
                  <a:cubicBezTo>
                    <a:pt x="678" y="1329"/>
                    <a:pt x="685" y="1326"/>
                    <a:pt x="689" y="1326"/>
                  </a:cubicBezTo>
                  <a:cubicBezTo>
                    <a:pt x="700" y="1326"/>
                    <a:pt x="700" y="1347"/>
                    <a:pt x="700" y="1369"/>
                  </a:cubicBezTo>
                  <a:cubicBezTo>
                    <a:pt x="700" y="1369"/>
                    <a:pt x="700" y="1369"/>
                    <a:pt x="700" y="1338"/>
                  </a:cubicBezTo>
                  <a:cubicBezTo>
                    <a:pt x="715" y="1323"/>
                    <a:pt x="723" y="1315"/>
                    <a:pt x="726" y="1315"/>
                  </a:cubicBezTo>
                  <a:cubicBezTo>
                    <a:pt x="730" y="1315"/>
                    <a:pt x="730" y="1323"/>
                    <a:pt x="730" y="1338"/>
                  </a:cubicBezTo>
                  <a:cubicBezTo>
                    <a:pt x="700" y="1369"/>
                    <a:pt x="700" y="1369"/>
                    <a:pt x="730" y="1369"/>
                  </a:cubicBezTo>
                  <a:cubicBezTo>
                    <a:pt x="730" y="1360"/>
                    <a:pt x="735" y="1356"/>
                    <a:pt x="743" y="1356"/>
                  </a:cubicBezTo>
                  <a:cubicBezTo>
                    <a:pt x="761" y="1356"/>
                    <a:pt x="791" y="1378"/>
                    <a:pt x="791" y="1399"/>
                  </a:cubicBezTo>
                  <a:cubicBezTo>
                    <a:pt x="791" y="1369"/>
                    <a:pt x="791" y="1369"/>
                    <a:pt x="791" y="1369"/>
                  </a:cubicBezTo>
                  <a:cubicBezTo>
                    <a:pt x="791" y="1392"/>
                    <a:pt x="791" y="1402"/>
                    <a:pt x="793" y="1402"/>
                  </a:cubicBezTo>
                  <a:cubicBezTo>
                    <a:pt x="795" y="1402"/>
                    <a:pt x="803" y="1376"/>
                    <a:pt x="821" y="1338"/>
                  </a:cubicBezTo>
                  <a:cubicBezTo>
                    <a:pt x="821" y="1311"/>
                    <a:pt x="828" y="1296"/>
                    <a:pt x="832" y="1296"/>
                  </a:cubicBezTo>
                  <a:cubicBezTo>
                    <a:pt x="836" y="1296"/>
                    <a:pt x="838" y="1318"/>
                    <a:pt x="821" y="1369"/>
                  </a:cubicBezTo>
                  <a:cubicBezTo>
                    <a:pt x="805" y="1419"/>
                    <a:pt x="797" y="1441"/>
                    <a:pt x="799" y="1441"/>
                  </a:cubicBezTo>
                  <a:cubicBezTo>
                    <a:pt x="800" y="1441"/>
                    <a:pt x="808" y="1426"/>
                    <a:pt x="821" y="1399"/>
                  </a:cubicBezTo>
                  <a:cubicBezTo>
                    <a:pt x="837" y="1369"/>
                    <a:pt x="844" y="1353"/>
                    <a:pt x="848" y="1353"/>
                  </a:cubicBezTo>
                  <a:cubicBezTo>
                    <a:pt x="852" y="1353"/>
                    <a:pt x="852" y="1369"/>
                    <a:pt x="852" y="1399"/>
                  </a:cubicBezTo>
                  <a:cubicBezTo>
                    <a:pt x="869" y="1331"/>
                    <a:pt x="886" y="1291"/>
                    <a:pt x="892" y="1291"/>
                  </a:cubicBezTo>
                  <a:cubicBezTo>
                    <a:pt x="897" y="1291"/>
                    <a:pt x="895" y="1315"/>
                    <a:pt x="882" y="1369"/>
                  </a:cubicBezTo>
                  <a:cubicBezTo>
                    <a:pt x="852" y="1429"/>
                    <a:pt x="852" y="1460"/>
                    <a:pt x="852" y="1460"/>
                  </a:cubicBezTo>
                  <a:cubicBezTo>
                    <a:pt x="852" y="1460"/>
                    <a:pt x="882" y="1429"/>
                    <a:pt x="882" y="1399"/>
                  </a:cubicBezTo>
                  <a:cubicBezTo>
                    <a:pt x="882" y="1470"/>
                    <a:pt x="882" y="1500"/>
                    <a:pt x="888" y="1500"/>
                  </a:cubicBezTo>
                  <a:cubicBezTo>
                    <a:pt x="893" y="1500"/>
                    <a:pt x="900" y="1485"/>
                    <a:pt x="913" y="1460"/>
                  </a:cubicBezTo>
                  <a:cubicBezTo>
                    <a:pt x="926" y="1419"/>
                    <a:pt x="940" y="1402"/>
                    <a:pt x="948" y="1402"/>
                  </a:cubicBezTo>
                  <a:cubicBezTo>
                    <a:pt x="958" y="1402"/>
                    <a:pt x="960" y="1426"/>
                    <a:pt x="943" y="1460"/>
                  </a:cubicBezTo>
                  <a:cubicBezTo>
                    <a:pt x="925" y="1495"/>
                    <a:pt x="918" y="1510"/>
                    <a:pt x="921" y="1510"/>
                  </a:cubicBezTo>
                  <a:cubicBezTo>
                    <a:pt x="923" y="1510"/>
                    <a:pt x="930" y="1503"/>
                    <a:pt x="943" y="1490"/>
                  </a:cubicBezTo>
                  <a:lnTo>
                    <a:pt x="973" y="1490"/>
                  </a:lnTo>
                  <a:cubicBezTo>
                    <a:pt x="973" y="1490"/>
                    <a:pt x="973" y="1460"/>
                    <a:pt x="973" y="1429"/>
                  </a:cubicBezTo>
                  <a:cubicBezTo>
                    <a:pt x="973" y="1467"/>
                    <a:pt x="973" y="1493"/>
                    <a:pt x="981" y="1493"/>
                  </a:cubicBezTo>
                  <a:cubicBezTo>
                    <a:pt x="985" y="1493"/>
                    <a:pt x="992" y="1483"/>
                    <a:pt x="1004" y="1460"/>
                  </a:cubicBezTo>
                  <a:cubicBezTo>
                    <a:pt x="1004" y="1460"/>
                    <a:pt x="1004" y="1460"/>
                    <a:pt x="1034" y="1429"/>
                  </a:cubicBezTo>
                  <a:cubicBezTo>
                    <a:pt x="1034" y="1438"/>
                    <a:pt x="1034" y="1449"/>
                    <a:pt x="1034" y="1460"/>
                  </a:cubicBezTo>
                  <a:cubicBezTo>
                    <a:pt x="1034" y="1465"/>
                    <a:pt x="1035" y="1470"/>
                    <a:pt x="1036" y="1475"/>
                  </a:cubicBezTo>
                  <a:lnTo>
                    <a:pt x="1036" y="1475"/>
                  </a:lnTo>
                  <a:cubicBezTo>
                    <a:pt x="1043" y="1450"/>
                    <a:pt x="1065" y="1424"/>
                    <a:pt x="1065" y="1399"/>
                  </a:cubicBezTo>
                  <a:cubicBezTo>
                    <a:pt x="1065" y="1407"/>
                    <a:pt x="1065" y="1418"/>
                    <a:pt x="1065" y="1429"/>
                  </a:cubicBezTo>
                  <a:cubicBezTo>
                    <a:pt x="1065" y="1460"/>
                    <a:pt x="1065" y="1460"/>
                    <a:pt x="1065" y="1490"/>
                  </a:cubicBezTo>
                  <a:cubicBezTo>
                    <a:pt x="1095" y="1490"/>
                    <a:pt x="1095" y="1490"/>
                    <a:pt x="1095" y="1460"/>
                  </a:cubicBezTo>
                  <a:cubicBezTo>
                    <a:pt x="1095" y="1445"/>
                    <a:pt x="1103" y="1437"/>
                    <a:pt x="1110" y="1437"/>
                  </a:cubicBezTo>
                  <a:cubicBezTo>
                    <a:pt x="1118" y="1437"/>
                    <a:pt x="1125" y="1445"/>
                    <a:pt x="1125" y="1460"/>
                  </a:cubicBezTo>
                  <a:cubicBezTo>
                    <a:pt x="1156" y="1460"/>
                    <a:pt x="1156" y="1429"/>
                    <a:pt x="1156" y="1429"/>
                  </a:cubicBezTo>
                  <a:cubicBezTo>
                    <a:pt x="1156" y="1379"/>
                    <a:pt x="1156" y="1357"/>
                    <a:pt x="1161" y="1357"/>
                  </a:cubicBezTo>
                  <a:cubicBezTo>
                    <a:pt x="1165" y="1357"/>
                    <a:pt x="1172" y="1372"/>
                    <a:pt x="1186" y="1399"/>
                  </a:cubicBezTo>
                  <a:cubicBezTo>
                    <a:pt x="1186" y="1361"/>
                    <a:pt x="1186" y="1335"/>
                    <a:pt x="1193" y="1335"/>
                  </a:cubicBezTo>
                  <a:cubicBezTo>
                    <a:pt x="1198" y="1335"/>
                    <a:pt x="1205" y="1345"/>
                    <a:pt x="1217" y="1369"/>
                  </a:cubicBezTo>
                  <a:cubicBezTo>
                    <a:pt x="1217" y="1369"/>
                    <a:pt x="1217" y="1369"/>
                    <a:pt x="1217" y="1338"/>
                  </a:cubicBezTo>
                  <a:cubicBezTo>
                    <a:pt x="1217" y="1338"/>
                    <a:pt x="1217" y="1338"/>
                    <a:pt x="1217" y="1338"/>
                  </a:cubicBezTo>
                  <a:lnTo>
                    <a:pt x="1217" y="1338"/>
                  </a:lnTo>
                  <a:cubicBezTo>
                    <a:pt x="1229" y="1351"/>
                    <a:pt x="1242" y="1358"/>
                    <a:pt x="1250" y="1358"/>
                  </a:cubicBezTo>
                  <a:cubicBezTo>
                    <a:pt x="1262" y="1358"/>
                    <a:pt x="1265" y="1343"/>
                    <a:pt x="1247" y="1308"/>
                  </a:cubicBezTo>
                  <a:lnTo>
                    <a:pt x="1277" y="1308"/>
                  </a:lnTo>
                  <a:lnTo>
                    <a:pt x="1277" y="1277"/>
                  </a:lnTo>
                  <a:cubicBezTo>
                    <a:pt x="1277" y="1308"/>
                    <a:pt x="1308" y="1338"/>
                    <a:pt x="1308" y="1338"/>
                  </a:cubicBezTo>
                  <a:cubicBezTo>
                    <a:pt x="1308" y="1338"/>
                    <a:pt x="1308" y="1338"/>
                    <a:pt x="1308" y="1308"/>
                  </a:cubicBezTo>
                  <a:cubicBezTo>
                    <a:pt x="1279" y="1279"/>
                    <a:pt x="1277" y="1278"/>
                    <a:pt x="1277" y="1277"/>
                  </a:cubicBezTo>
                  <a:lnTo>
                    <a:pt x="1277" y="1277"/>
                  </a:lnTo>
                  <a:cubicBezTo>
                    <a:pt x="1278" y="1278"/>
                    <a:pt x="1308" y="1308"/>
                    <a:pt x="1338" y="1308"/>
                  </a:cubicBezTo>
                  <a:lnTo>
                    <a:pt x="1368" y="1308"/>
                  </a:lnTo>
                  <a:cubicBezTo>
                    <a:pt x="1368" y="1308"/>
                    <a:pt x="1368" y="1308"/>
                    <a:pt x="1338" y="1277"/>
                  </a:cubicBezTo>
                  <a:cubicBezTo>
                    <a:pt x="1368" y="1277"/>
                    <a:pt x="1368" y="1308"/>
                    <a:pt x="1368" y="1308"/>
                  </a:cubicBezTo>
                  <a:cubicBezTo>
                    <a:pt x="1377" y="1317"/>
                    <a:pt x="1384" y="1320"/>
                    <a:pt x="1388" y="1320"/>
                  </a:cubicBezTo>
                  <a:cubicBezTo>
                    <a:pt x="1398" y="1320"/>
                    <a:pt x="1399" y="1302"/>
                    <a:pt x="1399" y="1283"/>
                  </a:cubicBezTo>
                  <a:lnTo>
                    <a:pt x="1399" y="1283"/>
                  </a:lnTo>
                  <a:cubicBezTo>
                    <a:pt x="1406" y="1295"/>
                    <a:pt x="1410" y="1302"/>
                    <a:pt x="1411" y="1302"/>
                  </a:cubicBezTo>
                  <a:cubicBezTo>
                    <a:pt x="1411" y="1302"/>
                    <a:pt x="1407" y="1294"/>
                    <a:pt x="1399" y="1277"/>
                  </a:cubicBezTo>
                  <a:cubicBezTo>
                    <a:pt x="1399" y="1279"/>
                    <a:pt x="1399" y="1281"/>
                    <a:pt x="1399" y="1283"/>
                  </a:cubicBezTo>
                  <a:lnTo>
                    <a:pt x="1399" y="1283"/>
                  </a:lnTo>
                  <a:cubicBezTo>
                    <a:pt x="1387" y="1262"/>
                    <a:pt x="1365" y="1227"/>
                    <a:pt x="1338" y="1186"/>
                  </a:cubicBezTo>
                  <a:lnTo>
                    <a:pt x="1338" y="1186"/>
                  </a:lnTo>
                  <a:cubicBezTo>
                    <a:pt x="1388" y="1236"/>
                    <a:pt x="1411" y="1259"/>
                    <a:pt x="1416" y="1259"/>
                  </a:cubicBezTo>
                  <a:cubicBezTo>
                    <a:pt x="1420" y="1259"/>
                    <a:pt x="1413" y="1244"/>
                    <a:pt x="1399" y="1217"/>
                  </a:cubicBezTo>
                  <a:cubicBezTo>
                    <a:pt x="1399" y="1201"/>
                    <a:pt x="1399" y="1194"/>
                    <a:pt x="1403" y="1194"/>
                  </a:cubicBezTo>
                  <a:cubicBezTo>
                    <a:pt x="1406" y="1194"/>
                    <a:pt x="1414" y="1201"/>
                    <a:pt x="1429" y="1217"/>
                  </a:cubicBezTo>
                  <a:cubicBezTo>
                    <a:pt x="1429" y="1247"/>
                    <a:pt x="1429" y="1247"/>
                    <a:pt x="1460" y="1247"/>
                  </a:cubicBezTo>
                  <a:cubicBezTo>
                    <a:pt x="1460" y="1217"/>
                    <a:pt x="1460" y="1217"/>
                    <a:pt x="1460" y="1186"/>
                  </a:cubicBezTo>
                  <a:lnTo>
                    <a:pt x="1460" y="1186"/>
                  </a:lnTo>
                  <a:cubicBezTo>
                    <a:pt x="1460" y="1186"/>
                    <a:pt x="1460" y="1186"/>
                    <a:pt x="1460" y="1186"/>
                  </a:cubicBezTo>
                  <a:cubicBezTo>
                    <a:pt x="1490" y="1186"/>
                    <a:pt x="1490" y="1186"/>
                    <a:pt x="1520" y="1156"/>
                  </a:cubicBezTo>
                  <a:cubicBezTo>
                    <a:pt x="1551" y="1125"/>
                    <a:pt x="1551" y="1125"/>
                    <a:pt x="1490" y="1095"/>
                  </a:cubicBezTo>
                  <a:cubicBezTo>
                    <a:pt x="1472" y="1059"/>
                    <a:pt x="1465" y="1045"/>
                    <a:pt x="1474" y="1045"/>
                  </a:cubicBezTo>
                  <a:cubicBezTo>
                    <a:pt x="1481" y="1045"/>
                    <a:pt x="1495" y="1052"/>
                    <a:pt x="1520" y="1065"/>
                  </a:cubicBezTo>
                  <a:lnTo>
                    <a:pt x="1520" y="1065"/>
                  </a:lnTo>
                  <a:lnTo>
                    <a:pt x="1490" y="1034"/>
                  </a:lnTo>
                  <a:lnTo>
                    <a:pt x="1490" y="1034"/>
                  </a:lnTo>
                  <a:cubicBezTo>
                    <a:pt x="1520" y="1065"/>
                    <a:pt x="1551" y="1065"/>
                    <a:pt x="1551" y="1095"/>
                  </a:cubicBezTo>
                  <a:lnTo>
                    <a:pt x="1581" y="1095"/>
                  </a:lnTo>
                  <a:cubicBezTo>
                    <a:pt x="1551" y="1080"/>
                    <a:pt x="1543" y="1072"/>
                    <a:pt x="1547" y="1072"/>
                  </a:cubicBezTo>
                  <a:cubicBezTo>
                    <a:pt x="1551" y="1072"/>
                    <a:pt x="1566" y="1080"/>
                    <a:pt x="1581" y="1095"/>
                  </a:cubicBezTo>
                  <a:lnTo>
                    <a:pt x="1612" y="1095"/>
                  </a:lnTo>
                  <a:cubicBezTo>
                    <a:pt x="1612" y="1074"/>
                    <a:pt x="1596" y="1052"/>
                    <a:pt x="1609" y="1052"/>
                  </a:cubicBezTo>
                  <a:cubicBezTo>
                    <a:pt x="1614" y="1052"/>
                    <a:pt x="1624" y="1056"/>
                    <a:pt x="1642" y="1065"/>
                  </a:cubicBezTo>
                  <a:lnTo>
                    <a:pt x="1642" y="1065"/>
                  </a:lnTo>
                  <a:cubicBezTo>
                    <a:pt x="1612" y="1034"/>
                    <a:pt x="1612" y="1034"/>
                    <a:pt x="1612" y="1004"/>
                  </a:cubicBezTo>
                  <a:lnTo>
                    <a:pt x="1672" y="1004"/>
                  </a:lnTo>
                  <a:cubicBezTo>
                    <a:pt x="1672" y="1004"/>
                    <a:pt x="1612" y="973"/>
                    <a:pt x="1612" y="973"/>
                  </a:cubicBezTo>
                  <a:cubicBezTo>
                    <a:pt x="1612" y="982"/>
                    <a:pt x="1606" y="986"/>
                    <a:pt x="1598" y="986"/>
                  </a:cubicBezTo>
                  <a:cubicBezTo>
                    <a:pt x="1579" y="986"/>
                    <a:pt x="1542" y="965"/>
                    <a:pt x="1520" y="943"/>
                  </a:cubicBezTo>
                  <a:lnTo>
                    <a:pt x="1581" y="943"/>
                  </a:lnTo>
                  <a:cubicBezTo>
                    <a:pt x="1612" y="973"/>
                    <a:pt x="1642" y="973"/>
                    <a:pt x="1642" y="973"/>
                  </a:cubicBezTo>
                  <a:lnTo>
                    <a:pt x="1642" y="973"/>
                  </a:lnTo>
                  <a:cubicBezTo>
                    <a:pt x="1642" y="973"/>
                    <a:pt x="1642" y="973"/>
                    <a:pt x="1612" y="943"/>
                  </a:cubicBezTo>
                  <a:lnTo>
                    <a:pt x="1612" y="943"/>
                  </a:lnTo>
                  <a:cubicBezTo>
                    <a:pt x="1622" y="953"/>
                    <a:pt x="1629" y="957"/>
                    <a:pt x="1633" y="957"/>
                  </a:cubicBezTo>
                  <a:cubicBezTo>
                    <a:pt x="1642" y="957"/>
                    <a:pt x="1642" y="943"/>
                    <a:pt x="1642" y="943"/>
                  </a:cubicBezTo>
                  <a:cubicBezTo>
                    <a:pt x="1672" y="943"/>
                    <a:pt x="1672" y="913"/>
                    <a:pt x="1642" y="913"/>
                  </a:cubicBezTo>
                  <a:cubicBezTo>
                    <a:pt x="1703" y="913"/>
                    <a:pt x="1703" y="882"/>
                    <a:pt x="1642" y="882"/>
                  </a:cubicBezTo>
                  <a:cubicBezTo>
                    <a:pt x="1612" y="852"/>
                    <a:pt x="1612" y="852"/>
                    <a:pt x="1642" y="852"/>
                  </a:cubicBezTo>
                  <a:lnTo>
                    <a:pt x="1733" y="852"/>
                  </a:lnTo>
                  <a:cubicBezTo>
                    <a:pt x="1703" y="822"/>
                    <a:pt x="1703" y="822"/>
                    <a:pt x="1703" y="822"/>
                  </a:cubicBezTo>
                  <a:cubicBezTo>
                    <a:pt x="1672" y="791"/>
                    <a:pt x="1672" y="791"/>
                    <a:pt x="1642" y="791"/>
                  </a:cubicBezTo>
                  <a:cubicBezTo>
                    <a:pt x="1672" y="791"/>
                    <a:pt x="1672" y="761"/>
                    <a:pt x="1672" y="761"/>
                  </a:cubicBezTo>
                  <a:cubicBezTo>
                    <a:pt x="1703" y="730"/>
                    <a:pt x="1703" y="730"/>
                    <a:pt x="1672" y="730"/>
                  </a:cubicBezTo>
                  <a:lnTo>
                    <a:pt x="1642" y="730"/>
                  </a:lnTo>
                  <a:cubicBezTo>
                    <a:pt x="1703" y="730"/>
                    <a:pt x="1703" y="670"/>
                    <a:pt x="1642" y="670"/>
                  </a:cubicBezTo>
                  <a:lnTo>
                    <a:pt x="1672" y="670"/>
                  </a:lnTo>
                  <a:cubicBezTo>
                    <a:pt x="1703" y="670"/>
                    <a:pt x="1703" y="670"/>
                    <a:pt x="1703" y="639"/>
                  </a:cubicBezTo>
                  <a:cubicBezTo>
                    <a:pt x="1703" y="639"/>
                    <a:pt x="1672" y="639"/>
                    <a:pt x="1672" y="609"/>
                  </a:cubicBezTo>
                  <a:cubicBezTo>
                    <a:pt x="1672" y="609"/>
                    <a:pt x="1672" y="578"/>
                    <a:pt x="1642" y="578"/>
                  </a:cubicBezTo>
                  <a:cubicBezTo>
                    <a:pt x="1581" y="578"/>
                    <a:pt x="1581" y="578"/>
                    <a:pt x="1612" y="548"/>
                  </a:cubicBezTo>
                  <a:cubicBezTo>
                    <a:pt x="1642" y="548"/>
                    <a:pt x="1642" y="518"/>
                    <a:pt x="1612" y="518"/>
                  </a:cubicBezTo>
                  <a:cubicBezTo>
                    <a:pt x="1612" y="518"/>
                    <a:pt x="1612" y="518"/>
                    <a:pt x="1642" y="487"/>
                  </a:cubicBezTo>
                  <a:cubicBezTo>
                    <a:pt x="1642" y="487"/>
                    <a:pt x="1642" y="487"/>
                    <a:pt x="1672" y="457"/>
                  </a:cubicBezTo>
                  <a:cubicBezTo>
                    <a:pt x="1612" y="457"/>
                    <a:pt x="1612" y="457"/>
                    <a:pt x="1642" y="426"/>
                  </a:cubicBezTo>
                  <a:cubicBezTo>
                    <a:pt x="1642" y="426"/>
                    <a:pt x="1642" y="413"/>
                    <a:pt x="1633" y="413"/>
                  </a:cubicBezTo>
                  <a:cubicBezTo>
                    <a:pt x="1629" y="413"/>
                    <a:pt x="1622" y="416"/>
                    <a:pt x="1612" y="426"/>
                  </a:cubicBezTo>
                  <a:lnTo>
                    <a:pt x="1581" y="426"/>
                  </a:lnTo>
                  <a:cubicBezTo>
                    <a:pt x="1612" y="396"/>
                    <a:pt x="1581" y="396"/>
                    <a:pt x="1581" y="396"/>
                  </a:cubicBezTo>
                  <a:cubicBezTo>
                    <a:pt x="1581" y="396"/>
                    <a:pt x="1551" y="396"/>
                    <a:pt x="1551" y="366"/>
                  </a:cubicBezTo>
                  <a:cubicBezTo>
                    <a:pt x="1536" y="350"/>
                    <a:pt x="1528" y="343"/>
                    <a:pt x="1520" y="343"/>
                  </a:cubicBezTo>
                  <a:cubicBezTo>
                    <a:pt x="1513" y="343"/>
                    <a:pt x="1505" y="350"/>
                    <a:pt x="1490" y="366"/>
                  </a:cubicBezTo>
                  <a:cubicBezTo>
                    <a:pt x="1460" y="366"/>
                    <a:pt x="1460" y="366"/>
                    <a:pt x="1490" y="335"/>
                  </a:cubicBezTo>
                  <a:cubicBezTo>
                    <a:pt x="1490" y="305"/>
                    <a:pt x="1490" y="305"/>
                    <a:pt x="1490" y="305"/>
                  </a:cubicBezTo>
                  <a:cubicBezTo>
                    <a:pt x="1520" y="274"/>
                    <a:pt x="1520" y="274"/>
                    <a:pt x="1490" y="274"/>
                  </a:cubicBezTo>
                  <a:cubicBezTo>
                    <a:pt x="1460" y="305"/>
                    <a:pt x="1444" y="320"/>
                    <a:pt x="1441" y="320"/>
                  </a:cubicBezTo>
                  <a:cubicBezTo>
                    <a:pt x="1437" y="320"/>
                    <a:pt x="1444" y="305"/>
                    <a:pt x="1460" y="274"/>
                  </a:cubicBezTo>
                  <a:lnTo>
                    <a:pt x="1460" y="274"/>
                  </a:lnTo>
                  <a:cubicBezTo>
                    <a:pt x="1452" y="282"/>
                    <a:pt x="1444" y="290"/>
                    <a:pt x="1429" y="305"/>
                  </a:cubicBezTo>
                  <a:cubicBezTo>
                    <a:pt x="1429" y="274"/>
                    <a:pt x="1429" y="274"/>
                    <a:pt x="1460" y="274"/>
                  </a:cubicBezTo>
                  <a:cubicBezTo>
                    <a:pt x="1460" y="259"/>
                    <a:pt x="1452" y="252"/>
                    <a:pt x="1441" y="252"/>
                  </a:cubicBezTo>
                  <a:cubicBezTo>
                    <a:pt x="1429" y="252"/>
                    <a:pt x="1414" y="259"/>
                    <a:pt x="1399" y="274"/>
                  </a:cubicBezTo>
                  <a:cubicBezTo>
                    <a:pt x="1368" y="274"/>
                    <a:pt x="1368" y="274"/>
                    <a:pt x="1399" y="244"/>
                  </a:cubicBezTo>
                  <a:cubicBezTo>
                    <a:pt x="1429" y="244"/>
                    <a:pt x="1429" y="214"/>
                    <a:pt x="1429" y="214"/>
                  </a:cubicBezTo>
                  <a:lnTo>
                    <a:pt x="1429" y="214"/>
                  </a:lnTo>
                  <a:cubicBezTo>
                    <a:pt x="1420" y="223"/>
                    <a:pt x="1414" y="226"/>
                    <a:pt x="1410" y="226"/>
                  </a:cubicBezTo>
                  <a:cubicBezTo>
                    <a:pt x="1401" y="226"/>
                    <a:pt x="1408" y="205"/>
                    <a:pt x="1429" y="183"/>
                  </a:cubicBezTo>
                  <a:cubicBezTo>
                    <a:pt x="1460" y="183"/>
                    <a:pt x="1460" y="153"/>
                    <a:pt x="1460" y="153"/>
                  </a:cubicBezTo>
                  <a:lnTo>
                    <a:pt x="1460" y="153"/>
                  </a:lnTo>
                  <a:cubicBezTo>
                    <a:pt x="1444" y="168"/>
                    <a:pt x="1429" y="176"/>
                    <a:pt x="1418" y="176"/>
                  </a:cubicBezTo>
                  <a:cubicBezTo>
                    <a:pt x="1406" y="176"/>
                    <a:pt x="1399" y="168"/>
                    <a:pt x="1399" y="153"/>
                  </a:cubicBezTo>
                  <a:cubicBezTo>
                    <a:pt x="1368" y="153"/>
                    <a:pt x="1338" y="183"/>
                    <a:pt x="1308" y="214"/>
                  </a:cubicBezTo>
                  <a:cubicBezTo>
                    <a:pt x="1308" y="203"/>
                    <a:pt x="1312" y="188"/>
                    <a:pt x="1317" y="173"/>
                  </a:cubicBezTo>
                  <a:lnTo>
                    <a:pt x="1317" y="173"/>
                  </a:lnTo>
                  <a:cubicBezTo>
                    <a:pt x="1314" y="177"/>
                    <a:pt x="1311" y="180"/>
                    <a:pt x="1308" y="183"/>
                  </a:cubicBezTo>
                  <a:cubicBezTo>
                    <a:pt x="1308" y="162"/>
                    <a:pt x="1308" y="140"/>
                    <a:pt x="1297" y="140"/>
                  </a:cubicBezTo>
                  <a:cubicBezTo>
                    <a:pt x="1293" y="140"/>
                    <a:pt x="1286" y="144"/>
                    <a:pt x="1277" y="153"/>
                  </a:cubicBezTo>
                  <a:cubicBezTo>
                    <a:pt x="1277" y="108"/>
                    <a:pt x="1277" y="80"/>
                    <a:pt x="1265" y="80"/>
                  </a:cubicBezTo>
                  <a:cubicBezTo>
                    <a:pt x="1261" y="80"/>
                    <a:pt x="1255" y="84"/>
                    <a:pt x="1247" y="92"/>
                  </a:cubicBezTo>
                  <a:cubicBezTo>
                    <a:pt x="1247" y="122"/>
                    <a:pt x="1247" y="122"/>
                    <a:pt x="1247" y="122"/>
                  </a:cubicBezTo>
                  <a:cubicBezTo>
                    <a:pt x="1247" y="122"/>
                    <a:pt x="1217" y="122"/>
                    <a:pt x="1217" y="153"/>
                  </a:cubicBezTo>
                  <a:cubicBezTo>
                    <a:pt x="1186" y="153"/>
                    <a:pt x="1217" y="122"/>
                    <a:pt x="1217" y="122"/>
                  </a:cubicBezTo>
                  <a:lnTo>
                    <a:pt x="1217" y="92"/>
                  </a:lnTo>
                  <a:cubicBezTo>
                    <a:pt x="1217" y="92"/>
                    <a:pt x="1217" y="92"/>
                    <a:pt x="1186" y="122"/>
                  </a:cubicBezTo>
                  <a:cubicBezTo>
                    <a:pt x="1211" y="98"/>
                    <a:pt x="1215" y="53"/>
                    <a:pt x="1200" y="53"/>
                  </a:cubicBezTo>
                  <a:cubicBezTo>
                    <a:pt x="1197" y="53"/>
                    <a:pt x="1192" y="56"/>
                    <a:pt x="1186" y="62"/>
                  </a:cubicBezTo>
                  <a:cubicBezTo>
                    <a:pt x="1156" y="62"/>
                    <a:pt x="1125" y="92"/>
                    <a:pt x="1125" y="92"/>
                  </a:cubicBezTo>
                  <a:cubicBezTo>
                    <a:pt x="1095" y="92"/>
                    <a:pt x="1095" y="92"/>
                    <a:pt x="1095" y="31"/>
                  </a:cubicBezTo>
                  <a:cubicBezTo>
                    <a:pt x="1095" y="19"/>
                    <a:pt x="1095" y="9"/>
                    <a:pt x="1095" y="1"/>
                  </a:cubicBezTo>
                  <a:close/>
                  <a:moveTo>
                    <a:pt x="1429" y="1946"/>
                  </a:moveTo>
                  <a:cubicBezTo>
                    <a:pt x="1429" y="1955"/>
                    <a:pt x="1429" y="1966"/>
                    <a:pt x="1429" y="1977"/>
                  </a:cubicBezTo>
                  <a:cubicBezTo>
                    <a:pt x="1429" y="1989"/>
                    <a:pt x="1434" y="1997"/>
                    <a:pt x="1438" y="1997"/>
                  </a:cubicBezTo>
                  <a:cubicBezTo>
                    <a:pt x="1444" y="1997"/>
                    <a:pt x="1447" y="1982"/>
                    <a:pt x="1429" y="19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0458705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08"/>
        <p:cNvGrpSpPr/>
        <p:nvPr/>
      </p:nvGrpSpPr>
      <p:grpSpPr>
        <a:xfrm>
          <a:off x="0" y="0"/>
          <a:ext cx="0" cy="0"/>
          <a:chOff x="0" y="0"/>
          <a:chExt cx="0" cy="0"/>
        </a:xfrm>
      </p:grpSpPr>
      <p:sp>
        <p:nvSpPr>
          <p:cNvPr id="13" name="Google Shape;440;p5" descr="Internet"/>
          <p:cNvSpPr/>
          <p:nvPr/>
        </p:nvSpPr>
        <p:spPr>
          <a:xfrm>
            <a:off x="417296" y="487074"/>
            <a:ext cx="3206577" cy="3289796"/>
          </a:xfrm>
          <a:prstGeom prst="rect">
            <a:avLst/>
          </a:prstGeom>
          <a:blipFill rotWithShape="1">
            <a:blip r:embed="rId3">
              <a:alphaModFix/>
            </a:blip>
            <a:stretch>
              <a:fillRect/>
            </a:stretch>
          </a:bli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7"/>
          <p:cNvSpPr txBox="1">
            <a:spLocks noGrp="1"/>
          </p:cNvSpPr>
          <p:nvPr>
            <p:ph type="title"/>
          </p:nvPr>
        </p:nvSpPr>
        <p:spPr>
          <a:xfrm>
            <a:off x="713225" y="44505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l-GR" dirty="0">
                <a:latin typeface="+mj-lt"/>
              </a:rPr>
              <a:t>Σύνοψη Μαθήματος</a:t>
            </a:r>
          </a:p>
        </p:txBody>
      </p:sp>
      <p:sp>
        <p:nvSpPr>
          <p:cNvPr id="915" name="Google Shape;915;p47"/>
          <p:cNvSpPr txBox="1">
            <a:spLocks noGrp="1"/>
          </p:cNvSpPr>
          <p:nvPr>
            <p:ph type="subTitle" idx="6"/>
          </p:nvPr>
        </p:nvSpPr>
        <p:spPr>
          <a:xfrm>
            <a:off x="3389918" y="1729717"/>
            <a:ext cx="2249997" cy="634200"/>
          </a:xfrm>
          <a:prstGeom prst="rect">
            <a:avLst/>
          </a:prstGeom>
        </p:spPr>
        <p:txBody>
          <a:bodyPr spcFirstLastPara="1" wrap="square" lIns="91425" tIns="91425" rIns="91425" bIns="91425" anchor="t" anchorCtr="0">
            <a:noAutofit/>
          </a:bodyPr>
          <a:lstStyle/>
          <a:p>
            <a:pPr marL="0" indent="0" algn="ctr"/>
            <a:r>
              <a:rPr lang="el-GR" dirty="0">
                <a:solidFill>
                  <a:schemeClr val="tx1"/>
                </a:solidFill>
                <a:latin typeface="+mj-lt"/>
                <a:ea typeface="+mn-ea"/>
                <a:cs typeface="+mn-cs"/>
              </a:rPr>
              <a:t>Κάνετε την συμμετοχή σας αξέχαστη</a:t>
            </a:r>
          </a:p>
        </p:txBody>
      </p:sp>
      <p:sp>
        <p:nvSpPr>
          <p:cNvPr id="916" name="Google Shape;916;p47"/>
          <p:cNvSpPr txBox="1">
            <a:spLocks noGrp="1"/>
          </p:cNvSpPr>
          <p:nvPr>
            <p:ph type="subTitle" idx="7"/>
          </p:nvPr>
        </p:nvSpPr>
        <p:spPr>
          <a:xfrm>
            <a:off x="2262807" y="3461612"/>
            <a:ext cx="2428463" cy="634200"/>
          </a:xfrm>
          <a:prstGeom prst="rect">
            <a:avLst/>
          </a:prstGeom>
        </p:spPr>
        <p:txBody>
          <a:bodyPr spcFirstLastPara="1" wrap="square" lIns="91425" tIns="91425" rIns="91425" bIns="91425" anchor="t" anchorCtr="0">
            <a:noAutofit/>
          </a:bodyPr>
          <a:lstStyle/>
          <a:p>
            <a:pPr marL="0" lvl="0" algn="ctr" defTabSz="1022350">
              <a:lnSpc>
                <a:spcPct val="90000"/>
              </a:lnSpc>
              <a:spcBef>
                <a:spcPct val="0"/>
              </a:spcBef>
              <a:spcAft>
                <a:spcPct val="35000"/>
              </a:spcAft>
              <a:buNone/>
            </a:pPr>
            <a:r>
              <a:rPr lang="el-GR" sz="1600" dirty="0">
                <a:solidFill>
                  <a:schemeClr val="tx1"/>
                </a:solidFill>
                <a:latin typeface="+mj-lt"/>
              </a:rPr>
              <a:t>Δικτύωση για την στρατηγική υποστήριξης</a:t>
            </a:r>
          </a:p>
          <a:p>
            <a:pPr marL="0" lvl="0" indent="0" algn="l" rtl="0">
              <a:spcBef>
                <a:spcPts val="0"/>
              </a:spcBef>
              <a:spcAft>
                <a:spcPts val="0"/>
              </a:spcAft>
              <a:buNone/>
            </a:pPr>
            <a:endParaRPr dirty="0"/>
          </a:p>
        </p:txBody>
      </p:sp>
      <p:sp>
        <p:nvSpPr>
          <p:cNvPr id="917" name="Google Shape;917;p47"/>
          <p:cNvSpPr txBox="1">
            <a:spLocks noGrp="1"/>
          </p:cNvSpPr>
          <p:nvPr>
            <p:ph type="subTitle" idx="8"/>
          </p:nvPr>
        </p:nvSpPr>
        <p:spPr>
          <a:xfrm>
            <a:off x="4678016" y="3461611"/>
            <a:ext cx="2237545" cy="634200"/>
          </a:xfrm>
          <a:prstGeom prst="rect">
            <a:avLst/>
          </a:prstGeom>
        </p:spPr>
        <p:txBody>
          <a:bodyPr spcFirstLastPara="1" wrap="square" lIns="91425" tIns="91425" rIns="91425" bIns="91425" anchor="t" anchorCtr="0">
            <a:noAutofit/>
          </a:bodyPr>
          <a:lstStyle/>
          <a:p>
            <a:pPr marL="0" lvl="0" algn="ctr" defTabSz="1022350">
              <a:lnSpc>
                <a:spcPct val="90000"/>
              </a:lnSpc>
              <a:spcBef>
                <a:spcPct val="0"/>
              </a:spcBef>
              <a:spcAft>
                <a:spcPct val="35000"/>
              </a:spcAft>
              <a:buNone/>
            </a:pPr>
            <a:r>
              <a:rPr lang="el-GR" dirty="0">
                <a:solidFill>
                  <a:schemeClr val="tx1"/>
                </a:solidFill>
                <a:latin typeface="+mj-lt"/>
                <a:ea typeface="+mn-ea"/>
                <a:cs typeface="+mn-cs"/>
              </a:rPr>
              <a:t>Διαδικτυακή υποστήριξη </a:t>
            </a:r>
            <a:r>
              <a:rPr lang="el-GR">
                <a:solidFill>
                  <a:schemeClr val="tx1"/>
                </a:solidFill>
                <a:latin typeface="+mj-lt"/>
                <a:ea typeface="+mn-ea"/>
                <a:cs typeface="+mn-cs"/>
              </a:rPr>
              <a:t>με ουσιαστική </a:t>
            </a:r>
            <a:r>
              <a:rPr lang="el-GR" dirty="0">
                <a:solidFill>
                  <a:schemeClr val="tx1"/>
                </a:solidFill>
                <a:latin typeface="+mj-lt"/>
                <a:ea typeface="+mn-ea"/>
                <a:cs typeface="+mn-cs"/>
              </a:rPr>
              <a:t>επίδραση</a:t>
            </a:r>
          </a:p>
          <a:p>
            <a:pPr marL="0" lvl="0" indent="0" algn="l" rtl="0">
              <a:spcBef>
                <a:spcPts val="0"/>
              </a:spcBef>
              <a:spcAft>
                <a:spcPts val="0"/>
              </a:spcAft>
              <a:buNone/>
            </a:pPr>
            <a:endParaRPr dirty="0"/>
          </a:p>
        </p:txBody>
      </p:sp>
      <p:sp>
        <p:nvSpPr>
          <p:cNvPr id="918" name="Google Shape;918;p47"/>
          <p:cNvSpPr txBox="1">
            <a:spLocks noGrp="1"/>
          </p:cNvSpPr>
          <p:nvPr>
            <p:ph type="title" idx="9"/>
          </p:nvPr>
        </p:nvSpPr>
        <p:spPr>
          <a:xfrm>
            <a:off x="1098987" y="1244056"/>
            <a:ext cx="2614800" cy="56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dirty="0"/>
              <a:t>Ενότητα 01</a:t>
            </a:r>
          </a:p>
        </p:txBody>
      </p:sp>
      <p:sp>
        <p:nvSpPr>
          <p:cNvPr id="919" name="Google Shape;919;p47"/>
          <p:cNvSpPr txBox="1">
            <a:spLocks noGrp="1"/>
          </p:cNvSpPr>
          <p:nvPr>
            <p:ph type="title" idx="13"/>
          </p:nvPr>
        </p:nvSpPr>
        <p:spPr>
          <a:xfrm>
            <a:off x="3619781" y="1258757"/>
            <a:ext cx="2140873" cy="56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dirty="0"/>
              <a:t>Ενότητα 02</a:t>
            </a:r>
          </a:p>
        </p:txBody>
      </p:sp>
      <p:sp>
        <p:nvSpPr>
          <p:cNvPr id="920" name="Google Shape;920;p47"/>
          <p:cNvSpPr txBox="1">
            <a:spLocks noGrp="1"/>
          </p:cNvSpPr>
          <p:nvPr>
            <p:ph type="title" idx="14"/>
          </p:nvPr>
        </p:nvSpPr>
        <p:spPr>
          <a:xfrm>
            <a:off x="2463444" y="2976420"/>
            <a:ext cx="2614800" cy="53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dirty="0"/>
              <a:t>Ενότητα 04</a:t>
            </a:r>
          </a:p>
        </p:txBody>
      </p:sp>
      <p:sp>
        <p:nvSpPr>
          <p:cNvPr id="921" name="Google Shape;921;p47"/>
          <p:cNvSpPr txBox="1">
            <a:spLocks noGrp="1"/>
          </p:cNvSpPr>
          <p:nvPr>
            <p:ph type="title" idx="15"/>
          </p:nvPr>
        </p:nvSpPr>
        <p:spPr>
          <a:xfrm>
            <a:off x="4832277" y="2997930"/>
            <a:ext cx="2613000" cy="53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dirty="0"/>
              <a:t>Ενότητα 05</a:t>
            </a:r>
          </a:p>
        </p:txBody>
      </p:sp>
      <p:sp>
        <p:nvSpPr>
          <p:cNvPr id="924" name="Google Shape;924;p47"/>
          <p:cNvSpPr txBox="1">
            <a:spLocks noGrp="1"/>
          </p:cNvSpPr>
          <p:nvPr>
            <p:ph type="subTitle" idx="18"/>
          </p:nvPr>
        </p:nvSpPr>
        <p:spPr>
          <a:xfrm>
            <a:off x="6082747" y="1784745"/>
            <a:ext cx="2140873" cy="634200"/>
          </a:xfrm>
          <a:prstGeom prst="rect">
            <a:avLst/>
          </a:prstGeom>
        </p:spPr>
        <p:txBody>
          <a:bodyPr spcFirstLastPara="1" wrap="square" lIns="91425" tIns="91425" rIns="91425" bIns="91425" anchor="ctr" anchorCtr="0">
            <a:noAutofit/>
          </a:bodyPr>
          <a:lstStyle/>
          <a:p>
            <a:pPr marL="0" lvl="0" algn="ctr" defTabSz="1022350">
              <a:lnSpc>
                <a:spcPct val="90000"/>
              </a:lnSpc>
              <a:spcBef>
                <a:spcPct val="0"/>
              </a:spcBef>
              <a:spcAft>
                <a:spcPct val="35000"/>
              </a:spcAft>
              <a:buNone/>
            </a:pPr>
            <a:r>
              <a:rPr lang="el-GR" sz="1600" dirty="0">
                <a:solidFill>
                  <a:schemeClr val="tx1"/>
                </a:solidFill>
                <a:latin typeface="+mj-lt"/>
              </a:rPr>
              <a:t>Ελευθερία ψήφου</a:t>
            </a:r>
          </a:p>
        </p:txBody>
      </p:sp>
      <p:sp>
        <p:nvSpPr>
          <p:cNvPr id="927" name="Google Shape;927;p47"/>
          <p:cNvSpPr txBox="1">
            <a:spLocks noGrp="1"/>
          </p:cNvSpPr>
          <p:nvPr>
            <p:ph type="title" idx="20"/>
          </p:nvPr>
        </p:nvSpPr>
        <p:spPr>
          <a:xfrm>
            <a:off x="6138777" y="1244056"/>
            <a:ext cx="2611200" cy="56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a:t>Ενότητα 03</a:t>
            </a:r>
          </a:p>
        </p:txBody>
      </p:sp>
      <p:sp>
        <p:nvSpPr>
          <p:cNvPr id="2" name="TextBox 1">
            <a:extLst>
              <a:ext uri="{FF2B5EF4-FFF2-40B4-BE49-F238E27FC236}">
                <a16:creationId xmlns:a16="http://schemas.microsoft.com/office/drawing/2014/main" id="{F13E1BAC-683E-44DE-AF3D-06BA40D8B800}"/>
              </a:ext>
            </a:extLst>
          </p:cNvPr>
          <p:cNvSpPr txBox="1"/>
          <p:nvPr/>
        </p:nvSpPr>
        <p:spPr>
          <a:xfrm>
            <a:off x="1220431" y="1789623"/>
            <a:ext cx="1600200" cy="1077218"/>
          </a:xfrm>
          <a:prstGeom prst="rect">
            <a:avLst/>
          </a:prstGeom>
          <a:noFill/>
        </p:spPr>
        <p:txBody>
          <a:bodyPr wrap="square" rtlCol="0">
            <a:spAutoFit/>
          </a:bodyPr>
          <a:lstStyle/>
          <a:p>
            <a:pPr algn="ctr"/>
            <a:r>
              <a:rPr lang="el-GR" sz="1600" b="1" dirty="0">
                <a:latin typeface="+mj-lt"/>
              </a:rPr>
              <a:t>Ψηφιακοί πολίτες στον ψηφιακό κόσμο</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31"/>
        <p:cNvGrpSpPr/>
        <p:nvPr/>
      </p:nvGrpSpPr>
      <p:grpSpPr>
        <a:xfrm>
          <a:off x="0" y="0"/>
          <a:ext cx="0" cy="0"/>
          <a:chOff x="0" y="0"/>
          <a:chExt cx="0" cy="0"/>
        </a:xfrm>
      </p:grpSpPr>
      <p:sp>
        <p:nvSpPr>
          <p:cNvPr id="932" name="Google Shape;932;p48"/>
          <p:cNvSpPr txBox="1">
            <a:spLocks noGrp="1"/>
          </p:cNvSpPr>
          <p:nvPr>
            <p:ph type="title"/>
          </p:nvPr>
        </p:nvSpPr>
        <p:spPr>
          <a:xfrm>
            <a:off x="4954416" y="1024625"/>
            <a:ext cx="2260553" cy="643632"/>
          </a:xfrm>
          <a:prstGeom prst="rect">
            <a:avLst/>
          </a:prstGeom>
        </p:spPr>
        <p:txBody>
          <a:bodyPr spcFirstLastPara="1" wrap="square" lIns="91425" tIns="91425" rIns="91425" bIns="91425" anchor="b" anchorCtr="0">
            <a:noAutofit/>
          </a:bodyPr>
          <a:lstStyle/>
          <a:p>
            <a:r>
              <a:rPr lang="el-GR" dirty="0">
                <a:solidFill>
                  <a:schemeClr val="tx1"/>
                </a:solidFill>
              </a:rPr>
              <a:t>Ενότητα </a:t>
            </a:r>
          </a:p>
        </p:txBody>
      </p:sp>
      <p:sp>
        <p:nvSpPr>
          <p:cNvPr id="933" name="Google Shape;933;p48"/>
          <p:cNvSpPr txBox="1">
            <a:spLocks noGrp="1"/>
          </p:cNvSpPr>
          <p:nvPr>
            <p:ph type="subTitle" idx="1"/>
          </p:nvPr>
        </p:nvSpPr>
        <p:spPr>
          <a:xfrm>
            <a:off x="3825936" y="1616341"/>
            <a:ext cx="4932301" cy="1396200"/>
          </a:xfrm>
          <a:prstGeom prst="rect">
            <a:avLst/>
          </a:prstGeom>
        </p:spPr>
        <p:txBody>
          <a:bodyPr spcFirstLastPara="1" wrap="square" lIns="91425" tIns="91425" rIns="91425" bIns="91425" anchor="t" anchorCtr="0">
            <a:noAutofit/>
          </a:bodyPr>
          <a:lstStyle/>
          <a:p>
            <a:r>
              <a:rPr lang="el-GR" b="1" dirty="0">
                <a:solidFill>
                  <a:schemeClr val="tx1"/>
                </a:solidFill>
              </a:rPr>
              <a:t>Με την ολοκλήρωση αυτής της ενότητας, θα είστε σε θέση να:</a:t>
            </a:r>
          </a:p>
          <a:p>
            <a:pPr marL="216000" indent="-216000">
              <a:buClr>
                <a:schemeClr val="accent1"/>
              </a:buClr>
              <a:buFont typeface="Arial" panose="020B0604020202020204" pitchFamily="34" charset="0"/>
              <a:buChar char="•"/>
            </a:pPr>
            <a:r>
              <a:rPr lang="el-GR" dirty="0">
                <a:solidFill>
                  <a:srgbClr val="000000"/>
                </a:solidFill>
                <a:latin typeface="DM Sans" panose="020B0604020202020204" charset="0"/>
              </a:rPr>
              <a:t>Αναγνωρίζετε τις ανάγκες σας</a:t>
            </a:r>
          </a:p>
          <a:p>
            <a:pPr marL="216000" indent="-216000">
              <a:buClr>
                <a:schemeClr val="accent1"/>
              </a:buClr>
              <a:buFont typeface="Arial" panose="020B0604020202020204" pitchFamily="34" charset="0"/>
              <a:buChar char="•"/>
            </a:pPr>
            <a:r>
              <a:rPr lang="el-GR" dirty="0">
                <a:solidFill>
                  <a:srgbClr val="000000"/>
                </a:solidFill>
                <a:latin typeface="DM Sans" panose="020B0604020202020204" charset="0"/>
              </a:rPr>
              <a:t>Κατανοείτε τις ανάγκες της κοινωνίας</a:t>
            </a:r>
          </a:p>
          <a:p>
            <a:pPr marL="216000" indent="-216000">
              <a:buClr>
                <a:schemeClr val="accent1"/>
              </a:buClr>
              <a:buFont typeface="Arial" panose="020B0604020202020204" pitchFamily="34" charset="0"/>
              <a:buChar char="•"/>
            </a:pPr>
            <a:r>
              <a:rPr lang="el-GR" dirty="0">
                <a:solidFill>
                  <a:srgbClr val="000000"/>
                </a:solidFill>
                <a:latin typeface="DM Sans" panose="020B0604020202020204" charset="0"/>
              </a:rPr>
              <a:t>Κατανοείτε την έννοια της ψηφιακής κοινωνίας</a:t>
            </a:r>
          </a:p>
        </p:txBody>
      </p:sp>
      <p:grpSp>
        <p:nvGrpSpPr>
          <p:cNvPr id="934" name="Google Shape;934;p48"/>
          <p:cNvGrpSpPr/>
          <p:nvPr/>
        </p:nvGrpSpPr>
        <p:grpSpPr>
          <a:xfrm>
            <a:off x="768991" y="844756"/>
            <a:ext cx="3485542" cy="3658855"/>
            <a:chOff x="845225" y="1046184"/>
            <a:chExt cx="3293841" cy="3457622"/>
          </a:xfrm>
        </p:grpSpPr>
        <p:sp>
          <p:nvSpPr>
            <p:cNvPr id="935" name="Google Shape;935;p48"/>
            <p:cNvSpPr/>
            <p:nvPr/>
          </p:nvSpPr>
          <p:spPr>
            <a:xfrm>
              <a:off x="2890557" y="1643756"/>
              <a:ext cx="516727" cy="532875"/>
            </a:xfrm>
            <a:custGeom>
              <a:avLst/>
              <a:gdLst/>
              <a:ahLst/>
              <a:cxnLst/>
              <a:rect l="l" t="t" r="r" b="b"/>
              <a:pathLst>
                <a:path w="19424" h="20031" extrusionOk="0">
                  <a:moveTo>
                    <a:pt x="4296" y="0"/>
                  </a:moveTo>
                  <a:cubicBezTo>
                    <a:pt x="3864" y="0"/>
                    <a:pt x="3404" y="65"/>
                    <a:pt x="2919" y="212"/>
                  </a:cubicBezTo>
                  <a:cubicBezTo>
                    <a:pt x="305" y="1002"/>
                    <a:pt x="1" y="3161"/>
                    <a:pt x="335" y="5501"/>
                  </a:cubicBezTo>
                  <a:cubicBezTo>
                    <a:pt x="670" y="7841"/>
                    <a:pt x="5503" y="9696"/>
                    <a:pt x="5503" y="9696"/>
                  </a:cubicBezTo>
                  <a:cubicBezTo>
                    <a:pt x="3648" y="11215"/>
                    <a:pt x="3344" y="13860"/>
                    <a:pt x="3314" y="15045"/>
                  </a:cubicBezTo>
                  <a:cubicBezTo>
                    <a:pt x="3253" y="16261"/>
                    <a:pt x="3314" y="18602"/>
                    <a:pt x="3314" y="18602"/>
                  </a:cubicBezTo>
                  <a:cubicBezTo>
                    <a:pt x="3376" y="18592"/>
                    <a:pt x="3439" y="18587"/>
                    <a:pt x="3502" y="18587"/>
                  </a:cubicBezTo>
                  <a:cubicBezTo>
                    <a:pt x="4621" y="18587"/>
                    <a:pt x="5928" y="20030"/>
                    <a:pt x="5928" y="20030"/>
                  </a:cubicBezTo>
                  <a:cubicBezTo>
                    <a:pt x="6597" y="19696"/>
                    <a:pt x="7205" y="18753"/>
                    <a:pt x="7448" y="18298"/>
                  </a:cubicBezTo>
                  <a:cubicBezTo>
                    <a:pt x="7721" y="17842"/>
                    <a:pt x="7661" y="16747"/>
                    <a:pt x="7691" y="15987"/>
                  </a:cubicBezTo>
                  <a:cubicBezTo>
                    <a:pt x="7721" y="15197"/>
                    <a:pt x="8390" y="15045"/>
                    <a:pt x="8390" y="15045"/>
                  </a:cubicBezTo>
                  <a:lnTo>
                    <a:pt x="11825" y="14012"/>
                  </a:lnTo>
                  <a:lnTo>
                    <a:pt x="11886" y="12583"/>
                  </a:lnTo>
                  <a:lnTo>
                    <a:pt x="13071" y="13799"/>
                  </a:lnTo>
                  <a:lnTo>
                    <a:pt x="14864" y="13130"/>
                  </a:lnTo>
                  <a:lnTo>
                    <a:pt x="15016" y="12036"/>
                  </a:lnTo>
                  <a:lnTo>
                    <a:pt x="15776" y="12857"/>
                  </a:lnTo>
                  <a:lnTo>
                    <a:pt x="19424" y="11611"/>
                  </a:lnTo>
                  <a:cubicBezTo>
                    <a:pt x="18026" y="9240"/>
                    <a:pt x="14773" y="7841"/>
                    <a:pt x="12889" y="7659"/>
                  </a:cubicBezTo>
                  <a:cubicBezTo>
                    <a:pt x="12724" y="7640"/>
                    <a:pt x="12549" y="7632"/>
                    <a:pt x="12366" y="7632"/>
                  </a:cubicBezTo>
                  <a:cubicBezTo>
                    <a:pt x="10484" y="7632"/>
                    <a:pt x="7782" y="8541"/>
                    <a:pt x="7782" y="8541"/>
                  </a:cubicBezTo>
                  <a:cubicBezTo>
                    <a:pt x="7782" y="8541"/>
                    <a:pt x="8147" y="6778"/>
                    <a:pt x="8451" y="6048"/>
                  </a:cubicBezTo>
                  <a:cubicBezTo>
                    <a:pt x="8755" y="5349"/>
                    <a:pt x="8724" y="3708"/>
                    <a:pt x="8086" y="2340"/>
                  </a:cubicBezTo>
                  <a:cubicBezTo>
                    <a:pt x="7542" y="1251"/>
                    <a:pt x="6191" y="0"/>
                    <a:pt x="4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8"/>
            <p:cNvSpPr/>
            <p:nvPr/>
          </p:nvSpPr>
          <p:spPr>
            <a:xfrm>
              <a:off x="2832351" y="2303551"/>
              <a:ext cx="181961" cy="173049"/>
            </a:xfrm>
            <a:custGeom>
              <a:avLst/>
              <a:gdLst/>
              <a:ahLst/>
              <a:cxnLst/>
              <a:rect l="l" t="t" r="r" b="b"/>
              <a:pathLst>
                <a:path w="6840" h="6505" extrusionOk="0">
                  <a:moveTo>
                    <a:pt x="5350" y="0"/>
                  </a:moveTo>
                  <a:cubicBezTo>
                    <a:pt x="5350" y="0"/>
                    <a:pt x="5259" y="1155"/>
                    <a:pt x="4560" y="1885"/>
                  </a:cubicBezTo>
                  <a:cubicBezTo>
                    <a:pt x="3830" y="2584"/>
                    <a:pt x="2554" y="3496"/>
                    <a:pt x="1459" y="4195"/>
                  </a:cubicBezTo>
                  <a:cubicBezTo>
                    <a:pt x="365" y="4894"/>
                    <a:pt x="31" y="5684"/>
                    <a:pt x="0" y="6505"/>
                  </a:cubicBezTo>
                  <a:lnTo>
                    <a:pt x="6475" y="6505"/>
                  </a:lnTo>
                  <a:lnTo>
                    <a:pt x="6839" y="517"/>
                  </a:lnTo>
                  <a:cubicBezTo>
                    <a:pt x="6839" y="517"/>
                    <a:pt x="5806" y="395"/>
                    <a:pt x="5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8"/>
            <p:cNvSpPr/>
            <p:nvPr/>
          </p:nvSpPr>
          <p:spPr>
            <a:xfrm>
              <a:off x="1900838" y="2521053"/>
              <a:ext cx="88985" cy="86538"/>
            </a:xfrm>
            <a:custGeom>
              <a:avLst/>
              <a:gdLst/>
              <a:ahLst/>
              <a:cxnLst/>
              <a:rect l="l" t="t" r="r" b="b"/>
              <a:pathLst>
                <a:path w="3345" h="3253" extrusionOk="0">
                  <a:moveTo>
                    <a:pt x="2523" y="61"/>
                  </a:moveTo>
                  <a:cubicBezTo>
                    <a:pt x="2523" y="92"/>
                    <a:pt x="2523" y="92"/>
                    <a:pt x="2523" y="92"/>
                  </a:cubicBezTo>
                  <a:cubicBezTo>
                    <a:pt x="2528" y="83"/>
                    <a:pt x="2535" y="76"/>
                    <a:pt x="2544" y="70"/>
                  </a:cubicBezTo>
                  <a:lnTo>
                    <a:pt x="2544" y="70"/>
                  </a:lnTo>
                  <a:cubicBezTo>
                    <a:pt x="2550" y="61"/>
                    <a:pt x="2543" y="61"/>
                    <a:pt x="2523" y="61"/>
                  </a:cubicBezTo>
                  <a:close/>
                  <a:moveTo>
                    <a:pt x="1916" y="92"/>
                  </a:moveTo>
                  <a:cubicBezTo>
                    <a:pt x="1916" y="92"/>
                    <a:pt x="1916" y="92"/>
                    <a:pt x="1916" y="92"/>
                  </a:cubicBezTo>
                  <a:cubicBezTo>
                    <a:pt x="1916" y="92"/>
                    <a:pt x="1916" y="92"/>
                    <a:pt x="1916" y="92"/>
                  </a:cubicBezTo>
                  <a:close/>
                  <a:moveTo>
                    <a:pt x="1868" y="102"/>
                  </a:moveTo>
                  <a:cubicBezTo>
                    <a:pt x="1866" y="102"/>
                    <a:pt x="1862" y="107"/>
                    <a:pt x="1859" y="118"/>
                  </a:cubicBezTo>
                  <a:lnTo>
                    <a:pt x="1859" y="118"/>
                  </a:lnTo>
                  <a:cubicBezTo>
                    <a:pt x="1868" y="108"/>
                    <a:pt x="1869" y="102"/>
                    <a:pt x="1868" y="102"/>
                  </a:cubicBezTo>
                  <a:close/>
                  <a:moveTo>
                    <a:pt x="2706" y="92"/>
                  </a:moveTo>
                  <a:cubicBezTo>
                    <a:pt x="2706" y="122"/>
                    <a:pt x="2698" y="137"/>
                    <a:pt x="2694" y="137"/>
                  </a:cubicBezTo>
                  <a:cubicBezTo>
                    <a:pt x="2691" y="137"/>
                    <a:pt x="2691" y="122"/>
                    <a:pt x="2706" y="92"/>
                  </a:cubicBezTo>
                  <a:close/>
                  <a:moveTo>
                    <a:pt x="1838" y="110"/>
                  </a:moveTo>
                  <a:cubicBezTo>
                    <a:pt x="1837" y="110"/>
                    <a:pt x="1833" y="113"/>
                    <a:pt x="1824" y="122"/>
                  </a:cubicBezTo>
                  <a:cubicBezTo>
                    <a:pt x="1824" y="122"/>
                    <a:pt x="1824" y="122"/>
                    <a:pt x="1824" y="153"/>
                  </a:cubicBezTo>
                  <a:cubicBezTo>
                    <a:pt x="1824" y="131"/>
                    <a:pt x="1840" y="110"/>
                    <a:pt x="1838" y="110"/>
                  </a:cubicBezTo>
                  <a:close/>
                  <a:moveTo>
                    <a:pt x="1859" y="118"/>
                  </a:moveTo>
                  <a:lnTo>
                    <a:pt x="1859" y="118"/>
                  </a:lnTo>
                  <a:cubicBezTo>
                    <a:pt x="1858" y="119"/>
                    <a:pt x="1856" y="121"/>
                    <a:pt x="1855" y="122"/>
                  </a:cubicBezTo>
                  <a:cubicBezTo>
                    <a:pt x="1855" y="133"/>
                    <a:pt x="1855" y="143"/>
                    <a:pt x="1855" y="153"/>
                  </a:cubicBezTo>
                  <a:cubicBezTo>
                    <a:pt x="1855" y="137"/>
                    <a:pt x="1857" y="126"/>
                    <a:pt x="1859" y="118"/>
                  </a:cubicBezTo>
                  <a:close/>
                  <a:moveTo>
                    <a:pt x="1824" y="153"/>
                  </a:moveTo>
                  <a:cubicBezTo>
                    <a:pt x="1824" y="153"/>
                    <a:pt x="1824" y="153"/>
                    <a:pt x="1824" y="153"/>
                  </a:cubicBezTo>
                  <a:cubicBezTo>
                    <a:pt x="1824" y="153"/>
                    <a:pt x="1824" y="153"/>
                    <a:pt x="1824" y="153"/>
                  </a:cubicBezTo>
                  <a:close/>
                  <a:moveTo>
                    <a:pt x="1855" y="153"/>
                  </a:moveTo>
                  <a:cubicBezTo>
                    <a:pt x="1855" y="153"/>
                    <a:pt x="1855" y="153"/>
                    <a:pt x="1855" y="153"/>
                  </a:cubicBezTo>
                  <a:cubicBezTo>
                    <a:pt x="1855" y="153"/>
                    <a:pt x="1855" y="153"/>
                    <a:pt x="1855" y="153"/>
                  </a:cubicBezTo>
                  <a:close/>
                  <a:moveTo>
                    <a:pt x="1537" y="170"/>
                  </a:moveTo>
                  <a:cubicBezTo>
                    <a:pt x="1537" y="170"/>
                    <a:pt x="1540" y="175"/>
                    <a:pt x="1543" y="183"/>
                  </a:cubicBezTo>
                  <a:lnTo>
                    <a:pt x="1551" y="183"/>
                  </a:lnTo>
                  <a:cubicBezTo>
                    <a:pt x="1542" y="174"/>
                    <a:pt x="1538" y="170"/>
                    <a:pt x="1537" y="170"/>
                  </a:cubicBezTo>
                  <a:close/>
                  <a:moveTo>
                    <a:pt x="1703" y="153"/>
                  </a:moveTo>
                  <a:lnTo>
                    <a:pt x="1703" y="158"/>
                  </a:lnTo>
                  <a:lnTo>
                    <a:pt x="1703" y="158"/>
                  </a:lnTo>
                  <a:cubicBezTo>
                    <a:pt x="1721" y="162"/>
                    <a:pt x="1733" y="170"/>
                    <a:pt x="1733" y="183"/>
                  </a:cubicBezTo>
                  <a:cubicBezTo>
                    <a:pt x="1733" y="170"/>
                    <a:pt x="1733" y="160"/>
                    <a:pt x="1733" y="153"/>
                  </a:cubicBezTo>
                  <a:close/>
                  <a:moveTo>
                    <a:pt x="1570" y="145"/>
                  </a:moveTo>
                  <a:cubicBezTo>
                    <a:pt x="1566" y="145"/>
                    <a:pt x="1566" y="168"/>
                    <a:pt x="1581" y="213"/>
                  </a:cubicBezTo>
                  <a:cubicBezTo>
                    <a:pt x="1581" y="168"/>
                    <a:pt x="1574" y="145"/>
                    <a:pt x="1570" y="145"/>
                  </a:cubicBezTo>
                  <a:close/>
                  <a:moveTo>
                    <a:pt x="791" y="213"/>
                  </a:moveTo>
                  <a:cubicBezTo>
                    <a:pt x="791" y="213"/>
                    <a:pt x="791" y="213"/>
                    <a:pt x="791" y="213"/>
                  </a:cubicBezTo>
                  <a:cubicBezTo>
                    <a:pt x="791" y="213"/>
                    <a:pt x="791" y="213"/>
                    <a:pt x="791" y="213"/>
                  </a:cubicBezTo>
                  <a:close/>
                  <a:moveTo>
                    <a:pt x="1156" y="213"/>
                  </a:moveTo>
                  <a:cubicBezTo>
                    <a:pt x="1156" y="213"/>
                    <a:pt x="1156" y="213"/>
                    <a:pt x="1156" y="213"/>
                  </a:cubicBezTo>
                  <a:cubicBezTo>
                    <a:pt x="1156" y="213"/>
                    <a:pt x="1156" y="213"/>
                    <a:pt x="1156" y="213"/>
                  </a:cubicBezTo>
                  <a:close/>
                  <a:moveTo>
                    <a:pt x="1308" y="213"/>
                  </a:moveTo>
                  <a:cubicBezTo>
                    <a:pt x="1308" y="213"/>
                    <a:pt x="1308" y="213"/>
                    <a:pt x="1308" y="213"/>
                  </a:cubicBezTo>
                  <a:cubicBezTo>
                    <a:pt x="1308" y="213"/>
                    <a:pt x="1308" y="213"/>
                    <a:pt x="1308" y="213"/>
                  </a:cubicBezTo>
                  <a:close/>
                  <a:moveTo>
                    <a:pt x="791" y="213"/>
                  </a:moveTo>
                  <a:cubicBezTo>
                    <a:pt x="791" y="213"/>
                    <a:pt x="791" y="213"/>
                    <a:pt x="791" y="213"/>
                  </a:cubicBezTo>
                  <a:cubicBezTo>
                    <a:pt x="791" y="213"/>
                    <a:pt x="791" y="213"/>
                    <a:pt x="791" y="213"/>
                  </a:cubicBezTo>
                  <a:close/>
                  <a:moveTo>
                    <a:pt x="1156" y="213"/>
                  </a:moveTo>
                  <a:cubicBezTo>
                    <a:pt x="1156" y="213"/>
                    <a:pt x="1156" y="213"/>
                    <a:pt x="1156" y="213"/>
                  </a:cubicBezTo>
                  <a:cubicBezTo>
                    <a:pt x="1156" y="213"/>
                    <a:pt x="1156" y="213"/>
                    <a:pt x="1156" y="213"/>
                  </a:cubicBezTo>
                  <a:close/>
                  <a:moveTo>
                    <a:pt x="1308" y="213"/>
                  </a:moveTo>
                  <a:cubicBezTo>
                    <a:pt x="1308" y="213"/>
                    <a:pt x="1308" y="213"/>
                    <a:pt x="1308" y="213"/>
                  </a:cubicBezTo>
                  <a:cubicBezTo>
                    <a:pt x="1308" y="213"/>
                    <a:pt x="1308" y="213"/>
                    <a:pt x="1308" y="213"/>
                  </a:cubicBezTo>
                  <a:close/>
                  <a:moveTo>
                    <a:pt x="1551" y="213"/>
                  </a:moveTo>
                  <a:cubicBezTo>
                    <a:pt x="1566" y="229"/>
                    <a:pt x="1566" y="236"/>
                    <a:pt x="1562" y="236"/>
                  </a:cubicBezTo>
                  <a:cubicBezTo>
                    <a:pt x="1558" y="236"/>
                    <a:pt x="1551" y="229"/>
                    <a:pt x="1551" y="213"/>
                  </a:cubicBezTo>
                  <a:close/>
                  <a:moveTo>
                    <a:pt x="1642" y="213"/>
                  </a:moveTo>
                  <a:cubicBezTo>
                    <a:pt x="1642" y="213"/>
                    <a:pt x="1672" y="244"/>
                    <a:pt x="1642" y="244"/>
                  </a:cubicBezTo>
                  <a:lnTo>
                    <a:pt x="1642" y="213"/>
                  </a:lnTo>
                  <a:close/>
                  <a:moveTo>
                    <a:pt x="2219" y="213"/>
                  </a:moveTo>
                  <a:cubicBezTo>
                    <a:pt x="2219" y="213"/>
                    <a:pt x="2250" y="244"/>
                    <a:pt x="2250" y="274"/>
                  </a:cubicBezTo>
                  <a:cubicBezTo>
                    <a:pt x="2250" y="274"/>
                    <a:pt x="2250" y="288"/>
                    <a:pt x="2241" y="288"/>
                  </a:cubicBezTo>
                  <a:cubicBezTo>
                    <a:pt x="2236" y="288"/>
                    <a:pt x="2230" y="284"/>
                    <a:pt x="2219" y="274"/>
                  </a:cubicBezTo>
                  <a:lnTo>
                    <a:pt x="2219" y="244"/>
                  </a:lnTo>
                  <a:cubicBezTo>
                    <a:pt x="2219" y="233"/>
                    <a:pt x="2219" y="222"/>
                    <a:pt x="2219" y="213"/>
                  </a:cubicBezTo>
                  <a:close/>
                  <a:moveTo>
                    <a:pt x="3071" y="305"/>
                  </a:moveTo>
                  <a:lnTo>
                    <a:pt x="3071" y="305"/>
                  </a:lnTo>
                  <a:cubicBezTo>
                    <a:pt x="3040" y="335"/>
                    <a:pt x="3010" y="335"/>
                    <a:pt x="3010" y="335"/>
                  </a:cubicBezTo>
                  <a:lnTo>
                    <a:pt x="3071" y="305"/>
                  </a:lnTo>
                  <a:close/>
                  <a:moveTo>
                    <a:pt x="1004" y="305"/>
                  </a:moveTo>
                  <a:lnTo>
                    <a:pt x="1004" y="305"/>
                  </a:lnTo>
                  <a:cubicBezTo>
                    <a:pt x="1021" y="322"/>
                    <a:pt x="1029" y="340"/>
                    <a:pt x="1026" y="340"/>
                  </a:cubicBezTo>
                  <a:cubicBezTo>
                    <a:pt x="1024" y="340"/>
                    <a:pt x="1016" y="330"/>
                    <a:pt x="1004" y="305"/>
                  </a:cubicBezTo>
                  <a:close/>
                  <a:moveTo>
                    <a:pt x="1794" y="335"/>
                  </a:moveTo>
                  <a:cubicBezTo>
                    <a:pt x="1824" y="365"/>
                    <a:pt x="1824" y="365"/>
                    <a:pt x="1794" y="365"/>
                  </a:cubicBezTo>
                  <a:cubicBezTo>
                    <a:pt x="1794" y="365"/>
                    <a:pt x="1794" y="365"/>
                    <a:pt x="1794" y="335"/>
                  </a:cubicBezTo>
                  <a:close/>
                  <a:moveTo>
                    <a:pt x="1855" y="335"/>
                  </a:moveTo>
                  <a:cubicBezTo>
                    <a:pt x="1855" y="335"/>
                    <a:pt x="1855" y="335"/>
                    <a:pt x="1855" y="365"/>
                  </a:cubicBezTo>
                  <a:lnTo>
                    <a:pt x="1824" y="335"/>
                  </a:lnTo>
                  <a:close/>
                  <a:moveTo>
                    <a:pt x="2463" y="335"/>
                  </a:moveTo>
                  <a:cubicBezTo>
                    <a:pt x="2432" y="365"/>
                    <a:pt x="2432" y="396"/>
                    <a:pt x="2463" y="396"/>
                  </a:cubicBezTo>
                  <a:cubicBezTo>
                    <a:pt x="2463" y="396"/>
                    <a:pt x="2463" y="365"/>
                    <a:pt x="2463" y="335"/>
                  </a:cubicBezTo>
                  <a:close/>
                  <a:moveTo>
                    <a:pt x="1125" y="426"/>
                  </a:moveTo>
                  <a:cubicBezTo>
                    <a:pt x="1156" y="457"/>
                    <a:pt x="1156" y="487"/>
                    <a:pt x="1156" y="487"/>
                  </a:cubicBezTo>
                  <a:lnTo>
                    <a:pt x="1125" y="487"/>
                  </a:lnTo>
                  <a:cubicBezTo>
                    <a:pt x="1125" y="457"/>
                    <a:pt x="1125" y="426"/>
                    <a:pt x="1125" y="426"/>
                  </a:cubicBezTo>
                  <a:close/>
                  <a:moveTo>
                    <a:pt x="882" y="487"/>
                  </a:moveTo>
                  <a:cubicBezTo>
                    <a:pt x="882" y="487"/>
                    <a:pt x="882" y="487"/>
                    <a:pt x="882" y="517"/>
                  </a:cubicBezTo>
                  <a:cubicBezTo>
                    <a:pt x="882" y="548"/>
                    <a:pt x="882" y="548"/>
                    <a:pt x="882" y="548"/>
                  </a:cubicBezTo>
                  <a:cubicBezTo>
                    <a:pt x="852" y="517"/>
                    <a:pt x="852" y="487"/>
                    <a:pt x="882" y="487"/>
                  </a:cubicBezTo>
                  <a:close/>
                  <a:moveTo>
                    <a:pt x="1946" y="517"/>
                  </a:moveTo>
                  <a:cubicBezTo>
                    <a:pt x="1946" y="535"/>
                    <a:pt x="1946" y="548"/>
                    <a:pt x="1946" y="548"/>
                  </a:cubicBezTo>
                  <a:cubicBezTo>
                    <a:pt x="1976" y="548"/>
                    <a:pt x="1976" y="548"/>
                    <a:pt x="1946" y="517"/>
                  </a:cubicBezTo>
                  <a:close/>
                  <a:moveTo>
                    <a:pt x="1855" y="518"/>
                  </a:moveTo>
                  <a:cubicBezTo>
                    <a:pt x="1855" y="526"/>
                    <a:pt x="1855" y="535"/>
                    <a:pt x="1855" y="548"/>
                  </a:cubicBezTo>
                  <a:cubicBezTo>
                    <a:pt x="1867" y="560"/>
                    <a:pt x="1875" y="568"/>
                    <a:pt x="1877" y="568"/>
                  </a:cubicBezTo>
                  <a:cubicBezTo>
                    <a:pt x="1880" y="568"/>
                    <a:pt x="1873" y="553"/>
                    <a:pt x="1855" y="518"/>
                  </a:cubicBezTo>
                  <a:close/>
                  <a:moveTo>
                    <a:pt x="1520" y="517"/>
                  </a:moveTo>
                  <a:cubicBezTo>
                    <a:pt x="1520" y="548"/>
                    <a:pt x="1520" y="578"/>
                    <a:pt x="1520" y="578"/>
                  </a:cubicBezTo>
                  <a:cubicBezTo>
                    <a:pt x="1551" y="578"/>
                    <a:pt x="1520" y="548"/>
                    <a:pt x="1520" y="517"/>
                  </a:cubicBezTo>
                  <a:close/>
                  <a:moveTo>
                    <a:pt x="1277" y="609"/>
                  </a:moveTo>
                  <a:cubicBezTo>
                    <a:pt x="1277" y="624"/>
                    <a:pt x="1285" y="631"/>
                    <a:pt x="1289" y="631"/>
                  </a:cubicBezTo>
                  <a:cubicBezTo>
                    <a:pt x="1292" y="631"/>
                    <a:pt x="1292" y="624"/>
                    <a:pt x="1277" y="609"/>
                  </a:cubicBezTo>
                  <a:close/>
                  <a:moveTo>
                    <a:pt x="468" y="707"/>
                  </a:moveTo>
                  <a:cubicBezTo>
                    <a:pt x="472" y="707"/>
                    <a:pt x="472" y="715"/>
                    <a:pt x="457" y="730"/>
                  </a:cubicBezTo>
                  <a:cubicBezTo>
                    <a:pt x="457" y="715"/>
                    <a:pt x="464" y="707"/>
                    <a:pt x="468" y="707"/>
                  </a:cubicBezTo>
                  <a:close/>
                  <a:moveTo>
                    <a:pt x="365" y="730"/>
                  </a:moveTo>
                  <a:cubicBezTo>
                    <a:pt x="365" y="761"/>
                    <a:pt x="396" y="761"/>
                    <a:pt x="396" y="761"/>
                  </a:cubicBezTo>
                  <a:lnTo>
                    <a:pt x="365" y="761"/>
                  </a:lnTo>
                  <a:lnTo>
                    <a:pt x="365" y="730"/>
                  </a:lnTo>
                  <a:close/>
                  <a:moveTo>
                    <a:pt x="305" y="973"/>
                  </a:moveTo>
                  <a:cubicBezTo>
                    <a:pt x="316" y="973"/>
                    <a:pt x="326" y="977"/>
                    <a:pt x="336" y="982"/>
                  </a:cubicBezTo>
                  <a:lnTo>
                    <a:pt x="336" y="982"/>
                  </a:lnTo>
                  <a:cubicBezTo>
                    <a:pt x="335" y="980"/>
                    <a:pt x="335" y="977"/>
                    <a:pt x="335" y="973"/>
                  </a:cubicBezTo>
                  <a:lnTo>
                    <a:pt x="335" y="973"/>
                  </a:lnTo>
                  <a:lnTo>
                    <a:pt x="364" y="1002"/>
                  </a:lnTo>
                  <a:lnTo>
                    <a:pt x="364" y="1002"/>
                  </a:lnTo>
                  <a:cubicBezTo>
                    <a:pt x="364" y="1002"/>
                    <a:pt x="364" y="1002"/>
                    <a:pt x="364" y="1002"/>
                  </a:cubicBezTo>
                  <a:lnTo>
                    <a:pt x="364" y="1002"/>
                  </a:lnTo>
                  <a:cubicBezTo>
                    <a:pt x="365" y="1003"/>
                    <a:pt x="365" y="1004"/>
                    <a:pt x="365" y="1004"/>
                  </a:cubicBezTo>
                  <a:cubicBezTo>
                    <a:pt x="365" y="1004"/>
                    <a:pt x="364" y="1003"/>
                    <a:pt x="361" y="1002"/>
                  </a:cubicBezTo>
                  <a:lnTo>
                    <a:pt x="361" y="1002"/>
                  </a:lnTo>
                  <a:cubicBezTo>
                    <a:pt x="362" y="1002"/>
                    <a:pt x="363" y="1002"/>
                    <a:pt x="364" y="1002"/>
                  </a:cubicBezTo>
                  <a:lnTo>
                    <a:pt x="364" y="1002"/>
                  </a:lnTo>
                  <a:cubicBezTo>
                    <a:pt x="360" y="999"/>
                    <a:pt x="349" y="989"/>
                    <a:pt x="336" y="982"/>
                  </a:cubicBezTo>
                  <a:lnTo>
                    <a:pt x="336" y="982"/>
                  </a:lnTo>
                  <a:cubicBezTo>
                    <a:pt x="337" y="987"/>
                    <a:pt x="339" y="990"/>
                    <a:pt x="342" y="993"/>
                  </a:cubicBezTo>
                  <a:lnTo>
                    <a:pt x="342" y="993"/>
                  </a:lnTo>
                  <a:cubicBezTo>
                    <a:pt x="350" y="997"/>
                    <a:pt x="357" y="1000"/>
                    <a:pt x="361" y="1002"/>
                  </a:cubicBezTo>
                  <a:lnTo>
                    <a:pt x="361" y="1002"/>
                  </a:lnTo>
                  <a:cubicBezTo>
                    <a:pt x="354" y="1000"/>
                    <a:pt x="347" y="998"/>
                    <a:pt x="342" y="993"/>
                  </a:cubicBezTo>
                  <a:lnTo>
                    <a:pt x="342" y="993"/>
                  </a:lnTo>
                  <a:cubicBezTo>
                    <a:pt x="322" y="984"/>
                    <a:pt x="292" y="973"/>
                    <a:pt x="274" y="973"/>
                  </a:cubicBezTo>
                  <a:close/>
                  <a:moveTo>
                    <a:pt x="457" y="1064"/>
                  </a:moveTo>
                  <a:cubicBezTo>
                    <a:pt x="467" y="1075"/>
                    <a:pt x="473" y="1078"/>
                    <a:pt x="477" y="1078"/>
                  </a:cubicBezTo>
                  <a:cubicBezTo>
                    <a:pt x="484" y="1078"/>
                    <a:pt x="477" y="1064"/>
                    <a:pt x="457" y="1064"/>
                  </a:cubicBezTo>
                  <a:close/>
                  <a:moveTo>
                    <a:pt x="305" y="1156"/>
                  </a:moveTo>
                  <a:cubicBezTo>
                    <a:pt x="365" y="1156"/>
                    <a:pt x="365" y="1156"/>
                    <a:pt x="365" y="1186"/>
                  </a:cubicBezTo>
                  <a:lnTo>
                    <a:pt x="305" y="1186"/>
                  </a:lnTo>
                  <a:lnTo>
                    <a:pt x="305" y="1156"/>
                  </a:lnTo>
                  <a:close/>
                  <a:moveTo>
                    <a:pt x="192" y="1659"/>
                  </a:moveTo>
                  <a:cubicBezTo>
                    <a:pt x="201" y="1659"/>
                    <a:pt x="190" y="1667"/>
                    <a:pt x="156" y="1671"/>
                  </a:cubicBezTo>
                  <a:lnTo>
                    <a:pt x="156" y="1671"/>
                  </a:lnTo>
                  <a:cubicBezTo>
                    <a:pt x="174" y="1662"/>
                    <a:pt x="187" y="1659"/>
                    <a:pt x="192" y="1659"/>
                  </a:cubicBezTo>
                  <a:close/>
                  <a:moveTo>
                    <a:pt x="396" y="1642"/>
                  </a:moveTo>
                  <a:cubicBezTo>
                    <a:pt x="396" y="1672"/>
                    <a:pt x="365" y="1672"/>
                    <a:pt x="335" y="1672"/>
                  </a:cubicBezTo>
                  <a:cubicBezTo>
                    <a:pt x="305" y="1672"/>
                    <a:pt x="305" y="1672"/>
                    <a:pt x="365" y="1642"/>
                  </a:cubicBezTo>
                  <a:close/>
                  <a:moveTo>
                    <a:pt x="568" y="1841"/>
                  </a:moveTo>
                  <a:cubicBezTo>
                    <a:pt x="565" y="1841"/>
                    <a:pt x="558" y="1845"/>
                    <a:pt x="548" y="1855"/>
                  </a:cubicBezTo>
                  <a:cubicBezTo>
                    <a:pt x="568" y="1855"/>
                    <a:pt x="575" y="1841"/>
                    <a:pt x="568" y="1841"/>
                  </a:cubicBezTo>
                  <a:close/>
                  <a:moveTo>
                    <a:pt x="183" y="1855"/>
                  </a:moveTo>
                  <a:cubicBezTo>
                    <a:pt x="142" y="1855"/>
                    <a:pt x="129" y="1868"/>
                    <a:pt x="142" y="1868"/>
                  </a:cubicBezTo>
                  <a:cubicBezTo>
                    <a:pt x="149" y="1868"/>
                    <a:pt x="163" y="1865"/>
                    <a:pt x="183" y="1855"/>
                  </a:cubicBezTo>
                  <a:close/>
                  <a:moveTo>
                    <a:pt x="213" y="2007"/>
                  </a:moveTo>
                  <a:cubicBezTo>
                    <a:pt x="198" y="2022"/>
                    <a:pt x="198" y="2030"/>
                    <a:pt x="206" y="2030"/>
                  </a:cubicBezTo>
                  <a:cubicBezTo>
                    <a:pt x="213" y="2030"/>
                    <a:pt x="229" y="2022"/>
                    <a:pt x="244" y="2007"/>
                  </a:cubicBezTo>
                  <a:close/>
                  <a:moveTo>
                    <a:pt x="651" y="2024"/>
                  </a:moveTo>
                  <a:cubicBezTo>
                    <a:pt x="649" y="2024"/>
                    <a:pt x="629" y="2037"/>
                    <a:pt x="608" y="2037"/>
                  </a:cubicBezTo>
                  <a:lnTo>
                    <a:pt x="639" y="2037"/>
                  </a:lnTo>
                  <a:cubicBezTo>
                    <a:pt x="649" y="2027"/>
                    <a:pt x="652" y="2024"/>
                    <a:pt x="651" y="2024"/>
                  </a:cubicBezTo>
                  <a:close/>
                  <a:moveTo>
                    <a:pt x="426" y="2068"/>
                  </a:moveTo>
                  <a:cubicBezTo>
                    <a:pt x="426" y="2068"/>
                    <a:pt x="426" y="2068"/>
                    <a:pt x="426" y="2098"/>
                  </a:cubicBezTo>
                  <a:lnTo>
                    <a:pt x="365" y="2098"/>
                  </a:lnTo>
                  <a:cubicBezTo>
                    <a:pt x="335" y="2098"/>
                    <a:pt x="365" y="2068"/>
                    <a:pt x="426" y="2068"/>
                  </a:cubicBezTo>
                  <a:close/>
                  <a:moveTo>
                    <a:pt x="305" y="2220"/>
                  </a:moveTo>
                  <a:lnTo>
                    <a:pt x="305" y="2220"/>
                  </a:lnTo>
                  <a:cubicBezTo>
                    <a:pt x="304" y="2220"/>
                    <a:pt x="274" y="2250"/>
                    <a:pt x="244" y="2250"/>
                  </a:cubicBezTo>
                  <a:lnTo>
                    <a:pt x="274" y="2250"/>
                  </a:lnTo>
                  <a:cubicBezTo>
                    <a:pt x="305" y="2250"/>
                    <a:pt x="274" y="2250"/>
                    <a:pt x="305" y="2220"/>
                  </a:cubicBezTo>
                  <a:close/>
                  <a:moveTo>
                    <a:pt x="578" y="2250"/>
                  </a:moveTo>
                  <a:cubicBezTo>
                    <a:pt x="548" y="2250"/>
                    <a:pt x="517" y="2280"/>
                    <a:pt x="517" y="2280"/>
                  </a:cubicBezTo>
                  <a:lnTo>
                    <a:pt x="517" y="2250"/>
                  </a:lnTo>
                  <a:close/>
                  <a:moveTo>
                    <a:pt x="487" y="2341"/>
                  </a:moveTo>
                  <a:cubicBezTo>
                    <a:pt x="517" y="2341"/>
                    <a:pt x="487" y="2341"/>
                    <a:pt x="426" y="2371"/>
                  </a:cubicBezTo>
                  <a:cubicBezTo>
                    <a:pt x="365" y="2371"/>
                    <a:pt x="365" y="2371"/>
                    <a:pt x="426" y="2341"/>
                  </a:cubicBezTo>
                  <a:close/>
                  <a:moveTo>
                    <a:pt x="700" y="2432"/>
                  </a:moveTo>
                  <a:cubicBezTo>
                    <a:pt x="700" y="2432"/>
                    <a:pt x="639" y="2432"/>
                    <a:pt x="639" y="2463"/>
                  </a:cubicBezTo>
                  <a:cubicBezTo>
                    <a:pt x="593" y="2478"/>
                    <a:pt x="571" y="2485"/>
                    <a:pt x="563" y="2485"/>
                  </a:cubicBezTo>
                  <a:cubicBezTo>
                    <a:pt x="555" y="2485"/>
                    <a:pt x="563" y="2478"/>
                    <a:pt x="578" y="2463"/>
                  </a:cubicBezTo>
                  <a:cubicBezTo>
                    <a:pt x="608" y="2432"/>
                    <a:pt x="639" y="2432"/>
                    <a:pt x="669" y="2432"/>
                  </a:cubicBezTo>
                  <a:close/>
                  <a:moveTo>
                    <a:pt x="578" y="2523"/>
                  </a:moveTo>
                  <a:cubicBezTo>
                    <a:pt x="548" y="2554"/>
                    <a:pt x="548" y="2554"/>
                    <a:pt x="517" y="2554"/>
                  </a:cubicBezTo>
                  <a:lnTo>
                    <a:pt x="548" y="2523"/>
                  </a:lnTo>
                  <a:close/>
                  <a:moveTo>
                    <a:pt x="1453" y="2632"/>
                  </a:moveTo>
                  <a:cubicBezTo>
                    <a:pt x="1444" y="2632"/>
                    <a:pt x="1429" y="2654"/>
                    <a:pt x="1429" y="2675"/>
                  </a:cubicBezTo>
                  <a:cubicBezTo>
                    <a:pt x="1429" y="2675"/>
                    <a:pt x="1429" y="2675"/>
                    <a:pt x="1460" y="2645"/>
                  </a:cubicBezTo>
                  <a:cubicBezTo>
                    <a:pt x="1460" y="2636"/>
                    <a:pt x="1457" y="2632"/>
                    <a:pt x="1453" y="2632"/>
                  </a:cubicBezTo>
                  <a:close/>
                  <a:moveTo>
                    <a:pt x="912" y="2615"/>
                  </a:moveTo>
                  <a:cubicBezTo>
                    <a:pt x="912" y="2615"/>
                    <a:pt x="882" y="2645"/>
                    <a:pt x="882" y="2645"/>
                  </a:cubicBezTo>
                  <a:cubicBezTo>
                    <a:pt x="882" y="2671"/>
                    <a:pt x="882" y="2680"/>
                    <a:pt x="884" y="2680"/>
                  </a:cubicBezTo>
                  <a:cubicBezTo>
                    <a:pt x="887" y="2680"/>
                    <a:pt x="895" y="2663"/>
                    <a:pt x="912" y="2645"/>
                  </a:cubicBezTo>
                  <a:cubicBezTo>
                    <a:pt x="943" y="2645"/>
                    <a:pt x="943" y="2615"/>
                    <a:pt x="912" y="2615"/>
                  </a:cubicBezTo>
                  <a:close/>
                  <a:moveTo>
                    <a:pt x="912" y="2706"/>
                  </a:moveTo>
                  <a:cubicBezTo>
                    <a:pt x="912" y="2736"/>
                    <a:pt x="882" y="2736"/>
                    <a:pt x="852" y="2736"/>
                  </a:cubicBezTo>
                  <a:cubicBezTo>
                    <a:pt x="852" y="2736"/>
                    <a:pt x="882" y="2706"/>
                    <a:pt x="912" y="2706"/>
                  </a:cubicBezTo>
                  <a:close/>
                  <a:moveTo>
                    <a:pt x="601" y="2744"/>
                  </a:moveTo>
                  <a:cubicBezTo>
                    <a:pt x="608" y="2744"/>
                    <a:pt x="608" y="2751"/>
                    <a:pt x="608" y="2767"/>
                  </a:cubicBezTo>
                  <a:cubicBezTo>
                    <a:pt x="598" y="2777"/>
                    <a:pt x="592" y="2780"/>
                    <a:pt x="586" y="2780"/>
                  </a:cubicBezTo>
                  <a:cubicBezTo>
                    <a:pt x="575" y="2780"/>
                    <a:pt x="568" y="2767"/>
                    <a:pt x="548" y="2767"/>
                  </a:cubicBezTo>
                  <a:cubicBezTo>
                    <a:pt x="578" y="2751"/>
                    <a:pt x="593" y="2744"/>
                    <a:pt x="601" y="2744"/>
                  </a:cubicBezTo>
                  <a:close/>
                  <a:moveTo>
                    <a:pt x="760" y="2767"/>
                  </a:moveTo>
                  <a:cubicBezTo>
                    <a:pt x="760" y="2767"/>
                    <a:pt x="760" y="2797"/>
                    <a:pt x="730" y="2827"/>
                  </a:cubicBezTo>
                  <a:cubicBezTo>
                    <a:pt x="730" y="2827"/>
                    <a:pt x="730" y="2797"/>
                    <a:pt x="760" y="2767"/>
                  </a:cubicBezTo>
                  <a:close/>
                  <a:moveTo>
                    <a:pt x="1216" y="2949"/>
                  </a:moveTo>
                  <a:cubicBezTo>
                    <a:pt x="1216" y="2949"/>
                    <a:pt x="1216" y="2979"/>
                    <a:pt x="1186" y="3010"/>
                  </a:cubicBezTo>
                  <a:cubicBezTo>
                    <a:pt x="1186" y="2979"/>
                    <a:pt x="1216" y="2949"/>
                    <a:pt x="1216" y="2949"/>
                  </a:cubicBezTo>
                  <a:close/>
                  <a:moveTo>
                    <a:pt x="1410" y="2972"/>
                  </a:moveTo>
                  <a:cubicBezTo>
                    <a:pt x="1406" y="2972"/>
                    <a:pt x="1399" y="2995"/>
                    <a:pt x="1399" y="3040"/>
                  </a:cubicBezTo>
                  <a:cubicBezTo>
                    <a:pt x="1414" y="2995"/>
                    <a:pt x="1414" y="2972"/>
                    <a:pt x="1410" y="2972"/>
                  </a:cubicBezTo>
                  <a:close/>
                  <a:moveTo>
                    <a:pt x="1186" y="3010"/>
                  </a:moveTo>
                  <a:cubicBezTo>
                    <a:pt x="1186" y="3071"/>
                    <a:pt x="1186" y="3071"/>
                    <a:pt x="1156" y="3071"/>
                  </a:cubicBezTo>
                  <a:cubicBezTo>
                    <a:pt x="1156" y="3071"/>
                    <a:pt x="1156" y="3040"/>
                    <a:pt x="1156" y="3040"/>
                  </a:cubicBezTo>
                  <a:cubicBezTo>
                    <a:pt x="1156" y="3049"/>
                    <a:pt x="1158" y="3053"/>
                    <a:pt x="1162" y="3053"/>
                  </a:cubicBezTo>
                  <a:cubicBezTo>
                    <a:pt x="1171" y="3053"/>
                    <a:pt x="1186" y="3031"/>
                    <a:pt x="1186" y="3010"/>
                  </a:cubicBezTo>
                  <a:close/>
                  <a:moveTo>
                    <a:pt x="1277" y="3040"/>
                  </a:moveTo>
                  <a:lnTo>
                    <a:pt x="1277" y="3071"/>
                  </a:lnTo>
                  <a:cubicBezTo>
                    <a:pt x="1247" y="3101"/>
                    <a:pt x="1247" y="3101"/>
                    <a:pt x="1247" y="3101"/>
                  </a:cubicBezTo>
                  <a:cubicBezTo>
                    <a:pt x="1216" y="3101"/>
                    <a:pt x="1216" y="3101"/>
                    <a:pt x="1247" y="3071"/>
                  </a:cubicBezTo>
                  <a:cubicBezTo>
                    <a:pt x="1247" y="3071"/>
                    <a:pt x="1247" y="3040"/>
                    <a:pt x="1277" y="3040"/>
                  </a:cubicBezTo>
                  <a:close/>
                  <a:moveTo>
                    <a:pt x="1064" y="3162"/>
                  </a:moveTo>
                  <a:cubicBezTo>
                    <a:pt x="1064" y="3192"/>
                    <a:pt x="1064" y="3192"/>
                    <a:pt x="1064" y="3192"/>
                  </a:cubicBezTo>
                  <a:lnTo>
                    <a:pt x="1095" y="3162"/>
                  </a:lnTo>
                  <a:close/>
                  <a:moveTo>
                    <a:pt x="1125" y="3192"/>
                  </a:moveTo>
                  <a:cubicBezTo>
                    <a:pt x="1095" y="3223"/>
                    <a:pt x="1095" y="3223"/>
                    <a:pt x="1125" y="3223"/>
                  </a:cubicBezTo>
                  <a:cubicBezTo>
                    <a:pt x="1125" y="3223"/>
                    <a:pt x="1125" y="3223"/>
                    <a:pt x="1125" y="3192"/>
                  </a:cubicBezTo>
                  <a:close/>
                  <a:moveTo>
                    <a:pt x="2341" y="1"/>
                  </a:moveTo>
                  <a:cubicBezTo>
                    <a:pt x="2326" y="46"/>
                    <a:pt x="2303" y="61"/>
                    <a:pt x="2284" y="61"/>
                  </a:cubicBezTo>
                  <a:cubicBezTo>
                    <a:pt x="2265" y="61"/>
                    <a:pt x="2250" y="46"/>
                    <a:pt x="2250" y="31"/>
                  </a:cubicBezTo>
                  <a:lnTo>
                    <a:pt x="2219" y="31"/>
                  </a:lnTo>
                  <a:cubicBezTo>
                    <a:pt x="2219" y="61"/>
                    <a:pt x="2189" y="61"/>
                    <a:pt x="2189" y="61"/>
                  </a:cubicBezTo>
                  <a:cubicBezTo>
                    <a:pt x="2189" y="61"/>
                    <a:pt x="2159" y="61"/>
                    <a:pt x="2189" y="92"/>
                  </a:cubicBezTo>
                  <a:cubicBezTo>
                    <a:pt x="2189" y="102"/>
                    <a:pt x="2189" y="113"/>
                    <a:pt x="2189" y="122"/>
                  </a:cubicBezTo>
                  <a:cubicBezTo>
                    <a:pt x="2189" y="92"/>
                    <a:pt x="2159" y="92"/>
                    <a:pt x="2128" y="92"/>
                  </a:cubicBezTo>
                  <a:cubicBezTo>
                    <a:pt x="2113" y="107"/>
                    <a:pt x="2105" y="115"/>
                    <a:pt x="2098" y="115"/>
                  </a:cubicBezTo>
                  <a:cubicBezTo>
                    <a:pt x="2090" y="115"/>
                    <a:pt x="2083" y="107"/>
                    <a:pt x="2067" y="92"/>
                  </a:cubicBezTo>
                  <a:lnTo>
                    <a:pt x="2067" y="122"/>
                  </a:lnTo>
                  <a:cubicBezTo>
                    <a:pt x="2052" y="107"/>
                    <a:pt x="2045" y="99"/>
                    <a:pt x="2037" y="99"/>
                  </a:cubicBezTo>
                  <a:cubicBezTo>
                    <a:pt x="2029" y="99"/>
                    <a:pt x="2022" y="107"/>
                    <a:pt x="2007" y="122"/>
                  </a:cubicBezTo>
                  <a:cubicBezTo>
                    <a:pt x="1991" y="92"/>
                    <a:pt x="1984" y="77"/>
                    <a:pt x="1980" y="77"/>
                  </a:cubicBezTo>
                  <a:cubicBezTo>
                    <a:pt x="1976" y="77"/>
                    <a:pt x="1976" y="92"/>
                    <a:pt x="1976" y="122"/>
                  </a:cubicBezTo>
                  <a:cubicBezTo>
                    <a:pt x="1976" y="92"/>
                    <a:pt x="1946" y="92"/>
                    <a:pt x="1946" y="92"/>
                  </a:cubicBezTo>
                  <a:cubicBezTo>
                    <a:pt x="1946" y="107"/>
                    <a:pt x="1938" y="115"/>
                    <a:pt x="1931" y="115"/>
                  </a:cubicBezTo>
                  <a:cubicBezTo>
                    <a:pt x="1923" y="115"/>
                    <a:pt x="1916" y="107"/>
                    <a:pt x="1916" y="92"/>
                  </a:cubicBezTo>
                  <a:cubicBezTo>
                    <a:pt x="1916" y="122"/>
                    <a:pt x="1885" y="122"/>
                    <a:pt x="1885" y="122"/>
                  </a:cubicBezTo>
                  <a:cubicBezTo>
                    <a:pt x="1885" y="122"/>
                    <a:pt x="1885" y="122"/>
                    <a:pt x="1885" y="153"/>
                  </a:cubicBezTo>
                  <a:cubicBezTo>
                    <a:pt x="1885" y="183"/>
                    <a:pt x="1855" y="183"/>
                    <a:pt x="1855" y="183"/>
                  </a:cubicBezTo>
                  <a:cubicBezTo>
                    <a:pt x="1855" y="183"/>
                    <a:pt x="1855" y="170"/>
                    <a:pt x="1855" y="153"/>
                  </a:cubicBezTo>
                  <a:cubicBezTo>
                    <a:pt x="1840" y="183"/>
                    <a:pt x="1832" y="198"/>
                    <a:pt x="1828" y="198"/>
                  </a:cubicBezTo>
                  <a:cubicBezTo>
                    <a:pt x="1824" y="198"/>
                    <a:pt x="1824" y="183"/>
                    <a:pt x="1824" y="153"/>
                  </a:cubicBezTo>
                  <a:lnTo>
                    <a:pt x="1794" y="183"/>
                  </a:lnTo>
                  <a:cubicBezTo>
                    <a:pt x="1794" y="153"/>
                    <a:pt x="1794" y="153"/>
                    <a:pt x="1764" y="153"/>
                  </a:cubicBezTo>
                  <a:cubicBezTo>
                    <a:pt x="1764" y="160"/>
                    <a:pt x="1764" y="170"/>
                    <a:pt x="1764" y="183"/>
                  </a:cubicBezTo>
                  <a:cubicBezTo>
                    <a:pt x="1764" y="198"/>
                    <a:pt x="1764" y="206"/>
                    <a:pt x="1760" y="206"/>
                  </a:cubicBezTo>
                  <a:cubicBezTo>
                    <a:pt x="1756" y="206"/>
                    <a:pt x="1748" y="198"/>
                    <a:pt x="1733" y="183"/>
                  </a:cubicBezTo>
                  <a:lnTo>
                    <a:pt x="1703" y="183"/>
                  </a:lnTo>
                  <a:lnTo>
                    <a:pt x="1703" y="158"/>
                  </a:lnTo>
                  <a:lnTo>
                    <a:pt x="1703" y="158"/>
                  </a:lnTo>
                  <a:cubicBezTo>
                    <a:pt x="1679" y="153"/>
                    <a:pt x="1645" y="153"/>
                    <a:pt x="1612" y="153"/>
                  </a:cubicBezTo>
                  <a:cubicBezTo>
                    <a:pt x="1612" y="153"/>
                    <a:pt x="1612" y="183"/>
                    <a:pt x="1612" y="213"/>
                  </a:cubicBezTo>
                  <a:cubicBezTo>
                    <a:pt x="1612" y="239"/>
                    <a:pt x="1612" y="248"/>
                    <a:pt x="1609" y="248"/>
                  </a:cubicBezTo>
                  <a:cubicBezTo>
                    <a:pt x="1606" y="248"/>
                    <a:pt x="1599" y="231"/>
                    <a:pt x="1581" y="213"/>
                  </a:cubicBezTo>
                  <a:lnTo>
                    <a:pt x="1581" y="213"/>
                  </a:lnTo>
                  <a:cubicBezTo>
                    <a:pt x="1581" y="213"/>
                    <a:pt x="1581" y="213"/>
                    <a:pt x="1581" y="213"/>
                  </a:cubicBezTo>
                  <a:cubicBezTo>
                    <a:pt x="1566" y="198"/>
                    <a:pt x="1558" y="191"/>
                    <a:pt x="1555" y="191"/>
                  </a:cubicBezTo>
                  <a:cubicBezTo>
                    <a:pt x="1551" y="191"/>
                    <a:pt x="1551" y="198"/>
                    <a:pt x="1551" y="213"/>
                  </a:cubicBezTo>
                  <a:cubicBezTo>
                    <a:pt x="1551" y="202"/>
                    <a:pt x="1547" y="191"/>
                    <a:pt x="1543" y="183"/>
                  </a:cubicBezTo>
                  <a:lnTo>
                    <a:pt x="1520" y="183"/>
                  </a:lnTo>
                  <a:cubicBezTo>
                    <a:pt x="1520" y="174"/>
                    <a:pt x="1520" y="170"/>
                    <a:pt x="1520" y="170"/>
                  </a:cubicBezTo>
                  <a:cubicBezTo>
                    <a:pt x="1518" y="170"/>
                    <a:pt x="1511" y="192"/>
                    <a:pt x="1490" y="213"/>
                  </a:cubicBezTo>
                  <a:cubicBezTo>
                    <a:pt x="1490" y="190"/>
                    <a:pt x="1486" y="180"/>
                    <a:pt x="1480" y="180"/>
                  </a:cubicBezTo>
                  <a:cubicBezTo>
                    <a:pt x="1471" y="180"/>
                    <a:pt x="1460" y="206"/>
                    <a:pt x="1460" y="244"/>
                  </a:cubicBezTo>
                  <a:cubicBezTo>
                    <a:pt x="1429" y="244"/>
                    <a:pt x="1429" y="244"/>
                    <a:pt x="1429" y="213"/>
                  </a:cubicBezTo>
                  <a:cubicBezTo>
                    <a:pt x="1429" y="213"/>
                    <a:pt x="1429" y="213"/>
                    <a:pt x="1399" y="244"/>
                  </a:cubicBezTo>
                  <a:cubicBezTo>
                    <a:pt x="1399" y="267"/>
                    <a:pt x="1399" y="277"/>
                    <a:pt x="1397" y="277"/>
                  </a:cubicBezTo>
                  <a:cubicBezTo>
                    <a:pt x="1394" y="277"/>
                    <a:pt x="1387" y="251"/>
                    <a:pt x="1368" y="213"/>
                  </a:cubicBezTo>
                  <a:lnTo>
                    <a:pt x="1368" y="244"/>
                  </a:lnTo>
                  <a:cubicBezTo>
                    <a:pt x="1368" y="281"/>
                    <a:pt x="1368" y="307"/>
                    <a:pt x="1361" y="307"/>
                  </a:cubicBezTo>
                  <a:cubicBezTo>
                    <a:pt x="1357" y="307"/>
                    <a:pt x="1350" y="297"/>
                    <a:pt x="1338" y="274"/>
                  </a:cubicBezTo>
                  <a:cubicBezTo>
                    <a:pt x="1338" y="274"/>
                    <a:pt x="1338" y="274"/>
                    <a:pt x="1338" y="244"/>
                  </a:cubicBezTo>
                  <a:cubicBezTo>
                    <a:pt x="1338" y="267"/>
                    <a:pt x="1334" y="277"/>
                    <a:pt x="1328" y="277"/>
                  </a:cubicBezTo>
                  <a:cubicBezTo>
                    <a:pt x="1319" y="277"/>
                    <a:pt x="1308" y="251"/>
                    <a:pt x="1308" y="213"/>
                  </a:cubicBezTo>
                  <a:cubicBezTo>
                    <a:pt x="1308" y="244"/>
                    <a:pt x="1308" y="274"/>
                    <a:pt x="1308" y="274"/>
                  </a:cubicBezTo>
                  <a:cubicBezTo>
                    <a:pt x="1308" y="274"/>
                    <a:pt x="1308" y="274"/>
                    <a:pt x="1277" y="244"/>
                  </a:cubicBezTo>
                  <a:cubicBezTo>
                    <a:pt x="1277" y="244"/>
                    <a:pt x="1247" y="244"/>
                    <a:pt x="1247" y="213"/>
                  </a:cubicBezTo>
                  <a:lnTo>
                    <a:pt x="1216" y="213"/>
                  </a:lnTo>
                  <a:cubicBezTo>
                    <a:pt x="1216" y="213"/>
                    <a:pt x="1186" y="213"/>
                    <a:pt x="1186" y="244"/>
                  </a:cubicBezTo>
                  <a:cubicBezTo>
                    <a:pt x="1186" y="244"/>
                    <a:pt x="1156" y="244"/>
                    <a:pt x="1156" y="213"/>
                  </a:cubicBezTo>
                  <a:cubicBezTo>
                    <a:pt x="1156" y="244"/>
                    <a:pt x="1156" y="244"/>
                    <a:pt x="1156" y="244"/>
                  </a:cubicBezTo>
                  <a:lnTo>
                    <a:pt x="1125" y="244"/>
                  </a:lnTo>
                  <a:cubicBezTo>
                    <a:pt x="1156" y="274"/>
                    <a:pt x="1156" y="274"/>
                    <a:pt x="1125" y="274"/>
                  </a:cubicBezTo>
                  <a:cubicBezTo>
                    <a:pt x="1125" y="274"/>
                    <a:pt x="1095" y="244"/>
                    <a:pt x="1095" y="244"/>
                  </a:cubicBezTo>
                  <a:cubicBezTo>
                    <a:pt x="1095" y="244"/>
                    <a:pt x="1095" y="244"/>
                    <a:pt x="1095" y="274"/>
                  </a:cubicBezTo>
                  <a:cubicBezTo>
                    <a:pt x="1064" y="274"/>
                    <a:pt x="1064" y="244"/>
                    <a:pt x="1034" y="244"/>
                  </a:cubicBezTo>
                  <a:cubicBezTo>
                    <a:pt x="1004" y="274"/>
                    <a:pt x="1004" y="274"/>
                    <a:pt x="1004" y="305"/>
                  </a:cubicBezTo>
                  <a:cubicBezTo>
                    <a:pt x="986" y="269"/>
                    <a:pt x="978" y="254"/>
                    <a:pt x="975" y="254"/>
                  </a:cubicBezTo>
                  <a:cubicBezTo>
                    <a:pt x="973" y="254"/>
                    <a:pt x="973" y="262"/>
                    <a:pt x="973" y="274"/>
                  </a:cubicBezTo>
                  <a:cubicBezTo>
                    <a:pt x="973" y="305"/>
                    <a:pt x="973" y="305"/>
                    <a:pt x="973" y="305"/>
                  </a:cubicBezTo>
                  <a:cubicBezTo>
                    <a:pt x="943" y="305"/>
                    <a:pt x="943" y="305"/>
                    <a:pt x="943" y="274"/>
                  </a:cubicBezTo>
                  <a:cubicBezTo>
                    <a:pt x="943" y="300"/>
                    <a:pt x="932" y="309"/>
                    <a:pt x="919" y="309"/>
                  </a:cubicBezTo>
                  <a:cubicBezTo>
                    <a:pt x="902" y="309"/>
                    <a:pt x="882" y="292"/>
                    <a:pt x="882" y="274"/>
                  </a:cubicBezTo>
                  <a:cubicBezTo>
                    <a:pt x="882" y="274"/>
                    <a:pt x="882" y="274"/>
                    <a:pt x="882" y="305"/>
                  </a:cubicBezTo>
                  <a:cubicBezTo>
                    <a:pt x="882" y="335"/>
                    <a:pt x="882" y="350"/>
                    <a:pt x="878" y="350"/>
                  </a:cubicBezTo>
                  <a:cubicBezTo>
                    <a:pt x="874" y="350"/>
                    <a:pt x="867" y="335"/>
                    <a:pt x="852" y="305"/>
                  </a:cubicBezTo>
                  <a:cubicBezTo>
                    <a:pt x="852" y="317"/>
                    <a:pt x="846" y="325"/>
                    <a:pt x="838" y="325"/>
                  </a:cubicBezTo>
                  <a:cubicBezTo>
                    <a:pt x="826" y="325"/>
                    <a:pt x="809" y="310"/>
                    <a:pt x="791" y="274"/>
                  </a:cubicBezTo>
                  <a:cubicBezTo>
                    <a:pt x="791" y="244"/>
                    <a:pt x="791" y="213"/>
                    <a:pt x="791" y="213"/>
                  </a:cubicBezTo>
                  <a:cubicBezTo>
                    <a:pt x="791" y="244"/>
                    <a:pt x="760" y="274"/>
                    <a:pt x="760" y="274"/>
                  </a:cubicBezTo>
                  <a:cubicBezTo>
                    <a:pt x="791" y="305"/>
                    <a:pt x="760" y="305"/>
                    <a:pt x="730" y="305"/>
                  </a:cubicBezTo>
                  <a:cubicBezTo>
                    <a:pt x="700" y="305"/>
                    <a:pt x="669" y="335"/>
                    <a:pt x="669" y="335"/>
                  </a:cubicBezTo>
                  <a:cubicBezTo>
                    <a:pt x="649" y="335"/>
                    <a:pt x="629" y="348"/>
                    <a:pt x="608" y="348"/>
                  </a:cubicBezTo>
                  <a:cubicBezTo>
                    <a:pt x="598" y="348"/>
                    <a:pt x="588" y="345"/>
                    <a:pt x="578" y="335"/>
                  </a:cubicBezTo>
                  <a:cubicBezTo>
                    <a:pt x="578" y="335"/>
                    <a:pt x="548" y="335"/>
                    <a:pt x="548" y="365"/>
                  </a:cubicBezTo>
                  <a:cubicBezTo>
                    <a:pt x="548" y="381"/>
                    <a:pt x="548" y="388"/>
                    <a:pt x="544" y="388"/>
                  </a:cubicBezTo>
                  <a:cubicBezTo>
                    <a:pt x="540" y="388"/>
                    <a:pt x="533" y="381"/>
                    <a:pt x="517" y="365"/>
                  </a:cubicBezTo>
                  <a:lnTo>
                    <a:pt x="517" y="396"/>
                  </a:lnTo>
                  <a:cubicBezTo>
                    <a:pt x="517" y="426"/>
                    <a:pt x="487" y="426"/>
                    <a:pt x="487" y="426"/>
                  </a:cubicBezTo>
                  <a:cubicBezTo>
                    <a:pt x="487" y="405"/>
                    <a:pt x="472" y="383"/>
                    <a:pt x="463" y="383"/>
                  </a:cubicBezTo>
                  <a:cubicBezTo>
                    <a:pt x="459" y="383"/>
                    <a:pt x="457" y="387"/>
                    <a:pt x="457" y="396"/>
                  </a:cubicBezTo>
                  <a:cubicBezTo>
                    <a:pt x="487" y="426"/>
                    <a:pt x="457" y="426"/>
                    <a:pt x="457" y="457"/>
                  </a:cubicBezTo>
                  <a:cubicBezTo>
                    <a:pt x="451" y="451"/>
                    <a:pt x="443" y="448"/>
                    <a:pt x="434" y="448"/>
                  </a:cubicBezTo>
                  <a:cubicBezTo>
                    <a:pt x="394" y="448"/>
                    <a:pt x="324" y="498"/>
                    <a:pt x="274" y="548"/>
                  </a:cubicBezTo>
                  <a:cubicBezTo>
                    <a:pt x="213" y="609"/>
                    <a:pt x="183" y="669"/>
                    <a:pt x="183" y="669"/>
                  </a:cubicBezTo>
                  <a:cubicBezTo>
                    <a:pt x="183" y="669"/>
                    <a:pt x="183" y="700"/>
                    <a:pt x="183" y="700"/>
                  </a:cubicBezTo>
                  <a:cubicBezTo>
                    <a:pt x="153" y="730"/>
                    <a:pt x="153" y="730"/>
                    <a:pt x="153" y="730"/>
                  </a:cubicBezTo>
                  <a:cubicBezTo>
                    <a:pt x="153" y="761"/>
                    <a:pt x="183" y="761"/>
                    <a:pt x="183" y="791"/>
                  </a:cubicBezTo>
                  <a:cubicBezTo>
                    <a:pt x="153" y="761"/>
                    <a:pt x="153" y="761"/>
                    <a:pt x="153" y="761"/>
                  </a:cubicBezTo>
                  <a:lnTo>
                    <a:pt x="153" y="730"/>
                  </a:lnTo>
                  <a:cubicBezTo>
                    <a:pt x="141" y="725"/>
                    <a:pt x="132" y="722"/>
                    <a:pt x="125" y="722"/>
                  </a:cubicBezTo>
                  <a:cubicBezTo>
                    <a:pt x="93" y="722"/>
                    <a:pt x="97" y="772"/>
                    <a:pt x="122" y="821"/>
                  </a:cubicBezTo>
                  <a:cubicBezTo>
                    <a:pt x="153" y="821"/>
                    <a:pt x="153" y="852"/>
                    <a:pt x="122" y="852"/>
                  </a:cubicBezTo>
                  <a:cubicBezTo>
                    <a:pt x="113" y="843"/>
                    <a:pt x="104" y="839"/>
                    <a:pt x="97" y="839"/>
                  </a:cubicBezTo>
                  <a:cubicBezTo>
                    <a:pt x="79" y="839"/>
                    <a:pt x="70" y="861"/>
                    <a:pt x="92" y="882"/>
                  </a:cubicBezTo>
                  <a:cubicBezTo>
                    <a:pt x="135" y="904"/>
                    <a:pt x="147" y="925"/>
                    <a:pt x="130" y="925"/>
                  </a:cubicBezTo>
                  <a:cubicBezTo>
                    <a:pt x="122" y="925"/>
                    <a:pt x="110" y="921"/>
                    <a:pt x="92" y="912"/>
                  </a:cubicBezTo>
                  <a:cubicBezTo>
                    <a:pt x="75" y="904"/>
                    <a:pt x="64" y="901"/>
                    <a:pt x="57" y="901"/>
                  </a:cubicBezTo>
                  <a:cubicBezTo>
                    <a:pt x="38" y="901"/>
                    <a:pt x="55" y="929"/>
                    <a:pt x="122" y="973"/>
                  </a:cubicBezTo>
                  <a:cubicBezTo>
                    <a:pt x="61" y="973"/>
                    <a:pt x="61" y="973"/>
                    <a:pt x="92" y="1004"/>
                  </a:cubicBezTo>
                  <a:cubicBezTo>
                    <a:pt x="122" y="1004"/>
                    <a:pt x="122" y="1034"/>
                    <a:pt x="61" y="1034"/>
                  </a:cubicBezTo>
                  <a:cubicBezTo>
                    <a:pt x="1" y="1034"/>
                    <a:pt x="1" y="1034"/>
                    <a:pt x="61" y="1064"/>
                  </a:cubicBezTo>
                  <a:cubicBezTo>
                    <a:pt x="122" y="1064"/>
                    <a:pt x="122" y="1095"/>
                    <a:pt x="61" y="1125"/>
                  </a:cubicBezTo>
                  <a:lnTo>
                    <a:pt x="31" y="1156"/>
                  </a:lnTo>
                  <a:lnTo>
                    <a:pt x="92" y="1156"/>
                  </a:lnTo>
                  <a:cubicBezTo>
                    <a:pt x="92" y="1186"/>
                    <a:pt x="61" y="1186"/>
                    <a:pt x="61" y="1216"/>
                  </a:cubicBezTo>
                  <a:cubicBezTo>
                    <a:pt x="61" y="1247"/>
                    <a:pt x="61" y="1277"/>
                    <a:pt x="61" y="1308"/>
                  </a:cubicBezTo>
                  <a:cubicBezTo>
                    <a:pt x="82" y="1389"/>
                    <a:pt x="88" y="1402"/>
                    <a:pt x="100" y="1402"/>
                  </a:cubicBezTo>
                  <a:cubicBezTo>
                    <a:pt x="105" y="1402"/>
                    <a:pt x="112" y="1399"/>
                    <a:pt x="122" y="1399"/>
                  </a:cubicBezTo>
                  <a:cubicBezTo>
                    <a:pt x="183" y="1399"/>
                    <a:pt x="183" y="1399"/>
                    <a:pt x="122" y="1429"/>
                  </a:cubicBezTo>
                  <a:cubicBezTo>
                    <a:pt x="122" y="1429"/>
                    <a:pt x="92" y="1429"/>
                    <a:pt x="92" y="1460"/>
                  </a:cubicBezTo>
                  <a:cubicBezTo>
                    <a:pt x="92" y="1460"/>
                    <a:pt x="92" y="1490"/>
                    <a:pt x="61" y="1490"/>
                  </a:cubicBezTo>
                  <a:cubicBezTo>
                    <a:pt x="122" y="1490"/>
                    <a:pt x="122" y="1551"/>
                    <a:pt x="92" y="1551"/>
                  </a:cubicBezTo>
                  <a:cubicBezTo>
                    <a:pt x="92" y="1581"/>
                    <a:pt x="92" y="1581"/>
                    <a:pt x="122" y="1581"/>
                  </a:cubicBezTo>
                  <a:cubicBezTo>
                    <a:pt x="153" y="1581"/>
                    <a:pt x="153" y="1581"/>
                    <a:pt x="122" y="1612"/>
                  </a:cubicBezTo>
                  <a:cubicBezTo>
                    <a:pt x="92" y="1612"/>
                    <a:pt x="92" y="1642"/>
                    <a:pt x="153" y="1642"/>
                  </a:cubicBezTo>
                  <a:lnTo>
                    <a:pt x="122" y="1642"/>
                  </a:lnTo>
                  <a:cubicBezTo>
                    <a:pt x="98" y="1666"/>
                    <a:pt x="113" y="1671"/>
                    <a:pt x="135" y="1672"/>
                  </a:cubicBezTo>
                  <a:lnTo>
                    <a:pt x="135" y="1672"/>
                  </a:lnTo>
                  <a:cubicBezTo>
                    <a:pt x="131" y="1672"/>
                    <a:pt x="127" y="1672"/>
                    <a:pt x="122" y="1672"/>
                  </a:cubicBezTo>
                  <a:cubicBezTo>
                    <a:pt x="61" y="1703"/>
                    <a:pt x="61" y="1703"/>
                    <a:pt x="92" y="1703"/>
                  </a:cubicBezTo>
                  <a:lnTo>
                    <a:pt x="122" y="1703"/>
                  </a:lnTo>
                  <a:cubicBezTo>
                    <a:pt x="122" y="1703"/>
                    <a:pt x="122" y="1716"/>
                    <a:pt x="140" y="1716"/>
                  </a:cubicBezTo>
                  <a:cubicBezTo>
                    <a:pt x="149" y="1716"/>
                    <a:pt x="163" y="1713"/>
                    <a:pt x="183" y="1703"/>
                  </a:cubicBezTo>
                  <a:cubicBezTo>
                    <a:pt x="213" y="1703"/>
                    <a:pt x="213" y="1703"/>
                    <a:pt x="213" y="1733"/>
                  </a:cubicBezTo>
                  <a:lnTo>
                    <a:pt x="153" y="1733"/>
                  </a:lnTo>
                  <a:cubicBezTo>
                    <a:pt x="153" y="1733"/>
                    <a:pt x="122" y="1764"/>
                    <a:pt x="92" y="1764"/>
                  </a:cubicBezTo>
                  <a:cubicBezTo>
                    <a:pt x="72" y="1764"/>
                    <a:pt x="65" y="1777"/>
                    <a:pt x="81" y="1777"/>
                  </a:cubicBezTo>
                  <a:cubicBezTo>
                    <a:pt x="88" y="1777"/>
                    <a:pt x="102" y="1774"/>
                    <a:pt x="122" y="1764"/>
                  </a:cubicBezTo>
                  <a:lnTo>
                    <a:pt x="183" y="1764"/>
                  </a:lnTo>
                  <a:cubicBezTo>
                    <a:pt x="183" y="1764"/>
                    <a:pt x="183" y="1794"/>
                    <a:pt x="153" y="1794"/>
                  </a:cubicBezTo>
                  <a:lnTo>
                    <a:pt x="122" y="1794"/>
                  </a:lnTo>
                  <a:cubicBezTo>
                    <a:pt x="122" y="1824"/>
                    <a:pt x="213" y="1824"/>
                    <a:pt x="274" y="1824"/>
                  </a:cubicBezTo>
                  <a:cubicBezTo>
                    <a:pt x="244" y="1824"/>
                    <a:pt x="244" y="1855"/>
                    <a:pt x="244" y="1855"/>
                  </a:cubicBezTo>
                  <a:lnTo>
                    <a:pt x="183" y="1855"/>
                  </a:lnTo>
                  <a:cubicBezTo>
                    <a:pt x="213" y="1855"/>
                    <a:pt x="213" y="1855"/>
                    <a:pt x="183" y="1885"/>
                  </a:cubicBezTo>
                  <a:cubicBezTo>
                    <a:pt x="163" y="1885"/>
                    <a:pt x="156" y="1899"/>
                    <a:pt x="163" y="1899"/>
                  </a:cubicBezTo>
                  <a:cubicBezTo>
                    <a:pt x="166" y="1899"/>
                    <a:pt x="173" y="1895"/>
                    <a:pt x="183" y="1885"/>
                  </a:cubicBezTo>
                  <a:lnTo>
                    <a:pt x="183" y="1885"/>
                  </a:lnTo>
                  <a:cubicBezTo>
                    <a:pt x="183" y="1885"/>
                    <a:pt x="183" y="1916"/>
                    <a:pt x="153" y="1916"/>
                  </a:cubicBezTo>
                  <a:cubicBezTo>
                    <a:pt x="153" y="1946"/>
                    <a:pt x="153" y="1946"/>
                    <a:pt x="183" y="1946"/>
                  </a:cubicBezTo>
                  <a:lnTo>
                    <a:pt x="244" y="1946"/>
                  </a:lnTo>
                  <a:lnTo>
                    <a:pt x="244" y="1976"/>
                  </a:lnTo>
                  <a:cubicBezTo>
                    <a:pt x="274" y="1976"/>
                    <a:pt x="305" y="1946"/>
                    <a:pt x="305" y="1946"/>
                  </a:cubicBezTo>
                  <a:lnTo>
                    <a:pt x="305" y="1946"/>
                  </a:lnTo>
                  <a:cubicBezTo>
                    <a:pt x="335" y="1976"/>
                    <a:pt x="335" y="1976"/>
                    <a:pt x="274" y="1976"/>
                  </a:cubicBezTo>
                  <a:cubicBezTo>
                    <a:pt x="244" y="1976"/>
                    <a:pt x="244" y="2007"/>
                    <a:pt x="244" y="2007"/>
                  </a:cubicBezTo>
                  <a:lnTo>
                    <a:pt x="305" y="2007"/>
                  </a:lnTo>
                  <a:cubicBezTo>
                    <a:pt x="305" y="2007"/>
                    <a:pt x="244" y="2037"/>
                    <a:pt x="213" y="2037"/>
                  </a:cubicBezTo>
                  <a:cubicBezTo>
                    <a:pt x="244" y="2037"/>
                    <a:pt x="274" y="2037"/>
                    <a:pt x="244" y="2068"/>
                  </a:cubicBezTo>
                  <a:cubicBezTo>
                    <a:pt x="244" y="2068"/>
                    <a:pt x="274" y="2098"/>
                    <a:pt x="244" y="2098"/>
                  </a:cubicBezTo>
                  <a:cubicBezTo>
                    <a:pt x="213" y="2128"/>
                    <a:pt x="244" y="2128"/>
                    <a:pt x="244" y="2128"/>
                  </a:cubicBezTo>
                  <a:cubicBezTo>
                    <a:pt x="274" y="2128"/>
                    <a:pt x="274" y="2128"/>
                    <a:pt x="244" y="2159"/>
                  </a:cubicBezTo>
                  <a:cubicBezTo>
                    <a:pt x="208" y="2194"/>
                    <a:pt x="193" y="2209"/>
                    <a:pt x="199" y="2209"/>
                  </a:cubicBezTo>
                  <a:cubicBezTo>
                    <a:pt x="204" y="2209"/>
                    <a:pt x="219" y="2202"/>
                    <a:pt x="244" y="2189"/>
                  </a:cubicBezTo>
                  <a:cubicBezTo>
                    <a:pt x="274" y="2189"/>
                    <a:pt x="305" y="2189"/>
                    <a:pt x="244" y="2220"/>
                  </a:cubicBezTo>
                  <a:lnTo>
                    <a:pt x="305" y="2220"/>
                  </a:lnTo>
                  <a:cubicBezTo>
                    <a:pt x="335" y="2220"/>
                    <a:pt x="396" y="2220"/>
                    <a:pt x="426" y="2189"/>
                  </a:cubicBezTo>
                  <a:cubicBezTo>
                    <a:pt x="457" y="2189"/>
                    <a:pt x="457" y="2189"/>
                    <a:pt x="457" y="2220"/>
                  </a:cubicBezTo>
                  <a:cubicBezTo>
                    <a:pt x="457" y="2220"/>
                    <a:pt x="426" y="2220"/>
                    <a:pt x="396" y="2250"/>
                  </a:cubicBezTo>
                  <a:lnTo>
                    <a:pt x="365" y="2250"/>
                  </a:lnTo>
                  <a:cubicBezTo>
                    <a:pt x="335" y="2250"/>
                    <a:pt x="305" y="2250"/>
                    <a:pt x="305" y="2280"/>
                  </a:cubicBezTo>
                  <a:cubicBezTo>
                    <a:pt x="284" y="2280"/>
                    <a:pt x="278" y="2294"/>
                    <a:pt x="284" y="2294"/>
                  </a:cubicBezTo>
                  <a:cubicBezTo>
                    <a:pt x="288" y="2294"/>
                    <a:pt x="294" y="2290"/>
                    <a:pt x="305" y="2280"/>
                  </a:cubicBezTo>
                  <a:lnTo>
                    <a:pt x="305" y="2280"/>
                  </a:lnTo>
                  <a:cubicBezTo>
                    <a:pt x="274" y="2311"/>
                    <a:pt x="305" y="2311"/>
                    <a:pt x="305" y="2341"/>
                  </a:cubicBezTo>
                  <a:cubicBezTo>
                    <a:pt x="305" y="2341"/>
                    <a:pt x="305" y="2371"/>
                    <a:pt x="274" y="2402"/>
                  </a:cubicBezTo>
                  <a:cubicBezTo>
                    <a:pt x="294" y="2402"/>
                    <a:pt x="301" y="2415"/>
                    <a:pt x="312" y="2415"/>
                  </a:cubicBezTo>
                  <a:cubicBezTo>
                    <a:pt x="318" y="2415"/>
                    <a:pt x="325" y="2412"/>
                    <a:pt x="335" y="2402"/>
                  </a:cubicBezTo>
                  <a:cubicBezTo>
                    <a:pt x="345" y="2392"/>
                    <a:pt x="352" y="2388"/>
                    <a:pt x="356" y="2388"/>
                  </a:cubicBezTo>
                  <a:cubicBezTo>
                    <a:pt x="365" y="2388"/>
                    <a:pt x="365" y="2402"/>
                    <a:pt x="365" y="2402"/>
                  </a:cubicBezTo>
                  <a:cubicBezTo>
                    <a:pt x="311" y="2429"/>
                    <a:pt x="329" y="2528"/>
                    <a:pt x="355" y="2528"/>
                  </a:cubicBezTo>
                  <a:cubicBezTo>
                    <a:pt x="359" y="2528"/>
                    <a:pt x="362" y="2527"/>
                    <a:pt x="365" y="2523"/>
                  </a:cubicBezTo>
                  <a:lnTo>
                    <a:pt x="396" y="2554"/>
                  </a:lnTo>
                  <a:cubicBezTo>
                    <a:pt x="365" y="2584"/>
                    <a:pt x="396" y="2615"/>
                    <a:pt x="426" y="2615"/>
                  </a:cubicBezTo>
                  <a:lnTo>
                    <a:pt x="426" y="2645"/>
                  </a:lnTo>
                  <a:cubicBezTo>
                    <a:pt x="426" y="2675"/>
                    <a:pt x="426" y="2675"/>
                    <a:pt x="457" y="2675"/>
                  </a:cubicBezTo>
                  <a:cubicBezTo>
                    <a:pt x="461" y="2671"/>
                    <a:pt x="465" y="2668"/>
                    <a:pt x="468" y="2665"/>
                  </a:cubicBezTo>
                  <a:lnTo>
                    <a:pt x="468" y="2665"/>
                  </a:lnTo>
                  <a:cubicBezTo>
                    <a:pt x="459" y="2678"/>
                    <a:pt x="465" y="2684"/>
                    <a:pt x="487" y="2706"/>
                  </a:cubicBezTo>
                  <a:cubicBezTo>
                    <a:pt x="517" y="2736"/>
                    <a:pt x="517" y="2736"/>
                    <a:pt x="517" y="2736"/>
                  </a:cubicBezTo>
                  <a:cubicBezTo>
                    <a:pt x="578" y="2736"/>
                    <a:pt x="548" y="2736"/>
                    <a:pt x="517" y="2767"/>
                  </a:cubicBezTo>
                  <a:cubicBezTo>
                    <a:pt x="482" y="2784"/>
                    <a:pt x="478" y="2802"/>
                    <a:pt x="492" y="2802"/>
                  </a:cubicBezTo>
                  <a:cubicBezTo>
                    <a:pt x="502" y="2802"/>
                    <a:pt x="522" y="2792"/>
                    <a:pt x="548" y="2767"/>
                  </a:cubicBezTo>
                  <a:lnTo>
                    <a:pt x="548" y="2767"/>
                  </a:lnTo>
                  <a:lnTo>
                    <a:pt x="517" y="2797"/>
                  </a:lnTo>
                  <a:cubicBezTo>
                    <a:pt x="517" y="2812"/>
                    <a:pt x="517" y="2820"/>
                    <a:pt x="521" y="2820"/>
                  </a:cubicBezTo>
                  <a:cubicBezTo>
                    <a:pt x="525" y="2820"/>
                    <a:pt x="533" y="2812"/>
                    <a:pt x="548" y="2797"/>
                  </a:cubicBezTo>
                  <a:cubicBezTo>
                    <a:pt x="548" y="2797"/>
                    <a:pt x="548" y="2811"/>
                    <a:pt x="557" y="2811"/>
                  </a:cubicBezTo>
                  <a:cubicBezTo>
                    <a:pt x="561" y="2811"/>
                    <a:pt x="568" y="2807"/>
                    <a:pt x="578" y="2797"/>
                  </a:cubicBezTo>
                  <a:cubicBezTo>
                    <a:pt x="608" y="2797"/>
                    <a:pt x="639" y="2767"/>
                    <a:pt x="639" y="2736"/>
                  </a:cubicBezTo>
                  <a:cubicBezTo>
                    <a:pt x="649" y="2726"/>
                    <a:pt x="656" y="2723"/>
                    <a:pt x="660" y="2723"/>
                  </a:cubicBezTo>
                  <a:cubicBezTo>
                    <a:pt x="669" y="2723"/>
                    <a:pt x="669" y="2736"/>
                    <a:pt x="669" y="2736"/>
                  </a:cubicBezTo>
                  <a:cubicBezTo>
                    <a:pt x="669" y="2767"/>
                    <a:pt x="639" y="2767"/>
                    <a:pt x="608" y="2797"/>
                  </a:cubicBezTo>
                  <a:cubicBezTo>
                    <a:pt x="608" y="2797"/>
                    <a:pt x="578" y="2797"/>
                    <a:pt x="578" y="2827"/>
                  </a:cubicBezTo>
                  <a:cubicBezTo>
                    <a:pt x="569" y="2836"/>
                    <a:pt x="568" y="2840"/>
                    <a:pt x="573" y="2840"/>
                  </a:cubicBezTo>
                  <a:cubicBezTo>
                    <a:pt x="582" y="2840"/>
                    <a:pt x="616" y="2823"/>
                    <a:pt x="654" y="2805"/>
                  </a:cubicBezTo>
                  <a:lnTo>
                    <a:pt x="654" y="2805"/>
                  </a:lnTo>
                  <a:cubicBezTo>
                    <a:pt x="653" y="2809"/>
                    <a:pt x="650" y="2816"/>
                    <a:pt x="639" y="2827"/>
                  </a:cubicBezTo>
                  <a:cubicBezTo>
                    <a:pt x="608" y="2827"/>
                    <a:pt x="639" y="2858"/>
                    <a:pt x="639" y="2858"/>
                  </a:cubicBezTo>
                  <a:cubicBezTo>
                    <a:pt x="639" y="2873"/>
                    <a:pt x="646" y="2881"/>
                    <a:pt x="654" y="2881"/>
                  </a:cubicBezTo>
                  <a:cubicBezTo>
                    <a:pt x="662" y="2881"/>
                    <a:pt x="669" y="2873"/>
                    <a:pt x="669" y="2858"/>
                  </a:cubicBezTo>
                  <a:cubicBezTo>
                    <a:pt x="700" y="2827"/>
                    <a:pt x="730" y="2827"/>
                    <a:pt x="730" y="2827"/>
                  </a:cubicBezTo>
                  <a:lnTo>
                    <a:pt x="730" y="2827"/>
                  </a:lnTo>
                  <a:cubicBezTo>
                    <a:pt x="700" y="2888"/>
                    <a:pt x="700" y="2919"/>
                    <a:pt x="730" y="2949"/>
                  </a:cubicBezTo>
                  <a:cubicBezTo>
                    <a:pt x="730" y="2949"/>
                    <a:pt x="760" y="2979"/>
                    <a:pt x="730" y="3010"/>
                  </a:cubicBezTo>
                  <a:lnTo>
                    <a:pt x="791" y="3010"/>
                  </a:lnTo>
                  <a:cubicBezTo>
                    <a:pt x="791" y="3025"/>
                    <a:pt x="791" y="3033"/>
                    <a:pt x="795" y="3033"/>
                  </a:cubicBezTo>
                  <a:cubicBezTo>
                    <a:pt x="798" y="3033"/>
                    <a:pt x="806" y="3025"/>
                    <a:pt x="821" y="3010"/>
                  </a:cubicBezTo>
                  <a:cubicBezTo>
                    <a:pt x="852" y="3010"/>
                    <a:pt x="821" y="3040"/>
                    <a:pt x="821" y="3040"/>
                  </a:cubicBezTo>
                  <a:cubicBezTo>
                    <a:pt x="821" y="3068"/>
                    <a:pt x="821" y="3083"/>
                    <a:pt x="824" y="3083"/>
                  </a:cubicBezTo>
                  <a:cubicBezTo>
                    <a:pt x="827" y="3083"/>
                    <a:pt x="835" y="3060"/>
                    <a:pt x="852" y="3010"/>
                  </a:cubicBezTo>
                  <a:cubicBezTo>
                    <a:pt x="882" y="3010"/>
                    <a:pt x="882" y="2949"/>
                    <a:pt x="882" y="2949"/>
                  </a:cubicBezTo>
                  <a:lnTo>
                    <a:pt x="852" y="2949"/>
                  </a:lnTo>
                  <a:lnTo>
                    <a:pt x="882" y="2919"/>
                  </a:lnTo>
                  <a:cubicBezTo>
                    <a:pt x="891" y="2928"/>
                    <a:pt x="897" y="2931"/>
                    <a:pt x="902" y="2931"/>
                  </a:cubicBezTo>
                  <a:cubicBezTo>
                    <a:pt x="915" y="2931"/>
                    <a:pt x="921" y="2910"/>
                    <a:pt x="943" y="2888"/>
                  </a:cubicBezTo>
                  <a:lnTo>
                    <a:pt x="973" y="2888"/>
                  </a:lnTo>
                  <a:cubicBezTo>
                    <a:pt x="973" y="2888"/>
                    <a:pt x="943" y="2888"/>
                    <a:pt x="943" y="2919"/>
                  </a:cubicBezTo>
                  <a:cubicBezTo>
                    <a:pt x="912" y="2949"/>
                    <a:pt x="882" y="2979"/>
                    <a:pt x="882" y="3010"/>
                  </a:cubicBezTo>
                  <a:cubicBezTo>
                    <a:pt x="861" y="3031"/>
                    <a:pt x="855" y="3066"/>
                    <a:pt x="863" y="3066"/>
                  </a:cubicBezTo>
                  <a:cubicBezTo>
                    <a:pt x="866" y="3066"/>
                    <a:pt x="873" y="3059"/>
                    <a:pt x="882" y="3040"/>
                  </a:cubicBezTo>
                  <a:cubicBezTo>
                    <a:pt x="882" y="3040"/>
                    <a:pt x="882" y="3040"/>
                    <a:pt x="882" y="3071"/>
                  </a:cubicBezTo>
                  <a:cubicBezTo>
                    <a:pt x="867" y="3086"/>
                    <a:pt x="859" y="3093"/>
                    <a:pt x="863" y="3093"/>
                  </a:cubicBezTo>
                  <a:cubicBezTo>
                    <a:pt x="867" y="3093"/>
                    <a:pt x="882" y="3086"/>
                    <a:pt x="912" y="3071"/>
                  </a:cubicBezTo>
                  <a:cubicBezTo>
                    <a:pt x="912" y="3115"/>
                    <a:pt x="929" y="3143"/>
                    <a:pt x="937" y="3143"/>
                  </a:cubicBezTo>
                  <a:cubicBezTo>
                    <a:pt x="941" y="3143"/>
                    <a:pt x="943" y="3140"/>
                    <a:pt x="943" y="3131"/>
                  </a:cubicBezTo>
                  <a:cubicBezTo>
                    <a:pt x="956" y="3106"/>
                    <a:pt x="969" y="3096"/>
                    <a:pt x="979" y="3096"/>
                  </a:cubicBezTo>
                  <a:cubicBezTo>
                    <a:pt x="994" y="3096"/>
                    <a:pt x="1004" y="3114"/>
                    <a:pt x="1004" y="3131"/>
                  </a:cubicBezTo>
                  <a:cubicBezTo>
                    <a:pt x="1004" y="3147"/>
                    <a:pt x="1004" y="3154"/>
                    <a:pt x="1007" y="3154"/>
                  </a:cubicBezTo>
                  <a:cubicBezTo>
                    <a:pt x="1011" y="3154"/>
                    <a:pt x="1019" y="3147"/>
                    <a:pt x="1034" y="3131"/>
                  </a:cubicBezTo>
                  <a:lnTo>
                    <a:pt x="1034" y="3131"/>
                  </a:lnTo>
                  <a:cubicBezTo>
                    <a:pt x="1013" y="3153"/>
                    <a:pt x="1006" y="3174"/>
                    <a:pt x="1015" y="3174"/>
                  </a:cubicBezTo>
                  <a:cubicBezTo>
                    <a:pt x="1019" y="3174"/>
                    <a:pt x="1025" y="3171"/>
                    <a:pt x="1034" y="3162"/>
                  </a:cubicBezTo>
                  <a:cubicBezTo>
                    <a:pt x="1034" y="3162"/>
                    <a:pt x="1034" y="3162"/>
                    <a:pt x="1034" y="3131"/>
                  </a:cubicBezTo>
                  <a:cubicBezTo>
                    <a:pt x="1034" y="3131"/>
                    <a:pt x="1064" y="3131"/>
                    <a:pt x="1064" y="3101"/>
                  </a:cubicBezTo>
                  <a:cubicBezTo>
                    <a:pt x="1064" y="3101"/>
                    <a:pt x="1095" y="3071"/>
                    <a:pt x="1095" y="3040"/>
                  </a:cubicBezTo>
                  <a:cubicBezTo>
                    <a:pt x="1102" y="3033"/>
                    <a:pt x="1108" y="3029"/>
                    <a:pt x="1112" y="3029"/>
                  </a:cubicBezTo>
                  <a:cubicBezTo>
                    <a:pt x="1123" y="3029"/>
                    <a:pt x="1118" y="3063"/>
                    <a:pt x="1095" y="3131"/>
                  </a:cubicBezTo>
                  <a:lnTo>
                    <a:pt x="1095" y="3192"/>
                  </a:lnTo>
                  <a:cubicBezTo>
                    <a:pt x="1095" y="3162"/>
                    <a:pt x="1125" y="3162"/>
                    <a:pt x="1125" y="3162"/>
                  </a:cubicBezTo>
                  <a:cubicBezTo>
                    <a:pt x="1125" y="3162"/>
                    <a:pt x="1125" y="3162"/>
                    <a:pt x="1125" y="3192"/>
                  </a:cubicBezTo>
                  <a:cubicBezTo>
                    <a:pt x="1143" y="3157"/>
                    <a:pt x="1150" y="3142"/>
                    <a:pt x="1153" y="3142"/>
                  </a:cubicBezTo>
                  <a:cubicBezTo>
                    <a:pt x="1156" y="3142"/>
                    <a:pt x="1156" y="3149"/>
                    <a:pt x="1156" y="3162"/>
                  </a:cubicBezTo>
                  <a:cubicBezTo>
                    <a:pt x="1138" y="3197"/>
                    <a:pt x="1141" y="3212"/>
                    <a:pt x="1153" y="3212"/>
                  </a:cubicBezTo>
                  <a:cubicBezTo>
                    <a:pt x="1161" y="3212"/>
                    <a:pt x="1173" y="3205"/>
                    <a:pt x="1186" y="3192"/>
                  </a:cubicBezTo>
                  <a:lnTo>
                    <a:pt x="1186" y="3192"/>
                  </a:lnTo>
                  <a:cubicBezTo>
                    <a:pt x="1156" y="3223"/>
                    <a:pt x="1156" y="3253"/>
                    <a:pt x="1186" y="3253"/>
                  </a:cubicBezTo>
                  <a:lnTo>
                    <a:pt x="1186" y="3223"/>
                  </a:lnTo>
                  <a:cubicBezTo>
                    <a:pt x="1204" y="3187"/>
                    <a:pt x="1211" y="3172"/>
                    <a:pt x="1214" y="3172"/>
                  </a:cubicBezTo>
                  <a:cubicBezTo>
                    <a:pt x="1216" y="3172"/>
                    <a:pt x="1216" y="3180"/>
                    <a:pt x="1216" y="3192"/>
                  </a:cubicBezTo>
                  <a:cubicBezTo>
                    <a:pt x="1201" y="3207"/>
                    <a:pt x="1201" y="3215"/>
                    <a:pt x="1209" y="3215"/>
                  </a:cubicBezTo>
                  <a:cubicBezTo>
                    <a:pt x="1216" y="3215"/>
                    <a:pt x="1232" y="3207"/>
                    <a:pt x="1247" y="3192"/>
                  </a:cubicBezTo>
                  <a:cubicBezTo>
                    <a:pt x="1247" y="3223"/>
                    <a:pt x="1247" y="3223"/>
                    <a:pt x="1247" y="3253"/>
                  </a:cubicBezTo>
                  <a:cubicBezTo>
                    <a:pt x="1262" y="3238"/>
                    <a:pt x="1270" y="3230"/>
                    <a:pt x="1273" y="3230"/>
                  </a:cubicBezTo>
                  <a:cubicBezTo>
                    <a:pt x="1277" y="3230"/>
                    <a:pt x="1277" y="3238"/>
                    <a:pt x="1277" y="3253"/>
                  </a:cubicBezTo>
                  <a:cubicBezTo>
                    <a:pt x="1308" y="3192"/>
                    <a:pt x="1308" y="3192"/>
                    <a:pt x="1308" y="3162"/>
                  </a:cubicBezTo>
                  <a:cubicBezTo>
                    <a:pt x="1308" y="3162"/>
                    <a:pt x="1308" y="3162"/>
                    <a:pt x="1308" y="3131"/>
                  </a:cubicBezTo>
                  <a:cubicBezTo>
                    <a:pt x="1308" y="3131"/>
                    <a:pt x="1338" y="3162"/>
                    <a:pt x="1338" y="3162"/>
                  </a:cubicBezTo>
                  <a:cubicBezTo>
                    <a:pt x="1338" y="3162"/>
                    <a:pt x="1338" y="3162"/>
                    <a:pt x="1368" y="3131"/>
                  </a:cubicBezTo>
                  <a:cubicBezTo>
                    <a:pt x="1393" y="3107"/>
                    <a:pt x="1418" y="3062"/>
                    <a:pt x="1410" y="3062"/>
                  </a:cubicBezTo>
                  <a:cubicBezTo>
                    <a:pt x="1408" y="3062"/>
                    <a:pt x="1405" y="3065"/>
                    <a:pt x="1399" y="3071"/>
                  </a:cubicBezTo>
                  <a:lnTo>
                    <a:pt x="1399" y="3040"/>
                  </a:lnTo>
                  <a:cubicBezTo>
                    <a:pt x="1381" y="3076"/>
                    <a:pt x="1374" y="3091"/>
                    <a:pt x="1371" y="3091"/>
                  </a:cubicBezTo>
                  <a:cubicBezTo>
                    <a:pt x="1368" y="3091"/>
                    <a:pt x="1368" y="3083"/>
                    <a:pt x="1368" y="3071"/>
                  </a:cubicBezTo>
                  <a:cubicBezTo>
                    <a:pt x="1399" y="3010"/>
                    <a:pt x="1368" y="2979"/>
                    <a:pt x="1368" y="2979"/>
                  </a:cubicBezTo>
                  <a:cubicBezTo>
                    <a:pt x="1399" y="2949"/>
                    <a:pt x="1399" y="2919"/>
                    <a:pt x="1399" y="2888"/>
                  </a:cubicBezTo>
                  <a:cubicBezTo>
                    <a:pt x="1368" y="2888"/>
                    <a:pt x="1368" y="2888"/>
                    <a:pt x="1368" y="2919"/>
                  </a:cubicBezTo>
                  <a:cubicBezTo>
                    <a:pt x="1353" y="2949"/>
                    <a:pt x="1346" y="2964"/>
                    <a:pt x="1342" y="2964"/>
                  </a:cubicBezTo>
                  <a:cubicBezTo>
                    <a:pt x="1338" y="2964"/>
                    <a:pt x="1338" y="2949"/>
                    <a:pt x="1338" y="2919"/>
                  </a:cubicBezTo>
                  <a:cubicBezTo>
                    <a:pt x="1308" y="2919"/>
                    <a:pt x="1308" y="2949"/>
                    <a:pt x="1308" y="2979"/>
                  </a:cubicBezTo>
                  <a:cubicBezTo>
                    <a:pt x="1292" y="2995"/>
                    <a:pt x="1285" y="3002"/>
                    <a:pt x="1281" y="3002"/>
                  </a:cubicBezTo>
                  <a:cubicBezTo>
                    <a:pt x="1277" y="3002"/>
                    <a:pt x="1277" y="2995"/>
                    <a:pt x="1277" y="2979"/>
                  </a:cubicBezTo>
                  <a:cubicBezTo>
                    <a:pt x="1277" y="2949"/>
                    <a:pt x="1308" y="2919"/>
                    <a:pt x="1308" y="2919"/>
                  </a:cubicBezTo>
                  <a:cubicBezTo>
                    <a:pt x="1308" y="2919"/>
                    <a:pt x="1308" y="2888"/>
                    <a:pt x="1308" y="2888"/>
                  </a:cubicBezTo>
                  <a:cubicBezTo>
                    <a:pt x="1277" y="2888"/>
                    <a:pt x="1277" y="2888"/>
                    <a:pt x="1277" y="2919"/>
                  </a:cubicBezTo>
                  <a:cubicBezTo>
                    <a:pt x="1277" y="2903"/>
                    <a:pt x="1277" y="2903"/>
                    <a:pt x="1277" y="2903"/>
                  </a:cubicBezTo>
                  <a:cubicBezTo>
                    <a:pt x="1277" y="2903"/>
                    <a:pt x="1277" y="2903"/>
                    <a:pt x="1277" y="2888"/>
                  </a:cubicBezTo>
                  <a:cubicBezTo>
                    <a:pt x="1277" y="2888"/>
                    <a:pt x="1247" y="2888"/>
                    <a:pt x="1277" y="2858"/>
                  </a:cubicBezTo>
                  <a:cubicBezTo>
                    <a:pt x="1277" y="2850"/>
                    <a:pt x="1273" y="2846"/>
                    <a:pt x="1266" y="2846"/>
                  </a:cubicBezTo>
                  <a:cubicBezTo>
                    <a:pt x="1249" y="2846"/>
                    <a:pt x="1216" y="2874"/>
                    <a:pt x="1216" y="2919"/>
                  </a:cubicBezTo>
                  <a:cubicBezTo>
                    <a:pt x="1186" y="2919"/>
                    <a:pt x="1186" y="2949"/>
                    <a:pt x="1186" y="2949"/>
                  </a:cubicBezTo>
                  <a:cubicBezTo>
                    <a:pt x="1186" y="2959"/>
                    <a:pt x="1183" y="2963"/>
                    <a:pt x="1178" y="2963"/>
                  </a:cubicBezTo>
                  <a:cubicBezTo>
                    <a:pt x="1169" y="2963"/>
                    <a:pt x="1156" y="2949"/>
                    <a:pt x="1156" y="2949"/>
                  </a:cubicBezTo>
                  <a:cubicBezTo>
                    <a:pt x="1156" y="2949"/>
                    <a:pt x="1186" y="2919"/>
                    <a:pt x="1186" y="2919"/>
                  </a:cubicBezTo>
                  <a:cubicBezTo>
                    <a:pt x="1225" y="2860"/>
                    <a:pt x="1239" y="2826"/>
                    <a:pt x="1228" y="2826"/>
                  </a:cubicBezTo>
                  <a:cubicBezTo>
                    <a:pt x="1225" y="2826"/>
                    <a:pt x="1220" y="2828"/>
                    <a:pt x="1214" y="2833"/>
                  </a:cubicBezTo>
                  <a:lnTo>
                    <a:pt x="1214" y="2833"/>
                  </a:lnTo>
                  <a:cubicBezTo>
                    <a:pt x="1211" y="2827"/>
                    <a:pt x="1203" y="2827"/>
                    <a:pt x="1186" y="2827"/>
                  </a:cubicBezTo>
                  <a:cubicBezTo>
                    <a:pt x="1186" y="2827"/>
                    <a:pt x="1156" y="2888"/>
                    <a:pt x="1125" y="2919"/>
                  </a:cubicBezTo>
                  <a:lnTo>
                    <a:pt x="1095" y="2919"/>
                  </a:lnTo>
                  <a:cubicBezTo>
                    <a:pt x="1095" y="2919"/>
                    <a:pt x="1095" y="2919"/>
                    <a:pt x="1125" y="2888"/>
                  </a:cubicBezTo>
                  <a:cubicBezTo>
                    <a:pt x="1143" y="2871"/>
                    <a:pt x="1140" y="2853"/>
                    <a:pt x="1129" y="2853"/>
                  </a:cubicBezTo>
                  <a:cubicBezTo>
                    <a:pt x="1128" y="2853"/>
                    <a:pt x="1126" y="2853"/>
                    <a:pt x="1125" y="2854"/>
                  </a:cubicBezTo>
                  <a:lnTo>
                    <a:pt x="1125" y="2854"/>
                  </a:lnTo>
                  <a:cubicBezTo>
                    <a:pt x="1125" y="2825"/>
                    <a:pt x="1124" y="2797"/>
                    <a:pt x="1095" y="2797"/>
                  </a:cubicBezTo>
                  <a:cubicBezTo>
                    <a:pt x="1064" y="2797"/>
                    <a:pt x="1064" y="2797"/>
                    <a:pt x="1064" y="2767"/>
                  </a:cubicBezTo>
                  <a:cubicBezTo>
                    <a:pt x="1073" y="2758"/>
                    <a:pt x="1074" y="2754"/>
                    <a:pt x="1071" y="2754"/>
                  </a:cubicBezTo>
                  <a:cubicBezTo>
                    <a:pt x="1062" y="2754"/>
                    <a:pt x="1025" y="2776"/>
                    <a:pt x="1004" y="2797"/>
                  </a:cubicBezTo>
                  <a:cubicBezTo>
                    <a:pt x="1004" y="2767"/>
                    <a:pt x="1004" y="2767"/>
                    <a:pt x="1004" y="2767"/>
                  </a:cubicBezTo>
                  <a:cubicBezTo>
                    <a:pt x="973" y="2767"/>
                    <a:pt x="973" y="2767"/>
                    <a:pt x="1004" y="2736"/>
                  </a:cubicBezTo>
                  <a:lnTo>
                    <a:pt x="1004" y="2736"/>
                  </a:lnTo>
                  <a:cubicBezTo>
                    <a:pt x="987" y="2744"/>
                    <a:pt x="975" y="2748"/>
                    <a:pt x="968" y="2748"/>
                  </a:cubicBezTo>
                  <a:cubicBezTo>
                    <a:pt x="947" y="2748"/>
                    <a:pt x="959" y="2720"/>
                    <a:pt x="1004" y="2675"/>
                  </a:cubicBezTo>
                  <a:cubicBezTo>
                    <a:pt x="1004" y="2645"/>
                    <a:pt x="1004" y="2645"/>
                    <a:pt x="1004" y="2645"/>
                  </a:cubicBezTo>
                  <a:cubicBezTo>
                    <a:pt x="994" y="2655"/>
                    <a:pt x="987" y="2659"/>
                    <a:pt x="982" y="2659"/>
                  </a:cubicBezTo>
                  <a:cubicBezTo>
                    <a:pt x="973" y="2659"/>
                    <a:pt x="973" y="2645"/>
                    <a:pt x="973" y="2645"/>
                  </a:cubicBezTo>
                  <a:cubicBezTo>
                    <a:pt x="943" y="2645"/>
                    <a:pt x="943" y="2645"/>
                    <a:pt x="912" y="2675"/>
                  </a:cubicBezTo>
                  <a:cubicBezTo>
                    <a:pt x="852" y="2706"/>
                    <a:pt x="852" y="2706"/>
                    <a:pt x="852" y="2706"/>
                  </a:cubicBezTo>
                  <a:cubicBezTo>
                    <a:pt x="852" y="2706"/>
                    <a:pt x="821" y="2706"/>
                    <a:pt x="852" y="2675"/>
                  </a:cubicBezTo>
                  <a:cubicBezTo>
                    <a:pt x="852" y="2675"/>
                    <a:pt x="882" y="2645"/>
                    <a:pt x="882" y="2645"/>
                  </a:cubicBezTo>
                  <a:cubicBezTo>
                    <a:pt x="852" y="2645"/>
                    <a:pt x="852" y="2645"/>
                    <a:pt x="882" y="2615"/>
                  </a:cubicBezTo>
                  <a:cubicBezTo>
                    <a:pt x="882" y="2615"/>
                    <a:pt x="912" y="2584"/>
                    <a:pt x="882" y="2584"/>
                  </a:cubicBezTo>
                  <a:cubicBezTo>
                    <a:pt x="882" y="2569"/>
                    <a:pt x="882" y="2561"/>
                    <a:pt x="882" y="2554"/>
                  </a:cubicBezTo>
                  <a:cubicBezTo>
                    <a:pt x="867" y="2569"/>
                    <a:pt x="852" y="2577"/>
                    <a:pt x="840" y="2577"/>
                  </a:cubicBezTo>
                  <a:cubicBezTo>
                    <a:pt x="829" y="2577"/>
                    <a:pt x="821" y="2569"/>
                    <a:pt x="821" y="2554"/>
                  </a:cubicBezTo>
                  <a:cubicBezTo>
                    <a:pt x="821" y="2523"/>
                    <a:pt x="821" y="2523"/>
                    <a:pt x="791" y="2523"/>
                  </a:cubicBezTo>
                  <a:cubicBezTo>
                    <a:pt x="826" y="2488"/>
                    <a:pt x="841" y="2473"/>
                    <a:pt x="835" y="2473"/>
                  </a:cubicBezTo>
                  <a:cubicBezTo>
                    <a:pt x="831" y="2473"/>
                    <a:pt x="816" y="2480"/>
                    <a:pt x="791" y="2493"/>
                  </a:cubicBezTo>
                  <a:cubicBezTo>
                    <a:pt x="781" y="2503"/>
                    <a:pt x="774" y="2507"/>
                    <a:pt x="771" y="2507"/>
                  </a:cubicBezTo>
                  <a:cubicBezTo>
                    <a:pt x="764" y="2507"/>
                    <a:pt x="771" y="2493"/>
                    <a:pt x="791" y="2493"/>
                  </a:cubicBezTo>
                  <a:cubicBezTo>
                    <a:pt x="791" y="2493"/>
                    <a:pt x="777" y="2480"/>
                    <a:pt x="768" y="2480"/>
                  </a:cubicBezTo>
                  <a:cubicBezTo>
                    <a:pt x="764" y="2480"/>
                    <a:pt x="760" y="2483"/>
                    <a:pt x="760" y="2493"/>
                  </a:cubicBezTo>
                  <a:cubicBezTo>
                    <a:pt x="730" y="2493"/>
                    <a:pt x="730" y="2493"/>
                    <a:pt x="730" y="2463"/>
                  </a:cubicBezTo>
                  <a:cubicBezTo>
                    <a:pt x="760" y="2463"/>
                    <a:pt x="760" y="2463"/>
                    <a:pt x="760" y="2432"/>
                  </a:cubicBezTo>
                  <a:lnTo>
                    <a:pt x="760" y="2432"/>
                  </a:lnTo>
                  <a:cubicBezTo>
                    <a:pt x="756" y="2437"/>
                    <a:pt x="752" y="2438"/>
                    <a:pt x="748" y="2438"/>
                  </a:cubicBezTo>
                  <a:cubicBezTo>
                    <a:pt x="722" y="2438"/>
                    <a:pt x="700" y="2371"/>
                    <a:pt x="700" y="2371"/>
                  </a:cubicBezTo>
                  <a:lnTo>
                    <a:pt x="669" y="2371"/>
                  </a:lnTo>
                  <a:cubicBezTo>
                    <a:pt x="700" y="2356"/>
                    <a:pt x="707" y="2349"/>
                    <a:pt x="700" y="2349"/>
                  </a:cubicBezTo>
                  <a:cubicBezTo>
                    <a:pt x="692" y="2349"/>
                    <a:pt x="669" y="2356"/>
                    <a:pt x="639" y="2371"/>
                  </a:cubicBezTo>
                  <a:lnTo>
                    <a:pt x="639" y="2402"/>
                  </a:lnTo>
                  <a:cubicBezTo>
                    <a:pt x="631" y="2410"/>
                    <a:pt x="623" y="2414"/>
                    <a:pt x="617" y="2414"/>
                  </a:cubicBezTo>
                  <a:cubicBezTo>
                    <a:pt x="601" y="2414"/>
                    <a:pt x="603" y="2386"/>
                    <a:pt x="669" y="2341"/>
                  </a:cubicBezTo>
                  <a:lnTo>
                    <a:pt x="669" y="2341"/>
                  </a:lnTo>
                  <a:cubicBezTo>
                    <a:pt x="644" y="2354"/>
                    <a:pt x="629" y="2361"/>
                    <a:pt x="625" y="2361"/>
                  </a:cubicBezTo>
                  <a:cubicBezTo>
                    <a:pt x="619" y="2361"/>
                    <a:pt x="634" y="2346"/>
                    <a:pt x="669" y="2311"/>
                  </a:cubicBezTo>
                  <a:lnTo>
                    <a:pt x="639" y="2311"/>
                  </a:lnTo>
                  <a:cubicBezTo>
                    <a:pt x="593" y="2326"/>
                    <a:pt x="563" y="2333"/>
                    <a:pt x="555" y="2333"/>
                  </a:cubicBezTo>
                  <a:cubicBezTo>
                    <a:pt x="548" y="2333"/>
                    <a:pt x="563" y="2326"/>
                    <a:pt x="608" y="2311"/>
                  </a:cubicBezTo>
                  <a:cubicBezTo>
                    <a:pt x="669" y="2280"/>
                    <a:pt x="700" y="2250"/>
                    <a:pt x="700" y="2250"/>
                  </a:cubicBezTo>
                  <a:cubicBezTo>
                    <a:pt x="669" y="2250"/>
                    <a:pt x="669" y="2250"/>
                    <a:pt x="639" y="2280"/>
                  </a:cubicBezTo>
                  <a:cubicBezTo>
                    <a:pt x="621" y="2289"/>
                    <a:pt x="608" y="2293"/>
                    <a:pt x="601" y="2293"/>
                  </a:cubicBezTo>
                  <a:cubicBezTo>
                    <a:pt x="583" y="2293"/>
                    <a:pt x="596" y="2271"/>
                    <a:pt x="639" y="2250"/>
                  </a:cubicBezTo>
                  <a:cubicBezTo>
                    <a:pt x="700" y="2189"/>
                    <a:pt x="700" y="2189"/>
                    <a:pt x="639" y="2189"/>
                  </a:cubicBezTo>
                  <a:cubicBezTo>
                    <a:pt x="578" y="2189"/>
                    <a:pt x="578" y="2159"/>
                    <a:pt x="639" y="2159"/>
                  </a:cubicBezTo>
                  <a:lnTo>
                    <a:pt x="669" y="2159"/>
                  </a:lnTo>
                  <a:cubicBezTo>
                    <a:pt x="639" y="2159"/>
                    <a:pt x="639" y="2128"/>
                    <a:pt x="639" y="2128"/>
                  </a:cubicBezTo>
                  <a:lnTo>
                    <a:pt x="578" y="2128"/>
                  </a:lnTo>
                  <a:cubicBezTo>
                    <a:pt x="639" y="2098"/>
                    <a:pt x="669" y="2098"/>
                    <a:pt x="608" y="2098"/>
                  </a:cubicBezTo>
                  <a:cubicBezTo>
                    <a:pt x="608" y="2068"/>
                    <a:pt x="608" y="2068"/>
                    <a:pt x="608" y="2068"/>
                  </a:cubicBezTo>
                  <a:lnTo>
                    <a:pt x="578" y="2068"/>
                  </a:lnTo>
                  <a:cubicBezTo>
                    <a:pt x="548" y="2068"/>
                    <a:pt x="578" y="2068"/>
                    <a:pt x="608" y="2037"/>
                  </a:cubicBezTo>
                  <a:lnTo>
                    <a:pt x="548" y="2037"/>
                  </a:lnTo>
                  <a:cubicBezTo>
                    <a:pt x="517" y="2037"/>
                    <a:pt x="517" y="2007"/>
                    <a:pt x="548" y="2007"/>
                  </a:cubicBezTo>
                  <a:lnTo>
                    <a:pt x="608" y="2007"/>
                  </a:lnTo>
                  <a:cubicBezTo>
                    <a:pt x="608" y="1976"/>
                    <a:pt x="608" y="1976"/>
                    <a:pt x="578" y="1976"/>
                  </a:cubicBezTo>
                  <a:cubicBezTo>
                    <a:pt x="548" y="1976"/>
                    <a:pt x="548" y="1946"/>
                    <a:pt x="578" y="1946"/>
                  </a:cubicBezTo>
                  <a:lnTo>
                    <a:pt x="578" y="1916"/>
                  </a:lnTo>
                  <a:lnTo>
                    <a:pt x="548" y="1916"/>
                  </a:lnTo>
                  <a:cubicBezTo>
                    <a:pt x="548" y="1916"/>
                    <a:pt x="548" y="1885"/>
                    <a:pt x="517" y="1885"/>
                  </a:cubicBezTo>
                  <a:lnTo>
                    <a:pt x="548" y="1885"/>
                  </a:lnTo>
                  <a:cubicBezTo>
                    <a:pt x="487" y="1885"/>
                    <a:pt x="487" y="1885"/>
                    <a:pt x="548" y="1855"/>
                  </a:cubicBezTo>
                  <a:cubicBezTo>
                    <a:pt x="487" y="1855"/>
                    <a:pt x="457" y="1824"/>
                    <a:pt x="517" y="1824"/>
                  </a:cubicBezTo>
                  <a:lnTo>
                    <a:pt x="487" y="1824"/>
                  </a:lnTo>
                  <a:cubicBezTo>
                    <a:pt x="426" y="1824"/>
                    <a:pt x="426" y="1824"/>
                    <a:pt x="487" y="1794"/>
                  </a:cubicBezTo>
                  <a:cubicBezTo>
                    <a:pt x="487" y="1794"/>
                    <a:pt x="457" y="1794"/>
                    <a:pt x="487" y="1764"/>
                  </a:cubicBezTo>
                  <a:cubicBezTo>
                    <a:pt x="487" y="1764"/>
                    <a:pt x="506" y="1725"/>
                    <a:pt x="483" y="1725"/>
                  </a:cubicBezTo>
                  <a:cubicBezTo>
                    <a:pt x="477" y="1725"/>
                    <a:pt x="469" y="1727"/>
                    <a:pt x="457" y="1733"/>
                  </a:cubicBezTo>
                  <a:cubicBezTo>
                    <a:pt x="487" y="1703"/>
                    <a:pt x="487" y="1703"/>
                    <a:pt x="457" y="1703"/>
                  </a:cubicBezTo>
                  <a:lnTo>
                    <a:pt x="426" y="1703"/>
                  </a:lnTo>
                  <a:cubicBezTo>
                    <a:pt x="457" y="1703"/>
                    <a:pt x="487" y="1672"/>
                    <a:pt x="487" y="1672"/>
                  </a:cubicBezTo>
                  <a:lnTo>
                    <a:pt x="426" y="1672"/>
                  </a:lnTo>
                  <a:cubicBezTo>
                    <a:pt x="426" y="1672"/>
                    <a:pt x="457" y="1642"/>
                    <a:pt x="487" y="1642"/>
                  </a:cubicBezTo>
                  <a:lnTo>
                    <a:pt x="457" y="1642"/>
                  </a:lnTo>
                  <a:cubicBezTo>
                    <a:pt x="487" y="1642"/>
                    <a:pt x="487" y="1612"/>
                    <a:pt x="487" y="1612"/>
                  </a:cubicBezTo>
                  <a:cubicBezTo>
                    <a:pt x="487" y="1596"/>
                    <a:pt x="487" y="1589"/>
                    <a:pt x="483" y="1589"/>
                  </a:cubicBezTo>
                  <a:cubicBezTo>
                    <a:pt x="479" y="1589"/>
                    <a:pt x="472" y="1596"/>
                    <a:pt x="457" y="1612"/>
                  </a:cubicBezTo>
                  <a:lnTo>
                    <a:pt x="396" y="1612"/>
                  </a:lnTo>
                  <a:cubicBezTo>
                    <a:pt x="426" y="1612"/>
                    <a:pt x="457" y="1581"/>
                    <a:pt x="457" y="1581"/>
                  </a:cubicBezTo>
                  <a:lnTo>
                    <a:pt x="487" y="1581"/>
                  </a:lnTo>
                  <a:cubicBezTo>
                    <a:pt x="548" y="1581"/>
                    <a:pt x="517" y="1551"/>
                    <a:pt x="487" y="1551"/>
                  </a:cubicBezTo>
                  <a:cubicBezTo>
                    <a:pt x="426" y="1551"/>
                    <a:pt x="426" y="1551"/>
                    <a:pt x="457" y="1520"/>
                  </a:cubicBezTo>
                  <a:lnTo>
                    <a:pt x="365" y="1520"/>
                  </a:lnTo>
                  <a:cubicBezTo>
                    <a:pt x="487" y="1490"/>
                    <a:pt x="487" y="1490"/>
                    <a:pt x="426" y="1490"/>
                  </a:cubicBezTo>
                  <a:cubicBezTo>
                    <a:pt x="457" y="1460"/>
                    <a:pt x="457" y="1460"/>
                    <a:pt x="457" y="1460"/>
                  </a:cubicBezTo>
                  <a:cubicBezTo>
                    <a:pt x="457" y="1429"/>
                    <a:pt x="457" y="1429"/>
                    <a:pt x="426" y="1429"/>
                  </a:cubicBezTo>
                  <a:cubicBezTo>
                    <a:pt x="487" y="1399"/>
                    <a:pt x="457" y="1399"/>
                    <a:pt x="396" y="1399"/>
                  </a:cubicBezTo>
                  <a:lnTo>
                    <a:pt x="426" y="1399"/>
                  </a:lnTo>
                  <a:cubicBezTo>
                    <a:pt x="457" y="1399"/>
                    <a:pt x="457" y="1368"/>
                    <a:pt x="457" y="1338"/>
                  </a:cubicBezTo>
                  <a:cubicBezTo>
                    <a:pt x="426" y="1277"/>
                    <a:pt x="426" y="1247"/>
                    <a:pt x="365" y="1247"/>
                  </a:cubicBezTo>
                  <a:lnTo>
                    <a:pt x="396" y="1247"/>
                  </a:lnTo>
                  <a:cubicBezTo>
                    <a:pt x="396" y="1247"/>
                    <a:pt x="396" y="1247"/>
                    <a:pt x="396" y="1216"/>
                  </a:cubicBezTo>
                  <a:lnTo>
                    <a:pt x="426" y="1216"/>
                  </a:lnTo>
                  <a:cubicBezTo>
                    <a:pt x="487" y="1186"/>
                    <a:pt x="457" y="1186"/>
                    <a:pt x="426" y="1186"/>
                  </a:cubicBezTo>
                  <a:cubicBezTo>
                    <a:pt x="457" y="1186"/>
                    <a:pt x="487" y="1186"/>
                    <a:pt x="457" y="1156"/>
                  </a:cubicBezTo>
                  <a:cubicBezTo>
                    <a:pt x="426" y="1156"/>
                    <a:pt x="396" y="1125"/>
                    <a:pt x="457" y="1125"/>
                  </a:cubicBezTo>
                  <a:cubicBezTo>
                    <a:pt x="426" y="1095"/>
                    <a:pt x="426" y="1095"/>
                    <a:pt x="426" y="1064"/>
                  </a:cubicBezTo>
                  <a:lnTo>
                    <a:pt x="457" y="1064"/>
                  </a:lnTo>
                  <a:cubicBezTo>
                    <a:pt x="457" y="1034"/>
                    <a:pt x="396" y="1034"/>
                    <a:pt x="396" y="1004"/>
                  </a:cubicBezTo>
                  <a:cubicBezTo>
                    <a:pt x="426" y="1004"/>
                    <a:pt x="426" y="973"/>
                    <a:pt x="426" y="973"/>
                  </a:cubicBezTo>
                  <a:cubicBezTo>
                    <a:pt x="426" y="973"/>
                    <a:pt x="426" y="943"/>
                    <a:pt x="426" y="943"/>
                  </a:cubicBezTo>
                  <a:cubicBezTo>
                    <a:pt x="487" y="943"/>
                    <a:pt x="487" y="912"/>
                    <a:pt x="457" y="882"/>
                  </a:cubicBezTo>
                  <a:cubicBezTo>
                    <a:pt x="487" y="882"/>
                    <a:pt x="487" y="882"/>
                    <a:pt x="457" y="852"/>
                  </a:cubicBezTo>
                  <a:cubicBezTo>
                    <a:pt x="446" y="842"/>
                    <a:pt x="443" y="838"/>
                    <a:pt x="444" y="838"/>
                  </a:cubicBezTo>
                  <a:cubicBezTo>
                    <a:pt x="446" y="838"/>
                    <a:pt x="467" y="852"/>
                    <a:pt x="487" y="852"/>
                  </a:cubicBezTo>
                  <a:cubicBezTo>
                    <a:pt x="517" y="867"/>
                    <a:pt x="533" y="874"/>
                    <a:pt x="540" y="874"/>
                  </a:cubicBezTo>
                  <a:cubicBezTo>
                    <a:pt x="548" y="874"/>
                    <a:pt x="548" y="867"/>
                    <a:pt x="548" y="852"/>
                  </a:cubicBezTo>
                  <a:cubicBezTo>
                    <a:pt x="517" y="821"/>
                    <a:pt x="517" y="821"/>
                    <a:pt x="548" y="821"/>
                  </a:cubicBezTo>
                  <a:cubicBezTo>
                    <a:pt x="517" y="791"/>
                    <a:pt x="517" y="791"/>
                    <a:pt x="487" y="761"/>
                  </a:cubicBezTo>
                  <a:cubicBezTo>
                    <a:pt x="487" y="761"/>
                    <a:pt x="461" y="735"/>
                    <a:pt x="457" y="731"/>
                  </a:cubicBezTo>
                  <a:lnTo>
                    <a:pt x="457" y="731"/>
                  </a:lnTo>
                  <a:cubicBezTo>
                    <a:pt x="487" y="761"/>
                    <a:pt x="487" y="761"/>
                    <a:pt x="517" y="761"/>
                  </a:cubicBezTo>
                  <a:cubicBezTo>
                    <a:pt x="527" y="771"/>
                    <a:pt x="534" y="774"/>
                    <a:pt x="539" y="774"/>
                  </a:cubicBezTo>
                  <a:cubicBezTo>
                    <a:pt x="548" y="774"/>
                    <a:pt x="548" y="761"/>
                    <a:pt x="548" y="761"/>
                  </a:cubicBezTo>
                  <a:lnTo>
                    <a:pt x="578" y="761"/>
                  </a:lnTo>
                  <a:cubicBezTo>
                    <a:pt x="608" y="761"/>
                    <a:pt x="608" y="761"/>
                    <a:pt x="608" y="730"/>
                  </a:cubicBezTo>
                  <a:cubicBezTo>
                    <a:pt x="578" y="730"/>
                    <a:pt x="578" y="730"/>
                    <a:pt x="578" y="700"/>
                  </a:cubicBezTo>
                  <a:lnTo>
                    <a:pt x="578" y="700"/>
                  </a:lnTo>
                  <a:cubicBezTo>
                    <a:pt x="601" y="723"/>
                    <a:pt x="625" y="733"/>
                    <a:pt x="643" y="733"/>
                  </a:cubicBezTo>
                  <a:cubicBezTo>
                    <a:pt x="664" y="733"/>
                    <a:pt x="678" y="720"/>
                    <a:pt x="677" y="698"/>
                  </a:cubicBezTo>
                  <a:lnTo>
                    <a:pt x="677" y="698"/>
                  </a:lnTo>
                  <a:cubicBezTo>
                    <a:pt x="682" y="700"/>
                    <a:pt x="689" y="700"/>
                    <a:pt x="700" y="700"/>
                  </a:cubicBezTo>
                  <a:cubicBezTo>
                    <a:pt x="700" y="730"/>
                    <a:pt x="700" y="730"/>
                    <a:pt x="730" y="730"/>
                  </a:cubicBezTo>
                  <a:cubicBezTo>
                    <a:pt x="730" y="730"/>
                    <a:pt x="730" y="700"/>
                    <a:pt x="760" y="700"/>
                  </a:cubicBezTo>
                  <a:cubicBezTo>
                    <a:pt x="791" y="669"/>
                    <a:pt x="821" y="669"/>
                    <a:pt x="791" y="639"/>
                  </a:cubicBezTo>
                  <a:cubicBezTo>
                    <a:pt x="821" y="639"/>
                    <a:pt x="821" y="639"/>
                    <a:pt x="821" y="669"/>
                  </a:cubicBezTo>
                  <a:cubicBezTo>
                    <a:pt x="821" y="700"/>
                    <a:pt x="821" y="700"/>
                    <a:pt x="821" y="700"/>
                  </a:cubicBezTo>
                  <a:cubicBezTo>
                    <a:pt x="852" y="700"/>
                    <a:pt x="821" y="669"/>
                    <a:pt x="821" y="639"/>
                  </a:cubicBezTo>
                  <a:cubicBezTo>
                    <a:pt x="821" y="624"/>
                    <a:pt x="821" y="616"/>
                    <a:pt x="825" y="616"/>
                  </a:cubicBezTo>
                  <a:cubicBezTo>
                    <a:pt x="829" y="616"/>
                    <a:pt x="836" y="624"/>
                    <a:pt x="852" y="639"/>
                  </a:cubicBezTo>
                  <a:cubicBezTo>
                    <a:pt x="852" y="654"/>
                    <a:pt x="859" y="662"/>
                    <a:pt x="871" y="662"/>
                  </a:cubicBezTo>
                  <a:cubicBezTo>
                    <a:pt x="882" y="662"/>
                    <a:pt x="897" y="654"/>
                    <a:pt x="912" y="639"/>
                  </a:cubicBezTo>
                  <a:cubicBezTo>
                    <a:pt x="912" y="639"/>
                    <a:pt x="912" y="639"/>
                    <a:pt x="912" y="669"/>
                  </a:cubicBezTo>
                  <a:cubicBezTo>
                    <a:pt x="930" y="687"/>
                    <a:pt x="937" y="704"/>
                    <a:pt x="941" y="704"/>
                  </a:cubicBezTo>
                  <a:cubicBezTo>
                    <a:pt x="943" y="704"/>
                    <a:pt x="943" y="695"/>
                    <a:pt x="943" y="669"/>
                  </a:cubicBezTo>
                  <a:cubicBezTo>
                    <a:pt x="973" y="669"/>
                    <a:pt x="973" y="669"/>
                    <a:pt x="973" y="700"/>
                  </a:cubicBezTo>
                  <a:cubicBezTo>
                    <a:pt x="973" y="669"/>
                    <a:pt x="1004" y="669"/>
                    <a:pt x="1034" y="669"/>
                  </a:cubicBezTo>
                  <a:cubicBezTo>
                    <a:pt x="1034" y="669"/>
                    <a:pt x="1034" y="669"/>
                    <a:pt x="1034" y="654"/>
                  </a:cubicBezTo>
                  <a:cubicBezTo>
                    <a:pt x="1034" y="654"/>
                    <a:pt x="1034" y="639"/>
                    <a:pt x="1034" y="609"/>
                  </a:cubicBezTo>
                  <a:cubicBezTo>
                    <a:pt x="1064" y="639"/>
                    <a:pt x="1064" y="639"/>
                    <a:pt x="1064" y="639"/>
                  </a:cubicBezTo>
                  <a:cubicBezTo>
                    <a:pt x="1064" y="639"/>
                    <a:pt x="1095" y="609"/>
                    <a:pt x="1125" y="609"/>
                  </a:cubicBezTo>
                  <a:cubicBezTo>
                    <a:pt x="1186" y="609"/>
                    <a:pt x="1186" y="609"/>
                    <a:pt x="1186" y="578"/>
                  </a:cubicBezTo>
                  <a:cubicBezTo>
                    <a:pt x="1186" y="563"/>
                    <a:pt x="1186" y="555"/>
                    <a:pt x="1190" y="555"/>
                  </a:cubicBezTo>
                  <a:cubicBezTo>
                    <a:pt x="1194" y="555"/>
                    <a:pt x="1201" y="563"/>
                    <a:pt x="1216" y="578"/>
                  </a:cubicBezTo>
                  <a:cubicBezTo>
                    <a:pt x="1216" y="609"/>
                    <a:pt x="1216" y="609"/>
                    <a:pt x="1216" y="609"/>
                  </a:cubicBezTo>
                  <a:cubicBezTo>
                    <a:pt x="1247" y="609"/>
                    <a:pt x="1247" y="609"/>
                    <a:pt x="1247" y="639"/>
                  </a:cubicBezTo>
                  <a:cubicBezTo>
                    <a:pt x="1247" y="609"/>
                    <a:pt x="1247" y="609"/>
                    <a:pt x="1247" y="609"/>
                  </a:cubicBezTo>
                  <a:cubicBezTo>
                    <a:pt x="1247" y="624"/>
                    <a:pt x="1254" y="631"/>
                    <a:pt x="1262" y="631"/>
                  </a:cubicBezTo>
                  <a:cubicBezTo>
                    <a:pt x="1270" y="631"/>
                    <a:pt x="1277" y="624"/>
                    <a:pt x="1277" y="609"/>
                  </a:cubicBezTo>
                  <a:cubicBezTo>
                    <a:pt x="1277" y="578"/>
                    <a:pt x="1308" y="578"/>
                    <a:pt x="1308" y="548"/>
                  </a:cubicBezTo>
                  <a:cubicBezTo>
                    <a:pt x="1308" y="548"/>
                    <a:pt x="1308" y="548"/>
                    <a:pt x="1308" y="578"/>
                  </a:cubicBezTo>
                  <a:cubicBezTo>
                    <a:pt x="1316" y="587"/>
                    <a:pt x="1325" y="591"/>
                    <a:pt x="1334" y="591"/>
                  </a:cubicBezTo>
                  <a:cubicBezTo>
                    <a:pt x="1353" y="591"/>
                    <a:pt x="1368" y="569"/>
                    <a:pt x="1368" y="548"/>
                  </a:cubicBezTo>
                  <a:cubicBezTo>
                    <a:pt x="1368" y="578"/>
                    <a:pt x="1368" y="578"/>
                    <a:pt x="1399" y="578"/>
                  </a:cubicBezTo>
                  <a:cubicBezTo>
                    <a:pt x="1399" y="586"/>
                    <a:pt x="1399" y="597"/>
                    <a:pt x="1399" y="609"/>
                  </a:cubicBezTo>
                  <a:cubicBezTo>
                    <a:pt x="1399" y="639"/>
                    <a:pt x="1399" y="639"/>
                    <a:pt x="1429" y="639"/>
                  </a:cubicBezTo>
                  <a:cubicBezTo>
                    <a:pt x="1429" y="609"/>
                    <a:pt x="1429" y="609"/>
                    <a:pt x="1460" y="609"/>
                  </a:cubicBezTo>
                  <a:cubicBezTo>
                    <a:pt x="1490" y="609"/>
                    <a:pt x="1490" y="578"/>
                    <a:pt x="1490" y="517"/>
                  </a:cubicBezTo>
                  <a:lnTo>
                    <a:pt x="1490" y="457"/>
                  </a:lnTo>
                  <a:lnTo>
                    <a:pt x="1520" y="517"/>
                  </a:lnTo>
                  <a:cubicBezTo>
                    <a:pt x="1520" y="502"/>
                    <a:pt x="1520" y="495"/>
                    <a:pt x="1524" y="495"/>
                  </a:cubicBezTo>
                  <a:cubicBezTo>
                    <a:pt x="1528" y="495"/>
                    <a:pt x="1536" y="502"/>
                    <a:pt x="1551" y="517"/>
                  </a:cubicBezTo>
                  <a:cubicBezTo>
                    <a:pt x="1566" y="533"/>
                    <a:pt x="1574" y="540"/>
                    <a:pt x="1577" y="540"/>
                  </a:cubicBezTo>
                  <a:cubicBezTo>
                    <a:pt x="1581" y="540"/>
                    <a:pt x="1581" y="533"/>
                    <a:pt x="1581" y="517"/>
                  </a:cubicBezTo>
                  <a:cubicBezTo>
                    <a:pt x="1581" y="517"/>
                    <a:pt x="1581" y="517"/>
                    <a:pt x="1612" y="548"/>
                  </a:cubicBezTo>
                  <a:cubicBezTo>
                    <a:pt x="1612" y="548"/>
                    <a:pt x="1612" y="548"/>
                    <a:pt x="1612" y="517"/>
                  </a:cubicBezTo>
                  <a:cubicBezTo>
                    <a:pt x="1596" y="502"/>
                    <a:pt x="1596" y="495"/>
                    <a:pt x="1600" y="495"/>
                  </a:cubicBezTo>
                  <a:cubicBezTo>
                    <a:pt x="1604" y="495"/>
                    <a:pt x="1612" y="502"/>
                    <a:pt x="1612" y="517"/>
                  </a:cubicBezTo>
                  <a:cubicBezTo>
                    <a:pt x="1612" y="553"/>
                    <a:pt x="1622" y="568"/>
                    <a:pt x="1631" y="568"/>
                  </a:cubicBezTo>
                  <a:cubicBezTo>
                    <a:pt x="1637" y="568"/>
                    <a:pt x="1642" y="560"/>
                    <a:pt x="1642" y="548"/>
                  </a:cubicBezTo>
                  <a:cubicBezTo>
                    <a:pt x="1642" y="517"/>
                    <a:pt x="1642" y="517"/>
                    <a:pt x="1642" y="517"/>
                  </a:cubicBezTo>
                  <a:cubicBezTo>
                    <a:pt x="1642" y="517"/>
                    <a:pt x="1672" y="517"/>
                    <a:pt x="1672" y="487"/>
                  </a:cubicBezTo>
                  <a:cubicBezTo>
                    <a:pt x="1672" y="487"/>
                    <a:pt x="1672" y="517"/>
                    <a:pt x="1672" y="517"/>
                  </a:cubicBezTo>
                  <a:lnTo>
                    <a:pt x="1672" y="548"/>
                  </a:lnTo>
                  <a:cubicBezTo>
                    <a:pt x="1703" y="548"/>
                    <a:pt x="1703" y="548"/>
                    <a:pt x="1703" y="517"/>
                  </a:cubicBezTo>
                  <a:cubicBezTo>
                    <a:pt x="1703" y="539"/>
                    <a:pt x="1718" y="560"/>
                    <a:pt x="1727" y="560"/>
                  </a:cubicBezTo>
                  <a:cubicBezTo>
                    <a:pt x="1731" y="560"/>
                    <a:pt x="1733" y="557"/>
                    <a:pt x="1733" y="548"/>
                  </a:cubicBezTo>
                  <a:cubicBezTo>
                    <a:pt x="1733" y="578"/>
                    <a:pt x="1733" y="593"/>
                    <a:pt x="1737" y="593"/>
                  </a:cubicBezTo>
                  <a:cubicBezTo>
                    <a:pt x="1741" y="593"/>
                    <a:pt x="1748" y="578"/>
                    <a:pt x="1764" y="548"/>
                  </a:cubicBezTo>
                  <a:cubicBezTo>
                    <a:pt x="1764" y="548"/>
                    <a:pt x="1794" y="487"/>
                    <a:pt x="1824" y="487"/>
                  </a:cubicBezTo>
                  <a:cubicBezTo>
                    <a:pt x="1855" y="487"/>
                    <a:pt x="1855" y="487"/>
                    <a:pt x="1855" y="517"/>
                  </a:cubicBezTo>
                  <a:cubicBezTo>
                    <a:pt x="1855" y="518"/>
                    <a:pt x="1855" y="518"/>
                    <a:pt x="1855" y="518"/>
                  </a:cubicBezTo>
                  <a:lnTo>
                    <a:pt x="1855" y="518"/>
                  </a:lnTo>
                  <a:cubicBezTo>
                    <a:pt x="1856" y="487"/>
                    <a:pt x="1861" y="487"/>
                    <a:pt x="1885" y="487"/>
                  </a:cubicBezTo>
                  <a:cubicBezTo>
                    <a:pt x="1894" y="496"/>
                    <a:pt x="1900" y="500"/>
                    <a:pt x="1905" y="500"/>
                  </a:cubicBezTo>
                  <a:cubicBezTo>
                    <a:pt x="1916" y="500"/>
                    <a:pt x="1916" y="478"/>
                    <a:pt x="1916" y="457"/>
                  </a:cubicBezTo>
                  <a:cubicBezTo>
                    <a:pt x="1898" y="421"/>
                    <a:pt x="1901" y="406"/>
                    <a:pt x="1906" y="406"/>
                  </a:cubicBezTo>
                  <a:cubicBezTo>
                    <a:pt x="1910" y="406"/>
                    <a:pt x="1916" y="414"/>
                    <a:pt x="1916" y="426"/>
                  </a:cubicBezTo>
                  <a:cubicBezTo>
                    <a:pt x="1916" y="426"/>
                    <a:pt x="1946" y="457"/>
                    <a:pt x="1946" y="487"/>
                  </a:cubicBezTo>
                  <a:cubicBezTo>
                    <a:pt x="1976" y="487"/>
                    <a:pt x="1976" y="487"/>
                    <a:pt x="1976" y="457"/>
                  </a:cubicBezTo>
                  <a:cubicBezTo>
                    <a:pt x="1976" y="426"/>
                    <a:pt x="1976" y="426"/>
                    <a:pt x="1976" y="426"/>
                  </a:cubicBezTo>
                  <a:cubicBezTo>
                    <a:pt x="2007" y="457"/>
                    <a:pt x="2007" y="457"/>
                    <a:pt x="2007" y="457"/>
                  </a:cubicBezTo>
                  <a:cubicBezTo>
                    <a:pt x="2007" y="457"/>
                    <a:pt x="2007" y="457"/>
                    <a:pt x="2007" y="487"/>
                  </a:cubicBezTo>
                  <a:cubicBezTo>
                    <a:pt x="2007" y="517"/>
                    <a:pt x="2037" y="517"/>
                    <a:pt x="2037" y="517"/>
                  </a:cubicBezTo>
                  <a:cubicBezTo>
                    <a:pt x="2037" y="517"/>
                    <a:pt x="2037" y="487"/>
                    <a:pt x="2037" y="487"/>
                  </a:cubicBezTo>
                  <a:cubicBezTo>
                    <a:pt x="2007" y="457"/>
                    <a:pt x="2189" y="457"/>
                    <a:pt x="2189" y="457"/>
                  </a:cubicBezTo>
                  <a:cubicBezTo>
                    <a:pt x="2204" y="472"/>
                    <a:pt x="2212" y="479"/>
                    <a:pt x="2216" y="479"/>
                  </a:cubicBezTo>
                  <a:cubicBezTo>
                    <a:pt x="2219" y="479"/>
                    <a:pt x="2219" y="472"/>
                    <a:pt x="2219" y="457"/>
                  </a:cubicBezTo>
                  <a:cubicBezTo>
                    <a:pt x="2219" y="426"/>
                    <a:pt x="2250" y="396"/>
                    <a:pt x="2280" y="396"/>
                  </a:cubicBezTo>
                  <a:cubicBezTo>
                    <a:pt x="2341" y="396"/>
                    <a:pt x="2371" y="396"/>
                    <a:pt x="2371" y="365"/>
                  </a:cubicBezTo>
                  <a:lnTo>
                    <a:pt x="2402" y="365"/>
                  </a:lnTo>
                  <a:cubicBezTo>
                    <a:pt x="2402" y="365"/>
                    <a:pt x="2432" y="335"/>
                    <a:pt x="2432" y="335"/>
                  </a:cubicBezTo>
                  <a:cubicBezTo>
                    <a:pt x="2447" y="320"/>
                    <a:pt x="2455" y="312"/>
                    <a:pt x="2459" y="312"/>
                  </a:cubicBezTo>
                  <a:cubicBezTo>
                    <a:pt x="2463" y="312"/>
                    <a:pt x="2463" y="320"/>
                    <a:pt x="2463" y="335"/>
                  </a:cubicBezTo>
                  <a:cubicBezTo>
                    <a:pt x="2463" y="305"/>
                    <a:pt x="2493" y="305"/>
                    <a:pt x="2493" y="305"/>
                  </a:cubicBezTo>
                  <a:cubicBezTo>
                    <a:pt x="2493" y="305"/>
                    <a:pt x="2493" y="305"/>
                    <a:pt x="2493" y="335"/>
                  </a:cubicBezTo>
                  <a:lnTo>
                    <a:pt x="2493" y="396"/>
                  </a:lnTo>
                  <a:cubicBezTo>
                    <a:pt x="2493" y="404"/>
                    <a:pt x="2493" y="414"/>
                    <a:pt x="2493" y="426"/>
                  </a:cubicBezTo>
                  <a:cubicBezTo>
                    <a:pt x="2493" y="457"/>
                    <a:pt x="2493" y="472"/>
                    <a:pt x="2497" y="472"/>
                  </a:cubicBezTo>
                  <a:cubicBezTo>
                    <a:pt x="2501" y="472"/>
                    <a:pt x="2508" y="457"/>
                    <a:pt x="2523" y="426"/>
                  </a:cubicBezTo>
                  <a:lnTo>
                    <a:pt x="2523" y="396"/>
                  </a:lnTo>
                  <a:cubicBezTo>
                    <a:pt x="2523" y="415"/>
                    <a:pt x="2526" y="422"/>
                    <a:pt x="2530" y="422"/>
                  </a:cubicBezTo>
                  <a:cubicBezTo>
                    <a:pt x="2539" y="422"/>
                    <a:pt x="2554" y="386"/>
                    <a:pt x="2554" y="365"/>
                  </a:cubicBezTo>
                  <a:cubicBezTo>
                    <a:pt x="2554" y="396"/>
                    <a:pt x="2554" y="411"/>
                    <a:pt x="2558" y="411"/>
                  </a:cubicBezTo>
                  <a:cubicBezTo>
                    <a:pt x="2561" y="411"/>
                    <a:pt x="2569" y="396"/>
                    <a:pt x="2584" y="365"/>
                  </a:cubicBezTo>
                  <a:cubicBezTo>
                    <a:pt x="2584" y="350"/>
                    <a:pt x="2592" y="343"/>
                    <a:pt x="2599" y="343"/>
                  </a:cubicBezTo>
                  <a:cubicBezTo>
                    <a:pt x="2607" y="343"/>
                    <a:pt x="2615" y="350"/>
                    <a:pt x="2615" y="365"/>
                  </a:cubicBezTo>
                  <a:cubicBezTo>
                    <a:pt x="2615" y="396"/>
                    <a:pt x="2615" y="396"/>
                    <a:pt x="2615" y="396"/>
                  </a:cubicBezTo>
                  <a:cubicBezTo>
                    <a:pt x="2624" y="387"/>
                    <a:pt x="2635" y="383"/>
                    <a:pt x="2648" y="383"/>
                  </a:cubicBezTo>
                  <a:cubicBezTo>
                    <a:pt x="2678" y="383"/>
                    <a:pt x="2715" y="405"/>
                    <a:pt x="2736" y="426"/>
                  </a:cubicBezTo>
                  <a:cubicBezTo>
                    <a:pt x="2779" y="448"/>
                    <a:pt x="2807" y="469"/>
                    <a:pt x="2830" y="469"/>
                  </a:cubicBezTo>
                  <a:cubicBezTo>
                    <a:pt x="2840" y="469"/>
                    <a:pt x="2849" y="465"/>
                    <a:pt x="2858" y="457"/>
                  </a:cubicBezTo>
                  <a:cubicBezTo>
                    <a:pt x="2858" y="457"/>
                    <a:pt x="2858" y="457"/>
                    <a:pt x="2858" y="487"/>
                  </a:cubicBezTo>
                  <a:cubicBezTo>
                    <a:pt x="2843" y="502"/>
                    <a:pt x="2835" y="510"/>
                    <a:pt x="2839" y="510"/>
                  </a:cubicBezTo>
                  <a:cubicBezTo>
                    <a:pt x="2843" y="510"/>
                    <a:pt x="2858" y="502"/>
                    <a:pt x="2888" y="487"/>
                  </a:cubicBezTo>
                  <a:lnTo>
                    <a:pt x="2888" y="487"/>
                  </a:lnTo>
                  <a:cubicBezTo>
                    <a:pt x="2858" y="517"/>
                    <a:pt x="2858" y="517"/>
                    <a:pt x="2888" y="548"/>
                  </a:cubicBezTo>
                  <a:cubicBezTo>
                    <a:pt x="2888" y="569"/>
                    <a:pt x="2903" y="591"/>
                    <a:pt x="2923" y="591"/>
                  </a:cubicBezTo>
                  <a:cubicBezTo>
                    <a:pt x="2925" y="591"/>
                    <a:pt x="2928" y="590"/>
                    <a:pt x="2930" y="590"/>
                  </a:cubicBezTo>
                  <a:lnTo>
                    <a:pt x="2930" y="590"/>
                  </a:lnTo>
                  <a:cubicBezTo>
                    <a:pt x="2889" y="622"/>
                    <a:pt x="2895" y="669"/>
                    <a:pt x="2949" y="669"/>
                  </a:cubicBezTo>
                  <a:cubicBezTo>
                    <a:pt x="2949" y="669"/>
                    <a:pt x="2949" y="669"/>
                    <a:pt x="2919" y="700"/>
                  </a:cubicBezTo>
                  <a:lnTo>
                    <a:pt x="2949" y="700"/>
                  </a:lnTo>
                  <a:cubicBezTo>
                    <a:pt x="2949" y="700"/>
                    <a:pt x="2949" y="730"/>
                    <a:pt x="2949" y="761"/>
                  </a:cubicBezTo>
                  <a:lnTo>
                    <a:pt x="2979" y="761"/>
                  </a:lnTo>
                  <a:cubicBezTo>
                    <a:pt x="2979" y="791"/>
                    <a:pt x="3010" y="791"/>
                    <a:pt x="2979" y="791"/>
                  </a:cubicBezTo>
                  <a:cubicBezTo>
                    <a:pt x="2979" y="791"/>
                    <a:pt x="2979" y="821"/>
                    <a:pt x="2979" y="882"/>
                  </a:cubicBezTo>
                  <a:cubicBezTo>
                    <a:pt x="2979" y="943"/>
                    <a:pt x="2979" y="973"/>
                    <a:pt x="2949" y="973"/>
                  </a:cubicBezTo>
                  <a:lnTo>
                    <a:pt x="2979" y="973"/>
                  </a:lnTo>
                  <a:cubicBezTo>
                    <a:pt x="3040" y="973"/>
                    <a:pt x="3040" y="1004"/>
                    <a:pt x="3010" y="1004"/>
                  </a:cubicBezTo>
                  <a:cubicBezTo>
                    <a:pt x="2979" y="1004"/>
                    <a:pt x="2979" y="1034"/>
                    <a:pt x="3040" y="1034"/>
                  </a:cubicBezTo>
                  <a:lnTo>
                    <a:pt x="3010" y="1034"/>
                  </a:lnTo>
                  <a:cubicBezTo>
                    <a:pt x="2949" y="1064"/>
                    <a:pt x="2979" y="1064"/>
                    <a:pt x="3040" y="1064"/>
                  </a:cubicBezTo>
                  <a:cubicBezTo>
                    <a:pt x="3010" y="1095"/>
                    <a:pt x="2979" y="1095"/>
                    <a:pt x="3010" y="1095"/>
                  </a:cubicBezTo>
                  <a:lnTo>
                    <a:pt x="2949" y="1095"/>
                  </a:lnTo>
                  <a:cubicBezTo>
                    <a:pt x="2919" y="1125"/>
                    <a:pt x="2888" y="1125"/>
                    <a:pt x="2888" y="1125"/>
                  </a:cubicBezTo>
                  <a:lnTo>
                    <a:pt x="3010" y="1125"/>
                  </a:lnTo>
                  <a:cubicBezTo>
                    <a:pt x="2995" y="1140"/>
                    <a:pt x="2995" y="1148"/>
                    <a:pt x="3002" y="1148"/>
                  </a:cubicBezTo>
                  <a:cubicBezTo>
                    <a:pt x="3010" y="1148"/>
                    <a:pt x="3025" y="1140"/>
                    <a:pt x="3040" y="1125"/>
                  </a:cubicBezTo>
                  <a:lnTo>
                    <a:pt x="3162" y="1125"/>
                  </a:lnTo>
                  <a:cubicBezTo>
                    <a:pt x="3223" y="1095"/>
                    <a:pt x="3253" y="1095"/>
                    <a:pt x="3283" y="1095"/>
                  </a:cubicBezTo>
                  <a:cubicBezTo>
                    <a:pt x="3314" y="1064"/>
                    <a:pt x="3344" y="1034"/>
                    <a:pt x="3283" y="1034"/>
                  </a:cubicBezTo>
                  <a:lnTo>
                    <a:pt x="3253" y="1034"/>
                  </a:lnTo>
                  <a:cubicBezTo>
                    <a:pt x="3253" y="1034"/>
                    <a:pt x="3283" y="1004"/>
                    <a:pt x="3283" y="1004"/>
                  </a:cubicBezTo>
                  <a:cubicBezTo>
                    <a:pt x="3314" y="1004"/>
                    <a:pt x="3283" y="973"/>
                    <a:pt x="3283" y="943"/>
                  </a:cubicBezTo>
                  <a:cubicBezTo>
                    <a:pt x="3283" y="912"/>
                    <a:pt x="3283" y="882"/>
                    <a:pt x="3314" y="882"/>
                  </a:cubicBezTo>
                  <a:cubicBezTo>
                    <a:pt x="3344" y="882"/>
                    <a:pt x="3344" y="852"/>
                    <a:pt x="3344" y="852"/>
                  </a:cubicBezTo>
                  <a:lnTo>
                    <a:pt x="3314" y="852"/>
                  </a:lnTo>
                  <a:cubicBezTo>
                    <a:pt x="3314" y="821"/>
                    <a:pt x="3283" y="791"/>
                    <a:pt x="3283" y="730"/>
                  </a:cubicBezTo>
                  <a:cubicBezTo>
                    <a:pt x="3283" y="678"/>
                    <a:pt x="3261" y="602"/>
                    <a:pt x="3235" y="602"/>
                  </a:cubicBezTo>
                  <a:cubicBezTo>
                    <a:pt x="3231" y="602"/>
                    <a:pt x="3227" y="604"/>
                    <a:pt x="3223" y="609"/>
                  </a:cubicBezTo>
                  <a:lnTo>
                    <a:pt x="3223" y="578"/>
                  </a:lnTo>
                  <a:cubicBezTo>
                    <a:pt x="3253" y="548"/>
                    <a:pt x="3253" y="548"/>
                    <a:pt x="3223" y="517"/>
                  </a:cubicBezTo>
                  <a:cubicBezTo>
                    <a:pt x="3192" y="517"/>
                    <a:pt x="3192" y="487"/>
                    <a:pt x="3192" y="487"/>
                  </a:cubicBezTo>
                  <a:cubicBezTo>
                    <a:pt x="3223" y="487"/>
                    <a:pt x="3223" y="457"/>
                    <a:pt x="3192" y="457"/>
                  </a:cubicBezTo>
                  <a:cubicBezTo>
                    <a:pt x="3192" y="426"/>
                    <a:pt x="3192" y="426"/>
                    <a:pt x="3162" y="426"/>
                  </a:cubicBezTo>
                  <a:cubicBezTo>
                    <a:pt x="3162" y="426"/>
                    <a:pt x="3101" y="365"/>
                    <a:pt x="3101" y="305"/>
                  </a:cubicBezTo>
                  <a:cubicBezTo>
                    <a:pt x="3111" y="294"/>
                    <a:pt x="3114" y="291"/>
                    <a:pt x="3113" y="291"/>
                  </a:cubicBezTo>
                  <a:cubicBezTo>
                    <a:pt x="3111" y="291"/>
                    <a:pt x="3091" y="305"/>
                    <a:pt x="3071" y="305"/>
                  </a:cubicBezTo>
                  <a:cubicBezTo>
                    <a:pt x="3071" y="274"/>
                    <a:pt x="3101" y="274"/>
                    <a:pt x="3071" y="274"/>
                  </a:cubicBezTo>
                  <a:lnTo>
                    <a:pt x="3071" y="244"/>
                  </a:lnTo>
                  <a:cubicBezTo>
                    <a:pt x="3062" y="252"/>
                    <a:pt x="3054" y="256"/>
                    <a:pt x="3046" y="256"/>
                  </a:cubicBezTo>
                  <a:cubicBezTo>
                    <a:pt x="3022" y="256"/>
                    <a:pt x="2993" y="227"/>
                    <a:pt x="2949" y="183"/>
                  </a:cubicBezTo>
                  <a:cubicBezTo>
                    <a:pt x="2896" y="147"/>
                    <a:pt x="2863" y="133"/>
                    <a:pt x="2845" y="133"/>
                  </a:cubicBezTo>
                  <a:cubicBezTo>
                    <a:pt x="2833" y="133"/>
                    <a:pt x="2827" y="140"/>
                    <a:pt x="2827" y="153"/>
                  </a:cubicBezTo>
                  <a:cubicBezTo>
                    <a:pt x="2818" y="162"/>
                    <a:pt x="2812" y="165"/>
                    <a:pt x="2807" y="165"/>
                  </a:cubicBezTo>
                  <a:cubicBezTo>
                    <a:pt x="2794" y="165"/>
                    <a:pt x="2788" y="144"/>
                    <a:pt x="2767" y="122"/>
                  </a:cubicBezTo>
                  <a:cubicBezTo>
                    <a:pt x="2767" y="31"/>
                    <a:pt x="2736" y="31"/>
                    <a:pt x="2736" y="31"/>
                  </a:cubicBezTo>
                  <a:cubicBezTo>
                    <a:pt x="2736" y="61"/>
                    <a:pt x="2736" y="61"/>
                    <a:pt x="2706" y="92"/>
                  </a:cubicBezTo>
                  <a:cubicBezTo>
                    <a:pt x="2721" y="61"/>
                    <a:pt x="2683" y="46"/>
                    <a:pt x="2637" y="46"/>
                  </a:cubicBezTo>
                  <a:cubicBezTo>
                    <a:pt x="2605" y="46"/>
                    <a:pt x="2568" y="54"/>
                    <a:pt x="2544" y="70"/>
                  </a:cubicBezTo>
                  <a:lnTo>
                    <a:pt x="2544" y="70"/>
                  </a:lnTo>
                  <a:cubicBezTo>
                    <a:pt x="2541" y="74"/>
                    <a:pt x="2534" y="81"/>
                    <a:pt x="2523" y="92"/>
                  </a:cubicBezTo>
                  <a:cubicBezTo>
                    <a:pt x="2523" y="122"/>
                    <a:pt x="2523" y="153"/>
                    <a:pt x="2493" y="153"/>
                  </a:cubicBezTo>
                  <a:cubicBezTo>
                    <a:pt x="2493" y="153"/>
                    <a:pt x="2523" y="92"/>
                    <a:pt x="2523" y="61"/>
                  </a:cubicBezTo>
                  <a:cubicBezTo>
                    <a:pt x="2523" y="31"/>
                    <a:pt x="2523" y="31"/>
                    <a:pt x="2493" y="31"/>
                  </a:cubicBezTo>
                  <a:lnTo>
                    <a:pt x="2463" y="31"/>
                  </a:lnTo>
                  <a:cubicBezTo>
                    <a:pt x="2450" y="57"/>
                    <a:pt x="2432" y="66"/>
                    <a:pt x="2415" y="66"/>
                  </a:cubicBezTo>
                  <a:cubicBezTo>
                    <a:pt x="2392" y="66"/>
                    <a:pt x="2371" y="49"/>
                    <a:pt x="2371" y="31"/>
                  </a:cubicBezTo>
                  <a:cubicBezTo>
                    <a:pt x="2371" y="1"/>
                    <a:pt x="237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8"/>
            <p:cNvSpPr/>
            <p:nvPr/>
          </p:nvSpPr>
          <p:spPr>
            <a:xfrm>
              <a:off x="3606244" y="3247780"/>
              <a:ext cx="384832" cy="132028"/>
            </a:xfrm>
            <a:custGeom>
              <a:avLst/>
              <a:gdLst/>
              <a:ahLst/>
              <a:cxnLst/>
              <a:rect l="l" t="t" r="r" b="b"/>
              <a:pathLst>
                <a:path w="14466" h="4963" extrusionOk="0">
                  <a:moveTo>
                    <a:pt x="11913" y="890"/>
                  </a:moveTo>
                  <a:cubicBezTo>
                    <a:pt x="11944" y="890"/>
                    <a:pt x="11944" y="890"/>
                    <a:pt x="11944" y="920"/>
                  </a:cubicBezTo>
                  <a:cubicBezTo>
                    <a:pt x="11944" y="951"/>
                    <a:pt x="11944" y="981"/>
                    <a:pt x="11944" y="981"/>
                  </a:cubicBezTo>
                  <a:cubicBezTo>
                    <a:pt x="11913" y="981"/>
                    <a:pt x="11913" y="920"/>
                    <a:pt x="11913" y="890"/>
                  </a:cubicBezTo>
                  <a:close/>
                  <a:moveTo>
                    <a:pt x="11408" y="1182"/>
                  </a:moveTo>
                  <a:cubicBezTo>
                    <a:pt x="11413" y="1182"/>
                    <a:pt x="11419" y="1186"/>
                    <a:pt x="11427" y="1194"/>
                  </a:cubicBezTo>
                  <a:cubicBezTo>
                    <a:pt x="11427" y="1194"/>
                    <a:pt x="11427" y="1224"/>
                    <a:pt x="11427" y="1285"/>
                  </a:cubicBezTo>
                  <a:cubicBezTo>
                    <a:pt x="11427" y="1285"/>
                    <a:pt x="11427" y="1298"/>
                    <a:pt x="11418" y="1298"/>
                  </a:cubicBezTo>
                  <a:cubicBezTo>
                    <a:pt x="11413" y="1298"/>
                    <a:pt x="11407" y="1295"/>
                    <a:pt x="11397" y="1285"/>
                  </a:cubicBezTo>
                  <a:lnTo>
                    <a:pt x="11397" y="1254"/>
                  </a:lnTo>
                  <a:cubicBezTo>
                    <a:pt x="11397" y="1210"/>
                    <a:pt x="11397" y="1182"/>
                    <a:pt x="11408" y="1182"/>
                  </a:cubicBezTo>
                  <a:close/>
                  <a:moveTo>
                    <a:pt x="10728" y="1437"/>
                  </a:moveTo>
                  <a:cubicBezTo>
                    <a:pt x="10728" y="1437"/>
                    <a:pt x="10758" y="1467"/>
                    <a:pt x="10758" y="1467"/>
                  </a:cubicBezTo>
                  <a:cubicBezTo>
                    <a:pt x="10758" y="1467"/>
                    <a:pt x="10758" y="1498"/>
                    <a:pt x="10728" y="1498"/>
                  </a:cubicBezTo>
                  <a:cubicBezTo>
                    <a:pt x="10728" y="1498"/>
                    <a:pt x="10728" y="1467"/>
                    <a:pt x="10697" y="1437"/>
                  </a:cubicBezTo>
                  <a:close/>
                  <a:moveTo>
                    <a:pt x="10580" y="1536"/>
                  </a:moveTo>
                  <a:cubicBezTo>
                    <a:pt x="10583" y="1536"/>
                    <a:pt x="10591" y="1543"/>
                    <a:pt x="10606" y="1558"/>
                  </a:cubicBezTo>
                  <a:lnTo>
                    <a:pt x="10576" y="1589"/>
                  </a:lnTo>
                  <a:lnTo>
                    <a:pt x="10545" y="1558"/>
                  </a:lnTo>
                  <a:lnTo>
                    <a:pt x="10576" y="1558"/>
                  </a:lnTo>
                  <a:cubicBezTo>
                    <a:pt x="10576" y="1543"/>
                    <a:pt x="10576" y="1536"/>
                    <a:pt x="10580" y="1536"/>
                  </a:cubicBezTo>
                  <a:close/>
                  <a:moveTo>
                    <a:pt x="9877" y="1528"/>
                  </a:moveTo>
                  <a:cubicBezTo>
                    <a:pt x="9907" y="1528"/>
                    <a:pt x="9907" y="1528"/>
                    <a:pt x="9907" y="1558"/>
                  </a:cubicBezTo>
                  <a:cubicBezTo>
                    <a:pt x="9907" y="1558"/>
                    <a:pt x="9907" y="1589"/>
                    <a:pt x="9907" y="1619"/>
                  </a:cubicBezTo>
                  <a:lnTo>
                    <a:pt x="9877" y="1589"/>
                  </a:lnTo>
                  <a:cubicBezTo>
                    <a:pt x="9877" y="1558"/>
                    <a:pt x="9877" y="1528"/>
                    <a:pt x="9877" y="1528"/>
                  </a:cubicBezTo>
                  <a:close/>
                  <a:moveTo>
                    <a:pt x="10393" y="1589"/>
                  </a:moveTo>
                  <a:cubicBezTo>
                    <a:pt x="10424" y="1589"/>
                    <a:pt x="10424" y="1589"/>
                    <a:pt x="10424" y="1619"/>
                  </a:cubicBezTo>
                  <a:lnTo>
                    <a:pt x="10393" y="1619"/>
                  </a:lnTo>
                  <a:lnTo>
                    <a:pt x="10393" y="1589"/>
                  </a:lnTo>
                  <a:close/>
                  <a:moveTo>
                    <a:pt x="10291" y="1599"/>
                  </a:moveTo>
                  <a:cubicBezTo>
                    <a:pt x="10297" y="1599"/>
                    <a:pt x="10302" y="1607"/>
                    <a:pt x="10302" y="1619"/>
                  </a:cubicBezTo>
                  <a:cubicBezTo>
                    <a:pt x="10302" y="1650"/>
                    <a:pt x="10302" y="1650"/>
                    <a:pt x="10302" y="1680"/>
                  </a:cubicBezTo>
                  <a:cubicBezTo>
                    <a:pt x="10272" y="1680"/>
                    <a:pt x="10272" y="1680"/>
                    <a:pt x="10272" y="1650"/>
                  </a:cubicBezTo>
                  <a:cubicBezTo>
                    <a:pt x="10272" y="1614"/>
                    <a:pt x="10282" y="1599"/>
                    <a:pt x="10291" y="1599"/>
                  </a:cubicBezTo>
                  <a:close/>
                  <a:moveTo>
                    <a:pt x="10552" y="1666"/>
                  </a:moveTo>
                  <a:cubicBezTo>
                    <a:pt x="10549" y="1666"/>
                    <a:pt x="10545" y="1670"/>
                    <a:pt x="10545" y="1680"/>
                  </a:cubicBezTo>
                  <a:cubicBezTo>
                    <a:pt x="10566" y="1680"/>
                    <a:pt x="10559" y="1666"/>
                    <a:pt x="10552" y="1666"/>
                  </a:cubicBezTo>
                  <a:close/>
                  <a:moveTo>
                    <a:pt x="9664" y="1680"/>
                  </a:moveTo>
                  <a:lnTo>
                    <a:pt x="9664" y="1680"/>
                  </a:lnTo>
                  <a:cubicBezTo>
                    <a:pt x="9679" y="1695"/>
                    <a:pt x="9679" y="1703"/>
                    <a:pt x="9675" y="1703"/>
                  </a:cubicBezTo>
                  <a:cubicBezTo>
                    <a:pt x="9672" y="1703"/>
                    <a:pt x="9664" y="1695"/>
                    <a:pt x="9664" y="1680"/>
                  </a:cubicBezTo>
                  <a:close/>
                  <a:moveTo>
                    <a:pt x="8539" y="2166"/>
                  </a:moveTo>
                  <a:cubicBezTo>
                    <a:pt x="8539" y="2197"/>
                    <a:pt x="8570" y="2258"/>
                    <a:pt x="8539" y="2258"/>
                  </a:cubicBezTo>
                  <a:lnTo>
                    <a:pt x="8509" y="2258"/>
                  </a:lnTo>
                  <a:cubicBezTo>
                    <a:pt x="8509" y="2227"/>
                    <a:pt x="8509" y="2166"/>
                    <a:pt x="8509" y="2166"/>
                  </a:cubicBezTo>
                  <a:close/>
                  <a:moveTo>
                    <a:pt x="7840" y="2410"/>
                  </a:moveTo>
                  <a:cubicBezTo>
                    <a:pt x="7871" y="2410"/>
                    <a:pt x="7871" y="2410"/>
                    <a:pt x="7871" y="2440"/>
                  </a:cubicBezTo>
                  <a:cubicBezTo>
                    <a:pt x="7901" y="2470"/>
                    <a:pt x="7840" y="2501"/>
                    <a:pt x="7840" y="2501"/>
                  </a:cubicBezTo>
                  <a:cubicBezTo>
                    <a:pt x="7810" y="2470"/>
                    <a:pt x="7810" y="2410"/>
                    <a:pt x="7840" y="2410"/>
                  </a:cubicBezTo>
                  <a:close/>
                  <a:moveTo>
                    <a:pt x="6655" y="2744"/>
                  </a:moveTo>
                  <a:cubicBezTo>
                    <a:pt x="6655" y="2774"/>
                    <a:pt x="6685" y="2835"/>
                    <a:pt x="6655" y="2835"/>
                  </a:cubicBezTo>
                  <a:lnTo>
                    <a:pt x="6624" y="2805"/>
                  </a:lnTo>
                  <a:lnTo>
                    <a:pt x="6624" y="2744"/>
                  </a:lnTo>
                  <a:close/>
                  <a:moveTo>
                    <a:pt x="6138" y="2926"/>
                  </a:moveTo>
                  <a:cubicBezTo>
                    <a:pt x="6138" y="2926"/>
                    <a:pt x="6138" y="2926"/>
                    <a:pt x="6168" y="2957"/>
                  </a:cubicBezTo>
                  <a:cubicBezTo>
                    <a:pt x="6168" y="2987"/>
                    <a:pt x="6168" y="3048"/>
                    <a:pt x="6168" y="3048"/>
                  </a:cubicBezTo>
                  <a:cubicBezTo>
                    <a:pt x="6138" y="3048"/>
                    <a:pt x="6138" y="2957"/>
                    <a:pt x="6138" y="2926"/>
                  </a:cubicBezTo>
                  <a:close/>
                  <a:moveTo>
                    <a:pt x="3974" y="3058"/>
                  </a:moveTo>
                  <a:cubicBezTo>
                    <a:pt x="3970" y="3058"/>
                    <a:pt x="3962" y="3066"/>
                    <a:pt x="3950" y="3078"/>
                  </a:cubicBezTo>
                  <a:cubicBezTo>
                    <a:pt x="3919" y="3078"/>
                    <a:pt x="3919" y="3078"/>
                    <a:pt x="3950" y="3109"/>
                  </a:cubicBezTo>
                  <a:lnTo>
                    <a:pt x="3980" y="3109"/>
                  </a:lnTo>
                  <a:cubicBezTo>
                    <a:pt x="3980" y="3073"/>
                    <a:pt x="3980" y="3058"/>
                    <a:pt x="3974" y="3058"/>
                  </a:cubicBezTo>
                  <a:close/>
                  <a:moveTo>
                    <a:pt x="5743" y="3078"/>
                  </a:moveTo>
                  <a:cubicBezTo>
                    <a:pt x="5743" y="3109"/>
                    <a:pt x="5773" y="3139"/>
                    <a:pt x="5743" y="3139"/>
                  </a:cubicBezTo>
                  <a:lnTo>
                    <a:pt x="5713" y="3109"/>
                  </a:lnTo>
                  <a:lnTo>
                    <a:pt x="5743" y="3078"/>
                  </a:lnTo>
                  <a:close/>
                  <a:moveTo>
                    <a:pt x="4618" y="3291"/>
                  </a:moveTo>
                  <a:cubicBezTo>
                    <a:pt x="4618" y="3352"/>
                    <a:pt x="4618" y="3382"/>
                    <a:pt x="4618" y="3382"/>
                  </a:cubicBezTo>
                  <a:lnTo>
                    <a:pt x="4588" y="3352"/>
                  </a:lnTo>
                  <a:lnTo>
                    <a:pt x="4588" y="3321"/>
                  </a:lnTo>
                  <a:lnTo>
                    <a:pt x="4618" y="3291"/>
                  </a:lnTo>
                  <a:close/>
                  <a:moveTo>
                    <a:pt x="4459" y="3321"/>
                  </a:moveTo>
                  <a:cubicBezTo>
                    <a:pt x="4466" y="3321"/>
                    <a:pt x="4481" y="3337"/>
                    <a:pt x="4497" y="3382"/>
                  </a:cubicBezTo>
                  <a:cubicBezTo>
                    <a:pt x="4497" y="3413"/>
                    <a:pt x="4497" y="3413"/>
                    <a:pt x="4497" y="3413"/>
                  </a:cubicBezTo>
                  <a:cubicBezTo>
                    <a:pt x="4497" y="3413"/>
                    <a:pt x="4466" y="3382"/>
                    <a:pt x="4466" y="3352"/>
                  </a:cubicBezTo>
                  <a:cubicBezTo>
                    <a:pt x="4451" y="3337"/>
                    <a:pt x="4451" y="3321"/>
                    <a:pt x="4459" y="3321"/>
                  </a:cubicBezTo>
                  <a:close/>
                  <a:moveTo>
                    <a:pt x="3706" y="3382"/>
                  </a:moveTo>
                  <a:cubicBezTo>
                    <a:pt x="3706" y="3413"/>
                    <a:pt x="3737" y="3443"/>
                    <a:pt x="3737" y="3443"/>
                  </a:cubicBezTo>
                  <a:cubicBezTo>
                    <a:pt x="3767" y="3443"/>
                    <a:pt x="3737" y="3413"/>
                    <a:pt x="3737" y="3413"/>
                  </a:cubicBezTo>
                  <a:cubicBezTo>
                    <a:pt x="3737" y="3413"/>
                    <a:pt x="3737" y="3382"/>
                    <a:pt x="3706" y="3382"/>
                  </a:cubicBezTo>
                  <a:close/>
                  <a:moveTo>
                    <a:pt x="3098" y="3504"/>
                  </a:moveTo>
                  <a:cubicBezTo>
                    <a:pt x="3098" y="3504"/>
                    <a:pt x="3098" y="3504"/>
                    <a:pt x="3098" y="3504"/>
                  </a:cubicBezTo>
                  <a:cubicBezTo>
                    <a:pt x="3098" y="3504"/>
                    <a:pt x="3098" y="3504"/>
                    <a:pt x="3098" y="3504"/>
                  </a:cubicBezTo>
                  <a:close/>
                  <a:moveTo>
                    <a:pt x="4193" y="3473"/>
                  </a:moveTo>
                  <a:cubicBezTo>
                    <a:pt x="4223" y="3473"/>
                    <a:pt x="4223" y="3504"/>
                    <a:pt x="4223" y="3504"/>
                  </a:cubicBezTo>
                  <a:cubicBezTo>
                    <a:pt x="4223" y="3514"/>
                    <a:pt x="4223" y="3517"/>
                    <a:pt x="4222" y="3517"/>
                  </a:cubicBezTo>
                  <a:cubicBezTo>
                    <a:pt x="4220" y="3517"/>
                    <a:pt x="4213" y="3504"/>
                    <a:pt x="4193" y="3504"/>
                  </a:cubicBezTo>
                  <a:cubicBezTo>
                    <a:pt x="4162" y="3473"/>
                    <a:pt x="4162" y="3473"/>
                    <a:pt x="4193" y="3473"/>
                  </a:cubicBezTo>
                  <a:close/>
                  <a:moveTo>
                    <a:pt x="3098" y="3504"/>
                  </a:moveTo>
                  <a:cubicBezTo>
                    <a:pt x="3098" y="3521"/>
                    <a:pt x="3098" y="3534"/>
                    <a:pt x="3098" y="3534"/>
                  </a:cubicBezTo>
                  <a:cubicBezTo>
                    <a:pt x="3107" y="3543"/>
                    <a:pt x="3111" y="3547"/>
                    <a:pt x="3112" y="3547"/>
                  </a:cubicBezTo>
                  <a:cubicBezTo>
                    <a:pt x="3114" y="3547"/>
                    <a:pt x="3098" y="3525"/>
                    <a:pt x="3098" y="3504"/>
                  </a:cubicBezTo>
                  <a:close/>
                  <a:moveTo>
                    <a:pt x="3554" y="3534"/>
                  </a:moveTo>
                  <a:cubicBezTo>
                    <a:pt x="3585" y="3534"/>
                    <a:pt x="3585" y="3534"/>
                    <a:pt x="3585" y="3565"/>
                  </a:cubicBezTo>
                  <a:lnTo>
                    <a:pt x="3554" y="3565"/>
                  </a:lnTo>
                  <a:lnTo>
                    <a:pt x="3524" y="3534"/>
                  </a:lnTo>
                  <a:close/>
                  <a:moveTo>
                    <a:pt x="4649" y="3504"/>
                  </a:moveTo>
                  <a:lnTo>
                    <a:pt x="4649" y="3565"/>
                  </a:lnTo>
                  <a:cubicBezTo>
                    <a:pt x="4654" y="3570"/>
                    <a:pt x="4659" y="3573"/>
                    <a:pt x="4663" y="3573"/>
                  </a:cubicBezTo>
                  <a:cubicBezTo>
                    <a:pt x="4678" y="3573"/>
                    <a:pt x="4673" y="3528"/>
                    <a:pt x="4649" y="3504"/>
                  </a:cubicBezTo>
                  <a:close/>
                  <a:moveTo>
                    <a:pt x="3858" y="3565"/>
                  </a:moveTo>
                  <a:cubicBezTo>
                    <a:pt x="3889" y="3565"/>
                    <a:pt x="3889" y="3565"/>
                    <a:pt x="3919" y="3595"/>
                  </a:cubicBezTo>
                  <a:cubicBezTo>
                    <a:pt x="3919" y="3595"/>
                    <a:pt x="3919" y="3625"/>
                    <a:pt x="3919" y="3625"/>
                  </a:cubicBezTo>
                  <a:cubicBezTo>
                    <a:pt x="3889" y="3625"/>
                    <a:pt x="3858" y="3595"/>
                    <a:pt x="3858" y="3595"/>
                  </a:cubicBezTo>
                  <a:cubicBezTo>
                    <a:pt x="3858" y="3565"/>
                    <a:pt x="3858" y="3565"/>
                    <a:pt x="3858" y="3565"/>
                  </a:cubicBezTo>
                  <a:close/>
                  <a:moveTo>
                    <a:pt x="3408" y="3553"/>
                  </a:moveTo>
                  <a:cubicBezTo>
                    <a:pt x="3417" y="3553"/>
                    <a:pt x="3433" y="3581"/>
                    <a:pt x="3433" y="3625"/>
                  </a:cubicBezTo>
                  <a:cubicBezTo>
                    <a:pt x="3402" y="3625"/>
                    <a:pt x="3402" y="3625"/>
                    <a:pt x="3402" y="3656"/>
                  </a:cubicBezTo>
                  <a:cubicBezTo>
                    <a:pt x="3402" y="3595"/>
                    <a:pt x="3372" y="3565"/>
                    <a:pt x="3402" y="3565"/>
                  </a:cubicBezTo>
                  <a:cubicBezTo>
                    <a:pt x="3402" y="3556"/>
                    <a:pt x="3405" y="3553"/>
                    <a:pt x="3408" y="3553"/>
                  </a:cubicBezTo>
                  <a:close/>
                  <a:moveTo>
                    <a:pt x="2788" y="3666"/>
                  </a:moveTo>
                  <a:cubicBezTo>
                    <a:pt x="2795" y="3666"/>
                    <a:pt x="2795" y="3681"/>
                    <a:pt x="2795" y="3717"/>
                  </a:cubicBezTo>
                  <a:cubicBezTo>
                    <a:pt x="2795" y="3747"/>
                    <a:pt x="2764" y="3808"/>
                    <a:pt x="2764" y="3808"/>
                  </a:cubicBezTo>
                  <a:cubicBezTo>
                    <a:pt x="2764" y="3808"/>
                    <a:pt x="2764" y="3747"/>
                    <a:pt x="2764" y="3686"/>
                  </a:cubicBezTo>
                  <a:cubicBezTo>
                    <a:pt x="2777" y="3674"/>
                    <a:pt x="2784" y="3666"/>
                    <a:pt x="2788" y="3666"/>
                  </a:cubicBezTo>
                  <a:close/>
                  <a:moveTo>
                    <a:pt x="3342" y="3808"/>
                  </a:moveTo>
                  <a:lnTo>
                    <a:pt x="3342" y="3838"/>
                  </a:lnTo>
                  <a:cubicBezTo>
                    <a:pt x="3321" y="3838"/>
                    <a:pt x="3315" y="3852"/>
                    <a:pt x="3312" y="3852"/>
                  </a:cubicBezTo>
                  <a:cubicBezTo>
                    <a:pt x="3311" y="3852"/>
                    <a:pt x="3311" y="3848"/>
                    <a:pt x="3311" y="3838"/>
                  </a:cubicBezTo>
                  <a:cubicBezTo>
                    <a:pt x="3281" y="3838"/>
                    <a:pt x="3311" y="3808"/>
                    <a:pt x="3342" y="3808"/>
                  </a:cubicBezTo>
                  <a:close/>
                  <a:moveTo>
                    <a:pt x="2947" y="3777"/>
                  </a:moveTo>
                  <a:cubicBezTo>
                    <a:pt x="2977" y="3808"/>
                    <a:pt x="2977" y="3868"/>
                    <a:pt x="2947" y="3868"/>
                  </a:cubicBezTo>
                  <a:cubicBezTo>
                    <a:pt x="2947" y="3838"/>
                    <a:pt x="2947" y="3777"/>
                    <a:pt x="2947" y="3777"/>
                  </a:cubicBezTo>
                  <a:close/>
                  <a:moveTo>
                    <a:pt x="2339" y="3838"/>
                  </a:moveTo>
                  <a:lnTo>
                    <a:pt x="2339" y="3868"/>
                  </a:lnTo>
                  <a:lnTo>
                    <a:pt x="2339" y="3899"/>
                  </a:lnTo>
                  <a:lnTo>
                    <a:pt x="2308" y="3868"/>
                  </a:lnTo>
                  <a:cubicBezTo>
                    <a:pt x="2308" y="3838"/>
                    <a:pt x="2308" y="3838"/>
                    <a:pt x="2339" y="3838"/>
                  </a:cubicBezTo>
                  <a:close/>
                  <a:moveTo>
                    <a:pt x="2430" y="3899"/>
                  </a:moveTo>
                  <a:cubicBezTo>
                    <a:pt x="2460" y="3960"/>
                    <a:pt x="2460" y="3990"/>
                    <a:pt x="2430" y="4020"/>
                  </a:cubicBezTo>
                  <a:lnTo>
                    <a:pt x="2399" y="4020"/>
                  </a:lnTo>
                  <a:cubicBezTo>
                    <a:pt x="2399" y="4020"/>
                    <a:pt x="2399" y="3990"/>
                    <a:pt x="2430" y="3960"/>
                  </a:cubicBezTo>
                  <a:cubicBezTo>
                    <a:pt x="2430" y="3934"/>
                    <a:pt x="2430" y="3914"/>
                    <a:pt x="2430" y="3899"/>
                  </a:cubicBezTo>
                  <a:close/>
                  <a:moveTo>
                    <a:pt x="1548" y="4203"/>
                  </a:moveTo>
                  <a:cubicBezTo>
                    <a:pt x="1548" y="4203"/>
                    <a:pt x="1579" y="4233"/>
                    <a:pt x="1548" y="4264"/>
                  </a:cubicBezTo>
                  <a:lnTo>
                    <a:pt x="1518" y="4264"/>
                  </a:lnTo>
                  <a:cubicBezTo>
                    <a:pt x="1488" y="4233"/>
                    <a:pt x="1518" y="4203"/>
                    <a:pt x="1548" y="4203"/>
                  </a:cubicBezTo>
                  <a:close/>
                  <a:moveTo>
                    <a:pt x="4284" y="4203"/>
                  </a:moveTo>
                  <a:cubicBezTo>
                    <a:pt x="4284" y="4203"/>
                    <a:pt x="4284" y="4233"/>
                    <a:pt x="4284" y="4264"/>
                  </a:cubicBezTo>
                  <a:cubicBezTo>
                    <a:pt x="4284" y="4276"/>
                    <a:pt x="4289" y="4284"/>
                    <a:pt x="4295" y="4284"/>
                  </a:cubicBezTo>
                  <a:cubicBezTo>
                    <a:pt x="4304" y="4284"/>
                    <a:pt x="4314" y="4269"/>
                    <a:pt x="4314" y="4233"/>
                  </a:cubicBezTo>
                  <a:cubicBezTo>
                    <a:pt x="4284" y="4203"/>
                    <a:pt x="4284" y="4203"/>
                    <a:pt x="4284" y="4203"/>
                  </a:cubicBezTo>
                  <a:close/>
                  <a:moveTo>
                    <a:pt x="1641" y="4225"/>
                  </a:moveTo>
                  <a:cubicBezTo>
                    <a:pt x="1609" y="4225"/>
                    <a:pt x="1609" y="4269"/>
                    <a:pt x="1609" y="4294"/>
                  </a:cubicBezTo>
                  <a:cubicBezTo>
                    <a:pt x="1609" y="4309"/>
                    <a:pt x="1617" y="4317"/>
                    <a:pt x="1628" y="4317"/>
                  </a:cubicBezTo>
                  <a:cubicBezTo>
                    <a:pt x="1639" y="4317"/>
                    <a:pt x="1655" y="4309"/>
                    <a:pt x="1670" y="4294"/>
                  </a:cubicBezTo>
                  <a:cubicBezTo>
                    <a:pt x="1700" y="4294"/>
                    <a:pt x="1700" y="4264"/>
                    <a:pt x="1700" y="4264"/>
                  </a:cubicBezTo>
                  <a:cubicBezTo>
                    <a:pt x="1700" y="4233"/>
                    <a:pt x="1670" y="4233"/>
                    <a:pt x="1670" y="4233"/>
                  </a:cubicBezTo>
                  <a:cubicBezTo>
                    <a:pt x="1658" y="4227"/>
                    <a:pt x="1649" y="4225"/>
                    <a:pt x="1641" y="4225"/>
                  </a:cubicBezTo>
                  <a:close/>
                  <a:moveTo>
                    <a:pt x="332" y="4355"/>
                  </a:moveTo>
                  <a:cubicBezTo>
                    <a:pt x="332" y="4355"/>
                    <a:pt x="332" y="4355"/>
                    <a:pt x="332" y="4385"/>
                  </a:cubicBezTo>
                  <a:cubicBezTo>
                    <a:pt x="332" y="4385"/>
                    <a:pt x="332" y="4416"/>
                    <a:pt x="332" y="4416"/>
                  </a:cubicBezTo>
                  <a:lnTo>
                    <a:pt x="302" y="4385"/>
                  </a:lnTo>
                  <a:cubicBezTo>
                    <a:pt x="272" y="4355"/>
                    <a:pt x="302" y="4355"/>
                    <a:pt x="332" y="4355"/>
                  </a:cubicBezTo>
                  <a:close/>
                  <a:moveTo>
                    <a:pt x="530" y="4302"/>
                  </a:moveTo>
                  <a:cubicBezTo>
                    <a:pt x="538" y="4302"/>
                    <a:pt x="545" y="4309"/>
                    <a:pt x="545" y="4324"/>
                  </a:cubicBezTo>
                  <a:lnTo>
                    <a:pt x="545" y="4355"/>
                  </a:lnTo>
                  <a:cubicBezTo>
                    <a:pt x="536" y="4336"/>
                    <a:pt x="529" y="4329"/>
                    <a:pt x="526" y="4329"/>
                  </a:cubicBezTo>
                  <a:cubicBezTo>
                    <a:pt x="518" y="4329"/>
                    <a:pt x="524" y="4364"/>
                    <a:pt x="545" y="4385"/>
                  </a:cubicBezTo>
                  <a:lnTo>
                    <a:pt x="545" y="4446"/>
                  </a:lnTo>
                  <a:cubicBezTo>
                    <a:pt x="545" y="4446"/>
                    <a:pt x="515" y="4416"/>
                    <a:pt x="515" y="4385"/>
                  </a:cubicBezTo>
                  <a:cubicBezTo>
                    <a:pt x="484" y="4324"/>
                    <a:pt x="484" y="4324"/>
                    <a:pt x="515" y="4324"/>
                  </a:cubicBezTo>
                  <a:cubicBezTo>
                    <a:pt x="515" y="4309"/>
                    <a:pt x="522" y="4302"/>
                    <a:pt x="530" y="4302"/>
                  </a:cubicBezTo>
                  <a:close/>
                  <a:moveTo>
                    <a:pt x="14260" y="0"/>
                  </a:moveTo>
                  <a:cubicBezTo>
                    <a:pt x="14257" y="0"/>
                    <a:pt x="14254" y="10"/>
                    <a:pt x="14254" y="35"/>
                  </a:cubicBezTo>
                  <a:lnTo>
                    <a:pt x="14254" y="35"/>
                  </a:lnTo>
                  <a:cubicBezTo>
                    <a:pt x="14235" y="33"/>
                    <a:pt x="14220" y="31"/>
                    <a:pt x="14208" y="31"/>
                  </a:cubicBezTo>
                  <a:cubicBezTo>
                    <a:pt x="14185" y="31"/>
                    <a:pt x="14178" y="39"/>
                    <a:pt x="14193" y="69"/>
                  </a:cubicBezTo>
                  <a:cubicBezTo>
                    <a:pt x="14193" y="69"/>
                    <a:pt x="14193" y="130"/>
                    <a:pt x="14163" y="130"/>
                  </a:cubicBezTo>
                  <a:cubicBezTo>
                    <a:pt x="14163" y="130"/>
                    <a:pt x="14132" y="99"/>
                    <a:pt x="14132" y="99"/>
                  </a:cubicBezTo>
                  <a:cubicBezTo>
                    <a:pt x="14132" y="91"/>
                    <a:pt x="14124" y="87"/>
                    <a:pt x="14112" y="87"/>
                  </a:cubicBezTo>
                  <a:cubicBezTo>
                    <a:pt x="14081" y="87"/>
                    <a:pt x="14023" y="108"/>
                    <a:pt x="13980" y="130"/>
                  </a:cubicBezTo>
                  <a:cubicBezTo>
                    <a:pt x="13859" y="160"/>
                    <a:pt x="13828" y="160"/>
                    <a:pt x="13798" y="160"/>
                  </a:cubicBezTo>
                  <a:cubicBezTo>
                    <a:pt x="13767" y="130"/>
                    <a:pt x="13737" y="130"/>
                    <a:pt x="13737" y="130"/>
                  </a:cubicBezTo>
                  <a:lnTo>
                    <a:pt x="13737" y="130"/>
                  </a:lnTo>
                  <a:cubicBezTo>
                    <a:pt x="13767" y="160"/>
                    <a:pt x="13646" y="191"/>
                    <a:pt x="13524" y="221"/>
                  </a:cubicBezTo>
                  <a:cubicBezTo>
                    <a:pt x="13433" y="282"/>
                    <a:pt x="13311" y="312"/>
                    <a:pt x="13311" y="343"/>
                  </a:cubicBezTo>
                  <a:cubicBezTo>
                    <a:pt x="13311" y="343"/>
                    <a:pt x="13281" y="373"/>
                    <a:pt x="13281" y="373"/>
                  </a:cubicBezTo>
                  <a:cubicBezTo>
                    <a:pt x="13281" y="343"/>
                    <a:pt x="13273" y="335"/>
                    <a:pt x="13258" y="335"/>
                  </a:cubicBezTo>
                  <a:cubicBezTo>
                    <a:pt x="13243" y="335"/>
                    <a:pt x="13220" y="343"/>
                    <a:pt x="13190" y="343"/>
                  </a:cubicBezTo>
                  <a:cubicBezTo>
                    <a:pt x="13190" y="403"/>
                    <a:pt x="13159" y="403"/>
                    <a:pt x="13159" y="403"/>
                  </a:cubicBezTo>
                  <a:cubicBezTo>
                    <a:pt x="13144" y="388"/>
                    <a:pt x="13137" y="381"/>
                    <a:pt x="13129" y="381"/>
                  </a:cubicBezTo>
                  <a:cubicBezTo>
                    <a:pt x="13121" y="381"/>
                    <a:pt x="13114" y="388"/>
                    <a:pt x="13099" y="403"/>
                  </a:cubicBezTo>
                  <a:cubicBezTo>
                    <a:pt x="13068" y="403"/>
                    <a:pt x="13038" y="403"/>
                    <a:pt x="13038" y="434"/>
                  </a:cubicBezTo>
                  <a:cubicBezTo>
                    <a:pt x="13038" y="434"/>
                    <a:pt x="12960" y="473"/>
                    <a:pt x="12898" y="473"/>
                  </a:cubicBezTo>
                  <a:cubicBezTo>
                    <a:pt x="12882" y="473"/>
                    <a:pt x="12868" y="470"/>
                    <a:pt x="12856" y="464"/>
                  </a:cubicBezTo>
                  <a:cubicBezTo>
                    <a:pt x="12850" y="458"/>
                    <a:pt x="12845" y="456"/>
                    <a:pt x="12841" y="456"/>
                  </a:cubicBezTo>
                  <a:cubicBezTo>
                    <a:pt x="12825" y="456"/>
                    <a:pt x="12825" y="500"/>
                    <a:pt x="12825" y="525"/>
                  </a:cubicBezTo>
                  <a:cubicBezTo>
                    <a:pt x="12825" y="555"/>
                    <a:pt x="12825" y="586"/>
                    <a:pt x="12795" y="586"/>
                  </a:cubicBezTo>
                  <a:lnTo>
                    <a:pt x="12795" y="525"/>
                  </a:lnTo>
                  <a:cubicBezTo>
                    <a:pt x="12795" y="495"/>
                    <a:pt x="12795" y="495"/>
                    <a:pt x="12764" y="495"/>
                  </a:cubicBezTo>
                  <a:cubicBezTo>
                    <a:pt x="12734" y="525"/>
                    <a:pt x="12704" y="525"/>
                    <a:pt x="12704" y="525"/>
                  </a:cubicBezTo>
                  <a:cubicBezTo>
                    <a:pt x="12734" y="555"/>
                    <a:pt x="12643" y="586"/>
                    <a:pt x="12521" y="616"/>
                  </a:cubicBezTo>
                  <a:cubicBezTo>
                    <a:pt x="12369" y="677"/>
                    <a:pt x="12339" y="677"/>
                    <a:pt x="12339" y="707"/>
                  </a:cubicBezTo>
                  <a:cubicBezTo>
                    <a:pt x="12339" y="743"/>
                    <a:pt x="12339" y="758"/>
                    <a:pt x="12327" y="758"/>
                  </a:cubicBezTo>
                  <a:cubicBezTo>
                    <a:pt x="12318" y="758"/>
                    <a:pt x="12303" y="750"/>
                    <a:pt x="12278" y="738"/>
                  </a:cubicBezTo>
                  <a:cubicBezTo>
                    <a:pt x="12189" y="702"/>
                    <a:pt x="12152" y="687"/>
                    <a:pt x="12137" y="687"/>
                  </a:cubicBezTo>
                  <a:cubicBezTo>
                    <a:pt x="12126" y="687"/>
                    <a:pt x="12126" y="695"/>
                    <a:pt x="12126" y="707"/>
                  </a:cubicBezTo>
                  <a:cubicBezTo>
                    <a:pt x="12156" y="707"/>
                    <a:pt x="12156" y="738"/>
                    <a:pt x="12156" y="768"/>
                  </a:cubicBezTo>
                  <a:cubicBezTo>
                    <a:pt x="12173" y="818"/>
                    <a:pt x="12181" y="841"/>
                    <a:pt x="12174" y="841"/>
                  </a:cubicBezTo>
                  <a:cubicBezTo>
                    <a:pt x="12168" y="841"/>
                    <a:pt x="12153" y="826"/>
                    <a:pt x="12126" y="799"/>
                  </a:cubicBezTo>
                  <a:cubicBezTo>
                    <a:pt x="12126" y="776"/>
                    <a:pt x="12111" y="766"/>
                    <a:pt x="12088" y="766"/>
                  </a:cubicBezTo>
                  <a:cubicBezTo>
                    <a:pt x="12020" y="766"/>
                    <a:pt x="11883" y="852"/>
                    <a:pt x="11883" y="920"/>
                  </a:cubicBezTo>
                  <a:lnTo>
                    <a:pt x="11852" y="890"/>
                  </a:lnTo>
                  <a:cubicBezTo>
                    <a:pt x="11852" y="875"/>
                    <a:pt x="11852" y="867"/>
                    <a:pt x="11841" y="867"/>
                  </a:cubicBezTo>
                  <a:cubicBezTo>
                    <a:pt x="11830" y="867"/>
                    <a:pt x="11807" y="875"/>
                    <a:pt x="11761" y="890"/>
                  </a:cubicBezTo>
                  <a:lnTo>
                    <a:pt x="11731" y="890"/>
                  </a:lnTo>
                  <a:cubicBezTo>
                    <a:pt x="11731" y="925"/>
                    <a:pt x="11700" y="940"/>
                    <a:pt x="11668" y="940"/>
                  </a:cubicBezTo>
                  <a:cubicBezTo>
                    <a:pt x="11645" y="940"/>
                    <a:pt x="11622" y="933"/>
                    <a:pt x="11609" y="920"/>
                  </a:cubicBezTo>
                  <a:cubicBezTo>
                    <a:pt x="11594" y="905"/>
                    <a:pt x="11586" y="897"/>
                    <a:pt x="11579" y="897"/>
                  </a:cubicBezTo>
                  <a:cubicBezTo>
                    <a:pt x="11571" y="897"/>
                    <a:pt x="11564" y="905"/>
                    <a:pt x="11548" y="920"/>
                  </a:cubicBezTo>
                  <a:cubicBezTo>
                    <a:pt x="11531" y="956"/>
                    <a:pt x="11492" y="970"/>
                    <a:pt x="11463" y="970"/>
                  </a:cubicBezTo>
                  <a:cubicBezTo>
                    <a:pt x="11443" y="970"/>
                    <a:pt x="11427" y="963"/>
                    <a:pt x="11427" y="951"/>
                  </a:cubicBezTo>
                  <a:cubicBezTo>
                    <a:pt x="11427" y="951"/>
                    <a:pt x="11397" y="951"/>
                    <a:pt x="11397" y="981"/>
                  </a:cubicBezTo>
                  <a:cubicBezTo>
                    <a:pt x="11397" y="1011"/>
                    <a:pt x="11366" y="1011"/>
                    <a:pt x="11336" y="1011"/>
                  </a:cubicBezTo>
                  <a:cubicBezTo>
                    <a:pt x="11275" y="1042"/>
                    <a:pt x="11275" y="1042"/>
                    <a:pt x="11305" y="1072"/>
                  </a:cubicBezTo>
                  <a:cubicBezTo>
                    <a:pt x="11305" y="1083"/>
                    <a:pt x="11305" y="1093"/>
                    <a:pt x="11305" y="1102"/>
                  </a:cubicBezTo>
                  <a:cubicBezTo>
                    <a:pt x="11295" y="1092"/>
                    <a:pt x="11285" y="1089"/>
                    <a:pt x="11273" y="1089"/>
                  </a:cubicBezTo>
                  <a:cubicBezTo>
                    <a:pt x="11248" y="1089"/>
                    <a:pt x="11214" y="1102"/>
                    <a:pt x="11153" y="1102"/>
                  </a:cubicBezTo>
                  <a:cubicBezTo>
                    <a:pt x="11110" y="1124"/>
                    <a:pt x="11067" y="1145"/>
                    <a:pt x="11046" y="1145"/>
                  </a:cubicBezTo>
                  <a:cubicBezTo>
                    <a:pt x="11037" y="1145"/>
                    <a:pt x="11032" y="1142"/>
                    <a:pt x="11032" y="1133"/>
                  </a:cubicBezTo>
                  <a:lnTo>
                    <a:pt x="11001" y="1163"/>
                  </a:lnTo>
                  <a:cubicBezTo>
                    <a:pt x="11001" y="1181"/>
                    <a:pt x="11001" y="1198"/>
                    <a:pt x="10996" y="1198"/>
                  </a:cubicBezTo>
                  <a:cubicBezTo>
                    <a:pt x="10991" y="1198"/>
                    <a:pt x="10984" y="1189"/>
                    <a:pt x="10971" y="1163"/>
                  </a:cubicBezTo>
                  <a:cubicBezTo>
                    <a:pt x="10941" y="1163"/>
                    <a:pt x="10880" y="1163"/>
                    <a:pt x="10849" y="1224"/>
                  </a:cubicBezTo>
                  <a:lnTo>
                    <a:pt x="10819" y="1224"/>
                  </a:lnTo>
                  <a:cubicBezTo>
                    <a:pt x="10807" y="1201"/>
                    <a:pt x="10791" y="1191"/>
                    <a:pt x="10778" y="1191"/>
                  </a:cubicBezTo>
                  <a:cubicBezTo>
                    <a:pt x="10755" y="1191"/>
                    <a:pt x="10739" y="1217"/>
                    <a:pt x="10758" y="1254"/>
                  </a:cubicBezTo>
                  <a:cubicBezTo>
                    <a:pt x="10728" y="1224"/>
                    <a:pt x="10728" y="1224"/>
                    <a:pt x="10697" y="1224"/>
                  </a:cubicBezTo>
                  <a:cubicBezTo>
                    <a:pt x="10680" y="1260"/>
                    <a:pt x="10651" y="1274"/>
                    <a:pt x="10631" y="1274"/>
                  </a:cubicBezTo>
                  <a:cubicBezTo>
                    <a:pt x="10617" y="1274"/>
                    <a:pt x="10606" y="1267"/>
                    <a:pt x="10606" y="1254"/>
                  </a:cubicBezTo>
                  <a:lnTo>
                    <a:pt x="10576" y="1254"/>
                  </a:lnTo>
                  <a:cubicBezTo>
                    <a:pt x="10576" y="1315"/>
                    <a:pt x="10545" y="1315"/>
                    <a:pt x="10545" y="1315"/>
                  </a:cubicBezTo>
                  <a:cubicBezTo>
                    <a:pt x="10515" y="1315"/>
                    <a:pt x="10515" y="1315"/>
                    <a:pt x="10515" y="1376"/>
                  </a:cubicBezTo>
                  <a:cubicBezTo>
                    <a:pt x="10515" y="1406"/>
                    <a:pt x="10485" y="1406"/>
                    <a:pt x="10485" y="1406"/>
                  </a:cubicBezTo>
                  <a:cubicBezTo>
                    <a:pt x="10454" y="1406"/>
                    <a:pt x="10485" y="1376"/>
                    <a:pt x="10485" y="1346"/>
                  </a:cubicBezTo>
                  <a:cubicBezTo>
                    <a:pt x="10495" y="1324"/>
                    <a:pt x="10495" y="1314"/>
                    <a:pt x="10488" y="1314"/>
                  </a:cubicBezTo>
                  <a:cubicBezTo>
                    <a:pt x="10476" y="1314"/>
                    <a:pt x="10443" y="1348"/>
                    <a:pt x="10424" y="1406"/>
                  </a:cubicBezTo>
                  <a:cubicBezTo>
                    <a:pt x="10409" y="1437"/>
                    <a:pt x="10401" y="1452"/>
                    <a:pt x="10397" y="1452"/>
                  </a:cubicBezTo>
                  <a:cubicBezTo>
                    <a:pt x="10393" y="1452"/>
                    <a:pt x="10393" y="1437"/>
                    <a:pt x="10393" y="1406"/>
                  </a:cubicBezTo>
                  <a:cubicBezTo>
                    <a:pt x="10412" y="1369"/>
                    <a:pt x="10419" y="1343"/>
                    <a:pt x="10415" y="1343"/>
                  </a:cubicBezTo>
                  <a:cubicBezTo>
                    <a:pt x="10412" y="1343"/>
                    <a:pt x="10405" y="1353"/>
                    <a:pt x="10393" y="1376"/>
                  </a:cubicBezTo>
                  <a:cubicBezTo>
                    <a:pt x="10393" y="1376"/>
                    <a:pt x="10363" y="1376"/>
                    <a:pt x="10363" y="1406"/>
                  </a:cubicBezTo>
                  <a:lnTo>
                    <a:pt x="10333" y="1437"/>
                  </a:lnTo>
                  <a:cubicBezTo>
                    <a:pt x="10272" y="1406"/>
                    <a:pt x="10272" y="1406"/>
                    <a:pt x="10241" y="1406"/>
                  </a:cubicBezTo>
                  <a:cubicBezTo>
                    <a:pt x="10241" y="1437"/>
                    <a:pt x="10241" y="1437"/>
                    <a:pt x="10211" y="1437"/>
                  </a:cubicBezTo>
                  <a:cubicBezTo>
                    <a:pt x="10211" y="1414"/>
                    <a:pt x="10207" y="1404"/>
                    <a:pt x="10203" y="1404"/>
                  </a:cubicBezTo>
                  <a:cubicBezTo>
                    <a:pt x="10197" y="1404"/>
                    <a:pt x="10192" y="1430"/>
                    <a:pt x="10211" y="1467"/>
                  </a:cubicBezTo>
                  <a:cubicBezTo>
                    <a:pt x="10196" y="1482"/>
                    <a:pt x="10188" y="1490"/>
                    <a:pt x="10181" y="1490"/>
                  </a:cubicBezTo>
                  <a:cubicBezTo>
                    <a:pt x="10173" y="1490"/>
                    <a:pt x="10165" y="1482"/>
                    <a:pt x="10150" y="1467"/>
                  </a:cubicBezTo>
                  <a:cubicBezTo>
                    <a:pt x="10132" y="1432"/>
                    <a:pt x="10125" y="1417"/>
                    <a:pt x="10122" y="1417"/>
                  </a:cubicBezTo>
                  <a:cubicBezTo>
                    <a:pt x="10120" y="1417"/>
                    <a:pt x="10120" y="1424"/>
                    <a:pt x="10120" y="1437"/>
                  </a:cubicBezTo>
                  <a:cubicBezTo>
                    <a:pt x="10120" y="1470"/>
                    <a:pt x="10111" y="1485"/>
                    <a:pt x="10103" y="1492"/>
                  </a:cubicBezTo>
                  <a:lnTo>
                    <a:pt x="10103" y="1492"/>
                  </a:lnTo>
                  <a:cubicBezTo>
                    <a:pt x="10101" y="1474"/>
                    <a:pt x="10089" y="1455"/>
                    <a:pt x="10089" y="1437"/>
                  </a:cubicBezTo>
                  <a:lnTo>
                    <a:pt x="10059" y="1437"/>
                  </a:lnTo>
                  <a:lnTo>
                    <a:pt x="10059" y="1486"/>
                  </a:lnTo>
                  <a:lnTo>
                    <a:pt x="10059" y="1486"/>
                  </a:lnTo>
                  <a:cubicBezTo>
                    <a:pt x="10059" y="1486"/>
                    <a:pt x="10059" y="1486"/>
                    <a:pt x="10060" y="1486"/>
                  </a:cubicBezTo>
                  <a:cubicBezTo>
                    <a:pt x="10079" y="1486"/>
                    <a:pt x="10089" y="1489"/>
                    <a:pt x="10089" y="1498"/>
                  </a:cubicBezTo>
                  <a:cubicBezTo>
                    <a:pt x="10089" y="1498"/>
                    <a:pt x="10096" y="1498"/>
                    <a:pt x="10103" y="1492"/>
                  </a:cubicBezTo>
                  <a:lnTo>
                    <a:pt x="10103" y="1492"/>
                  </a:lnTo>
                  <a:cubicBezTo>
                    <a:pt x="10104" y="1504"/>
                    <a:pt x="10102" y="1516"/>
                    <a:pt x="10089" y="1528"/>
                  </a:cubicBezTo>
                  <a:lnTo>
                    <a:pt x="10059" y="1498"/>
                  </a:lnTo>
                  <a:lnTo>
                    <a:pt x="10059" y="1486"/>
                  </a:lnTo>
                  <a:lnTo>
                    <a:pt x="10059" y="1486"/>
                  </a:lnTo>
                  <a:cubicBezTo>
                    <a:pt x="10007" y="1486"/>
                    <a:pt x="9896" y="1514"/>
                    <a:pt x="9786" y="1558"/>
                  </a:cubicBezTo>
                  <a:cubicBezTo>
                    <a:pt x="9786" y="1558"/>
                    <a:pt x="9755" y="1589"/>
                    <a:pt x="9786" y="1650"/>
                  </a:cubicBezTo>
                  <a:cubicBezTo>
                    <a:pt x="9786" y="1675"/>
                    <a:pt x="9786" y="1685"/>
                    <a:pt x="9783" y="1685"/>
                  </a:cubicBezTo>
                  <a:cubicBezTo>
                    <a:pt x="9780" y="1685"/>
                    <a:pt x="9773" y="1667"/>
                    <a:pt x="9755" y="1650"/>
                  </a:cubicBezTo>
                  <a:cubicBezTo>
                    <a:pt x="9740" y="1604"/>
                    <a:pt x="9717" y="1581"/>
                    <a:pt x="9706" y="1581"/>
                  </a:cubicBezTo>
                  <a:cubicBezTo>
                    <a:pt x="9694" y="1581"/>
                    <a:pt x="9694" y="1604"/>
                    <a:pt x="9725" y="1650"/>
                  </a:cubicBezTo>
                  <a:cubicBezTo>
                    <a:pt x="9712" y="1637"/>
                    <a:pt x="9705" y="1630"/>
                    <a:pt x="9698" y="1630"/>
                  </a:cubicBezTo>
                  <a:cubicBezTo>
                    <a:pt x="9689" y="1630"/>
                    <a:pt x="9682" y="1644"/>
                    <a:pt x="9664" y="1680"/>
                  </a:cubicBezTo>
                  <a:cubicBezTo>
                    <a:pt x="9642" y="1659"/>
                    <a:pt x="9621" y="1637"/>
                    <a:pt x="9610" y="1637"/>
                  </a:cubicBezTo>
                  <a:cubicBezTo>
                    <a:pt x="9606" y="1637"/>
                    <a:pt x="9603" y="1641"/>
                    <a:pt x="9603" y="1650"/>
                  </a:cubicBezTo>
                  <a:cubicBezTo>
                    <a:pt x="9603" y="1650"/>
                    <a:pt x="9603" y="1650"/>
                    <a:pt x="9573" y="1619"/>
                  </a:cubicBezTo>
                  <a:cubicBezTo>
                    <a:pt x="9567" y="1613"/>
                    <a:pt x="9562" y="1611"/>
                    <a:pt x="9558" y="1611"/>
                  </a:cubicBezTo>
                  <a:cubicBezTo>
                    <a:pt x="9542" y="1611"/>
                    <a:pt x="9542" y="1655"/>
                    <a:pt x="9542" y="1680"/>
                  </a:cubicBezTo>
                  <a:cubicBezTo>
                    <a:pt x="9527" y="1726"/>
                    <a:pt x="9512" y="1748"/>
                    <a:pt x="9501" y="1748"/>
                  </a:cubicBezTo>
                  <a:cubicBezTo>
                    <a:pt x="9489" y="1748"/>
                    <a:pt x="9482" y="1726"/>
                    <a:pt x="9482" y="1680"/>
                  </a:cubicBezTo>
                  <a:cubicBezTo>
                    <a:pt x="9482" y="1662"/>
                    <a:pt x="9474" y="1655"/>
                    <a:pt x="9463" y="1655"/>
                  </a:cubicBezTo>
                  <a:cubicBezTo>
                    <a:pt x="9439" y="1655"/>
                    <a:pt x="9399" y="1698"/>
                    <a:pt x="9421" y="1741"/>
                  </a:cubicBezTo>
                  <a:cubicBezTo>
                    <a:pt x="9421" y="1799"/>
                    <a:pt x="9421" y="1820"/>
                    <a:pt x="9413" y="1820"/>
                  </a:cubicBezTo>
                  <a:cubicBezTo>
                    <a:pt x="9409" y="1820"/>
                    <a:pt x="9402" y="1813"/>
                    <a:pt x="9390" y="1802"/>
                  </a:cubicBezTo>
                  <a:cubicBezTo>
                    <a:pt x="9390" y="1771"/>
                    <a:pt x="9383" y="1764"/>
                    <a:pt x="9375" y="1764"/>
                  </a:cubicBezTo>
                  <a:cubicBezTo>
                    <a:pt x="9368" y="1764"/>
                    <a:pt x="9360" y="1771"/>
                    <a:pt x="9360" y="1771"/>
                  </a:cubicBezTo>
                  <a:cubicBezTo>
                    <a:pt x="9360" y="1771"/>
                    <a:pt x="9330" y="1771"/>
                    <a:pt x="9330" y="1741"/>
                  </a:cubicBezTo>
                  <a:cubicBezTo>
                    <a:pt x="9330" y="1741"/>
                    <a:pt x="9299" y="1741"/>
                    <a:pt x="9299" y="1771"/>
                  </a:cubicBezTo>
                  <a:cubicBezTo>
                    <a:pt x="9285" y="1812"/>
                    <a:pt x="9266" y="1829"/>
                    <a:pt x="9245" y="1829"/>
                  </a:cubicBezTo>
                  <a:cubicBezTo>
                    <a:pt x="9220" y="1829"/>
                    <a:pt x="9194" y="1805"/>
                    <a:pt x="9178" y="1771"/>
                  </a:cubicBezTo>
                  <a:lnTo>
                    <a:pt x="9147" y="1832"/>
                  </a:lnTo>
                  <a:cubicBezTo>
                    <a:pt x="9147" y="1870"/>
                    <a:pt x="9147" y="1896"/>
                    <a:pt x="9140" y="1896"/>
                  </a:cubicBezTo>
                  <a:cubicBezTo>
                    <a:pt x="9136" y="1896"/>
                    <a:pt x="9128" y="1886"/>
                    <a:pt x="9117" y="1862"/>
                  </a:cubicBezTo>
                  <a:lnTo>
                    <a:pt x="9117" y="1832"/>
                  </a:lnTo>
                  <a:cubicBezTo>
                    <a:pt x="9117" y="1873"/>
                    <a:pt x="9104" y="1890"/>
                    <a:pt x="9088" y="1890"/>
                  </a:cubicBezTo>
                  <a:cubicBezTo>
                    <a:pt x="9068" y="1890"/>
                    <a:pt x="9042" y="1865"/>
                    <a:pt x="9026" y="1832"/>
                  </a:cubicBezTo>
                  <a:cubicBezTo>
                    <a:pt x="8995" y="1802"/>
                    <a:pt x="8995" y="1802"/>
                    <a:pt x="8995" y="1802"/>
                  </a:cubicBezTo>
                  <a:lnTo>
                    <a:pt x="8995" y="1832"/>
                  </a:lnTo>
                  <a:cubicBezTo>
                    <a:pt x="9026" y="1862"/>
                    <a:pt x="9026" y="1893"/>
                    <a:pt x="8995" y="1893"/>
                  </a:cubicBezTo>
                  <a:cubicBezTo>
                    <a:pt x="8995" y="1908"/>
                    <a:pt x="8988" y="1916"/>
                    <a:pt x="8980" y="1916"/>
                  </a:cubicBezTo>
                  <a:cubicBezTo>
                    <a:pt x="8972" y="1916"/>
                    <a:pt x="8965" y="1908"/>
                    <a:pt x="8965" y="1893"/>
                  </a:cubicBezTo>
                  <a:cubicBezTo>
                    <a:pt x="8943" y="1871"/>
                    <a:pt x="8922" y="1850"/>
                    <a:pt x="8911" y="1850"/>
                  </a:cubicBezTo>
                  <a:cubicBezTo>
                    <a:pt x="8907" y="1850"/>
                    <a:pt x="8904" y="1853"/>
                    <a:pt x="8904" y="1862"/>
                  </a:cubicBezTo>
                  <a:cubicBezTo>
                    <a:pt x="8904" y="1862"/>
                    <a:pt x="8904" y="1862"/>
                    <a:pt x="8874" y="1832"/>
                  </a:cubicBezTo>
                  <a:cubicBezTo>
                    <a:pt x="8843" y="1832"/>
                    <a:pt x="8843" y="1862"/>
                    <a:pt x="8813" y="1862"/>
                  </a:cubicBezTo>
                  <a:cubicBezTo>
                    <a:pt x="8798" y="1878"/>
                    <a:pt x="8782" y="1885"/>
                    <a:pt x="8771" y="1885"/>
                  </a:cubicBezTo>
                  <a:cubicBezTo>
                    <a:pt x="8760" y="1885"/>
                    <a:pt x="8752" y="1878"/>
                    <a:pt x="8752" y="1862"/>
                  </a:cubicBezTo>
                  <a:cubicBezTo>
                    <a:pt x="8752" y="1862"/>
                    <a:pt x="8722" y="1893"/>
                    <a:pt x="8722" y="1923"/>
                  </a:cubicBezTo>
                  <a:cubicBezTo>
                    <a:pt x="8691" y="1923"/>
                    <a:pt x="8661" y="1923"/>
                    <a:pt x="8661" y="1893"/>
                  </a:cubicBezTo>
                  <a:cubicBezTo>
                    <a:pt x="8646" y="1878"/>
                    <a:pt x="8638" y="1870"/>
                    <a:pt x="8634" y="1870"/>
                  </a:cubicBezTo>
                  <a:cubicBezTo>
                    <a:pt x="8631" y="1870"/>
                    <a:pt x="8631" y="1878"/>
                    <a:pt x="8631" y="1893"/>
                  </a:cubicBezTo>
                  <a:cubicBezTo>
                    <a:pt x="8661" y="1954"/>
                    <a:pt x="8631" y="1954"/>
                    <a:pt x="8600" y="1954"/>
                  </a:cubicBezTo>
                  <a:lnTo>
                    <a:pt x="8570" y="1954"/>
                  </a:lnTo>
                  <a:cubicBezTo>
                    <a:pt x="8600" y="1984"/>
                    <a:pt x="8600" y="1984"/>
                    <a:pt x="8570" y="2014"/>
                  </a:cubicBezTo>
                  <a:cubicBezTo>
                    <a:pt x="8570" y="2014"/>
                    <a:pt x="8479" y="1984"/>
                    <a:pt x="8479" y="1984"/>
                  </a:cubicBezTo>
                  <a:cubicBezTo>
                    <a:pt x="8418" y="2014"/>
                    <a:pt x="8418" y="2014"/>
                    <a:pt x="8448" y="2045"/>
                  </a:cubicBezTo>
                  <a:cubicBezTo>
                    <a:pt x="8468" y="2045"/>
                    <a:pt x="8475" y="2058"/>
                    <a:pt x="8468" y="2058"/>
                  </a:cubicBezTo>
                  <a:cubicBezTo>
                    <a:pt x="8465" y="2058"/>
                    <a:pt x="8458" y="2055"/>
                    <a:pt x="8448" y="2045"/>
                  </a:cubicBezTo>
                  <a:cubicBezTo>
                    <a:pt x="8428" y="2045"/>
                    <a:pt x="8394" y="2031"/>
                    <a:pt x="8356" y="2031"/>
                  </a:cubicBezTo>
                  <a:cubicBezTo>
                    <a:pt x="8337" y="2031"/>
                    <a:pt x="8316" y="2035"/>
                    <a:pt x="8296" y="2045"/>
                  </a:cubicBezTo>
                  <a:cubicBezTo>
                    <a:pt x="8235" y="2075"/>
                    <a:pt x="8235" y="2075"/>
                    <a:pt x="8266" y="2106"/>
                  </a:cubicBezTo>
                  <a:cubicBezTo>
                    <a:pt x="8281" y="2136"/>
                    <a:pt x="8281" y="2151"/>
                    <a:pt x="8273" y="2151"/>
                  </a:cubicBezTo>
                  <a:cubicBezTo>
                    <a:pt x="8266" y="2151"/>
                    <a:pt x="8251" y="2136"/>
                    <a:pt x="8235" y="2106"/>
                  </a:cubicBezTo>
                  <a:cubicBezTo>
                    <a:pt x="8200" y="2070"/>
                    <a:pt x="8185" y="2055"/>
                    <a:pt x="8179" y="2055"/>
                  </a:cubicBezTo>
                  <a:cubicBezTo>
                    <a:pt x="8175" y="2055"/>
                    <a:pt x="8175" y="2063"/>
                    <a:pt x="8175" y="2075"/>
                  </a:cubicBezTo>
                  <a:cubicBezTo>
                    <a:pt x="8175" y="2106"/>
                    <a:pt x="8175" y="2106"/>
                    <a:pt x="8144" y="2136"/>
                  </a:cubicBezTo>
                  <a:cubicBezTo>
                    <a:pt x="8144" y="2121"/>
                    <a:pt x="8137" y="2113"/>
                    <a:pt x="8129" y="2113"/>
                  </a:cubicBezTo>
                  <a:cubicBezTo>
                    <a:pt x="8121" y="2113"/>
                    <a:pt x="8114" y="2121"/>
                    <a:pt x="8114" y="2136"/>
                  </a:cubicBezTo>
                  <a:cubicBezTo>
                    <a:pt x="8083" y="2136"/>
                    <a:pt x="8083" y="2136"/>
                    <a:pt x="8083" y="2106"/>
                  </a:cubicBezTo>
                  <a:cubicBezTo>
                    <a:pt x="8083" y="2106"/>
                    <a:pt x="8053" y="2106"/>
                    <a:pt x="8053" y="2136"/>
                  </a:cubicBezTo>
                  <a:cubicBezTo>
                    <a:pt x="8035" y="2172"/>
                    <a:pt x="7997" y="2186"/>
                    <a:pt x="7961" y="2186"/>
                  </a:cubicBezTo>
                  <a:cubicBezTo>
                    <a:pt x="7937" y="2186"/>
                    <a:pt x="7914" y="2179"/>
                    <a:pt x="7901" y="2166"/>
                  </a:cubicBezTo>
                  <a:cubicBezTo>
                    <a:pt x="7901" y="2166"/>
                    <a:pt x="7871" y="2166"/>
                    <a:pt x="7871" y="2227"/>
                  </a:cubicBezTo>
                  <a:cubicBezTo>
                    <a:pt x="7871" y="2258"/>
                    <a:pt x="7863" y="2273"/>
                    <a:pt x="7855" y="2273"/>
                  </a:cubicBezTo>
                  <a:cubicBezTo>
                    <a:pt x="7848" y="2273"/>
                    <a:pt x="7840" y="2258"/>
                    <a:pt x="7840" y="2227"/>
                  </a:cubicBezTo>
                  <a:cubicBezTo>
                    <a:pt x="7825" y="2197"/>
                    <a:pt x="7817" y="2182"/>
                    <a:pt x="7814" y="2182"/>
                  </a:cubicBezTo>
                  <a:cubicBezTo>
                    <a:pt x="7810" y="2182"/>
                    <a:pt x="7810" y="2197"/>
                    <a:pt x="7810" y="2227"/>
                  </a:cubicBezTo>
                  <a:cubicBezTo>
                    <a:pt x="7810" y="2245"/>
                    <a:pt x="7779" y="2262"/>
                    <a:pt x="7754" y="2262"/>
                  </a:cubicBezTo>
                  <a:cubicBezTo>
                    <a:pt x="7735" y="2262"/>
                    <a:pt x="7719" y="2253"/>
                    <a:pt x="7719" y="2227"/>
                  </a:cubicBezTo>
                  <a:cubicBezTo>
                    <a:pt x="7719" y="2197"/>
                    <a:pt x="7719" y="2166"/>
                    <a:pt x="7719" y="2166"/>
                  </a:cubicBezTo>
                  <a:cubicBezTo>
                    <a:pt x="7688" y="2197"/>
                    <a:pt x="7688" y="2197"/>
                    <a:pt x="7688" y="2197"/>
                  </a:cubicBezTo>
                  <a:cubicBezTo>
                    <a:pt x="7688" y="2227"/>
                    <a:pt x="7688" y="2227"/>
                    <a:pt x="7627" y="2258"/>
                  </a:cubicBezTo>
                  <a:cubicBezTo>
                    <a:pt x="7597" y="2258"/>
                    <a:pt x="7536" y="2318"/>
                    <a:pt x="7506" y="2318"/>
                  </a:cubicBezTo>
                  <a:cubicBezTo>
                    <a:pt x="7491" y="2334"/>
                    <a:pt x="7468" y="2341"/>
                    <a:pt x="7445" y="2341"/>
                  </a:cubicBezTo>
                  <a:cubicBezTo>
                    <a:pt x="7422" y="2341"/>
                    <a:pt x="7399" y="2334"/>
                    <a:pt x="7384" y="2318"/>
                  </a:cubicBezTo>
                  <a:cubicBezTo>
                    <a:pt x="7384" y="2318"/>
                    <a:pt x="7354" y="2318"/>
                    <a:pt x="7323" y="2379"/>
                  </a:cubicBezTo>
                  <a:cubicBezTo>
                    <a:pt x="7323" y="2394"/>
                    <a:pt x="7316" y="2402"/>
                    <a:pt x="7308" y="2402"/>
                  </a:cubicBezTo>
                  <a:cubicBezTo>
                    <a:pt x="7301" y="2402"/>
                    <a:pt x="7293" y="2394"/>
                    <a:pt x="7293" y="2379"/>
                  </a:cubicBezTo>
                  <a:lnTo>
                    <a:pt x="7263" y="2379"/>
                  </a:lnTo>
                  <a:cubicBezTo>
                    <a:pt x="7232" y="2440"/>
                    <a:pt x="7232" y="2440"/>
                    <a:pt x="7232" y="2440"/>
                  </a:cubicBezTo>
                  <a:cubicBezTo>
                    <a:pt x="7211" y="2418"/>
                    <a:pt x="7189" y="2397"/>
                    <a:pt x="7179" y="2397"/>
                  </a:cubicBezTo>
                  <a:cubicBezTo>
                    <a:pt x="7174" y="2397"/>
                    <a:pt x="7172" y="2401"/>
                    <a:pt x="7172" y="2410"/>
                  </a:cubicBezTo>
                  <a:cubicBezTo>
                    <a:pt x="7202" y="2440"/>
                    <a:pt x="7172" y="2470"/>
                    <a:pt x="7141" y="2470"/>
                  </a:cubicBezTo>
                  <a:cubicBezTo>
                    <a:pt x="7136" y="2468"/>
                    <a:pt x="7126" y="2466"/>
                    <a:pt x="7114" y="2466"/>
                  </a:cubicBezTo>
                  <a:cubicBezTo>
                    <a:pt x="6986" y="2466"/>
                    <a:pt x="6533" y="2595"/>
                    <a:pt x="6533" y="2622"/>
                  </a:cubicBezTo>
                  <a:cubicBezTo>
                    <a:pt x="6533" y="2622"/>
                    <a:pt x="6533" y="2653"/>
                    <a:pt x="6503" y="2653"/>
                  </a:cubicBezTo>
                  <a:lnTo>
                    <a:pt x="6442" y="2653"/>
                  </a:lnTo>
                  <a:cubicBezTo>
                    <a:pt x="6433" y="2635"/>
                    <a:pt x="6422" y="2627"/>
                    <a:pt x="6408" y="2627"/>
                  </a:cubicBezTo>
                  <a:cubicBezTo>
                    <a:pt x="6400" y="2627"/>
                    <a:pt x="6391" y="2630"/>
                    <a:pt x="6381" y="2635"/>
                  </a:cubicBezTo>
                  <a:lnTo>
                    <a:pt x="6381" y="2635"/>
                  </a:lnTo>
                  <a:cubicBezTo>
                    <a:pt x="6381" y="2631"/>
                    <a:pt x="6381" y="2627"/>
                    <a:pt x="6381" y="2622"/>
                  </a:cubicBezTo>
                  <a:lnTo>
                    <a:pt x="6351" y="2622"/>
                  </a:lnTo>
                  <a:cubicBezTo>
                    <a:pt x="6351" y="2622"/>
                    <a:pt x="6351" y="2637"/>
                    <a:pt x="6351" y="2656"/>
                  </a:cubicBezTo>
                  <a:lnTo>
                    <a:pt x="6351" y="2656"/>
                  </a:lnTo>
                  <a:cubicBezTo>
                    <a:pt x="6361" y="2648"/>
                    <a:pt x="6372" y="2640"/>
                    <a:pt x="6381" y="2635"/>
                  </a:cubicBezTo>
                  <a:lnTo>
                    <a:pt x="6381" y="2635"/>
                  </a:lnTo>
                  <a:cubicBezTo>
                    <a:pt x="6381" y="2661"/>
                    <a:pt x="6381" y="2683"/>
                    <a:pt x="6381" y="2683"/>
                  </a:cubicBezTo>
                  <a:lnTo>
                    <a:pt x="6351" y="2683"/>
                  </a:lnTo>
                  <a:cubicBezTo>
                    <a:pt x="6351" y="2674"/>
                    <a:pt x="6351" y="2665"/>
                    <a:pt x="6351" y="2656"/>
                  </a:cubicBezTo>
                  <a:lnTo>
                    <a:pt x="6351" y="2656"/>
                  </a:lnTo>
                  <a:cubicBezTo>
                    <a:pt x="6331" y="2672"/>
                    <a:pt x="6311" y="2693"/>
                    <a:pt x="6290" y="2713"/>
                  </a:cubicBezTo>
                  <a:cubicBezTo>
                    <a:pt x="6290" y="2744"/>
                    <a:pt x="6290" y="2744"/>
                    <a:pt x="6260" y="2744"/>
                  </a:cubicBezTo>
                  <a:cubicBezTo>
                    <a:pt x="6247" y="2718"/>
                    <a:pt x="6234" y="2709"/>
                    <a:pt x="6221" y="2709"/>
                  </a:cubicBezTo>
                  <a:cubicBezTo>
                    <a:pt x="6204" y="2709"/>
                    <a:pt x="6186" y="2726"/>
                    <a:pt x="6168" y="2744"/>
                  </a:cubicBezTo>
                  <a:cubicBezTo>
                    <a:pt x="6168" y="2774"/>
                    <a:pt x="6161" y="2789"/>
                    <a:pt x="6153" y="2789"/>
                  </a:cubicBezTo>
                  <a:cubicBezTo>
                    <a:pt x="6146" y="2789"/>
                    <a:pt x="6138" y="2774"/>
                    <a:pt x="6138" y="2744"/>
                  </a:cubicBezTo>
                  <a:cubicBezTo>
                    <a:pt x="6125" y="2719"/>
                    <a:pt x="6113" y="2704"/>
                    <a:pt x="6102" y="2704"/>
                  </a:cubicBezTo>
                  <a:cubicBezTo>
                    <a:pt x="6088" y="2704"/>
                    <a:pt x="6077" y="2733"/>
                    <a:pt x="6077" y="2805"/>
                  </a:cubicBezTo>
                  <a:cubicBezTo>
                    <a:pt x="6077" y="2820"/>
                    <a:pt x="6077" y="2827"/>
                    <a:pt x="6073" y="2827"/>
                  </a:cubicBezTo>
                  <a:cubicBezTo>
                    <a:pt x="6070" y="2827"/>
                    <a:pt x="6062" y="2820"/>
                    <a:pt x="6047" y="2805"/>
                  </a:cubicBezTo>
                  <a:cubicBezTo>
                    <a:pt x="6029" y="2769"/>
                    <a:pt x="6011" y="2754"/>
                    <a:pt x="6000" y="2754"/>
                  </a:cubicBezTo>
                  <a:cubicBezTo>
                    <a:pt x="5991" y="2754"/>
                    <a:pt x="5986" y="2762"/>
                    <a:pt x="5986" y="2774"/>
                  </a:cubicBezTo>
                  <a:cubicBezTo>
                    <a:pt x="5986" y="2824"/>
                    <a:pt x="5986" y="2847"/>
                    <a:pt x="5981" y="2847"/>
                  </a:cubicBezTo>
                  <a:cubicBezTo>
                    <a:pt x="5977" y="2847"/>
                    <a:pt x="5969" y="2832"/>
                    <a:pt x="5956" y="2805"/>
                  </a:cubicBezTo>
                  <a:cubicBezTo>
                    <a:pt x="5925" y="2774"/>
                    <a:pt x="5910" y="2759"/>
                    <a:pt x="5902" y="2759"/>
                  </a:cubicBezTo>
                  <a:cubicBezTo>
                    <a:pt x="5895" y="2759"/>
                    <a:pt x="5895" y="2774"/>
                    <a:pt x="5895" y="2805"/>
                  </a:cubicBezTo>
                  <a:cubicBezTo>
                    <a:pt x="5895" y="2855"/>
                    <a:pt x="5876" y="2877"/>
                    <a:pt x="5850" y="2877"/>
                  </a:cubicBezTo>
                  <a:cubicBezTo>
                    <a:pt x="5828" y="2877"/>
                    <a:pt x="5801" y="2862"/>
                    <a:pt x="5773" y="2835"/>
                  </a:cubicBezTo>
                  <a:cubicBezTo>
                    <a:pt x="5773" y="2835"/>
                    <a:pt x="5760" y="2822"/>
                    <a:pt x="5751" y="2822"/>
                  </a:cubicBezTo>
                  <a:cubicBezTo>
                    <a:pt x="5746" y="2822"/>
                    <a:pt x="5743" y="2825"/>
                    <a:pt x="5743" y="2835"/>
                  </a:cubicBezTo>
                  <a:lnTo>
                    <a:pt x="5713" y="2805"/>
                  </a:lnTo>
                  <a:cubicBezTo>
                    <a:pt x="5713" y="2835"/>
                    <a:pt x="5682" y="2835"/>
                    <a:pt x="5682" y="2835"/>
                  </a:cubicBezTo>
                  <a:lnTo>
                    <a:pt x="5713" y="2865"/>
                  </a:lnTo>
                  <a:cubicBezTo>
                    <a:pt x="5682" y="2865"/>
                    <a:pt x="5561" y="2865"/>
                    <a:pt x="5439" y="2896"/>
                  </a:cubicBezTo>
                  <a:cubicBezTo>
                    <a:pt x="5257" y="2926"/>
                    <a:pt x="5226" y="2957"/>
                    <a:pt x="5257" y="2987"/>
                  </a:cubicBezTo>
                  <a:cubicBezTo>
                    <a:pt x="5272" y="3017"/>
                    <a:pt x="5272" y="3033"/>
                    <a:pt x="5264" y="3033"/>
                  </a:cubicBezTo>
                  <a:cubicBezTo>
                    <a:pt x="5257" y="3033"/>
                    <a:pt x="5241" y="3017"/>
                    <a:pt x="5226" y="2987"/>
                  </a:cubicBezTo>
                  <a:cubicBezTo>
                    <a:pt x="5206" y="2987"/>
                    <a:pt x="5186" y="2974"/>
                    <a:pt x="5165" y="2974"/>
                  </a:cubicBezTo>
                  <a:cubicBezTo>
                    <a:pt x="5155" y="2974"/>
                    <a:pt x="5145" y="2977"/>
                    <a:pt x="5135" y="2987"/>
                  </a:cubicBezTo>
                  <a:cubicBezTo>
                    <a:pt x="5105" y="2987"/>
                    <a:pt x="5044" y="2987"/>
                    <a:pt x="5044" y="2957"/>
                  </a:cubicBezTo>
                  <a:lnTo>
                    <a:pt x="5013" y="2957"/>
                  </a:lnTo>
                  <a:cubicBezTo>
                    <a:pt x="5013" y="3025"/>
                    <a:pt x="4962" y="3059"/>
                    <a:pt x="4911" y="3059"/>
                  </a:cubicBezTo>
                  <a:cubicBezTo>
                    <a:pt x="4894" y="3059"/>
                    <a:pt x="4877" y="3055"/>
                    <a:pt x="4861" y="3048"/>
                  </a:cubicBezTo>
                  <a:cubicBezTo>
                    <a:pt x="4801" y="3048"/>
                    <a:pt x="4801" y="3048"/>
                    <a:pt x="4770" y="3109"/>
                  </a:cubicBezTo>
                  <a:cubicBezTo>
                    <a:pt x="4755" y="3124"/>
                    <a:pt x="4747" y="3131"/>
                    <a:pt x="4740" y="3131"/>
                  </a:cubicBezTo>
                  <a:cubicBezTo>
                    <a:pt x="4732" y="3131"/>
                    <a:pt x="4725" y="3124"/>
                    <a:pt x="4709" y="3109"/>
                  </a:cubicBezTo>
                  <a:cubicBezTo>
                    <a:pt x="4709" y="3096"/>
                    <a:pt x="4689" y="3089"/>
                    <a:pt x="4666" y="3089"/>
                  </a:cubicBezTo>
                  <a:cubicBezTo>
                    <a:pt x="4635" y="3089"/>
                    <a:pt x="4600" y="3103"/>
                    <a:pt x="4618" y="3139"/>
                  </a:cubicBezTo>
                  <a:lnTo>
                    <a:pt x="4588" y="3109"/>
                  </a:lnTo>
                  <a:cubicBezTo>
                    <a:pt x="4580" y="3100"/>
                    <a:pt x="4574" y="3097"/>
                    <a:pt x="4569" y="3097"/>
                  </a:cubicBezTo>
                  <a:cubicBezTo>
                    <a:pt x="4557" y="3097"/>
                    <a:pt x="4557" y="3125"/>
                    <a:pt x="4557" y="3169"/>
                  </a:cubicBezTo>
                  <a:cubicBezTo>
                    <a:pt x="4571" y="3197"/>
                    <a:pt x="4573" y="3212"/>
                    <a:pt x="4567" y="3212"/>
                  </a:cubicBezTo>
                  <a:cubicBezTo>
                    <a:pt x="4561" y="3212"/>
                    <a:pt x="4544" y="3189"/>
                    <a:pt x="4527" y="3139"/>
                  </a:cubicBezTo>
                  <a:cubicBezTo>
                    <a:pt x="4512" y="3093"/>
                    <a:pt x="4504" y="3078"/>
                    <a:pt x="4500" y="3078"/>
                  </a:cubicBezTo>
                  <a:cubicBezTo>
                    <a:pt x="4497" y="3078"/>
                    <a:pt x="4497" y="3093"/>
                    <a:pt x="4497" y="3109"/>
                  </a:cubicBezTo>
                  <a:cubicBezTo>
                    <a:pt x="4497" y="3130"/>
                    <a:pt x="4481" y="3152"/>
                    <a:pt x="4473" y="3152"/>
                  </a:cubicBezTo>
                  <a:cubicBezTo>
                    <a:pt x="4469" y="3152"/>
                    <a:pt x="4466" y="3148"/>
                    <a:pt x="4466" y="3139"/>
                  </a:cubicBezTo>
                  <a:cubicBezTo>
                    <a:pt x="4436" y="3139"/>
                    <a:pt x="4405" y="3139"/>
                    <a:pt x="4436" y="3230"/>
                  </a:cubicBezTo>
                  <a:cubicBezTo>
                    <a:pt x="4436" y="3261"/>
                    <a:pt x="4436" y="3261"/>
                    <a:pt x="4405" y="3261"/>
                  </a:cubicBezTo>
                  <a:cubicBezTo>
                    <a:pt x="4405" y="3230"/>
                    <a:pt x="4405" y="3230"/>
                    <a:pt x="4405" y="3200"/>
                  </a:cubicBezTo>
                  <a:lnTo>
                    <a:pt x="4375" y="3200"/>
                  </a:lnTo>
                  <a:cubicBezTo>
                    <a:pt x="4345" y="3200"/>
                    <a:pt x="4314" y="3169"/>
                    <a:pt x="4314" y="3139"/>
                  </a:cubicBezTo>
                  <a:cubicBezTo>
                    <a:pt x="4302" y="3126"/>
                    <a:pt x="4289" y="3119"/>
                    <a:pt x="4283" y="3119"/>
                  </a:cubicBezTo>
                  <a:cubicBezTo>
                    <a:pt x="4274" y="3119"/>
                    <a:pt x="4279" y="3134"/>
                    <a:pt x="4314" y="3169"/>
                  </a:cubicBezTo>
                  <a:cubicBezTo>
                    <a:pt x="4314" y="3261"/>
                    <a:pt x="4314" y="3261"/>
                    <a:pt x="4284" y="3261"/>
                  </a:cubicBezTo>
                  <a:cubicBezTo>
                    <a:pt x="4254" y="3261"/>
                    <a:pt x="4254" y="3261"/>
                    <a:pt x="4254" y="3230"/>
                  </a:cubicBezTo>
                  <a:cubicBezTo>
                    <a:pt x="4223" y="3200"/>
                    <a:pt x="4223" y="3200"/>
                    <a:pt x="4193" y="3200"/>
                  </a:cubicBezTo>
                  <a:cubicBezTo>
                    <a:pt x="4162" y="3200"/>
                    <a:pt x="4132" y="3321"/>
                    <a:pt x="4132" y="3413"/>
                  </a:cubicBezTo>
                  <a:cubicBezTo>
                    <a:pt x="4132" y="3443"/>
                    <a:pt x="4132" y="3458"/>
                    <a:pt x="4128" y="3458"/>
                  </a:cubicBezTo>
                  <a:cubicBezTo>
                    <a:pt x="4124" y="3458"/>
                    <a:pt x="4117" y="3443"/>
                    <a:pt x="4102" y="3413"/>
                  </a:cubicBezTo>
                  <a:cubicBezTo>
                    <a:pt x="4102" y="3382"/>
                    <a:pt x="4071" y="3382"/>
                    <a:pt x="4071" y="3382"/>
                  </a:cubicBezTo>
                  <a:cubicBezTo>
                    <a:pt x="4071" y="3392"/>
                    <a:pt x="4068" y="3396"/>
                    <a:pt x="4064" y="3396"/>
                  </a:cubicBezTo>
                  <a:cubicBezTo>
                    <a:pt x="4058" y="3396"/>
                    <a:pt x="4051" y="3382"/>
                    <a:pt x="4071" y="3382"/>
                  </a:cubicBezTo>
                  <a:cubicBezTo>
                    <a:pt x="4071" y="3352"/>
                    <a:pt x="4071" y="3352"/>
                    <a:pt x="4102" y="3352"/>
                  </a:cubicBezTo>
                  <a:lnTo>
                    <a:pt x="4071" y="3291"/>
                  </a:lnTo>
                  <a:cubicBezTo>
                    <a:pt x="4057" y="3264"/>
                    <a:pt x="4050" y="3249"/>
                    <a:pt x="4046" y="3249"/>
                  </a:cubicBezTo>
                  <a:cubicBezTo>
                    <a:pt x="4041" y="3249"/>
                    <a:pt x="4041" y="3271"/>
                    <a:pt x="4041" y="3321"/>
                  </a:cubicBezTo>
                  <a:cubicBezTo>
                    <a:pt x="4026" y="3337"/>
                    <a:pt x="4018" y="3344"/>
                    <a:pt x="4014" y="3344"/>
                  </a:cubicBezTo>
                  <a:cubicBezTo>
                    <a:pt x="4010" y="3344"/>
                    <a:pt x="4010" y="3337"/>
                    <a:pt x="4010" y="3321"/>
                  </a:cubicBezTo>
                  <a:cubicBezTo>
                    <a:pt x="3989" y="3300"/>
                    <a:pt x="3967" y="3278"/>
                    <a:pt x="3957" y="3278"/>
                  </a:cubicBezTo>
                  <a:cubicBezTo>
                    <a:pt x="3952" y="3278"/>
                    <a:pt x="3950" y="3282"/>
                    <a:pt x="3950" y="3291"/>
                  </a:cubicBezTo>
                  <a:cubicBezTo>
                    <a:pt x="3950" y="3291"/>
                    <a:pt x="3919" y="3291"/>
                    <a:pt x="3889" y="3261"/>
                  </a:cubicBezTo>
                  <a:cubicBezTo>
                    <a:pt x="3858" y="3291"/>
                    <a:pt x="3828" y="3291"/>
                    <a:pt x="3858" y="3321"/>
                  </a:cubicBezTo>
                  <a:cubicBezTo>
                    <a:pt x="3858" y="3352"/>
                    <a:pt x="3858" y="3352"/>
                    <a:pt x="3828" y="3352"/>
                  </a:cubicBezTo>
                  <a:cubicBezTo>
                    <a:pt x="3798" y="3352"/>
                    <a:pt x="3798" y="3382"/>
                    <a:pt x="3798" y="3413"/>
                  </a:cubicBezTo>
                  <a:cubicBezTo>
                    <a:pt x="3798" y="3443"/>
                    <a:pt x="3798" y="3473"/>
                    <a:pt x="3767" y="3473"/>
                  </a:cubicBezTo>
                  <a:cubicBezTo>
                    <a:pt x="3752" y="3504"/>
                    <a:pt x="3744" y="3519"/>
                    <a:pt x="3737" y="3519"/>
                  </a:cubicBezTo>
                  <a:cubicBezTo>
                    <a:pt x="3729" y="3519"/>
                    <a:pt x="3722" y="3504"/>
                    <a:pt x="3706" y="3473"/>
                  </a:cubicBezTo>
                  <a:cubicBezTo>
                    <a:pt x="3706" y="3443"/>
                    <a:pt x="3676" y="3443"/>
                    <a:pt x="3676" y="3443"/>
                  </a:cubicBezTo>
                  <a:cubicBezTo>
                    <a:pt x="3676" y="3443"/>
                    <a:pt x="3646" y="3443"/>
                    <a:pt x="3615" y="3413"/>
                  </a:cubicBezTo>
                  <a:cubicBezTo>
                    <a:pt x="3606" y="3404"/>
                    <a:pt x="3603" y="3400"/>
                    <a:pt x="3602" y="3400"/>
                  </a:cubicBezTo>
                  <a:lnTo>
                    <a:pt x="3602" y="3400"/>
                  </a:lnTo>
                  <a:cubicBezTo>
                    <a:pt x="3600" y="3400"/>
                    <a:pt x="3615" y="3421"/>
                    <a:pt x="3615" y="3443"/>
                  </a:cubicBezTo>
                  <a:cubicBezTo>
                    <a:pt x="3615" y="3473"/>
                    <a:pt x="3646" y="3504"/>
                    <a:pt x="3646" y="3504"/>
                  </a:cubicBezTo>
                  <a:cubicBezTo>
                    <a:pt x="3641" y="3508"/>
                    <a:pt x="3637" y="3510"/>
                    <a:pt x="3633" y="3510"/>
                  </a:cubicBezTo>
                  <a:cubicBezTo>
                    <a:pt x="3607" y="3510"/>
                    <a:pt x="3585" y="3439"/>
                    <a:pt x="3585" y="3413"/>
                  </a:cubicBezTo>
                  <a:cubicBezTo>
                    <a:pt x="3554" y="3382"/>
                    <a:pt x="3539" y="3367"/>
                    <a:pt x="3535" y="3367"/>
                  </a:cubicBezTo>
                  <a:cubicBezTo>
                    <a:pt x="3532" y="3367"/>
                    <a:pt x="3539" y="3382"/>
                    <a:pt x="3554" y="3413"/>
                  </a:cubicBezTo>
                  <a:cubicBezTo>
                    <a:pt x="3554" y="3457"/>
                    <a:pt x="3554" y="3485"/>
                    <a:pt x="3542" y="3485"/>
                  </a:cubicBezTo>
                  <a:cubicBezTo>
                    <a:pt x="3538" y="3485"/>
                    <a:pt x="3532" y="3481"/>
                    <a:pt x="3524" y="3473"/>
                  </a:cubicBezTo>
                  <a:cubicBezTo>
                    <a:pt x="3463" y="3473"/>
                    <a:pt x="3433" y="3473"/>
                    <a:pt x="3433" y="3443"/>
                  </a:cubicBezTo>
                  <a:cubicBezTo>
                    <a:pt x="3427" y="3437"/>
                    <a:pt x="3422" y="3434"/>
                    <a:pt x="3418" y="3434"/>
                  </a:cubicBezTo>
                  <a:cubicBezTo>
                    <a:pt x="3402" y="3434"/>
                    <a:pt x="3402" y="3473"/>
                    <a:pt x="3402" y="3473"/>
                  </a:cubicBezTo>
                  <a:cubicBezTo>
                    <a:pt x="3402" y="3489"/>
                    <a:pt x="3395" y="3496"/>
                    <a:pt x="3380" y="3496"/>
                  </a:cubicBezTo>
                  <a:cubicBezTo>
                    <a:pt x="3364" y="3496"/>
                    <a:pt x="3342" y="3489"/>
                    <a:pt x="3311" y="3473"/>
                  </a:cubicBezTo>
                  <a:cubicBezTo>
                    <a:pt x="3273" y="3461"/>
                    <a:pt x="3251" y="3453"/>
                    <a:pt x="3238" y="3453"/>
                  </a:cubicBezTo>
                  <a:cubicBezTo>
                    <a:pt x="3220" y="3453"/>
                    <a:pt x="3220" y="3468"/>
                    <a:pt x="3220" y="3504"/>
                  </a:cubicBezTo>
                  <a:cubicBezTo>
                    <a:pt x="3212" y="3496"/>
                    <a:pt x="3204" y="3492"/>
                    <a:pt x="3196" y="3492"/>
                  </a:cubicBezTo>
                  <a:cubicBezTo>
                    <a:pt x="3176" y="3492"/>
                    <a:pt x="3159" y="3520"/>
                    <a:pt x="3159" y="3565"/>
                  </a:cubicBezTo>
                  <a:cubicBezTo>
                    <a:pt x="3129" y="3595"/>
                    <a:pt x="3159" y="3656"/>
                    <a:pt x="3159" y="3686"/>
                  </a:cubicBezTo>
                  <a:cubicBezTo>
                    <a:pt x="3179" y="3744"/>
                    <a:pt x="3186" y="3765"/>
                    <a:pt x="3173" y="3765"/>
                  </a:cubicBezTo>
                  <a:cubicBezTo>
                    <a:pt x="3165" y="3765"/>
                    <a:pt x="3151" y="3758"/>
                    <a:pt x="3129" y="3747"/>
                  </a:cubicBezTo>
                  <a:cubicBezTo>
                    <a:pt x="3129" y="3747"/>
                    <a:pt x="3098" y="3717"/>
                    <a:pt x="3098" y="3686"/>
                  </a:cubicBezTo>
                  <a:cubicBezTo>
                    <a:pt x="3068" y="3656"/>
                    <a:pt x="3098" y="3656"/>
                    <a:pt x="3098" y="3656"/>
                  </a:cubicBezTo>
                  <a:lnTo>
                    <a:pt x="3098" y="3625"/>
                  </a:lnTo>
                  <a:cubicBezTo>
                    <a:pt x="3098" y="3595"/>
                    <a:pt x="3098" y="3565"/>
                    <a:pt x="3068" y="3565"/>
                  </a:cubicBezTo>
                  <a:cubicBezTo>
                    <a:pt x="3059" y="3556"/>
                    <a:pt x="3050" y="3552"/>
                    <a:pt x="3043" y="3552"/>
                  </a:cubicBezTo>
                  <a:cubicBezTo>
                    <a:pt x="3025" y="3552"/>
                    <a:pt x="3016" y="3573"/>
                    <a:pt x="3038" y="3595"/>
                  </a:cubicBezTo>
                  <a:cubicBezTo>
                    <a:pt x="3007" y="3565"/>
                    <a:pt x="2977" y="3565"/>
                    <a:pt x="2916" y="3565"/>
                  </a:cubicBezTo>
                  <a:cubicBezTo>
                    <a:pt x="2896" y="3565"/>
                    <a:pt x="2876" y="3578"/>
                    <a:pt x="2855" y="3578"/>
                  </a:cubicBezTo>
                  <a:cubicBezTo>
                    <a:pt x="2845" y="3578"/>
                    <a:pt x="2835" y="3575"/>
                    <a:pt x="2825" y="3565"/>
                  </a:cubicBezTo>
                  <a:cubicBezTo>
                    <a:pt x="2795" y="3565"/>
                    <a:pt x="2764" y="3565"/>
                    <a:pt x="2764" y="3595"/>
                  </a:cubicBezTo>
                  <a:cubicBezTo>
                    <a:pt x="2783" y="3653"/>
                    <a:pt x="2778" y="3674"/>
                    <a:pt x="2772" y="3674"/>
                  </a:cubicBezTo>
                  <a:cubicBezTo>
                    <a:pt x="2768" y="3674"/>
                    <a:pt x="2764" y="3667"/>
                    <a:pt x="2764" y="3656"/>
                  </a:cubicBezTo>
                  <a:cubicBezTo>
                    <a:pt x="2750" y="3628"/>
                    <a:pt x="2694" y="3613"/>
                    <a:pt x="2636" y="3613"/>
                  </a:cubicBezTo>
                  <a:cubicBezTo>
                    <a:pt x="2564" y="3613"/>
                    <a:pt x="2491" y="3636"/>
                    <a:pt x="2491" y="3686"/>
                  </a:cubicBezTo>
                  <a:lnTo>
                    <a:pt x="2460" y="3686"/>
                  </a:lnTo>
                  <a:cubicBezTo>
                    <a:pt x="2451" y="3677"/>
                    <a:pt x="2435" y="3674"/>
                    <a:pt x="2415" y="3674"/>
                  </a:cubicBezTo>
                  <a:cubicBezTo>
                    <a:pt x="2369" y="3674"/>
                    <a:pt x="2308" y="3695"/>
                    <a:pt x="2308" y="3717"/>
                  </a:cubicBezTo>
                  <a:lnTo>
                    <a:pt x="2247" y="3717"/>
                  </a:lnTo>
                  <a:cubicBezTo>
                    <a:pt x="2217" y="3717"/>
                    <a:pt x="2187" y="3717"/>
                    <a:pt x="2187" y="3747"/>
                  </a:cubicBezTo>
                  <a:cubicBezTo>
                    <a:pt x="2187" y="3758"/>
                    <a:pt x="2187" y="3769"/>
                    <a:pt x="2187" y="3777"/>
                  </a:cubicBezTo>
                  <a:cubicBezTo>
                    <a:pt x="2187" y="3762"/>
                    <a:pt x="2179" y="3755"/>
                    <a:pt x="2160" y="3755"/>
                  </a:cubicBezTo>
                  <a:cubicBezTo>
                    <a:pt x="2141" y="3755"/>
                    <a:pt x="2111" y="3762"/>
                    <a:pt x="2065" y="3777"/>
                  </a:cubicBezTo>
                  <a:cubicBezTo>
                    <a:pt x="2004" y="3777"/>
                    <a:pt x="2004" y="3777"/>
                    <a:pt x="2035" y="3808"/>
                  </a:cubicBezTo>
                  <a:cubicBezTo>
                    <a:pt x="2009" y="3833"/>
                    <a:pt x="1994" y="3843"/>
                    <a:pt x="1983" y="3843"/>
                  </a:cubicBezTo>
                  <a:cubicBezTo>
                    <a:pt x="1968" y="3843"/>
                    <a:pt x="1961" y="3825"/>
                    <a:pt x="1943" y="3808"/>
                  </a:cubicBezTo>
                  <a:cubicBezTo>
                    <a:pt x="1943" y="3770"/>
                    <a:pt x="1938" y="3753"/>
                    <a:pt x="1934" y="3753"/>
                  </a:cubicBezTo>
                  <a:cubicBezTo>
                    <a:pt x="1929" y="3753"/>
                    <a:pt x="1926" y="3785"/>
                    <a:pt x="1943" y="3838"/>
                  </a:cubicBezTo>
                  <a:cubicBezTo>
                    <a:pt x="1943" y="3883"/>
                    <a:pt x="1911" y="3911"/>
                    <a:pt x="1893" y="3911"/>
                  </a:cubicBezTo>
                  <a:cubicBezTo>
                    <a:pt x="1887" y="3911"/>
                    <a:pt x="1883" y="3907"/>
                    <a:pt x="1883" y="3899"/>
                  </a:cubicBezTo>
                  <a:cubicBezTo>
                    <a:pt x="1883" y="3838"/>
                    <a:pt x="1883" y="3838"/>
                    <a:pt x="1913" y="3838"/>
                  </a:cubicBezTo>
                  <a:lnTo>
                    <a:pt x="1913" y="3777"/>
                  </a:lnTo>
                  <a:cubicBezTo>
                    <a:pt x="1883" y="3777"/>
                    <a:pt x="1883" y="3777"/>
                    <a:pt x="1883" y="3808"/>
                  </a:cubicBezTo>
                  <a:cubicBezTo>
                    <a:pt x="1883" y="3808"/>
                    <a:pt x="1852" y="3808"/>
                    <a:pt x="1852" y="3868"/>
                  </a:cubicBezTo>
                  <a:cubicBezTo>
                    <a:pt x="1852" y="3899"/>
                    <a:pt x="1852" y="3929"/>
                    <a:pt x="1883" y="3960"/>
                  </a:cubicBezTo>
                  <a:cubicBezTo>
                    <a:pt x="1913" y="3990"/>
                    <a:pt x="1883" y="3990"/>
                    <a:pt x="1852" y="3990"/>
                  </a:cubicBezTo>
                  <a:cubicBezTo>
                    <a:pt x="1822" y="3960"/>
                    <a:pt x="1822" y="3929"/>
                    <a:pt x="1822" y="3899"/>
                  </a:cubicBezTo>
                  <a:cubicBezTo>
                    <a:pt x="1852" y="3899"/>
                    <a:pt x="1822" y="3868"/>
                    <a:pt x="1822" y="3838"/>
                  </a:cubicBezTo>
                  <a:cubicBezTo>
                    <a:pt x="1822" y="3833"/>
                    <a:pt x="1819" y="3830"/>
                    <a:pt x="1814" y="3830"/>
                  </a:cubicBezTo>
                  <a:cubicBezTo>
                    <a:pt x="1792" y="3830"/>
                    <a:pt x="1731" y="3885"/>
                    <a:pt x="1731" y="3960"/>
                  </a:cubicBezTo>
                  <a:lnTo>
                    <a:pt x="1731" y="3929"/>
                  </a:lnTo>
                  <a:cubicBezTo>
                    <a:pt x="1731" y="3899"/>
                    <a:pt x="1700" y="3899"/>
                    <a:pt x="1670" y="3899"/>
                  </a:cubicBezTo>
                  <a:cubicBezTo>
                    <a:pt x="1639" y="3899"/>
                    <a:pt x="1609" y="3899"/>
                    <a:pt x="1609" y="3960"/>
                  </a:cubicBezTo>
                  <a:cubicBezTo>
                    <a:pt x="1639" y="3990"/>
                    <a:pt x="1639" y="4020"/>
                    <a:pt x="1609" y="4020"/>
                  </a:cubicBezTo>
                  <a:cubicBezTo>
                    <a:pt x="1639" y="4020"/>
                    <a:pt x="1639" y="4051"/>
                    <a:pt x="1639" y="4081"/>
                  </a:cubicBezTo>
                  <a:cubicBezTo>
                    <a:pt x="1639" y="4081"/>
                    <a:pt x="1609" y="4051"/>
                    <a:pt x="1579" y="4020"/>
                  </a:cubicBezTo>
                  <a:cubicBezTo>
                    <a:pt x="1556" y="3976"/>
                    <a:pt x="1518" y="3948"/>
                    <a:pt x="1475" y="3948"/>
                  </a:cubicBezTo>
                  <a:cubicBezTo>
                    <a:pt x="1459" y="3948"/>
                    <a:pt x="1443" y="3952"/>
                    <a:pt x="1427" y="3960"/>
                  </a:cubicBezTo>
                  <a:cubicBezTo>
                    <a:pt x="1396" y="3960"/>
                    <a:pt x="1336" y="3960"/>
                    <a:pt x="1305" y="3929"/>
                  </a:cubicBezTo>
                  <a:cubicBezTo>
                    <a:pt x="1275" y="3960"/>
                    <a:pt x="1244" y="3960"/>
                    <a:pt x="1275" y="3990"/>
                  </a:cubicBezTo>
                  <a:lnTo>
                    <a:pt x="1244" y="3990"/>
                  </a:lnTo>
                  <a:cubicBezTo>
                    <a:pt x="1232" y="3977"/>
                    <a:pt x="1219" y="3970"/>
                    <a:pt x="1209" y="3970"/>
                  </a:cubicBezTo>
                  <a:cubicBezTo>
                    <a:pt x="1194" y="3970"/>
                    <a:pt x="1184" y="3985"/>
                    <a:pt x="1184" y="4020"/>
                  </a:cubicBezTo>
                  <a:cubicBezTo>
                    <a:pt x="1184" y="4031"/>
                    <a:pt x="1180" y="4034"/>
                    <a:pt x="1175" y="4034"/>
                  </a:cubicBezTo>
                  <a:cubicBezTo>
                    <a:pt x="1163" y="4034"/>
                    <a:pt x="1143" y="4020"/>
                    <a:pt x="1123" y="4020"/>
                  </a:cubicBezTo>
                  <a:cubicBezTo>
                    <a:pt x="1109" y="3993"/>
                    <a:pt x="1102" y="3978"/>
                    <a:pt x="1100" y="3978"/>
                  </a:cubicBezTo>
                  <a:lnTo>
                    <a:pt x="1100" y="3978"/>
                  </a:lnTo>
                  <a:cubicBezTo>
                    <a:pt x="1099" y="3978"/>
                    <a:pt x="1106" y="4001"/>
                    <a:pt x="1123" y="4051"/>
                  </a:cubicBezTo>
                  <a:cubicBezTo>
                    <a:pt x="1123" y="4081"/>
                    <a:pt x="1184" y="4112"/>
                    <a:pt x="1184" y="4112"/>
                  </a:cubicBezTo>
                  <a:lnTo>
                    <a:pt x="1244" y="4112"/>
                  </a:lnTo>
                  <a:lnTo>
                    <a:pt x="1184" y="4142"/>
                  </a:lnTo>
                  <a:cubicBezTo>
                    <a:pt x="1184" y="4142"/>
                    <a:pt x="1153" y="4203"/>
                    <a:pt x="1153" y="4233"/>
                  </a:cubicBezTo>
                  <a:cubicBezTo>
                    <a:pt x="1153" y="4233"/>
                    <a:pt x="1184" y="4264"/>
                    <a:pt x="1153" y="4264"/>
                  </a:cubicBezTo>
                  <a:lnTo>
                    <a:pt x="1153" y="4203"/>
                  </a:lnTo>
                  <a:cubicBezTo>
                    <a:pt x="1153" y="4172"/>
                    <a:pt x="1153" y="4112"/>
                    <a:pt x="1123" y="4081"/>
                  </a:cubicBezTo>
                  <a:cubicBezTo>
                    <a:pt x="1106" y="4048"/>
                    <a:pt x="1080" y="4024"/>
                    <a:pt x="1065" y="4024"/>
                  </a:cubicBezTo>
                  <a:cubicBezTo>
                    <a:pt x="1053" y="4024"/>
                    <a:pt x="1048" y="4040"/>
                    <a:pt x="1062" y="4081"/>
                  </a:cubicBezTo>
                  <a:cubicBezTo>
                    <a:pt x="1032" y="4081"/>
                    <a:pt x="1032" y="4081"/>
                    <a:pt x="1001" y="4051"/>
                  </a:cubicBezTo>
                  <a:cubicBezTo>
                    <a:pt x="1001" y="4059"/>
                    <a:pt x="1001" y="4069"/>
                    <a:pt x="1001" y="4081"/>
                  </a:cubicBezTo>
                  <a:cubicBezTo>
                    <a:pt x="1001" y="4131"/>
                    <a:pt x="992" y="4154"/>
                    <a:pt x="979" y="4154"/>
                  </a:cubicBezTo>
                  <a:cubicBezTo>
                    <a:pt x="968" y="4154"/>
                    <a:pt x="954" y="4139"/>
                    <a:pt x="940" y="4112"/>
                  </a:cubicBezTo>
                  <a:cubicBezTo>
                    <a:pt x="905" y="4076"/>
                    <a:pt x="869" y="4061"/>
                    <a:pt x="846" y="4061"/>
                  </a:cubicBezTo>
                  <a:cubicBezTo>
                    <a:pt x="829" y="4061"/>
                    <a:pt x="819" y="4069"/>
                    <a:pt x="819" y="4081"/>
                  </a:cubicBezTo>
                  <a:cubicBezTo>
                    <a:pt x="841" y="4126"/>
                    <a:pt x="814" y="4154"/>
                    <a:pt x="787" y="4154"/>
                  </a:cubicBezTo>
                  <a:cubicBezTo>
                    <a:pt x="776" y="4154"/>
                    <a:pt x="766" y="4150"/>
                    <a:pt x="758" y="4142"/>
                  </a:cubicBezTo>
                  <a:cubicBezTo>
                    <a:pt x="743" y="4127"/>
                    <a:pt x="735" y="4119"/>
                    <a:pt x="728" y="4119"/>
                  </a:cubicBezTo>
                  <a:cubicBezTo>
                    <a:pt x="720" y="4119"/>
                    <a:pt x="712" y="4127"/>
                    <a:pt x="697" y="4142"/>
                  </a:cubicBezTo>
                  <a:cubicBezTo>
                    <a:pt x="697" y="4121"/>
                    <a:pt x="682" y="4099"/>
                    <a:pt x="673" y="4099"/>
                  </a:cubicBezTo>
                  <a:cubicBezTo>
                    <a:pt x="669" y="4099"/>
                    <a:pt x="667" y="4103"/>
                    <a:pt x="667" y="4112"/>
                  </a:cubicBezTo>
                  <a:cubicBezTo>
                    <a:pt x="667" y="4112"/>
                    <a:pt x="636" y="4112"/>
                    <a:pt x="667" y="4142"/>
                  </a:cubicBezTo>
                  <a:cubicBezTo>
                    <a:pt x="667" y="4142"/>
                    <a:pt x="667" y="4203"/>
                    <a:pt x="667" y="4233"/>
                  </a:cubicBezTo>
                  <a:cubicBezTo>
                    <a:pt x="667" y="4233"/>
                    <a:pt x="697" y="4264"/>
                    <a:pt x="697" y="4294"/>
                  </a:cubicBezTo>
                  <a:cubicBezTo>
                    <a:pt x="697" y="4304"/>
                    <a:pt x="690" y="4311"/>
                    <a:pt x="679" y="4311"/>
                  </a:cubicBezTo>
                  <a:cubicBezTo>
                    <a:pt x="657" y="4311"/>
                    <a:pt x="616" y="4284"/>
                    <a:pt x="576" y="4203"/>
                  </a:cubicBezTo>
                  <a:lnTo>
                    <a:pt x="545" y="4172"/>
                  </a:lnTo>
                  <a:cubicBezTo>
                    <a:pt x="545" y="4137"/>
                    <a:pt x="545" y="4122"/>
                    <a:pt x="539" y="4122"/>
                  </a:cubicBezTo>
                  <a:cubicBezTo>
                    <a:pt x="535" y="4122"/>
                    <a:pt x="527" y="4129"/>
                    <a:pt x="515" y="4142"/>
                  </a:cubicBezTo>
                  <a:lnTo>
                    <a:pt x="515" y="4233"/>
                  </a:lnTo>
                  <a:cubicBezTo>
                    <a:pt x="515" y="4233"/>
                    <a:pt x="484" y="4233"/>
                    <a:pt x="484" y="4203"/>
                  </a:cubicBezTo>
                  <a:cubicBezTo>
                    <a:pt x="484" y="4172"/>
                    <a:pt x="484" y="4172"/>
                    <a:pt x="454" y="4172"/>
                  </a:cubicBezTo>
                  <a:cubicBezTo>
                    <a:pt x="454" y="4172"/>
                    <a:pt x="454" y="4172"/>
                    <a:pt x="454" y="4203"/>
                  </a:cubicBezTo>
                  <a:cubicBezTo>
                    <a:pt x="454" y="4216"/>
                    <a:pt x="454" y="4226"/>
                    <a:pt x="454" y="4233"/>
                  </a:cubicBezTo>
                  <a:cubicBezTo>
                    <a:pt x="440" y="4206"/>
                    <a:pt x="427" y="4191"/>
                    <a:pt x="416" y="4191"/>
                  </a:cubicBezTo>
                  <a:cubicBezTo>
                    <a:pt x="402" y="4191"/>
                    <a:pt x="393" y="4213"/>
                    <a:pt x="393" y="4264"/>
                  </a:cubicBezTo>
                  <a:cubicBezTo>
                    <a:pt x="393" y="4294"/>
                    <a:pt x="393" y="4309"/>
                    <a:pt x="389" y="4309"/>
                  </a:cubicBezTo>
                  <a:cubicBezTo>
                    <a:pt x="386" y="4309"/>
                    <a:pt x="378" y="4294"/>
                    <a:pt x="363" y="4264"/>
                  </a:cubicBezTo>
                  <a:cubicBezTo>
                    <a:pt x="363" y="4233"/>
                    <a:pt x="332" y="4203"/>
                    <a:pt x="332" y="4203"/>
                  </a:cubicBezTo>
                  <a:lnTo>
                    <a:pt x="332" y="4233"/>
                  </a:lnTo>
                  <a:cubicBezTo>
                    <a:pt x="332" y="4269"/>
                    <a:pt x="332" y="4284"/>
                    <a:pt x="326" y="4284"/>
                  </a:cubicBezTo>
                  <a:cubicBezTo>
                    <a:pt x="322" y="4284"/>
                    <a:pt x="315" y="4276"/>
                    <a:pt x="302" y="4264"/>
                  </a:cubicBezTo>
                  <a:cubicBezTo>
                    <a:pt x="302" y="4251"/>
                    <a:pt x="297" y="4244"/>
                    <a:pt x="289" y="4244"/>
                  </a:cubicBezTo>
                  <a:cubicBezTo>
                    <a:pt x="277" y="4244"/>
                    <a:pt x="259" y="4258"/>
                    <a:pt x="241" y="4294"/>
                  </a:cubicBezTo>
                  <a:cubicBezTo>
                    <a:pt x="211" y="4294"/>
                    <a:pt x="211" y="4294"/>
                    <a:pt x="180" y="4264"/>
                  </a:cubicBezTo>
                  <a:cubicBezTo>
                    <a:pt x="165" y="4279"/>
                    <a:pt x="158" y="4286"/>
                    <a:pt x="150" y="4286"/>
                  </a:cubicBezTo>
                  <a:cubicBezTo>
                    <a:pt x="143" y="4286"/>
                    <a:pt x="135" y="4279"/>
                    <a:pt x="120" y="4264"/>
                  </a:cubicBezTo>
                  <a:cubicBezTo>
                    <a:pt x="107" y="4251"/>
                    <a:pt x="100" y="4244"/>
                    <a:pt x="95" y="4244"/>
                  </a:cubicBezTo>
                  <a:cubicBezTo>
                    <a:pt x="89" y="4244"/>
                    <a:pt x="89" y="4258"/>
                    <a:pt x="89" y="4294"/>
                  </a:cubicBezTo>
                  <a:cubicBezTo>
                    <a:pt x="89" y="4355"/>
                    <a:pt x="120" y="4385"/>
                    <a:pt x="120" y="4385"/>
                  </a:cubicBezTo>
                  <a:cubicBezTo>
                    <a:pt x="150" y="4385"/>
                    <a:pt x="150" y="4385"/>
                    <a:pt x="150" y="4416"/>
                  </a:cubicBezTo>
                  <a:lnTo>
                    <a:pt x="120" y="4416"/>
                  </a:lnTo>
                  <a:cubicBezTo>
                    <a:pt x="89" y="4416"/>
                    <a:pt x="89" y="4416"/>
                    <a:pt x="59" y="4476"/>
                  </a:cubicBezTo>
                  <a:cubicBezTo>
                    <a:pt x="10" y="4501"/>
                    <a:pt x="0" y="4545"/>
                    <a:pt x="15" y="4545"/>
                  </a:cubicBezTo>
                  <a:cubicBezTo>
                    <a:pt x="18" y="4545"/>
                    <a:pt x="23" y="4543"/>
                    <a:pt x="29" y="4537"/>
                  </a:cubicBezTo>
                  <a:lnTo>
                    <a:pt x="59" y="4568"/>
                  </a:lnTo>
                  <a:cubicBezTo>
                    <a:pt x="73" y="4610"/>
                    <a:pt x="87" y="4633"/>
                    <a:pt x="95" y="4633"/>
                  </a:cubicBezTo>
                  <a:cubicBezTo>
                    <a:pt x="104" y="4633"/>
                    <a:pt x="106" y="4602"/>
                    <a:pt x="89" y="4537"/>
                  </a:cubicBezTo>
                  <a:cubicBezTo>
                    <a:pt x="73" y="4487"/>
                    <a:pt x="65" y="4464"/>
                    <a:pt x="67" y="4464"/>
                  </a:cubicBezTo>
                  <a:lnTo>
                    <a:pt x="67" y="4464"/>
                  </a:lnTo>
                  <a:cubicBezTo>
                    <a:pt x="68" y="4464"/>
                    <a:pt x="76" y="4479"/>
                    <a:pt x="89" y="4507"/>
                  </a:cubicBezTo>
                  <a:cubicBezTo>
                    <a:pt x="120" y="4568"/>
                    <a:pt x="120" y="4568"/>
                    <a:pt x="150" y="4568"/>
                  </a:cubicBezTo>
                  <a:cubicBezTo>
                    <a:pt x="180" y="4568"/>
                    <a:pt x="180" y="4568"/>
                    <a:pt x="180" y="4598"/>
                  </a:cubicBezTo>
                  <a:cubicBezTo>
                    <a:pt x="180" y="4628"/>
                    <a:pt x="211" y="4659"/>
                    <a:pt x="211" y="4659"/>
                  </a:cubicBezTo>
                  <a:cubicBezTo>
                    <a:pt x="241" y="4659"/>
                    <a:pt x="241" y="4659"/>
                    <a:pt x="241" y="4628"/>
                  </a:cubicBezTo>
                  <a:cubicBezTo>
                    <a:pt x="226" y="4613"/>
                    <a:pt x="226" y="4598"/>
                    <a:pt x="234" y="4598"/>
                  </a:cubicBezTo>
                  <a:cubicBezTo>
                    <a:pt x="241" y="4598"/>
                    <a:pt x="256" y="4613"/>
                    <a:pt x="272" y="4659"/>
                  </a:cubicBezTo>
                  <a:cubicBezTo>
                    <a:pt x="283" y="4670"/>
                    <a:pt x="290" y="4677"/>
                    <a:pt x="294" y="4677"/>
                  </a:cubicBezTo>
                  <a:cubicBezTo>
                    <a:pt x="302" y="4677"/>
                    <a:pt x="302" y="4656"/>
                    <a:pt x="302" y="4598"/>
                  </a:cubicBezTo>
                  <a:cubicBezTo>
                    <a:pt x="287" y="4568"/>
                    <a:pt x="287" y="4552"/>
                    <a:pt x="294" y="4552"/>
                  </a:cubicBezTo>
                  <a:cubicBezTo>
                    <a:pt x="302" y="4552"/>
                    <a:pt x="317" y="4568"/>
                    <a:pt x="332" y="4598"/>
                  </a:cubicBezTo>
                  <a:lnTo>
                    <a:pt x="363" y="4598"/>
                  </a:lnTo>
                  <a:cubicBezTo>
                    <a:pt x="393" y="4598"/>
                    <a:pt x="393" y="4568"/>
                    <a:pt x="363" y="4507"/>
                  </a:cubicBezTo>
                  <a:cubicBezTo>
                    <a:pt x="363" y="4471"/>
                    <a:pt x="363" y="4456"/>
                    <a:pt x="369" y="4456"/>
                  </a:cubicBezTo>
                  <a:cubicBezTo>
                    <a:pt x="373" y="4456"/>
                    <a:pt x="381" y="4464"/>
                    <a:pt x="393" y="4476"/>
                  </a:cubicBezTo>
                  <a:cubicBezTo>
                    <a:pt x="393" y="4507"/>
                    <a:pt x="424" y="4537"/>
                    <a:pt x="424" y="4537"/>
                  </a:cubicBezTo>
                  <a:cubicBezTo>
                    <a:pt x="424" y="4568"/>
                    <a:pt x="454" y="4568"/>
                    <a:pt x="454" y="4568"/>
                  </a:cubicBezTo>
                  <a:cubicBezTo>
                    <a:pt x="484" y="4568"/>
                    <a:pt x="515" y="4568"/>
                    <a:pt x="515" y="4537"/>
                  </a:cubicBezTo>
                  <a:lnTo>
                    <a:pt x="515" y="4568"/>
                  </a:lnTo>
                  <a:cubicBezTo>
                    <a:pt x="535" y="4568"/>
                    <a:pt x="542" y="4581"/>
                    <a:pt x="544" y="4581"/>
                  </a:cubicBezTo>
                  <a:cubicBezTo>
                    <a:pt x="545" y="4581"/>
                    <a:pt x="545" y="4578"/>
                    <a:pt x="545" y="4568"/>
                  </a:cubicBezTo>
                  <a:lnTo>
                    <a:pt x="606" y="4568"/>
                  </a:lnTo>
                  <a:cubicBezTo>
                    <a:pt x="612" y="4573"/>
                    <a:pt x="617" y="4576"/>
                    <a:pt x="622" y="4576"/>
                  </a:cubicBezTo>
                  <a:cubicBezTo>
                    <a:pt x="645" y="4576"/>
                    <a:pt x="656" y="4526"/>
                    <a:pt x="606" y="4476"/>
                  </a:cubicBezTo>
                  <a:lnTo>
                    <a:pt x="636" y="4476"/>
                  </a:lnTo>
                  <a:cubicBezTo>
                    <a:pt x="636" y="4446"/>
                    <a:pt x="636" y="4416"/>
                    <a:pt x="636" y="4416"/>
                  </a:cubicBezTo>
                  <a:cubicBezTo>
                    <a:pt x="636" y="4385"/>
                    <a:pt x="636" y="4385"/>
                    <a:pt x="667" y="4385"/>
                  </a:cubicBezTo>
                  <a:lnTo>
                    <a:pt x="667" y="4446"/>
                  </a:lnTo>
                  <a:cubicBezTo>
                    <a:pt x="667" y="4514"/>
                    <a:pt x="686" y="4554"/>
                    <a:pt x="703" y="4554"/>
                  </a:cubicBezTo>
                  <a:cubicBezTo>
                    <a:pt x="716" y="4554"/>
                    <a:pt x="728" y="4530"/>
                    <a:pt x="728" y="4476"/>
                  </a:cubicBezTo>
                  <a:lnTo>
                    <a:pt x="728" y="4507"/>
                  </a:lnTo>
                  <a:cubicBezTo>
                    <a:pt x="728" y="4522"/>
                    <a:pt x="735" y="4530"/>
                    <a:pt x="747" y="4530"/>
                  </a:cubicBezTo>
                  <a:cubicBezTo>
                    <a:pt x="758" y="4530"/>
                    <a:pt x="773" y="4522"/>
                    <a:pt x="788" y="4507"/>
                  </a:cubicBezTo>
                  <a:cubicBezTo>
                    <a:pt x="788" y="4507"/>
                    <a:pt x="788" y="4416"/>
                    <a:pt x="788" y="4385"/>
                  </a:cubicBezTo>
                  <a:cubicBezTo>
                    <a:pt x="788" y="4355"/>
                    <a:pt x="788" y="4355"/>
                    <a:pt x="788" y="4355"/>
                  </a:cubicBezTo>
                  <a:cubicBezTo>
                    <a:pt x="819" y="4355"/>
                    <a:pt x="819" y="4355"/>
                    <a:pt x="819" y="4385"/>
                  </a:cubicBezTo>
                  <a:cubicBezTo>
                    <a:pt x="834" y="4416"/>
                    <a:pt x="849" y="4431"/>
                    <a:pt x="861" y="4431"/>
                  </a:cubicBezTo>
                  <a:cubicBezTo>
                    <a:pt x="872" y="4431"/>
                    <a:pt x="880" y="4416"/>
                    <a:pt x="880" y="4385"/>
                  </a:cubicBezTo>
                  <a:lnTo>
                    <a:pt x="880" y="4416"/>
                  </a:lnTo>
                  <a:cubicBezTo>
                    <a:pt x="880" y="4433"/>
                    <a:pt x="890" y="4451"/>
                    <a:pt x="916" y="4451"/>
                  </a:cubicBezTo>
                  <a:cubicBezTo>
                    <a:pt x="935" y="4451"/>
                    <a:pt x="963" y="4441"/>
                    <a:pt x="1001" y="4416"/>
                  </a:cubicBezTo>
                  <a:cubicBezTo>
                    <a:pt x="1042" y="4416"/>
                    <a:pt x="1082" y="4402"/>
                    <a:pt x="1105" y="4402"/>
                  </a:cubicBezTo>
                  <a:cubicBezTo>
                    <a:pt x="1116" y="4402"/>
                    <a:pt x="1123" y="4405"/>
                    <a:pt x="1123" y="4416"/>
                  </a:cubicBezTo>
                  <a:cubicBezTo>
                    <a:pt x="1123" y="4421"/>
                    <a:pt x="1125" y="4424"/>
                    <a:pt x="1128" y="4424"/>
                  </a:cubicBezTo>
                  <a:cubicBezTo>
                    <a:pt x="1143" y="4424"/>
                    <a:pt x="1189" y="4369"/>
                    <a:pt x="1214" y="4294"/>
                  </a:cubicBezTo>
                  <a:cubicBezTo>
                    <a:pt x="1214" y="4324"/>
                    <a:pt x="1244" y="4324"/>
                    <a:pt x="1275" y="4324"/>
                  </a:cubicBezTo>
                  <a:cubicBezTo>
                    <a:pt x="1305" y="4324"/>
                    <a:pt x="1305" y="4324"/>
                    <a:pt x="1336" y="4355"/>
                  </a:cubicBezTo>
                  <a:cubicBezTo>
                    <a:pt x="1336" y="4314"/>
                    <a:pt x="1348" y="4297"/>
                    <a:pt x="1364" y="4297"/>
                  </a:cubicBezTo>
                  <a:cubicBezTo>
                    <a:pt x="1384" y="4297"/>
                    <a:pt x="1410" y="4321"/>
                    <a:pt x="1427" y="4355"/>
                  </a:cubicBezTo>
                  <a:cubicBezTo>
                    <a:pt x="1427" y="4385"/>
                    <a:pt x="1457" y="4385"/>
                    <a:pt x="1488" y="4385"/>
                  </a:cubicBezTo>
                  <a:cubicBezTo>
                    <a:pt x="1488" y="4355"/>
                    <a:pt x="1518" y="4324"/>
                    <a:pt x="1548" y="4324"/>
                  </a:cubicBezTo>
                  <a:cubicBezTo>
                    <a:pt x="1609" y="4324"/>
                    <a:pt x="1609" y="4324"/>
                    <a:pt x="1609" y="4264"/>
                  </a:cubicBezTo>
                  <a:cubicBezTo>
                    <a:pt x="1579" y="4172"/>
                    <a:pt x="1609" y="4172"/>
                    <a:pt x="1639" y="4172"/>
                  </a:cubicBezTo>
                  <a:cubicBezTo>
                    <a:pt x="1639" y="4172"/>
                    <a:pt x="1670" y="4172"/>
                    <a:pt x="1670" y="4203"/>
                  </a:cubicBezTo>
                  <a:cubicBezTo>
                    <a:pt x="1670" y="4203"/>
                    <a:pt x="1700" y="4233"/>
                    <a:pt x="1700" y="4233"/>
                  </a:cubicBezTo>
                  <a:cubicBezTo>
                    <a:pt x="1715" y="4233"/>
                    <a:pt x="1731" y="4226"/>
                    <a:pt x="1742" y="4226"/>
                  </a:cubicBezTo>
                  <a:cubicBezTo>
                    <a:pt x="1753" y="4226"/>
                    <a:pt x="1761" y="4233"/>
                    <a:pt x="1761" y="4264"/>
                  </a:cubicBezTo>
                  <a:cubicBezTo>
                    <a:pt x="1761" y="4264"/>
                    <a:pt x="1775" y="4277"/>
                    <a:pt x="1793" y="4277"/>
                  </a:cubicBezTo>
                  <a:cubicBezTo>
                    <a:pt x="1802" y="4277"/>
                    <a:pt x="1812" y="4274"/>
                    <a:pt x="1822" y="4264"/>
                  </a:cubicBezTo>
                  <a:cubicBezTo>
                    <a:pt x="1852" y="4264"/>
                    <a:pt x="1883" y="4264"/>
                    <a:pt x="1883" y="4294"/>
                  </a:cubicBezTo>
                  <a:cubicBezTo>
                    <a:pt x="1913" y="4294"/>
                    <a:pt x="1913" y="4294"/>
                    <a:pt x="1913" y="4264"/>
                  </a:cubicBezTo>
                  <a:cubicBezTo>
                    <a:pt x="1888" y="4239"/>
                    <a:pt x="1904" y="4195"/>
                    <a:pt x="1943" y="4195"/>
                  </a:cubicBezTo>
                  <a:cubicBezTo>
                    <a:pt x="1952" y="4195"/>
                    <a:pt x="1962" y="4197"/>
                    <a:pt x="1974" y="4203"/>
                  </a:cubicBezTo>
                  <a:cubicBezTo>
                    <a:pt x="2004" y="4203"/>
                    <a:pt x="2065" y="4172"/>
                    <a:pt x="2065" y="4142"/>
                  </a:cubicBezTo>
                  <a:cubicBezTo>
                    <a:pt x="2065" y="4142"/>
                    <a:pt x="2065" y="4142"/>
                    <a:pt x="2095" y="4172"/>
                  </a:cubicBezTo>
                  <a:cubicBezTo>
                    <a:pt x="2095" y="4203"/>
                    <a:pt x="2103" y="4218"/>
                    <a:pt x="2114" y="4218"/>
                  </a:cubicBezTo>
                  <a:cubicBezTo>
                    <a:pt x="2126" y="4218"/>
                    <a:pt x="2141" y="4203"/>
                    <a:pt x="2156" y="4172"/>
                  </a:cubicBezTo>
                  <a:cubicBezTo>
                    <a:pt x="2156" y="4151"/>
                    <a:pt x="2156" y="4129"/>
                    <a:pt x="2167" y="4129"/>
                  </a:cubicBezTo>
                  <a:cubicBezTo>
                    <a:pt x="2171" y="4129"/>
                    <a:pt x="2178" y="4133"/>
                    <a:pt x="2187" y="4142"/>
                  </a:cubicBezTo>
                  <a:cubicBezTo>
                    <a:pt x="2187" y="4142"/>
                    <a:pt x="2217" y="4142"/>
                    <a:pt x="2217" y="4112"/>
                  </a:cubicBezTo>
                  <a:cubicBezTo>
                    <a:pt x="2217" y="4096"/>
                    <a:pt x="2217" y="4089"/>
                    <a:pt x="2225" y="4089"/>
                  </a:cubicBezTo>
                  <a:cubicBezTo>
                    <a:pt x="2232" y="4089"/>
                    <a:pt x="2247" y="4096"/>
                    <a:pt x="2278" y="4112"/>
                  </a:cubicBezTo>
                  <a:cubicBezTo>
                    <a:pt x="2278" y="4142"/>
                    <a:pt x="2308" y="4142"/>
                    <a:pt x="2308" y="4142"/>
                  </a:cubicBezTo>
                  <a:cubicBezTo>
                    <a:pt x="2330" y="4098"/>
                    <a:pt x="2434" y="4069"/>
                    <a:pt x="2500" y="4069"/>
                  </a:cubicBezTo>
                  <a:cubicBezTo>
                    <a:pt x="2524" y="4069"/>
                    <a:pt x="2543" y="4073"/>
                    <a:pt x="2551" y="4081"/>
                  </a:cubicBezTo>
                  <a:cubicBezTo>
                    <a:pt x="2551" y="4020"/>
                    <a:pt x="2551" y="4020"/>
                    <a:pt x="2582" y="4020"/>
                  </a:cubicBezTo>
                  <a:cubicBezTo>
                    <a:pt x="2593" y="4044"/>
                    <a:pt x="2601" y="4054"/>
                    <a:pt x="2605" y="4054"/>
                  </a:cubicBezTo>
                  <a:cubicBezTo>
                    <a:pt x="2612" y="4054"/>
                    <a:pt x="2612" y="4028"/>
                    <a:pt x="2612" y="3990"/>
                  </a:cubicBezTo>
                  <a:lnTo>
                    <a:pt x="2582" y="3990"/>
                  </a:lnTo>
                  <a:cubicBezTo>
                    <a:pt x="2568" y="3963"/>
                    <a:pt x="2573" y="3948"/>
                    <a:pt x="2585" y="3948"/>
                  </a:cubicBezTo>
                  <a:cubicBezTo>
                    <a:pt x="2600" y="3948"/>
                    <a:pt x="2626" y="3970"/>
                    <a:pt x="2643" y="4020"/>
                  </a:cubicBezTo>
                  <a:cubicBezTo>
                    <a:pt x="2658" y="4051"/>
                    <a:pt x="2665" y="4066"/>
                    <a:pt x="2669" y="4066"/>
                  </a:cubicBezTo>
                  <a:cubicBezTo>
                    <a:pt x="2673" y="4066"/>
                    <a:pt x="2673" y="4051"/>
                    <a:pt x="2673" y="4020"/>
                  </a:cubicBezTo>
                  <a:cubicBezTo>
                    <a:pt x="2673" y="3970"/>
                    <a:pt x="2673" y="3948"/>
                    <a:pt x="2678" y="3948"/>
                  </a:cubicBezTo>
                  <a:cubicBezTo>
                    <a:pt x="2682" y="3948"/>
                    <a:pt x="2690" y="3963"/>
                    <a:pt x="2703" y="3990"/>
                  </a:cubicBezTo>
                  <a:cubicBezTo>
                    <a:pt x="2719" y="4036"/>
                    <a:pt x="2726" y="4058"/>
                    <a:pt x="2730" y="4058"/>
                  </a:cubicBezTo>
                  <a:cubicBezTo>
                    <a:pt x="2734" y="4058"/>
                    <a:pt x="2734" y="4036"/>
                    <a:pt x="2734" y="3990"/>
                  </a:cubicBezTo>
                  <a:cubicBezTo>
                    <a:pt x="2734" y="3902"/>
                    <a:pt x="2744" y="3854"/>
                    <a:pt x="2765" y="3854"/>
                  </a:cubicBezTo>
                  <a:cubicBezTo>
                    <a:pt x="2779" y="3854"/>
                    <a:pt x="2800" y="3879"/>
                    <a:pt x="2825" y="3929"/>
                  </a:cubicBezTo>
                  <a:cubicBezTo>
                    <a:pt x="2825" y="4020"/>
                    <a:pt x="2855" y="4051"/>
                    <a:pt x="2886" y="4051"/>
                  </a:cubicBezTo>
                  <a:cubicBezTo>
                    <a:pt x="2886" y="4020"/>
                    <a:pt x="2886" y="3990"/>
                    <a:pt x="2886" y="3960"/>
                  </a:cubicBezTo>
                  <a:cubicBezTo>
                    <a:pt x="2855" y="3929"/>
                    <a:pt x="2848" y="3914"/>
                    <a:pt x="2855" y="3914"/>
                  </a:cubicBezTo>
                  <a:cubicBezTo>
                    <a:pt x="2863" y="3914"/>
                    <a:pt x="2886" y="3929"/>
                    <a:pt x="2916" y="3960"/>
                  </a:cubicBezTo>
                  <a:cubicBezTo>
                    <a:pt x="2947" y="4005"/>
                    <a:pt x="2969" y="4028"/>
                    <a:pt x="2992" y="4028"/>
                  </a:cubicBezTo>
                  <a:cubicBezTo>
                    <a:pt x="3015" y="4028"/>
                    <a:pt x="3038" y="4005"/>
                    <a:pt x="3068" y="3960"/>
                  </a:cubicBezTo>
                  <a:cubicBezTo>
                    <a:pt x="3085" y="3909"/>
                    <a:pt x="3111" y="3887"/>
                    <a:pt x="3126" y="3887"/>
                  </a:cubicBezTo>
                  <a:cubicBezTo>
                    <a:pt x="3138" y="3887"/>
                    <a:pt x="3143" y="3902"/>
                    <a:pt x="3129" y="3929"/>
                  </a:cubicBezTo>
                  <a:cubicBezTo>
                    <a:pt x="3110" y="3987"/>
                    <a:pt x="3103" y="4008"/>
                    <a:pt x="3108" y="4008"/>
                  </a:cubicBezTo>
                  <a:cubicBezTo>
                    <a:pt x="3111" y="4008"/>
                    <a:pt x="3118" y="4001"/>
                    <a:pt x="3129" y="3990"/>
                  </a:cubicBezTo>
                  <a:cubicBezTo>
                    <a:pt x="3159" y="3960"/>
                    <a:pt x="3190" y="3960"/>
                    <a:pt x="3220" y="3960"/>
                  </a:cubicBezTo>
                  <a:cubicBezTo>
                    <a:pt x="3250" y="3960"/>
                    <a:pt x="3250" y="3899"/>
                    <a:pt x="3220" y="3869"/>
                  </a:cubicBezTo>
                  <a:lnTo>
                    <a:pt x="3220" y="3869"/>
                  </a:lnTo>
                  <a:cubicBezTo>
                    <a:pt x="3258" y="3906"/>
                    <a:pt x="3284" y="3932"/>
                    <a:pt x="3305" y="3932"/>
                  </a:cubicBezTo>
                  <a:cubicBezTo>
                    <a:pt x="3318" y="3932"/>
                    <a:pt x="3330" y="3922"/>
                    <a:pt x="3342" y="3899"/>
                  </a:cubicBezTo>
                  <a:lnTo>
                    <a:pt x="3372" y="3899"/>
                  </a:lnTo>
                  <a:cubicBezTo>
                    <a:pt x="3372" y="3899"/>
                    <a:pt x="3372" y="3899"/>
                    <a:pt x="3402" y="3838"/>
                  </a:cubicBezTo>
                  <a:cubicBezTo>
                    <a:pt x="3402" y="3829"/>
                    <a:pt x="3405" y="3826"/>
                    <a:pt x="3409" y="3826"/>
                  </a:cubicBezTo>
                  <a:cubicBezTo>
                    <a:pt x="3420" y="3826"/>
                    <a:pt x="3442" y="3847"/>
                    <a:pt x="3463" y="3868"/>
                  </a:cubicBezTo>
                  <a:cubicBezTo>
                    <a:pt x="3463" y="3890"/>
                    <a:pt x="3478" y="3911"/>
                    <a:pt x="3487" y="3911"/>
                  </a:cubicBezTo>
                  <a:cubicBezTo>
                    <a:pt x="3491" y="3911"/>
                    <a:pt x="3494" y="3908"/>
                    <a:pt x="3494" y="3899"/>
                  </a:cubicBezTo>
                  <a:cubicBezTo>
                    <a:pt x="3494" y="3868"/>
                    <a:pt x="3494" y="3808"/>
                    <a:pt x="3524" y="3777"/>
                  </a:cubicBezTo>
                  <a:cubicBezTo>
                    <a:pt x="3524" y="3768"/>
                    <a:pt x="3527" y="3765"/>
                    <a:pt x="3530" y="3765"/>
                  </a:cubicBezTo>
                  <a:cubicBezTo>
                    <a:pt x="3539" y="3765"/>
                    <a:pt x="3554" y="3786"/>
                    <a:pt x="3554" y="3808"/>
                  </a:cubicBezTo>
                  <a:cubicBezTo>
                    <a:pt x="3554" y="3838"/>
                    <a:pt x="3554" y="3838"/>
                    <a:pt x="3585" y="3868"/>
                  </a:cubicBezTo>
                  <a:cubicBezTo>
                    <a:pt x="3615" y="3868"/>
                    <a:pt x="3646" y="3868"/>
                    <a:pt x="3646" y="3838"/>
                  </a:cubicBezTo>
                  <a:cubicBezTo>
                    <a:pt x="3646" y="3817"/>
                    <a:pt x="3691" y="3795"/>
                    <a:pt x="3729" y="3795"/>
                  </a:cubicBezTo>
                  <a:cubicBezTo>
                    <a:pt x="3744" y="3795"/>
                    <a:pt x="3758" y="3799"/>
                    <a:pt x="3767" y="3808"/>
                  </a:cubicBezTo>
                  <a:cubicBezTo>
                    <a:pt x="3767" y="3808"/>
                    <a:pt x="3767" y="3808"/>
                    <a:pt x="3798" y="3777"/>
                  </a:cubicBezTo>
                  <a:cubicBezTo>
                    <a:pt x="3828" y="3777"/>
                    <a:pt x="3828" y="3747"/>
                    <a:pt x="3828" y="3747"/>
                  </a:cubicBezTo>
                  <a:cubicBezTo>
                    <a:pt x="3828" y="3747"/>
                    <a:pt x="3858" y="3747"/>
                    <a:pt x="3858" y="3686"/>
                  </a:cubicBezTo>
                  <a:cubicBezTo>
                    <a:pt x="3889" y="3686"/>
                    <a:pt x="3889" y="3686"/>
                    <a:pt x="3919" y="3717"/>
                  </a:cubicBezTo>
                  <a:cubicBezTo>
                    <a:pt x="3919" y="3686"/>
                    <a:pt x="3919" y="3671"/>
                    <a:pt x="3923" y="3671"/>
                  </a:cubicBezTo>
                  <a:cubicBezTo>
                    <a:pt x="3927" y="3671"/>
                    <a:pt x="3934" y="3686"/>
                    <a:pt x="3950" y="3717"/>
                  </a:cubicBezTo>
                  <a:cubicBezTo>
                    <a:pt x="3965" y="3701"/>
                    <a:pt x="3972" y="3694"/>
                    <a:pt x="3976" y="3694"/>
                  </a:cubicBezTo>
                  <a:cubicBezTo>
                    <a:pt x="3980" y="3694"/>
                    <a:pt x="3980" y="3701"/>
                    <a:pt x="3980" y="3717"/>
                  </a:cubicBezTo>
                  <a:cubicBezTo>
                    <a:pt x="3995" y="3732"/>
                    <a:pt x="4003" y="3739"/>
                    <a:pt x="4007" y="3739"/>
                  </a:cubicBezTo>
                  <a:cubicBezTo>
                    <a:pt x="4010" y="3739"/>
                    <a:pt x="4010" y="3732"/>
                    <a:pt x="4010" y="3717"/>
                  </a:cubicBezTo>
                  <a:cubicBezTo>
                    <a:pt x="4010" y="3658"/>
                    <a:pt x="4023" y="3624"/>
                    <a:pt x="4040" y="3624"/>
                  </a:cubicBezTo>
                  <a:cubicBezTo>
                    <a:pt x="4050" y="3624"/>
                    <a:pt x="4060" y="3634"/>
                    <a:pt x="4071" y="3656"/>
                  </a:cubicBezTo>
                  <a:cubicBezTo>
                    <a:pt x="4071" y="3656"/>
                    <a:pt x="4102" y="3656"/>
                    <a:pt x="4102" y="3625"/>
                  </a:cubicBezTo>
                  <a:cubicBezTo>
                    <a:pt x="4102" y="3575"/>
                    <a:pt x="4102" y="3553"/>
                    <a:pt x="4107" y="3553"/>
                  </a:cubicBezTo>
                  <a:cubicBezTo>
                    <a:pt x="4111" y="3553"/>
                    <a:pt x="4118" y="3568"/>
                    <a:pt x="4132" y="3595"/>
                  </a:cubicBezTo>
                  <a:cubicBezTo>
                    <a:pt x="4146" y="3636"/>
                    <a:pt x="4153" y="3652"/>
                    <a:pt x="4157" y="3652"/>
                  </a:cubicBezTo>
                  <a:cubicBezTo>
                    <a:pt x="4162" y="3652"/>
                    <a:pt x="4162" y="3628"/>
                    <a:pt x="4162" y="3595"/>
                  </a:cubicBezTo>
                  <a:cubicBezTo>
                    <a:pt x="4162" y="3595"/>
                    <a:pt x="4176" y="3581"/>
                    <a:pt x="4185" y="3581"/>
                  </a:cubicBezTo>
                  <a:cubicBezTo>
                    <a:pt x="4189" y="3581"/>
                    <a:pt x="4193" y="3585"/>
                    <a:pt x="4193" y="3595"/>
                  </a:cubicBezTo>
                  <a:cubicBezTo>
                    <a:pt x="4218" y="3608"/>
                    <a:pt x="4254" y="3615"/>
                    <a:pt x="4282" y="3615"/>
                  </a:cubicBezTo>
                  <a:cubicBezTo>
                    <a:pt x="4323" y="3615"/>
                    <a:pt x="4350" y="3600"/>
                    <a:pt x="4314" y="3565"/>
                  </a:cubicBezTo>
                  <a:lnTo>
                    <a:pt x="4375" y="3565"/>
                  </a:lnTo>
                  <a:cubicBezTo>
                    <a:pt x="4405" y="3565"/>
                    <a:pt x="4436" y="3565"/>
                    <a:pt x="4436" y="3534"/>
                  </a:cubicBezTo>
                  <a:lnTo>
                    <a:pt x="4436" y="3504"/>
                  </a:lnTo>
                  <a:cubicBezTo>
                    <a:pt x="4436" y="3534"/>
                    <a:pt x="4466" y="3565"/>
                    <a:pt x="4497" y="3565"/>
                  </a:cubicBezTo>
                  <a:cubicBezTo>
                    <a:pt x="4497" y="3565"/>
                    <a:pt x="4497" y="3565"/>
                    <a:pt x="4497" y="3504"/>
                  </a:cubicBezTo>
                  <a:cubicBezTo>
                    <a:pt x="4466" y="3473"/>
                    <a:pt x="4497" y="3473"/>
                    <a:pt x="4497" y="3473"/>
                  </a:cubicBezTo>
                  <a:cubicBezTo>
                    <a:pt x="4527" y="3473"/>
                    <a:pt x="4557" y="3504"/>
                    <a:pt x="4557" y="3534"/>
                  </a:cubicBezTo>
                  <a:lnTo>
                    <a:pt x="4588" y="3534"/>
                  </a:lnTo>
                  <a:cubicBezTo>
                    <a:pt x="4570" y="3499"/>
                    <a:pt x="4573" y="3484"/>
                    <a:pt x="4579" y="3484"/>
                  </a:cubicBezTo>
                  <a:cubicBezTo>
                    <a:pt x="4583" y="3484"/>
                    <a:pt x="4588" y="3491"/>
                    <a:pt x="4588" y="3504"/>
                  </a:cubicBezTo>
                  <a:cubicBezTo>
                    <a:pt x="4603" y="3519"/>
                    <a:pt x="4611" y="3527"/>
                    <a:pt x="4618" y="3527"/>
                  </a:cubicBezTo>
                  <a:cubicBezTo>
                    <a:pt x="4626" y="3527"/>
                    <a:pt x="4633" y="3519"/>
                    <a:pt x="4649" y="3504"/>
                  </a:cubicBezTo>
                  <a:cubicBezTo>
                    <a:pt x="4649" y="3494"/>
                    <a:pt x="4652" y="3490"/>
                    <a:pt x="4655" y="3490"/>
                  </a:cubicBezTo>
                  <a:cubicBezTo>
                    <a:pt x="4662" y="3490"/>
                    <a:pt x="4669" y="3504"/>
                    <a:pt x="4649" y="3504"/>
                  </a:cubicBezTo>
                  <a:lnTo>
                    <a:pt x="4709" y="3504"/>
                  </a:lnTo>
                  <a:cubicBezTo>
                    <a:pt x="4709" y="3504"/>
                    <a:pt x="4740" y="3504"/>
                    <a:pt x="4709" y="3473"/>
                  </a:cubicBezTo>
                  <a:cubicBezTo>
                    <a:pt x="4709" y="3443"/>
                    <a:pt x="4679" y="3413"/>
                    <a:pt x="4709" y="3382"/>
                  </a:cubicBezTo>
                  <a:cubicBezTo>
                    <a:pt x="4709" y="3443"/>
                    <a:pt x="4709" y="3473"/>
                    <a:pt x="4740" y="3473"/>
                  </a:cubicBezTo>
                  <a:cubicBezTo>
                    <a:pt x="4746" y="3467"/>
                    <a:pt x="4751" y="3465"/>
                    <a:pt x="4755" y="3465"/>
                  </a:cubicBezTo>
                  <a:cubicBezTo>
                    <a:pt x="4770" y="3465"/>
                    <a:pt x="4770" y="3504"/>
                    <a:pt x="4770" y="3504"/>
                  </a:cubicBezTo>
                  <a:cubicBezTo>
                    <a:pt x="4770" y="3523"/>
                    <a:pt x="4776" y="3530"/>
                    <a:pt x="4784" y="3530"/>
                  </a:cubicBezTo>
                  <a:cubicBezTo>
                    <a:pt x="4802" y="3530"/>
                    <a:pt x="4831" y="3494"/>
                    <a:pt x="4831" y="3473"/>
                  </a:cubicBezTo>
                  <a:cubicBezTo>
                    <a:pt x="4848" y="3423"/>
                    <a:pt x="4855" y="3401"/>
                    <a:pt x="4864" y="3401"/>
                  </a:cubicBezTo>
                  <a:cubicBezTo>
                    <a:pt x="4871" y="3401"/>
                    <a:pt x="4878" y="3416"/>
                    <a:pt x="4892" y="3443"/>
                  </a:cubicBezTo>
                  <a:cubicBezTo>
                    <a:pt x="4892" y="3470"/>
                    <a:pt x="4894" y="3481"/>
                    <a:pt x="4898" y="3481"/>
                  </a:cubicBezTo>
                  <a:cubicBezTo>
                    <a:pt x="4907" y="3481"/>
                    <a:pt x="4922" y="3416"/>
                    <a:pt x="4922" y="3352"/>
                  </a:cubicBezTo>
                  <a:lnTo>
                    <a:pt x="4892" y="3230"/>
                  </a:lnTo>
                  <a:lnTo>
                    <a:pt x="4922" y="3321"/>
                  </a:lnTo>
                  <a:cubicBezTo>
                    <a:pt x="4956" y="3407"/>
                    <a:pt x="4971" y="3444"/>
                    <a:pt x="4983" y="3444"/>
                  </a:cubicBezTo>
                  <a:cubicBezTo>
                    <a:pt x="4993" y="3444"/>
                    <a:pt x="5000" y="3422"/>
                    <a:pt x="5013" y="3382"/>
                  </a:cubicBezTo>
                  <a:cubicBezTo>
                    <a:pt x="5029" y="3367"/>
                    <a:pt x="5036" y="3359"/>
                    <a:pt x="5040" y="3359"/>
                  </a:cubicBezTo>
                  <a:cubicBezTo>
                    <a:pt x="5044" y="3359"/>
                    <a:pt x="5044" y="3367"/>
                    <a:pt x="5044" y="3382"/>
                  </a:cubicBezTo>
                  <a:cubicBezTo>
                    <a:pt x="5044" y="3397"/>
                    <a:pt x="5051" y="3405"/>
                    <a:pt x="5067" y="3405"/>
                  </a:cubicBezTo>
                  <a:cubicBezTo>
                    <a:pt x="5082" y="3405"/>
                    <a:pt x="5105" y="3397"/>
                    <a:pt x="5135" y="3382"/>
                  </a:cubicBezTo>
                  <a:cubicBezTo>
                    <a:pt x="5165" y="3382"/>
                    <a:pt x="5196" y="3382"/>
                    <a:pt x="5196" y="3352"/>
                  </a:cubicBezTo>
                  <a:cubicBezTo>
                    <a:pt x="5196" y="3352"/>
                    <a:pt x="5196" y="3321"/>
                    <a:pt x="5226" y="3321"/>
                  </a:cubicBezTo>
                  <a:cubicBezTo>
                    <a:pt x="5238" y="3345"/>
                    <a:pt x="5249" y="3355"/>
                    <a:pt x="5258" y="3355"/>
                  </a:cubicBezTo>
                  <a:cubicBezTo>
                    <a:pt x="5271" y="3355"/>
                    <a:pt x="5275" y="3329"/>
                    <a:pt x="5257" y="3291"/>
                  </a:cubicBezTo>
                  <a:lnTo>
                    <a:pt x="5287" y="3291"/>
                  </a:lnTo>
                  <a:lnTo>
                    <a:pt x="5287" y="3321"/>
                  </a:lnTo>
                  <a:cubicBezTo>
                    <a:pt x="5287" y="3334"/>
                    <a:pt x="5297" y="3341"/>
                    <a:pt x="5318" y="3341"/>
                  </a:cubicBezTo>
                  <a:cubicBezTo>
                    <a:pt x="5348" y="3341"/>
                    <a:pt x="5398" y="3327"/>
                    <a:pt x="5469" y="3291"/>
                  </a:cubicBezTo>
                  <a:cubicBezTo>
                    <a:pt x="5621" y="3261"/>
                    <a:pt x="5652" y="3261"/>
                    <a:pt x="5621" y="3200"/>
                  </a:cubicBezTo>
                  <a:cubicBezTo>
                    <a:pt x="5621" y="3150"/>
                    <a:pt x="5631" y="3127"/>
                    <a:pt x="5639" y="3127"/>
                  </a:cubicBezTo>
                  <a:cubicBezTo>
                    <a:pt x="5646" y="3127"/>
                    <a:pt x="5652" y="3142"/>
                    <a:pt x="5652" y="3169"/>
                  </a:cubicBezTo>
                  <a:cubicBezTo>
                    <a:pt x="5671" y="3207"/>
                    <a:pt x="5678" y="3233"/>
                    <a:pt x="5680" y="3233"/>
                  </a:cubicBezTo>
                  <a:cubicBezTo>
                    <a:pt x="5682" y="3233"/>
                    <a:pt x="5682" y="3223"/>
                    <a:pt x="5682" y="3200"/>
                  </a:cubicBezTo>
                  <a:cubicBezTo>
                    <a:pt x="5682" y="3200"/>
                    <a:pt x="5713" y="3200"/>
                    <a:pt x="5743" y="3230"/>
                  </a:cubicBezTo>
                  <a:cubicBezTo>
                    <a:pt x="5766" y="3253"/>
                    <a:pt x="5785" y="3263"/>
                    <a:pt x="5798" y="3263"/>
                  </a:cubicBezTo>
                  <a:cubicBezTo>
                    <a:pt x="5818" y="3263"/>
                    <a:pt x="5822" y="3237"/>
                    <a:pt x="5804" y="3200"/>
                  </a:cubicBezTo>
                  <a:cubicBezTo>
                    <a:pt x="5791" y="3174"/>
                    <a:pt x="5789" y="3165"/>
                    <a:pt x="5793" y="3165"/>
                  </a:cubicBezTo>
                  <a:cubicBezTo>
                    <a:pt x="5799" y="3165"/>
                    <a:pt x="5817" y="3182"/>
                    <a:pt x="5834" y="3200"/>
                  </a:cubicBezTo>
                  <a:cubicBezTo>
                    <a:pt x="5845" y="3211"/>
                    <a:pt x="5856" y="3222"/>
                    <a:pt x="5864" y="3230"/>
                  </a:cubicBezTo>
                  <a:cubicBezTo>
                    <a:pt x="5885" y="3209"/>
                    <a:pt x="5935" y="3174"/>
                    <a:pt x="5964" y="3174"/>
                  </a:cubicBezTo>
                  <a:cubicBezTo>
                    <a:pt x="5977" y="3174"/>
                    <a:pt x="5986" y="3181"/>
                    <a:pt x="5986" y="3200"/>
                  </a:cubicBezTo>
                  <a:lnTo>
                    <a:pt x="6047" y="3200"/>
                  </a:lnTo>
                  <a:cubicBezTo>
                    <a:pt x="6016" y="3169"/>
                    <a:pt x="6047" y="3139"/>
                    <a:pt x="6108" y="3139"/>
                  </a:cubicBezTo>
                  <a:cubicBezTo>
                    <a:pt x="6138" y="3139"/>
                    <a:pt x="6138" y="3139"/>
                    <a:pt x="6168" y="3169"/>
                  </a:cubicBezTo>
                  <a:cubicBezTo>
                    <a:pt x="6156" y="3182"/>
                    <a:pt x="6154" y="3189"/>
                    <a:pt x="6158" y="3189"/>
                  </a:cubicBezTo>
                  <a:cubicBezTo>
                    <a:pt x="6163" y="3189"/>
                    <a:pt x="6181" y="3175"/>
                    <a:pt x="6199" y="3139"/>
                  </a:cubicBezTo>
                  <a:cubicBezTo>
                    <a:pt x="6199" y="3139"/>
                    <a:pt x="6199" y="3078"/>
                    <a:pt x="6229" y="3078"/>
                  </a:cubicBezTo>
                  <a:cubicBezTo>
                    <a:pt x="6199" y="3048"/>
                    <a:pt x="6229" y="2987"/>
                    <a:pt x="6229" y="2987"/>
                  </a:cubicBezTo>
                  <a:lnTo>
                    <a:pt x="6260" y="3017"/>
                  </a:lnTo>
                  <a:cubicBezTo>
                    <a:pt x="6260" y="3048"/>
                    <a:pt x="6260" y="3109"/>
                    <a:pt x="6260" y="3109"/>
                  </a:cubicBezTo>
                  <a:cubicBezTo>
                    <a:pt x="6290" y="3078"/>
                    <a:pt x="6290" y="3078"/>
                    <a:pt x="6290" y="3048"/>
                  </a:cubicBezTo>
                  <a:cubicBezTo>
                    <a:pt x="6320" y="3078"/>
                    <a:pt x="6320" y="3078"/>
                    <a:pt x="6381" y="3078"/>
                  </a:cubicBezTo>
                  <a:cubicBezTo>
                    <a:pt x="6412" y="3048"/>
                    <a:pt x="6442" y="3048"/>
                    <a:pt x="6442" y="3017"/>
                  </a:cubicBezTo>
                  <a:cubicBezTo>
                    <a:pt x="6454" y="3041"/>
                    <a:pt x="6479" y="3051"/>
                    <a:pt x="6505" y="3051"/>
                  </a:cubicBezTo>
                  <a:cubicBezTo>
                    <a:pt x="6548" y="3051"/>
                    <a:pt x="6594" y="3025"/>
                    <a:pt x="6594" y="2987"/>
                  </a:cubicBezTo>
                  <a:cubicBezTo>
                    <a:pt x="6576" y="2951"/>
                    <a:pt x="6579" y="2937"/>
                    <a:pt x="6591" y="2937"/>
                  </a:cubicBezTo>
                  <a:cubicBezTo>
                    <a:pt x="6599" y="2937"/>
                    <a:pt x="6612" y="2944"/>
                    <a:pt x="6624" y="2957"/>
                  </a:cubicBezTo>
                  <a:cubicBezTo>
                    <a:pt x="6640" y="2972"/>
                    <a:pt x="6647" y="2979"/>
                    <a:pt x="6651" y="2979"/>
                  </a:cubicBezTo>
                  <a:cubicBezTo>
                    <a:pt x="6655" y="2979"/>
                    <a:pt x="6655" y="2972"/>
                    <a:pt x="6655" y="2957"/>
                  </a:cubicBezTo>
                  <a:cubicBezTo>
                    <a:pt x="6655" y="2941"/>
                    <a:pt x="6662" y="2934"/>
                    <a:pt x="6674" y="2934"/>
                  </a:cubicBezTo>
                  <a:cubicBezTo>
                    <a:pt x="6685" y="2934"/>
                    <a:pt x="6700" y="2941"/>
                    <a:pt x="6716" y="2957"/>
                  </a:cubicBezTo>
                  <a:cubicBezTo>
                    <a:pt x="6731" y="3002"/>
                    <a:pt x="6746" y="3017"/>
                    <a:pt x="6757" y="3017"/>
                  </a:cubicBezTo>
                  <a:cubicBezTo>
                    <a:pt x="6769" y="3017"/>
                    <a:pt x="6776" y="3002"/>
                    <a:pt x="6776" y="2987"/>
                  </a:cubicBezTo>
                  <a:cubicBezTo>
                    <a:pt x="6807" y="2957"/>
                    <a:pt x="6837" y="2926"/>
                    <a:pt x="6837" y="2926"/>
                  </a:cubicBezTo>
                  <a:cubicBezTo>
                    <a:pt x="6868" y="2896"/>
                    <a:pt x="6898" y="2896"/>
                    <a:pt x="6868" y="2865"/>
                  </a:cubicBezTo>
                  <a:cubicBezTo>
                    <a:pt x="6837" y="2835"/>
                    <a:pt x="6868" y="2774"/>
                    <a:pt x="6868" y="2774"/>
                  </a:cubicBezTo>
                  <a:cubicBezTo>
                    <a:pt x="6868" y="2764"/>
                    <a:pt x="6871" y="2761"/>
                    <a:pt x="6874" y="2761"/>
                  </a:cubicBezTo>
                  <a:cubicBezTo>
                    <a:pt x="6881" y="2761"/>
                    <a:pt x="6888" y="2774"/>
                    <a:pt x="6868" y="2774"/>
                  </a:cubicBezTo>
                  <a:cubicBezTo>
                    <a:pt x="6868" y="2835"/>
                    <a:pt x="6868" y="2805"/>
                    <a:pt x="6898" y="2835"/>
                  </a:cubicBezTo>
                  <a:cubicBezTo>
                    <a:pt x="6928" y="2865"/>
                    <a:pt x="6959" y="2865"/>
                    <a:pt x="6989" y="2865"/>
                  </a:cubicBezTo>
                  <a:cubicBezTo>
                    <a:pt x="6989" y="2865"/>
                    <a:pt x="7020" y="2835"/>
                    <a:pt x="7050" y="2835"/>
                  </a:cubicBezTo>
                  <a:cubicBezTo>
                    <a:pt x="7080" y="2850"/>
                    <a:pt x="7096" y="2858"/>
                    <a:pt x="7103" y="2858"/>
                  </a:cubicBezTo>
                  <a:cubicBezTo>
                    <a:pt x="7111" y="2858"/>
                    <a:pt x="7111" y="2850"/>
                    <a:pt x="7111" y="2835"/>
                  </a:cubicBezTo>
                  <a:cubicBezTo>
                    <a:pt x="7094" y="2785"/>
                    <a:pt x="7086" y="2762"/>
                    <a:pt x="7088" y="2762"/>
                  </a:cubicBezTo>
                  <a:lnTo>
                    <a:pt x="7088" y="2762"/>
                  </a:lnTo>
                  <a:cubicBezTo>
                    <a:pt x="7090" y="2762"/>
                    <a:pt x="7097" y="2777"/>
                    <a:pt x="7111" y="2805"/>
                  </a:cubicBezTo>
                  <a:cubicBezTo>
                    <a:pt x="7120" y="2822"/>
                    <a:pt x="7142" y="2830"/>
                    <a:pt x="7168" y="2830"/>
                  </a:cubicBezTo>
                  <a:cubicBezTo>
                    <a:pt x="7232" y="2830"/>
                    <a:pt x="7323" y="2787"/>
                    <a:pt x="7323" y="2744"/>
                  </a:cubicBezTo>
                  <a:lnTo>
                    <a:pt x="7323" y="2774"/>
                  </a:lnTo>
                  <a:cubicBezTo>
                    <a:pt x="7339" y="2789"/>
                    <a:pt x="7346" y="2797"/>
                    <a:pt x="7354" y="2797"/>
                  </a:cubicBezTo>
                  <a:cubicBezTo>
                    <a:pt x="7361" y="2797"/>
                    <a:pt x="7369" y="2789"/>
                    <a:pt x="7384" y="2774"/>
                  </a:cubicBezTo>
                  <a:cubicBezTo>
                    <a:pt x="7415" y="2774"/>
                    <a:pt x="7475" y="2713"/>
                    <a:pt x="7536" y="2713"/>
                  </a:cubicBezTo>
                  <a:cubicBezTo>
                    <a:pt x="7597" y="2683"/>
                    <a:pt x="7627" y="2683"/>
                    <a:pt x="7627" y="2653"/>
                  </a:cubicBezTo>
                  <a:cubicBezTo>
                    <a:pt x="7658" y="2653"/>
                    <a:pt x="7658" y="2653"/>
                    <a:pt x="7658" y="2683"/>
                  </a:cubicBezTo>
                  <a:cubicBezTo>
                    <a:pt x="7658" y="2713"/>
                    <a:pt x="7658" y="2713"/>
                    <a:pt x="7688" y="2713"/>
                  </a:cubicBezTo>
                  <a:cubicBezTo>
                    <a:pt x="7719" y="2713"/>
                    <a:pt x="7688" y="2653"/>
                    <a:pt x="7688" y="2622"/>
                  </a:cubicBezTo>
                  <a:cubicBezTo>
                    <a:pt x="7673" y="2607"/>
                    <a:pt x="7673" y="2599"/>
                    <a:pt x="7681" y="2599"/>
                  </a:cubicBezTo>
                  <a:cubicBezTo>
                    <a:pt x="7688" y="2599"/>
                    <a:pt x="7703" y="2607"/>
                    <a:pt x="7719" y="2622"/>
                  </a:cubicBezTo>
                  <a:cubicBezTo>
                    <a:pt x="7736" y="2631"/>
                    <a:pt x="7754" y="2635"/>
                    <a:pt x="7771" y="2635"/>
                  </a:cubicBezTo>
                  <a:cubicBezTo>
                    <a:pt x="7812" y="2635"/>
                    <a:pt x="7849" y="2613"/>
                    <a:pt x="7871" y="2592"/>
                  </a:cubicBezTo>
                  <a:cubicBezTo>
                    <a:pt x="7871" y="2577"/>
                    <a:pt x="7878" y="2569"/>
                    <a:pt x="7886" y="2569"/>
                  </a:cubicBezTo>
                  <a:cubicBezTo>
                    <a:pt x="7893" y="2569"/>
                    <a:pt x="7901" y="2577"/>
                    <a:pt x="7901" y="2592"/>
                  </a:cubicBezTo>
                  <a:cubicBezTo>
                    <a:pt x="7916" y="2607"/>
                    <a:pt x="7939" y="2622"/>
                    <a:pt x="7958" y="2622"/>
                  </a:cubicBezTo>
                  <a:cubicBezTo>
                    <a:pt x="7977" y="2622"/>
                    <a:pt x="7992" y="2607"/>
                    <a:pt x="7992" y="2561"/>
                  </a:cubicBezTo>
                  <a:cubicBezTo>
                    <a:pt x="8023" y="2561"/>
                    <a:pt x="8023" y="2561"/>
                    <a:pt x="8023" y="2592"/>
                  </a:cubicBezTo>
                  <a:cubicBezTo>
                    <a:pt x="8041" y="2610"/>
                    <a:pt x="8048" y="2640"/>
                    <a:pt x="8051" y="2640"/>
                  </a:cubicBezTo>
                  <a:cubicBezTo>
                    <a:pt x="8053" y="2640"/>
                    <a:pt x="8053" y="2628"/>
                    <a:pt x="8053" y="2592"/>
                  </a:cubicBezTo>
                  <a:cubicBezTo>
                    <a:pt x="8074" y="2570"/>
                    <a:pt x="8111" y="2549"/>
                    <a:pt x="8142" y="2549"/>
                  </a:cubicBezTo>
                  <a:cubicBezTo>
                    <a:pt x="8154" y="2549"/>
                    <a:pt x="8166" y="2553"/>
                    <a:pt x="8175" y="2561"/>
                  </a:cubicBezTo>
                  <a:cubicBezTo>
                    <a:pt x="8205" y="2561"/>
                    <a:pt x="8205" y="2561"/>
                    <a:pt x="8205" y="2501"/>
                  </a:cubicBezTo>
                  <a:cubicBezTo>
                    <a:pt x="8203" y="2499"/>
                    <a:pt x="8202" y="2497"/>
                    <a:pt x="8200" y="2496"/>
                  </a:cubicBezTo>
                  <a:lnTo>
                    <a:pt x="8200" y="2496"/>
                  </a:lnTo>
                  <a:cubicBezTo>
                    <a:pt x="8214" y="2509"/>
                    <a:pt x="8223" y="2516"/>
                    <a:pt x="8228" y="2516"/>
                  </a:cubicBezTo>
                  <a:cubicBezTo>
                    <a:pt x="8235" y="2516"/>
                    <a:pt x="8235" y="2501"/>
                    <a:pt x="8235" y="2470"/>
                  </a:cubicBezTo>
                  <a:cubicBezTo>
                    <a:pt x="8220" y="2455"/>
                    <a:pt x="8220" y="2447"/>
                    <a:pt x="8224" y="2447"/>
                  </a:cubicBezTo>
                  <a:cubicBezTo>
                    <a:pt x="8228" y="2447"/>
                    <a:pt x="8235" y="2455"/>
                    <a:pt x="8235" y="2470"/>
                  </a:cubicBezTo>
                  <a:cubicBezTo>
                    <a:pt x="8266" y="2501"/>
                    <a:pt x="8296" y="2501"/>
                    <a:pt x="8296" y="2501"/>
                  </a:cubicBezTo>
                  <a:cubicBezTo>
                    <a:pt x="8296" y="2470"/>
                    <a:pt x="8387" y="2410"/>
                    <a:pt x="8448" y="2410"/>
                  </a:cubicBezTo>
                  <a:cubicBezTo>
                    <a:pt x="8600" y="2349"/>
                    <a:pt x="8661" y="2349"/>
                    <a:pt x="8631" y="2318"/>
                  </a:cubicBezTo>
                  <a:cubicBezTo>
                    <a:pt x="8648" y="2283"/>
                    <a:pt x="8656" y="2268"/>
                    <a:pt x="8659" y="2268"/>
                  </a:cubicBezTo>
                  <a:cubicBezTo>
                    <a:pt x="8661" y="2268"/>
                    <a:pt x="8661" y="2275"/>
                    <a:pt x="8661" y="2288"/>
                  </a:cubicBezTo>
                  <a:cubicBezTo>
                    <a:pt x="8691" y="2318"/>
                    <a:pt x="8722" y="2318"/>
                    <a:pt x="8722" y="2318"/>
                  </a:cubicBezTo>
                  <a:cubicBezTo>
                    <a:pt x="8737" y="2318"/>
                    <a:pt x="8752" y="2311"/>
                    <a:pt x="8763" y="2311"/>
                  </a:cubicBezTo>
                  <a:cubicBezTo>
                    <a:pt x="8775" y="2311"/>
                    <a:pt x="8782" y="2318"/>
                    <a:pt x="8782" y="2349"/>
                  </a:cubicBezTo>
                  <a:cubicBezTo>
                    <a:pt x="8782" y="2288"/>
                    <a:pt x="8782" y="2288"/>
                    <a:pt x="8813" y="2288"/>
                  </a:cubicBezTo>
                  <a:cubicBezTo>
                    <a:pt x="8813" y="2303"/>
                    <a:pt x="8820" y="2311"/>
                    <a:pt x="8828" y="2311"/>
                  </a:cubicBezTo>
                  <a:cubicBezTo>
                    <a:pt x="8836" y="2311"/>
                    <a:pt x="8843" y="2303"/>
                    <a:pt x="8843" y="2288"/>
                  </a:cubicBezTo>
                  <a:cubicBezTo>
                    <a:pt x="8858" y="2303"/>
                    <a:pt x="8881" y="2311"/>
                    <a:pt x="8896" y="2311"/>
                  </a:cubicBezTo>
                  <a:cubicBezTo>
                    <a:pt x="8912" y="2311"/>
                    <a:pt x="8919" y="2303"/>
                    <a:pt x="8904" y="2288"/>
                  </a:cubicBezTo>
                  <a:cubicBezTo>
                    <a:pt x="8874" y="2258"/>
                    <a:pt x="8934" y="2258"/>
                    <a:pt x="8934" y="2227"/>
                  </a:cubicBezTo>
                  <a:cubicBezTo>
                    <a:pt x="8934" y="2212"/>
                    <a:pt x="8942" y="2204"/>
                    <a:pt x="8950" y="2204"/>
                  </a:cubicBezTo>
                  <a:cubicBezTo>
                    <a:pt x="8957" y="2204"/>
                    <a:pt x="8965" y="2212"/>
                    <a:pt x="8965" y="2227"/>
                  </a:cubicBezTo>
                  <a:cubicBezTo>
                    <a:pt x="8971" y="2233"/>
                    <a:pt x="8979" y="2235"/>
                    <a:pt x="8988" y="2235"/>
                  </a:cubicBezTo>
                  <a:cubicBezTo>
                    <a:pt x="9027" y="2235"/>
                    <a:pt x="9086" y="2191"/>
                    <a:pt x="9086" y="2166"/>
                  </a:cubicBezTo>
                  <a:cubicBezTo>
                    <a:pt x="9117" y="2197"/>
                    <a:pt x="9117" y="2197"/>
                    <a:pt x="9147" y="2197"/>
                  </a:cubicBezTo>
                  <a:cubicBezTo>
                    <a:pt x="9147" y="2178"/>
                    <a:pt x="9147" y="2171"/>
                    <a:pt x="9148" y="2171"/>
                  </a:cubicBezTo>
                  <a:cubicBezTo>
                    <a:pt x="9150" y="2171"/>
                    <a:pt x="9157" y="2206"/>
                    <a:pt x="9178" y="2227"/>
                  </a:cubicBezTo>
                  <a:cubicBezTo>
                    <a:pt x="9178" y="2242"/>
                    <a:pt x="9178" y="2250"/>
                    <a:pt x="9181" y="2250"/>
                  </a:cubicBezTo>
                  <a:cubicBezTo>
                    <a:pt x="9185" y="2250"/>
                    <a:pt x="9193" y="2242"/>
                    <a:pt x="9208" y="2227"/>
                  </a:cubicBezTo>
                  <a:cubicBezTo>
                    <a:pt x="9238" y="2197"/>
                    <a:pt x="9299" y="2166"/>
                    <a:pt x="9330" y="2166"/>
                  </a:cubicBezTo>
                  <a:cubicBezTo>
                    <a:pt x="9421" y="2136"/>
                    <a:pt x="9421" y="2106"/>
                    <a:pt x="9451" y="2014"/>
                  </a:cubicBezTo>
                  <a:cubicBezTo>
                    <a:pt x="9482" y="2045"/>
                    <a:pt x="9512" y="2106"/>
                    <a:pt x="9512" y="2106"/>
                  </a:cubicBezTo>
                  <a:cubicBezTo>
                    <a:pt x="9542" y="2106"/>
                    <a:pt x="9512" y="2075"/>
                    <a:pt x="9512" y="2045"/>
                  </a:cubicBezTo>
                  <a:cubicBezTo>
                    <a:pt x="9512" y="2014"/>
                    <a:pt x="9512" y="2014"/>
                    <a:pt x="9573" y="2014"/>
                  </a:cubicBezTo>
                  <a:cubicBezTo>
                    <a:pt x="9588" y="2030"/>
                    <a:pt x="9603" y="2037"/>
                    <a:pt x="9615" y="2037"/>
                  </a:cubicBezTo>
                  <a:cubicBezTo>
                    <a:pt x="9626" y="2037"/>
                    <a:pt x="9634" y="2030"/>
                    <a:pt x="9634" y="2014"/>
                  </a:cubicBezTo>
                  <a:cubicBezTo>
                    <a:pt x="9634" y="1999"/>
                    <a:pt x="9641" y="1992"/>
                    <a:pt x="9653" y="1992"/>
                  </a:cubicBezTo>
                  <a:cubicBezTo>
                    <a:pt x="9664" y="1992"/>
                    <a:pt x="9679" y="1999"/>
                    <a:pt x="9694" y="2014"/>
                  </a:cubicBezTo>
                  <a:cubicBezTo>
                    <a:pt x="9694" y="2014"/>
                    <a:pt x="9694" y="2014"/>
                    <a:pt x="9694" y="1984"/>
                  </a:cubicBezTo>
                  <a:cubicBezTo>
                    <a:pt x="9694" y="1969"/>
                    <a:pt x="9694" y="1961"/>
                    <a:pt x="9698" y="1961"/>
                  </a:cubicBezTo>
                  <a:cubicBezTo>
                    <a:pt x="9702" y="1961"/>
                    <a:pt x="9710" y="1969"/>
                    <a:pt x="9725" y="1984"/>
                  </a:cubicBezTo>
                  <a:cubicBezTo>
                    <a:pt x="9738" y="2010"/>
                    <a:pt x="9756" y="2019"/>
                    <a:pt x="9773" y="2019"/>
                  </a:cubicBezTo>
                  <a:cubicBezTo>
                    <a:pt x="9796" y="2019"/>
                    <a:pt x="9816" y="2002"/>
                    <a:pt x="9816" y="1984"/>
                  </a:cubicBezTo>
                  <a:cubicBezTo>
                    <a:pt x="9786" y="1954"/>
                    <a:pt x="9816" y="1954"/>
                    <a:pt x="9846" y="1923"/>
                  </a:cubicBezTo>
                  <a:cubicBezTo>
                    <a:pt x="9846" y="1923"/>
                    <a:pt x="9877" y="1923"/>
                    <a:pt x="9877" y="1893"/>
                  </a:cubicBezTo>
                  <a:cubicBezTo>
                    <a:pt x="9877" y="1893"/>
                    <a:pt x="9907" y="1862"/>
                    <a:pt x="9907" y="1862"/>
                  </a:cubicBezTo>
                  <a:cubicBezTo>
                    <a:pt x="9938" y="1862"/>
                    <a:pt x="9907" y="1923"/>
                    <a:pt x="9907" y="1923"/>
                  </a:cubicBezTo>
                  <a:lnTo>
                    <a:pt x="9938" y="1954"/>
                  </a:lnTo>
                  <a:cubicBezTo>
                    <a:pt x="9968" y="1923"/>
                    <a:pt x="9968" y="1923"/>
                    <a:pt x="9998" y="1893"/>
                  </a:cubicBezTo>
                  <a:cubicBezTo>
                    <a:pt x="9998" y="1914"/>
                    <a:pt x="10014" y="1936"/>
                    <a:pt x="10033" y="1936"/>
                  </a:cubicBezTo>
                  <a:cubicBezTo>
                    <a:pt x="10041" y="1936"/>
                    <a:pt x="10050" y="1932"/>
                    <a:pt x="10059" y="1923"/>
                  </a:cubicBezTo>
                  <a:cubicBezTo>
                    <a:pt x="10044" y="1878"/>
                    <a:pt x="10044" y="1862"/>
                    <a:pt x="10052" y="1862"/>
                  </a:cubicBezTo>
                  <a:cubicBezTo>
                    <a:pt x="10059" y="1862"/>
                    <a:pt x="10074" y="1878"/>
                    <a:pt x="10089" y="1893"/>
                  </a:cubicBezTo>
                  <a:cubicBezTo>
                    <a:pt x="10089" y="1938"/>
                    <a:pt x="10089" y="1961"/>
                    <a:pt x="10093" y="1961"/>
                  </a:cubicBezTo>
                  <a:cubicBezTo>
                    <a:pt x="10097" y="1961"/>
                    <a:pt x="10105" y="1938"/>
                    <a:pt x="10120" y="1893"/>
                  </a:cubicBezTo>
                  <a:cubicBezTo>
                    <a:pt x="10150" y="1862"/>
                    <a:pt x="10211" y="1832"/>
                    <a:pt x="10272" y="1802"/>
                  </a:cubicBezTo>
                  <a:cubicBezTo>
                    <a:pt x="10302" y="1786"/>
                    <a:pt x="10325" y="1779"/>
                    <a:pt x="10344" y="1779"/>
                  </a:cubicBezTo>
                  <a:cubicBezTo>
                    <a:pt x="10363" y="1779"/>
                    <a:pt x="10378" y="1786"/>
                    <a:pt x="10393" y="1802"/>
                  </a:cubicBezTo>
                  <a:cubicBezTo>
                    <a:pt x="10411" y="1837"/>
                    <a:pt x="10419" y="1852"/>
                    <a:pt x="10422" y="1852"/>
                  </a:cubicBezTo>
                  <a:cubicBezTo>
                    <a:pt x="10424" y="1852"/>
                    <a:pt x="10424" y="1845"/>
                    <a:pt x="10424" y="1832"/>
                  </a:cubicBezTo>
                  <a:cubicBezTo>
                    <a:pt x="10393" y="1771"/>
                    <a:pt x="10393" y="1771"/>
                    <a:pt x="10454" y="1741"/>
                  </a:cubicBezTo>
                  <a:cubicBezTo>
                    <a:pt x="10466" y="1747"/>
                    <a:pt x="10476" y="1749"/>
                    <a:pt x="10486" y="1749"/>
                  </a:cubicBezTo>
                  <a:cubicBezTo>
                    <a:pt x="10526" y="1749"/>
                    <a:pt x="10545" y="1705"/>
                    <a:pt x="10545" y="1680"/>
                  </a:cubicBezTo>
                  <a:lnTo>
                    <a:pt x="10515" y="1680"/>
                  </a:lnTo>
                  <a:cubicBezTo>
                    <a:pt x="10497" y="1644"/>
                    <a:pt x="10500" y="1630"/>
                    <a:pt x="10512" y="1630"/>
                  </a:cubicBezTo>
                  <a:cubicBezTo>
                    <a:pt x="10520" y="1630"/>
                    <a:pt x="10533" y="1637"/>
                    <a:pt x="10545" y="1650"/>
                  </a:cubicBezTo>
                  <a:cubicBezTo>
                    <a:pt x="10576" y="1650"/>
                    <a:pt x="10576" y="1680"/>
                    <a:pt x="10576" y="1710"/>
                  </a:cubicBezTo>
                  <a:cubicBezTo>
                    <a:pt x="10606" y="1741"/>
                    <a:pt x="10637" y="1771"/>
                    <a:pt x="10637" y="1771"/>
                  </a:cubicBezTo>
                  <a:cubicBezTo>
                    <a:pt x="10667" y="1741"/>
                    <a:pt x="10667" y="1741"/>
                    <a:pt x="10667" y="1710"/>
                  </a:cubicBezTo>
                  <a:cubicBezTo>
                    <a:pt x="10637" y="1680"/>
                    <a:pt x="10637" y="1680"/>
                    <a:pt x="10667" y="1680"/>
                  </a:cubicBezTo>
                  <a:cubicBezTo>
                    <a:pt x="10667" y="1680"/>
                    <a:pt x="10697" y="1680"/>
                    <a:pt x="10697" y="1619"/>
                  </a:cubicBezTo>
                  <a:cubicBezTo>
                    <a:pt x="10697" y="1589"/>
                    <a:pt x="10697" y="1589"/>
                    <a:pt x="10728" y="1589"/>
                  </a:cubicBezTo>
                  <a:cubicBezTo>
                    <a:pt x="10758" y="1619"/>
                    <a:pt x="10789" y="1619"/>
                    <a:pt x="10789" y="1619"/>
                  </a:cubicBezTo>
                  <a:lnTo>
                    <a:pt x="10789" y="1650"/>
                  </a:lnTo>
                  <a:cubicBezTo>
                    <a:pt x="10819" y="1680"/>
                    <a:pt x="10819" y="1710"/>
                    <a:pt x="10819" y="1710"/>
                  </a:cubicBezTo>
                  <a:cubicBezTo>
                    <a:pt x="10849" y="1710"/>
                    <a:pt x="10849" y="1650"/>
                    <a:pt x="10849" y="1650"/>
                  </a:cubicBezTo>
                  <a:cubicBezTo>
                    <a:pt x="10819" y="1619"/>
                    <a:pt x="11245" y="1498"/>
                    <a:pt x="11275" y="1467"/>
                  </a:cubicBezTo>
                  <a:cubicBezTo>
                    <a:pt x="11305" y="1482"/>
                    <a:pt x="11328" y="1490"/>
                    <a:pt x="11340" y="1490"/>
                  </a:cubicBezTo>
                  <a:cubicBezTo>
                    <a:pt x="11351" y="1490"/>
                    <a:pt x="11351" y="1482"/>
                    <a:pt x="11336" y="1467"/>
                  </a:cubicBezTo>
                  <a:cubicBezTo>
                    <a:pt x="11336" y="1437"/>
                    <a:pt x="11427" y="1406"/>
                    <a:pt x="11518" y="1376"/>
                  </a:cubicBezTo>
                  <a:cubicBezTo>
                    <a:pt x="11640" y="1315"/>
                    <a:pt x="11731" y="1285"/>
                    <a:pt x="11700" y="1254"/>
                  </a:cubicBezTo>
                  <a:lnTo>
                    <a:pt x="11761" y="1254"/>
                  </a:lnTo>
                  <a:cubicBezTo>
                    <a:pt x="11792" y="1224"/>
                    <a:pt x="11822" y="1194"/>
                    <a:pt x="11822" y="1194"/>
                  </a:cubicBezTo>
                  <a:cubicBezTo>
                    <a:pt x="11840" y="1176"/>
                    <a:pt x="11847" y="1159"/>
                    <a:pt x="11850" y="1159"/>
                  </a:cubicBezTo>
                  <a:cubicBezTo>
                    <a:pt x="11852" y="1159"/>
                    <a:pt x="11852" y="1168"/>
                    <a:pt x="11852" y="1194"/>
                  </a:cubicBezTo>
                  <a:cubicBezTo>
                    <a:pt x="11852" y="1224"/>
                    <a:pt x="11883" y="1254"/>
                    <a:pt x="11883" y="1254"/>
                  </a:cubicBezTo>
                  <a:cubicBezTo>
                    <a:pt x="11913" y="1224"/>
                    <a:pt x="11913" y="1194"/>
                    <a:pt x="11913" y="1163"/>
                  </a:cubicBezTo>
                  <a:cubicBezTo>
                    <a:pt x="11883" y="1133"/>
                    <a:pt x="11913" y="1133"/>
                    <a:pt x="11913" y="1133"/>
                  </a:cubicBezTo>
                  <a:cubicBezTo>
                    <a:pt x="11913" y="1133"/>
                    <a:pt x="11913" y="1133"/>
                    <a:pt x="11944" y="1163"/>
                  </a:cubicBezTo>
                  <a:lnTo>
                    <a:pt x="11944" y="1224"/>
                  </a:lnTo>
                  <a:lnTo>
                    <a:pt x="11974" y="1224"/>
                  </a:lnTo>
                  <a:cubicBezTo>
                    <a:pt x="11974" y="1194"/>
                    <a:pt x="11974" y="1194"/>
                    <a:pt x="11974" y="1194"/>
                  </a:cubicBezTo>
                  <a:cubicBezTo>
                    <a:pt x="11985" y="1183"/>
                    <a:pt x="11992" y="1175"/>
                    <a:pt x="11997" y="1175"/>
                  </a:cubicBezTo>
                  <a:cubicBezTo>
                    <a:pt x="12004" y="1175"/>
                    <a:pt x="12004" y="1197"/>
                    <a:pt x="12004" y="1254"/>
                  </a:cubicBezTo>
                  <a:cubicBezTo>
                    <a:pt x="12018" y="1282"/>
                    <a:pt x="12032" y="1297"/>
                    <a:pt x="12043" y="1297"/>
                  </a:cubicBezTo>
                  <a:cubicBezTo>
                    <a:pt x="12056" y="1297"/>
                    <a:pt x="12065" y="1274"/>
                    <a:pt x="12065" y="1224"/>
                  </a:cubicBezTo>
                  <a:lnTo>
                    <a:pt x="12065" y="1194"/>
                  </a:lnTo>
                  <a:cubicBezTo>
                    <a:pt x="12080" y="1208"/>
                    <a:pt x="12091" y="1214"/>
                    <a:pt x="12099" y="1214"/>
                  </a:cubicBezTo>
                  <a:cubicBezTo>
                    <a:pt x="12126" y="1214"/>
                    <a:pt x="12126" y="1156"/>
                    <a:pt x="12126" y="1133"/>
                  </a:cubicBezTo>
                  <a:cubicBezTo>
                    <a:pt x="12153" y="1160"/>
                    <a:pt x="12168" y="1175"/>
                    <a:pt x="12177" y="1175"/>
                  </a:cubicBezTo>
                  <a:cubicBezTo>
                    <a:pt x="12187" y="1175"/>
                    <a:pt x="12187" y="1153"/>
                    <a:pt x="12187" y="1102"/>
                  </a:cubicBezTo>
                  <a:cubicBezTo>
                    <a:pt x="12172" y="1087"/>
                    <a:pt x="12172" y="1080"/>
                    <a:pt x="12179" y="1080"/>
                  </a:cubicBezTo>
                  <a:cubicBezTo>
                    <a:pt x="12187" y="1080"/>
                    <a:pt x="12202" y="1087"/>
                    <a:pt x="12217" y="1102"/>
                  </a:cubicBezTo>
                  <a:cubicBezTo>
                    <a:pt x="12232" y="1118"/>
                    <a:pt x="12240" y="1125"/>
                    <a:pt x="12251" y="1125"/>
                  </a:cubicBezTo>
                  <a:cubicBezTo>
                    <a:pt x="12263" y="1125"/>
                    <a:pt x="12278" y="1118"/>
                    <a:pt x="12308" y="1102"/>
                  </a:cubicBezTo>
                  <a:cubicBezTo>
                    <a:pt x="12308" y="1072"/>
                    <a:pt x="12430" y="1042"/>
                    <a:pt x="12552" y="981"/>
                  </a:cubicBezTo>
                  <a:cubicBezTo>
                    <a:pt x="12704" y="951"/>
                    <a:pt x="12795" y="890"/>
                    <a:pt x="12795" y="859"/>
                  </a:cubicBezTo>
                  <a:cubicBezTo>
                    <a:pt x="12795" y="859"/>
                    <a:pt x="12795" y="859"/>
                    <a:pt x="12825" y="890"/>
                  </a:cubicBezTo>
                  <a:cubicBezTo>
                    <a:pt x="12838" y="902"/>
                    <a:pt x="12845" y="910"/>
                    <a:pt x="12849" y="910"/>
                  </a:cubicBezTo>
                  <a:cubicBezTo>
                    <a:pt x="12856" y="910"/>
                    <a:pt x="12856" y="895"/>
                    <a:pt x="12856" y="859"/>
                  </a:cubicBezTo>
                  <a:cubicBezTo>
                    <a:pt x="12856" y="822"/>
                    <a:pt x="12856" y="796"/>
                    <a:pt x="12863" y="796"/>
                  </a:cubicBezTo>
                  <a:cubicBezTo>
                    <a:pt x="12867" y="796"/>
                    <a:pt x="12874" y="806"/>
                    <a:pt x="12886" y="829"/>
                  </a:cubicBezTo>
                  <a:cubicBezTo>
                    <a:pt x="12886" y="844"/>
                    <a:pt x="12893" y="852"/>
                    <a:pt x="12909" y="852"/>
                  </a:cubicBezTo>
                  <a:cubicBezTo>
                    <a:pt x="12924" y="852"/>
                    <a:pt x="12947" y="844"/>
                    <a:pt x="12977" y="829"/>
                  </a:cubicBezTo>
                  <a:cubicBezTo>
                    <a:pt x="13038" y="829"/>
                    <a:pt x="13099" y="799"/>
                    <a:pt x="13099" y="768"/>
                  </a:cubicBezTo>
                  <a:cubicBezTo>
                    <a:pt x="13112" y="795"/>
                    <a:pt x="13138" y="811"/>
                    <a:pt x="13165" y="811"/>
                  </a:cubicBezTo>
                  <a:cubicBezTo>
                    <a:pt x="13199" y="811"/>
                    <a:pt x="13234" y="788"/>
                    <a:pt x="13251" y="738"/>
                  </a:cubicBezTo>
                  <a:cubicBezTo>
                    <a:pt x="13251" y="738"/>
                    <a:pt x="13281" y="738"/>
                    <a:pt x="13281" y="768"/>
                  </a:cubicBezTo>
                  <a:cubicBezTo>
                    <a:pt x="13311" y="768"/>
                    <a:pt x="13311" y="768"/>
                    <a:pt x="13372" y="707"/>
                  </a:cubicBezTo>
                  <a:cubicBezTo>
                    <a:pt x="13372" y="707"/>
                    <a:pt x="13433" y="677"/>
                    <a:pt x="13463" y="677"/>
                  </a:cubicBezTo>
                  <a:cubicBezTo>
                    <a:pt x="13524" y="647"/>
                    <a:pt x="13524" y="616"/>
                    <a:pt x="13524" y="616"/>
                  </a:cubicBezTo>
                  <a:lnTo>
                    <a:pt x="13555" y="616"/>
                  </a:lnTo>
                  <a:cubicBezTo>
                    <a:pt x="13555" y="624"/>
                    <a:pt x="13561" y="628"/>
                    <a:pt x="13573" y="628"/>
                  </a:cubicBezTo>
                  <a:cubicBezTo>
                    <a:pt x="13606" y="628"/>
                    <a:pt x="13678" y="600"/>
                    <a:pt x="13767" y="555"/>
                  </a:cubicBezTo>
                  <a:cubicBezTo>
                    <a:pt x="13853" y="534"/>
                    <a:pt x="13924" y="512"/>
                    <a:pt x="13969" y="512"/>
                  </a:cubicBezTo>
                  <a:cubicBezTo>
                    <a:pt x="13988" y="512"/>
                    <a:pt x="14002" y="516"/>
                    <a:pt x="14011" y="525"/>
                  </a:cubicBezTo>
                  <a:cubicBezTo>
                    <a:pt x="14011" y="525"/>
                    <a:pt x="14011" y="525"/>
                    <a:pt x="14041" y="464"/>
                  </a:cubicBezTo>
                  <a:cubicBezTo>
                    <a:pt x="14023" y="429"/>
                    <a:pt x="14026" y="414"/>
                    <a:pt x="14038" y="414"/>
                  </a:cubicBezTo>
                  <a:cubicBezTo>
                    <a:pt x="14046" y="414"/>
                    <a:pt x="14059" y="421"/>
                    <a:pt x="14071" y="434"/>
                  </a:cubicBezTo>
                  <a:cubicBezTo>
                    <a:pt x="14083" y="457"/>
                    <a:pt x="14099" y="467"/>
                    <a:pt x="14114" y="467"/>
                  </a:cubicBezTo>
                  <a:cubicBezTo>
                    <a:pt x="14139" y="467"/>
                    <a:pt x="14163" y="441"/>
                    <a:pt x="14163" y="403"/>
                  </a:cubicBezTo>
                  <a:lnTo>
                    <a:pt x="14163" y="434"/>
                  </a:lnTo>
                  <a:cubicBezTo>
                    <a:pt x="14180" y="452"/>
                    <a:pt x="14196" y="459"/>
                    <a:pt x="14208" y="459"/>
                  </a:cubicBezTo>
                  <a:cubicBezTo>
                    <a:pt x="14239" y="459"/>
                    <a:pt x="14254" y="416"/>
                    <a:pt x="14254" y="373"/>
                  </a:cubicBezTo>
                  <a:cubicBezTo>
                    <a:pt x="14274" y="373"/>
                    <a:pt x="14294" y="387"/>
                    <a:pt x="14305" y="387"/>
                  </a:cubicBezTo>
                  <a:cubicBezTo>
                    <a:pt x="14311" y="387"/>
                    <a:pt x="14314" y="383"/>
                    <a:pt x="14314" y="373"/>
                  </a:cubicBezTo>
                  <a:cubicBezTo>
                    <a:pt x="14314" y="373"/>
                    <a:pt x="14314" y="373"/>
                    <a:pt x="14345" y="434"/>
                  </a:cubicBezTo>
                  <a:cubicBezTo>
                    <a:pt x="14375" y="464"/>
                    <a:pt x="14375" y="495"/>
                    <a:pt x="14406" y="495"/>
                  </a:cubicBezTo>
                  <a:cubicBezTo>
                    <a:pt x="14406" y="495"/>
                    <a:pt x="14406" y="464"/>
                    <a:pt x="14375" y="434"/>
                  </a:cubicBezTo>
                  <a:cubicBezTo>
                    <a:pt x="14375" y="434"/>
                    <a:pt x="14406" y="403"/>
                    <a:pt x="14406" y="403"/>
                  </a:cubicBezTo>
                  <a:cubicBezTo>
                    <a:pt x="14406" y="403"/>
                    <a:pt x="14436" y="403"/>
                    <a:pt x="14436" y="373"/>
                  </a:cubicBezTo>
                  <a:cubicBezTo>
                    <a:pt x="14406" y="343"/>
                    <a:pt x="14436" y="343"/>
                    <a:pt x="14436" y="343"/>
                  </a:cubicBezTo>
                  <a:cubicBezTo>
                    <a:pt x="14442" y="348"/>
                    <a:pt x="14447" y="351"/>
                    <a:pt x="14450" y="351"/>
                  </a:cubicBezTo>
                  <a:cubicBezTo>
                    <a:pt x="14465" y="351"/>
                    <a:pt x="14461" y="306"/>
                    <a:pt x="14436" y="282"/>
                  </a:cubicBezTo>
                  <a:cubicBezTo>
                    <a:pt x="14436" y="251"/>
                    <a:pt x="14406" y="221"/>
                    <a:pt x="14436" y="221"/>
                  </a:cubicBezTo>
                  <a:cubicBezTo>
                    <a:pt x="14436" y="221"/>
                    <a:pt x="14406" y="191"/>
                    <a:pt x="14406" y="160"/>
                  </a:cubicBezTo>
                  <a:cubicBezTo>
                    <a:pt x="14375" y="99"/>
                    <a:pt x="14375" y="69"/>
                    <a:pt x="14314" y="39"/>
                  </a:cubicBezTo>
                  <a:cubicBezTo>
                    <a:pt x="14301" y="39"/>
                    <a:pt x="14288" y="38"/>
                    <a:pt x="14276" y="37"/>
                  </a:cubicBezTo>
                  <a:lnTo>
                    <a:pt x="14276" y="37"/>
                  </a:lnTo>
                  <a:cubicBezTo>
                    <a:pt x="14281" y="56"/>
                    <a:pt x="14284" y="79"/>
                    <a:pt x="14284" y="99"/>
                  </a:cubicBezTo>
                  <a:cubicBezTo>
                    <a:pt x="14284" y="130"/>
                    <a:pt x="14284" y="145"/>
                    <a:pt x="14280" y="145"/>
                  </a:cubicBezTo>
                  <a:cubicBezTo>
                    <a:pt x="14277" y="145"/>
                    <a:pt x="14269" y="130"/>
                    <a:pt x="14254" y="99"/>
                  </a:cubicBezTo>
                  <a:cubicBezTo>
                    <a:pt x="14254" y="69"/>
                    <a:pt x="14223" y="39"/>
                    <a:pt x="14254" y="39"/>
                  </a:cubicBezTo>
                  <a:cubicBezTo>
                    <a:pt x="14254" y="37"/>
                    <a:pt x="14254" y="36"/>
                    <a:pt x="14254" y="35"/>
                  </a:cubicBezTo>
                  <a:lnTo>
                    <a:pt x="14254" y="35"/>
                  </a:lnTo>
                  <a:cubicBezTo>
                    <a:pt x="14261" y="36"/>
                    <a:pt x="14268" y="36"/>
                    <a:pt x="14276" y="37"/>
                  </a:cubicBezTo>
                  <a:lnTo>
                    <a:pt x="14276" y="37"/>
                  </a:lnTo>
                  <a:cubicBezTo>
                    <a:pt x="14271" y="16"/>
                    <a:pt x="14265" y="0"/>
                    <a:pt x="14260" y="0"/>
                  </a:cubicBezTo>
                  <a:close/>
                  <a:moveTo>
                    <a:pt x="393" y="4872"/>
                  </a:moveTo>
                  <a:cubicBezTo>
                    <a:pt x="393" y="4872"/>
                    <a:pt x="363" y="4932"/>
                    <a:pt x="393" y="4963"/>
                  </a:cubicBezTo>
                  <a:cubicBezTo>
                    <a:pt x="424" y="4963"/>
                    <a:pt x="424" y="4902"/>
                    <a:pt x="393" y="48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8"/>
            <p:cNvSpPr/>
            <p:nvPr/>
          </p:nvSpPr>
          <p:spPr>
            <a:xfrm>
              <a:off x="3588846" y="3170154"/>
              <a:ext cx="385124" cy="132028"/>
            </a:xfrm>
            <a:custGeom>
              <a:avLst/>
              <a:gdLst/>
              <a:ahLst/>
              <a:cxnLst/>
              <a:rect l="l" t="t" r="r" b="b"/>
              <a:pathLst>
                <a:path w="14477" h="4963" extrusionOk="0">
                  <a:moveTo>
                    <a:pt x="11929" y="890"/>
                  </a:moveTo>
                  <a:cubicBezTo>
                    <a:pt x="11929" y="890"/>
                    <a:pt x="11929" y="890"/>
                    <a:pt x="11959" y="920"/>
                  </a:cubicBezTo>
                  <a:cubicBezTo>
                    <a:pt x="11959" y="951"/>
                    <a:pt x="11959" y="981"/>
                    <a:pt x="11929" y="981"/>
                  </a:cubicBezTo>
                  <a:cubicBezTo>
                    <a:pt x="11929" y="985"/>
                    <a:pt x="11928" y="987"/>
                    <a:pt x="11927" y="987"/>
                  </a:cubicBezTo>
                  <a:cubicBezTo>
                    <a:pt x="11922" y="987"/>
                    <a:pt x="11903" y="916"/>
                    <a:pt x="11929" y="890"/>
                  </a:cubicBezTo>
                  <a:close/>
                  <a:moveTo>
                    <a:pt x="11412" y="1182"/>
                  </a:moveTo>
                  <a:cubicBezTo>
                    <a:pt x="11412" y="1182"/>
                    <a:pt x="11412" y="1186"/>
                    <a:pt x="11412" y="1194"/>
                  </a:cubicBezTo>
                  <a:cubicBezTo>
                    <a:pt x="11412" y="1194"/>
                    <a:pt x="11443" y="1224"/>
                    <a:pt x="11412" y="1285"/>
                  </a:cubicBezTo>
                  <a:lnTo>
                    <a:pt x="11382" y="1254"/>
                  </a:lnTo>
                  <a:cubicBezTo>
                    <a:pt x="11404" y="1210"/>
                    <a:pt x="11410" y="1182"/>
                    <a:pt x="11412" y="1182"/>
                  </a:cubicBezTo>
                  <a:close/>
                  <a:moveTo>
                    <a:pt x="10422" y="1343"/>
                  </a:moveTo>
                  <a:cubicBezTo>
                    <a:pt x="10421" y="1343"/>
                    <a:pt x="10417" y="1352"/>
                    <a:pt x="10414" y="1367"/>
                  </a:cubicBezTo>
                  <a:lnTo>
                    <a:pt x="10414" y="1367"/>
                  </a:lnTo>
                  <a:cubicBezTo>
                    <a:pt x="10421" y="1350"/>
                    <a:pt x="10423" y="1343"/>
                    <a:pt x="10422" y="1343"/>
                  </a:cubicBezTo>
                  <a:close/>
                  <a:moveTo>
                    <a:pt x="10096" y="1488"/>
                  </a:moveTo>
                  <a:cubicBezTo>
                    <a:pt x="10102" y="1490"/>
                    <a:pt x="10105" y="1493"/>
                    <a:pt x="10105" y="1498"/>
                  </a:cubicBezTo>
                  <a:lnTo>
                    <a:pt x="10096" y="1488"/>
                  </a:lnTo>
                  <a:close/>
                  <a:moveTo>
                    <a:pt x="10713" y="1437"/>
                  </a:moveTo>
                  <a:cubicBezTo>
                    <a:pt x="10743" y="1437"/>
                    <a:pt x="10743" y="1467"/>
                    <a:pt x="10743" y="1467"/>
                  </a:cubicBezTo>
                  <a:cubicBezTo>
                    <a:pt x="10743" y="1467"/>
                    <a:pt x="10774" y="1498"/>
                    <a:pt x="10743" y="1498"/>
                  </a:cubicBezTo>
                  <a:cubicBezTo>
                    <a:pt x="10743" y="1498"/>
                    <a:pt x="10713" y="1467"/>
                    <a:pt x="10713" y="1437"/>
                  </a:cubicBezTo>
                  <a:close/>
                  <a:moveTo>
                    <a:pt x="10592" y="1558"/>
                  </a:moveTo>
                  <a:cubicBezTo>
                    <a:pt x="10592" y="1558"/>
                    <a:pt x="10592" y="1558"/>
                    <a:pt x="10592" y="1589"/>
                  </a:cubicBezTo>
                  <a:lnTo>
                    <a:pt x="10561" y="1558"/>
                  </a:lnTo>
                  <a:close/>
                  <a:moveTo>
                    <a:pt x="9895" y="1538"/>
                  </a:moveTo>
                  <a:cubicBezTo>
                    <a:pt x="9898" y="1538"/>
                    <a:pt x="9905" y="1553"/>
                    <a:pt x="9923" y="1589"/>
                  </a:cubicBezTo>
                  <a:cubicBezTo>
                    <a:pt x="9923" y="1589"/>
                    <a:pt x="9923" y="1619"/>
                    <a:pt x="9892" y="1619"/>
                  </a:cubicBezTo>
                  <a:lnTo>
                    <a:pt x="9892" y="1589"/>
                  </a:lnTo>
                  <a:cubicBezTo>
                    <a:pt x="9862" y="1558"/>
                    <a:pt x="9892" y="1558"/>
                    <a:pt x="9892" y="1558"/>
                  </a:cubicBezTo>
                  <a:cubicBezTo>
                    <a:pt x="9892" y="1546"/>
                    <a:pt x="9892" y="1538"/>
                    <a:pt x="9895" y="1538"/>
                  </a:cubicBezTo>
                  <a:close/>
                  <a:moveTo>
                    <a:pt x="10409" y="1589"/>
                  </a:moveTo>
                  <a:cubicBezTo>
                    <a:pt x="10409" y="1589"/>
                    <a:pt x="10409" y="1589"/>
                    <a:pt x="10440" y="1619"/>
                  </a:cubicBezTo>
                  <a:lnTo>
                    <a:pt x="10379" y="1619"/>
                  </a:lnTo>
                  <a:lnTo>
                    <a:pt x="10409" y="1589"/>
                  </a:lnTo>
                  <a:close/>
                  <a:moveTo>
                    <a:pt x="10294" y="1599"/>
                  </a:moveTo>
                  <a:cubicBezTo>
                    <a:pt x="10298" y="1599"/>
                    <a:pt x="10305" y="1607"/>
                    <a:pt x="10318" y="1619"/>
                  </a:cubicBezTo>
                  <a:cubicBezTo>
                    <a:pt x="10318" y="1680"/>
                    <a:pt x="10318" y="1680"/>
                    <a:pt x="10288" y="1680"/>
                  </a:cubicBezTo>
                  <a:cubicBezTo>
                    <a:pt x="10257" y="1680"/>
                    <a:pt x="10257" y="1680"/>
                    <a:pt x="10288" y="1650"/>
                  </a:cubicBezTo>
                  <a:cubicBezTo>
                    <a:pt x="10288" y="1614"/>
                    <a:pt x="10288" y="1599"/>
                    <a:pt x="10294" y="1599"/>
                  </a:cubicBezTo>
                  <a:close/>
                  <a:moveTo>
                    <a:pt x="9680" y="1680"/>
                  </a:moveTo>
                  <a:lnTo>
                    <a:pt x="9680" y="1680"/>
                  </a:lnTo>
                  <a:cubicBezTo>
                    <a:pt x="9695" y="1695"/>
                    <a:pt x="9695" y="1703"/>
                    <a:pt x="9691" y="1703"/>
                  </a:cubicBezTo>
                  <a:cubicBezTo>
                    <a:pt x="9687" y="1703"/>
                    <a:pt x="9680" y="1695"/>
                    <a:pt x="9680" y="1680"/>
                  </a:cubicBezTo>
                  <a:close/>
                  <a:moveTo>
                    <a:pt x="10397" y="1791"/>
                  </a:moveTo>
                  <a:cubicBezTo>
                    <a:pt x="10396" y="1801"/>
                    <a:pt x="10400" y="1814"/>
                    <a:pt x="10409" y="1832"/>
                  </a:cubicBezTo>
                  <a:cubicBezTo>
                    <a:pt x="10422" y="1845"/>
                    <a:pt x="10429" y="1852"/>
                    <a:pt x="10431" y="1852"/>
                  </a:cubicBezTo>
                  <a:cubicBezTo>
                    <a:pt x="10434" y="1852"/>
                    <a:pt x="10427" y="1837"/>
                    <a:pt x="10409" y="1802"/>
                  </a:cubicBezTo>
                  <a:cubicBezTo>
                    <a:pt x="10405" y="1798"/>
                    <a:pt x="10401" y="1794"/>
                    <a:pt x="10397" y="1791"/>
                  </a:cubicBezTo>
                  <a:close/>
                  <a:moveTo>
                    <a:pt x="8251" y="2106"/>
                  </a:moveTo>
                  <a:lnTo>
                    <a:pt x="8251" y="2106"/>
                  </a:lnTo>
                  <a:cubicBezTo>
                    <a:pt x="8281" y="2136"/>
                    <a:pt x="8289" y="2151"/>
                    <a:pt x="8285" y="2151"/>
                  </a:cubicBezTo>
                  <a:cubicBezTo>
                    <a:pt x="8281" y="2151"/>
                    <a:pt x="8266" y="2136"/>
                    <a:pt x="8251" y="2106"/>
                  </a:cubicBezTo>
                  <a:close/>
                  <a:moveTo>
                    <a:pt x="8555" y="2166"/>
                  </a:moveTo>
                  <a:cubicBezTo>
                    <a:pt x="8555" y="2227"/>
                    <a:pt x="8555" y="2258"/>
                    <a:pt x="8555" y="2258"/>
                  </a:cubicBezTo>
                  <a:lnTo>
                    <a:pt x="8525" y="2258"/>
                  </a:lnTo>
                  <a:cubicBezTo>
                    <a:pt x="8525" y="2227"/>
                    <a:pt x="8525" y="2197"/>
                    <a:pt x="8525" y="2197"/>
                  </a:cubicBezTo>
                  <a:lnTo>
                    <a:pt x="8555" y="2166"/>
                  </a:lnTo>
                  <a:close/>
                  <a:moveTo>
                    <a:pt x="7826" y="2410"/>
                  </a:moveTo>
                  <a:cubicBezTo>
                    <a:pt x="7886" y="2410"/>
                    <a:pt x="7886" y="2410"/>
                    <a:pt x="7886" y="2440"/>
                  </a:cubicBezTo>
                  <a:cubicBezTo>
                    <a:pt x="7886" y="2470"/>
                    <a:pt x="7856" y="2501"/>
                    <a:pt x="7856" y="2501"/>
                  </a:cubicBezTo>
                  <a:cubicBezTo>
                    <a:pt x="7826" y="2470"/>
                    <a:pt x="7826" y="2440"/>
                    <a:pt x="7826" y="2410"/>
                  </a:cubicBezTo>
                  <a:close/>
                  <a:moveTo>
                    <a:pt x="6670" y="2744"/>
                  </a:moveTo>
                  <a:cubicBezTo>
                    <a:pt x="6670" y="2774"/>
                    <a:pt x="6670" y="2835"/>
                    <a:pt x="6670" y="2835"/>
                  </a:cubicBezTo>
                  <a:lnTo>
                    <a:pt x="6640" y="2805"/>
                  </a:lnTo>
                  <a:lnTo>
                    <a:pt x="6640" y="2774"/>
                  </a:lnTo>
                  <a:lnTo>
                    <a:pt x="6670" y="2744"/>
                  </a:lnTo>
                  <a:close/>
                  <a:moveTo>
                    <a:pt x="6123" y="2926"/>
                  </a:moveTo>
                  <a:cubicBezTo>
                    <a:pt x="6154" y="2926"/>
                    <a:pt x="6154" y="2926"/>
                    <a:pt x="6154" y="2957"/>
                  </a:cubicBezTo>
                  <a:cubicBezTo>
                    <a:pt x="6184" y="2987"/>
                    <a:pt x="6154" y="3048"/>
                    <a:pt x="6154" y="3048"/>
                  </a:cubicBezTo>
                  <a:cubicBezTo>
                    <a:pt x="6154" y="3048"/>
                    <a:pt x="6154" y="2957"/>
                    <a:pt x="6123" y="2926"/>
                  </a:cubicBezTo>
                  <a:close/>
                  <a:moveTo>
                    <a:pt x="3965" y="3078"/>
                  </a:moveTo>
                  <a:cubicBezTo>
                    <a:pt x="3935" y="3078"/>
                    <a:pt x="3935" y="3078"/>
                    <a:pt x="3965" y="3109"/>
                  </a:cubicBezTo>
                  <a:lnTo>
                    <a:pt x="3996" y="3109"/>
                  </a:lnTo>
                  <a:cubicBezTo>
                    <a:pt x="3996" y="3078"/>
                    <a:pt x="3996" y="3078"/>
                    <a:pt x="3965" y="3078"/>
                  </a:cubicBezTo>
                  <a:close/>
                  <a:moveTo>
                    <a:pt x="5759" y="3078"/>
                  </a:moveTo>
                  <a:cubicBezTo>
                    <a:pt x="5759" y="3109"/>
                    <a:pt x="5789" y="3139"/>
                    <a:pt x="5759" y="3139"/>
                  </a:cubicBezTo>
                  <a:lnTo>
                    <a:pt x="5728" y="3109"/>
                  </a:lnTo>
                  <a:lnTo>
                    <a:pt x="5728" y="3078"/>
                  </a:lnTo>
                  <a:close/>
                  <a:moveTo>
                    <a:pt x="4634" y="3291"/>
                  </a:moveTo>
                  <a:cubicBezTo>
                    <a:pt x="4634" y="3321"/>
                    <a:pt x="4634" y="3382"/>
                    <a:pt x="4634" y="3382"/>
                  </a:cubicBezTo>
                  <a:lnTo>
                    <a:pt x="4604" y="3352"/>
                  </a:lnTo>
                  <a:lnTo>
                    <a:pt x="4604" y="3321"/>
                  </a:lnTo>
                  <a:lnTo>
                    <a:pt x="4634" y="3291"/>
                  </a:lnTo>
                  <a:close/>
                  <a:moveTo>
                    <a:pt x="4471" y="3321"/>
                  </a:moveTo>
                  <a:cubicBezTo>
                    <a:pt x="4482" y="3321"/>
                    <a:pt x="4497" y="3337"/>
                    <a:pt x="4512" y="3382"/>
                  </a:cubicBezTo>
                  <a:cubicBezTo>
                    <a:pt x="4512" y="3413"/>
                    <a:pt x="4512" y="3413"/>
                    <a:pt x="4512" y="3413"/>
                  </a:cubicBezTo>
                  <a:cubicBezTo>
                    <a:pt x="4512" y="3413"/>
                    <a:pt x="4482" y="3382"/>
                    <a:pt x="4452" y="3352"/>
                  </a:cubicBezTo>
                  <a:cubicBezTo>
                    <a:pt x="4452" y="3337"/>
                    <a:pt x="4459" y="3321"/>
                    <a:pt x="4471" y="3321"/>
                  </a:cubicBezTo>
                  <a:close/>
                  <a:moveTo>
                    <a:pt x="3692" y="3382"/>
                  </a:moveTo>
                  <a:cubicBezTo>
                    <a:pt x="3722" y="3413"/>
                    <a:pt x="3752" y="3443"/>
                    <a:pt x="3752" y="3443"/>
                  </a:cubicBezTo>
                  <a:cubicBezTo>
                    <a:pt x="3752" y="3443"/>
                    <a:pt x="3752" y="3413"/>
                    <a:pt x="3752" y="3413"/>
                  </a:cubicBezTo>
                  <a:cubicBezTo>
                    <a:pt x="3752" y="3413"/>
                    <a:pt x="3752" y="3382"/>
                    <a:pt x="3722" y="3382"/>
                  </a:cubicBezTo>
                  <a:close/>
                  <a:moveTo>
                    <a:pt x="4208" y="3473"/>
                  </a:moveTo>
                  <a:cubicBezTo>
                    <a:pt x="4239" y="3473"/>
                    <a:pt x="4239" y="3504"/>
                    <a:pt x="4239" y="3504"/>
                  </a:cubicBezTo>
                  <a:cubicBezTo>
                    <a:pt x="4239" y="3519"/>
                    <a:pt x="4231" y="3519"/>
                    <a:pt x="4224" y="3519"/>
                  </a:cubicBezTo>
                  <a:cubicBezTo>
                    <a:pt x="4216" y="3519"/>
                    <a:pt x="4208" y="3519"/>
                    <a:pt x="4208" y="3534"/>
                  </a:cubicBezTo>
                  <a:cubicBezTo>
                    <a:pt x="4178" y="3504"/>
                    <a:pt x="4178" y="3504"/>
                    <a:pt x="4208" y="3473"/>
                  </a:cubicBezTo>
                  <a:close/>
                  <a:moveTo>
                    <a:pt x="3114" y="3504"/>
                  </a:moveTo>
                  <a:cubicBezTo>
                    <a:pt x="3114" y="3521"/>
                    <a:pt x="3114" y="3534"/>
                    <a:pt x="3114" y="3534"/>
                  </a:cubicBezTo>
                  <a:cubicBezTo>
                    <a:pt x="3123" y="3543"/>
                    <a:pt x="3127" y="3547"/>
                    <a:pt x="3128" y="3547"/>
                  </a:cubicBezTo>
                  <a:cubicBezTo>
                    <a:pt x="3129" y="3547"/>
                    <a:pt x="3114" y="3525"/>
                    <a:pt x="3114" y="3504"/>
                  </a:cubicBezTo>
                  <a:close/>
                  <a:moveTo>
                    <a:pt x="3570" y="3534"/>
                  </a:moveTo>
                  <a:cubicBezTo>
                    <a:pt x="3570" y="3534"/>
                    <a:pt x="3570" y="3534"/>
                    <a:pt x="3601" y="3565"/>
                  </a:cubicBezTo>
                  <a:lnTo>
                    <a:pt x="3570" y="3565"/>
                  </a:lnTo>
                  <a:lnTo>
                    <a:pt x="3540" y="3534"/>
                  </a:lnTo>
                  <a:close/>
                  <a:moveTo>
                    <a:pt x="3874" y="3565"/>
                  </a:moveTo>
                  <a:cubicBezTo>
                    <a:pt x="3904" y="3565"/>
                    <a:pt x="3904" y="3565"/>
                    <a:pt x="3935" y="3595"/>
                  </a:cubicBezTo>
                  <a:cubicBezTo>
                    <a:pt x="3935" y="3595"/>
                    <a:pt x="3935" y="3625"/>
                    <a:pt x="3904" y="3625"/>
                  </a:cubicBezTo>
                  <a:cubicBezTo>
                    <a:pt x="3904" y="3625"/>
                    <a:pt x="3874" y="3595"/>
                    <a:pt x="3874" y="3595"/>
                  </a:cubicBezTo>
                  <a:cubicBezTo>
                    <a:pt x="3874" y="3565"/>
                    <a:pt x="3874" y="3565"/>
                    <a:pt x="3874" y="3565"/>
                  </a:cubicBezTo>
                  <a:close/>
                  <a:moveTo>
                    <a:pt x="3424" y="3553"/>
                  </a:moveTo>
                  <a:cubicBezTo>
                    <a:pt x="3432" y="3553"/>
                    <a:pt x="3449" y="3581"/>
                    <a:pt x="3449" y="3625"/>
                  </a:cubicBezTo>
                  <a:cubicBezTo>
                    <a:pt x="3418" y="3656"/>
                    <a:pt x="3418" y="3656"/>
                    <a:pt x="3418" y="3656"/>
                  </a:cubicBezTo>
                  <a:cubicBezTo>
                    <a:pt x="3388" y="3625"/>
                    <a:pt x="3388" y="3565"/>
                    <a:pt x="3418" y="3565"/>
                  </a:cubicBezTo>
                  <a:cubicBezTo>
                    <a:pt x="3418" y="3556"/>
                    <a:pt x="3420" y="3553"/>
                    <a:pt x="3424" y="3553"/>
                  </a:cubicBezTo>
                  <a:close/>
                  <a:moveTo>
                    <a:pt x="2804" y="3666"/>
                  </a:moveTo>
                  <a:cubicBezTo>
                    <a:pt x="2810" y="3666"/>
                    <a:pt x="2810" y="3681"/>
                    <a:pt x="2810" y="3717"/>
                  </a:cubicBezTo>
                  <a:cubicBezTo>
                    <a:pt x="2780" y="3747"/>
                    <a:pt x="2780" y="3808"/>
                    <a:pt x="2780" y="3808"/>
                  </a:cubicBezTo>
                  <a:cubicBezTo>
                    <a:pt x="2780" y="3808"/>
                    <a:pt x="2780" y="3747"/>
                    <a:pt x="2780" y="3686"/>
                  </a:cubicBezTo>
                  <a:cubicBezTo>
                    <a:pt x="2792" y="3674"/>
                    <a:pt x="2800" y="3666"/>
                    <a:pt x="2804" y="3666"/>
                  </a:cubicBezTo>
                  <a:close/>
                  <a:moveTo>
                    <a:pt x="3327" y="3808"/>
                  </a:moveTo>
                  <a:lnTo>
                    <a:pt x="3357" y="3838"/>
                  </a:lnTo>
                  <a:cubicBezTo>
                    <a:pt x="3337" y="3838"/>
                    <a:pt x="3330" y="3865"/>
                    <a:pt x="3319" y="3865"/>
                  </a:cubicBezTo>
                  <a:cubicBezTo>
                    <a:pt x="3314" y="3865"/>
                    <a:pt x="3309" y="3860"/>
                    <a:pt x="3301" y="3846"/>
                  </a:cubicBezTo>
                  <a:lnTo>
                    <a:pt x="3301" y="3846"/>
                  </a:lnTo>
                  <a:cubicBezTo>
                    <a:pt x="3309" y="3843"/>
                    <a:pt x="3327" y="3808"/>
                    <a:pt x="3327" y="3808"/>
                  </a:cubicBezTo>
                  <a:close/>
                  <a:moveTo>
                    <a:pt x="2962" y="3777"/>
                  </a:moveTo>
                  <a:cubicBezTo>
                    <a:pt x="2962" y="3838"/>
                    <a:pt x="2993" y="3869"/>
                    <a:pt x="2962" y="3869"/>
                  </a:cubicBezTo>
                  <a:cubicBezTo>
                    <a:pt x="2932" y="3838"/>
                    <a:pt x="2962" y="3808"/>
                    <a:pt x="2962" y="3808"/>
                  </a:cubicBezTo>
                  <a:lnTo>
                    <a:pt x="2962" y="3777"/>
                  </a:lnTo>
                  <a:close/>
                  <a:moveTo>
                    <a:pt x="2324" y="3838"/>
                  </a:moveTo>
                  <a:lnTo>
                    <a:pt x="2354" y="3869"/>
                  </a:lnTo>
                  <a:lnTo>
                    <a:pt x="2324" y="3899"/>
                  </a:lnTo>
                  <a:lnTo>
                    <a:pt x="2324" y="3869"/>
                  </a:lnTo>
                  <a:cubicBezTo>
                    <a:pt x="2293" y="3838"/>
                    <a:pt x="2324" y="3838"/>
                    <a:pt x="2324" y="3838"/>
                  </a:cubicBezTo>
                  <a:close/>
                  <a:moveTo>
                    <a:pt x="2583" y="3948"/>
                  </a:moveTo>
                  <a:cubicBezTo>
                    <a:pt x="2592" y="3948"/>
                    <a:pt x="2604" y="3961"/>
                    <a:pt x="2616" y="3990"/>
                  </a:cubicBezTo>
                  <a:lnTo>
                    <a:pt x="2567" y="3990"/>
                  </a:lnTo>
                  <a:cubicBezTo>
                    <a:pt x="2567" y="3963"/>
                    <a:pt x="2573" y="3948"/>
                    <a:pt x="2583" y="3948"/>
                  </a:cubicBezTo>
                  <a:close/>
                  <a:moveTo>
                    <a:pt x="2442" y="3864"/>
                  </a:moveTo>
                  <a:cubicBezTo>
                    <a:pt x="2445" y="3864"/>
                    <a:pt x="2445" y="3887"/>
                    <a:pt x="2445" y="3929"/>
                  </a:cubicBezTo>
                  <a:cubicBezTo>
                    <a:pt x="2445" y="3960"/>
                    <a:pt x="2476" y="3990"/>
                    <a:pt x="2445" y="4020"/>
                  </a:cubicBezTo>
                  <a:lnTo>
                    <a:pt x="2415" y="4020"/>
                  </a:lnTo>
                  <a:cubicBezTo>
                    <a:pt x="2415" y="4020"/>
                    <a:pt x="2415" y="3990"/>
                    <a:pt x="2415" y="3960"/>
                  </a:cubicBezTo>
                  <a:cubicBezTo>
                    <a:pt x="2431" y="3895"/>
                    <a:pt x="2439" y="3864"/>
                    <a:pt x="2442" y="3864"/>
                  </a:cubicBezTo>
                  <a:close/>
                  <a:moveTo>
                    <a:pt x="1534" y="4203"/>
                  </a:moveTo>
                  <a:cubicBezTo>
                    <a:pt x="1564" y="4203"/>
                    <a:pt x="1564" y="4233"/>
                    <a:pt x="1534" y="4264"/>
                  </a:cubicBezTo>
                  <a:lnTo>
                    <a:pt x="1503" y="4264"/>
                  </a:lnTo>
                  <a:cubicBezTo>
                    <a:pt x="1503" y="4233"/>
                    <a:pt x="1534" y="4203"/>
                    <a:pt x="1534" y="4203"/>
                  </a:cubicBezTo>
                  <a:close/>
                  <a:moveTo>
                    <a:pt x="4300" y="4203"/>
                  </a:moveTo>
                  <a:cubicBezTo>
                    <a:pt x="4300" y="4203"/>
                    <a:pt x="4269" y="4233"/>
                    <a:pt x="4300" y="4264"/>
                  </a:cubicBezTo>
                  <a:cubicBezTo>
                    <a:pt x="4300" y="4256"/>
                    <a:pt x="4300" y="4246"/>
                    <a:pt x="4300" y="4233"/>
                  </a:cubicBezTo>
                  <a:cubicBezTo>
                    <a:pt x="4300" y="4203"/>
                    <a:pt x="4300" y="4203"/>
                    <a:pt x="4300" y="4203"/>
                  </a:cubicBezTo>
                  <a:close/>
                  <a:moveTo>
                    <a:pt x="1641" y="4225"/>
                  </a:moveTo>
                  <a:cubicBezTo>
                    <a:pt x="1625" y="4225"/>
                    <a:pt x="1625" y="4269"/>
                    <a:pt x="1625" y="4294"/>
                  </a:cubicBezTo>
                  <a:cubicBezTo>
                    <a:pt x="1625" y="4324"/>
                    <a:pt x="1655" y="4324"/>
                    <a:pt x="1686" y="4324"/>
                  </a:cubicBezTo>
                  <a:cubicBezTo>
                    <a:pt x="1716" y="4294"/>
                    <a:pt x="1716" y="4264"/>
                    <a:pt x="1716" y="4264"/>
                  </a:cubicBezTo>
                  <a:cubicBezTo>
                    <a:pt x="1716" y="4233"/>
                    <a:pt x="1686" y="4233"/>
                    <a:pt x="1655" y="4233"/>
                  </a:cubicBezTo>
                  <a:cubicBezTo>
                    <a:pt x="1649" y="4227"/>
                    <a:pt x="1645" y="4225"/>
                    <a:pt x="1641" y="4225"/>
                  </a:cubicBezTo>
                  <a:close/>
                  <a:moveTo>
                    <a:pt x="531" y="4342"/>
                  </a:moveTo>
                  <a:cubicBezTo>
                    <a:pt x="531" y="4342"/>
                    <a:pt x="531" y="4346"/>
                    <a:pt x="531" y="4355"/>
                  </a:cubicBezTo>
                  <a:lnTo>
                    <a:pt x="538" y="4355"/>
                  </a:lnTo>
                  <a:cubicBezTo>
                    <a:pt x="534" y="4347"/>
                    <a:pt x="532" y="4342"/>
                    <a:pt x="531" y="4342"/>
                  </a:cubicBezTo>
                  <a:close/>
                  <a:moveTo>
                    <a:pt x="318" y="4355"/>
                  </a:moveTo>
                  <a:cubicBezTo>
                    <a:pt x="348" y="4355"/>
                    <a:pt x="348" y="4355"/>
                    <a:pt x="348" y="4385"/>
                  </a:cubicBezTo>
                  <a:cubicBezTo>
                    <a:pt x="348" y="4385"/>
                    <a:pt x="348" y="4416"/>
                    <a:pt x="318" y="4416"/>
                  </a:cubicBezTo>
                  <a:lnTo>
                    <a:pt x="287" y="4385"/>
                  </a:lnTo>
                  <a:cubicBezTo>
                    <a:pt x="287" y="4355"/>
                    <a:pt x="318" y="4355"/>
                    <a:pt x="318" y="4355"/>
                  </a:cubicBezTo>
                  <a:close/>
                  <a:moveTo>
                    <a:pt x="546" y="4317"/>
                  </a:moveTo>
                  <a:cubicBezTo>
                    <a:pt x="553" y="4317"/>
                    <a:pt x="561" y="4324"/>
                    <a:pt x="561" y="4355"/>
                  </a:cubicBezTo>
                  <a:lnTo>
                    <a:pt x="538" y="4355"/>
                  </a:lnTo>
                  <a:cubicBezTo>
                    <a:pt x="543" y="4363"/>
                    <a:pt x="550" y="4374"/>
                    <a:pt x="561" y="4385"/>
                  </a:cubicBezTo>
                  <a:lnTo>
                    <a:pt x="561" y="4446"/>
                  </a:lnTo>
                  <a:cubicBezTo>
                    <a:pt x="561" y="4446"/>
                    <a:pt x="531" y="4416"/>
                    <a:pt x="531" y="4385"/>
                  </a:cubicBezTo>
                  <a:cubicBezTo>
                    <a:pt x="470" y="4324"/>
                    <a:pt x="470" y="4324"/>
                    <a:pt x="531" y="4324"/>
                  </a:cubicBezTo>
                  <a:cubicBezTo>
                    <a:pt x="531" y="4324"/>
                    <a:pt x="538" y="4317"/>
                    <a:pt x="546" y="4317"/>
                  </a:cubicBezTo>
                  <a:close/>
                  <a:moveTo>
                    <a:pt x="14276" y="0"/>
                  </a:moveTo>
                  <a:cubicBezTo>
                    <a:pt x="14272" y="0"/>
                    <a:pt x="14270" y="10"/>
                    <a:pt x="14269" y="35"/>
                  </a:cubicBezTo>
                  <a:lnTo>
                    <a:pt x="14269" y="35"/>
                  </a:lnTo>
                  <a:cubicBezTo>
                    <a:pt x="14251" y="33"/>
                    <a:pt x="14235" y="31"/>
                    <a:pt x="14224" y="31"/>
                  </a:cubicBezTo>
                  <a:cubicBezTo>
                    <a:pt x="14201" y="31"/>
                    <a:pt x="14193" y="39"/>
                    <a:pt x="14209" y="69"/>
                  </a:cubicBezTo>
                  <a:cubicBezTo>
                    <a:pt x="14209" y="69"/>
                    <a:pt x="14209" y="130"/>
                    <a:pt x="14178" y="130"/>
                  </a:cubicBezTo>
                  <a:cubicBezTo>
                    <a:pt x="14178" y="130"/>
                    <a:pt x="14148" y="99"/>
                    <a:pt x="14148" y="99"/>
                  </a:cubicBezTo>
                  <a:cubicBezTo>
                    <a:pt x="14139" y="91"/>
                    <a:pt x="14127" y="87"/>
                    <a:pt x="14113" y="87"/>
                  </a:cubicBezTo>
                  <a:cubicBezTo>
                    <a:pt x="14079" y="87"/>
                    <a:pt x="14030" y="108"/>
                    <a:pt x="13965" y="130"/>
                  </a:cubicBezTo>
                  <a:cubicBezTo>
                    <a:pt x="13874" y="160"/>
                    <a:pt x="13813" y="160"/>
                    <a:pt x="13783" y="160"/>
                  </a:cubicBezTo>
                  <a:cubicBezTo>
                    <a:pt x="13753" y="130"/>
                    <a:pt x="13753" y="130"/>
                    <a:pt x="13753" y="130"/>
                  </a:cubicBezTo>
                  <a:cubicBezTo>
                    <a:pt x="13753" y="160"/>
                    <a:pt x="13661" y="191"/>
                    <a:pt x="13540" y="221"/>
                  </a:cubicBezTo>
                  <a:cubicBezTo>
                    <a:pt x="13418" y="282"/>
                    <a:pt x="13297" y="312"/>
                    <a:pt x="13327" y="343"/>
                  </a:cubicBezTo>
                  <a:cubicBezTo>
                    <a:pt x="13297" y="343"/>
                    <a:pt x="13297" y="373"/>
                    <a:pt x="13297" y="373"/>
                  </a:cubicBezTo>
                  <a:cubicBezTo>
                    <a:pt x="13282" y="343"/>
                    <a:pt x="13266" y="335"/>
                    <a:pt x="13251" y="335"/>
                  </a:cubicBezTo>
                  <a:cubicBezTo>
                    <a:pt x="13236" y="335"/>
                    <a:pt x="13221" y="343"/>
                    <a:pt x="13206" y="343"/>
                  </a:cubicBezTo>
                  <a:cubicBezTo>
                    <a:pt x="13175" y="403"/>
                    <a:pt x="13145" y="403"/>
                    <a:pt x="13145" y="403"/>
                  </a:cubicBezTo>
                  <a:cubicBezTo>
                    <a:pt x="13145" y="388"/>
                    <a:pt x="13137" y="381"/>
                    <a:pt x="13126" y="381"/>
                  </a:cubicBezTo>
                  <a:cubicBezTo>
                    <a:pt x="13114" y="381"/>
                    <a:pt x="13099" y="388"/>
                    <a:pt x="13084" y="403"/>
                  </a:cubicBezTo>
                  <a:cubicBezTo>
                    <a:pt x="13054" y="403"/>
                    <a:pt x="13054" y="403"/>
                    <a:pt x="13054" y="434"/>
                  </a:cubicBezTo>
                  <a:cubicBezTo>
                    <a:pt x="13054" y="434"/>
                    <a:pt x="12976" y="473"/>
                    <a:pt x="12914" y="473"/>
                  </a:cubicBezTo>
                  <a:cubicBezTo>
                    <a:pt x="12898" y="473"/>
                    <a:pt x="12883" y="470"/>
                    <a:pt x="12871" y="464"/>
                  </a:cubicBezTo>
                  <a:cubicBezTo>
                    <a:pt x="12865" y="458"/>
                    <a:pt x="12861" y="456"/>
                    <a:pt x="12857" y="456"/>
                  </a:cubicBezTo>
                  <a:cubicBezTo>
                    <a:pt x="12840" y="456"/>
                    <a:pt x="12835" y="500"/>
                    <a:pt x="12810" y="525"/>
                  </a:cubicBezTo>
                  <a:cubicBezTo>
                    <a:pt x="12841" y="555"/>
                    <a:pt x="12841" y="586"/>
                    <a:pt x="12810" y="586"/>
                  </a:cubicBezTo>
                  <a:lnTo>
                    <a:pt x="12780" y="525"/>
                  </a:lnTo>
                  <a:cubicBezTo>
                    <a:pt x="12780" y="495"/>
                    <a:pt x="12780" y="495"/>
                    <a:pt x="12750" y="495"/>
                  </a:cubicBezTo>
                  <a:cubicBezTo>
                    <a:pt x="12750" y="525"/>
                    <a:pt x="12719" y="525"/>
                    <a:pt x="12719" y="525"/>
                  </a:cubicBezTo>
                  <a:cubicBezTo>
                    <a:pt x="12750" y="555"/>
                    <a:pt x="12658" y="586"/>
                    <a:pt x="12537" y="616"/>
                  </a:cubicBezTo>
                  <a:cubicBezTo>
                    <a:pt x="12385" y="677"/>
                    <a:pt x="12324" y="677"/>
                    <a:pt x="12354" y="707"/>
                  </a:cubicBezTo>
                  <a:cubicBezTo>
                    <a:pt x="12354" y="743"/>
                    <a:pt x="12354" y="758"/>
                    <a:pt x="12336" y="758"/>
                  </a:cubicBezTo>
                  <a:cubicBezTo>
                    <a:pt x="12323" y="758"/>
                    <a:pt x="12301" y="750"/>
                    <a:pt x="12263" y="738"/>
                  </a:cubicBezTo>
                  <a:cubicBezTo>
                    <a:pt x="12192" y="702"/>
                    <a:pt x="12163" y="687"/>
                    <a:pt x="12150" y="687"/>
                  </a:cubicBezTo>
                  <a:cubicBezTo>
                    <a:pt x="12142" y="687"/>
                    <a:pt x="12142" y="695"/>
                    <a:pt x="12142" y="707"/>
                  </a:cubicBezTo>
                  <a:cubicBezTo>
                    <a:pt x="12142" y="707"/>
                    <a:pt x="12172" y="738"/>
                    <a:pt x="12172" y="768"/>
                  </a:cubicBezTo>
                  <a:cubicBezTo>
                    <a:pt x="12189" y="818"/>
                    <a:pt x="12187" y="841"/>
                    <a:pt x="12177" y="841"/>
                  </a:cubicBezTo>
                  <a:cubicBezTo>
                    <a:pt x="12169" y="841"/>
                    <a:pt x="12155" y="826"/>
                    <a:pt x="12142" y="799"/>
                  </a:cubicBezTo>
                  <a:cubicBezTo>
                    <a:pt x="12134" y="776"/>
                    <a:pt x="12113" y="766"/>
                    <a:pt x="12087" y="766"/>
                  </a:cubicBezTo>
                  <a:cubicBezTo>
                    <a:pt x="12007" y="766"/>
                    <a:pt x="11876" y="852"/>
                    <a:pt x="11899" y="920"/>
                  </a:cubicBezTo>
                  <a:lnTo>
                    <a:pt x="11868" y="890"/>
                  </a:lnTo>
                  <a:cubicBezTo>
                    <a:pt x="11868" y="875"/>
                    <a:pt x="11861" y="867"/>
                    <a:pt x="11845" y="867"/>
                  </a:cubicBezTo>
                  <a:cubicBezTo>
                    <a:pt x="11830" y="867"/>
                    <a:pt x="11807" y="875"/>
                    <a:pt x="11777" y="890"/>
                  </a:cubicBezTo>
                  <a:lnTo>
                    <a:pt x="11716" y="890"/>
                  </a:lnTo>
                  <a:cubicBezTo>
                    <a:pt x="11734" y="925"/>
                    <a:pt x="11710" y="940"/>
                    <a:pt x="11681" y="940"/>
                  </a:cubicBezTo>
                  <a:cubicBezTo>
                    <a:pt x="11661" y="940"/>
                    <a:pt x="11638" y="933"/>
                    <a:pt x="11625" y="920"/>
                  </a:cubicBezTo>
                  <a:cubicBezTo>
                    <a:pt x="11610" y="905"/>
                    <a:pt x="11602" y="897"/>
                    <a:pt x="11595" y="897"/>
                  </a:cubicBezTo>
                  <a:cubicBezTo>
                    <a:pt x="11587" y="897"/>
                    <a:pt x="11579" y="905"/>
                    <a:pt x="11564" y="920"/>
                  </a:cubicBezTo>
                  <a:cubicBezTo>
                    <a:pt x="11546" y="956"/>
                    <a:pt x="11508" y="971"/>
                    <a:pt x="11479" y="971"/>
                  </a:cubicBezTo>
                  <a:cubicBezTo>
                    <a:pt x="11458" y="971"/>
                    <a:pt x="11443" y="963"/>
                    <a:pt x="11443" y="951"/>
                  </a:cubicBezTo>
                  <a:cubicBezTo>
                    <a:pt x="11443" y="951"/>
                    <a:pt x="11412" y="951"/>
                    <a:pt x="11412" y="981"/>
                  </a:cubicBezTo>
                  <a:cubicBezTo>
                    <a:pt x="11382" y="1011"/>
                    <a:pt x="11351" y="1011"/>
                    <a:pt x="11351" y="1011"/>
                  </a:cubicBezTo>
                  <a:cubicBezTo>
                    <a:pt x="11291" y="1042"/>
                    <a:pt x="11260" y="1042"/>
                    <a:pt x="11291" y="1072"/>
                  </a:cubicBezTo>
                  <a:cubicBezTo>
                    <a:pt x="11321" y="1103"/>
                    <a:pt x="11321" y="1133"/>
                    <a:pt x="11321" y="1133"/>
                  </a:cubicBezTo>
                  <a:lnTo>
                    <a:pt x="11291" y="1103"/>
                  </a:lnTo>
                  <a:cubicBezTo>
                    <a:pt x="11291" y="1092"/>
                    <a:pt x="11284" y="1089"/>
                    <a:pt x="11273" y="1089"/>
                  </a:cubicBezTo>
                  <a:cubicBezTo>
                    <a:pt x="11250" y="1089"/>
                    <a:pt x="11210" y="1103"/>
                    <a:pt x="11169" y="1103"/>
                  </a:cubicBezTo>
                  <a:cubicBezTo>
                    <a:pt x="11105" y="1124"/>
                    <a:pt x="11070" y="1146"/>
                    <a:pt x="11045" y="1146"/>
                  </a:cubicBezTo>
                  <a:cubicBezTo>
                    <a:pt x="11035" y="1146"/>
                    <a:pt x="11026" y="1142"/>
                    <a:pt x="11017" y="1133"/>
                  </a:cubicBezTo>
                  <a:lnTo>
                    <a:pt x="11017" y="1163"/>
                  </a:lnTo>
                  <a:cubicBezTo>
                    <a:pt x="11017" y="1181"/>
                    <a:pt x="11007" y="1198"/>
                    <a:pt x="10998" y="1198"/>
                  </a:cubicBezTo>
                  <a:cubicBezTo>
                    <a:pt x="10992" y="1198"/>
                    <a:pt x="10987" y="1189"/>
                    <a:pt x="10987" y="1163"/>
                  </a:cubicBezTo>
                  <a:cubicBezTo>
                    <a:pt x="10956" y="1163"/>
                    <a:pt x="10895" y="1163"/>
                    <a:pt x="10865" y="1224"/>
                  </a:cubicBezTo>
                  <a:lnTo>
                    <a:pt x="10835" y="1224"/>
                  </a:lnTo>
                  <a:cubicBezTo>
                    <a:pt x="10823" y="1201"/>
                    <a:pt x="10807" y="1191"/>
                    <a:pt x="10792" y="1191"/>
                  </a:cubicBezTo>
                  <a:cubicBezTo>
                    <a:pt x="10767" y="1191"/>
                    <a:pt x="10743" y="1217"/>
                    <a:pt x="10743" y="1254"/>
                  </a:cubicBezTo>
                  <a:cubicBezTo>
                    <a:pt x="10743" y="1224"/>
                    <a:pt x="10713" y="1224"/>
                    <a:pt x="10713" y="1224"/>
                  </a:cubicBezTo>
                  <a:cubicBezTo>
                    <a:pt x="10695" y="1260"/>
                    <a:pt x="10667" y="1274"/>
                    <a:pt x="10641" y="1274"/>
                  </a:cubicBezTo>
                  <a:cubicBezTo>
                    <a:pt x="10622" y="1274"/>
                    <a:pt x="10604" y="1267"/>
                    <a:pt x="10592" y="1254"/>
                  </a:cubicBezTo>
                  <a:cubicBezTo>
                    <a:pt x="10592" y="1315"/>
                    <a:pt x="10561" y="1315"/>
                    <a:pt x="10561" y="1315"/>
                  </a:cubicBezTo>
                  <a:cubicBezTo>
                    <a:pt x="10531" y="1315"/>
                    <a:pt x="10531" y="1315"/>
                    <a:pt x="10500" y="1376"/>
                  </a:cubicBezTo>
                  <a:cubicBezTo>
                    <a:pt x="10500" y="1406"/>
                    <a:pt x="10500" y="1406"/>
                    <a:pt x="10500" y="1406"/>
                  </a:cubicBezTo>
                  <a:cubicBezTo>
                    <a:pt x="10470" y="1406"/>
                    <a:pt x="10470" y="1376"/>
                    <a:pt x="10500" y="1346"/>
                  </a:cubicBezTo>
                  <a:cubicBezTo>
                    <a:pt x="10500" y="1324"/>
                    <a:pt x="10497" y="1314"/>
                    <a:pt x="10490" y="1314"/>
                  </a:cubicBezTo>
                  <a:cubicBezTo>
                    <a:pt x="10479" y="1314"/>
                    <a:pt x="10459" y="1348"/>
                    <a:pt x="10440" y="1406"/>
                  </a:cubicBezTo>
                  <a:cubicBezTo>
                    <a:pt x="10424" y="1437"/>
                    <a:pt x="10417" y="1452"/>
                    <a:pt x="10413" y="1452"/>
                  </a:cubicBezTo>
                  <a:cubicBezTo>
                    <a:pt x="10409" y="1452"/>
                    <a:pt x="10409" y="1437"/>
                    <a:pt x="10409" y="1406"/>
                  </a:cubicBezTo>
                  <a:cubicBezTo>
                    <a:pt x="10409" y="1391"/>
                    <a:pt x="10411" y="1378"/>
                    <a:pt x="10414" y="1367"/>
                  </a:cubicBezTo>
                  <a:lnTo>
                    <a:pt x="10414" y="1367"/>
                  </a:lnTo>
                  <a:cubicBezTo>
                    <a:pt x="10412" y="1370"/>
                    <a:pt x="10411" y="1373"/>
                    <a:pt x="10409" y="1376"/>
                  </a:cubicBezTo>
                  <a:cubicBezTo>
                    <a:pt x="10409" y="1376"/>
                    <a:pt x="10379" y="1376"/>
                    <a:pt x="10379" y="1406"/>
                  </a:cubicBezTo>
                  <a:lnTo>
                    <a:pt x="10318" y="1437"/>
                  </a:lnTo>
                  <a:cubicBezTo>
                    <a:pt x="10288" y="1406"/>
                    <a:pt x="10257" y="1406"/>
                    <a:pt x="10257" y="1406"/>
                  </a:cubicBezTo>
                  <a:cubicBezTo>
                    <a:pt x="10257" y="1437"/>
                    <a:pt x="10257" y="1437"/>
                    <a:pt x="10227" y="1437"/>
                  </a:cubicBezTo>
                  <a:cubicBezTo>
                    <a:pt x="10215" y="1414"/>
                    <a:pt x="10208" y="1404"/>
                    <a:pt x="10204" y="1404"/>
                  </a:cubicBezTo>
                  <a:cubicBezTo>
                    <a:pt x="10196" y="1404"/>
                    <a:pt x="10196" y="1430"/>
                    <a:pt x="10196" y="1467"/>
                  </a:cubicBezTo>
                  <a:cubicBezTo>
                    <a:pt x="10196" y="1482"/>
                    <a:pt x="10196" y="1490"/>
                    <a:pt x="10193" y="1490"/>
                  </a:cubicBezTo>
                  <a:cubicBezTo>
                    <a:pt x="10189" y="1490"/>
                    <a:pt x="10181" y="1482"/>
                    <a:pt x="10166" y="1467"/>
                  </a:cubicBezTo>
                  <a:cubicBezTo>
                    <a:pt x="10148" y="1432"/>
                    <a:pt x="10141" y="1417"/>
                    <a:pt x="10138" y="1417"/>
                  </a:cubicBezTo>
                  <a:cubicBezTo>
                    <a:pt x="10136" y="1417"/>
                    <a:pt x="10136" y="1424"/>
                    <a:pt x="10136" y="1437"/>
                  </a:cubicBezTo>
                  <a:cubicBezTo>
                    <a:pt x="10136" y="1498"/>
                    <a:pt x="10105" y="1498"/>
                    <a:pt x="10105" y="1498"/>
                  </a:cubicBezTo>
                  <a:cubicBezTo>
                    <a:pt x="10105" y="1498"/>
                    <a:pt x="10105" y="1467"/>
                    <a:pt x="10105" y="1437"/>
                  </a:cubicBezTo>
                  <a:lnTo>
                    <a:pt x="10075" y="1437"/>
                  </a:lnTo>
                  <a:lnTo>
                    <a:pt x="10075" y="1467"/>
                  </a:lnTo>
                  <a:lnTo>
                    <a:pt x="10096" y="1488"/>
                  </a:lnTo>
                  <a:lnTo>
                    <a:pt x="10096" y="1488"/>
                  </a:lnTo>
                  <a:cubicBezTo>
                    <a:pt x="10091" y="1486"/>
                    <a:pt x="10084" y="1486"/>
                    <a:pt x="10075" y="1486"/>
                  </a:cubicBezTo>
                  <a:cubicBezTo>
                    <a:pt x="10024" y="1486"/>
                    <a:pt x="9912" y="1514"/>
                    <a:pt x="9801" y="1558"/>
                  </a:cubicBezTo>
                  <a:cubicBezTo>
                    <a:pt x="9771" y="1558"/>
                    <a:pt x="9771" y="1589"/>
                    <a:pt x="9771" y="1650"/>
                  </a:cubicBezTo>
                  <a:cubicBezTo>
                    <a:pt x="9740" y="1604"/>
                    <a:pt x="9718" y="1581"/>
                    <a:pt x="9710" y="1581"/>
                  </a:cubicBezTo>
                  <a:cubicBezTo>
                    <a:pt x="9702" y="1581"/>
                    <a:pt x="9710" y="1604"/>
                    <a:pt x="9740" y="1650"/>
                  </a:cubicBezTo>
                  <a:cubicBezTo>
                    <a:pt x="9756" y="1680"/>
                    <a:pt x="9763" y="1695"/>
                    <a:pt x="9759" y="1695"/>
                  </a:cubicBezTo>
                  <a:cubicBezTo>
                    <a:pt x="9756" y="1695"/>
                    <a:pt x="9740" y="1680"/>
                    <a:pt x="9710" y="1650"/>
                  </a:cubicBezTo>
                  <a:cubicBezTo>
                    <a:pt x="9697" y="1637"/>
                    <a:pt x="9690" y="1630"/>
                    <a:pt x="9686" y="1630"/>
                  </a:cubicBezTo>
                  <a:cubicBezTo>
                    <a:pt x="9680" y="1630"/>
                    <a:pt x="9680" y="1644"/>
                    <a:pt x="9680" y="1680"/>
                  </a:cubicBezTo>
                  <a:cubicBezTo>
                    <a:pt x="9658" y="1659"/>
                    <a:pt x="9637" y="1637"/>
                    <a:pt x="9626" y="1637"/>
                  </a:cubicBezTo>
                  <a:cubicBezTo>
                    <a:pt x="9621" y="1637"/>
                    <a:pt x="9619" y="1641"/>
                    <a:pt x="9619" y="1650"/>
                  </a:cubicBezTo>
                  <a:cubicBezTo>
                    <a:pt x="9619" y="1650"/>
                    <a:pt x="9619" y="1650"/>
                    <a:pt x="9588" y="1619"/>
                  </a:cubicBezTo>
                  <a:cubicBezTo>
                    <a:pt x="9583" y="1613"/>
                    <a:pt x="9578" y="1611"/>
                    <a:pt x="9574" y="1611"/>
                  </a:cubicBezTo>
                  <a:cubicBezTo>
                    <a:pt x="9557" y="1611"/>
                    <a:pt x="9552" y="1655"/>
                    <a:pt x="9528" y="1680"/>
                  </a:cubicBezTo>
                  <a:cubicBezTo>
                    <a:pt x="9512" y="1726"/>
                    <a:pt x="9505" y="1748"/>
                    <a:pt x="9501" y="1748"/>
                  </a:cubicBezTo>
                  <a:cubicBezTo>
                    <a:pt x="9497" y="1748"/>
                    <a:pt x="9497" y="1726"/>
                    <a:pt x="9497" y="1680"/>
                  </a:cubicBezTo>
                  <a:cubicBezTo>
                    <a:pt x="9497" y="1662"/>
                    <a:pt x="9489" y="1655"/>
                    <a:pt x="9478" y="1655"/>
                  </a:cubicBezTo>
                  <a:cubicBezTo>
                    <a:pt x="9452" y="1655"/>
                    <a:pt x="9406" y="1698"/>
                    <a:pt x="9406" y="1741"/>
                  </a:cubicBezTo>
                  <a:cubicBezTo>
                    <a:pt x="9406" y="1769"/>
                    <a:pt x="9406" y="1789"/>
                    <a:pt x="9406" y="1802"/>
                  </a:cubicBezTo>
                  <a:cubicBezTo>
                    <a:pt x="9406" y="1771"/>
                    <a:pt x="9398" y="1764"/>
                    <a:pt x="9391" y="1764"/>
                  </a:cubicBezTo>
                  <a:cubicBezTo>
                    <a:pt x="9383" y="1764"/>
                    <a:pt x="9376" y="1771"/>
                    <a:pt x="9376" y="1771"/>
                  </a:cubicBezTo>
                  <a:cubicBezTo>
                    <a:pt x="9376" y="1771"/>
                    <a:pt x="9345" y="1771"/>
                    <a:pt x="9345" y="1741"/>
                  </a:cubicBezTo>
                  <a:cubicBezTo>
                    <a:pt x="9345" y="1741"/>
                    <a:pt x="9315" y="1741"/>
                    <a:pt x="9285" y="1771"/>
                  </a:cubicBezTo>
                  <a:cubicBezTo>
                    <a:pt x="9285" y="1812"/>
                    <a:pt x="9272" y="1829"/>
                    <a:pt x="9256" y="1829"/>
                  </a:cubicBezTo>
                  <a:cubicBezTo>
                    <a:pt x="9236" y="1829"/>
                    <a:pt x="9210" y="1805"/>
                    <a:pt x="9193" y="1771"/>
                  </a:cubicBezTo>
                  <a:lnTo>
                    <a:pt x="9163" y="1832"/>
                  </a:lnTo>
                  <a:cubicBezTo>
                    <a:pt x="9163" y="1870"/>
                    <a:pt x="9163" y="1896"/>
                    <a:pt x="9156" y="1896"/>
                  </a:cubicBezTo>
                  <a:cubicBezTo>
                    <a:pt x="9151" y="1896"/>
                    <a:pt x="9144" y="1886"/>
                    <a:pt x="9133" y="1862"/>
                  </a:cubicBezTo>
                  <a:lnTo>
                    <a:pt x="9133" y="1832"/>
                  </a:lnTo>
                  <a:cubicBezTo>
                    <a:pt x="9133" y="1873"/>
                    <a:pt x="9114" y="1890"/>
                    <a:pt x="9094" y="1890"/>
                  </a:cubicBezTo>
                  <a:cubicBezTo>
                    <a:pt x="9069" y="1890"/>
                    <a:pt x="9041" y="1865"/>
                    <a:pt x="9041" y="1832"/>
                  </a:cubicBezTo>
                  <a:cubicBezTo>
                    <a:pt x="9011" y="1802"/>
                    <a:pt x="9011" y="1802"/>
                    <a:pt x="9011" y="1802"/>
                  </a:cubicBezTo>
                  <a:lnTo>
                    <a:pt x="9011" y="1832"/>
                  </a:lnTo>
                  <a:cubicBezTo>
                    <a:pt x="9011" y="1862"/>
                    <a:pt x="9041" y="1893"/>
                    <a:pt x="9011" y="1893"/>
                  </a:cubicBezTo>
                  <a:cubicBezTo>
                    <a:pt x="9011" y="1908"/>
                    <a:pt x="9003" y="1916"/>
                    <a:pt x="8996" y="1916"/>
                  </a:cubicBezTo>
                  <a:cubicBezTo>
                    <a:pt x="8988" y="1916"/>
                    <a:pt x="8981" y="1908"/>
                    <a:pt x="8981" y="1893"/>
                  </a:cubicBezTo>
                  <a:cubicBezTo>
                    <a:pt x="8959" y="1871"/>
                    <a:pt x="8938" y="1850"/>
                    <a:pt x="8927" y="1850"/>
                  </a:cubicBezTo>
                  <a:cubicBezTo>
                    <a:pt x="8922" y="1850"/>
                    <a:pt x="8920" y="1854"/>
                    <a:pt x="8920" y="1862"/>
                  </a:cubicBezTo>
                  <a:cubicBezTo>
                    <a:pt x="8920" y="1862"/>
                    <a:pt x="8920" y="1862"/>
                    <a:pt x="8889" y="1832"/>
                  </a:cubicBezTo>
                  <a:cubicBezTo>
                    <a:pt x="8859" y="1832"/>
                    <a:pt x="8859" y="1862"/>
                    <a:pt x="8798" y="1862"/>
                  </a:cubicBezTo>
                  <a:cubicBezTo>
                    <a:pt x="8798" y="1878"/>
                    <a:pt x="8791" y="1885"/>
                    <a:pt x="8783" y="1885"/>
                  </a:cubicBezTo>
                  <a:cubicBezTo>
                    <a:pt x="8775" y="1885"/>
                    <a:pt x="8768" y="1878"/>
                    <a:pt x="8768" y="1862"/>
                  </a:cubicBezTo>
                  <a:cubicBezTo>
                    <a:pt x="8768" y="1862"/>
                    <a:pt x="8737" y="1893"/>
                    <a:pt x="8707" y="1923"/>
                  </a:cubicBezTo>
                  <a:cubicBezTo>
                    <a:pt x="8677" y="1923"/>
                    <a:pt x="8677" y="1923"/>
                    <a:pt x="8646" y="1893"/>
                  </a:cubicBezTo>
                  <a:cubicBezTo>
                    <a:pt x="8646" y="1954"/>
                    <a:pt x="8646" y="1954"/>
                    <a:pt x="8616" y="1954"/>
                  </a:cubicBezTo>
                  <a:lnTo>
                    <a:pt x="8585" y="1954"/>
                  </a:lnTo>
                  <a:cubicBezTo>
                    <a:pt x="8585" y="1984"/>
                    <a:pt x="8585" y="1984"/>
                    <a:pt x="8585" y="2014"/>
                  </a:cubicBezTo>
                  <a:cubicBezTo>
                    <a:pt x="8555" y="2014"/>
                    <a:pt x="8494" y="1984"/>
                    <a:pt x="8494" y="1984"/>
                  </a:cubicBezTo>
                  <a:cubicBezTo>
                    <a:pt x="8433" y="2014"/>
                    <a:pt x="8433" y="2014"/>
                    <a:pt x="8464" y="2045"/>
                  </a:cubicBezTo>
                  <a:cubicBezTo>
                    <a:pt x="8464" y="2045"/>
                    <a:pt x="8477" y="2058"/>
                    <a:pt x="8468" y="2058"/>
                  </a:cubicBezTo>
                  <a:cubicBezTo>
                    <a:pt x="8464" y="2058"/>
                    <a:pt x="8454" y="2055"/>
                    <a:pt x="8433" y="2045"/>
                  </a:cubicBezTo>
                  <a:cubicBezTo>
                    <a:pt x="8433" y="2045"/>
                    <a:pt x="8406" y="2031"/>
                    <a:pt x="8370" y="2031"/>
                  </a:cubicBezTo>
                  <a:cubicBezTo>
                    <a:pt x="8352" y="2031"/>
                    <a:pt x="8332" y="2035"/>
                    <a:pt x="8312" y="2045"/>
                  </a:cubicBezTo>
                  <a:cubicBezTo>
                    <a:pt x="8251" y="2075"/>
                    <a:pt x="8251" y="2075"/>
                    <a:pt x="8251" y="2106"/>
                  </a:cubicBezTo>
                  <a:cubicBezTo>
                    <a:pt x="8215" y="2070"/>
                    <a:pt x="8190" y="2055"/>
                    <a:pt x="8182" y="2055"/>
                  </a:cubicBezTo>
                  <a:cubicBezTo>
                    <a:pt x="8176" y="2055"/>
                    <a:pt x="8178" y="2063"/>
                    <a:pt x="8190" y="2075"/>
                  </a:cubicBezTo>
                  <a:cubicBezTo>
                    <a:pt x="8190" y="2106"/>
                    <a:pt x="8190" y="2106"/>
                    <a:pt x="8160" y="2136"/>
                  </a:cubicBezTo>
                  <a:cubicBezTo>
                    <a:pt x="8160" y="2121"/>
                    <a:pt x="8152" y="2113"/>
                    <a:pt x="8141" y="2113"/>
                  </a:cubicBezTo>
                  <a:cubicBezTo>
                    <a:pt x="8129" y="2113"/>
                    <a:pt x="8114" y="2121"/>
                    <a:pt x="8099" y="2136"/>
                  </a:cubicBezTo>
                  <a:cubicBezTo>
                    <a:pt x="8099" y="2136"/>
                    <a:pt x="8099" y="2136"/>
                    <a:pt x="8099" y="2106"/>
                  </a:cubicBezTo>
                  <a:cubicBezTo>
                    <a:pt x="8099" y="2106"/>
                    <a:pt x="8069" y="2106"/>
                    <a:pt x="8038" y="2136"/>
                  </a:cubicBezTo>
                  <a:cubicBezTo>
                    <a:pt x="8038" y="2172"/>
                    <a:pt x="7997" y="2186"/>
                    <a:pt x="7956" y="2186"/>
                  </a:cubicBezTo>
                  <a:cubicBezTo>
                    <a:pt x="7927" y="2186"/>
                    <a:pt x="7899" y="2179"/>
                    <a:pt x="7886" y="2166"/>
                  </a:cubicBezTo>
                  <a:cubicBezTo>
                    <a:pt x="7886" y="2166"/>
                    <a:pt x="7886" y="2166"/>
                    <a:pt x="7886" y="2227"/>
                  </a:cubicBezTo>
                  <a:cubicBezTo>
                    <a:pt x="7886" y="2258"/>
                    <a:pt x="7879" y="2273"/>
                    <a:pt x="7871" y="2273"/>
                  </a:cubicBezTo>
                  <a:cubicBezTo>
                    <a:pt x="7864" y="2273"/>
                    <a:pt x="7856" y="2258"/>
                    <a:pt x="7856" y="2227"/>
                  </a:cubicBezTo>
                  <a:cubicBezTo>
                    <a:pt x="7841" y="2197"/>
                    <a:pt x="7833" y="2182"/>
                    <a:pt x="7829" y="2182"/>
                  </a:cubicBezTo>
                  <a:cubicBezTo>
                    <a:pt x="7826" y="2182"/>
                    <a:pt x="7826" y="2197"/>
                    <a:pt x="7826" y="2227"/>
                  </a:cubicBezTo>
                  <a:cubicBezTo>
                    <a:pt x="7826" y="2245"/>
                    <a:pt x="7795" y="2262"/>
                    <a:pt x="7769" y="2262"/>
                  </a:cubicBezTo>
                  <a:cubicBezTo>
                    <a:pt x="7751" y="2262"/>
                    <a:pt x="7734" y="2253"/>
                    <a:pt x="7734" y="2227"/>
                  </a:cubicBezTo>
                  <a:cubicBezTo>
                    <a:pt x="7734" y="2197"/>
                    <a:pt x="7704" y="2166"/>
                    <a:pt x="7704" y="2166"/>
                  </a:cubicBezTo>
                  <a:cubicBezTo>
                    <a:pt x="7704" y="2197"/>
                    <a:pt x="7704" y="2197"/>
                    <a:pt x="7704" y="2197"/>
                  </a:cubicBezTo>
                  <a:cubicBezTo>
                    <a:pt x="7704" y="2227"/>
                    <a:pt x="7674" y="2227"/>
                    <a:pt x="7643" y="2258"/>
                  </a:cubicBezTo>
                  <a:cubicBezTo>
                    <a:pt x="7613" y="2258"/>
                    <a:pt x="7552" y="2318"/>
                    <a:pt x="7522" y="2318"/>
                  </a:cubicBezTo>
                  <a:cubicBezTo>
                    <a:pt x="7491" y="2334"/>
                    <a:pt x="7468" y="2341"/>
                    <a:pt x="7449" y="2341"/>
                  </a:cubicBezTo>
                  <a:cubicBezTo>
                    <a:pt x="7430" y="2341"/>
                    <a:pt x="7415" y="2334"/>
                    <a:pt x="7400" y="2318"/>
                  </a:cubicBezTo>
                  <a:cubicBezTo>
                    <a:pt x="7370" y="2318"/>
                    <a:pt x="7370" y="2318"/>
                    <a:pt x="7339" y="2379"/>
                  </a:cubicBezTo>
                  <a:cubicBezTo>
                    <a:pt x="7339" y="2394"/>
                    <a:pt x="7332" y="2402"/>
                    <a:pt x="7320" y="2402"/>
                  </a:cubicBezTo>
                  <a:cubicBezTo>
                    <a:pt x="7309" y="2402"/>
                    <a:pt x="7294" y="2394"/>
                    <a:pt x="7278" y="2379"/>
                  </a:cubicBezTo>
                  <a:cubicBezTo>
                    <a:pt x="7248" y="2440"/>
                    <a:pt x="7218" y="2440"/>
                    <a:pt x="7218" y="2440"/>
                  </a:cubicBezTo>
                  <a:cubicBezTo>
                    <a:pt x="7218" y="2418"/>
                    <a:pt x="7202" y="2397"/>
                    <a:pt x="7193" y="2397"/>
                  </a:cubicBezTo>
                  <a:cubicBezTo>
                    <a:pt x="7190" y="2397"/>
                    <a:pt x="7187" y="2401"/>
                    <a:pt x="7187" y="2410"/>
                  </a:cubicBezTo>
                  <a:cubicBezTo>
                    <a:pt x="7187" y="2440"/>
                    <a:pt x="7187" y="2470"/>
                    <a:pt x="7157" y="2470"/>
                  </a:cubicBezTo>
                  <a:cubicBezTo>
                    <a:pt x="7151" y="2468"/>
                    <a:pt x="7142" y="2466"/>
                    <a:pt x="7129" y="2466"/>
                  </a:cubicBezTo>
                  <a:cubicBezTo>
                    <a:pt x="7002" y="2466"/>
                    <a:pt x="6549" y="2595"/>
                    <a:pt x="6549" y="2622"/>
                  </a:cubicBezTo>
                  <a:cubicBezTo>
                    <a:pt x="6549" y="2622"/>
                    <a:pt x="6518" y="2653"/>
                    <a:pt x="6488" y="2653"/>
                  </a:cubicBezTo>
                  <a:lnTo>
                    <a:pt x="6458" y="2653"/>
                  </a:lnTo>
                  <a:cubicBezTo>
                    <a:pt x="6449" y="2635"/>
                    <a:pt x="6437" y="2628"/>
                    <a:pt x="6424" y="2628"/>
                  </a:cubicBezTo>
                  <a:cubicBezTo>
                    <a:pt x="6412" y="2628"/>
                    <a:pt x="6398" y="2634"/>
                    <a:pt x="6383" y="2644"/>
                  </a:cubicBezTo>
                  <a:lnTo>
                    <a:pt x="6383" y="2644"/>
                  </a:lnTo>
                  <a:cubicBezTo>
                    <a:pt x="6379" y="2637"/>
                    <a:pt x="6374" y="2630"/>
                    <a:pt x="6367" y="2622"/>
                  </a:cubicBezTo>
                  <a:cubicBezTo>
                    <a:pt x="6367" y="2622"/>
                    <a:pt x="6367" y="2637"/>
                    <a:pt x="6367" y="2656"/>
                  </a:cubicBezTo>
                  <a:lnTo>
                    <a:pt x="6367" y="2656"/>
                  </a:lnTo>
                  <a:cubicBezTo>
                    <a:pt x="6372" y="2652"/>
                    <a:pt x="6378" y="2647"/>
                    <a:pt x="6383" y="2644"/>
                  </a:cubicBezTo>
                  <a:lnTo>
                    <a:pt x="6383" y="2644"/>
                  </a:lnTo>
                  <a:cubicBezTo>
                    <a:pt x="6395" y="2666"/>
                    <a:pt x="6390" y="2683"/>
                    <a:pt x="6367" y="2683"/>
                  </a:cubicBezTo>
                  <a:cubicBezTo>
                    <a:pt x="6367" y="2674"/>
                    <a:pt x="6367" y="2665"/>
                    <a:pt x="6367" y="2656"/>
                  </a:cubicBezTo>
                  <a:lnTo>
                    <a:pt x="6367" y="2656"/>
                  </a:lnTo>
                  <a:cubicBezTo>
                    <a:pt x="6347" y="2672"/>
                    <a:pt x="6326" y="2693"/>
                    <a:pt x="6306" y="2713"/>
                  </a:cubicBezTo>
                  <a:cubicBezTo>
                    <a:pt x="6306" y="2744"/>
                    <a:pt x="6275" y="2744"/>
                    <a:pt x="6275" y="2744"/>
                  </a:cubicBezTo>
                  <a:cubicBezTo>
                    <a:pt x="6262" y="2718"/>
                    <a:pt x="6244" y="2709"/>
                    <a:pt x="6227" y="2709"/>
                  </a:cubicBezTo>
                  <a:cubicBezTo>
                    <a:pt x="6204" y="2709"/>
                    <a:pt x="6184" y="2726"/>
                    <a:pt x="6184" y="2744"/>
                  </a:cubicBezTo>
                  <a:cubicBezTo>
                    <a:pt x="6184" y="2774"/>
                    <a:pt x="6177" y="2789"/>
                    <a:pt x="6169" y="2789"/>
                  </a:cubicBezTo>
                  <a:cubicBezTo>
                    <a:pt x="6161" y="2789"/>
                    <a:pt x="6154" y="2774"/>
                    <a:pt x="6154" y="2744"/>
                  </a:cubicBezTo>
                  <a:cubicBezTo>
                    <a:pt x="6141" y="2719"/>
                    <a:pt x="6129" y="2704"/>
                    <a:pt x="6118" y="2704"/>
                  </a:cubicBezTo>
                  <a:cubicBezTo>
                    <a:pt x="6103" y="2704"/>
                    <a:pt x="6093" y="2733"/>
                    <a:pt x="6093" y="2805"/>
                  </a:cubicBezTo>
                  <a:cubicBezTo>
                    <a:pt x="6078" y="2820"/>
                    <a:pt x="6070" y="2827"/>
                    <a:pt x="6066" y="2827"/>
                  </a:cubicBezTo>
                  <a:cubicBezTo>
                    <a:pt x="6063" y="2827"/>
                    <a:pt x="6063" y="2820"/>
                    <a:pt x="6063" y="2805"/>
                  </a:cubicBezTo>
                  <a:cubicBezTo>
                    <a:pt x="6027" y="2769"/>
                    <a:pt x="6012" y="2754"/>
                    <a:pt x="6006" y="2754"/>
                  </a:cubicBezTo>
                  <a:cubicBezTo>
                    <a:pt x="6002" y="2754"/>
                    <a:pt x="6002" y="2762"/>
                    <a:pt x="6002" y="2774"/>
                  </a:cubicBezTo>
                  <a:cubicBezTo>
                    <a:pt x="6002" y="2824"/>
                    <a:pt x="6002" y="2847"/>
                    <a:pt x="5992" y="2847"/>
                  </a:cubicBezTo>
                  <a:cubicBezTo>
                    <a:pt x="5983" y="2847"/>
                    <a:pt x="5968" y="2832"/>
                    <a:pt x="5941" y="2805"/>
                  </a:cubicBezTo>
                  <a:cubicBezTo>
                    <a:pt x="5926" y="2774"/>
                    <a:pt x="5918" y="2759"/>
                    <a:pt x="5914" y="2759"/>
                  </a:cubicBezTo>
                  <a:cubicBezTo>
                    <a:pt x="5911" y="2759"/>
                    <a:pt x="5911" y="2774"/>
                    <a:pt x="5911" y="2805"/>
                  </a:cubicBezTo>
                  <a:cubicBezTo>
                    <a:pt x="5911" y="2855"/>
                    <a:pt x="5883" y="2877"/>
                    <a:pt x="5853" y="2877"/>
                  </a:cubicBezTo>
                  <a:cubicBezTo>
                    <a:pt x="5829" y="2877"/>
                    <a:pt x="5803" y="2862"/>
                    <a:pt x="5789" y="2835"/>
                  </a:cubicBezTo>
                  <a:cubicBezTo>
                    <a:pt x="5789" y="2835"/>
                    <a:pt x="5775" y="2822"/>
                    <a:pt x="5766" y="2822"/>
                  </a:cubicBezTo>
                  <a:cubicBezTo>
                    <a:pt x="5762" y="2822"/>
                    <a:pt x="5759" y="2825"/>
                    <a:pt x="5759" y="2835"/>
                  </a:cubicBezTo>
                  <a:lnTo>
                    <a:pt x="5728" y="2805"/>
                  </a:lnTo>
                  <a:cubicBezTo>
                    <a:pt x="5728" y="2835"/>
                    <a:pt x="5698" y="2835"/>
                    <a:pt x="5698" y="2835"/>
                  </a:cubicBezTo>
                  <a:lnTo>
                    <a:pt x="5698" y="2865"/>
                  </a:lnTo>
                  <a:cubicBezTo>
                    <a:pt x="5698" y="2865"/>
                    <a:pt x="5576" y="2865"/>
                    <a:pt x="5455" y="2896"/>
                  </a:cubicBezTo>
                  <a:cubicBezTo>
                    <a:pt x="5272" y="2926"/>
                    <a:pt x="5242" y="2957"/>
                    <a:pt x="5272" y="2987"/>
                  </a:cubicBezTo>
                  <a:cubicBezTo>
                    <a:pt x="5287" y="3017"/>
                    <a:pt x="5287" y="3033"/>
                    <a:pt x="5280" y="3033"/>
                  </a:cubicBezTo>
                  <a:cubicBezTo>
                    <a:pt x="5272" y="3033"/>
                    <a:pt x="5257" y="3017"/>
                    <a:pt x="5242" y="2987"/>
                  </a:cubicBezTo>
                  <a:cubicBezTo>
                    <a:pt x="5222" y="2987"/>
                    <a:pt x="5201" y="2974"/>
                    <a:pt x="5172" y="2974"/>
                  </a:cubicBezTo>
                  <a:cubicBezTo>
                    <a:pt x="5157" y="2974"/>
                    <a:pt x="5141" y="2977"/>
                    <a:pt x="5120" y="2987"/>
                  </a:cubicBezTo>
                  <a:cubicBezTo>
                    <a:pt x="5090" y="2987"/>
                    <a:pt x="5059" y="2987"/>
                    <a:pt x="5059" y="2957"/>
                  </a:cubicBezTo>
                  <a:lnTo>
                    <a:pt x="5029" y="2957"/>
                  </a:lnTo>
                  <a:cubicBezTo>
                    <a:pt x="5029" y="3025"/>
                    <a:pt x="4961" y="3059"/>
                    <a:pt x="4901" y="3059"/>
                  </a:cubicBezTo>
                  <a:cubicBezTo>
                    <a:pt x="4881" y="3059"/>
                    <a:pt x="4862" y="3055"/>
                    <a:pt x="4847" y="3048"/>
                  </a:cubicBezTo>
                  <a:cubicBezTo>
                    <a:pt x="4816" y="3048"/>
                    <a:pt x="4816" y="3048"/>
                    <a:pt x="4786" y="3109"/>
                  </a:cubicBezTo>
                  <a:cubicBezTo>
                    <a:pt x="4771" y="3124"/>
                    <a:pt x="4763" y="3131"/>
                    <a:pt x="4756" y="3131"/>
                  </a:cubicBezTo>
                  <a:cubicBezTo>
                    <a:pt x="4748" y="3131"/>
                    <a:pt x="4740" y="3124"/>
                    <a:pt x="4725" y="3109"/>
                  </a:cubicBezTo>
                  <a:cubicBezTo>
                    <a:pt x="4725" y="3096"/>
                    <a:pt x="4704" y="3089"/>
                    <a:pt x="4682" y="3089"/>
                  </a:cubicBezTo>
                  <a:cubicBezTo>
                    <a:pt x="4650" y="3089"/>
                    <a:pt x="4616" y="3103"/>
                    <a:pt x="4634" y="3139"/>
                  </a:cubicBezTo>
                  <a:lnTo>
                    <a:pt x="4604" y="3109"/>
                  </a:lnTo>
                  <a:cubicBezTo>
                    <a:pt x="4595" y="3100"/>
                    <a:pt x="4589" y="3097"/>
                    <a:pt x="4585" y="3097"/>
                  </a:cubicBezTo>
                  <a:cubicBezTo>
                    <a:pt x="4573" y="3097"/>
                    <a:pt x="4573" y="3125"/>
                    <a:pt x="4573" y="3169"/>
                  </a:cubicBezTo>
                  <a:cubicBezTo>
                    <a:pt x="4587" y="3197"/>
                    <a:pt x="4588" y="3212"/>
                    <a:pt x="4583" y="3212"/>
                  </a:cubicBezTo>
                  <a:cubicBezTo>
                    <a:pt x="4576" y="3212"/>
                    <a:pt x="4560" y="3189"/>
                    <a:pt x="4543" y="3139"/>
                  </a:cubicBezTo>
                  <a:cubicBezTo>
                    <a:pt x="4528" y="3093"/>
                    <a:pt x="4512" y="3078"/>
                    <a:pt x="4505" y="3078"/>
                  </a:cubicBezTo>
                  <a:cubicBezTo>
                    <a:pt x="4497" y="3078"/>
                    <a:pt x="4497" y="3093"/>
                    <a:pt x="4512" y="3109"/>
                  </a:cubicBezTo>
                  <a:cubicBezTo>
                    <a:pt x="4491" y="3130"/>
                    <a:pt x="4485" y="3152"/>
                    <a:pt x="4472" y="3152"/>
                  </a:cubicBezTo>
                  <a:cubicBezTo>
                    <a:pt x="4467" y="3152"/>
                    <a:pt x="4460" y="3148"/>
                    <a:pt x="4452" y="3139"/>
                  </a:cubicBezTo>
                  <a:cubicBezTo>
                    <a:pt x="4452" y="3139"/>
                    <a:pt x="4421" y="3139"/>
                    <a:pt x="4452" y="3230"/>
                  </a:cubicBezTo>
                  <a:cubicBezTo>
                    <a:pt x="4452" y="3261"/>
                    <a:pt x="4452" y="3261"/>
                    <a:pt x="4421" y="3261"/>
                  </a:cubicBezTo>
                  <a:cubicBezTo>
                    <a:pt x="4421" y="3230"/>
                    <a:pt x="4421" y="3230"/>
                    <a:pt x="4421" y="3200"/>
                  </a:cubicBezTo>
                  <a:lnTo>
                    <a:pt x="4391" y="3200"/>
                  </a:lnTo>
                  <a:cubicBezTo>
                    <a:pt x="4360" y="3200"/>
                    <a:pt x="4330" y="3169"/>
                    <a:pt x="4330" y="3139"/>
                  </a:cubicBezTo>
                  <a:cubicBezTo>
                    <a:pt x="4317" y="3126"/>
                    <a:pt x="4305" y="3119"/>
                    <a:pt x="4297" y="3119"/>
                  </a:cubicBezTo>
                  <a:cubicBezTo>
                    <a:pt x="4285" y="3119"/>
                    <a:pt x="4282" y="3134"/>
                    <a:pt x="4300" y="3169"/>
                  </a:cubicBezTo>
                  <a:cubicBezTo>
                    <a:pt x="4330" y="3261"/>
                    <a:pt x="4330" y="3261"/>
                    <a:pt x="4300" y="3261"/>
                  </a:cubicBezTo>
                  <a:cubicBezTo>
                    <a:pt x="4269" y="3261"/>
                    <a:pt x="4269" y="3261"/>
                    <a:pt x="4239" y="3230"/>
                  </a:cubicBezTo>
                  <a:cubicBezTo>
                    <a:pt x="4239" y="3200"/>
                    <a:pt x="4239" y="3200"/>
                    <a:pt x="4208" y="3200"/>
                  </a:cubicBezTo>
                  <a:cubicBezTo>
                    <a:pt x="4148" y="3200"/>
                    <a:pt x="4148" y="3321"/>
                    <a:pt x="4148" y="3413"/>
                  </a:cubicBezTo>
                  <a:cubicBezTo>
                    <a:pt x="4148" y="3443"/>
                    <a:pt x="4148" y="3458"/>
                    <a:pt x="4144" y="3458"/>
                  </a:cubicBezTo>
                  <a:cubicBezTo>
                    <a:pt x="4140" y="3458"/>
                    <a:pt x="4132" y="3443"/>
                    <a:pt x="4117" y="3413"/>
                  </a:cubicBezTo>
                  <a:cubicBezTo>
                    <a:pt x="4117" y="3382"/>
                    <a:pt x="4087" y="3382"/>
                    <a:pt x="4087" y="3382"/>
                  </a:cubicBezTo>
                  <a:cubicBezTo>
                    <a:pt x="4087" y="3392"/>
                    <a:pt x="4083" y="3396"/>
                    <a:pt x="4080" y="3396"/>
                  </a:cubicBezTo>
                  <a:cubicBezTo>
                    <a:pt x="4073" y="3396"/>
                    <a:pt x="4067" y="3382"/>
                    <a:pt x="4087" y="3382"/>
                  </a:cubicBezTo>
                  <a:cubicBezTo>
                    <a:pt x="4056" y="3352"/>
                    <a:pt x="4087" y="3352"/>
                    <a:pt x="4087" y="3352"/>
                  </a:cubicBezTo>
                  <a:lnTo>
                    <a:pt x="4087" y="3291"/>
                  </a:lnTo>
                  <a:cubicBezTo>
                    <a:pt x="4073" y="3264"/>
                    <a:pt x="4060" y="3249"/>
                    <a:pt x="4049" y="3249"/>
                  </a:cubicBezTo>
                  <a:cubicBezTo>
                    <a:pt x="4035" y="3249"/>
                    <a:pt x="4026" y="3271"/>
                    <a:pt x="4026" y="3321"/>
                  </a:cubicBezTo>
                  <a:cubicBezTo>
                    <a:pt x="4026" y="3337"/>
                    <a:pt x="4026" y="3344"/>
                    <a:pt x="4022" y="3344"/>
                  </a:cubicBezTo>
                  <a:cubicBezTo>
                    <a:pt x="4018" y="3344"/>
                    <a:pt x="4011" y="3337"/>
                    <a:pt x="3996" y="3321"/>
                  </a:cubicBezTo>
                  <a:cubicBezTo>
                    <a:pt x="3974" y="3300"/>
                    <a:pt x="3968" y="3278"/>
                    <a:pt x="3966" y="3278"/>
                  </a:cubicBezTo>
                  <a:cubicBezTo>
                    <a:pt x="3965" y="3278"/>
                    <a:pt x="3965" y="3282"/>
                    <a:pt x="3965" y="3291"/>
                  </a:cubicBezTo>
                  <a:cubicBezTo>
                    <a:pt x="3965" y="3291"/>
                    <a:pt x="3935" y="3291"/>
                    <a:pt x="3904" y="3261"/>
                  </a:cubicBezTo>
                  <a:cubicBezTo>
                    <a:pt x="3874" y="3291"/>
                    <a:pt x="3844" y="3291"/>
                    <a:pt x="3874" y="3321"/>
                  </a:cubicBezTo>
                  <a:cubicBezTo>
                    <a:pt x="3874" y="3352"/>
                    <a:pt x="3844" y="3352"/>
                    <a:pt x="3844" y="3352"/>
                  </a:cubicBezTo>
                  <a:cubicBezTo>
                    <a:pt x="3813" y="3352"/>
                    <a:pt x="3813" y="3382"/>
                    <a:pt x="3813" y="3413"/>
                  </a:cubicBezTo>
                  <a:cubicBezTo>
                    <a:pt x="3813" y="3443"/>
                    <a:pt x="3813" y="3473"/>
                    <a:pt x="3783" y="3473"/>
                  </a:cubicBezTo>
                  <a:cubicBezTo>
                    <a:pt x="3768" y="3504"/>
                    <a:pt x="3760" y="3519"/>
                    <a:pt x="3752" y="3519"/>
                  </a:cubicBezTo>
                  <a:cubicBezTo>
                    <a:pt x="3745" y="3519"/>
                    <a:pt x="3737" y="3504"/>
                    <a:pt x="3722" y="3473"/>
                  </a:cubicBezTo>
                  <a:cubicBezTo>
                    <a:pt x="3692" y="3443"/>
                    <a:pt x="3692" y="3443"/>
                    <a:pt x="3661" y="3443"/>
                  </a:cubicBezTo>
                  <a:cubicBezTo>
                    <a:pt x="3661" y="3443"/>
                    <a:pt x="3661" y="3443"/>
                    <a:pt x="3631" y="3413"/>
                  </a:cubicBezTo>
                  <a:cubicBezTo>
                    <a:pt x="3622" y="3404"/>
                    <a:pt x="3616" y="3400"/>
                    <a:pt x="3612" y="3400"/>
                  </a:cubicBezTo>
                  <a:cubicBezTo>
                    <a:pt x="3603" y="3400"/>
                    <a:pt x="3609" y="3421"/>
                    <a:pt x="3631" y="3443"/>
                  </a:cubicBezTo>
                  <a:cubicBezTo>
                    <a:pt x="3631" y="3473"/>
                    <a:pt x="3631" y="3504"/>
                    <a:pt x="3631" y="3504"/>
                  </a:cubicBezTo>
                  <a:cubicBezTo>
                    <a:pt x="3631" y="3508"/>
                    <a:pt x="3630" y="3510"/>
                    <a:pt x="3629" y="3510"/>
                  </a:cubicBezTo>
                  <a:cubicBezTo>
                    <a:pt x="3622" y="3510"/>
                    <a:pt x="3596" y="3439"/>
                    <a:pt x="3570" y="3413"/>
                  </a:cubicBezTo>
                  <a:cubicBezTo>
                    <a:pt x="3570" y="3457"/>
                    <a:pt x="3570" y="3485"/>
                    <a:pt x="3546" y="3485"/>
                  </a:cubicBezTo>
                  <a:cubicBezTo>
                    <a:pt x="3538" y="3485"/>
                    <a:pt x="3526" y="3482"/>
                    <a:pt x="3509" y="3473"/>
                  </a:cubicBezTo>
                  <a:cubicBezTo>
                    <a:pt x="3479" y="3473"/>
                    <a:pt x="3449" y="3473"/>
                    <a:pt x="3449" y="3443"/>
                  </a:cubicBezTo>
                  <a:cubicBezTo>
                    <a:pt x="3442" y="3437"/>
                    <a:pt x="3438" y="3434"/>
                    <a:pt x="3434" y="3434"/>
                  </a:cubicBezTo>
                  <a:cubicBezTo>
                    <a:pt x="3418" y="3434"/>
                    <a:pt x="3418" y="3473"/>
                    <a:pt x="3418" y="3473"/>
                  </a:cubicBezTo>
                  <a:cubicBezTo>
                    <a:pt x="3403" y="3489"/>
                    <a:pt x="3395" y="3496"/>
                    <a:pt x="3384" y="3496"/>
                  </a:cubicBezTo>
                  <a:cubicBezTo>
                    <a:pt x="3373" y="3496"/>
                    <a:pt x="3357" y="3489"/>
                    <a:pt x="3327" y="3473"/>
                  </a:cubicBezTo>
                  <a:cubicBezTo>
                    <a:pt x="3277" y="3461"/>
                    <a:pt x="3247" y="3453"/>
                    <a:pt x="3232" y="3453"/>
                  </a:cubicBezTo>
                  <a:cubicBezTo>
                    <a:pt x="3211" y="3453"/>
                    <a:pt x="3218" y="3468"/>
                    <a:pt x="3236" y="3504"/>
                  </a:cubicBezTo>
                  <a:cubicBezTo>
                    <a:pt x="3236" y="3521"/>
                    <a:pt x="3246" y="3539"/>
                    <a:pt x="3243" y="3539"/>
                  </a:cubicBezTo>
                  <a:cubicBezTo>
                    <a:pt x="3240" y="3539"/>
                    <a:pt x="3231" y="3529"/>
                    <a:pt x="3205" y="3504"/>
                  </a:cubicBezTo>
                  <a:cubicBezTo>
                    <a:pt x="3197" y="3496"/>
                    <a:pt x="3191" y="3492"/>
                    <a:pt x="3186" y="3492"/>
                  </a:cubicBezTo>
                  <a:cubicBezTo>
                    <a:pt x="3173" y="3492"/>
                    <a:pt x="3167" y="3520"/>
                    <a:pt x="3145" y="3565"/>
                  </a:cubicBezTo>
                  <a:cubicBezTo>
                    <a:pt x="3145" y="3595"/>
                    <a:pt x="3175" y="3656"/>
                    <a:pt x="3175" y="3686"/>
                  </a:cubicBezTo>
                  <a:cubicBezTo>
                    <a:pt x="3194" y="3744"/>
                    <a:pt x="3201" y="3765"/>
                    <a:pt x="3188" y="3765"/>
                  </a:cubicBezTo>
                  <a:cubicBezTo>
                    <a:pt x="3181" y="3765"/>
                    <a:pt x="3167" y="3758"/>
                    <a:pt x="3145" y="3747"/>
                  </a:cubicBezTo>
                  <a:cubicBezTo>
                    <a:pt x="3114" y="3747"/>
                    <a:pt x="3114" y="3717"/>
                    <a:pt x="3084" y="3686"/>
                  </a:cubicBezTo>
                  <a:cubicBezTo>
                    <a:pt x="3084" y="3656"/>
                    <a:pt x="3114" y="3656"/>
                    <a:pt x="3114" y="3656"/>
                  </a:cubicBezTo>
                  <a:lnTo>
                    <a:pt x="3114" y="3625"/>
                  </a:lnTo>
                  <a:cubicBezTo>
                    <a:pt x="3114" y="3595"/>
                    <a:pt x="3114" y="3565"/>
                    <a:pt x="3053" y="3565"/>
                  </a:cubicBezTo>
                  <a:cubicBezTo>
                    <a:pt x="3053" y="3556"/>
                    <a:pt x="3051" y="3552"/>
                    <a:pt x="3047" y="3552"/>
                  </a:cubicBezTo>
                  <a:cubicBezTo>
                    <a:pt x="3038" y="3552"/>
                    <a:pt x="3023" y="3573"/>
                    <a:pt x="3023" y="3595"/>
                  </a:cubicBezTo>
                  <a:cubicBezTo>
                    <a:pt x="2993" y="3565"/>
                    <a:pt x="2962" y="3565"/>
                    <a:pt x="2932" y="3565"/>
                  </a:cubicBezTo>
                  <a:cubicBezTo>
                    <a:pt x="2912" y="3565"/>
                    <a:pt x="2878" y="3578"/>
                    <a:pt x="2857" y="3578"/>
                  </a:cubicBezTo>
                  <a:cubicBezTo>
                    <a:pt x="2847" y="3578"/>
                    <a:pt x="2841" y="3575"/>
                    <a:pt x="2841" y="3565"/>
                  </a:cubicBezTo>
                  <a:cubicBezTo>
                    <a:pt x="2780" y="3565"/>
                    <a:pt x="2780" y="3565"/>
                    <a:pt x="2780" y="3595"/>
                  </a:cubicBezTo>
                  <a:cubicBezTo>
                    <a:pt x="2799" y="3653"/>
                    <a:pt x="2794" y="3674"/>
                    <a:pt x="2788" y="3674"/>
                  </a:cubicBezTo>
                  <a:cubicBezTo>
                    <a:pt x="2784" y="3674"/>
                    <a:pt x="2780" y="3667"/>
                    <a:pt x="2780" y="3656"/>
                  </a:cubicBezTo>
                  <a:cubicBezTo>
                    <a:pt x="2766" y="3628"/>
                    <a:pt x="2710" y="3613"/>
                    <a:pt x="2651" y="3613"/>
                  </a:cubicBezTo>
                  <a:cubicBezTo>
                    <a:pt x="2580" y="3613"/>
                    <a:pt x="2506" y="3636"/>
                    <a:pt x="2506" y="3686"/>
                  </a:cubicBezTo>
                  <a:lnTo>
                    <a:pt x="2476" y="3686"/>
                  </a:lnTo>
                  <a:cubicBezTo>
                    <a:pt x="2467" y="3677"/>
                    <a:pt x="2450" y="3674"/>
                    <a:pt x="2431" y="3674"/>
                  </a:cubicBezTo>
                  <a:cubicBezTo>
                    <a:pt x="2385" y="3674"/>
                    <a:pt x="2324" y="3695"/>
                    <a:pt x="2324" y="3717"/>
                  </a:cubicBezTo>
                  <a:lnTo>
                    <a:pt x="2263" y="3717"/>
                  </a:lnTo>
                  <a:cubicBezTo>
                    <a:pt x="2233" y="3717"/>
                    <a:pt x="2202" y="3717"/>
                    <a:pt x="2202" y="3747"/>
                  </a:cubicBezTo>
                  <a:cubicBezTo>
                    <a:pt x="2202" y="3758"/>
                    <a:pt x="2202" y="3769"/>
                    <a:pt x="2202" y="3777"/>
                  </a:cubicBezTo>
                  <a:cubicBezTo>
                    <a:pt x="2187" y="3762"/>
                    <a:pt x="2172" y="3755"/>
                    <a:pt x="2153" y="3755"/>
                  </a:cubicBezTo>
                  <a:cubicBezTo>
                    <a:pt x="2134" y="3755"/>
                    <a:pt x="2111" y="3762"/>
                    <a:pt x="2081" y="3777"/>
                  </a:cubicBezTo>
                  <a:cubicBezTo>
                    <a:pt x="2020" y="3777"/>
                    <a:pt x="2020" y="3777"/>
                    <a:pt x="2050" y="3808"/>
                  </a:cubicBezTo>
                  <a:cubicBezTo>
                    <a:pt x="2025" y="3833"/>
                    <a:pt x="2004" y="3843"/>
                    <a:pt x="1990" y="3843"/>
                  </a:cubicBezTo>
                  <a:cubicBezTo>
                    <a:pt x="1969" y="3843"/>
                    <a:pt x="1959" y="3825"/>
                    <a:pt x="1959" y="3808"/>
                  </a:cubicBezTo>
                  <a:cubicBezTo>
                    <a:pt x="1959" y="3770"/>
                    <a:pt x="1954" y="3753"/>
                    <a:pt x="1948" y="3753"/>
                  </a:cubicBezTo>
                  <a:cubicBezTo>
                    <a:pt x="1939" y="3753"/>
                    <a:pt x="1929" y="3785"/>
                    <a:pt x="1929" y="3838"/>
                  </a:cubicBezTo>
                  <a:cubicBezTo>
                    <a:pt x="1929" y="3883"/>
                    <a:pt x="1912" y="3911"/>
                    <a:pt x="1904" y="3911"/>
                  </a:cubicBezTo>
                  <a:cubicBezTo>
                    <a:pt x="1901" y="3911"/>
                    <a:pt x="1898" y="3907"/>
                    <a:pt x="1898" y="3899"/>
                  </a:cubicBezTo>
                  <a:cubicBezTo>
                    <a:pt x="1898" y="3838"/>
                    <a:pt x="1898" y="3838"/>
                    <a:pt x="1929" y="3838"/>
                  </a:cubicBezTo>
                  <a:lnTo>
                    <a:pt x="1898" y="3777"/>
                  </a:lnTo>
                  <a:cubicBezTo>
                    <a:pt x="1898" y="3777"/>
                    <a:pt x="1898" y="3777"/>
                    <a:pt x="1868" y="3808"/>
                  </a:cubicBezTo>
                  <a:cubicBezTo>
                    <a:pt x="1868" y="3808"/>
                    <a:pt x="1868" y="3808"/>
                    <a:pt x="1868" y="3869"/>
                  </a:cubicBezTo>
                  <a:cubicBezTo>
                    <a:pt x="1838" y="3899"/>
                    <a:pt x="1868" y="3929"/>
                    <a:pt x="1868" y="3960"/>
                  </a:cubicBezTo>
                  <a:cubicBezTo>
                    <a:pt x="1898" y="3990"/>
                    <a:pt x="1898" y="3990"/>
                    <a:pt x="1868" y="3990"/>
                  </a:cubicBezTo>
                  <a:cubicBezTo>
                    <a:pt x="1838" y="3960"/>
                    <a:pt x="1838" y="3929"/>
                    <a:pt x="1838" y="3899"/>
                  </a:cubicBezTo>
                  <a:cubicBezTo>
                    <a:pt x="1838" y="3899"/>
                    <a:pt x="1838" y="3869"/>
                    <a:pt x="1838" y="3838"/>
                  </a:cubicBezTo>
                  <a:cubicBezTo>
                    <a:pt x="1838" y="3833"/>
                    <a:pt x="1835" y="3830"/>
                    <a:pt x="1830" y="3830"/>
                  </a:cubicBezTo>
                  <a:cubicBezTo>
                    <a:pt x="1808" y="3830"/>
                    <a:pt x="1746" y="3885"/>
                    <a:pt x="1746" y="3960"/>
                  </a:cubicBezTo>
                  <a:lnTo>
                    <a:pt x="1746" y="3929"/>
                  </a:lnTo>
                  <a:cubicBezTo>
                    <a:pt x="1746" y="3899"/>
                    <a:pt x="1716" y="3899"/>
                    <a:pt x="1655" y="3899"/>
                  </a:cubicBezTo>
                  <a:cubicBezTo>
                    <a:pt x="1625" y="3899"/>
                    <a:pt x="1625" y="3899"/>
                    <a:pt x="1625" y="3960"/>
                  </a:cubicBezTo>
                  <a:cubicBezTo>
                    <a:pt x="1625" y="3990"/>
                    <a:pt x="1655" y="4020"/>
                    <a:pt x="1625" y="4020"/>
                  </a:cubicBezTo>
                  <a:cubicBezTo>
                    <a:pt x="1655" y="4020"/>
                    <a:pt x="1655" y="4051"/>
                    <a:pt x="1655" y="4081"/>
                  </a:cubicBezTo>
                  <a:cubicBezTo>
                    <a:pt x="1655" y="4081"/>
                    <a:pt x="1625" y="4051"/>
                    <a:pt x="1594" y="4020"/>
                  </a:cubicBezTo>
                  <a:cubicBezTo>
                    <a:pt x="1550" y="3976"/>
                    <a:pt x="1522" y="3948"/>
                    <a:pt x="1486" y="3948"/>
                  </a:cubicBezTo>
                  <a:cubicBezTo>
                    <a:pt x="1473" y="3948"/>
                    <a:pt x="1459" y="3952"/>
                    <a:pt x="1442" y="3960"/>
                  </a:cubicBezTo>
                  <a:cubicBezTo>
                    <a:pt x="1382" y="3960"/>
                    <a:pt x="1351" y="3960"/>
                    <a:pt x="1321" y="3929"/>
                  </a:cubicBezTo>
                  <a:cubicBezTo>
                    <a:pt x="1290" y="3960"/>
                    <a:pt x="1260" y="3960"/>
                    <a:pt x="1290" y="3990"/>
                  </a:cubicBezTo>
                  <a:lnTo>
                    <a:pt x="1230" y="3990"/>
                  </a:lnTo>
                  <a:cubicBezTo>
                    <a:pt x="1230" y="3978"/>
                    <a:pt x="1219" y="3970"/>
                    <a:pt x="1209" y="3970"/>
                  </a:cubicBezTo>
                  <a:cubicBezTo>
                    <a:pt x="1195" y="3970"/>
                    <a:pt x="1181" y="3985"/>
                    <a:pt x="1199" y="4020"/>
                  </a:cubicBezTo>
                  <a:cubicBezTo>
                    <a:pt x="1189" y="4031"/>
                    <a:pt x="1182" y="4034"/>
                    <a:pt x="1177" y="4034"/>
                  </a:cubicBezTo>
                  <a:cubicBezTo>
                    <a:pt x="1165" y="4034"/>
                    <a:pt x="1159" y="4020"/>
                    <a:pt x="1138" y="4020"/>
                  </a:cubicBezTo>
                  <a:cubicBezTo>
                    <a:pt x="1111" y="3993"/>
                    <a:pt x="1096" y="3978"/>
                    <a:pt x="1093" y="3978"/>
                  </a:cubicBezTo>
                  <a:lnTo>
                    <a:pt x="1093" y="3978"/>
                  </a:lnTo>
                  <a:cubicBezTo>
                    <a:pt x="1090" y="3978"/>
                    <a:pt x="1105" y="4001"/>
                    <a:pt x="1138" y="4051"/>
                  </a:cubicBezTo>
                  <a:cubicBezTo>
                    <a:pt x="1138" y="4081"/>
                    <a:pt x="1169" y="4112"/>
                    <a:pt x="1199" y="4112"/>
                  </a:cubicBezTo>
                  <a:lnTo>
                    <a:pt x="1260" y="4112"/>
                  </a:lnTo>
                  <a:lnTo>
                    <a:pt x="1199" y="4142"/>
                  </a:lnTo>
                  <a:cubicBezTo>
                    <a:pt x="1199" y="4142"/>
                    <a:pt x="1169" y="4203"/>
                    <a:pt x="1169" y="4233"/>
                  </a:cubicBezTo>
                  <a:cubicBezTo>
                    <a:pt x="1169" y="4233"/>
                    <a:pt x="1169" y="4264"/>
                    <a:pt x="1169" y="4264"/>
                  </a:cubicBezTo>
                  <a:lnTo>
                    <a:pt x="1138" y="4203"/>
                  </a:lnTo>
                  <a:cubicBezTo>
                    <a:pt x="1169" y="4172"/>
                    <a:pt x="1138" y="4112"/>
                    <a:pt x="1138" y="4081"/>
                  </a:cubicBezTo>
                  <a:cubicBezTo>
                    <a:pt x="1122" y="4048"/>
                    <a:pt x="1096" y="4024"/>
                    <a:pt x="1081" y="4024"/>
                  </a:cubicBezTo>
                  <a:cubicBezTo>
                    <a:pt x="1069" y="4024"/>
                    <a:pt x="1064" y="4040"/>
                    <a:pt x="1078" y="4081"/>
                  </a:cubicBezTo>
                  <a:cubicBezTo>
                    <a:pt x="1047" y="4081"/>
                    <a:pt x="1047" y="4081"/>
                    <a:pt x="1017" y="4051"/>
                  </a:cubicBezTo>
                  <a:cubicBezTo>
                    <a:pt x="1017" y="4038"/>
                    <a:pt x="1012" y="4031"/>
                    <a:pt x="1006" y="4031"/>
                  </a:cubicBezTo>
                  <a:cubicBezTo>
                    <a:pt x="997" y="4031"/>
                    <a:pt x="986" y="4046"/>
                    <a:pt x="986" y="4081"/>
                  </a:cubicBezTo>
                  <a:cubicBezTo>
                    <a:pt x="986" y="4131"/>
                    <a:pt x="986" y="4154"/>
                    <a:pt x="981" y="4154"/>
                  </a:cubicBezTo>
                  <a:cubicBezTo>
                    <a:pt x="977" y="4154"/>
                    <a:pt x="970" y="4139"/>
                    <a:pt x="956" y="4112"/>
                  </a:cubicBezTo>
                  <a:cubicBezTo>
                    <a:pt x="920" y="4076"/>
                    <a:pt x="885" y="4061"/>
                    <a:pt x="861" y="4061"/>
                  </a:cubicBezTo>
                  <a:cubicBezTo>
                    <a:pt x="845" y="4061"/>
                    <a:pt x="834" y="4069"/>
                    <a:pt x="834" y="4081"/>
                  </a:cubicBezTo>
                  <a:cubicBezTo>
                    <a:pt x="834" y="4126"/>
                    <a:pt x="818" y="4154"/>
                    <a:pt x="798" y="4154"/>
                  </a:cubicBezTo>
                  <a:cubicBezTo>
                    <a:pt x="790" y="4154"/>
                    <a:pt x="782" y="4150"/>
                    <a:pt x="774" y="4142"/>
                  </a:cubicBezTo>
                  <a:cubicBezTo>
                    <a:pt x="759" y="4127"/>
                    <a:pt x="751" y="4119"/>
                    <a:pt x="743" y="4119"/>
                  </a:cubicBezTo>
                  <a:cubicBezTo>
                    <a:pt x="736" y="4119"/>
                    <a:pt x="728" y="4127"/>
                    <a:pt x="713" y="4142"/>
                  </a:cubicBezTo>
                  <a:cubicBezTo>
                    <a:pt x="713" y="4121"/>
                    <a:pt x="698" y="4099"/>
                    <a:pt x="689" y="4099"/>
                  </a:cubicBezTo>
                  <a:cubicBezTo>
                    <a:pt x="685" y="4099"/>
                    <a:pt x="683" y="4103"/>
                    <a:pt x="683" y="4112"/>
                  </a:cubicBezTo>
                  <a:cubicBezTo>
                    <a:pt x="683" y="4112"/>
                    <a:pt x="652" y="4112"/>
                    <a:pt x="683" y="4142"/>
                  </a:cubicBezTo>
                  <a:cubicBezTo>
                    <a:pt x="683" y="4142"/>
                    <a:pt x="683" y="4203"/>
                    <a:pt x="652" y="4233"/>
                  </a:cubicBezTo>
                  <a:cubicBezTo>
                    <a:pt x="683" y="4233"/>
                    <a:pt x="683" y="4264"/>
                    <a:pt x="713" y="4294"/>
                  </a:cubicBezTo>
                  <a:cubicBezTo>
                    <a:pt x="713" y="4304"/>
                    <a:pt x="703" y="4311"/>
                    <a:pt x="687" y="4311"/>
                  </a:cubicBezTo>
                  <a:cubicBezTo>
                    <a:pt x="655" y="4311"/>
                    <a:pt x="601" y="4284"/>
                    <a:pt x="561" y="4203"/>
                  </a:cubicBezTo>
                  <a:lnTo>
                    <a:pt x="546" y="4172"/>
                  </a:lnTo>
                  <a:lnTo>
                    <a:pt x="561" y="4172"/>
                  </a:lnTo>
                  <a:cubicBezTo>
                    <a:pt x="561" y="4142"/>
                    <a:pt x="561" y="4142"/>
                    <a:pt x="531" y="4142"/>
                  </a:cubicBezTo>
                  <a:lnTo>
                    <a:pt x="500" y="4142"/>
                  </a:lnTo>
                  <a:lnTo>
                    <a:pt x="531" y="4172"/>
                  </a:lnTo>
                  <a:lnTo>
                    <a:pt x="531" y="4233"/>
                  </a:lnTo>
                  <a:cubicBezTo>
                    <a:pt x="531" y="4233"/>
                    <a:pt x="500" y="4233"/>
                    <a:pt x="500" y="4203"/>
                  </a:cubicBezTo>
                  <a:cubicBezTo>
                    <a:pt x="500" y="4172"/>
                    <a:pt x="500" y="4172"/>
                    <a:pt x="470" y="4172"/>
                  </a:cubicBezTo>
                  <a:cubicBezTo>
                    <a:pt x="470" y="4172"/>
                    <a:pt x="439" y="4172"/>
                    <a:pt x="470" y="4203"/>
                  </a:cubicBezTo>
                  <a:cubicBezTo>
                    <a:pt x="470" y="4238"/>
                    <a:pt x="470" y="4253"/>
                    <a:pt x="464" y="4253"/>
                  </a:cubicBezTo>
                  <a:cubicBezTo>
                    <a:pt x="459" y="4253"/>
                    <a:pt x="452" y="4246"/>
                    <a:pt x="439" y="4233"/>
                  </a:cubicBezTo>
                  <a:cubicBezTo>
                    <a:pt x="426" y="4206"/>
                    <a:pt x="418" y="4191"/>
                    <a:pt x="414" y="4191"/>
                  </a:cubicBezTo>
                  <a:cubicBezTo>
                    <a:pt x="409" y="4191"/>
                    <a:pt x="409" y="4213"/>
                    <a:pt x="409" y="4264"/>
                  </a:cubicBezTo>
                  <a:cubicBezTo>
                    <a:pt x="409" y="4294"/>
                    <a:pt x="409" y="4309"/>
                    <a:pt x="405" y="4309"/>
                  </a:cubicBezTo>
                  <a:cubicBezTo>
                    <a:pt x="401" y="4309"/>
                    <a:pt x="394" y="4294"/>
                    <a:pt x="379" y="4264"/>
                  </a:cubicBezTo>
                  <a:cubicBezTo>
                    <a:pt x="379" y="4233"/>
                    <a:pt x="348" y="4203"/>
                    <a:pt x="318" y="4203"/>
                  </a:cubicBezTo>
                  <a:lnTo>
                    <a:pt x="348" y="4233"/>
                  </a:lnTo>
                  <a:cubicBezTo>
                    <a:pt x="348" y="4269"/>
                    <a:pt x="348" y="4284"/>
                    <a:pt x="342" y="4284"/>
                  </a:cubicBezTo>
                  <a:cubicBezTo>
                    <a:pt x="338" y="4284"/>
                    <a:pt x="330" y="4276"/>
                    <a:pt x="318" y="4264"/>
                  </a:cubicBezTo>
                  <a:cubicBezTo>
                    <a:pt x="318" y="4251"/>
                    <a:pt x="313" y="4244"/>
                    <a:pt x="304" y="4244"/>
                  </a:cubicBezTo>
                  <a:cubicBezTo>
                    <a:pt x="293" y="4244"/>
                    <a:pt x="275" y="4258"/>
                    <a:pt x="257" y="4294"/>
                  </a:cubicBezTo>
                  <a:cubicBezTo>
                    <a:pt x="227" y="4294"/>
                    <a:pt x="196" y="4294"/>
                    <a:pt x="196" y="4264"/>
                  </a:cubicBezTo>
                  <a:cubicBezTo>
                    <a:pt x="196" y="4233"/>
                    <a:pt x="196" y="4218"/>
                    <a:pt x="192" y="4218"/>
                  </a:cubicBezTo>
                  <a:cubicBezTo>
                    <a:pt x="189" y="4218"/>
                    <a:pt x="181" y="4233"/>
                    <a:pt x="166" y="4264"/>
                  </a:cubicBezTo>
                  <a:cubicBezTo>
                    <a:pt x="166" y="4279"/>
                    <a:pt x="166" y="4286"/>
                    <a:pt x="162" y="4286"/>
                  </a:cubicBezTo>
                  <a:cubicBezTo>
                    <a:pt x="158" y="4286"/>
                    <a:pt x="151" y="4279"/>
                    <a:pt x="135" y="4264"/>
                  </a:cubicBezTo>
                  <a:cubicBezTo>
                    <a:pt x="123" y="4251"/>
                    <a:pt x="115" y="4244"/>
                    <a:pt x="111" y="4244"/>
                  </a:cubicBezTo>
                  <a:cubicBezTo>
                    <a:pt x="105" y="4244"/>
                    <a:pt x="105" y="4258"/>
                    <a:pt x="105" y="4294"/>
                  </a:cubicBezTo>
                  <a:cubicBezTo>
                    <a:pt x="105" y="4355"/>
                    <a:pt x="105" y="4385"/>
                    <a:pt x="135" y="4385"/>
                  </a:cubicBezTo>
                  <a:cubicBezTo>
                    <a:pt x="166" y="4385"/>
                    <a:pt x="166" y="4385"/>
                    <a:pt x="166" y="4416"/>
                  </a:cubicBezTo>
                  <a:lnTo>
                    <a:pt x="135" y="4416"/>
                  </a:lnTo>
                  <a:cubicBezTo>
                    <a:pt x="105" y="4416"/>
                    <a:pt x="105" y="4416"/>
                    <a:pt x="75" y="4476"/>
                  </a:cubicBezTo>
                  <a:cubicBezTo>
                    <a:pt x="1" y="4501"/>
                    <a:pt x="7" y="4545"/>
                    <a:pt x="28" y="4545"/>
                  </a:cubicBezTo>
                  <a:cubicBezTo>
                    <a:pt x="33" y="4545"/>
                    <a:pt x="38" y="4543"/>
                    <a:pt x="44" y="4537"/>
                  </a:cubicBezTo>
                  <a:lnTo>
                    <a:pt x="75" y="4568"/>
                  </a:lnTo>
                  <a:cubicBezTo>
                    <a:pt x="75" y="4610"/>
                    <a:pt x="81" y="4633"/>
                    <a:pt x="88" y="4633"/>
                  </a:cubicBezTo>
                  <a:cubicBezTo>
                    <a:pt x="96" y="4633"/>
                    <a:pt x="105" y="4602"/>
                    <a:pt x="105" y="4537"/>
                  </a:cubicBezTo>
                  <a:cubicBezTo>
                    <a:pt x="88" y="4487"/>
                    <a:pt x="81" y="4464"/>
                    <a:pt x="82" y="4464"/>
                  </a:cubicBezTo>
                  <a:lnTo>
                    <a:pt x="82" y="4464"/>
                  </a:lnTo>
                  <a:cubicBezTo>
                    <a:pt x="84" y="4464"/>
                    <a:pt x="91" y="4479"/>
                    <a:pt x="105" y="4507"/>
                  </a:cubicBezTo>
                  <a:cubicBezTo>
                    <a:pt x="135" y="4568"/>
                    <a:pt x="135" y="4568"/>
                    <a:pt x="166" y="4568"/>
                  </a:cubicBezTo>
                  <a:cubicBezTo>
                    <a:pt x="166" y="4568"/>
                    <a:pt x="166" y="4568"/>
                    <a:pt x="196" y="4598"/>
                  </a:cubicBezTo>
                  <a:cubicBezTo>
                    <a:pt x="196" y="4628"/>
                    <a:pt x="227" y="4659"/>
                    <a:pt x="227" y="4659"/>
                  </a:cubicBezTo>
                  <a:cubicBezTo>
                    <a:pt x="257" y="4659"/>
                    <a:pt x="257" y="4659"/>
                    <a:pt x="257" y="4628"/>
                  </a:cubicBezTo>
                  <a:cubicBezTo>
                    <a:pt x="244" y="4616"/>
                    <a:pt x="242" y="4608"/>
                    <a:pt x="246" y="4608"/>
                  </a:cubicBezTo>
                  <a:cubicBezTo>
                    <a:pt x="252" y="4608"/>
                    <a:pt x="270" y="4623"/>
                    <a:pt x="287" y="4659"/>
                  </a:cubicBezTo>
                  <a:cubicBezTo>
                    <a:pt x="300" y="4671"/>
                    <a:pt x="307" y="4679"/>
                    <a:pt x="309" y="4679"/>
                  </a:cubicBezTo>
                  <a:cubicBezTo>
                    <a:pt x="313" y="4679"/>
                    <a:pt x="305" y="4664"/>
                    <a:pt x="287" y="4628"/>
                  </a:cubicBezTo>
                  <a:cubicBezTo>
                    <a:pt x="287" y="4578"/>
                    <a:pt x="297" y="4556"/>
                    <a:pt x="310" y="4556"/>
                  </a:cubicBezTo>
                  <a:cubicBezTo>
                    <a:pt x="321" y="4556"/>
                    <a:pt x="335" y="4571"/>
                    <a:pt x="348" y="4598"/>
                  </a:cubicBezTo>
                  <a:lnTo>
                    <a:pt x="379" y="4598"/>
                  </a:lnTo>
                  <a:cubicBezTo>
                    <a:pt x="409" y="4598"/>
                    <a:pt x="379" y="4568"/>
                    <a:pt x="379" y="4537"/>
                  </a:cubicBezTo>
                  <a:cubicBezTo>
                    <a:pt x="379" y="4509"/>
                    <a:pt x="379" y="4489"/>
                    <a:pt x="379" y="4476"/>
                  </a:cubicBezTo>
                  <a:cubicBezTo>
                    <a:pt x="409" y="4507"/>
                    <a:pt x="439" y="4537"/>
                    <a:pt x="439" y="4537"/>
                  </a:cubicBezTo>
                  <a:cubicBezTo>
                    <a:pt x="439" y="4568"/>
                    <a:pt x="439" y="4575"/>
                    <a:pt x="443" y="4575"/>
                  </a:cubicBezTo>
                  <a:cubicBezTo>
                    <a:pt x="447" y="4575"/>
                    <a:pt x="455" y="4568"/>
                    <a:pt x="470" y="4568"/>
                  </a:cubicBezTo>
                  <a:cubicBezTo>
                    <a:pt x="500" y="4568"/>
                    <a:pt x="531" y="4568"/>
                    <a:pt x="500" y="4537"/>
                  </a:cubicBezTo>
                  <a:lnTo>
                    <a:pt x="500" y="4537"/>
                  </a:lnTo>
                  <a:lnTo>
                    <a:pt x="531" y="4568"/>
                  </a:lnTo>
                  <a:cubicBezTo>
                    <a:pt x="531" y="4568"/>
                    <a:pt x="561" y="4568"/>
                    <a:pt x="591" y="4598"/>
                  </a:cubicBezTo>
                  <a:cubicBezTo>
                    <a:pt x="652" y="4598"/>
                    <a:pt x="683" y="4537"/>
                    <a:pt x="622" y="4476"/>
                  </a:cubicBezTo>
                  <a:cubicBezTo>
                    <a:pt x="652" y="4476"/>
                    <a:pt x="652" y="4446"/>
                    <a:pt x="652" y="4446"/>
                  </a:cubicBezTo>
                  <a:cubicBezTo>
                    <a:pt x="622" y="4385"/>
                    <a:pt x="652" y="4385"/>
                    <a:pt x="652" y="4385"/>
                  </a:cubicBezTo>
                  <a:lnTo>
                    <a:pt x="683" y="4446"/>
                  </a:lnTo>
                  <a:cubicBezTo>
                    <a:pt x="683" y="4514"/>
                    <a:pt x="702" y="4554"/>
                    <a:pt x="713" y="4554"/>
                  </a:cubicBezTo>
                  <a:cubicBezTo>
                    <a:pt x="722" y="4554"/>
                    <a:pt x="726" y="4530"/>
                    <a:pt x="713" y="4476"/>
                  </a:cubicBezTo>
                  <a:lnTo>
                    <a:pt x="713" y="4476"/>
                  </a:lnTo>
                  <a:lnTo>
                    <a:pt x="743" y="4507"/>
                  </a:lnTo>
                  <a:cubicBezTo>
                    <a:pt x="743" y="4522"/>
                    <a:pt x="743" y="4530"/>
                    <a:pt x="747" y="4530"/>
                  </a:cubicBezTo>
                  <a:cubicBezTo>
                    <a:pt x="751" y="4530"/>
                    <a:pt x="759" y="4522"/>
                    <a:pt x="774" y="4507"/>
                  </a:cubicBezTo>
                  <a:cubicBezTo>
                    <a:pt x="804" y="4507"/>
                    <a:pt x="804" y="4446"/>
                    <a:pt x="804" y="4385"/>
                  </a:cubicBezTo>
                  <a:cubicBezTo>
                    <a:pt x="774" y="4355"/>
                    <a:pt x="804" y="4355"/>
                    <a:pt x="804" y="4355"/>
                  </a:cubicBezTo>
                  <a:cubicBezTo>
                    <a:pt x="834" y="4355"/>
                    <a:pt x="834" y="4355"/>
                    <a:pt x="834" y="4385"/>
                  </a:cubicBezTo>
                  <a:cubicBezTo>
                    <a:pt x="834" y="4416"/>
                    <a:pt x="842" y="4431"/>
                    <a:pt x="853" y="4431"/>
                  </a:cubicBezTo>
                  <a:cubicBezTo>
                    <a:pt x="865" y="4431"/>
                    <a:pt x="880" y="4416"/>
                    <a:pt x="895" y="4385"/>
                  </a:cubicBezTo>
                  <a:lnTo>
                    <a:pt x="895" y="4416"/>
                  </a:lnTo>
                  <a:cubicBezTo>
                    <a:pt x="895" y="4433"/>
                    <a:pt x="905" y="4451"/>
                    <a:pt x="932" y="4451"/>
                  </a:cubicBezTo>
                  <a:cubicBezTo>
                    <a:pt x="951" y="4451"/>
                    <a:pt x="978" y="4441"/>
                    <a:pt x="1017" y="4416"/>
                  </a:cubicBezTo>
                  <a:cubicBezTo>
                    <a:pt x="1057" y="4416"/>
                    <a:pt x="1098" y="4402"/>
                    <a:pt x="1120" y="4402"/>
                  </a:cubicBezTo>
                  <a:cubicBezTo>
                    <a:pt x="1132" y="4402"/>
                    <a:pt x="1138" y="4406"/>
                    <a:pt x="1138" y="4416"/>
                  </a:cubicBezTo>
                  <a:cubicBezTo>
                    <a:pt x="1138" y="4429"/>
                    <a:pt x="1142" y="4435"/>
                    <a:pt x="1146" y="4435"/>
                  </a:cubicBezTo>
                  <a:cubicBezTo>
                    <a:pt x="1163" y="4435"/>
                    <a:pt x="1199" y="4365"/>
                    <a:pt x="1199" y="4294"/>
                  </a:cubicBezTo>
                  <a:cubicBezTo>
                    <a:pt x="1230" y="4324"/>
                    <a:pt x="1230" y="4324"/>
                    <a:pt x="1260" y="4324"/>
                  </a:cubicBezTo>
                  <a:cubicBezTo>
                    <a:pt x="1321" y="4324"/>
                    <a:pt x="1321" y="4324"/>
                    <a:pt x="1321" y="4355"/>
                  </a:cubicBezTo>
                  <a:cubicBezTo>
                    <a:pt x="1321" y="4385"/>
                    <a:pt x="1321" y="4400"/>
                    <a:pt x="1325" y="4400"/>
                  </a:cubicBezTo>
                  <a:cubicBezTo>
                    <a:pt x="1328" y="4400"/>
                    <a:pt x="1336" y="4385"/>
                    <a:pt x="1351" y="4355"/>
                  </a:cubicBezTo>
                  <a:cubicBezTo>
                    <a:pt x="1351" y="4314"/>
                    <a:pt x="1364" y="4297"/>
                    <a:pt x="1380" y="4297"/>
                  </a:cubicBezTo>
                  <a:cubicBezTo>
                    <a:pt x="1400" y="4297"/>
                    <a:pt x="1426" y="4321"/>
                    <a:pt x="1442" y="4355"/>
                  </a:cubicBezTo>
                  <a:cubicBezTo>
                    <a:pt x="1442" y="4385"/>
                    <a:pt x="1442" y="4385"/>
                    <a:pt x="1503" y="4385"/>
                  </a:cubicBezTo>
                  <a:cubicBezTo>
                    <a:pt x="1503" y="4355"/>
                    <a:pt x="1534" y="4355"/>
                    <a:pt x="1564" y="4324"/>
                  </a:cubicBezTo>
                  <a:cubicBezTo>
                    <a:pt x="1625" y="4324"/>
                    <a:pt x="1625" y="4324"/>
                    <a:pt x="1594" y="4264"/>
                  </a:cubicBezTo>
                  <a:cubicBezTo>
                    <a:pt x="1594" y="4172"/>
                    <a:pt x="1594" y="4172"/>
                    <a:pt x="1625" y="4172"/>
                  </a:cubicBezTo>
                  <a:cubicBezTo>
                    <a:pt x="1655" y="4172"/>
                    <a:pt x="1686" y="4172"/>
                    <a:pt x="1686" y="4203"/>
                  </a:cubicBezTo>
                  <a:cubicBezTo>
                    <a:pt x="1686" y="4203"/>
                    <a:pt x="1716" y="4233"/>
                    <a:pt x="1716" y="4233"/>
                  </a:cubicBezTo>
                  <a:cubicBezTo>
                    <a:pt x="1746" y="4233"/>
                    <a:pt x="1746" y="4233"/>
                    <a:pt x="1777" y="4264"/>
                  </a:cubicBezTo>
                  <a:cubicBezTo>
                    <a:pt x="1777" y="4264"/>
                    <a:pt x="1777" y="4277"/>
                    <a:pt x="1795" y="4277"/>
                  </a:cubicBezTo>
                  <a:cubicBezTo>
                    <a:pt x="1804" y="4277"/>
                    <a:pt x="1817" y="4274"/>
                    <a:pt x="1838" y="4264"/>
                  </a:cubicBezTo>
                  <a:cubicBezTo>
                    <a:pt x="1868" y="4264"/>
                    <a:pt x="1898" y="4264"/>
                    <a:pt x="1898" y="4294"/>
                  </a:cubicBezTo>
                  <a:cubicBezTo>
                    <a:pt x="1929" y="4294"/>
                    <a:pt x="1929" y="4294"/>
                    <a:pt x="1898" y="4264"/>
                  </a:cubicBezTo>
                  <a:cubicBezTo>
                    <a:pt x="1898" y="4239"/>
                    <a:pt x="1898" y="4195"/>
                    <a:pt x="1947" y="4195"/>
                  </a:cubicBezTo>
                  <a:cubicBezTo>
                    <a:pt x="1958" y="4195"/>
                    <a:pt x="1972" y="4197"/>
                    <a:pt x="1990" y="4203"/>
                  </a:cubicBezTo>
                  <a:cubicBezTo>
                    <a:pt x="2020" y="4203"/>
                    <a:pt x="2081" y="4172"/>
                    <a:pt x="2081" y="4142"/>
                  </a:cubicBezTo>
                  <a:cubicBezTo>
                    <a:pt x="2081" y="4142"/>
                    <a:pt x="2081" y="4142"/>
                    <a:pt x="2081" y="4172"/>
                  </a:cubicBezTo>
                  <a:cubicBezTo>
                    <a:pt x="2094" y="4214"/>
                    <a:pt x="2108" y="4230"/>
                    <a:pt x="2122" y="4230"/>
                  </a:cubicBezTo>
                  <a:cubicBezTo>
                    <a:pt x="2139" y="4230"/>
                    <a:pt x="2155" y="4206"/>
                    <a:pt x="2172" y="4172"/>
                  </a:cubicBezTo>
                  <a:cubicBezTo>
                    <a:pt x="2157" y="4157"/>
                    <a:pt x="2157" y="4150"/>
                    <a:pt x="2164" y="4150"/>
                  </a:cubicBezTo>
                  <a:cubicBezTo>
                    <a:pt x="2172" y="4150"/>
                    <a:pt x="2187" y="4157"/>
                    <a:pt x="2202" y="4172"/>
                  </a:cubicBezTo>
                  <a:cubicBezTo>
                    <a:pt x="2202" y="4172"/>
                    <a:pt x="2202" y="4142"/>
                    <a:pt x="2233" y="4112"/>
                  </a:cubicBezTo>
                  <a:cubicBezTo>
                    <a:pt x="2233" y="4096"/>
                    <a:pt x="2233" y="4089"/>
                    <a:pt x="2236" y="4089"/>
                  </a:cubicBezTo>
                  <a:cubicBezTo>
                    <a:pt x="2240" y="4089"/>
                    <a:pt x="2248" y="4096"/>
                    <a:pt x="2263" y="4112"/>
                  </a:cubicBezTo>
                  <a:cubicBezTo>
                    <a:pt x="2293" y="4142"/>
                    <a:pt x="2293" y="4142"/>
                    <a:pt x="2324" y="4142"/>
                  </a:cubicBezTo>
                  <a:cubicBezTo>
                    <a:pt x="2346" y="4098"/>
                    <a:pt x="2450" y="4069"/>
                    <a:pt x="2516" y="4069"/>
                  </a:cubicBezTo>
                  <a:cubicBezTo>
                    <a:pt x="2540" y="4069"/>
                    <a:pt x="2559" y="4073"/>
                    <a:pt x="2567" y="4081"/>
                  </a:cubicBezTo>
                  <a:cubicBezTo>
                    <a:pt x="2567" y="4051"/>
                    <a:pt x="2567" y="4051"/>
                    <a:pt x="2597" y="4020"/>
                  </a:cubicBezTo>
                  <a:cubicBezTo>
                    <a:pt x="2609" y="4054"/>
                    <a:pt x="2616" y="4067"/>
                    <a:pt x="2620" y="4067"/>
                  </a:cubicBezTo>
                  <a:cubicBezTo>
                    <a:pt x="2626" y="4067"/>
                    <a:pt x="2627" y="4046"/>
                    <a:pt x="2628" y="4020"/>
                  </a:cubicBezTo>
                  <a:lnTo>
                    <a:pt x="2628" y="4020"/>
                  </a:lnTo>
                  <a:cubicBezTo>
                    <a:pt x="2628" y="4020"/>
                    <a:pt x="2628" y="4020"/>
                    <a:pt x="2628" y="4020"/>
                  </a:cubicBezTo>
                  <a:cubicBezTo>
                    <a:pt x="2643" y="4051"/>
                    <a:pt x="2651" y="4066"/>
                    <a:pt x="2654" y="4066"/>
                  </a:cubicBezTo>
                  <a:cubicBezTo>
                    <a:pt x="2658" y="4066"/>
                    <a:pt x="2658" y="4051"/>
                    <a:pt x="2658" y="4020"/>
                  </a:cubicBezTo>
                  <a:cubicBezTo>
                    <a:pt x="2658" y="3970"/>
                    <a:pt x="2667" y="3948"/>
                    <a:pt x="2681" y="3948"/>
                  </a:cubicBezTo>
                  <a:cubicBezTo>
                    <a:pt x="2692" y="3948"/>
                    <a:pt x="2705" y="3963"/>
                    <a:pt x="2719" y="3990"/>
                  </a:cubicBezTo>
                  <a:cubicBezTo>
                    <a:pt x="2734" y="4036"/>
                    <a:pt x="2742" y="4058"/>
                    <a:pt x="2746" y="4058"/>
                  </a:cubicBezTo>
                  <a:cubicBezTo>
                    <a:pt x="2749" y="4058"/>
                    <a:pt x="2749" y="4036"/>
                    <a:pt x="2749" y="3990"/>
                  </a:cubicBezTo>
                  <a:cubicBezTo>
                    <a:pt x="2749" y="3920"/>
                    <a:pt x="2760" y="3870"/>
                    <a:pt x="2774" y="3870"/>
                  </a:cubicBezTo>
                  <a:cubicBezTo>
                    <a:pt x="2785" y="3870"/>
                    <a:pt x="2797" y="3896"/>
                    <a:pt x="2810" y="3960"/>
                  </a:cubicBezTo>
                  <a:cubicBezTo>
                    <a:pt x="2841" y="4020"/>
                    <a:pt x="2871" y="4051"/>
                    <a:pt x="2871" y="4051"/>
                  </a:cubicBezTo>
                  <a:cubicBezTo>
                    <a:pt x="2901" y="4051"/>
                    <a:pt x="2901" y="3990"/>
                    <a:pt x="2871" y="3960"/>
                  </a:cubicBezTo>
                  <a:cubicBezTo>
                    <a:pt x="2856" y="3929"/>
                    <a:pt x="2856" y="3914"/>
                    <a:pt x="2863" y="3914"/>
                  </a:cubicBezTo>
                  <a:cubicBezTo>
                    <a:pt x="2871" y="3914"/>
                    <a:pt x="2886" y="3929"/>
                    <a:pt x="2901" y="3960"/>
                  </a:cubicBezTo>
                  <a:cubicBezTo>
                    <a:pt x="2947" y="4005"/>
                    <a:pt x="2977" y="4028"/>
                    <a:pt x="3000" y="4028"/>
                  </a:cubicBezTo>
                  <a:cubicBezTo>
                    <a:pt x="3023" y="4028"/>
                    <a:pt x="3038" y="4005"/>
                    <a:pt x="3053" y="3960"/>
                  </a:cubicBezTo>
                  <a:cubicBezTo>
                    <a:pt x="3084" y="3914"/>
                    <a:pt x="3114" y="3891"/>
                    <a:pt x="3133" y="3891"/>
                  </a:cubicBezTo>
                  <a:cubicBezTo>
                    <a:pt x="3152" y="3891"/>
                    <a:pt x="3160" y="3914"/>
                    <a:pt x="3145" y="3960"/>
                  </a:cubicBezTo>
                  <a:cubicBezTo>
                    <a:pt x="3127" y="3995"/>
                    <a:pt x="3119" y="4010"/>
                    <a:pt x="3122" y="4010"/>
                  </a:cubicBezTo>
                  <a:cubicBezTo>
                    <a:pt x="3125" y="4010"/>
                    <a:pt x="3132" y="4003"/>
                    <a:pt x="3145" y="3990"/>
                  </a:cubicBezTo>
                  <a:cubicBezTo>
                    <a:pt x="3175" y="3960"/>
                    <a:pt x="3205" y="3960"/>
                    <a:pt x="3236" y="3960"/>
                  </a:cubicBezTo>
                  <a:cubicBezTo>
                    <a:pt x="3236" y="3960"/>
                    <a:pt x="3258" y="3937"/>
                    <a:pt x="3245" y="3892"/>
                  </a:cubicBezTo>
                  <a:lnTo>
                    <a:pt x="3245" y="3892"/>
                  </a:lnTo>
                  <a:cubicBezTo>
                    <a:pt x="3261" y="3926"/>
                    <a:pt x="3282" y="3941"/>
                    <a:pt x="3298" y="3941"/>
                  </a:cubicBezTo>
                  <a:cubicBezTo>
                    <a:pt x="3315" y="3941"/>
                    <a:pt x="3327" y="3926"/>
                    <a:pt x="3327" y="3899"/>
                  </a:cubicBezTo>
                  <a:lnTo>
                    <a:pt x="3357" y="3899"/>
                  </a:lnTo>
                  <a:cubicBezTo>
                    <a:pt x="3388" y="3899"/>
                    <a:pt x="3388" y="3899"/>
                    <a:pt x="3388" y="3838"/>
                  </a:cubicBezTo>
                  <a:cubicBezTo>
                    <a:pt x="3397" y="3829"/>
                    <a:pt x="3403" y="3826"/>
                    <a:pt x="3408" y="3826"/>
                  </a:cubicBezTo>
                  <a:cubicBezTo>
                    <a:pt x="3421" y="3826"/>
                    <a:pt x="3427" y="3847"/>
                    <a:pt x="3449" y="3869"/>
                  </a:cubicBezTo>
                  <a:cubicBezTo>
                    <a:pt x="3470" y="3890"/>
                    <a:pt x="3492" y="3911"/>
                    <a:pt x="3502" y="3911"/>
                  </a:cubicBezTo>
                  <a:cubicBezTo>
                    <a:pt x="3507" y="3911"/>
                    <a:pt x="3509" y="3908"/>
                    <a:pt x="3509" y="3899"/>
                  </a:cubicBezTo>
                  <a:cubicBezTo>
                    <a:pt x="3479" y="3869"/>
                    <a:pt x="3509" y="3838"/>
                    <a:pt x="3540" y="3777"/>
                  </a:cubicBezTo>
                  <a:cubicBezTo>
                    <a:pt x="3540" y="3768"/>
                    <a:pt x="3542" y="3765"/>
                    <a:pt x="3545" y="3765"/>
                  </a:cubicBezTo>
                  <a:cubicBezTo>
                    <a:pt x="3552" y="3765"/>
                    <a:pt x="3561" y="3786"/>
                    <a:pt x="3540" y="3808"/>
                  </a:cubicBezTo>
                  <a:cubicBezTo>
                    <a:pt x="3570" y="3838"/>
                    <a:pt x="3570" y="3838"/>
                    <a:pt x="3601" y="3869"/>
                  </a:cubicBezTo>
                  <a:cubicBezTo>
                    <a:pt x="3631" y="3869"/>
                    <a:pt x="3661" y="3869"/>
                    <a:pt x="3661" y="3838"/>
                  </a:cubicBezTo>
                  <a:cubicBezTo>
                    <a:pt x="3640" y="3817"/>
                    <a:pt x="3694" y="3795"/>
                    <a:pt x="3739" y="3795"/>
                  </a:cubicBezTo>
                  <a:cubicBezTo>
                    <a:pt x="3757" y="3795"/>
                    <a:pt x="3774" y="3799"/>
                    <a:pt x="3783" y="3808"/>
                  </a:cubicBezTo>
                  <a:lnTo>
                    <a:pt x="3813" y="3808"/>
                  </a:lnTo>
                  <a:cubicBezTo>
                    <a:pt x="3813" y="3777"/>
                    <a:pt x="3844" y="3747"/>
                    <a:pt x="3844" y="3747"/>
                  </a:cubicBezTo>
                  <a:cubicBezTo>
                    <a:pt x="3844" y="3747"/>
                    <a:pt x="3874" y="3747"/>
                    <a:pt x="3874" y="3717"/>
                  </a:cubicBezTo>
                  <a:cubicBezTo>
                    <a:pt x="3889" y="3717"/>
                    <a:pt x="3897" y="3709"/>
                    <a:pt x="3901" y="3709"/>
                  </a:cubicBezTo>
                  <a:cubicBezTo>
                    <a:pt x="3904" y="3709"/>
                    <a:pt x="3904" y="3717"/>
                    <a:pt x="3904" y="3747"/>
                  </a:cubicBezTo>
                  <a:cubicBezTo>
                    <a:pt x="3904" y="3697"/>
                    <a:pt x="3904" y="3674"/>
                    <a:pt x="3910" y="3674"/>
                  </a:cubicBezTo>
                  <a:cubicBezTo>
                    <a:pt x="3914" y="3674"/>
                    <a:pt x="3921" y="3689"/>
                    <a:pt x="3935" y="3717"/>
                  </a:cubicBezTo>
                  <a:cubicBezTo>
                    <a:pt x="3950" y="3762"/>
                    <a:pt x="3958" y="3785"/>
                    <a:pt x="3961" y="3785"/>
                  </a:cubicBezTo>
                  <a:cubicBezTo>
                    <a:pt x="3965" y="3785"/>
                    <a:pt x="3965" y="3762"/>
                    <a:pt x="3965" y="3717"/>
                  </a:cubicBezTo>
                  <a:cubicBezTo>
                    <a:pt x="3965" y="3701"/>
                    <a:pt x="3965" y="3694"/>
                    <a:pt x="3969" y="3694"/>
                  </a:cubicBezTo>
                  <a:cubicBezTo>
                    <a:pt x="3973" y="3694"/>
                    <a:pt x="3980" y="3701"/>
                    <a:pt x="3996" y="3717"/>
                  </a:cubicBezTo>
                  <a:cubicBezTo>
                    <a:pt x="3996" y="3732"/>
                    <a:pt x="4003" y="3739"/>
                    <a:pt x="4011" y="3739"/>
                  </a:cubicBezTo>
                  <a:cubicBezTo>
                    <a:pt x="4018" y="3739"/>
                    <a:pt x="4026" y="3732"/>
                    <a:pt x="4026" y="3717"/>
                  </a:cubicBezTo>
                  <a:cubicBezTo>
                    <a:pt x="4026" y="3658"/>
                    <a:pt x="4039" y="3624"/>
                    <a:pt x="4056" y="3624"/>
                  </a:cubicBezTo>
                  <a:cubicBezTo>
                    <a:pt x="4065" y="3624"/>
                    <a:pt x="4076" y="3634"/>
                    <a:pt x="4087" y="3656"/>
                  </a:cubicBezTo>
                  <a:cubicBezTo>
                    <a:pt x="4087" y="3656"/>
                    <a:pt x="4087" y="3656"/>
                    <a:pt x="4117" y="3625"/>
                  </a:cubicBezTo>
                  <a:cubicBezTo>
                    <a:pt x="4131" y="3653"/>
                    <a:pt x="4145" y="3668"/>
                    <a:pt x="4155" y="3668"/>
                  </a:cubicBezTo>
                  <a:cubicBezTo>
                    <a:pt x="4169" y="3668"/>
                    <a:pt x="4178" y="3645"/>
                    <a:pt x="4178" y="3595"/>
                  </a:cubicBezTo>
                  <a:cubicBezTo>
                    <a:pt x="4178" y="3595"/>
                    <a:pt x="4178" y="3581"/>
                    <a:pt x="4187" y="3581"/>
                  </a:cubicBezTo>
                  <a:cubicBezTo>
                    <a:pt x="4192" y="3581"/>
                    <a:pt x="4198" y="3585"/>
                    <a:pt x="4208" y="3595"/>
                  </a:cubicBezTo>
                  <a:cubicBezTo>
                    <a:pt x="4234" y="3608"/>
                    <a:pt x="4264" y="3615"/>
                    <a:pt x="4289" y="3615"/>
                  </a:cubicBezTo>
                  <a:cubicBezTo>
                    <a:pt x="4324" y="3615"/>
                    <a:pt x="4348" y="3600"/>
                    <a:pt x="4330" y="3565"/>
                  </a:cubicBezTo>
                  <a:lnTo>
                    <a:pt x="4360" y="3565"/>
                  </a:lnTo>
                  <a:cubicBezTo>
                    <a:pt x="4378" y="3573"/>
                    <a:pt x="4391" y="3577"/>
                    <a:pt x="4400" y="3577"/>
                  </a:cubicBezTo>
                  <a:cubicBezTo>
                    <a:pt x="4424" y="3577"/>
                    <a:pt x="4430" y="3556"/>
                    <a:pt x="4452" y="3534"/>
                  </a:cubicBezTo>
                  <a:lnTo>
                    <a:pt x="4452" y="3504"/>
                  </a:lnTo>
                  <a:cubicBezTo>
                    <a:pt x="4452" y="3534"/>
                    <a:pt x="4482" y="3565"/>
                    <a:pt x="4512" y="3565"/>
                  </a:cubicBezTo>
                  <a:cubicBezTo>
                    <a:pt x="4512" y="3565"/>
                    <a:pt x="4512" y="3565"/>
                    <a:pt x="4512" y="3534"/>
                  </a:cubicBezTo>
                  <a:cubicBezTo>
                    <a:pt x="4482" y="3504"/>
                    <a:pt x="4512" y="3473"/>
                    <a:pt x="4512" y="3473"/>
                  </a:cubicBezTo>
                  <a:cubicBezTo>
                    <a:pt x="4543" y="3473"/>
                    <a:pt x="4543" y="3504"/>
                    <a:pt x="4573" y="3534"/>
                  </a:cubicBezTo>
                  <a:cubicBezTo>
                    <a:pt x="4573" y="3499"/>
                    <a:pt x="4573" y="3484"/>
                    <a:pt x="4579" y="3484"/>
                  </a:cubicBezTo>
                  <a:cubicBezTo>
                    <a:pt x="4584" y="3484"/>
                    <a:pt x="4591" y="3491"/>
                    <a:pt x="4604" y="3504"/>
                  </a:cubicBezTo>
                  <a:cubicBezTo>
                    <a:pt x="4634" y="3534"/>
                    <a:pt x="4634" y="3534"/>
                    <a:pt x="4664" y="3534"/>
                  </a:cubicBezTo>
                  <a:cubicBezTo>
                    <a:pt x="4652" y="3508"/>
                    <a:pt x="4650" y="3499"/>
                    <a:pt x="4652" y="3499"/>
                  </a:cubicBezTo>
                  <a:lnTo>
                    <a:pt x="4652" y="3499"/>
                  </a:lnTo>
                  <a:cubicBezTo>
                    <a:pt x="4654" y="3499"/>
                    <a:pt x="4664" y="3517"/>
                    <a:pt x="4664" y="3534"/>
                  </a:cubicBezTo>
                  <a:lnTo>
                    <a:pt x="4664" y="3565"/>
                  </a:lnTo>
                  <a:cubicBezTo>
                    <a:pt x="4672" y="3573"/>
                    <a:pt x="4678" y="3576"/>
                    <a:pt x="4682" y="3576"/>
                  </a:cubicBezTo>
                  <a:cubicBezTo>
                    <a:pt x="4693" y="3576"/>
                    <a:pt x="4687" y="3548"/>
                    <a:pt x="4664" y="3504"/>
                  </a:cubicBezTo>
                  <a:lnTo>
                    <a:pt x="4695" y="3504"/>
                  </a:lnTo>
                  <a:cubicBezTo>
                    <a:pt x="4725" y="3504"/>
                    <a:pt x="4725" y="3504"/>
                    <a:pt x="4725" y="3473"/>
                  </a:cubicBezTo>
                  <a:cubicBezTo>
                    <a:pt x="4695" y="3443"/>
                    <a:pt x="4695" y="3413"/>
                    <a:pt x="4725" y="3413"/>
                  </a:cubicBezTo>
                  <a:cubicBezTo>
                    <a:pt x="4712" y="3387"/>
                    <a:pt x="4710" y="3377"/>
                    <a:pt x="4712" y="3377"/>
                  </a:cubicBezTo>
                  <a:lnTo>
                    <a:pt x="4712" y="3377"/>
                  </a:lnTo>
                  <a:cubicBezTo>
                    <a:pt x="4715" y="3377"/>
                    <a:pt x="4725" y="3395"/>
                    <a:pt x="4725" y="3413"/>
                  </a:cubicBezTo>
                  <a:cubicBezTo>
                    <a:pt x="4725" y="3443"/>
                    <a:pt x="4725" y="3473"/>
                    <a:pt x="4756" y="3473"/>
                  </a:cubicBezTo>
                  <a:cubicBezTo>
                    <a:pt x="4756" y="3473"/>
                    <a:pt x="4786" y="3504"/>
                    <a:pt x="4786" y="3504"/>
                  </a:cubicBezTo>
                  <a:cubicBezTo>
                    <a:pt x="4786" y="3523"/>
                    <a:pt x="4792" y="3530"/>
                    <a:pt x="4800" y="3530"/>
                  </a:cubicBezTo>
                  <a:cubicBezTo>
                    <a:pt x="4818" y="3530"/>
                    <a:pt x="4847" y="3494"/>
                    <a:pt x="4847" y="3473"/>
                  </a:cubicBezTo>
                  <a:cubicBezTo>
                    <a:pt x="4847" y="3440"/>
                    <a:pt x="4856" y="3416"/>
                    <a:pt x="4869" y="3416"/>
                  </a:cubicBezTo>
                  <a:cubicBezTo>
                    <a:pt x="4880" y="3416"/>
                    <a:pt x="4894" y="3432"/>
                    <a:pt x="4908" y="3473"/>
                  </a:cubicBezTo>
                  <a:cubicBezTo>
                    <a:pt x="4908" y="3487"/>
                    <a:pt x="4909" y="3493"/>
                    <a:pt x="4911" y="3493"/>
                  </a:cubicBezTo>
                  <a:cubicBezTo>
                    <a:pt x="4918" y="3493"/>
                    <a:pt x="4931" y="3422"/>
                    <a:pt x="4908" y="3352"/>
                  </a:cubicBezTo>
                  <a:lnTo>
                    <a:pt x="4908" y="3230"/>
                  </a:lnTo>
                  <a:lnTo>
                    <a:pt x="4938" y="3352"/>
                  </a:lnTo>
                  <a:cubicBezTo>
                    <a:pt x="4970" y="3417"/>
                    <a:pt x="4986" y="3447"/>
                    <a:pt x="4997" y="3447"/>
                  </a:cubicBezTo>
                  <a:cubicBezTo>
                    <a:pt x="5007" y="3447"/>
                    <a:pt x="5015" y="3425"/>
                    <a:pt x="5029" y="3382"/>
                  </a:cubicBezTo>
                  <a:cubicBezTo>
                    <a:pt x="5044" y="3367"/>
                    <a:pt x="5052" y="3359"/>
                    <a:pt x="5056" y="3359"/>
                  </a:cubicBezTo>
                  <a:cubicBezTo>
                    <a:pt x="5059" y="3359"/>
                    <a:pt x="5059" y="3367"/>
                    <a:pt x="5059" y="3382"/>
                  </a:cubicBezTo>
                  <a:cubicBezTo>
                    <a:pt x="5059" y="3397"/>
                    <a:pt x="5067" y="3405"/>
                    <a:pt x="5078" y="3405"/>
                  </a:cubicBezTo>
                  <a:cubicBezTo>
                    <a:pt x="5090" y="3405"/>
                    <a:pt x="5105" y="3397"/>
                    <a:pt x="5120" y="3382"/>
                  </a:cubicBezTo>
                  <a:cubicBezTo>
                    <a:pt x="5181" y="3382"/>
                    <a:pt x="5211" y="3382"/>
                    <a:pt x="5181" y="3352"/>
                  </a:cubicBezTo>
                  <a:cubicBezTo>
                    <a:pt x="5181" y="3352"/>
                    <a:pt x="5211" y="3352"/>
                    <a:pt x="5242" y="3321"/>
                  </a:cubicBezTo>
                  <a:cubicBezTo>
                    <a:pt x="5253" y="3355"/>
                    <a:pt x="5264" y="3368"/>
                    <a:pt x="5271" y="3368"/>
                  </a:cubicBezTo>
                  <a:cubicBezTo>
                    <a:pt x="5282" y="3368"/>
                    <a:pt x="5280" y="3329"/>
                    <a:pt x="5242" y="3291"/>
                  </a:cubicBezTo>
                  <a:lnTo>
                    <a:pt x="5303" y="3291"/>
                  </a:lnTo>
                  <a:lnTo>
                    <a:pt x="5303" y="3321"/>
                  </a:lnTo>
                  <a:cubicBezTo>
                    <a:pt x="5303" y="3337"/>
                    <a:pt x="5310" y="3344"/>
                    <a:pt x="5337" y="3344"/>
                  </a:cubicBezTo>
                  <a:cubicBezTo>
                    <a:pt x="5363" y="3344"/>
                    <a:pt x="5409" y="3337"/>
                    <a:pt x="5485" y="3321"/>
                  </a:cubicBezTo>
                  <a:cubicBezTo>
                    <a:pt x="5637" y="3261"/>
                    <a:pt x="5637" y="3261"/>
                    <a:pt x="5637" y="3200"/>
                  </a:cubicBezTo>
                  <a:cubicBezTo>
                    <a:pt x="5637" y="3154"/>
                    <a:pt x="5637" y="3131"/>
                    <a:pt x="5641" y="3131"/>
                  </a:cubicBezTo>
                  <a:cubicBezTo>
                    <a:pt x="5645" y="3131"/>
                    <a:pt x="5652" y="3154"/>
                    <a:pt x="5667" y="3200"/>
                  </a:cubicBezTo>
                  <a:cubicBezTo>
                    <a:pt x="5667" y="3221"/>
                    <a:pt x="5683" y="3243"/>
                    <a:pt x="5692" y="3243"/>
                  </a:cubicBezTo>
                  <a:cubicBezTo>
                    <a:pt x="5695" y="3243"/>
                    <a:pt x="5698" y="3239"/>
                    <a:pt x="5698" y="3230"/>
                  </a:cubicBezTo>
                  <a:cubicBezTo>
                    <a:pt x="5698" y="3230"/>
                    <a:pt x="5711" y="3217"/>
                    <a:pt x="5729" y="3217"/>
                  </a:cubicBezTo>
                  <a:cubicBezTo>
                    <a:pt x="5738" y="3217"/>
                    <a:pt x="5748" y="3220"/>
                    <a:pt x="5759" y="3230"/>
                  </a:cubicBezTo>
                  <a:cubicBezTo>
                    <a:pt x="5784" y="3256"/>
                    <a:pt x="5799" y="3265"/>
                    <a:pt x="5808" y="3265"/>
                  </a:cubicBezTo>
                  <a:cubicBezTo>
                    <a:pt x="5819" y="3265"/>
                    <a:pt x="5819" y="3248"/>
                    <a:pt x="5819" y="3230"/>
                  </a:cubicBezTo>
                  <a:cubicBezTo>
                    <a:pt x="5804" y="3185"/>
                    <a:pt x="5804" y="3169"/>
                    <a:pt x="5812" y="3169"/>
                  </a:cubicBezTo>
                  <a:cubicBezTo>
                    <a:pt x="5819" y="3169"/>
                    <a:pt x="5835" y="3185"/>
                    <a:pt x="5850" y="3200"/>
                  </a:cubicBezTo>
                  <a:cubicBezTo>
                    <a:pt x="5871" y="3221"/>
                    <a:pt x="5878" y="3243"/>
                    <a:pt x="5879" y="3243"/>
                  </a:cubicBezTo>
                  <a:cubicBezTo>
                    <a:pt x="5880" y="3243"/>
                    <a:pt x="5880" y="3239"/>
                    <a:pt x="5880" y="3230"/>
                  </a:cubicBezTo>
                  <a:cubicBezTo>
                    <a:pt x="5880" y="3209"/>
                    <a:pt x="5938" y="3174"/>
                    <a:pt x="5974" y="3174"/>
                  </a:cubicBezTo>
                  <a:cubicBezTo>
                    <a:pt x="5990" y="3174"/>
                    <a:pt x="6002" y="3181"/>
                    <a:pt x="6002" y="3200"/>
                  </a:cubicBezTo>
                  <a:lnTo>
                    <a:pt x="6032" y="3200"/>
                  </a:lnTo>
                  <a:cubicBezTo>
                    <a:pt x="6032" y="3169"/>
                    <a:pt x="6063" y="3169"/>
                    <a:pt x="6093" y="3139"/>
                  </a:cubicBezTo>
                  <a:cubicBezTo>
                    <a:pt x="6123" y="3139"/>
                    <a:pt x="6154" y="3139"/>
                    <a:pt x="6154" y="3169"/>
                  </a:cubicBezTo>
                  <a:cubicBezTo>
                    <a:pt x="6154" y="3185"/>
                    <a:pt x="6161" y="3192"/>
                    <a:pt x="6169" y="3192"/>
                  </a:cubicBezTo>
                  <a:cubicBezTo>
                    <a:pt x="6177" y="3192"/>
                    <a:pt x="6184" y="3185"/>
                    <a:pt x="6184" y="3169"/>
                  </a:cubicBezTo>
                  <a:cubicBezTo>
                    <a:pt x="6215" y="3139"/>
                    <a:pt x="6215" y="3078"/>
                    <a:pt x="6215" y="3078"/>
                  </a:cubicBezTo>
                  <a:cubicBezTo>
                    <a:pt x="6215" y="3048"/>
                    <a:pt x="6215" y="2987"/>
                    <a:pt x="6245" y="2987"/>
                  </a:cubicBezTo>
                  <a:lnTo>
                    <a:pt x="6245" y="3017"/>
                  </a:lnTo>
                  <a:cubicBezTo>
                    <a:pt x="6275" y="3078"/>
                    <a:pt x="6275" y="3109"/>
                    <a:pt x="6275" y="3109"/>
                  </a:cubicBezTo>
                  <a:cubicBezTo>
                    <a:pt x="6306" y="3109"/>
                    <a:pt x="6306" y="3078"/>
                    <a:pt x="6306" y="3048"/>
                  </a:cubicBezTo>
                  <a:cubicBezTo>
                    <a:pt x="6336" y="3078"/>
                    <a:pt x="6336" y="3078"/>
                    <a:pt x="6367" y="3078"/>
                  </a:cubicBezTo>
                  <a:cubicBezTo>
                    <a:pt x="6397" y="3078"/>
                    <a:pt x="6458" y="3048"/>
                    <a:pt x="6458" y="3017"/>
                  </a:cubicBezTo>
                  <a:cubicBezTo>
                    <a:pt x="6469" y="3041"/>
                    <a:pt x="6490" y="3051"/>
                    <a:pt x="6511" y="3051"/>
                  </a:cubicBezTo>
                  <a:cubicBezTo>
                    <a:pt x="6544" y="3051"/>
                    <a:pt x="6579" y="3025"/>
                    <a:pt x="6579" y="2987"/>
                  </a:cubicBezTo>
                  <a:cubicBezTo>
                    <a:pt x="6579" y="2966"/>
                    <a:pt x="6594" y="2944"/>
                    <a:pt x="6603" y="2944"/>
                  </a:cubicBezTo>
                  <a:cubicBezTo>
                    <a:pt x="6607" y="2944"/>
                    <a:pt x="6610" y="2948"/>
                    <a:pt x="6610" y="2957"/>
                  </a:cubicBezTo>
                  <a:cubicBezTo>
                    <a:pt x="6625" y="2972"/>
                    <a:pt x="6632" y="2979"/>
                    <a:pt x="6640" y="2979"/>
                  </a:cubicBezTo>
                  <a:cubicBezTo>
                    <a:pt x="6648" y="2979"/>
                    <a:pt x="6655" y="2972"/>
                    <a:pt x="6670" y="2957"/>
                  </a:cubicBezTo>
                  <a:cubicBezTo>
                    <a:pt x="6670" y="2948"/>
                    <a:pt x="6673" y="2944"/>
                    <a:pt x="6678" y="2944"/>
                  </a:cubicBezTo>
                  <a:cubicBezTo>
                    <a:pt x="6688" y="2944"/>
                    <a:pt x="6710" y="2966"/>
                    <a:pt x="6731" y="2987"/>
                  </a:cubicBezTo>
                  <a:cubicBezTo>
                    <a:pt x="6744" y="3013"/>
                    <a:pt x="6752" y="3022"/>
                    <a:pt x="6758" y="3022"/>
                  </a:cubicBezTo>
                  <a:cubicBezTo>
                    <a:pt x="6767" y="3022"/>
                    <a:pt x="6775" y="3005"/>
                    <a:pt x="6792" y="2987"/>
                  </a:cubicBezTo>
                  <a:cubicBezTo>
                    <a:pt x="6792" y="2957"/>
                    <a:pt x="6822" y="2926"/>
                    <a:pt x="6853" y="2926"/>
                  </a:cubicBezTo>
                  <a:cubicBezTo>
                    <a:pt x="6883" y="2896"/>
                    <a:pt x="6883" y="2896"/>
                    <a:pt x="6883" y="2865"/>
                  </a:cubicBezTo>
                  <a:cubicBezTo>
                    <a:pt x="6853" y="2835"/>
                    <a:pt x="6853" y="2774"/>
                    <a:pt x="6853" y="2774"/>
                  </a:cubicBezTo>
                  <a:cubicBezTo>
                    <a:pt x="6863" y="2764"/>
                    <a:pt x="6873" y="2761"/>
                    <a:pt x="6881" y="2761"/>
                  </a:cubicBezTo>
                  <a:cubicBezTo>
                    <a:pt x="6897" y="2761"/>
                    <a:pt x="6904" y="2774"/>
                    <a:pt x="6883" y="2774"/>
                  </a:cubicBezTo>
                  <a:cubicBezTo>
                    <a:pt x="6853" y="2835"/>
                    <a:pt x="6883" y="2835"/>
                    <a:pt x="6914" y="2865"/>
                  </a:cubicBezTo>
                  <a:cubicBezTo>
                    <a:pt x="6914" y="2876"/>
                    <a:pt x="6920" y="2879"/>
                    <a:pt x="6929" y="2879"/>
                  </a:cubicBezTo>
                  <a:cubicBezTo>
                    <a:pt x="6947" y="2879"/>
                    <a:pt x="6974" y="2865"/>
                    <a:pt x="6974" y="2865"/>
                  </a:cubicBezTo>
                  <a:cubicBezTo>
                    <a:pt x="7005" y="2865"/>
                    <a:pt x="7035" y="2865"/>
                    <a:pt x="7035" y="2835"/>
                  </a:cubicBezTo>
                  <a:cubicBezTo>
                    <a:pt x="7066" y="2850"/>
                    <a:pt x="7088" y="2858"/>
                    <a:pt x="7104" y="2858"/>
                  </a:cubicBezTo>
                  <a:cubicBezTo>
                    <a:pt x="7119" y="2858"/>
                    <a:pt x="7126" y="2850"/>
                    <a:pt x="7126" y="2835"/>
                  </a:cubicBezTo>
                  <a:cubicBezTo>
                    <a:pt x="7124" y="2830"/>
                    <a:pt x="7121" y="2824"/>
                    <a:pt x="7119" y="2820"/>
                  </a:cubicBezTo>
                  <a:lnTo>
                    <a:pt x="7119" y="2820"/>
                  </a:lnTo>
                  <a:cubicBezTo>
                    <a:pt x="7134" y="2827"/>
                    <a:pt x="7153" y="2830"/>
                    <a:pt x="7173" y="2830"/>
                  </a:cubicBezTo>
                  <a:cubicBezTo>
                    <a:pt x="7248" y="2830"/>
                    <a:pt x="7339" y="2787"/>
                    <a:pt x="7339" y="2744"/>
                  </a:cubicBezTo>
                  <a:lnTo>
                    <a:pt x="7339" y="2774"/>
                  </a:lnTo>
                  <a:cubicBezTo>
                    <a:pt x="7339" y="2789"/>
                    <a:pt x="7347" y="2797"/>
                    <a:pt x="7358" y="2797"/>
                  </a:cubicBezTo>
                  <a:cubicBezTo>
                    <a:pt x="7370" y="2797"/>
                    <a:pt x="7385" y="2789"/>
                    <a:pt x="7400" y="2774"/>
                  </a:cubicBezTo>
                  <a:cubicBezTo>
                    <a:pt x="7430" y="2774"/>
                    <a:pt x="7491" y="2744"/>
                    <a:pt x="7522" y="2713"/>
                  </a:cubicBezTo>
                  <a:cubicBezTo>
                    <a:pt x="7582" y="2683"/>
                    <a:pt x="7643" y="2683"/>
                    <a:pt x="7643" y="2653"/>
                  </a:cubicBezTo>
                  <a:cubicBezTo>
                    <a:pt x="7643" y="2653"/>
                    <a:pt x="7643" y="2653"/>
                    <a:pt x="7674" y="2683"/>
                  </a:cubicBezTo>
                  <a:cubicBezTo>
                    <a:pt x="7643" y="2713"/>
                    <a:pt x="7674" y="2713"/>
                    <a:pt x="7704" y="2713"/>
                  </a:cubicBezTo>
                  <a:cubicBezTo>
                    <a:pt x="7704" y="2713"/>
                    <a:pt x="7704" y="2683"/>
                    <a:pt x="7674" y="2622"/>
                  </a:cubicBezTo>
                  <a:cubicBezTo>
                    <a:pt x="7674" y="2607"/>
                    <a:pt x="7681" y="2599"/>
                    <a:pt x="7693" y="2599"/>
                  </a:cubicBezTo>
                  <a:cubicBezTo>
                    <a:pt x="7704" y="2599"/>
                    <a:pt x="7719" y="2607"/>
                    <a:pt x="7734" y="2622"/>
                  </a:cubicBezTo>
                  <a:cubicBezTo>
                    <a:pt x="7752" y="2631"/>
                    <a:pt x="7770" y="2635"/>
                    <a:pt x="7787" y="2635"/>
                  </a:cubicBezTo>
                  <a:cubicBezTo>
                    <a:pt x="7828" y="2635"/>
                    <a:pt x="7865" y="2613"/>
                    <a:pt x="7886" y="2592"/>
                  </a:cubicBezTo>
                  <a:cubicBezTo>
                    <a:pt x="7886" y="2592"/>
                    <a:pt x="7900" y="2578"/>
                    <a:pt x="7909" y="2578"/>
                  </a:cubicBezTo>
                  <a:cubicBezTo>
                    <a:pt x="7913" y="2578"/>
                    <a:pt x="7917" y="2582"/>
                    <a:pt x="7917" y="2592"/>
                  </a:cubicBezTo>
                  <a:cubicBezTo>
                    <a:pt x="7934" y="2609"/>
                    <a:pt x="7952" y="2627"/>
                    <a:pt x="7969" y="2627"/>
                  </a:cubicBezTo>
                  <a:cubicBezTo>
                    <a:pt x="7982" y="2627"/>
                    <a:pt x="7995" y="2618"/>
                    <a:pt x="8008" y="2592"/>
                  </a:cubicBezTo>
                  <a:cubicBezTo>
                    <a:pt x="8008" y="2579"/>
                    <a:pt x="8008" y="2572"/>
                    <a:pt x="8010" y="2572"/>
                  </a:cubicBezTo>
                  <a:cubicBezTo>
                    <a:pt x="8013" y="2572"/>
                    <a:pt x="8020" y="2587"/>
                    <a:pt x="8038" y="2622"/>
                  </a:cubicBezTo>
                  <a:cubicBezTo>
                    <a:pt x="8053" y="2637"/>
                    <a:pt x="8061" y="2653"/>
                    <a:pt x="8065" y="2653"/>
                  </a:cubicBezTo>
                  <a:cubicBezTo>
                    <a:pt x="8069" y="2653"/>
                    <a:pt x="8069" y="2637"/>
                    <a:pt x="8069" y="2592"/>
                  </a:cubicBezTo>
                  <a:cubicBezTo>
                    <a:pt x="8090" y="2570"/>
                    <a:pt x="8112" y="2549"/>
                    <a:pt x="8144" y="2549"/>
                  </a:cubicBezTo>
                  <a:cubicBezTo>
                    <a:pt x="8157" y="2549"/>
                    <a:pt x="8172" y="2553"/>
                    <a:pt x="8190" y="2562"/>
                  </a:cubicBezTo>
                  <a:cubicBezTo>
                    <a:pt x="8190" y="2562"/>
                    <a:pt x="8221" y="2562"/>
                    <a:pt x="8190" y="2531"/>
                  </a:cubicBezTo>
                  <a:cubicBezTo>
                    <a:pt x="8190" y="2504"/>
                    <a:pt x="8190" y="2483"/>
                    <a:pt x="8190" y="2470"/>
                  </a:cubicBezTo>
                  <a:cubicBezTo>
                    <a:pt x="8205" y="2516"/>
                    <a:pt x="8213" y="2539"/>
                    <a:pt x="8217" y="2539"/>
                  </a:cubicBezTo>
                  <a:cubicBezTo>
                    <a:pt x="8221" y="2539"/>
                    <a:pt x="8221" y="2516"/>
                    <a:pt x="8221" y="2470"/>
                  </a:cubicBezTo>
                  <a:cubicBezTo>
                    <a:pt x="8221" y="2455"/>
                    <a:pt x="8221" y="2448"/>
                    <a:pt x="8224" y="2448"/>
                  </a:cubicBezTo>
                  <a:cubicBezTo>
                    <a:pt x="8228" y="2448"/>
                    <a:pt x="8236" y="2455"/>
                    <a:pt x="8251" y="2470"/>
                  </a:cubicBezTo>
                  <a:cubicBezTo>
                    <a:pt x="8281" y="2501"/>
                    <a:pt x="8281" y="2501"/>
                    <a:pt x="8281" y="2501"/>
                  </a:cubicBezTo>
                  <a:cubicBezTo>
                    <a:pt x="8312" y="2501"/>
                    <a:pt x="8373" y="2440"/>
                    <a:pt x="8464" y="2410"/>
                  </a:cubicBezTo>
                  <a:cubicBezTo>
                    <a:pt x="8616" y="2349"/>
                    <a:pt x="8646" y="2349"/>
                    <a:pt x="8646" y="2318"/>
                  </a:cubicBezTo>
                  <a:cubicBezTo>
                    <a:pt x="8646" y="2283"/>
                    <a:pt x="8646" y="2268"/>
                    <a:pt x="8652" y="2268"/>
                  </a:cubicBezTo>
                  <a:cubicBezTo>
                    <a:pt x="8657" y="2268"/>
                    <a:pt x="8664" y="2275"/>
                    <a:pt x="8677" y="2288"/>
                  </a:cubicBezTo>
                  <a:cubicBezTo>
                    <a:pt x="8707" y="2318"/>
                    <a:pt x="8737" y="2318"/>
                    <a:pt x="8737" y="2318"/>
                  </a:cubicBezTo>
                  <a:cubicBezTo>
                    <a:pt x="8768" y="2318"/>
                    <a:pt x="8768" y="2318"/>
                    <a:pt x="8798" y="2349"/>
                  </a:cubicBezTo>
                  <a:cubicBezTo>
                    <a:pt x="8798" y="2288"/>
                    <a:pt x="8798" y="2288"/>
                    <a:pt x="8798" y="2288"/>
                  </a:cubicBezTo>
                  <a:cubicBezTo>
                    <a:pt x="8813" y="2303"/>
                    <a:pt x="8821" y="2311"/>
                    <a:pt x="8825" y="2311"/>
                  </a:cubicBezTo>
                  <a:cubicBezTo>
                    <a:pt x="8829" y="2311"/>
                    <a:pt x="8829" y="2303"/>
                    <a:pt x="8829" y="2288"/>
                  </a:cubicBezTo>
                  <a:cubicBezTo>
                    <a:pt x="8829" y="2242"/>
                    <a:pt x="8829" y="2220"/>
                    <a:pt x="8832" y="2220"/>
                  </a:cubicBezTo>
                  <a:cubicBezTo>
                    <a:pt x="8836" y="2220"/>
                    <a:pt x="8844" y="2242"/>
                    <a:pt x="8859" y="2288"/>
                  </a:cubicBezTo>
                  <a:cubicBezTo>
                    <a:pt x="8859" y="2303"/>
                    <a:pt x="8874" y="2311"/>
                    <a:pt x="8886" y="2311"/>
                  </a:cubicBezTo>
                  <a:cubicBezTo>
                    <a:pt x="8897" y="2311"/>
                    <a:pt x="8905" y="2303"/>
                    <a:pt x="8889" y="2288"/>
                  </a:cubicBezTo>
                  <a:cubicBezTo>
                    <a:pt x="8889" y="2258"/>
                    <a:pt x="8920" y="2258"/>
                    <a:pt x="8920" y="2227"/>
                  </a:cubicBezTo>
                  <a:cubicBezTo>
                    <a:pt x="8940" y="2227"/>
                    <a:pt x="8960" y="2214"/>
                    <a:pt x="8972" y="2214"/>
                  </a:cubicBezTo>
                  <a:cubicBezTo>
                    <a:pt x="8977" y="2214"/>
                    <a:pt x="8981" y="2217"/>
                    <a:pt x="8981" y="2227"/>
                  </a:cubicBezTo>
                  <a:cubicBezTo>
                    <a:pt x="8986" y="2233"/>
                    <a:pt x="8993" y="2235"/>
                    <a:pt x="9001" y="2235"/>
                  </a:cubicBezTo>
                  <a:cubicBezTo>
                    <a:pt x="9033" y="2235"/>
                    <a:pt x="9078" y="2191"/>
                    <a:pt x="9102" y="2166"/>
                  </a:cubicBezTo>
                  <a:cubicBezTo>
                    <a:pt x="9087" y="2151"/>
                    <a:pt x="9087" y="2144"/>
                    <a:pt x="9091" y="2144"/>
                  </a:cubicBezTo>
                  <a:cubicBezTo>
                    <a:pt x="9095" y="2144"/>
                    <a:pt x="9102" y="2151"/>
                    <a:pt x="9102" y="2166"/>
                  </a:cubicBezTo>
                  <a:cubicBezTo>
                    <a:pt x="9102" y="2197"/>
                    <a:pt x="9133" y="2197"/>
                    <a:pt x="9163" y="2197"/>
                  </a:cubicBezTo>
                  <a:cubicBezTo>
                    <a:pt x="9163" y="2205"/>
                    <a:pt x="9163" y="2216"/>
                    <a:pt x="9163" y="2227"/>
                  </a:cubicBezTo>
                  <a:cubicBezTo>
                    <a:pt x="9163" y="2258"/>
                    <a:pt x="9193" y="2258"/>
                    <a:pt x="9224" y="2258"/>
                  </a:cubicBezTo>
                  <a:cubicBezTo>
                    <a:pt x="9224" y="2197"/>
                    <a:pt x="9285" y="2197"/>
                    <a:pt x="9345" y="2166"/>
                  </a:cubicBezTo>
                  <a:cubicBezTo>
                    <a:pt x="9436" y="2136"/>
                    <a:pt x="9436" y="2106"/>
                    <a:pt x="9436" y="2014"/>
                  </a:cubicBezTo>
                  <a:lnTo>
                    <a:pt x="9436" y="1954"/>
                  </a:lnTo>
                  <a:lnTo>
                    <a:pt x="9467" y="2014"/>
                  </a:lnTo>
                  <a:cubicBezTo>
                    <a:pt x="9467" y="2045"/>
                    <a:pt x="9528" y="2106"/>
                    <a:pt x="9528" y="2106"/>
                  </a:cubicBezTo>
                  <a:cubicBezTo>
                    <a:pt x="9528" y="2106"/>
                    <a:pt x="9528" y="2075"/>
                    <a:pt x="9528" y="2045"/>
                  </a:cubicBezTo>
                  <a:cubicBezTo>
                    <a:pt x="9497" y="2014"/>
                    <a:pt x="9528" y="2014"/>
                    <a:pt x="9558" y="2014"/>
                  </a:cubicBezTo>
                  <a:cubicBezTo>
                    <a:pt x="9588" y="2030"/>
                    <a:pt x="9604" y="2037"/>
                    <a:pt x="9611" y="2037"/>
                  </a:cubicBezTo>
                  <a:cubicBezTo>
                    <a:pt x="9619" y="2037"/>
                    <a:pt x="9619" y="2030"/>
                    <a:pt x="9619" y="2014"/>
                  </a:cubicBezTo>
                  <a:cubicBezTo>
                    <a:pt x="9639" y="2014"/>
                    <a:pt x="9659" y="2001"/>
                    <a:pt x="9671" y="2001"/>
                  </a:cubicBezTo>
                  <a:cubicBezTo>
                    <a:pt x="9676" y="2001"/>
                    <a:pt x="9680" y="2004"/>
                    <a:pt x="9680" y="2014"/>
                  </a:cubicBezTo>
                  <a:cubicBezTo>
                    <a:pt x="9710" y="2014"/>
                    <a:pt x="9710" y="2014"/>
                    <a:pt x="9710" y="1984"/>
                  </a:cubicBezTo>
                  <a:cubicBezTo>
                    <a:pt x="9695" y="1969"/>
                    <a:pt x="9695" y="1961"/>
                    <a:pt x="9702" y="1961"/>
                  </a:cubicBezTo>
                  <a:cubicBezTo>
                    <a:pt x="9710" y="1961"/>
                    <a:pt x="9725" y="1969"/>
                    <a:pt x="9740" y="1984"/>
                  </a:cubicBezTo>
                  <a:cubicBezTo>
                    <a:pt x="9753" y="2010"/>
                    <a:pt x="9772" y="2019"/>
                    <a:pt x="9786" y="2019"/>
                  </a:cubicBezTo>
                  <a:cubicBezTo>
                    <a:pt x="9806" y="2019"/>
                    <a:pt x="9819" y="2002"/>
                    <a:pt x="9801" y="1984"/>
                  </a:cubicBezTo>
                  <a:cubicBezTo>
                    <a:pt x="9801" y="1954"/>
                    <a:pt x="9832" y="1954"/>
                    <a:pt x="9832" y="1954"/>
                  </a:cubicBezTo>
                  <a:cubicBezTo>
                    <a:pt x="9862" y="1923"/>
                    <a:pt x="9862" y="1923"/>
                    <a:pt x="9892" y="1893"/>
                  </a:cubicBezTo>
                  <a:lnTo>
                    <a:pt x="9920" y="1893"/>
                  </a:lnTo>
                  <a:cubicBezTo>
                    <a:pt x="9917" y="1904"/>
                    <a:pt x="9909" y="1923"/>
                    <a:pt x="9892" y="1923"/>
                  </a:cubicBezTo>
                  <a:lnTo>
                    <a:pt x="9923" y="1954"/>
                  </a:lnTo>
                  <a:cubicBezTo>
                    <a:pt x="9953" y="1923"/>
                    <a:pt x="9984" y="1923"/>
                    <a:pt x="9984" y="1893"/>
                  </a:cubicBezTo>
                  <a:cubicBezTo>
                    <a:pt x="9984" y="1862"/>
                    <a:pt x="9984" y="1847"/>
                    <a:pt x="9987" y="1847"/>
                  </a:cubicBezTo>
                  <a:cubicBezTo>
                    <a:pt x="9991" y="1847"/>
                    <a:pt x="9999" y="1862"/>
                    <a:pt x="10014" y="1893"/>
                  </a:cubicBezTo>
                  <a:cubicBezTo>
                    <a:pt x="10014" y="1914"/>
                    <a:pt x="10029" y="1936"/>
                    <a:pt x="10038" y="1936"/>
                  </a:cubicBezTo>
                  <a:cubicBezTo>
                    <a:pt x="10042" y="1936"/>
                    <a:pt x="10044" y="1932"/>
                    <a:pt x="10044" y="1923"/>
                  </a:cubicBezTo>
                  <a:cubicBezTo>
                    <a:pt x="10044" y="1878"/>
                    <a:pt x="10052" y="1862"/>
                    <a:pt x="10060" y="1862"/>
                  </a:cubicBezTo>
                  <a:cubicBezTo>
                    <a:pt x="10067" y="1862"/>
                    <a:pt x="10075" y="1878"/>
                    <a:pt x="10075" y="1893"/>
                  </a:cubicBezTo>
                  <a:cubicBezTo>
                    <a:pt x="10075" y="1938"/>
                    <a:pt x="10075" y="1961"/>
                    <a:pt x="10082" y="1961"/>
                  </a:cubicBezTo>
                  <a:cubicBezTo>
                    <a:pt x="10090" y="1961"/>
                    <a:pt x="10105" y="1938"/>
                    <a:pt x="10136" y="1893"/>
                  </a:cubicBezTo>
                  <a:cubicBezTo>
                    <a:pt x="10166" y="1862"/>
                    <a:pt x="10227" y="1832"/>
                    <a:pt x="10288" y="1802"/>
                  </a:cubicBezTo>
                  <a:cubicBezTo>
                    <a:pt x="10318" y="1786"/>
                    <a:pt x="10341" y="1779"/>
                    <a:pt x="10360" y="1779"/>
                  </a:cubicBezTo>
                  <a:cubicBezTo>
                    <a:pt x="10374" y="1779"/>
                    <a:pt x="10386" y="1783"/>
                    <a:pt x="10397" y="1791"/>
                  </a:cubicBezTo>
                  <a:lnTo>
                    <a:pt x="10397" y="1791"/>
                  </a:lnTo>
                  <a:cubicBezTo>
                    <a:pt x="10400" y="1769"/>
                    <a:pt x="10427" y="1762"/>
                    <a:pt x="10470" y="1741"/>
                  </a:cubicBezTo>
                  <a:cubicBezTo>
                    <a:pt x="10482" y="1747"/>
                    <a:pt x="10491" y="1749"/>
                    <a:pt x="10499" y="1749"/>
                  </a:cubicBezTo>
                  <a:cubicBezTo>
                    <a:pt x="10532" y="1749"/>
                    <a:pt x="10537" y="1705"/>
                    <a:pt x="10561" y="1680"/>
                  </a:cubicBezTo>
                  <a:lnTo>
                    <a:pt x="10531" y="1680"/>
                  </a:lnTo>
                  <a:cubicBezTo>
                    <a:pt x="10513" y="1644"/>
                    <a:pt x="10506" y="1630"/>
                    <a:pt x="10515" y="1630"/>
                  </a:cubicBezTo>
                  <a:cubicBezTo>
                    <a:pt x="10521" y="1630"/>
                    <a:pt x="10536" y="1637"/>
                    <a:pt x="10561" y="1650"/>
                  </a:cubicBezTo>
                  <a:cubicBezTo>
                    <a:pt x="10561" y="1650"/>
                    <a:pt x="10592" y="1680"/>
                    <a:pt x="10592" y="1710"/>
                  </a:cubicBezTo>
                  <a:cubicBezTo>
                    <a:pt x="10592" y="1741"/>
                    <a:pt x="10622" y="1771"/>
                    <a:pt x="10652" y="1771"/>
                  </a:cubicBezTo>
                  <a:cubicBezTo>
                    <a:pt x="10652" y="1771"/>
                    <a:pt x="10683" y="1741"/>
                    <a:pt x="10652" y="1710"/>
                  </a:cubicBezTo>
                  <a:cubicBezTo>
                    <a:pt x="10652" y="1680"/>
                    <a:pt x="10652" y="1680"/>
                    <a:pt x="10652" y="1680"/>
                  </a:cubicBezTo>
                  <a:cubicBezTo>
                    <a:pt x="10683" y="1680"/>
                    <a:pt x="10713" y="1680"/>
                    <a:pt x="10713" y="1650"/>
                  </a:cubicBezTo>
                  <a:cubicBezTo>
                    <a:pt x="10683" y="1589"/>
                    <a:pt x="10713" y="1589"/>
                    <a:pt x="10713" y="1589"/>
                  </a:cubicBezTo>
                  <a:cubicBezTo>
                    <a:pt x="10743" y="1619"/>
                    <a:pt x="10774" y="1619"/>
                    <a:pt x="10774" y="1619"/>
                  </a:cubicBezTo>
                  <a:lnTo>
                    <a:pt x="10804" y="1650"/>
                  </a:lnTo>
                  <a:cubicBezTo>
                    <a:pt x="10804" y="1680"/>
                    <a:pt x="10835" y="1710"/>
                    <a:pt x="10835" y="1710"/>
                  </a:cubicBezTo>
                  <a:cubicBezTo>
                    <a:pt x="10865" y="1710"/>
                    <a:pt x="10835" y="1680"/>
                    <a:pt x="10835" y="1680"/>
                  </a:cubicBezTo>
                  <a:cubicBezTo>
                    <a:pt x="10835" y="1619"/>
                    <a:pt x="11230" y="1498"/>
                    <a:pt x="11291" y="1498"/>
                  </a:cubicBezTo>
                  <a:cubicBezTo>
                    <a:pt x="11321" y="1498"/>
                    <a:pt x="11382" y="1498"/>
                    <a:pt x="11351" y="1467"/>
                  </a:cubicBezTo>
                  <a:cubicBezTo>
                    <a:pt x="11351" y="1437"/>
                    <a:pt x="11443" y="1406"/>
                    <a:pt x="11534" y="1376"/>
                  </a:cubicBezTo>
                  <a:cubicBezTo>
                    <a:pt x="11655" y="1315"/>
                    <a:pt x="11747" y="1315"/>
                    <a:pt x="11716" y="1254"/>
                  </a:cubicBezTo>
                  <a:lnTo>
                    <a:pt x="11777" y="1254"/>
                  </a:lnTo>
                  <a:cubicBezTo>
                    <a:pt x="11807" y="1254"/>
                    <a:pt x="11838" y="1194"/>
                    <a:pt x="11838" y="1194"/>
                  </a:cubicBezTo>
                  <a:cubicBezTo>
                    <a:pt x="11838" y="1176"/>
                    <a:pt x="11848" y="1159"/>
                    <a:pt x="11856" y="1159"/>
                  </a:cubicBezTo>
                  <a:cubicBezTo>
                    <a:pt x="11863" y="1159"/>
                    <a:pt x="11868" y="1168"/>
                    <a:pt x="11868" y="1194"/>
                  </a:cubicBezTo>
                  <a:cubicBezTo>
                    <a:pt x="11868" y="1224"/>
                    <a:pt x="11868" y="1254"/>
                    <a:pt x="11899" y="1254"/>
                  </a:cubicBezTo>
                  <a:cubicBezTo>
                    <a:pt x="11929" y="1224"/>
                    <a:pt x="11929" y="1194"/>
                    <a:pt x="11899" y="1163"/>
                  </a:cubicBezTo>
                  <a:cubicBezTo>
                    <a:pt x="11899" y="1133"/>
                    <a:pt x="11929" y="1133"/>
                    <a:pt x="11929" y="1133"/>
                  </a:cubicBezTo>
                  <a:cubicBezTo>
                    <a:pt x="11929" y="1133"/>
                    <a:pt x="11929" y="1133"/>
                    <a:pt x="11929" y="1163"/>
                  </a:cubicBezTo>
                  <a:lnTo>
                    <a:pt x="11959" y="1224"/>
                  </a:lnTo>
                  <a:lnTo>
                    <a:pt x="11990" y="1224"/>
                  </a:lnTo>
                  <a:cubicBezTo>
                    <a:pt x="11959" y="1194"/>
                    <a:pt x="11990" y="1194"/>
                    <a:pt x="11990" y="1194"/>
                  </a:cubicBezTo>
                  <a:cubicBezTo>
                    <a:pt x="11990" y="1194"/>
                    <a:pt x="11990" y="1194"/>
                    <a:pt x="12020" y="1254"/>
                  </a:cubicBezTo>
                  <a:cubicBezTo>
                    <a:pt x="12034" y="1282"/>
                    <a:pt x="12047" y="1297"/>
                    <a:pt x="12056" y="1297"/>
                  </a:cubicBezTo>
                  <a:cubicBezTo>
                    <a:pt x="12066" y="1297"/>
                    <a:pt x="12067" y="1274"/>
                    <a:pt x="12051" y="1224"/>
                  </a:cubicBezTo>
                  <a:lnTo>
                    <a:pt x="12081" y="1194"/>
                  </a:lnTo>
                  <a:cubicBezTo>
                    <a:pt x="12088" y="1208"/>
                    <a:pt x="12096" y="1214"/>
                    <a:pt x="12102" y="1214"/>
                  </a:cubicBezTo>
                  <a:cubicBezTo>
                    <a:pt x="12124" y="1214"/>
                    <a:pt x="12142" y="1156"/>
                    <a:pt x="12142" y="1133"/>
                  </a:cubicBezTo>
                  <a:cubicBezTo>
                    <a:pt x="12155" y="1160"/>
                    <a:pt x="12169" y="1175"/>
                    <a:pt x="12180" y="1175"/>
                  </a:cubicBezTo>
                  <a:cubicBezTo>
                    <a:pt x="12193" y="1175"/>
                    <a:pt x="12202" y="1153"/>
                    <a:pt x="12202" y="1103"/>
                  </a:cubicBezTo>
                  <a:cubicBezTo>
                    <a:pt x="12187" y="1087"/>
                    <a:pt x="12187" y="1080"/>
                    <a:pt x="12195" y="1080"/>
                  </a:cubicBezTo>
                  <a:cubicBezTo>
                    <a:pt x="12202" y="1080"/>
                    <a:pt x="12218" y="1087"/>
                    <a:pt x="12233" y="1103"/>
                  </a:cubicBezTo>
                  <a:cubicBezTo>
                    <a:pt x="12248" y="1118"/>
                    <a:pt x="12256" y="1125"/>
                    <a:pt x="12263" y="1125"/>
                  </a:cubicBezTo>
                  <a:cubicBezTo>
                    <a:pt x="12271" y="1125"/>
                    <a:pt x="12278" y="1118"/>
                    <a:pt x="12294" y="1103"/>
                  </a:cubicBezTo>
                  <a:cubicBezTo>
                    <a:pt x="12294" y="1072"/>
                    <a:pt x="12415" y="1042"/>
                    <a:pt x="12567" y="981"/>
                  </a:cubicBezTo>
                  <a:cubicBezTo>
                    <a:pt x="12719" y="951"/>
                    <a:pt x="12810" y="890"/>
                    <a:pt x="12810" y="859"/>
                  </a:cubicBezTo>
                  <a:cubicBezTo>
                    <a:pt x="12810" y="859"/>
                    <a:pt x="12810" y="859"/>
                    <a:pt x="12841" y="890"/>
                  </a:cubicBezTo>
                  <a:cubicBezTo>
                    <a:pt x="12853" y="902"/>
                    <a:pt x="12861" y="910"/>
                    <a:pt x="12865" y="910"/>
                  </a:cubicBezTo>
                  <a:cubicBezTo>
                    <a:pt x="12871" y="910"/>
                    <a:pt x="12871" y="895"/>
                    <a:pt x="12871" y="859"/>
                  </a:cubicBezTo>
                  <a:cubicBezTo>
                    <a:pt x="12871" y="848"/>
                    <a:pt x="12871" y="838"/>
                    <a:pt x="12871" y="829"/>
                  </a:cubicBezTo>
                  <a:cubicBezTo>
                    <a:pt x="12884" y="855"/>
                    <a:pt x="12897" y="864"/>
                    <a:pt x="12912" y="864"/>
                  </a:cubicBezTo>
                  <a:cubicBezTo>
                    <a:pt x="12933" y="864"/>
                    <a:pt x="12958" y="847"/>
                    <a:pt x="12993" y="829"/>
                  </a:cubicBezTo>
                  <a:cubicBezTo>
                    <a:pt x="13054" y="829"/>
                    <a:pt x="13114" y="799"/>
                    <a:pt x="13114" y="768"/>
                  </a:cubicBezTo>
                  <a:cubicBezTo>
                    <a:pt x="13114" y="795"/>
                    <a:pt x="13139" y="811"/>
                    <a:pt x="13166" y="811"/>
                  </a:cubicBezTo>
                  <a:cubicBezTo>
                    <a:pt x="13199" y="811"/>
                    <a:pt x="13236" y="788"/>
                    <a:pt x="13236" y="738"/>
                  </a:cubicBezTo>
                  <a:cubicBezTo>
                    <a:pt x="13266" y="738"/>
                    <a:pt x="13297" y="738"/>
                    <a:pt x="13297" y="768"/>
                  </a:cubicBezTo>
                  <a:cubicBezTo>
                    <a:pt x="13297" y="768"/>
                    <a:pt x="13327" y="768"/>
                    <a:pt x="13358" y="707"/>
                  </a:cubicBezTo>
                  <a:cubicBezTo>
                    <a:pt x="13388" y="707"/>
                    <a:pt x="13449" y="677"/>
                    <a:pt x="13479" y="677"/>
                  </a:cubicBezTo>
                  <a:cubicBezTo>
                    <a:pt x="13510" y="647"/>
                    <a:pt x="13540" y="616"/>
                    <a:pt x="13540" y="616"/>
                  </a:cubicBezTo>
                  <a:cubicBezTo>
                    <a:pt x="13548" y="624"/>
                    <a:pt x="13561" y="628"/>
                    <a:pt x="13576" y="628"/>
                  </a:cubicBezTo>
                  <a:cubicBezTo>
                    <a:pt x="13619" y="628"/>
                    <a:pt x="13686" y="600"/>
                    <a:pt x="13753" y="555"/>
                  </a:cubicBezTo>
                  <a:cubicBezTo>
                    <a:pt x="13839" y="534"/>
                    <a:pt x="13925" y="512"/>
                    <a:pt x="13978" y="512"/>
                  </a:cubicBezTo>
                  <a:cubicBezTo>
                    <a:pt x="14001" y="512"/>
                    <a:pt x="14017" y="516"/>
                    <a:pt x="14026" y="525"/>
                  </a:cubicBezTo>
                  <a:cubicBezTo>
                    <a:pt x="14026" y="525"/>
                    <a:pt x="14026" y="525"/>
                    <a:pt x="14026" y="464"/>
                  </a:cubicBezTo>
                  <a:cubicBezTo>
                    <a:pt x="14026" y="429"/>
                    <a:pt x="14037" y="414"/>
                    <a:pt x="14051" y="414"/>
                  </a:cubicBezTo>
                  <a:cubicBezTo>
                    <a:pt x="14062" y="414"/>
                    <a:pt x="14074" y="421"/>
                    <a:pt x="14087" y="434"/>
                  </a:cubicBezTo>
                  <a:cubicBezTo>
                    <a:pt x="14099" y="457"/>
                    <a:pt x="14115" y="467"/>
                    <a:pt x="14130" y="467"/>
                  </a:cubicBezTo>
                  <a:cubicBezTo>
                    <a:pt x="14155" y="467"/>
                    <a:pt x="14178" y="441"/>
                    <a:pt x="14178" y="403"/>
                  </a:cubicBezTo>
                  <a:lnTo>
                    <a:pt x="14178" y="434"/>
                  </a:lnTo>
                  <a:cubicBezTo>
                    <a:pt x="14196" y="452"/>
                    <a:pt x="14211" y="459"/>
                    <a:pt x="14224" y="459"/>
                  </a:cubicBezTo>
                  <a:cubicBezTo>
                    <a:pt x="14254" y="459"/>
                    <a:pt x="14269" y="416"/>
                    <a:pt x="14269" y="373"/>
                  </a:cubicBezTo>
                  <a:cubicBezTo>
                    <a:pt x="14290" y="373"/>
                    <a:pt x="14296" y="387"/>
                    <a:pt x="14308" y="387"/>
                  </a:cubicBezTo>
                  <a:cubicBezTo>
                    <a:pt x="14313" y="387"/>
                    <a:pt x="14320" y="383"/>
                    <a:pt x="14330" y="373"/>
                  </a:cubicBezTo>
                  <a:cubicBezTo>
                    <a:pt x="14330" y="373"/>
                    <a:pt x="14330" y="373"/>
                    <a:pt x="14361" y="434"/>
                  </a:cubicBezTo>
                  <a:cubicBezTo>
                    <a:pt x="14361" y="464"/>
                    <a:pt x="14391" y="495"/>
                    <a:pt x="14391" y="495"/>
                  </a:cubicBezTo>
                  <a:cubicBezTo>
                    <a:pt x="14421" y="495"/>
                    <a:pt x="14391" y="464"/>
                    <a:pt x="14391" y="434"/>
                  </a:cubicBezTo>
                  <a:cubicBezTo>
                    <a:pt x="14391" y="434"/>
                    <a:pt x="14421" y="403"/>
                    <a:pt x="14421" y="403"/>
                  </a:cubicBezTo>
                  <a:cubicBezTo>
                    <a:pt x="14421" y="403"/>
                    <a:pt x="14452" y="403"/>
                    <a:pt x="14421" y="373"/>
                  </a:cubicBezTo>
                  <a:cubicBezTo>
                    <a:pt x="14421" y="343"/>
                    <a:pt x="14421" y="343"/>
                    <a:pt x="14452" y="343"/>
                  </a:cubicBezTo>
                  <a:cubicBezTo>
                    <a:pt x="14452" y="348"/>
                    <a:pt x="14453" y="351"/>
                    <a:pt x="14454" y="351"/>
                  </a:cubicBezTo>
                  <a:cubicBezTo>
                    <a:pt x="14461" y="351"/>
                    <a:pt x="14476" y="306"/>
                    <a:pt x="14452" y="282"/>
                  </a:cubicBezTo>
                  <a:cubicBezTo>
                    <a:pt x="14421" y="251"/>
                    <a:pt x="14421" y="221"/>
                    <a:pt x="14421" y="221"/>
                  </a:cubicBezTo>
                  <a:cubicBezTo>
                    <a:pt x="14421" y="221"/>
                    <a:pt x="14421" y="191"/>
                    <a:pt x="14421" y="160"/>
                  </a:cubicBezTo>
                  <a:cubicBezTo>
                    <a:pt x="14391" y="99"/>
                    <a:pt x="14361" y="69"/>
                    <a:pt x="14330" y="39"/>
                  </a:cubicBezTo>
                  <a:cubicBezTo>
                    <a:pt x="14317" y="39"/>
                    <a:pt x="14304" y="38"/>
                    <a:pt x="14292" y="37"/>
                  </a:cubicBezTo>
                  <a:lnTo>
                    <a:pt x="14292" y="37"/>
                  </a:lnTo>
                  <a:cubicBezTo>
                    <a:pt x="14296" y="56"/>
                    <a:pt x="14300" y="79"/>
                    <a:pt x="14300" y="99"/>
                  </a:cubicBezTo>
                  <a:cubicBezTo>
                    <a:pt x="14300" y="130"/>
                    <a:pt x="14300" y="145"/>
                    <a:pt x="14296" y="145"/>
                  </a:cubicBezTo>
                  <a:cubicBezTo>
                    <a:pt x="14292" y="145"/>
                    <a:pt x="14285" y="130"/>
                    <a:pt x="14269" y="99"/>
                  </a:cubicBezTo>
                  <a:cubicBezTo>
                    <a:pt x="14269" y="69"/>
                    <a:pt x="14239" y="39"/>
                    <a:pt x="14269" y="39"/>
                  </a:cubicBezTo>
                  <a:cubicBezTo>
                    <a:pt x="14269" y="37"/>
                    <a:pt x="14269" y="36"/>
                    <a:pt x="14269" y="35"/>
                  </a:cubicBezTo>
                  <a:lnTo>
                    <a:pt x="14269" y="35"/>
                  </a:lnTo>
                  <a:cubicBezTo>
                    <a:pt x="14277" y="36"/>
                    <a:pt x="14284" y="36"/>
                    <a:pt x="14292" y="37"/>
                  </a:cubicBezTo>
                  <a:lnTo>
                    <a:pt x="14292" y="37"/>
                  </a:lnTo>
                  <a:cubicBezTo>
                    <a:pt x="14287" y="16"/>
                    <a:pt x="14281" y="0"/>
                    <a:pt x="14276" y="0"/>
                  </a:cubicBezTo>
                  <a:close/>
                  <a:moveTo>
                    <a:pt x="409" y="4872"/>
                  </a:moveTo>
                  <a:lnTo>
                    <a:pt x="379" y="4902"/>
                  </a:lnTo>
                  <a:cubicBezTo>
                    <a:pt x="379" y="4902"/>
                    <a:pt x="379" y="4932"/>
                    <a:pt x="379" y="4963"/>
                  </a:cubicBezTo>
                  <a:lnTo>
                    <a:pt x="409" y="4963"/>
                  </a:lnTo>
                  <a:cubicBezTo>
                    <a:pt x="439" y="4963"/>
                    <a:pt x="409" y="4932"/>
                    <a:pt x="409" y="48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8"/>
            <p:cNvSpPr/>
            <p:nvPr/>
          </p:nvSpPr>
          <p:spPr>
            <a:xfrm>
              <a:off x="3340139" y="1963943"/>
              <a:ext cx="27" cy="27"/>
            </a:xfrm>
            <a:custGeom>
              <a:avLst/>
              <a:gdLst/>
              <a:ahLst/>
              <a:cxnLst/>
              <a:rect l="l" t="t" r="r" b="b"/>
              <a:pathLst>
                <a:path w="1" h="1" fill="none" extrusionOk="0">
                  <a:moveTo>
                    <a:pt x="1"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8"/>
            <p:cNvSpPr/>
            <p:nvPr/>
          </p:nvSpPr>
          <p:spPr>
            <a:xfrm>
              <a:off x="2968183" y="1852479"/>
              <a:ext cx="177918" cy="286136"/>
            </a:xfrm>
            <a:custGeom>
              <a:avLst/>
              <a:gdLst/>
              <a:ahLst/>
              <a:cxnLst/>
              <a:rect l="l" t="t" r="r" b="b"/>
              <a:pathLst>
                <a:path w="6688" h="10756" extrusionOk="0">
                  <a:moveTo>
                    <a:pt x="6516" y="8"/>
                  </a:moveTo>
                  <a:cubicBezTo>
                    <a:pt x="6497" y="13"/>
                    <a:pt x="6492" y="28"/>
                    <a:pt x="6506" y="56"/>
                  </a:cubicBezTo>
                  <a:cubicBezTo>
                    <a:pt x="6506" y="39"/>
                    <a:pt x="6506" y="26"/>
                    <a:pt x="6506" y="26"/>
                  </a:cubicBezTo>
                  <a:cubicBezTo>
                    <a:pt x="6510" y="18"/>
                    <a:pt x="6513" y="12"/>
                    <a:pt x="6516" y="8"/>
                  </a:cubicBezTo>
                  <a:close/>
                  <a:moveTo>
                    <a:pt x="4315" y="759"/>
                  </a:moveTo>
                  <a:lnTo>
                    <a:pt x="4315" y="759"/>
                  </a:lnTo>
                  <a:cubicBezTo>
                    <a:pt x="4313" y="765"/>
                    <a:pt x="4310" y="771"/>
                    <a:pt x="4309" y="777"/>
                  </a:cubicBezTo>
                  <a:lnTo>
                    <a:pt x="4309" y="777"/>
                  </a:lnTo>
                  <a:lnTo>
                    <a:pt x="4317" y="786"/>
                  </a:lnTo>
                  <a:cubicBezTo>
                    <a:pt x="4314" y="777"/>
                    <a:pt x="4314" y="768"/>
                    <a:pt x="4315" y="759"/>
                  </a:cubicBezTo>
                  <a:close/>
                  <a:moveTo>
                    <a:pt x="3872" y="1108"/>
                  </a:moveTo>
                  <a:cubicBezTo>
                    <a:pt x="3876" y="1108"/>
                    <a:pt x="3883" y="1111"/>
                    <a:pt x="3892" y="1120"/>
                  </a:cubicBezTo>
                  <a:cubicBezTo>
                    <a:pt x="3892" y="1120"/>
                    <a:pt x="3892" y="1151"/>
                    <a:pt x="3892" y="1181"/>
                  </a:cubicBezTo>
                  <a:lnTo>
                    <a:pt x="3861" y="1151"/>
                  </a:lnTo>
                  <a:cubicBezTo>
                    <a:pt x="3861" y="1129"/>
                    <a:pt x="3861" y="1108"/>
                    <a:pt x="3872" y="1108"/>
                  </a:cubicBezTo>
                  <a:close/>
                  <a:moveTo>
                    <a:pt x="3314" y="1454"/>
                  </a:moveTo>
                  <a:cubicBezTo>
                    <a:pt x="3314" y="1454"/>
                    <a:pt x="3344" y="1485"/>
                    <a:pt x="3344" y="1485"/>
                  </a:cubicBezTo>
                  <a:cubicBezTo>
                    <a:pt x="3344" y="1485"/>
                    <a:pt x="3344" y="1515"/>
                    <a:pt x="3344" y="1515"/>
                  </a:cubicBezTo>
                  <a:cubicBezTo>
                    <a:pt x="3344" y="1515"/>
                    <a:pt x="3314" y="1515"/>
                    <a:pt x="3284" y="1485"/>
                  </a:cubicBezTo>
                  <a:lnTo>
                    <a:pt x="3314" y="1454"/>
                  </a:lnTo>
                  <a:close/>
                  <a:moveTo>
                    <a:pt x="3223" y="1606"/>
                  </a:moveTo>
                  <a:cubicBezTo>
                    <a:pt x="3223" y="1606"/>
                    <a:pt x="3223" y="1606"/>
                    <a:pt x="3253" y="1637"/>
                  </a:cubicBezTo>
                  <a:lnTo>
                    <a:pt x="3192" y="1637"/>
                  </a:lnTo>
                  <a:lnTo>
                    <a:pt x="3223" y="1606"/>
                  </a:lnTo>
                  <a:close/>
                  <a:moveTo>
                    <a:pt x="3071" y="1698"/>
                  </a:moveTo>
                  <a:cubicBezTo>
                    <a:pt x="3101" y="1698"/>
                    <a:pt x="3101" y="1698"/>
                    <a:pt x="3101" y="1728"/>
                  </a:cubicBezTo>
                  <a:lnTo>
                    <a:pt x="3071" y="1728"/>
                  </a:lnTo>
                  <a:lnTo>
                    <a:pt x="3071" y="1698"/>
                  </a:lnTo>
                  <a:close/>
                  <a:moveTo>
                    <a:pt x="3230" y="1715"/>
                  </a:moveTo>
                  <a:cubicBezTo>
                    <a:pt x="3226" y="1715"/>
                    <a:pt x="3223" y="1718"/>
                    <a:pt x="3223" y="1728"/>
                  </a:cubicBezTo>
                  <a:cubicBezTo>
                    <a:pt x="3243" y="1728"/>
                    <a:pt x="3236" y="1715"/>
                    <a:pt x="3230" y="1715"/>
                  </a:cubicBezTo>
                  <a:close/>
                  <a:moveTo>
                    <a:pt x="2974" y="1746"/>
                  </a:moveTo>
                  <a:cubicBezTo>
                    <a:pt x="2977" y="1746"/>
                    <a:pt x="2980" y="1750"/>
                    <a:pt x="2980" y="1758"/>
                  </a:cubicBezTo>
                  <a:cubicBezTo>
                    <a:pt x="3010" y="1789"/>
                    <a:pt x="3010" y="1789"/>
                    <a:pt x="3010" y="1789"/>
                  </a:cubicBezTo>
                  <a:cubicBezTo>
                    <a:pt x="2995" y="1804"/>
                    <a:pt x="2987" y="1812"/>
                    <a:pt x="2983" y="1812"/>
                  </a:cubicBezTo>
                  <a:cubicBezTo>
                    <a:pt x="2980" y="1812"/>
                    <a:pt x="2980" y="1804"/>
                    <a:pt x="2980" y="1789"/>
                  </a:cubicBezTo>
                  <a:cubicBezTo>
                    <a:pt x="2958" y="1767"/>
                    <a:pt x="2967" y="1746"/>
                    <a:pt x="2974" y="1746"/>
                  </a:cubicBezTo>
                  <a:close/>
                  <a:moveTo>
                    <a:pt x="2619" y="1827"/>
                  </a:moveTo>
                  <a:cubicBezTo>
                    <a:pt x="2623" y="1827"/>
                    <a:pt x="2630" y="1834"/>
                    <a:pt x="2645" y="1850"/>
                  </a:cubicBezTo>
                  <a:cubicBezTo>
                    <a:pt x="2645" y="1850"/>
                    <a:pt x="2645" y="1880"/>
                    <a:pt x="2645" y="1880"/>
                  </a:cubicBezTo>
                  <a:lnTo>
                    <a:pt x="2615" y="1880"/>
                  </a:lnTo>
                  <a:cubicBezTo>
                    <a:pt x="2585" y="1850"/>
                    <a:pt x="2615" y="1850"/>
                    <a:pt x="2615" y="1850"/>
                  </a:cubicBezTo>
                  <a:cubicBezTo>
                    <a:pt x="2615" y="1834"/>
                    <a:pt x="2615" y="1827"/>
                    <a:pt x="2619" y="1827"/>
                  </a:cubicBezTo>
                  <a:close/>
                  <a:moveTo>
                    <a:pt x="3159" y="1905"/>
                  </a:moveTo>
                  <a:cubicBezTo>
                    <a:pt x="3160" y="1907"/>
                    <a:pt x="3161" y="1909"/>
                    <a:pt x="3162" y="1910"/>
                  </a:cubicBezTo>
                  <a:cubicBezTo>
                    <a:pt x="3164" y="1910"/>
                    <a:pt x="3165" y="1910"/>
                    <a:pt x="3167" y="1911"/>
                  </a:cubicBezTo>
                  <a:lnTo>
                    <a:pt x="3167" y="1911"/>
                  </a:lnTo>
                  <a:cubicBezTo>
                    <a:pt x="3165" y="1909"/>
                    <a:pt x="3162" y="1907"/>
                    <a:pt x="3159" y="1905"/>
                  </a:cubicBezTo>
                  <a:close/>
                  <a:moveTo>
                    <a:pt x="3167" y="1911"/>
                  </a:moveTo>
                  <a:cubicBezTo>
                    <a:pt x="3175" y="1916"/>
                    <a:pt x="3179" y="1918"/>
                    <a:pt x="3181" y="1918"/>
                  </a:cubicBezTo>
                  <a:cubicBezTo>
                    <a:pt x="3184" y="1918"/>
                    <a:pt x="3179" y="1912"/>
                    <a:pt x="3167" y="1911"/>
                  </a:cubicBezTo>
                  <a:close/>
                  <a:moveTo>
                    <a:pt x="1764" y="2944"/>
                  </a:moveTo>
                  <a:cubicBezTo>
                    <a:pt x="1794" y="2974"/>
                    <a:pt x="1825" y="3005"/>
                    <a:pt x="1825" y="3005"/>
                  </a:cubicBezTo>
                  <a:lnTo>
                    <a:pt x="1794" y="3035"/>
                  </a:lnTo>
                  <a:cubicBezTo>
                    <a:pt x="1794" y="3005"/>
                    <a:pt x="1764" y="2974"/>
                    <a:pt x="1764" y="2974"/>
                  </a:cubicBezTo>
                  <a:lnTo>
                    <a:pt x="1764" y="2944"/>
                  </a:lnTo>
                  <a:close/>
                  <a:moveTo>
                    <a:pt x="1460" y="3521"/>
                  </a:moveTo>
                  <a:cubicBezTo>
                    <a:pt x="1460" y="3552"/>
                    <a:pt x="1460" y="3582"/>
                    <a:pt x="1460" y="3582"/>
                  </a:cubicBezTo>
                  <a:cubicBezTo>
                    <a:pt x="1430" y="3582"/>
                    <a:pt x="1399" y="3552"/>
                    <a:pt x="1399" y="3552"/>
                  </a:cubicBezTo>
                  <a:cubicBezTo>
                    <a:pt x="1430" y="3521"/>
                    <a:pt x="1430" y="3521"/>
                    <a:pt x="1460" y="3521"/>
                  </a:cubicBezTo>
                  <a:close/>
                  <a:moveTo>
                    <a:pt x="882" y="4555"/>
                  </a:moveTo>
                  <a:cubicBezTo>
                    <a:pt x="913" y="4555"/>
                    <a:pt x="943" y="4555"/>
                    <a:pt x="943" y="4585"/>
                  </a:cubicBezTo>
                  <a:lnTo>
                    <a:pt x="913" y="4585"/>
                  </a:lnTo>
                  <a:lnTo>
                    <a:pt x="882" y="4555"/>
                  </a:lnTo>
                  <a:close/>
                  <a:moveTo>
                    <a:pt x="609" y="4676"/>
                  </a:moveTo>
                  <a:lnTo>
                    <a:pt x="609" y="4707"/>
                  </a:lnTo>
                  <a:cubicBezTo>
                    <a:pt x="609" y="4707"/>
                    <a:pt x="611" y="4707"/>
                    <a:pt x="615" y="4707"/>
                  </a:cubicBezTo>
                  <a:lnTo>
                    <a:pt x="615" y="4707"/>
                  </a:lnTo>
                  <a:cubicBezTo>
                    <a:pt x="617" y="4697"/>
                    <a:pt x="620" y="4687"/>
                    <a:pt x="623" y="4679"/>
                  </a:cubicBezTo>
                  <a:lnTo>
                    <a:pt x="623" y="4679"/>
                  </a:lnTo>
                  <a:cubicBezTo>
                    <a:pt x="619" y="4677"/>
                    <a:pt x="614" y="4676"/>
                    <a:pt x="609" y="4676"/>
                  </a:cubicBezTo>
                  <a:close/>
                  <a:moveTo>
                    <a:pt x="761" y="5011"/>
                  </a:moveTo>
                  <a:cubicBezTo>
                    <a:pt x="791" y="5041"/>
                    <a:pt x="822" y="5072"/>
                    <a:pt x="822" y="5072"/>
                  </a:cubicBezTo>
                  <a:cubicBezTo>
                    <a:pt x="822" y="5072"/>
                    <a:pt x="761" y="5041"/>
                    <a:pt x="730" y="5041"/>
                  </a:cubicBezTo>
                  <a:cubicBezTo>
                    <a:pt x="730" y="5011"/>
                    <a:pt x="730" y="5011"/>
                    <a:pt x="761" y="5011"/>
                  </a:cubicBezTo>
                  <a:close/>
                  <a:moveTo>
                    <a:pt x="670" y="5406"/>
                  </a:moveTo>
                  <a:cubicBezTo>
                    <a:pt x="700" y="5406"/>
                    <a:pt x="730" y="5406"/>
                    <a:pt x="730" y="5436"/>
                  </a:cubicBezTo>
                  <a:lnTo>
                    <a:pt x="700" y="5436"/>
                  </a:lnTo>
                  <a:lnTo>
                    <a:pt x="670" y="5406"/>
                  </a:lnTo>
                  <a:close/>
                  <a:moveTo>
                    <a:pt x="396" y="6439"/>
                  </a:moveTo>
                  <a:cubicBezTo>
                    <a:pt x="426" y="6439"/>
                    <a:pt x="457" y="6439"/>
                    <a:pt x="457" y="6470"/>
                  </a:cubicBezTo>
                  <a:lnTo>
                    <a:pt x="426" y="6470"/>
                  </a:lnTo>
                  <a:lnTo>
                    <a:pt x="396" y="6439"/>
                  </a:lnTo>
                  <a:close/>
                  <a:moveTo>
                    <a:pt x="457" y="6561"/>
                  </a:moveTo>
                  <a:cubicBezTo>
                    <a:pt x="457" y="6561"/>
                    <a:pt x="426" y="6591"/>
                    <a:pt x="396" y="6591"/>
                  </a:cubicBezTo>
                  <a:cubicBezTo>
                    <a:pt x="366" y="6591"/>
                    <a:pt x="366" y="6561"/>
                    <a:pt x="426" y="6561"/>
                  </a:cubicBezTo>
                  <a:close/>
                  <a:moveTo>
                    <a:pt x="457" y="6834"/>
                  </a:moveTo>
                  <a:cubicBezTo>
                    <a:pt x="487" y="6834"/>
                    <a:pt x="457" y="6834"/>
                    <a:pt x="457" y="6865"/>
                  </a:cubicBezTo>
                  <a:cubicBezTo>
                    <a:pt x="426" y="6865"/>
                    <a:pt x="426" y="6865"/>
                    <a:pt x="426" y="6834"/>
                  </a:cubicBezTo>
                  <a:close/>
                  <a:moveTo>
                    <a:pt x="1" y="6926"/>
                  </a:moveTo>
                  <a:cubicBezTo>
                    <a:pt x="1" y="6961"/>
                    <a:pt x="1" y="6976"/>
                    <a:pt x="7" y="6976"/>
                  </a:cubicBezTo>
                  <a:cubicBezTo>
                    <a:pt x="11" y="6976"/>
                    <a:pt x="19" y="6969"/>
                    <a:pt x="31" y="6956"/>
                  </a:cubicBezTo>
                  <a:lnTo>
                    <a:pt x="31" y="6926"/>
                  </a:lnTo>
                  <a:close/>
                  <a:moveTo>
                    <a:pt x="1126" y="6956"/>
                  </a:moveTo>
                  <a:cubicBezTo>
                    <a:pt x="1065" y="6956"/>
                    <a:pt x="1065" y="6956"/>
                    <a:pt x="1065" y="6986"/>
                  </a:cubicBezTo>
                  <a:lnTo>
                    <a:pt x="1126" y="6986"/>
                  </a:lnTo>
                  <a:cubicBezTo>
                    <a:pt x="1186" y="6986"/>
                    <a:pt x="1186" y="6986"/>
                    <a:pt x="1126" y="6956"/>
                  </a:cubicBezTo>
                  <a:close/>
                  <a:moveTo>
                    <a:pt x="437" y="7126"/>
                  </a:moveTo>
                  <a:cubicBezTo>
                    <a:pt x="442" y="7126"/>
                    <a:pt x="448" y="7130"/>
                    <a:pt x="457" y="7138"/>
                  </a:cubicBezTo>
                  <a:lnTo>
                    <a:pt x="487" y="7138"/>
                  </a:lnTo>
                  <a:cubicBezTo>
                    <a:pt x="487" y="7169"/>
                    <a:pt x="457" y="7169"/>
                    <a:pt x="457" y="7169"/>
                  </a:cubicBezTo>
                  <a:lnTo>
                    <a:pt x="426" y="7169"/>
                  </a:lnTo>
                  <a:cubicBezTo>
                    <a:pt x="426" y="7147"/>
                    <a:pt x="426" y="7126"/>
                    <a:pt x="437" y="7126"/>
                  </a:cubicBezTo>
                  <a:close/>
                  <a:moveTo>
                    <a:pt x="244" y="7230"/>
                  </a:moveTo>
                  <a:cubicBezTo>
                    <a:pt x="244" y="7230"/>
                    <a:pt x="214" y="7230"/>
                    <a:pt x="214" y="7260"/>
                  </a:cubicBezTo>
                  <a:lnTo>
                    <a:pt x="305" y="7260"/>
                  </a:lnTo>
                  <a:cubicBezTo>
                    <a:pt x="305" y="7230"/>
                    <a:pt x="244" y="7230"/>
                    <a:pt x="244" y="7230"/>
                  </a:cubicBezTo>
                  <a:close/>
                  <a:moveTo>
                    <a:pt x="366" y="7412"/>
                  </a:moveTo>
                  <a:lnTo>
                    <a:pt x="366" y="7442"/>
                  </a:lnTo>
                  <a:lnTo>
                    <a:pt x="335" y="7442"/>
                  </a:lnTo>
                  <a:cubicBezTo>
                    <a:pt x="335" y="7412"/>
                    <a:pt x="335" y="7412"/>
                    <a:pt x="366" y="7412"/>
                  </a:cubicBezTo>
                  <a:close/>
                  <a:moveTo>
                    <a:pt x="316" y="7550"/>
                  </a:moveTo>
                  <a:cubicBezTo>
                    <a:pt x="329" y="7550"/>
                    <a:pt x="345" y="7554"/>
                    <a:pt x="366" y="7564"/>
                  </a:cubicBezTo>
                  <a:lnTo>
                    <a:pt x="366" y="7594"/>
                  </a:lnTo>
                  <a:cubicBezTo>
                    <a:pt x="335" y="7594"/>
                    <a:pt x="305" y="7594"/>
                    <a:pt x="305" y="7564"/>
                  </a:cubicBezTo>
                  <a:cubicBezTo>
                    <a:pt x="285" y="7564"/>
                    <a:pt x="291" y="7550"/>
                    <a:pt x="316" y="7550"/>
                  </a:cubicBezTo>
                  <a:close/>
                  <a:moveTo>
                    <a:pt x="548" y="7686"/>
                  </a:moveTo>
                  <a:cubicBezTo>
                    <a:pt x="548" y="7716"/>
                    <a:pt x="578" y="7716"/>
                    <a:pt x="548" y="7716"/>
                  </a:cubicBezTo>
                  <a:cubicBezTo>
                    <a:pt x="548" y="7725"/>
                    <a:pt x="545" y="7729"/>
                    <a:pt x="542" y="7729"/>
                  </a:cubicBezTo>
                  <a:cubicBezTo>
                    <a:pt x="533" y="7729"/>
                    <a:pt x="518" y="7707"/>
                    <a:pt x="518" y="7686"/>
                  </a:cubicBezTo>
                  <a:close/>
                  <a:moveTo>
                    <a:pt x="487" y="8020"/>
                  </a:moveTo>
                  <a:lnTo>
                    <a:pt x="487" y="8050"/>
                  </a:lnTo>
                  <a:cubicBezTo>
                    <a:pt x="426" y="8050"/>
                    <a:pt x="396" y="8020"/>
                    <a:pt x="396" y="8020"/>
                  </a:cubicBezTo>
                  <a:close/>
                  <a:moveTo>
                    <a:pt x="255" y="8119"/>
                  </a:moveTo>
                  <a:cubicBezTo>
                    <a:pt x="259" y="8119"/>
                    <a:pt x="274" y="8126"/>
                    <a:pt x="305" y="8141"/>
                  </a:cubicBezTo>
                  <a:cubicBezTo>
                    <a:pt x="335" y="8141"/>
                    <a:pt x="366" y="8172"/>
                    <a:pt x="366" y="8172"/>
                  </a:cubicBezTo>
                  <a:cubicBezTo>
                    <a:pt x="366" y="8172"/>
                    <a:pt x="335" y="8172"/>
                    <a:pt x="274" y="8141"/>
                  </a:cubicBezTo>
                  <a:cubicBezTo>
                    <a:pt x="259" y="8126"/>
                    <a:pt x="252" y="8119"/>
                    <a:pt x="255" y="8119"/>
                  </a:cubicBezTo>
                  <a:close/>
                  <a:moveTo>
                    <a:pt x="396" y="8476"/>
                  </a:moveTo>
                  <a:cubicBezTo>
                    <a:pt x="426" y="8476"/>
                    <a:pt x="457" y="8476"/>
                    <a:pt x="487" y="8506"/>
                  </a:cubicBezTo>
                  <a:cubicBezTo>
                    <a:pt x="487" y="8537"/>
                    <a:pt x="487" y="8537"/>
                    <a:pt x="487" y="8537"/>
                  </a:cubicBezTo>
                  <a:cubicBezTo>
                    <a:pt x="487" y="8537"/>
                    <a:pt x="457" y="8537"/>
                    <a:pt x="426" y="8506"/>
                  </a:cubicBezTo>
                  <a:cubicBezTo>
                    <a:pt x="335" y="8476"/>
                    <a:pt x="335" y="8476"/>
                    <a:pt x="396" y="8476"/>
                  </a:cubicBezTo>
                  <a:close/>
                  <a:moveTo>
                    <a:pt x="366" y="8567"/>
                  </a:moveTo>
                  <a:lnTo>
                    <a:pt x="335" y="8597"/>
                  </a:lnTo>
                  <a:cubicBezTo>
                    <a:pt x="305" y="8597"/>
                    <a:pt x="305" y="8597"/>
                    <a:pt x="305" y="8567"/>
                  </a:cubicBezTo>
                  <a:close/>
                  <a:moveTo>
                    <a:pt x="548" y="9205"/>
                  </a:moveTo>
                  <a:cubicBezTo>
                    <a:pt x="518" y="9205"/>
                    <a:pt x="518" y="9205"/>
                    <a:pt x="518" y="9236"/>
                  </a:cubicBezTo>
                  <a:cubicBezTo>
                    <a:pt x="487" y="9266"/>
                    <a:pt x="518" y="9297"/>
                    <a:pt x="548" y="9297"/>
                  </a:cubicBezTo>
                  <a:cubicBezTo>
                    <a:pt x="578" y="9297"/>
                    <a:pt x="578" y="9266"/>
                    <a:pt x="578" y="9236"/>
                  </a:cubicBezTo>
                  <a:cubicBezTo>
                    <a:pt x="578" y="9236"/>
                    <a:pt x="548" y="9205"/>
                    <a:pt x="548" y="9205"/>
                  </a:cubicBezTo>
                  <a:close/>
                  <a:moveTo>
                    <a:pt x="457" y="9327"/>
                  </a:moveTo>
                  <a:lnTo>
                    <a:pt x="457" y="9327"/>
                  </a:lnTo>
                  <a:cubicBezTo>
                    <a:pt x="457" y="9327"/>
                    <a:pt x="487" y="9327"/>
                    <a:pt x="518" y="9357"/>
                  </a:cubicBezTo>
                  <a:lnTo>
                    <a:pt x="518" y="9388"/>
                  </a:lnTo>
                  <a:cubicBezTo>
                    <a:pt x="487" y="9388"/>
                    <a:pt x="457" y="9357"/>
                    <a:pt x="457" y="9327"/>
                  </a:cubicBezTo>
                  <a:close/>
                  <a:moveTo>
                    <a:pt x="183" y="10208"/>
                  </a:moveTo>
                  <a:lnTo>
                    <a:pt x="183" y="10239"/>
                  </a:lnTo>
                  <a:lnTo>
                    <a:pt x="214" y="10208"/>
                  </a:lnTo>
                  <a:close/>
                  <a:moveTo>
                    <a:pt x="457" y="10239"/>
                  </a:moveTo>
                  <a:cubicBezTo>
                    <a:pt x="487" y="10269"/>
                    <a:pt x="426" y="10269"/>
                    <a:pt x="396" y="10269"/>
                  </a:cubicBezTo>
                  <a:cubicBezTo>
                    <a:pt x="366" y="10284"/>
                    <a:pt x="350" y="10292"/>
                    <a:pt x="343" y="10292"/>
                  </a:cubicBezTo>
                  <a:cubicBezTo>
                    <a:pt x="335" y="10292"/>
                    <a:pt x="335" y="10284"/>
                    <a:pt x="335" y="10269"/>
                  </a:cubicBezTo>
                  <a:cubicBezTo>
                    <a:pt x="335" y="10239"/>
                    <a:pt x="335" y="10239"/>
                    <a:pt x="366" y="10239"/>
                  </a:cubicBezTo>
                  <a:cubicBezTo>
                    <a:pt x="345" y="10239"/>
                    <a:pt x="352" y="10252"/>
                    <a:pt x="368" y="10252"/>
                  </a:cubicBezTo>
                  <a:cubicBezTo>
                    <a:pt x="376" y="10252"/>
                    <a:pt x="386" y="10249"/>
                    <a:pt x="396" y="10239"/>
                  </a:cubicBezTo>
                  <a:close/>
                  <a:moveTo>
                    <a:pt x="366" y="10421"/>
                  </a:moveTo>
                  <a:cubicBezTo>
                    <a:pt x="366" y="10421"/>
                    <a:pt x="396" y="10452"/>
                    <a:pt x="396" y="10452"/>
                  </a:cubicBezTo>
                  <a:lnTo>
                    <a:pt x="366" y="10482"/>
                  </a:lnTo>
                  <a:cubicBezTo>
                    <a:pt x="335" y="10482"/>
                    <a:pt x="335" y="10452"/>
                    <a:pt x="335" y="10452"/>
                  </a:cubicBezTo>
                  <a:cubicBezTo>
                    <a:pt x="335" y="10421"/>
                    <a:pt x="335" y="10421"/>
                    <a:pt x="366" y="10421"/>
                  </a:cubicBezTo>
                  <a:close/>
                  <a:moveTo>
                    <a:pt x="822" y="10482"/>
                  </a:moveTo>
                  <a:cubicBezTo>
                    <a:pt x="822" y="10482"/>
                    <a:pt x="852" y="10512"/>
                    <a:pt x="882" y="10512"/>
                  </a:cubicBezTo>
                  <a:lnTo>
                    <a:pt x="882" y="10482"/>
                  </a:lnTo>
                  <a:close/>
                  <a:moveTo>
                    <a:pt x="6524" y="1"/>
                  </a:moveTo>
                  <a:cubicBezTo>
                    <a:pt x="6522" y="1"/>
                    <a:pt x="6520" y="3"/>
                    <a:pt x="6516" y="8"/>
                  </a:cubicBezTo>
                  <a:lnTo>
                    <a:pt x="6516" y="8"/>
                  </a:lnTo>
                  <a:cubicBezTo>
                    <a:pt x="6520" y="7"/>
                    <a:pt x="6524" y="6"/>
                    <a:pt x="6528" y="6"/>
                  </a:cubicBezTo>
                  <a:lnTo>
                    <a:pt x="6528" y="6"/>
                  </a:lnTo>
                  <a:cubicBezTo>
                    <a:pt x="6530" y="19"/>
                    <a:pt x="6523" y="53"/>
                    <a:pt x="6506" y="87"/>
                  </a:cubicBezTo>
                  <a:cubicBezTo>
                    <a:pt x="6506" y="76"/>
                    <a:pt x="6506" y="66"/>
                    <a:pt x="6506" y="56"/>
                  </a:cubicBezTo>
                  <a:cubicBezTo>
                    <a:pt x="6506" y="56"/>
                    <a:pt x="6475" y="87"/>
                    <a:pt x="6475" y="87"/>
                  </a:cubicBezTo>
                  <a:cubicBezTo>
                    <a:pt x="6445" y="87"/>
                    <a:pt x="6445" y="56"/>
                    <a:pt x="6445" y="56"/>
                  </a:cubicBezTo>
                  <a:cubicBezTo>
                    <a:pt x="6435" y="46"/>
                    <a:pt x="6421" y="43"/>
                    <a:pt x="6405" y="43"/>
                  </a:cubicBezTo>
                  <a:cubicBezTo>
                    <a:pt x="6374" y="43"/>
                    <a:pt x="6333" y="56"/>
                    <a:pt x="6293" y="56"/>
                  </a:cubicBezTo>
                  <a:cubicBezTo>
                    <a:pt x="6232" y="71"/>
                    <a:pt x="6194" y="79"/>
                    <a:pt x="6167" y="79"/>
                  </a:cubicBezTo>
                  <a:cubicBezTo>
                    <a:pt x="6141" y="79"/>
                    <a:pt x="6126" y="71"/>
                    <a:pt x="6110" y="56"/>
                  </a:cubicBezTo>
                  <a:cubicBezTo>
                    <a:pt x="6100" y="46"/>
                    <a:pt x="6094" y="43"/>
                    <a:pt x="6089" y="43"/>
                  </a:cubicBezTo>
                  <a:cubicBezTo>
                    <a:pt x="6080" y="43"/>
                    <a:pt x="6080" y="56"/>
                    <a:pt x="6080" y="56"/>
                  </a:cubicBezTo>
                  <a:cubicBezTo>
                    <a:pt x="6080" y="87"/>
                    <a:pt x="5989" y="87"/>
                    <a:pt x="5867" y="117"/>
                  </a:cubicBezTo>
                  <a:cubicBezTo>
                    <a:pt x="5746" y="147"/>
                    <a:pt x="5655" y="178"/>
                    <a:pt x="5655" y="208"/>
                  </a:cubicBezTo>
                  <a:lnTo>
                    <a:pt x="5624" y="239"/>
                  </a:lnTo>
                  <a:cubicBezTo>
                    <a:pt x="5624" y="208"/>
                    <a:pt x="5563" y="208"/>
                    <a:pt x="5533" y="208"/>
                  </a:cubicBezTo>
                  <a:cubicBezTo>
                    <a:pt x="5533" y="269"/>
                    <a:pt x="5503" y="269"/>
                    <a:pt x="5503" y="269"/>
                  </a:cubicBezTo>
                  <a:cubicBezTo>
                    <a:pt x="5472" y="239"/>
                    <a:pt x="5472" y="239"/>
                    <a:pt x="5442" y="239"/>
                  </a:cubicBezTo>
                  <a:cubicBezTo>
                    <a:pt x="5411" y="269"/>
                    <a:pt x="5381" y="269"/>
                    <a:pt x="5411" y="299"/>
                  </a:cubicBezTo>
                  <a:cubicBezTo>
                    <a:pt x="5391" y="299"/>
                    <a:pt x="5330" y="313"/>
                    <a:pt x="5274" y="313"/>
                  </a:cubicBezTo>
                  <a:cubicBezTo>
                    <a:pt x="5246" y="313"/>
                    <a:pt x="5219" y="310"/>
                    <a:pt x="5199" y="299"/>
                  </a:cubicBezTo>
                  <a:cubicBezTo>
                    <a:pt x="5199" y="299"/>
                    <a:pt x="5168" y="330"/>
                    <a:pt x="5168" y="360"/>
                  </a:cubicBezTo>
                  <a:cubicBezTo>
                    <a:pt x="5199" y="391"/>
                    <a:pt x="5168" y="421"/>
                    <a:pt x="5168" y="421"/>
                  </a:cubicBezTo>
                  <a:lnTo>
                    <a:pt x="5138" y="360"/>
                  </a:lnTo>
                  <a:cubicBezTo>
                    <a:pt x="5138" y="330"/>
                    <a:pt x="5138" y="330"/>
                    <a:pt x="5107" y="330"/>
                  </a:cubicBezTo>
                  <a:cubicBezTo>
                    <a:pt x="5107" y="360"/>
                    <a:pt x="5077" y="360"/>
                    <a:pt x="5077" y="360"/>
                  </a:cubicBezTo>
                  <a:cubicBezTo>
                    <a:pt x="5107" y="391"/>
                    <a:pt x="5016" y="421"/>
                    <a:pt x="4895" y="451"/>
                  </a:cubicBezTo>
                  <a:cubicBezTo>
                    <a:pt x="4773" y="512"/>
                    <a:pt x="4712" y="543"/>
                    <a:pt x="4743" y="573"/>
                  </a:cubicBezTo>
                  <a:cubicBezTo>
                    <a:pt x="4743" y="588"/>
                    <a:pt x="4735" y="596"/>
                    <a:pt x="4724" y="596"/>
                  </a:cubicBezTo>
                  <a:cubicBezTo>
                    <a:pt x="4712" y="596"/>
                    <a:pt x="4697" y="588"/>
                    <a:pt x="4682" y="573"/>
                  </a:cubicBezTo>
                  <a:cubicBezTo>
                    <a:pt x="4606" y="558"/>
                    <a:pt x="4568" y="550"/>
                    <a:pt x="4549" y="550"/>
                  </a:cubicBezTo>
                  <a:cubicBezTo>
                    <a:pt x="4530" y="550"/>
                    <a:pt x="4530" y="558"/>
                    <a:pt x="4530" y="573"/>
                  </a:cubicBezTo>
                  <a:cubicBezTo>
                    <a:pt x="4539" y="564"/>
                    <a:pt x="4545" y="560"/>
                    <a:pt x="4550" y="560"/>
                  </a:cubicBezTo>
                  <a:cubicBezTo>
                    <a:pt x="4560" y="560"/>
                    <a:pt x="4560" y="582"/>
                    <a:pt x="4560" y="603"/>
                  </a:cubicBezTo>
                  <a:cubicBezTo>
                    <a:pt x="4579" y="641"/>
                    <a:pt x="4586" y="667"/>
                    <a:pt x="4575" y="667"/>
                  </a:cubicBezTo>
                  <a:cubicBezTo>
                    <a:pt x="4567" y="667"/>
                    <a:pt x="4553" y="657"/>
                    <a:pt x="4530" y="634"/>
                  </a:cubicBezTo>
                  <a:cubicBezTo>
                    <a:pt x="4530" y="622"/>
                    <a:pt x="4521" y="617"/>
                    <a:pt x="4508" y="617"/>
                  </a:cubicBezTo>
                  <a:cubicBezTo>
                    <a:pt x="4455" y="617"/>
                    <a:pt x="4328" y="691"/>
                    <a:pt x="4315" y="759"/>
                  </a:cubicBezTo>
                  <a:lnTo>
                    <a:pt x="4315" y="759"/>
                  </a:lnTo>
                  <a:cubicBezTo>
                    <a:pt x="4316" y="758"/>
                    <a:pt x="4317" y="757"/>
                    <a:pt x="4317" y="755"/>
                  </a:cubicBezTo>
                  <a:lnTo>
                    <a:pt x="4317" y="755"/>
                  </a:lnTo>
                  <a:cubicBezTo>
                    <a:pt x="4317" y="755"/>
                    <a:pt x="4317" y="756"/>
                    <a:pt x="4347" y="786"/>
                  </a:cubicBezTo>
                  <a:cubicBezTo>
                    <a:pt x="4347" y="816"/>
                    <a:pt x="4347" y="847"/>
                    <a:pt x="4347" y="847"/>
                  </a:cubicBezTo>
                  <a:cubicBezTo>
                    <a:pt x="4342" y="852"/>
                    <a:pt x="4336" y="855"/>
                    <a:pt x="4331" y="855"/>
                  </a:cubicBezTo>
                  <a:cubicBezTo>
                    <a:pt x="4311" y="855"/>
                    <a:pt x="4297" y="819"/>
                    <a:pt x="4309" y="777"/>
                  </a:cubicBezTo>
                  <a:lnTo>
                    <a:pt x="4309" y="777"/>
                  </a:lnTo>
                  <a:lnTo>
                    <a:pt x="4287" y="755"/>
                  </a:lnTo>
                  <a:cubicBezTo>
                    <a:pt x="4287" y="740"/>
                    <a:pt x="4279" y="733"/>
                    <a:pt x="4264" y="733"/>
                  </a:cubicBezTo>
                  <a:cubicBezTo>
                    <a:pt x="4249" y="733"/>
                    <a:pt x="4226" y="740"/>
                    <a:pt x="4196" y="755"/>
                  </a:cubicBezTo>
                  <a:lnTo>
                    <a:pt x="4165" y="786"/>
                  </a:lnTo>
                  <a:cubicBezTo>
                    <a:pt x="4187" y="807"/>
                    <a:pt x="4132" y="829"/>
                    <a:pt x="4098" y="829"/>
                  </a:cubicBezTo>
                  <a:cubicBezTo>
                    <a:pt x="4084" y="829"/>
                    <a:pt x="4074" y="825"/>
                    <a:pt x="4074" y="816"/>
                  </a:cubicBezTo>
                  <a:cubicBezTo>
                    <a:pt x="4059" y="801"/>
                    <a:pt x="4051" y="793"/>
                    <a:pt x="4044" y="793"/>
                  </a:cubicBezTo>
                  <a:cubicBezTo>
                    <a:pt x="4036" y="793"/>
                    <a:pt x="4028" y="801"/>
                    <a:pt x="4013" y="816"/>
                  </a:cubicBezTo>
                  <a:cubicBezTo>
                    <a:pt x="3991" y="861"/>
                    <a:pt x="3936" y="889"/>
                    <a:pt x="3908" y="889"/>
                  </a:cubicBezTo>
                  <a:cubicBezTo>
                    <a:pt x="3898" y="889"/>
                    <a:pt x="3892" y="885"/>
                    <a:pt x="3892" y="877"/>
                  </a:cubicBezTo>
                  <a:lnTo>
                    <a:pt x="3861" y="877"/>
                  </a:lnTo>
                  <a:cubicBezTo>
                    <a:pt x="3861" y="907"/>
                    <a:pt x="3831" y="938"/>
                    <a:pt x="3831" y="938"/>
                  </a:cubicBezTo>
                  <a:cubicBezTo>
                    <a:pt x="3770" y="968"/>
                    <a:pt x="3770" y="968"/>
                    <a:pt x="3800" y="999"/>
                  </a:cubicBezTo>
                  <a:cubicBezTo>
                    <a:pt x="3800" y="1029"/>
                    <a:pt x="3831" y="1059"/>
                    <a:pt x="3800" y="1059"/>
                  </a:cubicBezTo>
                  <a:lnTo>
                    <a:pt x="3800" y="1029"/>
                  </a:lnTo>
                  <a:cubicBezTo>
                    <a:pt x="3791" y="1020"/>
                    <a:pt x="3783" y="1016"/>
                    <a:pt x="3773" y="1016"/>
                  </a:cubicBezTo>
                  <a:cubicBezTo>
                    <a:pt x="3750" y="1016"/>
                    <a:pt x="3722" y="1038"/>
                    <a:pt x="3679" y="1059"/>
                  </a:cubicBezTo>
                  <a:cubicBezTo>
                    <a:pt x="3636" y="1081"/>
                    <a:pt x="3608" y="1102"/>
                    <a:pt x="3585" y="1102"/>
                  </a:cubicBezTo>
                  <a:cubicBezTo>
                    <a:pt x="3575" y="1102"/>
                    <a:pt x="3566" y="1099"/>
                    <a:pt x="3557" y="1090"/>
                  </a:cubicBezTo>
                  <a:lnTo>
                    <a:pt x="3557" y="1151"/>
                  </a:lnTo>
                  <a:cubicBezTo>
                    <a:pt x="3557" y="1166"/>
                    <a:pt x="3550" y="1173"/>
                    <a:pt x="3542" y="1173"/>
                  </a:cubicBezTo>
                  <a:cubicBezTo>
                    <a:pt x="3534" y="1173"/>
                    <a:pt x="3527" y="1166"/>
                    <a:pt x="3527" y="1151"/>
                  </a:cubicBezTo>
                  <a:cubicBezTo>
                    <a:pt x="3496" y="1151"/>
                    <a:pt x="3436" y="1181"/>
                    <a:pt x="3405" y="1211"/>
                  </a:cubicBezTo>
                  <a:lnTo>
                    <a:pt x="3375" y="1242"/>
                  </a:lnTo>
                  <a:cubicBezTo>
                    <a:pt x="3363" y="1218"/>
                    <a:pt x="3347" y="1209"/>
                    <a:pt x="3333" y="1209"/>
                  </a:cubicBezTo>
                  <a:cubicBezTo>
                    <a:pt x="3311" y="1209"/>
                    <a:pt x="3295" y="1235"/>
                    <a:pt x="3314" y="1272"/>
                  </a:cubicBezTo>
                  <a:cubicBezTo>
                    <a:pt x="3304" y="1262"/>
                    <a:pt x="3297" y="1259"/>
                    <a:pt x="3292" y="1259"/>
                  </a:cubicBezTo>
                  <a:cubicBezTo>
                    <a:pt x="3280" y="1259"/>
                    <a:pt x="3274" y="1272"/>
                    <a:pt x="3253" y="1272"/>
                  </a:cubicBezTo>
                  <a:cubicBezTo>
                    <a:pt x="3253" y="1297"/>
                    <a:pt x="3213" y="1341"/>
                    <a:pt x="3198" y="1341"/>
                  </a:cubicBezTo>
                  <a:cubicBezTo>
                    <a:pt x="3195" y="1341"/>
                    <a:pt x="3192" y="1339"/>
                    <a:pt x="3192" y="1333"/>
                  </a:cubicBezTo>
                  <a:lnTo>
                    <a:pt x="3162" y="1333"/>
                  </a:lnTo>
                  <a:cubicBezTo>
                    <a:pt x="3162" y="1363"/>
                    <a:pt x="3162" y="1394"/>
                    <a:pt x="3132" y="1394"/>
                  </a:cubicBezTo>
                  <a:cubicBezTo>
                    <a:pt x="3132" y="1394"/>
                    <a:pt x="3132" y="1424"/>
                    <a:pt x="3132" y="1454"/>
                  </a:cubicBezTo>
                  <a:cubicBezTo>
                    <a:pt x="3132" y="1485"/>
                    <a:pt x="3101" y="1485"/>
                    <a:pt x="3101" y="1485"/>
                  </a:cubicBezTo>
                  <a:cubicBezTo>
                    <a:pt x="3101" y="1473"/>
                    <a:pt x="3101" y="1451"/>
                    <a:pt x="3101" y="1424"/>
                  </a:cubicBezTo>
                  <a:cubicBezTo>
                    <a:pt x="3101" y="1416"/>
                    <a:pt x="3099" y="1412"/>
                    <a:pt x="3095" y="1412"/>
                  </a:cubicBezTo>
                  <a:cubicBezTo>
                    <a:pt x="3085" y="1412"/>
                    <a:pt x="3063" y="1440"/>
                    <a:pt x="3040" y="1485"/>
                  </a:cubicBezTo>
                  <a:cubicBezTo>
                    <a:pt x="3040" y="1496"/>
                    <a:pt x="3040" y="1507"/>
                    <a:pt x="3040" y="1515"/>
                  </a:cubicBezTo>
                  <a:cubicBezTo>
                    <a:pt x="3040" y="1494"/>
                    <a:pt x="3040" y="1459"/>
                    <a:pt x="3030" y="1459"/>
                  </a:cubicBezTo>
                  <a:cubicBezTo>
                    <a:pt x="3026" y="1459"/>
                    <a:pt x="3020" y="1466"/>
                    <a:pt x="3010" y="1485"/>
                  </a:cubicBezTo>
                  <a:cubicBezTo>
                    <a:pt x="3010" y="1485"/>
                    <a:pt x="2980" y="1515"/>
                    <a:pt x="3010" y="1515"/>
                  </a:cubicBezTo>
                  <a:lnTo>
                    <a:pt x="2980" y="1546"/>
                  </a:lnTo>
                  <a:cubicBezTo>
                    <a:pt x="2919" y="1546"/>
                    <a:pt x="2919" y="1576"/>
                    <a:pt x="2889" y="1576"/>
                  </a:cubicBezTo>
                  <a:cubicBezTo>
                    <a:pt x="2889" y="1591"/>
                    <a:pt x="2889" y="1599"/>
                    <a:pt x="2885" y="1599"/>
                  </a:cubicBezTo>
                  <a:cubicBezTo>
                    <a:pt x="2881" y="1599"/>
                    <a:pt x="2873" y="1591"/>
                    <a:pt x="2858" y="1576"/>
                  </a:cubicBezTo>
                  <a:lnTo>
                    <a:pt x="2858" y="1576"/>
                  </a:lnTo>
                  <a:cubicBezTo>
                    <a:pt x="2858" y="1576"/>
                    <a:pt x="2828" y="1576"/>
                    <a:pt x="2889" y="1637"/>
                  </a:cubicBezTo>
                  <a:cubicBezTo>
                    <a:pt x="2889" y="1667"/>
                    <a:pt x="2858" y="1667"/>
                    <a:pt x="2828" y="1667"/>
                  </a:cubicBezTo>
                  <a:cubicBezTo>
                    <a:pt x="2810" y="1632"/>
                    <a:pt x="2792" y="1617"/>
                    <a:pt x="2787" y="1617"/>
                  </a:cubicBezTo>
                  <a:cubicBezTo>
                    <a:pt x="2783" y="1617"/>
                    <a:pt x="2785" y="1624"/>
                    <a:pt x="2797" y="1637"/>
                  </a:cubicBezTo>
                  <a:cubicBezTo>
                    <a:pt x="2797" y="1667"/>
                    <a:pt x="2797" y="1698"/>
                    <a:pt x="2797" y="1698"/>
                  </a:cubicBezTo>
                  <a:cubicBezTo>
                    <a:pt x="2793" y="1694"/>
                    <a:pt x="2788" y="1692"/>
                    <a:pt x="2780" y="1692"/>
                  </a:cubicBezTo>
                  <a:cubicBezTo>
                    <a:pt x="2775" y="1692"/>
                    <a:pt x="2769" y="1693"/>
                    <a:pt x="2763" y="1695"/>
                  </a:cubicBezTo>
                  <a:lnTo>
                    <a:pt x="2763" y="1695"/>
                  </a:lnTo>
                  <a:cubicBezTo>
                    <a:pt x="2755" y="1686"/>
                    <a:pt x="2746" y="1677"/>
                    <a:pt x="2737" y="1667"/>
                  </a:cubicBezTo>
                  <a:lnTo>
                    <a:pt x="2737" y="1705"/>
                  </a:lnTo>
                  <a:lnTo>
                    <a:pt x="2737" y="1705"/>
                  </a:lnTo>
                  <a:cubicBezTo>
                    <a:pt x="2746" y="1700"/>
                    <a:pt x="2755" y="1697"/>
                    <a:pt x="2763" y="1695"/>
                  </a:cubicBezTo>
                  <a:lnTo>
                    <a:pt x="2763" y="1695"/>
                  </a:lnTo>
                  <a:cubicBezTo>
                    <a:pt x="2780" y="1714"/>
                    <a:pt x="2788" y="1728"/>
                    <a:pt x="2767" y="1728"/>
                  </a:cubicBezTo>
                  <a:lnTo>
                    <a:pt x="2737" y="1728"/>
                  </a:lnTo>
                  <a:lnTo>
                    <a:pt x="2737" y="1705"/>
                  </a:lnTo>
                  <a:lnTo>
                    <a:pt x="2737" y="1705"/>
                  </a:lnTo>
                  <a:cubicBezTo>
                    <a:pt x="2683" y="1731"/>
                    <a:pt x="2603" y="1790"/>
                    <a:pt x="2524" y="1850"/>
                  </a:cubicBezTo>
                  <a:cubicBezTo>
                    <a:pt x="2524" y="1880"/>
                    <a:pt x="2524" y="1910"/>
                    <a:pt x="2554" y="1941"/>
                  </a:cubicBezTo>
                  <a:cubicBezTo>
                    <a:pt x="2519" y="1918"/>
                    <a:pt x="2493" y="1908"/>
                    <a:pt x="2480" y="1908"/>
                  </a:cubicBezTo>
                  <a:cubicBezTo>
                    <a:pt x="2457" y="1908"/>
                    <a:pt x="2467" y="1934"/>
                    <a:pt x="2524" y="1971"/>
                  </a:cubicBezTo>
                  <a:cubicBezTo>
                    <a:pt x="2554" y="1986"/>
                    <a:pt x="2569" y="1994"/>
                    <a:pt x="2566" y="1994"/>
                  </a:cubicBezTo>
                  <a:cubicBezTo>
                    <a:pt x="2562" y="1994"/>
                    <a:pt x="2539" y="1986"/>
                    <a:pt x="2493" y="1971"/>
                  </a:cubicBezTo>
                  <a:cubicBezTo>
                    <a:pt x="2463" y="1971"/>
                    <a:pt x="2463" y="1971"/>
                    <a:pt x="2493" y="2002"/>
                  </a:cubicBezTo>
                  <a:cubicBezTo>
                    <a:pt x="2493" y="2017"/>
                    <a:pt x="2493" y="2024"/>
                    <a:pt x="2490" y="2024"/>
                  </a:cubicBezTo>
                  <a:cubicBezTo>
                    <a:pt x="2486" y="2024"/>
                    <a:pt x="2478" y="2017"/>
                    <a:pt x="2463" y="2002"/>
                  </a:cubicBezTo>
                  <a:cubicBezTo>
                    <a:pt x="2443" y="2002"/>
                    <a:pt x="2422" y="1988"/>
                    <a:pt x="2420" y="1988"/>
                  </a:cubicBezTo>
                  <a:lnTo>
                    <a:pt x="2420" y="1988"/>
                  </a:lnTo>
                  <a:cubicBezTo>
                    <a:pt x="2419" y="1988"/>
                    <a:pt x="2422" y="1991"/>
                    <a:pt x="2433" y="2002"/>
                  </a:cubicBezTo>
                  <a:cubicBezTo>
                    <a:pt x="2433" y="2002"/>
                    <a:pt x="2419" y="2015"/>
                    <a:pt x="2401" y="2015"/>
                  </a:cubicBezTo>
                  <a:cubicBezTo>
                    <a:pt x="2392" y="2015"/>
                    <a:pt x="2382" y="2012"/>
                    <a:pt x="2372" y="2002"/>
                  </a:cubicBezTo>
                  <a:cubicBezTo>
                    <a:pt x="2341" y="2002"/>
                    <a:pt x="2341" y="2032"/>
                    <a:pt x="2341" y="2062"/>
                  </a:cubicBezTo>
                  <a:cubicBezTo>
                    <a:pt x="2358" y="2113"/>
                    <a:pt x="2356" y="2135"/>
                    <a:pt x="2346" y="2135"/>
                  </a:cubicBezTo>
                  <a:cubicBezTo>
                    <a:pt x="2338" y="2135"/>
                    <a:pt x="2325" y="2120"/>
                    <a:pt x="2311" y="2093"/>
                  </a:cubicBezTo>
                  <a:cubicBezTo>
                    <a:pt x="2304" y="2079"/>
                    <a:pt x="2297" y="2073"/>
                    <a:pt x="2291" y="2073"/>
                  </a:cubicBezTo>
                  <a:cubicBezTo>
                    <a:pt x="2270" y="2073"/>
                    <a:pt x="2257" y="2137"/>
                    <a:pt x="2281" y="2184"/>
                  </a:cubicBezTo>
                  <a:cubicBezTo>
                    <a:pt x="2298" y="2220"/>
                    <a:pt x="2306" y="2234"/>
                    <a:pt x="2303" y="2234"/>
                  </a:cubicBezTo>
                  <a:cubicBezTo>
                    <a:pt x="2301" y="2234"/>
                    <a:pt x="2293" y="2227"/>
                    <a:pt x="2281" y="2214"/>
                  </a:cubicBezTo>
                  <a:cubicBezTo>
                    <a:pt x="2281" y="2204"/>
                    <a:pt x="2277" y="2201"/>
                    <a:pt x="2273" y="2201"/>
                  </a:cubicBezTo>
                  <a:cubicBezTo>
                    <a:pt x="2264" y="2201"/>
                    <a:pt x="2250" y="2214"/>
                    <a:pt x="2250" y="2214"/>
                  </a:cubicBezTo>
                  <a:lnTo>
                    <a:pt x="2220" y="2214"/>
                  </a:lnTo>
                  <a:cubicBezTo>
                    <a:pt x="2220" y="2214"/>
                    <a:pt x="2189" y="2214"/>
                    <a:pt x="2189" y="2275"/>
                  </a:cubicBezTo>
                  <a:cubicBezTo>
                    <a:pt x="2207" y="2311"/>
                    <a:pt x="2194" y="2326"/>
                    <a:pt x="2167" y="2326"/>
                  </a:cubicBezTo>
                  <a:cubicBezTo>
                    <a:pt x="2149" y="2326"/>
                    <a:pt x="2123" y="2318"/>
                    <a:pt x="2098" y="2306"/>
                  </a:cubicBezTo>
                  <a:lnTo>
                    <a:pt x="2098" y="2366"/>
                  </a:lnTo>
                  <a:cubicBezTo>
                    <a:pt x="2117" y="2404"/>
                    <a:pt x="2136" y="2430"/>
                    <a:pt x="2133" y="2430"/>
                  </a:cubicBezTo>
                  <a:cubicBezTo>
                    <a:pt x="2131" y="2430"/>
                    <a:pt x="2121" y="2420"/>
                    <a:pt x="2098" y="2397"/>
                  </a:cubicBezTo>
                  <a:cubicBezTo>
                    <a:pt x="2078" y="2397"/>
                    <a:pt x="2071" y="2383"/>
                    <a:pt x="2069" y="2383"/>
                  </a:cubicBezTo>
                  <a:cubicBezTo>
                    <a:pt x="2068" y="2383"/>
                    <a:pt x="2068" y="2387"/>
                    <a:pt x="2068" y="2397"/>
                  </a:cubicBezTo>
                  <a:cubicBezTo>
                    <a:pt x="2111" y="2418"/>
                    <a:pt x="2078" y="2440"/>
                    <a:pt x="2044" y="2440"/>
                  </a:cubicBezTo>
                  <a:cubicBezTo>
                    <a:pt x="2030" y="2440"/>
                    <a:pt x="2016" y="2436"/>
                    <a:pt x="2007" y="2427"/>
                  </a:cubicBezTo>
                  <a:cubicBezTo>
                    <a:pt x="1977" y="2397"/>
                    <a:pt x="1977" y="2397"/>
                    <a:pt x="1977" y="2397"/>
                  </a:cubicBezTo>
                  <a:lnTo>
                    <a:pt x="1977" y="2427"/>
                  </a:lnTo>
                  <a:cubicBezTo>
                    <a:pt x="2007" y="2458"/>
                    <a:pt x="2037" y="2488"/>
                    <a:pt x="2037" y="2488"/>
                  </a:cubicBezTo>
                  <a:cubicBezTo>
                    <a:pt x="2017" y="2488"/>
                    <a:pt x="2010" y="2501"/>
                    <a:pt x="1999" y="2501"/>
                  </a:cubicBezTo>
                  <a:cubicBezTo>
                    <a:pt x="1994" y="2501"/>
                    <a:pt x="1987" y="2498"/>
                    <a:pt x="1977" y="2488"/>
                  </a:cubicBezTo>
                  <a:lnTo>
                    <a:pt x="1916" y="2488"/>
                  </a:lnTo>
                  <a:cubicBezTo>
                    <a:pt x="1916" y="2488"/>
                    <a:pt x="1916" y="2501"/>
                    <a:pt x="1907" y="2501"/>
                  </a:cubicBezTo>
                  <a:cubicBezTo>
                    <a:pt x="1902" y="2501"/>
                    <a:pt x="1896" y="2498"/>
                    <a:pt x="1885" y="2488"/>
                  </a:cubicBezTo>
                  <a:cubicBezTo>
                    <a:pt x="1855" y="2518"/>
                    <a:pt x="1855" y="2518"/>
                    <a:pt x="1825" y="2549"/>
                  </a:cubicBezTo>
                  <a:cubicBezTo>
                    <a:pt x="1846" y="2570"/>
                    <a:pt x="1837" y="2592"/>
                    <a:pt x="1819" y="2592"/>
                  </a:cubicBezTo>
                  <a:cubicBezTo>
                    <a:pt x="1812" y="2592"/>
                    <a:pt x="1803" y="2588"/>
                    <a:pt x="1794" y="2579"/>
                  </a:cubicBezTo>
                  <a:cubicBezTo>
                    <a:pt x="1794" y="2579"/>
                    <a:pt x="1764" y="2610"/>
                    <a:pt x="1794" y="2640"/>
                  </a:cubicBezTo>
                  <a:cubicBezTo>
                    <a:pt x="1773" y="2661"/>
                    <a:pt x="1766" y="2683"/>
                    <a:pt x="1754" y="2683"/>
                  </a:cubicBezTo>
                  <a:cubicBezTo>
                    <a:pt x="1749" y="2683"/>
                    <a:pt x="1742" y="2679"/>
                    <a:pt x="1733" y="2670"/>
                  </a:cubicBezTo>
                  <a:cubicBezTo>
                    <a:pt x="1733" y="2701"/>
                    <a:pt x="1733" y="2731"/>
                    <a:pt x="1733" y="2731"/>
                  </a:cubicBezTo>
                  <a:cubicBezTo>
                    <a:pt x="1703" y="2731"/>
                    <a:pt x="1703" y="2761"/>
                    <a:pt x="1703" y="2761"/>
                  </a:cubicBezTo>
                  <a:cubicBezTo>
                    <a:pt x="1733" y="2761"/>
                    <a:pt x="1733" y="2761"/>
                    <a:pt x="1703" y="2792"/>
                  </a:cubicBezTo>
                  <a:cubicBezTo>
                    <a:pt x="1703" y="2792"/>
                    <a:pt x="1642" y="2822"/>
                    <a:pt x="1642" y="2822"/>
                  </a:cubicBezTo>
                  <a:cubicBezTo>
                    <a:pt x="1612" y="2883"/>
                    <a:pt x="1612" y="2883"/>
                    <a:pt x="1642" y="2883"/>
                  </a:cubicBezTo>
                  <a:cubicBezTo>
                    <a:pt x="1612" y="2913"/>
                    <a:pt x="1551" y="2913"/>
                    <a:pt x="1521" y="2974"/>
                  </a:cubicBezTo>
                  <a:cubicBezTo>
                    <a:pt x="1490" y="3005"/>
                    <a:pt x="1490" y="3005"/>
                    <a:pt x="1521" y="3035"/>
                  </a:cubicBezTo>
                  <a:cubicBezTo>
                    <a:pt x="1551" y="3050"/>
                    <a:pt x="1566" y="3058"/>
                    <a:pt x="1562" y="3058"/>
                  </a:cubicBezTo>
                  <a:cubicBezTo>
                    <a:pt x="1559" y="3058"/>
                    <a:pt x="1536" y="3050"/>
                    <a:pt x="1490" y="3035"/>
                  </a:cubicBezTo>
                  <a:cubicBezTo>
                    <a:pt x="1430" y="3035"/>
                    <a:pt x="1430" y="3065"/>
                    <a:pt x="1460" y="3065"/>
                  </a:cubicBezTo>
                  <a:cubicBezTo>
                    <a:pt x="1460" y="3096"/>
                    <a:pt x="1460" y="3096"/>
                    <a:pt x="1460" y="3126"/>
                  </a:cubicBezTo>
                  <a:cubicBezTo>
                    <a:pt x="1451" y="3117"/>
                    <a:pt x="1445" y="3114"/>
                    <a:pt x="1440" y="3114"/>
                  </a:cubicBezTo>
                  <a:cubicBezTo>
                    <a:pt x="1430" y="3114"/>
                    <a:pt x="1430" y="3135"/>
                    <a:pt x="1430" y="3157"/>
                  </a:cubicBezTo>
                  <a:cubicBezTo>
                    <a:pt x="1430" y="3172"/>
                    <a:pt x="1430" y="3179"/>
                    <a:pt x="1426" y="3179"/>
                  </a:cubicBezTo>
                  <a:cubicBezTo>
                    <a:pt x="1422" y="3179"/>
                    <a:pt x="1414" y="3172"/>
                    <a:pt x="1399" y="3157"/>
                  </a:cubicBezTo>
                  <a:cubicBezTo>
                    <a:pt x="1399" y="3157"/>
                    <a:pt x="1369" y="3157"/>
                    <a:pt x="1369" y="3187"/>
                  </a:cubicBezTo>
                  <a:cubicBezTo>
                    <a:pt x="1399" y="3248"/>
                    <a:pt x="1338" y="3309"/>
                    <a:pt x="1278" y="3309"/>
                  </a:cubicBezTo>
                  <a:cubicBezTo>
                    <a:pt x="1278" y="3309"/>
                    <a:pt x="1278" y="3339"/>
                    <a:pt x="1308" y="3369"/>
                  </a:cubicBezTo>
                  <a:cubicBezTo>
                    <a:pt x="1329" y="3391"/>
                    <a:pt x="1336" y="3412"/>
                    <a:pt x="1316" y="3412"/>
                  </a:cubicBezTo>
                  <a:cubicBezTo>
                    <a:pt x="1308" y="3412"/>
                    <a:pt x="1295" y="3409"/>
                    <a:pt x="1278" y="3400"/>
                  </a:cubicBezTo>
                  <a:cubicBezTo>
                    <a:pt x="1278" y="3423"/>
                    <a:pt x="1260" y="3481"/>
                    <a:pt x="1225" y="3481"/>
                  </a:cubicBezTo>
                  <a:cubicBezTo>
                    <a:pt x="1214" y="3481"/>
                    <a:pt x="1201" y="3475"/>
                    <a:pt x="1186" y="3461"/>
                  </a:cubicBezTo>
                  <a:cubicBezTo>
                    <a:pt x="1156" y="3430"/>
                    <a:pt x="1126" y="3430"/>
                    <a:pt x="1126" y="3430"/>
                  </a:cubicBezTo>
                  <a:lnTo>
                    <a:pt x="1126" y="3430"/>
                  </a:lnTo>
                  <a:cubicBezTo>
                    <a:pt x="1156" y="3461"/>
                    <a:pt x="1156" y="3461"/>
                    <a:pt x="1156" y="3461"/>
                  </a:cubicBezTo>
                  <a:cubicBezTo>
                    <a:pt x="1156" y="3491"/>
                    <a:pt x="1156" y="3491"/>
                    <a:pt x="1126" y="3552"/>
                  </a:cubicBezTo>
                  <a:cubicBezTo>
                    <a:pt x="1126" y="3582"/>
                    <a:pt x="1095" y="3643"/>
                    <a:pt x="1095" y="3673"/>
                  </a:cubicBezTo>
                  <a:cubicBezTo>
                    <a:pt x="1065" y="3704"/>
                    <a:pt x="1065" y="3765"/>
                    <a:pt x="1004" y="3765"/>
                  </a:cubicBezTo>
                  <a:cubicBezTo>
                    <a:pt x="1004" y="3765"/>
                    <a:pt x="1004" y="3795"/>
                    <a:pt x="1004" y="3825"/>
                  </a:cubicBezTo>
                  <a:cubicBezTo>
                    <a:pt x="1034" y="3856"/>
                    <a:pt x="1004" y="3886"/>
                    <a:pt x="1004" y="3886"/>
                  </a:cubicBezTo>
                  <a:lnTo>
                    <a:pt x="974" y="3886"/>
                  </a:lnTo>
                  <a:cubicBezTo>
                    <a:pt x="1004" y="3947"/>
                    <a:pt x="974" y="3947"/>
                    <a:pt x="974" y="3947"/>
                  </a:cubicBezTo>
                  <a:cubicBezTo>
                    <a:pt x="943" y="3947"/>
                    <a:pt x="913" y="3947"/>
                    <a:pt x="943" y="3977"/>
                  </a:cubicBezTo>
                  <a:cubicBezTo>
                    <a:pt x="974" y="3977"/>
                    <a:pt x="974" y="4008"/>
                    <a:pt x="943" y="4038"/>
                  </a:cubicBezTo>
                  <a:cubicBezTo>
                    <a:pt x="943" y="4038"/>
                    <a:pt x="852" y="4160"/>
                    <a:pt x="791" y="4281"/>
                  </a:cubicBezTo>
                  <a:cubicBezTo>
                    <a:pt x="730" y="4433"/>
                    <a:pt x="700" y="4555"/>
                    <a:pt x="700" y="4555"/>
                  </a:cubicBezTo>
                  <a:cubicBezTo>
                    <a:pt x="700" y="4555"/>
                    <a:pt x="700" y="4585"/>
                    <a:pt x="700" y="4616"/>
                  </a:cubicBezTo>
                  <a:cubicBezTo>
                    <a:pt x="670" y="4616"/>
                    <a:pt x="670" y="4646"/>
                    <a:pt x="670" y="4646"/>
                  </a:cubicBezTo>
                  <a:cubicBezTo>
                    <a:pt x="647" y="4646"/>
                    <a:pt x="632" y="4659"/>
                    <a:pt x="623" y="4679"/>
                  </a:cubicBezTo>
                  <a:lnTo>
                    <a:pt x="623" y="4679"/>
                  </a:lnTo>
                  <a:cubicBezTo>
                    <a:pt x="648" y="4685"/>
                    <a:pt x="670" y="4707"/>
                    <a:pt x="670" y="4707"/>
                  </a:cubicBezTo>
                  <a:lnTo>
                    <a:pt x="670" y="4737"/>
                  </a:lnTo>
                  <a:cubicBezTo>
                    <a:pt x="647" y="4715"/>
                    <a:pt x="625" y="4709"/>
                    <a:pt x="615" y="4707"/>
                  </a:cubicBezTo>
                  <a:lnTo>
                    <a:pt x="615" y="4707"/>
                  </a:lnTo>
                  <a:cubicBezTo>
                    <a:pt x="609" y="4736"/>
                    <a:pt x="609" y="4770"/>
                    <a:pt x="609" y="4798"/>
                  </a:cubicBezTo>
                  <a:cubicBezTo>
                    <a:pt x="639" y="4798"/>
                    <a:pt x="639" y="4828"/>
                    <a:pt x="639" y="4828"/>
                  </a:cubicBezTo>
                  <a:cubicBezTo>
                    <a:pt x="578" y="4828"/>
                    <a:pt x="548" y="4859"/>
                    <a:pt x="578" y="4920"/>
                  </a:cubicBezTo>
                  <a:cubicBezTo>
                    <a:pt x="639" y="4950"/>
                    <a:pt x="639" y="4950"/>
                    <a:pt x="548" y="4950"/>
                  </a:cubicBezTo>
                  <a:cubicBezTo>
                    <a:pt x="532" y="4942"/>
                    <a:pt x="520" y="4938"/>
                    <a:pt x="513" y="4938"/>
                  </a:cubicBezTo>
                  <a:cubicBezTo>
                    <a:pt x="494" y="4938"/>
                    <a:pt x="512" y="4966"/>
                    <a:pt x="578" y="5011"/>
                  </a:cubicBezTo>
                  <a:cubicBezTo>
                    <a:pt x="609" y="5041"/>
                    <a:pt x="609" y="5041"/>
                    <a:pt x="578" y="5041"/>
                  </a:cubicBezTo>
                  <a:cubicBezTo>
                    <a:pt x="487" y="5041"/>
                    <a:pt x="487" y="5072"/>
                    <a:pt x="518" y="5072"/>
                  </a:cubicBezTo>
                  <a:cubicBezTo>
                    <a:pt x="578" y="5102"/>
                    <a:pt x="578" y="5132"/>
                    <a:pt x="518" y="5132"/>
                  </a:cubicBezTo>
                  <a:cubicBezTo>
                    <a:pt x="426" y="5132"/>
                    <a:pt x="426" y="5132"/>
                    <a:pt x="487" y="5163"/>
                  </a:cubicBezTo>
                  <a:cubicBezTo>
                    <a:pt x="548" y="5224"/>
                    <a:pt x="518" y="5284"/>
                    <a:pt x="457" y="5284"/>
                  </a:cubicBezTo>
                  <a:cubicBezTo>
                    <a:pt x="457" y="5284"/>
                    <a:pt x="426" y="5284"/>
                    <a:pt x="457" y="5315"/>
                  </a:cubicBezTo>
                  <a:lnTo>
                    <a:pt x="426" y="5315"/>
                  </a:lnTo>
                  <a:cubicBezTo>
                    <a:pt x="426" y="5345"/>
                    <a:pt x="396" y="5345"/>
                    <a:pt x="396" y="5345"/>
                  </a:cubicBezTo>
                  <a:lnTo>
                    <a:pt x="426" y="5345"/>
                  </a:lnTo>
                  <a:cubicBezTo>
                    <a:pt x="426" y="5376"/>
                    <a:pt x="366" y="5467"/>
                    <a:pt x="335" y="5588"/>
                  </a:cubicBezTo>
                  <a:cubicBezTo>
                    <a:pt x="311" y="5731"/>
                    <a:pt x="306" y="5781"/>
                    <a:pt x="320" y="5781"/>
                  </a:cubicBezTo>
                  <a:cubicBezTo>
                    <a:pt x="324" y="5781"/>
                    <a:pt x="329" y="5777"/>
                    <a:pt x="335" y="5771"/>
                  </a:cubicBezTo>
                  <a:cubicBezTo>
                    <a:pt x="396" y="5771"/>
                    <a:pt x="396" y="5801"/>
                    <a:pt x="335" y="5831"/>
                  </a:cubicBezTo>
                  <a:cubicBezTo>
                    <a:pt x="335" y="5831"/>
                    <a:pt x="274" y="5862"/>
                    <a:pt x="274" y="5892"/>
                  </a:cubicBezTo>
                  <a:cubicBezTo>
                    <a:pt x="274" y="5923"/>
                    <a:pt x="274" y="5953"/>
                    <a:pt x="244" y="5953"/>
                  </a:cubicBezTo>
                  <a:lnTo>
                    <a:pt x="244" y="5983"/>
                  </a:lnTo>
                  <a:cubicBezTo>
                    <a:pt x="274" y="6014"/>
                    <a:pt x="274" y="6105"/>
                    <a:pt x="214" y="6166"/>
                  </a:cubicBezTo>
                  <a:cubicBezTo>
                    <a:pt x="214" y="6196"/>
                    <a:pt x="214" y="6196"/>
                    <a:pt x="244" y="6257"/>
                  </a:cubicBezTo>
                  <a:cubicBezTo>
                    <a:pt x="274" y="6287"/>
                    <a:pt x="274" y="6287"/>
                    <a:pt x="244" y="6287"/>
                  </a:cubicBezTo>
                  <a:cubicBezTo>
                    <a:pt x="214" y="6287"/>
                    <a:pt x="153" y="6379"/>
                    <a:pt x="244" y="6409"/>
                  </a:cubicBezTo>
                  <a:lnTo>
                    <a:pt x="183" y="6409"/>
                  </a:lnTo>
                  <a:cubicBezTo>
                    <a:pt x="153" y="6409"/>
                    <a:pt x="183" y="6439"/>
                    <a:pt x="214" y="6439"/>
                  </a:cubicBezTo>
                  <a:cubicBezTo>
                    <a:pt x="305" y="6439"/>
                    <a:pt x="305" y="6470"/>
                    <a:pt x="183" y="6470"/>
                  </a:cubicBezTo>
                  <a:cubicBezTo>
                    <a:pt x="122" y="6470"/>
                    <a:pt x="122" y="6500"/>
                    <a:pt x="153" y="6500"/>
                  </a:cubicBezTo>
                  <a:cubicBezTo>
                    <a:pt x="183" y="6500"/>
                    <a:pt x="214" y="6531"/>
                    <a:pt x="183" y="6531"/>
                  </a:cubicBezTo>
                  <a:cubicBezTo>
                    <a:pt x="183" y="6561"/>
                    <a:pt x="183" y="6591"/>
                    <a:pt x="244" y="6591"/>
                  </a:cubicBezTo>
                  <a:cubicBezTo>
                    <a:pt x="274" y="6591"/>
                    <a:pt x="274" y="6591"/>
                    <a:pt x="274" y="6622"/>
                  </a:cubicBezTo>
                  <a:cubicBezTo>
                    <a:pt x="244" y="6622"/>
                    <a:pt x="244" y="6622"/>
                    <a:pt x="214" y="6591"/>
                  </a:cubicBezTo>
                  <a:cubicBezTo>
                    <a:pt x="214" y="6591"/>
                    <a:pt x="214" y="6591"/>
                    <a:pt x="214" y="6622"/>
                  </a:cubicBezTo>
                  <a:cubicBezTo>
                    <a:pt x="214" y="6652"/>
                    <a:pt x="183" y="6683"/>
                    <a:pt x="153" y="6683"/>
                  </a:cubicBezTo>
                  <a:cubicBezTo>
                    <a:pt x="112" y="6683"/>
                    <a:pt x="99" y="6696"/>
                    <a:pt x="121" y="6696"/>
                  </a:cubicBezTo>
                  <a:cubicBezTo>
                    <a:pt x="133" y="6696"/>
                    <a:pt x="153" y="6693"/>
                    <a:pt x="183" y="6683"/>
                  </a:cubicBezTo>
                  <a:cubicBezTo>
                    <a:pt x="244" y="6713"/>
                    <a:pt x="244" y="6713"/>
                    <a:pt x="244" y="6743"/>
                  </a:cubicBezTo>
                  <a:cubicBezTo>
                    <a:pt x="244" y="6743"/>
                    <a:pt x="214" y="6774"/>
                    <a:pt x="183" y="6774"/>
                  </a:cubicBezTo>
                  <a:cubicBezTo>
                    <a:pt x="153" y="6774"/>
                    <a:pt x="153" y="6774"/>
                    <a:pt x="153" y="6804"/>
                  </a:cubicBezTo>
                  <a:cubicBezTo>
                    <a:pt x="153" y="6834"/>
                    <a:pt x="244" y="6895"/>
                    <a:pt x="305" y="6926"/>
                  </a:cubicBezTo>
                  <a:cubicBezTo>
                    <a:pt x="274" y="6926"/>
                    <a:pt x="274" y="6956"/>
                    <a:pt x="274" y="6956"/>
                  </a:cubicBezTo>
                  <a:cubicBezTo>
                    <a:pt x="295" y="6956"/>
                    <a:pt x="288" y="6970"/>
                    <a:pt x="281" y="6970"/>
                  </a:cubicBezTo>
                  <a:cubicBezTo>
                    <a:pt x="278" y="6970"/>
                    <a:pt x="274" y="6966"/>
                    <a:pt x="274" y="6956"/>
                  </a:cubicBezTo>
                  <a:cubicBezTo>
                    <a:pt x="244" y="6956"/>
                    <a:pt x="244" y="6956"/>
                    <a:pt x="244" y="6926"/>
                  </a:cubicBezTo>
                  <a:lnTo>
                    <a:pt x="214" y="6926"/>
                  </a:lnTo>
                  <a:cubicBezTo>
                    <a:pt x="153" y="6956"/>
                    <a:pt x="153" y="6956"/>
                    <a:pt x="214" y="6986"/>
                  </a:cubicBezTo>
                  <a:cubicBezTo>
                    <a:pt x="244" y="6986"/>
                    <a:pt x="244" y="6986"/>
                    <a:pt x="214" y="7017"/>
                  </a:cubicBezTo>
                  <a:cubicBezTo>
                    <a:pt x="183" y="7017"/>
                    <a:pt x="153" y="7047"/>
                    <a:pt x="183" y="7047"/>
                  </a:cubicBezTo>
                  <a:cubicBezTo>
                    <a:pt x="183" y="7047"/>
                    <a:pt x="183" y="7078"/>
                    <a:pt x="153" y="7108"/>
                  </a:cubicBezTo>
                  <a:cubicBezTo>
                    <a:pt x="153" y="7138"/>
                    <a:pt x="153" y="7138"/>
                    <a:pt x="183" y="7138"/>
                  </a:cubicBezTo>
                  <a:cubicBezTo>
                    <a:pt x="214" y="7138"/>
                    <a:pt x="214" y="7169"/>
                    <a:pt x="214" y="7169"/>
                  </a:cubicBezTo>
                  <a:cubicBezTo>
                    <a:pt x="214" y="7199"/>
                    <a:pt x="214" y="7199"/>
                    <a:pt x="244" y="7199"/>
                  </a:cubicBezTo>
                  <a:cubicBezTo>
                    <a:pt x="274" y="7199"/>
                    <a:pt x="305" y="7230"/>
                    <a:pt x="305" y="7260"/>
                  </a:cubicBezTo>
                  <a:cubicBezTo>
                    <a:pt x="335" y="7290"/>
                    <a:pt x="335" y="7290"/>
                    <a:pt x="274" y="7321"/>
                  </a:cubicBezTo>
                  <a:cubicBezTo>
                    <a:pt x="244" y="7321"/>
                    <a:pt x="244" y="7321"/>
                    <a:pt x="244" y="7351"/>
                  </a:cubicBezTo>
                  <a:cubicBezTo>
                    <a:pt x="244" y="7351"/>
                    <a:pt x="244" y="7351"/>
                    <a:pt x="214" y="7382"/>
                  </a:cubicBezTo>
                  <a:lnTo>
                    <a:pt x="305" y="7382"/>
                  </a:lnTo>
                  <a:cubicBezTo>
                    <a:pt x="305" y="7412"/>
                    <a:pt x="244" y="7442"/>
                    <a:pt x="214" y="7442"/>
                  </a:cubicBezTo>
                  <a:cubicBezTo>
                    <a:pt x="244" y="7442"/>
                    <a:pt x="274" y="7473"/>
                    <a:pt x="244" y="7503"/>
                  </a:cubicBezTo>
                  <a:cubicBezTo>
                    <a:pt x="244" y="7534"/>
                    <a:pt x="244" y="7564"/>
                    <a:pt x="214" y="7564"/>
                  </a:cubicBezTo>
                  <a:cubicBezTo>
                    <a:pt x="153" y="7564"/>
                    <a:pt x="214" y="7594"/>
                    <a:pt x="214" y="7594"/>
                  </a:cubicBezTo>
                  <a:cubicBezTo>
                    <a:pt x="244" y="7594"/>
                    <a:pt x="244" y="7625"/>
                    <a:pt x="214" y="7686"/>
                  </a:cubicBezTo>
                  <a:cubicBezTo>
                    <a:pt x="122" y="7746"/>
                    <a:pt x="122" y="7746"/>
                    <a:pt x="214" y="7746"/>
                  </a:cubicBezTo>
                  <a:cubicBezTo>
                    <a:pt x="244" y="7746"/>
                    <a:pt x="274" y="7746"/>
                    <a:pt x="214" y="7777"/>
                  </a:cubicBezTo>
                  <a:cubicBezTo>
                    <a:pt x="153" y="7777"/>
                    <a:pt x="214" y="7807"/>
                    <a:pt x="244" y="7838"/>
                  </a:cubicBezTo>
                  <a:lnTo>
                    <a:pt x="366" y="7838"/>
                  </a:lnTo>
                  <a:cubicBezTo>
                    <a:pt x="426" y="7838"/>
                    <a:pt x="426" y="7838"/>
                    <a:pt x="396" y="7868"/>
                  </a:cubicBezTo>
                  <a:cubicBezTo>
                    <a:pt x="396" y="7898"/>
                    <a:pt x="366" y="7898"/>
                    <a:pt x="335" y="7898"/>
                  </a:cubicBezTo>
                  <a:lnTo>
                    <a:pt x="305" y="7898"/>
                  </a:lnTo>
                  <a:lnTo>
                    <a:pt x="305" y="7868"/>
                  </a:lnTo>
                  <a:cubicBezTo>
                    <a:pt x="244" y="7868"/>
                    <a:pt x="214" y="7868"/>
                    <a:pt x="214" y="7929"/>
                  </a:cubicBezTo>
                  <a:cubicBezTo>
                    <a:pt x="183" y="7929"/>
                    <a:pt x="183" y="7959"/>
                    <a:pt x="214" y="7959"/>
                  </a:cubicBezTo>
                  <a:cubicBezTo>
                    <a:pt x="183" y="7959"/>
                    <a:pt x="183" y="7990"/>
                    <a:pt x="183" y="8020"/>
                  </a:cubicBezTo>
                  <a:cubicBezTo>
                    <a:pt x="183" y="8050"/>
                    <a:pt x="183" y="8111"/>
                    <a:pt x="153" y="8111"/>
                  </a:cubicBezTo>
                  <a:cubicBezTo>
                    <a:pt x="153" y="8141"/>
                    <a:pt x="153" y="8172"/>
                    <a:pt x="183" y="8172"/>
                  </a:cubicBezTo>
                  <a:lnTo>
                    <a:pt x="214" y="8172"/>
                  </a:lnTo>
                  <a:cubicBezTo>
                    <a:pt x="153" y="8202"/>
                    <a:pt x="122" y="8415"/>
                    <a:pt x="183" y="8415"/>
                  </a:cubicBezTo>
                  <a:lnTo>
                    <a:pt x="183" y="8445"/>
                  </a:lnTo>
                  <a:cubicBezTo>
                    <a:pt x="153" y="8476"/>
                    <a:pt x="153" y="8567"/>
                    <a:pt x="183" y="8597"/>
                  </a:cubicBezTo>
                  <a:lnTo>
                    <a:pt x="183" y="8658"/>
                  </a:lnTo>
                  <a:cubicBezTo>
                    <a:pt x="153" y="8689"/>
                    <a:pt x="153" y="8689"/>
                    <a:pt x="183" y="8719"/>
                  </a:cubicBezTo>
                  <a:lnTo>
                    <a:pt x="214" y="8719"/>
                  </a:lnTo>
                  <a:cubicBezTo>
                    <a:pt x="183" y="8719"/>
                    <a:pt x="183" y="8749"/>
                    <a:pt x="183" y="8810"/>
                  </a:cubicBezTo>
                  <a:cubicBezTo>
                    <a:pt x="183" y="8871"/>
                    <a:pt x="183" y="8871"/>
                    <a:pt x="214" y="8871"/>
                  </a:cubicBezTo>
                  <a:cubicBezTo>
                    <a:pt x="244" y="8932"/>
                    <a:pt x="214" y="8932"/>
                    <a:pt x="183" y="8932"/>
                  </a:cubicBezTo>
                  <a:cubicBezTo>
                    <a:pt x="122" y="8932"/>
                    <a:pt x="122" y="8962"/>
                    <a:pt x="214" y="8962"/>
                  </a:cubicBezTo>
                  <a:cubicBezTo>
                    <a:pt x="274" y="8993"/>
                    <a:pt x="274" y="9023"/>
                    <a:pt x="244" y="9023"/>
                  </a:cubicBezTo>
                  <a:cubicBezTo>
                    <a:pt x="214" y="9023"/>
                    <a:pt x="214" y="8993"/>
                    <a:pt x="214" y="8993"/>
                  </a:cubicBezTo>
                  <a:lnTo>
                    <a:pt x="153" y="8993"/>
                  </a:lnTo>
                  <a:cubicBezTo>
                    <a:pt x="153" y="8993"/>
                    <a:pt x="153" y="8993"/>
                    <a:pt x="183" y="9023"/>
                  </a:cubicBezTo>
                  <a:cubicBezTo>
                    <a:pt x="183" y="9023"/>
                    <a:pt x="183" y="9023"/>
                    <a:pt x="214" y="9053"/>
                  </a:cubicBezTo>
                  <a:lnTo>
                    <a:pt x="305" y="9053"/>
                  </a:lnTo>
                  <a:cubicBezTo>
                    <a:pt x="315" y="9043"/>
                    <a:pt x="322" y="9040"/>
                    <a:pt x="326" y="9040"/>
                  </a:cubicBezTo>
                  <a:cubicBezTo>
                    <a:pt x="335" y="9040"/>
                    <a:pt x="335" y="9053"/>
                    <a:pt x="335" y="9053"/>
                  </a:cubicBezTo>
                  <a:cubicBezTo>
                    <a:pt x="305" y="9084"/>
                    <a:pt x="274" y="9084"/>
                    <a:pt x="244" y="9084"/>
                  </a:cubicBezTo>
                  <a:cubicBezTo>
                    <a:pt x="244" y="9053"/>
                    <a:pt x="214" y="9053"/>
                    <a:pt x="183" y="9053"/>
                  </a:cubicBezTo>
                  <a:cubicBezTo>
                    <a:pt x="153" y="9053"/>
                    <a:pt x="214" y="9145"/>
                    <a:pt x="274" y="9145"/>
                  </a:cubicBezTo>
                  <a:lnTo>
                    <a:pt x="244" y="9145"/>
                  </a:lnTo>
                  <a:cubicBezTo>
                    <a:pt x="214" y="9145"/>
                    <a:pt x="214" y="9175"/>
                    <a:pt x="214" y="9205"/>
                  </a:cubicBezTo>
                  <a:cubicBezTo>
                    <a:pt x="214" y="9236"/>
                    <a:pt x="214" y="9266"/>
                    <a:pt x="244" y="9266"/>
                  </a:cubicBezTo>
                  <a:cubicBezTo>
                    <a:pt x="274" y="9266"/>
                    <a:pt x="305" y="9266"/>
                    <a:pt x="305" y="9297"/>
                  </a:cubicBezTo>
                  <a:cubicBezTo>
                    <a:pt x="305" y="9266"/>
                    <a:pt x="335" y="9266"/>
                    <a:pt x="366" y="9266"/>
                  </a:cubicBezTo>
                  <a:cubicBezTo>
                    <a:pt x="366" y="9266"/>
                    <a:pt x="335" y="9297"/>
                    <a:pt x="305" y="9327"/>
                  </a:cubicBezTo>
                  <a:cubicBezTo>
                    <a:pt x="244" y="9357"/>
                    <a:pt x="183" y="9388"/>
                    <a:pt x="183" y="9449"/>
                  </a:cubicBezTo>
                  <a:cubicBezTo>
                    <a:pt x="183" y="9479"/>
                    <a:pt x="183" y="9540"/>
                    <a:pt x="153" y="9540"/>
                  </a:cubicBezTo>
                  <a:cubicBezTo>
                    <a:pt x="153" y="9570"/>
                    <a:pt x="153" y="9600"/>
                    <a:pt x="183" y="9600"/>
                  </a:cubicBezTo>
                  <a:lnTo>
                    <a:pt x="183" y="9631"/>
                  </a:lnTo>
                  <a:cubicBezTo>
                    <a:pt x="153" y="9631"/>
                    <a:pt x="153" y="9661"/>
                    <a:pt x="183" y="9661"/>
                  </a:cubicBezTo>
                  <a:cubicBezTo>
                    <a:pt x="214" y="9692"/>
                    <a:pt x="183" y="9692"/>
                    <a:pt x="183" y="9722"/>
                  </a:cubicBezTo>
                  <a:cubicBezTo>
                    <a:pt x="153" y="9737"/>
                    <a:pt x="138" y="9745"/>
                    <a:pt x="141" y="9745"/>
                  </a:cubicBezTo>
                  <a:cubicBezTo>
                    <a:pt x="145" y="9745"/>
                    <a:pt x="168" y="9737"/>
                    <a:pt x="214" y="9722"/>
                  </a:cubicBezTo>
                  <a:cubicBezTo>
                    <a:pt x="274" y="9722"/>
                    <a:pt x="305" y="9692"/>
                    <a:pt x="305" y="9692"/>
                  </a:cubicBezTo>
                  <a:lnTo>
                    <a:pt x="305" y="9631"/>
                  </a:lnTo>
                  <a:lnTo>
                    <a:pt x="335" y="9692"/>
                  </a:lnTo>
                  <a:cubicBezTo>
                    <a:pt x="335" y="9692"/>
                    <a:pt x="366" y="9722"/>
                    <a:pt x="396" y="9722"/>
                  </a:cubicBezTo>
                  <a:cubicBezTo>
                    <a:pt x="396" y="9722"/>
                    <a:pt x="426" y="9722"/>
                    <a:pt x="426" y="9752"/>
                  </a:cubicBezTo>
                  <a:lnTo>
                    <a:pt x="366" y="9752"/>
                  </a:lnTo>
                  <a:cubicBezTo>
                    <a:pt x="335" y="9722"/>
                    <a:pt x="274" y="9722"/>
                    <a:pt x="244" y="9722"/>
                  </a:cubicBezTo>
                  <a:cubicBezTo>
                    <a:pt x="183" y="9752"/>
                    <a:pt x="153" y="9813"/>
                    <a:pt x="214" y="9813"/>
                  </a:cubicBezTo>
                  <a:cubicBezTo>
                    <a:pt x="214" y="9813"/>
                    <a:pt x="214" y="9813"/>
                    <a:pt x="183" y="9844"/>
                  </a:cubicBezTo>
                  <a:cubicBezTo>
                    <a:pt x="153" y="9844"/>
                    <a:pt x="153" y="9844"/>
                    <a:pt x="214" y="9874"/>
                  </a:cubicBezTo>
                  <a:cubicBezTo>
                    <a:pt x="274" y="9874"/>
                    <a:pt x="274" y="9904"/>
                    <a:pt x="214" y="9904"/>
                  </a:cubicBezTo>
                  <a:cubicBezTo>
                    <a:pt x="153" y="9935"/>
                    <a:pt x="153" y="9996"/>
                    <a:pt x="183" y="9996"/>
                  </a:cubicBezTo>
                  <a:cubicBezTo>
                    <a:pt x="244" y="9996"/>
                    <a:pt x="244" y="10056"/>
                    <a:pt x="214" y="10056"/>
                  </a:cubicBezTo>
                  <a:cubicBezTo>
                    <a:pt x="183" y="10087"/>
                    <a:pt x="183" y="10087"/>
                    <a:pt x="214" y="10117"/>
                  </a:cubicBezTo>
                  <a:cubicBezTo>
                    <a:pt x="183" y="10117"/>
                    <a:pt x="153" y="10148"/>
                    <a:pt x="183" y="10148"/>
                  </a:cubicBezTo>
                  <a:cubicBezTo>
                    <a:pt x="183" y="10148"/>
                    <a:pt x="183" y="10161"/>
                    <a:pt x="192" y="10161"/>
                  </a:cubicBezTo>
                  <a:cubicBezTo>
                    <a:pt x="197" y="10161"/>
                    <a:pt x="204" y="10158"/>
                    <a:pt x="214" y="10148"/>
                  </a:cubicBezTo>
                  <a:cubicBezTo>
                    <a:pt x="214" y="10148"/>
                    <a:pt x="244" y="10178"/>
                    <a:pt x="274" y="10178"/>
                  </a:cubicBezTo>
                  <a:lnTo>
                    <a:pt x="335" y="10178"/>
                  </a:lnTo>
                  <a:cubicBezTo>
                    <a:pt x="366" y="10178"/>
                    <a:pt x="335" y="10239"/>
                    <a:pt x="244" y="10269"/>
                  </a:cubicBezTo>
                  <a:lnTo>
                    <a:pt x="183" y="10300"/>
                  </a:lnTo>
                  <a:lnTo>
                    <a:pt x="244" y="10300"/>
                  </a:lnTo>
                  <a:cubicBezTo>
                    <a:pt x="244" y="10300"/>
                    <a:pt x="244" y="10330"/>
                    <a:pt x="214" y="10330"/>
                  </a:cubicBezTo>
                  <a:lnTo>
                    <a:pt x="183" y="10330"/>
                  </a:lnTo>
                  <a:cubicBezTo>
                    <a:pt x="183" y="10330"/>
                    <a:pt x="183" y="10360"/>
                    <a:pt x="214" y="10360"/>
                  </a:cubicBezTo>
                  <a:lnTo>
                    <a:pt x="244" y="10360"/>
                  </a:lnTo>
                  <a:cubicBezTo>
                    <a:pt x="183" y="10391"/>
                    <a:pt x="183" y="10391"/>
                    <a:pt x="244" y="10421"/>
                  </a:cubicBezTo>
                  <a:cubicBezTo>
                    <a:pt x="214" y="10421"/>
                    <a:pt x="183" y="10452"/>
                    <a:pt x="183" y="10452"/>
                  </a:cubicBezTo>
                  <a:lnTo>
                    <a:pt x="214" y="10452"/>
                  </a:lnTo>
                  <a:cubicBezTo>
                    <a:pt x="274" y="10452"/>
                    <a:pt x="274" y="10482"/>
                    <a:pt x="244" y="10482"/>
                  </a:cubicBezTo>
                  <a:cubicBezTo>
                    <a:pt x="214" y="10482"/>
                    <a:pt x="214" y="10512"/>
                    <a:pt x="244" y="10543"/>
                  </a:cubicBezTo>
                  <a:cubicBezTo>
                    <a:pt x="244" y="10573"/>
                    <a:pt x="244" y="10604"/>
                    <a:pt x="214" y="10604"/>
                  </a:cubicBezTo>
                  <a:cubicBezTo>
                    <a:pt x="244" y="10634"/>
                    <a:pt x="244" y="10634"/>
                    <a:pt x="214" y="10664"/>
                  </a:cubicBezTo>
                  <a:cubicBezTo>
                    <a:pt x="183" y="10664"/>
                    <a:pt x="183" y="10664"/>
                    <a:pt x="214" y="10695"/>
                  </a:cubicBezTo>
                  <a:cubicBezTo>
                    <a:pt x="274" y="10695"/>
                    <a:pt x="305" y="10695"/>
                    <a:pt x="305" y="10664"/>
                  </a:cubicBezTo>
                  <a:lnTo>
                    <a:pt x="335" y="10664"/>
                  </a:lnTo>
                  <a:lnTo>
                    <a:pt x="335" y="10695"/>
                  </a:lnTo>
                  <a:cubicBezTo>
                    <a:pt x="335" y="10695"/>
                    <a:pt x="335" y="10725"/>
                    <a:pt x="366" y="10756"/>
                  </a:cubicBezTo>
                  <a:cubicBezTo>
                    <a:pt x="396" y="10756"/>
                    <a:pt x="457" y="10756"/>
                    <a:pt x="426" y="10725"/>
                  </a:cubicBezTo>
                  <a:lnTo>
                    <a:pt x="457" y="10695"/>
                  </a:lnTo>
                  <a:cubicBezTo>
                    <a:pt x="548" y="10695"/>
                    <a:pt x="548" y="10664"/>
                    <a:pt x="457" y="10664"/>
                  </a:cubicBezTo>
                  <a:lnTo>
                    <a:pt x="426" y="10664"/>
                  </a:lnTo>
                  <a:cubicBezTo>
                    <a:pt x="487" y="10664"/>
                    <a:pt x="487" y="10634"/>
                    <a:pt x="487" y="10634"/>
                  </a:cubicBezTo>
                  <a:cubicBezTo>
                    <a:pt x="487" y="10604"/>
                    <a:pt x="487" y="10604"/>
                    <a:pt x="518" y="10604"/>
                  </a:cubicBezTo>
                  <a:cubicBezTo>
                    <a:pt x="548" y="10604"/>
                    <a:pt x="578" y="10604"/>
                    <a:pt x="578" y="10573"/>
                  </a:cubicBezTo>
                  <a:lnTo>
                    <a:pt x="548" y="10573"/>
                  </a:lnTo>
                  <a:cubicBezTo>
                    <a:pt x="518" y="10573"/>
                    <a:pt x="518" y="10543"/>
                    <a:pt x="578" y="10543"/>
                  </a:cubicBezTo>
                  <a:cubicBezTo>
                    <a:pt x="639" y="10512"/>
                    <a:pt x="639" y="10512"/>
                    <a:pt x="548" y="10512"/>
                  </a:cubicBezTo>
                  <a:cubicBezTo>
                    <a:pt x="487" y="10512"/>
                    <a:pt x="487" y="10482"/>
                    <a:pt x="548" y="10482"/>
                  </a:cubicBezTo>
                  <a:lnTo>
                    <a:pt x="548" y="10452"/>
                  </a:lnTo>
                  <a:cubicBezTo>
                    <a:pt x="548" y="10421"/>
                    <a:pt x="518" y="10421"/>
                    <a:pt x="487" y="10421"/>
                  </a:cubicBezTo>
                  <a:lnTo>
                    <a:pt x="457" y="10421"/>
                  </a:lnTo>
                  <a:cubicBezTo>
                    <a:pt x="487" y="10391"/>
                    <a:pt x="518" y="10391"/>
                    <a:pt x="518" y="10391"/>
                  </a:cubicBezTo>
                  <a:cubicBezTo>
                    <a:pt x="548" y="10391"/>
                    <a:pt x="548" y="10391"/>
                    <a:pt x="548" y="10360"/>
                  </a:cubicBezTo>
                  <a:cubicBezTo>
                    <a:pt x="548" y="10360"/>
                    <a:pt x="548" y="10330"/>
                    <a:pt x="518" y="10330"/>
                  </a:cubicBezTo>
                  <a:lnTo>
                    <a:pt x="578" y="10330"/>
                  </a:lnTo>
                  <a:cubicBezTo>
                    <a:pt x="578" y="10300"/>
                    <a:pt x="609" y="10300"/>
                    <a:pt x="578" y="10300"/>
                  </a:cubicBezTo>
                  <a:cubicBezTo>
                    <a:pt x="578" y="10300"/>
                    <a:pt x="578" y="10300"/>
                    <a:pt x="609" y="10269"/>
                  </a:cubicBezTo>
                  <a:cubicBezTo>
                    <a:pt x="630" y="10248"/>
                    <a:pt x="607" y="10213"/>
                    <a:pt x="561" y="10213"/>
                  </a:cubicBezTo>
                  <a:cubicBezTo>
                    <a:pt x="541" y="10213"/>
                    <a:pt x="516" y="10220"/>
                    <a:pt x="487" y="10239"/>
                  </a:cubicBezTo>
                  <a:lnTo>
                    <a:pt x="487" y="10208"/>
                  </a:lnTo>
                  <a:lnTo>
                    <a:pt x="457" y="10208"/>
                  </a:lnTo>
                  <a:cubicBezTo>
                    <a:pt x="426" y="10208"/>
                    <a:pt x="426" y="10178"/>
                    <a:pt x="426" y="10178"/>
                  </a:cubicBezTo>
                  <a:lnTo>
                    <a:pt x="487" y="10178"/>
                  </a:lnTo>
                  <a:cubicBezTo>
                    <a:pt x="609" y="10178"/>
                    <a:pt x="639" y="10148"/>
                    <a:pt x="548" y="10117"/>
                  </a:cubicBezTo>
                  <a:lnTo>
                    <a:pt x="578" y="10117"/>
                  </a:lnTo>
                  <a:cubicBezTo>
                    <a:pt x="609" y="10117"/>
                    <a:pt x="609" y="10117"/>
                    <a:pt x="578" y="10087"/>
                  </a:cubicBezTo>
                  <a:cubicBezTo>
                    <a:pt x="578" y="10056"/>
                    <a:pt x="487" y="10056"/>
                    <a:pt x="457" y="10056"/>
                  </a:cubicBezTo>
                  <a:cubicBezTo>
                    <a:pt x="426" y="10056"/>
                    <a:pt x="426" y="10026"/>
                    <a:pt x="426" y="10026"/>
                  </a:cubicBezTo>
                  <a:lnTo>
                    <a:pt x="457" y="10026"/>
                  </a:lnTo>
                  <a:cubicBezTo>
                    <a:pt x="548" y="10026"/>
                    <a:pt x="548" y="9996"/>
                    <a:pt x="457" y="9965"/>
                  </a:cubicBezTo>
                  <a:lnTo>
                    <a:pt x="487" y="9965"/>
                  </a:lnTo>
                  <a:cubicBezTo>
                    <a:pt x="548" y="9965"/>
                    <a:pt x="578" y="9965"/>
                    <a:pt x="548" y="9874"/>
                  </a:cubicBezTo>
                  <a:cubicBezTo>
                    <a:pt x="548" y="9813"/>
                    <a:pt x="548" y="9783"/>
                    <a:pt x="578" y="9783"/>
                  </a:cubicBezTo>
                  <a:cubicBezTo>
                    <a:pt x="609" y="9783"/>
                    <a:pt x="548" y="9692"/>
                    <a:pt x="487" y="9661"/>
                  </a:cubicBezTo>
                  <a:cubicBezTo>
                    <a:pt x="518" y="9661"/>
                    <a:pt x="518" y="9661"/>
                    <a:pt x="518" y="9631"/>
                  </a:cubicBezTo>
                  <a:cubicBezTo>
                    <a:pt x="518" y="9570"/>
                    <a:pt x="518" y="9570"/>
                    <a:pt x="548" y="9570"/>
                  </a:cubicBezTo>
                  <a:cubicBezTo>
                    <a:pt x="487" y="9540"/>
                    <a:pt x="518" y="9509"/>
                    <a:pt x="578" y="9509"/>
                  </a:cubicBezTo>
                  <a:cubicBezTo>
                    <a:pt x="609" y="9509"/>
                    <a:pt x="609" y="9479"/>
                    <a:pt x="609" y="9449"/>
                  </a:cubicBezTo>
                  <a:cubicBezTo>
                    <a:pt x="578" y="9418"/>
                    <a:pt x="578" y="9388"/>
                    <a:pt x="578" y="9357"/>
                  </a:cubicBezTo>
                  <a:cubicBezTo>
                    <a:pt x="578" y="9327"/>
                    <a:pt x="578" y="9327"/>
                    <a:pt x="518" y="9327"/>
                  </a:cubicBezTo>
                  <a:cubicBezTo>
                    <a:pt x="457" y="9327"/>
                    <a:pt x="457" y="9297"/>
                    <a:pt x="457" y="9266"/>
                  </a:cubicBezTo>
                  <a:cubicBezTo>
                    <a:pt x="457" y="9266"/>
                    <a:pt x="457" y="9236"/>
                    <a:pt x="487" y="9236"/>
                  </a:cubicBezTo>
                  <a:cubicBezTo>
                    <a:pt x="487" y="9236"/>
                    <a:pt x="518" y="9236"/>
                    <a:pt x="518" y="9205"/>
                  </a:cubicBezTo>
                  <a:cubicBezTo>
                    <a:pt x="518" y="9205"/>
                    <a:pt x="518" y="9175"/>
                    <a:pt x="548" y="9175"/>
                  </a:cubicBezTo>
                  <a:cubicBezTo>
                    <a:pt x="548" y="9175"/>
                    <a:pt x="578" y="9175"/>
                    <a:pt x="578" y="9114"/>
                  </a:cubicBezTo>
                  <a:cubicBezTo>
                    <a:pt x="578" y="9084"/>
                    <a:pt x="578" y="9053"/>
                    <a:pt x="609" y="9053"/>
                  </a:cubicBezTo>
                  <a:lnTo>
                    <a:pt x="578" y="9053"/>
                  </a:lnTo>
                  <a:cubicBezTo>
                    <a:pt x="548" y="9053"/>
                    <a:pt x="518" y="9023"/>
                    <a:pt x="548" y="8962"/>
                  </a:cubicBezTo>
                  <a:cubicBezTo>
                    <a:pt x="548" y="8932"/>
                    <a:pt x="548" y="8901"/>
                    <a:pt x="518" y="8901"/>
                  </a:cubicBezTo>
                  <a:cubicBezTo>
                    <a:pt x="518" y="8871"/>
                    <a:pt x="518" y="8871"/>
                    <a:pt x="548" y="8871"/>
                  </a:cubicBezTo>
                  <a:cubicBezTo>
                    <a:pt x="639" y="8871"/>
                    <a:pt x="639" y="8841"/>
                    <a:pt x="548" y="8810"/>
                  </a:cubicBezTo>
                  <a:cubicBezTo>
                    <a:pt x="518" y="8810"/>
                    <a:pt x="518" y="8780"/>
                    <a:pt x="548" y="8780"/>
                  </a:cubicBezTo>
                  <a:cubicBezTo>
                    <a:pt x="548" y="8780"/>
                    <a:pt x="548" y="8749"/>
                    <a:pt x="518" y="8749"/>
                  </a:cubicBezTo>
                  <a:cubicBezTo>
                    <a:pt x="487" y="8719"/>
                    <a:pt x="487" y="8719"/>
                    <a:pt x="518" y="8689"/>
                  </a:cubicBezTo>
                  <a:cubicBezTo>
                    <a:pt x="578" y="8689"/>
                    <a:pt x="578" y="8689"/>
                    <a:pt x="578" y="8658"/>
                  </a:cubicBezTo>
                  <a:cubicBezTo>
                    <a:pt x="548" y="8628"/>
                    <a:pt x="548" y="8445"/>
                    <a:pt x="578" y="8445"/>
                  </a:cubicBezTo>
                  <a:cubicBezTo>
                    <a:pt x="548" y="8415"/>
                    <a:pt x="548" y="8415"/>
                    <a:pt x="548" y="8415"/>
                  </a:cubicBezTo>
                  <a:cubicBezTo>
                    <a:pt x="609" y="8385"/>
                    <a:pt x="578" y="8385"/>
                    <a:pt x="518" y="8385"/>
                  </a:cubicBezTo>
                  <a:lnTo>
                    <a:pt x="518" y="8415"/>
                  </a:lnTo>
                  <a:cubicBezTo>
                    <a:pt x="457" y="8415"/>
                    <a:pt x="457" y="8354"/>
                    <a:pt x="548" y="8354"/>
                  </a:cubicBezTo>
                  <a:cubicBezTo>
                    <a:pt x="609" y="8354"/>
                    <a:pt x="609" y="8354"/>
                    <a:pt x="548" y="8324"/>
                  </a:cubicBezTo>
                  <a:cubicBezTo>
                    <a:pt x="487" y="8324"/>
                    <a:pt x="487" y="8293"/>
                    <a:pt x="548" y="8263"/>
                  </a:cubicBezTo>
                  <a:cubicBezTo>
                    <a:pt x="426" y="8233"/>
                    <a:pt x="366" y="8172"/>
                    <a:pt x="518" y="8172"/>
                  </a:cubicBezTo>
                  <a:cubicBezTo>
                    <a:pt x="578" y="8172"/>
                    <a:pt x="609" y="8172"/>
                    <a:pt x="609" y="8141"/>
                  </a:cubicBezTo>
                  <a:lnTo>
                    <a:pt x="548" y="8141"/>
                  </a:lnTo>
                  <a:cubicBezTo>
                    <a:pt x="487" y="8141"/>
                    <a:pt x="487" y="8141"/>
                    <a:pt x="548" y="8111"/>
                  </a:cubicBezTo>
                  <a:cubicBezTo>
                    <a:pt x="639" y="8050"/>
                    <a:pt x="639" y="8020"/>
                    <a:pt x="578" y="7959"/>
                  </a:cubicBezTo>
                  <a:cubicBezTo>
                    <a:pt x="534" y="7915"/>
                    <a:pt x="522" y="7886"/>
                    <a:pt x="543" y="7886"/>
                  </a:cubicBezTo>
                  <a:cubicBezTo>
                    <a:pt x="550" y="7886"/>
                    <a:pt x="562" y="7890"/>
                    <a:pt x="578" y="7898"/>
                  </a:cubicBezTo>
                  <a:cubicBezTo>
                    <a:pt x="609" y="7914"/>
                    <a:pt x="624" y="7921"/>
                    <a:pt x="628" y="7921"/>
                  </a:cubicBezTo>
                  <a:cubicBezTo>
                    <a:pt x="632" y="7921"/>
                    <a:pt x="624" y="7914"/>
                    <a:pt x="609" y="7898"/>
                  </a:cubicBezTo>
                  <a:lnTo>
                    <a:pt x="609" y="7838"/>
                  </a:lnTo>
                  <a:cubicBezTo>
                    <a:pt x="609" y="7807"/>
                    <a:pt x="578" y="7807"/>
                    <a:pt x="548" y="7807"/>
                  </a:cubicBezTo>
                  <a:cubicBezTo>
                    <a:pt x="609" y="7777"/>
                    <a:pt x="639" y="7746"/>
                    <a:pt x="578" y="7716"/>
                  </a:cubicBezTo>
                  <a:lnTo>
                    <a:pt x="578" y="7686"/>
                  </a:lnTo>
                  <a:cubicBezTo>
                    <a:pt x="578" y="7686"/>
                    <a:pt x="578" y="7686"/>
                    <a:pt x="548" y="7655"/>
                  </a:cubicBezTo>
                  <a:cubicBezTo>
                    <a:pt x="518" y="7655"/>
                    <a:pt x="548" y="7625"/>
                    <a:pt x="578" y="7594"/>
                  </a:cubicBezTo>
                  <a:cubicBezTo>
                    <a:pt x="609" y="7594"/>
                    <a:pt x="639" y="7564"/>
                    <a:pt x="609" y="7564"/>
                  </a:cubicBezTo>
                  <a:cubicBezTo>
                    <a:pt x="578" y="7564"/>
                    <a:pt x="548" y="7534"/>
                    <a:pt x="518" y="7534"/>
                  </a:cubicBezTo>
                  <a:cubicBezTo>
                    <a:pt x="487" y="7503"/>
                    <a:pt x="518" y="7503"/>
                    <a:pt x="548" y="7503"/>
                  </a:cubicBezTo>
                  <a:cubicBezTo>
                    <a:pt x="578" y="7503"/>
                    <a:pt x="578" y="7503"/>
                    <a:pt x="609" y="7473"/>
                  </a:cubicBezTo>
                  <a:cubicBezTo>
                    <a:pt x="609" y="7473"/>
                    <a:pt x="609" y="7442"/>
                    <a:pt x="578" y="7442"/>
                  </a:cubicBezTo>
                  <a:cubicBezTo>
                    <a:pt x="548" y="7442"/>
                    <a:pt x="548" y="7321"/>
                    <a:pt x="578" y="7321"/>
                  </a:cubicBezTo>
                  <a:lnTo>
                    <a:pt x="578" y="7290"/>
                  </a:lnTo>
                  <a:cubicBezTo>
                    <a:pt x="578" y="7260"/>
                    <a:pt x="548" y="7260"/>
                    <a:pt x="548" y="7230"/>
                  </a:cubicBezTo>
                  <a:cubicBezTo>
                    <a:pt x="548" y="7230"/>
                    <a:pt x="548" y="7230"/>
                    <a:pt x="518" y="7199"/>
                  </a:cubicBezTo>
                  <a:cubicBezTo>
                    <a:pt x="518" y="7199"/>
                    <a:pt x="518" y="7169"/>
                    <a:pt x="578" y="7169"/>
                  </a:cubicBezTo>
                  <a:cubicBezTo>
                    <a:pt x="487" y="7169"/>
                    <a:pt x="487" y="7169"/>
                    <a:pt x="578" y="7138"/>
                  </a:cubicBezTo>
                  <a:cubicBezTo>
                    <a:pt x="518" y="7108"/>
                    <a:pt x="518" y="7108"/>
                    <a:pt x="578" y="7108"/>
                  </a:cubicBezTo>
                  <a:cubicBezTo>
                    <a:pt x="609" y="7108"/>
                    <a:pt x="609" y="7078"/>
                    <a:pt x="578" y="7078"/>
                  </a:cubicBezTo>
                  <a:cubicBezTo>
                    <a:pt x="487" y="7078"/>
                    <a:pt x="457" y="7017"/>
                    <a:pt x="548" y="7017"/>
                  </a:cubicBezTo>
                  <a:cubicBezTo>
                    <a:pt x="548" y="7017"/>
                    <a:pt x="548" y="7017"/>
                    <a:pt x="518" y="6986"/>
                  </a:cubicBezTo>
                  <a:cubicBezTo>
                    <a:pt x="426" y="6956"/>
                    <a:pt x="426" y="6956"/>
                    <a:pt x="518" y="6956"/>
                  </a:cubicBezTo>
                  <a:cubicBezTo>
                    <a:pt x="578" y="6956"/>
                    <a:pt x="578" y="6926"/>
                    <a:pt x="518" y="6926"/>
                  </a:cubicBezTo>
                  <a:cubicBezTo>
                    <a:pt x="518" y="6926"/>
                    <a:pt x="487" y="6895"/>
                    <a:pt x="518" y="6895"/>
                  </a:cubicBezTo>
                  <a:cubicBezTo>
                    <a:pt x="548" y="6865"/>
                    <a:pt x="578" y="6774"/>
                    <a:pt x="518" y="6774"/>
                  </a:cubicBezTo>
                  <a:lnTo>
                    <a:pt x="518" y="6743"/>
                  </a:lnTo>
                  <a:cubicBezTo>
                    <a:pt x="548" y="6713"/>
                    <a:pt x="548" y="6713"/>
                    <a:pt x="518" y="6683"/>
                  </a:cubicBezTo>
                  <a:lnTo>
                    <a:pt x="487" y="6652"/>
                  </a:lnTo>
                  <a:cubicBezTo>
                    <a:pt x="548" y="6652"/>
                    <a:pt x="578" y="6652"/>
                    <a:pt x="578" y="6622"/>
                  </a:cubicBezTo>
                  <a:lnTo>
                    <a:pt x="548" y="6622"/>
                  </a:lnTo>
                  <a:cubicBezTo>
                    <a:pt x="518" y="6622"/>
                    <a:pt x="518" y="6622"/>
                    <a:pt x="518" y="6591"/>
                  </a:cubicBezTo>
                  <a:cubicBezTo>
                    <a:pt x="518" y="6591"/>
                    <a:pt x="548" y="6561"/>
                    <a:pt x="578" y="6561"/>
                  </a:cubicBezTo>
                  <a:cubicBezTo>
                    <a:pt x="518" y="6561"/>
                    <a:pt x="518" y="6531"/>
                    <a:pt x="548" y="6531"/>
                  </a:cubicBezTo>
                  <a:cubicBezTo>
                    <a:pt x="578" y="6531"/>
                    <a:pt x="578" y="6500"/>
                    <a:pt x="578" y="6500"/>
                  </a:cubicBezTo>
                  <a:cubicBezTo>
                    <a:pt x="558" y="6500"/>
                    <a:pt x="565" y="6487"/>
                    <a:pt x="572" y="6487"/>
                  </a:cubicBezTo>
                  <a:cubicBezTo>
                    <a:pt x="575" y="6487"/>
                    <a:pt x="578" y="6490"/>
                    <a:pt x="578" y="6500"/>
                  </a:cubicBezTo>
                  <a:lnTo>
                    <a:pt x="609" y="6500"/>
                  </a:lnTo>
                  <a:cubicBezTo>
                    <a:pt x="639" y="6470"/>
                    <a:pt x="609" y="6470"/>
                    <a:pt x="578" y="6470"/>
                  </a:cubicBezTo>
                  <a:cubicBezTo>
                    <a:pt x="578" y="6470"/>
                    <a:pt x="578" y="6470"/>
                    <a:pt x="578" y="6439"/>
                  </a:cubicBezTo>
                  <a:cubicBezTo>
                    <a:pt x="578" y="6439"/>
                    <a:pt x="592" y="6426"/>
                    <a:pt x="583" y="6426"/>
                  </a:cubicBezTo>
                  <a:cubicBezTo>
                    <a:pt x="578" y="6426"/>
                    <a:pt x="568" y="6429"/>
                    <a:pt x="548" y="6439"/>
                  </a:cubicBezTo>
                  <a:cubicBezTo>
                    <a:pt x="518" y="6409"/>
                    <a:pt x="487" y="6409"/>
                    <a:pt x="487" y="6409"/>
                  </a:cubicBezTo>
                  <a:cubicBezTo>
                    <a:pt x="467" y="6409"/>
                    <a:pt x="474" y="6395"/>
                    <a:pt x="480" y="6395"/>
                  </a:cubicBezTo>
                  <a:cubicBezTo>
                    <a:pt x="484" y="6395"/>
                    <a:pt x="487" y="6399"/>
                    <a:pt x="487" y="6409"/>
                  </a:cubicBezTo>
                  <a:lnTo>
                    <a:pt x="548" y="6409"/>
                  </a:lnTo>
                  <a:cubicBezTo>
                    <a:pt x="548" y="6379"/>
                    <a:pt x="609" y="6379"/>
                    <a:pt x="609" y="6379"/>
                  </a:cubicBezTo>
                  <a:cubicBezTo>
                    <a:pt x="620" y="6384"/>
                    <a:pt x="629" y="6387"/>
                    <a:pt x="634" y="6387"/>
                  </a:cubicBezTo>
                  <a:cubicBezTo>
                    <a:pt x="658" y="6387"/>
                    <a:pt x="633" y="6342"/>
                    <a:pt x="609" y="6318"/>
                  </a:cubicBezTo>
                  <a:cubicBezTo>
                    <a:pt x="548" y="6287"/>
                    <a:pt x="548" y="6257"/>
                    <a:pt x="609" y="6257"/>
                  </a:cubicBezTo>
                  <a:cubicBezTo>
                    <a:pt x="620" y="6263"/>
                    <a:pt x="628" y="6265"/>
                    <a:pt x="631" y="6265"/>
                  </a:cubicBezTo>
                  <a:cubicBezTo>
                    <a:pt x="645" y="6265"/>
                    <a:pt x="591" y="6221"/>
                    <a:pt x="518" y="6196"/>
                  </a:cubicBezTo>
                  <a:cubicBezTo>
                    <a:pt x="639" y="6196"/>
                    <a:pt x="639" y="6196"/>
                    <a:pt x="578" y="6135"/>
                  </a:cubicBezTo>
                  <a:cubicBezTo>
                    <a:pt x="578" y="6105"/>
                    <a:pt x="578" y="6105"/>
                    <a:pt x="609" y="6105"/>
                  </a:cubicBezTo>
                  <a:cubicBezTo>
                    <a:pt x="639" y="6105"/>
                    <a:pt x="639" y="6105"/>
                    <a:pt x="639" y="6044"/>
                  </a:cubicBezTo>
                  <a:cubicBezTo>
                    <a:pt x="639" y="6014"/>
                    <a:pt x="670" y="5983"/>
                    <a:pt x="639" y="5983"/>
                  </a:cubicBezTo>
                  <a:lnTo>
                    <a:pt x="639" y="5953"/>
                  </a:lnTo>
                  <a:cubicBezTo>
                    <a:pt x="700" y="5953"/>
                    <a:pt x="670" y="5923"/>
                    <a:pt x="609" y="5923"/>
                  </a:cubicBezTo>
                  <a:lnTo>
                    <a:pt x="609" y="5892"/>
                  </a:lnTo>
                  <a:lnTo>
                    <a:pt x="639" y="5892"/>
                  </a:lnTo>
                  <a:cubicBezTo>
                    <a:pt x="670" y="5892"/>
                    <a:pt x="670" y="5862"/>
                    <a:pt x="700" y="5740"/>
                  </a:cubicBezTo>
                  <a:cubicBezTo>
                    <a:pt x="730" y="5588"/>
                    <a:pt x="730" y="5588"/>
                    <a:pt x="670" y="5558"/>
                  </a:cubicBezTo>
                  <a:cubicBezTo>
                    <a:pt x="609" y="5527"/>
                    <a:pt x="639" y="5527"/>
                    <a:pt x="700" y="5527"/>
                  </a:cubicBezTo>
                  <a:cubicBezTo>
                    <a:pt x="710" y="5538"/>
                    <a:pt x="720" y="5541"/>
                    <a:pt x="728" y="5541"/>
                  </a:cubicBezTo>
                  <a:cubicBezTo>
                    <a:pt x="744" y="5541"/>
                    <a:pt x="751" y="5527"/>
                    <a:pt x="730" y="5527"/>
                  </a:cubicBezTo>
                  <a:cubicBezTo>
                    <a:pt x="730" y="5527"/>
                    <a:pt x="730" y="5497"/>
                    <a:pt x="761" y="5497"/>
                  </a:cubicBezTo>
                  <a:cubicBezTo>
                    <a:pt x="852" y="5467"/>
                    <a:pt x="822" y="5436"/>
                    <a:pt x="791" y="5436"/>
                  </a:cubicBezTo>
                  <a:cubicBezTo>
                    <a:pt x="730" y="5436"/>
                    <a:pt x="761" y="5436"/>
                    <a:pt x="791" y="5406"/>
                  </a:cubicBezTo>
                  <a:lnTo>
                    <a:pt x="822" y="5406"/>
                  </a:lnTo>
                  <a:cubicBezTo>
                    <a:pt x="822" y="5376"/>
                    <a:pt x="791" y="5284"/>
                    <a:pt x="852" y="5284"/>
                  </a:cubicBezTo>
                  <a:lnTo>
                    <a:pt x="882" y="5254"/>
                  </a:lnTo>
                  <a:cubicBezTo>
                    <a:pt x="852" y="5254"/>
                    <a:pt x="852" y="5224"/>
                    <a:pt x="852" y="5193"/>
                  </a:cubicBezTo>
                  <a:cubicBezTo>
                    <a:pt x="873" y="5172"/>
                    <a:pt x="880" y="5150"/>
                    <a:pt x="892" y="5150"/>
                  </a:cubicBezTo>
                  <a:cubicBezTo>
                    <a:pt x="898" y="5150"/>
                    <a:pt x="904" y="5154"/>
                    <a:pt x="913" y="5163"/>
                  </a:cubicBezTo>
                  <a:cubicBezTo>
                    <a:pt x="943" y="5163"/>
                    <a:pt x="943" y="5163"/>
                    <a:pt x="913" y="5132"/>
                  </a:cubicBezTo>
                  <a:cubicBezTo>
                    <a:pt x="913" y="5102"/>
                    <a:pt x="852" y="5072"/>
                    <a:pt x="852" y="5041"/>
                  </a:cubicBezTo>
                  <a:cubicBezTo>
                    <a:pt x="822" y="5041"/>
                    <a:pt x="822" y="5011"/>
                    <a:pt x="822" y="5011"/>
                  </a:cubicBezTo>
                  <a:lnTo>
                    <a:pt x="852" y="5011"/>
                  </a:lnTo>
                  <a:cubicBezTo>
                    <a:pt x="882" y="5041"/>
                    <a:pt x="913" y="5041"/>
                    <a:pt x="913" y="5041"/>
                  </a:cubicBezTo>
                  <a:cubicBezTo>
                    <a:pt x="913" y="5011"/>
                    <a:pt x="913" y="5011"/>
                    <a:pt x="882" y="4980"/>
                  </a:cubicBezTo>
                  <a:cubicBezTo>
                    <a:pt x="913" y="4980"/>
                    <a:pt x="913" y="4980"/>
                    <a:pt x="943" y="4950"/>
                  </a:cubicBezTo>
                  <a:cubicBezTo>
                    <a:pt x="943" y="4920"/>
                    <a:pt x="943" y="4889"/>
                    <a:pt x="943" y="4859"/>
                  </a:cubicBezTo>
                  <a:cubicBezTo>
                    <a:pt x="1004" y="4859"/>
                    <a:pt x="1034" y="4768"/>
                    <a:pt x="974" y="4737"/>
                  </a:cubicBezTo>
                  <a:cubicBezTo>
                    <a:pt x="943" y="4737"/>
                    <a:pt x="974" y="4707"/>
                    <a:pt x="1004" y="4707"/>
                  </a:cubicBezTo>
                  <a:cubicBezTo>
                    <a:pt x="1034" y="4707"/>
                    <a:pt x="1034" y="4707"/>
                    <a:pt x="1004" y="4676"/>
                  </a:cubicBezTo>
                  <a:cubicBezTo>
                    <a:pt x="974" y="4646"/>
                    <a:pt x="1004" y="4646"/>
                    <a:pt x="1065" y="4646"/>
                  </a:cubicBezTo>
                  <a:cubicBezTo>
                    <a:pt x="1126" y="4646"/>
                    <a:pt x="1126" y="4646"/>
                    <a:pt x="1095" y="4616"/>
                  </a:cubicBezTo>
                  <a:cubicBezTo>
                    <a:pt x="1095" y="4555"/>
                    <a:pt x="1095" y="4524"/>
                    <a:pt x="1095" y="4524"/>
                  </a:cubicBezTo>
                  <a:cubicBezTo>
                    <a:pt x="1095" y="4494"/>
                    <a:pt x="1095" y="4464"/>
                    <a:pt x="1065" y="4464"/>
                  </a:cubicBezTo>
                  <a:cubicBezTo>
                    <a:pt x="1034" y="4464"/>
                    <a:pt x="1004" y="4433"/>
                    <a:pt x="1004" y="4433"/>
                  </a:cubicBezTo>
                  <a:cubicBezTo>
                    <a:pt x="989" y="4403"/>
                    <a:pt x="989" y="4395"/>
                    <a:pt x="993" y="4395"/>
                  </a:cubicBezTo>
                  <a:cubicBezTo>
                    <a:pt x="996" y="4395"/>
                    <a:pt x="1004" y="4403"/>
                    <a:pt x="1004" y="4403"/>
                  </a:cubicBezTo>
                  <a:cubicBezTo>
                    <a:pt x="1019" y="4433"/>
                    <a:pt x="1027" y="4441"/>
                    <a:pt x="1034" y="4441"/>
                  </a:cubicBezTo>
                  <a:cubicBezTo>
                    <a:pt x="1042" y="4441"/>
                    <a:pt x="1050" y="4433"/>
                    <a:pt x="1065" y="4433"/>
                  </a:cubicBezTo>
                  <a:cubicBezTo>
                    <a:pt x="1095" y="4433"/>
                    <a:pt x="1126" y="4403"/>
                    <a:pt x="1126" y="4403"/>
                  </a:cubicBezTo>
                  <a:cubicBezTo>
                    <a:pt x="1126" y="4372"/>
                    <a:pt x="1156" y="4342"/>
                    <a:pt x="1156" y="4342"/>
                  </a:cubicBezTo>
                  <a:cubicBezTo>
                    <a:pt x="1217" y="4312"/>
                    <a:pt x="1217" y="4281"/>
                    <a:pt x="1186" y="4281"/>
                  </a:cubicBezTo>
                  <a:cubicBezTo>
                    <a:pt x="1126" y="4251"/>
                    <a:pt x="1126" y="4251"/>
                    <a:pt x="1156" y="4251"/>
                  </a:cubicBezTo>
                  <a:cubicBezTo>
                    <a:pt x="1161" y="4254"/>
                    <a:pt x="1167" y="4255"/>
                    <a:pt x="1173" y="4255"/>
                  </a:cubicBezTo>
                  <a:cubicBezTo>
                    <a:pt x="1232" y="4255"/>
                    <a:pt x="1302" y="4124"/>
                    <a:pt x="1247" y="4069"/>
                  </a:cubicBezTo>
                  <a:lnTo>
                    <a:pt x="1247" y="4069"/>
                  </a:lnTo>
                  <a:lnTo>
                    <a:pt x="1278" y="4099"/>
                  </a:lnTo>
                  <a:cubicBezTo>
                    <a:pt x="1308" y="4099"/>
                    <a:pt x="1308" y="4099"/>
                    <a:pt x="1338" y="4068"/>
                  </a:cubicBezTo>
                  <a:cubicBezTo>
                    <a:pt x="1338" y="4038"/>
                    <a:pt x="1338" y="3977"/>
                    <a:pt x="1369" y="3947"/>
                  </a:cubicBezTo>
                  <a:cubicBezTo>
                    <a:pt x="1399" y="3886"/>
                    <a:pt x="1430" y="3825"/>
                    <a:pt x="1399" y="3825"/>
                  </a:cubicBezTo>
                  <a:cubicBezTo>
                    <a:pt x="1399" y="3810"/>
                    <a:pt x="1399" y="3803"/>
                    <a:pt x="1403" y="3803"/>
                  </a:cubicBezTo>
                  <a:cubicBezTo>
                    <a:pt x="1407" y="3803"/>
                    <a:pt x="1414" y="3810"/>
                    <a:pt x="1430" y="3825"/>
                  </a:cubicBezTo>
                  <a:cubicBezTo>
                    <a:pt x="1430" y="3835"/>
                    <a:pt x="1433" y="3839"/>
                    <a:pt x="1437" y="3839"/>
                  </a:cubicBezTo>
                  <a:cubicBezTo>
                    <a:pt x="1446" y="3839"/>
                    <a:pt x="1460" y="3825"/>
                    <a:pt x="1460" y="3825"/>
                  </a:cubicBezTo>
                  <a:cubicBezTo>
                    <a:pt x="1460" y="3795"/>
                    <a:pt x="1430" y="3795"/>
                    <a:pt x="1399" y="3765"/>
                  </a:cubicBezTo>
                  <a:cubicBezTo>
                    <a:pt x="1399" y="3765"/>
                    <a:pt x="1399" y="3734"/>
                    <a:pt x="1430" y="3734"/>
                  </a:cubicBezTo>
                  <a:cubicBezTo>
                    <a:pt x="1490" y="3734"/>
                    <a:pt x="1521" y="3673"/>
                    <a:pt x="1521" y="3613"/>
                  </a:cubicBezTo>
                  <a:lnTo>
                    <a:pt x="1551" y="3613"/>
                  </a:lnTo>
                  <a:cubicBezTo>
                    <a:pt x="1581" y="3613"/>
                    <a:pt x="1642" y="3613"/>
                    <a:pt x="1612" y="3552"/>
                  </a:cubicBezTo>
                  <a:cubicBezTo>
                    <a:pt x="1612" y="3537"/>
                    <a:pt x="1612" y="3529"/>
                    <a:pt x="1616" y="3529"/>
                  </a:cubicBezTo>
                  <a:cubicBezTo>
                    <a:pt x="1619" y="3529"/>
                    <a:pt x="1627" y="3537"/>
                    <a:pt x="1642" y="3552"/>
                  </a:cubicBezTo>
                  <a:cubicBezTo>
                    <a:pt x="1657" y="3552"/>
                    <a:pt x="1673" y="3559"/>
                    <a:pt x="1680" y="3559"/>
                  </a:cubicBezTo>
                  <a:cubicBezTo>
                    <a:pt x="1688" y="3559"/>
                    <a:pt x="1688" y="3552"/>
                    <a:pt x="1673" y="3521"/>
                  </a:cubicBezTo>
                  <a:cubicBezTo>
                    <a:pt x="1642" y="3491"/>
                    <a:pt x="1673" y="3430"/>
                    <a:pt x="1733" y="3430"/>
                  </a:cubicBezTo>
                  <a:cubicBezTo>
                    <a:pt x="1733" y="3408"/>
                    <a:pt x="1733" y="3402"/>
                    <a:pt x="1722" y="3389"/>
                  </a:cubicBezTo>
                  <a:lnTo>
                    <a:pt x="1722" y="3389"/>
                  </a:lnTo>
                  <a:cubicBezTo>
                    <a:pt x="1726" y="3385"/>
                    <a:pt x="1719" y="3370"/>
                    <a:pt x="1703" y="3339"/>
                  </a:cubicBezTo>
                  <a:cubicBezTo>
                    <a:pt x="1673" y="3309"/>
                    <a:pt x="1673" y="3309"/>
                    <a:pt x="1703" y="3309"/>
                  </a:cubicBezTo>
                  <a:cubicBezTo>
                    <a:pt x="1713" y="3319"/>
                    <a:pt x="1723" y="3322"/>
                    <a:pt x="1732" y="3322"/>
                  </a:cubicBezTo>
                  <a:cubicBezTo>
                    <a:pt x="1750" y="3322"/>
                    <a:pt x="1764" y="3309"/>
                    <a:pt x="1764" y="3309"/>
                  </a:cubicBezTo>
                  <a:cubicBezTo>
                    <a:pt x="1764" y="3309"/>
                    <a:pt x="1794" y="3217"/>
                    <a:pt x="1855" y="3157"/>
                  </a:cubicBezTo>
                  <a:cubicBezTo>
                    <a:pt x="1916" y="3065"/>
                    <a:pt x="1946" y="3005"/>
                    <a:pt x="1916" y="3005"/>
                  </a:cubicBezTo>
                  <a:cubicBezTo>
                    <a:pt x="1916" y="2974"/>
                    <a:pt x="1916" y="2974"/>
                    <a:pt x="1946" y="2974"/>
                  </a:cubicBezTo>
                  <a:cubicBezTo>
                    <a:pt x="1977" y="2974"/>
                    <a:pt x="1977" y="2974"/>
                    <a:pt x="2007" y="2944"/>
                  </a:cubicBezTo>
                  <a:cubicBezTo>
                    <a:pt x="2007" y="2944"/>
                    <a:pt x="2007" y="2930"/>
                    <a:pt x="2016" y="2930"/>
                  </a:cubicBezTo>
                  <a:cubicBezTo>
                    <a:pt x="2021" y="2930"/>
                    <a:pt x="2027" y="2934"/>
                    <a:pt x="2037" y="2944"/>
                  </a:cubicBezTo>
                  <a:cubicBezTo>
                    <a:pt x="2037" y="2913"/>
                    <a:pt x="2037" y="2913"/>
                    <a:pt x="2037" y="2913"/>
                  </a:cubicBezTo>
                  <a:cubicBezTo>
                    <a:pt x="2068" y="2913"/>
                    <a:pt x="2068" y="2913"/>
                    <a:pt x="2068" y="2883"/>
                  </a:cubicBezTo>
                  <a:cubicBezTo>
                    <a:pt x="2032" y="2847"/>
                    <a:pt x="2028" y="2833"/>
                    <a:pt x="2037" y="2833"/>
                  </a:cubicBezTo>
                  <a:cubicBezTo>
                    <a:pt x="2043" y="2833"/>
                    <a:pt x="2055" y="2840"/>
                    <a:pt x="2068" y="2853"/>
                  </a:cubicBezTo>
                  <a:cubicBezTo>
                    <a:pt x="2078" y="2863"/>
                    <a:pt x="2091" y="2866"/>
                    <a:pt x="2104" y="2866"/>
                  </a:cubicBezTo>
                  <a:cubicBezTo>
                    <a:pt x="2129" y="2866"/>
                    <a:pt x="2149" y="2853"/>
                    <a:pt x="2129" y="2853"/>
                  </a:cubicBezTo>
                  <a:cubicBezTo>
                    <a:pt x="2098" y="2822"/>
                    <a:pt x="2129" y="2822"/>
                    <a:pt x="2098" y="2792"/>
                  </a:cubicBezTo>
                  <a:cubicBezTo>
                    <a:pt x="2098" y="2777"/>
                    <a:pt x="2106" y="2769"/>
                    <a:pt x="2117" y="2769"/>
                  </a:cubicBezTo>
                  <a:cubicBezTo>
                    <a:pt x="2129" y="2769"/>
                    <a:pt x="2144" y="2777"/>
                    <a:pt x="2159" y="2792"/>
                  </a:cubicBezTo>
                  <a:cubicBezTo>
                    <a:pt x="2189" y="2792"/>
                    <a:pt x="2220" y="2701"/>
                    <a:pt x="2189" y="2670"/>
                  </a:cubicBezTo>
                  <a:cubicBezTo>
                    <a:pt x="2189" y="2655"/>
                    <a:pt x="2189" y="2647"/>
                    <a:pt x="2193" y="2647"/>
                  </a:cubicBezTo>
                  <a:cubicBezTo>
                    <a:pt x="2197" y="2647"/>
                    <a:pt x="2205" y="2655"/>
                    <a:pt x="2220" y="2670"/>
                  </a:cubicBezTo>
                  <a:cubicBezTo>
                    <a:pt x="2220" y="2680"/>
                    <a:pt x="2223" y="2684"/>
                    <a:pt x="2228" y="2684"/>
                  </a:cubicBezTo>
                  <a:cubicBezTo>
                    <a:pt x="2237" y="2684"/>
                    <a:pt x="2250" y="2670"/>
                    <a:pt x="2250" y="2670"/>
                  </a:cubicBezTo>
                  <a:cubicBezTo>
                    <a:pt x="2250" y="2655"/>
                    <a:pt x="2258" y="2647"/>
                    <a:pt x="2265" y="2647"/>
                  </a:cubicBezTo>
                  <a:cubicBezTo>
                    <a:pt x="2273" y="2647"/>
                    <a:pt x="2281" y="2655"/>
                    <a:pt x="2281" y="2670"/>
                  </a:cubicBezTo>
                  <a:cubicBezTo>
                    <a:pt x="2296" y="2685"/>
                    <a:pt x="2303" y="2693"/>
                    <a:pt x="2311" y="2693"/>
                  </a:cubicBezTo>
                  <a:cubicBezTo>
                    <a:pt x="2319" y="2693"/>
                    <a:pt x="2326" y="2685"/>
                    <a:pt x="2341" y="2670"/>
                  </a:cubicBezTo>
                  <a:cubicBezTo>
                    <a:pt x="2311" y="2640"/>
                    <a:pt x="2372" y="2610"/>
                    <a:pt x="2402" y="2549"/>
                  </a:cubicBezTo>
                  <a:cubicBezTo>
                    <a:pt x="2463" y="2518"/>
                    <a:pt x="2433" y="2458"/>
                    <a:pt x="2433" y="2397"/>
                  </a:cubicBezTo>
                  <a:lnTo>
                    <a:pt x="2433" y="2397"/>
                  </a:lnTo>
                  <a:cubicBezTo>
                    <a:pt x="2463" y="2427"/>
                    <a:pt x="2524" y="2458"/>
                    <a:pt x="2524" y="2458"/>
                  </a:cubicBezTo>
                  <a:cubicBezTo>
                    <a:pt x="2524" y="2427"/>
                    <a:pt x="2493" y="2427"/>
                    <a:pt x="2463" y="2397"/>
                  </a:cubicBezTo>
                  <a:cubicBezTo>
                    <a:pt x="2463" y="2366"/>
                    <a:pt x="2463" y="2366"/>
                    <a:pt x="2524" y="2366"/>
                  </a:cubicBezTo>
                  <a:cubicBezTo>
                    <a:pt x="2554" y="2366"/>
                    <a:pt x="2554" y="2336"/>
                    <a:pt x="2554" y="2306"/>
                  </a:cubicBezTo>
                  <a:lnTo>
                    <a:pt x="2615" y="2306"/>
                  </a:lnTo>
                  <a:cubicBezTo>
                    <a:pt x="2645" y="2306"/>
                    <a:pt x="2645" y="2306"/>
                    <a:pt x="2615" y="2275"/>
                  </a:cubicBezTo>
                  <a:cubicBezTo>
                    <a:pt x="2585" y="2245"/>
                    <a:pt x="2585" y="2245"/>
                    <a:pt x="2645" y="2245"/>
                  </a:cubicBezTo>
                  <a:cubicBezTo>
                    <a:pt x="2655" y="2255"/>
                    <a:pt x="2669" y="2258"/>
                    <a:pt x="2681" y="2258"/>
                  </a:cubicBezTo>
                  <a:cubicBezTo>
                    <a:pt x="2706" y="2258"/>
                    <a:pt x="2726" y="2245"/>
                    <a:pt x="2706" y="2245"/>
                  </a:cubicBezTo>
                  <a:cubicBezTo>
                    <a:pt x="2676" y="2214"/>
                    <a:pt x="2706" y="2184"/>
                    <a:pt x="2706" y="2184"/>
                  </a:cubicBezTo>
                  <a:cubicBezTo>
                    <a:pt x="2706" y="2184"/>
                    <a:pt x="2737" y="2154"/>
                    <a:pt x="2737" y="2123"/>
                  </a:cubicBezTo>
                  <a:cubicBezTo>
                    <a:pt x="2737" y="2123"/>
                    <a:pt x="2737" y="2093"/>
                    <a:pt x="2737" y="2093"/>
                  </a:cubicBezTo>
                  <a:cubicBezTo>
                    <a:pt x="2767" y="2093"/>
                    <a:pt x="2767" y="2123"/>
                    <a:pt x="2767" y="2154"/>
                  </a:cubicBezTo>
                  <a:lnTo>
                    <a:pt x="2797" y="2154"/>
                  </a:lnTo>
                  <a:cubicBezTo>
                    <a:pt x="2828" y="2123"/>
                    <a:pt x="2828" y="2123"/>
                    <a:pt x="2828" y="2093"/>
                  </a:cubicBezTo>
                  <a:cubicBezTo>
                    <a:pt x="2810" y="2057"/>
                    <a:pt x="2803" y="2042"/>
                    <a:pt x="2806" y="2042"/>
                  </a:cubicBezTo>
                  <a:lnTo>
                    <a:pt x="2806" y="2042"/>
                  </a:lnTo>
                  <a:cubicBezTo>
                    <a:pt x="2808" y="2042"/>
                    <a:pt x="2815" y="2050"/>
                    <a:pt x="2828" y="2062"/>
                  </a:cubicBezTo>
                  <a:cubicBezTo>
                    <a:pt x="2849" y="2084"/>
                    <a:pt x="2871" y="2105"/>
                    <a:pt x="2881" y="2105"/>
                  </a:cubicBezTo>
                  <a:cubicBezTo>
                    <a:pt x="2886" y="2105"/>
                    <a:pt x="2889" y="2102"/>
                    <a:pt x="2889" y="2093"/>
                  </a:cubicBezTo>
                  <a:cubicBezTo>
                    <a:pt x="2871" y="2057"/>
                    <a:pt x="2874" y="2042"/>
                    <a:pt x="2879" y="2042"/>
                  </a:cubicBezTo>
                  <a:lnTo>
                    <a:pt x="2879" y="2042"/>
                  </a:lnTo>
                  <a:cubicBezTo>
                    <a:pt x="2883" y="2042"/>
                    <a:pt x="2889" y="2050"/>
                    <a:pt x="2889" y="2062"/>
                  </a:cubicBezTo>
                  <a:cubicBezTo>
                    <a:pt x="2902" y="2090"/>
                    <a:pt x="2910" y="2105"/>
                    <a:pt x="2917" y="2105"/>
                  </a:cubicBezTo>
                  <a:cubicBezTo>
                    <a:pt x="2925" y="2105"/>
                    <a:pt x="2933" y="2082"/>
                    <a:pt x="2949" y="2032"/>
                  </a:cubicBezTo>
                  <a:cubicBezTo>
                    <a:pt x="2949" y="2002"/>
                    <a:pt x="2980" y="1941"/>
                    <a:pt x="3040" y="1910"/>
                  </a:cubicBezTo>
                  <a:cubicBezTo>
                    <a:pt x="3062" y="1889"/>
                    <a:pt x="3083" y="1867"/>
                    <a:pt x="3105" y="1867"/>
                  </a:cubicBezTo>
                  <a:cubicBezTo>
                    <a:pt x="3114" y="1867"/>
                    <a:pt x="3123" y="1871"/>
                    <a:pt x="3132" y="1880"/>
                  </a:cubicBezTo>
                  <a:cubicBezTo>
                    <a:pt x="3143" y="1891"/>
                    <a:pt x="3152" y="1899"/>
                    <a:pt x="3159" y="1905"/>
                  </a:cubicBezTo>
                  <a:lnTo>
                    <a:pt x="3159" y="1905"/>
                  </a:lnTo>
                  <a:cubicBezTo>
                    <a:pt x="3132" y="1850"/>
                    <a:pt x="3133" y="1849"/>
                    <a:pt x="3162" y="1819"/>
                  </a:cubicBezTo>
                  <a:cubicBezTo>
                    <a:pt x="3223" y="1819"/>
                    <a:pt x="3223" y="1758"/>
                    <a:pt x="3223" y="1728"/>
                  </a:cubicBezTo>
                  <a:lnTo>
                    <a:pt x="3223" y="1728"/>
                  </a:lnTo>
                  <a:cubicBezTo>
                    <a:pt x="3223" y="1728"/>
                    <a:pt x="3192" y="1758"/>
                    <a:pt x="3192" y="1758"/>
                  </a:cubicBezTo>
                  <a:cubicBezTo>
                    <a:pt x="3162" y="1698"/>
                    <a:pt x="3192" y="1698"/>
                    <a:pt x="3223" y="1698"/>
                  </a:cubicBezTo>
                  <a:cubicBezTo>
                    <a:pt x="3253" y="1698"/>
                    <a:pt x="3253" y="1698"/>
                    <a:pt x="3284" y="1728"/>
                  </a:cubicBezTo>
                  <a:cubicBezTo>
                    <a:pt x="3284" y="1750"/>
                    <a:pt x="3299" y="1771"/>
                    <a:pt x="3318" y="1771"/>
                  </a:cubicBezTo>
                  <a:cubicBezTo>
                    <a:pt x="3327" y="1771"/>
                    <a:pt x="3336" y="1767"/>
                    <a:pt x="3344" y="1758"/>
                  </a:cubicBezTo>
                  <a:cubicBezTo>
                    <a:pt x="3344" y="1758"/>
                    <a:pt x="3375" y="1758"/>
                    <a:pt x="3344" y="1728"/>
                  </a:cubicBezTo>
                  <a:cubicBezTo>
                    <a:pt x="3314" y="1698"/>
                    <a:pt x="3314" y="1698"/>
                    <a:pt x="3344" y="1698"/>
                  </a:cubicBezTo>
                  <a:cubicBezTo>
                    <a:pt x="3344" y="1698"/>
                    <a:pt x="3344" y="1698"/>
                    <a:pt x="3344" y="1637"/>
                  </a:cubicBezTo>
                  <a:cubicBezTo>
                    <a:pt x="3344" y="1637"/>
                    <a:pt x="3344" y="1606"/>
                    <a:pt x="3375" y="1606"/>
                  </a:cubicBezTo>
                  <a:cubicBezTo>
                    <a:pt x="3385" y="1617"/>
                    <a:pt x="3392" y="1620"/>
                    <a:pt x="3396" y="1620"/>
                  </a:cubicBezTo>
                  <a:cubicBezTo>
                    <a:pt x="3405" y="1620"/>
                    <a:pt x="3405" y="1606"/>
                    <a:pt x="3405" y="1606"/>
                  </a:cubicBezTo>
                  <a:lnTo>
                    <a:pt x="3436" y="1637"/>
                  </a:lnTo>
                  <a:cubicBezTo>
                    <a:pt x="3466" y="1667"/>
                    <a:pt x="3496" y="1667"/>
                    <a:pt x="3496" y="1667"/>
                  </a:cubicBezTo>
                  <a:cubicBezTo>
                    <a:pt x="3496" y="1667"/>
                    <a:pt x="3496" y="1637"/>
                    <a:pt x="3496" y="1637"/>
                  </a:cubicBezTo>
                  <a:cubicBezTo>
                    <a:pt x="3466" y="1606"/>
                    <a:pt x="3800" y="1424"/>
                    <a:pt x="3831" y="1394"/>
                  </a:cubicBezTo>
                  <a:cubicBezTo>
                    <a:pt x="3892" y="1394"/>
                    <a:pt x="3922" y="1363"/>
                    <a:pt x="3892" y="1363"/>
                  </a:cubicBezTo>
                  <a:cubicBezTo>
                    <a:pt x="3892" y="1333"/>
                    <a:pt x="3952" y="1272"/>
                    <a:pt x="4044" y="1242"/>
                  </a:cubicBezTo>
                  <a:cubicBezTo>
                    <a:pt x="4135" y="1181"/>
                    <a:pt x="4196" y="1151"/>
                    <a:pt x="4196" y="1120"/>
                  </a:cubicBezTo>
                  <a:cubicBezTo>
                    <a:pt x="4196" y="1120"/>
                    <a:pt x="4196" y="1120"/>
                    <a:pt x="4226" y="1090"/>
                  </a:cubicBezTo>
                  <a:cubicBezTo>
                    <a:pt x="4256" y="1090"/>
                    <a:pt x="4287" y="1059"/>
                    <a:pt x="4287" y="1029"/>
                  </a:cubicBezTo>
                  <a:cubicBezTo>
                    <a:pt x="4287" y="1014"/>
                    <a:pt x="4294" y="1006"/>
                    <a:pt x="4302" y="1006"/>
                  </a:cubicBezTo>
                  <a:cubicBezTo>
                    <a:pt x="4309" y="1006"/>
                    <a:pt x="4317" y="1014"/>
                    <a:pt x="4317" y="1029"/>
                  </a:cubicBezTo>
                  <a:cubicBezTo>
                    <a:pt x="4317" y="1059"/>
                    <a:pt x="4347" y="1090"/>
                    <a:pt x="4347" y="1090"/>
                  </a:cubicBezTo>
                  <a:cubicBezTo>
                    <a:pt x="4378" y="1059"/>
                    <a:pt x="4378" y="1029"/>
                    <a:pt x="4347" y="999"/>
                  </a:cubicBezTo>
                  <a:cubicBezTo>
                    <a:pt x="4347" y="968"/>
                    <a:pt x="4347" y="968"/>
                    <a:pt x="4347" y="968"/>
                  </a:cubicBezTo>
                  <a:cubicBezTo>
                    <a:pt x="4378" y="968"/>
                    <a:pt x="4378" y="968"/>
                    <a:pt x="4378" y="999"/>
                  </a:cubicBezTo>
                  <a:cubicBezTo>
                    <a:pt x="4408" y="1029"/>
                    <a:pt x="4408" y="1059"/>
                    <a:pt x="4408" y="1059"/>
                  </a:cubicBezTo>
                  <a:cubicBezTo>
                    <a:pt x="4408" y="1029"/>
                    <a:pt x="4408" y="999"/>
                    <a:pt x="4408" y="999"/>
                  </a:cubicBezTo>
                  <a:cubicBezTo>
                    <a:pt x="4439" y="999"/>
                    <a:pt x="4439" y="999"/>
                    <a:pt x="4469" y="1059"/>
                  </a:cubicBezTo>
                  <a:cubicBezTo>
                    <a:pt x="4484" y="1090"/>
                    <a:pt x="4492" y="1105"/>
                    <a:pt x="4496" y="1105"/>
                  </a:cubicBezTo>
                  <a:cubicBezTo>
                    <a:pt x="4499" y="1105"/>
                    <a:pt x="4499" y="1090"/>
                    <a:pt x="4499" y="1059"/>
                  </a:cubicBezTo>
                  <a:lnTo>
                    <a:pt x="4499" y="999"/>
                  </a:lnTo>
                  <a:cubicBezTo>
                    <a:pt x="4517" y="1016"/>
                    <a:pt x="4530" y="1024"/>
                    <a:pt x="4539" y="1024"/>
                  </a:cubicBezTo>
                  <a:cubicBezTo>
                    <a:pt x="4560" y="1024"/>
                    <a:pt x="4560" y="981"/>
                    <a:pt x="4560" y="938"/>
                  </a:cubicBezTo>
                  <a:cubicBezTo>
                    <a:pt x="4575" y="968"/>
                    <a:pt x="4591" y="983"/>
                    <a:pt x="4598" y="983"/>
                  </a:cubicBezTo>
                  <a:cubicBezTo>
                    <a:pt x="4606" y="983"/>
                    <a:pt x="4606" y="968"/>
                    <a:pt x="4591" y="938"/>
                  </a:cubicBezTo>
                  <a:cubicBezTo>
                    <a:pt x="4591" y="916"/>
                    <a:pt x="4591" y="895"/>
                    <a:pt x="4601" y="895"/>
                  </a:cubicBezTo>
                  <a:cubicBezTo>
                    <a:pt x="4606" y="895"/>
                    <a:pt x="4612" y="898"/>
                    <a:pt x="4621" y="907"/>
                  </a:cubicBezTo>
                  <a:cubicBezTo>
                    <a:pt x="4636" y="923"/>
                    <a:pt x="4651" y="930"/>
                    <a:pt x="4667" y="930"/>
                  </a:cubicBezTo>
                  <a:cubicBezTo>
                    <a:pt x="4682" y="930"/>
                    <a:pt x="4697" y="923"/>
                    <a:pt x="4712" y="907"/>
                  </a:cubicBezTo>
                  <a:cubicBezTo>
                    <a:pt x="4712" y="877"/>
                    <a:pt x="4803" y="847"/>
                    <a:pt x="4925" y="786"/>
                  </a:cubicBezTo>
                  <a:cubicBezTo>
                    <a:pt x="5077" y="755"/>
                    <a:pt x="5168" y="725"/>
                    <a:pt x="5138" y="664"/>
                  </a:cubicBezTo>
                  <a:cubicBezTo>
                    <a:pt x="5168" y="664"/>
                    <a:pt x="5168" y="664"/>
                    <a:pt x="5199" y="695"/>
                  </a:cubicBezTo>
                  <a:cubicBezTo>
                    <a:pt x="5199" y="707"/>
                    <a:pt x="5204" y="715"/>
                    <a:pt x="5208" y="715"/>
                  </a:cubicBezTo>
                  <a:cubicBezTo>
                    <a:pt x="5213" y="715"/>
                    <a:pt x="5216" y="700"/>
                    <a:pt x="5199" y="664"/>
                  </a:cubicBezTo>
                  <a:cubicBezTo>
                    <a:pt x="5199" y="631"/>
                    <a:pt x="5199" y="607"/>
                    <a:pt x="5204" y="607"/>
                  </a:cubicBezTo>
                  <a:cubicBezTo>
                    <a:pt x="5208" y="607"/>
                    <a:pt x="5215" y="623"/>
                    <a:pt x="5229" y="664"/>
                  </a:cubicBezTo>
                  <a:cubicBezTo>
                    <a:pt x="5229" y="673"/>
                    <a:pt x="5232" y="677"/>
                    <a:pt x="5237" y="677"/>
                  </a:cubicBezTo>
                  <a:cubicBezTo>
                    <a:pt x="5249" y="677"/>
                    <a:pt x="5277" y="655"/>
                    <a:pt x="5320" y="634"/>
                  </a:cubicBezTo>
                  <a:cubicBezTo>
                    <a:pt x="5381" y="634"/>
                    <a:pt x="5442" y="603"/>
                    <a:pt x="5411" y="573"/>
                  </a:cubicBezTo>
                  <a:cubicBezTo>
                    <a:pt x="5427" y="558"/>
                    <a:pt x="5434" y="550"/>
                    <a:pt x="5438" y="550"/>
                  </a:cubicBezTo>
                  <a:cubicBezTo>
                    <a:pt x="5442" y="550"/>
                    <a:pt x="5442" y="558"/>
                    <a:pt x="5442" y="573"/>
                  </a:cubicBezTo>
                  <a:cubicBezTo>
                    <a:pt x="5442" y="606"/>
                    <a:pt x="5469" y="631"/>
                    <a:pt x="5499" y="631"/>
                  </a:cubicBezTo>
                  <a:cubicBezTo>
                    <a:pt x="5523" y="631"/>
                    <a:pt x="5550" y="614"/>
                    <a:pt x="5563" y="573"/>
                  </a:cubicBezTo>
                  <a:cubicBezTo>
                    <a:pt x="5563" y="573"/>
                    <a:pt x="5594" y="573"/>
                    <a:pt x="5594" y="603"/>
                  </a:cubicBezTo>
                  <a:cubicBezTo>
                    <a:pt x="5624" y="603"/>
                    <a:pt x="5624" y="603"/>
                    <a:pt x="5655" y="543"/>
                  </a:cubicBezTo>
                  <a:cubicBezTo>
                    <a:pt x="5685" y="543"/>
                    <a:pt x="5746" y="543"/>
                    <a:pt x="5776" y="512"/>
                  </a:cubicBezTo>
                  <a:cubicBezTo>
                    <a:pt x="5806" y="512"/>
                    <a:pt x="5837" y="482"/>
                    <a:pt x="5837" y="482"/>
                  </a:cubicBezTo>
                  <a:cubicBezTo>
                    <a:pt x="5846" y="491"/>
                    <a:pt x="5857" y="494"/>
                    <a:pt x="5872" y="494"/>
                  </a:cubicBezTo>
                  <a:cubicBezTo>
                    <a:pt x="5908" y="494"/>
                    <a:pt x="5964" y="473"/>
                    <a:pt x="6050" y="451"/>
                  </a:cubicBezTo>
                  <a:cubicBezTo>
                    <a:pt x="6114" y="430"/>
                    <a:pt x="6179" y="408"/>
                    <a:pt x="6222" y="408"/>
                  </a:cubicBezTo>
                  <a:cubicBezTo>
                    <a:pt x="6239" y="408"/>
                    <a:pt x="6254" y="412"/>
                    <a:pt x="6262" y="421"/>
                  </a:cubicBezTo>
                  <a:cubicBezTo>
                    <a:pt x="6262" y="421"/>
                    <a:pt x="6293" y="421"/>
                    <a:pt x="6293" y="391"/>
                  </a:cubicBezTo>
                  <a:cubicBezTo>
                    <a:pt x="6293" y="355"/>
                    <a:pt x="6293" y="340"/>
                    <a:pt x="6299" y="340"/>
                  </a:cubicBezTo>
                  <a:cubicBezTo>
                    <a:pt x="6303" y="340"/>
                    <a:pt x="6311" y="348"/>
                    <a:pt x="6323" y="360"/>
                  </a:cubicBezTo>
                  <a:cubicBezTo>
                    <a:pt x="6335" y="383"/>
                    <a:pt x="6351" y="393"/>
                    <a:pt x="6366" y="393"/>
                  </a:cubicBezTo>
                  <a:cubicBezTo>
                    <a:pt x="6391" y="393"/>
                    <a:pt x="6414" y="367"/>
                    <a:pt x="6414" y="330"/>
                  </a:cubicBezTo>
                  <a:lnTo>
                    <a:pt x="6445" y="360"/>
                  </a:lnTo>
                  <a:cubicBezTo>
                    <a:pt x="6456" y="383"/>
                    <a:pt x="6468" y="393"/>
                    <a:pt x="6478" y="393"/>
                  </a:cubicBezTo>
                  <a:cubicBezTo>
                    <a:pt x="6494" y="393"/>
                    <a:pt x="6506" y="367"/>
                    <a:pt x="6506" y="330"/>
                  </a:cubicBezTo>
                  <a:cubicBezTo>
                    <a:pt x="6521" y="345"/>
                    <a:pt x="6536" y="353"/>
                    <a:pt x="6547" y="353"/>
                  </a:cubicBezTo>
                  <a:cubicBezTo>
                    <a:pt x="6559" y="353"/>
                    <a:pt x="6566" y="345"/>
                    <a:pt x="6566" y="330"/>
                  </a:cubicBezTo>
                  <a:cubicBezTo>
                    <a:pt x="6566" y="330"/>
                    <a:pt x="6566" y="330"/>
                    <a:pt x="6597" y="391"/>
                  </a:cubicBezTo>
                  <a:cubicBezTo>
                    <a:pt x="6597" y="421"/>
                    <a:pt x="6597" y="451"/>
                    <a:pt x="6627" y="451"/>
                  </a:cubicBezTo>
                  <a:cubicBezTo>
                    <a:pt x="6627" y="451"/>
                    <a:pt x="6627" y="421"/>
                    <a:pt x="6627" y="391"/>
                  </a:cubicBezTo>
                  <a:lnTo>
                    <a:pt x="6658" y="391"/>
                  </a:lnTo>
                  <a:cubicBezTo>
                    <a:pt x="6658" y="391"/>
                    <a:pt x="6658" y="391"/>
                    <a:pt x="6658" y="360"/>
                  </a:cubicBezTo>
                  <a:cubicBezTo>
                    <a:pt x="6658" y="330"/>
                    <a:pt x="6658" y="330"/>
                    <a:pt x="6688" y="299"/>
                  </a:cubicBezTo>
                  <a:cubicBezTo>
                    <a:pt x="6688" y="291"/>
                    <a:pt x="6688" y="280"/>
                    <a:pt x="6688" y="269"/>
                  </a:cubicBezTo>
                  <a:cubicBezTo>
                    <a:pt x="6658" y="239"/>
                    <a:pt x="6658" y="208"/>
                    <a:pt x="6688" y="208"/>
                  </a:cubicBezTo>
                  <a:cubicBezTo>
                    <a:pt x="6688" y="208"/>
                    <a:pt x="6688" y="178"/>
                    <a:pt x="6658" y="147"/>
                  </a:cubicBezTo>
                  <a:cubicBezTo>
                    <a:pt x="6658" y="87"/>
                    <a:pt x="6658" y="56"/>
                    <a:pt x="6627" y="26"/>
                  </a:cubicBezTo>
                  <a:cubicBezTo>
                    <a:pt x="6589" y="13"/>
                    <a:pt x="6557" y="6"/>
                    <a:pt x="6534" y="6"/>
                  </a:cubicBezTo>
                  <a:cubicBezTo>
                    <a:pt x="6532" y="6"/>
                    <a:pt x="6530" y="6"/>
                    <a:pt x="6528" y="6"/>
                  </a:cubicBezTo>
                  <a:lnTo>
                    <a:pt x="6528" y="6"/>
                  </a:lnTo>
                  <a:cubicBezTo>
                    <a:pt x="6528" y="3"/>
                    <a:pt x="6526" y="1"/>
                    <a:pt x="6524"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8"/>
            <p:cNvSpPr/>
            <p:nvPr/>
          </p:nvSpPr>
          <p:spPr>
            <a:xfrm>
              <a:off x="2978718" y="2312649"/>
              <a:ext cx="411354" cy="704913"/>
            </a:xfrm>
            <a:custGeom>
              <a:avLst/>
              <a:gdLst/>
              <a:ahLst/>
              <a:cxnLst/>
              <a:rect l="l" t="t" r="r" b="b"/>
              <a:pathLst>
                <a:path w="15463" h="26498" extrusionOk="0">
                  <a:moveTo>
                    <a:pt x="790" y="1087"/>
                  </a:moveTo>
                  <a:lnTo>
                    <a:pt x="790" y="1148"/>
                  </a:lnTo>
                  <a:cubicBezTo>
                    <a:pt x="790" y="1239"/>
                    <a:pt x="821" y="1239"/>
                    <a:pt x="851" y="1239"/>
                  </a:cubicBezTo>
                  <a:lnTo>
                    <a:pt x="851" y="1148"/>
                  </a:lnTo>
                  <a:cubicBezTo>
                    <a:pt x="851" y="1148"/>
                    <a:pt x="821" y="1087"/>
                    <a:pt x="790" y="1087"/>
                  </a:cubicBezTo>
                  <a:close/>
                  <a:moveTo>
                    <a:pt x="1307" y="1239"/>
                  </a:moveTo>
                  <a:cubicBezTo>
                    <a:pt x="1337" y="1239"/>
                    <a:pt x="1337" y="1330"/>
                    <a:pt x="1337" y="1391"/>
                  </a:cubicBezTo>
                  <a:cubicBezTo>
                    <a:pt x="1337" y="1452"/>
                    <a:pt x="1337" y="1452"/>
                    <a:pt x="1307" y="1452"/>
                  </a:cubicBezTo>
                  <a:cubicBezTo>
                    <a:pt x="1307" y="1452"/>
                    <a:pt x="1277" y="1391"/>
                    <a:pt x="1277" y="1330"/>
                  </a:cubicBezTo>
                  <a:lnTo>
                    <a:pt x="1307" y="1239"/>
                  </a:lnTo>
                  <a:close/>
                  <a:moveTo>
                    <a:pt x="13612" y="1501"/>
                  </a:moveTo>
                  <a:cubicBezTo>
                    <a:pt x="13629" y="1501"/>
                    <a:pt x="13665" y="1532"/>
                    <a:pt x="13709" y="1604"/>
                  </a:cubicBezTo>
                  <a:cubicBezTo>
                    <a:pt x="13769" y="1664"/>
                    <a:pt x="13769" y="1664"/>
                    <a:pt x="13709" y="1664"/>
                  </a:cubicBezTo>
                  <a:cubicBezTo>
                    <a:pt x="13678" y="1664"/>
                    <a:pt x="13648" y="1664"/>
                    <a:pt x="13648" y="1604"/>
                  </a:cubicBezTo>
                  <a:cubicBezTo>
                    <a:pt x="13600" y="1539"/>
                    <a:pt x="13594" y="1501"/>
                    <a:pt x="13612" y="1501"/>
                  </a:cubicBezTo>
                  <a:close/>
                  <a:moveTo>
                    <a:pt x="1296" y="2058"/>
                  </a:moveTo>
                  <a:cubicBezTo>
                    <a:pt x="1307" y="2058"/>
                    <a:pt x="1307" y="2095"/>
                    <a:pt x="1307" y="2181"/>
                  </a:cubicBezTo>
                  <a:cubicBezTo>
                    <a:pt x="1307" y="2242"/>
                    <a:pt x="1307" y="2333"/>
                    <a:pt x="1277" y="2333"/>
                  </a:cubicBezTo>
                  <a:lnTo>
                    <a:pt x="1277" y="2242"/>
                  </a:lnTo>
                  <a:cubicBezTo>
                    <a:pt x="1297" y="2242"/>
                    <a:pt x="1290" y="2215"/>
                    <a:pt x="1274" y="2215"/>
                  </a:cubicBezTo>
                  <a:cubicBezTo>
                    <a:pt x="1267" y="2215"/>
                    <a:pt x="1256" y="2222"/>
                    <a:pt x="1246" y="2242"/>
                  </a:cubicBezTo>
                  <a:lnTo>
                    <a:pt x="1185" y="2242"/>
                  </a:lnTo>
                  <a:cubicBezTo>
                    <a:pt x="1185" y="2189"/>
                    <a:pt x="1208" y="2114"/>
                    <a:pt x="1234" y="2114"/>
                  </a:cubicBezTo>
                  <a:cubicBezTo>
                    <a:pt x="1238" y="2114"/>
                    <a:pt x="1242" y="2116"/>
                    <a:pt x="1246" y="2120"/>
                  </a:cubicBezTo>
                  <a:cubicBezTo>
                    <a:pt x="1273" y="2080"/>
                    <a:pt x="1288" y="2058"/>
                    <a:pt x="1296" y="2058"/>
                  </a:cubicBezTo>
                  <a:close/>
                  <a:moveTo>
                    <a:pt x="1459" y="2333"/>
                  </a:moveTo>
                  <a:lnTo>
                    <a:pt x="1429" y="2394"/>
                  </a:lnTo>
                  <a:lnTo>
                    <a:pt x="1429" y="2485"/>
                  </a:lnTo>
                  <a:cubicBezTo>
                    <a:pt x="1459" y="2485"/>
                    <a:pt x="1459" y="2485"/>
                    <a:pt x="1459" y="2394"/>
                  </a:cubicBezTo>
                  <a:lnTo>
                    <a:pt x="1459" y="2333"/>
                  </a:lnTo>
                  <a:close/>
                  <a:moveTo>
                    <a:pt x="1003" y="6102"/>
                  </a:moveTo>
                  <a:cubicBezTo>
                    <a:pt x="1034" y="6102"/>
                    <a:pt x="1064" y="6224"/>
                    <a:pt x="1064" y="6315"/>
                  </a:cubicBezTo>
                  <a:cubicBezTo>
                    <a:pt x="1064" y="6338"/>
                    <a:pt x="1059" y="6353"/>
                    <a:pt x="1052" y="6353"/>
                  </a:cubicBezTo>
                  <a:cubicBezTo>
                    <a:pt x="1040" y="6353"/>
                    <a:pt x="1022" y="6317"/>
                    <a:pt x="1003" y="6224"/>
                  </a:cubicBezTo>
                  <a:cubicBezTo>
                    <a:pt x="1003" y="6163"/>
                    <a:pt x="1003" y="6102"/>
                    <a:pt x="1003" y="6102"/>
                  </a:cubicBezTo>
                  <a:close/>
                  <a:moveTo>
                    <a:pt x="942" y="6528"/>
                  </a:moveTo>
                  <a:cubicBezTo>
                    <a:pt x="912" y="6528"/>
                    <a:pt x="912" y="6588"/>
                    <a:pt x="912" y="6740"/>
                  </a:cubicBezTo>
                  <a:cubicBezTo>
                    <a:pt x="912" y="6801"/>
                    <a:pt x="942" y="6862"/>
                    <a:pt x="942" y="6862"/>
                  </a:cubicBezTo>
                  <a:cubicBezTo>
                    <a:pt x="973" y="6862"/>
                    <a:pt x="973" y="6801"/>
                    <a:pt x="973" y="6740"/>
                  </a:cubicBezTo>
                  <a:cubicBezTo>
                    <a:pt x="1034" y="6588"/>
                    <a:pt x="1003" y="6528"/>
                    <a:pt x="942" y="6528"/>
                  </a:cubicBezTo>
                  <a:close/>
                  <a:moveTo>
                    <a:pt x="1064" y="9598"/>
                  </a:moveTo>
                  <a:cubicBezTo>
                    <a:pt x="1094" y="9598"/>
                    <a:pt x="1094" y="9658"/>
                    <a:pt x="1094" y="9719"/>
                  </a:cubicBezTo>
                  <a:lnTo>
                    <a:pt x="1064" y="9719"/>
                  </a:lnTo>
                  <a:lnTo>
                    <a:pt x="1034" y="9658"/>
                  </a:lnTo>
                  <a:lnTo>
                    <a:pt x="1064" y="9598"/>
                  </a:lnTo>
                  <a:close/>
                  <a:moveTo>
                    <a:pt x="912" y="9810"/>
                  </a:moveTo>
                  <a:lnTo>
                    <a:pt x="973" y="9932"/>
                  </a:lnTo>
                  <a:cubicBezTo>
                    <a:pt x="1064" y="10084"/>
                    <a:pt x="1064" y="10084"/>
                    <a:pt x="1003" y="10084"/>
                  </a:cubicBezTo>
                  <a:cubicBezTo>
                    <a:pt x="942" y="10084"/>
                    <a:pt x="912" y="10084"/>
                    <a:pt x="912" y="9932"/>
                  </a:cubicBezTo>
                  <a:cubicBezTo>
                    <a:pt x="912" y="9871"/>
                    <a:pt x="912" y="9810"/>
                    <a:pt x="912" y="9810"/>
                  </a:cubicBezTo>
                  <a:close/>
                  <a:moveTo>
                    <a:pt x="14529" y="11482"/>
                  </a:moveTo>
                  <a:cubicBezTo>
                    <a:pt x="14560" y="11482"/>
                    <a:pt x="14590" y="11543"/>
                    <a:pt x="14590" y="11604"/>
                  </a:cubicBezTo>
                  <a:cubicBezTo>
                    <a:pt x="14603" y="11643"/>
                    <a:pt x="14593" y="11666"/>
                    <a:pt x="14575" y="11666"/>
                  </a:cubicBezTo>
                  <a:cubicBezTo>
                    <a:pt x="14552" y="11666"/>
                    <a:pt x="14516" y="11629"/>
                    <a:pt x="14499" y="11543"/>
                  </a:cubicBezTo>
                  <a:cubicBezTo>
                    <a:pt x="14499" y="11482"/>
                    <a:pt x="14499" y="11482"/>
                    <a:pt x="14529" y="11482"/>
                  </a:cubicBezTo>
                  <a:close/>
                  <a:moveTo>
                    <a:pt x="980" y="11488"/>
                  </a:moveTo>
                  <a:cubicBezTo>
                    <a:pt x="992" y="11488"/>
                    <a:pt x="1020" y="11538"/>
                    <a:pt x="1064" y="11604"/>
                  </a:cubicBezTo>
                  <a:cubicBezTo>
                    <a:pt x="1082" y="11675"/>
                    <a:pt x="1089" y="11704"/>
                    <a:pt x="1080" y="11704"/>
                  </a:cubicBezTo>
                  <a:cubicBezTo>
                    <a:pt x="1073" y="11704"/>
                    <a:pt x="1059" y="11690"/>
                    <a:pt x="1034" y="11664"/>
                  </a:cubicBezTo>
                  <a:lnTo>
                    <a:pt x="973" y="11512"/>
                  </a:lnTo>
                  <a:cubicBezTo>
                    <a:pt x="973" y="11496"/>
                    <a:pt x="975" y="11488"/>
                    <a:pt x="980" y="11488"/>
                  </a:cubicBezTo>
                  <a:close/>
                  <a:moveTo>
                    <a:pt x="851" y="12090"/>
                  </a:moveTo>
                  <a:cubicBezTo>
                    <a:pt x="882" y="12090"/>
                    <a:pt x="912" y="12151"/>
                    <a:pt x="912" y="12151"/>
                  </a:cubicBezTo>
                  <a:lnTo>
                    <a:pt x="912" y="12212"/>
                  </a:lnTo>
                  <a:cubicBezTo>
                    <a:pt x="882" y="12212"/>
                    <a:pt x="851" y="12212"/>
                    <a:pt x="851" y="12151"/>
                  </a:cubicBezTo>
                  <a:lnTo>
                    <a:pt x="851" y="12090"/>
                  </a:lnTo>
                  <a:close/>
                  <a:moveTo>
                    <a:pt x="732" y="13474"/>
                  </a:moveTo>
                  <a:cubicBezTo>
                    <a:pt x="739" y="13474"/>
                    <a:pt x="760" y="13589"/>
                    <a:pt x="760" y="13640"/>
                  </a:cubicBezTo>
                  <a:lnTo>
                    <a:pt x="730" y="13640"/>
                  </a:lnTo>
                  <a:cubicBezTo>
                    <a:pt x="730" y="13579"/>
                    <a:pt x="699" y="13488"/>
                    <a:pt x="730" y="13488"/>
                  </a:cubicBezTo>
                  <a:cubicBezTo>
                    <a:pt x="730" y="13478"/>
                    <a:pt x="730" y="13474"/>
                    <a:pt x="732" y="13474"/>
                  </a:cubicBezTo>
                  <a:close/>
                  <a:moveTo>
                    <a:pt x="14833" y="13883"/>
                  </a:moveTo>
                  <a:cubicBezTo>
                    <a:pt x="14833" y="13883"/>
                    <a:pt x="14864" y="13883"/>
                    <a:pt x="14894" y="13944"/>
                  </a:cubicBezTo>
                  <a:cubicBezTo>
                    <a:pt x="14894" y="13944"/>
                    <a:pt x="14924" y="14005"/>
                    <a:pt x="14894" y="14035"/>
                  </a:cubicBezTo>
                  <a:lnTo>
                    <a:pt x="14864" y="14035"/>
                  </a:lnTo>
                  <a:cubicBezTo>
                    <a:pt x="14833" y="13944"/>
                    <a:pt x="14803" y="13883"/>
                    <a:pt x="14833" y="13883"/>
                  </a:cubicBezTo>
                  <a:close/>
                  <a:moveTo>
                    <a:pt x="882" y="14066"/>
                  </a:moveTo>
                  <a:cubicBezTo>
                    <a:pt x="912" y="14066"/>
                    <a:pt x="942" y="14066"/>
                    <a:pt x="942" y="14157"/>
                  </a:cubicBezTo>
                  <a:cubicBezTo>
                    <a:pt x="963" y="14199"/>
                    <a:pt x="955" y="14256"/>
                    <a:pt x="928" y="14256"/>
                  </a:cubicBezTo>
                  <a:cubicBezTo>
                    <a:pt x="916" y="14256"/>
                    <a:pt x="900" y="14245"/>
                    <a:pt x="882" y="14218"/>
                  </a:cubicBezTo>
                  <a:lnTo>
                    <a:pt x="882" y="14066"/>
                  </a:lnTo>
                  <a:close/>
                  <a:moveTo>
                    <a:pt x="912" y="14734"/>
                  </a:moveTo>
                  <a:lnTo>
                    <a:pt x="912" y="14795"/>
                  </a:lnTo>
                  <a:cubicBezTo>
                    <a:pt x="912" y="14856"/>
                    <a:pt x="912" y="14856"/>
                    <a:pt x="882" y="14856"/>
                  </a:cubicBezTo>
                  <a:lnTo>
                    <a:pt x="882" y="14795"/>
                  </a:lnTo>
                  <a:lnTo>
                    <a:pt x="912" y="14734"/>
                  </a:lnTo>
                  <a:close/>
                  <a:moveTo>
                    <a:pt x="973" y="15525"/>
                  </a:moveTo>
                  <a:cubicBezTo>
                    <a:pt x="942" y="15525"/>
                    <a:pt x="912" y="15585"/>
                    <a:pt x="912" y="15585"/>
                  </a:cubicBezTo>
                  <a:cubicBezTo>
                    <a:pt x="912" y="15646"/>
                    <a:pt x="942" y="15646"/>
                    <a:pt x="942" y="15646"/>
                  </a:cubicBezTo>
                  <a:cubicBezTo>
                    <a:pt x="942" y="15646"/>
                    <a:pt x="973" y="15646"/>
                    <a:pt x="973" y="15585"/>
                  </a:cubicBezTo>
                  <a:lnTo>
                    <a:pt x="973" y="15525"/>
                  </a:lnTo>
                  <a:close/>
                  <a:moveTo>
                    <a:pt x="730" y="15920"/>
                  </a:moveTo>
                  <a:cubicBezTo>
                    <a:pt x="760" y="15920"/>
                    <a:pt x="760" y="16011"/>
                    <a:pt x="760" y="16011"/>
                  </a:cubicBezTo>
                  <a:cubicBezTo>
                    <a:pt x="760" y="16072"/>
                    <a:pt x="760" y="16133"/>
                    <a:pt x="730" y="16133"/>
                  </a:cubicBezTo>
                  <a:cubicBezTo>
                    <a:pt x="730" y="16133"/>
                    <a:pt x="699" y="16133"/>
                    <a:pt x="699" y="16072"/>
                  </a:cubicBezTo>
                  <a:cubicBezTo>
                    <a:pt x="699" y="16011"/>
                    <a:pt x="730" y="15920"/>
                    <a:pt x="730" y="15920"/>
                  </a:cubicBezTo>
                  <a:close/>
                  <a:moveTo>
                    <a:pt x="15076" y="16710"/>
                  </a:moveTo>
                  <a:cubicBezTo>
                    <a:pt x="15076" y="16710"/>
                    <a:pt x="15137" y="16710"/>
                    <a:pt x="15137" y="16801"/>
                  </a:cubicBezTo>
                  <a:cubicBezTo>
                    <a:pt x="15137" y="16801"/>
                    <a:pt x="15107" y="16862"/>
                    <a:pt x="15076" y="16862"/>
                  </a:cubicBezTo>
                  <a:lnTo>
                    <a:pt x="15076" y="16801"/>
                  </a:lnTo>
                  <a:cubicBezTo>
                    <a:pt x="15046" y="16710"/>
                    <a:pt x="15076" y="16710"/>
                    <a:pt x="15076" y="16710"/>
                  </a:cubicBezTo>
                  <a:close/>
                  <a:moveTo>
                    <a:pt x="30" y="16801"/>
                  </a:moveTo>
                  <a:cubicBezTo>
                    <a:pt x="0" y="16801"/>
                    <a:pt x="0" y="16893"/>
                    <a:pt x="61" y="16953"/>
                  </a:cubicBezTo>
                  <a:cubicBezTo>
                    <a:pt x="91" y="16953"/>
                    <a:pt x="91" y="16953"/>
                    <a:pt x="91" y="16893"/>
                  </a:cubicBezTo>
                  <a:cubicBezTo>
                    <a:pt x="91" y="16893"/>
                    <a:pt x="61" y="16801"/>
                    <a:pt x="30" y="16801"/>
                  </a:cubicBezTo>
                  <a:close/>
                  <a:moveTo>
                    <a:pt x="1148" y="16763"/>
                  </a:moveTo>
                  <a:cubicBezTo>
                    <a:pt x="1144" y="16763"/>
                    <a:pt x="1136" y="16778"/>
                    <a:pt x="1125" y="16801"/>
                  </a:cubicBezTo>
                  <a:cubicBezTo>
                    <a:pt x="1125" y="16893"/>
                    <a:pt x="1125" y="16953"/>
                    <a:pt x="1125" y="16953"/>
                  </a:cubicBezTo>
                  <a:cubicBezTo>
                    <a:pt x="1155" y="16953"/>
                    <a:pt x="1155" y="16953"/>
                    <a:pt x="1155" y="16893"/>
                  </a:cubicBezTo>
                  <a:cubicBezTo>
                    <a:pt x="1155" y="16799"/>
                    <a:pt x="1155" y="16763"/>
                    <a:pt x="1148" y="16763"/>
                  </a:cubicBezTo>
                  <a:close/>
                  <a:moveTo>
                    <a:pt x="724" y="17225"/>
                  </a:moveTo>
                  <a:cubicBezTo>
                    <a:pt x="730" y="17225"/>
                    <a:pt x="730" y="17263"/>
                    <a:pt x="730" y="17348"/>
                  </a:cubicBezTo>
                  <a:cubicBezTo>
                    <a:pt x="730" y="17409"/>
                    <a:pt x="699" y="17409"/>
                    <a:pt x="699" y="17409"/>
                  </a:cubicBezTo>
                  <a:cubicBezTo>
                    <a:pt x="638" y="17409"/>
                    <a:pt x="699" y="17348"/>
                    <a:pt x="699" y="17288"/>
                  </a:cubicBezTo>
                  <a:cubicBezTo>
                    <a:pt x="712" y="17248"/>
                    <a:pt x="720" y="17225"/>
                    <a:pt x="724" y="17225"/>
                  </a:cubicBezTo>
                  <a:close/>
                  <a:moveTo>
                    <a:pt x="15198" y="17440"/>
                  </a:moveTo>
                  <a:lnTo>
                    <a:pt x="15228" y="17500"/>
                  </a:lnTo>
                  <a:lnTo>
                    <a:pt x="15198" y="17561"/>
                  </a:lnTo>
                  <a:lnTo>
                    <a:pt x="15198" y="17500"/>
                  </a:lnTo>
                  <a:cubicBezTo>
                    <a:pt x="15168" y="17440"/>
                    <a:pt x="15168" y="17440"/>
                    <a:pt x="15198" y="17440"/>
                  </a:cubicBezTo>
                  <a:close/>
                  <a:moveTo>
                    <a:pt x="15255" y="17668"/>
                  </a:moveTo>
                  <a:cubicBezTo>
                    <a:pt x="15251" y="17668"/>
                    <a:pt x="15259" y="17683"/>
                    <a:pt x="15289" y="17713"/>
                  </a:cubicBezTo>
                  <a:cubicBezTo>
                    <a:pt x="15274" y="17683"/>
                    <a:pt x="15259" y="17668"/>
                    <a:pt x="15255" y="17668"/>
                  </a:cubicBezTo>
                  <a:close/>
                  <a:moveTo>
                    <a:pt x="15289" y="18139"/>
                  </a:moveTo>
                  <a:lnTo>
                    <a:pt x="15289" y="18200"/>
                  </a:lnTo>
                  <a:lnTo>
                    <a:pt x="15259" y="18291"/>
                  </a:lnTo>
                  <a:lnTo>
                    <a:pt x="15259" y="18200"/>
                  </a:lnTo>
                  <a:cubicBezTo>
                    <a:pt x="15259" y="18139"/>
                    <a:pt x="15259" y="18139"/>
                    <a:pt x="15289" y="18139"/>
                  </a:cubicBezTo>
                  <a:close/>
                  <a:moveTo>
                    <a:pt x="15460" y="18385"/>
                  </a:moveTo>
                  <a:lnTo>
                    <a:pt x="15460" y="18385"/>
                  </a:lnTo>
                  <a:cubicBezTo>
                    <a:pt x="15458" y="18385"/>
                    <a:pt x="15453" y="18390"/>
                    <a:pt x="15446" y="18404"/>
                  </a:cubicBezTo>
                  <a:lnTo>
                    <a:pt x="15446" y="18404"/>
                  </a:lnTo>
                  <a:cubicBezTo>
                    <a:pt x="15459" y="18396"/>
                    <a:pt x="15463" y="18385"/>
                    <a:pt x="15460" y="18385"/>
                  </a:cubicBezTo>
                  <a:close/>
                  <a:moveTo>
                    <a:pt x="730" y="18503"/>
                  </a:moveTo>
                  <a:cubicBezTo>
                    <a:pt x="760" y="18503"/>
                    <a:pt x="760" y="18564"/>
                    <a:pt x="699" y="18625"/>
                  </a:cubicBezTo>
                  <a:cubicBezTo>
                    <a:pt x="669" y="18625"/>
                    <a:pt x="669" y="18625"/>
                    <a:pt x="669" y="18564"/>
                  </a:cubicBezTo>
                  <a:cubicBezTo>
                    <a:pt x="669" y="18564"/>
                    <a:pt x="699" y="18503"/>
                    <a:pt x="730" y="18503"/>
                  </a:cubicBezTo>
                  <a:close/>
                  <a:moveTo>
                    <a:pt x="15289" y="18625"/>
                  </a:moveTo>
                  <a:cubicBezTo>
                    <a:pt x="15319" y="18625"/>
                    <a:pt x="15319" y="18625"/>
                    <a:pt x="15319" y="18686"/>
                  </a:cubicBezTo>
                  <a:cubicBezTo>
                    <a:pt x="15319" y="18779"/>
                    <a:pt x="15319" y="18815"/>
                    <a:pt x="15312" y="18815"/>
                  </a:cubicBezTo>
                  <a:cubicBezTo>
                    <a:pt x="15308" y="18815"/>
                    <a:pt x="15301" y="18801"/>
                    <a:pt x="15289" y="18777"/>
                  </a:cubicBezTo>
                  <a:cubicBezTo>
                    <a:pt x="15259" y="18716"/>
                    <a:pt x="15259" y="18625"/>
                    <a:pt x="15289" y="18625"/>
                  </a:cubicBezTo>
                  <a:close/>
                  <a:moveTo>
                    <a:pt x="699" y="18990"/>
                  </a:moveTo>
                  <a:lnTo>
                    <a:pt x="730" y="19051"/>
                  </a:lnTo>
                  <a:lnTo>
                    <a:pt x="730" y="19111"/>
                  </a:lnTo>
                  <a:cubicBezTo>
                    <a:pt x="699" y="19111"/>
                    <a:pt x="669" y="19111"/>
                    <a:pt x="669" y="19051"/>
                  </a:cubicBezTo>
                  <a:lnTo>
                    <a:pt x="699" y="18990"/>
                  </a:lnTo>
                  <a:close/>
                  <a:moveTo>
                    <a:pt x="15046" y="19993"/>
                  </a:moveTo>
                  <a:cubicBezTo>
                    <a:pt x="15046" y="19993"/>
                    <a:pt x="15076" y="19993"/>
                    <a:pt x="15076" y="20054"/>
                  </a:cubicBezTo>
                  <a:lnTo>
                    <a:pt x="15046" y="20145"/>
                  </a:lnTo>
                  <a:cubicBezTo>
                    <a:pt x="15016" y="20114"/>
                    <a:pt x="15016" y="20054"/>
                    <a:pt x="15016" y="20054"/>
                  </a:cubicBezTo>
                  <a:cubicBezTo>
                    <a:pt x="15016" y="19993"/>
                    <a:pt x="15016" y="19993"/>
                    <a:pt x="15046" y="19993"/>
                  </a:cubicBezTo>
                  <a:close/>
                  <a:moveTo>
                    <a:pt x="1976" y="23276"/>
                  </a:moveTo>
                  <a:lnTo>
                    <a:pt x="2037" y="23306"/>
                  </a:lnTo>
                  <a:lnTo>
                    <a:pt x="2067" y="23367"/>
                  </a:lnTo>
                  <a:cubicBezTo>
                    <a:pt x="2052" y="23382"/>
                    <a:pt x="2037" y="23390"/>
                    <a:pt x="2021" y="23390"/>
                  </a:cubicBezTo>
                  <a:cubicBezTo>
                    <a:pt x="2006" y="23390"/>
                    <a:pt x="1991" y="23382"/>
                    <a:pt x="1976" y="23367"/>
                  </a:cubicBezTo>
                  <a:lnTo>
                    <a:pt x="1976" y="23276"/>
                  </a:lnTo>
                  <a:close/>
                  <a:moveTo>
                    <a:pt x="3161" y="24552"/>
                  </a:moveTo>
                  <a:cubicBezTo>
                    <a:pt x="3222" y="24583"/>
                    <a:pt x="3222" y="24583"/>
                    <a:pt x="3192" y="24613"/>
                  </a:cubicBezTo>
                  <a:cubicBezTo>
                    <a:pt x="3181" y="24623"/>
                    <a:pt x="3168" y="24626"/>
                    <a:pt x="3154" y="24626"/>
                  </a:cubicBezTo>
                  <a:cubicBezTo>
                    <a:pt x="3127" y="24626"/>
                    <a:pt x="3100" y="24613"/>
                    <a:pt x="3100" y="24613"/>
                  </a:cubicBezTo>
                  <a:cubicBezTo>
                    <a:pt x="3040" y="24552"/>
                    <a:pt x="3161" y="24552"/>
                    <a:pt x="3161" y="24552"/>
                  </a:cubicBezTo>
                  <a:close/>
                  <a:moveTo>
                    <a:pt x="12185" y="24775"/>
                  </a:moveTo>
                  <a:cubicBezTo>
                    <a:pt x="12187" y="24775"/>
                    <a:pt x="12181" y="24780"/>
                    <a:pt x="12163" y="24791"/>
                  </a:cubicBezTo>
                  <a:lnTo>
                    <a:pt x="12163" y="24791"/>
                  </a:lnTo>
                  <a:cubicBezTo>
                    <a:pt x="12174" y="24781"/>
                    <a:pt x="12184" y="24775"/>
                    <a:pt x="12185" y="24775"/>
                  </a:cubicBezTo>
                  <a:close/>
                  <a:moveTo>
                    <a:pt x="12310" y="24887"/>
                  </a:moveTo>
                  <a:cubicBezTo>
                    <a:pt x="12310" y="24917"/>
                    <a:pt x="12341" y="24947"/>
                    <a:pt x="12280" y="24978"/>
                  </a:cubicBezTo>
                  <a:lnTo>
                    <a:pt x="12219" y="25039"/>
                  </a:lnTo>
                  <a:cubicBezTo>
                    <a:pt x="12219" y="25008"/>
                    <a:pt x="12250" y="24947"/>
                    <a:pt x="12250" y="24947"/>
                  </a:cubicBezTo>
                  <a:lnTo>
                    <a:pt x="12310" y="24887"/>
                  </a:lnTo>
                  <a:close/>
                  <a:moveTo>
                    <a:pt x="4255" y="25039"/>
                  </a:moveTo>
                  <a:lnTo>
                    <a:pt x="4316" y="25099"/>
                  </a:lnTo>
                  <a:cubicBezTo>
                    <a:pt x="4296" y="25099"/>
                    <a:pt x="4276" y="25113"/>
                    <a:pt x="4246" y="25113"/>
                  </a:cubicBezTo>
                  <a:cubicBezTo>
                    <a:pt x="4232" y="25113"/>
                    <a:pt x="4215" y="25109"/>
                    <a:pt x="4195" y="25099"/>
                  </a:cubicBezTo>
                  <a:lnTo>
                    <a:pt x="4164" y="25069"/>
                  </a:lnTo>
                  <a:cubicBezTo>
                    <a:pt x="4164" y="25039"/>
                    <a:pt x="4255" y="25039"/>
                    <a:pt x="4255" y="25039"/>
                  </a:cubicBezTo>
                  <a:close/>
                  <a:moveTo>
                    <a:pt x="4924" y="25646"/>
                  </a:moveTo>
                  <a:lnTo>
                    <a:pt x="4985" y="25677"/>
                  </a:lnTo>
                  <a:cubicBezTo>
                    <a:pt x="4985" y="25698"/>
                    <a:pt x="4970" y="25720"/>
                    <a:pt x="4939" y="25720"/>
                  </a:cubicBezTo>
                  <a:cubicBezTo>
                    <a:pt x="4927" y="25720"/>
                    <a:pt x="4912" y="25716"/>
                    <a:pt x="4894" y="25707"/>
                  </a:cubicBezTo>
                  <a:lnTo>
                    <a:pt x="4863" y="25646"/>
                  </a:lnTo>
                  <a:close/>
                  <a:moveTo>
                    <a:pt x="9696" y="26133"/>
                  </a:moveTo>
                  <a:cubicBezTo>
                    <a:pt x="9818" y="26133"/>
                    <a:pt x="9818" y="26133"/>
                    <a:pt x="9818" y="26163"/>
                  </a:cubicBezTo>
                  <a:cubicBezTo>
                    <a:pt x="9848" y="26194"/>
                    <a:pt x="9696" y="26224"/>
                    <a:pt x="9635" y="26224"/>
                  </a:cubicBezTo>
                  <a:cubicBezTo>
                    <a:pt x="9544" y="26194"/>
                    <a:pt x="9605" y="26163"/>
                    <a:pt x="9696" y="26133"/>
                  </a:cubicBezTo>
                  <a:close/>
                  <a:moveTo>
                    <a:pt x="1307" y="0"/>
                  </a:moveTo>
                  <a:cubicBezTo>
                    <a:pt x="1292" y="0"/>
                    <a:pt x="1277" y="38"/>
                    <a:pt x="1277" y="114"/>
                  </a:cubicBezTo>
                  <a:lnTo>
                    <a:pt x="1246" y="175"/>
                  </a:lnTo>
                  <a:cubicBezTo>
                    <a:pt x="1155" y="175"/>
                    <a:pt x="1155" y="327"/>
                    <a:pt x="1246" y="327"/>
                  </a:cubicBezTo>
                  <a:cubicBezTo>
                    <a:pt x="1337" y="327"/>
                    <a:pt x="1337" y="327"/>
                    <a:pt x="1277" y="388"/>
                  </a:cubicBezTo>
                  <a:cubicBezTo>
                    <a:pt x="1216" y="388"/>
                    <a:pt x="1216" y="448"/>
                    <a:pt x="1216" y="540"/>
                  </a:cubicBezTo>
                  <a:cubicBezTo>
                    <a:pt x="1216" y="600"/>
                    <a:pt x="1216" y="600"/>
                    <a:pt x="1185" y="600"/>
                  </a:cubicBezTo>
                  <a:cubicBezTo>
                    <a:pt x="1155" y="600"/>
                    <a:pt x="1094" y="661"/>
                    <a:pt x="1094" y="752"/>
                  </a:cubicBezTo>
                  <a:cubicBezTo>
                    <a:pt x="1094" y="813"/>
                    <a:pt x="1094" y="813"/>
                    <a:pt x="1125" y="813"/>
                  </a:cubicBezTo>
                  <a:cubicBezTo>
                    <a:pt x="1130" y="802"/>
                    <a:pt x="1135" y="797"/>
                    <a:pt x="1138" y="797"/>
                  </a:cubicBezTo>
                  <a:cubicBezTo>
                    <a:pt x="1153" y="797"/>
                    <a:pt x="1144" y="891"/>
                    <a:pt x="1094" y="965"/>
                  </a:cubicBezTo>
                  <a:cubicBezTo>
                    <a:pt x="1064" y="1026"/>
                    <a:pt x="1064" y="1026"/>
                    <a:pt x="1125" y="1026"/>
                  </a:cubicBezTo>
                  <a:cubicBezTo>
                    <a:pt x="1185" y="1026"/>
                    <a:pt x="1185" y="1178"/>
                    <a:pt x="1125" y="1239"/>
                  </a:cubicBezTo>
                  <a:cubicBezTo>
                    <a:pt x="1125" y="1239"/>
                    <a:pt x="1125" y="1300"/>
                    <a:pt x="1125" y="1391"/>
                  </a:cubicBezTo>
                  <a:cubicBezTo>
                    <a:pt x="1125" y="1452"/>
                    <a:pt x="1155" y="1452"/>
                    <a:pt x="1185" y="1452"/>
                  </a:cubicBezTo>
                  <a:cubicBezTo>
                    <a:pt x="1246" y="1452"/>
                    <a:pt x="1246" y="1452"/>
                    <a:pt x="1216" y="1543"/>
                  </a:cubicBezTo>
                  <a:cubicBezTo>
                    <a:pt x="1185" y="1604"/>
                    <a:pt x="1125" y="1604"/>
                    <a:pt x="1125" y="1604"/>
                  </a:cubicBezTo>
                  <a:cubicBezTo>
                    <a:pt x="1094" y="1604"/>
                    <a:pt x="1094" y="1664"/>
                    <a:pt x="1094" y="1756"/>
                  </a:cubicBezTo>
                  <a:cubicBezTo>
                    <a:pt x="1094" y="1816"/>
                    <a:pt x="1094" y="1968"/>
                    <a:pt x="1125" y="1968"/>
                  </a:cubicBezTo>
                  <a:lnTo>
                    <a:pt x="1094" y="1968"/>
                  </a:lnTo>
                  <a:cubicBezTo>
                    <a:pt x="1094" y="2029"/>
                    <a:pt x="1064" y="2029"/>
                    <a:pt x="1094" y="2029"/>
                  </a:cubicBezTo>
                  <a:cubicBezTo>
                    <a:pt x="1094" y="2029"/>
                    <a:pt x="1094" y="2090"/>
                    <a:pt x="1034" y="2242"/>
                  </a:cubicBezTo>
                  <a:cubicBezTo>
                    <a:pt x="1012" y="2348"/>
                    <a:pt x="1035" y="2484"/>
                    <a:pt x="1072" y="2484"/>
                  </a:cubicBezTo>
                  <a:cubicBezTo>
                    <a:pt x="1088" y="2484"/>
                    <a:pt x="1106" y="2458"/>
                    <a:pt x="1125" y="2394"/>
                  </a:cubicBezTo>
                  <a:lnTo>
                    <a:pt x="1125" y="2455"/>
                  </a:lnTo>
                  <a:cubicBezTo>
                    <a:pt x="1125" y="2546"/>
                    <a:pt x="1155" y="2546"/>
                    <a:pt x="1155" y="2546"/>
                  </a:cubicBezTo>
                  <a:cubicBezTo>
                    <a:pt x="1185" y="2546"/>
                    <a:pt x="1185" y="2607"/>
                    <a:pt x="1185" y="2667"/>
                  </a:cubicBezTo>
                  <a:lnTo>
                    <a:pt x="1125" y="2667"/>
                  </a:lnTo>
                  <a:cubicBezTo>
                    <a:pt x="1108" y="2656"/>
                    <a:pt x="1093" y="2651"/>
                    <a:pt x="1080" y="2651"/>
                  </a:cubicBezTo>
                  <a:cubicBezTo>
                    <a:pt x="1026" y="2651"/>
                    <a:pt x="1020" y="2745"/>
                    <a:pt x="1094" y="2819"/>
                  </a:cubicBezTo>
                  <a:lnTo>
                    <a:pt x="1064" y="2819"/>
                  </a:lnTo>
                  <a:cubicBezTo>
                    <a:pt x="1034" y="2819"/>
                    <a:pt x="1034" y="2880"/>
                    <a:pt x="1034" y="3032"/>
                  </a:cubicBezTo>
                  <a:cubicBezTo>
                    <a:pt x="1034" y="3093"/>
                    <a:pt x="1094" y="3184"/>
                    <a:pt x="1125" y="3184"/>
                  </a:cubicBezTo>
                  <a:cubicBezTo>
                    <a:pt x="1155" y="3184"/>
                    <a:pt x="1155" y="3245"/>
                    <a:pt x="1155" y="3245"/>
                  </a:cubicBezTo>
                  <a:cubicBezTo>
                    <a:pt x="1155" y="3306"/>
                    <a:pt x="1155" y="3306"/>
                    <a:pt x="1125" y="3306"/>
                  </a:cubicBezTo>
                  <a:cubicBezTo>
                    <a:pt x="1064" y="3306"/>
                    <a:pt x="1064" y="3458"/>
                    <a:pt x="1125" y="3518"/>
                  </a:cubicBezTo>
                  <a:lnTo>
                    <a:pt x="1094" y="3518"/>
                  </a:lnTo>
                  <a:cubicBezTo>
                    <a:pt x="1064" y="3518"/>
                    <a:pt x="1034" y="3610"/>
                    <a:pt x="1034" y="3944"/>
                  </a:cubicBezTo>
                  <a:cubicBezTo>
                    <a:pt x="1034" y="4248"/>
                    <a:pt x="1034" y="4461"/>
                    <a:pt x="1003" y="4461"/>
                  </a:cubicBezTo>
                  <a:cubicBezTo>
                    <a:pt x="973" y="4461"/>
                    <a:pt x="1003" y="4734"/>
                    <a:pt x="1064" y="4886"/>
                  </a:cubicBezTo>
                  <a:cubicBezTo>
                    <a:pt x="1034" y="4886"/>
                    <a:pt x="1034" y="4947"/>
                    <a:pt x="1034" y="5099"/>
                  </a:cubicBezTo>
                  <a:cubicBezTo>
                    <a:pt x="1034" y="5312"/>
                    <a:pt x="1034" y="5312"/>
                    <a:pt x="1003" y="5312"/>
                  </a:cubicBezTo>
                  <a:cubicBezTo>
                    <a:pt x="978" y="5287"/>
                    <a:pt x="963" y="5272"/>
                    <a:pt x="959" y="5272"/>
                  </a:cubicBezTo>
                  <a:cubicBezTo>
                    <a:pt x="953" y="5272"/>
                    <a:pt x="967" y="5301"/>
                    <a:pt x="1003" y="5373"/>
                  </a:cubicBezTo>
                  <a:cubicBezTo>
                    <a:pt x="1064" y="5464"/>
                    <a:pt x="1003" y="5677"/>
                    <a:pt x="942" y="5677"/>
                  </a:cubicBezTo>
                  <a:cubicBezTo>
                    <a:pt x="912" y="5677"/>
                    <a:pt x="912" y="5737"/>
                    <a:pt x="912" y="5889"/>
                  </a:cubicBezTo>
                  <a:cubicBezTo>
                    <a:pt x="942" y="5950"/>
                    <a:pt x="942" y="6102"/>
                    <a:pt x="912" y="6254"/>
                  </a:cubicBezTo>
                  <a:cubicBezTo>
                    <a:pt x="912" y="6467"/>
                    <a:pt x="912" y="6467"/>
                    <a:pt x="973" y="6467"/>
                  </a:cubicBezTo>
                  <a:cubicBezTo>
                    <a:pt x="1034" y="6467"/>
                    <a:pt x="1034" y="6528"/>
                    <a:pt x="1034" y="6680"/>
                  </a:cubicBezTo>
                  <a:cubicBezTo>
                    <a:pt x="1034" y="6740"/>
                    <a:pt x="1034" y="6801"/>
                    <a:pt x="1003" y="6801"/>
                  </a:cubicBezTo>
                  <a:cubicBezTo>
                    <a:pt x="1003" y="6801"/>
                    <a:pt x="973" y="6892"/>
                    <a:pt x="973" y="6953"/>
                  </a:cubicBezTo>
                  <a:cubicBezTo>
                    <a:pt x="942" y="7014"/>
                    <a:pt x="942" y="7105"/>
                    <a:pt x="912" y="7105"/>
                  </a:cubicBezTo>
                  <a:cubicBezTo>
                    <a:pt x="912" y="7105"/>
                    <a:pt x="882" y="7166"/>
                    <a:pt x="882" y="7318"/>
                  </a:cubicBezTo>
                  <a:cubicBezTo>
                    <a:pt x="882" y="7439"/>
                    <a:pt x="882" y="7591"/>
                    <a:pt x="851" y="7591"/>
                  </a:cubicBezTo>
                  <a:cubicBezTo>
                    <a:pt x="821" y="7652"/>
                    <a:pt x="821" y="7652"/>
                    <a:pt x="882" y="7652"/>
                  </a:cubicBezTo>
                  <a:cubicBezTo>
                    <a:pt x="912" y="7652"/>
                    <a:pt x="942" y="7743"/>
                    <a:pt x="882" y="8017"/>
                  </a:cubicBezTo>
                  <a:cubicBezTo>
                    <a:pt x="882" y="8169"/>
                    <a:pt x="882" y="8382"/>
                    <a:pt x="912" y="8382"/>
                  </a:cubicBezTo>
                  <a:cubicBezTo>
                    <a:pt x="912" y="8443"/>
                    <a:pt x="912" y="8443"/>
                    <a:pt x="882" y="8443"/>
                  </a:cubicBezTo>
                  <a:cubicBezTo>
                    <a:pt x="821" y="8443"/>
                    <a:pt x="790" y="8595"/>
                    <a:pt x="851" y="8746"/>
                  </a:cubicBezTo>
                  <a:cubicBezTo>
                    <a:pt x="882" y="8746"/>
                    <a:pt x="882" y="8807"/>
                    <a:pt x="851" y="8868"/>
                  </a:cubicBezTo>
                  <a:cubicBezTo>
                    <a:pt x="851" y="8868"/>
                    <a:pt x="851" y="8959"/>
                    <a:pt x="882" y="9020"/>
                  </a:cubicBezTo>
                  <a:cubicBezTo>
                    <a:pt x="912" y="9081"/>
                    <a:pt x="912" y="9081"/>
                    <a:pt x="882" y="9233"/>
                  </a:cubicBezTo>
                  <a:cubicBezTo>
                    <a:pt x="851" y="9233"/>
                    <a:pt x="851" y="9294"/>
                    <a:pt x="851" y="9385"/>
                  </a:cubicBezTo>
                  <a:cubicBezTo>
                    <a:pt x="851" y="9506"/>
                    <a:pt x="851" y="10297"/>
                    <a:pt x="790" y="10357"/>
                  </a:cubicBezTo>
                  <a:cubicBezTo>
                    <a:pt x="821" y="10449"/>
                    <a:pt x="821" y="10449"/>
                    <a:pt x="821" y="10509"/>
                  </a:cubicBezTo>
                  <a:cubicBezTo>
                    <a:pt x="760" y="10570"/>
                    <a:pt x="790" y="10661"/>
                    <a:pt x="851" y="10661"/>
                  </a:cubicBezTo>
                  <a:lnTo>
                    <a:pt x="851" y="10601"/>
                  </a:lnTo>
                  <a:lnTo>
                    <a:pt x="851" y="10509"/>
                  </a:lnTo>
                  <a:cubicBezTo>
                    <a:pt x="912" y="10509"/>
                    <a:pt x="912" y="10722"/>
                    <a:pt x="821" y="10722"/>
                  </a:cubicBezTo>
                  <a:cubicBezTo>
                    <a:pt x="760" y="10813"/>
                    <a:pt x="760" y="10813"/>
                    <a:pt x="821" y="10874"/>
                  </a:cubicBezTo>
                  <a:cubicBezTo>
                    <a:pt x="882" y="10935"/>
                    <a:pt x="882" y="11026"/>
                    <a:pt x="821" y="11087"/>
                  </a:cubicBezTo>
                  <a:cubicBezTo>
                    <a:pt x="730" y="11087"/>
                    <a:pt x="730" y="11087"/>
                    <a:pt x="790" y="11148"/>
                  </a:cubicBezTo>
                  <a:cubicBezTo>
                    <a:pt x="942" y="11300"/>
                    <a:pt x="942" y="11512"/>
                    <a:pt x="821" y="11512"/>
                  </a:cubicBezTo>
                  <a:cubicBezTo>
                    <a:pt x="760" y="11512"/>
                    <a:pt x="730" y="11573"/>
                    <a:pt x="730" y="11664"/>
                  </a:cubicBezTo>
                  <a:cubicBezTo>
                    <a:pt x="730" y="11725"/>
                    <a:pt x="760" y="11725"/>
                    <a:pt x="790" y="11725"/>
                  </a:cubicBezTo>
                  <a:cubicBezTo>
                    <a:pt x="806" y="11710"/>
                    <a:pt x="818" y="11702"/>
                    <a:pt x="825" y="11702"/>
                  </a:cubicBezTo>
                  <a:cubicBezTo>
                    <a:pt x="847" y="11702"/>
                    <a:pt x="835" y="11765"/>
                    <a:pt x="790" y="11877"/>
                  </a:cubicBezTo>
                  <a:cubicBezTo>
                    <a:pt x="669" y="12090"/>
                    <a:pt x="669" y="12212"/>
                    <a:pt x="730" y="12455"/>
                  </a:cubicBezTo>
                  <a:cubicBezTo>
                    <a:pt x="773" y="12650"/>
                    <a:pt x="770" y="12815"/>
                    <a:pt x="753" y="12815"/>
                  </a:cubicBezTo>
                  <a:cubicBezTo>
                    <a:pt x="747" y="12815"/>
                    <a:pt x="738" y="12789"/>
                    <a:pt x="730" y="12728"/>
                  </a:cubicBezTo>
                  <a:cubicBezTo>
                    <a:pt x="699" y="12652"/>
                    <a:pt x="684" y="12614"/>
                    <a:pt x="676" y="12614"/>
                  </a:cubicBezTo>
                  <a:cubicBezTo>
                    <a:pt x="669" y="12614"/>
                    <a:pt x="669" y="12652"/>
                    <a:pt x="669" y="12728"/>
                  </a:cubicBezTo>
                  <a:cubicBezTo>
                    <a:pt x="669" y="12880"/>
                    <a:pt x="669" y="13002"/>
                    <a:pt x="669" y="13093"/>
                  </a:cubicBezTo>
                  <a:cubicBezTo>
                    <a:pt x="669" y="13154"/>
                    <a:pt x="699" y="13215"/>
                    <a:pt x="730" y="13215"/>
                  </a:cubicBezTo>
                  <a:cubicBezTo>
                    <a:pt x="669" y="13306"/>
                    <a:pt x="638" y="13427"/>
                    <a:pt x="699" y="13579"/>
                  </a:cubicBezTo>
                  <a:cubicBezTo>
                    <a:pt x="669" y="13640"/>
                    <a:pt x="669" y="13731"/>
                    <a:pt x="669" y="13731"/>
                  </a:cubicBezTo>
                  <a:cubicBezTo>
                    <a:pt x="669" y="13792"/>
                    <a:pt x="669" y="13792"/>
                    <a:pt x="699" y="13883"/>
                  </a:cubicBezTo>
                  <a:cubicBezTo>
                    <a:pt x="730" y="13944"/>
                    <a:pt x="699" y="14005"/>
                    <a:pt x="669" y="14096"/>
                  </a:cubicBezTo>
                  <a:cubicBezTo>
                    <a:pt x="638" y="14157"/>
                    <a:pt x="608" y="14218"/>
                    <a:pt x="638" y="14218"/>
                  </a:cubicBezTo>
                  <a:cubicBezTo>
                    <a:pt x="669" y="14218"/>
                    <a:pt x="699" y="14370"/>
                    <a:pt x="730" y="14430"/>
                  </a:cubicBezTo>
                  <a:cubicBezTo>
                    <a:pt x="751" y="14496"/>
                    <a:pt x="742" y="14546"/>
                    <a:pt x="723" y="14546"/>
                  </a:cubicBezTo>
                  <a:cubicBezTo>
                    <a:pt x="716" y="14546"/>
                    <a:pt x="708" y="14539"/>
                    <a:pt x="699" y="14522"/>
                  </a:cubicBezTo>
                  <a:cubicBezTo>
                    <a:pt x="638" y="14522"/>
                    <a:pt x="638" y="14522"/>
                    <a:pt x="608" y="14643"/>
                  </a:cubicBezTo>
                  <a:cubicBezTo>
                    <a:pt x="608" y="14734"/>
                    <a:pt x="608" y="14856"/>
                    <a:pt x="638" y="14856"/>
                  </a:cubicBezTo>
                  <a:cubicBezTo>
                    <a:pt x="669" y="14856"/>
                    <a:pt x="669" y="15312"/>
                    <a:pt x="608" y="15373"/>
                  </a:cubicBezTo>
                  <a:cubicBezTo>
                    <a:pt x="608" y="15373"/>
                    <a:pt x="608" y="15434"/>
                    <a:pt x="608" y="15525"/>
                  </a:cubicBezTo>
                  <a:cubicBezTo>
                    <a:pt x="608" y="15585"/>
                    <a:pt x="638" y="15646"/>
                    <a:pt x="638" y="15737"/>
                  </a:cubicBezTo>
                  <a:cubicBezTo>
                    <a:pt x="638" y="15737"/>
                    <a:pt x="638" y="15798"/>
                    <a:pt x="669" y="15859"/>
                  </a:cubicBezTo>
                  <a:cubicBezTo>
                    <a:pt x="669" y="15950"/>
                    <a:pt x="669" y="16011"/>
                    <a:pt x="638" y="16011"/>
                  </a:cubicBezTo>
                  <a:cubicBezTo>
                    <a:pt x="699" y="16102"/>
                    <a:pt x="699" y="16102"/>
                    <a:pt x="638" y="16163"/>
                  </a:cubicBezTo>
                  <a:cubicBezTo>
                    <a:pt x="578" y="16163"/>
                    <a:pt x="578" y="16163"/>
                    <a:pt x="638" y="16224"/>
                  </a:cubicBezTo>
                  <a:cubicBezTo>
                    <a:pt x="669" y="16315"/>
                    <a:pt x="669" y="16315"/>
                    <a:pt x="608" y="16376"/>
                  </a:cubicBezTo>
                  <a:cubicBezTo>
                    <a:pt x="578" y="16376"/>
                    <a:pt x="578" y="16437"/>
                    <a:pt x="608" y="16437"/>
                  </a:cubicBezTo>
                  <a:cubicBezTo>
                    <a:pt x="669" y="16528"/>
                    <a:pt x="699" y="16741"/>
                    <a:pt x="638" y="16741"/>
                  </a:cubicBezTo>
                  <a:cubicBezTo>
                    <a:pt x="638" y="16741"/>
                    <a:pt x="638" y="16801"/>
                    <a:pt x="669" y="16862"/>
                  </a:cubicBezTo>
                  <a:cubicBezTo>
                    <a:pt x="730" y="16953"/>
                    <a:pt x="730" y="16953"/>
                    <a:pt x="669" y="16953"/>
                  </a:cubicBezTo>
                  <a:cubicBezTo>
                    <a:pt x="608" y="17014"/>
                    <a:pt x="578" y="17075"/>
                    <a:pt x="669" y="17166"/>
                  </a:cubicBezTo>
                  <a:cubicBezTo>
                    <a:pt x="669" y="17166"/>
                    <a:pt x="699" y="17227"/>
                    <a:pt x="638" y="17318"/>
                  </a:cubicBezTo>
                  <a:cubicBezTo>
                    <a:pt x="610" y="17432"/>
                    <a:pt x="582" y="17810"/>
                    <a:pt x="627" y="17810"/>
                  </a:cubicBezTo>
                  <a:cubicBezTo>
                    <a:pt x="631" y="17810"/>
                    <a:pt x="634" y="17808"/>
                    <a:pt x="638" y="17804"/>
                  </a:cubicBezTo>
                  <a:lnTo>
                    <a:pt x="638" y="17956"/>
                  </a:lnTo>
                  <a:cubicBezTo>
                    <a:pt x="578" y="18078"/>
                    <a:pt x="578" y="18169"/>
                    <a:pt x="608" y="18230"/>
                  </a:cubicBezTo>
                  <a:lnTo>
                    <a:pt x="638" y="18291"/>
                  </a:lnTo>
                  <a:cubicBezTo>
                    <a:pt x="608" y="18291"/>
                    <a:pt x="578" y="18382"/>
                    <a:pt x="578" y="18443"/>
                  </a:cubicBezTo>
                  <a:cubicBezTo>
                    <a:pt x="578" y="18503"/>
                    <a:pt x="578" y="18503"/>
                    <a:pt x="608" y="18503"/>
                  </a:cubicBezTo>
                  <a:cubicBezTo>
                    <a:pt x="616" y="18486"/>
                    <a:pt x="623" y="18479"/>
                    <a:pt x="627" y="18479"/>
                  </a:cubicBezTo>
                  <a:cubicBezTo>
                    <a:pt x="638" y="18479"/>
                    <a:pt x="638" y="18529"/>
                    <a:pt x="638" y="18595"/>
                  </a:cubicBezTo>
                  <a:cubicBezTo>
                    <a:pt x="638" y="18655"/>
                    <a:pt x="608" y="18716"/>
                    <a:pt x="578" y="18716"/>
                  </a:cubicBezTo>
                  <a:lnTo>
                    <a:pt x="578" y="18807"/>
                  </a:lnTo>
                  <a:cubicBezTo>
                    <a:pt x="638" y="18807"/>
                    <a:pt x="638" y="18868"/>
                    <a:pt x="608" y="18868"/>
                  </a:cubicBezTo>
                  <a:cubicBezTo>
                    <a:pt x="578" y="18929"/>
                    <a:pt x="578" y="19020"/>
                    <a:pt x="578" y="19081"/>
                  </a:cubicBezTo>
                  <a:cubicBezTo>
                    <a:pt x="598" y="19081"/>
                    <a:pt x="591" y="19108"/>
                    <a:pt x="584" y="19108"/>
                  </a:cubicBezTo>
                  <a:cubicBezTo>
                    <a:pt x="581" y="19108"/>
                    <a:pt x="578" y="19101"/>
                    <a:pt x="578" y="19081"/>
                  </a:cubicBezTo>
                  <a:lnTo>
                    <a:pt x="547" y="19081"/>
                  </a:lnTo>
                  <a:cubicBezTo>
                    <a:pt x="486" y="19142"/>
                    <a:pt x="547" y="19142"/>
                    <a:pt x="578" y="19142"/>
                  </a:cubicBezTo>
                  <a:lnTo>
                    <a:pt x="578" y="19294"/>
                  </a:lnTo>
                  <a:cubicBezTo>
                    <a:pt x="578" y="19336"/>
                    <a:pt x="578" y="19393"/>
                    <a:pt x="588" y="19393"/>
                  </a:cubicBezTo>
                  <a:cubicBezTo>
                    <a:pt x="592" y="19393"/>
                    <a:pt x="599" y="19382"/>
                    <a:pt x="608" y="19355"/>
                  </a:cubicBezTo>
                  <a:cubicBezTo>
                    <a:pt x="638" y="19355"/>
                    <a:pt x="669" y="19355"/>
                    <a:pt x="669" y="19415"/>
                  </a:cubicBezTo>
                  <a:cubicBezTo>
                    <a:pt x="689" y="19415"/>
                    <a:pt x="682" y="19456"/>
                    <a:pt x="676" y="19456"/>
                  </a:cubicBezTo>
                  <a:cubicBezTo>
                    <a:pt x="672" y="19456"/>
                    <a:pt x="669" y="19446"/>
                    <a:pt x="669" y="19415"/>
                  </a:cubicBezTo>
                  <a:cubicBezTo>
                    <a:pt x="638" y="19415"/>
                    <a:pt x="608" y="19446"/>
                    <a:pt x="608" y="19507"/>
                  </a:cubicBezTo>
                  <a:cubicBezTo>
                    <a:pt x="608" y="19567"/>
                    <a:pt x="578" y="19567"/>
                    <a:pt x="578" y="19567"/>
                  </a:cubicBezTo>
                  <a:cubicBezTo>
                    <a:pt x="572" y="19561"/>
                    <a:pt x="567" y="19559"/>
                    <a:pt x="563" y="19559"/>
                  </a:cubicBezTo>
                  <a:cubicBezTo>
                    <a:pt x="529" y="19559"/>
                    <a:pt x="581" y="19786"/>
                    <a:pt x="608" y="19841"/>
                  </a:cubicBezTo>
                  <a:cubicBezTo>
                    <a:pt x="699" y="19993"/>
                    <a:pt x="699" y="20054"/>
                    <a:pt x="638" y="20054"/>
                  </a:cubicBezTo>
                  <a:cubicBezTo>
                    <a:pt x="578" y="20084"/>
                    <a:pt x="638" y="20206"/>
                    <a:pt x="760" y="20266"/>
                  </a:cubicBezTo>
                  <a:lnTo>
                    <a:pt x="851" y="20327"/>
                  </a:lnTo>
                  <a:lnTo>
                    <a:pt x="760" y="20327"/>
                  </a:lnTo>
                  <a:cubicBezTo>
                    <a:pt x="638" y="20418"/>
                    <a:pt x="638" y="20418"/>
                    <a:pt x="760" y="20631"/>
                  </a:cubicBezTo>
                  <a:cubicBezTo>
                    <a:pt x="821" y="20753"/>
                    <a:pt x="821" y="20753"/>
                    <a:pt x="790" y="20753"/>
                  </a:cubicBezTo>
                  <a:cubicBezTo>
                    <a:pt x="760" y="20753"/>
                    <a:pt x="760" y="20844"/>
                    <a:pt x="821" y="21026"/>
                  </a:cubicBezTo>
                  <a:cubicBezTo>
                    <a:pt x="882" y="21239"/>
                    <a:pt x="912" y="21300"/>
                    <a:pt x="942" y="21300"/>
                  </a:cubicBezTo>
                  <a:cubicBezTo>
                    <a:pt x="942" y="21300"/>
                    <a:pt x="973" y="21361"/>
                    <a:pt x="973" y="21421"/>
                  </a:cubicBezTo>
                  <a:cubicBezTo>
                    <a:pt x="950" y="21490"/>
                    <a:pt x="996" y="21575"/>
                    <a:pt x="1033" y="21575"/>
                  </a:cubicBezTo>
                  <a:cubicBezTo>
                    <a:pt x="1045" y="21575"/>
                    <a:pt x="1056" y="21566"/>
                    <a:pt x="1064" y="21543"/>
                  </a:cubicBezTo>
                  <a:cubicBezTo>
                    <a:pt x="1064" y="21543"/>
                    <a:pt x="1094" y="21634"/>
                    <a:pt x="1094" y="21695"/>
                  </a:cubicBezTo>
                  <a:lnTo>
                    <a:pt x="1064" y="21695"/>
                  </a:lnTo>
                  <a:cubicBezTo>
                    <a:pt x="1034" y="21725"/>
                    <a:pt x="1094" y="21847"/>
                    <a:pt x="1337" y="22364"/>
                  </a:cubicBezTo>
                  <a:cubicBezTo>
                    <a:pt x="1594" y="22852"/>
                    <a:pt x="1656" y="22949"/>
                    <a:pt x="1705" y="22949"/>
                  </a:cubicBezTo>
                  <a:cubicBezTo>
                    <a:pt x="1715" y="22949"/>
                    <a:pt x="1723" y="22946"/>
                    <a:pt x="1733" y="22941"/>
                  </a:cubicBezTo>
                  <a:cubicBezTo>
                    <a:pt x="1824" y="22972"/>
                    <a:pt x="1854" y="23032"/>
                    <a:pt x="1793" y="23063"/>
                  </a:cubicBezTo>
                  <a:cubicBezTo>
                    <a:pt x="1763" y="23093"/>
                    <a:pt x="1793" y="23154"/>
                    <a:pt x="1824" y="23154"/>
                  </a:cubicBezTo>
                  <a:cubicBezTo>
                    <a:pt x="1824" y="23154"/>
                    <a:pt x="1885" y="23276"/>
                    <a:pt x="1915" y="23336"/>
                  </a:cubicBezTo>
                  <a:cubicBezTo>
                    <a:pt x="1976" y="23549"/>
                    <a:pt x="2037" y="23580"/>
                    <a:pt x="2067" y="23580"/>
                  </a:cubicBezTo>
                  <a:cubicBezTo>
                    <a:pt x="2078" y="23546"/>
                    <a:pt x="2085" y="23533"/>
                    <a:pt x="2091" y="23533"/>
                  </a:cubicBezTo>
                  <a:cubicBezTo>
                    <a:pt x="2101" y="23533"/>
                    <a:pt x="2109" y="23571"/>
                    <a:pt x="2128" y="23610"/>
                  </a:cubicBezTo>
                  <a:cubicBezTo>
                    <a:pt x="2128" y="23689"/>
                    <a:pt x="2151" y="23768"/>
                    <a:pt x="2176" y="23768"/>
                  </a:cubicBezTo>
                  <a:cubicBezTo>
                    <a:pt x="2180" y="23768"/>
                    <a:pt x="2184" y="23766"/>
                    <a:pt x="2189" y="23762"/>
                  </a:cubicBezTo>
                  <a:cubicBezTo>
                    <a:pt x="2249" y="23792"/>
                    <a:pt x="2553" y="24096"/>
                    <a:pt x="2493" y="24127"/>
                  </a:cubicBezTo>
                  <a:cubicBezTo>
                    <a:pt x="2493" y="24127"/>
                    <a:pt x="2553" y="24187"/>
                    <a:pt x="2614" y="24248"/>
                  </a:cubicBezTo>
                  <a:cubicBezTo>
                    <a:pt x="2614" y="24244"/>
                    <a:pt x="2616" y="24242"/>
                    <a:pt x="2619" y="24242"/>
                  </a:cubicBezTo>
                  <a:cubicBezTo>
                    <a:pt x="2639" y="24242"/>
                    <a:pt x="2721" y="24325"/>
                    <a:pt x="2827" y="24431"/>
                  </a:cubicBezTo>
                  <a:cubicBezTo>
                    <a:pt x="2918" y="24522"/>
                    <a:pt x="2979" y="24552"/>
                    <a:pt x="2948" y="24583"/>
                  </a:cubicBezTo>
                  <a:cubicBezTo>
                    <a:pt x="2937" y="24577"/>
                    <a:pt x="2930" y="24575"/>
                    <a:pt x="2927" y="24575"/>
                  </a:cubicBezTo>
                  <a:cubicBezTo>
                    <a:pt x="2912" y="24575"/>
                    <a:pt x="2971" y="24624"/>
                    <a:pt x="3070" y="24674"/>
                  </a:cubicBezTo>
                  <a:cubicBezTo>
                    <a:pt x="3131" y="24735"/>
                    <a:pt x="3222" y="24735"/>
                    <a:pt x="3252" y="24765"/>
                  </a:cubicBezTo>
                  <a:cubicBezTo>
                    <a:pt x="3261" y="24756"/>
                    <a:pt x="3275" y="24752"/>
                    <a:pt x="3292" y="24752"/>
                  </a:cubicBezTo>
                  <a:cubicBezTo>
                    <a:pt x="3334" y="24752"/>
                    <a:pt x="3392" y="24774"/>
                    <a:pt x="3435" y="24795"/>
                  </a:cubicBezTo>
                  <a:lnTo>
                    <a:pt x="3404" y="24826"/>
                  </a:lnTo>
                  <a:cubicBezTo>
                    <a:pt x="3374" y="24856"/>
                    <a:pt x="3374" y="24887"/>
                    <a:pt x="3374" y="24887"/>
                  </a:cubicBezTo>
                  <a:cubicBezTo>
                    <a:pt x="3399" y="24911"/>
                    <a:pt x="3443" y="24956"/>
                    <a:pt x="3475" y="24956"/>
                  </a:cubicBezTo>
                  <a:cubicBezTo>
                    <a:pt x="3483" y="24956"/>
                    <a:pt x="3490" y="24953"/>
                    <a:pt x="3496" y="24947"/>
                  </a:cubicBezTo>
                  <a:cubicBezTo>
                    <a:pt x="3526" y="25008"/>
                    <a:pt x="3587" y="25069"/>
                    <a:pt x="3708" y="25130"/>
                  </a:cubicBezTo>
                  <a:cubicBezTo>
                    <a:pt x="3800" y="25221"/>
                    <a:pt x="3921" y="25312"/>
                    <a:pt x="4012" y="25312"/>
                  </a:cubicBezTo>
                  <a:cubicBezTo>
                    <a:pt x="4043" y="25403"/>
                    <a:pt x="4407" y="25616"/>
                    <a:pt x="4499" y="25616"/>
                  </a:cubicBezTo>
                  <a:cubicBezTo>
                    <a:pt x="4499" y="25608"/>
                    <a:pt x="4503" y="25604"/>
                    <a:pt x="4511" y="25604"/>
                  </a:cubicBezTo>
                  <a:cubicBezTo>
                    <a:pt x="4531" y="25604"/>
                    <a:pt x="4576" y="25632"/>
                    <a:pt x="4620" y="25677"/>
                  </a:cubicBezTo>
                  <a:cubicBezTo>
                    <a:pt x="4681" y="25738"/>
                    <a:pt x="4681" y="25738"/>
                    <a:pt x="4742" y="25738"/>
                  </a:cubicBezTo>
                  <a:cubicBezTo>
                    <a:pt x="4833" y="25738"/>
                    <a:pt x="4894" y="25798"/>
                    <a:pt x="4924" y="25859"/>
                  </a:cubicBezTo>
                  <a:cubicBezTo>
                    <a:pt x="4955" y="25950"/>
                    <a:pt x="5046" y="25981"/>
                    <a:pt x="5107" y="25981"/>
                  </a:cubicBezTo>
                  <a:cubicBezTo>
                    <a:pt x="5259" y="26011"/>
                    <a:pt x="5380" y="26042"/>
                    <a:pt x="5441" y="26072"/>
                  </a:cubicBezTo>
                  <a:cubicBezTo>
                    <a:pt x="5517" y="26072"/>
                    <a:pt x="5570" y="26080"/>
                    <a:pt x="5600" y="26080"/>
                  </a:cubicBezTo>
                  <a:cubicBezTo>
                    <a:pt x="5631" y="26080"/>
                    <a:pt x="5638" y="26072"/>
                    <a:pt x="5623" y="26042"/>
                  </a:cubicBezTo>
                  <a:cubicBezTo>
                    <a:pt x="5623" y="26011"/>
                    <a:pt x="5684" y="26011"/>
                    <a:pt x="5684" y="26011"/>
                  </a:cubicBezTo>
                  <a:cubicBezTo>
                    <a:pt x="5836" y="26011"/>
                    <a:pt x="5836" y="26042"/>
                    <a:pt x="5775" y="26042"/>
                  </a:cubicBezTo>
                  <a:cubicBezTo>
                    <a:pt x="5735" y="26033"/>
                    <a:pt x="5709" y="26030"/>
                    <a:pt x="5695" y="26030"/>
                  </a:cubicBezTo>
                  <a:cubicBezTo>
                    <a:pt x="5656" y="26030"/>
                    <a:pt x="5700" y="26058"/>
                    <a:pt x="5745" y="26102"/>
                  </a:cubicBezTo>
                  <a:cubicBezTo>
                    <a:pt x="5806" y="26133"/>
                    <a:pt x="5927" y="26194"/>
                    <a:pt x="5988" y="26224"/>
                  </a:cubicBezTo>
                  <a:cubicBezTo>
                    <a:pt x="6079" y="26224"/>
                    <a:pt x="6201" y="26254"/>
                    <a:pt x="6262" y="26285"/>
                  </a:cubicBezTo>
                  <a:cubicBezTo>
                    <a:pt x="6417" y="26329"/>
                    <a:pt x="6492" y="26357"/>
                    <a:pt x="6532" y="26357"/>
                  </a:cubicBezTo>
                  <a:cubicBezTo>
                    <a:pt x="6547" y="26357"/>
                    <a:pt x="6557" y="26354"/>
                    <a:pt x="6566" y="26346"/>
                  </a:cubicBezTo>
                  <a:cubicBezTo>
                    <a:pt x="6566" y="26333"/>
                    <a:pt x="6566" y="26323"/>
                    <a:pt x="6566" y="26315"/>
                  </a:cubicBezTo>
                  <a:cubicBezTo>
                    <a:pt x="6589" y="26386"/>
                    <a:pt x="7069" y="26456"/>
                    <a:pt x="7326" y="26456"/>
                  </a:cubicBezTo>
                  <a:cubicBezTo>
                    <a:pt x="7401" y="26456"/>
                    <a:pt x="7457" y="26450"/>
                    <a:pt x="7477" y="26437"/>
                  </a:cubicBezTo>
                  <a:lnTo>
                    <a:pt x="7477" y="26467"/>
                  </a:lnTo>
                  <a:cubicBezTo>
                    <a:pt x="7447" y="26498"/>
                    <a:pt x="7538" y="26498"/>
                    <a:pt x="7660" y="26498"/>
                  </a:cubicBezTo>
                  <a:lnTo>
                    <a:pt x="8237" y="26498"/>
                  </a:lnTo>
                  <a:cubicBezTo>
                    <a:pt x="8511" y="26467"/>
                    <a:pt x="8724" y="26437"/>
                    <a:pt x="8724" y="26406"/>
                  </a:cubicBezTo>
                  <a:cubicBezTo>
                    <a:pt x="8815" y="26406"/>
                    <a:pt x="8815" y="26406"/>
                    <a:pt x="8815" y="26437"/>
                  </a:cubicBezTo>
                  <a:cubicBezTo>
                    <a:pt x="8724" y="26467"/>
                    <a:pt x="8815" y="26467"/>
                    <a:pt x="8876" y="26467"/>
                  </a:cubicBezTo>
                  <a:cubicBezTo>
                    <a:pt x="8936" y="26467"/>
                    <a:pt x="8936" y="26437"/>
                    <a:pt x="8936" y="26406"/>
                  </a:cubicBezTo>
                  <a:cubicBezTo>
                    <a:pt x="8936" y="26376"/>
                    <a:pt x="8997" y="26376"/>
                    <a:pt x="9149" y="26376"/>
                  </a:cubicBezTo>
                  <a:cubicBezTo>
                    <a:pt x="9301" y="26376"/>
                    <a:pt x="9575" y="26315"/>
                    <a:pt x="9696" y="26254"/>
                  </a:cubicBezTo>
                  <a:cubicBezTo>
                    <a:pt x="9757" y="26254"/>
                    <a:pt x="9804" y="26241"/>
                    <a:pt x="9829" y="26241"/>
                  </a:cubicBezTo>
                  <a:cubicBezTo>
                    <a:pt x="9842" y="26241"/>
                    <a:pt x="9848" y="26244"/>
                    <a:pt x="9848" y="26254"/>
                  </a:cubicBezTo>
                  <a:cubicBezTo>
                    <a:pt x="9871" y="26262"/>
                    <a:pt x="9896" y="26266"/>
                    <a:pt x="9922" y="26266"/>
                  </a:cubicBezTo>
                  <a:cubicBezTo>
                    <a:pt x="10000" y="26266"/>
                    <a:pt x="10091" y="26232"/>
                    <a:pt x="10183" y="26163"/>
                  </a:cubicBezTo>
                  <a:cubicBezTo>
                    <a:pt x="10213" y="26148"/>
                    <a:pt x="10228" y="26140"/>
                    <a:pt x="10240" y="26140"/>
                  </a:cubicBezTo>
                  <a:cubicBezTo>
                    <a:pt x="10251" y="26140"/>
                    <a:pt x="10259" y="26148"/>
                    <a:pt x="10274" y="26163"/>
                  </a:cubicBezTo>
                  <a:cubicBezTo>
                    <a:pt x="10304" y="26178"/>
                    <a:pt x="10327" y="26194"/>
                    <a:pt x="10346" y="26194"/>
                  </a:cubicBezTo>
                  <a:cubicBezTo>
                    <a:pt x="10365" y="26194"/>
                    <a:pt x="10380" y="26178"/>
                    <a:pt x="10395" y="26133"/>
                  </a:cubicBezTo>
                  <a:cubicBezTo>
                    <a:pt x="10517" y="26072"/>
                    <a:pt x="10730" y="25981"/>
                    <a:pt x="10882" y="25950"/>
                  </a:cubicBezTo>
                  <a:cubicBezTo>
                    <a:pt x="10943" y="25920"/>
                    <a:pt x="11003" y="25890"/>
                    <a:pt x="10973" y="25859"/>
                  </a:cubicBezTo>
                  <a:cubicBezTo>
                    <a:pt x="10973" y="25848"/>
                    <a:pt x="10973" y="25837"/>
                    <a:pt x="10973" y="25829"/>
                  </a:cubicBezTo>
                  <a:cubicBezTo>
                    <a:pt x="11006" y="25840"/>
                    <a:pt x="11027" y="25847"/>
                    <a:pt x="11042" y="25847"/>
                  </a:cubicBezTo>
                  <a:cubicBezTo>
                    <a:pt x="11068" y="25847"/>
                    <a:pt x="11075" y="25826"/>
                    <a:pt x="11094" y="25768"/>
                  </a:cubicBezTo>
                  <a:cubicBezTo>
                    <a:pt x="11094" y="25747"/>
                    <a:pt x="11125" y="25725"/>
                    <a:pt x="11143" y="25725"/>
                  </a:cubicBezTo>
                  <a:cubicBezTo>
                    <a:pt x="11150" y="25725"/>
                    <a:pt x="11155" y="25729"/>
                    <a:pt x="11155" y="25738"/>
                  </a:cubicBezTo>
                  <a:cubicBezTo>
                    <a:pt x="11186" y="25748"/>
                    <a:pt x="11213" y="25751"/>
                    <a:pt x="11235" y="25751"/>
                  </a:cubicBezTo>
                  <a:cubicBezTo>
                    <a:pt x="11280" y="25751"/>
                    <a:pt x="11307" y="25738"/>
                    <a:pt x="11307" y="25738"/>
                  </a:cubicBezTo>
                  <a:cubicBezTo>
                    <a:pt x="11368" y="25677"/>
                    <a:pt x="11672" y="25494"/>
                    <a:pt x="11976" y="25312"/>
                  </a:cubicBezTo>
                  <a:cubicBezTo>
                    <a:pt x="12432" y="24978"/>
                    <a:pt x="12614" y="24856"/>
                    <a:pt x="12584" y="24826"/>
                  </a:cubicBezTo>
                  <a:cubicBezTo>
                    <a:pt x="12614" y="24765"/>
                    <a:pt x="12614" y="24765"/>
                    <a:pt x="12705" y="24735"/>
                  </a:cubicBezTo>
                  <a:cubicBezTo>
                    <a:pt x="12766" y="24735"/>
                    <a:pt x="12827" y="24674"/>
                    <a:pt x="12888" y="24643"/>
                  </a:cubicBezTo>
                  <a:cubicBezTo>
                    <a:pt x="12918" y="24583"/>
                    <a:pt x="12979" y="24552"/>
                    <a:pt x="13009" y="24552"/>
                  </a:cubicBezTo>
                  <a:cubicBezTo>
                    <a:pt x="13040" y="24491"/>
                    <a:pt x="13040" y="24491"/>
                    <a:pt x="13101" y="24431"/>
                  </a:cubicBezTo>
                  <a:cubicBezTo>
                    <a:pt x="13101" y="24438"/>
                    <a:pt x="13104" y="24442"/>
                    <a:pt x="13111" y="24442"/>
                  </a:cubicBezTo>
                  <a:cubicBezTo>
                    <a:pt x="13129" y="24442"/>
                    <a:pt x="13169" y="24408"/>
                    <a:pt x="13192" y="24339"/>
                  </a:cubicBezTo>
                  <a:cubicBezTo>
                    <a:pt x="13192" y="24282"/>
                    <a:pt x="13192" y="24260"/>
                    <a:pt x="13207" y="24260"/>
                  </a:cubicBezTo>
                  <a:cubicBezTo>
                    <a:pt x="13216" y="24260"/>
                    <a:pt x="13230" y="24268"/>
                    <a:pt x="13253" y="24279"/>
                  </a:cubicBezTo>
                  <a:cubicBezTo>
                    <a:pt x="13253" y="24282"/>
                    <a:pt x="13255" y="24284"/>
                    <a:pt x="13259" y="24284"/>
                  </a:cubicBezTo>
                  <a:cubicBezTo>
                    <a:pt x="13287" y="24284"/>
                    <a:pt x="13395" y="24213"/>
                    <a:pt x="13386" y="24213"/>
                  </a:cubicBezTo>
                  <a:cubicBezTo>
                    <a:pt x="13385" y="24213"/>
                    <a:pt x="13381" y="24214"/>
                    <a:pt x="13374" y="24218"/>
                  </a:cubicBezTo>
                  <a:cubicBezTo>
                    <a:pt x="13344" y="24187"/>
                    <a:pt x="13435" y="24096"/>
                    <a:pt x="13465" y="24005"/>
                  </a:cubicBezTo>
                  <a:cubicBezTo>
                    <a:pt x="13490" y="23980"/>
                    <a:pt x="13534" y="23936"/>
                    <a:pt x="13567" y="23936"/>
                  </a:cubicBezTo>
                  <a:cubicBezTo>
                    <a:pt x="13574" y="23936"/>
                    <a:pt x="13581" y="23938"/>
                    <a:pt x="13587" y="23944"/>
                  </a:cubicBezTo>
                  <a:cubicBezTo>
                    <a:pt x="13678" y="23914"/>
                    <a:pt x="13860" y="23610"/>
                    <a:pt x="13860" y="23519"/>
                  </a:cubicBezTo>
                  <a:cubicBezTo>
                    <a:pt x="13830" y="23519"/>
                    <a:pt x="13891" y="23458"/>
                    <a:pt x="13921" y="23458"/>
                  </a:cubicBezTo>
                  <a:cubicBezTo>
                    <a:pt x="13921" y="23464"/>
                    <a:pt x="13923" y="23466"/>
                    <a:pt x="13927" y="23466"/>
                  </a:cubicBezTo>
                  <a:cubicBezTo>
                    <a:pt x="13943" y="23466"/>
                    <a:pt x="13988" y="23416"/>
                    <a:pt x="14012" y="23367"/>
                  </a:cubicBezTo>
                  <a:cubicBezTo>
                    <a:pt x="14030" y="23331"/>
                    <a:pt x="14048" y="23316"/>
                    <a:pt x="14060" y="23316"/>
                  </a:cubicBezTo>
                  <a:cubicBezTo>
                    <a:pt x="14068" y="23316"/>
                    <a:pt x="14073" y="23324"/>
                    <a:pt x="14073" y="23336"/>
                  </a:cubicBezTo>
                  <a:cubicBezTo>
                    <a:pt x="14073" y="23367"/>
                    <a:pt x="14077" y="23380"/>
                    <a:pt x="14085" y="23380"/>
                  </a:cubicBezTo>
                  <a:cubicBezTo>
                    <a:pt x="14100" y="23380"/>
                    <a:pt x="14134" y="23326"/>
                    <a:pt x="14195" y="23245"/>
                  </a:cubicBezTo>
                  <a:cubicBezTo>
                    <a:pt x="14195" y="23154"/>
                    <a:pt x="14347" y="22911"/>
                    <a:pt x="14468" y="22728"/>
                  </a:cubicBezTo>
                  <a:cubicBezTo>
                    <a:pt x="14651" y="22425"/>
                    <a:pt x="14620" y="22333"/>
                    <a:pt x="14651" y="22181"/>
                  </a:cubicBezTo>
                  <a:lnTo>
                    <a:pt x="14620" y="22090"/>
                  </a:lnTo>
                  <a:lnTo>
                    <a:pt x="14681" y="22121"/>
                  </a:lnTo>
                  <a:cubicBezTo>
                    <a:pt x="14687" y="22127"/>
                    <a:pt x="14696" y="22129"/>
                    <a:pt x="14705" y="22129"/>
                  </a:cubicBezTo>
                  <a:cubicBezTo>
                    <a:pt x="14744" y="22129"/>
                    <a:pt x="14803" y="22090"/>
                    <a:pt x="14803" y="22090"/>
                  </a:cubicBezTo>
                  <a:cubicBezTo>
                    <a:pt x="14833" y="22029"/>
                    <a:pt x="14803" y="22029"/>
                    <a:pt x="14772" y="21999"/>
                  </a:cubicBezTo>
                  <a:cubicBezTo>
                    <a:pt x="14742" y="21999"/>
                    <a:pt x="14772" y="21938"/>
                    <a:pt x="14864" y="21817"/>
                  </a:cubicBezTo>
                  <a:cubicBezTo>
                    <a:pt x="14924" y="21695"/>
                    <a:pt x="14955" y="21634"/>
                    <a:pt x="14955" y="21543"/>
                  </a:cubicBezTo>
                  <a:cubicBezTo>
                    <a:pt x="14955" y="21482"/>
                    <a:pt x="14985" y="21421"/>
                    <a:pt x="15046" y="21361"/>
                  </a:cubicBezTo>
                  <a:cubicBezTo>
                    <a:pt x="15076" y="21300"/>
                    <a:pt x="15076" y="21300"/>
                    <a:pt x="15046" y="21300"/>
                  </a:cubicBezTo>
                  <a:cubicBezTo>
                    <a:pt x="15016" y="21269"/>
                    <a:pt x="15046" y="21209"/>
                    <a:pt x="15076" y="21148"/>
                  </a:cubicBezTo>
                  <a:cubicBezTo>
                    <a:pt x="15168" y="21117"/>
                    <a:pt x="15228" y="20905"/>
                    <a:pt x="15198" y="20874"/>
                  </a:cubicBezTo>
                  <a:cubicBezTo>
                    <a:pt x="15168" y="20874"/>
                    <a:pt x="15168" y="20814"/>
                    <a:pt x="15198" y="20753"/>
                  </a:cubicBezTo>
                  <a:cubicBezTo>
                    <a:pt x="15198" y="20662"/>
                    <a:pt x="15228" y="20601"/>
                    <a:pt x="15198" y="20540"/>
                  </a:cubicBezTo>
                  <a:cubicBezTo>
                    <a:pt x="15228" y="20449"/>
                    <a:pt x="15228" y="20388"/>
                    <a:pt x="15228" y="20388"/>
                  </a:cubicBezTo>
                  <a:cubicBezTo>
                    <a:pt x="15237" y="20371"/>
                    <a:pt x="15243" y="20364"/>
                    <a:pt x="15247" y="20364"/>
                  </a:cubicBezTo>
                  <a:cubicBezTo>
                    <a:pt x="15259" y="20364"/>
                    <a:pt x="15259" y="20413"/>
                    <a:pt x="15259" y="20479"/>
                  </a:cubicBezTo>
                  <a:cubicBezTo>
                    <a:pt x="15259" y="20479"/>
                    <a:pt x="15259" y="20479"/>
                    <a:pt x="15289" y="20418"/>
                  </a:cubicBezTo>
                  <a:cubicBezTo>
                    <a:pt x="15319" y="20266"/>
                    <a:pt x="15319" y="20206"/>
                    <a:pt x="15319" y="20114"/>
                  </a:cubicBezTo>
                  <a:cubicBezTo>
                    <a:pt x="15259" y="20054"/>
                    <a:pt x="15259" y="20054"/>
                    <a:pt x="15319" y="20054"/>
                  </a:cubicBezTo>
                  <a:cubicBezTo>
                    <a:pt x="15350" y="20054"/>
                    <a:pt x="15411" y="19993"/>
                    <a:pt x="15380" y="19902"/>
                  </a:cubicBezTo>
                  <a:cubicBezTo>
                    <a:pt x="15319" y="19841"/>
                    <a:pt x="15350" y="19780"/>
                    <a:pt x="15380" y="19780"/>
                  </a:cubicBezTo>
                  <a:cubicBezTo>
                    <a:pt x="15400" y="19800"/>
                    <a:pt x="15416" y="19813"/>
                    <a:pt x="15427" y="19813"/>
                  </a:cubicBezTo>
                  <a:cubicBezTo>
                    <a:pt x="15451" y="19813"/>
                    <a:pt x="15452" y="19753"/>
                    <a:pt x="15411" y="19567"/>
                  </a:cubicBezTo>
                  <a:cubicBezTo>
                    <a:pt x="15411" y="19415"/>
                    <a:pt x="15380" y="19142"/>
                    <a:pt x="15411" y="18929"/>
                  </a:cubicBezTo>
                  <a:cubicBezTo>
                    <a:pt x="15381" y="18659"/>
                    <a:pt x="15380" y="18508"/>
                    <a:pt x="15409" y="18416"/>
                  </a:cubicBezTo>
                  <a:lnTo>
                    <a:pt x="15409" y="18416"/>
                  </a:lnTo>
                  <a:cubicBezTo>
                    <a:pt x="15413" y="18417"/>
                    <a:pt x="15416" y="18418"/>
                    <a:pt x="15420" y="18418"/>
                  </a:cubicBezTo>
                  <a:cubicBezTo>
                    <a:pt x="15426" y="18418"/>
                    <a:pt x="15433" y="18416"/>
                    <a:pt x="15441" y="18412"/>
                  </a:cubicBezTo>
                  <a:cubicBezTo>
                    <a:pt x="15443" y="18409"/>
                    <a:pt x="15444" y="18406"/>
                    <a:pt x="15446" y="18404"/>
                  </a:cubicBezTo>
                  <a:lnTo>
                    <a:pt x="15446" y="18404"/>
                  </a:lnTo>
                  <a:cubicBezTo>
                    <a:pt x="15438" y="18408"/>
                    <a:pt x="15426" y="18412"/>
                    <a:pt x="15411" y="18412"/>
                  </a:cubicBezTo>
                  <a:cubicBezTo>
                    <a:pt x="15410" y="18414"/>
                    <a:pt x="15410" y="18415"/>
                    <a:pt x="15409" y="18416"/>
                  </a:cubicBezTo>
                  <a:lnTo>
                    <a:pt x="15409" y="18416"/>
                  </a:lnTo>
                  <a:cubicBezTo>
                    <a:pt x="15370" y="18403"/>
                    <a:pt x="15350" y="18311"/>
                    <a:pt x="15350" y="18139"/>
                  </a:cubicBezTo>
                  <a:cubicBezTo>
                    <a:pt x="15350" y="17926"/>
                    <a:pt x="15319" y="17804"/>
                    <a:pt x="15289" y="17713"/>
                  </a:cubicBezTo>
                  <a:cubicBezTo>
                    <a:pt x="15289" y="17804"/>
                    <a:pt x="15289" y="17865"/>
                    <a:pt x="15289" y="17865"/>
                  </a:cubicBezTo>
                  <a:cubicBezTo>
                    <a:pt x="15228" y="17865"/>
                    <a:pt x="15228" y="17804"/>
                    <a:pt x="15228" y="17652"/>
                  </a:cubicBezTo>
                  <a:cubicBezTo>
                    <a:pt x="15228" y="17592"/>
                    <a:pt x="15259" y="17592"/>
                    <a:pt x="15289" y="17592"/>
                  </a:cubicBezTo>
                  <a:cubicBezTo>
                    <a:pt x="15350" y="17592"/>
                    <a:pt x="15350" y="17500"/>
                    <a:pt x="15350" y="17440"/>
                  </a:cubicBezTo>
                  <a:cubicBezTo>
                    <a:pt x="15350" y="17380"/>
                    <a:pt x="15350" y="17334"/>
                    <a:pt x="15341" y="17334"/>
                  </a:cubicBezTo>
                  <a:cubicBezTo>
                    <a:pt x="15337" y="17334"/>
                    <a:pt x="15330" y="17347"/>
                    <a:pt x="15319" y="17379"/>
                  </a:cubicBezTo>
                  <a:cubicBezTo>
                    <a:pt x="15289" y="17379"/>
                    <a:pt x="15289" y="17379"/>
                    <a:pt x="15289" y="17288"/>
                  </a:cubicBezTo>
                  <a:cubicBezTo>
                    <a:pt x="15259" y="17227"/>
                    <a:pt x="15259" y="17166"/>
                    <a:pt x="15228" y="17075"/>
                  </a:cubicBezTo>
                  <a:cubicBezTo>
                    <a:pt x="15224" y="17079"/>
                    <a:pt x="15221" y="17081"/>
                    <a:pt x="15217" y="17081"/>
                  </a:cubicBezTo>
                  <a:cubicBezTo>
                    <a:pt x="15198" y="17081"/>
                    <a:pt x="15198" y="17006"/>
                    <a:pt x="15198" y="16953"/>
                  </a:cubicBezTo>
                  <a:cubicBezTo>
                    <a:pt x="15198" y="16862"/>
                    <a:pt x="15198" y="16741"/>
                    <a:pt x="15198" y="16741"/>
                  </a:cubicBezTo>
                  <a:lnTo>
                    <a:pt x="15228" y="16741"/>
                  </a:lnTo>
                  <a:cubicBezTo>
                    <a:pt x="15259" y="16710"/>
                    <a:pt x="15289" y="16649"/>
                    <a:pt x="15289" y="16649"/>
                  </a:cubicBezTo>
                  <a:cubicBezTo>
                    <a:pt x="15289" y="16589"/>
                    <a:pt x="15259" y="16589"/>
                    <a:pt x="15259" y="16589"/>
                  </a:cubicBezTo>
                  <a:cubicBezTo>
                    <a:pt x="15259" y="16589"/>
                    <a:pt x="15228" y="16467"/>
                    <a:pt x="15228" y="16315"/>
                  </a:cubicBezTo>
                  <a:cubicBezTo>
                    <a:pt x="15198" y="16163"/>
                    <a:pt x="15168" y="15920"/>
                    <a:pt x="15168" y="15707"/>
                  </a:cubicBezTo>
                  <a:cubicBezTo>
                    <a:pt x="15107" y="15251"/>
                    <a:pt x="15076" y="14765"/>
                    <a:pt x="15076" y="14674"/>
                  </a:cubicBezTo>
                  <a:cubicBezTo>
                    <a:pt x="15076" y="14540"/>
                    <a:pt x="15076" y="14359"/>
                    <a:pt x="15056" y="14359"/>
                  </a:cubicBezTo>
                  <a:cubicBezTo>
                    <a:pt x="15053" y="14359"/>
                    <a:pt x="15050" y="14362"/>
                    <a:pt x="15046" y="14370"/>
                  </a:cubicBezTo>
                  <a:cubicBezTo>
                    <a:pt x="15045" y="14371"/>
                    <a:pt x="15044" y="14371"/>
                    <a:pt x="15042" y="14371"/>
                  </a:cubicBezTo>
                  <a:cubicBezTo>
                    <a:pt x="15013" y="14371"/>
                    <a:pt x="14984" y="14019"/>
                    <a:pt x="14955" y="13610"/>
                  </a:cubicBezTo>
                  <a:cubicBezTo>
                    <a:pt x="14894" y="13093"/>
                    <a:pt x="14864" y="12759"/>
                    <a:pt x="14833" y="12759"/>
                  </a:cubicBezTo>
                  <a:cubicBezTo>
                    <a:pt x="14833" y="12759"/>
                    <a:pt x="14833" y="12668"/>
                    <a:pt x="14833" y="12546"/>
                  </a:cubicBezTo>
                  <a:cubicBezTo>
                    <a:pt x="14803" y="12394"/>
                    <a:pt x="14772" y="12272"/>
                    <a:pt x="14772" y="12181"/>
                  </a:cubicBezTo>
                  <a:cubicBezTo>
                    <a:pt x="14729" y="12138"/>
                    <a:pt x="14717" y="12095"/>
                    <a:pt x="14724" y="12095"/>
                  </a:cubicBezTo>
                  <a:cubicBezTo>
                    <a:pt x="14727" y="12095"/>
                    <a:pt x="14733" y="12103"/>
                    <a:pt x="14742" y="12120"/>
                  </a:cubicBezTo>
                  <a:cubicBezTo>
                    <a:pt x="14772" y="12120"/>
                    <a:pt x="14803" y="12120"/>
                    <a:pt x="14803" y="12029"/>
                  </a:cubicBezTo>
                  <a:cubicBezTo>
                    <a:pt x="14803" y="11908"/>
                    <a:pt x="14772" y="11908"/>
                    <a:pt x="14742" y="11908"/>
                  </a:cubicBezTo>
                  <a:cubicBezTo>
                    <a:pt x="14712" y="11908"/>
                    <a:pt x="14712" y="11847"/>
                    <a:pt x="14712" y="11847"/>
                  </a:cubicBezTo>
                  <a:cubicBezTo>
                    <a:pt x="14681" y="11756"/>
                    <a:pt x="14681" y="11756"/>
                    <a:pt x="14712" y="11756"/>
                  </a:cubicBezTo>
                  <a:lnTo>
                    <a:pt x="14803" y="11756"/>
                  </a:lnTo>
                  <a:lnTo>
                    <a:pt x="14772" y="11695"/>
                  </a:lnTo>
                  <a:cubicBezTo>
                    <a:pt x="14742" y="11695"/>
                    <a:pt x="14742" y="11604"/>
                    <a:pt x="14742" y="11604"/>
                  </a:cubicBezTo>
                  <a:cubicBezTo>
                    <a:pt x="14742" y="11543"/>
                    <a:pt x="14742" y="11543"/>
                    <a:pt x="14803" y="11543"/>
                  </a:cubicBezTo>
                  <a:cubicBezTo>
                    <a:pt x="14864" y="11543"/>
                    <a:pt x="14864" y="11452"/>
                    <a:pt x="14803" y="11391"/>
                  </a:cubicBezTo>
                  <a:lnTo>
                    <a:pt x="14742" y="11269"/>
                  </a:lnTo>
                  <a:cubicBezTo>
                    <a:pt x="14803" y="11178"/>
                    <a:pt x="14742" y="11057"/>
                    <a:pt x="14681" y="10965"/>
                  </a:cubicBezTo>
                  <a:cubicBezTo>
                    <a:pt x="14742" y="10905"/>
                    <a:pt x="14742" y="10844"/>
                    <a:pt x="14681" y="10753"/>
                  </a:cubicBezTo>
                  <a:cubicBezTo>
                    <a:pt x="14677" y="10757"/>
                    <a:pt x="14673" y="10759"/>
                    <a:pt x="14669" y="10759"/>
                  </a:cubicBezTo>
                  <a:cubicBezTo>
                    <a:pt x="14644" y="10759"/>
                    <a:pt x="14625" y="10683"/>
                    <a:pt x="14651" y="10631"/>
                  </a:cubicBezTo>
                  <a:cubicBezTo>
                    <a:pt x="14681" y="10540"/>
                    <a:pt x="14681" y="10479"/>
                    <a:pt x="14681" y="10327"/>
                  </a:cubicBezTo>
                  <a:cubicBezTo>
                    <a:pt x="14620" y="10266"/>
                    <a:pt x="14590" y="9780"/>
                    <a:pt x="14529" y="9202"/>
                  </a:cubicBezTo>
                  <a:cubicBezTo>
                    <a:pt x="14499" y="8564"/>
                    <a:pt x="14468" y="8139"/>
                    <a:pt x="14408" y="8139"/>
                  </a:cubicBezTo>
                  <a:cubicBezTo>
                    <a:pt x="14408" y="8078"/>
                    <a:pt x="14408" y="8078"/>
                    <a:pt x="14438" y="7987"/>
                  </a:cubicBezTo>
                  <a:cubicBezTo>
                    <a:pt x="14468" y="7987"/>
                    <a:pt x="14468" y="7926"/>
                    <a:pt x="14408" y="7865"/>
                  </a:cubicBezTo>
                  <a:cubicBezTo>
                    <a:pt x="14347" y="7774"/>
                    <a:pt x="14316" y="7774"/>
                    <a:pt x="14377" y="7774"/>
                  </a:cubicBezTo>
                  <a:cubicBezTo>
                    <a:pt x="14408" y="7774"/>
                    <a:pt x="14408" y="7622"/>
                    <a:pt x="14377" y="7348"/>
                  </a:cubicBezTo>
                  <a:cubicBezTo>
                    <a:pt x="14377" y="7136"/>
                    <a:pt x="14347" y="6862"/>
                    <a:pt x="14316" y="6862"/>
                  </a:cubicBezTo>
                  <a:cubicBezTo>
                    <a:pt x="14279" y="6769"/>
                    <a:pt x="14265" y="6733"/>
                    <a:pt x="14273" y="6733"/>
                  </a:cubicBezTo>
                  <a:cubicBezTo>
                    <a:pt x="14278" y="6733"/>
                    <a:pt x="14293" y="6747"/>
                    <a:pt x="14316" y="6771"/>
                  </a:cubicBezTo>
                  <a:cubicBezTo>
                    <a:pt x="14321" y="6776"/>
                    <a:pt x="14326" y="6778"/>
                    <a:pt x="14330" y="6778"/>
                  </a:cubicBezTo>
                  <a:cubicBezTo>
                    <a:pt x="14377" y="6778"/>
                    <a:pt x="14370" y="6480"/>
                    <a:pt x="14286" y="6284"/>
                  </a:cubicBezTo>
                  <a:cubicBezTo>
                    <a:pt x="14286" y="6224"/>
                    <a:pt x="14286" y="6132"/>
                    <a:pt x="14316" y="6132"/>
                  </a:cubicBezTo>
                  <a:cubicBezTo>
                    <a:pt x="14316" y="6072"/>
                    <a:pt x="14316" y="6011"/>
                    <a:pt x="14256" y="5798"/>
                  </a:cubicBezTo>
                  <a:cubicBezTo>
                    <a:pt x="14256" y="5707"/>
                    <a:pt x="14225" y="5433"/>
                    <a:pt x="14225" y="5281"/>
                  </a:cubicBezTo>
                  <a:cubicBezTo>
                    <a:pt x="14195" y="5160"/>
                    <a:pt x="14164" y="5008"/>
                    <a:pt x="14164" y="5008"/>
                  </a:cubicBezTo>
                  <a:cubicBezTo>
                    <a:pt x="14154" y="4986"/>
                    <a:pt x="14147" y="4960"/>
                    <a:pt x="14142" y="4941"/>
                  </a:cubicBezTo>
                  <a:lnTo>
                    <a:pt x="14142" y="4941"/>
                  </a:lnTo>
                  <a:cubicBezTo>
                    <a:pt x="14192" y="4884"/>
                    <a:pt x="14162" y="4558"/>
                    <a:pt x="14104" y="4066"/>
                  </a:cubicBezTo>
                  <a:cubicBezTo>
                    <a:pt x="14073" y="3579"/>
                    <a:pt x="14043" y="3154"/>
                    <a:pt x="14073" y="3093"/>
                  </a:cubicBezTo>
                  <a:cubicBezTo>
                    <a:pt x="14073" y="3093"/>
                    <a:pt x="14043" y="3002"/>
                    <a:pt x="14012" y="2941"/>
                  </a:cubicBezTo>
                  <a:cubicBezTo>
                    <a:pt x="13952" y="2880"/>
                    <a:pt x="13952" y="2789"/>
                    <a:pt x="13952" y="2728"/>
                  </a:cubicBezTo>
                  <a:cubicBezTo>
                    <a:pt x="14012" y="2667"/>
                    <a:pt x="14012" y="2363"/>
                    <a:pt x="13921" y="2303"/>
                  </a:cubicBezTo>
                  <a:lnTo>
                    <a:pt x="13952" y="2303"/>
                  </a:lnTo>
                  <a:cubicBezTo>
                    <a:pt x="14012" y="2211"/>
                    <a:pt x="13982" y="2029"/>
                    <a:pt x="13891" y="1938"/>
                  </a:cubicBezTo>
                  <a:cubicBezTo>
                    <a:pt x="13921" y="1877"/>
                    <a:pt x="13952" y="1786"/>
                    <a:pt x="13921" y="1725"/>
                  </a:cubicBezTo>
                  <a:cubicBezTo>
                    <a:pt x="13921" y="1664"/>
                    <a:pt x="13921" y="1664"/>
                    <a:pt x="13982" y="1664"/>
                  </a:cubicBezTo>
                  <a:cubicBezTo>
                    <a:pt x="14012" y="1664"/>
                    <a:pt x="14043" y="1664"/>
                    <a:pt x="14043" y="1573"/>
                  </a:cubicBezTo>
                  <a:cubicBezTo>
                    <a:pt x="14043" y="1512"/>
                    <a:pt x="14012" y="1512"/>
                    <a:pt x="13982" y="1512"/>
                  </a:cubicBezTo>
                  <a:cubicBezTo>
                    <a:pt x="13982" y="1512"/>
                    <a:pt x="13952" y="1452"/>
                    <a:pt x="13952" y="1391"/>
                  </a:cubicBezTo>
                  <a:cubicBezTo>
                    <a:pt x="13952" y="1391"/>
                    <a:pt x="13952" y="1300"/>
                    <a:pt x="13921" y="1300"/>
                  </a:cubicBezTo>
                  <a:cubicBezTo>
                    <a:pt x="13891" y="1300"/>
                    <a:pt x="13891" y="1239"/>
                    <a:pt x="13860" y="1178"/>
                  </a:cubicBezTo>
                  <a:cubicBezTo>
                    <a:pt x="13901" y="1178"/>
                    <a:pt x="13888" y="1137"/>
                    <a:pt x="13865" y="1137"/>
                  </a:cubicBezTo>
                  <a:cubicBezTo>
                    <a:pt x="13854" y="1137"/>
                    <a:pt x="13840" y="1148"/>
                    <a:pt x="13830" y="1178"/>
                  </a:cubicBezTo>
                  <a:cubicBezTo>
                    <a:pt x="13800" y="1178"/>
                    <a:pt x="13769" y="1178"/>
                    <a:pt x="13769" y="1087"/>
                  </a:cubicBezTo>
                  <a:cubicBezTo>
                    <a:pt x="13769" y="1087"/>
                    <a:pt x="13739" y="1117"/>
                    <a:pt x="13709" y="1117"/>
                  </a:cubicBezTo>
                  <a:cubicBezTo>
                    <a:pt x="13648" y="1117"/>
                    <a:pt x="13617" y="1117"/>
                    <a:pt x="13587" y="1269"/>
                  </a:cubicBezTo>
                  <a:cubicBezTo>
                    <a:pt x="13587" y="1543"/>
                    <a:pt x="13557" y="1756"/>
                    <a:pt x="13617" y="1756"/>
                  </a:cubicBezTo>
                  <a:cubicBezTo>
                    <a:pt x="13617" y="1756"/>
                    <a:pt x="13678" y="1816"/>
                    <a:pt x="13678" y="1907"/>
                  </a:cubicBezTo>
                  <a:cubicBezTo>
                    <a:pt x="13678" y="1968"/>
                    <a:pt x="13648" y="2029"/>
                    <a:pt x="13648" y="2029"/>
                  </a:cubicBezTo>
                  <a:cubicBezTo>
                    <a:pt x="13617" y="2029"/>
                    <a:pt x="13648" y="2333"/>
                    <a:pt x="13678" y="2667"/>
                  </a:cubicBezTo>
                  <a:cubicBezTo>
                    <a:pt x="13709" y="3093"/>
                    <a:pt x="13739" y="3306"/>
                    <a:pt x="13709" y="3397"/>
                  </a:cubicBezTo>
                  <a:cubicBezTo>
                    <a:pt x="13678" y="3458"/>
                    <a:pt x="13678" y="3549"/>
                    <a:pt x="13678" y="3549"/>
                  </a:cubicBezTo>
                  <a:cubicBezTo>
                    <a:pt x="13709" y="3549"/>
                    <a:pt x="13739" y="3974"/>
                    <a:pt x="13800" y="4461"/>
                  </a:cubicBezTo>
                  <a:cubicBezTo>
                    <a:pt x="13830" y="4947"/>
                    <a:pt x="13860" y="5464"/>
                    <a:pt x="13891" y="5464"/>
                  </a:cubicBezTo>
                  <a:cubicBezTo>
                    <a:pt x="13921" y="5525"/>
                    <a:pt x="13921" y="5585"/>
                    <a:pt x="13921" y="5585"/>
                  </a:cubicBezTo>
                  <a:cubicBezTo>
                    <a:pt x="13891" y="5585"/>
                    <a:pt x="13891" y="5737"/>
                    <a:pt x="13921" y="5889"/>
                  </a:cubicBezTo>
                  <a:cubicBezTo>
                    <a:pt x="13952" y="6011"/>
                    <a:pt x="13952" y="6163"/>
                    <a:pt x="13952" y="6163"/>
                  </a:cubicBezTo>
                  <a:cubicBezTo>
                    <a:pt x="13921" y="6163"/>
                    <a:pt x="13952" y="6254"/>
                    <a:pt x="13952" y="6376"/>
                  </a:cubicBezTo>
                  <a:cubicBezTo>
                    <a:pt x="13952" y="6528"/>
                    <a:pt x="13982" y="6588"/>
                    <a:pt x="14012" y="6588"/>
                  </a:cubicBezTo>
                  <a:cubicBezTo>
                    <a:pt x="14012" y="6680"/>
                    <a:pt x="14043" y="7166"/>
                    <a:pt x="14043" y="7379"/>
                  </a:cubicBezTo>
                  <a:cubicBezTo>
                    <a:pt x="14012" y="7439"/>
                    <a:pt x="14043" y="7531"/>
                    <a:pt x="14073" y="7591"/>
                  </a:cubicBezTo>
                  <a:cubicBezTo>
                    <a:pt x="14104" y="7591"/>
                    <a:pt x="14164" y="7652"/>
                    <a:pt x="14164" y="7713"/>
                  </a:cubicBezTo>
                  <a:lnTo>
                    <a:pt x="14104" y="7713"/>
                  </a:lnTo>
                  <a:cubicBezTo>
                    <a:pt x="14080" y="7689"/>
                    <a:pt x="14066" y="7675"/>
                    <a:pt x="14059" y="7675"/>
                  </a:cubicBezTo>
                  <a:cubicBezTo>
                    <a:pt x="14047" y="7675"/>
                    <a:pt x="14055" y="7711"/>
                    <a:pt x="14073" y="7804"/>
                  </a:cubicBezTo>
                  <a:cubicBezTo>
                    <a:pt x="14073" y="7865"/>
                    <a:pt x="14073" y="7926"/>
                    <a:pt x="14073" y="7926"/>
                  </a:cubicBezTo>
                  <a:cubicBezTo>
                    <a:pt x="14104" y="7926"/>
                    <a:pt x="14134" y="8291"/>
                    <a:pt x="14195" y="8777"/>
                  </a:cubicBezTo>
                  <a:cubicBezTo>
                    <a:pt x="14224" y="9380"/>
                    <a:pt x="14252" y="9630"/>
                    <a:pt x="14281" y="9630"/>
                  </a:cubicBezTo>
                  <a:cubicBezTo>
                    <a:pt x="14283" y="9630"/>
                    <a:pt x="14284" y="9630"/>
                    <a:pt x="14286" y="9628"/>
                  </a:cubicBezTo>
                  <a:cubicBezTo>
                    <a:pt x="14316" y="9628"/>
                    <a:pt x="14316" y="9719"/>
                    <a:pt x="14316" y="9932"/>
                  </a:cubicBezTo>
                  <a:cubicBezTo>
                    <a:pt x="14256" y="10357"/>
                    <a:pt x="14256" y="10357"/>
                    <a:pt x="14286" y="10418"/>
                  </a:cubicBezTo>
                  <a:cubicBezTo>
                    <a:pt x="14286" y="10357"/>
                    <a:pt x="14316" y="10357"/>
                    <a:pt x="14347" y="10357"/>
                  </a:cubicBezTo>
                  <a:cubicBezTo>
                    <a:pt x="14408" y="10357"/>
                    <a:pt x="14408" y="10418"/>
                    <a:pt x="14347" y="10479"/>
                  </a:cubicBezTo>
                  <a:cubicBezTo>
                    <a:pt x="14286" y="10509"/>
                    <a:pt x="14408" y="11573"/>
                    <a:pt x="14468" y="11634"/>
                  </a:cubicBezTo>
                  <a:lnTo>
                    <a:pt x="14438" y="11634"/>
                  </a:lnTo>
                  <a:cubicBezTo>
                    <a:pt x="14408" y="11634"/>
                    <a:pt x="14408" y="11695"/>
                    <a:pt x="14438" y="11999"/>
                  </a:cubicBezTo>
                  <a:cubicBezTo>
                    <a:pt x="14468" y="12120"/>
                    <a:pt x="14468" y="12212"/>
                    <a:pt x="14468" y="12212"/>
                  </a:cubicBezTo>
                  <a:cubicBezTo>
                    <a:pt x="14529" y="12212"/>
                    <a:pt x="14529" y="12637"/>
                    <a:pt x="14499" y="12637"/>
                  </a:cubicBezTo>
                  <a:cubicBezTo>
                    <a:pt x="14468" y="12698"/>
                    <a:pt x="14468" y="12698"/>
                    <a:pt x="14468" y="12850"/>
                  </a:cubicBezTo>
                  <a:cubicBezTo>
                    <a:pt x="14560" y="13063"/>
                    <a:pt x="14560" y="13397"/>
                    <a:pt x="14529" y="13427"/>
                  </a:cubicBezTo>
                  <a:cubicBezTo>
                    <a:pt x="14529" y="13427"/>
                    <a:pt x="14529" y="13488"/>
                    <a:pt x="14529" y="13549"/>
                  </a:cubicBezTo>
                  <a:cubicBezTo>
                    <a:pt x="14590" y="13610"/>
                    <a:pt x="14590" y="13762"/>
                    <a:pt x="14590" y="13823"/>
                  </a:cubicBezTo>
                  <a:cubicBezTo>
                    <a:pt x="14612" y="13980"/>
                    <a:pt x="14618" y="14071"/>
                    <a:pt x="14632" y="14071"/>
                  </a:cubicBezTo>
                  <a:cubicBezTo>
                    <a:pt x="14637" y="14071"/>
                    <a:pt x="14643" y="14059"/>
                    <a:pt x="14651" y="14035"/>
                  </a:cubicBezTo>
                  <a:cubicBezTo>
                    <a:pt x="14681" y="14035"/>
                    <a:pt x="14712" y="14035"/>
                    <a:pt x="14712" y="14096"/>
                  </a:cubicBezTo>
                  <a:lnTo>
                    <a:pt x="14681" y="14127"/>
                  </a:lnTo>
                  <a:cubicBezTo>
                    <a:pt x="14651" y="14127"/>
                    <a:pt x="14681" y="14339"/>
                    <a:pt x="14681" y="14613"/>
                  </a:cubicBezTo>
                  <a:cubicBezTo>
                    <a:pt x="14712" y="14978"/>
                    <a:pt x="14742" y="15099"/>
                    <a:pt x="14712" y="15190"/>
                  </a:cubicBezTo>
                  <a:lnTo>
                    <a:pt x="14742" y="15251"/>
                  </a:lnTo>
                  <a:cubicBezTo>
                    <a:pt x="14772" y="15312"/>
                    <a:pt x="14803" y="15403"/>
                    <a:pt x="14742" y="15403"/>
                  </a:cubicBezTo>
                  <a:cubicBezTo>
                    <a:pt x="14742" y="15464"/>
                    <a:pt x="14742" y="15737"/>
                    <a:pt x="14803" y="15889"/>
                  </a:cubicBezTo>
                  <a:cubicBezTo>
                    <a:pt x="14803" y="15950"/>
                    <a:pt x="14803" y="16041"/>
                    <a:pt x="14803" y="16041"/>
                  </a:cubicBezTo>
                  <a:cubicBezTo>
                    <a:pt x="14742" y="16102"/>
                    <a:pt x="14772" y="16315"/>
                    <a:pt x="14833" y="16376"/>
                  </a:cubicBezTo>
                  <a:cubicBezTo>
                    <a:pt x="14803" y="16406"/>
                    <a:pt x="14803" y="16467"/>
                    <a:pt x="14833" y="16528"/>
                  </a:cubicBezTo>
                  <a:cubicBezTo>
                    <a:pt x="14864" y="16680"/>
                    <a:pt x="14894" y="16953"/>
                    <a:pt x="14864" y="16953"/>
                  </a:cubicBezTo>
                  <a:lnTo>
                    <a:pt x="14864" y="17044"/>
                  </a:lnTo>
                  <a:cubicBezTo>
                    <a:pt x="14894" y="17105"/>
                    <a:pt x="14894" y="17166"/>
                    <a:pt x="14924" y="17227"/>
                  </a:cubicBezTo>
                  <a:cubicBezTo>
                    <a:pt x="14924" y="17318"/>
                    <a:pt x="14924" y="17379"/>
                    <a:pt x="14955" y="17440"/>
                  </a:cubicBezTo>
                  <a:cubicBezTo>
                    <a:pt x="14985" y="17531"/>
                    <a:pt x="15016" y="17592"/>
                    <a:pt x="15016" y="17592"/>
                  </a:cubicBezTo>
                  <a:cubicBezTo>
                    <a:pt x="15016" y="17609"/>
                    <a:pt x="15013" y="17617"/>
                    <a:pt x="15008" y="17617"/>
                  </a:cubicBezTo>
                  <a:cubicBezTo>
                    <a:pt x="14995" y="17617"/>
                    <a:pt x="14967" y="17574"/>
                    <a:pt x="14924" y="17531"/>
                  </a:cubicBezTo>
                  <a:cubicBezTo>
                    <a:pt x="14917" y="17495"/>
                    <a:pt x="14912" y="17479"/>
                    <a:pt x="14909" y="17479"/>
                  </a:cubicBezTo>
                  <a:lnTo>
                    <a:pt x="14909" y="17479"/>
                  </a:lnTo>
                  <a:cubicBezTo>
                    <a:pt x="14899" y="17479"/>
                    <a:pt x="14915" y="17642"/>
                    <a:pt x="14985" y="17804"/>
                  </a:cubicBezTo>
                  <a:cubicBezTo>
                    <a:pt x="15035" y="17920"/>
                    <a:pt x="15057" y="17973"/>
                    <a:pt x="15053" y="17973"/>
                  </a:cubicBezTo>
                  <a:cubicBezTo>
                    <a:pt x="15050" y="17973"/>
                    <a:pt x="15027" y="17935"/>
                    <a:pt x="14985" y="17865"/>
                  </a:cubicBezTo>
                  <a:cubicBezTo>
                    <a:pt x="14969" y="17833"/>
                    <a:pt x="14953" y="17800"/>
                    <a:pt x="14946" y="17800"/>
                  </a:cubicBezTo>
                  <a:cubicBezTo>
                    <a:pt x="14940" y="17800"/>
                    <a:pt x="14941" y="17825"/>
                    <a:pt x="14955" y="17896"/>
                  </a:cubicBezTo>
                  <a:cubicBezTo>
                    <a:pt x="14955" y="17896"/>
                    <a:pt x="14985" y="18017"/>
                    <a:pt x="15016" y="18017"/>
                  </a:cubicBezTo>
                  <a:lnTo>
                    <a:pt x="15016" y="18230"/>
                  </a:lnTo>
                  <a:cubicBezTo>
                    <a:pt x="15016" y="18382"/>
                    <a:pt x="15016" y="18443"/>
                    <a:pt x="15016" y="18503"/>
                  </a:cubicBezTo>
                  <a:cubicBezTo>
                    <a:pt x="15046" y="18564"/>
                    <a:pt x="15046" y="18564"/>
                    <a:pt x="15016" y="18655"/>
                  </a:cubicBezTo>
                  <a:cubicBezTo>
                    <a:pt x="14985" y="18655"/>
                    <a:pt x="14985" y="18716"/>
                    <a:pt x="15076" y="18716"/>
                  </a:cubicBezTo>
                  <a:cubicBezTo>
                    <a:pt x="15107" y="18777"/>
                    <a:pt x="15107" y="18838"/>
                    <a:pt x="15076" y="18929"/>
                  </a:cubicBezTo>
                  <a:cubicBezTo>
                    <a:pt x="15016" y="18929"/>
                    <a:pt x="15016" y="18990"/>
                    <a:pt x="15046" y="18990"/>
                  </a:cubicBezTo>
                  <a:cubicBezTo>
                    <a:pt x="15076" y="19051"/>
                    <a:pt x="15076" y="19111"/>
                    <a:pt x="15076" y="19111"/>
                  </a:cubicBezTo>
                  <a:cubicBezTo>
                    <a:pt x="15065" y="19111"/>
                    <a:pt x="15058" y="19133"/>
                    <a:pt x="15052" y="19172"/>
                  </a:cubicBezTo>
                  <a:lnTo>
                    <a:pt x="15052" y="19172"/>
                  </a:lnTo>
                  <a:cubicBezTo>
                    <a:pt x="15050" y="19172"/>
                    <a:pt x="15048" y="19172"/>
                    <a:pt x="15046" y="19172"/>
                  </a:cubicBezTo>
                  <a:lnTo>
                    <a:pt x="15046" y="19218"/>
                  </a:lnTo>
                  <a:lnTo>
                    <a:pt x="15046" y="19218"/>
                  </a:lnTo>
                  <a:cubicBezTo>
                    <a:pt x="15048" y="19201"/>
                    <a:pt x="15050" y="19185"/>
                    <a:pt x="15052" y="19172"/>
                  </a:cubicBezTo>
                  <a:lnTo>
                    <a:pt x="15052" y="19172"/>
                  </a:lnTo>
                  <a:cubicBezTo>
                    <a:pt x="15083" y="19173"/>
                    <a:pt x="15137" y="19178"/>
                    <a:pt x="15137" y="19263"/>
                  </a:cubicBezTo>
                  <a:lnTo>
                    <a:pt x="15076" y="19324"/>
                  </a:lnTo>
                  <a:lnTo>
                    <a:pt x="15046" y="19263"/>
                  </a:lnTo>
                  <a:lnTo>
                    <a:pt x="15046" y="19218"/>
                  </a:lnTo>
                  <a:lnTo>
                    <a:pt x="15046" y="19218"/>
                  </a:lnTo>
                  <a:cubicBezTo>
                    <a:pt x="15038" y="19286"/>
                    <a:pt x="15031" y="19385"/>
                    <a:pt x="15016" y="19507"/>
                  </a:cubicBezTo>
                  <a:cubicBezTo>
                    <a:pt x="15016" y="19719"/>
                    <a:pt x="14955" y="20023"/>
                    <a:pt x="14924" y="20327"/>
                  </a:cubicBezTo>
                  <a:cubicBezTo>
                    <a:pt x="14924" y="20388"/>
                    <a:pt x="14924" y="20449"/>
                    <a:pt x="14955" y="20479"/>
                  </a:cubicBezTo>
                  <a:cubicBezTo>
                    <a:pt x="15016" y="20479"/>
                    <a:pt x="14985" y="20479"/>
                    <a:pt x="14955" y="20540"/>
                  </a:cubicBezTo>
                  <a:cubicBezTo>
                    <a:pt x="14846" y="20567"/>
                    <a:pt x="14811" y="20666"/>
                    <a:pt x="14868" y="20666"/>
                  </a:cubicBezTo>
                  <a:cubicBezTo>
                    <a:pt x="14875" y="20666"/>
                    <a:pt x="14884" y="20665"/>
                    <a:pt x="14894" y="20662"/>
                  </a:cubicBezTo>
                  <a:cubicBezTo>
                    <a:pt x="14932" y="20636"/>
                    <a:pt x="14954" y="20622"/>
                    <a:pt x="14960" y="20622"/>
                  </a:cubicBezTo>
                  <a:cubicBezTo>
                    <a:pt x="14969" y="20622"/>
                    <a:pt x="14947" y="20651"/>
                    <a:pt x="14894" y="20722"/>
                  </a:cubicBezTo>
                  <a:cubicBezTo>
                    <a:pt x="14833" y="20783"/>
                    <a:pt x="14833" y="20783"/>
                    <a:pt x="14864" y="20874"/>
                  </a:cubicBezTo>
                  <a:cubicBezTo>
                    <a:pt x="14894" y="20874"/>
                    <a:pt x="14864" y="20935"/>
                    <a:pt x="14833" y="20935"/>
                  </a:cubicBezTo>
                  <a:cubicBezTo>
                    <a:pt x="14803" y="20996"/>
                    <a:pt x="14742" y="21026"/>
                    <a:pt x="14772" y="21057"/>
                  </a:cubicBezTo>
                  <a:cubicBezTo>
                    <a:pt x="14772" y="21057"/>
                    <a:pt x="14772" y="21117"/>
                    <a:pt x="14712" y="21178"/>
                  </a:cubicBezTo>
                  <a:cubicBezTo>
                    <a:pt x="14651" y="21209"/>
                    <a:pt x="14651" y="21300"/>
                    <a:pt x="14681" y="21361"/>
                  </a:cubicBezTo>
                  <a:cubicBezTo>
                    <a:pt x="14660" y="21510"/>
                    <a:pt x="14654" y="21584"/>
                    <a:pt x="14631" y="21584"/>
                  </a:cubicBezTo>
                  <a:cubicBezTo>
                    <a:pt x="14621" y="21584"/>
                    <a:pt x="14608" y="21570"/>
                    <a:pt x="14590" y="21543"/>
                  </a:cubicBezTo>
                  <a:cubicBezTo>
                    <a:pt x="14587" y="21538"/>
                    <a:pt x="14584" y="21535"/>
                    <a:pt x="14581" y="21535"/>
                  </a:cubicBezTo>
                  <a:cubicBezTo>
                    <a:pt x="14549" y="21535"/>
                    <a:pt x="14499" y="21794"/>
                    <a:pt x="14499" y="21877"/>
                  </a:cubicBezTo>
                  <a:cubicBezTo>
                    <a:pt x="14529" y="21969"/>
                    <a:pt x="14529" y="21969"/>
                    <a:pt x="14499" y="21969"/>
                  </a:cubicBezTo>
                  <a:cubicBezTo>
                    <a:pt x="14493" y="21962"/>
                    <a:pt x="14487" y="21960"/>
                    <a:pt x="14481" y="21960"/>
                  </a:cubicBezTo>
                  <a:cubicBezTo>
                    <a:pt x="14457" y="21960"/>
                    <a:pt x="14438" y="21999"/>
                    <a:pt x="14438" y="21999"/>
                  </a:cubicBezTo>
                  <a:cubicBezTo>
                    <a:pt x="14408" y="22060"/>
                    <a:pt x="14377" y="22121"/>
                    <a:pt x="14347" y="22121"/>
                  </a:cubicBezTo>
                  <a:cubicBezTo>
                    <a:pt x="14347" y="22121"/>
                    <a:pt x="14316" y="22181"/>
                    <a:pt x="14286" y="22303"/>
                  </a:cubicBezTo>
                  <a:cubicBezTo>
                    <a:pt x="14316" y="22455"/>
                    <a:pt x="14164" y="22607"/>
                    <a:pt x="14073" y="22637"/>
                  </a:cubicBezTo>
                  <a:lnTo>
                    <a:pt x="14012" y="22789"/>
                  </a:lnTo>
                  <a:cubicBezTo>
                    <a:pt x="14037" y="22864"/>
                    <a:pt x="14042" y="22919"/>
                    <a:pt x="14009" y="22919"/>
                  </a:cubicBezTo>
                  <a:cubicBezTo>
                    <a:pt x="14002" y="22919"/>
                    <a:pt x="13993" y="22916"/>
                    <a:pt x="13982" y="22911"/>
                  </a:cubicBezTo>
                  <a:lnTo>
                    <a:pt x="13952" y="22880"/>
                  </a:lnTo>
                  <a:cubicBezTo>
                    <a:pt x="13952" y="22941"/>
                    <a:pt x="13921" y="23002"/>
                    <a:pt x="13891" y="23063"/>
                  </a:cubicBezTo>
                  <a:cubicBezTo>
                    <a:pt x="13830" y="23124"/>
                    <a:pt x="13769" y="23154"/>
                    <a:pt x="13739" y="23154"/>
                  </a:cubicBezTo>
                  <a:cubicBezTo>
                    <a:pt x="13726" y="23141"/>
                    <a:pt x="13719" y="23134"/>
                    <a:pt x="13712" y="23134"/>
                  </a:cubicBezTo>
                  <a:cubicBezTo>
                    <a:pt x="13703" y="23134"/>
                    <a:pt x="13696" y="23149"/>
                    <a:pt x="13678" y="23184"/>
                  </a:cubicBezTo>
                  <a:lnTo>
                    <a:pt x="13709" y="23215"/>
                  </a:lnTo>
                  <a:cubicBezTo>
                    <a:pt x="13709" y="23215"/>
                    <a:pt x="13739" y="23245"/>
                    <a:pt x="13709" y="23306"/>
                  </a:cubicBezTo>
                  <a:cubicBezTo>
                    <a:pt x="13648" y="23336"/>
                    <a:pt x="13617" y="23397"/>
                    <a:pt x="13587" y="23397"/>
                  </a:cubicBezTo>
                  <a:cubicBezTo>
                    <a:pt x="13526" y="23428"/>
                    <a:pt x="13465" y="23458"/>
                    <a:pt x="13496" y="23458"/>
                  </a:cubicBezTo>
                  <a:cubicBezTo>
                    <a:pt x="13496" y="23458"/>
                    <a:pt x="13465" y="23519"/>
                    <a:pt x="13374" y="23549"/>
                  </a:cubicBezTo>
                  <a:cubicBezTo>
                    <a:pt x="13344" y="23610"/>
                    <a:pt x="13283" y="23671"/>
                    <a:pt x="13192" y="23762"/>
                  </a:cubicBezTo>
                  <a:cubicBezTo>
                    <a:pt x="13192" y="23823"/>
                    <a:pt x="13101" y="23914"/>
                    <a:pt x="13070" y="23914"/>
                  </a:cubicBezTo>
                  <a:cubicBezTo>
                    <a:pt x="13070" y="23914"/>
                    <a:pt x="12979" y="24005"/>
                    <a:pt x="12949" y="24066"/>
                  </a:cubicBezTo>
                  <a:cubicBezTo>
                    <a:pt x="12879" y="24159"/>
                    <a:pt x="12827" y="24198"/>
                    <a:pt x="12806" y="24198"/>
                  </a:cubicBezTo>
                  <a:cubicBezTo>
                    <a:pt x="12800" y="24198"/>
                    <a:pt x="12797" y="24195"/>
                    <a:pt x="12797" y="24187"/>
                  </a:cubicBezTo>
                  <a:cubicBezTo>
                    <a:pt x="12786" y="24176"/>
                    <a:pt x="12778" y="24169"/>
                    <a:pt x="12773" y="24169"/>
                  </a:cubicBezTo>
                  <a:cubicBezTo>
                    <a:pt x="12762" y="24169"/>
                    <a:pt x="12755" y="24190"/>
                    <a:pt x="12736" y="24248"/>
                  </a:cubicBezTo>
                  <a:cubicBezTo>
                    <a:pt x="12766" y="24248"/>
                    <a:pt x="12705" y="24309"/>
                    <a:pt x="12645" y="24339"/>
                  </a:cubicBezTo>
                  <a:cubicBezTo>
                    <a:pt x="12614" y="24400"/>
                    <a:pt x="12553" y="24431"/>
                    <a:pt x="12553" y="24431"/>
                  </a:cubicBezTo>
                  <a:cubicBezTo>
                    <a:pt x="12584" y="24461"/>
                    <a:pt x="12584" y="24461"/>
                    <a:pt x="12523" y="24491"/>
                  </a:cubicBezTo>
                  <a:cubicBezTo>
                    <a:pt x="12462" y="24552"/>
                    <a:pt x="12310" y="24643"/>
                    <a:pt x="12250" y="24674"/>
                  </a:cubicBezTo>
                  <a:cubicBezTo>
                    <a:pt x="12069" y="24794"/>
                    <a:pt x="12067" y="24795"/>
                    <a:pt x="12155" y="24795"/>
                  </a:cubicBezTo>
                  <a:lnTo>
                    <a:pt x="12155" y="24795"/>
                  </a:lnTo>
                  <a:cubicBezTo>
                    <a:pt x="12142" y="24803"/>
                    <a:pt x="12123" y="24813"/>
                    <a:pt x="12098" y="24826"/>
                  </a:cubicBezTo>
                  <a:cubicBezTo>
                    <a:pt x="12037" y="24856"/>
                    <a:pt x="11854" y="24978"/>
                    <a:pt x="11672" y="25069"/>
                  </a:cubicBezTo>
                  <a:cubicBezTo>
                    <a:pt x="11429" y="25191"/>
                    <a:pt x="11429" y="25191"/>
                    <a:pt x="11459" y="25221"/>
                  </a:cubicBezTo>
                  <a:cubicBezTo>
                    <a:pt x="11524" y="25242"/>
                    <a:pt x="11512" y="25264"/>
                    <a:pt x="11468" y="25264"/>
                  </a:cubicBezTo>
                  <a:cubicBezTo>
                    <a:pt x="11449" y="25264"/>
                    <a:pt x="11425" y="25260"/>
                    <a:pt x="11398" y="25251"/>
                  </a:cubicBezTo>
                  <a:cubicBezTo>
                    <a:pt x="11246" y="25251"/>
                    <a:pt x="11186" y="25312"/>
                    <a:pt x="11216" y="25312"/>
                  </a:cubicBezTo>
                  <a:cubicBezTo>
                    <a:pt x="11155" y="25373"/>
                    <a:pt x="11155" y="25403"/>
                    <a:pt x="11094" y="25403"/>
                  </a:cubicBezTo>
                  <a:cubicBezTo>
                    <a:pt x="11094" y="25396"/>
                    <a:pt x="11091" y="25392"/>
                    <a:pt x="11083" y="25392"/>
                  </a:cubicBezTo>
                  <a:cubicBezTo>
                    <a:pt x="11060" y="25392"/>
                    <a:pt x="11003" y="25426"/>
                    <a:pt x="10912" y="25494"/>
                  </a:cubicBezTo>
                  <a:cubicBezTo>
                    <a:pt x="10882" y="25510"/>
                    <a:pt x="10867" y="25517"/>
                    <a:pt x="10859" y="25517"/>
                  </a:cubicBezTo>
                  <a:cubicBezTo>
                    <a:pt x="10851" y="25517"/>
                    <a:pt x="10851" y="25510"/>
                    <a:pt x="10851" y="25494"/>
                  </a:cubicBezTo>
                  <a:cubicBezTo>
                    <a:pt x="10851" y="25494"/>
                    <a:pt x="10791" y="25525"/>
                    <a:pt x="10699" y="25555"/>
                  </a:cubicBezTo>
                  <a:cubicBezTo>
                    <a:pt x="10669" y="25586"/>
                    <a:pt x="10547" y="25677"/>
                    <a:pt x="10426" y="25707"/>
                  </a:cubicBezTo>
                  <a:cubicBezTo>
                    <a:pt x="10340" y="25729"/>
                    <a:pt x="10254" y="25750"/>
                    <a:pt x="10200" y="25750"/>
                  </a:cubicBezTo>
                  <a:cubicBezTo>
                    <a:pt x="10178" y="25750"/>
                    <a:pt x="10161" y="25747"/>
                    <a:pt x="10152" y="25738"/>
                  </a:cubicBezTo>
                  <a:cubicBezTo>
                    <a:pt x="10152" y="25738"/>
                    <a:pt x="10091" y="25768"/>
                    <a:pt x="10031" y="25829"/>
                  </a:cubicBezTo>
                  <a:cubicBezTo>
                    <a:pt x="9997" y="25879"/>
                    <a:pt x="9964" y="25902"/>
                    <a:pt x="9940" y="25902"/>
                  </a:cubicBezTo>
                  <a:cubicBezTo>
                    <a:pt x="9921" y="25902"/>
                    <a:pt x="9909" y="25887"/>
                    <a:pt x="9909" y="25859"/>
                  </a:cubicBezTo>
                  <a:cubicBezTo>
                    <a:pt x="9895" y="25832"/>
                    <a:pt x="9888" y="25817"/>
                    <a:pt x="9881" y="25817"/>
                  </a:cubicBezTo>
                  <a:cubicBezTo>
                    <a:pt x="9873" y="25817"/>
                    <a:pt x="9865" y="25839"/>
                    <a:pt x="9848" y="25890"/>
                  </a:cubicBezTo>
                  <a:cubicBezTo>
                    <a:pt x="9811" y="25927"/>
                    <a:pt x="9669" y="25953"/>
                    <a:pt x="9580" y="25953"/>
                  </a:cubicBezTo>
                  <a:cubicBezTo>
                    <a:pt x="9525" y="25953"/>
                    <a:pt x="9491" y="25943"/>
                    <a:pt x="9514" y="25920"/>
                  </a:cubicBezTo>
                  <a:cubicBezTo>
                    <a:pt x="9484" y="25890"/>
                    <a:pt x="9484" y="25859"/>
                    <a:pt x="9484" y="25859"/>
                  </a:cubicBezTo>
                  <a:cubicBezTo>
                    <a:pt x="9423" y="25890"/>
                    <a:pt x="9362" y="25920"/>
                    <a:pt x="9362" y="25920"/>
                  </a:cubicBezTo>
                  <a:cubicBezTo>
                    <a:pt x="9362" y="25950"/>
                    <a:pt x="9301" y="25950"/>
                    <a:pt x="9119" y="26011"/>
                  </a:cubicBezTo>
                  <a:cubicBezTo>
                    <a:pt x="8967" y="26042"/>
                    <a:pt x="8693" y="26072"/>
                    <a:pt x="8572" y="26072"/>
                  </a:cubicBezTo>
                  <a:cubicBezTo>
                    <a:pt x="8501" y="26090"/>
                    <a:pt x="8401" y="26107"/>
                    <a:pt x="8317" y="26107"/>
                  </a:cubicBezTo>
                  <a:cubicBezTo>
                    <a:pt x="8255" y="26107"/>
                    <a:pt x="8202" y="26098"/>
                    <a:pt x="8176" y="26072"/>
                  </a:cubicBezTo>
                  <a:cubicBezTo>
                    <a:pt x="8116" y="26072"/>
                    <a:pt x="8025" y="26072"/>
                    <a:pt x="7903" y="26102"/>
                  </a:cubicBezTo>
                  <a:cubicBezTo>
                    <a:pt x="7873" y="26118"/>
                    <a:pt x="7819" y="26125"/>
                    <a:pt x="7774" y="26125"/>
                  </a:cubicBezTo>
                  <a:cubicBezTo>
                    <a:pt x="7728" y="26125"/>
                    <a:pt x="7690" y="26118"/>
                    <a:pt x="7690" y="26102"/>
                  </a:cubicBezTo>
                  <a:lnTo>
                    <a:pt x="7629" y="26102"/>
                  </a:lnTo>
                  <a:cubicBezTo>
                    <a:pt x="7508" y="26133"/>
                    <a:pt x="7417" y="26133"/>
                    <a:pt x="7417" y="26133"/>
                  </a:cubicBezTo>
                  <a:cubicBezTo>
                    <a:pt x="7417" y="26108"/>
                    <a:pt x="7377" y="26064"/>
                    <a:pt x="7329" y="26064"/>
                  </a:cubicBezTo>
                  <a:cubicBezTo>
                    <a:pt x="7318" y="26064"/>
                    <a:pt x="7307" y="26066"/>
                    <a:pt x="7295" y="26072"/>
                  </a:cubicBezTo>
                  <a:cubicBezTo>
                    <a:pt x="7295" y="26087"/>
                    <a:pt x="7280" y="26095"/>
                    <a:pt x="7246" y="26095"/>
                  </a:cubicBezTo>
                  <a:cubicBezTo>
                    <a:pt x="7211" y="26095"/>
                    <a:pt x="7158" y="26087"/>
                    <a:pt x="7082" y="26072"/>
                  </a:cubicBezTo>
                  <a:cubicBezTo>
                    <a:pt x="7052" y="26072"/>
                    <a:pt x="6900" y="26042"/>
                    <a:pt x="6687" y="26011"/>
                  </a:cubicBezTo>
                  <a:cubicBezTo>
                    <a:pt x="6444" y="25950"/>
                    <a:pt x="6170" y="25890"/>
                    <a:pt x="5897" y="25798"/>
                  </a:cubicBezTo>
                  <a:cubicBezTo>
                    <a:pt x="5623" y="25707"/>
                    <a:pt x="5350" y="25616"/>
                    <a:pt x="5167" y="25525"/>
                  </a:cubicBezTo>
                  <a:cubicBezTo>
                    <a:pt x="4985" y="25434"/>
                    <a:pt x="4833" y="25403"/>
                    <a:pt x="4833" y="25403"/>
                  </a:cubicBezTo>
                  <a:cubicBezTo>
                    <a:pt x="4833" y="25403"/>
                    <a:pt x="4772" y="25373"/>
                    <a:pt x="4651" y="25312"/>
                  </a:cubicBezTo>
                  <a:cubicBezTo>
                    <a:pt x="4590" y="25282"/>
                    <a:pt x="4499" y="25191"/>
                    <a:pt x="4499" y="25191"/>
                  </a:cubicBezTo>
                  <a:cubicBezTo>
                    <a:pt x="4529" y="25160"/>
                    <a:pt x="4225" y="25008"/>
                    <a:pt x="4012" y="24917"/>
                  </a:cubicBezTo>
                  <a:cubicBezTo>
                    <a:pt x="3951" y="24917"/>
                    <a:pt x="3891" y="24856"/>
                    <a:pt x="3830" y="24826"/>
                  </a:cubicBezTo>
                  <a:cubicBezTo>
                    <a:pt x="3891" y="24765"/>
                    <a:pt x="3708" y="24643"/>
                    <a:pt x="3587" y="24613"/>
                  </a:cubicBezTo>
                  <a:cubicBezTo>
                    <a:pt x="3496" y="24613"/>
                    <a:pt x="3435" y="24583"/>
                    <a:pt x="3496" y="24522"/>
                  </a:cubicBezTo>
                  <a:cubicBezTo>
                    <a:pt x="3526" y="24461"/>
                    <a:pt x="3435" y="24370"/>
                    <a:pt x="3252" y="24370"/>
                  </a:cubicBezTo>
                  <a:cubicBezTo>
                    <a:pt x="3192" y="24339"/>
                    <a:pt x="3192" y="24339"/>
                    <a:pt x="3161" y="24279"/>
                  </a:cubicBezTo>
                  <a:cubicBezTo>
                    <a:pt x="3161" y="24204"/>
                    <a:pt x="3120" y="24149"/>
                    <a:pt x="3105" y="24149"/>
                  </a:cubicBezTo>
                  <a:cubicBezTo>
                    <a:pt x="3102" y="24149"/>
                    <a:pt x="3100" y="24152"/>
                    <a:pt x="3100" y="24157"/>
                  </a:cubicBezTo>
                  <a:cubicBezTo>
                    <a:pt x="3009" y="24157"/>
                    <a:pt x="2948" y="24096"/>
                    <a:pt x="2948" y="24005"/>
                  </a:cubicBezTo>
                  <a:cubicBezTo>
                    <a:pt x="2888" y="23883"/>
                    <a:pt x="2888" y="23883"/>
                    <a:pt x="2796" y="23853"/>
                  </a:cubicBezTo>
                  <a:cubicBezTo>
                    <a:pt x="2705" y="23853"/>
                    <a:pt x="2523" y="23640"/>
                    <a:pt x="2553" y="23549"/>
                  </a:cubicBezTo>
                  <a:cubicBezTo>
                    <a:pt x="2501" y="23523"/>
                    <a:pt x="2494" y="23452"/>
                    <a:pt x="2473" y="23452"/>
                  </a:cubicBezTo>
                  <a:cubicBezTo>
                    <a:pt x="2470" y="23452"/>
                    <a:pt x="2466" y="23454"/>
                    <a:pt x="2462" y="23458"/>
                  </a:cubicBezTo>
                  <a:lnTo>
                    <a:pt x="2432" y="23397"/>
                  </a:lnTo>
                  <a:cubicBezTo>
                    <a:pt x="2401" y="23336"/>
                    <a:pt x="2371" y="23276"/>
                    <a:pt x="2371" y="23276"/>
                  </a:cubicBezTo>
                  <a:lnTo>
                    <a:pt x="2341" y="23306"/>
                  </a:lnTo>
                  <a:cubicBezTo>
                    <a:pt x="2310" y="23245"/>
                    <a:pt x="2067" y="22911"/>
                    <a:pt x="1854" y="22485"/>
                  </a:cubicBezTo>
                  <a:cubicBezTo>
                    <a:pt x="1793" y="22394"/>
                    <a:pt x="1763" y="22333"/>
                    <a:pt x="1733" y="22273"/>
                  </a:cubicBezTo>
                  <a:cubicBezTo>
                    <a:pt x="1702" y="22212"/>
                    <a:pt x="1672" y="22151"/>
                    <a:pt x="1641" y="22090"/>
                  </a:cubicBezTo>
                  <a:cubicBezTo>
                    <a:pt x="1611" y="21969"/>
                    <a:pt x="1550" y="21908"/>
                    <a:pt x="1550" y="21847"/>
                  </a:cubicBezTo>
                  <a:cubicBezTo>
                    <a:pt x="1511" y="21788"/>
                    <a:pt x="1484" y="21755"/>
                    <a:pt x="1470" y="21755"/>
                  </a:cubicBezTo>
                  <a:cubicBezTo>
                    <a:pt x="1463" y="21755"/>
                    <a:pt x="1459" y="21765"/>
                    <a:pt x="1459" y="21786"/>
                  </a:cubicBezTo>
                  <a:cubicBezTo>
                    <a:pt x="1453" y="21798"/>
                    <a:pt x="1446" y="21803"/>
                    <a:pt x="1439" y="21803"/>
                  </a:cubicBezTo>
                  <a:cubicBezTo>
                    <a:pt x="1409" y="21803"/>
                    <a:pt x="1374" y="21714"/>
                    <a:pt x="1398" y="21665"/>
                  </a:cubicBezTo>
                  <a:cubicBezTo>
                    <a:pt x="1398" y="21604"/>
                    <a:pt x="1368" y="21452"/>
                    <a:pt x="1337" y="21330"/>
                  </a:cubicBezTo>
                  <a:cubicBezTo>
                    <a:pt x="1307" y="21178"/>
                    <a:pt x="1246" y="21057"/>
                    <a:pt x="1277" y="21057"/>
                  </a:cubicBezTo>
                  <a:lnTo>
                    <a:pt x="1246" y="20996"/>
                  </a:lnTo>
                  <a:cubicBezTo>
                    <a:pt x="1155" y="20874"/>
                    <a:pt x="1094" y="20479"/>
                    <a:pt x="1064" y="20297"/>
                  </a:cubicBezTo>
                  <a:cubicBezTo>
                    <a:pt x="1034" y="20145"/>
                    <a:pt x="1034" y="20084"/>
                    <a:pt x="1003" y="19962"/>
                  </a:cubicBezTo>
                  <a:cubicBezTo>
                    <a:pt x="942" y="19810"/>
                    <a:pt x="942" y="19810"/>
                    <a:pt x="973" y="19750"/>
                  </a:cubicBezTo>
                  <a:cubicBezTo>
                    <a:pt x="1003" y="19750"/>
                    <a:pt x="1003" y="19355"/>
                    <a:pt x="942" y="19355"/>
                  </a:cubicBezTo>
                  <a:lnTo>
                    <a:pt x="973" y="19294"/>
                  </a:lnTo>
                  <a:cubicBezTo>
                    <a:pt x="1003" y="19203"/>
                    <a:pt x="973" y="19142"/>
                    <a:pt x="942" y="19142"/>
                  </a:cubicBezTo>
                  <a:cubicBezTo>
                    <a:pt x="882" y="19142"/>
                    <a:pt x="882" y="19081"/>
                    <a:pt x="973" y="19020"/>
                  </a:cubicBezTo>
                  <a:cubicBezTo>
                    <a:pt x="1034" y="19020"/>
                    <a:pt x="1034" y="18929"/>
                    <a:pt x="1003" y="18929"/>
                  </a:cubicBezTo>
                  <a:cubicBezTo>
                    <a:pt x="973" y="18868"/>
                    <a:pt x="942" y="18807"/>
                    <a:pt x="973" y="18747"/>
                  </a:cubicBezTo>
                  <a:cubicBezTo>
                    <a:pt x="973" y="18686"/>
                    <a:pt x="973" y="18595"/>
                    <a:pt x="912" y="18595"/>
                  </a:cubicBezTo>
                  <a:cubicBezTo>
                    <a:pt x="882" y="18595"/>
                    <a:pt x="882" y="18534"/>
                    <a:pt x="882" y="18443"/>
                  </a:cubicBezTo>
                  <a:cubicBezTo>
                    <a:pt x="912" y="18443"/>
                    <a:pt x="912" y="18443"/>
                    <a:pt x="942" y="18534"/>
                  </a:cubicBezTo>
                  <a:cubicBezTo>
                    <a:pt x="942" y="18506"/>
                    <a:pt x="942" y="18454"/>
                    <a:pt x="942" y="18382"/>
                  </a:cubicBezTo>
                  <a:cubicBezTo>
                    <a:pt x="942" y="18321"/>
                    <a:pt x="1003" y="18169"/>
                    <a:pt x="1034" y="18169"/>
                  </a:cubicBezTo>
                  <a:cubicBezTo>
                    <a:pt x="1055" y="18127"/>
                    <a:pt x="1061" y="18070"/>
                    <a:pt x="1043" y="18070"/>
                  </a:cubicBezTo>
                  <a:cubicBezTo>
                    <a:pt x="1034" y="18070"/>
                    <a:pt x="1022" y="18081"/>
                    <a:pt x="1003" y="18108"/>
                  </a:cubicBezTo>
                  <a:cubicBezTo>
                    <a:pt x="942" y="18108"/>
                    <a:pt x="942" y="18108"/>
                    <a:pt x="942" y="17956"/>
                  </a:cubicBezTo>
                  <a:cubicBezTo>
                    <a:pt x="942" y="17865"/>
                    <a:pt x="942" y="17804"/>
                    <a:pt x="973" y="17804"/>
                  </a:cubicBezTo>
                  <a:cubicBezTo>
                    <a:pt x="1003" y="17804"/>
                    <a:pt x="1003" y="17804"/>
                    <a:pt x="1003" y="17683"/>
                  </a:cubicBezTo>
                  <a:cubicBezTo>
                    <a:pt x="1003" y="17470"/>
                    <a:pt x="912" y="17227"/>
                    <a:pt x="851" y="17166"/>
                  </a:cubicBezTo>
                  <a:cubicBezTo>
                    <a:pt x="790" y="17166"/>
                    <a:pt x="790" y="17166"/>
                    <a:pt x="882" y="17075"/>
                  </a:cubicBezTo>
                  <a:cubicBezTo>
                    <a:pt x="886" y="17079"/>
                    <a:pt x="889" y="17081"/>
                    <a:pt x="892" y="17081"/>
                  </a:cubicBezTo>
                  <a:cubicBezTo>
                    <a:pt x="912" y="17081"/>
                    <a:pt x="912" y="17006"/>
                    <a:pt x="912" y="16953"/>
                  </a:cubicBezTo>
                  <a:cubicBezTo>
                    <a:pt x="892" y="16953"/>
                    <a:pt x="898" y="16913"/>
                    <a:pt x="905" y="16913"/>
                  </a:cubicBezTo>
                  <a:cubicBezTo>
                    <a:pt x="909" y="16913"/>
                    <a:pt x="912" y="16923"/>
                    <a:pt x="912" y="16953"/>
                  </a:cubicBezTo>
                  <a:cubicBezTo>
                    <a:pt x="942" y="16953"/>
                    <a:pt x="942" y="17014"/>
                    <a:pt x="942" y="17105"/>
                  </a:cubicBezTo>
                  <a:lnTo>
                    <a:pt x="973" y="17105"/>
                  </a:lnTo>
                  <a:cubicBezTo>
                    <a:pt x="1034" y="17014"/>
                    <a:pt x="1034" y="16953"/>
                    <a:pt x="973" y="16893"/>
                  </a:cubicBezTo>
                  <a:cubicBezTo>
                    <a:pt x="942" y="16801"/>
                    <a:pt x="942" y="16801"/>
                    <a:pt x="973" y="16741"/>
                  </a:cubicBezTo>
                  <a:cubicBezTo>
                    <a:pt x="1003" y="16680"/>
                    <a:pt x="1064" y="16589"/>
                    <a:pt x="1003" y="16589"/>
                  </a:cubicBezTo>
                  <a:cubicBezTo>
                    <a:pt x="1003" y="16589"/>
                    <a:pt x="1034" y="16437"/>
                    <a:pt x="1064" y="16376"/>
                  </a:cubicBezTo>
                  <a:cubicBezTo>
                    <a:pt x="1064" y="16224"/>
                    <a:pt x="1064" y="16163"/>
                    <a:pt x="1034" y="16163"/>
                  </a:cubicBezTo>
                  <a:cubicBezTo>
                    <a:pt x="1003" y="16163"/>
                    <a:pt x="1003" y="16102"/>
                    <a:pt x="1003" y="16011"/>
                  </a:cubicBezTo>
                  <a:cubicBezTo>
                    <a:pt x="1003" y="15950"/>
                    <a:pt x="1003" y="15889"/>
                    <a:pt x="973" y="15889"/>
                  </a:cubicBezTo>
                  <a:cubicBezTo>
                    <a:pt x="942" y="15889"/>
                    <a:pt x="912" y="15798"/>
                    <a:pt x="912" y="15646"/>
                  </a:cubicBezTo>
                  <a:cubicBezTo>
                    <a:pt x="882" y="15525"/>
                    <a:pt x="882" y="15525"/>
                    <a:pt x="973" y="15434"/>
                  </a:cubicBezTo>
                  <a:cubicBezTo>
                    <a:pt x="1003" y="15434"/>
                    <a:pt x="1003" y="15373"/>
                    <a:pt x="1003" y="15312"/>
                  </a:cubicBezTo>
                  <a:cubicBezTo>
                    <a:pt x="1003" y="15312"/>
                    <a:pt x="1003" y="15221"/>
                    <a:pt x="1034" y="15160"/>
                  </a:cubicBezTo>
                  <a:cubicBezTo>
                    <a:pt x="1064" y="15099"/>
                    <a:pt x="1034" y="15099"/>
                    <a:pt x="1003" y="15099"/>
                  </a:cubicBezTo>
                  <a:lnTo>
                    <a:pt x="942" y="15099"/>
                  </a:lnTo>
                  <a:cubicBezTo>
                    <a:pt x="942" y="15008"/>
                    <a:pt x="1003" y="14947"/>
                    <a:pt x="1034" y="14947"/>
                  </a:cubicBezTo>
                  <a:cubicBezTo>
                    <a:pt x="1125" y="14886"/>
                    <a:pt x="1125" y="14886"/>
                    <a:pt x="1064" y="14886"/>
                  </a:cubicBezTo>
                  <a:cubicBezTo>
                    <a:pt x="1003" y="14886"/>
                    <a:pt x="1003" y="14795"/>
                    <a:pt x="1034" y="14674"/>
                  </a:cubicBezTo>
                  <a:cubicBezTo>
                    <a:pt x="1034" y="14522"/>
                    <a:pt x="1034" y="14370"/>
                    <a:pt x="1064" y="14370"/>
                  </a:cubicBezTo>
                  <a:cubicBezTo>
                    <a:pt x="1094" y="14309"/>
                    <a:pt x="1064" y="14248"/>
                    <a:pt x="1064" y="14248"/>
                  </a:cubicBezTo>
                  <a:cubicBezTo>
                    <a:pt x="1034" y="14157"/>
                    <a:pt x="1034" y="14096"/>
                    <a:pt x="1094" y="13883"/>
                  </a:cubicBezTo>
                  <a:cubicBezTo>
                    <a:pt x="1155" y="13519"/>
                    <a:pt x="1155" y="13519"/>
                    <a:pt x="1094" y="13519"/>
                  </a:cubicBezTo>
                  <a:cubicBezTo>
                    <a:pt x="1064" y="13519"/>
                    <a:pt x="1034" y="13519"/>
                    <a:pt x="1094" y="13458"/>
                  </a:cubicBezTo>
                  <a:cubicBezTo>
                    <a:pt x="1125" y="13367"/>
                    <a:pt x="1094" y="13306"/>
                    <a:pt x="1064" y="13154"/>
                  </a:cubicBezTo>
                  <a:cubicBezTo>
                    <a:pt x="1034" y="13093"/>
                    <a:pt x="973" y="13093"/>
                    <a:pt x="942" y="13093"/>
                  </a:cubicBezTo>
                  <a:cubicBezTo>
                    <a:pt x="882" y="13093"/>
                    <a:pt x="882" y="13093"/>
                    <a:pt x="912" y="12941"/>
                  </a:cubicBezTo>
                  <a:cubicBezTo>
                    <a:pt x="912" y="12880"/>
                    <a:pt x="942" y="12789"/>
                    <a:pt x="1003" y="12789"/>
                  </a:cubicBezTo>
                  <a:cubicBezTo>
                    <a:pt x="1034" y="12789"/>
                    <a:pt x="1034" y="12880"/>
                    <a:pt x="1034" y="12880"/>
                  </a:cubicBezTo>
                  <a:lnTo>
                    <a:pt x="1003" y="12941"/>
                  </a:lnTo>
                  <a:cubicBezTo>
                    <a:pt x="1064" y="12941"/>
                    <a:pt x="1094" y="12941"/>
                    <a:pt x="1094" y="12789"/>
                  </a:cubicBezTo>
                  <a:cubicBezTo>
                    <a:pt x="1125" y="12728"/>
                    <a:pt x="1125" y="12668"/>
                    <a:pt x="1094" y="12668"/>
                  </a:cubicBezTo>
                  <a:cubicBezTo>
                    <a:pt x="1125" y="12576"/>
                    <a:pt x="1125" y="12455"/>
                    <a:pt x="1125" y="12303"/>
                  </a:cubicBezTo>
                  <a:cubicBezTo>
                    <a:pt x="1155" y="12151"/>
                    <a:pt x="1155" y="11938"/>
                    <a:pt x="1185" y="11877"/>
                  </a:cubicBezTo>
                  <a:cubicBezTo>
                    <a:pt x="1185" y="11725"/>
                    <a:pt x="1185" y="11664"/>
                    <a:pt x="1155" y="11664"/>
                  </a:cubicBezTo>
                  <a:cubicBezTo>
                    <a:pt x="1103" y="11664"/>
                    <a:pt x="1096" y="11597"/>
                    <a:pt x="1114" y="11597"/>
                  </a:cubicBezTo>
                  <a:cubicBezTo>
                    <a:pt x="1117" y="11597"/>
                    <a:pt x="1120" y="11599"/>
                    <a:pt x="1125" y="11604"/>
                  </a:cubicBezTo>
                  <a:cubicBezTo>
                    <a:pt x="1216" y="11512"/>
                    <a:pt x="1277" y="10601"/>
                    <a:pt x="1216" y="10509"/>
                  </a:cubicBezTo>
                  <a:cubicBezTo>
                    <a:pt x="1216" y="10509"/>
                    <a:pt x="1216" y="10449"/>
                    <a:pt x="1216" y="10388"/>
                  </a:cubicBezTo>
                  <a:cubicBezTo>
                    <a:pt x="1246" y="10236"/>
                    <a:pt x="1277" y="9810"/>
                    <a:pt x="1246" y="9750"/>
                  </a:cubicBezTo>
                  <a:cubicBezTo>
                    <a:pt x="1246" y="9750"/>
                    <a:pt x="1246" y="9658"/>
                    <a:pt x="1246" y="9537"/>
                  </a:cubicBezTo>
                  <a:cubicBezTo>
                    <a:pt x="1277" y="9385"/>
                    <a:pt x="1277" y="9324"/>
                    <a:pt x="1246" y="9233"/>
                  </a:cubicBezTo>
                  <a:cubicBezTo>
                    <a:pt x="1216" y="9172"/>
                    <a:pt x="1185" y="9172"/>
                    <a:pt x="1216" y="9172"/>
                  </a:cubicBezTo>
                  <a:cubicBezTo>
                    <a:pt x="1246" y="9172"/>
                    <a:pt x="1246" y="9020"/>
                    <a:pt x="1277" y="8746"/>
                  </a:cubicBezTo>
                  <a:cubicBezTo>
                    <a:pt x="1277" y="8550"/>
                    <a:pt x="1277" y="8481"/>
                    <a:pt x="1268" y="8481"/>
                  </a:cubicBezTo>
                  <a:cubicBezTo>
                    <a:pt x="1264" y="8481"/>
                    <a:pt x="1257" y="8501"/>
                    <a:pt x="1246" y="8534"/>
                  </a:cubicBezTo>
                  <a:cubicBezTo>
                    <a:pt x="1216" y="8230"/>
                    <a:pt x="1246" y="8230"/>
                    <a:pt x="1277" y="8230"/>
                  </a:cubicBezTo>
                  <a:cubicBezTo>
                    <a:pt x="1290" y="8250"/>
                    <a:pt x="1302" y="8258"/>
                    <a:pt x="1311" y="8258"/>
                  </a:cubicBezTo>
                  <a:cubicBezTo>
                    <a:pt x="1343" y="8258"/>
                    <a:pt x="1341" y="8156"/>
                    <a:pt x="1246" y="8108"/>
                  </a:cubicBezTo>
                  <a:cubicBezTo>
                    <a:pt x="1185" y="8017"/>
                    <a:pt x="1216" y="7865"/>
                    <a:pt x="1246" y="7865"/>
                  </a:cubicBezTo>
                  <a:cubicBezTo>
                    <a:pt x="1277" y="7865"/>
                    <a:pt x="1277" y="7956"/>
                    <a:pt x="1246" y="8017"/>
                  </a:cubicBezTo>
                  <a:lnTo>
                    <a:pt x="1337" y="8017"/>
                  </a:lnTo>
                  <a:cubicBezTo>
                    <a:pt x="1337" y="7956"/>
                    <a:pt x="1337" y="7956"/>
                    <a:pt x="1307" y="7895"/>
                  </a:cubicBezTo>
                  <a:cubicBezTo>
                    <a:pt x="1307" y="7895"/>
                    <a:pt x="1307" y="7804"/>
                    <a:pt x="1277" y="7743"/>
                  </a:cubicBezTo>
                  <a:cubicBezTo>
                    <a:pt x="1261" y="7698"/>
                    <a:pt x="1246" y="7675"/>
                    <a:pt x="1231" y="7675"/>
                  </a:cubicBezTo>
                  <a:cubicBezTo>
                    <a:pt x="1216" y="7675"/>
                    <a:pt x="1201" y="7698"/>
                    <a:pt x="1185" y="7743"/>
                  </a:cubicBezTo>
                  <a:cubicBezTo>
                    <a:pt x="1169" y="7760"/>
                    <a:pt x="1156" y="7768"/>
                    <a:pt x="1148" y="7768"/>
                  </a:cubicBezTo>
                  <a:cubicBezTo>
                    <a:pt x="1127" y="7768"/>
                    <a:pt x="1133" y="7718"/>
                    <a:pt x="1155" y="7652"/>
                  </a:cubicBezTo>
                  <a:cubicBezTo>
                    <a:pt x="1173" y="7581"/>
                    <a:pt x="1191" y="7552"/>
                    <a:pt x="1209" y="7552"/>
                  </a:cubicBezTo>
                  <a:cubicBezTo>
                    <a:pt x="1221" y="7552"/>
                    <a:pt x="1234" y="7566"/>
                    <a:pt x="1246" y="7591"/>
                  </a:cubicBezTo>
                  <a:cubicBezTo>
                    <a:pt x="1246" y="7683"/>
                    <a:pt x="1277" y="7683"/>
                    <a:pt x="1307" y="7683"/>
                  </a:cubicBezTo>
                  <a:cubicBezTo>
                    <a:pt x="1337" y="7683"/>
                    <a:pt x="1277" y="7318"/>
                    <a:pt x="1216" y="7227"/>
                  </a:cubicBezTo>
                  <a:lnTo>
                    <a:pt x="1246" y="7227"/>
                  </a:lnTo>
                  <a:cubicBezTo>
                    <a:pt x="1277" y="7227"/>
                    <a:pt x="1277" y="7105"/>
                    <a:pt x="1307" y="6953"/>
                  </a:cubicBezTo>
                  <a:cubicBezTo>
                    <a:pt x="1307" y="6801"/>
                    <a:pt x="1307" y="6740"/>
                    <a:pt x="1277" y="6740"/>
                  </a:cubicBezTo>
                  <a:cubicBezTo>
                    <a:pt x="1246" y="6740"/>
                    <a:pt x="1216" y="6740"/>
                    <a:pt x="1216" y="6649"/>
                  </a:cubicBezTo>
                  <a:cubicBezTo>
                    <a:pt x="1216" y="6740"/>
                    <a:pt x="1185" y="6740"/>
                    <a:pt x="1125" y="6740"/>
                  </a:cubicBezTo>
                  <a:cubicBezTo>
                    <a:pt x="1125" y="6740"/>
                    <a:pt x="1185" y="6588"/>
                    <a:pt x="1216" y="6528"/>
                  </a:cubicBezTo>
                  <a:cubicBezTo>
                    <a:pt x="1277" y="6376"/>
                    <a:pt x="1307" y="6254"/>
                    <a:pt x="1337" y="5950"/>
                  </a:cubicBezTo>
                  <a:cubicBezTo>
                    <a:pt x="1337" y="5798"/>
                    <a:pt x="1337" y="5585"/>
                    <a:pt x="1368" y="5525"/>
                  </a:cubicBezTo>
                  <a:cubicBezTo>
                    <a:pt x="1368" y="5373"/>
                    <a:pt x="1398" y="5312"/>
                    <a:pt x="1337" y="5312"/>
                  </a:cubicBezTo>
                  <a:lnTo>
                    <a:pt x="1368" y="5160"/>
                  </a:lnTo>
                  <a:cubicBezTo>
                    <a:pt x="1398" y="5099"/>
                    <a:pt x="1398" y="4947"/>
                    <a:pt x="1368" y="4947"/>
                  </a:cubicBezTo>
                  <a:cubicBezTo>
                    <a:pt x="1337" y="4886"/>
                    <a:pt x="1368" y="4825"/>
                    <a:pt x="1368" y="4734"/>
                  </a:cubicBezTo>
                  <a:cubicBezTo>
                    <a:pt x="1403" y="4663"/>
                    <a:pt x="1418" y="4634"/>
                    <a:pt x="1406" y="4634"/>
                  </a:cubicBezTo>
                  <a:cubicBezTo>
                    <a:pt x="1397" y="4634"/>
                    <a:pt x="1375" y="4648"/>
                    <a:pt x="1337" y="4673"/>
                  </a:cubicBezTo>
                  <a:cubicBezTo>
                    <a:pt x="1307" y="4673"/>
                    <a:pt x="1277" y="4825"/>
                    <a:pt x="1277" y="4886"/>
                  </a:cubicBezTo>
                  <a:lnTo>
                    <a:pt x="1246" y="5099"/>
                  </a:lnTo>
                  <a:lnTo>
                    <a:pt x="1246" y="4886"/>
                  </a:lnTo>
                  <a:cubicBezTo>
                    <a:pt x="1246" y="4795"/>
                    <a:pt x="1216" y="4673"/>
                    <a:pt x="1185" y="4673"/>
                  </a:cubicBezTo>
                  <a:cubicBezTo>
                    <a:pt x="1185" y="4673"/>
                    <a:pt x="1155" y="4673"/>
                    <a:pt x="1155" y="4582"/>
                  </a:cubicBezTo>
                  <a:lnTo>
                    <a:pt x="1216" y="4582"/>
                  </a:lnTo>
                  <a:cubicBezTo>
                    <a:pt x="1246" y="4673"/>
                    <a:pt x="1277" y="4673"/>
                    <a:pt x="1307" y="4673"/>
                  </a:cubicBezTo>
                  <a:cubicBezTo>
                    <a:pt x="1368" y="4613"/>
                    <a:pt x="1398" y="4400"/>
                    <a:pt x="1337" y="4370"/>
                  </a:cubicBezTo>
                  <a:cubicBezTo>
                    <a:pt x="1337" y="4309"/>
                    <a:pt x="1337" y="4309"/>
                    <a:pt x="1398" y="4248"/>
                  </a:cubicBezTo>
                  <a:cubicBezTo>
                    <a:pt x="1429" y="4248"/>
                    <a:pt x="1429" y="4187"/>
                    <a:pt x="1368" y="4096"/>
                  </a:cubicBezTo>
                  <a:cubicBezTo>
                    <a:pt x="1307" y="4035"/>
                    <a:pt x="1307" y="3944"/>
                    <a:pt x="1368" y="3883"/>
                  </a:cubicBezTo>
                  <a:cubicBezTo>
                    <a:pt x="1429" y="3731"/>
                    <a:pt x="1459" y="3458"/>
                    <a:pt x="1429" y="3458"/>
                  </a:cubicBezTo>
                  <a:cubicBezTo>
                    <a:pt x="1337" y="3458"/>
                    <a:pt x="1368" y="3245"/>
                    <a:pt x="1398" y="3184"/>
                  </a:cubicBezTo>
                  <a:cubicBezTo>
                    <a:pt x="1429" y="3093"/>
                    <a:pt x="1429" y="3032"/>
                    <a:pt x="1398" y="2971"/>
                  </a:cubicBezTo>
                  <a:cubicBezTo>
                    <a:pt x="1429" y="2971"/>
                    <a:pt x="1459" y="2880"/>
                    <a:pt x="1429" y="2819"/>
                  </a:cubicBezTo>
                  <a:cubicBezTo>
                    <a:pt x="1429" y="2819"/>
                    <a:pt x="1429" y="2792"/>
                    <a:pt x="1420" y="2792"/>
                  </a:cubicBezTo>
                  <a:cubicBezTo>
                    <a:pt x="1415" y="2792"/>
                    <a:pt x="1408" y="2799"/>
                    <a:pt x="1398" y="2819"/>
                  </a:cubicBezTo>
                  <a:lnTo>
                    <a:pt x="1337" y="2667"/>
                  </a:lnTo>
                  <a:cubicBezTo>
                    <a:pt x="1337" y="2759"/>
                    <a:pt x="1307" y="2759"/>
                    <a:pt x="1277" y="2759"/>
                  </a:cubicBezTo>
                  <a:cubicBezTo>
                    <a:pt x="1246" y="2759"/>
                    <a:pt x="1277" y="2455"/>
                    <a:pt x="1398" y="2333"/>
                  </a:cubicBezTo>
                  <a:lnTo>
                    <a:pt x="1459" y="2181"/>
                  </a:lnTo>
                  <a:lnTo>
                    <a:pt x="1398" y="2181"/>
                  </a:lnTo>
                  <a:cubicBezTo>
                    <a:pt x="1398" y="2120"/>
                    <a:pt x="1398" y="2029"/>
                    <a:pt x="1429" y="2029"/>
                  </a:cubicBezTo>
                  <a:cubicBezTo>
                    <a:pt x="1459" y="2029"/>
                    <a:pt x="1459" y="2029"/>
                    <a:pt x="1459" y="1968"/>
                  </a:cubicBezTo>
                  <a:cubicBezTo>
                    <a:pt x="1459" y="1968"/>
                    <a:pt x="1459" y="1907"/>
                    <a:pt x="1429" y="1907"/>
                  </a:cubicBezTo>
                  <a:cubicBezTo>
                    <a:pt x="1368" y="1907"/>
                    <a:pt x="1368" y="1907"/>
                    <a:pt x="1398" y="1816"/>
                  </a:cubicBezTo>
                  <a:cubicBezTo>
                    <a:pt x="1489" y="1756"/>
                    <a:pt x="1489" y="1695"/>
                    <a:pt x="1429" y="1604"/>
                  </a:cubicBezTo>
                  <a:cubicBezTo>
                    <a:pt x="1337" y="1604"/>
                    <a:pt x="1337" y="1604"/>
                    <a:pt x="1429" y="1543"/>
                  </a:cubicBezTo>
                  <a:cubicBezTo>
                    <a:pt x="1459" y="1543"/>
                    <a:pt x="1489" y="1482"/>
                    <a:pt x="1489" y="1391"/>
                  </a:cubicBezTo>
                  <a:lnTo>
                    <a:pt x="1459" y="1391"/>
                  </a:lnTo>
                  <a:cubicBezTo>
                    <a:pt x="1398" y="1391"/>
                    <a:pt x="1398" y="1330"/>
                    <a:pt x="1429" y="1269"/>
                  </a:cubicBezTo>
                  <a:cubicBezTo>
                    <a:pt x="1459" y="1269"/>
                    <a:pt x="1459" y="1178"/>
                    <a:pt x="1429" y="1056"/>
                  </a:cubicBezTo>
                  <a:cubicBezTo>
                    <a:pt x="1429" y="904"/>
                    <a:pt x="1459" y="844"/>
                    <a:pt x="1489" y="844"/>
                  </a:cubicBezTo>
                  <a:cubicBezTo>
                    <a:pt x="1550" y="844"/>
                    <a:pt x="1550" y="844"/>
                    <a:pt x="1489" y="752"/>
                  </a:cubicBezTo>
                  <a:cubicBezTo>
                    <a:pt x="1459" y="692"/>
                    <a:pt x="1459" y="692"/>
                    <a:pt x="1489" y="540"/>
                  </a:cubicBezTo>
                  <a:cubicBezTo>
                    <a:pt x="1520" y="479"/>
                    <a:pt x="1520" y="479"/>
                    <a:pt x="1489" y="388"/>
                  </a:cubicBezTo>
                  <a:cubicBezTo>
                    <a:pt x="1429" y="388"/>
                    <a:pt x="1398" y="388"/>
                    <a:pt x="1398" y="479"/>
                  </a:cubicBezTo>
                  <a:cubicBezTo>
                    <a:pt x="1398" y="540"/>
                    <a:pt x="1398" y="540"/>
                    <a:pt x="1368" y="540"/>
                  </a:cubicBezTo>
                  <a:cubicBezTo>
                    <a:pt x="1368" y="540"/>
                    <a:pt x="1368" y="448"/>
                    <a:pt x="1368" y="388"/>
                  </a:cubicBezTo>
                  <a:cubicBezTo>
                    <a:pt x="1368" y="327"/>
                    <a:pt x="1368" y="236"/>
                    <a:pt x="1337" y="114"/>
                  </a:cubicBezTo>
                  <a:cubicBezTo>
                    <a:pt x="1337" y="38"/>
                    <a:pt x="1322" y="0"/>
                    <a:pt x="1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8"/>
            <p:cNvSpPr/>
            <p:nvPr/>
          </p:nvSpPr>
          <p:spPr>
            <a:xfrm>
              <a:off x="3290100" y="1971206"/>
              <a:ext cx="182679" cy="404331"/>
            </a:xfrm>
            <a:custGeom>
              <a:avLst/>
              <a:gdLst/>
              <a:ahLst/>
              <a:cxnLst/>
              <a:rect l="l" t="t" r="r" b="b"/>
              <a:pathLst>
                <a:path w="6867" h="15199" extrusionOk="0">
                  <a:moveTo>
                    <a:pt x="2399" y="365"/>
                  </a:moveTo>
                  <a:cubicBezTo>
                    <a:pt x="2399" y="365"/>
                    <a:pt x="2429" y="396"/>
                    <a:pt x="2429" y="396"/>
                  </a:cubicBezTo>
                  <a:cubicBezTo>
                    <a:pt x="2429" y="426"/>
                    <a:pt x="2429" y="426"/>
                    <a:pt x="2399" y="457"/>
                  </a:cubicBezTo>
                  <a:cubicBezTo>
                    <a:pt x="2399" y="457"/>
                    <a:pt x="2368" y="426"/>
                    <a:pt x="2368" y="426"/>
                  </a:cubicBezTo>
                  <a:lnTo>
                    <a:pt x="2399" y="365"/>
                  </a:lnTo>
                  <a:close/>
                  <a:moveTo>
                    <a:pt x="1882" y="548"/>
                  </a:moveTo>
                  <a:lnTo>
                    <a:pt x="1882" y="578"/>
                  </a:lnTo>
                  <a:lnTo>
                    <a:pt x="1973" y="578"/>
                  </a:lnTo>
                  <a:lnTo>
                    <a:pt x="1943" y="548"/>
                  </a:lnTo>
                  <a:close/>
                  <a:moveTo>
                    <a:pt x="2703" y="609"/>
                  </a:moveTo>
                  <a:lnTo>
                    <a:pt x="2672" y="639"/>
                  </a:lnTo>
                  <a:lnTo>
                    <a:pt x="2703" y="669"/>
                  </a:lnTo>
                  <a:cubicBezTo>
                    <a:pt x="2703" y="669"/>
                    <a:pt x="2703" y="669"/>
                    <a:pt x="2703" y="639"/>
                  </a:cubicBezTo>
                  <a:lnTo>
                    <a:pt x="2703" y="609"/>
                  </a:lnTo>
                  <a:close/>
                  <a:moveTo>
                    <a:pt x="2513" y="616"/>
                  </a:moveTo>
                  <a:cubicBezTo>
                    <a:pt x="2520" y="616"/>
                    <a:pt x="2520" y="624"/>
                    <a:pt x="2520" y="639"/>
                  </a:cubicBezTo>
                  <a:cubicBezTo>
                    <a:pt x="2551" y="669"/>
                    <a:pt x="2551" y="669"/>
                    <a:pt x="2520" y="700"/>
                  </a:cubicBezTo>
                  <a:lnTo>
                    <a:pt x="2520" y="669"/>
                  </a:lnTo>
                  <a:cubicBezTo>
                    <a:pt x="2541" y="669"/>
                    <a:pt x="2534" y="656"/>
                    <a:pt x="2518" y="656"/>
                  </a:cubicBezTo>
                  <a:cubicBezTo>
                    <a:pt x="2510" y="656"/>
                    <a:pt x="2500" y="659"/>
                    <a:pt x="2490" y="669"/>
                  </a:cubicBezTo>
                  <a:cubicBezTo>
                    <a:pt x="2459" y="700"/>
                    <a:pt x="2429" y="700"/>
                    <a:pt x="2429" y="700"/>
                  </a:cubicBezTo>
                  <a:cubicBezTo>
                    <a:pt x="2399" y="700"/>
                    <a:pt x="2429" y="669"/>
                    <a:pt x="2459" y="639"/>
                  </a:cubicBezTo>
                  <a:cubicBezTo>
                    <a:pt x="2490" y="624"/>
                    <a:pt x="2505" y="616"/>
                    <a:pt x="2513" y="616"/>
                  </a:cubicBezTo>
                  <a:close/>
                  <a:moveTo>
                    <a:pt x="2885" y="1855"/>
                  </a:moveTo>
                  <a:cubicBezTo>
                    <a:pt x="2915" y="1855"/>
                    <a:pt x="2946" y="1855"/>
                    <a:pt x="2976" y="1885"/>
                  </a:cubicBezTo>
                  <a:cubicBezTo>
                    <a:pt x="2976" y="1900"/>
                    <a:pt x="2969" y="1908"/>
                    <a:pt x="2953" y="1908"/>
                  </a:cubicBezTo>
                  <a:cubicBezTo>
                    <a:pt x="2938" y="1908"/>
                    <a:pt x="2915" y="1900"/>
                    <a:pt x="2885" y="1885"/>
                  </a:cubicBezTo>
                  <a:cubicBezTo>
                    <a:pt x="2885" y="1885"/>
                    <a:pt x="2885" y="1855"/>
                    <a:pt x="2885" y="1855"/>
                  </a:cubicBezTo>
                  <a:close/>
                  <a:moveTo>
                    <a:pt x="2936" y="1987"/>
                  </a:moveTo>
                  <a:cubicBezTo>
                    <a:pt x="2926" y="1987"/>
                    <a:pt x="2915" y="1994"/>
                    <a:pt x="2915" y="2007"/>
                  </a:cubicBezTo>
                  <a:cubicBezTo>
                    <a:pt x="2885" y="2007"/>
                    <a:pt x="2885" y="2037"/>
                    <a:pt x="2885" y="2068"/>
                  </a:cubicBezTo>
                  <a:cubicBezTo>
                    <a:pt x="2915" y="2098"/>
                    <a:pt x="2946" y="2098"/>
                    <a:pt x="2946" y="2098"/>
                  </a:cubicBezTo>
                  <a:cubicBezTo>
                    <a:pt x="2976" y="2098"/>
                    <a:pt x="2976" y="2068"/>
                    <a:pt x="2946" y="2037"/>
                  </a:cubicBezTo>
                  <a:cubicBezTo>
                    <a:pt x="2964" y="2002"/>
                    <a:pt x="2950" y="1987"/>
                    <a:pt x="2936" y="1987"/>
                  </a:cubicBezTo>
                  <a:close/>
                  <a:moveTo>
                    <a:pt x="3493" y="2797"/>
                  </a:moveTo>
                  <a:cubicBezTo>
                    <a:pt x="3523" y="2797"/>
                    <a:pt x="3523" y="2797"/>
                    <a:pt x="3554" y="2827"/>
                  </a:cubicBezTo>
                  <a:lnTo>
                    <a:pt x="3523" y="2858"/>
                  </a:lnTo>
                  <a:lnTo>
                    <a:pt x="3463" y="2827"/>
                  </a:lnTo>
                  <a:lnTo>
                    <a:pt x="3493" y="2797"/>
                  </a:lnTo>
                  <a:close/>
                  <a:moveTo>
                    <a:pt x="3371" y="2919"/>
                  </a:moveTo>
                  <a:lnTo>
                    <a:pt x="3463" y="2949"/>
                  </a:lnTo>
                  <a:cubicBezTo>
                    <a:pt x="3554" y="2949"/>
                    <a:pt x="3554" y="2949"/>
                    <a:pt x="3493" y="2979"/>
                  </a:cubicBezTo>
                  <a:cubicBezTo>
                    <a:pt x="3473" y="2979"/>
                    <a:pt x="3452" y="2993"/>
                    <a:pt x="3432" y="2993"/>
                  </a:cubicBezTo>
                  <a:cubicBezTo>
                    <a:pt x="3422" y="2993"/>
                    <a:pt x="3412" y="2990"/>
                    <a:pt x="3402" y="2979"/>
                  </a:cubicBezTo>
                  <a:cubicBezTo>
                    <a:pt x="3402" y="2949"/>
                    <a:pt x="3371" y="2919"/>
                    <a:pt x="3371" y="2919"/>
                  </a:cubicBezTo>
                  <a:close/>
                  <a:moveTo>
                    <a:pt x="3797" y="3375"/>
                  </a:moveTo>
                  <a:cubicBezTo>
                    <a:pt x="3858" y="3375"/>
                    <a:pt x="3858" y="3375"/>
                    <a:pt x="3797" y="3405"/>
                  </a:cubicBezTo>
                  <a:lnTo>
                    <a:pt x="3706" y="3375"/>
                  </a:lnTo>
                  <a:close/>
                  <a:moveTo>
                    <a:pt x="3766" y="3587"/>
                  </a:moveTo>
                  <a:lnTo>
                    <a:pt x="3766" y="3618"/>
                  </a:lnTo>
                  <a:lnTo>
                    <a:pt x="3706" y="3618"/>
                  </a:lnTo>
                  <a:lnTo>
                    <a:pt x="3706" y="3587"/>
                  </a:lnTo>
                  <a:close/>
                  <a:moveTo>
                    <a:pt x="4131" y="3739"/>
                  </a:moveTo>
                  <a:cubicBezTo>
                    <a:pt x="4101" y="3770"/>
                    <a:pt x="4070" y="3770"/>
                    <a:pt x="4070" y="3770"/>
                  </a:cubicBezTo>
                  <a:cubicBezTo>
                    <a:pt x="4060" y="3780"/>
                    <a:pt x="4057" y="3783"/>
                    <a:pt x="4058" y="3783"/>
                  </a:cubicBezTo>
                  <a:cubicBezTo>
                    <a:pt x="4060" y="3783"/>
                    <a:pt x="4081" y="3770"/>
                    <a:pt x="4101" y="3770"/>
                  </a:cubicBezTo>
                  <a:lnTo>
                    <a:pt x="4131" y="3739"/>
                  </a:lnTo>
                  <a:close/>
                  <a:moveTo>
                    <a:pt x="3820" y="4031"/>
                  </a:moveTo>
                  <a:cubicBezTo>
                    <a:pt x="3827" y="4031"/>
                    <a:pt x="3858" y="4052"/>
                    <a:pt x="3858" y="4074"/>
                  </a:cubicBezTo>
                  <a:lnTo>
                    <a:pt x="3827" y="4074"/>
                  </a:lnTo>
                  <a:cubicBezTo>
                    <a:pt x="3827" y="4043"/>
                    <a:pt x="3797" y="4043"/>
                    <a:pt x="3827" y="4043"/>
                  </a:cubicBezTo>
                  <a:cubicBezTo>
                    <a:pt x="3818" y="4034"/>
                    <a:pt x="3817" y="4031"/>
                    <a:pt x="3820" y="4031"/>
                  </a:cubicBezTo>
                  <a:close/>
                  <a:moveTo>
                    <a:pt x="4092" y="4121"/>
                  </a:moveTo>
                  <a:cubicBezTo>
                    <a:pt x="4097" y="4121"/>
                    <a:pt x="4101" y="4124"/>
                    <a:pt x="4101" y="4134"/>
                  </a:cubicBezTo>
                  <a:cubicBezTo>
                    <a:pt x="4131" y="4134"/>
                    <a:pt x="4131" y="4165"/>
                    <a:pt x="4070" y="4165"/>
                  </a:cubicBezTo>
                  <a:cubicBezTo>
                    <a:pt x="4040" y="4165"/>
                    <a:pt x="4040" y="4165"/>
                    <a:pt x="4040" y="4134"/>
                  </a:cubicBezTo>
                  <a:cubicBezTo>
                    <a:pt x="4060" y="4134"/>
                    <a:pt x="4081" y="4121"/>
                    <a:pt x="4092" y="4121"/>
                  </a:cubicBezTo>
                  <a:close/>
                  <a:moveTo>
                    <a:pt x="4192" y="4286"/>
                  </a:moveTo>
                  <a:lnTo>
                    <a:pt x="4192" y="4317"/>
                  </a:lnTo>
                  <a:cubicBezTo>
                    <a:pt x="4192" y="4347"/>
                    <a:pt x="4192" y="4347"/>
                    <a:pt x="4162" y="4347"/>
                  </a:cubicBezTo>
                  <a:lnTo>
                    <a:pt x="4162" y="4317"/>
                  </a:lnTo>
                  <a:lnTo>
                    <a:pt x="4192" y="4286"/>
                  </a:lnTo>
                  <a:close/>
                  <a:moveTo>
                    <a:pt x="4244" y="4698"/>
                  </a:moveTo>
                  <a:cubicBezTo>
                    <a:pt x="4253" y="4698"/>
                    <a:pt x="4253" y="4712"/>
                    <a:pt x="4253" y="4712"/>
                  </a:cubicBezTo>
                  <a:cubicBezTo>
                    <a:pt x="4253" y="4742"/>
                    <a:pt x="4283" y="4742"/>
                    <a:pt x="4253" y="4773"/>
                  </a:cubicBezTo>
                  <a:lnTo>
                    <a:pt x="4192" y="4773"/>
                  </a:lnTo>
                  <a:cubicBezTo>
                    <a:pt x="4192" y="4742"/>
                    <a:pt x="4222" y="4712"/>
                    <a:pt x="4222" y="4712"/>
                  </a:cubicBezTo>
                  <a:cubicBezTo>
                    <a:pt x="4233" y="4702"/>
                    <a:pt x="4239" y="4698"/>
                    <a:pt x="4244" y="4698"/>
                  </a:cubicBezTo>
                  <a:close/>
                  <a:moveTo>
                    <a:pt x="4733" y="4753"/>
                  </a:moveTo>
                  <a:cubicBezTo>
                    <a:pt x="4729" y="4753"/>
                    <a:pt x="4721" y="4760"/>
                    <a:pt x="4709" y="4773"/>
                  </a:cubicBezTo>
                  <a:cubicBezTo>
                    <a:pt x="4709" y="4803"/>
                    <a:pt x="4739" y="4834"/>
                    <a:pt x="4739" y="4834"/>
                  </a:cubicBezTo>
                  <a:cubicBezTo>
                    <a:pt x="4770" y="4803"/>
                    <a:pt x="4770" y="4803"/>
                    <a:pt x="4739" y="4803"/>
                  </a:cubicBezTo>
                  <a:cubicBezTo>
                    <a:pt x="4739" y="4768"/>
                    <a:pt x="4739" y="4753"/>
                    <a:pt x="4733" y="4753"/>
                  </a:cubicBezTo>
                  <a:close/>
                  <a:moveTo>
                    <a:pt x="4405" y="5084"/>
                  </a:moveTo>
                  <a:cubicBezTo>
                    <a:pt x="4412" y="5084"/>
                    <a:pt x="4420" y="5092"/>
                    <a:pt x="4435" y="5107"/>
                  </a:cubicBezTo>
                  <a:cubicBezTo>
                    <a:pt x="4435" y="5137"/>
                    <a:pt x="4405" y="5137"/>
                    <a:pt x="4405" y="5137"/>
                  </a:cubicBezTo>
                  <a:cubicBezTo>
                    <a:pt x="4396" y="5146"/>
                    <a:pt x="4392" y="5150"/>
                    <a:pt x="4391" y="5150"/>
                  </a:cubicBezTo>
                  <a:cubicBezTo>
                    <a:pt x="4387" y="5150"/>
                    <a:pt x="4396" y="5129"/>
                    <a:pt x="4374" y="5107"/>
                  </a:cubicBezTo>
                  <a:cubicBezTo>
                    <a:pt x="4390" y="5092"/>
                    <a:pt x="4397" y="5084"/>
                    <a:pt x="4405" y="5084"/>
                  </a:cubicBezTo>
                  <a:close/>
                  <a:moveTo>
                    <a:pt x="3706" y="5259"/>
                  </a:moveTo>
                  <a:cubicBezTo>
                    <a:pt x="3675" y="5289"/>
                    <a:pt x="3675" y="5289"/>
                    <a:pt x="3766" y="5289"/>
                  </a:cubicBezTo>
                  <a:cubicBezTo>
                    <a:pt x="3797" y="5289"/>
                    <a:pt x="3797" y="5289"/>
                    <a:pt x="3766" y="5259"/>
                  </a:cubicBezTo>
                  <a:close/>
                  <a:moveTo>
                    <a:pt x="4823" y="5350"/>
                  </a:moveTo>
                  <a:cubicBezTo>
                    <a:pt x="4827" y="5358"/>
                    <a:pt x="4829" y="5363"/>
                    <a:pt x="4830" y="5363"/>
                  </a:cubicBezTo>
                  <a:cubicBezTo>
                    <a:pt x="4830" y="5363"/>
                    <a:pt x="4830" y="5359"/>
                    <a:pt x="4830" y="5350"/>
                  </a:cubicBezTo>
                  <a:close/>
                  <a:moveTo>
                    <a:pt x="4618" y="5411"/>
                  </a:moveTo>
                  <a:cubicBezTo>
                    <a:pt x="4648" y="5411"/>
                    <a:pt x="4678" y="5441"/>
                    <a:pt x="4618" y="5472"/>
                  </a:cubicBezTo>
                  <a:cubicBezTo>
                    <a:pt x="4602" y="5487"/>
                    <a:pt x="4595" y="5495"/>
                    <a:pt x="4591" y="5495"/>
                  </a:cubicBezTo>
                  <a:cubicBezTo>
                    <a:pt x="4587" y="5495"/>
                    <a:pt x="4587" y="5487"/>
                    <a:pt x="4587" y="5472"/>
                  </a:cubicBezTo>
                  <a:cubicBezTo>
                    <a:pt x="4587" y="5472"/>
                    <a:pt x="4587" y="5441"/>
                    <a:pt x="4618" y="5411"/>
                  </a:cubicBezTo>
                  <a:close/>
                  <a:moveTo>
                    <a:pt x="4709" y="5593"/>
                  </a:moveTo>
                  <a:lnTo>
                    <a:pt x="4709" y="5624"/>
                  </a:lnTo>
                  <a:lnTo>
                    <a:pt x="4648" y="5624"/>
                  </a:lnTo>
                  <a:lnTo>
                    <a:pt x="4648" y="5593"/>
                  </a:lnTo>
                  <a:close/>
                  <a:moveTo>
                    <a:pt x="4709" y="5745"/>
                  </a:moveTo>
                  <a:cubicBezTo>
                    <a:pt x="4729" y="5745"/>
                    <a:pt x="4722" y="5759"/>
                    <a:pt x="4715" y="5759"/>
                  </a:cubicBezTo>
                  <a:cubicBezTo>
                    <a:pt x="4712" y="5759"/>
                    <a:pt x="4709" y="5756"/>
                    <a:pt x="4709" y="5745"/>
                  </a:cubicBezTo>
                  <a:close/>
                  <a:moveTo>
                    <a:pt x="5195" y="6961"/>
                  </a:moveTo>
                  <a:lnTo>
                    <a:pt x="5225" y="6992"/>
                  </a:lnTo>
                  <a:cubicBezTo>
                    <a:pt x="5195" y="7022"/>
                    <a:pt x="5165" y="7022"/>
                    <a:pt x="5165" y="7022"/>
                  </a:cubicBezTo>
                  <a:lnTo>
                    <a:pt x="5195" y="6961"/>
                  </a:lnTo>
                  <a:close/>
                  <a:moveTo>
                    <a:pt x="5469" y="7478"/>
                  </a:moveTo>
                  <a:cubicBezTo>
                    <a:pt x="5469" y="7478"/>
                    <a:pt x="5469" y="7478"/>
                    <a:pt x="5438" y="7508"/>
                  </a:cubicBezTo>
                  <a:lnTo>
                    <a:pt x="5377" y="7508"/>
                  </a:lnTo>
                  <a:cubicBezTo>
                    <a:pt x="5377" y="7478"/>
                    <a:pt x="5438" y="7478"/>
                    <a:pt x="5469" y="7478"/>
                  </a:cubicBezTo>
                  <a:close/>
                  <a:moveTo>
                    <a:pt x="5833" y="7721"/>
                  </a:moveTo>
                  <a:lnTo>
                    <a:pt x="5833" y="7752"/>
                  </a:lnTo>
                  <a:cubicBezTo>
                    <a:pt x="5813" y="7752"/>
                    <a:pt x="5793" y="7765"/>
                    <a:pt x="5782" y="7765"/>
                  </a:cubicBezTo>
                  <a:cubicBezTo>
                    <a:pt x="5776" y="7765"/>
                    <a:pt x="5773" y="7762"/>
                    <a:pt x="5773" y="7752"/>
                  </a:cubicBezTo>
                  <a:lnTo>
                    <a:pt x="5773" y="7721"/>
                  </a:lnTo>
                  <a:close/>
                  <a:moveTo>
                    <a:pt x="5773" y="8086"/>
                  </a:moveTo>
                  <a:lnTo>
                    <a:pt x="5773" y="8116"/>
                  </a:lnTo>
                  <a:lnTo>
                    <a:pt x="5712" y="8116"/>
                  </a:lnTo>
                  <a:lnTo>
                    <a:pt x="5742" y="8086"/>
                  </a:lnTo>
                  <a:close/>
                  <a:moveTo>
                    <a:pt x="6373" y="9540"/>
                  </a:moveTo>
                  <a:cubicBezTo>
                    <a:pt x="6391" y="9540"/>
                    <a:pt x="6411" y="9558"/>
                    <a:pt x="6411" y="9575"/>
                  </a:cubicBezTo>
                  <a:cubicBezTo>
                    <a:pt x="6411" y="9606"/>
                    <a:pt x="6411" y="9606"/>
                    <a:pt x="6380" y="9606"/>
                  </a:cubicBezTo>
                  <a:cubicBezTo>
                    <a:pt x="6374" y="9612"/>
                    <a:pt x="6370" y="9614"/>
                    <a:pt x="6366" y="9614"/>
                  </a:cubicBezTo>
                  <a:cubicBezTo>
                    <a:pt x="6350" y="9614"/>
                    <a:pt x="6350" y="9575"/>
                    <a:pt x="6350" y="9575"/>
                  </a:cubicBezTo>
                  <a:cubicBezTo>
                    <a:pt x="6350" y="9550"/>
                    <a:pt x="6361" y="9540"/>
                    <a:pt x="6373" y="9540"/>
                  </a:cubicBezTo>
                  <a:close/>
                  <a:moveTo>
                    <a:pt x="6502" y="10518"/>
                  </a:moveTo>
                  <a:cubicBezTo>
                    <a:pt x="6532" y="10518"/>
                    <a:pt x="6563" y="10548"/>
                    <a:pt x="6563" y="10548"/>
                  </a:cubicBezTo>
                  <a:lnTo>
                    <a:pt x="6563" y="10578"/>
                  </a:lnTo>
                  <a:cubicBezTo>
                    <a:pt x="6532" y="10578"/>
                    <a:pt x="6502" y="10578"/>
                    <a:pt x="6502" y="10548"/>
                  </a:cubicBezTo>
                  <a:lnTo>
                    <a:pt x="6502" y="10518"/>
                  </a:lnTo>
                  <a:close/>
                  <a:moveTo>
                    <a:pt x="6437" y="11602"/>
                  </a:moveTo>
                  <a:cubicBezTo>
                    <a:pt x="6438" y="11605"/>
                    <a:pt x="6440" y="11608"/>
                    <a:pt x="6441" y="11612"/>
                  </a:cubicBezTo>
                  <a:cubicBezTo>
                    <a:pt x="6462" y="11612"/>
                    <a:pt x="6454" y="11612"/>
                    <a:pt x="6437" y="11602"/>
                  </a:cubicBezTo>
                  <a:close/>
                  <a:moveTo>
                    <a:pt x="4922" y="12372"/>
                  </a:moveTo>
                  <a:cubicBezTo>
                    <a:pt x="4891" y="12372"/>
                    <a:pt x="4891" y="12372"/>
                    <a:pt x="4922" y="12402"/>
                  </a:cubicBezTo>
                  <a:cubicBezTo>
                    <a:pt x="4925" y="12404"/>
                    <a:pt x="4929" y="12406"/>
                    <a:pt x="4933" y="12407"/>
                  </a:cubicBezTo>
                  <a:lnTo>
                    <a:pt x="4933" y="12407"/>
                  </a:lnTo>
                  <a:cubicBezTo>
                    <a:pt x="4932" y="12397"/>
                    <a:pt x="4928" y="12385"/>
                    <a:pt x="4922" y="12372"/>
                  </a:cubicBezTo>
                  <a:close/>
                  <a:moveTo>
                    <a:pt x="5529" y="12341"/>
                  </a:moveTo>
                  <a:lnTo>
                    <a:pt x="5560" y="12372"/>
                  </a:lnTo>
                  <a:cubicBezTo>
                    <a:pt x="5590" y="12402"/>
                    <a:pt x="5560" y="12402"/>
                    <a:pt x="5560" y="12402"/>
                  </a:cubicBezTo>
                  <a:cubicBezTo>
                    <a:pt x="5545" y="12417"/>
                    <a:pt x="5537" y="12425"/>
                    <a:pt x="5533" y="12425"/>
                  </a:cubicBezTo>
                  <a:cubicBezTo>
                    <a:pt x="5529" y="12425"/>
                    <a:pt x="5529" y="12417"/>
                    <a:pt x="5529" y="12402"/>
                  </a:cubicBezTo>
                  <a:cubicBezTo>
                    <a:pt x="5529" y="12402"/>
                    <a:pt x="5499" y="12372"/>
                    <a:pt x="5529" y="12341"/>
                  </a:cubicBezTo>
                  <a:close/>
                  <a:moveTo>
                    <a:pt x="5066" y="12410"/>
                  </a:moveTo>
                  <a:cubicBezTo>
                    <a:pt x="5073" y="12410"/>
                    <a:pt x="5073" y="12417"/>
                    <a:pt x="5073" y="12432"/>
                  </a:cubicBezTo>
                  <a:cubicBezTo>
                    <a:pt x="5073" y="12468"/>
                    <a:pt x="5063" y="12483"/>
                    <a:pt x="5048" y="12483"/>
                  </a:cubicBezTo>
                  <a:cubicBezTo>
                    <a:pt x="5038" y="12483"/>
                    <a:pt x="5025" y="12475"/>
                    <a:pt x="5013" y="12463"/>
                  </a:cubicBezTo>
                  <a:cubicBezTo>
                    <a:pt x="5013" y="12432"/>
                    <a:pt x="5013" y="12432"/>
                    <a:pt x="5013" y="12432"/>
                  </a:cubicBezTo>
                  <a:cubicBezTo>
                    <a:pt x="5043" y="12417"/>
                    <a:pt x="5058" y="12410"/>
                    <a:pt x="5066" y="12410"/>
                  </a:cubicBezTo>
                  <a:close/>
                  <a:moveTo>
                    <a:pt x="5317" y="12524"/>
                  </a:moveTo>
                  <a:lnTo>
                    <a:pt x="5317" y="12584"/>
                  </a:lnTo>
                  <a:lnTo>
                    <a:pt x="5286" y="12584"/>
                  </a:lnTo>
                  <a:cubicBezTo>
                    <a:pt x="5286" y="12554"/>
                    <a:pt x="5256" y="12524"/>
                    <a:pt x="5286" y="12524"/>
                  </a:cubicBezTo>
                  <a:close/>
                  <a:moveTo>
                    <a:pt x="4770" y="12584"/>
                  </a:moveTo>
                  <a:cubicBezTo>
                    <a:pt x="4749" y="12584"/>
                    <a:pt x="4743" y="12598"/>
                    <a:pt x="4749" y="12598"/>
                  </a:cubicBezTo>
                  <a:cubicBezTo>
                    <a:pt x="4753" y="12598"/>
                    <a:pt x="4759" y="12595"/>
                    <a:pt x="4770" y="12584"/>
                  </a:cubicBezTo>
                  <a:close/>
                  <a:moveTo>
                    <a:pt x="4678" y="12584"/>
                  </a:moveTo>
                  <a:lnTo>
                    <a:pt x="4709" y="12615"/>
                  </a:lnTo>
                  <a:cubicBezTo>
                    <a:pt x="4694" y="12630"/>
                    <a:pt x="4686" y="12638"/>
                    <a:pt x="4682" y="12638"/>
                  </a:cubicBezTo>
                  <a:cubicBezTo>
                    <a:pt x="4678" y="12638"/>
                    <a:pt x="4678" y="12630"/>
                    <a:pt x="4678" y="12615"/>
                  </a:cubicBezTo>
                  <a:lnTo>
                    <a:pt x="4678" y="12584"/>
                  </a:lnTo>
                  <a:close/>
                  <a:moveTo>
                    <a:pt x="4496" y="12736"/>
                  </a:moveTo>
                  <a:cubicBezTo>
                    <a:pt x="4496" y="12736"/>
                    <a:pt x="4526" y="12736"/>
                    <a:pt x="4557" y="12767"/>
                  </a:cubicBezTo>
                  <a:lnTo>
                    <a:pt x="4526" y="12797"/>
                  </a:lnTo>
                  <a:cubicBezTo>
                    <a:pt x="4496" y="12797"/>
                    <a:pt x="4496" y="12767"/>
                    <a:pt x="4496" y="12767"/>
                  </a:cubicBezTo>
                  <a:cubicBezTo>
                    <a:pt x="4496" y="12767"/>
                    <a:pt x="4466" y="12736"/>
                    <a:pt x="4496" y="12736"/>
                  </a:cubicBezTo>
                  <a:close/>
                  <a:moveTo>
                    <a:pt x="4948" y="12837"/>
                  </a:moveTo>
                  <a:cubicBezTo>
                    <a:pt x="4940" y="12853"/>
                    <a:pt x="4938" y="12861"/>
                    <a:pt x="4939" y="12861"/>
                  </a:cubicBezTo>
                  <a:cubicBezTo>
                    <a:pt x="4940" y="12861"/>
                    <a:pt x="4944" y="12852"/>
                    <a:pt x="4948" y="12837"/>
                  </a:cubicBezTo>
                  <a:close/>
                  <a:moveTo>
                    <a:pt x="3684" y="13118"/>
                  </a:moveTo>
                  <a:cubicBezTo>
                    <a:pt x="3689" y="13118"/>
                    <a:pt x="3696" y="13121"/>
                    <a:pt x="3706" y="13132"/>
                  </a:cubicBezTo>
                  <a:lnTo>
                    <a:pt x="3706" y="13162"/>
                  </a:lnTo>
                  <a:cubicBezTo>
                    <a:pt x="3706" y="13183"/>
                    <a:pt x="3706" y="13205"/>
                    <a:pt x="3695" y="13205"/>
                  </a:cubicBezTo>
                  <a:cubicBezTo>
                    <a:pt x="3690" y="13205"/>
                    <a:pt x="3684" y="13201"/>
                    <a:pt x="3675" y="13192"/>
                  </a:cubicBezTo>
                  <a:cubicBezTo>
                    <a:pt x="3675" y="13192"/>
                    <a:pt x="3675" y="13162"/>
                    <a:pt x="3675" y="13132"/>
                  </a:cubicBezTo>
                  <a:cubicBezTo>
                    <a:pt x="3675" y="13132"/>
                    <a:pt x="3675" y="13118"/>
                    <a:pt x="3684" y="13118"/>
                  </a:cubicBezTo>
                  <a:close/>
                  <a:moveTo>
                    <a:pt x="3189" y="13435"/>
                  </a:moveTo>
                  <a:cubicBezTo>
                    <a:pt x="3189" y="13451"/>
                    <a:pt x="3181" y="13458"/>
                    <a:pt x="3178" y="13458"/>
                  </a:cubicBezTo>
                  <a:cubicBezTo>
                    <a:pt x="3174" y="13458"/>
                    <a:pt x="3174" y="13451"/>
                    <a:pt x="3189" y="13435"/>
                  </a:cubicBezTo>
                  <a:close/>
                  <a:moveTo>
                    <a:pt x="3037" y="13557"/>
                  </a:moveTo>
                  <a:cubicBezTo>
                    <a:pt x="3067" y="13557"/>
                    <a:pt x="3098" y="13618"/>
                    <a:pt x="3067" y="13648"/>
                  </a:cubicBezTo>
                  <a:cubicBezTo>
                    <a:pt x="3052" y="13663"/>
                    <a:pt x="3045" y="13671"/>
                    <a:pt x="3041" y="13671"/>
                  </a:cubicBezTo>
                  <a:cubicBezTo>
                    <a:pt x="3037" y="13671"/>
                    <a:pt x="3037" y="13663"/>
                    <a:pt x="3037" y="13648"/>
                  </a:cubicBezTo>
                  <a:cubicBezTo>
                    <a:pt x="3007" y="13587"/>
                    <a:pt x="3037" y="13557"/>
                    <a:pt x="3037" y="13557"/>
                  </a:cubicBezTo>
                  <a:close/>
                  <a:moveTo>
                    <a:pt x="184" y="15001"/>
                  </a:moveTo>
                  <a:cubicBezTo>
                    <a:pt x="187" y="15001"/>
                    <a:pt x="195" y="15016"/>
                    <a:pt x="210" y="15046"/>
                  </a:cubicBezTo>
                  <a:cubicBezTo>
                    <a:pt x="241" y="15077"/>
                    <a:pt x="241" y="15107"/>
                    <a:pt x="210" y="15107"/>
                  </a:cubicBezTo>
                  <a:cubicBezTo>
                    <a:pt x="210" y="15139"/>
                    <a:pt x="206" y="15152"/>
                    <a:pt x="202" y="15152"/>
                  </a:cubicBezTo>
                  <a:cubicBezTo>
                    <a:pt x="193" y="15152"/>
                    <a:pt x="180" y="15106"/>
                    <a:pt x="180" y="15046"/>
                  </a:cubicBezTo>
                  <a:cubicBezTo>
                    <a:pt x="180" y="15016"/>
                    <a:pt x="180" y="15001"/>
                    <a:pt x="184" y="15001"/>
                  </a:cubicBezTo>
                  <a:close/>
                  <a:moveTo>
                    <a:pt x="2277" y="1"/>
                  </a:moveTo>
                  <a:cubicBezTo>
                    <a:pt x="2186" y="1"/>
                    <a:pt x="2125" y="31"/>
                    <a:pt x="2186" y="61"/>
                  </a:cubicBezTo>
                  <a:lnTo>
                    <a:pt x="2155" y="92"/>
                  </a:lnTo>
                  <a:cubicBezTo>
                    <a:pt x="2089" y="136"/>
                    <a:pt x="2087" y="165"/>
                    <a:pt x="2127" y="165"/>
                  </a:cubicBezTo>
                  <a:cubicBezTo>
                    <a:pt x="2141" y="165"/>
                    <a:pt x="2161" y="161"/>
                    <a:pt x="2186" y="153"/>
                  </a:cubicBezTo>
                  <a:cubicBezTo>
                    <a:pt x="2231" y="137"/>
                    <a:pt x="2254" y="130"/>
                    <a:pt x="2258" y="130"/>
                  </a:cubicBezTo>
                  <a:cubicBezTo>
                    <a:pt x="2262" y="130"/>
                    <a:pt x="2247" y="137"/>
                    <a:pt x="2216" y="153"/>
                  </a:cubicBezTo>
                  <a:cubicBezTo>
                    <a:pt x="2155" y="183"/>
                    <a:pt x="2155" y="213"/>
                    <a:pt x="2186" y="213"/>
                  </a:cubicBezTo>
                  <a:cubicBezTo>
                    <a:pt x="2186" y="244"/>
                    <a:pt x="2186" y="244"/>
                    <a:pt x="2155" y="244"/>
                  </a:cubicBezTo>
                  <a:cubicBezTo>
                    <a:pt x="2125" y="274"/>
                    <a:pt x="2095" y="305"/>
                    <a:pt x="2125" y="335"/>
                  </a:cubicBezTo>
                  <a:lnTo>
                    <a:pt x="2155" y="335"/>
                  </a:lnTo>
                  <a:cubicBezTo>
                    <a:pt x="2164" y="327"/>
                    <a:pt x="2170" y="323"/>
                    <a:pt x="2173" y="323"/>
                  </a:cubicBezTo>
                  <a:cubicBezTo>
                    <a:pt x="2184" y="323"/>
                    <a:pt x="2178" y="351"/>
                    <a:pt x="2155" y="396"/>
                  </a:cubicBezTo>
                  <a:cubicBezTo>
                    <a:pt x="2140" y="411"/>
                    <a:pt x="2133" y="419"/>
                    <a:pt x="2136" y="419"/>
                  </a:cubicBezTo>
                  <a:cubicBezTo>
                    <a:pt x="2140" y="419"/>
                    <a:pt x="2155" y="411"/>
                    <a:pt x="2186" y="396"/>
                  </a:cubicBezTo>
                  <a:cubicBezTo>
                    <a:pt x="2202" y="388"/>
                    <a:pt x="2214" y="384"/>
                    <a:pt x="2222" y="384"/>
                  </a:cubicBezTo>
                  <a:cubicBezTo>
                    <a:pt x="2244" y="384"/>
                    <a:pt x="2239" y="412"/>
                    <a:pt x="2216" y="457"/>
                  </a:cubicBezTo>
                  <a:cubicBezTo>
                    <a:pt x="2216" y="457"/>
                    <a:pt x="2216" y="487"/>
                    <a:pt x="2216" y="487"/>
                  </a:cubicBezTo>
                  <a:cubicBezTo>
                    <a:pt x="2231" y="502"/>
                    <a:pt x="2247" y="510"/>
                    <a:pt x="2262" y="510"/>
                  </a:cubicBezTo>
                  <a:cubicBezTo>
                    <a:pt x="2277" y="510"/>
                    <a:pt x="2292" y="502"/>
                    <a:pt x="2307" y="487"/>
                  </a:cubicBezTo>
                  <a:cubicBezTo>
                    <a:pt x="2333" y="474"/>
                    <a:pt x="2347" y="467"/>
                    <a:pt x="2354" y="467"/>
                  </a:cubicBezTo>
                  <a:cubicBezTo>
                    <a:pt x="2363" y="467"/>
                    <a:pt x="2356" y="482"/>
                    <a:pt x="2338" y="517"/>
                  </a:cubicBezTo>
                  <a:cubicBezTo>
                    <a:pt x="2307" y="548"/>
                    <a:pt x="2277" y="548"/>
                    <a:pt x="2277" y="548"/>
                  </a:cubicBezTo>
                  <a:cubicBezTo>
                    <a:pt x="2247" y="548"/>
                    <a:pt x="2277" y="578"/>
                    <a:pt x="2277" y="609"/>
                  </a:cubicBezTo>
                  <a:cubicBezTo>
                    <a:pt x="2277" y="630"/>
                    <a:pt x="2292" y="652"/>
                    <a:pt x="2312" y="652"/>
                  </a:cubicBezTo>
                  <a:cubicBezTo>
                    <a:pt x="2320" y="652"/>
                    <a:pt x="2329" y="648"/>
                    <a:pt x="2338" y="639"/>
                  </a:cubicBezTo>
                  <a:lnTo>
                    <a:pt x="2338" y="639"/>
                  </a:lnTo>
                  <a:lnTo>
                    <a:pt x="2307" y="669"/>
                  </a:lnTo>
                  <a:cubicBezTo>
                    <a:pt x="2307" y="700"/>
                    <a:pt x="2277" y="700"/>
                    <a:pt x="2307" y="700"/>
                  </a:cubicBezTo>
                  <a:cubicBezTo>
                    <a:pt x="2307" y="700"/>
                    <a:pt x="2307" y="700"/>
                    <a:pt x="2307" y="761"/>
                  </a:cubicBezTo>
                  <a:cubicBezTo>
                    <a:pt x="2291" y="794"/>
                    <a:pt x="2311" y="818"/>
                    <a:pt x="2337" y="818"/>
                  </a:cubicBezTo>
                  <a:cubicBezTo>
                    <a:pt x="2359" y="818"/>
                    <a:pt x="2385" y="802"/>
                    <a:pt x="2399" y="761"/>
                  </a:cubicBezTo>
                  <a:lnTo>
                    <a:pt x="2429" y="791"/>
                  </a:lnTo>
                  <a:cubicBezTo>
                    <a:pt x="2429" y="801"/>
                    <a:pt x="2432" y="804"/>
                    <a:pt x="2437" y="804"/>
                  </a:cubicBezTo>
                  <a:cubicBezTo>
                    <a:pt x="2446" y="804"/>
                    <a:pt x="2459" y="791"/>
                    <a:pt x="2459" y="791"/>
                  </a:cubicBezTo>
                  <a:cubicBezTo>
                    <a:pt x="2490" y="791"/>
                    <a:pt x="2490" y="791"/>
                    <a:pt x="2490" y="821"/>
                  </a:cubicBezTo>
                  <a:cubicBezTo>
                    <a:pt x="2490" y="821"/>
                    <a:pt x="2459" y="852"/>
                    <a:pt x="2429" y="852"/>
                  </a:cubicBezTo>
                  <a:cubicBezTo>
                    <a:pt x="2338" y="882"/>
                    <a:pt x="2338" y="913"/>
                    <a:pt x="2429" y="913"/>
                  </a:cubicBezTo>
                  <a:lnTo>
                    <a:pt x="2399" y="913"/>
                  </a:lnTo>
                  <a:cubicBezTo>
                    <a:pt x="2368" y="943"/>
                    <a:pt x="2368" y="943"/>
                    <a:pt x="2429" y="973"/>
                  </a:cubicBezTo>
                  <a:cubicBezTo>
                    <a:pt x="2429" y="988"/>
                    <a:pt x="2444" y="996"/>
                    <a:pt x="2463" y="996"/>
                  </a:cubicBezTo>
                  <a:cubicBezTo>
                    <a:pt x="2482" y="996"/>
                    <a:pt x="2505" y="988"/>
                    <a:pt x="2520" y="973"/>
                  </a:cubicBezTo>
                  <a:cubicBezTo>
                    <a:pt x="2551" y="973"/>
                    <a:pt x="2581" y="1004"/>
                    <a:pt x="2581" y="1004"/>
                  </a:cubicBezTo>
                  <a:cubicBezTo>
                    <a:pt x="2581" y="1004"/>
                    <a:pt x="2581" y="1004"/>
                    <a:pt x="2551" y="1034"/>
                  </a:cubicBezTo>
                  <a:cubicBezTo>
                    <a:pt x="2490" y="1064"/>
                    <a:pt x="2520" y="1095"/>
                    <a:pt x="2581" y="1095"/>
                  </a:cubicBezTo>
                  <a:lnTo>
                    <a:pt x="2551" y="1095"/>
                  </a:lnTo>
                  <a:cubicBezTo>
                    <a:pt x="2520" y="1125"/>
                    <a:pt x="2490" y="1156"/>
                    <a:pt x="2581" y="1247"/>
                  </a:cubicBezTo>
                  <a:cubicBezTo>
                    <a:pt x="2611" y="1338"/>
                    <a:pt x="2642" y="1399"/>
                    <a:pt x="2611" y="1399"/>
                  </a:cubicBezTo>
                  <a:cubicBezTo>
                    <a:pt x="2581" y="1429"/>
                    <a:pt x="2672" y="1490"/>
                    <a:pt x="2763" y="1490"/>
                  </a:cubicBezTo>
                  <a:cubicBezTo>
                    <a:pt x="2733" y="1490"/>
                    <a:pt x="2733" y="1520"/>
                    <a:pt x="2733" y="1581"/>
                  </a:cubicBezTo>
                  <a:cubicBezTo>
                    <a:pt x="2763" y="1642"/>
                    <a:pt x="2763" y="1642"/>
                    <a:pt x="2733" y="1642"/>
                  </a:cubicBezTo>
                  <a:cubicBezTo>
                    <a:pt x="2672" y="1642"/>
                    <a:pt x="2672" y="1642"/>
                    <a:pt x="2763" y="1672"/>
                  </a:cubicBezTo>
                  <a:cubicBezTo>
                    <a:pt x="2824" y="1672"/>
                    <a:pt x="2824" y="1733"/>
                    <a:pt x="2763" y="1764"/>
                  </a:cubicBezTo>
                  <a:cubicBezTo>
                    <a:pt x="2733" y="1764"/>
                    <a:pt x="2733" y="1794"/>
                    <a:pt x="2763" y="1824"/>
                  </a:cubicBezTo>
                  <a:cubicBezTo>
                    <a:pt x="2794" y="1855"/>
                    <a:pt x="2824" y="1885"/>
                    <a:pt x="2824" y="1916"/>
                  </a:cubicBezTo>
                  <a:cubicBezTo>
                    <a:pt x="2843" y="1973"/>
                    <a:pt x="2851" y="1995"/>
                    <a:pt x="2869" y="1995"/>
                  </a:cubicBezTo>
                  <a:cubicBezTo>
                    <a:pt x="2879" y="1995"/>
                    <a:pt x="2893" y="1987"/>
                    <a:pt x="2915" y="1976"/>
                  </a:cubicBezTo>
                  <a:cubicBezTo>
                    <a:pt x="2933" y="1967"/>
                    <a:pt x="2946" y="1964"/>
                    <a:pt x="2955" y="1964"/>
                  </a:cubicBezTo>
                  <a:cubicBezTo>
                    <a:pt x="2979" y="1964"/>
                    <a:pt x="2985" y="1985"/>
                    <a:pt x="3007" y="2007"/>
                  </a:cubicBezTo>
                  <a:cubicBezTo>
                    <a:pt x="3007" y="2037"/>
                    <a:pt x="3037" y="2037"/>
                    <a:pt x="3007" y="2068"/>
                  </a:cubicBezTo>
                  <a:cubicBezTo>
                    <a:pt x="3007" y="2068"/>
                    <a:pt x="2976" y="2098"/>
                    <a:pt x="2976" y="2128"/>
                  </a:cubicBezTo>
                  <a:cubicBezTo>
                    <a:pt x="2976" y="2128"/>
                    <a:pt x="3007" y="2159"/>
                    <a:pt x="2976" y="2189"/>
                  </a:cubicBezTo>
                  <a:cubicBezTo>
                    <a:pt x="2976" y="2189"/>
                    <a:pt x="2946" y="2220"/>
                    <a:pt x="2976" y="2250"/>
                  </a:cubicBezTo>
                  <a:cubicBezTo>
                    <a:pt x="2976" y="2311"/>
                    <a:pt x="3007" y="2341"/>
                    <a:pt x="2976" y="2341"/>
                  </a:cubicBezTo>
                  <a:cubicBezTo>
                    <a:pt x="2976" y="2371"/>
                    <a:pt x="2976" y="2371"/>
                    <a:pt x="3007" y="2371"/>
                  </a:cubicBezTo>
                  <a:cubicBezTo>
                    <a:pt x="3014" y="2364"/>
                    <a:pt x="3022" y="2360"/>
                    <a:pt x="3029" y="2360"/>
                  </a:cubicBezTo>
                  <a:cubicBezTo>
                    <a:pt x="3052" y="2360"/>
                    <a:pt x="3075" y="2394"/>
                    <a:pt x="3098" y="2463"/>
                  </a:cubicBezTo>
                  <a:cubicBezTo>
                    <a:pt x="3098" y="2493"/>
                    <a:pt x="3128" y="2554"/>
                    <a:pt x="3159" y="2554"/>
                  </a:cubicBezTo>
                  <a:cubicBezTo>
                    <a:pt x="3159" y="2554"/>
                    <a:pt x="3159" y="2554"/>
                    <a:pt x="3159" y="2584"/>
                  </a:cubicBezTo>
                  <a:cubicBezTo>
                    <a:pt x="3098" y="2615"/>
                    <a:pt x="3098" y="2645"/>
                    <a:pt x="3189" y="2675"/>
                  </a:cubicBezTo>
                  <a:cubicBezTo>
                    <a:pt x="3198" y="2667"/>
                    <a:pt x="3204" y="2663"/>
                    <a:pt x="3208" y="2663"/>
                  </a:cubicBezTo>
                  <a:cubicBezTo>
                    <a:pt x="3217" y="2663"/>
                    <a:pt x="3210" y="2684"/>
                    <a:pt x="3189" y="2706"/>
                  </a:cubicBezTo>
                  <a:cubicBezTo>
                    <a:pt x="3189" y="2706"/>
                    <a:pt x="3219" y="2736"/>
                    <a:pt x="3250" y="2736"/>
                  </a:cubicBezTo>
                  <a:cubicBezTo>
                    <a:pt x="3280" y="2736"/>
                    <a:pt x="3280" y="2736"/>
                    <a:pt x="3280" y="2797"/>
                  </a:cubicBezTo>
                  <a:cubicBezTo>
                    <a:pt x="3250" y="2827"/>
                    <a:pt x="3250" y="2827"/>
                    <a:pt x="3280" y="2858"/>
                  </a:cubicBezTo>
                  <a:cubicBezTo>
                    <a:pt x="3311" y="2888"/>
                    <a:pt x="3402" y="3101"/>
                    <a:pt x="3402" y="3162"/>
                  </a:cubicBezTo>
                  <a:cubicBezTo>
                    <a:pt x="3432" y="3162"/>
                    <a:pt x="3432" y="3162"/>
                    <a:pt x="3432" y="3192"/>
                  </a:cubicBezTo>
                  <a:cubicBezTo>
                    <a:pt x="3417" y="3207"/>
                    <a:pt x="3417" y="3215"/>
                    <a:pt x="3428" y="3215"/>
                  </a:cubicBezTo>
                  <a:cubicBezTo>
                    <a:pt x="3440" y="3215"/>
                    <a:pt x="3463" y="3207"/>
                    <a:pt x="3493" y="3192"/>
                  </a:cubicBezTo>
                  <a:lnTo>
                    <a:pt x="3463" y="3162"/>
                  </a:lnTo>
                  <a:cubicBezTo>
                    <a:pt x="3474" y="3156"/>
                    <a:pt x="3485" y="3153"/>
                    <a:pt x="3493" y="3153"/>
                  </a:cubicBezTo>
                  <a:cubicBezTo>
                    <a:pt x="3530" y="3153"/>
                    <a:pt x="3536" y="3198"/>
                    <a:pt x="3463" y="3223"/>
                  </a:cubicBezTo>
                  <a:cubicBezTo>
                    <a:pt x="3432" y="3283"/>
                    <a:pt x="3432" y="3283"/>
                    <a:pt x="3493" y="3283"/>
                  </a:cubicBezTo>
                  <a:cubicBezTo>
                    <a:pt x="3554" y="3283"/>
                    <a:pt x="3554" y="3283"/>
                    <a:pt x="3523" y="3344"/>
                  </a:cubicBezTo>
                  <a:cubicBezTo>
                    <a:pt x="3463" y="3375"/>
                    <a:pt x="3463" y="3375"/>
                    <a:pt x="3523" y="3375"/>
                  </a:cubicBezTo>
                  <a:cubicBezTo>
                    <a:pt x="3551" y="3369"/>
                    <a:pt x="3575" y="3366"/>
                    <a:pt x="3595" y="3366"/>
                  </a:cubicBezTo>
                  <a:cubicBezTo>
                    <a:pt x="3682" y="3366"/>
                    <a:pt x="3689" y="3416"/>
                    <a:pt x="3614" y="3466"/>
                  </a:cubicBezTo>
                  <a:cubicBezTo>
                    <a:pt x="3554" y="3496"/>
                    <a:pt x="3523" y="3527"/>
                    <a:pt x="3523" y="3527"/>
                  </a:cubicBezTo>
                  <a:cubicBezTo>
                    <a:pt x="3523" y="3542"/>
                    <a:pt x="3531" y="3549"/>
                    <a:pt x="3542" y="3549"/>
                  </a:cubicBezTo>
                  <a:cubicBezTo>
                    <a:pt x="3554" y="3549"/>
                    <a:pt x="3569" y="3542"/>
                    <a:pt x="3584" y="3527"/>
                  </a:cubicBezTo>
                  <a:cubicBezTo>
                    <a:pt x="3606" y="3515"/>
                    <a:pt x="3620" y="3508"/>
                    <a:pt x="3628" y="3508"/>
                  </a:cubicBezTo>
                  <a:cubicBezTo>
                    <a:pt x="3641" y="3508"/>
                    <a:pt x="3634" y="3530"/>
                    <a:pt x="3614" y="3587"/>
                  </a:cubicBezTo>
                  <a:cubicBezTo>
                    <a:pt x="3554" y="3678"/>
                    <a:pt x="3584" y="3709"/>
                    <a:pt x="3645" y="3770"/>
                  </a:cubicBezTo>
                  <a:cubicBezTo>
                    <a:pt x="3737" y="3793"/>
                    <a:pt x="3759" y="3851"/>
                    <a:pt x="3738" y="3851"/>
                  </a:cubicBezTo>
                  <a:cubicBezTo>
                    <a:pt x="3731" y="3851"/>
                    <a:pt x="3720" y="3845"/>
                    <a:pt x="3706" y="3830"/>
                  </a:cubicBezTo>
                  <a:cubicBezTo>
                    <a:pt x="3614" y="3830"/>
                    <a:pt x="3614" y="3830"/>
                    <a:pt x="3675" y="3861"/>
                  </a:cubicBezTo>
                  <a:cubicBezTo>
                    <a:pt x="3675" y="3891"/>
                    <a:pt x="3706" y="3952"/>
                    <a:pt x="3706" y="3952"/>
                  </a:cubicBezTo>
                  <a:cubicBezTo>
                    <a:pt x="3706" y="3982"/>
                    <a:pt x="3766" y="3982"/>
                    <a:pt x="3797" y="3982"/>
                  </a:cubicBezTo>
                  <a:cubicBezTo>
                    <a:pt x="3736" y="4013"/>
                    <a:pt x="3736" y="4074"/>
                    <a:pt x="3797" y="4104"/>
                  </a:cubicBezTo>
                  <a:cubicBezTo>
                    <a:pt x="3797" y="4104"/>
                    <a:pt x="3827" y="4134"/>
                    <a:pt x="3827" y="4134"/>
                  </a:cubicBezTo>
                  <a:cubicBezTo>
                    <a:pt x="3827" y="4165"/>
                    <a:pt x="3827" y="4165"/>
                    <a:pt x="3858" y="4165"/>
                  </a:cubicBezTo>
                  <a:cubicBezTo>
                    <a:pt x="3918" y="4165"/>
                    <a:pt x="3888" y="4195"/>
                    <a:pt x="3858" y="4226"/>
                  </a:cubicBezTo>
                  <a:cubicBezTo>
                    <a:pt x="3858" y="4270"/>
                    <a:pt x="3841" y="4298"/>
                    <a:pt x="3845" y="4298"/>
                  </a:cubicBezTo>
                  <a:cubicBezTo>
                    <a:pt x="3846" y="4298"/>
                    <a:pt x="3850" y="4295"/>
                    <a:pt x="3858" y="4286"/>
                  </a:cubicBezTo>
                  <a:cubicBezTo>
                    <a:pt x="3888" y="4286"/>
                    <a:pt x="3918" y="4317"/>
                    <a:pt x="3979" y="4317"/>
                  </a:cubicBezTo>
                  <a:cubicBezTo>
                    <a:pt x="4010" y="4317"/>
                    <a:pt x="3979" y="4347"/>
                    <a:pt x="3949" y="4347"/>
                  </a:cubicBezTo>
                  <a:cubicBezTo>
                    <a:pt x="3918" y="4378"/>
                    <a:pt x="3918" y="4378"/>
                    <a:pt x="3918" y="4408"/>
                  </a:cubicBezTo>
                  <a:cubicBezTo>
                    <a:pt x="3918" y="4433"/>
                    <a:pt x="3938" y="4477"/>
                    <a:pt x="3962" y="4477"/>
                  </a:cubicBezTo>
                  <a:cubicBezTo>
                    <a:pt x="3968" y="4477"/>
                    <a:pt x="3973" y="4475"/>
                    <a:pt x="3979" y="4469"/>
                  </a:cubicBezTo>
                  <a:cubicBezTo>
                    <a:pt x="4010" y="4469"/>
                    <a:pt x="4040" y="4590"/>
                    <a:pt x="4040" y="4621"/>
                  </a:cubicBezTo>
                  <a:cubicBezTo>
                    <a:pt x="4040" y="4621"/>
                    <a:pt x="4040" y="4651"/>
                    <a:pt x="4040" y="4651"/>
                  </a:cubicBezTo>
                  <a:cubicBezTo>
                    <a:pt x="4070" y="4682"/>
                    <a:pt x="4101" y="4682"/>
                    <a:pt x="4101" y="4712"/>
                  </a:cubicBezTo>
                  <a:cubicBezTo>
                    <a:pt x="4101" y="4712"/>
                    <a:pt x="4131" y="4742"/>
                    <a:pt x="4162" y="4742"/>
                  </a:cubicBezTo>
                  <a:cubicBezTo>
                    <a:pt x="4162" y="4773"/>
                    <a:pt x="4192" y="4773"/>
                    <a:pt x="4162" y="4803"/>
                  </a:cubicBezTo>
                  <a:cubicBezTo>
                    <a:pt x="4187" y="4791"/>
                    <a:pt x="4202" y="4783"/>
                    <a:pt x="4206" y="4783"/>
                  </a:cubicBezTo>
                  <a:cubicBezTo>
                    <a:pt x="4212" y="4783"/>
                    <a:pt x="4197" y="4798"/>
                    <a:pt x="4162" y="4834"/>
                  </a:cubicBezTo>
                  <a:cubicBezTo>
                    <a:pt x="4101" y="4864"/>
                    <a:pt x="4101" y="4864"/>
                    <a:pt x="4162" y="4864"/>
                  </a:cubicBezTo>
                  <a:cubicBezTo>
                    <a:pt x="4222" y="4864"/>
                    <a:pt x="4222" y="4864"/>
                    <a:pt x="4192" y="4894"/>
                  </a:cubicBezTo>
                  <a:cubicBezTo>
                    <a:pt x="4162" y="4925"/>
                    <a:pt x="4162" y="4925"/>
                    <a:pt x="4192" y="4925"/>
                  </a:cubicBezTo>
                  <a:cubicBezTo>
                    <a:pt x="4283" y="4925"/>
                    <a:pt x="4314" y="4955"/>
                    <a:pt x="4253" y="4986"/>
                  </a:cubicBezTo>
                  <a:cubicBezTo>
                    <a:pt x="4253" y="4986"/>
                    <a:pt x="4283" y="5016"/>
                    <a:pt x="4314" y="5016"/>
                  </a:cubicBezTo>
                  <a:cubicBezTo>
                    <a:pt x="4374" y="5016"/>
                    <a:pt x="4374" y="5016"/>
                    <a:pt x="4314" y="5046"/>
                  </a:cubicBezTo>
                  <a:cubicBezTo>
                    <a:pt x="4283" y="5077"/>
                    <a:pt x="4283" y="5107"/>
                    <a:pt x="4344" y="5107"/>
                  </a:cubicBezTo>
                  <a:cubicBezTo>
                    <a:pt x="4344" y="5107"/>
                    <a:pt x="4374" y="5107"/>
                    <a:pt x="4374" y="5137"/>
                  </a:cubicBezTo>
                  <a:cubicBezTo>
                    <a:pt x="4349" y="5188"/>
                    <a:pt x="4366" y="5304"/>
                    <a:pt x="4408" y="5304"/>
                  </a:cubicBezTo>
                  <a:cubicBezTo>
                    <a:pt x="4416" y="5304"/>
                    <a:pt x="4425" y="5299"/>
                    <a:pt x="4435" y="5289"/>
                  </a:cubicBezTo>
                  <a:lnTo>
                    <a:pt x="4466" y="5350"/>
                  </a:lnTo>
                  <a:cubicBezTo>
                    <a:pt x="4435" y="5381"/>
                    <a:pt x="4435" y="5411"/>
                    <a:pt x="4496" y="5411"/>
                  </a:cubicBezTo>
                  <a:lnTo>
                    <a:pt x="4526" y="5441"/>
                  </a:lnTo>
                  <a:cubicBezTo>
                    <a:pt x="4496" y="5441"/>
                    <a:pt x="4466" y="5472"/>
                    <a:pt x="4496" y="5502"/>
                  </a:cubicBezTo>
                  <a:cubicBezTo>
                    <a:pt x="4496" y="5517"/>
                    <a:pt x="4496" y="5525"/>
                    <a:pt x="4500" y="5525"/>
                  </a:cubicBezTo>
                  <a:cubicBezTo>
                    <a:pt x="4504" y="5525"/>
                    <a:pt x="4511" y="5517"/>
                    <a:pt x="4526" y="5502"/>
                  </a:cubicBezTo>
                  <a:cubicBezTo>
                    <a:pt x="4536" y="5492"/>
                    <a:pt x="4543" y="5489"/>
                    <a:pt x="4548" y="5489"/>
                  </a:cubicBezTo>
                  <a:cubicBezTo>
                    <a:pt x="4557" y="5489"/>
                    <a:pt x="4557" y="5502"/>
                    <a:pt x="4557" y="5502"/>
                  </a:cubicBezTo>
                  <a:cubicBezTo>
                    <a:pt x="4557" y="5533"/>
                    <a:pt x="4557" y="5563"/>
                    <a:pt x="4526" y="5593"/>
                  </a:cubicBezTo>
                  <a:cubicBezTo>
                    <a:pt x="4544" y="5585"/>
                    <a:pt x="4557" y="5581"/>
                    <a:pt x="4565" y="5581"/>
                  </a:cubicBezTo>
                  <a:cubicBezTo>
                    <a:pt x="4585" y="5581"/>
                    <a:pt x="4578" y="5602"/>
                    <a:pt x="4557" y="5624"/>
                  </a:cubicBezTo>
                  <a:cubicBezTo>
                    <a:pt x="4557" y="5654"/>
                    <a:pt x="4557" y="5654"/>
                    <a:pt x="4557" y="5685"/>
                  </a:cubicBezTo>
                  <a:cubicBezTo>
                    <a:pt x="4577" y="5685"/>
                    <a:pt x="4570" y="5698"/>
                    <a:pt x="4564" y="5698"/>
                  </a:cubicBezTo>
                  <a:cubicBezTo>
                    <a:pt x="4560" y="5698"/>
                    <a:pt x="4557" y="5695"/>
                    <a:pt x="4557" y="5685"/>
                  </a:cubicBezTo>
                  <a:lnTo>
                    <a:pt x="4526" y="5715"/>
                  </a:lnTo>
                  <a:cubicBezTo>
                    <a:pt x="4526" y="5725"/>
                    <a:pt x="4526" y="5729"/>
                    <a:pt x="4527" y="5729"/>
                  </a:cubicBezTo>
                  <a:cubicBezTo>
                    <a:pt x="4530" y="5729"/>
                    <a:pt x="4536" y="5715"/>
                    <a:pt x="4557" y="5715"/>
                  </a:cubicBezTo>
                  <a:cubicBezTo>
                    <a:pt x="4557" y="5715"/>
                    <a:pt x="4587" y="5745"/>
                    <a:pt x="4587" y="5745"/>
                  </a:cubicBezTo>
                  <a:cubicBezTo>
                    <a:pt x="4587" y="5763"/>
                    <a:pt x="4597" y="5780"/>
                    <a:pt x="4606" y="5780"/>
                  </a:cubicBezTo>
                  <a:cubicBezTo>
                    <a:pt x="4612" y="5780"/>
                    <a:pt x="4618" y="5771"/>
                    <a:pt x="4618" y="5745"/>
                  </a:cubicBezTo>
                  <a:lnTo>
                    <a:pt x="4709" y="5745"/>
                  </a:lnTo>
                  <a:cubicBezTo>
                    <a:pt x="4678" y="5776"/>
                    <a:pt x="4648" y="5776"/>
                    <a:pt x="4648" y="5806"/>
                  </a:cubicBezTo>
                  <a:cubicBezTo>
                    <a:pt x="4648" y="5837"/>
                    <a:pt x="4618" y="5837"/>
                    <a:pt x="4618" y="5837"/>
                  </a:cubicBezTo>
                  <a:cubicBezTo>
                    <a:pt x="4557" y="5837"/>
                    <a:pt x="4618" y="5897"/>
                    <a:pt x="4678" y="5928"/>
                  </a:cubicBezTo>
                  <a:cubicBezTo>
                    <a:pt x="4739" y="5928"/>
                    <a:pt x="4739" y="5958"/>
                    <a:pt x="4678" y="5989"/>
                  </a:cubicBezTo>
                  <a:cubicBezTo>
                    <a:pt x="4618" y="6019"/>
                    <a:pt x="4709" y="6019"/>
                    <a:pt x="4800" y="6019"/>
                  </a:cubicBezTo>
                  <a:lnTo>
                    <a:pt x="4891" y="5989"/>
                  </a:lnTo>
                  <a:lnTo>
                    <a:pt x="4830" y="6019"/>
                  </a:lnTo>
                  <a:cubicBezTo>
                    <a:pt x="4709" y="6110"/>
                    <a:pt x="4709" y="6110"/>
                    <a:pt x="4800" y="6141"/>
                  </a:cubicBezTo>
                  <a:cubicBezTo>
                    <a:pt x="4830" y="6171"/>
                    <a:pt x="4830" y="6171"/>
                    <a:pt x="4800" y="6171"/>
                  </a:cubicBezTo>
                  <a:cubicBezTo>
                    <a:pt x="4770" y="6201"/>
                    <a:pt x="4800" y="6201"/>
                    <a:pt x="4830" y="6293"/>
                  </a:cubicBezTo>
                  <a:cubicBezTo>
                    <a:pt x="4861" y="6353"/>
                    <a:pt x="4861" y="6353"/>
                    <a:pt x="4891" y="6353"/>
                  </a:cubicBezTo>
                  <a:cubicBezTo>
                    <a:pt x="4891" y="6353"/>
                    <a:pt x="4891" y="6384"/>
                    <a:pt x="4891" y="6384"/>
                  </a:cubicBezTo>
                  <a:cubicBezTo>
                    <a:pt x="4872" y="6421"/>
                    <a:pt x="4877" y="6447"/>
                    <a:pt x="4897" y="6447"/>
                  </a:cubicBezTo>
                  <a:cubicBezTo>
                    <a:pt x="4910" y="6447"/>
                    <a:pt x="4929" y="6437"/>
                    <a:pt x="4952" y="6414"/>
                  </a:cubicBezTo>
                  <a:cubicBezTo>
                    <a:pt x="4952" y="6414"/>
                    <a:pt x="4952" y="6444"/>
                    <a:pt x="4982" y="6444"/>
                  </a:cubicBezTo>
                  <a:lnTo>
                    <a:pt x="4952" y="6475"/>
                  </a:lnTo>
                  <a:cubicBezTo>
                    <a:pt x="4922" y="6475"/>
                    <a:pt x="4922" y="6536"/>
                    <a:pt x="5013" y="6688"/>
                  </a:cubicBezTo>
                  <a:cubicBezTo>
                    <a:pt x="5057" y="6842"/>
                    <a:pt x="5085" y="6884"/>
                    <a:pt x="5120" y="6884"/>
                  </a:cubicBezTo>
                  <a:cubicBezTo>
                    <a:pt x="5134" y="6884"/>
                    <a:pt x="5148" y="6878"/>
                    <a:pt x="5165" y="6870"/>
                  </a:cubicBezTo>
                  <a:cubicBezTo>
                    <a:pt x="5225" y="6870"/>
                    <a:pt x="5225" y="6900"/>
                    <a:pt x="5165" y="6931"/>
                  </a:cubicBezTo>
                  <a:cubicBezTo>
                    <a:pt x="5134" y="6931"/>
                    <a:pt x="5134" y="6961"/>
                    <a:pt x="5165" y="6961"/>
                  </a:cubicBezTo>
                  <a:cubicBezTo>
                    <a:pt x="5165" y="6961"/>
                    <a:pt x="5165" y="6992"/>
                    <a:pt x="5134" y="7022"/>
                  </a:cubicBezTo>
                  <a:cubicBezTo>
                    <a:pt x="5111" y="7090"/>
                    <a:pt x="5140" y="7125"/>
                    <a:pt x="5168" y="7125"/>
                  </a:cubicBezTo>
                  <a:cubicBezTo>
                    <a:pt x="5178" y="7125"/>
                    <a:pt x="5187" y="7121"/>
                    <a:pt x="5195" y="7113"/>
                  </a:cubicBezTo>
                  <a:cubicBezTo>
                    <a:pt x="5204" y="7094"/>
                    <a:pt x="5211" y="7087"/>
                    <a:pt x="5215" y="7087"/>
                  </a:cubicBezTo>
                  <a:cubicBezTo>
                    <a:pt x="5223" y="7087"/>
                    <a:pt x="5216" y="7123"/>
                    <a:pt x="5195" y="7144"/>
                  </a:cubicBezTo>
                  <a:cubicBezTo>
                    <a:pt x="5165" y="7174"/>
                    <a:pt x="5165" y="7204"/>
                    <a:pt x="5195" y="7204"/>
                  </a:cubicBezTo>
                  <a:cubicBezTo>
                    <a:pt x="5225" y="7204"/>
                    <a:pt x="5317" y="7326"/>
                    <a:pt x="5256" y="7356"/>
                  </a:cubicBezTo>
                  <a:cubicBezTo>
                    <a:pt x="5256" y="7356"/>
                    <a:pt x="5256" y="7356"/>
                    <a:pt x="5256" y="7387"/>
                  </a:cubicBezTo>
                  <a:cubicBezTo>
                    <a:pt x="5262" y="7381"/>
                    <a:pt x="5267" y="7378"/>
                    <a:pt x="5273" y="7378"/>
                  </a:cubicBezTo>
                  <a:cubicBezTo>
                    <a:pt x="5297" y="7378"/>
                    <a:pt x="5317" y="7423"/>
                    <a:pt x="5317" y="7448"/>
                  </a:cubicBezTo>
                  <a:cubicBezTo>
                    <a:pt x="5347" y="7508"/>
                    <a:pt x="5347" y="7508"/>
                    <a:pt x="5317" y="7539"/>
                  </a:cubicBezTo>
                  <a:cubicBezTo>
                    <a:pt x="5308" y="7530"/>
                    <a:pt x="5301" y="7526"/>
                    <a:pt x="5299" y="7526"/>
                  </a:cubicBezTo>
                  <a:cubicBezTo>
                    <a:pt x="5291" y="7526"/>
                    <a:pt x="5304" y="7548"/>
                    <a:pt x="5347" y="7569"/>
                  </a:cubicBezTo>
                  <a:cubicBezTo>
                    <a:pt x="5347" y="7600"/>
                    <a:pt x="5408" y="7600"/>
                    <a:pt x="5438" y="7600"/>
                  </a:cubicBezTo>
                  <a:cubicBezTo>
                    <a:pt x="5469" y="7600"/>
                    <a:pt x="5499" y="7600"/>
                    <a:pt x="5499" y="7630"/>
                  </a:cubicBezTo>
                  <a:lnTo>
                    <a:pt x="5469" y="7630"/>
                  </a:lnTo>
                  <a:cubicBezTo>
                    <a:pt x="5438" y="7660"/>
                    <a:pt x="5408" y="7660"/>
                    <a:pt x="5408" y="7660"/>
                  </a:cubicBezTo>
                  <a:cubicBezTo>
                    <a:pt x="5438" y="7691"/>
                    <a:pt x="5438" y="7691"/>
                    <a:pt x="5469" y="7691"/>
                  </a:cubicBezTo>
                  <a:cubicBezTo>
                    <a:pt x="5438" y="7721"/>
                    <a:pt x="5469" y="7752"/>
                    <a:pt x="5469" y="7782"/>
                  </a:cubicBezTo>
                  <a:cubicBezTo>
                    <a:pt x="5499" y="7843"/>
                    <a:pt x="5499" y="7873"/>
                    <a:pt x="5560" y="7873"/>
                  </a:cubicBezTo>
                  <a:cubicBezTo>
                    <a:pt x="5499" y="7934"/>
                    <a:pt x="5560" y="8055"/>
                    <a:pt x="5621" y="8055"/>
                  </a:cubicBezTo>
                  <a:cubicBezTo>
                    <a:pt x="5630" y="8047"/>
                    <a:pt x="5636" y="8043"/>
                    <a:pt x="5640" y="8043"/>
                  </a:cubicBezTo>
                  <a:cubicBezTo>
                    <a:pt x="5651" y="8043"/>
                    <a:pt x="5651" y="8064"/>
                    <a:pt x="5651" y="8086"/>
                  </a:cubicBezTo>
                  <a:cubicBezTo>
                    <a:pt x="5621" y="8116"/>
                    <a:pt x="5621" y="8116"/>
                    <a:pt x="5651" y="8116"/>
                  </a:cubicBezTo>
                  <a:cubicBezTo>
                    <a:pt x="5712" y="8147"/>
                    <a:pt x="5681" y="8177"/>
                    <a:pt x="5651" y="8207"/>
                  </a:cubicBezTo>
                  <a:cubicBezTo>
                    <a:pt x="5621" y="8268"/>
                    <a:pt x="5621" y="8268"/>
                    <a:pt x="5651" y="8268"/>
                  </a:cubicBezTo>
                  <a:cubicBezTo>
                    <a:pt x="5712" y="8299"/>
                    <a:pt x="5712" y="8359"/>
                    <a:pt x="5742" y="8359"/>
                  </a:cubicBezTo>
                  <a:cubicBezTo>
                    <a:pt x="5764" y="8381"/>
                    <a:pt x="5770" y="8402"/>
                    <a:pt x="5783" y="8402"/>
                  </a:cubicBezTo>
                  <a:cubicBezTo>
                    <a:pt x="5788" y="8402"/>
                    <a:pt x="5794" y="8399"/>
                    <a:pt x="5803" y="8390"/>
                  </a:cubicBezTo>
                  <a:cubicBezTo>
                    <a:pt x="5813" y="8380"/>
                    <a:pt x="5823" y="8376"/>
                    <a:pt x="5832" y="8376"/>
                  </a:cubicBezTo>
                  <a:cubicBezTo>
                    <a:pt x="5850" y="8376"/>
                    <a:pt x="5864" y="8390"/>
                    <a:pt x="5864" y="8390"/>
                  </a:cubicBezTo>
                  <a:cubicBezTo>
                    <a:pt x="5864" y="8390"/>
                    <a:pt x="5864" y="8390"/>
                    <a:pt x="5864" y="8390"/>
                  </a:cubicBezTo>
                  <a:lnTo>
                    <a:pt x="5864" y="8390"/>
                  </a:lnTo>
                  <a:cubicBezTo>
                    <a:pt x="5833" y="8391"/>
                    <a:pt x="5833" y="8396"/>
                    <a:pt x="5833" y="8420"/>
                  </a:cubicBezTo>
                  <a:cubicBezTo>
                    <a:pt x="5803" y="8451"/>
                    <a:pt x="5803" y="8511"/>
                    <a:pt x="5833" y="8542"/>
                  </a:cubicBezTo>
                  <a:cubicBezTo>
                    <a:pt x="5833" y="8542"/>
                    <a:pt x="5864" y="8603"/>
                    <a:pt x="5864" y="8603"/>
                  </a:cubicBezTo>
                  <a:cubicBezTo>
                    <a:pt x="5864" y="8671"/>
                    <a:pt x="5864" y="8705"/>
                    <a:pt x="5877" y="8705"/>
                  </a:cubicBezTo>
                  <a:cubicBezTo>
                    <a:pt x="5881" y="8705"/>
                    <a:pt x="5887" y="8701"/>
                    <a:pt x="5894" y="8694"/>
                  </a:cubicBezTo>
                  <a:cubicBezTo>
                    <a:pt x="5925" y="8679"/>
                    <a:pt x="5940" y="8671"/>
                    <a:pt x="5944" y="8671"/>
                  </a:cubicBezTo>
                  <a:cubicBezTo>
                    <a:pt x="5947" y="8671"/>
                    <a:pt x="5940" y="8679"/>
                    <a:pt x="5925" y="8694"/>
                  </a:cubicBezTo>
                  <a:cubicBezTo>
                    <a:pt x="5894" y="8724"/>
                    <a:pt x="5985" y="8967"/>
                    <a:pt x="6046" y="8967"/>
                  </a:cubicBezTo>
                  <a:lnTo>
                    <a:pt x="6016" y="8967"/>
                  </a:lnTo>
                  <a:cubicBezTo>
                    <a:pt x="5985" y="8998"/>
                    <a:pt x="6016" y="8998"/>
                    <a:pt x="6016" y="9059"/>
                  </a:cubicBezTo>
                  <a:cubicBezTo>
                    <a:pt x="6016" y="9059"/>
                    <a:pt x="6107" y="9150"/>
                    <a:pt x="6107" y="9210"/>
                  </a:cubicBezTo>
                  <a:cubicBezTo>
                    <a:pt x="6168" y="9271"/>
                    <a:pt x="6198" y="9332"/>
                    <a:pt x="6198" y="9332"/>
                  </a:cubicBezTo>
                  <a:cubicBezTo>
                    <a:pt x="6229" y="9362"/>
                    <a:pt x="6229" y="9362"/>
                    <a:pt x="6198" y="9362"/>
                  </a:cubicBezTo>
                  <a:cubicBezTo>
                    <a:pt x="6168" y="9362"/>
                    <a:pt x="6168" y="9393"/>
                    <a:pt x="6168" y="9393"/>
                  </a:cubicBezTo>
                  <a:cubicBezTo>
                    <a:pt x="6168" y="9403"/>
                    <a:pt x="6171" y="9406"/>
                    <a:pt x="6177" y="9406"/>
                  </a:cubicBezTo>
                  <a:cubicBezTo>
                    <a:pt x="6188" y="9406"/>
                    <a:pt x="6208" y="9393"/>
                    <a:pt x="6229" y="9393"/>
                  </a:cubicBezTo>
                  <a:cubicBezTo>
                    <a:pt x="6237" y="9385"/>
                    <a:pt x="6245" y="9381"/>
                    <a:pt x="6252" y="9381"/>
                  </a:cubicBezTo>
                  <a:cubicBezTo>
                    <a:pt x="6271" y="9381"/>
                    <a:pt x="6281" y="9409"/>
                    <a:pt x="6259" y="9454"/>
                  </a:cubicBezTo>
                  <a:cubicBezTo>
                    <a:pt x="6259" y="9514"/>
                    <a:pt x="6289" y="9606"/>
                    <a:pt x="6350" y="9636"/>
                  </a:cubicBezTo>
                  <a:cubicBezTo>
                    <a:pt x="6350" y="9666"/>
                    <a:pt x="6350" y="9666"/>
                    <a:pt x="6320" y="9697"/>
                  </a:cubicBezTo>
                  <a:cubicBezTo>
                    <a:pt x="6320" y="9727"/>
                    <a:pt x="6289" y="9758"/>
                    <a:pt x="6350" y="9788"/>
                  </a:cubicBezTo>
                  <a:cubicBezTo>
                    <a:pt x="6380" y="9818"/>
                    <a:pt x="6380" y="9818"/>
                    <a:pt x="6350" y="9818"/>
                  </a:cubicBezTo>
                  <a:cubicBezTo>
                    <a:pt x="6320" y="9849"/>
                    <a:pt x="6289" y="9879"/>
                    <a:pt x="6350" y="9879"/>
                  </a:cubicBezTo>
                  <a:cubicBezTo>
                    <a:pt x="6380" y="9910"/>
                    <a:pt x="6411" y="9970"/>
                    <a:pt x="6380" y="10031"/>
                  </a:cubicBezTo>
                  <a:cubicBezTo>
                    <a:pt x="6380" y="10062"/>
                    <a:pt x="6380" y="10062"/>
                    <a:pt x="6411" y="10062"/>
                  </a:cubicBezTo>
                  <a:lnTo>
                    <a:pt x="6441" y="10062"/>
                  </a:lnTo>
                  <a:cubicBezTo>
                    <a:pt x="6380" y="10092"/>
                    <a:pt x="6380" y="10092"/>
                    <a:pt x="6472" y="10122"/>
                  </a:cubicBezTo>
                  <a:cubicBezTo>
                    <a:pt x="6441" y="10153"/>
                    <a:pt x="6441" y="10183"/>
                    <a:pt x="6441" y="10183"/>
                  </a:cubicBezTo>
                  <a:cubicBezTo>
                    <a:pt x="6441" y="10214"/>
                    <a:pt x="6472" y="10335"/>
                    <a:pt x="6472" y="10426"/>
                  </a:cubicBezTo>
                  <a:cubicBezTo>
                    <a:pt x="6472" y="10639"/>
                    <a:pt x="6441" y="10700"/>
                    <a:pt x="6472" y="10700"/>
                  </a:cubicBezTo>
                  <a:cubicBezTo>
                    <a:pt x="6502" y="10730"/>
                    <a:pt x="6502" y="10730"/>
                    <a:pt x="6472" y="10761"/>
                  </a:cubicBezTo>
                  <a:cubicBezTo>
                    <a:pt x="6441" y="10761"/>
                    <a:pt x="6441" y="10791"/>
                    <a:pt x="6411" y="10821"/>
                  </a:cubicBezTo>
                  <a:cubicBezTo>
                    <a:pt x="6411" y="10821"/>
                    <a:pt x="6411" y="10852"/>
                    <a:pt x="6380" y="10852"/>
                  </a:cubicBezTo>
                  <a:cubicBezTo>
                    <a:pt x="6411" y="10882"/>
                    <a:pt x="6411" y="10882"/>
                    <a:pt x="6411" y="10913"/>
                  </a:cubicBezTo>
                  <a:cubicBezTo>
                    <a:pt x="6402" y="10904"/>
                    <a:pt x="6393" y="10900"/>
                    <a:pt x="6386" y="10900"/>
                  </a:cubicBezTo>
                  <a:cubicBezTo>
                    <a:pt x="6368" y="10900"/>
                    <a:pt x="6359" y="10922"/>
                    <a:pt x="6380" y="10943"/>
                  </a:cubicBezTo>
                  <a:cubicBezTo>
                    <a:pt x="6416" y="10979"/>
                    <a:pt x="6431" y="10993"/>
                    <a:pt x="6425" y="10993"/>
                  </a:cubicBezTo>
                  <a:cubicBezTo>
                    <a:pt x="6420" y="10993"/>
                    <a:pt x="6406" y="10986"/>
                    <a:pt x="6380" y="10973"/>
                  </a:cubicBezTo>
                  <a:cubicBezTo>
                    <a:pt x="6350" y="10973"/>
                    <a:pt x="6289" y="11004"/>
                    <a:pt x="6320" y="11004"/>
                  </a:cubicBezTo>
                  <a:cubicBezTo>
                    <a:pt x="6350" y="11004"/>
                    <a:pt x="6350" y="11065"/>
                    <a:pt x="6380" y="11095"/>
                  </a:cubicBezTo>
                  <a:cubicBezTo>
                    <a:pt x="6350" y="11125"/>
                    <a:pt x="6350" y="11125"/>
                    <a:pt x="6320" y="11125"/>
                  </a:cubicBezTo>
                  <a:cubicBezTo>
                    <a:pt x="6289" y="11125"/>
                    <a:pt x="6259" y="11247"/>
                    <a:pt x="6289" y="11277"/>
                  </a:cubicBezTo>
                  <a:cubicBezTo>
                    <a:pt x="6311" y="11299"/>
                    <a:pt x="6317" y="11320"/>
                    <a:pt x="6308" y="11320"/>
                  </a:cubicBezTo>
                  <a:cubicBezTo>
                    <a:pt x="6305" y="11320"/>
                    <a:pt x="6298" y="11317"/>
                    <a:pt x="6289" y="11308"/>
                  </a:cubicBezTo>
                  <a:cubicBezTo>
                    <a:pt x="6259" y="11308"/>
                    <a:pt x="6229" y="11308"/>
                    <a:pt x="6229" y="11338"/>
                  </a:cubicBezTo>
                  <a:cubicBezTo>
                    <a:pt x="6244" y="11353"/>
                    <a:pt x="6244" y="11361"/>
                    <a:pt x="6236" y="11361"/>
                  </a:cubicBezTo>
                  <a:cubicBezTo>
                    <a:pt x="6229" y="11361"/>
                    <a:pt x="6213" y="11353"/>
                    <a:pt x="6198" y="11338"/>
                  </a:cubicBezTo>
                  <a:cubicBezTo>
                    <a:pt x="6189" y="11329"/>
                    <a:pt x="6183" y="11326"/>
                    <a:pt x="6178" y="11326"/>
                  </a:cubicBezTo>
                  <a:cubicBezTo>
                    <a:pt x="6165" y="11326"/>
                    <a:pt x="6159" y="11347"/>
                    <a:pt x="6137" y="11369"/>
                  </a:cubicBezTo>
                  <a:cubicBezTo>
                    <a:pt x="6137" y="11399"/>
                    <a:pt x="6107" y="11490"/>
                    <a:pt x="6077" y="11551"/>
                  </a:cubicBezTo>
                  <a:cubicBezTo>
                    <a:pt x="5985" y="11642"/>
                    <a:pt x="6016" y="11673"/>
                    <a:pt x="6016" y="11733"/>
                  </a:cubicBezTo>
                  <a:lnTo>
                    <a:pt x="6046" y="11794"/>
                  </a:lnTo>
                  <a:lnTo>
                    <a:pt x="6016" y="11764"/>
                  </a:lnTo>
                  <a:cubicBezTo>
                    <a:pt x="5985" y="11733"/>
                    <a:pt x="5925" y="11733"/>
                    <a:pt x="5925" y="11733"/>
                  </a:cubicBezTo>
                  <a:cubicBezTo>
                    <a:pt x="5894" y="11733"/>
                    <a:pt x="5925" y="11764"/>
                    <a:pt x="5955" y="11794"/>
                  </a:cubicBezTo>
                  <a:cubicBezTo>
                    <a:pt x="5985" y="11794"/>
                    <a:pt x="5955" y="11825"/>
                    <a:pt x="5894" y="11825"/>
                  </a:cubicBezTo>
                  <a:cubicBezTo>
                    <a:pt x="5864" y="11855"/>
                    <a:pt x="5833" y="11855"/>
                    <a:pt x="5833" y="11885"/>
                  </a:cubicBezTo>
                  <a:cubicBezTo>
                    <a:pt x="5803" y="11916"/>
                    <a:pt x="5803" y="11916"/>
                    <a:pt x="5773" y="11916"/>
                  </a:cubicBezTo>
                  <a:cubicBezTo>
                    <a:pt x="5742" y="11946"/>
                    <a:pt x="5742" y="11946"/>
                    <a:pt x="5773" y="11976"/>
                  </a:cubicBezTo>
                  <a:cubicBezTo>
                    <a:pt x="5773" y="11976"/>
                    <a:pt x="5773" y="12007"/>
                    <a:pt x="5742" y="12007"/>
                  </a:cubicBezTo>
                  <a:cubicBezTo>
                    <a:pt x="5723" y="11988"/>
                    <a:pt x="5704" y="11981"/>
                    <a:pt x="5687" y="11981"/>
                  </a:cubicBezTo>
                  <a:cubicBezTo>
                    <a:pt x="5650" y="11981"/>
                    <a:pt x="5621" y="12016"/>
                    <a:pt x="5621" y="12037"/>
                  </a:cubicBezTo>
                  <a:cubicBezTo>
                    <a:pt x="5651" y="12037"/>
                    <a:pt x="5621" y="12068"/>
                    <a:pt x="5621" y="12068"/>
                  </a:cubicBezTo>
                  <a:cubicBezTo>
                    <a:pt x="5590" y="12098"/>
                    <a:pt x="5590" y="12098"/>
                    <a:pt x="5590" y="12159"/>
                  </a:cubicBezTo>
                  <a:lnTo>
                    <a:pt x="5529" y="12159"/>
                  </a:lnTo>
                  <a:cubicBezTo>
                    <a:pt x="5529" y="12151"/>
                    <a:pt x="5529" y="12140"/>
                    <a:pt x="5529" y="12128"/>
                  </a:cubicBezTo>
                  <a:lnTo>
                    <a:pt x="5499" y="12128"/>
                  </a:lnTo>
                  <a:cubicBezTo>
                    <a:pt x="5469" y="12128"/>
                    <a:pt x="5438" y="12159"/>
                    <a:pt x="5438" y="12189"/>
                  </a:cubicBezTo>
                  <a:cubicBezTo>
                    <a:pt x="5438" y="12225"/>
                    <a:pt x="5438" y="12240"/>
                    <a:pt x="5432" y="12240"/>
                  </a:cubicBezTo>
                  <a:cubicBezTo>
                    <a:pt x="5428" y="12240"/>
                    <a:pt x="5420" y="12232"/>
                    <a:pt x="5408" y="12220"/>
                  </a:cubicBezTo>
                  <a:cubicBezTo>
                    <a:pt x="5408" y="12198"/>
                    <a:pt x="5393" y="12177"/>
                    <a:pt x="5373" y="12177"/>
                  </a:cubicBezTo>
                  <a:cubicBezTo>
                    <a:pt x="5365" y="12177"/>
                    <a:pt x="5356" y="12180"/>
                    <a:pt x="5347" y="12189"/>
                  </a:cubicBezTo>
                  <a:cubicBezTo>
                    <a:pt x="5362" y="12235"/>
                    <a:pt x="5362" y="12250"/>
                    <a:pt x="5355" y="12250"/>
                  </a:cubicBezTo>
                  <a:cubicBezTo>
                    <a:pt x="5347" y="12250"/>
                    <a:pt x="5332" y="12235"/>
                    <a:pt x="5317" y="12220"/>
                  </a:cubicBezTo>
                  <a:cubicBezTo>
                    <a:pt x="5317" y="12192"/>
                    <a:pt x="5317" y="12177"/>
                    <a:pt x="5311" y="12177"/>
                  </a:cubicBezTo>
                  <a:cubicBezTo>
                    <a:pt x="5304" y="12177"/>
                    <a:pt x="5289" y="12200"/>
                    <a:pt x="5256" y="12250"/>
                  </a:cubicBezTo>
                  <a:cubicBezTo>
                    <a:pt x="5225" y="12280"/>
                    <a:pt x="5165" y="12341"/>
                    <a:pt x="5104" y="12372"/>
                  </a:cubicBezTo>
                  <a:cubicBezTo>
                    <a:pt x="5039" y="12393"/>
                    <a:pt x="5005" y="12415"/>
                    <a:pt x="4969" y="12415"/>
                  </a:cubicBezTo>
                  <a:cubicBezTo>
                    <a:pt x="4958" y="12415"/>
                    <a:pt x="4946" y="12412"/>
                    <a:pt x="4933" y="12407"/>
                  </a:cubicBezTo>
                  <a:lnTo>
                    <a:pt x="4933" y="12407"/>
                  </a:lnTo>
                  <a:cubicBezTo>
                    <a:pt x="4937" y="12446"/>
                    <a:pt x="4908" y="12469"/>
                    <a:pt x="4861" y="12493"/>
                  </a:cubicBezTo>
                  <a:lnTo>
                    <a:pt x="4891" y="12493"/>
                  </a:lnTo>
                  <a:lnTo>
                    <a:pt x="4922" y="12524"/>
                  </a:lnTo>
                  <a:lnTo>
                    <a:pt x="4891" y="12524"/>
                  </a:lnTo>
                  <a:cubicBezTo>
                    <a:pt x="4891" y="12524"/>
                    <a:pt x="4891" y="12524"/>
                    <a:pt x="4861" y="12493"/>
                  </a:cubicBezTo>
                  <a:cubicBezTo>
                    <a:pt x="4800" y="12493"/>
                    <a:pt x="4770" y="12524"/>
                    <a:pt x="4770" y="12584"/>
                  </a:cubicBezTo>
                  <a:cubicBezTo>
                    <a:pt x="4770" y="12554"/>
                    <a:pt x="4800" y="12554"/>
                    <a:pt x="4800" y="12554"/>
                  </a:cubicBezTo>
                  <a:lnTo>
                    <a:pt x="4800" y="12554"/>
                  </a:lnTo>
                  <a:cubicBezTo>
                    <a:pt x="4830" y="12615"/>
                    <a:pt x="4800" y="12615"/>
                    <a:pt x="4739" y="12615"/>
                  </a:cubicBezTo>
                  <a:cubicBezTo>
                    <a:pt x="4739" y="12615"/>
                    <a:pt x="4709" y="12584"/>
                    <a:pt x="4709" y="12554"/>
                  </a:cubicBezTo>
                  <a:cubicBezTo>
                    <a:pt x="4678" y="12524"/>
                    <a:pt x="4648" y="12524"/>
                    <a:pt x="4618" y="12524"/>
                  </a:cubicBezTo>
                  <a:cubicBezTo>
                    <a:pt x="4618" y="12554"/>
                    <a:pt x="4587" y="12554"/>
                    <a:pt x="4618" y="12554"/>
                  </a:cubicBezTo>
                  <a:cubicBezTo>
                    <a:pt x="4648" y="12584"/>
                    <a:pt x="4648" y="12584"/>
                    <a:pt x="4618" y="12615"/>
                  </a:cubicBezTo>
                  <a:cubicBezTo>
                    <a:pt x="4618" y="12615"/>
                    <a:pt x="4587" y="12615"/>
                    <a:pt x="4587" y="12676"/>
                  </a:cubicBezTo>
                  <a:cubicBezTo>
                    <a:pt x="4587" y="12706"/>
                    <a:pt x="4587" y="12706"/>
                    <a:pt x="4557" y="12706"/>
                  </a:cubicBezTo>
                  <a:lnTo>
                    <a:pt x="4466" y="12706"/>
                  </a:lnTo>
                  <a:lnTo>
                    <a:pt x="4466" y="12676"/>
                  </a:lnTo>
                  <a:cubicBezTo>
                    <a:pt x="4435" y="12645"/>
                    <a:pt x="4405" y="12645"/>
                    <a:pt x="4405" y="12645"/>
                  </a:cubicBezTo>
                  <a:cubicBezTo>
                    <a:pt x="4405" y="12645"/>
                    <a:pt x="4405" y="12676"/>
                    <a:pt x="4405" y="12676"/>
                  </a:cubicBezTo>
                  <a:cubicBezTo>
                    <a:pt x="4435" y="12706"/>
                    <a:pt x="3918" y="12949"/>
                    <a:pt x="3858" y="12980"/>
                  </a:cubicBezTo>
                  <a:cubicBezTo>
                    <a:pt x="3827" y="12980"/>
                    <a:pt x="3766" y="13010"/>
                    <a:pt x="3797" y="13010"/>
                  </a:cubicBezTo>
                  <a:cubicBezTo>
                    <a:pt x="3797" y="13040"/>
                    <a:pt x="3706" y="13101"/>
                    <a:pt x="3584" y="13162"/>
                  </a:cubicBezTo>
                  <a:cubicBezTo>
                    <a:pt x="3432" y="13223"/>
                    <a:pt x="3341" y="13283"/>
                    <a:pt x="3341" y="13314"/>
                  </a:cubicBezTo>
                  <a:cubicBezTo>
                    <a:pt x="3341" y="13314"/>
                    <a:pt x="3341" y="13314"/>
                    <a:pt x="3280" y="13344"/>
                  </a:cubicBezTo>
                  <a:cubicBezTo>
                    <a:pt x="3250" y="13375"/>
                    <a:pt x="3219" y="13405"/>
                    <a:pt x="3189" y="13435"/>
                  </a:cubicBezTo>
                  <a:cubicBezTo>
                    <a:pt x="3159" y="13405"/>
                    <a:pt x="3159" y="13375"/>
                    <a:pt x="3128" y="13375"/>
                  </a:cubicBezTo>
                  <a:cubicBezTo>
                    <a:pt x="3098" y="13405"/>
                    <a:pt x="3098" y="13435"/>
                    <a:pt x="3128" y="13466"/>
                  </a:cubicBezTo>
                  <a:cubicBezTo>
                    <a:pt x="3128" y="13496"/>
                    <a:pt x="3128" y="13496"/>
                    <a:pt x="3128" y="13496"/>
                  </a:cubicBezTo>
                  <a:cubicBezTo>
                    <a:pt x="3113" y="13511"/>
                    <a:pt x="3105" y="13519"/>
                    <a:pt x="3098" y="13519"/>
                  </a:cubicBezTo>
                  <a:cubicBezTo>
                    <a:pt x="3090" y="13519"/>
                    <a:pt x="3083" y="13511"/>
                    <a:pt x="3067" y="13496"/>
                  </a:cubicBezTo>
                  <a:cubicBezTo>
                    <a:pt x="3067" y="13466"/>
                    <a:pt x="3037" y="13435"/>
                    <a:pt x="3037" y="13435"/>
                  </a:cubicBezTo>
                  <a:cubicBezTo>
                    <a:pt x="3037" y="13466"/>
                    <a:pt x="3037" y="13466"/>
                    <a:pt x="3037" y="13466"/>
                  </a:cubicBezTo>
                  <a:cubicBezTo>
                    <a:pt x="3024" y="13478"/>
                    <a:pt x="3017" y="13486"/>
                    <a:pt x="3011" y="13486"/>
                  </a:cubicBezTo>
                  <a:cubicBezTo>
                    <a:pt x="3001" y="13486"/>
                    <a:pt x="2994" y="13471"/>
                    <a:pt x="2976" y="13435"/>
                  </a:cubicBezTo>
                  <a:cubicBezTo>
                    <a:pt x="2961" y="13405"/>
                    <a:pt x="2946" y="13390"/>
                    <a:pt x="2938" y="13390"/>
                  </a:cubicBezTo>
                  <a:cubicBezTo>
                    <a:pt x="2931" y="13390"/>
                    <a:pt x="2931" y="13405"/>
                    <a:pt x="2946" y="13435"/>
                  </a:cubicBezTo>
                  <a:lnTo>
                    <a:pt x="2915" y="13496"/>
                  </a:lnTo>
                  <a:cubicBezTo>
                    <a:pt x="2901" y="13482"/>
                    <a:pt x="2890" y="13476"/>
                    <a:pt x="2881" y="13476"/>
                  </a:cubicBezTo>
                  <a:cubicBezTo>
                    <a:pt x="2855" y="13476"/>
                    <a:pt x="2855" y="13534"/>
                    <a:pt x="2855" y="13557"/>
                  </a:cubicBezTo>
                  <a:cubicBezTo>
                    <a:pt x="2829" y="13544"/>
                    <a:pt x="2809" y="13537"/>
                    <a:pt x="2797" y="13537"/>
                  </a:cubicBezTo>
                  <a:cubicBezTo>
                    <a:pt x="2779" y="13537"/>
                    <a:pt x="2776" y="13552"/>
                    <a:pt x="2794" y="13587"/>
                  </a:cubicBezTo>
                  <a:cubicBezTo>
                    <a:pt x="2794" y="13618"/>
                    <a:pt x="2763" y="13618"/>
                    <a:pt x="2733" y="13618"/>
                  </a:cubicBezTo>
                  <a:cubicBezTo>
                    <a:pt x="2723" y="13608"/>
                    <a:pt x="2713" y="13604"/>
                    <a:pt x="2703" y="13604"/>
                  </a:cubicBezTo>
                  <a:cubicBezTo>
                    <a:pt x="2682" y="13604"/>
                    <a:pt x="2662" y="13618"/>
                    <a:pt x="2642" y="13618"/>
                  </a:cubicBezTo>
                  <a:cubicBezTo>
                    <a:pt x="2642" y="13648"/>
                    <a:pt x="2490" y="13739"/>
                    <a:pt x="2338" y="13800"/>
                  </a:cubicBezTo>
                  <a:cubicBezTo>
                    <a:pt x="2155" y="13891"/>
                    <a:pt x="2034" y="13952"/>
                    <a:pt x="2034" y="13983"/>
                  </a:cubicBezTo>
                  <a:cubicBezTo>
                    <a:pt x="2034" y="13998"/>
                    <a:pt x="2034" y="14005"/>
                    <a:pt x="2026" y="14005"/>
                  </a:cubicBezTo>
                  <a:cubicBezTo>
                    <a:pt x="2019" y="14005"/>
                    <a:pt x="2004" y="13998"/>
                    <a:pt x="1973" y="13983"/>
                  </a:cubicBezTo>
                  <a:cubicBezTo>
                    <a:pt x="1973" y="13974"/>
                    <a:pt x="1971" y="13971"/>
                    <a:pt x="1968" y="13971"/>
                  </a:cubicBezTo>
                  <a:cubicBezTo>
                    <a:pt x="1959" y="13971"/>
                    <a:pt x="1943" y="13999"/>
                    <a:pt x="1943" y="14043"/>
                  </a:cubicBezTo>
                  <a:cubicBezTo>
                    <a:pt x="1934" y="14034"/>
                    <a:pt x="1925" y="14031"/>
                    <a:pt x="1914" y="14031"/>
                  </a:cubicBezTo>
                  <a:cubicBezTo>
                    <a:pt x="1889" y="14031"/>
                    <a:pt x="1855" y="14052"/>
                    <a:pt x="1791" y="14074"/>
                  </a:cubicBezTo>
                  <a:cubicBezTo>
                    <a:pt x="1730" y="14104"/>
                    <a:pt x="1669" y="14165"/>
                    <a:pt x="1669" y="14165"/>
                  </a:cubicBezTo>
                  <a:cubicBezTo>
                    <a:pt x="1651" y="14201"/>
                    <a:pt x="1644" y="14215"/>
                    <a:pt x="1641" y="14215"/>
                  </a:cubicBezTo>
                  <a:cubicBezTo>
                    <a:pt x="1639" y="14215"/>
                    <a:pt x="1639" y="14208"/>
                    <a:pt x="1639" y="14195"/>
                  </a:cubicBezTo>
                  <a:cubicBezTo>
                    <a:pt x="1639" y="14168"/>
                    <a:pt x="1614" y="14153"/>
                    <a:pt x="1584" y="14153"/>
                  </a:cubicBezTo>
                  <a:cubicBezTo>
                    <a:pt x="1548" y="14153"/>
                    <a:pt x="1504" y="14176"/>
                    <a:pt x="1487" y="14226"/>
                  </a:cubicBezTo>
                  <a:cubicBezTo>
                    <a:pt x="1487" y="14241"/>
                    <a:pt x="1479" y="14249"/>
                    <a:pt x="1468" y="14249"/>
                  </a:cubicBezTo>
                  <a:cubicBezTo>
                    <a:pt x="1456" y="14249"/>
                    <a:pt x="1441" y="14241"/>
                    <a:pt x="1426" y="14226"/>
                  </a:cubicBezTo>
                  <a:cubicBezTo>
                    <a:pt x="1426" y="14226"/>
                    <a:pt x="1396" y="14256"/>
                    <a:pt x="1335" y="14317"/>
                  </a:cubicBezTo>
                  <a:cubicBezTo>
                    <a:pt x="1335" y="14317"/>
                    <a:pt x="1244" y="14347"/>
                    <a:pt x="1213" y="14378"/>
                  </a:cubicBezTo>
                  <a:cubicBezTo>
                    <a:pt x="1152" y="14408"/>
                    <a:pt x="1122" y="14439"/>
                    <a:pt x="1122" y="14439"/>
                  </a:cubicBezTo>
                  <a:cubicBezTo>
                    <a:pt x="1122" y="14451"/>
                    <a:pt x="1117" y="14458"/>
                    <a:pt x="1113" y="14463"/>
                  </a:cubicBezTo>
                  <a:lnTo>
                    <a:pt x="1113" y="14463"/>
                  </a:lnTo>
                  <a:cubicBezTo>
                    <a:pt x="1106" y="14459"/>
                    <a:pt x="1098" y="14458"/>
                    <a:pt x="1088" y="14458"/>
                  </a:cubicBezTo>
                  <a:cubicBezTo>
                    <a:pt x="1042" y="14458"/>
                    <a:pt x="962" y="14492"/>
                    <a:pt x="848" y="14560"/>
                  </a:cubicBezTo>
                  <a:cubicBezTo>
                    <a:pt x="749" y="14610"/>
                    <a:pt x="650" y="14659"/>
                    <a:pt x="584" y="14659"/>
                  </a:cubicBezTo>
                  <a:cubicBezTo>
                    <a:pt x="569" y="14659"/>
                    <a:pt x="556" y="14657"/>
                    <a:pt x="545" y="14651"/>
                  </a:cubicBezTo>
                  <a:cubicBezTo>
                    <a:pt x="545" y="14651"/>
                    <a:pt x="545" y="14682"/>
                    <a:pt x="545" y="14712"/>
                  </a:cubicBezTo>
                  <a:cubicBezTo>
                    <a:pt x="545" y="14757"/>
                    <a:pt x="528" y="14785"/>
                    <a:pt x="508" y="14785"/>
                  </a:cubicBezTo>
                  <a:cubicBezTo>
                    <a:pt x="500" y="14785"/>
                    <a:pt x="492" y="14781"/>
                    <a:pt x="484" y="14773"/>
                  </a:cubicBezTo>
                  <a:cubicBezTo>
                    <a:pt x="466" y="14755"/>
                    <a:pt x="448" y="14748"/>
                    <a:pt x="432" y="14748"/>
                  </a:cubicBezTo>
                  <a:cubicBezTo>
                    <a:pt x="393" y="14748"/>
                    <a:pt x="362" y="14791"/>
                    <a:pt x="362" y="14834"/>
                  </a:cubicBezTo>
                  <a:lnTo>
                    <a:pt x="362" y="14803"/>
                  </a:lnTo>
                  <a:cubicBezTo>
                    <a:pt x="345" y="14786"/>
                    <a:pt x="328" y="14779"/>
                    <a:pt x="313" y="14779"/>
                  </a:cubicBezTo>
                  <a:cubicBezTo>
                    <a:pt x="275" y="14779"/>
                    <a:pt x="249" y="14829"/>
                    <a:pt x="271" y="14894"/>
                  </a:cubicBezTo>
                  <a:cubicBezTo>
                    <a:pt x="253" y="14877"/>
                    <a:pt x="226" y="14859"/>
                    <a:pt x="205" y="14859"/>
                  </a:cubicBezTo>
                  <a:cubicBezTo>
                    <a:pt x="191" y="14859"/>
                    <a:pt x="180" y="14869"/>
                    <a:pt x="180" y="14894"/>
                  </a:cubicBezTo>
                  <a:cubicBezTo>
                    <a:pt x="180" y="14894"/>
                    <a:pt x="180" y="14894"/>
                    <a:pt x="149" y="14834"/>
                  </a:cubicBezTo>
                  <a:cubicBezTo>
                    <a:pt x="119" y="14803"/>
                    <a:pt x="119" y="14773"/>
                    <a:pt x="89" y="14773"/>
                  </a:cubicBezTo>
                  <a:cubicBezTo>
                    <a:pt x="58" y="14803"/>
                    <a:pt x="89" y="14834"/>
                    <a:pt x="89" y="14864"/>
                  </a:cubicBezTo>
                  <a:lnTo>
                    <a:pt x="58" y="14864"/>
                  </a:lnTo>
                  <a:cubicBezTo>
                    <a:pt x="58" y="14864"/>
                    <a:pt x="28" y="14894"/>
                    <a:pt x="58" y="14894"/>
                  </a:cubicBezTo>
                  <a:cubicBezTo>
                    <a:pt x="58" y="14925"/>
                    <a:pt x="28" y="14955"/>
                    <a:pt x="28" y="14955"/>
                  </a:cubicBezTo>
                  <a:cubicBezTo>
                    <a:pt x="19" y="14946"/>
                    <a:pt x="13" y="14943"/>
                    <a:pt x="9" y="14943"/>
                  </a:cubicBezTo>
                  <a:cubicBezTo>
                    <a:pt x="0" y="14943"/>
                    <a:pt x="6" y="14964"/>
                    <a:pt x="28" y="14986"/>
                  </a:cubicBezTo>
                  <a:cubicBezTo>
                    <a:pt x="58" y="15016"/>
                    <a:pt x="58" y="15046"/>
                    <a:pt x="28" y="15046"/>
                  </a:cubicBezTo>
                  <a:cubicBezTo>
                    <a:pt x="28" y="15046"/>
                    <a:pt x="58" y="15077"/>
                    <a:pt x="58" y="15107"/>
                  </a:cubicBezTo>
                  <a:cubicBezTo>
                    <a:pt x="89" y="15168"/>
                    <a:pt x="119" y="15198"/>
                    <a:pt x="180" y="15198"/>
                  </a:cubicBezTo>
                  <a:cubicBezTo>
                    <a:pt x="271" y="15198"/>
                    <a:pt x="332" y="15198"/>
                    <a:pt x="301" y="15138"/>
                  </a:cubicBezTo>
                  <a:cubicBezTo>
                    <a:pt x="301" y="15138"/>
                    <a:pt x="332" y="15107"/>
                    <a:pt x="332" y="15077"/>
                  </a:cubicBezTo>
                  <a:cubicBezTo>
                    <a:pt x="362" y="15077"/>
                    <a:pt x="393" y="15107"/>
                    <a:pt x="393" y="15107"/>
                  </a:cubicBezTo>
                  <a:cubicBezTo>
                    <a:pt x="398" y="15113"/>
                    <a:pt x="405" y="15116"/>
                    <a:pt x="413" y="15116"/>
                  </a:cubicBezTo>
                  <a:cubicBezTo>
                    <a:pt x="448" y="15116"/>
                    <a:pt x="507" y="15071"/>
                    <a:pt x="605" y="15046"/>
                  </a:cubicBezTo>
                  <a:cubicBezTo>
                    <a:pt x="727" y="14986"/>
                    <a:pt x="788" y="14955"/>
                    <a:pt x="818" y="14955"/>
                  </a:cubicBezTo>
                  <a:cubicBezTo>
                    <a:pt x="828" y="14965"/>
                    <a:pt x="838" y="14969"/>
                    <a:pt x="847" y="14969"/>
                  </a:cubicBezTo>
                  <a:cubicBezTo>
                    <a:pt x="865" y="14969"/>
                    <a:pt x="879" y="14955"/>
                    <a:pt x="879" y="14955"/>
                  </a:cubicBezTo>
                  <a:cubicBezTo>
                    <a:pt x="848" y="14925"/>
                    <a:pt x="970" y="14864"/>
                    <a:pt x="1122" y="14803"/>
                  </a:cubicBezTo>
                  <a:cubicBezTo>
                    <a:pt x="1274" y="14742"/>
                    <a:pt x="1396" y="14682"/>
                    <a:pt x="1396" y="14651"/>
                  </a:cubicBezTo>
                  <a:cubicBezTo>
                    <a:pt x="1426" y="14621"/>
                    <a:pt x="1426" y="14621"/>
                    <a:pt x="1426" y="14621"/>
                  </a:cubicBezTo>
                  <a:cubicBezTo>
                    <a:pt x="1436" y="14631"/>
                    <a:pt x="1446" y="14634"/>
                    <a:pt x="1456" y="14634"/>
                  </a:cubicBezTo>
                  <a:cubicBezTo>
                    <a:pt x="1477" y="14634"/>
                    <a:pt x="1497" y="14621"/>
                    <a:pt x="1517" y="14621"/>
                  </a:cubicBezTo>
                  <a:cubicBezTo>
                    <a:pt x="1548" y="14560"/>
                    <a:pt x="1608" y="14530"/>
                    <a:pt x="1608" y="14530"/>
                  </a:cubicBezTo>
                  <a:cubicBezTo>
                    <a:pt x="1608" y="14545"/>
                    <a:pt x="1616" y="14553"/>
                    <a:pt x="1627" y="14553"/>
                  </a:cubicBezTo>
                  <a:cubicBezTo>
                    <a:pt x="1639" y="14553"/>
                    <a:pt x="1654" y="14545"/>
                    <a:pt x="1669" y="14530"/>
                  </a:cubicBezTo>
                  <a:cubicBezTo>
                    <a:pt x="1730" y="14530"/>
                    <a:pt x="1730" y="14499"/>
                    <a:pt x="1730" y="14469"/>
                  </a:cubicBezTo>
                  <a:cubicBezTo>
                    <a:pt x="1730" y="14469"/>
                    <a:pt x="1882" y="14408"/>
                    <a:pt x="1973" y="14408"/>
                  </a:cubicBezTo>
                  <a:cubicBezTo>
                    <a:pt x="2004" y="14408"/>
                    <a:pt x="2004" y="14378"/>
                    <a:pt x="2004" y="14347"/>
                  </a:cubicBezTo>
                  <a:cubicBezTo>
                    <a:pt x="2004" y="14317"/>
                    <a:pt x="2004" y="14256"/>
                    <a:pt x="2004" y="14256"/>
                  </a:cubicBezTo>
                  <a:cubicBezTo>
                    <a:pt x="2004" y="14256"/>
                    <a:pt x="2034" y="14287"/>
                    <a:pt x="2034" y="14317"/>
                  </a:cubicBezTo>
                  <a:cubicBezTo>
                    <a:pt x="2034" y="14332"/>
                    <a:pt x="2034" y="14340"/>
                    <a:pt x="2042" y="14340"/>
                  </a:cubicBezTo>
                  <a:cubicBezTo>
                    <a:pt x="2049" y="14340"/>
                    <a:pt x="2064" y="14332"/>
                    <a:pt x="2095" y="14317"/>
                  </a:cubicBezTo>
                  <a:lnTo>
                    <a:pt x="2125" y="14317"/>
                  </a:lnTo>
                  <a:cubicBezTo>
                    <a:pt x="2095" y="14287"/>
                    <a:pt x="2216" y="14226"/>
                    <a:pt x="2368" y="14165"/>
                  </a:cubicBezTo>
                  <a:cubicBezTo>
                    <a:pt x="2551" y="14074"/>
                    <a:pt x="2611" y="14043"/>
                    <a:pt x="2581" y="14013"/>
                  </a:cubicBezTo>
                  <a:cubicBezTo>
                    <a:pt x="2581" y="13983"/>
                    <a:pt x="2581" y="13983"/>
                    <a:pt x="2672" y="13952"/>
                  </a:cubicBezTo>
                  <a:cubicBezTo>
                    <a:pt x="2748" y="13967"/>
                    <a:pt x="2786" y="13975"/>
                    <a:pt x="2809" y="13975"/>
                  </a:cubicBezTo>
                  <a:cubicBezTo>
                    <a:pt x="2832" y="13975"/>
                    <a:pt x="2839" y="13967"/>
                    <a:pt x="2855" y="13952"/>
                  </a:cubicBezTo>
                  <a:cubicBezTo>
                    <a:pt x="2824" y="13952"/>
                    <a:pt x="2794" y="13922"/>
                    <a:pt x="2794" y="13891"/>
                  </a:cubicBezTo>
                  <a:cubicBezTo>
                    <a:pt x="2776" y="13874"/>
                    <a:pt x="2779" y="13856"/>
                    <a:pt x="2790" y="13856"/>
                  </a:cubicBezTo>
                  <a:cubicBezTo>
                    <a:pt x="2799" y="13856"/>
                    <a:pt x="2811" y="13866"/>
                    <a:pt x="2824" y="13891"/>
                  </a:cubicBezTo>
                  <a:cubicBezTo>
                    <a:pt x="2828" y="13900"/>
                    <a:pt x="2838" y="13904"/>
                    <a:pt x="2851" y="13904"/>
                  </a:cubicBezTo>
                  <a:cubicBezTo>
                    <a:pt x="2934" y="13904"/>
                    <a:pt x="3159" y="13761"/>
                    <a:pt x="3159" y="13709"/>
                  </a:cubicBezTo>
                  <a:lnTo>
                    <a:pt x="3159" y="13739"/>
                  </a:lnTo>
                  <a:cubicBezTo>
                    <a:pt x="3167" y="13748"/>
                    <a:pt x="3174" y="13752"/>
                    <a:pt x="3180" y="13752"/>
                  </a:cubicBezTo>
                  <a:cubicBezTo>
                    <a:pt x="3197" y="13752"/>
                    <a:pt x="3216" y="13731"/>
                    <a:pt x="3280" y="13709"/>
                  </a:cubicBezTo>
                  <a:cubicBezTo>
                    <a:pt x="3311" y="13679"/>
                    <a:pt x="3341" y="13679"/>
                    <a:pt x="3341" y="13679"/>
                  </a:cubicBezTo>
                  <a:cubicBezTo>
                    <a:pt x="3319" y="13634"/>
                    <a:pt x="3378" y="13606"/>
                    <a:pt x="3423" y="13606"/>
                  </a:cubicBezTo>
                  <a:cubicBezTo>
                    <a:pt x="3440" y="13606"/>
                    <a:pt x="3454" y="13610"/>
                    <a:pt x="3463" y="13618"/>
                  </a:cubicBezTo>
                  <a:lnTo>
                    <a:pt x="3523" y="13618"/>
                  </a:lnTo>
                  <a:cubicBezTo>
                    <a:pt x="3546" y="13549"/>
                    <a:pt x="3620" y="13515"/>
                    <a:pt x="3669" y="13515"/>
                  </a:cubicBezTo>
                  <a:cubicBezTo>
                    <a:pt x="3685" y="13515"/>
                    <a:pt x="3698" y="13519"/>
                    <a:pt x="3706" y="13527"/>
                  </a:cubicBezTo>
                  <a:lnTo>
                    <a:pt x="3736" y="13527"/>
                  </a:lnTo>
                  <a:cubicBezTo>
                    <a:pt x="3736" y="13466"/>
                    <a:pt x="3797" y="13466"/>
                    <a:pt x="3797" y="13435"/>
                  </a:cubicBezTo>
                  <a:cubicBezTo>
                    <a:pt x="3858" y="13405"/>
                    <a:pt x="3888" y="13405"/>
                    <a:pt x="3858" y="13375"/>
                  </a:cubicBezTo>
                  <a:cubicBezTo>
                    <a:pt x="3827" y="13344"/>
                    <a:pt x="3827" y="13314"/>
                    <a:pt x="3858" y="13314"/>
                  </a:cubicBezTo>
                  <a:lnTo>
                    <a:pt x="3858" y="13344"/>
                  </a:lnTo>
                  <a:cubicBezTo>
                    <a:pt x="3867" y="13353"/>
                    <a:pt x="3878" y="13357"/>
                    <a:pt x="3891" y="13357"/>
                  </a:cubicBezTo>
                  <a:cubicBezTo>
                    <a:pt x="3924" y="13357"/>
                    <a:pt x="3967" y="13335"/>
                    <a:pt x="4010" y="13314"/>
                  </a:cubicBezTo>
                  <a:cubicBezTo>
                    <a:pt x="4099" y="13269"/>
                    <a:pt x="4139" y="13241"/>
                    <a:pt x="4166" y="13241"/>
                  </a:cubicBezTo>
                  <a:cubicBezTo>
                    <a:pt x="4176" y="13241"/>
                    <a:pt x="4184" y="13245"/>
                    <a:pt x="4192" y="13253"/>
                  </a:cubicBezTo>
                  <a:lnTo>
                    <a:pt x="4192" y="13223"/>
                  </a:lnTo>
                  <a:cubicBezTo>
                    <a:pt x="4210" y="13187"/>
                    <a:pt x="4217" y="13172"/>
                    <a:pt x="4226" y="13172"/>
                  </a:cubicBezTo>
                  <a:cubicBezTo>
                    <a:pt x="4233" y="13172"/>
                    <a:pt x="4240" y="13180"/>
                    <a:pt x="4253" y="13192"/>
                  </a:cubicBezTo>
                  <a:cubicBezTo>
                    <a:pt x="4259" y="13198"/>
                    <a:pt x="4267" y="13201"/>
                    <a:pt x="4276" y="13201"/>
                  </a:cubicBezTo>
                  <a:cubicBezTo>
                    <a:pt x="4316" y="13201"/>
                    <a:pt x="4380" y="13156"/>
                    <a:pt x="4405" y="13132"/>
                  </a:cubicBezTo>
                  <a:cubicBezTo>
                    <a:pt x="4405" y="13101"/>
                    <a:pt x="4435" y="13101"/>
                    <a:pt x="4435" y="13101"/>
                  </a:cubicBezTo>
                  <a:cubicBezTo>
                    <a:pt x="4457" y="13123"/>
                    <a:pt x="4478" y="13133"/>
                    <a:pt x="4496" y="13133"/>
                  </a:cubicBezTo>
                  <a:cubicBezTo>
                    <a:pt x="4528" y="13133"/>
                    <a:pt x="4546" y="13099"/>
                    <a:pt x="4526" y="13040"/>
                  </a:cubicBezTo>
                  <a:lnTo>
                    <a:pt x="4526" y="13040"/>
                  </a:lnTo>
                  <a:cubicBezTo>
                    <a:pt x="4557" y="13071"/>
                    <a:pt x="4557" y="13071"/>
                    <a:pt x="4587" y="13071"/>
                  </a:cubicBezTo>
                  <a:cubicBezTo>
                    <a:pt x="4609" y="13026"/>
                    <a:pt x="4664" y="12998"/>
                    <a:pt x="4692" y="12998"/>
                  </a:cubicBezTo>
                  <a:cubicBezTo>
                    <a:pt x="4702" y="12998"/>
                    <a:pt x="4709" y="13002"/>
                    <a:pt x="4709" y="13010"/>
                  </a:cubicBezTo>
                  <a:lnTo>
                    <a:pt x="4739" y="12980"/>
                  </a:lnTo>
                  <a:cubicBezTo>
                    <a:pt x="4739" y="12949"/>
                    <a:pt x="4770" y="12949"/>
                    <a:pt x="4770" y="12919"/>
                  </a:cubicBezTo>
                  <a:cubicBezTo>
                    <a:pt x="4800" y="12919"/>
                    <a:pt x="4830" y="12919"/>
                    <a:pt x="4830" y="12858"/>
                  </a:cubicBezTo>
                  <a:cubicBezTo>
                    <a:pt x="4830" y="12828"/>
                    <a:pt x="4861" y="12828"/>
                    <a:pt x="4861" y="12828"/>
                  </a:cubicBezTo>
                  <a:cubicBezTo>
                    <a:pt x="4861" y="12842"/>
                    <a:pt x="4861" y="12870"/>
                    <a:pt x="4861" y="12888"/>
                  </a:cubicBezTo>
                  <a:cubicBezTo>
                    <a:pt x="4850" y="12910"/>
                    <a:pt x="4851" y="12920"/>
                    <a:pt x="4857" y="12920"/>
                  </a:cubicBezTo>
                  <a:cubicBezTo>
                    <a:pt x="4870" y="12920"/>
                    <a:pt x="4902" y="12886"/>
                    <a:pt x="4922" y="12828"/>
                  </a:cubicBezTo>
                  <a:cubicBezTo>
                    <a:pt x="4938" y="12777"/>
                    <a:pt x="4946" y="12755"/>
                    <a:pt x="4949" y="12755"/>
                  </a:cubicBezTo>
                  <a:cubicBezTo>
                    <a:pt x="4952" y="12755"/>
                    <a:pt x="4952" y="12770"/>
                    <a:pt x="4952" y="12797"/>
                  </a:cubicBezTo>
                  <a:cubicBezTo>
                    <a:pt x="4952" y="12813"/>
                    <a:pt x="4950" y="12826"/>
                    <a:pt x="4948" y="12837"/>
                  </a:cubicBezTo>
                  <a:lnTo>
                    <a:pt x="4948" y="12837"/>
                  </a:lnTo>
                  <a:cubicBezTo>
                    <a:pt x="4949" y="12834"/>
                    <a:pt x="4950" y="12831"/>
                    <a:pt x="4952" y="12828"/>
                  </a:cubicBezTo>
                  <a:cubicBezTo>
                    <a:pt x="4952" y="12828"/>
                    <a:pt x="5013" y="12828"/>
                    <a:pt x="4982" y="12797"/>
                  </a:cubicBezTo>
                  <a:lnTo>
                    <a:pt x="5043" y="12767"/>
                  </a:lnTo>
                  <a:cubicBezTo>
                    <a:pt x="5104" y="12767"/>
                    <a:pt x="5134" y="12767"/>
                    <a:pt x="5134" y="12736"/>
                  </a:cubicBezTo>
                  <a:cubicBezTo>
                    <a:pt x="5134" y="12721"/>
                    <a:pt x="5134" y="12714"/>
                    <a:pt x="5142" y="12714"/>
                  </a:cubicBezTo>
                  <a:cubicBezTo>
                    <a:pt x="5149" y="12714"/>
                    <a:pt x="5165" y="12721"/>
                    <a:pt x="5195" y="12736"/>
                  </a:cubicBezTo>
                  <a:cubicBezTo>
                    <a:pt x="5195" y="12745"/>
                    <a:pt x="5197" y="12748"/>
                    <a:pt x="5200" y="12748"/>
                  </a:cubicBezTo>
                  <a:cubicBezTo>
                    <a:pt x="5207" y="12748"/>
                    <a:pt x="5217" y="12720"/>
                    <a:pt x="5195" y="12676"/>
                  </a:cubicBezTo>
                  <a:cubicBezTo>
                    <a:pt x="5195" y="12645"/>
                    <a:pt x="5225" y="12645"/>
                    <a:pt x="5256" y="12645"/>
                  </a:cubicBezTo>
                  <a:cubicBezTo>
                    <a:pt x="5274" y="12681"/>
                    <a:pt x="5281" y="12696"/>
                    <a:pt x="5284" y="12696"/>
                  </a:cubicBezTo>
                  <a:cubicBezTo>
                    <a:pt x="5286" y="12696"/>
                    <a:pt x="5286" y="12688"/>
                    <a:pt x="5286" y="12676"/>
                  </a:cubicBezTo>
                  <a:cubicBezTo>
                    <a:pt x="5286" y="12645"/>
                    <a:pt x="5317" y="12615"/>
                    <a:pt x="5317" y="12615"/>
                  </a:cubicBezTo>
                  <a:cubicBezTo>
                    <a:pt x="5317" y="12624"/>
                    <a:pt x="5322" y="12627"/>
                    <a:pt x="5331" y="12627"/>
                  </a:cubicBezTo>
                  <a:cubicBezTo>
                    <a:pt x="5352" y="12627"/>
                    <a:pt x="5395" y="12606"/>
                    <a:pt x="5438" y="12584"/>
                  </a:cubicBezTo>
                  <a:cubicBezTo>
                    <a:pt x="5469" y="12584"/>
                    <a:pt x="5529" y="12554"/>
                    <a:pt x="5560" y="12554"/>
                  </a:cubicBezTo>
                  <a:cubicBezTo>
                    <a:pt x="5621" y="12524"/>
                    <a:pt x="5681" y="12493"/>
                    <a:pt x="5712" y="12432"/>
                  </a:cubicBezTo>
                  <a:cubicBezTo>
                    <a:pt x="5742" y="12432"/>
                    <a:pt x="5742" y="12402"/>
                    <a:pt x="5742" y="12372"/>
                  </a:cubicBezTo>
                  <a:cubicBezTo>
                    <a:pt x="5712" y="12341"/>
                    <a:pt x="5704" y="12334"/>
                    <a:pt x="5708" y="12334"/>
                  </a:cubicBezTo>
                  <a:cubicBezTo>
                    <a:pt x="5712" y="12334"/>
                    <a:pt x="5727" y="12341"/>
                    <a:pt x="5742" y="12341"/>
                  </a:cubicBezTo>
                  <a:cubicBezTo>
                    <a:pt x="5777" y="12364"/>
                    <a:pt x="5803" y="12374"/>
                    <a:pt x="5818" y="12374"/>
                  </a:cubicBezTo>
                  <a:cubicBezTo>
                    <a:pt x="5843" y="12374"/>
                    <a:pt x="5841" y="12348"/>
                    <a:pt x="5803" y="12311"/>
                  </a:cubicBezTo>
                  <a:cubicBezTo>
                    <a:pt x="5773" y="12296"/>
                    <a:pt x="5757" y="12288"/>
                    <a:pt x="5761" y="12288"/>
                  </a:cubicBezTo>
                  <a:cubicBezTo>
                    <a:pt x="5765" y="12288"/>
                    <a:pt x="5788" y="12296"/>
                    <a:pt x="5833" y="12311"/>
                  </a:cubicBezTo>
                  <a:cubicBezTo>
                    <a:pt x="5864" y="12311"/>
                    <a:pt x="5864" y="12311"/>
                    <a:pt x="5864" y="12280"/>
                  </a:cubicBezTo>
                  <a:cubicBezTo>
                    <a:pt x="5842" y="12259"/>
                    <a:pt x="5851" y="12237"/>
                    <a:pt x="5869" y="12237"/>
                  </a:cubicBezTo>
                  <a:cubicBezTo>
                    <a:pt x="5876" y="12237"/>
                    <a:pt x="5885" y="12241"/>
                    <a:pt x="5894" y="12250"/>
                  </a:cubicBezTo>
                  <a:cubicBezTo>
                    <a:pt x="5914" y="12250"/>
                    <a:pt x="5935" y="12264"/>
                    <a:pt x="5946" y="12264"/>
                  </a:cubicBezTo>
                  <a:cubicBezTo>
                    <a:pt x="5952" y="12264"/>
                    <a:pt x="5955" y="12260"/>
                    <a:pt x="5955" y="12250"/>
                  </a:cubicBezTo>
                  <a:cubicBezTo>
                    <a:pt x="5955" y="12250"/>
                    <a:pt x="5955" y="12237"/>
                    <a:pt x="5973" y="12237"/>
                  </a:cubicBezTo>
                  <a:cubicBezTo>
                    <a:pt x="5982" y="12237"/>
                    <a:pt x="5995" y="12240"/>
                    <a:pt x="6016" y="12250"/>
                  </a:cubicBezTo>
                  <a:cubicBezTo>
                    <a:pt x="6046" y="12250"/>
                    <a:pt x="6046" y="12189"/>
                    <a:pt x="6046" y="12159"/>
                  </a:cubicBezTo>
                  <a:cubicBezTo>
                    <a:pt x="6066" y="12100"/>
                    <a:pt x="6073" y="12066"/>
                    <a:pt x="6083" y="12066"/>
                  </a:cubicBezTo>
                  <a:cubicBezTo>
                    <a:pt x="6089" y="12066"/>
                    <a:pt x="6096" y="12077"/>
                    <a:pt x="6107" y="12098"/>
                  </a:cubicBezTo>
                  <a:cubicBezTo>
                    <a:pt x="6113" y="12110"/>
                    <a:pt x="6120" y="12115"/>
                    <a:pt x="6127" y="12115"/>
                  </a:cubicBezTo>
                  <a:cubicBezTo>
                    <a:pt x="6157" y="12115"/>
                    <a:pt x="6192" y="12026"/>
                    <a:pt x="6168" y="11976"/>
                  </a:cubicBezTo>
                  <a:cubicBezTo>
                    <a:pt x="6150" y="11941"/>
                    <a:pt x="6143" y="11926"/>
                    <a:pt x="6146" y="11926"/>
                  </a:cubicBezTo>
                  <a:lnTo>
                    <a:pt x="6146" y="11926"/>
                  </a:lnTo>
                  <a:cubicBezTo>
                    <a:pt x="6148" y="11926"/>
                    <a:pt x="6155" y="11934"/>
                    <a:pt x="6168" y="11946"/>
                  </a:cubicBezTo>
                  <a:lnTo>
                    <a:pt x="6198" y="11946"/>
                  </a:lnTo>
                  <a:cubicBezTo>
                    <a:pt x="6220" y="11925"/>
                    <a:pt x="6241" y="11903"/>
                    <a:pt x="6252" y="11903"/>
                  </a:cubicBezTo>
                  <a:cubicBezTo>
                    <a:pt x="6256" y="11903"/>
                    <a:pt x="6259" y="11907"/>
                    <a:pt x="6259" y="11916"/>
                  </a:cubicBezTo>
                  <a:cubicBezTo>
                    <a:pt x="6259" y="11916"/>
                    <a:pt x="6289" y="11885"/>
                    <a:pt x="6289" y="11825"/>
                  </a:cubicBezTo>
                  <a:cubicBezTo>
                    <a:pt x="6289" y="11775"/>
                    <a:pt x="6330" y="11725"/>
                    <a:pt x="6378" y="11725"/>
                  </a:cubicBezTo>
                  <a:cubicBezTo>
                    <a:pt x="6389" y="11725"/>
                    <a:pt x="6400" y="11728"/>
                    <a:pt x="6411" y="11733"/>
                  </a:cubicBezTo>
                  <a:lnTo>
                    <a:pt x="6411" y="11642"/>
                  </a:lnTo>
                  <a:cubicBezTo>
                    <a:pt x="6386" y="11618"/>
                    <a:pt x="6362" y="11573"/>
                    <a:pt x="6385" y="11573"/>
                  </a:cubicBezTo>
                  <a:cubicBezTo>
                    <a:pt x="6391" y="11573"/>
                    <a:pt x="6399" y="11576"/>
                    <a:pt x="6411" y="11581"/>
                  </a:cubicBezTo>
                  <a:cubicBezTo>
                    <a:pt x="6420" y="11591"/>
                    <a:pt x="6429" y="11597"/>
                    <a:pt x="6437" y="11602"/>
                  </a:cubicBezTo>
                  <a:lnTo>
                    <a:pt x="6437" y="11602"/>
                  </a:lnTo>
                  <a:cubicBezTo>
                    <a:pt x="6418" y="11544"/>
                    <a:pt x="6475" y="11490"/>
                    <a:pt x="6532" y="11490"/>
                  </a:cubicBezTo>
                  <a:cubicBezTo>
                    <a:pt x="6548" y="11505"/>
                    <a:pt x="6555" y="11513"/>
                    <a:pt x="6563" y="11513"/>
                  </a:cubicBezTo>
                  <a:cubicBezTo>
                    <a:pt x="6570" y="11513"/>
                    <a:pt x="6578" y="11505"/>
                    <a:pt x="6593" y="11490"/>
                  </a:cubicBezTo>
                  <a:lnTo>
                    <a:pt x="6563" y="11490"/>
                  </a:lnTo>
                  <a:cubicBezTo>
                    <a:pt x="6532" y="11460"/>
                    <a:pt x="6502" y="11460"/>
                    <a:pt x="6502" y="11429"/>
                  </a:cubicBezTo>
                  <a:cubicBezTo>
                    <a:pt x="6524" y="11408"/>
                    <a:pt x="6530" y="11386"/>
                    <a:pt x="6542" y="11386"/>
                  </a:cubicBezTo>
                  <a:cubicBezTo>
                    <a:pt x="6548" y="11386"/>
                    <a:pt x="6554" y="11390"/>
                    <a:pt x="6563" y="11399"/>
                  </a:cubicBezTo>
                  <a:cubicBezTo>
                    <a:pt x="6593" y="11369"/>
                    <a:pt x="6654" y="11369"/>
                    <a:pt x="6624" y="11369"/>
                  </a:cubicBezTo>
                  <a:cubicBezTo>
                    <a:pt x="6624" y="11369"/>
                    <a:pt x="6624" y="11338"/>
                    <a:pt x="6654" y="11308"/>
                  </a:cubicBezTo>
                  <a:cubicBezTo>
                    <a:pt x="6684" y="11277"/>
                    <a:pt x="6684" y="11277"/>
                    <a:pt x="6715" y="11217"/>
                  </a:cubicBezTo>
                  <a:cubicBezTo>
                    <a:pt x="6684" y="11186"/>
                    <a:pt x="6715" y="11125"/>
                    <a:pt x="6745" y="11125"/>
                  </a:cubicBezTo>
                  <a:cubicBezTo>
                    <a:pt x="6745" y="11125"/>
                    <a:pt x="6745" y="11095"/>
                    <a:pt x="6715" y="11034"/>
                  </a:cubicBezTo>
                  <a:cubicBezTo>
                    <a:pt x="6745" y="11004"/>
                    <a:pt x="6745" y="10973"/>
                    <a:pt x="6776" y="10973"/>
                  </a:cubicBezTo>
                  <a:cubicBezTo>
                    <a:pt x="6806" y="10973"/>
                    <a:pt x="6806" y="10973"/>
                    <a:pt x="6776" y="10943"/>
                  </a:cubicBezTo>
                  <a:cubicBezTo>
                    <a:pt x="6745" y="10943"/>
                    <a:pt x="6745" y="10913"/>
                    <a:pt x="6776" y="10882"/>
                  </a:cubicBezTo>
                  <a:cubicBezTo>
                    <a:pt x="6776" y="10852"/>
                    <a:pt x="6776" y="10821"/>
                    <a:pt x="6776" y="10821"/>
                  </a:cubicBezTo>
                  <a:cubicBezTo>
                    <a:pt x="6745" y="10821"/>
                    <a:pt x="6745" y="10821"/>
                    <a:pt x="6745" y="10791"/>
                  </a:cubicBezTo>
                  <a:cubicBezTo>
                    <a:pt x="6745" y="10761"/>
                    <a:pt x="6806" y="10700"/>
                    <a:pt x="6806" y="10669"/>
                  </a:cubicBezTo>
                  <a:cubicBezTo>
                    <a:pt x="6806" y="10612"/>
                    <a:pt x="6806" y="10591"/>
                    <a:pt x="6798" y="10591"/>
                  </a:cubicBezTo>
                  <a:cubicBezTo>
                    <a:pt x="6794" y="10591"/>
                    <a:pt x="6787" y="10598"/>
                    <a:pt x="6776" y="10609"/>
                  </a:cubicBezTo>
                  <a:cubicBezTo>
                    <a:pt x="6776" y="10621"/>
                    <a:pt x="6770" y="10629"/>
                    <a:pt x="6766" y="10629"/>
                  </a:cubicBezTo>
                  <a:cubicBezTo>
                    <a:pt x="6761" y="10629"/>
                    <a:pt x="6758" y="10614"/>
                    <a:pt x="6776" y="10578"/>
                  </a:cubicBezTo>
                  <a:cubicBezTo>
                    <a:pt x="6776" y="10548"/>
                    <a:pt x="6836" y="10487"/>
                    <a:pt x="6836" y="10396"/>
                  </a:cubicBezTo>
                  <a:cubicBezTo>
                    <a:pt x="6836" y="10274"/>
                    <a:pt x="6836" y="10274"/>
                    <a:pt x="6806" y="10274"/>
                  </a:cubicBezTo>
                  <a:cubicBezTo>
                    <a:pt x="6867" y="10214"/>
                    <a:pt x="6867" y="10183"/>
                    <a:pt x="6836" y="10183"/>
                  </a:cubicBezTo>
                  <a:cubicBezTo>
                    <a:pt x="6806" y="10153"/>
                    <a:pt x="6806" y="10153"/>
                    <a:pt x="6776" y="10122"/>
                  </a:cubicBezTo>
                  <a:cubicBezTo>
                    <a:pt x="6836" y="10122"/>
                    <a:pt x="6806" y="10092"/>
                    <a:pt x="6776" y="10031"/>
                  </a:cubicBezTo>
                  <a:cubicBezTo>
                    <a:pt x="6776" y="10031"/>
                    <a:pt x="6776" y="10031"/>
                    <a:pt x="6806" y="10001"/>
                  </a:cubicBezTo>
                  <a:lnTo>
                    <a:pt x="6806" y="9970"/>
                  </a:lnTo>
                  <a:cubicBezTo>
                    <a:pt x="6745" y="9910"/>
                    <a:pt x="6715" y="9758"/>
                    <a:pt x="6745" y="9727"/>
                  </a:cubicBezTo>
                  <a:cubicBezTo>
                    <a:pt x="6745" y="9727"/>
                    <a:pt x="6745" y="9697"/>
                    <a:pt x="6715" y="9666"/>
                  </a:cubicBezTo>
                  <a:cubicBezTo>
                    <a:pt x="6624" y="9666"/>
                    <a:pt x="6624" y="9636"/>
                    <a:pt x="6684" y="9606"/>
                  </a:cubicBezTo>
                  <a:cubicBezTo>
                    <a:pt x="6654" y="9575"/>
                    <a:pt x="6593" y="9454"/>
                    <a:pt x="6654" y="9454"/>
                  </a:cubicBezTo>
                  <a:lnTo>
                    <a:pt x="6715" y="9423"/>
                  </a:lnTo>
                  <a:cubicBezTo>
                    <a:pt x="6684" y="9423"/>
                    <a:pt x="6684" y="9393"/>
                    <a:pt x="6684" y="9393"/>
                  </a:cubicBezTo>
                  <a:cubicBezTo>
                    <a:pt x="6654" y="9393"/>
                    <a:pt x="6624" y="9393"/>
                    <a:pt x="6593" y="9302"/>
                  </a:cubicBezTo>
                  <a:cubicBezTo>
                    <a:pt x="6593" y="9271"/>
                    <a:pt x="6502" y="9180"/>
                    <a:pt x="6502" y="9150"/>
                  </a:cubicBezTo>
                  <a:cubicBezTo>
                    <a:pt x="6472" y="9089"/>
                    <a:pt x="6441" y="9028"/>
                    <a:pt x="6472" y="8998"/>
                  </a:cubicBezTo>
                  <a:cubicBezTo>
                    <a:pt x="6472" y="8967"/>
                    <a:pt x="6441" y="8967"/>
                    <a:pt x="6411" y="8937"/>
                  </a:cubicBezTo>
                  <a:cubicBezTo>
                    <a:pt x="6380" y="8937"/>
                    <a:pt x="6350" y="8876"/>
                    <a:pt x="6380" y="8876"/>
                  </a:cubicBezTo>
                  <a:lnTo>
                    <a:pt x="6380" y="8846"/>
                  </a:lnTo>
                  <a:cubicBezTo>
                    <a:pt x="6320" y="8815"/>
                    <a:pt x="6320" y="8785"/>
                    <a:pt x="6320" y="8785"/>
                  </a:cubicBezTo>
                  <a:cubicBezTo>
                    <a:pt x="6350" y="8785"/>
                    <a:pt x="6380" y="8755"/>
                    <a:pt x="6320" y="8755"/>
                  </a:cubicBezTo>
                  <a:cubicBezTo>
                    <a:pt x="6289" y="8755"/>
                    <a:pt x="6289" y="8724"/>
                    <a:pt x="6259" y="8694"/>
                  </a:cubicBezTo>
                  <a:cubicBezTo>
                    <a:pt x="6289" y="8634"/>
                    <a:pt x="5998" y="7963"/>
                    <a:pt x="5957" y="7963"/>
                  </a:cubicBezTo>
                  <a:cubicBezTo>
                    <a:pt x="5956" y="7963"/>
                    <a:pt x="5956" y="7964"/>
                    <a:pt x="5955" y="7964"/>
                  </a:cubicBezTo>
                  <a:cubicBezTo>
                    <a:pt x="5955" y="7964"/>
                    <a:pt x="5955" y="7934"/>
                    <a:pt x="5925" y="7903"/>
                  </a:cubicBezTo>
                  <a:cubicBezTo>
                    <a:pt x="5925" y="7873"/>
                    <a:pt x="5894" y="7843"/>
                    <a:pt x="5894" y="7843"/>
                  </a:cubicBezTo>
                  <a:cubicBezTo>
                    <a:pt x="5955" y="7812"/>
                    <a:pt x="5894" y="7721"/>
                    <a:pt x="5833" y="7660"/>
                  </a:cubicBezTo>
                  <a:cubicBezTo>
                    <a:pt x="5803" y="7660"/>
                    <a:pt x="5773" y="7630"/>
                    <a:pt x="5773" y="7600"/>
                  </a:cubicBezTo>
                  <a:cubicBezTo>
                    <a:pt x="5833" y="7600"/>
                    <a:pt x="5803" y="7508"/>
                    <a:pt x="5773" y="7508"/>
                  </a:cubicBezTo>
                  <a:cubicBezTo>
                    <a:pt x="5681" y="7508"/>
                    <a:pt x="5681" y="7478"/>
                    <a:pt x="5742" y="7448"/>
                  </a:cubicBezTo>
                  <a:cubicBezTo>
                    <a:pt x="5803" y="7417"/>
                    <a:pt x="5773" y="7387"/>
                    <a:pt x="5681" y="7387"/>
                  </a:cubicBezTo>
                  <a:cubicBezTo>
                    <a:pt x="5651" y="7387"/>
                    <a:pt x="5651" y="7387"/>
                    <a:pt x="5651" y="7356"/>
                  </a:cubicBezTo>
                  <a:cubicBezTo>
                    <a:pt x="5696" y="7312"/>
                    <a:pt x="5707" y="7284"/>
                    <a:pt x="5699" y="7284"/>
                  </a:cubicBezTo>
                  <a:cubicBezTo>
                    <a:pt x="5696" y="7284"/>
                    <a:pt x="5690" y="7287"/>
                    <a:pt x="5681" y="7296"/>
                  </a:cubicBezTo>
                  <a:cubicBezTo>
                    <a:pt x="5590" y="7296"/>
                    <a:pt x="5590" y="7265"/>
                    <a:pt x="5651" y="7235"/>
                  </a:cubicBezTo>
                  <a:cubicBezTo>
                    <a:pt x="5681" y="7144"/>
                    <a:pt x="5681" y="7144"/>
                    <a:pt x="5621" y="7144"/>
                  </a:cubicBezTo>
                  <a:cubicBezTo>
                    <a:pt x="5612" y="7148"/>
                    <a:pt x="5604" y="7150"/>
                    <a:pt x="5596" y="7150"/>
                  </a:cubicBezTo>
                  <a:cubicBezTo>
                    <a:pt x="5545" y="7150"/>
                    <a:pt x="5507" y="7074"/>
                    <a:pt x="5560" y="7022"/>
                  </a:cubicBezTo>
                  <a:cubicBezTo>
                    <a:pt x="5560" y="7022"/>
                    <a:pt x="5560" y="6983"/>
                    <a:pt x="5544" y="6983"/>
                  </a:cubicBezTo>
                  <a:cubicBezTo>
                    <a:pt x="5540" y="6983"/>
                    <a:pt x="5535" y="6986"/>
                    <a:pt x="5529" y="6992"/>
                  </a:cubicBezTo>
                  <a:lnTo>
                    <a:pt x="5560" y="6961"/>
                  </a:lnTo>
                  <a:cubicBezTo>
                    <a:pt x="5560" y="6931"/>
                    <a:pt x="5529" y="6900"/>
                    <a:pt x="5529" y="6900"/>
                  </a:cubicBezTo>
                  <a:lnTo>
                    <a:pt x="5499" y="6931"/>
                  </a:lnTo>
                  <a:cubicBezTo>
                    <a:pt x="5499" y="6900"/>
                    <a:pt x="5469" y="6779"/>
                    <a:pt x="5408" y="6627"/>
                  </a:cubicBezTo>
                  <a:cubicBezTo>
                    <a:pt x="5335" y="6432"/>
                    <a:pt x="5301" y="6374"/>
                    <a:pt x="5290" y="6374"/>
                  </a:cubicBezTo>
                  <a:cubicBezTo>
                    <a:pt x="5287" y="6374"/>
                    <a:pt x="5286" y="6378"/>
                    <a:pt x="5286" y="6384"/>
                  </a:cubicBezTo>
                  <a:cubicBezTo>
                    <a:pt x="5267" y="6403"/>
                    <a:pt x="5254" y="6410"/>
                    <a:pt x="5246" y="6410"/>
                  </a:cubicBezTo>
                  <a:cubicBezTo>
                    <a:pt x="5228" y="6410"/>
                    <a:pt x="5235" y="6374"/>
                    <a:pt x="5256" y="6353"/>
                  </a:cubicBezTo>
                  <a:cubicBezTo>
                    <a:pt x="5256" y="6323"/>
                    <a:pt x="5256" y="6262"/>
                    <a:pt x="5256" y="6232"/>
                  </a:cubicBezTo>
                  <a:cubicBezTo>
                    <a:pt x="5225" y="6171"/>
                    <a:pt x="5225" y="6141"/>
                    <a:pt x="5225" y="6141"/>
                  </a:cubicBezTo>
                  <a:lnTo>
                    <a:pt x="5225" y="6110"/>
                  </a:lnTo>
                  <a:cubicBezTo>
                    <a:pt x="5165" y="6080"/>
                    <a:pt x="5104" y="5958"/>
                    <a:pt x="5104" y="5897"/>
                  </a:cubicBezTo>
                  <a:cubicBezTo>
                    <a:pt x="5073" y="5837"/>
                    <a:pt x="5073" y="5837"/>
                    <a:pt x="5013" y="5806"/>
                  </a:cubicBezTo>
                  <a:cubicBezTo>
                    <a:pt x="4982" y="5776"/>
                    <a:pt x="4982" y="5776"/>
                    <a:pt x="5013" y="5745"/>
                  </a:cubicBezTo>
                  <a:cubicBezTo>
                    <a:pt x="5043" y="5715"/>
                    <a:pt x="5013" y="5593"/>
                    <a:pt x="4952" y="5593"/>
                  </a:cubicBezTo>
                  <a:lnTo>
                    <a:pt x="4952" y="5563"/>
                  </a:lnTo>
                  <a:cubicBezTo>
                    <a:pt x="4982" y="5533"/>
                    <a:pt x="4952" y="5533"/>
                    <a:pt x="4922" y="5533"/>
                  </a:cubicBezTo>
                  <a:cubicBezTo>
                    <a:pt x="4896" y="5545"/>
                    <a:pt x="4882" y="5553"/>
                    <a:pt x="4877" y="5553"/>
                  </a:cubicBezTo>
                  <a:cubicBezTo>
                    <a:pt x="4871" y="5553"/>
                    <a:pt x="4886" y="5538"/>
                    <a:pt x="4922" y="5502"/>
                  </a:cubicBezTo>
                  <a:cubicBezTo>
                    <a:pt x="4982" y="5472"/>
                    <a:pt x="4982" y="5441"/>
                    <a:pt x="4952" y="5441"/>
                  </a:cubicBezTo>
                  <a:cubicBezTo>
                    <a:pt x="4922" y="5441"/>
                    <a:pt x="4861" y="5441"/>
                    <a:pt x="4891" y="5411"/>
                  </a:cubicBezTo>
                  <a:cubicBezTo>
                    <a:pt x="4891" y="5390"/>
                    <a:pt x="4876" y="5368"/>
                    <a:pt x="4846" y="5368"/>
                  </a:cubicBezTo>
                  <a:cubicBezTo>
                    <a:pt x="4833" y="5368"/>
                    <a:pt x="4818" y="5372"/>
                    <a:pt x="4800" y="5381"/>
                  </a:cubicBezTo>
                  <a:cubicBezTo>
                    <a:pt x="4791" y="5390"/>
                    <a:pt x="4785" y="5393"/>
                    <a:pt x="4780" y="5393"/>
                  </a:cubicBezTo>
                  <a:cubicBezTo>
                    <a:pt x="4770" y="5393"/>
                    <a:pt x="4770" y="5372"/>
                    <a:pt x="4770" y="5350"/>
                  </a:cubicBezTo>
                  <a:lnTo>
                    <a:pt x="4823" y="5350"/>
                  </a:lnTo>
                  <a:cubicBezTo>
                    <a:pt x="4818" y="5342"/>
                    <a:pt x="4811" y="5331"/>
                    <a:pt x="4800" y="5320"/>
                  </a:cubicBezTo>
                  <a:cubicBezTo>
                    <a:pt x="4800" y="5289"/>
                    <a:pt x="4830" y="5229"/>
                    <a:pt x="4830" y="5229"/>
                  </a:cubicBezTo>
                  <a:cubicBezTo>
                    <a:pt x="4848" y="5211"/>
                    <a:pt x="4855" y="5194"/>
                    <a:pt x="4847" y="5194"/>
                  </a:cubicBezTo>
                  <a:cubicBezTo>
                    <a:pt x="4840" y="5194"/>
                    <a:pt x="4826" y="5203"/>
                    <a:pt x="4800" y="5229"/>
                  </a:cubicBezTo>
                  <a:cubicBezTo>
                    <a:pt x="4739" y="5229"/>
                    <a:pt x="4739" y="5229"/>
                    <a:pt x="4739" y="5198"/>
                  </a:cubicBezTo>
                  <a:cubicBezTo>
                    <a:pt x="4709" y="5168"/>
                    <a:pt x="4709" y="5168"/>
                    <a:pt x="4739" y="5137"/>
                  </a:cubicBezTo>
                  <a:cubicBezTo>
                    <a:pt x="4770" y="5137"/>
                    <a:pt x="4770" y="5137"/>
                    <a:pt x="4739" y="5077"/>
                  </a:cubicBezTo>
                  <a:cubicBezTo>
                    <a:pt x="4739" y="5016"/>
                    <a:pt x="4618" y="5016"/>
                    <a:pt x="4526" y="5016"/>
                  </a:cubicBezTo>
                  <a:cubicBezTo>
                    <a:pt x="4501" y="5028"/>
                    <a:pt x="4486" y="5036"/>
                    <a:pt x="4482" y="5036"/>
                  </a:cubicBezTo>
                  <a:cubicBezTo>
                    <a:pt x="4476" y="5036"/>
                    <a:pt x="4491" y="5021"/>
                    <a:pt x="4526" y="4986"/>
                  </a:cubicBezTo>
                  <a:cubicBezTo>
                    <a:pt x="4557" y="4955"/>
                    <a:pt x="4557" y="4955"/>
                    <a:pt x="4557" y="4925"/>
                  </a:cubicBezTo>
                  <a:lnTo>
                    <a:pt x="4557" y="4925"/>
                  </a:lnTo>
                  <a:cubicBezTo>
                    <a:pt x="4550" y="4931"/>
                    <a:pt x="4545" y="4933"/>
                    <a:pt x="4542" y="4933"/>
                  </a:cubicBezTo>
                  <a:cubicBezTo>
                    <a:pt x="4531" y="4933"/>
                    <a:pt x="4531" y="4916"/>
                    <a:pt x="4542" y="4916"/>
                  </a:cubicBezTo>
                  <a:cubicBezTo>
                    <a:pt x="4545" y="4916"/>
                    <a:pt x="4550" y="4918"/>
                    <a:pt x="4557" y="4925"/>
                  </a:cubicBezTo>
                  <a:cubicBezTo>
                    <a:pt x="4587" y="4925"/>
                    <a:pt x="4587" y="4925"/>
                    <a:pt x="4587" y="4955"/>
                  </a:cubicBezTo>
                  <a:lnTo>
                    <a:pt x="4618" y="4925"/>
                  </a:lnTo>
                  <a:cubicBezTo>
                    <a:pt x="4678" y="4894"/>
                    <a:pt x="4678" y="4864"/>
                    <a:pt x="4587" y="4864"/>
                  </a:cubicBezTo>
                  <a:cubicBezTo>
                    <a:pt x="4557" y="4864"/>
                    <a:pt x="4557" y="4864"/>
                    <a:pt x="4587" y="4834"/>
                  </a:cubicBezTo>
                  <a:cubicBezTo>
                    <a:pt x="4587" y="4803"/>
                    <a:pt x="4618" y="4773"/>
                    <a:pt x="4587" y="4773"/>
                  </a:cubicBezTo>
                  <a:cubicBezTo>
                    <a:pt x="4587" y="4773"/>
                    <a:pt x="4557" y="4742"/>
                    <a:pt x="4587" y="4712"/>
                  </a:cubicBezTo>
                  <a:cubicBezTo>
                    <a:pt x="4587" y="4667"/>
                    <a:pt x="4571" y="4639"/>
                    <a:pt x="4550" y="4639"/>
                  </a:cubicBezTo>
                  <a:cubicBezTo>
                    <a:pt x="4543" y="4639"/>
                    <a:pt x="4535" y="4643"/>
                    <a:pt x="4526" y="4651"/>
                  </a:cubicBezTo>
                  <a:cubicBezTo>
                    <a:pt x="4496" y="4651"/>
                    <a:pt x="4496" y="4651"/>
                    <a:pt x="4496" y="4621"/>
                  </a:cubicBezTo>
                  <a:cubicBezTo>
                    <a:pt x="4466" y="4590"/>
                    <a:pt x="4466" y="4590"/>
                    <a:pt x="4435" y="4590"/>
                  </a:cubicBezTo>
                  <a:cubicBezTo>
                    <a:pt x="4426" y="4599"/>
                    <a:pt x="4417" y="4603"/>
                    <a:pt x="4408" y="4603"/>
                  </a:cubicBezTo>
                  <a:cubicBezTo>
                    <a:pt x="4387" y="4603"/>
                    <a:pt x="4365" y="4581"/>
                    <a:pt x="4344" y="4560"/>
                  </a:cubicBezTo>
                  <a:cubicBezTo>
                    <a:pt x="4336" y="4552"/>
                    <a:pt x="4331" y="4547"/>
                    <a:pt x="4327" y="4542"/>
                  </a:cubicBezTo>
                  <a:lnTo>
                    <a:pt x="4327" y="4542"/>
                  </a:lnTo>
                  <a:cubicBezTo>
                    <a:pt x="4335" y="4539"/>
                    <a:pt x="4344" y="4530"/>
                    <a:pt x="4344" y="4530"/>
                  </a:cubicBezTo>
                  <a:cubicBezTo>
                    <a:pt x="4344" y="4530"/>
                    <a:pt x="4374" y="4530"/>
                    <a:pt x="4374" y="4499"/>
                  </a:cubicBezTo>
                  <a:cubicBezTo>
                    <a:pt x="4355" y="4499"/>
                    <a:pt x="4336" y="4511"/>
                    <a:pt x="4325" y="4520"/>
                  </a:cubicBezTo>
                  <a:lnTo>
                    <a:pt x="4325" y="4520"/>
                  </a:lnTo>
                  <a:cubicBezTo>
                    <a:pt x="4329" y="4515"/>
                    <a:pt x="4335" y="4508"/>
                    <a:pt x="4344" y="4499"/>
                  </a:cubicBezTo>
                  <a:cubicBezTo>
                    <a:pt x="4374" y="4469"/>
                    <a:pt x="4374" y="4438"/>
                    <a:pt x="4374" y="4438"/>
                  </a:cubicBezTo>
                  <a:cubicBezTo>
                    <a:pt x="4374" y="4438"/>
                    <a:pt x="4344" y="4408"/>
                    <a:pt x="4374" y="4378"/>
                  </a:cubicBezTo>
                  <a:cubicBezTo>
                    <a:pt x="4390" y="4362"/>
                    <a:pt x="4390" y="4355"/>
                    <a:pt x="4382" y="4355"/>
                  </a:cubicBezTo>
                  <a:cubicBezTo>
                    <a:pt x="4374" y="4355"/>
                    <a:pt x="4359" y="4362"/>
                    <a:pt x="4344" y="4378"/>
                  </a:cubicBezTo>
                  <a:lnTo>
                    <a:pt x="4283" y="4378"/>
                  </a:lnTo>
                  <a:cubicBezTo>
                    <a:pt x="4283" y="4378"/>
                    <a:pt x="4314" y="4317"/>
                    <a:pt x="4344" y="4317"/>
                  </a:cubicBezTo>
                  <a:cubicBezTo>
                    <a:pt x="4380" y="4281"/>
                    <a:pt x="4394" y="4266"/>
                    <a:pt x="4388" y="4266"/>
                  </a:cubicBezTo>
                  <a:cubicBezTo>
                    <a:pt x="4384" y="4266"/>
                    <a:pt x="4369" y="4274"/>
                    <a:pt x="4344" y="4286"/>
                  </a:cubicBezTo>
                  <a:cubicBezTo>
                    <a:pt x="4314" y="4286"/>
                    <a:pt x="4283" y="4286"/>
                    <a:pt x="4283" y="4226"/>
                  </a:cubicBezTo>
                  <a:cubicBezTo>
                    <a:pt x="4253" y="4195"/>
                    <a:pt x="4253" y="4165"/>
                    <a:pt x="4283" y="4134"/>
                  </a:cubicBezTo>
                  <a:cubicBezTo>
                    <a:pt x="4283" y="4104"/>
                    <a:pt x="4253" y="4104"/>
                    <a:pt x="4253" y="4104"/>
                  </a:cubicBezTo>
                  <a:cubicBezTo>
                    <a:pt x="4222" y="4074"/>
                    <a:pt x="4222" y="4074"/>
                    <a:pt x="4222" y="3982"/>
                  </a:cubicBezTo>
                  <a:cubicBezTo>
                    <a:pt x="4222" y="3901"/>
                    <a:pt x="4222" y="3874"/>
                    <a:pt x="4204" y="3874"/>
                  </a:cubicBezTo>
                  <a:cubicBezTo>
                    <a:pt x="4195" y="3874"/>
                    <a:pt x="4182" y="3881"/>
                    <a:pt x="4162" y="3891"/>
                  </a:cubicBezTo>
                  <a:cubicBezTo>
                    <a:pt x="4146" y="3891"/>
                    <a:pt x="4131" y="3899"/>
                    <a:pt x="4127" y="3899"/>
                  </a:cubicBezTo>
                  <a:cubicBezTo>
                    <a:pt x="4124" y="3899"/>
                    <a:pt x="4131" y="3891"/>
                    <a:pt x="4162" y="3861"/>
                  </a:cubicBezTo>
                  <a:cubicBezTo>
                    <a:pt x="4192" y="3830"/>
                    <a:pt x="4131" y="3830"/>
                    <a:pt x="4101" y="3800"/>
                  </a:cubicBezTo>
                  <a:cubicBezTo>
                    <a:pt x="4092" y="3791"/>
                    <a:pt x="4080" y="3787"/>
                    <a:pt x="4068" y="3787"/>
                  </a:cubicBezTo>
                  <a:cubicBezTo>
                    <a:pt x="4037" y="3787"/>
                    <a:pt x="4001" y="3809"/>
                    <a:pt x="3979" y="3830"/>
                  </a:cubicBezTo>
                  <a:cubicBezTo>
                    <a:pt x="3954" y="3843"/>
                    <a:pt x="3939" y="3850"/>
                    <a:pt x="3931" y="3850"/>
                  </a:cubicBezTo>
                  <a:cubicBezTo>
                    <a:pt x="3918" y="3850"/>
                    <a:pt x="3918" y="3836"/>
                    <a:pt x="3918" y="3800"/>
                  </a:cubicBezTo>
                  <a:cubicBezTo>
                    <a:pt x="3918" y="3770"/>
                    <a:pt x="3918" y="3739"/>
                    <a:pt x="3949" y="3739"/>
                  </a:cubicBezTo>
                  <a:cubicBezTo>
                    <a:pt x="3959" y="3729"/>
                    <a:pt x="3969" y="3726"/>
                    <a:pt x="3978" y="3726"/>
                  </a:cubicBezTo>
                  <a:cubicBezTo>
                    <a:pt x="3996" y="3726"/>
                    <a:pt x="4010" y="3739"/>
                    <a:pt x="4010" y="3739"/>
                  </a:cubicBezTo>
                  <a:lnTo>
                    <a:pt x="4010" y="3770"/>
                  </a:lnTo>
                  <a:cubicBezTo>
                    <a:pt x="4040" y="3739"/>
                    <a:pt x="4070" y="3739"/>
                    <a:pt x="4040" y="3678"/>
                  </a:cubicBezTo>
                  <a:cubicBezTo>
                    <a:pt x="4070" y="3648"/>
                    <a:pt x="4070" y="3648"/>
                    <a:pt x="4040" y="3648"/>
                  </a:cubicBezTo>
                  <a:cubicBezTo>
                    <a:pt x="4040" y="3618"/>
                    <a:pt x="4040" y="3587"/>
                    <a:pt x="4010" y="3527"/>
                  </a:cubicBezTo>
                  <a:cubicBezTo>
                    <a:pt x="3979" y="3496"/>
                    <a:pt x="3979" y="3435"/>
                    <a:pt x="3979" y="3405"/>
                  </a:cubicBezTo>
                  <a:cubicBezTo>
                    <a:pt x="3979" y="3360"/>
                    <a:pt x="3963" y="3332"/>
                    <a:pt x="3942" y="3332"/>
                  </a:cubicBezTo>
                  <a:cubicBezTo>
                    <a:pt x="3935" y="3332"/>
                    <a:pt x="3927" y="3336"/>
                    <a:pt x="3918" y="3344"/>
                  </a:cubicBezTo>
                  <a:cubicBezTo>
                    <a:pt x="3898" y="3354"/>
                    <a:pt x="3885" y="3358"/>
                    <a:pt x="3877" y="3358"/>
                  </a:cubicBezTo>
                  <a:cubicBezTo>
                    <a:pt x="3861" y="3358"/>
                    <a:pt x="3868" y="3344"/>
                    <a:pt x="3888" y="3344"/>
                  </a:cubicBezTo>
                  <a:cubicBezTo>
                    <a:pt x="3949" y="3283"/>
                    <a:pt x="3858" y="3010"/>
                    <a:pt x="3797" y="3010"/>
                  </a:cubicBezTo>
                  <a:cubicBezTo>
                    <a:pt x="3797" y="3010"/>
                    <a:pt x="3766" y="2979"/>
                    <a:pt x="3766" y="2979"/>
                  </a:cubicBezTo>
                  <a:cubicBezTo>
                    <a:pt x="3766" y="2919"/>
                    <a:pt x="3736" y="2797"/>
                    <a:pt x="3675" y="2767"/>
                  </a:cubicBezTo>
                  <a:cubicBezTo>
                    <a:pt x="3675" y="2767"/>
                    <a:pt x="3675" y="2767"/>
                    <a:pt x="3675" y="2706"/>
                  </a:cubicBezTo>
                  <a:cubicBezTo>
                    <a:pt x="3675" y="2645"/>
                    <a:pt x="3675" y="2645"/>
                    <a:pt x="3614" y="2615"/>
                  </a:cubicBezTo>
                  <a:cubicBezTo>
                    <a:pt x="3594" y="2615"/>
                    <a:pt x="3574" y="2628"/>
                    <a:pt x="3572" y="2628"/>
                  </a:cubicBezTo>
                  <a:cubicBezTo>
                    <a:pt x="3571" y="2628"/>
                    <a:pt x="3574" y="2625"/>
                    <a:pt x="3584" y="2615"/>
                  </a:cubicBezTo>
                  <a:cubicBezTo>
                    <a:pt x="3614" y="2615"/>
                    <a:pt x="3614" y="2554"/>
                    <a:pt x="3554" y="2493"/>
                  </a:cubicBezTo>
                  <a:cubicBezTo>
                    <a:pt x="3534" y="2435"/>
                    <a:pt x="3527" y="2414"/>
                    <a:pt x="3525" y="2414"/>
                  </a:cubicBezTo>
                  <a:cubicBezTo>
                    <a:pt x="3523" y="2414"/>
                    <a:pt x="3523" y="2421"/>
                    <a:pt x="3523" y="2432"/>
                  </a:cubicBezTo>
                  <a:cubicBezTo>
                    <a:pt x="3432" y="2371"/>
                    <a:pt x="3463" y="2341"/>
                    <a:pt x="3493" y="2341"/>
                  </a:cubicBezTo>
                  <a:cubicBezTo>
                    <a:pt x="3557" y="2320"/>
                    <a:pt x="3561" y="2298"/>
                    <a:pt x="3525" y="2298"/>
                  </a:cubicBezTo>
                  <a:cubicBezTo>
                    <a:pt x="3511" y="2298"/>
                    <a:pt x="3489" y="2302"/>
                    <a:pt x="3463" y="2311"/>
                  </a:cubicBezTo>
                  <a:cubicBezTo>
                    <a:pt x="3371" y="2311"/>
                    <a:pt x="3371" y="2250"/>
                    <a:pt x="3402" y="2250"/>
                  </a:cubicBezTo>
                  <a:cubicBezTo>
                    <a:pt x="3432" y="2250"/>
                    <a:pt x="3432" y="2250"/>
                    <a:pt x="3432" y="2280"/>
                  </a:cubicBezTo>
                  <a:cubicBezTo>
                    <a:pt x="3432" y="2280"/>
                    <a:pt x="3463" y="2280"/>
                    <a:pt x="3493" y="2250"/>
                  </a:cubicBezTo>
                  <a:cubicBezTo>
                    <a:pt x="3493" y="2220"/>
                    <a:pt x="3493" y="2220"/>
                    <a:pt x="3463" y="2220"/>
                  </a:cubicBezTo>
                  <a:cubicBezTo>
                    <a:pt x="3463" y="2220"/>
                    <a:pt x="3463" y="2189"/>
                    <a:pt x="3402" y="2189"/>
                  </a:cubicBezTo>
                  <a:cubicBezTo>
                    <a:pt x="3371" y="2189"/>
                    <a:pt x="3341" y="2189"/>
                    <a:pt x="3311" y="2250"/>
                  </a:cubicBezTo>
                  <a:cubicBezTo>
                    <a:pt x="3311" y="2259"/>
                    <a:pt x="3308" y="2262"/>
                    <a:pt x="3304" y="2262"/>
                  </a:cubicBezTo>
                  <a:cubicBezTo>
                    <a:pt x="3295" y="2262"/>
                    <a:pt x="3280" y="2241"/>
                    <a:pt x="3280" y="2220"/>
                  </a:cubicBezTo>
                  <a:cubicBezTo>
                    <a:pt x="3280" y="2159"/>
                    <a:pt x="3311" y="2159"/>
                    <a:pt x="3371" y="2159"/>
                  </a:cubicBezTo>
                  <a:cubicBezTo>
                    <a:pt x="3371" y="2174"/>
                    <a:pt x="3379" y="2182"/>
                    <a:pt x="3390" y="2182"/>
                  </a:cubicBezTo>
                  <a:cubicBezTo>
                    <a:pt x="3402" y="2182"/>
                    <a:pt x="3417" y="2174"/>
                    <a:pt x="3432" y="2159"/>
                  </a:cubicBezTo>
                  <a:cubicBezTo>
                    <a:pt x="3459" y="2159"/>
                    <a:pt x="3367" y="2088"/>
                    <a:pt x="3304" y="2071"/>
                  </a:cubicBezTo>
                  <a:lnTo>
                    <a:pt x="3304" y="2071"/>
                  </a:lnTo>
                  <a:cubicBezTo>
                    <a:pt x="3306" y="2070"/>
                    <a:pt x="3308" y="2069"/>
                    <a:pt x="3311" y="2068"/>
                  </a:cubicBezTo>
                  <a:cubicBezTo>
                    <a:pt x="3341" y="2037"/>
                    <a:pt x="3311" y="2007"/>
                    <a:pt x="3311" y="1976"/>
                  </a:cubicBezTo>
                  <a:cubicBezTo>
                    <a:pt x="3280" y="1916"/>
                    <a:pt x="3280" y="1916"/>
                    <a:pt x="3250" y="1916"/>
                  </a:cubicBezTo>
                  <a:cubicBezTo>
                    <a:pt x="3229" y="1916"/>
                    <a:pt x="3209" y="1929"/>
                    <a:pt x="3198" y="1929"/>
                  </a:cubicBezTo>
                  <a:cubicBezTo>
                    <a:pt x="3192" y="1929"/>
                    <a:pt x="3189" y="1926"/>
                    <a:pt x="3189" y="1916"/>
                  </a:cubicBezTo>
                  <a:cubicBezTo>
                    <a:pt x="3189" y="1946"/>
                    <a:pt x="3159" y="1946"/>
                    <a:pt x="3128" y="1976"/>
                  </a:cubicBezTo>
                  <a:cubicBezTo>
                    <a:pt x="3128" y="1976"/>
                    <a:pt x="3128" y="1916"/>
                    <a:pt x="3159" y="1885"/>
                  </a:cubicBezTo>
                  <a:cubicBezTo>
                    <a:pt x="3219" y="1794"/>
                    <a:pt x="3219" y="1764"/>
                    <a:pt x="3189" y="1672"/>
                  </a:cubicBezTo>
                  <a:cubicBezTo>
                    <a:pt x="3159" y="1612"/>
                    <a:pt x="3128" y="1551"/>
                    <a:pt x="3159" y="1520"/>
                  </a:cubicBezTo>
                  <a:cubicBezTo>
                    <a:pt x="3137" y="1499"/>
                    <a:pt x="3131" y="1477"/>
                    <a:pt x="3118" y="1477"/>
                  </a:cubicBezTo>
                  <a:cubicBezTo>
                    <a:pt x="3113" y="1477"/>
                    <a:pt x="3107" y="1481"/>
                    <a:pt x="3098" y="1490"/>
                  </a:cubicBezTo>
                  <a:lnTo>
                    <a:pt x="3098" y="1429"/>
                  </a:lnTo>
                  <a:cubicBezTo>
                    <a:pt x="3098" y="1399"/>
                    <a:pt x="3098" y="1368"/>
                    <a:pt x="3067" y="1368"/>
                  </a:cubicBezTo>
                  <a:cubicBezTo>
                    <a:pt x="3007" y="1368"/>
                    <a:pt x="3037" y="1338"/>
                    <a:pt x="3037" y="1308"/>
                  </a:cubicBezTo>
                  <a:cubicBezTo>
                    <a:pt x="3052" y="1277"/>
                    <a:pt x="3060" y="1262"/>
                    <a:pt x="3056" y="1262"/>
                  </a:cubicBezTo>
                  <a:lnTo>
                    <a:pt x="3056" y="1262"/>
                  </a:lnTo>
                  <a:cubicBezTo>
                    <a:pt x="3052" y="1262"/>
                    <a:pt x="3037" y="1277"/>
                    <a:pt x="3007" y="1308"/>
                  </a:cubicBezTo>
                  <a:cubicBezTo>
                    <a:pt x="2976" y="1308"/>
                    <a:pt x="2946" y="1368"/>
                    <a:pt x="2946" y="1399"/>
                  </a:cubicBezTo>
                  <a:lnTo>
                    <a:pt x="2976" y="1460"/>
                  </a:lnTo>
                  <a:lnTo>
                    <a:pt x="2915" y="1399"/>
                  </a:lnTo>
                  <a:cubicBezTo>
                    <a:pt x="2915" y="1377"/>
                    <a:pt x="2900" y="1356"/>
                    <a:pt x="2881" y="1356"/>
                  </a:cubicBezTo>
                  <a:cubicBezTo>
                    <a:pt x="2872" y="1356"/>
                    <a:pt x="2863" y="1360"/>
                    <a:pt x="2855" y="1368"/>
                  </a:cubicBezTo>
                  <a:lnTo>
                    <a:pt x="2794" y="1368"/>
                  </a:lnTo>
                  <a:cubicBezTo>
                    <a:pt x="2794" y="1368"/>
                    <a:pt x="2824" y="1338"/>
                    <a:pt x="2855" y="1338"/>
                  </a:cubicBezTo>
                  <a:cubicBezTo>
                    <a:pt x="2915" y="1338"/>
                    <a:pt x="2946" y="1338"/>
                    <a:pt x="2976" y="1308"/>
                  </a:cubicBezTo>
                  <a:cubicBezTo>
                    <a:pt x="3002" y="1281"/>
                    <a:pt x="3006" y="1210"/>
                    <a:pt x="2968" y="1210"/>
                  </a:cubicBezTo>
                  <a:cubicBezTo>
                    <a:pt x="2962" y="1210"/>
                    <a:pt x="2954" y="1212"/>
                    <a:pt x="2946" y="1216"/>
                  </a:cubicBezTo>
                  <a:cubicBezTo>
                    <a:pt x="2946" y="1186"/>
                    <a:pt x="2946" y="1186"/>
                    <a:pt x="2976" y="1156"/>
                  </a:cubicBezTo>
                  <a:cubicBezTo>
                    <a:pt x="3007" y="1156"/>
                    <a:pt x="2976" y="1125"/>
                    <a:pt x="2915" y="1125"/>
                  </a:cubicBezTo>
                  <a:cubicBezTo>
                    <a:pt x="2855" y="1125"/>
                    <a:pt x="2855" y="1095"/>
                    <a:pt x="2885" y="1064"/>
                  </a:cubicBezTo>
                  <a:cubicBezTo>
                    <a:pt x="2946" y="1004"/>
                    <a:pt x="2885" y="913"/>
                    <a:pt x="2855" y="913"/>
                  </a:cubicBezTo>
                  <a:cubicBezTo>
                    <a:pt x="2843" y="918"/>
                    <a:pt x="2834" y="921"/>
                    <a:pt x="2826" y="921"/>
                  </a:cubicBezTo>
                  <a:cubicBezTo>
                    <a:pt x="2794" y="921"/>
                    <a:pt x="2794" y="876"/>
                    <a:pt x="2794" y="852"/>
                  </a:cubicBezTo>
                  <a:cubicBezTo>
                    <a:pt x="2824" y="821"/>
                    <a:pt x="2824" y="791"/>
                    <a:pt x="2763" y="791"/>
                  </a:cubicBezTo>
                  <a:cubicBezTo>
                    <a:pt x="2794" y="761"/>
                    <a:pt x="2824" y="730"/>
                    <a:pt x="2794" y="730"/>
                  </a:cubicBezTo>
                  <a:cubicBezTo>
                    <a:pt x="2794" y="730"/>
                    <a:pt x="2794" y="717"/>
                    <a:pt x="2785" y="717"/>
                  </a:cubicBezTo>
                  <a:cubicBezTo>
                    <a:pt x="2780" y="717"/>
                    <a:pt x="2774" y="720"/>
                    <a:pt x="2763" y="730"/>
                  </a:cubicBezTo>
                  <a:lnTo>
                    <a:pt x="2672" y="730"/>
                  </a:lnTo>
                  <a:cubicBezTo>
                    <a:pt x="2703" y="761"/>
                    <a:pt x="2672" y="761"/>
                    <a:pt x="2642" y="761"/>
                  </a:cubicBezTo>
                  <a:cubicBezTo>
                    <a:pt x="2638" y="765"/>
                    <a:pt x="2634" y="766"/>
                    <a:pt x="2631" y="766"/>
                  </a:cubicBezTo>
                  <a:cubicBezTo>
                    <a:pt x="2613" y="766"/>
                    <a:pt x="2620" y="688"/>
                    <a:pt x="2672" y="609"/>
                  </a:cubicBezTo>
                  <a:lnTo>
                    <a:pt x="2703" y="548"/>
                  </a:lnTo>
                  <a:cubicBezTo>
                    <a:pt x="2672" y="548"/>
                    <a:pt x="2642" y="578"/>
                    <a:pt x="2642" y="578"/>
                  </a:cubicBezTo>
                  <a:cubicBezTo>
                    <a:pt x="2642" y="548"/>
                    <a:pt x="2642" y="517"/>
                    <a:pt x="2672" y="517"/>
                  </a:cubicBezTo>
                  <a:cubicBezTo>
                    <a:pt x="2703" y="487"/>
                    <a:pt x="2703" y="487"/>
                    <a:pt x="2672" y="487"/>
                  </a:cubicBezTo>
                  <a:cubicBezTo>
                    <a:pt x="2672" y="487"/>
                    <a:pt x="2672" y="457"/>
                    <a:pt x="2642" y="457"/>
                  </a:cubicBezTo>
                  <a:cubicBezTo>
                    <a:pt x="2611" y="472"/>
                    <a:pt x="2596" y="479"/>
                    <a:pt x="2592" y="479"/>
                  </a:cubicBezTo>
                  <a:cubicBezTo>
                    <a:pt x="2589" y="479"/>
                    <a:pt x="2596" y="472"/>
                    <a:pt x="2611" y="457"/>
                  </a:cubicBezTo>
                  <a:cubicBezTo>
                    <a:pt x="2642" y="426"/>
                    <a:pt x="2642" y="396"/>
                    <a:pt x="2581" y="396"/>
                  </a:cubicBezTo>
                  <a:cubicBezTo>
                    <a:pt x="2556" y="408"/>
                    <a:pt x="2541" y="416"/>
                    <a:pt x="2537" y="416"/>
                  </a:cubicBezTo>
                  <a:cubicBezTo>
                    <a:pt x="2531" y="416"/>
                    <a:pt x="2545" y="401"/>
                    <a:pt x="2581" y="365"/>
                  </a:cubicBezTo>
                  <a:cubicBezTo>
                    <a:pt x="2611" y="365"/>
                    <a:pt x="2611" y="335"/>
                    <a:pt x="2611" y="305"/>
                  </a:cubicBezTo>
                  <a:lnTo>
                    <a:pt x="2581" y="305"/>
                  </a:lnTo>
                  <a:cubicBezTo>
                    <a:pt x="2556" y="317"/>
                    <a:pt x="2541" y="325"/>
                    <a:pt x="2532" y="325"/>
                  </a:cubicBezTo>
                  <a:cubicBezTo>
                    <a:pt x="2520" y="325"/>
                    <a:pt x="2520" y="310"/>
                    <a:pt x="2520" y="274"/>
                  </a:cubicBezTo>
                  <a:cubicBezTo>
                    <a:pt x="2551" y="274"/>
                    <a:pt x="2551" y="244"/>
                    <a:pt x="2490" y="213"/>
                  </a:cubicBezTo>
                  <a:cubicBezTo>
                    <a:pt x="2490" y="183"/>
                    <a:pt x="2490" y="153"/>
                    <a:pt x="2520" y="153"/>
                  </a:cubicBezTo>
                  <a:cubicBezTo>
                    <a:pt x="2581" y="122"/>
                    <a:pt x="2581" y="122"/>
                    <a:pt x="2490" y="122"/>
                  </a:cubicBezTo>
                  <a:cubicBezTo>
                    <a:pt x="2459" y="122"/>
                    <a:pt x="2459" y="122"/>
                    <a:pt x="2459" y="61"/>
                  </a:cubicBezTo>
                  <a:cubicBezTo>
                    <a:pt x="2490" y="31"/>
                    <a:pt x="2490" y="31"/>
                    <a:pt x="2459" y="31"/>
                  </a:cubicBezTo>
                  <a:cubicBezTo>
                    <a:pt x="2399" y="31"/>
                    <a:pt x="2368" y="61"/>
                    <a:pt x="2368" y="92"/>
                  </a:cubicBezTo>
                  <a:cubicBezTo>
                    <a:pt x="2368" y="92"/>
                    <a:pt x="2368" y="92"/>
                    <a:pt x="2368" y="122"/>
                  </a:cubicBezTo>
                  <a:cubicBezTo>
                    <a:pt x="2368" y="122"/>
                    <a:pt x="2338" y="92"/>
                    <a:pt x="2338" y="61"/>
                  </a:cubicBezTo>
                  <a:cubicBezTo>
                    <a:pt x="2338" y="61"/>
                    <a:pt x="2307" y="31"/>
                    <a:pt x="2277"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8"/>
            <p:cNvSpPr/>
            <p:nvPr/>
          </p:nvSpPr>
          <p:spPr>
            <a:xfrm>
              <a:off x="2921283" y="2119515"/>
              <a:ext cx="167410" cy="203855"/>
            </a:xfrm>
            <a:custGeom>
              <a:avLst/>
              <a:gdLst/>
              <a:ahLst/>
              <a:cxnLst/>
              <a:rect l="l" t="t" r="r" b="b"/>
              <a:pathLst>
                <a:path w="6293" h="7663" extrusionOk="0">
                  <a:moveTo>
                    <a:pt x="1451" y="0"/>
                  </a:moveTo>
                  <a:cubicBezTo>
                    <a:pt x="1442" y="0"/>
                    <a:pt x="1430" y="21"/>
                    <a:pt x="1430" y="79"/>
                  </a:cubicBezTo>
                  <a:cubicBezTo>
                    <a:pt x="1430" y="110"/>
                    <a:pt x="1430" y="110"/>
                    <a:pt x="1460" y="110"/>
                  </a:cubicBezTo>
                  <a:cubicBezTo>
                    <a:pt x="1460" y="110"/>
                    <a:pt x="1490" y="49"/>
                    <a:pt x="1460" y="18"/>
                  </a:cubicBezTo>
                  <a:cubicBezTo>
                    <a:pt x="1460" y="7"/>
                    <a:pt x="1456" y="0"/>
                    <a:pt x="1451" y="0"/>
                  </a:cubicBezTo>
                  <a:close/>
                  <a:moveTo>
                    <a:pt x="2577" y="522"/>
                  </a:moveTo>
                  <a:cubicBezTo>
                    <a:pt x="2581" y="522"/>
                    <a:pt x="2585" y="525"/>
                    <a:pt x="2585" y="535"/>
                  </a:cubicBezTo>
                  <a:cubicBezTo>
                    <a:pt x="2615" y="535"/>
                    <a:pt x="2554" y="566"/>
                    <a:pt x="2554" y="566"/>
                  </a:cubicBezTo>
                  <a:lnTo>
                    <a:pt x="2554" y="535"/>
                  </a:lnTo>
                  <a:cubicBezTo>
                    <a:pt x="2554" y="535"/>
                    <a:pt x="2568" y="522"/>
                    <a:pt x="2577" y="522"/>
                  </a:cubicBezTo>
                  <a:close/>
                  <a:moveTo>
                    <a:pt x="1855" y="596"/>
                  </a:moveTo>
                  <a:cubicBezTo>
                    <a:pt x="1885" y="596"/>
                    <a:pt x="1916" y="626"/>
                    <a:pt x="1916" y="626"/>
                  </a:cubicBezTo>
                  <a:cubicBezTo>
                    <a:pt x="1916" y="657"/>
                    <a:pt x="1885" y="657"/>
                    <a:pt x="1885" y="657"/>
                  </a:cubicBezTo>
                  <a:cubicBezTo>
                    <a:pt x="1885" y="672"/>
                    <a:pt x="1878" y="680"/>
                    <a:pt x="1870" y="680"/>
                  </a:cubicBezTo>
                  <a:cubicBezTo>
                    <a:pt x="1863" y="680"/>
                    <a:pt x="1855" y="672"/>
                    <a:pt x="1855" y="657"/>
                  </a:cubicBezTo>
                  <a:cubicBezTo>
                    <a:pt x="1855" y="657"/>
                    <a:pt x="1855" y="626"/>
                    <a:pt x="1855" y="596"/>
                  </a:cubicBezTo>
                  <a:close/>
                  <a:moveTo>
                    <a:pt x="2220" y="718"/>
                  </a:moveTo>
                  <a:lnTo>
                    <a:pt x="2250" y="748"/>
                  </a:lnTo>
                  <a:lnTo>
                    <a:pt x="2220" y="748"/>
                  </a:lnTo>
                  <a:cubicBezTo>
                    <a:pt x="2189" y="748"/>
                    <a:pt x="2189" y="748"/>
                    <a:pt x="2189" y="718"/>
                  </a:cubicBezTo>
                  <a:close/>
                  <a:moveTo>
                    <a:pt x="2980" y="687"/>
                  </a:moveTo>
                  <a:cubicBezTo>
                    <a:pt x="2949" y="718"/>
                    <a:pt x="2919" y="748"/>
                    <a:pt x="2919" y="748"/>
                  </a:cubicBezTo>
                  <a:cubicBezTo>
                    <a:pt x="2919" y="718"/>
                    <a:pt x="2919" y="687"/>
                    <a:pt x="2949" y="687"/>
                  </a:cubicBezTo>
                  <a:close/>
                  <a:moveTo>
                    <a:pt x="2402" y="687"/>
                  </a:moveTo>
                  <a:cubicBezTo>
                    <a:pt x="2402" y="718"/>
                    <a:pt x="2402" y="748"/>
                    <a:pt x="2402" y="748"/>
                  </a:cubicBezTo>
                  <a:cubicBezTo>
                    <a:pt x="2394" y="756"/>
                    <a:pt x="2386" y="760"/>
                    <a:pt x="2379" y="760"/>
                  </a:cubicBezTo>
                  <a:cubicBezTo>
                    <a:pt x="2360" y="760"/>
                    <a:pt x="2350" y="732"/>
                    <a:pt x="2372" y="687"/>
                  </a:cubicBezTo>
                  <a:close/>
                  <a:moveTo>
                    <a:pt x="1551" y="718"/>
                  </a:moveTo>
                  <a:cubicBezTo>
                    <a:pt x="1582" y="748"/>
                    <a:pt x="1582" y="748"/>
                    <a:pt x="1551" y="748"/>
                  </a:cubicBezTo>
                  <a:cubicBezTo>
                    <a:pt x="1541" y="758"/>
                    <a:pt x="1534" y="761"/>
                    <a:pt x="1530" y="761"/>
                  </a:cubicBezTo>
                  <a:cubicBezTo>
                    <a:pt x="1521" y="761"/>
                    <a:pt x="1521" y="748"/>
                    <a:pt x="1521" y="748"/>
                  </a:cubicBezTo>
                  <a:cubicBezTo>
                    <a:pt x="1490" y="718"/>
                    <a:pt x="1521" y="718"/>
                    <a:pt x="1551" y="718"/>
                  </a:cubicBezTo>
                  <a:close/>
                  <a:moveTo>
                    <a:pt x="2037" y="778"/>
                  </a:moveTo>
                  <a:cubicBezTo>
                    <a:pt x="2007" y="778"/>
                    <a:pt x="2007" y="809"/>
                    <a:pt x="2007" y="809"/>
                  </a:cubicBezTo>
                  <a:cubicBezTo>
                    <a:pt x="2007" y="809"/>
                    <a:pt x="2007" y="839"/>
                    <a:pt x="2037" y="839"/>
                  </a:cubicBezTo>
                  <a:cubicBezTo>
                    <a:pt x="2037" y="809"/>
                    <a:pt x="2037" y="778"/>
                    <a:pt x="2037" y="778"/>
                  </a:cubicBezTo>
                  <a:close/>
                  <a:moveTo>
                    <a:pt x="1095" y="869"/>
                  </a:moveTo>
                  <a:lnTo>
                    <a:pt x="1095" y="869"/>
                  </a:lnTo>
                  <a:cubicBezTo>
                    <a:pt x="1110" y="885"/>
                    <a:pt x="1103" y="892"/>
                    <a:pt x="1095" y="892"/>
                  </a:cubicBezTo>
                  <a:cubicBezTo>
                    <a:pt x="1088" y="892"/>
                    <a:pt x="1080" y="885"/>
                    <a:pt x="1095" y="869"/>
                  </a:cubicBezTo>
                  <a:close/>
                  <a:moveTo>
                    <a:pt x="3101" y="839"/>
                  </a:moveTo>
                  <a:cubicBezTo>
                    <a:pt x="3101" y="839"/>
                    <a:pt x="3071" y="870"/>
                    <a:pt x="3041" y="930"/>
                  </a:cubicBezTo>
                  <a:cubicBezTo>
                    <a:pt x="2980" y="930"/>
                    <a:pt x="2980" y="930"/>
                    <a:pt x="3041" y="869"/>
                  </a:cubicBezTo>
                  <a:cubicBezTo>
                    <a:pt x="3071" y="869"/>
                    <a:pt x="3101" y="839"/>
                    <a:pt x="3101" y="839"/>
                  </a:cubicBezTo>
                  <a:close/>
                  <a:moveTo>
                    <a:pt x="1247" y="900"/>
                  </a:moveTo>
                  <a:cubicBezTo>
                    <a:pt x="1247" y="900"/>
                    <a:pt x="1278" y="900"/>
                    <a:pt x="1308" y="930"/>
                  </a:cubicBezTo>
                  <a:cubicBezTo>
                    <a:pt x="1308" y="948"/>
                    <a:pt x="1308" y="965"/>
                    <a:pt x="1296" y="965"/>
                  </a:cubicBezTo>
                  <a:cubicBezTo>
                    <a:pt x="1288" y="965"/>
                    <a:pt x="1273" y="956"/>
                    <a:pt x="1247" y="930"/>
                  </a:cubicBezTo>
                  <a:cubicBezTo>
                    <a:pt x="1247" y="900"/>
                    <a:pt x="1247" y="900"/>
                    <a:pt x="1247" y="900"/>
                  </a:cubicBezTo>
                  <a:close/>
                  <a:moveTo>
                    <a:pt x="3588" y="900"/>
                  </a:moveTo>
                  <a:cubicBezTo>
                    <a:pt x="3588" y="900"/>
                    <a:pt x="3527" y="930"/>
                    <a:pt x="3496" y="930"/>
                  </a:cubicBezTo>
                  <a:cubicBezTo>
                    <a:pt x="3463" y="980"/>
                    <a:pt x="3448" y="1003"/>
                    <a:pt x="3446" y="1003"/>
                  </a:cubicBezTo>
                  <a:cubicBezTo>
                    <a:pt x="3445" y="1003"/>
                    <a:pt x="3452" y="988"/>
                    <a:pt x="3466" y="961"/>
                  </a:cubicBezTo>
                  <a:cubicBezTo>
                    <a:pt x="3466" y="930"/>
                    <a:pt x="3496" y="900"/>
                    <a:pt x="3527" y="900"/>
                  </a:cubicBezTo>
                  <a:close/>
                  <a:moveTo>
                    <a:pt x="1126" y="961"/>
                  </a:moveTo>
                  <a:lnTo>
                    <a:pt x="1156" y="991"/>
                  </a:lnTo>
                  <a:lnTo>
                    <a:pt x="1186" y="1021"/>
                  </a:lnTo>
                  <a:lnTo>
                    <a:pt x="1156" y="1021"/>
                  </a:lnTo>
                  <a:cubicBezTo>
                    <a:pt x="1126" y="991"/>
                    <a:pt x="1126" y="991"/>
                    <a:pt x="1126" y="961"/>
                  </a:cubicBezTo>
                  <a:close/>
                  <a:moveTo>
                    <a:pt x="3557" y="1021"/>
                  </a:moveTo>
                  <a:lnTo>
                    <a:pt x="3557" y="1082"/>
                  </a:lnTo>
                  <a:cubicBezTo>
                    <a:pt x="3547" y="1092"/>
                    <a:pt x="3540" y="1096"/>
                    <a:pt x="3535" y="1096"/>
                  </a:cubicBezTo>
                  <a:cubicBezTo>
                    <a:pt x="3523" y="1096"/>
                    <a:pt x="3517" y="1082"/>
                    <a:pt x="3496" y="1082"/>
                  </a:cubicBezTo>
                  <a:lnTo>
                    <a:pt x="3527" y="1052"/>
                  </a:lnTo>
                  <a:lnTo>
                    <a:pt x="3557" y="1021"/>
                  </a:lnTo>
                  <a:close/>
                  <a:moveTo>
                    <a:pt x="1430" y="1105"/>
                  </a:moveTo>
                  <a:cubicBezTo>
                    <a:pt x="1415" y="1113"/>
                    <a:pt x="1410" y="1113"/>
                    <a:pt x="1430" y="1113"/>
                  </a:cubicBezTo>
                  <a:cubicBezTo>
                    <a:pt x="1430" y="1110"/>
                    <a:pt x="1430" y="1107"/>
                    <a:pt x="1430" y="1105"/>
                  </a:cubicBezTo>
                  <a:close/>
                  <a:moveTo>
                    <a:pt x="1794" y="1082"/>
                  </a:moveTo>
                  <a:lnTo>
                    <a:pt x="1764" y="1113"/>
                  </a:lnTo>
                  <a:cubicBezTo>
                    <a:pt x="1764" y="1128"/>
                    <a:pt x="1764" y="1135"/>
                    <a:pt x="1768" y="1135"/>
                  </a:cubicBezTo>
                  <a:cubicBezTo>
                    <a:pt x="1772" y="1135"/>
                    <a:pt x="1779" y="1128"/>
                    <a:pt x="1794" y="1113"/>
                  </a:cubicBezTo>
                  <a:cubicBezTo>
                    <a:pt x="1825" y="1113"/>
                    <a:pt x="1825" y="1113"/>
                    <a:pt x="1794" y="1082"/>
                  </a:cubicBezTo>
                  <a:close/>
                  <a:moveTo>
                    <a:pt x="3867" y="1351"/>
                  </a:moveTo>
                  <a:cubicBezTo>
                    <a:pt x="3881" y="1351"/>
                    <a:pt x="3892" y="1369"/>
                    <a:pt x="3892" y="1386"/>
                  </a:cubicBezTo>
                  <a:cubicBezTo>
                    <a:pt x="3876" y="1401"/>
                    <a:pt x="3869" y="1409"/>
                    <a:pt x="3861" y="1409"/>
                  </a:cubicBezTo>
                  <a:cubicBezTo>
                    <a:pt x="3854" y="1409"/>
                    <a:pt x="3846" y="1401"/>
                    <a:pt x="3831" y="1386"/>
                  </a:cubicBezTo>
                  <a:cubicBezTo>
                    <a:pt x="3844" y="1361"/>
                    <a:pt x="3857" y="1351"/>
                    <a:pt x="3867" y="1351"/>
                  </a:cubicBezTo>
                  <a:close/>
                  <a:moveTo>
                    <a:pt x="4287" y="1325"/>
                  </a:moveTo>
                  <a:cubicBezTo>
                    <a:pt x="4256" y="1356"/>
                    <a:pt x="4287" y="1386"/>
                    <a:pt x="4287" y="1386"/>
                  </a:cubicBezTo>
                  <a:cubicBezTo>
                    <a:pt x="4302" y="1417"/>
                    <a:pt x="4317" y="1424"/>
                    <a:pt x="4332" y="1424"/>
                  </a:cubicBezTo>
                  <a:cubicBezTo>
                    <a:pt x="4348" y="1424"/>
                    <a:pt x="4363" y="1417"/>
                    <a:pt x="4378" y="1417"/>
                  </a:cubicBezTo>
                  <a:cubicBezTo>
                    <a:pt x="4378" y="1386"/>
                    <a:pt x="4378" y="1356"/>
                    <a:pt x="4348" y="1325"/>
                  </a:cubicBezTo>
                  <a:close/>
                  <a:moveTo>
                    <a:pt x="4408" y="1477"/>
                  </a:moveTo>
                  <a:lnTo>
                    <a:pt x="4439" y="1508"/>
                  </a:lnTo>
                  <a:cubicBezTo>
                    <a:pt x="4424" y="1523"/>
                    <a:pt x="4401" y="1531"/>
                    <a:pt x="4382" y="1531"/>
                  </a:cubicBezTo>
                  <a:cubicBezTo>
                    <a:pt x="4363" y="1531"/>
                    <a:pt x="4348" y="1523"/>
                    <a:pt x="4348" y="1508"/>
                  </a:cubicBezTo>
                  <a:cubicBezTo>
                    <a:pt x="4317" y="1508"/>
                    <a:pt x="4348" y="1477"/>
                    <a:pt x="4408" y="1477"/>
                  </a:cubicBezTo>
                  <a:close/>
                  <a:moveTo>
                    <a:pt x="366" y="1933"/>
                  </a:moveTo>
                  <a:lnTo>
                    <a:pt x="396" y="1964"/>
                  </a:lnTo>
                  <a:cubicBezTo>
                    <a:pt x="366" y="1964"/>
                    <a:pt x="335" y="1964"/>
                    <a:pt x="335" y="1933"/>
                  </a:cubicBezTo>
                  <a:close/>
                  <a:moveTo>
                    <a:pt x="183" y="2389"/>
                  </a:moveTo>
                  <a:cubicBezTo>
                    <a:pt x="183" y="2389"/>
                    <a:pt x="244" y="2420"/>
                    <a:pt x="275" y="2420"/>
                  </a:cubicBezTo>
                  <a:cubicBezTo>
                    <a:pt x="275" y="2450"/>
                    <a:pt x="275" y="2450"/>
                    <a:pt x="244" y="2450"/>
                  </a:cubicBezTo>
                  <a:cubicBezTo>
                    <a:pt x="214" y="2420"/>
                    <a:pt x="183" y="2389"/>
                    <a:pt x="183" y="2389"/>
                  </a:cubicBezTo>
                  <a:close/>
                  <a:moveTo>
                    <a:pt x="5594" y="2420"/>
                  </a:moveTo>
                  <a:cubicBezTo>
                    <a:pt x="5594" y="2420"/>
                    <a:pt x="5563" y="2420"/>
                    <a:pt x="5533" y="2450"/>
                  </a:cubicBezTo>
                  <a:lnTo>
                    <a:pt x="5563" y="2480"/>
                  </a:lnTo>
                  <a:cubicBezTo>
                    <a:pt x="5563" y="2480"/>
                    <a:pt x="5594" y="2480"/>
                    <a:pt x="5624" y="2450"/>
                  </a:cubicBezTo>
                  <a:lnTo>
                    <a:pt x="5594" y="2420"/>
                  </a:lnTo>
                  <a:close/>
                  <a:moveTo>
                    <a:pt x="5077" y="2389"/>
                  </a:moveTo>
                  <a:lnTo>
                    <a:pt x="5077" y="2389"/>
                  </a:lnTo>
                  <a:cubicBezTo>
                    <a:pt x="5107" y="2420"/>
                    <a:pt x="5077" y="2450"/>
                    <a:pt x="5047" y="2480"/>
                  </a:cubicBezTo>
                  <a:cubicBezTo>
                    <a:pt x="5031" y="2496"/>
                    <a:pt x="5024" y="2503"/>
                    <a:pt x="5016" y="2503"/>
                  </a:cubicBezTo>
                  <a:cubicBezTo>
                    <a:pt x="5009" y="2503"/>
                    <a:pt x="5001" y="2496"/>
                    <a:pt x="4986" y="2480"/>
                  </a:cubicBezTo>
                  <a:cubicBezTo>
                    <a:pt x="4986" y="2480"/>
                    <a:pt x="4955" y="2450"/>
                    <a:pt x="4986" y="2450"/>
                  </a:cubicBezTo>
                  <a:cubicBezTo>
                    <a:pt x="4986" y="2463"/>
                    <a:pt x="4991" y="2470"/>
                    <a:pt x="4997" y="2470"/>
                  </a:cubicBezTo>
                  <a:cubicBezTo>
                    <a:pt x="5006" y="2470"/>
                    <a:pt x="5016" y="2455"/>
                    <a:pt x="5016" y="2420"/>
                  </a:cubicBezTo>
                  <a:lnTo>
                    <a:pt x="5077" y="2389"/>
                  </a:lnTo>
                  <a:close/>
                  <a:moveTo>
                    <a:pt x="4834" y="2511"/>
                  </a:moveTo>
                  <a:cubicBezTo>
                    <a:pt x="4803" y="2511"/>
                    <a:pt x="4803" y="2511"/>
                    <a:pt x="4803" y="2541"/>
                  </a:cubicBezTo>
                  <a:lnTo>
                    <a:pt x="4834" y="2541"/>
                  </a:lnTo>
                  <a:lnTo>
                    <a:pt x="4834" y="2511"/>
                  </a:lnTo>
                  <a:close/>
                  <a:moveTo>
                    <a:pt x="5138" y="2632"/>
                  </a:moveTo>
                  <a:cubicBezTo>
                    <a:pt x="5138" y="2632"/>
                    <a:pt x="5168" y="2632"/>
                    <a:pt x="5168" y="2663"/>
                  </a:cubicBezTo>
                  <a:lnTo>
                    <a:pt x="5168" y="2693"/>
                  </a:lnTo>
                  <a:cubicBezTo>
                    <a:pt x="5159" y="2702"/>
                    <a:pt x="5150" y="2706"/>
                    <a:pt x="5142" y="2706"/>
                  </a:cubicBezTo>
                  <a:cubicBezTo>
                    <a:pt x="5123" y="2706"/>
                    <a:pt x="5107" y="2684"/>
                    <a:pt x="5107" y="2663"/>
                  </a:cubicBezTo>
                  <a:cubicBezTo>
                    <a:pt x="5107" y="2663"/>
                    <a:pt x="5107" y="2663"/>
                    <a:pt x="5138" y="2632"/>
                  </a:cubicBezTo>
                  <a:close/>
                  <a:moveTo>
                    <a:pt x="366" y="2754"/>
                  </a:moveTo>
                  <a:cubicBezTo>
                    <a:pt x="396" y="2754"/>
                    <a:pt x="426" y="2784"/>
                    <a:pt x="426" y="2784"/>
                  </a:cubicBezTo>
                  <a:lnTo>
                    <a:pt x="426" y="2815"/>
                  </a:lnTo>
                  <a:cubicBezTo>
                    <a:pt x="396" y="2815"/>
                    <a:pt x="366" y="2815"/>
                    <a:pt x="366" y="2784"/>
                  </a:cubicBezTo>
                  <a:lnTo>
                    <a:pt x="366" y="2754"/>
                  </a:lnTo>
                  <a:close/>
                  <a:moveTo>
                    <a:pt x="183" y="2997"/>
                  </a:moveTo>
                  <a:lnTo>
                    <a:pt x="214" y="3028"/>
                  </a:lnTo>
                  <a:cubicBezTo>
                    <a:pt x="183" y="3028"/>
                    <a:pt x="153" y="3028"/>
                    <a:pt x="153" y="2997"/>
                  </a:cubicBezTo>
                  <a:close/>
                  <a:moveTo>
                    <a:pt x="153" y="4395"/>
                  </a:moveTo>
                  <a:cubicBezTo>
                    <a:pt x="183" y="4395"/>
                    <a:pt x="214" y="4395"/>
                    <a:pt x="244" y="4426"/>
                  </a:cubicBezTo>
                  <a:cubicBezTo>
                    <a:pt x="244" y="4456"/>
                    <a:pt x="244" y="4456"/>
                    <a:pt x="214" y="4456"/>
                  </a:cubicBezTo>
                  <a:cubicBezTo>
                    <a:pt x="183" y="4456"/>
                    <a:pt x="153" y="4426"/>
                    <a:pt x="153" y="4395"/>
                  </a:cubicBezTo>
                  <a:close/>
                  <a:moveTo>
                    <a:pt x="609" y="4882"/>
                  </a:moveTo>
                  <a:lnTo>
                    <a:pt x="609" y="4882"/>
                  </a:lnTo>
                  <a:cubicBezTo>
                    <a:pt x="583" y="4907"/>
                    <a:pt x="568" y="4917"/>
                    <a:pt x="564" y="4917"/>
                  </a:cubicBezTo>
                  <a:cubicBezTo>
                    <a:pt x="559" y="4917"/>
                    <a:pt x="574" y="4899"/>
                    <a:pt x="609" y="4882"/>
                  </a:cubicBezTo>
                  <a:close/>
                  <a:moveTo>
                    <a:pt x="670" y="5094"/>
                  </a:moveTo>
                  <a:lnTo>
                    <a:pt x="670" y="5094"/>
                  </a:lnTo>
                  <a:cubicBezTo>
                    <a:pt x="687" y="5112"/>
                    <a:pt x="684" y="5130"/>
                    <a:pt x="679" y="5130"/>
                  </a:cubicBezTo>
                  <a:cubicBezTo>
                    <a:pt x="675" y="5130"/>
                    <a:pt x="670" y="5120"/>
                    <a:pt x="670" y="5094"/>
                  </a:cubicBezTo>
                  <a:close/>
                  <a:moveTo>
                    <a:pt x="487" y="5186"/>
                  </a:moveTo>
                  <a:lnTo>
                    <a:pt x="487" y="5216"/>
                  </a:lnTo>
                  <a:cubicBezTo>
                    <a:pt x="467" y="5216"/>
                    <a:pt x="447" y="5230"/>
                    <a:pt x="436" y="5230"/>
                  </a:cubicBezTo>
                  <a:cubicBezTo>
                    <a:pt x="430" y="5230"/>
                    <a:pt x="426" y="5226"/>
                    <a:pt x="426" y="5216"/>
                  </a:cubicBezTo>
                  <a:lnTo>
                    <a:pt x="396" y="5186"/>
                  </a:lnTo>
                  <a:close/>
                  <a:moveTo>
                    <a:pt x="1542" y="6388"/>
                  </a:moveTo>
                  <a:cubicBezTo>
                    <a:pt x="1551" y="6388"/>
                    <a:pt x="1551" y="6401"/>
                    <a:pt x="1551" y="6401"/>
                  </a:cubicBezTo>
                  <a:cubicBezTo>
                    <a:pt x="1551" y="6401"/>
                    <a:pt x="1551" y="6401"/>
                    <a:pt x="1551" y="6432"/>
                  </a:cubicBezTo>
                  <a:cubicBezTo>
                    <a:pt x="1551" y="6432"/>
                    <a:pt x="1538" y="6445"/>
                    <a:pt x="1529" y="6445"/>
                  </a:cubicBezTo>
                  <a:cubicBezTo>
                    <a:pt x="1524" y="6445"/>
                    <a:pt x="1521" y="6442"/>
                    <a:pt x="1521" y="6432"/>
                  </a:cubicBezTo>
                  <a:lnTo>
                    <a:pt x="1521" y="6401"/>
                  </a:lnTo>
                  <a:cubicBezTo>
                    <a:pt x="1531" y="6391"/>
                    <a:pt x="1538" y="6388"/>
                    <a:pt x="1542" y="6388"/>
                  </a:cubicBezTo>
                  <a:close/>
                  <a:moveTo>
                    <a:pt x="1764" y="6523"/>
                  </a:moveTo>
                  <a:cubicBezTo>
                    <a:pt x="1742" y="6545"/>
                    <a:pt x="1721" y="6566"/>
                    <a:pt x="1710" y="6566"/>
                  </a:cubicBezTo>
                  <a:cubicBezTo>
                    <a:pt x="1706" y="6566"/>
                    <a:pt x="1703" y="6562"/>
                    <a:pt x="1703" y="6553"/>
                  </a:cubicBezTo>
                  <a:lnTo>
                    <a:pt x="1703" y="6523"/>
                  </a:lnTo>
                  <a:close/>
                  <a:moveTo>
                    <a:pt x="5955" y="6520"/>
                  </a:moveTo>
                  <a:cubicBezTo>
                    <a:pt x="5966" y="6520"/>
                    <a:pt x="5989" y="6546"/>
                    <a:pt x="5989" y="6584"/>
                  </a:cubicBezTo>
                  <a:cubicBezTo>
                    <a:pt x="6025" y="6619"/>
                    <a:pt x="6039" y="6634"/>
                    <a:pt x="6033" y="6634"/>
                  </a:cubicBezTo>
                  <a:cubicBezTo>
                    <a:pt x="6029" y="6634"/>
                    <a:pt x="6014" y="6627"/>
                    <a:pt x="5989" y="6614"/>
                  </a:cubicBezTo>
                  <a:cubicBezTo>
                    <a:pt x="5959" y="6584"/>
                    <a:pt x="5928" y="6553"/>
                    <a:pt x="5959" y="6553"/>
                  </a:cubicBezTo>
                  <a:cubicBezTo>
                    <a:pt x="5947" y="6530"/>
                    <a:pt x="5949" y="6520"/>
                    <a:pt x="5955" y="6520"/>
                  </a:cubicBezTo>
                  <a:close/>
                  <a:moveTo>
                    <a:pt x="1703" y="6766"/>
                  </a:moveTo>
                  <a:cubicBezTo>
                    <a:pt x="1734" y="6766"/>
                    <a:pt x="1764" y="6766"/>
                    <a:pt x="1734" y="6797"/>
                  </a:cubicBezTo>
                  <a:cubicBezTo>
                    <a:pt x="1734" y="6827"/>
                    <a:pt x="1734" y="6827"/>
                    <a:pt x="1703" y="6827"/>
                  </a:cubicBezTo>
                  <a:cubicBezTo>
                    <a:pt x="1673" y="6797"/>
                    <a:pt x="1673" y="6797"/>
                    <a:pt x="1703" y="6766"/>
                  </a:cubicBezTo>
                  <a:close/>
                  <a:moveTo>
                    <a:pt x="1825" y="6857"/>
                  </a:moveTo>
                  <a:cubicBezTo>
                    <a:pt x="1855" y="6888"/>
                    <a:pt x="1855" y="6888"/>
                    <a:pt x="1825" y="6918"/>
                  </a:cubicBezTo>
                  <a:lnTo>
                    <a:pt x="1825" y="6888"/>
                  </a:lnTo>
                  <a:lnTo>
                    <a:pt x="1825" y="6857"/>
                  </a:lnTo>
                  <a:close/>
                  <a:moveTo>
                    <a:pt x="1728" y="6955"/>
                  </a:moveTo>
                  <a:cubicBezTo>
                    <a:pt x="1721" y="6961"/>
                    <a:pt x="1713" y="6969"/>
                    <a:pt x="1703" y="6979"/>
                  </a:cubicBezTo>
                  <a:cubicBezTo>
                    <a:pt x="1703" y="6988"/>
                    <a:pt x="1703" y="6992"/>
                    <a:pt x="1704" y="6992"/>
                  </a:cubicBezTo>
                  <a:cubicBezTo>
                    <a:pt x="1706" y="6992"/>
                    <a:pt x="1711" y="6974"/>
                    <a:pt x="1728" y="6955"/>
                  </a:cubicBezTo>
                  <a:close/>
                  <a:moveTo>
                    <a:pt x="2220" y="7009"/>
                  </a:moveTo>
                  <a:cubicBezTo>
                    <a:pt x="2220" y="7009"/>
                    <a:pt x="2220" y="7040"/>
                    <a:pt x="2220" y="7040"/>
                  </a:cubicBezTo>
                  <a:cubicBezTo>
                    <a:pt x="2220" y="7040"/>
                    <a:pt x="2189" y="7070"/>
                    <a:pt x="2189" y="7070"/>
                  </a:cubicBezTo>
                  <a:cubicBezTo>
                    <a:pt x="2189" y="7070"/>
                    <a:pt x="2189" y="7040"/>
                    <a:pt x="2189" y="7009"/>
                  </a:cubicBezTo>
                  <a:close/>
                  <a:moveTo>
                    <a:pt x="2949" y="7313"/>
                  </a:moveTo>
                  <a:cubicBezTo>
                    <a:pt x="2949" y="7313"/>
                    <a:pt x="2949" y="7374"/>
                    <a:pt x="2919" y="7374"/>
                  </a:cubicBezTo>
                  <a:cubicBezTo>
                    <a:pt x="2919" y="7374"/>
                    <a:pt x="2905" y="7388"/>
                    <a:pt x="2896" y="7388"/>
                  </a:cubicBezTo>
                  <a:cubicBezTo>
                    <a:pt x="2892" y="7388"/>
                    <a:pt x="2889" y="7384"/>
                    <a:pt x="2889" y="7374"/>
                  </a:cubicBezTo>
                  <a:lnTo>
                    <a:pt x="2889" y="7344"/>
                  </a:lnTo>
                  <a:cubicBezTo>
                    <a:pt x="2919" y="7313"/>
                    <a:pt x="2949" y="7313"/>
                    <a:pt x="2949" y="7313"/>
                  </a:cubicBezTo>
                  <a:close/>
                  <a:moveTo>
                    <a:pt x="3588" y="7313"/>
                  </a:moveTo>
                  <a:cubicBezTo>
                    <a:pt x="3618" y="7313"/>
                    <a:pt x="3618" y="7313"/>
                    <a:pt x="3618" y="7374"/>
                  </a:cubicBezTo>
                  <a:cubicBezTo>
                    <a:pt x="3618" y="7405"/>
                    <a:pt x="3588" y="7435"/>
                    <a:pt x="3557" y="7435"/>
                  </a:cubicBezTo>
                  <a:cubicBezTo>
                    <a:pt x="3557" y="7405"/>
                    <a:pt x="3557" y="7344"/>
                    <a:pt x="3588" y="7313"/>
                  </a:cubicBezTo>
                  <a:close/>
                  <a:moveTo>
                    <a:pt x="2409" y="431"/>
                  </a:moveTo>
                  <a:cubicBezTo>
                    <a:pt x="2405" y="431"/>
                    <a:pt x="2402" y="435"/>
                    <a:pt x="2402" y="444"/>
                  </a:cubicBezTo>
                  <a:cubicBezTo>
                    <a:pt x="2402" y="474"/>
                    <a:pt x="2341" y="505"/>
                    <a:pt x="2341" y="535"/>
                  </a:cubicBezTo>
                  <a:cubicBezTo>
                    <a:pt x="2333" y="544"/>
                    <a:pt x="2324" y="548"/>
                    <a:pt x="2316" y="548"/>
                  </a:cubicBezTo>
                  <a:cubicBezTo>
                    <a:pt x="2298" y="548"/>
                    <a:pt x="2290" y="526"/>
                    <a:pt x="2311" y="505"/>
                  </a:cubicBezTo>
                  <a:cubicBezTo>
                    <a:pt x="2311" y="474"/>
                    <a:pt x="2311" y="474"/>
                    <a:pt x="2281" y="444"/>
                  </a:cubicBezTo>
                  <a:cubicBezTo>
                    <a:pt x="2250" y="444"/>
                    <a:pt x="2220" y="444"/>
                    <a:pt x="2220" y="474"/>
                  </a:cubicBezTo>
                  <a:cubicBezTo>
                    <a:pt x="2220" y="490"/>
                    <a:pt x="2189" y="497"/>
                    <a:pt x="2155" y="497"/>
                  </a:cubicBezTo>
                  <a:cubicBezTo>
                    <a:pt x="2121" y="497"/>
                    <a:pt x="2083" y="490"/>
                    <a:pt x="2068" y="474"/>
                  </a:cubicBezTo>
                  <a:lnTo>
                    <a:pt x="2037" y="474"/>
                  </a:lnTo>
                  <a:cubicBezTo>
                    <a:pt x="2007" y="474"/>
                    <a:pt x="1977" y="535"/>
                    <a:pt x="1977" y="535"/>
                  </a:cubicBezTo>
                  <a:cubicBezTo>
                    <a:pt x="1977" y="535"/>
                    <a:pt x="1946" y="535"/>
                    <a:pt x="1946" y="566"/>
                  </a:cubicBezTo>
                  <a:cubicBezTo>
                    <a:pt x="1916" y="566"/>
                    <a:pt x="1885" y="566"/>
                    <a:pt x="1885" y="535"/>
                  </a:cubicBezTo>
                  <a:cubicBezTo>
                    <a:pt x="1885" y="566"/>
                    <a:pt x="1885" y="581"/>
                    <a:pt x="1882" y="581"/>
                  </a:cubicBezTo>
                  <a:cubicBezTo>
                    <a:pt x="1878" y="581"/>
                    <a:pt x="1870" y="566"/>
                    <a:pt x="1855" y="535"/>
                  </a:cubicBezTo>
                  <a:cubicBezTo>
                    <a:pt x="1840" y="505"/>
                    <a:pt x="1832" y="490"/>
                    <a:pt x="1828" y="490"/>
                  </a:cubicBezTo>
                  <a:cubicBezTo>
                    <a:pt x="1825" y="490"/>
                    <a:pt x="1825" y="505"/>
                    <a:pt x="1825" y="535"/>
                  </a:cubicBezTo>
                  <a:cubicBezTo>
                    <a:pt x="1825" y="571"/>
                    <a:pt x="1825" y="586"/>
                    <a:pt x="1819" y="586"/>
                  </a:cubicBezTo>
                  <a:cubicBezTo>
                    <a:pt x="1814" y="586"/>
                    <a:pt x="1807" y="578"/>
                    <a:pt x="1794" y="566"/>
                  </a:cubicBezTo>
                  <a:cubicBezTo>
                    <a:pt x="1779" y="550"/>
                    <a:pt x="1772" y="543"/>
                    <a:pt x="1768" y="543"/>
                  </a:cubicBezTo>
                  <a:cubicBezTo>
                    <a:pt x="1764" y="543"/>
                    <a:pt x="1764" y="550"/>
                    <a:pt x="1764" y="566"/>
                  </a:cubicBezTo>
                  <a:cubicBezTo>
                    <a:pt x="1764" y="604"/>
                    <a:pt x="1740" y="642"/>
                    <a:pt x="1722" y="642"/>
                  </a:cubicBezTo>
                  <a:cubicBezTo>
                    <a:pt x="1711" y="642"/>
                    <a:pt x="1703" y="629"/>
                    <a:pt x="1703" y="596"/>
                  </a:cubicBezTo>
                  <a:cubicBezTo>
                    <a:pt x="1703" y="596"/>
                    <a:pt x="1673" y="626"/>
                    <a:pt x="1673" y="657"/>
                  </a:cubicBezTo>
                  <a:cubicBezTo>
                    <a:pt x="1673" y="687"/>
                    <a:pt x="1673" y="702"/>
                    <a:pt x="1669" y="702"/>
                  </a:cubicBezTo>
                  <a:cubicBezTo>
                    <a:pt x="1665" y="702"/>
                    <a:pt x="1658" y="687"/>
                    <a:pt x="1642" y="657"/>
                  </a:cubicBezTo>
                  <a:cubicBezTo>
                    <a:pt x="1629" y="629"/>
                    <a:pt x="1615" y="614"/>
                    <a:pt x="1604" y="614"/>
                  </a:cubicBezTo>
                  <a:cubicBezTo>
                    <a:pt x="1591" y="614"/>
                    <a:pt x="1582" y="637"/>
                    <a:pt x="1582" y="687"/>
                  </a:cubicBezTo>
                  <a:cubicBezTo>
                    <a:pt x="1582" y="687"/>
                    <a:pt x="1582" y="701"/>
                    <a:pt x="1573" y="701"/>
                  </a:cubicBezTo>
                  <a:cubicBezTo>
                    <a:pt x="1568" y="701"/>
                    <a:pt x="1561" y="697"/>
                    <a:pt x="1551" y="687"/>
                  </a:cubicBezTo>
                  <a:cubicBezTo>
                    <a:pt x="1535" y="679"/>
                    <a:pt x="1514" y="675"/>
                    <a:pt x="1494" y="675"/>
                  </a:cubicBezTo>
                  <a:cubicBezTo>
                    <a:pt x="1438" y="675"/>
                    <a:pt x="1385" y="703"/>
                    <a:pt x="1430" y="748"/>
                  </a:cubicBezTo>
                  <a:lnTo>
                    <a:pt x="1399" y="748"/>
                  </a:lnTo>
                  <a:cubicBezTo>
                    <a:pt x="1338" y="748"/>
                    <a:pt x="1308" y="748"/>
                    <a:pt x="1308" y="778"/>
                  </a:cubicBezTo>
                  <a:lnTo>
                    <a:pt x="1308" y="809"/>
                  </a:lnTo>
                  <a:cubicBezTo>
                    <a:pt x="1308" y="778"/>
                    <a:pt x="1278" y="778"/>
                    <a:pt x="1247" y="778"/>
                  </a:cubicBezTo>
                  <a:cubicBezTo>
                    <a:pt x="1217" y="809"/>
                    <a:pt x="1217" y="809"/>
                    <a:pt x="1247" y="809"/>
                  </a:cubicBezTo>
                  <a:cubicBezTo>
                    <a:pt x="1278" y="839"/>
                    <a:pt x="1278" y="839"/>
                    <a:pt x="1247" y="869"/>
                  </a:cubicBezTo>
                  <a:cubicBezTo>
                    <a:pt x="1247" y="869"/>
                    <a:pt x="1186" y="839"/>
                    <a:pt x="1186" y="809"/>
                  </a:cubicBezTo>
                  <a:lnTo>
                    <a:pt x="1156" y="839"/>
                  </a:lnTo>
                  <a:cubicBezTo>
                    <a:pt x="1174" y="875"/>
                    <a:pt x="1181" y="889"/>
                    <a:pt x="1178" y="889"/>
                  </a:cubicBezTo>
                  <a:cubicBezTo>
                    <a:pt x="1176" y="889"/>
                    <a:pt x="1169" y="882"/>
                    <a:pt x="1156" y="869"/>
                  </a:cubicBezTo>
                  <a:lnTo>
                    <a:pt x="1095" y="869"/>
                  </a:lnTo>
                  <a:lnTo>
                    <a:pt x="1065" y="839"/>
                  </a:lnTo>
                  <a:cubicBezTo>
                    <a:pt x="1034" y="839"/>
                    <a:pt x="1065" y="869"/>
                    <a:pt x="1065" y="900"/>
                  </a:cubicBezTo>
                  <a:lnTo>
                    <a:pt x="1034" y="900"/>
                  </a:lnTo>
                  <a:cubicBezTo>
                    <a:pt x="1034" y="930"/>
                    <a:pt x="1004" y="930"/>
                    <a:pt x="1034" y="961"/>
                  </a:cubicBezTo>
                  <a:cubicBezTo>
                    <a:pt x="1065" y="991"/>
                    <a:pt x="1095" y="991"/>
                    <a:pt x="1065" y="1021"/>
                  </a:cubicBezTo>
                  <a:cubicBezTo>
                    <a:pt x="1065" y="991"/>
                    <a:pt x="1034" y="961"/>
                    <a:pt x="1004" y="961"/>
                  </a:cubicBezTo>
                  <a:cubicBezTo>
                    <a:pt x="1004" y="971"/>
                    <a:pt x="1001" y="974"/>
                    <a:pt x="996" y="974"/>
                  </a:cubicBezTo>
                  <a:cubicBezTo>
                    <a:pt x="987" y="974"/>
                    <a:pt x="974" y="961"/>
                    <a:pt x="974" y="961"/>
                  </a:cubicBezTo>
                  <a:cubicBezTo>
                    <a:pt x="966" y="946"/>
                    <a:pt x="959" y="940"/>
                    <a:pt x="952" y="940"/>
                  </a:cubicBezTo>
                  <a:cubicBezTo>
                    <a:pt x="930" y="940"/>
                    <a:pt x="913" y="998"/>
                    <a:pt x="913" y="1021"/>
                  </a:cubicBezTo>
                  <a:cubicBezTo>
                    <a:pt x="932" y="1059"/>
                    <a:pt x="927" y="1085"/>
                    <a:pt x="914" y="1085"/>
                  </a:cubicBezTo>
                  <a:cubicBezTo>
                    <a:pt x="906" y="1085"/>
                    <a:pt x="894" y="1075"/>
                    <a:pt x="882" y="1052"/>
                  </a:cubicBezTo>
                  <a:cubicBezTo>
                    <a:pt x="872" y="1046"/>
                    <a:pt x="864" y="1044"/>
                    <a:pt x="858" y="1044"/>
                  </a:cubicBezTo>
                  <a:cubicBezTo>
                    <a:pt x="833" y="1044"/>
                    <a:pt x="863" y="1098"/>
                    <a:pt x="913" y="1173"/>
                  </a:cubicBezTo>
                  <a:lnTo>
                    <a:pt x="943" y="1234"/>
                  </a:lnTo>
                  <a:lnTo>
                    <a:pt x="943" y="1234"/>
                  </a:lnTo>
                  <a:lnTo>
                    <a:pt x="882" y="1173"/>
                  </a:lnTo>
                  <a:cubicBezTo>
                    <a:pt x="841" y="1146"/>
                    <a:pt x="813" y="1131"/>
                    <a:pt x="796" y="1131"/>
                  </a:cubicBezTo>
                  <a:cubicBezTo>
                    <a:pt x="776" y="1131"/>
                    <a:pt x="775" y="1154"/>
                    <a:pt x="791" y="1204"/>
                  </a:cubicBezTo>
                  <a:cubicBezTo>
                    <a:pt x="791" y="1234"/>
                    <a:pt x="791" y="1234"/>
                    <a:pt x="761" y="1234"/>
                  </a:cubicBezTo>
                  <a:cubicBezTo>
                    <a:pt x="748" y="1222"/>
                    <a:pt x="741" y="1214"/>
                    <a:pt x="732" y="1214"/>
                  </a:cubicBezTo>
                  <a:cubicBezTo>
                    <a:pt x="720" y="1214"/>
                    <a:pt x="705" y="1229"/>
                    <a:pt x="670" y="1265"/>
                  </a:cubicBezTo>
                  <a:cubicBezTo>
                    <a:pt x="639" y="1295"/>
                    <a:pt x="639" y="1325"/>
                    <a:pt x="670" y="1356"/>
                  </a:cubicBezTo>
                  <a:cubicBezTo>
                    <a:pt x="670" y="1356"/>
                    <a:pt x="639" y="1356"/>
                    <a:pt x="639" y="1386"/>
                  </a:cubicBezTo>
                  <a:cubicBezTo>
                    <a:pt x="627" y="1380"/>
                    <a:pt x="617" y="1378"/>
                    <a:pt x="610" y="1378"/>
                  </a:cubicBezTo>
                  <a:cubicBezTo>
                    <a:pt x="581" y="1378"/>
                    <a:pt x="591" y="1417"/>
                    <a:pt x="639" y="1417"/>
                  </a:cubicBezTo>
                  <a:lnTo>
                    <a:pt x="609" y="1447"/>
                  </a:lnTo>
                  <a:lnTo>
                    <a:pt x="578" y="1447"/>
                  </a:lnTo>
                  <a:cubicBezTo>
                    <a:pt x="572" y="1440"/>
                    <a:pt x="566" y="1436"/>
                    <a:pt x="561" y="1436"/>
                  </a:cubicBezTo>
                  <a:cubicBezTo>
                    <a:pt x="543" y="1436"/>
                    <a:pt x="528" y="1481"/>
                    <a:pt x="457" y="1599"/>
                  </a:cubicBezTo>
                  <a:cubicBezTo>
                    <a:pt x="366" y="1751"/>
                    <a:pt x="366" y="1781"/>
                    <a:pt x="426" y="1812"/>
                  </a:cubicBezTo>
                  <a:cubicBezTo>
                    <a:pt x="469" y="1833"/>
                    <a:pt x="467" y="1855"/>
                    <a:pt x="440" y="1855"/>
                  </a:cubicBezTo>
                  <a:cubicBezTo>
                    <a:pt x="429" y="1855"/>
                    <a:pt x="414" y="1851"/>
                    <a:pt x="396" y="1842"/>
                  </a:cubicBezTo>
                  <a:lnTo>
                    <a:pt x="366" y="1842"/>
                  </a:lnTo>
                  <a:cubicBezTo>
                    <a:pt x="366" y="1842"/>
                    <a:pt x="366" y="1873"/>
                    <a:pt x="305" y="1903"/>
                  </a:cubicBezTo>
                  <a:cubicBezTo>
                    <a:pt x="244" y="1933"/>
                    <a:pt x="244" y="1964"/>
                    <a:pt x="275" y="1964"/>
                  </a:cubicBezTo>
                  <a:cubicBezTo>
                    <a:pt x="366" y="1964"/>
                    <a:pt x="305" y="1994"/>
                    <a:pt x="275" y="1994"/>
                  </a:cubicBezTo>
                  <a:cubicBezTo>
                    <a:pt x="244" y="1994"/>
                    <a:pt x="214" y="1994"/>
                    <a:pt x="244" y="2025"/>
                  </a:cubicBezTo>
                  <a:cubicBezTo>
                    <a:pt x="244" y="2052"/>
                    <a:pt x="244" y="2151"/>
                    <a:pt x="201" y="2151"/>
                  </a:cubicBezTo>
                  <a:cubicBezTo>
                    <a:pt x="196" y="2151"/>
                    <a:pt x="190" y="2149"/>
                    <a:pt x="183" y="2146"/>
                  </a:cubicBezTo>
                  <a:cubicBezTo>
                    <a:pt x="183" y="2146"/>
                    <a:pt x="183" y="2177"/>
                    <a:pt x="183" y="2177"/>
                  </a:cubicBezTo>
                  <a:cubicBezTo>
                    <a:pt x="214" y="2207"/>
                    <a:pt x="183" y="2237"/>
                    <a:pt x="183" y="2268"/>
                  </a:cubicBezTo>
                  <a:cubicBezTo>
                    <a:pt x="183" y="2328"/>
                    <a:pt x="183" y="2328"/>
                    <a:pt x="123" y="2328"/>
                  </a:cubicBezTo>
                  <a:cubicBezTo>
                    <a:pt x="123" y="2320"/>
                    <a:pt x="120" y="2316"/>
                    <a:pt x="117" y="2316"/>
                  </a:cubicBezTo>
                  <a:cubicBezTo>
                    <a:pt x="110" y="2316"/>
                    <a:pt x="101" y="2337"/>
                    <a:pt x="123" y="2359"/>
                  </a:cubicBezTo>
                  <a:cubicBezTo>
                    <a:pt x="123" y="2389"/>
                    <a:pt x="183" y="2420"/>
                    <a:pt x="183" y="2450"/>
                  </a:cubicBezTo>
                  <a:cubicBezTo>
                    <a:pt x="214" y="2450"/>
                    <a:pt x="244" y="2480"/>
                    <a:pt x="244" y="2511"/>
                  </a:cubicBezTo>
                  <a:lnTo>
                    <a:pt x="214" y="2480"/>
                  </a:lnTo>
                  <a:lnTo>
                    <a:pt x="123" y="2480"/>
                  </a:lnTo>
                  <a:cubicBezTo>
                    <a:pt x="123" y="2511"/>
                    <a:pt x="123" y="2511"/>
                    <a:pt x="153" y="2541"/>
                  </a:cubicBezTo>
                  <a:cubicBezTo>
                    <a:pt x="123" y="2541"/>
                    <a:pt x="123" y="2572"/>
                    <a:pt x="123" y="2602"/>
                  </a:cubicBezTo>
                  <a:cubicBezTo>
                    <a:pt x="92" y="2632"/>
                    <a:pt x="92" y="2693"/>
                    <a:pt x="123" y="2724"/>
                  </a:cubicBezTo>
                  <a:cubicBezTo>
                    <a:pt x="62" y="2724"/>
                    <a:pt x="31" y="2845"/>
                    <a:pt x="92" y="2876"/>
                  </a:cubicBezTo>
                  <a:cubicBezTo>
                    <a:pt x="153" y="2876"/>
                    <a:pt x="123" y="2906"/>
                    <a:pt x="92" y="2906"/>
                  </a:cubicBezTo>
                  <a:cubicBezTo>
                    <a:pt x="62" y="2936"/>
                    <a:pt x="62" y="2936"/>
                    <a:pt x="92" y="2967"/>
                  </a:cubicBezTo>
                  <a:cubicBezTo>
                    <a:pt x="123" y="2967"/>
                    <a:pt x="92" y="2997"/>
                    <a:pt x="62" y="3028"/>
                  </a:cubicBezTo>
                  <a:cubicBezTo>
                    <a:pt x="1" y="3028"/>
                    <a:pt x="1" y="3058"/>
                    <a:pt x="31" y="3058"/>
                  </a:cubicBezTo>
                  <a:cubicBezTo>
                    <a:pt x="62" y="3119"/>
                    <a:pt x="31" y="3149"/>
                    <a:pt x="31" y="3180"/>
                  </a:cubicBezTo>
                  <a:cubicBezTo>
                    <a:pt x="53" y="3201"/>
                    <a:pt x="59" y="3223"/>
                    <a:pt x="72" y="3223"/>
                  </a:cubicBezTo>
                  <a:cubicBezTo>
                    <a:pt x="77" y="3223"/>
                    <a:pt x="83" y="3219"/>
                    <a:pt x="92" y="3210"/>
                  </a:cubicBezTo>
                  <a:cubicBezTo>
                    <a:pt x="123" y="3240"/>
                    <a:pt x="153" y="3240"/>
                    <a:pt x="153" y="3240"/>
                  </a:cubicBezTo>
                  <a:cubicBezTo>
                    <a:pt x="171" y="3276"/>
                    <a:pt x="168" y="3291"/>
                    <a:pt x="162" y="3291"/>
                  </a:cubicBezTo>
                  <a:cubicBezTo>
                    <a:pt x="158" y="3291"/>
                    <a:pt x="153" y="3283"/>
                    <a:pt x="153" y="3271"/>
                  </a:cubicBezTo>
                  <a:cubicBezTo>
                    <a:pt x="138" y="3256"/>
                    <a:pt x="130" y="3248"/>
                    <a:pt x="123" y="3248"/>
                  </a:cubicBezTo>
                  <a:cubicBezTo>
                    <a:pt x="115" y="3248"/>
                    <a:pt x="107" y="3256"/>
                    <a:pt x="92" y="3271"/>
                  </a:cubicBezTo>
                  <a:cubicBezTo>
                    <a:pt x="62" y="3271"/>
                    <a:pt x="62" y="3332"/>
                    <a:pt x="62" y="3332"/>
                  </a:cubicBezTo>
                  <a:cubicBezTo>
                    <a:pt x="62" y="3362"/>
                    <a:pt x="62" y="3392"/>
                    <a:pt x="62" y="3423"/>
                  </a:cubicBezTo>
                  <a:cubicBezTo>
                    <a:pt x="31" y="3484"/>
                    <a:pt x="31" y="3514"/>
                    <a:pt x="62" y="3514"/>
                  </a:cubicBezTo>
                  <a:lnTo>
                    <a:pt x="92" y="3514"/>
                  </a:lnTo>
                  <a:cubicBezTo>
                    <a:pt x="31" y="3544"/>
                    <a:pt x="31" y="3757"/>
                    <a:pt x="92" y="3787"/>
                  </a:cubicBezTo>
                  <a:lnTo>
                    <a:pt x="62" y="3787"/>
                  </a:lnTo>
                  <a:cubicBezTo>
                    <a:pt x="31" y="3787"/>
                    <a:pt x="31" y="3787"/>
                    <a:pt x="31" y="3848"/>
                  </a:cubicBezTo>
                  <a:cubicBezTo>
                    <a:pt x="31" y="3848"/>
                    <a:pt x="62" y="3939"/>
                    <a:pt x="62" y="4000"/>
                  </a:cubicBezTo>
                  <a:cubicBezTo>
                    <a:pt x="62" y="4091"/>
                    <a:pt x="92" y="4152"/>
                    <a:pt x="123" y="4152"/>
                  </a:cubicBezTo>
                  <a:cubicBezTo>
                    <a:pt x="123" y="4152"/>
                    <a:pt x="123" y="4152"/>
                    <a:pt x="92" y="4183"/>
                  </a:cubicBezTo>
                  <a:cubicBezTo>
                    <a:pt x="82" y="4172"/>
                    <a:pt x="75" y="4169"/>
                    <a:pt x="71" y="4169"/>
                  </a:cubicBezTo>
                  <a:cubicBezTo>
                    <a:pt x="62" y="4169"/>
                    <a:pt x="62" y="4183"/>
                    <a:pt x="62" y="4183"/>
                  </a:cubicBezTo>
                  <a:cubicBezTo>
                    <a:pt x="62" y="4213"/>
                    <a:pt x="92" y="4213"/>
                    <a:pt x="123" y="4213"/>
                  </a:cubicBezTo>
                  <a:cubicBezTo>
                    <a:pt x="153" y="4213"/>
                    <a:pt x="153" y="4213"/>
                    <a:pt x="123" y="4274"/>
                  </a:cubicBezTo>
                  <a:cubicBezTo>
                    <a:pt x="92" y="4304"/>
                    <a:pt x="123" y="4395"/>
                    <a:pt x="153" y="4426"/>
                  </a:cubicBezTo>
                  <a:cubicBezTo>
                    <a:pt x="153" y="4456"/>
                    <a:pt x="153" y="4456"/>
                    <a:pt x="123" y="4456"/>
                  </a:cubicBezTo>
                  <a:cubicBezTo>
                    <a:pt x="92" y="4487"/>
                    <a:pt x="62" y="4547"/>
                    <a:pt x="153" y="4578"/>
                  </a:cubicBezTo>
                  <a:cubicBezTo>
                    <a:pt x="153" y="4578"/>
                    <a:pt x="153" y="4578"/>
                    <a:pt x="123" y="4608"/>
                  </a:cubicBezTo>
                  <a:cubicBezTo>
                    <a:pt x="92" y="4639"/>
                    <a:pt x="62" y="4639"/>
                    <a:pt x="123" y="4639"/>
                  </a:cubicBezTo>
                  <a:cubicBezTo>
                    <a:pt x="153" y="4669"/>
                    <a:pt x="183" y="4730"/>
                    <a:pt x="153" y="4791"/>
                  </a:cubicBezTo>
                  <a:cubicBezTo>
                    <a:pt x="153" y="4791"/>
                    <a:pt x="183" y="4821"/>
                    <a:pt x="214" y="4821"/>
                  </a:cubicBezTo>
                  <a:cubicBezTo>
                    <a:pt x="215" y="4819"/>
                    <a:pt x="217" y="4818"/>
                    <a:pt x="219" y="4816"/>
                  </a:cubicBezTo>
                  <a:lnTo>
                    <a:pt x="219" y="4816"/>
                  </a:lnTo>
                  <a:cubicBezTo>
                    <a:pt x="185" y="4851"/>
                    <a:pt x="193" y="4851"/>
                    <a:pt x="244" y="4851"/>
                  </a:cubicBezTo>
                  <a:cubicBezTo>
                    <a:pt x="254" y="4841"/>
                    <a:pt x="261" y="4838"/>
                    <a:pt x="264" y="4838"/>
                  </a:cubicBezTo>
                  <a:cubicBezTo>
                    <a:pt x="271" y="4838"/>
                    <a:pt x="264" y="4851"/>
                    <a:pt x="244" y="4851"/>
                  </a:cubicBezTo>
                  <a:cubicBezTo>
                    <a:pt x="214" y="4882"/>
                    <a:pt x="214" y="4912"/>
                    <a:pt x="214" y="4912"/>
                  </a:cubicBezTo>
                  <a:cubicBezTo>
                    <a:pt x="244" y="4943"/>
                    <a:pt x="305" y="5034"/>
                    <a:pt x="335" y="5125"/>
                  </a:cubicBezTo>
                  <a:cubicBezTo>
                    <a:pt x="386" y="5252"/>
                    <a:pt x="416" y="5315"/>
                    <a:pt x="442" y="5315"/>
                  </a:cubicBezTo>
                  <a:cubicBezTo>
                    <a:pt x="447" y="5315"/>
                    <a:pt x="452" y="5312"/>
                    <a:pt x="457" y="5307"/>
                  </a:cubicBezTo>
                  <a:cubicBezTo>
                    <a:pt x="487" y="5307"/>
                    <a:pt x="487" y="5307"/>
                    <a:pt x="457" y="5338"/>
                  </a:cubicBezTo>
                  <a:cubicBezTo>
                    <a:pt x="426" y="5368"/>
                    <a:pt x="457" y="5398"/>
                    <a:pt x="457" y="5429"/>
                  </a:cubicBezTo>
                  <a:cubicBezTo>
                    <a:pt x="457" y="5429"/>
                    <a:pt x="487" y="5459"/>
                    <a:pt x="457" y="5459"/>
                  </a:cubicBezTo>
                  <a:cubicBezTo>
                    <a:pt x="487" y="5459"/>
                    <a:pt x="487" y="5459"/>
                    <a:pt x="487" y="5490"/>
                  </a:cubicBezTo>
                  <a:cubicBezTo>
                    <a:pt x="457" y="5490"/>
                    <a:pt x="457" y="5520"/>
                    <a:pt x="518" y="5520"/>
                  </a:cubicBezTo>
                  <a:cubicBezTo>
                    <a:pt x="578" y="5520"/>
                    <a:pt x="578" y="5520"/>
                    <a:pt x="518" y="5550"/>
                  </a:cubicBezTo>
                  <a:cubicBezTo>
                    <a:pt x="492" y="5550"/>
                    <a:pt x="488" y="5617"/>
                    <a:pt x="507" y="5617"/>
                  </a:cubicBezTo>
                  <a:cubicBezTo>
                    <a:pt x="510" y="5617"/>
                    <a:pt x="513" y="5616"/>
                    <a:pt x="518" y="5611"/>
                  </a:cubicBezTo>
                  <a:cubicBezTo>
                    <a:pt x="528" y="5601"/>
                    <a:pt x="535" y="5598"/>
                    <a:pt x="541" y="5598"/>
                  </a:cubicBezTo>
                  <a:cubicBezTo>
                    <a:pt x="555" y="5598"/>
                    <a:pt x="568" y="5611"/>
                    <a:pt x="609" y="5611"/>
                  </a:cubicBezTo>
                  <a:cubicBezTo>
                    <a:pt x="609" y="5642"/>
                    <a:pt x="609" y="5642"/>
                    <a:pt x="578" y="5672"/>
                  </a:cubicBezTo>
                  <a:cubicBezTo>
                    <a:pt x="578" y="5702"/>
                    <a:pt x="639" y="5794"/>
                    <a:pt x="700" y="5794"/>
                  </a:cubicBezTo>
                  <a:cubicBezTo>
                    <a:pt x="700" y="5783"/>
                    <a:pt x="703" y="5780"/>
                    <a:pt x="707" y="5780"/>
                  </a:cubicBezTo>
                  <a:cubicBezTo>
                    <a:pt x="714" y="5780"/>
                    <a:pt x="720" y="5794"/>
                    <a:pt x="700" y="5794"/>
                  </a:cubicBezTo>
                  <a:cubicBezTo>
                    <a:pt x="670" y="5824"/>
                    <a:pt x="670" y="5824"/>
                    <a:pt x="700" y="5854"/>
                  </a:cubicBezTo>
                  <a:cubicBezTo>
                    <a:pt x="730" y="5854"/>
                    <a:pt x="700" y="5885"/>
                    <a:pt x="670" y="5885"/>
                  </a:cubicBezTo>
                  <a:cubicBezTo>
                    <a:pt x="639" y="5885"/>
                    <a:pt x="639" y="5915"/>
                    <a:pt x="670" y="5946"/>
                  </a:cubicBezTo>
                  <a:cubicBezTo>
                    <a:pt x="700" y="5946"/>
                    <a:pt x="761" y="6006"/>
                    <a:pt x="791" y="6067"/>
                  </a:cubicBezTo>
                  <a:cubicBezTo>
                    <a:pt x="852" y="6128"/>
                    <a:pt x="882" y="6128"/>
                    <a:pt x="974" y="6128"/>
                  </a:cubicBezTo>
                  <a:cubicBezTo>
                    <a:pt x="943" y="6158"/>
                    <a:pt x="913" y="6219"/>
                    <a:pt x="913" y="6219"/>
                  </a:cubicBezTo>
                  <a:cubicBezTo>
                    <a:pt x="913" y="6228"/>
                    <a:pt x="915" y="6232"/>
                    <a:pt x="920" y="6232"/>
                  </a:cubicBezTo>
                  <a:cubicBezTo>
                    <a:pt x="931" y="6232"/>
                    <a:pt x="952" y="6210"/>
                    <a:pt x="974" y="6189"/>
                  </a:cubicBezTo>
                  <a:cubicBezTo>
                    <a:pt x="1004" y="6189"/>
                    <a:pt x="1034" y="6189"/>
                    <a:pt x="1034" y="6250"/>
                  </a:cubicBezTo>
                  <a:cubicBezTo>
                    <a:pt x="1034" y="6280"/>
                    <a:pt x="1034" y="6310"/>
                    <a:pt x="1065" y="6310"/>
                  </a:cubicBezTo>
                  <a:cubicBezTo>
                    <a:pt x="1095" y="6310"/>
                    <a:pt x="1095" y="6341"/>
                    <a:pt x="1095" y="6371"/>
                  </a:cubicBezTo>
                  <a:lnTo>
                    <a:pt x="1126" y="6371"/>
                  </a:lnTo>
                  <a:cubicBezTo>
                    <a:pt x="1138" y="6359"/>
                    <a:pt x="1146" y="6351"/>
                    <a:pt x="1150" y="6351"/>
                  </a:cubicBezTo>
                  <a:cubicBezTo>
                    <a:pt x="1156" y="6351"/>
                    <a:pt x="1156" y="6366"/>
                    <a:pt x="1156" y="6401"/>
                  </a:cubicBezTo>
                  <a:cubicBezTo>
                    <a:pt x="1134" y="6446"/>
                    <a:pt x="1144" y="6474"/>
                    <a:pt x="1163" y="6474"/>
                  </a:cubicBezTo>
                  <a:cubicBezTo>
                    <a:pt x="1170" y="6474"/>
                    <a:pt x="1178" y="6470"/>
                    <a:pt x="1186" y="6462"/>
                  </a:cubicBezTo>
                  <a:cubicBezTo>
                    <a:pt x="1217" y="6462"/>
                    <a:pt x="1217" y="6462"/>
                    <a:pt x="1247" y="6493"/>
                  </a:cubicBezTo>
                  <a:cubicBezTo>
                    <a:pt x="1247" y="6493"/>
                    <a:pt x="1261" y="6506"/>
                    <a:pt x="1279" y="6506"/>
                  </a:cubicBezTo>
                  <a:cubicBezTo>
                    <a:pt x="1288" y="6506"/>
                    <a:pt x="1298" y="6503"/>
                    <a:pt x="1308" y="6493"/>
                  </a:cubicBezTo>
                  <a:cubicBezTo>
                    <a:pt x="1308" y="6523"/>
                    <a:pt x="1338" y="6523"/>
                    <a:pt x="1338" y="6523"/>
                  </a:cubicBezTo>
                  <a:cubicBezTo>
                    <a:pt x="1338" y="6538"/>
                    <a:pt x="1331" y="6546"/>
                    <a:pt x="1323" y="6546"/>
                  </a:cubicBezTo>
                  <a:cubicBezTo>
                    <a:pt x="1316" y="6546"/>
                    <a:pt x="1308" y="6538"/>
                    <a:pt x="1308" y="6523"/>
                  </a:cubicBezTo>
                  <a:lnTo>
                    <a:pt x="1278" y="6584"/>
                  </a:lnTo>
                  <a:cubicBezTo>
                    <a:pt x="1308" y="6614"/>
                    <a:pt x="1338" y="6614"/>
                    <a:pt x="1369" y="6614"/>
                  </a:cubicBezTo>
                  <a:cubicBezTo>
                    <a:pt x="1399" y="6599"/>
                    <a:pt x="1414" y="6591"/>
                    <a:pt x="1418" y="6591"/>
                  </a:cubicBezTo>
                  <a:cubicBezTo>
                    <a:pt x="1422" y="6591"/>
                    <a:pt x="1414" y="6599"/>
                    <a:pt x="1399" y="6614"/>
                  </a:cubicBezTo>
                  <a:cubicBezTo>
                    <a:pt x="1369" y="6645"/>
                    <a:pt x="1369" y="6675"/>
                    <a:pt x="1399" y="6675"/>
                  </a:cubicBezTo>
                  <a:cubicBezTo>
                    <a:pt x="1417" y="6666"/>
                    <a:pt x="1430" y="6662"/>
                    <a:pt x="1438" y="6662"/>
                  </a:cubicBezTo>
                  <a:cubicBezTo>
                    <a:pt x="1457" y="6662"/>
                    <a:pt x="1451" y="6684"/>
                    <a:pt x="1430" y="6705"/>
                  </a:cubicBezTo>
                  <a:cubicBezTo>
                    <a:pt x="1369" y="6736"/>
                    <a:pt x="1369" y="6736"/>
                    <a:pt x="1460" y="6736"/>
                  </a:cubicBezTo>
                  <a:cubicBezTo>
                    <a:pt x="1490" y="6766"/>
                    <a:pt x="1582" y="6797"/>
                    <a:pt x="1642" y="6827"/>
                  </a:cubicBezTo>
                  <a:cubicBezTo>
                    <a:pt x="1703" y="6888"/>
                    <a:pt x="1734" y="6918"/>
                    <a:pt x="1734" y="6949"/>
                  </a:cubicBezTo>
                  <a:cubicBezTo>
                    <a:pt x="1732" y="6951"/>
                    <a:pt x="1730" y="6953"/>
                    <a:pt x="1728" y="6955"/>
                  </a:cubicBezTo>
                  <a:lnTo>
                    <a:pt x="1728" y="6955"/>
                  </a:lnTo>
                  <a:cubicBezTo>
                    <a:pt x="1747" y="6936"/>
                    <a:pt x="1758" y="6929"/>
                    <a:pt x="1772" y="6929"/>
                  </a:cubicBezTo>
                  <a:cubicBezTo>
                    <a:pt x="1785" y="6929"/>
                    <a:pt x="1800" y="6936"/>
                    <a:pt x="1825" y="6949"/>
                  </a:cubicBezTo>
                  <a:cubicBezTo>
                    <a:pt x="1855" y="7009"/>
                    <a:pt x="1916" y="7009"/>
                    <a:pt x="1946" y="7009"/>
                  </a:cubicBezTo>
                  <a:cubicBezTo>
                    <a:pt x="1916" y="6979"/>
                    <a:pt x="1916" y="6979"/>
                    <a:pt x="1916" y="6979"/>
                  </a:cubicBezTo>
                  <a:cubicBezTo>
                    <a:pt x="1929" y="6953"/>
                    <a:pt x="1936" y="6944"/>
                    <a:pt x="1943" y="6944"/>
                  </a:cubicBezTo>
                  <a:cubicBezTo>
                    <a:pt x="1952" y="6944"/>
                    <a:pt x="1959" y="6961"/>
                    <a:pt x="1977" y="6979"/>
                  </a:cubicBezTo>
                  <a:lnTo>
                    <a:pt x="2007" y="6979"/>
                  </a:lnTo>
                  <a:cubicBezTo>
                    <a:pt x="2007" y="6979"/>
                    <a:pt x="2007" y="6979"/>
                    <a:pt x="2007" y="7009"/>
                  </a:cubicBezTo>
                  <a:lnTo>
                    <a:pt x="1977" y="7009"/>
                  </a:lnTo>
                  <a:lnTo>
                    <a:pt x="1977" y="6979"/>
                  </a:lnTo>
                  <a:cubicBezTo>
                    <a:pt x="1977" y="6979"/>
                    <a:pt x="1977" y="7009"/>
                    <a:pt x="1946" y="7040"/>
                  </a:cubicBezTo>
                  <a:cubicBezTo>
                    <a:pt x="1946" y="7070"/>
                    <a:pt x="1946" y="7101"/>
                    <a:pt x="1946" y="7131"/>
                  </a:cubicBezTo>
                  <a:cubicBezTo>
                    <a:pt x="1977" y="7131"/>
                    <a:pt x="1977" y="7131"/>
                    <a:pt x="1977" y="7101"/>
                  </a:cubicBezTo>
                  <a:cubicBezTo>
                    <a:pt x="2007" y="7070"/>
                    <a:pt x="2007" y="7070"/>
                    <a:pt x="2007" y="7070"/>
                  </a:cubicBezTo>
                  <a:cubicBezTo>
                    <a:pt x="2037" y="7101"/>
                    <a:pt x="2068" y="7101"/>
                    <a:pt x="2098" y="7101"/>
                  </a:cubicBezTo>
                  <a:cubicBezTo>
                    <a:pt x="2098" y="7070"/>
                    <a:pt x="2129" y="7070"/>
                    <a:pt x="2129" y="7070"/>
                  </a:cubicBezTo>
                  <a:cubicBezTo>
                    <a:pt x="2129" y="7131"/>
                    <a:pt x="2189" y="7131"/>
                    <a:pt x="2189" y="7131"/>
                  </a:cubicBezTo>
                  <a:lnTo>
                    <a:pt x="2159" y="7161"/>
                  </a:lnTo>
                  <a:cubicBezTo>
                    <a:pt x="2159" y="7192"/>
                    <a:pt x="2159" y="7222"/>
                    <a:pt x="2159" y="7222"/>
                  </a:cubicBezTo>
                  <a:cubicBezTo>
                    <a:pt x="2159" y="7232"/>
                    <a:pt x="2162" y="7236"/>
                    <a:pt x="2167" y="7236"/>
                  </a:cubicBezTo>
                  <a:cubicBezTo>
                    <a:pt x="2176" y="7236"/>
                    <a:pt x="2189" y="7222"/>
                    <a:pt x="2189" y="7222"/>
                  </a:cubicBezTo>
                  <a:cubicBezTo>
                    <a:pt x="2189" y="7220"/>
                    <a:pt x="2191" y="7219"/>
                    <a:pt x="2195" y="7219"/>
                  </a:cubicBezTo>
                  <a:cubicBezTo>
                    <a:pt x="2248" y="7219"/>
                    <a:pt x="2649" y="7405"/>
                    <a:pt x="2706" y="7405"/>
                  </a:cubicBezTo>
                  <a:cubicBezTo>
                    <a:pt x="2724" y="7440"/>
                    <a:pt x="2752" y="7455"/>
                    <a:pt x="2766" y="7455"/>
                  </a:cubicBezTo>
                  <a:cubicBezTo>
                    <a:pt x="2777" y="7455"/>
                    <a:pt x="2780" y="7448"/>
                    <a:pt x="2767" y="7435"/>
                  </a:cubicBezTo>
                  <a:cubicBezTo>
                    <a:pt x="2776" y="7426"/>
                    <a:pt x="2790" y="7422"/>
                    <a:pt x="2809" y="7422"/>
                  </a:cubicBezTo>
                  <a:cubicBezTo>
                    <a:pt x="2853" y="7422"/>
                    <a:pt x="2924" y="7444"/>
                    <a:pt x="3010" y="7465"/>
                  </a:cubicBezTo>
                  <a:cubicBezTo>
                    <a:pt x="3081" y="7501"/>
                    <a:pt x="3142" y="7516"/>
                    <a:pt x="3186" y="7516"/>
                  </a:cubicBezTo>
                  <a:cubicBezTo>
                    <a:pt x="3218" y="7516"/>
                    <a:pt x="3241" y="7508"/>
                    <a:pt x="3253" y="7496"/>
                  </a:cubicBezTo>
                  <a:lnTo>
                    <a:pt x="3314" y="7496"/>
                  </a:lnTo>
                  <a:cubicBezTo>
                    <a:pt x="3324" y="7506"/>
                    <a:pt x="3334" y="7509"/>
                    <a:pt x="3344" y="7509"/>
                  </a:cubicBezTo>
                  <a:cubicBezTo>
                    <a:pt x="3365" y="7509"/>
                    <a:pt x="3385" y="7496"/>
                    <a:pt x="3405" y="7496"/>
                  </a:cubicBezTo>
                  <a:cubicBezTo>
                    <a:pt x="3420" y="7481"/>
                    <a:pt x="3436" y="7473"/>
                    <a:pt x="3443" y="7473"/>
                  </a:cubicBezTo>
                  <a:cubicBezTo>
                    <a:pt x="3451" y="7473"/>
                    <a:pt x="3451" y="7481"/>
                    <a:pt x="3436" y="7496"/>
                  </a:cubicBezTo>
                  <a:cubicBezTo>
                    <a:pt x="3436" y="7526"/>
                    <a:pt x="3405" y="7557"/>
                    <a:pt x="3436" y="7557"/>
                  </a:cubicBezTo>
                  <a:cubicBezTo>
                    <a:pt x="3466" y="7557"/>
                    <a:pt x="3496" y="7526"/>
                    <a:pt x="3496" y="7496"/>
                  </a:cubicBezTo>
                  <a:cubicBezTo>
                    <a:pt x="3496" y="7465"/>
                    <a:pt x="3496" y="7465"/>
                    <a:pt x="3496" y="7465"/>
                  </a:cubicBezTo>
                  <a:cubicBezTo>
                    <a:pt x="3527" y="7465"/>
                    <a:pt x="3527" y="7465"/>
                    <a:pt x="3527" y="7496"/>
                  </a:cubicBezTo>
                  <a:cubicBezTo>
                    <a:pt x="3527" y="7557"/>
                    <a:pt x="3527" y="7587"/>
                    <a:pt x="3527" y="7587"/>
                  </a:cubicBezTo>
                  <a:cubicBezTo>
                    <a:pt x="3527" y="7557"/>
                    <a:pt x="3534" y="7549"/>
                    <a:pt x="3542" y="7549"/>
                  </a:cubicBezTo>
                  <a:cubicBezTo>
                    <a:pt x="3550" y="7549"/>
                    <a:pt x="3557" y="7557"/>
                    <a:pt x="3557" y="7557"/>
                  </a:cubicBezTo>
                  <a:cubicBezTo>
                    <a:pt x="3588" y="7557"/>
                    <a:pt x="3588" y="7557"/>
                    <a:pt x="3588" y="7617"/>
                  </a:cubicBezTo>
                  <a:cubicBezTo>
                    <a:pt x="3572" y="7648"/>
                    <a:pt x="3572" y="7663"/>
                    <a:pt x="3580" y="7663"/>
                  </a:cubicBezTo>
                  <a:cubicBezTo>
                    <a:pt x="3588" y="7663"/>
                    <a:pt x="3603" y="7648"/>
                    <a:pt x="3618" y="7617"/>
                  </a:cubicBezTo>
                  <a:lnTo>
                    <a:pt x="3648" y="7587"/>
                  </a:lnTo>
                  <a:cubicBezTo>
                    <a:pt x="3658" y="7606"/>
                    <a:pt x="3667" y="7613"/>
                    <a:pt x="3677" y="7613"/>
                  </a:cubicBezTo>
                  <a:cubicBezTo>
                    <a:pt x="3698" y="7613"/>
                    <a:pt x="3719" y="7577"/>
                    <a:pt x="3740" y="7557"/>
                  </a:cubicBezTo>
                  <a:cubicBezTo>
                    <a:pt x="3755" y="7587"/>
                    <a:pt x="3762" y="7602"/>
                    <a:pt x="3770" y="7602"/>
                  </a:cubicBezTo>
                  <a:cubicBezTo>
                    <a:pt x="3778" y="7602"/>
                    <a:pt x="3785" y="7587"/>
                    <a:pt x="3800" y="7557"/>
                  </a:cubicBezTo>
                  <a:cubicBezTo>
                    <a:pt x="3800" y="7541"/>
                    <a:pt x="3808" y="7534"/>
                    <a:pt x="3819" y="7534"/>
                  </a:cubicBezTo>
                  <a:cubicBezTo>
                    <a:pt x="3831" y="7534"/>
                    <a:pt x="3846" y="7541"/>
                    <a:pt x="3861" y="7557"/>
                  </a:cubicBezTo>
                  <a:cubicBezTo>
                    <a:pt x="3861" y="7587"/>
                    <a:pt x="3892" y="7587"/>
                    <a:pt x="3922" y="7587"/>
                  </a:cubicBezTo>
                  <a:cubicBezTo>
                    <a:pt x="3952" y="7557"/>
                    <a:pt x="4074" y="7557"/>
                    <a:pt x="4256" y="7557"/>
                  </a:cubicBezTo>
                  <a:cubicBezTo>
                    <a:pt x="4439" y="7526"/>
                    <a:pt x="4560" y="7526"/>
                    <a:pt x="4560" y="7496"/>
                  </a:cubicBezTo>
                  <a:cubicBezTo>
                    <a:pt x="4560" y="7496"/>
                    <a:pt x="4560" y="7496"/>
                    <a:pt x="4591" y="7526"/>
                  </a:cubicBezTo>
                  <a:cubicBezTo>
                    <a:pt x="4591" y="7537"/>
                    <a:pt x="4595" y="7544"/>
                    <a:pt x="4600" y="7544"/>
                  </a:cubicBezTo>
                  <a:cubicBezTo>
                    <a:pt x="4609" y="7544"/>
                    <a:pt x="4621" y="7523"/>
                    <a:pt x="4621" y="7465"/>
                  </a:cubicBezTo>
                  <a:cubicBezTo>
                    <a:pt x="4639" y="7448"/>
                    <a:pt x="4636" y="7430"/>
                    <a:pt x="4636" y="7430"/>
                  </a:cubicBezTo>
                  <a:lnTo>
                    <a:pt x="4636" y="7430"/>
                  </a:lnTo>
                  <a:cubicBezTo>
                    <a:pt x="4637" y="7430"/>
                    <a:pt x="4639" y="7440"/>
                    <a:pt x="4652" y="7465"/>
                  </a:cubicBezTo>
                  <a:cubicBezTo>
                    <a:pt x="4652" y="7481"/>
                    <a:pt x="4659" y="7488"/>
                    <a:pt x="4678" y="7488"/>
                  </a:cubicBezTo>
                  <a:cubicBezTo>
                    <a:pt x="4697" y="7488"/>
                    <a:pt x="4727" y="7481"/>
                    <a:pt x="4773" y="7465"/>
                  </a:cubicBezTo>
                  <a:cubicBezTo>
                    <a:pt x="4834" y="7465"/>
                    <a:pt x="4895" y="7435"/>
                    <a:pt x="4895" y="7405"/>
                  </a:cubicBezTo>
                  <a:cubicBezTo>
                    <a:pt x="4910" y="7389"/>
                    <a:pt x="4917" y="7382"/>
                    <a:pt x="4921" y="7382"/>
                  </a:cubicBezTo>
                  <a:cubicBezTo>
                    <a:pt x="4925" y="7382"/>
                    <a:pt x="4925" y="7389"/>
                    <a:pt x="4925" y="7405"/>
                  </a:cubicBezTo>
                  <a:cubicBezTo>
                    <a:pt x="4925" y="7438"/>
                    <a:pt x="4953" y="7462"/>
                    <a:pt x="4987" y="7462"/>
                  </a:cubicBezTo>
                  <a:cubicBezTo>
                    <a:pt x="5016" y="7462"/>
                    <a:pt x="5050" y="7446"/>
                    <a:pt x="5077" y="7405"/>
                  </a:cubicBezTo>
                  <a:cubicBezTo>
                    <a:pt x="5077" y="7405"/>
                    <a:pt x="5107" y="7405"/>
                    <a:pt x="5107" y="7435"/>
                  </a:cubicBezTo>
                  <a:cubicBezTo>
                    <a:pt x="5138" y="7435"/>
                    <a:pt x="5138" y="7405"/>
                    <a:pt x="5199" y="7374"/>
                  </a:cubicBezTo>
                  <a:cubicBezTo>
                    <a:pt x="5229" y="7344"/>
                    <a:pt x="5290" y="7313"/>
                    <a:pt x="5320" y="7313"/>
                  </a:cubicBezTo>
                  <a:cubicBezTo>
                    <a:pt x="5381" y="7283"/>
                    <a:pt x="5381" y="7253"/>
                    <a:pt x="5381" y="7253"/>
                  </a:cubicBezTo>
                  <a:lnTo>
                    <a:pt x="5411" y="7253"/>
                  </a:lnTo>
                  <a:cubicBezTo>
                    <a:pt x="5411" y="7258"/>
                    <a:pt x="5414" y="7261"/>
                    <a:pt x="5420" y="7261"/>
                  </a:cubicBezTo>
                  <a:cubicBezTo>
                    <a:pt x="5446" y="7261"/>
                    <a:pt x="5525" y="7211"/>
                    <a:pt x="5624" y="7161"/>
                  </a:cubicBezTo>
                  <a:cubicBezTo>
                    <a:pt x="5729" y="7109"/>
                    <a:pt x="5834" y="7034"/>
                    <a:pt x="5880" y="7034"/>
                  </a:cubicBezTo>
                  <a:cubicBezTo>
                    <a:pt x="5888" y="7034"/>
                    <a:pt x="5894" y="7036"/>
                    <a:pt x="5898" y="7040"/>
                  </a:cubicBezTo>
                  <a:cubicBezTo>
                    <a:pt x="5898" y="7040"/>
                    <a:pt x="5898" y="7009"/>
                    <a:pt x="5898" y="6979"/>
                  </a:cubicBezTo>
                  <a:cubicBezTo>
                    <a:pt x="5867" y="6918"/>
                    <a:pt x="5898" y="6918"/>
                    <a:pt x="5928" y="6918"/>
                  </a:cubicBezTo>
                  <a:cubicBezTo>
                    <a:pt x="5944" y="6926"/>
                    <a:pt x="5961" y="6930"/>
                    <a:pt x="5975" y="6930"/>
                  </a:cubicBezTo>
                  <a:cubicBezTo>
                    <a:pt x="6015" y="6930"/>
                    <a:pt x="6042" y="6902"/>
                    <a:pt x="6019" y="6857"/>
                  </a:cubicBezTo>
                  <a:lnTo>
                    <a:pt x="6050" y="6857"/>
                  </a:lnTo>
                  <a:cubicBezTo>
                    <a:pt x="6061" y="6863"/>
                    <a:pt x="6070" y="6866"/>
                    <a:pt x="6077" y="6866"/>
                  </a:cubicBezTo>
                  <a:cubicBezTo>
                    <a:pt x="6109" y="6866"/>
                    <a:pt x="6105" y="6816"/>
                    <a:pt x="6080" y="6766"/>
                  </a:cubicBezTo>
                  <a:lnTo>
                    <a:pt x="6080" y="6766"/>
                  </a:lnTo>
                  <a:cubicBezTo>
                    <a:pt x="6095" y="6781"/>
                    <a:pt x="6118" y="6789"/>
                    <a:pt x="6133" y="6789"/>
                  </a:cubicBezTo>
                  <a:cubicBezTo>
                    <a:pt x="6148" y="6789"/>
                    <a:pt x="6156" y="6781"/>
                    <a:pt x="6141" y="6766"/>
                  </a:cubicBezTo>
                  <a:cubicBezTo>
                    <a:pt x="6156" y="6751"/>
                    <a:pt x="6164" y="6743"/>
                    <a:pt x="6171" y="6743"/>
                  </a:cubicBezTo>
                  <a:cubicBezTo>
                    <a:pt x="6179" y="6743"/>
                    <a:pt x="6186" y="6751"/>
                    <a:pt x="6202" y="6766"/>
                  </a:cubicBezTo>
                  <a:cubicBezTo>
                    <a:pt x="6223" y="6788"/>
                    <a:pt x="6245" y="6809"/>
                    <a:pt x="6255" y="6809"/>
                  </a:cubicBezTo>
                  <a:cubicBezTo>
                    <a:pt x="6260" y="6809"/>
                    <a:pt x="6262" y="6806"/>
                    <a:pt x="6262" y="6797"/>
                  </a:cubicBezTo>
                  <a:cubicBezTo>
                    <a:pt x="6293" y="6797"/>
                    <a:pt x="6262" y="6766"/>
                    <a:pt x="6232" y="6736"/>
                  </a:cubicBezTo>
                  <a:cubicBezTo>
                    <a:pt x="6232" y="6736"/>
                    <a:pt x="6262" y="6736"/>
                    <a:pt x="6262" y="6705"/>
                  </a:cubicBezTo>
                  <a:cubicBezTo>
                    <a:pt x="6262" y="6705"/>
                    <a:pt x="6262" y="6705"/>
                    <a:pt x="6262" y="6675"/>
                  </a:cubicBezTo>
                  <a:cubicBezTo>
                    <a:pt x="6232" y="6675"/>
                    <a:pt x="6232" y="6645"/>
                    <a:pt x="6262" y="6645"/>
                  </a:cubicBezTo>
                  <a:cubicBezTo>
                    <a:pt x="6293" y="6645"/>
                    <a:pt x="6262" y="6614"/>
                    <a:pt x="6232" y="6614"/>
                  </a:cubicBezTo>
                  <a:cubicBezTo>
                    <a:pt x="6202" y="6584"/>
                    <a:pt x="6171" y="6584"/>
                    <a:pt x="6171" y="6553"/>
                  </a:cubicBezTo>
                  <a:lnTo>
                    <a:pt x="6141" y="6523"/>
                  </a:lnTo>
                  <a:cubicBezTo>
                    <a:pt x="6080" y="6493"/>
                    <a:pt x="6050" y="6462"/>
                    <a:pt x="5989" y="6462"/>
                  </a:cubicBezTo>
                  <a:cubicBezTo>
                    <a:pt x="5928" y="6493"/>
                    <a:pt x="5867" y="6523"/>
                    <a:pt x="5928" y="6553"/>
                  </a:cubicBezTo>
                  <a:cubicBezTo>
                    <a:pt x="5928" y="6553"/>
                    <a:pt x="5959" y="6584"/>
                    <a:pt x="5928" y="6614"/>
                  </a:cubicBezTo>
                  <a:lnTo>
                    <a:pt x="5867" y="6614"/>
                  </a:lnTo>
                  <a:cubicBezTo>
                    <a:pt x="5867" y="6608"/>
                    <a:pt x="5865" y="6606"/>
                    <a:pt x="5861" y="6606"/>
                  </a:cubicBezTo>
                  <a:cubicBezTo>
                    <a:pt x="5844" y="6606"/>
                    <a:pt x="5795" y="6650"/>
                    <a:pt x="5746" y="6675"/>
                  </a:cubicBezTo>
                  <a:cubicBezTo>
                    <a:pt x="5700" y="6743"/>
                    <a:pt x="5655" y="6778"/>
                    <a:pt x="5622" y="6778"/>
                  </a:cubicBezTo>
                  <a:cubicBezTo>
                    <a:pt x="5611" y="6778"/>
                    <a:pt x="5601" y="6774"/>
                    <a:pt x="5594" y="6766"/>
                  </a:cubicBezTo>
                  <a:cubicBezTo>
                    <a:pt x="5584" y="6756"/>
                    <a:pt x="5577" y="6753"/>
                    <a:pt x="5572" y="6753"/>
                  </a:cubicBezTo>
                  <a:cubicBezTo>
                    <a:pt x="5563" y="6753"/>
                    <a:pt x="5563" y="6766"/>
                    <a:pt x="5563" y="6766"/>
                  </a:cubicBezTo>
                  <a:cubicBezTo>
                    <a:pt x="5563" y="6797"/>
                    <a:pt x="5472" y="6827"/>
                    <a:pt x="5381" y="6888"/>
                  </a:cubicBezTo>
                  <a:cubicBezTo>
                    <a:pt x="5259" y="6949"/>
                    <a:pt x="5168" y="7009"/>
                    <a:pt x="5168" y="7040"/>
                  </a:cubicBezTo>
                  <a:lnTo>
                    <a:pt x="5138" y="7040"/>
                  </a:lnTo>
                  <a:cubicBezTo>
                    <a:pt x="5138" y="7025"/>
                    <a:pt x="5123" y="7017"/>
                    <a:pt x="5104" y="7017"/>
                  </a:cubicBezTo>
                  <a:cubicBezTo>
                    <a:pt x="5085" y="7017"/>
                    <a:pt x="5062" y="7025"/>
                    <a:pt x="5047" y="7040"/>
                  </a:cubicBezTo>
                  <a:cubicBezTo>
                    <a:pt x="5047" y="7070"/>
                    <a:pt x="4986" y="7101"/>
                    <a:pt x="4986" y="7101"/>
                  </a:cubicBezTo>
                  <a:cubicBezTo>
                    <a:pt x="4986" y="7070"/>
                    <a:pt x="4986" y="7070"/>
                    <a:pt x="4925" y="7070"/>
                  </a:cubicBezTo>
                  <a:cubicBezTo>
                    <a:pt x="4895" y="7101"/>
                    <a:pt x="4895" y="7101"/>
                    <a:pt x="4895" y="7131"/>
                  </a:cubicBezTo>
                  <a:cubicBezTo>
                    <a:pt x="4895" y="7131"/>
                    <a:pt x="4827" y="7144"/>
                    <a:pt x="4764" y="7144"/>
                  </a:cubicBezTo>
                  <a:cubicBezTo>
                    <a:pt x="4733" y="7144"/>
                    <a:pt x="4702" y="7141"/>
                    <a:pt x="4682" y="7131"/>
                  </a:cubicBezTo>
                  <a:cubicBezTo>
                    <a:pt x="4682" y="7123"/>
                    <a:pt x="4680" y="7119"/>
                    <a:pt x="4677" y="7119"/>
                  </a:cubicBezTo>
                  <a:cubicBezTo>
                    <a:pt x="4668" y="7119"/>
                    <a:pt x="4652" y="7147"/>
                    <a:pt x="4652" y="7192"/>
                  </a:cubicBezTo>
                  <a:cubicBezTo>
                    <a:pt x="4652" y="7222"/>
                    <a:pt x="4652" y="7253"/>
                    <a:pt x="4621" y="7253"/>
                  </a:cubicBezTo>
                  <a:cubicBezTo>
                    <a:pt x="4621" y="7253"/>
                    <a:pt x="4621" y="7222"/>
                    <a:pt x="4621" y="7192"/>
                  </a:cubicBezTo>
                  <a:cubicBezTo>
                    <a:pt x="4621" y="7161"/>
                    <a:pt x="4621" y="7161"/>
                    <a:pt x="4591" y="7161"/>
                  </a:cubicBezTo>
                  <a:lnTo>
                    <a:pt x="4560" y="7161"/>
                  </a:lnTo>
                  <a:cubicBezTo>
                    <a:pt x="4560" y="7192"/>
                    <a:pt x="4469" y="7222"/>
                    <a:pt x="4348" y="7222"/>
                  </a:cubicBezTo>
                  <a:cubicBezTo>
                    <a:pt x="4196" y="7253"/>
                    <a:pt x="4135" y="7253"/>
                    <a:pt x="4135" y="7283"/>
                  </a:cubicBezTo>
                  <a:cubicBezTo>
                    <a:pt x="4135" y="7298"/>
                    <a:pt x="4127" y="7306"/>
                    <a:pt x="4112" y="7306"/>
                  </a:cubicBezTo>
                  <a:cubicBezTo>
                    <a:pt x="4097" y="7306"/>
                    <a:pt x="4074" y="7298"/>
                    <a:pt x="4044" y="7283"/>
                  </a:cubicBezTo>
                  <a:cubicBezTo>
                    <a:pt x="3967" y="7225"/>
                    <a:pt x="3951" y="7204"/>
                    <a:pt x="3941" y="7204"/>
                  </a:cubicBezTo>
                  <a:cubicBezTo>
                    <a:pt x="3936" y="7204"/>
                    <a:pt x="3933" y="7211"/>
                    <a:pt x="3922" y="7222"/>
                  </a:cubicBezTo>
                  <a:cubicBezTo>
                    <a:pt x="3952" y="7222"/>
                    <a:pt x="3952" y="7253"/>
                    <a:pt x="3952" y="7283"/>
                  </a:cubicBezTo>
                  <a:cubicBezTo>
                    <a:pt x="3952" y="7313"/>
                    <a:pt x="3945" y="7329"/>
                    <a:pt x="3933" y="7329"/>
                  </a:cubicBezTo>
                  <a:cubicBezTo>
                    <a:pt x="3922" y="7329"/>
                    <a:pt x="3907" y="7313"/>
                    <a:pt x="3892" y="7283"/>
                  </a:cubicBezTo>
                  <a:cubicBezTo>
                    <a:pt x="3892" y="7253"/>
                    <a:pt x="3823" y="7237"/>
                    <a:pt x="3751" y="7237"/>
                  </a:cubicBezTo>
                  <a:cubicBezTo>
                    <a:pt x="3694" y="7237"/>
                    <a:pt x="3635" y="7247"/>
                    <a:pt x="3605" y="7266"/>
                  </a:cubicBezTo>
                  <a:lnTo>
                    <a:pt x="3605" y="7266"/>
                  </a:lnTo>
                  <a:lnTo>
                    <a:pt x="3618" y="7253"/>
                  </a:lnTo>
                  <a:cubicBezTo>
                    <a:pt x="3618" y="7222"/>
                    <a:pt x="3588" y="7222"/>
                    <a:pt x="3527" y="7222"/>
                  </a:cubicBezTo>
                  <a:cubicBezTo>
                    <a:pt x="3466" y="7192"/>
                    <a:pt x="3466" y="7192"/>
                    <a:pt x="3466" y="7192"/>
                  </a:cubicBezTo>
                  <a:cubicBezTo>
                    <a:pt x="3466" y="7217"/>
                    <a:pt x="3444" y="7227"/>
                    <a:pt x="3419" y="7227"/>
                  </a:cubicBezTo>
                  <a:cubicBezTo>
                    <a:pt x="3385" y="7227"/>
                    <a:pt x="3344" y="7209"/>
                    <a:pt x="3344" y="7192"/>
                  </a:cubicBezTo>
                  <a:cubicBezTo>
                    <a:pt x="3344" y="7161"/>
                    <a:pt x="3344" y="7161"/>
                    <a:pt x="3314" y="7131"/>
                  </a:cubicBezTo>
                  <a:cubicBezTo>
                    <a:pt x="3295" y="7150"/>
                    <a:pt x="3273" y="7157"/>
                    <a:pt x="3252" y="7157"/>
                  </a:cubicBezTo>
                  <a:cubicBezTo>
                    <a:pt x="3206" y="7157"/>
                    <a:pt x="3162" y="7122"/>
                    <a:pt x="3162" y="7101"/>
                  </a:cubicBezTo>
                  <a:lnTo>
                    <a:pt x="3132" y="7101"/>
                  </a:lnTo>
                  <a:cubicBezTo>
                    <a:pt x="3122" y="7111"/>
                    <a:pt x="3111" y="7114"/>
                    <a:pt x="3102" y="7114"/>
                  </a:cubicBezTo>
                  <a:cubicBezTo>
                    <a:pt x="3084" y="7114"/>
                    <a:pt x="3071" y="7101"/>
                    <a:pt x="3071" y="7101"/>
                  </a:cubicBezTo>
                  <a:cubicBezTo>
                    <a:pt x="3041" y="7101"/>
                    <a:pt x="3018" y="7093"/>
                    <a:pt x="3006" y="7093"/>
                  </a:cubicBezTo>
                  <a:cubicBezTo>
                    <a:pt x="2995" y="7093"/>
                    <a:pt x="2995" y="7101"/>
                    <a:pt x="3010" y="7131"/>
                  </a:cubicBezTo>
                  <a:cubicBezTo>
                    <a:pt x="2980" y="7161"/>
                    <a:pt x="2980" y="7192"/>
                    <a:pt x="2949" y="7192"/>
                  </a:cubicBezTo>
                  <a:lnTo>
                    <a:pt x="2980" y="7161"/>
                  </a:lnTo>
                  <a:cubicBezTo>
                    <a:pt x="2980" y="7131"/>
                    <a:pt x="2919" y="7101"/>
                    <a:pt x="2858" y="7070"/>
                  </a:cubicBezTo>
                  <a:cubicBezTo>
                    <a:pt x="2767" y="7040"/>
                    <a:pt x="2737" y="7040"/>
                    <a:pt x="2737" y="6979"/>
                  </a:cubicBezTo>
                  <a:lnTo>
                    <a:pt x="2706" y="7009"/>
                  </a:lnTo>
                  <a:cubicBezTo>
                    <a:pt x="2691" y="7025"/>
                    <a:pt x="2676" y="7032"/>
                    <a:pt x="2668" y="7032"/>
                  </a:cubicBezTo>
                  <a:cubicBezTo>
                    <a:pt x="2661" y="7032"/>
                    <a:pt x="2661" y="7025"/>
                    <a:pt x="2676" y="7009"/>
                  </a:cubicBezTo>
                  <a:cubicBezTo>
                    <a:pt x="2676" y="6985"/>
                    <a:pt x="2616" y="6940"/>
                    <a:pt x="2577" y="6940"/>
                  </a:cubicBezTo>
                  <a:cubicBezTo>
                    <a:pt x="2568" y="6940"/>
                    <a:pt x="2560" y="6943"/>
                    <a:pt x="2554" y="6949"/>
                  </a:cubicBezTo>
                  <a:cubicBezTo>
                    <a:pt x="2524" y="6949"/>
                    <a:pt x="2524" y="6918"/>
                    <a:pt x="2524" y="6918"/>
                  </a:cubicBezTo>
                  <a:cubicBezTo>
                    <a:pt x="2524" y="6883"/>
                    <a:pt x="2503" y="6868"/>
                    <a:pt x="2480" y="6868"/>
                  </a:cubicBezTo>
                  <a:cubicBezTo>
                    <a:pt x="2463" y="6868"/>
                    <a:pt x="2445" y="6875"/>
                    <a:pt x="2433" y="6888"/>
                  </a:cubicBezTo>
                  <a:cubicBezTo>
                    <a:pt x="2433" y="6857"/>
                    <a:pt x="2433" y="6857"/>
                    <a:pt x="2402" y="6857"/>
                  </a:cubicBezTo>
                  <a:cubicBezTo>
                    <a:pt x="2372" y="6857"/>
                    <a:pt x="2311" y="6827"/>
                    <a:pt x="2311" y="6797"/>
                  </a:cubicBezTo>
                  <a:lnTo>
                    <a:pt x="2220" y="6797"/>
                  </a:lnTo>
                  <a:cubicBezTo>
                    <a:pt x="2220" y="6781"/>
                    <a:pt x="2212" y="6774"/>
                    <a:pt x="2201" y="6774"/>
                  </a:cubicBezTo>
                  <a:cubicBezTo>
                    <a:pt x="2189" y="6774"/>
                    <a:pt x="2174" y="6781"/>
                    <a:pt x="2159" y="6797"/>
                  </a:cubicBezTo>
                  <a:lnTo>
                    <a:pt x="2129" y="6797"/>
                  </a:lnTo>
                  <a:cubicBezTo>
                    <a:pt x="2098" y="6766"/>
                    <a:pt x="2129" y="6766"/>
                    <a:pt x="2159" y="6736"/>
                  </a:cubicBezTo>
                  <a:cubicBezTo>
                    <a:pt x="2200" y="6736"/>
                    <a:pt x="2186" y="6722"/>
                    <a:pt x="2155" y="6722"/>
                  </a:cubicBezTo>
                  <a:cubicBezTo>
                    <a:pt x="2139" y="6722"/>
                    <a:pt x="2119" y="6726"/>
                    <a:pt x="2098" y="6736"/>
                  </a:cubicBezTo>
                  <a:cubicBezTo>
                    <a:pt x="2053" y="6751"/>
                    <a:pt x="2030" y="6759"/>
                    <a:pt x="2026" y="6759"/>
                  </a:cubicBezTo>
                  <a:cubicBezTo>
                    <a:pt x="2022" y="6759"/>
                    <a:pt x="2037" y="6751"/>
                    <a:pt x="2068" y="6736"/>
                  </a:cubicBezTo>
                  <a:cubicBezTo>
                    <a:pt x="2079" y="6725"/>
                    <a:pt x="2090" y="6714"/>
                    <a:pt x="2098" y="6705"/>
                  </a:cubicBezTo>
                  <a:lnTo>
                    <a:pt x="2098" y="6705"/>
                  </a:lnTo>
                  <a:cubicBezTo>
                    <a:pt x="2098" y="6705"/>
                    <a:pt x="2085" y="6692"/>
                    <a:pt x="2067" y="6692"/>
                  </a:cubicBezTo>
                  <a:cubicBezTo>
                    <a:pt x="2058" y="6692"/>
                    <a:pt x="2048" y="6695"/>
                    <a:pt x="2037" y="6705"/>
                  </a:cubicBezTo>
                  <a:lnTo>
                    <a:pt x="2007" y="6675"/>
                  </a:lnTo>
                  <a:cubicBezTo>
                    <a:pt x="1977" y="6614"/>
                    <a:pt x="1977" y="6614"/>
                    <a:pt x="1946" y="6614"/>
                  </a:cubicBezTo>
                  <a:cubicBezTo>
                    <a:pt x="1916" y="6614"/>
                    <a:pt x="1916" y="6614"/>
                    <a:pt x="1916" y="6584"/>
                  </a:cubicBezTo>
                  <a:cubicBezTo>
                    <a:pt x="1931" y="6569"/>
                    <a:pt x="1931" y="6561"/>
                    <a:pt x="1923" y="6561"/>
                  </a:cubicBezTo>
                  <a:cubicBezTo>
                    <a:pt x="1916" y="6561"/>
                    <a:pt x="1901" y="6569"/>
                    <a:pt x="1885" y="6584"/>
                  </a:cubicBezTo>
                  <a:cubicBezTo>
                    <a:pt x="1873" y="6596"/>
                    <a:pt x="1866" y="6604"/>
                    <a:pt x="1861" y="6604"/>
                  </a:cubicBezTo>
                  <a:cubicBezTo>
                    <a:pt x="1855" y="6604"/>
                    <a:pt x="1855" y="6589"/>
                    <a:pt x="1855" y="6553"/>
                  </a:cubicBezTo>
                  <a:cubicBezTo>
                    <a:pt x="1877" y="6532"/>
                    <a:pt x="1868" y="6510"/>
                    <a:pt x="1861" y="6510"/>
                  </a:cubicBezTo>
                  <a:cubicBezTo>
                    <a:pt x="1858" y="6510"/>
                    <a:pt x="1855" y="6514"/>
                    <a:pt x="1855" y="6523"/>
                  </a:cubicBezTo>
                  <a:cubicBezTo>
                    <a:pt x="1845" y="6533"/>
                    <a:pt x="1835" y="6537"/>
                    <a:pt x="1826" y="6537"/>
                  </a:cubicBezTo>
                  <a:cubicBezTo>
                    <a:pt x="1808" y="6537"/>
                    <a:pt x="1794" y="6523"/>
                    <a:pt x="1794" y="6523"/>
                  </a:cubicBezTo>
                  <a:cubicBezTo>
                    <a:pt x="1825" y="6493"/>
                    <a:pt x="1673" y="6401"/>
                    <a:pt x="1582" y="6280"/>
                  </a:cubicBezTo>
                  <a:cubicBezTo>
                    <a:pt x="1551" y="6280"/>
                    <a:pt x="1521" y="6280"/>
                    <a:pt x="1490" y="6310"/>
                  </a:cubicBezTo>
                  <a:cubicBezTo>
                    <a:pt x="1508" y="6257"/>
                    <a:pt x="1515" y="6225"/>
                    <a:pt x="1507" y="6225"/>
                  </a:cubicBezTo>
                  <a:cubicBezTo>
                    <a:pt x="1500" y="6225"/>
                    <a:pt x="1485" y="6242"/>
                    <a:pt x="1460" y="6280"/>
                  </a:cubicBezTo>
                  <a:cubicBezTo>
                    <a:pt x="1446" y="6307"/>
                    <a:pt x="1439" y="6322"/>
                    <a:pt x="1435" y="6322"/>
                  </a:cubicBezTo>
                  <a:cubicBezTo>
                    <a:pt x="1430" y="6322"/>
                    <a:pt x="1430" y="6300"/>
                    <a:pt x="1430" y="6250"/>
                  </a:cubicBezTo>
                  <a:cubicBezTo>
                    <a:pt x="1460" y="6219"/>
                    <a:pt x="1460" y="6219"/>
                    <a:pt x="1430" y="6219"/>
                  </a:cubicBezTo>
                  <a:cubicBezTo>
                    <a:pt x="1414" y="6234"/>
                    <a:pt x="1399" y="6242"/>
                    <a:pt x="1392" y="6242"/>
                  </a:cubicBezTo>
                  <a:cubicBezTo>
                    <a:pt x="1384" y="6242"/>
                    <a:pt x="1384" y="6234"/>
                    <a:pt x="1399" y="6219"/>
                  </a:cubicBezTo>
                  <a:cubicBezTo>
                    <a:pt x="1424" y="6195"/>
                    <a:pt x="1428" y="6150"/>
                    <a:pt x="1413" y="6150"/>
                  </a:cubicBezTo>
                  <a:cubicBezTo>
                    <a:pt x="1410" y="6150"/>
                    <a:pt x="1405" y="6153"/>
                    <a:pt x="1399" y="6158"/>
                  </a:cubicBezTo>
                  <a:cubicBezTo>
                    <a:pt x="1399" y="6158"/>
                    <a:pt x="1399" y="6158"/>
                    <a:pt x="1399" y="6128"/>
                  </a:cubicBezTo>
                  <a:cubicBezTo>
                    <a:pt x="1399" y="6098"/>
                    <a:pt x="1392" y="6090"/>
                    <a:pt x="1380" y="6090"/>
                  </a:cubicBezTo>
                  <a:cubicBezTo>
                    <a:pt x="1369" y="6090"/>
                    <a:pt x="1354" y="6098"/>
                    <a:pt x="1338" y="6098"/>
                  </a:cubicBezTo>
                  <a:cubicBezTo>
                    <a:pt x="1247" y="6098"/>
                    <a:pt x="1247" y="6067"/>
                    <a:pt x="1308" y="6067"/>
                  </a:cubicBezTo>
                  <a:cubicBezTo>
                    <a:pt x="1357" y="6043"/>
                    <a:pt x="1307" y="5998"/>
                    <a:pt x="1254" y="5998"/>
                  </a:cubicBezTo>
                  <a:cubicBezTo>
                    <a:pt x="1241" y="5998"/>
                    <a:pt x="1228" y="6001"/>
                    <a:pt x="1217" y="6006"/>
                  </a:cubicBezTo>
                  <a:cubicBezTo>
                    <a:pt x="1186" y="6022"/>
                    <a:pt x="1171" y="6029"/>
                    <a:pt x="1167" y="6029"/>
                  </a:cubicBezTo>
                  <a:cubicBezTo>
                    <a:pt x="1164" y="6029"/>
                    <a:pt x="1171" y="6022"/>
                    <a:pt x="1186" y="6006"/>
                  </a:cubicBezTo>
                  <a:cubicBezTo>
                    <a:pt x="1186" y="6006"/>
                    <a:pt x="1186" y="5976"/>
                    <a:pt x="1186" y="5976"/>
                  </a:cubicBezTo>
                  <a:cubicBezTo>
                    <a:pt x="1186" y="5976"/>
                    <a:pt x="1156" y="5946"/>
                    <a:pt x="1186" y="5915"/>
                  </a:cubicBezTo>
                  <a:lnTo>
                    <a:pt x="1126" y="5915"/>
                  </a:lnTo>
                  <a:cubicBezTo>
                    <a:pt x="1065" y="5915"/>
                    <a:pt x="1034" y="5854"/>
                    <a:pt x="1095" y="5794"/>
                  </a:cubicBezTo>
                  <a:lnTo>
                    <a:pt x="1034" y="5794"/>
                  </a:lnTo>
                  <a:cubicBezTo>
                    <a:pt x="1004" y="5794"/>
                    <a:pt x="981" y="5801"/>
                    <a:pt x="974" y="5801"/>
                  </a:cubicBezTo>
                  <a:cubicBezTo>
                    <a:pt x="966" y="5801"/>
                    <a:pt x="974" y="5794"/>
                    <a:pt x="1004" y="5763"/>
                  </a:cubicBezTo>
                  <a:lnTo>
                    <a:pt x="1034" y="5763"/>
                  </a:lnTo>
                  <a:cubicBezTo>
                    <a:pt x="943" y="5763"/>
                    <a:pt x="943" y="5702"/>
                    <a:pt x="1004" y="5672"/>
                  </a:cubicBezTo>
                  <a:cubicBezTo>
                    <a:pt x="1034" y="5642"/>
                    <a:pt x="1034" y="5642"/>
                    <a:pt x="1004" y="5611"/>
                  </a:cubicBezTo>
                  <a:lnTo>
                    <a:pt x="1004" y="5642"/>
                  </a:lnTo>
                  <a:cubicBezTo>
                    <a:pt x="974" y="5672"/>
                    <a:pt x="943" y="5672"/>
                    <a:pt x="913" y="5672"/>
                  </a:cubicBezTo>
                  <a:cubicBezTo>
                    <a:pt x="913" y="5642"/>
                    <a:pt x="913" y="5642"/>
                    <a:pt x="943" y="5611"/>
                  </a:cubicBezTo>
                  <a:cubicBezTo>
                    <a:pt x="943" y="5581"/>
                    <a:pt x="974" y="5550"/>
                    <a:pt x="943" y="5550"/>
                  </a:cubicBezTo>
                  <a:cubicBezTo>
                    <a:pt x="943" y="5550"/>
                    <a:pt x="943" y="5550"/>
                    <a:pt x="943" y="5520"/>
                  </a:cubicBezTo>
                  <a:cubicBezTo>
                    <a:pt x="943" y="5490"/>
                    <a:pt x="943" y="5490"/>
                    <a:pt x="913" y="5459"/>
                  </a:cubicBezTo>
                  <a:cubicBezTo>
                    <a:pt x="882" y="5459"/>
                    <a:pt x="852" y="5429"/>
                    <a:pt x="882" y="5398"/>
                  </a:cubicBezTo>
                  <a:cubicBezTo>
                    <a:pt x="882" y="5398"/>
                    <a:pt x="882" y="5368"/>
                    <a:pt x="852" y="5368"/>
                  </a:cubicBezTo>
                  <a:cubicBezTo>
                    <a:pt x="822" y="5338"/>
                    <a:pt x="822" y="5307"/>
                    <a:pt x="852" y="5307"/>
                  </a:cubicBezTo>
                  <a:cubicBezTo>
                    <a:pt x="882" y="5277"/>
                    <a:pt x="882" y="5277"/>
                    <a:pt x="822" y="5277"/>
                  </a:cubicBezTo>
                  <a:cubicBezTo>
                    <a:pt x="812" y="5287"/>
                    <a:pt x="805" y="5290"/>
                    <a:pt x="800" y="5290"/>
                  </a:cubicBezTo>
                  <a:cubicBezTo>
                    <a:pt x="791" y="5290"/>
                    <a:pt x="791" y="5277"/>
                    <a:pt x="791" y="5277"/>
                  </a:cubicBezTo>
                  <a:cubicBezTo>
                    <a:pt x="791" y="5246"/>
                    <a:pt x="761" y="5246"/>
                    <a:pt x="761" y="5246"/>
                  </a:cubicBezTo>
                  <a:cubicBezTo>
                    <a:pt x="730" y="5246"/>
                    <a:pt x="730" y="5246"/>
                    <a:pt x="730" y="5216"/>
                  </a:cubicBezTo>
                  <a:cubicBezTo>
                    <a:pt x="730" y="5216"/>
                    <a:pt x="730" y="5155"/>
                    <a:pt x="730" y="5125"/>
                  </a:cubicBezTo>
                  <a:cubicBezTo>
                    <a:pt x="700" y="5094"/>
                    <a:pt x="700" y="5094"/>
                    <a:pt x="670" y="5094"/>
                  </a:cubicBezTo>
                  <a:cubicBezTo>
                    <a:pt x="670" y="5064"/>
                    <a:pt x="670" y="5003"/>
                    <a:pt x="670" y="4943"/>
                  </a:cubicBezTo>
                  <a:cubicBezTo>
                    <a:pt x="639" y="4882"/>
                    <a:pt x="639" y="4882"/>
                    <a:pt x="609" y="4882"/>
                  </a:cubicBezTo>
                  <a:cubicBezTo>
                    <a:pt x="631" y="4837"/>
                    <a:pt x="637" y="4809"/>
                    <a:pt x="627" y="4809"/>
                  </a:cubicBezTo>
                  <a:cubicBezTo>
                    <a:pt x="623" y="4809"/>
                    <a:pt x="617" y="4813"/>
                    <a:pt x="609" y="4821"/>
                  </a:cubicBezTo>
                  <a:cubicBezTo>
                    <a:pt x="578" y="4791"/>
                    <a:pt x="578" y="4791"/>
                    <a:pt x="578" y="4791"/>
                  </a:cubicBezTo>
                  <a:cubicBezTo>
                    <a:pt x="609" y="4760"/>
                    <a:pt x="609" y="4760"/>
                    <a:pt x="548" y="4730"/>
                  </a:cubicBezTo>
                  <a:cubicBezTo>
                    <a:pt x="548" y="4699"/>
                    <a:pt x="548" y="4699"/>
                    <a:pt x="578" y="4699"/>
                  </a:cubicBezTo>
                  <a:cubicBezTo>
                    <a:pt x="578" y="4699"/>
                    <a:pt x="578" y="4699"/>
                    <a:pt x="578" y="4669"/>
                  </a:cubicBezTo>
                  <a:cubicBezTo>
                    <a:pt x="518" y="4639"/>
                    <a:pt x="518" y="4547"/>
                    <a:pt x="548" y="4517"/>
                  </a:cubicBezTo>
                  <a:cubicBezTo>
                    <a:pt x="548" y="4517"/>
                    <a:pt x="548" y="4487"/>
                    <a:pt x="518" y="4487"/>
                  </a:cubicBezTo>
                  <a:cubicBezTo>
                    <a:pt x="426" y="4487"/>
                    <a:pt x="426" y="4456"/>
                    <a:pt x="487" y="4426"/>
                  </a:cubicBezTo>
                  <a:cubicBezTo>
                    <a:pt x="461" y="4400"/>
                    <a:pt x="457" y="4328"/>
                    <a:pt x="496" y="4328"/>
                  </a:cubicBezTo>
                  <a:cubicBezTo>
                    <a:pt x="502" y="4328"/>
                    <a:pt x="509" y="4330"/>
                    <a:pt x="518" y="4335"/>
                  </a:cubicBezTo>
                  <a:cubicBezTo>
                    <a:pt x="548" y="4335"/>
                    <a:pt x="578" y="4304"/>
                    <a:pt x="578" y="4304"/>
                  </a:cubicBezTo>
                  <a:cubicBezTo>
                    <a:pt x="548" y="4304"/>
                    <a:pt x="548" y="4274"/>
                    <a:pt x="548" y="4274"/>
                  </a:cubicBezTo>
                  <a:cubicBezTo>
                    <a:pt x="518" y="4274"/>
                    <a:pt x="487" y="4274"/>
                    <a:pt x="487" y="4213"/>
                  </a:cubicBezTo>
                  <a:cubicBezTo>
                    <a:pt x="487" y="4183"/>
                    <a:pt x="457" y="4091"/>
                    <a:pt x="457" y="4061"/>
                  </a:cubicBezTo>
                  <a:cubicBezTo>
                    <a:pt x="426" y="4031"/>
                    <a:pt x="426" y="3970"/>
                    <a:pt x="457" y="3939"/>
                  </a:cubicBezTo>
                  <a:cubicBezTo>
                    <a:pt x="457" y="3939"/>
                    <a:pt x="457" y="3909"/>
                    <a:pt x="426" y="3879"/>
                  </a:cubicBezTo>
                  <a:cubicBezTo>
                    <a:pt x="396" y="3879"/>
                    <a:pt x="396" y="3818"/>
                    <a:pt x="426" y="3818"/>
                  </a:cubicBezTo>
                  <a:cubicBezTo>
                    <a:pt x="396" y="3757"/>
                    <a:pt x="396" y="3757"/>
                    <a:pt x="396" y="3757"/>
                  </a:cubicBezTo>
                  <a:cubicBezTo>
                    <a:pt x="426" y="3757"/>
                    <a:pt x="457" y="3727"/>
                    <a:pt x="426" y="3696"/>
                  </a:cubicBezTo>
                  <a:cubicBezTo>
                    <a:pt x="396" y="3696"/>
                    <a:pt x="396" y="3696"/>
                    <a:pt x="396" y="3666"/>
                  </a:cubicBezTo>
                  <a:cubicBezTo>
                    <a:pt x="426" y="3605"/>
                    <a:pt x="457" y="2997"/>
                    <a:pt x="426" y="2967"/>
                  </a:cubicBezTo>
                  <a:cubicBezTo>
                    <a:pt x="426" y="2967"/>
                    <a:pt x="426" y="2967"/>
                    <a:pt x="457" y="2906"/>
                  </a:cubicBezTo>
                  <a:cubicBezTo>
                    <a:pt x="457" y="2906"/>
                    <a:pt x="457" y="2876"/>
                    <a:pt x="457" y="2876"/>
                  </a:cubicBezTo>
                  <a:cubicBezTo>
                    <a:pt x="518" y="2876"/>
                    <a:pt x="487" y="2784"/>
                    <a:pt x="487" y="2724"/>
                  </a:cubicBezTo>
                  <a:cubicBezTo>
                    <a:pt x="457" y="2693"/>
                    <a:pt x="457" y="2663"/>
                    <a:pt x="457" y="2663"/>
                  </a:cubicBezTo>
                  <a:cubicBezTo>
                    <a:pt x="518" y="2663"/>
                    <a:pt x="518" y="2602"/>
                    <a:pt x="487" y="2572"/>
                  </a:cubicBezTo>
                  <a:cubicBezTo>
                    <a:pt x="426" y="2541"/>
                    <a:pt x="457" y="2511"/>
                    <a:pt x="518" y="2511"/>
                  </a:cubicBezTo>
                  <a:cubicBezTo>
                    <a:pt x="534" y="2519"/>
                    <a:pt x="546" y="2523"/>
                    <a:pt x="553" y="2523"/>
                  </a:cubicBezTo>
                  <a:cubicBezTo>
                    <a:pt x="572" y="2523"/>
                    <a:pt x="554" y="2495"/>
                    <a:pt x="487" y="2450"/>
                  </a:cubicBezTo>
                  <a:cubicBezTo>
                    <a:pt x="457" y="2420"/>
                    <a:pt x="457" y="2420"/>
                    <a:pt x="487" y="2420"/>
                  </a:cubicBezTo>
                  <a:cubicBezTo>
                    <a:pt x="578" y="2389"/>
                    <a:pt x="578" y="2389"/>
                    <a:pt x="548" y="2389"/>
                  </a:cubicBezTo>
                  <a:cubicBezTo>
                    <a:pt x="487" y="2359"/>
                    <a:pt x="487" y="2328"/>
                    <a:pt x="548" y="2328"/>
                  </a:cubicBezTo>
                  <a:cubicBezTo>
                    <a:pt x="639" y="2298"/>
                    <a:pt x="639" y="2298"/>
                    <a:pt x="578" y="2268"/>
                  </a:cubicBezTo>
                  <a:cubicBezTo>
                    <a:pt x="518" y="2237"/>
                    <a:pt x="548" y="2177"/>
                    <a:pt x="609" y="2177"/>
                  </a:cubicBezTo>
                  <a:cubicBezTo>
                    <a:pt x="609" y="2146"/>
                    <a:pt x="639" y="2146"/>
                    <a:pt x="609" y="2146"/>
                  </a:cubicBezTo>
                  <a:lnTo>
                    <a:pt x="670" y="2116"/>
                  </a:lnTo>
                  <a:cubicBezTo>
                    <a:pt x="670" y="2116"/>
                    <a:pt x="670" y="2085"/>
                    <a:pt x="670" y="2085"/>
                  </a:cubicBezTo>
                  <a:lnTo>
                    <a:pt x="639" y="2085"/>
                  </a:lnTo>
                  <a:cubicBezTo>
                    <a:pt x="639" y="2055"/>
                    <a:pt x="700" y="1964"/>
                    <a:pt x="761" y="1873"/>
                  </a:cubicBezTo>
                  <a:cubicBezTo>
                    <a:pt x="852" y="1690"/>
                    <a:pt x="882" y="1660"/>
                    <a:pt x="852" y="1660"/>
                  </a:cubicBezTo>
                  <a:cubicBezTo>
                    <a:pt x="761" y="1660"/>
                    <a:pt x="791" y="1629"/>
                    <a:pt x="852" y="1629"/>
                  </a:cubicBezTo>
                  <a:cubicBezTo>
                    <a:pt x="852" y="1629"/>
                    <a:pt x="913" y="1599"/>
                    <a:pt x="943" y="1569"/>
                  </a:cubicBezTo>
                  <a:cubicBezTo>
                    <a:pt x="943" y="1569"/>
                    <a:pt x="974" y="1538"/>
                    <a:pt x="1004" y="1538"/>
                  </a:cubicBezTo>
                  <a:cubicBezTo>
                    <a:pt x="974" y="1477"/>
                    <a:pt x="1034" y="1386"/>
                    <a:pt x="1095" y="1386"/>
                  </a:cubicBezTo>
                  <a:cubicBezTo>
                    <a:pt x="1126" y="1356"/>
                    <a:pt x="1126" y="1356"/>
                    <a:pt x="1126" y="1295"/>
                  </a:cubicBezTo>
                  <a:cubicBezTo>
                    <a:pt x="1156" y="1265"/>
                    <a:pt x="1156" y="1265"/>
                    <a:pt x="1186" y="1265"/>
                  </a:cubicBezTo>
                  <a:cubicBezTo>
                    <a:pt x="1186" y="1273"/>
                    <a:pt x="1193" y="1277"/>
                    <a:pt x="1202" y="1277"/>
                  </a:cubicBezTo>
                  <a:cubicBezTo>
                    <a:pt x="1227" y="1277"/>
                    <a:pt x="1269" y="1248"/>
                    <a:pt x="1247" y="1204"/>
                  </a:cubicBezTo>
                  <a:lnTo>
                    <a:pt x="1247" y="1204"/>
                  </a:lnTo>
                  <a:lnTo>
                    <a:pt x="1278" y="1234"/>
                  </a:lnTo>
                  <a:cubicBezTo>
                    <a:pt x="1308" y="1234"/>
                    <a:pt x="1308" y="1204"/>
                    <a:pt x="1308" y="1173"/>
                  </a:cubicBezTo>
                  <a:cubicBezTo>
                    <a:pt x="1278" y="1143"/>
                    <a:pt x="1270" y="1128"/>
                    <a:pt x="1278" y="1128"/>
                  </a:cubicBezTo>
                  <a:cubicBezTo>
                    <a:pt x="1285" y="1128"/>
                    <a:pt x="1308" y="1143"/>
                    <a:pt x="1338" y="1173"/>
                  </a:cubicBezTo>
                  <a:cubicBezTo>
                    <a:pt x="1356" y="1209"/>
                    <a:pt x="1374" y="1224"/>
                    <a:pt x="1380" y="1224"/>
                  </a:cubicBezTo>
                  <a:cubicBezTo>
                    <a:pt x="1384" y="1224"/>
                    <a:pt x="1381" y="1216"/>
                    <a:pt x="1369" y="1204"/>
                  </a:cubicBezTo>
                  <a:cubicBezTo>
                    <a:pt x="1369" y="1173"/>
                    <a:pt x="1369" y="1143"/>
                    <a:pt x="1399" y="1143"/>
                  </a:cubicBezTo>
                  <a:cubicBezTo>
                    <a:pt x="1399" y="1143"/>
                    <a:pt x="1430" y="1143"/>
                    <a:pt x="1399" y="1082"/>
                  </a:cubicBezTo>
                  <a:cubicBezTo>
                    <a:pt x="1369" y="1052"/>
                    <a:pt x="1399" y="1052"/>
                    <a:pt x="1399" y="1021"/>
                  </a:cubicBezTo>
                  <a:cubicBezTo>
                    <a:pt x="1428" y="1051"/>
                    <a:pt x="1429" y="1052"/>
                    <a:pt x="1430" y="1105"/>
                  </a:cubicBezTo>
                  <a:lnTo>
                    <a:pt x="1430" y="1105"/>
                  </a:lnTo>
                  <a:cubicBezTo>
                    <a:pt x="1438" y="1100"/>
                    <a:pt x="1449" y="1093"/>
                    <a:pt x="1460" y="1082"/>
                  </a:cubicBezTo>
                  <a:cubicBezTo>
                    <a:pt x="1460" y="1082"/>
                    <a:pt x="1490" y="1082"/>
                    <a:pt x="1521" y="1113"/>
                  </a:cubicBezTo>
                  <a:cubicBezTo>
                    <a:pt x="1533" y="1125"/>
                    <a:pt x="1541" y="1133"/>
                    <a:pt x="1543" y="1133"/>
                  </a:cubicBezTo>
                  <a:cubicBezTo>
                    <a:pt x="1546" y="1133"/>
                    <a:pt x="1539" y="1118"/>
                    <a:pt x="1521" y="1082"/>
                  </a:cubicBezTo>
                  <a:cubicBezTo>
                    <a:pt x="1490" y="1021"/>
                    <a:pt x="1490" y="1021"/>
                    <a:pt x="1521" y="1021"/>
                  </a:cubicBezTo>
                  <a:cubicBezTo>
                    <a:pt x="1521" y="1006"/>
                    <a:pt x="1528" y="999"/>
                    <a:pt x="1536" y="999"/>
                  </a:cubicBezTo>
                  <a:cubicBezTo>
                    <a:pt x="1544" y="999"/>
                    <a:pt x="1551" y="1006"/>
                    <a:pt x="1551" y="1021"/>
                  </a:cubicBezTo>
                  <a:cubicBezTo>
                    <a:pt x="1582" y="1052"/>
                    <a:pt x="1582" y="1052"/>
                    <a:pt x="1612" y="1052"/>
                  </a:cubicBezTo>
                  <a:cubicBezTo>
                    <a:pt x="1642" y="1021"/>
                    <a:pt x="1673" y="930"/>
                    <a:pt x="1642" y="839"/>
                  </a:cubicBezTo>
                  <a:cubicBezTo>
                    <a:pt x="1642" y="809"/>
                    <a:pt x="1642" y="794"/>
                    <a:pt x="1646" y="794"/>
                  </a:cubicBezTo>
                  <a:cubicBezTo>
                    <a:pt x="1650" y="794"/>
                    <a:pt x="1658" y="809"/>
                    <a:pt x="1673" y="839"/>
                  </a:cubicBezTo>
                  <a:cubicBezTo>
                    <a:pt x="1673" y="869"/>
                    <a:pt x="1703" y="869"/>
                    <a:pt x="1703" y="869"/>
                  </a:cubicBezTo>
                  <a:cubicBezTo>
                    <a:pt x="1703" y="859"/>
                    <a:pt x="1706" y="856"/>
                    <a:pt x="1710" y="856"/>
                  </a:cubicBezTo>
                  <a:cubicBezTo>
                    <a:pt x="1717" y="856"/>
                    <a:pt x="1723" y="869"/>
                    <a:pt x="1703" y="869"/>
                  </a:cubicBezTo>
                  <a:cubicBezTo>
                    <a:pt x="1734" y="900"/>
                    <a:pt x="1703" y="900"/>
                    <a:pt x="1703" y="900"/>
                  </a:cubicBezTo>
                  <a:lnTo>
                    <a:pt x="1703" y="930"/>
                  </a:lnTo>
                  <a:cubicBezTo>
                    <a:pt x="1718" y="961"/>
                    <a:pt x="1734" y="976"/>
                    <a:pt x="1745" y="976"/>
                  </a:cubicBezTo>
                  <a:cubicBezTo>
                    <a:pt x="1756" y="976"/>
                    <a:pt x="1764" y="961"/>
                    <a:pt x="1764" y="930"/>
                  </a:cubicBezTo>
                  <a:cubicBezTo>
                    <a:pt x="1764" y="900"/>
                    <a:pt x="1764" y="900"/>
                    <a:pt x="1794" y="900"/>
                  </a:cubicBezTo>
                  <a:cubicBezTo>
                    <a:pt x="1816" y="921"/>
                    <a:pt x="1822" y="943"/>
                    <a:pt x="1824" y="943"/>
                  </a:cubicBezTo>
                  <a:cubicBezTo>
                    <a:pt x="1825" y="943"/>
                    <a:pt x="1825" y="939"/>
                    <a:pt x="1825" y="930"/>
                  </a:cubicBezTo>
                  <a:cubicBezTo>
                    <a:pt x="1825" y="930"/>
                    <a:pt x="1855" y="930"/>
                    <a:pt x="1885" y="961"/>
                  </a:cubicBezTo>
                  <a:cubicBezTo>
                    <a:pt x="1916" y="961"/>
                    <a:pt x="1916" y="961"/>
                    <a:pt x="1916" y="930"/>
                  </a:cubicBezTo>
                  <a:cubicBezTo>
                    <a:pt x="1916" y="900"/>
                    <a:pt x="1916" y="869"/>
                    <a:pt x="1946" y="869"/>
                  </a:cubicBezTo>
                  <a:cubicBezTo>
                    <a:pt x="1977" y="869"/>
                    <a:pt x="1977" y="869"/>
                    <a:pt x="1977" y="839"/>
                  </a:cubicBezTo>
                  <a:cubicBezTo>
                    <a:pt x="1977" y="809"/>
                    <a:pt x="1977" y="778"/>
                    <a:pt x="2037" y="778"/>
                  </a:cubicBezTo>
                  <a:cubicBezTo>
                    <a:pt x="2050" y="766"/>
                    <a:pt x="2057" y="758"/>
                    <a:pt x="2062" y="758"/>
                  </a:cubicBezTo>
                  <a:cubicBezTo>
                    <a:pt x="2068" y="758"/>
                    <a:pt x="2068" y="773"/>
                    <a:pt x="2068" y="809"/>
                  </a:cubicBezTo>
                  <a:cubicBezTo>
                    <a:pt x="2068" y="839"/>
                    <a:pt x="2098" y="839"/>
                    <a:pt x="2129" y="839"/>
                  </a:cubicBezTo>
                  <a:cubicBezTo>
                    <a:pt x="2129" y="839"/>
                    <a:pt x="2129" y="839"/>
                    <a:pt x="2159" y="869"/>
                  </a:cubicBezTo>
                  <a:cubicBezTo>
                    <a:pt x="2168" y="878"/>
                    <a:pt x="2174" y="882"/>
                    <a:pt x="2178" y="882"/>
                  </a:cubicBezTo>
                  <a:cubicBezTo>
                    <a:pt x="2187" y="882"/>
                    <a:pt x="2181" y="861"/>
                    <a:pt x="2159" y="839"/>
                  </a:cubicBezTo>
                  <a:cubicBezTo>
                    <a:pt x="2159" y="809"/>
                    <a:pt x="2159" y="778"/>
                    <a:pt x="2159" y="778"/>
                  </a:cubicBezTo>
                  <a:cubicBezTo>
                    <a:pt x="2189" y="778"/>
                    <a:pt x="2220" y="839"/>
                    <a:pt x="2220" y="869"/>
                  </a:cubicBezTo>
                  <a:cubicBezTo>
                    <a:pt x="2220" y="848"/>
                    <a:pt x="2235" y="827"/>
                    <a:pt x="2255" y="827"/>
                  </a:cubicBezTo>
                  <a:cubicBezTo>
                    <a:pt x="2263" y="827"/>
                    <a:pt x="2272" y="830"/>
                    <a:pt x="2281" y="839"/>
                  </a:cubicBezTo>
                  <a:cubicBezTo>
                    <a:pt x="2311" y="839"/>
                    <a:pt x="2341" y="839"/>
                    <a:pt x="2341" y="869"/>
                  </a:cubicBezTo>
                  <a:cubicBezTo>
                    <a:pt x="2352" y="880"/>
                    <a:pt x="2358" y="883"/>
                    <a:pt x="2363" y="883"/>
                  </a:cubicBezTo>
                  <a:cubicBezTo>
                    <a:pt x="2372" y="883"/>
                    <a:pt x="2372" y="869"/>
                    <a:pt x="2372" y="869"/>
                  </a:cubicBezTo>
                  <a:cubicBezTo>
                    <a:pt x="2387" y="854"/>
                    <a:pt x="2402" y="847"/>
                    <a:pt x="2417" y="847"/>
                  </a:cubicBezTo>
                  <a:cubicBezTo>
                    <a:pt x="2433" y="847"/>
                    <a:pt x="2448" y="854"/>
                    <a:pt x="2463" y="869"/>
                  </a:cubicBezTo>
                  <a:cubicBezTo>
                    <a:pt x="2513" y="903"/>
                    <a:pt x="2536" y="927"/>
                    <a:pt x="2546" y="927"/>
                  </a:cubicBezTo>
                  <a:cubicBezTo>
                    <a:pt x="2554" y="927"/>
                    <a:pt x="2554" y="911"/>
                    <a:pt x="2554" y="869"/>
                  </a:cubicBezTo>
                  <a:cubicBezTo>
                    <a:pt x="2554" y="854"/>
                    <a:pt x="2554" y="839"/>
                    <a:pt x="2558" y="839"/>
                  </a:cubicBezTo>
                  <a:cubicBezTo>
                    <a:pt x="2562" y="839"/>
                    <a:pt x="2569" y="854"/>
                    <a:pt x="2585" y="900"/>
                  </a:cubicBezTo>
                  <a:cubicBezTo>
                    <a:pt x="2585" y="909"/>
                    <a:pt x="2587" y="912"/>
                    <a:pt x="2592" y="912"/>
                  </a:cubicBezTo>
                  <a:cubicBezTo>
                    <a:pt x="2602" y="912"/>
                    <a:pt x="2624" y="891"/>
                    <a:pt x="2645" y="869"/>
                  </a:cubicBezTo>
                  <a:cubicBezTo>
                    <a:pt x="2676" y="839"/>
                    <a:pt x="2676" y="778"/>
                    <a:pt x="2706" y="748"/>
                  </a:cubicBezTo>
                  <a:cubicBezTo>
                    <a:pt x="2706" y="712"/>
                    <a:pt x="2706" y="698"/>
                    <a:pt x="2712" y="698"/>
                  </a:cubicBezTo>
                  <a:cubicBezTo>
                    <a:pt x="2717" y="698"/>
                    <a:pt x="2724" y="705"/>
                    <a:pt x="2737" y="718"/>
                  </a:cubicBezTo>
                  <a:cubicBezTo>
                    <a:pt x="2767" y="718"/>
                    <a:pt x="2767" y="748"/>
                    <a:pt x="2767" y="778"/>
                  </a:cubicBezTo>
                  <a:cubicBezTo>
                    <a:pt x="2737" y="809"/>
                    <a:pt x="2737" y="809"/>
                    <a:pt x="2737" y="809"/>
                  </a:cubicBezTo>
                  <a:lnTo>
                    <a:pt x="2706" y="809"/>
                  </a:lnTo>
                  <a:cubicBezTo>
                    <a:pt x="2706" y="839"/>
                    <a:pt x="2706" y="869"/>
                    <a:pt x="2737" y="869"/>
                  </a:cubicBezTo>
                  <a:cubicBezTo>
                    <a:pt x="2737" y="905"/>
                    <a:pt x="2747" y="920"/>
                    <a:pt x="2756" y="920"/>
                  </a:cubicBezTo>
                  <a:cubicBezTo>
                    <a:pt x="2762" y="920"/>
                    <a:pt x="2767" y="912"/>
                    <a:pt x="2767" y="900"/>
                  </a:cubicBezTo>
                  <a:cubicBezTo>
                    <a:pt x="2767" y="930"/>
                    <a:pt x="2828" y="930"/>
                    <a:pt x="2858" y="930"/>
                  </a:cubicBezTo>
                  <a:cubicBezTo>
                    <a:pt x="2889" y="961"/>
                    <a:pt x="2949" y="961"/>
                    <a:pt x="2949" y="991"/>
                  </a:cubicBezTo>
                  <a:cubicBezTo>
                    <a:pt x="2965" y="1006"/>
                    <a:pt x="2972" y="1014"/>
                    <a:pt x="2980" y="1014"/>
                  </a:cubicBezTo>
                  <a:cubicBezTo>
                    <a:pt x="2987" y="1014"/>
                    <a:pt x="2995" y="1006"/>
                    <a:pt x="3010" y="991"/>
                  </a:cubicBezTo>
                  <a:cubicBezTo>
                    <a:pt x="3010" y="955"/>
                    <a:pt x="3021" y="941"/>
                    <a:pt x="3029" y="941"/>
                  </a:cubicBezTo>
                  <a:cubicBezTo>
                    <a:pt x="3035" y="941"/>
                    <a:pt x="3041" y="948"/>
                    <a:pt x="3041" y="961"/>
                  </a:cubicBezTo>
                  <a:cubicBezTo>
                    <a:pt x="3041" y="1010"/>
                    <a:pt x="3160" y="1099"/>
                    <a:pt x="3238" y="1099"/>
                  </a:cubicBezTo>
                  <a:cubicBezTo>
                    <a:pt x="3256" y="1099"/>
                    <a:pt x="3272" y="1094"/>
                    <a:pt x="3284" y="1082"/>
                  </a:cubicBezTo>
                  <a:cubicBezTo>
                    <a:pt x="3284" y="1082"/>
                    <a:pt x="3284" y="1113"/>
                    <a:pt x="3314" y="1113"/>
                  </a:cubicBezTo>
                  <a:cubicBezTo>
                    <a:pt x="3314" y="1137"/>
                    <a:pt x="3394" y="1182"/>
                    <a:pt x="3440" y="1182"/>
                  </a:cubicBezTo>
                  <a:cubicBezTo>
                    <a:pt x="3451" y="1182"/>
                    <a:pt x="3460" y="1179"/>
                    <a:pt x="3466" y="1173"/>
                  </a:cubicBezTo>
                  <a:cubicBezTo>
                    <a:pt x="3466" y="1173"/>
                    <a:pt x="3466" y="1173"/>
                    <a:pt x="3496" y="1204"/>
                  </a:cubicBezTo>
                  <a:cubicBezTo>
                    <a:pt x="3514" y="1239"/>
                    <a:pt x="3522" y="1254"/>
                    <a:pt x="3531" y="1254"/>
                  </a:cubicBezTo>
                  <a:cubicBezTo>
                    <a:pt x="3537" y="1254"/>
                    <a:pt x="3545" y="1247"/>
                    <a:pt x="3557" y="1234"/>
                  </a:cubicBezTo>
                  <a:cubicBezTo>
                    <a:pt x="3578" y="1234"/>
                    <a:pt x="3598" y="1221"/>
                    <a:pt x="3600" y="1221"/>
                  </a:cubicBezTo>
                  <a:lnTo>
                    <a:pt x="3600" y="1221"/>
                  </a:lnTo>
                  <a:cubicBezTo>
                    <a:pt x="3601" y="1221"/>
                    <a:pt x="3598" y="1224"/>
                    <a:pt x="3588" y="1234"/>
                  </a:cubicBezTo>
                  <a:cubicBezTo>
                    <a:pt x="3588" y="1265"/>
                    <a:pt x="3618" y="1265"/>
                    <a:pt x="3679" y="1325"/>
                  </a:cubicBezTo>
                  <a:cubicBezTo>
                    <a:pt x="3709" y="1341"/>
                    <a:pt x="3724" y="1348"/>
                    <a:pt x="3732" y="1348"/>
                  </a:cubicBezTo>
                  <a:cubicBezTo>
                    <a:pt x="3740" y="1348"/>
                    <a:pt x="3740" y="1341"/>
                    <a:pt x="3740" y="1325"/>
                  </a:cubicBezTo>
                  <a:cubicBezTo>
                    <a:pt x="3800" y="1325"/>
                    <a:pt x="3800" y="1356"/>
                    <a:pt x="3770" y="1386"/>
                  </a:cubicBezTo>
                  <a:cubicBezTo>
                    <a:pt x="3735" y="1404"/>
                    <a:pt x="3730" y="1421"/>
                    <a:pt x="3750" y="1421"/>
                  </a:cubicBezTo>
                  <a:cubicBezTo>
                    <a:pt x="3765" y="1421"/>
                    <a:pt x="3792" y="1412"/>
                    <a:pt x="3831" y="1386"/>
                  </a:cubicBezTo>
                  <a:lnTo>
                    <a:pt x="3831" y="1386"/>
                  </a:lnTo>
                  <a:lnTo>
                    <a:pt x="3800" y="1447"/>
                  </a:lnTo>
                  <a:lnTo>
                    <a:pt x="3892" y="1447"/>
                  </a:lnTo>
                  <a:cubicBezTo>
                    <a:pt x="3922" y="1417"/>
                    <a:pt x="3952" y="1386"/>
                    <a:pt x="3952" y="1356"/>
                  </a:cubicBezTo>
                  <a:cubicBezTo>
                    <a:pt x="3952" y="1341"/>
                    <a:pt x="3960" y="1333"/>
                    <a:pt x="3968" y="1333"/>
                  </a:cubicBezTo>
                  <a:cubicBezTo>
                    <a:pt x="3975" y="1333"/>
                    <a:pt x="3983" y="1341"/>
                    <a:pt x="3983" y="1356"/>
                  </a:cubicBezTo>
                  <a:cubicBezTo>
                    <a:pt x="4013" y="1386"/>
                    <a:pt x="3983" y="1417"/>
                    <a:pt x="3952" y="1447"/>
                  </a:cubicBezTo>
                  <a:cubicBezTo>
                    <a:pt x="3943" y="1438"/>
                    <a:pt x="3937" y="1434"/>
                    <a:pt x="3932" y="1434"/>
                  </a:cubicBezTo>
                  <a:cubicBezTo>
                    <a:pt x="3919" y="1434"/>
                    <a:pt x="3913" y="1456"/>
                    <a:pt x="3892" y="1477"/>
                  </a:cubicBezTo>
                  <a:cubicBezTo>
                    <a:pt x="3876" y="1493"/>
                    <a:pt x="3899" y="1500"/>
                    <a:pt x="3933" y="1500"/>
                  </a:cubicBezTo>
                  <a:cubicBezTo>
                    <a:pt x="3968" y="1500"/>
                    <a:pt x="4013" y="1493"/>
                    <a:pt x="4044" y="1477"/>
                  </a:cubicBezTo>
                  <a:lnTo>
                    <a:pt x="4044" y="1477"/>
                  </a:lnTo>
                  <a:lnTo>
                    <a:pt x="4013" y="1508"/>
                  </a:lnTo>
                  <a:cubicBezTo>
                    <a:pt x="3983" y="1508"/>
                    <a:pt x="4013" y="1538"/>
                    <a:pt x="4044" y="1569"/>
                  </a:cubicBezTo>
                  <a:cubicBezTo>
                    <a:pt x="4059" y="1584"/>
                    <a:pt x="4074" y="1591"/>
                    <a:pt x="4085" y="1591"/>
                  </a:cubicBezTo>
                  <a:cubicBezTo>
                    <a:pt x="4097" y="1591"/>
                    <a:pt x="4104" y="1584"/>
                    <a:pt x="4104" y="1569"/>
                  </a:cubicBezTo>
                  <a:cubicBezTo>
                    <a:pt x="4135" y="1569"/>
                    <a:pt x="4165" y="1538"/>
                    <a:pt x="4165" y="1538"/>
                  </a:cubicBezTo>
                  <a:cubicBezTo>
                    <a:pt x="4165" y="1538"/>
                    <a:pt x="4165" y="1508"/>
                    <a:pt x="4196" y="1477"/>
                  </a:cubicBezTo>
                  <a:cubicBezTo>
                    <a:pt x="4196" y="1477"/>
                    <a:pt x="4196" y="1538"/>
                    <a:pt x="4196" y="1569"/>
                  </a:cubicBezTo>
                  <a:cubicBezTo>
                    <a:pt x="4196" y="1660"/>
                    <a:pt x="4196" y="1690"/>
                    <a:pt x="4226" y="1751"/>
                  </a:cubicBezTo>
                  <a:cubicBezTo>
                    <a:pt x="4256" y="1781"/>
                    <a:pt x="4287" y="1812"/>
                    <a:pt x="4287" y="1873"/>
                  </a:cubicBezTo>
                  <a:cubicBezTo>
                    <a:pt x="4307" y="1873"/>
                    <a:pt x="4314" y="1886"/>
                    <a:pt x="4325" y="1886"/>
                  </a:cubicBezTo>
                  <a:cubicBezTo>
                    <a:pt x="4331" y="1886"/>
                    <a:pt x="4337" y="1883"/>
                    <a:pt x="4348" y="1873"/>
                  </a:cubicBezTo>
                  <a:lnTo>
                    <a:pt x="4378" y="1903"/>
                  </a:lnTo>
                  <a:cubicBezTo>
                    <a:pt x="4378" y="1933"/>
                    <a:pt x="4378" y="1964"/>
                    <a:pt x="4408" y="1964"/>
                  </a:cubicBezTo>
                  <a:cubicBezTo>
                    <a:pt x="4414" y="1958"/>
                    <a:pt x="4419" y="1955"/>
                    <a:pt x="4423" y="1955"/>
                  </a:cubicBezTo>
                  <a:cubicBezTo>
                    <a:pt x="4439" y="1955"/>
                    <a:pt x="4439" y="1994"/>
                    <a:pt x="4439" y="1994"/>
                  </a:cubicBezTo>
                  <a:cubicBezTo>
                    <a:pt x="4439" y="2025"/>
                    <a:pt x="4439" y="2040"/>
                    <a:pt x="4446" y="2040"/>
                  </a:cubicBezTo>
                  <a:cubicBezTo>
                    <a:pt x="4454" y="2040"/>
                    <a:pt x="4469" y="2025"/>
                    <a:pt x="4500" y="1994"/>
                  </a:cubicBezTo>
                  <a:cubicBezTo>
                    <a:pt x="4530" y="1964"/>
                    <a:pt x="4530" y="1903"/>
                    <a:pt x="4500" y="1903"/>
                  </a:cubicBezTo>
                  <a:lnTo>
                    <a:pt x="4469" y="1842"/>
                  </a:lnTo>
                  <a:lnTo>
                    <a:pt x="4530" y="1873"/>
                  </a:lnTo>
                  <a:cubicBezTo>
                    <a:pt x="4530" y="1888"/>
                    <a:pt x="4545" y="1895"/>
                    <a:pt x="4564" y="1895"/>
                  </a:cubicBezTo>
                  <a:cubicBezTo>
                    <a:pt x="4583" y="1895"/>
                    <a:pt x="4606" y="1888"/>
                    <a:pt x="4621" y="1873"/>
                  </a:cubicBezTo>
                  <a:lnTo>
                    <a:pt x="4652" y="1873"/>
                  </a:lnTo>
                  <a:cubicBezTo>
                    <a:pt x="4652" y="1873"/>
                    <a:pt x="4621" y="1903"/>
                    <a:pt x="4591" y="1933"/>
                  </a:cubicBezTo>
                  <a:cubicBezTo>
                    <a:pt x="4560" y="1933"/>
                    <a:pt x="4530" y="1933"/>
                    <a:pt x="4530" y="1964"/>
                  </a:cubicBezTo>
                  <a:cubicBezTo>
                    <a:pt x="4480" y="2013"/>
                    <a:pt x="4491" y="2063"/>
                    <a:pt x="4514" y="2063"/>
                  </a:cubicBezTo>
                  <a:cubicBezTo>
                    <a:pt x="4519" y="2063"/>
                    <a:pt x="4524" y="2061"/>
                    <a:pt x="4530" y="2055"/>
                  </a:cubicBezTo>
                  <a:cubicBezTo>
                    <a:pt x="4560" y="2055"/>
                    <a:pt x="4560" y="2055"/>
                    <a:pt x="4530" y="2085"/>
                  </a:cubicBezTo>
                  <a:cubicBezTo>
                    <a:pt x="4508" y="2107"/>
                    <a:pt x="4517" y="2128"/>
                    <a:pt x="4546" y="2128"/>
                  </a:cubicBezTo>
                  <a:cubicBezTo>
                    <a:pt x="4558" y="2128"/>
                    <a:pt x="4573" y="2125"/>
                    <a:pt x="4591" y="2116"/>
                  </a:cubicBezTo>
                  <a:cubicBezTo>
                    <a:pt x="4609" y="2107"/>
                    <a:pt x="4621" y="2103"/>
                    <a:pt x="4629" y="2103"/>
                  </a:cubicBezTo>
                  <a:cubicBezTo>
                    <a:pt x="4649" y="2103"/>
                    <a:pt x="4643" y="2125"/>
                    <a:pt x="4621" y="2146"/>
                  </a:cubicBezTo>
                  <a:cubicBezTo>
                    <a:pt x="4596" y="2221"/>
                    <a:pt x="4612" y="2276"/>
                    <a:pt x="4636" y="2276"/>
                  </a:cubicBezTo>
                  <a:cubicBezTo>
                    <a:pt x="4641" y="2276"/>
                    <a:pt x="4646" y="2273"/>
                    <a:pt x="4652" y="2268"/>
                  </a:cubicBezTo>
                  <a:cubicBezTo>
                    <a:pt x="4668" y="2260"/>
                    <a:pt x="4682" y="2256"/>
                    <a:pt x="4694" y="2256"/>
                  </a:cubicBezTo>
                  <a:cubicBezTo>
                    <a:pt x="4726" y="2256"/>
                    <a:pt x="4743" y="2284"/>
                    <a:pt x="4743" y="2328"/>
                  </a:cubicBezTo>
                  <a:cubicBezTo>
                    <a:pt x="4712" y="2359"/>
                    <a:pt x="4743" y="2359"/>
                    <a:pt x="4773" y="2359"/>
                  </a:cubicBezTo>
                  <a:cubicBezTo>
                    <a:pt x="4743" y="2389"/>
                    <a:pt x="4712" y="2420"/>
                    <a:pt x="4773" y="2420"/>
                  </a:cubicBezTo>
                  <a:cubicBezTo>
                    <a:pt x="4773" y="2420"/>
                    <a:pt x="4773" y="2420"/>
                    <a:pt x="4803" y="2389"/>
                  </a:cubicBezTo>
                  <a:lnTo>
                    <a:pt x="4864" y="2389"/>
                  </a:lnTo>
                  <a:cubicBezTo>
                    <a:pt x="4864" y="2389"/>
                    <a:pt x="4895" y="2359"/>
                    <a:pt x="4895" y="2328"/>
                  </a:cubicBezTo>
                  <a:cubicBezTo>
                    <a:pt x="4925" y="2328"/>
                    <a:pt x="4955" y="2420"/>
                    <a:pt x="4895" y="2511"/>
                  </a:cubicBezTo>
                  <a:lnTo>
                    <a:pt x="4864" y="2572"/>
                  </a:lnTo>
                  <a:cubicBezTo>
                    <a:pt x="4895" y="2541"/>
                    <a:pt x="4925" y="2541"/>
                    <a:pt x="4925" y="2541"/>
                  </a:cubicBezTo>
                  <a:lnTo>
                    <a:pt x="4925" y="2541"/>
                  </a:lnTo>
                  <a:cubicBezTo>
                    <a:pt x="4925" y="2541"/>
                    <a:pt x="4925" y="2572"/>
                    <a:pt x="4895" y="2572"/>
                  </a:cubicBezTo>
                  <a:cubicBezTo>
                    <a:pt x="4895" y="2602"/>
                    <a:pt x="4895" y="2602"/>
                    <a:pt x="4895" y="2632"/>
                  </a:cubicBezTo>
                  <a:lnTo>
                    <a:pt x="4925" y="2632"/>
                  </a:lnTo>
                  <a:cubicBezTo>
                    <a:pt x="4955" y="2602"/>
                    <a:pt x="4971" y="2587"/>
                    <a:pt x="4974" y="2587"/>
                  </a:cubicBezTo>
                  <a:lnTo>
                    <a:pt x="4974" y="2587"/>
                  </a:lnTo>
                  <a:cubicBezTo>
                    <a:pt x="4978" y="2587"/>
                    <a:pt x="4971" y="2602"/>
                    <a:pt x="4955" y="2632"/>
                  </a:cubicBezTo>
                  <a:cubicBezTo>
                    <a:pt x="4934" y="2654"/>
                    <a:pt x="4928" y="2675"/>
                    <a:pt x="4958" y="2675"/>
                  </a:cubicBezTo>
                  <a:cubicBezTo>
                    <a:pt x="4971" y="2675"/>
                    <a:pt x="4990" y="2672"/>
                    <a:pt x="5016" y="2663"/>
                  </a:cubicBezTo>
                  <a:cubicBezTo>
                    <a:pt x="5029" y="2650"/>
                    <a:pt x="5036" y="2643"/>
                    <a:pt x="5038" y="2643"/>
                  </a:cubicBezTo>
                  <a:lnTo>
                    <a:pt x="5038" y="2643"/>
                  </a:lnTo>
                  <a:cubicBezTo>
                    <a:pt x="5041" y="2643"/>
                    <a:pt x="5034" y="2658"/>
                    <a:pt x="5016" y="2693"/>
                  </a:cubicBezTo>
                  <a:cubicBezTo>
                    <a:pt x="4986" y="2693"/>
                    <a:pt x="4955" y="2724"/>
                    <a:pt x="4986" y="2754"/>
                  </a:cubicBezTo>
                  <a:lnTo>
                    <a:pt x="5016" y="2724"/>
                  </a:lnTo>
                  <a:cubicBezTo>
                    <a:pt x="5025" y="2715"/>
                    <a:pt x="5034" y="2711"/>
                    <a:pt x="5041" y="2711"/>
                  </a:cubicBezTo>
                  <a:cubicBezTo>
                    <a:pt x="5059" y="2711"/>
                    <a:pt x="5068" y="2733"/>
                    <a:pt x="5047" y="2754"/>
                  </a:cubicBezTo>
                  <a:cubicBezTo>
                    <a:pt x="5016" y="2754"/>
                    <a:pt x="5047" y="2784"/>
                    <a:pt x="5077" y="2784"/>
                  </a:cubicBezTo>
                  <a:cubicBezTo>
                    <a:pt x="5107" y="2845"/>
                    <a:pt x="5107" y="2845"/>
                    <a:pt x="5077" y="2876"/>
                  </a:cubicBezTo>
                  <a:cubicBezTo>
                    <a:pt x="5062" y="2891"/>
                    <a:pt x="5054" y="2898"/>
                    <a:pt x="5058" y="2898"/>
                  </a:cubicBezTo>
                  <a:cubicBezTo>
                    <a:pt x="5062" y="2898"/>
                    <a:pt x="5077" y="2891"/>
                    <a:pt x="5107" y="2876"/>
                  </a:cubicBezTo>
                  <a:cubicBezTo>
                    <a:pt x="5138" y="2876"/>
                    <a:pt x="5138" y="2876"/>
                    <a:pt x="5138" y="2936"/>
                  </a:cubicBezTo>
                  <a:cubicBezTo>
                    <a:pt x="5107" y="2967"/>
                    <a:pt x="5107" y="2967"/>
                    <a:pt x="5168" y="2967"/>
                  </a:cubicBezTo>
                  <a:cubicBezTo>
                    <a:pt x="5199" y="2936"/>
                    <a:pt x="5229" y="2906"/>
                    <a:pt x="5229" y="2906"/>
                  </a:cubicBezTo>
                  <a:cubicBezTo>
                    <a:pt x="5229" y="2876"/>
                    <a:pt x="5229" y="2876"/>
                    <a:pt x="5229" y="2876"/>
                  </a:cubicBezTo>
                  <a:cubicBezTo>
                    <a:pt x="5229" y="2876"/>
                    <a:pt x="5259" y="2876"/>
                    <a:pt x="5259" y="2906"/>
                  </a:cubicBezTo>
                  <a:cubicBezTo>
                    <a:pt x="5290" y="2936"/>
                    <a:pt x="5290" y="2936"/>
                    <a:pt x="5351" y="2967"/>
                  </a:cubicBezTo>
                  <a:cubicBezTo>
                    <a:pt x="5360" y="2976"/>
                    <a:pt x="5371" y="2979"/>
                    <a:pt x="5381" y="2979"/>
                  </a:cubicBezTo>
                  <a:cubicBezTo>
                    <a:pt x="5406" y="2979"/>
                    <a:pt x="5424" y="2958"/>
                    <a:pt x="5381" y="2936"/>
                  </a:cubicBezTo>
                  <a:lnTo>
                    <a:pt x="5411" y="2906"/>
                  </a:lnTo>
                  <a:cubicBezTo>
                    <a:pt x="5449" y="2868"/>
                    <a:pt x="5463" y="2842"/>
                    <a:pt x="5447" y="2842"/>
                  </a:cubicBezTo>
                  <a:cubicBezTo>
                    <a:pt x="5437" y="2842"/>
                    <a:pt x="5416" y="2852"/>
                    <a:pt x="5381" y="2876"/>
                  </a:cubicBezTo>
                  <a:cubicBezTo>
                    <a:pt x="5335" y="2906"/>
                    <a:pt x="5313" y="2921"/>
                    <a:pt x="5309" y="2921"/>
                  </a:cubicBezTo>
                  <a:cubicBezTo>
                    <a:pt x="5305" y="2921"/>
                    <a:pt x="5320" y="2906"/>
                    <a:pt x="5351" y="2876"/>
                  </a:cubicBezTo>
                  <a:cubicBezTo>
                    <a:pt x="5381" y="2845"/>
                    <a:pt x="5381" y="2815"/>
                    <a:pt x="5381" y="2815"/>
                  </a:cubicBezTo>
                  <a:cubicBezTo>
                    <a:pt x="5351" y="2784"/>
                    <a:pt x="5351" y="2784"/>
                    <a:pt x="5381" y="2754"/>
                  </a:cubicBezTo>
                  <a:cubicBezTo>
                    <a:pt x="5411" y="2754"/>
                    <a:pt x="5442" y="2724"/>
                    <a:pt x="5411" y="2693"/>
                  </a:cubicBezTo>
                  <a:lnTo>
                    <a:pt x="5381" y="2693"/>
                  </a:lnTo>
                  <a:cubicBezTo>
                    <a:pt x="5373" y="2701"/>
                    <a:pt x="5367" y="2705"/>
                    <a:pt x="5363" y="2705"/>
                  </a:cubicBezTo>
                  <a:cubicBezTo>
                    <a:pt x="5353" y="2705"/>
                    <a:pt x="5359" y="2677"/>
                    <a:pt x="5381" y="2632"/>
                  </a:cubicBezTo>
                  <a:cubicBezTo>
                    <a:pt x="5396" y="2617"/>
                    <a:pt x="5404" y="2610"/>
                    <a:pt x="5400" y="2610"/>
                  </a:cubicBezTo>
                  <a:cubicBezTo>
                    <a:pt x="5396" y="2610"/>
                    <a:pt x="5381" y="2617"/>
                    <a:pt x="5351" y="2632"/>
                  </a:cubicBezTo>
                  <a:cubicBezTo>
                    <a:pt x="5332" y="2651"/>
                    <a:pt x="5316" y="2658"/>
                    <a:pt x="5305" y="2658"/>
                  </a:cubicBezTo>
                  <a:cubicBezTo>
                    <a:pt x="5280" y="2658"/>
                    <a:pt x="5278" y="2623"/>
                    <a:pt x="5320" y="2602"/>
                  </a:cubicBezTo>
                  <a:cubicBezTo>
                    <a:pt x="5320" y="2602"/>
                    <a:pt x="5290" y="2572"/>
                    <a:pt x="5290" y="2572"/>
                  </a:cubicBezTo>
                  <a:cubicBezTo>
                    <a:pt x="5290" y="2562"/>
                    <a:pt x="5286" y="2558"/>
                    <a:pt x="5281" y="2558"/>
                  </a:cubicBezTo>
                  <a:cubicBezTo>
                    <a:pt x="5270" y="2558"/>
                    <a:pt x="5249" y="2572"/>
                    <a:pt x="5229" y="2572"/>
                  </a:cubicBezTo>
                  <a:cubicBezTo>
                    <a:pt x="5199" y="2587"/>
                    <a:pt x="5183" y="2594"/>
                    <a:pt x="5180" y="2594"/>
                  </a:cubicBezTo>
                  <a:cubicBezTo>
                    <a:pt x="5176" y="2594"/>
                    <a:pt x="5183" y="2587"/>
                    <a:pt x="5199" y="2572"/>
                  </a:cubicBezTo>
                  <a:cubicBezTo>
                    <a:pt x="5199" y="2541"/>
                    <a:pt x="5229" y="2541"/>
                    <a:pt x="5229" y="2541"/>
                  </a:cubicBezTo>
                  <a:cubicBezTo>
                    <a:pt x="5259" y="2511"/>
                    <a:pt x="5259" y="2480"/>
                    <a:pt x="5229" y="2480"/>
                  </a:cubicBezTo>
                  <a:cubicBezTo>
                    <a:pt x="5229" y="2459"/>
                    <a:pt x="5214" y="2437"/>
                    <a:pt x="5194" y="2437"/>
                  </a:cubicBezTo>
                  <a:cubicBezTo>
                    <a:pt x="5186" y="2437"/>
                    <a:pt x="5177" y="2441"/>
                    <a:pt x="5168" y="2450"/>
                  </a:cubicBezTo>
                  <a:lnTo>
                    <a:pt x="5199" y="2420"/>
                  </a:lnTo>
                  <a:cubicBezTo>
                    <a:pt x="5199" y="2389"/>
                    <a:pt x="5229" y="2389"/>
                    <a:pt x="5199" y="2389"/>
                  </a:cubicBezTo>
                  <a:cubicBezTo>
                    <a:pt x="5199" y="2389"/>
                    <a:pt x="5168" y="2389"/>
                    <a:pt x="5199" y="2328"/>
                  </a:cubicBezTo>
                  <a:cubicBezTo>
                    <a:pt x="5199" y="2301"/>
                    <a:pt x="5180" y="2286"/>
                    <a:pt x="5157" y="2286"/>
                  </a:cubicBezTo>
                  <a:cubicBezTo>
                    <a:pt x="5129" y="2286"/>
                    <a:pt x="5094" y="2309"/>
                    <a:pt x="5077" y="2359"/>
                  </a:cubicBezTo>
                  <a:lnTo>
                    <a:pt x="5077" y="2328"/>
                  </a:lnTo>
                  <a:lnTo>
                    <a:pt x="5047" y="2328"/>
                  </a:lnTo>
                  <a:cubicBezTo>
                    <a:pt x="5037" y="2339"/>
                    <a:pt x="5026" y="2342"/>
                    <a:pt x="5017" y="2342"/>
                  </a:cubicBezTo>
                  <a:cubicBezTo>
                    <a:pt x="4999" y="2342"/>
                    <a:pt x="4986" y="2328"/>
                    <a:pt x="4986" y="2328"/>
                  </a:cubicBezTo>
                  <a:lnTo>
                    <a:pt x="5047" y="2268"/>
                  </a:lnTo>
                  <a:cubicBezTo>
                    <a:pt x="5110" y="2247"/>
                    <a:pt x="5129" y="2211"/>
                    <a:pt x="5105" y="2211"/>
                  </a:cubicBezTo>
                  <a:cubicBezTo>
                    <a:pt x="5094" y="2211"/>
                    <a:pt x="5075" y="2218"/>
                    <a:pt x="5047" y="2237"/>
                  </a:cubicBezTo>
                  <a:lnTo>
                    <a:pt x="5077" y="2207"/>
                  </a:lnTo>
                  <a:cubicBezTo>
                    <a:pt x="5107" y="2177"/>
                    <a:pt x="5077" y="2177"/>
                    <a:pt x="5047" y="2146"/>
                  </a:cubicBezTo>
                  <a:cubicBezTo>
                    <a:pt x="5016" y="2146"/>
                    <a:pt x="4955" y="2177"/>
                    <a:pt x="4925" y="2177"/>
                  </a:cubicBezTo>
                  <a:cubicBezTo>
                    <a:pt x="4915" y="2187"/>
                    <a:pt x="4908" y="2190"/>
                    <a:pt x="4904" y="2190"/>
                  </a:cubicBezTo>
                  <a:cubicBezTo>
                    <a:pt x="4895" y="2190"/>
                    <a:pt x="4895" y="2177"/>
                    <a:pt x="4895" y="2177"/>
                  </a:cubicBezTo>
                  <a:cubicBezTo>
                    <a:pt x="4895" y="2177"/>
                    <a:pt x="4895" y="2177"/>
                    <a:pt x="4895" y="2146"/>
                  </a:cubicBezTo>
                  <a:cubicBezTo>
                    <a:pt x="4938" y="2125"/>
                    <a:pt x="4935" y="2103"/>
                    <a:pt x="4908" y="2103"/>
                  </a:cubicBezTo>
                  <a:cubicBezTo>
                    <a:pt x="4897" y="2103"/>
                    <a:pt x="4882" y="2107"/>
                    <a:pt x="4864" y="2116"/>
                  </a:cubicBezTo>
                  <a:lnTo>
                    <a:pt x="4895" y="2085"/>
                  </a:lnTo>
                  <a:cubicBezTo>
                    <a:pt x="4925" y="2055"/>
                    <a:pt x="4955" y="2025"/>
                    <a:pt x="4864" y="1964"/>
                  </a:cubicBezTo>
                  <a:cubicBezTo>
                    <a:pt x="4803" y="1903"/>
                    <a:pt x="4773" y="1842"/>
                    <a:pt x="4803" y="1842"/>
                  </a:cubicBezTo>
                  <a:cubicBezTo>
                    <a:pt x="4803" y="1821"/>
                    <a:pt x="4758" y="1799"/>
                    <a:pt x="4710" y="1799"/>
                  </a:cubicBezTo>
                  <a:cubicBezTo>
                    <a:pt x="4690" y="1799"/>
                    <a:pt x="4669" y="1803"/>
                    <a:pt x="4652" y="1812"/>
                  </a:cubicBezTo>
                  <a:cubicBezTo>
                    <a:pt x="4652" y="1781"/>
                    <a:pt x="4652" y="1751"/>
                    <a:pt x="4621" y="1721"/>
                  </a:cubicBezTo>
                  <a:cubicBezTo>
                    <a:pt x="4591" y="1690"/>
                    <a:pt x="4591" y="1690"/>
                    <a:pt x="4621" y="1660"/>
                  </a:cubicBezTo>
                  <a:cubicBezTo>
                    <a:pt x="4652" y="1645"/>
                    <a:pt x="4667" y="1637"/>
                    <a:pt x="4663" y="1637"/>
                  </a:cubicBezTo>
                  <a:cubicBezTo>
                    <a:pt x="4659" y="1637"/>
                    <a:pt x="4636" y="1645"/>
                    <a:pt x="4591" y="1660"/>
                  </a:cubicBezTo>
                  <a:cubicBezTo>
                    <a:pt x="4530" y="1660"/>
                    <a:pt x="4500" y="1599"/>
                    <a:pt x="4560" y="1569"/>
                  </a:cubicBezTo>
                  <a:cubicBezTo>
                    <a:pt x="4591" y="1538"/>
                    <a:pt x="4560" y="1538"/>
                    <a:pt x="4530" y="1508"/>
                  </a:cubicBezTo>
                  <a:cubicBezTo>
                    <a:pt x="4500" y="1508"/>
                    <a:pt x="4469" y="1477"/>
                    <a:pt x="4439" y="1447"/>
                  </a:cubicBezTo>
                  <a:cubicBezTo>
                    <a:pt x="4424" y="1417"/>
                    <a:pt x="4416" y="1401"/>
                    <a:pt x="4405" y="1401"/>
                  </a:cubicBezTo>
                  <a:cubicBezTo>
                    <a:pt x="4393" y="1401"/>
                    <a:pt x="4378" y="1417"/>
                    <a:pt x="4348" y="1447"/>
                  </a:cubicBezTo>
                  <a:cubicBezTo>
                    <a:pt x="4332" y="1462"/>
                    <a:pt x="4317" y="1470"/>
                    <a:pt x="4306" y="1470"/>
                  </a:cubicBezTo>
                  <a:cubicBezTo>
                    <a:pt x="4294" y="1470"/>
                    <a:pt x="4287" y="1462"/>
                    <a:pt x="4287" y="1447"/>
                  </a:cubicBezTo>
                  <a:cubicBezTo>
                    <a:pt x="4256" y="1447"/>
                    <a:pt x="4256" y="1417"/>
                    <a:pt x="4256" y="1386"/>
                  </a:cubicBezTo>
                  <a:cubicBezTo>
                    <a:pt x="4256" y="1386"/>
                    <a:pt x="4287" y="1356"/>
                    <a:pt x="4256" y="1356"/>
                  </a:cubicBezTo>
                  <a:cubicBezTo>
                    <a:pt x="4256" y="1325"/>
                    <a:pt x="4226" y="1325"/>
                    <a:pt x="4256" y="1295"/>
                  </a:cubicBezTo>
                  <a:cubicBezTo>
                    <a:pt x="4256" y="1295"/>
                    <a:pt x="4256" y="1265"/>
                    <a:pt x="4226" y="1234"/>
                  </a:cubicBezTo>
                  <a:cubicBezTo>
                    <a:pt x="4196" y="1204"/>
                    <a:pt x="4165" y="1173"/>
                    <a:pt x="4196" y="1143"/>
                  </a:cubicBezTo>
                  <a:cubicBezTo>
                    <a:pt x="4165" y="1143"/>
                    <a:pt x="4165" y="1143"/>
                    <a:pt x="4135" y="1173"/>
                  </a:cubicBezTo>
                  <a:cubicBezTo>
                    <a:pt x="4135" y="1173"/>
                    <a:pt x="4125" y="1178"/>
                    <a:pt x="4111" y="1178"/>
                  </a:cubicBezTo>
                  <a:cubicBezTo>
                    <a:pt x="4091" y="1178"/>
                    <a:pt x="4062" y="1167"/>
                    <a:pt x="4044" y="1113"/>
                  </a:cubicBezTo>
                  <a:cubicBezTo>
                    <a:pt x="4019" y="1113"/>
                    <a:pt x="3975" y="1074"/>
                    <a:pt x="3959" y="1074"/>
                  </a:cubicBezTo>
                  <a:cubicBezTo>
                    <a:pt x="3955" y="1074"/>
                    <a:pt x="3952" y="1076"/>
                    <a:pt x="3952" y="1082"/>
                  </a:cubicBezTo>
                  <a:cubicBezTo>
                    <a:pt x="3922" y="1082"/>
                    <a:pt x="3922" y="1082"/>
                    <a:pt x="3952" y="1052"/>
                  </a:cubicBezTo>
                  <a:cubicBezTo>
                    <a:pt x="3975" y="1007"/>
                    <a:pt x="3964" y="979"/>
                    <a:pt x="3921" y="979"/>
                  </a:cubicBezTo>
                  <a:cubicBezTo>
                    <a:pt x="3906" y="979"/>
                    <a:pt x="3886" y="983"/>
                    <a:pt x="3861" y="991"/>
                  </a:cubicBezTo>
                  <a:cubicBezTo>
                    <a:pt x="3861" y="1006"/>
                    <a:pt x="3854" y="1014"/>
                    <a:pt x="3846" y="1014"/>
                  </a:cubicBezTo>
                  <a:cubicBezTo>
                    <a:pt x="3838" y="1014"/>
                    <a:pt x="3831" y="1006"/>
                    <a:pt x="3831" y="991"/>
                  </a:cubicBezTo>
                  <a:cubicBezTo>
                    <a:pt x="3831" y="991"/>
                    <a:pt x="3831" y="978"/>
                    <a:pt x="3822" y="978"/>
                  </a:cubicBezTo>
                  <a:cubicBezTo>
                    <a:pt x="3817" y="978"/>
                    <a:pt x="3811" y="981"/>
                    <a:pt x="3800" y="991"/>
                  </a:cubicBezTo>
                  <a:cubicBezTo>
                    <a:pt x="3770" y="991"/>
                    <a:pt x="3770" y="991"/>
                    <a:pt x="3740" y="961"/>
                  </a:cubicBezTo>
                  <a:cubicBezTo>
                    <a:pt x="3740" y="930"/>
                    <a:pt x="3740" y="930"/>
                    <a:pt x="3709" y="900"/>
                  </a:cubicBezTo>
                  <a:cubicBezTo>
                    <a:pt x="3679" y="900"/>
                    <a:pt x="3466" y="809"/>
                    <a:pt x="3466" y="778"/>
                  </a:cubicBezTo>
                  <a:cubicBezTo>
                    <a:pt x="3451" y="794"/>
                    <a:pt x="3443" y="801"/>
                    <a:pt x="3436" y="801"/>
                  </a:cubicBezTo>
                  <a:cubicBezTo>
                    <a:pt x="3428" y="801"/>
                    <a:pt x="3420" y="794"/>
                    <a:pt x="3405" y="778"/>
                  </a:cubicBezTo>
                  <a:cubicBezTo>
                    <a:pt x="3405" y="755"/>
                    <a:pt x="3401" y="745"/>
                    <a:pt x="3395" y="745"/>
                  </a:cubicBezTo>
                  <a:cubicBezTo>
                    <a:pt x="3386" y="745"/>
                    <a:pt x="3375" y="771"/>
                    <a:pt x="3375" y="809"/>
                  </a:cubicBezTo>
                  <a:lnTo>
                    <a:pt x="3405" y="809"/>
                  </a:lnTo>
                  <a:cubicBezTo>
                    <a:pt x="3395" y="830"/>
                    <a:pt x="3380" y="840"/>
                    <a:pt x="3367" y="840"/>
                  </a:cubicBezTo>
                  <a:cubicBezTo>
                    <a:pt x="3343" y="840"/>
                    <a:pt x="3325" y="807"/>
                    <a:pt x="3344" y="748"/>
                  </a:cubicBezTo>
                  <a:cubicBezTo>
                    <a:pt x="3360" y="718"/>
                    <a:pt x="3367" y="702"/>
                    <a:pt x="3363" y="702"/>
                  </a:cubicBezTo>
                  <a:lnTo>
                    <a:pt x="3363" y="702"/>
                  </a:lnTo>
                  <a:cubicBezTo>
                    <a:pt x="3360" y="702"/>
                    <a:pt x="3344" y="718"/>
                    <a:pt x="3314" y="748"/>
                  </a:cubicBezTo>
                  <a:cubicBezTo>
                    <a:pt x="3301" y="761"/>
                    <a:pt x="3289" y="768"/>
                    <a:pt x="3278" y="768"/>
                  </a:cubicBezTo>
                  <a:cubicBezTo>
                    <a:pt x="3264" y="768"/>
                    <a:pt x="3253" y="753"/>
                    <a:pt x="3253" y="718"/>
                  </a:cubicBezTo>
                  <a:cubicBezTo>
                    <a:pt x="3204" y="766"/>
                    <a:pt x="3164" y="798"/>
                    <a:pt x="3142" y="798"/>
                  </a:cubicBezTo>
                  <a:cubicBezTo>
                    <a:pt x="3123" y="798"/>
                    <a:pt x="3118" y="774"/>
                    <a:pt x="3132" y="718"/>
                  </a:cubicBezTo>
                  <a:cubicBezTo>
                    <a:pt x="3162" y="657"/>
                    <a:pt x="3162" y="596"/>
                    <a:pt x="3132" y="596"/>
                  </a:cubicBezTo>
                  <a:cubicBezTo>
                    <a:pt x="3101" y="596"/>
                    <a:pt x="3101" y="626"/>
                    <a:pt x="3101" y="657"/>
                  </a:cubicBezTo>
                  <a:cubicBezTo>
                    <a:pt x="3101" y="687"/>
                    <a:pt x="3094" y="702"/>
                    <a:pt x="3082" y="702"/>
                  </a:cubicBezTo>
                  <a:cubicBezTo>
                    <a:pt x="3071" y="702"/>
                    <a:pt x="3056" y="687"/>
                    <a:pt x="3041" y="657"/>
                  </a:cubicBezTo>
                  <a:cubicBezTo>
                    <a:pt x="3020" y="576"/>
                    <a:pt x="3000" y="549"/>
                    <a:pt x="2971" y="549"/>
                  </a:cubicBezTo>
                  <a:cubicBezTo>
                    <a:pt x="2956" y="549"/>
                    <a:pt x="2939" y="555"/>
                    <a:pt x="2919" y="566"/>
                  </a:cubicBezTo>
                  <a:cubicBezTo>
                    <a:pt x="2873" y="589"/>
                    <a:pt x="2839" y="599"/>
                    <a:pt x="2820" y="599"/>
                  </a:cubicBezTo>
                  <a:cubicBezTo>
                    <a:pt x="2787" y="599"/>
                    <a:pt x="2790" y="573"/>
                    <a:pt x="2828" y="535"/>
                  </a:cubicBezTo>
                  <a:cubicBezTo>
                    <a:pt x="2889" y="505"/>
                    <a:pt x="2889" y="505"/>
                    <a:pt x="2828" y="505"/>
                  </a:cubicBezTo>
                  <a:lnTo>
                    <a:pt x="2737" y="505"/>
                  </a:lnTo>
                  <a:cubicBezTo>
                    <a:pt x="2706" y="505"/>
                    <a:pt x="2676" y="535"/>
                    <a:pt x="2676" y="566"/>
                  </a:cubicBezTo>
                  <a:cubicBezTo>
                    <a:pt x="2676" y="507"/>
                    <a:pt x="2663" y="473"/>
                    <a:pt x="2638" y="473"/>
                  </a:cubicBezTo>
                  <a:cubicBezTo>
                    <a:pt x="2624" y="473"/>
                    <a:pt x="2606" y="483"/>
                    <a:pt x="2585" y="505"/>
                  </a:cubicBezTo>
                  <a:lnTo>
                    <a:pt x="2554" y="505"/>
                  </a:lnTo>
                  <a:cubicBezTo>
                    <a:pt x="2524" y="505"/>
                    <a:pt x="2524" y="505"/>
                    <a:pt x="2493" y="535"/>
                  </a:cubicBezTo>
                  <a:cubicBezTo>
                    <a:pt x="2485" y="543"/>
                    <a:pt x="2479" y="547"/>
                    <a:pt x="2474" y="547"/>
                  </a:cubicBezTo>
                  <a:cubicBezTo>
                    <a:pt x="2461" y="547"/>
                    <a:pt x="2455" y="519"/>
                    <a:pt x="2433" y="474"/>
                  </a:cubicBezTo>
                  <a:cubicBezTo>
                    <a:pt x="2433" y="453"/>
                    <a:pt x="2417" y="431"/>
                    <a:pt x="2409" y="4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8"/>
            <p:cNvSpPr/>
            <p:nvPr/>
          </p:nvSpPr>
          <p:spPr>
            <a:xfrm>
              <a:off x="3131523" y="2060963"/>
              <a:ext cx="85740" cy="49560"/>
            </a:xfrm>
            <a:custGeom>
              <a:avLst/>
              <a:gdLst/>
              <a:ahLst/>
              <a:cxnLst/>
              <a:rect l="l" t="t" r="r" b="b"/>
              <a:pathLst>
                <a:path w="3223" h="1863" extrusionOk="0">
                  <a:moveTo>
                    <a:pt x="3192" y="1"/>
                  </a:moveTo>
                  <a:cubicBezTo>
                    <a:pt x="3162" y="1"/>
                    <a:pt x="3162" y="31"/>
                    <a:pt x="3162" y="61"/>
                  </a:cubicBezTo>
                  <a:cubicBezTo>
                    <a:pt x="3162" y="61"/>
                    <a:pt x="3192" y="31"/>
                    <a:pt x="3192" y="1"/>
                  </a:cubicBezTo>
                  <a:close/>
                  <a:moveTo>
                    <a:pt x="2584" y="335"/>
                  </a:moveTo>
                  <a:cubicBezTo>
                    <a:pt x="2584" y="335"/>
                    <a:pt x="2584" y="335"/>
                    <a:pt x="2584" y="335"/>
                  </a:cubicBezTo>
                  <a:cubicBezTo>
                    <a:pt x="2584" y="335"/>
                    <a:pt x="2584" y="335"/>
                    <a:pt x="2584" y="335"/>
                  </a:cubicBezTo>
                  <a:close/>
                  <a:moveTo>
                    <a:pt x="2524" y="274"/>
                  </a:moveTo>
                  <a:cubicBezTo>
                    <a:pt x="2524" y="274"/>
                    <a:pt x="2524" y="335"/>
                    <a:pt x="2554" y="365"/>
                  </a:cubicBezTo>
                  <a:lnTo>
                    <a:pt x="2554" y="365"/>
                  </a:lnTo>
                  <a:cubicBezTo>
                    <a:pt x="2554" y="298"/>
                    <a:pt x="2550" y="274"/>
                    <a:pt x="2524" y="274"/>
                  </a:cubicBezTo>
                  <a:close/>
                  <a:moveTo>
                    <a:pt x="2554" y="365"/>
                  </a:moveTo>
                  <a:cubicBezTo>
                    <a:pt x="2554" y="369"/>
                    <a:pt x="2554" y="373"/>
                    <a:pt x="2554" y="377"/>
                  </a:cubicBezTo>
                  <a:lnTo>
                    <a:pt x="2554" y="377"/>
                  </a:lnTo>
                  <a:cubicBezTo>
                    <a:pt x="2554" y="374"/>
                    <a:pt x="2554" y="370"/>
                    <a:pt x="2554" y="365"/>
                  </a:cubicBezTo>
                  <a:cubicBezTo>
                    <a:pt x="2554" y="365"/>
                    <a:pt x="2554" y="365"/>
                    <a:pt x="2554" y="365"/>
                  </a:cubicBezTo>
                  <a:close/>
                  <a:moveTo>
                    <a:pt x="2493" y="335"/>
                  </a:moveTo>
                  <a:cubicBezTo>
                    <a:pt x="2493" y="365"/>
                    <a:pt x="2486" y="380"/>
                    <a:pt x="2482" y="380"/>
                  </a:cubicBezTo>
                  <a:cubicBezTo>
                    <a:pt x="2478" y="380"/>
                    <a:pt x="2478" y="365"/>
                    <a:pt x="2493" y="335"/>
                  </a:cubicBezTo>
                  <a:close/>
                  <a:moveTo>
                    <a:pt x="2432" y="365"/>
                  </a:moveTo>
                  <a:cubicBezTo>
                    <a:pt x="2463" y="365"/>
                    <a:pt x="2432" y="396"/>
                    <a:pt x="2432" y="396"/>
                  </a:cubicBezTo>
                  <a:lnTo>
                    <a:pt x="2432" y="365"/>
                  </a:lnTo>
                  <a:close/>
                  <a:moveTo>
                    <a:pt x="2858" y="336"/>
                  </a:moveTo>
                  <a:cubicBezTo>
                    <a:pt x="2858" y="396"/>
                    <a:pt x="2858" y="396"/>
                    <a:pt x="2828" y="396"/>
                  </a:cubicBezTo>
                  <a:cubicBezTo>
                    <a:pt x="2828" y="396"/>
                    <a:pt x="2828" y="396"/>
                    <a:pt x="2828" y="365"/>
                  </a:cubicBezTo>
                  <a:cubicBezTo>
                    <a:pt x="2837" y="374"/>
                    <a:pt x="2843" y="378"/>
                    <a:pt x="2847" y="378"/>
                  </a:cubicBezTo>
                  <a:cubicBezTo>
                    <a:pt x="2858" y="378"/>
                    <a:pt x="2858" y="357"/>
                    <a:pt x="2858" y="336"/>
                  </a:cubicBezTo>
                  <a:close/>
                  <a:moveTo>
                    <a:pt x="2099" y="383"/>
                  </a:moveTo>
                  <a:cubicBezTo>
                    <a:pt x="2098" y="383"/>
                    <a:pt x="2098" y="387"/>
                    <a:pt x="2098" y="396"/>
                  </a:cubicBezTo>
                  <a:lnTo>
                    <a:pt x="2129" y="426"/>
                  </a:lnTo>
                  <a:lnTo>
                    <a:pt x="2129" y="426"/>
                  </a:lnTo>
                  <a:cubicBezTo>
                    <a:pt x="2107" y="405"/>
                    <a:pt x="2101" y="383"/>
                    <a:pt x="2099" y="383"/>
                  </a:cubicBezTo>
                  <a:close/>
                  <a:moveTo>
                    <a:pt x="2129" y="426"/>
                  </a:moveTo>
                  <a:lnTo>
                    <a:pt x="2129" y="426"/>
                  </a:lnTo>
                  <a:cubicBezTo>
                    <a:pt x="2129" y="426"/>
                    <a:pt x="2129" y="426"/>
                    <a:pt x="2129" y="426"/>
                  </a:cubicBezTo>
                  <a:close/>
                  <a:moveTo>
                    <a:pt x="2888" y="365"/>
                  </a:moveTo>
                  <a:cubicBezTo>
                    <a:pt x="2888" y="396"/>
                    <a:pt x="2858" y="426"/>
                    <a:pt x="2858" y="426"/>
                  </a:cubicBezTo>
                  <a:cubicBezTo>
                    <a:pt x="2858" y="426"/>
                    <a:pt x="2858" y="396"/>
                    <a:pt x="2858" y="365"/>
                  </a:cubicBezTo>
                  <a:close/>
                  <a:moveTo>
                    <a:pt x="2676" y="396"/>
                  </a:moveTo>
                  <a:cubicBezTo>
                    <a:pt x="2676" y="396"/>
                    <a:pt x="2676" y="426"/>
                    <a:pt x="2645" y="456"/>
                  </a:cubicBezTo>
                  <a:cubicBezTo>
                    <a:pt x="2645" y="436"/>
                    <a:pt x="2645" y="416"/>
                    <a:pt x="2645" y="396"/>
                  </a:cubicBezTo>
                  <a:close/>
                  <a:moveTo>
                    <a:pt x="1752" y="464"/>
                  </a:moveTo>
                  <a:cubicBezTo>
                    <a:pt x="1749" y="464"/>
                    <a:pt x="1749" y="472"/>
                    <a:pt x="1764" y="487"/>
                  </a:cubicBezTo>
                  <a:cubicBezTo>
                    <a:pt x="1764" y="472"/>
                    <a:pt x="1756" y="464"/>
                    <a:pt x="1752" y="464"/>
                  </a:cubicBezTo>
                  <a:close/>
                  <a:moveTo>
                    <a:pt x="2524" y="426"/>
                  </a:moveTo>
                  <a:cubicBezTo>
                    <a:pt x="2554" y="456"/>
                    <a:pt x="2554" y="487"/>
                    <a:pt x="2554" y="487"/>
                  </a:cubicBezTo>
                  <a:lnTo>
                    <a:pt x="2524" y="487"/>
                  </a:lnTo>
                  <a:cubicBezTo>
                    <a:pt x="2524" y="456"/>
                    <a:pt x="2524" y="426"/>
                    <a:pt x="2524" y="426"/>
                  </a:cubicBezTo>
                  <a:close/>
                  <a:moveTo>
                    <a:pt x="2068" y="456"/>
                  </a:moveTo>
                  <a:lnTo>
                    <a:pt x="2068" y="456"/>
                  </a:lnTo>
                  <a:cubicBezTo>
                    <a:pt x="2083" y="487"/>
                    <a:pt x="2083" y="502"/>
                    <a:pt x="2079" y="502"/>
                  </a:cubicBezTo>
                  <a:cubicBezTo>
                    <a:pt x="2075" y="502"/>
                    <a:pt x="2068" y="487"/>
                    <a:pt x="2068" y="456"/>
                  </a:cubicBezTo>
                  <a:close/>
                  <a:moveTo>
                    <a:pt x="2311" y="487"/>
                  </a:moveTo>
                  <a:cubicBezTo>
                    <a:pt x="2341" y="517"/>
                    <a:pt x="2311" y="517"/>
                    <a:pt x="2311" y="517"/>
                  </a:cubicBezTo>
                  <a:cubicBezTo>
                    <a:pt x="2311" y="517"/>
                    <a:pt x="2311" y="517"/>
                    <a:pt x="2311" y="487"/>
                  </a:cubicBezTo>
                  <a:close/>
                  <a:moveTo>
                    <a:pt x="1855" y="487"/>
                  </a:moveTo>
                  <a:lnTo>
                    <a:pt x="1855" y="487"/>
                  </a:lnTo>
                  <a:cubicBezTo>
                    <a:pt x="1868" y="513"/>
                    <a:pt x="1870" y="522"/>
                    <a:pt x="1868" y="522"/>
                  </a:cubicBezTo>
                  <a:cubicBezTo>
                    <a:pt x="1865" y="522"/>
                    <a:pt x="1855" y="504"/>
                    <a:pt x="1855" y="487"/>
                  </a:cubicBezTo>
                  <a:close/>
                  <a:moveTo>
                    <a:pt x="2098" y="456"/>
                  </a:moveTo>
                  <a:lnTo>
                    <a:pt x="2098" y="456"/>
                  </a:lnTo>
                  <a:cubicBezTo>
                    <a:pt x="2126" y="484"/>
                    <a:pt x="2128" y="536"/>
                    <a:pt x="2129" y="546"/>
                  </a:cubicBezTo>
                  <a:lnTo>
                    <a:pt x="2129" y="546"/>
                  </a:lnTo>
                  <a:cubicBezTo>
                    <a:pt x="2127" y="515"/>
                    <a:pt x="2098" y="457"/>
                    <a:pt x="2098" y="456"/>
                  </a:cubicBezTo>
                  <a:close/>
                  <a:moveTo>
                    <a:pt x="3162" y="487"/>
                  </a:moveTo>
                  <a:lnTo>
                    <a:pt x="3162" y="517"/>
                  </a:lnTo>
                  <a:cubicBezTo>
                    <a:pt x="3162" y="548"/>
                    <a:pt x="3162" y="548"/>
                    <a:pt x="3132" y="548"/>
                  </a:cubicBezTo>
                  <a:cubicBezTo>
                    <a:pt x="3132" y="548"/>
                    <a:pt x="3132" y="548"/>
                    <a:pt x="3132" y="517"/>
                  </a:cubicBezTo>
                  <a:cubicBezTo>
                    <a:pt x="3132" y="517"/>
                    <a:pt x="3132" y="487"/>
                    <a:pt x="3162" y="487"/>
                  </a:cubicBezTo>
                  <a:close/>
                  <a:moveTo>
                    <a:pt x="2676" y="548"/>
                  </a:moveTo>
                  <a:cubicBezTo>
                    <a:pt x="2706" y="578"/>
                    <a:pt x="2676" y="578"/>
                    <a:pt x="2676" y="578"/>
                  </a:cubicBezTo>
                  <a:lnTo>
                    <a:pt x="2676" y="548"/>
                  </a:lnTo>
                  <a:close/>
                  <a:moveTo>
                    <a:pt x="1764" y="548"/>
                  </a:moveTo>
                  <a:cubicBezTo>
                    <a:pt x="1764" y="548"/>
                    <a:pt x="1776" y="573"/>
                    <a:pt x="1785" y="598"/>
                  </a:cubicBezTo>
                  <a:lnTo>
                    <a:pt x="1785" y="598"/>
                  </a:lnTo>
                  <a:cubicBezTo>
                    <a:pt x="1764" y="572"/>
                    <a:pt x="1764" y="548"/>
                    <a:pt x="1764" y="548"/>
                  </a:cubicBezTo>
                  <a:close/>
                  <a:moveTo>
                    <a:pt x="3076" y="536"/>
                  </a:moveTo>
                  <a:cubicBezTo>
                    <a:pt x="3083" y="536"/>
                    <a:pt x="3096" y="560"/>
                    <a:pt x="3100" y="608"/>
                  </a:cubicBezTo>
                  <a:lnTo>
                    <a:pt x="3100" y="608"/>
                  </a:lnTo>
                  <a:cubicBezTo>
                    <a:pt x="3071" y="608"/>
                    <a:pt x="3071" y="578"/>
                    <a:pt x="3071" y="548"/>
                  </a:cubicBezTo>
                  <a:cubicBezTo>
                    <a:pt x="3071" y="540"/>
                    <a:pt x="3073" y="536"/>
                    <a:pt x="3076" y="536"/>
                  </a:cubicBezTo>
                  <a:close/>
                  <a:moveTo>
                    <a:pt x="1855" y="517"/>
                  </a:moveTo>
                  <a:lnTo>
                    <a:pt x="1885" y="578"/>
                  </a:lnTo>
                  <a:lnTo>
                    <a:pt x="1885" y="608"/>
                  </a:lnTo>
                  <a:cubicBezTo>
                    <a:pt x="1885" y="578"/>
                    <a:pt x="1855" y="548"/>
                    <a:pt x="1855" y="517"/>
                  </a:cubicBezTo>
                  <a:close/>
                  <a:moveTo>
                    <a:pt x="2828" y="548"/>
                  </a:moveTo>
                  <a:cubicBezTo>
                    <a:pt x="2828" y="572"/>
                    <a:pt x="2828" y="592"/>
                    <a:pt x="2828" y="608"/>
                  </a:cubicBezTo>
                  <a:cubicBezTo>
                    <a:pt x="2797" y="548"/>
                    <a:pt x="2828" y="548"/>
                    <a:pt x="2828" y="548"/>
                  </a:cubicBezTo>
                  <a:close/>
                  <a:moveTo>
                    <a:pt x="2980" y="578"/>
                  </a:moveTo>
                  <a:cubicBezTo>
                    <a:pt x="2980" y="588"/>
                    <a:pt x="2980" y="598"/>
                    <a:pt x="2980" y="608"/>
                  </a:cubicBezTo>
                  <a:lnTo>
                    <a:pt x="2949" y="608"/>
                  </a:lnTo>
                  <a:lnTo>
                    <a:pt x="2980" y="578"/>
                  </a:lnTo>
                  <a:close/>
                  <a:moveTo>
                    <a:pt x="1316" y="634"/>
                  </a:moveTo>
                  <a:cubicBezTo>
                    <a:pt x="1313" y="634"/>
                    <a:pt x="1321" y="652"/>
                    <a:pt x="1338" y="669"/>
                  </a:cubicBezTo>
                  <a:cubicBezTo>
                    <a:pt x="1325" y="644"/>
                    <a:pt x="1318" y="634"/>
                    <a:pt x="1316" y="634"/>
                  </a:cubicBezTo>
                  <a:close/>
                  <a:moveTo>
                    <a:pt x="1338" y="669"/>
                  </a:moveTo>
                  <a:cubicBezTo>
                    <a:pt x="1338" y="669"/>
                    <a:pt x="1338" y="669"/>
                    <a:pt x="1338" y="669"/>
                  </a:cubicBezTo>
                  <a:cubicBezTo>
                    <a:pt x="1338" y="669"/>
                    <a:pt x="1338" y="669"/>
                    <a:pt x="1338" y="669"/>
                  </a:cubicBezTo>
                  <a:close/>
                  <a:moveTo>
                    <a:pt x="1356" y="665"/>
                  </a:moveTo>
                  <a:lnTo>
                    <a:pt x="1356" y="665"/>
                  </a:lnTo>
                  <a:cubicBezTo>
                    <a:pt x="1354" y="665"/>
                    <a:pt x="1356" y="674"/>
                    <a:pt x="1369" y="700"/>
                  </a:cubicBezTo>
                  <a:cubicBezTo>
                    <a:pt x="1369" y="682"/>
                    <a:pt x="1359" y="665"/>
                    <a:pt x="1356" y="665"/>
                  </a:cubicBezTo>
                  <a:close/>
                  <a:moveTo>
                    <a:pt x="1673" y="639"/>
                  </a:moveTo>
                  <a:lnTo>
                    <a:pt x="1703" y="669"/>
                  </a:lnTo>
                  <a:lnTo>
                    <a:pt x="1703" y="700"/>
                  </a:lnTo>
                  <a:cubicBezTo>
                    <a:pt x="1673" y="669"/>
                    <a:pt x="1673" y="639"/>
                    <a:pt x="1673" y="639"/>
                  </a:cubicBezTo>
                  <a:close/>
                  <a:moveTo>
                    <a:pt x="3071" y="669"/>
                  </a:moveTo>
                  <a:cubicBezTo>
                    <a:pt x="3071" y="700"/>
                    <a:pt x="3071" y="700"/>
                    <a:pt x="3101" y="700"/>
                  </a:cubicBezTo>
                  <a:lnTo>
                    <a:pt x="3071" y="669"/>
                  </a:lnTo>
                  <a:close/>
                  <a:moveTo>
                    <a:pt x="1186" y="791"/>
                  </a:moveTo>
                  <a:cubicBezTo>
                    <a:pt x="1186" y="791"/>
                    <a:pt x="1186" y="791"/>
                    <a:pt x="1186" y="791"/>
                  </a:cubicBezTo>
                  <a:cubicBezTo>
                    <a:pt x="1186" y="791"/>
                    <a:pt x="1186" y="791"/>
                    <a:pt x="1186" y="791"/>
                  </a:cubicBezTo>
                  <a:close/>
                  <a:moveTo>
                    <a:pt x="1186" y="791"/>
                  </a:moveTo>
                  <a:cubicBezTo>
                    <a:pt x="1186" y="791"/>
                    <a:pt x="1186" y="791"/>
                    <a:pt x="1186" y="791"/>
                  </a:cubicBezTo>
                  <a:cubicBezTo>
                    <a:pt x="1186" y="791"/>
                    <a:pt x="1186" y="791"/>
                    <a:pt x="1186" y="791"/>
                  </a:cubicBezTo>
                  <a:close/>
                  <a:moveTo>
                    <a:pt x="1186" y="791"/>
                  </a:moveTo>
                  <a:cubicBezTo>
                    <a:pt x="1186" y="791"/>
                    <a:pt x="1186" y="791"/>
                    <a:pt x="1186" y="791"/>
                  </a:cubicBezTo>
                  <a:cubicBezTo>
                    <a:pt x="1186" y="791"/>
                    <a:pt x="1186" y="791"/>
                    <a:pt x="1186" y="791"/>
                  </a:cubicBezTo>
                  <a:close/>
                  <a:moveTo>
                    <a:pt x="1399" y="760"/>
                  </a:moveTo>
                  <a:cubicBezTo>
                    <a:pt x="1429" y="760"/>
                    <a:pt x="1429" y="791"/>
                    <a:pt x="1429" y="821"/>
                  </a:cubicBezTo>
                  <a:cubicBezTo>
                    <a:pt x="1429" y="821"/>
                    <a:pt x="1429" y="821"/>
                    <a:pt x="1399" y="791"/>
                  </a:cubicBezTo>
                  <a:cubicBezTo>
                    <a:pt x="1399" y="760"/>
                    <a:pt x="1399" y="760"/>
                    <a:pt x="1399" y="760"/>
                  </a:cubicBezTo>
                  <a:close/>
                  <a:moveTo>
                    <a:pt x="2341" y="760"/>
                  </a:moveTo>
                  <a:cubicBezTo>
                    <a:pt x="2341" y="806"/>
                    <a:pt x="2349" y="829"/>
                    <a:pt x="2353" y="829"/>
                  </a:cubicBezTo>
                  <a:cubicBezTo>
                    <a:pt x="2357" y="829"/>
                    <a:pt x="2357" y="806"/>
                    <a:pt x="2341" y="760"/>
                  </a:cubicBezTo>
                  <a:close/>
                  <a:moveTo>
                    <a:pt x="1803" y="852"/>
                  </a:moveTo>
                  <a:lnTo>
                    <a:pt x="1803" y="852"/>
                  </a:lnTo>
                  <a:cubicBezTo>
                    <a:pt x="1812" y="869"/>
                    <a:pt x="1825" y="882"/>
                    <a:pt x="1825" y="882"/>
                  </a:cubicBezTo>
                  <a:lnTo>
                    <a:pt x="1825" y="882"/>
                  </a:lnTo>
                  <a:cubicBezTo>
                    <a:pt x="1814" y="871"/>
                    <a:pt x="1807" y="861"/>
                    <a:pt x="1803" y="852"/>
                  </a:cubicBezTo>
                  <a:close/>
                  <a:moveTo>
                    <a:pt x="1004" y="882"/>
                  </a:moveTo>
                  <a:cubicBezTo>
                    <a:pt x="1004" y="882"/>
                    <a:pt x="1004" y="882"/>
                    <a:pt x="1004" y="882"/>
                  </a:cubicBezTo>
                  <a:cubicBezTo>
                    <a:pt x="1004" y="882"/>
                    <a:pt x="1004" y="882"/>
                    <a:pt x="1004" y="882"/>
                  </a:cubicBezTo>
                  <a:close/>
                  <a:moveTo>
                    <a:pt x="2250" y="852"/>
                  </a:moveTo>
                  <a:cubicBezTo>
                    <a:pt x="2250" y="860"/>
                    <a:pt x="2250" y="871"/>
                    <a:pt x="2250" y="882"/>
                  </a:cubicBezTo>
                  <a:cubicBezTo>
                    <a:pt x="2252" y="884"/>
                    <a:pt x="2253" y="885"/>
                    <a:pt x="2254" y="887"/>
                  </a:cubicBezTo>
                  <a:lnTo>
                    <a:pt x="2254" y="887"/>
                  </a:lnTo>
                  <a:cubicBezTo>
                    <a:pt x="2252" y="879"/>
                    <a:pt x="2250" y="867"/>
                    <a:pt x="2250" y="852"/>
                  </a:cubicBezTo>
                  <a:close/>
                  <a:moveTo>
                    <a:pt x="2254" y="887"/>
                  </a:moveTo>
                  <a:cubicBezTo>
                    <a:pt x="2258" y="897"/>
                    <a:pt x="2262" y="902"/>
                    <a:pt x="2263" y="902"/>
                  </a:cubicBezTo>
                  <a:cubicBezTo>
                    <a:pt x="2265" y="902"/>
                    <a:pt x="2263" y="896"/>
                    <a:pt x="2254" y="887"/>
                  </a:cubicBezTo>
                  <a:close/>
                  <a:moveTo>
                    <a:pt x="1277" y="852"/>
                  </a:moveTo>
                  <a:cubicBezTo>
                    <a:pt x="1277" y="882"/>
                    <a:pt x="1277" y="912"/>
                    <a:pt x="1277" y="912"/>
                  </a:cubicBezTo>
                  <a:cubicBezTo>
                    <a:pt x="1277" y="882"/>
                    <a:pt x="1247" y="852"/>
                    <a:pt x="1277" y="852"/>
                  </a:cubicBezTo>
                  <a:close/>
                  <a:moveTo>
                    <a:pt x="1004" y="912"/>
                  </a:moveTo>
                  <a:lnTo>
                    <a:pt x="1004" y="912"/>
                  </a:lnTo>
                  <a:cubicBezTo>
                    <a:pt x="1019" y="928"/>
                    <a:pt x="1019" y="935"/>
                    <a:pt x="1015" y="935"/>
                  </a:cubicBezTo>
                  <a:cubicBezTo>
                    <a:pt x="1011" y="935"/>
                    <a:pt x="1004" y="928"/>
                    <a:pt x="1004" y="912"/>
                  </a:cubicBezTo>
                  <a:close/>
                  <a:moveTo>
                    <a:pt x="2341" y="912"/>
                  </a:moveTo>
                  <a:cubicBezTo>
                    <a:pt x="2341" y="943"/>
                    <a:pt x="2341" y="943"/>
                    <a:pt x="2341" y="943"/>
                  </a:cubicBezTo>
                  <a:cubicBezTo>
                    <a:pt x="2372" y="943"/>
                    <a:pt x="2372" y="943"/>
                    <a:pt x="2341" y="912"/>
                  </a:cubicBezTo>
                  <a:close/>
                  <a:moveTo>
                    <a:pt x="791" y="973"/>
                  </a:moveTo>
                  <a:cubicBezTo>
                    <a:pt x="791" y="973"/>
                    <a:pt x="761" y="973"/>
                    <a:pt x="791" y="1004"/>
                  </a:cubicBezTo>
                  <a:cubicBezTo>
                    <a:pt x="822" y="1034"/>
                    <a:pt x="822" y="1034"/>
                    <a:pt x="822" y="1034"/>
                  </a:cubicBezTo>
                  <a:cubicBezTo>
                    <a:pt x="791" y="1004"/>
                    <a:pt x="791" y="973"/>
                    <a:pt x="791" y="973"/>
                  </a:cubicBezTo>
                  <a:close/>
                  <a:moveTo>
                    <a:pt x="822" y="1034"/>
                  </a:moveTo>
                  <a:cubicBezTo>
                    <a:pt x="791" y="1034"/>
                    <a:pt x="791" y="1034"/>
                    <a:pt x="822" y="1064"/>
                  </a:cubicBezTo>
                  <a:cubicBezTo>
                    <a:pt x="822" y="1095"/>
                    <a:pt x="822" y="1095"/>
                    <a:pt x="822" y="1095"/>
                  </a:cubicBezTo>
                  <a:lnTo>
                    <a:pt x="852" y="1095"/>
                  </a:lnTo>
                  <a:cubicBezTo>
                    <a:pt x="852" y="1095"/>
                    <a:pt x="822" y="1064"/>
                    <a:pt x="822" y="1034"/>
                  </a:cubicBezTo>
                  <a:close/>
                  <a:moveTo>
                    <a:pt x="882" y="1064"/>
                  </a:moveTo>
                  <a:cubicBezTo>
                    <a:pt x="913" y="1064"/>
                    <a:pt x="913" y="1064"/>
                    <a:pt x="913" y="1095"/>
                  </a:cubicBezTo>
                  <a:cubicBezTo>
                    <a:pt x="882" y="1064"/>
                    <a:pt x="882" y="1064"/>
                    <a:pt x="882" y="1064"/>
                  </a:cubicBezTo>
                  <a:close/>
                  <a:moveTo>
                    <a:pt x="1460" y="1064"/>
                  </a:moveTo>
                  <a:cubicBezTo>
                    <a:pt x="1460" y="1064"/>
                    <a:pt x="1460" y="1064"/>
                    <a:pt x="1460" y="1095"/>
                  </a:cubicBezTo>
                  <a:cubicBezTo>
                    <a:pt x="1472" y="1107"/>
                    <a:pt x="1480" y="1115"/>
                    <a:pt x="1482" y="1115"/>
                  </a:cubicBezTo>
                  <a:cubicBezTo>
                    <a:pt x="1485" y="1115"/>
                    <a:pt x="1478" y="1100"/>
                    <a:pt x="1460" y="1064"/>
                  </a:cubicBezTo>
                  <a:close/>
                  <a:moveTo>
                    <a:pt x="1239" y="1110"/>
                  </a:moveTo>
                  <a:lnTo>
                    <a:pt x="1239" y="1110"/>
                  </a:lnTo>
                  <a:cubicBezTo>
                    <a:pt x="1232" y="1111"/>
                    <a:pt x="1232" y="1126"/>
                    <a:pt x="1247" y="1156"/>
                  </a:cubicBezTo>
                  <a:cubicBezTo>
                    <a:pt x="1247" y="1125"/>
                    <a:pt x="1247" y="1125"/>
                    <a:pt x="1247" y="1125"/>
                  </a:cubicBezTo>
                  <a:cubicBezTo>
                    <a:pt x="1244" y="1119"/>
                    <a:pt x="1241" y="1114"/>
                    <a:pt x="1239" y="1110"/>
                  </a:cubicBezTo>
                  <a:close/>
                  <a:moveTo>
                    <a:pt x="822" y="1125"/>
                  </a:moveTo>
                  <a:cubicBezTo>
                    <a:pt x="822" y="1125"/>
                    <a:pt x="852" y="1156"/>
                    <a:pt x="852" y="1186"/>
                  </a:cubicBezTo>
                  <a:cubicBezTo>
                    <a:pt x="852" y="1186"/>
                    <a:pt x="822" y="1156"/>
                    <a:pt x="822" y="1156"/>
                  </a:cubicBezTo>
                  <a:cubicBezTo>
                    <a:pt x="822" y="1156"/>
                    <a:pt x="822" y="1156"/>
                    <a:pt x="822" y="1125"/>
                  </a:cubicBezTo>
                  <a:close/>
                  <a:moveTo>
                    <a:pt x="680" y="1203"/>
                  </a:moveTo>
                  <a:cubicBezTo>
                    <a:pt x="683" y="1203"/>
                    <a:pt x="690" y="1206"/>
                    <a:pt x="700" y="1216"/>
                  </a:cubicBezTo>
                  <a:cubicBezTo>
                    <a:pt x="680" y="1216"/>
                    <a:pt x="673" y="1203"/>
                    <a:pt x="680" y="1203"/>
                  </a:cubicBezTo>
                  <a:close/>
                  <a:moveTo>
                    <a:pt x="548" y="1247"/>
                  </a:moveTo>
                  <a:cubicBezTo>
                    <a:pt x="548" y="1247"/>
                    <a:pt x="548" y="1247"/>
                    <a:pt x="548" y="1247"/>
                  </a:cubicBezTo>
                  <a:lnTo>
                    <a:pt x="548" y="1247"/>
                  </a:lnTo>
                  <a:cubicBezTo>
                    <a:pt x="548" y="1247"/>
                    <a:pt x="579" y="1277"/>
                    <a:pt x="609" y="1277"/>
                  </a:cubicBezTo>
                  <a:cubicBezTo>
                    <a:pt x="578" y="1247"/>
                    <a:pt x="578" y="1247"/>
                    <a:pt x="548" y="1247"/>
                  </a:cubicBezTo>
                  <a:close/>
                  <a:moveTo>
                    <a:pt x="1065" y="1216"/>
                  </a:moveTo>
                  <a:lnTo>
                    <a:pt x="1065" y="1247"/>
                  </a:lnTo>
                  <a:lnTo>
                    <a:pt x="1065" y="1277"/>
                  </a:lnTo>
                  <a:cubicBezTo>
                    <a:pt x="1034" y="1247"/>
                    <a:pt x="1034" y="1216"/>
                    <a:pt x="1034" y="1216"/>
                  </a:cubicBezTo>
                  <a:close/>
                  <a:moveTo>
                    <a:pt x="822" y="1368"/>
                  </a:moveTo>
                  <a:lnTo>
                    <a:pt x="822" y="1397"/>
                  </a:lnTo>
                  <a:lnTo>
                    <a:pt x="822" y="1397"/>
                  </a:lnTo>
                  <a:cubicBezTo>
                    <a:pt x="807" y="1381"/>
                    <a:pt x="802" y="1368"/>
                    <a:pt x="822" y="1368"/>
                  </a:cubicBezTo>
                  <a:close/>
                  <a:moveTo>
                    <a:pt x="639" y="1368"/>
                  </a:moveTo>
                  <a:lnTo>
                    <a:pt x="639" y="1368"/>
                  </a:lnTo>
                  <a:cubicBezTo>
                    <a:pt x="639" y="1368"/>
                    <a:pt x="670" y="1429"/>
                    <a:pt x="700" y="1460"/>
                  </a:cubicBezTo>
                  <a:cubicBezTo>
                    <a:pt x="700" y="1460"/>
                    <a:pt x="700" y="1460"/>
                    <a:pt x="670" y="1429"/>
                  </a:cubicBezTo>
                  <a:cubicBezTo>
                    <a:pt x="639" y="1399"/>
                    <a:pt x="639" y="1368"/>
                    <a:pt x="639" y="1368"/>
                  </a:cubicBezTo>
                  <a:close/>
                  <a:moveTo>
                    <a:pt x="670" y="1551"/>
                  </a:moveTo>
                  <a:cubicBezTo>
                    <a:pt x="705" y="1586"/>
                    <a:pt x="720" y="1601"/>
                    <a:pt x="726" y="1601"/>
                  </a:cubicBezTo>
                  <a:cubicBezTo>
                    <a:pt x="730" y="1601"/>
                    <a:pt x="730" y="1594"/>
                    <a:pt x="730" y="1581"/>
                  </a:cubicBezTo>
                  <a:cubicBezTo>
                    <a:pt x="730" y="1581"/>
                    <a:pt x="700" y="1551"/>
                    <a:pt x="670" y="1551"/>
                  </a:cubicBezTo>
                  <a:close/>
                  <a:moveTo>
                    <a:pt x="1" y="1551"/>
                  </a:moveTo>
                  <a:cubicBezTo>
                    <a:pt x="1" y="1551"/>
                    <a:pt x="31" y="1581"/>
                    <a:pt x="62" y="1612"/>
                  </a:cubicBezTo>
                  <a:cubicBezTo>
                    <a:pt x="31" y="1581"/>
                    <a:pt x="31" y="1551"/>
                    <a:pt x="1" y="1551"/>
                  </a:cubicBezTo>
                  <a:close/>
                  <a:moveTo>
                    <a:pt x="548" y="1612"/>
                  </a:moveTo>
                  <a:cubicBezTo>
                    <a:pt x="548" y="1612"/>
                    <a:pt x="578" y="1612"/>
                    <a:pt x="578" y="1642"/>
                  </a:cubicBezTo>
                  <a:cubicBezTo>
                    <a:pt x="548" y="1642"/>
                    <a:pt x="548" y="1612"/>
                    <a:pt x="548" y="1612"/>
                  </a:cubicBezTo>
                  <a:close/>
                  <a:moveTo>
                    <a:pt x="305" y="1794"/>
                  </a:moveTo>
                  <a:cubicBezTo>
                    <a:pt x="305" y="1794"/>
                    <a:pt x="335" y="1824"/>
                    <a:pt x="335" y="1824"/>
                  </a:cubicBezTo>
                  <a:cubicBezTo>
                    <a:pt x="335" y="1824"/>
                    <a:pt x="305" y="1824"/>
                    <a:pt x="305" y="1794"/>
                  </a:cubicBezTo>
                  <a:close/>
                  <a:moveTo>
                    <a:pt x="244" y="1764"/>
                  </a:moveTo>
                  <a:cubicBezTo>
                    <a:pt x="274" y="1794"/>
                    <a:pt x="305" y="1824"/>
                    <a:pt x="305" y="1824"/>
                  </a:cubicBezTo>
                  <a:cubicBezTo>
                    <a:pt x="314" y="1842"/>
                    <a:pt x="317" y="1849"/>
                    <a:pt x="317" y="1849"/>
                  </a:cubicBezTo>
                  <a:cubicBezTo>
                    <a:pt x="315" y="1849"/>
                    <a:pt x="287" y="1807"/>
                    <a:pt x="244" y="1764"/>
                  </a:cubicBezTo>
                  <a:close/>
                  <a:moveTo>
                    <a:pt x="2767" y="244"/>
                  </a:moveTo>
                  <a:cubicBezTo>
                    <a:pt x="2767" y="244"/>
                    <a:pt x="2767" y="244"/>
                    <a:pt x="2767" y="274"/>
                  </a:cubicBezTo>
                  <a:cubicBezTo>
                    <a:pt x="2767" y="296"/>
                    <a:pt x="2767" y="317"/>
                    <a:pt x="2756" y="317"/>
                  </a:cubicBezTo>
                  <a:cubicBezTo>
                    <a:pt x="2752" y="317"/>
                    <a:pt x="2745" y="313"/>
                    <a:pt x="2736" y="304"/>
                  </a:cubicBezTo>
                  <a:cubicBezTo>
                    <a:pt x="2721" y="274"/>
                    <a:pt x="2714" y="259"/>
                    <a:pt x="2710" y="259"/>
                  </a:cubicBezTo>
                  <a:cubicBezTo>
                    <a:pt x="2706" y="259"/>
                    <a:pt x="2706" y="274"/>
                    <a:pt x="2706" y="304"/>
                  </a:cubicBezTo>
                  <a:cubicBezTo>
                    <a:pt x="2706" y="304"/>
                    <a:pt x="2706" y="304"/>
                    <a:pt x="2706" y="335"/>
                  </a:cubicBezTo>
                  <a:cubicBezTo>
                    <a:pt x="2706" y="350"/>
                    <a:pt x="2706" y="358"/>
                    <a:pt x="2702" y="358"/>
                  </a:cubicBezTo>
                  <a:cubicBezTo>
                    <a:pt x="2698" y="358"/>
                    <a:pt x="2691" y="350"/>
                    <a:pt x="2676" y="335"/>
                  </a:cubicBezTo>
                  <a:cubicBezTo>
                    <a:pt x="2676" y="304"/>
                    <a:pt x="2676" y="304"/>
                    <a:pt x="2676" y="304"/>
                  </a:cubicBezTo>
                  <a:cubicBezTo>
                    <a:pt x="2676" y="320"/>
                    <a:pt x="2660" y="327"/>
                    <a:pt x="2645" y="327"/>
                  </a:cubicBezTo>
                  <a:cubicBezTo>
                    <a:pt x="2630" y="327"/>
                    <a:pt x="2615" y="320"/>
                    <a:pt x="2615" y="304"/>
                  </a:cubicBezTo>
                  <a:cubicBezTo>
                    <a:pt x="2615" y="335"/>
                    <a:pt x="2615" y="335"/>
                    <a:pt x="2615" y="335"/>
                  </a:cubicBezTo>
                  <a:cubicBezTo>
                    <a:pt x="2603" y="312"/>
                    <a:pt x="2596" y="302"/>
                    <a:pt x="2593" y="302"/>
                  </a:cubicBezTo>
                  <a:lnTo>
                    <a:pt x="2593" y="302"/>
                  </a:lnTo>
                  <a:cubicBezTo>
                    <a:pt x="2589" y="302"/>
                    <a:pt x="2596" y="328"/>
                    <a:pt x="2615" y="365"/>
                  </a:cubicBezTo>
                  <a:cubicBezTo>
                    <a:pt x="2615" y="408"/>
                    <a:pt x="2615" y="430"/>
                    <a:pt x="2612" y="430"/>
                  </a:cubicBezTo>
                  <a:cubicBezTo>
                    <a:pt x="2608" y="430"/>
                    <a:pt x="2601" y="400"/>
                    <a:pt x="2584" y="335"/>
                  </a:cubicBezTo>
                  <a:cubicBezTo>
                    <a:pt x="2584" y="423"/>
                    <a:pt x="2584" y="471"/>
                    <a:pt x="2578" y="471"/>
                  </a:cubicBezTo>
                  <a:cubicBezTo>
                    <a:pt x="2574" y="471"/>
                    <a:pt x="2567" y="446"/>
                    <a:pt x="2554" y="396"/>
                  </a:cubicBezTo>
                  <a:cubicBezTo>
                    <a:pt x="2554" y="389"/>
                    <a:pt x="2554" y="383"/>
                    <a:pt x="2554" y="377"/>
                  </a:cubicBezTo>
                  <a:lnTo>
                    <a:pt x="2554" y="377"/>
                  </a:lnTo>
                  <a:cubicBezTo>
                    <a:pt x="2554" y="400"/>
                    <a:pt x="2554" y="411"/>
                    <a:pt x="2550" y="411"/>
                  </a:cubicBezTo>
                  <a:cubicBezTo>
                    <a:pt x="2546" y="411"/>
                    <a:pt x="2539" y="396"/>
                    <a:pt x="2524" y="365"/>
                  </a:cubicBezTo>
                  <a:cubicBezTo>
                    <a:pt x="2524" y="300"/>
                    <a:pt x="2515" y="270"/>
                    <a:pt x="2507" y="270"/>
                  </a:cubicBezTo>
                  <a:cubicBezTo>
                    <a:pt x="2500" y="270"/>
                    <a:pt x="2493" y="293"/>
                    <a:pt x="2493" y="335"/>
                  </a:cubicBezTo>
                  <a:cubicBezTo>
                    <a:pt x="2493" y="277"/>
                    <a:pt x="2493" y="256"/>
                    <a:pt x="2486" y="256"/>
                  </a:cubicBezTo>
                  <a:cubicBezTo>
                    <a:pt x="2481" y="256"/>
                    <a:pt x="2474" y="263"/>
                    <a:pt x="2463" y="274"/>
                  </a:cubicBezTo>
                  <a:cubicBezTo>
                    <a:pt x="2463" y="274"/>
                    <a:pt x="2463" y="335"/>
                    <a:pt x="2463" y="335"/>
                  </a:cubicBezTo>
                  <a:cubicBezTo>
                    <a:pt x="2444" y="297"/>
                    <a:pt x="2437" y="271"/>
                    <a:pt x="2434" y="271"/>
                  </a:cubicBezTo>
                  <a:cubicBezTo>
                    <a:pt x="2432" y="271"/>
                    <a:pt x="2432" y="281"/>
                    <a:pt x="2432" y="304"/>
                  </a:cubicBezTo>
                  <a:cubicBezTo>
                    <a:pt x="2402" y="304"/>
                    <a:pt x="2402" y="304"/>
                    <a:pt x="2402" y="365"/>
                  </a:cubicBezTo>
                  <a:cubicBezTo>
                    <a:pt x="2402" y="357"/>
                    <a:pt x="2402" y="346"/>
                    <a:pt x="2402" y="335"/>
                  </a:cubicBezTo>
                  <a:cubicBezTo>
                    <a:pt x="2402" y="314"/>
                    <a:pt x="2388" y="278"/>
                    <a:pt x="2379" y="278"/>
                  </a:cubicBezTo>
                  <a:cubicBezTo>
                    <a:pt x="2375" y="278"/>
                    <a:pt x="2372" y="286"/>
                    <a:pt x="2372" y="304"/>
                  </a:cubicBezTo>
                  <a:cubicBezTo>
                    <a:pt x="2341" y="304"/>
                    <a:pt x="2341" y="304"/>
                    <a:pt x="2341" y="335"/>
                  </a:cubicBezTo>
                  <a:cubicBezTo>
                    <a:pt x="2341" y="350"/>
                    <a:pt x="2341" y="358"/>
                    <a:pt x="2338" y="358"/>
                  </a:cubicBezTo>
                  <a:cubicBezTo>
                    <a:pt x="2334" y="358"/>
                    <a:pt x="2326" y="350"/>
                    <a:pt x="2311" y="335"/>
                  </a:cubicBezTo>
                  <a:cubicBezTo>
                    <a:pt x="2311" y="335"/>
                    <a:pt x="2311" y="365"/>
                    <a:pt x="2311" y="365"/>
                  </a:cubicBezTo>
                  <a:cubicBezTo>
                    <a:pt x="2311" y="365"/>
                    <a:pt x="2311" y="365"/>
                    <a:pt x="2311" y="396"/>
                  </a:cubicBezTo>
                  <a:cubicBezTo>
                    <a:pt x="2311" y="396"/>
                    <a:pt x="2281" y="396"/>
                    <a:pt x="2281" y="365"/>
                  </a:cubicBezTo>
                  <a:cubicBezTo>
                    <a:pt x="2265" y="350"/>
                    <a:pt x="2258" y="342"/>
                    <a:pt x="2254" y="342"/>
                  </a:cubicBezTo>
                  <a:cubicBezTo>
                    <a:pt x="2250" y="342"/>
                    <a:pt x="2250" y="350"/>
                    <a:pt x="2250" y="365"/>
                  </a:cubicBezTo>
                  <a:cubicBezTo>
                    <a:pt x="2269" y="403"/>
                    <a:pt x="2276" y="429"/>
                    <a:pt x="2272" y="429"/>
                  </a:cubicBezTo>
                  <a:cubicBezTo>
                    <a:pt x="2269" y="429"/>
                    <a:pt x="2262" y="419"/>
                    <a:pt x="2250" y="396"/>
                  </a:cubicBezTo>
                  <a:cubicBezTo>
                    <a:pt x="2250" y="396"/>
                    <a:pt x="2250" y="396"/>
                    <a:pt x="2250" y="426"/>
                  </a:cubicBezTo>
                  <a:cubicBezTo>
                    <a:pt x="2235" y="396"/>
                    <a:pt x="2227" y="380"/>
                    <a:pt x="2224" y="380"/>
                  </a:cubicBezTo>
                  <a:cubicBezTo>
                    <a:pt x="2220" y="380"/>
                    <a:pt x="2220" y="396"/>
                    <a:pt x="2220" y="426"/>
                  </a:cubicBezTo>
                  <a:cubicBezTo>
                    <a:pt x="2220" y="411"/>
                    <a:pt x="2212" y="396"/>
                    <a:pt x="2205" y="396"/>
                  </a:cubicBezTo>
                  <a:cubicBezTo>
                    <a:pt x="2197" y="396"/>
                    <a:pt x="2189" y="411"/>
                    <a:pt x="2189" y="456"/>
                  </a:cubicBezTo>
                  <a:cubicBezTo>
                    <a:pt x="2174" y="441"/>
                    <a:pt x="2167" y="434"/>
                    <a:pt x="2163" y="434"/>
                  </a:cubicBezTo>
                  <a:cubicBezTo>
                    <a:pt x="2162" y="434"/>
                    <a:pt x="2161" y="434"/>
                    <a:pt x="2160" y="436"/>
                  </a:cubicBezTo>
                  <a:lnTo>
                    <a:pt x="2160" y="436"/>
                  </a:lnTo>
                  <a:cubicBezTo>
                    <a:pt x="2159" y="430"/>
                    <a:pt x="2159" y="426"/>
                    <a:pt x="2159" y="426"/>
                  </a:cubicBezTo>
                  <a:cubicBezTo>
                    <a:pt x="2159" y="426"/>
                    <a:pt x="2159" y="426"/>
                    <a:pt x="2159" y="456"/>
                  </a:cubicBezTo>
                  <a:cubicBezTo>
                    <a:pt x="2159" y="487"/>
                    <a:pt x="2159" y="487"/>
                    <a:pt x="2159" y="487"/>
                  </a:cubicBezTo>
                  <a:cubicBezTo>
                    <a:pt x="2159" y="487"/>
                    <a:pt x="2159" y="456"/>
                    <a:pt x="2129" y="426"/>
                  </a:cubicBezTo>
                  <a:lnTo>
                    <a:pt x="2129" y="426"/>
                  </a:lnTo>
                  <a:cubicBezTo>
                    <a:pt x="2146" y="462"/>
                    <a:pt x="2154" y="476"/>
                    <a:pt x="2151" y="476"/>
                  </a:cubicBezTo>
                  <a:cubicBezTo>
                    <a:pt x="2149" y="476"/>
                    <a:pt x="2141" y="469"/>
                    <a:pt x="2129" y="456"/>
                  </a:cubicBezTo>
                  <a:cubicBezTo>
                    <a:pt x="2129" y="426"/>
                    <a:pt x="2129" y="426"/>
                    <a:pt x="2129" y="426"/>
                  </a:cubicBezTo>
                  <a:lnTo>
                    <a:pt x="2098" y="426"/>
                  </a:lnTo>
                  <a:cubicBezTo>
                    <a:pt x="2087" y="403"/>
                    <a:pt x="2079" y="393"/>
                    <a:pt x="2075" y="393"/>
                  </a:cubicBezTo>
                  <a:cubicBezTo>
                    <a:pt x="2068" y="393"/>
                    <a:pt x="2068" y="419"/>
                    <a:pt x="2068" y="456"/>
                  </a:cubicBezTo>
                  <a:cubicBezTo>
                    <a:pt x="2059" y="440"/>
                    <a:pt x="2056" y="432"/>
                    <a:pt x="2055" y="432"/>
                  </a:cubicBezTo>
                  <a:lnTo>
                    <a:pt x="2055" y="432"/>
                  </a:lnTo>
                  <a:cubicBezTo>
                    <a:pt x="2052" y="432"/>
                    <a:pt x="2068" y="482"/>
                    <a:pt x="2068" y="548"/>
                  </a:cubicBezTo>
                  <a:cubicBezTo>
                    <a:pt x="2050" y="476"/>
                    <a:pt x="2043" y="447"/>
                    <a:pt x="2040" y="447"/>
                  </a:cubicBezTo>
                  <a:cubicBezTo>
                    <a:pt x="2037" y="447"/>
                    <a:pt x="2037" y="462"/>
                    <a:pt x="2037" y="487"/>
                  </a:cubicBezTo>
                  <a:cubicBezTo>
                    <a:pt x="2037" y="456"/>
                    <a:pt x="2037" y="456"/>
                    <a:pt x="2007" y="456"/>
                  </a:cubicBezTo>
                  <a:cubicBezTo>
                    <a:pt x="2007" y="456"/>
                    <a:pt x="2007" y="456"/>
                    <a:pt x="2007" y="487"/>
                  </a:cubicBezTo>
                  <a:cubicBezTo>
                    <a:pt x="1995" y="464"/>
                    <a:pt x="1988" y="454"/>
                    <a:pt x="1985" y="454"/>
                  </a:cubicBezTo>
                  <a:lnTo>
                    <a:pt x="1985" y="454"/>
                  </a:lnTo>
                  <a:cubicBezTo>
                    <a:pt x="1981" y="454"/>
                    <a:pt x="1988" y="480"/>
                    <a:pt x="2007" y="517"/>
                  </a:cubicBezTo>
                  <a:lnTo>
                    <a:pt x="1977" y="517"/>
                  </a:lnTo>
                  <a:lnTo>
                    <a:pt x="1977" y="487"/>
                  </a:lnTo>
                  <a:cubicBezTo>
                    <a:pt x="1977" y="472"/>
                    <a:pt x="1977" y="464"/>
                    <a:pt x="1973" y="464"/>
                  </a:cubicBezTo>
                  <a:cubicBezTo>
                    <a:pt x="1969" y="464"/>
                    <a:pt x="1961" y="472"/>
                    <a:pt x="1946" y="487"/>
                  </a:cubicBezTo>
                  <a:cubicBezTo>
                    <a:pt x="1885" y="487"/>
                    <a:pt x="1885" y="487"/>
                    <a:pt x="1916" y="548"/>
                  </a:cubicBezTo>
                  <a:cubicBezTo>
                    <a:pt x="1894" y="526"/>
                    <a:pt x="1888" y="505"/>
                    <a:pt x="1886" y="505"/>
                  </a:cubicBezTo>
                  <a:cubicBezTo>
                    <a:pt x="1885" y="505"/>
                    <a:pt x="1885" y="508"/>
                    <a:pt x="1885" y="517"/>
                  </a:cubicBezTo>
                  <a:cubicBezTo>
                    <a:pt x="1885" y="517"/>
                    <a:pt x="1885" y="517"/>
                    <a:pt x="1855" y="487"/>
                  </a:cubicBezTo>
                  <a:lnTo>
                    <a:pt x="1855" y="487"/>
                  </a:lnTo>
                  <a:cubicBezTo>
                    <a:pt x="1855" y="487"/>
                    <a:pt x="1855" y="487"/>
                    <a:pt x="1855" y="487"/>
                  </a:cubicBezTo>
                  <a:cubicBezTo>
                    <a:pt x="1842" y="461"/>
                    <a:pt x="1835" y="452"/>
                    <a:pt x="1833" y="452"/>
                  </a:cubicBezTo>
                  <a:lnTo>
                    <a:pt x="1833" y="452"/>
                  </a:lnTo>
                  <a:cubicBezTo>
                    <a:pt x="1830" y="452"/>
                    <a:pt x="1837" y="468"/>
                    <a:pt x="1853" y="485"/>
                  </a:cubicBezTo>
                  <a:lnTo>
                    <a:pt x="1853" y="485"/>
                  </a:lnTo>
                  <a:cubicBezTo>
                    <a:pt x="1833" y="464"/>
                    <a:pt x="1827" y="444"/>
                    <a:pt x="1825" y="444"/>
                  </a:cubicBezTo>
                  <a:cubicBezTo>
                    <a:pt x="1825" y="444"/>
                    <a:pt x="1825" y="448"/>
                    <a:pt x="1825" y="456"/>
                  </a:cubicBezTo>
                  <a:cubicBezTo>
                    <a:pt x="1825" y="477"/>
                    <a:pt x="1825" y="513"/>
                    <a:pt x="1815" y="513"/>
                  </a:cubicBezTo>
                  <a:cubicBezTo>
                    <a:pt x="1810" y="513"/>
                    <a:pt x="1804" y="506"/>
                    <a:pt x="1794" y="487"/>
                  </a:cubicBezTo>
                  <a:cubicBezTo>
                    <a:pt x="1794" y="517"/>
                    <a:pt x="1794" y="517"/>
                    <a:pt x="1794" y="517"/>
                  </a:cubicBezTo>
                  <a:cubicBezTo>
                    <a:pt x="1764" y="517"/>
                    <a:pt x="1764" y="517"/>
                    <a:pt x="1764" y="487"/>
                  </a:cubicBezTo>
                  <a:cubicBezTo>
                    <a:pt x="1733" y="487"/>
                    <a:pt x="1764" y="548"/>
                    <a:pt x="1764" y="548"/>
                  </a:cubicBezTo>
                  <a:cubicBezTo>
                    <a:pt x="1764" y="558"/>
                    <a:pt x="1764" y="569"/>
                    <a:pt x="1764" y="578"/>
                  </a:cubicBezTo>
                  <a:cubicBezTo>
                    <a:pt x="1733" y="548"/>
                    <a:pt x="1733" y="517"/>
                    <a:pt x="1733" y="517"/>
                  </a:cubicBezTo>
                  <a:cubicBezTo>
                    <a:pt x="1733" y="517"/>
                    <a:pt x="1733" y="517"/>
                    <a:pt x="1733" y="548"/>
                  </a:cubicBezTo>
                  <a:cubicBezTo>
                    <a:pt x="1733" y="532"/>
                    <a:pt x="1733" y="525"/>
                    <a:pt x="1730" y="525"/>
                  </a:cubicBezTo>
                  <a:cubicBezTo>
                    <a:pt x="1726" y="525"/>
                    <a:pt x="1718" y="532"/>
                    <a:pt x="1703" y="548"/>
                  </a:cubicBezTo>
                  <a:cubicBezTo>
                    <a:pt x="1703" y="548"/>
                    <a:pt x="1703" y="548"/>
                    <a:pt x="1703" y="578"/>
                  </a:cubicBezTo>
                  <a:cubicBezTo>
                    <a:pt x="1688" y="548"/>
                    <a:pt x="1673" y="532"/>
                    <a:pt x="1665" y="532"/>
                  </a:cubicBezTo>
                  <a:cubicBezTo>
                    <a:pt x="1657" y="532"/>
                    <a:pt x="1657" y="548"/>
                    <a:pt x="1673" y="578"/>
                  </a:cubicBezTo>
                  <a:cubicBezTo>
                    <a:pt x="1673" y="593"/>
                    <a:pt x="1665" y="601"/>
                    <a:pt x="1657" y="601"/>
                  </a:cubicBezTo>
                  <a:cubicBezTo>
                    <a:pt x="1650" y="601"/>
                    <a:pt x="1642" y="593"/>
                    <a:pt x="1642" y="578"/>
                  </a:cubicBezTo>
                  <a:cubicBezTo>
                    <a:pt x="1624" y="542"/>
                    <a:pt x="1617" y="528"/>
                    <a:pt x="1614" y="528"/>
                  </a:cubicBezTo>
                  <a:cubicBezTo>
                    <a:pt x="1612" y="528"/>
                    <a:pt x="1612" y="535"/>
                    <a:pt x="1612" y="548"/>
                  </a:cubicBezTo>
                  <a:cubicBezTo>
                    <a:pt x="1612" y="578"/>
                    <a:pt x="1612" y="578"/>
                    <a:pt x="1612" y="578"/>
                  </a:cubicBezTo>
                  <a:cubicBezTo>
                    <a:pt x="1612" y="608"/>
                    <a:pt x="1612" y="608"/>
                    <a:pt x="1612" y="639"/>
                  </a:cubicBezTo>
                  <a:cubicBezTo>
                    <a:pt x="1612" y="608"/>
                    <a:pt x="1581" y="608"/>
                    <a:pt x="1581" y="608"/>
                  </a:cubicBezTo>
                  <a:cubicBezTo>
                    <a:pt x="1566" y="593"/>
                    <a:pt x="1559" y="586"/>
                    <a:pt x="1555" y="586"/>
                  </a:cubicBezTo>
                  <a:cubicBezTo>
                    <a:pt x="1551" y="586"/>
                    <a:pt x="1551" y="593"/>
                    <a:pt x="1551" y="608"/>
                  </a:cubicBezTo>
                  <a:lnTo>
                    <a:pt x="1551" y="608"/>
                  </a:lnTo>
                  <a:cubicBezTo>
                    <a:pt x="1547" y="606"/>
                    <a:pt x="1544" y="606"/>
                    <a:pt x="1540" y="606"/>
                  </a:cubicBezTo>
                  <a:cubicBezTo>
                    <a:pt x="1524" y="606"/>
                    <a:pt x="1512" y="619"/>
                    <a:pt x="1512" y="640"/>
                  </a:cubicBezTo>
                  <a:lnTo>
                    <a:pt x="1512" y="640"/>
                  </a:lnTo>
                  <a:cubicBezTo>
                    <a:pt x="1508" y="639"/>
                    <a:pt x="1501" y="639"/>
                    <a:pt x="1490" y="639"/>
                  </a:cubicBezTo>
                  <a:cubicBezTo>
                    <a:pt x="1490" y="608"/>
                    <a:pt x="1490" y="608"/>
                    <a:pt x="1490" y="608"/>
                  </a:cubicBezTo>
                  <a:cubicBezTo>
                    <a:pt x="1490" y="608"/>
                    <a:pt x="1460" y="639"/>
                    <a:pt x="1460" y="639"/>
                  </a:cubicBezTo>
                  <a:cubicBezTo>
                    <a:pt x="1460" y="669"/>
                    <a:pt x="1429" y="669"/>
                    <a:pt x="1460" y="700"/>
                  </a:cubicBezTo>
                  <a:cubicBezTo>
                    <a:pt x="1429" y="700"/>
                    <a:pt x="1429" y="700"/>
                    <a:pt x="1429" y="669"/>
                  </a:cubicBezTo>
                  <a:cubicBezTo>
                    <a:pt x="1429" y="639"/>
                    <a:pt x="1429" y="639"/>
                    <a:pt x="1429" y="639"/>
                  </a:cubicBezTo>
                  <a:cubicBezTo>
                    <a:pt x="1399" y="639"/>
                    <a:pt x="1429" y="669"/>
                    <a:pt x="1429" y="700"/>
                  </a:cubicBezTo>
                  <a:cubicBezTo>
                    <a:pt x="1417" y="687"/>
                    <a:pt x="1409" y="680"/>
                    <a:pt x="1405" y="680"/>
                  </a:cubicBezTo>
                  <a:cubicBezTo>
                    <a:pt x="1399" y="680"/>
                    <a:pt x="1399" y="694"/>
                    <a:pt x="1399" y="730"/>
                  </a:cubicBezTo>
                  <a:cubicBezTo>
                    <a:pt x="1399" y="730"/>
                    <a:pt x="1399" y="730"/>
                    <a:pt x="1369" y="700"/>
                  </a:cubicBezTo>
                  <a:cubicBezTo>
                    <a:pt x="1338" y="700"/>
                    <a:pt x="1338" y="700"/>
                    <a:pt x="1338" y="669"/>
                  </a:cubicBezTo>
                  <a:cubicBezTo>
                    <a:pt x="1338" y="700"/>
                    <a:pt x="1308" y="700"/>
                    <a:pt x="1308" y="700"/>
                  </a:cubicBezTo>
                  <a:cubicBezTo>
                    <a:pt x="1308" y="700"/>
                    <a:pt x="1308" y="700"/>
                    <a:pt x="1308" y="730"/>
                  </a:cubicBezTo>
                  <a:cubicBezTo>
                    <a:pt x="1308" y="730"/>
                    <a:pt x="1308" y="730"/>
                    <a:pt x="1308" y="730"/>
                  </a:cubicBezTo>
                  <a:lnTo>
                    <a:pt x="1308" y="730"/>
                  </a:lnTo>
                  <a:cubicBezTo>
                    <a:pt x="1308" y="738"/>
                    <a:pt x="1308" y="748"/>
                    <a:pt x="1308" y="760"/>
                  </a:cubicBezTo>
                  <a:cubicBezTo>
                    <a:pt x="1308" y="730"/>
                    <a:pt x="1277" y="730"/>
                    <a:pt x="1277" y="730"/>
                  </a:cubicBezTo>
                  <a:cubicBezTo>
                    <a:pt x="1277" y="730"/>
                    <a:pt x="1277" y="760"/>
                    <a:pt x="1277" y="791"/>
                  </a:cubicBezTo>
                  <a:cubicBezTo>
                    <a:pt x="1247" y="791"/>
                    <a:pt x="1217" y="791"/>
                    <a:pt x="1247" y="821"/>
                  </a:cubicBezTo>
                  <a:cubicBezTo>
                    <a:pt x="1247" y="836"/>
                    <a:pt x="1247" y="844"/>
                    <a:pt x="1243" y="844"/>
                  </a:cubicBezTo>
                  <a:cubicBezTo>
                    <a:pt x="1239" y="844"/>
                    <a:pt x="1232" y="836"/>
                    <a:pt x="1217" y="821"/>
                  </a:cubicBezTo>
                  <a:cubicBezTo>
                    <a:pt x="1217" y="791"/>
                    <a:pt x="1217" y="791"/>
                    <a:pt x="1217" y="791"/>
                  </a:cubicBezTo>
                  <a:cubicBezTo>
                    <a:pt x="1196" y="791"/>
                    <a:pt x="1190" y="804"/>
                    <a:pt x="1187" y="804"/>
                  </a:cubicBezTo>
                  <a:cubicBezTo>
                    <a:pt x="1186" y="804"/>
                    <a:pt x="1186" y="801"/>
                    <a:pt x="1186" y="791"/>
                  </a:cubicBezTo>
                  <a:cubicBezTo>
                    <a:pt x="1186" y="821"/>
                    <a:pt x="1186" y="821"/>
                    <a:pt x="1186" y="821"/>
                  </a:cubicBezTo>
                  <a:cubicBezTo>
                    <a:pt x="1186" y="806"/>
                    <a:pt x="1179" y="798"/>
                    <a:pt x="1175" y="798"/>
                  </a:cubicBezTo>
                  <a:cubicBezTo>
                    <a:pt x="1171" y="798"/>
                    <a:pt x="1171" y="806"/>
                    <a:pt x="1186" y="821"/>
                  </a:cubicBezTo>
                  <a:cubicBezTo>
                    <a:pt x="1175" y="810"/>
                    <a:pt x="1164" y="799"/>
                    <a:pt x="1156" y="791"/>
                  </a:cubicBezTo>
                  <a:lnTo>
                    <a:pt x="1156" y="791"/>
                  </a:lnTo>
                  <a:cubicBezTo>
                    <a:pt x="1156" y="821"/>
                    <a:pt x="1156" y="821"/>
                    <a:pt x="1186" y="852"/>
                  </a:cubicBezTo>
                  <a:cubicBezTo>
                    <a:pt x="1156" y="852"/>
                    <a:pt x="1156" y="852"/>
                    <a:pt x="1156" y="821"/>
                  </a:cubicBezTo>
                  <a:cubicBezTo>
                    <a:pt x="1147" y="812"/>
                    <a:pt x="1141" y="809"/>
                    <a:pt x="1136" y="809"/>
                  </a:cubicBezTo>
                  <a:cubicBezTo>
                    <a:pt x="1125" y="809"/>
                    <a:pt x="1125" y="830"/>
                    <a:pt x="1125" y="852"/>
                  </a:cubicBezTo>
                  <a:cubicBezTo>
                    <a:pt x="1125" y="861"/>
                    <a:pt x="1123" y="864"/>
                    <a:pt x="1119" y="864"/>
                  </a:cubicBezTo>
                  <a:cubicBezTo>
                    <a:pt x="1110" y="864"/>
                    <a:pt x="1095" y="843"/>
                    <a:pt x="1095" y="821"/>
                  </a:cubicBezTo>
                  <a:cubicBezTo>
                    <a:pt x="1095" y="791"/>
                    <a:pt x="1065" y="791"/>
                    <a:pt x="1065" y="791"/>
                  </a:cubicBezTo>
                  <a:lnTo>
                    <a:pt x="1065" y="791"/>
                  </a:lnTo>
                  <a:cubicBezTo>
                    <a:pt x="1095" y="821"/>
                    <a:pt x="1065" y="821"/>
                    <a:pt x="1065" y="821"/>
                  </a:cubicBezTo>
                  <a:cubicBezTo>
                    <a:pt x="1041" y="845"/>
                    <a:pt x="1036" y="868"/>
                    <a:pt x="1048" y="905"/>
                  </a:cubicBezTo>
                  <a:lnTo>
                    <a:pt x="1048" y="905"/>
                  </a:lnTo>
                  <a:cubicBezTo>
                    <a:pt x="1031" y="878"/>
                    <a:pt x="1004" y="852"/>
                    <a:pt x="1004" y="852"/>
                  </a:cubicBezTo>
                  <a:lnTo>
                    <a:pt x="1004" y="852"/>
                  </a:lnTo>
                  <a:cubicBezTo>
                    <a:pt x="1004" y="852"/>
                    <a:pt x="1034" y="882"/>
                    <a:pt x="1034" y="912"/>
                  </a:cubicBezTo>
                  <a:cubicBezTo>
                    <a:pt x="1004" y="912"/>
                    <a:pt x="1004" y="912"/>
                    <a:pt x="1004" y="882"/>
                  </a:cubicBezTo>
                  <a:cubicBezTo>
                    <a:pt x="1004" y="882"/>
                    <a:pt x="1004" y="883"/>
                    <a:pt x="1004" y="912"/>
                  </a:cubicBezTo>
                  <a:cubicBezTo>
                    <a:pt x="989" y="897"/>
                    <a:pt x="974" y="890"/>
                    <a:pt x="966" y="890"/>
                  </a:cubicBezTo>
                  <a:cubicBezTo>
                    <a:pt x="958" y="890"/>
                    <a:pt x="958" y="897"/>
                    <a:pt x="974" y="912"/>
                  </a:cubicBezTo>
                  <a:cubicBezTo>
                    <a:pt x="974" y="943"/>
                    <a:pt x="974" y="943"/>
                    <a:pt x="974" y="943"/>
                  </a:cubicBezTo>
                  <a:lnTo>
                    <a:pt x="943" y="912"/>
                  </a:lnTo>
                  <a:cubicBezTo>
                    <a:pt x="943" y="912"/>
                    <a:pt x="943" y="912"/>
                    <a:pt x="943" y="943"/>
                  </a:cubicBezTo>
                  <a:cubicBezTo>
                    <a:pt x="928" y="928"/>
                    <a:pt x="920" y="920"/>
                    <a:pt x="917" y="920"/>
                  </a:cubicBezTo>
                  <a:cubicBezTo>
                    <a:pt x="913" y="920"/>
                    <a:pt x="913" y="928"/>
                    <a:pt x="913" y="943"/>
                  </a:cubicBezTo>
                  <a:cubicBezTo>
                    <a:pt x="882" y="943"/>
                    <a:pt x="882" y="973"/>
                    <a:pt x="882" y="973"/>
                  </a:cubicBezTo>
                  <a:cubicBezTo>
                    <a:pt x="882" y="988"/>
                    <a:pt x="875" y="996"/>
                    <a:pt x="867" y="996"/>
                  </a:cubicBezTo>
                  <a:cubicBezTo>
                    <a:pt x="860" y="996"/>
                    <a:pt x="852" y="988"/>
                    <a:pt x="852" y="973"/>
                  </a:cubicBezTo>
                  <a:cubicBezTo>
                    <a:pt x="834" y="938"/>
                    <a:pt x="816" y="923"/>
                    <a:pt x="811" y="923"/>
                  </a:cubicBezTo>
                  <a:cubicBezTo>
                    <a:pt x="807" y="923"/>
                    <a:pt x="809" y="930"/>
                    <a:pt x="822" y="943"/>
                  </a:cubicBezTo>
                  <a:cubicBezTo>
                    <a:pt x="852" y="1004"/>
                    <a:pt x="852" y="1004"/>
                    <a:pt x="852" y="1004"/>
                  </a:cubicBezTo>
                  <a:cubicBezTo>
                    <a:pt x="822" y="1004"/>
                    <a:pt x="822" y="1034"/>
                    <a:pt x="852" y="1064"/>
                  </a:cubicBezTo>
                  <a:cubicBezTo>
                    <a:pt x="852" y="1034"/>
                    <a:pt x="852" y="1034"/>
                    <a:pt x="852" y="1034"/>
                  </a:cubicBezTo>
                  <a:cubicBezTo>
                    <a:pt x="882" y="1095"/>
                    <a:pt x="882" y="1095"/>
                    <a:pt x="852" y="1095"/>
                  </a:cubicBezTo>
                  <a:lnTo>
                    <a:pt x="852" y="1125"/>
                  </a:lnTo>
                  <a:cubicBezTo>
                    <a:pt x="852" y="1125"/>
                    <a:pt x="852" y="1125"/>
                    <a:pt x="822" y="1095"/>
                  </a:cubicBezTo>
                  <a:cubicBezTo>
                    <a:pt x="811" y="1085"/>
                    <a:pt x="805" y="1081"/>
                    <a:pt x="800" y="1081"/>
                  </a:cubicBezTo>
                  <a:cubicBezTo>
                    <a:pt x="791" y="1081"/>
                    <a:pt x="791" y="1095"/>
                    <a:pt x="791" y="1095"/>
                  </a:cubicBezTo>
                  <a:cubicBezTo>
                    <a:pt x="791" y="1064"/>
                    <a:pt x="791" y="1064"/>
                    <a:pt x="791" y="1064"/>
                  </a:cubicBezTo>
                  <a:cubicBezTo>
                    <a:pt x="781" y="1054"/>
                    <a:pt x="770" y="1043"/>
                    <a:pt x="761" y="1034"/>
                  </a:cubicBezTo>
                  <a:lnTo>
                    <a:pt x="761" y="1034"/>
                  </a:lnTo>
                  <a:cubicBezTo>
                    <a:pt x="761" y="1064"/>
                    <a:pt x="700" y="1125"/>
                    <a:pt x="670" y="1125"/>
                  </a:cubicBezTo>
                  <a:cubicBezTo>
                    <a:pt x="670" y="1156"/>
                    <a:pt x="670" y="1156"/>
                    <a:pt x="639" y="1186"/>
                  </a:cubicBezTo>
                  <a:cubicBezTo>
                    <a:pt x="609" y="1186"/>
                    <a:pt x="609" y="1216"/>
                    <a:pt x="609" y="1247"/>
                  </a:cubicBezTo>
                  <a:cubicBezTo>
                    <a:pt x="609" y="1247"/>
                    <a:pt x="609" y="1277"/>
                    <a:pt x="609" y="1277"/>
                  </a:cubicBezTo>
                  <a:lnTo>
                    <a:pt x="609" y="1308"/>
                  </a:lnTo>
                  <a:lnTo>
                    <a:pt x="578" y="1308"/>
                  </a:lnTo>
                  <a:cubicBezTo>
                    <a:pt x="578" y="1297"/>
                    <a:pt x="575" y="1286"/>
                    <a:pt x="570" y="1277"/>
                  </a:cubicBezTo>
                  <a:lnTo>
                    <a:pt x="570" y="1277"/>
                  </a:lnTo>
                  <a:cubicBezTo>
                    <a:pt x="572" y="1277"/>
                    <a:pt x="575" y="1277"/>
                    <a:pt x="578" y="1277"/>
                  </a:cubicBezTo>
                  <a:lnTo>
                    <a:pt x="548" y="1247"/>
                  </a:lnTo>
                  <a:lnTo>
                    <a:pt x="548" y="1247"/>
                  </a:lnTo>
                  <a:cubicBezTo>
                    <a:pt x="548" y="1247"/>
                    <a:pt x="561" y="1260"/>
                    <a:pt x="570" y="1277"/>
                  </a:cubicBezTo>
                  <a:lnTo>
                    <a:pt x="570" y="1277"/>
                  </a:lnTo>
                  <a:cubicBezTo>
                    <a:pt x="548" y="1277"/>
                    <a:pt x="545" y="1271"/>
                    <a:pt x="518" y="1216"/>
                  </a:cubicBezTo>
                  <a:lnTo>
                    <a:pt x="518" y="1247"/>
                  </a:lnTo>
                  <a:cubicBezTo>
                    <a:pt x="512" y="1241"/>
                    <a:pt x="508" y="1238"/>
                    <a:pt x="506" y="1238"/>
                  </a:cubicBezTo>
                  <a:cubicBezTo>
                    <a:pt x="499" y="1238"/>
                    <a:pt x="523" y="1283"/>
                    <a:pt x="548" y="1308"/>
                  </a:cubicBezTo>
                  <a:cubicBezTo>
                    <a:pt x="518" y="1277"/>
                    <a:pt x="502" y="1262"/>
                    <a:pt x="499" y="1262"/>
                  </a:cubicBezTo>
                  <a:lnTo>
                    <a:pt x="499" y="1262"/>
                  </a:lnTo>
                  <a:cubicBezTo>
                    <a:pt x="495" y="1262"/>
                    <a:pt x="502" y="1277"/>
                    <a:pt x="518" y="1308"/>
                  </a:cubicBezTo>
                  <a:cubicBezTo>
                    <a:pt x="487" y="1277"/>
                    <a:pt x="487" y="1277"/>
                    <a:pt x="487" y="1277"/>
                  </a:cubicBezTo>
                  <a:cubicBezTo>
                    <a:pt x="487" y="1308"/>
                    <a:pt x="487" y="1338"/>
                    <a:pt x="457" y="1368"/>
                  </a:cubicBezTo>
                  <a:cubicBezTo>
                    <a:pt x="426" y="1368"/>
                    <a:pt x="396" y="1399"/>
                    <a:pt x="426" y="1429"/>
                  </a:cubicBezTo>
                  <a:cubicBezTo>
                    <a:pt x="426" y="1447"/>
                    <a:pt x="437" y="1464"/>
                    <a:pt x="433" y="1464"/>
                  </a:cubicBezTo>
                  <a:cubicBezTo>
                    <a:pt x="431" y="1464"/>
                    <a:pt x="422" y="1455"/>
                    <a:pt x="396" y="1429"/>
                  </a:cubicBezTo>
                  <a:cubicBezTo>
                    <a:pt x="396" y="1414"/>
                    <a:pt x="396" y="1406"/>
                    <a:pt x="392" y="1406"/>
                  </a:cubicBezTo>
                  <a:cubicBezTo>
                    <a:pt x="388" y="1406"/>
                    <a:pt x="381" y="1414"/>
                    <a:pt x="366" y="1429"/>
                  </a:cubicBezTo>
                  <a:cubicBezTo>
                    <a:pt x="366" y="1429"/>
                    <a:pt x="335" y="1429"/>
                    <a:pt x="366" y="1460"/>
                  </a:cubicBezTo>
                  <a:cubicBezTo>
                    <a:pt x="348" y="1442"/>
                    <a:pt x="320" y="1424"/>
                    <a:pt x="306" y="1424"/>
                  </a:cubicBezTo>
                  <a:cubicBezTo>
                    <a:pt x="295" y="1424"/>
                    <a:pt x="292" y="1434"/>
                    <a:pt x="305" y="1460"/>
                  </a:cubicBezTo>
                  <a:lnTo>
                    <a:pt x="274" y="1460"/>
                  </a:lnTo>
                  <a:cubicBezTo>
                    <a:pt x="274" y="1460"/>
                    <a:pt x="274" y="1460"/>
                    <a:pt x="305" y="1490"/>
                  </a:cubicBezTo>
                  <a:lnTo>
                    <a:pt x="274" y="1490"/>
                  </a:lnTo>
                  <a:cubicBezTo>
                    <a:pt x="274" y="1520"/>
                    <a:pt x="274" y="1551"/>
                    <a:pt x="274" y="1551"/>
                  </a:cubicBezTo>
                  <a:cubicBezTo>
                    <a:pt x="259" y="1536"/>
                    <a:pt x="252" y="1528"/>
                    <a:pt x="244" y="1528"/>
                  </a:cubicBezTo>
                  <a:cubicBezTo>
                    <a:pt x="236" y="1528"/>
                    <a:pt x="229" y="1536"/>
                    <a:pt x="214" y="1551"/>
                  </a:cubicBezTo>
                  <a:cubicBezTo>
                    <a:pt x="183" y="1581"/>
                    <a:pt x="183" y="1581"/>
                    <a:pt x="153" y="1581"/>
                  </a:cubicBezTo>
                  <a:cubicBezTo>
                    <a:pt x="153" y="1581"/>
                    <a:pt x="153" y="1581"/>
                    <a:pt x="183" y="1612"/>
                  </a:cubicBezTo>
                  <a:cubicBezTo>
                    <a:pt x="214" y="1642"/>
                    <a:pt x="214" y="1642"/>
                    <a:pt x="183" y="1642"/>
                  </a:cubicBezTo>
                  <a:cubicBezTo>
                    <a:pt x="170" y="1616"/>
                    <a:pt x="158" y="1607"/>
                    <a:pt x="152" y="1607"/>
                  </a:cubicBezTo>
                  <a:cubicBezTo>
                    <a:pt x="150" y="1607"/>
                    <a:pt x="149" y="1608"/>
                    <a:pt x="148" y="1609"/>
                  </a:cubicBezTo>
                  <a:lnTo>
                    <a:pt x="148" y="1609"/>
                  </a:lnTo>
                  <a:cubicBezTo>
                    <a:pt x="135" y="1603"/>
                    <a:pt x="126" y="1600"/>
                    <a:pt x="122" y="1600"/>
                  </a:cubicBezTo>
                  <a:cubicBezTo>
                    <a:pt x="108" y="1600"/>
                    <a:pt x="131" y="1628"/>
                    <a:pt x="153" y="1672"/>
                  </a:cubicBezTo>
                  <a:cubicBezTo>
                    <a:pt x="142" y="1661"/>
                    <a:pt x="131" y="1650"/>
                    <a:pt x="122" y="1642"/>
                  </a:cubicBezTo>
                  <a:cubicBezTo>
                    <a:pt x="122" y="1642"/>
                    <a:pt x="122" y="1642"/>
                    <a:pt x="62" y="1612"/>
                  </a:cubicBezTo>
                  <a:cubicBezTo>
                    <a:pt x="62" y="1612"/>
                    <a:pt x="62" y="1612"/>
                    <a:pt x="62" y="1642"/>
                  </a:cubicBezTo>
                  <a:cubicBezTo>
                    <a:pt x="91" y="1672"/>
                    <a:pt x="92" y="1672"/>
                    <a:pt x="92" y="1672"/>
                  </a:cubicBezTo>
                  <a:cubicBezTo>
                    <a:pt x="82" y="1662"/>
                    <a:pt x="79" y="1659"/>
                    <a:pt x="80" y="1659"/>
                  </a:cubicBezTo>
                  <a:lnTo>
                    <a:pt x="80" y="1659"/>
                  </a:lnTo>
                  <a:cubicBezTo>
                    <a:pt x="82" y="1659"/>
                    <a:pt x="102" y="1672"/>
                    <a:pt x="122" y="1672"/>
                  </a:cubicBezTo>
                  <a:cubicBezTo>
                    <a:pt x="153" y="1703"/>
                    <a:pt x="153" y="1733"/>
                    <a:pt x="153" y="1733"/>
                  </a:cubicBezTo>
                  <a:cubicBezTo>
                    <a:pt x="153" y="1733"/>
                    <a:pt x="183" y="1763"/>
                    <a:pt x="214" y="1763"/>
                  </a:cubicBezTo>
                  <a:cubicBezTo>
                    <a:pt x="274" y="1824"/>
                    <a:pt x="274" y="1824"/>
                    <a:pt x="305" y="1855"/>
                  </a:cubicBezTo>
                  <a:cubicBezTo>
                    <a:pt x="320" y="1855"/>
                    <a:pt x="343" y="1862"/>
                    <a:pt x="354" y="1862"/>
                  </a:cubicBezTo>
                  <a:cubicBezTo>
                    <a:pt x="366" y="1862"/>
                    <a:pt x="366" y="1855"/>
                    <a:pt x="335" y="1824"/>
                  </a:cubicBezTo>
                  <a:lnTo>
                    <a:pt x="335" y="1824"/>
                  </a:lnTo>
                  <a:cubicBezTo>
                    <a:pt x="345" y="1834"/>
                    <a:pt x="352" y="1838"/>
                    <a:pt x="358" y="1838"/>
                  </a:cubicBezTo>
                  <a:cubicBezTo>
                    <a:pt x="369" y="1838"/>
                    <a:pt x="376" y="1824"/>
                    <a:pt x="396" y="1824"/>
                  </a:cubicBezTo>
                  <a:cubicBezTo>
                    <a:pt x="396" y="1809"/>
                    <a:pt x="404" y="1801"/>
                    <a:pt x="415" y="1801"/>
                  </a:cubicBezTo>
                  <a:cubicBezTo>
                    <a:pt x="426" y="1801"/>
                    <a:pt x="442" y="1809"/>
                    <a:pt x="457" y="1824"/>
                  </a:cubicBezTo>
                  <a:lnTo>
                    <a:pt x="487" y="1824"/>
                  </a:lnTo>
                  <a:cubicBezTo>
                    <a:pt x="457" y="1824"/>
                    <a:pt x="457" y="1794"/>
                    <a:pt x="487" y="1794"/>
                  </a:cubicBezTo>
                  <a:cubicBezTo>
                    <a:pt x="518" y="1763"/>
                    <a:pt x="518" y="1733"/>
                    <a:pt x="487" y="1733"/>
                  </a:cubicBezTo>
                  <a:lnTo>
                    <a:pt x="548" y="1733"/>
                  </a:lnTo>
                  <a:cubicBezTo>
                    <a:pt x="526" y="1711"/>
                    <a:pt x="520" y="1705"/>
                    <a:pt x="518" y="1703"/>
                  </a:cubicBezTo>
                  <a:lnTo>
                    <a:pt x="518" y="1703"/>
                  </a:lnTo>
                  <a:cubicBezTo>
                    <a:pt x="533" y="1718"/>
                    <a:pt x="540" y="1725"/>
                    <a:pt x="544" y="1725"/>
                  </a:cubicBezTo>
                  <a:cubicBezTo>
                    <a:pt x="548" y="1725"/>
                    <a:pt x="548" y="1718"/>
                    <a:pt x="548" y="1703"/>
                  </a:cubicBezTo>
                  <a:cubicBezTo>
                    <a:pt x="578" y="1703"/>
                    <a:pt x="578" y="1703"/>
                    <a:pt x="548" y="1672"/>
                  </a:cubicBezTo>
                  <a:lnTo>
                    <a:pt x="639" y="1672"/>
                  </a:lnTo>
                  <a:cubicBezTo>
                    <a:pt x="609" y="1642"/>
                    <a:pt x="609" y="1642"/>
                    <a:pt x="639" y="1612"/>
                  </a:cubicBezTo>
                  <a:cubicBezTo>
                    <a:pt x="670" y="1581"/>
                    <a:pt x="670" y="1581"/>
                    <a:pt x="639" y="1551"/>
                  </a:cubicBezTo>
                  <a:cubicBezTo>
                    <a:pt x="639" y="1536"/>
                    <a:pt x="639" y="1528"/>
                    <a:pt x="643" y="1528"/>
                  </a:cubicBezTo>
                  <a:cubicBezTo>
                    <a:pt x="647" y="1528"/>
                    <a:pt x="654" y="1536"/>
                    <a:pt x="670" y="1551"/>
                  </a:cubicBezTo>
                  <a:cubicBezTo>
                    <a:pt x="652" y="1515"/>
                    <a:pt x="644" y="1500"/>
                    <a:pt x="654" y="1500"/>
                  </a:cubicBezTo>
                  <a:cubicBezTo>
                    <a:pt x="660" y="1500"/>
                    <a:pt x="675" y="1508"/>
                    <a:pt x="700" y="1520"/>
                  </a:cubicBezTo>
                  <a:cubicBezTo>
                    <a:pt x="709" y="1538"/>
                    <a:pt x="718" y="1546"/>
                    <a:pt x="725" y="1546"/>
                  </a:cubicBezTo>
                  <a:cubicBezTo>
                    <a:pt x="737" y="1546"/>
                    <a:pt x="745" y="1527"/>
                    <a:pt x="743" y="1502"/>
                  </a:cubicBezTo>
                  <a:lnTo>
                    <a:pt x="743" y="1502"/>
                  </a:lnTo>
                  <a:cubicBezTo>
                    <a:pt x="761" y="1520"/>
                    <a:pt x="761" y="1520"/>
                    <a:pt x="761" y="1520"/>
                  </a:cubicBezTo>
                  <a:lnTo>
                    <a:pt x="791" y="1520"/>
                  </a:lnTo>
                  <a:cubicBezTo>
                    <a:pt x="756" y="1485"/>
                    <a:pt x="762" y="1470"/>
                    <a:pt x="773" y="1470"/>
                  </a:cubicBezTo>
                  <a:cubicBezTo>
                    <a:pt x="781" y="1470"/>
                    <a:pt x="791" y="1477"/>
                    <a:pt x="791" y="1490"/>
                  </a:cubicBezTo>
                  <a:cubicBezTo>
                    <a:pt x="822" y="1520"/>
                    <a:pt x="822" y="1520"/>
                    <a:pt x="822" y="1520"/>
                  </a:cubicBezTo>
                  <a:cubicBezTo>
                    <a:pt x="804" y="1485"/>
                    <a:pt x="807" y="1470"/>
                    <a:pt x="818" y="1470"/>
                  </a:cubicBezTo>
                  <a:cubicBezTo>
                    <a:pt x="827" y="1470"/>
                    <a:pt x="839" y="1477"/>
                    <a:pt x="852" y="1490"/>
                  </a:cubicBezTo>
                  <a:cubicBezTo>
                    <a:pt x="852" y="1460"/>
                    <a:pt x="852" y="1460"/>
                    <a:pt x="852" y="1460"/>
                  </a:cubicBezTo>
                  <a:cubicBezTo>
                    <a:pt x="852" y="1460"/>
                    <a:pt x="852" y="1460"/>
                    <a:pt x="852" y="1429"/>
                  </a:cubicBezTo>
                  <a:cubicBezTo>
                    <a:pt x="846" y="1424"/>
                    <a:pt x="841" y="1418"/>
                    <a:pt x="836" y="1413"/>
                  </a:cubicBezTo>
                  <a:lnTo>
                    <a:pt x="836" y="1413"/>
                  </a:lnTo>
                  <a:cubicBezTo>
                    <a:pt x="853" y="1429"/>
                    <a:pt x="857" y="1429"/>
                    <a:pt x="882" y="1429"/>
                  </a:cubicBezTo>
                  <a:cubicBezTo>
                    <a:pt x="882" y="1414"/>
                    <a:pt x="882" y="1406"/>
                    <a:pt x="886" y="1406"/>
                  </a:cubicBezTo>
                  <a:cubicBezTo>
                    <a:pt x="890" y="1406"/>
                    <a:pt x="898" y="1414"/>
                    <a:pt x="913" y="1429"/>
                  </a:cubicBezTo>
                  <a:lnTo>
                    <a:pt x="913" y="1399"/>
                  </a:lnTo>
                  <a:cubicBezTo>
                    <a:pt x="922" y="1408"/>
                    <a:pt x="928" y="1411"/>
                    <a:pt x="932" y="1411"/>
                  </a:cubicBezTo>
                  <a:cubicBezTo>
                    <a:pt x="943" y="1411"/>
                    <a:pt x="943" y="1390"/>
                    <a:pt x="943" y="1368"/>
                  </a:cubicBezTo>
                  <a:cubicBezTo>
                    <a:pt x="943" y="1368"/>
                    <a:pt x="943" y="1368"/>
                    <a:pt x="943" y="1368"/>
                  </a:cubicBezTo>
                  <a:lnTo>
                    <a:pt x="943" y="1368"/>
                  </a:lnTo>
                  <a:cubicBezTo>
                    <a:pt x="974" y="1399"/>
                    <a:pt x="974" y="1399"/>
                    <a:pt x="974" y="1399"/>
                  </a:cubicBezTo>
                  <a:cubicBezTo>
                    <a:pt x="974" y="1368"/>
                    <a:pt x="974" y="1368"/>
                    <a:pt x="1004" y="1368"/>
                  </a:cubicBezTo>
                  <a:cubicBezTo>
                    <a:pt x="974" y="1338"/>
                    <a:pt x="1004" y="1338"/>
                    <a:pt x="1004" y="1338"/>
                  </a:cubicBezTo>
                  <a:cubicBezTo>
                    <a:pt x="1004" y="1338"/>
                    <a:pt x="1004" y="1338"/>
                    <a:pt x="974" y="1308"/>
                  </a:cubicBezTo>
                  <a:cubicBezTo>
                    <a:pt x="974" y="1277"/>
                    <a:pt x="974" y="1277"/>
                    <a:pt x="974" y="1277"/>
                  </a:cubicBezTo>
                  <a:cubicBezTo>
                    <a:pt x="974" y="1277"/>
                    <a:pt x="1004" y="1308"/>
                    <a:pt x="1004" y="1338"/>
                  </a:cubicBezTo>
                  <a:cubicBezTo>
                    <a:pt x="1016" y="1351"/>
                    <a:pt x="1024" y="1358"/>
                    <a:pt x="1026" y="1358"/>
                  </a:cubicBezTo>
                  <a:cubicBezTo>
                    <a:pt x="1029" y="1358"/>
                    <a:pt x="1022" y="1343"/>
                    <a:pt x="1004" y="1308"/>
                  </a:cubicBezTo>
                  <a:lnTo>
                    <a:pt x="1004" y="1308"/>
                  </a:lnTo>
                  <a:cubicBezTo>
                    <a:pt x="1025" y="1329"/>
                    <a:pt x="1032" y="1351"/>
                    <a:pt x="1034" y="1351"/>
                  </a:cubicBezTo>
                  <a:cubicBezTo>
                    <a:pt x="1034" y="1351"/>
                    <a:pt x="1034" y="1347"/>
                    <a:pt x="1034" y="1338"/>
                  </a:cubicBezTo>
                  <a:cubicBezTo>
                    <a:pt x="1034" y="1338"/>
                    <a:pt x="1034" y="1308"/>
                    <a:pt x="1004" y="1308"/>
                  </a:cubicBezTo>
                  <a:lnTo>
                    <a:pt x="1034" y="1277"/>
                  </a:lnTo>
                  <a:cubicBezTo>
                    <a:pt x="1065" y="1308"/>
                    <a:pt x="1065" y="1308"/>
                    <a:pt x="1065" y="1308"/>
                  </a:cubicBezTo>
                  <a:cubicBezTo>
                    <a:pt x="1077" y="1320"/>
                    <a:pt x="1085" y="1328"/>
                    <a:pt x="1087" y="1328"/>
                  </a:cubicBezTo>
                  <a:cubicBezTo>
                    <a:pt x="1090" y="1328"/>
                    <a:pt x="1083" y="1313"/>
                    <a:pt x="1065" y="1278"/>
                  </a:cubicBezTo>
                  <a:lnTo>
                    <a:pt x="1065" y="1278"/>
                  </a:lnTo>
                  <a:cubicBezTo>
                    <a:pt x="1083" y="1313"/>
                    <a:pt x="1090" y="1328"/>
                    <a:pt x="1093" y="1328"/>
                  </a:cubicBezTo>
                  <a:cubicBezTo>
                    <a:pt x="1095" y="1328"/>
                    <a:pt x="1095" y="1320"/>
                    <a:pt x="1095" y="1308"/>
                  </a:cubicBezTo>
                  <a:cubicBezTo>
                    <a:pt x="1067" y="1280"/>
                    <a:pt x="1065" y="1277"/>
                    <a:pt x="1065" y="1277"/>
                  </a:cubicBezTo>
                  <a:lnTo>
                    <a:pt x="1065" y="1277"/>
                  </a:lnTo>
                  <a:cubicBezTo>
                    <a:pt x="1075" y="1287"/>
                    <a:pt x="1085" y="1291"/>
                    <a:pt x="1095" y="1291"/>
                  </a:cubicBezTo>
                  <a:cubicBezTo>
                    <a:pt x="1115" y="1291"/>
                    <a:pt x="1136" y="1277"/>
                    <a:pt x="1156" y="1277"/>
                  </a:cubicBezTo>
                  <a:cubicBezTo>
                    <a:pt x="1156" y="1277"/>
                    <a:pt x="1125" y="1247"/>
                    <a:pt x="1125" y="1216"/>
                  </a:cubicBezTo>
                  <a:cubicBezTo>
                    <a:pt x="1156" y="1216"/>
                    <a:pt x="1156" y="1216"/>
                    <a:pt x="1156" y="1186"/>
                  </a:cubicBezTo>
                  <a:cubicBezTo>
                    <a:pt x="1136" y="1186"/>
                    <a:pt x="1129" y="1172"/>
                    <a:pt x="1136" y="1172"/>
                  </a:cubicBezTo>
                  <a:cubicBezTo>
                    <a:pt x="1139" y="1172"/>
                    <a:pt x="1146" y="1176"/>
                    <a:pt x="1156" y="1186"/>
                  </a:cubicBezTo>
                  <a:cubicBezTo>
                    <a:pt x="1156" y="1198"/>
                    <a:pt x="1160" y="1209"/>
                    <a:pt x="1164" y="1218"/>
                  </a:cubicBezTo>
                  <a:lnTo>
                    <a:pt x="1164" y="1218"/>
                  </a:lnTo>
                  <a:cubicBezTo>
                    <a:pt x="1159" y="1216"/>
                    <a:pt x="1156" y="1216"/>
                    <a:pt x="1156" y="1216"/>
                  </a:cubicBezTo>
                  <a:lnTo>
                    <a:pt x="1156" y="1216"/>
                  </a:lnTo>
                  <a:cubicBezTo>
                    <a:pt x="1165" y="1225"/>
                    <a:pt x="1168" y="1229"/>
                    <a:pt x="1169" y="1229"/>
                  </a:cubicBezTo>
                  <a:cubicBezTo>
                    <a:pt x="1170" y="1229"/>
                    <a:pt x="1167" y="1224"/>
                    <a:pt x="1164" y="1218"/>
                  </a:cubicBezTo>
                  <a:lnTo>
                    <a:pt x="1164" y="1218"/>
                  </a:lnTo>
                  <a:cubicBezTo>
                    <a:pt x="1173" y="1220"/>
                    <a:pt x="1186" y="1227"/>
                    <a:pt x="1186" y="1247"/>
                  </a:cubicBezTo>
                  <a:cubicBezTo>
                    <a:pt x="1195" y="1256"/>
                    <a:pt x="1199" y="1259"/>
                    <a:pt x="1200" y="1259"/>
                  </a:cubicBezTo>
                  <a:cubicBezTo>
                    <a:pt x="1201" y="1259"/>
                    <a:pt x="1186" y="1238"/>
                    <a:pt x="1186" y="1216"/>
                  </a:cubicBezTo>
                  <a:lnTo>
                    <a:pt x="1186" y="1216"/>
                  </a:lnTo>
                  <a:cubicBezTo>
                    <a:pt x="1195" y="1234"/>
                    <a:pt x="1201" y="1242"/>
                    <a:pt x="1205" y="1242"/>
                  </a:cubicBezTo>
                  <a:cubicBezTo>
                    <a:pt x="1214" y="1242"/>
                    <a:pt x="1208" y="1199"/>
                    <a:pt x="1186" y="1156"/>
                  </a:cubicBezTo>
                  <a:cubicBezTo>
                    <a:pt x="1156" y="1125"/>
                    <a:pt x="1156" y="1125"/>
                    <a:pt x="1186" y="1125"/>
                  </a:cubicBezTo>
                  <a:cubicBezTo>
                    <a:pt x="1186" y="1156"/>
                    <a:pt x="1217" y="1156"/>
                    <a:pt x="1217" y="1156"/>
                  </a:cubicBezTo>
                  <a:cubicBezTo>
                    <a:pt x="1205" y="1132"/>
                    <a:pt x="1202" y="1122"/>
                    <a:pt x="1205" y="1122"/>
                  </a:cubicBezTo>
                  <a:lnTo>
                    <a:pt x="1205" y="1122"/>
                  </a:lnTo>
                  <a:cubicBezTo>
                    <a:pt x="1209" y="1122"/>
                    <a:pt x="1228" y="1148"/>
                    <a:pt x="1247" y="1186"/>
                  </a:cubicBezTo>
                  <a:lnTo>
                    <a:pt x="1247" y="1156"/>
                  </a:lnTo>
                  <a:cubicBezTo>
                    <a:pt x="1228" y="1118"/>
                    <a:pt x="1221" y="1092"/>
                    <a:pt x="1226" y="1092"/>
                  </a:cubicBezTo>
                  <a:lnTo>
                    <a:pt x="1226" y="1092"/>
                  </a:lnTo>
                  <a:cubicBezTo>
                    <a:pt x="1228" y="1092"/>
                    <a:pt x="1232" y="1098"/>
                    <a:pt x="1239" y="1110"/>
                  </a:cubicBezTo>
                  <a:lnTo>
                    <a:pt x="1239" y="1110"/>
                  </a:lnTo>
                  <a:cubicBezTo>
                    <a:pt x="1239" y="1110"/>
                    <a:pt x="1239" y="1110"/>
                    <a:pt x="1239" y="1110"/>
                  </a:cubicBezTo>
                  <a:cubicBezTo>
                    <a:pt x="1247" y="1110"/>
                    <a:pt x="1262" y="1125"/>
                    <a:pt x="1277" y="1156"/>
                  </a:cubicBezTo>
                  <a:cubicBezTo>
                    <a:pt x="1308" y="1186"/>
                    <a:pt x="1308" y="1186"/>
                    <a:pt x="1308" y="1186"/>
                  </a:cubicBezTo>
                  <a:lnTo>
                    <a:pt x="1308" y="1156"/>
                  </a:lnTo>
                  <a:lnTo>
                    <a:pt x="1308" y="1156"/>
                  </a:lnTo>
                  <a:cubicBezTo>
                    <a:pt x="1308" y="1156"/>
                    <a:pt x="1308" y="1156"/>
                    <a:pt x="1338" y="1186"/>
                  </a:cubicBezTo>
                  <a:cubicBezTo>
                    <a:pt x="1338" y="1164"/>
                    <a:pt x="1338" y="1143"/>
                    <a:pt x="1349" y="1143"/>
                  </a:cubicBezTo>
                  <a:cubicBezTo>
                    <a:pt x="1353" y="1143"/>
                    <a:pt x="1360" y="1147"/>
                    <a:pt x="1369" y="1156"/>
                  </a:cubicBezTo>
                  <a:cubicBezTo>
                    <a:pt x="1369" y="1156"/>
                    <a:pt x="1369" y="1156"/>
                    <a:pt x="1369" y="1125"/>
                  </a:cubicBezTo>
                  <a:lnTo>
                    <a:pt x="1399" y="1125"/>
                  </a:lnTo>
                  <a:cubicBezTo>
                    <a:pt x="1429" y="1125"/>
                    <a:pt x="1429" y="1125"/>
                    <a:pt x="1399" y="1095"/>
                  </a:cubicBezTo>
                  <a:lnTo>
                    <a:pt x="1429" y="1095"/>
                  </a:lnTo>
                  <a:cubicBezTo>
                    <a:pt x="1460" y="1095"/>
                    <a:pt x="1460" y="1095"/>
                    <a:pt x="1429" y="1064"/>
                  </a:cubicBezTo>
                  <a:cubicBezTo>
                    <a:pt x="1414" y="1034"/>
                    <a:pt x="1414" y="1019"/>
                    <a:pt x="1422" y="1019"/>
                  </a:cubicBezTo>
                  <a:cubicBezTo>
                    <a:pt x="1429" y="1019"/>
                    <a:pt x="1445" y="1034"/>
                    <a:pt x="1460" y="1064"/>
                  </a:cubicBezTo>
                  <a:cubicBezTo>
                    <a:pt x="1490" y="1064"/>
                    <a:pt x="1490" y="1064"/>
                    <a:pt x="1490" y="1095"/>
                  </a:cubicBezTo>
                  <a:cubicBezTo>
                    <a:pt x="1490" y="1059"/>
                    <a:pt x="1501" y="1044"/>
                    <a:pt x="1509" y="1044"/>
                  </a:cubicBezTo>
                  <a:cubicBezTo>
                    <a:pt x="1515" y="1044"/>
                    <a:pt x="1521" y="1052"/>
                    <a:pt x="1521" y="1064"/>
                  </a:cubicBezTo>
                  <a:cubicBezTo>
                    <a:pt x="1521" y="1064"/>
                    <a:pt x="1521" y="1064"/>
                    <a:pt x="1521" y="1034"/>
                  </a:cubicBezTo>
                  <a:cubicBezTo>
                    <a:pt x="1521" y="1021"/>
                    <a:pt x="1526" y="1014"/>
                    <a:pt x="1532" y="1014"/>
                  </a:cubicBezTo>
                  <a:cubicBezTo>
                    <a:pt x="1541" y="1014"/>
                    <a:pt x="1551" y="1029"/>
                    <a:pt x="1551" y="1064"/>
                  </a:cubicBezTo>
                  <a:cubicBezTo>
                    <a:pt x="1581" y="1095"/>
                    <a:pt x="1581" y="1125"/>
                    <a:pt x="1581" y="1125"/>
                  </a:cubicBezTo>
                  <a:cubicBezTo>
                    <a:pt x="1581" y="1095"/>
                    <a:pt x="1581" y="1095"/>
                    <a:pt x="1581" y="1095"/>
                  </a:cubicBezTo>
                  <a:cubicBezTo>
                    <a:pt x="1581" y="1064"/>
                    <a:pt x="1581" y="1064"/>
                    <a:pt x="1581" y="1034"/>
                  </a:cubicBezTo>
                  <a:cubicBezTo>
                    <a:pt x="1581" y="1034"/>
                    <a:pt x="1581" y="1004"/>
                    <a:pt x="1612" y="1004"/>
                  </a:cubicBezTo>
                  <a:cubicBezTo>
                    <a:pt x="1612" y="1004"/>
                    <a:pt x="1612" y="1004"/>
                    <a:pt x="1642" y="1034"/>
                  </a:cubicBezTo>
                  <a:cubicBezTo>
                    <a:pt x="1642" y="1034"/>
                    <a:pt x="1642" y="1034"/>
                    <a:pt x="1642" y="1004"/>
                  </a:cubicBezTo>
                  <a:cubicBezTo>
                    <a:pt x="1627" y="988"/>
                    <a:pt x="1627" y="981"/>
                    <a:pt x="1631" y="981"/>
                  </a:cubicBezTo>
                  <a:cubicBezTo>
                    <a:pt x="1635" y="981"/>
                    <a:pt x="1642" y="988"/>
                    <a:pt x="1642" y="1004"/>
                  </a:cubicBezTo>
                  <a:cubicBezTo>
                    <a:pt x="1642" y="943"/>
                    <a:pt x="1642" y="943"/>
                    <a:pt x="1642" y="943"/>
                  </a:cubicBezTo>
                  <a:cubicBezTo>
                    <a:pt x="1664" y="964"/>
                    <a:pt x="1670" y="986"/>
                    <a:pt x="1672" y="986"/>
                  </a:cubicBezTo>
                  <a:cubicBezTo>
                    <a:pt x="1673" y="986"/>
                    <a:pt x="1673" y="982"/>
                    <a:pt x="1673" y="973"/>
                  </a:cubicBezTo>
                  <a:cubicBezTo>
                    <a:pt x="1642" y="943"/>
                    <a:pt x="1673" y="943"/>
                    <a:pt x="1673" y="943"/>
                  </a:cubicBezTo>
                  <a:cubicBezTo>
                    <a:pt x="1673" y="952"/>
                    <a:pt x="1683" y="955"/>
                    <a:pt x="1698" y="955"/>
                  </a:cubicBezTo>
                  <a:cubicBezTo>
                    <a:pt x="1733" y="955"/>
                    <a:pt x="1794" y="934"/>
                    <a:pt x="1794" y="912"/>
                  </a:cubicBezTo>
                  <a:lnTo>
                    <a:pt x="1825" y="912"/>
                  </a:lnTo>
                  <a:cubicBezTo>
                    <a:pt x="1836" y="936"/>
                    <a:pt x="1843" y="946"/>
                    <a:pt x="1848" y="946"/>
                  </a:cubicBezTo>
                  <a:cubicBezTo>
                    <a:pt x="1855" y="946"/>
                    <a:pt x="1855" y="920"/>
                    <a:pt x="1855" y="882"/>
                  </a:cubicBezTo>
                  <a:cubicBezTo>
                    <a:pt x="1855" y="852"/>
                    <a:pt x="1855" y="852"/>
                    <a:pt x="1855" y="852"/>
                  </a:cubicBezTo>
                  <a:cubicBezTo>
                    <a:pt x="1873" y="887"/>
                    <a:pt x="1880" y="902"/>
                    <a:pt x="1883" y="902"/>
                  </a:cubicBezTo>
                  <a:cubicBezTo>
                    <a:pt x="1885" y="902"/>
                    <a:pt x="1885" y="895"/>
                    <a:pt x="1885" y="882"/>
                  </a:cubicBezTo>
                  <a:cubicBezTo>
                    <a:pt x="1899" y="909"/>
                    <a:pt x="1907" y="924"/>
                    <a:pt x="1908" y="924"/>
                  </a:cubicBezTo>
                  <a:cubicBezTo>
                    <a:pt x="1910" y="924"/>
                    <a:pt x="1902" y="902"/>
                    <a:pt x="1885" y="852"/>
                  </a:cubicBezTo>
                  <a:lnTo>
                    <a:pt x="1885" y="852"/>
                  </a:lnTo>
                  <a:cubicBezTo>
                    <a:pt x="1903" y="887"/>
                    <a:pt x="1911" y="902"/>
                    <a:pt x="1914" y="902"/>
                  </a:cubicBezTo>
                  <a:cubicBezTo>
                    <a:pt x="1916" y="902"/>
                    <a:pt x="1916" y="895"/>
                    <a:pt x="1916" y="882"/>
                  </a:cubicBezTo>
                  <a:cubicBezTo>
                    <a:pt x="1931" y="912"/>
                    <a:pt x="1939" y="928"/>
                    <a:pt x="1942" y="928"/>
                  </a:cubicBezTo>
                  <a:cubicBezTo>
                    <a:pt x="1946" y="928"/>
                    <a:pt x="1946" y="912"/>
                    <a:pt x="1946" y="882"/>
                  </a:cubicBezTo>
                  <a:cubicBezTo>
                    <a:pt x="1931" y="852"/>
                    <a:pt x="1931" y="836"/>
                    <a:pt x="1939" y="836"/>
                  </a:cubicBezTo>
                  <a:cubicBezTo>
                    <a:pt x="1946" y="836"/>
                    <a:pt x="1961" y="852"/>
                    <a:pt x="1977" y="882"/>
                  </a:cubicBezTo>
                  <a:lnTo>
                    <a:pt x="1977" y="912"/>
                  </a:lnTo>
                  <a:lnTo>
                    <a:pt x="2007" y="912"/>
                  </a:lnTo>
                  <a:lnTo>
                    <a:pt x="1977" y="882"/>
                  </a:lnTo>
                  <a:lnTo>
                    <a:pt x="1977" y="882"/>
                  </a:lnTo>
                  <a:cubicBezTo>
                    <a:pt x="1977" y="882"/>
                    <a:pt x="1990" y="896"/>
                    <a:pt x="2008" y="896"/>
                  </a:cubicBezTo>
                  <a:cubicBezTo>
                    <a:pt x="2017" y="896"/>
                    <a:pt x="2027" y="892"/>
                    <a:pt x="2037" y="882"/>
                  </a:cubicBezTo>
                  <a:cubicBezTo>
                    <a:pt x="2098" y="882"/>
                    <a:pt x="2098" y="882"/>
                    <a:pt x="2068" y="852"/>
                  </a:cubicBezTo>
                  <a:cubicBezTo>
                    <a:pt x="2068" y="821"/>
                    <a:pt x="2068" y="806"/>
                    <a:pt x="2072" y="806"/>
                  </a:cubicBezTo>
                  <a:cubicBezTo>
                    <a:pt x="2075" y="806"/>
                    <a:pt x="2083" y="821"/>
                    <a:pt x="2098" y="852"/>
                  </a:cubicBezTo>
                  <a:cubicBezTo>
                    <a:pt x="2098" y="852"/>
                    <a:pt x="2098" y="882"/>
                    <a:pt x="2129" y="882"/>
                  </a:cubicBezTo>
                  <a:cubicBezTo>
                    <a:pt x="2129" y="882"/>
                    <a:pt x="2129" y="882"/>
                    <a:pt x="2129" y="912"/>
                  </a:cubicBezTo>
                  <a:cubicBezTo>
                    <a:pt x="2129" y="877"/>
                    <a:pt x="2139" y="862"/>
                    <a:pt x="2154" y="862"/>
                  </a:cubicBezTo>
                  <a:cubicBezTo>
                    <a:pt x="2164" y="862"/>
                    <a:pt x="2177" y="869"/>
                    <a:pt x="2189" y="882"/>
                  </a:cubicBezTo>
                  <a:cubicBezTo>
                    <a:pt x="2189" y="882"/>
                    <a:pt x="2189" y="852"/>
                    <a:pt x="2189" y="821"/>
                  </a:cubicBezTo>
                  <a:cubicBezTo>
                    <a:pt x="2200" y="832"/>
                    <a:pt x="2212" y="843"/>
                    <a:pt x="2220" y="850"/>
                  </a:cubicBezTo>
                  <a:lnTo>
                    <a:pt x="2220" y="850"/>
                  </a:lnTo>
                  <a:lnTo>
                    <a:pt x="2220" y="852"/>
                  </a:lnTo>
                  <a:cubicBezTo>
                    <a:pt x="2229" y="861"/>
                    <a:pt x="2235" y="864"/>
                    <a:pt x="2239" y="864"/>
                  </a:cubicBezTo>
                  <a:cubicBezTo>
                    <a:pt x="2248" y="864"/>
                    <a:pt x="2241" y="843"/>
                    <a:pt x="2220" y="821"/>
                  </a:cubicBezTo>
                  <a:cubicBezTo>
                    <a:pt x="2220" y="794"/>
                    <a:pt x="2220" y="779"/>
                    <a:pt x="2222" y="779"/>
                  </a:cubicBezTo>
                  <a:cubicBezTo>
                    <a:pt x="2226" y="779"/>
                    <a:pt x="2233" y="801"/>
                    <a:pt x="2250" y="852"/>
                  </a:cubicBezTo>
                  <a:cubicBezTo>
                    <a:pt x="2281" y="852"/>
                    <a:pt x="2281" y="852"/>
                    <a:pt x="2250" y="791"/>
                  </a:cubicBezTo>
                  <a:cubicBezTo>
                    <a:pt x="2250" y="760"/>
                    <a:pt x="2250" y="760"/>
                    <a:pt x="2250" y="760"/>
                  </a:cubicBezTo>
                  <a:cubicBezTo>
                    <a:pt x="2250" y="791"/>
                    <a:pt x="2250" y="791"/>
                    <a:pt x="2281" y="821"/>
                  </a:cubicBezTo>
                  <a:cubicBezTo>
                    <a:pt x="2281" y="821"/>
                    <a:pt x="2281" y="852"/>
                    <a:pt x="2311" y="882"/>
                  </a:cubicBezTo>
                  <a:cubicBezTo>
                    <a:pt x="2311" y="874"/>
                    <a:pt x="2311" y="864"/>
                    <a:pt x="2311" y="852"/>
                  </a:cubicBezTo>
                  <a:cubicBezTo>
                    <a:pt x="2281" y="791"/>
                    <a:pt x="2281" y="791"/>
                    <a:pt x="2281" y="791"/>
                  </a:cubicBezTo>
                  <a:lnTo>
                    <a:pt x="2281" y="791"/>
                  </a:lnTo>
                  <a:cubicBezTo>
                    <a:pt x="2281" y="791"/>
                    <a:pt x="2311" y="791"/>
                    <a:pt x="2311" y="821"/>
                  </a:cubicBezTo>
                  <a:cubicBezTo>
                    <a:pt x="2311" y="852"/>
                    <a:pt x="2311" y="852"/>
                    <a:pt x="2311" y="852"/>
                  </a:cubicBezTo>
                  <a:cubicBezTo>
                    <a:pt x="2341" y="852"/>
                    <a:pt x="2311" y="730"/>
                    <a:pt x="2311" y="669"/>
                  </a:cubicBezTo>
                  <a:lnTo>
                    <a:pt x="2311" y="669"/>
                  </a:lnTo>
                  <a:cubicBezTo>
                    <a:pt x="2311" y="700"/>
                    <a:pt x="2341" y="700"/>
                    <a:pt x="2341" y="700"/>
                  </a:cubicBezTo>
                  <a:cubicBezTo>
                    <a:pt x="2341" y="730"/>
                    <a:pt x="2341" y="730"/>
                    <a:pt x="2341" y="730"/>
                  </a:cubicBezTo>
                  <a:lnTo>
                    <a:pt x="2341" y="760"/>
                  </a:lnTo>
                  <a:cubicBezTo>
                    <a:pt x="2341" y="745"/>
                    <a:pt x="2341" y="738"/>
                    <a:pt x="2345" y="738"/>
                  </a:cubicBezTo>
                  <a:cubicBezTo>
                    <a:pt x="2349" y="738"/>
                    <a:pt x="2357" y="745"/>
                    <a:pt x="2372" y="760"/>
                  </a:cubicBezTo>
                  <a:cubicBezTo>
                    <a:pt x="2372" y="769"/>
                    <a:pt x="2372" y="781"/>
                    <a:pt x="2372" y="791"/>
                  </a:cubicBezTo>
                  <a:cubicBezTo>
                    <a:pt x="2372" y="791"/>
                    <a:pt x="2372" y="791"/>
                    <a:pt x="2402" y="821"/>
                  </a:cubicBezTo>
                  <a:cubicBezTo>
                    <a:pt x="2402" y="821"/>
                    <a:pt x="2402" y="821"/>
                    <a:pt x="2402" y="791"/>
                  </a:cubicBezTo>
                  <a:cubicBezTo>
                    <a:pt x="2402" y="760"/>
                    <a:pt x="2402" y="760"/>
                    <a:pt x="2402" y="760"/>
                  </a:cubicBezTo>
                  <a:cubicBezTo>
                    <a:pt x="2402" y="760"/>
                    <a:pt x="2402" y="760"/>
                    <a:pt x="2402" y="730"/>
                  </a:cubicBezTo>
                  <a:cubicBezTo>
                    <a:pt x="2402" y="719"/>
                    <a:pt x="2402" y="709"/>
                    <a:pt x="2402" y="700"/>
                  </a:cubicBezTo>
                  <a:cubicBezTo>
                    <a:pt x="2432" y="730"/>
                    <a:pt x="2432" y="730"/>
                    <a:pt x="2432" y="730"/>
                  </a:cubicBezTo>
                  <a:cubicBezTo>
                    <a:pt x="2432" y="700"/>
                    <a:pt x="2432" y="669"/>
                    <a:pt x="2432" y="669"/>
                  </a:cubicBezTo>
                  <a:cubicBezTo>
                    <a:pt x="2432" y="669"/>
                    <a:pt x="2432" y="730"/>
                    <a:pt x="2463" y="760"/>
                  </a:cubicBezTo>
                  <a:cubicBezTo>
                    <a:pt x="2463" y="739"/>
                    <a:pt x="2448" y="717"/>
                    <a:pt x="2450" y="717"/>
                  </a:cubicBezTo>
                  <a:lnTo>
                    <a:pt x="2450" y="717"/>
                  </a:lnTo>
                  <a:cubicBezTo>
                    <a:pt x="2450" y="717"/>
                    <a:pt x="2454" y="721"/>
                    <a:pt x="2463" y="730"/>
                  </a:cubicBezTo>
                  <a:cubicBezTo>
                    <a:pt x="2463" y="730"/>
                    <a:pt x="2463" y="730"/>
                    <a:pt x="2493" y="760"/>
                  </a:cubicBezTo>
                  <a:cubicBezTo>
                    <a:pt x="2508" y="791"/>
                    <a:pt x="2516" y="806"/>
                    <a:pt x="2520" y="806"/>
                  </a:cubicBezTo>
                  <a:cubicBezTo>
                    <a:pt x="2524" y="806"/>
                    <a:pt x="2524" y="791"/>
                    <a:pt x="2524" y="760"/>
                  </a:cubicBezTo>
                  <a:cubicBezTo>
                    <a:pt x="2524" y="769"/>
                    <a:pt x="2524" y="773"/>
                    <a:pt x="2524" y="773"/>
                  </a:cubicBezTo>
                  <a:cubicBezTo>
                    <a:pt x="2526" y="773"/>
                    <a:pt x="2533" y="752"/>
                    <a:pt x="2554" y="730"/>
                  </a:cubicBezTo>
                  <a:cubicBezTo>
                    <a:pt x="2554" y="669"/>
                    <a:pt x="2524" y="608"/>
                    <a:pt x="2524" y="578"/>
                  </a:cubicBezTo>
                  <a:cubicBezTo>
                    <a:pt x="2524" y="565"/>
                    <a:pt x="2524" y="555"/>
                    <a:pt x="2524" y="548"/>
                  </a:cubicBezTo>
                  <a:cubicBezTo>
                    <a:pt x="2524" y="548"/>
                    <a:pt x="2554" y="578"/>
                    <a:pt x="2554" y="608"/>
                  </a:cubicBezTo>
                  <a:cubicBezTo>
                    <a:pt x="2554" y="639"/>
                    <a:pt x="2554" y="639"/>
                    <a:pt x="2554" y="639"/>
                  </a:cubicBezTo>
                  <a:cubicBezTo>
                    <a:pt x="2554" y="669"/>
                    <a:pt x="2554" y="730"/>
                    <a:pt x="2554" y="730"/>
                  </a:cubicBezTo>
                  <a:cubicBezTo>
                    <a:pt x="2584" y="760"/>
                    <a:pt x="2584" y="760"/>
                    <a:pt x="2584" y="760"/>
                  </a:cubicBezTo>
                  <a:cubicBezTo>
                    <a:pt x="2584" y="760"/>
                    <a:pt x="2615" y="760"/>
                    <a:pt x="2615" y="791"/>
                  </a:cubicBezTo>
                  <a:cubicBezTo>
                    <a:pt x="2615" y="791"/>
                    <a:pt x="2615" y="791"/>
                    <a:pt x="2615" y="730"/>
                  </a:cubicBezTo>
                  <a:cubicBezTo>
                    <a:pt x="2615" y="717"/>
                    <a:pt x="2615" y="707"/>
                    <a:pt x="2615" y="700"/>
                  </a:cubicBezTo>
                  <a:cubicBezTo>
                    <a:pt x="2634" y="737"/>
                    <a:pt x="2652" y="763"/>
                    <a:pt x="2664" y="763"/>
                  </a:cubicBezTo>
                  <a:cubicBezTo>
                    <a:pt x="2671" y="763"/>
                    <a:pt x="2676" y="753"/>
                    <a:pt x="2676" y="730"/>
                  </a:cubicBezTo>
                  <a:cubicBezTo>
                    <a:pt x="2691" y="745"/>
                    <a:pt x="2706" y="753"/>
                    <a:pt x="2717" y="753"/>
                  </a:cubicBezTo>
                  <a:cubicBezTo>
                    <a:pt x="2729" y="753"/>
                    <a:pt x="2736" y="745"/>
                    <a:pt x="2736" y="730"/>
                  </a:cubicBezTo>
                  <a:lnTo>
                    <a:pt x="2736" y="700"/>
                  </a:lnTo>
                  <a:cubicBezTo>
                    <a:pt x="2767" y="730"/>
                    <a:pt x="2767" y="730"/>
                    <a:pt x="2767" y="730"/>
                  </a:cubicBezTo>
                  <a:cubicBezTo>
                    <a:pt x="2797" y="730"/>
                    <a:pt x="2797" y="730"/>
                    <a:pt x="2797" y="700"/>
                  </a:cubicBezTo>
                  <a:cubicBezTo>
                    <a:pt x="2797" y="664"/>
                    <a:pt x="2808" y="649"/>
                    <a:pt x="2816" y="649"/>
                  </a:cubicBezTo>
                  <a:cubicBezTo>
                    <a:pt x="2822" y="649"/>
                    <a:pt x="2828" y="657"/>
                    <a:pt x="2828" y="669"/>
                  </a:cubicBezTo>
                  <a:cubicBezTo>
                    <a:pt x="2828" y="700"/>
                    <a:pt x="2797" y="700"/>
                    <a:pt x="2797" y="700"/>
                  </a:cubicBezTo>
                  <a:cubicBezTo>
                    <a:pt x="2797" y="729"/>
                    <a:pt x="2797" y="749"/>
                    <a:pt x="2797" y="760"/>
                  </a:cubicBezTo>
                  <a:cubicBezTo>
                    <a:pt x="2828" y="760"/>
                    <a:pt x="2828" y="760"/>
                    <a:pt x="2828" y="730"/>
                  </a:cubicBezTo>
                  <a:cubicBezTo>
                    <a:pt x="2828" y="736"/>
                    <a:pt x="2828" y="738"/>
                    <a:pt x="2828" y="738"/>
                  </a:cubicBezTo>
                  <a:cubicBezTo>
                    <a:pt x="2829" y="738"/>
                    <a:pt x="2833" y="688"/>
                    <a:pt x="2858" y="639"/>
                  </a:cubicBezTo>
                  <a:cubicBezTo>
                    <a:pt x="2858" y="621"/>
                    <a:pt x="2858" y="608"/>
                    <a:pt x="2858" y="608"/>
                  </a:cubicBezTo>
                  <a:cubicBezTo>
                    <a:pt x="2858" y="608"/>
                    <a:pt x="2858" y="578"/>
                    <a:pt x="2858" y="548"/>
                  </a:cubicBezTo>
                  <a:cubicBezTo>
                    <a:pt x="2858" y="548"/>
                    <a:pt x="2858" y="578"/>
                    <a:pt x="2888" y="608"/>
                  </a:cubicBezTo>
                  <a:cubicBezTo>
                    <a:pt x="2888" y="669"/>
                    <a:pt x="2888" y="700"/>
                    <a:pt x="2919" y="700"/>
                  </a:cubicBezTo>
                  <a:cubicBezTo>
                    <a:pt x="2919" y="700"/>
                    <a:pt x="2919" y="700"/>
                    <a:pt x="2949" y="730"/>
                  </a:cubicBezTo>
                  <a:cubicBezTo>
                    <a:pt x="2949" y="730"/>
                    <a:pt x="2949" y="730"/>
                    <a:pt x="2949" y="700"/>
                  </a:cubicBezTo>
                  <a:cubicBezTo>
                    <a:pt x="2949" y="715"/>
                    <a:pt x="2957" y="722"/>
                    <a:pt x="2964" y="722"/>
                  </a:cubicBezTo>
                  <a:cubicBezTo>
                    <a:pt x="2972" y="722"/>
                    <a:pt x="2980" y="715"/>
                    <a:pt x="2980" y="700"/>
                  </a:cubicBezTo>
                  <a:cubicBezTo>
                    <a:pt x="2980" y="691"/>
                    <a:pt x="2980" y="681"/>
                    <a:pt x="2980" y="669"/>
                  </a:cubicBezTo>
                  <a:cubicBezTo>
                    <a:pt x="2980" y="659"/>
                    <a:pt x="2980" y="648"/>
                    <a:pt x="2980" y="639"/>
                  </a:cubicBezTo>
                  <a:cubicBezTo>
                    <a:pt x="2980" y="676"/>
                    <a:pt x="2991" y="702"/>
                    <a:pt x="3000" y="702"/>
                  </a:cubicBezTo>
                  <a:cubicBezTo>
                    <a:pt x="3006" y="702"/>
                    <a:pt x="3010" y="692"/>
                    <a:pt x="3010" y="669"/>
                  </a:cubicBezTo>
                  <a:cubicBezTo>
                    <a:pt x="3028" y="705"/>
                    <a:pt x="3035" y="720"/>
                    <a:pt x="3038" y="720"/>
                  </a:cubicBezTo>
                  <a:cubicBezTo>
                    <a:pt x="3040" y="720"/>
                    <a:pt x="3040" y="712"/>
                    <a:pt x="3040" y="700"/>
                  </a:cubicBezTo>
                  <a:cubicBezTo>
                    <a:pt x="3040" y="664"/>
                    <a:pt x="3051" y="649"/>
                    <a:pt x="3059" y="649"/>
                  </a:cubicBezTo>
                  <a:cubicBezTo>
                    <a:pt x="3066" y="649"/>
                    <a:pt x="3071" y="657"/>
                    <a:pt x="3071" y="669"/>
                  </a:cubicBezTo>
                  <a:cubicBezTo>
                    <a:pt x="3071" y="669"/>
                    <a:pt x="3071" y="640"/>
                    <a:pt x="3100" y="610"/>
                  </a:cubicBezTo>
                  <a:lnTo>
                    <a:pt x="3100" y="610"/>
                  </a:lnTo>
                  <a:cubicBezTo>
                    <a:pt x="3101" y="619"/>
                    <a:pt x="3101" y="628"/>
                    <a:pt x="3101" y="639"/>
                  </a:cubicBezTo>
                  <a:cubicBezTo>
                    <a:pt x="3132" y="639"/>
                    <a:pt x="3132" y="639"/>
                    <a:pt x="3132" y="669"/>
                  </a:cubicBezTo>
                  <a:cubicBezTo>
                    <a:pt x="3132" y="661"/>
                    <a:pt x="3132" y="650"/>
                    <a:pt x="3132" y="639"/>
                  </a:cubicBezTo>
                  <a:cubicBezTo>
                    <a:pt x="3147" y="608"/>
                    <a:pt x="3154" y="593"/>
                    <a:pt x="3158" y="593"/>
                  </a:cubicBezTo>
                  <a:cubicBezTo>
                    <a:pt x="3162" y="593"/>
                    <a:pt x="3162" y="608"/>
                    <a:pt x="3162" y="639"/>
                  </a:cubicBezTo>
                  <a:cubicBezTo>
                    <a:pt x="3192" y="639"/>
                    <a:pt x="3192" y="639"/>
                    <a:pt x="3192" y="700"/>
                  </a:cubicBezTo>
                  <a:cubicBezTo>
                    <a:pt x="3223" y="608"/>
                    <a:pt x="3223" y="578"/>
                    <a:pt x="3192" y="578"/>
                  </a:cubicBezTo>
                  <a:cubicBezTo>
                    <a:pt x="3192" y="578"/>
                    <a:pt x="3192" y="578"/>
                    <a:pt x="3192" y="548"/>
                  </a:cubicBezTo>
                  <a:lnTo>
                    <a:pt x="3223" y="548"/>
                  </a:lnTo>
                  <a:cubicBezTo>
                    <a:pt x="3223" y="548"/>
                    <a:pt x="3223" y="548"/>
                    <a:pt x="3223" y="517"/>
                  </a:cubicBezTo>
                  <a:cubicBezTo>
                    <a:pt x="3223" y="499"/>
                    <a:pt x="3223" y="471"/>
                    <a:pt x="3223" y="456"/>
                  </a:cubicBezTo>
                  <a:lnTo>
                    <a:pt x="3223" y="426"/>
                  </a:lnTo>
                  <a:cubicBezTo>
                    <a:pt x="3206" y="476"/>
                    <a:pt x="3199" y="499"/>
                    <a:pt x="3195" y="499"/>
                  </a:cubicBezTo>
                  <a:cubicBezTo>
                    <a:pt x="3192" y="499"/>
                    <a:pt x="3192" y="484"/>
                    <a:pt x="3192" y="456"/>
                  </a:cubicBezTo>
                  <a:cubicBezTo>
                    <a:pt x="3192" y="396"/>
                    <a:pt x="3192" y="396"/>
                    <a:pt x="3192" y="396"/>
                  </a:cubicBezTo>
                  <a:cubicBezTo>
                    <a:pt x="3192" y="396"/>
                    <a:pt x="3192" y="396"/>
                    <a:pt x="3192" y="335"/>
                  </a:cubicBezTo>
                  <a:cubicBezTo>
                    <a:pt x="3192" y="324"/>
                    <a:pt x="3192" y="314"/>
                    <a:pt x="3192" y="304"/>
                  </a:cubicBezTo>
                  <a:cubicBezTo>
                    <a:pt x="3192" y="317"/>
                    <a:pt x="3187" y="324"/>
                    <a:pt x="3181" y="324"/>
                  </a:cubicBezTo>
                  <a:cubicBezTo>
                    <a:pt x="3172" y="324"/>
                    <a:pt x="3162" y="310"/>
                    <a:pt x="3162" y="274"/>
                  </a:cubicBezTo>
                  <a:cubicBezTo>
                    <a:pt x="3162" y="282"/>
                    <a:pt x="3162" y="292"/>
                    <a:pt x="3162" y="304"/>
                  </a:cubicBezTo>
                  <a:cubicBezTo>
                    <a:pt x="3132" y="304"/>
                    <a:pt x="3132" y="335"/>
                    <a:pt x="3132" y="365"/>
                  </a:cubicBezTo>
                  <a:cubicBezTo>
                    <a:pt x="3132" y="348"/>
                    <a:pt x="3132" y="335"/>
                    <a:pt x="3132" y="335"/>
                  </a:cubicBezTo>
                  <a:cubicBezTo>
                    <a:pt x="3132" y="304"/>
                    <a:pt x="3132" y="304"/>
                    <a:pt x="3132" y="304"/>
                  </a:cubicBezTo>
                  <a:cubicBezTo>
                    <a:pt x="3132" y="304"/>
                    <a:pt x="3132" y="304"/>
                    <a:pt x="3101" y="335"/>
                  </a:cubicBezTo>
                  <a:lnTo>
                    <a:pt x="3101" y="304"/>
                  </a:lnTo>
                  <a:cubicBezTo>
                    <a:pt x="3101" y="304"/>
                    <a:pt x="3101" y="304"/>
                    <a:pt x="3101" y="274"/>
                  </a:cubicBezTo>
                  <a:cubicBezTo>
                    <a:pt x="3101" y="269"/>
                    <a:pt x="3100" y="266"/>
                    <a:pt x="3099" y="266"/>
                  </a:cubicBezTo>
                  <a:cubicBezTo>
                    <a:pt x="3092" y="266"/>
                    <a:pt x="3076" y="316"/>
                    <a:pt x="3101" y="365"/>
                  </a:cubicBezTo>
                  <a:lnTo>
                    <a:pt x="3071" y="365"/>
                  </a:lnTo>
                  <a:cubicBezTo>
                    <a:pt x="3071" y="340"/>
                    <a:pt x="3071" y="319"/>
                    <a:pt x="3071" y="304"/>
                  </a:cubicBezTo>
                  <a:cubicBezTo>
                    <a:pt x="3071" y="289"/>
                    <a:pt x="3071" y="282"/>
                    <a:pt x="3067" y="282"/>
                  </a:cubicBezTo>
                  <a:cubicBezTo>
                    <a:pt x="3063" y="282"/>
                    <a:pt x="3056" y="289"/>
                    <a:pt x="3040" y="304"/>
                  </a:cubicBezTo>
                  <a:cubicBezTo>
                    <a:pt x="3040" y="304"/>
                    <a:pt x="3040" y="365"/>
                    <a:pt x="3040" y="396"/>
                  </a:cubicBezTo>
                  <a:cubicBezTo>
                    <a:pt x="3040" y="365"/>
                    <a:pt x="3040" y="350"/>
                    <a:pt x="3037" y="350"/>
                  </a:cubicBezTo>
                  <a:cubicBezTo>
                    <a:pt x="3033" y="350"/>
                    <a:pt x="3025" y="365"/>
                    <a:pt x="3010" y="396"/>
                  </a:cubicBezTo>
                  <a:lnTo>
                    <a:pt x="3010" y="365"/>
                  </a:lnTo>
                  <a:cubicBezTo>
                    <a:pt x="3010" y="354"/>
                    <a:pt x="3010" y="343"/>
                    <a:pt x="3010" y="335"/>
                  </a:cubicBezTo>
                  <a:cubicBezTo>
                    <a:pt x="2980" y="335"/>
                    <a:pt x="2980" y="335"/>
                    <a:pt x="2980" y="274"/>
                  </a:cubicBezTo>
                  <a:cubicBezTo>
                    <a:pt x="2980" y="269"/>
                    <a:pt x="2979" y="266"/>
                    <a:pt x="2977" y="266"/>
                  </a:cubicBezTo>
                  <a:cubicBezTo>
                    <a:pt x="2970" y="266"/>
                    <a:pt x="2949" y="321"/>
                    <a:pt x="2949" y="396"/>
                  </a:cubicBezTo>
                  <a:cubicBezTo>
                    <a:pt x="2949" y="365"/>
                    <a:pt x="2949" y="365"/>
                    <a:pt x="2919" y="365"/>
                  </a:cubicBezTo>
                  <a:cubicBezTo>
                    <a:pt x="2919" y="365"/>
                    <a:pt x="2919" y="365"/>
                    <a:pt x="2919" y="304"/>
                  </a:cubicBezTo>
                  <a:cubicBezTo>
                    <a:pt x="2919" y="338"/>
                    <a:pt x="2915" y="351"/>
                    <a:pt x="2910" y="351"/>
                  </a:cubicBezTo>
                  <a:cubicBezTo>
                    <a:pt x="2901" y="351"/>
                    <a:pt x="2888" y="313"/>
                    <a:pt x="2888" y="274"/>
                  </a:cubicBezTo>
                  <a:cubicBezTo>
                    <a:pt x="2888" y="244"/>
                    <a:pt x="2888" y="244"/>
                    <a:pt x="2888" y="244"/>
                  </a:cubicBezTo>
                  <a:cubicBezTo>
                    <a:pt x="2888" y="274"/>
                    <a:pt x="2858" y="274"/>
                    <a:pt x="2858" y="274"/>
                  </a:cubicBezTo>
                  <a:cubicBezTo>
                    <a:pt x="2858" y="274"/>
                    <a:pt x="2858" y="274"/>
                    <a:pt x="2858" y="335"/>
                  </a:cubicBezTo>
                  <a:cubicBezTo>
                    <a:pt x="2858" y="304"/>
                    <a:pt x="2858" y="304"/>
                    <a:pt x="2828" y="304"/>
                  </a:cubicBezTo>
                  <a:cubicBezTo>
                    <a:pt x="2828" y="304"/>
                    <a:pt x="2828" y="335"/>
                    <a:pt x="2828" y="335"/>
                  </a:cubicBezTo>
                  <a:cubicBezTo>
                    <a:pt x="2828" y="335"/>
                    <a:pt x="2797" y="335"/>
                    <a:pt x="2797" y="304"/>
                  </a:cubicBezTo>
                  <a:cubicBezTo>
                    <a:pt x="2797" y="304"/>
                    <a:pt x="2797" y="274"/>
                    <a:pt x="2797" y="274"/>
                  </a:cubicBezTo>
                  <a:cubicBezTo>
                    <a:pt x="2797" y="274"/>
                    <a:pt x="2767" y="274"/>
                    <a:pt x="2767" y="2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8"/>
            <p:cNvSpPr/>
            <p:nvPr/>
          </p:nvSpPr>
          <p:spPr>
            <a:xfrm>
              <a:off x="3177625" y="2117652"/>
              <a:ext cx="33173" cy="41181"/>
            </a:xfrm>
            <a:custGeom>
              <a:avLst/>
              <a:gdLst/>
              <a:ahLst/>
              <a:cxnLst/>
              <a:rect l="l" t="t" r="r" b="b"/>
              <a:pathLst>
                <a:path w="1247" h="1548" extrusionOk="0">
                  <a:moveTo>
                    <a:pt x="543" y="1"/>
                  </a:moveTo>
                  <a:cubicBezTo>
                    <a:pt x="494" y="1"/>
                    <a:pt x="444" y="9"/>
                    <a:pt x="396" y="28"/>
                  </a:cubicBezTo>
                  <a:cubicBezTo>
                    <a:pt x="122" y="88"/>
                    <a:pt x="0" y="362"/>
                    <a:pt x="61" y="636"/>
                  </a:cubicBezTo>
                  <a:lnTo>
                    <a:pt x="244" y="1213"/>
                  </a:lnTo>
                  <a:cubicBezTo>
                    <a:pt x="304" y="1426"/>
                    <a:pt x="517" y="1547"/>
                    <a:pt x="699" y="1547"/>
                  </a:cubicBezTo>
                  <a:lnTo>
                    <a:pt x="851" y="1547"/>
                  </a:lnTo>
                  <a:cubicBezTo>
                    <a:pt x="1095" y="1456"/>
                    <a:pt x="1247" y="1183"/>
                    <a:pt x="1186" y="939"/>
                  </a:cubicBezTo>
                  <a:lnTo>
                    <a:pt x="1003" y="332"/>
                  </a:lnTo>
                  <a:cubicBezTo>
                    <a:pt x="931" y="137"/>
                    <a:pt x="741"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8"/>
            <p:cNvSpPr/>
            <p:nvPr/>
          </p:nvSpPr>
          <p:spPr>
            <a:xfrm>
              <a:off x="3267382" y="2022948"/>
              <a:ext cx="87363" cy="42298"/>
            </a:xfrm>
            <a:custGeom>
              <a:avLst/>
              <a:gdLst/>
              <a:ahLst/>
              <a:cxnLst/>
              <a:rect l="l" t="t" r="r" b="b"/>
              <a:pathLst>
                <a:path w="3284" h="1590" extrusionOk="0">
                  <a:moveTo>
                    <a:pt x="3253" y="1"/>
                  </a:moveTo>
                  <a:cubicBezTo>
                    <a:pt x="3253" y="1"/>
                    <a:pt x="3252" y="32"/>
                    <a:pt x="3222" y="92"/>
                  </a:cubicBezTo>
                  <a:cubicBezTo>
                    <a:pt x="3222" y="92"/>
                    <a:pt x="3253" y="62"/>
                    <a:pt x="3253" y="1"/>
                  </a:cubicBezTo>
                  <a:close/>
                  <a:moveTo>
                    <a:pt x="3112" y="282"/>
                  </a:moveTo>
                  <a:cubicBezTo>
                    <a:pt x="3108" y="282"/>
                    <a:pt x="3101" y="290"/>
                    <a:pt x="3101" y="305"/>
                  </a:cubicBezTo>
                  <a:cubicBezTo>
                    <a:pt x="3116" y="290"/>
                    <a:pt x="3116" y="282"/>
                    <a:pt x="3112" y="282"/>
                  </a:cubicBezTo>
                  <a:close/>
                  <a:moveTo>
                    <a:pt x="2462" y="335"/>
                  </a:moveTo>
                  <a:cubicBezTo>
                    <a:pt x="2493" y="335"/>
                    <a:pt x="2462" y="366"/>
                    <a:pt x="2462" y="366"/>
                  </a:cubicBezTo>
                  <a:lnTo>
                    <a:pt x="2462" y="335"/>
                  </a:lnTo>
                  <a:close/>
                  <a:moveTo>
                    <a:pt x="1854" y="366"/>
                  </a:moveTo>
                  <a:cubicBezTo>
                    <a:pt x="1854" y="366"/>
                    <a:pt x="1854" y="366"/>
                    <a:pt x="1854" y="366"/>
                  </a:cubicBezTo>
                  <a:cubicBezTo>
                    <a:pt x="1854" y="366"/>
                    <a:pt x="1854" y="366"/>
                    <a:pt x="1854" y="366"/>
                  </a:cubicBezTo>
                  <a:close/>
                  <a:moveTo>
                    <a:pt x="1885" y="366"/>
                  </a:moveTo>
                  <a:cubicBezTo>
                    <a:pt x="1885" y="366"/>
                    <a:pt x="1885" y="366"/>
                    <a:pt x="1885" y="366"/>
                  </a:cubicBezTo>
                  <a:cubicBezTo>
                    <a:pt x="1885" y="366"/>
                    <a:pt x="1885" y="366"/>
                    <a:pt x="1885" y="366"/>
                  </a:cubicBezTo>
                  <a:close/>
                  <a:moveTo>
                    <a:pt x="2675" y="335"/>
                  </a:moveTo>
                  <a:cubicBezTo>
                    <a:pt x="2675" y="363"/>
                    <a:pt x="2669" y="378"/>
                    <a:pt x="2662" y="378"/>
                  </a:cubicBezTo>
                  <a:cubicBezTo>
                    <a:pt x="2656" y="378"/>
                    <a:pt x="2649" y="364"/>
                    <a:pt x="2646" y="335"/>
                  </a:cubicBezTo>
                  <a:close/>
                  <a:moveTo>
                    <a:pt x="2189" y="366"/>
                  </a:moveTo>
                  <a:cubicBezTo>
                    <a:pt x="2189" y="376"/>
                    <a:pt x="2185" y="379"/>
                    <a:pt x="2182" y="379"/>
                  </a:cubicBezTo>
                  <a:cubicBezTo>
                    <a:pt x="2175" y="379"/>
                    <a:pt x="2169" y="366"/>
                    <a:pt x="2189" y="366"/>
                  </a:cubicBezTo>
                  <a:close/>
                  <a:moveTo>
                    <a:pt x="1893" y="361"/>
                  </a:moveTo>
                  <a:cubicBezTo>
                    <a:pt x="1890" y="361"/>
                    <a:pt x="1898" y="379"/>
                    <a:pt x="1915" y="396"/>
                  </a:cubicBezTo>
                  <a:cubicBezTo>
                    <a:pt x="1902" y="370"/>
                    <a:pt x="1895" y="361"/>
                    <a:pt x="1893" y="361"/>
                  </a:cubicBezTo>
                  <a:close/>
                  <a:moveTo>
                    <a:pt x="2706" y="366"/>
                  </a:moveTo>
                  <a:cubicBezTo>
                    <a:pt x="2706" y="366"/>
                    <a:pt x="2675" y="396"/>
                    <a:pt x="2675" y="426"/>
                  </a:cubicBezTo>
                  <a:cubicBezTo>
                    <a:pt x="2675" y="406"/>
                    <a:pt x="2675" y="386"/>
                    <a:pt x="2675" y="366"/>
                  </a:cubicBezTo>
                  <a:close/>
                  <a:moveTo>
                    <a:pt x="2250" y="426"/>
                  </a:moveTo>
                  <a:cubicBezTo>
                    <a:pt x="2280" y="457"/>
                    <a:pt x="2280" y="457"/>
                    <a:pt x="2250" y="457"/>
                  </a:cubicBezTo>
                  <a:cubicBezTo>
                    <a:pt x="2250" y="457"/>
                    <a:pt x="2250" y="426"/>
                    <a:pt x="2250" y="426"/>
                  </a:cubicBezTo>
                  <a:close/>
                  <a:moveTo>
                    <a:pt x="1355" y="452"/>
                  </a:moveTo>
                  <a:cubicBezTo>
                    <a:pt x="1353" y="452"/>
                    <a:pt x="1355" y="462"/>
                    <a:pt x="1368" y="487"/>
                  </a:cubicBezTo>
                  <a:cubicBezTo>
                    <a:pt x="1368" y="470"/>
                    <a:pt x="1358" y="452"/>
                    <a:pt x="1355" y="452"/>
                  </a:cubicBezTo>
                  <a:close/>
                  <a:moveTo>
                    <a:pt x="1885" y="457"/>
                  </a:moveTo>
                  <a:lnTo>
                    <a:pt x="1915" y="487"/>
                  </a:lnTo>
                  <a:lnTo>
                    <a:pt x="1885" y="487"/>
                  </a:lnTo>
                  <a:cubicBezTo>
                    <a:pt x="1885" y="477"/>
                    <a:pt x="1885" y="466"/>
                    <a:pt x="1885" y="457"/>
                  </a:cubicBezTo>
                  <a:close/>
                  <a:moveTo>
                    <a:pt x="1946" y="457"/>
                  </a:moveTo>
                  <a:lnTo>
                    <a:pt x="1946" y="457"/>
                  </a:lnTo>
                  <a:cubicBezTo>
                    <a:pt x="1961" y="487"/>
                    <a:pt x="1961" y="502"/>
                    <a:pt x="1957" y="502"/>
                  </a:cubicBezTo>
                  <a:lnTo>
                    <a:pt x="1957" y="502"/>
                  </a:lnTo>
                  <a:cubicBezTo>
                    <a:pt x="1953" y="502"/>
                    <a:pt x="1946" y="487"/>
                    <a:pt x="1946" y="457"/>
                  </a:cubicBezTo>
                  <a:close/>
                  <a:moveTo>
                    <a:pt x="1386" y="483"/>
                  </a:moveTo>
                  <a:cubicBezTo>
                    <a:pt x="1384" y="483"/>
                    <a:pt x="1386" y="492"/>
                    <a:pt x="1399" y="518"/>
                  </a:cubicBezTo>
                  <a:cubicBezTo>
                    <a:pt x="1399" y="500"/>
                    <a:pt x="1388" y="483"/>
                    <a:pt x="1386" y="483"/>
                  </a:cubicBezTo>
                  <a:close/>
                  <a:moveTo>
                    <a:pt x="2189" y="457"/>
                  </a:moveTo>
                  <a:cubicBezTo>
                    <a:pt x="2189" y="457"/>
                    <a:pt x="2189" y="487"/>
                    <a:pt x="2219" y="518"/>
                  </a:cubicBezTo>
                  <a:cubicBezTo>
                    <a:pt x="2219" y="530"/>
                    <a:pt x="2219" y="538"/>
                    <a:pt x="2217" y="538"/>
                  </a:cubicBezTo>
                  <a:cubicBezTo>
                    <a:pt x="2214" y="538"/>
                    <a:pt x="2207" y="523"/>
                    <a:pt x="2189" y="487"/>
                  </a:cubicBezTo>
                  <a:cubicBezTo>
                    <a:pt x="2189" y="457"/>
                    <a:pt x="2189" y="457"/>
                    <a:pt x="2189" y="457"/>
                  </a:cubicBezTo>
                  <a:close/>
                  <a:moveTo>
                    <a:pt x="1794" y="457"/>
                  </a:moveTo>
                  <a:cubicBezTo>
                    <a:pt x="1794" y="457"/>
                    <a:pt x="1794" y="518"/>
                    <a:pt x="1824" y="548"/>
                  </a:cubicBezTo>
                  <a:cubicBezTo>
                    <a:pt x="1794" y="548"/>
                    <a:pt x="1794" y="548"/>
                    <a:pt x="1794" y="518"/>
                  </a:cubicBezTo>
                  <a:cubicBezTo>
                    <a:pt x="1794" y="487"/>
                    <a:pt x="1794" y="457"/>
                    <a:pt x="1794" y="457"/>
                  </a:cubicBezTo>
                  <a:close/>
                  <a:moveTo>
                    <a:pt x="3131" y="487"/>
                  </a:moveTo>
                  <a:cubicBezTo>
                    <a:pt x="3131" y="548"/>
                    <a:pt x="3131" y="548"/>
                    <a:pt x="3101" y="548"/>
                  </a:cubicBezTo>
                  <a:cubicBezTo>
                    <a:pt x="3101" y="548"/>
                    <a:pt x="3101" y="548"/>
                    <a:pt x="3101" y="518"/>
                  </a:cubicBezTo>
                  <a:cubicBezTo>
                    <a:pt x="3101" y="527"/>
                    <a:pt x="3103" y="530"/>
                    <a:pt x="3107" y="530"/>
                  </a:cubicBezTo>
                  <a:cubicBezTo>
                    <a:pt x="3116" y="530"/>
                    <a:pt x="3131" y="509"/>
                    <a:pt x="3131" y="487"/>
                  </a:cubicBezTo>
                  <a:close/>
                  <a:moveTo>
                    <a:pt x="2462" y="487"/>
                  </a:moveTo>
                  <a:cubicBezTo>
                    <a:pt x="2462" y="518"/>
                    <a:pt x="2462" y="548"/>
                    <a:pt x="2462" y="548"/>
                  </a:cubicBezTo>
                  <a:cubicBezTo>
                    <a:pt x="2454" y="556"/>
                    <a:pt x="2448" y="560"/>
                    <a:pt x="2444" y="560"/>
                  </a:cubicBezTo>
                  <a:cubicBezTo>
                    <a:pt x="2432" y="560"/>
                    <a:pt x="2432" y="532"/>
                    <a:pt x="2432" y="487"/>
                  </a:cubicBezTo>
                  <a:close/>
                  <a:moveTo>
                    <a:pt x="1338" y="548"/>
                  </a:moveTo>
                  <a:lnTo>
                    <a:pt x="1338" y="548"/>
                  </a:lnTo>
                  <a:cubicBezTo>
                    <a:pt x="1353" y="563"/>
                    <a:pt x="1353" y="571"/>
                    <a:pt x="1349" y="571"/>
                  </a:cubicBezTo>
                  <a:cubicBezTo>
                    <a:pt x="1345" y="571"/>
                    <a:pt x="1338" y="563"/>
                    <a:pt x="1338" y="548"/>
                  </a:cubicBezTo>
                  <a:close/>
                  <a:moveTo>
                    <a:pt x="1205" y="586"/>
                  </a:moveTo>
                  <a:cubicBezTo>
                    <a:pt x="1201" y="586"/>
                    <a:pt x="1201" y="594"/>
                    <a:pt x="1216" y="609"/>
                  </a:cubicBezTo>
                  <a:cubicBezTo>
                    <a:pt x="1216" y="594"/>
                    <a:pt x="1209" y="586"/>
                    <a:pt x="1205" y="586"/>
                  </a:cubicBezTo>
                  <a:close/>
                  <a:moveTo>
                    <a:pt x="1672" y="518"/>
                  </a:moveTo>
                  <a:lnTo>
                    <a:pt x="1702" y="548"/>
                  </a:lnTo>
                  <a:lnTo>
                    <a:pt x="1702" y="609"/>
                  </a:lnTo>
                  <a:cubicBezTo>
                    <a:pt x="1702" y="578"/>
                    <a:pt x="1672" y="518"/>
                    <a:pt x="1672" y="518"/>
                  </a:cubicBezTo>
                  <a:close/>
                  <a:moveTo>
                    <a:pt x="1399" y="578"/>
                  </a:moveTo>
                  <a:cubicBezTo>
                    <a:pt x="1429" y="639"/>
                    <a:pt x="1429" y="670"/>
                    <a:pt x="1429" y="670"/>
                  </a:cubicBezTo>
                  <a:cubicBezTo>
                    <a:pt x="1429" y="670"/>
                    <a:pt x="1429" y="670"/>
                    <a:pt x="1399" y="639"/>
                  </a:cubicBezTo>
                  <a:cubicBezTo>
                    <a:pt x="1399" y="609"/>
                    <a:pt x="1399" y="578"/>
                    <a:pt x="1399" y="578"/>
                  </a:cubicBezTo>
                  <a:close/>
                  <a:moveTo>
                    <a:pt x="2280" y="639"/>
                  </a:moveTo>
                  <a:cubicBezTo>
                    <a:pt x="2280" y="654"/>
                    <a:pt x="2280" y="662"/>
                    <a:pt x="2280" y="670"/>
                  </a:cubicBezTo>
                  <a:cubicBezTo>
                    <a:pt x="2250" y="639"/>
                    <a:pt x="2280" y="639"/>
                    <a:pt x="2280" y="639"/>
                  </a:cubicBezTo>
                  <a:close/>
                  <a:moveTo>
                    <a:pt x="1034" y="639"/>
                  </a:moveTo>
                  <a:cubicBezTo>
                    <a:pt x="1034" y="639"/>
                    <a:pt x="1046" y="664"/>
                    <a:pt x="1063" y="690"/>
                  </a:cubicBezTo>
                  <a:lnTo>
                    <a:pt x="1063" y="690"/>
                  </a:lnTo>
                  <a:cubicBezTo>
                    <a:pt x="1058" y="663"/>
                    <a:pt x="1034" y="639"/>
                    <a:pt x="1034" y="639"/>
                  </a:cubicBezTo>
                  <a:close/>
                  <a:moveTo>
                    <a:pt x="1155" y="670"/>
                  </a:moveTo>
                  <a:lnTo>
                    <a:pt x="1155" y="670"/>
                  </a:lnTo>
                  <a:cubicBezTo>
                    <a:pt x="1171" y="685"/>
                    <a:pt x="1171" y="692"/>
                    <a:pt x="1167" y="692"/>
                  </a:cubicBezTo>
                  <a:cubicBezTo>
                    <a:pt x="1163" y="692"/>
                    <a:pt x="1155" y="685"/>
                    <a:pt x="1155" y="670"/>
                  </a:cubicBezTo>
                  <a:close/>
                  <a:moveTo>
                    <a:pt x="2237" y="658"/>
                  </a:moveTo>
                  <a:lnTo>
                    <a:pt x="2237" y="658"/>
                  </a:lnTo>
                  <a:cubicBezTo>
                    <a:pt x="2240" y="658"/>
                    <a:pt x="2245" y="670"/>
                    <a:pt x="2248" y="697"/>
                  </a:cubicBezTo>
                  <a:lnTo>
                    <a:pt x="2248" y="697"/>
                  </a:lnTo>
                  <a:cubicBezTo>
                    <a:pt x="2236" y="672"/>
                    <a:pt x="2235" y="658"/>
                    <a:pt x="2237" y="658"/>
                  </a:cubicBezTo>
                  <a:close/>
                  <a:moveTo>
                    <a:pt x="1247" y="670"/>
                  </a:moveTo>
                  <a:cubicBezTo>
                    <a:pt x="1257" y="680"/>
                    <a:pt x="1264" y="691"/>
                    <a:pt x="1268" y="700"/>
                  </a:cubicBezTo>
                  <a:cubicBezTo>
                    <a:pt x="1260" y="683"/>
                    <a:pt x="1247" y="670"/>
                    <a:pt x="1247" y="670"/>
                  </a:cubicBezTo>
                  <a:close/>
                  <a:moveTo>
                    <a:pt x="1064" y="700"/>
                  </a:moveTo>
                  <a:lnTo>
                    <a:pt x="1064" y="700"/>
                  </a:lnTo>
                  <a:cubicBezTo>
                    <a:pt x="1079" y="715"/>
                    <a:pt x="1079" y="723"/>
                    <a:pt x="1076" y="723"/>
                  </a:cubicBezTo>
                  <a:cubicBezTo>
                    <a:pt x="1072" y="723"/>
                    <a:pt x="1064" y="715"/>
                    <a:pt x="1064" y="700"/>
                  </a:cubicBezTo>
                  <a:close/>
                  <a:moveTo>
                    <a:pt x="975" y="680"/>
                  </a:moveTo>
                  <a:cubicBezTo>
                    <a:pt x="973" y="680"/>
                    <a:pt x="973" y="687"/>
                    <a:pt x="973" y="700"/>
                  </a:cubicBezTo>
                  <a:cubicBezTo>
                    <a:pt x="1003" y="730"/>
                    <a:pt x="1003" y="730"/>
                    <a:pt x="1003" y="730"/>
                  </a:cubicBezTo>
                  <a:cubicBezTo>
                    <a:pt x="986" y="695"/>
                    <a:pt x="978" y="680"/>
                    <a:pt x="975" y="680"/>
                  </a:cubicBezTo>
                  <a:close/>
                  <a:moveTo>
                    <a:pt x="1794" y="700"/>
                  </a:moveTo>
                  <a:cubicBezTo>
                    <a:pt x="1794" y="730"/>
                    <a:pt x="1794" y="761"/>
                    <a:pt x="1794" y="761"/>
                  </a:cubicBezTo>
                  <a:cubicBezTo>
                    <a:pt x="1794" y="730"/>
                    <a:pt x="1763" y="700"/>
                    <a:pt x="1794" y="700"/>
                  </a:cubicBezTo>
                  <a:close/>
                  <a:moveTo>
                    <a:pt x="829" y="710"/>
                  </a:moveTo>
                  <a:cubicBezTo>
                    <a:pt x="826" y="710"/>
                    <a:pt x="834" y="725"/>
                    <a:pt x="851" y="761"/>
                  </a:cubicBezTo>
                  <a:cubicBezTo>
                    <a:pt x="857" y="766"/>
                    <a:pt x="861" y="771"/>
                    <a:pt x="865" y="774"/>
                  </a:cubicBezTo>
                  <a:lnTo>
                    <a:pt x="865" y="774"/>
                  </a:lnTo>
                  <a:cubicBezTo>
                    <a:pt x="865" y="765"/>
                    <a:pt x="862" y="751"/>
                    <a:pt x="851" y="730"/>
                  </a:cubicBezTo>
                  <a:cubicBezTo>
                    <a:pt x="839" y="718"/>
                    <a:pt x="831" y="710"/>
                    <a:pt x="829" y="710"/>
                  </a:cubicBezTo>
                  <a:close/>
                  <a:moveTo>
                    <a:pt x="2310" y="852"/>
                  </a:moveTo>
                  <a:cubicBezTo>
                    <a:pt x="2341" y="882"/>
                    <a:pt x="2341" y="882"/>
                    <a:pt x="2341" y="882"/>
                  </a:cubicBezTo>
                  <a:cubicBezTo>
                    <a:pt x="2341" y="882"/>
                    <a:pt x="2341" y="882"/>
                    <a:pt x="2341" y="852"/>
                  </a:cubicBezTo>
                  <a:close/>
                  <a:moveTo>
                    <a:pt x="882" y="882"/>
                  </a:moveTo>
                  <a:cubicBezTo>
                    <a:pt x="897" y="898"/>
                    <a:pt x="897" y="905"/>
                    <a:pt x="893" y="905"/>
                  </a:cubicBezTo>
                  <a:cubicBezTo>
                    <a:pt x="889" y="905"/>
                    <a:pt x="882" y="898"/>
                    <a:pt x="882" y="882"/>
                  </a:cubicBezTo>
                  <a:close/>
                  <a:moveTo>
                    <a:pt x="1225" y="880"/>
                  </a:moveTo>
                  <a:cubicBezTo>
                    <a:pt x="1228" y="880"/>
                    <a:pt x="1235" y="890"/>
                    <a:pt x="1247" y="913"/>
                  </a:cubicBezTo>
                  <a:cubicBezTo>
                    <a:pt x="1247" y="916"/>
                    <a:pt x="1247" y="919"/>
                    <a:pt x="1247" y="922"/>
                  </a:cubicBezTo>
                  <a:lnTo>
                    <a:pt x="1247" y="922"/>
                  </a:lnTo>
                  <a:cubicBezTo>
                    <a:pt x="1241" y="914"/>
                    <a:pt x="1237" y="910"/>
                    <a:pt x="1235" y="910"/>
                  </a:cubicBezTo>
                  <a:lnTo>
                    <a:pt x="1235" y="910"/>
                  </a:lnTo>
                  <a:cubicBezTo>
                    <a:pt x="1232" y="910"/>
                    <a:pt x="1235" y="920"/>
                    <a:pt x="1246" y="943"/>
                  </a:cubicBezTo>
                  <a:lnTo>
                    <a:pt x="1246" y="943"/>
                  </a:lnTo>
                  <a:cubicBezTo>
                    <a:pt x="1228" y="905"/>
                    <a:pt x="1221" y="880"/>
                    <a:pt x="1225" y="880"/>
                  </a:cubicBezTo>
                  <a:close/>
                  <a:moveTo>
                    <a:pt x="791" y="943"/>
                  </a:moveTo>
                  <a:cubicBezTo>
                    <a:pt x="791" y="943"/>
                    <a:pt x="791" y="943"/>
                    <a:pt x="821" y="974"/>
                  </a:cubicBezTo>
                  <a:cubicBezTo>
                    <a:pt x="821" y="984"/>
                    <a:pt x="818" y="987"/>
                    <a:pt x="813" y="987"/>
                  </a:cubicBezTo>
                  <a:cubicBezTo>
                    <a:pt x="804" y="987"/>
                    <a:pt x="791" y="974"/>
                    <a:pt x="791" y="974"/>
                  </a:cubicBezTo>
                  <a:cubicBezTo>
                    <a:pt x="791" y="974"/>
                    <a:pt x="791" y="943"/>
                    <a:pt x="791" y="943"/>
                  </a:cubicBezTo>
                  <a:close/>
                  <a:moveTo>
                    <a:pt x="1034" y="1004"/>
                  </a:moveTo>
                  <a:cubicBezTo>
                    <a:pt x="1064" y="1034"/>
                    <a:pt x="1034" y="1034"/>
                    <a:pt x="1034" y="1034"/>
                  </a:cubicBezTo>
                  <a:cubicBezTo>
                    <a:pt x="1034" y="1034"/>
                    <a:pt x="1034" y="1034"/>
                    <a:pt x="1034" y="1004"/>
                  </a:cubicBezTo>
                  <a:close/>
                  <a:moveTo>
                    <a:pt x="1125" y="1004"/>
                  </a:moveTo>
                  <a:lnTo>
                    <a:pt x="1125" y="1004"/>
                  </a:lnTo>
                  <a:cubicBezTo>
                    <a:pt x="1132" y="1025"/>
                    <a:pt x="1139" y="1041"/>
                    <a:pt x="1145" y="1052"/>
                  </a:cubicBezTo>
                  <a:lnTo>
                    <a:pt x="1145" y="1052"/>
                  </a:lnTo>
                  <a:cubicBezTo>
                    <a:pt x="1136" y="1041"/>
                    <a:pt x="1125" y="1022"/>
                    <a:pt x="1125" y="1004"/>
                  </a:cubicBezTo>
                  <a:close/>
                  <a:moveTo>
                    <a:pt x="973" y="1004"/>
                  </a:moveTo>
                  <a:lnTo>
                    <a:pt x="1003" y="1034"/>
                  </a:lnTo>
                  <a:lnTo>
                    <a:pt x="1003" y="1065"/>
                  </a:lnTo>
                  <a:cubicBezTo>
                    <a:pt x="1003" y="1035"/>
                    <a:pt x="973" y="1004"/>
                    <a:pt x="973" y="1004"/>
                  </a:cubicBezTo>
                  <a:close/>
                  <a:moveTo>
                    <a:pt x="639" y="1004"/>
                  </a:moveTo>
                  <a:lnTo>
                    <a:pt x="669" y="1034"/>
                  </a:lnTo>
                  <a:cubicBezTo>
                    <a:pt x="669" y="1056"/>
                    <a:pt x="684" y="1077"/>
                    <a:pt x="682" y="1077"/>
                  </a:cubicBezTo>
                  <a:cubicBezTo>
                    <a:pt x="682" y="1077"/>
                    <a:pt x="678" y="1074"/>
                    <a:pt x="669" y="1065"/>
                  </a:cubicBezTo>
                  <a:cubicBezTo>
                    <a:pt x="669" y="1065"/>
                    <a:pt x="669" y="1034"/>
                    <a:pt x="639" y="1004"/>
                  </a:cubicBezTo>
                  <a:close/>
                  <a:moveTo>
                    <a:pt x="1038" y="1072"/>
                  </a:moveTo>
                  <a:cubicBezTo>
                    <a:pt x="1053" y="1103"/>
                    <a:pt x="1059" y="1115"/>
                    <a:pt x="1062" y="1115"/>
                  </a:cubicBezTo>
                  <a:cubicBezTo>
                    <a:pt x="1064" y="1115"/>
                    <a:pt x="1064" y="1108"/>
                    <a:pt x="1064" y="1095"/>
                  </a:cubicBezTo>
                  <a:cubicBezTo>
                    <a:pt x="1049" y="1080"/>
                    <a:pt x="1041" y="1072"/>
                    <a:pt x="1038" y="1072"/>
                  </a:cubicBezTo>
                  <a:close/>
                  <a:moveTo>
                    <a:pt x="358" y="1106"/>
                  </a:moveTo>
                  <a:lnTo>
                    <a:pt x="358" y="1106"/>
                  </a:lnTo>
                  <a:cubicBezTo>
                    <a:pt x="357" y="1106"/>
                    <a:pt x="357" y="1110"/>
                    <a:pt x="365" y="1121"/>
                  </a:cubicBezTo>
                  <a:lnTo>
                    <a:pt x="365" y="1121"/>
                  </a:lnTo>
                  <a:cubicBezTo>
                    <a:pt x="364" y="1111"/>
                    <a:pt x="360" y="1106"/>
                    <a:pt x="358" y="1106"/>
                  </a:cubicBezTo>
                  <a:close/>
                  <a:moveTo>
                    <a:pt x="1003" y="1095"/>
                  </a:moveTo>
                  <a:cubicBezTo>
                    <a:pt x="1003" y="1106"/>
                    <a:pt x="1007" y="1116"/>
                    <a:pt x="1011" y="1124"/>
                  </a:cubicBezTo>
                  <a:lnTo>
                    <a:pt x="1011" y="1124"/>
                  </a:lnTo>
                  <a:cubicBezTo>
                    <a:pt x="1017" y="1122"/>
                    <a:pt x="1023" y="1115"/>
                    <a:pt x="1003" y="1095"/>
                  </a:cubicBezTo>
                  <a:close/>
                  <a:moveTo>
                    <a:pt x="1011" y="1124"/>
                  </a:moveTo>
                  <a:cubicBezTo>
                    <a:pt x="1007" y="1126"/>
                    <a:pt x="1003" y="1126"/>
                    <a:pt x="1003" y="1126"/>
                  </a:cubicBezTo>
                  <a:cubicBezTo>
                    <a:pt x="1012" y="1134"/>
                    <a:pt x="1016" y="1138"/>
                    <a:pt x="1017" y="1138"/>
                  </a:cubicBezTo>
                  <a:cubicBezTo>
                    <a:pt x="1018" y="1138"/>
                    <a:pt x="1014" y="1133"/>
                    <a:pt x="1011" y="1124"/>
                  </a:cubicBezTo>
                  <a:close/>
                  <a:moveTo>
                    <a:pt x="365" y="1121"/>
                  </a:moveTo>
                  <a:cubicBezTo>
                    <a:pt x="365" y="1122"/>
                    <a:pt x="365" y="1124"/>
                    <a:pt x="365" y="1126"/>
                  </a:cubicBezTo>
                  <a:cubicBezTo>
                    <a:pt x="395" y="1156"/>
                    <a:pt x="395" y="1156"/>
                    <a:pt x="395" y="1156"/>
                  </a:cubicBezTo>
                  <a:cubicBezTo>
                    <a:pt x="380" y="1141"/>
                    <a:pt x="370" y="1129"/>
                    <a:pt x="365" y="1121"/>
                  </a:cubicBezTo>
                  <a:close/>
                  <a:moveTo>
                    <a:pt x="578" y="1156"/>
                  </a:moveTo>
                  <a:cubicBezTo>
                    <a:pt x="578" y="1156"/>
                    <a:pt x="608" y="1217"/>
                    <a:pt x="639" y="1247"/>
                  </a:cubicBezTo>
                  <a:cubicBezTo>
                    <a:pt x="639" y="1247"/>
                    <a:pt x="639" y="1247"/>
                    <a:pt x="608" y="1217"/>
                  </a:cubicBezTo>
                  <a:cubicBezTo>
                    <a:pt x="578" y="1186"/>
                    <a:pt x="578" y="1156"/>
                    <a:pt x="578" y="1156"/>
                  </a:cubicBezTo>
                  <a:close/>
                  <a:moveTo>
                    <a:pt x="639" y="1308"/>
                  </a:moveTo>
                  <a:cubicBezTo>
                    <a:pt x="674" y="1344"/>
                    <a:pt x="689" y="1358"/>
                    <a:pt x="695" y="1358"/>
                  </a:cubicBezTo>
                  <a:cubicBezTo>
                    <a:pt x="699" y="1358"/>
                    <a:pt x="699" y="1351"/>
                    <a:pt x="699" y="1338"/>
                  </a:cubicBezTo>
                  <a:cubicBezTo>
                    <a:pt x="699" y="1338"/>
                    <a:pt x="669" y="1308"/>
                    <a:pt x="639" y="1308"/>
                  </a:cubicBezTo>
                  <a:close/>
                  <a:moveTo>
                    <a:pt x="517" y="1338"/>
                  </a:moveTo>
                  <a:lnTo>
                    <a:pt x="547" y="1399"/>
                  </a:lnTo>
                  <a:cubicBezTo>
                    <a:pt x="517" y="1369"/>
                    <a:pt x="517" y="1338"/>
                    <a:pt x="517" y="1338"/>
                  </a:cubicBezTo>
                  <a:close/>
                  <a:moveTo>
                    <a:pt x="274" y="1521"/>
                  </a:moveTo>
                  <a:cubicBezTo>
                    <a:pt x="274" y="1521"/>
                    <a:pt x="274" y="1551"/>
                    <a:pt x="274" y="1551"/>
                  </a:cubicBezTo>
                  <a:cubicBezTo>
                    <a:pt x="274" y="1551"/>
                    <a:pt x="243" y="1521"/>
                    <a:pt x="274" y="1521"/>
                  </a:cubicBezTo>
                  <a:close/>
                  <a:moveTo>
                    <a:pt x="152" y="1521"/>
                  </a:moveTo>
                  <a:lnTo>
                    <a:pt x="152" y="1521"/>
                  </a:lnTo>
                  <a:cubicBezTo>
                    <a:pt x="171" y="1558"/>
                    <a:pt x="201" y="1584"/>
                    <a:pt x="215" y="1584"/>
                  </a:cubicBezTo>
                  <a:cubicBezTo>
                    <a:pt x="223" y="1584"/>
                    <a:pt x="225" y="1574"/>
                    <a:pt x="213" y="1551"/>
                  </a:cubicBezTo>
                  <a:cubicBezTo>
                    <a:pt x="213" y="1551"/>
                    <a:pt x="183" y="1551"/>
                    <a:pt x="152" y="1521"/>
                  </a:cubicBezTo>
                  <a:close/>
                  <a:moveTo>
                    <a:pt x="2545" y="224"/>
                  </a:moveTo>
                  <a:cubicBezTo>
                    <a:pt x="2543" y="224"/>
                    <a:pt x="2536" y="232"/>
                    <a:pt x="2523" y="244"/>
                  </a:cubicBezTo>
                  <a:cubicBezTo>
                    <a:pt x="2523" y="244"/>
                    <a:pt x="2510" y="258"/>
                    <a:pt x="2510" y="276"/>
                  </a:cubicBezTo>
                  <a:lnTo>
                    <a:pt x="2510" y="276"/>
                  </a:lnTo>
                  <a:cubicBezTo>
                    <a:pt x="2501" y="255"/>
                    <a:pt x="2496" y="241"/>
                    <a:pt x="2494" y="241"/>
                  </a:cubicBezTo>
                  <a:cubicBezTo>
                    <a:pt x="2493" y="241"/>
                    <a:pt x="2493" y="251"/>
                    <a:pt x="2493" y="275"/>
                  </a:cubicBezTo>
                  <a:cubicBezTo>
                    <a:pt x="2462" y="275"/>
                    <a:pt x="2462" y="275"/>
                    <a:pt x="2462" y="305"/>
                  </a:cubicBezTo>
                  <a:cubicBezTo>
                    <a:pt x="2462" y="297"/>
                    <a:pt x="2462" y="286"/>
                    <a:pt x="2462" y="275"/>
                  </a:cubicBezTo>
                  <a:cubicBezTo>
                    <a:pt x="2462" y="253"/>
                    <a:pt x="2447" y="232"/>
                    <a:pt x="2438" y="232"/>
                  </a:cubicBezTo>
                  <a:cubicBezTo>
                    <a:pt x="2435" y="232"/>
                    <a:pt x="2432" y="235"/>
                    <a:pt x="2432" y="244"/>
                  </a:cubicBezTo>
                  <a:cubicBezTo>
                    <a:pt x="2462" y="275"/>
                    <a:pt x="2432" y="305"/>
                    <a:pt x="2432" y="335"/>
                  </a:cubicBezTo>
                  <a:cubicBezTo>
                    <a:pt x="2432" y="327"/>
                    <a:pt x="2432" y="316"/>
                    <a:pt x="2432" y="305"/>
                  </a:cubicBezTo>
                  <a:cubicBezTo>
                    <a:pt x="2432" y="275"/>
                    <a:pt x="2432" y="275"/>
                    <a:pt x="2432" y="244"/>
                  </a:cubicBezTo>
                  <a:cubicBezTo>
                    <a:pt x="2402" y="244"/>
                    <a:pt x="2402" y="244"/>
                    <a:pt x="2402" y="275"/>
                  </a:cubicBezTo>
                  <a:cubicBezTo>
                    <a:pt x="2402" y="290"/>
                    <a:pt x="2394" y="297"/>
                    <a:pt x="2386" y="297"/>
                  </a:cubicBezTo>
                  <a:cubicBezTo>
                    <a:pt x="2379" y="297"/>
                    <a:pt x="2371" y="290"/>
                    <a:pt x="2371" y="275"/>
                  </a:cubicBezTo>
                  <a:cubicBezTo>
                    <a:pt x="2371" y="275"/>
                    <a:pt x="2371" y="305"/>
                    <a:pt x="2371" y="305"/>
                  </a:cubicBezTo>
                  <a:cubicBezTo>
                    <a:pt x="2371" y="305"/>
                    <a:pt x="2341" y="305"/>
                    <a:pt x="2341" y="335"/>
                  </a:cubicBezTo>
                  <a:cubicBezTo>
                    <a:pt x="2341" y="328"/>
                    <a:pt x="2341" y="318"/>
                    <a:pt x="2341" y="305"/>
                  </a:cubicBezTo>
                  <a:cubicBezTo>
                    <a:pt x="2341" y="320"/>
                    <a:pt x="2341" y="328"/>
                    <a:pt x="2337" y="328"/>
                  </a:cubicBezTo>
                  <a:cubicBezTo>
                    <a:pt x="2333" y="328"/>
                    <a:pt x="2326" y="320"/>
                    <a:pt x="2310" y="305"/>
                  </a:cubicBezTo>
                  <a:cubicBezTo>
                    <a:pt x="2310" y="335"/>
                    <a:pt x="2310" y="358"/>
                    <a:pt x="2310" y="366"/>
                  </a:cubicBezTo>
                  <a:cubicBezTo>
                    <a:pt x="2295" y="335"/>
                    <a:pt x="2288" y="320"/>
                    <a:pt x="2284" y="320"/>
                  </a:cubicBezTo>
                  <a:cubicBezTo>
                    <a:pt x="2280" y="320"/>
                    <a:pt x="2280" y="335"/>
                    <a:pt x="2280" y="366"/>
                  </a:cubicBezTo>
                  <a:cubicBezTo>
                    <a:pt x="2280" y="348"/>
                    <a:pt x="2270" y="331"/>
                    <a:pt x="2261" y="331"/>
                  </a:cubicBezTo>
                  <a:cubicBezTo>
                    <a:pt x="2255" y="331"/>
                    <a:pt x="2250" y="340"/>
                    <a:pt x="2250" y="366"/>
                  </a:cubicBezTo>
                  <a:cubicBezTo>
                    <a:pt x="2234" y="350"/>
                    <a:pt x="2227" y="343"/>
                    <a:pt x="2223" y="343"/>
                  </a:cubicBezTo>
                  <a:cubicBezTo>
                    <a:pt x="2219" y="343"/>
                    <a:pt x="2219" y="350"/>
                    <a:pt x="2219" y="366"/>
                  </a:cubicBezTo>
                  <a:cubicBezTo>
                    <a:pt x="2219" y="396"/>
                    <a:pt x="2219" y="426"/>
                    <a:pt x="2219" y="426"/>
                  </a:cubicBezTo>
                  <a:cubicBezTo>
                    <a:pt x="2219" y="426"/>
                    <a:pt x="2189" y="396"/>
                    <a:pt x="2189" y="335"/>
                  </a:cubicBezTo>
                  <a:cubicBezTo>
                    <a:pt x="2189" y="347"/>
                    <a:pt x="2189" y="357"/>
                    <a:pt x="2189" y="366"/>
                  </a:cubicBezTo>
                  <a:lnTo>
                    <a:pt x="2158" y="305"/>
                  </a:lnTo>
                  <a:cubicBezTo>
                    <a:pt x="2158" y="317"/>
                    <a:pt x="2158" y="338"/>
                    <a:pt x="2158" y="366"/>
                  </a:cubicBezTo>
                  <a:cubicBezTo>
                    <a:pt x="2158" y="340"/>
                    <a:pt x="2153" y="331"/>
                    <a:pt x="2147" y="331"/>
                  </a:cubicBezTo>
                  <a:cubicBezTo>
                    <a:pt x="2138" y="331"/>
                    <a:pt x="2128" y="348"/>
                    <a:pt x="2128" y="366"/>
                  </a:cubicBezTo>
                  <a:cubicBezTo>
                    <a:pt x="2128" y="387"/>
                    <a:pt x="2128" y="419"/>
                    <a:pt x="2128" y="457"/>
                  </a:cubicBezTo>
                  <a:cubicBezTo>
                    <a:pt x="2110" y="386"/>
                    <a:pt x="2103" y="356"/>
                    <a:pt x="2100" y="356"/>
                  </a:cubicBezTo>
                  <a:cubicBezTo>
                    <a:pt x="2098" y="356"/>
                    <a:pt x="2098" y="371"/>
                    <a:pt x="2098" y="396"/>
                  </a:cubicBezTo>
                  <a:cubicBezTo>
                    <a:pt x="2098" y="366"/>
                    <a:pt x="2067" y="366"/>
                    <a:pt x="2067" y="366"/>
                  </a:cubicBezTo>
                  <a:cubicBezTo>
                    <a:pt x="2067" y="366"/>
                    <a:pt x="2037" y="366"/>
                    <a:pt x="2067" y="396"/>
                  </a:cubicBezTo>
                  <a:lnTo>
                    <a:pt x="2037" y="396"/>
                  </a:lnTo>
                  <a:cubicBezTo>
                    <a:pt x="2037" y="366"/>
                    <a:pt x="2006" y="366"/>
                    <a:pt x="1976" y="366"/>
                  </a:cubicBezTo>
                  <a:cubicBezTo>
                    <a:pt x="1946" y="366"/>
                    <a:pt x="1946" y="396"/>
                    <a:pt x="1946" y="457"/>
                  </a:cubicBezTo>
                  <a:cubicBezTo>
                    <a:pt x="1946" y="448"/>
                    <a:pt x="1946" y="437"/>
                    <a:pt x="1946" y="426"/>
                  </a:cubicBezTo>
                  <a:cubicBezTo>
                    <a:pt x="1946" y="426"/>
                    <a:pt x="1915" y="426"/>
                    <a:pt x="1915" y="396"/>
                  </a:cubicBezTo>
                  <a:cubicBezTo>
                    <a:pt x="1915" y="422"/>
                    <a:pt x="1915" y="431"/>
                    <a:pt x="1913" y="431"/>
                  </a:cubicBezTo>
                  <a:cubicBezTo>
                    <a:pt x="1910" y="431"/>
                    <a:pt x="1902" y="414"/>
                    <a:pt x="1885" y="396"/>
                  </a:cubicBezTo>
                  <a:cubicBezTo>
                    <a:pt x="1885" y="385"/>
                    <a:pt x="1885" y="374"/>
                    <a:pt x="1885" y="366"/>
                  </a:cubicBezTo>
                  <a:cubicBezTo>
                    <a:pt x="1885" y="383"/>
                    <a:pt x="1875" y="401"/>
                    <a:pt x="1866" y="401"/>
                  </a:cubicBezTo>
                  <a:cubicBezTo>
                    <a:pt x="1860" y="401"/>
                    <a:pt x="1854" y="391"/>
                    <a:pt x="1854" y="366"/>
                  </a:cubicBezTo>
                  <a:cubicBezTo>
                    <a:pt x="1854" y="396"/>
                    <a:pt x="1854" y="396"/>
                    <a:pt x="1824" y="396"/>
                  </a:cubicBezTo>
                  <a:cubicBezTo>
                    <a:pt x="1824" y="396"/>
                    <a:pt x="1824" y="396"/>
                    <a:pt x="1824" y="366"/>
                  </a:cubicBezTo>
                  <a:cubicBezTo>
                    <a:pt x="1824" y="350"/>
                    <a:pt x="1816" y="343"/>
                    <a:pt x="1809" y="343"/>
                  </a:cubicBezTo>
                  <a:cubicBezTo>
                    <a:pt x="1801" y="343"/>
                    <a:pt x="1794" y="350"/>
                    <a:pt x="1794" y="366"/>
                  </a:cubicBezTo>
                  <a:cubicBezTo>
                    <a:pt x="1794" y="366"/>
                    <a:pt x="1824" y="426"/>
                    <a:pt x="1824" y="426"/>
                  </a:cubicBezTo>
                  <a:cubicBezTo>
                    <a:pt x="1824" y="437"/>
                    <a:pt x="1824" y="448"/>
                    <a:pt x="1824" y="457"/>
                  </a:cubicBezTo>
                  <a:cubicBezTo>
                    <a:pt x="1794" y="426"/>
                    <a:pt x="1794" y="396"/>
                    <a:pt x="1794" y="396"/>
                  </a:cubicBezTo>
                  <a:cubicBezTo>
                    <a:pt x="1794" y="396"/>
                    <a:pt x="1794" y="396"/>
                    <a:pt x="1794" y="426"/>
                  </a:cubicBezTo>
                  <a:cubicBezTo>
                    <a:pt x="1794" y="396"/>
                    <a:pt x="1794" y="396"/>
                    <a:pt x="1763" y="396"/>
                  </a:cubicBezTo>
                  <a:cubicBezTo>
                    <a:pt x="1763" y="396"/>
                    <a:pt x="1763" y="396"/>
                    <a:pt x="1763" y="426"/>
                  </a:cubicBezTo>
                  <a:cubicBezTo>
                    <a:pt x="1750" y="399"/>
                    <a:pt x="1736" y="384"/>
                    <a:pt x="1728" y="384"/>
                  </a:cubicBezTo>
                  <a:cubicBezTo>
                    <a:pt x="1718" y="384"/>
                    <a:pt x="1716" y="407"/>
                    <a:pt x="1733" y="457"/>
                  </a:cubicBezTo>
                  <a:cubicBezTo>
                    <a:pt x="1718" y="442"/>
                    <a:pt x="1710" y="434"/>
                    <a:pt x="1706" y="434"/>
                  </a:cubicBezTo>
                  <a:cubicBezTo>
                    <a:pt x="1702" y="434"/>
                    <a:pt x="1702" y="442"/>
                    <a:pt x="1702" y="457"/>
                  </a:cubicBezTo>
                  <a:cubicBezTo>
                    <a:pt x="1702" y="449"/>
                    <a:pt x="1702" y="438"/>
                    <a:pt x="1702" y="426"/>
                  </a:cubicBezTo>
                  <a:cubicBezTo>
                    <a:pt x="1685" y="391"/>
                    <a:pt x="1677" y="376"/>
                    <a:pt x="1674" y="376"/>
                  </a:cubicBezTo>
                  <a:cubicBezTo>
                    <a:pt x="1672" y="376"/>
                    <a:pt x="1672" y="384"/>
                    <a:pt x="1672" y="396"/>
                  </a:cubicBezTo>
                  <a:cubicBezTo>
                    <a:pt x="1672" y="426"/>
                    <a:pt x="1672" y="426"/>
                    <a:pt x="1672" y="426"/>
                  </a:cubicBezTo>
                  <a:cubicBezTo>
                    <a:pt x="1672" y="457"/>
                    <a:pt x="1672" y="457"/>
                    <a:pt x="1672" y="487"/>
                  </a:cubicBezTo>
                  <a:cubicBezTo>
                    <a:pt x="1642" y="457"/>
                    <a:pt x="1642" y="457"/>
                    <a:pt x="1642" y="457"/>
                  </a:cubicBezTo>
                  <a:lnTo>
                    <a:pt x="1611" y="457"/>
                  </a:lnTo>
                  <a:cubicBezTo>
                    <a:pt x="1611" y="487"/>
                    <a:pt x="1611" y="487"/>
                    <a:pt x="1611" y="487"/>
                  </a:cubicBezTo>
                  <a:cubicBezTo>
                    <a:pt x="1598" y="460"/>
                    <a:pt x="1584" y="445"/>
                    <a:pt x="1573" y="445"/>
                  </a:cubicBezTo>
                  <a:cubicBezTo>
                    <a:pt x="1560" y="445"/>
                    <a:pt x="1550" y="467"/>
                    <a:pt x="1550" y="518"/>
                  </a:cubicBezTo>
                  <a:cubicBezTo>
                    <a:pt x="1550" y="487"/>
                    <a:pt x="1550" y="487"/>
                    <a:pt x="1550" y="487"/>
                  </a:cubicBezTo>
                  <a:cubicBezTo>
                    <a:pt x="1550" y="457"/>
                    <a:pt x="1520" y="457"/>
                    <a:pt x="1520" y="457"/>
                  </a:cubicBezTo>
                  <a:cubicBezTo>
                    <a:pt x="1520" y="457"/>
                    <a:pt x="1520" y="487"/>
                    <a:pt x="1490" y="487"/>
                  </a:cubicBezTo>
                  <a:cubicBezTo>
                    <a:pt x="1490" y="487"/>
                    <a:pt x="1490" y="487"/>
                    <a:pt x="1490" y="518"/>
                  </a:cubicBezTo>
                  <a:cubicBezTo>
                    <a:pt x="1490" y="518"/>
                    <a:pt x="1490" y="518"/>
                    <a:pt x="1459" y="487"/>
                  </a:cubicBezTo>
                  <a:cubicBezTo>
                    <a:pt x="1459" y="497"/>
                    <a:pt x="1459" y="507"/>
                    <a:pt x="1459" y="518"/>
                  </a:cubicBezTo>
                  <a:cubicBezTo>
                    <a:pt x="1450" y="509"/>
                    <a:pt x="1444" y="505"/>
                    <a:pt x="1440" y="505"/>
                  </a:cubicBezTo>
                  <a:cubicBezTo>
                    <a:pt x="1429" y="505"/>
                    <a:pt x="1429" y="527"/>
                    <a:pt x="1429" y="548"/>
                  </a:cubicBezTo>
                  <a:cubicBezTo>
                    <a:pt x="1429" y="548"/>
                    <a:pt x="1429" y="548"/>
                    <a:pt x="1399" y="518"/>
                  </a:cubicBezTo>
                  <a:cubicBezTo>
                    <a:pt x="1399" y="518"/>
                    <a:pt x="1399" y="518"/>
                    <a:pt x="1368" y="487"/>
                  </a:cubicBezTo>
                  <a:cubicBezTo>
                    <a:pt x="1368" y="502"/>
                    <a:pt x="1368" y="510"/>
                    <a:pt x="1364" y="510"/>
                  </a:cubicBezTo>
                  <a:cubicBezTo>
                    <a:pt x="1361" y="510"/>
                    <a:pt x="1353" y="502"/>
                    <a:pt x="1338" y="487"/>
                  </a:cubicBezTo>
                  <a:cubicBezTo>
                    <a:pt x="1338" y="487"/>
                    <a:pt x="1338" y="487"/>
                    <a:pt x="1338" y="518"/>
                  </a:cubicBezTo>
                  <a:cubicBezTo>
                    <a:pt x="1338" y="525"/>
                    <a:pt x="1338" y="535"/>
                    <a:pt x="1338" y="548"/>
                  </a:cubicBezTo>
                  <a:cubicBezTo>
                    <a:pt x="1338" y="518"/>
                    <a:pt x="1307" y="518"/>
                    <a:pt x="1307" y="518"/>
                  </a:cubicBezTo>
                  <a:cubicBezTo>
                    <a:pt x="1307" y="518"/>
                    <a:pt x="1307" y="578"/>
                    <a:pt x="1277" y="578"/>
                  </a:cubicBezTo>
                  <a:cubicBezTo>
                    <a:pt x="1247" y="578"/>
                    <a:pt x="1247" y="578"/>
                    <a:pt x="1247" y="639"/>
                  </a:cubicBezTo>
                  <a:cubicBezTo>
                    <a:pt x="1247" y="609"/>
                    <a:pt x="1247" y="609"/>
                    <a:pt x="1216" y="609"/>
                  </a:cubicBezTo>
                  <a:cubicBezTo>
                    <a:pt x="1205" y="598"/>
                    <a:pt x="1194" y="587"/>
                    <a:pt x="1186" y="578"/>
                  </a:cubicBezTo>
                  <a:lnTo>
                    <a:pt x="1186" y="578"/>
                  </a:lnTo>
                  <a:cubicBezTo>
                    <a:pt x="1186" y="609"/>
                    <a:pt x="1186" y="609"/>
                    <a:pt x="1186" y="639"/>
                  </a:cubicBezTo>
                  <a:cubicBezTo>
                    <a:pt x="1176" y="620"/>
                    <a:pt x="1170" y="613"/>
                    <a:pt x="1165" y="613"/>
                  </a:cubicBezTo>
                  <a:cubicBezTo>
                    <a:pt x="1155" y="613"/>
                    <a:pt x="1155" y="649"/>
                    <a:pt x="1155" y="670"/>
                  </a:cubicBezTo>
                  <a:cubicBezTo>
                    <a:pt x="1155" y="642"/>
                    <a:pt x="1155" y="640"/>
                    <a:pt x="1133" y="639"/>
                  </a:cubicBezTo>
                  <a:lnTo>
                    <a:pt x="1133" y="639"/>
                  </a:lnTo>
                  <a:cubicBezTo>
                    <a:pt x="1129" y="631"/>
                    <a:pt x="1125" y="620"/>
                    <a:pt x="1125" y="609"/>
                  </a:cubicBezTo>
                  <a:cubicBezTo>
                    <a:pt x="1125" y="578"/>
                    <a:pt x="1125" y="578"/>
                    <a:pt x="1095" y="578"/>
                  </a:cubicBezTo>
                  <a:cubicBezTo>
                    <a:pt x="1125" y="609"/>
                    <a:pt x="1095" y="609"/>
                    <a:pt x="1095" y="639"/>
                  </a:cubicBezTo>
                  <a:cubicBezTo>
                    <a:pt x="1064" y="639"/>
                    <a:pt x="1064" y="670"/>
                    <a:pt x="1095" y="730"/>
                  </a:cubicBezTo>
                  <a:cubicBezTo>
                    <a:pt x="1084" y="719"/>
                    <a:pt x="1073" y="705"/>
                    <a:pt x="1063" y="690"/>
                  </a:cubicBezTo>
                  <a:lnTo>
                    <a:pt x="1063" y="690"/>
                  </a:lnTo>
                  <a:cubicBezTo>
                    <a:pt x="1064" y="693"/>
                    <a:pt x="1064" y="697"/>
                    <a:pt x="1064" y="700"/>
                  </a:cubicBezTo>
                  <a:cubicBezTo>
                    <a:pt x="1049" y="685"/>
                    <a:pt x="1041" y="677"/>
                    <a:pt x="1038" y="677"/>
                  </a:cubicBezTo>
                  <a:cubicBezTo>
                    <a:pt x="1034" y="677"/>
                    <a:pt x="1034" y="685"/>
                    <a:pt x="1034" y="700"/>
                  </a:cubicBezTo>
                  <a:cubicBezTo>
                    <a:pt x="1034" y="700"/>
                    <a:pt x="1034" y="714"/>
                    <a:pt x="1025" y="714"/>
                  </a:cubicBezTo>
                  <a:cubicBezTo>
                    <a:pt x="1020" y="714"/>
                    <a:pt x="1014" y="710"/>
                    <a:pt x="1003" y="700"/>
                  </a:cubicBezTo>
                  <a:lnTo>
                    <a:pt x="1003" y="700"/>
                  </a:lnTo>
                  <a:cubicBezTo>
                    <a:pt x="1004" y="700"/>
                    <a:pt x="1007" y="703"/>
                    <a:pt x="1034" y="730"/>
                  </a:cubicBezTo>
                  <a:cubicBezTo>
                    <a:pt x="1034" y="746"/>
                    <a:pt x="1034" y="753"/>
                    <a:pt x="1030" y="753"/>
                  </a:cubicBezTo>
                  <a:cubicBezTo>
                    <a:pt x="1026" y="753"/>
                    <a:pt x="1019" y="746"/>
                    <a:pt x="1003" y="730"/>
                  </a:cubicBezTo>
                  <a:cubicBezTo>
                    <a:pt x="1003" y="730"/>
                    <a:pt x="973" y="730"/>
                    <a:pt x="1003" y="761"/>
                  </a:cubicBezTo>
                  <a:cubicBezTo>
                    <a:pt x="973" y="761"/>
                    <a:pt x="973" y="730"/>
                    <a:pt x="973" y="730"/>
                  </a:cubicBezTo>
                  <a:lnTo>
                    <a:pt x="973" y="700"/>
                  </a:lnTo>
                  <a:cubicBezTo>
                    <a:pt x="943" y="730"/>
                    <a:pt x="943" y="730"/>
                    <a:pt x="973" y="761"/>
                  </a:cubicBezTo>
                  <a:cubicBezTo>
                    <a:pt x="973" y="791"/>
                    <a:pt x="973" y="806"/>
                    <a:pt x="969" y="806"/>
                  </a:cubicBezTo>
                  <a:cubicBezTo>
                    <a:pt x="965" y="806"/>
                    <a:pt x="958" y="791"/>
                    <a:pt x="943" y="761"/>
                  </a:cubicBezTo>
                  <a:cubicBezTo>
                    <a:pt x="943" y="760"/>
                    <a:pt x="943" y="760"/>
                    <a:pt x="943" y="759"/>
                  </a:cubicBezTo>
                  <a:lnTo>
                    <a:pt x="943" y="759"/>
                  </a:lnTo>
                  <a:cubicBezTo>
                    <a:pt x="947" y="763"/>
                    <a:pt x="951" y="766"/>
                    <a:pt x="953" y="766"/>
                  </a:cubicBezTo>
                  <a:cubicBezTo>
                    <a:pt x="957" y="766"/>
                    <a:pt x="955" y="756"/>
                    <a:pt x="943" y="730"/>
                  </a:cubicBezTo>
                  <a:cubicBezTo>
                    <a:pt x="934" y="722"/>
                    <a:pt x="930" y="718"/>
                    <a:pt x="929" y="718"/>
                  </a:cubicBezTo>
                  <a:lnTo>
                    <a:pt x="929" y="718"/>
                  </a:lnTo>
                  <a:cubicBezTo>
                    <a:pt x="927" y="718"/>
                    <a:pt x="942" y="738"/>
                    <a:pt x="943" y="759"/>
                  </a:cubicBezTo>
                  <a:lnTo>
                    <a:pt x="943" y="759"/>
                  </a:lnTo>
                  <a:cubicBezTo>
                    <a:pt x="934" y="753"/>
                    <a:pt x="923" y="742"/>
                    <a:pt x="912" y="730"/>
                  </a:cubicBezTo>
                  <a:cubicBezTo>
                    <a:pt x="912" y="730"/>
                    <a:pt x="912" y="761"/>
                    <a:pt x="882" y="761"/>
                  </a:cubicBezTo>
                  <a:cubicBezTo>
                    <a:pt x="882" y="776"/>
                    <a:pt x="882" y="784"/>
                    <a:pt x="878" y="784"/>
                  </a:cubicBezTo>
                  <a:cubicBezTo>
                    <a:pt x="876" y="784"/>
                    <a:pt x="872" y="780"/>
                    <a:pt x="865" y="774"/>
                  </a:cubicBezTo>
                  <a:lnTo>
                    <a:pt x="865" y="774"/>
                  </a:lnTo>
                  <a:cubicBezTo>
                    <a:pt x="864" y="791"/>
                    <a:pt x="851" y="791"/>
                    <a:pt x="851" y="791"/>
                  </a:cubicBezTo>
                  <a:cubicBezTo>
                    <a:pt x="842" y="782"/>
                    <a:pt x="836" y="779"/>
                    <a:pt x="833" y="779"/>
                  </a:cubicBezTo>
                  <a:cubicBezTo>
                    <a:pt x="824" y="779"/>
                    <a:pt x="830" y="800"/>
                    <a:pt x="851" y="822"/>
                  </a:cubicBezTo>
                  <a:cubicBezTo>
                    <a:pt x="858" y="834"/>
                    <a:pt x="863" y="845"/>
                    <a:pt x="867" y="852"/>
                  </a:cubicBezTo>
                  <a:lnTo>
                    <a:pt x="867" y="852"/>
                  </a:lnTo>
                  <a:cubicBezTo>
                    <a:pt x="870" y="852"/>
                    <a:pt x="875" y="852"/>
                    <a:pt x="882" y="852"/>
                  </a:cubicBezTo>
                  <a:cubicBezTo>
                    <a:pt x="882" y="852"/>
                    <a:pt x="882" y="852"/>
                    <a:pt x="882" y="882"/>
                  </a:cubicBezTo>
                  <a:cubicBezTo>
                    <a:pt x="875" y="876"/>
                    <a:pt x="870" y="871"/>
                    <a:pt x="867" y="867"/>
                  </a:cubicBezTo>
                  <a:lnTo>
                    <a:pt x="867" y="867"/>
                  </a:lnTo>
                  <a:cubicBezTo>
                    <a:pt x="870" y="870"/>
                    <a:pt x="872" y="872"/>
                    <a:pt x="874" y="872"/>
                  </a:cubicBezTo>
                  <a:cubicBezTo>
                    <a:pt x="875" y="872"/>
                    <a:pt x="873" y="866"/>
                    <a:pt x="867" y="852"/>
                  </a:cubicBezTo>
                  <a:lnTo>
                    <a:pt x="867" y="852"/>
                  </a:lnTo>
                  <a:cubicBezTo>
                    <a:pt x="856" y="853"/>
                    <a:pt x="856" y="856"/>
                    <a:pt x="867" y="867"/>
                  </a:cubicBezTo>
                  <a:lnTo>
                    <a:pt x="867" y="867"/>
                  </a:lnTo>
                  <a:cubicBezTo>
                    <a:pt x="863" y="864"/>
                    <a:pt x="858" y="858"/>
                    <a:pt x="851" y="852"/>
                  </a:cubicBezTo>
                  <a:cubicBezTo>
                    <a:pt x="851" y="852"/>
                    <a:pt x="851" y="822"/>
                    <a:pt x="821" y="791"/>
                  </a:cubicBezTo>
                  <a:cubicBezTo>
                    <a:pt x="821" y="761"/>
                    <a:pt x="791" y="761"/>
                    <a:pt x="791" y="761"/>
                  </a:cubicBezTo>
                  <a:cubicBezTo>
                    <a:pt x="791" y="761"/>
                    <a:pt x="791" y="761"/>
                    <a:pt x="791" y="791"/>
                  </a:cubicBezTo>
                  <a:cubicBezTo>
                    <a:pt x="821" y="822"/>
                    <a:pt x="821" y="822"/>
                    <a:pt x="821" y="822"/>
                  </a:cubicBezTo>
                  <a:cubicBezTo>
                    <a:pt x="791" y="822"/>
                    <a:pt x="791" y="822"/>
                    <a:pt x="821" y="852"/>
                  </a:cubicBezTo>
                  <a:cubicBezTo>
                    <a:pt x="821" y="882"/>
                    <a:pt x="821" y="882"/>
                    <a:pt x="821" y="882"/>
                  </a:cubicBezTo>
                  <a:lnTo>
                    <a:pt x="821" y="913"/>
                  </a:lnTo>
                  <a:cubicBezTo>
                    <a:pt x="821" y="913"/>
                    <a:pt x="821" y="913"/>
                    <a:pt x="791" y="882"/>
                  </a:cubicBezTo>
                  <a:lnTo>
                    <a:pt x="821" y="882"/>
                  </a:lnTo>
                  <a:cubicBezTo>
                    <a:pt x="791" y="852"/>
                    <a:pt x="791" y="852"/>
                    <a:pt x="791" y="852"/>
                  </a:cubicBezTo>
                  <a:cubicBezTo>
                    <a:pt x="791" y="852"/>
                    <a:pt x="791" y="852"/>
                    <a:pt x="791" y="822"/>
                  </a:cubicBezTo>
                  <a:cubicBezTo>
                    <a:pt x="780" y="811"/>
                    <a:pt x="769" y="801"/>
                    <a:pt x="760" y="791"/>
                  </a:cubicBezTo>
                  <a:lnTo>
                    <a:pt x="760" y="791"/>
                  </a:lnTo>
                  <a:cubicBezTo>
                    <a:pt x="760" y="822"/>
                    <a:pt x="669" y="882"/>
                    <a:pt x="669" y="882"/>
                  </a:cubicBezTo>
                  <a:cubicBezTo>
                    <a:pt x="669" y="913"/>
                    <a:pt x="669" y="913"/>
                    <a:pt x="639" y="943"/>
                  </a:cubicBezTo>
                  <a:cubicBezTo>
                    <a:pt x="608" y="943"/>
                    <a:pt x="578" y="943"/>
                    <a:pt x="608" y="974"/>
                  </a:cubicBezTo>
                  <a:cubicBezTo>
                    <a:pt x="608" y="974"/>
                    <a:pt x="608" y="974"/>
                    <a:pt x="608" y="1004"/>
                  </a:cubicBezTo>
                  <a:cubicBezTo>
                    <a:pt x="578" y="1004"/>
                    <a:pt x="608" y="1034"/>
                    <a:pt x="608" y="1034"/>
                  </a:cubicBezTo>
                  <a:cubicBezTo>
                    <a:pt x="608" y="1050"/>
                    <a:pt x="608" y="1057"/>
                    <a:pt x="604" y="1057"/>
                  </a:cubicBezTo>
                  <a:cubicBezTo>
                    <a:pt x="601" y="1057"/>
                    <a:pt x="593" y="1050"/>
                    <a:pt x="579" y="1035"/>
                  </a:cubicBezTo>
                  <a:lnTo>
                    <a:pt x="579" y="1035"/>
                  </a:lnTo>
                  <a:cubicBezTo>
                    <a:pt x="578" y="1035"/>
                    <a:pt x="578" y="1035"/>
                    <a:pt x="578" y="1034"/>
                  </a:cubicBezTo>
                  <a:cubicBezTo>
                    <a:pt x="547" y="1004"/>
                    <a:pt x="547" y="974"/>
                    <a:pt x="547" y="974"/>
                  </a:cubicBezTo>
                  <a:lnTo>
                    <a:pt x="547" y="974"/>
                  </a:lnTo>
                  <a:cubicBezTo>
                    <a:pt x="547" y="974"/>
                    <a:pt x="547" y="974"/>
                    <a:pt x="547" y="974"/>
                  </a:cubicBezTo>
                  <a:lnTo>
                    <a:pt x="547" y="1004"/>
                  </a:lnTo>
                  <a:cubicBezTo>
                    <a:pt x="547" y="1004"/>
                    <a:pt x="547" y="1034"/>
                    <a:pt x="547" y="1034"/>
                  </a:cubicBezTo>
                  <a:cubicBezTo>
                    <a:pt x="547" y="1034"/>
                    <a:pt x="547" y="1034"/>
                    <a:pt x="517" y="974"/>
                  </a:cubicBezTo>
                  <a:lnTo>
                    <a:pt x="517" y="1004"/>
                  </a:lnTo>
                  <a:cubicBezTo>
                    <a:pt x="508" y="985"/>
                    <a:pt x="504" y="978"/>
                    <a:pt x="504" y="978"/>
                  </a:cubicBezTo>
                  <a:lnTo>
                    <a:pt x="504" y="978"/>
                  </a:lnTo>
                  <a:cubicBezTo>
                    <a:pt x="503" y="978"/>
                    <a:pt x="517" y="1013"/>
                    <a:pt x="517" y="1034"/>
                  </a:cubicBezTo>
                  <a:lnTo>
                    <a:pt x="456" y="1034"/>
                  </a:lnTo>
                  <a:cubicBezTo>
                    <a:pt x="487" y="1065"/>
                    <a:pt x="456" y="1065"/>
                    <a:pt x="426" y="1095"/>
                  </a:cubicBezTo>
                  <a:cubicBezTo>
                    <a:pt x="395" y="1095"/>
                    <a:pt x="365" y="1126"/>
                    <a:pt x="395" y="1156"/>
                  </a:cubicBezTo>
                  <a:cubicBezTo>
                    <a:pt x="395" y="1174"/>
                    <a:pt x="406" y="1191"/>
                    <a:pt x="402" y="1191"/>
                  </a:cubicBezTo>
                  <a:cubicBezTo>
                    <a:pt x="400" y="1191"/>
                    <a:pt x="391" y="1182"/>
                    <a:pt x="365" y="1156"/>
                  </a:cubicBezTo>
                  <a:cubicBezTo>
                    <a:pt x="365" y="1141"/>
                    <a:pt x="365" y="1133"/>
                    <a:pt x="361" y="1133"/>
                  </a:cubicBezTo>
                  <a:cubicBezTo>
                    <a:pt x="357" y="1133"/>
                    <a:pt x="350" y="1141"/>
                    <a:pt x="335" y="1156"/>
                  </a:cubicBezTo>
                  <a:cubicBezTo>
                    <a:pt x="335" y="1156"/>
                    <a:pt x="304" y="1156"/>
                    <a:pt x="335" y="1186"/>
                  </a:cubicBezTo>
                  <a:cubicBezTo>
                    <a:pt x="317" y="1169"/>
                    <a:pt x="289" y="1151"/>
                    <a:pt x="275" y="1151"/>
                  </a:cubicBezTo>
                  <a:cubicBezTo>
                    <a:pt x="264" y="1151"/>
                    <a:pt x="261" y="1161"/>
                    <a:pt x="274" y="1186"/>
                  </a:cubicBezTo>
                  <a:cubicBezTo>
                    <a:pt x="243" y="1217"/>
                    <a:pt x="243" y="1217"/>
                    <a:pt x="243" y="1217"/>
                  </a:cubicBezTo>
                  <a:cubicBezTo>
                    <a:pt x="243" y="1217"/>
                    <a:pt x="243" y="1247"/>
                    <a:pt x="243" y="1247"/>
                  </a:cubicBezTo>
                  <a:cubicBezTo>
                    <a:pt x="233" y="1237"/>
                    <a:pt x="227" y="1234"/>
                    <a:pt x="221" y="1234"/>
                  </a:cubicBezTo>
                  <a:cubicBezTo>
                    <a:pt x="210" y="1234"/>
                    <a:pt x="203" y="1247"/>
                    <a:pt x="183" y="1247"/>
                  </a:cubicBezTo>
                  <a:cubicBezTo>
                    <a:pt x="152" y="1278"/>
                    <a:pt x="152" y="1278"/>
                    <a:pt x="122" y="1278"/>
                  </a:cubicBezTo>
                  <a:cubicBezTo>
                    <a:pt x="122" y="1278"/>
                    <a:pt x="122" y="1278"/>
                    <a:pt x="122" y="1308"/>
                  </a:cubicBezTo>
                  <a:cubicBezTo>
                    <a:pt x="152" y="1338"/>
                    <a:pt x="152" y="1338"/>
                    <a:pt x="152" y="1338"/>
                  </a:cubicBezTo>
                  <a:cubicBezTo>
                    <a:pt x="122" y="1308"/>
                    <a:pt x="107" y="1293"/>
                    <a:pt x="103" y="1293"/>
                  </a:cubicBezTo>
                  <a:lnTo>
                    <a:pt x="103" y="1293"/>
                  </a:lnTo>
                  <a:cubicBezTo>
                    <a:pt x="99" y="1293"/>
                    <a:pt x="107" y="1308"/>
                    <a:pt x="122" y="1338"/>
                  </a:cubicBezTo>
                  <a:cubicBezTo>
                    <a:pt x="122" y="1338"/>
                    <a:pt x="122" y="1338"/>
                    <a:pt x="92" y="1308"/>
                  </a:cubicBezTo>
                  <a:cubicBezTo>
                    <a:pt x="83" y="1300"/>
                    <a:pt x="77" y="1296"/>
                    <a:pt x="74" y="1296"/>
                  </a:cubicBezTo>
                  <a:cubicBezTo>
                    <a:pt x="63" y="1296"/>
                    <a:pt x="69" y="1324"/>
                    <a:pt x="92" y="1369"/>
                  </a:cubicBezTo>
                  <a:cubicBezTo>
                    <a:pt x="70" y="1347"/>
                    <a:pt x="64" y="1326"/>
                    <a:pt x="62" y="1326"/>
                  </a:cubicBezTo>
                  <a:cubicBezTo>
                    <a:pt x="61" y="1326"/>
                    <a:pt x="61" y="1329"/>
                    <a:pt x="61" y="1338"/>
                  </a:cubicBezTo>
                  <a:cubicBezTo>
                    <a:pt x="61" y="1338"/>
                    <a:pt x="61" y="1338"/>
                    <a:pt x="31" y="1308"/>
                  </a:cubicBezTo>
                  <a:lnTo>
                    <a:pt x="0" y="1308"/>
                  </a:lnTo>
                  <a:cubicBezTo>
                    <a:pt x="0" y="1308"/>
                    <a:pt x="0" y="1308"/>
                    <a:pt x="31" y="1338"/>
                  </a:cubicBezTo>
                  <a:cubicBezTo>
                    <a:pt x="61" y="1369"/>
                    <a:pt x="61" y="1369"/>
                    <a:pt x="61" y="1369"/>
                  </a:cubicBezTo>
                  <a:cubicBezTo>
                    <a:pt x="52" y="1360"/>
                    <a:pt x="46" y="1356"/>
                    <a:pt x="42" y="1356"/>
                  </a:cubicBezTo>
                  <a:cubicBezTo>
                    <a:pt x="33" y="1356"/>
                    <a:pt x="40" y="1378"/>
                    <a:pt x="61" y="1399"/>
                  </a:cubicBezTo>
                  <a:cubicBezTo>
                    <a:pt x="92" y="1399"/>
                    <a:pt x="122" y="1430"/>
                    <a:pt x="122" y="1430"/>
                  </a:cubicBezTo>
                  <a:cubicBezTo>
                    <a:pt x="122" y="1430"/>
                    <a:pt x="122" y="1460"/>
                    <a:pt x="152" y="1490"/>
                  </a:cubicBezTo>
                  <a:cubicBezTo>
                    <a:pt x="213" y="1521"/>
                    <a:pt x="213" y="1551"/>
                    <a:pt x="243" y="1582"/>
                  </a:cubicBezTo>
                  <a:cubicBezTo>
                    <a:pt x="259" y="1582"/>
                    <a:pt x="274" y="1589"/>
                    <a:pt x="281" y="1589"/>
                  </a:cubicBezTo>
                  <a:cubicBezTo>
                    <a:pt x="289" y="1589"/>
                    <a:pt x="289" y="1582"/>
                    <a:pt x="274" y="1551"/>
                  </a:cubicBezTo>
                  <a:lnTo>
                    <a:pt x="274" y="1551"/>
                  </a:lnTo>
                  <a:cubicBezTo>
                    <a:pt x="284" y="1561"/>
                    <a:pt x="294" y="1565"/>
                    <a:pt x="303" y="1565"/>
                  </a:cubicBezTo>
                  <a:cubicBezTo>
                    <a:pt x="321" y="1565"/>
                    <a:pt x="335" y="1551"/>
                    <a:pt x="335" y="1551"/>
                  </a:cubicBezTo>
                  <a:cubicBezTo>
                    <a:pt x="355" y="1551"/>
                    <a:pt x="362" y="1538"/>
                    <a:pt x="373" y="1538"/>
                  </a:cubicBezTo>
                  <a:cubicBezTo>
                    <a:pt x="379" y="1538"/>
                    <a:pt x="385" y="1541"/>
                    <a:pt x="395" y="1551"/>
                  </a:cubicBezTo>
                  <a:cubicBezTo>
                    <a:pt x="395" y="1582"/>
                    <a:pt x="426" y="1582"/>
                    <a:pt x="426" y="1582"/>
                  </a:cubicBezTo>
                  <a:cubicBezTo>
                    <a:pt x="395" y="1551"/>
                    <a:pt x="395" y="1521"/>
                    <a:pt x="426" y="1521"/>
                  </a:cubicBezTo>
                  <a:cubicBezTo>
                    <a:pt x="456" y="1490"/>
                    <a:pt x="487" y="1490"/>
                    <a:pt x="456" y="1460"/>
                  </a:cubicBezTo>
                  <a:lnTo>
                    <a:pt x="456" y="1460"/>
                  </a:lnTo>
                  <a:cubicBezTo>
                    <a:pt x="471" y="1475"/>
                    <a:pt x="479" y="1483"/>
                    <a:pt x="483" y="1483"/>
                  </a:cubicBezTo>
                  <a:cubicBezTo>
                    <a:pt x="487" y="1483"/>
                    <a:pt x="487" y="1475"/>
                    <a:pt x="487" y="1460"/>
                  </a:cubicBezTo>
                  <a:cubicBezTo>
                    <a:pt x="487" y="1430"/>
                    <a:pt x="487" y="1430"/>
                    <a:pt x="487" y="1430"/>
                  </a:cubicBezTo>
                  <a:cubicBezTo>
                    <a:pt x="517" y="1460"/>
                    <a:pt x="517" y="1460"/>
                    <a:pt x="517" y="1460"/>
                  </a:cubicBezTo>
                  <a:cubicBezTo>
                    <a:pt x="517" y="1460"/>
                    <a:pt x="517" y="1460"/>
                    <a:pt x="517" y="1430"/>
                  </a:cubicBezTo>
                  <a:cubicBezTo>
                    <a:pt x="517" y="1430"/>
                    <a:pt x="531" y="1416"/>
                    <a:pt x="540" y="1416"/>
                  </a:cubicBezTo>
                  <a:cubicBezTo>
                    <a:pt x="544" y="1416"/>
                    <a:pt x="547" y="1419"/>
                    <a:pt x="547" y="1430"/>
                  </a:cubicBezTo>
                  <a:cubicBezTo>
                    <a:pt x="556" y="1438"/>
                    <a:pt x="563" y="1442"/>
                    <a:pt x="566" y="1442"/>
                  </a:cubicBezTo>
                  <a:cubicBezTo>
                    <a:pt x="575" y="1442"/>
                    <a:pt x="569" y="1421"/>
                    <a:pt x="547" y="1399"/>
                  </a:cubicBezTo>
                  <a:lnTo>
                    <a:pt x="547" y="1399"/>
                  </a:lnTo>
                  <a:cubicBezTo>
                    <a:pt x="578" y="1430"/>
                    <a:pt x="578" y="1430"/>
                    <a:pt x="578" y="1430"/>
                  </a:cubicBezTo>
                  <a:cubicBezTo>
                    <a:pt x="578" y="1399"/>
                    <a:pt x="578" y="1399"/>
                    <a:pt x="578" y="1399"/>
                  </a:cubicBezTo>
                  <a:cubicBezTo>
                    <a:pt x="578" y="1399"/>
                    <a:pt x="578" y="1369"/>
                    <a:pt x="608" y="1369"/>
                  </a:cubicBezTo>
                  <a:cubicBezTo>
                    <a:pt x="639" y="1338"/>
                    <a:pt x="639" y="1338"/>
                    <a:pt x="608" y="1308"/>
                  </a:cubicBezTo>
                  <a:cubicBezTo>
                    <a:pt x="608" y="1293"/>
                    <a:pt x="608" y="1285"/>
                    <a:pt x="612" y="1285"/>
                  </a:cubicBezTo>
                  <a:cubicBezTo>
                    <a:pt x="616" y="1285"/>
                    <a:pt x="623" y="1293"/>
                    <a:pt x="639" y="1308"/>
                  </a:cubicBezTo>
                  <a:cubicBezTo>
                    <a:pt x="621" y="1272"/>
                    <a:pt x="613" y="1258"/>
                    <a:pt x="623" y="1258"/>
                  </a:cubicBezTo>
                  <a:cubicBezTo>
                    <a:pt x="629" y="1258"/>
                    <a:pt x="644" y="1265"/>
                    <a:pt x="669" y="1278"/>
                  </a:cubicBezTo>
                  <a:cubicBezTo>
                    <a:pt x="678" y="1296"/>
                    <a:pt x="688" y="1304"/>
                    <a:pt x="695" y="1304"/>
                  </a:cubicBezTo>
                  <a:cubicBezTo>
                    <a:pt x="712" y="1304"/>
                    <a:pt x="720" y="1268"/>
                    <a:pt x="699" y="1247"/>
                  </a:cubicBezTo>
                  <a:lnTo>
                    <a:pt x="699" y="1247"/>
                  </a:lnTo>
                  <a:cubicBezTo>
                    <a:pt x="730" y="1278"/>
                    <a:pt x="730" y="1278"/>
                    <a:pt x="760" y="1278"/>
                  </a:cubicBezTo>
                  <a:cubicBezTo>
                    <a:pt x="745" y="1247"/>
                    <a:pt x="745" y="1240"/>
                    <a:pt x="753" y="1240"/>
                  </a:cubicBezTo>
                  <a:cubicBezTo>
                    <a:pt x="760" y="1240"/>
                    <a:pt x="775" y="1247"/>
                    <a:pt x="791" y="1247"/>
                  </a:cubicBezTo>
                  <a:cubicBezTo>
                    <a:pt x="791" y="1278"/>
                    <a:pt x="791" y="1278"/>
                    <a:pt x="791" y="1278"/>
                  </a:cubicBezTo>
                  <a:cubicBezTo>
                    <a:pt x="791" y="1252"/>
                    <a:pt x="796" y="1242"/>
                    <a:pt x="802" y="1242"/>
                  </a:cubicBezTo>
                  <a:cubicBezTo>
                    <a:pt x="811" y="1242"/>
                    <a:pt x="821" y="1260"/>
                    <a:pt x="821" y="1278"/>
                  </a:cubicBezTo>
                  <a:lnTo>
                    <a:pt x="851" y="1278"/>
                  </a:lnTo>
                  <a:cubicBezTo>
                    <a:pt x="821" y="1247"/>
                    <a:pt x="821" y="1217"/>
                    <a:pt x="821" y="1217"/>
                  </a:cubicBezTo>
                  <a:cubicBezTo>
                    <a:pt x="851" y="1217"/>
                    <a:pt x="851" y="1217"/>
                    <a:pt x="821" y="1186"/>
                  </a:cubicBezTo>
                  <a:cubicBezTo>
                    <a:pt x="821" y="1156"/>
                    <a:pt x="791" y="1126"/>
                    <a:pt x="791" y="1126"/>
                  </a:cubicBezTo>
                  <a:lnTo>
                    <a:pt x="791" y="1126"/>
                  </a:lnTo>
                  <a:lnTo>
                    <a:pt x="821" y="1156"/>
                  </a:lnTo>
                  <a:cubicBezTo>
                    <a:pt x="821" y="1186"/>
                    <a:pt x="851" y="1186"/>
                    <a:pt x="851" y="1186"/>
                  </a:cubicBezTo>
                  <a:cubicBezTo>
                    <a:pt x="872" y="1186"/>
                    <a:pt x="878" y="1173"/>
                    <a:pt x="881" y="1173"/>
                  </a:cubicBezTo>
                  <a:cubicBezTo>
                    <a:pt x="882" y="1173"/>
                    <a:pt x="882" y="1176"/>
                    <a:pt x="882" y="1186"/>
                  </a:cubicBezTo>
                  <a:lnTo>
                    <a:pt x="882" y="1156"/>
                  </a:lnTo>
                  <a:cubicBezTo>
                    <a:pt x="897" y="1171"/>
                    <a:pt x="905" y="1179"/>
                    <a:pt x="908" y="1179"/>
                  </a:cubicBezTo>
                  <a:cubicBezTo>
                    <a:pt x="912" y="1179"/>
                    <a:pt x="912" y="1171"/>
                    <a:pt x="912" y="1156"/>
                  </a:cubicBezTo>
                  <a:cubicBezTo>
                    <a:pt x="925" y="1169"/>
                    <a:pt x="937" y="1176"/>
                    <a:pt x="946" y="1176"/>
                  </a:cubicBezTo>
                  <a:cubicBezTo>
                    <a:pt x="953" y="1176"/>
                    <a:pt x="957" y="1170"/>
                    <a:pt x="954" y="1155"/>
                  </a:cubicBezTo>
                  <a:lnTo>
                    <a:pt x="954" y="1155"/>
                  </a:lnTo>
                  <a:cubicBezTo>
                    <a:pt x="958" y="1156"/>
                    <a:pt x="965" y="1156"/>
                    <a:pt x="973" y="1156"/>
                  </a:cubicBezTo>
                  <a:cubicBezTo>
                    <a:pt x="958" y="1141"/>
                    <a:pt x="958" y="1133"/>
                    <a:pt x="962" y="1133"/>
                  </a:cubicBezTo>
                  <a:cubicBezTo>
                    <a:pt x="965" y="1133"/>
                    <a:pt x="973" y="1141"/>
                    <a:pt x="973" y="1156"/>
                  </a:cubicBezTo>
                  <a:cubicBezTo>
                    <a:pt x="973" y="1126"/>
                    <a:pt x="973" y="1126"/>
                    <a:pt x="973" y="1126"/>
                  </a:cubicBezTo>
                  <a:cubicBezTo>
                    <a:pt x="973" y="1126"/>
                    <a:pt x="973" y="1126"/>
                    <a:pt x="973" y="1095"/>
                  </a:cubicBezTo>
                  <a:cubicBezTo>
                    <a:pt x="973" y="1065"/>
                    <a:pt x="973" y="1065"/>
                    <a:pt x="973" y="1065"/>
                  </a:cubicBezTo>
                  <a:cubicBezTo>
                    <a:pt x="973" y="1065"/>
                    <a:pt x="973" y="1095"/>
                    <a:pt x="1003" y="1126"/>
                  </a:cubicBezTo>
                  <a:cubicBezTo>
                    <a:pt x="1003" y="1118"/>
                    <a:pt x="1003" y="1108"/>
                    <a:pt x="1003" y="1095"/>
                  </a:cubicBezTo>
                  <a:lnTo>
                    <a:pt x="1034" y="1095"/>
                  </a:lnTo>
                  <a:cubicBezTo>
                    <a:pt x="1034" y="1080"/>
                    <a:pt x="1034" y="1072"/>
                    <a:pt x="1038" y="1072"/>
                  </a:cubicBezTo>
                  <a:lnTo>
                    <a:pt x="1038" y="1072"/>
                  </a:lnTo>
                  <a:cubicBezTo>
                    <a:pt x="1036" y="1070"/>
                    <a:pt x="1035" y="1067"/>
                    <a:pt x="1034" y="1065"/>
                  </a:cubicBezTo>
                  <a:cubicBezTo>
                    <a:pt x="1034" y="1050"/>
                    <a:pt x="1034" y="1042"/>
                    <a:pt x="1038" y="1042"/>
                  </a:cubicBezTo>
                  <a:cubicBezTo>
                    <a:pt x="1041" y="1042"/>
                    <a:pt x="1049" y="1050"/>
                    <a:pt x="1064" y="1065"/>
                  </a:cubicBezTo>
                  <a:cubicBezTo>
                    <a:pt x="1064" y="1065"/>
                    <a:pt x="1064" y="1065"/>
                    <a:pt x="1064" y="1095"/>
                  </a:cubicBezTo>
                  <a:cubicBezTo>
                    <a:pt x="1077" y="1108"/>
                    <a:pt x="1084" y="1115"/>
                    <a:pt x="1086" y="1115"/>
                  </a:cubicBezTo>
                  <a:cubicBezTo>
                    <a:pt x="1089" y="1115"/>
                    <a:pt x="1082" y="1100"/>
                    <a:pt x="1064" y="1065"/>
                  </a:cubicBezTo>
                  <a:lnTo>
                    <a:pt x="1064" y="1065"/>
                  </a:lnTo>
                  <a:cubicBezTo>
                    <a:pt x="1074" y="1075"/>
                    <a:pt x="1084" y="1078"/>
                    <a:pt x="1095" y="1078"/>
                  </a:cubicBezTo>
                  <a:cubicBezTo>
                    <a:pt x="1114" y="1078"/>
                    <a:pt x="1133" y="1066"/>
                    <a:pt x="1152" y="1065"/>
                  </a:cubicBezTo>
                  <a:lnTo>
                    <a:pt x="1152" y="1065"/>
                  </a:lnTo>
                  <a:cubicBezTo>
                    <a:pt x="1155" y="1070"/>
                    <a:pt x="1158" y="1072"/>
                    <a:pt x="1159" y="1072"/>
                  </a:cubicBezTo>
                  <a:cubicBezTo>
                    <a:pt x="1163" y="1072"/>
                    <a:pt x="1155" y="1050"/>
                    <a:pt x="1125" y="1004"/>
                  </a:cubicBezTo>
                  <a:lnTo>
                    <a:pt x="1125" y="1004"/>
                  </a:lnTo>
                  <a:cubicBezTo>
                    <a:pt x="1140" y="1019"/>
                    <a:pt x="1148" y="1027"/>
                    <a:pt x="1152" y="1027"/>
                  </a:cubicBezTo>
                  <a:cubicBezTo>
                    <a:pt x="1155" y="1027"/>
                    <a:pt x="1155" y="1019"/>
                    <a:pt x="1155" y="1004"/>
                  </a:cubicBezTo>
                  <a:cubicBezTo>
                    <a:pt x="1155" y="1016"/>
                    <a:pt x="1160" y="1027"/>
                    <a:pt x="1164" y="1036"/>
                  </a:cubicBezTo>
                  <a:lnTo>
                    <a:pt x="1164" y="1036"/>
                  </a:lnTo>
                  <a:cubicBezTo>
                    <a:pt x="1159" y="1034"/>
                    <a:pt x="1155" y="1034"/>
                    <a:pt x="1155" y="1034"/>
                  </a:cubicBezTo>
                  <a:lnTo>
                    <a:pt x="1155" y="1034"/>
                  </a:lnTo>
                  <a:cubicBezTo>
                    <a:pt x="1164" y="1043"/>
                    <a:pt x="1168" y="1047"/>
                    <a:pt x="1169" y="1047"/>
                  </a:cubicBezTo>
                  <a:cubicBezTo>
                    <a:pt x="1170" y="1047"/>
                    <a:pt x="1167" y="1043"/>
                    <a:pt x="1164" y="1036"/>
                  </a:cubicBezTo>
                  <a:lnTo>
                    <a:pt x="1164" y="1036"/>
                  </a:lnTo>
                  <a:cubicBezTo>
                    <a:pt x="1173" y="1038"/>
                    <a:pt x="1186" y="1045"/>
                    <a:pt x="1186" y="1065"/>
                  </a:cubicBezTo>
                  <a:cubicBezTo>
                    <a:pt x="1216" y="1065"/>
                    <a:pt x="1186" y="1034"/>
                    <a:pt x="1186" y="1004"/>
                  </a:cubicBezTo>
                  <a:lnTo>
                    <a:pt x="1186" y="1004"/>
                  </a:lnTo>
                  <a:cubicBezTo>
                    <a:pt x="1197" y="1027"/>
                    <a:pt x="1205" y="1037"/>
                    <a:pt x="1209" y="1037"/>
                  </a:cubicBezTo>
                  <a:cubicBezTo>
                    <a:pt x="1216" y="1037"/>
                    <a:pt x="1216" y="1011"/>
                    <a:pt x="1216" y="974"/>
                  </a:cubicBezTo>
                  <a:cubicBezTo>
                    <a:pt x="1216" y="943"/>
                    <a:pt x="1216" y="928"/>
                    <a:pt x="1220" y="928"/>
                  </a:cubicBezTo>
                  <a:cubicBezTo>
                    <a:pt x="1224" y="928"/>
                    <a:pt x="1231" y="943"/>
                    <a:pt x="1247" y="974"/>
                  </a:cubicBezTo>
                  <a:lnTo>
                    <a:pt x="1247" y="943"/>
                  </a:lnTo>
                  <a:cubicBezTo>
                    <a:pt x="1247" y="943"/>
                    <a:pt x="1247" y="943"/>
                    <a:pt x="1247" y="922"/>
                  </a:cubicBezTo>
                  <a:lnTo>
                    <a:pt x="1247" y="922"/>
                  </a:lnTo>
                  <a:cubicBezTo>
                    <a:pt x="1255" y="933"/>
                    <a:pt x="1266" y="951"/>
                    <a:pt x="1277" y="974"/>
                  </a:cubicBezTo>
                  <a:cubicBezTo>
                    <a:pt x="1277" y="943"/>
                    <a:pt x="1247" y="913"/>
                    <a:pt x="1277" y="913"/>
                  </a:cubicBezTo>
                  <a:cubicBezTo>
                    <a:pt x="1277" y="913"/>
                    <a:pt x="1277" y="913"/>
                    <a:pt x="1277" y="943"/>
                  </a:cubicBezTo>
                  <a:cubicBezTo>
                    <a:pt x="1298" y="965"/>
                    <a:pt x="1305" y="986"/>
                    <a:pt x="1307" y="986"/>
                  </a:cubicBezTo>
                  <a:cubicBezTo>
                    <a:pt x="1307" y="986"/>
                    <a:pt x="1307" y="983"/>
                    <a:pt x="1307" y="974"/>
                  </a:cubicBezTo>
                  <a:cubicBezTo>
                    <a:pt x="1307" y="974"/>
                    <a:pt x="1307" y="974"/>
                    <a:pt x="1307" y="1004"/>
                  </a:cubicBezTo>
                  <a:cubicBezTo>
                    <a:pt x="1338" y="1004"/>
                    <a:pt x="1338" y="974"/>
                    <a:pt x="1338" y="974"/>
                  </a:cubicBezTo>
                  <a:cubicBezTo>
                    <a:pt x="1338" y="974"/>
                    <a:pt x="1368" y="974"/>
                    <a:pt x="1338" y="943"/>
                  </a:cubicBezTo>
                  <a:cubicBezTo>
                    <a:pt x="1368" y="943"/>
                    <a:pt x="1368" y="943"/>
                    <a:pt x="1368" y="974"/>
                  </a:cubicBezTo>
                  <a:cubicBezTo>
                    <a:pt x="1368" y="943"/>
                    <a:pt x="1368" y="943"/>
                    <a:pt x="1368" y="943"/>
                  </a:cubicBezTo>
                  <a:cubicBezTo>
                    <a:pt x="1368" y="913"/>
                    <a:pt x="1368" y="913"/>
                    <a:pt x="1368" y="913"/>
                  </a:cubicBezTo>
                  <a:cubicBezTo>
                    <a:pt x="1368" y="913"/>
                    <a:pt x="1399" y="943"/>
                    <a:pt x="1399" y="943"/>
                  </a:cubicBezTo>
                  <a:cubicBezTo>
                    <a:pt x="1399" y="913"/>
                    <a:pt x="1399" y="913"/>
                    <a:pt x="1399" y="882"/>
                  </a:cubicBezTo>
                  <a:cubicBezTo>
                    <a:pt x="1399" y="882"/>
                    <a:pt x="1429" y="913"/>
                    <a:pt x="1429" y="913"/>
                  </a:cubicBezTo>
                  <a:cubicBezTo>
                    <a:pt x="1459" y="913"/>
                    <a:pt x="1459" y="913"/>
                    <a:pt x="1429" y="882"/>
                  </a:cubicBezTo>
                  <a:cubicBezTo>
                    <a:pt x="1429" y="852"/>
                    <a:pt x="1429" y="837"/>
                    <a:pt x="1433" y="837"/>
                  </a:cubicBezTo>
                  <a:cubicBezTo>
                    <a:pt x="1437" y="837"/>
                    <a:pt x="1444" y="852"/>
                    <a:pt x="1459" y="882"/>
                  </a:cubicBezTo>
                  <a:cubicBezTo>
                    <a:pt x="1459" y="882"/>
                    <a:pt x="1459" y="882"/>
                    <a:pt x="1459" y="913"/>
                  </a:cubicBezTo>
                  <a:cubicBezTo>
                    <a:pt x="1472" y="925"/>
                    <a:pt x="1479" y="933"/>
                    <a:pt x="1481" y="933"/>
                  </a:cubicBezTo>
                  <a:cubicBezTo>
                    <a:pt x="1484" y="933"/>
                    <a:pt x="1477" y="918"/>
                    <a:pt x="1459" y="882"/>
                  </a:cubicBezTo>
                  <a:lnTo>
                    <a:pt x="1459" y="882"/>
                  </a:lnTo>
                  <a:cubicBezTo>
                    <a:pt x="1475" y="898"/>
                    <a:pt x="1482" y="905"/>
                    <a:pt x="1486" y="905"/>
                  </a:cubicBezTo>
                  <a:cubicBezTo>
                    <a:pt x="1490" y="905"/>
                    <a:pt x="1490" y="898"/>
                    <a:pt x="1490" y="882"/>
                  </a:cubicBezTo>
                  <a:cubicBezTo>
                    <a:pt x="1490" y="882"/>
                    <a:pt x="1490" y="882"/>
                    <a:pt x="1490" y="913"/>
                  </a:cubicBezTo>
                  <a:cubicBezTo>
                    <a:pt x="1490" y="867"/>
                    <a:pt x="1497" y="852"/>
                    <a:pt x="1505" y="852"/>
                  </a:cubicBezTo>
                  <a:cubicBezTo>
                    <a:pt x="1513" y="852"/>
                    <a:pt x="1520" y="867"/>
                    <a:pt x="1520" y="882"/>
                  </a:cubicBezTo>
                  <a:cubicBezTo>
                    <a:pt x="1520" y="882"/>
                    <a:pt x="1550" y="882"/>
                    <a:pt x="1520" y="852"/>
                  </a:cubicBezTo>
                  <a:cubicBezTo>
                    <a:pt x="1520" y="822"/>
                    <a:pt x="1520" y="806"/>
                    <a:pt x="1524" y="806"/>
                  </a:cubicBezTo>
                  <a:cubicBezTo>
                    <a:pt x="1527" y="806"/>
                    <a:pt x="1532" y="815"/>
                    <a:pt x="1541" y="832"/>
                  </a:cubicBezTo>
                  <a:lnTo>
                    <a:pt x="1541" y="832"/>
                  </a:lnTo>
                  <a:cubicBezTo>
                    <a:pt x="1540" y="832"/>
                    <a:pt x="1540" y="832"/>
                    <a:pt x="1540" y="832"/>
                  </a:cubicBezTo>
                  <a:cubicBezTo>
                    <a:pt x="1536" y="832"/>
                    <a:pt x="1538" y="839"/>
                    <a:pt x="1550" y="852"/>
                  </a:cubicBezTo>
                  <a:cubicBezTo>
                    <a:pt x="1547" y="844"/>
                    <a:pt x="1543" y="838"/>
                    <a:pt x="1541" y="832"/>
                  </a:cubicBezTo>
                  <a:lnTo>
                    <a:pt x="1541" y="832"/>
                  </a:lnTo>
                  <a:cubicBezTo>
                    <a:pt x="1547" y="833"/>
                    <a:pt x="1564" y="848"/>
                    <a:pt x="1581" y="882"/>
                  </a:cubicBezTo>
                  <a:cubicBezTo>
                    <a:pt x="1611" y="882"/>
                    <a:pt x="1611" y="822"/>
                    <a:pt x="1611" y="822"/>
                  </a:cubicBezTo>
                  <a:cubicBezTo>
                    <a:pt x="1611" y="822"/>
                    <a:pt x="1642" y="822"/>
                    <a:pt x="1642" y="852"/>
                  </a:cubicBezTo>
                  <a:cubicBezTo>
                    <a:pt x="1642" y="852"/>
                    <a:pt x="1642" y="852"/>
                    <a:pt x="1642" y="822"/>
                  </a:cubicBezTo>
                  <a:lnTo>
                    <a:pt x="1672" y="822"/>
                  </a:lnTo>
                  <a:cubicBezTo>
                    <a:pt x="1642" y="791"/>
                    <a:pt x="1672" y="791"/>
                    <a:pt x="1672" y="791"/>
                  </a:cubicBezTo>
                  <a:cubicBezTo>
                    <a:pt x="1681" y="800"/>
                    <a:pt x="1698" y="804"/>
                    <a:pt x="1717" y="804"/>
                  </a:cubicBezTo>
                  <a:cubicBezTo>
                    <a:pt x="1763" y="804"/>
                    <a:pt x="1824" y="782"/>
                    <a:pt x="1824" y="761"/>
                  </a:cubicBezTo>
                  <a:cubicBezTo>
                    <a:pt x="1836" y="784"/>
                    <a:pt x="1843" y="794"/>
                    <a:pt x="1847" y="794"/>
                  </a:cubicBezTo>
                  <a:cubicBezTo>
                    <a:pt x="1854" y="794"/>
                    <a:pt x="1854" y="768"/>
                    <a:pt x="1854" y="730"/>
                  </a:cubicBezTo>
                  <a:cubicBezTo>
                    <a:pt x="1854" y="700"/>
                    <a:pt x="1854" y="700"/>
                    <a:pt x="1854" y="700"/>
                  </a:cubicBezTo>
                  <a:cubicBezTo>
                    <a:pt x="1872" y="736"/>
                    <a:pt x="1880" y="750"/>
                    <a:pt x="1883" y="750"/>
                  </a:cubicBezTo>
                  <a:cubicBezTo>
                    <a:pt x="1885" y="750"/>
                    <a:pt x="1885" y="743"/>
                    <a:pt x="1885" y="730"/>
                  </a:cubicBezTo>
                  <a:cubicBezTo>
                    <a:pt x="1885" y="700"/>
                    <a:pt x="1885" y="685"/>
                    <a:pt x="1889" y="685"/>
                  </a:cubicBezTo>
                  <a:cubicBezTo>
                    <a:pt x="1892" y="685"/>
                    <a:pt x="1900" y="700"/>
                    <a:pt x="1915" y="730"/>
                  </a:cubicBezTo>
                  <a:cubicBezTo>
                    <a:pt x="1915" y="722"/>
                    <a:pt x="1915" y="712"/>
                    <a:pt x="1915" y="700"/>
                  </a:cubicBezTo>
                  <a:cubicBezTo>
                    <a:pt x="1933" y="736"/>
                    <a:pt x="1940" y="750"/>
                    <a:pt x="1943" y="750"/>
                  </a:cubicBezTo>
                  <a:cubicBezTo>
                    <a:pt x="1946" y="750"/>
                    <a:pt x="1946" y="743"/>
                    <a:pt x="1946" y="730"/>
                  </a:cubicBezTo>
                  <a:cubicBezTo>
                    <a:pt x="1946" y="700"/>
                    <a:pt x="1946" y="685"/>
                    <a:pt x="1949" y="685"/>
                  </a:cubicBezTo>
                  <a:cubicBezTo>
                    <a:pt x="1953" y="685"/>
                    <a:pt x="1961" y="700"/>
                    <a:pt x="1976" y="730"/>
                  </a:cubicBezTo>
                  <a:lnTo>
                    <a:pt x="2006" y="761"/>
                  </a:lnTo>
                  <a:lnTo>
                    <a:pt x="2006" y="730"/>
                  </a:lnTo>
                  <a:cubicBezTo>
                    <a:pt x="2006" y="730"/>
                    <a:pt x="2037" y="761"/>
                    <a:pt x="2067" y="761"/>
                  </a:cubicBezTo>
                  <a:cubicBezTo>
                    <a:pt x="2098" y="761"/>
                    <a:pt x="2098" y="761"/>
                    <a:pt x="2098" y="730"/>
                  </a:cubicBezTo>
                  <a:cubicBezTo>
                    <a:pt x="2082" y="685"/>
                    <a:pt x="2082" y="662"/>
                    <a:pt x="2086" y="662"/>
                  </a:cubicBezTo>
                  <a:lnTo>
                    <a:pt x="2086" y="662"/>
                  </a:lnTo>
                  <a:cubicBezTo>
                    <a:pt x="2090" y="662"/>
                    <a:pt x="2098" y="685"/>
                    <a:pt x="2098" y="730"/>
                  </a:cubicBezTo>
                  <a:cubicBezTo>
                    <a:pt x="2098" y="730"/>
                    <a:pt x="2128" y="761"/>
                    <a:pt x="2128" y="761"/>
                  </a:cubicBezTo>
                  <a:cubicBezTo>
                    <a:pt x="2128" y="761"/>
                    <a:pt x="2128" y="761"/>
                    <a:pt x="2128" y="791"/>
                  </a:cubicBezTo>
                  <a:lnTo>
                    <a:pt x="2158" y="791"/>
                  </a:lnTo>
                  <a:cubicBezTo>
                    <a:pt x="2139" y="733"/>
                    <a:pt x="2144" y="712"/>
                    <a:pt x="2158" y="712"/>
                  </a:cubicBezTo>
                  <a:cubicBezTo>
                    <a:pt x="2167" y="712"/>
                    <a:pt x="2178" y="719"/>
                    <a:pt x="2189" y="730"/>
                  </a:cubicBezTo>
                  <a:cubicBezTo>
                    <a:pt x="2189" y="730"/>
                    <a:pt x="2189" y="730"/>
                    <a:pt x="2189" y="700"/>
                  </a:cubicBezTo>
                  <a:cubicBezTo>
                    <a:pt x="2189" y="685"/>
                    <a:pt x="2189" y="677"/>
                    <a:pt x="2193" y="677"/>
                  </a:cubicBezTo>
                  <a:cubicBezTo>
                    <a:pt x="2196" y="677"/>
                    <a:pt x="2204" y="685"/>
                    <a:pt x="2219" y="700"/>
                  </a:cubicBezTo>
                  <a:cubicBezTo>
                    <a:pt x="2219" y="718"/>
                    <a:pt x="2229" y="735"/>
                    <a:pt x="2232" y="735"/>
                  </a:cubicBezTo>
                  <a:cubicBezTo>
                    <a:pt x="2234" y="735"/>
                    <a:pt x="2232" y="726"/>
                    <a:pt x="2219" y="700"/>
                  </a:cubicBezTo>
                  <a:lnTo>
                    <a:pt x="2219" y="700"/>
                  </a:lnTo>
                  <a:lnTo>
                    <a:pt x="2250" y="730"/>
                  </a:lnTo>
                  <a:cubicBezTo>
                    <a:pt x="2250" y="743"/>
                    <a:pt x="2250" y="753"/>
                    <a:pt x="2250" y="761"/>
                  </a:cubicBezTo>
                  <a:cubicBezTo>
                    <a:pt x="2250" y="739"/>
                    <a:pt x="2250" y="718"/>
                    <a:pt x="2260" y="718"/>
                  </a:cubicBezTo>
                  <a:cubicBezTo>
                    <a:pt x="2265" y="718"/>
                    <a:pt x="2271" y="722"/>
                    <a:pt x="2280" y="730"/>
                  </a:cubicBezTo>
                  <a:cubicBezTo>
                    <a:pt x="2280" y="730"/>
                    <a:pt x="2280" y="730"/>
                    <a:pt x="2280" y="700"/>
                  </a:cubicBezTo>
                  <a:cubicBezTo>
                    <a:pt x="2280" y="700"/>
                    <a:pt x="2310" y="730"/>
                    <a:pt x="2310" y="761"/>
                  </a:cubicBezTo>
                  <a:cubicBezTo>
                    <a:pt x="2310" y="753"/>
                    <a:pt x="2310" y="743"/>
                    <a:pt x="2310" y="730"/>
                  </a:cubicBezTo>
                  <a:cubicBezTo>
                    <a:pt x="2280" y="670"/>
                    <a:pt x="2280" y="670"/>
                    <a:pt x="2310" y="670"/>
                  </a:cubicBezTo>
                  <a:cubicBezTo>
                    <a:pt x="2310" y="670"/>
                    <a:pt x="2310" y="670"/>
                    <a:pt x="2310" y="700"/>
                  </a:cubicBezTo>
                  <a:cubicBezTo>
                    <a:pt x="2310" y="730"/>
                    <a:pt x="2310" y="730"/>
                    <a:pt x="2310" y="730"/>
                  </a:cubicBezTo>
                  <a:cubicBezTo>
                    <a:pt x="2341" y="730"/>
                    <a:pt x="2341" y="609"/>
                    <a:pt x="2341" y="548"/>
                  </a:cubicBezTo>
                  <a:cubicBezTo>
                    <a:pt x="2341" y="578"/>
                    <a:pt x="2341" y="578"/>
                    <a:pt x="2341" y="578"/>
                  </a:cubicBezTo>
                  <a:cubicBezTo>
                    <a:pt x="2341" y="609"/>
                    <a:pt x="2341" y="609"/>
                    <a:pt x="2341" y="609"/>
                  </a:cubicBezTo>
                  <a:lnTo>
                    <a:pt x="2341" y="670"/>
                  </a:lnTo>
                  <a:cubicBezTo>
                    <a:pt x="2356" y="700"/>
                    <a:pt x="2364" y="715"/>
                    <a:pt x="2367" y="715"/>
                  </a:cubicBezTo>
                  <a:cubicBezTo>
                    <a:pt x="2371" y="715"/>
                    <a:pt x="2371" y="700"/>
                    <a:pt x="2371" y="670"/>
                  </a:cubicBezTo>
                  <a:cubicBezTo>
                    <a:pt x="2371" y="681"/>
                    <a:pt x="2371" y="692"/>
                    <a:pt x="2371" y="700"/>
                  </a:cubicBezTo>
                  <a:cubicBezTo>
                    <a:pt x="2371" y="700"/>
                    <a:pt x="2402" y="700"/>
                    <a:pt x="2402" y="730"/>
                  </a:cubicBezTo>
                  <a:cubicBezTo>
                    <a:pt x="2402" y="730"/>
                    <a:pt x="2402" y="730"/>
                    <a:pt x="2402" y="670"/>
                  </a:cubicBezTo>
                  <a:cubicBezTo>
                    <a:pt x="2402" y="639"/>
                    <a:pt x="2402" y="639"/>
                    <a:pt x="2402" y="639"/>
                  </a:cubicBezTo>
                  <a:cubicBezTo>
                    <a:pt x="2402" y="639"/>
                    <a:pt x="2402" y="639"/>
                    <a:pt x="2402" y="609"/>
                  </a:cubicBezTo>
                  <a:cubicBezTo>
                    <a:pt x="2402" y="578"/>
                    <a:pt x="2402" y="548"/>
                    <a:pt x="2432" y="548"/>
                  </a:cubicBezTo>
                  <a:lnTo>
                    <a:pt x="2402" y="548"/>
                  </a:lnTo>
                  <a:cubicBezTo>
                    <a:pt x="2402" y="548"/>
                    <a:pt x="2402" y="548"/>
                    <a:pt x="2402" y="518"/>
                  </a:cubicBezTo>
                  <a:lnTo>
                    <a:pt x="2432" y="548"/>
                  </a:lnTo>
                  <a:cubicBezTo>
                    <a:pt x="2432" y="556"/>
                    <a:pt x="2432" y="566"/>
                    <a:pt x="2432" y="578"/>
                  </a:cubicBezTo>
                  <a:cubicBezTo>
                    <a:pt x="2432" y="609"/>
                    <a:pt x="2432" y="609"/>
                    <a:pt x="2432" y="609"/>
                  </a:cubicBezTo>
                  <a:cubicBezTo>
                    <a:pt x="2432" y="609"/>
                    <a:pt x="2462" y="609"/>
                    <a:pt x="2462" y="639"/>
                  </a:cubicBezTo>
                  <a:cubicBezTo>
                    <a:pt x="2462" y="618"/>
                    <a:pt x="2462" y="596"/>
                    <a:pt x="2473" y="596"/>
                  </a:cubicBezTo>
                  <a:cubicBezTo>
                    <a:pt x="2478" y="596"/>
                    <a:pt x="2484" y="600"/>
                    <a:pt x="2493" y="609"/>
                  </a:cubicBezTo>
                  <a:cubicBezTo>
                    <a:pt x="2493" y="609"/>
                    <a:pt x="2493" y="609"/>
                    <a:pt x="2493" y="639"/>
                  </a:cubicBezTo>
                  <a:cubicBezTo>
                    <a:pt x="2508" y="624"/>
                    <a:pt x="2516" y="616"/>
                    <a:pt x="2519" y="616"/>
                  </a:cubicBezTo>
                  <a:cubicBezTo>
                    <a:pt x="2523" y="616"/>
                    <a:pt x="2523" y="624"/>
                    <a:pt x="2523" y="639"/>
                  </a:cubicBezTo>
                  <a:cubicBezTo>
                    <a:pt x="2538" y="670"/>
                    <a:pt x="2546" y="685"/>
                    <a:pt x="2550" y="685"/>
                  </a:cubicBezTo>
                  <a:cubicBezTo>
                    <a:pt x="2554" y="685"/>
                    <a:pt x="2554" y="670"/>
                    <a:pt x="2554" y="639"/>
                  </a:cubicBezTo>
                  <a:cubicBezTo>
                    <a:pt x="2554" y="631"/>
                    <a:pt x="2554" y="620"/>
                    <a:pt x="2554" y="609"/>
                  </a:cubicBezTo>
                  <a:cubicBezTo>
                    <a:pt x="2554" y="578"/>
                    <a:pt x="2554" y="518"/>
                    <a:pt x="2554" y="487"/>
                  </a:cubicBezTo>
                  <a:cubicBezTo>
                    <a:pt x="2554" y="452"/>
                    <a:pt x="2554" y="437"/>
                    <a:pt x="2560" y="437"/>
                  </a:cubicBezTo>
                  <a:cubicBezTo>
                    <a:pt x="2564" y="437"/>
                    <a:pt x="2571" y="444"/>
                    <a:pt x="2584" y="457"/>
                  </a:cubicBezTo>
                  <a:cubicBezTo>
                    <a:pt x="2584" y="457"/>
                    <a:pt x="2584" y="487"/>
                    <a:pt x="2584" y="518"/>
                  </a:cubicBezTo>
                  <a:cubicBezTo>
                    <a:pt x="2584" y="533"/>
                    <a:pt x="2584" y="553"/>
                    <a:pt x="2584" y="578"/>
                  </a:cubicBezTo>
                  <a:cubicBezTo>
                    <a:pt x="2584" y="596"/>
                    <a:pt x="2584" y="609"/>
                    <a:pt x="2584" y="609"/>
                  </a:cubicBezTo>
                  <a:cubicBezTo>
                    <a:pt x="2584" y="639"/>
                    <a:pt x="2614" y="639"/>
                    <a:pt x="2614" y="639"/>
                  </a:cubicBezTo>
                  <a:cubicBezTo>
                    <a:pt x="2614" y="639"/>
                    <a:pt x="2645" y="639"/>
                    <a:pt x="2645" y="670"/>
                  </a:cubicBezTo>
                  <a:cubicBezTo>
                    <a:pt x="2645" y="670"/>
                    <a:pt x="2645" y="670"/>
                    <a:pt x="2645" y="639"/>
                  </a:cubicBezTo>
                  <a:cubicBezTo>
                    <a:pt x="2645" y="627"/>
                    <a:pt x="2645" y="617"/>
                    <a:pt x="2645" y="609"/>
                  </a:cubicBezTo>
                  <a:cubicBezTo>
                    <a:pt x="2645" y="646"/>
                    <a:pt x="2668" y="672"/>
                    <a:pt x="2686" y="672"/>
                  </a:cubicBezTo>
                  <a:cubicBezTo>
                    <a:pt x="2697" y="672"/>
                    <a:pt x="2706" y="662"/>
                    <a:pt x="2706" y="639"/>
                  </a:cubicBezTo>
                  <a:cubicBezTo>
                    <a:pt x="2721" y="654"/>
                    <a:pt x="2728" y="662"/>
                    <a:pt x="2732" y="662"/>
                  </a:cubicBezTo>
                  <a:cubicBezTo>
                    <a:pt x="2736" y="662"/>
                    <a:pt x="2736" y="654"/>
                    <a:pt x="2736" y="639"/>
                  </a:cubicBezTo>
                  <a:lnTo>
                    <a:pt x="2766" y="639"/>
                  </a:lnTo>
                  <a:cubicBezTo>
                    <a:pt x="2766" y="628"/>
                    <a:pt x="2766" y="617"/>
                    <a:pt x="2766" y="609"/>
                  </a:cubicBezTo>
                  <a:cubicBezTo>
                    <a:pt x="2766" y="639"/>
                    <a:pt x="2797" y="639"/>
                    <a:pt x="2797" y="639"/>
                  </a:cubicBezTo>
                  <a:cubicBezTo>
                    <a:pt x="2827" y="639"/>
                    <a:pt x="2827" y="639"/>
                    <a:pt x="2827" y="609"/>
                  </a:cubicBezTo>
                  <a:cubicBezTo>
                    <a:pt x="2827" y="616"/>
                    <a:pt x="2827" y="626"/>
                    <a:pt x="2827" y="639"/>
                  </a:cubicBezTo>
                  <a:cubicBezTo>
                    <a:pt x="2844" y="589"/>
                    <a:pt x="2851" y="566"/>
                    <a:pt x="2855" y="566"/>
                  </a:cubicBezTo>
                  <a:cubicBezTo>
                    <a:pt x="2858" y="566"/>
                    <a:pt x="2858" y="582"/>
                    <a:pt x="2858" y="609"/>
                  </a:cubicBezTo>
                  <a:cubicBezTo>
                    <a:pt x="2858" y="639"/>
                    <a:pt x="2858" y="639"/>
                    <a:pt x="2827" y="639"/>
                  </a:cubicBezTo>
                  <a:cubicBezTo>
                    <a:pt x="2827" y="648"/>
                    <a:pt x="2827" y="658"/>
                    <a:pt x="2827" y="670"/>
                  </a:cubicBezTo>
                  <a:cubicBezTo>
                    <a:pt x="2827" y="683"/>
                    <a:pt x="2827" y="693"/>
                    <a:pt x="2827" y="700"/>
                  </a:cubicBezTo>
                  <a:cubicBezTo>
                    <a:pt x="2827" y="700"/>
                    <a:pt x="2827" y="700"/>
                    <a:pt x="2858" y="670"/>
                  </a:cubicBezTo>
                  <a:cubicBezTo>
                    <a:pt x="2858" y="675"/>
                    <a:pt x="2858" y="678"/>
                    <a:pt x="2858" y="678"/>
                  </a:cubicBezTo>
                  <a:cubicBezTo>
                    <a:pt x="2859" y="678"/>
                    <a:pt x="2863" y="628"/>
                    <a:pt x="2888" y="578"/>
                  </a:cubicBezTo>
                  <a:lnTo>
                    <a:pt x="2888" y="609"/>
                  </a:lnTo>
                  <a:cubicBezTo>
                    <a:pt x="2888" y="639"/>
                    <a:pt x="2888" y="639"/>
                    <a:pt x="2888" y="639"/>
                  </a:cubicBezTo>
                  <a:cubicBezTo>
                    <a:pt x="2888" y="639"/>
                    <a:pt x="2918" y="639"/>
                    <a:pt x="2918" y="609"/>
                  </a:cubicBezTo>
                  <a:cubicBezTo>
                    <a:pt x="2918" y="578"/>
                    <a:pt x="2918" y="548"/>
                    <a:pt x="2918" y="548"/>
                  </a:cubicBezTo>
                  <a:cubicBezTo>
                    <a:pt x="2918" y="609"/>
                    <a:pt x="2918" y="639"/>
                    <a:pt x="2949" y="639"/>
                  </a:cubicBezTo>
                  <a:cubicBezTo>
                    <a:pt x="2949" y="639"/>
                    <a:pt x="2949" y="639"/>
                    <a:pt x="2949" y="670"/>
                  </a:cubicBezTo>
                  <a:cubicBezTo>
                    <a:pt x="2979" y="670"/>
                    <a:pt x="2979" y="670"/>
                    <a:pt x="2979" y="639"/>
                  </a:cubicBezTo>
                  <a:cubicBezTo>
                    <a:pt x="2979" y="654"/>
                    <a:pt x="2979" y="662"/>
                    <a:pt x="2983" y="662"/>
                  </a:cubicBezTo>
                  <a:cubicBezTo>
                    <a:pt x="2987" y="662"/>
                    <a:pt x="2994" y="654"/>
                    <a:pt x="3009" y="639"/>
                  </a:cubicBezTo>
                  <a:cubicBezTo>
                    <a:pt x="3009" y="631"/>
                    <a:pt x="3009" y="620"/>
                    <a:pt x="3009" y="609"/>
                  </a:cubicBezTo>
                  <a:cubicBezTo>
                    <a:pt x="3009" y="578"/>
                    <a:pt x="3009" y="548"/>
                    <a:pt x="3009" y="548"/>
                  </a:cubicBezTo>
                  <a:lnTo>
                    <a:pt x="3009" y="518"/>
                  </a:lnTo>
                  <a:cubicBezTo>
                    <a:pt x="3009" y="518"/>
                    <a:pt x="3040" y="487"/>
                    <a:pt x="3040" y="457"/>
                  </a:cubicBezTo>
                  <a:cubicBezTo>
                    <a:pt x="3040" y="466"/>
                    <a:pt x="3040" y="477"/>
                    <a:pt x="3040" y="487"/>
                  </a:cubicBezTo>
                  <a:cubicBezTo>
                    <a:pt x="3009" y="518"/>
                    <a:pt x="3009" y="548"/>
                    <a:pt x="3009" y="578"/>
                  </a:cubicBezTo>
                  <a:cubicBezTo>
                    <a:pt x="3009" y="637"/>
                    <a:pt x="3022" y="671"/>
                    <a:pt x="3031" y="671"/>
                  </a:cubicBezTo>
                  <a:cubicBezTo>
                    <a:pt x="3036" y="671"/>
                    <a:pt x="3040" y="661"/>
                    <a:pt x="3040" y="639"/>
                  </a:cubicBezTo>
                  <a:cubicBezTo>
                    <a:pt x="3055" y="609"/>
                    <a:pt x="3063" y="594"/>
                    <a:pt x="3066" y="594"/>
                  </a:cubicBezTo>
                  <a:cubicBezTo>
                    <a:pt x="3070" y="594"/>
                    <a:pt x="3070" y="609"/>
                    <a:pt x="3070" y="639"/>
                  </a:cubicBezTo>
                  <a:cubicBezTo>
                    <a:pt x="3070" y="652"/>
                    <a:pt x="3070" y="662"/>
                    <a:pt x="3070" y="670"/>
                  </a:cubicBezTo>
                  <a:cubicBezTo>
                    <a:pt x="3070" y="634"/>
                    <a:pt x="3081" y="619"/>
                    <a:pt x="3089" y="619"/>
                  </a:cubicBezTo>
                  <a:cubicBezTo>
                    <a:pt x="3095" y="619"/>
                    <a:pt x="3101" y="627"/>
                    <a:pt x="3101" y="639"/>
                  </a:cubicBezTo>
                  <a:cubicBezTo>
                    <a:pt x="3101" y="639"/>
                    <a:pt x="3131" y="609"/>
                    <a:pt x="3131" y="578"/>
                  </a:cubicBezTo>
                  <a:cubicBezTo>
                    <a:pt x="3131" y="578"/>
                    <a:pt x="3131" y="548"/>
                    <a:pt x="3131" y="518"/>
                  </a:cubicBezTo>
                  <a:cubicBezTo>
                    <a:pt x="3131" y="510"/>
                    <a:pt x="3133" y="506"/>
                    <a:pt x="3135" y="506"/>
                  </a:cubicBezTo>
                  <a:cubicBezTo>
                    <a:pt x="3142" y="506"/>
                    <a:pt x="3154" y="540"/>
                    <a:pt x="3131" y="609"/>
                  </a:cubicBezTo>
                  <a:lnTo>
                    <a:pt x="3131" y="670"/>
                  </a:lnTo>
                  <a:cubicBezTo>
                    <a:pt x="3131" y="639"/>
                    <a:pt x="3161" y="609"/>
                    <a:pt x="3161" y="609"/>
                  </a:cubicBezTo>
                  <a:cubicBezTo>
                    <a:pt x="3161" y="659"/>
                    <a:pt x="3161" y="682"/>
                    <a:pt x="3167" y="682"/>
                  </a:cubicBezTo>
                  <a:cubicBezTo>
                    <a:pt x="3171" y="682"/>
                    <a:pt x="3178" y="667"/>
                    <a:pt x="3192" y="639"/>
                  </a:cubicBezTo>
                  <a:cubicBezTo>
                    <a:pt x="3192" y="654"/>
                    <a:pt x="3192" y="662"/>
                    <a:pt x="3196" y="662"/>
                  </a:cubicBezTo>
                  <a:cubicBezTo>
                    <a:pt x="3199" y="662"/>
                    <a:pt x="3207" y="654"/>
                    <a:pt x="3222" y="639"/>
                  </a:cubicBezTo>
                  <a:cubicBezTo>
                    <a:pt x="3222" y="639"/>
                    <a:pt x="3222" y="639"/>
                    <a:pt x="3222" y="670"/>
                  </a:cubicBezTo>
                  <a:cubicBezTo>
                    <a:pt x="3222" y="685"/>
                    <a:pt x="3222" y="692"/>
                    <a:pt x="3226" y="692"/>
                  </a:cubicBezTo>
                  <a:cubicBezTo>
                    <a:pt x="3230" y="692"/>
                    <a:pt x="3237" y="685"/>
                    <a:pt x="3253" y="670"/>
                  </a:cubicBezTo>
                  <a:cubicBezTo>
                    <a:pt x="3253" y="609"/>
                    <a:pt x="3253" y="578"/>
                    <a:pt x="3253" y="578"/>
                  </a:cubicBezTo>
                  <a:cubicBezTo>
                    <a:pt x="3253" y="578"/>
                    <a:pt x="3253" y="578"/>
                    <a:pt x="3253" y="548"/>
                  </a:cubicBezTo>
                  <a:cubicBezTo>
                    <a:pt x="3253" y="548"/>
                    <a:pt x="3253" y="548"/>
                    <a:pt x="3283" y="518"/>
                  </a:cubicBezTo>
                  <a:cubicBezTo>
                    <a:pt x="3259" y="518"/>
                    <a:pt x="3254" y="479"/>
                    <a:pt x="3253" y="479"/>
                  </a:cubicBezTo>
                  <a:cubicBezTo>
                    <a:pt x="3253" y="479"/>
                    <a:pt x="3253" y="481"/>
                    <a:pt x="3253" y="487"/>
                  </a:cubicBezTo>
                  <a:lnTo>
                    <a:pt x="3253" y="457"/>
                  </a:lnTo>
                  <a:cubicBezTo>
                    <a:pt x="3253" y="396"/>
                    <a:pt x="3253" y="366"/>
                    <a:pt x="3249" y="366"/>
                  </a:cubicBezTo>
                  <a:cubicBezTo>
                    <a:pt x="3245" y="366"/>
                    <a:pt x="3237" y="396"/>
                    <a:pt x="3222" y="457"/>
                  </a:cubicBezTo>
                  <a:cubicBezTo>
                    <a:pt x="3222" y="396"/>
                    <a:pt x="3222" y="396"/>
                    <a:pt x="3222" y="396"/>
                  </a:cubicBezTo>
                  <a:cubicBezTo>
                    <a:pt x="3222" y="396"/>
                    <a:pt x="3222" y="396"/>
                    <a:pt x="3222" y="366"/>
                  </a:cubicBezTo>
                  <a:cubicBezTo>
                    <a:pt x="3222" y="355"/>
                    <a:pt x="3222" y="345"/>
                    <a:pt x="3222" y="335"/>
                  </a:cubicBezTo>
                  <a:cubicBezTo>
                    <a:pt x="3207" y="366"/>
                    <a:pt x="3199" y="381"/>
                    <a:pt x="3196" y="381"/>
                  </a:cubicBezTo>
                  <a:cubicBezTo>
                    <a:pt x="3192" y="381"/>
                    <a:pt x="3192" y="366"/>
                    <a:pt x="3192" y="335"/>
                  </a:cubicBezTo>
                  <a:cubicBezTo>
                    <a:pt x="3192" y="335"/>
                    <a:pt x="3192" y="366"/>
                    <a:pt x="3192" y="396"/>
                  </a:cubicBezTo>
                  <a:cubicBezTo>
                    <a:pt x="3174" y="432"/>
                    <a:pt x="3167" y="446"/>
                    <a:pt x="3164" y="446"/>
                  </a:cubicBezTo>
                  <a:cubicBezTo>
                    <a:pt x="3161" y="446"/>
                    <a:pt x="3161" y="439"/>
                    <a:pt x="3161" y="426"/>
                  </a:cubicBezTo>
                  <a:cubicBezTo>
                    <a:pt x="3161" y="396"/>
                    <a:pt x="3161" y="366"/>
                    <a:pt x="3161" y="366"/>
                  </a:cubicBezTo>
                  <a:cubicBezTo>
                    <a:pt x="3192" y="335"/>
                    <a:pt x="3161" y="335"/>
                    <a:pt x="3161" y="335"/>
                  </a:cubicBezTo>
                  <a:cubicBezTo>
                    <a:pt x="3161" y="335"/>
                    <a:pt x="3161" y="335"/>
                    <a:pt x="3161" y="305"/>
                  </a:cubicBezTo>
                  <a:cubicBezTo>
                    <a:pt x="3153" y="288"/>
                    <a:pt x="3147" y="280"/>
                    <a:pt x="3142" y="280"/>
                  </a:cubicBezTo>
                  <a:cubicBezTo>
                    <a:pt x="3131" y="280"/>
                    <a:pt x="3131" y="330"/>
                    <a:pt x="3131" y="396"/>
                  </a:cubicBezTo>
                  <a:cubicBezTo>
                    <a:pt x="3131" y="396"/>
                    <a:pt x="3131" y="426"/>
                    <a:pt x="3131" y="426"/>
                  </a:cubicBezTo>
                  <a:cubicBezTo>
                    <a:pt x="3101" y="457"/>
                    <a:pt x="3101" y="457"/>
                    <a:pt x="3101" y="457"/>
                  </a:cubicBezTo>
                  <a:cubicBezTo>
                    <a:pt x="3101" y="457"/>
                    <a:pt x="3101" y="426"/>
                    <a:pt x="3101" y="396"/>
                  </a:cubicBezTo>
                  <a:cubicBezTo>
                    <a:pt x="3119" y="322"/>
                    <a:pt x="3126" y="282"/>
                    <a:pt x="3122" y="282"/>
                  </a:cubicBezTo>
                  <a:lnTo>
                    <a:pt x="3122" y="282"/>
                  </a:lnTo>
                  <a:cubicBezTo>
                    <a:pt x="3120" y="282"/>
                    <a:pt x="3113" y="299"/>
                    <a:pt x="3101" y="335"/>
                  </a:cubicBezTo>
                  <a:cubicBezTo>
                    <a:pt x="3101" y="335"/>
                    <a:pt x="3101" y="335"/>
                    <a:pt x="3101" y="305"/>
                  </a:cubicBezTo>
                  <a:cubicBezTo>
                    <a:pt x="3101" y="305"/>
                    <a:pt x="3101" y="366"/>
                    <a:pt x="3070" y="396"/>
                  </a:cubicBezTo>
                  <a:cubicBezTo>
                    <a:pt x="3070" y="383"/>
                    <a:pt x="3070" y="373"/>
                    <a:pt x="3070" y="366"/>
                  </a:cubicBezTo>
                  <a:cubicBezTo>
                    <a:pt x="3070" y="344"/>
                    <a:pt x="3070" y="323"/>
                    <a:pt x="3060" y="323"/>
                  </a:cubicBezTo>
                  <a:cubicBezTo>
                    <a:pt x="3055" y="323"/>
                    <a:pt x="3049" y="326"/>
                    <a:pt x="3040" y="335"/>
                  </a:cubicBezTo>
                  <a:cubicBezTo>
                    <a:pt x="3040" y="335"/>
                    <a:pt x="3009" y="335"/>
                    <a:pt x="3009" y="275"/>
                  </a:cubicBezTo>
                  <a:cubicBezTo>
                    <a:pt x="3009" y="269"/>
                    <a:pt x="3009" y="267"/>
                    <a:pt x="3009" y="267"/>
                  </a:cubicBezTo>
                  <a:cubicBezTo>
                    <a:pt x="3009" y="267"/>
                    <a:pt x="3004" y="321"/>
                    <a:pt x="2979" y="396"/>
                  </a:cubicBezTo>
                  <a:cubicBezTo>
                    <a:pt x="2979" y="335"/>
                    <a:pt x="2979" y="335"/>
                    <a:pt x="2979" y="335"/>
                  </a:cubicBezTo>
                  <a:cubicBezTo>
                    <a:pt x="2949" y="335"/>
                    <a:pt x="2949" y="335"/>
                    <a:pt x="2949" y="305"/>
                  </a:cubicBezTo>
                  <a:cubicBezTo>
                    <a:pt x="2949" y="296"/>
                    <a:pt x="2949" y="286"/>
                    <a:pt x="2949" y="275"/>
                  </a:cubicBezTo>
                  <a:cubicBezTo>
                    <a:pt x="2949" y="244"/>
                    <a:pt x="2949" y="244"/>
                    <a:pt x="2918" y="244"/>
                  </a:cubicBezTo>
                  <a:cubicBezTo>
                    <a:pt x="2918" y="275"/>
                    <a:pt x="2918" y="275"/>
                    <a:pt x="2918" y="275"/>
                  </a:cubicBezTo>
                  <a:cubicBezTo>
                    <a:pt x="2888" y="275"/>
                    <a:pt x="2888" y="275"/>
                    <a:pt x="2888" y="335"/>
                  </a:cubicBezTo>
                  <a:cubicBezTo>
                    <a:pt x="2888" y="348"/>
                    <a:pt x="2888" y="358"/>
                    <a:pt x="2888" y="366"/>
                  </a:cubicBezTo>
                  <a:lnTo>
                    <a:pt x="2918" y="366"/>
                  </a:lnTo>
                  <a:cubicBezTo>
                    <a:pt x="2918" y="396"/>
                    <a:pt x="2888" y="426"/>
                    <a:pt x="2888" y="426"/>
                  </a:cubicBezTo>
                  <a:cubicBezTo>
                    <a:pt x="2888" y="426"/>
                    <a:pt x="2888" y="414"/>
                    <a:pt x="2888" y="396"/>
                  </a:cubicBezTo>
                  <a:cubicBezTo>
                    <a:pt x="2888" y="396"/>
                    <a:pt x="2858" y="396"/>
                    <a:pt x="2858" y="366"/>
                  </a:cubicBezTo>
                  <a:cubicBezTo>
                    <a:pt x="2858" y="366"/>
                    <a:pt x="2858" y="335"/>
                    <a:pt x="2858" y="335"/>
                  </a:cubicBezTo>
                  <a:cubicBezTo>
                    <a:pt x="2869" y="359"/>
                    <a:pt x="2876" y="368"/>
                    <a:pt x="2881" y="368"/>
                  </a:cubicBezTo>
                  <a:cubicBezTo>
                    <a:pt x="2888" y="368"/>
                    <a:pt x="2888" y="342"/>
                    <a:pt x="2888" y="305"/>
                  </a:cubicBezTo>
                  <a:cubicBezTo>
                    <a:pt x="2888" y="275"/>
                    <a:pt x="2888" y="275"/>
                    <a:pt x="2888" y="275"/>
                  </a:cubicBezTo>
                  <a:cubicBezTo>
                    <a:pt x="2858" y="275"/>
                    <a:pt x="2858" y="305"/>
                    <a:pt x="2858" y="305"/>
                  </a:cubicBezTo>
                  <a:cubicBezTo>
                    <a:pt x="2858" y="305"/>
                    <a:pt x="2858" y="275"/>
                    <a:pt x="2858" y="275"/>
                  </a:cubicBezTo>
                  <a:cubicBezTo>
                    <a:pt x="2827" y="275"/>
                    <a:pt x="2827" y="275"/>
                    <a:pt x="2827" y="244"/>
                  </a:cubicBezTo>
                  <a:cubicBezTo>
                    <a:pt x="2827" y="244"/>
                    <a:pt x="2827" y="244"/>
                    <a:pt x="2827" y="275"/>
                  </a:cubicBezTo>
                  <a:cubicBezTo>
                    <a:pt x="2827" y="296"/>
                    <a:pt x="2827" y="317"/>
                    <a:pt x="2816" y="317"/>
                  </a:cubicBezTo>
                  <a:cubicBezTo>
                    <a:pt x="2812" y="317"/>
                    <a:pt x="2806" y="314"/>
                    <a:pt x="2797" y="305"/>
                  </a:cubicBezTo>
                  <a:cubicBezTo>
                    <a:pt x="2797" y="305"/>
                    <a:pt x="2766" y="305"/>
                    <a:pt x="2766" y="335"/>
                  </a:cubicBezTo>
                  <a:cubicBezTo>
                    <a:pt x="2766" y="335"/>
                    <a:pt x="2766" y="335"/>
                    <a:pt x="2766" y="305"/>
                  </a:cubicBezTo>
                  <a:cubicBezTo>
                    <a:pt x="2766" y="305"/>
                    <a:pt x="2736" y="305"/>
                    <a:pt x="2736" y="335"/>
                  </a:cubicBezTo>
                  <a:cubicBezTo>
                    <a:pt x="2736" y="275"/>
                    <a:pt x="2736" y="275"/>
                    <a:pt x="2736" y="275"/>
                  </a:cubicBezTo>
                  <a:cubicBezTo>
                    <a:pt x="2721" y="290"/>
                    <a:pt x="2706" y="297"/>
                    <a:pt x="2694" y="297"/>
                  </a:cubicBezTo>
                  <a:cubicBezTo>
                    <a:pt x="2683" y="297"/>
                    <a:pt x="2675" y="290"/>
                    <a:pt x="2675" y="275"/>
                  </a:cubicBezTo>
                  <a:cubicBezTo>
                    <a:pt x="2675" y="305"/>
                    <a:pt x="2675" y="305"/>
                    <a:pt x="2675" y="305"/>
                  </a:cubicBezTo>
                  <a:cubicBezTo>
                    <a:pt x="2664" y="282"/>
                    <a:pt x="2656" y="272"/>
                    <a:pt x="2652" y="272"/>
                  </a:cubicBezTo>
                  <a:cubicBezTo>
                    <a:pt x="2646" y="272"/>
                    <a:pt x="2645" y="288"/>
                    <a:pt x="2645" y="313"/>
                  </a:cubicBezTo>
                  <a:lnTo>
                    <a:pt x="2645" y="313"/>
                  </a:lnTo>
                  <a:cubicBezTo>
                    <a:pt x="2645" y="310"/>
                    <a:pt x="2645" y="308"/>
                    <a:pt x="2645" y="305"/>
                  </a:cubicBezTo>
                  <a:cubicBezTo>
                    <a:pt x="2645" y="275"/>
                    <a:pt x="2645" y="259"/>
                    <a:pt x="2641" y="259"/>
                  </a:cubicBezTo>
                  <a:cubicBezTo>
                    <a:pt x="2637" y="259"/>
                    <a:pt x="2630" y="275"/>
                    <a:pt x="2614" y="305"/>
                  </a:cubicBezTo>
                  <a:cubicBezTo>
                    <a:pt x="2614" y="316"/>
                    <a:pt x="2614" y="326"/>
                    <a:pt x="2614" y="335"/>
                  </a:cubicBezTo>
                  <a:cubicBezTo>
                    <a:pt x="2614" y="275"/>
                    <a:pt x="2614" y="244"/>
                    <a:pt x="2584" y="244"/>
                  </a:cubicBezTo>
                  <a:cubicBezTo>
                    <a:pt x="2584" y="244"/>
                    <a:pt x="2584" y="275"/>
                    <a:pt x="2584" y="305"/>
                  </a:cubicBezTo>
                  <a:cubicBezTo>
                    <a:pt x="2584" y="255"/>
                    <a:pt x="2575" y="232"/>
                    <a:pt x="2566" y="232"/>
                  </a:cubicBezTo>
                  <a:cubicBezTo>
                    <a:pt x="2560" y="232"/>
                    <a:pt x="2554" y="247"/>
                    <a:pt x="2554" y="275"/>
                  </a:cubicBezTo>
                  <a:cubicBezTo>
                    <a:pt x="2538" y="305"/>
                    <a:pt x="2531" y="320"/>
                    <a:pt x="2527" y="320"/>
                  </a:cubicBezTo>
                  <a:cubicBezTo>
                    <a:pt x="2523" y="320"/>
                    <a:pt x="2523" y="305"/>
                    <a:pt x="2523" y="275"/>
                  </a:cubicBezTo>
                  <a:cubicBezTo>
                    <a:pt x="2541" y="239"/>
                    <a:pt x="2548" y="224"/>
                    <a:pt x="2545" y="2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8"/>
            <p:cNvSpPr/>
            <p:nvPr/>
          </p:nvSpPr>
          <p:spPr>
            <a:xfrm>
              <a:off x="3312659" y="2076419"/>
              <a:ext cx="33173" cy="41181"/>
            </a:xfrm>
            <a:custGeom>
              <a:avLst/>
              <a:gdLst/>
              <a:ahLst/>
              <a:cxnLst/>
              <a:rect l="l" t="t" r="r" b="b"/>
              <a:pathLst>
                <a:path w="1247" h="1548" extrusionOk="0">
                  <a:moveTo>
                    <a:pt x="543" y="1"/>
                  </a:moveTo>
                  <a:cubicBezTo>
                    <a:pt x="494" y="1"/>
                    <a:pt x="444" y="9"/>
                    <a:pt x="396" y="27"/>
                  </a:cubicBezTo>
                  <a:cubicBezTo>
                    <a:pt x="122" y="88"/>
                    <a:pt x="0" y="362"/>
                    <a:pt x="61" y="635"/>
                  </a:cubicBezTo>
                  <a:lnTo>
                    <a:pt x="244" y="1213"/>
                  </a:lnTo>
                  <a:cubicBezTo>
                    <a:pt x="335" y="1426"/>
                    <a:pt x="517" y="1547"/>
                    <a:pt x="730" y="1547"/>
                  </a:cubicBezTo>
                  <a:cubicBezTo>
                    <a:pt x="760" y="1547"/>
                    <a:pt x="821" y="1547"/>
                    <a:pt x="852" y="1517"/>
                  </a:cubicBezTo>
                  <a:cubicBezTo>
                    <a:pt x="1125" y="1456"/>
                    <a:pt x="1247" y="1182"/>
                    <a:pt x="1186" y="909"/>
                  </a:cubicBezTo>
                  <a:lnTo>
                    <a:pt x="1004" y="331"/>
                  </a:lnTo>
                  <a:cubicBezTo>
                    <a:pt x="931" y="137"/>
                    <a:pt x="741"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8"/>
            <p:cNvSpPr/>
            <p:nvPr/>
          </p:nvSpPr>
          <p:spPr>
            <a:xfrm>
              <a:off x="3230989" y="2208926"/>
              <a:ext cx="67943" cy="31285"/>
            </a:xfrm>
            <a:custGeom>
              <a:avLst/>
              <a:gdLst/>
              <a:ahLst/>
              <a:cxnLst/>
              <a:rect l="l" t="t" r="r" b="b"/>
              <a:pathLst>
                <a:path w="2554" h="1176" extrusionOk="0">
                  <a:moveTo>
                    <a:pt x="508" y="79"/>
                  </a:moveTo>
                  <a:cubicBezTo>
                    <a:pt x="517" y="79"/>
                    <a:pt x="517" y="92"/>
                    <a:pt x="517" y="92"/>
                  </a:cubicBezTo>
                  <a:lnTo>
                    <a:pt x="487" y="92"/>
                  </a:lnTo>
                  <a:cubicBezTo>
                    <a:pt x="497" y="82"/>
                    <a:pt x="504" y="79"/>
                    <a:pt x="508" y="79"/>
                  </a:cubicBezTo>
                  <a:close/>
                  <a:moveTo>
                    <a:pt x="700" y="62"/>
                  </a:moveTo>
                  <a:cubicBezTo>
                    <a:pt x="700" y="62"/>
                    <a:pt x="700" y="62"/>
                    <a:pt x="669" y="92"/>
                  </a:cubicBezTo>
                  <a:cubicBezTo>
                    <a:pt x="700" y="92"/>
                    <a:pt x="730" y="62"/>
                    <a:pt x="700" y="62"/>
                  </a:cubicBezTo>
                  <a:close/>
                  <a:moveTo>
                    <a:pt x="540" y="100"/>
                  </a:moveTo>
                  <a:cubicBezTo>
                    <a:pt x="548" y="100"/>
                    <a:pt x="548" y="107"/>
                    <a:pt x="548" y="123"/>
                  </a:cubicBezTo>
                  <a:lnTo>
                    <a:pt x="487" y="123"/>
                  </a:lnTo>
                  <a:cubicBezTo>
                    <a:pt x="517" y="107"/>
                    <a:pt x="532" y="100"/>
                    <a:pt x="540" y="100"/>
                  </a:cubicBezTo>
                  <a:close/>
                  <a:moveTo>
                    <a:pt x="742" y="103"/>
                  </a:moveTo>
                  <a:cubicBezTo>
                    <a:pt x="740" y="103"/>
                    <a:pt x="725" y="110"/>
                    <a:pt x="700" y="123"/>
                  </a:cubicBezTo>
                  <a:cubicBezTo>
                    <a:pt x="705" y="123"/>
                    <a:pt x="709" y="123"/>
                    <a:pt x="711" y="125"/>
                  </a:cubicBezTo>
                  <a:lnTo>
                    <a:pt x="711" y="125"/>
                  </a:lnTo>
                  <a:cubicBezTo>
                    <a:pt x="734" y="109"/>
                    <a:pt x="744" y="103"/>
                    <a:pt x="742" y="103"/>
                  </a:cubicBezTo>
                  <a:close/>
                  <a:moveTo>
                    <a:pt x="304" y="123"/>
                  </a:moveTo>
                  <a:cubicBezTo>
                    <a:pt x="244" y="153"/>
                    <a:pt x="244" y="153"/>
                    <a:pt x="274" y="153"/>
                  </a:cubicBezTo>
                  <a:cubicBezTo>
                    <a:pt x="335" y="123"/>
                    <a:pt x="335" y="123"/>
                    <a:pt x="304" y="123"/>
                  </a:cubicBezTo>
                  <a:close/>
                  <a:moveTo>
                    <a:pt x="426" y="153"/>
                  </a:moveTo>
                  <a:cubicBezTo>
                    <a:pt x="426" y="153"/>
                    <a:pt x="396" y="153"/>
                    <a:pt x="365" y="183"/>
                  </a:cubicBezTo>
                  <a:cubicBezTo>
                    <a:pt x="365" y="183"/>
                    <a:pt x="396" y="153"/>
                    <a:pt x="396" y="153"/>
                  </a:cubicBezTo>
                  <a:close/>
                  <a:moveTo>
                    <a:pt x="276" y="212"/>
                  </a:moveTo>
                  <a:cubicBezTo>
                    <a:pt x="264" y="214"/>
                    <a:pt x="262" y="214"/>
                    <a:pt x="274" y="214"/>
                  </a:cubicBezTo>
                  <a:cubicBezTo>
                    <a:pt x="275" y="213"/>
                    <a:pt x="275" y="212"/>
                    <a:pt x="276" y="212"/>
                  </a:cubicBezTo>
                  <a:close/>
                  <a:moveTo>
                    <a:pt x="759" y="237"/>
                  </a:moveTo>
                  <a:lnTo>
                    <a:pt x="759" y="237"/>
                  </a:lnTo>
                  <a:cubicBezTo>
                    <a:pt x="746" y="244"/>
                    <a:pt x="742" y="244"/>
                    <a:pt x="760" y="244"/>
                  </a:cubicBezTo>
                  <a:cubicBezTo>
                    <a:pt x="760" y="244"/>
                    <a:pt x="760" y="241"/>
                    <a:pt x="759" y="237"/>
                  </a:cubicBezTo>
                  <a:close/>
                  <a:moveTo>
                    <a:pt x="729" y="244"/>
                  </a:moveTo>
                  <a:cubicBezTo>
                    <a:pt x="709" y="261"/>
                    <a:pt x="690" y="274"/>
                    <a:pt x="671" y="274"/>
                  </a:cubicBezTo>
                  <a:lnTo>
                    <a:pt x="671" y="274"/>
                  </a:lnTo>
                  <a:cubicBezTo>
                    <a:pt x="690" y="257"/>
                    <a:pt x="709" y="245"/>
                    <a:pt x="729" y="244"/>
                  </a:cubicBezTo>
                  <a:close/>
                  <a:moveTo>
                    <a:pt x="1" y="244"/>
                  </a:moveTo>
                  <a:lnTo>
                    <a:pt x="1" y="274"/>
                  </a:lnTo>
                  <a:cubicBezTo>
                    <a:pt x="1" y="274"/>
                    <a:pt x="31" y="244"/>
                    <a:pt x="61" y="244"/>
                  </a:cubicBezTo>
                  <a:close/>
                  <a:moveTo>
                    <a:pt x="639" y="244"/>
                  </a:moveTo>
                  <a:cubicBezTo>
                    <a:pt x="639" y="244"/>
                    <a:pt x="639" y="274"/>
                    <a:pt x="608" y="274"/>
                  </a:cubicBezTo>
                  <a:cubicBezTo>
                    <a:pt x="608" y="274"/>
                    <a:pt x="639" y="244"/>
                    <a:pt x="639" y="244"/>
                  </a:cubicBezTo>
                  <a:close/>
                  <a:moveTo>
                    <a:pt x="912" y="305"/>
                  </a:moveTo>
                  <a:cubicBezTo>
                    <a:pt x="882" y="305"/>
                    <a:pt x="882" y="305"/>
                    <a:pt x="882" y="335"/>
                  </a:cubicBezTo>
                  <a:lnTo>
                    <a:pt x="882" y="335"/>
                  </a:lnTo>
                  <a:cubicBezTo>
                    <a:pt x="891" y="326"/>
                    <a:pt x="902" y="315"/>
                    <a:pt x="912" y="305"/>
                  </a:cubicBezTo>
                  <a:close/>
                  <a:moveTo>
                    <a:pt x="456" y="335"/>
                  </a:moveTo>
                  <a:lnTo>
                    <a:pt x="456" y="335"/>
                  </a:lnTo>
                  <a:cubicBezTo>
                    <a:pt x="456" y="335"/>
                    <a:pt x="456" y="335"/>
                    <a:pt x="456" y="335"/>
                  </a:cubicBezTo>
                  <a:cubicBezTo>
                    <a:pt x="456" y="335"/>
                    <a:pt x="456" y="335"/>
                    <a:pt x="456" y="335"/>
                  </a:cubicBezTo>
                  <a:close/>
                  <a:moveTo>
                    <a:pt x="1004" y="366"/>
                  </a:moveTo>
                  <a:cubicBezTo>
                    <a:pt x="973" y="366"/>
                    <a:pt x="973" y="366"/>
                    <a:pt x="973" y="396"/>
                  </a:cubicBezTo>
                  <a:cubicBezTo>
                    <a:pt x="973" y="396"/>
                    <a:pt x="973" y="396"/>
                    <a:pt x="1004" y="366"/>
                  </a:cubicBezTo>
                  <a:close/>
                  <a:moveTo>
                    <a:pt x="783" y="346"/>
                  </a:moveTo>
                  <a:cubicBezTo>
                    <a:pt x="786" y="346"/>
                    <a:pt x="778" y="360"/>
                    <a:pt x="760" y="396"/>
                  </a:cubicBezTo>
                  <a:lnTo>
                    <a:pt x="700" y="426"/>
                  </a:lnTo>
                  <a:cubicBezTo>
                    <a:pt x="700" y="426"/>
                    <a:pt x="700" y="396"/>
                    <a:pt x="760" y="366"/>
                  </a:cubicBezTo>
                  <a:cubicBezTo>
                    <a:pt x="773" y="353"/>
                    <a:pt x="780" y="346"/>
                    <a:pt x="783" y="346"/>
                  </a:cubicBezTo>
                  <a:close/>
                  <a:moveTo>
                    <a:pt x="1957" y="439"/>
                  </a:moveTo>
                  <a:cubicBezTo>
                    <a:pt x="1955" y="439"/>
                    <a:pt x="1962" y="450"/>
                    <a:pt x="1981" y="480"/>
                  </a:cubicBezTo>
                  <a:lnTo>
                    <a:pt x="1981" y="480"/>
                  </a:lnTo>
                  <a:cubicBezTo>
                    <a:pt x="1976" y="466"/>
                    <a:pt x="1976" y="457"/>
                    <a:pt x="1976" y="457"/>
                  </a:cubicBezTo>
                  <a:cubicBezTo>
                    <a:pt x="1965" y="446"/>
                    <a:pt x="1958" y="439"/>
                    <a:pt x="1957" y="439"/>
                  </a:cubicBezTo>
                  <a:close/>
                  <a:moveTo>
                    <a:pt x="669" y="457"/>
                  </a:moveTo>
                  <a:cubicBezTo>
                    <a:pt x="669" y="467"/>
                    <a:pt x="666" y="478"/>
                    <a:pt x="661" y="487"/>
                  </a:cubicBezTo>
                  <a:cubicBezTo>
                    <a:pt x="669" y="470"/>
                    <a:pt x="669" y="457"/>
                    <a:pt x="669" y="457"/>
                  </a:cubicBezTo>
                  <a:close/>
                  <a:moveTo>
                    <a:pt x="912" y="427"/>
                  </a:moveTo>
                  <a:cubicBezTo>
                    <a:pt x="882" y="457"/>
                    <a:pt x="882" y="487"/>
                    <a:pt x="852" y="487"/>
                  </a:cubicBezTo>
                  <a:cubicBezTo>
                    <a:pt x="852" y="487"/>
                    <a:pt x="882" y="457"/>
                    <a:pt x="912" y="427"/>
                  </a:cubicBezTo>
                  <a:close/>
                  <a:moveTo>
                    <a:pt x="1019" y="457"/>
                  </a:moveTo>
                  <a:cubicBezTo>
                    <a:pt x="1015" y="465"/>
                    <a:pt x="1010" y="475"/>
                    <a:pt x="1004" y="487"/>
                  </a:cubicBezTo>
                  <a:lnTo>
                    <a:pt x="973" y="487"/>
                  </a:lnTo>
                  <a:cubicBezTo>
                    <a:pt x="997" y="463"/>
                    <a:pt x="1002" y="458"/>
                    <a:pt x="1019" y="457"/>
                  </a:cubicBezTo>
                  <a:close/>
                  <a:moveTo>
                    <a:pt x="508" y="492"/>
                  </a:moveTo>
                  <a:lnTo>
                    <a:pt x="508" y="492"/>
                  </a:lnTo>
                  <a:cubicBezTo>
                    <a:pt x="490" y="502"/>
                    <a:pt x="483" y="507"/>
                    <a:pt x="484" y="507"/>
                  </a:cubicBezTo>
                  <a:cubicBezTo>
                    <a:pt x="486" y="507"/>
                    <a:pt x="494" y="502"/>
                    <a:pt x="508" y="492"/>
                  </a:cubicBezTo>
                  <a:close/>
                  <a:moveTo>
                    <a:pt x="808" y="445"/>
                  </a:moveTo>
                  <a:cubicBezTo>
                    <a:pt x="817" y="445"/>
                    <a:pt x="805" y="473"/>
                    <a:pt x="760" y="518"/>
                  </a:cubicBezTo>
                  <a:lnTo>
                    <a:pt x="760" y="518"/>
                  </a:lnTo>
                  <a:cubicBezTo>
                    <a:pt x="791" y="487"/>
                    <a:pt x="791" y="457"/>
                    <a:pt x="791" y="457"/>
                  </a:cubicBezTo>
                  <a:cubicBezTo>
                    <a:pt x="799" y="449"/>
                    <a:pt x="805" y="445"/>
                    <a:pt x="808" y="445"/>
                  </a:cubicBezTo>
                  <a:close/>
                  <a:moveTo>
                    <a:pt x="1855" y="518"/>
                  </a:moveTo>
                  <a:lnTo>
                    <a:pt x="1855" y="518"/>
                  </a:lnTo>
                  <a:cubicBezTo>
                    <a:pt x="1855" y="518"/>
                    <a:pt x="1855" y="518"/>
                    <a:pt x="1855" y="518"/>
                  </a:cubicBezTo>
                  <a:close/>
                  <a:moveTo>
                    <a:pt x="1855" y="518"/>
                  </a:moveTo>
                  <a:lnTo>
                    <a:pt x="1855" y="518"/>
                  </a:lnTo>
                  <a:cubicBezTo>
                    <a:pt x="1855" y="518"/>
                    <a:pt x="1855" y="518"/>
                    <a:pt x="1855" y="518"/>
                  </a:cubicBezTo>
                  <a:close/>
                  <a:moveTo>
                    <a:pt x="1855" y="518"/>
                  </a:moveTo>
                  <a:lnTo>
                    <a:pt x="1855" y="518"/>
                  </a:lnTo>
                  <a:cubicBezTo>
                    <a:pt x="1855" y="518"/>
                    <a:pt x="1855" y="518"/>
                    <a:pt x="1855" y="518"/>
                  </a:cubicBezTo>
                  <a:close/>
                  <a:moveTo>
                    <a:pt x="1915" y="518"/>
                  </a:moveTo>
                  <a:cubicBezTo>
                    <a:pt x="1928" y="543"/>
                    <a:pt x="1930" y="553"/>
                    <a:pt x="1928" y="553"/>
                  </a:cubicBezTo>
                  <a:cubicBezTo>
                    <a:pt x="1926" y="553"/>
                    <a:pt x="1915" y="535"/>
                    <a:pt x="1915" y="51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763" y="578"/>
                  </a:moveTo>
                  <a:cubicBezTo>
                    <a:pt x="1763" y="578"/>
                    <a:pt x="1763" y="578"/>
                    <a:pt x="1763" y="578"/>
                  </a:cubicBezTo>
                  <a:cubicBezTo>
                    <a:pt x="1763" y="578"/>
                    <a:pt x="1763" y="578"/>
                    <a:pt x="1763" y="578"/>
                  </a:cubicBezTo>
                  <a:close/>
                  <a:moveTo>
                    <a:pt x="1735" y="558"/>
                  </a:moveTo>
                  <a:cubicBezTo>
                    <a:pt x="1733" y="558"/>
                    <a:pt x="1733" y="566"/>
                    <a:pt x="1733" y="578"/>
                  </a:cubicBezTo>
                  <a:cubicBezTo>
                    <a:pt x="1748" y="594"/>
                    <a:pt x="1756" y="601"/>
                    <a:pt x="1760" y="601"/>
                  </a:cubicBezTo>
                  <a:lnTo>
                    <a:pt x="1760" y="601"/>
                  </a:lnTo>
                  <a:cubicBezTo>
                    <a:pt x="1745" y="571"/>
                    <a:pt x="1738" y="558"/>
                    <a:pt x="1735" y="558"/>
                  </a:cubicBezTo>
                  <a:close/>
                  <a:moveTo>
                    <a:pt x="1216" y="578"/>
                  </a:moveTo>
                  <a:lnTo>
                    <a:pt x="1216" y="578"/>
                  </a:lnTo>
                  <a:cubicBezTo>
                    <a:pt x="1216" y="589"/>
                    <a:pt x="1213" y="600"/>
                    <a:pt x="1208" y="609"/>
                  </a:cubicBezTo>
                  <a:cubicBezTo>
                    <a:pt x="1216" y="592"/>
                    <a:pt x="1216" y="579"/>
                    <a:pt x="1216" y="578"/>
                  </a:cubicBezTo>
                  <a:close/>
                  <a:moveTo>
                    <a:pt x="1763" y="578"/>
                  </a:moveTo>
                  <a:cubicBezTo>
                    <a:pt x="1763" y="594"/>
                    <a:pt x="1763" y="601"/>
                    <a:pt x="1760" y="601"/>
                  </a:cubicBezTo>
                  <a:cubicBezTo>
                    <a:pt x="1760" y="601"/>
                    <a:pt x="1760" y="601"/>
                    <a:pt x="1760" y="601"/>
                  </a:cubicBezTo>
                  <a:lnTo>
                    <a:pt x="1760" y="601"/>
                  </a:lnTo>
                  <a:cubicBezTo>
                    <a:pt x="1761" y="604"/>
                    <a:pt x="1762" y="606"/>
                    <a:pt x="1763" y="609"/>
                  </a:cubicBezTo>
                  <a:cubicBezTo>
                    <a:pt x="1763" y="598"/>
                    <a:pt x="1763" y="587"/>
                    <a:pt x="1763" y="578"/>
                  </a:cubicBezTo>
                  <a:close/>
                  <a:moveTo>
                    <a:pt x="1460" y="609"/>
                  </a:moveTo>
                  <a:cubicBezTo>
                    <a:pt x="1460" y="609"/>
                    <a:pt x="1460" y="609"/>
                    <a:pt x="1460" y="609"/>
                  </a:cubicBezTo>
                  <a:cubicBezTo>
                    <a:pt x="1460" y="609"/>
                    <a:pt x="1460" y="609"/>
                    <a:pt x="1460" y="609"/>
                  </a:cubicBezTo>
                  <a:close/>
                  <a:moveTo>
                    <a:pt x="1611" y="609"/>
                  </a:moveTo>
                  <a:lnTo>
                    <a:pt x="1611" y="609"/>
                  </a:lnTo>
                  <a:cubicBezTo>
                    <a:pt x="1611" y="609"/>
                    <a:pt x="1611" y="609"/>
                    <a:pt x="1611" y="609"/>
                  </a:cubicBezTo>
                  <a:close/>
                  <a:moveTo>
                    <a:pt x="1460" y="609"/>
                  </a:moveTo>
                  <a:cubicBezTo>
                    <a:pt x="1460" y="609"/>
                    <a:pt x="1460" y="609"/>
                    <a:pt x="1460" y="609"/>
                  </a:cubicBezTo>
                  <a:cubicBezTo>
                    <a:pt x="1460" y="609"/>
                    <a:pt x="1460" y="609"/>
                    <a:pt x="1460" y="609"/>
                  </a:cubicBezTo>
                  <a:close/>
                  <a:moveTo>
                    <a:pt x="1611" y="609"/>
                  </a:moveTo>
                  <a:lnTo>
                    <a:pt x="1611" y="609"/>
                  </a:lnTo>
                  <a:cubicBezTo>
                    <a:pt x="1611" y="609"/>
                    <a:pt x="1611" y="609"/>
                    <a:pt x="1611" y="609"/>
                  </a:cubicBezTo>
                  <a:close/>
                  <a:moveTo>
                    <a:pt x="1368" y="609"/>
                  </a:moveTo>
                  <a:cubicBezTo>
                    <a:pt x="1368" y="624"/>
                    <a:pt x="1361" y="632"/>
                    <a:pt x="1357" y="632"/>
                  </a:cubicBezTo>
                  <a:cubicBezTo>
                    <a:pt x="1353" y="632"/>
                    <a:pt x="1353" y="624"/>
                    <a:pt x="1368" y="609"/>
                  </a:cubicBezTo>
                  <a:close/>
                  <a:moveTo>
                    <a:pt x="821" y="609"/>
                  </a:moveTo>
                  <a:cubicBezTo>
                    <a:pt x="821" y="639"/>
                    <a:pt x="791" y="639"/>
                    <a:pt x="791" y="639"/>
                  </a:cubicBezTo>
                  <a:cubicBezTo>
                    <a:pt x="821" y="609"/>
                    <a:pt x="821" y="609"/>
                    <a:pt x="821" y="609"/>
                  </a:cubicBezTo>
                  <a:close/>
                  <a:moveTo>
                    <a:pt x="1659" y="567"/>
                  </a:moveTo>
                  <a:cubicBezTo>
                    <a:pt x="1656" y="567"/>
                    <a:pt x="1672" y="595"/>
                    <a:pt x="1672" y="639"/>
                  </a:cubicBezTo>
                  <a:cubicBezTo>
                    <a:pt x="1672" y="628"/>
                    <a:pt x="1672" y="617"/>
                    <a:pt x="1672" y="609"/>
                  </a:cubicBezTo>
                  <a:cubicBezTo>
                    <a:pt x="1672" y="609"/>
                    <a:pt x="1672" y="609"/>
                    <a:pt x="1672" y="578"/>
                  </a:cubicBezTo>
                  <a:cubicBezTo>
                    <a:pt x="1664" y="570"/>
                    <a:pt x="1660" y="567"/>
                    <a:pt x="1659" y="567"/>
                  </a:cubicBezTo>
                  <a:close/>
                  <a:moveTo>
                    <a:pt x="1642" y="639"/>
                  </a:moveTo>
                  <a:cubicBezTo>
                    <a:pt x="1642" y="639"/>
                    <a:pt x="1642" y="639"/>
                    <a:pt x="1642" y="639"/>
                  </a:cubicBezTo>
                  <a:cubicBezTo>
                    <a:pt x="1642" y="639"/>
                    <a:pt x="1642" y="639"/>
                    <a:pt x="1642" y="639"/>
                  </a:cubicBezTo>
                  <a:close/>
                  <a:moveTo>
                    <a:pt x="1672" y="639"/>
                  </a:moveTo>
                  <a:cubicBezTo>
                    <a:pt x="1672" y="639"/>
                    <a:pt x="1672" y="639"/>
                    <a:pt x="1672" y="639"/>
                  </a:cubicBezTo>
                  <a:cubicBezTo>
                    <a:pt x="1672" y="639"/>
                    <a:pt x="1672" y="639"/>
                    <a:pt x="1672" y="639"/>
                  </a:cubicBezTo>
                  <a:close/>
                  <a:moveTo>
                    <a:pt x="1642" y="639"/>
                  </a:moveTo>
                  <a:cubicBezTo>
                    <a:pt x="1642" y="639"/>
                    <a:pt x="1642" y="639"/>
                    <a:pt x="1642" y="639"/>
                  </a:cubicBezTo>
                  <a:cubicBezTo>
                    <a:pt x="1642" y="639"/>
                    <a:pt x="1642" y="639"/>
                    <a:pt x="1642" y="639"/>
                  </a:cubicBezTo>
                  <a:close/>
                  <a:moveTo>
                    <a:pt x="1672" y="639"/>
                  </a:moveTo>
                  <a:cubicBezTo>
                    <a:pt x="1672" y="639"/>
                    <a:pt x="1672" y="639"/>
                    <a:pt x="1672" y="639"/>
                  </a:cubicBezTo>
                  <a:cubicBezTo>
                    <a:pt x="1672" y="639"/>
                    <a:pt x="1672" y="639"/>
                    <a:pt x="1672" y="639"/>
                  </a:cubicBezTo>
                  <a:close/>
                  <a:moveTo>
                    <a:pt x="609" y="630"/>
                  </a:moveTo>
                  <a:cubicBezTo>
                    <a:pt x="599" y="636"/>
                    <a:pt x="588" y="639"/>
                    <a:pt x="578" y="639"/>
                  </a:cubicBezTo>
                  <a:cubicBezTo>
                    <a:pt x="568" y="649"/>
                    <a:pt x="565" y="653"/>
                    <a:pt x="566" y="653"/>
                  </a:cubicBezTo>
                  <a:cubicBezTo>
                    <a:pt x="568" y="653"/>
                    <a:pt x="588" y="639"/>
                    <a:pt x="608" y="639"/>
                  </a:cubicBezTo>
                  <a:cubicBezTo>
                    <a:pt x="608" y="636"/>
                    <a:pt x="609" y="633"/>
                    <a:pt x="609" y="630"/>
                  </a:cubicBezTo>
                  <a:close/>
                  <a:moveTo>
                    <a:pt x="904" y="589"/>
                  </a:moveTo>
                  <a:cubicBezTo>
                    <a:pt x="907" y="589"/>
                    <a:pt x="900" y="604"/>
                    <a:pt x="882" y="639"/>
                  </a:cubicBezTo>
                  <a:lnTo>
                    <a:pt x="912" y="609"/>
                  </a:lnTo>
                  <a:lnTo>
                    <a:pt x="912" y="609"/>
                  </a:lnTo>
                  <a:cubicBezTo>
                    <a:pt x="882" y="639"/>
                    <a:pt x="882" y="670"/>
                    <a:pt x="882" y="670"/>
                  </a:cubicBezTo>
                  <a:lnTo>
                    <a:pt x="882" y="639"/>
                  </a:lnTo>
                  <a:cubicBezTo>
                    <a:pt x="867" y="654"/>
                    <a:pt x="859" y="662"/>
                    <a:pt x="855" y="662"/>
                  </a:cubicBezTo>
                  <a:cubicBezTo>
                    <a:pt x="852" y="662"/>
                    <a:pt x="852" y="654"/>
                    <a:pt x="852" y="639"/>
                  </a:cubicBezTo>
                  <a:lnTo>
                    <a:pt x="852" y="639"/>
                  </a:lnTo>
                  <a:cubicBezTo>
                    <a:pt x="852" y="648"/>
                    <a:pt x="854" y="652"/>
                    <a:pt x="858" y="652"/>
                  </a:cubicBezTo>
                  <a:cubicBezTo>
                    <a:pt x="867" y="652"/>
                    <a:pt x="882" y="630"/>
                    <a:pt x="882" y="609"/>
                  </a:cubicBezTo>
                  <a:cubicBezTo>
                    <a:pt x="895" y="596"/>
                    <a:pt x="902" y="589"/>
                    <a:pt x="904" y="589"/>
                  </a:cubicBezTo>
                  <a:close/>
                  <a:moveTo>
                    <a:pt x="1985" y="619"/>
                  </a:moveTo>
                  <a:cubicBezTo>
                    <a:pt x="2007" y="646"/>
                    <a:pt x="2007" y="670"/>
                    <a:pt x="2007" y="670"/>
                  </a:cubicBezTo>
                  <a:cubicBezTo>
                    <a:pt x="2007" y="670"/>
                    <a:pt x="1994" y="645"/>
                    <a:pt x="1985" y="619"/>
                  </a:cubicBezTo>
                  <a:close/>
                  <a:moveTo>
                    <a:pt x="2493" y="609"/>
                  </a:moveTo>
                  <a:lnTo>
                    <a:pt x="2493" y="609"/>
                  </a:lnTo>
                  <a:cubicBezTo>
                    <a:pt x="2523" y="639"/>
                    <a:pt x="2523" y="670"/>
                    <a:pt x="2554" y="670"/>
                  </a:cubicBezTo>
                  <a:cubicBezTo>
                    <a:pt x="2554" y="670"/>
                    <a:pt x="2523" y="639"/>
                    <a:pt x="2493" y="609"/>
                  </a:cubicBezTo>
                  <a:close/>
                  <a:moveTo>
                    <a:pt x="821" y="670"/>
                  </a:moveTo>
                  <a:cubicBezTo>
                    <a:pt x="840" y="670"/>
                    <a:pt x="835" y="682"/>
                    <a:pt x="821" y="699"/>
                  </a:cubicBezTo>
                  <a:lnTo>
                    <a:pt x="821" y="699"/>
                  </a:lnTo>
                  <a:cubicBezTo>
                    <a:pt x="821" y="670"/>
                    <a:pt x="821" y="670"/>
                    <a:pt x="821" y="670"/>
                  </a:cubicBezTo>
                  <a:close/>
                  <a:moveTo>
                    <a:pt x="840" y="692"/>
                  </a:moveTo>
                  <a:cubicBezTo>
                    <a:pt x="844" y="692"/>
                    <a:pt x="838" y="698"/>
                    <a:pt x="826" y="700"/>
                  </a:cubicBezTo>
                  <a:lnTo>
                    <a:pt x="826" y="700"/>
                  </a:lnTo>
                  <a:cubicBezTo>
                    <a:pt x="834" y="694"/>
                    <a:pt x="838" y="692"/>
                    <a:pt x="840" y="692"/>
                  </a:cubicBezTo>
                  <a:close/>
                  <a:moveTo>
                    <a:pt x="1703" y="670"/>
                  </a:moveTo>
                  <a:cubicBezTo>
                    <a:pt x="1703" y="670"/>
                    <a:pt x="1703" y="670"/>
                    <a:pt x="1703" y="670"/>
                  </a:cubicBezTo>
                  <a:lnTo>
                    <a:pt x="1703" y="700"/>
                  </a:lnTo>
                  <a:lnTo>
                    <a:pt x="1702" y="699"/>
                  </a:lnTo>
                  <a:lnTo>
                    <a:pt x="1702" y="699"/>
                  </a:lnTo>
                  <a:cubicBezTo>
                    <a:pt x="1701" y="705"/>
                    <a:pt x="1700" y="708"/>
                    <a:pt x="1699" y="708"/>
                  </a:cubicBezTo>
                  <a:cubicBezTo>
                    <a:pt x="1697" y="708"/>
                    <a:pt x="1693" y="700"/>
                    <a:pt x="1688" y="685"/>
                  </a:cubicBezTo>
                  <a:lnTo>
                    <a:pt x="1688" y="685"/>
                  </a:lnTo>
                  <a:lnTo>
                    <a:pt x="1702" y="699"/>
                  </a:lnTo>
                  <a:lnTo>
                    <a:pt x="1702" y="699"/>
                  </a:lnTo>
                  <a:cubicBezTo>
                    <a:pt x="1702" y="693"/>
                    <a:pt x="1703" y="683"/>
                    <a:pt x="1703" y="670"/>
                  </a:cubicBezTo>
                  <a:close/>
                  <a:moveTo>
                    <a:pt x="1932" y="718"/>
                  </a:moveTo>
                  <a:cubicBezTo>
                    <a:pt x="1933" y="718"/>
                    <a:pt x="1937" y="722"/>
                    <a:pt x="1946" y="730"/>
                  </a:cubicBezTo>
                  <a:cubicBezTo>
                    <a:pt x="1946" y="730"/>
                    <a:pt x="1946" y="743"/>
                    <a:pt x="1946" y="761"/>
                  </a:cubicBezTo>
                  <a:cubicBezTo>
                    <a:pt x="1946" y="739"/>
                    <a:pt x="1931" y="718"/>
                    <a:pt x="1932" y="718"/>
                  </a:cubicBezTo>
                  <a:close/>
                  <a:moveTo>
                    <a:pt x="859" y="776"/>
                  </a:moveTo>
                  <a:cubicBezTo>
                    <a:pt x="846" y="794"/>
                    <a:pt x="839" y="803"/>
                    <a:pt x="840" y="803"/>
                  </a:cubicBezTo>
                  <a:cubicBezTo>
                    <a:pt x="840" y="803"/>
                    <a:pt x="844" y="799"/>
                    <a:pt x="852" y="791"/>
                  </a:cubicBezTo>
                  <a:cubicBezTo>
                    <a:pt x="854" y="786"/>
                    <a:pt x="857" y="780"/>
                    <a:pt x="859" y="776"/>
                  </a:cubicBezTo>
                  <a:close/>
                  <a:moveTo>
                    <a:pt x="1946" y="791"/>
                  </a:moveTo>
                  <a:cubicBezTo>
                    <a:pt x="1966" y="791"/>
                    <a:pt x="1973" y="805"/>
                    <a:pt x="1966" y="805"/>
                  </a:cubicBezTo>
                  <a:cubicBezTo>
                    <a:pt x="1963" y="805"/>
                    <a:pt x="1956" y="801"/>
                    <a:pt x="1946" y="791"/>
                  </a:cubicBezTo>
                  <a:close/>
                  <a:moveTo>
                    <a:pt x="2067" y="761"/>
                  </a:moveTo>
                  <a:cubicBezTo>
                    <a:pt x="2067" y="771"/>
                    <a:pt x="2071" y="782"/>
                    <a:pt x="2076" y="791"/>
                  </a:cubicBezTo>
                  <a:lnTo>
                    <a:pt x="2076" y="791"/>
                  </a:lnTo>
                  <a:cubicBezTo>
                    <a:pt x="2093" y="792"/>
                    <a:pt x="2097" y="795"/>
                    <a:pt x="2098" y="821"/>
                  </a:cubicBezTo>
                  <a:lnTo>
                    <a:pt x="2098" y="821"/>
                  </a:lnTo>
                  <a:cubicBezTo>
                    <a:pt x="2096" y="819"/>
                    <a:pt x="2084" y="807"/>
                    <a:pt x="2076" y="791"/>
                  </a:cubicBezTo>
                  <a:lnTo>
                    <a:pt x="2076" y="791"/>
                  </a:lnTo>
                  <a:cubicBezTo>
                    <a:pt x="2073" y="791"/>
                    <a:pt x="2071" y="791"/>
                    <a:pt x="2067" y="791"/>
                  </a:cubicBezTo>
                  <a:cubicBezTo>
                    <a:pt x="2037" y="761"/>
                    <a:pt x="2037" y="761"/>
                    <a:pt x="2037" y="761"/>
                  </a:cubicBezTo>
                  <a:close/>
                  <a:moveTo>
                    <a:pt x="1026" y="756"/>
                  </a:moveTo>
                  <a:cubicBezTo>
                    <a:pt x="1029" y="756"/>
                    <a:pt x="1021" y="774"/>
                    <a:pt x="1004" y="791"/>
                  </a:cubicBezTo>
                  <a:lnTo>
                    <a:pt x="1034" y="791"/>
                  </a:lnTo>
                  <a:cubicBezTo>
                    <a:pt x="1004" y="822"/>
                    <a:pt x="1004" y="822"/>
                    <a:pt x="1004" y="822"/>
                  </a:cubicBezTo>
                  <a:lnTo>
                    <a:pt x="1004" y="791"/>
                  </a:lnTo>
                  <a:cubicBezTo>
                    <a:pt x="1016" y="766"/>
                    <a:pt x="1024" y="756"/>
                    <a:pt x="1026" y="756"/>
                  </a:cubicBezTo>
                  <a:close/>
                  <a:moveTo>
                    <a:pt x="1824" y="761"/>
                  </a:moveTo>
                  <a:cubicBezTo>
                    <a:pt x="1824" y="761"/>
                    <a:pt x="1855" y="791"/>
                    <a:pt x="1855" y="791"/>
                  </a:cubicBezTo>
                  <a:lnTo>
                    <a:pt x="1855" y="822"/>
                  </a:lnTo>
                  <a:lnTo>
                    <a:pt x="1824" y="761"/>
                  </a:lnTo>
                  <a:close/>
                  <a:moveTo>
                    <a:pt x="973" y="822"/>
                  </a:moveTo>
                  <a:lnTo>
                    <a:pt x="973" y="822"/>
                  </a:lnTo>
                  <a:cubicBezTo>
                    <a:pt x="973" y="822"/>
                    <a:pt x="975" y="824"/>
                    <a:pt x="978" y="827"/>
                  </a:cubicBezTo>
                  <a:lnTo>
                    <a:pt x="978" y="827"/>
                  </a:lnTo>
                  <a:cubicBezTo>
                    <a:pt x="976" y="832"/>
                    <a:pt x="975" y="834"/>
                    <a:pt x="974" y="834"/>
                  </a:cubicBezTo>
                  <a:cubicBezTo>
                    <a:pt x="973" y="834"/>
                    <a:pt x="973" y="831"/>
                    <a:pt x="973" y="822"/>
                  </a:cubicBezTo>
                  <a:close/>
                  <a:moveTo>
                    <a:pt x="1763" y="852"/>
                  </a:moveTo>
                  <a:cubicBezTo>
                    <a:pt x="1794" y="882"/>
                    <a:pt x="1794" y="882"/>
                    <a:pt x="1794" y="882"/>
                  </a:cubicBezTo>
                  <a:cubicBezTo>
                    <a:pt x="1763" y="882"/>
                    <a:pt x="1763" y="882"/>
                    <a:pt x="1763" y="852"/>
                  </a:cubicBezTo>
                  <a:close/>
                  <a:moveTo>
                    <a:pt x="997" y="890"/>
                  </a:moveTo>
                  <a:cubicBezTo>
                    <a:pt x="990" y="896"/>
                    <a:pt x="981" y="905"/>
                    <a:pt x="973" y="913"/>
                  </a:cubicBezTo>
                  <a:cubicBezTo>
                    <a:pt x="973" y="922"/>
                    <a:pt x="973" y="925"/>
                    <a:pt x="974" y="925"/>
                  </a:cubicBezTo>
                  <a:cubicBezTo>
                    <a:pt x="976" y="925"/>
                    <a:pt x="981" y="909"/>
                    <a:pt x="997" y="890"/>
                  </a:cubicBezTo>
                  <a:close/>
                  <a:moveTo>
                    <a:pt x="1125" y="913"/>
                  </a:moveTo>
                  <a:cubicBezTo>
                    <a:pt x="1110" y="943"/>
                    <a:pt x="1110" y="958"/>
                    <a:pt x="1114" y="958"/>
                  </a:cubicBezTo>
                  <a:cubicBezTo>
                    <a:pt x="1118" y="958"/>
                    <a:pt x="1125" y="943"/>
                    <a:pt x="1125" y="913"/>
                  </a:cubicBezTo>
                  <a:close/>
                  <a:moveTo>
                    <a:pt x="1336" y="975"/>
                  </a:moveTo>
                  <a:lnTo>
                    <a:pt x="1336" y="975"/>
                  </a:lnTo>
                  <a:cubicBezTo>
                    <a:pt x="1308" y="1004"/>
                    <a:pt x="1308" y="1004"/>
                    <a:pt x="1308" y="1004"/>
                  </a:cubicBezTo>
                  <a:cubicBezTo>
                    <a:pt x="1327" y="1004"/>
                    <a:pt x="1334" y="992"/>
                    <a:pt x="1336" y="975"/>
                  </a:cubicBezTo>
                  <a:close/>
                  <a:moveTo>
                    <a:pt x="669" y="1"/>
                  </a:moveTo>
                  <a:cubicBezTo>
                    <a:pt x="608" y="1"/>
                    <a:pt x="578" y="31"/>
                    <a:pt x="578" y="31"/>
                  </a:cubicBezTo>
                  <a:lnTo>
                    <a:pt x="517" y="31"/>
                  </a:lnTo>
                  <a:cubicBezTo>
                    <a:pt x="493" y="43"/>
                    <a:pt x="469" y="51"/>
                    <a:pt x="451" y="55"/>
                  </a:cubicBezTo>
                  <a:lnTo>
                    <a:pt x="451" y="55"/>
                  </a:lnTo>
                  <a:cubicBezTo>
                    <a:pt x="464" y="46"/>
                    <a:pt x="470" y="42"/>
                    <a:pt x="468" y="42"/>
                  </a:cubicBezTo>
                  <a:lnTo>
                    <a:pt x="468" y="42"/>
                  </a:lnTo>
                  <a:cubicBezTo>
                    <a:pt x="466" y="42"/>
                    <a:pt x="453" y="48"/>
                    <a:pt x="431" y="59"/>
                  </a:cubicBezTo>
                  <a:lnTo>
                    <a:pt x="431" y="59"/>
                  </a:lnTo>
                  <a:cubicBezTo>
                    <a:pt x="417" y="62"/>
                    <a:pt x="413" y="62"/>
                    <a:pt x="426" y="62"/>
                  </a:cubicBezTo>
                  <a:lnTo>
                    <a:pt x="396" y="62"/>
                  </a:lnTo>
                  <a:cubicBezTo>
                    <a:pt x="351" y="77"/>
                    <a:pt x="329" y="91"/>
                    <a:pt x="327" y="99"/>
                  </a:cubicBezTo>
                  <a:lnTo>
                    <a:pt x="327" y="99"/>
                  </a:lnTo>
                  <a:cubicBezTo>
                    <a:pt x="300" y="123"/>
                    <a:pt x="274" y="123"/>
                    <a:pt x="274" y="123"/>
                  </a:cubicBezTo>
                  <a:lnTo>
                    <a:pt x="304" y="123"/>
                  </a:lnTo>
                  <a:cubicBezTo>
                    <a:pt x="365" y="123"/>
                    <a:pt x="365" y="123"/>
                    <a:pt x="304" y="153"/>
                  </a:cubicBezTo>
                  <a:cubicBezTo>
                    <a:pt x="304" y="153"/>
                    <a:pt x="335" y="153"/>
                    <a:pt x="365" y="123"/>
                  </a:cubicBezTo>
                  <a:cubicBezTo>
                    <a:pt x="396" y="107"/>
                    <a:pt x="411" y="100"/>
                    <a:pt x="415" y="100"/>
                  </a:cubicBezTo>
                  <a:cubicBezTo>
                    <a:pt x="418" y="100"/>
                    <a:pt x="411" y="107"/>
                    <a:pt x="396" y="123"/>
                  </a:cubicBezTo>
                  <a:cubicBezTo>
                    <a:pt x="365" y="123"/>
                    <a:pt x="335" y="153"/>
                    <a:pt x="335" y="153"/>
                  </a:cubicBezTo>
                  <a:lnTo>
                    <a:pt x="304" y="153"/>
                  </a:lnTo>
                  <a:cubicBezTo>
                    <a:pt x="304" y="168"/>
                    <a:pt x="304" y="176"/>
                    <a:pt x="308" y="176"/>
                  </a:cubicBezTo>
                  <a:cubicBezTo>
                    <a:pt x="312" y="176"/>
                    <a:pt x="320" y="168"/>
                    <a:pt x="335" y="153"/>
                  </a:cubicBezTo>
                  <a:lnTo>
                    <a:pt x="335" y="153"/>
                  </a:lnTo>
                  <a:cubicBezTo>
                    <a:pt x="335" y="168"/>
                    <a:pt x="335" y="168"/>
                    <a:pt x="331" y="168"/>
                  </a:cubicBezTo>
                  <a:cubicBezTo>
                    <a:pt x="327" y="168"/>
                    <a:pt x="320" y="168"/>
                    <a:pt x="304" y="183"/>
                  </a:cubicBezTo>
                  <a:cubicBezTo>
                    <a:pt x="304" y="183"/>
                    <a:pt x="304" y="183"/>
                    <a:pt x="276" y="212"/>
                  </a:cubicBezTo>
                  <a:lnTo>
                    <a:pt x="276" y="212"/>
                  </a:lnTo>
                  <a:cubicBezTo>
                    <a:pt x="285" y="210"/>
                    <a:pt x="298" y="208"/>
                    <a:pt x="314" y="203"/>
                  </a:cubicBezTo>
                  <a:lnTo>
                    <a:pt x="314" y="203"/>
                  </a:lnTo>
                  <a:cubicBezTo>
                    <a:pt x="284" y="216"/>
                    <a:pt x="272" y="226"/>
                    <a:pt x="285" y="226"/>
                  </a:cubicBezTo>
                  <a:cubicBezTo>
                    <a:pt x="292" y="226"/>
                    <a:pt x="308" y="223"/>
                    <a:pt x="335" y="214"/>
                  </a:cubicBezTo>
                  <a:cubicBezTo>
                    <a:pt x="335" y="214"/>
                    <a:pt x="396" y="214"/>
                    <a:pt x="426" y="183"/>
                  </a:cubicBezTo>
                  <a:lnTo>
                    <a:pt x="426" y="183"/>
                  </a:lnTo>
                  <a:lnTo>
                    <a:pt x="396" y="214"/>
                  </a:lnTo>
                  <a:cubicBezTo>
                    <a:pt x="365" y="214"/>
                    <a:pt x="335" y="244"/>
                    <a:pt x="365" y="244"/>
                  </a:cubicBezTo>
                  <a:cubicBezTo>
                    <a:pt x="365" y="244"/>
                    <a:pt x="365" y="274"/>
                    <a:pt x="335" y="274"/>
                  </a:cubicBezTo>
                  <a:cubicBezTo>
                    <a:pt x="326" y="283"/>
                    <a:pt x="325" y="287"/>
                    <a:pt x="329" y="287"/>
                  </a:cubicBezTo>
                  <a:cubicBezTo>
                    <a:pt x="340" y="287"/>
                    <a:pt x="383" y="266"/>
                    <a:pt x="426" y="244"/>
                  </a:cubicBezTo>
                  <a:lnTo>
                    <a:pt x="426" y="244"/>
                  </a:lnTo>
                  <a:cubicBezTo>
                    <a:pt x="396" y="274"/>
                    <a:pt x="426" y="274"/>
                    <a:pt x="426" y="274"/>
                  </a:cubicBezTo>
                  <a:cubicBezTo>
                    <a:pt x="426" y="274"/>
                    <a:pt x="426" y="274"/>
                    <a:pt x="396" y="305"/>
                  </a:cubicBezTo>
                  <a:cubicBezTo>
                    <a:pt x="413" y="296"/>
                    <a:pt x="423" y="292"/>
                    <a:pt x="427" y="292"/>
                  </a:cubicBezTo>
                  <a:cubicBezTo>
                    <a:pt x="436" y="292"/>
                    <a:pt x="408" y="314"/>
                    <a:pt x="365" y="335"/>
                  </a:cubicBezTo>
                  <a:cubicBezTo>
                    <a:pt x="365" y="350"/>
                    <a:pt x="365" y="358"/>
                    <a:pt x="373" y="358"/>
                  </a:cubicBezTo>
                  <a:cubicBezTo>
                    <a:pt x="380" y="358"/>
                    <a:pt x="396" y="350"/>
                    <a:pt x="426" y="335"/>
                  </a:cubicBezTo>
                  <a:cubicBezTo>
                    <a:pt x="486" y="305"/>
                    <a:pt x="487" y="305"/>
                    <a:pt x="487" y="305"/>
                  </a:cubicBezTo>
                  <a:lnTo>
                    <a:pt x="487" y="305"/>
                  </a:lnTo>
                  <a:cubicBezTo>
                    <a:pt x="487" y="305"/>
                    <a:pt x="487" y="305"/>
                    <a:pt x="456" y="335"/>
                  </a:cubicBezTo>
                  <a:cubicBezTo>
                    <a:pt x="487" y="305"/>
                    <a:pt x="517" y="305"/>
                    <a:pt x="517" y="305"/>
                  </a:cubicBezTo>
                  <a:lnTo>
                    <a:pt x="517" y="305"/>
                  </a:lnTo>
                  <a:cubicBezTo>
                    <a:pt x="517" y="305"/>
                    <a:pt x="487" y="335"/>
                    <a:pt x="456" y="335"/>
                  </a:cubicBezTo>
                  <a:cubicBezTo>
                    <a:pt x="456" y="335"/>
                    <a:pt x="456" y="335"/>
                    <a:pt x="426" y="366"/>
                  </a:cubicBezTo>
                  <a:cubicBezTo>
                    <a:pt x="396" y="366"/>
                    <a:pt x="396" y="366"/>
                    <a:pt x="396" y="396"/>
                  </a:cubicBezTo>
                  <a:cubicBezTo>
                    <a:pt x="416" y="396"/>
                    <a:pt x="436" y="383"/>
                    <a:pt x="438" y="383"/>
                  </a:cubicBezTo>
                  <a:lnTo>
                    <a:pt x="438" y="383"/>
                  </a:lnTo>
                  <a:cubicBezTo>
                    <a:pt x="440" y="383"/>
                    <a:pt x="436" y="386"/>
                    <a:pt x="426" y="396"/>
                  </a:cubicBezTo>
                  <a:cubicBezTo>
                    <a:pt x="426" y="396"/>
                    <a:pt x="440" y="410"/>
                    <a:pt x="449" y="410"/>
                  </a:cubicBezTo>
                  <a:cubicBezTo>
                    <a:pt x="453" y="410"/>
                    <a:pt x="456" y="406"/>
                    <a:pt x="456" y="396"/>
                  </a:cubicBezTo>
                  <a:cubicBezTo>
                    <a:pt x="456" y="396"/>
                    <a:pt x="456" y="396"/>
                    <a:pt x="456" y="426"/>
                  </a:cubicBezTo>
                  <a:cubicBezTo>
                    <a:pt x="456" y="426"/>
                    <a:pt x="456" y="440"/>
                    <a:pt x="465" y="440"/>
                  </a:cubicBezTo>
                  <a:cubicBezTo>
                    <a:pt x="470" y="440"/>
                    <a:pt x="477" y="437"/>
                    <a:pt x="487" y="427"/>
                  </a:cubicBezTo>
                  <a:lnTo>
                    <a:pt x="487" y="427"/>
                  </a:lnTo>
                  <a:cubicBezTo>
                    <a:pt x="456" y="457"/>
                    <a:pt x="456" y="457"/>
                    <a:pt x="456" y="457"/>
                  </a:cubicBezTo>
                  <a:cubicBezTo>
                    <a:pt x="487" y="457"/>
                    <a:pt x="517" y="487"/>
                    <a:pt x="487" y="487"/>
                  </a:cubicBezTo>
                  <a:lnTo>
                    <a:pt x="514" y="487"/>
                  </a:lnTo>
                  <a:cubicBezTo>
                    <a:pt x="524" y="480"/>
                    <a:pt x="535" y="470"/>
                    <a:pt x="548" y="457"/>
                  </a:cubicBezTo>
                  <a:cubicBezTo>
                    <a:pt x="573" y="444"/>
                    <a:pt x="588" y="437"/>
                    <a:pt x="590" y="437"/>
                  </a:cubicBezTo>
                  <a:lnTo>
                    <a:pt x="590" y="437"/>
                  </a:lnTo>
                  <a:cubicBezTo>
                    <a:pt x="593" y="437"/>
                    <a:pt x="571" y="452"/>
                    <a:pt x="517" y="487"/>
                  </a:cubicBezTo>
                  <a:lnTo>
                    <a:pt x="514" y="487"/>
                  </a:lnTo>
                  <a:cubicBezTo>
                    <a:pt x="512" y="489"/>
                    <a:pt x="510" y="490"/>
                    <a:pt x="508" y="492"/>
                  </a:cubicBezTo>
                  <a:lnTo>
                    <a:pt x="508" y="492"/>
                  </a:lnTo>
                  <a:cubicBezTo>
                    <a:pt x="511" y="490"/>
                    <a:pt x="514" y="489"/>
                    <a:pt x="517" y="487"/>
                  </a:cubicBezTo>
                  <a:lnTo>
                    <a:pt x="517" y="487"/>
                  </a:lnTo>
                  <a:cubicBezTo>
                    <a:pt x="502" y="502"/>
                    <a:pt x="494" y="510"/>
                    <a:pt x="498" y="510"/>
                  </a:cubicBezTo>
                  <a:cubicBezTo>
                    <a:pt x="502" y="510"/>
                    <a:pt x="517" y="502"/>
                    <a:pt x="548" y="487"/>
                  </a:cubicBezTo>
                  <a:lnTo>
                    <a:pt x="548" y="487"/>
                  </a:lnTo>
                  <a:cubicBezTo>
                    <a:pt x="548" y="487"/>
                    <a:pt x="548" y="487"/>
                    <a:pt x="548" y="487"/>
                  </a:cubicBezTo>
                  <a:cubicBezTo>
                    <a:pt x="598" y="454"/>
                    <a:pt x="629" y="430"/>
                    <a:pt x="633" y="430"/>
                  </a:cubicBezTo>
                  <a:lnTo>
                    <a:pt x="633" y="430"/>
                  </a:lnTo>
                  <a:cubicBezTo>
                    <a:pt x="636" y="430"/>
                    <a:pt x="619" y="446"/>
                    <a:pt x="578" y="487"/>
                  </a:cubicBezTo>
                  <a:cubicBezTo>
                    <a:pt x="517" y="548"/>
                    <a:pt x="487" y="548"/>
                    <a:pt x="487" y="548"/>
                  </a:cubicBezTo>
                  <a:cubicBezTo>
                    <a:pt x="496" y="557"/>
                    <a:pt x="502" y="561"/>
                    <a:pt x="507" y="561"/>
                  </a:cubicBezTo>
                  <a:cubicBezTo>
                    <a:pt x="520" y="561"/>
                    <a:pt x="526" y="539"/>
                    <a:pt x="548" y="518"/>
                  </a:cubicBezTo>
                  <a:lnTo>
                    <a:pt x="548" y="518"/>
                  </a:lnTo>
                  <a:cubicBezTo>
                    <a:pt x="509" y="575"/>
                    <a:pt x="495" y="597"/>
                    <a:pt x="505" y="597"/>
                  </a:cubicBezTo>
                  <a:cubicBezTo>
                    <a:pt x="511" y="597"/>
                    <a:pt x="525" y="590"/>
                    <a:pt x="548" y="578"/>
                  </a:cubicBezTo>
                  <a:lnTo>
                    <a:pt x="548" y="578"/>
                  </a:lnTo>
                  <a:cubicBezTo>
                    <a:pt x="517" y="609"/>
                    <a:pt x="517" y="609"/>
                    <a:pt x="548" y="609"/>
                  </a:cubicBezTo>
                  <a:cubicBezTo>
                    <a:pt x="548" y="609"/>
                    <a:pt x="556" y="609"/>
                    <a:pt x="569" y="604"/>
                  </a:cubicBezTo>
                  <a:lnTo>
                    <a:pt x="569" y="604"/>
                  </a:lnTo>
                  <a:cubicBezTo>
                    <a:pt x="558" y="614"/>
                    <a:pt x="556" y="621"/>
                    <a:pt x="560" y="621"/>
                  </a:cubicBezTo>
                  <a:cubicBezTo>
                    <a:pt x="563" y="621"/>
                    <a:pt x="569" y="618"/>
                    <a:pt x="578" y="609"/>
                  </a:cubicBezTo>
                  <a:lnTo>
                    <a:pt x="608" y="609"/>
                  </a:lnTo>
                  <a:cubicBezTo>
                    <a:pt x="617" y="600"/>
                    <a:pt x="621" y="596"/>
                    <a:pt x="622" y="596"/>
                  </a:cubicBezTo>
                  <a:lnTo>
                    <a:pt x="622" y="596"/>
                  </a:lnTo>
                  <a:cubicBezTo>
                    <a:pt x="623" y="596"/>
                    <a:pt x="613" y="612"/>
                    <a:pt x="609" y="630"/>
                  </a:cubicBezTo>
                  <a:lnTo>
                    <a:pt x="609" y="630"/>
                  </a:lnTo>
                  <a:cubicBezTo>
                    <a:pt x="629" y="618"/>
                    <a:pt x="649" y="598"/>
                    <a:pt x="669" y="578"/>
                  </a:cubicBezTo>
                  <a:cubicBezTo>
                    <a:pt x="700" y="578"/>
                    <a:pt x="669" y="609"/>
                    <a:pt x="639" y="609"/>
                  </a:cubicBezTo>
                  <a:cubicBezTo>
                    <a:pt x="608" y="639"/>
                    <a:pt x="608" y="639"/>
                    <a:pt x="608" y="670"/>
                  </a:cubicBezTo>
                  <a:lnTo>
                    <a:pt x="639" y="670"/>
                  </a:lnTo>
                  <a:cubicBezTo>
                    <a:pt x="639" y="654"/>
                    <a:pt x="646" y="647"/>
                    <a:pt x="650" y="647"/>
                  </a:cubicBezTo>
                  <a:cubicBezTo>
                    <a:pt x="654" y="647"/>
                    <a:pt x="654" y="654"/>
                    <a:pt x="639" y="670"/>
                  </a:cubicBezTo>
                  <a:cubicBezTo>
                    <a:pt x="639" y="670"/>
                    <a:pt x="669" y="639"/>
                    <a:pt x="669" y="639"/>
                  </a:cubicBezTo>
                  <a:cubicBezTo>
                    <a:pt x="669" y="639"/>
                    <a:pt x="669" y="653"/>
                    <a:pt x="678" y="653"/>
                  </a:cubicBezTo>
                  <a:cubicBezTo>
                    <a:pt x="683" y="653"/>
                    <a:pt x="689" y="649"/>
                    <a:pt x="700" y="639"/>
                  </a:cubicBezTo>
                  <a:cubicBezTo>
                    <a:pt x="700" y="639"/>
                    <a:pt x="700" y="639"/>
                    <a:pt x="700" y="670"/>
                  </a:cubicBezTo>
                  <a:cubicBezTo>
                    <a:pt x="735" y="652"/>
                    <a:pt x="750" y="635"/>
                    <a:pt x="750" y="635"/>
                  </a:cubicBezTo>
                  <a:lnTo>
                    <a:pt x="750" y="635"/>
                  </a:lnTo>
                  <a:cubicBezTo>
                    <a:pt x="750" y="635"/>
                    <a:pt x="743" y="644"/>
                    <a:pt x="730" y="670"/>
                  </a:cubicBezTo>
                  <a:cubicBezTo>
                    <a:pt x="730" y="670"/>
                    <a:pt x="730" y="670"/>
                    <a:pt x="760" y="639"/>
                  </a:cubicBezTo>
                  <a:lnTo>
                    <a:pt x="760" y="639"/>
                  </a:lnTo>
                  <a:cubicBezTo>
                    <a:pt x="743" y="675"/>
                    <a:pt x="735" y="690"/>
                    <a:pt x="738" y="690"/>
                  </a:cubicBezTo>
                  <a:cubicBezTo>
                    <a:pt x="740" y="690"/>
                    <a:pt x="748" y="682"/>
                    <a:pt x="760" y="670"/>
                  </a:cubicBezTo>
                  <a:cubicBezTo>
                    <a:pt x="760" y="687"/>
                    <a:pt x="760" y="705"/>
                    <a:pt x="766" y="705"/>
                  </a:cubicBezTo>
                  <a:cubicBezTo>
                    <a:pt x="771" y="705"/>
                    <a:pt x="778" y="695"/>
                    <a:pt x="791" y="670"/>
                  </a:cubicBezTo>
                  <a:cubicBezTo>
                    <a:pt x="791" y="700"/>
                    <a:pt x="791" y="700"/>
                    <a:pt x="791" y="700"/>
                  </a:cubicBezTo>
                  <a:lnTo>
                    <a:pt x="821" y="670"/>
                  </a:lnTo>
                  <a:lnTo>
                    <a:pt x="821" y="670"/>
                  </a:lnTo>
                  <a:cubicBezTo>
                    <a:pt x="791" y="700"/>
                    <a:pt x="791" y="730"/>
                    <a:pt x="791" y="730"/>
                  </a:cubicBezTo>
                  <a:cubicBezTo>
                    <a:pt x="803" y="718"/>
                    <a:pt x="814" y="709"/>
                    <a:pt x="821" y="703"/>
                  </a:cubicBezTo>
                  <a:lnTo>
                    <a:pt x="821" y="703"/>
                  </a:lnTo>
                  <a:cubicBezTo>
                    <a:pt x="821" y="730"/>
                    <a:pt x="821" y="732"/>
                    <a:pt x="821" y="761"/>
                  </a:cubicBezTo>
                  <a:lnTo>
                    <a:pt x="791" y="761"/>
                  </a:lnTo>
                  <a:cubicBezTo>
                    <a:pt x="791" y="776"/>
                    <a:pt x="791" y="784"/>
                    <a:pt x="795" y="784"/>
                  </a:cubicBezTo>
                  <a:cubicBezTo>
                    <a:pt x="798" y="784"/>
                    <a:pt x="806" y="776"/>
                    <a:pt x="821" y="761"/>
                  </a:cubicBezTo>
                  <a:lnTo>
                    <a:pt x="821" y="761"/>
                  </a:lnTo>
                  <a:cubicBezTo>
                    <a:pt x="808" y="787"/>
                    <a:pt x="806" y="796"/>
                    <a:pt x="811" y="796"/>
                  </a:cubicBezTo>
                  <a:cubicBezTo>
                    <a:pt x="816" y="796"/>
                    <a:pt x="834" y="778"/>
                    <a:pt x="852" y="761"/>
                  </a:cubicBezTo>
                  <a:cubicBezTo>
                    <a:pt x="864" y="748"/>
                    <a:pt x="872" y="741"/>
                    <a:pt x="874" y="741"/>
                  </a:cubicBezTo>
                  <a:lnTo>
                    <a:pt x="874" y="741"/>
                  </a:lnTo>
                  <a:cubicBezTo>
                    <a:pt x="876" y="741"/>
                    <a:pt x="871" y="751"/>
                    <a:pt x="859" y="776"/>
                  </a:cubicBezTo>
                  <a:lnTo>
                    <a:pt x="859" y="776"/>
                  </a:lnTo>
                  <a:cubicBezTo>
                    <a:pt x="872" y="759"/>
                    <a:pt x="890" y="733"/>
                    <a:pt x="912" y="700"/>
                  </a:cubicBezTo>
                  <a:lnTo>
                    <a:pt x="912" y="700"/>
                  </a:lnTo>
                  <a:cubicBezTo>
                    <a:pt x="900" y="725"/>
                    <a:pt x="890" y="745"/>
                    <a:pt x="882" y="761"/>
                  </a:cubicBezTo>
                  <a:lnTo>
                    <a:pt x="882" y="761"/>
                  </a:lnTo>
                  <a:cubicBezTo>
                    <a:pt x="882" y="791"/>
                    <a:pt x="882" y="791"/>
                    <a:pt x="882" y="791"/>
                  </a:cubicBezTo>
                  <a:cubicBezTo>
                    <a:pt x="882" y="806"/>
                    <a:pt x="890" y="814"/>
                    <a:pt x="897" y="814"/>
                  </a:cubicBezTo>
                  <a:cubicBezTo>
                    <a:pt x="899" y="814"/>
                    <a:pt x="901" y="814"/>
                    <a:pt x="903" y="813"/>
                  </a:cubicBezTo>
                  <a:lnTo>
                    <a:pt x="903" y="813"/>
                  </a:lnTo>
                  <a:cubicBezTo>
                    <a:pt x="899" y="821"/>
                    <a:pt x="899" y="824"/>
                    <a:pt x="901" y="824"/>
                  </a:cubicBezTo>
                  <a:cubicBezTo>
                    <a:pt x="905" y="824"/>
                    <a:pt x="924" y="798"/>
                    <a:pt x="943" y="761"/>
                  </a:cubicBezTo>
                  <a:lnTo>
                    <a:pt x="943" y="791"/>
                  </a:lnTo>
                  <a:cubicBezTo>
                    <a:pt x="912" y="822"/>
                    <a:pt x="912" y="822"/>
                    <a:pt x="943" y="852"/>
                  </a:cubicBezTo>
                  <a:cubicBezTo>
                    <a:pt x="963" y="852"/>
                    <a:pt x="970" y="852"/>
                    <a:pt x="981" y="833"/>
                  </a:cubicBezTo>
                  <a:lnTo>
                    <a:pt x="981" y="833"/>
                  </a:lnTo>
                  <a:cubicBezTo>
                    <a:pt x="988" y="845"/>
                    <a:pt x="992" y="864"/>
                    <a:pt x="973" y="882"/>
                  </a:cubicBezTo>
                  <a:cubicBezTo>
                    <a:pt x="960" y="908"/>
                    <a:pt x="958" y="918"/>
                    <a:pt x="963" y="918"/>
                  </a:cubicBezTo>
                  <a:cubicBezTo>
                    <a:pt x="968" y="918"/>
                    <a:pt x="986" y="900"/>
                    <a:pt x="1004" y="882"/>
                  </a:cubicBezTo>
                  <a:lnTo>
                    <a:pt x="1004" y="882"/>
                  </a:lnTo>
                  <a:cubicBezTo>
                    <a:pt x="1001" y="885"/>
                    <a:pt x="999" y="888"/>
                    <a:pt x="997" y="890"/>
                  </a:cubicBezTo>
                  <a:lnTo>
                    <a:pt x="997" y="890"/>
                  </a:lnTo>
                  <a:cubicBezTo>
                    <a:pt x="1005" y="883"/>
                    <a:pt x="1011" y="878"/>
                    <a:pt x="1014" y="878"/>
                  </a:cubicBezTo>
                  <a:cubicBezTo>
                    <a:pt x="1018" y="878"/>
                    <a:pt x="1016" y="887"/>
                    <a:pt x="1004" y="913"/>
                  </a:cubicBezTo>
                  <a:cubicBezTo>
                    <a:pt x="1014" y="903"/>
                    <a:pt x="1020" y="899"/>
                    <a:pt x="1025" y="899"/>
                  </a:cubicBezTo>
                  <a:cubicBezTo>
                    <a:pt x="1034" y="899"/>
                    <a:pt x="1034" y="913"/>
                    <a:pt x="1034" y="913"/>
                  </a:cubicBezTo>
                  <a:cubicBezTo>
                    <a:pt x="1034" y="913"/>
                    <a:pt x="1034" y="913"/>
                    <a:pt x="1034" y="943"/>
                  </a:cubicBezTo>
                  <a:cubicBezTo>
                    <a:pt x="1034" y="943"/>
                    <a:pt x="1064" y="882"/>
                    <a:pt x="1064" y="882"/>
                  </a:cubicBezTo>
                  <a:cubicBezTo>
                    <a:pt x="1095" y="852"/>
                    <a:pt x="1095" y="822"/>
                    <a:pt x="1095" y="822"/>
                  </a:cubicBezTo>
                  <a:lnTo>
                    <a:pt x="1095" y="822"/>
                  </a:lnTo>
                  <a:cubicBezTo>
                    <a:pt x="1091" y="825"/>
                    <a:pt x="1088" y="828"/>
                    <a:pt x="1086" y="832"/>
                  </a:cubicBezTo>
                  <a:lnTo>
                    <a:pt x="1086" y="832"/>
                  </a:lnTo>
                  <a:cubicBezTo>
                    <a:pt x="1091" y="817"/>
                    <a:pt x="1095" y="802"/>
                    <a:pt x="1095" y="791"/>
                  </a:cubicBezTo>
                  <a:cubicBezTo>
                    <a:pt x="1095" y="791"/>
                    <a:pt x="1095" y="791"/>
                    <a:pt x="1095" y="822"/>
                  </a:cubicBezTo>
                  <a:lnTo>
                    <a:pt x="1095" y="852"/>
                  </a:lnTo>
                  <a:cubicBezTo>
                    <a:pt x="1095" y="882"/>
                    <a:pt x="1064" y="913"/>
                    <a:pt x="1064" y="913"/>
                  </a:cubicBezTo>
                  <a:cubicBezTo>
                    <a:pt x="1064" y="913"/>
                    <a:pt x="1064" y="913"/>
                    <a:pt x="1095" y="882"/>
                  </a:cubicBezTo>
                  <a:cubicBezTo>
                    <a:pt x="1095" y="913"/>
                    <a:pt x="1095" y="913"/>
                    <a:pt x="1095" y="913"/>
                  </a:cubicBezTo>
                  <a:cubicBezTo>
                    <a:pt x="1095" y="928"/>
                    <a:pt x="1095" y="936"/>
                    <a:pt x="1099" y="936"/>
                  </a:cubicBezTo>
                  <a:cubicBezTo>
                    <a:pt x="1102" y="936"/>
                    <a:pt x="1110" y="928"/>
                    <a:pt x="1125" y="913"/>
                  </a:cubicBezTo>
                  <a:lnTo>
                    <a:pt x="1125" y="913"/>
                  </a:lnTo>
                  <a:cubicBezTo>
                    <a:pt x="1125" y="913"/>
                    <a:pt x="1125" y="913"/>
                    <a:pt x="1125" y="913"/>
                  </a:cubicBezTo>
                  <a:cubicBezTo>
                    <a:pt x="1140" y="898"/>
                    <a:pt x="1148" y="890"/>
                    <a:pt x="1152" y="890"/>
                  </a:cubicBezTo>
                  <a:cubicBezTo>
                    <a:pt x="1156" y="890"/>
                    <a:pt x="1156" y="898"/>
                    <a:pt x="1156" y="913"/>
                  </a:cubicBezTo>
                  <a:cubicBezTo>
                    <a:pt x="1156" y="921"/>
                    <a:pt x="1156" y="932"/>
                    <a:pt x="1156" y="943"/>
                  </a:cubicBezTo>
                  <a:cubicBezTo>
                    <a:pt x="1136" y="1001"/>
                    <a:pt x="1129" y="1022"/>
                    <a:pt x="1134" y="1022"/>
                  </a:cubicBezTo>
                  <a:cubicBezTo>
                    <a:pt x="1137" y="1022"/>
                    <a:pt x="1144" y="1015"/>
                    <a:pt x="1156" y="1004"/>
                  </a:cubicBezTo>
                  <a:cubicBezTo>
                    <a:pt x="1156" y="974"/>
                    <a:pt x="1156" y="974"/>
                    <a:pt x="1186" y="974"/>
                  </a:cubicBezTo>
                  <a:cubicBezTo>
                    <a:pt x="1186" y="943"/>
                    <a:pt x="1186" y="943"/>
                    <a:pt x="1186" y="913"/>
                  </a:cubicBezTo>
                  <a:lnTo>
                    <a:pt x="1216" y="852"/>
                  </a:lnTo>
                  <a:cubicBezTo>
                    <a:pt x="1216" y="882"/>
                    <a:pt x="1216" y="882"/>
                    <a:pt x="1216" y="913"/>
                  </a:cubicBezTo>
                  <a:cubicBezTo>
                    <a:pt x="1186" y="943"/>
                    <a:pt x="1216" y="943"/>
                    <a:pt x="1216" y="943"/>
                  </a:cubicBezTo>
                  <a:cubicBezTo>
                    <a:pt x="1216" y="958"/>
                    <a:pt x="1216" y="966"/>
                    <a:pt x="1220" y="966"/>
                  </a:cubicBezTo>
                  <a:cubicBezTo>
                    <a:pt x="1223" y="966"/>
                    <a:pt x="1227" y="963"/>
                    <a:pt x="1234" y="956"/>
                  </a:cubicBezTo>
                  <a:lnTo>
                    <a:pt x="1234" y="956"/>
                  </a:lnTo>
                  <a:cubicBezTo>
                    <a:pt x="1234" y="969"/>
                    <a:pt x="1238" y="976"/>
                    <a:pt x="1246" y="976"/>
                  </a:cubicBezTo>
                  <a:cubicBezTo>
                    <a:pt x="1254" y="976"/>
                    <a:pt x="1266" y="966"/>
                    <a:pt x="1277" y="943"/>
                  </a:cubicBezTo>
                  <a:cubicBezTo>
                    <a:pt x="1277" y="943"/>
                    <a:pt x="1277" y="943"/>
                    <a:pt x="1277" y="974"/>
                  </a:cubicBezTo>
                  <a:cubicBezTo>
                    <a:pt x="1277" y="1004"/>
                    <a:pt x="1277" y="1004"/>
                    <a:pt x="1277" y="1004"/>
                  </a:cubicBezTo>
                  <a:cubicBezTo>
                    <a:pt x="1277" y="1004"/>
                    <a:pt x="1308" y="974"/>
                    <a:pt x="1308" y="974"/>
                  </a:cubicBezTo>
                  <a:cubicBezTo>
                    <a:pt x="1308" y="974"/>
                    <a:pt x="1338" y="974"/>
                    <a:pt x="1338" y="943"/>
                  </a:cubicBezTo>
                  <a:lnTo>
                    <a:pt x="1338" y="943"/>
                  </a:lnTo>
                  <a:cubicBezTo>
                    <a:pt x="1338" y="954"/>
                    <a:pt x="1338" y="965"/>
                    <a:pt x="1336" y="975"/>
                  </a:cubicBezTo>
                  <a:lnTo>
                    <a:pt x="1336" y="975"/>
                  </a:lnTo>
                  <a:cubicBezTo>
                    <a:pt x="1337" y="975"/>
                    <a:pt x="1337" y="974"/>
                    <a:pt x="1338" y="974"/>
                  </a:cubicBezTo>
                  <a:cubicBezTo>
                    <a:pt x="1338" y="943"/>
                    <a:pt x="1338" y="943"/>
                    <a:pt x="1338" y="943"/>
                  </a:cubicBezTo>
                  <a:cubicBezTo>
                    <a:pt x="1338" y="958"/>
                    <a:pt x="1346" y="966"/>
                    <a:pt x="1353" y="966"/>
                  </a:cubicBezTo>
                  <a:cubicBezTo>
                    <a:pt x="1361" y="966"/>
                    <a:pt x="1368" y="958"/>
                    <a:pt x="1368" y="943"/>
                  </a:cubicBezTo>
                  <a:cubicBezTo>
                    <a:pt x="1368" y="943"/>
                    <a:pt x="1368" y="943"/>
                    <a:pt x="1368" y="974"/>
                  </a:cubicBezTo>
                  <a:cubicBezTo>
                    <a:pt x="1368" y="985"/>
                    <a:pt x="1368" y="995"/>
                    <a:pt x="1368" y="1004"/>
                  </a:cubicBezTo>
                  <a:cubicBezTo>
                    <a:pt x="1399" y="1004"/>
                    <a:pt x="1399" y="1004"/>
                    <a:pt x="1368" y="1034"/>
                  </a:cubicBezTo>
                  <a:cubicBezTo>
                    <a:pt x="1368" y="1052"/>
                    <a:pt x="1368" y="1069"/>
                    <a:pt x="1374" y="1069"/>
                  </a:cubicBezTo>
                  <a:cubicBezTo>
                    <a:pt x="1378" y="1069"/>
                    <a:pt x="1386" y="1060"/>
                    <a:pt x="1399" y="1034"/>
                  </a:cubicBezTo>
                  <a:cubicBezTo>
                    <a:pt x="1429" y="1034"/>
                    <a:pt x="1429" y="1034"/>
                    <a:pt x="1429" y="1004"/>
                  </a:cubicBezTo>
                  <a:cubicBezTo>
                    <a:pt x="1429" y="1004"/>
                    <a:pt x="1460" y="974"/>
                    <a:pt x="1490" y="974"/>
                  </a:cubicBezTo>
                  <a:cubicBezTo>
                    <a:pt x="1490" y="974"/>
                    <a:pt x="1520" y="974"/>
                    <a:pt x="1520" y="943"/>
                  </a:cubicBezTo>
                  <a:cubicBezTo>
                    <a:pt x="1520" y="974"/>
                    <a:pt x="1520" y="974"/>
                    <a:pt x="1520" y="974"/>
                  </a:cubicBezTo>
                  <a:cubicBezTo>
                    <a:pt x="1520" y="974"/>
                    <a:pt x="1520" y="974"/>
                    <a:pt x="1520" y="1004"/>
                  </a:cubicBezTo>
                  <a:cubicBezTo>
                    <a:pt x="1551" y="974"/>
                    <a:pt x="1551" y="974"/>
                    <a:pt x="1551" y="974"/>
                  </a:cubicBezTo>
                  <a:cubicBezTo>
                    <a:pt x="1551" y="985"/>
                    <a:pt x="1551" y="996"/>
                    <a:pt x="1551" y="1004"/>
                  </a:cubicBezTo>
                  <a:cubicBezTo>
                    <a:pt x="1551" y="974"/>
                    <a:pt x="1581" y="974"/>
                    <a:pt x="1581" y="943"/>
                  </a:cubicBezTo>
                  <a:cubicBezTo>
                    <a:pt x="1581" y="928"/>
                    <a:pt x="1581" y="920"/>
                    <a:pt x="1585" y="920"/>
                  </a:cubicBezTo>
                  <a:cubicBezTo>
                    <a:pt x="1589" y="920"/>
                    <a:pt x="1596" y="928"/>
                    <a:pt x="1611" y="943"/>
                  </a:cubicBezTo>
                  <a:cubicBezTo>
                    <a:pt x="1611" y="1004"/>
                    <a:pt x="1611" y="1004"/>
                    <a:pt x="1611" y="1004"/>
                  </a:cubicBezTo>
                  <a:cubicBezTo>
                    <a:pt x="1611" y="1014"/>
                    <a:pt x="1611" y="1026"/>
                    <a:pt x="1611" y="1034"/>
                  </a:cubicBezTo>
                  <a:cubicBezTo>
                    <a:pt x="1611" y="1065"/>
                    <a:pt x="1611" y="1065"/>
                    <a:pt x="1611" y="1065"/>
                  </a:cubicBezTo>
                  <a:cubicBezTo>
                    <a:pt x="1611" y="1034"/>
                    <a:pt x="1642" y="1034"/>
                    <a:pt x="1642" y="1034"/>
                  </a:cubicBezTo>
                  <a:cubicBezTo>
                    <a:pt x="1642" y="1034"/>
                    <a:pt x="1642" y="1004"/>
                    <a:pt x="1642" y="913"/>
                  </a:cubicBezTo>
                  <a:lnTo>
                    <a:pt x="1642" y="852"/>
                  </a:lnTo>
                  <a:lnTo>
                    <a:pt x="1672" y="913"/>
                  </a:lnTo>
                  <a:cubicBezTo>
                    <a:pt x="1672" y="934"/>
                    <a:pt x="1672" y="955"/>
                    <a:pt x="1672" y="974"/>
                  </a:cubicBezTo>
                  <a:cubicBezTo>
                    <a:pt x="1703" y="974"/>
                    <a:pt x="1703" y="974"/>
                    <a:pt x="1703" y="1004"/>
                  </a:cubicBezTo>
                  <a:cubicBezTo>
                    <a:pt x="1703" y="1004"/>
                    <a:pt x="1703" y="1004"/>
                    <a:pt x="1703" y="943"/>
                  </a:cubicBezTo>
                  <a:cubicBezTo>
                    <a:pt x="1703" y="993"/>
                    <a:pt x="1712" y="1016"/>
                    <a:pt x="1720" y="1016"/>
                  </a:cubicBezTo>
                  <a:cubicBezTo>
                    <a:pt x="1727" y="1016"/>
                    <a:pt x="1733" y="1001"/>
                    <a:pt x="1733" y="974"/>
                  </a:cubicBezTo>
                  <a:cubicBezTo>
                    <a:pt x="1703" y="943"/>
                    <a:pt x="1733" y="943"/>
                    <a:pt x="1733" y="943"/>
                  </a:cubicBezTo>
                  <a:lnTo>
                    <a:pt x="1733" y="974"/>
                  </a:lnTo>
                  <a:cubicBezTo>
                    <a:pt x="1763" y="974"/>
                    <a:pt x="1763" y="974"/>
                    <a:pt x="1763" y="943"/>
                  </a:cubicBezTo>
                  <a:cubicBezTo>
                    <a:pt x="1763" y="954"/>
                    <a:pt x="1763" y="965"/>
                    <a:pt x="1763" y="974"/>
                  </a:cubicBezTo>
                  <a:cubicBezTo>
                    <a:pt x="1779" y="1004"/>
                    <a:pt x="1786" y="1019"/>
                    <a:pt x="1790" y="1019"/>
                  </a:cubicBezTo>
                  <a:cubicBezTo>
                    <a:pt x="1794" y="1019"/>
                    <a:pt x="1794" y="1004"/>
                    <a:pt x="1794" y="974"/>
                  </a:cubicBezTo>
                  <a:cubicBezTo>
                    <a:pt x="1794" y="974"/>
                    <a:pt x="1794" y="943"/>
                    <a:pt x="1794" y="943"/>
                  </a:cubicBezTo>
                  <a:cubicBezTo>
                    <a:pt x="1824" y="943"/>
                    <a:pt x="1824" y="943"/>
                    <a:pt x="1824" y="974"/>
                  </a:cubicBezTo>
                  <a:cubicBezTo>
                    <a:pt x="1842" y="1009"/>
                    <a:pt x="1849" y="1024"/>
                    <a:pt x="1852" y="1024"/>
                  </a:cubicBezTo>
                  <a:cubicBezTo>
                    <a:pt x="1855" y="1024"/>
                    <a:pt x="1855" y="1017"/>
                    <a:pt x="1855" y="1004"/>
                  </a:cubicBezTo>
                  <a:cubicBezTo>
                    <a:pt x="1824" y="944"/>
                    <a:pt x="1824" y="943"/>
                    <a:pt x="1824" y="943"/>
                  </a:cubicBezTo>
                  <a:lnTo>
                    <a:pt x="1824" y="943"/>
                  </a:lnTo>
                  <a:cubicBezTo>
                    <a:pt x="1833" y="952"/>
                    <a:pt x="1839" y="956"/>
                    <a:pt x="1844" y="956"/>
                  </a:cubicBezTo>
                  <a:cubicBezTo>
                    <a:pt x="1855" y="956"/>
                    <a:pt x="1855" y="934"/>
                    <a:pt x="1855" y="913"/>
                  </a:cubicBezTo>
                  <a:cubicBezTo>
                    <a:pt x="1837" y="877"/>
                    <a:pt x="1829" y="862"/>
                    <a:pt x="1833" y="862"/>
                  </a:cubicBezTo>
                  <a:lnTo>
                    <a:pt x="1833" y="862"/>
                  </a:lnTo>
                  <a:cubicBezTo>
                    <a:pt x="1835" y="862"/>
                    <a:pt x="1842" y="870"/>
                    <a:pt x="1855" y="882"/>
                  </a:cubicBezTo>
                  <a:cubicBezTo>
                    <a:pt x="1855" y="882"/>
                    <a:pt x="1855" y="913"/>
                    <a:pt x="1855" y="943"/>
                  </a:cubicBezTo>
                  <a:cubicBezTo>
                    <a:pt x="1855" y="974"/>
                    <a:pt x="1885" y="1004"/>
                    <a:pt x="1885" y="1004"/>
                  </a:cubicBezTo>
                  <a:cubicBezTo>
                    <a:pt x="1885" y="1004"/>
                    <a:pt x="1885" y="1004"/>
                    <a:pt x="1885" y="974"/>
                  </a:cubicBezTo>
                  <a:cubicBezTo>
                    <a:pt x="1885" y="943"/>
                    <a:pt x="1885" y="943"/>
                    <a:pt x="1885" y="943"/>
                  </a:cubicBezTo>
                  <a:cubicBezTo>
                    <a:pt x="1885" y="943"/>
                    <a:pt x="1885" y="943"/>
                    <a:pt x="1885" y="913"/>
                  </a:cubicBezTo>
                  <a:cubicBezTo>
                    <a:pt x="1855" y="882"/>
                    <a:pt x="1855" y="882"/>
                    <a:pt x="1885" y="852"/>
                  </a:cubicBezTo>
                  <a:cubicBezTo>
                    <a:pt x="1885" y="882"/>
                    <a:pt x="1885" y="882"/>
                    <a:pt x="1885" y="882"/>
                  </a:cubicBezTo>
                  <a:cubicBezTo>
                    <a:pt x="1885" y="913"/>
                    <a:pt x="1885" y="913"/>
                    <a:pt x="1885" y="913"/>
                  </a:cubicBezTo>
                  <a:lnTo>
                    <a:pt x="1915" y="974"/>
                  </a:lnTo>
                  <a:cubicBezTo>
                    <a:pt x="1915" y="974"/>
                    <a:pt x="1915" y="943"/>
                    <a:pt x="1915" y="943"/>
                  </a:cubicBezTo>
                  <a:cubicBezTo>
                    <a:pt x="1915" y="913"/>
                    <a:pt x="1976" y="913"/>
                    <a:pt x="1976" y="913"/>
                  </a:cubicBezTo>
                  <a:cubicBezTo>
                    <a:pt x="1991" y="928"/>
                    <a:pt x="1999" y="936"/>
                    <a:pt x="2003" y="936"/>
                  </a:cubicBezTo>
                  <a:cubicBezTo>
                    <a:pt x="2007" y="936"/>
                    <a:pt x="2007" y="928"/>
                    <a:pt x="2007" y="913"/>
                  </a:cubicBezTo>
                  <a:cubicBezTo>
                    <a:pt x="1976" y="882"/>
                    <a:pt x="2007" y="882"/>
                    <a:pt x="2007" y="852"/>
                  </a:cubicBezTo>
                  <a:cubicBezTo>
                    <a:pt x="2037" y="852"/>
                    <a:pt x="2037" y="852"/>
                    <a:pt x="2037" y="822"/>
                  </a:cubicBezTo>
                  <a:cubicBezTo>
                    <a:pt x="2067" y="822"/>
                    <a:pt x="2037" y="792"/>
                    <a:pt x="2037" y="791"/>
                  </a:cubicBezTo>
                  <a:lnTo>
                    <a:pt x="2037" y="791"/>
                  </a:lnTo>
                  <a:cubicBezTo>
                    <a:pt x="2067" y="822"/>
                    <a:pt x="2067" y="852"/>
                    <a:pt x="2067" y="852"/>
                  </a:cubicBezTo>
                  <a:cubicBezTo>
                    <a:pt x="2098" y="822"/>
                    <a:pt x="2067" y="822"/>
                    <a:pt x="2067" y="791"/>
                  </a:cubicBezTo>
                  <a:lnTo>
                    <a:pt x="2067" y="791"/>
                  </a:lnTo>
                  <a:cubicBezTo>
                    <a:pt x="2067" y="791"/>
                    <a:pt x="2068" y="791"/>
                    <a:pt x="2098" y="821"/>
                  </a:cubicBezTo>
                  <a:lnTo>
                    <a:pt x="2098" y="821"/>
                  </a:lnTo>
                  <a:cubicBezTo>
                    <a:pt x="2098" y="821"/>
                    <a:pt x="2098" y="821"/>
                    <a:pt x="2098" y="821"/>
                  </a:cubicBezTo>
                  <a:lnTo>
                    <a:pt x="2098" y="821"/>
                  </a:lnTo>
                  <a:cubicBezTo>
                    <a:pt x="2098" y="822"/>
                    <a:pt x="2098" y="822"/>
                    <a:pt x="2098" y="822"/>
                  </a:cubicBezTo>
                  <a:cubicBezTo>
                    <a:pt x="2098" y="822"/>
                    <a:pt x="2098" y="821"/>
                    <a:pt x="2098" y="821"/>
                  </a:cubicBezTo>
                  <a:lnTo>
                    <a:pt x="2098" y="821"/>
                  </a:lnTo>
                  <a:cubicBezTo>
                    <a:pt x="2098" y="829"/>
                    <a:pt x="2098" y="839"/>
                    <a:pt x="2098" y="852"/>
                  </a:cubicBezTo>
                  <a:cubicBezTo>
                    <a:pt x="2113" y="882"/>
                    <a:pt x="2121" y="898"/>
                    <a:pt x="2124" y="898"/>
                  </a:cubicBezTo>
                  <a:cubicBezTo>
                    <a:pt x="2128" y="898"/>
                    <a:pt x="2128" y="882"/>
                    <a:pt x="2128" y="852"/>
                  </a:cubicBezTo>
                  <a:lnTo>
                    <a:pt x="2120" y="844"/>
                  </a:lnTo>
                  <a:lnTo>
                    <a:pt x="2120" y="844"/>
                  </a:lnTo>
                  <a:cubicBezTo>
                    <a:pt x="2121" y="841"/>
                    <a:pt x="2121" y="837"/>
                    <a:pt x="2120" y="832"/>
                  </a:cubicBezTo>
                  <a:lnTo>
                    <a:pt x="2120" y="832"/>
                  </a:lnTo>
                  <a:cubicBezTo>
                    <a:pt x="2122" y="835"/>
                    <a:pt x="2123" y="837"/>
                    <a:pt x="2124" y="837"/>
                  </a:cubicBezTo>
                  <a:cubicBezTo>
                    <a:pt x="2128" y="837"/>
                    <a:pt x="2128" y="822"/>
                    <a:pt x="2128" y="791"/>
                  </a:cubicBezTo>
                  <a:cubicBezTo>
                    <a:pt x="2128" y="806"/>
                    <a:pt x="2128" y="814"/>
                    <a:pt x="2132" y="814"/>
                  </a:cubicBezTo>
                  <a:cubicBezTo>
                    <a:pt x="2136" y="814"/>
                    <a:pt x="2143" y="806"/>
                    <a:pt x="2159" y="791"/>
                  </a:cubicBezTo>
                  <a:cubicBezTo>
                    <a:pt x="2128" y="761"/>
                    <a:pt x="2159" y="761"/>
                    <a:pt x="2159" y="761"/>
                  </a:cubicBezTo>
                  <a:cubicBezTo>
                    <a:pt x="2189" y="730"/>
                    <a:pt x="2219" y="730"/>
                    <a:pt x="2189" y="700"/>
                  </a:cubicBezTo>
                  <a:lnTo>
                    <a:pt x="2189" y="700"/>
                  </a:lnTo>
                  <a:cubicBezTo>
                    <a:pt x="2189" y="700"/>
                    <a:pt x="2192" y="703"/>
                    <a:pt x="2219" y="730"/>
                  </a:cubicBezTo>
                  <a:cubicBezTo>
                    <a:pt x="2232" y="743"/>
                    <a:pt x="2239" y="750"/>
                    <a:pt x="2242" y="750"/>
                  </a:cubicBezTo>
                  <a:cubicBezTo>
                    <a:pt x="2244" y="750"/>
                    <a:pt x="2241" y="744"/>
                    <a:pt x="2234" y="730"/>
                  </a:cubicBezTo>
                  <a:lnTo>
                    <a:pt x="2234" y="730"/>
                  </a:lnTo>
                  <a:cubicBezTo>
                    <a:pt x="2238" y="730"/>
                    <a:pt x="2243" y="730"/>
                    <a:pt x="2250" y="730"/>
                  </a:cubicBezTo>
                  <a:cubicBezTo>
                    <a:pt x="2250" y="700"/>
                    <a:pt x="2250" y="700"/>
                    <a:pt x="2250" y="670"/>
                  </a:cubicBezTo>
                  <a:cubicBezTo>
                    <a:pt x="2269" y="707"/>
                    <a:pt x="2287" y="733"/>
                    <a:pt x="2292" y="733"/>
                  </a:cubicBezTo>
                  <a:cubicBezTo>
                    <a:pt x="2295" y="733"/>
                    <a:pt x="2292" y="723"/>
                    <a:pt x="2280" y="700"/>
                  </a:cubicBezTo>
                  <a:lnTo>
                    <a:pt x="2280" y="700"/>
                  </a:lnTo>
                  <a:cubicBezTo>
                    <a:pt x="2280" y="700"/>
                    <a:pt x="2280" y="700"/>
                    <a:pt x="2311" y="730"/>
                  </a:cubicBezTo>
                  <a:cubicBezTo>
                    <a:pt x="2311" y="730"/>
                    <a:pt x="2311" y="700"/>
                    <a:pt x="2311" y="670"/>
                  </a:cubicBezTo>
                  <a:cubicBezTo>
                    <a:pt x="2311" y="670"/>
                    <a:pt x="2311" y="639"/>
                    <a:pt x="2311" y="639"/>
                  </a:cubicBezTo>
                  <a:cubicBezTo>
                    <a:pt x="2326" y="654"/>
                    <a:pt x="2333" y="662"/>
                    <a:pt x="2341" y="662"/>
                  </a:cubicBezTo>
                  <a:cubicBezTo>
                    <a:pt x="2349" y="662"/>
                    <a:pt x="2356" y="654"/>
                    <a:pt x="2371" y="639"/>
                  </a:cubicBezTo>
                  <a:cubicBezTo>
                    <a:pt x="2371" y="639"/>
                    <a:pt x="2385" y="626"/>
                    <a:pt x="2403" y="626"/>
                  </a:cubicBezTo>
                  <a:cubicBezTo>
                    <a:pt x="2412" y="626"/>
                    <a:pt x="2422" y="629"/>
                    <a:pt x="2432" y="639"/>
                  </a:cubicBezTo>
                  <a:lnTo>
                    <a:pt x="2432" y="639"/>
                  </a:lnTo>
                  <a:cubicBezTo>
                    <a:pt x="2432" y="639"/>
                    <a:pt x="2431" y="638"/>
                    <a:pt x="2402" y="609"/>
                  </a:cubicBezTo>
                  <a:cubicBezTo>
                    <a:pt x="2382" y="589"/>
                    <a:pt x="2375" y="582"/>
                    <a:pt x="2373" y="580"/>
                  </a:cubicBezTo>
                  <a:lnTo>
                    <a:pt x="2373" y="580"/>
                  </a:lnTo>
                  <a:cubicBezTo>
                    <a:pt x="2402" y="609"/>
                    <a:pt x="2417" y="624"/>
                    <a:pt x="2421" y="624"/>
                  </a:cubicBezTo>
                  <a:lnTo>
                    <a:pt x="2421" y="624"/>
                  </a:lnTo>
                  <a:cubicBezTo>
                    <a:pt x="2425" y="624"/>
                    <a:pt x="2417" y="609"/>
                    <a:pt x="2402" y="578"/>
                  </a:cubicBezTo>
                  <a:lnTo>
                    <a:pt x="2402" y="578"/>
                  </a:lnTo>
                  <a:lnTo>
                    <a:pt x="2432" y="609"/>
                  </a:lnTo>
                  <a:cubicBezTo>
                    <a:pt x="2441" y="618"/>
                    <a:pt x="2447" y="621"/>
                    <a:pt x="2450" y="621"/>
                  </a:cubicBezTo>
                  <a:cubicBezTo>
                    <a:pt x="2457" y="621"/>
                    <a:pt x="2445" y="600"/>
                    <a:pt x="2402" y="578"/>
                  </a:cubicBezTo>
                  <a:lnTo>
                    <a:pt x="2402" y="578"/>
                  </a:lnTo>
                  <a:cubicBezTo>
                    <a:pt x="2402" y="578"/>
                    <a:pt x="2402" y="578"/>
                    <a:pt x="2402" y="578"/>
                  </a:cubicBezTo>
                  <a:cubicBezTo>
                    <a:pt x="2422" y="578"/>
                    <a:pt x="2442" y="592"/>
                    <a:pt x="2445" y="592"/>
                  </a:cubicBezTo>
                  <a:cubicBezTo>
                    <a:pt x="2446" y="592"/>
                    <a:pt x="2442" y="589"/>
                    <a:pt x="2432" y="578"/>
                  </a:cubicBezTo>
                  <a:lnTo>
                    <a:pt x="2432" y="578"/>
                  </a:lnTo>
                  <a:cubicBezTo>
                    <a:pt x="2432" y="578"/>
                    <a:pt x="2433" y="579"/>
                    <a:pt x="2493" y="609"/>
                  </a:cubicBezTo>
                  <a:cubicBezTo>
                    <a:pt x="2493" y="609"/>
                    <a:pt x="2493" y="609"/>
                    <a:pt x="2463" y="578"/>
                  </a:cubicBezTo>
                  <a:cubicBezTo>
                    <a:pt x="2493" y="578"/>
                    <a:pt x="2463" y="548"/>
                    <a:pt x="2432" y="548"/>
                  </a:cubicBezTo>
                  <a:lnTo>
                    <a:pt x="2402" y="487"/>
                  </a:lnTo>
                  <a:cubicBezTo>
                    <a:pt x="2402" y="487"/>
                    <a:pt x="2371" y="487"/>
                    <a:pt x="2341" y="457"/>
                  </a:cubicBezTo>
                  <a:cubicBezTo>
                    <a:pt x="2280" y="396"/>
                    <a:pt x="2280" y="396"/>
                    <a:pt x="2250" y="366"/>
                  </a:cubicBezTo>
                  <a:cubicBezTo>
                    <a:pt x="2235" y="350"/>
                    <a:pt x="2219" y="343"/>
                    <a:pt x="2212" y="343"/>
                  </a:cubicBezTo>
                  <a:cubicBezTo>
                    <a:pt x="2204" y="343"/>
                    <a:pt x="2204" y="350"/>
                    <a:pt x="2219" y="366"/>
                  </a:cubicBezTo>
                  <a:cubicBezTo>
                    <a:pt x="2219" y="366"/>
                    <a:pt x="2250" y="396"/>
                    <a:pt x="2250" y="396"/>
                  </a:cubicBezTo>
                  <a:lnTo>
                    <a:pt x="2250" y="396"/>
                  </a:lnTo>
                  <a:cubicBezTo>
                    <a:pt x="2232" y="378"/>
                    <a:pt x="2225" y="371"/>
                    <a:pt x="2224" y="371"/>
                  </a:cubicBezTo>
                  <a:lnTo>
                    <a:pt x="2224" y="371"/>
                  </a:lnTo>
                  <a:cubicBezTo>
                    <a:pt x="2223" y="371"/>
                    <a:pt x="2231" y="381"/>
                    <a:pt x="2242" y="396"/>
                  </a:cubicBezTo>
                  <a:lnTo>
                    <a:pt x="2219" y="396"/>
                  </a:lnTo>
                  <a:cubicBezTo>
                    <a:pt x="2189" y="366"/>
                    <a:pt x="2189" y="366"/>
                    <a:pt x="2189" y="366"/>
                  </a:cubicBezTo>
                  <a:cubicBezTo>
                    <a:pt x="2169" y="366"/>
                    <a:pt x="2162" y="379"/>
                    <a:pt x="2160" y="379"/>
                  </a:cubicBezTo>
                  <a:cubicBezTo>
                    <a:pt x="2159" y="379"/>
                    <a:pt x="2159" y="376"/>
                    <a:pt x="2159" y="366"/>
                  </a:cubicBezTo>
                  <a:cubicBezTo>
                    <a:pt x="2128" y="335"/>
                    <a:pt x="2128" y="335"/>
                    <a:pt x="2128" y="335"/>
                  </a:cubicBezTo>
                  <a:cubicBezTo>
                    <a:pt x="2128" y="366"/>
                    <a:pt x="2128" y="366"/>
                    <a:pt x="2128" y="366"/>
                  </a:cubicBezTo>
                  <a:cubicBezTo>
                    <a:pt x="2098" y="396"/>
                    <a:pt x="2098" y="396"/>
                    <a:pt x="2128" y="426"/>
                  </a:cubicBezTo>
                  <a:lnTo>
                    <a:pt x="2098" y="426"/>
                  </a:lnTo>
                  <a:cubicBezTo>
                    <a:pt x="2098" y="426"/>
                    <a:pt x="2084" y="440"/>
                    <a:pt x="2066" y="440"/>
                  </a:cubicBezTo>
                  <a:cubicBezTo>
                    <a:pt x="2061" y="440"/>
                    <a:pt x="2056" y="439"/>
                    <a:pt x="2051" y="436"/>
                  </a:cubicBezTo>
                  <a:lnTo>
                    <a:pt x="2051" y="436"/>
                  </a:lnTo>
                  <a:cubicBezTo>
                    <a:pt x="2055" y="443"/>
                    <a:pt x="2060" y="450"/>
                    <a:pt x="2067" y="457"/>
                  </a:cubicBezTo>
                  <a:lnTo>
                    <a:pt x="2067" y="457"/>
                  </a:lnTo>
                  <a:cubicBezTo>
                    <a:pt x="2040" y="429"/>
                    <a:pt x="2037" y="427"/>
                    <a:pt x="2037" y="426"/>
                  </a:cubicBezTo>
                  <a:lnTo>
                    <a:pt x="2037" y="426"/>
                  </a:lnTo>
                  <a:cubicBezTo>
                    <a:pt x="2042" y="431"/>
                    <a:pt x="2046" y="434"/>
                    <a:pt x="2051" y="436"/>
                  </a:cubicBezTo>
                  <a:lnTo>
                    <a:pt x="2051" y="436"/>
                  </a:lnTo>
                  <a:cubicBezTo>
                    <a:pt x="2042" y="424"/>
                    <a:pt x="2039" y="414"/>
                    <a:pt x="2038" y="414"/>
                  </a:cubicBezTo>
                  <a:cubicBezTo>
                    <a:pt x="2037" y="414"/>
                    <a:pt x="2037" y="418"/>
                    <a:pt x="2037" y="426"/>
                  </a:cubicBezTo>
                  <a:cubicBezTo>
                    <a:pt x="2037" y="457"/>
                    <a:pt x="2037" y="457"/>
                    <a:pt x="2037" y="487"/>
                  </a:cubicBezTo>
                  <a:cubicBezTo>
                    <a:pt x="2007" y="487"/>
                    <a:pt x="2007" y="487"/>
                    <a:pt x="2007" y="518"/>
                  </a:cubicBezTo>
                  <a:cubicBezTo>
                    <a:pt x="2001" y="507"/>
                    <a:pt x="1996" y="499"/>
                    <a:pt x="1990" y="493"/>
                  </a:cubicBezTo>
                  <a:lnTo>
                    <a:pt x="1990" y="493"/>
                  </a:lnTo>
                  <a:cubicBezTo>
                    <a:pt x="1987" y="489"/>
                    <a:pt x="1984" y="484"/>
                    <a:pt x="1981" y="480"/>
                  </a:cubicBezTo>
                  <a:lnTo>
                    <a:pt x="1981" y="480"/>
                  </a:lnTo>
                  <a:cubicBezTo>
                    <a:pt x="1983" y="483"/>
                    <a:pt x="1984" y="486"/>
                    <a:pt x="1986" y="489"/>
                  </a:cubicBezTo>
                  <a:lnTo>
                    <a:pt x="1986" y="489"/>
                  </a:lnTo>
                  <a:cubicBezTo>
                    <a:pt x="1983" y="487"/>
                    <a:pt x="1980" y="486"/>
                    <a:pt x="1977" y="486"/>
                  </a:cubicBezTo>
                  <a:cubicBezTo>
                    <a:pt x="1966" y="486"/>
                    <a:pt x="1960" y="505"/>
                    <a:pt x="1966" y="539"/>
                  </a:cubicBezTo>
                  <a:lnTo>
                    <a:pt x="1966" y="539"/>
                  </a:lnTo>
                  <a:cubicBezTo>
                    <a:pt x="1961" y="533"/>
                    <a:pt x="1955" y="527"/>
                    <a:pt x="1946" y="518"/>
                  </a:cubicBezTo>
                  <a:lnTo>
                    <a:pt x="1915" y="518"/>
                  </a:lnTo>
                  <a:cubicBezTo>
                    <a:pt x="1915" y="487"/>
                    <a:pt x="1915" y="487"/>
                    <a:pt x="1885" y="487"/>
                  </a:cubicBezTo>
                  <a:cubicBezTo>
                    <a:pt x="1885" y="487"/>
                    <a:pt x="1885" y="487"/>
                    <a:pt x="1885" y="487"/>
                  </a:cubicBezTo>
                  <a:lnTo>
                    <a:pt x="1885" y="487"/>
                  </a:lnTo>
                  <a:cubicBezTo>
                    <a:pt x="1898" y="513"/>
                    <a:pt x="1900" y="522"/>
                    <a:pt x="1898" y="522"/>
                  </a:cubicBezTo>
                  <a:cubicBezTo>
                    <a:pt x="1895" y="522"/>
                    <a:pt x="1885" y="505"/>
                    <a:pt x="1885" y="487"/>
                  </a:cubicBezTo>
                  <a:cubicBezTo>
                    <a:pt x="1885" y="518"/>
                    <a:pt x="1885" y="518"/>
                    <a:pt x="1885" y="518"/>
                  </a:cubicBezTo>
                  <a:cubicBezTo>
                    <a:pt x="1885" y="518"/>
                    <a:pt x="1885" y="518"/>
                    <a:pt x="1885" y="548"/>
                  </a:cubicBezTo>
                  <a:lnTo>
                    <a:pt x="1915" y="609"/>
                  </a:lnTo>
                  <a:lnTo>
                    <a:pt x="1885" y="578"/>
                  </a:lnTo>
                  <a:cubicBezTo>
                    <a:pt x="1885" y="548"/>
                    <a:pt x="1885" y="548"/>
                    <a:pt x="1885" y="548"/>
                  </a:cubicBezTo>
                  <a:cubicBezTo>
                    <a:pt x="1855" y="548"/>
                    <a:pt x="1855" y="548"/>
                    <a:pt x="1855" y="518"/>
                  </a:cubicBezTo>
                  <a:lnTo>
                    <a:pt x="1855" y="578"/>
                  </a:lnTo>
                  <a:cubicBezTo>
                    <a:pt x="1839" y="548"/>
                    <a:pt x="1832" y="533"/>
                    <a:pt x="1828" y="533"/>
                  </a:cubicBezTo>
                  <a:cubicBezTo>
                    <a:pt x="1824" y="533"/>
                    <a:pt x="1824" y="548"/>
                    <a:pt x="1824" y="578"/>
                  </a:cubicBezTo>
                  <a:cubicBezTo>
                    <a:pt x="1824" y="548"/>
                    <a:pt x="1794" y="548"/>
                    <a:pt x="1794" y="548"/>
                  </a:cubicBezTo>
                  <a:cubicBezTo>
                    <a:pt x="1794" y="578"/>
                    <a:pt x="1794" y="578"/>
                    <a:pt x="1794" y="578"/>
                  </a:cubicBezTo>
                  <a:cubicBezTo>
                    <a:pt x="1781" y="566"/>
                    <a:pt x="1774" y="558"/>
                    <a:pt x="1772" y="558"/>
                  </a:cubicBezTo>
                  <a:lnTo>
                    <a:pt x="1772" y="558"/>
                  </a:lnTo>
                  <a:cubicBezTo>
                    <a:pt x="1769" y="558"/>
                    <a:pt x="1776" y="573"/>
                    <a:pt x="1794" y="609"/>
                  </a:cubicBezTo>
                  <a:cubicBezTo>
                    <a:pt x="1794" y="639"/>
                    <a:pt x="1794" y="654"/>
                    <a:pt x="1790" y="654"/>
                  </a:cubicBezTo>
                  <a:cubicBezTo>
                    <a:pt x="1786" y="654"/>
                    <a:pt x="1779" y="639"/>
                    <a:pt x="1763" y="609"/>
                  </a:cubicBezTo>
                  <a:cubicBezTo>
                    <a:pt x="1763" y="624"/>
                    <a:pt x="1763" y="632"/>
                    <a:pt x="1760" y="632"/>
                  </a:cubicBezTo>
                  <a:cubicBezTo>
                    <a:pt x="1756" y="632"/>
                    <a:pt x="1748" y="624"/>
                    <a:pt x="1733" y="609"/>
                  </a:cubicBezTo>
                  <a:cubicBezTo>
                    <a:pt x="1733" y="578"/>
                    <a:pt x="1703" y="578"/>
                    <a:pt x="1703" y="578"/>
                  </a:cubicBezTo>
                  <a:cubicBezTo>
                    <a:pt x="1703" y="578"/>
                    <a:pt x="1703" y="591"/>
                    <a:pt x="1703" y="609"/>
                  </a:cubicBezTo>
                  <a:cubicBezTo>
                    <a:pt x="1703" y="639"/>
                    <a:pt x="1733" y="670"/>
                    <a:pt x="1733" y="670"/>
                  </a:cubicBezTo>
                  <a:lnTo>
                    <a:pt x="1703" y="639"/>
                  </a:lnTo>
                  <a:cubicBezTo>
                    <a:pt x="1703" y="651"/>
                    <a:pt x="1703" y="661"/>
                    <a:pt x="1703" y="670"/>
                  </a:cubicBezTo>
                  <a:lnTo>
                    <a:pt x="1703" y="670"/>
                  </a:lnTo>
                  <a:cubicBezTo>
                    <a:pt x="1673" y="639"/>
                    <a:pt x="1672" y="639"/>
                    <a:pt x="1672" y="639"/>
                  </a:cubicBezTo>
                  <a:lnTo>
                    <a:pt x="1672" y="639"/>
                  </a:lnTo>
                  <a:cubicBezTo>
                    <a:pt x="1679" y="659"/>
                    <a:pt x="1684" y="674"/>
                    <a:pt x="1688" y="685"/>
                  </a:cubicBezTo>
                  <a:lnTo>
                    <a:pt x="1688" y="685"/>
                  </a:lnTo>
                  <a:lnTo>
                    <a:pt x="1672" y="670"/>
                  </a:lnTo>
                  <a:cubicBezTo>
                    <a:pt x="1672" y="663"/>
                    <a:pt x="1672" y="651"/>
                    <a:pt x="1672" y="639"/>
                  </a:cubicBezTo>
                  <a:cubicBezTo>
                    <a:pt x="1672" y="670"/>
                    <a:pt x="1665" y="685"/>
                    <a:pt x="1657" y="685"/>
                  </a:cubicBezTo>
                  <a:cubicBezTo>
                    <a:pt x="1649" y="685"/>
                    <a:pt x="1642" y="670"/>
                    <a:pt x="1642" y="639"/>
                  </a:cubicBezTo>
                  <a:cubicBezTo>
                    <a:pt x="1642" y="673"/>
                    <a:pt x="1638" y="686"/>
                    <a:pt x="1633" y="686"/>
                  </a:cubicBezTo>
                  <a:cubicBezTo>
                    <a:pt x="1624" y="686"/>
                    <a:pt x="1611" y="647"/>
                    <a:pt x="1611" y="609"/>
                  </a:cubicBezTo>
                  <a:lnTo>
                    <a:pt x="1611" y="639"/>
                  </a:lnTo>
                  <a:cubicBezTo>
                    <a:pt x="1611" y="677"/>
                    <a:pt x="1606" y="694"/>
                    <a:pt x="1600" y="694"/>
                  </a:cubicBezTo>
                  <a:cubicBezTo>
                    <a:pt x="1591" y="694"/>
                    <a:pt x="1581" y="662"/>
                    <a:pt x="1581" y="609"/>
                  </a:cubicBezTo>
                  <a:cubicBezTo>
                    <a:pt x="1581" y="579"/>
                    <a:pt x="1581" y="578"/>
                    <a:pt x="1581" y="578"/>
                  </a:cubicBezTo>
                  <a:cubicBezTo>
                    <a:pt x="1581" y="594"/>
                    <a:pt x="1573" y="601"/>
                    <a:pt x="1566" y="601"/>
                  </a:cubicBezTo>
                  <a:cubicBezTo>
                    <a:pt x="1558" y="601"/>
                    <a:pt x="1551" y="594"/>
                    <a:pt x="1551" y="578"/>
                  </a:cubicBezTo>
                  <a:cubicBezTo>
                    <a:pt x="1551" y="578"/>
                    <a:pt x="1551" y="579"/>
                    <a:pt x="1551" y="609"/>
                  </a:cubicBezTo>
                  <a:lnTo>
                    <a:pt x="1520" y="609"/>
                  </a:lnTo>
                  <a:cubicBezTo>
                    <a:pt x="1520" y="639"/>
                    <a:pt x="1520" y="639"/>
                    <a:pt x="1520" y="639"/>
                  </a:cubicBezTo>
                  <a:cubicBezTo>
                    <a:pt x="1520" y="639"/>
                    <a:pt x="1490" y="609"/>
                    <a:pt x="1490" y="609"/>
                  </a:cubicBezTo>
                  <a:cubicBezTo>
                    <a:pt x="1460" y="639"/>
                    <a:pt x="1460" y="639"/>
                    <a:pt x="1460" y="639"/>
                  </a:cubicBezTo>
                  <a:cubicBezTo>
                    <a:pt x="1460" y="639"/>
                    <a:pt x="1460" y="639"/>
                    <a:pt x="1460" y="609"/>
                  </a:cubicBezTo>
                  <a:cubicBezTo>
                    <a:pt x="1460" y="628"/>
                    <a:pt x="1457" y="635"/>
                    <a:pt x="1453" y="635"/>
                  </a:cubicBezTo>
                  <a:cubicBezTo>
                    <a:pt x="1444" y="635"/>
                    <a:pt x="1429" y="599"/>
                    <a:pt x="1429" y="578"/>
                  </a:cubicBezTo>
                  <a:cubicBezTo>
                    <a:pt x="1429" y="589"/>
                    <a:pt x="1429" y="609"/>
                    <a:pt x="1429" y="639"/>
                  </a:cubicBezTo>
                  <a:cubicBezTo>
                    <a:pt x="1429" y="650"/>
                    <a:pt x="1425" y="657"/>
                    <a:pt x="1421" y="657"/>
                  </a:cubicBezTo>
                  <a:cubicBezTo>
                    <a:pt x="1415" y="657"/>
                    <a:pt x="1410" y="636"/>
                    <a:pt x="1429" y="578"/>
                  </a:cubicBezTo>
                  <a:cubicBezTo>
                    <a:pt x="1429" y="568"/>
                    <a:pt x="1429" y="557"/>
                    <a:pt x="1429" y="548"/>
                  </a:cubicBezTo>
                  <a:cubicBezTo>
                    <a:pt x="1429" y="578"/>
                    <a:pt x="1399" y="578"/>
                    <a:pt x="1399" y="578"/>
                  </a:cubicBezTo>
                  <a:cubicBezTo>
                    <a:pt x="1399" y="578"/>
                    <a:pt x="1399" y="609"/>
                    <a:pt x="1399" y="609"/>
                  </a:cubicBezTo>
                  <a:cubicBezTo>
                    <a:pt x="1368" y="609"/>
                    <a:pt x="1368" y="609"/>
                    <a:pt x="1368" y="578"/>
                  </a:cubicBezTo>
                  <a:cubicBezTo>
                    <a:pt x="1368" y="579"/>
                    <a:pt x="1368" y="580"/>
                    <a:pt x="1368" y="609"/>
                  </a:cubicBezTo>
                  <a:lnTo>
                    <a:pt x="1338" y="609"/>
                  </a:lnTo>
                  <a:cubicBezTo>
                    <a:pt x="1338" y="617"/>
                    <a:pt x="1338" y="628"/>
                    <a:pt x="1338" y="639"/>
                  </a:cubicBezTo>
                  <a:cubicBezTo>
                    <a:pt x="1338" y="618"/>
                    <a:pt x="1308" y="596"/>
                    <a:pt x="1279" y="596"/>
                  </a:cubicBezTo>
                  <a:cubicBezTo>
                    <a:pt x="1267" y="596"/>
                    <a:pt x="1256" y="600"/>
                    <a:pt x="1247" y="609"/>
                  </a:cubicBezTo>
                  <a:cubicBezTo>
                    <a:pt x="1247" y="578"/>
                    <a:pt x="1247" y="571"/>
                    <a:pt x="1243" y="571"/>
                  </a:cubicBezTo>
                  <a:cubicBezTo>
                    <a:pt x="1239" y="571"/>
                    <a:pt x="1232" y="578"/>
                    <a:pt x="1216" y="578"/>
                  </a:cubicBezTo>
                  <a:cubicBezTo>
                    <a:pt x="1216" y="551"/>
                    <a:pt x="1216" y="536"/>
                    <a:pt x="1214" y="536"/>
                  </a:cubicBezTo>
                  <a:cubicBezTo>
                    <a:pt x="1211" y="536"/>
                    <a:pt x="1208" y="545"/>
                    <a:pt x="1201" y="563"/>
                  </a:cubicBezTo>
                  <a:lnTo>
                    <a:pt x="1201" y="563"/>
                  </a:lnTo>
                  <a:cubicBezTo>
                    <a:pt x="1198" y="567"/>
                    <a:pt x="1192" y="572"/>
                    <a:pt x="1186" y="578"/>
                  </a:cubicBezTo>
                  <a:cubicBezTo>
                    <a:pt x="1186" y="578"/>
                    <a:pt x="1186" y="578"/>
                    <a:pt x="1186" y="578"/>
                  </a:cubicBezTo>
                  <a:lnTo>
                    <a:pt x="1186" y="578"/>
                  </a:lnTo>
                  <a:cubicBezTo>
                    <a:pt x="1173" y="591"/>
                    <a:pt x="1161" y="598"/>
                    <a:pt x="1152" y="598"/>
                  </a:cubicBezTo>
                  <a:cubicBezTo>
                    <a:pt x="1141" y="598"/>
                    <a:pt x="1138" y="584"/>
                    <a:pt x="1156" y="548"/>
                  </a:cubicBezTo>
                  <a:cubicBezTo>
                    <a:pt x="1156" y="548"/>
                    <a:pt x="1156" y="518"/>
                    <a:pt x="1125" y="518"/>
                  </a:cubicBezTo>
                  <a:cubicBezTo>
                    <a:pt x="1125" y="502"/>
                    <a:pt x="1125" y="495"/>
                    <a:pt x="1121" y="495"/>
                  </a:cubicBezTo>
                  <a:cubicBezTo>
                    <a:pt x="1118" y="495"/>
                    <a:pt x="1110" y="502"/>
                    <a:pt x="1095" y="518"/>
                  </a:cubicBezTo>
                  <a:cubicBezTo>
                    <a:pt x="1095" y="518"/>
                    <a:pt x="1095" y="487"/>
                    <a:pt x="1095" y="487"/>
                  </a:cubicBezTo>
                  <a:cubicBezTo>
                    <a:pt x="1095" y="487"/>
                    <a:pt x="1095" y="487"/>
                    <a:pt x="1125" y="457"/>
                  </a:cubicBezTo>
                  <a:lnTo>
                    <a:pt x="1125" y="457"/>
                  </a:lnTo>
                  <a:cubicBezTo>
                    <a:pt x="1095" y="472"/>
                    <a:pt x="1080" y="480"/>
                    <a:pt x="1076" y="480"/>
                  </a:cubicBezTo>
                  <a:cubicBezTo>
                    <a:pt x="1072" y="480"/>
                    <a:pt x="1080" y="472"/>
                    <a:pt x="1095" y="457"/>
                  </a:cubicBezTo>
                  <a:cubicBezTo>
                    <a:pt x="1064" y="457"/>
                    <a:pt x="1064" y="457"/>
                    <a:pt x="1064" y="487"/>
                  </a:cubicBezTo>
                  <a:cubicBezTo>
                    <a:pt x="1034" y="487"/>
                    <a:pt x="1034" y="487"/>
                    <a:pt x="1064" y="457"/>
                  </a:cubicBezTo>
                  <a:cubicBezTo>
                    <a:pt x="1064" y="457"/>
                    <a:pt x="1064" y="438"/>
                    <a:pt x="1059" y="432"/>
                  </a:cubicBezTo>
                  <a:lnTo>
                    <a:pt x="1059" y="432"/>
                  </a:lnTo>
                  <a:lnTo>
                    <a:pt x="1064" y="426"/>
                  </a:lnTo>
                  <a:cubicBezTo>
                    <a:pt x="1064" y="418"/>
                    <a:pt x="1064" y="414"/>
                    <a:pt x="1064" y="414"/>
                  </a:cubicBezTo>
                  <a:cubicBezTo>
                    <a:pt x="1063" y="414"/>
                    <a:pt x="1060" y="420"/>
                    <a:pt x="1055" y="430"/>
                  </a:cubicBezTo>
                  <a:lnTo>
                    <a:pt x="1055" y="430"/>
                  </a:lnTo>
                  <a:cubicBezTo>
                    <a:pt x="1050" y="431"/>
                    <a:pt x="1044" y="438"/>
                    <a:pt x="1034" y="457"/>
                  </a:cubicBezTo>
                  <a:cubicBezTo>
                    <a:pt x="1020" y="484"/>
                    <a:pt x="1013" y="499"/>
                    <a:pt x="1011" y="499"/>
                  </a:cubicBezTo>
                  <a:cubicBezTo>
                    <a:pt x="1010" y="499"/>
                    <a:pt x="1014" y="486"/>
                    <a:pt x="1024" y="457"/>
                  </a:cubicBezTo>
                  <a:lnTo>
                    <a:pt x="1024" y="457"/>
                  </a:lnTo>
                  <a:cubicBezTo>
                    <a:pt x="1027" y="457"/>
                    <a:pt x="1030" y="457"/>
                    <a:pt x="1034" y="457"/>
                  </a:cubicBezTo>
                  <a:lnTo>
                    <a:pt x="1024" y="457"/>
                  </a:lnTo>
                  <a:cubicBezTo>
                    <a:pt x="1027" y="448"/>
                    <a:pt x="1030" y="438"/>
                    <a:pt x="1034" y="426"/>
                  </a:cubicBezTo>
                  <a:lnTo>
                    <a:pt x="1034" y="426"/>
                  </a:lnTo>
                  <a:cubicBezTo>
                    <a:pt x="1034" y="426"/>
                    <a:pt x="1034" y="427"/>
                    <a:pt x="1019" y="457"/>
                  </a:cubicBezTo>
                  <a:lnTo>
                    <a:pt x="1004" y="457"/>
                  </a:lnTo>
                  <a:cubicBezTo>
                    <a:pt x="1004" y="457"/>
                    <a:pt x="1017" y="444"/>
                    <a:pt x="1034" y="426"/>
                  </a:cubicBezTo>
                  <a:lnTo>
                    <a:pt x="1034" y="426"/>
                  </a:lnTo>
                  <a:cubicBezTo>
                    <a:pt x="1034" y="426"/>
                    <a:pt x="1034" y="426"/>
                    <a:pt x="1034" y="426"/>
                  </a:cubicBezTo>
                  <a:cubicBezTo>
                    <a:pt x="1034" y="435"/>
                    <a:pt x="1034" y="439"/>
                    <a:pt x="1035" y="439"/>
                  </a:cubicBezTo>
                  <a:cubicBezTo>
                    <a:pt x="1037" y="439"/>
                    <a:pt x="1043" y="418"/>
                    <a:pt x="1064" y="396"/>
                  </a:cubicBezTo>
                  <a:lnTo>
                    <a:pt x="1064" y="396"/>
                  </a:lnTo>
                  <a:cubicBezTo>
                    <a:pt x="1064" y="396"/>
                    <a:pt x="1064" y="396"/>
                    <a:pt x="1064" y="396"/>
                  </a:cubicBezTo>
                  <a:cubicBezTo>
                    <a:pt x="1064" y="381"/>
                    <a:pt x="1064" y="373"/>
                    <a:pt x="1061" y="373"/>
                  </a:cubicBezTo>
                  <a:cubicBezTo>
                    <a:pt x="1057" y="373"/>
                    <a:pt x="1049" y="381"/>
                    <a:pt x="1034" y="396"/>
                  </a:cubicBezTo>
                  <a:cubicBezTo>
                    <a:pt x="1004" y="457"/>
                    <a:pt x="1004" y="457"/>
                    <a:pt x="973" y="457"/>
                  </a:cubicBezTo>
                  <a:cubicBezTo>
                    <a:pt x="973" y="457"/>
                    <a:pt x="973" y="457"/>
                    <a:pt x="1004" y="426"/>
                  </a:cubicBezTo>
                  <a:cubicBezTo>
                    <a:pt x="1034" y="396"/>
                    <a:pt x="1034" y="396"/>
                    <a:pt x="1004" y="396"/>
                  </a:cubicBezTo>
                  <a:cubicBezTo>
                    <a:pt x="1004" y="396"/>
                    <a:pt x="943" y="457"/>
                    <a:pt x="912" y="518"/>
                  </a:cubicBezTo>
                  <a:cubicBezTo>
                    <a:pt x="912" y="487"/>
                    <a:pt x="912" y="487"/>
                    <a:pt x="912" y="487"/>
                  </a:cubicBezTo>
                  <a:cubicBezTo>
                    <a:pt x="943" y="457"/>
                    <a:pt x="943" y="457"/>
                    <a:pt x="943" y="457"/>
                  </a:cubicBezTo>
                  <a:lnTo>
                    <a:pt x="973" y="427"/>
                  </a:lnTo>
                  <a:lnTo>
                    <a:pt x="973" y="427"/>
                  </a:lnTo>
                  <a:cubicBezTo>
                    <a:pt x="958" y="442"/>
                    <a:pt x="950" y="449"/>
                    <a:pt x="947" y="449"/>
                  </a:cubicBezTo>
                  <a:cubicBezTo>
                    <a:pt x="943" y="449"/>
                    <a:pt x="943" y="442"/>
                    <a:pt x="943" y="426"/>
                  </a:cubicBezTo>
                  <a:cubicBezTo>
                    <a:pt x="943" y="426"/>
                    <a:pt x="943" y="413"/>
                    <a:pt x="934" y="413"/>
                  </a:cubicBezTo>
                  <a:cubicBezTo>
                    <a:pt x="929" y="413"/>
                    <a:pt x="923" y="416"/>
                    <a:pt x="912" y="426"/>
                  </a:cubicBezTo>
                  <a:lnTo>
                    <a:pt x="912" y="396"/>
                  </a:lnTo>
                  <a:lnTo>
                    <a:pt x="912" y="396"/>
                  </a:lnTo>
                  <a:cubicBezTo>
                    <a:pt x="912" y="396"/>
                    <a:pt x="912" y="397"/>
                    <a:pt x="912" y="397"/>
                  </a:cubicBezTo>
                  <a:lnTo>
                    <a:pt x="912" y="397"/>
                  </a:lnTo>
                  <a:cubicBezTo>
                    <a:pt x="897" y="411"/>
                    <a:pt x="890" y="419"/>
                    <a:pt x="886" y="419"/>
                  </a:cubicBezTo>
                  <a:cubicBezTo>
                    <a:pt x="882" y="419"/>
                    <a:pt x="882" y="411"/>
                    <a:pt x="882" y="396"/>
                  </a:cubicBezTo>
                  <a:cubicBezTo>
                    <a:pt x="882" y="396"/>
                    <a:pt x="882" y="396"/>
                    <a:pt x="912" y="366"/>
                  </a:cubicBezTo>
                  <a:lnTo>
                    <a:pt x="912" y="366"/>
                  </a:lnTo>
                  <a:cubicBezTo>
                    <a:pt x="897" y="381"/>
                    <a:pt x="890" y="388"/>
                    <a:pt x="886" y="388"/>
                  </a:cubicBezTo>
                  <a:cubicBezTo>
                    <a:pt x="882" y="388"/>
                    <a:pt x="882" y="381"/>
                    <a:pt x="882" y="366"/>
                  </a:cubicBezTo>
                  <a:cubicBezTo>
                    <a:pt x="892" y="356"/>
                    <a:pt x="895" y="352"/>
                    <a:pt x="894" y="352"/>
                  </a:cubicBezTo>
                  <a:lnTo>
                    <a:pt x="894" y="352"/>
                  </a:lnTo>
                  <a:cubicBezTo>
                    <a:pt x="892" y="352"/>
                    <a:pt x="872" y="366"/>
                    <a:pt x="852" y="366"/>
                  </a:cubicBezTo>
                  <a:cubicBezTo>
                    <a:pt x="882" y="335"/>
                    <a:pt x="852" y="335"/>
                    <a:pt x="852" y="335"/>
                  </a:cubicBezTo>
                  <a:cubicBezTo>
                    <a:pt x="852" y="335"/>
                    <a:pt x="852" y="335"/>
                    <a:pt x="882" y="305"/>
                  </a:cubicBezTo>
                  <a:lnTo>
                    <a:pt x="852" y="305"/>
                  </a:lnTo>
                  <a:cubicBezTo>
                    <a:pt x="839" y="318"/>
                    <a:pt x="829" y="328"/>
                    <a:pt x="821" y="335"/>
                  </a:cubicBezTo>
                  <a:lnTo>
                    <a:pt x="821" y="335"/>
                  </a:lnTo>
                  <a:cubicBezTo>
                    <a:pt x="866" y="291"/>
                    <a:pt x="878" y="263"/>
                    <a:pt x="857" y="263"/>
                  </a:cubicBezTo>
                  <a:cubicBezTo>
                    <a:pt x="849" y="263"/>
                    <a:pt x="837" y="266"/>
                    <a:pt x="821" y="274"/>
                  </a:cubicBezTo>
                  <a:cubicBezTo>
                    <a:pt x="821" y="274"/>
                    <a:pt x="821" y="244"/>
                    <a:pt x="821" y="244"/>
                  </a:cubicBezTo>
                  <a:cubicBezTo>
                    <a:pt x="815" y="251"/>
                    <a:pt x="808" y="256"/>
                    <a:pt x="803" y="260"/>
                  </a:cubicBezTo>
                  <a:lnTo>
                    <a:pt x="803" y="260"/>
                  </a:lnTo>
                  <a:cubicBezTo>
                    <a:pt x="810" y="244"/>
                    <a:pt x="791" y="244"/>
                    <a:pt x="791" y="244"/>
                  </a:cubicBezTo>
                  <a:cubicBezTo>
                    <a:pt x="791" y="235"/>
                    <a:pt x="791" y="228"/>
                    <a:pt x="790" y="224"/>
                  </a:cubicBezTo>
                  <a:lnTo>
                    <a:pt x="790" y="224"/>
                  </a:lnTo>
                  <a:cubicBezTo>
                    <a:pt x="781" y="230"/>
                    <a:pt x="772" y="237"/>
                    <a:pt x="760" y="244"/>
                  </a:cubicBezTo>
                  <a:cubicBezTo>
                    <a:pt x="730" y="259"/>
                    <a:pt x="715" y="267"/>
                    <a:pt x="711" y="267"/>
                  </a:cubicBezTo>
                  <a:cubicBezTo>
                    <a:pt x="707" y="267"/>
                    <a:pt x="715" y="259"/>
                    <a:pt x="730" y="244"/>
                  </a:cubicBezTo>
                  <a:cubicBezTo>
                    <a:pt x="730" y="244"/>
                    <a:pt x="734" y="240"/>
                    <a:pt x="740" y="235"/>
                  </a:cubicBezTo>
                  <a:lnTo>
                    <a:pt x="740" y="235"/>
                  </a:lnTo>
                  <a:cubicBezTo>
                    <a:pt x="745" y="232"/>
                    <a:pt x="749" y="231"/>
                    <a:pt x="751" y="231"/>
                  </a:cubicBezTo>
                  <a:cubicBezTo>
                    <a:pt x="756" y="231"/>
                    <a:pt x="758" y="234"/>
                    <a:pt x="759" y="237"/>
                  </a:cubicBezTo>
                  <a:lnTo>
                    <a:pt x="759" y="237"/>
                  </a:lnTo>
                  <a:cubicBezTo>
                    <a:pt x="767" y="233"/>
                    <a:pt x="779" y="225"/>
                    <a:pt x="791" y="214"/>
                  </a:cubicBezTo>
                  <a:lnTo>
                    <a:pt x="791" y="214"/>
                  </a:lnTo>
                  <a:cubicBezTo>
                    <a:pt x="773" y="231"/>
                    <a:pt x="760" y="244"/>
                    <a:pt x="760" y="244"/>
                  </a:cubicBezTo>
                  <a:cubicBezTo>
                    <a:pt x="776" y="229"/>
                    <a:pt x="783" y="221"/>
                    <a:pt x="787" y="221"/>
                  </a:cubicBezTo>
                  <a:cubicBezTo>
                    <a:pt x="788" y="221"/>
                    <a:pt x="789" y="222"/>
                    <a:pt x="790" y="224"/>
                  </a:cubicBezTo>
                  <a:lnTo>
                    <a:pt x="790" y="224"/>
                  </a:lnTo>
                  <a:cubicBezTo>
                    <a:pt x="822" y="203"/>
                    <a:pt x="835" y="194"/>
                    <a:pt x="833" y="194"/>
                  </a:cubicBezTo>
                  <a:lnTo>
                    <a:pt x="833" y="194"/>
                  </a:lnTo>
                  <a:cubicBezTo>
                    <a:pt x="831" y="194"/>
                    <a:pt x="816" y="201"/>
                    <a:pt x="791" y="214"/>
                  </a:cubicBezTo>
                  <a:cubicBezTo>
                    <a:pt x="791" y="205"/>
                    <a:pt x="788" y="201"/>
                    <a:pt x="783" y="201"/>
                  </a:cubicBezTo>
                  <a:cubicBezTo>
                    <a:pt x="770" y="201"/>
                    <a:pt x="743" y="223"/>
                    <a:pt x="700" y="244"/>
                  </a:cubicBezTo>
                  <a:cubicBezTo>
                    <a:pt x="700" y="244"/>
                    <a:pt x="700" y="244"/>
                    <a:pt x="730" y="214"/>
                  </a:cubicBezTo>
                  <a:cubicBezTo>
                    <a:pt x="730" y="199"/>
                    <a:pt x="730" y="191"/>
                    <a:pt x="726" y="191"/>
                  </a:cubicBezTo>
                  <a:cubicBezTo>
                    <a:pt x="722" y="191"/>
                    <a:pt x="715" y="199"/>
                    <a:pt x="700" y="214"/>
                  </a:cubicBezTo>
                  <a:cubicBezTo>
                    <a:pt x="669" y="244"/>
                    <a:pt x="639" y="244"/>
                    <a:pt x="639" y="244"/>
                  </a:cubicBezTo>
                  <a:cubicBezTo>
                    <a:pt x="700" y="183"/>
                    <a:pt x="730" y="183"/>
                    <a:pt x="730" y="183"/>
                  </a:cubicBezTo>
                  <a:cubicBezTo>
                    <a:pt x="730" y="153"/>
                    <a:pt x="730" y="153"/>
                    <a:pt x="760" y="153"/>
                  </a:cubicBezTo>
                  <a:cubicBezTo>
                    <a:pt x="760" y="153"/>
                    <a:pt x="760" y="139"/>
                    <a:pt x="751" y="139"/>
                  </a:cubicBezTo>
                  <a:cubicBezTo>
                    <a:pt x="747" y="139"/>
                    <a:pt x="740" y="143"/>
                    <a:pt x="730" y="153"/>
                  </a:cubicBezTo>
                  <a:cubicBezTo>
                    <a:pt x="705" y="153"/>
                    <a:pt x="721" y="132"/>
                    <a:pt x="711" y="125"/>
                  </a:cubicBezTo>
                  <a:lnTo>
                    <a:pt x="711" y="125"/>
                  </a:lnTo>
                  <a:cubicBezTo>
                    <a:pt x="700" y="132"/>
                    <a:pt x="686" y="142"/>
                    <a:pt x="669" y="153"/>
                  </a:cubicBezTo>
                  <a:cubicBezTo>
                    <a:pt x="639" y="153"/>
                    <a:pt x="639" y="183"/>
                    <a:pt x="639" y="183"/>
                  </a:cubicBezTo>
                  <a:lnTo>
                    <a:pt x="620" y="183"/>
                  </a:lnTo>
                  <a:cubicBezTo>
                    <a:pt x="631" y="176"/>
                    <a:pt x="639" y="168"/>
                    <a:pt x="639" y="153"/>
                  </a:cubicBezTo>
                  <a:cubicBezTo>
                    <a:pt x="661" y="142"/>
                    <a:pt x="679" y="131"/>
                    <a:pt x="690" y="123"/>
                  </a:cubicBezTo>
                  <a:lnTo>
                    <a:pt x="700" y="123"/>
                  </a:lnTo>
                  <a:cubicBezTo>
                    <a:pt x="715" y="107"/>
                    <a:pt x="722" y="100"/>
                    <a:pt x="719" y="100"/>
                  </a:cubicBezTo>
                  <a:cubicBezTo>
                    <a:pt x="715" y="100"/>
                    <a:pt x="700" y="107"/>
                    <a:pt x="670" y="122"/>
                  </a:cubicBezTo>
                  <a:lnTo>
                    <a:pt x="670" y="122"/>
                  </a:lnTo>
                  <a:cubicBezTo>
                    <a:pt x="730" y="92"/>
                    <a:pt x="730" y="92"/>
                    <a:pt x="700" y="92"/>
                  </a:cubicBezTo>
                  <a:cubicBezTo>
                    <a:pt x="669" y="107"/>
                    <a:pt x="654" y="115"/>
                    <a:pt x="650" y="115"/>
                  </a:cubicBezTo>
                  <a:cubicBezTo>
                    <a:pt x="646" y="115"/>
                    <a:pt x="654" y="107"/>
                    <a:pt x="669" y="92"/>
                  </a:cubicBezTo>
                  <a:lnTo>
                    <a:pt x="608" y="92"/>
                  </a:lnTo>
                  <a:cubicBezTo>
                    <a:pt x="608" y="92"/>
                    <a:pt x="582" y="119"/>
                    <a:pt x="553" y="122"/>
                  </a:cubicBezTo>
                  <a:lnTo>
                    <a:pt x="553" y="122"/>
                  </a:lnTo>
                  <a:cubicBezTo>
                    <a:pt x="570" y="110"/>
                    <a:pt x="598" y="89"/>
                    <a:pt x="639" y="62"/>
                  </a:cubicBezTo>
                  <a:cubicBezTo>
                    <a:pt x="578" y="62"/>
                    <a:pt x="578" y="62"/>
                    <a:pt x="639" y="31"/>
                  </a:cubicBezTo>
                  <a:lnTo>
                    <a:pt x="639" y="31"/>
                  </a:lnTo>
                  <a:cubicBezTo>
                    <a:pt x="624" y="47"/>
                    <a:pt x="616" y="54"/>
                    <a:pt x="620" y="54"/>
                  </a:cubicBezTo>
                  <a:cubicBezTo>
                    <a:pt x="624" y="54"/>
                    <a:pt x="639" y="47"/>
                    <a:pt x="669" y="31"/>
                  </a:cubicBezTo>
                  <a:lnTo>
                    <a:pt x="639" y="31"/>
                  </a:lnTo>
                  <a:cubicBezTo>
                    <a:pt x="639" y="31"/>
                    <a:pt x="639" y="31"/>
                    <a:pt x="669" y="1"/>
                  </a:cubicBezTo>
                  <a:close/>
                  <a:moveTo>
                    <a:pt x="365" y="1126"/>
                  </a:moveTo>
                  <a:cubicBezTo>
                    <a:pt x="363" y="1130"/>
                    <a:pt x="361" y="1133"/>
                    <a:pt x="360" y="1137"/>
                  </a:cubicBezTo>
                  <a:lnTo>
                    <a:pt x="360" y="1137"/>
                  </a:lnTo>
                  <a:cubicBezTo>
                    <a:pt x="380" y="1126"/>
                    <a:pt x="396" y="1126"/>
                    <a:pt x="396" y="1126"/>
                  </a:cubicBezTo>
                  <a:close/>
                  <a:moveTo>
                    <a:pt x="360" y="1137"/>
                  </a:moveTo>
                  <a:cubicBezTo>
                    <a:pt x="352" y="1141"/>
                    <a:pt x="343" y="1148"/>
                    <a:pt x="335" y="1156"/>
                  </a:cubicBezTo>
                  <a:cubicBezTo>
                    <a:pt x="335" y="1169"/>
                    <a:pt x="335" y="1176"/>
                    <a:pt x="337" y="1176"/>
                  </a:cubicBezTo>
                  <a:cubicBezTo>
                    <a:pt x="340" y="1176"/>
                    <a:pt x="346" y="1164"/>
                    <a:pt x="360" y="11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8"/>
            <p:cNvSpPr/>
            <p:nvPr/>
          </p:nvSpPr>
          <p:spPr>
            <a:xfrm>
              <a:off x="3239875" y="2073093"/>
              <a:ext cx="87363" cy="112954"/>
            </a:xfrm>
            <a:custGeom>
              <a:avLst/>
              <a:gdLst/>
              <a:ahLst/>
              <a:cxnLst/>
              <a:rect l="l" t="t" r="r" b="b"/>
              <a:pathLst>
                <a:path w="3284" h="4246" extrusionOk="0">
                  <a:moveTo>
                    <a:pt x="324" y="78"/>
                  </a:moveTo>
                  <a:cubicBezTo>
                    <a:pt x="327" y="78"/>
                    <a:pt x="323" y="83"/>
                    <a:pt x="309" y="87"/>
                  </a:cubicBezTo>
                  <a:lnTo>
                    <a:pt x="309" y="87"/>
                  </a:lnTo>
                  <a:cubicBezTo>
                    <a:pt x="317" y="81"/>
                    <a:pt x="322" y="78"/>
                    <a:pt x="324" y="78"/>
                  </a:cubicBezTo>
                  <a:close/>
                  <a:moveTo>
                    <a:pt x="548" y="92"/>
                  </a:moveTo>
                  <a:cubicBezTo>
                    <a:pt x="548" y="122"/>
                    <a:pt x="548" y="122"/>
                    <a:pt x="518" y="122"/>
                  </a:cubicBezTo>
                  <a:lnTo>
                    <a:pt x="487" y="122"/>
                  </a:lnTo>
                  <a:lnTo>
                    <a:pt x="518" y="92"/>
                  </a:lnTo>
                  <a:close/>
                  <a:moveTo>
                    <a:pt x="30" y="139"/>
                  </a:moveTo>
                  <a:cubicBezTo>
                    <a:pt x="21" y="139"/>
                    <a:pt x="11" y="142"/>
                    <a:pt x="1" y="152"/>
                  </a:cubicBezTo>
                  <a:lnTo>
                    <a:pt x="62" y="152"/>
                  </a:lnTo>
                  <a:cubicBezTo>
                    <a:pt x="62" y="152"/>
                    <a:pt x="48" y="139"/>
                    <a:pt x="30" y="139"/>
                  </a:cubicBezTo>
                  <a:close/>
                  <a:moveTo>
                    <a:pt x="540" y="160"/>
                  </a:moveTo>
                  <a:cubicBezTo>
                    <a:pt x="548" y="160"/>
                    <a:pt x="548" y="168"/>
                    <a:pt x="548" y="183"/>
                  </a:cubicBezTo>
                  <a:lnTo>
                    <a:pt x="518" y="183"/>
                  </a:lnTo>
                  <a:cubicBezTo>
                    <a:pt x="538" y="183"/>
                    <a:pt x="531" y="169"/>
                    <a:pt x="515" y="169"/>
                  </a:cubicBezTo>
                  <a:cubicBezTo>
                    <a:pt x="515" y="169"/>
                    <a:pt x="515" y="169"/>
                    <a:pt x="515" y="169"/>
                  </a:cubicBezTo>
                  <a:lnTo>
                    <a:pt x="515" y="169"/>
                  </a:lnTo>
                  <a:cubicBezTo>
                    <a:pt x="528" y="163"/>
                    <a:pt x="536" y="160"/>
                    <a:pt x="540" y="160"/>
                  </a:cubicBezTo>
                  <a:close/>
                  <a:moveTo>
                    <a:pt x="396" y="578"/>
                  </a:moveTo>
                  <a:cubicBezTo>
                    <a:pt x="366" y="578"/>
                    <a:pt x="366" y="578"/>
                    <a:pt x="396" y="608"/>
                  </a:cubicBezTo>
                  <a:lnTo>
                    <a:pt x="426" y="608"/>
                  </a:lnTo>
                  <a:cubicBezTo>
                    <a:pt x="457" y="608"/>
                    <a:pt x="457" y="578"/>
                    <a:pt x="457" y="578"/>
                  </a:cubicBezTo>
                  <a:close/>
                  <a:moveTo>
                    <a:pt x="761" y="578"/>
                  </a:moveTo>
                  <a:cubicBezTo>
                    <a:pt x="761" y="581"/>
                    <a:pt x="761" y="584"/>
                    <a:pt x="762" y="585"/>
                  </a:cubicBezTo>
                  <a:lnTo>
                    <a:pt x="762" y="585"/>
                  </a:lnTo>
                  <a:cubicBezTo>
                    <a:pt x="741" y="594"/>
                    <a:pt x="721" y="608"/>
                    <a:pt x="700" y="608"/>
                  </a:cubicBezTo>
                  <a:cubicBezTo>
                    <a:pt x="690" y="619"/>
                    <a:pt x="683" y="622"/>
                    <a:pt x="679" y="622"/>
                  </a:cubicBezTo>
                  <a:cubicBezTo>
                    <a:pt x="670" y="622"/>
                    <a:pt x="670" y="608"/>
                    <a:pt x="670" y="608"/>
                  </a:cubicBezTo>
                  <a:cubicBezTo>
                    <a:pt x="700" y="608"/>
                    <a:pt x="730" y="578"/>
                    <a:pt x="761" y="578"/>
                  </a:cubicBezTo>
                  <a:close/>
                  <a:moveTo>
                    <a:pt x="791" y="608"/>
                  </a:moveTo>
                  <a:cubicBezTo>
                    <a:pt x="771" y="619"/>
                    <a:pt x="757" y="622"/>
                    <a:pt x="749" y="622"/>
                  </a:cubicBezTo>
                  <a:cubicBezTo>
                    <a:pt x="734" y="622"/>
                    <a:pt x="740" y="608"/>
                    <a:pt x="761" y="608"/>
                  </a:cubicBezTo>
                  <a:close/>
                  <a:moveTo>
                    <a:pt x="730" y="760"/>
                  </a:moveTo>
                  <a:lnTo>
                    <a:pt x="700" y="791"/>
                  </a:lnTo>
                  <a:lnTo>
                    <a:pt x="670" y="791"/>
                  </a:lnTo>
                  <a:lnTo>
                    <a:pt x="700" y="760"/>
                  </a:lnTo>
                  <a:close/>
                  <a:moveTo>
                    <a:pt x="639" y="821"/>
                  </a:moveTo>
                  <a:cubicBezTo>
                    <a:pt x="609" y="852"/>
                    <a:pt x="578" y="852"/>
                    <a:pt x="548" y="852"/>
                  </a:cubicBezTo>
                  <a:cubicBezTo>
                    <a:pt x="548" y="852"/>
                    <a:pt x="578" y="852"/>
                    <a:pt x="609" y="821"/>
                  </a:cubicBezTo>
                  <a:close/>
                  <a:moveTo>
                    <a:pt x="578" y="882"/>
                  </a:moveTo>
                  <a:cubicBezTo>
                    <a:pt x="631" y="882"/>
                    <a:pt x="638" y="882"/>
                    <a:pt x="578" y="902"/>
                  </a:cubicBezTo>
                  <a:lnTo>
                    <a:pt x="578" y="902"/>
                  </a:lnTo>
                  <a:lnTo>
                    <a:pt x="578" y="882"/>
                  </a:lnTo>
                  <a:close/>
                  <a:moveTo>
                    <a:pt x="791" y="912"/>
                  </a:moveTo>
                  <a:cubicBezTo>
                    <a:pt x="822" y="912"/>
                    <a:pt x="822" y="912"/>
                    <a:pt x="761" y="943"/>
                  </a:cubicBezTo>
                  <a:lnTo>
                    <a:pt x="700" y="943"/>
                  </a:lnTo>
                  <a:cubicBezTo>
                    <a:pt x="700" y="943"/>
                    <a:pt x="730" y="943"/>
                    <a:pt x="791" y="912"/>
                  </a:cubicBezTo>
                  <a:close/>
                  <a:moveTo>
                    <a:pt x="700" y="1004"/>
                  </a:moveTo>
                  <a:cubicBezTo>
                    <a:pt x="670" y="1034"/>
                    <a:pt x="639" y="1034"/>
                    <a:pt x="639" y="1034"/>
                  </a:cubicBezTo>
                  <a:cubicBezTo>
                    <a:pt x="670" y="1004"/>
                    <a:pt x="700" y="1004"/>
                    <a:pt x="700" y="1004"/>
                  </a:cubicBezTo>
                  <a:close/>
                  <a:moveTo>
                    <a:pt x="852" y="1125"/>
                  </a:moveTo>
                  <a:cubicBezTo>
                    <a:pt x="882" y="1125"/>
                    <a:pt x="852" y="1125"/>
                    <a:pt x="791" y="1156"/>
                  </a:cubicBezTo>
                  <a:cubicBezTo>
                    <a:pt x="822" y="1125"/>
                    <a:pt x="852" y="1125"/>
                    <a:pt x="852" y="1125"/>
                  </a:cubicBezTo>
                  <a:close/>
                  <a:moveTo>
                    <a:pt x="1016" y="1142"/>
                  </a:moveTo>
                  <a:cubicBezTo>
                    <a:pt x="1014" y="1142"/>
                    <a:pt x="994" y="1156"/>
                    <a:pt x="974" y="1156"/>
                  </a:cubicBezTo>
                  <a:lnTo>
                    <a:pt x="1004" y="1156"/>
                  </a:lnTo>
                  <a:cubicBezTo>
                    <a:pt x="1014" y="1145"/>
                    <a:pt x="1017" y="1142"/>
                    <a:pt x="1016" y="1142"/>
                  </a:cubicBezTo>
                  <a:close/>
                  <a:moveTo>
                    <a:pt x="974" y="1186"/>
                  </a:moveTo>
                  <a:cubicBezTo>
                    <a:pt x="954" y="1205"/>
                    <a:pt x="935" y="1212"/>
                    <a:pt x="923" y="1215"/>
                  </a:cubicBezTo>
                  <a:lnTo>
                    <a:pt x="923" y="1215"/>
                  </a:lnTo>
                  <a:cubicBezTo>
                    <a:pt x="921" y="1212"/>
                    <a:pt x="935" y="1205"/>
                    <a:pt x="974" y="1186"/>
                  </a:cubicBezTo>
                  <a:close/>
                  <a:moveTo>
                    <a:pt x="1186" y="1186"/>
                  </a:moveTo>
                  <a:cubicBezTo>
                    <a:pt x="1186" y="1216"/>
                    <a:pt x="1186" y="1216"/>
                    <a:pt x="1186" y="1216"/>
                  </a:cubicBezTo>
                  <a:cubicBezTo>
                    <a:pt x="1217" y="1186"/>
                    <a:pt x="1217" y="1186"/>
                    <a:pt x="1217" y="1186"/>
                  </a:cubicBezTo>
                  <a:close/>
                  <a:moveTo>
                    <a:pt x="1205" y="1300"/>
                  </a:moveTo>
                  <a:cubicBezTo>
                    <a:pt x="1203" y="1300"/>
                    <a:pt x="1199" y="1302"/>
                    <a:pt x="1191" y="1307"/>
                  </a:cubicBezTo>
                  <a:lnTo>
                    <a:pt x="1191" y="1307"/>
                  </a:lnTo>
                  <a:cubicBezTo>
                    <a:pt x="1203" y="1306"/>
                    <a:pt x="1209" y="1300"/>
                    <a:pt x="1205" y="1300"/>
                  </a:cubicBezTo>
                  <a:close/>
                  <a:moveTo>
                    <a:pt x="1191" y="1307"/>
                  </a:moveTo>
                  <a:cubicBezTo>
                    <a:pt x="1189" y="1307"/>
                    <a:pt x="1188" y="1307"/>
                    <a:pt x="1186" y="1307"/>
                  </a:cubicBezTo>
                  <a:cubicBezTo>
                    <a:pt x="1186" y="1309"/>
                    <a:pt x="1186" y="1310"/>
                    <a:pt x="1186" y="1311"/>
                  </a:cubicBezTo>
                  <a:lnTo>
                    <a:pt x="1186" y="1311"/>
                  </a:lnTo>
                  <a:cubicBezTo>
                    <a:pt x="1188" y="1309"/>
                    <a:pt x="1189" y="1308"/>
                    <a:pt x="1191" y="1307"/>
                  </a:cubicBezTo>
                  <a:close/>
                  <a:moveTo>
                    <a:pt x="822" y="1307"/>
                  </a:moveTo>
                  <a:cubicBezTo>
                    <a:pt x="822" y="1308"/>
                    <a:pt x="822" y="1338"/>
                    <a:pt x="791" y="1338"/>
                  </a:cubicBezTo>
                  <a:cubicBezTo>
                    <a:pt x="791" y="1338"/>
                    <a:pt x="778" y="1351"/>
                    <a:pt x="769" y="1351"/>
                  </a:cubicBezTo>
                  <a:cubicBezTo>
                    <a:pt x="764" y="1351"/>
                    <a:pt x="761" y="1348"/>
                    <a:pt x="761" y="1338"/>
                  </a:cubicBezTo>
                  <a:lnTo>
                    <a:pt x="791" y="1338"/>
                  </a:lnTo>
                  <a:cubicBezTo>
                    <a:pt x="821" y="1308"/>
                    <a:pt x="822" y="1307"/>
                    <a:pt x="822" y="1307"/>
                  </a:cubicBezTo>
                  <a:close/>
                  <a:moveTo>
                    <a:pt x="848" y="1406"/>
                  </a:moveTo>
                  <a:cubicBezTo>
                    <a:pt x="852" y="1406"/>
                    <a:pt x="852" y="1414"/>
                    <a:pt x="852" y="1429"/>
                  </a:cubicBezTo>
                  <a:lnTo>
                    <a:pt x="822" y="1429"/>
                  </a:lnTo>
                  <a:cubicBezTo>
                    <a:pt x="837" y="1414"/>
                    <a:pt x="844" y="1406"/>
                    <a:pt x="848" y="1406"/>
                  </a:cubicBezTo>
                  <a:close/>
                  <a:moveTo>
                    <a:pt x="877" y="1538"/>
                  </a:moveTo>
                  <a:cubicBezTo>
                    <a:pt x="870" y="1542"/>
                    <a:pt x="862" y="1546"/>
                    <a:pt x="852" y="1551"/>
                  </a:cubicBezTo>
                  <a:cubicBezTo>
                    <a:pt x="865" y="1551"/>
                    <a:pt x="873" y="1545"/>
                    <a:pt x="877" y="1538"/>
                  </a:cubicBezTo>
                  <a:close/>
                  <a:moveTo>
                    <a:pt x="1004" y="1520"/>
                  </a:moveTo>
                  <a:cubicBezTo>
                    <a:pt x="974" y="1551"/>
                    <a:pt x="943" y="1551"/>
                    <a:pt x="913" y="1551"/>
                  </a:cubicBezTo>
                  <a:lnTo>
                    <a:pt x="943" y="1520"/>
                  </a:lnTo>
                  <a:close/>
                  <a:moveTo>
                    <a:pt x="974" y="1551"/>
                  </a:moveTo>
                  <a:cubicBezTo>
                    <a:pt x="943" y="1581"/>
                    <a:pt x="913" y="1581"/>
                    <a:pt x="913" y="1581"/>
                  </a:cubicBezTo>
                  <a:cubicBezTo>
                    <a:pt x="913" y="1581"/>
                    <a:pt x="943" y="1551"/>
                    <a:pt x="974" y="1551"/>
                  </a:cubicBezTo>
                  <a:close/>
                  <a:moveTo>
                    <a:pt x="822" y="1581"/>
                  </a:moveTo>
                  <a:cubicBezTo>
                    <a:pt x="806" y="1596"/>
                    <a:pt x="806" y="1604"/>
                    <a:pt x="814" y="1604"/>
                  </a:cubicBezTo>
                  <a:cubicBezTo>
                    <a:pt x="822" y="1604"/>
                    <a:pt x="837" y="1596"/>
                    <a:pt x="852" y="1581"/>
                  </a:cubicBezTo>
                  <a:close/>
                  <a:moveTo>
                    <a:pt x="1277" y="1611"/>
                  </a:moveTo>
                  <a:cubicBezTo>
                    <a:pt x="1265" y="1637"/>
                    <a:pt x="1257" y="1647"/>
                    <a:pt x="1255" y="1647"/>
                  </a:cubicBezTo>
                  <a:cubicBezTo>
                    <a:pt x="1253" y="1647"/>
                    <a:pt x="1260" y="1629"/>
                    <a:pt x="1277" y="1611"/>
                  </a:cubicBezTo>
                  <a:close/>
                  <a:moveTo>
                    <a:pt x="274" y="1672"/>
                  </a:moveTo>
                  <a:cubicBezTo>
                    <a:pt x="274" y="1703"/>
                    <a:pt x="244" y="1703"/>
                    <a:pt x="214" y="1703"/>
                  </a:cubicBezTo>
                  <a:cubicBezTo>
                    <a:pt x="198" y="1718"/>
                    <a:pt x="191" y="1725"/>
                    <a:pt x="195" y="1725"/>
                  </a:cubicBezTo>
                  <a:cubicBezTo>
                    <a:pt x="198" y="1725"/>
                    <a:pt x="214" y="1718"/>
                    <a:pt x="244" y="1703"/>
                  </a:cubicBezTo>
                  <a:cubicBezTo>
                    <a:pt x="274" y="1703"/>
                    <a:pt x="274" y="1703"/>
                    <a:pt x="274" y="1672"/>
                  </a:cubicBezTo>
                  <a:close/>
                  <a:moveTo>
                    <a:pt x="995" y="1768"/>
                  </a:moveTo>
                  <a:lnTo>
                    <a:pt x="995" y="1768"/>
                  </a:lnTo>
                  <a:cubicBezTo>
                    <a:pt x="976" y="1778"/>
                    <a:pt x="969" y="1783"/>
                    <a:pt x="971" y="1783"/>
                  </a:cubicBezTo>
                  <a:cubicBezTo>
                    <a:pt x="972" y="1783"/>
                    <a:pt x="981" y="1779"/>
                    <a:pt x="995" y="1768"/>
                  </a:cubicBezTo>
                  <a:close/>
                  <a:moveTo>
                    <a:pt x="1460" y="1885"/>
                  </a:moveTo>
                  <a:cubicBezTo>
                    <a:pt x="1445" y="1900"/>
                    <a:pt x="1429" y="1908"/>
                    <a:pt x="1426" y="1908"/>
                  </a:cubicBezTo>
                  <a:cubicBezTo>
                    <a:pt x="1422" y="1908"/>
                    <a:pt x="1429" y="1900"/>
                    <a:pt x="1460" y="1885"/>
                  </a:cubicBezTo>
                  <a:close/>
                  <a:moveTo>
                    <a:pt x="1126" y="1885"/>
                  </a:moveTo>
                  <a:lnTo>
                    <a:pt x="1126" y="1915"/>
                  </a:lnTo>
                  <a:cubicBezTo>
                    <a:pt x="1126" y="1915"/>
                    <a:pt x="1095" y="1946"/>
                    <a:pt x="1095" y="1946"/>
                  </a:cubicBezTo>
                  <a:lnTo>
                    <a:pt x="1095" y="1915"/>
                  </a:lnTo>
                  <a:lnTo>
                    <a:pt x="1126" y="1885"/>
                  </a:lnTo>
                  <a:close/>
                  <a:moveTo>
                    <a:pt x="1115" y="1932"/>
                  </a:moveTo>
                  <a:cubicBezTo>
                    <a:pt x="1122" y="1932"/>
                    <a:pt x="1115" y="1946"/>
                    <a:pt x="1095" y="1946"/>
                  </a:cubicBezTo>
                  <a:cubicBezTo>
                    <a:pt x="1105" y="1936"/>
                    <a:pt x="1112" y="1932"/>
                    <a:pt x="1115" y="1932"/>
                  </a:cubicBezTo>
                  <a:close/>
                  <a:moveTo>
                    <a:pt x="1490" y="1946"/>
                  </a:moveTo>
                  <a:lnTo>
                    <a:pt x="1490" y="1946"/>
                  </a:lnTo>
                  <a:cubicBezTo>
                    <a:pt x="1460" y="1976"/>
                    <a:pt x="1429" y="1976"/>
                    <a:pt x="1429" y="1976"/>
                  </a:cubicBezTo>
                  <a:cubicBezTo>
                    <a:pt x="1460" y="1946"/>
                    <a:pt x="1490" y="1946"/>
                    <a:pt x="1490" y="1946"/>
                  </a:cubicBezTo>
                  <a:close/>
                  <a:moveTo>
                    <a:pt x="1240" y="2024"/>
                  </a:moveTo>
                  <a:cubicBezTo>
                    <a:pt x="1244" y="2024"/>
                    <a:pt x="1247" y="2028"/>
                    <a:pt x="1247" y="2037"/>
                  </a:cubicBezTo>
                  <a:lnTo>
                    <a:pt x="1218" y="2037"/>
                  </a:lnTo>
                  <a:cubicBezTo>
                    <a:pt x="1227" y="2029"/>
                    <a:pt x="1235" y="2024"/>
                    <a:pt x="1240" y="2024"/>
                  </a:cubicBezTo>
                  <a:close/>
                  <a:moveTo>
                    <a:pt x="1399" y="2128"/>
                  </a:moveTo>
                  <a:cubicBezTo>
                    <a:pt x="1369" y="2159"/>
                    <a:pt x="1338" y="2159"/>
                    <a:pt x="1338" y="2159"/>
                  </a:cubicBezTo>
                  <a:lnTo>
                    <a:pt x="1369" y="2128"/>
                  </a:lnTo>
                  <a:close/>
                  <a:moveTo>
                    <a:pt x="1966" y="2358"/>
                  </a:moveTo>
                  <a:cubicBezTo>
                    <a:pt x="1963" y="2358"/>
                    <a:pt x="1956" y="2361"/>
                    <a:pt x="1946" y="2371"/>
                  </a:cubicBezTo>
                  <a:cubicBezTo>
                    <a:pt x="1966" y="2371"/>
                    <a:pt x="1973" y="2358"/>
                    <a:pt x="1966" y="2358"/>
                  </a:cubicBezTo>
                  <a:close/>
                  <a:moveTo>
                    <a:pt x="2007" y="2432"/>
                  </a:moveTo>
                  <a:cubicBezTo>
                    <a:pt x="1981" y="2458"/>
                    <a:pt x="1966" y="2467"/>
                    <a:pt x="1962" y="2467"/>
                  </a:cubicBezTo>
                  <a:cubicBezTo>
                    <a:pt x="1957" y="2467"/>
                    <a:pt x="1972" y="2450"/>
                    <a:pt x="2007" y="2432"/>
                  </a:cubicBezTo>
                  <a:close/>
                  <a:moveTo>
                    <a:pt x="1673" y="2432"/>
                  </a:moveTo>
                  <a:cubicBezTo>
                    <a:pt x="1673" y="2463"/>
                    <a:pt x="1673" y="2463"/>
                    <a:pt x="1673" y="2493"/>
                  </a:cubicBezTo>
                  <a:lnTo>
                    <a:pt x="1642" y="2493"/>
                  </a:lnTo>
                  <a:cubicBezTo>
                    <a:pt x="1642" y="2463"/>
                    <a:pt x="1673" y="2432"/>
                    <a:pt x="1673" y="2432"/>
                  </a:cubicBezTo>
                  <a:close/>
                  <a:moveTo>
                    <a:pt x="1612" y="2584"/>
                  </a:moveTo>
                  <a:cubicBezTo>
                    <a:pt x="1594" y="2602"/>
                    <a:pt x="1587" y="2619"/>
                    <a:pt x="1590" y="2619"/>
                  </a:cubicBezTo>
                  <a:cubicBezTo>
                    <a:pt x="1592" y="2619"/>
                    <a:pt x="1599" y="2610"/>
                    <a:pt x="1612" y="2584"/>
                  </a:cubicBezTo>
                  <a:close/>
                  <a:moveTo>
                    <a:pt x="1946" y="2614"/>
                  </a:moveTo>
                  <a:cubicBezTo>
                    <a:pt x="1916" y="2645"/>
                    <a:pt x="1885" y="2645"/>
                    <a:pt x="1885" y="2645"/>
                  </a:cubicBezTo>
                  <a:lnTo>
                    <a:pt x="1855" y="2645"/>
                  </a:lnTo>
                  <a:cubicBezTo>
                    <a:pt x="1885" y="2645"/>
                    <a:pt x="1916" y="2614"/>
                    <a:pt x="1916" y="2614"/>
                  </a:cubicBezTo>
                  <a:close/>
                  <a:moveTo>
                    <a:pt x="2493" y="2675"/>
                  </a:moveTo>
                  <a:lnTo>
                    <a:pt x="2463" y="2706"/>
                  </a:lnTo>
                  <a:cubicBezTo>
                    <a:pt x="2524" y="2675"/>
                    <a:pt x="2524" y="2675"/>
                    <a:pt x="2493" y="2675"/>
                  </a:cubicBezTo>
                  <a:close/>
                  <a:moveTo>
                    <a:pt x="2584" y="3162"/>
                  </a:moveTo>
                  <a:cubicBezTo>
                    <a:pt x="2584" y="3177"/>
                    <a:pt x="2584" y="3184"/>
                    <a:pt x="2577" y="3184"/>
                  </a:cubicBezTo>
                  <a:cubicBezTo>
                    <a:pt x="2569" y="3184"/>
                    <a:pt x="2554" y="3177"/>
                    <a:pt x="2524" y="3162"/>
                  </a:cubicBezTo>
                  <a:close/>
                  <a:moveTo>
                    <a:pt x="2281" y="3374"/>
                  </a:moveTo>
                  <a:cubicBezTo>
                    <a:pt x="2302" y="3396"/>
                    <a:pt x="2324" y="3417"/>
                    <a:pt x="2313" y="3417"/>
                  </a:cubicBezTo>
                  <a:cubicBezTo>
                    <a:pt x="2308" y="3417"/>
                    <a:pt x="2298" y="3414"/>
                    <a:pt x="2281" y="3405"/>
                  </a:cubicBezTo>
                  <a:cubicBezTo>
                    <a:pt x="2281" y="3405"/>
                    <a:pt x="2250" y="3405"/>
                    <a:pt x="2220" y="3374"/>
                  </a:cubicBezTo>
                  <a:close/>
                  <a:moveTo>
                    <a:pt x="2068" y="3557"/>
                  </a:moveTo>
                  <a:cubicBezTo>
                    <a:pt x="2098" y="3557"/>
                    <a:pt x="2159" y="3587"/>
                    <a:pt x="2159" y="3618"/>
                  </a:cubicBezTo>
                  <a:lnTo>
                    <a:pt x="2129" y="3618"/>
                  </a:lnTo>
                  <a:cubicBezTo>
                    <a:pt x="2098" y="3587"/>
                    <a:pt x="2068" y="3587"/>
                    <a:pt x="2068" y="3557"/>
                  </a:cubicBezTo>
                  <a:close/>
                  <a:moveTo>
                    <a:pt x="1612" y="3709"/>
                  </a:moveTo>
                  <a:cubicBezTo>
                    <a:pt x="1629" y="3726"/>
                    <a:pt x="1637" y="3744"/>
                    <a:pt x="1634" y="3744"/>
                  </a:cubicBezTo>
                  <a:cubicBezTo>
                    <a:pt x="1632" y="3744"/>
                    <a:pt x="1625" y="3734"/>
                    <a:pt x="1612" y="3709"/>
                  </a:cubicBezTo>
                  <a:close/>
                  <a:moveTo>
                    <a:pt x="1190" y="4081"/>
                  </a:moveTo>
                  <a:cubicBezTo>
                    <a:pt x="1194" y="4081"/>
                    <a:pt x="1201" y="4089"/>
                    <a:pt x="1217" y="4104"/>
                  </a:cubicBezTo>
                  <a:cubicBezTo>
                    <a:pt x="1217" y="4134"/>
                    <a:pt x="1247" y="4165"/>
                    <a:pt x="1217" y="4165"/>
                  </a:cubicBezTo>
                  <a:cubicBezTo>
                    <a:pt x="1227" y="4186"/>
                    <a:pt x="1231" y="4196"/>
                    <a:pt x="1229" y="4196"/>
                  </a:cubicBezTo>
                  <a:cubicBezTo>
                    <a:pt x="1226" y="4196"/>
                    <a:pt x="1206" y="4163"/>
                    <a:pt x="1186" y="4104"/>
                  </a:cubicBezTo>
                  <a:cubicBezTo>
                    <a:pt x="1186" y="4089"/>
                    <a:pt x="1186" y="4081"/>
                    <a:pt x="1190" y="4081"/>
                  </a:cubicBezTo>
                  <a:close/>
                  <a:moveTo>
                    <a:pt x="396" y="0"/>
                  </a:moveTo>
                  <a:cubicBezTo>
                    <a:pt x="305" y="31"/>
                    <a:pt x="305" y="31"/>
                    <a:pt x="396" y="31"/>
                  </a:cubicBezTo>
                  <a:lnTo>
                    <a:pt x="426" y="31"/>
                  </a:lnTo>
                  <a:cubicBezTo>
                    <a:pt x="366" y="31"/>
                    <a:pt x="366" y="31"/>
                    <a:pt x="366" y="61"/>
                  </a:cubicBezTo>
                  <a:lnTo>
                    <a:pt x="274" y="61"/>
                  </a:lnTo>
                  <a:cubicBezTo>
                    <a:pt x="274" y="84"/>
                    <a:pt x="274" y="90"/>
                    <a:pt x="287" y="91"/>
                  </a:cubicBezTo>
                  <a:lnTo>
                    <a:pt x="287" y="91"/>
                  </a:lnTo>
                  <a:cubicBezTo>
                    <a:pt x="283" y="91"/>
                    <a:pt x="279" y="92"/>
                    <a:pt x="274" y="92"/>
                  </a:cubicBezTo>
                  <a:lnTo>
                    <a:pt x="305" y="92"/>
                  </a:lnTo>
                  <a:cubicBezTo>
                    <a:pt x="366" y="92"/>
                    <a:pt x="366" y="92"/>
                    <a:pt x="305" y="122"/>
                  </a:cubicBezTo>
                  <a:lnTo>
                    <a:pt x="426" y="122"/>
                  </a:lnTo>
                  <a:cubicBezTo>
                    <a:pt x="396" y="152"/>
                    <a:pt x="335" y="152"/>
                    <a:pt x="335" y="152"/>
                  </a:cubicBezTo>
                  <a:lnTo>
                    <a:pt x="305" y="152"/>
                  </a:lnTo>
                  <a:cubicBezTo>
                    <a:pt x="305" y="183"/>
                    <a:pt x="305" y="183"/>
                    <a:pt x="366" y="183"/>
                  </a:cubicBezTo>
                  <a:lnTo>
                    <a:pt x="305" y="183"/>
                  </a:lnTo>
                  <a:cubicBezTo>
                    <a:pt x="305" y="183"/>
                    <a:pt x="305" y="183"/>
                    <a:pt x="274" y="213"/>
                  </a:cubicBezTo>
                  <a:cubicBezTo>
                    <a:pt x="259" y="228"/>
                    <a:pt x="274" y="236"/>
                    <a:pt x="301" y="236"/>
                  </a:cubicBezTo>
                  <a:cubicBezTo>
                    <a:pt x="328" y="236"/>
                    <a:pt x="366" y="228"/>
                    <a:pt x="396" y="213"/>
                  </a:cubicBezTo>
                  <a:lnTo>
                    <a:pt x="457" y="213"/>
                  </a:lnTo>
                  <a:cubicBezTo>
                    <a:pt x="457" y="213"/>
                    <a:pt x="426" y="244"/>
                    <a:pt x="396" y="244"/>
                  </a:cubicBezTo>
                  <a:cubicBezTo>
                    <a:pt x="383" y="244"/>
                    <a:pt x="371" y="244"/>
                    <a:pt x="361" y="245"/>
                  </a:cubicBezTo>
                  <a:lnTo>
                    <a:pt x="361" y="245"/>
                  </a:lnTo>
                  <a:cubicBezTo>
                    <a:pt x="362" y="245"/>
                    <a:pt x="364" y="244"/>
                    <a:pt x="366" y="244"/>
                  </a:cubicBezTo>
                  <a:lnTo>
                    <a:pt x="335" y="244"/>
                  </a:lnTo>
                  <a:cubicBezTo>
                    <a:pt x="333" y="246"/>
                    <a:pt x="331" y="248"/>
                    <a:pt x="329" y="250"/>
                  </a:cubicBezTo>
                  <a:lnTo>
                    <a:pt x="329" y="250"/>
                  </a:lnTo>
                  <a:cubicBezTo>
                    <a:pt x="313" y="254"/>
                    <a:pt x="307" y="257"/>
                    <a:pt x="313" y="257"/>
                  </a:cubicBezTo>
                  <a:cubicBezTo>
                    <a:pt x="315" y="257"/>
                    <a:pt x="318" y="257"/>
                    <a:pt x="323" y="256"/>
                  </a:cubicBezTo>
                  <a:lnTo>
                    <a:pt x="323" y="256"/>
                  </a:lnTo>
                  <a:cubicBezTo>
                    <a:pt x="306" y="274"/>
                    <a:pt x="310" y="274"/>
                    <a:pt x="335" y="274"/>
                  </a:cubicBezTo>
                  <a:lnTo>
                    <a:pt x="426" y="274"/>
                  </a:lnTo>
                  <a:cubicBezTo>
                    <a:pt x="366" y="304"/>
                    <a:pt x="366" y="304"/>
                    <a:pt x="426" y="304"/>
                  </a:cubicBezTo>
                  <a:lnTo>
                    <a:pt x="396" y="304"/>
                  </a:lnTo>
                  <a:cubicBezTo>
                    <a:pt x="366" y="304"/>
                    <a:pt x="335" y="335"/>
                    <a:pt x="396" y="335"/>
                  </a:cubicBezTo>
                  <a:cubicBezTo>
                    <a:pt x="396" y="365"/>
                    <a:pt x="396" y="396"/>
                    <a:pt x="366" y="396"/>
                  </a:cubicBezTo>
                  <a:cubicBezTo>
                    <a:pt x="335" y="396"/>
                    <a:pt x="396" y="426"/>
                    <a:pt x="457" y="426"/>
                  </a:cubicBezTo>
                  <a:cubicBezTo>
                    <a:pt x="426" y="426"/>
                    <a:pt x="426" y="426"/>
                    <a:pt x="426" y="456"/>
                  </a:cubicBezTo>
                  <a:lnTo>
                    <a:pt x="396" y="456"/>
                  </a:lnTo>
                  <a:cubicBezTo>
                    <a:pt x="335" y="487"/>
                    <a:pt x="335" y="487"/>
                    <a:pt x="396" y="487"/>
                  </a:cubicBezTo>
                  <a:cubicBezTo>
                    <a:pt x="414" y="478"/>
                    <a:pt x="424" y="474"/>
                    <a:pt x="427" y="474"/>
                  </a:cubicBezTo>
                  <a:cubicBezTo>
                    <a:pt x="436" y="474"/>
                    <a:pt x="409" y="496"/>
                    <a:pt x="366" y="517"/>
                  </a:cubicBezTo>
                  <a:cubicBezTo>
                    <a:pt x="335" y="517"/>
                    <a:pt x="335" y="517"/>
                    <a:pt x="335" y="548"/>
                  </a:cubicBezTo>
                  <a:lnTo>
                    <a:pt x="396" y="548"/>
                  </a:lnTo>
                  <a:cubicBezTo>
                    <a:pt x="396" y="563"/>
                    <a:pt x="396" y="570"/>
                    <a:pt x="404" y="570"/>
                  </a:cubicBezTo>
                  <a:cubicBezTo>
                    <a:pt x="411" y="570"/>
                    <a:pt x="426" y="563"/>
                    <a:pt x="457" y="548"/>
                  </a:cubicBezTo>
                  <a:lnTo>
                    <a:pt x="426" y="548"/>
                  </a:lnTo>
                  <a:cubicBezTo>
                    <a:pt x="442" y="532"/>
                    <a:pt x="457" y="525"/>
                    <a:pt x="468" y="525"/>
                  </a:cubicBezTo>
                  <a:cubicBezTo>
                    <a:pt x="480" y="525"/>
                    <a:pt x="487" y="532"/>
                    <a:pt x="487" y="548"/>
                  </a:cubicBezTo>
                  <a:lnTo>
                    <a:pt x="457" y="548"/>
                  </a:lnTo>
                  <a:cubicBezTo>
                    <a:pt x="518" y="548"/>
                    <a:pt x="518" y="548"/>
                    <a:pt x="518" y="578"/>
                  </a:cubicBezTo>
                  <a:lnTo>
                    <a:pt x="487" y="578"/>
                  </a:lnTo>
                  <a:cubicBezTo>
                    <a:pt x="487" y="578"/>
                    <a:pt x="457" y="608"/>
                    <a:pt x="457" y="608"/>
                  </a:cubicBezTo>
                  <a:lnTo>
                    <a:pt x="426" y="608"/>
                  </a:lnTo>
                  <a:cubicBezTo>
                    <a:pt x="426" y="608"/>
                    <a:pt x="396" y="639"/>
                    <a:pt x="396" y="639"/>
                  </a:cubicBezTo>
                  <a:cubicBezTo>
                    <a:pt x="396" y="669"/>
                    <a:pt x="396" y="669"/>
                    <a:pt x="366" y="669"/>
                  </a:cubicBezTo>
                  <a:cubicBezTo>
                    <a:pt x="366" y="684"/>
                    <a:pt x="366" y="692"/>
                    <a:pt x="373" y="692"/>
                  </a:cubicBezTo>
                  <a:cubicBezTo>
                    <a:pt x="381" y="692"/>
                    <a:pt x="396" y="684"/>
                    <a:pt x="426" y="669"/>
                  </a:cubicBezTo>
                  <a:cubicBezTo>
                    <a:pt x="457" y="669"/>
                    <a:pt x="487" y="669"/>
                    <a:pt x="457" y="700"/>
                  </a:cubicBezTo>
                  <a:cubicBezTo>
                    <a:pt x="457" y="700"/>
                    <a:pt x="457" y="730"/>
                    <a:pt x="487" y="730"/>
                  </a:cubicBezTo>
                  <a:lnTo>
                    <a:pt x="457" y="730"/>
                  </a:lnTo>
                  <a:cubicBezTo>
                    <a:pt x="396" y="760"/>
                    <a:pt x="396" y="760"/>
                    <a:pt x="457" y="760"/>
                  </a:cubicBezTo>
                  <a:cubicBezTo>
                    <a:pt x="457" y="760"/>
                    <a:pt x="457" y="791"/>
                    <a:pt x="518" y="791"/>
                  </a:cubicBezTo>
                  <a:cubicBezTo>
                    <a:pt x="487" y="821"/>
                    <a:pt x="487" y="821"/>
                    <a:pt x="487" y="821"/>
                  </a:cubicBezTo>
                  <a:cubicBezTo>
                    <a:pt x="518" y="821"/>
                    <a:pt x="548" y="882"/>
                    <a:pt x="518" y="912"/>
                  </a:cubicBezTo>
                  <a:lnTo>
                    <a:pt x="548" y="912"/>
                  </a:lnTo>
                  <a:cubicBezTo>
                    <a:pt x="487" y="943"/>
                    <a:pt x="487" y="943"/>
                    <a:pt x="548" y="943"/>
                  </a:cubicBezTo>
                  <a:cubicBezTo>
                    <a:pt x="487" y="973"/>
                    <a:pt x="487" y="973"/>
                    <a:pt x="548" y="973"/>
                  </a:cubicBezTo>
                  <a:cubicBezTo>
                    <a:pt x="599" y="947"/>
                    <a:pt x="640" y="938"/>
                    <a:pt x="660" y="938"/>
                  </a:cubicBezTo>
                  <a:cubicBezTo>
                    <a:pt x="688" y="938"/>
                    <a:pt x="679" y="956"/>
                    <a:pt x="609" y="973"/>
                  </a:cubicBezTo>
                  <a:cubicBezTo>
                    <a:pt x="548" y="1004"/>
                    <a:pt x="518" y="1034"/>
                    <a:pt x="518" y="1034"/>
                  </a:cubicBezTo>
                  <a:cubicBezTo>
                    <a:pt x="518" y="1034"/>
                    <a:pt x="548" y="1034"/>
                    <a:pt x="578" y="1004"/>
                  </a:cubicBezTo>
                  <a:cubicBezTo>
                    <a:pt x="604" y="991"/>
                    <a:pt x="618" y="984"/>
                    <a:pt x="623" y="984"/>
                  </a:cubicBezTo>
                  <a:cubicBezTo>
                    <a:pt x="629" y="984"/>
                    <a:pt x="614" y="998"/>
                    <a:pt x="578" y="1034"/>
                  </a:cubicBezTo>
                  <a:cubicBezTo>
                    <a:pt x="487" y="1064"/>
                    <a:pt x="487" y="1095"/>
                    <a:pt x="578" y="1095"/>
                  </a:cubicBezTo>
                  <a:cubicBezTo>
                    <a:pt x="518" y="1125"/>
                    <a:pt x="518" y="1125"/>
                    <a:pt x="548" y="1125"/>
                  </a:cubicBezTo>
                  <a:cubicBezTo>
                    <a:pt x="548" y="1125"/>
                    <a:pt x="548" y="1125"/>
                    <a:pt x="548" y="1156"/>
                  </a:cubicBezTo>
                  <a:cubicBezTo>
                    <a:pt x="548" y="1156"/>
                    <a:pt x="558" y="1156"/>
                    <a:pt x="572" y="1150"/>
                  </a:cubicBezTo>
                  <a:lnTo>
                    <a:pt x="572" y="1150"/>
                  </a:lnTo>
                  <a:cubicBezTo>
                    <a:pt x="553" y="1170"/>
                    <a:pt x="565" y="1186"/>
                    <a:pt x="609" y="1186"/>
                  </a:cubicBezTo>
                  <a:cubicBezTo>
                    <a:pt x="609" y="1186"/>
                    <a:pt x="578" y="1186"/>
                    <a:pt x="609" y="1156"/>
                  </a:cubicBezTo>
                  <a:lnTo>
                    <a:pt x="639" y="1156"/>
                  </a:lnTo>
                  <a:lnTo>
                    <a:pt x="609" y="1186"/>
                  </a:lnTo>
                  <a:lnTo>
                    <a:pt x="639" y="1186"/>
                  </a:lnTo>
                  <a:cubicBezTo>
                    <a:pt x="670" y="1186"/>
                    <a:pt x="639" y="1186"/>
                    <a:pt x="609" y="1216"/>
                  </a:cubicBezTo>
                  <a:cubicBezTo>
                    <a:pt x="578" y="1247"/>
                    <a:pt x="548" y="1247"/>
                    <a:pt x="578" y="1247"/>
                  </a:cubicBezTo>
                  <a:cubicBezTo>
                    <a:pt x="609" y="1247"/>
                    <a:pt x="639" y="1216"/>
                    <a:pt x="670" y="1216"/>
                  </a:cubicBezTo>
                  <a:cubicBezTo>
                    <a:pt x="700" y="1216"/>
                    <a:pt x="700" y="1247"/>
                    <a:pt x="670" y="1247"/>
                  </a:cubicBezTo>
                  <a:cubicBezTo>
                    <a:pt x="639" y="1247"/>
                    <a:pt x="639" y="1247"/>
                    <a:pt x="609" y="1277"/>
                  </a:cubicBezTo>
                  <a:cubicBezTo>
                    <a:pt x="609" y="1277"/>
                    <a:pt x="609" y="1291"/>
                    <a:pt x="618" y="1291"/>
                  </a:cubicBezTo>
                  <a:cubicBezTo>
                    <a:pt x="622" y="1291"/>
                    <a:pt x="629" y="1287"/>
                    <a:pt x="639" y="1277"/>
                  </a:cubicBezTo>
                  <a:cubicBezTo>
                    <a:pt x="670" y="1277"/>
                    <a:pt x="700" y="1307"/>
                    <a:pt x="670" y="1338"/>
                  </a:cubicBezTo>
                  <a:lnTo>
                    <a:pt x="730" y="1338"/>
                  </a:lnTo>
                  <a:cubicBezTo>
                    <a:pt x="730" y="1338"/>
                    <a:pt x="730" y="1338"/>
                    <a:pt x="700" y="1368"/>
                  </a:cubicBezTo>
                  <a:cubicBezTo>
                    <a:pt x="730" y="1353"/>
                    <a:pt x="746" y="1345"/>
                    <a:pt x="749" y="1345"/>
                  </a:cubicBezTo>
                  <a:cubicBezTo>
                    <a:pt x="753" y="1345"/>
                    <a:pt x="746" y="1353"/>
                    <a:pt x="730" y="1368"/>
                  </a:cubicBezTo>
                  <a:cubicBezTo>
                    <a:pt x="761" y="1368"/>
                    <a:pt x="761" y="1368"/>
                    <a:pt x="730" y="1399"/>
                  </a:cubicBezTo>
                  <a:cubicBezTo>
                    <a:pt x="761" y="1383"/>
                    <a:pt x="784" y="1376"/>
                    <a:pt x="791" y="1376"/>
                  </a:cubicBezTo>
                  <a:cubicBezTo>
                    <a:pt x="799" y="1376"/>
                    <a:pt x="791" y="1383"/>
                    <a:pt x="761" y="1399"/>
                  </a:cubicBezTo>
                  <a:lnTo>
                    <a:pt x="791" y="1399"/>
                  </a:lnTo>
                  <a:cubicBezTo>
                    <a:pt x="822" y="1383"/>
                    <a:pt x="837" y="1376"/>
                    <a:pt x="841" y="1376"/>
                  </a:cubicBezTo>
                  <a:cubicBezTo>
                    <a:pt x="844" y="1376"/>
                    <a:pt x="837" y="1383"/>
                    <a:pt x="822" y="1399"/>
                  </a:cubicBezTo>
                  <a:cubicBezTo>
                    <a:pt x="779" y="1420"/>
                    <a:pt x="766" y="1442"/>
                    <a:pt x="784" y="1442"/>
                  </a:cubicBezTo>
                  <a:cubicBezTo>
                    <a:pt x="791" y="1442"/>
                    <a:pt x="804" y="1438"/>
                    <a:pt x="822" y="1429"/>
                  </a:cubicBezTo>
                  <a:lnTo>
                    <a:pt x="822" y="1429"/>
                  </a:lnTo>
                  <a:cubicBezTo>
                    <a:pt x="801" y="1450"/>
                    <a:pt x="794" y="1485"/>
                    <a:pt x="812" y="1485"/>
                  </a:cubicBezTo>
                  <a:cubicBezTo>
                    <a:pt x="820" y="1485"/>
                    <a:pt x="833" y="1478"/>
                    <a:pt x="852" y="1459"/>
                  </a:cubicBezTo>
                  <a:lnTo>
                    <a:pt x="852" y="1490"/>
                  </a:lnTo>
                  <a:lnTo>
                    <a:pt x="882" y="1490"/>
                  </a:lnTo>
                  <a:cubicBezTo>
                    <a:pt x="852" y="1520"/>
                    <a:pt x="822" y="1520"/>
                    <a:pt x="822" y="1520"/>
                  </a:cubicBezTo>
                  <a:cubicBezTo>
                    <a:pt x="822" y="1535"/>
                    <a:pt x="822" y="1543"/>
                    <a:pt x="825" y="1543"/>
                  </a:cubicBezTo>
                  <a:cubicBezTo>
                    <a:pt x="829" y="1543"/>
                    <a:pt x="837" y="1535"/>
                    <a:pt x="852" y="1520"/>
                  </a:cubicBezTo>
                  <a:cubicBezTo>
                    <a:pt x="862" y="1510"/>
                    <a:pt x="869" y="1507"/>
                    <a:pt x="873" y="1507"/>
                  </a:cubicBezTo>
                  <a:cubicBezTo>
                    <a:pt x="882" y="1507"/>
                    <a:pt x="882" y="1520"/>
                    <a:pt x="882" y="1520"/>
                  </a:cubicBezTo>
                  <a:cubicBezTo>
                    <a:pt x="882" y="1520"/>
                    <a:pt x="882" y="1530"/>
                    <a:pt x="877" y="1538"/>
                  </a:cubicBezTo>
                  <a:lnTo>
                    <a:pt x="877" y="1538"/>
                  </a:lnTo>
                  <a:cubicBezTo>
                    <a:pt x="891" y="1531"/>
                    <a:pt x="899" y="1528"/>
                    <a:pt x="901" y="1528"/>
                  </a:cubicBezTo>
                  <a:cubicBezTo>
                    <a:pt x="905" y="1528"/>
                    <a:pt x="898" y="1535"/>
                    <a:pt x="882" y="1551"/>
                  </a:cubicBezTo>
                  <a:cubicBezTo>
                    <a:pt x="852" y="1581"/>
                    <a:pt x="852" y="1581"/>
                    <a:pt x="852" y="1581"/>
                  </a:cubicBezTo>
                  <a:lnTo>
                    <a:pt x="882" y="1581"/>
                  </a:lnTo>
                  <a:cubicBezTo>
                    <a:pt x="882" y="1596"/>
                    <a:pt x="882" y="1604"/>
                    <a:pt x="886" y="1604"/>
                  </a:cubicBezTo>
                  <a:cubicBezTo>
                    <a:pt x="890" y="1604"/>
                    <a:pt x="898" y="1596"/>
                    <a:pt x="913" y="1581"/>
                  </a:cubicBezTo>
                  <a:lnTo>
                    <a:pt x="913" y="1581"/>
                  </a:lnTo>
                  <a:cubicBezTo>
                    <a:pt x="913" y="1611"/>
                    <a:pt x="882" y="1611"/>
                    <a:pt x="882" y="1611"/>
                  </a:cubicBezTo>
                  <a:cubicBezTo>
                    <a:pt x="822" y="1642"/>
                    <a:pt x="852" y="1642"/>
                    <a:pt x="882" y="1642"/>
                  </a:cubicBezTo>
                  <a:cubicBezTo>
                    <a:pt x="913" y="1627"/>
                    <a:pt x="928" y="1619"/>
                    <a:pt x="932" y="1619"/>
                  </a:cubicBezTo>
                  <a:cubicBezTo>
                    <a:pt x="936" y="1619"/>
                    <a:pt x="928" y="1627"/>
                    <a:pt x="913" y="1642"/>
                  </a:cubicBezTo>
                  <a:cubicBezTo>
                    <a:pt x="890" y="1665"/>
                    <a:pt x="884" y="1675"/>
                    <a:pt x="891" y="1675"/>
                  </a:cubicBezTo>
                  <a:cubicBezTo>
                    <a:pt x="903" y="1675"/>
                    <a:pt x="948" y="1649"/>
                    <a:pt x="1004" y="1611"/>
                  </a:cubicBezTo>
                  <a:lnTo>
                    <a:pt x="1065" y="1581"/>
                  </a:lnTo>
                  <a:lnTo>
                    <a:pt x="1004" y="1642"/>
                  </a:lnTo>
                  <a:cubicBezTo>
                    <a:pt x="979" y="1655"/>
                    <a:pt x="958" y="1665"/>
                    <a:pt x="943" y="1672"/>
                  </a:cubicBezTo>
                  <a:lnTo>
                    <a:pt x="943" y="1672"/>
                  </a:lnTo>
                  <a:cubicBezTo>
                    <a:pt x="974" y="1672"/>
                    <a:pt x="974" y="1672"/>
                    <a:pt x="974" y="1703"/>
                  </a:cubicBezTo>
                  <a:cubicBezTo>
                    <a:pt x="943" y="1703"/>
                    <a:pt x="943" y="1733"/>
                    <a:pt x="943" y="1733"/>
                  </a:cubicBezTo>
                  <a:cubicBezTo>
                    <a:pt x="943" y="1748"/>
                    <a:pt x="943" y="1756"/>
                    <a:pt x="947" y="1756"/>
                  </a:cubicBezTo>
                  <a:cubicBezTo>
                    <a:pt x="951" y="1756"/>
                    <a:pt x="958" y="1748"/>
                    <a:pt x="974" y="1733"/>
                  </a:cubicBezTo>
                  <a:cubicBezTo>
                    <a:pt x="974" y="1733"/>
                    <a:pt x="974" y="1733"/>
                    <a:pt x="1003" y="1762"/>
                  </a:cubicBezTo>
                  <a:lnTo>
                    <a:pt x="1003" y="1762"/>
                  </a:lnTo>
                  <a:cubicBezTo>
                    <a:pt x="1012" y="1755"/>
                    <a:pt x="1022" y="1745"/>
                    <a:pt x="1034" y="1733"/>
                  </a:cubicBezTo>
                  <a:cubicBezTo>
                    <a:pt x="1034" y="1733"/>
                    <a:pt x="1034" y="1733"/>
                    <a:pt x="1034" y="1763"/>
                  </a:cubicBezTo>
                  <a:lnTo>
                    <a:pt x="1004" y="1763"/>
                  </a:lnTo>
                  <a:cubicBezTo>
                    <a:pt x="1003" y="1763"/>
                    <a:pt x="1003" y="1762"/>
                    <a:pt x="1003" y="1762"/>
                  </a:cubicBezTo>
                  <a:lnTo>
                    <a:pt x="1003" y="1762"/>
                  </a:lnTo>
                  <a:cubicBezTo>
                    <a:pt x="1000" y="1764"/>
                    <a:pt x="997" y="1766"/>
                    <a:pt x="995" y="1768"/>
                  </a:cubicBezTo>
                  <a:lnTo>
                    <a:pt x="995" y="1768"/>
                  </a:lnTo>
                  <a:cubicBezTo>
                    <a:pt x="998" y="1767"/>
                    <a:pt x="1001" y="1765"/>
                    <a:pt x="1004" y="1763"/>
                  </a:cubicBezTo>
                  <a:lnTo>
                    <a:pt x="1004" y="1763"/>
                  </a:lnTo>
                  <a:cubicBezTo>
                    <a:pt x="974" y="1794"/>
                    <a:pt x="974" y="1794"/>
                    <a:pt x="1004" y="1855"/>
                  </a:cubicBezTo>
                  <a:cubicBezTo>
                    <a:pt x="1019" y="1870"/>
                    <a:pt x="1027" y="1877"/>
                    <a:pt x="1038" y="1877"/>
                  </a:cubicBezTo>
                  <a:cubicBezTo>
                    <a:pt x="1050" y="1877"/>
                    <a:pt x="1065" y="1870"/>
                    <a:pt x="1095" y="1855"/>
                  </a:cubicBezTo>
                  <a:cubicBezTo>
                    <a:pt x="1120" y="1842"/>
                    <a:pt x="1135" y="1835"/>
                    <a:pt x="1139" y="1835"/>
                  </a:cubicBezTo>
                  <a:cubicBezTo>
                    <a:pt x="1145" y="1835"/>
                    <a:pt x="1131" y="1849"/>
                    <a:pt x="1095" y="1885"/>
                  </a:cubicBezTo>
                  <a:cubicBezTo>
                    <a:pt x="1095" y="1885"/>
                    <a:pt x="1095" y="1915"/>
                    <a:pt x="1065" y="1915"/>
                  </a:cubicBezTo>
                  <a:cubicBezTo>
                    <a:pt x="1047" y="1951"/>
                    <a:pt x="1050" y="1966"/>
                    <a:pt x="1062" y="1966"/>
                  </a:cubicBezTo>
                  <a:cubicBezTo>
                    <a:pt x="1070" y="1966"/>
                    <a:pt x="1082" y="1958"/>
                    <a:pt x="1095" y="1946"/>
                  </a:cubicBezTo>
                  <a:lnTo>
                    <a:pt x="1095" y="1946"/>
                  </a:lnTo>
                  <a:cubicBezTo>
                    <a:pt x="1084" y="1957"/>
                    <a:pt x="1073" y="1968"/>
                    <a:pt x="1065" y="1976"/>
                  </a:cubicBezTo>
                  <a:cubicBezTo>
                    <a:pt x="1095" y="1976"/>
                    <a:pt x="1156" y="1976"/>
                    <a:pt x="1095" y="2037"/>
                  </a:cubicBezTo>
                  <a:cubicBezTo>
                    <a:pt x="1105" y="2027"/>
                    <a:pt x="1112" y="2023"/>
                    <a:pt x="1118" y="2023"/>
                  </a:cubicBezTo>
                  <a:cubicBezTo>
                    <a:pt x="1129" y="2023"/>
                    <a:pt x="1136" y="2037"/>
                    <a:pt x="1156" y="2037"/>
                  </a:cubicBezTo>
                  <a:cubicBezTo>
                    <a:pt x="1156" y="2037"/>
                    <a:pt x="1156" y="2037"/>
                    <a:pt x="1126" y="2067"/>
                  </a:cubicBezTo>
                  <a:cubicBezTo>
                    <a:pt x="1132" y="2074"/>
                    <a:pt x="1138" y="2076"/>
                    <a:pt x="1144" y="2076"/>
                  </a:cubicBezTo>
                  <a:cubicBezTo>
                    <a:pt x="1158" y="2076"/>
                    <a:pt x="1170" y="2064"/>
                    <a:pt x="1178" y="2060"/>
                  </a:cubicBezTo>
                  <a:lnTo>
                    <a:pt x="1178" y="2060"/>
                  </a:lnTo>
                  <a:cubicBezTo>
                    <a:pt x="1177" y="2065"/>
                    <a:pt x="1180" y="2067"/>
                    <a:pt x="1186" y="2067"/>
                  </a:cubicBezTo>
                  <a:cubicBezTo>
                    <a:pt x="1186" y="2061"/>
                    <a:pt x="1185" y="2059"/>
                    <a:pt x="1183" y="2059"/>
                  </a:cubicBezTo>
                  <a:cubicBezTo>
                    <a:pt x="1181" y="2059"/>
                    <a:pt x="1180" y="2059"/>
                    <a:pt x="1178" y="2060"/>
                  </a:cubicBezTo>
                  <a:lnTo>
                    <a:pt x="1178" y="2060"/>
                  </a:lnTo>
                  <a:cubicBezTo>
                    <a:pt x="1181" y="2044"/>
                    <a:pt x="1223" y="2007"/>
                    <a:pt x="1247" y="2007"/>
                  </a:cubicBezTo>
                  <a:cubicBezTo>
                    <a:pt x="1247" y="2007"/>
                    <a:pt x="1247" y="2007"/>
                    <a:pt x="1217" y="2037"/>
                  </a:cubicBezTo>
                  <a:cubicBezTo>
                    <a:pt x="1186" y="2037"/>
                    <a:pt x="1186" y="2067"/>
                    <a:pt x="1186" y="2067"/>
                  </a:cubicBezTo>
                  <a:cubicBezTo>
                    <a:pt x="1197" y="2057"/>
                    <a:pt x="1207" y="2046"/>
                    <a:pt x="1217" y="2038"/>
                  </a:cubicBezTo>
                  <a:lnTo>
                    <a:pt x="1217" y="2038"/>
                  </a:lnTo>
                  <a:cubicBezTo>
                    <a:pt x="1216" y="2068"/>
                    <a:pt x="1186" y="2098"/>
                    <a:pt x="1186" y="2098"/>
                  </a:cubicBezTo>
                  <a:cubicBezTo>
                    <a:pt x="1186" y="2098"/>
                    <a:pt x="1186" y="2098"/>
                    <a:pt x="1216" y="2068"/>
                  </a:cubicBezTo>
                  <a:lnTo>
                    <a:pt x="1216" y="2068"/>
                  </a:lnTo>
                  <a:cubicBezTo>
                    <a:pt x="1186" y="2098"/>
                    <a:pt x="1186" y="2098"/>
                    <a:pt x="1217" y="2128"/>
                  </a:cubicBezTo>
                  <a:lnTo>
                    <a:pt x="1247" y="2128"/>
                  </a:lnTo>
                  <a:cubicBezTo>
                    <a:pt x="1226" y="2150"/>
                    <a:pt x="1219" y="2171"/>
                    <a:pt x="1239" y="2171"/>
                  </a:cubicBezTo>
                  <a:cubicBezTo>
                    <a:pt x="1247" y="2171"/>
                    <a:pt x="1260" y="2167"/>
                    <a:pt x="1277" y="2159"/>
                  </a:cubicBezTo>
                  <a:cubicBezTo>
                    <a:pt x="1288" y="2148"/>
                    <a:pt x="1294" y="2145"/>
                    <a:pt x="1298" y="2145"/>
                  </a:cubicBezTo>
                  <a:cubicBezTo>
                    <a:pt x="1305" y="2145"/>
                    <a:pt x="1298" y="2159"/>
                    <a:pt x="1277" y="2159"/>
                  </a:cubicBezTo>
                  <a:cubicBezTo>
                    <a:pt x="1277" y="2189"/>
                    <a:pt x="1277" y="2189"/>
                    <a:pt x="1308" y="2189"/>
                  </a:cubicBezTo>
                  <a:cubicBezTo>
                    <a:pt x="1300" y="2197"/>
                    <a:pt x="1289" y="2208"/>
                    <a:pt x="1277" y="2219"/>
                  </a:cubicBezTo>
                  <a:cubicBezTo>
                    <a:pt x="1260" y="2255"/>
                    <a:pt x="1252" y="2270"/>
                    <a:pt x="1255" y="2270"/>
                  </a:cubicBezTo>
                  <a:cubicBezTo>
                    <a:pt x="1258" y="2270"/>
                    <a:pt x="1265" y="2262"/>
                    <a:pt x="1277" y="2250"/>
                  </a:cubicBezTo>
                  <a:lnTo>
                    <a:pt x="1308" y="2250"/>
                  </a:lnTo>
                  <a:cubicBezTo>
                    <a:pt x="1338" y="2250"/>
                    <a:pt x="1369" y="2250"/>
                    <a:pt x="1369" y="2219"/>
                  </a:cubicBezTo>
                  <a:cubicBezTo>
                    <a:pt x="1388" y="2200"/>
                    <a:pt x="1408" y="2193"/>
                    <a:pt x="1420" y="2190"/>
                  </a:cubicBezTo>
                  <a:lnTo>
                    <a:pt x="1420" y="2190"/>
                  </a:lnTo>
                  <a:cubicBezTo>
                    <a:pt x="1399" y="2196"/>
                    <a:pt x="1395" y="2223"/>
                    <a:pt x="1369" y="2250"/>
                  </a:cubicBezTo>
                  <a:cubicBezTo>
                    <a:pt x="1369" y="2250"/>
                    <a:pt x="1369" y="2280"/>
                    <a:pt x="1369" y="2280"/>
                  </a:cubicBezTo>
                  <a:cubicBezTo>
                    <a:pt x="1369" y="2280"/>
                    <a:pt x="1399" y="2280"/>
                    <a:pt x="1399" y="2311"/>
                  </a:cubicBezTo>
                  <a:cubicBezTo>
                    <a:pt x="1403" y="2311"/>
                    <a:pt x="1406" y="2311"/>
                    <a:pt x="1408" y="2310"/>
                  </a:cubicBezTo>
                  <a:lnTo>
                    <a:pt x="1408" y="2310"/>
                  </a:lnTo>
                  <a:cubicBezTo>
                    <a:pt x="1396" y="2341"/>
                    <a:pt x="1413" y="2366"/>
                    <a:pt x="1440" y="2366"/>
                  </a:cubicBezTo>
                  <a:cubicBezTo>
                    <a:pt x="1455" y="2366"/>
                    <a:pt x="1472" y="2359"/>
                    <a:pt x="1490" y="2341"/>
                  </a:cubicBezTo>
                  <a:lnTo>
                    <a:pt x="1490" y="2341"/>
                  </a:lnTo>
                  <a:lnTo>
                    <a:pt x="1460" y="2371"/>
                  </a:lnTo>
                  <a:cubicBezTo>
                    <a:pt x="1429" y="2402"/>
                    <a:pt x="1429" y="2402"/>
                    <a:pt x="1460" y="2402"/>
                  </a:cubicBezTo>
                  <a:cubicBezTo>
                    <a:pt x="1460" y="2417"/>
                    <a:pt x="1467" y="2417"/>
                    <a:pt x="1475" y="2417"/>
                  </a:cubicBezTo>
                  <a:cubicBezTo>
                    <a:pt x="1483" y="2417"/>
                    <a:pt x="1490" y="2417"/>
                    <a:pt x="1490" y="2432"/>
                  </a:cubicBezTo>
                  <a:cubicBezTo>
                    <a:pt x="1505" y="2447"/>
                    <a:pt x="1513" y="2455"/>
                    <a:pt x="1521" y="2455"/>
                  </a:cubicBezTo>
                  <a:cubicBezTo>
                    <a:pt x="1528" y="2455"/>
                    <a:pt x="1536" y="2447"/>
                    <a:pt x="1551" y="2432"/>
                  </a:cubicBezTo>
                  <a:cubicBezTo>
                    <a:pt x="1551" y="2432"/>
                    <a:pt x="1551" y="2432"/>
                    <a:pt x="1551" y="2463"/>
                  </a:cubicBezTo>
                  <a:cubicBezTo>
                    <a:pt x="1521" y="2493"/>
                    <a:pt x="1521" y="2493"/>
                    <a:pt x="1521" y="2493"/>
                  </a:cubicBezTo>
                  <a:cubicBezTo>
                    <a:pt x="1521" y="2493"/>
                    <a:pt x="1551" y="2463"/>
                    <a:pt x="1581" y="2463"/>
                  </a:cubicBezTo>
                  <a:cubicBezTo>
                    <a:pt x="1560" y="2484"/>
                    <a:pt x="1569" y="2506"/>
                    <a:pt x="1587" y="2506"/>
                  </a:cubicBezTo>
                  <a:cubicBezTo>
                    <a:pt x="1594" y="2506"/>
                    <a:pt x="1603" y="2502"/>
                    <a:pt x="1612" y="2493"/>
                  </a:cubicBezTo>
                  <a:cubicBezTo>
                    <a:pt x="1612" y="2493"/>
                    <a:pt x="1612" y="2523"/>
                    <a:pt x="1612" y="2523"/>
                  </a:cubicBezTo>
                  <a:cubicBezTo>
                    <a:pt x="1590" y="2545"/>
                    <a:pt x="1584" y="2566"/>
                    <a:pt x="1593" y="2566"/>
                  </a:cubicBezTo>
                  <a:cubicBezTo>
                    <a:pt x="1597" y="2566"/>
                    <a:pt x="1603" y="2563"/>
                    <a:pt x="1612" y="2554"/>
                  </a:cubicBezTo>
                  <a:cubicBezTo>
                    <a:pt x="1642" y="2554"/>
                    <a:pt x="1642" y="2554"/>
                    <a:pt x="1612" y="2584"/>
                  </a:cubicBezTo>
                  <a:cubicBezTo>
                    <a:pt x="1642" y="2584"/>
                    <a:pt x="1673" y="2584"/>
                    <a:pt x="1642" y="2614"/>
                  </a:cubicBezTo>
                  <a:cubicBezTo>
                    <a:pt x="1642" y="2630"/>
                    <a:pt x="1650" y="2637"/>
                    <a:pt x="1657" y="2637"/>
                  </a:cubicBezTo>
                  <a:cubicBezTo>
                    <a:pt x="1665" y="2637"/>
                    <a:pt x="1673" y="2630"/>
                    <a:pt x="1673" y="2614"/>
                  </a:cubicBezTo>
                  <a:cubicBezTo>
                    <a:pt x="1684" y="2603"/>
                    <a:pt x="1691" y="2600"/>
                    <a:pt x="1695" y="2600"/>
                  </a:cubicBezTo>
                  <a:lnTo>
                    <a:pt x="1695" y="2600"/>
                  </a:lnTo>
                  <a:cubicBezTo>
                    <a:pt x="1683" y="2624"/>
                    <a:pt x="1678" y="2634"/>
                    <a:pt x="1681" y="2634"/>
                  </a:cubicBezTo>
                  <a:cubicBezTo>
                    <a:pt x="1683" y="2634"/>
                    <a:pt x="1690" y="2627"/>
                    <a:pt x="1703" y="2614"/>
                  </a:cubicBezTo>
                  <a:cubicBezTo>
                    <a:pt x="1718" y="2599"/>
                    <a:pt x="1726" y="2592"/>
                    <a:pt x="1730" y="2592"/>
                  </a:cubicBezTo>
                  <a:cubicBezTo>
                    <a:pt x="1733" y="2592"/>
                    <a:pt x="1733" y="2599"/>
                    <a:pt x="1733" y="2614"/>
                  </a:cubicBezTo>
                  <a:cubicBezTo>
                    <a:pt x="1703" y="2645"/>
                    <a:pt x="1703" y="2645"/>
                    <a:pt x="1703" y="2645"/>
                  </a:cubicBezTo>
                  <a:cubicBezTo>
                    <a:pt x="1703" y="2645"/>
                    <a:pt x="1764" y="2645"/>
                    <a:pt x="1794" y="2675"/>
                  </a:cubicBezTo>
                  <a:cubicBezTo>
                    <a:pt x="1825" y="2706"/>
                    <a:pt x="1855" y="2706"/>
                    <a:pt x="1885" y="2706"/>
                  </a:cubicBezTo>
                  <a:cubicBezTo>
                    <a:pt x="1855" y="2736"/>
                    <a:pt x="1885" y="2736"/>
                    <a:pt x="1885" y="2736"/>
                  </a:cubicBezTo>
                  <a:cubicBezTo>
                    <a:pt x="1885" y="2736"/>
                    <a:pt x="1885" y="2736"/>
                    <a:pt x="1855" y="2766"/>
                  </a:cubicBezTo>
                  <a:cubicBezTo>
                    <a:pt x="1865" y="2756"/>
                    <a:pt x="1872" y="2753"/>
                    <a:pt x="1876" y="2753"/>
                  </a:cubicBezTo>
                  <a:cubicBezTo>
                    <a:pt x="1885" y="2753"/>
                    <a:pt x="1885" y="2766"/>
                    <a:pt x="1885" y="2766"/>
                  </a:cubicBezTo>
                  <a:lnTo>
                    <a:pt x="1916" y="2766"/>
                  </a:lnTo>
                  <a:cubicBezTo>
                    <a:pt x="1905" y="2778"/>
                    <a:pt x="1894" y="2789"/>
                    <a:pt x="1885" y="2797"/>
                  </a:cubicBezTo>
                  <a:cubicBezTo>
                    <a:pt x="1901" y="2782"/>
                    <a:pt x="1916" y="2782"/>
                    <a:pt x="1931" y="2782"/>
                  </a:cubicBezTo>
                  <a:cubicBezTo>
                    <a:pt x="1946" y="2782"/>
                    <a:pt x="1961" y="2782"/>
                    <a:pt x="1977" y="2766"/>
                  </a:cubicBezTo>
                  <a:lnTo>
                    <a:pt x="1977" y="2766"/>
                  </a:lnTo>
                  <a:cubicBezTo>
                    <a:pt x="1977" y="2766"/>
                    <a:pt x="1977" y="2797"/>
                    <a:pt x="1946" y="2797"/>
                  </a:cubicBezTo>
                  <a:cubicBezTo>
                    <a:pt x="1916" y="2827"/>
                    <a:pt x="1977" y="2827"/>
                    <a:pt x="2037" y="2827"/>
                  </a:cubicBezTo>
                  <a:lnTo>
                    <a:pt x="2007" y="2827"/>
                  </a:lnTo>
                  <a:cubicBezTo>
                    <a:pt x="2068" y="2827"/>
                    <a:pt x="2007" y="2858"/>
                    <a:pt x="1977" y="2858"/>
                  </a:cubicBezTo>
                  <a:cubicBezTo>
                    <a:pt x="1916" y="2858"/>
                    <a:pt x="1946" y="2858"/>
                    <a:pt x="1946" y="2888"/>
                  </a:cubicBezTo>
                  <a:cubicBezTo>
                    <a:pt x="1956" y="2878"/>
                    <a:pt x="1966" y="2875"/>
                    <a:pt x="1977" y="2875"/>
                  </a:cubicBezTo>
                  <a:cubicBezTo>
                    <a:pt x="1997" y="2875"/>
                    <a:pt x="2017" y="2888"/>
                    <a:pt x="2037" y="2888"/>
                  </a:cubicBezTo>
                  <a:cubicBezTo>
                    <a:pt x="2053" y="2903"/>
                    <a:pt x="2068" y="2911"/>
                    <a:pt x="2094" y="2911"/>
                  </a:cubicBezTo>
                  <a:cubicBezTo>
                    <a:pt x="2121" y="2911"/>
                    <a:pt x="2159" y="2903"/>
                    <a:pt x="2220" y="2888"/>
                  </a:cubicBezTo>
                  <a:lnTo>
                    <a:pt x="2220" y="2888"/>
                  </a:lnTo>
                  <a:cubicBezTo>
                    <a:pt x="2189" y="2918"/>
                    <a:pt x="2068" y="2918"/>
                    <a:pt x="2068" y="2918"/>
                  </a:cubicBezTo>
                  <a:cubicBezTo>
                    <a:pt x="2078" y="2929"/>
                    <a:pt x="2088" y="2932"/>
                    <a:pt x="2099" y="2932"/>
                  </a:cubicBezTo>
                  <a:cubicBezTo>
                    <a:pt x="2122" y="2932"/>
                    <a:pt x="2149" y="2918"/>
                    <a:pt x="2189" y="2918"/>
                  </a:cubicBezTo>
                  <a:lnTo>
                    <a:pt x="2220" y="2918"/>
                  </a:lnTo>
                  <a:cubicBezTo>
                    <a:pt x="2159" y="2949"/>
                    <a:pt x="2159" y="2949"/>
                    <a:pt x="2220" y="2949"/>
                  </a:cubicBezTo>
                  <a:lnTo>
                    <a:pt x="2189" y="2949"/>
                  </a:lnTo>
                  <a:cubicBezTo>
                    <a:pt x="2189" y="2964"/>
                    <a:pt x="2189" y="2972"/>
                    <a:pt x="2197" y="2972"/>
                  </a:cubicBezTo>
                  <a:cubicBezTo>
                    <a:pt x="2205" y="2972"/>
                    <a:pt x="2220" y="2964"/>
                    <a:pt x="2250" y="2949"/>
                  </a:cubicBezTo>
                  <a:cubicBezTo>
                    <a:pt x="2311" y="2949"/>
                    <a:pt x="2311" y="2949"/>
                    <a:pt x="2250" y="2979"/>
                  </a:cubicBezTo>
                  <a:lnTo>
                    <a:pt x="2311" y="2979"/>
                  </a:lnTo>
                  <a:cubicBezTo>
                    <a:pt x="2311" y="2979"/>
                    <a:pt x="2311" y="3010"/>
                    <a:pt x="2372" y="3010"/>
                  </a:cubicBezTo>
                  <a:lnTo>
                    <a:pt x="2341" y="3010"/>
                  </a:lnTo>
                  <a:cubicBezTo>
                    <a:pt x="2493" y="3010"/>
                    <a:pt x="2493" y="3010"/>
                    <a:pt x="2372" y="3040"/>
                  </a:cubicBezTo>
                  <a:lnTo>
                    <a:pt x="2311" y="3040"/>
                  </a:lnTo>
                  <a:cubicBezTo>
                    <a:pt x="2189" y="3040"/>
                    <a:pt x="2189" y="3040"/>
                    <a:pt x="2341" y="3070"/>
                  </a:cubicBezTo>
                  <a:cubicBezTo>
                    <a:pt x="2341" y="3070"/>
                    <a:pt x="2433" y="3070"/>
                    <a:pt x="2463" y="3101"/>
                  </a:cubicBezTo>
                  <a:lnTo>
                    <a:pt x="2341" y="3101"/>
                  </a:lnTo>
                  <a:cubicBezTo>
                    <a:pt x="2463" y="3101"/>
                    <a:pt x="2493" y="3131"/>
                    <a:pt x="2493" y="3131"/>
                  </a:cubicBezTo>
                  <a:cubicBezTo>
                    <a:pt x="2402" y="3131"/>
                    <a:pt x="2463" y="3162"/>
                    <a:pt x="2493" y="3162"/>
                  </a:cubicBezTo>
                  <a:lnTo>
                    <a:pt x="2402" y="3162"/>
                  </a:lnTo>
                  <a:cubicBezTo>
                    <a:pt x="2402" y="3192"/>
                    <a:pt x="2402" y="3192"/>
                    <a:pt x="2433" y="3192"/>
                  </a:cubicBezTo>
                  <a:lnTo>
                    <a:pt x="2493" y="3192"/>
                  </a:lnTo>
                  <a:cubicBezTo>
                    <a:pt x="2433" y="3192"/>
                    <a:pt x="2402" y="3222"/>
                    <a:pt x="2402" y="3222"/>
                  </a:cubicBezTo>
                  <a:cubicBezTo>
                    <a:pt x="2372" y="3192"/>
                    <a:pt x="2372" y="3192"/>
                    <a:pt x="2341" y="3192"/>
                  </a:cubicBezTo>
                  <a:lnTo>
                    <a:pt x="2281" y="3192"/>
                  </a:lnTo>
                  <a:cubicBezTo>
                    <a:pt x="2341" y="3222"/>
                    <a:pt x="2189" y="3283"/>
                    <a:pt x="2159" y="3314"/>
                  </a:cubicBezTo>
                  <a:lnTo>
                    <a:pt x="2129" y="3314"/>
                  </a:lnTo>
                  <a:cubicBezTo>
                    <a:pt x="2189" y="3344"/>
                    <a:pt x="2159" y="3344"/>
                    <a:pt x="2098" y="3374"/>
                  </a:cubicBezTo>
                  <a:cubicBezTo>
                    <a:pt x="2068" y="3405"/>
                    <a:pt x="2037" y="3405"/>
                    <a:pt x="2068" y="3435"/>
                  </a:cubicBezTo>
                  <a:lnTo>
                    <a:pt x="2037" y="3435"/>
                  </a:lnTo>
                  <a:cubicBezTo>
                    <a:pt x="2037" y="3466"/>
                    <a:pt x="2068" y="3466"/>
                    <a:pt x="2037" y="3496"/>
                  </a:cubicBezTo>
                  <a:cubicBezTo>
                    <a:pt x="2007" y="3466"/>
                    <a:pt x="1977" y="3466"/>
                    <a:pt x="1977" y="3466"/>
                  </a:cubicBezTo>
                  <a:cubicBezTo>
                    <a:pt x="1946" y="3466"/>
                    <a:pt x="1977" y="3496"/>
                    <a:pt x="2007" y="3496"/>
                  </a:cubicBezTo>
                  <a:cubicBezTo>
                    <a:pt x="1977" y="3496"/>
                    <a:pt x="1946" y="3466"/>
                    <a:pt x="1946" y="3466"/>
                  </a:cubicBezTo>
                  <a:lnTo>
                    <a:pt x="1916" y="3466"/>
                  </a:lnTo>
                  <a:cubicBezTo>
                    <a:pt x="1946" y="3496"/>
                    <a:pt x="1946" y="3496"/>
                    <a:pt x="1946" y="3496"/>
                  </a:cubicBezTo>
                  <a:cubicBezTo>
                    <a:pt x="1946" y="3496"/>
                    <a:pt x="1946" y="3496"/>
                    <a:pt x="1885" y="3466"/>
                  </a:cubicBezTo>
                  <a:lnTo>
                    <a:pt x="1885" y="3496"/>
                  </a:lnTo>
                  <a:cubicBezTo>
                    <a:pt x="1868" y="3487"/>
                    <a:pt x="1860" y="3483"/>
                    <a:pt x="1859" y="3483"/>
                  </a:cubicBezTo>
                  <a:lnTo>
                    <a:pt x="1859" y="3483"/>
                  </a:lnTo>
                  <a:cubicBezTo>
                    <a:pt x="1855" y="3483"/>
                    <a:pt x="1885" y="3505"/>
                    <a:pt x="1885" y="3526"/>
                  </a:cubicBezTo>
                  <a:cubicBezTo>
                    <a:pt x="1860" y="3514"/>
                    <a:pt x="1845" y="3506"/>
                    <a:pt x="1841" y="3506"/>
                  </a:cubicBezTo>
                  <a:cubicBezTo>
                    <a:pt x="1835" y="3506"/>
                    <a:pt x="1850" y="3521"/>
                    <a:pt x="1885" y="3557"/>
                  </a:cubicBezTo>
                  <a:lnTo>
                    <a:pt x="1855" y="3557"/>
                  </a:lnTo>
                  <a:cubicBezTo>
                    <a:pt x="1840" y="3542"/>
                    <a:pt x="1832" y="3534"/>
                    <a:pt x="1828" y="3534"/>
                  </a:cubicBezTo>
                  <a:cubicBezTo>
                    <a:pt x="1825" y="3534"/>
                    <a:pt x="1825" y="3542"/>
                    <a:pt x="1825" y="3557"/>
                  </a:cubicBezTo>
                  <a:cubicBezTo>
                    <a:pt x="1825" y="3557"/>
                    <a:pt x="1794" y="3587"/>
                    <a:pt x="1733" y="3618"/>
                  </a:cubicBezTo>
                  <a:cubicBezTo>
                    <a:pt x="1673" y="3648"/>
                    <a:pt x="1642" y="3678"/>
                    <a:pt x="1642" y="3709"/>
                  </a:cubicBezTo>
                  <a:cubicBezTo>
                    <a:pt x="1642" y="3709"/>
                    <a:pt x="1642" y="3709"/>
                    <a:pt x="1612" y="3678"/>
                  </a:cubicBezTo>
                  <a:cubicBezTo>
                    <a:pt x="1612" y="3666"/>
                    <a:pt x="1607" y="3658"/>
                    <a:pt x="1603" y="3658"/>
                  </a:cubicBezTo>
                  <a:cubicBezTo>
                    <a:pt x="1597" y="3658"/>
                    <a:pt x="1594" y="3673"/>
                    <a:pt x="1612" y="3709"/>
                  </a:cubicBezTo>
                  <a:lnTo>
                    <a:pt x="1581" y="3709"/>
                  </a:lnTo>
                  <a:cubicBezTo>
                    <a:pt x="1558" y="3709"/>
                    <a:pt x="1534" y="3727"/>
                    <a:pt x="1539" y="3749"/>
                  </a:cubicBezTo>
                  <a:lnTo>
                    <a:pt x="1539" y="3749"/>
                  </a:lnTo>
                  <a:cubicBezTo>
                    <a:pt x="1524" y="3727"/>
                    <a:pt x="1505" y="3712"/>
                    <a:pt x="1494" y="3712"/>
                  </a:cubicBezTo>
                  <a:cubicBezTo>
                    <a:pt x="1481" y="3712"/>
                    <a:pt x="1477" y="3728"/>
                    <a:pt x="1490" y="3770"/>
                  </a:cubicBezTo>
                  <a:cubicBezTo>
                    <a:pt x="1490" y="3770"/>
                    <a:pt x="1460" y="3770"/>
                    <a:pt x="1460" y="3739"/>
                  </a:cubicBezTo>
                  <a:cubicBezTo>
                    <a:pt x="1460" y="3739"/>
                    <a:pt x="1460" y="3739"/>
                    <a:pt x="1460" y="3770"/>
                  </a:cubicBezTo>
                  <a:cubicBezTo>
                    <a:pt x="1429" y="3770"/>
                    <a:pt x="1429" y="3800"/>
                    <a:pt x="1399" y="3800"/>
                  </a:cubicBezTo>
                  <a:cubicBezTo>
                    <a:pt x="1399" y="3800"/>
                    <a:pt x="1399" y="3830"/>
                    <a:pt x="1399" y="3830"/>
                  </a:cubicBezTo>
                  <a:cubicBezTo>
                    <a:pt x="1369" y="3830"/>
                    <a:pt x="1338" y="3830"/>
                    <a:pt x="1308" y="3861"/>
                  </a:cubicBezTo>
                  <a:cubicBezTo>
                    <a:pt x="1288" y="3861"/>
                    <a:pt x="1267" y="3874"/>
                    <a:pt x="1247" y="3874"/>
                  </a:cubicBezTo>
                  <a:cubicBezTo>
                    <a:pt x="1237" y="3874"/>
                    <a:pt x="1227" y="3871"/>
                    <a:pt x="1217" y="3861"/>
                  </a:cubicBezTo>
                  <a:cubicBezTo>
                    <a:pt x="1217" y="3861"/>
                    <a:pt x="1217" y="3861"/>
                    <a:pt x="1217" y="3891"/>
                  </a:cubicBezTo>
                  <a:cubicBezTo>
                    <a:pt x="1247" y="3952"/>
                    <a:pt x="1247" y="3952"/>
                    <a:pt x="1217" y="3952"/>
                  </a:cubicBezTo>
                  <a:cubicBezTo>
                    <a:pt x="1201" y="3922"/>
                    <a:pt x="1186" y="3906"/>
                    <a:pt x="1179" y="3906"/>
                  </a:cubicBezTo>
                  <a:cubicBezTo>
                    <a:pt x="1175" y="3906"/>
                    <a:pt x="1173" y="3909"/>
                    <a:pt x="1174" y="3916"/>
                  </a:cubicBezTo>
                  <a:lnTo>
                    <a:pt x="1174" y="3916"/>
                  </a:lnTo>
                  <a:cubicBezTo>
                    <a:pt x="1164" y="3912"/>
                    <a:pt x="1156" y="3910"/>
                    <a:pt x="1150" y="3910"/>
                  </a:cubicBezTo>
                  <a:cubicBezTo>
                    <a:pt x="1128" y="3910"/>
                    <a:pt x="1134" y="3938"/>
                    <a:pt x="1156" y="3982"/>
                  </a:cubicBezTo>
                  <a:cubicBezTo>
                    <a:pt x="1134" y="3961"/>
                    <a:pt x="1128" y="3939"/>
                    <a:pt x="1126" y="3939"/>
                  </a:cubicBezTo>
                  <a:cubicBezTo>
                    <a:pt x="1126" y="3939"/>
                    <a:pt x="1126" y="3943"/>
                    <a:pt x="1126" y="3952"/>
                  </a:cubicBezTo>
                  <a:cubicBezTo>
                    <a:pt x="1126" y="3952"/>
                    <a:pt x="1126" y="3952"/>
                    <a:pt x="1095" y="3891"/>
                  </a:cubicBezTo>
                  <a:cubicBezTo>
                    <a:pt x="1074" y="3870"/>
                    <a:pt x="1067" y="3848"/>
                    <a:pt x="1065" y="3848"/>
                  </a:cubicBezTo>
                  <a:cubicBezTo>
                    <a:pt x="1065" y="3848"/>
                    <a:pt x="1065" y="3852"/>
                    <a:pt x="1065" y="3861"/>
                  </a:cubicBezTo>
                  <a:cubicBezTo>
                    <a:pt x="1034" y="3861"/>
                    <a:pt x="1065" y="3891"/>
                    <a:pt x="1065" y="3922"/>
                  </a:cubicBezTo>
                  <a:cubicBezTo>
                    <a:pt x="1065" y="3922"/>
                    <a:pt x="1065" y="3922"/>
                    <a:pt x="1065" y="3952"/>
                  </a:cubicBezTo>
                  <a:cubicBezTo>
                    <a:pt x="1095" y="3982"/>
                    <a:pt x="1095" y="3982"/>
                    <a:pt x="1095" y="3982"/>
                  </a:cubicBezTo>
                  <a:cubicBezTo>
                    <a:pt x="1086" y="3973"/>
                    <a:pt x="1080" y="3970"/>
                    <a:pt x="1076" y="3970"/>
                  </a:cubicBezTo>
                  <a:cubicBezTo>
                    <a:pt x="1067" y="3970"/>
                    <a:pt x="1074" y="3991"/>
                    <a:pt x="1095" y="4013"/>
                  </a:cubicBezTo>
                  <a:cubicBezTo>
                    <a:pt x="1126" y="4043"/>
                    <a:pt x="1126" y="4073"/>
                    <a:pt x="1126" y="4073"/>
                  </a:cubicBezTo>
                  <a:cubicBezTo>
                    <a:pt x="1126" y="4073"/>
                    <a:pt x="1126" y="4104"/>
                    <a:pt x="1156" y="4134"/>
                  </a:cubicBezTo>
                  <a:cubicBezTo>
                    <a:pt x="1186" y="4195"/>
                    <a:pt x="1217" y="4195"/>
                    <a:pt x="1247" y="4225"/>
                  </a:cubicBezTo>
                  <a:cubicBezTo>
                    <a:pt x="1260" y="4238"/>
                    <a:pt x="1272" y="4245"/>
                    <a:pt x="1281" y="4245"/>
                  </a:cubicBezTo>
                  <a:cubicBezTo>
                    <a:pt x="1292" y="4245"/>
                    <a:pt x="1295" y="4231"/>
                    <a:pt x="1277" y="4195"/>
                  </a:cubicBezTo>
                  <a:cubicBezTo>
                    <a:pt x="1277" y="4195"/>
                    <a:pt x="1247" y="4165"/>
                    <a:pt x="1277" y="4165"/>
                  </a:cubicBezTo>
                  <a:cubicBezTo>
                    <a:pt x="1277" y="4165"/>
                    <a:pt x="1308" y="4195"/>
                    <a:pt x="1308" y="4195"/>
                  </a:cubicBezTo>
                  <a:cubicBezTo>
                    <a:pt x="1308" y="4210"/>
                    <a:pt x="1315" y="4218"/>
                    <a:pt x="1327" y="4218"/>
                  </a:cubicBezTo>
                  <a:cubicBezTo>
                    <a:pt x="1338" y="4218"/>
                    <a:pt x="1353" y="4210"/>
                    <a:pt x="1369" y="4195"/>
                  </a:cubicBezTo>
                  <a:cubicBezTo>
                    <a:pt x="1384" y="4180"/>
                    <a:pt x="1391" y="4172"/>
                    <a:pt x="1399" y="4172"/>
                  </a:cubicBezTo>
                  <a:cubicBezTo>
                    <a:pt x="1407" y="4172"/>
                    <a:pt x="1414" y="4180"/>
                    <a:pt x="1429" y="4195"/>
                  </a:cubicBezTo>
                  <a:cubicBezTo>
                    <a:pt x="1460" y="4225"/>
                    <a:pt x="1460" y="4225"/>
                    <a:pt x="1460" y="4225"/>
                  </a:cubicBezTo>
                  <a:cubicBezTo>
                    <a:pt x="1460" y="4195"/>
                    <a:pt x="1490" y="4165"/>
                    <a:pt x="1521" y="4134"/>
                  </a:cubicBezTo>
                  <a:cubicBezTo>
                    <a:pt x="1551" y="4134"/>
                    <a:pt x="1612" y="4104"/>
                    <a:pt x="1581" y="4074"/>
                  </a:cubicBezTo>
                  <a:lnTo>
                    <a:pt x="1581" y="4074"/>
                  </a:lnTo>
                  <a:cubicBezTo>
                    <a:pt x="1597" y="4089"/>
                    <a:pt x="1604" y="4096"/>
                    <a:pt x="1612" y="4096"/>
                  </a:cubicBezTo>
                  <a:cubicBezTo>
                    <a:pt x="1619" y="4096"/>
                    <a:pt x="1627" y="4089"/>
                    <a:pt x="1642" y="4073"/>
                  </a:cubicBezTo>
                  <a:cubicBezTo>
                    <a:pt x="1642" y="4043"/>
                    <a:pt x="1642" y="4043"/>
                    <a:pt x="1642" y="4043"/>
                  </a:cubicBezTo>
                  <a:cubicBezTo>
                    <a:pt x="1642" y="4073"/>
                    <a:pt x="1673" y="4073"/>
                    <a:pt x="1673" y="4073"/>
                  </a:cubicBezTo>
                  <a:cubicBezTo>
                    <a:pt x="1673" y="4043"/>
                    <a:pt x="1703" y="4043"/>
                    <a:pt x="1673" y="4013"/>
                  </a:cubicBezTo>
                  <a:lnTo>
                    <a:pt x="1764" y="4013"/>
                  </a:lnTo>
                  <a:cubicBezTo>
                    <a:pt x="1764" y="4005"/>
                    <a:pt x="1764" y="3993"/>
                    <a:pt x="1764" y="3982"/>
                  </a:cubicBezTo>
                  <a:cubicBezTo>
                    <a:pt x="1764" y="4013"/>
                    <a:pt x="1764" y="4013"/>
                    <a:pt x="1794" y="4013"/>
                  </a:cubicBezTo>
                  <a:cubicBezTo>
                    <a:pt x="1794" y="4013"/>
                    <a:pt x="1794" y="3982"/>
                    <a:pt x="1794" y="3982"/>
                  </a:cubicBezTo>
                  <a:cubicBezTo>
                    <a:pt x="1764" y="3982"/>
                    <a:pt x="1825" y="3952"/>
                    <a:pt x="1885" y="3922"/>
                  </a:cubicBezTo>
                  <a:cubicBezTo>
                    <a:pt x="1977" y="3861"/>
                    <a:pt x="2007" y="3830"/>
                    <a:pt x="1977" y="3830"/>
                  </a:cubicBezTo>
                  <a:cubicBezTo>
                    <a:pt x="1977" y="3800"/>
                    <a:pt x="1977" y="3800"/>
                    <a:pt x="2037" y="3800"/>
                  </a:cubicBezTo>
                  <a:cubicBezTo>
                    <a:pt x="2098" y="3815"/>
                    <a:pt x="2129" y="3823"/>
                    <a:pt x="2144" y="3823"/>
                  </a:cubicBezTo>
                  <a:cubicBezTo>
                    <a:pt x="2159" y="3823"/>
                    <a:pt x="2159" y="3815"/>
                    <a:pt x="2159" y="3800"/>
                  </a:cubicBezTo>
                  <a:cubicBezTo>
                    <a:pt x="2129" y="3800"/>
                    <a:pt x="2098" y="3800"/>
                    <a:pt x="2098" y="3770"/>
                  </a:cubicBezTo>
                  <a:cubicBezTo>
                    <a:pt x="2063" y="3734"/>
                    <a:pt x="2048" y="3719"/>
                    <a:pt x="2054" y="3719"/>
                  </a:cubicBezTo>
                  <a:cubicBezTo>
                    <a:pt x="2058" y="3719"/>
                    <a:pt x="2073" y="3727"/>
                    <a:pt x="2098" y="3739"/>
                  </a:cubicBezTo>
                  <a:cubicBezTo>
                    <a:pt x="2110" y="3751"/>
                    <a:pt x="2124" y="3756"/>
                    <a:pt x="2139" y="3756"/>
                  </a:cubicBezTo>
                  <a:cubicBezTo>
                    <a:pt x="2199" y="3756"/>
                    <a:pt x="2269" y="3672"/>
                    <a:pt x="2220" y="3648"/>
                  </a:cubicBezTo>
                  <a:cubicBezTo>
                    <a:pt x="2250" y="3648"/>
                    <a:pt x="2220" y="3648"/>
                    <a:pt x="2250" y="3678"/>
                  </a:cubicBezTo>
                  <a:cubicBezTo>
                    <a:pt x="2281" y="3678"/>
                    <a:pt x="2311" y="3678"/>
                    <a:pt x="2341" y="3648"/>
                  </a:cubicBezTo>
                  <a:lnTo>
                    <a:pt x="2372" y="3648"/>
                  </a:lnTo>
                  <a:cubicBezTo>
                    <a:pt x="2329" y="3626"/>
                    <a:pt x="2362" y="3605"/>
                    <a:pt x="2396" y="3605"/>
                  </a:cubicBezTo>
                  <a:cubicBezTo>
                    <a:pt x="2410" y="3605"/>
                    <a:pt x="2424" y="3609"/>
                    <a:pt x="2433" y="3618"/>
                  </a:cubicBezTo>
                  <a:lnTo>
                    <a:pt x="2493" y="3618"/>
                  </a:lnTo>
                  <a:cubicBezTo>
                    <a:pt x="2463" y="3557"/>
                    <a:pt x="2524" y="3557"/>
                    <a:pt x="2584" y="3557"/>
                  </a:cubicBezTo>
                  <a:cubicBezTo>
                    <a:pt x="2554" y="3526"/>
                    <a:pt x="2584" y="3526"/>
                    <a:pt x="2584" y="3526"/>
                  </a:cubicBezTo>
                  <a:cubicBezTo>
                    <a:pt x="2615" y="3496"/>
                    <a:pt x="2645" y="3496"/>
                    <a:pt x="2584" y="3496"/>
                  </a:cubicBezTo>
                  <a:cubicBezTo>
                    <a:pt x="2554" y="3466"/>
                    <a:pt x="2493" y="3466"/>
                    <a:pt x="2524" y="3466"/>
                  </a:cubicBezTo>
                  <a:lnTo>
                    <a:pt x="2554" y="3466"/>
                  </a:lnTo>
                  <a:cubicBezTo>
                    <a:pt x="2584" y="3466"/>
                    <a:pt x="2615" y="3466"/>
                    <a:pt x="2676" y="3435"/>
                  </a:cubicBezTo>
                  <a:cubicBezTo>
                    <a:pt x="2706" y="3405"/>
                    <a:pt x="2736" y="3405"/>
                    <a:pt x="2797" y="3405"/>
                  </a:cubicBezTo>
                  <a:lnTo>
                    <a:pt x="2736" y="3374"/>
                  </a:lnTo>
                  <a:lnTo>
                    <a:pt x="2767" y="3374"/>
                  </a:lnTo>
                  <a:cubicBezTo>
                    <a:pt x="2828" y="3374"/>
                    <a:pt x="2858" y="3344"/>
                    <a:pt x="2828" y="3344"/>
                  </a:cubicBezTo>
                  <a:cubicBezTo>
                    <a:pt x="2858" y="3344"/>
                    <a:pt x="2858" y="3314"/>
                    <a:pt x="2858" y="3314"/>
                  </a:cubicBezTo>
                  <a:cubicBezTo>
                    <a:pt x="2899" y="3324"/>
                    <a:pt x="2929" y="3327"/>
                    <a:pt x="2948" y="3327"/>
                  </a:cubicBezTo>
                  <a:cubicBezTo>
                    <a:pt x="2986" y="3327"/>
                    <a:pt x="2980" y="3314"/>
                    <a:pt x="2919" y="3314"/>
                  </a:cubicBezTo>
                  <a:cubicBezTo>
                    <a:pt x="2949" y="3314"/>
                    <a:pt x="2980" y="3314"/>
                    <a:pt x="2980" y="3283"/>
                  </a:cubicBezTo>
                  <a:cubicBezTo>
                    <a:pt x="2949" y="3283"/>
                    <a:pt x="2980" y="3253"/>
                    <a:pt x="3040" y="3253"/>
                  </a:cubicBezTo>
                  <a:cubicBezTo>
                    <a:pt x="3010" y="3253"/>
                    <a:pt x="3010" y="3253"/>
                    <a:pt x="3010" y="3222"/>
                  </a:cubicBezTo>
                  <a:cubicBezTo>
                    <a:pt x="2949" y="3192"/>
                    <a:pt x="2949" y="3192"/>
                    <a:pt x="2949" y="3192"/>
                  </a:cubicBezTo>
                  <a:cubicBezTo>
                    <a:pt x="2980" y="3192"/>
                    <a:pt x="3010" y="3192"/>
                    <a:pt x="3071" y="3222"/>
                  </a:cubicBezTo>
                  <a:cubicBezTo>
                    <a:pt x="3101" y="3222"/>
                    <a:pt x="3132" y="3192"/>
                    <a:pt x="3040" y="3192"/>
                  </a:cubicBezTo>
                  <a:cubicBezTo>
                    <a:pt x="2995" y="3177"/>
                    <a:pt x="2972" y="3169"/>
                    <a:pt x="2976" y="3169"/>
                  </a:cubicBezTo>
                  <a:cubicBezTo>
                    <a:pt x="2980" y="3169"/>
                    <a:pt x="3010" y="3177"/>
                    <a:pt x="3071" y="3192"/>
                  </a:cubicBezTo>
                  <a:lnTo>
                    <a:pt x="3132" y="3192"/>
                  </a:lnTo>
                  <a:cubicBezTo>
                    <a:pt x="3132" y="3192"/>
                    <a:pt x="3132" y="3162"/>
                    <a:pt x="3071" y="3162"/>
                  </a:cubicBezTo>
                  <a:lnTo>
                    <a:pt x="3101" y="3162"/>
                  </a:lnTo>
                  <a:cubicBezTo>
                    <a:pt x="3192" y="3131"/>
                    <a:pt x="3192" y="3131"/>
                    <a:pt x="3192" y="3131"/>
                  </a:cubicBezTo>
                  <a:lnTo>
                    <a:pt x="3223" y="3131"/>
                  </a:lnTo>
                  <a:cubicBezTo>
                    <a:pt x="3284" y="3131"/>
                    <a:pt x="3284" y="3131"/>
                    <a:pt x="3162" y="3101"/>
                  </a:cubicBezTo>
                  <a:lnTo>
                    <a:pt x="3192" y="3101"/>
                  </a:lnTo>
                  <a:cubicBezTo>
                    <a:pt x="3132" y="3101"/>
                    <a:pt x="3101" y="3070"/>
                    <a:pt x="3101" y="3070"/>
                  </a:cubicBezTo>
                  <a:cubicBezTo>
                    <a:pt x="3192" y="3070"/>
                    <a:pt x="3101" y="3040"/>
                    <a:pt x="3010" y="2979"/>
                  </a:cubicBezTo>
                  <a:lnTo>
                    <a:pt x="2858" y="2979"/>
                  </a:lnTo>
                  <a:cubicBezTo>
                    <a:pt x="3010" y="2949"/>
                    <a:pt x="3010" y="2949"/>
                    <a:pt x="2828" y="2949"/>
                  </a:cubicBezTo>
                  <a:lnTo>
                    <a:pt x="2797" y="2949"/>
                  </a:lnTo>
                  <a:cubicBezTo>
                    <a:pt x="2858" y="2918"/>
                    <a:pt x="2888" y="2918"/>
                    <a:pt x="2828" y="2918"/>
                  </a:cubicBezTo>
                  <a:cubicBezTo>
                    <a:pt x="2828" y="2918"/>
                    <a:pt x="2828" y="2918"/>
                    <a:pt x="2858" y="2888"/>
                  </a:cubicBezTo>
                  <a:lnTo>
                    <a:pt x="2797" y="2888"/>
                  </a:lnTo>
                  <a:cubicBezTo>
                    <a:pt x="2645" y="2888"/>
                    <a:pt x="2645" y="2888"/>
                    <a:pt x="2767" y="2858"/>
                  </a:cubicBezTo>
                  <a:cubicBezTo>
                    <a:pt x="2828" y="2858"/>
                    <a:pt x="2807" y="2844"/>
                    <a:pt x="2751" y="2844"/>
                  </a:cubicBezTo>
                  <a:cubicBezTo>
                    <a:pt x="2723" y="2844"/>
                    <a:pt x="2686" y="2848"/>
                    <a:pt x="2645" y="2858"/>
                  </a:cubicBezTo>
                  <a:lnTo>
                    <a:pt x="2584" y="2858"/>
                  </a:lnTo>
                  <a:cubicBezTo>
                    <a:pt x="2645" y="2827"/>
                    <a:pt x="2645" y="2827"/>
                    <a:pt x="2645" y="2827"/>
                  </a:cubicBezTo>
                  <a:cubicBezTo>
                    <a:pt x="2615" y="2827"/>
                    <a:pt x="2615" y="2827"/>
                    <a:pt x="2676" y="2797"/>
                  </a:cubicBezTo>
                  <a:lnTo>
                    <a:pt x="2584" y="2797"/>
                  </a:lnTo>
                  <a:cubicBezTo>
                    <a:pt x="2463" y="2797"/>
                    <a:pt x="2493" y="2797"/>
                    <a:pt x="2554" y="2766"/>
                  </a:cubicBezTo>
                  <a:lnTo>
                    <a:pt x="2493" y="2766"/>
                  </a:lnTo>
                  <a:cubicBezTo>
                    <a:pt x="2454" y="2766"/>
                    <a:pt x="2421" y="2772"/>
                    <a:pt x="2402" y="2776"/>
                  </a:cubicBezTo>
                  <a:lnTo>
                    <a:pt x="2402" y="2776"/>
                  </a:lnTo>
                  <a:cubicBezTo>
                    <a:pt x="2410" y="2774"/>
                    <a:pt x="2419" y="2771"/>
                    <a:pt x="2433" y="2766"/>
                  </a:cubicBezTo>
                  <a:cubicBezTo>
                    <a:pt x="2448" y="2751"/>
                    <a:pt x="2455" y="2751"/>
                    <a:pt x="2463" y="2751"/>
                  </a:cubicBezTo>
                  <a:cubicBezTo>
                    <a:pt x="2471" y="2751"/>
                    <a:pt x="2478" y="2751"/>
                    <a:pt x="2493" y="2736"/>
                  </a:cubicBezTo>
                  <a:lnTo>
                    <a:pt x="2493" y="2736"/>
                  </a:lnTo>
                  <a:cubicBezTo>
                    <a:pt x="2458" y="2745"/>
                    <a:pt x="2435" y="2749"/>
                    <a:pt x="2423" y="2749"/>
                  </a:cubicBezTo>
                  <a:cubicBezTo>
                    <a:pt x="2392" y="2749"/>
                    <a:pt x="2420" y="2727"/>
                    <a:pt x="2463" y="2706"/>
                  </a:cubicBezTo>
                  <a:cubicBezTo>
                    <a:pt x="2433" y="2706"/>
                    <a:pt x="2372" y="2736"/>
                    <a:pt x="2372" y="2736"/>
                  </a:cubicBezTo>
                  <a:cubicBezTo>
                    <a:pt x="2372" y="2706"/>
                    <a:pt x="2341" y="2706"/>
                    <a:pt x="2402" y="2706"/>
                  </a:cubicBezTo>
                  <a:cubicBezTo>
                    <a:pt x="2424" y="2684"/>
                    <a:pt x="2445" y="2663"/>
                    <a:pt x="2434" y="2663"/>
                  </a:cubicBezTo>
                  <a:cubicBezTo>
                    <a:pt x="2430" y="2663"/>
                    <a:pt x="2420" y="2666"/>
                    <a:pt x="2402" y="2675"/>
                  </a:cubicBezTo>
                  <a:cubicBezTo>
                    <a:pt x="2402" y="2675"/>
                    <a:pt x="2402" y="2675"/>
                    <a:pt x="2433" y="2645"/>
                  </a:cubicBezTo>
                  <a:cubicBezTo>
                    <a:pt x="2433" y="2645"/>
                    <a:pt x="2402" y="2645"/>
                    <a:pt x="2402" y="2614"/>
                  </a:cubicBezTo>
                  <a:cubicBezTo>
                    <a:pt x="2341" y="2614"/>
                    <a:pt x="2311" y="2614"/>
                    <a:pt x="2372" y="2584"/>
                  </a:cubicBezTo>
                  <a:lnTo>
                    <a:pt x="2281" y="2584"/>
                  </a:lnTo>
                  <a:cubicBezTo>
                    <a:pt x="2281" y="2584"/>
                    <a:pt x="2250" y="2584"/>
                    <a:pt x="2311" y="2554"/>
                  </a:cubicBezTo>
                  <a:cubicBezTo>
                    <a:pt x="2326" y="2539"/>
                    <a:pt x="2334" y="2531"/>
                    <a:pt x="2330" y="2531"/>
                  </a:cubicBezTo>
                  <a:cubicBezTo>
                    <a:pt x="2326" y="2531"/>
                    <a:pt x="2311" y="2539"/>
                    <a:pt x="2281" y="2554"/>
                  </a:cubicBezTo>
                  <a:lnTo>
                    <a:pt x="2159" y="2554"/>
                  </a:lnTo>
                  <a:cubicBezTo>
                    <a:pt x="2159" y="2554"/>
                    <a:pt x="2159" y="2493"/>
                    <a:pt x="2159" y="2493"/>
                  </a:cubicBezTo>
                  <a:cubicBezTo>
                    <a:pt x="2129" y="2493"/>
                    <a:pt x="2129" y="2493"/>
                    <a:pt x="2098" y="2523"/>
                  </a:cubicBezTo>
                  <a:cubicBezTo>
                    <a:pt x="2098" y="2523"/>
                    <a:pt x="2098" y="2523"/>
                    <a:pt x="2098" y="2493"/>
                  </a:cubicBezTo>
                  <a:cubicBezTo>
                    <a:pt x="2098" y="2493"/>
                    <a:pt x="2098" y="2463"/>
                    <a:pt x="2068" y="2432"/>
                  </a:cubicBezTo>
                  <a:cubicBezTo>
                    <a:pt x="2053" y="2417"/>
                    <a:pt x="2045" y="2409"/>
                    <a:pt x="2037" y="2409"/>
                  </a:cubicBezTo>
                  <a:cubicBezTo>
                    <a:pt x="2030" y="2409"/>
                    <a:pt x="2022" y="2417"/>
                    <a:pt x="2007" y="2432"/>
                  </a:cubicBezTo>
                  <a:cubicBezTo>
                    <a:pt x="2029" y="2388"/>
                    <a:pt x="2019" y="2359"/>
                    <a:pt x="2012" y="2359"/>
                  </a:cubicBezTo>
                  <a:cubicBezTo>
                    <a:pt x="2009" y="2359"/>
                    <a:pt x="2007" y="2363"/>
                    <a:pt x="2007" y="2371"/>
                  </a:cubicBezTo>
                  <a:cubicBezTo>
                    <a:pt x="1992" y="2387"/>
                    <a:pt x="1984" y="2394"/>
                    <a:pt x="1977" y="2394"/>
                  </a:cubicBezTo>
                  <a:cubicBezTo>
                    <a:pt x="1969" y="2394"/>
                    <a:pt x="1961" y="2387"/>
                    <a:pt x="1946" y="2371"/>
                  </a:cubicBezTo>
                  <a:cubicBezTo>
                    <a:pt x="1916" y="2341"/>
                    <a:pt x="1916" y="2341"/>
                    <a:pt x="1946" y="2341"/>
                  </a:cubicBezTo>
                  <a:cubicBezTo>
                    <a:pt x="1946" y="2341"/>
                    <a:pt x="1946" y="2341"/>
                    <a:pt x="1946" y="2311"/>
                  </a:cubicBezTo>
                  <a:cubicBezTo>
                    <a:pt x="1927" y="2329"/>
                    <a:pt x="1914" y="2337"/>
                    <a:pt x="1905" y="2337"/>
                  </a:cubicBezTo>
                  <a:cubicBezTo>
                    <a:pt x="1885" y="2337"/>
                    <a:pt x="1885" y="2301"/>
                    <a:pt x="1885" y="2280"/>
                  </a:cubicBezTo>
                  <a:cubicBezTo>
                    <a:pt x="1885" y="2280"/>
                    <a:pt x="1885" y="2280"/>
                    <a:pt x="1855" y="2311"/>
                  </a:cubicBezTo>
                  <a:cubicBezTo>
                    <a:pt x="1842" y="2323"/>
                    <a:pt x="1835" y="2331"/>
                    <a:pt x="1833" y="2331"/>
                  </a:cubicBezTo>
                  <a:cubicBezTo>
                    <a:pt x="1830" y="2331"/>
                    <a:pt x="1837" y="2316"/>
                    <a:pt x="1855" y="2280"/>
                  </a:cubicBezTo>
                  <a:lnTo>
                    <a:pt x="1855" y="2280"/>
                  </a:lnTo>
                  <a:cubicBezTo>
                    <a:pt x="1846" y="2289"/>
                    <a:pt x="1840" y="2293"/>
                    <a:pt x="1836" y="2293"/>
                  </a:cubicBezTo>
                  <a:cubicBezTo>
                    <a:pt x="1827" y="2293"/>
                    <a:pt x="1834" y="2271"/>
                    <a:pt x="1855" y="2250"/>
                  </a:cubicBezTo>
                  <a:cubicBezTo>
                    <a:pt x="1866" y="2239"/>
                    <a:pt x="1876" y="2229"/>
                    <a:pt x="1885" y="2219"/>
                  </a:cubicBezTo>
                  <a:lnTo>
                    <a:pt x="1794" y="2219"/>
                  </a:lnTo>
                  <a:cubicBezTo>
                    <a:pt x="1764" y="2189"/>
                    <a:pt x="1764" y="2189"/>
                    <a:pt x="1794" y="2159"/>
                  </a:cubicBezTo>
                  <a:lnTo>
                    <a:pt x="1703" y="2159"/>
                  </a:lnTo>
                  <a:cubicBezTo>
                    <a:pt x="1703" y="2137"/>
                    <a:pt x="1718" y="2116"/>
                    <a:pt x="1716" y="2116"/>
                  </a:cubicBezTo>
                  <a:lnTo>
                    <a:pt x="1716" y="2116"/>
                  </a:lnTo>
                  <a:cubicBezTo>
                    <a:pt x="1716" y="2116"/>
                    <a:pt x="1712" y="2119"/>
                    <a:pt x="1703" y="2128"/>
                  </a:cubicBezTo>
                  <a:cubicBezTo>
                    <a:pt x="1688" y="2143"/>
                    <a:pt x="1680" y="2151"/>
                    <a:pt x="1676" y="2151"/>
                  </a:cubicBezTo>
                  <a:cubicBezTo>
                    <a:pt x="1673" y="2151"/>
                    <a:pt x="1673" y="2143"/>
                    <a:pt x="1673" y="2128"/>
                  </a:cubicBezTo>
                  <a:cubicBezTo>
                    <a:pt x="1703" y="2098"/>
                    <a:pt x="1581" y="1976"/>
                    <a:pt x="1551" y="1976"/>
                  </a:cubicBezTo>
                  <a:lnTo>
                    <a:pt x="1521" y="1976"/>
                  </a:lnTo>
                  <a:cubicBezTo>
                    <a:pt x="1521" y="1976"/>
                    <a:pt x="1521" y="1946"/>
                    <a:pt x="1521" y="1946"/>
                  </a:cubicBezTo>
                  <a:cubicBezTo>
                    <a:pt x="1581" y="1915"/>
                    <a:pt x="1521" y="1915"/>
                    <a:pt x="1490" y="1915"/>
                  </a:cubicBezTo>
                  <a:cubicBezTo>
                    <a:pt x="1480" y="1926"/>
                    <a:pt x="1473" y="1929"/>
                    <a:pt x="1469" y="1929"/>
                  </a:cubicBezTo>
                  <a:cubicBezTo>
                    <a:pt x="1460" y="1929"/>
                    <a:pt x="1460" y="1915"/>
                    <a:pt x="1460" y="1915"/>
                  </a:cubicBezTo>
                  <a:cubicBezTo>
                    <a:pt x="1503" y="1894"/>
                    <a:pt x="1500" y="1872"/>
                    <a:pt x="1484" y="1872"/>
                  </a:cubicBezTo>
                  <a:cubicBezTo>
                    <a:pt x="1478" y="1872"/>
                    <a:pt x="1469" y="1876"/>
                    <a:pt x="1460" y="1885"/>
                  </a:cubicBezTo>
                  <a:cubicBezTo>
                    <a:pt x="1490" y="1855"/>
                    <a:pt x="1505" y="1839"/>
                    <a:pt x="1502" y="1839"/>
                  </a:cubicBezTo>
                  <a:lnTo>
                    <a:pt x="1502" y="1839"/>
                  </a:lnTo>
                  <a:cubicBezTo>
                    <a:pt x="1498" y="1839"/>
                    <a:pt x="1475" y="1855"/>
                    <a:pt x="1429" y="1885"/>
                  </a:cubicBezTo>
                  <a:cubicBezTo>
                    <a:pt x="1399" y="1885"/>
                    <a:pt x="1399" y="1885"/>
                    <a:pt x="1429" y="1855"/>
                  </a:cubicBezTo>
                  <a:cubicBezTo>
                    <a:pt x="1460" y="1824"/>
                    <a:pt x="1460" y="1824"/>
                    <a:pt x="1429" y="1824"/>
                  </a:cubicBezTo>
                  <a:cubicBezTo>
                    <a:pt x="1447" y="1789"/>
                    <a:pt x="1455" y="1774"/>
                    <a:pt x="1445" y="1774"/>
                  </a:cubicBezTo>
                  <a:cubicBezTo>
                    <a:pt x="1439" y="1774"/>
                    <a:pt x="1424" y="1781"/>
                    <a:pt x="1399" y="1794"/>
                  </a:cubicBezTo>
                  <a:cubicBezTo>
                    <a:pt x="1386" y="1806"/>
                    <a:pt x="1374" y="1814"/>
                    <a:pt x="1368" y="1814"/>
                  </a:cubicBezTo>
                  <a:cubicBezTo>
                    <a:pt x="1359" y="1814"/>
                    <a:pt x="1363" y="1799"/>
                    <a:pt x="1399" y="1763"/>
                  </a:cubicBezTo>
                  <a:lnTo>
                    <a:pt x="1399" y="1733"/>
                  </a:lnTo>
                  <a:lnTo>
                    <a:pt x="1369" y="1763"/>
                  </a:lnTo>
                  <a:cubicBezTo>
                    <a:pt x="1369" y="1733"/>
                    <a:pt x="1369" y="1703"/>
                    <a:pt x="1369" y="1672"/>
                  </a:cubicBezTo>
                  <a:cubicBezTo>
                    <a:pt x="1308" y="1611"/>
                    <a:pt x="1308" y="1611"/>
                    <a:pt x="1277" y="1611"/>
                  </a:cubicBezTo>
                  <a:cubicBezTo>
                    <a:pt x="1277" y="1611"/>
                    <a:pt x="1308" y="1581"/>
                    <a:pt x="1308" y="1581"/>
                  </a:cubicBezTo>
                  <a:cubicBezTo>
                    <a:pt x="1277" y="1551"/>
                    <a:pt x="1277" y="1551"/>
                    <a:pt x="1308" y="1520"/>
                  </a:cubicBezTo>
                  <a:lnTo>
                    <a:pt x="1308" y="1520"/>
                  </a:lnTo>
                  <a:cubicBezTo>
                    <a:pt x="1290" y="1529"/>
                    <a:pt x="1275" y="1533"/>
                    <a:pt x="1263" y="1533"/>
                  </a:cubicBezTo>
                  <a:cubicBezTo>
                    <a:pt x="1234" y="1533"/>
                    <a:pt x="1226" y="1511"/>
                    <a:pt x="1247" y="1490"/>
                  </a:cubicBezTo>
                  <a:lnTo>
                    <a:pt x="1217" y="1490"/>
                  </a:lnTo>
                  <a:cubicBezTo>
                    <a:pt x="1186" y="1490"/>
                    <a:pt x="1186" y="1490"/>
                    <a:pt x="1186" y="1459"/>
                  </a:cubicBezTo>
                  <a:cubicBezTo>
                    <a:pt x="1206" y="1459"/>
                    <a:pt x="1225" y="1435"/>
                    <a:pt x="1221" y="1425"/>
                  </a:cubicBezTo>
                  <a:lnTo>
                    <a:pt x="1221" y="1425"/>
                  </a:lnTo>
                  <a:cubicBezTo>
                    <a:pt x="1232" y="1412"/>
                    <a:pt x="1231" y="1406"/>
                    <a:pt x="1224" y="1406"/>
                  </a:cubicBezTo>
                  <a:cubicBezTo>
                    <a:pt x="1217" y="1406"/>
                    <a:pt x="1201" y="1414"/>
                    <a:pt x="1186" y="1429"/>
                  </a:cubicBezTo>
                  <a:cubicBezTo>
                    <a:pt x="1161" y="1442"/>
                    <a:pt x="1146" y="1449"/>
                    <a:pt x="1142" y="1449"/>
                  </a:cubicBezTo>
                  <a:cubicBezTo>
                    <a:pt x="1136" y="1449"/>
                    <a:pt x="1151" y="1434"/>
                    <a:pt x="1186" y="1399"/>
                  </a:cubicBezTo>
                  <a:cubicBezTo>
                    <a:pt x="1247" y="1368"/>
                    <a:pt x="1247" y="1368"/>
                    <a:pt x="1217" y="1368"/>
                  </a:cubicBezTo>
                  <a:cubicBezTo>
                    <a:pt x="1201" y="1383"/>
                    <a:pt x="1186" y="1391"/>
                    <a:pt x="1179" y="1391"/>
                  </a:cubicBezTo>
                  <a:cubicBezTo>
                    <a:pt x="1171" y="1391"/>
                    <a:pt x="1171" y="1383"/>
                    <a:pt x="1186" y="1368"/>
                  </a:cubicBezTo>
                  <a:lnTo>
                    <a:pt x="1186" y="1368"/>
                  </a:lnTo>
                  <a:cubicBezTo>
                    <a:pt x="1186" y="1368"/>
                    <a:pt x="1186" y="1369"/>
                    <a:pt x="1126" y="1399"/>
                  </a:cubicBezTo>
                  <a:lnTo>
                    <a:pt x="1095" y="1399"/>
                  </a:lnTo>
                  <a:cubicBezTo>
                    <a:pt x="1126" y="1399"/>
                    <a:pt x="1126" y="1399"/>
                    <a:pt x="1156" y="1368"/>
                  </a:cubicBezTo>
                  <a:cubicBezTo>
                    <a:pt x="1156" y="1368"/>
                    <a:pt x="1184" y="1340"/>
                    <a:pt x="1186" y="1311"/>
                  </a:cubicBezTo>
                  <a:lnTo>
                    <a:pt x="1186" y="1311"/>
                  </a:lnTo>
                  <a:cubicBezTo>
                    <a:pt x="1179" y="1317"/>
                    <a:pt x="1169" y="1325"/>
                    <a:pt x="1156" y="1338"/>
                  </a:cubicBezTo>
                  <a:cubicBezTo>
                    <a:pt x="1141" y="1353"/>
                    <a:pt x="1133" y="1361"/>
                    <a:pt x="1126" y="1361"/>
                  </a:cubicBezTo>
                  <a:cubicBezTo>
                    <a:pt x="1118" y="1361"/>
                    <a:pt x="1110" y="1353"/>
                    <a:pt x="1095" y="1338"/>
                  </a:cubicBezTo>
                  <a:lnTo>
                    <a:pt x="1126" y="1338"/>
                  </a:lnTo>
                  <a:cubicBezTo>
                    <a:pt x="1156" y="1307"/>
                    <a:pt x="1156" y="1307"/>
                    <a:pt x="1156" y="1307"/>
                  </a:cubicBezTo>
                  <a:cubicBezTo>
                    <a:pt x="1156" y="1299"/>
                    <a:pt x="1148" y="1295"/>
                    <a:pt x="1135" y="1295"/>
                  </a:cubicBezTo>
                  <a:cubicBezTo>
                    <a:pt x="1105" y="1295"/>
                    <a:pt x="1047" y="1316"/>
                    <a:pt x="1004" y="1338"/>
                  </a:cubicBezTo>
                  <a:cubicBezTo>
                    <a:pt x="974" y="1353"/>
                    <a:pt x="958" y="1361"/>
                    <a:pt x="955" y="1361"/>
                  </a:cubicBezTo>
                  <a:cubicBezTo>
                    <a:pt x="951" y="1361"/>
                    <a:pt x="958" y="1353"/>
                    <a:pt x="974" y="1338"/>
                  </a:cubicBezTo>
                  <a:cubicBezTo>
                    <a:pt x="1004" y="1307"/>
                    <a:pt x="1004" y="1307"/>
                    <a:pt x="1004" y="1307"/>
                  </a:cubicBezTo>
                  <a:lnTo>
                    <a:pt x="1034" y="1307"/>
                  </a:lnTo>
                  <a:lnTo>
                    <a:pt x="1065" y="1277"/>
                  </a:lnTo>
                  <a:cubicBezTo>
                    <a:pt x="1076" y="1266"/>
                    <a:pt x="1087" y="1255"/>
                    <a:pt x="1095" y="1247"/>
                  </a:cubicBezTo>
                  <a:cubicBezTo>
                    <a:pt x="1095" y="1247"/>
                    <a:pt x="1095" y="1216"/>
                    <a:pt x="1095" y="1216"/>
                  </a:cubicBezTo>
                  <a:cubicBezTo>
                    <a:pt x="1095" y="1201"/>
                    <a:pt x="1095" y="1194"/>
                    <a:pt x="1091" y="1194"/>
                  </a:cubicBezTo>
                  <a:cubicBezTo>
                    <a:pt x="1088" y="1194"/>
                    <a:pt x="1080" y="1201"/>
                    <a:pt x="1065" y="1216"/>
                  </a:cubicBezTo>
                  <a:lnTo>
                    <a:pt x="1034" y="1216"/>
                  </a:lnTo>
                  <a:cubicBezTo>
                    <a:pt x="1034" y="1216"/>
                    <a:pt x="1034" y="1203"/>
                    <a:pt x="1025" y="1203"/>
                  </a:cubicBezTo>
                  <a:cubicBezTo>
                    <a:pt x="1021" y="1203"/>
                    <a:pt x="1014" y="1206"/>
                    <a:pt x="1004" y="1216"/>
                  </a:cubicBezTo>
                  <a:cubicBezTo>
                    <a:pt x="984" y="1216"/>
                    <a:pt x="963" y="1230"/>
                    <a:pt x="952" y="1230"/>
                  </a:cubicBezTo>
                  <a:cubicBezTo>
                    <a:pt x="947" y="1230"/>
                    <a:pt x="943" y="1226"/>
                    <a:pt x="943" y="1216"/>
                  </a:cubicBezTo>
                  <a:cubicBezTo>
                    <a:pt x="943" y="1216"/>
                    <a:pt x="974" y="1216"/>
                    <a:pt x="974" y="1186"/>
                  </a:cubicBezTo>
                  <a:lnTo>
                    <a:pt x="974" y="1186"/>
                  </a:lnTo>
                  <a:cubicBezTo>
                    <a:pt x="974" y="1186"/>
                    <a:pt x="974" y="1186"/>
                    <a:pt x="974" y="1186"/>
                  </a:cubicBezTo>
                  <a:cubicBezTo>
                    <a:pt x="1004" y="1186"/>
                    <a:pt x="974" y="1186"/>
                    <a:pt x="974" y="1156"/>
                  </a:cubicBezTo>
                  <a:cubicBezTo>
                    <a:pt x="970" y="1156"/>
                    <a:pt x="967" y="1156"/>
                    <a:pt x="964" y="1157"/>
                  </a:cubicBezTo>
                  <a:lnTo>
                    <a:pt x="964" y="1157"/>
                  </a:lnTo>
                  <a:cubicBezTo>
                    <a:pt x="978" y="1147"/>
                    <a:pt x="993" y="1136"/>
                    <a:pt x="1004" y="1125"/>
                  </a:cubicBezTo>
                  <a:cubicBezTo>
                    <a:pt x="984" y="1125"/>
                    <a:pt x="963" y="1139"/>
                    <a:pt x="961" y="1139"/>
                  </a:cubicBezTo>
                  <a:cubicBezTo>
                    <a:pt x="960" y="1139"/>
                    <a:pt x="963" y="1135"/>
                    <a:pt x="974" y="1125"/>
                  </a:cubicBezTo>
                  <a:cubicBezTo>
                    <a:pt x="974" y="1095"/>
                    <a:pt x="943" y="1095"/>
                    <a:pt x="974" y="1095"/>
                  </a:cubicBezTo>
                  <a:cubicBezTo>
                    <a:pt x="1004" y="1064"/>
                    <a:pt x="974" y="1064"/>
                    <a:pt x="974" y="1064"/>
                  </a:cubicBezTo>
                  <a:cubicBezTo>
                    <a:pt x="965" y="1073"/>
                    <a:pt x="958" y="1077"/>
                    <a:pt x="955" y="1077"/>
                  </a:cubicBezTo>
                  <a:cubicBezTo>
                    <a:pt x="946" y="1077"/>
                    <a:pt x="952" y="1055"/>
                    <a:pt x="974" y="1034"/>
                  </a:cubicBezTo>
                  <a:cubicBezTo>
                    <a:pt x="989" y="1019"/>
                    <a:pt x="996" y="1011"/>
                    <a:pt x="993" y="1011"/>
                  </a:cubicBezTo>
                  <a:cubicBezTo>
                    <a:pt x="989" y="1011"/>
                    <a:pt x="974" y="1019"/>
                    <a:pt x="943" y="1034"/>
                  </a:cubicBezTo>
                  <a:cubicBezTo>
                    <a:pt x="913" y="1034"/>
                    <a:pt x="882" y="1034"/>
                    <a:pt x="943" y="1004"/>
                  </a:cubicBezTo>
                  <a:cubicBezTo>
                    <a:pt x="970" y="976"/>
                    <a:pt x="973" y="973"/>
                    <a:pt x="973" y="973"/>
                  </a:cubicBezTo>
                  <a:lnTo>
                    <a:pt x="973" y="973"/>
                  </a:lnTo>
                  <a:cubicBezTo>
                    <a:pt x="943" y="1004"/>
                    <a:pt x="913" y="1004"/>
                    <a:pt x="913" y="1004"/>
                  </a:cubicBezTo>
                  <a:cubicBezTo>
                    <a:pt x="882" y="1004"/>
                    <a:pt x="822" y="1034"/>
                    <a:pt x="791" y="1064"/>
                  </a:cubicBezTo>
                  <a:cubicBezTo>
                    <a:pt x="761" y="1080"/>
                    <a:pt x="746" y="1087"/>
                    <a:pt x="742" y="1087"/>
                  </a:cubicBezTo>
                  <a:cubicBezTo>
                    <a:pt x="738" y="1087"/>
                    <a:pt x="746" y="1080"/>
                    <a:pt x="761" y="1064"/>
                  </a:cubicBezTo>
                  <a:cubicBezTo>
                    <a:pt x="761" y="1034"/>
                    <a:pt x="791" y="1034"/>
                    <a:pt x="822" y="1034"/>
                  </a:cubicBezTo>
                  <a:cubicBezTo>
                    <a:pt x="852" y="1004"/>
                    <a:pt x="852" y="1004"/>
                    <a:pt x="852" y="1004"/>
                  </a:cubicBezTo>
                  <a:cubicBezTo>
                    <a:pt x="882" y="1004"/>
                    <a:pt x="913" y="1004"/>
                    <a:pt x="913" y="973"/>
                  </a:cubicBezTo>
                  <a:cubicBezTo>
                    <a:pt x="943" y="943"/>
                    <a:pt x="943" y="943"/>
                    <a:pt x="943" y="943"/>
                  </a:cubicBezTo>
                  <a:cubicBezTo>
                    <a:pt x="913" y="912"/>
                    <a:pt x="913" y="912"/>
                    <a:pt x="943" y="882"/>
                  </a:cubicBezTo>
                  <a:lnTo>
                    <a:pt x="913" y="882"/>
                  </a:lnTo>
                  <a:cubicBezTo>
                    <a:pt x="882" y="897"/>
                    <a:pt x="867" y="905"/>
                    <a:pt x="863" y="905"/>
                  </a:cubicBezTo>
                  <a:cubicBezTo>
                    <a:pt x="860" y="905"/>
                    <a:pt x="867" y="897"/>
                    <a:pt x="882" y="882"/>
                  </a:cubicBezTo>
                  <a:cubicBezTo>
                    <a:pt x="943" y="852"/>
                    <a:pt x="943" y="791"/>
                    <a:pt x="882" y="791"/>
                  </a:cubicBezTo>
                  <a:cubicBezTo>
                    <a:pt x="913" y="760"/>
                    <a:pt x="882" y="730"/>
                    <a:pt x="852" y="730"/>
                  </a:cubicBezTo>
                  <a:cubicBezTo>
                    <a:pt x="882" y="700"/>
                    <a:pt x="882" y="700"/>
                    <a:pt x="852" y="700"/>
                  </a:cubicBezTo>
                  <a:lnTo>
                    <a:pt x="822" y="700"/>
                  </a:lnTo>
                  <a:cubicBezTo>
                    <a:pt x="852" y="700"/>
                    <a:pt x="852" y="669"/>
                    <a:pt x="852" y="669"/>
                  </a:cubicBezTo>
                  <a:cubicBezTo>
                    <a:pt x="822" y="639"/>
                    <a:pt x="822" y="639"/>
                    <a:pt x="791" y="639"/>
                  </a:cubicBezTo>
                  <a:cubicBezTo>
                    <a:pt x="761" y="639"/>
                    <a:pt x="791" y="639"/>
                    <a:pt x="822" y="608"/>
                  </a:cubicBezTo>
                  <a:lnTo>
                    <a:pt x="852" y="608"/>
                  </a:lnTo>
                  <a:cubicBezTo>
                    <a:pt x="852" y="578"/>
                    <a:pt x="852" y="578"/>
                    <a:pt x="822" y="578"/>
                  </a:cubicBezTo>
                  <a:cubicBezTo>
                    <a:pt x="842" y="578"/>
                    <a:pt x="822" y="564"/>
                    <a:pt x="788" y="564"/>
                  </a:cubicBezTo>
                  <a:cubicBezTo>
                    <a:pt x="771" y="564"/>
                    <a:pt x="751" y="568"/>
                    <a:pt x="730" y="578"/>
                  </a:cubicBezTo>
                  <a:cubicBezTo>
                    <a:pt x="730" y="578"/>
                    <a:pt x="730" y="578"/>
                    <a:pt x="761" y="548"/>
                  </a:cubicBezTo>
                  <a:cubicBezTo>
                    <a:pt x="791" y="548"/>
                    <a:pt x="791" y="548"/>
                    <a:pt x="791" y="517"/>
                  </a:cubicBezTo>
                  <a:lnTo>
                    <a:pt x="730" y="517"/>
                  </a:lnTo>
                  <a:cubicBezTo>
                    <a:pt x="700" y="517"/>
                    <a:pt x="670" y="548"/>
                    <a:pt x="670" y="548"/>
                  </a:cubicBezTo>
                  <a:lnTo>
                    <a:pt x="609" y="548"/>
                  </a:lnTo>
                  <a:cubicBezTo>
                    <a:pt x="609" y="548"/>
                    <a:pt x="639" y="548"/>
                    <a:pt x="670" y="517"/>
                  </a:cubicBezTo>
                  <a:cubicBezTo>
                    <a:pt x="730" y="487"/>
                    <a:pt x="761" y="487"/>
                    <a:pt x="761" y="456"/>
                  </a:cubicBezTo>
                  <a:cubicBezTo>
                    <a:pt x="761" y="456"/>
                    <a:pt x="761" y="426"/>
                    <a:pt x="791" y="426"/>
                  </a:cubicBezTo>
                  <a:cubicBezTo>
                    <a:pt x="791" y="396"/>
                    <a:pt x="791" y="396"/>
                    <a:pt x="761" y="396"/>
                  </a:cubicBezTo>
                  <a:cubicBezTo>
                    <a:pt x="791" y="365"/>
                    <a:pt x="791" y="365"/>
                    <a:pt x="761" y="365"/>
                  </a:cubicBezTo>
                  <a:cubicBezTo>
                    <a:pt x="791" y="350"/>
                    <a:pt x="806" y="342"/>
                    <a:pt x="803" y="342"/>
                  </a:cubicBezTo>
                  <a:cubicBezTo>
                    <a:pt x="799" y="342"/>
                    <a:pt x="776" y="350"/>
                    <a:pt x="730" y="365"/>
                  </a:cubicBezTo>
                  <a:cubicBezTo>
                    <a:pt x="700" y="365"/>
                    <a:pt x="670" y="365"/>
                    <a:pt x="670" y="396"/>
                  </a:cubicBezTo>
                  <a:lnTo>
                    <a:pt x="518" y="396"/>
                  </a:lnTo>
                  <a:cubicBezTo>
                    <a:pt x="518" y="396"/>
                    <a:pt x="548" y="396"/>
                    <a:pt x="578" y="365"/>
                  </a:cubicBezTo>
                  <a:lnTo>
                    <a:pt x="700" y="365"/>
                  </a:lnTo>
                  <a:cubicBezTo>
                    <a:pt x="761" y="335"/>
                    <a:pt x="791" y="335"/>
                    <a:pt x="730" y="335"/>
                  </a:cubicBezTo>
                  <a:cubicBezTo>
                    <a:pt x="730" y="335"/>
                    <a:pt x="730" y="335"/>
                    <a:pt x="761" y="304"/>
                  </a:cubicBezTo>
                  <a:lnTo>
                    <a:pt x="700" y="304"/>
                  </a:lnTo>
                  <a:cubicBezTo>
                    <a:pt x="680" y="315"/>
                    <a:pt x="666" y="318"/>
                    <a:pt x="659" y="318"/>
                  </a:cubicBezTo>
                  <a:cubicBezTo>
                    <a:pt x="646" y="318"/>
                    <a:pt x="659" y="304"/>
                    <a:pt x="700" y="304"/>
                  </a:cubicBezTo>
                  <a:cubicBezTo>
                    <a:pt x="761" y="274"/>
                    <a:pt x="761" y="244"/>
                    <a:pt x="730" y="244"/>
                  </a:cubicBezTo>
                  <a:cubicBezTo>
                    <a:pt x="710" y="254"/>
                    <a:pt x="697" y="257"/>
                    <a:pt x="689" y="257"/>
                  </a:cubicBezTo>
                  <a:cubicBezTo>
                    <a:pt x="673" y="257"/>
                    <a:pt x="680" y="244"/>
                    <a:pt x="700" y="244"/>
                  </a:cubicBezTo>
                  <a:cubicBezTo>
                    <a:pt x="730" y="213"/>
                    <a:pt x="730" y="213"/>
                    <a:pt x="700" y="213"/>
                  </a:cubicBezTo>
                  <a:lnTo>
                    <a:pt x="578" y="213"/>
                  </a:lnTo>
                  <a:cubicBezTo>
                    <a:pt x="548" y="213"/>
                    <a:pt x="578" y="183"/>
                    <a:pt x="670" y="183"/>
                  </a:cubicBezTo>
                  <a:cubicBezTo>
                    <a:pt x="694" y="183"/>
                    <a:pt x="699" y="183"/>
                    <a:pt x="700" y="168"/>
                  </a:cubicBezTo>
                  <a:lnTo>
                    <a:pt x="700" y="168"/>
                  </a:lnTo>
                  <a:lnTo>
                    <a:pt x="730" y="152"/>
                  </a:lnTo>
                  <a:lnTo>
                    <a:pt x="700" y="152"/>
                  </a:lnTo>
                  <a:cubicBezTo>
                    <a:pt x="730" y="152"/>
                    <a:pt x="730" y="152"/>
                    <a:pt x="730" y="122"/>
                  </a:cubicBezTo>
                  <a:lnTo>
                    <a:pt x="700" y="122"/>
                  </a:lnTo>
                  <a:cubicBezTo>
                    <a:pt x="670" y="137"/>
                    <a:pt x="654" y="145"/>
                    <a:pt x="651" y="145"/>
                  </a:cubicBezTo>
                  <a:cubicBezTo>
                    <a:pt x="647" y="145"/>
                    <a:pt x="654" y="137"/>
                    <a:pt x="670" y="122"/>
                  </a:cubicBezTo>
                  <a:cubicBezTo>
                    <a:pt x="578" y="122"/>
                    <a:pt x="578" y="122"/>
                    <a:pt x="670" y="92"/>
                  </a:cubicBezTo>
                  <a:cubicBezTo>
                    <a:pt x="700" y="92"/>
                    <a:pt x="700" y="61"/>
                    <a:pt x="670" y="61"/>
                  </a:cubicBezTo>
                  <a:cubicBezTo>
                    <a:pt x="670" y="61"/>
                    <a:pt x="670" y="31"/>
                    <a:pt x="700" y="31"/>
                  </a:cubicBezTo>
                  <a:cubicBezTo>
                    <a:pt x="730" y="0"/>
                    <a:pt x="730" y="0"/>
                    <a:pt x="700" y="0"/>
                  </a:cubicBezTo>
                  <a:cubicBezTo>
                    <a:pt x="609" y="0"/>
                    <a:pt x="578" y="0"/>
                    <a:pt x="578" y="31"/>
                  </a:cubicBezTo>
                  <a:lnTo>
                    <a:pt x="548" y="31"/>
                  </a:lnTo>
                  <a:cubicBezTo>
                    <a:pt x="548" y="0"/>
                    <a:pt x="548"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8"/>
            <p:cNvSpPr/>
            <p:nvPr/>
          </p:nvSpPr>
          <p:spPr>
            <a:xfrm>
              <a:off x="2535600" y="3192686"/>
              <a:ext cx="107554" cy="529762"/>
            </a:xfrm>
            <a:custGeom>
              <a:avLst/>
              <a:gdLst/>
              <a:ahLst/>
              <a:cxnLst/>
              <a:rect l="l" t="t" r="r" b="b"/>
              <a:pathLst>
                <a:path w="4043" h="19914" extrusionOk="0">
                  <a:moveTo>
                    <a:pt x="3283" y="286"/>
                  </a:moveTo>
                  <a:cubicBezTo>
                    <a:pt x="3283" y="316"/>
                    <a:pt x="3313" y="316"/>
                    <a:pt x="3344" y="347"/>
                  </a:cubicBezTo>
                  <a:lnTo>
                    <a:pt x="3344" y="316"/>
                  </a:lnTo>
                  <a:cubicBezTo>
                    <a:pt x="3344" y="316"/>
                    <a:pt x="3313" y="286"/>
                    <a:pt x="3283" y="286"/>
                  </a:cubicBezTo>
                  <a:close/>
                  <a:moveTo>
                    <a:pt x="3830" y="407"/>
                  </a:moveTo>
                  <a:cubicBezTo>
                    <a:pt x="3860" y="438"/>
                    <a:pt x="3860" y="438"/>
                    <a:pt x="3860" y="468"/>
                  </a:cubicBezTo>
                  <a:cubicBezTo>
                    <a:pt x="3860" y="499"/>
                    <a:pt x="3860" y="499"/>
                    <a:pt x="3800" y="499"/>
                  </a:cubicBezTo>
                  <a:cubicBezTo>
                    <a:pt x="3800" y="499"/>
                    <a:pt x="3769" y="468"/>
                    <a:pt x="3800" y="438"/>
                  </a:cubicBezTo>
                  <a:lnTo>
                    <a:pt x="3830" y="407"/>
                  </a:lnTo>
                  <a:close/>
                  <a:moveTo>
                    <a:pt x="3787" y="691"/>
                  </a:moveTo>
                  <a:cubicBezTo>
                    <a:pt x="3800" y="691"/>
                    <a:pt x="3800" y="706"/>
                    <a:pt x="3800" y="742"/>
                  </a:cubicBezTo>
                  <a:cubicBezTo>
                    <a:pt x="3800" y="772"/>
                    <a:pt x="3800" y="772"/>
                    <a:pt x="3769" y="772"/>
                  </a:cubicBezTo>
                  <a:lnTo>
                    <a:pt x="3769" y="752"/>
                  </a:lnTo>
                  <a:lnTo>
                    <a:pt x="3769" y="752"/>
                  </a:lnTo>
                  <a:cubicBezTo>
                    <a:pt x="3775" y="754"/>
                    <a:pt x="3779" y="755"/>
                    <a:pt x="3781" y="755"/>
                  </a:cubicBezTo>
                  <a:cubicBezTo>
                    <a:pt x="3783" y="755"/>
                    <a:pt x="3779" y="752"/>
                    <a:pt x="3769" y="742"/>
                  </a:cubicBezTo>
                  <a:lnTo>
                    <a:pt x="3769" y="752"/>
                  </a:lnTo>
                  <a:lnTo>
                    <a:pt x="3769" y="752"/>
                  </a:lnTo>
                  <a:cubicBezTo>
                    <a:pt x="3757" y="748"/>
                    <a:pt x="3736" y="742"/>
                    <a:pt x="3708" y="742"/>
                  </a:cubicBezTo>
                  <a:lnTo>
                    <a:pt x="3648" y="742"/>
                  </a:lnTo>
                  <a:cubicBezTo>
                    <a:pt x="3648" y="720"/>
                    <a:pt x="3678" y="699"/>
                    <a:pt x="3707" y="699"/>
                  </a:cubicBezTo>
                  <a:cubicBezTo>
                    <a:pt x="3718" y="699"/>
                    <a:pt x="3730" y="703"/>
                    <a:pt x="3739" y="711"/>
                  </a:cubicBezTo>
                  <a:cubicBezTo>
                    <a:pt x="3764" y="699"/>
                    <a:pt x="3779" y="691"/>
                    <a:pt x="3787" y="691"/>
                  </a:cubicBezTo>
                  <a:close/>
                  <a:moveTo>
                    <a:pt x="3982" y="803"/>
                  </a:moveTo>
                  <a:lnTo>
                    <a:pt x="3921" y="833"/>
                  </a:lnTo>
                  <a:lnTo>
                    <a:pt x="3921" y="863"/>
                  </a:lnTo>
                  <a:cubicBezTo>
                    <a:pt x="3952" y="863"/>
                    <a:pt x="3952" y="863"/>
                    <a:pt x="3952" y="833"/>
                  </a:cubicBezTo>
                  <a:lnTo>
                    <a:pt x="3982" y="803"/>
                  </a:lnTo>
                  <a:close/>
                  <a:moveTo>
                    <a:pt x="3374" y="1988"/>
                  </a:moveTo>
                  <a:cubicBezTo>
                    <a:pt x="3405" y="1988"/>
                    <a:pt x="3435" y="2049"/>
                    <a:pt x="3435" y="2079"/>
                  </a:cubicBezTo>
                  <a:cubicBezTo>
                    <a:pt x="3435" y="2079"/>
                    <a:pt x="3405" y="2079"/>
                    <a:pt x="3374" y="2018"/>
                  </a:cubicBezTo>
                  <a:cubicBezTo>
                    <a:pt x="3374" y="2018"/>
                    <a:pt x="3374" y="1988"/>
                    <a:pt x="3374" y="1988"/>
                  </a:cubicBezTo>
                  <a:close/>
                  <a:moveTo>
                    <a:pt x="3313" y="2110"/>
                  </a:moveTo>
                  <a:cubicBezTo>
                    <a:pt x="3283" y="2110"/>
                    <a:pt x="3283" y="2140"/>
                    <a:pt x="3253" y="2170"/>
                  </a:cubicBezTo>
                  <a:cubicBezTo>
                    <a:pt x="3253" y="2201"/>
                    <a:pt x="3283" y="2231"/>
                    <a:pt x="3283" y="2231"/>
                  </a:cubicBezTo>
                  <a:cubicBezTo>
                    <a:pt x="3313" y="2231"/>
                    <a:pt x="3344" y="2231"/>
                    <a:pt x="3344" y="2201"/>
                  </a:cubicBezTo>
                  <a:cubicBezTo>
                    <a:pt x="3374" y="2140"/>
                    <a:pt x="3344" y="2140"/>
                    <a:pt x="3313" y="2110"/>
                  </a:cubicBezTo>
                  <a:close/>
                  <a:moveTo>
                    <a:pt x="3374" y="3173"/>
                  </a:moveTo>
                  <a:cubicBezTo>
                    <a:pt x="3405" y="3173"/>
                    <a:pt x="3405" y="3204"/>
                    <a:pt x="3405" y="3234"/>
                  </a:cubicBezTo>
                  <a:lnTo>
                    <a:pt x="3344" y="3204"/>
                  </a:lnTo>
                  <a:lnTo>
                    <a:pt x="3313" y="3173"/>
                  </a:lnTo>
                  <a:close/>
                  <a:moveTo>
                    <a:pt x="3192" y="3204"/>
                  </a:moveTo>
                  <a:lnTo>
                    <a:pt x="3253" y="3265"/>
                  </a:lnTo>
                  <a:cubicBezTo>
                    <a:pt x="3344" y="3325"/>
                    <a:pt x="3344" y="3325"/>
                    <a:pt x="3253" y="3325"/>
                  </a:cubicBezTo>
                  <a:cubicBezTo>
                    <a:pt x="3222" y="3325"/>
                    <a:pt x="3192" y="3325"/>
                    <a:pt x="3161" y="3265"/>
                  </a:cubicBezTo>
                  <a:cubicBezTo>
                    <a:pt x="3161" y="3234"/>
                    <a:pt x="3192" y="3204"/>
                    <a:pt x="3192" y="3204"/>
                  </a:cubicBezTo>
                  <a:close/>
                  <a:moveTo>
                    <a:pt x="3330" y="3876"/>
                  </a:moveTo>
                  <a:cubicBezTo>
                    <a:pt x="3327" y="3877"/>
                    <a:pt x="3325" y="3880"/>
                    <a:pt x="3324" y="3882"/>
                  </a:cubicBezTo>
                  <a:lnTo>
                    <a:pt x="3324" y="3882"/>
                  </a:lnTo>
                  <a:cubicBezTo>
                    <a:pt x="3328" y="3886"/>
                    <a:pt x="3331" y="3888"/>
                    <a:pt x="3332" y="3888"/>
                  </a:cubicBezTo>
                  <a:cubicBezTo>
                    <a:pt x="3334" y="3888"/>
                    <a:pt x="3333" y="3884"/>
                    <a:pt x="3330" y="3876"/>
                  </a:cubicBezTo>
                  <a:close/>
                  <a:moveTo>
                    <a:pt x="3070" y="3964"/>
                  </a:moveTo>
                  <a:cubicBezTo>
                    <a:pt x="3101" y="3964"/>
                    <a:pt x="3131" y="3994"/>
                    <a:pt x="3131" y="3994"/>
                  </a:cubicBezTo>
                  <a:lnTo>
                    <a:pt x="3131" y="4025"/>
                  </a:lnTo>
                  <a:cubicBezTo>
                    <a:pt x="3101" y="4025"/>
                    <a:pt x="3070" y="4025"/>
                    <a:pt x="3070" y="3994"/>
                  </a:cubicBezTo>
                  <a:lnTo>
                    <a:pt x="3070" y="3964"/>
                  </a:lnTo>
                  <a:close/>
                  <a:moveTo>
                    <a:pt x="3283" y="4329"/>
                  </a:moveTo>
                  <a:cubicBezTo>
                    <a:pt x="3253" y="4329"/>
                    <a:pt x="3283" y="4329"/>
                    <a:pt x="3313" y="4359"/>
                  </a:cubicBezTo>
                  <a:lnTo>
                    <a:pt x="3344" y="4359"/>
                  </a:lnTo>
                  <a:cubicBezTo>
                    <a:pt x="3313" y="4359"/>
                    <a:pt x="3283" y="4329"/>
                    <a:pt x="3283" y="4329"/>
                  </a:cubicBezTo>
                  <a:close/>
                  <a:moveTo>
                    <a:pt x="2921" y="4411"/>
                  </a:moveTo>
                  <a:cubicBezTo>
                    <a:pt x="2929" y="4411"/>
                    <a:pt x="2949" y="4456"/>
                    <a:pt x="2949" y="4481"/>
                  </a:cubicBezTo>
                  <a:lnTo>
                    <a:pt x="2888" y="4450"/>
                  </a:lnTo>
                  <a:cubicBezTo>
                    <a:pt x="2888" y="4450"/>
                    <a:pt x="2857" y="4420"/>
                    <a:pt x="2918" y="4420"/>
                  </a:cubicBezTo>
                  <a:cubicBezTo>
                    <a:pt x="2918" y="4414"/>
                    <a:pt x="2919" y="4411"/>
                    <a:pt x="2921" y="4411"/>
                  </a:cubicBezTo>
                  <a:close/>
                  <a:moveTo>
                    <a:pt x="3040" y="4632"/>
                  </a:moveTo>
                  <a:cubicBezTo>
                    <a:pt x="3070" y="4632"/>
                    <a:pt x="3101" y="4663"/>
                    <a:pt x="3101" y="4663"/>
                  </a:cubicBezTo>
                  <a:cubicBezTo>
                    <a:pt x="3122" y="4684"/>
                    <a:pt x="3113" y="4706"/>
                    <a:pt x="3085" y="4706"/>
                  </a:cubicBezTo>
                  <a:cubicBezTo>
                    <a:pt x="3073" y="4706"/>
                    <a:pt x="3058" y="4702"/>
                    <a:pt x="3040" y="4693"/>
                  </a:cubicBezTo>
                  <a:cubicBezTo>
                    <a:pt x="3040" y="4663"/>
                    <a:pt x="3040" y="4663"/>
                    <a:pt x="3040" y="4632"/>
                  </a:cubicBezTo>
                  <a:close/>
                  <a:moveTo>
                    <a:pt x="3070" y="4876"/>
                  </a:moveTo>
                  <a:cubicBezTo>
                    <a:pt x="3070" y="4906"/>
                    <a:pt x="3070" y="4906"/>
                    <a:pt x="3040" y="4906"/>
                  </a:cubicBezTo>
                  <a:lnTo>
                    <a:pt x="3040" y="4876"/>
                  </a:lnTo>
                  <a:close/>
                  <a:moveTo>
                    <a:pt x="3094" y="5136"/>
                  </a:moveTo>
                  <a:cubicBezTo>
                    <a:pt x="3067" y="5136"/>
                    <a:pt x="3040" y="5149"/>
                    <a:pt x="3040" y="5149"/>
                  </a:cubicBezTo>
                  <a:cubicBezTo>
                    <a:pt x="3040" y="5180"/>
                    <a:pt x="3070" y="5180"/>
                    <a:pt x="3070" y="5180"/>
                  </a:cubicBezTo>
                  <a:cubicBezTo>
                    <a:pt x="3070" y="5180"/>
                    <a:pt x="3131" y="5180"/>
                    <a:pt x="3131" y="5149"/>
                  </a:cubicBezTo>
                  <a:cubicBezTo>
                    <a:pt x="3121" y="5139"/>
                    <a:pt x="3107" y="5136"/>
                    <a:pt x="3094" y="5136"/>
                  </a:cubicBezTo>
                  <a:close/>
                  <a:moveTo>
                    <a:pt x="2857" y="5240"/>
                  </a:moveTo>
                  <a:cubicBezTo>
                    <a:pt x="2888" y="5240"/>
                    <a:pt x="2888" y="5271"/>
                    <a:pt x="2888" y="5271"/>
                  </a:cubicBezTo>
                  <a:cubicBezTo>
                    <a:pt x="2888" y="5301"/>
                    <a:pt x="2888" y="5301"/>
                    <a:pt x="2857" y="5301"/>
                  </a:cubicBezTo>
                  <a:cubicBezTo>
                    <a:pt x="2857" y="5301"/>
                    <a:pt x="2797" y="5301"/>
                    <a:pt x="2827" y="5271"/>
                  </a:cubicBezTo>
                  <a:cubicBezTo>
                    <a:pt x="2827" y="5240"/>
                    <a:pt x="2857" y="5240"/>
                    <a:pt x="2857" y="5240"/>
                  </a:cubicBezTo>
                  <a:close/>
                  <a:moveTo>
                    <a:pt x="2067" y="5392"/>
                  </a:moveTo>
                  <a:cubicBezTo>
                    <a:pt x="2037" y="5392"/>
                    <a:pt x="2037" y="5423"/>
                    <a:pt x="2098" y="5453"/>
                  </a:cubicBezTo>
                  <a:cubicBezTo>
                    <a:pt x="2128" y="5453"/>
                    <a:pt x="2128" y="5453"/>
                    <a:pt x="2128" y="5423"/>
                  </a:cubicBezTo>
                  <a:cubicBezTo>
                    <a:pt x="2128" y="5423"/>
                    <a:pt x="2098" y="5392"/>
                    <a:pt x="2067" y="5392"/>
                  </a:cubicBezTo>
                  <a:close/>
                  <a:moveTo>
                    <a:pt x="3277" y="5585"/>
                  </a:moveTo>
                  <a:cubicBezTo>
                    <a:pt x="3273" y="5585"/>
                    <a:pt x="3265" y="5593"/>
                    <a:pt x="3253" y="5605"/>
                  </a:cubicBezTo>
                  <a:lnTo>
                    <a:pt x="3253" y="5636"/>
                  </a:lnTo>
                  <a:cubicBezTo>
                    <a:pt x="3268" y="5651"/>
                    <a:pt x="3275" y="5658"/>
                    <a:pt x="3279" y="5658"/>
                  </a:cubicBezTo>
                  <a:cubicBezTo>
                    <a:pt x="3283" y="5658"/>
                    <a:pt x="3283" y="5651"/>
                    <a:pt x="3283" y="5636"/>
                  </a:cubicBezTo>
                  <a:cubicBezTo>
                    <a:pt x="3283" y="5600"/>
                    <a:pt x="3283" y="5585"/>
                    <a:pt x="3277" y="5585"/>
                  </a:cubicBezTo>
                  <a:close/>
                  <a:moveTo>
                    <a:pt x="2766" y="5666"/>
                  </a:moveTo>
                  <a:cubicBezTo>
                    <a:pt x="2797" y="5666"/>
                    <a:pt x="2797" y="5666"/>
                    <a:pt x="2797" y="5696"/>
                  </a:cubicBezTo>
                  <a:cubicBezTo>
                    <a:pt x="2797" y="5727"/>
                    <a:pt x="2766" y="5727"/>
                    <a:pt x="2766" y="5727"/>
                  </a:cubicBezTo>
                  <a:cubicBezTo>
                    <a:pt x="2736" y="5727"/>
                    <a:pt x="2766" y="5696"/>
                    <a:pt x="2766" y="5666"/>
                  </a:cubicBezTo>
                  <a:close/>
                  <a:moveTo>
                    <a:pt x="2797" y="6091"/>
                  </a:moveTo>
                  <a:cubicBezTo>
                    <a:pt x="2827" y="6091"/>
                    <a:pt x="2827" y="6122"/>
                    <a:pt x="2766" y="6122"/>
                  </a:cubicBezTo>
                  <a:cubicBezTo>
                    <a:pt x="2705" y="6122"/>
                    <a:pt x="2705" y="6122"/>
                    <a:pt x="2736" y="6091"/>
                  </a:cubicBezTo>
                  <a:close/>
                  <a:moveTo>
                    <a:pt x="2736" y="6243"/>
                  </a:moveTo>
                  <a:lnTo>
                    <a:pt x="2766" y="6274"/>
                  </a:lnTo>
                  <a:lnTo>
                    <a:pt x="2766" y="6304"/>
                  </a:lnTo>
                  <a:cubicBezTo>
                    <a:pt x="2736" y="6304"/>
                    <a:pt x="2705" y="6304"/>
                    <a:pt x="2705" y="6274"/>
                  </a:cubicBezTo>
                  <a:lnTo>
                    <a:pt x="2736" y="6243"/>
                  </a:lnTo>
                  <a:close/>
                  <a:moveTo>
                    <a:pt x="2675" y="6365"/>
                  </a:moveTo>
                  <a:lnTo>
                    <a:pt x="2675" y="6365"/>
                  </a:lnTo>
                  <a:cubicBezTo>
                    <a:pt x="2690" y="6380"/>
                    <a:pt x="2690" y="6388"/>
                    <a:pt x="2686" y="6388"/>
                  </a:cubicBezTo>
                  <a:cubicBezTo>
                    <a:pt x="2683" y="6388"/>
                    <a:pt x="2675" y="6380"/>
                    <a:pt x="2675" y="6365"/>
                  </a:cubicBezTo>
                  <a:close/>
                  <a:moveTo>
                    <a:pt x="2371" y="7763"/>
                  </a:moveTo>
                  <a:lnTo>
                    <a:pt x="2401" y="7794"/>
                  </a:lnTo>
                  <a:lnTo>
                    <a:pt x="2401" y="7824"/>
                  </a:lnTo>
                  <a:cubicBezTo>
                    <a:pt x="2371" y="7794"/>
                    <a:pt x="2341" y="7794"/>
                    <a:pt x="2341" y="7763"/>
                  </a:cubicBezTo>
                  <a:close/>
                  <a:moveTo>
                    <a:pt x="2237" y="8327"/>
                  </a:moveTo>
                  <a:cubicBezTo>
                    <a:pt x="2260" y="8327"/>
                    <a:pt x="2300" y="8341"/>
                    <a:pt x="2341" y="8341"/>
                  </a:cubicBezTo>
                  <a:cubicBezTo>
                    <a:pt x="2310" y="8371"/>
                    <a:pt x="2310" y="8371"/>
                    <a:pt x="2280" y="8371"/>
                  </a:cubicBezTo>
                  <a:cubicBezTo>
                    <a:pt x="2249" y="8371"/>
                    <a:pt x="2219" y="8341"/>
                    <a:pt x="2219" y="8341"/>
                  </a:cubicBezTo>
                  <a:cubicBezTo>
                    <a:pt x="2219" y="8331"/>
                    <a:pt x="2226" y="8327"/>
                    <a:pt x="2237" y="8327"/>
                  </a:cubicBezTo>
                  <a:close/>
                  <a:moveTo>
                    <a:pt x="2432" y="8766"/>
                  </a:moveTo>
                  <a:cubicBezTo>
                    <a:pt x="2462" y="8766"/>
                    <a:pt x="2493" y="8797"/>
                    <a:pt x="2493" y="8797"/>
                  </a:cubicBezTo>
                  <a:lnTo>
                    <a:pt x="2493" y="8827"/>
                  </a:lnTo>
                  <a:cubicBezTo>
                    <a:pt x="2462" y="8827"/>
                    <a:pt x="2401" y="8827"/>
                    <a:pt x="2432" y="8797"/>
                  </a:cubicBezTo>
                  <a:lnTo>
                    <a:pt x="2432" y="8766"/>
                  </a:lnTo>
                  <a:close/>
                  <a:moveTo>
                    <a:pt x="2189" y="9040"/>
                  </a:moveTo>
                  <a:lnTo>
                    <a:pt x="2219" y="9070"/>
                  </a:lnTo>
                  <a:lnTo>
                    <a:pt x="2219" y="9101"/>
                  </a:lnTo>
                  <a:cubicBezTo>
                    <a:pt x="2189" y="9070"/>
                    <a:pt x="2158" y="9070"/>
                    <a:pt x="2158" y="9040"/>
                  </a:cubicBezTo>
                  <a:close/>
                  <a:moveTo>
                    <a:pt x="1880" y="10669"/>
                  </a:moveTo>
                  <a:cubicBezTo>
                    <a:pt x="1900" y="10669"/>
                    <a:pt x="1915" y="10690"/>
                    <a:pt x="1915" y="10712"/>
                  </a:cubicBezTo>
                  <a:cubicBezTo>
                    <a:pt x="1915" y="10742"/>
                    <a:pt x="1915" y="10742"/>
                    <a:pt x="1854" y="10742"/>
                  </a:cubicBezTo>
                  <a:cubicBezTo>
                    <a:pt x="1824" y="10742"/>
                    <a:pt x="1824" y="10681"/>
                    <a:pt x="1854" y="10681"/>
                  </a:cubicBezTo>
                  <a:cubicBezTo>
                    <a:pt x="1863" y="10672"/>
                    <a:pt x="1872" y="10669"/>
                    <a:pt x="1880" y="10669"/>
                  </a:cubicBezTo>
                  <a:close/>
                  <a:moveTo>
                    <a:pt x="1702" y="11623"/>
                  </a:moveTo>
                  <a:cubicBezTo>
                    <a:pt x="1733" y="11623"/>
                    <a:pt x="1763" y="11654"/>
                    <a:pt x="1763" y="11654"/>
                  </a:cubicBezTo>
                  <a:lnTo>
                    <a:pt x="1763" y="11684"/>
                  </a:lnTo>
                  <a:cubicBezTo>
                    <a:pt x="1733" y="11684"/>
                    <a:pt x="1672" y="11684"/>
                    <a:pt x="1702" y="11654"/>
                  </a:cubicBezTo>
                  <a:lnTo>
                    <a:pt x="1702" y="11623"/>
                  </a:lnTo>
                  <a:close/>
                  <a:moveTo>
                    <a:pt x="1946" y="11684"/>
                  </a:moveTo>
                  <a:cubicBezTo>
                    <a:pt x="1946" y="11699"/>
                    <a:pt x="1930" y="11707"/>
                    <a:pt x="1923" y="11707"/>
                  </a:cubicBezTo>
                  <a:cubicBezTo>
                    <a:pt x="1915" y="11707"/>
                    <a:pt x="1915" y="11699"/>
                    <a:pt x="1946" y="11684"/>
                  </a:cubicBezTo>
                  <a:close/>
                  <a:moveTo>
                    <a:pt x="1550" y="13630"/>
                  </a:moveTo>
                  <a:cubicBezTo>
                    <a:pt x="1581" y="13660"/>
                    <a:pt x="1581" y="13660"/>
                    <a:pt x="1581" y="13660"/>
                  </a:cubicBezTo>
                  <a:cubicBezTo>
                    <a:pt x="1581" y="13690"/>
                    <a:pt x="1581" y="13690"/>
                    <a:pt x="1550" y="13690"/>
                  </a:cubicBezTo>
                  <a:cubicBezTo>
                    <a:pt x="1550" y="13690"/>
                    <a:pt x="1520" y="13690"/>
                    <a:pt x="1520" y="13660"/>
                  </a:cubicBezTo>
                  <a:lnTo>
                    <a:pt x="1550" y="13630"/>
                  </a:lnTo>
                  <a:close/>
                  <a:moveTo>
                    <a:pt x="1555" y="13939"/>
                  </a:moveTo>
                  <a:cubicBezTo>
                    <a:pt x="1548" y="13957"/>
                    <a:pt x="1541" y="13972"/>
                    <a:pt x="1535" y="13981"/>
                  </a:cubicBezTo>
                  <a:lnTo>
                    <a:pt x="1535" y="13981"/>
                  </a:lnTo>
                  <a:cubicBezTo>
                    <a:pt x="1540" y="13985"/>
                    <a:pt x="1545" y="13989"/>
                    <a:pt x="1550" y="13994"/>
                  </a:cubicBezTo>
                  <a:lnTo>
                    <a:pt x="1581" y="13964"/>
                  </a:lnTo>
                  <a:lnTo>
                    <a:pt x="1555" y="13939"/>
                  </a:lnTo>
                  <a:close/>
                  <a:moveTo>
                    <a:pt x="1250" y="14063"/>
                  </a:moveTo>
                  <a:cubicBezTo>
                    <a:pt x="1254" y="14063"/>
                    <a:pt x="1262" y="14070"/>
                    <a:pt x="1277" y="14086"/>
                  </a:cubicBezTo>
                  <a:cubicBezTo>
                    <a:pt x="1307" y="14116"/>
                    <a:pt x="1307" y="14116"/>
                    <a:pt x="1277" y="14116"/>
                  </a:cubicBezTo>
                  <a:cubicBezTo>
                    <a:pt x="1246" y="14116"/>
                    <a:pt x="1246" y="14116"/>
                    <a:pt x="1246" y="14086"/>
                  </a:cubicBezTo>
                  <a:cubicBezTo>
                    <a:pt x="1246" y="14070"/>
                    <a:pt x="1246" y="14063"/>
                    <a:pt x="1250" y="14063"/>
                  </a:cubicBezTo>
                  <a:close/>
                  <a:moveTo>
                    <a:pt x="1246" y="14237"/>
                  </a:moveTo>
                  <a:lnTo>
                    <a:pt x="1246" y="14268"/>
                  </a:lnTo>
                  <a:cubicBezTo>
                    <a:pt x="1246" y="14283"/>
                    <a:pt x="1246" y="14291"/>
                    <a:pt x="1243" y="14291"/>
                  </a:cubicBezTo>
                  <a:cubicBezTo>
                    <a:pt x="1239" y="14291"/>
                    <a:pt x="1231" y="14283"/>
                    <a:pt x="1216" y="14268"/>
                  </a:cubicBezTo>
                  <a:lnTo>
                    <a:pt x="1246" y="14237"/>
                  </a:lnTo>
                  <a:close/>
                  <a:moveTo>
                    <a:pt x="1155" y="14389"/>
                  </a:moveTo>
                  <a:cubicBezTo>
                    <a:pt x="1155" y="14405"/>
                    <a:pt x="1163" y="14412"/>
                    <a:pt x="1167" y="14412"/>
                  </a:cubicBezTo>
                  <a:cubicBezTo>
                    <a:pt x="1170" y="14412"/>
                    <a:pt x="1170" y="14405"/>
                    <a:pt x="1155" y="14389"/>
                  </a:cubicBezTo>
                  <a:close/>
                  <a:moveTo>
                    <a:pt x="1216" y="14481"/>
                  </a:moveTo>
                  <a:cubicBezTo>
                    <a:pt x="1216" y="14511"/>
                    <a:pt x="1216" y="14511"/>
                    <a:pt x="1186" y="14511"/>
                  </a:cubicBezTo>
                  <a:lnTo>
                    <a:pt x="1186" y="14481"/>
                  </a:lnTo>
                  <a:close/>
                  <a:moveTo>
                    <a:pt x="1246" y="14724"/>
                  </a:moveTo>
                  <a:lnTo>
                    <a:pt x="1246" y="14754"/>
                  </a:lnTo>
                  <a:lnTo>
                    <a:pt x="1186" y="14754"/>
                  </a:lnTo>
                  <a:cubicBezTo>
                    <a:pt x="1186" y="14754"/>
                    <a:pt x="1155" y="14754"/>
                    <a:pt x="1155" y="14724"/>
                  </a:cubicBezTo>
                  <a:close/>
                  <a:moveTo>
                    <a:pt x="1034" y="15636"/>
                  </a:moveTo>
                  <a:cubicBezTo>
                    <a:pt x="1064" y="15666"/>
                    <a:pt x="1094" y="15696"/>
                    <a:pt x="1034" y="15696"/>
                  </a:cubicBezTo>
                  <a:cubicBezTo>
                    <a:pt x="1034" y="15696"/>
                    <a:pt x="1003" y="15696"/>
                    <a:pt x="973" y="15666"/>
                  </a:cubicBezTo>
                  <a:cubicBezTo>
                    <a:pt x="973" y="15666"/>
                    <a:pt x="942" y="15636"/>
                    <a:pt x="973" y="15636"/>
                  </a:cubicBezTo>
                  <a:close/>
                  <a:moveTo>
                    <a:pt x="956" y="16444"/>
                  </a:moveTo>
                  <a:cubicBezTo>
                    <a:pt x="975" y="16444"/>
                    <a:pt x="1012" y="16465"/>
                    <a:pt x="1034" y="16487"/>
                  </a:cubicBezTo>
                  <a:cubicBezTo>
                    <a:pt x="1034" y="16517"/>
                    <a:pt x="1034" y="16517"/>
                    <a:pt x="1003" y="16517"/>
                  </a:cubicBezTo>
                  <a:cubicBezTo>
                    <a:pt x="973" y="16517"/>
                    <a:pt x="942" y="16487"/>
                    <a:pt x="942" y="16456"/>
                  </a:cubicBezTo>
                  <a:cubicBezTo>
                    <a:pt x="942" y="16447"/>
                    <a:pt x="948" y="16444"/>
                    <a:pt x="956" y="16444"/>
                  </a:cubicBezTo>
                  <a:close/>
                  <a:moveTo>
                    <a:pt x="365" y="19739"/>
                  </a:moveTo>
                  <a:cubicBezTo>
                    <a:pt x="395" y="19739"/>
                    <a:pt x="456" y="19739"/>
                    <a:pt x="426" y="19769"/>
                  </a:cubicBezTo>
                  <a:cubicBezTo>
                    <a:pt x="456" y="19800"/>
                    <a:pt x="456" y="19815"/>
                    <a:pt x="441" y="19815"/>
                  </a:cubicBezTo>
                  <a:cubicBezTo>
                    <a:pt x="426" y="19815"/>
                    <a:pt x="395" y="19800"/>
                    <a:pt x="365" y="19769"/>
                  </a:cubicBezTo>
                  <a:cubicBezTo>
                    <a:pt x="304" y="19739"/>
                    <a:pt x="304" y="19739"/>
                    <a:pt x="365" y="19739"/>
                  </a:cubicBezTo>
                  <a:close/>
                  <a:moveTo>
                    <a:pt x="3831" y="0"/>
                  </a:moveTo>
                  <a:cubicBezTo>
                    <a:pt x="3821" y="0"/>
                    <a:pt x="3816" y="15"/>
                    <a:pt x="3830" y="43"/>
                  </a:cubicBezTo>
                  <a:lnTo>
                    <a:pt x="3800" y="43"/>
                  </a:lnTo>
                  <a:cubicBezTo>
                    <a:pt x="3678" y="43"/>
                    <a:pt x="3678" y="73"/>
                    <a:pt x="3769" y="104"/>
                  </a:cubicBezTo>
                  <a:cubicBezTo>
                    <a:pt x="3891" y="104"/>
                    <a:pt x="3891" y="104"/>
                    <a:pt x="3800" y="134"/>
                  </a:cubicBezTo>
                  <a:cubicBezTo>
                    <a:pt x="3782" y="125"/>
                    <a:pt x="3769" y="121"/>
                    <a:pt x="3760" y="121"/>
                  </a:cubicBezTo>
                  <a:cubicBezTo>
                    <a:pt x="3739" y="121"/>
                    <a:pt x="3739" y="143"/>
                    <a:pt x="3739" y="164"/>
                  </a:cubicBezTo>
                  <a:cubicBezTo>
                    <a:pt x="3739" y="180"/>
                    <a:pt x="3739" y="187"/>
                    <a:pt x="3735" y="187"/>
                  </a:cubicBezTo>
                  <a:cubicBezTo>
                    <a:pt x="3731" y="187"/>
                    <a:pt x="3724" y="180"/>
                    <a:pt x="3708" y="164"/>
                  </a:cubicBezTo>
                  <a:cubicBezTo>
                    <a:pt x="3648" y="164"/>
                    <a:pt x="3617" y="195"/>
                    <a:pt x="3617" y="195"/>
                  </a:cubicBezTo>
                  <a:cubicBezTo>
                    <a:pt x="3617" y="225"/>
                    <a:pt x="3617" y="225"/>
                    <a:pt x="3648" y="225"/>
                  </a:cubicBezTo>
                  <a:cubicBezTo>
                    <a:pt x="3678" y="225"/>
                    <a:pt x="3678" y="256"/>
                    <a:pt x="3587" y="286"/>
                  </a:cubicBezTo>
                  <a:cubicBezTo>
                    <a:pt x="3557" y="286"/>
                    <a:pt x="3557" y="286"/>
                    <a:pt x="3617" y="316"/>
                  </a:cubicBezTo>
                  <a:cubicBezTo>
                    <a:pt x="3708" y="316"/>
                    <a:pt x="3678" y="377"/>
                    <a:pt x="3617" y="377"/>
                  </a:cubicBezTo>
                  <a:lnTo>
                    <a:pt x="3617" y="438"/>
                  </a:lnTo>
                  <a:cubicBezTo>
                    <a:pt x="3617" y="438"/>
                    <a:pt x="3648" y="468"/>
                    <a:pt x="3678" y="468"/>
                  </a:cubicBezTo>
                  <a:cubicBezTo>
                    <a:pt x="3739" y="468"/>
                    <a:pt x="3739" y="468"/>
                    <a:pt x="3708" y="499"/>
                  </a:cubicBezTo>
                  <a:lnTo>
                    <a:pt x="3617" y="499"/>
                  </a:lnTo>
                  <a:cubicBezTo>
                    <a:pt x="3587" y="499"/>
                    <a:pt x="3587" y="529"/>
                    <a:pt x="3587" y="559"/>
                  </a:cubicBezTo>
                  <a:cubicBezTo>
                    <a:pt x="3587" y="559"/>
                    <a:pt x="3557" y="620"/>
                    <a:pt x="3617" y="620"/>
                  </a:cubicBezTo>
                  <a:lnTo>
                    <a:pt x="3557" y="620"/>
                  </a:lnTo>
                  <a:cubicBezTo>
                    <a:pt x="3557" y="635"/>
                    <a:pt x="3549" y="635"/>
                    <a:pt x="3545" y="635"/>
                  </a:cubicBezTo>
                  <a:cubicBezTo>
                    <a:pt x="3541" y="635"/>
                    <a:pt x="3541" y="635"/>
                    <a:pt x="3557" y="651"/>
                  </a:cubicBezTo>
                  <a:cubicBezTo>
                    <a:pt x="3557" y="651"/>
                    <a:pt x="3557" y="651"/>
                    <a:pt x="3526" y="711"/>
                  </a:cubicBezTo>
                  <a:cubicBezTo>
                    <a:pt x="3480" y="735"/>
                    <a:pt x="3504" y="793"/>
                    <a:pt x="3558" y="793"/>
                  </a:cubicBezTo>
                  <a:cubicBezTo>
                    <a:pt x="3575" y="793"/>
                    <a:pt x="3595" y="787"/>
                    <a:pt x="3617" y="772"/>
                  </a:cubicBezTo>
                  <a:lnTo>
                    <a:pt x="3617" y="803"/>
                  </a:lnTo>
                  <a:cubicBezTo>
                    <a:pt x="3617" y="803"/>
                    <a:pt x="3648" y="833"/>
                    <a:pt x="3648" y="833"/>
                  </a:cubicBezTo>
                  <a:cubicBezTo>
                    <a:pt x="3678" y="833"/>
                    <a:pt x="3678" y="863"/>
                    <a:pt x="3678" y="863"/>
                  </a:cubicBezTo>
                  <a:lnTo>
                    <a:pt x="3587" y="863"/>
                  </a:lnTo>
                  <a:cubicBezTo>
                    <a:pt x="3560" y="855"/>
                    <a:pt x="3539" y="851"/>
                    <a:pt x="3524" y="851"/>
                  </a:cubicBezTo>
                  <a:cubicBezTo>
                    <a:pt x="3488" y="851"/>
                    <a:pt x="3492" y="872"/>
                    <a:pt x="3557" y="894"/>
                  </a:cubicBezTo>
                  <a:lnTo>
                    <a:pt x="3526" y="894"/>
                  </a:lnTo>
                  <a:cubicBezTo>
                    <a:pt x="3496" y="894"/>
                    <a:pt x="3465" y="924"/>
                    <a:pt x="3496" y="955"/>
                  </a:cubicBezTo>
                  <a:cubicBezTo>
                    <a:pt x="3496" y="985"/>
                    <a:pt x="3557" y="1015"/>
                    <a:pt x="3587" y="1046"/>
                  </a:cubicBezTo>
                  <a:cubicBezTo>
                    <a:pt x="3617" y="1046"/>
                    <a:pt x="3617" y="1076"/>
                    <a:pt x="3617" y="1076"/>
                  </a:cubicBezTo>
                  <a:lnTo>
                    <a:pt x="3587" y="1076"/>
                  </a:lnTo>
                  <a:cubicBezTo>
                    <a:pt x="3526" y="1076"/>
                    <a:pt x="3496" y="1107"/>
                    <a:pt x="3587" y="1137"/>
                  </a:cubicBezTo>
                  <a:lnTo>
                    <a:pt x="3526" y="1137"/>
                  </a:lnTo>
                  <a:cubicBezTo>
                    <a:pt x="3496" y="1137"/>
                    <a:pt x="3465" y="1137"/>
                    <a:pt x="3465" y="1259"/>
                  </a:cubicBezTo>
                  <a:cubicBezTo>
                    <a:pt x="3465" y="1380"/>
                    <a:pt x="3435" y="1441"/>
                    <a:pt x="3405" y="1441"/>
                  </a:cubicBezTo>
                  <a:cubicBezTo>
                    <a:pt x="3401" y="1438"/>
                    <a:pt x="3399" y="1436"/>
                    <a:pt x="3398" y="1436"/>
                  </a:cubicBezTo>
                  <a:cubicBezTo>
                    <a:pt x="3387" y="1436"/>
                    <a:pt x="3441" y="1539"/>
                    <a:pt x="3496" y="1593"/>
                  </a:cubicBezTo>
                  <a:cubicBezTo>
                    <a:pt x="3465" y="1593"/>
                    <a:pt x="3435" y="1593"/>
                    <a:pt x="3435" y="1654"/>
                  </a:cubicBezTo>
                  <a:cubicBezTo>
                    <a:pt x="3435" y="1715"/>
                    <a:pt x="3435" y="1715"/>
                    <a:pt x="3374" y="1715"/>
                  </a:cubicBezTo>
                  <a:cubicBezTo>
                    <a:pt x="3349" y="1702"/>
                    <a:pt x="3334" y="1695"/>
                    <a:pt x="3330" y="1695"/>
                  </a:cubicBezTo>
                  <a:cubicBezTo>
                    <a:pt x="3324" y="1695"/>
                    <a:pt x="3339" y="1709"/>
                    <a:pt x="3374" y="1745"/>
                  </a:cubicBezTo>
                  <a:cubicBezTo>
                    <a:pt x="3435" y="1775"/>
                    <a:pt x="3405" y="1836"/>
                    <a:pt x="3344" y="1836"/>
                  </a:cubicBezTo>
                  <a:cubicBezTo>
                    <a:pt x="3327" y="1828"/>
                    <a:pt x="3316" y="1824"/>
                    <a:pt x="3307" y="1824"/>
                  </a:cubicBezTo>
                  <a:cubicBezTo>
                    <a:pt x="3283" y="1824"/>
                    <a:pt x="3283" y="1852"/>
                    <a:pt x="3283" y="1897"/>
                  </a:cubicBezTo>
                  <a:cubicBezTo>
                    <a:pt x="3313" y="1927"/>
                    <a:pt x="3313" y="1958"/>
                    <a:pt x="3283" y="2018"/>
                  </a:cubicBezTo>
                  <a:cubicBezTo>
                    <a:pt x="3283" y="2079"/>
                    <a:pt x="3283" y="2079"/>
                    <a:pt x="3344" y="2110"/>
                  </a:cubicBezTo>
                  <a:cubicBezTo>
                    <a:pt x="3405" y="2110"/>
                    <a:pt x="3405" y="2140"/>
                    <a:pt x="3405" y="2170"/>
                  </a:cubicBezTo>
                  <a:cubicBezTo>
                    <a:pt x="3405" y="2201"/>
                    <a:pt x="3405" y="2231"/>
                    <a:pt x="3374" y="2231"/>
                  </a:cubicBezTo>
                  <a:cubicBezTo>
                    <a:pt x="3374" y="2231"/>
                    <a:pt x="3313" y="2231"/>
                    <a:pt x="3313" y="2262"/>
                  </a:cubicBezTo>
                  <a:cubicBezTo>
                    <a:pt x="3313" y="2283"/>
                    <a:pt x="3313" y="2305"/>
                    <a:pt x="3303" y="2305"/>
                  </a:cubicBezTo>
                  <a:cubicBezTo>
                    <a:pt x="3298" y="2305"/>
                    <a:pt x="3292" y="2301"/>
                    <a:pt x="3283" y="2292"/>
                  </a:cubicBezTo>
                  <a:cubicBezTo>
                    <a:pt x="3283" y="2292"/>
                    <a:pt x="3222" y="2322"/>
                    <a:pt x="3222" y="2383"/>
                  </a:cubicBezTo>
                  <a:cubicBezTo>
                    <a:pt x="3222" y="2408"/>
                    <a:pt x="3202" y="2452"/>
                    <a:pt x="3179" y="2452"/>
                  </a:cubicBezTo>
                  <a:cubicBezTo>
                    <a:pt x="3173" y="2452"/>
                    <a:pt x="3167" y="2450"/>
                    <a:pt x="3161" y="2444"/>
                  </a:cubicBezTo>
                  <a:lnTo>
                    <a:pt x="3161" y="2444"/>
                  </a:lnTo>
                  <a:cubicBezTo>
                    <a:pt x="3161" y="2474"/>
                    <a:pt x="3161" y="2474"/>
                    <a:pt x="3192" y="2474"/>
                  </a:cubicBezTo>
                  <a:cubicBezTo>
                    <a:pt x="3222" y="2505"/>
                    <a:pt x="3253" y="2535"/>
                    <a:pt x="3222" y="2596"/>
                  </a:cubicBezTo>
                  <a:cubicBezTo>
                    <a:pt x="3192" y="2657"/>
                    <a:pt x="3192" y="2718"/>
                    <a:pt x="3222" y="2718"/>
                  </a:cubicBezTo>
                  <a:cubicBezTo>
                    <a:pt x="3222" y="2748"/>
                    <a:pt x="3222" y="2748"/>
                    <a:pt x="3192" y="2748"/>
                  </a:cubicBezTo>
                  <a:cubicBezTo>
                    <a:pt x="3101" y="2748"/>
                    <a:pt x="3101" y="2778"/>
                    <a:pt x="3161" y="2839"/>
                  </a:cubicBezTo>
                  <a:cubicBezTo>
                    <a:pt x="3192" y="2839"/>
                    <a:pt x="3192" y="2870"/>
                    <a:pt x="3161" y="2900"/>
                  </a:cubicBezTo>
                  <a:cubicBezTo>
                    <a:pt x="3161" y="2900"/>
                    <a:pt x="3161" y="2900"/>
                    <a:pt x="3192" y="2930"/>
                  </a:cubicBezTo>
                  <a:cubicBezTo>
                    <a:pt x="3222" y="2961"/>
                    <a:pt x="3222" y="2961"/>
                    <a:pt x="3161" y="3022"/>
                  </a:cubicBezTo>
                  <a:cubicBezTo>
                    <a:pt x="3152" y="3013"/>
                    <a:pt x="3146" y="3009"/>
                    <a:pt x="3142" y="3009"/>
                  </a:cubicBezTo>
                  <a:cubicBezTo>
                    <a:pt x="3131" y="3009"/>
                    <a:pt x="3131" y="3030"/>
                    <a:pt x="3131" y="3052"/>
                  </a:cubicBezTo>
                  <a:cubicBezTo>
                    <a:pt x="3161" y="3113"/>
                    <a:pt x="3101" y="3356"/>
                    <a:pt x="3070" y="3386"/>
                  </a:cubicBezTo>
                  <a:cubicBezTo>
                    <a:pt x="3101" y="3417"/>
                    <a:pt x="3101" y="3417"/>
                    <a:pt x="3070" y="3417"/>
                  </a:cubicBezTo>
                  <a:cubicBezTo>
                    <a:pt x="3009" y="3447"/>
                    <a:pt x="3040" y="3477"/>
                    <a:pt x="3101" y="3477"/>
                  </a:cubicBezTo>
                  <a:lnTo>
                    <a:pt x="3101" y="3447"/>
                  </a:lnTo>
                  <a:lnTo>
                    <a:pt x="3131" y="3447"/>
                  </a:lnTo>
                  <a:cubicBezTo>
                    <a:pt x="3192" y="3447"/>
                    <a:pt x="3161" y="3508"/>
                    <a:pt x="3070" y="3508"/>
                  </a:cubicBezTo>
                  <a:cubicBezTo>
                    <a:pt x="2979" y="3508"/>
                    <a:pt x="2979" y="3508"/>
                    <a:pt x="3070" y="3538"/>
                  </a:cubicBezTo>
                  <a:cubicBezTo>
                    <a:pt x="3131" y="3599"/>
                    <a:pt x="3131" y="3599"/>
                    <a:pt x="3040" y="3629"/>
                  </a:cubicBezTo>
                  <a:cubicBezTo>
                    <a:pt x="3140" y="3704"/>
                    <a:pt x="3178" y="3759"/>
                    <a:pt x="3104" y="3759"/>
                  </a:cubicBezTo>
                  <a:cubicBezTo>
                    <a:pt x="3088" y="3759"/>
                    <a:pt x="3067" y="3756"/>
                    <a:pt x="3040" y="3751"/>
                  </a:cubicBezTo>
                  <a:cubicBezTo>
                    <a:pt x="2979" y="3751"/>
                    <a:pt x="2949" y="3751"/>
                    <a:pt x="2949" y="3781"/>
                  </a:cubicBezTo>
                  <a:cubicBezTo>
                    <a:pt x="2949" y="3812"/>
                    <a:pt x="2979" y="3812"/>
                    <a:pt x="3009" y="3812"/>
                  </a:cubicBezTo>
                  <a:cubicBezTo>
                    <a:pt x="3070" y="3812"/>
                    <a:pt x="3070" y="3842"/>
                    <a:pt x="3009" y="3873"/>
                  </a:cubicBezTo>
                  <a:cubicBezTo>
                    <a:pt x="2888" y="3933"/>
                    <a:pt x="2857" y="3964"/>
                    <a:pt x="2918" y="4055"/>
                  </a:cubicBezTo>
                  <a:cubicBezTo>
                    <a:pt x="2961" y="4119"/>
                    <a:pt x="2959" y="4184"/>
                    <a:pt x="2943" y="4184"/>
                  </a:cubicBezTo>
                  <a:cubicBezTo>
                    <a:pt x="2936" y="4184"/>
                    <a:pt x="2927" y="4173"/>
                    <a:pt x="2918" y="4146"/>
                  </a:cubicBezTo>
                  <a:cubicBezTo>
                    <a:pt x="2888" y="4116"/>
                    <a:pt x="2873" y="4101"/>
                    <a:pt x="2865" y="4101"/>
                  </a:cubicBezTo>
                  <a:cubicBezTo>
                    <a:pt x="2857" y="4101"/>
                    <a:pt x="2857" y="4116"/>
                    <a:pt x="2857" y="4146"/>
                  </a:cubicBezTo>
                  <a:cubicBezTo>
                    <a:pt x="2857" y="4177"/>
                    <a:pt x="2857" y="4237"/>
                    <a:pt x="2857" y="4268"/>
                  </a:cubicBezTo>
                  <a:cubicBezTo>
                    <a:pt x="2857" y="4268"/>
                    <a:pt x="2888" y="4298"/>
                    <a:pt x="2918" y="4329"/>
                  </a:cubicBezTo>
                  <a:cubicBezTo>
                    <a:pt x="2827" y="4329"/>
                    <a:pt x="2797" y="4359"/>
                    <a:pt x="2857" y="4420"/>
                  </a:cubicBezTo>
                  <a:lnTo>
                    <a:pt x="2857" y="4481"/>
                  </a:lnTo>
                  <a:cubicBezTo>
                    <a:pt x="2827" y="4511"/>
                    <a:pt x="2827" y="4511"/>
                    <a:pt x="2857" y="4541"/>
                  </a:cubicBezTo>
                  <a:cubicBezTo>
                    <a:pt x="2888" y="4572"/>
                    <a:pt x="2857" y="4572"/>
                    <a:pt x="2827" y="4602"/>
                  </a:cubicBezTo>
                  <a:cubicBezTo>
                    <a:pt x="2797" y="4602"/>
                    <a:pt x="2736" y="4632"/>
                    <a:pt x="2766" y="4632"/>
                  </a:cubicBezTo>
                  <a:cubicBezTo>
                    <a:pt x="2797" y="4632"/>
                    <a:pt x="2827" y="4693"/>
                    <a:pt x="2857" y="4724"/>
                  </a:cubicBezTo>
                  <a:cubicBezTo>
                    <a:pt x="2879" y="4745"/>
                    <a:pt x="2870" y="4767"/>
                    <a:pt x="2852" y="4767"/>
                  </a:cubicBezTo>
                  <a:cubicBezTo>
                    <a:pt x="2845" y="4767"/>
                    <a:pt x="2836" y="4763"/>
                    <a:pt x="2827" y="4754"/>
                  </a:cubicBezTo>
                  <a:cubicBezTo>
                    <a:pt x="2814" y="4741"/>
                    <a:pt x="2807" y="4734"/>
                    <a:pt x="2798" y="4734"/>
                  </a:cubicBezTo>
                  <a:cubicBezTo>
                    <a:pt x="2786" y="4734"/>
                    <a:pt x="2771" y="4749"/>
                    <a:pt x="2736" y="4784"/>
                  </a:cubicBezTo>
                  <a:cubicBezTo>
                    <a:pt x="2736" y="4784"/>
                    <a:pt x="2736" y="4845"/>
                    <a:pt x="2766" y="4845"/>
                  </a:cubicBezTo>
                  <a:cubicBezTo>
                    <a:pt x="2797" y="4845"/>
                    <a:pt x="2766" y="4997"/>
                    <a:pt x="2736" y="5028"/>
                  </a:cubicBezTo>
                  <a:lnTo>
                    <a:pt x="2736" y="5058"/>
                  </a:lnTo>
                  <a:cubicBezTo>
                    <a:pt x="2736" y="5088"/>
                    <a:pt x="2766" y="5119"/>
                    <a:pt x="2766" y="5149"/>
                  </a:cubicBezTo>
                  <a:cubicBezTo>
                    <a:pt x="2766" y="5149"/>
                    <a:pt x="2766" y="5149"/>
                    <a:pt x="2797" y="5180"/>
                  </a:cubicBezTo>
                  <a:cubicBezTo>
                    <a:pt x="2766" y="5210"/>
                    <a:pt x="2766" y="5240"/>
                    <a:pt x="2736" y="5240"/>
                  </a:cubicBezTo>
                  <a:cubicBezTo>
                    <a:pt x="2797" y="5271"/>
                    <a:pt x="2797" y="5271"/>
                    <a:pt x="2736" y="5271"/>
                  </a:cubicBezTo>
                  <a:cubicBezTo>
                    <a:pt x="2645" y="5271"/>
                    <a:pt x="2645" y="5271"/>
                    <a:pt x="2736" y="5301"/>
                  </a:cubicBezTo>
                  <a:cubicBezTo>
                    <a:pt x="2766" y="5332"/>
                    <a:pt x="2766" y="5332"/>
                    <a:pt x="2705" y="5332"/>
                  </a:cubicBezTo>
                  <a:cubicBezTo>
                    <a:pt x="2675" y="5332"/>
                    <a:pt x="2675" y="5362"/>
                    <a:pt x="2705" y="5362"/>
                  </a:cubicBezTo>
                  <a:cubicBezTo>
                    <a:pt x="2758" y="5388"/>
                    <a:pt x="2788" y="5459"/>
                    <a:pt x="2756" y="5459"/>
                  </a:cubicBezTo>
                  <a:cubicBezTo>
                    <a:pt x="2751" y="5459"/>
                    <a:pt x="2744" y="5457"/>
                    <a:pt x="2736" y="5453"/>
                  </a:cubicBezTo>
                  <a:lnTo>
                    <a:pt x="2736" y="5453"/>
                  </a:lnTo>
                  <a:cubicBezTo>
                    <a:pt x="2736" y="5453"/>
                    <a:pt x="2736" y="5484"/>
                    <a:pt x="2766" y="5514"/>
                  </a:cubicBezTo>
                  <a:cubicBezTo>
                    <a:pt x="2827" y="5544"/>
                    <a:pt x="2827" y="5544"/>
                    <a:pt x="2736" y="5544"/>
                  </a:cubicBezTo>
                  <a:cubicBezTo>
                    <a:pt x="2675" y="5544"/>
                    <a:pt x="2675" y="5575"/>
                    <a:pt x="2736" y="5605"/>
                  </a:cubicBezTo>
                  <a:cubicBezTo>
                    <a:pt x="2736" y="5605"/>
                    <a:pt x="2766" y="5636"/>
                    <a:pt x="2736" y="5666"/>
                  </a:cubicBezTo>
                  <a:cubicBezTo>
                    <a:pt x="2675" y="5696"/>
                    <a:pt x="2614" y="5818"/>
                    <a:pt x="2705" y="5818"/>
                  </a:cubicBezTo>
                  <a:lnTo>
                    <a:pt x="2675" y="5879"/>
                  </a:lnTo>
                  <a:cubicBezTo>
                    <a:pt x="2645" y="5909"/>
                    <a:pt x="2645" y="5939"/>
                    <a:pt x="2675" y="5970"/>
                  </a:cubicBezTo>
                  <a:lnTo>
                    <a:pt x="2705" y="6000"/>
                  </a:lnTo>
                  <a:cubicBezTo>
                    <a:pt x="2697" y="5991"/>
                    <a:pt x="2685" y="5988"/>
                    <a:pt x="2673" y="5988"/>
                  </a:cubicBezTo>
                  <a:cubicBezTo>
                    <a:pt x="2645" y="5988"/>
                    <a:pt x="2614" y="6009"/>
                    <a:pt x="2614" y="6031"/>
                  </a:cubicBezTo>
                  <a:cubicBezTo>
                    <a:pt x="2614" y="6061"/>
                    <a:pt x="2614" y="6061"/>
                    <a:pt x="2645" y="6061"/>
                  </a:cubicBezTo>
                  <a:cubicBezTo>
                    <a:pt x="2654" y="6052"/>
                    <a:pt x="2660" y="6048"/>
                    <a:pt x="2664" y="6048"/>
                  </a:cubicBezTo>
                  <a:cubicBezTo>
                    <a:pt x="2675" y="6048"/>
                    <a:pt x="2675" y="6070"/>
                    <a:pt x="2675" y="6091"/>
                  </a:cubicBezTo>
                  <a:cubicBezTo>
                    <a:pt x="2675" y="6122"/>
                    <a:pt x="2645" y="6122"/>
                    <a:pt x="2614" y="6122"/>
                  </a:cubicBezTo>
                  <a:lnTo>
                    <a:pt x="2584" y="6152"/>
                  </a:lnTo>
                  <a:cubicBezTo>
                    <a:pt x="2675" y="6152"/>
                    <a:pt x="2675" y="6183"/>
                    <a:pt x="2645" y="6183"/>
                  </a:cubicBezTo>
                  <a:cubicBezTo>
                    <a:pt x="2584" y="6183"/>
                    <a:pt x="2584" y="6213"/>
                    <a:pt x="2584" y="6243"/>
                  </a:cubicBezTo>
                  <a:cubicBezTo>
                    <a:pt x="2604" y="6243"/>
                    <a:pt x="2597" y="6257"/>
                    <a:pt x="2591" y="6257"/>
                  </a:cubicBezTo>
                  <a:cubicBezTo>
                    <a:pt x="2587" y="6257"/>
                    <a:pt x="2584" y="6254"/>
                    <a:pt x="2584" y="6243"/>
                  </a:cubicBezTo>
                  <a:lnTo>
                    <a:pt x="2553" y="6243"/>
                  </a:lnTo>
                  <a:cubicBezTo>
                    <a:pt x="2523" y="6243"/>
                    <a:pt x="2553" y="6243"/>
                    <a:pt x="2584" y="6274"/>
                  </a:cubicBezTo>
                  <a:lnTo>
                    <a:pt x="2584" y="6304"/>
                  </a:lnTo>
                  <a:cubicBezTo>
                    <a:pt x="2562" y="6326"/>
                    <a:pt x="2556" y="6347"/>
                    <a:pt x="2576" y="6347"/>
                  </a:cubicBezTo>
                  <a:cubicBezTo>
                    <a:pt x="2584" y="6347"/>
                    <a:pt x="2596" y="6344"/>
                    <a:pt x="2614" y="6335"/>
                  </a:cubicBezTo>
                  <a:cubicBezTo>
                    <a:pt x="2645" y="6335"/>
                    <a:pt x="2675" y="6335"/>
                    <a:pt x="2675" y="6365"/>
                  </a:cubicBezTo>
                  <a:cubicBezTo>
                    <a:pt x="2645" y="6365"/>
                    <a:pt x="2584" y="6365"/>
                    <a:pt x="2584" y="6395"/>
                  </a:cubicBezTo>
                  <a:lnTo>
                    <a:pt x="2553" y="6395"/>
                  </a:lnTo>
                  <a:cubicBezTo>
                    <a:pt x="2545" y="6391"/>
                    <a:pt x="2538" y="6389"/>
                    <a:pt x="2531" y="6389"/>
                  </a:cubicBezTo>
                  <a:cubicBezTo>
                    <a:pt x="2493" y="6389"/>
                    <a:pt x="2497" y="6460"/>
                    <a:pt x="2523" y="6487"/>
                  </a:cubicBezTo>
                  <a:cubicBezTo>
                    <a:pt x="2584" y="6547"/>
                    <a:pt x="2584" y="6578"/>
                    <a:pt x="2523" y="6578"/>
                  </a:cubicBezTo>
                  <a:cubicBezTo>
                    <a:pt x="2512" y="6572"/>
                    <a:pt x="2505" y="6570"/>
                    <a:pt x="2501" y="6570"/>
                  </a:cubicBezTo>
                  <a:cubicBezTo>
                    <a:pt x="2486" y="6570"/>
                    <a:pt x="2540" y="6619"/>
                    <a:pt x="2614" y="6669"/>
                  </a:cubicBezTo>
                  <a:cubicBezTo>
                    <a:pt x="2462" y="6669"/>
                    <a:pt x="2462" y="6669"/>
                    <a:pt x="2523" y="6760"/>
                  </a:cubicBezTo>
                  <a:cubicBezTo>
                    <a:pt x="2541" y="6796"/>
                    <a:pt x="2548" y="6811"/>
                    <a:pt x="2539" y="6811"/>
                  </a:cubicBezTo>
                  <a:cubicBezTo>
                    <a:pt x="2533" y="6811"/>
                    <a:pt x="2518" y="6803"/>
                    <a:pt x="2493" y="6791"/>
                  </a:cubicBezTo>
                  <a:cubicBezTo>
                    <a:pt x="2462" y="6791"/>
                    <a:pt x="2462" y="6821"/>
                    <a:pt x="2462" y="6882"/>
                  </a:cubicBezTo>
                  <a:cubicBezTo>
                    <a:pt x="2432" y="6973"/>
                    <a:pt x="2432" y="6973"/>
                    <a:pt x="2462" y="7003"/>
                  </a:cubicBezTo>
                  <a:lnTo>
                    <a:pt x="2462" y="7034"/>
                  </a:lnTo>
                  <a:cubicBezTo>
                    <a:pt x="2371" y="7034"/>
                    <a:pt x="2401" y="7095"/>
                    <a:pt x="2493" y="7095"/>
                  </a:cubicBezTo>
                  <a:lnTo>
                    <a:pt x="2462" y="7125"/>
                  </a:lnTo>
                  <a:lnTo>
                    <a:pt x="2432" y="7125"/>
                  </a:lnTo>
                  <a:cubicBezTo>
                    <a:pt x="2401" y="7125"/>
                    <a:pt x="2401" y="7155"/>
                    <a:pt x="2371" y="7368"/>
                  </a:cubicBezTo>
                  <a:cubicBezTo>
                    <a:pt x="2310" y="7550"/>
                    <a:pt x="2310" y="7581"/>
                    <a:pt x="2371" y="7611"/>
                  </a:cubicBezTo>
                  <a:cubicBezTo>
                    <a:pt x="2436" y="7633"/>
                    <a:pt x="2439" y="7654"/>
                    <a:pt x="2414" y="7654"/>
                  </a:cubicBezTo>
                  <a:cubicBezTo>
                    <a:pt x="2404" y="7654"/>
                    <a:pt x="2389" y="7651"/>
                    <a:pt x="2371" y="7642"/>
                  </a:cubicBezTo>
                  <a:cubicBezTo>
                    <a:pt x="2341" y="7642"/>
                    <a:pt x="2310" y="7672"/>
                    <a:pt x="2341" y="7672"/>
                  </a:cubicBezTo>
                  <a:cubicBezTo>
                    <a:pt x="2341" y="7672"/>
                    <a:pt x="2341" y="7702"/>
                    <a:pt x="2280" y="7733"/>
                  </a:cubicBezTo>
                  <a:cubicBezTo>
                    <a:pt x="2219" y="7794"/>
                    <a:pt x="2249" y="7824"/>
                    <a:pt x="2280" y="7824"/>
                  </a:cubicBezTo>
                  <a:cubicBezTo>
                    <a:pt x="2341" y="7824"/>
                    <a:pt x="2310" y="7824"/>
                    <a:pt x="2280" y="7854"/>
                  </a:cubicBezTo>
                  <a:cubicBezTo>
                    <a:pt x="2219" y="7854"/>
                    <a:pt x="2189" y="7885"/>
                    <a:pt x="2219" y="7885"/>
                  </a:cubicBezTo>
                  <a:cubicBezTo>
                    <a:pt x="2247" y="7912"/>
                    <a:pt x="2249" y="8041"/>
                    <a:pt x="2204" y="8041"/>
                  </a:cubicBezTo>
                  <a:cubicBezTo>
                    <a:pt x="2199" y="8041"/>
                    <a:pt x="2194" y="8040"/>
                    <a:pt x="2189" y="8037"/>
                  </a:cubicBezTo>
                  <a:lnTo>
                    <a:pt x="2189" y="8098"/>
                  </a:lnTo>
                  <a:cubicBezTo>
                    <a:pt x="2219" y="8098"/>
                    <a:pt x="2219" y="8158"/>
                    <a:pt x="2189" y="8189"/>
                  </a:cubicBezTo>
                  <a:cubicBezTo>
                    <a:pt x="2189" y="8250"/>
                    <a:pt x="2189" y="8250"/>
                    <a:pt x="2158" y="8250"/>
                  </a:cubicBezTo>
                  <a:cubicBezTo>
                    <a:pt x="2150" y="8241"/>
                    <a:pt x="2144" y="8238"/>
                    <a:pt x="2140" y="8238"/>
                  </a:cubicBezTo>
                  <a:cubicBezTo>
                    <a:pt x="2128" y="8238"/>
                    <a:pt x="2128" y="8266"/>
                    <a:pt x="2128" y="8310"/>
                  </a:cubicBezTo>
                  <a:cubicBezTo>
                    <a:pt x="2128" y="8341"/>
                    <a:pt x="2189" y="8371"/>
                    <a:pt x="2189" y="8402"/>
                  </a:cubicBezTo>
                  <a:cubicBezTo>
                    <a:pt x="2219" y="8402"/>
                    <a:pt x="2249" y="8432"/>
                    <a:pt x="2249" y="8462"/>
                  </a:cubicBezTo>
                  <a:lnTo>
                    <a:pt x="2219" y="8432"/>
                  </a:lnTo>
                  <a:lnTo>
                    <a:pt x="2158" y="8432"/>
                  </a:lnTo>
                  <a:cubicBezTo>
                    <a:pt x="2158" y="8462"/>
                    <a:pt x="2158" y="8462"/>
                    <a:pt x="2189" y="8493"/>
                  </a:cubicBezTo>
                  <a:cubicBezTo>
                    <a:pt x="2158" y="8493"/>
                    <a:pt x="2128" y="8523"/>
                    <a:pt x="2128" y="8584"/>
                  </a:cubicBezTo>
                  <a:cubicBezTo>
                    <a:pt x="2128" y="8614"/>
                    <a:pt x="2098" y="8675"/>
                    <a:pt x="2128" y="8705"/>
                  </a:cubicBezTo>
                  <a:cubicBezTo>
                    <a:pt x="2067" y="8705"/>
                    <a:pt x="2037" y="8857"/>
                    <a:pt x="2098" y="8888"/>
                  </a:cubicBezTo>
                  <a:cubicBezTo>
                    <a:pt x="2128" y="8888"/>
                    <a:pt x="2128" y="8918"/>
                    <a:pt x="2098" y="8918"/>
                  </a:cubicBezTo>
                  <a:cubicBezTo>
                    <a:pt x="2067" y="8949"/>
                    <a:pt x="2067" y="8949"/>
                    <a:pt x="2098" y="8979"/>
                  </a:cubicBezTo>
                  <a:cubicBezTo>
                    <a:pt x="2128" y="9009"/>
                    <a:pt x="2067" y="9009"/>
                    <a:pt x="2037" y="9040"/>
                  </a:cubicBezTo>
                  <a:cubicBezTo>
                    <a:pt x="1976" y="9040"/>
                    <a:pt x="1946" y="9070"/>
                    <a:pt x="1976" y="9101"/>
                  </a:cubicBezTo>
                  <a:cubicBezTo>
                    <a:pt x="2006" y="9161"/>
                    <a:pt x="2006" y="9192"/>
                    <a:pt x="2006" y="9222"/>
                  </a:cubicBezTo>
                  <a:cubicBezTo>
                    <a:pt x="2037" y="9283"/>
                    <a:pt x="2037" y="9283"/>
                    <a:pt x="2067" y="9283"/>
                  </a:cubicBezTo>
                  <a:cubicBezTo>
                    <a:pt x="2098" y="9283"/>
                    <a:pt x="2128" y="9313"/>
                    <a:pt x="2128" y="9313"/>
                  </a:cubicBezTo>
                  <a:cubicBezTo>
                    <a:pt x="2146" y="9349"/>
                    <a:pt x="2143" y="9364"/>
                    <a:pt x="2137" y="9364"/>
                  </a:cubicBezTo>
                  <a:cubicBezTo>
                    <a:pt x="2133" y="9364"/>
                    <a:pt x="2128" y="9356"/>
                    <a:pt x="2128" y="9344"/>
                  </a:cubicBezTo>
                  <a:cubicBezTo>
                    <a:pt x="2115" y="9318"/>
                    <a:pt x="2108" y="9309"/>
                    <a:pt x="2101" y="9309"/>
                  </a:cubicBezTo>
                  <a:cubicBezTo>
                    <a:pt x="2092" y="9309"/>
                    <a:pt x="2085" y="9326"/>
                    <a:pt x="2067" y="9344"/>
                  </a:cubicBezTo>
                  <a:cubicBezTo>
                    <a:pt x="2006" y="9344"/>
                    <a:pt x="2006" y="9405"/>
                    <a:pt x="2006" y="9405"/>
                  </a:cubicBezTo>
                  <a:cubicBezTo>
                    <a:pt x="2006" y="9435"/>
                    <a:pt x="1976" y="9496"/>
                    <a:pt x="1976" y="9526"/>
                  </a:cubicBezTo>
                  <a:cubicBezTo>
                    <a:pt x="1946" y="9587"/>
                    <a:pt x="1915" y="9587"/>
                    <a:pt x="1976" y="9617"/>
                  </a:cubicBezTo>
                  <a:lnTo>
                    <a:pt x="2006" y="9617"/>
                  </a:lnTo>
                  <a:cubicBezTo>
                    <a:pt x="1915" y="9617"/>
                    <a:pt x="1885" y="9891"/>
                    <a:pt x="1946" y="9921"/>
                  </a:cubicBezTo>
                  <a:lnTo>
                    <a:pt x="1915" y="9921"/>
                  </a:lnTo>
                  <a:cubicBezTo>
                    <a:pt x="1907" y="9913"/>
                    <a:pt x="1899" y="9909"/>
                    <a:pt x="1891" y="9909"/>
                  </a:cubicBezTo>
                  <a:cubicBezTo>
                    <a:pt x="1871" y="9909"/>
                    <a:pt x="1854" y="9938"/>
                    <a:pt x="1854" y="9982"/>
                  </a:cubicBezTo>
                  <a:cubicBezTo>
                    <a:pt x="1854" y="10012"/>
                    <a:pt x="1854" y="10104"/>
                    <a:pt x="1854" y="10164"/>
                  </a:cubicBezTo>
                  <a:cubicBezTo>
                    <a:pt x="1824" y="10256"/>
                    <a:pt x="1824" y="10347"/>
                    <a:pt x="1854" y="10347"/>
                  </a:cubicBezTo>
                  <a:cubicBezTo>
                    <a:pt x="1854" y="10362"/>
                    <a:pt x="1854" y="10370"/>
                    <a:pt x="1851" y="10370"/>
                  </a:cubicBezTo>
                  <a:cubicBezTo>
                    <a:pt x="1847" y="10370"/>
                    <a:pt x="1839" y="10362"/>
                    <a:pt x="1824" y="10347"/>
                  </a:cubicBezTo>
                  <a:cubicBezTo>
                    <a:pt x="1815" y="10338"/>
                    <a:pt x="1809" y="10334"/>
                    <a:pt x="1804" y="10334"/>
                  </a:cubicBezTo>
                  <a:cubicBezTo>
                    <a:pt x="1794" y="10334"/>
                    <a:pt x="1794" y="10356"/>
                    <a:pt x="1794" y="10377"/>
                  </a:cubicBezTo>
                  <a:cubicBezTo>
                    <a:pt x="1794" y="10408"/>
                    <a:pt x="1824" y="10408"/>
                    <a:pt x="1854" y="10408"/>
                  </a:cubicBezTo>
                  <a:cubicBezTo>
                    <a:pt x="1885" y="10408"/>
                    <a:pt x="1885" y="10438"/>
                    <a:pt x="1824" y="10468"/>
                  </a:cubicBezTo>
                  <a:cubicBezTo>
                    <a:pt x="1794" y="10529"/>
                    <a:pt x="1763" y="10620"/>
                    <a:pt x="1794" y="10651"/>
                  </a:cubicBezTo>
                  <a:cubicBezTo>
                    <a:pt x="1794" y="10681"/>
                    <a:pt x="1794" y="10712"/>
                    <a:pt x="1763" y="10712"/>
                  </a:cubicBezTo>
                  <a:cubicBezTo>
                    <a:pt x="1702" y="10712"/>
                    <a:pt x="1672" y="10772"/>
                    <a:pt x="1733" y="10833"/>
                  </a:cubicBezTo>
                  <a:lnTo>
                    <a:pt x="1702" y="10833"/>
                  </a:lnTo>
                  <a:cubicBezTo>
                    <a:pt x="1642" y="10864"/>
                    <a:pt x="1611" y="10864"/>
                    <a:pt x="1672" y="10894"/>
                  </a:cubicBezTo>
                  <a:cubicBezTo>
                    <a:pt x="1702" y="10924"/>
                    <a:pt x="1702" y="11016"/>
                    <a:pt x="1642" y="11046"/>
                  </a:cubicBezTo>
                  <a:cubicBezTo>
                    <a:pt x="1642" y="11076"/>
                    <a:pt x="1642" y="11107"/>
                    <a:pt x="1672" y="11107"/>
                  </a:cubicBezTo>
                  <a:lnTo>
                    <a:pt x="1702" y="11107"/>
                  </a:lnTo>
                  <a:cubicBezTo>
                    <a:pt x="1642" y="11107"/>
                    <a:pt x="1642" y="11107"/>
                    <a:pt x="1702" y="11168"/>
                  </a:cubicBezTo>
                  <a:cubicBezTo>
                    <a:pt x="1723" y="11168"/>
                    <a:pt x="1729" y="11181"/>
                    <a:pt x="1723" y="11181"/>
                  </a:cubicBezTo>
                  <a:cubicBezTo>
                    <a:pt x="1719" y="11181"/>
                    <a:pt x="1712" y="11178"/>
                    <a:pt x="1702" y="11168"/>
                  </a:cubicBezTo>
                  <a:cubicBezTo>
                    <a:pt x="1672" y="11198"/>
                    <a:pt x="1642" y="11228"/>
                    <a:pt x="1642" y="11228"/>
                  </a:cubicBezTo>
                  <a:cubicBezTo>
                    <a:pt x="1642" y="11228"/>
                    <a:pt x="1672" y="11380"/>
                    <a:pt x="1642" y="11471"/>
                  </a:cubicBezTo>
                  <a:cubicBezTo>
                    <a:pt x="1611" y="11654"/>
                    <a:pt x="1581" y="11745"/>
                    <a:pt x="1611" y="11745"/>
                  </a:cubicBezTo>
                  <a:cubicBezTo>
                    <a:pt x="1642" y="11775"/>
                    <a:pt x="1642" y="11775"/>
                    <a:pt x="1611" y="11775"/>
                  </a:cubicBezTo>
                  <a:cubicBezTo>
                    <a:pt x="1581" y="11806"/>
                    <a:pt x="1581" y="11836"/>
                    <a:pt x="1581" y="11867"/>
                  </a:cubicBezTo>
                  <a:cubicBezTo>
                    <a:pt x="1550" y="11867"/>
                    <a:pt x="1550" y="11897"/>
                    <a:pt x="1520" y="11897"/>
                  </a:cubicBezTo>
                  <a:cubicBezTo>
                    <a:pt x="1550" y="11927"/>
                    <a:pt x="1550" y="11927"/>
                    <a:pt x="1550" y="11958"/>
                  </a:cubicBezTo>
                  <a:cubicBezTo>
                    <a:pt x="1541" y="11949"/>
                    <a:pt x="1535" y="11945"/>
                    <a:pt x="1532" y="11945"/>
                  </a:cubicBezTo>
                  <a:cubicBezTo>
                    <a:pt x="1523" y="11945"/>
                    <a:pt x="1529" y="11967"/>
                    <a:pt x="1550" y="11988"/>
                  </a:cubicBezTo>
                  <a:cubicBezTo>
                    <a:pt x="1611" y="12019"/>
                    <a:pt x="1611" y="12019"/>
                    <a:pt x="1550" y="12019"/>
                  </a:cubicBezTo>
                  <a:cubicBezTo>
                    <a:pt x="1502" y="12019"/>
                    <a:pt x="1473" y="12058"/>
                    <a:pt x="1478" y="12058"/>
                  </a:cubicBezTo>
                  <a:cubicBezTo>
                    <a:pt x="1480" y="12058"/>
                    <a:pt x="1484" y="12055"/>
                    <a:pt x="1490" y="12049"/>
                  </a:cubicBezTo>
                  <a:cubicBezTo>
                    <a:pt x="1520" y="12079"/>
                    <a:pt x="1520" y="12110"/>
                    <a:pt x="1550" y="12140"/>
                  </a:cubicBezTo>
                  <a:cubicBezTo>
                    <a:pt x="1550" y="12162"/>
                    <a:pt x="1550" y="12183"/>
                    <a:pt x="1529" y="12183"/>
                  </a:cubicBezTo>
                  <a:cubicBezTo>
                    <a:pt x="1520" y="12183"/>
                    <a:pt x="1507" y="12179"/>
                    <a:pt x="1490" y="12171"/>
                  </a:cubicBezTo>
                  <a:lnTo>
                    <a:pt x="1490" y="12171"/>
                  </a:lnTo>
                  <a:cubicBezTo>
                    <a:pt x="1459" y="12201"/>
                    <a:pt x="1490" y="12323"/>
                    <a:pt x="1520" y="12353"/>
                  </a:cubicBezTo>
                  <a:cubicBezTo>
                    <a:pt x="1550" y="12353"/>
                    <a:pt x="1550" y="12383"/>
                    <a:pt x="1490" y="12383"/>
                  </a:cubicBezTo>
                  <a:cubicBezTo>
                    <a:pt x="1459" y="12383"/>
                    <a:pt x="1459" y="12383"/>
                    <a:pt x="1459" y="12414"/>
                  </a:cubicBezTo>
                  <a:cubicBezTo>
                    <a:pt x="1490" y="12444"/>
                    <a:pt x="1459" y="12444"/>
                    <a:pt x="1429" y="12444"/>
                  </a:cubicBezTo>
                  <a:cubicBezTo>
                    <a:pt x="1416" y="12432"/>
                    <a:pt x="1409" y="12424"/>
                    <a:pt x="1402" y="12424"/>
                  </a:cubicBezTo>
                  <a:cubicBezTo>
                    <a:pt x="1393" y="12424"/>
                    <a:pt x="1386" y="12439"/>
                    <a:pt x="1368" y="12475"/>
                  </a:cubicBezTo>
                  <a:cubicBezTo>
                    <a:pt x="1398" y="12505"/>
                    <a:pt x="1398" y="12596"/>
                    <a:pt x="1368" y="12657"/>
                  </a:cubicBezTo>
                  <a:cubicBezTo>
                    <a:pt x="1338" y="12778"/>
                    <a:pt x="1368" y="12809"/>
                    <a:pt x="1429" y="12870"/>
                  </a:cubicBezTo>
                  <a:lnTo>
                    <a:pt x="1520" y="12900"/>
                  </a:lnTo>
                  <a:lnTo>
                    <a:pt x="1338" y="12900"/>
                  </a:lnTo>
                  <a:cubicBezTo>
                    <a:pt x="1338" y="12930"/>
                    <a:pt x="1368" y="12930"/>
                    <a:pt x="1398" y="12930"/>
                  </a:cubicBezTo>
                  <a:cubicBezTo>
                    <a:pt x="1429" y="12961"/>
                    <a:pt x="1429" y="12961"/>
                    <a:pt x="1368" y="13022"/>
                  </a:cubicBezTo>
                  <a:cubicBezTo>
                    <a:pt x="1338" y="13052"/>
                    <a:pt x="1338" y="13082"/>
                    <a:pt x="1368" y="13113"/>
                  </a:cubicBezTo>
                  <a:cubicBezTo>
                    <a:pt x="1368" y="13143"/>
                    <a:pt x="1338" y="13143"/>
                    <a:pt x="1307" y="13174"/>
                  </a:cubicBezTo>
                  <a:cubicBezTo>
                    <a:pt x="1307" y="13204"/>
                    <a:pt x="1307" y="13204"/>
                    <a:pt x="1338" y="13204"/>
                  </a:cubicBezTo>
                  <a:cubicBezTo>
                    <a:pt x="1368" y="13204"/>
                    <a:pt x="1368" y="13234"/>
                    <a:pt x="1338" y="13234"/>
                  </a:cubicBezTo>
                  <a:cubicBezTo>
                    <a:pt x="1246" y="13265"/>
                    <a:pt x="1246" y="13326"/>
                    <a:pt x="1277" y="13326"/>
                  </a:cubicBezTo>
                  <a:cubicBezTo>
                    <a:pt x="1307" y="13356"/>
                    <a:pt x="1307" y="13356"/>
                    <a:pt x="1307" y="13386"/>
                  </a:cubicBezTo>
                  <a:cubicBezTo>
                    <a:pt x="1307" y="13417"/>
                    <a:pt x="1307" y="13447"/>
                    <a:pt x="1338" y="13478"/>
                  </a:cubicBezTo>
                  <a:lnTo>
                    <a:pt x="1307" y="13508"/>
                  </a:lnTo>
                  <a:cubicBezTo>
                    <a:pt x="1307" y="13517"/>
                    <a:pt x="1305" y="13521"/>
                    <a:pt x="1301" y="13521"/>
                  </a:cubicBezTo>
                  <a:cubicBezTo>
                    <a:pt x="1292" y="13521"/>
                    <a:pt x="1277" y="13499"/>
                    <a:pt x="1277" y="13478"/>
                  </a:cubicBezTo>
                  <a:lnTo>
                    <a:pt x="1246" y="13508"/>
                  </a:lnTo>
                  <a:cubicBezTo>
                    <a:pt x="1246" y="13538"/>
                    <a:pt x="1246" y="13569"/>
                    <a:pt x="1277" y="13599"/>
                  </a:cubicBezTo>
                  <a:cubicBezTo>
                    <a:pt x="1338" y="13630"/>
                    <a:pt x="1338" y="13630"/>
                    <a:pt x="1277" y="13630"/>
                  </a:cubicBezTo>
                  <a:cubicBezTo>
                    <a:pt x="1259" y="13621"/>
                    <a:pt x="1244" y="13617"/>
                    <a:pt x="1232" y="13617"/>
                  </a:cubicBezTo>
                  <a:cubicBezTo>
                    <a:pt x="1203" y="13617"/>
                    <a:pt x="1195" y="13638"/>
                    <a:pt x="1216" y="13660"/>
                  </a:cubicBezTo>
                  <a:cubicBezTo>
                    <a:pt x="1259" y="13681"/>
                    <a:pt x="1256" y="13703"/>
                    <a:pt x="1240" y="13703"/>
                  </a:cubicBezTo>
                  <a:cubicBezTo>
                    <a:pt x="1234" y="13703"/>
                    <a:pt x="1225" y="13699"/>
                    <a:pt x="1216" y="13690"/>
                  </a:cubicBezTo>
                  <a:cubicBezTo>
                    <a:pt x="1196" y="13680"/>
                    <a:pt x="1182" y="13673"/>
                    <a:pt x="1174" y="13673"/>
                  </a:cubicBezTo>
                  <a:cubicBezTo>
                    <a:pt x="1159" y="13673"/>
                    <a:pt x="1165" y="13700"/>
                    <a:pt x="1186" y="13782"/>
                  </a:cubicBezTo>
                  <a:cubicBezTo>
                    <a:pt x="1186" y="13812"/>
                    <a:pt x="1216" y="13934"/>
                    <a:pt x="1186" y="13994"/>
                  </a:cubicBezTo>
                  <a:cubicBezTo>
                    <a:pt x="1155" y="14086"/>
                    <a:pt x="1155" y="14116"/>
                    <a:pt x="1125" y="14146"/>
                  </a:cubicBezTo>
                  <a:lnTo>
                    <a:pt x="1094" y="14146"/>
                  </a:lnTo>
                  <a:cubicBezTo>
                    <a:pt x="1155" y="14146"/>
                    <a:pt x="1155" y="14177"/>
                    <a:pt x="1125" y="14237"/>
                  </a:cubicBezTo>
                  <a:cubicBezTo>
                    <a:pt x="1094" y="14298"/>
                    <a:pt x="1125" y="14359"/>
                    <a:pt x="1155" y="14389"/>
                  </a:cubicBezTo>
                  <a:lnTo>
                    <a:pt x="1155" y="14359"/>
                  </a:lnTo>
                  <a:cubicBezTo>
                    <a:pt x="1216" y="14359"/>
                    <a:pt x="1216" y="14389"/>
                    <a:pt x="1186" y="14420"/>
                  </a:cubicBezTo>
                  <a:cubicBezTo>
                    <a:pt x="1186" y="14435"/>
                    <a:pt x="1170" y="14443"/>
                    <a:pt x="1151" y="14443"/>
                  </a:cubicBezTo>
                  <a:cubicBezTo>
                    <a:pt x="1132" y="14443"/>
                    <a:pt x="1110" y="14435"/>
                    <a:pt x="1094" y="14420"/>
                  </a:cubicBezTo>
                  <a:cubicBezTo>
                    <a:pt x="1064" y="14420"/>
                    <a:pt x="1034" y="14450"/>
                    <a:pt x="1034" y="14481"/>
                  </a:cubicBezTo>
                  <a:cubicBezTo>
                    <a:pt x="1003" y="14481"/>
                    <a:pt x="1003" y="14511"/>
                    <a:pt x="1064" y="14511"/>
                  </a:cubicBezTo>
                  <a:cubicBezTo>
                    <a:pt x="1094" y="14511"/>
                    <a:pt x="1094" y="14511"/>
                    <a:pt x="1094" y="14541"/>
                  </a:cubicBezTo>
                  <a:cubicBezTo>
                    <a:pt x="1064" y="14541"/>
                    <a:pt x="1064" y="14572"/>
                    <a:pt x="1094" y="14602"/>
                  </a:cubicBezTo>
                  <a:cubicBezTo>
                    <a:pt x="1125" y="14602"/>
                    <a:pt x="1125" y="14633"/>
                    <a:pt x="1125" y="14663"/>
                  </a:cubicBezTo>
                  <a:cubicBezTo>
                    <a:pt x="1094" y="14663"/>
                    <a:pt x="1094" y="14724"/>
                    <a:pt x="1094" y="14724"/>
                  </a:cubicBezTo>
                  <a:lnTo>
                    <a:pt x="1034" y="14724"/>
                  </a:lnTo>
                  <a:cubicBezTo>
                    <a:pt x="1024" y="14714"/>
                    <a:pt x="1013" y="14710"/>
                    <a:pt x="1004" y="14710"/>
                  </a:cubicBezTo>
                  <a:cubicBezTo>
                    <a:pt x="986" y="14710"/>
                    <a:pt x="973" y="14724"/>
                    <a:pt x="973" y="14724"/>
                  </a:cubicBezTo>
                  <a:cubicBezTo>
                    <a:pt x="973" y="14754"/>
                    <a:pt x="1003" y="14754"/>
                    <a:pt x="1003" y="14754"/>
                  </a:cubicBezTo>
                  <a:cubicBezTo>
                    <a:pt x="1034" y="14754"/>
                    <a:pt x="942" y="15332"/>
                    <a:pt x="912" y="15393"/>
                  </a:cubicBezTo>
                  <a:cubicBezTo>
                    <a:pt x="886" y="15419"/>
                    <a:pt x="860" y="15490"/>
                    <a:pt x="872" y="15490"/>
                  </a:cubicBezTo>
                  <a:cubicBezTo>
                    <a:pt x="874" y="15490"/>
                    <a:pt x="877" y="15488"/>
                    <a:pt x="882" y="15484"/>
                  </a:cubicBezTo>
                  <a:cubicBezTo>
                    <a:pt x="942" y="15484"/>
                    <a:pt x="912" y="15605"/>
                    <a:pt x="882" y="15757"/>
                  </a:cubicBezTo>
                  <a:cubicBezTo>
                    <a:pt x="851" y="15909"/>
                    <a:pt x="821" y="16031"/>
                    <a:pt x="851" y="16031"/>
                  </a:cubicBezTo>
                  <a:cubicBezTo>
                    <a:pt x="851" y="16031"/>
                    <a:pt x="851" y="16061"/>
                    <a:pt x="851" y="16122"/>
                  </a:cubicBezTo>
                  <a:cubicBezTo>
                    <a:pt x="851" y="16152"/>
                    <a:pt x="851" y="16213"/>
                    <a:pt x="851" y="16244"/>
                  </a:cubicBezTo>
                  <a:cubicBezTo>
                    <a:pt x="821" y="16244"/>
                    <a:pt x="790" y="16244"/>
                    <a:pt x="790" y="16274"/>
                  </a:cubicBezTo>
                  <a:cubicBezTo>
                    <a:pt x="760" y="16304"/>
                    <a:pt x="790" y="16304"/>
                    <a:pt x="851" y="16335"/>
                  </a:cubicBezTo>
                  <a:cubicBezTo>
                    <a:pt x="882" y="16335"/>
                    <a:pt x="882" y="16365"/>
                    <a:pt x="882" y="16365"/>
                  </a:cubicBezTo>
                  <a:lnTo>
                    <a:pt x="760" y="16365"/>
                  </a:lnTo>
                  <a:lnTo>
                    <a:pt x="760" y="16396"/>
                  </a:lnTo>
                  <a:cubicBezTo>
                    <a:pt x="790" y="16396"/>
                    <a:pt x="790" y="16426"/>
                    <a:pt x="790" y="16426"/>
                  </a:cubicBezTo>
                  <a:lnTo>
                    <a:pt x="699" y="16426"/>
                  </a:lnTo>
                  <a:cubicBezTo>
                    <a:pt x="639" y="16426"/>
                    <a:pt x="639" y="16426"/>
                    <a:pt x="699" y="16456"/>
                  </a:cubicBezTo>
                  <a:lnTo>
                    <a:pt x="730" y="16517"/>
                  </a:lnTo>
                  <a:cubicBezTo>
                    <a:pt x="669" y="16548"/>
                    <a:pt x="730" y="16578"/>
                    <a:pt x="760" y="16608"/>
                  </a:cubicBezTo>
                  <a:cubicBezTo>
                    <a:pt x="669" y="16639"/>
                    <a:pt x="669" y="16669"/>
                    <a:pt x="730" y="16700"/>
                  </a:cubicBezTo>
                  <a:cubicBezTo>
                    <a:pt x="760" y="16700"/>
                    <a:pt x="760" y="16730"/>
                    <a:pt x="730" y="16730"/>
                  </a:cubicBezTo>
                  <a:cubicBezTo>
                    <a:pt x="699" y="16760"/>
                    <a:pt x="669" y="16791"/>
                    <a:pt x="669" y="16821"/>
                  </a:cubicBezTo>
                  <a:cubicBezTo>
                    <a:pt x="699" y="16851"/>
                    <a:pt x="669" y="17003"/>
                    <a:pt x="639" y="17216"/>
                  </a:cubicBezTo>
                  <a:cubicBezTo>
                    <a:pt x="578" y="17399"/>
                    <a:pt x="578" y="17551"/>
                    <a:pt x="608" y="17551"/>
                  </a:cubicBezTo>
                  <a:cubicBezTo>
                    <a:pt x="608" y="17581"/>
                    <a:pt x="608" y="17581"/>
                    <a:pt x="547" y="17611"/>
                  </a:cubicBezTo>
                  <a:cubicBezTo>
                    <a:pt x="538" y="17602"/>
                    <a:pt x="532" y="17599"/>
                    <a:pt x="529" y="17599"/>
                  </a:cubicBezTo>
                  <a:cubicBezTo>
                    <a:pt x="522" y="17599"/>
                    <a:pt x="535" y="17620"/>
                    <a:pt x="578" y="17642"/>
                  </a:cubicBezTo>
                  <a:cubicBezTo>
                    <a:pt x="599" y="17663"/>
                    <a:pt x="621" y="17685"/>
                    <a:pt x="610" y="17685"/>
                  </a:cubicBezTo>
                  <a:cubicBezTo>
                    <a:pt x="606" y="17685"/>
                    <a:pt x="596" y="17681"/>
                    <a:pt x="578" y="17672"/>
                  </a:cubicBezTo>
                  <a:cubicBezTo>
                    <a:pt x="547" y="17672"/>
                    <a:pt x="517" y="17733"/>
                    <a:pt x="517" y="17824"/>
                  </a:cubicBezTo>
                  <a:cubicBezTo>
                    <a:pt x="487" y="17885"/>
                    <a:pt x="487" y="17976"/>
                    <a:pt x="517" y="17976"/>
                  </a:cubicBezTo>
                  <a:cubicBezTo>
                    <a:pt x="535" y="18012"/>
                    <a:pt x="542" y="18026"/>
                    <a:pt x="539" y="18026"/>
                  </a:cubicBezTo>
                  <a:cubicBezTo>
                    <a:pt x="537" y="18026"/>
                    <a:pt x="530" y="18019"/>
                    <a:pt x="517" y="18007"/>
                  </a:cubicBezTo>
                  <a:cubicBezTo>
                    <a:pt x="509" y="18002"/>
                    <a:pt x="501" y="18001"/>
                    <a:pt x="493" y="18001"/>
                  </a:cubicBezTo>
                  <a:cubicBezTo>
                    <a:pt x="442" y="18001"/>
                    <a:pt x="403" y="18080"/>
                    <a:pt x="456" y="18159"/>
                  </a:cubicBezTo>
                  <a:cubicBezTo>
                    <a:pt x="456" y="18180"/>
                    <a:pt x="441" y="18201"/>
                    <a:pt x="421" y="18201"/>
                  </a:cubicBezTo>
                  <a:cubicBezTo>
                    <a:pt x="413" y="18201"/>
                    <a:pt x="404" y="18198"/>
                    <a:pt x="395" y="18189"/>
                  </a:cubicBezTo>
                  <a:lnTo>
                    <a:pt x="395" y="18189"/>
                  </a:lnTo>
                  <a:cubicBezTo>
                    <a:pt x="395" y="18219"/>
                    <a:pt x="395" y="18250"/>
                    <a:pt x="426" y="18310"/>
                  </a:cubicBezTo>
                  <a:cubicBezTo>
                    <a:pt x="395" y="18341"/>
                    <a:pt x="395" y="18432"/>
                    <a:pt x="395" y="18493"/>
                  </a:cubicBezTo>
                  <a:cubicBezTo>
                    <a:pt x="365" y="18523"/>
                    <a:pt x="395" y="18584"/>
                    <a:pt x="395" y="18584"/>
                  </a:cubicBezTo>
                  <a:lnTo>
                    <a:pt x="395" y="18614"/>
                  </a:lnTo>
                  <a:cubicBezTo>
                    <a:pt x="365" y="18614"/>
                    <a:pt x="335" y="18706"/>
                    <a:pt x="304" y="18888"/>
                  </a:cubicBezTo>
                  <a:cubicBezTo>
                    <a:pt x="274" y="19040"/>
                    <a:pt x="243" y="19192"/>
                    <a:pt x="213" y="19192"/>
                  </a:cubicBezTo>
                  <a:cubicBezTo>
                    <a:pt x="213" y="19192"/>
                    <a:pt x="213" y="19222"/>
                    <a:pt x="243" y="19253"/>
                  </a:cubicBezTo>
                  <a:cubicBezTo>
                    <a:pt x="304" y="19283"/>
                    <a:pt x="304" y="19314"/>
                    <a:pt x="243" y="19344"/>
                  </a:cubicBezTo>
                  <a:cubicBezTo>
                    <a:pt x="183" y="19344"/>
                    <a:pt x="152" y="19435"/>
                    <a:pt x="243" y="19466"/>
                  </a:cubicBezTo>
                  <a:lnTo>
                    <a:pt x="183" y="19466"/>
                  </a:lnTo>
                  <a:cubicBezTo>
                    <a:pt x="122" y="19466"/>
                    <a:pt x="152" y="19557"/>
                    <a:pt x="213" y="19587"/>
                  </a:cubicBezTo>
                  <a:cubicBezTo>
                    <a:pt x="183" y="19587"/>
                    <a:pt x="122" y="19617"/>
                    <a:pt x="152" y="19648"/>
                  </a:cubicBezTo>
                  <a:cubicBezTo>
                    <a:pt x="152" y="19663"/>
                    <a:pt x="152" y="19671"/>
                    <a:pt x="145" y="19671"/>
                  </a:cubicBezTo>
                  <a:cubicBezTo>
                    <a:pt x="137" y="19671"/>
                    <a:pt x="122" y="19663"/>
                    <a:pt x="91" y="19648"/>
                  </a:cubicBezTo>
                  <a:cubicBezTo>
                    <a:pt x="61" y="19648"/>
                    <a:pt x="0" y="19648"/>
                    <a:pt x="0" y="19678"/>
                  </a:cubicBezTo>
                  <a:cubicBezTo>
                    <a:pt x="0" y="19709"/>
                    <a:pt x="31" y="19709"/>
                    <a:pt x="61" y="19709"/>
                  </a:cubicBezTo>
                  <a:lnTo>
                    <a:pt x="61" y="19769"/>
                  </a:lnTo>
                  <a:cubicBezTo>
                    <a:pt x="61" y="19769"/>
                    <a:pt x="61" y="19769"/>
                    <a:pt x="91" y="19800"/>
                  </a:cubicBezTo>
                  <a:cubicBezTo>
                    <a:pt x="122" y="19800"/>
                    <a:pt x="122" y="19830"/>
                    <a:pt x="122" y="19830"/>
                  </a:cubicBezTo>
                  <a:cubicBezTo>
                    <a:pt x="91" y="19830"/>
                    <a:pt x="122" y="19861"/>
                    <a:pt x="152" y="19861"/>
                  </a:cubicBezTo>
                  <a:cubicBezTo>
                    <a:pt x="183" y="19861"/>
                    <a:pt x="213" y="19861"/>
                    <a:pt x="213" y="19891"/>
                  </a:cubicBezTo>
                  <a:lnTo>
                    <a:pt x="274" y="19891"/>
                  </a:lnTo>
                  <a:cubicBezTo>
                    <a:pt x="319" y="19906"/>
                    <a:pt x="350" y="19914"/>
                    <a:pt x="373" y="19914"/>
                  </a:cubicBezTo>
                  <a:cubicBezTo>
                    <a:pt x="395" y="19914"/>
                    <a:pt x="411" y="19906"/>
                    <a:pt x="426" y="19891"/>
                  </a:cubicBezTo>
                  <a:cubicBezTo>
                    <a:pt x="487" y="19800"/>
                    <a:pt x="547" y="19739"/>
                    <a:pt x="456" y="19709"/>
                  </a:cubicBezTo>
                  <a:cubicBezTo>
                    <a:pt x="456" y="19709"/>
                    <a:pt x="426" y="19678"/>
                    <a:pt x="426" y="19648"/>
                  </a:cubicBezTo>
                  <a:cubicBezTo>
                    <a:pt x="456" y="19648"/>
                    <a:pt x="487" y="19617"/>
                    <a:pt x="487" y="19617"/>
                  </a:cubicBezTo>
                  <a:cubicBezTo>
                    <a:pt x="517" y="19617"/>
                    <a:pt x="547" y="19526"/>
                    <a:pt x="547" y="19405"/>
                  </a:cubicBezTo>
                  <a:cubicBezTo>
                    <a:pt x="578" y="19283"/>
                    <a:pt x="608" y="19192"/>
                    <a:pt x="639" y="19192"/>
                  </a:cubicBezTo>
                  <a:cubicBezTo>
                    <a:pt x="669" y="19162"/>
                    <a:pt x="699" y="19131"/>
                    <a:pt x="699" y="19131"/>
                  </a:cubicBezTo>
                  <a:cubicBezTo>
                    <a:pt x="639" y="19131"/>
                    <a:pt x="669" y="19010"/>
                    <a:pt x="699" y="18827"/>
                  </a:cubicBezTo>
                  <a:cubicBezTo>
                    <a:pt x="730" y="18675"/>
                    <a:pt x="760" y="18493"/>
                    <a:pt x="730" y="18493"/>
                  </a:cubicBezTo>
                  <a:lnTo>
                    <a:pt x="730" y="18462"/>
                  </a:lnTo>
                  <a:cubicBezTo>
                    <a:pt x="790" y="18462"/>
                    <a:pt x="790" y="18402"/>
                    <a:pt x="790" y="18371"/>
                  </a:cubicBezTo>
                  <a:cubicBezTo>
                    <a:pt x="760" y="18310"/>
                    <a:pt x="790" y="18280"/>
                    <a:pt x="790" y="18280"/>
                  </a:cubicBezTo>
                  <a:cubicBezTo>
                    <a:pt x="821" y="18280"/>
                    <a:pt x="821" y="18250"/>
                    <a:pt x="821" y="18189"/>
                  </a:cubicBezTo>
                  <a:cubicBezTo>
                    <a:pt x="851" y="18159"/>
                    <a:pt x="851" y="18128"/>
                    <a:pt x="821" y="18128"/>
                  </a:cubicBezTo>
                  <a:cubicBezTo>
                    <a:pt x="821" y="18098"/>
                    <a:pt x="851" y="17946"/>
                    <a:pt x="882" y="17885"/>
                  </a:cubicBezTo>
                  <a:cubicBezTo>
                    <a:pt x="942" y="17855"/>
                    <a:pt x="912" y="17824"/>
                    <a:pt x="882" y="17794"/>
                  </a:cubicBezTo>
                  <a:cubicBezTo>
                    <a:pt x="821" y="17794"/>
                    <a:pt x="790" y="17763"/>
                    <a:pt x="821" y="17733"/>
                  </a:cubicBezTo>
                  <a:lnTo>
                    <a:pt x="821" y="17733"/>
                  </a:lnTo>
                  <a:cubicBezTo>
                    <a:pt x="821" y="17733"/>
                    <a:pt x="851" y="17733"/>
                    <a:pt x="882" y="17763"/>
                  </a:cubicBezTo>
                  <a:cubicBezTo>
                    <a:pt x="894" y="17776"/>
                    <a:pt x="902" y="17783"/>
                    <a:pt x="906" y="17783"/>
                  </a:cubicBezTo>
                  <a:cubicBezTo>
                    <a:pt x="912" y="17783"/>
                    <a:pt x="912" y="17769"/>
                    <a:pt x="912" y="17733"/>
                  </a:cubicBezTo>
                  <a:lnTo>
                    <a:pt x="912" y="17703"/>
                  </a:lnTo>
                  <a:cubicBezTo>
                    <a:pt x="882" y="17672"/>
                    <a:pt x="912" y="17551"/>
                    <a:pt x="942" y="17399"/>
                  </a:cubicBezTo>
                  <a:cubicBezTo>
                    <a:pt x="973" y="17186"/>
                    <a:pt x="1003" y="17125"/>
                    <a:pt x="973" y="17125"/>
                  </a:cubicBezTo>
                  <a:cubicBezTo>
                    <a:pt x="912" y="17095"/>
                    <a:pt x="942" y="17095"/>
                    <a:pt x="973" y="17003"/>
                  </a:cubicBezTo>
                  <a:cubicBezTo>
                    <a:pt x="1125" y="16882"/>
                    <a:pt x="1125" y="16882"/>
                    <a:pt x="1094" y="16851"/>
                  </a:cubicBezTo>
                  <a:lnTo>
                    <a:pt x="1094" y="16851"/>
                  </a:lnTo>
                  <a:cubicBezTo>
                    <a:pt x="1094" y="16882"/>
                    <a:pt x="1034" y="16882"/>
                    <a:pt x="1003" y="16882"/>
                  </a:cubicBezTo>
                  <a:cubicBezTo>
                    <a:pt x="942" y="16851"/>
                    <a:pt x="942" y="16851"/>
                    <a:pt x="1003" y="16821"/>
                  </a:cubicBezTo>
                  <a:cubicBezTo>
                    <a:pt x="1007" y="16822"/>
                    <a:pt x="1010" y="16823"/>
                    <a:pt x="1014" y="16823"/>
                  </a:cubicBezTo>
                  <a:cubicBezTo>
                    <a:pt x="1097" y="16823"/>
                    <a:pt x="1122" y="16486"/>
                    <a:pt x="1064" y="16456"/>
                  </a:cubicBezTo>
                  <a:lnTo>
                    <a:pt x="1094" y="16456"/>
                  </a:lnTo>
                  <a:cubicBezTo>
                    <a:pt x="1125" y="16456"/>
                    <a:pt x="1125" y="16456"/>
                    <a:pt x="1155" y="16335"/>
                  </a:cubicBezTo>
                  <a:cubicBezTo>
                    <a:pt x="1155" y="16304"/>
                    <a:pt x="1155" y="16274"/>
                    <a:pt x="1155" y="16274"/>
                  </a:cubicBezTo>
                  <a:cubicBezTo>
                    <a:pt x="1100" y="16274"/>
                    <a:pt x="1145" y="16148"/>
                    <a:pt x="1177" y="16148"/>
                  </a:cubicBezTo>
                  <a:cubicBezTo>
                    <a:pt x="1180" y="16148"/>
                    <a:pt x="1183" y="16150"/>
                    <a:pt x="1186" y="16152"/>
                  </a:cubicBezTo>
                  <a:cubicBezTo>
                    <a:pt x="1216" y="16122"/>
                    <a:pt x="1216" y="16122"/>
                    <a:pt x="1246" y="16061"/>
                  </a:cubicBezTo>
                  <a:cubicBezTo>
                    <a:pt x="1186" y="16000"/>
                    <a:pt x="1246" y="15879"/>
                    <a:pt x="1277" y="15879"/>
                  </a:cubicBezTo>
                  <a:lnTo>
                    <a:pt x="1277" y="15848"/>
                  </a:lnTo>
                  <a:cubicBezTo>
                    <a:pt x="1246" y="15818"/>
                    <a:pt x="1246" y="15757"/>
                    <a:pt x="1277" y="15757"/>
                  </a:cubicBezTo>
                  <a:cubicBezTo>
                    <a:pt x="1277" y="15689"/>
                    <a:pt x="1277" y="15655"/>
                    <a:pt x="1264" y="15655"/>
                  </a:cubicBezTo>
                  <a:cubicBezTo>
                    <a:pt x="1260" y="15655"/>
                    <a:pt x="1254" y="15658"/>
                    <a:pt x="1246" y="15666"/>
                  </a:cubicBezTo>
                  <a:cubicBezTo>
                    <a:pt x="1216" y="15666"/>
                    <a:pt x="1186" y="15666"/>
                    <a:pt x="1186" y="15636"/>
                  </a:cubicBezTo>
                  <a:lnTo>
                    <a:pt x="1216" y="15636"/>
                  </a:lnTo>
                  <a:cubicBezTo>
                    <a:pt x="1246" y="15636"/>
                    <a:pt x="1277" y="15575"/>
                    <a:pt x="1277" y="15484"/>
                  </a:cubicBezTo>
                  <a:cubicBezTo>
                    <a:pt x="1307" y="15362"/>
                    <a:pt x="1307" y="15332"/>
                    <a:pt x="1368" y="15301"/>
                  </a:cubicBezTo>
                  <a:lnTo>
                    <a:pt x="1338" y="15271"/>
                  </a:lnTo>
                  <a:cubicBezTo>
                    <a:pt x="1307" y="15241"/>
                    <a:pt x="1307" y="15210"/>
                    <a:pt x="1338" y="15210"/>
                  </a:cubicBezTo>
                  <a:cubicBezTo>
                    <a:pt x="1368" y="15210"/>
                    <a:pt x="1398" y="15119"/>
                    <a:pt x="1368" y="15058"/>
                  </a:cubicBezTo>
                  <a:lnTo>
                    <a:pt x="1368" y="15028"/>
                  </a:lnTo>
                  <a:cubicBezTo>
                    <a:pt x="1459" y="14997"/>
                    <a:pt x="1459" y="14937"/>
                    <a:pt x="1398" y="14906"/>
                  </a:cubicBezTo>
                  <a:cubicBezTo>
                    <a:pt x="1429" y="14906"/>
                    <a:pt x="1429" y="14876"/>
                    <a:pt x="1429" y="14845"/>
                  </a:cubicBezTo>
                  <a:cubicBezTo>
                    <a:pt x="1402" y="14818"/>
                    <a:pt x="1423" y="14719"/>
                    <a:pt x="1449" y="14719"/>
                  </a:cubicBezTo>
                  <a:cubicBezTo>
                    <a:pt x="1453" y="14719"/>
                    <a:pt x="1456" y="14720"/>
                    <a:pt x="1459" y="14724"/>
                  </a:cubicBezTo>
                  <a:lnTo>
                    <a:pt x="1459" y="14693"/>
                  </a:lnTo>
                  <a:cubicBezTo>
                    <a:pt x="1429" y="14663"/>
                    <a:pt x="1429" y="14633"/>
                    <a:pt x="1459" y="14602"/>
                  </a:cubicBezTo>
                  <a:cubicBezTo>
                    <a:pt x="1459" y="14602"/>
                    <a:pt x="1459" y="14572"/>
                    <a:pt x="1429" y="14541"/>
                  </a:cubicBezTo>
                  <a:cubicBezTo>
                    <a:pt x="1398" y="14511"/>
                    <a:pt x="1398" y="14481"/>
                    <a:pt x="1398" y="14481"/>
                  </a:cubicBezTo>
                  <a:cubicBezTo>
                    <a:pt x="1398" y="14472"/>
                    <a:pt x="1401" y="14468"/>
                    <a:pt x="1405" y="14468"/>
                  </a:cubicBezTo>
                  <a:cubicBezTo>
                    <a:pt x="1416" y="14468"/>
                    <a:pt x="1438" y="14490"/>
                    <a:pt x="1459" y="14511"/>
                  </a:cubicBezTo>
                  <a:cubicBezTo>
                    <a:pt x="1468" y="14528"/>
                    <a:pt x="1474" y="14536"/>
                    <a:pt x="1478" y="14536"/>
                  </a:cubicBezTo>
                  <a:cubicBezTo>
                    <a:pt x="1487" y="14536"/>
                    <a:pt x="1481" y="14486"/>
                    <a:pt x="1459" y="14420"/>
                  </a:cubicBezTo>
                  <a:cubicBezTo>
                    <a:pt x="1426" y="14370"/>
                    <a:pt x="1411" y="14347"/>
                    <a:pt x="1414" y="14347"/>
                  </a:cubicBezTo>
                  <a:cubicBezTo>
                    <a:pt x="1417" y="14347"/>
                    <a:pt x="1432" y="14362"/>
                    <a:pt x="1459" y="14389"/>
                  </a:cubicBezTo>
                  <a:cubicBezTo>
                    <a:pt x="1470" y="14401"/>
                    <a:pt x="1481" y="14412"/>
                    <a:pt x="1490" y="14420"/>
                  </a:cubicBezTo>
                  <a:cubicBezTo>
                    <a:pt x="1490" y="14420"/>
                    <a:pt x="1490" y="14359"/>
                    <a:pt x="1459" y="14359"/>
                  </a:cubicBezTo>
                  <a:cubicBezTo>
                    <a:pt x="1459" y="14329"/>
                    <a:pt x="1459" y="14298"/>
                    <a:pt x="1459" y="14298"/>
                  </a:cubicBezTo>
                  <a:cubicBezTo>
                    <a:pt x="1520" y="14237"/>
                    <a:pt x="1520" y="14237"/>
                    <a:pt x="1520" y="14207"/>
                  </a:cubicBezTo>
                  <a:cubicBezTo>
                    <a:pt x="1490" y="14177"/>
                    <a:pt x="1490" y="14177"/>
                    <a:pt x="1520" y="14146"/>
                  </a:cubicBezTo>
                  <a:cubicBezTo>
                    <a:pt x="1538" y="14155"/>
                    <a:pt x="1550" y="14159"/>
                    <a:pt x="1557" y="14159"/>
                  </a:cubicBezTo>
                  <a:cubicBezTo>
                    <a:pt x="1573" y="14159"/>
                    <a:pt x="1554" y="14137"/>
                    <a:pt x="1490" y="14116"/>
                  </a:cubicBezTo>
                  <a:cubicBezTo>
                    <a:pt x="1459" y="14086"/>
                    <a:pt x="1490" y="14086"/>
                    <a:pt x="1520" y="14055"/>
                  </a:cubicBezTo>
                  <a:lnTo>
                    <a:pt x="1550" y="14055"/>
                  </a:lnTo>
                  <a:cubicBezTo>
                    <a:pt x="1520" y="14025"/>
                    <a:pt x="1520" y="13994"/>
                    <a:pt x="1520" y="13994"/>
                  </a:cubicBezTo>
                  <a:cubicBezTo>
                    <a:pt x="1524" y="13994"/>
                    <a:pt x="1530" y="13990"/>
                    <a:pt x="1535" y="13981"/>
                  </a:cubicBezTo>
                  <a:lnTo>
                    <a:pt x="1535" y="13981"/>
                  </a:lnTo>
                  <a:cubicBezTo>
                    <a:pt x="1511" y="13963"/>
                    <a:pt x="1490" y="13959"/>
                    <a:pt x="1490" y="13934"/>
                  </a:cubicBezTo>
                  <a:lnTo>
                    <a:pt x="1550" y="13934"/>
                  </a:lnTo>
                  <a:lnTo>
                    <a:pt x="1555" y="13939"/>
                  </a:lnTo>
                  <a:lnTo>
                    <a:pt x="1555" y="13939"/>
                  </a:lnTo>
                  <a:cubicBezTo>
                    <a:pt x="1585" y="13862"/>
                    <a:pt x="1621" y="13715"/>
                    <a:pt x="1642" y="13569"/>
                  </a:cubicBezTo>
                  <a:cubicBezTo>
                    <a:pt x="1642" y="13538"/>
                    <a:pt x="1611" y="13508"/>
                    <a:pt x="1581" y="13508"/>
                  </a:cubicBezTo>
                  <a:cubicBezTo>
                    <a:pt x="1520" y="13508"/>
                    <a:pt x="1550" y="13508"/>
                    <a:pt x="1581" y="13478"/>
                  </a:cubicBezTo>
                  <a:cubicBezTo>
                    <a:pt x="1702" y="13478"/>
                    <a:pt x="1702" y="13447"/>
                    <a:pt x="1611" y="13447"/>
                  </a:cubicBezTo>
                  <a:cubicBezTo>
                    <a:pt x="1520" y="13447"/>
                    <a:pt x="1520" y="13447"/>
                    <a:pt x="1611" y="13417"/>
                  </a:cubicBezTo>
                  <a:cubicBezTo>
                    <a:pt x="1642" y="13417"/>
                    <a:pt x="1642" y="13417"/>
                    <a:pt x="1611" y="13386"/>
                  </a:cubicBezTo>
                  <a:cubicBezTo>
                    <a:pt x="1581" y="13356"/>
                    <a:pt x="1581" y="13356"/>
                    <a:pt x="1611" y="13356"/>
                  </a:cubicBezTo>
                  <a:cubicBezTo>
                    <a:pt x="1642" y="13326"/>
                    <a:pt x="1702" y="13326"/>
                    <a:pt x="1672" y="13326"/>
                  </a:cubicBezTo>
                  <a:cubicBezTo>
                    <a:pt x="1672" y="13326"/>
                    <a:pt x="1672" y="13295"/>
                    <a:pt x="1702" y="13265"/>
                  </a:cubicBezTo>
                  <a:cubicBezTo>
                    <a:pt x="1733" y="13265"/>
                    <a:pt x="1702" y="13234"/>
                    <a:pt x="1672" y="13204"/>
                  </a:cubicBezTo>
                  <a:cubicBezTo>
                    <a:pt x="1626" y="13136"/>
                    <a:pt x="1632" y="13101"/>
                    <a:pt x="1663" y="13101"/>
                  </a:cubicBezTo>
                  <a:cubicBezTo>
                    <a:pt x="1674" y="13101"/>
                    <a:pt x="1687" y="13105"/>
                    <a:pt x="1702" y="13113"/>
                  </a:cubicBezTo>
                  <a:cubicBezTo>
                    <a:pt x="1714" y="13124"/>
                    <a:pt x="1723" y="13129"/>
                    <a:pt x="1730" y="13129"/>
                  </a:cubicBezTo>
                  <a:cubicBezTo>
                    <a:pt x="1760" y="13129"/>
                    <a:pt x="1746" y="13040"/>
                    <a:pt x="1672" y="12991"/>
                  </a:cubicBezTo>
                  <a:cubicBezTo>
                    <a:pt x="1611" y="12961"/>
                    <a:pt x="1611" y="12961"/>
                    <a:pt x="1642" y="12961"/>
                  </a:cubicBezTo>
                  <a:cubicBezTo>
                    <a:pt x="1662" y="12971"/>
                    <a:pt x="1675" y="12974"/>
                    <a:pt x="1684" y="12974"/>
                  </a:cubicBezTo>
                  <a:cubicBezTo>
                    <a:pt x="1702" y="12974"/>
                    <a:pt x="1702" y="12961"/>
                    <a:pt x="1702" y="12961"/>
                  </a:cubicBezTo>
                  <a:cubicBezTo>
                    <a:pt x="1702" y="12939"/>
                    <a:pt x="1702" y="12918"/>
                    <a:pt x="1713" y="12918"/>
                  </a:cubicBezTo>
                  <a:cubicBezTo>
                    <a:pt x="1718" y="12918"/>
                    <a:pt x="1724" y="12922"/>
                    <a:pt x="1733" y="12930"/>
                  </a:cubicBezTo>
                  <a:cubicBezTo>
                    <a:pt x="1733" y="12930"/>
                    <a:pt x="1733" y="12900"/>
                    <a:pt x="1702" y="12839"/>
                  </a:cubicBezTo>
                  <a:cubicBezTo>
                    <a:pt x="1642" y="12778"/>
                    <a:pt x="1702" y="12718"/>
                    <a:pt x="1763" y="12718"/>
                  </a:cubicBezTo>
                  <a:lnTo>
                    <a:pt x="1763" y="12657"/>
                  </a:lnTo>
                  <a:cubicBezTo>
                    <a:pt x="1672" y="12627"/>
                    <a:pt x="1642" y="12596"/>
                    <a:pt x="1733" y="12596"/>
                  </a:cubicBezTo>
                  <a:cubicBezTo>
                    <a:pt x="1753" y="12596"/>
                    <a:pt x="1773" y="12610"/>
                    <a:pt x="1776" y="12610"/>
                  </a:cubicBezTo>
                  <a:cubicBezTo>
                    <a:pt x="1777" y="12610"/>
                    <a:pt x="1773" y="12606"/>
                    <a:pt x="1763" y="12596"/>
                  </a:cubicBezTo>
                  <a:cubicBezTo>
                    <a:pt x="1711" y="12570"/>
                    <a:pt x="1726" y="12499"/>
                    <a:pt x="1789" y="12499"/>
                  </a:cubicBezTo>
                  <a:cubicBezTo>
                    <a:pt x="1800" y="12499"/>
                    <a:pt x="1811" y="12501"/>
                    <a:pt x="1824" y="12505"/>
                  </a:cubicBezTo>
                  <a:cubicBezTo>
                    <a:pt x="1854" y="12505"/>
                    <a:pt x="1854" y="12505"/>
                    <a:pt x="1854" y="12475"/>
                  </a:cubicBezTo>
                  <a:lnTo>
                    <a:pt x="1824" y="12475"/>
                  </a:lnTo>
                  <a:cubicBezTo>
                    <a:pt x="1794" y="12475"/>
                    <a:pt x="1763" y="12475"/>
                    <a:pt x="1763" y="12444"/>
                  </a:cubicBezTo>
                  <a:cubicBezTo>
                    <a:pt x="1763" y="12414"/>
                    <a:pt x="1763" y="12383"/>
                    <a:pt x="1794" y="12383"/>
                  </a:cubicBezTo>
                  <a:cubicBezTo>
                    <a:pt x="1824" y="12383"/>
                    <a:pt x="1885" y="12353"/>
                    <a:pt x="1854" y="12353"/>
                  </a:cubicBezTo>
                  <a:cubicBezTo>
                    <a:pt x="1854" y="12353"/>
                    <a:pt x="1854" y="12323"/>
                    <a:pt x="1885" y="12323"/>
                  </a:cubicBezTo>
                  <a:cubicBezTo>
                    <a:pt x="1885" y="12292"/>
                    <a:pt x="1885" y="12262"/>
                    <a:pt x="1915" y="12231"/>
                  </a:cubicBezTo>
                  <a:cubicBezTo>
                    <a:pt x="1885" y="12201"/>
                    <a:pt x="1885" y="12140"/>
                    <a:pt x="1915" y="12140"/>
                  </a:cubicBezTo>
                  <a:cubicBezTo>
                    <a:pt x="1915" y="12140"/>
                    <a:pt x="1946" y="12110"/>
                    <a:pt x="1915" y="12079"/>
                  </a:cubicBezTo>
                  <a:cubicBezTo>
                    <a:pt x="1915" y="12019"/>
                    <a:pt x="1915" y="12019"/>
                    <a:pt x="1946" y="12019"/>
                  </a:cubicBezTo>
                  <a:cubicBezTo>
                    <a:pt x="1976" y="12019"/>
                    <a:pt x="1976" y="12019"/>
                    <a:pt x="1946" y="11988"/>
                  </a:cubicBezTo>
                  <a:cubicBezTo>
                    <a:pt x="1915" y="11988"/>
                    <a:pt x="1915" y="11958"/>
                    <a:pt x="1915" y="11927"/>
                  </a:cubicBezTo>
                  <a:lnTo>
                    <a:pt x="1946" y="11897"/>
                  </a:lnTo>
                  <a:cubicBezTo>
                    <a:pt x="1915" y="11867"/>
                    <a:pt x="1915" y="11867"/>
                    <a:pt x="1915" y="11867"/>
                  </a:cubicBezTo>
                  <a:cubicBezTo>
                    <a:pt x="1915" y="11836"/>
                    <a:pt x="1946" y="11775"/>
                    <a:pt x="1976" y="11745"/>
                  </a:cubicBezTo>
                  <a:cubicBezTo>
                    <a:pt x="1976" y="11684"/>
                    <a:pt x="1976" y="11684"/>
                    <a:pt x="1946" y="11684"/>
                  </a:cubicBezTo>
                  <a:cubicBezTo>
                    <a:pt x="1946" y="11654"/>
                    <a:pt x="2006" y="11593"/>
                    <a:pt x="2006" y="11502"/>
                  </a:cubicBezTo>
                  <a:cubicBezTo>
                    <a:pt x="2037" y="11411"/>
                    <a:pt x="2037" y="11411"/>
                    <a:pt x="2006" y="11411"/>
                  </a:cubicBezTo>
                  <a:cubicBezTo>
                    <a:pt x="1980" y="11420"/>
                    <a:pt x="1961" y="11423"/>
                    <a:pt x="1950" y="11423"/>
                  </a:cubicBezTo>
                  <a:cubicBezTo>
                    <a:pt x="1923" y="11423"/>
                    <a:pt x="1942" y="11402"/>
                    <a:pt x="2006" y="11380"/>
                  </a:cubicBezTo>
                  <a:cubicBezTo>
                    <a:pt x="2067" y="11350"/>
                    <a:pt x="2067" y="11350"/>
                    <a:pt x="2037" y="11320"/>
                  </a:cubicBezTo>
                  <a:cubicBezTo>
                    <a:pt x="2006" y="11289"/>
                    <a:pt x="2006" y="11289"/>
                    <a:pt x="2006" y="11289"/>
                  </a:cubicBezTo>
                  <a:cubicBezTo>
                    <a:pt x="2067" y="11289"/>
                    <a:pt x="2067" y="11259"/>
                    <a:pt x="2037" y="11198"/>
                  </a:cubicBezTo>
                  <a:lnTo>
                    <a:pt x="2067" y="11198"/>
                  </a:lnTo>
                  <a:lnTo>
                    <a:pt x="2067" y="11137"/>
                  </a:lnTo>
                  <a:cubicBezTo>
                    <a:pt x="2006" y="11076"/>
                    <a:pt x="2067" y="10955"/>
                    <a:pt x="2128" y="10924"/>
                  </a:cubicBezTo>
                  <a:cubicBezTo>
                    <a:pt x="2128" y="10924"/>
                    <a:pt x="2128" y="10924"/>
                    <a:pt x="2098" y="10894"/>
                  </a:cubicBezTo>
                  <a:cubicBezTo>
                    <a:pt x="2037" y="10833"/>
                    <a:pt x="2037" y="10833"/>
                    <a:pt x="2098" y="10833"/>
                  </a:cubicBezTo>
                  <a:cubicBezTo>
                    <a:pt x="2123" y="10846"/>
                    <a:pt x="2137" y="10853"/>
                    <a:pt x="2142" y="10853"/>
                  </a:cubicBezTo>
                  <a:cubicBezTo>
                    <a:pt x="2148" y="10853"/>
                    <a:pt x="2133" y="10838"/>
                    <a:pt x="2098" y="10803"/>
                  </a:cubicBezTo>
                  <a:cubicBezTo>
                    <a:pt x="2071" y="10777"/>
                    <a:pt x="2090" y="10705"/>
                    <a:pt x="2135" y="10705"/>
                  </a:cubicBezTo>
                  <a:cubicBezTo>
                    <a:pt x="2142" y="10705"/>
                    <a:pt x="2150" y="10707"/>
                    <a:pt x="2158" y="10712"/>
                  </a:cubicBezTo>
                  <a:lnTo>
                    <a:pt x="2219" y="10712"/>
                  </a:lnTo>
                  <a:cubicBezTo>
                    <a:pt x="2189" y="10681"/>
                    <a:pt x="2219" y="10651"/>
                    <a:pt x="2219" y="10651"/>
                  </a:cubicBezTo>
                  <a:cubicBezTo>
                    <a:pt x="2158" y="10651"/>
                    <a:pt x="2189" y="10620"/>
                    <a:pt x="2189" y="10560"/>
                  </a:cubicBezTo>
                  <a:cubicBezTo>
                    <a:pt x="2189" y="10529"/>
                    <a:pt x="2189" y="10408"/>
                    <a:pt x="2189" y="10377"/>
                  </a:cubicBezTo>
                  <a:cubicBezTo>
                    <a:pt x="2189" y="10316"/>
                    <a:pt x="2219" y="10256"/>
                    <a:pt x="2249" y="10225"/>
                  </a:cubicBezTo>
                  <a:cubicBezTo>
                    <a:pt x="2249" y="10225"/>
                    <a:pt x="2249" y="10195"/>
                    <a:pt x="2249" y="10134"/>
                  </a:cubicBezTo>
                  <a:cubicBezTo>
                    <a:pt x="2219" y="10104"/>
                    <a:pt x="2219" y="10073"/>
                    <a:pt x="2249" y="10073"/>
                  </a:cubicBezTo>
                  <a:lnTo>
                    <a:pt x="2249" y="10043"/>
                  </a:lnTo>
                  <a:cubicBezTo>
                    <a:pt x="2219" y="9982"/>
                    <a:pt x="2219" y="9982"/>
                    <a:pt x="2219" y="9982"/>
                  </a:cubicBezTo>
                  <a:cubicBezTo>
                    <a:pt x="2280" y="9982"/>
                    <a:pt x="2310" y="9952"/>
                    <a:pt x="2280" y="9921"/>
                  </a:cubicBezTo>
                  <a:cubicBezTo>
                    <a:pt x="2249" y="9921"/>
                    <a:pt x="2249" y="9891"/>
                    <a:pt x="2249" y="9861"/>
                  </a:cubicBezTo>
                  <a:cubicBezTo>
                    <a:pt x="2310" y="9800"/>
                    <a:pt x="2462" y="9040"/>
                    <a:pt x="2401" y="9040"/>
                  </a:cubicBezTo>
                  <a:cubicBezTo>
                    <a:pt x="2401" y="9040"/>
                    <a:pt x="2432" y="9009"/>
                    <a:pt x="2432" y="8979"/>
                  </a:cubicBezTo>
                  <a:cubicBezTo>
                    <a:pt x="2432" y="8949"/>
                    <a:pt x="2432" y="8888"/>
                    <a:pt x="2432" y="8888"/>
                  </a:cubicBezTo>
                  <a:cubicBezTo>
                    <a:pt x="2442" y="8891"/>
                    <a:pt x="2450" y="8893"/>
                    <a:pt x="2457" y="8893"/>
                  </a:cubicBezTo>
                  <a:cubicBezTo>
                    <a:pt x="2517" y="8893"/>
                    <a:pt x="2493" y="8787"/>
                    <a:pt x="2493" y="8705"/>
                  </a:cubicBezTo>
                  <a:cubicBezTo>
                    <a:pt x="2462" y="8675"/>
                    <a:pt x="2462" y="8675"/>
                    <a:pt x="2462" y="8645"/>
                  </a:cubicBezTo>
                  <a:cubicBezTo>
                    <a:pt x="2523" y="8645"/>
                    <a:pt x="2553" y="8584"/>
                    <a:pt x="2523" y="8523"/>
                  </a:cubicBezTo>
                  <a:cubicBezTo>
                    <a:pt x="2480" y="8502"/>
                    <a:pt x="2467" y="8480"/>
                    <a:pt x="2485" y="8480"/>
                  </a:cubicBezTo>
                  <a:cubicBezTo>
                    <a:pt x="2493" y="8480"/>
                    <a:pt x="2505" y="8484"/>
                    <a:pt x="2523" y="8493"/>
                  </a:cubicBezTo>
                  <a:cubicBezTo>
                    <a:pt x="2584" y="8493"/>
                    <a:pt x="2614" y="8462"/>
                    <a:pt x="2523" y="8371"/>
                  </a:cubicBezTo>
                  <a:cubicBezTo>
                    <a:pt x="2493" y="8341"/>
                    <a:pt x="2493" y="8341"/>
                    <a:pt x="2523" y="8341"/>
                  </a:cubicBezTo>
                  <a:cubicBezTo>
                    <a:pt x="2584" y="8341"/>
                    <a:pt x="2584" y="8310"/>
                    <a:pt x="2553" y="8310"/>
                  </a:cubicBezTo>
                  <a:cubicBezTo>
                    <a:pt x="2493" y="8250"/>
                    <a:pt x="2493" y="8250"/>
                    <a:pt x="2584" y="8219"/>
                  </a:cubicBezTo>
                  <a:cubicBezTo>
                    <a:pt x="2645" y="8189"/>
                    <a:pt x="2645" y="8189"/>
                    <a:pt x="2584" y="8158"/>
                  </a:cubicBezTo>
                  <a:cubicBezTo>
                    <a:pt x="2523" y="8128"/>
                    <a:pt x="2553" y="8037"/>
                    <a:pt x="2614" y="8006"/>
                  </a:cubicBezTo>
                  <a:cubicBezTo>
                    <a:pt x="2614" y="8006"/>
                    <a:pt x="2675" y="7976"/>
                    <a:pt x="2614" y="7976"/>
                  </a:cubicBezTo>
                  <a:lnTo>
                    <a:pt x="2675" y="7946"/>
                  </a:lnTo>
                  <a:lnTo>
                    <a:pt x="2675" y="7915"/>
                  </a:lnTo>
                  <a:lnTo>
                    <a:pt x="2645" y="7915"/>
                  </a:lnTo>
                  <a:cubicBezTo>
                    <a:pt x="2645" y="7885"/>
                    <a:pt x="2705" y="7763"/>
                    <a:pt x="2736" y="7581"/>
                  </a:cubicBezTo>
                  <a:cubicBezTo>
                    <a:pt x="2787" y="7375"/>
                    <a:pt x="2795" y="7300"/>
                    <a:pt x="2778" y="7300"/>
                  </a:cubicBezTo>
                  <a:cubicBezTo>
                    <a:pt x="2775" y="7300"/>
                    <a:pt x="2771" y="7303"/>
                    <a:pt x="2766" y="7307"/>
                  </a:cubicBezTo>
                  <a:cubicBezTo>
                    <a:pt x="2675" y="7307"/>
                    <a:pt x="2705" y="7246"/>
                    <a:pt x="2766" y="7246"/>
                  </a:cubicBezTo>
                  <a:cubicBezTo>
                    <a:pt x="2766" y="7216"/>
                    <a:pt x="2827" y="7186"/>
                    <a:pt x="2827" y="7155"/>
                  </a:cubicBezTo>
                  <a:cubicBezTo>
                    <a:pt x="2827" y="7106"/>
                    <a:pt x="2827" y="7056"/>
                    <a:pt x="2860" y="7056"/>
                  </a:cubicBezTo>
                  <a:cubicBezTo>
                    <a:pt x="2868" y="7056"/>
                    <a:pt x="2877" y="7059"/>
                    <a:pt x="2888" y="7064"/>
                  </a:cubicBezTo>
                  <a:lnTo>
                    <a:pt x="2888" y="7034"/>
                  </a:lnTo>
                  <a:cubicBezTo>
                    <a:pt x="2827" y="6973"/>
                    <a:pt x="2857" y="6821"/>
                    <a:pt x="2888" y="6760"/>
                  </a:cubicBezTo>
                  <a:cubicBezTo>
                    <a:pt x="2888" y="6730"/>
                    <a:pt x="2918" y="6699"/>
                    <a:pt x="2888" y="6639"/>
                  </a:cubicBezTo>
                  <a:cubicBezTo>
                    <a:pt x="2857" y="6608"/>
                    <a:pt x="2857" y="6608"/>
                    <a:pt x="2888" y="6578"/>
                  </a:cubicBezTo>
                  <a:cubicBezTo>
                    <a:pt x="2918" y="6578"/>
                    <a:pt x="3009" y="6456"/>
                    <a:pt x="2918" y="6426"/>
                  </a:cubicBezTo>
                  <a:lnTo>
                    <a:pt x="2949" y="6426"/>
                  </a:lnTo>
                  <a:cubicBezTo>
                    <a:pt x="3009" y="6395"/>
                    <a:pt x="2979" y="6365"/>
                    <a:pt x="2949" y="6365"/>
                  </a:cubicBezTo>
                  <a:cubicBezTo>
                    <a:pt x="2857" y="6365"/>
                    <a:pt x="2857" y="6335"/>
                    <a:pt x="2979" y="6335"/>
                  </a:cubicBezTo>
                  <a:cubicBezTo>
                    <a:pt x="3040" y="6335"/>
                    <a:pt x="3070" y="6304"/>
                    <a:pt x="3009" y="6304"/>
                  </a:cubicBezTo>
                  <a:cubicBezTo>
                    <a:pt x="2979" y="6274"/>
                    <a:pt x="2949" y="6243"/>
                    <a:pt x="3009" y="6243"/>
                  </a:cubicBezTo>
                  <a:cubicBezTo>
                    <a:pt x="3009" y="6213"/>
                    <a:pt x="3009" y="6183"/>
                    <a:pt x="2949" y="6183"/>
                  </a:cubicBezTo>
                  <a:cubicBezTo>
                    <a:pt x="2888" y="6183"/>
                    <a:pt x="2918" y="6152"/>
                    <a:pt x="2918" y="6122"/>
                  </a:cubicBezTo>
                  <a:cubicBezTo>
                    <a:pt x="2949" y="6122"/>
                    <a:pt x="2949" y="6122"/>
                    <a:pt x="2979" y="6152"/>
                  </a:cubicBezTo>
                  <a:lnTo>
                    <a:pt x="2979" y="6122"/>
                  </a:lnTo>
                  <a:cubicBezTo>
                    <a:pt x="2979" y="6091"/>
                    <a:pt x="3040" y="6061"/>
                    <a:pt x="3070" y="6061"/>
                  </a:cubicBezTo>
                  <a:cubicBezTo>
                    <a:pt x="3101" y="6031"/>
                    <a:pt x="3101" y="6031"/>
                    <a:pt x="3040" y="6031"/>
                  </a:cubicBezTo>
                  <a:cubicBezTo>
                    <a:pt x="2979" y="6031"/>
                    <a:pt x="2979" y="6031"/>
                    <a:pt x="2979" y="5970"/>
                  </a:cubicBezTo>
                  <a:cubicBezTo>
                    <a:pt x="2979" y="5948"/>
                    <a:pt x="2979" y="5927"/>
                    <a:pt x="2990" y="5927"/>
                  </a:cubicBezTo>
                  <a:cubicBezTo>
                    <a:pt x="2994" y="5927"/>
                    <a:pt x="3000" y="5931"/>
                    <a:pt x="3009" y="5939"/>
                  </a:cubicBezTo>
                  <a:cubicBezTo>
                    <a:pt x="3040" y="5939"/>
                    <a:pt x="3040" y="5939"/>
                    <a:pt x="3070" y="5879"/>
                  </a:cubicBezTo>
                  <a:cubicBezTo>
                    <a:pt x="3070" y="5818"/>
                    <a:pt x="2979" y="5727"/>
                    <a:pt x="2918" y="5696"/>
                  </a:cubicBezTo>
                  <a:cubicBezTo>
                    <a:pt x="2857" y="5666"/>
                    <a:pt x="2857" y="5666"/>
                    <a:pt x="2918" y="5666"/>
                  </a:cubicBezTo>
                  <a:cubicBezTo>
                    <a:pt x="2949" y="5666"/>
                    <a:pt x="2949" y="5636"/>
                    <a:pt x="2979" y="5636"/>
                  </a:cubicBezTo>
                  <a:cubicBezTo>
                    <a:pt x="2964" y="5620"/>
                    <a:pt x="2964" y="5613"/>
                    <a:pt x="2968" y="5613"/>
                  </a:cubicBezTo>
                  <a:cubicBezTo>
                    <a:pt x="2971" y="5613"/>
                    <a:pt x="2979" y="5620"/>
                    <a:pt x="2979" y="5636"/>
                  </a:cubicBezTo>
                  <a:cubicBezTo>
                    <a:pt x="3009" y="5636"/>
                    <a:pt x="3009" y="5666"/>
                    <a:pt x="3009" y="5666"/>
                  </a:cubicBezTo>
                  <a:lnTo>
                    <a:pt x="3040" y="5696"/>
                  </a:lnTo>
                  <a:cubicBezTo>
                    <a:pt x="3101" y="5666"/>
                    <a:pt x="3101" y="5636"/>
                    <a:pt x="3040" y="5605"/>
                  </a:cubicBezTo>
                  <a:cubicBezTo>
                    <a:pt x="3009" y="5575"/>
                    <a:pt x="3009" y="5575"/>
                    <a:pt x="3040" y="5575"/>
                  </a:cubicBezTo>
                  <a:cubicBezTo>
                    <a:pt x="3101" y="5544"/>
                    <a:pt x="3131" y="5544"/>
                    <a:pt x="3101" y="5514"/>
                  </a:cubicBezTo>
                  <a:cubicBezTo>
                    <a:pt x="3101" y="5514"/>
                    <a:pt x="3101" y="5484"/>
                    <a:pt x="3161" y="5453"/>
                  </a:cubicBezTo>
                  <a:cubicBezTo>
                    <a:pt x="3161" y="5423"/>
                    <a:pt x="3161" y="5392"/>
                    <a:pt x="3131" y="5392"/>
                  </a:cubicBezTo>
                  <a:cubicBezTo>
                    <a:pt x="3101" y="5392"/>
                    <a:pt x="3101" y="5362"/>
                    <a:pt x="3101" y="5332"/>
                  </a:cubicBezTo>
                  <a:cubicBezTo>
                    <a:pt x="3101" y="5301"/>
                    <a:pt x="3101" y="5301"/>
                    <a:pt x="3070" y="5271"/>
                  </a:cubicBezTo>
                  <a:cubicBezTo>
                    <a:pt x="3040" y="5271"/>
                    <a:pt x="3009" y="5240"/>
                    <a:pt x="3009" y="5210"/>
                  </a:cubicBezTo>
                  <a:cubicBezTo>
                    <a:pt x="2979" y="5149"/>
                    <a:pt x="2979" y="5149"/>
                    <a:pt x="3070" y="5119"/>
                  </a:cubicBezTo>
                  <a:cubicBezTo>
                    <a:pt x="3079" y="5128"/>
                    <a:pt x="3085" y="5131"/>
                    <a:pt x="3090" y="5131"/>
                  </a:cubicBezTo>
                  <a:cubicBezTo>
                    <a:pt x="3101" y="5131"/>
                    <a:pt x="3101" y="5110"/>
                    <a:pt x="3101" y="5088"/>
                  </a:cubicBezTo>
                  <a:cubicBezTo>
                    <a:pt x="3101" y="5088"/>
                    <a:pt x="3101" y="5058"/>
                    <a:pt x="3161" y="5058"/>
                  </a:cubicBezTo>
                  <a:cubicBezTo>
                    <a:pt x="3192" y="5028"/>
                    <a:pt x="3161" y="5028"/>
                    <a:pt x="3131" y="5028"/>
                  </a:cubicBezTo>
                  <a:cubicBezTo>
                    <a:pt x="3101" y="4997"/>
                    <a:pt x="3070" y="4997"/>
                    <a:pt x="3070" y="4997"/>
                  </a:cubicBezTo>
                  <a:cubicBezTo>
                    <a:pt x="3070" y="4997"/>
                    <a:pt x="3131" y="4967"/>
                    <a:pt x="3161" y="4967"/>
                  </a:cubicBezTo>
                  <a:cubicBezTo>
                    <a:pt x="3131" y="4936"/>
                    <a:pt x="3101" y="4906"/>
                    <a:pt x="3161" y="4876"/>
                  </a:cubicBezTo>
                  <a:cubicBezTo>
                    <a:pt x="3161" y="4845"/>
                    <a:pt x="3161" y="4784"/>
                    <a:pt x="3192" y="4784"/>
                  </a:cubicBezTo>
                  <a:cubicBezTo>
                    <a:pt x="3253" y="4784"/>
                    <a:pt x="3222" y="4754"/>
                    <a:pt x="3222" y="4754"/>
                  </a:cubicBezTo>
                  <a:cubicBezTo>
                    <a:pt x="3192" y="4724"/>
                    <a:pt x="3192" y="4693"/>
                    <a:pt x="3222" y="4632"/>
                  </a:cubicBezTo>
                  <a:cubicBezTo>
                    <a:pt x="3313" y="4541"/>
                    <a:pt x="3313" y="4541"/>
                    <a:pt x="3253" y="4511"/>
                  </a:cubicBezTo>
                  <a:cubicBezTo>
                    <a:pt x="3222" y="4511"/>
                    <a:pt x="3192" y="4511"/>
                    <a:pt x="3253" y="4481"/>
                  </a:cubicBezTo>
                  <a:cubicBezTo>
                    <a:pt x="3313" y="4481"/>
                    <a:pt x="3283" y="4450"/>
                    <a:pt x="3253" y="4389"/>
                  </a:cubicBezTo>
                  <a:cubicBezTo>
                    <a:pt x="3222" y="4359"/>
                    <a:pt x="3161" y="4359"/>
                    <a:pt x="3101" y="4329"/>
                  </a:cubicBezTo>
                  <a:cubicBezTo>
                    <a:pt x="3040" y="4329"/>
                    <a:pt x="3040" y="4329"/>
                    <a:pt x="3070" y="4298"/>
                  </a:cubicBezTo>
                  <a:cubicBezTo>
                    <a:pt x="3092" y="4277"/>
                    <a:pt x="3113" y="4255"/>
                    <a:pt x="3135" y="4255"/>
                  </a:cubicBezTo>
                  <a:cubicBezTo>
                    <a:pt x="3144" y="4255"/>
                    <a:pt x="3152" y="4259"/>
                    <a:pt x="3161" y="4268"/>
                  </a:cubicBezTo>
                  <a:cubicBezTo>
                    <a:pt x="3192" y="4268"/>
                    <a:pt x="3192" y="4298"/>
                    <a:pt x="3192" y="4298"/>
                  </a:cubicBezTo>
                  <a:cubicBezTo>
                    <a:pt x="3204" y="4311"/>
                    <a:pt x="3217" y="4318"/>
                    <a:pt x="3230" y="4318"/>
                  </a:cubicBezTo>
                  <a:cubicBezTo>
                    <a:pt x="3247" y="4318"/>
                    <a:pt x="3265" y="4303"/>
                    <a:pt x="3283" y="4268"/>
                  </a:cubicBezTo>
                  <a:cubicBezTo>
                    <a:pt x="3313" y="4268"/>
                    <a:pt x="3313" y="4237"/>
                    <a:pt x="3283" y="4237"/>
                  </a:cubicBezTo>
                  <a:cubicBezTo>
                    <a:pt x="3313" y="4207"/>
                    <a:pt x="3313" y="4177"/>
                    <a:pt x="3344" y="4116"/>
                  </a:cubicBezTo>
                  <a:cubicBezTo>
                    <a:pt x="3344" y="4085"/>
                    <a:pt x="3344" y="3994"/>
                    <a:pt x="3405" y="3994"/>
                  </a:cubicBezTo>
                  <a:cubicBezTo>
                    <a:pt x="3405" y="3933"/>
                    <a:pt x="3405" y="3903"/>
                    <a:pt x="3374" y="3903"/>
                  </a:cubicBezTo>
                  <a:cubicBezTo>
                    <a:pt x="3336" y="3903"/>
                    <a:pt x="3322" y="3891"/>
                    <a:pt x="3324" y="3882"/>
                  </a:cubicBezTo>
                  <a:lnTo>
                    <a:pt x="3324" y="3882"/>
                  </a:lnTo>
                  <a:cubicBezTo>
                    <a:pt x="3316" y="3875"/>
                    <a:pt x="3303" y="3862"/>
                    <a:pt x="3283" y="3842"/>
                  </a:cubicBezTo>
                  <a:lnTo>
                    <a:pt x="3222" y="3781"/>
                  </a:lnTo>
                  <a:lnTo>
                    <a:pt x="3222" y="3781"/>
                  </a:lnTo>
                  <a:cubicBezTo>
                    <a:pt x="3223" y="3782"/>
                    <a:pt x="3253" y="3812"/>
                    <a:pt x="3313" y="3842"/>
                  </a:cubicBezTo>
                  <a:cubicBezTo>
                    <a:pt x="3321" y="3857"/>
                    <a:pt x="3326" y="3868"/>
                    <a:pt x="3330" y="3876"/>
                  </a:cubicBezTo>
                  <a:lnTo>
                    <a:pt x="3330" y="3876"/>
                  </a:lnTo>
                  <a:cubicBezTo>
                    <a:pt x="3333" y="3874"/>
                    <a:pt x="3338" y="3873"/>
                    <a:pt x="3344" y="3873"/>
                  </a:cubicBezTo>
                  <a:cubicBezTo>
                    <a:pt x="3405" y="3873"/>
                    <a:pt x="3496" y="3569"/>
                    <a:pt x="3435" y="3538"/>
                  </a:cubicBezTo>
                  <a:lnTo>
                    <a:pt x="3465" y="3477"/>
                  </a:lnTo>
                  <a:cubicBezTo>
                    <a:pt x="3496" y="3447"/>
                    <a:pt x="3526" y="3295"/>
                    <a:pt x="3496" y="3265"/>
                  </a:cubicBezTo>
                  <a:cubicBezTo>
                    <a:pt x="3496" y="3265"/>
                    <a:pt x="3496" y="3265"/>
                    <a:pt x="3496" y="3204"/>
                  </a:cubicBezTo>
                  <a:cubicBezTo>
                    <a:pt x="3557" y="3173"/>
                    <a:pt x="3557" y="3143"/>
                    <a:pt x="3526" y="3113"/>
                  </a:cubicBezTo>
                  <a:cubicBezTo>
                    <a:pt x="3496" y="3082"/>
                    <a:pt x="3465" y="3082"/>
                    <a:pt x="3496" y="3082"/>
                  </a:cubicBezTo>
                  <a:cubicBezTo>
                    <a:pt x="3526" y="3082"/>
                    <a:pt x="3557" y="3052"/>
                    <a:pt x="3557" y="2961"/>
                  </a:cubicBezTo>
                  <a:cubicBezTo>
                    <a:pt x="3587" y="2870"/>
                    <a:pt x="3587" y="2870"/>
                    <a:pt x="3526" y="2870"/>
                  </a:cubicBezTo>
                  <a:cubicBezTo>
                    <a:pt x="3526" y="2778"/>
                    <a:pt x="3557" y="2778"/>
                    <a:pt x="3587" y="2778"/>
                  </a:cubicBezTo>
                  <a:cubicBezTo>
                    <a:pt x="3606" y="2797"/>
                    <a:pt x="3622" y="2804"/>
                    <a:pt x="3631" y="2804"/>
                  </a:cubicBezTo>
                  <a:cubicBezTo>
                    <a:pt x="3652" y="2804"/>
                    <a:pt x="3640" y="2769"/>
                    <a:pt x="3557" y="2748"/>
                  </a:cubicBezTo>
                  <a:cubicBezTo>
                    <a:pt x="3496" y="2687"/>
                    <a:pt x="3496" y="2657"/>
                    <a:pt x="3526" y="2657"/>
                  </a:cubicBezTo>
                  <a:cubicBezTo>
                    <a:pt x="3587" y="2657"/>
                    <a:pt x="3557" y="2687"/>
                    <a:pt x="3557" y="2718"/>
                  </a:cubicBezTo>
                  <a:lnTo>
                    <a:pt x="3648" y="2718"/>
                  </a:lnTo>
                  <a:cubicBezTo>
                    <a:pt x="3648" y="2687"/>
                    <a:pt x="3648" y="2687"/>
                    <a:pt x="3617" y="2657"/>
                  </a:cubicBezTo>
                  <a:cubicBezTo>
                    <a:pt x="3617" y="2657"/>
                    <a:pt x="3617" y="2657"/>
                    <a:pt x="3587" y="2626"/>
                  </a:cubicBezTo>
                  <a:cubicBezTo>
                    <a:pt x="3565" y="2605"/>
                    <a:pt x="3544" y="2583"/>
                    <a:pt x="3512" y="2583"/>
                  </a:cubicBezTo>
                  <a:cubicBezTo>
                    <a:pt x="3498" y="2583"/>
                    <a:pt x="3483" y="2587"/>
                    <a:pt x="3465" y="2596"/>
                  </a:cubicBezTo>
                  <a:cubicBezTo>
                    <a:pt x="3456" y="2605"/>
                    <a:pt x="3450" y="2609"/>
                    <a:pt x="3446" y="2609"/>
                  </a:cubicBezTo>
                  <a:cubicBezTo>
                    <a:pt x="3435" y="2609"/>
                    <a:pt x="3435" y="2587"/>
                    <a:pt x="3435" y="2566"/>
                  </a:cubicBezTo>
                  <a:cubicBezTo>
                    <a:pt x="3465" y="2550"/>
                    <a:pt x="3488" y="2543"/>
                    <a:pt x="3507" y="2543"/>
                  </a:cubicBezTo>
                  <a:cubicBezTo>
                    <a:pt x="3526" y="2543"/>
                    <a:pt x="3541" y="2550"/>
                    <a:pt x="3557" y="2566"/>
                  </a:cubicBezTo>
                  <a:cubicBezTo>
                    <a:pt x="3557" y="2596"/>
                    <a:pt x="3587" y="2596"/>
                    <a:pt x="3617" y="2596"/>
                  </a:cubicBezTo>
                  <a:cubicBezTo>
                    <a:pt x="3648" y="2596"/>
                    <a:pt x="3617" y="2474"/>
                    <a:pt x="3557" y="2444"/>
                  </a:cubicBezTo>
                  <a:lnTo>
                    <a:pt x="3587" y="2444"/>
                  </a:lnTo>
                  <a:cubicBezTo>
                    <a:pt x="3617" y="2444"/>
                    <a:pt x="3617" y="2414"/>
                    <a:pt x="3617" y="2353"/>
                  </a:cubicBezTo>
                  <a:cubicBezTo>
                    <a:pt x="3648" y="2322"/>
                    <a:pt x="3648" y="2292"/>
                    <a:pt x="3617" y="2292"/>
                  </a:cubicBezTo>
                  <a:cubicBezTo>
                    <a:pt x="3587" y="2292"/>
                    <a:pt x="3526" y="2262"/>
                    <a:pt x="3557" y="2262"/>
                  </a:cubicBezTo>
                  <a:lnTo>
                    <a:pt x="3465" y="2262"/>
                  </a:lnTo>
                  <a:cubicBezTo>
                    <a:pt x="3465" y="2262"/>
                    <a:pt x="3526" y="2231"/>
                    <a:pt x="3557" y="2201"/>
                  </a:cubicBezTo>
                  <a:cubicBezTo>
                    <a:pt x="3617" y="2170"/>
                    <a:pt x="3678" y="2140"/>
                    <a:pt x="3678" y="2049"/>
                  </a:cubicBezTo>
                  <a:cubicBezTo>
                    <a:pt x="3708" y="1988"/>
                    <a:pt x="3708" y="1927"/>
                    <a:pt x="3739" y="1897"/>
                  </a:cubicBezTo>
                  <a:cubicBezTo>
                    <a:pt x="3769" y="1866"/>
                    <a:pt x="3769" y="1836"/>
                    <a:pt x="3739" y="1836"/>
                  </a:cubicBezTo>
                  <a:lnTo>
                    <a:pt x="3739" y="1775"/>
                  </a:lnTo>
                  <a:cubicBezTo>
                    <a:pt x="3769" y="1775"/>
                    <a:pt x="3800" y="1715"/>
                    <a:pt x="3739" y="1715"/>
                  </a:cubicBezTo>
                  <a:cubicBezTo>
                    <a:pt x="3708" y="1684"/>
                    <a:pt x="3769" y="1654"/>
                    <a:pt x="3769" y="1654"/>
                  </a:cubicBezTo>
                  <a:cubicBezTo>
                    <a:pt x="3860" y="1623"/>
                    <a:pt x="3860" y="1623"/>
                    <a:pt x="3739" y="1623"/>
                  </a:cubicBezTo>
                  <a:cubicBezTo>
                    <a:pt x="3733" y="1618"/>
                    <a:pt x="3726" y="1615"/>
                    <a:pt x="3719" y="1615"/>
                  </a:cubicBezTo>
                  <a:cubicBezTo>
                    <a:pt x="3687" y="1615"/>
                    <a:pt x="3648" y="1660"/>
                    <a:pt x="3648" y="1684"/>
                  </a:cubicBezTo>
                  <a:lnTo>
                    <a:pt x="3648" y="1745"/>
                  </a:lnTo>
                  <a:lnTo>
                    <a:pt x="3617" y="1654"/>
                  </a:lnTo>
                  <a:cubicBezTo>
                    <a:pt x="3617" y="1654"/>
                    <a:pt x="3587" y="1593"/>
                    <a:pt x="3557" y="1593"/>
                  </a:cubicBezTo>
                  <a:cubicBezTo>
                    <a:pt x="3557" y="1593"/>
                    <a:pt x="3526" y="1563"/>
                    <a:pt x="3526" y="1563"/>
                  </a:cubicBezTo>
                  <a:lnTo>
                    <a:pt x="3587" y="1563"/>
                  </a:lnTo>
                  <a:cubicBezTo>
                    <a:pt x="3617" y="1593"/>
                    <a:pt x="3648" y="1593"/>
                    <a:pt x="3708" y="1593"/>
                  </a:cubicBezTo>
                  <a:cubicBezTo>
                    <a:pt x="3769" y="1593"/>
                    <a:pt x="3830" y="1532"/>
                    <a:pt x="3739" y="1502"/>
                  </a:cubicBezTo>
                  <a:cubicBezTo>
                    <a:pt x="3739" y="1502"/>
                    <a:pt x="3739" y="1502"/>
                    <a:pt x="3800" y="1471"/>
                  </a:cubicBezTo>
                  <a:cubicBezTo>
                    <a:pt x="3830" y="1471"/>
                    <a:pt x="3830" y="1471"/>
                    <a:pt x="3769" y="1411"/>
                  </a:cubicBezTo>
                  <a:cubicBezTo>
                    <a:pt x="3708" y="1380"/>
                    <a:pt x="3708" y="1350"/>
                    <a:pt x="3769" y="1350"/>
                  </a:cubicBezTo>
                  <a:cubicBezTo>
                    <a:pt x="3860" y="1319"/>
                    <a:pt x="3891" y="1228"/>
                    <a:pt x="3830" y="1228"/>
                  </a:cubicBezTo>
                  <a:cubicBezTo>
                    <a:pt x="3769" y="1198"/>
                    <a:pt x="3800" y="1137"/>
                    <a:pt x="3830" y="1107"/>
                  </a:cubicBezTo>
                  <a:cubicBezTo>
                    <a:pt x="3860" y="1107"/>
                    <a:pt x="3860" y="1076"/>
                    <a:pt x="3830" y="1046"/>
                  </a:cubicBezTo>
                  <a:cubicBezTo>
                    <a:pt x="3891" y="1046"/>
                    <a:pt x="3921" y="1046"/>
                    <a:pt x="3891" y="1015"/>
                  </a:cubicBezTo>
                  <a:cubicBezTo>
                    <a:pt x="3891" y="1015"/>
                    <a:pt x="3891" y="1002"/>
                    <a:pt x="3882" y="1002"/>
                  </a:cubicBezTo>
                  <a:cubicBezTo>
                    <a:pt x="3877" y="1002"/>
                    <a:pt x="3871" y="1005"/>
                    <a:pt x="3860" y="1015"/>
                  </a:cubicBezTo>
                  <a:lnTo>
                    <a:pt x="3800" y="955"/>
                  </a:lnTo>
                  <a:lnTo>
                    <a:pt x="3708" y="955"/>
                  </a:lnTo>
                  <a:cubicBezTo>
                    <a:pt x="3678" y="955"/>
                    <a:pt x="3739" y="863"/>
                    <a:pt x="3860" y="833"/>
                  </a:cubicBezTo>
                  <a:lnTo>
                    <a:pt x="3921" y="803"/>
                  </a:lnTo>
                  <a:cubicBezTo>
                    <a:pt x="3891" y="803"/>
                    <a:pt x="3860" y="772"/>
                    <a:pt x="3860" y="772"/>
                  </a:cubicBezTo>
                  <a:cubicBezTo>
                    <a:pt x="3860" y="772"/>
                    <a:pt x="3860" y="742"/>
                    <a:pt x="3921" y="742"/>
                  </a:cubicBezTo>
                  <a:lnTo>
                    <a:pt x="3952" y="742"/>
                  </a:lnTo>
                  <a:cubicBezTo>
                    <a:pt x="3952" y="742"/>
                    <a:pt x="3952" y="711"/>
                    <a:pt x="3921" y="711"/>
                  </a:cubicBezTo>
                  <a:cubicBezTo>
                    <a:pt x="3860" y="681"/>
                    <a:pt x="3860" y="681"/>
                    <a:pt x="3891" y="681"/>
                  </a:cubicBezTo>
                  <a:cubicBezTo>
                    <a:pt x="3952" y="651"/>
                    <a:pt x="3952" y="620"/>
                    <a:pt x="3891" y="590"/>
                  </a:cubicBezTo>
                  <a:cubicBezTo>
                    <a:pt x="3921" y="590"/>
                    <a:pt x="3982" y="559"/>
                    <a:pt x="3982" y="529"/>
                  </a:cubicBezTo>
                  <a:lnTo>
                    <a:pt x="3952" y="529"/>
                  </a:lnTo>
                  <a:cubicBezTo>
                    <a:pt x="3891" y="529"/>
                    <a:pt x="3891" y="499"/>
                    <a:pt x="3921" y="468"/>
                  </a:cubicBezTo>
                  <a:lnTo>
                    <a:pt x="3921" y="468"/>
                  </a:lnTo>
                  <a:cubicBezTo>
                    <a:pt x="3929" y="476"/>
                    <a:pt x="3935" y="480"/>
                    <a:pt x="3939" y="480"/>
                  </a:cubicBezTo>
                  <a:cubicBezTo>
                    <a:pt x="3949" y="480"/>
                    <a:pt x="3944" y="452"/>
                    <a:pt x="3921" y="407"/>
                  </a:cubicBezTo>
                  <a:cubicBezTo>
                    <a:pt x="3952" y="377"/>
                    <a:pt x="3952" y="347"/>
                    <a:pt x="3982" y="347"/>
                  </a:cubicBezTo>
                  <a:cubicBezTo>
                    <a:pt x="4043" y="347"/>
                    <a:pt x="4043" y="347"/>
                    <a:pt x="3982" y="316"/>
                  </a:cubicBezTo>
                  <a:cubicBezTo>
                    <a:pt x="3952" y="286"/>
                    <a:pt x="3952" y="286"/>
                    <a:pt x="4012" y="256"/>
                  </a:cubicBezTo>
                  <a:cubicBezTo>
                    <a:pt x="4043" y="256"/>
                    <a:pt x="4043" y="256"/>
                    <a:pt x="4012" y="225"/>
                  </a:cubicBezTo>
                  <a:cubicBezTo>
                    <a:pt x="3982" y="210"/>
                    <a:pt x="3952" y="202"/>
                    <a:pt x="3929" y="202"/>
                  </a:cubicBezTo>
                  <a:cubicBezTo>
                    <a:pt x="3906" y="202"/>
                    <a:pt x="3891" y="210"/>
                    <a:pt x="3891" y="225"/>
                  </a:cubicBezTo>
                  <a:lnTo>
                    <a:pt x="3860" y="225"/>
                  </a:lnTo>
                  <a:lnTo>
                    <a:pt x="3860" y="195"/>
                  </a:lnTo>
                  <a:cubicBezTo>
                    <a:pt x="3891" y="164"/>
                    <a:pt x="3891" y="134"/>
                    <a:pt x="3860" y="73"/>
                  </a:cubicBezTo>
                  <a:cubicBezTo>
                    <a:pt x="3860" y="23"/>
                    <a:pt x="3842" y="0"/>
                    <a:pt x="3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8"/>
            <p:cNvSpPr/>
            <p:nvPr/>
          </p:nvSpPr>
          <p:spPr>
            <a:xfrm>
              <a:off x="2159600" y="2536429"/>
              <a:ext cx="849870" cy="828029"/>
            </a:xfrm>
            <a:custGeom>
              <a:avLst/>
              <a:gdLst/>
              <a:ahLst/>
              <a:cxnLst/>
              <a:rect l="l" t="t" r="r" b="b"/>
              <a:pathLst>
                <a:path w="31947" h="31126" extrusionOk="0">
                  <a:moveTo>
                    <a:pt x="31448" y="67"/>
                  </a:moveTo>
                  <a:cubicBezTo>
                    <a:pt x="31506" y="67"/>
                    <a:pt x="31470" y="117"/>
                    <a:pt x="31338" y="183"/>
                  </a:cubicBezTo>
                  <a:cubicBezTo>
                    <a:pt x="31293" y="213"/>
                    <a:pt x="31270" y="228"/>
                    <a:pt x="31258" y="228"/>
                  </a:cubicBezTo>
                  <a:cubicBezTo>
                    <a:pt x="31247" y="228"/>
                    <a:pt x="31247" y="213"/>
                    <a:pt x="31247" y="183"/>
                  </a:cubicBezTo>
                  <a:cubicBezTo>
                    <a:pt x="31247" y="122"/>
                    <a:pt x="31247" y="91"/>
                    <a:pt x="31338" y="91"/>
                  </a:cubicBezTo>
                  <a:cubicBezTo>
                    <a:pt x="31389" y="74"/>
                    <a:pt x="31426" y="67"/>
                    <a:pt x="31448" y="67"/>
                  </a:cubicBezTo>
                  <a:close/>
                  <a:moveTo>
                    <a:pt x="19113" y="1591"/>
                  </a:moveTo>
                  <a:cubicBezTo>
                    <a:pt x="19119" y="1591"/>
                    <a:pt x="19119" y="1599"/>
                    <a:pt x="19119" y="1611"/>
                  </a:cubicBezTo>
                  <a:cubicBezTo>
                    <a:pt x="19149" y="1642"/>
                    <a:pt x="19089" y="1702"/>
                    <a:pt x="18998" y="1763"/>
                  </a:cubicBezTo>
                  <a:cubicBezTo>
                    <a:pt x="18984" y="1777"/>
                    <a:pt x="18972" y="1783"/>
                    <a:pt x="18962" y="1783"/>
                  </a:cubicBezTo>
                  <a:cubicBezTo>
                    <a:pt x="18931" y="1783"/>
                    <a:pt x="18934" y="1712"/>
                    <a:pt x="19028" y="1642"/>
                  </a:cubicBezTo>
                  <a:cubicBezTo>
                    <a:pt x="19081" y="1606"/>
                    <a:pt x="19103" y="1591"/>
                    <a:pt x="19113" y="1591"/>
                  </a:cubicBezTo>
                  <a:close/>
                  <a:moveTo>
                    <a:pt x="16766" y="3611"/>
                  </a:moveTo>
                  <a:cubicBezTo>
                    <a:pt x="16770" y="3611"/>
                    <a:pt x="16775" y="3613"/>
                    <a:pt x="16779" y="3617"/>
                  </a:cubicBezTo>
                  <a:cubicBezTo>
                    <a:pt x="16779" y="3617"/>
                    <a:pt x="16809" y="3617"/>
                    <a:pt x="16779" y="3708"/>
                  </a:cubicBezTo>
                  <a:cubicBezTo>
                    <a:pt x="16779" y="3708"/>
                    <a:pt x="16748" y="3800"/>
                    <a:pt x="16718" y="3800"/>
                  </a:cubicBezTo>
                  <a:lnTo>
                    <a:pt x="16687" y="3769"/>
                  </a:lnTo>
                  <a:cubicBezTo>
                    <a:pt x="16714" y="3690"/>
                    <a:pt x="16740" y="3611"/>
                    <a:pt x="16766" y="3611"/>
                  </a:cubicBezTo>
                  <a:close/>
                  <a:moveTo>
                    <a:pt x="0" y="4590"/>
                  </a:moveTo>
                  <a:lnTo>
                    <a:pt x="0" y="4681"/>
                  </a:lnTo>
                  <a:cubicBezTo>
                    <a:pt x="0" y="4772"/>
                    <a:pt x="31" y="4772"/>
                    <a:pt x="61" y="4772"/>
                  </a:cubicBezTo>
                  <a:lnTo>
                    <a:pt x="61" y="4681"/>
                  </a:lnTo>
                  <a:cubicBezTo>
                    <a:pt x="61" y="4681"/>
                    <a:pt x="31" y="4590"/>
                    <a:pt x="0" y="4590"/>
                  </a:cubicBezTo>
                  <a:close/>
                  <a:moveTo>
                    <a:pt x="578" y="4742"/>
                  </a:moveTo>
                  <a:cubicBezTo>
                    <a:pt x="608" y="4742"/>
                    <a:pt x="608" y="4833"/>
                    <a:pt x="608" y="4894"/>
                  </a:cubicBezTo>
                  <a:cubicBezTo>
                    <a:pt x="639" y="4985"/>
                    <a:pt x="639" y="4985"/>
                    <a:pt x="578" y="4985"/>
                  </a:cubicBezTo>
                  <a:cubicBezTo>
                    <a:pt x="578" y="4985"/>
                    <a:pt x="547" y="4894"/>
                    <a:pt x="547" y="4833"/>
                  </a:cubicBezTo>
                  <a:lnTo>
                    <a:pt x="578" y="4742"/>
                  </a:lnTo>
                  <a:close/>
                  <a:moveTo>
                    <a:pt x="683" y="5743"/>
                  </a:moveTo>
                  <a:cubicBezTo>
                    <a:pt x="699" y="5743"/>
                    <a:pt x="699" y="5781"/>
                    <a:pt x="699" y="5866"/>
                  </a:cubicBezTo>
                  <a:cubicBezTo>
                    <a:pt x="699" y="5958"/>
                    <a:pt x="730" y="6049"/>
                    <a:pt x="669" y="6049"/>
                  </a:cubicBezTo>
                  <a:lnTo>
                    <a:pt x="669" y="5958"/>
                  </a:lnTo>
                  <a:cubicBezTo>
                    <a:pt x="689" y="5958"/>
                    <a:pt x="682" y="5917"/>
                    <a:pt x="667" y="5917"/>
                  </a:cubicBezTo>
                  <a:cubicBezTo>
                    <a:pt x="659" y="5917"/>
                    <a:pt x="649" y="5927"/>
                    <a:pt x="639" y="5958"/>
                  </a:cubicBezTo>
                  <a:cubicBezTo>
                    <a:pt x="608" y="5988"/>
                    <a:pt x="578" y="5988"/>
                    <a:pt x="578" y="5988"/>
                  </a:cubicBezTo>
                  <a:cubicBezTo>
                    <a:pt x="547" y="5897"/>
                    <a:pt x="578" y="5806"/>
                    <a:pt x="608" y="5806"/>
                  </a:cubicBezTo>
                  <a:cubicBezTo>
                    <a:pt x="648" y="5766"/>
                    <a:pt x="670" y="5743"/>
                    <a:pt x="683" y="5743"/>
                  </a:cubicBezTo>
                  <a:close/>
                  <a:moveTo>
                    <a:pt x="882" y="6049"/>
                  </a:moveTo>
                  <a:lnTo>
                    <a:pt x="851" y="6140"/>
                  </a:lnTo>
                  <a:lnTo>
                    <a:pt x="882" y="6231"/>
                  </a:lnTo>
                  <a:cubicBezTo>
                    <a:pt x="912" y="6231"/>
                    <a:pt x="912" y="6231"/>
                    <a:pt x="912" y="6140"/>
                  </a:cubicBezTo>
                  <a:lnTo>
                    <a:pt x="882" y="6049"/>
                  </a:lnTo>
                  <a:close/>
                  <a:moveTo>
                    <a:pt x="14803" y="6596"/>
                  </a:moveTo>
                  <a:cubicBezTo>
                    <a:pt x="14803" y="6596"/>
                    <a:pt x="14833" y="6626"/>
                    <a:pt x="14803" y="6687"/>
                  </a:cubicBezTo>
                  <a:cubicBezTo>
                    <a:pt x="14803" y="6687"/>
                    <a:pt x="14742" y="6748"/>
                    <a:pt x="14712" y="6748"/>
                  </a:cubicBezTo>
                  <a:lnTo>
                    <a:pt x="14742" y="6657"/>
                  </a:lnTo>
                  <a:cubicBezTo>
                    <a:pt x="14773" y="6596"/>
                    <a:pt x="14803" y="6596"/>
                    <a:pt x="14803" y="6596"/>
                  </a:cubicBezTo>
                  <a:close/>
                  <a:moveTo>
                    <a:pt x="14469" y="7417"/>
                  </a:moveTo>
                  <a:lnTo>
                    <a:pt x="14438" y="7508"/>
                  </a:lnTo>
                  <a:lnTo>
                    <a:pt x="14377" y="7569"/>
                  </a:lnTo>
                  <a:lnTo>
                    <a:pt x="14377" y="7569"/>
                  </a:lnTo>
                  <a:lnTo>
                    <a:pt x="14408" y="7477"/>
                  </a:lnTo>
                  <a:cubicBezTo>
                    <a:pt x="14438" y="7417"/>
                    <a:pt x="14438" y="7417"/>
                    <a:pt x="14469" y="7417"/>
                  </a:cubicBezTo>
                  <a:close/>
                  <a:moveTo>
                    <a:pt x="14358" y="7743"/>
                  </a:moveTo>
                  <a:cubicBezTo>
                    <a:pt x="14355" y="7743"/>
                    <a:pt x="14347" y="7766"/>
                    <a:pt x="14347" y="7812"/>
                  </a:cubicBezTo>
                  <a:cubicBezTo>
                    <a:pt x="14362" y="7766"/>
                    <a:pt x="14362" y="7743"/>
                    <a:pt x="14358" y="7743"/>
                  </a:cubicBezTo>
                  <a:close/>
                  <a:moveTo>
                    <a:pt x="14073" y="8207"/>
                  </a:moveTo>
                  <a:lnTo>
                    <a:pt x="14043" y="8298"/>
                  </a:lnTo>
                  <a:lnTo>
                    <a:pt x="13952" y="8359"/>
                  </a:lnTo>
                  <a:lnTo>
                    <a:pt x="14013" y="8268"/>
                  </a:lnTo>
                  <a:cubicBezTo>
                    <a:pt x="14043" y="8207"/>
                    <a:pt x="14043" y="8207"/>
                    <a:pt x="14073" y="8207"/>
                  </a:cubicBezTo>
                  <a:close/>
                  <a:moveTo>
                    <a:pt x="14076" y="8635"/>
                  </a:moveTo>
                  <a:lnTo>
                    <a:pt x="14076" y="8635"/>
                  </a:lnTo>
                  <a:cubicBezTo>
                    <a:pt x="14076" y="8635"/>
                    <a:pt x="14075" y="8635"/>
                    <a:pt x="14073" y="8637"/>
                  </a:cubicBezTo>
                  <a:lnTo>
                    <a:pt x="14073" y="8637"/>
                  </a:lnTo>
                  <a:cubicBezTo>
                    <a:pt x="14075" y="8636"/>
                    <a:pt x="14076" y="8635"/>
                    <a:pt x="14076" y="8635"/>
                  </a:cubicBezTo>
                  <a:close/>
                  <a:moveTo>
                    <a:pt x="14073" y="8637"/>
                  </a:moveTo>
                  <a:lnTo>
                    <a:pt x="14073" y="8637"/>
                  </a:lnTo>
                  <a:cubicBezTo>
                    <a:pt x="14068" y="8639"/>
                    <a:pt x="14060" y="8642"/>
                    <a:pt x="14049" y="8642"/>
                  </a:cubicBezTo>
                  <a:cubicBezTo>
                    <a:pt x="14041" y="8642"/>
                    <a:pt x="14032" y="8640"/>
                    <a:pt x="14023" y="8637"/>
                  </a:cubicBezTo>
                  <a:lnTo>
                    <a:pt x="14023" y="8637"/>
                  </a:lnTo>
                  <a:cubicBezTo>
                    <a:pt x="14028" y="8646"/>
                    <a:pt x="14035" y="8654"/>
                    <a:pt x="14043" y="8663"/>
                  </a:cubicBezTo>
                  <a:cubicBezTo>
                    <a:pt x="14058" y="8648"/>
                    <a:pt x="14068" y="8640"/>
                    <a:pt x="14073" y="8637"/>
                  </a:cubicBezTo>
                  <a:close/>
                  <a:moveTo>
                    <a:pt x="13756" y="8748"/>
                  </a:moveTo>
                  <a:cubicBezTo>
                    <a:pt x="13761" y="8748"/>
                    <a:pt x="13765" y="8750"/>
                    <a:pt x="13769" y="8754"/>
                  </a:cubicBezTo>
                  <a:cubicBezTo>
                    <a:pt x="13800" y="8754"/>
                    <a:pt x="13800" y="8754"/>
                    <a:pt x="13769" y="8845"/>
                  </a:cubicBezTo>
                  <a:cubicBezTo>
                    <a:pt x="13718" y="8931"/>
                    <a:pt x="13696" y="8968"/>
                    <a:pt x="13686" y="8968"/>
                  </a:cubicBezTo>
                  <a:cubicBezTo>
                    <a:pt x="13678" y="8968"/>
                    <a:pt x="13678" y="8946"/>
                    <a:pt x="13678" y="8906"/>
                  </a:cubicBezTo>
                  <a:cubicBezTo>
                    <a:pt x="13678" y="8827"/>
                    <a:pt x="13724" y="8748"/>
                    <a:pt x="13756" y="8748"/>
                  </a:cubicBezTo>
                  <a:close/>
                  <a:moveTo>
                    <a:pt x="12773" y="10225"/>
                  </a:moveTo>
                  <a:cubicBezTo>
                    <a:pt x="12779" y="10225"/>
                    <a:pt x="12786" y="10232"/>
                    <a:pt x="12797" y="10243"/>
                  </a:cubicBezTo>
                  <a:cubicBezTo>
                    <a:pt x="12797" y="10243"/>
                    <a:pt x="12827" y="10243"/>
                    <a:pt x="12797" y="10335"/>
                  </a:cubicBezTo>
                  <a:lnTo>
                    <a:pt x="12736" y="10395"/>
                  </a:lnTo>
                  <a:cubicBezTo>
                    <a:pt x="12706" y="10395"/>
                    <a:pt x="12736" y="10304"/>
                    <a:pt x="12736" y="10304"/>
                  </a:cubicBezTo>
                  <a:cubicBezTo>
                    <a:pt x="12755" y="10246"/>
                    <a:pt x="12762" y="10225"/>
                    <a:pt x="12773" y="10225"/>
                  </a:cubicBezTo>
                  <a:close/>
                  <a:moveTo>
                    <a:pt x="912" y="10730"/>
                  </a:moveTo>
                  <a:cubicBezTo>
                    <a:pt x="942" y="10730"/>
                    <a:pt x="1003" y="10912"/>
                    <a:pt x="1003" y="11003"/>
                  </a:cubicBezTo>
                  <a:cubicBezTo>
                    <a:pt x="1016" y="11030"/>
                    <a:pt x="1012" y="11050"/>
                    <a:pt x="1001" y="11050"/>
                  </a:cubicBezTo>
                  <a:cubicBezTo>
                    <a:pt x="987" y="11050"/>
                    <a:pt x="960" y="11015"/>
                    <a:pt x="942" y="10912"/>
                  </a:cubicBezTo>
                  <a:cubicBezTo>
                    <a:pt x="942" y="10821"/>
                    <a:pt x="912" y="10730"/>
                    <a:pt x="912" y="10730"/>
                  </a:cubicBezTo>
                  <a:close/>
                  <a:moveTo>
                    <a:pt x="942" y="11277"/>
                  </a:moveTo>
                  <a:cubicBezTo>
                    <a:pt x="882" y="11277"/>
                    <a:pt x="912" y="11368"/>
                    <a:pt x="912" y="11520"/>
                  </a:cubicBezTo>
                  <a:cubicBezTo>
                    <a:pt x="912" y="11611"/>
                    <a:pt x="973" y="11702"/>
                    <a:pt x="973" y="11702"/>
                  </a:cubicBezTo>
                  <a:cubicBezTo>
                    <a:pt x="1003" y="11702"/>
                    <a:pt x="1003" y="11611"/>
                    <a:pt x="973" y="11520"/>
                  </a:cubicBezTo>
                  <a:cubicBezTo>
                    <a:pt x="1003" y="11338"/>
                    <a:pt x="973" y="11277"/>
                    <a:pt x="942" y="11277"/>
                  </a:cubicBezTo>
                  <a:close/>
                  <a:moveTo>
                    <a:pt x="10943" y="13891"/>
                  </a:moveTo>
                  <a:cubicBezTo>
                    <a:pt x="10923" y="13891"/>
                    <a:pt x="10929" y="13891"/>
                    <a:pt x="10944" y="13900"/>
                  </a:cubicBezTo>
                  <a:lnTo>
                    <a:pt x="10944" y="13900"/>
                  </a:lnTo>
                  <a:cubicBezTo>
                    <a:pt x="10944" y="13897"/>
                    <a:pt x="10943" y="13894"/>
                    <a:pt x="10943" y="13891"/>
                  </a:cubicBezTo>
                  <a:close/>
                  <a:moveTo>
                    <a:pt x="1490" y="15046"/>
                  </a:moveTo>
                  <a:cubicBezTo>
                    <a:pt x="1520" y="15046"/>
                    <a:pt x="1520" y="15137"/>
                    <a:pt x="1550" y="15198"/>
                  </a:cubicBezTo>
                  <a:lnTo>
                    <a:pt x="1520" y="15198"/>
                  </a:lnTo>
                  <a:lnTo>
                    <a:pt x="1459" y="15137"/>
                  </a:lnTo>
                  <a:lnTo>
                    <a:pt x="1490" y="15046"/>
                  </a:lnTo>
                  <a:close/>
                  <a:moveTo>
                    <a:pt x="1338" y="15320"/>
                  </a:moveTo>
                  <a:cubicBezTo>
                    <a:pt x="1338" y="15320"/>
                    <a:pt x="1368" y="15411"/>
                    <a:pt x="1429" y="15471"/>
                  </a:cubicBezTo>
                  <a:cubicBezTo>
                    <a:pt x="1550" y="15654"/>
                    <a:pt x="1550" y="15654"/>
                    <a:pt x="1459" y="15654"/>
                  </a:cubicBezTo>
                  <a:cubicBezTo>
                    <a:pt x="1429" y="15654"/>
                    <a:pt x="1398" y="15654"/>
                    <a:pt x="1338" y="15471"/>
                  </a:cubicBezTo>
                  <a:cubicBezTo>
                    <a:pt x="1338" y="15411"/>
                    <a:pt x="1338" y="15320"/>
                    <a:pt x="1338" y="15320"/>
                  </a:cubicBezTo>
                  <a:close/>
                  <a:moveTo>
                    <a:pt x="9605" y="16930"/>
                  </a:moveTo>
                  <a:cubicBezTo>
                    <a:pt x="9636" y="16961"/>
                    <a:pt x="9666" y="16961"/>
                    <a:pt x="9605" y="17052"/>
                  </a:cubicBezTo>
                  <a:lnTo>
                    <a:pt x="9575" y="17143"/>
                  </a:lnTo>
                  <a:cubicBezTo>
                    <a:pt x="9544" y="17113"/>
                    <a:pt x="9544" y="17022"/>
                    <a:pt x="9544" y="17022"/>
                  </a:cubicBezTo>
                  <a:lnTo>
                    <a:pt x="9605" y="16930"/>
                  </a:lnTo>
                  <a:close/>
                  <a:moveTo>
                    <a:pt x="1650" y="17379"/>
                  </a:moveTo>
                  <a:cubicBezTo>
                    <a:pt x="1665" y="17379"/>
                    <a:pt x="1699" y="17444"/>
                    <a:pt x="1763" y="17508"/>
                  </a:cubicBezTo>
                  <a:cubicBezTo>
                    <a:pt x="1800" y="17601"/>
                    <a:pt x="1815" y="17637"/>
                    <a:pt x="1799" y="17637"/>
                  </a:cubicBezTo>
                  <a:cubicBezTo>
                    <a:pt x="1790" y="17637"/>
                    <a:pt x="1768" y="17623"/>
                    <a:pt x="1733" y="17599"/>
                  </a:cubicBezTo>
                  <a:cubicBezTo>
                    <a:pt x="1702" y="17508"/>
                    <a:pt x="1642" y="17417"/>
                    <a:pt x="1642" y="17417"/>
                  </a:cubicBezTo>
                  <a:cubicBezTo>
                    <a:pt x="1642" y="17390"/>
                    <a:pt x="1644" y="17379"/>
                    <a:pt x="1650" y="17379"/>
                  </a:cubicBezTo>
                  <a:close/>
                  <a:moveTo>
                    <a:pt x="1611" y="18116"/>
                  </a:moveTo>
                  <a:cubicBezTo>
                    <a:pt x="1642" y="18116"/>
                    <a:pt x="1672" y="18207"/>
                    <a:pt x="1672" y="18207"/>
                  </a:cubicBezTo>
                  <a:lnTo>
                    <a:pt x="1702" y="18298"/>
                  </a:lnTo>
                  <a:cubicBezTo>
                    <a:pt x="1642" y="18298"/>
                    <a:pt x="1611" y="18298"/>
                    <a:pt x="1611" y="18207"/>
                  </a:cubicBezTo>
                  <a:lnTo>
                    <a:pt x="1611" y="18116"/>
                  </a:lnTo>
                  <a:close/>
                  <a:moveTo>
                    <a:pt x="1679" y="19881"/>
                  </a:moveTo>
                  <a:cubicBezTo>
                    <a:pt x="1695" y="19881"/>
                    <a:pt x="1733" y="19990"/>
                    <a:pt x="1733" y="20061"/>
                  </a:cubicBezTo>
                  <a:lnTo>
                    <a:pt x="1702" y="20061"/>
                  </a:lnTo>
                  <a:cubicBezTo>
                    <a:pt x="1672" y="19970"/>
                    <a:pt x="1642" y="19909"/>
                    <a:pt x="1672" y="19909"/>
                  </a:cubicBezTo>
                  <a:cubicBezTo>
                    <a:pt x="1672" y="19889"/>
                    <a:pt x="1675" y="19881"/>
                    <a:pt x="1679" y="19881"/>
                  </a:cubicBezTo>
                  <a:close/>
                  <a:moveTo>
                    <a:pt x="8033" y="20107"/>
                  </a:moveTo>
                  <a:cubicBezTo>
                    <a:pt x="8040" y="20107"/>
                    <a:pt x="8046" y="20113"/>
                    <a:pt x="8055" y="20122"/>
                  </a:cubicBezTo>
                  <a:cubicBezTo>
                    <a:pt x="8085" y="20152"/>
                    <a:pt x="7994" y="20304"/>
                    <a:pt x="7964" y="20365"/>
                  </a:cubicBezTo>
                  <a:cubicBezTo>
                    <a:pt x="7950" y="20379"/>
                    <a:pt x="7939" y="20385"/>
                    <a:pt x="7931" y="20385"/>
                  </a:cubicBezTo>
                  <a:cubicBezTo>
                    <a:pt x="7905" y="20385"/>
                    <a:pt x="7910" y="20321"/>
                    <a:pt x="7933" y="20274"/>
                  </a:cubicBezTo>
                  <a:cubicBezTo>
                    <a:pt x="7998" y="20144"/>
                    <a:pt x="8017" y="20107"/>
                    <a:pt x="8033" y="20107"/>
                  </a:cubicBezTo>
                  <a:close/>
                  <a:moveTo>
                    <a:pt x="1915" y="20578"/>
                  </a:moveTo>
                  <a:cubicBezTo>
                    <a:pt x="1946" y="20578"/>
                    <a:pt x="1976" y="20578"/>
                    <a:pt x="2006" y="20669"/>
                  </a:cubicBezTo>
                  <a:cubicBezTo>
                    <a:pt x="2028" y="20734"/>
                    <a:pt x="2019" y="20798"/>
                    <a:pt x="1980" y="20798"/>
                  </a:cubicBezTo>
                  <a:cubicBezTo>
                    <a:pt x="1963" y="20798"/>
                    <a:pt x="1942" y="20787"/>
                    <a:pt x="1915" y="20760"/>
                  </a:cubicBezTo>
                  <a:lnTo>
                    <a:pt x="1915" y="20578"/>
                  </a:lnTo>
                  <a:close/>
                  <a:moveTo>
                    <a:pt x="2037" y="21368"/>
                  </a:moveTo>
                  <a:lnTo>
                    <a:pt x="2067" y="21459"/>
                  </a:lnTo>
                  <a:cubicBezTo>
                    <a:pt x="2067" y="21551"/>
                    <a:pt x="2067" y="21551"/>
                    <a:pt x="2037" y="21551"/>
                  </a:cubicBezTo>
                  <a:lnTo>
                    <a:pt x="2037" y="21459"/>
                  </a:lnTo>
                  <a:lnTo>
                    <a:pt x="2037" y="21368"/>
                  </a:lnTo>
                  <a:close/>
                  <a:moveTo>
                    <a:pt x="2249" y="22341"/>
                  </a:moveTo>
                  <a:cubicBezTo>
                    <a:pt x="2189" y="22341"/>
                    <a:pt x="2158" y="22432"/>
                    <a:pt x="2158" y="22432"/>
                  </a:cubicBezTo>
                  <a:cubicBezTo>
                    <a:pt x="2189" y="22523"/>
                    <a:pt x="2219" y="22523"/>
                    <a:pt x="2219" y="22523"/>
                  </a:cubicBezTo>
                  <a:cubicBezTo>
                    <a:pt x="2219" y="22523"/>
                    <a:pt x="2249" y="22523"/>
                    <a:pt x="2249" y="22432"/>
                  </a:cubicBezTo>
                  <a:lnTo>
                    <a:pt x="2249" y="22341"/>
                  </a:lnTo>
                  <a:close/>
                  <a:moveTo>
                    <a:pt x="2037" y="22888"/>
                  </a:moveTo>
                  <a:cubicBezTo>
                    <a:pt x="2067" y="22888"/>
                    <a:pt x="2067" y="22979"/>
                    <a:pt x="2067" y="22979"/>
                  </a:cubicBezTo>
                  <a:cubicBezTo>
                    <a:pt x="2067" y="23070"/>
                    <a:pt x="2098" y="23131"/>
                    <a:pt x="2037" y="23162"/>
                  </a:cubicBezTo>
                  <a:cubicBezTo>
                    <a:pt x="2037" y="23162"/>
                    <a:pt x="2006" y="23162"/>
                    <a:pt x="2006" y="23070"/>
                  </a:cubicBezTo>
                  <a:cubicBezTo>
                    <a:pt x="2006" y="22979"/>
                    <a:pt x="2037" y="22888"/>
                    <a:pt x="2037" y="22888"/>
                  </a:cubicBezTo>
                  <a:close/>
                  <a:moveTo>
                    <a:pt x="2609" y="23859"/>
                  </a:moveTo>
                  <a:cubicBezTo>
                    <a:pt x="2605" y="23859"/>
                    <a:pt x="2597" y="23882"/>
                    <a:pt x="2584" y="23921"/>
                  </a:cubicBezTo>
                  <a:lnTo>
                    <a:pt x="2584" y="24073"/>
                  </a:lnTo>
                  <a:cubicBezTo>
                    <a:pt x="2614" y="24073"/>
                    <a:pt x="2614" y="24073"/>
                    <a:pt x="2614" y="23982"/>
                  </a:cubicBezTo>
                  <a:cubicBezTo>
                    <a:pt x="2614" y="23897"/>
                    <a:pt x="2614" y="23859"/>
                    <a:pt x="2609" y="23859"/>
                  </a:cubicBezTo>
                  <a:close/>
                  <a:moveTo>
                    <a:pt x="1368" y="24073"/>
                  </a:moveTo>
                  <a:cubicBezTo>
                    <a:pt x="1338" y="24073"/>
                    <a:pt x="1368" y="24165"/>
                    <a:pt x="1429" y="24256"/>
                  </a:cubicBezTo>
                  <a:cubicBezTo>
                    <a:pt x="1459" y="24256"/>
                    <a:pt x="1459" y="24256"/>
                    <a:pt x="1459" y="24165"/>
                  </a:cubicBezTo>
                  <a:cubicBezTo>
                    <a:pt x="1459" y="24165"/>
                    <a:pt x="1429" y="24073"/>
                    <a:pt x="1368" y="24073"/>
                  </a:cubicBezTo>
                  <a:close/>
                  <a:moveTo>
                    <a:pt x="2185" y="24500"/>
                  </a:moveTo>
                  <a:cubicBezTo>
                    <a:pt x="2194" y="24500"/>
                    <a:pt x="2201" y="24544"/>
                    <a:pt x="2219" y="24651"/>
                  </a:cubicBezTo>
                  <a:cubicBezTo>
                    <a:pt x="2219" y="24742"/>
                    <a:pt x="2189" y="24742"/>
                    <a:pt x="2189" y="24742"/>
                  </a:cubicBezTo>
                  <a:cubicBezTo>
                    <a:pt x="2158" y="24742"/>
                    <a:pt x="2189" y="24651"/>
                    <a:pt x="2158" y="24560"/>
                  </a:cubicBezTo>
                  <a:cubicBezTo>
                    <a:pt x="2171" y="24522"/>
                    <a:pt x="2178" y="24500"/>
                    <a:pt x="2185" y="24500"/>
                  </a:cubicBezTo>
                  <a:close/>
                  <a:moveTo>
                    <a:pt x="5167" y="25715"/>
                  </a:moveTo>
                  <a:cubicBezTo>
                    <a:pt x="5198" y="25715"/>
                    <a:pt x="5259" y="25745"/>
                    <a:pt x="5198" y="25806"/>
                  </a:cubicBezTo>
                  <a:lnTo>
                    <a:pt x="5137" y="25867"/>
                  </a:lnTo>
                  <a:lnTo>
                    <a:pt x="5137" y="25776"/>
                  </a:lnTo>
                  <a:lnTo>
                    <a:pt x="5167" y="25715"/>
                  </a:lnTo>
                  <a:close/>
                  <a:moveTo>
                    <a:pt x="2401" y="26049"/>
                  </a:moveTo>
                  <a:cubicBezTo>
                    <a:pt x="2432" y="26049"/>
                    <a:pt x="2432" y="26140"/>
                    <a:pt x="2371" y="26232"/>
                  </a:cubicBezTo>
                  <a:cubicBezTo>
                    <a:pt x="2341" y="26232"/>
                    <a:pt x="2341" y="26232"/>
                    <a:pt x="2341" y="26140"/>
                  </a:cubicBezTo>
                  <a:cubicBezTo>
                    <a:pt x="2341" y="26140"/>
                    <a:pt x="2371" y="26049"/>
                    <a:pt x="2401" y="26049"/>
                  </a:cubicBezTo>
                  <a:close/>
                  <a:moveTo>
                    <a:pt x="4468" y="26627"/>
                  </a:moveTo>
                  <a:cubicBezTo>
                    <a:pt x="4499" y="26657"/>
                    <a:pt x="4529" y="26657"/>
                    <a:pt x="4499" y="26748"/>
                  </a:cubicBezTo>
                  <a:lnTo>
                    <a:pt x="4438" y="26809"/>
                  </a:lnTo>
                  <a:cubicBezTo>
                    <a:pt x="4408" y="26809"/>
                    <a:pt x="4438" y="26718"/>
                    <a:pt x="4438" y="26718"/>
                  </a:cubicBezTo>
                  <a:lnTo>
                    <a:pt x="4468" y="26627"/>
                  </a:lnTo>
                  <a:close/>
                  <a:moveTo>
                    <a:pt x="2401" y="26657"/>
                  </a:moveTo>
                  <a:lnTo>
                    <a:pt x="2462" y="26748"/>
                  </a:lnTo>
                  <a:lnTo>
                    <a:pt x="2462" y="26839"/>
                  </a:lnTo>
                  <a:cubicBezTo>
                    <a:pt x="2432" y="26839"/>
                    <a:pt x="2401" y="26839"/>
                    <a:pt x="2371" y="26748"/>
                  </a:cubicBezTo>
                  <a:lnTo>
                    <a:pt x="2401" y="26657"/>
                  </a:lnTo>
                  <a:close/>
                  <a:moveTo>
                    <a:pt x="4043" y="28086"/>
                  </a:moveTo>
                  <a:cubicBezTo>
                    <a:pt x="4073" y="28116"/>
                    <a:pt x="4073" y="28207"/>
                    <a:pt x="4073" y="28207"/>
                  </a:cubicBezTo>
                  <a:cubicBezTo>
                    <a:pt x="4057" y="28231"/>
                    <a:pt x="4045" y="28241"/>
                    <a:pt x="4036" y="28241"/>
                  </a:cubicBezTo>
                  <a:cubicBezTo>
                    <a:pt x="4010" y="28241"/>
                    <a:pt x="4004" y="28169"/>
                    <a:pt x="3982" y="28146"/>
                  </a:cubicBezTo>
                  <a:cubicBezTo>
                    <a:pt x="4012" y="28086"/>
                    <a:pt x="4012" y="28086"/>
                    <a:pt x="4043" y="28086"/>
                  </a:cubicBezTo>
                  <a:close/>
                  <a:moveTo>
                    <a:pt x="3161" y="29818"/>
                  </a:moveTo>
                  <a:cubicBezTo>
                    <a:pt x="3192" y="29879"/>
                    <a:pt x="3192" y="29940"/>
                    <a:pt x="3161" y="30001"/>
                  </a:cubicBezTo>
                  <a:lnTo>
                    <a:pt x="3101" y="30001"/>
                  </a:lnTo>
                  <a:lnTo>
                    <a:pt x="3131" y="29879"/>
                  </a:lnTo>
                  <a:lnTo>
                    <a:pt x="3161" y="29818"/>
                  </a:lnTo>
                  <a:close/>
                  <a:moveTo>
                    <a:pt x="25411" y="0"/>
                  </a:moveTo>
                  <a:cubicBezTo>
                    <a:pt x="25229" y="0"/>
                    <a:pt x="25137" y="0"/>
                    <a:pt x="25137" y="61"/>
                  </a:cubicBezTo>
                  <a:cubicBezTo>
                    <a:pt x="25046" y="61"/>
                    <a:pt x="24438" y="31"/>
                    <a:pt x="24165" y="31"/>
                  </a:cubicBezTo>
                  <a:cubicBezTo>
                    <a:pt x="24129" y="22"/>
                    <a:pt x="24096" y="18"/>
                    <a:pt x="24065" y="18"/>
                  </a:cubicBezTo>
                  <a:cubicBezTo>
                    <a:pt x="23990" y="18"/>
                    <a:pt x="23925" y="39"/>
                    <a:pt x="23861" y="61"/>
                  </a:cubicBezTo>
                  <a:cubicBezTo>
                    <a:pt x="23861" y="122"/>
                    <a:pt x="23800" y="152"/>
                    <a:pt x="23709" y="152"/>
                  </a:cubicBezTo>
                  <a:cubicBezTo>
                    <a:pt x="23709" y="152"/>
                    <a:pt x="23678" y="122"/>
                    <a:pt x="23678" y="91"/>
                  </a:cubicBezTo>
                  <a:cubicBezTo>
                    <a:pt x="23732" y="56"/>
                    <a:pt x="23754" y="41"/>
                    <a:pt x="23727" y="41"/>
                  </a:cubicBezTo>
                  <a:cubicBezTo>
                    <a:pt x="23707" y="41"/>
                    <a:pt x="23663" y="48"/>
                    <a:pt x="23587" y="61"/>
                  </a:cubicBezTo>
                  <a:lnTo>
                    <a:pt x="23405" y="61"/>
                  </a:lnTo>
                  <a:cubicBezTo>
                    <a:pt x="23405" y="122"/>
                    <a:pt x="22949" y="152"/>
                    <a:pt x="22311" y="274"/>
                  </a:cubicBezTo>
                  <a:cubicBezTo>
                    <a:pt x="21916" y="365"/>
                    <a:pt x="21642" y="456"/>
                    <a:pt x="21490" y="486"/>
                  </a:cubicBezTo>
                  <a:cubicBezTo>
                    <a:pt x="21308" y="547"/>
                    <a:pt x="21247" y="578"/>
                    <a:pt x="21277" y="608"/>
                  </a:cubicBezTo>
                  <a:cubicBezTo>
                    <a:pt x="21277" y="638"/>
                    <a:pt x="21186" y="669"/>
                    <a:pt x="20912" y="699"/>
                  </a:cubicBezTo>
                  <a:cubicBezTo>
                    <a:pt x="20365" y="790"/>
                    <a:pt x="20365" y="821"/>
                    <a:pt x="20274" y="882"/>
                  </a:cubicBezTo>
                  <a:cubicBezTo>
                    <a:pt x="20301" y="873"/>
                    <a:pt x="20322" y="869"/>
                    <a:pt x="20339" y="869"/>
                  </a:cubicBezTo>
                  <a:cubicBezTo>
                    <a:pt x="20381" y="869"/>
                    <a:pt x="20396" y="891"/>
                    <a:pt x="20396" y="912"/>
                  </a:cubicBezTo>
                  <a:cubicBezTo>
                    <a:pt x="20418" y="957"/>
                    <a:pt x="20375" y="985"/>
                    <a:pt x="20303" y="985"/>
                  </a:cubicBezTo>
                  <a:cubicBezTo>
                    <a:pt x="20276" y="985"/>
                    <a:pt x="20246" y="981"/>
                    <a:pt x="20213" y="973"/>
                  </a:cubicBezTo>
                  <a:cubicBezTo>
                    <a:pt x="20213" y="970"/>
                    <a:pt x="20210" y="968"/>
                    <a:pt x="20203" y="968"/>
                  </a:cubicBezTo>
                  <a:cubicBezTo>
                    <a:pt x="20145" y="968"/>
                    <a:pt x="19848" y="1083"/>
                    <a:pt x="19575" y="1246"/>
                  </a:cubicBezTo>
                  <a:cubicBezTo>
                    <a:pt x="19271" y="1398"/>
                    <a:pt x="18967" y="1642"/>
                    <a:pt x="18937" y="1672"/>
                  </a:cubicBezTo>
                  <a:lnTo>
                    <a:pt x="18906" y="1642"/>
                  </a:lnTo>
                  <a:cubicBezTo>
                    <a:pt x="18906" y="1642"/>
                    <a:pt x="18815" y="1672"/>
                    <a:pt x="18511" y="1854"/>
                  </a:cubicBezTo>
                  <a:cubicBezTo>
                    <a:pt x="18359" y="1976"/>
                    <a:pt x="18298" y="2037"/>
                    <a:pt x="18298" y="2037"/>
                  </a:cubicBezTo>
                  <a:cubicBezTo>
                    <a:pt x="18329" y="2067"/>
                    <a:pt x="17873" y="2371"/>
                    <a:pt x="17842" y="2371"/>
                  </a:cubicBezTo>
                  <a:cubicBezTo>
                    <a:pt x="17751" y="2401"/>
                    <a:pt x="17751" y="2401"/>
                    <a:pt x="17599" y="2493"/>
                  </a:cubicBezTo>
                  <a:cubicBezTo>
                    <a:pt x="17426" y="2723"/>
                    <a:pt x="17117" y="2981"/>
                    <a:pt x="17059" y="2981"/>
                  </a:cubicBezTo>
                  <a:cubicBezTo>
                    <a:pt x="17056" y="2981"/>
                    <a:pt x="17054" y="2980"/>
                    <a:pt x="17052" y="2979"/>
                  </a:cubicBezTo>
                  <a:cubicBezTo>
                    <a:pt x="17052" y="2979"/>
                    <a:pt x="16961" y="3040"/>
                    <a:pt x="16900" y="3131"/>
                  </a:cubicBezTo>
                  <a:cubicBezTo>
                    <a:pt x="16870" y="3222"/>
                    <a:pt x="16748" y="3344"/>
                    <a:pt x="16687" y="3404"/>
                  </a:cubicBezTo>
                  <a:cubicBezTo>
                    <a:pt x="16526" y="3566"/>
                    <a:pt x="16452" y="3640"/>
                    <a:pt x="16466" y="3640"/>
                  </a:cubicBezTo>
                  <a:cubicBezTo>
                    <a:pt x="16470" y="3640"/>
                    <a:pt x="16483" y="3632"/>
                    <a:pt x="16505" y="3617"/>
                  </a:cubicBezTo>
                  <a:cubicBezTo>
                    <a:pt x="16535" y="3648"/>
                    <a:pt x="16566" y="3678"/>
                    <a:pt x="16505" y="3739"/>
                  </a:cubicBezTo>
                  <a:lnTo>
                    <a:pt x="16475" y="3739"/>
                  </a:lnTo>
                  <a:cubicBezTo>
                    <a:pt x="16473" y="3737"/>
                    <a:pt x="16470" y="3736"/>
                    <a:pt x="16467" y="3736"/>
                  </a:cubicBezTo>
                  <a:cubicBezTo>
                    <a:pt x="16421" y="3736"/>
                    <a:pt x="16248" y="3939"/>
                    <a:pt x="16049" y="4195"/>
                  </a:cubicBezTo>
                  <a:cubicBezTo>
                    <a:pt x="15745" y="4559"/>
                    <a:pt x="15654" y="4711"/>
                    <a:pt x="15563" y="4772"/>
                  </a:cubicBezTo>
                  <a:lnTo>
                    <a:pt x="15532" y="4863"/>
                  </a:lnTo>
                  <a:cubicBezTo>
                    <a:pt x="15532" y="4942"/>
                    <a:pt x="15487" y="5021"/>
                    <a:pt x="15455" y="5021"/>
                  </a:cubicBezTo>
                  <a:cubicBezTo>
                    <a:pt x="15450" y="5021"/>
                    <a:pt x="15445" y="5019"/>
                    <a:pt x="15441" y="5015"/>
                  </a:cubicBezTo>
                  <a:cubicBezTo>
                    <a:pt x="15380" y="5076"/>
                    <a:pt x="15168" y="5380"/>
                    <a:pt x="15107" y="5563"/>
                  </a:cubicBezTo>
                  <a:cubicBezTo>
                    <a:pt x="15076" y="5654"/>
                    <a:pt x="15016" y="5745"/>
                    <a:pt x="15016" y="5745"/>
                  </a:cubicBezTo>
                  <a:cubicBezTo>
                    <a:pt x="14924" y="5775"/>
                    <a:pt x="14773" y="6018"/>
                    <a:pt x="14803" y="6140"/>
                  </a:cubicBezTo>
                  <a:cubicBezTo>
                    <a:pt x="14799" y="6136"/>
                    <a:pt x="14795" y="6134"/>
                    <a:pt x="14791" y="6134"/>
                  </a:cubicBezTo>
                  <a:cubicBezTo>
                    <a:pt x="14764" y="6134"/>
                    <a:pt x="14734" y="6213"/>
                    <a:pt x="14681" y="6292"/>
                  </a:cubicBezTo>
                  <a:cubicBezTo>
                    <a:pt x="14652" y="6437"/>
                    <a:pt x="14484" y="6750"/>
                    <a:pt x="14443" y="6750"/>
                  </a:cubicBezTo>
                  <a:cubicBezTo>
                    <a:pt x="14441" y="6750"/>
                    <a:pt x="14439" y="6749"/>
                    <a:pt x="14438" y="6748"/>
                  </a:cubicBezTo>
                  <a:lnTo>
                    <a:pt x="14408" y="6839"/>
                  </a:lnTo>
                  <a:cubicBezTo>
                    <a:pt x="14408" y="6930"/>
                    <a:pt x="14347" y="6991"/>
                    <a:pt x="14317" y="7082"/>
                  </a:cubicBezTo>
                  <a:cubicBezTo>
                    <a:pt x="14286" y="7173"/>
                    <a:pt x="14256" y="7234"/>
                    <a:pt x="14225" y="7356"/>
                  </a:cubicBezTo>
                  <a:cubicBezTo>
                    <a:pt x="14225" y="7447"/>
                    <a:pt x="14195" y="7508"/>
                    <a:pt x="14195" y="7508"/>
                  </a:cubicBezTo>
                  <a:cubicBezTo>
                    <a:pt x="14177" y="7535"/>
                    <a:pt x="14167" y="7546"/>
                    <a:pt x="14162" y="7546"/>
                  </a:cubicBezTo>
                  <a:cubicBezTo>
                    <a:pt x="14149" y="7546"/>
                    <a:pt x="14165" y="7481"/>
                    <a:pt x="14165" y="7417"/>
                  </a:cubicBezTo>
                  <a:cubicBezTo>
                    <a:pt x="14179" y="7372"/>
                    <a:pt x="14183" y="7353"/>
                    <a:pt x="14180" y="7353"/>
                  </a:cubicBezTo>
                  <a:cubicBezTo>
                    <a:pt x="14170" y="7353"/>
                    <a:pt x="14089" y="7537"/>
                    <a:pt x="14043" y="7721"/>
                  </a:cubicBezTo>
                  <a:cubicBezTo>
                    <a:pt x="14010" y="7871"/>
                    <a:pt x="13995" y="7939"/>
                    <a:pt x="13988" y="7939"/>
                  </a:cubicBezTo>
                  <a:cubicBezTo>
                    <a:pt x="13982" y="7939"/>
                    <a:pt x="13982" y="7894"/>
                    <a:pt x="13982" y="7812"/>
                  </a:cubicBezTo>
                  <a:cubicBezTo>
                    <a:pt x="14000" y="7759"/>
                    <a:pt x="14007" y="7707"/>
                    <a:pt x="13999" y="7707"/>
                  </a:cubicBezTo>
                  <a:cubicBezTo>
                    <a:pt x="13992" y="7707"/>
                    <a:pt x="13978" y="7735"/>
                    <a:pt x="13952" y="7812"/>
                  </a:cubicBezTo>
                  <a:cubicBezTo>
                    <a:pt x="13952" y="7812"/>
                    <a:pt x="13891" y="7964"/>
                    <a:pt x="13921" y="7964"/>
                  </a:cubicBezTo>
                  <a:lnTo>
                    <a:pt x="13800" y="8207"/>
                  </a:lnTo>
                  <a:cubicBezTo>
                    <a:pt x="13678" y="8359"/>
                    <a:pt x="13648" y="8420"/>
                    <a:pt x="13587" y="8511"/>
                  </a:cubicBezTo>
                  <a:cubicBezTo>
                    <a:pt x="13587" y="8602"/>
                    <a:pt x="13587" y="8602"/>
                    <a:pt x="13526" y="8663"/>
                  </a:cubicBezTo>
                  <a:cubicBezTo>
                    <a:pt x="13496" y="8663"/>
                    <a:pt x="13435" y="8724"/>
                    <a:pt x="13526" y="8754"/>
                  </a:cubicBezTo>
                  <a:cubicBezTo>
                    <a:pt x="13496" y="8845"/>
                    <a:pt x="13466" y="8936"/>
                    <a:pt x="13405" y="8997"/>
                  </a:cubicBezTo>
                  <a:cubicBezTo>
                    <a:pt x="13387" y="8991"/>
                    <a:pt x="13372" y="8989"/>
                    <a:pt x="13359" y="8989"/>
                  </a:cubicBezTo>
                  <a:cubicBezTo>
                    <a:pt x="13304" y="8989"/>
                    <a:pt x="13289" y="9033"/>
                    <a:pt x="13314" y="9058"/>
                  </a:cubicBezTo>
                  <a:cubicBezTo>
                    <a:pt x="13314" y="9149"/>
                    <a:pt x="13283" y="9240"/>
                    <a:pt x="13283" y="9240"/>
                  </a:cubicBezTo>
                  <a:cubicBezTo>
                    <a:pt x="13282" y="9240"/>
                    <a:pt x="13282" y="9239"/>
                    <a:pt x="13281" y="9239"/>
                  </a:cubicBezTo>
                  <a:cubicBezTo>
                    <a:pt x="13275" y="9239"/>
                    <a:pt x="13263" y="9253"/>
                    <a:pt x="13245" y="9277"/>
                  </a:cubicBezTo>
                  <a:lnTo>
                    <a:pt x="13245" y="9277"/>
                  </a:lnTo>
                  <a:cubicBezTo>
                    <a:pt x="13238" y="9273"/>
                    <a:pt x="13230" y="9271"/>
                    <a:pt x="13222" y="9271"/>
                  </a:cubicBezTo>
                  <a:lnTo>
                    <a:pt x="13192" y="9332"/>
                  </a:lnTo>
                  <a:lnTo>
                    <a:pt x="13169" y="9401"/>
                  </a:lnTo>
                  <a:lnTo>
                    <a:pt x="13169" y="9401"/>
                  </a:lnTo>
                  <a:cubicBezTo>
                    <a:pt x="13200" y="9347"/>
                    <a:pt x="13226" y="9305"/>
                    <a:pt x="13245" y="9277"/>
                  </a:cubicBezTo>
                  <a:lnTo>
                    <a:pt x="13245" y="9277"/>
                  </a:lnTo>
                  <a:cubicBezTo>
                    <a:pt x="13265" y="9289"/>
                    <a:pt x="13275" y="9317"/>
                    <a:pt x="13253" y="9362"/>
                  </a:cubicBezTo>
                  <a:lnTo>
                    <a:pt x="13162" y="9423"/>
                  </a:lnTo>
                  <a:lnTo>
                    <a:pt x="13169" y="9401"/>
                  </a:lnTo>
                  <a:lnTo>
                    <a:pt x="13169" y="9401"/>
                  </a:lnTo>
                  <a:cubicBezTo>
                    <a:pt x="13027" y="9645"/>
                    <a:pt x="12775" y="10135"/>
                    <a:pt x="12523" y="10639"/>
                  </a:cubicBezTo>
                  <a:cubicBezTo>
                    <a:pt x="12462" y="10699"/>
                    <a:pt x="12462" y="10821"/>
                    <a:pt x="12493" y="10821"/>
                  </a:cubicBezTo>
                  <a:cubicBezTo>
                    <a:pt x="12554" y="10851"/>
                    <a:pt x="12523" y="10851"/>
                    <a:pt x="12462" y="10912"/>
                  </a:cubicBezTo>
                  <a:cubicBezTo>
                    <a:pt x="12324" y="10940"/>
                    <a:pt x="12261" y="11068"/>
                    <a:pt x="12343" y="11068"/>
                  </a:cubicBezTo>
                  <a:cubicBezTo>
                    <a:pt x="12351" y="11068"/>
                    <a:pt x="12360" y="11067"/>
                    <a:pt x="12371" y="11064"/>
                  </a:cubicBezTo>
                  <a:cubicBezTo>
                    <a:pt x="12422" y="11039"/>
                    <a:pt x="12451" y="11024"/>
                    <a:pt x="12458" y="11024"/>
                  </a:cubicBezTo>
                  <a:cubicBezTo>
                    <a:pt x="12467" y="11024"/>
                    <a:pt x="12430" y="11054"/>
                    <a:pt x="12341" y="11125"/>
                  </a:cubicBezTo>
                  <a:cubicBezTo>
                    <a:pt x="12250" y="11186"/>
                    <a:pt x="12250" y="11186"/>
                    <a:pt x="12250" y="11307"/>
                  </a:cubicBezTo>
                  <a:cubicBezTo>
                    <a:pt x="12276" y="11307"/>
                    <a:pt x="12257" y="11374"/>
                    <a:pt x="12232" y="11374"/>
                  </a:cubicBezTo>
                  <a:cubicBezTo>
                    <a:pt x="12228" y="11374"/>
                    <a:pt x="12224" y="11372"/>
                    <a:pt x="12219" y="11368"/>
                  </a:cubicBezTo>
                  <a:cubicBezTo>
                    <a:pt x="12128" y="11429"/>
                    <a:pt x="12067" y="11490"/>
                    <a:pt x="12098" y="11520"/>
                  </a:cubicBezTo>
                  <a:cubicBezTo>
                    <a:pt x="12098" y="11520"/>
                    <a:pt x="12067" y="11581"/>
                    <a:pt x="12007" y="11642"/>
                  </a:cubicBezTo>
                  <a:cubicBezTo>
                    <a:pt x="11915" y="11733"/>
                    <a:pt x="11915" y="11824"/>
                    <a:pt x="11915" y="11915"/>
                  </a:cubicBezTo>
                  <a:cubicBezTo>
                    <a:pt x="11872" y="12111"/>
                    <a:pt x="11828" y="12198"/>
                    <a:pt x="11807" y="12198"/>
                  </a:cubicBezTo>
                  <a:cubicBezTo>
                    <a:pt x="11799" y="12198"/>
                    <a:pt x="11794" y="12184"/>
                    <a:pt x="11794" y="12158"/>
                  </a:cubicBezTo>
                  <a:cubicBezTo>
                    <a:pt x="11790" y="12143"/>
                    <a:pt x="11784" y="12137"/>
                    <a:pt x="11776" y="12137"/>
                  </a:cubicBezTo>
                  <a:cubicBezTo>
                    <a:pt x="11722" y="12137"/>
                    <a:pt x="11585" y="12474"/>
                    <a:pt x="11611" y="12554"/>
                  </a:cubicBezTo>
                  <a:cubicBezTo>
                    <a:pt x="11632" y="12635"/>
                    <a:pt x="11638" y="12662"/>
                    <a:pt x="11632" y="12662"/>
                  </a:cubicBezTo>
                  <a:cubicBezTo>
                    <a:pt x="11628" y="12662"/>
                    <a:pt x="11621" y="12655"/>
                    <a:pt x="11611" y="12645"/>
                  </a:cubicBezTo>
                  <a:cubicBezTo>
                    <a:pt x="11581" y="12645"/>
                    <a:pt x="11551" y="12705"/>
                    <a:pt x="11551" y="12705"/>
                  </a:cubicBezTo>
                  <a:cubicBezTo>
                    <a:pt x="11490" y="12797"/>
                    <a:pt x="11459" y="12857"/>
                    <a:pt x="11429" y="12857"/>
                  </a:cubicBezTo>
                  <a:cubicBezTo>
                    <a:pt x="11429" y="12857"/>
                    <a:pt x="11399" y="12918"/>
                    <a:pt x="11338" y="13101"/>
                  </a:cubicBezTo>
                  <a:cubicBezTo>
                    <a:pt x="11307" y="13313"/>
                    <a:pt x="11186" y="13526"/>
                    <a:pt x="11064" y="13557"/>
                  </a:cubicBezTo>
                  <a:lnTo>
                    <a:pt x="11003" y="13739"/>
                  </a:lnTo>
                  <a:cubicBezTo>
                    <a:pt x="11030" y="13845"/>
                    <a:pt x="11033" y="13927"/>
                    <a:pt x="10994" y="13927"/>
                  </a:cubicBezTo>
                  <a:cubicBezTo>
                    <a:pt x="10988" y="13927"/>
                    <a:pt x="10981" y="13925"/>
                    <a:pt x="10973" y="13921"/>
                  </a:cubicBezTo>
                  <a:cubicBezTo>
                    <a:pt x="10963" y="13911"/>
                    <a:pt x="10952" y="13904"/>
                    <a:pt x="10944" y="13900"/>
                  </a:cubicBezTo>
                  <a:lnTo>
                    <a:pt x="10944" y="13900"/>
                  </a:lnTo>
                  <a:cubicBezTo>
                    <a:pt x="10962" y="14020"/>
                    <a:pt x="10778" y="14288"/>
                    <a:pt x="10709" y="14288"/>
                  </a:cubicBezTo>
                  <a:cubicBezTo>
                    <a:pt x="10706" y="14288"/>
                    <a:pt x="10702" y="14287"/>
                    <a:pt x="10699" y="14286"/>
                  </a:cubicBezTo>
                  <a:cubicBezTo>
                    <a:pt x="10688" y="14275"/>
                    <a:pt x="10681" y="14268"/>
                    <a:pt x="10675" y="14268"/>
                  </a:cubicBezTo>
                  <a:cubicBezTo>
                    <a:pt x="10665" y="14268"/>
                    <a:pt x="10658" y="14289"/>
                    <a:pt x="10639" y="14347"/>
                  </a:cubicBezTo>
                  <a:lnTo>
                    <a:pt x="10669" y="14347"/>
                  </a:lnTo>
                  <a:cubicBezTo>
                    <a:pt x="10699" y="14377"/>
                    <a:pt x="10730" y="14377"/>
                    <a:pt x="10699" y="14468"/>
                  </a:cubicBezTo>
                  <a:cubicBezTo>
                    <a:pt x="10647" y="14521"/>
                    <a:pt x="10617" y="14596"/>
                    <a:pt x="10590" y="14596"/>
                  </a:cubicBezTo>
                  <a:cubicBezTo>
                    <a:pt x="10586" y="14596"/>
                    <a:pt x="10582" y="14594"/>
                    <a:pt x="10578" y="14590"/>
                  </a:cubicBezTo>
                  <a:cubicBezTo>
                    <a:pt x="10517" y="14651"/>
                    <a:pt x="10426" y="14742"/>
                    <a:pt x="10456" y="14742"/>
                  </a:cubicBezTo>
                  <a:cubicBezTo>
                    <a:pt x="10456" y="14742"/>
                    <a:pt x="10426" y="14833"/>
                    <a:pt x="10365" y="14894"/>
                  </a:cubicBezTo>
                  <a:cubicBezTo>
                    <a:pt x="10304" y="14955"/>
                    <a:pt x="10274" y="15046"/>
                    <a:pt x="10183" y="15198"/>
                  </a:cubicBezTo>
                  <a:cubicBezTo>
                    <a:pt x="10183" y="15289"/>
                    <a:pt x="10122" y="15441"/>
                    <a:pt x="10061" y="15441"/>
                  </a:cubicBezTo>
                  <a:cubicBezTo>
                    <a:pt x="10061" y="15441"/>
                    <a:pt x="10000" y="15593"/>
                    <a:pt x="10000" y="15684"/>
                  </a:cubicBezTo>
                  <a:cubicBezTo>
                    <a:pt x="9921" y="15817"/>
                    <a:pt x="9888" y="15903"/>
                    <a:pt x="9860" y="15903"/>
                  </a:cubicBezTo>
                  <a:cubicBezTo>
                    <a:pt x="9856" y="15903"/>
                    <a:pt x="9852" y="15901"/>
                    <a:pt x="9848" y="15897"/>
                  </a:cubicBezTo>
                  <a:cubicBezTo>
                    <a:pt x="9818" y="15897"/>
                    <a:pt x="9818" y="15897"/>
                    <a:pt x="9788" y="15988"/>
                  </a:cubicBezTo>
                  <a:cubicBezTo>
                    <a:pt x="9818" y="16019"/>
                    <a:pt x="9788" y="16079"/>
                    <a:pt x="9757" y="16171"/>
                  </a:cubicBezTo>
                  <a:cubicBezTo>
                    <a:pt x="9696" y="16231"/>
                    <a:pt x="9666" y="16323"/>
                    <a:pt x="9666" y="16323"/>
                  </a:cubicBezTo>
                  <a:cubicBezTo>
                    <a:pt x="9696" y="16323"/>
                    <a:pt x="9696" y="16323"/>
                    <a:pt x="9666" y="16414"/>
                  </a:cubicBezTo>
                  <a:cubicBezTo>
                    <a:pt x="9605" y="16505"/>
                    <a:pt x="9453" y="16718"/>
                    <a:pt x="9423" y="16779"/>
                  </a:cubicBezTo>
                  <a:cubicBezTo>
                    <a:pt x="9342" y="16941"/>
                    <a:pt x="9315" y="16995"/>
                    <a:pt x="9324" y="16995"/>
                  </a:cubicBezTo>
                  <a:cubicBezTo>
                    <a:pt x="9328" y="16995"/>
                    <a:pt x="9342" y="16981"/>
                    <a:pt x="9362" y="16961"/>
                  </a:cubicBezTo>
                  <a:cubicBezTo>
                    <a:pt x="9386" y="16937"/>
                    <a:pt x="9405" y="16923"/>
                    <a:pt x="9412" y="16923"/>
                  </a:cubicBezTo>
                  <a:cubicBezTo>
                    <a:pt x="9424" y="16923"/>
                    <a:pt x="9406" y="16959"/>
                    <a:pt x="9332" y="17052"/>
                  </a:cubicBezTo>
                  <a:cubicBezTo>
                    <a:pt x="9301" y="17113"/>
                    <a:pt x="9149" y="17356"/>
                    <a:pt x="9028" y="17569"/>
                  </a:cubicBezTo>
                  <a:cubicBezTo>
                    <a:pt x="8876" y="17903"/>
                    <a:pt x="8876" y="17903"/>
                    <a:pt x="8906" y="17903"/>
                  </a:cubicBezTo>
                  <a:cubicBezTo>
                    <a:pt x="8923" y="17898"/>
                    <a:pt x="8936" y="17895"/>
                    <a:pt x="8944" y="17895"/>
                  </a:cubicBezTo>
                  <a:cubicBezTo>
                    <a:pt x="8983" y="17895"/>
                    <a:pt x="8945" y="17945"/>
                    <a:pt x="8845" y="17994"/>
                  </a:cubicBezTo>
                  <a:cubicBezTo>
                    <a:pt x="8693" y="18116"/>
                    <a:pt x="8663" y="18207"/>
                    <a:pt x="8693" y="18207"/>
                  </a:cubicBezTo>
                  <a:cubicBezTo>
                    <a:pt x="8693" y="18298"/>
                    <a:pt x="8693" y="18298"/>
                    <a:pt x="8663" y="18389"/>
                  </a:cubicBezTo>
                  <a:cubicBezTo>
                    <a:pt x="8659" y="18386"/>
                    <a:pt x="8655" y="18384"/>
                    <a:pt x="8650" y="18384"/>
                  </a:cubicBezTo>
                  <a:cubicBezTo>
                    <a:pt x="8618" y="18384"/>
                    <a:pt x="8568" y="18473"/>
                    <a:pt x="8541" y="18633"/>
                  </a:cubicBezTo>
                  <a:cubicBezTo>
                    <a:pt x="8481" y="18693"/>
                    <a:pt x="8481" y="18693"/>
                    <a:pt x="8450" y="18693"/>
                  </a:cubicBezTo>
                  <a:cubicBezTo>
                    <a:pt x="8450" y="18693"/>
                    <a:pt x="8420" y="18754"/>
                    <a:pt x="8389" y="18845"/>
                  </a:cubicBezTo>
                  <a:cubicBezTo>
                    <a:pt x="8359" y="19028"/>
                    <a:pt x="8085" y="19484"/>
                    <a:pt x="8025" y="19544"/>
                  </a:cubicBezTo>
                  <a:cubicBezTo>
                    <a:pt x="8025" y="19544"/>
                    <a:pt x="7964" y="19636"/>
                    <a:pt x="7964" y="19727"/>
                  </a:cubicBezTo>
                  <a:cubicBezTo>
                    <a:pt x="7989" y="19828"/>
                    <a:pt x="7952" y="19887"/>
                    <a:pt x="7904" y="19887"/>
                  </a:cubicBezTo>
                  <a:cubicBezTo>
                    <a:pt x="7894" y="19887"/>
                    <a:pt x="7883" y="19884"/>
                    <a:pt x="7873" y="19879"/>
                  </a:cubicBezTo>
                  <a:cubicBezTo>
                    <a:pt x="7852" y="19869"/>
                    <a:pt x="7839" y="19862"/>
                    <a:pt x="7831" y="19862"/>
                  </a:cubicBezTo>
                  <a:cubicBezTo>
                    <a:pt x="7815" y="19862"/>
                    <a:pt x="7822" y="19889"/>
                    <a:pt x="7842" y="19970"/>
                  </a:cubicBezTo>
                  <a:cubicBezTo>
                    <a:pt x="7842" y="20049"/>
                    <a:pt x="7682" y="20358"/>
                    <a:pt x="7620" y="20358"/>
                  </a:cubicBezTo>
                  <a:cubicBezTo>
                    <a:pt x="7610" y="20358"/>
                    <a:pt x="7603" y="20351"/>
                    <a:pt x="7599" y="20335"/>
                  </a:cubicBezTo>
                  <a:cubicBezTo>
                    <a:pt x="7569" y="20304"/>
                    <a:pt x="7538" y="20304"/>
                    <a:pt x="7538" y="20304"/>
                  </a:cubicBezTo>
                  <a:cubicBezTo>
                    <a:pt x="7538" y="20396"/>
                    <a:pt x="7508" y="20487"/>
                    <a:pt x="7508" y="20487"/>
                  </a:cubicBezTo>
                  <a:cubicBezTo>
                    <a:pt x="7538" y="20487"/>
                    <a:pt x="7478" y="20578"/>
                    <a:pt x="7356" y="20821"/>
                  </a:cubicBezTo>
                  <a:cubicBezTo>
                    <a:pt x="7295" y="20973"/>
                    <a:pt x="7174" y="21307"/>
                    <a:pt x="7082" y="21459"/>
                  </a:cubicBezTo>
                  <a:cubicBezTo>
                    <a:pt x="6991" y="21611"/>
                    <a:pt x="6870" y="21855"/>
                    <a:pt x="6809" y="21915"/>
                  </a:cubicBezTo>
                  <a:cubicBezTo>
                    <a:pt x="6778" y="21976"/>
                    <a:pt x="6718" y="22067"/>
                    <a:pt x="6687" y="22250"/>
                  </a:cubicBezTo>
                  <a:cubicBezTo>
                    <a:pt x="6660" y="22333"/>
                    <a:pt x="6607" y="22466"/>
                    <a:pt x="6574" y="22466"/>
                  </a:cubicBezTo>
                  <a:cubicBezTo>
                    <a:pt x="6571" y="22466"/>
                    <a:pt x="6568" y="22465"/>
                    <a:pt x="6566" y="22462"/>
                  </a:cubicBezTo>
                  <a:lnTo>
                    <a:pt x="6505" y="22554"/>
                  </a:lnTo>
                  <a:cubicBezTo>
                    <a:pt x="6474" y="22736"/>
                    <a:pt x="6414" y="22797"/>
                    <a:pt x="6414" y="22797"/>
                  </a:cubicBezTo>
                  <a:cubicBezTo>
                    <a:pt x="6383" y="22797"/>
                    <a:pt x="6323" y="22858"/>
                    <a:pt x="6323" y="22949"/>
                  </a:cubicBezTo>
                  <a:cubicBezTo>
                    <a:pt x="6353" y="22979"/>
                    <a:pt x="6323" y="23040"/>
                    <a:pt x="6231" y="23192"/>
                  </a:cubicBezTo>
                  <a:cubicBezTo>
                    <a:pt x="6171" y="23283"/>
                    <a:pt x="5806" y="23952"/>
                    <a:pt x="5471" y="24621"/>
                  </a:cubicBezTo>
                  <a:cubicBezTo>
                    <a:pt x="5319" y="24955"/>
                    <a:pt x="5137" y="25289"/>
                    <a:pt x="5015" y="25532"/>
                  </a:cubicBezTo>
                  <a:cubicBezTo>
                    <a:pt x="4955" y="25684"/>
                    <a:pt x="4894" y="25776"/>
                    <a:pt x="4864" y="25836"/>
                  </a:cubicBezTo>
                  <a:cubicBezTo>
                    <a:pt x="4833" y="25928"/>
                    <a:pt x="4833" y="25958"/>
                    <a:pt x="4833" y="25958"/>
                  </a:cubicBezTo>
                  <a:cubicBezTo>
                    <a:pt x="4833" y="25958"/>
                    <a:pt x="4772" y="26049"/>
                    <a:pt x="4712" y="26201"/>
                  </a:cubicBezTo>
                  <a:cubicBezTo>
                    <a:pt x="4651" y="26292"/>
                    <a:pt x="4590" y="26444"/>
                    <a:pt x="4590" y="26444"/>
                  </a:cubicBezTo>
                  <a:cubicBezTo>
                    <a:pt x="4588" y="26443"/>
                    <a:pt x="4585" y="26443"/>
                    <a:pt x="4583" y="26443"/>
                  </a:cubicBezTo>
                  <a:cubicBezTo>
                    <a:pt x="4516" y="26443"/>
                    <a:pt x="4343" y="26818"/>
                    <a:pt x="4256" y="27052"/>
                  </a:cubicBezTo>
                  <a:cubicBezTo>
                    <a:pt x="4256" y="27174"/>
                    <a:pt x="4225" y="27235"/>
                    <a:pt x="4164" y="27326"/>
                  </a:cubicBezTo>
                  <a:cubicBezTo>
                    <a:pt x="4160" y="27324"/>
                    <a:pt x="4156" y="27323"/>
                    <a:pt x="4152" y="27323"/>
                  </a:cubicBezTo>
                  <a:cubicBezTo>
                    <a:pt x="4088" y="27323"/>
                    <a:pt x="3980" y="27520"/>
                    <a:pt x="3952" y="27691"/>
                  </a:cubicBezTo>
                  <a:cubicBezTo>
                    <a:pt x="3977" y="27791"/>
                    <a:pt x="3939" y="27850"/>
                    <a:pt x="3891" y="27850"/>
                  </a:cubicBezTo>
                  <a:cubicBezTo>
                    <a:pt x="3881" y="27850"/>
                    <a:pt x="3871" y="27848"/>
                    <a:pt x="3860" y="27842"/>
                  </a:cubicBezTo>
                  <a:cubicBezTo>
                    <a:pt x="3855" y="27840"/>
                    <a:pt x="3850" y="27839"/>
                    <a:pt x="3844" y="27839"/>
                  </a:cubicBezTo>
                  <a:cubicBezTo>
                    <a:pt x="3785" y="27839"/>
                    <a:pt x="3711" y="27982"/>
                    <a:pt x="3739" y="28177"/>
                  </a:cubicBezTo>
                  <a:cubicBezTo>
                    <a:pt x="3739" y="28268"/>
                    <a:pt x="3739" y="28268"/>
                    <a:pt x="3648" y="28329"/>
                  </a:cubicBezTo>
                  <a:cubicBezTo>
                    <a:pt x="3557" y="28390"/>
                    <a:pt x="3526" y="28450"/>
                    <a:pt x="3557" y="28481"/>
                  </a:cubicBezTo>
                  <a:cubicBezTo>
                    <a:pt x="3557" y="28602"/>
                    <a:pt x="3526" y="28663"/>
                    <a:pt x="3435" y="28724"/>
                  </a:cubicBezTo>
                  <a:cubicBezTo>
                    <a:pt x="3283" y="28846"/>
                    <a:pt x="3283" y="28846"/>
                    <a:pt x="3313" y="28937"/>
                  </a:cubicBezTo>
                  <a:cubicBezTo>
                    <a:pt x="3313" y="28967"/>
                    <a:pt x="3313" y="29028"/>
                    <a:pt x="3283" y="29058"/>
                  </a:cubicBezTo>
                  <a:cubicBezTo>
                    <a:pt x="3283" y="29089"/>
                    <a:pt x="3283" y="29119"/>
                    <a:pt x="3253" y="29119"/>
                  </a:cubicBezTo>
                  <a:cubicBezTo>
                    <a:pt x="3253" y="29150"/>
                    <a:pt x="3253" y="29150"/>
                    <a:pt x="3253" y="29150"/>
                  </a:cubicBezTo>
                  <a:cubicBezTo>
                    <a:pt x="3230" y="29194"/>
                    <a:pt x="3208" y="29222"/>
                    <a:pt x="3186" y="29222"/>
                  </a:cubicBezTo>
                  <a:cubicBezTo>
                    <a:pt x="3178" y="29222"/>
                    <a:pt x="3170" y="29218"/>
                    <a:pt x="3161" y="29210"/>
                  </a:cubicBezTo>
                  <a:cubicBezTo>
                    <a:pt x="3161" y="29225"/>
                    <a:pt x="3154" y="29225"/>
                    <a:pt x="3146" y="29225"/>
                  </a:cubicBezTo>
                  <a:cubicBezTo>
                    <a:pt x="3139" y="29225"/>
                    <a:pt x="3131" y="29225"/>
                    <a:pt x="3131" y="29241"/>
                  </a:cubicBezTo>
                  <a:cubicBezTo>
                    <a:pt x="3131" y="29241"/>
                    <a:pt x="3131" y="29254"/>
                    <a:pt x="3122" y="29254"/>
                  </a:cubicBezTo>
                  <a:cubicBezTo>
                    <a:pt x="3117" y="29254"/>
                    <a:pt x="3111" y="29251"/>
                    <a:pt x="3101" y="29241"/>
                  </a:cubicBezTo>
                  <a:cubicBezTo>
                    <a:pt x="3101" y="29241"/>
                    <a:pt x="3101" y="29271"/>
                    <a:pt x="3101" y="29271"/>
                  </a:cubicBezTo>
                  <a:lnTo>
                    <a:pt x="3101" y="29332"/>
                  </a:lnTo>
                  <a:cubicBezTo>
                    <a:pt x="3101" y="29362"/>
                    <a:pt x="3009" y="29423"/>
                    <a:pt x="2949" y="29545"/>
                  </a:cubicBezTo>
                  <a:cubicBezTo>
                    <a:pt x="2949" y="29575"/>
                    <a:pt x="2918" y="29575"/>
                    <a:pt x="2918" y="29605"/>
                  </a:cubicBezTo>
                  <a:cubicBezTo>
                    <a:pt x="2918" y="29466"/>
                    <a:pt x="2918" y="29405"/>
                    <a:pt x="2910" y="29405"/>
                  </a:cubicBezTo>
                  <a:cubicBezTo>
                    <a:pt x="2905" y="29405"/>
                    <a:pt x="2898" y="29422"/>
                    <a:pt x="2888" y="29453"/>
                  </a:cubicBezTo>
                  <a:cubicBezTo>
                    <a:pt x="2862" y="29530"/>
                    <a:pt x="2848" y="29564"/>
                    <a:pt x="2843" y="29564"/>
                  </a:cubicBezTo>
                  <a:cubicBezTo>
                    <a:pt x="2838" y="29564"/>
                    <a:pt x="2852" y="29499"/>
                    <a:pt x="2888" y="29393"/>
                  </a:cubicBezTo>
                  <a:cubicBezTo>
                    <a:pt x="2857" y="29362"/>
                    <a:pt x="2888" y="29241"/>
                    <a:pt x="2888" y="29210"/>
                  </a:cubicBezTo>
                  <a:cubicBezTo>
                    <a:pt x="2888" y="29150"/>
                    <a:pt x="2888" y="29119"/>
                    <a:pt x="2918" y="29089"/>
                  </a:cubicBezTo>
                  <a:cubicBezTo>
                    <a:pt x="2918" y="29089"/>
                    <a:pt x="2888" y="29058"/>
                    <a:pt x="2888" y="29058"/>
                  </a:cubicBezTo>
                  <a:cubicBezTo>
                    <a:pt x="2888" y="29028"/>
                    <a:pt x="2888" y="29028"/>
                    <a:pt x="2857" y="28998"/>
                  </a:cubicBezTo>
                  <a:cubicBezTo>
                    <a:pt x="2857" y="28967"/>
                    <a:pt x="2857" y="28906"/>
                    <a:pt x="2857" y="28876"/>
                  </a:cubicBezTo>
                  <a:cubicBezTo>
                    <a:pt x="2827" y="28694"/>
                    <a:pt x="2827" y="28481"/>
                    <a:pt x="2827" y="28359"/>
                  </a:cubicBezTo>
                  <a:cubicBezTo>
                    <a:pt x="2827" y="28177"/>
                    <a:pt x="2797" y="28086"/>
                    <a:pt x="2766" y="27903"/>
                  </a:cubicBezTo>
                  <a:cubicBezTo>
                    <a:pt x="2705" y="27751"/>
                    <a:pt x="2705" y="27751"/>
                    <a:pt x="2736" y="27660"/>
                  </a:cubicBezTo>
                  <a:cubicBezTo>
                    <a:pt x="2766" y="27660"/>
                    <a:pt x="2766" y="27113"/>
                    <a:pt x="2705" y="27113"/>
                  </a:cubicBezTo>
                  <a:lnTo>
                    <a:pt x="2705" y="27022"/>
                  </a:lnTo>
                  <a:cubicBezTo>
                    <a:pt x="2736" y="26931"/>
                    <a:pt x="2705" y="26870"/>
                    <a:pt x="2675" y="26870"/>
                  </a:cubicBezTo>
                  <a:cubicBezTo>
                    <a:pt x="2584" y="26870"/>
                    <a:pt x="2584" y="26779"/>
                    <a:pt x="2675" y="26687"/>
                  </a:cubicBezTo>
                  <a:cubicBezTo>
                    <a:pt x="2766" y="26687"/>
                    <a:pt x="2766" y="26596"/>
                    <a:pt x="2705" y="26596"/>
                  </a:cubicBezTo>
                  <a:cubicBezTo>
                    <a:pt x="2675" y="26505"/>
                    <a:pt x="2645" y="26414"/>
                    <a:pt x="2645" y="26323"/>
                  </a:cubicBezTo>
                  <a:cubicBezTo>
                    <a:pt x="2645" y="26232"/>
                    <a:pt x="2645" y="26140"/>
                    <a:pt x="2584" y="26140"/>
                  </a:cubicBezTo>
                  <a:cubicBezTo>
                    <a:pt x="2580" y="26144"/>
                    <a:pt x="2576" y="26146"/>
                    <a:pt x="2572" y="26146"/>
                  </a:cubicBezTo>
                  <a:cubicBezTo>
                    <a:pt x="2546" y="26146"/>
                    <a:pt x="2523" y="26067"/>
                    <a:pt x="2523" y="25988"/>
                  </a:cubicBezTo>
                  <a:cubicBezTo>
                    <a:pt x="2553" y="25988"/>
                    <a:pt x="2553" y="25988"/>
                    <a:pt x="2614" y="26049"/>
                  </a:cubicBezTo>
                  <a:lnTo>
                    <a:pt x="2584" y="25897"/>
                  </a:lnTo>
                  <a:cubicBezTo>
                    <a:pt x="2584" y="25806"/>
                    <a:pt x="2614" y="25624"/>
                    <a:pt x="2645" y="25624"/>
                  </a:cubicBezTo>
                  <a:cubicBezTo>
                    <a:pt x="2666" y="25559"/>
                    <a:pt x="2657" y="25495"/>
                    <a:pt x="2629" y="25495"/>
                  </a:cubicBezTo>
                  <a:cubicBezTo>
                    <a:pt x="2617" y="25495"/>
                    <a:pt x="2602" y="25506"/>
                    <a:pt x="2584" y="25532"/>
                  </a:cubicBezTo>
                  <a:cubicBezTo>
                    <a:pt x="2523" y="25532"/>
                    <a:pt x="2523" y="25532"/>
                    <a:pt x="2523" y="25350"/>
                  </a:cubicBezTo>
                  <a:cubicBezTo>
                    <a:pt x="2493" y="25259"/>
                    <a:pt x="2493" y="25198"/>
                    <a:pt x="2523" y="25168"/>
                  </a:cubicBezTo>
                  <a:cubicBezTo>
                    <a:pt x="2553" y="25168"/>
                    <a:pt x="2553" y="25168"/>
                    <a:pt x="2553" y="25016"/>
                  </a:cubicBezTo>
                  <a:cubicBezTo>
                    <a:pt x="2523" y="24742"/>
                    <a:pt x="2401" y="24469"/>
                    <a:pt x="2341" y="24408"/>
                  </a:cubicBezTo>
                  <a:cubicBezTo>
                    <a:pt x="2249" y="24408"/>
                    <a:pt x="2249" y="24408"/>
                    <a:pt x="2310" y="24317"/>
                  </a:cubicBezTo>
                  <a:cubicBezTo>
                    <a:pt x="2341" y="24317"/>
                    <a:pt x="2341" y="24225"/>
                    <a:pt x="2341" y="24134"/>
                  </a:cubicBezTo>
                  <a:cubicBezTo>
                    <a:pt x="2320" y="24134"/>
                    <a:pt x="2327" y="24094"/>
                    <a:pt x="2334" y="24094"/>
                  </a:cubicBezTo>
                  <a:cubicBezTo>
                    <a:pt x="2337" y="24094"/>
                    <a:pt x="2341" y="24104"/>
                    <a:pt x="2341" y="24134"/>
                  </a:cubicBezTo>
                  <a:cubicBezTo>
                    <a:pt x="2371" y="24134"/>
                    <a:pt x="2371" y="24225"/>
                    <a:pt x="2401" y="24317"/>
                  </a:cubicBezTo>
                  <a:lnTo>
                    <a:pt x="2432" y="24317"/>
                  </a:lnTo>
                  <a:cubicBezTo>
                    <a:pt x="2493" y="24225"/>
                    <a:pt x="2493" y="24134"/>
                    <a:pt x="2401" y="24043"/>
                  </a:cubicBezTo>
                  <a:cubicBezTo>
                    <a:pt x="2371" y="23952"/>
                    <a:pt x="2371" y="23952"/>
                    <a:pt x="2371" y="23861"/>
                  </a:cubicBezTo>
                  <a:cubicBezTo>
                    <a:pt x="2401" y="23769"/>
                    <a:pt x="2432" y="23678"/>
                    <a:pt x="2401" y="23678"/>
                  </a:cubicBezTo>
                  <a:cubicBezTo>
                    <a:pt x="2401" y="23678"/>
                    <a:pt x="2401" y="23496"/>
                    <a:pt x="2432" y="23405"/>
                  </a:cubicBezTo>
                  <a:cubicBezTo>
                    <a:pt x="2401" y="23253"/>
                    <a:pt x="2401" y="23162"/>
                    <a:pt x="2371" y="23162"/>
                  </a:cubicBezTo>
                  <a:cubicBezTo>
                    <a:pt x="2341" y="23162"/>
                    <a:pt x="2310" y="23070"/>
                    <a:pt x="2310" y="22979"/>
                  </a:cubicBezTo>
                  <a:cubicBezTo>
                    <a:pt x="2310" y="22888"/>
                    <a:pt x="2310" y="22797"/>
                    <a:pt x="2280" y="22797"/>
                  </a:cubicBezTo>
                  <a:cubicBezTo>
                    <a:pt x="2219" y="22797"/>
                    <a:pt x="2189" y="22736"/>
                    <a:pt x="2189" y="22554"/>
                  </a:cubicBezTo>
                  <a:cubicBezTo>
                    <a:pt x="2128" y="22371"/>
                    <a:pt x="2128" y="22371"/>
                    <a:pt x="2189" y="22280"/>
                  </a:cubicBezTo>
                  <a:cubicBezTo>
                    <a:pt x="2219" y="22280"/>
                    <a:pt x="2219" y="22189"/>
                    <a:pt x="2219" y="22098"/>
                  </a:cubicBezTo>
                  <a:cubicBezTo>
                    <a:pt x="2219" y="22098"/>
                    <a:pt x="2219" y="22007"/>
                    <a:pt x="2219" y="21915"/>
                  </a:cubicBezTo>
                  <a:cubicBezTo>
                    <a:pt x="2249" y="21824"/>
                    <a:pt x="2219" y="21824"/>
                    <a:pt x="2189" y="21824"/>
                  </a:cubicBezTo>
                  <a:cubicBezTo>
                    <a:pt x="2158" y="21855"/>
                    <a:pt x="2128" y="21855"/>
                    <a:pt x="2128" y="21855"/>
                  </a:cubicBezTo>
                  <a:cubicBezTo>
                    <a:pt x="2098" y="21763"/>
                    <a:pt x="2189" y="21672"/>
                    <a:pt x="2219" y="21672"/>
                  </a:cubicBezTo>
                  <a:cubicBezTo>
                    <a:pt x="2280" y="21581"/>
                    <a:pt x="2280" y="21581"/>
                    <a:pt x="2189" y="21581"/>
                  </a:cubicBezTo>
                  <a:cubicBezTo>
                    <a:pt x="2158" y="21581"/>
                    <a:pt x="2128" y="21490"/>
                    <a:pt x="2158" y="21307"/>
                  </a:cubicBezTo>
                  <a:cubicBezTo>
                    <a:pt x="2128" y="21125"/>
                    <a:pt x="2128" y="20943"/>
                    <a:pt x="2158" y="20943"/>
                  </a:cubicBezTo>
                  <a:cubicBezTo>
                    <a:pt x="2189" y="20852"/>
                    <a:pt x="2128" y="20791"/>
                    <a:pt x="2128" y="20791"/>
                  </a:cubicBezTo>
                  <a:cubicBezTo>
                    <a:pt x="2098" y="20700"/>
                    <a:pt x="2098" y="20608"/>
                    <a:pt x="2098" y="20335"/>
                  </a:cubicBezTo>
                  <a:cubicBezTo>
                    <a:pt x="2128" y="19909"/>
                    <a:pt x="2128" y="19909"/>
                    <a:pt x="2067" y="19909"/>
                  </a:cubicBezTo>
                  <a:cubicBezTo>
                    <a:pt x="2037" y="19909"/>
                    <a:pt x="1976" y="19909"/>
                    <a:pt x="2067" y="19818"/>
                  </a:cubicBezTo>
                  <a:cubicBezTo>
                    <a:pt x="2067" y="19727"/>
                    <a:pt x="2037" y="19636"/>
                    <a:pt x="1976" y="19453"/>
                  </a:cubicBezTo>
                  <a:cubicBezTo>
                    <a:pt x="1958" y="19399"/>
                    <a:pt x="1929" y="19388"/>
                    <a:pt x="1902" y="19388"/>
                  </a:cubicBezTo>
                  <a:cubicBezTo>
                    <a:pt x="1884" y="19388"/>
                    <a:pt x="1867" y="19393"/>
                    <a:pt x="1854" y="19393"/>
                  </a:cubicBezTo>
                  <a:cubicBezTo>
                    <a:pt x="1763" y="19393"/>
                    <a:pt x="1763" y="19393"/>
                    <a:pt x="1794" y="19210"/>
                  </a:cubicBezTo>
                  <a:cubicBezTo>
                    <a:pt x="1794" y="19119"/>
                    <a:pt x="1824" y="19028"/>
                    <a:pt x="1854" y="19028"/>
                  </a:cubicBezTo>
                  <a:cubicBezTo>
                    <a:pt x="1885" y="19028"/>
                    <a:pt x="1885" y="19119"/>
                    <a:pt x="1885" y="19119"/>
                  </a:cubicBezTo>
                  <a:lnTo>
                    <a:pt x="1885" y="19210"/>
                  </a:lnTo>
                  <a:cubicBezTo>
                    <a:pt x="1946" y="19210"/>
                    <a:pt x="1976" y="19210"/>
                    <a:pt x="1946" y="19028"/>
                  </a:cubicBezTo>
                  <a:cubicBezTo>
                    <a:pt x="1976" y="18937"/>
                    <a:pt x="1976" y="18845"/>
                    <a:pt x="1946" y="18845"/>
                  </a:cubicBezTo>
                  <a:cubicBezTo>
                    <a:pt x="1976" y="18754"/>
                    <a:pt x="1946" y="18572"/>
                    <a:pt x="1946" y="18389"/>
                  </a:cubicBezTo>
                  <a:cubicBezTo>
                    <a:pt x="1915" y="18237"/>
                    <a:pt x="1915" y="17964"/>
                    <a:pt x="1946" y="17873"/>
                  </a:cubicBezTo>
                  <a:cubicBezTo>
                    <a:pt x="1915" y="17690"/>
                    <a:pt x="1915" y="17599"/>
                    <a:pt x="1885" y="17599"/>
                  </a:cubicBezTo>
                  <a:cubicBezTo>
                    <a:pt x="1794" y="17599"/>
                    <a:pt x="1794" y="17508"/>
                    <a:pt x="1824" y="17508"/>
                  </a:cubicBezTo>
                  <a:cubicBezTo>
                    <a:pt x="1885" y="17417"/>
                    <a:pt x="1824" y="16292"/>
                    <a:pt x="1763" y="16201"/>
                  </a:cubicBezTo>
                  <a:lnTo>
                    <a:pt x="1733" y="16019"/>
                  </a:lnTo>
                  <a:cubicBezTo>
                    <a:pt x="1763" y="15836"/>
                    <a:pt x="1733" y="15320"/>
                    <a:pt x="1672" y="15228"/>
                  </a:cubicBezTo>
                  <a:cubicBezTo>
                    <a:pt x="1672" y="15228"/>
                    <a:pt x="1672" y="15137"/>
                    <a:pt x="1672" y="14955"/>
                  </a:cubicBezTo>
                  <a:cubicBezTo>
                    <a:pt x="1672" y="14772"/>
                    <a:pt x="1672" y="14681"/>
                    <a:pt x="1642" y="14620"/>
                  </a:cubicBezTo>
                  <a:cubicBezTo>
                    <a:pt x="1581" y="14529"/>
                    <a:pt x="1550" y="14529"/>
                    <a:pt x="1581" y="14529"/>
                  </a:cubicBezTo>
                  <a:cubicBezTo>
                    <a:pt x="1611" y="14529"/>
                    <a:pt x="1611" y="14347"/>
                    <a:pt x="1581" y="13982"/>
                  </a:cubicBezTo>
                  <a:cubicBezTo>
                    <a:pt x="1561" y="13762"/>
                    <a:pt x="1554" y="13687"/>
                    <a:pt x="1543" y="13687"/>
                  </a:cubicBezTo>
                  <a:cubicBezTo>
                    <a:pt x="1537" y="13687"/>
                    <a:pt x="1530" y="13708"/>
                    <a:pt x="1520" y="13739"/>
                  </a:cubicBezTo>
                  <a:cubicBezTo>
                    <a:pt x="1459" y="13374"/>
                    <a:pt x="1490" y="13374"/>
                    <a:pt x="1520" y="13374"/>
                  </a:cubicBezTo>
                  <a:cubicBezTo>
                    <a:pt x="1537" y="13392"/>
                    <a:pt x="1550" y="13399"/>
                    <a:pt x="1559" y="13399"/>
                  </a:cubicBezTo>
                  <a:cubicBezTo>
                    <a:pt x="1597" y="13399"/>
                    <a:pt x="1563" y="13266"/>
                    <a:pt x="1490" y="13192"/>
                  </a:cubicBezTo>
                  <a:cubicBezTo>
                    <a:pt x="1398" y="13101"/>
                    <a:pt x="1398" y="12949"/>
                    <a:pt x="1429" y="12949"/>
                  </a:cubicBezTo>
                  <a:cubicBezTo>
                    <a:pt x="1433" y="12945"/>
                    <a:pt x="1436" y="12943"/>
                    <a:pt x="1439" y="12943"/>
                  </a:cubicBezTo>
                  <a:cubicBezTo>
                    <a:pt x="1459" y="12943"/>
                    <a:pt x="1459" y="13022"/>
                    <a:pt x="1459" y="13101"/>
                  </a:cubicBezTo>
                  <a:lnTo>
                    <a:pt x="1550" y="13101"/>
                  </a:lnTo>
                  <a:cubicBezTo>
                    <a:pt x="1550" y="13009"/>
                    <a:pt x="1550" y="13009"/>
                    <a:pt x="1490" y="12918"/>
                  </a:cubicBezTo>
                  <a:cubicBezTo>
                    <a:pt x="1490" y="12918"/>
                    <a:pt x="1490" y="12857"/>
                    <a:pt x="1459" y="12766"/>
                  </a:cubicBezTo>
                  <a:cubicBezTo>
                    <a:pt x="1429" y="12721"/>
                    <a:pt x="1406" y="12698"/>
                    <a:pt x="1387" y="12698"/>
                  </a:cubicBezTo>
                  <a:cubicBezTo>
                    <a:pt x="1368" y="12698"/>
                    <a:pt x="1353" y="12721"/>
                    <a:pt x="1338" y="12766"/>
                  </a:cubicBezTo>
                  <a:cubicBezTo>
                    <a:pt x="1329" y="12793"/>
                    <a:pt x="1322" y="12804"/>
                    <a:pt x="1318" y="12804"/>
                  </a:cubicBezTo>
                  <a:cubicBezTo>
                    <a:pt x="1307" y="12804"/>
                    <a:pt x="1307" y="12740"/>
                    <a:pt x="1307" y="12675"/>
                  </a:cubicBezTo>
                  <a:cubicBezTo>
                    <a:pt x="1307" y="12568"/>
                    <a:pt x="1328" y="12524"/>
                    <a:pt x="1351" y="12524"/>
                  </a:cubicBezTo>
                  <a:cubicBezTo>
                    <a:pt x="1368" y="12524"/>
                    <a:pt x="1386" y="12546"/>
                    <a:pt x="1398" y="12584"/>
                  </a:cubicBezTo>
                  <a:cubicBezTo>
                    <a:pt x="1398" y="12675"/>
                    <a:pt x="1429" y="12675"/>
                    <a:pt x="1490" y="12675"/>
                  </a:cubicBezTo>
                  <a:cubicBezTo>
                    <a:pt x="1520" y="12675"/>
                    <a:pt x="1398" y="12219"/>
                    <a:pt x="1338" y="12158"/>
                  </a:cubicBezTo>
                  <a:lnTo>
                    <a:pt x="1368" y="12128"/>
                  </a:lnTo>
                  <a:cubicBezTo>
                    <a:pt x="1398" y="12128"/>
                    <a:pt x="1368" y="11976"/>
                    <a:pt x="1368" y="11794"/>
                  </a:cubicBezTo>
                  <a:cubicBezTo>
                    <a:pt x="1368" y="11611"/>
                    <a:pt x="1338" y="11520"/>
                    <a:pt x="1307" y="11520"/>
                  </a:cubicBezTo>
                  <a:cubicBezTo>
                    <a:pt x="1277" y="11520"/>
                    <a:pt x="1246" y="11520"/>
                    <a:pt x="1246" y="11429"/>
                  </a:cubicBezTo>
                  <a:cubicBezTo>
                    <a:pt x="1246" y="11520"/>
                    <a:pt x="1216" y="11520"/>
                    <a:pt x="1155" y="11520"/>
                  </a:cubicBezTo>
                  <a:cubicBezTo>
                    <a:pt x="1155" y="11520"/>
                    <a:pt x="1186" y="11368"/>
                    <a:pt x="1216" y="11277"/>
                  </a:cubicBezTo>
                  <a:cubicBezTo>
                    <a:pt x="1277" y="11095"/>
                    <a:pt x="1307" y="10912"/>
                    <a:pt x="1277" y="10547"/>
                  </a:cubicBezTo>
                  <a:cubicBezTo>
                    <a:pt x="1246" y="10365"/>
                    <a:pt x="1216" y="10122"/>
                    <a:pt x="1246" y="10031"/>
                  </a:cubicBezTo>
                  <a:cubicBezTo>
                    <a:pt x="1246" y="9848"/>
                    <a:pt x="1246" y="9757"/>
                    <a:pt x="1216" y="9757"/>
                  </a:cubicBezTo>
                  <a:lnTo>
                    <a:pt x="1186" y="9575"/>
                  </a:lnTo>
                  <a:cubicBezTo>
                    <a:pt x="1216" y="9484"/>
                    <a:pt x="1216" y="9332"/>
                    <a:pt x="1155" y="9332"/>
                  </a:cubicBezTo>
                  <a:cubicBezTo>
                    <a:pt x="1125" y="9240"/>
                    <a:pt x="1155" y="9149"/>
                    <a:pt x="1155" y="9058"/>
                  </a:cubicBezTo>
                  <a:cubicBezTo>
                    <a:pt x="1173" y="8951"/>
                    <a:pt x="1180" y="8907"/>
                    <a:pt x="1165" y="8907"/>
                  </a:cubicBezTo>
                  <a:cubicBezTo>
                    <a:pt x="1154" y="8907"/>
                    <a:pt x="1132" y="8929"/>
                    <a:pt x="1094" y="8967"/>
                  </a:cubicBezTo>
                  <a:cubicBezTo>
                    <a:pt x="1064" y="8967"/>
                    <a:pt x="1034" y="9149"/>
                    <a:pt x="1064" y="9240"/>
                  </a:cubicBezTo>
                  <a:lnTo>
                    <a:pt x="1064" y="9514"/>
                  </a:lnTo>
                  <a:lnTo>
                    <a:pt x="1003" y="9240"/>
                  </a:lnTo>
                  <a:cubicBezTo>
                    <a:pt x="1003" y="9149"/>
                    <a:pt x="973" y="8967"/>
                    <a:pt x="912" y="8967"/>
                  </a:cubicBezTo>
                  <a:cubicBezTo>
                    <a:pt x="912" y="8967"/>
                    <a:pt x="907" y="8972"/>
                    <a:pt x="901" y="8972"/>
                  </a:cubicBezTo>
                  <a:cubicBezTo>
                    <a:pt x="893" y="8972"/>
                    <a:pt x="882" y="8961"/>
                    <a:pt x="882" y="8906"/>
                  </a:cubicBezTo>
                  <a:cubicBezTo>
                    <a:pt x="882" y="8906"/>
                    <a:pt x="912" y="8876"/>
                    <a:pt x="942" y="8876"/>
                  </a:cubicBezTo>
                  <a:cubicBezTo>
                    <a:pt x="1003" y="8967"/>
                    <a:pt x="1034" y="8967"/>
                    <a:pt x="1064" y="8967"/>
                  </a:cubicBezTo>
                  <a:cubicBezTo>
                    <a:pt x="1125" y="8876"/>
                    <a:pt x="1155" y="8602"/>
                    <a:pt x="1064" y="8602"/>
                  </a:cubicBezTo>
                  <a:cubicBezTo>
                    <a:pt x="1064" y="8541"/>
                    <a:pt x="1064" y="8541"/>
                    <a:pt x="1094" y="8450"/>
                  </a:cubicBezTo>
                  <a:cubicBezTo>
                    <a:pt x="1125" y="8420"/>
                    <a:pt x="1125" y="8359"/>
                    <a:pt x="1034" y="8268"/>
                  </a:cubicBezTo>
                  <a:cubicBezTo>
                    <a:pt x="973" y="8177"/>
                    <a:pt x="973" y="8085"/>
                    <a:pt x="1034" y="7994"/>
                  </a:cubicBezTo>
                  <a:cubicBezTo>
                    <a:pt x="1094" y="7812"/>
                    <a:pt x="1064" y="7477"/>
                    <a:pt x="1003" y="7477"/>
                  </a:cubicBezTo>
                  <a:cubicBezTo>
                    <a:pt x="942" y="7477"/>
                    <a:pt x="912" y="7204"/>
                    <a:pt x="942" y="7113"/>
                  </a:cubicBezTo>
                  <a:cubicBezTo>
                    <a:pt x="973" y="7022"/>
                    <a:pt x="973" y="6930"/>
                    <a:pt x="942" y="6839"/>
                  </a:cubicBezTo>
                  <a:cubicBezTo>
                    <a:pt x="973" y="6839"/>
                    <a:pt x="1003" y="6748"/>
                    <a:pt x="942" y="6657"/>
                  </a:cubicBezTo>
                  <a:cubicBezTo>
                    <a:pt x="942" y="6657"/>
                    <a:pt x="942" y="6637"/>
                    <a:pt x="937" y="6637"/>
                  </a:cubicBezTo>
                  <a:cubicBezTo>
                    <a:pt x="933" y="6637"/>
                    <a:pt x="925" y="6648"/>
                    <a:pt x="912" y="6687"/>
                  </a:cubicBezTo>
                  <a:cubicBezTo>
                    <a:pt x="912" y="6687"/>
                    <a:pt x="882" y="6596"/>
                    <a:pt x="821" y="6505"/>
                  </a:cubicBezTo>
                  <a:lnTo>
                    <a:pt x="821" y="6505"/>
                  </a:lnTo>
                  <a:cubicBezTo>
                    <a:pt x="851" y="6596"/>
                    <a:pt x="790" y="6596"/>
                    <a:pt x="760" y="6596"/>
                  </a:cubicBezTo>
                  <a:cubicBezTo>
                    <a:pt x="730" y="6596"/>
                    <a:pt x="730" y="6231"/>
                    <a:pt x="821" y="6049"/>
                  </a:cubicBezTo>
                  <a:lnTo>
                    <a:pt x="882" y="5866"/>
                  </a:lnTo>
                  <a:lnTo>
                    <a:pt x="821" y="5866"/>
                  </a:lnTo>
                  <a:cubicBezTo>
                    <a:pt x="790" y="5806"/>
                    <a:pt x="790" y="5715"/>
                    <a:pt x="821" y="5715"/>
                  </a:cubicBezTo>
                  <a:cubicBezTo>
                    <a:pt x="851" y="5684"/>
                    <a:pt x="851" y="5684"/>
                    <a:pt x="851" y="5623"/>
                  </a:cubicBezTo>
                  <a:cubicBezTo>
                    <a:pt x="851" y="5623"/>
                    <a:pt x="851" y="5532"/>
                    <a:pt x="821" y="5532"/>
                  </a:cubicBezTo>
                  <a:cubicBezTo>
                    <a:pt x="730" y="5532"/>
                    <a:pt x="730" y="5532"/>
                    <a:pt x="760" y="5441"/>
                  </a:cubicBezTo>
                  <a:cubicBezTo>
                    <a:pt x="851" y="5350"/>
                    <a:pt x="821" y="5259"/>
                    <a:pt x="760" y="5167"/>
                  </a:cubicBezTo>
                  <a:cubicBezTo>
                    <a:pt x="669" y="5167"/>
                    <a:pt x="669" y="5167"/>
                    <a:pt x="730" y="5076"/>
                  </a:cubicBezTo>
                  <a:cubicBezTo>
                    <a:pt x="790" y="5076"/>
                    <a:pt x="821" y="4985"/>
                    <a:pt x="790" y="4894"/>
                  </a:cubicBezTo>
                  <a:lnTo>
                    <a:pt x="760" y="4894"/>
                  </a:lnTo>
                  <a:cubicBezTo>
                    <a:pt x="699" y="4894"/>
                    <a:pt x="699" y="4803"/>
                    <a:pt x="730" y="4742"/>
                  </a:cubicBezTo>
                  <a:cubicBezTo>
                    <a:pt x="760" y="4711"/>
                    <a:pt x="730" y="4651"/>
                    <a:pt x="699" y="4468"/>
                  </a:cubicBezTo>
                  <a:cubicBezTo>
                    <a:pt x="669" y="4286"/>
                    <a:pt x="669" y="4195"/>
                    <a:pt x="699" y="4195"/>
                  </a:cubicBezTo>
                  <a:cubicBezTo>
                    <a:pt x="790" y="4195"/>
                    <a:pt x="790" y="4195"/>
                    <a:pt x="699" y="4104"/>
                  </a:cubicBezTo>
                  <a:cubicBezTo>
                    <a:pt x="669" y="4012"/>
                    <a:pt x="669" y="4012"/>
                    <a:pt x="669" y="3830"/>
                  </a:cubicBezTo>
                  <a:cubicBezTo>
                    <a:pt x="699" y="3739"/>
                    <a:pt x="699" y="3739"/>
                    <a:pt x="669" y="3678"/>
                  </a:cubicBezTo>
                  <a:cubicBezTo>
                    <a:pt x="578" y="3678"/>
                    <a:pt x="547" y="3678"/>
                    <a:pt x="578" y="3769"/>
                  </a:cubicBezTo>
                  <a:cubicBezTo>
                    <a:pt x="578" y="3860"/>
                    <a:pt x="578" y="3860"/>
                    <a:pt x="547" y="3860"/>
                  </a:cubicBezTo>
                  <a:lnTo>
                    <a:pt x="517" y="3678"/>
                  </a:lnTo>
                  <a:cubicBezTo>
                    <a:pt x="517" y="3587"/>
                    <a:pt x="517" y="3496"/>
                    <a:pt x="456" y="3344"/>
                  </a:cubicBezTo>
                  <a:cubicBezTo>
                    <a:pt x="426" y="3252"/>
                    <a:pt x="395" y="3207"/>
                    <a:pt x="380" y="3207"/>
                  </a:cubicBezTo>
                  <a:cubicBezTo>
                    <a:pt x="365" y="3207"/>
                    <a:pt x="365" y="3252"/>
                    <a:pt x="395" y="3344"/>
                  </a:cubicBezTo>
                  <a:lnTo>
                    <a:pt x="365" y="3435"/>
                  </a:lnTo>
                  <a:cubicBezTo>
                    <a:pt x="253" y="3435"/>
                    <a:pt x="270" y="3590"/>
                    <a:pt x="345" y="3590"/>
                  </a:cubicBezTo>
                  <a:cubicBezTo>
                    <a:pt x="351" y="3590"/>
                    <a:pt x="358" y="3589"/>
                    <a:pt x="365" y="3587"/>
                  </a:cubicBezTo>
                  <a:cubicBezTo>
                    <a:pt x="487" y="3587"/>
                    <a:pt x="487" y="3587"/>
                    <a:pt x="426" y="3678"/>
                  </a:cubicBezTo>
                  <a:cubicBezTo>
                    <a:pt x="335" y="3678"/>
                    <a:pt x="335" y="3769"/>
                    <a:pt x="365" y="3860"/>
                  </a:cubicBezTo>
                  <a:cubicBezTo>
                    <a:pt x="365" y="3952"/>
                    <a:pt x="365" y="3952"/>
                    <a:pt x="335" y="3952"/>
                  </a:cubicBezTo>
                  <a:cubicBezTo>
                    <a:pt x="304" y="3952"/>
                    <a:pt x="274" y="4043"/>
                    <a:pt x="274" y="4134"/>
                  </a:cubicBezTo>
                  <a:cubicBezTo>
                    <a:pt x="274" y="4225"/>
                    <a:pt x="274" y="4225"/>
                    <a:pt x="304" y="4225"/>
                  </a:cubicBezTo>
                  <a:cubicBezTo>
                    <a:pt x="310" y="4208"/>
                    <a:pt x="316" y="4200"/>
                    <a:pt x="321" y="4200"/>
                  </a:cubicBezTo>
                  <a:cubicBezTo>
                    <a:pt x="343" y="4200"/>
                    <a:pt x="353" y="4334"/>
                    <a:pt x="304" y="4407"/>
                  </a:cubicBezTo>
                  <a:cubicBezTo>
                    <a:pt x="274" y="4499"/>
                    <a:pt x="274" y="4499"/>
                    <a:pt x="335" y="4499"/>
                  </a:cubicBezTo>
                  <a:cubicBezTo>
                    <a:pt x="395" y="4499"/>
                    <a:pt x="426" y="4651"/>
                    <a:pt x="365" y="4772"/>
                  </a:cubicBezTo>
                  <a:lnTo>
                    <a:pt x="365" y="4924"/>
                  </a:lnTo>
                  <a:cubicBezTo>
                    <a:pt x="365" y="5015"/>
                    <a:pt x="426" y="5015"/>
                    <a:pt x="456" y="5015"/>
                  </a:cubicBezTo>
                  <a:cubicBezTo>
                    <a:pt x="517" y="5015"/>
                    <a:pt x="517" y="5015"/>
                    <a:pt x="487" y="5107"/>
                  </a:cubicBezTo>
                  <a:cubicBezTo>
                    <a:pt x="456" y="5198"/>
                    <a:pt x="426" y="5198"/>
                    <a:pt x="426" y="5198"/>
                  </a:cubicBezTo>
                  <a:cubicBezTo>
                    <a:pt x="395" y="5198"/>
                    <a:pt x="395" y="5289"/>
                    <a:pt x="395" y="5380"/>
                  </a:cubicBezTo>
                  <a:cubicBezTo>
                    <a:pt x="423" y="5464"/>
                    <a:pt x="426" y="5627"/>
                    <a:pt x="450" y="5627"/>
                  </a:cubicBezTo>
                  <a:cubicBezTo>
                    <a:pt x="452" y="5627"/>
                    <a:pt x="454" y="5626"/>
                    <a:pt x="456" y="5623"/>
                  </a:cubicBezTo>
                  <a:lnTo>
                    <a:pt x="456" y="5623"/>
                  </a:lnTo>
                  <a:lnTo>
                    <a:pt x="426" y="5654"/>
                  </a:lnTo>
                  <a:cubicBezTo>
                    <a:pt x="426" y="5698"/>
                    <a:pt x="409" y="5726"/>
                    <a:pt x="413" y="5726"/>
                  </a:cubicBezTo>
                  <a:cubicBezTo>
                    <a:pt x="414" y="5726"/>
                    <a:pt x="418" y="5723"/>
                    <a:pt x="426" y="5715"/>
                  </a:cubicBezTo>
                  <a:cubicBezTo>
                    <a:pt x="426" y="5715"/>
                    <a:pt x="456" y="5806"/>
                    <a:pt x="426" y="5988"/>
                  </a:cubicBezTo>
                  <a:cubicBezTo>
                    <a:pt x="405" y="6115"/>
                    <a:pt x="442" y="6286"/>
                    <a:pt x="488" y="6286"/>
                  </a:cubicBezTo>
                  <a:cubicBezTo>
                    <a:pt x="508" y="6286"/>
                    <a:pt x="529" y="6254"/>
                    <a:pt x="547" y="6170"/>
                  </a:cubicBezTo>
                  <a:lnTo>
                    <a:pt x="547" y="6262"/>
                  </a:lnTo>
                  <a:cubicBezTo>
                    <a:pt x="547" y="6353"/>
                    <a:pt x="578" y="6353"/>
                    <a:pt x="578" y="6353"/>
                  </a:cubicBezTo>
                  <a:cubicBezTo>
                    <a:pt x="586" y="6349"/>
                    <a:pt x="593" y="6347"/>
                    <a:pt x="599" y="6347"/>
                  </a:cubicBezTo>
                  <a:cubicBezTo>
                    <a:pt x="639" y="6347"/>
                    <a:pt x="639" y="6426"/>
                    <a:pt x="639" y="6505"/>
                  </a:cubicBezTo>
                  <a:lnTo>
                    <a:pt x="578" y="6505"/>
                  </a:lnTo>
                  <a:cubicBezTo>
                    <a:pt x="561" y="6496"/>
                    <a:pt x="546" y="6493"/>
                    <a:pt x="532" y="6493"/>
                  </a:cubicBezTo>
                  <a:cubicBezTo>
                    <a:pt x="451" y="6493"/>
                    <a:pt x="443" y="6635"/>
                    <a:pt x="547" y="6687"/>
                  </a:cubicBezTo>
                  <a:lnTo>
                    <a:pt x="517" y="6687"/>
                  </a:lnTo>
                  <a:cubicBezTo>
                    <a:pt x="487" y="6718"/>
                    <a:pt x="487" y="6778"/>
                    <a:pt x="547" y="6961"/>
                  </a:cubicBezTo>
                  <a:cubicBezTo>
                    <a:pt x="547" y="7052"/>
                    <a:pt x="608" y="7143"/>
                    <a:pt x="669" y="7143"/>
                  </a:cubicBezTo>
                  <a:cubicBezTo>
                    <a:pt x="699" y="7143"/>
                    <a:pt x="699" y="7234"/>
                    <a:pt x="699" y="7234"/>
                  </a:cubicBezTo>
                  <a:cubicBezTo>
                    <a:pt x="699" y="7325"/>
                    <a:pt x="699" y="7325"/>
                    <a:pt x="669" y="7325"/>
                  </a:cubicBezTo>
                  <a:cubicBezTo>
                    <a:pt x="608" y="7325"/>
                    <a:pt x="608" y="7508"/>
                    <a:pt x="699" y="7569"/>
                  </a:cubicBezTo>
                  <a:lnTo>
                    <a:pt x="669" y="7599"/>
                  </a:lnTo>
                  <a:cubicBezTo>
                    <a:pt x="639" y="7599"/>
                    <a:pt x="608" y="7690"/>
                    <a:pt x="669" y="8116"/>
                  </a:cubicBezTo>
                  <a:cubicBezTo>
                    <a:pt x="699" y="8481"/>
                    <a:pt x="730" y="8724"/>
                    <a:pt x="699" y="8724"/>
                  </a:cubicBezTo>
                  <a:cubicBezTo>
                    <a:pt x="639" y="8754"/>
                    <a:pt x="760" y="9088"/>
                    <a:pt x="821" y="9271"/>
                  </a:cubicBezTo>
                  <a:cubicBezTo>
                    <a:pt x="790" y="9271"/>
                    <a:pt x="821" y="9362"/>
                    <a:pt x="821" y="9514"/>
                  </a:cubicBezTo>
                  <a:cubicBezTo>
                    <a:pt x="851" y="9788"/>
                    <a:pt x="851" y="9788"/>
                    <a:pt x="790" y="9788"/>
                  </a:cubicBezTo>
                  <a:cubicBezTo>
                    <a:pt x="765" y="9750"/>
                    <a:pt x="751" y="9728"/>
                    <a:pt x="748" y="9728"/>
                  </a:cubicBezTo>
                  <a:lnTo>
                    <a:pt x="748" y="9728"/>
                  </a:lnTo>
                  <a:cubicBezTo>
                    <a:pt x="745" y="9728"/>
                    <a:pt x="767" y="9772"/>
                    <a:pt x="821" y="9879"/>
                  </a:cubicBezTo>
                  <a:cubicBezTo>
                    <a:pt x="882" y="9970"/>
                    <a:pt x="882" y="10213"/>
                    <a:pt x="790" y="10243"/>
                  </a:cubicBezTo>
                  <a:cubicBezTo>
                    <a:pt x="760" y="10243"/>
                    <a:pt x="790" y="10335"/>
                    <a:pt x="790" y="10487"/>
                  </a:cubicBezTo>
                  <a:cubicBezTo>
                    <a:pt x="821" y="10578"/>
                    <a:pt x="851" y="10760"/>
                    <a:pt x="851" y="10943"/>
                  </a:cubicBezTo>
                  <a:cubicBezTo>
                    <a:pt x="882" y="11186"/>
                    <a:pt x="882" y="11186"/>
                    <a:pt x="942" y="11186"/>
                  </a:cubicBezTo>
                  <a:cubicBezTo>
                    <a:pt x="1034" y="11186"/>
                    <a:pt x="1034" y="11277"/>
                    <a:pt x="1034" y="11459"/>
                  </a:cubicBezTo>
                  <a:cubicBezTo>
                    <a:pt x="1064" y="11550"/>
                    <a:pt x="1064" y="11611"/>
                    <a:pt x="1034" y="11642"/>
                  </a:cubicBezTo>
                  <a:cubicBezTo>
                    <a:pt x="1034" y="11642"/>
                    <a:pt x="1003" y="11733"/>
                    <a:pt x="1003" y="11794"/>
                  </a:cubicBezTo>
                  <a:cubicBezTo>
                    <a:pt x="1003" y="11885"/>
                    <a:pt x="1003" y="11976"/>
                    <a:pt x="973" y="11976"/>
                  </a:cubicBezTo>
                  <a:cubicBezTo>
                    <a:pt x="973" y="11976"/>
                    <a:pt x="942" y="12067"/>
                    <a:pt x="973" y="12250"/>
                  </a:cubicBezTo>
                  <a:cubicBezTo>
                    <a:pt x="973" y="12432"/>
                    <a:pt x="1003" y="12614"/>
                    <a:pt x="942" y="12614"/>
                  </a:cubicBezTo>
                  <a:cubicBezTo>
                    <a:pt x="973" y="12705"/>
                    <a:pt x="973" y="12705"/>
                    <a:pt x="1003" y="12705"/>
                  </a:cubicBezTo>
                  <a:cubicBezTo>
                    <a:pt x="1007" y="12702"/>
                    <a:pt x="1010" y="12700"/>
                    <a:pt x="1014" y="12700"/>
                  </a:cubicBezTo>
                  <a:cubicBezTo>
                    <a:pt x="1040" y="12700"/>
                    <a:pt x="1064" y="12809"/>
                    <a:pt x="1064" y="13131"/>
                  </a:cubicBezTo>
                  <a:cubicBezTo>
                    <a:pt x="1094" y="13313"/>
                    <a:pt x="1094" y="13557"/>
                    <a:pt x="1155" y="13557"/>
                  </a:cubicBezTo>
                  <a:cubicBezTo>
                    <a:pt x="1155" y="13648"/>
                    <a:pt x="1155" y="13648"/>
                    <a:pt x="1125" y="13648"/>
                  </a:cubicBezTo>
                  <a:cubicBezTo>
                    <a:pt x="1034" y="13648"/>
                    <a:pt x="1064" y="13830"/>
                    <a:pt x="1155" y="14013"/>
                  </a:cubicBezTo>
                  <a:cubicBezTo>
                    <a:pt x="1186" y="14013"/>
                    <a:pt x="1186" y="14104"/>
                    <a:pt x="1155" y="14195"/>
                  </a:cubicBezTo>
                  <a:cubicBezTo>
                    <a:pt x="1155" y="14195"/>
                    <a:pt x="1155" y="14286"/>
                    <a:pt x="1216" y="14347"/>
                  </a:cubicBezTo>
                  <a:cubicBezTo>
                    <a:pt x="1246" y="14438"/>
                    <a:pt x="1246" y="14438"/>
                    <a:pt x="1246" y="14620"/>
                  </a:cubicBezTo>
                  <a:cubicBezTo>
                    <a:pt x="1186" y="14620"/>
                    <a:pt x="1216" y="14712"/>
                    <a:pt x="1216" y="14803"/>
                  </a:cubicBezTo>
                  <a:cubicBezTo>
                    <a:pt x="1246" y="14985"/>
                    <a:pt x="1338" y="15958"/>
                    <a:pt x="1307" y="16049"/>
                  </a:cubicBezTo>
                  <a:cubicBezTo>
                    <a:pt x="1368" y="16140"/>
                    <a:pt x="1368" y="16140"/>
                    <a:pt x="1368" y="16201"/>
                  </a:cubicBezTo>
                  <a:cubicBezTo>
                    <a:pt x="1307" y="16292"/>
                    <a:pt x="1338" y="16383"/>
                    <a:pt x="1398" y="16383"/>
                  </a:cubicBezTo>
                  <a:lnTo>
                    <a:pt x="1398" y="16292"/>
                  </a:lnTo>
                  <a:lnTo>
                    <a:pt x="1398" y="16201"/>
                  </a:lnTo>
                  <a:cubicBezTo>
                    <a:pt x="1459" y="16201"/>
                    <a:pt x="1490" y="16475"/>
                    <a:pt x="1368" y="16475"/>
                  </a:cubicBezTo>
                  <a:cubicBezTo>
                    <a:pt x="1307" y="16566"/>
                    <a:pt x="1307" y="16566"/>
                    <a:pt x="1398" y="16657"/>
                  </a:cubicBezTo>
                  <a:cubicBezTo>
                    <a:pt x="1490" y="16748"/>
                    <a:pt x="1490" y="16839"/>
                    <a:pt x="1429" y="16930"/>
                  </a:cubicBezTo>
                  <a:cubicBezTo>
                    <a:pt x="1338" y="16930"/>
                    <a:pt x="1338" y="16930"/>
                    <a:pt x="1429" y="17022"/>
                  </a:cubicBezTo>
                  <a:cubicBezTo>
                    <a:pt x="1581" y="17174"/>
                    <a:pt x="1642" y="17447"/>
                    <a:pt x="1490" y="17447"/>
                  </a:cubicBezTo>
                  <a:cubicBezTo>
                    <a:pt x="1429" y="17447"/>
                    <a:pt x="1398" y="17538"/>
                    <a:pt x="1398" y="17630"/>
                  </a:cubicBezTo>
                  <a:cubicBezTo>
                    <a:pt x="1429" y="17721"/>
                    <a:pt x="1459" y="17721"/>
                    <a:pt x="1490" y="17721"/>
                  </a:cubicBezTo>
                  <a:cubicBezTo>
                    <a:pt x="1506" y="17696"/>
                    <a:pt x="1518" y="17684"/>
                    <a:pt x="1526" y="17684"/>
                  </a:cubicBezTo>
                  <a:cubicBezTo>
                    <a:pt x="1546" y="17684"/>
                    <a:pt x="1534" y="17763"/>
                    <a:pt x="1490" y="17873"/>
                  </a:cubicBezTo>
                  <a:cubicBezTo>
                    <a:pt x="1429" y="18146"/>
                    <a:pt x="1429" y="18329"/>
                    <a:pt x="1520" y="18602"/>
                  </a:cubicBezTo>
                  <a:cubicBezTo>
                    <a:pt x="1585" y="18841"/>
                    <a:pt x="1619" y="19048"/>
                    <a:pt x="1600" y="19048"/>
                  </a:cubicBezTo>
                  <a:cubicBezTo>
                    <a:pt x="1593" y="19048"/>
                    <a:pt x="1577" y="19015"/>
                    <a:pt x="1550" y="18937"/>
                  </a:cubicBezTo>
                  <a:cubicBezTo>
                    <a:pt x="1505" y="18861"/>
                    <a:pt x="1482" y="18823"/>
                    <a:pt x="1478" y="18823"/>
                  </a:cubicBezTo>
                  <a:cubicBezTo>
                    <a:pt x="1474" y="18823"/>
                    <a:pt x="1490" y="18861"/>
                    <a:pt x="1520" y="18937"/>
                  </a:cubicBezTo>
                  <a:cubicBezTo>
                    <a:pt x="1550" y="19119"/>
                    <a:pt x="1550" y="19301"/>
                    <a:pt x="1550" y="19393"/>
                  </a:cubicBezTo>
                  <a:cubicBezTo>
                    <a:pt x="1581" y="19484"/>
                    <a:pt x="1611" y="19575"/>
                    <a:pt x="1642" y="19575"/>
                  </a:cubicBezTo>
                  <a:cubicBezTo>
                    <a:pt x="1581" y="19666"/>
                    <a:pt x="1550" y="19818"/>
                    <a:pt x="1642" y="20000"/>
                  </a:cubicBezTo>
                  <a:lnTo>
                    <a:pt x="1672" y="20183"/>
                  </a:lnTo>
                  <a:cubicBezTo>
                    <a:pt x="1672" y="20274"/>
                    <a:pt x="1672" y="20274"/>
                    <a:pt x="1702" y="20365"/>
                  </a:cubicBezTo>
                  <a:cubicBezTo>
                    <a:pt x="1763" y="20456"/>
                    <a:pt x="1733" y="20517"/>
                    <a:pt x="1702" y="20608"/>
                  </a:cubicBezTo>
                  <a:cubicBezTo>
                    <a:pt x="1672" y="20700"/>
                    <a:pt x="1642" y="20791"/>
                    <a:pt x="1672" y="20791"/>
                  </a:cubicBezTo>
                  <a:cubicBezTo>
                    <a:pt x="1702" y="20791"/>
                    <a:pt x="1763" y="20973"/>
                    <a:pt x="1794" y="21064"/>
                  </a:cubicBezTo>
                  <a:cubicBezTo>
                    <a:pt x="1837" y="21129"/>
                    <a:pt x="1834" y="21193"/>
                    <a:pt x="1807" y="21193"/>
                  </a:cubicBezTo>
                  <a:cubicBezTo>
                    <a:pt x="1796" y="21193"/>
                    <a:pt x="1781" y="21182"/>
                    <a:pt x="1763" y="21155"/>
                  </a:cubicBezTo>
                  <a:cubicBezTo>
                    <a:pt x="1733" y="21155"/>
                    <a:pt x="1733" y="21155"/>
                    <a:pt x="1702" y="21338"/>
                  </a:cubicBezTo>
                  <a:cubicBezTo>
                    <a:pt x="1730" y="21422"/>
                    <a:pt x="1733" y="21584"/>
                    <a:pt x="1757" y="21584"/>
                  </a:cubicBezTo>
                  <a:cubicBezTo>
                    <a:pt x="1759" y="21584"/>
                    <a:pt x="1761" y="21583"/>
                    <a:pt x="1763" y="21581"/>
                  </a:cubicBezTo>
                  <a:cubicBezTo>
                    <a:pt x="1794" y="21581"/>
                    <a:pt x="1854" y="22128"/>
                    <a:pt x="1824" y="22219"/>
                  </a:cubicBezTo>
                  <a:lnTo>
                    <a:pt x="1824" y="22371"/>
                  </a:lnTo>
                  <a:cubicBezTo>
                    <a:pt x="1854" y="22462"/>
                    <a:pt x="1885" y="22554"/>
                    <a:pt x="1885" y="22645"/>
                  </a:cubicBezTo>
                  <a:cubicBezTo>
                    <a:pt x="1885" y="22645"/>
                    <a:pt x="1915" y="22736"/>
                    <a:pt x="1946" y="22827"/>
                  </a:cubicBezTo>
                  <a:cubicBezTo>
                    <a:pt x="1946" y="22918"/>
                    <a:pt x="1946" y="23010"/>
                    <a:pt x="1915" y="23010"/>
                  </a:cubicBezTo>
                  <a:cubicBezTo>
                    <a:pt x="2006" y="23070"/>
                    <a:pt x="2006" y="23070"/>
                    <a:pt x="1946" y="23162"/>
                  </a:cubicBezTo>
                  <a:cubicBezTo>
                    <a:pt x="1854" y="23192"/>
                    <a:pt x="1854" y="23192"/>
                    <a:pt x="1946" y="23253"/>
                  </a:cubicBezTo>
                  <a:cubicBezTo>
                    <a:pt x="1976" y="23344"/>
                    <a:pt x="1976" y="23344"/>
                    <a:pt x="1976" y="23435"/>
                  </a:cubicBezTo>
                  <a:cubicBezTo>
                    <a:pt x="1915" y="23435"/>
                    <a:pt x="1946" y="23526"/>
                    <a:pt x="1976" y="23526"/>
                  </a:cubicBezTo>
                  <a:cubicBezTo>
                    <a:pt x="2037" y="23618"/>
                    <a:pt x="2098" y="23861"/>
                    <a:pt x="2037" y="23861"/>
                  </a:cubicBezTo>
                  <a:cubicBezTo>
                    <a:pt x="2037" y="23861"/>
                    <a:pt x="2037" y="23952"/>
                    <a:pt x="2098" y="24043"/>
                  </a:cubicBezTo>
                  <a:cubicBezTo>
                    <a:pt x="2158" y="24134"/>
                    <a:pt x="2158" y="24134"/>
                    <a:pt x="2098" y="24134"/>
                  </a:cubicBezTo>
                  <a:cubicBezTo>
                    <a:pt x="2037" y="24225"/>
                    <a:pt x="2037" y="24317"/>
                    <a:pt x="2128" y="24408"/>
                  </a:cubicBezTo>
                  <a:cubicBezTo>
                    <a:pt x="2128" y="24408"/>
                    <a:pt x="2158" y="24499"/>
                    <a:pt x="2128" y="24590"/>
                  </a:cubicBezTo>
                  <a:cubicBezTo>
                    <a:pt x="2100" y="24731"/>
                    <a:pt x="2124" y="25208"/>
                    <a:pt x="2175" y="25208"/>
                  </a:cubicBezTo>
                  <a:cubicBezTo>
                    <a:pt x="2180" y="25208"/>
                    <a:pt x="2184" y="25205"/>
                    <a:pt x="2189" y="25198"/>
                  </a:cubicBezTo>
                  <a:lnTo>
                    <a:pt x="2189" y="25380"/>
                  </a:lnTo>
                  <a:cubicBezTo>
                    <a:pt x="2158" y="25532"/>
                    <a:pt x="2189" y="25624"/>
                    <a:pt x="2219" y="25715"/>
                  </a:cubicBezTo>
                  <a:lnTo>
                    <a:pt x="2280" y="25806"/>
                  </a:lnTo>
                  <a:cubicBezTo>
                    <a:pt x="2219" y="25806"/>
                    <a:pt x="2189" y="25897"/>
                    <a:pt x="2219" y="25988"/>
                  </a:cubicBezTo>
                  <a:cubicBezTo>
                    <a:pt x="2219" y="26080"/>
                    <a:pt x="2219" y="26080"/>
                    <a:pt x="2249" y="26080"/>
                  </a:cubicBezTo>
                  <a:cubicBezTo>
                    <a:pt x="2258" y="26053"/>
                    <a:pt x="2265" y="26042"/>
                    <a:pt x="2269" y="26042"/>
                  </a:cubicBezTo>
                  <a:cubicBezTo>
                    <a:pt x="2280" y="26042"/>
                    <a:pt x="2280" y="26106"/>
                    <a:pt x="2280" y="26171"/>
                  </a:cubicBezTo>
                  <a:cubicBezTo>
                    <a:pt x="2310" y="26262"/>
                    <a:pt x="2280" y="26353"/>
                    <a:pt x="2249" y="26353"/>
                  </a:cubicBezTo>
                  <a:lnTo>
                    <a:pt x="2249" y="26444"/>
                  </a:lnTo>
                  <a:cubicBezTo>
                    <a:pt x="2310" y="26444"/>
                    <a:pt x="2310" y="26505"/>
                    <a:pt x="2280" y="26535"/>
                  </a:cubicBezTo>
                  <a:cubicBezTo>
                    <a:pt x="2249" y="26627"/>
                    <a:pt x="2280" y="26687"/>
                    <a:pt x="2280" y="26779"/>
                  </a:cubicBezTo>
                  <a:cubicBezTo>
                    <a:pt x="2300" y="26779"/>
                    <a:pt x="2293" y="26819"/>
                    <a:pt x="2287" y="26819"/>
                  </a:cubicBezTo>
                  <a:cubicBezTo>
                    <a:pt x="2283" y="26819"/>
                    <a:pt x="2280" y="26809"/>
                    <a:pt x="2280" y="26779"/>
                  </a:cubicBezTo>
                  <a:lnTo>
                    <a:pt x="2249" y="26779"/>
                  </a:lnTo>
                  <a:cubicBezTo>
                    <a:pt x="2219" y="26870"/>
                    <a:pt x="2249" y="26870"/>
                    <a:pt x="2280" y="26870"/>
                  </a:cubicBezTo>
                  <a:lnTo>
                    <a:pt x="2280" y="27052"/>
                  </a:lnTo>
                  <a:cubicBezTo>
                    <a:pt x="2301" y="27117"/>
                    <a:pt x="2308" y="27181"/>
                    <a:pt x="2320" y="27181"/>
                  </a:cubicBezTo>
                  <a:cubicBezTo>
                    <a:pt x="2325" y="27181"/>
                    <a:pt x="2332" y="27170"/>
                    <a:pt x="2341" y="27143"/>
                  </a:cubicBezTo>
                  <a:cubicBezTo>
                    <a:pt x="2371" y="27143"/>
                    <a:pt x="2401" y="27143"/>
                    <a:pt x="2401" y="27235"/>
                  </a:cubicBezTo>
                  <a:cubicBezTo>
                    <a:pt x="2442" y="27235"/>
                    <a:pt x="2442" y="27275"/>
                    <a:pt x="2428" y="27275"/>
                  </a:cubicBezTo>
                  <a:cubicBezTo>
                    <a:pt x="2422" y="27275"/>
                    <a:pt x="2412" y="27265"/>
                    <a:pt x="2401" y="27235"/>
                  </a:cubicBezTo>
                  <a:cubicBezTo>
                    <a:pt x="2371" y="27235"/>
                    <a:pt x="2341" y="27235"/>
                    <a:pt x="2341" y="27326"/>
                  </a:cubicBezTo>
                  <a:cubicBezTo>
                    <a:pt x="2371" y="27417"/>
                    <a:pt x="2310" y="27417"/>
                    <a:pt x="2310" y="27417"/>
                  </a:cubicBezTo>
                  <a:cubicBezTo>
                    <a:pt x="2303" y="27406"/>
                    <a:pt x="2298" y="27401"/>
                    <a:pt x="2294" y="27401"/>
                  </a:cubicBezTo>
                  <a:cubicBezTo>
                    <a:pt x="2263" y="27401"/>
                    <a:pt x="2314" y="27671"/>
                    <a:pt x="2341" y="27751"/>
                  </a:cubicBezTo>
                  <a:cubicBezTo>
                    <a:pt x="2432" y="27934"/>
                    <a:pt x="2432" y="28025"/>
                    <a:pt x="2371" y="28025"/>
                  </a:cubicBezTo>
                  <a:cubicBezTo>
                    <a:pt x="2310" y="28025"/>
                    <a:pt x="2401" y="28207"/>
                    <a:pt x="2493" y="28298"/>
                  </a:cubicBezTo>
                  <a:lnTo>
                    <a:pt x="2614" y="28359"/>
                  </a:lnTo>
                  <a:lnTo>
                    <a:pt x="2523" y="28359"/>
                  </a:lnTo>
                  <a:cubicBezTo>
                    <a:pt x="2371" y="28481"/>
                    <a:pt x="2371" y="28481"/>
                    <a:pt x="2462" y="28724"/>
                  </a:cubicBezTo>
                  <a:cubicBezTo>
                    <a:pt x="2523" y="28906"/>
                    <a:pt x="2523" y="28906"/>
                    <a:pt x="2493" y="28906"/>
                  </a:cubicBezTo>
                  <a:cubicBezTo>
                    <a:pt x="2462" y="28906"/>
                    <a:pt x="2462" y="28998"/>
                    <a:pt x="2493" y="29241"/>
                  </a:cubicBezTo>
                  <a:cubicBezTo>
                    <a:pt x="2493" y="29454"/>
                    <a:pt x="2493" y="29550"/>
                    <a:pt x="2534" y="29550"/>
                  </a:cubicBezTo>
                  <a:cubicBezTo>
                    <a:pt x="2539" y="29550"/>
                    <a:pt x="2546" y="29548"/>
                    <a:pt x="2553" y="29545"/>
                  </a:cubicBezTo>
                  <a:cubicBezTo>
                    <a:pt x="2553" y="29545"/>
                    <a:pt x="2553" y="29605"/>
                    <a:pt x="2553" y="29697"/>
                  </a:cubicBezTo>
                  <a:cubicBezTo>
                    <a:pt x="2514" y="29794"/>
                    <a:pt x="2526" y="29879"/>
                    <a:pt x="2547" y="29879"/>
                  </a:cubicBezTo>
                  <a:cubicBezTo>
                    <a:pt x="2558" y="29879"/>
                    <a:pt x="2573" y="29853"/>
                    <a:pt x="2584" y="29788"/>
                  </a:cubicBezTo>
                  <a:cubicBezTo>
                    <a:pt x="2584" y="29788"/>
                    <a:pt x="2614" y="29849"/>
                    <a:pt x="2614" y="29940"/>
                  </a:cubicBezTo>
                  <a:lnTo>
                    <a:pt x="2584" y="30001"/>
                  </a:lnTo>
                  <a:cubicBezTo>
                    <a:pt x="2553" y="30061"/>
                    <a:pt x="2553" y="30213"/>
                    <a:pt x="2614" y="30882"/>
                  </a:cubicBezTo>
                  <a:cubicBezTo>
                    <a:pt x="2614" y="30973"/>
                    <a:pt x="2614" y="31064"/>
                    <a:pt x="2645" y="31125"/>
                  </a:cubicBezTo>
                  <a:cubicBezTo>
                    <a:pt x="2857" y="30669"/>
                    <a:pt x="2888" y="30578"/>
                    <a:pt x="2918" y="30426"/>
                  </a:cubicBezTo>
                  <a:cubicBezTo>
                    <a:pt x="2937" y="30260"/>
                    <a:pt x="2955" y="30183"/>
                    <a:pt x="2967" y="30183"/>
                  </a:cubicBezTo>
                  <a:cubicBezTo>
                    <a:pt x="2974" y="30183"/>
                    <a:pt x="2979" y="30215"/>
                    <a:pt x="2979" y="30274"/>
                  </a:cubicBezTo>
                  <a:cubicBezTo>
                    <a:pt x="2979" y="30327"/>
                    <a:pt x="2989" y="30360"/>
                    <a:pt x="2998" y="30360"/>
                  </a:cubicBezTo>
                  <a:cubicBezTo>
                    <a:pt x="3004" y="30360"/>
                    <a:pt x="3009" y="30343"/>
                    <a:pt x="3009" y="30305"/>
                  </a:cubicBezTo>
                  <a:cubicBezTo>
                    <a:pt x="3009" y="30305"/>
                    <a:pt x="3070" y="30183"/>
                    <a:pt x="3131" y="30153"/>
                  </a:cubicBezTo>
                  <a:cubicBezTo>
                    <a:pt x="3253" y="30061"/>
                    <a:pt x="3283" y="29909"/>
                    <a:pt x="3253" y="29879"/>
                  </a:cubicBezTo>
                  <a:cubicBezTo>
                    <a:pt x="3192" y="29849"/>
                    <a:pt x="3253" y="29818"/>
                    <a:pt x="3313" y="29788"/>
                  </a:cubicBezTo>
                  <a:cubicBezTo>
                    <a:pt x="3344" y="29788"/>
                    <a:pt x="3405" y="29727"/>
                    <a:pt x="3405" y="29697"/>
                  </a:cubicBezTo>
                  <a:cubicBezTo>
                    <a:pt x="3434" y="29579"/>
                    <a:pt x="3606" y="29148"/>
                    <a:pt x="3672" y="29148"/>
                  </a:cubicBezTo>
                  <a:cubicBezTo>
                    <a:pt x="3674" y="29148"/>
                    <a:pt x="3676" y="29149"/>
                    <a:pt x="3678" y="29150"/>
                  </a:cubicBezTo>
                  <a:cubicBezTo>
                    <a:pt x="3678" y="29150"/>
                    <a:pt x="3708" y="29058"/>
                    <a:pt x="3769" y="28998"/>
                  </a:cubicBezTo>
                  <a:cubicBezTo>
                    <a:pt x="3739" y="28967"/>
                    <a:pt x="3800" y="28815"/>
                    <a:pt x="3891" y="28663"/>
                  </a:cubicBezTo>
                  <a:cubicBezTo>
                    <a:pt x="3982" y="28511"/>
                    <a:pt x="4012" y="28420"/>
                    <a:pt x="4043" y="28420"/>
                  </a:cubicBezTo>
                  <a:cubicBezTo>
                    <a:pt x="4043" y="28458"/>
                    <a:pt x="4046" y="28475"/>
                    <a:pt x="4052" y="28475"/>
                  </a:cubicBezTo>
                  <a:cubicBezTo>
                    <a:pt x="4065" y="28475"/>
                    <a:pt x="4092" y="28393"/>
                    <a:pt x="4134" y="28268"/>
                  </a:cubicBezTo>
                  <a:cubicBezTo>
                    <a:pt x="4164" y="28207"/>
                    <a:pt x="4134" y="28086"/>
                    <a:pt x="4164" y="27994"/>
                  </a:cubicBezTo>
                  <a:cubicBezTo>
                    <a:pt x="4134" y="27994"/>
                    <a:pt x="4164" y="27903"/>
                    <a:pt x="4195" y="27812"/>
                  </a:cubicBezTo>
                  <a:lnTo>
                    <a:pt x="4225" y="27842"/>
                  </a:lnTo>
                  <a:cubicBezTo>
                    <a:pt x="4256" y="27842"/>
                    <a:pt x="4286" y="27873"/>
                    <a:pt x="4286" y="27873"/>
                  </a:cubicBezTo>
                  <a:cubicBezTo>
                    <a:pt x="4347" y="27782"/>
                    <a:pt x="4377" y="27721"/>
                    <a:pt x="4347" y="27691"/>
                  </a:cubicBezTo>
                  <a:cubicBezTo>
                    <a:pt x="4408" y="27630"/>
                    <a:pt x="4438" y="27539"/>
                    <a:pt x="4529" y="27387"/>
                  </a:cubicBezTo>
                  <a:cubicBezTo>
                    <a:pt x="4620" y="27235"/>
                    <a:pt x="4681" y="27083"/>
                    <a:pt x="4712" y="26991"/>
                  </a:cubicBezTo>
                  <a:cubicBezTo>
                    <a:pt x="4803" y="26931"/>
                    <a:pt x="5046" y="26475"/>
                    <a:pt x="5015" y="26353"/>
                  </a:cubicBezTo>
                  <a:cubicBezTo>
                    <a:pt x="4985" y="26323"/>
                    <a:pt x="5015" y="26262"/>
                    <a:pt x="5107" y="26201"/>
                  </a:cubicBezTo>
                  <a:cubicBezTo>
                    <a:pt x="5167" y="26140"/>
                    <a:pt x="5167" y="26140"/>
                    <a:pt x="5167" y="26049"/>
                  </a:cubicBezTo>
                  <a:cubicBezTo>
                    <a:pt x="5198" y="25958"/>
                    <a:pt x="5259" y="25897"/>
                    <a:pt x="5319" y="25806"/>
                  </a:cubicBezTo>
                  <a:cubicBezTo>
                    <a:pt x="5441" y="25776"/>
                    <a:pt x="5471" y="25684"/>
                    <a:pt x="5471" y="25593"/>
                  </a:cubicBezTo>
                  <a:cubicBezTo>
                    <a:pt x="5532" y="25411"/>
                    <a:pt x="5623" y="25259"/>
                    <a:pt x="5654" y="25198"/>
                  </a:cubicBezTo>
                  <a:cubicBezTo>
                    <a:pt x="5678" y="25054"/>
                    <a:pt x="5721" y="24967"/>
                    <a:pt x="5693" y="24967"/>
                  </a:cubicBezTo>
                  <a:cubicBezTo>
                    <a:pt x="5685" y="24967"/>
                    <a:pt x="5673" y="24973"/>
                    <a:pt x="5654" y="24985"/>
                  </a:cubicBezTo>
                  <a:cubicBezTo>
                    <a:pt x="5623" y="24985"/>
                    <a:pt x="5654" y="24894"/>
                    <a:pt x="5654" y="24894"/>
                  </a:cubicBezTo>
                  <a:cubicBezTo>
                    <a:pt x="5671" y="24791"/>
                    <a:pt x="5688" y="24756"/>
                    <a:pt x="5694" y="24756"/>
                  </a:cubicBezTo>
                  <a:cubicBezTo>
                    <a:pt x="5699" y="24756"/>
                    <a:pt x="5697" y="24777"/>
                    <a:pt x="5684" y="24803"/>
                  </a:cubicBezTo>
                  <a:cubicBezTo>
                    <a:pt x="5657" y="24883"/>
                    <a:pt x="5654" y="24911"/>
                    <a:pt x="5664" y="24911"/>
                  </a:cubicBezTo>
                  <a:cubicBezTo>
                    <a:pt x="5677" y="24911"/>
                    <a:pt x="5711" y="24867"/>
                    <a:pt x="5745" y="24833"/>
                  </a:cubicBezTo>
                  <a:cubicBezTo>
                    <a:pt x="5836" y="24773"/>
                    <a:pt x="5897" y="24621"/>
                    <a:pt x="5927" y="24529"/>
                  </a:cubicBezTo>
                  <a:cubicBezTo>
                    <a:pt x="5988" y="24469"/>
                    <a:pt x="6049" y="24317"/>
                    <a:pt x="6110" y="24225"/>
                  </a:cubicBezTo>
                  <a:cubicBezTo>
                    <a:pt x="6262" y="24013"/>
                    <a:pt x="6292" y="23921"/>
                    <a:pt x="6262" y="23921"/>
                  </a:cubicBezTo>
                  <a:cubicBezTo>
                    <a:pt x="6201" y="23891"/>
                    <a:pt x="6201" y="23891"/>
                    <a:pt x="6231" y="23891"/>
                  </a:cubicBezTo>
                  <a:cubicBezTo>
                    <a:pt x="6323" y="23861"/>
                    <a:pt x="6778" y="22979"/>
                    <a:pt x="6748" y="22858"/>
                  </a:cubicBezTo>
                  <a:lnTo>
                    <a:pt x="6748" y="22858"/>
                  </a:lnTo>
                  <a:lnTo>
                    <a:pt x="6778" y="22888"/>
                  </a:lnTo>
                  <a:cubicBezTo>
                    <a:pt x="6809" y="22888"/>
                    <a:pt x="6839" y="22827"/>
                    <a:pt x="6930" y="22675"/>
                  </a:cubicBezTo>
                  <a:cubicBezTo>
                    <a:pt x="6961" y="22584"/>
                    <a:pt x="7113" y="22250"/>
                    <a:pt x="7234" y="22007"/>
                  </a:cubicBezTo>
                  <a:cubicBezTo>
                    <a:pt x="7386" y="21703"/>
                    <a:pt x="7508" y="21459"/>
                    <a:pt x="7478" y="21459"/>
                  </a:cubicBezTo>
                  <a:cubicBezTo>
                    <a:pt x="7497" y="21402"/>
                    <a:pt x="7504" y="21380"/>
                    <a:pt x="7514" y="21380"/>
                  </a:cubicBezTo>
                  <a:cubicBezTo>
                    <a:pt x="7520" y="21380"/>
                    <a:pt x="7527" y="21388"/>
                    <a:pt x="7538" y="21399"/>
                  </a:cubicBezTo>
                  <a:cubicBezTo>
                    <a:pt x="7538" y="21426"/>
                    <a:pt x="7541" y="21437"/>
                    <a:pt x="7547" y="21437"/>
                  </a:cubicBezTo>
                  <a:cubicBezTo>
                    <a:pt x="7560" y="21437"/>
                    <a:pt x="7587" y="21380"/>
                    <a:pt x="7630" y="21338"/>
                  </a:cubicBezTo>
                  <a:cubicBezTo>
                    <a:pt x="7660" y="21247"/>
                    <a:pt x="7630" y="21247"/>
                    <a:pt x="7599" y="21216"/>
                  </a:cubicBezTo>
                  <a:cubicBezTo>
                    <a:pt x="7569" y="21216"/>
                    <a:pt x="7599" y="21125"/>
                    <a:pt x="7721" y="20973"/>
                  </a:cubicBezTo>
                  <a:cubicBezTo>
                    <a:pt x="7812" y="20852"/>
                    <a:pt x="7994" y="20517"/>
                    <a:pt x="8025" y="20365"/>
                  </a:cubicBezTo>
                  <a:cubicBezTo>
                    <a:pt x="8077" y="20286"/>
                    <a:pt x="8107" y="20207"/>
                    <a:pt x="8134" y="20207"/>
                  </a:cubicBezTo>
                  <a:cubicBezTo>
                    <a:pt x="8138" y="20207"/>
                    <a:pt x="8142" y="20209"/>
                    <a:pt x="8146" y="20213"/>
                  </a:cubicBezTo>
                  <a:cubicBezTo>
                    <a:pt x="8207" y="20152"/>
                    <a:pt x="8329" y="20000"/>
                    <a:pt x="8359" y="19818"/>
                  </a:cubicBezTo>
                  <a:cubicBezTo>
                    <a:pt x="8378" y="19760"/>
                    <a:pt x="8385" y="19739"/>
                    <a:pt x="8396" y="19739"/>
                  </a:cubicBezTo>
                  <a:cubicBezTo>
                    <a:pt x="8402" y="19739"/>
                    <a:pt x="8409" y="19746"/>
                    <a:pt x="8420" y="19757"/>
                  </a:cubicBezTo>
                  <a:cubicBezTo>
                    <a:pt x="8481" y="19696"/>
                    <a:pt x="8511" y="19696"/>
                    <a:pt x="8511" y="19605"/>
                  </a:cubicBezTo>
                  <a:cubicBezTo>
                    <a:pt x="8541" y="19423"/>
                    <a:pt x="8663" y="19180"/>
                    <a:pt x="8785" y="19058"/>
                  </a:cubicBezTo>
                  <a:cubicBezTo>
                    <a:pt x="8815" y="18967"/>
                    <a:pt x="8845" y="18906"/>
                    <a:pt x="8815" y="18876"/>
                  </a:cubicBezTo>
                  <a:cubicBezTo>
                    <a:pt x="8785" y="18845"/>
                    <a:pt x="8754" y="18845"/>
                    <a:pt x="8785" y="18845"/>
                  </a:cubicBezTo>
                  <a:cubicBezTo>
                    <a:pt x="8906" y="18815"/>
                    <a:pt x="8906" y="18815"/>
                    <a:pt x="8876" y="18693"/>
                  </a:cubicBezTo>
                  <a:cubicBezTo>
                    <a:pt x="8850" y="18693"/>
                    <a:pt x="8868" y="18626"/>
                    <a:pt x="8893" y="18626"/>
                  </a:cubicBezTo>
                  <a:cubicBezTo>
                    <a:pt x="8897" y="18626"/>
                    <a:pt x="8902" y="18628"/>
                    <a:pt x="8906" y="18633"/>
                  </a:cubicBezTo>
                  <a:cubicBezTo>
                    <a:pt x="8997" y="18572"/>
                    <a:pt x="9028" y="18481"/>
                    <a:pt x="9028" y="18481"/>
                  </a:cubicBezTo>
                  <a:cubicBezTo>
                    <a:pt x="9058" y="18389"/>
                    <a:pt x="9240" y="17994"/>
                    <a:pt x="9453" y="17599"/>
                  </a:cubicBezTo>
                  <a:cubicBezTo>
                    <a:pt x="9757" y="16961"/>
                    <a:pt x="9879" y="16748"/>
                    <a:pt x="9848" y="16718"/>
                  </a:cubicBezTo>
                  <a:cubicBezTo>
                    <a:pt x="9848" y="16627"/>
                    <a:pt x="9848" y="16627"/>
                    <a:pt x="9940" y="16566"/>
                  </a:cubicBezTo>
                  <a:cubicBezTo>
                    <a:pt x="10000" y="16505"/>
                    <a:pt x="10031" y="16414"/>
                    <a:pt x="10092" y="16353"/>
                  </a:cubicBezTo>
                  <a:cubicBezTo>
                    <a:pt x="10122" y="16262"/>
                    <a:pt x="10152" y="16201"/>
                    <a:pt x="10183" y="16201"/>
                  </a:cubicBezTo>
                  <a:cubicBezTo>
                    <a:pt x="10213" y="16110"/>
                    <a:pt x="10213" y="16110"/>
                    <a:pt x="10244" y="16019"/>
                  </a:cubicBezTo>
                  <a:cubicBezTo>
                    <a:pt x="10248" y="16023"/>
                    <a:pt x="10252" y="16025"/>
                    <a:pt x="10256" y="16025"/>
                  </a:cubicBezTo>
                  <a:cubicBezTo>
                    <a:pt x="10282" y="16025"/>
                    <a:pt x="10308" y="15946"/>
                    <a:pt x="10335" y="15867"/>
                  </a:cubicBezTo>
                  <a:cubicBezTo>
                    <a:pt x="10315" y="15809"/>
                    <a:pt x="10308" y="15788"/>
                    <a:pt x="10321" y="15788"/>
                  </a:cubicBezTo>
                  <a:cubicBezTo>
                    <a:pt x="10329" y="15788"/>
                    <a:pt x="10343" y="15795"/>
                    <a:pt x="10365" y="15806"/>
                  </a:cubicBezTo>
                  <a:cubicBezTo>
                    <a:pt x="10392" y="15806"/>
                    <a:pt x="10511" y="15643"/>
                    <a:pt x="10500" y="15643"/>
                  </a:cubicBezTo>
                  <a:cubicBezTo>
                    <a:pt x="10499" y="15643"/>
                    <a:pt x="10494" y="15646"/>
                    <a:pt x="10487" y="15654"/>
                  </a:cubicBezTo>
                  <a:cubicBezTo>
                    <a:pt x="10456" y="15623"/>
                    <a:pt x="10517" y="15471"/>
                    <a:pt x="10517" y="15380"/>
                  </a:cubicBezTo>
                  <a:cubicBezTo>
                    <a:pt x="10578" y="15320"/>
                    <a:pt x="10608" y="15228"/>
                    <a:pt x="10639" y="15228"/>
                  </a:cubicBezTo>
                  <a:cubicBezTo>
                    <a:pt x="10699" y="15168"/>
                    <a:pt x="10882" y="14772"/>
                    <a:pt x="10882" y="14681"/>
                  </a:cubicBezTo>
                  <a:cubicBezTo>
                    <a:pt x="10851" y="14651"/>
                    <a:pt x="10912" y="14590"/>
                    <a:pt x="10943" y="14590"/>
                  </a:cubicBezTo>
                  <a:cubicBezTo>
                    <a:pt x="10947" y="14594"/>
                    <a:pt x="10951" y="14596"/>
                    <a:pt x="10955" y="14596"/>
                  </a:cubicBezTo>
                  <a:cubicBezTo>
                    <a:pt x="10981" y="14596"/>
                    <a:pt x="11008" y="14521"/>
                    <a:pt x="11034" y="14468"/>
                  </a:cubicBezTo>
                  <a:cubicBezTo>
                    <a:pt x="11051" y="14401"/>
                    <a:pt x="11067" y="14380"/>
                    <a:pt x="11084" y="14380"/>
                  </a:cubicBezTo>
                  <a:cubicBezTo>
                    <a:pt x="11098" y="14380"/>
                    <a:pt x="11111" y="14394"/>
                    <a:pt x="11125" y="14408"/>
                  </a:cubicBezTo>
                  <a:cubicBezTo>
                    <a:pt x="11117" y="14433"/>
                    <a:pt x="11115" y="14444"/>
                    <a:pt x="11119" y="14444"/>
                  </a:cubicBezTo>
                  <a:cubicBezTo>
                    <a:pt x="11128" y="14444"/>
                    <a:pt x="11172" y="14366"/>
                    <a:pt x="11216" y="14256"/>
                  </a:cubicBezTo>
                  <a:cubicBezTo>
                    <a:pt x="11247" y="14164"/>
                    <a:pt x="11399" y="13830"/>
                    <a:pt x="11520" y="13617"/>
                  </a:cubicBezTo>
                  <a:cubicBezTo>
                    <a:pt x="11703" y="13222"/>
                    <a:pt x="11733" y="13131"/>
                    <a:pt x="11733" y="12918"/>
                  </a:cubicBezTo>
                  <a:lnTo>
                    <a:pt x="11733" y="12827"/>
                  </a:lnTo>
                  <a:lnTo>
                    <a:pt x="11794" y="12857"/>
                  </a:lnTo>
                  <a:cubicBezTo>
                    <a:pt x="11824" y="12857"/>
                    <a:pt x="11915" y="12827"/>
                    <a:pt x="11915" y="12827"/>
                  </a:cubicBezTo>
                  <a:cubicBezTo>
                    <a:pt x="11946" y="12736"/>
                    <a:pt x="11915" y="12736"/>
                    <a:pt x="11885" y="12705"/>
                  </a:cubicBezTo>
                  <a:cubicBezTo>
                    <a:pt x="11855" y="12705"/>
                    <a:pt x="11915" y="12614"/>
                    <a:pt x="12007" y="12462"/>
                  </a:cubicBezTo>
                  <a:cubicBezTo>
                    <a:pt x="12128" y="12341"/>
                    <a:pt x="12158" y="12250"/>
                    <a:pt x="12189" y="12158"/>
                  </a:cubicBezTo>
                  <a:cubicBezTo>
                    <a:pt x="12219" y="12067"/>
                    <a:pt x="12250" y="12006"/>
                    <a:pt x="12341" y="11946"/>
                  </a:cubicBezTo>
                  <a:cubicBezTo>
                    <a:pt x="12371" y="11854"/>
                    <a:pt x="12371" y="11854"/>
                    <a:pt x="12341" y="11854"/>
                  </a:cubicBezTo>
                  <a:cubicBezTo>
                    <a:pt x="12310" y="11824"/>
                    <a:pt x="12341" y="11763"/>
                    <a:pt x="12402" y="11702"/>
                  </a:cubicBezTo>
                  <a:cubicBezTo>
                    <a:pt x="12523" y="11642"/>
                    <a:pt x="12645" y="11398"/>
                    <a:pt x="12614" y="11398"/>
                  </a:cubicBezTo>
                  <a:cubicBezTo>
                    <a:pt x="12584" y="11368"/>
                    <a:pt x="12614" y="11307"/>
                    <a:pt x="12645" y="11216"/>
                  </a:cubicBezTo>
                  <a:cubicBezTo>
                    <a:pt x="12706" y="11125"/>
                    <a:pt x="12736" y="11064"/>
                    <a:pt x="12736" y="10973"/>
                  </a:cubicBezTo>
                  <a:cubicBezTo>
                    <a:pt x="12797" y="10882"/>
                    <a:pt x="12827" y="10791"/>
                    <a:pt x="12827" y="10791"/>
                  </a:cubicBezTo>
                  <a:cubicBezTo>
                    <a:pt x="12834" y="10777"/>
                    <a:pt x="12839" y="10771"/>
                    <a:pt x="12843" y="10771"/>
                  </a:cubicBezTo>
                  <a:cubicBezTo>
                    <a:pt x="12856" y="10771"/>
                    <a:pt x="12851" y="10842"/>
                    <a:pt x="12827" y="10912"/>
                  </a:cubicBezTo>
                  <a:lnTo>
                    <a:pt x="12888" y="10851"/>
                  </a:lnTo>
                  <a:cubicBezTo>
                    <a:pt x="12979" y="10669"/>
                    <a:pt x="13010" y="10608"/>
                    <a:pt x="13010" y="10517"/>
                  </a:cubicBezTo>
                  <a:cubicBezTo>
                    <a:pt x="12989" y="10436"/>
                    <a:pt x="12983" y="10409"/>
                    <a:pt x="13007" y="10409"/>
                  </a:cubicBezTo>
                  <a:cubicBezTo>
                    <a:pt x="13020" y="10409"/>
                    <a:pt x="13040" y="10416"/>
                    <a:pt x="13070" y="10426"/>
                  </a:cubicBezTo>
                  <a:cubicBezTo>
                    <a:pt x="13076" y="10431"/>
                    <a:pt x="13082" y="10434"/>
                    <a:pt x="13088" y="10434"/>
                  </a:cubicBezTo>
                  <a:cubicBezTo>
                    <a:pt x="13120" y="10434"/>
                    <a:pt x="13162" y="10375"/>
                    <a:pt x="13162" y="10274"/>
                  </a:cubicBezTo>
                  <a:cubicBezTo>
                    <a:pt x="13131" y="10183"/>
                    <a:pt x="13222" y="10122"/>
                    <a:pt x="13253" y="10122"/>
                  </a:cubicBezTo>
                  <a:cubicBezTo>
                    <a:pt x="13264" y="10168"/>
                    <a:pt x="13271" y="10196"/>
                    <a:pt x="13281" y="10196"/>
                  </a:cubicBezTo>
                  <a:cubicBezTo>
                    <a:pt x="13296" y="10196"/>
                    <a:pt x="13317" y="10118"/>
                    <a:pt x="13374" y="9909"/>
                  </a:cubicBezTo>
                  <a:cubicBezTo>
                    <a:pt x="13435" y="9727"/>
                    <a:pt x="13587" y="9392"/>
                    <a:pt x="13709" y="9180"/>
                  </a:cubicBezTo>
                  <a:cubicBezTo>
                    <a:pt x="13861" y="8845"/>
                    <a:pt x="13952" y="8693"/>
                    <a:pt x="14013" y="8632"/>
                  </a:cubicBezTo>
                  <a:cubicBezTo>
                    <a:pt x="14016" y="8634"/>
                    <a:pt x="14020" y="8636"/>
                    <a:pt x="14023" y="8637"/>
                  </a:cubicBezTo>
                  <a:lnTo>
                    <a:pt x="14023" y="8637"/>
                  </a:lnTo>
                  <a:cubicBezTo>
                    <a:pt x="13993" y="8582"/>
                    <a:pt x="14030" y="8507"/>
                    <a:pt x="14134" y="8298"/>
                  </a:cubicBezTo>
                  <a:cubicBezTo>
                    <a:pt x="14286" y="8085"/>
                    <a:pt x="14347" y="7903"/>
                    <a:pt x="14347" y="7812"/>
                  </a:cubicBezTo>
                  <a:lnTo>
                    <a:pt x="14347" y="7812"/>
                  </a:lnTo>
                  <a:cubicBezTo>
                    <a:pt x="14317" y="7903"/>
                    <a:pt x="14256" y="7964"/>
                    <a:pt x="14256" y="7964"/>
                  </a:cubicBezTo>
                  <a:cubicBezTo>
                    <a:pt x="14195" y="7933"/>
                    <a:pt x="14256" y="7842"/>
                    <a:pt x="14347" y="7721"/>
                  </a:cubicBezTo>
                  <a:cubicBezTo>
                    <a:pt x="14383" y="7666"/>
                    <a:pt x="14409" y="7655"/>
                    <a:pt x="14430" y="7655"/>
                  </a:cubicBezTo>
                  <a:cubicBezTo>
                    <a:pt x="14444" y="7655"/>
                    <a:pt x="14456" y="7660"/>
                    <a:pt x="14469" y="7660"/>
                  </a:cubicBezTo>
                  <a:cubicBezTo>
                    <a:pt x="14474" y="7665"/>
                    <a:pt x="14480" y="7668"/>
                    <a:pt x="14487" y="7668"/>
                  </a:cubicBezTo>
                  <a:cubicBezTo>
                    <a:pt x="14520" y="7668"/>
                    <a:pt x="14565" y="7613"/>
                    <a:pt x="14590" y="7538"/>
                  </a:cubicBezTo>
                  <a:cubicBezTo>
                    <a:pt x="14634" y="7473"/>
                    <a:pt x="14662" y="7423"/>
                    <a:pt x="14651" y="7423"/>
                  </a:cubicBezTo>
                  <a:cubicBezTo>
                    <a:pt x="14647" y="7423"/>
                    <a:pt x="14638" y="7430"/>
                    <a:pt x="14621" y="7447"/>
                  </a:cubicBezTo>
                  <a:cubicBezTo>
                    <a:pt x="14590" y="7417"/>
                    <a:pt x="14590" y="7417"/>
                    <a:pt x="14621" y="7356"/>
                  </a:cubicBezTo>
                  <a:cubicBezTo>
                    <a:pt x="14651" y="7265"/>
                    <a:pt x="14712" y="7204"/>
                    <a:pt x="14712" y="7082"/>
                  </a:cubicBezTo>
                  <a:cubicBezTo>
                    <a:pt x="14681" y="7082"/>
                    <a:pt x="14712" y="6991"/>
                    <a:pt x="14742" y="6930"/>
                  </a:cubicBezTo>
                  <a:cubicBezTo>
                    <a:pt x="14833" y="6870"/>
                    <a:pt x="14894" y="6687"/>
                    <a:pt x="14894" y="6687"/>
                  </a:cubicBezTo>
                  <a:lnTo>
                    <a:pt x="14924" y="6718"/>
                  </a:lnTo>
                  <a:cubicBezTo>
                    <a:pt x="14955" y="6718"/>
                    <a:pt x="15046" y="6657"/>
                    <a:pt x="15046" y="6657"/>
                  </a:cubicBezTo>
                  <a:cubicBezTo>
                    <a:pt x="15076" y="6596"/>
                    <a:pt x="15046" y="6566"/>
                    <a:pt x="15046" y="6566"/>
                  </a:cubicBezTo>
                  <a:cubicBezTo>
                    <a:pt x="15046" y="6566"/>
                    <a:pt x="15107" y="6444"/>
                    <a:pt x="15198" y="6262"/>
                  </a:cubicBezTo>
                  <a:cubicBezTo>
                    <a:pt x="15289" y="6079"/>
                    <a:pt x="15411" y="5836"/>
                    <a:pt x="15532" y="5593"/>
                  </a:cubicBezTo>
                  <a:cubicBezTo>
                    <a:pt x="15836" y="5107"/>
                    <a:pt x="16201" y="4620"/>
                    <a:pt x="16262" y="4529"/>
                  </a:cubicBezTo>
                  <a:cubicBezTo>
                    <a:pt x="16396" y="4422"/>
                    <a:pt x="16553" y="4245"/>
                    <a:pt x="16527" y="4245"/>
                  </a:cubicBezTo>
                  <a:cubicBezTo>
                    <a:pt x="16523" y="4245"/>
                    <a:pt x="16516" y="4248"/>
                    <a:pt x="16505" y="4256"/>
                  </a:cubicBezTo>
                  <a:cubicBezTo>
                    <a:pt x="16475" y="4225"/>
                    <a:pt x="16748" y="3860"/>
                    <a:pt x="17143" y="3496"/>
                  </a:cubicBezTo>
                  <a:cubicBezTo>
                    <a:pt x="17569" y="3070"/>
                    <a:pt x="17934" y="2797"/>
                    <a:pt x="17903" y="2766"/>
                  </a:cubicBezTo>
                  <a:cubicBezTo>
                    <a:pt x="17903" y="2766"/>
                    <a:pt x="17994" y="2705"/>
                    <a:pt x="18116" y="2584"/>
                  </a:cubicBezTo>
                  <a:cubicBezTo>
                    <a:pt x="18268" y="2493"/>
                    <a:pt x="18390" y="2341"/>
                    <a:pt x="18450" y="2310"/>
                  </a:cubicBezTo>
                  <a:cubicBezTo>
                    <a:pt x="18490" y="2251"/>
                    <a:pt x="18542" y="2204"/>
                    <a:pt x="18557" y="2204"/>
                  </a:cubicBezTo>
                  <a:cubicBezTo>
                    <a:pt x="18565" y="2204"/>
                    <a:pt x="18563" y="2218"/>
                    <a:pt x="18542" y="2249"/>
                  </a:cubicBezTo>
                  <a:cubicBezTo>
                    <a:pt x="18542" y="2267"/>
                    <a:pt x="18552" y="2285"/>
                    <a:pt x="18578" y="2285"/>
                  </a:cubicBezTo>
                  <a:cubicBezTo>
                    <a:pt x="18597" y="2285"/>
                    <a:pt x="18625" y="2275"/>
                    <a:pt x="18663" y="2249"/>
                  </a:cubicBezTo>
                  <a:cubicBezTo>
                    <a:pt x="18785" y="2158"/>
                    <a:pt x="18785" y="2128"/>
                    <a:pt x="18754" y="2097"/>
                  </a:cubicBezTo>
                  <a:cubicBezTo>
                    <a:pt x="18754" y="2067"/>
                    <a:pt x="18815" y="2006"/>
                    <a:pt x="18815" y="2006"/>
                  </a:cubicBezTo>
                  <a:cubicBezTo>
                    <a:pt x="18861" y="1991"/>
                    <a:pt x="18884" y="1983"/>
                    <a:pt x="18895" y="1983"/>
                  </a:cubicBezTo>
                  <a:cubicBezTo>
                    <a:pt x="18906" y="1983"/>
                    <a:pt x="18906" y="1991"/>
                    <a:pt x="18906" y="2006"/>
                  </a:cubicBezTo>
                  <a:lnTo>
                    <a:pt x="18937" y="2067"/>
                  </a:lnTo>
                  <a:lnTo>
                    <a:pt x="19028" y="2006"/>
                  </a:lnTo>
                  <a:cubicBezTo>
                    <a:pt x="18998" y="1976"/>
                    <a:pt x="19089" y="1945"/>
                    <a:pt x="19089" y="1945"/>
                  </a:cubicBezTo>
                  <a:cubicBezTo>
                    <a:pt x="19119" y="1915"/>
                    <a:pt x="19134" y="1900"/>
                    <a:pt x="19149" y="1900"/>
                  </a:cubicBezTo>
                  <a:cubicBezTo>
                    <a:pt x="19165" y="1900"/>
                    <a:pt x="19180" y="1915"/>
                    <a:pt x="19210" y="1945"/>
                  </a:cubicBezTo>
                  <a:cubicBezTo>
                    <a:pt x="19220" y="1966"/>
                    <a:pt x="19234" y="1976"/>
                    <a:pt x="19250" y="1976"/>
                  </a:cubicBezTo>
                  <a:cubicBezTo>
                    <a:pt x="19281" y="1976"/>
                    <a:pt x="19322" y="1935"/>
                    <a:pt x="19362" y="1854"/>
                  </a:cubicBezTo>
                  <a:lnTo>
                    <a:pt x="19484" y="1733"/>
                  </a:lnTo>
                  <a:cubicBezTo>
                    <a:pt x="19495" y="1735"/>
                    <a:pt x="19506" y="1737"/>
                    <a:pt x="19516" y="1737"/>
                  </a:cubicBezTo>
                  <a:cubicBezTo>
                    <a:pt x="19627" y="1737"/>
                    <a:pt x="19732" y="1606"/>
                    <a:pt x="19788" y="1550"/>
                  </a:cubicBezTo>
                  <a:cubicBezTo>
                    <a:pt x="19809" y="1556"/>
                    <a:pt x="19829" y="1558"/>
                    <a:pt x="19847" y="1558"/>
                  </a:cubicBezTo>
                  <a:cubicBezTo>
                    <a:pt x="19931" y="1558"/>
                    <a:pt x="19981" y="1504"/>
                    <a:pt x="20031" y="1429"/>
                  </a:cubicBezTo>
                  <a:cubicBezTo>
                    <a:pt x="20001" y="1398"/>
                    <a:pt x="20092" y="1368"/>
                    <a:pt x="20183" y="1338"/>
                  </a:cubicBezTo>
                  <a:cubicBezTo>
                    <a:pt x="20274" y="1338"/>
                    <a:pt x="20365" y="1307"/>
                    <a:pt x="20517" y="1246"/>
                  </a:cubicBezTo>
                  <a:cubicBezTo>
                    <a:pt x="20608" y="1186"/>
                    <a:pt x="21186" y="942"/>
                    <a:pt x="21855" y="760"/>
                  </a:cubicBezTo>
                  <a:cubicBezTo>
                    <a:pt x="22250" y="638"/>
                    <a:pt x="22584" y="578"/>
                    <a:pt x="22827" y="547"/>
                  </a:cubicBezTo>
                  <a:cubicBezTo>
                    <a:pt x="23040" y="486"/>
                    <a:pt x="23192" y="486"/>
                    <a:pt x="23192" y="456"/>
                  </a:cubicBezTo>
                  <a:cubicBezTo>
                    <a:pt x="23253" y="456"/>
                    <a:pt x="23253" y="456"/>
                    <a:pt x="23375" y="486"/>
                  </a:cubicBezTo>
                  <a:cubicBezTo>
                    <a:pt x="23375" y="498"/>
                    <a:pt x="23387" y="505"/>
                    <a:pt x="23405" y="505"/>
                  </a:cubicBezTo>
                  <a:cubicBezTo>
                    <a:pt x="23437" y="505"/>
                    <a:pt x="23488" y="483"/>
                    <a:pt x="23526" y="426"/>
                  </a:cubicBezTo>
                  <a:cubicBezTo>
                    <a:pt x="23577" y="392"/>
                    <a:pt x="23599" y="368"/>
                    <a:pt x="23609" y="368"/>
                  </a:cubicBezTo>
                  <a:cubicBezTo>
                    <a:pt x="23618" y="368"/>
                    <a:pt x="23618" y="385"/>
                    <a:pt x="23618" y="426"/>
                  </a:cubicBezTo>
                  <a:cubicBezTo>
                    <a:pt x="23618" y="436"/>
                    <a:pt x="23638" y="439"/>
                    <a:pt x="23678" y="439"/>
                  </a:cubicBezTo>
                  <a:cubicBezTo>
                    <a:pt x="23760" y="439"/>
                    <a:pt x="23922" y="426"/>
                    <a:pt x="24165" y="426"/>
                  </a:cubicBezTo>
                  <a:cubicBezTo>
                    <a:pt x="24438" y="395"/>
                    <a:pt x="24773" y="395"/>
                    <a:pt x="24773" y="365"/>
                  </a:cubicBezTo>
                  <a:cubicBezTo>
                    <a:pt x="24864" y="350"/>
                    <a:pt x="24909" y="342"/>
                    <a:pt x="24921" y="342"/>
                  </a:cubicBezTo>
                  <a:cubicBezTo>
                    <a:pt x="24932" y="342"/>
                    <a:pt x="24909" y="350"/>
                    <a:pt x="24864" y="365"/>
                  </a:cubicBezTo>
                  <a:cubicBezTo>
                    <a:pt x="24811" y="418"/>
                    <a:pt x="24943" y="450"/>
                    <a:pt x="25116" y="450"/>
                  </a:cubicBezTo>
                  <a:cubicBezTo>
                    <a:pt x="25241" y="450"/>
                    <a:pt x="25388" y="433"/>
                    <a:pt x="25502" y="395"/>
                  </a:cubicBezTo>
                  <a:cubicBezTo>
                    <a:pt x="25563" y="395"/>
                    <a:pt x="25654" y="395"/>
                    <a:pt x="25654" y="456"/>
                  </a:cubicBezTo>
                  <a:cubicBezTo>
                    <a:pt x="25745" y="456"/>
                    <a:pt x="25837" y="456"/>
                    <a:pt x="26110" y="395"/>
                  </a:cubicBezTo>
                  <a:lnTo>
                    <a:pt x="26718" y="395"/>
                  </a:lnTo>
                  <a:cubicBezTo>
                    <a:pt x="26900" y="395"/>
                    <a:pt x="27083" y="365"/>
                    <a:pt x="27083" y="365"/>
                  </a:cubicBezTo>
                  <a:lnTo>
                    <a:pt x="27174" y="365"/>
                  </a:lnTo>
                  <a:cubicBezTo>
                    <a:pt x="27174" y="395"/>
                    <a:pt x="27600" y="426"/>
                    <a:pt x="28238" y="426"/>
                  </a:cubicBezTo>
                  <a:cubicBezTo>
                    <a:pt x="28846" y="426"/>
                    <a:pt x="29362" y="426"/>
                    <a:pt x="29454" y="456"/>
                  </a:cubicBezTo>
                  <a:cubicBezTo>
                    <a:pt x="29454" y="456"/>
                    <a:pt x="29545" y="456"/>
                    <a:pt x="29636" y="426"/>
                  </a:cubicBezTo>
                  <a:cubicBezTo>
                    <a:pt x="29686" y="375"/>
                    <a:pt x="29736" y="353"/>
                    <a:pt x="29787" y="353"/>
                  </a:cubicBezTo>
                  <a:cubicBezTo>
                    <a:pt x="29828" y="353"/>
                    <a:pt x="29869" y="368"/>
                    <a:pt x="29910" y="395"/>
                  </a:cubicBezTo>
                  <a:cubicBezTo>
                    <a:pt x="29955" y="426"/>
                    <a:pt x="30062" y="441"/>
                    <a:pt x="30168" y="441"/>
                  </a:cubicBezTo>
                  <a:cubicBezTo>
                    <a:pt x="30274" y="441"/>
                    <a:pt x="30381" y="426"/>
                    <a:pt x="30426" y="395"/>
                  </a:cubicBezTo>
                  <a:lnTo>
                    <a:pt x="30426" y="426"/>
                  </a:lnTo>
                  <a:cubicBezTo>
                    <a:pt x="30461" y="449"/>
                    <a:pt x="30523" y="459"/>
                    <a:pt x="30590" y="459"/>
                  </a:cubicBezTo>
                  <a:cubicBezTo>
                    <a:pt x="30700" y="459"/>
                    <a:pt x="30826" y="433"/>
                    <a:pt x="30882" y="395"/>
                  </a:cubicBezTo>
                  <a:cubicBezTo>
                    <a:pt x="30947" y="417"/>
                    <a:pt x="31011" y="438"/>
                    <a:pt x="31076" y="438"/>
                  </a:cubicBezTo>
                  <a:cubicBezTo>
                    <a:pt x="31102" y="438"/>
                    <a:pt x="31129" y="435"/>
                    <a:pt x="31156" y="426"/>
                  </a:cubicBezTo>
                  <a:cubicBezTo>
                    <a:pt x="31247" y="426"/>
                    <a:pt x="31247" y="426"/>
                    <a:pt x="31247" y="486"/>
                  </a:cubicBezTo>
                  <a:cubicBezTo>
                    <a:pt x="31247" y="517"/>
                    <a:pt x="31247" y="578"/>
                    <a:pt x="31308" y="578"/>
                  </a:cubicBezTo>
                  <a:cubicBezTo>
                    <a:pt x="31399" y="578"/>
                    <a:pt x="31399" y="517"/>
                    <a:pt x="31399" y="486"/>
                  </a:cubicBezTo>
                  <a:lnTo>
                    <a:pt x="31581" y="486"/>
                  </a:lnTo>
                  <a:cubicBezTo>
                    <a:pt x="31581" y="486"/>
                    <a:pt x="31673" y="486"/>
                    <a:pt x="31673" y="456"/>
                  </a:cubicBezTo>
                  <a:cubicBezTo>
                    <a:pt x="31673" y="426"/>
                    <a:pt x="31764" y="426"/>
                    <a:pt x="31855" y="426"/>
                  </a:cubicBezTo>
                  <a:cubicBezTo>
                    <a:pt x="31855" y="435"/>
                    <a:pt x="31863" y="438"/>
                    <a:pt x="31871" y="438"/>
                  </a:cubicBezTo>
                  <a:cubicBezTo>
                    <a:pt x="31893" y="438"/>
                    <a:pt x="31919" y="417"/>
                    <a:pt x="31855" y="395"/>
                  </a:cubicBezTo>
                  <a:cubicBezTo>
                    <a:pt x="31855" y="365"/>
                    <a:pt x="31855" y="304"/>
                    <a:pt x="31946" y="304"/>
                  </a:cubicBezTo>
                  <a:lnTo>
                    <a:pt x="31946" y="243"/>
                  </a:lnTo>
                  <a:cubicBezTo>
                    <a:pt x="31946" y="183"/>
                    <a:pt x="31946" y="152"/>
                    <a:pt x="31764" y="91"/>
                  </a:cubicBezTo>
                  <a:cubicBezTo>
                    <a:pt x="31571" y="74"/>
                    <a:pt x="31398" y="56"/>
                    <a:pt x="31286" y="56"/>
                  </a:cubicBezTo>
                  <a:cubicBezTo>
                    <a:pt x="31205" y="56"/>
                    <a:pt x="31156" y="66"/>
                    <a:pt x="31156" y="91"/>
                  </a:cubicBezTo>
                  <a:cubicBezTo>
                    <a:pt x="31156" y="91"/>
                    <a:pt x="31065" y="122"/>
                    <a:pt x="30973" y="122"/>
                  </a:cubicBezTo>
                  <a:cubicBezTo>
                    <a:pt x="30882" y="122"/>
                    <a:pt x="30791" y="91"/>
                    <a:pt x="30791" y="91"/>
                  </a:cubicBezTo>
                  <a:cubicBezTo>
                    <a:pt x="30791" y="61"/>
                    <a:pt x="30457" y="61"/>
                    <a:pt x="30001" y="61"/>
                  </a:cubicBezTo>
                  <a:cubicBezTo>
                    <a:pt x="29484" y="61"/>
                    <a:pt x="29210" y="61"/>
                    <a:pt x="29119" y="31"/>
                  </a:cubicBezTo>
                  <a:cubicBezTo>
                    <a:pt x="29028" y="0"/>
                    <a:pt x="28937" y="0"/>
                    <a:pt x="28937" y="0"/>
                  </a:cubicBezTo>
                  <a:cubicBezTo>
                    <a:pt x="28937" y="31"/>
                    <a:pt x="28420" y="31"/>
                    <a:pt x="27812" y="31"/>
                  </a:cubicBezTo>
                  <a:cubicBezTo>
                    <a:pt x="27174" y="31"/>
                    <a:pt x="26566" y="31"/>
                    <a:pt x="26566" y="61"/>
                  </a:cubicBezTo>
                  <a:lnTo>
                    <a:pt x="26384" y="61"/>
                  </a:lnTo>
                  <a:cubicBezTo>
                    <a:pt x="26384" y="31"/>
                    <a:pt x="26201" y="31"/>
                    <a:pt x="26019" y="0"/>
                  </a:cubicBezTo>
                  <a:cubicBezTo>
                    <a:pt x="25837" y="61"/>
                    <a:pt x="25685" y="61"/>
                    <a:pt x="25685" y="61"/>
                  </a:cubicBezTo>
                  <a:cubicBezTo>
                    <a:pt x="25685" y="0"/>
                    <a:pt x="25593" y="0"/>
                    <a:pt x="25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8"/>
            <p:cNvSpPr/>
            <p:nvPr/>
          </p:nvSpPr>
          <p:spPr>
            <a:xfrm>
              <a:off x="1699510" y="2548241"/>
              <a:ext cx="520744" cy="1657948"/>
            </a:xfrm>
            <a:custGeom>
              <a:avLst/>
              <a:gdLst/>
              <a:ahLst/>
              <a:cxnLst/>
              <a:rect l="l" t="t" r="r" b="b"/>
              <a:pathLst>
                <a:path w="19575" h="62323" extrusionOk="0">
                  <a:moveTo>
                    <a:pt x="15" y="1313"/>
                  </a:moveTo>
                  <a:cubicBezTo>
                    <a:pt x="9" y="1313"/>
                    <a:pt x="4" y="1315"/>
                    <a:pt x="0" y="1319"/>
                  </a:cubicBezTo>
                  <a:lnTo>
                    <a:pt x="0" y="1380"/>
                  </a:lnTo>
                  <a:cubicBezTo>
                    <a:pt x="30" y="1471"/>
                    <a:pt x="61" y="1471"/>
                    <a:pt x="91" y="1471"/>
                  </a:cubicBezTo>
                  <a:lnTo>
                    <a:pt x="61" y="1380"/>
                  </a:lnTo>
                  <a:cubicBezTo>
                    <a:pt x="87" y="1380"/>
                    <a:pt x="46" y="1313"/>
                    <a:pt x="15" y="1313"/>
                  </a:cubicBezTo>
                  <a:close/>
                  <a:moveTo>
                    <a:pt x="578" y="1410"/>
                  </a:moveTo>
                  <a:cubicBezTo>
                    <a:pt x="608" y="1410"/>
                    <a:pt x="638" y="1501"/>
                    <a:pt x="638" y="1562"/>
                  </a:cubicBezTo>
                  <a:cubicBezTo>
                    <a:pt x="638" y="1653"/>
                    <a:pt x="638" y="1653"/>
                    <a:pt x="608" y="1653"/>
                  </a:cubicBezTo>
                  <a:cubicBezTo>
                    <a:pt x="608" y="1653"/>
                    <a:pt x="547" y="1593"/>
                    <a:pt x="547" y="1501"/>
                  </a:cubicBezTo>
                  <a:lnTo>
                    <a:pt x="578" y="1410"/>
                  </a:lnTo>
                  <a:close/>
                  <a:moveTo>
                    <a:pt x="717" y="2323"/>
                  </a:moveTo>
                  <a:cubicBezTo>
                    <a:pt x="730" y="2323"/>
                    <a:pt x="730" y="2367"/>
                    <a:pt x="730" y="2474"/>
                  </a:cubicBezTo>
                  <a:cubicBezTo>
                    <a:pt x="760" y="2535"/>
                    <a:pt x="760" y="2626"/>
                    <a:pt x="730" y="2626"/>
                  </a:cubicBezTo>
                  <a:lnTo>
                    <a:pt x="699" y="2565"/>
                  </a:lnTo>
                  <a:cubicBezTo>
                    <a:pt x="736" y="2547"/>
                    <a:pt x="728" y="2517"/>
                    <a:pt x="709" y="2517"/>
                  </a:cubicBezTo>
                  <a:cubicBezTo>
                    <a:pt x="697" y="2517"/>
                    <a:pt x="681" y="2530"/>
                    <a:pt x="669" y="2565"/>
                  </a:cubicBezTo>
                  <a:lnTo>
                    <a:pt x="608" y="2565"/>
                  </a:lnTo>
                  <a:cubicBezTo>
                    <a:pt x="608" y="2474"/>
                    <a:pt x="638" y="2383"/>
                    <a:pt x="669" y="2383"/>
                  </a:cubicBezTo>
                  <a:cubicBezTo>
                    <a:pt x="694" y="2345"/>
                    <a:pt x="709" y="2323"/>
                    <a:pt x="717" y="2323"/>
                  </a:cubicBezTo>
                  <a:close/>
                  <a:moveTo>
                    <a:pt x="942" y="2596"/>
                  </a:moveTo>
                  <a:lnTo>
                    <a:pt x="912" y="2687"/>
                  </a:lnTo>
                  <a:lnTo>
                    <a:pt x="912" y="2778"/>
                  </a:lnTo>
                  <a:cubicBezTo>
                    <a:pt x="942" y="2778"/>
                    <a:pt x="942" y="2778"/>
                    <a:pt x="942" y="2687"/>
                  </a:cubicBezTo>
                  <a:lnTo>
                    <a:pt x="942" y="2596"/>
                  </a:lnTo>
                  <a:close/>
                  <a:moveTo>
                    <a:pt x="1102" y="6969"/>
                  </a:moveTo>
                  <a:cubicBezTo>
                    <a:pt x="1134" y="6969"/>
                    <a:pt x="1185" y="7129"/>
                    <a:pt x="1185" y="7185"/>
                  </a:cubicBezTo>
                  <a:cubicBezTo>
                    <a:pt x="1199" y="7225"/>
                    <a:pt x="1195" y="7248"/>
                    <a:pt x="1181" y="7248"/>
                  </a:cubicBezTo>
                  <a:cubicBezTo>
                    <a:pt x="1163" y="7248"/>
                    <a:pt x="1129" y="7210"/>
                    <a:pt x="1094" y="7125"/>
                  </a:cubicBezTo>
                  <a:cubicBezTo>
                    <a:pt x="1094" y="7033"/>
                    <a:pt x="1094" y="6973"/>
                    <a:pt x="1094" y="6973"/>
                  </a:cubicBezTo>
                  <a:cubicBezTo>
                    <a:pt x="1097" y="6970"/>
                    <a:pt x="1099" y="6969"/>
                    <a:pt x="1102" y="6969"/>
                  </a:cubicBezTo>
                  <a:close/>
                  <a:moveTo>
                    <a:pt x="1125" y="7459"/>
                  </a:moveTo>
                  <a:cubicBezTo>
                    <a:pt x="1064" y="7459"/>
                    <a:pt x="1094" y="7520"/>
                    <a:pt x="1094" y="7702"/>
                  </a:cubicBezTo>
                  <a:cubicBezTo>
                    <a:pt x="1125" y="7763"/>
                    <a:pt x="1155" y="7854"/>
                    <a:pt x="1155" y="7854"/>
                  </a:cubicBezTo>
                  <a:cubicBezTo>
                    <a:pt x="1185" y="7854"/>
                    <a:pt x="1185" y="7763"/>
                    <a:pt x="1155" y="7702"/>
                  </a:cubicBezTo>
                  <a:cubicBezTo>
                    <a:pt x="1185" y="7520"/>
                    <a:pt x="1155" y="7459"/>
                    <a:pt x="1125" y="7459"/>
                  </a:cubicBezTo>
                  <a:close/>
                  <a:moveTo>
                    <a:pt x="1763" y="10924"/>
                  </a:moveTo>
                  <a:cubicBezTo>
                    <a:pt x="1793" y="10924"/>
                    <a:pt x="1824" y="10985"/>
                    <a:pt x="1824" y="11076"/>
                  </a:cubicBezTo>
                  <a:lnTo>
                    <a:pt x="1793" y="11076"/>
                  </a:lnTo>
                  <a:lnTo>
                    <a:pt x="1733" y="11015"/>
                  </a:lnTo>
                  <a:lnTo>
                    <a:pt x="1763" y="10924"/>
                  </a:lnTo>
                  <a:close/>
                  <a:moveTo>
                    <a:pt x="1611" y="11167"/>
                  </a:moveTo>
                  <a:cubicBezTo>
                    <a:pt x="1611" y="11167"/>
                    <a:pt x="1672" y="11258"/>
                    <a:pt x="1702" y="11350"/>
                  </a:cubicBezTo>
                  <a:cubicBezTo>
                    <a:pt x="1854" y="11502"/>
                    <a:pt x="1854" y="11502"/>
                    <a:pt x="1763" y="11502"/>
                  </a:cubicBezTo>
                  <a:cubicBezTo>
                    <a:pt x="1733" y="11502"/>
                    <a:pt x="1702" y="11502"/>
                    <a:pt x="1641" y="11350"/>
                  </a:cubicBezTo>
                  <a:cubicBezTo>
                    <a:pt x="1641" y="11258"/>
                    <a:pt x="1611" y="11167"/>
                    <a:pt x="1611" y="11167"/>
                  </a:cubicBezTo>
                  <a:close/>
                  <a:moveTo>
                    <a:pt x="2000" y="13088"/>
                  </a:moveTo>
                  <a:cubicBezTo>
                    <a:pt x="2010" y="13088"/>
                    <a:pt x="2054" y="13138"/>
                    <a:pt x="2097" y="13204"/>
                  </a:cubicBezTo>
                  <a:cubicBezTo>
                    <a:pt x="2132" y="13289"/>
                    <a:pt x="2147" y="13327"/>
                    <a:pt x="2142" y="13327"/>
                  </a:cubicBezTo>
                  <a:cubicBezTo>
                    <a:pt x="2139" y="13327"/>
                    <a:pt x="2124" y="13304"/>
                    <a:pt x="2097" y="13265"/>
                  </a:cubicBezTo>
                  <a:cubicBezTo>
                    <a:pt x="2037" y="13204"/>
                    <a:pt x="2006" y="13113"/>
                    <a:pt x="2006" y="13113"/>
                  </a:cubicBezTo>
                  <a:cubicBezTo>
                    <a:pt x="1998" y="13096"/>
                    <a:pt x="1996" y="13088"/>
                    <a:pt x="2000" y="13088"/>
                  </a:cubicBezTo>
                  <a:close/>
                  <a:moveTo>
                    <a:pt x="1976" y="13781"/>
                  </a:moveTo>
                  <a:cubicBezTo>
                    <a:pt x="2006" y="13781"/>
                    <a:pt x="2037" y="13842"/>
                    <a:pt x="2037" y="13842"/>
                  </a:cubicBezTo>
                  <a:lnTo>
                    <a:pt x="2067" y="13933"/>
                  </a:lnTo>
                  <a:cubicBezTo>
                    <a:pt x="2037" y="13933"/>
                    <a:pt x="1976" y="13933"/>
                    <a:pt x="1976" y="13872"/>
                  </a:cubicBezTo>
                  <a:lnTo>
                    <a:pt x="1976" y="13781"/>
                  </a:lnTo>
                  <a:close/>
                  <a:moveTo>
                    <a:pt x="2371" y="14876"/>
                  </a:moveTo>
                  <a:cubicBezTo>
                    <a:pt x="2361" y="14886"/>
                    <a:pt x="2357" y="14889"/>
                    <a:pt x="2360" y="14889"/>
                  </a:cubicBezTo>
                  <a:cubicBezTo>
                    <a:pt x="2364" y="14889"/>
                    <a:pt x="2391" y="14876"/>
                    <a:pt x="2432" y="14876"/>
                  </a:cubicBezTo>
                  <a:close/>
                  <a:moveTo>
                    <a:pt x="2089" y="15395"/>
                  </a:moveTo>
                  <a:lnTo>
                    <a:pt x="2089" y="15395"/>
                  </a:lnTo>
                  <a:cubicBezTo>
                    <a:pt x="2090" y="15395"/>
                    <a:pt x="2128" y="15503"/>
                    <a:pt x="2128" y="15575"/>
                  </a:cubicBezTo>
                  <a:lnTo>
                    <a:pt x="2097" y="15575"/>
                  </a:lnTo>
                  <a:cubicBezTo>
                    <a:pt x="2097" y="15483"/>
                    <a:pt x="2067" y="15423"/>
                    <a:pt x="2097" y="15423"/>
                  </a:cubicBezTo>
                  <a:cubicBezTo>
                    <a:pt x="2091" y="15403"/>
                    <a:pt x="2088" y="15395"/>
                    <a:pt x="2089" y="15395"/>
                  </a:cubicBezTo>
                  <a:close/>
                  <a:moveTo>
                    <a:pt x="2374" y="16043"/>
                  </a:moveTo>
                  <a:cubicBezTo>
                    <a:pt x="2393" y="16043"/>
                    <a:pt x="2412" y="16064"/>
                    <a:pt x="2432" y="16122"/>
                  </a:cubicBezTo>
                  <a:cubicBezTo>
                    <a:pt x="2455" y="16168"/>
                    <a:pt x="2443" y="16233"/>
                    <a:pt x="2408" y="16233"/>
                  </a:cubicBezTo>
                  <a:cubicBezTo>
                    <a:pt x="2398" y="16233"/>
                    <a:pt x="2385" y="16227"/>
                    <a:pt x="2371" y="16213"/>
                  </a:cubicBezTo>
                  <a:cubicBezTo>
                    <a:pt x="2341" y="16122"/>
                    <a:pt x="2341" y="16122"/>
                    <a:pt x="2341" y="16061"/>
                  </a:cubicBezTo>
                  <a:cubicBezTo>
                    <a:pt x="2352" y="16050"/>
                    <a:pt x="2363" y="16043"/>
                    <a:pt x="2374" y="16043"/>
                  </a:cubicBezTo>
                  <a:close/>
                  <a:moveTo>
                    <a:pt x="2492" y="16760"/>
                  </a:moveTo>
                  <a:lnTo>
                    <a:pt x="2492" y="16851"/>
                  </a:lnTo>
                  <a:cubicBezTo>
                    <a:pt x="2523" y="16942"/>
                    <a:pt x="2523" y="16942"/>
                    <a:pt x="2492" y="16942"/>
                  </a:cubicBezTo>
                  <a:lnTo>
                    <a:pt x="2462" y="16851"/>
                  </a:lnTo>
                  <a:lnTo>
                    <a:pt x="2492" y="16760"/>
                  </a:lnTo>
                  <a:close/>
                  <a:moveTo>
                    <a:pt x="2705" y="17642"/>
                  </a:moveTo>
                  <a:cubicBezTo>
                    <a:pt x="2675" y="17672"/>
                    <a:pt x="2644" y="17733"/>
                    <a:pt x="2644" y="17733"/>
                  </a:cubicBezTo>
                  <a:cubicBezTo>
                    <a:pt x="2675" y="17824"/>
                    <a:pt x="2705" y="17824"/>
                    <a:pt x="2705" y="17824"/>
                  </a:cubicBezTo>
                  <a:cubicBezTo>
                    <a:pt x="2705" y="17824"/>
                    <a:pt x="2736" y="17824"/>
                    <a:pt x="2736" y="17733"/>
                  </a:cubicBezTo>
                  <a:lnTo>
                    <a:pt x="2705" y="17642"/>
                  </a:lnTo>
                  <a:close/>
                  <a:moveTo>
                    <a:pt x="2523" y="18158"/>
                  </a:moveTo>
                  <a:cubicBezTo>
                    <a:pt x="2553" y="18158"/>
                    <a:pt x="2553" y="18249"/>
                    <a:pt x="2553" y="18249"/>
                  </a:cubicBezTo>
                  <a:cubicBezTo>
                    <a:pt x="2584" y="18310"/>
                    <a:pt x="2584" y="18401"/>
                    <a:pt x="2553" y="18401"/>
                  </a:cubicBezTo>
                  <a:cubicBezTo>
                    <a:pt x="2553" y="18401"/>
                    <a:pt x="2523" y="18401"/>
                    <a:pt x="2492" y="18341"/>
                  </a:cubicBezTo>
                  <a:cubicBezTo>
                    <a:pt x="2492" y="18249"/>
                    <a:pt x="2523" y="18158"/>
                    <a:pt x="2523" y="18158"/>
                  </a:cubicBezTo>
                  <a:close/>
                  <a:moveTo>
                    <a:pt x="3125" y="19041"/>
                  </a:moveTo>
                  <a:cubicBezTo>
                    <a:pt x="3120" y="19041"/>
                    <a:pt x="3113" y="19063"/>
                    <a:pt x="3100" y="19100"/>
                  </a:cubicBezTo>
                  <a:cubicBezTo>
                    <a:pt x="3100" y="19192"/>
                    <a:pt x="3100" y="19252"/>
                    <a:pt x="3100" y="19252"/>
                  </a:cubicBezTo>
                  <a:cubicBezTo>
                    <a:pt x="3161" y="19252"/>
                    <a:pt x="3161" y="19252"/>
                    <a:pt x="3131" y="19192"/>
                  </a:cubicBezTo>
                  <a:cubicBezTo>
                    <a:pt x="3131" y="19085"/>
                    <a:pt x="3131" y="19041"/>
                    <a:pt x="3125" y="19041"/>
                  </a:cubicBezTo>
                  <a:close/>
                  <a:moveTo>
                    <a:pt x="1928" y="19307"/>
                  </a:moveTo>
                  <a:cubicBezTo>
                    <a:pt x="1924" y="19307"/>
                    <a:pt x="1919" y="19309"/>
                    <a:pt x="1915" y="19313"/>
                  </a:cubicBezTo>
                  <a:cubicBezTo>
                    <a:pt x="1854" y="19313"/>
                    <a:pt x="1885" y="19374"/>
                    <a:pt x="1945" y="19465"/>
                  </a:cubicBezTo>
                  <a:cubicBezTo>
                    <a:pt x="1976" y="19465"/>
                    <a:pt x="1976" y="19465"/>
                    <a:pt x="1976" y="19374"/>
                  </a:cubicBezTo>
                  <a:cubicBezTo>
                    <a:pt x="1976" y="19374"/>
                    <a:pt x="1953" y="19307"/>
                    <a:pt x="1928" y="19307"/>
                  </a:cubicBezTo>
                  <a:close/>
                  <a:moveTo>
                    <a:pt x="2730" y="19649"/>
                  </a:moveTo>
                  <a:cubicBezTo>
                    <a:pt x="2736" y="19649"/>
                    <a:pt x="2736" y="19693"/>
                    <a:pt x="2736" y="19800"/>
                  </a:cubicBezTo>
                  <a:cubicBezTo>
                    <a:pt x="2766" y="19860"/>
                    <a:pt x="2736" y="19860"/>
                    <a:pt x="2736" y="19860"/>
                  </a:cubicBezTo>
                  <a:cubicBezTo>
                    <a:pt x="2728" y="19864"/>
                    <a:pt x="2721" y="19866"/>
                    <a:pt x="2716" y="19866"/>
                  </a:cubicBezTo>
                  <a:cubicBezTo>
                    <a:pt x="2682" y="19866"/>
                    <a:pt x="2705" y="19787"/>
                    <a:pt x="2705" y="19708"/>
                  </a:cubicBezTo>
                  <a:cubicBezTo>
                    <a:pt x="2718" y="19671"/>
                    <a:pt x="2725" y="19649"/>
                    <a:pt x="2730" y="19649"/>
                  </a:cubicBezTo>
                  <a:close/>
                  <a:moveTo>
                    <a:pt x="3187" y="21100"/>
                  </a:moveTo>
                  <a:lnTo>
                    <a:pt x="3187" y="21100"/>
                  </a:lnTo>
                  <a:cubicBezTo>
                    <a:pt x="3189" y="21119"/>
                    <a:pt x="3191" y="21129"/>
                    <a:pt x="3191" y="21129"/>
                  </a:cubicBezTo>
                  <a:cubicBezTo>
                    <a:pt x="3192" y="21129"/>
                    <a:pt x="3192" y="21122"/>
                    <a:pt x="3192" y="21107"/>
                  </a:cubicBezTo>
                  <a:cubicBezTo>
                    <a:pt x="3190" y="21104"/>
                    <a:pt x="3188" y="21102"/>
                    <a:pt x="3187" y="21100"/>
                  </a:cubicBezTo>
                  <a:close/>
                  <a:moveTo>
                    <a:pt x="2979" y="21076"/>
                  </a:moveTo>
                  <a:cubicBezTo>
                    <a:pt x="3009" y="21076"/>
                    <a:pt x="3009" y="21167"/>
                    <a:pt x="2948" y="21259"/>
                  </a:cubicBezTo>
                  <a:cubicBezTo>
                    <a:pt x="2918" y="21259"/>
                    <a:pt x="2918" y="21259"/>
                    <a:pt x="2918" y="21167"/>
                  </a:cubicBezTo>
                  <a:cubicBezTo>
                    <a:pt x="2918" y="21167"/>
                    <a:pt x="2948" y="21076"/>
                    <a:pt x="2979" y="21076"/>
                  </a:cubicBezTo>
                  <a:close/>
                  <a:moveTo>
                    <a:pt x="3009" y="21654"/>
                  </a:moveTo>
                  <a:lnTo>
                    <a:pt x="3040" y="21745"/>
                  </a:lnTo>
                  <a:lnTo>
                    <a:pt x="3070" y="21806"/>
                  </a:lnTo>
                  <a:cubicBezTo>
                    <a:pt x="3040" y="21806"/>
                    <a:pt x="2979" y="21806"/>
                    <a:pt x="2979" y="21745"/>
                  </a:cubicBezTo>
                  <a:lnTo>
                    <a:pt x="3009" y="21654"/>
                  </a:lnTo>
                  <a:close/>
                  <a:moveTo>
                    <a:pt x="3556" y="26943"/>
                  </a:moveTo>
                  <a:lnTo>
                    <a:pt x="3587" y="27034"/>
                  </a:lnTo>
                  <a:lnTo>
                    <a:pt x="3617" y="27095"/>
                  </a:lnTo>
                  <a:cubicBezTo>
                    <a:pt x="3605" y="27095"/>
                    <a:pt x="3588" y="27099"/>
                    <a:pt x="3572" y="27099"/>
                  </a:cubicBezTo>
                  <a:cubicBezTo>
                    <a:pt x="3548" y="27099"/>
                    <a:pt x="3526" y="27088"/>
                    <a:pt x="3526" y="27034"/>
                  </a:cubicBezTo>
                  <a:lnTo>
                    <a:pt x="3556" y="26943"/>
                  </a:lnTo>
                  <a:close/>
                  <a:moveTo>
                    <a:pt x="3772" y="28952"/>
                  </a:moveTo>
                  <a:cubicBezTo>
                    <a:pt x="3793" y="28952"/>
                    <a:pt x="3840" y="28979"/>
                    <a:pt x="3860" y="28979"/>
                  </a:cubicBezTo>
                  <a:cubicBezTo>
                    <a:pt x="3891" y="29070"/>
                    <a:pt x="3891" y="29070"/>
                    <a:pt x="3830" y="29070"/>
                  </a:cubicBezTo>
                  <a:cubicBezTo>
                    <a:pt x="3800" y="29070"/>
                    <a:pt x="3769" y="28979"/>
                    <a:pt x="3769" y="28979"/>
                  </a:cubicBezTo>
                  <a:cubicBezTo>
                    <a:pt x="3759" y="28959"/>
                    <a:pt x="3762" y="28952"/>
                    <a:pt x="3772" y="28952"/>
                  </a:cubicBezTo>
                  <a:close/>
                  <a:moveTo>
                    <a:pt x="4195" y="30256"/>
                  </a:moveTo>
                  <a:cubicBezTo>
                    <a:pt x="4225" y="30256"/>
                    <a:pt x="4286" y="30347"/>
                    <a:pt x="4286" y="30347"/>
                  </a:cubicBezTo>
                  <a:lnTo>
                    <a:pt x="4286" y="30408"/>
                  </a:lnTo>
                  <a:cubicBezTo>
                    <a:pt x="4255" y="30408"/>
                    <a:pt x="4225" y="30408"/>
                    <a:pt x="4195" y="30347"/>
                  </a:cubicBezTo>
                  <a:lnTo>
                    <a:pt x="4195" y="30256"/>
                  </a:lnTo>
                  <a:close/>
                  <a:moveTo>
                    <a:pt x="4134" y="31320"/>
                  </a:moveTo>
                  <a:lnTo>
                    <a:pt x="4195" y="31411"/>
                  </a:lnTo>
                  <a:lnTo>
                    <a:pt x="4195" y="31502"/>
                  </a:lnTo>
                  <a:cubicBezTo>
                    <a:pt x="4164" y="31502"/>
                    <a:pt x="4134" y="31502"/>
                    <a:pt x="4134" y="31411"/>
                  </a:cubicBezTo>
                  <a:lnTo>
                    <a:pt x="4134" y="31320"/>
                  </a:lnTo>
                  <a:close/>
                  <a:moveTo>
                    <a:pt x="4800" y="36995"/>
                  </a:moveTo>
                  <a:cubicBezTo>
                    <a:pt x="4821" y="36995"/>
                    <a:pt x="4842" y="37052"/>
                    <a:pt x="4863" y="37095"/>
                  </a:cubicBezTo>
                  <a:cubicBezTo>
                    <a:pt x="4863" y="37277"/>
                    <a:pt x="4863" y="37277"/>
                    <a:pt x="4833" y="37277"/>
                  </a:cubicBezTo>
                  <a:cubicBezTo>
                    <a:pt x="4803" y="37277"/>
                    <a:pt x="4803" y="37125"/>
                    <a:pt x="4772" y="37034"/>
                  </a:cubicBezTo>
                  <a:cubicBezTo>
                    <a:pt x="4781" y="37006"/>
                    <a:pt x="4791" y="36995"/>
                    <a:pt x="4800" y="36995"/>
                  </a:cubicBezTo>
                  <a:close/>
                  <a:moveTo>
                    <a:pt x="5198" y="40347"/>
                  </a:moveTo>
                  <a:cubicBezTo>
                    <a:pt x="5228" y="40347"/>
                    <a:pt x="5289" y="40438"/>
                    <a:pt x="5289" y="40438"/>
                  </a:cubicBezTo>
                  <a:lnTo>
                    <a:pt x="5289" y="40529"/>
                  </a:lnTo>
                  <a:cubicBezTo>
                    <a:pt x="5259" y="40529"/>
                    <a:pt x="5228" y="40529"/>
                    <a:pt x="5228" y="40438"/>
                  </a:cubicBezTo>
                  <a:lnTo>
                    <a:pt x="5198" y="40347"/>
                  </a:lnTo>
                  <a:close/>
                  <a:moveTo>
                    <a:pt x="6262" y="47156"/>
                  </a:moveTo>
                  <a:cubicBezTo>
                    <a:pt x="6292" y="47156"/>
                    <a:pt x="6292" y="47247"/>
                    <a:pt x="6292" y="47247"/>
                  </a:cubicBezTo>
                  <a:cubicBezTo>
                    <a:pt x="6322" y="47308"/>
                    <a:pt x="6322" y="47308"/>
                    <a:pt x="6292" y="47338"/>
                  </a:cubicBezTo>
                  <a:cubicBezTo>
                    <a:pt x="6292" y="47338"/>
                    <a:pt x="6231" y="47338"/>
                    <a:pt x="6231" y="47247"/>
                  </a:cubicBezTo>
                  <a:lnTo>
                    <a:pt x="6262" y="47156"/>
                  </a:lnTo>
                  <a:close/>
                  <a:moveTo>
                    <a:pt x="6414" y="48128"/>
                  </a:moveTo>
                  <a:lnTo>
                    <a:pt x="6444" y="48219"/>
                  </a:lnTo>
                  <a:lnTo>
                    <a:pt x="6474" y="48280"/>
                  </a:lnTo>
                  <a:cubicBezTo>
                    <a:pt x="6463" y="48291"/>
                    <a:pt x="6448" y="48298"/>
                    <a:pt x="6433" y="48298"/>
                  </a:cubicBezTo>
                  <a:cubicBezTo>
                    <a:pt x="6408" y="48298"/>
                    <a:pt x="6383" y="48277"/>
                    <a:pt x="6383" y="48219"/>
                  </a:cubicBezTo>
                  <a:lnTo>
                    <a:pt x="6414" y="48128"/>
                  </a:lnTo>
                  <a:close/>
                  <a:moveTo>
                    <a:pt x="6247" y="48759"/>
                  </a:moveTo>
                  <a:cubicBezTo>
                    <a:pt x="6254" y="48759"/>
                    <a:pt x="6268" y="48773"/>
                    <a:pt x="6292" y="48797"/>
                  </a:cubicBezTo>
                  <a:cubicBezTo>
                    <a:pt x="6322" y="48888"/>
                    <a:pt x="6353" y="48949"/>
                    <a:pt x="6292" y="48949"/>
                  </a:cubicBezTo>
                  <a:cubicBezTo>
                    <a:pt x="6281" y="48960"/>
                    <a:pt x="6274" y="48967"/>
                    <a:pt x="6269" y="48967"/>
                  </a:cubicBezTo>
                  <a:cubicBezTo>
                    <a:pt x="6262" y="48967"/>
                    <a:pt x="6262" y="48946"/>
                    <a:pt x="6262" y="48888"/>
                  </a:cubicBezTo>
                  <a:cubicBezTo>
                    <a:pt x="6243" y="48795"/>
                    <a:pt x="6236" y="48759"/>
                    <a:pt x="6247" y="48759"/>
                  </a:cubicBezTo>
                  <a:close/>
                  <a:moveTo>
                    <a:pt x="6170" y="49223"/>
                  </a:moveTo>
                  <a:cubicBezTo>
                    <a:pt x="6170" y="49227"/>
                    <a:pt x="6170" y="49232"/>
                    <a:pt x="6170" y="49236"/>
                  </a:cubicBezTo>
                  <a:lnTo>
                    <a:pt x="6170" y="49236"/>
                  </a:lnTo>
                  <a:cubicBezTo>
                    <a:pt x="6174" y="49230"/>
                    <a:pt x="6181" y="49226"/>
                    <a:pt x="6190" y="49224"/>
                  </a:cubicBezTo>
                  <a:lnTo>
                    <a:pt x="6190" y="49224"/>
                  </a:lnTo>
                  <a:cubicBezTo>
                    <a:pt x="6184" y="49223"/>
                    <a:pt x="6177" y="49223"/>
                    <a:pt x="6170" y="49223"/>
                  </a:cubicBezTo>
                  <a:close/>
                  <a:moveTo>
                    <a:pt x="6170" y="49236"/>
                  </a:moveTo>
                  <a:cubicBezTo>
                    <a:pt x="6161" y="49247"/>
                    <a:pt x="6162" y="49263"/>
                    <a:pt x="6165" y="49263"/>
                  </a:cubicBezTo>
                  <a:cubicBezTo>
                    <a:pt x="6167" y="49263"/>
                    <a:pt x="6169" y="49256"/>
                    <a:pt x="6170" y="49236"/>
                  </a:cubicBezTo>
                  <a:close/>
                  <a:moveTo>
                    <a:pt x="6353" y="49374"/>
                  </a:moveTo>
                  <a:lnTo>
                    <a:pt x="6383" y="49435"/>
                  </a:lnTo>
                  <a:cubicBezTo>
                    <a:pt x="6383" y="49526"/>
                    <a:pt x="6383" y="49526"/>
                    <a:pt x="6353" y="49526"/>
                  </a:cubicBezTo>
                  <a:lnTo>
                    <a:pt x="6353" y="49466"/>
                  </a:lnTo>
                  <a:lnTo>
                    <a:pt x="6353" y="49374"/>
                  </a:lnTo>
                  <a:close/>
                  <a:moveTo>
                    <a:pt x="6444" y="50013"/>
                  </a:moveTo>
                  <a:cubicBezTo>
                    <a:pt x="6444" y="50043"/>
                    <a:pt x="6459" y="50058"/>
                    <a:pt x="6467" y="50058"/>
                  </a:cubicBezTo>
                  <a:cubicBezTo>
                    <a:pt x="6474" y="50058"/>
                    <a:pt x="6474" y="50043"/>
                    <a:pt x="6444" y="50013"/>
                  </a:cubicBezTo>
                  <a:close/>
                  <a:moveTo>
                    <a:pt x="6535" y="50165"/>
                  </a:moveTo>
                  <a:lnTo>
                    <a:pt x="6566" y="50226"/>
                  </a:lnTo>
                  <a:cubicBezTo>
                    <a:pt x="6566" y="50317"/>
                    <a:pt x="6566" y="50317"/>
                    <a:pt x="6535" y="50317"/>
                  </a:cubicBezTo>
                  <a:lnTo>
                    <a:pt x="6505" y="50256"/>
                  </a:lnTo>
                  <a:lnTo>
                    <a:pt x="6535" y="50165"/>
                  </a:lnTo>
                  <a:close/>
                  <a:moveTo>
                    <a:pt x="6809" y="50925"/>
                  </a:moveTo>
                  <a:lnTo>
                    <a:pt x="6809" y="50985"/>
                  </a:lnTo>
                  <a:cubicBezTo>
                    <a:pt x="6839" y="51077"/>
                    <a:pt x="6809" y="51077"/>
                    <a:pt x="6809" y="51077"/>
                  </a:cubicBezTo>
                  <a:cubicBezTo>
                    <a:pt x="6809" y="51077"/>
                    <a:pt x="6804" y="51082"/>
                    <a:pt x="6796" y="51082"/>
                  </a:cubicBezTo>
                  <a:cubicBezTo>
                    <a:pt x="6784" y="51082"/>
                    <a:pt x="6766" y="51071"/>
                    <a:pt x="6748" y="51016"/>
                  </a:cubicBezTo>
                  <a:cubicBezTo>
                    <a:pt x="6748" y="51016"/>
                    <a:pt x="6748" y="50925"/>
                    <a:pt x="6809" y="50925"/>
                  </a:cubicBezTo>
                  <a:close/>
                  <a:moveTo>
                    <a:pt x="7964" y="53934"/>
                  </a:moveTo>
                  <a:cubicBezTo>
                    <a:pt x="8025" y="53995"/>
                    <a:pt x="8085" y="54055"/>
                    <a:pt x="8055" y="54055"/>
                  </a:cubicBezTo>
                  <a:cubicBezTo>
                    <a:pt x="8055" y="54055"/>
                    <a:pt x="8047" y="54063"/>
                    <a:pt x="8032" y="54063"/>
                  </a:cubicBezTo>
                  <a:cubicBezTo>
                    <a:pt x="8017" y="54063"/>
                    <a:pt x="7994" y="54055"/>
                    <a:pt x="7964" y="54025"/>
                  </a:cubicBezTo>
                  <a:cubicBezTo>
                    <a:pt x="7964" y="54025"/>
                    <a:pt x="7903" y="53964"/>
                    <a:pt x="7933" y="53934"/>
                  </a:cubicBezTo>
                  <a:close/>
                  <a:moveTo>
                    <a:pt x="9511" y="56126"/>
                  </a:moveTo>
                  <a:cubicBezTo>
                    <a:pt x="9538" y="56126"/>
                    <a:pt x="9581" y="56142"/>
                    <a:pt x="9635" y="56183"/>
                  </a:cubicBezTo>
                  <a:cubicBezTo>
                    <a:pt x="9666" y="56244"/>
                    <a:pt x="9666" y="56244"/>
                    <a:pt x="9666" y="56274"/>
                  </a:cubicBezTo>
                  <a:cubicBezTo>
                    <a:pt x="9658" y="56282"/>
                    <a:pt x="9647" y="56286"/>
                    <a:pt x="9633" y="56286"/>
                  </a:cubicBezTo>
                  <a:cubicBezTo>
                    <a:pt x="9592" y="56286"/>
                    <a:pt x="9529" y="56251"/>
                    <a:pt x="9484" y="56183"/>
                  </a:cubicBezTo>
                  <a:cubicBezTo>
                    <a:pt x="9467" y="56150"/>
                    <a:pt x="9478" y="56126"/>
                    <a:pt x="9511" y="56126"/>
                  </a:cubicBezTo>
                  <a:close/>
                  <a:moveTo>
                    <a:pt x="18972" y="61886"/>
                  </a:moveTo>
                  <a:cubicBezTo>
                    <a:pt x="18985" y="61886"/>
                    <a:pt x="19003" y="61889"/>
                    <a:pt x="19028" y="61897"/>
                  </a:cubicBezTo>
                  <a:cubicBezTo>
                    <a:pt x="19063" y="61892"/>
                    <a:pt x="19090" y="61889"/>
                    <a:pt x="19109" y="61889"/>
                  </a:cubicBezTo>
                  <a:cubicBezTo>
                    <a:pt x="19193" y="61889"/>
                    <a:pt x="19145" y="61934"/>
                    <a:pt x="18997" y="61958"/>
                  </a:cubicBezTo>
                  <a:cubicBezTo>
                    <a:pt x="18952" y="61989"/>
                    <a:pt x="18929" y="62004"/>
                    <a:pt x="18921" y="62004"/>
                  </a:cubicBezTo>
                  <a:cubicBezTo>
                    <a:pt x="18914" y="62004"/>
                    <a:pt x="18921" y="61989"/>
                    <a:pt x="18937" y="61958"/>
                  </a:cubicBezTo>
                  <a:cubicBezTo>
                    <a:pt x="18937" y="61914"/>
                    <a:pt x="18937" y="61886"/>
                    <a:pt x="18972" y="61886"/>
                  </a:cubicBezTo>
                  <a:close/>
                  <a:moveTo>
                    <a:pt x="345" y="0"/>
                  </a:moveTo>
                  <a:cubicBezTo>
                    <a:pt x="334" y="0"/>
                    <a:pt x="336" y="46"/>
                    <a:pt x="365" y="134"/>
                  </a:cubicBezTo>
                  <a:lnTo>
                    <a:pt x="334" y="194"/>
                  </a:lnTo>
                  <a:cubicBezTo>
                    <a:pt x="213" y="225"/>
                    <a:pt x="243" y="377"/>
                    <a:pt x="334" y="377"/>
                  </a:cubicBezTo>
                  <a:cubicBezTo>
                    <a:pt x="379" y="366"/>
                    <a:pt x="407" y="359"/>
                    <a:pt x="422" y="359"/>
                  </a:cubicBezTo>
                  <a:cubicBezTo>
                    <a:pt x="448" y="359"/>
                    <a:pt x="434" y="380"/>
                    <a:pt x="395" y="438"/>
                  </a:cubicBezTo>
                  <a:cubicBezTo>
                    <a:pt x="334" y="438"/>
                    <a:pt x="334" y="529"/>
                    <a:pt x="334" y="620"/>
                  </a:cubicBezTo>
                  <a:cubicBezTo>
                    <a:pt x="365" y="681"/>
                    <a:pt x="365" y="681"/>
                    <a:pt x="304" y="711"/>
                  </a:cubicBezTo>
                  <a:cubicBezTo>
                    <a:pt x="274" y="711"/>
                    <a:pt x="243" y="772"/>
                    <a:pt x="274" y="863"/>
                  </a:cubicBezTo>
                  <a:cubicBezTo>
                    <a:pt x="274" y="954"/>
                    <a:pt x="274" y="954"/>
                    <a:pt x="304" y="954"/>
                  </a:cubicBezTo>
                  <a:cubicBezTo>
                    <a:pt x="311" y="935"/>
                    <a:pt x="317" y="926"/>
                    <a:pt x="323" y="926"/>
                  </a:cubicBezTo>
                  <a:cubicBezTo>
                    <a:pt x="343" y="926"/>
                    <a:pt x="352" y="1035"/>
                    <a:pt x="304" y="1106"/>
                  </a:cubicBezTo>
                  <a:cubicBezTo>
                    <a:pt x="274" y="1198"/>
                    <a:pt x="274" y="1198"/>
                    <a:pt x="334" y="1198"/>
                  </a:cubicBezTo>
                  <a:cubicBezTo>
                    <a:pt x="339" y="1195"/>
                    <a:pt x="343" y="1194"/>
                    <a:pt x="348" y="1194"/>
                  </a:cubicBezTo>
                  <a:cubicBezTo>
                    <a:pt x="399" y="1194"/>
                    <a:pt x="421" y="1356"/>
                    <a:pt x="365" y="1441"/>
                  </a:cubicBezTo>
                  <a:cubicBezTo>
                    <a:pt x="365" y="1441"/>
                    <a:pt x="365" y="1501"/>
                    <a:pt x="395" y="1593"/>
                  </a:cubicBezTo>
                  <a:cubicBezTo>
                    <a:pt x="395" y="1647"/>
                    <a:pt x="406" y="1658"/>
                    <a:pt x="421" y="1658"/>
                  </a:cubicBezTo>
                  <a:cubicBezTo>
                    <a:pt x="432" y="1658"/>
                    <a:pt x="444" y="1653"/>
                    <a:pt x="456" y="1653"/>
                  </a:cubicBezTo>
                  <a:cubicBezTo>
                    <a:pt x="547" y="1653"/>
                    <a:pt x="547" y="1653"/>
                    <a:pt x="517" y="1745"/>
                  </a:cubicBezTo>
                  <a:cubicBezTo>
                    <a:pt x="486" y="1836"/>
                    <a:pt x="456" y="1836"/>
                    <a:pt x="456" y="1836"/>
                  </a:cubicBezTo>
                  <a:cubicBezTo>
                    <a:pt x="426" y="1836"/>
                    <a:pt x="426" y="1927"/>
                    <a:pt x="426" y="1988"/>
                  </a:cubicBezTo>
                  <a:cubicBezTo>
                    <a:pt x="456" y="2079"/>
                    <a:pt x="456" y="2231"/>
                    <a:pt x="486" y="2231"/>
                  </a:cubicBezTo>
                  <a:lnTo>
                    <a:pt x="456" y="2231"/>
                  </a:lnTo>
                  <a:cubicBezTo>
                    <a:pt x="486" y="2322"/>
                    <a:pt x="426" y="2322"/>
                    <a:pt x="486" y="2322"/>
                  </a:cubicBezTo>
                  <a:cubicBezTo>
                    <a:pt x="486" y="2322"/>
                    <a:pt x="486" y="2383"/>
                    <a:pt x="456" y="2565"/>
                  </a:cubicBezTo>
                  <a:cubicBezTo>
                    <a:pt x="456" y="2671"/>
                    <a:pt x="500" y="2820"/>
                    <a:pt x="547" y="2820"/>
                  </a:cubicBezTo>
                  <a:cubicBezTo>
                    <a:pt x="568" y="2820"/>
                    <a:pt x="589" y="2792"/>
                    <a:pt x="608" y="2717"/>
                  </a:cubicBezTo>
                  <a:lnTo>
                    <a:pt x="608" y="2808"/>
                  </a:lnTo>
                  <a:cubicBezTo>
                    <a:pt x="608" y="2869"/>
                    <a:pt x="638" y="2869"/>
                    <a:pt x="638" y="2869"/>
                  </a:cubicBezTo>
                  <a:cubicBezTo>
                    <a:pt x="699" y="2869"/>
                    <a:pt x="699" y="2960"/>
                    <a:pt x="699" y="3021"/>
                  </a:cubicBezTo>
                  <a:cubicBezTo>
                    <a:pt x="699" y="3021"/>
                    <a:pt x="669" y="3021"/>
                    <a:pt x="638" y="3052"/>
                  </a:cubicBezTo>
                  <a:cubicBezTo>
                    <a:pt x="615" y="3034"/>
                    <a:pt x="595" y="3027"/>
                    <a:pt x="578" y="3027"/>
                  </a:cubicBezTo>
                  <a:cubicBezTo>
                    <a:pt x="511" y="3027"/>
                    <a:pt x="510" y="3155"/>
                    <a:pt x="608" y="3204"/>
                  </a:cubicBezTo>
                  <a:lnTo>
                    <a:pt x="578" y="3204"/>
                  </a:lnTo>
                  <a:cubicBezTo>
                    <a:pt x="547" y="3204"/>
                    <a:pt x="547" y="3295"/>
                    <a:pt x="608" y="3447"/>
                  </a:cubicBezTo>
                  <a:cubicBezTo>
                    <a:pt x="638" y="3538"/>
                    <a:pt x="699" y="3599"/>
                    <a:pt x="730" y="3599"/>
                  </a:cubicBezTo>
                  <a:cubicBezTo>
                    <a:pt x="760" y="3599"/>
                    <a:pt x="790" y="3690"/>
                    <a:pt x="790" y="3690"/>
                  </a:cubicBezTo>
                  <a:cubicBezTo>
                    <a:pt x="790" y="3751"/>
                    <a:pt x="790" y="3751"/>
                    <a:pt x="760" y="3751"/>
                  </a:cubicBezTo>
                  <a:cubicBezTo>
                    <a:pt x="699" y="3781"/>
                    <a:pt x="699" y="3933"/>
                    <a:pt x="790" y="3994"/>
                  </a:cubicBezTo>
                  <a:lnTo>
                    <a:pt x="760" y="4024"/>
                  </a:lnTo>
                  <a:cubicBezTo>
                    <a:pt x="730" y="4024"/>
                    <a:pt x="699" y="4085"/>
                    <a:pt x="790" y="4511"/>
                  </a:cubicBezTo>
                  <a:cubicBezTo>
                    <a:pt x="821" y="4815"/>
                    <a:pt x="851" y="5058"/>
                    <a:pt x="821" y="5088"/>
                  </a:cubicBezTo>
                  <a:cubicBezTo>
                    <a:pt x="760" y="5088"/>
                    <a:pt x="882" y="5392"/>
                    <a:pt x="973" y="5544"/>
                  </a:cubicBezTo>
                  <a:cubicBezTo>
                    <a:pt x="942" y="5544"/>
                    <a:pt x="942" y="5635"/>
                    <a:pt x="973" y="5787"/>
                  </a:cubicBezTo>
                  <a:cubicBezTo>
                    <a:pt x="1003" y="6030"/>
                    <a:pt x="1003" y="6030"/>
                    <a:pt x="942" y="6061"/>
                  </a:cubicBezTo>
                  <a:cubicBezTo>
                    <a:pt x="916" y="6021"/>
                    <a:pt x="901" y="5999"/>
                    <a:pt x="900" y="5999"/>
                  </a:cubicBezTo>
                  <a:lnTo>
                    <a:pt x="900" y="5999"/>
                  </a:lnTo>
                  <a:cubicBezTo>
                    <a:pt x="899" y="5999"/>
                    <a:pt x="921" y="6036"/>
                    <a:pt x="973" y="6122"/>
                  </a:cubicBezTo>
                  <a:cubicBezTo>
                    <a:pt x="1034" y="6213"/>
                    <a:pt x="1034" y="6456"/>
                    <a:pt x="973" y="6456"/>
                  </a:cubicBezTo>
                  <a:cubicBezTo>
                    <a:pt x="942" y="6456"/>
                    <a:pt x="942" y="6547"/>
                    <a:pt x="973" y="6699"/>
                  </a:cubicBezTo>
                  <a:cubicBezTo>
                    <a:pt x="1003" y="6790"/>
                    <a:pt x="1034" y="6942"/>
                    <a:pt x="1034" y="7094"/>
                  </a:cubicBezTo>
                  <a:cubicBezTo>
                    <a:pt x="1064" y="7337"/>
                    <a:pt x="1064" y="7337"/>
                    <a:pt x="1155" y="7337"/>
                  </a:cubicBezTo>
                  <a:cubicBezTo>
                    <a:pt x="1216" y="7337"/>
                    <a:pt x="1216" y="7429"/>
                    <a:pt x="1246" y="7581"/>
                  </a:cubicBezTo>
                  <a:cubicBezTo>
                    <a:pt x="1246" y="7672"/>
                    <a:pt x="1277" y="7733"/>
                    <a:pt x="1216" y="7733"/>
                  </a:cubicBezTo>
                  <a:cubicBezTo>
                    <a:pt x="1216" y="7733"/>
                    <a:pt x="1216" y="7824"/>
                    <a:pt x="1216" y="7915"/>
                  </a:cubicBezTo>
                  <a:cubicBezTo>
                    <a:pt x="1216" y="8006"/>
                    <a:pt x="1246" y="8067"/>
                    <a:pt x="1185" y="8067"/>
                  </a:cubicBezTo>
                  <a:cubicBezTo>
                    <a:pt x="1185" y="8067"/>
                    <a:pt x="1185" y="8158"/>
                    <a:pt x="1185" y="8340"/>
                  </a:cubicBezTo>
                  <a:cubicBezTo>
                    <a:pt x="1216" y="8492"/>
                    <a:pt x="1216" y="8644"/>
                    <a:pt x="1185" y="8644"/>
                  </a:cubicBezTo>
                  <a:cubicBezTo>
                    <a:pt x="1216" y="8736"/>
                    <a:pt x="1216" y="8736"/>
                    <a:pt x="1246" y="8736"/>
                  </a:cubicBezTo>
                  <a:cubicBezTo>
                    <a:pt x="1277" y="8736"/>
                    <a:pt x="1307" y="8796"/>
                    <a:pt x="1337" y="9131"/>
                  </a:cubicBezTo>
                  <a:cubicBezTo>
                    <a:pt x="1337" y="9303"/>
                    <a:pt x="1364" y="9528"/>
                    <a:pt x="1393" y="9528"/>
                  </a:cubicBezTo>
                  <a:cubicBezTo>
                    <a:pt x="1395" y="9528"/>
                    <a:pt x="1397" y="9528"/>
                    <a:pt x="1398" y="9526"/>
                  </a:cubicBezTo>
                  <a:lnTo>
                    <a:pt x="1398" y="9526"/>
                  </a:lnTo>
                  <a:cubicBezTo>
                    <a:pt x="1429" y="9617"/>
                    <a:pt x="1429" y="9617"/>
                    <a:pt x="1368" y="9617"/>
                  </a:cubicBezTo>
                  <a:cubicBezTo>
                    <a:pt x="1307" y="9617"/>
                    <a:pt x="1337" y="9799"/>
                    <a:pt x="1429" y="9951"/>
                  </a:cubicBezTo>
                  <a:cubicBezTo>
                    <a:pt x="1459" y="9951"/>
                    <a:pt x="1459" y="10012"/>
                    <a:pt x="1429" y="10103"/>
                  </a:cubicBezTo>
                  <a:cubicBezTo>
                    <a:pt x="1429" y="10103"/>
                    <a:pt x="1459" y="10195"/>
                    <a:pt x="1489" y="10286"/>
                  </a:cubicBezTo>
                  <a:cubicBezTo>
                    <a:pt x="1550" y="10347"/>
                    <a:pt x="1550" y="10347"/>
                    <a:pt x="1520" y="10529"/>
                  </a:cubicBezTo>
                  <a:cubicBezTo>
                    <a:pt x="1489" y="10529"/>
                    <a:pt x="1489" y="10590"/>
                    <a:pt x="1520" y="10681"/>
                  </a:cubicBezTo>
                  <a:cubicBezTo>
                    <a:pt x="1550" y="10833"/>
                    <a:pt x="1672" y="11745"/>
                    <a:pt x="1641" y="11836"/>
                  </a:cubicBezTo>
                  <a:cubicBezTo>
                    <a:pt x="1672" y="11897"/>
                    <a:pt x="1672" y="11897"/>
                    <a:pt x="1702" y="11988"/>
                  </a:cubicBezTo>
                  <a:cubicBezTo>
                    <a:pt x="1641" y="12079"/>
                    <a:pt x="1672" y="12140"/>
                    <a:pt x="1733" y="12140"/>
                  </a:cubicBezTo>
                  <a:lnTo>
                    <a:pt x="1733" y="12049"/>
                  </a:lnTo>
                  <a:lnTo>
                    <a:pt x="1733" y="11988"/>
                  </a:lnTo>
                  <a:cubicBezTo>
                    <a:pt x="1793" y="11988"/>
                    <a:pt x="1824" y="12231"/>
                    <a:pt x="1702" y="12231"/>
                  </a:cubicBezTo>
                  <a:cubicBezTo>
                    <a:pt x="1641" y="12322"/>
                    <a:pt x="1641" y="12322"/>
                    <a:pt x="1733" y="12383"/>
                  </a:cubicBezTo>
                  <a:cubicBezTo>
                    <a:pt x="1824" y="12474"/>
                    <a:pt x="1824" y="12535"/>
                    <a:pt x="1763" y="12626"/>
                  </a:cubicBezTo>
                  <a:cubicBezTo>
                    <a:pt x="1702" y="12657"/>
                    <a:pt x="1702" y="12657"/>
                    <a:pt x="1763" y="12717"/>
                  </a:cubicBezTo>
                  <a:cubicBezTo>
                    <a:pt x="1945" y="12869"/>
                    <a:pt x="2006" y="13113"/>
                    <a:pt x="1854" y="13113"/>
                  </a:cubicBezTo>
                  <a:cubicBezTo>
                    <a:pt x="1793" y="13113"/>
                    <a:pt x="1763" y="13204"/>
                    <a:pt x="1763" y="13295"/>
                  </a:cubicBezTo>
                  <a:cubicBezTo>
                    <a:pt x="1781" y="13350"/>
                    <a:pt x="1799" y="13361"/>
                    <a:pt x="1818" y="13361"/>
                  </a:cubicBezTo>
                  <a:cubicBezTo>
                    <a:pt x="1830" y="13361"/>
                    <a:pt x="1842" y="13356"/>
                    <a:pt x="1854" y="13356"/>
                  </a:cubicBezTo>
                  <a:cubicBezTo>
                    <a:pt x="1870" y="13331"/>
                    <a:pt x="1882" y="13320"/>
                    <a:pt x="1891" y="13320"/>
                  </a:cubicBezTo>
                  <a:cubicBezTo>
                    <a:pt x="1913" y="13320"/>
                    <a:pt x="1907" y="13405"/>
                    <a:pt x="1885" y="13538"/>
                  </a:cubicBezTo>
                  <a:cubicBezTo>
                    <a:pt x="1793" y="13781"/>
                    <a:pt x="1824" y="13933"/>
                    <a:pt x="1915" y="14176"/>
                  </a:cubicBezTo>
                  <a:cubicBezTo>
                    <a:pt x="2002" y="14416"/>
                    <a:pt x="2027" y="14609"/>
                    <a:pt x="2000" y="14609"/>
                  </a:cubicBezTo>
                  <a:cubicBezTo>
                    <a:pt x="1990" y="14609"/>
                    <a:pt x="1971" y="14579"/>
                    <a:pt x="1945" y="14511"/>
                  </a:cubicBezTo>
                  <a:cubicBezTo>
                    <a:pt x="1900" y="14435"/>
                    <a:pt x="1877" y="14397"/>
                    <a:pt x="1873" y="14397"/>
                  </a:cubicBezTo>
                  <a:cubicBezTo>
                    <a:pt x="1869" y="14397"/>
                    <a:pt x="1885" y="14435"/>
                    <a:pt x="1915" y="14511"/>
                  </a:cubicBezTo>
                  <a:cubicBezTo>
                    <a:pt x="1945" y="14663"/>
                    <a:pt x="1945" y="14845"/>
                    <a:pt x="1976" y="14906"/>
                  </a:cubicBezTo>
                  <a:cubicBezTo>
                    <a:pt x="1976" y="14997"/>
                    <a:pt x="2006" y="15088"/>
                    <a:pt x="2067" y="15088"/>
                  </a:cubicBezTo>
                  <a:cubicBezTo>
                    <a:pt x="2006" y="15149"/>
                    <a:pt x="1976" y="15331"/>
                    <a:pt x="2067" y="15483"/>
                  </a:cubicBezTo>
                  <a:cubicBezTo>
                    <a:pt x="2067" y="15575"/>
                    <a:pt x="2097" y="15635"/>
                    <a:pt x="2097" y="15635"/>
                  </a:cubicBezTo>
                  <a:cubicBezTo>
                    <a:pt x="2097" y="15727"/>
                    <a:pt x="2097" y="15727"/>
                    <a:pt x="2128" y="15818"/>
                  </a:cubicBezTo>
                  <a:cubicBezTo>
                    <a:pt x="2189" y="15879"/>
                    <a:pt x="2158" y="15970"/>
                    <a:pt x="2128" y="16061"/>
                  </a:cubicBezTo>
                  <a:cubicBezTo>
                    <a:pt x="2097" y="16152"/>
                    <a:pt x="2067" y="16213"/>
                    <a:pt x="2128" y="16213"/>
                  </a:cubicBezTo>
                  <a:cubicBezTo>
                    <a:pt x="2158" y="16213"/>
                    <a:pt x="2219" y="16365"/>
                    <a:pt x="2249" y="16456"/>
                  </a:cubicBezTo>
                  <a:cubicBezTo>
                    <a:pt x="2296" y="16503"/>
                    <a:pt x="2289" y="16567"/>
                    <a:pt x="2256" y="16567"/>
                  </a:cubicBezTo>
                  <a:cubicBezTo>
                    <a:pt x="2246" y="16567"/>
                    <a:pt x="2233" y="16561"/>
                    <a:pt x="2219" y="16547"/>
                  </a:cubicBezTo>
                  <a:cubicBezTo>
                    <a:pt x="2189" y="16547"/>
                    <a:pt x="2189" y="16547"/>
                    <a:pt x="2158" y="16699"/>
                  </a:cubicBezTo>
                  <a:cubicBezTo>
                    <a:pt x="2189" y="16790"/>
                    <a:pt x="2189" y="16942"/>
                    <a:pt x="2249" y="16942"/>
                  </a:cubicBezTo>
                  <a:cubicBezTo>
                    <a:pt x="2280" y="16942"/>
                    <a:pt x="2341" y="17429"/>
                    <a:pt x="2310" y="17520"/>
                  </a:cubicBezTo>
                  <a:cubicBezTo>
                    <a:pt x="2310" y="17520"/>
                    <a:pt x="2310" y="17611"/>
                    <a:pt x="2310" y="17672"/>
                  </a:cubicBezTo>
                  <a:cubicBezTo>
                    <a:pt x="2341" y="17763"/>
                    <a:pt x="2371" y="17854"/>
                    <a:pt x="2401" y="17915"/>
                  </a:cubicBezTo>
                  <a:cubicBezTo>
                    <a:pt x="2401" y="17915"/>
                    <a:pt x="2401" y="18006"/>
                    <a:pt x="2432" y="18067"/>
                  </a:cubicBezTo>
                  <a:cubicBezTo>
                    <a:pt x="2462" y="18158"/>
                    <a:pt x="2462" y="18249"/>
                    <a:pt x="2432" y="18249"/>
                  </a:cubicBezTo>
                  <a:cubicBezTo>
                    <a:pt x="2492" y="18310"/>
                    <a:pt x="2492" y="18310"/>
                    <a:pt x="2432" y="18401"/>
                  </a:cubicBezTo>
                  <a:cubicBezTo>
                    <a:pt x="2371" y="18432"/>
                    <a:pt x="2371" y="18432"/>
                    <a:pt x="2462" y="18493"/>
                  </a:cubicBezTo>
                  <a:cubicBezTo>
                    <a:pt x="2492" y="18553"/>
                    <a:pt x="2492" y="18553"/>
                    <a:pt x="2462" y="18645"/>
                  </a:cubicBezTo>
                  <a:cubicBezTo>
                    <a:pt x="2432" y="18645"/>
                    <a:pt x="2462" y="18736"/>
                    <a:pt x="2492" y="18736"/>
                  </a:cubicBezTo>
                  <a:cubicBezTo>
                    <a:pt x="2553" y="18797"/>
                    <a:pt x="2644" y="19040"/>
                    <a:pt x="2553" y="19070"/>
                  </a:cubicBezTo>
                  <a:cubicBezTo>
                    <a:pt x="2553" y="19070"/>
                    <a:pt x="2584" y="19131"/>
                    <a:pt x="2614" y="19222"/>
                  </a:cubicBezTo>
                  <a:cubicBezTo>
                    <a:pt x="2705" y="19283"/>
                    <a:pt x="2705" y="19283"/>
                    <a:pt x="2614" y="19283"/>
                  </a:cubicBezTo>
                  <a:cubicBezTo>
                    <a:pt x="2553" y="19374"/>
                    <a:pt x="2584" y="19465"/>
                    <a:pt x="2644" y="19526"/>
                  </a:cubicBezTo>
                  <a:cubicBezTo>
                    <a:pt x="2644" y="19526"/>
                    <a:pt x="2705" y="19617"/>
                    <a:pt x="2675" y="19708"/>
                  </a:cubicBezTo>
                  <a:cubicBezTo>
                    <a:pt x="2646" y="19852"/>
                    <a:pt x="2672" y="20291"/>
                    <a:pt x="2725" y="20291"/>
                  </a:cubicBezTo>
                  <a:cubicBezTo>
                    <a:pt x="2729" y="20291"/>
                    <a:pt x="2732" y="20289"/>
                    <a:pt x="2736" y="20286"/>
                  </a:cubicBezTo>
                  <a:lnTo>
                    <a:pt x="2766" y="20438"/>
                  </a:lnTo>
                  <a:cubicBezTo>
                    <a:pt x="2736" y="20590"/>
                    <a:pt x="2766" y="20681"/>
                    <a:pt x="2796" y="20772"/>
                  </a:cubicBezTo>
                  <a:lnTo>
                    <a:pt x="2857" y="20833"/>
                  </a:lnTo>
                  <a:cubicBezTo>
                    <a:pt x="2796" y="20833"/>
                    <a:pt x="2796" y="20924"/>
                    <a:pt x="2796" y="21015"/>
                  </a:cubicBezTo>
                  <a:cubicBezTo>
                    <a:pt x="2796" y="21076"/>
                    <a:pt x="2796" y="21076"/>
                    <a:pt x="2827" y="21076"/>
                  </a:cubicBezTo>
                  <a:cubicBezTo>
                    <a:pt x="2835" y="21059"/>
                    <a:pt x="2841" y="21052"/>
                    <a:pt x="2847" y="21052"/>
                  </a:cubicBezTo>
                  <a:cubicBezTo>
                    <a:pt x="2860" y="21052"/>
                    <a:pt x="2866" y="21102"/>
                    <a:pt x="2888" y="21167"/>
                  </a:cubicBezTo>
                  <a:cubicBezTo>
                    <a:pt x="2888" y="21228"/>
                    <a:pt x="2857" y="21319"/>
                    <a:pt x="2827" y="21319"/>
                  </a:cubicBezTo>
                  <a:lnTo>
                    <a:pt x="2827" y="21411"/>
                  </a:lnTo>
                  <a:cubicBezTo>
                    <a:pt x="2918" y="21411"/>
                    <a:pt x="2918" y="21502"/>
                    <a:pt x="2888" y="21502"/>
                  </a:cubicBezTo>
                  <a:cubicBezTo>
                    <a:pt x="2857" y="21563"/>
                    <a:pt x="2857" y="21654"/>
                    <a:pt x="2888" y="21745"/>
                  </a:cubicBezTo>
                  <a:cubicBezTo>
                    <a:pt x="2908" y="21745"/>
                    <a:pt x="2901" y="21772"/>
                    <a:pt x="2894" y="21772"/>
                  </a:cubicBezTo>
                  <a:cubicBezTo>
                    <a:pt x="2891" y="21772"/>
                    <a:pt x="2888" y="21765"/>
                    <a:pt x="2888" y="21745"/>
                  </a:cubicBezTo>
                  <a:lnTo>
                    <a:pt x="2857" y="21745"/>
                  </a:lnTo>
                  <a:cubicBezTo>
                    <a:pt x="2839" y="21800"/>
                    <a:pt x="2843" y="21811"/>
                    <a:pt x="2855" y="21811"/>
                  </a:cubicBezTo>
                  <a:cubicBezTo>
                    <a:pt x="2863" y="21811"/>
                    <a:pt x="2875" y="21806"/>
                    <a:pt x="2888" y="21806"/>
                  </a:cubicBezTo>
                  <a:cubicBezTo>
                    <a:pt x="2888" y="21806"/>
                    <a:pt x="2888" y="21897"/>
                    <a:pt x="2918" y="21988"/>
                  </a:cubicBezTo>
                  <a:cubicBezTo>
                    <a:pt x="2918" y="22030"/>
                    <a:pt x="2918" y="22087"/>
                    <a:pt x="2928" y="22087"/>
                  </a:cubicBezTo>
                  <a:cubicBezTo>
                    <a:pt x="2933" y="22087"/>
                    <a:pt x="2939" y="22077"/>
                    <a:pt x="2948" y="22049"/>
                  </a:cubicBezTo>
                  <a:cubicBezTo>
                    <a:pt x="2979" y="22049"/>
                    <a:pt x="3040" y="22049"/>
                    <a:pt x="3040" y="22140"/>
                  </a:cubicBezTo>
                  <a:cubicBezTo>
                    <a:pt x="3060" y="22140"/>
                    <a:pt x="3053" y="22167"/>
                    <a:pt x="3046" y="22167"/>
                  </a:cubicBezTo>
                  <a:cubicBezTo>
                    <a:pt x="3043" y="22167"/>
                    <a:pt x="3040" y="22160"/>
                    <a:pt x="3040" y="22140"/>
                  </a:cubicBezTo>
                  <a:cubicBezTo>
                    <a:pt x="3009" y="22140"/>
                    <a:pt x="2948" y="22140"/>
                    <a:pt x="2979" y="22231"/>
                  </a:cubicBezTo>
                  <a:cubicBezTo>
                    <a:pt x="2979" y="22292"/>
                    <a:pt x="2948" y="22292"/>
                    <a:pt x="2948" y="22292"/>
                  </a:cubicBezTo>
                  <a:cubicBezTo>
                    <a:pt x="2940" y="22287"/>
                    <a:pt x="2934" y="22284"/>
                    <a:pt x="2928" y="22284"/>
                  </a:cubicBezTo>
                  <a:cubicBezTo>
                    <a:pt x="2873" y="22284"/>
                    <a:pt x="2951" y="22543"/>
                    <a:pt x="2979" y="22626"/>
                  </a:cubicBezTo>
                  <a:cubicBezTo>
                    <a:pt x="3070" y="22778"/>
                    <a:pt x="3070" y="22870"/>
                    <a:pt x="3009" y="22870"/>
                  </a:cubicBezTo>
                  <a:cubicBezTo>
                    <a:pt x="2948" y="22870"/>
                    <a:pt x="3040" y="23022"/>
                    <a:pt x="3161" y="23113"/>
                  </a:cubicBezTo>
                  <a:lnTo>
                    <a:pt x="3252" y="23174"/>
                  </a:lnTo>
                  <a:lnTo>
                    <a:pt x="3161" y="23174"/>
                  </a:lnTo>
                  <a:cubicBezTo>
                    <a:pt x="3009" y="23295"/>
                    <a:pt x="3009" y="23295"/>
                    <a:pt x="3131" y="23508"/>
                  </a:cubicBezTo>
                  <a:cubicBezTo>
                    <a:pt x="3192" y="23690"/>
                    <a:pt x="3192" y="23690"/>
                    <a:pt x="3131" y="23690"/>
                  </a:cubicBezTo>
                  <a:cubicBezTo>
                    <a:pt x="3100" y="23690"/>
                    <a:pt x="3131" y="23751"/>
                    <a:pt x="3161" y="24025"/>
                  </a:cubicBezTo>
                  <a:cubicBezTo>
                    <a:pt x="3192" y="24268"/>
                    <a:pt x="3192" y="24329"/>
                    <a:pt x="3222" y="24329"/>
                  </a:cubicBezTo>
                  <a:cubicBezTo>
                    <a:pt x="3222" y="24329"/>
                    <a:pt x="3222" y="24420"/>
                    <a:pt x="3252" y="24511"/>
                  </a:cubicBezTo>
                  <a:cubicBezTo>
                    <a:pt x="3203" y="24560"/>
                    <a:pt x="3214" y="24688"/>
                    <a:pt x="3251" y="24688"/>
                  </a:cubicBezTo>
                  <a:cubicBezTo>
                    <a:pt x="3260" y="24688"/>
                    <a:pt x="3271" y="24681"/>
                    <a:pt x="3283" y="24663"/>
                  </a:cubicBezTo>
                  <a:cubicBezTo>
                    <a:pt x="3283" y="24663"/>
                    <a:pt x="3313" y="24724"/>
                    <a:pt x="3313" y="24815"/>
                  </a:cubicBezTo>
                  <a:lnTo>
                    <a:pt x="3283" y="24815"/>
                  </a:lnTo>
                  <a:cubicBezTo>
                    <a:pt x="3252" y="24815"/>
                    <a:pt x="3252" y="24997"/>
                    <a:pt x="3344" y="25636"/>
                  </a:cubicBezTo>
                  <a:cubicBezTo>
                    <a:pt x="3435" y="26365"/>
                    <a:pt x="3435" y="26456"/>
                    <a:pt x="3496" y="26456"/>
                  </a:cubicBezTo>
                  <a:cubicBezTo>
                    <a:pt x="3587" y="26517"/>
                    <a:pt x="3587" y="26608"/>
                    <a:pt x="3526" y="26608"/>
                  </a:cubicBezTo>
                  <a:cubicBezTo>
                    <a:pt x="3496" y="26608"/>
                    <a:pt x="3465" y="26699"/>
                    <a:pt x="3496" y="26699"/>
                  </a:cubicBezTo>
                  <a:cubicBezTo>
                    <a:pt x="3496" y="26699"/>
                    <a:pt x="3526" y="26851"/>
                    <a:pt x="3496" y="26943"/>
                  </a:cubicBezTo>
                  <a:cubicBezTo>
                    <a:pt x="3435" y="27186"/>
                    <a:pt x="3496" y="27277"/>
                    <a:pt x="3526" y="27277"/>
                  </a:cubicBezTo>
                  <a:cubicBezTo>
                    <a:pt x="3544" y="27249"/>
                    <a:pt x="3554" y="27238"/>
                    <a:pt x="3559" y="27238"/>
                  </a:cubicBezTo>
                  <a:cubicBezTo>
                    <a:pt x="3568" y="27238"/>
                    <a:pt x="3547" y="27295"/>
                    <a:pt x="3526" y="27338"/>
                  </a:cubicBezTo>
                  <a:cubicBezTo>
                    <a:pt x="3526" y="27429"/>
                    <a:pt x="3496" y="27520"/>
                    <a:pt x="3526" y="27520"/>
                  </a:cubicBezTo>
                  <a:cubicBezTo>
                    <a:pt x="3556" y="27581"/>
                    <a:pt x="3648" y="28067"/>
                    <a:pt x="3587" y="28098"/>
                  </a:cubicBezTo>
                  <a:cubicBezTo>
                    <a:pt x="3587" y="28098"/>
                    <a:pt x="3617" y="28158"/>
                    <a:pt x="3617" y="28250"/>
                  </a:cubicBezTo>
                  <a:cubicBezTo>
                    <a:pt x="3648" y="28250"/>
                    <a:pt x="3678" y="28402"/>
                    <a:pt x="3678" y="28584"/>
                  </a:cubicBezTo>
                  <a:cubicBezTo>
                    <a:pt x="3708" y="28736"/>
                    <a:pt x="3708" y="28827"/>
                    <a:pt x="3678" y="28827"/>
                  </a:cubicBezTo>
                  <a:cubicBezTo>
                    <a:pt x="3661" y="28802"/>
                    <a:pt x="3651" y="28791"/>
                    <a:pt x="3647" y="28791"/>
                  </a:cubicBezTo>
                  <a:cubicBezTo>
                    <a:pt x="3636" y="28791"/>
                    <a:pt x="3664" y="28869"/>
                    <a:pt x="3708" y="28979"/>
                  </a:cubicBezTo>
                  <a:cubicBezTo>
                    <a:pt x="3708" y="29070"/>
                    <a:pt x="3800" y="29131"/>
                    <a:pt x="3800" y="29222"/>
                  </a:cubicBezTo>
                  <a:cubicBezTo>
                    <a:pt x="3830" y="29222"/>
                    <a:pt x="3860" y="29283"/>
                    <a:pt x="3891" y="29374"/>
                  </a:cubicBezTo>
                  <a:lnTo>
                    <a:pt x="3769" y="29374"/>
                  </a:lnTo>
                  <a:cubicBezTo>
                    <a:pt x="3800" y="29465"/>
                    <a:pt x="3800" y="29557"/>
                    <a:pt x="3830" y="29557"/>
                  </a:cubicBezTo>
                  <a:cubicBezTo>
                    <a:pt x="3800" y="29617"/>
                    <a:pt x="3830" y="29709"/>
                    <a:pt x="3830" y="29861"/>
                  </a:cubicBezTo>
                  <a:cubicBezTo>
                    <a:pt x="3860" y="30043"/>
                    <a:pt x="3860" y="30195"/>
                    <a:pt x="3921" y="30286"/>
                  </a:cubicBezTo>
                  <a:cubicBezTo>
                    <a:pt x="3860" y="30377"/>
                    <a:pt x="3921" y="30864"/>
                    <a:pt x="3982" y="30924"/>
                  </a:cubicBezTo>
                  <a:cubicBezTo>
                    <a:pt x="4043" y="30924"/>
                    <a:pt x="4043" y="31016"/>
                    <a:pt x="4012" y="31076"/>
                  </a:cubicBezTo>
                  <a:cubicBezTo>
                    <a:pt x="3982" y="31168"/>
                    <a:pt x="3982" y="31168"/>
                    <a:pt x="4043" y="31259"/>
                  </a:cubicBezTo>
                  <a:cubicBezTo>
                    <a:pt x="4073" y="31320"/>
                    <a:pt x="4043" y="31411"/>
                    <a:pt x="4012" y="31502"/>
                  </a:cubicBezTo>
                  <a:cubicBezTo>
                    <a:pt x="3951" y="31593"/>
                    <a:pt x="3982" y="31684"/>
                    <a:pt x="4012" y="31745"/>
                  </a:cubicBezTo>
                  <a:cubicBezTo>
                    <a:pt x="4073" y="31897"/>
                    <a:pt x="4103" y="32079"/>
                    <a:pt x="4103" y="32140"/>
                  </a:cubicBezTo>
                  <a:cubicBezTo>
                    <a:pt x="4145" y="32266"/>
                    <a:pt x="4158" y="32334"/>
                    <a:pt x="4172" y="32334"/>
                  </a:cubicBezTo>
                  <a:cubicBezTo>
                    <a:pt x="4179" y="32334"/>
                    <a:pt x="4185" y="32320"/>
                    <a:pt x="4195" y="32292"/>
                  </a:cubicBezTo>
                  <a:cubicBezTo>
                    <a:pt x="4225" y="32292"/>
                    <a:pt x="4286" y="32383"/>
                    <a:pt x="4286" y="32383"/>
                  </a:cubicBezTo>
                  <a:cubicBezTo>
                    <a:pt x="4304" y="32476"/>
                    <a:pt x="4300" y="32513"/>
                    <a:pt x="4294" y="32513"/>
                  </a:cubicBezTo>
                  <a:cubicBezTo>
                    <a:pt x="4290" y="32513"/>
                    <a:pt x="4286" y="32498"/>
                    <a:pt x="4286" y="32475"/>
                  </a:cubicBezTo>
                  <a:cubicBezTo>
                    <a:pt x="4260" y="32397"/>
                    <a:pt x="4245" y="32369"/>
                    <a:pt x="4237" y="32369"/>
                  </a:cubicBezTo>
                  <a:cubicBezTo>
                    <a:pt x="4225" y="32369"/>
                    <a:pt x="4225" y="32422"/>
                    <a:pt x="4225" y="32475"/>
                  </a:cubicBezTo>
                  <a:cubicBezTo>
                    <a:pt x="4195" y="32566"/>
                    <a:pt x="4195" y="32718"/>
                    <a:pt x="4225" y="32809"/>
                  </a:cubicBezTo>
                  <a:cubicBezTo>
                    <a:pt x="4225" y="32870"/>
                    <a:pt x="4255" y="33052"/>
                    <a:pt x="4255" y="33113"/>
                  </a:cubicBezTo>
                  <a:cubicBezTo>
                    <a:pt x="4255" y="33386"/>
                    <a:pt x="4255" y="33447"/>
                    <a:pt x="4286" y="33447"/>
                  </a:cubicBezTo>
                  <a:lnTo>
                    <a:pt x="4316" y="33447"/>
                  </a:lnTo>
                  <a:cubicBezTo>
                    <a:pt x="4255" y="33538"/>
                    <a:pt x="4377" y="34420"/>
                    <a:pt x="4438" y="34511"/>
                  </a:cubicBezTo>
                  <a:lnTo>
                    <a:pt x="4407" y="34511"/>
                  </a:lnTo>
                  <a:cubicBezTo>
                    <a:pt x="4377" y="34511"/>
                    <a:pt x="4377" y="34602"/>
                    <a:pt x="4407" y="34754"/>
                  </a:cubicBezTo>
                  <a:cubicBezTo>
                    <a:pt x="4407" y="34845"/>
                    <a:pt x="4499" y="35149"/>
                    <a:pt x="4529" y="35393"/>
                  </a:cubicBezTo>
                  <a:cubicBezTo>
                    <a:pt x="4559" y="35727"/>
                    <a:pt x="4590" y="35970"/>
                    <a:pt x="4620" y="35970"/>
                  </a:cubicBezTo>
                  <a:cubicBezTo>
                    <a:pt x="4620" y="36061"/>
                    <a:pt x="4620" y="36061"/>
                    <a:pt x="4590" y="36061"/>
                  </a:cubicBezTo>
                  <a:cubicBezTo>
                    <a:pt x="4581" y="36034"/>
                    <a:pt x="4574" y="36023"/>
                    <a:pt x="4570" y="36023"/>
                  </a:cubicBezTo>
                  <a:cubicBezTo>
                    <a:pt x="4559" y="36023"/>
                    <a:pt x="4559" y="36080"/>
                    <a:pt x="4559" y="36122"/>
                  </a:cubicBezTo>
                  <a:cubicBezTo>
                    <a:pt x="4590" y="36213"/>
                    <a:pt x="4620" y="36213"/>
                    <a:pt x="4651" y="36213"/>
                  </a:cubicBezTo>
                  <a:cubicBezTo>
                    <a:pt x="4681" y="36213"/>
                    <a:pt x="4681" y="36274"/>
                    <a:pt x="4681" y="36456"/>
                  </a:cubicBezTo>
                  <a:cubicBezTo>
                    <a:pt x="4651" y="36608"/>
                    <a:pt x="4711" y="36943"/>
                    <a:pt x="4742" y="37095"/>
                  </a:cubicBezTo>
                  <a:cubicBezTo>
                    <a:pt x="4772" y="37186"/>
                    <a:pt x="4772" y="37277"/>
                    <a:pt x="4742" y="37277"/>
                  </a:cubicBezTo>
                  <a:cubicBezTo>
                    <a:pt x="4711" y="37368"/>
                    <a:pt x="4711" y="37520"/>
                    <a:pt x="4803" y="37672"/>
                  </a:cubicBezTo>
                  <a:cubicBezTo>
                    <a:pt x="4803" y="37763"/>
                    <a:pt x="4803" y="37763"/>
                    <a:pt x="4772" y="37763"/>
                  </a:cubicBezTo>
                  <a:cubicBezTo>
                    <a:pt x="4742" y="37855"/>
                    <a:pt x="4711" y="37855"/>
                    <a:pt x="4772" y="37915"/>
                  </a:cubicBezTo>
                  <a:cubicBezTo>
                    <a:pt x="4833" y="38098"/>
                    <a:pt x="4863" y="38341"/>
                    <a:pt x="4863" y="38493"/>
                  </a:cubicBezTo>
                  <a:cubicBezTo>
                    <a:pt x="4863" y="38584"/>
                    <a:pt x="4863" y="38645"/>
                    <a:pt x="4894" y="38645"/>
                  </a:cubicBezTo>
                  <a:lnTo>
                    <a:pt x="4924" y="38645"/>
                  </a:lnTo>
                  <a:cubicBezTo>
                    <a:pt x="4863" y="38736"/>
                    <a:pt x="4863" y="38736"/>
                    <a:pt x="4955" y="38827"/>
                  </a:cubicBezTo>
                  <a:cubicBezTo>
                    <a:pt x="4959" y="38823"/>
                    <a:pt x="4963" y="38821"/>
                    <a:pt x="4967" y="38821"/>
                  </a:cubicBezTo>
                  <a:cubicBezTo>
                    <a:pt x="4992" y="38821"/>
                    <a:pt x="5007" y="38888"/>
                    <a:pt x="4955" y="38888"/>
                  </a:cubicBezTo>
                  <a:cubicBezTo>
                    <a:pt x="4955" y="38979"/>
                    <a:pt x="4955" y="39070"/>
                    <a:pt x="4955" y="39070"/>
                  </a:cubicBezTo>
                  <a:cubicBezTo>
                    <a:pt x="4955" y="39131"/>
                    <a:pt x="5046" y="39557"/>
                    <a:pt x="5107" y="39952"/>
                  </a:cubicBezTo>
                  <a:cubicBezTo>
                    <a:pt x="5167" y="40590"/>
                    <a:pt x="5198" y="40833"/>
                    <a:pt x="5228" y="40833"/>
                  </a:cubicBezTo>
                  <a:cubicBezTo>
                    <a:pt x="5289" y="40925"/>
                    <a:pt x="5289" y="40925"/>
                    <a:pt x="5259" y="41016"/>
                  </a:cubicBezTo>
                  <a:cubicBezTo>
                    <a:pt x="5228" y="41076"/>
                    <a:pt x="5228" y="41168"/>
                    <a:pt x="5259" y="41259"/>
                  </a:cubicBezTo>
                  <a:cubicBezTo>
                    <a:pt x="5259" y="41320"/>
                    <a:pt x="5259" y="41411"/>
                    <a:pt x="5228" y="41411"/>
                  </a:cubicBezTo>
                  <a:cubicBezTo>
                    <a:pt x="5289" y="41502"/>
                    <a:pt x="5289" y="41502"/>
                    <a:pt x="5289" y="41563"/>
                  </a:cubicBezTo>
                  <a:cubicBezTo>
                    <a:pt x="5259" y="41593"/>
                    <a:pt x="5259" y="41654"/>
                    <a:pt x="5289" y="41745"/>
                  </a:cubicBezTo>
                  <a:cubicBezTo>
                    <a:pt x="5380" y="41806"/>
                    <a:pt x="5380" y="41806"/>
                    <a:pt x="5319" y="41806"/>
                  </a:cubicBezTo>
                  <a:cubicBezTo>
                    <a:pt x="5294" y="41832"/>
                    <a:pt x="5268" y="42009"/>
                    <a:pt x="5279" y="42009"/>
                  </a:cubicBezTo>
                  <a:cubicBezTo>
                    <a:pt x="5281" y="42009"/>
                    <a:pt x="5284" y="42003"/>
                    <a:pt x="5289" y="41988"/>
                  </a:cubicBezTo>
                  <a:cubicBezTo>
                    <a:pt x="5319" y="41988"/>
                    <a:pt x="5350" y="42140"/>
                    <a:pt x="5410" y="42232"/>
                  </a:cubicBezTo>
                  <a:cubicBezTo>
                    <a:pt x="5410" y="42292"/>
                    <a:pt x="5410" y="42384"/>
                    <a:pt x="5380" y="42384"/>
                  </a:cubicBezTo>
                  <a:cubicBezTo>
                    <a:pt x="5350" y="42475"/>
                    <a:pt x="5441" y="42870"/>
                    <a:pt x="5471" y="42961"/>
                  </a:cubicBezTo>
                  <a:cubicBezTo>
                    <a:pt x="5532" y="42961"/>
                    <a:pt x="5532" y="43022"/>
                    <a:pt x="5502" y="43022"/>
                  </a:cubicBezTo>
                  <a:cubicBezTo>
                    <a:pt x="5471" y="43052"/>
                    <a:pt x="5471" y="43113"/>
                    <a:pt x="5471" y="43204"/>
                  </a:cubicBezTo>
                  <a:cubicBezTo>
                    <a:pt x="5532" y="43265"/>
                    <a:pt x="5502" y="43295"/>
                    <a:pt x="5441" y="43295"/>
                  </a:cubicBezTo>
                  <a:cubicBezTo>
                    <a:pt x="5433" y="43270"/>
                    <a:pt x="5426" y="43259"/>
                    <a:pt x="5423" y="43259"/>
                  </a:cubicBezTo>
                  <a:cubicBezTo>
                    <a:pt x="5413" y="43259"/>
                    <a:pt x="5419" y="43337"/>
                    <a:pt x="5441" y="43447"/>
                  </a:cubicBezTo>
                  <a:cubicBezTo>
                    <a:pt x="5471" y="43539"/>
                    <a:pt x="5532" y="43842"/>
                    <a:pt x="5562" y="44086"/>
                  </a:cubicBezTo>
                  <a:cubicBezTo>
                    <a:pt x="5593" y="44511"/>
                    <a:pt x="5654" y="44572"/>
                    <a:pt x="5745" y="44724"/>
                  </a:cubicBezTo>
                  <a:lnTo>
                    <a:pt x="5806" y="44815"/>
                  </a:lnTo>
                  <a:lnTo>
                    <a:pt x="5745" y="44815"/>
                  </a:lnTo>
                  <a:cubicBezTo>
                    <a:pt x="5714" y="44815"/>
                    <a:pt x="5654" y="44906"/>
                    <a:pt x="5654" y="44906"/>
                  </a:cubicBezTo>
                  <a:cubicBezTo>
                    <a:pt x="5654" y="44998"/>
                    <a:pt x="5684" y="44998"/>
                    <a:pt x="5714" y="44998"/>
                  </a:cubicBezTo>
                  <a:cubicBezTo>
                    <a:pt x="5745" y="44998"/>
                    <a:pt x="5775" y="45058"/>
                    <a:pt x="5745" y="45241"/>
                  </a:cubicBezTo>
                  <a:cubicBezTo>
                    <a:pt x="5745" y="45393"/>
                    <a:pt x="5745" y="45484"/>
                    <a:pt x="5806" y="45545"/>
                  </a:cubicBezTo>
                  <a:cubicBezTo>
                    <a:pt x="5806" y="45636"/>
                    <a:pt x="5806" y="45727"/>
                    <a:pt x="5775" y="45818"/>
                  </a:cubicBezTo>
                  <a:cubicBezTo>
                    <a:pt x="5806" y="45879"/>
                    <a:pt x="5806" y="45879"/>
                    <a:pt x="5836" y="45879"/>
                  </a:cubicBezTo>
                  <a:cubicBezTo>
                    <a:pt x="5866" y="45879"/>
                    <a:pt x="5866" y="45970"/>
                    <a:pt x="5836" y="46031"/>
                  </a:cubicBezTo>
                  <a:cubicBezTo>
                    <a:pt x="5775" y="46122"/>
                    <a:pt x="5806" y="46365"/>
                    <a:pt x="5866" y="46365"/>
                  </a:cubicBezTo>
                  <a:cubicBezTo>
                    <a:pt x="5897" y="46365"/>
                    <a:pt x="5897" y="46457"/>
                    <a:pt x="5897" y="46548"/>
                  </a:cubicBezTo>
                  <a:cubicBezTo>
                    <a:pt x="5927" y="46608"/>
                    <a:pt x="5927" y="46700"/>
                    <a:pt x="5958" y="46760"/>
                  </a:cubicBezTo>
                  <a:cubicBezTo>
                    <a:pt x="5988" y="46852"/>
                    <a:pt x="5988" y="46943"/>
                    <a:pt x="5988" y="46943"/>
                  </a:cubicBezTo>
                  <a:cubicBezTo>
                    <a:pt x="5988" y="46960"/>
                    <a:pt x="5986" y="46967"/>
                    <a:pt x="5982" y="46967"/>
                  </a:cubicBezTo>
                  <a:cubicBezTo>
                    <a:pt x="5973" y="46967"/>
                    <a:pt x="5958" y="46917"/>
                    <a:pt x="5958" y="46852"/>
                  </a:cubicBezTo>
                  <a:lnTo>
                    <a:pt x="5927" y="46943"/>
                  </a:lnTo>
                  <a:cubicBezTo>
                    <a:pt x="5927" y="47095"/>
                    <a:pt x="5958" y="47186"/>
                    <a:pt x="5988" y="47277"/>
                  </a:cubicBezTo>
                  <a:cubicBezTo>
                    <a:pt x="6079" y="47338"/>
                    <a:pt x="6079" y="47338"/>
                    <a:pt x="5988" y="47338"/>
                  </a:cubicBezTo>
                  <a:cubicBezTo>
                    <a:pt x="5958" y="47338"/>
                    <a:pt x="5927" y="47429"/>
                    <a:pt x="5988" y="47520"/>
                  </a:cubicBezTo>
                  <a:cubicBezTo>
                    <a:pt x="6079" y="47581"/>
                    <a:pt x="6049" y="47672"/>
                    <a:pt x="6018" y="47672"/>
                  </a:cubicBezTo>
                  <a:cubicBezTo>
                    <a:pt x="5990" y="47654"/>
                    <a:pt x="5971" y="47641"/>
                    <a:pt x="5961" y="47641"/>
                  </a:cubicBezTo>
                  <a:cubicBezTo>
                    <a:pt x="5939" y="47641"/>
                    <a:pt x="5965" y="47705"/>
                    <a:pt x="6049" y="47916"/>
                  </a:cubicBezTo>
                  <a:cubicBezTo>
                    <a:pt x="6049" y="48098"/>
                    <a:pt x="6140" y="48402"/>
                    <a:pt x="6170" y="48645"/>
                  </a:cubicBezTo>
                  <a:cubicBezTo>
                    <a:pt x="6201" y="48979"/>
                    <a:pt x="6231" y="49131"/>
                    <a:pt x="6201" y="49223"/>
                  </a:cubicBezTo>
                  <a:cubicBezTo>
                    <a:pt x="6197" y="49223"/>
                    <a:pt x="6193" y="49223"/>
                    <a:pt x="6190" y="49224"/>
                  </a:cubicBezTo>
                  <a:lnTo>
                    <a:pt x="6190" y="49224"/>
                  </a:lnTo>
                  <a:cubicBezTo>
                    <a:pt x="6262" y="49233"/>
                    <a:pt x="6264" y="49302"/>
                    <a:pt x="6292" y="49526"/>
                  </a:cubicBezTo>
                  <a:cubicBezTo>
                    <a:pt x="6292" y="49770"/>
                    <a:pt x="6383" y="49922"/>
                    <a:pt x="6444" y="50013"/>
                  </a:cubicBezTo>
                  <a:lnTo>
                    <a:pt x="6414" y="49830"/>
                  </a:lnTo>
                  <a:cubicBezTo>
                    <a:pt x="6474" y="49830"/>
                    <a:pt x="6474" y="49922"/>
                    <a:pt x="6474" y="50074"/>
                  </a:cubicBezTo>
                  <a:cubicBezTo>
                    <a:pt x="6505" y="50165"/>
                    <a:pt x="6474" y="50165"/>
                    <a:pt x="6444" y="50165"/>
                  </a:cubicBezTo>
                  <a:cubicBezTo>
                    <a:pt x="6414" y="50165"/>
                    <a:pt x="6383" y="50256"/>
                    <a:pt x="6414" y="50347"/>
                  </a:cubicBezTo>
                  <a:cubicBezTo>
                    <a:pt x="6414" y="50407"/>
                    <a:pt x="6426" y="50453"/>
                    <a:pt x="6435" y="50453"/>
                  </a:cubicBezTo>
                  <a:cubicBezTo>
                    <a:pt x="6440" y="50453"/>
                    <a:pt x="6444" y="50440"/>
                    <a:pt x="6444" y="50408"/>
                  </a:cubicBezTo>
                  <a:cubicBezTo>
                    <a:pt x="6474" y="50408"/>
                    <a:pt x="6474" y="50408"/>
                    <a:pt x="6505" y="50499"/>
                  </a:cubicBezTo>
                  <a:cubicBezTo>
                    <a:pt x="6535" y="50560"/>
                    <a:pt x="6535" y="50651"/>
                    <a:pt x="6596" y="50712"/>
                  </a:cubicBezTo>
                  <a:cubicBezTo>
                    <a:pt x="6626" y="50712"/>
                    <a:pt x="6657" y="50803"/>
                    <a:pt x="6687" y="50864"/>
                  </a:cubicBezTo>
                  <a:cubicBezTo>
                    <a:pt x="6657" y="50955"/>
                    <a:pt x="6718" y="51107"/>
                    <a:pt x="6718" y="51107"/>
                  </a:cubicBezTo>
                  <a:lnTo>
                    <a:pt x="6687" y="51107"/>
                  </a:lnTo>
                  <a:cubicBezTo>
                    <a:pt x="6657" y="51137"/>
                    <a:pt x="6626" y="51229"/>
                    <a:pt x="6626" y="51229"/>
                  </a:cubicBezTo>
                  <a:cubicBezTo>
                    <a:pt x="6657" y="51289"/>
                    <a:pt x="6687" y="51289"/>
                    <a:pt x="6687" y="51289"/>
                  </a:cubicBezTo>
                  <a:cubicBezTo>
                    <a:pt x="6687" y="51289"/>
                    <a:pt x="6748" y="51411"/>
                    <a:pt x="6809" y="51563"/>
                  </a:cubicBezTo>
                  <a:cubicBezTo>
                    <a:pt x="6869" y="51745"/>
                    <a:pt x="6930" y="51989"/>
                    <a:pt x="7052" y="52232"/>
                  </a:cubicBezTo>
                  <a:cubicBezTo>
                    <a:pt x="7234" y="52718"/>
                    <a:pt x="7447" y="53235"/>
                    <a:pt x="7508" y="53326"/>
                  </a:cubicBezTo>
                  <a:cubicBezTo>
                    <a:pt x="7534" y="53455"/>
                    <a:pt x="7625" y="53650"/>
                    <a:pt x="7652" y="53650"/>
                  </a:cubicBezTo>
                  <a:cubicBezTo>
                    <a:pt x="7657" y="53650"/>
                    <a:pt x="7660" y="53644"/>
                    <a:pt x="7660" y="53630"/>
                  </a:cubicBezTo>
                  <a:cubicBezTo>
                    <a:pt x="7660" y="53630"/>
                    <a:pt x="7721" y="53691"/>
                    <a:pt x="7781" y="53843"/>
                  </a:cubicBezTo>
                  <a:cubicBezTo>
                    <a:pt x="7873" y="53995"/>
                    <a:pt x="7964" y="54207"/>
                    <a:pt x="8085" y="54390"/>
                  </a:cubicBezTo>
                  <a:cubicBezTo>
                    <a:pt x="8376" y="54885"/>
                    <a:pt x="8584" y="55212"/>
                    <a:pt x="8628" y="55212"/>
                  </a:cubicBezTo>
                  <a:cubicBezTo>
                    <a:pt x="8630" y="55212"/>
                    <a:pt x="8631" y="55212"/>
                    <a:pt x="8632" y="55210"/>
                  </a:cubicBezTo>
                  <a:cubicBezTo>
                    <a:pt x="8632" y="55210"/>
                    <a:pt x="8663" y="55302"/>
                    <a:pt x="8784" y="55423"/>
                  </a:cubicBezTo>
                  <a:cubicBezTo>
                    <a:pt x="8876" y="55545"/>
                    <a:pt x="8997" y="55666"/>
                    <a:pt x="9028" y="55727"/>
                  </a:cubicBezTo>
                  <a:cubicBezTo>
                    <a:pt x="9102" y="55777"/>
                    <a:pt x="9136" y="55826"/>
                    <a:pt x="9113" y="55826"/>
                  </a:cubicBezTo>
                  <a:cubicBezTo>
                    <a:pt x="9108" y="55826"/>
                    <a:pt x="9100" y="55824"/>
                    <a:pt x="9088" y="55818"/>
                  </a:cubicBezTo>
                  <a:cubicBezTo>
                    <a:pt x="9058" y="55818"/>
                    <a:pt x="9028" y="55849"/>
                    <a:pt x="9058" y="55910"/>
                  </a:cubicBezTo>
                  <a:cubicBezTo>
                    <a:pt x="9112" y="55999"/>
                    <a:pt x="9145" y="56026"/>
                    <a:pt x="9169" y="56026"/>
                  </a:cubicBezTo>
                  <a:cubicBezTo>
                    <a:pt x="9185" y="56026"/>
                    <a:pt x="9198" y="56013"/>
                    <a:pt x="9210" y="56001"/>
                  </a:cubicBezTo>
                  <a:cubicBezTo>
                    <a:pt x="9240" y="56001"/>
                    <a:pt x="9301" y="56062"/>
                    <a:pt x="9301" y="56062"/>
                  </a:cubicBezTo>
                  <a:cubicBezTo>
                    <a:pt x="9332" y="56122"/>
                    <a:pt x="9332" y="56122"/>
                    <a:pt x="9332" y="56122"/>
                  </a:cubicBezTo>
                  <a:cubicBezTo>
                    <a:pt x="9301" y="56153"/>
                    <a:pt x="9271" y="56183"/>
                    <a:pt x="9271" y="56183"/>
                  </a:cubicBezTo>
                  <a:lnTo>
                    <a:pt x="9301" y="56244"/>
                  </a:lnTo>
                  <a:cubicBezTo>
                    <a:pt x="9307" y="56238"/>
                    <a:pt x="9315" y="56235"/>
                    <a:pt x="9322" y="56235"/>
                  </a:cubicBezTo>
                  <a:cubicBezTo>
                    <a:pt x="9353" y="56235"/>
                    <a:pt x="9392" y="56274"/>
                    <a:pt x="9392" y="56274"/>
                  </a:cubicBezTo>
                  <a:cubicBezTo>
                    <a:pt x="9453" y="56335"/>
                    <a:pt x="9453" y="56335"/>
                    <a:pt x="9392" y="56396"/>
                  </a:cubicBezTo>
                  <a:cubicBezTo>
                    <a:pt x="9332" y="56426"/>
                    <a:pt x="9392" y="56487"/>
                    <a:pt x="9484" y="56517"/>
                  </a:cubicBezTo>
                  <a:lnTo>
                    <a:pt x="9605" y="56609"/>
                  </a:lnTo>
                  <a:cubicBezTo>
                    <a:pt x="9605" y="56730"/>
                    <a:pt x="9787" y="56821"/>
                    <a:pt x="9848" y="56852"/>
                  </a:cubicBezTo>
                  <a:cubicBezTo>
                    <a:pt x="9848" y="56973"/>
                    <a:pt x="9909" y="57034"/>
                    <a:pt x="10000" y="57034"/>
                  </a:cubicBezTo>
                  <a:cubicBezTo>
                    <a:pt x="10031" y="57034"/>
                    <a:pt x="10091" y="57065"/>
                    <a:pt x="10122" y="57156"/>
                  </a:cubicBezTo>
                  <a:cubicBezTo>
                    <a:pt x="10152" y="57247"/>
                    <a:pt x="10213" y="57308"/>
                    <a:pt x="10304" y="57429"/>
                  </a:cubicBezTo>
                  <a:cubicBezTo>
                    <a:pt x="10395" y="57460"/>
                    <a:pt x="10760" y="57885"/>
                    <a:pt x="11277" y="58311"/>
                  </a:cubicBezTo>
                  <a:cubicBezTo>
                    <a:pt x="11520" y="58554"/>
                    <a:pt x="11763" y="58767"/>
                    <a:pt x="11946" y="58888"/>
                  </a:cubicBezTo>
                  <a:cubicBezTo>
                    <a:pt x="12098" y="59010"/>
                    <a:pt x="12219" y="59071"/>
                    <a:pt x="12219" y="59071"/>
                  </a:cubicBezTo>
                  <a:cubicBezTo>
                    <a:pt x="12280" y="59131"/>
                    <a:pt x="12280" y="59131"/>
                    <a:pt x="12341" y="59192"/>
                  </a:cubicBezTo>
                  <a:cubicBezTo>
                    <a:pt x="12310" y="59223"/>
                    <a:pt x="12371" y="59283"/>
                    <a:pt x="12462" y="59283"/>
                  </a:cubicBezTo>
                  <a:cubicBezTo>
                    <a:pt x="12508" y="59283"/>
                    <a:pt x="12538" y="59276"/>
                    <a:pt x="12553" y="59276"/>
                  </a:cubicBezTo>
                  <a:cubicBezTo>
                    <a:pt x="12569" y="59276"/>
                    <a:pt x="12569" y="59283"/>
                    <a:pt x="12553" y="59314"/>
                  </a:cubicBezTo>
                  <a:cubicBezTo>
                    <a:pt x="12523" y="59344"/>
                    <a:pt x="12645" y="59435"/>
                    <a:pt x="12918" y="59618"/>
                  </a:cubicBezTo>
                  <a:cubicBezTo>
                    <a:pt x="13115" y="59758"/>
                    <a:pt x="13364" y="59925"/>
                    <a:pt x="13400" y="59925"/>
                  </a:cubicBezTo>
                  <a:cubicBezTo>
                    <a:pt x="13403" y="59925"/>
                    <a:pt x="13405" y="59924"/>
                    <a:pt x="13405" y="59922"/>
                  </a:cubicBezTo>
                  <a:cubicBezTo>
                    <a:pt x="13438" y="59935"/>
                    <a:pt x="13465" y="59946"/>
                    <a:pt x="13484" y="59954"/>
                  </a:cubicBezTo>
                  <a:lnTo>
                    <a:pt x="13484" y="59954"/>
                  </a:lnTo>
                  <a:cubicBezTo>
                    <a:pt x="13444" y="59965"/>
                    <a:pt x="13502" y="60048"/>
                    <a:pt x="13587" y="60104"/>
                  </a:cubicBezTo>
                  <a:cubicBezTo>
                    <a:pt x="13678" y="60165"/>
                    <a:pt x="13830" y="60256"/>
                    <a:pt x="13952" y="60287"/>
                  </a:cubicBezTo>
                  <a:cubicBezTo>
                    <a:pt x="14012" y="60317"/>
                    <a:pt x="14104" y="60347"/>
                    <a:pt x="14073" y="60378"/>
                  </a:cubicBezTo>
                  <a:cubicBezTo>
                    <a:pt x="14164" y="60438"/>
                    <a:pt x="14225" y="60469"/>
                    <a:pt x="14438" y="60560"/>
                  </a:cubicBezTo>
                  <a:cubicBezTo>
                    <a:pt x="14499" y="60590"/>
                    <a:pt x="14590" y="60621"/>
                    <a:pt x="14681" y="60682"/>
                  </a:cubicBezTo>
                  <a:cubicBezTo>
                    <a:pt x="14772" y="60742"/>
                    <a:pt x="14894" y="60773"/>
                    <a:pt x="14955" y="60803"/>
                  </a:cubicBezTo>
                  <a:cubicBezTo>
                    <a:pt x="15107" y="60894"/>
                    <a:pt x="15259" y="60925"/>
                    <a:pt x="15259" y="60925"/>
                  </a:cubicBezTo>
                  <a:cubicBezTo>
                    <a:pt x="15296" y="60937"/>
                    <a:pt x="15327" y="60949"/>
                    <a:pt x="15348" y="60958"/>
                  </a:cubicBezTo>
                  <a:lnTo>
                    <a:pt x="15348" y="60958"/>
                  </a:lnTo>
                  <a:cubicBezTo>
                    <a:pt x="15337" y="60994"/>
                    <a:pt x="15697" y="61173"/>
                    <a:pt x="16231" y="61381"/>
                  </a:cubicBezTo>
                  <a:cubicBezTo>
                    <a:pt x="16505" y="61472"/>
                    <a:pt x="16748" y="61563"/>
                    <a:pt x="16930" y="61624"/>
                  </a:cubicBezTo>
                  <a:cubicBezTo>
                    <a:pt x="17113" y="61685"/>
                    <a:pt x="17265" y="61745"/>
                    <a:pt x="17295" y="61776"/>
                  </a:cubicBezTo>
                  <a:cubicBezTo>
                    <a:pt x="17295" y="61776"/>
                    <a:pt x="17322" y="61789"/>
                    <a:pt x="17367" y="61789"/>
                  </a:cubicBezTo>
                  <a:cubicBezTo>
                    <a:pt x="17390" y="61789"/>
                    <a:pt x="17417" y="61786"/>
                    <a:pt x="17447" y="61776"/>
                  </a:cubicBezTo>
                  <a:cubicBezTo>
                    <a:pt x="17498" y="61763"/>
                    <a:pt x="17537" y="61756"/>
                    <a:pt x="17571" y="61756"/>
                  </a:cubicBezTo>
                  <a:cubicBezTo>
                    <a:pt x="17619" y="61756"/>
                    <a:pt x="17655" y="61771"/>
                    <a:pt x="17690" y="61806"/>
                  </a:cubicBezTo>
                  <a:cubicBezTo>
                    <a:pt x="17743" y="61885"/>
                    <a:pt x="18001" y="61964"/>
                    <a:pt x="18128" y="61964"/>
                  </a:cubicBezTo>
                  <a:cubicBezTo>
                    <a:pt x="18148" y="61964"/>
                    <a:pt x="18164" y="61962"/>
                    <a:pt x="18177" y="61958"/>
                  </a:cubicBezTo>
                  <a:lnTo>
                    <a:pt x="18177" y="61989"/>
                  </a:lnTo>
                  <a:cubicBezTo>
                    <a:pt x="18216" y="62048"/>
                    <a:pt x="18331" y="62081"/>
                    <a:pt x="18433" y="62081"/>
                  </a:cubicBezTo>
                  <a:cubicBezTo>
                    <a:pt x="18488" y="62081"/>
                    <a:pt x="18540" y="62071"/>
                    <a:pt x="18572" y="62049"/>
                  </a:cubicBezTo>
                  <a:cubicBezTo>
                    <a:pt x="18633" y="62110"/>
                    <a:pt x="18724" y="62141"/>
                    <a:pt x="18785" y="62141"/>
                  </a:cubicBezTo>
                  <a:cubicBezTo>
                    <a:pt x="18876" y="62171"/>
                    <a:pt x="18876" y="62171"/>
                    <a:pt x="18845" y="62232"/>
                  </a:cubicBezTo>
                  <a:cubicBezTo>
                    <a:pt x="18845" y="62262"/>
                    <a:pt x="18845" y="62293"/>
                    <a:pt x="18906" y="62323"/>
                  </a:cubicBezTo>
                  <a:cubicBezTo>
                    <a:pt x="18997" y="62323"/>
                    <a:pt x="18997" y="62293"/>
                    <a:pt x="19028" y="62262"/>
                  </a:cubicBezTo>
                  <a:lnTo>
                    <a:pt x="19180" y="62293"/>
                  </a:lnTo>
                  <a:cubicBezTo>
                    <a:pt x="19180" y="62293"/>
                    <a:pt x="19220" y="62306"/>
                    <a:pt x="19247" y="62306"/>
                  </a:cubicBezTo>
                  <a:cubicBezTo>
                    <a:pt x="19261" y="62306"/>
                    <a:pt x="19271" y="62303"/>
                    <a:pt x="19271" y="62293"/>
                  </a:cubicBezTo>
                  <a:cubicBezTo>
                    <a:pt x="19271" y="62277"/>
                    <a:pt x="19294" y="62270"/>
                    <a:pt x="19324" y="62270"/>
                  </a:cubicBezTo>
                  <a:cubicBezTo>
                    <a:pt x="19355" y="62270"/>
                    <a:pt x="19393" y="62277"/>
                    <a:pt x="19423" y="62293"/>
                  </a:cubicBezTo>
                  <a:cubicBezTo>
                    <a:pt x="19423" y="62305"/>
                    <a:pt x="19439" y="62313"/>
                    <a:pt x="19453" y="62313"/>
                  </a:cubicBezTo>
                  <a:cubicBezTo>
                    <a:pt x="19472" y="62313"/>
                    <a:pt x="19489" y="62298"/>
                    <a:pt x="19453" y="62262"/>
                  </a:cubicBezTo>
                  <a:cubicBezTo>
                    <a:pt x="19453" y="62232"/>
                    <a:pt x="19453" y="62201"/>
                    <a:pt x="19544" y="62201"/>
                  </a:cubicBezTo>
                  <a:cubicBezTo>
                    <a:pt x="19544" y="62201"/>
                    <a:pt x="19544" y="62171"/>
                    <a:pt x="19544" y="62141"/>
                  </a:cubicBezTo>
                  <a:cubicBezTo>
                    <a:pt x="19575" y="62080"/>
                    <a:pt x="19575" y="62049"/>
                    <a:pt x="19423" y="61958"/>
                  </a:cubicBezTo>
                  <a:cubicBezTo>
                    <a:pt x="19187" y="61888"/>
                    <a:pt x="19007" y="61817"/>
                    <a:pt x="18923" y="61817"/>
                  </a:cubicBezTo>
                  <a:cubicBezTo>
                    <a:pt x="18899" y="61817"/>
                    <a:pt x="18883" y="61823"/>
                    <a:pt x="18876" y="61837"/>
                  </a:cubicBezTo>
                  <a:lnTo>
                    <a:pt x="18724" y="61837"/>
                  </a:lnTo>
                  <a:cubicBezTo>
                    <a:pt x="18633" y="61806"/>
                    <a:pt x="18572" y="61745"/>
                    <a:pt x="18572" y="61745"/>
                  </a:cubicBezTo>
                  <a:cubicBezTo>
                    <a:pt x="18572" y="61715"/>
                    <a:pt x="18237" y="61654"/>
                    <a:pt x="17873" y="61533"/>
                  </a:cubicBezTo>
                  <a:cubicBezTo>
                    <a:pt x="17417" y="61411"/>
                    <a:pt x="17174" y="61350"/>
                    <a:pt x="17113" y="61290"/>
                  </a:cubicBezTo>
                  <a:cubicBezTo>
                    <a:pt x="17052" y="61229"/>
                    <a:pt x="16991" y="61198"/>
                    <a:pt x="16991" y="61198"/>
                  </a:cubicBezTo>
                  <a:cubicBezTo>
                    <a:pt x="16989" y="61201"/>
                    <a:pt x="16983" y="61202"/>
                    <a:pt x="16975" y="61202"/>
                  </a:cubicBezTo>
                  <a:cubicBezTo>
                    <a:pt x="16887" y="61202"/>
                    <a:pt x="16488" y="61059"/>
                    <a:pt x="15988" y="60864"/>
                  </a:cubicBezTo>
                  <a:cubicBezTo>
                    <a:pt x="15530" y="60663"/>
                    <a:pt x="15044" y="60436"/>
                    <a:pt x="14990" y="60436"/>
                  </a:cubicBezTo>
                  <a:cubicBezTo>
                    <a:pt x="14987" y="60436"/>
                    <a:pt x="14985" y="60437"/>
                    <a:pt x="14985" y="60438"/>
                  </a:cubicBezTo>
                  <a:lnTo>
                    <a:pt x="14833" y="60378"/>
                  </a:lnTo>
                  <a:cubicBezTo>
                    <a:pt x="14833" y="60347"/>
                    <a:pt x="14712" y="60256"/>
                    <a:pt x="14560" y="60195"/>
                  </a:cubicBezTo>
                  <a:cubicBezTo>
                    <a:pt x="14408" y="60135"/>
                    <a:pt x="14286" y="60074"/>
                    <a:pt x="14286" y="60074"/>
                  </a:cubicBezTo>
                  <a:cubicBezTo>
                    <a:pt x="14286" y="60043"/>
                    <a:pt x="14225" y="59983"/>
                    <a:pt x="14073" y="59922"/>
                  </a:cubicBezTo>
                  <a:cubicBezTo>
                    <a:pt x="13982" y="59853"/>
                    <a:pt x="13925" y="59819"/>
                    <a:pt x="13889" y="59819"/>
                  </a:cubicBezTo>
                  <a:cubicBezTo>
                    <a:pt x="13878" y="59819"/>
                    <a:pt x="13868" y="59823"/>
                    <a:pt x="13860" y="59831"/>
                  </a:cubicBezTo>
                  <a:cubicBezTo>
                    <a:pt x="13800" y="59800"/>
                    <a:pt x="13313" y="59466"/>
                    <a:pt x="13161" y="59314"/>
                  </a:cubicBezTo>
                  <a:cubicBezTo>
                    <a:pt x="13101" y="59253"/>
                    <a:pt x="13009" y="59223"/>
                    <a:pt x="12918" y="59223"/>
                  </a:cubicBezTo>
                  <a:cubicBezTo>
                    <a:pt x="12918" y="59232"/>
                    <a:pt x="12910" y="59235"/>
                    <a:pt x="12898" y="59235"/>
                  </a:cubicBezTo>
                  <a:cubicBezTo>
                    <a:pt x="12867" y="59235"/>
                    <a:pt x="12809" y="59214"/>
                    <a:pt x="12766" y="59192"/>
                  </a:cubicBezTo>
                  <a:cubicBezTo>
                    <a:pt x="12766" y="59192"/>
                    <a:pt x="12766" y="59162"/>
                    <a:pt x="12797" y="59131"/>
                  </a:cubicBezTo>
                  <a:cubicBezTo>
                    <a:pt x="12888" y="59131"/>
                    <a:pt x="12888" y="59131"/>
                    <a:pt x="12766" y="59040"/>
                  </a:cubicBezTo>
                  <a:cubicBezTo>
                    <a:pt x="12705" y="59010"/>
                    <a:pt x="12614" y="58949"/>
                    <a:pt x="12614" y="58949"/>
                  </a:cubicBezTo>
                  <a:cubicBezTo>
                    <a:pt x="12614" y="58951"/>
                    <a:pt x="12613" y="58952"/>
                    <a:pt x="12611" y="58952"/>
                  </a:cubicBezTo>
                  <a:cubicBezTo>
                    <a:pt x="12576" y="58952"/>
                    <a:pt x="12256" y="58716"/>
                    <a:pt x="11854" y="58372"/>
                  </a:cubicBezTo>
                  <a:cubicBezTo>
                    <a:pt x="11374" y="57948"/>
                    <a:pt x="11183" y="57760"/>
                    <a:pt x="11134" y="57760"/>
                  </a:cubicBezTo>
                  <a:cubicBezTo>
                    <a:pt x="11130" y="57760"/>
                    <a:pt x="11127" y="57762"/>
                    <a:pt x="11125" y="57764"/>
                  </a:cubicBezTo>
                  <a:cubicBezTo>
                    <a:pt x="11120" y="57769"/>
                    <a:pt x="11114" y="57771"/>
                    <a:pt x="11108" y="57771"/>
                  </a:cubicBezTo>
                  <a:cubicBezTo>
                    <a:pt x="11073" y="57771"/>
                    <a:pt x="11014" y="57704"/>
                    <a:pt x="10912" y="57551"/>
                  </a:cubicBezTo>
                  <a:cubicBezTo>
                    <a:pt x="10639" y="57125"/>
                    <a:pt x="10669" y="57125"/>
                    <a:pt x="10578" y="57095"/>
                  </a:cubicBezTo>
                  <a:lnTo>
                    <a:pt x="10578" y="57095"/>
                  </a:lnTo>
                  <a:cubicBezTo>
                    <a:pt x="10639" y="57156"/>
                    <a:pt x="10608" y="57156"/>
                    <a:pt x="10578" y="57186"/>
                  </a:cubicBezTo>
                  <a:cubicBezTo>
                    <a:pt x="10561" y="57203"/>
                    <a:pt x="10544" y="57211"/>
                    <a:pt x="10528" y="57211"/>
                  </a:cubicBezTo>
                  <a:cubicBezTo>
                    <a:pt x="10488" y="57211"/>
                    <a:pt x="10456" y="57161"/>
                    <a:pt x="10456" y="57095"/>
                  </a:cubicBezTo>
                  <a:cubicBezTo>
                    <a:pt x="10487" y="57065"/>
                    <a:pt x="9727" y="56153"/>
                    <a:pt x="9605" y="56122"/>
                  </a:cubicBezTo>
                  <a:lnTo>
                    <a:pt x="9635" y="56122"/>
                  </a:lnTo>
                  <a:cubicBezTo>
                    <a:pt x="9666" y="56092"/>
                    <a:pt x="9605" y="56031"/>
                    <a:pt x="9423" y="55758"/>
                  </a:cubicBezTo>
                  <a:cubicBezTo>
                    <a:pt x="9332" y="55636"/>
                    <a:pt x="9301" y="55575"/>
                    <a:pt x="9301" y="55575"/>
                  </a:cubicBezTo>
                  <a:cubicBezTo>
                    <a:pt x="9299" y="55576"/>
                    <a:pt x="9296" y="55577"/>
                    <a:pt x="9294" y="55577"/>
                  </a:cubicBezTo>
                  <a:cubicBezTo>
                    <a:pt x="9223" y="55577"/>
                    <a:pt x="8998" y="55209"/>
                    <a:pt x="9028" y="55180"/>
                  </a:cubicBezTo>
                  <a:cubicBezTo>
                    <a:pt x="8997" y="55089"/>
                    <a:pt x="8997" y="55089"/>
                    <a:pt x="8906" y="54967"/>
                  </a:cubicBezTo>
                  <a:cubicBezTo>
                    <a:pt x="8724" y="54815"/>
                    <a:pt x="8572" y="54451"/>
                    <a:pt x="8602" y="54420"/>
                  </a:cubicBezTo>
                  <a:cubicBezTo>
                    <a:pt x="8602" y="54420"/>
                    <a:pt x="8541" y="54359"/>
                    <a:pt x="8511" y="54299"/>
                  </a:cubicBezTo>
                  <a:cubicBezTo>
                    <a:pt x="8450" y="54238"/>
                    <a:pt x="8359" y="54086"/>
                    <a:pt x="8328" y="54025"/>
                  </a:cubicBezTo>
                  <a:cubicBezTo>
                    <a:pt x="8243" y="53876"/>
                    <a:pt x="8203" y="53802"/>
                    <a:pt x="8186" y="53802"/>
                  </a:cubicBezTo>
                  <a:cubicBezTo>
                    <a:pt x="8179" y="53802"/>
                    <a:pt x="8176" y="53815"/>
                    <a:pt x="8176" y="53843"/>
                  </a:cubicBezTo>
                  <a:cubicBezTo>
                    <a:pt x="8164" y="53843"/>
                    <a:pt x="8152" y="53848"/>
                    <a:pt x="8140" y="53848"/>
                  </a:cubicBezTo>
                  <a:cubicBezTo>
                    <a:pt x="8122" y="53848"/>
                    <a:pt x="8104" y="53837"/>
                    <a:pt x="8085" y="53782"/>
                  </a:cubicBezTo>
                  <a:lnTo>
                    <a:pt x="8116" y="53782"/>
                  </a:lnTo>
                  <a:cubicBezTo>
                    <a:pt x="8146" y="53751"/>
                    <a:pt x="8025" y="53539"/>
                    <a:pt x="7903" y="53265"/>
                  </a:cubicBezTo>
                  <a:cubicBezTo>
                    <a:pt x="7721" y="52900"/>
                    <a:pt x="7660" y="52748"/>
                    <a:pt x="7660" y="52657"/>
                  </a:cubicBezTo>
                  <a:lnTo>
                    <a:pt x="7599" y="52596"/>
                  </a:lnTo>
                  <a:cubicBezTo>
                    <a:pt x="7538" y="52536"/>
                    <a:pt x="7508" y="52475"/>
                    <a:pt x="7538" y="52475"/>
                  </a:cubicBezTo>
                  <a:cubicBezTo>
                    <a:pt x="7538" y="52384"/>
                    <a:pt x="7447" y="52080"/>
                    <a:pt x="7356" y="51958"/>
                  </a:cubicBezTo>
                  <a:cubicBezTo>
                    <a:pt x="7325" y="51867"/>
                    <a:pt x="7295" y="51806"/>
                    <a:pt x="7295" y="51806"/>
                  </a:cubicBezTo>
                  <a:cubicBezTo>
                    <a:pt x="7325" y="51685"/>
                    <a:pt x="7265" y="51472"/>
                    <a:pt x="7173" y="51411"/>
                  </a:cubicBezTo>
                  <a:cubicBezTo>
                    <a:pt x="7204" y="51411"/>
                    <a:pt x="7173" y="51320"/>
                    <a:pt x="7143" y="51259"/>
                  </a:cubicBezTo>
                  <a:cubicBezTo>
                    <a:pt x="7082" y="51107"/>
                    <a:pt x="6991" y="50803"/>
                    <a:pt x="7021" y="50803"/>
                  </a:cubicBezTo>
                  <a:lnTo>
                    <a:pt x="6991" y="50712"/>
                  </a:lnTo>
                  <a:cubicBezTo>
                    <a:pt x="6930" y="50651"/>
                    <a:pt x="6930" y="50590"/>
                    <a:pt x="6900" y="50499"/>
                  </a:cubicBezTo>
                  <a:cubicBezTo>
                    <a:pt x="6900" y="50408"/>
                    <a:pt x="6869" y="50347"/>
                    <a:pt x="6809" y="50286"/>
                  </a:cubicBezTo>
                  <a:cubicBezTo>
                    <a:pt x="6778" y="50195"/>
                    <a:pt x="6748" y="50134"/>
                    <a:pt x="6748" y="50134"/>
                  </a:cubicBezTo>
                  <a:cubicBezTo>
                    <a:pt x="6737" y="50103"/>
                    <a:pt x="6738" y="50089"/>
                    <a:pt x="6745" y="50089"/>
                  </a:cubicBezTo>
                  <a:cubicBezTo>
                    <a:pt x="6760" y="50089"/>
                    <a:pt x="6799" y="50136"/>
                    <a:pt x="6839" y="50195"/>
                  </a:cubicBezTo>
                  <a:cubicBezTo>
                    <a:pt x="6852" y="50228"/>
                    <a:pt x="6861" y="50243"/>
                    <a:pt x="6866" y="50243"/>
                  </a:cubicBezTo>
                  <a:cubicBezTo>
                    <a:pt x="6881" y="50243"/>
                    <a:pt x="6836" y="50058"/>
                    <a:pt x="6718" y="49891"/>
                  </a:cubicBezTo>
                  <a:cubicBezTo>
                    <a:pt x="6648" y="49770"/>
                    <a:pt x="6618" y="49718"/>
                    <a:pt x="6628" y="49718"/>
                  </a:cubicBezTo>
                  <a:cubicBezTo>
                    <a:pt x="6635" y="49718"/>
                    <a:pt x="6665" y="49748"/>
                    <a:pt x="6718" y="49800"/>
                  </a:cubicBezTo>
                  <a:cubicBezTo>
                    <a:pt x="6752" y="49851"/>
                    <a:pt x="6776" y="49893"/>
                    <a:pt x="6780" y="49893"/>
                  </a:cubicBezTo>
                  <a:cubicBezTo>
                    <a:pt x="6784" y="49893"/>
                    <a:pt x="6775" y="49867"/>
                    <a:pt x="6748" y="49800"/>
                  </a:cubicBezTo>
                  <a:cubicBezTo>
                    <a:pt x="6748" y="49800"/>
                    <a:pt x="6718" y="49648"/>
                    <a:pt x="6687" y="49648"/>
                  </a:cubicBezTo>
                  <a:cubicBezTo>
                    <a:pt x="6657" y="49587"/>
                    <a:pt x="6657" y="49496"/>
                    <a:pt x="6626" y="49405"/>
                  </a:cubicBezTo>
                  <a:cubicBezTo>
                    <a:pt x="6657" y="49253"/>
                    <a:pt x="6626" y="49162"/>
                    <a:pt x="6626" y="49101"/>
                  </a:cubicBezTo>
                  <a:cubicBezTo>
                    <a:pt x="6566" y="49040"/>
                    <a:pt x="6566" y="49040"/>
                    <a:pt x="6596" y="48949"/>
                  </a:cubicBezTo>
                  <a:cubicBezTo>
                    <a:pt x="6626" y="48949"/>
                    <a:pt x="6626" y="48858"/>
                    <a:pt x="6566" y="48858"/>
                  </a:cubicBezTo>
                  <a:cubicBezTo>
                    <a:pt x="6505" y="48797"/>
                    <a:pt x="6505" y="48706"/>
                    <a:pt x="6505" y="48645"/>
                  </a:cubicBezTo>
                  <a:cubicBezTo>
                    <a:pt x="6596" y="48615"/>
                    <a:pt x="6566" y="48554"/>
                    <a:pt x="6535" y="48554"/>
                  </a:cubicBezTo>
                  <a:cubicBezTo>
                    <a:pt x="6505" y="48463"/>
                    <a:pt x="6474" y="48402"/>
                    <a:pt x="6474" y="48402"/>
                  </a:cubicBezTo>
                  <a:cubicBezTo>
                    <a:pt x="6505" y="48402"/>
                    <a:pt x="6444" y="47672"/>
                    <a:pt x="6353" y="46943"/>
                  </a:cubicBezTo>
                  <a:cubicBezTo>
                    <a:pt x="6322" y="46852"/>
                    <a:pt x="6292" y="46760"/>
                    <a:pt x="6262" y="46760"/>
                  </a:cubicBezTo>
                  <a:cubicBezTo>
                    <a:pt x="6228" y="46772"/>
                    <a:pt x="6215" y="46779"/>
                    <a:pt x="6212" y="46779"/>
                  </a:cubicBezTo>
                  <a:cubicBezTo>
                    <a:pt x="6207" y="46779"/>
                    <a:pt x="6231" y="46757"/>
                    <a:pt x="6231" y="46700"/>
                  </a:cubicBezTo>
                  <a:cubicBezTo>
                    <a:pt x="6330" y="46626"/>
                    <a:pt x="6328" y="46492"/>
                    <a:pt x="6276" y="46492"/>
                  </a:cubicBezTo>
                  <a:cubicBezTo>
                    <a:pt x="6264" y="46492"/>
                    <a:pt x="6249" y="46500"/>
                    <a:pt x="6231" y="46517"/>
                  </a:cubicBezTo>
                  <a:cubicBezTo>
                    <a:pt x="6205" y="46557"/>
                    <a:pt x="6190" y="46580"/>
                    <a:pt x="6184" y="46580"/>
                  </a:cubicBezTo>
                  <a:cubicBezTo>
                    <a:pt x="6176" y="46580"/>
                    <a:pt x="6184" y="46542"/>
                    <a:pt x="6201" y="46457"/>
                  </a:cubicBezTo>
                  <a:cubicBezTo>
                    <a:pt x="6231" y="46365"/>
                    <a:pt x="6231" y="46365"/>
                    <a:pt x="6201" y="46274"/>
                  </a:cubicBezTo>
                  <a:cubicBezTo>
                    <a:pt x="6196" y="46278"/>
                    <a:pt x="6192" y="46280"/>
                    <a:pt x="6188" y="46280"/>
                  </a:cubicBezTo>
                  <a:cubicBezTo>
                    <a:pt x="6163" y="46280"/>
                    <a:pt x="6144" y="46213"/>
                    <a:pt x="6170" y="46213"/>
                  </a:cubicBezTo>
                  <a:cubicBezTo>
                    <a:pt x="6201" y="46122"/>
                    <a:pt x="6231" y="46031"/>
                    <a:pt x="6201" y="46031"/>
                  </a:cubicBezTo>
                  <a:cubicBezTo>
                    <a:pt x="6201" y="46031"/>
                    <a:pt x="6201" y="45970"/>
                    <a:pt x="6201" y="45879"/>
                  </a:cubicBezTo>
                  <a:cubicBezTo>
                    <a:pt x="6231" y="45788"/>
                    <a:pt x="6201" y="45697"/>
                    <a:pt x="6140" y="45636"/>
                  </a:cubicBezTo>
                  <a:cubicBezTo>
                    <a:pt x="6072" y="45455"/>
                    <a:pt x="6055" y="45358"/>
                    <a:pt x="6075" y="45358"/>
                  </a:cubicBezTo>
                  <a:cubicBezTo>
                    <a:pt x="6082" y="45358"/>
                    <a:pt x="6094" y="45369"/>
                    <a:pt x="6110" y="45393"/>
                  </a:cubicBezTo>
                  <a:cubicBezTo>
                    <a:pt x="6116" y="45397"/>
                    <a:pt x="6122" y="45399"/>
                    <a:pt x="6126" y="45399"/>
                  </a:cubicBezTo>
                  <a:cubicBezTo>
                    <a:pt x="6188" y="45399"/>
                    <a:pt x="6105" y="45054"/>
                    <a:pt x="6049" y="44998"/>
                  </a:cubicBezTo>
                  <a:cubicBezTo>
                    <a:pt x="5958" y="44906"/>
                    <a:pt x="5958" y="44906"/>
                    <a:pt x="5988" y="44906"/>
                  </a:cubicBezTo>
                  <a:cubicBezTo>
                    <a:pt x="6018" y="44906"/>
                    <a:pt x="6018" y="44815"/>
                    <a:pt x="6018" y="44815"/>
                  </a:cubicBezTo>
                  <a:cubicBezTo>
                    <a:pt x="6018" y="44754"/>
                    <a:pt x="5988" y="44663"/>
                    <a:pt x="6018" y="44663"/>
                  </a:cubicBezTo>
                  <a:cubicBezTo>
                    <a:pt x="6018" y="44663"/>
                    <a:pt x="6018" y="44572"/>
                    <a:pt x="5958" y="44420"/>
                  </a:cubicBezTo>
                  <a:cubicBezTo>
                    <a:pt x="5866" y="44268"/>
                    <a:pt x="5897" y="44025"/>
                    <a:pt x="5958" y="43934"/>
                  </a:cubicBezTo>
                  <a:lnTo>
                    <a:pt x="5897" y="43782"/>
                  </a:lnTo>
                  <a:cubicBezTo>
                    <a:pt x="5806" y="43691"/>
                    <a:pt x="5775" y="43630"/>
                    <a:pt x="5836" y="43599"/>
                  </a:cubicBezTo>
                  <a:lnTo>
                    <a:pt x="5866" y="43599"/>
                  </a:lnTo>
                  <a:cubicBezTo>
                    <a:pt x="5806" y="43539"/>
                    <a:pt x="5775" y="43204"/>
                    <a:pt x="5866" y="43204"/>
                  </a:cubicBezTo>
                  <a:cubicBezTo>
                    <a:pt x="5897" y="43204"/>
                    <a:pt x="5897" y="43204"/>
                    <a:pt x="5897" y="43113"/>
                  </a:cubicBezTo>
                  <a:lnTo>
                    <a:pt x="5866" y="43113"/>
                  </a:lnTo>
                  <a:cubicBezTo>
                    <a:pt x="5806" y="43113"/>
                    <a:pt x="5775" y="43113"/>
                    <a:pt x="5775" y="43052"/>
                  </a:cubicBezTo>
                  <a:cubicBezTo>
                    <a:pt x="5775" y="42961"/>
                    <a:pt x="5745" y="42870"/>
                    <a:pt x="5775" y="42870"/>
                  </a:cubicBezTo>
                  <a:cubicBezTo>
                    <a:pt x="5806" y="42779"/>
                    <a:pt x="5836" y="42718"/>
                    <a:pt x="5806" y="42718"/>
                  </a:cubicBezTo>
                  <a:cubicBezTo>
                    <a:pt x="5806" y="42718"/>
                    <a:pt x="5806" y="42627"/>
                    <a:pt x="5806" y="42535"/>
                  </a:cubicBezTo>
                  <a:cubicBezTo>
                    <a:pt x="5806" y="42475"/>
                    <a:pt x="5806" y="42384"/>
                    <a:pt x="5775" y="42201"/>
                  </a:cubicBezTo>
                  <a:cubicBezTo>
                    <a:pt x="5745" y="42140"/>
                    <a:pt x="5714" y="41988"/>
                    <a:pt x="5745" y="41958"/>
                  </a:cubicBezTo>
                  <a:cubicBezTo>
                    <a:pt x="5745" y="41958"/>
                    <a:pt x="5745" y="41806"/>
                    <a:pt x="5684" y="41745"/>
                  </a:cubicBezTo>
                  <a:cubicBezTo>
                    <a:pt x="5654" y="41563"/>
                    <a:pt x="5654" y="41502"/>
                    <a:pt x="5684" y="41472"/>
                  </a:cubicBezTo>
                  <a:cubicBezTo>
                    <a:pt x="5714" y="41472"/>
                    <a:pt x="5714" y="41472"/>
                    <a:pt x="5684" y="41411"/>
                  </a:cubicBezTo>
                  <a:cubicBezTo>
                    <a:pt x="5654" y="41411"/>
                    <a:pt x="5623" y="41320"/>
                    <a:pt x="5623" y="41259"/>
                  </a:cubicBezTo>
                  <a:cubicBezTo>
                    <a:pt x="5623" y="41168"/>
                    <a:pt x="5623" y="41076"/>
                    <a:pt x="5623" y="41076"/>
                  </a:cubicBezTo>
                  <a:cubicBezTo>
                    <a:pt x="5562" y="41076"/>
                    <a:pt x="5562" y="41076"/>
                    <a:pt x="5562" y="41016"/>
                  </a:cubicBezTo>
                  <a:cubicBezTo>
                    <a:pt x="5562" y="40925"/>
                    <a:pt x="5562" y="40681"/>
                    <a:pt x="5562" y="40590"/>
                  </a:cubicBezTo>
                  <a:cubicBezTo>
                    <a:pt x="5544" y="40439"/>
                    <a:pt x="5536" y="40382"/>
                    <a:pt x="5526" y="40382"/>
                  </a:cubicBezTo>
                  <a:cubicBezTo>
                    <a:pt x="5520" y="40382"/>
                    <a:pt x="5513" y="40404"/>
                    <a:pt x="5502" y="40438"/>
                  </a:cubicBezTo>
                  <a:cubicBezTo>
                    <a:pt x="5502" y="40476"/>
                    <a:pt x="5496" y="40498"/>
                    <a:pt x="5493" y="40498"/>
                  </a:cubicBezTo>
                  <a:cubicBezTo>
                    <a:pt x="5487" y="40498"/>
                    <a:pt x="5484" y="40454"/>
                    <a:pt x="5502" y="40347"/>
                  </a:cubicBezTo>
                  <a:cubicBezTo>
                    <a:pt x="5471" y="40286"/>
                    <a:pt x="5471" y="40013"/>
                    <a:pt x="5471" y="39769"/>
                  </a:cubicBezTo>
                  <a:cubicBezTo>
                    <a:pt x="5410" y="39466"/>
                    <a:pt x="5410" y="39466"/>
                    <a:pt x="5380" y="39466"/>
                  </a:cubicBezTo>
                  <a:cubicBezTo>
                    <a:pt x="5362" y="39492"/>
                    <a:pt x="5350" y="39503"/>
                    <a:pt x="5342" y="39503"/>
                  </a:cubicBezTo>
                  <a:cubicBezTo>
                    <a:pt x="5325" y="39503"/>
                    <a:pt x="5337" y="39439"/>
                    <a:pt x="5380" y="39374"/>
                  </a:cubicBezTo>
                  <a:cubicBezTo>
                    <a:pt x="5441" y="39222"/>
                    <a:pt x="5410" y="39131"/>
                    <a:pt x="5380" y="39131"/>
                  </a:cubicBezTo>
                  <a:cubicBezTo>
                    <a:pt x="5350" y="39070"/>
                    <a:pt x="5350" y="39070"/>
                    <a:pt x="5319" y="38979"/>
                  </a:cubicBezTo>
                  <a:cubicBezTo>
                    <a:pt x="5350" y="38979"/>
                    <a:pt x="5350" y="38888"/>
                    <a:pt x="5289" y="38736"/>
                  </a:cubicBezTo>
                  <a:cubicBezTo>
                    <a:pt x="5289" y="38645"/>
                    <a:pt x="5289" y="38645"/>
                    <a:pt x="5319" y="38645"/>
                  </a:cubicBezTo>
                  <a:cubicBezTo>
                    <a:pt x="5319" y="38645"/>
                    <a:pt x="5319" y="38554"/>
                    <a:pt x="5319" y="38493"/>
                  </a:cubicBezTo>
                  <a:cubicBezTo>
                    <a:pt x="5228" y="38341"/>
                    <a:pt x="5198" y="37824"/>
                    <a:pt x="5228" y="37763"/>
                  </a:cubicBezTo>
                  <a:cubicBezTo>
                    <a:pt x="5228" y="37763"/>
                    <a:pt x="5198" y="37672"/>
                    <a:pt x="5167" y="37581"/>
                  </a:cubicBezTo>
                  <a:cubicBezTo>
                    <a:pt x="5076" y="37520"/>
                    <a:pt x="5076" y="37429"/>
                    <a:pt x="5137" y="37429"/>
                  </a:cubicBezTo>
                  <a:cubicBezTo>
                    <a:pt x="5228" y="37429"/>
                    <a:pt x="5228" y="37429"/>
                    <a:pt x="5137" y="37338"/>
                  </a:cubicBezTo>
                  <a:cubicBezTo>
                    <a:pt x="5082" y="37283"/>
                    <a:pt x="5052" y="36930"/>
                    <a:pt x="5114" y="36930"/>
                  </a:cubicBezTo>
                  <a:cubicBezTo>
                    <a:pt x="5121" y="36930"/>
                    <a:pt x="5128" y="36934"/>
                    <a:pt x="5137" y="36943"/>
                  </a:cubicBezTo>
                  <a:lnTo>
                    <a:pt x="5198" y="36943"/>
                  </a:lnTo>
                  <a:cubicBezTo>
                    <a:pt x="5137" y="36852"/>
                    <a:pt x="5137" y="36760"/>
                    <a:pt x="5137" y="36760"/>
                  </a:cubicBezTo>
                  <a:cubicBezTo>
                    <a:pt x="5107" y="36760"/>
                    <a:pt x="5107" y="36700"/>
                    <a:pt x="5076" y="36456"/>
                  </a:cubicBezTo>
                  <a:cubicBezTo>
                    <a:pt x="5046" y="36274"/>
                    <a:pt x="4985" y="35970"/>
                    <a:pt x="4955" y="35788"/>
                  </a:cubicBezTo>
                  <a:cubicBezTo>
                    <a:pt x="4955" y="35636"/>
                    <a:pt x="4924" y="35393"/>
                    <a:pt x="4924" y="35301"/>
                  </a:cubicBezTo>
                  <a:cubicBezTo>
                    <a:pt x="4924" y="35241"/>
                    <a:pt x="4924" y="35149"/>
                    <a:pt x="4863" y="34997"/>
                  </a:cubicBezTo>
                  <a:cubicBezTo>
                    <a:pt x="4833" y="34906"/>
                    <a:pt x="4803" y="34754"/>
                    <a:pt x="4833" y="34754"/>
                  </a:cubicBezTo>
                  <a:lnTo>
                    <a:pt x="4833" y="34663"/>
                  </a:lnTo>
                  <a:cubicBezTo>
                    <a:pt x="4772" y="34511"/>
                    <a:pt x="4772" y="34420"/>
                    <a:pt x="4772" y="34420"/>
                  </a:cubicBezTo>
                  <a:cubicBezTo>
                    <a:pt x="4803" y="34420"/>
                    <a:pt x="4833" y="34329"/>
                    <a:pt x="4772" y="34268"/>
                  </a:cubicBezTo>
                  <a:cubicBezTo>
                    <a:pt x="4742" y="34268"/>
                    <a:pt x="4742" y="34177"/>
                    <a:pt x="4711" y="34025"/>
                  </a:cubicBezTo>
                  <a:cubicBezTo>
                    <a:pt x="4711" y="33934"/>
                    <a:pt x="4651" y="33234"/>
                    <a:pt x="4559" y="32535"/>
                  </a:cubicBezTo>
                  <a:cubicBezTo>
                    <a:pt x="4529" y="32201"/>
                    <a:pt x="4468" y="31836"/>
                    <a:pt x="4438" y="31593"/>
                  </a:cubicBezTo>
                  <a:cubicBezTo>
                    <a:pt x="4407" y="31350"/>
                    <a:pt x="4377" y="31168"/>
                    <a:pt x="4377" y="31168"/>
                  </a:cubicBezTo>
                  <a:cubicBezTo>
                    <a:pt x="4377" y="31168"/>
                    <a:pt x="4377" y="31107"/>
                    <a:pt x="4347" y="30924"/>
                  </a:cubicBezTo>
                  <a:cubicBezTo>
                    <a:pt x="4347" y="30864"/>
                    <a:pt x="4316" y="30681"/>
                    <a:pt x="4316" y="30681"/>
                  </a:cubicBezTo>
                  <a:cubicBezTo>
                    <a:pt x="4377" y="30681"/>
                    <a:pt x="4316" y="30286"/>
                    <a:pt x="4225" y="30043"/>
                  </a:cubicBezTo>
                  <a:cubicBezTo>
                    <a:pt x="4195" y="29952"/>
                    <a:pt x="4195" y="29891"/>
                    <a:pt x="4164" y="29800"/>
                  </a:cubicBezTo>
                  <a:cubicBezTo>
                    <a:pt x="4255" y="29800"/>
                    <a:pt x="4225" y="29557"/>
                    <a:pt x="4164" y="29405"/>
                  </a:cubicBezTo>
                  <a:cubicBezTo>
                    <a:pt x="4073" y="29313"/>
                    <a:pt x="4073" y="29222"/>
                    <a:pt x="4134" y="29222"/>
                  </a:cubicBezTo>
                  <a:cubicBezTo>
                    <a:pt x="4225" y="29222"/>
                    <a:pt x="4195" y="29070"/>
                    <a:pt x="4073" y="28918"/>
                  </a:cubicBezTo>
                  <a:cubicBezTo>
                    <a:pt x="4012" y="28827"/>
                    <a:pt x="4012" y="28827"/>
                    <a:pt x="4043" y="28736"/>
                  </a:cubicBezTo>
                  <a:cubicBezTo>
                    <a:pt x="4103" y="28645"/>
                    <a:pt x="4103" y="28584"/>
                    <a:pt x="4073" y="28584"/>
                  </a:cubicBezTo>
                  <a:cubicBezTo>
                    <a:pt x="3982" y="28493"/>
                    <a:pt x="3982" y="28432"/>
                    <a:pt x="4043" y="28341"/>
                  </a:cubicBezTo>
                  <a:cubicBezTo>
                    <a:pt x="4103" y="28158"/>
                    <a:pt x="4103" y="28158"/>
                    <a:pt x="4012" y="28098"/>
                  </a:cubicBezTo>
                  <a:cubicBezTo>
                    <a:pt x="3921" y="28006"/>
                    <a:pt x="3891" y="27702"/>
                    <a:pt x="3951" y="27611"/>
                  </a:cubicBezTo>
                  <a:cubicBezTo>
                    <a:pt x="3951" y="27520"/>
                    <a:pt x="3951" y="27429"/>
                    <a:pt x="3921" y="27429"/>
                  </a:cubicBezTo>
                  <a:lnTo>
                    <a:pt x="3951" y="27368"/>
                  </a:lnTo>
                  <a:cubicBezTo>
                    <a:pt x="3951" y="27277"/>
                    <a:pt x="3951" y="27186"/>
                    <a:pt x="3951" y="27186"/>
                  </a:cubicBezTo>
                  <a:lnTo>
                    <a:pt x="3891" y="27186"/>
                  </a:lnTo>
                  <a:cubicBezTo>
                    <a:pt x="3891" y="27125"/>
                    <a:pt x="3860" y="26608"/>
                    <a:pt x="3800" y="26061"/>
                  </a:cubicBezTo>
                  <a:cubicBezTo>
                    <a:pt x="3723" y="25295"/>
                    <a:pt x="3689" y="25065"/>
                    <a:pt x="3662" y="25065"/>
                  </a:cubicBezTo>
                  <a:cubicBezTo>
                    <a:pt x="3657" y="25065"/>
                    <a:pt x="3652" y="25074"/>
                    <a:pt x="3648" y="25088"/>
                  </a:cubicBezTo>
                  <a:cubicBezTo>
                    <a:pt x="3636" y="25106"/>
                    <a:pt x="3627" y="25113"/>
                    <a:pt x="3619" y="25113"/>
                  </a:cubicBezTo>
                  <a:cubicBezTo>
                    <a:pt x="3589" y="25113"/>
                    <a:pt x="3598" y="24980"/>
                    <a:pt x="3648" y="24906"/>
                  </a:cubicBezTo>
                  <a:cubicBezTo>
                    <a:pt x="3617" y="24845"/>
                    <a:pt x="3648" y="24663"/>
                    <a:pt x="3617" y="24511"/>
                  </a:cubicBezTo>
                  <a:cubicBezTo>
                    <a:pt x="3617" y="24329"/>
                    <a:pt x="3587" y="24177"/>
                    <a:pt x="3617" y="24177"/>
                  </a:cubicBezTo>
                  <a:lnTo>
                    <a:pt x="3617" y="24085"/>
                  </a:lnTo>
                  <a:cubicBezTo>
                    <a:pt x="3526" y="23933"/>
                    <a:pt x="3465" y="23447"/>
                    <a:pt x="3465" y="23204"/>
                  </a:cubicBezTo>
                  <a:cubicBezTo>
                    <a:pt x="3435" y="23052"/>
                    <a:pt x="3435" y="22961"/>
                    <a:pt x="3374" y="22809"/>
                  </a:cubicBezTo>
                  <a:cubicBezTo>
                    <a:pt x="3344" y="22657"/>
                    <a:pt x="3344" y="22657"/>
                    <a:pt x="3344" y="22566"/>
                  </a:cubicBezTo>
                  <a:cubicBezTo>
                    <a:pt x="3374" y="22566"/>
                    <a:pt x="3374" y="22079"/>
                    <a:pt x="3283" y="22079"/>
                  </a:cubicBezTo>
                  <a:lnTo>
                    <a:pt x="3313" y="21988"/>
                  </a:lnTo>
                  <a:cubicBezTo>
                    <a:pt x="3344" y="21897"/>
                    <a:pt x="3313" y="21836"/>
                    <a:pt x="3283" y="21836"/>
                  </a:cubicBezTo>
                  <a:cubicBezTo>
                    <a:pt x="3192" y="21836"/>
                    <a:pt x="3192" y="21745"/>
                    <a:pt x="3283" y="21654"/>
                  </a:cubicBezTo>
                  <a:cubicBezTo>
                    <a:pt x="3335" y="21654"/>
                    <a:pt x="3342" y="21587"/>
                    <a:pt x="3324" y="21587"/>
                  </a:cubicBezTo>
                  <a:cubicBezTo>
                    <a:pt x="3321" y="21587"/>
                    <a:pt x="3318" y="21589"/>
                    <a:pt x="3313" y="21593"/>
                  </a:cubicBezTo>
                  <a:cubicBezTo>
                    <a:pt x="3252" y="21502"/>
                    <a:pt x="3222" y="21411"/>
                    <a:pt x="3252" y="21350"/>
                  </a:cubicBezTo>
                  <a:cubicBezTo>
                    <a:pt x="3226" y="21271"/>
                    <a:pt x="3223" y="21192"/>
                    <a:pt x="3183" y="21192"/>
                  </a:cubicBezTo>
                  <a:cubicBezTo>
                    <a:pt x="3176" y="21192"/>
                    <a:pt x="3169" y="21194"/>
                    <a:pt x="3161" y="21198"/>
                  </a:cubicBezTo>
                  <a:cubicBezTo>
                    <a:pt x="3131" y="21198"/>
                    <a:pt x="3100" y="21107"/>
                    <a:pt x="3100" y="21015"/>
                  </a:cubicBezTo>
                  <a:cubicBezTo>
                    <a:pt x="3130" y="21015"/>
                    <a:pt x="3131" y="21015"/>
                    <a:pt x="3187" y="21100"/>
                  </a:cubicBezTo>
                  <a:lnTo>
                    <a:pt x="3187" y="21100"/>
                  </a:lnTo>
                  <a:cubicBezTo>
                    <a:pt x="3183" y="21067"/>
                    <a:pt x="3175" y="21009"/>
                    <a:pt x="3161" y="20924"/>
                  </a:cubicBezTo>
                  <a:cubicBezTo>
                    <a:pt x="3161" y="20863"/>
                    <a:pt x="3161" y="20681"/>
                    <a:pt x="3192" y="20681"/>
                  </a:cubicBezTo>
                  <a:cubicBezTo>
                    <a:pt x="3211" y="20622"/>
                    <a:pt x="3218" y="20575"/>
                    <a:pt x="3204" y="20575"/>
                  </a:cubicBezTo>
                  <a:cubicBezTo>
                    <a:pt x="3196" y="20575"/>
                    <a:pt x="3182" y="20588"/>
                    <a:pt x="3161" y="20620"/>
                  </a:cubicBezTo>
                  <a:cubicBezTo>
                    <a:pt x="3100" y="20620"/>
                    <a:pt x="3100" y="20620"/>
                    <a:pt x="3070" y="20468"/>
                  </a:cubicBezTo>
                  <a:cubicBezTo>
                    <a:pt x="3070" y="20377"/>
                    <a:pt x="3040" y="20286"/>
                    <a:pt x="3070" y="20286"/>
                  </a:cubicBezTo>
                  <a:cubicBezTo>
                    <a:pt x="3131" y="20286"/>
                    <a:pt x="3131" y="20286"/>
                    <a:pt x="3100" y="20134"/>
                  </a:cubicBezTo>
                  <a:cubicBezTo>
                    <a:pt x="3070" y="19891"/>
                    <a:pt x="2948" y="19648"/>
                    <a:pt x="2857" y="19556"/>
                  </a:cubicBezTo>
                  <a:cubicBezTo>
                    <a:pt x="2835" y="19568"/>
                    <a:pt x="2821" y="19575"/>
                    <a:pt x="2815" y="19575"/>
                  </a:cubicBezTo>
                  <a:cubicBezTo>
                    <a:pt x="2805" y="19575"/>
                    <a:pt x="2819" y="19553"/>
                    <a:pt x="2857" y="19496"/>
                  </a:cubicBezTo>
                  <a:cubicBezTo>
                    <a:pt x="2888" y="19496"/>
                    <a:pt x="2857" y="19404"/>
                    <a:pt x="2857" y="19313"/>
                  </a:cubicBezTo>
                  <a:cubicBezTo>
                    <a:pt x="2837" y="19313"/>
                    <a:pt x="2844" y="19286"/>
                    <a:pt x="2850" y="19286"/>
                  </a:cubicBezTo>
                  <a:cubicBezTo>
                    <a:pt x="2854" y="19286"/>
                    <a:pt x="2857" y="19293"/>
                    <a:pt x="2857" y="19313"/>
                  </a:cubicBezTo>
                  <a:cubicBezTo>
                    <a:pt x="2888" y="19313"/>
                    <a:pt x="2918" y="19404"/>
                    <a:pt x="2918" y="19496"/>
                  </a:cubicBezTo>
                  <a:lnTo>
                    <a:pt x="2948" y="19465"/>
                  </a:lnTo>
                  <a:cubicBezTo>
                    <a:pt x="3009" y="19404"/>
                    <a:pt x="3009" y="19313"/>
                    <a:pt x="2918" y="19222"/>
                  </a:cubicBezTo>
                  <a:cubicBezTo>
                    <a:pt x="2857" y="19161"/>
                    <a:pt x="2857" y="19161"/>
                    <a:pt x="2888" y="19070"/>
                  </a:cubicBezTo>
                  <a:cubicBezTo>
                    <a:pt x="2914" y="18991"/>
                    <a:pt x="2940" y="18912"/>
                    <a:pt x="2927" y="18912"/>
                  </a:cubicBezTo>
                  <a:cubicBezTo>
                    <a:pt x="2925" y="18912"/>
                    <a:pt x="2922" y="18914"/>
                    <a:pt x="2918" y="18918"/>
                  </a:cubicBezTo>
                  <a:cubicBezTo>
                    <a:pt x="2918" y="18918"/>
                    <a:pt x="2888" y="18736"/>
                    <a:pt x="2918" y="18645"/>
                  </a:cubicBezTo>
                  <a:cubicBezTo>
                    <a:pt x="2892" y="18512"/>
                    <a:pt x="2888" y="18426"/>
                    <a:pt x="2868" y="18426"/>
                  </a:cubicBezTo>
                  <a:cubicBezTo>
                    <a:pt x="2865" y="18426"/>
                    <a:pt x="2861" y="18428"/>
                    <a:pt x="2857" y="18432"/>
                  </a:cubicBezTo>
                  <a:cubicBezTo>
                    <a:pt x="2827" y="18432"/>
                    <a:pt x="2796" y="18341"/>
                    <a:pt x="2796" y="18249"/>
                  </a:cubicBezTo>
                  <a:cubicBezTo>
                    <a:pt x="2796" y="18189"/>
                    <a:pt x="2796" y="18097"/>
                    <a:pt x="2736" y="18097"/>
                  </a:cubicBezTo>
                  <a:cubicBezTo>
                    <a:pt x="2705" y="18097"/>
                    <a:pt x="2675" y="18037"/>
                    <a:pt x="2644" y="17854"/>
                  </a:cubicBezTo>
                  <a:cubicBezTo>
                    <a:pt x="2584" y="17702"/>
                    <a:pt x="2584" y="17702"/>
                    <a:pt x="2644" y="17611"/>
                  </a:cubicBezTo>
                  <a:cubicBezTo>
                    <a:pt x="2705" y="17611"/>
                    <a:pt x="2675" y="17520"/>
                    <a:pt x="2675" y="17459"/>
                  </a:cubicBezTo>
                  <a:cubicBezTo>
                    <a:pt x="2675" y="17459"/>
                    <a:pt x="2675" y="17368"/>
                    <a:pt x="2675" y="17277"/>
                  </a:cubicBezTo>
                  <a:cubicBezTo>
                    <a:pt x="2693" y="17222"/>
                    <a:pt x="2689" y="17211"/>
                    <a:pt x="2677" y="17211"/>
                  </a:cubicBezTo>
                  <a:cubicBezTo>
                    <a:pt x="2669" y="17211"/>
                    <a:pt x="2657" y="17216"/>
                    <a:pt x="2644" y="17216"/>
                  </a:cubicBezTo>
                  <a:lnTo>
                    <a:pt x="2584" y="17216"/>
                  </a:lnTo>
                  <a:cubicBezTo>
                    <a:pt x="2553" y="17125"/>
                    <a:pt x="2614" y="17034"/>
                    <a:pt x="2644" y="17034"/>
                  </a:cubicBezTo>
                  <a:cubicBezTo>
                    <a:pt x="2683" y="16976"/>
                    <a:pt x="2697" y="16955"/>
                    <a:pt x="2687" y="16955"/>
                  </a:cubicBezTo>
                  <a:cubicBezTo>
                    <a:pt x="2681" y="16955"/>
                    <a:pt x="2667" y="16962"/>
                    <a:pt x="2644" y="16973"/>
                  </a:cubicBezTo>
                  <a:cubicBezTo>
                    <a:pt x="2614" y="16973"/>
                    <a:pt x="2553" y="16882"/>
                    <a:pt x="2584" y="16730"/>
                  </a:cubicBezTo>
                  <a:cubicBezTo>
                    <a:pt x="2553" y="16547"/>
                    <a:pt x="2553" y="16395"/>
                    <a:pt x="2584" y="16395"/>
                  </a:cubicBezTo>
                  <a:cubicBezTo>
                    <a:pt x="2614" y="16304"/>
                    <a:pt x="2553" y="16213"/>
                    <a:pt x="2553" y="16213"/>
                  </a:cubicBezTo>
                  <a:cubicBezTo>
                    <a:pt x="2523" y="16152"/>
                    <a:pt x="2492" y="16061"/>
                    <a:pt x="2523" y="15818"/>
                  </a:cubicBezTo>
                  <a:cubicBezTo>
                    <a:pt x="2523" y="15482"/>
                    <a:pt x="2523" y="15411"/>
                    <a:pt x="2493" y="15411"/>
                  </a:cubicBezTo>
                  <a:cubicBezTo>
                    <a:pt x="2485" y="15411"/>
                    <a:pt x="2475" y="15416"/>
                    <a:pt x="2462" y="15423"/>
                  </a:cubicBezTo>
                  <a:cubicBezTo>
                    <a:pt x="2432" y="15423"/>
                    <a:pt x="2401" y="15423"/>
                    <a:pt x="2462" y="15331"/>
                  </a:cubicBezTo>
                  <a:cubicBezTo>
                    <a:pt x="2462" y="15240"/>
                    <a:pt x="2432" y="15179"/>
                    <a:pt x="2371" y="14997"/>
                  </a:cubicBezTo>
                  <a:cubicBezTo>
                    <a:pt x="2341" y="14936"/>
                    <a:pt x="2249" y="14936"/>
                    <a:pt x="2219" y="14936"/>
                  </a:cubicBezTo>
                  <a:cubicBezTo>
                    <a:pt x="2158" y="14936"/>
                    <a:pt x="2158" y="14936"/>
                    <a:pt x="2158" y="14784"/>
                  </a:cubicBezTo>
                  <a:cubicBezTo>
                    <a:pt x="2158" y="14693"/>
                    <a:pt x="2189" y="14602"/>
                    <a:pt x="2219" y="14602"/>
                  </a:cubicBezTo>
                  <a:cubicBezTo>
                    <a:pt x="2249" y="14602"/>
                    <a:pt x="2280" y="14693"/>
                    <a:pt x="2280" y="14693"/>
                  </a:cubicBezTo>
                  <a:lnTo>
                    <a:pt x="2280" y="14754"/>
                  </a:lnTo>
                  <a:cubicBezTo>
                    <a:pt x="2310" y="14754"/>
                    <a:pt x="2341" y="14754"/>
                    <a:pt x="2341" y="14602"/>
                  </a:cubicBezTo>
                  <a:cubicBezTo>
                    <a:pt x="2371" y="14511"/>
                    <a:pt x="2341" y="14420"/>
                    <a:pt x="2310" y="14420"/>
                  </a:cubicBezTo>
                  <a:cubicBezTo>
                    <a:pt x="2341" y="14359"/>
                    <a:pt x="2310" y="14176"/>
                    <a:pt x="2310" y="14024"/>
                  </a:cubicBezTo>
                  <a:cubicBezTo>
                    <a:pt x="2280" y="13872"/>
                    <a:pt x="2249" y="13629"/>
                    <a:pt x="2280" y="13538"/>
                  </a:cubicBezTo>
                  <a:cubicBezTo>
                    <a:pt x="2249" y="13356"/>
                    <a:pt x="2249" y="13295"/>
                    <a:pt x="2219" y="13295"/>
                  </a:cubicBezTo>
                  <a:cubicBezTo>
                    <a:pt x="2158" y="13295"/>
                    <a:pt x="2128" y="13234"/>
                    <a:pt x="2158" y="13204"/>
                  </a:cubicBezTo>
                  <a:cubicBezTo>
                    <a:pt x="2219" y="13143"/>
                    <a:pt x="2158" y="12079"/>
                    <a:pt x="2067" y="11988"/>
                  </a:cubicBezTo>
                  <a:cubicBezTo>
                    <a:pt x="2067" y="11988"/>
                    <a:pt x="2037" y="11927"/>
                    <a:pt x="2037" y="11836"/>
                  </a:cubicBezTo>
                  <a:cubicBezTo>
                    <a:pt x="2067" y="11654"/>
                    <a:pt x="2006" y="11167"/>
                    <a:pt x="1945" y="11106"/>
                  </a:cubicBezTo>
                  <a:cubicBezTo>
                    <a:pt x="1945" y="11106"/>
                    <a:pt x="1945" y="11015"/>
                    <a:pt x="1915" y="10863"/>
                  </a:cubicBezTo>
                  <a:cubicBezTo>
                    <a:pt x="1945" y="10681"/>
                    <a:pt x="1945" y="10620"/>
                    <a:pt x="1885" y="10529"/>
                  </a:cubicBezTo>
                  <a:cubicBezTo>
                    <a:pt x="1854" y="10438"/>
                    <a:pt x="1793" y="10468"/>
                    <a:pt x="1854" y="10438"/>
                  </a:cubicBezTo>
                  <a:cubicBezTo>
                    <a:pt x="1885" y="10438"/>
                    <a:pt x="1854" y="10286"/>
                    <a:pt x="1824" y="9951"/>
                  </a:cubicBezTo>
                  <a:cubicBezTo>
                    <a:pt x="1803" y="9741"/>
                    <a:pt x="1796" y="9676"/>
                    <a:pt x="1784" y="9676"/>
                  </a:cubicBezTo>
                  <a:cubicBezTo>
                    <a:pt x="1779" y="9676"/>
                    <a:pt x="1772" y="9689"/>
                    <a:pt x="1763" y="9708"/>
                  </a:cubicBezTo>
                  <a:cubicBezTo>
                    <a:pt x="1672" y="9404"/>
                    <a:pt x="1702" y="9404"/>
                    <a:pt x="1763" y="9404"/>
                  </a:cubicBezTo>
                  <a:cubicBezTo>
                    <a:pt x="1773" y="9414"/>
                    <a:pt x="1781" y="9418"/>
                    <a:pt x="1787" y="9418"/>
                  </a:cubicBezTo>
                  <a:cubicBezTo>
                    <a:pt x="1821" y="9418"/>
                    <a:pt x="1804" y="9299"/>
                    <a:pt x="1702" y="9222"/>
                  </a:cubicBezTo>
                  <a:cubicBezTo>
                    <a:pt x="1611" y="9161"/>
                    <a:pt x="1611" y="9009"/>
                    <a:pt x="1641" y="8979"/>
                  </a:cubicBezTo>
                  <a:cubicBezTo>
                    <a:pt x="1672" y="8979"/>
                    <a:pt x="1672" y="9070"/>
                    <a:pt x="1672" y="9161"/>
                  </a:cubicBezTo>
                  <a:cubicBezTo>
                    <a:pt x="1672" y="9161"/>
                    <a:pt x="1733" y="9161"/>
                    <a:pt x="1763" y="9131"/>
                  </a:cubicBezTo>
                  <a:cubicBezTo>
                    <a:pt x="1733" y="9070"/>
                    <a:pt x="1733" y="9070"/>
                    <a:pt x="1702" y="8979"/>
                  </a:cubicBezTo>
                  <a:cubicBezTo>
                    <a:pt x="1702" y="8979"/>
                    <a:pt x="1702" y="8918"/>
                    <a:pt x="1641" y="8827"/>
                  </a:cubicBezTo>
                  <a:cubicBezTo>
                    <a:pt x="1628" y="8786"/>
                    <a:pt x="1614" y="8769"/>
                    <a:pt x="1600" y="8769"/>
                  </a:cubicBezTo>
                  <a:cubicBezTo>
                    <a:pt x="1584" y="8769"/>
                    <a:pt x="1567" y="8793"/>
                    <a:pt x="1550" y="8827"/>
                  </a:cubicBezTo>
                  <a:cubicBezTo>
                    <a:pt x="1541" y="8854"/>
                    <a:pt x="1535" y="8865"/>
                    <a:pt x="1529" y="8865"/>
                  </a:cubicBezTo>
                  <a:cubicBezTo>
                    <a:pt x="1517" y="8865"/>
                    <a:pt x="1511" y="8808"/>
                    <a:pt x="1489" y="8766"/>
                  </a:cubicBezTo>
                  <a:cubicBezTo>
                    <a:pt x="1507" y="8659"/>
                    <a:pt x="1525" y="8615"/>
                    <a:pt x="1543" y="8615"/>
                  </a:cubicBezTo>
                  <a:cubicBezTo>
                    <a:pt x="1555" y="8615"/>
                    <a:pt x="1568" y="8637"/>
                    <a:pt x="1581" y="8675"/>
                  </a:cubicBezTo>
                  <a:cubicBezTo>
                    <a:pt x="1611" y="8736"/>
                    <a:pt x="1641" y="8736"/>
                    <a:pt x="1672" y="8736"/>
                  </a:cubicBezTo>
                  <a:cubicBezTo>
                    <a:pt x="1702" y="8736"/>
                    <a:pt x="1581" y="8340"/>
                    <a:pt x="1520" y="8249"/>
                  </a:cubicBezTo>
                  <a:lnTo>
                    <a:pt x="1550" y="8249"/>
                  </a:lnTo>
                  <a:cubicBezTo>
                    <a:pt x="1581" y="8249"/>
                    <a:pt x="1550" y="8097"/>
                    <a:pt x="1550" y="7915"/>
                  </a:cubicBezTo>
                  <a:cubicBezTo>
                    <a:pt x="1524" y="7783"/>
                    <a:pt x="1520" y="7696"/>
                    <a:pt x="1500" y="7696"/>
                  </a:cubicBezTo>
                  <a:cubicBezTo>
                    <a:pt x="1497" y="7696"/>
                    <a:pt x="1493" y="7698"/>
                    <a:pt x="1489" y="7702"/>
                  </a:cubicBezTo>
                  <a:cubicBezTo>
                    <a:pt x="1429" y="7702"/>
                    <a:pt x="1398" y="7702"/>
                    <a:pt x="1398" y="7611"/>
                  </a:cubicBezTo>
                  <a:cubicBezTo>
                    <a:pt x="1398" y="7702"/>
                    <a:pt x="1368" y="7702"/>
                    <a:pt x="1337" y="7702"/>
                  </a:cubicBezTo>
                  <a:cubicBezTo>
                    <a:pt x="1337" y="7702"/>
                    <a:pt x="1337" y="7550"/>
                    <a:pt x="1368" y="7459"/>
                  </a:cubicBezTo>
                  <a:cubicBezTo>
                    <a:pt x="1429" y="7277"/>
                    <a:pt x="1459" y="7125"/>
                    <a:pt x="1398" y="6790"/>
                  </a:cubicBezTo>
                  <a:cubicBezTo>
                    <a:pt x="1398" y="6638"/>
                    <a:pt x="1368" y="6395"/>
                    <a:pt x="1398" y="6304"/>
                  </a:cubicBezTo>
                  <a:cubicBezTo>
                    <a:pt x="1368" y="6152"/>
                    <a:pt x="1368" y="6061"/>
                    <a:pt x="1307" y="6061"/>
                  </a:cubicBezTo>
                  <a:lnTo>
                    <a:pt x="1307" y="5909"/>
                  </a:lnTo>
                  <a:cubicBezTo>
                    <a:pt x="1337" y="5818"/>
                    <a:pt x="1307" y="5666"/>
                    <a:pt x="1277" y="5666"/>
                  </a:cubicBezTo>
                  <a:cubicBezTo>
                    <a:pt x="1216" y="5574"/>
                    <a:pt x="1246" y="5483"/>
                    <a:pt x="1246" y="5422"/>
                  </a:cubicBezTo>
                  <a:cubicBezTo>
                    <a:pt x="1282" y="5316"/>
                    <a:pt x="1297" y="5271"/>
                    <a:pt x="1278" y="5271"/>
                  </a:cubicBezTo>
                  <a:cubicBezTo>
                    <a:pt x="1265" y="5271"/>
                    <a:pt x="1236" y="5294"/>
                    <a:pt x="1185" y="5331"/>
                  </a:cubicBezTo>
                  <a:cubicBezTo>
                    <a:pt x="1155" y="5331"/>
                    <a:pt x="1155" y="5514"/>
                    <a:pt x="1155" y="5574"/>
                  </a:cubicBezTo>
                  <a:lnTo>
                    <a:pt x="1185" y="5818"/>
                  </a:lnTo>
                  <a:lnTo>
                    <a:pt x="1125" y="5605"/>
                  </a:lnTo>
                  <a:cubicBezTo>
                    <a:pt x="1094" y="5514"/>
                    <a:pt x="1064" y="5362"/>
                    <a:pt x="1034" y="5362"/>
                  </a:cubicBezTo>
                  <a:cubicBezTo>
                    <a:pt x="1034" y="5362"/>
                    <a:pt x="973" y="5362"/>
                    <a:pt x="973" y="5271"/>
                  </a:cubicBezTo>
                  <a:lnTo>
                    <a:pt x="1034" y="5271"/>
                  </a:lnTo>
                  <a:cubicBezTo>
                    <a:pt x="1070" y="5325"/>
                    <a:pt x="1096" y="5336"/>
                    <a:pt x="1117" y="5336"/>
                  </a:cubicBezTo>
                  <a:cubicBezTo>
                    <a:pt x="1131" y="5336"/>
                    <a:pt x="1143" y="5331"/>
                    <a:pt x="1155" y="5331"/>
                  </a:cubicBezTo>
                  <a:cubicBezTo>
                    <a:pt x="1213" y="5274"/>
                    <a:pt x="1216" y="5025"/>
                    <a:pt x="1164" y="5025"/>
                  </a:cubicBezTo>
                  <a:cubicBezTo>
                    <a:pt x="1161" y="5025"/>
                    <a:pt x="1158" y="5026"/>
                    <a:pt x="1155" y="5027"/>
                  </a:cubicBezTo>
                  <a:cubicBezTo>
                    <a:pt x="1155" y="4936"/>
                    <a:pt x="1155" y="4936"/>
                    <a:pt x="1185" y="4845"/>
                  </a:cubicBezTo>
                  <a:cubicBezTo>
                    <a:pt x="1216" y="4845"/>
                    <a:pt x="1185" y="4754"/>
                    <a:pt x="1125" y="4693"/>
                  </a:cubicBezTo>
                  <a:cubicBezTo>
                    <a:pt x="1034" y="4602"/>
                    <a:pt x="1034" y="4541"/>
                    <a:pt x="1094" y="4450"/>
                  </a:cubicBezTo>
                  <a:cubicBezTo>
                    <a:pt x="1155" y="4267"/>
                    <a:pt x="1094" y="3963"/>
                    <a:pt x="1064" y="3963"/>
                  </a:cubicBezTo>
                  <a:cubicBezTo>
                    <a:pt x="1003" y="3963"/>
                    <a:pt x="973" y="3720"/>
                    <a:pt x="1003" y="3629"/>
                  </a:cubicBezTo>
                  <a:cubicBezTo>
                    <a:pt x="1034" y="3538"/>
                    <a:pt x="1003" y="3477"/>
                    <a:pt x="973" y="3386"/>
                  </a:cubicBezTo>
                  <a:cubicBezTo>
                    <a:pt x="1003" y="3386"/>
                    <a:pt x="1034" y="3295"/>
                    <a:pt x="973" y="3234"/>
                  </a:cubicBezTo>
                  <a:cubicBezTo>
                    <a:pt x="973" y="3234"/>
                    <a:pt x="973" y="3193"/>
                    <a:pt x="964" y="3193"/>
                  </a:cubicBezTo>
                  <a:cubicBezTo>
                    <a:pt x="959" y="3193"/>
                    <a:pt x="952" y="3204"/>
                    <a:pt x="942" y="3234"/>
                  </a:cubicBezTo>
                  <a:cubicBezTo>
                    <a:pt x="942" y="3234"/>
                    <a:pt x="912" y="3143"/>
                    <a:pt x="851" y="3082"/>
                  </a:cubicBezTo>
                  <a:cubicBezTo>
                    <a:pt x="851" y="3143"/>
                    <a:pt x="821" y="3143"/>
                    <a:pt x="790" y="3143"/>
                  </a:cubicBezTo>
                  <a:cubicBezTo>
                    <a:pt x="789" y="3144"/>
                    <a:pt x="788" y="3145"/>
                    <a:pt x="787" y="3145"/>
                  </a:cubicBezTo>
                  <a:cubicBezTo>
                    <a:pt x="760" y="3145"/>
                    <a:pt x="764" y="2831"/>
                    <a:pt x="851" y="2656"/>
                  </a:cubicBezTo>
                  <a:lnTo>
                    <a:pt x="882" y="2474"/>
                  </a:lnTo>
                  <a:lnTo>
                    <a:pt x="882" y="2474"/>
                  </a:lnTo>
                  <a:cubicBezTo>
                    <a:pt x="851" y="2505"/>
                    <a:pt x="821" y="2505"/>
                    <a:pt x="821" y="2505"/>
                  </a:cubicBezTo>
                  <a:cubicBezTo>
                    <a:pt x="821" y="2413"/>
                    <a:pt x="790" y="2322"/>
                    <a:pt x="851" y="2322"/>
                  </a:cubicBezTo>
                  <a:cubicBezTo>
                    <a:pt x="882" y="2322"/>
                    <a:pt x="882" y="2322"/>
                    <a:pt x="851" y="2231"/>
                  </a:cubicBezTo>
                  <a:cubicBezTo>
                    <a:pt x="851" y="2231"/>
                    <a:pt x="851" y="2170"/>
                    <a:pt x="821" y="2170"/>
                  </a:cubicBezTo>
                  <a:cubicBezTo>
                    <a:pt x="760" y="2170"/>
                    <a:pt x="760" y="2170"/>
                    <a:pt x="760" y="2079"/>
                  </a:cubicBezTo>
                  <a:cubicBezTo>
                    <a:pt x="821" y="2018"/>
                    <a:pt x="821" y="1927"/>
                    <a:pt x="730" y="1836"/>
                  </a:cubicBezTo>
                  <a:cubicBezTo>
                    <a:pt x="707" y="1847"/>
                    <a:pt x="693" y="1854"/>
                    <a:pt x="687" y="1854"/>
                  </a:cubicBezTo>
                  <a:cubicBezTo>
                    <a:pt x="677" y="1854"/>
                    <a:pt x="691" y="1833"/>
                    <a:pt x="730" y="1775"/>
                  </a:cubicBezTo>
                  <a:cubicBezTo>
                    <a:pt x="760" y="1775"/>
                    <a:pt x="790" y="1684"/>
                    <a:pt x="790" y="1593"/>
                  </a:cubicBezTo>
                  <a:lnTo>
                    <a:pt x="760" y="1593"/>
                  </a:lnTo>
                  <a:cubicBezTo>
                    <a:pt x="748" y="1597"/>
                    <a:pt x="737" y="1599"/>
                    <a:pt x="728" y="1599"/>
                  </a:cubicBezTo>
                  <a:cubicBezTo>
                    <a:pt x="669" y="1599"/>
                    <a:pt x="673" y="1520"/>
                    <a:pt x="699" y="1441"/>
                  </a:cubicBezTo>
                  <a:cubicBezTo>
                    <a:pt x="730" y="1441"/>
                    <a:pt x="730" y="1349"/>
                    <a:pt x="669" y="1198"/>
                  </a:cubicBezTo>
                  <a:cubicBezTo>
                    <a:pt x="638" y="1046"/>
                    <a:pt x="638" y="954"/>
                    <a:pt x="669" y="954"/>
                  </a:cubicBezTo>
                  <a:cubicBezTo>
                    <a:pt x="760" y="954"/>
                    <a:pt x="760" y="954"/>
                    <a:pt x="669" y="863"/>
                  </a:cubicBezTo>
                  <a:cubicBezTo>
                    <a:pt x="608" y="802"/>
                    <a:pt x="608" y="802"/>
                    <a:pt x="638" y="620"/>
                  </a:cubicBezTo>
                  <a:cubicBezTo>
                    <a:pt x="669" y="559"/>
                    <a:pt x="669" y="559"/>
                    <a:pt x="608" y="468"/>
                  </a:cubicBezTo>
                  <a:cubicBezTo>
                    <a:pt x="547" y="468"/>
                    <a:pt x="517" y="468"/>
                    <a:pt x="517" y="559"/>
                  </a:cubicBezTo>
                  <a:cubicBezTo>
                    <a:pt x="517" y="650"/>
                    <a:pt x="517" y="650"/>
                    <a:pt x="486" y="650"/>
                  </a:cubicBezTo>
                  <a:cubicBezTo>
                    <a:pt x="486" y="650"/>
                    <a:pt x="486" y="559"/>
                    <a:pt x="486" y="468"/>
                  </a:cubicBezTo>
                  <a:cubicBezTo>
                    <a:pt x="456" y="407"/>
                    <a:pt x="456" y="316"/>
                    <a:pt x="395" y="164"/>
                  </a:cubicBezTo>
                  <a:cubicBezTo>
                    <a:pt x="379" y="54"/>
                    <a:pt x="355" y="0"/>
                    <a:pt x="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8"/>
            <p:cNvSpPr/>
            <p:nvPr/>
          </p:nvSpPr>
          <p:spPr>
            <a:xfrm>
              <a:off x="1980087" y="2044788"/>
              <a:ext cx="194890" cy="481186"/>
            </a:xfrm>
            <a:custGeom>
              <a:avLst/>
              <a:gdLst/>
              <a:ahLst/>
              <a:cxnLst/>
              <a:rect l="l" t="t" r="r" b="b"/>
              <a:pathLst>
                <a:path w="7326" h="18088" extrusionOk="0">
                  <a:moveTo>
                    <a:pt x="3557" y="365"/>
                  </a:moveTo>
                  <a:cubicBezTo>
                    <a:pt x="3648" y="365"/>
                    <a:pt x="3648" y="365"/>
                    <a:pt x="3648" y="396"/>
                  </a:cubicBezTo>
                  <a:cubicBezTo>
                    <a:pt x="3648" y="426"/>
                    <a:pt x="3557" y="426"/>
                    <a:pt x="3526" y="426"/>
                  </a:cubicBezTo>
                  <a:cubicBezTo>
                    <a:pt x="3465" y="396"/>
                    <a:pt x="3526" y="365"/>
                    <a:pt x="3557" y="365"/>
                  </a:cubicBezTo>
                  <a:close/>
                  <a:moveTo>
                    <a:pt x="5228" y="1156"/>
                  </a:moveTo>
                  <a:lnTo>
                    <a:pt x="5259" y="1186"/>
                  </a:lnTo>
                  <a:cubicBezTo>
                    <a:pt x="5237" y="1208"/>
                    <a:pt x="5216" y="1229"/>
                    <a:pt x="5194" y="1229"/>
                  </a:cubicBezTo>
                  <a:cubicBezTo>
                    <a:pt x="5185" y="1229"/>
                    <a:pt x="5177" y="1225"/>
                    <a:pt x="5168" y="1216"/>
                  </a:cubicBezTo>
                  <a:lnTo>
                    <a:pt x="5137" y="1186"/>
                  </a:lnTo>
                  <a:cubicBezTo>
                    <a:pt x="5168" y="1156"/>
                    <a:pt x="5228" y="1156"/>
                    <a:pt x="5228" y="1156"/>
                  </a:cubicBezTo>
                  <a:close/>
                  <a:moveTo>
                    <a:pt x="821" y="1551"/>
                  </a:moveTo>
                  <a:cubicBezTo>
                    <a:pt x="851" y="1581"/>
                    <a:pt x="882" y="1581"/>
                    <a:pt x="851" y="1642"/>
                  </a:cubicBezTo>
                  <a:lnTo>
                    <a:pt x="791" y="1642"/>
                  </a:lnTo>
                  <a:lnTo>
                    <a:pt x="791" y="1581"/>
                  </a:lnTo>
                  <a:lnTo>
                    <a:pt x="821" y="1551"/>
                  </a:lnTo>
                  <a:close/>
                  <a:moveTo>
                    <a:pt x="335" y="1976"/>
                  </a:moveTo>
                  <a:cubicBezTo>
                    <a:pt x="365" y="2007"/>
                    <a:pt x="396" y="2007"/>
                    <a:pt x="396" y="2068"/>
                  </a:cubicBezTo>
                  <a:cubicBezTo>
                    <a:pt x="365" y="2068"/>
                    <a:pt x="365" y="2098"/>
                    <a:pt x="365" y="2098"/>
                  </a:cubicBezTo>
                  <a:cubicBezTo>
                    <a:pt x="335" y="2098"/>
                    <a:pt x="335" y="2037"/>
                    <a:pt x="335" y="2037"/>
                  </a:cubicBezTo>
                  <a:lnTo>
                    <a:pt x="335" y="1976"/>
                  </a:lnTo>
                  <a:close/>
                  <a:moveTo>
                    <a:pt x="396" y="2827"/>
                  </a:moveTo>
                  <a:cubicBezTo>
                    <a:pt x="426" y="2827"/>
                    <a:pt x="456" y="2888"/>
                    <a:pt x="456" y="2888"/>
                  </a:cubicBezTo>
                  <a:cubicBezTo>
                    <a:pt x="456" y="2897"/>
                    <a:pt x="451" y="2901"/>
                    <a:pt x="443" y="2901"/>
                  </a:cubicBezTo>
                  <a:cubicBezTo>
                    <a:pt x="423" y="2901"/>
                    <a:pt x="387" y="2879"/>
                    <a:pt x="365" y="2858"/>
                  </a:cubicBezTo>
                  <a:cubicBezTo>
                    <a:pt x="365" y="2827"/>
                    <a:pt x="365" y="2827"/>
                    <a:pt x="396" y="2827"/>
                  </a:cubicBezTo>
                  <a:close/>
                  <a:moveTo>
                    <a:pt x="468" y="3884"/>
                  </a:moveTo>
                  <a:cubicBezTo>
                    <a:pt x="479" y="3884"/>
                    <a:pt x="487" y="3891"/>
                    <a:pt x="487" y="3922"/>
                  </a:cubicBezTo>
                  <a:lnTo>
                    <a:pt x="456" y="3952"/>
                  </a:lnTo>
                  <a:lnTo>
                    <a:pt x="426" y="3922"/>
                  </a:lnTo>
                  <a:lnTo>
                    <a:pt x="426" y="3891"/>
                  </a:lnTo>
                  <a:cubicBezTo>
                    <a:pt x="441" y="3891"/>
                    <a:pt x="456" y="3884"/>
                    <a:pt x="468" y="3884"/>
                  </a:cubicBezTo>
                  <a:close/>
                  <a:moveTo>
                    <a:pt x="6353" y="4590"/>
                  </a:moveTo>
                  <a:cubicBezTo>
                    <a:pt x="6383" y="4590"/>
                    <a:pt x="6383" y="4651"/>
                    <a:pt x="6383" y="4651"/>
                  </a:cubicBezTo>
                  <a:cubicBezTo>
                    <a:pt x="6383" y="4682"/>
                    <a:pt x="6383" y="4682"/>
                    <a:pt x="6353" y="4682"/>
                  </a:cubicBezTo>
                  <a:cubicBezTo>
                    <a:pt x="6353" y="4682"/>
                    <a:pt x="6323" y="4682"/>
                    <a:pt x="6323" y="4651"/>
                  </a:cubicBezTo>
                  <a:lnTo>
                    <a:pt x="6353" y="4590"/>
                  </a:lnTo>
                  <a:close/>
                  <a:moveTo>
                    <a:pt x="6206" y="5429"/>
                  </a:moveTo>
                  <a:cubicBezTo>
                    <a:pt x="6210" y="5429"/>
                    <a:pt x="6218" y="5445"/>
                    <a:pt x="6231" y="5472"/>
                  </a:cubicBezTo>
                  <a:cubicBezTo>
                    <a:pt x="6292" y="5502"/>
                    <a:pt x="6292" y="5533"/>
                    <a:pt x="6262" y="5533"/>
                  </a:cubicBezTo>
                  <a:cubicBezTo>
                    <a:pt x="6201" y="5533"/>
                    <a:pt x="6201" y="5533"/>
                    <a:pt x="6201" y="5502"/>
                  </a:cubicBezTo>
                  <a:cubicBezTo>
                    <a:pt x="6201" y="5452"/>
                    <a:pt x="6201" y="5429"/>
                    <a:pt x="6206" y="5429"/>
                  </a:cubicBezTo>
                  <a:close/>
                  <a:moveTo>
                    <a:pt x="6080" y="5685"/>
                  </a:moveTo>
                  <a:cubicBezTo>
                    <a:pt x="6078" y="5686"/>
                    <a:pt x="6076" y="5688"/>
                    <a:pt x="6075" y="5689"/>
                  </a:cubicBezTo>
                  <a:lnTo>
                    <a:pt x="6075" y="5689"/>
                  </a:lnTo>
                  <a:cubicBezTo>
                    <a:pt x="6080" y="5687"/>
                    <a:pt x="6086" y="5686"/>
                    <a:pt x="6094" y="5685"/>
                  </a:cubicBezTo>
                  <a:lnTo>
                    <a:pt x="6094" y="5685"/>
                  </a:lnTo>
                  <a:cubicBezTo>
                    <a:pt x="6090" y="5685"/>
                    <a:pt x="6085" y="5685"/>
                    <a:pt x="6080" y="5685"/>
                  </a:cubicBezTo>
                  <a:close/>
                  <a:moveTo>
                    <a:pt x="6075" y="5689"/>
                  </a:moveTo>
                  <a:cubicBezTo>
                    <a:pt x="6062" y="5693"/>
                    <a:pt x="6058" y="5698"/>
                    <a:pt x="6060" y="5698"/>
                  </a:cubicBezTo>
                  <a:cubicBezTo>
                    <a:pt x="6062" y="5698"/>
                    <a:pt x="6067" y="5696"/>
                    <a:pt x="6075" y="5689"/>
                  </a:cubicBezTo>
                  <a:close/>
                  <a:moveTo>
                    <a:pt x="6262" y="5745"/>
                  </a:moveTo>
                  <a:lnTo>
                    <a:pt x="6262" y="5806"/>
                  </a:lnTo>
                  <a:cubicBezTo>
                    <a:pt x="6262" y="5837"/>
                    <a:pt x="6262" y="5837"/>
                    <a:pt x="6231" y="5837"/>
                  </a:cubicBezTo>
                  <a:lnTo>
                    <a:pt x="6231" y="5806"/>
                  </a:lnTo>
                  <a:lnTo>
                    <a:pt x="6262" y="5745"/>
                  </a:lnTo>
                  <a:close/>
                  <a:moveTo>
                    <a:pt x="6231" y="6110"/>
                  </a:moveTo>
                  <a:cubicBezTo>
                    <a:pt x="6231" y="6125"/>
                    <a:pt x="6239" y="6133"/>
                    <a:pt x="6243" y="6133"/>
                  </a:cubicBezTo>
                  <a:cubicBezTo>
                    <a:pt x="6247" y="6133"/>
                    <a:pt x="6247" y="6125"/>
                    <a:pt x="6231" y="6110"/>
                  </a:cubicBezTo>
                  <a:close/>
                  <a:moveTo>
                    <a:pt x="6292" y="6171"/>
                  </a:moveTo>
                  <a:lnTo>
                    <a:pt x="6292" y="6232"/>
                  </a:lnTo>
                  <a:cubicBezTo>
                    <a:pt x="6292" y="6262"/>
                    <a:pt x="6292" y="6262"/>
                    <a:pt x="6262" y="6262"/>
                  </a:cubicBezTo>
                  <a:lnTo>
                    <a:pt x="6262" y="6232"/>
                  </a:lnTo>
                  <a:lnTo>
                    <a:pt x="6292" y="6171"/>
                  </a:lnTo>
                  <a:close/>
                  <a:moveTo>
                    <a:pt x="6383" y="6596"/>
                  </a:moveTo>
                  <a:lnTo>
                    <a:pt x="6414" y="6657"/>
                  </a:lnTo>
                  <a:cubicBezTo>
                    <a:pt x="6414" y="6688"/>
                    <a:pt x="6353" y="6688"/>
                    <a:pt x="6353" y="6688"/>
                  </a:cubicBezTo>
                  <a:cubicBezTo>
                    <a:pt x="6353" y="6688"/>
                    <a:pt x="6323" y="6688"/>
                    <a:pt x="6323" y="6657"/>
                  </a:cubicBezTo>
                  <a:cubicBezTo>
                    <a:pt x="6323" y="6657"/>
                    <a:pt x="6353" y="6596"/>
                    <a:pt x="6383" y="6596"/>
                  </a:cubicBezTo>
                  <a:close/>
                  <a:moveTo>
                    <a:pt x="589" y="6650"/>
                  </a:moveTo>
                  <a:cubicBezTo>
                    <a:pt x="601" y="6650"/>
                    <a:pt x="608" y="6657"/>
                    <a:pt x="608" y="6688"/>
                  </a:cubicBezTo>
                  <a:lnTo>
                    <a:pt x="578" y="6718"/>
                  </a:lnTo>
                  <a:lnTo>
                    <a:pt x="547" y="6688"/>
                  </a:lnTo>
                  <a:lnTo>
                    <a:pt x="547" y="6657"/>
                  </a:lnTo>
                  <a:cubicBezTo>
                    <a:pt x="563" y="6657"/>
                    <a:pt x="578" y="6650"/>
                    <a:pt x="589" y="6650"/>
                  </a:cubicBezTo>
                  <a:close/>
                  <a:moveTo>
                    <a:pt x="608" y="6931"/>
                  </a:moveTo>
                  <a:cubicBezTo>
                    <a:pt x="639" y="6931"/>
                    <a:pt x="639" y="6931"/>
                    <a:pt x="639" y="6992"/>
                  </a:cubicBezTo>
                  <a:cubicBezTo>
                    <a:pt x="639" y="6992"/>
                    <a:pt x="608" y="7022"/>
                    <a:pt x="578" y="7022"/>
                  </a:cubicBezTo>
                  <a:cubicBezTo>
                    <a:pt x="547" y="7022"/>
                    <a:pt x="517" y="6992"/>
                    <a:pt x="608" y="6931"/>
                  </a:cubicBezTo>
                  <a:close/>
                  <a:moveTo>
                    <a:pt x="730" y="7660"/>
                  </a:moveTo>
                  <a:cubicBezTo>
                    <a:pt x="760" y="7660"/>
                    <a:pt x="730" y="7691"/>
                    <a:pt x="730" y="7752"/>
                  </a:cubicBezTo>
                  <a:cubicBezTo>
                    <a:pt x="719" y="7763"/>
                    <a:pt x="712" y="7770"/>
                    <a:pt x="707" y="7770"/>
                  </a:cubicBezTo>
                  <a:cubicBezTo>
                    <a:pt x="699" y="7770"/>
                    <a:pt x="699" y="7749"/>
                    <a:pt x="699" y="7691"/>
                  </a:cubicBezTo>
                  <a:cubicBezTo>
                    <a:pt x="699" y="7660"/>
                    <a:pt x="730" y="7660"/>
                    <a:pt x="730" y="7660"/>
                  </a:cubicBezTo>
                  <a:close/>
                  <a:moveTo>
                    <a:pt x="1459" y="7873"/>
                  </a:moveTo>
                  <a:cubicBezTo>
                    <a:pt x="1429" y="7873"/>
                    <a:pt x="1429" y="7873"/>
                    <a:pt x="1429" y="7934"/>
                  </a:cubicBezTo>
                  <a:cubicBezTo>
                    <a:pt x="1429" y="7934"/>
                    <a:pt x="1459" y="7964"/>
                    <a:pt x="1490" y="7964"/>
                  </a:cubicBezTo>
                  <a:cubicBezTo>
                    <a:pt x="1520" y="7964"/>
                    <a:pt x="1520" y="7934"/>
                    <a:pt x="1459" y="7873"/>
                  </a:cubicBezTo>
                  <a:close/>
                  <a:moveTo>
                    <a:pt x="274" y="7964"/>
                  </a:moveTo>
                  <a:cubicBezTo>
                    <a:pt x="244" y="7964"/>
                    <a:pt x="244" y="7964"/>
                    <a:pt x="244" y="8025"/>
                  </a:cubicBezTo>
                  <a:cubicBezTo>
                    <a:pt x="244" y="8075"/>
                    <a:pt x="244" y="8098"/>
                    <a:pt x="254" y="8098"/>
                  </a:cubicBezTo>
                  <a:cubicBezTo>
                    <a:pt x="262" y="8098"/>
                    <a:pt x="277" y="8083"/>
                    <a:pt x="304" y="8055"/>
                  </a:cubicBezTo>
                  <a:lnTo>
                    <a:pt x="274" y="7964"/>
                  </a:lnTo>
                  <a:close/>
                  <a:moveTo>
                    <a:pt x="6475" y="8299"/>
                  </a:moveTo>
                  <a:cubicBezTo>
                    <a:pt x="6505" y="8359"/>
                    <a:pt x="6566" y="8390"/>
                    <a:pt x="6535" y="8390"/>
                  </a:cubicBezTo>
                  <a:cubicBezTo>
                    <a:pt x="6535" y="8390"/>
                    <a:pt x="6475" y="8390"/>
                    <a:pt x="6444" y="8359"/>
                  </a:cubicBezTo>
                  <a:cubicBezTo>
                    <a:pt x="6444" y="8359"/>
                    <a:pt x="6414" y="8299"/>
                    <a:pt x="6444" y="8299"/>
                  </a:cubicBezTo>
                  <a:close/>
                  <a:moveTo>
                    <a:pt x="791" y="8420"/>
                  </a:moveTo>
                  <a:cubicBezTo>
                    <a:pt x="791" y="8420"/>
                    <a:pt x="821" y="8420"/>
                    <a:pt x="821" y="8451"/>
                  </a:cubicBezTo>
                  <a:cubicBezTo>
                    <a:pt x="821" y="8511"/>
                    <a:pt x="791" y="8542"/>
                    <a:pt x="791" y="8542"/>
                  </a:cubicBezTo>
                  <a:cubicBezTo>
                    <a:pt x="760" y="8542"/>
                    <a:pt x="760" y="8511"/>
                    <a:pt x="760" y="8511"/>
                  </a:cubicBezTo>
                  <a:cubicBezTo>
                    <a:pt x="760" y="8451"/>
                    <a:pt x="730" y="8420"/>
                    <a:pt x="791" y="8420"/>
                  </a:cubicBezTo>
                  <a:close/>
                  <a:moveTo>
                    <a:pt x="730" y="9180"/>
                  </a:moveTo>
                  <a:lnTo>
                    <a:pt x="730" y="9241"/>
                  </a:lnTo>
                  <a:lnTo>
                    <a:pt x="699" y="9271"/>
                  </a:lnTo>
                  <a:lnTo>
                    <a:pt x="699" y="9241"/>
                  </a:lnTo>
                  <a:cubicBezTo>
                    <a:pt x="699" y="9180"/>
                    <a:pt x="699" y="9180"/>
                    <a:pt x="730" y="9180"/>
                  </a:cubicBezTo>
                  <a:close/>
                  <a:moveTo>
                    <a:pt x="746" y="9563"/>
                  </a:moveTo>
                  <a:cubicBezTo>
                    <a:pt x="758" y="9563"/>
                    <a:pt x="773" y="9566"/>
                    <a:pt x="791" y="9575"/>
                  </a:cubicBezTo>
                  <a:cubicBezTo>
                    <a:pt x="791" y="9606"/>
                    <a:pt x="791" y="9606"/>
                    <a:pt x="791" y="9666"/>
                  </a:cubicBezTo>
                  <a:cubicBezTo>
                    <a:pt x="760" y="9666"/>
                    <a:pt x="730" y="9666"/>
                    <a:pt x="730" y="9606"/>
                  </a:cubicBezTo>
                  <a:cubicBezTo>
                    <a:pt x="708" y="9584"/>
                    <a:pt x="717" y="9563"/>
                    <a:pt x="746" y="9563"/>
                  </a:cubicBezTo>
                  <a:close/>
                  <a:moveTo>
                    <a:pt x="6688" y="9715"/>
                  </a:moveTo>
                  <a:cubicBezTo>
                    <a:pt x="6712" y="9715"/>
                    <a:pt x="6745" y="9738"/>
                    <a:pt x="6779" y="9788"/>
                  </a:cubicBezTo>
                  <a:cubicBezTo>
                    <a:pt x="6779" y="9818"/>
                    <a:pt x="6779" y="9818"/>
                    <a:pt x="6748" y="9818"/>
                  </a:cubicBezTo>
                  <a:cubicBezTo>
                    <a:pt x="6687" y="9818"/>
                    <a:pt x="6657" y="9788"/>
                    <a:pt x="6657" y="9758"/>
                  </a:cubicBezTo>
                  <a:cubicBezTo>
                    <a:pt x="6657" y="9730"/>
                    <a:pt x="6669" y="9715"/>
                    <a:pt x="6688" y="9715"/>
                  </a:cubicBezTo>
                  <a:close/>
                  <a:moveTo>
                    <a:pt x="973" y="9910"/>
                  </a:moveTo>
                  <a:cubicBezTo>
                    <a:pt x="1003" y="9940"/>
                    <a:pt x="1034" y="10001"/>
                    <a:pt x="1003" y="10001"/>
                  </a:cubicBezTo>
                  <a:cubicBezTo>
                    <a:pt x="1003" y="10005"/>
                    <a:pt x="1003" y="10007"/>
                    <a:pt x="1002" y="10007"/>
                  </a:cubicBezTo>
                  <a:cubicBezTo>
                    <a:pt x="995" y="10007"/>
                    <a:pt x="969" y="9936"/>
                    <a:pt x="943" y="9910"/>
                  </a:cubicBezTo>
                  <a:close/>
                  <a:moveTo>
                    <a:pt x="912" y="10761"/>
                  </a:moveTo>
                  <a:cubicBezTo>
                    <a:pt x="943" y="10761"/>
                    <a:pt x="973" y="10761"/>
                    <a:pt x="973" y="10791"/>
                  </a:cubicBezTo>
                  <a:lnTo>
                    <a:pt x="1003" y="10852"/>
                  </a:lnTo>
                  <a:cubicBezTo>
                    <a:pt x="943" y="10852"/>
                    <a:pt x="912" y="10791"/>
                    <a:pt x="912" y="10791"/>
                  </a:cubicBezTo>
                  <a:lnTo>
                    <a:pt x="912" y="10761"/>
                  </a:lnTo>
                  <a:close/>
                  <a:moveTo>
                    <a:pt x="777" y="11077"/>
                  </a:moveTo>
                  <a:cubicBezTo>
                    <a:pt x="785" y="11077"/>
                    <a:pt x="799" y="11084"/>
                    <a:pt x="821" y="11095"/>
                  </a:cubicBezTo>
                  <a:lnTo>
                    <a:pt x="912" y="11186"/>
                  </a:lnTo>
                  <a:cubicBezTo>
                    <a:pt x="912" y="11195"/>
                    <a:pt x="910" y="11199"/>
                    <a:pt x="904" y="11199"/>
                  </a:cubicBezTo>
                  <a:cubicBezTo>
                    <a:pt x="889" y="11199"/>
                    <a:pt x="855" y="11177"/>
                    <a:pt x="791" y="11156"/>
                  </a:cubicBezTo>
                  <a:cubicBezTo>
                    <a:pt x="771" y="11098"/>
                    <a:pt x="764" y="11077"/>
                    <a:pt x="777" y="11077"/>
                  </a:cubicBezTo>
                  <a:close/>
                  <a:moveTo>
                    <a:pt x="1003" y="12037"/>
                  </a:moveTo>
                  <a:cubicBezTo>
                    <a:pt x="1034" y="12037"/>
                    <a:pt x="1095" y="12037"/>
                    <a:pt x="1125" y="12128"/>
                  </a:cubicBezTo>
                  <a:cubicBezTo>
                    <a:pt x="1125" y="12159"/>
                    <a:pt x="1125" y="12189"/>
                    <a:pt x="1125" y="12189"/>
                  </a:cubicBezTo>
                  <a:lnTo>
                    <a:pt x="1064" y="12128"/>
                  </a:lnTo>
                  <a:cubicBezTo>
                    <a:pt x="943" y="12037"/>
                    <a:pt x="943" y="12037"/>
                    <a:pt x="1003" y="12037"/>
                  </a:cubicBezTo>
                  <a:close/>
                  <a:moveTo>
                    <a:pt x="943" y="12250"/>
                  </a:moveTo>
                  <a:lnTo>
                    <a:pt x="973" y="12280"/>
                  </a:lnTo>
                  <a:lnTo>
                    <a:pt x="943" y="12341"/>
                  </a:lnTo>
                  <a:cubicBezTo>
                    <a:pt x="912" y="12341"/>
                    <a:pt x="912" y="12280"/>
                    <a:pt x="912" y="12250"/>
                  </a:cubicBezTo>
                  <a:close/>
                  <a:moveTo>
                    <a:pt x="1307" y="13952"/>
                  </a:moveTo>
                  <a:cubicBezTo>
                    <a:pt x="1277" y="13952"/>
                    <a:pt x="1277" y="13983"/>
                    <a:pt x="1277" y="14043"/>
                  </a:cubicBezTo>
                  <a:cubicBezTo>
                    <a:pt x="1277" y="14104"/>
                    <a:pt x="1307" y="14165"/>
                    <a:pt x="1338" y="14165"/>
                  </a:cubicBezTo>
                  <a:cubicBezTo>
                    <a:pt x="1368" y="14165"/>
                    <a:pt x="1368" y="14104"/>
                    <a:pt x="1368" y="14013"/>
                  </a:cubicBezTo>
                  <a:cubicBezTo>
                    <a:pt x="1368" y="13983"/>
                    <a:pt x="1307" y="13952"/>
                    <a:pt x="1307" y="13952"/>
                  </a:cubicBezTo>
                  <a:close/>
                  <a:moveTo>
                    <a:pt x="1266" y="14256"/>
                  </a:moveTo>
                  <a:cubicBezTo>
                    <a:pt x="1277" y="14256"/>
                    <a:pt x="1292" y="14271"/>
                    <a:pt x="1307" y="14317"/>
                  </a:cubicBezTo>
                  <a:cubicBezTo>
                    <a:pt x="1307" y="14378"/>
                    <a:pt x="1307" y="14408"/>
                    <a:pt x="1307" y="14408"/>
                  </a:cubicBezTo>
                  <a:cubicBezTo>
                    <a:pt x="1277" y="14408"/>
                    <a:pt x="1247" y="14317"/>
                    <a:pt x="1247" y="14287"/>
                  </a:cubicBezTo>
                  <a:cubicBezTo>
                    <a:pt x="1247" y="14271"/>
                    <a:pt x="1254" y="14256"/>
                    <a:pt x="1266" y="14256"/>
                  </a:cubicBezTo>
                  <a:close/>
                  <a:moveTo>
                    <a:pt x="7174" y="15685"/>
                  </a:moveTo>
                  <a:cubicBezTo>
                    <a:pt x="7204" y="15685"/>
                    <a:pt x="7235" y="15685"/>
                    <a:pt x="7235" y="15715"/>
                  </a:cubicBezTo>
                  <a:cubicBezTo>
                    <a:pt x="7280" y="15761"/>
                    <a:pt x="7280" y="15784"/>
                    <a:pt x="7261" y="15784"/>
                  </a:cubicBezTo>
                  <a:cubicBezTo>
                    <a:pt x="7242" y="15784"/>
                    <a:pt x="7204" y="15761"/>
                    <a:pt x="7174" y="15715"/>
                  </a:cubicBezTo>
                  <a:cubicBezTo>
                    <a:pt x="7083" y="15685"/>
                    <a:pt x="7083" y="15685"/>
                    <a:pt x="7174" y="15685"/>
                  </a:cubicBezTo>
                  <a:close/>
                  <a:moveTo>
                    <a:pt x="1155" y="16597"/>
                  </a:moveTo>
                  <a:cubicBezTo>
                    <a:pt x="1125" y="16597"/>
                    <a:pt x="1125" y="16597"/>
                    <a:pt x="1125" y="16627"/>
                  </a:cubicBezTo>
                  <a:lnTo>
                    <a:pt x="1125" y="16688"/>
                  </a:lnTo>
                  <a:lnTo>
                    <a:pt x="1155" y="16627"/>
                  </a:lnTo>
                  <a:lnTo>
                    <a:pt x="1155" y="16597"/>
                  </a:lnTo>
                  <a:close/>
                  <a:moveTo>
                    <a:pt x="1338" y="16657"/>
                  </a:moveTo>
                  <a:lnTo>
                    <a:pt x="1338" y="16718"/>
                  </a:lnTo>
                  <a:cubicBezTo>
                    <a:pt x="1318" y="16718"/>
                    <a:pt x="1338" y="16732"/>
                    <a:pt x="1363" y="16732"/>
                  </a:cubicBezTo>
                  <a:cubicBezTo>
                    <a:pt x="1375" y="16732"/>
                    <a:pt x="1388" y="16728"/>
                    <a:pt x="1399" y="16718"/>
                  </a:cubicBezTo>
                  <a:lnTo>
                    <a:pt x="1459" y="16718"/>
                  </a:lnTo>
                  <a:cubicBezTo>
                    <a:pt x="1459" y="16749"/>
                    <a:pt x="1429" y="16779"/>
                    <a:pt x="1399" y="16809"/>
                  </a:cubicBezTo>
                  <a:cubicBezTo>
                    <a:pt x="1365" y="16821"/>
                    <a:pt x="1344" y="16828"/>
                    <a:pt x="1331" y="16828"/>
                  </a:cubicBezTo>
                  <a:cubicBezTo>
                    <a:pt x="1307" y="16828"/>
                    <a:pt x="1307" y="16806"/>
                    <a:pt x="1307" y="16749"/>
                  </a:cubicBezTo>
                  <a:cubicBezTo>
                    <a:pt x="1307" y="16718"/>
                    <a:pt x="1307" y="16688"/>
                    <a:pt x="1338" y="16657"/>
                  </a:cubicBezTo>
                  <a:close/>
                  <a:moveTo>
                    <a:pt x="1368" y="17174"/>
                  </a:moveTo>
                  <a:cubicBezTo>
                    <a:pt x="1368" y="17174"/>
                    <a:pt x="1429" y="17205"/>
                    <a:pt x="1429" y="17265"/>
                  </a:cubicBezTo>
                  <a:lnTo>
                    <a:pt x="1399" y="17296"/>
                  </a:lnTo>
                  <a:cubicBezTo>
                    <a:pt x="1368" y="17296"/>
                    <a:pt x="1338" y="17265"/>
                    <a:pt x="1338" y="17235"/>
                  </a:cubicBezTo>
                  <a:cubicBezTo>
                    <a:pt x="1338" y="17174"/>
                    <a:pt x="1338" y="17174"/>
                    <a:pt x="1368" y="17174"/>
                  </a:cubicBezTo>
                  <a:close/>
                  <a:moveTo>
                    <a:pt x="1885" y="17296"/>
                  </a:moveTo>
                  <a:lnTo>
                    <a:pt x="1885" y="17326"/>
                  </a:lnTo>
                  <a:cubicBezTo>
                    <a:pt x="1885" y="17326"/>
                    <a:pt x="1915" y="17357"/>
                    <a:pt x="1976" y="17357"/>
                  </a:cubicBezTo>
                  <a:lnTo>
                    <a:pt x="1946" y="17326"/>
                  </a:lnTo>
                  <a:cubicBezTo>
                    <a:pt x="1946" y="17296"/>
                    <a:pt x="1915" y="17296"/>
                    <a:pt x="1885" y="17296"/>
                  </a:cubicBezTo>
                  <a:close/>
                  <a:moveTo>
                    <a:pt x="3496" y="1"/>
                  </a:moveTo>
                  <a:cubicBezTo>
                    <a:pt x="3435" y="31"/>
                    <a:pt x="3405" y="31"/>
                    <a:pt x="3405" y="31"/>
                  </a:cubicBezTo>
                  <a:cubicBezTo>
                    <a:pt x="3405" y="61"/>
                    <a:pt x="3344" y="61"/>
                    <a:pt x="3192" y="61"/>
                  </a:cubicBezTo>
                  <a:cubicBezTo>
                    <a:pt x="3174" y="55"/>
                    <a:pt x="3151" y="53"/>
                    <a:pt x="3125" y="53"/>
                  </a:cubicBezTo>
                  <a:cubicBezTo>
                    <a:pt x="3020" y="53"/>
                    <a:pt x="2870" y="92"/>
                    <a:pt x="2797" y="92"/>
                  </a:cubicBezTo>
                  <a:cubicBezTo>
                    <a:pt x="2732" y="113"/>
                    <a:pt x="2637" y="135"/>
                    <a:pt x="2566" y="135"/>
                  </a:cubicBezTo>
                  <a:cubicBezTo>
                    <a:pt x="2536" y="135"/>
                    <a:pt x="2511" y="131"/>
                    <a:pt x="2493" y="122"/>
                  </a:cubicBezTo>
                  <a:cubicBezTo>
                    <a:pt x="2462" y="122"/>
                    <a:pt x="2402" y="153"/>
                    <a:pt x="2310" y="213"/>
                  </a:cubicBezTo>
                  <a:cubicBezTo>
                    <a:pt x="2289" y="235"/>
                    <a:pt x="2237" y="256"/>
                    <a:pt x="2198" y="256"/>
                  </a:cubicBezTo>
                  <a:cubicBezTo>
                    <a:pt x="2181" y="256"/>
                    <a:pt x="2167" y="253"/>
                    <a:pt x="2158" y="244"/>
                  </a:cubicBezTo>
                  <a:lnTo>
                    <a:pt x="2128" y="274"/>
                  </a:lnTo>
                  <a:cubicBezTo>
                    <a:pt x="2037" y="335"/>
                    <a:pt x="2006" y="335"/>
                    <a:pt x="2006" y="335"/>
                  </a:cubicBezTo>
                  <a:cubicBezTo>
                    <a:pt x="1994" y="322"/>
                    <a:pt x="1976" y="315"/>
                    <a:pt x="1957" y="315"/>
                  </a:cubicBezTo>
                  <a:cubicBezTo>
                    <a:pt x="1931" y="315"/>
                    <a:pt x="1903" y="330"/>
                    <a:pt x="1885" y="365"/>
                  </a:cubicBezTo>
                  <a:cubicBezTo>
                    <a:pt x="1915" y="396"/>
                    <a:pt x="1854" y="396"/>
                    <a:pt x="1763" y="457"/>
                  </a:cubicBezTo>
                  <a:cubicBezTo>
                    <a:pt x="1733" y="457"/>
                    <a:pt x="1338" y="639"/>
                    <a:pt x="1034" y="943"/>
                  </a:cubicBezTo>
                  <a:cubicBezTo>
                    <a:pt x="730" y="1247"/>
                    <a:pt x="517" y="1581"/>
                    <a:pt x="517" y="1612"/>
                  </a:cubicBezTo>
                  <a:cubicBezTo>
                    <a:pt x="517" y="1612"/>
                    <a:pt x="487" y="1642"/>
                    <a:pt x="456" y="1733"/>
                  </a:cubicBezTo>
                  <a:cubicBezTo>
                    <a:pt x="426" y="1764"/>
                    <a:pt x="365" y="1855"/>
                    <a:pt x="365" y="1855"/>
                  </a:cubicBezTo>
                  <a:cubicBezTo>
                    <a:pt x="362" y="1853"/>
                    <a:pt x="358" y="1852"/>
                    <a:pt x="355" y="1852"/>
                  </a:cubicBezTo>
                  <a:cubicBezTo>
                    <a:pt x="297" y="1852"/>
                    <a:pt x="244" y="2076"/>
                    <a:pt x="244" y="2220"/>
                  </a:cubicBezTo>
                  <a:cubicBezTo>
                    <a:pt x="244" y="2280"/>
                    <a:pt x="244" y="2311"/>
                    <a:pt x="213" y="2371"/>
                  </a:cubicBezTo>
                  <a:cubicBezTo>
                    <a:pt x="208" y="2369"/>
                    <a:pt x="203" y="2368"/>
                    <a:pt x="198" y="2368"/>
                  </a:cubicBezTo>
                  <a:cubicBezTo>
                    <a:pt x="147" y="2368"/>
                    <a:pt x="122" y="2504"/>
                    <a:pt x="122" y="2615"/>
                  </a:cubicBezTo>
                  <a:cubicBezTo>
                    <a:pt x="183" y="2675"/>
                    <a:pt x="183" y="2706"/>
                    <a:pt x="122" y="2706"/>
                  </a:cubicBezTo>
                  <a:cubicBezTo>
                    <a:pt x="112" y="2703"/>
                    <a:pt x="104" y="2701"/>
                    <a:pt x="96" y="2701"/>
                  </a:cubicBezTo>
                  <a:cubicBezTo>
                    <a:pt x="32" y="2701"/>
                    <a:pt x="40" y="2810"/>
                    <a:pt x="122" y="2919"/>
                  </a:cubicBezTo>
                  <a:cubicBezTo>
                    <a:pt x="152" y="2949"/>
                    <a:pt x="152" y="2949"/>
                    <a:pt x="92" y="3010"/>
                  </a:cubicBezTo>
                  <a:cubicBezTo>
                    <a:pt x="31" y="3040"/>
                    <a:pt x="31" y="3101"/>
                    <a:pt x="61" y="3101"/>
                  </a:cubicBezTo>
                  <a:cubicBezTo>
                    <a:pt x="122" y="3162"/>
                    <a:pt x="122" y="3192"/>
                    <a:pt x="61" y="3253"/>
                  </a:cubicBezTo>
                  <a:cubicBezTo>
                    <a:pt x="0" y="3344"/>
                    <a:pt x="0" y="3344"/>
                    <a:pt x="61" y="3375"/>
                  </a:cubicBezTo>
                  <a:cubicBezTo>
                    <a:pt x="152" y="3435"/>
                    <a:pt x="152" y="3587"/>
                    <a:pt x="92" y="3648"/>
                  </a:cubicBezTo>
                  <a:cubicBezTo>
                    <a:pt x="92" y="3678"/>
                    <a:pt x="61" y="3739"/>
                    <a:pt x="92" y="3739"/>
                  </a:cubicBezTo>
                  <a:lnTo>
                    <a:pt x="61" y="3770"/>
                  </a:lnTo>
                  <a:lnTo>
                    <a:pt x="61" y="3861"/>
                  </a:lnTo>
                  <a:lnTo>
                    <a:pt x="92" y="3861"/>
                  </a:lnTo>
                  <a:cubicBezTo>
                    <a:pt x="122" y="3891"/>
                    <a:pt x="92" y="4165"/>
                    <a:pt x="122" y="4438"/>
                  </a:cubicBezTo>
                  <a:cubicBezTo>
                    <a:pt x="147" y="4839"/>
                    <a:pt x="151" y="4972"/>
                    <a:pt x="169" y="4972"/>
                  </a:cubicBezTo>
                  <a:cubicBezTo>
                    <a:pt x="173" y="4972"/>
                    <a:pt x="177" y="4966"/>
                    <a:pt x="183" y="4955"/>
                  </a:cubicBezTo>
                  <a:cubicBezTo>
                    <a:pt x="194" y="4950"/>
                    <a:pt x="203" y="4947"/>
                    <a:pt x="210" y="4947"/>
                  </a:cubicBezTo>
                  <a:cubicBezTo>
                    <a:pt x="241" y="4947"/>
                    <a:pt x="232" y="4997"/>
                    <a:pt x="183" y="5046"/>
                  </a:cubicBezTo>
                  <a:cubicBezTo>
                    <a:pt x="183" y="5077"/>
                    <a:pt x="152" y="5168"/>
                    <a:pt x="183" y="5259"/>
                  </a:cubicBezTo>
                  <a:cubicBezTo>
                    <a:pt x="183" y="5350"/>
                    <a:pt x="183" y="5441"/>
                    <a:pt x="152" y="5441"/>
                  </a:cubicBezTo>
                  <a:lnTo>
                    <a:pt x="152" y="5472"/>
                  </a:lnTo>
                  <a:cubicBezTo>
                    <a:pt x="244" y="5563"/>
                    <a:pt x="244" y="5806"/>
                    <a:pt x="213" y="5928"/>
                  </a:cubicBezTo>
                  <a:cubicBezTo>
                    <a:pt x="244" y="6019"/>
                    <a:pt x="244" y="6080"/>
                    <a:pt x="274" y="6141"/>
                  </a:cubicBezTo>
                  <a:cubicBezTo>
                    <a:pt x="304" y="6232"/>
                    <a:pt x="304" y="6232"/>
                    <a:pt x="274" y="6293"/>
                  </a:cubicBezTo>
                  <a:cubicBezTo>
                    <a:pt x="244" y="6293"/>
                    <a:pt x="213" y="6536"/>
                    <a:pt x="304" y="6536"/>
                  </a:cubicBezTo>
                  <a:lnTo>
                    <a:pt x="274" y="6566"/>
                  </a:lnTo>
                  <a:cubicBezTo>
                    <a:pt x="244" y="6627"/>
                    <a:pt x="274" y="6657"/>
                    <a:pt x="304" y="6657"/>
                  </a:cubicBezTo>
                  <a:cubicBezTo>
                    <a:pt x="365" y="6657"/>
                    <a:pt x="365" y="6688"/>
                    <a:pt x="274" y="6748"/>
                  </a:cubicBezTo>
                  <a:cubicBezTo>
                    <a:pt x="213" y="6748"/>
                    <a:pt x="213" y="6809"/>
                    <a:pt x="244" y="6809"/>
                  </a:cubicBezTo>
                  <a:cubicBezTo>
                    <a:pt x="274" y="6840"/>
                    <a:pt x="304" y="6870"/>
                    <a:pt x="274" y="6931"/>
                  </a:cubicBezTo>
                  <a:cubicBezTo>
                    <a:pt x="304" y="6961"/>
                    <a:pt x="304" y="6992"/>
                    <a:pt x="365" y="6992"/>
                  </a:cubicBezTo>
                  <a:cubicBezTo>
                    <a:pt x="396" y="6992"/>
                    <a:pt x="396" y="7052"/>
                    <a:pt x="396" y="7083"/>
                  </a:cubicBezTo>
                  <a:cubicBezTo>
                    <a:pt x="365" y="7083"/>
                    <a:pt x="365" y="7083"/>
                    <a:pt x="335" y="7052"/>
                  </a:cubicBezTo>
                  <a:lnTo>
                    <a:pt x="335" y="7144"/>
                  </a:lnTo>
                  <a:cubicBezTo>
                    <a:pt x="335" y="7174"/>
                    <a:pt x="304" y="7265"/>
                    <a:pt x="274" y="7265"/>
                  </a:cubicBezTo>
                  <a:cubicBezTo>
                    <a:pt x="253" y="7286"/>
                    <a:pt x="246" y="7322"/>
                    <a:pt x="264" y="7322"/>
                  </a:cubicBezTo>
                  <a:cubicBezTo>
                    <a:pt x="272" y="7322"/>
                    <a:pt x="285" y="7314"/>
                    <a:pt x="304" y="7296"/>
                  </a:cubicBezTo>
                  <a:cubicBezTo>
                    <a:pt x="396" y="7296"/>
                    <a:pt x="396" y="7296"/>
                    <a:pt x="396" y="7387"/>
                  </a:cubicBezTo>
                  <a:cubicBezTo>
                    <a:pt x="396" y="7417"/>
                    <a:pt x="396" y="7478"/>
                    <a:pt x="365" y="7478"/>
                  </a:cubicBezTo>
                  <a:cubicBezTo>
                    <a:pt x="335" y="7478"/>
                    <a:pt x="335" y="7478"/>
                    <a:pt x="335" y="7569"/>
                  </a:cubicBezTo>
                  <a:cubicBezTo>
                    <a:pt x="335" y="7691"/>
                    <a:pt x="456" y="7812"/>
                    <a:pt x="517" y="7843"/>
                  </a:cubicBezTo>
                  <a:cubicBezTo>
                    <a:pt x="608" y="7843"/>
                    <a:pt x="608" y="7843"/>
                    <a:pt x="547" y="7903"/>
                  </a:cubicBezTo>
                  <a:cubicBezTo>
                    <a:pt x="487" y="7903"/>
                    <a:pt x="487" y="7934"/>
                    <a:pt x="517" y="7995"/>
                  </a:cubicBezTo>
                  <a:cubicBezTo>
                    <a:pt x="537" y="7995"/>
                    <a:pt x="531" y="8008"/>
                    <a:pt x="524" y="8008"/>
                  </a:cubicBezTo>
                  <a:cubicBezTo>
                    <a:pt x="520" y="8008"/>
                    <a:pt x="517" y="8005"/>
                    <a:pt x="517" y="7995"/>
                  </a:cubicBezTo>
                  <a:cubicBezTo>
                    <a:pt x="456" y="7995"/>
                    <a:pt x="456" y="7934"/>
                    <a:pt x="456" y="7903"/>
                  </a:cubicBezTo>
                  <a:lnTo>
                    <a:pt x="426" y="7903"/>
                  </a:lnTo>
                  <a:cubicBezTo>
                    <a:pt x="365" y="7934"/>
                    <a:pt x="365" y="7995"/>
                    <a:pt x="426" y="8025"/>
                  </a:cubicBezTo>
                  <a:cubicBezTo>
                    <a:pt x="487" y="8055"/>
                    <a:pt x="487" y="8055"/>
                    <a:pt x="456" y="8116"/>
                  </a:cubicBezTo>
                  <a:cubicBezTo>
                    <a:pt x="396" y="8147"/>
                    <a:pt x="365" y="8207"/>
                    <a:pt x="426" y="8207"/>
                  </a:cubicBezTo>
                  <a:cubicBezTo>
                    <a:pt x="426" y="8207"/>
                    <a:pt x="426" y="8268"/>
                    <a:pt x="396" y="8329"/>
                  </a:cubicBezTo>
                  <a:cubicBezTo>
                    <a:pt x="396" y="8420"/>
                    <a:pt x="396" y="8451"/>
                    <a:pt x="426" y="8451"/>
                  </a:cubicBezTo>
                  <a:cubicBezTo>
                    <a:pt x="456" y="8451"/>
                    <a:pt x="456" y="8481"/>
                    <a:pt x="487" y="8542"/>
                  </a:cubicBezTo>
                  <a:cubicBezTo>
                    <a:pt x="487" y="8572"/>
                    <a:pt x="487" y="8633"/>
                    <a:pt x="517" y="8633"/>
                  </a:cubicBezTo>
                  <a:cubicBezTo>
                    <a:pt x="545" y="8633"/>
                    <a:pt x="573" y="8659"/>
                    <a:pt x="601" y="8735"/>
                  </a:cubicBezTo>
                  <a:lnTo>
                    <a:pt x="601" y="8735"/>
                  </a:lnTo>
                  <a:cubicBezTo>
                    <a:pt x="588" y="8724"/>
                    <a:pt x="578" y="8724"/>
                    <a:pt x="578" y="8724"/>
                  </a:cubicBezTo>
                  <a:cubicBezTo>
                    <a:pt x="578" y="8724"/>
                    <a:pt x="547" y="8724"/>
                    <a:pt x="547" y="8785"/>
                  </a:cubicBezTo>
                  <a:lnTo>
                    <a:pt x="547" y="8815"/>
                  </a:lnTo>
                  <a:cubicBezTo>
                    <a:pt x="569" y="8815"/>
                    <a:pt x="605" y="8800"/>
                    <a:pt x="625" y="8791"/>
                  </a:cubicBezTo>
                  <a:lnTo>
                    <a:pt x="625" y="8791"/>
                  </a:lnTo>
                  <a:cubicBezTo>
                    <a:pt x="635" y="8819"/>
                    <a:pt x="623" y="8831"/>
                    <a:pt x="578" y="8876"/>
                  </a:cubicBezTo>
                  <a:cubicBezTo>
                    <a:pt x="547" y="8876"/>
                    <a:pt x="547" y="8907"/>
                    <a:pt x="547" y="8967"/>
                  </a:cubicBezTo>
                  <a:cubicBezTo>
                    <a:pt x="547" y="8967"/>
                    <a:pt x="547" y="8998"/>
                    <a:pt x="517" y="9059"/>
                  </a:cubicBezTo>
                  <a:cubicBezTo>
                    <a:pt x="487" y="9089"/>
                    <a:pt x="517" y="9089"/>
                    <a:pt x="547" y="9089"/>
                  </a:cubicBezTo>
                  <a:lnTo>
                    <a:pt x="608" y="9089"/>
                  </a:lnTo>
                  <a:cubicBezTo>
                    <a:pt x="608" y="9119"/>
                    <a:pt x="547" y="9180"/>
                    <a:pt x="517" y="9180"/>
                  </a:cubicBezTo>
                  <a:cubicBezTo>
                    <a:pt x="456" y="9210"/>
                    <a:pt x="456" y="9210"/>
                    <a:pt x="517" y="9210"/>
                  </a:cubicBezTo>
                  <a:cubicBezTo>
                    <a:pt x="547" y="9210"/>
                    <a:pt x="608" y="9271"/>
                    <a:pt x="578" y="9332"/>
                  </a:cubicBezTo>
                  <a:cubicBezTo>
                    <a:pt x="578" y="9423"/>
                    <a:pt x="578" y="9514"/>
                    <a:pt x="547" y="9514"/>
                  </a:cubicBezTo>
                  <a:cubicBezTo>
                    <a:pt x="517" y="9575"/>
                    <a:pt x="547" y="9606"/>
                    <a:pt x="547" y="9606"/>
                  </a:cubicBezTo>
                  <a:cubicBezTo>
                    <a:pt x="578" y="9636"/>
                    <a:pt x="608" y="9697"/>
                    <a:pt x="578" y="9818"/>
                  </a:cubicBezTo>
                  <a:cubicBezTo>
                    <a:pt x="517" y="10031"/>
                    <a:pt x="517" y="10031"/>
                    <a:pt x="578" y="10031"/>
                  </a:cubicBezTo>
                  <a:cubicBezTo>
                    <a:pt x="608" y="10031"/>
                    <a:pt x="669" y="10031"/>
                    <a:pt x="578" y="10062"/>
                  </a:cubicBezTo>
                  <a:cubicBezTo>
                    <a:pt x="547" y="10122"/>
                    <a:pt x="608" y="10153"/>
                    <a:pt x="639" y="10244"/>
                  </a:cubicBezTo>
                  <a:cubicBezTo>
                    <a:pt x="647" y="10253"/>
                    <a:pt x="661" y="10259"/>
                    <a:pt x="676" y="10263"/>
                  </a:cubicBezTo>
                  <a:lnTo>
                    <a:pt x="676" y="10263"/>
                  </a:lnTo>
                  <a:cubicBezTo>
                    <a:pt x="679" y="10262"/>
                    <a:pt x="681" y="10261"/>
                    <a:pt x="681" y="10261"/>
                  </a:cubicBezTo>
                  <a:cubicBezTo>
                    <a:pt x="682" y="10261"/>
                    <a:pt x="681" y="10262"/>
                    <a:pt x="679" y="10264"/>
                  </a:cubicBezTo>
                  <a:lnTo>
                    <a:pt x="679" y="10264"/>
                  </a:lnTo>
                  <a:cubicBezTo>
                    <a:pt x="678" y="10264"/>
                    <a:pt x="677" y="10263"/>
                    <a:pt x="676" y="10263"/>
                  </a:cubicBezTo>
                  <a:lnTo>
                    <a:pt x="676" y="10263"/>
                  </a:lnTo>
                  <a:cubicBezTo>
                    <a:pt x="669" y="10267"/>
                    <a:pt x="654" y="10274"/>
                    <a:pt x="639" y="10274"/>
                  </a:cubicBezTo>
                  <a:lnTo>
                    <a:pt x="669" y="10274"/>
                  </a:lnTo>
                  <a:cubicBezTo>
                    <a:pt x="674" y="10269"/>
                    <a:pt x="677" y="10266"/>
                    <a:pt x="679" y="10264"/>
                  </a:cubicBezTo>
                  <a:lnTo>
                    <a:pt x="679" y="10264"/>
                  </a:lnTo>
                  <a:cubicBezTo>
                    <a:pt x="718" y="10274"/>
                    <a:pt x="769" y="10274"/>
                    <a:pt x="791" y="10274"/>
                  </a:cubicBezTo>
                  <a:cubicBezTo>
                    <a:pt x="851" y="10274"/>
                    <a:pt x="851" y="10274"/>
                    <a:pt x="821" y="10366"/>
                  </a:cubicBezTo>
                  <a:cubicBezTo>
                    <a:pt x="821" y="10396"/>
                    <a:pt x="791" y="10457"/>
                    <a:pt x="760" y="10457"/>
                  </a:cubicBezTo>
                  <a:cubicBezTo>
                    <a:pt x="730" y="10457"/>
                    <a:pt x="730" y="10396"/>
                    <a:pt x="730" y="10396"/>
                  </a:cubicBezTo>
                  <a:lnTo>
                    <a:pt x="730" y="10366"/>
                  </a:lnTo>
                  <a:cubicBezTo>
                    <a:pt x="669" y="10366"/>
                    <a:pt x="639" y="10366"/>
                    <a:pt x="639" y="10457"/>
                  </a:cubicBezTo>
                  <a:cubicBezTo>
                    <a:pt x="614" y="10481"/>
                    <a:pt x="609" y="10526"/>
                    <a:pt x="641" y="10526"/>
                  </a:cubicBezTo>
                  <a:cubicBezTo>
                    <a:pt x="648" y="10526"/>
                    <a:pt x="657" y="10523"/>
                    <a:pt x="669" y="10517"/>
                  </a:cubicBezTo>
                  <a:lnTo>
                    <a:pt x="669" y="10517"/>
                  </a:lnTo>
                  <a:cubicBezTo>
                    <a:pt x="639" y="10578"/>
                    <a:pt x="639" y="10669"/>
                    <a:pt x="639" y="10730"/>
                  </a:cubicBezTo>
                  <a:cubicBezTo>
                    <a:pt x="639" y="10821"/>
                    <a:pt x="669" y="10943"/>
                    <a:pt x="639" y="11004"/>
                  </a:cubicBezTo>
                  <a:cubicBezTo>
                    <a:pt x="639" y="11095"/>
                    <a:pt x="639" y="11125"/>
                    <a:pt x="669" y="11125"/>
                  </a:cubicBezTo>
                  <a:cubicBezTo>
                    <a:pt x="730" y="11125"/>
                    <a:pt x="730" y="11156"/>
                    <a:pt x="699" y="11156"/>
                  </a:cubicBezTo>
                  <a:cubicBezTo>
                    <a:pt x="639" y="11217"/>
                    <a:pt x="639" y="11764"/>
                    <a:pt x="730" y="11794"/>
                  </a:cubicBezTo>
                  <a:lnTo>
                    <a:pt x="730" y="11885"/>
                  </a:lnTo>
                  <a:cubicBezTo>
                    <a:pt x="699" y="11976"/>
                    <a:pt x="730" y="12220"/>
                    <a:pt x="760" y="12280"/>
                  </a:cubicBezTo>
                  <a:cubicBezTo>
                    <a:pt x="760" y="12280"/>
                    <a:pt x="760" y="12311"/>
                    <a:pt x="760" y="12402"/>
                  </a:cubicBezTo>
                  <a:cubicBezTo>
                    <a:pt x="730" y="12493"/>
                    <a:pt x="730" y="12524"/>
                    <a:pt x="760" y="12584"/>
                  </a:cubicBezTo>
                  <a:cubicBezTo>
                    <a:pt x="821" y="12615"/>
                    <a:pt x="851" y="12615"/>
                    <a:pt x="821" y="12615"/>
                  </a:cubicBezTo>
                  <a:cubicBezTo>
                    <a:pt x="791" y="12615"/>
                    <a:pt x="791" y="12706"/>
                    <a:pt x="791" y="12888"/>
                  </a:cubicBezTo>
                  <a:cubicBezTo>
                    <a:pt x="812" y="12993"/>
                    <a:pt x="818" y="13026"/>
                    <a:pt x="830" y="13026"/>
                  </a:cubicBezTo>
                  <a:cubicBezTo>
                    <a:pt x="836" y="13026"/>
                    <a:pt x="842" y="13019"/>
                    <a:pt x="851" y="13010"/>
                  </a:cubicBezTo>
                  <a:lnTo>
                    <a:pt x="851" y="13010"/>
                  </a:lnTo>
                  <a:cubicBezTo>
                    <a:pt x="882" y="13162"/>
                    <a:pt x="851" y="13162"/>
                    <a:pt x="821" y="13162"/>
                  </a:cubicBezTo>
                  <a:cubicBezTo>
                    <a:pt x="813" y="13158"/>
                    <a:pt x="805" y="13156"/>
                    <a:pt x="799" y="13156"/>
                  </a:cubicBezTo>
                  <a:cubicBezTo>
                    <a:pt x="762" y="13156"/>
                    <a:pt x="773" y="13227"/>
                    <a:pt x="851" y="13253"/>
                  </a:cubicBezTo>
                  <a:cubicBezTo>
                    <a:pt x="943" y="13283"/>
                    <a:pt x="943" y="13375"/>
                    <a:pt x="912" y="13375"/>
                  </a:cubicBezTo>
                  <a:cubicBezTo>
                    <a:pt x="882" y="13375"/>
                    <a:pt x="882" y="13344"/>
                    <a:pt x="851" y="13283"/>
                  </a:cubicBezTo>
                  <a:cubicBezTo>
                    <a:pt x="851" y="13283"/>
                    <a:pt x="821" y="13283"/>
                    <a:pt x="791" y="13314"/>
                  </a:cubicBezTo>
                  <a:cubicBezTo>
                    <a:pt x="791" y="13344"/>
                    <a:pt x="791" y="13344"/>
                    <a:pt x="821" y="13375"/>
                  </a:cubicBezTo>
                  <a:cubicBezTo>
                    <a:pt x="821" y="13375"/>
                    <a:pt x="851" y="13435"/>
                    <a:pt x="882" y="13466"/>
                  </a:cubicBezTo>
                  <a:cubicBezTo>
                    <a:pt x="897" y="13481"/>
                    <a:pt x="912" y="13489"/>
                    <a:pt x="927" y="13489"/>
                  </a:cubicBezTo>
                  <a:cubicBezTo>
                    <a:pt x="943" y="13489"/>
                    <a:pt x="958" y="13481"/>
                    <a:pt x="973" y="13466"/>
                  </a:cubicBezTo>
                  <a:cubicBezTo>
                    <a:pt x="982" y="13447"/>
                    <a:pt x="989" y="13440"/>
                    <a:pt x="994" y="13440"/>
                  </a:cubicBezTo>
                  <a:cubicBezTo>
                    <a:pt x="1006" y="13440"/>
                    <a:pt x="1013" y="13475"/>
                    <a:pt x="1034" y="13496"/>
                  </a:cubicBezTo>
                  <a:cubicBezTo>
                    <a:pt x="1015" y="13554"/>
                    <a:pt x="983" y="13575"/>
                    <a:pt x="955" y="13575"/>
                  </a:cubicBezTo>
                  <a:cubicBezTo>
                    <a:pt x="939" y="13575"/>
                    <a:pt x="923" y="13568"/>
                    <a:pt x="912" y="13557"/>
                  </a:cubicBezTo>
                  <a:cubicBezTo>
                    <a:pt x="912" y="13521"/>
                    <a:pt x="902" y="13507"/>
                    <a:pt x="887" y="13507"/>
                  </a:cubicBezTo>
                  <a:cubicBezTo>
                    <a:pt x="877" y="13507"/>
                    <a:pt x="864" y="13514"/>
                    <a:pt x="851" y="13527"/>
                  </a:cubicBezTo>
                  <a:cubicBezTo>
                    <a:pt x="821" y="13527"/>
                    <a:pt x="882" y="13739"/>
                    <a:pt x="973" y="13770"/>
                  </a:cubicBezTo>
                  <a:lnTo>
                    <a:pt x="943" y="13770"/>
                  </a:lnTo>
                  <a:cubicBezTo>
                    <a:pt x="912" y="13770"/>
                    <a:pt x="912" y="13861"/>
                    <a:pt x="912" y="13922"/>
                  </a:cubicBezTo>
                  <a:cubicBezTo>
                    <a:pt x="912" y="14013"/>
                    <a:pt x="912" y="14074"/>
                    <a:pt x="973" y="14074"/>
                  </a:cubicBezTo>
                  <a:cubicBezTo>
                    <a:pt x="988" y="14074"/>
                    <a:pt x="1003" y="14066"/>
                    <a:pt x="1015" y="14066"/>
                  </a:cubicBezTo>
                  <a:cubicBezTo>
                    <a:pt x="1026" y="14066"/>
                    <a:pt x="1034" y="14074"/>
                    <a:pt x="1034" y="14104"/>
                  </a:cubicBezTo>
                  <a:cubicBezTo>
                    <a:pt x="1034" y="14043"/>
                    <a:pt x="1064" y="14043"/>
                    <a:pt x="1095" y="14043"/>
                  </a:cubicBezTo>
                  <a:cubicBezTo>
                    <a:pt x="1095" y="14043"/>
                    <a:pt x="1064" y="14135"/>
                    <a:pt x="1034" y="14195"/>
                  </a:cubicBezTo>
                  <a:cubicBezTo>
                    <a:pt x="973" y="14256"/>
                    <a:pt x="943" y="14347"/>
                    <a:pt x="973" y="14530"/>
                  </a:cubicBezTo>
                  <a:cubicBezTo>
                    <a:pt x="973" y="14621"/>
                    <a:pt x="973" y="14742"/>
                    <a:pt x="943" y="14773"/>
                  </a:cubicBezTo>
                  <a:cubicBezTo>
                    <a:pt x="943" y="14864"/>
                    <a:pt x="943" y="14925"/>
                    <a:pt x="1003" y="14925"/>
                  </a:cubicBezTo>
                  <a:lnTo>
                    <a:pt x="1003" y="14986"/>
                  </a:lnTo>
                  <a:cubicBezTo>
                    <a:pt x="973" y="15046"/>
                    <a:pt x="973" y="15138"/>
                    <a:pt x="1003" y="15138"/>
                  </a:cubicBezTo>
                  <a:cubicBezTo>
                    <a:pt x="1034" y="15168"/>
                    <a:pt x="1003" y="15198"/>
                    <a:pt x="1003" y="15259"/>
                  </a:cubicBezTo>
                  <a:cubicBezTo>
                    <a:pt x="970" y="15309"/>
                    <a:pt x="955" y="15332"/>
                    <a:pt x="968" y="15332"/>
                  </a:cubicBezTo>
                  <a:cubicBezTo>
                    <a:pt x="979" y="15332"/>
                    <a:pt x="1010" y="15317"/>
                    <a:pt x="1064" y="15290"/>
                  </a:cubicBezTo>
                  <a:cubicBezTo>
                    <a:pt x="1095" y="15290"/>
                    <a:pt x="1125" y="15198"/>
                    <a:pt x="1125" y="15168"/>
                  </a:cubicBezTo>
                  <a:lnTo>
                    <a:pt x="1095" y="15046"/>
                  </a:lnTo>
                  <a:lnTo>
                    <a:pt x="1155" y="15168"/>
                  </a:lnTo>
                  <a:cubicBezTo>
                    <a:pt x="1155" y="15198"/>
                    <a:pt x="1186" y="15290"/>
                    <a:pt x="1216" y="15290"/>
                  </a:cubicBezTo>
                  <a:cubicBezTo>
                    <a:pt x="1216" y="15290"/>
                    <a:pt x="1277" y="15290"/>
                    <a:pt x="1277" y="15320"/>
                  </a:cubicBezTo>
                  <a:lnTo>
                    <a:pt x="1186" y="15320"/>
                  </a:lnTo>
                  <a:cubicBezTo>
                    <a:pt x="1155" y="15290"/>
                    <a:pt x="1125" y="15290"/>
                    <a:pt x="1095" y="15290"/>
                  </a:cubicBezTo>
                  <a:cubicBezTo>
                    <a:pt x="1003" y="15350"/>
                    <a:pt x="1003" y="15472"/>
                    <a:pt x="1064" y="15472"/>
                  </a:cubicBezTo>
                  <a:cubicBezTo>
                    <a:pt x="1064" y="15502"/>
                    <a:pt x="1064" y="15502"/>
                    <a:pt x="1034" y="15563"/>
                  </a:cubicBezTo>
                  <a:cubicBezTo>
                    <a:pt x="1003" y="15563"/>
                    <a:pt x="1003" y="15594"/>
                    <a:pt x="1064" y="15624"/>
                  </a:cubicBezTo>
                  <a:cubicBezTo>
                    <a:pt x="1155" y="15685"/>
                    <a:pt x="1155" y="15715"/>
                    <a:pt x="1095" y="15776"/>
                  </a:cubicBezTo>
                  <a:cubicBezTo>
                    <a:pt x="1034" y="15867"/>
                    <a:pt x="1034" y="16019"/>
                    <a:pt x="1064" y="16019"/>
                  </a:cubicBezTo>
                  <a:cubicBezTo>
                    <a:pt x="1155" y="16019"/>
                    <a:pt x="1155" y="16141"/>
                    <a:pt x="1125" y="16201"/>
                  </a:cubicBezTo>
                  <a:cubicBezTo>
                    <a:pt x="1095" y="16232"/>
                    <a:pt x="1095" y="16293"/>
                    <a:pt x="1125" y="16323"/>
                  </a:cubicBezTo>
                  <a:cubicBezTo>
                    <a:pt x="1095" y="16323"/>
                    <a:pt x="1064" y="16353"/>
                    <a:pt x="1095" y="16414"/>
                  </a:cubicBezTo>
                  <a:cubicBezTo>
                    <a:pt x="1095" y="16414"/>
                    <a:pt x="1095" y="16428"/>
                    <a:pt x="1104" y="16428"/>
                  </a:cubicBezTo>
                  <a:cubicBezTo>
                    <a:pt x="1108" y="16428"/>
                    <a:pt x="1115" y="16424"/>
                    <a:pt x="1125" y="16414"/>
                  </a:cubicBezTo>
                  <a:lnTo>
                    <a:pt x="1216" y="16505"/>
                  </a:lnTo>
                  <a:cubicBezTo>
                    <a:pt x="1216" y="16445"/>
                    <a:pt x="1247" y="16445"/>
                    <a:pt x="1277" y="16445"/>
                  </a:cubicBezTo>
                  <a:cubicBezTo>
                    <a:pt x="1307" y="16445"/>
                    <a:pt x="1277" y="16627"/>
                    <a:pt x="1186" y="16718"/>
                  </a:cubicBezTo>
                  <a:lnTo>
                    <a:pt x="1125" y="16779"/>
                  </a:lnTo>
                  <a:lnTo>
                    <a:pt x="1186" y="16779"/>
                  </a:lnTo>
                  <a:cubicBezTo>
                    <a:pt x="1186" y="16840"/>
                    <a:pt x="1216" y="16870"/>
                    <a:pt x="1155" y="16870"/>
                  </a:cubicBezTo>
                  <a:cubicBezTo>
                    <a:pt x="1125" y="16870"/>
                    <a:pt x="1125" y="16870"/>
                    <a:pt x="1125" y="16931"/>
                  </a:cubicBezTo>
                  <a:cubicBezTo>
                    <a:pt x="1125" y="16931"/>
                    <a:pt x="1125" y="16961"/>
                    <a:pt x="1155" y="16961"/>
                  </a:cubicBezTo>
                  <a:cubicBezTo>
                    <a:pt x="1247" y="16961"/>
                    <a:pt x="1247" y="16961"/>
                    <a:pt x="1216" y="16992"/>
                  </a:cubicBezTo>
                  <a:cubicBezTo>
                    <a:pt x="1125" y="17053"/>
                    <a:pt x="1155" y="17083"/>
                    <a:pt x="1216" y="17144"/>
                  </a:cubicBezTo>
                  <a:cubicBezTo>
                    <a:pt x="1277" y="17144"/>
                    <a:pt x="1277" y="17144"/>
                    <a:pt x="1216" y="17174"/>
                  </a:cubicBezTo>
                  <a:cubicBezTo>
                    <a:pt x="1186" y="17174"/>
                    <a:pt x="1155" y="17235"/>
                    <a:pt x="1155" y="17265"/>
                  </a:cubicBezTo>
                  <a:lnTo>
                    <a:pt x="1186" y="17265"/>
                  </a:lnTo>
                  <a:cubicBezTo>
                    <a:pt x="1247" y="17265"/>
                    <a:pt x="1247" y="17296"/>
                    <a:pt x="1216" y="17357"/>
                  </a:cubicBezTo>
                  <a:cubicBezTo>
                    <a:pt x="1186" y="17357"/>
                    <a:pt x="1186" y="17387"/>
                    <a:pt x="1247" y="17478"/>
                  </a:cubicBezTo>
                  <a:cubicBezTo>
                    <a:pt x="1247" y="17569"/>
                    <a:pt x="1247" y="17600"/>
                    <a:pt x="1216" y="17600"/>
                  </a:cubicBezTo>
                  <a:cubicBezTo>
                    <a:pt x="1155" y="17630"/>
                    <a:pt x="1155" y="17630"/>
                    <a:pt x="1216" y="17660"/>
                  </a:cubicBezTo>
                  <a:cubicBezTo>
                    <a:pt x="1247" y="17721"/>
                    <a:pt x="1247" y="17721"/>
                    <a:pt x="1247" y="17812"/>
                  </a:cubicBezTo>
                  <a:cubicBezTo>
                    <a:pt x="1216" y="17873"/>
                    <a:pt x="1216" y="17873"/>
                    <a:pt x="1247" y="17904"/>
                  </a:cubicBezTo>
                  <a:cubicBezTo>
                    <a:pt x="1307" y="17904"/>
                    <a:pt x="1338" y="17873"/>
                    <a:pt x="1338" y="17843"/>
                  </a:cubicBezTo>
                  <a:cubicBezTo>
                    <a:pt x="1338" y="17782"/>
                    <a:pt x="1338" y="17782"/>
                    <a:pt x="1368" y="17782"/>
                  </a:cubicBezTo>
                  <a:cubicBezTo>
                    <a:pt x="1368" y="17782"/>
                    <a:pt x="1368" y="17843"/>
                    <a:pt x="1399" y="17873"/>
                  </a:cubicBezTo>
                  <a:cubicBezTo>
                    <a:pt x="1399" y="17934"/>
                    <a:pt x="1399" y="17964"/>
                    <a:pt x="1429" y="18056"/>
                  </a:cubicBezTo>
                  <a:cubicBezTo>
                    <a:pt x="1461" y="18077"/>
                    <a:pt x="1490" y="18087"/>
                    <a:pt x="1510" y="18087"/>
                  </a:cubicBezTo>
                  <a:cubicBezTo>
                    <a:pt x="1548" y="18087"/>
                    <a:pt x="1559" y="18054"/>
                    <a:pt x="1520" y="17995"/>
                  </a:cubicBezTo>
                  <a:lnTo>
                    <a:pt x="1551" y="17964"/>
                  </a:lnTo>
                  <a:cubicBezTo>
                    <a:pt x="1655" y="17938"/>
                    <a:pt x="1670" y="17867"/>
                    <a:pt x="1594" y="17867"/>
                  </a:cubicBezTo>
                  <a:cubicBezTo>
                    <a:pt x="1582" y="17867"/>
                    <a:pt x="1568" y="17869"/>
                    <a:pt x="1551" y="17873"/>
                  </a:cubicBezTo>
                  <a:cubicBezTo>
                    <a:pt x="1459" y="17873"/>
                    <a:pt x="1459" y="17873"/>
                    <a:pt x="1520" y="17843"/>
                  </a:cubicBezTo>
                  <a:cubicBezTo>
                    <a:pt x="1581" y="17812"/>
                    <a:pt x="1581" y="17782"/>
                    <a:pt x="1581" y="17721"/>
                  </a:cubicBezTo>
                  <a:cubicBezTo>
                    <a:pt x="1581" y="17691"/>
                    <a:pt x="1581" y="17691"/>
                    <a:pt x="1611" y="17691"/>
                  </a:cubicBezTo>
                  <a:cubicBezTo>
                    <a:pt x="1642" y="17691"/>
                    <a:pt x="1672" y="17630"/>
                    <a:pt x="1672" y="17600"/>
                  </a:cubicBezTo>
                  <a:cubicBezTo>
                    <a:pt x="1672" y="17539"/>
                    <a:pt x="1672" y="17539"/>
                    <a:pt x="1611" y="17539"/>
                  </a:cubicBezTo>
                  <a:cubicBezTo>
                    <a:pt x="1604" y="17553"/>
                    <a:pt x="1598" y="17559"/>
                    <a:pt x="1595" y="17559"/>
                  </a:cubicBezTo>
                  <a:cubicBezTo>
                    <a:pt x="1584" y="17559"/>
                    <a:pt x="1596" y="17501"/>
                    <a:pt x="1642" y="17478"/>
                  </a:cubicBezTo>
                  <a:cubicBezTo>
                    <a:pt x="1672" y="17417"/>
                    <a:pt x="1672" y="17417"/>
                    <a:pt x="1611" y="17417"/>
                  </a:cubicBezTo>
                  <a:cubicBezTo>
                    <a:pt x="1520" y="17417"/>
                    <a:pt x="1520" y="17326"/>
                    <a:pt x="1611" y="17296"/>
                  </a:cubicBezTo>
                  <a:lnTo>
                    <a:pt x="1581" y="17205"/>
                  </a:lnTo>
                  <a:cubicBezTo>
                    <a:pt x="1581" y="17174"/>
                    <a:pt x="1551" y="17174"/>
                    <a:pt x="1520" y="17174"/>
                  </a:cubicBezTo>
                  <a:cubicBezTo>
                    <a:pt x="1459" y="17174"/>
                    <a:pt x="1459" y="17174"/>
                    <a:pt x="1490" y="17113"/>
                  </a:cubicBezTo>
                  <a:cubicBezTo>
                    <a:pt x="1520" y="17083"/>
                    <a:pt x="1551" y="17083"/>
                    <a:pt x="1551" y="17083"/>
                  </a:cubicBezTo>
                  <a:cubicBezTo>
                    <a:pt x="1581" y="17083"/>
                    <a:pt x="1581" y="17022"/>
                    <a:pt x="1581" y="16992"/>
                  </a:cubicBezTo>
                  <a:cubicBezTo>
                    <a:pt x="1581" y="16961"/>
                    <a:pt x="1581" y="16870"/>
                    <a:pt x="1520" y="16870"/>
                  </a:cubicBezTo>
                  <a:lnTo>
                    <a:pt x="1581" y="16870"/>
                  </a:lnTo>
                  <a:cubicBezTo>
                    <a:pt x="1581" y="16849"/>
                    <a:pt x="1596" y="16827"/>
                    <a:pt x="1594" y="16827"/>
                  </a:cubicBezTo>
                  <a:lnTo>
                    <a:pt x="1594" y="16827"/>
                  </a:lnTo>
                  <a:cubicBezTo>
                    <a:pt x="1594" y="16827"/>
                    <a:pt x="1590" y="16831"/>
                    <a:pt x="1581" y="16840"/>
                  </a:cubicBezTo>
                  <a:cubicBezTo>
                    <a:pt x="1581" y="16840"/>
                    <a:pt x="1551" y="16779"/>
                    <a:pt x="1581" y="16688"/>
                  </a:cubicBezTo>
                  <a:cubicBezTo>
                    <a:pt x="1601" y="16628"/>
                    <a:pt x="1582" y="16555"/>
                    <a:pt x="1549" y="16555"/>
                  </a:cubicBezTo>
                  <a:cubicBezTo>
                    <a:pt x="1531" y="16555"/>
                    <a:pt x="1511" y="16575"/>
                    <a:pt x="1490" y="16627"/>
                  </a:cubicBezTo>
                  <a:lnTo>
                    <a:pt x="1490" y="16566"/>
                  </a:lnTo>
                  <a:cubicBezTo>
                    <a:pt x="1459" y="16536"/>
                    <a:pt x="1429" y="16536"/>
                    <a:pt x="1429" y="16536"/>
                  </a:cubicBezTo>
                  <a:cubicBezTo>
                    <a:pt x="1399" y="16536"/>
                    <a:pt x="1399" y="16505"/>
                    <a:pt x="1399" y="16445"/>
                  </a:cubicBezTo>
                  <a:lnTo>
                    <a:pt x="1459" y="16445"/>
                  </a:lnTo>
                  <a:cubicBezTo>
                    <a:pt x="1476" y="16449"/>
                    <a:pt x="1492" y="16451"/>
                    <a:pt x="1505" y="16451"/>
                  </a:cubicBezTo>
                  <a:cubicBezTo>
                    <a:pt x="1586" y="16451"/>
                    <a:pt x="1594" y="16380"/>
                    <a:pt x="1490" y="16353"/>
                  </a:cubicBezTo>
                  <a:lnTo>
                    <a:pt x="1520" y="16353"/>
                  </a:lnTo>
                  <a:cubicBezTo>
                    <a:pt x="1581" y="16353"/>
                    <a:pt x="1581" y="16323"/>
                    <a:pt x="1520" y="16232"/>
                  </a:cubicBezTo>
                  <a:cubicBezTo>
                    <a:pt x="1520" y="16201"/>
                    <a:pt x="1459" y="16141"/>
                    <a:pt x="1399" y="16141"/>
                  </a:cubicBezTo>
                  <a:cubicBezTo>
                    <a:pt x="1368" y="16141"/>
                    <a:pt x="1368" y="16110"/>
                    <a:pt x="1368" y="16110"/>
                  </a:cubicBezTo>
                  <a:cubicBezTo>
                    <a:pt x="1368" y="16080"/>
                    <a:pt x="1368" y="16080"/>
                    <a:pt x="1399" y="16049"/>
                  </a:cubicBezTo>
                  <a:cubicBezTo>
                    <a:pt x="1490" y="16049"/>
                    <a:pt x="1459" y="15989"/>
                    <a:pt x="1399" y="15928"/>
                  </a:cubicBezTo>
                  <a:lnTo>
                    <a:pt x="1429" y="15928"/>
                  </a:lnTo>
                  <a:cubicBezTo>
                    <a:pt x="1459" y="15928"/>
                    <a:pt x="1490" y="15898"/>
                    <a:pt x="1459" y="15685"/>
                  </a:cubicBezTo>
                  <a:cubicBezTo>
                    <a:pt x="1429" y="15502"/>
                    <a:pt x="1429" y="15381"/>
                    <a:pt x="1459" y="15381"/>
                  </a:cubicBezTo>
                  <a:cubicBezTo>
                    <a:pt x="1490" y="15381"/>
                    <a:pt x="1399" y="15198"/>
                    <a:pt x="1338" y="15138"/>
                  </a:cubicBezTo>
                  <a:cubicBezTo>
                    <a:pt x="1368" y="15138"/>
                    <a:pt x="1368" y="15077"/>
                    <a:pt x="1368" y="14986"/>
                  </a:cubicBezTo>
                  <a:cubicBezTo>
                    <a:pt x="1368" y="14864"/>
                    <a:pt x="1368" y="14864"/>
                    <a:pt x="1399" y="14864"/>
                  </a:cubicBezTo>
                  <a:cubicBezTo>
                    <a:pt x="1424" y="14877"/>
                    <a:pt x="1438" y="14884"/>
                    <a:pt x="1443" y="14884"/>
                  </a:cubicBezTo>
                  <a:cubicBezTo>
                    <a:pt x="1449" y="14884"/>
                    <a:pt x="1434" y="14869"/>
                    <a:pt x="1399" y="14834"/>
                  </a:cubicBezTo>
                  <a:cubicBezTo>
                    <a:pt x="1307" y="14773"/>
                    <a:pt x="1338" y="14651"/>
                    <a:pt x="1399" y="14651"/>
                  </a:cubicBezTo>
                  <a:cubicBezTo>
                    <a:pt x="1429" y="14651"/>
                    <a:pt x="1429" y="14621"/>
                    <a:pt x="1429" y="14530"/>
                  </a:cubicBezTo>
                  <a:cubicBezTo>
                    <a:pt x="1399" y="14469"/>
                    <a:pt x="1399" y="14408"/>
                    <a:pt x="1399" y="14317"/>
                  </a:cubicBezTo>
                  <a:cubicBezTo>
                    <a:pt x="1368" y="14195"/>
                    <a:pt x="1368" y="14195"/>
                    <a:pt x="1307" y="14195"/>
                  </a:cubicBezTo>
                  <a:cubicBezTo>
                    <a:pt x="1247" y="14195"/>
                    <a:pt x="1247" y="14135"/>
                    <a:pt x="1216" y="14074"/>
                  </a:cubicBezTo>
                  <a:cubicBezTo>
                    <a:pt x="1216" y="14013"/>
                    <a:pt x="1216" y="13983"/>
                    <a:pt x="1247" y="13983"/>
                  </a:cubicBezTo>
                  <a:cubicBezTo>
                    <a:pt x="1247" y="13983"/>
                    <a:pt x="1277" y="13922"/>
                    <a:pt x="1277" y="13891"/>
                  </a:cubicBezTo>
                  <a:cubicBezTo>
                    <a:pt x="1277" y="13831"/>
                    <a:pt x="1277" y="13800"/>
                    <a:pt x="1307" y="13800"/>
                  </a:cubicBezTo>
                  <a:cubicBezTo>
                    <a:pt x="1307" y="13800"/>
                    <a:pt x="1338" y="13739"/>
                    <a:pt x="1338" y="13679"/>
                  </a:cubicBezTo>
                  <a:cubicBezTo>
                    <a:pt x="1338" y="13587"/>
                    <a:pt x="1338" y="13496"/>
                    <a:pt x="1368" y="13496"/>
                  </a:cubicBezTo>
                  <a:cubicBezTo>
                    <a:pt x="1368" y="13466"/>
                    <a:pt x="1368" y="13466"/>
                    <a:pt x="1338" y="13466"/>
                  </a:cubicBezTo>
                  <a:cubicBezTo>
                    <a:pt x="1307" y="13466"/>
                    <a:pt x="1247" y="13405"/>
                    <a:pt x="1277" y="13253"/>
                  </a:cubicBezTo>
                  <a:cubicBezTo>
                    <a:pt x="1277" y="13162"/>
                    <a:pt x="1277" y="13040"/>
                    <a:pt x="1216" y="13040"/>
                  </a:cubicBezTo>
                  <a:cubicBezTo>
                    <a:pt x="1216" y="12980"/>
                    <a:pt x="1216" y="12980"/>
                    <a:pt x="1277" y="12980"/>
                  </a:cubicBezTo>
                  <a:cubicBezTo>
                    <a:pt x="1338" y="12980"/>
                    <a:pt x="1338" y="12888"/>
                    <a:pt x="1247" y="12828"/>
                  </a:cubicBezTo>
                  <a:cubicBezTo>
                    <a:pt x="1216" y="12828"/>
                    <a:pt x="1216" y="12767"/>
                    <a:pt x="1247" y="12736"/>
                  </a:cubicBezTo>
                  <a:cubicBezTo>
                    <a:pt x="1247" y="12736"/>
                    <a:pt x="1247" y="12676"/>
                    <a:pt x="1216" y="12645"/>
                  </a:cubicBezTo>
                  <a:cubicBezTo>
                    <a:pt x="1155" y="12615"/>
                    <a:pt x="1155" y="12615"/>
                    <a:pt x="1186" y="12524"/>
                  </a:cubicBezTo>
                  <a:cubicBezTo>
                    <a:pt x="1216" y="12524"/>
                    <a:pt x="1216" y="12463"/>
                    <a:pt x="1216" y="12432"/>
                  </a:cubicBezTo>
                  <a:cubicBezTo>
                    <a:pt x="1186" y="12341"/>
                    <a:pt x="1155" y="11885"/>
                    <a:pt x="1186" y="11825"/>
                  </a:cubicBezTo>
                  <a:cubicBezTo>
                    <a:pt x="1155" y="11794"/>
                    <a:pt x="1155" y="11794"/>
                    <a:pt x="1155" y="11764"/>
                  </a:cubicBezTo>
                  <a:cubicBezTo>
                    <a:pt x="1216" y="11703"/>
                    <a:pt x="1186" y="11673"/>
                    <a:pt x="1095" y="11673"/>
                  </a:cubicBezTo>
                  <a:lnTo>
                    <a:pt x="1095" y="11703"/>
                  </a:lnTo>
                  <a:lnTo>
                    <a:pt x="1095" y="11764"/>
                  </a:lnTo>
                  <a:cubicBezTo>
                    <a:pt x="1034" y="11764"/>
                    <a:pt x="1034" y="11612"/>
                    <a:pt x="1125" y="11612"/>
                  </a:cubicBezTo>
                  <a:cubicBezTo>
                    <a:pt x="1216" y="11581"/>
                    <a:pt x="1216" y="11581"/>
                    <a:pt x="1125" y="11551"/>
                  </a:cubicBezTo>
                  <a:cubicBezTo>
                    <a:pt x="1064" y="11490"/>
                    <a:pt x="1064" y="11460"/>
                    <a:pt x="1125" y="11399"/>
                  </a:cubicBezTo>
                  <a:cubicBezTo>
                    <a:pt x="1186" y="11399"/>
                    <a:pt x="1186" y="11399"/>
                    <a:pt x="1125" y="11369"/>
                  </a:cubicBezTo>
                  <a:cubicBezTo>
                    <a:pt x="973" y="11277"/>
                    <a:pt x="912" y="11156"/>
                    <a:pt x="1064" y="11156"/>
                  </a:cubicBezTo>
                  <a:cubicBezTo>
                    <a:pt x="1125" y="11156"/>
                    <a:pt x="1155" y="11095"/>
                    <a:pt x="1155" y="11065"/>
                  </a:cubicBezTo>
                  <a:cubicBezTo>
                    <a:pt x="1155" y="11034"/>
                    <a:pt x="1125" y="11034"/>
                    <a:pt x="1095" y="11034"/>
                  </a:cubicBezTo>
                  <a:cubicBezTo>
                    <a:pt x="1079" y="11042"/>
                    <a:pt x="1068" y="11046"/>
                    <a:pt x="1060" y="11046"/>
                  </a:cubicBezTo>
                  <a:cubicBezTo>
                    <a:pt x="1038" y="11046"/>
                    <a:pt x="1049" y="11011"/>
                    <a:pt x="1095" y="10943"/>
                  </a:cubicBezTo>
                  <a:cubicBezTo>
                    <a:pt x="1186" y="10821"/>
                    <a:pt x="1186" y="10730"/>
                    <a:pt x="1095" y="10609"/>
                  </a:cubicBezTo>
                  <a:cubicBezTo>
                    <a:pt x="1029" y="10477"/>
                    <a:pt x="1011" y="10377"/>
                    <a:pt x="1040" y="10377"/>
                  </a:cubicBezTo>
                  <a:cubicBezTo>
                    <a:pt x="1051" y="10377"/>
                    <a:pt x="1069" y="10392"/>
                    <a:pt x="1095" y="10426"/>
                  </a:cubicBezTo>
                  <a:cubicBezTo>
                    <a:pt x="1125" y="10472"/>
                    <a:pt x="1140" y="10495"/>
                    <a:pt x="1144" y="10495"/>
                  </a:cubicBezTo>
                  <a:cubicBezTo>
                    <a:pt x="1148" y="10495"/>
                    <a:pt x="1140" y="10472"/>
                    <a:pt x="1125" y="10426"/>
                  </a:cubicBezTo>
                  <a:cubicBezTo>
                    <a:pt x="1125" y="10335"/>
                    <a:pt x="1095" y="10244"/>
                    <a:pt x="1095" y="10214"/>
                  </a:cubicBezTo>
                  <a:cubicBezTo>
                    <a:pt x="1095" y="10183"/>
                    <a:pt x="1064" y="10122"/>
                    <a:pt x="1034" y="10122"/>
                  </a:cubicBezTo>
                  <a:cubicBezTo>
                    <a:pt x="1095" y="10092"/>
                    <a:pt x="1125" y="10001"/>
                    <a:pt x="1034" y="9910"/>
                  </a:cubicBezTo>
                  <a:lnTo>
                    <a:pt x="1034" y="9849"/>
                  </a:lnTo>
                  <a:cubicBezTo>
                    <a:pt x="1034" y="9788"/>
                    <a:pt x="1034" y="9788"/>
                    <a:pt x="1003" y="9758"/>
                  </a:cubicBezTo>
                  <a:cubicBezTo>
                    <a:pt x="973" y="9697"/>
                    <a:pt x="1003" y="9666"/>
                    <a:pt x="1034" y="9636"/>
                  </a:cubicBezTo>
                  <a:cubicBezTo>
                    <a:pt x="1064" y="9575"/>
                    <a:pt x="1095" y="9545"/>
                    <a:pt x="1064" y="9545"/>
                  </a:cubicBezTo>
                  <a:cubicBezTo>
                    <a:pt x="1034" y="9545"/>
                    <a:pt x="973" y="9454"/>
                    <a:pt x="943" y="9423"/>
                  </a:cubicBezTo>
                  <a:cubicBezTo>
                    <a:pt x="920" y="9379"/>
                    <a:pt x="931" y="9351"/>
                    <a:pt x="950" y="9351"/>
                  </a:cubicBezTo>
                  <a:cubicBezTo>
                    <a:pt x="957" y="9351"/>
                    <a:pt x="965" y="9354"/>
                    <a:pt x="973" y="9362"/>
                  </a:cubicBezTo>
                  <a:cubicBezTo>
                    <a:pt x="1003" y="9362"/>
                    <a:pt x="1003" y="9362"/>
                    <a:pt x="1034" y="9271"/>
                  </a:cubicBezTo>
                  <a:cubicBezTo>
                    <a:pt x="1034" y="9241"/>
                    <a:pt x="1034" y="9150"/>
                    <a:pt x="1003" y="9150"/>
                  </a:cubicBezTo>
                  <a:cubicBezTo>
                    <a:pt x="973" y="9150"/>
                    <a:pt x="943" y="8907"/>
                    <a:pt x="973" y="8846"/>
                  </a:cubicBezTo>
                  <a:lnTo>
                    <a:pt x="973" y="8785"/>
                  </a:lnTo>
                  <a:cubicBezTo>
                    <a:pt x="973" y="8724"/>
                    <a:pt x="912" y="8694"/>
                    <a:pt x="912" y="8663"/>
                  </a:cubicBezTo>
                  <a:cubicBezTo>
                    <a:pt x="912" y="8663"/>
                    <a:pt x="912" y="8603"/>
                    <a:pt x="882" y="8572"/>
                  </a:cubicBezTo>
                  <a:cubicBezTo>
                    <a:pt x="882" y="8511"/>
                    <a:pt x="882" y="8481"/>
                    <a:pt x="912" y="8481"/>
                  </a:cubicBezTo>
                  <a:cubicBezTo>
                    <a:pt x="821" y="8451"/>
                    <a:pt x="821" y="8451"/>
                    <a:pt x="912" y="8390"/>
                  </a:cubicBezTo>
                  <a:cubicBezTo>
                    <a:pt x="973" y="8390"/>
                    <a:pt x="973" y="8390"/>
                    <a:pt x="882" y="8359"/>
                  </a:cubicBezTo>
                  <a:cubicBezTo>
                    <a:pt x="851" y="8299"/>
                    <a:pt x="851" y="8299"/>
                    <a:pt x="882" y="8268"/>
                  </a:cubicBezTo>
                  <a:cubicBezTo>
                    <a:pt x="912" y="8268"/>
                    <a:pt x="912" y="8238"/>
                    <a:pt x="882" y="8238"/>
                  </a:cubicBezTo>
                  <a:cubicBezTo>
                    <a:pt x="821" y="8177"/>
                    <a:pt x="760" y="8055"/>
                    <a:pt x="821" y="8055"/>
                  </a:cubicBezTo>
                  <a:cubicBezTo>
                    <a:pt x="821" y="8055"/>
                    <a:pt x="821" y="8025"/>
                    <a:pt x="791" y="7964"/>
                  </a:cubicBezTo>
                  <a:cubicBezTo>
                    <a:pt x="730" y="7934"/>
                    <a:pt x="730" y="7934"/>
                    <a:pt x="791" y="7934"/>
                  </a:cubicBezTo>
                  <a:cubicBezTo>
                    <a:pt x="851" y="7903"/>
                    <a:pt x="851" y="7843"/>
                    <a:pt x="791" y="7812"/>
                  </a:cubicBezTo>
                  <a:cubicBezTo>
                    <a:pt x="791" y="7812"/>
                    <a:pt x="730" y="7752"/>
                    <a:pt x="760" y="7721"/>
                  </a:cubicBezTo>
                  <a:cubicBezTo>
                    <a:pt x="789" y="7635"/>
                    <a:pt x="818" y="7415"/>
                    <a:pt x="770" y="7415"/>
                  </a:cubicBezTo>
                  <a:cubicBezTo>
                    <a:pt x="767" y="7415"/>
                    <a:pt x="764" y="7415"/>
                    <a:pt x="760" y="7417"/>
                  </a:cubicBezTo>
                  <a:lnTo>
                    <a:pt x="730" y="7356"/>
                  </a:lnTo>
                  <a:cubicBezTo>
                    <a:pt x="760" y="7265"/>
                    <a:pt x="760" y="7204"/>
                    <a:pt x="730" y="7174"/>
                  </a:cubicBezTo>
                  <a:lnTo>
                    <a:pt x="699" y="7144"/>
                  </a:lnTo>
                  <a:cubicBezTo>
                    <a:pt x="730" y="7144"/>
                    <a:pt x="760" y="7083"/>
                    <a:pt x="760" y="7052"/>
                  </a:cubicBezTo>
                  <a:cubicBezTo>
                    <a:pt x="760" y="6992"/>
                    <a:pt x="760" y="6992"/>
                    <a:pt x="730" y="6992"/>
                  </a:cubicBezTo>
                  <a:cubicBezTo>
                    <a:pt x="720" y="7010"/>
                    <a:pt x="714" y="7018"/>
                    <a:pt x="709" y="7018"/>
                  </a:cubicBezTo>
                  <a:cubicBezTo>
                    <a:pt x="697" y="7018"/>
                    <a:pt x="690" y="6982"/>
                    <a:pt x="669" y="6961"/>
                  </a:cubicBezTo>
                  <a:cubicBezTo>
                    <a:pt x="669" y="6931"/>
                    <a:pt x="699" y="6870"/>
                    <a:pt x="760" y="6870"/>
                  </a:cubicBezTo>
                  <a:lnTo>
                    <a:pt x="730" y="6840"/>
                  </a:lnTo>
                  <a:cubicBezTo>
                    <a:pt x="669" y="6840"/>
                    <a:pt x="669" y="6779"/>
                    <a:pt x="699" y="6779"/>
                  </a:cubicBezTo>
                  <a:cubicBezTo>
                    <a:pt x="730" y="6748"/>
                    <a:pt x="730" y="6688"/>
                    <a:pt x="730" y="6657"/>
                  </a:cubicBezTo>
                  <a:cubicBezTo>
                    <a:pt x="710" y="6657"/>
                    <a:pt x="716" y="6644"/>
                    <a:pt x="723" y="6644"/>
                  </a:cubicBezTo>
                  <a:cubicBezTo>
                    <a:pt x="726" y="6644"/>
                    <a:pt x="730" y="6647"/>
                    <a:pt x="730" y="6657"/>
                  </a:cubicBezTo>
                  <a:lnTo>
                    <a:pt x="760" y="6657"/>
                  </a:lnTo>
                  <a:cubicBezTo>
                    <a:pt x="791" y="6627"/>
                    <a:pt x="760" y="6627"/>
                    <a:pt x="730" y="6627"/>
                  </a:cubicBezTo>
                  <a:lnTo>
                    <a:pt x="730" y="6536"/>
                  </a:lnTo>
                  <a:cubicBezTo>
                    <a:pt x="730" y="6515"/>
                    <a:pt x="715" y="6479"/>
                    <a:pt x="696" y="6479"/>
                  </a:cubicBezTo>
                  <a:cubicBezTo>
                    <a:pt x="688" y="6479"/>
                    <a:pt x="678" y="6486"/>
                    <a:pt x="669" y="6505"/>
                  </a:cubicBezTo>
                  <a:cubicBezTo>
                    <a:pt x="639" y="6505"/>
                    <a:pt x="608" y="6505"/>
                    <a:pt x="608" y="6444"/>
                  </a:cubicBezTo>
                  <a:cubicBezTo>
                    <a:pt x="588" y="6444"/>
                    <a:pt x="595" y="6431"/>
                    <a:pt x="602" y="6431"/>
                  </a:cubicBezTo>
                  <a:cubicBezTo>
                    <a:pt x="605" y="6431"/>
                    <a:pt x="608" y="6434"/>
                    <a:pt x="608" y="6444"/>
                  </a:cubicBezTo>
                  <a:cubicBezTo>
                    <a:pt x="639" y="6444"/>
                    <a:pt x="669" y="6444"/>
                    <a:pt x="669" y="6414"/>
                  </a:cubicBezTo>
                  <a:cubicBezTo>
                    <a:pt x="669" y="6353"/>
                    <a:pt x="699" y="6353"/>
                    <a:pt x="699" y="6353"/>
                  </a:cubicBezTo>
                  <a:cubicBezTo>
                    <a:pt x="712" y="6362"/>
                    <a:pt x="722" y="6366"/>
                    <a:pt x="730" y="6366"/>
                  </a:cubicBezTo>
                  <a:cubicBezTo>
                    <a:pt x="774" y="6366"/>
                    <a:pt x="726" y="6227"/>
                    <a:pt x="699" y="6201"/>
                  </a:cubicBezTo>
                  <a:cubicBezTo>
                    <a:pt x="639" y="6110"/>
                    <a:pt x="608" y="6080"/>
                    <a:pt x="699" y="6049"/>
                  </a:cubicBezTo>
                  <a:cubicBezTo>
                    <a:pt x="760" y="6049"/>
                    <a:pt x="699" y="5989"/>
                    <a:pt x="578" y="5928"/>
                  </a:cubicBezTo>
                  <a:lnTo>
                    <a:pt x="456" y="5897"/>
                  </a:lnTo>
                  <a:lnTo>
                    <a:pt x="578" y="5897"/>
                  </a:lnTo>
                  <a:cubicBezTo>
                    <a:pt x="730" y="5837"/>
                    <a:pt x="730" y="5837"/>
                    <a:pt x="639" y="5715"/>
                  </a:cubicBezTo>
                  <a:cubicBezTo>
                    <a:pt x="578" y="5654"/>
                    <a:pt x="578" y="5654"/>
                    <a:pt x="639" y="5654"/>
                  </a:cubicBezTo>
                  <a:cubicBezTo>
                    <a:pt x="669" y="5654"/>
                    <a:pt x="669" y="5593"/>
                    <a:pt x="639" y="5472"/>
                  </a:cubicBezTo>
                  <a:cubicBezTo>
                    <a:pt x="639" y="5350"/>
                    <a:pt x="639" y="5289"/>
                    <a:pt x="608" y="5289"/>
                  </a:cubicBezTo>
                  <a:lnTo>
                    <a:pt x="578" y="5229"/>
                  </a:lnTo>
                  <a:cubicBezTo>
                    <a:pt x="648" y="5182"/>
                    <a:pt x="628" y="5117"/>
                    <a:pt x="588" y="5117"/>
                  </a:cubicBezTo>
                  <a:cubicBezTo>
                    <a:pt x="576" y="5117"/>
                    <a:pt x="562" y="5123"/>
                    <a:pt x="547" y="5137"/>
                  </a:cubicBezTo>
                  <a:lnTo>
                    <a:pt x="547" y="5046"/>
                  </a:lnTo>
                  <a:lnTo>
                    <a:pt x="578" y="5046"/>
                  </a:lnTo>
                  <a:cubicBezTo>
                    <a:pt x="608" y="5046"/>
                    <a:pt x="608" y="4955"/>
                    <a:pt x="578" y="4621"/>
                  </a:cubicBezTo>
                  <a:cubicBezTo>
                    <a:pt x="547" y="4256"/>
                    <a:pt x="547" y="4195"/>
                    <a:pt x="487" y="4195"/>
                  </a:cubicBezTo>
                  <a:cubicBezTo>
                    <a:pt x="396" y="4165"/>
                    <a:pt x="396" y="4134"/>
                    <a:pt x="456" y="4134"/>
                  </a:cubicBezTo>
                  <a:cubicBezTo>
                    <a:pt x="517" y="4134"/>
                    <a:pt x="547" y="4074"/>
                    <a:pt x="517" y="4074"/>
                  </a:cubicBezTo>
                  <a:cubicBezTo>
                    <a:pt x="517" y="4074"/>
                    <a:pt x="487" y="3982"/>
                    <a:pt x="517" y="3952"/>
                  </a:cubicBezTo>
                  <a:cubicBezTo>
                    <a:pt x="578" y="3830"/>
                    <a:pt x="547" y="3770"/>
                    <a:pt x="517" y="3770"/>
                  </a:cubicBezTo>
                  <a:cubicBezTo>
                    <a:pt x="498" y="3789"/>
                    <a:pt x="488" y="3796"/>
                    <a:pt x="484" y="3796"/>
                  </a:cubicBezTo>
                  <a:cubicBezTo>
                    <a:pt x="475" y="3796"/>
                    <a:pt x="496" y="3760"/>
                    <a:pt x="517" y="3739"/>
                  </a:cubicBezTo>
                  <a:cubicBezTo>
                    <a:pt x="547" y="3678"/>
                    <a:pt x="578" y="3648"/>
                    <a:pt x="547" y="3648"/>
                  </a:cubicBezTo>
                  <a:cubicBezTo>
                    <a:pt x="517" y="3618"/>
                    <a:pt x="456" y="3344"/>
                    <a:pt x="517" y="3344"/>
                  </a:cubicBezTo>
                  <a:lnTo>
                    <a:pt x="517" y="3253"/>
                  </a:lnTo>
                  <a:cubicBezTo>
                    <a:pt x="513" y="3257"/>
                    <a:pt x="509" y="3259"/>
                    <a:pt x="506" y="3259"/>
                  </a:cubicBezTo>
                  <a:cubicBezTo>
                    <a:pt x="487" y="3259"/>
                    <a:pt x="487" y="3180"/>
                    <a:pt x="487" y="3101"/>
                  </a:cubicBezTo>
                  <a:cubicBezTo>
                    <a:pt x="487" y="3010"/>
                    <a:pt x="487" y="2979"/>
                    <a:pt x="517" y="2979"/>
                  </a:cubicBezTo>
                  <a:cubicBezTo>
                    <a:pt x="525" y="2987"/>
                    <a:pt x="530" y="2991"/>
                    <a:pt x="535" y="2991"/>
                  </a:cubicBezTo>
                  <a:cubicBezTo>
                    <a:pt x="547" y="2991"/>
                    <a:pt x="547" y="2957"/>
                    <a:pt x="547" y="2888"/>
                  </a:cubicBezTo>
                  <a:cubicBezTo>
                    <a:pt x="547" y="2858"/>
                    <a:pt x="487" y="2797"/>
                    <a:pt x="487" y="2736"/>
                  </a:cubicBezTo>
                  <a:cubicBezTo>
                    <a:pt x="456" y="2736"/>
                    <a:pt x="426" y="2706"/>
                    <a:pt x="426" y="2645"/>
                  </a:cubicBezTo>
                  <a:lnTo>
                    <a:pt x="456" y="2645"/>
                  </a:lnTo>
                  <a:lnTo>
                    <a:pt x="547" y="2675"/>
                  </a:lnTo>
                  <a:cubicBezTo>
                    <a:pt x="547" y="2645"/>
                    <a:pt x="547" y="2584"/>
                    <a:pt x="517" y="2584"/>
                  </a:cubicBezTo>
                  <a:cubicBezTo>
                    <a:pt x="578" y="2554"/>
                    <a:pt x="578" y="2493"/>
                    <a:pt x="608" y="2432"/>
                  </a:cubicBezTo>
                  <a:cubicBezTo>
                    <a:pt x="608" y="2341"/>
                    <a:pt x="639" y="2250"/>
                    <a:pt x="639" y="2220"/>
                  </a:cubicBezTo>
                  <a:cubicBezTo>
                    <a:pt x="730" y="2189"/>
                    <a:pt x="821" y="1946"/>
                    <a:pt x="791" y="1885"/>
                  </a:cubicBezTo>
                  <a:cubicBezTo>
                    <a:pt x="760" y="1885"/>
                    <a:pt x="760" y="1824"/>
                    <a:pt x="821" y="1824"/>
                  </a:cubicBezTo>
                  <a:cubicBezTo>
                    <a:pt x="882" y="1794"/>
                    <a:pt x="882" y="1794"/>
                    <a:pt x="882" y="1733"/>
                  </a:cubicBezTo>
                  <a:cubicBezTo>
                    <a:pt x="851" y="1672"/>
                    <a:pt x="912" y="1672"/>
                    <a:pt x="973" y="1642"/>
                  </a:cubicBezTo>
                  <a:cubicBezTo>
                    <a:pt x="990" y="1648"/>
                    <a:pt x="1006" y="1650"/>
                    <a:pt x="1019" y="1650"/>
                  </a:cubicBezTo>
                  <a:cubicBezTo>
                    <a:pt x="1074" y="1650"/>
                    <a:pt x="1089" y="1606"/>
                    <a:pt x="1064" y="1581"/>
                  </a:cubicBezTo>
                  <a:cubicBezTo>
                    <a:pt x="1095" y="1490"/>
                    <a:pt x="1155" y="1429"/>
                    <a:pt x="1186" y="1368"/>
                  </a:cubicBezTo>
                  <a:cubicBezTo>
                    <a:pt x="1216" y="1277"/>
                    <a:pt x="1247" y="1277"/>
                    <a:pt x="1186" y="1277"/>
                  </a:cubicBezTo>
                  <a:cubicBezTo>
                    <a:pt x="1155" y="1247"/>
                    <a:pt x="1186" y="1186"/>
                    <a:pt x="1186" y="1186"/>
                  </a:cubicBezTo>
                  <a:cubicBezTo>
                    <a:pt x="1201" y="1140"/>
                    <a:pt x="1216" y="1125"/>
                    <a:pt x="1224" y="1125"/>
                  </a:cubicBezTo>
                  <a:cubicBezTo>
                    <a:pt x="1231" y="1125"/>
                    <a:pt x="1231" y="1140"/>
                    <a:pt x="1216" y="1156"/>
                  </a:cubicBezTo>
                  <a:cubicBezTo>
                    <a:pt x="1180" y="1210"/>
                    <a:pt x="1187" y="1221"/>
                    <a:pt x="1205" y="1221"/>
                  </a:cubicBezTo>
                  <a:cubicBezTo>
                    <a:pt x="1217" y="1221"/>
                    <a:pt x="1234" y="1216"/>
                    <a:pt x="1247" y="1216"/>
                  </a:cubicBezTo>
                  <a:cubicBezTo>
                    <a:pt x="1307" y="1216"/>
                    <a:pt x="1368" y="1156"/>
                    <a:pt x="1399" y="1125"/>
                  </a:cubicBezTo>
                  <a:lnTo>
                    <a:pt x="1551" y="1004"/>
                  </a:lnTo>
                  <a:cubicBezTo>
                    <a:pt x="1672" y="943"/>
                    <a:pt x="1703" y="943"/>
                    <a:pt x="1703" y="912"/>
                  </a:cubicBezTo>
                  <a:lnTo>
                    <a:pt x="1672" y="882"/>
                  </a:lnTo>
                  <a:lnTo>
                    <a:pt x="1672" y="882"/>
                  </a:lnTo>
                  <a:cubicBezTo>
                    <a:pt x="1676" y="884"/>
                    <a:pt x="1682" y="885"/>
                    <a:pt x="1689" y="885"/>
                  </a:cubicBezTo>
                  <a:cubicBezTo>
                    <a:pt x="1787" y="885"/>
                    <a:pt x="2160" y="694"/>
                    <a:pt x="2189" y="609"/>
                  </a:cubicBezTo>
                  <a:lnTo>
                    <a:pt x="2189" y="669"/>
                  </a:lnTo>
                  <a:cubicBezTo>
                    <a:pt x="2198" y="678"/>
                    <a:pt x="2207" y="682"/>
                    <a:pt x="2217" y="682"/>
                  </a:cubicBezTo>
                  <a:cubicBezTo>
                    <a:pt x="2242" y="682"/>
                    <a:pt x="2276" y="660"/>
                    <a:pt x="2341" y="639"/>
                  </a:cubicBezTo>
                  <a:cubicBezTo>
                    <a:pt x="2371" y="639"/>
                    <a:pt x="2523" y="548"/>
                    <a:pt x="2645" y="517"/>
                  </a:cubicBezTo>
                  <a:cubicBezTo>
                    <a:pt x="2827" y="487"/>
                    <a:pt x="2949" y="487"/>
                    <a:pt x="2949" y="457"/>
                  </a:cubicBezTo>
                  <a:cubicBezTo>
                    <a:pt x="2979" y="457"/>
                    <a:pt x="2979" y="457"/>
                    <a:pt x="2979" y="487"/>
                  </a:cubicBezTo>
                  <a:cubicBezTo>
                    <a:pt x="2949" y="517"/>
                    <a:pt x="3010" y="517"/>
                    <a:pt x="3040" y="517"/>
                  </a:cubicBezTo>
                  <a:cubicBezTo>
                    <a:pt x="3070" y="517"/>
                    <a:pt x="3070" y="487"/>
                    <a:pt x="3070" y="457"/>
                  </a:cubicBezTo>
                  <a:cubicBezTo>
                    <a:pt x="3070" y="426"/>
                    <a:pt x="3086" y="411"/>
                    <a:pt x="3112" y="411"/>
                  </a:cubicBezTo>
                  <a:cubicBezTo>
                    <a:pt x="3139" y="411"/>
                    <a:pt x="3177" y="426"/>
                    <a:pt x="3222" y="457"/>
                  </a:cubicBezTo>
                  <a:cubicBezTo>
                    <a:pt x="3268" y="472"/>
                    <a:pt x="3329" y="479"/>
                    <a:pt x="3389" y="479"/>
                  </a:cubicBezTo>
                  <a:cubicBezTo>
                    <a:pt x="3450" y="479"/>
                    <a:pt x="3511" y="472"/>
                    <a:pt x="3557" y="457"/>
                  </a:cubicBezTo>
                  <a:cubicBezTo>
                    <a:pt x="3617" y="487"/>
                    <a:pt x="3648" y="487"/>
                    <a:pt x="3648" y="517"/>
                  </a:cubicBezTo>
                  <a:cubicBezTo>
                    <a:pt x="3669" y="538"/>
                    <a:pt x="3704" y="574"/>
                    <a:pt x="3764" y="574"/>
                  </a:cubicBezTo>
                  <a:cubicBezTo>
                    <a:pt x="3791" y="574"/>
                    <a:pt x="3823" y="567"/>
                    <a:pt x="3861" y="548"/>
                  </a:cubicBezTo>
                  <a:cubicBezTo>
                    <a:pt x="3891" y="578"/>
                    <a:pt x="3891" y="578"/>
                    <a:pt x="3891" y="609"/>
                  </a:cubicBezTo>
                  <a:cubicBezTo>
                    <a:pt x="3913" y="630"/>
                    <a:pt x="3919" y="652"/>
                    <a:pt x="3942" y="652"/>
                  </a:cubicBezTo>
                  <a:cubicBezTo>
                    <a:pt x="3952" y="652"/>
                    <a:pt x="3964" y="648"/>
                    <a:pt x="3982" y="639"/>
                  </a:cubicBezTo>
                  <a:cubicBezTo>
                    <a:pt x="4073" y="639"/>
                    <a:pt x="4195" y="669"/>
                    <a:pt x="4256" y="730"/>
                  </a:cubicBezTo>
                  <a:cubicBezTo>
                    <a:pt x="4271" y="745"/>
                    <a:pt x="4286" y="753"/>
                    <a:pt x="4301" y="753"/>
                  </a:cubicBezTo>
                  <a:cubicBezTo>
                    <a:pt x="4317" y="753"/>
                    <a:pt x="4332" y="745"/>
                    <a:pt x="4347" y="730"/>
                  </a:cubicBezTo>
                  <a:cubicBezTo>
                    <a:pt x="4347" y="723"/>
                    <a:pt x="4348" y="717"/>
                    <a:pt x="4350" y="710"/>
                  </a:cubicBezTo>
                  <a:lnTo>
                    <a:pt x="4350" y="710"/>
                  </a:lnTo>
                  <a:cubicBezTo>
                    <a:pt x="4365" y="753"/>
                    <a:pt x="4372" y="772"/>
                    <a:pt x="4385" y="772"/>
                  </a:cubicBezTo>
                  <a:cubicBezTo>
                    <a:pt x="4396" y="772"/>
                    <a:pt x="4411" y="757"/>
                    <a:pt x="4438" y="730"/>
                  </a:cubicBezTo>
                  <a:cubicBezTo>
                    <a:pt x="4447" y="721"/>
                    <a:pt x="4456" y="718"/>
                    <a:pt x="4463" y="718"/>
                  </a:cubicBezTo>
                  <a:cubicBezTo>
                    <a:pt x="4481" y="718"/>
                    <a:pt x="4490" y="739"/>
                    <a:pt x="4469" y="761"/>
                  </a:cubicBezTo>
                  <a:cubicBezTo>
                    <a:pt x="4499" y="821"/>
                    <a:pt x="4529" y="852"/>
                    <a:pt x="4529" y="852"/>
                  </a:cubicBezTo>
                  <a:cubicBezTo>
                    <a:pt x="4560" y="852"/>
                    <a:pt x="4772" y="943"/>
                    <a:pt x="4955" y="1095"/>
                  </a:cubicBezTo>
                  <a:cubicBezTo>
                    <a:pt x="5173" y="1286"/>
                    <a:pt x="5269" y="1403"/>
                    <a:pt x="5308" y="1403"/>
                  </a:cubicBezTo>
                  <a:cubicBezTo>
                    <a:pt x="5313" y="1403"/>
                    <a:pt x="5317" y="1402"/>
                    <a:pt x="5320" y="1399"/>
                  </a:cubicBezTo>
                  <a:cubicBezTo>
                    <a:pt x="5380" y="1399"/>
                    <a:pt x="5380" y="1399"/>
                    <a:pt x="5380" y="1460"/>
                  </a:cubicBezTo>
                  <a:cubicBezTo>
                    <a:pt x="5380" y="1520"/>
                    <a:pt x="5380" y="1551"/>
                    <a:pt x="5411" y="1581"/>
                  </a:cubicBezTo>
                  <a:cubicBezTo>
                    <a:pt x="5441" y="1612"/>
                    <a:pt x="5472" y="1672"/>
                    <a:pt x="5441" y="1672"/>
                  </a:cubicBezTo>
                  <a:cubicBezTo>
                    <a:pt x="5502" y="1703"/>
                    <a:pt x="5502" y="1703"/>
                    <a:pt x="5502" y="1733"/>
                  </a:cubicBezTo>
                  <a:cubicBezTo>
                    <a:pt x="5472" y="1764"/>
                    <a:pt x="5502" y="1794"/>
                    <a:pt x="5563" y="1794"/>
                  </a:cubicBezTo>
                  <a:cubicBezTo>
                    <a:pt x="5654" y="1794"/>
                    <a:pt x="5654" y="1824"/>
                    <a:pt x="5593" y="1855"/>
                  </a:cubicBezTo>
                  <a:cubicBezTo>
                    <a:pt x="5568" y="1855"/>
                    <a:pt x="5585" y="1960"/>
                    <a:pt x="5591" y="1960"/>
                  </a:cubicBezTo>
                  <a:cubicBezTo>
                    <a:pt x="5592" y="1960"/>
                    <a:pt x="5593" y="1956"/>
                    <a:pt x="5593" y="1946"/>
                  </a:cubicBezTo>
                  <a:cubicBezTo>
                    <a:pt x="5597" y="1942"/>
                    <a:pt x="5602" y="1940"/>
                    <a:pt x="5606" y="1940"/>
                  </a:cubicBezTo>
                  <a:cubicBezTo>
                    <a:pt x="5633" y="1940"/>
                    <a:pt x="5662" y="2011"/>
                    <a:pt x="5715" y="2037"/>
                  </a:cubicBezTo>
                  <a:cubicBezTo>
                    <a:pt x="5745" y="2068"/>
                    <a:pt x="5745" y="2098"/>
                    <a:pt x="5715" y="2128"/>
                  </a:cubicBezTo>
                  <a:cubicBezTo>
                    <a:pt x="5684" y="2189"/>
                    <a:pt x="5806" y="2371"/>
                    <a:pt x="5867" y="2402"/>
                  </a:cubicBezTo>
                  <a:cubicBezTo>
                    <a:pt x="5897" y="2402"/>
                    <a:pt x="5897" y="2432"/>
                    <a:pt x="5867" y="2432"/>
                  </a:cubicBezTo>
                  <a:cubicBezTo>
                    <a:pt x="5836" y="2463"/>
                    <a:pt x="5836" y="2493"/>
                    <a:pt x="5867" y="2523"/>
                  </a:cubicBezTo>
                  <a:cubicBezTo>
                    <a:pt x="5897" y="2584"/>
                    <a:pt x="5867" y="2584"/>
                    <a:pt x="5836" y="2584"/>
                  </a:cubicBezTo>
                  <a:cubicBezTo>
                    <a:pt x="5821" y="2577"/>
                    <a:pt x="5812" y="2573"/>
                    <a:pt x="5806" y="2573"/>
                  </a:cubicBezTo>
                  <a:cubicBezTo>
                    <a:pt x="5789" y="2573"/>
                    <a:pt x="5806" y="2607"/>
                    <a:pt x="5806" y="2675"/>
                  </a:cubicBezTo>
                  <a:cubicBezTo>
                    <a:pt x="5867" y="2706"/>
                    <a:pt x="5897" y="2888"/>
                    <a:pt x="5897" y="3010"/>
                  </a:cubicBezTo>
                  <a:cubicBezTo>
                    <a:pt x="5897" y="3223"/>
                    <a:pt x="5958" y="3253"/>
                    <a:pt x="6019" y="3344"/>
                  </a:cubicBezTo>
                  <a:lnTo>
                    <a:pt x="6080" y="3375"/>
                  </a:lnTo>
                  <a:lnTo>
                    <a:pt x="6019" y="3375"/>
                  </a:lnTo>
                  <a:cubicBezTo>
                    <a:pt x="5988" y="3375"/>
                    <a:pt x="5928" y="3435"/>
                    <a:pt x="5928" y="3435"/>
                  </a:cubicBezTo>
                  <a:cubicBezTo>
                    <a:pt x="5928" y="3466"/>
                    <a:pt x="5958" y="3466"/>
                    <a:pt x="5988" y="3466"/>
                  </a:cubicBezTo>
                  <a:cubicBezTo>
                    <a:pt x="6019" y="3466"/>
                    <a:pt x="6019" y="3527"/>
                    <a:pt x="5988" y="3587"/>
                  </a:cubicBezTo>
                  <a:cubicBezTo>
                    <a:pt x="5958" y="3678"/>
                    <a:pt x="5958" y="3739"/>
                    <a:pt x="6019" y="3770"/>
                  </a:cubicBezTo>
                  <a:cubicBezTo>
                    <a:pt x="6019" y="3800"/>
                    <a:pt x="6019" y="3861"/>
                    <a:pt x="5988" y="3891"/>
                  </a:cubicBezTo>
                  <a:cubicBezTo>
                    <a:pt x="5988" y="3952"/>
                    <a:pt x="5988" y="3952"/>
                    <a:pt x="6019" y="3952"/>
                  </a:cubicBezTo>
                  <a:cubicBezTo>
                    <a:pt x="6049" y="3952"/>
                    <a:pt x="6049" y="3982"/>
                    <a:pt x="6019" y="4013"/>
                  </a:cubicBezTo>
                  <a:cubicBezTo>
                    <a:pt x="5958" y="4074"/>
                    <a:pt x="5958" y="4195"/>
                    <a:pt x="6019" y="4195"/>
                  </a:cubicBezTo>
                  <a:cubicBezTo>
                    <a:pt x="6049" y="4195"/>
                    <a:pt x="6049" y="4226"/>
                    <a:pt x="6049" y="4286"/>
                  </a:cubicBezTo>
                  <a:cubicBezTo>
                    <a:pt x="6049" y="4317"/>
                    <a:pt x="6049" y="4378"/>
                    <a:pt x="6080" y="4408"/>
                  </a:cubicBezTo>
                  <a:lnTo>
                    <a:pt x="6110" y="4499"/>
                  </a:lnTo>
                  <a:cubicBezTo>
                    <a:pt x="6110" y="4507"/>
                    <a:pt x="6108" y="4511"/>
                    <a:pt x="6104" y="4511"/>
                  </a:cubicBezTo>
                  <a:cubicBezTo>
                    <a:pt x="6094" y="4511"/>
                    <a:pt x="6071" y="4483"/>
                    <a:pt x="6049" y="4438"/>
                  </a:cubicBezTo>
                  <a:lnTo>
                    <a:pt x="6019" y="4499"/>
                  </a:lnTo>
                  <a:cubicBezTo>
                    <a:pt x="6049" y="4590"/>
                    <a:pt x="6049" y="4621"/>
                    <a:pt x="6080" y="4651"/>
                  </a:cubicBezTo>
                  <a:cubicBezTo>
                    <a:pt x="6140" y="4712"/>
                    <a:pt x="6140" y="4712"/>
                    <a:pt x="6080" y="4712"/>
                  </a:cubicBezTo>
                  <a:cubicBezTo>
                    <a:pt x="6049" y="4712"/>
                    <a:pt x="6019" y="4742"/>
                    <a:pt x="6049" y="4803"/>
                  </a:cubicBezTo>
                  <a:cubicBezTo>
                    <a:pt x="6110" y="4834"/>
                    <a:pt x="6080" y="4864"/>
                    <a:pt x="6049" y="4864"/>
                  </a:cubicBezTo>
                  <a:cubicBezTo>
                    <a:pt x="6031" y="4855"/>
                    <a:pt x="6019" y="4849"/>
                    <a:pt x="6012" y="4849"/>
                  </a:cubicBezTo>
                  <a:cubicBezTo>
                    <a:pt x="5996" y="4849"/>
                    <a:pt x="6015" y="4886"/>
                    <a:pt x="6080" y="5016"/>
                  </a:cubicBezTo>
                  <a:cubicBezTo>
                    <a:pt x="6080" y="5077"/>
                    <a:pt x="6110" y="5259"/>
                    <a:pt x="6140" y="5381"/>
                  </a:cubicBezTo>
                  <a:cubicBezTo>
                    <a:pt x="6140" y="5563"/>
                    <a:pt x="6140" y="5624"/>
                    <a:pt x="6110" y="5685"/>
                  </a:cubicBezTo>
                  <a:cubicBezTo>
                    <a:pt x="6104" y="5685"/>
                    <a:pt x="6099" y="5685"/>
                    <a:pt x="6094" y="5685"/>
                  </a:cubicBezTo>
                  <a:lnTo>
                    <a:pt x="6094" y="5685"/>
                  </a:lnTo>
                  <a:cubicBezTo>
                    <a:pt x="6141" y="5691"/>
                    <a:pt x="6143" y="5726"/>
                    <a:pt x="6171" y="5837"/>
                  </a:cubicBezTo>
                  <a:cubicBezTo>
                    <a:pt x="6140" y="5989"/>
                    <a:pt x="6171" y="6049"/>
                    <a:pt x="6231" y="6110"/>
                  </a:cubicBezTo>
                  <a:lnTo>
                    <a:pt x="6201" y="6019"/>
                  </a:lnTo>
                  <a:cubicBezTo>
                    <a:pt x="6292" y="6019"/>
                    <a:pt x="6292" y="6049"/>
                    <a:pt x="6262" y="6141"/>
                  </a:cubicBezTo>
                  <a:cubicBezTo>
                    <a:pt x="6262" y="6201"/>
                    <a:pt x="6231" y="6201"/>
                    <a:pt x="6201" y="6201"/>
                  </a:cubicBezTo>
                  <a:cubicBezTo>
                    <a:pt x="6140" y="6201"/>
                    <a:pt x="6110" y="6232"/>
                    <a:pt x="6110" y="6293"/>
                  </a:cubicBezTo>
                  <a:cubicBezTo>
                    <a:pt x="6131" y="6314"/>
                    <a:pt x="6138" y="6336"/>
                    <a:pt x="6150" y="6336"/>
                  </a:cubicBezTo>
                  <a:cubicBezTo>
                    <a:pt x="6155" y="6336"/>
                    <a:pt x="6162" y="6332"/>
                    <a:pt x="6171" y="6323"/>
                  </a:cubicBezTo>
                  <a:cubicBezTo>
                    <a:pt x="6201" y="6323"/>
                    <a:pt x="6201" y="6323"/>
                    <a:pt x="6201" y="6353"/>
                  </a:cubicBezTo>
                  <a:cubicBezTo>
                    <a:pt x="6201" y="6414"/>
                    <a:pt x="6201" y="6444"/>
                    <a:pt x="6231" y="6475"/>
                  </a:cubicBezTo>
                  <a:cubicBezTo>
                    <a:pt x="6292" y="6475"/>
                    <a:pt x="6292" y="6536"/>
                    <a:pt x="6292" y="6566"/>
                  </a:cubicBezTo>
                  <a:cubicBezTo>
                    <a:pt x="6262" y="6627"/>
                    <a:pt x="6262" y="6688"/>
                    <a:pt x="6262" y="6688"/>
                  </a:cubicBezTo>
                  <a:lnTo>
                    <a:pt x="6231" y="6688"/>
                  </a:lnTo>
                  <a:cubicBezTo>
                    <a:pt x="6201" y="6688"/>
                    <a:pt x="6171" y="6748"/>
                    <a:pt x="6171" y="6748"/>
                  </a:cubicBezTo>
                  <a:cubicBezTo>
                    <a:pt x="6171" y="6779"/>
                    <a:pt x="6201" y="6779"/>
                    <a:pt x="6201" y="6779"/>
                  </a:cubicBezTo>
                  <a:cubicBezTo>
                    <a:pt x="6231" y="6779"/>
                    <a:pt x="6292" y="7812"/>
                    <a:pt x="6323" y="7934"/>
                  </a:cubicBezTo>
                  <a:cubicBezTo>
                    <a:pt x="6296" y="8015"/>
                    <a:pt x="6293" y="8121"/>
                    <a:pt x="6314" y="8121"/>
                  </a:cubicBezTo>
                  <a:cubicBezTo>
                    <a:pt x="6317" y="8121"/>
                    <a:pt x="6319" y="8119"/>
                    <a:pt x="6323" y="8116"/>
                  </a:cubicBezTo>
                  <a:cubicBezTo>
                    <a:pt x="6325" y="8114"/>
                    <a:pt x="6327" y="8113"/>
                    <a:pt x="6328" y="8113"/>
                  </a:cubicBezTo>
                  <a:cubicBezTo>
                    <a:pt x="6357" y="8113"/>
                    <a:pt x="6383" y="8316"/>
                    <a:pt x="6383" y="8572"/>
                  </a:cubicBezTo>
                  <a:cubicBezTo>
                    <a:pt x="6414" y="8876"/>
                    <a:pt x="6444" y="9089"/>
                    <a:pt x="6475" y="9089"/>
                  </a:cubicBezTo>
                  <a:cubicBezTo>
                    <a:pt x="6475" y="9089"/>
                    <a:pt x="6475" y="9119"/>
                    <a:pt x="6475" y="9210"/>
                  </a:cubicBezTo>
                  <a:cubicBezTo>
                    <a:pt x="6475" y="9302"/>
                    <a:pt x="6535" y="9362"/>
                    <a:pt x="6535" y="9423"/>
                  </a:cubicBezTo>
                  <a:cubicBezTo>
                    <a:pt x="6556" y="9444"/>
                    <a:pt x="6563" y="9480"/>
                    <a:pt x="6555" y="9480"/>
                  </a:cubicBezTo>
                  <a:cubicBezTo>
                    <a:pt x="6551" y="9480"/>
                    <a:pt x="6545" y="9473"/>
                    <a:pt x="6535" y="9454"/>
                  </a:cubicBezTo>
                  <a:cubicBezTo>
                    <a:pt x="6505" y="9454"/>
                    <a:pt x="6444" y="9454"/>
                    <a:pt x="6444" y="9514"/>
                  </a:cubicBezTo>
                  <a:cubicBezTo>
                    <a:pt x="6475" y="9575"/>
                    <a:pt x="6505" y="9575"/>
                    <a:pt x="6535" y="9575"/>
                  </a:cubicBezTo>
                  <a:cubicBezTo>
                    <a:pt x="6566" y="9575"/>
                    <a:pt x="6566" y="9636"/>
                    <a:pt x="6566" y="9636"/>
                  </a:cubicBezTo>
                  <a:cubicBezTo>
                    <a:pt x="6566" y="9666"/>
                    <a:pt x="6566" y="9666"/>
                    <a:pt x="6535" y="9666"/>
                  </a:cubicBezTo>
                  <a:lnTo>
                    <a:pt x="6475" y="9666"/>
                  </a:lnTo>
                  <a:lnTo>
                    <a:pt x="6475" y="9727"/>
                  </a:lnTo>
                  <a:cubicBezTo>
                    <a:pt x="6505" y="9727"/>
                    <a:pt x="6505" y="9758"/>
                    <a:pt x="6505" y="9758"/>
                  </a:cubicBezTo>
                  <a:cubicBezTo>
                    <a:pt x="6505" y="9788"/>
                    <a:pt x="6505" y="9788"/>
                    <a:pt x="6444" y="9818"/>
                  </a:cubicBezTo>
                  <a:cubicBezTo>
                    <a:pt x="6353" y="9818"/>
                    <a:pt x="6383" y="9849"/>
                    <a:pt x="6444" y="9879"/>
                  </a:cubicBezTo>
                  <a:lnTo>
                    <a:pt x="6475" y="9970"/>
                  </a:lnTo>
                  <a:cubicBezTo>
                    <a:pt x="6414" y="10031"/>
                    <a:pt x="6505" y="10092"/>
                    <a:pt x="6535" y="10153"/>
                  </a:cubicBezTo>
                  <a:cubicBezTo>
                    <a:pt x="6475" y="10183"/>
                    <a:pt x="6475" y="10214"/>
                    <a:pt x="6535" y="10274"/>
                  </a:cubicBezTo>
                  <a:cubicBezTo>
                    <a:pt x="6566" y="10274"/>
                    <a:pt x="6596" y="10305"/>
                    <a:pt x="6566" y="10366"/>
                  </a:cubicBezTo>
                  <a:cubicBezTo>
                    <a:pt x="6505" y="10396"/>
                    <a:pt x="6535" y="10426"/>
                    <a:pt x="6535" y="10517"/>
                  </a:cubicBezTo>
                  <a:cubicBezTo>
                    <a:pt x="6566" y="10578"/>
                    <a:pt x="6596" y="10852"/>
                    <a:pt x="6627" y="11186"/>
                  </a:cubicBezTo>
                  <a:cubicBezTo>
                    <a:pt x="6627" y="11581"/>
                    <a:pt x="6657" y="11825"/>
                    <a:pt x="6687" y="11825"/>
                  </a:cubicBezTo>
                  <a:cubicBezTo>
                    <a:pt x="6687" y="11885"/>
                    <a:pt x="6687" y="11885"/>
                    <a:pt x="6657" y="11916"/>
                  </a:cubicBezTo>
                  <a:cubicBezTo>
                    <a:pt x="6627" y="11916"/>
                    <a:pt x="6627" y="11976"/>
                    <a:pt x="6718" y="12007"/>
                  </a:cubicBezTo>
                  <a:cubicBezTo>
                    <a:pt x="6748" y="12037"/>
                    <a:pt x="6779" y="12037"/>
                    <a:pt x="6718" y="12037"/>
                  </a:cubicBezTo>
                  <a:cubicBezTo>
                    <a:pt x="6687" y="12037"/>
                    <a:pt x="6687" y="12128"/>
                    <a:pt x="6687" y="12311"/>
                  </a:cubicBezTo>
                  <a:cubicBezTo>
                    <a:pt x="6718" y="12432"/>
                    <a:pt x="6718" y="12615"/>
                    <a:pt x="6748" y="12615"/>
                  </a:cubicBezTo>
                  <a:cubicBezTo>
                    <a:pt x="6784" y="12650"/>
                    <a:pt x="6799" y="12665"/>
                    <a:pt x="6792" y="12665"/>
                  </a:cubicBezTo>
                  <a:cubicBezTo>
                    <a:pt x="6788" y="12665"/>
                    <a:pt x="6773" y="12658"/>
                    <a:pt x="6748" y="12645"/>
                  </a:cubicBezTo>
                  <a:cubicBezTo>
                    <a:pt x="6744" y="12643"/>
                    <a:pt x="6740" y="12642"/>
                    <a:pt x="6737" y="12642"/>
                  </a:cubicBezTo>
                  <a:cubicBezTo>
                    <a:pt x="6684" y="12642"/>
                    <a:pt x="6663" y="12836"/>
                    <a:pt x="6748" y="12949"/>
                  </a:cubicBezTo>
                  <a:cubicBezTo>
                    <a:pt x="6748" y="12980"/>
                    <a:pt x="6748" y="13040"/>
                    <a:pt x="6718" y="13040"/>
                  </a:cubicBezTo>
                  <a:cubicBezTo>
                    <a:pt x="6718" y="13071"/>
                    <a:pt x="6718" y="13101"/>
                    <a:pt x="6748" y="13253"/>
                  </a:cubicBezTo>
                  <a:cubicBezTo>
                    <a:pt x="6779" y="13283"/>
                    <a:pt x="6779" y="13466"/>
                    <a:pt x="6779" y="13527"/>
                  </a:cubicBezTo>
                  <a:cubicBezTo>
                    <a:pt x="6779" y="13618"/>
                    <a:pt x="6839" y="13709"/>
                    <a:pt x="6839" y="13709"/>
                  </a:cubicBezTo>
                  <a:lnTo>
                    <a:pt x="6839" y="13739"/>
                  </a:lnTo>
                  <a:cubicBezTo>
                    <a:pt x="6809" y="13739"/>
                    <a:pt x="6809" y="13952"/>
                    <a:pt x="6839" y="14256"/>
                  </a:cubicBezTo>
                  <a:cubicBezTo>
                    <a:pt x="6870" y="14560"/>
                    <a:pt x="6870" y="14803"/>
                    <a:pt x="6839" y="14864"/>
                  </a:cubicBezTo>
                  <a:cubicBezTo>
                    <a:pt x="6839" y="14864"/>
                    <a:pt x="6839" y="14894"/>
                    <a:pt x="6900" y="14925"/>
                  </a:cubicBezTo>
                  <a:cubicBezTo>
                    <a:pt x="6961" y="14986"/>
                    <a:pt x="6961" y="15016"/>
                    <a:pt x="6931" y="15077"/>
                  </a:cubicBezTo>
                  <a:cubicBezTo>
                    <a:pt x="6870" y="15107"/>
                    <a:pt x="6870" y="15290"/>
                    <a:pt x="6961" y="15320"/>
                  </a:cubicBezTo>
                  <a:lnTo>
                    <a:pt x="6931" y="15320"/>
                  </a:lnTo>
                  <a:cubicBezTo>
                    <a:pt x="6839" y="15381"/>
                    <a:pt x="6900" y="15502"/>
                    <a:pt x="6961" y="15533"/>
                  </a:cubicBezTo>
                  <a:cubicBezTo>
                    <a:pt x="6931" y="15563"/>
                    <a:pt x="6900" y="15624"/>
                    <a:pt x="6931" y="15654"/>
                  </a:cubicBezTo>
                  <a:cubicBezTo>
                    <a:pt x="6931" y="15715"/>
                    <a:pt x="6931" y="15715"/>
                    <a:pt x="6870" y="15715"/>
                  </a:cubicBezTo>
                  <a:cubicBezTo>
                    <a:pt x="6839" y="15715"/>
                    <a:pt x="6809" y="15715"/>
                    <a:pt x="6809" y="15746"/>
                  </a:cubicBezTo>
                  <a:cubicBezTo>
                    <a:pt x="6809" y="15781"/>
                    <a:pt x="6819" y="15796"/>
                    <a:pt x="6834" y="15796"/>
                  </a:cubicBezTo>
                  <a:cubicBezTo>
                    <a:pt x="6845" y="15796"/>
                    <a:pt x="6857" y="15789"/>
                    <a:pt x="6870" y="15776"/>
                  </a:cubicBezTo>
                  <a:lnTo>
                    <a:pt x="6870" y="15867"/>
                  </a:lnTo>
                  <a:cubicBezTo>
                    <a:pt x="6870" y="15867"/>
                    <a:pt x="6900" y="15928"/>
                    <a:pt x="6931" y="15928"/>
                  </a:cubicBezTo>
                  <a:cubicBezTo>
                    <a:pt x="6961" y="15928"/>
                    <a:pt x="6961" y="15958"/>
                    <a:pt x="6961" y="15989"/>
                  </a:cubicBezTo>
                  <a:cubicBezTo>
                    <a:pt x="6941" y="15989"/>
                    <a:pt x="6947" y="16016"/>
                    <a:pt x="6963" y="16016"/>
                  </a:cubicBezTo>
                  <a:cubicBezTo>
                    <a:pt x="6971" y="16016"/>
                    <a:pt x="6981" y="16009"/>
                    <a:pt x="6991" y="15989"/>
                  </a:cubicBezTo>
                  <a:cubicBezTo>
                    <a:pt x="7022" y="15989"/>
                    <a:pt x="7083" y="15989"/>
                    <a:pt x="7083" y="16019"/>
                  </a:cubicBezTo>
                  <a:lnTo>
                    <a:pt x="7143" y="16019"/>
                  </a:lnTo>
                  <a:cubicBezTo>
                    <a:pt x="7204" y="16019"/>
                    <a:pt x="7235" y="16019"/>
                    <a:pt x="7265" y="15928"/>
                  </a:cubicBezTo>
                  <a:cubicBezTo>
                    <a:pt x="7295" y="15776"/>
                    <a:pt x="7326" y="15624"/>
                    <a:pt x="7265" y="15624"/>
                  </a:cubicBezTo>
                  <a:cubicBezTo>
                    <a:pt x="7265" y="15624"/>
                    <a:pt x="7204" y="15594"/>
                    <a:pt x="7204" y="15563"/>
                  </a:cubicBezTo>
                  <a:cubicBezTo>
                    <a:pt x="7204" y="15502"/>
                    <a:pt x="7235" y="15472"/>
                    <a:pt x="7235" y="15472"/>
                  </a:cubicBezTo>
                  <a:cubicBezTo>
                    <a:pt x="7265" y="15472"/>
                    <a:pt x="7265" y="15290"/>
                    <a:pt x="7265" y="15077"/>
                  </a:cubicBezTo>
                  <a:cubicBezTo>
                    <a:pt x="7235" y="14834"/>
                    <a:pt x="7235" y="14712"/>
                    <a:pt x="7265" y="14651"/>
                  </a:cubicBezTo>
                  <a:cubicBezTo>
                    <a:pt x="7295" y="14621"/>
                    <a:pt x="7295" y="14560"/>
                    <a:pt x="7295" y="14560"/>
                  </a:cubicBezTo>
                  <a:cubicBezTo>
                    <a:pt x="7265" y="14560"/>
                    <a:pt x="7235" y="14317"/>
                    <a:pt x="7204" y="14013"/>
                  </a:cubicBezTo>
                  <a:cubicBezTo>
                    <a:pt x="7174" y="13709"/>
                    <a:pt x="7174" y="13435"/>
                    <a:pt x="7143" y="13435"/>
                  </a:cubicBezTo>
                  <a:lnTo>
                    <a:pt x="7113" y="13344"/>
                  </a:lnTo>
                  <a:cubicBezTo>
                    <a:pt x="7143" y="13344"/>
                    <a:pt x="7143" y="13253"/>
                    <a:pt x="7143" y="13162"/>
                  </a:cubicBezTo>
                  <a:cubicBezTo>
                    <a:pt x="7113" y="13101"/>
                    <a:pt x="7083" y="13010"/>
                    <a:pt x="7083" y="13010"/>
                  </a:cubicBezTo>
                  <a:cubicBezTo>
                    <a:pt x="7143" y="13010"/>
                    <a:pt x="7143" y="12949"/>
                    <a:pt x="7113" y="12888"/>
                  </a:cubicBezTo>
                  <a:cubicBezTo>
                    <a:pt x="7113" y="12797"/>
                    <a:pt x="7113" y="12736"/>
                    <a:pt x="7083" y="12736"/>
                  </a:cubicBezTo>
                  <a:cubicBezTo>
                    <a:pt x="7083" y="12706"/>
                    <a:pt x="7052" y="12402"/>
                    <a:pt x="7083" y="12280"/>
                  </a:cubicBezTo>
                  <a:cubicBezTo>
                    <a:pt x="7113" y="12220"/>
                    <a:pt x="7083" y="12189"/>
                    <a:pt x="7022" y="12159"/>
                  </a:cubicBezTo>
                  <a:cubicBezTo>
                    <a:pt x="6991" y="12159"/>
                    <a:pt x="6961" y="12128"/>
                    <a:pt x="6961" y="12068"/>
                  </a:cubicBezTo>
                  <a:lnTo>
                    <a:pt x="7022" y="12068"/>
                  </a:lnTo>
                  <a:cubicBezTo>
                    <a:pt x="7034" y="12080"/>
                    <a:pt x="7042" y="12088"/>
                    <a:pt x="7046" y="12088"/>
                  </a:cubicBezTo>
                  <a:cubicBezTo>
                    <a:pt x="7052" y="12088"/>
                    <a:pt x="7052" y="12073"/>
                    <a:pt x="7052" y="12037"/>
                  </a:cubicBezTo>
                  <a:lnTo>
                    <a:pt x="7052" y="11946"/>
                  </a:lnTo>
                  <a:cubicBezTo>
                    <a:pt x="7022" y="11946"/>
                    <a:pt x="6991" y="11733"/>
                    <a:pt x="6991" y="11429"/>
                  </a:cubicBezTo>
                  <a:cubicBezTo>
                    <a:pt x="6961" y="11034"/>
                    <a:pt x="6931" y="10913"/>
                    <a:pt x="6900" y="10913"/>
                  </a:cubicBezTo>
                  <a:cubicBezTo>
                    <a:pt x="6870" y="10913"/>
                    <a:pt x="6870" y="10882"/>
                    <a:pt x="6900" y="10761"/>
                  </a:cubicBezTo>
                  <a:cubicBezTo>
                    <a:pt x="6991" y="10487"/>
                    <a:pt x="6991" y="10487"/>
                    <a:pt x="6961" y="10457"/>
                  </a:cubicBezTo>
                  <a:lnTo>
                    <a:pt x="6961" y="10457"/>
                  </a:lnTo>
                  <a:cubicBezTo>
                    <a:pt x="6961" y="10487"/>
                    <a:pt x="6900" y="10487"/>
                    <a:pt x="6870" y="10487"/>
                  </a:cubicBezTo>
                  <a:cubicBezTo>
                    <a:pt x="6809" y="10487"/>
                    <a:pt x="6809" y="10457"/>
                    <a:pt x="6870" y="10426"/>
                  </a:cubicBezTo>
                  <a:cubicBezTo>
                    <a:pt x="6931" y="10396"/>
                    <a:pt x="6870" y="9788"/>
                    <a:pt x="6779" y="9727"/>
                  </a:cubicBezTo>
                  <a:lnTo>
                    <a:pt x="6809" y="9727"/>
                  </a:lnTo>
                  <a:cubicBezTo>
                    <a:pt x="6870" y="9727"/>
                    <a:pt x="6870" y="9697"/>
                    <a:pt x="6839" y="9514"/>
                  </a:cubicBezTo>
                  <a:cubicBezTo>
                    <a:pt x="6839" y="9423"/>
                    <a:pt x="6839" y="9393"/>
                    <a:pt x="6839" y="9393"/>
                  </a:cubicBezTo>
                  <a:cubicBezTo>
                    <a:pt x="6748" y="9393"/>
                    <a:pt x="6779" y="9150"/>
                    <a:pt x="6809" y="9150"/>
                  </a:cubicBezTo>
                  <a:cubicBezTo>
                    <a:pt x="6839" y="9089"/>
                    <a:pt x="6839" y="9089"/>
                    <a:pt x="6839" y="8998"/>
                  </a:cubicBezTo>
                  <a:cubicBezTo>
                    <a:pt x="6748" y="8876"/>
                    <a:pt x="6779" y="8663"/>
                    <a:pt x="6809" y="8663"/>
                  </a:cubicBezTo>
                  <a:lnTo>
                    <a:pt x="6809" y="8603"/>
                  </a:lnTo>
                  <a:cubicBezTo>
                    <a:pt x="6779" y="8542"/>
                    <a:pt x="6748" y="8451"/>
                    <a:pt x="6748" y="8420"/>
                  </a:cubicBezTo>
                  <a:cubicBezTo>
                    <a:pt x="6748" y="8331"/>
                    <a:pt x="6748" y="8275"/>
                    <a:pt x="6736" y="8275"/>
                  </a:cubicBezTo>
                  <a:cubicBezTo>
                    <a:pt x="6732" y="8275"/>
                    <a:pt x="6726" y="8282"/>
                    <a:pt x="6718" y="8299"/>
                  </a:cubicBezTo>
                  <a:cubicBezTo>
                    <a:pt x="6687" y="8299"/>
                    <a:pt x="6627" y="8299"/>
                    <a:pt x="6627" y="8268"/>
                  </a:cubicBezTo>
                  <a:lnTo>
                    <a:pt x="6687" y="8268"/>
                  </a:lnTo>
                  <a:cubicBezTo>
                    <a:pt x="6718" y="8268"/>
                    <a:pt x="6687" y="8116"/>
                    <a:pt x="6687" y="7964"/>
                  </a:cubicBezTo>
                  <a:cubicBezTo>
                    <a:pt x="6687" y="7752"/>
                    <a:pt x="6657" y="7660"/>
                    <a:pt x="6687" y="7600"/>
                  </a:cubicBezTo>
                  <a:lnTo>
                    <a:pt x="6657" y="7569"/>
                  </a:lnTo>
                  <a:cubicBezTo>
                    <a:pt x="6627" y="7539"/>
                    <a:pt x="6627" y="7478"/>
                    <a:pt x="6657" y="7478"/>
                  </a:cubicBezTo>
                  <a:cubicBezTo>
                    <a:pt x="6687" y="7448"/>
                    <a:pt x="6687" y="7265"/>
                    <a:pt x="6627" y="7204"/>
                  </a:cubicBezTo>
                  <a:lnTo>
                    <a:pt x="6627" y="7113"/>
                  </a:lnTo>
                  <a:cubicBezTo>
                    <a:pt x="6687" y="7052"/>
                    <a:pt x="6687" y="6931"/>
                    <a:pt x="6596" y="6900"/>
                  </a:cubicBezTo>
                  <a:cubicBezTo>
                    <a:pt x="6657" y="6900"/>
                    <a:pt x="6657" y="6840"/>
                    <a:pt x="6627" y="6809"/>
                  </a:cubicBezTo>
                  <a:cubicBezTo>
                    <a:pt x="6596" y="6718"/>
                    <a:pt x="6596" y="6566"/>
                    <a:pt x="6627" y="6566"/>
                  </a:cubicBezTo>
                  <a:lnTo>
                    <a:pt x="6627" y="6505"/>
                  </a:lnTo>
                  <a:cubicBezTo>
                    <a:pt x="6566" y="6475"/>
                    <a:pt x="6566" y="6414"/>
                    <a:pt x="6566" y="6384"/>
                  </a:cubicBezTo>
                  <a:cubicBezTo>
                    <a:pt x="6566" y="6353"/>
                    <a:pt x="6566" y="6293"/>
                    <a:pt x="6535" y="6262"/>
                  </a:cubicBezTo>
                  <a:cubicBezTo>
                    <a:pt x="6475" y="6201"/>
                    <a:pt x="6475" y="6171"/>
                    <a:pt x="6475" y="6171"/>
                  </a:cubicBezTo>
                  <a:cubicBezTo>
                    <a:pt x="6475" y="6162"/>
                    <a:pt x="6477" y="6158"/>
                    <a:pt x="6482" y="6158"/>
                  </a:cubicBezTo>
                  <a:cubicBezTo>
                    <a:pt x="6495" y="6158"/>
                    <a:pt x="6523" y="6180"/>
                    <a:pt x="6566" y="6201"/>
                  </a:cubicBezTo>
                  <a:cubicBezTo>
                    <a:pt x="6573" y="6224"/>
                    <a:pt x="6579" y="6233"/>
                    <a:pt x="6582" y="6233"/>
                  </a:cubicBezTo>
                  <a:cubicBezTo>
                    <a:pt x="6591" y="6233"/>
                    <a:pt x="6574" y="6141"/>
                    <a:pt x="6505" y="6049"/>
                  </a:cubicBezTo>
                  <a:cubicBezTo>
                    <a:pt x="6452" y="5978"/>
                    <a:pt x="6429" y="5949"/>
                    <a:pt x="6439" y="5949"/>
                  </a:cubicBezTo>
                  <a:cubicBezTo>
                    <a:pt x="6445" y="5949"/>
                    <a:pt x="6467" y="5963"/>
                    <a:pt x="6505" y="5989"/>
                  </a:cubicBezTo>
                  <a:cubicBezTo>
                    <a:pt x="6522" y="6022"/>
                    <a:pt x="6538" y="6046"/>
                    <a:pt x="6545" y="6046"/>
                  </a:cubicBezTo>
                  <a:cubicBezTo>
                    <a:pt x="6550" y="6046"/>
                    <a:pt x="6549" y="6030"/>
                    <a:pt x="6535" y="5989"/>
                  </a:cubicBezTo>
                  <a:cubicBezTo>
                    <a:pt x="6535" y="5989"/>
                    <a:pt x="6535" y="5928"/>
                    <a:pt x="6505" y="5928"/>
                  </a:cubicBezTo>
                  <a:lnTo>
                    <a:pt x="6475" y="5776"/>
                  </a:lnTo>
                  <a:cubicBezTo>
                    <a:pt x="6505" y="5715"/>
                    <a:pt x="6505" y="5654"/>
                    <a:pt x="6505" y="5624"/>
                  </a:cubicBezTo>
                  <a:cubicBezTo>
                    <a:pt x="6475" y="5563"/>
                    <a:pt x="6475" y="5563"/>
                    <a:pt x="6505" y="5533"/>
                  </a:cubicBezTo>
                  <a:cubicBezTo>
                    <a:pt x="6535" y="5533"/>
                    <a:pt x="6535" y="5502"/>
                    <a:pt x="6475" y="5502"/>
                  </a:cubicBezTo>
                  <a:cubicBezTo>
                    <a:pt x="6414" y="5441"/>
                    <a:pt x="6414" y="5411"/>
                    <a:pt x="6444" y="5350"/>
                  </a:cubicBezTo>
                  <a:cubicBezTo>
                    <a:pt x="6535" y="5350"/>
                    <a:pt x="6535" y="5320"/>
                    <a:pt x="6505" y="5320"/>
                  </a:cubicBezTo>
                  <a:cubicBezTo>
                    <a:pt x="6444" y="5289"/>
                    <a:pt x="6444" y="5229"/>
                    <a:pt x="6444" y="5229"/>
                  </a:cubicBezTo>
                  <a:cubicBezTo>
                    <a:pt x="6449" y="5229"/>
                    <a:pt x="6453" y="5218"/>
                    <a:pt x="6455" y="5198"/>
                  </a:cubicBezTo>
                  <a:lnTo>
                    <a:pt x="6455" y="5198"/>
                  </a:lnTo>
                  <a:cubicBezTo>
                    <a:pt x="6462" y="5198"/>
                    <a:pt x="6469" y="5198"/>
                    <a:pt x="6475" y="5198"/>
                  </a:cubicBezTo>
                  <a:lnTo>
                    <a:pt x="6475" y="5168"/>
                  </a:lnTo>
                  <a:lnTo>
                    <a:pt x="6457" y="5151"/>
                  </a:lnTo>
                  <a:lnTo>
                    <a:pt x="6457" y="5151"/>
                  </a:lnTo>
                  <a:cubicBezTo>
                    <a:pt x="6457" y="5170"/>
                    <a:pt x="6456" y="5186"/>
                    <a:pt x="6455" y="5198"/>
                  </a:cubicBezTo>
                  <a:lnTo>
                    <a:pt x="6455" y="5198"/>
                  </a:lnTo>
                  <a:cubicBezTo>
                    <a:pt x="6424" y="5197"/>
                    <a:pt x="6383" y="5193"/>
                    <a:pt x="6383" y="5168"/>
                  </a:cubicBezTo>
                  <a:lnTo>
                    <a:pt x="6414" y="5107"/>
                  </a:lnTo>
                  <a:lnTo>
                    <a:pt x="6457" y="5151"/>
                  </a:lnTo>
                  <a:lnTo>
                    <a:pt x="6457" y="5151"/>
                  </a:lnTo>
                  <a:cubicBezTo>
                    <a:pt x="6460" y="5023"/>
                    <a:pt x="6444" y="4754"/>
                    <a:pt x="6444" y="4469"/>
                  </a:cubicBezTo>
                  <a:cubicBezTo>
                    <a:pt x="6414" y="4438"/>
                    <a:pt x="6383" y="4378"/>
                    <a:pt x="6353" y="4378"/>
                  </a:cubicBezTo>
                  <a:cubicBezTo>
                    <a:pt x="6292" y="4378"/>
                    <a:pt x="6323" y="4378"/>
                    <a:pt x="6353" y="4347"/>
                  </a:cubicBezTo>
                  <a:cubicBezTo>
                    <a:pt x="6428" y="4298"/>
                    <a:pt x="6441" y="4248"/>
                    <a:pt x="6394" y="4248"/>
                  </a:cubicBezTo>
                  <a:cubicBezTo>
                    <a:pt x="6383" y="4248"/>
                    <a:pt x="6370" y="4250"/>
                    <a:pt x="6353" y="4256"/>
                  </a:cubicBezTo>
                  <a:cubicBezTo>
                    <a:pt x="6312" y="4283"/>
                    <a:pt x="6290" y="4298"/>
                    <a:pt x="6285" y="4298"/>
                  </a:cubicBezTo>
                  <a:cubicBezTo>
                    <a:pt x="6280" y="4298"/>
                    <a:pt x="6303" y="4276"/>
                    <a:pt x="6353" y="4226"/>
                  </a:cubicBezTo>
                  <a:cubicBezTo>
                    <a:pt x="6383" y="4165"/>
                    <a:pt x="6383" y="4165"/>
                    <a:pt x="6323" y="4134"/>
                  </a:cubicBezTo>
                  <a:cubicBezTo>
                    <a:pt x="6292" y="4134"/>
                    <a:pt x="6292" y="4104"/>
                    <a:pt x="6323" y="4104"/>
                  </a:cubicBezTo>
                  <a:cubicBezTo>
                    <a:pt x="6353" y="4043"/>
                    <a:pt x="6383" y="4013"/>
                    <a:pt x="6353" y="4013"/>
                  </a:cubicBezTo>
                  <a:cubicBezTo>
                    <a:pt x="6353" y="4013"/>
                    <a:pt x="6353" y="3952"/>
                    <a:pt x="6383" y="3922"/>
                  </a:cubicBezTo>
                  <a:cubicBezTo>
                    <a:pt x="6414" y="3861"/>
                    <a:pt x="6383" y="3830"/>
                    <a:pt x="6353" y="3800"/>
                  </a:cubicBezTo>
                  <a:cubicBezTo>
                    <a:pt x="6286" y="3711"/>
                    <a:pt x="6268" y="3655"/>
                    <a:pt x="6287" y="3655"/>
                  </a:cubicBezTo>
                  <a:cubicBezTo>
                    <a:pt x="6294" y="3655"/>
                    <a:pt x="6306" y="3662"/>
                    <a:pt x="6323" y="3678"/>
                  </a:cubicBezTo>
                  <a:cubicBezTo>
                    <a:pt x="6329" y="3681"/>
                    <a:pt x="6334" y="3681"/>
                    <a:pt x="6339" y="3681"/>
                  </a:cubicBezTo>
                  <a:cubicBezTo>
                    <a:pt x="6406" y="3681"/>
                    <a:pt x="6349" y="3494"/>
                    <a:pt x="6292" y="3466"/>
                  </a:cubicBezTo>
                  <a:cubicBezTo>
                    <a:pt x="6201" y="3405"/>
                    <a:pt x="6201" y="3405"/>
                    <a:pt x="6262" y="3405"/>
                  </a:cubicBezTo>
                  <a:cubicBezTo>
                    <a:pt x="6292" y="3405"/>
                    <a:pt x="6292" y="3375"/>
                    <a:pt x="6292" y="3375"/>
                  </a:cubicBezTo>
                  <a:cubicBezTo>
                    <a:pt x="6292" y="3314"/>
                    <a:pt x="6262" y="3283"/>
                    <a:pt x="6323" y="3283"/>
                  </a:cubicBezTo>
                  <a:cubicBezTo>
                    <a:pt x="6323" y="3283"/>
                    <a:pt x="6323" y="3253"/>
                    <a:pt x="6262" y="3162"/>
                  </a:cubicBezTo>
                  <a:cubicBezTo>
                    <a:pt x="6201" y="3071"/>
                    <a:pt x="6231" y="2919"/>
                    <a:pt x="6292" y="2888"/>
                  </a:cubicBezTo>
                  <a:lnTo>
                    <a:pt x="6231" y="2797"/>
                  </a:lnTo>
                  <a:cubicBezTo>
                    <a:pt x="6171" y="2736"/>
                    <a:pt x="6110" y="2706"/>
                    <a:pt x="6171" y="2706"/>
                  </a:cubicBezTo>
                  <a:cubicBezTo>
                    <a:pt x="6231" y="2675"/>
                    <a:pt x="6262" y="2675"/>
                    <a:pt x="6231" y="2675"/>
                  </a:cubicBezTo>
                  <a:cubicBezTo>
                    <a:pt x="6140" y="2645"/>
                    <a:pt x="6140" y="2463"/>
                    <a:pt x="6201" y="2432"/>
                  </a:cubicBezTo>
                  <a:cubicBezTo>
                    <a:pt x="6231" y="2432"/>
                    <a:pt x="6231" y="2432"/>
                    <a:pt x="6231" y="2371"/>
                  </a:cubicBezTo>
                  <a:lnTo>
                    <a:pt x="6231" y="2371"/>
                  </a:lnTo>
                  <a:lnTo>
                    <a:pt x="6201" y="2402"/>
                  </a:lnTo>
                  <a:cubicBezTo>
                    <a:pt x="6171" y="2402"/>
                    <a:pt x="6140" y="2402"/>
                    <a:pt x="6110" y="2371"/>
                  </a:cubicBezTo>
                  <a:cubicBezTo>
                    <a:pt x="6110" y="2311"/>
                    <a:pt x="6080" y="2250"/>
                    <a:pt x="6110" y="2250"/>
                  </a:cubicBezTo>
                  <a:cubicBezTo>
                    <a:pt x="6135" y="2200"/>
                    <a:pt x="6160" y="2151"/>
                    <a:pt x="6135" y="2151"/>
                  </a:cubicBezTo>
                  <a:cubicBezTo>
                    <a:pt x="6129" y="2151"/>
                    <a:pt x="6121" y="2153"/>
                    <a:pt x="6110" y="2159"/>
                  </a:cubicBezTo>
                  <a:cubicBezTo>
                    <a:pt x="6110" y="2159"/>
                    <a:pt x="6110" y="2098"/>
                    <a:pt x="6110" y="2037"/>
                  </a:cubicBezTo>
                  <a:cubicBezTo>
                    <a:pt x="6110" y="2007"/>
                    <a:pt x="6080" y="1946"/>
                    <a:pt x="6049" y="1855"/>
                  </a:cubicBezTo>
                  <a:cubicBezTo>
                    <a:pt x="5988" y="1824"/>
                    <a:pt x="5958" y="1733"/>
                    <a:pt x="5988" y="1733"/>
                  </a:cubicBezTo>
                  <a:cubicBezTo>
                    <a:pt x="5988" y="1733"/>
                    <a:pt x="5928" y="1642"/>
                    <a:pt x="5867" y="1612"/>
                  </a:cubicBezTo>
                  <a:cubicBezTo>
                    <a:pt x="5806" y="1520"/>
                    <a:pt x="5806" y="1490"/>
                    <a:pt x="5836" y="1460"/>
                  </a:cubicBezTo>
                  <a:cubicBezTo>
                    <a:pt x="5867" y="1429"/>
                    <a:pt x="5867" y="1429"/>
                    <a:pt x="5806" y="1429"/>
                  </a:cubicBezTo>
                  <a:cubicBezTo>
                    <a:pt x="5776" y="1429"/>
                    <a:pt x="5745" y="1399"/>
                    <a:pt x="5715" y="1368"/>
                  </a:cubicBezTo>
                  <a:cubicBezTo>
                    <a:pt x="5684" y="1308"/>
                    <a:pt x="5654" y="1277"/>
                    <a:pt x="5654" y="1277"/>
                  </a:cubicBezTo>
                  <a:cubicBezTo>
                    <a:pt x="5641" y="1290"/>
                    <a:pt x="5634" y="1297"/>
                    <a:pt x="5628" y="1297"/>
                  </a:cubicBezTo>
                  <a:cubicBezTo>
                    <a:pt x="5618" y="1297"/>
                    <a:pt x="5611" y="1282"/>
                    <a:pt x="5593" y="1247"/>
                  </a:cubicBezTo>
                  <a:cubicBezTo>
                    <a:pt x="5563" y="1216"/>
                    <a:pt x="5502" y="1095"/>
                    <a:pt x="5472" y="1034"/>
                  </a:cubicBezTo>
                  <a:cubicBezTo>
                    <a:pt x="5405" y="984"/>
                    <a:pt x="5375" y="961"/>
                    <a:pt x="5366" y="961"/>
                  </a:cubicBezTo>
                  <a:cubicBezTo>
                    <a:pt x="5359" y="961"/>
                    <a:pt x="5367" y="976"/>
                    <a:pt x="5380" y="1004"/>
                  </a:cubicBezTo>
                  <a:cubicBezTo>
                    <a:pt x="5396" y="1019"/>
                    <a:pt x="5396" y="1034"/>
                    <a:pt x="5384" y="1034"/>
                  </a:cubicBezTo>
                  <a:cubicBezTo>
                    <a:pt x="5373" y="1034"/>
                    <a:pt x="5350" y="1019"/>
                    <a:pt x="5320" y="973"/>
                  </a:cubicBezTo>
                  <a:cubicBezTo>
                    <a:pt x="5289" y="943"/>
                    <a:pt x="5198" y="791"/>
                    <a:pt x="5107" y="700"/>
                  </a:cubicBezTo>
                  <a:cubicBezTo>
                    <a:pt x="4985" y="619"/>
                    <a:pt x="4945" y="592"/>
                    <a:pt x="4931" y="592"/>
                  </a:cubicBezTo>
                  <a:cubicBezTo>
                    <a:pt x="4924" y="592"/>
                    <a:pt x="4924" y="598"/>
                    <a:pt x="4924" y="609"/>
                  </a:cubicBezTo>
                  <a:cubicBezTo>
                    <a:pt x="4924" y="647"/>
                    <a:pt x="4914" y="664"/>
                    <a:pt x="4901" y="664"/>
                  </a:cubicBezTo>
                  <a:cubicBezTo>
                    <a:pt x="4884" y="664"/>
                    <a:pt x="4864" y="631"/>
                    <a:pt x="4864" y="578"/>
                  </a:cubicBezTo>
                  <a:cubicBezTo>
                    <a:pt x="4841" y="510"/>
                    <a:pt x="4801" y="476"/>
                    <a:pt x="4782" y="476"/>
                  </a:cubicBezTo>
                  <a:cubicBezTo>
                    <a:pt x="4776" y="476"/>
                    <a:pt x="4772" y="479"/>
                    <a:pt x="4772" y="487"/>
                  </a:cubicBezTo>
                  <a:cubicBezTo>
                    <a:pt x="4712" y="487"/>
                    <a:pt x="4712" y="487"/>
                    <a:pt x="4651" y="457"/>
                  </a:cubicBezTo>
                  <a:cubicBezTo>
                    <a:pt x="4681" y="426"/>
                    <a:pt x="4651" y="396"/>
                    <a:pt x="4529" y="396"/>
                  </a:cubicBezTo>
                  <a:cubicBezTo>
                    <a:pt x="4499" y="365"/>
                    <a:pt x="4499" y="365"/>
                    <a:pt x="4499" y="335"/>
                  </a:cubicBezTo>
                  <a:cubicBezTo>
                    <a:pt x="4499" y="335"/>
                    <a:pt x="4469" y="335"/>
                    <a:pt x="4408" y="305"/>
                  </a:cubicBezTo>
                  <a:cubicBezTo>
                    <a:pt x="4397" y="307"/>
                    <a:pt x="4385" y="309"/>
                    <a:pt x="4371" y="309"/>
                  </a:cubicBezTo>
                  <a:cubicBezTo>
                    <a:pt x="4239" y="309"/>
                    <a:pt x="4010" y="180"/>
                    <a:pt x="3982" y="153"/>
                  </a:cubicBezTo>
                  <a:lnTo>
                    <a:pt x="3891" y="153"/>
                  </a:lnTo>
                  <a:cubicBezTo>
                    <a:pt x="3845" y="183"/>
                    <a:pt x="3815" y="198"/>
                    <a:pt x="3796" y="198"/>
                  </a:cubicBezTo>
                  <a:cubicBezTo>
                    <a:pt x="3777" y="198"/>
                    <a:pt x="3769" y="183"/>
                    <a:pt x="3769" y="153"/>
                  </a:cubicBezTo>
                  <a:cubicBezTo>
                    <a:pt x="3786" y="102"/>
                    <a:pt x="3794" y="80"/>
                    <a:pt x="3787" y="80"/>
                  </a:cubicBezTo>
                  <a:cubicBezTo>
                    <a:pt x="3781" y="80"/>
                    <a:pt x="3766" y="95"/>
                    <a:pt x="3739" y="122"/>
                  </a:cubicBezTo>
                  <a:cubicBezTo>
                    <a:pt x="3723" y="130"/>
                    <a:pt x="3693" y="134"/>
                    <a:pt x="3660" y="134"/>
                  </a:cubicBezTo>
                  <a:cubicBezTo>
                    <a:pt x="3570" y="134"/>
                    <a:pt x="3451" y="106"/>
                    <a:pt x="3496" y="61"/>
                  </a:cubicBezTo>
                  <a:cubicBezTo>
                    <a:pt x="3496" y="31"/>
                    <a:pt x="3496" y="1"/>
                    <a:pt x="34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8"/>
            <p:cNvSpPr/>
            <p:nvPr/>
          </p:nvSpPr>
          <p:spPr>
            <a:xfrm>
              <a:off x="1933186" y="2458803"/>
              <a:ext cx="300821" cy="242828"/>
            </a:xfrm>
            <a:custGeom>
              <a:avLst/>
              <a:gdLst/>
              <a:ahLst/>
              <a:cxnLst/>
              <a:rect l="l" t="t" r="r" b="b"/>
              <a:pathLst>
                <a:path w="11308" h="9128" extrusionOk="0">
                  <a:moveTo>
                    <a:pt x="7903" y="304"/>
                  </a:moveTo>
                  <a:cubicBezTo>
                    <a:pt x="7903" y="335"/>
                    <a:pt x="7903" y="365"/>
                    <a:pt x="7873" y="365"/>
                  </a:cubicBezTo>
                  <a:lnTo>
                    <a:pt x="7843" y="335"/>
                  </a:lnTo>
                  <a:lnTo>
                    <a:pt x="7873" y="304"/>
                  </a:lnTo>
                  <a:close/>
                  <a:moveTo>
                    <a:pt x="9423" y="304"/>
                  </a:moveTo>
                  <a:cubicBezTo>
                    <a:pt x="9393" y="335"/>
                    <a:pt x="9362" y="365"/>
                    <a:pt x="9332" y="365"/>
                  </a:cubicBezTo>
                  <a:lnTo>
                    <a:pt x="9301" y="365"/>
                  </a:lnTo>
                  <a:cubicBezTo>
                    <a:pt x="9332" y="304"/>
                    <a:pt x="9362" y="304"/>
                    <a:pt x="9362" y="304"/>
                  </a:cubicBezTo>
                  <a:close/>
                  <a:moveTo>
                    <a:pt x="8694" y="335"/>
                  </a:moveTo>
                  <a:cubicBezTo>
                    <a:pt x="8724" y="335"/>
                    <a:pt x="8724" y="335"/>
                    <a:pt x="8724" y="365"/>
                  </a:cubicBezTo>
                  <a:cubicBezTo>
                    <a:pt x="8724" y="426"/>
                    <a:pt x="8694" y="426"/>
                    <a:pt x="8694" y="426"/>
                  </a:cubicBezTo>
                  <a:cubicBezTo>
                    <a:pt x="8633" y="426"/>
                    <a:pt x="8694" y="365"/>
                    <a:pt x="8694" y="335"/>
                  </a:cubicBezTo>
                  <a:close/>
                  <a:moveTo>
                    <a:pt x="9727" y="730"/>
                  </a:moveTo>
                  <a:cubicBezTo>
                    <a:pt x="9697" y="760"/>
                    <a:pt x="9666" y="790"/>
                    <a:pt x="9666" y="790"/>
                  </a:cubicBezTo>
                  <a:lnTo>
                    <a:pt x="9636" y="730"/>
                  </a:lnTo>
                  <a:close/>
                  <a:moveTo>
                    <a:pt x="5472" y="1034"/>
                  </a:moveTo>
                  <a:cubicBezTo>
                    <a:pt x="5471" y="1036"/>
                    <a:pt x="5470" y="1038"/>
                    <a:pt x="5469" y="1040"/>
                  </a:cubicBezTo>
                  <a:lnTo>
                    <a:pt x="5469" y="1040"/>
                  </a:lnTo>
                  <a:cubicBezTo>
                    <a:pt x="5486" y="1034"/>
                    <a:pt x="5489" y="1034"/>
                    <a:pt x="5472" y="1034"/>
                  </a:cubicBezTo>
                  <a:close/>
                  <a:moveTo>
                    <a:pt x="5806" y="1064"/>
                  </a:moveTo>
                  <a:cubicBezTo>
                    <a:pt x="5836" y="1094"/>
                    <a:pt x="5836" y="1125"/>
                    <a:pt x="5806" y="1155"/>
                  </a:cubicBezTo>
                  <a:lnTo>
                    <a:pt x="5776" y="1125"/>
                  </a:lnTo>
                  <a:lnTo>
                    <a:pt x="5776" y="1094"/>
                  </a:lnTo>
                  <a:lnTo>
                    <a:pt x="5806" y="1064"/>
                  </a:lnTo>
                  <a:close/>
                  <a:moveTo>
                    <a:pt x="5565" y="1181"/>
                  </a:moveTo>
                  <a:cubicBezTo>
                    <a:pt x="5578" y="1181"/>
                    <a:pt x="5598" y="1190"/>
                    <a:pt x="5624" y="1216"/>
                  </a:cubicBezTo>
                  <a:cubicBezTo>
                    <a:pt x="5654" y="1246"/>
                    <a:pt x="5654" y="1246"/>
                    <a:pt x="5624" y="1246"/>
                  </a:cubicBezTo>
                  <a:cubicBezTo>
                    <a:pt x="5624" y="1246"/>
                    <a:pt x="5563" y="1246"/>
                    <a:pt x="5563" y="1216"/>
                  </a:cubicBezTo>
                  <a:cubicBezTo>
                    <a:pt x="5545" y="1198"/>
                    <a:pt x="5548" y="1181"/>
                    <a:pt x="5565" y="1181"/>
                  </a:cubicBezTo>
                  <a:close/>
                  <a:moveTo>
                    <a:pt x="4712" y="1224"/>
                  </a:moveTo>
                  <a:cubicBezTo>
                    <a:pt x="4704" y="1224"/>
                    <a:pt x="4697" y="1231"/>
                    <a:pt x="4681" y="1246"/>
                  </a:cubicBezTo>
                  <a:cubicBezTo>
                    <a:pt x="4651" y="1277"/>
                    <a:pt x="4651" y="1277"/>
                    <a:pt x="4681" y="1277"/>
                  </a:cubicBezTo>
                  <a:cubicBezTo>
                    <a:pt x="4712" y="1277"/>
                    <a:pt x="4742" y="1246"/>
                    <a:pt x="4742" y="1246"/>
                  </a:cubicBezTo>
                  <a:cubicBezTo>
                    <a:pt x="4727" y="1231"/>
                    <a:pt x="4719" y="1224"/>
                    <a:pt x="4712" y="1224"/>
                  </a:cubicBezTo>
                  <a:close/>
                  <a:moveTo>
                    <a:pt x="5107" y="1520"/>
                  </a:moveTo>
                  <a:cubicBezTo>
                    <a:pt x="5137" y="1520"/>
                    <a:pt x="5168" y="1550"/>
                    <a:pt x="5168" y="1550"/>
                  </a:cubicBezTo>
                  <a:cubicBezTo>
                    <a:pt x="5183" y="1566"/>
                    <a:pt x="5175" y="1566"/>
                    <a:pt x="5160" y="1566"/>
                  </a:cubicBezTo>
                  <a:cubicBezTo>
                    <a:pt x="5145" y="1566"/>
                    <a:pt x="5122" y="1566"/>
                    <a:pt x="5107" y="1581"/>
                  </a:cubicBezTo>
                  <a:cubicBezTo>
                    <a:pt x="5076" y="1550"/>
                    <a:pt x="5076" y="1550"/>
                    <a:pt x="5107" y="1520"/>
                  </a:cubicBezTo>
                  <a:close/>
                  <a:moveTo>
                    <a:pt x="4315" y="1750"/>
                  </a:moveTo>
                  <a:cubicBezTo>
                    <a:pt x="4306" y="1750"/>
                    <a:pt x="4296" y="1753"/>
                    <a:pt x="4286" y="1763"/>
                  </a:cubicBezTo>
                  <a:lnTo>
                    <a:pt x="4256" y="1763"/>
                  </a:lnTo>
                  <a:cubicBezTo>
                    <a:pt x="4286" y="1794"/>
                    <a:pt x="4317" y="1824"/>
                    <a:pt x="4317" y="1824"/>
                  </a:cubicBezTo>
                  <a:cubicBezTo>
                    <a:pt x="4347" y="1794"/>
                    <a:pt x="4347" y="1763"/>
                    <a:pt x="4347" y="1763"/>
                  </a:cubicBezTo>
                  <a:cubicBezTo>
                    <a:pt x="4347" y="1763"/>
                    <a:pt x="4333" y="1750"/>
                    <a:pt x="4315" y="1750"/>
                  </a:cubicBezTo>
                  <a:close/>
                  <a:moveTo>
                    <a:pt x="4612" y="1819"/>
                  </a:moveTo>
                  <a:cubicBezTo>
                    <a:pt x="4625" y="1819"/>
                    <a:pt x="4638" y="1829"/>
                    <a:pt x="4651" y="1854"/>
                  </a:cubicBezTo>
                  <a:cubicBezTo>
                    <a:pt x="4651" y="1854"/>
                    <a:pt x="4651" y="1885"/>
                    <a:pt x="4621" y="1885"/>
                  </a:cubicBezTo>
                  <a:cubicBezTo>
                    <a:pt x="4610" y="1895"/>
                    <a:pt x="4600" y="1898"/>
                    <a:pt x="4591" y="1898"/>
                  </a:cubicBezTo>
                  <a:cubicBezTo>
                    <a:pt x="4573" y="1898"/>
                    <a:pt x="4560" y="1885"/>
                    <a:pt x="4560" y="1885"/>
                  </a:cubicBezTo>
                  <a:cubicBezTo>
                    <a:pt x="4529" y="1854"/>
                    <a:pt x="4560" y="1854"/>
                    <a:pt x="4560" y="1854"/>
                  </a:cubicBezTo>
                  <a:cubicBezTo>
                    <a:pt x="4577" y="1837"/>
                    <a:pt x="4595" y="1819"/>
                    <a:pt x="4612" y="1819"/>
                  </a:cubicBezTo>
                  <a:close/>
                  <a:moveTo>
                    <a:pt x="4013" y="2006"/>
                  </a:moveTo>
                  <a:cubicBezTo>
                    <a:pt x="4043" y="2006"/>
                    <a:pt x="4043" y="2006"/>
                    <a:pt x="4073" y="2037"/>
                  </a:cubicBezTo>
                  <a:lnTo>
                    <a:pt x="3982" y="2037"/>
                  </a:lnTo>
                  <a:lnTo>
                    <a:pt x="4013" y="2006"/>
                  </a:lnTo>
                  <a:close/>
                  <a:moveTo>
                    <a:pt x="3788" y="2140"/>
                  </a:moveTo>
                  <a:cubicBezTo>
                    <a:pt x="3806" y="2140"/>
                    <a:pt x="3830" y="2161"/>
                    <a:pt x="3830" y="2219"/>
                  </a:cubicBezTo>
                  <a:cubicBezTo>
                    <a:pt x="3800" y="2219"/>
                    <a:pt x="3800" y="2219"/>
                    <a:pt x="3769" y="2249"/>
                  </a:cubicBezTo>
                  <a:cubicBezTo>
                    <a:pt x="3739" y="2219"/>
                    <a:pt x="3739" y="2189"/>
                    <a:pt x="3769" y="2158"/>
                  </a:cubicBezTo>
                  <a:cubicBezTo>
                    <a:pt x="3769" y="2147"/>
                    <a:pt x="3778" y="2140"/>
                    <a:pt x="3788" y="2140"/>
                  </a:cubicBezTo>
                  <a:close/>
                  <a:moveTo>
                    <a:pt x="3253" y="2249"/>
                  </a:moveTo>
                  <a:lnTo>
                    <a:pt x="3253" y="2280"/>
                  </a:lnTo>
                  <a:cubicBezTo>
                    <a:pt x="3274" y="2301"/>
                    <a:pt x="3281" y="2323"/>
                    <a:pt x="3282" y="2323"/>
                  </a:cubicBezTo>
                  <a:cubicBezTo>
                    <a:pt x="3283" y="2323"/>
                    <a:pt x="3283" y="2319"/>
                    <a:pt x="3283" y="2310"/>
                  </a:cubicBezTo>
                  <a:cubicBezTo>
                    <a:pt x="3283" y="2310"/>
                    <a:pt x="3253" y="2280"/>
                    <a:pt x="3253" y="2249"/>
                  </a:cubicBezTo>
                  <a:close/>
                  <a:moveTo>
                    <a:pt x="5320" y="2227"/>
                  </a:moveTo>
                  <a:cubicBezTo>
                    <a:pt x="5312" y="2227"/>
                    <a:pt x="5304" y="2234"/>
                    <a:pt x="5289" y="2249"/>
                  </a:cubicBezTo>
                  <a:cubicBezTo>
                    <a:pt x="5289" y="2249"/>
                    <a:pt x="5289" y="2310"/>
                    <a:pt x="5289" y="2341"/>
                  </a:cubicBezTo>
                  <a:cubicBezTo>
                    <a:pt x="5297" y="2348"/>
                    <a:pt x="5304" y="2352"/>
                    <a:pt x="5312" y="2352"/>
                  </a:cubicBezTo>
                  <a:cubicBezTo>
                    <a:pt x="5333" y="2352"/>
                    <a:pt x="5350" y="2318"/>
                    <a:pt x="5350" y="2249"/>
                  </a:cubicBezTo>
                  <a:cubicBezTo>
                    <a:pt x="5335" y="2234"/>
                    <a:pt x="5327" y="2227"/>
                    <a:pt x="5320" y="2227"/>
                  </a:cubicBezTo>
                  <a:close/>
                  <a:moveTo>
                    <a:pt x="3648" y="2462"/>
                  </a:moveTo>
                  <a:lnTo>
                    <a:pt x="3678" y="2493"/>
                  </a:lnTo>
                  <a:cubicBezTo>
                    <a:pt x="3657" y="2514"/>
                    <a:pt x="3651" y="2536"/>
                    <a:pt x="3638" y="2536"/>
                  </a:cubicBezTo>
                  <a:cubicBezTo>
                    <a:pt x="3633" y="2536"/>
                    <a:pt x="3626" y="2532"/>
                    <a:pt x="3617" y="2523"/>
                  </a:cubicBezTo>
                  <a:cubicBezTo>
                    <a:pt x="3612" y="2529"/>
                    <a:pt x="3608" y="2531"/>
                    <a:pt x="3606" y="2531"/>
                  </a:cubicBezTo>
                  <a:cubicBezTo>
                    <a:pt x="3599" y="2531"/>
                    <a:pt x="3623" y="2487"/>
                    <a:pt x="3648" y="2462"/>
                  </a:cubicBezTo>
                  <a:close/>
                  <a:moveTo>
                    <a:pt x="3040" y="2705"/>
                  </a:moveTo>
                  <a:cubicBezTo>
                    <a:pt x="3040" y="2736"/>
                    <a:pt x="3070" y="2766"/>
                    <a:pt x="3040" y="2766"/>
                  </a:cubicBezTo>
                  <a:lnTo>
                    <a:pt x="3010" y="2797"/>
                  </a:lnTo>
                  <a:cubicBezTo>
                    <a:pt x="2979" y="2766"/>
                    <a:pt x="3010" y="2705"/>
                    <a:pt x="3010" y="2705"/>
                  </a:cubicBezTo>
                  <a:close/>
                  <a:moveTo>
                    <a:pt x="2731" y="2663"/>
                  </a:moveTo>
                  <a:cubicBezTo>
                    <a:pt x="2736" y="2663"/>
                    <a:pt x="2736" y="2686"/>
                    <a:pt x="2736" y="2736"/>
                  </a:cubicBezTo>
                  <a:cubicBezTo>
                    <a:pt x="2736" y="2766"/>
                    <a:pt x="2706" y="2827"/>
                    <a:pt x="2706" y="2827"/>
                  </a:cubicBezTo>
                  <a:cubicBezTo>
                    <a:pt x="2675" y="2827"/>
                    <a:pt x="2706" y="2797"/>
                    <a:pt x="2706" y="2705"/>
                  </a:cubicBezTo>
                  <a:cubicBezTo>
                    <a:pt x="2719" y="2678"/>
                    <a:pt x="2727" y="2663"/>
                    <a:pt x="2731" y="2663"/>
                  </a:cubicBezTo>
                  <a:close/>
                  <a:moveTo>
                    <a:pt x="10908" y="2754"/>
                  </a:moveTo>
                  <a:cubicBezTo>
                    <a:pt x="10928" y="2754"/>
                    <a:pt x="10943" y="2775"/>
                    <a:pt x="10943" y="2797"/>
                  </a:cubicBezTo>
                  <a:cubicBezTo>
                    <a:pt x="10943" y="2857"/>
                    <a:pt x="10943" y="2857"/>
                    <a:pt x="10912" y="2857"/>
                  </a:cubicBezTo>
                  <a:cubicBezTo>
                    <a:pt x="10882" y="2857"/>
                    <a:pt x="10882" y="2797"/>
                    <a:pt x="10882" y="2766"/>
                  </a:cubicBezTo>
                  <a:cubicBezTo>
                    <a:pt x="10891" y="2757"/>
                    <a:pt x="10900" y="2754"/>
                    <a:pt x="10908" y="2754"/>
                  </a:cubicBezTo>
                  <a:close/>
                  <a:moveTo>
                    <a:pt x="1946" y="3161"/>
                  </a:moveTo>
                  <a:lnTo>
                    <a:pt x="1976" y="3192"/>
                  </a:lnTo>
                  <a:lnTo>
                    <a:pt x="1976" y="3252"/>
                  </a:lnTo>
                  <a:lnTo>
                    <a:pt x="1915" y="3222"/>
                  </a:lnTo>
                  <a:cubicBezTo>
                    <a:pt x="1885" y="3192"/>
                    <a:pt x="1915" y="3192"/>
                    <a:pt x="1946" y="3161"/>
                  </a:cubicBezTo>
                  <a:close/>
                  <a:moveTo>
                    <a:pt x="2133" y="3123"/>
                  </a:moveTo>
                  <a:cubicBezTo>
                    <a:pt x="2140" y="3123"/>
                    <a:pt x="2147" y="3138"/>
                    <a:pt x="2159" y="3161"/>
                  </a:cubicBezTo>
                  <a:cubicBezTo>
                    <a:pt x="2159" y="3192"/>
                    <a:pt x="2189" y="3222"/>
                    <a:pt x="2159" y="3313"/>
                  </a:cubicBezTo>
                  <a:cubicBezTo>
                    <a:pt x="2128" y="3313"/>
                    <a:pt x="2098" y="3344"/>
                    <a:pt x="2098" y="3344"/>
                  </a:cubicBezTo>
                  <a:cubicBezTo>
                    <a:pt x="2098" y="3344"/>
                    <a:pt x="2098" y="3283"/>
                    <a:pt x="2098" y="3252"/>
                  </a:cubicBezTo>
                  <a:cubicBezTo>
                    <a:pt x="2116" y="3159"/>
                    <a:pt x="2124" y="3123"/>
                    <a:pt x="2133" y="3123"/>
                  </a:cubicBezTo>
                  <a:close/>
                  <a:moveTo>
                    <a:pt x="10730" y="4164"/>
                  </a:moveTo>
                  <a:cubicBezTo>
                    <a:pt x="10760" y="4164"/>
                    <a:pt x="10760" y="4225"/>
                    <a:pt x="10760" y="4225"/>
                  </a:cubicBezTo>
                  <a:lnTo>
                    <a:pt x="10760" y="4256"/>
                  </a:lnTo>
                  <a:cubicBezTo>
                    <a:pt x="10730" y="4256"/>
                    <a:pt x="10700" y="4225"/>
                    <a:pt x="10700" y="4195"/>
                  </a:cubicBezTo>
                  <a:lnTo>
                    <a:pt x="10730" y="4164"/>
                  </a:lnTo>
                  <a:close/>
                  <a:moveTo>
                    <a:pt x="1007" y="4213"/>
                  </a:moveTo>
                  <a:cubicBezTo>
                    <a:pt x="986" y="4213"/>
                    <a:pt x="964" y="4234"/>
                    <a:pt x="943" y="4256"/>
                  </a:cubicBezTo>
                  <a:cubicBezTo>
                    <a:pt x="882" y="4286"/>
                    <a:pt x="912" y="4316"/>
                    <a:pt x="943" y="4347"/>
                  </a:cubicBezTo>
                  <a:cubicBezTo>
                    <a:pt x="951" y="4355"/>
                    <a:pt x="957" y="4359"/>
                    <a:pt x="962" y="4359"/>
                  </a:cubicBezTo>
                  <a:cubicBezTo>
                    <a:pt x="975" y="4359"/>
                    <a:pt x="981" y="4330"/>
                    <a:pt x="1003" y="4286"/>
                  </a:cubicBezTo>
                  <a:cubicBezTo>
                    <a:pt x="1034" y="4256"/>
                    <a:pt x="1034" y="4225"/>
                    <a:pt x="1034" y="4225"/>
                  </a:cubicBezTo>
                  <a:cubicBezTo>
                    <a:pt x="1025" y="4216"/>
                    <a:pt x="1016" y="4213"/>
                    <a:pt x="1007" y="4213"/>
                  </a:cubicBezTo>
                  <a:close/>
                  <a:moveTo>
                    <a:pt x="796" y="4365"/>
                  </a:moveTo>
                  <a:cubicBezTo>
                    <a:pt x="805" y="4365"/>
                    <a:pt x="821" y="4393"/>
                    <a:pt x="821" y="4438"/>
                  </a:cubicBezTo>
                  <a:cubicBezTo>
                    <a:pt x="791" y="4468"/>
                    <a:pt x="791" y="4499"/>
                    <a:pt x="791" y="4499"/>
                  </a:cubicBezTo>
                  <a:cubicBezTo>
                    <a:pt x="760" y="4468"/>
                    <a:pt x="760" y="4408"/>
                    <a:pt x="791" y="4377"/>
                  </a:cubicBezTo>
                  <a:cubicBezTo>
                    <a:pt x="791" y="4369"/>
                    <a:pt x="793" y="4365"/>
                    <a:pt x="796" y="4365"/>
                  </a:cubicBezTo>
                  <a:close/>
                  <a:moveTo>
                    <a:pt x="61" y="6170"/>
                  </a:moveTo>
                  <a:cubicBezTo>
                    <a:pt x="31" y="6170"/>
                    <a:pt x="31" y="6170"/>
                    <a:pt x="31" y="6231"/>
                  </a:cubicBezTo>
                  <a:lnTo>
                    <a:pt x="31" y="6262"/>
                  </a:lnTo>
                  <a:lnTo>
                    <a:pt x="61" y="6231"/>
                  </a:lnTo>
                  <a:lnTo>
                    <a:pt x="61" y="6170"/>
                  </a:lnTo>
                  <a:close/>
                  <a:moveTo>
                    <a:pt x="8754" y="6262"/>
                  </a:moveTo>
                  <a:cubicBezTo>
                    <a:pt x="8754" y="6292"/>
                    <a:pt x="8724" y="6322"/>
                    <a:pt x="8724" y="6322"/>
                  </a:cubicBezTo>
                  <a:cubicBezTo>
                    <a:pt x="8694" y="6322"/>
                    <a:pt x="8694" y="6322"/>
                    <a:pt x="8694" y="6292"/>
                  </a:cubicBezTo>
                  <a:cubicBezTo>
                    <a:pt x="8694" y="6292"/>
                    <a:pt x="8663" y="6262"/>
                    <a:pt x="8694" y="6262"/>
                  </a:cubicBezTo>
                  <a:close/>
                  <a:moveTo>
                    <a:pt x="7810" y="6333"/>
                  </a:moveTo>
                  <a:cubicBezTo>
                    <a:pt x="7808" y="6333"/>
                    <a:pt x="7815" y="6338"/>
                    <a:pt x="7834" y="6348"/>
                  </a:cubicBezTo>
                  <a:lnTo>
                    <a:pt x="7834" y="6348"/>
                  </a:lnTo>
                  <a:cubicBezTo>
                    <a:pt x="7820" y="6338"/>
                    <a:pt x="7811" y="6333"/>
                    <a:pt x="7810" y="6333"/>
                  </a:cubicBezTo>
                  <a:close/>
                  <a:moveTo>
                    <a:pt x="7834" y="6348"/>
                  </a:moveTo>
                  <a:cubicBezTo>
                    <a:pt x="7837" y="6351"/>
                    <a:pt x="7841" y="6354"/>
                    <a:pt x="7845" y="6357"/>
                  </a:cubicBezTo>
                  <a:lnTo>
                    <a:pt x="7845" y="6357"/>
                  </a:lnTo>
                  <a:cubicBezTo>
                    <a:pt x="7844" y="6356"/>
                    <a:pt x="7843" y="6354"/>
                    <a:pt x="7843" y="6353"/>
                  </a:cubicBezTo>
                  <a:cubicBezTo>
                    <a:pt x="7839" y="6351"/>
                    <a:pt x="7836" y="6350"/>
                    <a:pt x="7834" y="6348"/>
                  </a:cubicBezTo>
                  <a:close/>
                  <a:moveTo>
                    <a:pt x="244" y="6231"/>
                  </a:moveTo>
                  <a:lnTo>
                    <a:pt x="244" y="6292"/>
                  </a:lnTo>
                  <a:cubicBezTo>
                    <a:pt x="228" y="6292"/>
                    <a:pt x="228" y="6300"/>
                    <a:pt x="236" y="6300"/>
                  </a:cubicBezTo>
                  <a:cubicBezTo>
                    <a:pt x="244" y="6300"/>
                    <a:pt x="259" y="6292"/>
                    <a:pt x="274" y="6262"/>
                  </a:cubicBezTo>
                  <a:lnTo>
                    <a:pt x="335" y="6262"/>
                  </a:lnTo>
                  <a:cubicBezTo>
                    <a:pt x="335" y="6292"/>
                    <a:pt x="335" y="6353"/>
                    <a:pt x="274" y="6353"/>
                  </a:cubicBezTo>
                  <a:cubicBezTo>
                    <a:pt x="249" y="6365"/>
                    <a:pt x="234" y="6373"/>
                    <a:pt x="225" y="6373"/>
                  </a:cubicBezTo>
                  <a:cubicBezTo>
                    <a:pt x="213" y="6373"/>
                    <a:pt x="213" y="6358"/>
                    <a:pt x="213" y="6322"/>
                  </a:cubicBezTo>
                  <a:cubicBezTo>
                    <a:pt x="213" y="6292"/>
                    <a:pt x="213" y="6262"/>
                    <a:pt x="244" y="6231"/>
                  </a:cubicBezTo>
                  <a:close/>
                  <a:moveTo>
                    <a:pt x="8073" y="6394"/>
                  </a:moveTo>
                  <a:cubicBezTo>
                    <a:pt x="8086" y="6394"/>
                    <a:pt x="8086" y="6408"/>
                    <a:pt x="8086" y="6444"/>
                  </a:cubicBezTo>
                  <a:cubicBezTo>
                    <a:pt x="8064" y="6466"/>
                    <a:pt x="8043" y="6487"/>
                    <a:pt x="8032" y="6487"/>
                  </a:cubicBezTo>
                  <a:cubicBezTo>
                    <a:pt x="8027" y="6487"/>
                    <a:pt x="8025" y="6483"/>
                    <a:pt x="8025" y="6474"/>
                  </a:cubicBezTo>
                  <a:cubicBezTo>
                    <a:pt x="7994" y="6444"/>
                    <a:pt x="7994" y="6444"/>
                    <a:pt x="8025" y="6414"/>
                  </a:cubicBezTo>
                  <a:cubicBezTo>
                    <a:pt x="8050" y="6401"/>
                    <a:pt x="8065" y="6394"/>
                    <a:pt x="8073" y="6394"/>
                  </a:cubicBezTo>
                  <a:close/>
                  <a:moveTo>
                    <a:pt x="8420" y="6474"/>
                  </a:moveTo>
                  <a:lnTo>
                    <a:pt x="8390" y="6535"/>
                  </a:lnTo>
                  <a:lnTo>
                    <a:pt x="8359" y="6535"/>
                  </a:lnTo>
                  <a:cubicBezTo>
                    <a:pt x="8359" y="6505"/>
                    <a:pt x="8329" y="6474"/>
                    <a:pt x="8359" y="6474"/>
                  </a:cubicBezTo>
                  <a:close/>
                  <a:moveTo>
                    <a:pt x="7873" y="6535"/>
                  </a:moveTo>
                  <a:lnTo>
                    <a:pt x="7843" y="6566"/>
                  </a:lnTo>
                  <a:cubicBezTo>
                    <a:pt x="7812" y="6566"/>
                    <a:pt x="7812" y="6566"/>
                    <a:pt x="7782" y="6535"/>
                  </a:cubicBezTo>
                  <a:close/>
                  <a:moveTo>
                    <a:pt x="7599" y="6596"/>
                  </a:moveTo>
                  <a:lnTo>
                    <a:pt x="7599" y="6596"/>
                  </a:lnTo>
                  <a:cubicBezTo>
                    <a:pt x="7582" y="6614"/>
                    <a:pt x="7585" y="6631"/>
                    <a:pt x="7590" y="6631"/>
                  </a:cubicBezTo>
                  <a:cubicBezTo>
                    <a:pt x="7594" y="6631"/>
                    <a:pt x="7599" y="6622"/>
                    <a:pt x="7599" y="6596"/>
                  </a:cubicBezTo>
                  <a:close/>
                  <a:moveTo>
                    <a:pt x="821" y="6626"/>
                  </a:moveTo>
                  <a:lnTo>
                    <a:pt x="821" y="6657"/>
                  </a:lnTo>
                  <a:cubicBezTo>
                    <a:pt x="821" y="6657"/>
                    <a:pt x="848" y="6670"/>
                    <a:pt x="875" y="6670"/>
                  </a:cubicBezTo>
                  <a:cubicBezTo>
                    <a:pt x="889" y="6670"/>
                    <a:pt x="902" y="6667"/>
                    <a:pt x="912" y="6657"/>
                  </a:cubicBezTo>
                  <a:lnTo>
                    <a:pt x="882" y="6657"/>
                  </a:lnTo>
                  <a:cubicBezTo>
                    <a:pt x="882" y="6626"/>
                    <a:pt x="851" y="6626"/>
                    <a:pt x="821" y="6626"/>
                  </a:cubicBezTo>
                  <a:close/>
                  <a:moveTo>
                    <a:pt x="7539" y="6687"/>
                  </a:moveTo>
                  <a:lnTo>
                    <a:pt x="7569" y="6718"/>
                  </a:lnTo>
                  <a:lnTo>
                    <a:pt x="7539" y="6718"/>
                  </a:lnTo>
                  <a:cubicBezTo>
                    <a:pt x="7523" y="6733"/>
                    <a:pt x="7516" y="6740"/>
                    <a:pt x="7512" y="6740"/>
                  </a:cubicBezTo>
                  <a:cubicBezTo>
                    <a:pt x="7508" y="6740"/>
                    <a:pt x="7508" y="6733"/>
                    <a:pt x="7508" y="6718"/>
                  </a:cubicBezTo>
                  <a:lnTo>
                    <a:pt x="7539" y="6687"/>
                  </a:lnTo>
                  <a:close/>
                  <a:moveTo>
                    <a:pt x="304" y="6657"/>
                  </a:moveTo>
                  <a:cubicBezTo>
                    <a:pt x="304" y="6657"/>
                    <a:pt x="365" y="6687"/>
                    <a:pt x="365" y="6718"/>
                  </a:cubicBezTo>
                  <a:lnTo>
                    <a:pt x="335" y="6778"/>
                  </a:lnTo>
                  <a:cubicBezTo>
                    <a:pt x="304" y="6778"/>
                    <a:pt x="304" y="6748"/>
                    <a:pt x="304" y="6718"/>
                  </a:cubicBezTo>
                  <a:cubicBezTo>
                    <a:pt x="274" y="6687"/>
                    <a:pt x="274" y="6687"/>
                    <a:pt x="304" y="6657"/>
                  </a:cubicBezTo>
                  <a:close/>
                  <a:moveTo>
                    <a:pt x="7265" y="6870"/>
                  </a:moveTo>
                  <a:cubicBezTo>
                    <a:pt x="7265" y="6870"/>
                    <a:pt x="7295" y="6900"/>
                    <a:pt x="7326" y="6930"/>
                  </a:cubicBezTo>
                  <a:lnTo>
                    <a:pt x="7295" y="6930"/>
                  </a:lnTo>
                  <a:cubicBezTo>
                    <a:pt x="7285" y="6940"/>
                    <a:pt x="7275" y="6944"/>
                    <a:pt x="7266" y="6944"/>
                  </a:cubicBezTo>
                  <a:cubicBezTo>
                    <a:pt x="7248" y="6944"/>
                    <a:pt x="7235" y="6930"/>
                    <a:pt x="7235" y="6930"/>
                  </a:cubicBezTo>
                  <a:cubicBezTo>
                    <a:pt x="7235" y="6930"/>
                    <a:pt x="7235" y="6900"/>
                    <a:pt x="7265" y="6870"/>
                  </a:cubicBezTo>
                  <a:close/>
                  <a:moveTo>
                    <a:pt x="6126" y="7499"/>
                  </a:moveTo>
                  <a:cubicBezTo>
                    <a:pt x="6129" y="7499"/>
                    <a:pt x="6134" y="7502"/>
                    <a:pt x="6140" y="7508"/>
                  </a:cubicBezTo>
                  <a:lnTo>
                    <a:pt x="6140" y="7538"/>
                  </a:lnTo>
                  <a:cubicBezTo>
                    <a:pt x="6140" y="7583"/>
                    <a:pt x="6124" y="7611"/>
                    <a:pt x="6115" y="7611"/>
                  </a:cubicBezTo>
                  <a:cubicBezTo>
                    <a:pt x="6112" y="7611"/>
                    <a:pt x="6110" y="7607"/>
                    <a:pt x="6110" y="7599"/>
                  </a:cubicBezTo>
                  <a:cubicBezTo>
                    <a:pt x="6110" y="7599"/>
                    <a:pt x="6080" y="7569"/>
                    <a:pt x="6110" y="7538"/>
                  </a:cubicBezTo>
                  <a:cubicBezTo>
                    <a:pt x="6110" y="7538"/>
                    <a:pt x="6110" y="7499"/>
                    <a:pt x="6126" y="7499"/>
                  </a:cubicBezTo>
                  <a:close/>
                  <a:moveTo>
                    <a:pt x="621" y="7591"/>
                  </a:moveTo>
                  <a:cubicBezTo>
                    <a:pt x="635" y="7591"/>
                    <a:pt x="652" y="7593"/>
                    <a:pt x="669" y="7599"/>
                  </a:cubicBezTo>
                  <a:cubicBezTo>
                    <a:pt x="760" y="7599"/>
                    <a:pt x="760" y="7599"/>
                    <a:pt x="700" y="7629"/>
                  </a:cubicBezTo>
                  <a:cubicBezTo>
                    <a:pt x="678" y="7651"/>
                    <a:pt x="657" y="7672"/>
                    <a:pt x="635" y="7672"/>
                  </a:cubicBezTo>
                  <a:cubicBezTo>
                    <a:pt x="626" y="7672"/>
                    <a:pt x="617" y="7669"/>
                    <a:pt x="608" y="7660"/>
                  </a:cubicBezTo>
                  <a:cubicBezTo>
                    <a:pt x="535" y="7635"/>
                    <a:pt x="560" y="7591"/>
                    <a:pt x="621" y="7591"/>
                  </a:cubicBezTo>
                  <a:close/>
                  <a:moveTo>
                    <a:pt x="5198" y="8146"/>
                  </a:moveTo>
                  <a:cubicBezTo>
                    <a:pt x="5228" y="8146"/>
                    <a:pt x="5259" y="8207"/>
                    <a:pt x="5198" y="8268"/>
                  </a:cubicBezTo>
                  <a:cubicBezTo>
                    <a:pt x="5168" y="8268"/>
                    <a:pt x="5168" y="8268"/>
                    <a:pt x="5168" y="8237"/>
                  </a:cubicBezTo>
                  <a:cubicBezTo>
                    <a:pt x="5137" y="8207"/>
                    <a:pt x="5168" y="8177"/>
                    <a:pt x="5198" y="8146"/>
                  </a:cubicBezTo>
                  <a:close/>
                  <a:moveTo>
                    <a:pt x="7934" y="0"/>
                  </a:moveTo>
                  <a:lnTo>
                    <a:pt x="7934" y="31"/>
                  </a:lnTo>
                  <a:cubicBezTo>
                    <a:pt x="7903" y="31"/>
                    <a:pt x="7660" y="31"/>
                    <a:pt x="7387" y="91"/>
                  </a:cubicBezTo>
                  <a:cubicBezTo>
                    <a:pt x="6961" y="183"/>
                    <a:pt x="6900" y="243"/>
                    <a:pt x="6961" y="243"/>
                  </a:cubicBezTo>
                  <a:cubicBezTo>
                    <a:pt x="6999" y="281"/>
                    <a:pt x="6990" y="307"/>
                    <a:pt x="6963" y="307"/>
                  </a:cubicBezTo>
                  <a:cubicBezTo>
                    <a:pt x="6947" y="307"/>
                    <a:pt x="6923" y="297"/>
                    <a:pt x="6900" y="274"/>
                  </a:cubicBezTo>
                  <a:cubicBezTo>
                    <a:pt x="6839" y="304"/>
                    <a:pt x="6779" y="304"/>
                    <a:pt x="6687" y="335"/>
                  </a:cubicBezTo>
                  <a:cubicBezTo>
                    <a:pt x="6644" y="356"/>
                    <a:pt x="6601" y="378"/>
                    <a:pt x="6569" y="378"/>
                  </a:cubicBezTo>
                  <a:cubicBezTo>
                    <a:pt x="6556" y="378"/>
                    <a:pt x="6544" y="374"/>
                    <a:pt x="6535" y="365"/>
                  </a:cubicBezTo>
                  <a:lnTo>
                    <a:pt x="6505" y="395"/>
                  </a:lnTo>
                  <a:cubicBezTo>
                    <a:pt x="6475" y="486"/>
                    <a:pt x="6323" y="578"/>
                    <a:pt x="6201" y="608"/>
                  </a:cubicBezTo>
                  <a:cubicBezTo>
                    <a:pt x="6140" y="638"/>
                    <a:pt x="6110" y="638"/>
                    <a:pt x="6080" y="699"/>
                  </a:cubicBezTo>
                  <a:cubicBezTo>
                    <a:pt x="6049" y="760"/>
                    <a:pt x="6049" y="760"/>
                    <a:pt x="5988" y="760"/>
                  </a:cubicBezTo>
                  <a:cubicBezTo>
                    <a:pt x="5983" y="754"/>
                    <a:pt x="5972" y="752"/>
                    <a:pt x="5959" y="752"/>
                  </a:cubicBezTo>
                  <a:cubicBezTo>
                    <a:pt x="5898" y="752"/>
                    <a:pt x="5781" y="802"/>
                    <a:pt x="5806" y="851"/>
                  </a:cubicBezTo>
                  <a:lnTo>
                    <a:pt x="5776" y="821"/>
                  </a:lnTo>
                  <a:cubicBezTo>
                    <a:pt x="5715" y="821"/>
                    <a:pt x="5715" y="851"/>
                    <a:pt x="5715" y="912"/>
                  </a:cubicBezTo>
                  <a:cubicBezTo>
                    <a:pt x="5745" y="942"/>
                    <a:pt x="5753" y="958"/>
                    <a:pt x="5741" y="958"/>
                  </a:cubicBezTo>
                  <a:cubicBezTo>
                    <a:pt x="5730" y="958"/>
                    <a:pt x="5700" y="942"/>
                    <a:pt x="5654" y="912"/>
                  </a:cubicBezTo>
                  <a:cubicBezTo>
                    <a:pt x="5636" y="876"/>
                    <a:pt x="5618" y="862"/>
                    <a:pt x="5607" y="862"/>
                  </a:cubicBezTo>
                  <a:cubicBezTo>
                    <a:pt x="5598" y="862"/>
                    <a:pt x="5593" y="869"/>
                    <a:pt x="5593" y="882"/>
                  </a:cubicBezTo>
                  <a:cubicBezTo>
                    <a:pt x="5593" y="942"/>
                    <a:pt x="5593" y="973"/>
                    <a:pt x="5532" y="973"/>
                  </a:cubicBezTo>
                  <a:cubicBezTo>
                    <a:pt x="5502" y="973"/>
                    <a:pt x="5472" y="1003"/>
                    <a:pt x="5502" y="1064"/>
                  </a:cubicBezTo>
                  <a:cubicBezTo>
                    <a:pt x="5532" y="1094"/>
                    <a:pt x="5502" y="1094"/>
                    <a:pt x="5472" y="1125"/>
                  </a:cubicBezTo>
                  <a:cubicBezTo>
                    <a:pt x="5442" y="1095"/>
                    <a:pt x="5441" y="1094"/>
                    <a:pt x="5469" y="1040"/>
                  </a:cubicBezTo>
                  <a:lnTo>
                    <a:pt x="5469" y="1040"/>
                  </a:lnTo>
                  <a:cubicBezTo>
                    <a:pt x="5456" y="1044"/>
                    <a:pt x="5436" y="1051"/>
                    <a:pt x="5411" y="1064"/>
                  </a:cubicBezTo>
                  <a:cubicBezTo>
                    <a:pt x="5396" y="1079"/>
                    <a:pt x="5373" y="1087"/>
                    <a:pt x="5350" y="1087"/>
                  </a:cubicBezTo>
                  <a:cubicBezTo>
                    <a:pt x="5327" y="1087"/>
                    <a:pt x="5304" y="1079"/>
                    <a:pt x="5289" y="1064"/>
                  </a:cubicBezTo>
                  <a:cubicBezTo>
                    <a:pt x="5280" y="1055"/>
                    <a:pt x="5271" y="1051"/>
                    <a:pt x="5265" y="1051"/>
                  </a:cubicBezTo>
                  <a:cubicBezTo>
                    <a:pt x="5249" y="1051"/>
                    <a:pt x="5246" y="1073"/>
                    <a:pt x="5289" y="1094"/>
                  </a:cubicBezTo>
                  <a:cubicBezTo>
                    <a:pt x="5320" y="1155"/>
                    <a:pt x="5320" y="1155"/>
                    <a:pt x="5259" y="1186"/>
                  </a:cubicBezTo>
                  <a:cubicBezTo>
                    <a:pt x="5244" y="1201"/>
                    <a:pt x="5228" y="1208"/>
                    <a:pt x="5213" y="1208"/>
                  </a:cubicBezTo>
                  <a:cubicBezTo>
                    <a:pt x="5198" y="1208"/>
                    <a:pt x="5183" y="1201"/>
                    <a:pt x="5168" y="1186"/>
                  </a:cubicBezTo>
                  <a:cubicBezTo>
                    <a:pt x="5168" y="1170"/>
                    <a:pt x="5168" y="1163"/>
                    <a:pt x="5160" y="1163"/>
                  </a:cubicBezTo>
                  <a:cubicBezTo>
                    <a:pt x="5152" y="1163"/>
                    <a:pt x="5137" y="1170"/>
                    <a:pt x="5107" y="1186"/>
                  </a:cubicBezTo>
                  <a:cubicBezTo>
                    <a:pt x="5016" y="1246"/>
                    <a:pt x="4985" y="1398"/>
                    <a:pt x="4985" y="1459"/>
                  </a:cubicBezTo>
                  <a:cubicBezTo>
                    <a:pt x="5003" y="1495"/>
                    <a:pt x="5010" y="1510"/>
                    <a:pt x="5001" y="1510"/>
                  </a:cubicBezTo>
                  <a:cubicBezTo>
                    <a:pt x="4995" y="1510"/>
                    <a:pt x="4980" y="1502"/>
                    <a:pt x="4955" y="1490"/>
                  </a:cubicBezTo>
                  <a:cubicBezTo>
                    <a:pt x="4940" y="1474"/>
                    <a:pt x="4932" y="1467"/>
                    <a:pt x="4925" y="1467"/>
                  </a:cubicBezTo>
                  <a:cubicBezTo>
                    <a:pt x="4917" y="1467"/>
                    <a:pt x="4909" y="1474"/>
                    <a:pt x="4894" y="1490"/>
                  </a:cubicBezTo>
                  <a:cubicBezTo>
                    <a:pt x="4894" y="1500"/>
                    <a:pt x="4891" y="1503"/>
                    <a:pt x="4887" y="1503"/>
                  </a:cubicBezTo>
                  <a:cubicBezTo>
                    <a:pt x="4881" y="1503"/>
                    <a:pt x="4874" y="1490"/>
                    <a:pt x="4894" y="1490"/>
                  </a:cubicBezTo>
                  <a:cubicBezTo>
                    <a:pt x="4864" y="1459"/>
                    <a:pt x="4894" y="1429"/>
                    <a:pt x="4925" y="1429"/>
                  </a:cubicBezTo>
                  <a:lnTo>
                    <a:pt x="4894" y="1398"/>
                  </a:lnTo>
                  <a:cubicBezTo>
                    <a:pt x="4871" y="1375"/>
                    <a:pt x="4852" y="1365"/>
                    <a:pt x="4838" y="1365"/>
                  </a:cubicBezTo>
                  <a:cubicBezTo>
                    <a:pt x="4815" y="1365"/>
                    <a:pt x="4803" y="1391"/>
                    <a:pt x="4803" y="1429"/>
                  </a:cubicBezTo>
                  <a:cubicBezTo>
                    <a:pt x="4803" y="1464"/>
                    <a:pt x="4803" y="1479"/>
                    <a:pt x="4797" y="1479"/>
                  </a:cubicBezTo>
                  <a:cubicBezTo>
                    <a:pt x="4792" y="1479"/>
                    <a:pt x="4785" y="1472"/>
                    <a:pt x="4773" y="1459"/>
                  </a:cubicBezTo>
                  <a:cubicBezTo>
                    <a:pt x="4732" y="1459"/>
                    <a:pt x="4705" y="1446"/>
                    <a:pt x="4691" y="1446"/>
                  </a:cubicBezTo>
                  <a:cubicBezTo>
                    <a:pt x="4685" y="1446"/>
                    <a:pt x="4681" y="1449"/>
                    <a:pt x="4681" y="1459"/>
                  </a:cubicBezTo>
                  <a:cubicBezTo>
                    <a:pt x="4681" y="1459"/>
                    <a:pt x="4621" y="1490"/>
                    <a:pt x="4590" y="1490"/>
                  </a:cubicBezTo>
                  <a:cubicBezTo>
                    <a:pt x="4529" y="1520"/>
                    <a:pt x="4499" y="1550"/>
                    <a:pt x="4499" y="1581"/>
                  </a:cubicBezTo>
                  <a:cubicBezTo>
                    <a:pt x="4529" y="1611"/>
                    <a:pt x="4499" y="1611"/>
                    <a:pt x="4469" y="1642"/>
                  </a:cubicBezTo>
                  <a:cubicBezTo>
                    <a:pt x="4438" y="1642"/>
                    <a:pt x="4408" y="1672"/>
                    <a:pt x="4438" y="1702"/>
                  </a:cubicBezTo>
                  <a:cubicBezTo>
                    <a:pt x="4438" y="1733"/>
                    <a:pt x="4438" y="1794"/>
                    <a:pt x="4377" y="1824"/>
                  </a:cubicBezTo>
                  <a:cubicBezTo>
                    <a:pt x="4362" y="1854"/>
                    <a:pt x="4355" y="1869"/>
                    <a:pt x="4343" y="1869"/>
                  </a:cubicBezTo>
                  <a:cubicBezTo>
                    <a:pt x="4332" y="1869"/>
                    <a:pt x="4317" y="1854"/>
                    <a:pt x="4286" y="1824"/>
                  </a:cubicBezTo>
                  <a:cubicBezTo>
                    <a:pt x="4276" y="1814"/>
                    <a:pt x="4266" y="1810"/>
                    <a:pt x="4256" y="1810"/>
                  </a:cubicBezTo>
                  <a:cubicBezTo>
                    <a:pt x="4236" y="1810"/>
                    <a:pt x="4215" y="1824"/>
                    <a:pt x="4195" y="1824"/>
                  </a:cubicBezTo>
                  <a:cubicBezTo>
                    <a:pt x="4195" y="1824"/>
                    <a:pt x="4182" y="1837"/>
                    <a:pt x="4163" y="1837"/>
                  </a:cubicBezTo>
                  <a:cubicBezTo>
                    <a:pt x="4154" y="1837"/>
                    <a:pt x="4144" y="1834"/>
                    <a:pt x="4134" y="1824"/>
                  </a:cubicBezTo>
                  <a:cubicBezTo>
                    <a:pt x="4073" y="1824"/>
                    <a:pt x="4104" y="1854"/>
                    <a:pt x="4104" y="1885"/>
                  </a:cubicBezTo>
                  <a:cubicBezTo>
                    <a:pt x="4134" y="1915"/>
                    <a:pt x="4134" y="1945"/>
                    <a:pt x="4134" y="1945"/>
                  </a:cubicBezTo>
                  <a:cubicBezTo>
                    <a:pt x="4104" y="1945"/>
                    <a:pt x="4043" y="1915"/>
                    <a:pt x="4043" y="1885"/>
                  </a:cubicBezTo>
                  <a:cubicBezTo>
                    <a:pt x="4013" y="1854"/>
                    <a:pt x="3997" y="1839"/>
                    <a:pt x="3994" y="1839"/>
                  </a:cubicBezTo>
                  <a:cubicBezTo>
                    <a:pt x="3990" y="1839"/>
                    <a:pt x="3997" y="1854"/>
                    <a:pt x="4013" y="1885"/>
                  </a:cubicBezTo>
                  <a:cubicBezTo>
                    <a:pt x="4013" y="1915"/>
                    <a:pt x="4013" y="1976"/>
                    <a:pt x="3921" y="1976"/>
                  </a:cubicBezTo>
                  <a:cubicBezTo>
                    <a:pt x="3900" y="1997"/>
                    <a:pt x="3863" y="2019"/>
                    <a:pt x="3833" y="2019"/>
                  </a:cubicBezTo>
                  <a:cubicBezTo>
                    <a:pt x="3820" y="2019"/>
                    <a:pt x="3809" y="2015"/>
                    <a:pt x="3800" y="2006"/>
                  </a:cubicBezTo>
                  <a:cubicBezTo>
                    <a:pt x="3794" y="2000"/>
                    <a:pt x="3788" y="1998"/>
                    <a:pt x="3782" y="1998"/>
                  </a:cubicBezTo>
                  <a:cubicBezTo>
                    <a:pt x="3759" y="1998"/>
                    <a:pt x="3739" y="2037"/>
                    <a:pt x="3739" y="2037"/>
                  </a:cubicBezTo>
                  <a:cubicBezTo>
                    <a:pt x="3739" y="2097"/>
                    <a:pt x="3709" y="2097"/>
                    <a:pt x="3587" y="2128"/>
                  </a:cubicBezTo>
                  <a:cubicBezTo>
                    <a:pt x="3435" y="2128"/>
                    <a:pt x="3435" y="2128"/>
                    <a:pt x="3466" y="2189"/>
                  </a:cubicBezTo>
                  <a:cubicBezTo>
                    <a:pt x="3466" y="2210"/>
                    <a:pt x="3481" y="2232"/>
                    <a:pt x="3468" y="2232"/>
                  </a:cubicBezTo>
                  <a:cubicBezTo>
                    <a:pt x="3463" y="2232"/>
                    <a:pt x="3453" y="2228"/>
                    <a:pt x="3435" y="2219"/>
                  </a:cubicBezTo>
                  <a:cubicBezTo>
                    <a:pt x="3424" y="2213"/>
                    <a:pt x="3415" y="2211"/>
                    <a:pt x="3407" y="2211"/>
                  </a:cubicBezTo>
                  <a:cubicBezTo>
                    <a:pt x="3372" y="2211"/>
                    <a:pt x="3363" y="2261"/>
                    <a:pt x="3314" y="2310"/>
                  </a:cubicBezTo>
                  <a:cubicBezTo>
                    <a:pt x="3314" y="2341"/>
                    <a:pt x="3344" y="2432"/>
                    <a:pt x="3374" y="2462"/>
                  </a:cubicBezTo>
                  <a:cubicBezTo>
                    <a:pt x="3405" y="2523"/>
                    <a:pt x="3405" y="2523"/>
                    <a:pt x="3314" y="2523"/>
                  </a:cubicBezTo>
                  <a:cubicBezTo>
                    <a:pt x="3283" y="2523"/>
                    <a:pt x="3253" y="2523"/>
                    <a:pt x="3222" y="2493"/>
                  </a:cubicBezTo>
                  <a:cubicBezTo>
                    <a:pt x="3222" y="2462"/>
                    <a:pt x="3253" y="2432"/>
                    <a:pt x="3253" y="2432"/>
                  </a:cubicBezTo>
                  <a:lnTo>
                    <a:pt x="3283" y="2432"/>
                  </a:lnTo>
                  <a:cubicBezTo>
                    <a:pt x="3262" y="2410"/>
                    <a:pt x="3255" y="2389"/>
                    <a:pt x="3232" y="2389"/>
                  </a:cubicBezTo>
                  <a:cubicBezTo>
                    <a:pt x="3222" y="2389"/>
                    <a:pt x="3210" y="2393"/>
                    <a:pt x="3192" y="2401"/>
                  </a:cubicBezTo>
                  <a:cubicBezTo>
                    <a:pt x="3174" y="2393"/>
                    <a:pt x="3159" y="2389"/>
                    <a:pt x="3147" y="2389"/>
                  </a:cubicBezTo>
                  <a:cubicBezTo>
                    <a:pt x="3119" y="2389"/>
                    <a:pt x="3110" y="2410"/>
                    <a:pt x="3131" y="2432"/>
                  </a:cubicBezTo>
                  <a:cubicBezTo>
                    <a:pt x="3113" y="2423"/>
                    <a:pt x="3096" y="2419"/>
                    <a:pt x="3078" y="2419"/>
                  </a:cubicBezTo>
                  <a:cubicBezTo>
                    <a:pt x="3035" y="2419"/>
                    <a:pt x="2992" y="2441"/>
                    <a:pt x="2949" y="2462"/>
                  </a:cubicBezTo>
                  <a:cubicBezTo>
                    <a:pt x="2924" y="2487"/>
                    <a:pt x="2860" y="2531"/>
                    <a:pt x="2804" y="2531"/>
                  </a:cubicBezTo>
                  <a:cubicBezTo>
                    <a:pt x="2791" y="2531"/>
                    <a:pt x="2778" y="2529"/>
                    <a:pt x="2766" y="2523"/>
                  </a:cubicBezTo>
                  <a:cubicBezTo>
                    <a:pt x="2706" y="2553"/>
                    <a:pt x="2675" y="2584"/>
                    <a:pt x="2706" y="2614"/>
                  </a:cubicBezTo>
                  <a:cubicBezTo>
                    <a:pt x="2728" y="2659"/>
                    <a:pt x="2718" y="2687"/>
                    <a:pt x="2710" y="2687"/>
                  </a:cubicBezTo>
                  <a:cubicBezTo>
                    <a:pt x="2708" y="2687"/>
                    <a:pt x="2706" y="2683"/>
                    <a:pt x="2706" y="2675"/>
                  </a:cubicBezTo>
                  <a:cubicBezTo>
                    <a:pt x="2693" y="2667"/>
                    <a:pt x="2675" y="2663"/>
                    <a:pt x="2652" y="2663"/>
                  </a:cubicBezTo>
                  <a:cubicBezTo>
                    <a:pt x="2513" y="2663"/>
                    <a:pt x="2223" y="2809"/>
                    <a:pt x="2250" y="2888"/>
                  </a:cubicBezTo>
                  <a:cubicBezTo>
                    <a:pt x="2250" y="2888"/>
                    <a:pt x="2219" y="2888"/>
                    <a:pt x="2189" y="2918"/>
                  </a:cubicBezTo>
                  <a:cubicBezTo>
                    <a:pt x="2098" y="2918"/>
                    <a:pt x="1946" y="3009"/>
                    <a:pt x="1915" y="3040"/>
                  </a:cubicBezTo>
                  <a:cubicBezTo>
                    <a:pt x="1915" y="3040"/>
                    <a:pt x="1885" y="3070"/>
                    <a:pt x="1824" y="3101"/>
                  </a:cubicBezTo>
                  <a:cubicBezTo>
                    <a:pt x="1763" y="3101"/>
                    <a:pt x="1733" y="3131"/>
                    <a:pt x="1703" y="3161"/>
                  </a:cubicBezTo>
                  <a:cubicBezTo>
                    <a:pt x="1703" y="3206"/>
                    <a:pt x="1719" y="3234"/>
                    <a:pt x="1716" y="3234"/>
                  </a:cubicBezTo>
                  <a:cubicBezTo>
                    <a:pt x="1714" y="3234"/>
                    <a:pt x="1711" y="3230"/>
                    <a:pt x="1703" y="3222"/>
                  </a:cubicBezTo>
                  <a:cubicBezTo>
                    <a:pt x="1703" y="3211"/>
                    <a:pt x="1694" y="3204"/>
                    <a:pt x="1677" y="3204"/>
                  </a:cubicBezTo>
                  <a:cubicBezTo>
                    <a:pt x="1646" y="3204"/>
                    <a:pt x="1586" y="3225"/>
                    <a:pt x="1490" y="3283"/>
                  </a:cubicBezTo>
                  <a:cubicBezTo>
                    <a:pt x="1368" y="3374"/>
                    <a:pt x="1368" y="3374"/>
                    <a:pt x="1429" y="3374"/>
                  </a:cubicBezTo>
                  <a:cubicBezTo>
                    <a:pt x="1362" y="3441"/>
                    <a:pt x="1332" y="3462"/>
                    <a:pt x="1313" y="3462"/>
                  </a:cubicBezTo>
                  <a:cubicBezTo>
                    <a:pt x="1298" y="3462"/>
                    <a:pt x="1291" y="3448"/>
                    <a:pt x="1277" y="3435"/>
                  </a:cubicBezTo>
                  <a:cubicBezTo>
                    <a:pt x="1267" y="3415"/>
                    <a:pt x="1253" y="3404"/>
                    <a:pt x="1242" y="3404"/>
                  </a:cubicBezTo>
                  <a:cubicBezTo>
                    <a:pt x="1220" y="3404"/>
                    <a:pt x="1206" y="3445"/>
                    <a:pt x="1247" y="3526"/>
                  </a:cubicBezTo>
                  <a:cubicBezTo>
                    <a:pt x="1247" y="3576"/>
                    <a:pt x="1206" y="3625"/>
                    <a:pt x="1175" y="3625"/>
                  </a:cubicBezTo>
                  <a:cubicBezTo>
                    <a:pt x="1168" y="3625"/>
                    <a:pt x="1161" y="3623"/>
                    <a:pt x="1155" y="3617"/>
                  </a:cubicBezTo>
                  <a:cubicBezTo>
                    <a:pt x="1155" y="3587"/>
                    <a:pt x="1186" y="3556"/>
                    <a:pt x="1216" y="3556"/>
                  </a:cubicBezTo>
                  <a:cubicBezTo>
                    <a:pt x="1216" y="3556"/>
                    <a:pt x="1186" y="3526"/>
                    <a:pt x="1155" y="3496"/>
                  </a:cubicBezTo>
                  <a:cubicBezTo>
                    <a:pt x="1125" y="3496"/>
                    <a:pt x="1125" y="3496"/>
                    <a:pt x="1125" y="3556"/>
                  </a:cubicBezTo>
                  <a:cubicBezTo>
                    <a:pt x="1125" y="3556"/>
                    <a:pt x="1095" y="3587"/>
                    <a:pt x="1095" y="3648"/>
                  </a:cubicBezTo>
                  <a:cubicBezTo>
                    <a:pt x="1095" y="3708"/>
                    <a:pt x="1095" y="3708"/>
                    <a:pt x="1155" y="3708"/>
                  </a:cubicBezTo>
                  <a:cubicBezTo>
                    <a:pt x="1216" y="3708"/>
                    <a:pt x="1186" y="3739"/>
                    <a:pt x="1155" y="3769"/>
                  </a:cubicBezTo>
                  <a:cubicBezTo>
                    <a:pt x="1131" y="3777"/>
                    <a:pt x="1113" y="3781"/>
                    <a:pt x="1100" y="3781"/>
                  </a:cubicBezTo>
                  <a:cubicBezTo>
                    <a:pt x="1064" y="3781"/>
                    <a:pt x="1064" y="3753"/>
                    <a:pt x="1064" y="3708"/>
                  </a:cubicBezTo>
                  <a:cubicBezTo>
                    <a:pt x="1095" y="3708"/>
                    <a:pt x="1064" y="3678"/>
                    <a:pt x="1034" y="3648"/>
                  </a:cubicBezTo>
                  <a:cubicBezTo>
                    <a:pt x="1032" y="3645"/>
                    <a:pt x="1029" y="3644"/>
                    <a:pt x="1026" y="3644"/>
                  </a:cubicBezTo>
                  <a:cubicBezTo>
                    <a:pt x="990" y="3644"/>
                    <a:pt x="915" y="3806"/>
                    <a:pt x="943" y="3891"/>
                  </a:cubicBezTo>
                  <a:lnTo>
                    <a:pt x="912" y="3860"/>
                  </a:lnTo>
                  <a:cubicBezTo>
                    <a:pt x="907" y="3855"/>
                    <a:pt x="901" y="3852"/>
                    <a:pt x="895" y="3852"/>
                  </a:cubicBezTo>
                  <a:cubicBezTo>
                    <a:pt x="870" y="3852"/>
                    <a:pt x="840" y="3902"/>
                    <a:pt x="791" y="3952"/>
                  </a:cubicBezTo>
                  <a:cubicBezTo>
                    <a:pt x="730" y="4012"/>
                    <a:pt x="730" y="4043"/>
                    <a:pt x="730" y="4043"/>
                  </a:cubicBezTo>
                  <a:cubicBezTo>
                    <a:pt x="760" y="4073"/>
                    <a:pt x="791" y="4104"/>
                    <a:pt x="791" y="4134"/>
                  </a:cubicBezTo>
                  <a:cubicBezTo>
                    <a:pt x="791" y="4124"/>
                    <a:pt x="794" y="4120"/>
                    <a:pt x="800" y="4120"/>
                  </a:cubicBezTo>
                  <a:cubicBezTo>
                    <a:pt x="811" y="4120"/>
                    <a:pt x="831" y="4134"/>
                    <a:pt x="851" y="4134"/>
                  </a:cubicBezTo>
                  <a:cubicBezTo>
                    <a:pt x="851" y="4134"/>
                    <a:pt x="791" y="4195"/>
                    <a:pt x="730" y="4195"/>
                  </a:cubicBezTo>
                  <a:cubicBezTo>
                    <a:pt x="639" y="4195"/>
                    <a:pt x="548" y="4256"/>
                    <a:pt x="487" y="4377"/>
                  </a:cubicBezTo>
                  <a:cubicBezTo>
                    <a:pt x="426" y="4438"/>
                    <a:pt x="365" y="4560"/>
                    <a:pt x="335" y="4560"/>
                  </a:cubicBezTo>
                  <a:cubicBezTo>
                    <a:pt x="304" y="4651"/>
                    <a:pt x="274" y="4681"/>
                    <a:pt x="304" y="4681"/>
                  </a:cubicBezTo>
                  <a:lnTo>
                    <a:pt x="274" y="4772"/>
                  </a:lnTo>
                  <a:cubicBezTo>
                    <a:pt x="244" y="4772"/>
                    <a:pt x="213" y="4863"/>
                    <a:pt x="244" y="4863"/>
                  </a:cubicBezTo>
                  <a:cubicBezTo>
                    <a:pt x="274" y="4924"/>
                    <a:pt x="213" y="4955"/>
                    <a:pt x="213" y="4985"/>
                  </a:cubicBezTo>
                  <a:cubicBezTo>
                    <a:pt x="160" y="5021"/>
                    <a:pt x="138" y="5035"/>
                    <a:pt x="153" y="5035"/>
                  </a:cubicBezTo>
                  <a:cubicBezTo>
                    <a:pt x="164" y="5035"/>
                    <a:pt x="193" y="5028"/>
                    <a:pt x="244" y="5015"/>
                  </a:cubicBezTo>
                  <a:cubicBezTo>
                    <a:pt x="249" y="5021"/>
                    <a:pt x="256" y="5024"/>
                    <a:pt x="264" y="5024"/>
                  </a:cubicBezTo>
                  <a:cubicBezTo>
                    <a:pt x="295" y="5024"/>
                    <a:pt x="335" y="4979"/>
                    <a:pt x="335" y="4955"/>
                  </a:cubicBezTo>
                  <a:cubicBezTo>
                    <a:pt x="335" y="4894"/>
                    <a:pt x="365" y="4863"/>
                    <a:pt x="365" y="4833"/>
                  </a:cubicBezTo>
                  <a:cubicBezTo>
                    <a:pt x="365" y="4863"/>
                    <a:pt x="365" y="4924"/>
                    <a:pt x="365" y="4955"/>
                  </a:cubicBezTo>
                  <a:cubicBezTo>
                    <a:pt x="365" y="4985"/>
                    <a:pt x="365" y="5076"/>
                    <a:pt x="396" y="5076"/>
                  </a:cubicBezTo>
                  <a:cubicBezTo>
                    <a:pt x="396" y="5076"/>
                    <a:pt x="426" y="5076"/>
                    <a:pt x="426" y="5137"/>
                  </a:cubicBezTo>
                  <a:cubicBezTo>
                    <a:pt x="426" y="5137"/>
                    <a:pt x="396" y="5107"/>
                    <a:pt x="365" y="5107"/>
                  </a:cubicBezTo>
                  <a:cubicBezTo>
                    <a:pt x="335" y="5046"/>
                    <a:pt x="304" y="5046"/>
                    <a:pt x="274" y="5046"/>
                  </a:cubicBezTo>
                  <a:cubicBezTo>
                    <a:pt x="183" y="5046"/>
                    <a:pt x="122" y="5167"/>
                    <a:pt x="183" y="5167"/>
                  </a:cubicBezTo>
                  <a:cubicBezTo>
                    <a:pt x="183" y="5198"/>
                    <a:pt x="183" y="5198"/>
                    <a:pt x="122" y="5228"/>
                  </a:cubicBezTo>
                  <a:cubicBezTo>
                    <a:pt x="92" y="5228"/>
                    <a:pt x="92" y="5259"/>
                    <a:pt x="152" y="5319"/>
                  </a:cubicBezTo>
                  <a:cubicBezTo>
                    <a:pt x="213" y="5380"/>
                    <a:pt x="213" y="5411"/>
                    <a:pt x="122" y="5441"/>
                  </a:cubicBezTo>
                  <a:cubicBezTo>
                    <a:pt x="31" y="5502"/>
                    <a:pt x="31" y="5654"/>
                    <a:pt x="61" y="5654"/>
                  </a:cubicBezTo>
                  <a:cubicBezTo>
                    <a:pt x="122" y="5654"/>
                    <a:pt x="122" y="5775"/>
                    <a:pt x="92" y="5806"/>
                  </a:cubicBezTo>
                  <a:cubicBezTo>
                    <a:pt x="31" y="5867"/>
                    <a:pt x="31" y="5897"/>
                    <a:pt x="92" y="5927"/>
                  </a:cubicBezTo>
                  <a:cubicBezTo>
                    <a:pt x="31" y="5927"/>
                    <a:pt x="0" y="5958"/>
                    <a:pt x="31" y="6018"/>
                  </a:cubicBezTo>
                  <a:cubicBezTo>
                    <a:pt x="31" y="6018"/>
                    <a:pt x="31" y="6032"/>
                    <a:pt x="40" y="6032"/>
                  </a:cubicBezTo>
                  <a:cubicBezTo>
                    <a:pt x="44" y="6032"/>
                    <a:pt x="51" y="6029"/>
                    <a:pt x="61" y="6018"/>
                  </a:cubicBezTo>
                  <a:cubicBezTo>
                    <a:pt x="61" y="6018"/>
                    <a:pt x="122" y="6049"/>
                    <a:pt x="152" y="6079"/>
                  </a:cubicBezTo>
                  <a:cubicBezTo>
                    <a:pt x="152" y="6049"/>
                    <a:pt x="183" y="6049"/>
                    <a:pt x="213" y="6049"/>
                  </a:cubicBezTo>
                  <a:cubicBezTo>
                    <a:pt x="244" y="6049"/>
                    <a:pt x="213" y="6170"/>
                    <a:pt x="122" y="6262"/>
                  </a:cubicBezTo>
                  <a:lnTo>
                    <a:pt x="61" y="6353"/>
                  </a:lnTo>
                  <a:lnTo>
                    <a:pt x="122" y="6353"/>
                  </a:lnTo>
                  <a:cubicBezTo>
                    <a:pt x="152" y="6383"/>
                    <a:pt x="152" y="6414"/>
                    <a:pt x="122" y="6414"/>
                  </a:cubicBezTo>
                  <a:cubicBezTo>
                    <a:pt x="92" y="6414"/>
                    <a:pt x="92" y="6414"/>
                    <a:pt x="92" y="6474"/>
                  </a:cubicBezTo>
                  <a:cubicBezTo>
                    <a:pt x="92" y="6474"/>
                    <a:pt x="92" y="6505"/>
                    <a:pt x="122" y="6505"/>
                  </a:cubicBezTo>
                  <a:cubicBezTo>
                    <a:pt x="147" y="6492"/>
                    <a:pt x="162" y="6485"/>
                    <a:pt x="168" y="6485"/>
                  </a:cubicBezTo>
                  <a:cubicBezTo>
                    <a:pt x="178" y="6485"/>
                    <a:pt x="170" y="6500"/>
                    <a:pt x="152" y="6535"/>
                  </a:cubicBezTo>
                  <a:cubicBezTo>
                    <a:pt x="92" y="6566"/>
                    <a:pt x="122" y="6626"/>
                    <a:pt x="183" y="6626"/>
                  </a:cubicBezTo>
                  <a:cubicBezTo>
                    <a:pt x="244" y="6626"/>
                    <a:pt x="244" y="6626"/>
                    <a:pt x="183" y="6687"/>
                  </a:cubicBezTo>
                  <a:cubicBezTo>
                    <a:pt x="152" y="6687"/>
                    <a:pt x="122" y="6718"/>
                    <a:pt x="152" y="6778"/>
                  </a:cubicBezTo>
                  <a:lnTo>
                    <a:pt x="183" y="6748"/>
                  </a:lnTo>
                  <a:cubicBezTo>
                    <a:pt x="244" y="6748"/>
                    <a:pt x="244" y="6778"/>
                    <a:pt x="244" y="6809"/>
                  </a:cubicBezTo>
                  <a:cubicBezTo>
                    <a:pt x="213" y="6839"/>
                    <a:pt x="213" y="6870"/>
                    <a:pt x="274" y="6930"/>
                  </a:cubicBezTo>
                  <a:cubicBezTo>
                    <a:pt x="304" y="6991"/>
                    <a:pt x="304" y="7022"/>
                    <a:pt x="274" y="7052"/>
                  </a:cubicBezTo>
                  <a:cubicBezTo>
                    <a:pt x="213" y="7082"/>
                    <a:pt x="213" y="7082"/>
                    <a:pt x="304" y="7082"/>
                  </a:cubicBezTo>
                  <a:cubicBezTo>
                    <a:pt x="335" y="7113"/>
                    <a:pt x="335" y="7113"/>
                    <a:pt x="335" y="7174"/>
                  </a:cubicBezTo>
                  <a:cubicBezTo>
                    <a:pt x="304" y="7234"/>
                    <a:pt x="304" y="7234"/>
                    <a:pt x="365" y="7265"/>
                  </a:cubicBezTo>
                  <a:cubicBezTo>
                    <a:pt x="426" y="7234"/>
                    <a:pt x="456" y="7204"/>
                    <a:pt x="456" y="7174"/>
                  </a:cubicBezTo>
                  <a:cubicBezTo>
                    <a:pt x="426" y="7143"/>
                    <a:pt x="426" y="7143"/>
                    <a:pt x="456" y="7143"/>
                  </a:cubicBezTo>
                  <a:cubicBezTo>
                    <a:pt x="456" y="7143"/>
                    <a:pt x="487" y="7174"/>
                    <a:pt x="487" y="7204"/>
                  </a:cubicBezTo>
                  <a:cubicBezTo>
                    <a:pt x="517" y="7234"/>
                    <a:pt x="517" y="7265"/>
                    <a:pt x="578" y="7295"/>
                  </a:cubicBezTo>
                  <a:cubicBezTo>
                    <a:pt x="608" y="7325"/>
                    <a:pt x="608" y="7325"/>
                    <a:pt x="639" y="7325"/>
                  </a:cubicBezTo>
                  <a:lnTo>
                    <a:pt x="669" y="7325"/>
                  </a:lnTo>
                  <a:cubicBezTo>
                    <a:pt x="639" y="7295"/>
                    <a:pt x="639" y="7295"/>
                    <a:pt x="608" y="7265"/>
                  </a:cubicBezTo>
                  <a:lnTo>
                    <a:pt x="639" y="7234"/>
                  </a:lnTo>
                  <a:cubicBezTo>
                    <a:pt x="703" y="7191"/>
                    <a:pt x="707" y="7148"/>
                    <a:pt x="671" y="7148"/>
                  </a:cubicBezTo>
                  <a:cubicBezTo>
                    <a:pt x="657" y="7148"/>
                    <a:pt x="635" y="7156"/>
                    <a:pt x="608" y="7174"/>
                  </a:cubicBezTo>
                  <a:cubicBezTo>
                    <a:pt x="571" y="7186"/>
                    <a:pt x="548" y="7193"/>
                    <a:pt x="538" y="7193"/>
                  </a:cubicBezTo>
                  <a:cubicBezTo>
                    <a:pt x="522" y="7193"/>
                    <a:pt x="530" y="7179"/>
                    <a:pt x="548" y="7143"/>
                  </a:cubicBezTo>
                  <a:cubicBezTo>
                    <a:pt x="639" y="7113"/>
                    <a:pt x="608" y="7082"/>
                    <a:pt x="608" y="7052"/>
                  </a:cubicBezTo>
                  <a:cubicBezTo>
                    <a:pt x="578" y="7022"/>
                    <a:pt x="578" y="7022"/>
                    <a:pt x="608" y="7022"/>
                  </a:cubicBezTo>
                  <a:cubicBezTo>
                    <a:pt x="639" y="6991"/>
                    <a:pt x="669" y="6961"/>
                    <a:pt x="669" y="6930"/>
                  </a:cubicBezTo>
                  <a:cubicBezTo>
                    <a:pt x="639" y="6900"/>
                    <a:pt x="639" y="6900"/>
                    <a:pt x="608" y="6900"/>
                  </a:cubicBezTo>
                  <a:cubicBezTo>
                    <a:pt x="601" y="6915"/>
                    <a:pt x="595" y="6920"/>
                    <a:pt x="592" y="6920"/>
                  </a:cubicBezTo>
                  <a:cubicBezTo>
                    <a:pt x="580" y="6920"/>
                    <a:pt x="585" y="6862"/>
                    <a:pt x="608" y="6839"/>
                  </a:cubicBezTo>
                  <a:cubicBezTo>
                    <a:pt x="626" y="6804"/>
                    <a:pt x="634" y="6789"/>
                    <a:pt x="624" y="6789"/>
                  </a:cubicBezTo>
                  <a:cubicBezTo>
                    <a:pt x="618" y="6789"/>
                    <a:pt x="603" y="6796"/>
                    <a:pt x="578" y="6809"/>
                  </a:cubicBezTo>
                  <a:cubicBezTo>
                    <a:pt x="567" y="6814"/>
                    <a:pt x="557" y="6817"/>
                    <a:pt x="548" y="6817"/>
                  </a:cubicBezTo>
                  <a:cubicBezTo>
                    <a:pt x="509" y="6817"/>
                    <a:pt x="498" y="6767"/>
                    <a:pt x="548" y="6718"/>
                  </a:cubicBezTo>
                  <a:cubicBezTo>
                    <a:pt x="548" y="6718"/>
                    <a:pt x="548" y="6687"/>
                    <a:pt x="517" y="6657"/>
                  </a:cubicBezTo>
                  <a:cubicBezTo>
                    <a:pt x="517" y="6626"/>
                    <a:pt x="487" y="6626"/>
                    <a:pt x="456" y="6626"/>
                  </a:cubicBezTo>
                  <a:cubicBezTo>
                    <a:pt x="431" y="6639"/>
                    <a:pt x="416" y="6646"/>
                    <a:pt x="410" y="6646"/>
                  </a:cubicBezTo>
                  <a:cubicBezTo>
                    <a:pt x="401" y="6646"/>
                    <a:pt x="408" y="6632"/>
                    <a:pt x="426" y="6596"/>
                  </a:cubicBezTo>
                  <a:cubicBezTo>
                    <a:pt x="426" y="6566"/>
                    <a:pt x="487" y="6566"/>
                    <a:pt x="487" y="6566"/>
                  </a:cubicBezTo>
                  <a:cubicBezTo>
                    <a:pt x="517" y="6535"/>
                    <a:pt x="487" y="6505"/>
                    <a:pt x="487" y="6474"/>
                  </a:cubicBezTo>
                  <a:cubicBezTo>
                    <a:pt x="487" y="6444"/>
                    <a:pt x="487" y="6383"/>
                    <a:pt x="456" y="6383"/>
                  </a:cubicBezTo>
                  <a:lnTo>
                    <a:pt x="487" y="6383"/>
                  </a:lnTo>
                  <a:cubicBezTo>
                    <a:pt x="487" y="6353"/>
                    <a:pt x="517" y="6353"/>
                    <a:pt x="487" y="6353"/>
                  </a:cubicBezTo>
                  <a:cubicBezTo>
                    <a:pt x="487" y="6353"/>
                    <a:pt x="487" y="6322"/>
                    <a:pt x="487" y="6231"/>
                  </a:cubicBezTo>
                  <a:cubicBezTo>
                    <a:pt x="506" y="6192"/>
                    <a:pt x="488" y="6141"/>
                    <a:pt x="457" y="6141"/>
                  </a:cubicBezTo>
                  <a:cubicBezTo>
                    <a:pt x="439" y="6141"/>
                    <a:pt x="417" y="6157"/>
                    <a:pt x="396" y="6201"/>
                  </a:cubicBezTo>
                  <a:lnTo>
                    <a:pt x="396" y="6170"/>
                  </a:lnTo>
                  <a:cubicBezTo>
                    <a:pt x="396" y="6140"/>
                    <a:pt x="380" y="6132"/>
                    <a:pt x="365" y="6132"/>
                  </a:cubicBezTo>
                  <a:cubicBezTo>
                    <a:pt x="350" y="6132"/>
                    <a:pt x="335" y="6140"/>
                    <a:pt x="335" y="6140"/>
                  </a:cubicBezTo>
                  <a:cubicBezTo>
                    <a:pt x="304" y="6140"/>
                    <a:pt x="304" y="6079"/>
                    <a:pt x="304" y="6049"/>
                  </a:cubicBezTo>
                  <a:lnTo>
                    <a:pt x="396" y="6049"/>
                  </a:lnTo>
                  <a:cubicBezTo>
                    <a:pt x="413" y="6055"/>
                    <a:pt x="428" y="6057"/>
                    <a:pt x="441" y="6057"/>
                  </a:cubicBezTo>
                  <a:cubicBezTo>
                    <a:pt x="494" y="6057"/>
                    <a:pt x="500" y="6013"/>
                    <a:pt x="426" y="5988"/>
                  </a:cubicBezTo>
                  <a:lnTo>
                    <a:pt x="456" y="5988"/>
                  </a:lnTo>
                  <a:cubicBezTo>
                    <a:pt x="487" y="5988"/>
                    <a:pt x="487" y="5958"/>
                    <a:pt x="456" y="5897"/>
                  </a:cubicBezTo>
                  <a:cubicBezTo>
                    <a:pt x="456" y="5867"/>
                    <a:pt x="396" y="5806"/>
                    <a:pt x="335" y="5806"/>
                  </a:cubicBezTo>
                  <a:cubicBezTo>
                    <a:pt x="304" y="5806"/>
                    <a:pt x="304" y="5775"/>
                    <a:pt x="304" y="5775"/>
                  </a:cubicBezTo>
                  <a:cubicBezTo>
                    <a:pt x="304" y="5745"/>
                    <a:pt x="304" y="5745"/>
                    <a:pt x="365" y="5745"/>
                  </a:cubicBezTo>
                  <a:cubicBezTo>
                    <a:pt x="426" y="5745"/>
                    <a:pt x="426" y="5684"/>
                    <a:pt x="365" y="5654"/>
                  </a:cubicBezTo>
                  <a:lnTo>
                    <a:pt x="396" y="5654"/>
                  </a:lnTo>
                  <a:cubicBezTo>
                    <a:pt x="426" y="5654"/>
                    <a:pt x="487" y="5623"/>
                    <a:pt x="456" y="5441"/>
                  </a:cubicBezTo>
                  <a:cubicBezTo>
                    <a:pt x="487" y="5319"/>
                    <a:pt x="517" y="5228"/>
                    <a:pt x="548" y="5228"/>
                  </a:cubicBezTo>
                  <a:cubicBezTo>
                    <a:pt x="578" y="5228"/>
                    <a:pt x="548" y="5076"/>
                    <a:pt x="517" y="5015"/>
                  </a:cubicBezTo>
                  <a:cubicBezTo>
                    <a:pt x="548" y="5015"/>
                    <a:pt x="548" y="4985"/>
                    <a:pt x="578" y="4924"/>
                  </a:cubicBezTo>
                  <a:cubicBezTo>
                    <a:pt x="608" y="4833"/>
                    <a:pt x="608" y="4833"/>
                    <a:pt x="669" y="4833"/>
                  </a:cubicBezTo>
                  <a:cubicBezTo>
                    <a:pt x="683" y="4860"/>
                    <a:pt x="690" y="4875"/>
                    <a:pt x="692" y="4875"/>
                  </a:cubicBezTo>
                  <a:cubicBezTo>
                    <a:pt x="693" y="4875"/>
                    <a:pt x="686" y="4853"/>
                    <a:pt x="669" y="4803"/>
                  </a:cubicBezTo>
                  <a:cubicBezTo>
                    <a:pt x="619" y="4753"/>
                    <a:pt x="671" y="4703"/>
                    <a:pt x="725" y="4703"/>
                  </a:cubicBezTo>
                  <a:cubicBezTo>
                    <a:pt x="737" y="4703"/>
                    <a:pt x="749" y="4706"/>
                    <a:pt x="760" y="4711"/>
                  </a:cubicBezTo>
                  <a:cubicBezTo>
                    <a:pt x="791" y="4711"/>
                    <a:pt x="791" y="4681"/>
                    <a:pt x="821" y="4620"/>
                  </a:cubicBezTo>
                  <a:cubicBezTo>
                    <a:pt x="821" y="4590"/>
                    <a:pt x="851" y="4529"/>
                    <a:pt x="882" y="4468"/>
                  </a:cubicBezTo>
                  <a:cubicBezTo>
                    <a:pt x="943" y="4408"/>
                    <a:pt x="943" y="4408"/>
                    <a:pt x="882" y="4347"/>
                  </a:cubicBezTo>
                  <a:cubicBezTo>
                    <a:pt x="821" y="4316"/>
                    <a:pt x="851" y="4286"/>
                    <a:pt x="882" y="4225"/>
                  </a:cubicBezTo>
                  <a:cubicBezTo>
                    <a:pt x="903" y="4204"/>
                    <a:pt x="925" y="4182"/>
                    <a:pt x="946" y="4182"/>
                  </a:cubicBezTo>
                  <a:cubicBezTo>
                    <a:pt x="955" y="4182"/>
                    <a:pt x="964" y="4186"/>
                    <a:pt x="973" y="4195"/>
                  </a:cubicBezTo>
                  <a:cubicBezTo>
                    <a:pt x="973" y="4195"/>
                    <a:pt x="1003" y="4195"/>
                    <a:pt x="1034" y="4164"/>
                  </a:cubicBezTo>
                  <a:cubicBezTo>
                    <a:pt x="1055" y="4143"/>
                    <a:pt x="1077" y="4121"/>
                    <a:pt x="1088" y="4121"/>
                  </a:cubicBezTo>
                  <a:cubicBezTo>
                    <a:pt x="1092" y="4121"/>
                    <a:pt x="1095" y="4125"/>
                    <a:pt x="1095" y="4134"/>
                  </a:cubicBezTo>
                  <a:cubicBezTo>
                    <a:pt x="1095" y="4134"/>
                    <a:pt x="1155" y="4134"/>
                    <a:pt x="1186" y="4073"/>
                  </a:cubicBezTo>
                  <a:cubicBezTo>
                    <a:pt x="1235" y="4049"/>
                    <a:pt x="1284" y="4004"/>
                    <a:pt x="1301" y="4004"/>
                  </a:cubicBezTo>
                  <a:cubicBezTo>
                    <a:pt x="1305" y="4004"/>
                    <a:pt x="1307" y="4007"/>
                    <a:pt x="1307" y="4012"/>
                  </a:cubicBezTo>
                  <a:cubicBezTo>
                    <a:pt x="1338" y="4012"/>
                    <a:pt x="1338" y="4012"/>
                    <a:pt x="1307" y="3982"/>
                  </a:cubicBezTo>
                  <a:cubicBezTo>
                    <a:pt x="1307" y="3952"/>
                    <a:pt x="1307" y="3891"/>
                    <a:pt x="1429" y="3830"/>
                  </a:cubicBezTo>
                  <a:cubicBezTo>
                    <a:pt x="1490" y="3800"/>
                    <a:pt x="1551" y="3739"/>
                    <a:pt x="1551" y="3708"/>
                  </a:cubicBezTo>
                  <a:cubicBezTo>
                    <a:pt x="1551" y="3693"/>
                    <a:pt x="1551" y="3686"/>
                    <a:pt x="1554" y="3686"/>
                  </a:cubicBezTo>
                  <a:cubicBezTo>
                    <a:pt x="1558" y="3686"/>
                    <a:pt x="1566" y="3693"/>
                    <a:pt x="1581" y="3708"/>
                  </a:cubicBezTo>
                  <a:cubicBezTo>
                    <a:pt x="1603" y="3730"/>
                    <a:pt x="1620" y="3740"/>
                    <a:pt x="1635" y="3740"/>
                  </a:cubicBezTo>
                  <a:cubicBezTo>
                    <a:pt x="1663" y="3740"/>
                    <a:pt x="1683" y="3707"/>
                    <a:pt x="1703" y="3648"/>
                  </a:cubicBezTo>
                  <a:cubicBezTo>
                    <a:pt x="1681" y="3626"/>
                    <a:pt x="1690" y="3605"/>
                    <a:pt x="1719" y="3605"/>
                  </a:cubicBezTo>
                  <a:cubicBezTo>
                    <a:pt x="1730" y="3605"/>
                    <a:pt x="1746" y="3608"/>
                    <a:pt x="1763" y="3617"/>
                  </a:cubicBezTo>
                  <a:cubicBezTo>
                    <a:pt x="1763" y="3617"/>
                    <a:pt x="1794" y="3587"/>
                    <a:pt x="1794" y="3526"/>
                  </a:cubicBezTo>
                  <a:cubicBezTo>
                    <a:pt x="1794" y="3496"/>
                    <a:pt x="1794" y="3496"/>
                    <a:pt x="1885" y="3496"/>
                  </a:cubicBezTo>
                  <a:cubicBezTo>
                    <a:pt x="1895" y="3506"/>
                    <a:pt x="1902" y="3509"/>
                    <a:pt x="1907" y="3509"/>
                  </a:cubicBezTo>
                  <a:cubicBezTo>
                    <a:pt x="1919" y="3509"/>
                    <a:pt x="1925" y="3496"/>
                    <a:pt x="1946" y="3496"/>
                  </a:cubicBezTo>
                  <a:cubicBezTo>
                    <a:pt x="2007" y="3435"/>
                    <a:pt x="2310" y="3252"/>
                    <a:pt x="2371" y="3252"/>
                  </a:cubicBezTo>
                  <a:cubicBezTo>
                    <a:pt x="2371" y="3222"/>
                    <a:pt x="2371" y="3222"/>
                    <a:pt x="2402" y="3192"/>
                  </a:cubicBezTo>
                  <a:cubicBezTo>
                    <a:pt x="2419" y="3210"/>
                    <a:pt x="2435" y="3217"/>
                    <a:pt x="2446" y="3217"/>
                  </a:cubicBezTo>
                  <a:cubicBezTo>
                    <a:pt x="2475" y="3217"/>
                    <a:pt x="2484" y="3174"/>
                    <a:pt x="2462" y="3131"/>
                  </a:cubicBezTo>
                  <a:lnTo>
                    <a:pt x="2462" y="3131"/>
                  </a:lnTo>
                  <a:lnTo>
                    <a:pt x="2432" y="3161"/>
                  </a:lnTo>
                  <a:lnTo>
                    <a:pt x="2371" y="3161"/>
                  </a:lnTo>
                  <a:cubicBezTo>
                    <a:pt x="2355" y="3128"/>
                    <a:pt x="2375" y="3104"/>
                    <a:pt x="2406" y="3104"/>
                  </a:cubicBezTo>
                  <a:cubicBezTo>
                    <a:pt x="2432" y="3104"/>
                    <a:pt x="2465" y="3120"/>
                    <a:pt x="2493" y="3161"/>
                  </a:cubicBezTo>
                  <a:cubicBezTo>
                    <a:pt x="2515" y="3172"/>
                    <a:pt x="2529" y="3179"/>
                    <a:pt x="2538" y="3179"/>
                  </a:cubicBezTo>
                  <a:cubicBezTo>
                    <a:pt x="2554" y="3179"/>
                    <a:pt x="2554" y="3158"/>
                    <a:pt x="2554" y="3101"/>
                  </a:cubicBezTo>
                  <a:cubicBezTo>
                    <a:pt x="2554" y="3063"/>
                    <a:pt x="2565" y="3037"/>
                    <a:pt x="2588" y="3037"/>
                  </a:cubicBezTo>
                  <a:cubicBezTo>
                    <a:pt x="2603" y="3037"/>
                    <a:pt x="2622" y="3047"/>
                    <a:pt x="2645" y="3070"/>
                  </a:cubicBezTo>
                  <a:cubicBezTo>
                    <a:pt x="2658" y="3097"/>
                    <a:pt x="2666" y="3112"/>
                    <a:pt x="2670" y="3112"/>
                  </a:cubicBezTo>
                  <a:cubicBezTo>
                    <a:pt x="2675" y="3112"/>
                    <a:pt x="2675" y="3090"/>
                    <a:pt x="2675" y="3040"/>
                  </a:cubicBezTo>
                  <a:cubicBezTo>
                    <a:pt x="2656" y="2944"/>
                    <a:pt x="2685" y="2884"/>
                    <a:pt x="2725" y="2884"/>
                  </a:cubicBezTo>
                  <a:cubicBezTo>
                    <a:pt x="2748" y="2884"/>
                    <a:pt x="2775" y="2904"/>
                    <a:pt x="2797" y="2949"/>
                  </a:cubicBezTo>
                  <a:cubicBezTo>
                    <a:pt x="2827" y="3009"/>
                    <a:pt x="2888" y="3009"/>
                    <a:pt x="2918" y="3009"/>
                  </a:cubicBezTo>
                  <a:cubicBezTo>
                    <a:pt x="2949" y="2979"/>
                    <a:pt x="2918" y="2949"/>
                    <a:pt x="2888" y="2918"/>
                  </a:cubicBezTo>
                  <a:cubicBezTo>
                    <a:pt x="2845" y="2897"/>
                    <a:pt x="2848" y="2875"/>
                    <a:pt x="2885" y="2875"/>
                  </a:cubicBezTo>
                  <a:cubicBezTo>
                    <a:pt x="2901" y="2875"/>
                    <a:pt x="2922" y="2879"/>
                    <a:pt x="2949" y="2888"/>
                  </a:cubicBezTo>
                  <a:cubicBezTo>
                    <a:pt x="2987" y="2895"/>
                    <a:pt x="3019" y="2899"/>
                    <a:pt x="3047" y="2899"/>
                  </a:cubicBezTo>
                  <a:cubicBezTo>
                    <a:pt x="3131" y="2899"/>
                    <a:pt x="3177" y="2865"/>
                    <a:pt x="3222" y="2797"/>
                  </a:cubicBezTo>
                  <a:cubicBezTo>
                    <a:pt x="3260" y="2721"/>
                    <a:pt x="3309" y="2669"/>
                    <a:pt x="3327" y="2669"/>
                  </a:cubicBezTo>
                  <a:cubicBezTo>
                    <a:pt x="3338" y="2669"/>
                    <a:pt x="3337" y="2689"/>
                    <a:pt x="3314" y="2736"/>
                  </a:cubicBezTo>
                  <a:cubicBezTo>
                    <a:pt x="3314" y="2786"/>
                    <a:pt x="3314" y="2809"/>
                    <a:pt x="3319" y="2809"/>
                  </a:cubicBezTo>
                  <a:cubicBezTo>
                    <a:pt x="3323" y="2809"/>
                    <a:pt x="3330" y="2793"/>
                    <a:pt x="3344" y="2766"/>
                  </a:cubicBezTo>
                  <a:cubicBezTo>
                    <a:pt x="3405" y="2736"/>
                    <a:pt x="3466" y="2675"/>
                    <a:pt x="3496" y="2675"/>
                  </a:cubicBezTo>
                  <a:cubicBezTo>
                    <a:pt x="3526" y="2645"/>
                    <a:pt x="3526" y="2614"/>
                    <a:pt x="3526" y="2584"/>
                  </a:cubicBezTo>
                  <a:cubicBezTo>
                    <a:pt x="3549" y="2595"/>
                    <a:pt x="3571" y="2602"/>
                    <a:pt x="3592" y="2602"/>
                  </a:cubicBezTo>
                  <a:cubicBezTo>
                    <a:pt x="3628" y="2602"/>
                    <a:pt x="3659" y="2581"/>
                    <a:pt x="3678" y="2523"/>
                  </a:cubicBezTo>
                  <a:cubicBezTo>
                    <a:pt x="3709" y="2523"/>
                    <a:pt x="3739" y="2493"/>
                    <a:pt x="3739" y="2493"/>
                  </a:cubicBezTo>
                  <a:cubicBezTo>
                    <a:pt x="3769" y="2493"/>
                    <a:pt x="3769" y="2493"/>
                    <a:pt x="3769" y="2432"/>
                  </a:cubicBezTo>
                  <a:cubicBezTo>
                    <a:pt x="3800" y="2401"/>
                    <a:pt x="3830" y="2401"/>
                    <a:pt x="3891" y="2401"/>
                  </a:cubicBezTo>
                  <a:cubicBezTo>
                    <a:pt x="3906" y="2417"/>
                    <a:pt x="3929" y="2424"/>
                    <a:pt x="3944" y="2424"/>
                  </a:cubicBezTo>
                  <a:cubicBezTo>
                    <a:pt x="3959" y="2424"/>
                    <a:pt x="3967" y="2417"/>
                    <a:pt x="3952" y="2401"/>
                  </a:cubicBezTo>
                  <a:cubicBezTo>
                    <a:pt x="3921" y="2371"/>
                    <a:pt x="3982" y="2310"/>
                    <a:pt x="3982" y="2280"/>
                  </a:cubicBezTo>
                  <a:cubicBezTo>
                    <a:pt x="3995" y="2254"/>
                    <a:pt x="4008" y="2245"/>
                    <a:pt x="4018" y="2245"/>
                  </a:cubicBezTo>
                  <a:cubicBezTo>
                    <a:pt x="4033" y="2245"/>
                    <a:pt x="4043" y="2262"/>
                    <a:pt x="4043" y="2280"/>
                  </a:cubicBezTo>
                  <a:cubicBezTo>
                    <a:pt x="4043" y="2310"/>
                    <a:pt x="4043" y="2310"/>
                    <a:pt x="4134" y="2310"/>
                  </a:cubicBezTo>
                  <a:cubicBezTo>
                    <a:pt x="4165" y="2310"/>
                    <a:pt x="4225" y="2280"/>
                    <a:pt x="4195" y="2249"/>
                  </a:cubicBezTo>
                  <a:cubicBezTo>
                    <a:pt x="4168" y="2222"/>
                    <a:pt x="4310" y="2123"/>
                    <a:pt x="4384" y="2123"/>
                  </a:cubicBezTo>
                  <a:cubicBezTo>
                    <a:pt x="4393" y="2123"/>
                    <a:pt x="4401" y="2125"/>
                    <a:pt x="4408" y="2128"/>
                  </a:cubicBezTo>
                  <a:cubicBezTo>
                    <a:pt x="4408" y="2128"/>
                    <a:pt x="4438" y="2097"/>
                    <a:pt x="4469" y="2097"/>
                  </a:cubicBezTo>
                  <a:cubicBezTo>
                    <a:pt x="4499" y="2067"/>
                    <a:pt x="4499" y="2037"/>
                    <a:pt x="4529" y="2006"/>
                  </a:cubicBezTo>
                  <a:cubicBezTo>
                    <a:pt x="4529" y="2006"/>
                    <a:pt x="4560" y="2006"/>
                    <a:pt x="4560" y="1945"/>
                  </a:cubicBezTo>
                  <a:cubicBezTo>
                    <a:pt x="4580" y="1945"/>
                    <a:pt x="4600" y="1932"/>
                    <a:pt x="4621" y="1932"/>
                  </a:cubicBezTo>
                  <a:cubicBezTo>
                    <a:pt x="4631" y="1932"/>
                    <a:pt x="4641" y="1935"/>
                    <a:pt x="4651" y="1945"/>
                  </a:cubicBezTo>
                  <a:cubicBezTo>
                    <a:pt x="4651" y="1910"/>
                    <a:pt x="4651" y="1895"/>
                    <a:pt x="4663" y="1895"/>
                  </a:cubicBezTo>
                  <a:cubicBezTo>
                    <a:pt x="4672" y="1895"/>
                    <a:pt x="4687" y="1902"/>
                    <a:pt x="4712" y="1915"/>
                  </a:cubicBezTo>
                  <a:cubicBezTo>
                    <a:pt x="4727" y="1945"/>
                    <a:pt x="4735" y="1961"/>
                    <a:pt x="4738" y="1961"/>
                  </a:cubicBezTo>
                  <a:cubicBezTo>
                    <a:pt x="4742" y="1961"/>
                    <a:pt x="4742" y="1945"/>
                    <a:pt x="4742" y="1915"/>
                  </a:cubicBezTo>
                  <a:cubicBezTo>
                    <a:pt x="4742" y="1854"/>
                    <a:pt x="4742" y="1854"/>
                    <a:pt x="4773" y="1854"/>
                  </a:cubicBezTo>
                  <a:cubicBezTo>
                    <a:pt x="4788" y="1869"/>
                    <a:pt x="4803" y="1877"/>
                    <a:pt x="4811" y="1877"/>
                  </a:cubicBezTo>
                  <a:cubicBezTo>
                    <a:pt x="4818" y="1877"/>
                    <a:pt x="4818" y="1869"/>
                    <a:pt x="4803" y="1854"/>
                  </a:cubicBezTo>
                  <a:cubicBezTo>
                    <a:pt x="4803" y="1789"/>
                    <a:pt x="4850" y="1739"/>
                    <a:pt x="4888" y="1739"/>
                  </a:cubicBezTo>
                  <a:cubicBezTo>
                    <a:pt x="4903" y="1739"/>
                    <a:pt x="4916" y="1746"/>
                    <a:pt x="4925" y="1763"/>
                  </a:cubicBezTo>
                  <a:cubicBezTo>
                    <a:pt x="4925" y="1763"/>
                    <a:pt x="4955" y="1733"/>
                    <a:pt x="4955" y="1702"/>
                  </a:cubicBezTo>
                  <a:cubicBezTo>
                    <a:pt x="4955" y="1652"/>
                    <a:pt x="4955" y="1630"/>
                    <a:pt x="4960" y="1630"/>
                  </a:cubicBezTo>
                  <a:cubicBezTo>
                    <a:pt x="4964" y="1630"/>
                    <a:pt x="4972" y="1645"/>
                    <a:pt x="4985" y="1672"/>
                  </a:cubicBezTo>
                  <a:cubicBezTo>
                    <a:pt x="5009" y="1695"/>
                    <a:pt x="5027" y="1705"/>
                    <a:pt x="5042" y="1705"/>
                  </a:cubicBezTo>
                  <a:cubicBezTo>
                    <a:pt x="5065" y="1705"/>
                    <a:pt x="5076" y="1679"/>
                    <a:pt x="5076" y="1642"/>
                  </a:cubicBezTo>
                  <a:cubicBezTo>
                    <a:pt x="5076" y="1642"/>
                    <a:pt x="5076" y="1581"/>
                    <a:pt x="5137" y="1581"/>
                  </a:cubicBezTo>
                  <a:cubicBezTo>
                    <a:pt x="5198" y="1581"/>
                    <a:pt x="5411" y="1520"/>
                    <a:pt x="5350" y="1490"/>
                  </a:cubicBezTo>
                  <a:lnTo>
                    <a:pt x="5380" y="1459"/>
                  </a:lnTo>
                  <a:cubicBezTo>
                    <a:pt x="5472" y="1459"/>
                    <a:pt x="5502" y="1429"/>
                    <a:pt x="5502" y="1398"/>
                  </a:cubicBezTo>
                  <a:lnTo>
                    <a:pt x="5532" y="1338"/>
                  </a:lnTo>
                  <a:cubicBezTo>
                    <a:pt x="5532" y="1359"/>
                    <a:pt x="5563" y="1381"/>
                    <a:pt x="5591" y="1381"/>
                  </a:cubicBezTo>
                  <a:cubicBezTo>
                    <a:pt x="5603" y="1381"/>
                    <a:pt x="5615" y="1377"/>
                    <a:pt x="5624" y="1368"/>
                  </a:cubicBezTo>
                  <a:cubicBezTo>
                    <a:pt x="5654" y="1368"/>
                    <a:pt x="5654" y="1368"/>
                    <a:pt x="5624" y="1338"/>
                  </a:cubicBezTo>
                  <a:cubicBezTo>
                    <a:pt x="5593" y="1307"/>
                    <a:pt x="5593" y="1307"/>
                    <a:pt x="5624" y="1277"/>
                  </a:cubicBezTo>
                  <a:cubicBezTo>
                    <a:pt x="5654" y="1277"/>
                    <a:pt x="5715" y="1277"/>
                    <a:pt x="5715" y="1307"/>
                  </a:cubicBezTo>
                  <a:lnTo>
                    <a:pt x="5745" y="1307"/>
                  </a:lnTo>
                  <a:cubicBezTo>
                    <a:pt x="5723" y="1263"/>
                    <a:pt x="5733" y="1234"/>
                    <a:pt x="5752" y="1234"/>
                  </a:cubicBezTo>
                  <a:cubicBezTo>
                    <a:pt x="5759" y="1234"/>
                    <a:pt x="5767" y="1238"/>
                    <a:pt x="5776" y="1246"/>
                  </a:cubicBezTo>
                  <a:cubicBezTo>
                    <a:pt x="5784" y="1255"/>
                    <a:pt x="5793" y="1259"/>
                    <a:pt x="5802" y="1259"/>
                  </a:cubicBezTo>
                  <a:cubicBezTo>
                    <a:pt x="5824" y="1259"/>
                    <a:pt x="5845" y="1237"/>
                    <a:pt x="5867" y="1216"/>
                  </a:cubicBezTo>
                  <a:cubicBezTo>
                    <a:pt x="5867" y="1206"/>
                    <a:pt x="5870" y="1202"/>
                    <a:pt x="5874" y="1202"/>
                  </a:cubicBezTo>
                  <a:cubicBezTo>
                    <a:pt x="5880" y="1202"/>
                    <a:pt x="5887" y="1216"/>
                    <a:pt x="5867" y="1216"/>
                  </a:cubicBezTo>
                  <a:lnTo>
                    <a:pt x="5897" y="1246"/>
                  </a:lnTo>
                  <a:cubicBezTo>
                    <a:pt x="5906" y="1255"/>
                    <a:pt x="5912" y="1259"/>
                    <a:pt x="5916" y="1259"/>
                  </a:cubicBezTo>
                  <a:cubicBezTo>
                    <a:pt x="5925" y="1259"/>
                    <a:pt x="5919" y="1237"/>
                    <a:pt x="5897" y="1216"/>
                  </a:cubicBezTo>
                  <a:cubicBezTo>
                    <a:pt x="5897" y="1216"/>
                    <a:pt x="5928" y="1186"/>
                    <a:pt x="5958" y="1186"/>
                  </a:cubicBezTo>
                  <a:cubicBezTo>
                    <a:pt x="5988" y="1155"/>
                    <a:pt x="6019" y="1155"/>
                    <a:pt x="5988" y="1125"/>
                  </a:cubicBezTo>
                  <a:cubicBezTo>
                    <a:pt x="5958" y="1094"/>
                    <a:pt x="5928" y="1064"/>
                    <a:pt x="5958" y="1064"/>
                  </a:cubicBezTo>
                  <a:cubicBezTo>
                    <a:pt x="5958" y="1049"/>
                    <a:pt x="5966" y="1041"/>
                    <a:pt x="5969" y="1041"/>
                  </a:cubicBezTo>
                  <a:cubicBezTo>
                    <a:pt x="5973" y="1041"/>
                    <a:pt x="5973" y="1049"/>
                    <a:pt x="5958" y="1064"/>
                  </a:cubicBezTo>
                  <a:cubicBezTo>
                    <a:pt x="5979" y="1086"/>
                    <a:pt x="6001" y="1107"/>
                    <a:pt x="6022" y="1107"/>
                  </a:cubicBezTo>
                  <a:cubicBezTo>
                    <a:pt x="6031" y="1107"/>
                    <a:pt x="6040" y="1103"/>
                    <a:pt x="6049" y="1094"/>
                  </a:cubicBezTo>
                  <a:cubicBezTo>
                    <a:pt x="6080" y="1094"/>
                    <a:pt x="6080" y="1125"/>
                    <a:pt x="6080" y="1125"/>
                  </a:cubicBezTo>
                  <a:cubicBezTo>
                    <a:pt x="6080" y="1139"/>
                    <a:pt x="6087" y="1145"/>
                    <a:pt x="6097" y="1145"/>
                  </a:cubicBezTo>
                  <a:cubicBezTo>
                    <a:pt x="6131" y="1145"/>
                    <a:pt x="6201" y="1087"/>
                    <a:pt x="6201" y="1064"/>
                  </a:cubicBezTo>
                  <a:cubicBezTo>
                    <a:pt x="6219" y="993"/>
                    <a:pt x="6237" y="963"/>
                    <a:pt x="6255" y="963"/>
                  </a:cubicBezTo>
                  <a:cubicBezTo>
                    <a:pt x="6267" y="963"/>
                    <a:pt x="6280" y="978"/>
                    <a:pt x="6292" y="1003"/>
                  </a:cubicBezTo>
                  <a:cubicBezTo>
                    <a:pt x="6299" y="1017"/>
                    <a:pt x="6306" y="1023"/>
                    <a:pt x="6312" y="1023"/>
                  </a:cubicBezTo>
                  <a:cubicBezTo>
                    <a:pt x="6333" y="1023"/>
                    <a:pt x="6346" y="946"/>
                    <a:pt x="6323" y="851"/>
                  </a:cubicBezTo>
                  <a:lnTo>
                    <a:pt x="6292" y="760"/>
                  </a:lnTo>
                  <a:lnTo>
                    <a:pt x="6353" y="851"/>
                  </a:lnTo>
                  <a:cubicBezTo>
                    <a:pt x="6399" y="897"/>
                    <a:pt x="6422" y="920"/>
                    <a:pt x="6440" y="920"/>
                  </a:cubicBezTo>
                  <a:cubicBezTo>
                    <a:pt x="6459" y="920"/>
                    <a:pt x="6475" y="897"/>
                    <a:pt x="6505" y="851"/>
                  </a:cubicBezTo>
                  <a:cubicBezTo>
                    <a:pt x="6523" y="816"/>
                    <a:pt x="6530" y="801"/>
                    <a:pt x="6539" y="801"/>
                  </a:cubicBezTo>
                  <a:cubicBezTo>
                    <a:pt x="6546" y="801"/>
                    <a:pt x="6553" y="808"/>
                    <a:pt x="6566" y="821"/>
                  </a:cubicBezTo>
                  <a:cubicBezTo>
                    <a:pt x="6566" y="830"/>
                    <a:pt x="6568" y="833"/>
                    <a:pt x="6574" y="833"/>
                  </a:cubicBezTo>
                  <a:cubicBezTo>
                    <a:pt x="6589" y="833"/>
                    <a:pt x="6623" y="812"/>
                    <a:pt x="6687" y="790"/>
                  </a:cubicBezTo>
                  <a:cubicBezTo>
                    <a:pt x="6779" y="730"/>
                    <a:pt x="6809" y="730"/>
                    <a:pt x="6809" y="669"/>
                  </a:cubicBezTo>
                  <a:lnTo>
                    <a:pt x="6870" y="638"/>
                  </a:lnTo>
                  <a:cubicBezTo>
                    <a:pt x="6888" y="656"/>
                    <a:pt x="6903" y="664"/>
                    <a:pt x="6914" y="664"/>
                  </a:cubicBezTo>
                  <a:cubicBezTo>
                    <a:pt x="6941" y="664"/>
                    <a:pt x="6943" y="621"/>
                    <a:pt x="6900" y="578"/>
                  </a:cubicBezTo>
                  <a:lnTo>
                    <a:pt x="6961" y="547"/>
                  </a:lnTo>
                  <a:lnTo>
                    <a:pt x="6991" y="608"/>
                  </a:lnTo>
                  <a:cubicBezTo>
                    <a:pt x="6991" y="616"/>
                    <a:pt x="6995" y="619"/>
                    <a:pt x="7005" y="619"/>
                  </a:cubicBezTo>
                  <a:cubicBezTo>
                    <a:pt x="7033" y="619"/>
                    <a:pt x="7113" y="585"/>
                    <a:pt x="7295" y="517"/>
                  </a:cubicBezTo>
                  <a:cubicBezTo>
                    <a:pt x="7599" y="426"/>
                    <a:pt x="7630" y="426"/>
                    <a:pt x="7630" y="365"/>
                  </a:cubicBezTo>
                  <a:cubicBezTo>
                    <a:pt x="7646" y="332"/>
                    <a:pt x="7663" y="307"/>
                    <a:pt x="7675" y="307"/>
                  </a:cubicBezTo>
                  <a:cubicBezTo>
                    <a:pt x="7684" y="307"/>
                    <a:pt x="7691" y="324"/>
                    <a:pt x="7691" y="365"/>
                  </a:cubicBezTo>
                  <a:cubicBezTo>
                    <a:pt x="7691" y="386"/>
                    <a:pt x="7721" y="408"/>
                    <a:pt x="7728" y="408"/>
                  </a:cubicBezTo>
                  <a:cubicBezTo>
                    <a:pt x="7731" y="408"/>
                    <a:pt x="7730" y="404"/>
                    <a:pt x="7721" y="395"/>
                  </a:cubicBezTo>
                  <a:cubicBezTo>
                    <a:pt x="7721" y="395"/>
                    <a:pt x="7761" y="382"/>
                    <a:pt x="7797" y="382"/>
                  </a:cubicBezTo>
                  <a:cubicBezTo>
                    <a:pt x="7815" y="382"/>
                    <a:pt x="7832" y="385"/>
                    <a:pt x="7843" y="395"/>
                  </a:cubicBezTo>
                  <a:cubicBezTo>
                    <a:pt x="7878" y="431"/>
                    <a:pt x="7905" y="443"/>
                    <a:pt x="7924" y="443"/>
                  </a:cubicBezTo>
                  <a:cubicBezTo>
                    <a:pt x="7953" y="443"/>
                    <a:pt x="7964" y="414"/>
                    <a:pt x="7964" y="395"/>
                  </a:cubicBezTo>
                  <a:cubicBezTo>
                    <a:pt x="7951" y="370"/>
                    <a:pt x="7949" y="360"/>
                    <a:pt x="7954" y="360"/>
                  </a:cubicBezTo>
                  <a:cubicBezTo>
                    <a:pt x="7959" y="360"/>
                    <a:pt x="7977" y="378"/>
                    <a:pt x="7994" y="395"/>
                  </a:cubicBezTo>
                  <a:cubicBezTo>
                    <a:pt x="8037" y="417"/>
                    <a:pt x="8065" y="438"/>
                    <a:pt x="8078" y="438"/>
                  </a:cubicBezTo>
                  <a:cubicBezTo>
                    <a:pt x="8083" y="438"/>
                    <a:pt x="8086" y="435"/>
                    <a:pt x="8086" y="426"/>
                  </a:cubicBezTo>
                  <a:cubicBezTo>
                    <a:pt x="8101" y="411"/>
                    <a:pt x="8162" y="395"/>
                    <a:pt x="8215" y="395"/>
                  </a:cubicBezTo>
                  <a:cubicBezTo>
                    <a:pt x="8268" y="395"/>
                    <a:pt x="8314" y="411"/>
                    <a:pt x="8298" y="456"/>
                  </a:cubicBezTo>
                  <a:lnTo>
                    <a:pt x="8359" y="456"/>
                  </a:lnTo>
                  <a:cubicBezTo>
                    <a:pt x="8390" y="426"/>
                    <a:pt x="8450" y="426"/>
                    <a:pt x="8511" y="426"/>
                  </a:cubicBezTo>
                  <a:cubicBezTo>
                    <a:pt x="8572" y="456"/>
                    <a:pt x="8602" y="456"/>
                    <a:pt x="8602" y="486"/>
                  </a:cubicBezTo>
                  <a:cubicBezTo>
                    <a:pt x="8572" y="517"/>
                    <a:pt x="8602" y="517"/>
                    <a:pt x="8663" y="517"/>
                  </a:cubicBezTo>
                  <a:cubicBezTo>
                    <a:pt x="8694" y="517"/>
                    <a:pt x="8754" y="456"/>
                    <a:pt x="8785" y="456"/>
                  </a:cubicBezTo>
                  <a:cubicBezTo>
                    <a:pt x="8785" y="426"/>
                    <a:pt x="8846" y="395"/>
                    <a:pt x="8876" y="395"/>
                  </a:cubicBezTo>
                  <a:lnTo>
                    <a:pt x="8846" y="456"/>
                  </a:lnTo>
                  <a:cubicBezTo>
                    <a:pt x="8846" y="486"/>
                    <a:pt x="8846" y="517"/>
                    <a:pt x="8846" y="517"/>
                  </a:cubicBezTo>
                  <a:cubicBezTo>
                    <a:pt x="8861" y="517"/>
                    <a:pt x="8876" y="524"/>
                    <a:pt x="8887" y="524"/>
                  </a:cubicBezTo>
                  <a:cubicBezTo>
                    <a:pt x="8899" y="524"/>
                    <a:pt x="8906" y="517"/>
                    <a:pt x="8906" y="486"/>
                  </a:cubicBezTo>
                  <a:cubicBezTo>
                    <a:pt x="8937" y="547"/>
                    <a:pt x="8967" y="547"/>
                    <a:pt x="9028" y="578"/>
                  </a:cubicBezTo>
                  <a:cubicBezTo>
                    <a:pt x="9071" y="599"/>
                    <a:pt x="9114" y="621"/>
                    <a:pt x="9157" y="621"/>
                  </a:cubicBezTo>
                  <a:cubicBezTo>
                    <a:pt x="9175" y="621"/>
                    <a:pt x="9193" y="617"/>
                    <a:pt x="9210" y="608"/>
                  </a:cubicBezTo>
                  <a:cubicBezTo>
                    <a:pt x="9210" y="661"/>
                    <a:pt x="9346" y="736"/>
                    <a:pt x="9423" y="736"/>
                  </a:cubicBezTo>
                  <a:cubicBezTo>
                    <a:pt x="9435" y="736"/>
                    <a:pt x="9445" y="734"/>
                    <a:pt x="9453" y="730"/>
                  </a:cubicBezTo>
                  <a:cubicBezTo>
                    <a:pt x="9453" y="717"/>
                    <a:pt x="9459" y="710"/>
                    <a:pt x="9467" y="710"/>
                  </a:cubicBezTo>
                  <a:cubicBezTo>
                    <a:pt x="9479" y="710"/>
                    <a:pt x="9496" y="724"/>
                    <a:pt x="9514" y="760"/>
                  </a:cubicBezTo>
                  <a:cubicBezTo>
                    <a:pt x="9514" y="796"/>
                    <a:pt x="9514" y="810"/>
                    <a:pt x="9526" y="810"/>
                  </a:cubicBezTo>
                  <a:cubicBezTo>
                    <a:pt x="9535" y="810"/>
                    <a:pt x="9550" y="803"/>
                    <a:pt x="9575" y="790"/>
                  </a:cubicBezTo>
                  <a:cubicBezTo>
                    <a:pt x="9605" y="790"/>
                    <a:pt x="9636" y="821"/>
                    <a:pt x="9636" y="882"/>
                  </a:cubicBezTo>
                  <a:cubicBezTo>
                    <a:pt x="9605" y="973"/>
                    <a:pt x="9636" y="973"/>
                    <a:pt x="9697" y="973"/>
                  </a:cubicBezTo>
                  <a:cubicBezTo>
                    <a:pt x="9757" y="973"/>
                    <a:pt x="9818" y="1034"/>
                    <a:pt x="9849" y="1034"/>
                  </a:cubicBezTo>
                  <a:cubicBezTo>
                    <a:pt x="9884" y="1051"/>
                    <a:pt x="9909" y="1069"/>
                    <a:pt x="9924" y="1069"/>
                  </a:cubicBezTo>
                  <a:cubicBezTo>
                    <a:pt x="9934" y="1069"/>
                    <a:pt x="9940" y="1059"/>
                    <a:pt x="9940" y="1034"/>
                  </a:cubicBezTo>
                  <a:cubicBezTo>
                    <a:pt x="9970" y="1003"/>
                    <a:pt x="10001" y="1003"/>
                    <a:pt x="10001" y="1003"/>
                  </a:cubicBezTo>
                  <a:cubicBezTo>
                    <a:pt x="10065" y="1025"/>
                    <a:pt x="10069" y="1046"/>
                    <a:pt x="10055" y="1046"/>
                  </a:cubicBezTo>
                  <a:cubicBezTo>
                    <a:pt x="10049" y="1046"/>
                    <a:pt x="10040" y="1043"/>
                    <a:pt x="10031" y="1034"/>
                  </a:cubicBezTo>
                  <a:cubicBezTo>
                    <a:pt x="10015" y="1025"/>
                    <a:pt x="10005" y="1022"/>
                    <a:pt x="9999" y="1022"/>
                  </a:cubicBezTo>
                  <a:cubicBezTo>
                    <a:pt x="9984" y="1022"/>
                    <a:pt x="10001" y="1050"/>
                    <a:pt x="10001" y="1094"/>
                  </a:cubicBezTo>
                  <a:cubicBezTo>
                    <a:pt x="10001" y="1125"/>
                    <a:pt x="10031" y="1186"/>
                    <a:pt x="10061" y="1216"/>
                  </a:cubicBezTo>
                  <a:cubicBezTo>
                    <a:pt x="10092" y="1246"/>
                    <a:pt x="10122" y="1277"/>
                    <a:pt x="10153" y="1307"/>
                  </a:cubicBezTo>
                  <a:cubicBezTo>
                    <a:pt x="10175" y="1376"/>
                    <a:pt x="10198" y="1410"/>
                    <a:pt x="10221" y="1410"/>
                  </a:cubicBezTo>
                  <a:cubicBezTo>
                    <a:pt x="10229" y="1410"/>
                    <a:pt x="10236" y="1406"/>
                    <a:pt x="10244" y="1398"/>
                  </a:cubicBezTo>
                  <a:cubicBezTo>
                    <a:pt x="10274" y="1383"/>
                    <a:pt x="10289" y="1376"/>
                    <a:pt x="10293" y="1376"/>
                  </a:cubicBezTo>
                  <a:cubicBezTo>
                    <a:pt x="10297" y="1376"/>
                    <a:pt x="10289" y="1383"/>
                    <a:pt x="10274" y="1398"/>
                  </a:cubicBezTo>
                  <a:cubicBezTo>
                    <a:pt x="10244" y="1459"/>
                    <a:pt x="10426" y="1763"/>
                    <a:pt x="10517" y="1763"/>
                  </a:cubicBezTo>
                  <a:lnTo>
                    <a:pt x="10487" y="1763"/>
                  </a:lnTo>
                  <a:cubicBezTo>
                    <a:pt x="10457" y="1794"/>
                    <a:pt x="10457" y="1824"/>
                    <a:pt x="10487" y="1885"/>
                  </a:cubicBezTo>
                  <a:cubicBezTo>
                    <a:pt x="10517" y="1915"/>
                    <a:pt x="10609" y="2006"/>
                    <a:pt x="10639" y="2128"/>
                  </a:cubicBezTo>
                  <a:cubicBezTo>
                    <a:pt x="10700" y="2249"/>
                    <a:pt x="10730" y="2341"/>
                    <a:pt x="10760" y="2341"/>
                  </a:cubicBezTo>
                  <a:cubicBezTo>
                    <a:pt x="10760" y="2371"/>
                    <a:pt x="10760" y="2371"/>
                    <a:pt x="10730" y="2371"/>
                  </a:cubicBezTo>
                  <a:cubicBezTo>
                    <a:pt x="10712" y="2362"/>
                    <a:pt x="10702" y="2358"/>
                    <a:pt x="10697" y="2358"/>
                  </a:cubicBezTo>
                  <a:cubicBezTo>
                    <a:pt x="10684" y="2358"/>
                    <a:pt x="10700" y="2380"/>
                    <a:pt x="10700" y="2401"/>
                  </a:cubicBezTo>
                  <a:cubicBezTo>
                    <a:pt x="10700" y="2432"/>
                    <a:pt x="10730" y="2432"/>
                    <a:pt x="10760" y="2432"/>
                  </a:cubicBezTo>
                  <a:cubicBezTo>
                    <a:pt x="10791" y="2432"/>
                    <a:pt x="10821" y="2462"/>
                    <a:pt x="10791" y="2523"/>
                  </a:cubicBezTo>
                  <a:cubicBezTo>
                    <a:pt x="10791" y="2614"/>
                    <a:pt x="10791" y="2736"/>
                    <a:pt x="10852" y="2797"/>
                  </a:cubicBezTo>
                  <a:cubicBezTo>
                    <a:pt x="10852" y="2827"/>
                    <a:pt x="10852" y="2857"/>
                    <a:pt x="10821" y="2857"/>
                  </a:cubicBezTo>
                  <a:cubicBezTo>
                    <a:pt x="10760" y="2918"/>
                    <a:pt x="10730" y="2979"/>
                    <a:pt x="10821" y="3040"/>
                  </a:cubicBezTo>
                  <a:cubicBezTo>
                    <a:pt x="10821" y="3070"/>
                    <a:pt x="10821" y="3070"/>
                    <a:pt x="10791" y="3070"/>
                  </a:cubicBezTo>
                  <a:cubicBezTo>
                    <a:pt x="10760" y="3101"/>
                    <a:pt x="10700" y="3101"/>
                    <a:pt x="10791" y="3131"/>
                  </a:cubicBezTo>
                  <a:cubicBezTo>
                    <a:pt x="10821" y="3192"/>
                    <a:pt x="10821" y="3313"/>
                    <a:pt x="10760" y="3374"/>
                  </a:cubicBezTo>
                  <a:cubicBezTo>
                    <a:pt x="10760" y="3404"/>
                    <a:pt x="10760" y="3435"/>
                    <a:pt x="10791" y="3435"/>
                  </a:cubicBezTo>
                  <a:lnTo>
                    <a:pt x="10821" y="3435"/>
                  </a:lnTo>
                  <a:cubicBezTo>
                    <a:pt x="10760" y="3465"/>
                    <a:pt x="10760" y="3465"/>
                    <a:pt x="10821" y="3526"/>
                  </a:cubicBezTo>
                  <a:cubicBezTo>
                    <a:pt x="10852" y="3526"/>
                    <a:pt x="10852" y="3556"/>
                    <a:pt x="10821" y="3556"/>
                  </a:cubicBezTo>
                  <a:cubicBezTo>
                    <a:pt x="10760" y="3587"/>
                    <a:pt x="10760" y="3617"/>
                    <a:pt x="10760" y="3617"/>
                  </a:cubicBezTo>
                  <a:cubicBezTo>
                    <a:pt x="10760" y="3648"/>
                    <a:pt x="10760" y="3830"/>
                    <a:pt x="10700" y="3982"/>
                  </a:cubicBezTo>
                  <a:cubicBezTo>
                    <a:pt x="10609" y="4225"/>
                    <a:pt x="10548" y="4316"/>
                    <a:pt x="10609" y="4347"/>
                  </a:cubicBezTo>
                  <a:cubicBezTo>
                    <a:pt x="10609" y="4377"/>
                    <a:pt x="10609" y="4377"/>
                    <a:pt x="10578" y="4408"/>
                  </a:cubicBezTo>
                  <a:cubicBezTo>
                    <a:pt x="10517" y="4408"/>
                    <a:pt x="10487" y="4438"/>
                    <a:pt x="10487" y="4468"/>
                  </a:cubicBezTo>
                  <a:cubicBezTo>
                    <a:pt x="10465" y="4490"/>
                    <a:pt x="10459" y="4511"/>
                    <a:pt x="10447" y="4511"/>
                  </a:cubicBezTo>
                  <a:cubicBezTo>
                    <a:pt x="10441" y="4511"/>
                    <a:pt x="10435" y="4508"/>
                    <a:pt x="10426" y="4499"/>
                  </a:cubicBezTo>
                  <a:cubicBezTo>
                    <a:pt x="10426" y="4560"/>
                    <a:pt x="10426" y="4560"/>
                    <a:pt x="10426" y="4590"/>
                  </a:cubicBezTo>
                  <a:cubicBezTo>
                    <a:pt x="10418" y="4582"/>
                    <a:pt x="10410" y="4578"/>
                    <a:pt x="10402" y="4578"/>
                  </a:cubicBezTo>
                  <a:cubicBezTo>
                    <a:pt x="10382" y="4578"/>
                    <a:pt x="10365" y="4606"/>
                    <a:pt x="10365" y="4651"/>
                  </a:cubicBezTo>
                  <a:cubicBezTo>
                    <a:pt x="10401" y="4686"/>
                    <a:pt x="10416" y="4701"/>
                    <a:pt x="10410" y="4701"/>
                  </a:cubicBezTo>
                  <a:cubicBezTo>
                    <a:pt x="10405" y="4701"/>
                    <a:pt x="10391" y="4694"/>
                    <a:pt x="10365" y="4681"/>
                  </a:cubicBezTo>
                  <a:cubicBezTo>
                    <a:pt x="10359" y="4675"/>
                    <a:pt x="10351" y="4673"/>
                    <a:pt x="10341" y="4673"/>
                  </a:cubicBezTo>
                  <a:cubicBezTo>
                    <a:pt x="10303" y="4673"/>
                    <a:pt x="10250" y="4711"/>
                    <a:pt x="10274" y="4711"/>
                  </a:cubicBezTo>
                  <a:cubicBezTo>
                    <a:pt x="10305" y="4711"/>
                    <a:pt x="10274" y="4772"/>
                    <a:pt x="10274" y="4833"/>
                  </a:cubicBezTo>
                  <a:cubicBezTo>
                    <a:pt x="10274" y="4855"/>
                    <a:pt x="10259" y="4876"/>
                    <a:pt x="10239" y="4876"/>
                  </a:cubicBezTo>
                  <a:cubicBezTo>
                    <a:pt x="10231" y="4876"/>
                    <a:pt x="10222" y="4872"/>
                    <a:pt x="10213" y="4863"/>
                  </a:cubicBezTo>
                  <a:cubicBezTo>
                    <a:pt x="10153" y="4863"/>
                    <a:pt x="10092" y="5015"/>
                    <a:pt x="10092" y="5076"/>
                  </a:cubicBezTo>
                  <a:cubicBezTo>
                    <a:pt x="10092" y="5076"/>
                    <a:pt x="10092" y="5090"/>
                    <a:pt x="10083" y="5090"/>
                  </a:cubicBezTo>
                  <a:cubicBezTo>
                    <a:pt x="10078" y="5090"/>
                    <a:pt x="10072" y="5086"/>
                    <a:pt x="10061" y="5076"/>
                  </a:cubicBezTo>
                  <a:cubicBezTo>
                    <a:pt x="10052" y="5067"/>
                    <a:pt x="10044" y="5064"/>
                    <a:pt x="10035" y="5064"/>
                  </a:cubicBezTo>
                  <a:cubicBezTo>
                    <a:pt x="10013" y="5064"/>
                    <a:pt x="9992" y="5085"/>
                    <a:pt x="9970" y="5107"/>
                  </a:cubicBezTo>
                  <a:cubicBezTo>
                    <a:pt x="9970" y="5132"/>
                    <a:pt x="9965" y="5142"/>
                    <a:pt x="9959" y="5142"/>
                  </a:cubicBezTo>
                  <a:cubicBezTo>
                    <a:pt x="9950" y="5142"/>
                    <a:pt x="9940" y="5124"/>
                    <a:pt x="9940" y="5107"/>
                  </a:cubicBezTo>
                  <a:cubicBezTo>
                    <a:pt x="9940" y="5083"/>
                    <a:pt x="9935" y="5073"/>
                    <a:pt x="9926" y="5073"/>
                  </a:cubicBezTo>
                  <a:cubicBezTo>
                    <a:pt x="9912" y="5073"/>
                    <a:pt x="9886" y="5099"/>
                    <a:pt x="9849" y="5137"/>
                  </a:cubicBezTo>
                  <a:cubicBezTo>
                    <a:pt x="9849" y="5167"/>
                    <a:pt x="9757" y="5259"/>
                    <a:pt x="9666" y="5319"/>
                  </a:cubicBezTo>
                  <a:cubicBezTo>
                    <a:pt x="9514" y="5411"/>
                    <a:pt x="9514" y="5441"/>
                    <a:pt x="9484" y="5563"/>
                  </a:cubicBezTo>
                  <a:lnTo>
                    <a:pt x="9484" y="5623"/>
                  </a:lnTo>
                  <a:lnTo>
                    <a:pt x="9453" y="5563"/>
                  </a:lnTo>
                  <a:cubicBezTo>
                    <a:pt x="9453" y="5532"/>
                    <a:pt x="9393" y="5502"/>
                    <a:pt x="9393" y="5502"/>
                  </a:cubicBezTo>
                  <a:cubicBezTo>
                    <a:pt x="9362" y="5502"/>
                    <a:pt x="9362" y="5532"/>
                    <a:pt x="9393" y="5563"/>
                  </a:cubicBezTo>
                  <a:cubicBezTo>
                    <a:pt x="9393" y="5593"/>
                    <a:pt x="9362" y="5623"/>
                    <a:pt x="9301" y="5623"/>
                  </a:cubicBezTo>
                  <a:cubicBezTo>
                    <a:pt x="9210" y="5623"/>
                    <a:pt x="9180" y="5654"/>
                    <a:pt x="9180" y="5684"/>
                  </a:cubicBezTo>
                  <a:cubicBezTo>
                    <a:pt x="9150" y="5715"/>
                    <a:pt x="9119" y="5715"/>
                    <a:pt x="9089" y="5715"/>
                  </a:cubicBezTo>
                  <a:cubicBezTo>
                    <a:pt x="9058" y="5715"/>
                    <a:pt x="9058" y="5715"/>
                    <a:pt x="9058" y="5745"/>
                  </a:cubicBezTo>
                  <a:cubicBezTo>
                    <a:pt x="9080" y="5766"/>
                    <a:pt x="9071" y="5788"/>
                    <a:pt x="9042" y="5788"/>
                  </a:cubicBezTo>
                  <a:cubicBezTo>
                    <a:pt x="9031" y="5788"/>
                    <a:pt x="9015" y="5784"/>
                    <a:pt x="8998" y="5775"/>
                  </a:cubicBezTo>
                  <a:cubicBezTo>
                    <a:pt x="8980" y="5766"/>
                    <a:pt x="8959" y="5763"/>
                    <a:pt x="8940" y="5763"/>
                  </a:cubicBezTo>
                  <a:cubicBezTo>
                    <a:pt x="8894" y="5763"/>
                    <a:pt x="8854" y="5784"/>
                    <a:pt x="8876" y="5806"/>
                  </a:cubicBezTo>
                  <a:cubicBezTo>
                    <a:pt x="8906" y="5836"/>
                    <a:pt x="8876" y="5867"/>
                    <a:pt x="8846" y="5897"/>
                  </a:cubicBezTo>
                  <a:cubicBezTo>
                    <a:pt x="8815" y="5897"/>
                    <a:pt x="8785" y="5927"/>
                    <a:pt x="8754" y="5958"/>
                  </a:cubicBezTo>
                  <a:cubicBezTo>
                    <a:pt x="8724" y="5988"/>
                    <a:pt x="8694" y="5988"/>
                    <a:pt x="8694" y="5988"/>
                  </a:cubicBezTo>
                  <a:cubicBezTo>
                    <a:pt x="8688" y="5994"/>
                    <a:pt x="8684" y="5997"/>
                    <a:pt x="8682" y="5997"/>
                  </a:cubicBezTo>
                  <a:cubicBezTo>
                    <a:pt x="8675" y="5997"/>
                    <a:pt x="8700" y="5958"/>
                    <a:pt x="8724" y="5958"/>
                  </a:cubicBezTo>
                  <a:lnTo>
                    <a:pt x="8663" y="5927"/>
                  </a:lnTo>
                  <a:cubicBezTo>
                    <a:pt x="8602" y="5958"/>
                    <a:pt x="8572" y="5988"/>
                    <a:pt x="8572" y="6018"/>
                  </a:cubicBezTo>
                  <a:cubicBezTo>
                    <a:pt x="8572" y="6069"/>
                    <a:pt x="8572" y="6091"/>
                    <a:pt x="8567" y="6091"/>
                  </a:cubicBezTo>
                  <a:cubicBezTo>
                    <a:pt x="8563" y="6091"/>
                    <a:pt x="8555" y="6076"/>
                    <a:pt x="8542" y="6049"/>
                  </a:cubicBezTo>
                  <a:cubicBezTo>
                    <a:pt x="8524" y="6031"/>
                    <a:pt x="8507" y="6014"/>
                    <a:pt x="8495" y="6014"/>
                  </a:cubicBezTo>
                  <a:cubicBezTo>
                    <a:pt x="8486" y="6014"/>
                    <a:pt x="8481" y="6023"/>
                    <a:pt x="8481" y="6049"/>
                  </a:cubicBezTo>
                  <a:cubicBezTo>
                    <a:pt x="8481" y="6084"/>
                    <a:pt x="8460" y="6099"/>
                    <a:pt x="8443" y="6099"/>
                  </a:cubicBezTo>
                  <a:cubicBezTo>
                    <a:pt x="8430" y="6099"/>
                    <a:pt x="8420" y="6092"/>
                    <a:pt x="8420" y="6079"/>
                  </a:cubicBezTo>
                  <a:cubicBezTo>
                    <a:pt x="8420" y="6037"/>
                    <a:pt x="8420" y="6014"/>
                    <a:pt x="8411" y="6014"/>
                  </a:cubicBezTo>
                  <a:cubicBezTo>
                    <a:pt x="8400" y="6014"/>
                    <a:pt x="8378" y="6045"/>
                    <a:pt x="8329" y="6110"/>
                  </a:cubicBezTo>
                  <a:cubicBezTo>
                    <a:pt x="8268" y="6140"/>
                    <a:pt x="8177" y="6262"/>
                    <a:pt x="8086" y="6292"/>
                  </a:cubicBezTo>
                  <a:cubicBezTo>
                    <a:pt x="7964" y="6353"/>
                    <a:pt x="7903" y="6383"/>
                    <a:pt x="7873" y="6383"/>
                  </a:cubicBezTo>
                  <a:cubicBezTo>
                    <a:pt x="7862" y="6373"/>
                    <a:pt x="7853" y="6364"/>
                    <a:pt x="7845" y="6357"/>
                  </a:cubicBezTo>
                  <a:lnTo>
                    <a:pt x="7845" y="6357"/>
                  </a:lnTo>
                  <a:cubicBezTo>
                    <a:pt x="7871" y="6415"/>
                    <a:pt x="7840" y="6445"/>
                    <a:pt x="7751" y="6474"/>
                  </a:cubicBezTo>
                  <a:cubicBezTo>
                    <a:pt x="7660" y="6505"/>
                    <a:pt x="7599" y="6566"/>
                    <a:pt x="7599" y="6596"/>
                  </a:cubicBezTo>
                  <a:cubicBezTo>
                    <a:pt x="7630" y="6596"/>
                    <a:pt x="7660" y="6566"/>
                    <a:pt x="7660" y="6566"/>
                  </a:cubicBezTo>
                  <a:lnTo>
                    <a:pt x="7660" y="6566"/>
                  </a:lnTo>
                  <a:cubicBezTo>
                    <a:pt x="7691" y="6626"/>
                    <a:pt x="7660" y="6657"/>
                    <a:pt x="7599" y="6657"/>
                  </a:cubicBezTo>
                  <a:cubicBezTo>
                    <a:pt x="7569" y="6657"/>
                    <a:pt x="7539" y="6626"/>
                    <a:pt x="7539" y="6596"/>
                  </a:cubicBezTo>
                  <a:cubicBezTo>
                    <a:pt x="7508" y="6566"/>
                    <a:pt x="7447" y="6566"/>
                    <a:pt x="7447" y="6566"/>
                  </a:cubicBezTo>
                  <a:cubicBezTo>
                    <a:pt x="7417" y="6596"/>
                    <a:pt x="7387" y="6596"/>
                    <a:pt x="7417" y="6626"/>
                  </a:cubicBezTo>
                  <a:cubicBezTo>
                    <a:pt x="7447" y="6657"/>
                    <a:pt x="7447" y="6657"/>
                    <a:pt x="7417" y="6657"/>
                  </a:cubicBezTo>
                  <a:cubicBezTo>
                    <a:pt x="7387" y="6687"/>
                    <a:pt x="7356" y="6687"/>
                    <a:pt x="7356" y="6748"/>
                  </a:cubicBezTo>
                  <a:cubicBezTo>
                    <a:pt x="7356" y="6778"/>
                    <a:pt x="7326" y="6778"/>
                    <a:pt x="7295" y="6809"/>
                  </a:cubicBezTo>
                  <a:cubicBezTo>
                    <a:pt x="7265" y="6809"/>
                    <a:pt x="7204" y="6839"/>
                    <a:pt x="7204" y="6839"/>
                  </a:cubicBezTo>
                  <a:lnTo>
                    <a:pt x="7174" y="6809"/>
                  </a:lnTo>
                  <a:cubicBezTo>
                    <a:pt x="7174" y="6778"/>
                    <a:pt x="7113" y="6748"/>
                    <a:pt x="7113" y="6748"/>
                  </a:cubicBezTo>
                  <a:cubicBezTo>
                    <a:pt x="7083" y="6778"/>
                    <a:pt x="7113" y="6809"/>
                    <a:pt x="7113" y="6809"/>
                  </a:cubicBezTo>
                  <a:cubicBezTo>
                    <a:pt x="7113" y="6839"/>
                    <a:pt x="6414" y="7204"/>
                    <a:pt x="6323" y="7265"/>
                  </a:cubicBezTo>
                  <a:cubicBezTo>
                    <a:pt x="6262" y="7265"/>
                    <a:pt x="6171" y="7325"/>
                    <a:pt x="6232" y="7325"/>
                  </a:cubicBezTo>
                  <a:cubicBezTo>
                    <a:pt x="6232" y="7356"/>
                    <a:pt x="6080" y="7447"/>
                    <a:pt x="5928" y="7538"/>
                  </a:cubicBezTo>
                  <a:cubicBezTo>
                    <a:pt x="5715" y="7660"/>
                    <a:pt x="5563" y="7721"/>
                    <a:pt x="5593" y="7751"/>
                  </a:cubicBezTo>
                  <a:cubicBezTo>
                    <a:pt x="5593" y="7751"/>
                    <a:pt x="5563" y="7781"/>
                    <a:pt x="5502" y="7812"/>
                  </a:cubicBezTo>
                  <a:cubicBezTo>
                    <a:pt x="5441" y="7842"/>
                    <a:pt x="5411" y="7903"/>
                    <a:pt x="5380" y="7933"/>
                  </a:cubicBezTo>
                  <a:cubicBezTo>
                    <a:pt x="5363" y="7951"/>
                    <a:pt x="5345" y="7969"/>
                    <a:pt x="5340" y="7969"/>
                  </a:cubicBezTo>
                  <a:cubicBezTo>
                    <a:pt x="5335" y="7969"/>
                    <a:pt x="5337" y="7959"/>
                    <a:pt x="5350" y="7933"/>
                  </a:cubicBezTo>
                  <a:cubicBezTo>
                    <a:pt x="5329" y="7912"/>
                    <a:pt x="5307" y="7890"/>
                    <a:pt x="5286" y="7890"/>
                  </a:cubicBezTo>
                  <a:cubicBezTo>
                    <a:pt x="5277" y="7890"/>
                    <a:pt x="5268" y="7894"/>
                    <a:pt x="5259" y="7903"/>
                  </a:cubicBezTo>
                  <a:cubicBezTo>
                    <a:pt x="5228" y="7933"/>
                    <a:pt x="5228" y="7964"/>
                    <a:pt x="5259" y="7994"/>
                  </a:cubicBezTo>
                  <a:cubicBezTo>
                    <a:pt x="5259" y="8025"/>
                    <a:pt x="5228" y="8025"/>
                    <a:pt x="5228" y="8025"/>
                  </a:cubicBezTo>
                  <a:cubicBezTo>
                    <a:pt x="5213" y="8040"/>
                    <a:pt x="5206" y="8047"/>
                    <a:pt x="5202" y="8047"/>
                  </a:cubicBezTo>
                  <a:cubicBezTo>
                    <a:pt x="5198" y="8047"/>
                    <a:pt x="5198" y="8040"/>
                    <a:pt x="5198" y="8025"/>
                  </a:cubicBezTo>
                  <a:cubicBezTo>
                    <a:pt x="5168" y="7994"/>
                    <a:pt x="5168" y="7964"/>
                    <a:pt x="5168" y="7964"/>
                  </a:cubicBezTo>
                  <a:lnTo>
                    <a:pt x="5137" y="7964"/>
                  </a:lnTo>
                  <a:cubicBezTo>
                    <a:pt x="5137" y="7994"/>
                    <a:pt x="5107" y="8025"/>
                    <a:pt x="5107" y="8025"/>
                  </a:cubicBezTo>
                  <a:cubicBezTo>
                    <a:pt x="5076" y="8025"/>
                    <a:pt x="5076" y="8025"/>
                    <a:pt x="5046" y="7964"/>
                  </a:cubicBezTo>
                  <a:cubicBezTo>
                    <a:pt x="5034" y="7941"/>
                    <a:pt x="5023" y="7931"/>
                    <a:pt x="5013" y="7931"/>
                  </a:cubicBezTo>
                  <a:cubicBezTo>
                    <a:pt x="4997" y="7931"/>
                    <a:pt x="4985" y="7957"/>
                    <a:pt x="4985" y="7994"/>
                  </a:cubicBezTo>
                  <a:lnTo>
                    <a:pt x="4955" y="8055"/>
                  </a:lnTo>
                  <a:cubicBezTo>
                    <a:pt x="4947" y="8051"/>
                    <a:pt x="4939" y="8049"/>
                    <a:pt x="4932" y="8049"/>
                  </a:cubicBezTo>
                  <a:cubicBezTo>
                    <a:pt x="4886" y="8049"/>
                    <a:pt x="4864" y="8124"/>
                    <a:pt x="4864" y="8177"/>
                  </a:cubicBezTo>
                  <a:cubicBezTo>
                    <a:pt x="4841" y="8153"/>
                    <a:pt x="4822" y="8143"/>
                    <a:pt x="4807" y="8143"/>
                  </a:cubicBezTo>
                  <a:cubicBezTo>
                    <a:pt x="4784" y="8143"/>
                    <a:pt x="4773" y="8169"/>
                    <a:pt x="4773" y="8207"/>
                  </a:cubicBezTo>
                  <a:cubicBezTo>
                    <a:pt x="4773" y="8228"/>
                    <a:pt x="4757" y="8250"/>
                    <a:pt x="4738" y="8250"/>
                  </a:cubicBezTo>
                  <a:cubicBezTo>
                    <a:pt x="4730" y="8250"/>
                    <a:pt x="4721" y="8246"/>
                    <a:pt x="4712" y="8237"/>
                  </a:cubicBezTo>
                  <a:cubicBezTo>
                    <a:pt x="4651" y="8237"/>
                    <a:pt x="4621" y="8237"/>
                    <a:pt x="4590" y="8268"/>
                  </a:cubicBezTo>
                  <a:cubicBezTo>
                    <a:pt x="4560" y="8329"/>
                    <a:pt x="4347" y="8450"/>
                    <a:pt x="4104" y="8541"/>
                  </a:cubicBezTo>
                  <a:cubicBezTo>
                    <a:pt x="3800" y="8663"/>
                    <a:pt x="3587" y="8663"/>
                    <a:pt x="3617" y="8724"/>
                  </a:cubicBezTo>
                  <a:cubicBezTo>
                    <a:pt x="3557" y="8724"/>
                    <a:pt x="3557" y="8724"/>
                    <a:pt x="3526" y="8693"/>
                  </a:cubicBezTo>
                  <a:cubicBezTo>
                    <a:pt x="3526" y="8681"/>
                    <a:pt x="3521" y="8673"/>
                    <a:pt x="3513" y="8673"/>
                  </a:cubicBezTo>
                  <a:cubicBezTo>
                    <a:pt x="3501" y="8673"/>
                    <a:pt x="3483" y="8688"/>
                    <a:pt x="3466" y="8724"/>
                  </a:cubicBezTo>
                  <a:cubicBezTo>
                    <a:pt x="3449" y="8757"/>
                    <a:pt x="3441" y="8781"/>
                    <a:pt x="3438" y="8781"/>
                  </a:cubicBezTo>
                  <a:cubicBezTo>
                    <a:pt x="3435" y="8781"/>
                    <a:pt x="3435" y="8765"/>
                    <a:pt x="3435" y="8724"/>
                  </a:cubicBezTo>
                  <a:cubicBezTo>
                    <a:pt x="3435" y="8708"/>
                    <a:pt x="3420" y="8701"/>
                    <a:pt x="3386" y="8701"/>
                  </a:cubicBezTo>
                  <a:cubicBezTo>
                    <a:pt x="3352" y="8701"/>
                    <a:pt x="3298" y="8708"/>
                    <a:pt x="3222" y="8724"/>
                  </a:cubicBezTo>
                  <a:cubicBezTo>
                    <a:pt x="3177" y="8724"/>
                    <a:pt x="3116" y="8716"/>
                    <a:pt x="3067" y="8716"/>
                  </a:cubicBezTo>
                  <a:cubicBezTo>
                    <a:pt x="3017" y="8716"/>
                    <a:pt x="2979" y="8724"/>
                    <a:pt x="2979" y="8754"/>
                  </a:cubicBezTo>
                  <a:cubicBezTo>
                    <a:pt x="2949" y="8769"/>
                    <a:pt x="2934" y="8777"/>
                    <a:pt x="2930" y="8777"/>
                  </a:cubicBezTo>
                  <a:cubicBezTo>
                    <a:pt x="2926" y="8777"/>
                    <a:pt x="2934" y="8769"/>
                    <a:pt x="2949" y="8754"/>
                  </a:cubicBezTo>
                  <a:cubicBezTo>
                    <a:pt x="2972" y="8686"/>
                    <a:pt x="2892" y="8652"/>
                    <a:pt x="2799" y="8652"/>
                  </a:cubicBezTo>
                  <a:cubicBezTo>
                    <a:pt x="2768" y="8652"/>
                    <a:pt x="2736" y="8655"/>
                    <a:pt x="2706" y="8663"/>
                  </a:cubicBezTo>
                  <a:cubicBezTo>
                    <a:pt x="2675" y="8663"/>
                    <a:pt x="2645" y="8663"/>
                    <a:pt x="2645" y="8633"/>
                  </a:cubicBezTo>
                  <a:cubicBezTo>
                    <a:pt x="2625" y="8633"/>
                    <a:pt x="2604" y="8619"/>
                    <a:pt x="2557" y="8619"/>
                  </a:cubicBezTo>
                  <a:cubicBezTo>
                    <a:pt x="2533" y="8619"/>
                    <a:pt x="2503" y="8622"/>
                    <a:pt x="2462" y="8633"/>
                  </a:cubicBezTo>
                  <a:cubicBezTo>
                    <a:pt x="2432" y="8633"/>
                    <a:pt x="2310" y="8572"/>
                    <a:pt x="2250" y="8572"/>
                  </a:cubicBezTo>
                  <a:cubicBezTo>
                    <a:pt x="2189" y="8541"/>
                    <a:pt x="2098" y="8541"/>
                    <a:pt x="2098" y="8541"/>
                  </a:cubicBezTo>
                  <a:cubicBezTo>
                    <a:pt x="2088" y="8541"/>
                    <a:pt x="2078" y="8538"/>
                    <a:pt x="2070" y="8535"/>
                  </a:cubicBezTo>
                  <a:lnTo>
                    <a:pt x="2070" y="8535"/>
                  </a:lnTo>
                  <a:cubicBezTo>
                    <a:pt x="2084" y="8476"/>
                    <a:pt x="1908" y="8415"/>
                    <a:pt x="1703" y="8298"/>
                  </a:cubicBezTo>
                  <a:cubicBezTo>
                    <a:pt x="1520" y="8177"/>
                    <a:pt x="1338" y="8055"/>
                    <a:pt x="1338" y="7994"/>
                  </a:cubicBezTo>
                  <a:cubicBezTo>
                    <a:pt x="1338" y="7994"/>
                    <a:pt x="1307" y="7964"/>
                    <a:pt x="1277" y="7964"/>
                  </a:cubicBezTo>
                  <a:cubicBezTo>
                    <a:pt x="1239" y="7976"/>
                    <a:pt x="1212" y="7984"/>
                    <a:pt x="1195" y="7984"/>
                  </a:cubicBezTo>
                  <a:cubicBezTo>
                    <a:pt x="1171" y="7984"/>
                    <a:pt x="1168" y="7969"/>
                    <a:pt x="1186" y="7933"/>
                  </a:cubicBezTo>
                  <a:cubicBezTo>
                    <a:pt x="1212" y="7854"/>
                    <a:pt x="1147" y="7775"/>
                    <a:pt x="1070" y="7775"/>
                  </a:cubicBezTo>
                  <a:cubicBezTo>
                    <a:pt x="1058" y="7775"/>
                    <a:pt x="1046" y="7777"/>
                    <a:pt x="1034" y="7781"/>
                  </a:cubicBezTo>
                  <a:lnTo>
                    <a:pt x="1064" y="7751"/>
                  </a:lnTo>
                  <a:cubicBezTo>
                    <a:pt x="1095" y="7690"/>
                    <a:pt x="1003" y="7629"/>
                    <a:pt x="912" y="7629"/>
                  </a:cubicBezTo>
                  <a:cubicBezTo>
                    <a:pt x="943" y="7599"/>
                    <a:pt x="943" y="7538"/>
                    <a:pt x="882" y="7538"/>
                  </a:cubicBezTo>
                  <a:cubicBezTo>
                    <a:pt x="882" y="7508"/>
                    <a:pt x="882" y="7508"/>
                    <a:pt x="943" y="7477"/>
                  </a:cubicBezTo>
                  <a:cubicBezTo>
                    <a:pt x="973" y="7447"/>
                    <a:pt x="973" y="7417"/>
                    <a:pt x="973" y="7417"/>
                  </a:cubicBezTo>
                  <a:cubicBezTo>
                    <a:pt x="958" y="7401"/>
                    <a:pt x="943" y="7394"/>
                    <a:pt x="927" y="7394"/>
                  </a:cubicBezTo>
                  <a:cubicBezTo>
                    <a:pt x="912" y="7394"/>
                    <a:pt x="897" y="7401"/>
                    <a:pt x="882" y="7417"/>
                  </a:cubicBezTo>
                  <a:cubicBezTo>
                    <a:pt x="882" y="7417"/>
                    <a:pt x="882" y="7386"/>
                    <a:pt x="851" y="7356"/>
                  </a:cubicBezTo>
                  <a:cubicBezTo>
                    <a:pt x="851" y="7356"/>
                    <a:pt x="851" y="7342"/>
                    <a:pt x="842" y="7342"/>
                  </a:cubicBezTo>
                  <a:cubicBezTo>
                    <a:pt x="838" y="7342"/>
                    <a:pt x="831" y="7346"/>
                    <a:pt x="821" y="7356"/>
                  </a:cubicBezTo>
                  <a:cubicBezTo>
                    <a:pt x="791" y="7356"/>
                    <a:pt x="760" y="7325"/>
                    <a:pt x="760" y="7295"/>
                  </a:cubicBezTo>
                  <a:cubicBezTo>
                    <a:pt x="775" y="7295"/>
                    <a:pt x="768" y="7288"/>
                    <a:pt x="757" y="7288"/>
                  </a:cubicBezTo>
                  <a:cubicBezTo>
                    <a:pt x="745" y="7288"/>
                    <a:pt x="730" y="7295"/>
                    <a:pt x="730" y="7325"/>
                  </a:cubicBezTo>
                  <a:cubicBezTo>
                    <a:pt x="715" y="7341"/>
                    <a:pt x="700" y="7348"/>
                    <a:pt x="684" y="7348"/>
                  </a:cubicBezTo>
                  <a:cubicBezTo>
                    <a:pt x="669" y="7348"/>
                    <a:pt x="654" y="7341"/>
                    <a:pt x="639" y="7325"/>
                  </a:cubicBezTo>
                  <a:cubicBezTo>
                    <a:pt x="639" y="7325"/>
                    <a:pt x="608" y="7356"/>
                    <a:pt x="578" y="7356"/>
                  </a:cubicBezTo>
                  <a:cubicBezTo>
                    <a:pt x="517" y="7386"/>
                    <a:pt x="487" y="7417"/>
                    <a:pt x="487" y="7508"/>
                  </a:cubicBezTo>
                  <a:cubicBezTo>
                    <a:pt x="541" y="7617"/>
                    <a:pt x="571" y="7725"/>
                    <a:pt x="620" y="7725"/>
                  </a:cubicBezTo>
                  <a:cubicBezTo>
                    <a:pt x="626" y="7725"/>
                    <a:pt x="632" y="7724"/>
                    <a:pt x="639" y="7721"/>
                  </a:cubicBezTo>
                  <a:cubicBezTo>
                    <a:pt x="639" y="7721"/>
                    <a:pt x="700" y="7721"/>
                    <a:pt x="700" y="7751"/>
                  </a:cubicBezTo>
                  <a:cubicBezTo>
                    <a:pt x="730" y="7781"/>
                    <a:pt x="730" y="7842"/>
                    <a:pt x="730" y="7842"/>
                  </a:cubicBezTo>
                  <a:cubicBezTo>
                    <a:pt x="700" y="7873"/>
                    <a:pt x="791" y="7994"/>
                    <a:pt x="943" y="8116"/>
                  </a:cubicBezTo>
                  <a:cubicBezTo>
                    <a:pt x="1095" y="8298"/>
                    <a:pt x="1186" y="8359"/>
                    <a:pt x="1186" y="8420"/>
                  </a:cubicBezTo>
                  <a:cubicBezTo>
                    <a:pt x="1216" y="8481"/>
                    <a:pt x="1247" y="8481"/>
                    <a:pt x="1247" y="8481"/>
                  </a:cubicBezTo>
                  <a:cubicBezTo>
                    <a:pt x="1249" y="8478"/>
                    <a:pt x="1253" y="8477"/>
                    <a:pt x="1258" y="8477"/>
                  </a:cubicBezTo>
                  <a:cubicBezTo>
                    <a:pt x="1310" y="8477"/>
                    <a:pt x="1481" y="8613"/>
                    <a:pt x="1703" y="8724"/>
                  </a:cubicBezTo>
                  <a:cubicBezTo>
                    <a:pt x="1905" y="8850"/>
                    <a:pt x="2108" y="8914"/>
                    <a:pt x="2187" y="8914"/>
                  </a:cubicBezTo>
                  <a:cubicBezTo>
                    <a:pt x="2203" y="8914"/>
                    <a:pt x="2214" y="8911"/>
                    <a:pt x="2219" y="8906"/>
                  </a:cubicBezTo>
                  <a:cubicBezTo>
                    <a:pt x="2250" y="8936"/>
                    <a:pt x="2280" y="8936"/>
                    <a:pt x="2280" y="8936"/>
                  </a:cubicBezTo>
                  <a:cubicBezTo>
                    <a:pt x="2280" y="8967"/>
                    <a:pt x="2341" y="8997"/>
                    <a:pt x="2432" y="9028"/>
                  </a:cubicBezTo>
                  <a:cubicBezTo>
                    <a:pt x="2452" y="9018"/>
                    <a:pt x="2476" y="9014"/>
                    <a:pt x="2498" y="9014"/>
                  </a:cubicBezTo>
                  <a:cubicBezTo>
                    <a:pt x="2544" y="9014"/>
                    <a:pt x="2584" y="9028"/>
                    <a:pt x="2584" y="9028"/>
                  </a:cubicBezTo>
                  <a:cubicBezTo>
                    <a:pt x="2584" y="9058"/>
                    <a:pt x="2614" y="9058"/>
                    <a:pt x="2706" y="9058"/>
                  </a:cubicBezTo>
                  <a:cubicBezTo>
                    <a:pt x="2736" y="9073"/>
                    <a:pt x="2759" y="9081"/>
                    <a:pt x="2778" y="9081"/>
                  </a:cubicBezTo>
                  <a:cubicBezTo>
                    <a:pt x="2797" y="9081"/>
                    <a:pt x="2812" y="9073"/>
                    <a:pt x="2827" y="9058"/>
                  </a:cubicBezTo>
                  <a:cubicBezTo>
                    <a:pt x="2858" y="9058"/>
                    <a:pt x="3131" y="9058"/>
                    <a:pt x="3253" y="9119"/>
                  </a:cubicBezTo>
                  <a:cubicBezTo>
                    <a:pt x="3259" y="9125"/>
                    <a:pt x="3264" y="9127"/>
                    <a:pt x="3270" y="9127"/>
                  </a:cubicBezTo>
                  <a:cubicBezTo>
                    <a:pt x="3296" y="9127"/>
                    <a:pt x="3325" y="9083"/>
                    <a:pt x="3374" y="9058"/>
                  </a:cubicBezTo>
                  <a:cubicBezTo>
                    <a:pt x="3374" y="9028"/>
                    <a:pt x="3405" y="8997"/>
                    <a:pt x="3435" y="8997"/>
                  </a:cubicBezTo>
                  <a:cubicBezTo>
                    <a:pt x="3435" y="8997"/>
                    <a:pt x="3435" y="9028"/>
                    <a:pt x="3435" y="9058"/>
                  </a:cubicBezTo>
                  <a:cubicBezTo>
                    <a:pt x="3405" y="9088"/>
                    <a:pt x="3405" y="9088"/>
                    <a:pt x="3496" y="9088"/>
                  </a:cubicBezTo>
                  <a:lnTo>
                    <a:pt x="3557" y="9088"/>
                  </a:lnTo>
                  <a:cubicBezTo>
                    <a:pt x="3557" y="9028"/>
                    <a:pt x="3739" y="9028"/>
                    <a:pt x="4013" y="8967"/>
                  </a:cubicBezTo>
                  <a:cubicBezTo>
                    <a:pt x="4347" y="8845"/>
                    <a:pt x="4469" y="8784"/>
                    <a:pt x="4438" y="8754"/>
                  </a:cubicBezTo>
                  <a:cubicBezTo>
                    <a:pt x="4438" y="8724"/>
                    <a:pt x="4469" y="8724"/>
                    <a:pt x="4590" y="8693"/>
                  </a:cubicBezTo>
                  <a:cubicBezTo>
                    <a:pt x="4833" y="8693"/>
                    <a:pt x="4833" y="8693"/>
                    <a:pt x="4833" y="8633"/>
                  </a:cubicBezTo>
                  <a:lnTo>
                    <a:pt x="4833" y="8633"/>
                  </a:lnTo>
                  <a:cubicBezTo>
                    <a:pt x="4824" y="8641"/>
                    <a:pt x="4818" y="8645"/>
                    <a:pt x="4813" y="8645"/>
                  </a:cubicBezTo>
                  <a:cubicBezTo>
                    <a:pt x="4800" y="8645"/>
                    <a:pt x="4794" y="8624"/>
                    <a:pt x="4773" y="8602"/>
                  </a:cubicBezTo>
                  <a:cubicBezTo>
                    <a:pt x="4754" y="8565"/>
                    <a:pt x="4758" y="8539"/>
                    <a:pt x="4779" y="8539"/>
                  </a:cubicBezTo>
                  <a:cubicBezTo>
                    <a:pt x="4791" y="8539"/>
                    <a:pt x="4810" y="8548"/>
                    <a:pt x="4833" y="8572"/>
                  </a:cubicBezTo>
                  <a:cubicBezTo>
                    <a:pt x="4836" y="8578"/>
                    <a:pt x="4843" y="8580"/>
                    <a:pt x="4853" y="8580"/>
                  </a:cubicBezTo>
                  <a:cubicBezTo>
                    <a:pt x="4943" y="8580"/>
                    <a:pt x="5289" y="8350"/>
                    <a:pt x="5289" y="8268"/>
                  </a:cubicBezTo>
                  <a:lnTo>
                    <a:pt x="5289" y="8298"/>
                  </a:lnTo>
                  <a:cubicBezTo>
                    <a:pt x="5302" y="8311"/>
                    <a:pt x="5314" y="8318"/>
                    <a:pt x="5334" y="8318"/>
                  </a:cubicBezTo>
                  <a:cubicBezTo>
                    <a:pt x="5360" y="8318"/>
                    <a:pt x="5400" y="8303"/>
                    <a:pt x="5472" y="8268"/>
                  </a:cubicBezTo>
                  <a:cubicBezTo>
                    <a:pt x="5532" y="8237"/>
                    <a:pt x="5563" y="8207"/>
                    <a:pt x="5563" y="8207"/>
                  </a:cubicBezTo>
                  <a:cubicBezTo>
                    <a:pt x="5513" y="8157"/>
                    <a:pt x="5646" y="8108"/>
                    <a:pt x="5696" y="8108"/>
                  </a:cubicBezTo>
                  <a:cubicBezTo>
                    <a:pt x="5708" y="8108"/>
                    <a:pt x="5715" y="8110"/>
                    <a:pt x="5715" y="8116"/>
                  </a:cubicBezTo>
                  <a:cubicBezTo>
                    <a:pt x="5776" y="8116"/>
                    <a:pt x="5776" y="8116"/>
                    <a:pt x="5836" y="8085"/>
                  </a:cubicBezTo>
                  <a:cubicBezTo>
                    <a:pt x="5861" y="8010"/>
                    <a:pt x="5989" y="7956"/>
                    <a:pt x="6034" y="7956"/>
                  </a:cubicBezTo>
                  <a:cubicBezTo>
                    <a:pt x="6043" y="7956"/>
                    <a:pt x="6049" y="7958"/>
                    <a:pt x="6049" y="7964"/>
                  </a:cubicBezTo>
                  <a:cubicBezTo>
                    <a:pt x="6049" y="7964"/>
                    <a:pt x="6080" y="7933"/>
                    <a:pt x="6110" y="7933"/>
                  </a:cubicBezTo>
                  <a:cubicBezTo>
                    <a:pt x="6140" y="7903"/>
                    <a:pt x="6171" y="7842"/>
                    <a:pt x="6201" y="7842"/>
                  </a:cubicBezTo>
                  <a:cubicBezTo>
                    <a:pt x="6292" y="7781"/>
                    <a:pt x="6323" y="7781"/>
                    <a:pt x="6292" y="7751"/>
                  </a:cubicBezTo>
                  <a:cubicBezTo>
                    <a:pt x="6262" y="7721"/>
                    <a:pt x="6262" y="7690"/>
                    <a:pt x="6292" y="7690"/>
                  </a:cubicBezTo>
                  <a:lnTo>
                    <a:pt x="6292" y="7721"/>
                  </a:lnTo>
                  <a:cubicBezTo>
                    <a:pt x="6298" y="7726"/>
                    <a:pt x="6306" y="7729"/>
                    <a:pt x="6315" y="7729"/>
                  </a:cubicBezTo>
                  <a:cubicBezTo>
                    <a:pt x="6356" y="7729"/>
                    <a:pt x="6431" y="7679"/>
                    <a:pt x="6505" y="7629"/>
                  </a:cubicBezTo>
                  <a:cubicBezTo>
                    <a:pt x="6619" y="7561"/>
                    <a:pt x="6682" y="7527"/>
                    <a:pt x="6732" y="7527"/>
                  </a:cubicBezTo>
                  <a:cubicBezTo>
                    <a:pt x="6748" y="7527"/>
                    <a:pt x="6763" y="7531"/>
                    <a:pt x="6779" y="7538"/>
                  </a:cubicBezTo>
                  <a:lnTo>
                    <a:pt x="6779" y="7477"/>
                  </a:lnTo>
                  <a:cubicBezTo>
                    <a:pt x="6779" y="7456"/>
                    <a:pt x="6794" y="7434"/>
                    <a:pt x="6813" y="7434"/>
                  </a:cubicBezTo>
                  <a:cubicBezTo>
                    <a:pt x="6822" y="7434"/>
                    <a:pt x="6831" y="7438"/>
                    <a:pt x="6839" y="7447"/>
                  </a:cubicBezTo>
                  <a:cubicBezTo>
                    <a:pt x="6845" y="7452"/>
                    <a:pt x="6853" y="7455"/>
                    <a:pt x="6863" y="7455"/>
                  </a:cubicBezTo>
                  <a:cubicBezTo>
                    <a:pt x="6911" y="7455"/>
                    <a:pt x="7002" y="7401"/>
                    <a:pt x="7052" y="7325"/>
                  </a:cubicBezTo>
                  <a:cubicBezTo>
                    <a:pt x="7083" y="7325"/>
                    <a:pt x="7113" y="7295"/>
                    <a:pt x="7113" y="7295"/>
                  </a:cubicBezTo>
                  <a:cubicBezTo>
                    <a:pt x="7131" y="7313"/>
                    <a:pt x="7151" y="7320"/>
                    <a:pt x="7170" y="7320"/>
                  </a:cubicBezTo>
                  <a:cubicBezTo>
                    <a:pt x="7217" y="7320"/>
                    <a:pt x="7256" y="7277"/>
                    <a:pt x="7235" y="7234"/>
                  </a:cubicBezTo>
                  <a:lnTo>
                    <a:pt x="7235" y="7234"/>
                  </a:lnTo>
                  <a:cubicBezTo>
                    <a:pt x="7245" y="7244"/>
                    <a:pt x="7255" y="7248"/>
                    <a:pt x="7265" y="7248"/>
                  </a:cubicBezTo>
                  <a:cubicBezTo>
                    <a:pt x="7285" y="7248"/>
                    <a:pt x="7306" y="7234"/>
                    <a:pt x="7326" y="7234"/>
                  </a:cubicBezTo>
                  <a:cubicBezTo>
                    <a:pt x="7351" y="7185"/>
                    <a:pt x="7436" y="7135"/>
                    <a:pt x="7483" y="7135"/>
                  </a:cubicBezTo>
                  <a:cubicBezTo>
                    <a:pt x="7494" y="7135"/>
                    <a:pt x="7503" y="7138"/>
                    <a:pt x="7508" y="7143"/>
                  </a:cubicBezTo>
                  <a:lnTo>
                    <a:pt x="7539" y="7113"/>
                  </a:lnTo>
                  <a:cubicBezTo>
                    <a:pt x="7539" y="7082"/>
                    <a:pt x="7569" y="7052"/>
                    <a:pt x="7599" y="7052"/>
                  </a:cubicBezTo>
                  <a:cubicBezTo>
                    <a:pt x="7630" y="7022"/>
                    <a:pt x="7660" y="7022"/>
                    <a:pt x="7660" y="6961"/>
                  </a:cubicBezTo>
                  <a:cubicBezTo>
                    <a:pt x="7660" y="6900"/>
                    <a:pt x="7691" y="6900"/>
                    <a:pt x="7691" y="6900"/>
                  </a:cubicBezTo>
                  <a:cubicBezTo>
                    <a:pt x="7696" y="6894"/>
                    <a:pt x="7701" y="6892"/>
                    <a:pt x="7705" y="6892"/>
                  </a:cubicBezTo>
                  <a:cubicBezTo>
                    <a:pt x="7721" y="6892"/>
                    <a:pt x="7721" y="6936"/>
                    <a:pt x="7721" y="6961"/>
                  </a:cubicBezTo>
                  <a:cubicBezTo>
                    <a:pt x="7701" y="6991"/>
                    <a:pt x="7697" y="7005"/>
                    <a:pt x="7704" y="7005"/>
                  </a:cubicBezTo>
                  <a:cubicBezTo>
                    <a:pt x="7718" y="7005"/>
                    <a:pt x="7772" y="6951"/>
                    <a:pt x="7812" y="6870"/>
                  </a:cubicBezTo>
                  <a:cubicBezTo>
                    <a:pt x="7843" y="6824"/>
                    <a:pt x="7858" y="6801"/>
                    <a:pt x="7861" y="6801"/>
                  </a:cubicBezTo>
                  <a:cubicBezTo>
                    <a:pt x="7865" y="6801"/>
                    <a:pt x="7858" y="6824"/>
                    <a:pt x="7843" y="6870"/>
                  </a:cubicBezTo>
                  <a:cubicBezTo>
                    <a:pt x="7822" y="6891"/>
                    <a:pt x="7815" y="6926"/>
                    <a:pt x="7823" y="6926"/>
                  </a:cubicBezTo>
                  <a:cubicBezTo>
                    <a:pt x="7827" y="6926"/>
                    <a:pt x="7833" y="6919"/>
                    <a:pt x="7843" y="6900"/>
                  </a:cubicBezTo>
                  <a:cubicBezTo>
                    <a:pt x="7843" y="6900"/>
                    <a:pt x="7903" y="6870"/>
                    <a:pt x="7903" y="6839"/>
                  </a:cubicBezTo>
                  <a:lnTo>
                    <a:pt x="7994" y="6778"/>
                  </a:lnTo>
                  <a:cubicBezTo>
                    <a:pt x="8055" y="6778"/>
                    <a:pt x="8086" y="6748"/>
                    <a:pt x="8116" y="6748"/>
                  </a:cubicBezTo>
                  <a:cubicBezTo>
                    <a:pt x="8116" y="6712"/>
                    <a:pt x="8116" y="6698"/>
                    <a:pt x="8128" y="6698"/>
                  </a:cubicBezTo>
                  <a:cubicBezTo>
                    <a:pt x="8137" y="6698"/>
                    <a:pt x="8152" y="6705"/>
                    <a:pt x="8177" y="6718"/>
                  </a:cubicBezTo>
                  <a:cubicBezTo>
                    <a:pt x="8185" y="6726"/>
                    <a:pt x="8191" y="6730"/>
                    <a:pt x="8195" y="6730"/>
                  </a:cubicBezTo>
                  <a:cubicBezTo>
                    <a:pt x="8205" y="6730"/>
                    <a:pt x="8199" y="6701"/>
                    <a:pt x="8177" y="6657"/>
                  </a:cubicBezTo>
                  <a:cubicBezTo>
                    <a:pt x="8198" y="6635"/>
                    <a:pt x="8220" y="6614"/>
                    <a:pt x="8241" y="6614"/>
                  </a:cubicBezTo>
                  <a:cubicBezTo>
                    <a:pt x="8250" y="6614"/>
                    <a:pt x="8259" y="6617"/>
                    <a:pt x="8268" y="6626"/>
                  </a:cubicBezTo>
                  <a:cubicBezTo>
                    <a:pt x="8281" y="6652"/>
                    <a:pt x="8294" y="6661"/>
                    <a:pt x="8304" y="6661"/>
                  </a:cubicBezTo>
                  <a:cubicBezTo>
                    <a:pt x="8319" y="6661"/>
                    <a:pt x="8329" y="6644"/>
                    <a:pt x="8329" y="6626"/>
                  </a:cubicBezTo>
                  <a:cubicBezTo>
                    <a:pt x="8329" y="6596"/>
                    <a:pt x="8359" y="6566"/>
                    <a:pt x="8359" y="6566"/>
                  </a:cubicBezTo>
                  <a:cubicBezTo>
                    <a:pt x="8362" y="6568"/>
                    <a:pt x="8366" y="6570"/>
                    <a:pt x="8372" y="6570"/>
                  </a:cubicBezTo>
                  <a:cubicBezTo>
                    <a:pt x="8433" y="6570"/>
                    <a:pt x="8657" y="6433"/>
                    <a:pt x="8906" y="6322"/>
                  </a:cubicBezTo>
                  <a:cubicBezTo>
                    <a:pt x="8937" y="6292"/>
                    <a:pt x="8937" y="6262"/>
                    <a:pt x="8937" y="6231"/>
                  </a:cubicBezTo>
                  <a:cubicBezTo>
                    <a:pt x="8906" y="6201"/>
                    <a:pt x="8899" y="6193"/>
                    <a:pt x="8906" y="6193"/>
                  </a:cubicBezTo>
                  <a:cubicBezTo>
                    <a:pt x="8914" y="6193"/>
                    <a:pt x="8937" y="6201"/>
                    <a:pt x="8967" y="6201"/>
                  </a:cubicBezTo>
                  <a:cubicBezTo>
                    <a:pt x="8993" y="6239"/>
                    <a:pt x="9018" y="6256"/>
                    <a:pt x="9032" y="6256"/>
                  </a:cubicBezTo>
                  <a:cubicBezTo>
                    <a:pt x="9052" y="6256"/>
                    <a:pt x="9051" y="6223"/>
                    <a:pt x="8998" y="6170"/>
                  </a:cubicBezTo>
                  <a:cubicBezTo>
                    <a:pt x="8967" y="6155"/>
                    <a:pt x="8952" y="6148"/>
                    <a:pt x="8956" y="6148"/>
                  </a:cubicBezTo>
                  <a:cubicBezTo>
                    <a:pt x="8960" y="6148"/>
                    <a:pt x="8982" y="6155"/>
                    <a:pt x="9028" y="6170"/>
                  </a:cubicBezTo>
                  <a:cubicBezTo>
                    <a:pt x="9089" y="6170"/>
                    <a:pt x="9089" y="6170"/>
                    <a:pt x="9089" y="6140"/>
                  </a:cubicBezTo>
                  <a:cubicBezTo>
                    <a:pt x="9089" y="6119"/>
                    <a:pt x="9104" y="6097"/>
                    <a:pt x="9113" y="6097"/>
                  </a:cubicBezTo>
                  <a:cubicBezTo>
                    <a:pt x="9117" y="6097"/>
                    <a:pt x="9119" y="6101"/>
                    <a:pt x="9119" y="6110"/>
                  </a:cubicBezTo>
                  <a:cubicBezTo>
                    <a:pt x="9150" y="6125"/>
                    <a:pt x="9172" y="6132"/>
                    <a:pt x="9188" y="6132"/>
                  </a:cubicBezTo>
                  <a:cubicBezTo>
                    <a:pt x="9203" y="6132"/>
                    <a:pt x="9210" y="6125"/>
                    <a:pt x="9210" y="6110"/>
                  </a:cubicBezTo>
                  <a:cubicBezTo>
                    <a:pt x="9210" y="6110"/>
                    <a:pt x="9224" y="6096"/>
                    <a:pt x="9242" y="6096"/>
                  </a:cubicBezTo>
                  <a:cubicBezTo>
                    <a:pt x="9251" y="6096"/>
                    <a:pt x="9261" y="6100"/>
                    <a:pt x="9271" y="6110"/>
                  </a:cubicBezTo>
                  <a:cubicBezTo>
                    <a:pt x="9282" y="6115"/>
                    <a:pt x="9291" y="6118"/>
                    <a:pt x="9299" y="6118"/>
                  </a:cubicBezTo>
                  <a:cubicBezTo>
                    <a:pt x="9333" y="6118"/>
                    <a:pt x="9337" y="6068"/>
                    <a:pt x="9362" y="6018"/>
                  </a:cubicBezTo>
                  <a:cubicBezTo>
                    <a:pt x="9380" y="5965"/>
                    <a:pt x="9398" y="5933"/>
                    <a:pt x="9409" y="5933"/>
                  </a:cubicBezTo>
                  <a:cubicBezTo>
                    <a:pt x="9418" y="5933"/>
                    <a:pt x="9423" y="5950"/>
                    <a:pt x="9423" y="5988"/>
                  </a:cubicBezTo>
                  <a:cubicBezTo>
                    <a:pt x="9430" y="6002"/>
                    <a:pt x="9441" y="6008"/>
                    <a:pt x="9455" y="6008"/>
                  </a:cubicBezTo>
                  <a:cubicBezTo>
                    <a:pt x="9502" y="6008"/>
                    <a:pt x="9575" y="5937"/>
                    <a:pt x="9575" y="5867"/>
                  </a:cubicBezTo>
                  <a:cubicBezTo>
                    <a:pt x="9575" y="5854"/>
                    <a:pt x="9575" y="5844"/>
                    <a:pt x="9575" y="5836"/>
                  </a:cubicBezTo>
                  <a:cubicBezTo>
                    <a:pt x="9585" y="5846"/>
                    <a:pt x="9595" y="5850"/>
                    <a:pt x="9604" y="5850"/>
                  </a:cubicBezTo>
                  <a:cubicBezTo>
                    <a:pt x="9622" y="5850"/>
                    <a:pt x="9636" y="5836"/>
                    <a:pt x="9636" y="5836"/>
                  </a:cubicBezTo>
                  <a:cubicBezTo>
                    <a:pt x="9656" y="5836"/>
                    <a:pt x="9676" y="5823"/>
                    <a:pt x="9688" y="5823"/>
                  </a:cubicBezTo>
                  <a:cubicBezTo>
                    <a:pt x="9693" y="5823"/>
                    <a:pt x="9697" y="5826"/>
                    <a:pt x="9697" y="5836"/>
                  </a:cubicBezTo>
                  <a:cubicBezTo>
                    <a:pt x="9697" y="5836"/>
                    <a:pt x="9727" y="5806"/>
                    <a:pt x="9788" y="5745"/>
                  </a:cubicBezTo>
                  <a:cubicBezTo>
                    <a:pt x="9811" y="5677"/>
                    <a:pt x="9868" y="5642"/>
                    <a:pt x="9933" y="5642"/>
                  </a:cubicBezTo>
                  <a:cubicBezTo>
                    <a:pt x="9955" y="5642"/>
                    <a:pt x="9978" y="5646"/>
                    <a:pt x="10001" y="5654"/>
                  </a:cubicBezTo>
                  <a:lnTo>
                    <a:pt x="10031" y="5563"/>
                  </a:lnTo>
                  <a:cubicBezTo>
                    <a:pt x="10031" y="5520"/>
                    <a:pt x="10031" y="5477"/>
                    <a:pt x="10042" y="5477"/>
                  </a:cubicBezTo>
                  <a:cubicBezTo>
                    <a:pt x="10046" y="5477"/>
                    <a:pt x="10052" y="5484"/>
                    <a:pt x="10061" y="5502"/>
                  </a:cubicBezTo>
                  <a:lnTo>
                    <a:pt x="10092" y="5532"/>
                  </a:lnTo>
                  <a:cubicBezTo>
                    <a:pt x="10092" y="5457"/>
                    <a:pt x="10174" y="5403"/>
                    <a:pt x="10237" y="5403"/>
                  </a:cubicBezTo>
                  <a:cubicBezTo>
                    <a:pt x="10251" y="5403"/>
                    <a:pt x="10263" y="5405"/>
                    <a:pt x="10274" y="5411"/>
                  </a:cubicBezTo>
                  <a:cubicBezTo>
                    <a:pt x="10274" y="5426"/>
                    <a:pt x="10274" y="5433"/>
                    <a:pt x="10278" y="5433"/>
                  </a:cubicBezTo>
                  <a:cubicBezTo>
                    <a:pt x="10282" y="5433"/>
                    <a:pt x="10289" y="5426"/>
                    <a:pt x="10305" y="5411"/>
                  </a:cubicBezTo>
                  <a:lnTo>
                    <a:pt x="10305" y="5380"/>
                  </a:lnTo>
                  <a:cubicBezTo>
                    <a:pt x="10274" y="5350"/>
                    <a:pt x="10244" y="5350"/>
                    <a:pt x="10274" y="5319"/>
                  </a:cubicBezTo>
                  <a:cubicBezTo>
                    <a:pt x="10296" y="5298"/>
                    <a:pt x="10317" y="5276"/>
                    <a:pt x="10328" y="5276"/>
                  </a:cubicBezTo>
                  <a:cubicBezTo>
                    <a:pt x="10332" y="5276"/>
                    <a:pt x="10335" y="5280"/>
                    <a:pt x="10335" y="5289"/>
                  </a:cubicBezTo>
                  <a:cubicBezTo>
                    <a:pt x="10396" y="5289"/>
                    <a:pt x="10457" y="5289"/>
                    <a:pt x="10426" y="5259"/>
                  </a:cubicBezTo>
                  <a:cubicBezTo>
                    <a:pt x="10426" y="5259"/>
                    <a:pt x="10457" y="5228"/>
                    <a:pt x="10517" y="5228"/>
                  </a:cubicBezTo>
                  <a:cubicBezTo>
                    <a:pt x="10517" y="5198"/>
                    <a:pt x="10548" y="5167"/>
                    <a:pt x="10609" y="5107"/>
                  </a:cubicBezTo>
                  <a:cubicBezTo>
                    <a:pt x="10609" y="5057"/>
                    <a:pt x="10629" y="5007"/>
                    <a:pt x="10653" y="5007"/>
                  </a:cubicBezTo>
                  <a:cubicBezTo>
                    <a:pt x="10658" y="5007"/>
                    <a:pt x="10664" y="5010"/>
                    <a:pt x="10669" y="5015"/>
                  </a:cubicBezTo>
                  <a:cubicBezTo>
                    <a:pt x="10669" y="5015"/>
                    <a:pt x="10730" y="4955"/>
                    <a:pt x="10700" y="4894"/>
                  </a:cubicBezTo>
                  <a:cubicBezTo>
                    <a:pt x="10760" y="4833"/>
                    <a:pt x="10791" y="4803"/>
                    <a:pt x="10821" y="4803"/>
                  </a:cubicBezTo>
                  <a:cubicBezTo>
                    <a:pt x="10834" y="4815"/>
                    <a:pt x="10841" y="4823"/>
                    <a:pt x="10843" y="4823"/>
                  </a:cubicBezTo>
                  <a:cubicBezTo>
                    <a:pt x="10846" y="4823"/>
                    <a:pt x="10839" y="4808"/>
                    <a:pt x="10821" y="4772"/>
                  </a:cubicBezTo>
                  <a:cubicBezTo>
                    <a:pt x="10791" y="4742"/>
                    <a:pt x="10821" y="4711"/>
                    <a:pt x="10821" y="4681"/>
                  </a:cubicBezTo>
                  <a:lnTo>
                    <a:pt x="10882" y="4620"/>
                  </a:lnTo>
                  <a:cubicBezTo>
                    <a:pt x="10852" y="4590"/>
                    <a:pt x="10852" y="4590"/>
                    <a:pt x="10852" y="4560"/>
                  </a:cubicBezTo>
                  <a:cubicBezTo>
                    <a:pt x="10882" y="4529"/>
                    <a:pt x="10973" y="4438"/>
                    <a:pt x="10973" y="4408"/>
                  </a:cubicBezTo>
                  <a:cubicBezTo>
                    <a:pt x="11034" y="4316"/>
                    <a:pt x="11034" y="4316"/>
                    <a:pt x="10973" y="4316"/>
                  </a:cubicBezTo>
                  <a:cubicBezTo>
                    <a:pt x="10973" y="4329"/>
                    <a:pt x="10963" y="4336"/>
                    <a:pt x="10957" y="4336"/>
                  </a:cubicBezTo>
                  <a:cubicBezTo>
                    <a:pt x="10949" y="4336"/>
                    <a:pt x="10950" y="4322"/>
                    <a:pt x="11004" y="4286"/>
                  </a:cubicBezTo>
                  <a:cubicBezTo>
                    <a:pt x="11004" y="4256"/>
                    <a:pt x="11064" y="4164"/>
                    <a:pt x="11125" y="4043"/>
                  </a:cubicBezTo>
                  <a:cubicBezTo>
                    <a:pt x="11156" y="3891"/>
                    <a:pt x="11156" y="3891"/>
                    <a:pt x="11125" y="3891"/>
                  </a:cubicBezTo>
                  <a:cubicBezTo>
                    <a:pt x="11107" y="3897"/>
                    <a:pt x="11094" y="3899"/>
                    <a:pt x="11084" y="3899"/>
                  </a:cubicBezTo>
                  <a:cubicBezTo>
                    <a:pt x="11047" y="3899"/>
                    <a:pt x="11077" y="3860"/>
                    <a:pt x="11125" y="3860"/>
                  </a:cubicBezTo>
                  <a:cubicBezTo>
                    <a:pt x="11216" y="3800"/>
                    <a:pt x="11216" y="3739"/>
                    <a:pt x="11186" y="3739"/>
                  </a:cubicBezTo>
                  <a:cubicBezTo>
                    <a:pt x="11156" y="3708"/>
                    <a:pt x="11156" y="3708"/>
                    <a:pt x="11186" y="3648"/>
                  </a:cubicBezTo>
                  <a:cubicBezTo>
                    <a:pt x="11192" y="3653"/>
                    <a:pt x="11196" y="3656"/>
                    <a:pt x="11200" y="3656"/>
                  </a:cubicBezTo>
                  <a:cubicBezTo>
                    <a:pt x="11215" y="3656"/>
                    <a:pt x="11211" y="3606"/>
                    <a:pt x="11186" y="3556"/>
                  </a:cubicBezTo>
                  <a:cubicBezTo>
                    <a:pt x="11186" y="3521"/>
                    <a:pt x="11186" y="3506"/>
                    <a:pt x="11192" y="3506"/>
                  </a:cubicBezTo>
                  <a:cubicBezTo>
                    <a:pt x="11196" y="3506"/>
                    <a:pt x="11204" y="3513"/>
                    <a:pt x="11216" y="3526"/>
                  </a:cubicBezTo>
                  <a:cubicBezTo>
                    <a:pt x="11216" y="3526"/>
                    <a:pt x="11247" y="3465"/>
                    <a:pt x="11247" y="3435"/>
                  </a:cubicBezTo>
                  <a:cubicBezTo>
                    <a:pt x="11186" y="3344"/>
                    <a:pt x="11216" y="3131"/>
                    <a:pt x="11247" y="3101"/>
                  </a:cubicBezTo>
                  <a:cubicBezTo>
                    <a:pt x="11247" y="3101"/>
                    <a:pt x="11247" y="3040"/>
                    <a:pt x="11216" y="3009"/>
                  </a:cubicBezTo>
                  <a:cubicBezTo>
                    <a:pt x="11156" y="2979"/>
                    <a:pt x="11156" y="2949"/>
                    <a:pt x="11216" y="2949"/>
                  </a:cubicBezTo>
                  <a:cubicBezTo>
                    <a:pt x="11277" y="2918"/>
                    <a:pt x="11277" y="2918"/>
                    <a:pt x="11216" y="2888"/>
                  </a:cubicBezTo>
                  <a:cubicBezTo>
                    <a:pt x="11188" y="2860"/>
                    <a:pt x="11160" y="2702"/>
                    <a:pt x="11204" y="2702"/>
                  </a:cubicBezTo>
                  <a:cubicBezTo>
                    <a:pt x="11208" y="2702"/>
                    <a:pt x="11212" y="2703"/>
                    <a:pt x="11216" y="2705"/>
                  </a:cubicBezTo>
                  <a:lnTo>
                    <a:pt x="11308" y="2705"/>
                  </a:lnTo>
                  <a:cubicBezTo>
                    <a:pt x="11247" y="2645"/>
                    <a:pt x="11247" y="2614"/>
                    <a:pt x="11247" y="2614"/>
                  </a:cubicBezTo>
                  <a:cubicBezTo>
                    <a:pt x="11216" y="2614"/>
                    <a:pt x="11216" y="2584"/>
                    <a:pt x="11186" y="2462"/>
                  </a:cubicBezTo>
                  <a:cubicBezTo>
                    <a:pt x="11186" y="2401"/>
                    <a:pt x="11095" y="2249"/>
                    <a:pt x="11095" y="2189"/>
                  </a:cubicBezTo>
                  <a:cubicBezTo>
                    <a:pt x="11064" y="2097"/>
                    <a:pt x="11004" y="2006"/>
                    <a:pt x="11034" y="1945"/>
                  </a:cubicBezTo>
                  <a:cubicBezTo>
                    <a:pt x="11034" y="1915"/>
                    <a:pt x="11004" y="1885"/>
                    <a:pt x="10943" y="1824"/>
                  </a:cubicBezTo>
                  <a:cubicBezTo>
                    <a:pt x="10882" y="1794"/>
                    <a:pt x="10852" y="1733"/>
                    <a:pt x="10882" y="1702"/>
                  </a:cubicBezTo>
                  <a:lnTo>
                    <a:pt x="10882" y="1672"/>
                  </a:lnTo>
                  <a:cubicBezTo>
                    <a:pt x="10821" y="1642"/>
                    <a:pt x="10791" y="1611"/>
                    <a:pt x="10791" y="1611"/>
                  </a:cubicBezTo>
                  <a:cubicBezTo>
                    <a:pt x="10821" y="1581"/>
                    <a:pt x="10821" y="1520"/>
                    <a:pt x="10791" y="1520"/>
                  </a:cubicBezTo>
                  <a:cubicBezTo>
                    <a:pt x="10760" y="1520"/>
                    <a:pt x="10730" y="1490"/>
                    <a:pt x="10700" y="1429"/>
                  </a:cubicBezTo>
                  <a:cubicBezTo>
                    <a:pt x="10700" y="1398"/>
                    <a:pt x="10487" y="1094"/>
                    <a:pt x="10274" y="882"/>
                  </a:cubicBezTo>
                  <a:cubicBezTo>
                    <a:pt x="10052" y="659"/>
                    <a:pt x="9804" y="513"/>
                    <a:pt x="9740" y="513"/>
                  </a:cubicBezTo>
                  <a:cubicBezTo>
                    <a:pt x="9734" y="513"/>
                    <a:pt x="9730" y="514"/>
                    <a:pt x="9727" y="517"/>
                  </a:cubicBezTo>
                  <a:cubicBezTo>
                    <a:pt x="9727" y="517"/>
                    <a:pt x="9697" y="486"/>
                    <a:pt x="9636" y="456"/>
                  </a:cubicBezTo>
                  <a:cubicBezTo>
                    <a:pt x="9605" y="426"/>
                    <a:pt x="9545" y="395"/>
                    <a:pt x="9545" y="395"/>
                  </a:cubicBezTo>
                  <a:cubicBezTo>
                    <a:pt x="9575" y="335"/>
                    <a:pt x="9362" y="274"/>
                    <a:pt x="9271" y="274"/>
                  </a:cubicBezTo>
                  <a:cubicBezTo>
                    <a:pt x="9210" y="274"/>
                    <a:pt x="9180" y="274"/>
                    <a:pt x="9150" y="243"/>
                  </a:cubicBezTo>
                  <a:cubicBezTo>
                    <a:pt x="9150" y="183"/>
                    <a:pt x="9058" y="152"/>
                    <a:pt x="8967" y="152"/>
                  </a:cubicBezTo>
                  <a:cubicBezTo>
                    <a:pt x="8937" y="183"/>
                    <a:pt x="8914" y="198"/>
                    <a:pt x="8899" y="198"/>
                  </a:cubicBezTo>
                  <a:cubicBezTo>
                    <a:pt x="8884" y="198"/>
                    <a:pt x="8876" y="183"/>
                    <a:pt x="8876" y="152"/>
                  </a:cubicBezTo>
                  <a:cubicBezTo>
                    <a:pt x="8891" y="107"/>
                    <a:pt x="8876" y="84"/>
                    <a:pt x="8846" y="84"/>
                  </a:cubicBezTo>
                  <a:cubicBezTo>
                    <a:pt x="8815" y="84"/>
                    <a:pt x="8770" y="107"/>
                    <a:pt x="8724" y="152"/>
                  </a:cubicBezTo>
                  <a:cubicBezTo>
                    <a:pt x="8711" y="165"/>
                    <a:pt x="8704" y="172"/>
                    <a:pt x="8698" y="172"/>
                  </a:cubicBezTo>
                  <a:cubicBezTo>
                    <a:pt x="8688" y="172"/>
                    <a:pt x="8681" y="157"/>
                    <a:pt x="8663" y="122"/>
                  </a:cubicBezTo>
                  <a:cubicBezTo>
                    <a:pt x="8645" y="86"/>
                    <a:pt x="8628" y="71"/>
                    <a:pt x="8616" y="71"/>
                  </a:cubicBezTo>
                  <a:cubicBezTo>
                    <a:pt x="8608" y="71"/>
                    <a:pt x="8602" y="79"/>
                    <a:pt x="8602" y="91"/>
                  </a:cubicBezTo>
                  <a:cubicBezTo>
                    <a:pt x="8575" y="119"/>
                    <a:pt x="8554" y="134"/>
                    <a:pt x="8536" y="134"/>
                  </a:cubicBezTo>
                  <a:cubicBezTo>
                    <a:pt x="8514" y="134"/>
                    <a:pt x="8498" y="111"/>
                    <a:pt x="8481" y="61"/>
                  </a:cubicBezTo>
                  <a:cubicBezTo>
                    <a:pt x="8447" y="28"/>
                    <a:pt x="8432" y="3"/>
                    <a:pt x="8416" y="3"/>
                  </a:cubicBezTo>
                  <a:cubicBezTo>
                    <a:pt x="8402" y="3"/>
                    <a:pt x="8387" y="20"/>
                    <a:pt x="8359" y="61"/>
                  </a:cubicBezTo>
                  <a:cubicBezTo>
                    <a:pt x="8346" y="88"/>
                    <a:pt x="8307" y="103"/>
                    <a:pt x="8264" y="103"/>
                  </a:cubicBezTo>
                  <a:cubicBezTo>
                    <a:pt x="8211" y="103"/>
                    <a:pt x="8150" y="81"/>
                    <a:pt x="8116" y="31"/>
                  </a:cubicBezTo>
                  <a:cubicBezTo>
                    <a:pt x="8096" y="31"/>
                    <a:pt x="8076" y="17"/>
                    <a:pt x="8064" y="17"/>
                  </a:cubicBezTo>
                  <a:cubicBezTo>
                    <a:pt x="8059" y="17"/>
                    <a:pt x="8055" y="20"/>
                    <a:pt x="8055" y="31"/>
                  </a:cubicBezTo>
                  <a:lnTo>
                    <a:pt x="8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8"/>
            <p:cNvSpPr/>
            <p:nvPr/>
          </p:nvSpPr>
          <p:spPr>
            <a:xfrm>
              <a:off x="1843429" y="2332654"/>
              <a:ext cx="186005" cy="315107"/>
            </a:xfrm>
            <a:custGeom>
              <a:avLst/>
              <a:gdLst/>
              <a:ahLst/>
              <a:cxnLst/>
              <a:rect l="l" t="t" r="r" b="b"/>
              <a:pathLst>
                <a:path w="6992" h="11845" extrusionOk="0">
                  <a:moveTo>
                    <a:pt x="2402" y="365"/>
                  </a:moveTo>
                  <a:cubicBezTo>
                    <a:pt x="2402" y="396"/>
                    <a:pt x="2402" y="426"/>
                    <a:pt x="2371" y="426"/>
                  </a:cubicBezTo>
                  <a:lnTo>
                    <a:pt x="2371" y="456"/>
                  </a:lnTo>
                  <a:cubicBezTo>
                    <a:pt x="2341" y="426"/>
                    <a:pt x="2371" y="365"/>
                    <a:pt x="2371" y="365"/>
                  </a:cubicBezTo>
                  <a:close/>
                  <a:moveTo>
                    <a:pt x="4720" y="504"/>
                  </a:moveTo>
                  <a:cubicBezTo>
                    <a:pt x="4729" y="504"/>
                    <a:pt x="4742" y="517"/>
                    <a:pt x="4742" y="517"/>
                  </a:cubicBezTo>
                  <a:cubicBezTo>
                    <a:pt x="4773" y="517"/>
                    <a:pt x="4773" y="517"/>
                    <a:pt x="4742" y="548"/>
                  </a:cubicBezTo>
                  <a:cubicBezTo>
                    <a:pt x="4742" y="548"/>
                    <a:pt x="4742" y="578"/>
                    <a:pt x="4712" y="578"/>
                  </a:cubicBezTo>
                  <a:lnTo>
                    <a:pt x="4712" y="517"/>
                  </a:lnTo>
                  <a:cubicBezTo>
                    <a:pt x="4712" y="507"/>
                    <a:pt x="4715" y="504"/>
                    <a:pt x="4720" y="504"/>
                  </a:cubicBezTo>
                  <a:close/>
                  <a:moveTo>
                    <a:pt x="5077" y="700"/>
                  </a:moveTo>
                  <a:cubicBezTo>
                    <a:pt x="5046" y="730"/>
                    <a:pt x="5046" y="760"/>
                    <a:pt x="5016" y="760"/>
                  </a:cubicBezTo>
                  <a:lnTo>
                    <a:pt x="5016" y="700"/>
                  </a:lnTo>
                  <a:close/>
                  <a:moveTo>
                    <a:pt x="1399" y="890"/>
                  </a:moveTo>
                  <a:cubicBezTo>
                    <a:pt x="1406" y="890"/>
                    <a:pt x="1414" y="897"/>
                    <a:pt x="1429" y="912"/>
                  </a:cubicBezTo>
                  <a:cubicBezTo>
                    <a:pt x="1459" y="943"/>
                    <a:pt x="1399" y="973"/>
                    <a:pt x="1368" y="1004"/>
                  </a:cubicBezTo>
                  <a:cubicBezTo>
                    <a:pt x="1338" y="973"/>
                    <a:pt x="1338" y="943"/>
                    <a:pt x="1368" y="912"/>
                  </a:cubicBezTo>
                  <a:cubicBezTo>
                    <a:pt x="1383" y="897"/>
                    <a:pt x="1391" y="890"/>
                    <a:pt x="1399" y="890"/>
                  </a:cubicBezTo>
                  <a:close/>
                  <a:moveTo>
                    <a:pt x="5046" y="1004"/>
                  </a:moveTo>
                  <a:cubicBezTo>
                    <a:pt x="5107" y="1004"/>
                    <a:pt x="5137" y="1034"/>
                    <a:pt x="5107" y="1034"/>
                  </a:cubicBezTo>
                  <a:cubicBezTo>
                    <a:pt x="5077" y="1064"/>
                    <a:pt x="5077" y="1064"/>
                    <a:pt x="5046" y="1064"/>
                  </a:cubicBezTo>
                  <a:cubicBezTo>
                    <a:pt x="5016" y="1004"/>
                    <a:pt x="5016" y="1034"/>
                    <a:pt x="5046" y="1004"/>
                  </a:cubicBezTo>
                  <a:close/>
                  <a:moveTo>
                    <a:pt x="5229" y="1155"/>
                  </a:moveTo>
                  <a:cubicBezTo>
                    <a:pt x="5229" y="1186"/>
                    <a:pt x="5229" y="1186"/>
                    <a:pt x="5198" y="1216"/>
                  </a:cubicBezTo>
                  <a:lnTo>
                    <a:pt x="5198" y="1186"/>
                  </a:lnTo>
                  <a:lnTo>
                    <a:pt x="5198" y="1155"/>
                  </a:lnTo>
                  <a:close/>
                  <a:moveTo>
                    <a:pt x="5411" y="1368"/>
                  </a:moveTo>
                  <a:cubicBezTo>
                    <a:pt x="5411" y="1399"/>
                    <a:pt x="5411" y="1399"/>
                    <a:pt x="5381" y="1429"/>
                  </a:cubicBezTo>
                  <a:lnTo>
                    <a:pt x="5381" y="1399"/>
                  </a:lnTo>
                  <a:lnTo>
                    <a:pt x="5381" y="1368"/>
                  </a:lnTo>
                  <a:close/>
                  <a:moveTo>
                    <a:pt x="5593" y="1551"/>
                  </a:moveTo>
                  <a:lnTo>
                    <a:pt x="5624" y="1581"/>
                  </a:lnTo>
                  <a:cubicBezTo>
                    <a:pt x="5624" y="1581"/>
                    <a:pt x="5593" y="1611"/>
                    <a:pt x="5593" y="1611"/>
                  </a:cubicBezTo>
                  <a:cubicBezTo>
                    <a:pt x="5593" y="1611"/>
                    <a:pt x="5580" y="1625"/>
                    <a:pt x="5571" y="1625"/>
                  </a:cubicBezTo>
                  <a:cubicBezTo>
                    <a:pt x="5566" y="1625"/>
                    <a:pt x="5563" y="1622"/>
                    <a:pt x="5563" y="1611"/>
                  </a:cubicBezTo>
                  <a:cubicBezTo>
                    <a:pt x="5563" y="1611"/>
                    <a:pt x="5563" y="1551"/>
                    <a:pt x="5593" y="1551"/>
                  </a:cubicBezTo>
                  <a:close/>
                  <a:moveTo>
                    <a:pt x="335" y="2523"/>
                  </a:moveTo>
                  <a:cubicBezTo>
                    <a:pt x="365" y="2523"/>
                    <a:pt x="426" y="2523"/>
                    <a:pt x="396" y="2554"/>
                  </a:cubicBezTo>
                  <a:lnTo>
                    <a:pt x="365" y="2584"/>
                  </a:lnTo>
                  <a:lnTo>
                    <a:pt x="335" y="2554"/>
                  </a:lnTo>
                  <a:lnTo>
                    <a:pt x="335" y="2523"/>
                  </a:lnTo>
                  <a:close/>
                  <a:moveTo>
                    <a:pt x="5988" y="2614"/>
                  </a:moveTo>
                  <a:cubicBezTo>
                    <a:pt x="6019" y="2614"/>
                    <a:pt x="6049" y="2645"/>
                    <a:pt x="6019" y="2645"/>
                  </a:cubicBezTo>
                  <a:lnTo>
                    <a:pt x="5958" y="2645"/>
                  </a:lnTo>
                  <a:cubicBezTo>
                    <a:pt x="5958" y="2645"/>
                    <a:pt x="5928" y="2614"/>
                    <a:pt x="5958" y="2614"/>
                  </a:cubicBezTo>
                  <a:close/>
                  <a:moveTo>
                    <a:pt x="61" y="2858"/>
                  </a:moveTo>
                  <a:cubicBezTo>
                    <a:pt x="92" y="2858"/>
                    <a:pt x="152" y="2858"/>
                    <a:pt x="122" y="2888"/>
                  </a:cubicBezTo>
                  <a:lnTo>
                    <a:pt x="122" y="2918"/>
                  </a:lnTo>
                  <a:cubicBezTo>
                    <a:pt x="92" y="2918"/>
                    <a:pt x="61" y="2888"/>
                    <a:pt x="61" y="2888"/>
                  </a:cubicBezTo>
                  <a:lnTo>
                    <a:pt x="61" y="2858"/>
                  </a:lnTo>
                  <a:close/>
                  <a:moveTo>
                    <a:pt x="335" y="3344"/>
                  </a:moveTo>
                  <a:cubicBezTo>
                    <a:pt x="365" y="3344"/>
                    <a:pt x="426" y="3374"/>
                    <a:pt x="426" y="3374"/>
                  </a:cubicBezTo>
                  <a:cubicBezTo>
                    <a:pt x="426" y="3384"/>
                    <a:pt x="416" y="3388"/>
                    <a:pt x="401" y="3388"/>
                  </a:cubicBezTo>
                  <a:cubicBezTo>
                    <a:pt x="372" y="3388"/>
                    <a:pt x="325" y="3374"/>
                    <a:pt x="304" y="3374"/>
                  </a:cubicBezTo>
                  <a:cubicBezTo>
                    <a:pt x="304" y="3344"/>
                    <a:pt x="304" y="3344"/>
                    <a:pt x="335" y="3344"/>
                  </a:cubicBezTo>
                  <a:close/>
                  <a:moveTo>
                    <a:pt x="6226" y="3446"/>
                  </a:moveTo>
                  <a:cubicBezTo>
                    <a:pt x="6246" y="3446"/>
                    <a:pt x="6275" y="3460"/>
                    <a:pt x="6292" y="3496"/>
                  </a:cubicBezTo>
                  <a:cubicBezTo>
                    <a:pt x="6292" y="3496"/>
                    <a:pt x="6292" y="3496"/>
                    <a:pt x="6262" y="3526"/>
                  </a:cubicBezTo>
                  <a:cubicBezTo>
                    <a:pt x="6232" y="3526"/>
                    <a:pt x="6201" y="3496"/>
                    <a:pt x="6201" y="3466"/>
                  </a:cubicBezTo>
                  <a:cubicBezTo>
                    <a:pt x="6201" y="3453"/>
                    <a:pt x="6212" y="3446"/>
                    <a:pt x="6226" y="3446"/>
                  </a:cubicBezTo>
                  <a:close/>
                  <a:moveTo>
                    <a:pt x="517" y="3982"/>
                  </a:moveTo>
                  <a:lnTo>
                    <a:pt x="456" y="4013"/>
                  </a:lnTo>
                  <a:lnTo>
                    <a:pt x="426" y="4013"/>
                  </a:lnTo>
                  <a:lnTo>
                    <a:pt x="426" y="3982"/>
                  </a:lnTo>
                  <a:close/>
                  <a:moveTo>
                    <a:pt x="665" y="5662"/>
                  </a:moveTo>
                  <a:cubicBezTo>
                    <a:pt x="684" y="5662"/>
                    <a:pt x="700" y="5669"/>
                    <a:pt x="700" y="5684"/>
                  </a:cubicBezTo>
                  <a:lnTo>
                    <a:pt x="669" y="5715"/>
                  </a:lnTo>
                  <a:lnTo>
                    <a:pt x="608" y="5684"/>
                  </a:lnTo>
                  <a:cubicBezTo>
                    <a:pt x="624" y="5669"/>
                    <a:pt x="646" y="5662"/>
                    <a:pt x="665" y="5662"/>
                  </a:cubicBezTo>
                  <a:close/>
                  <a:moveTo>
                    <a:pt x="669" y="5836"/>
                  </a:moveTo>
                  <a:cubicBezTo>
                    <a:pt x="700" y="5836"/>
                    <a:pt x="700" y="5836"/>
                    <a:pt x="730" y="5867"/>
                  </a:cubicBezTo>
                  <a:cubicBezTo>
                    <a:pt x="730" y="5867"/>
                    <a:pt x="669" y="5897"/>
                    <a:pt x="639" y="5897"/>
                  </a:cubicBezTo>
                  <a:cubicBezTo>
                    <a:pt x="608" y="5897"/>
                    <a:pt x="608" y="5897"/>
                    <a:pt x="669" y="5836"/>
                  </a:cubicBezTo>
                  <a:close/>
                  <a:moveTo>
                    <a:pt x="821" y="6262"/>
                  </a:moveTo>
                  <a:cubicBezTo>
                    <a:pt x="852" y="6262"/>
                    <a:pt x="821" y="6292"/>
                    <a:pt x="821" y="6323"/>
                  </a:cubicBezTo>
                  <a:cubicBezTo>
                    <a:pt x="809" y="6335"/>
                    <a:pt x="801" y="6343"/>
                    <a:pt x="797" y="6343"/>
                  </a:cubicBezTo>
                  <a:cubicBezTo>
                    <a:pt x="791" y="6343"/>
                    <a:pt x="791" y="6328"/>
                    <a:pt x="791" y="6292"/>
                  </a:cubicBezTo>
                  <a:cubicBezTo>
                    <a:pt x="791" y="6292"/>
                    <a:pt x="821" y="6262"/>
                    <a:pt x="821" y="6262"/>
                  </a:cubicBezTo>
                  <a:close/>
                  <a:moveTo>
                    <a:pt x="1551" y="6323"/>
                  </a:moveTo>
                  <a:cubicBezTo>
                    <a:pt x="1490" y="6323"/>
                    <a:pt x="1490" y="6323"/>
                    <a:pt x="1520" y="6353"/>
                  </a:cubicBezTo>
                  <a:cubicBezTo>
                    <a:pt x="1520" y="6353"/>
                    <a:pt x="1534" y="6367"/>
                    <a:pt x="1552" y="6367"/>
                  </a:cubicBezTo>
                  <a:cubicBezTo>
                    <a:pt x="1561" y="6367"/>
                    <a:pt x="1571" y="6363"/>
                    <a:pt x="1581" y="6353"/>
                  </a:cubicBezTo>
                  <a:cubicBezTo>
                    <a:pt x="1611" y="6353"/>
                    <a:pt x="1611" y="6323"/>
                    <a:pt x="1551" y="6323"/>
                  </a:cubicBezTo>
                  <a:close/>
                  <a:moveTo>
                    <a:pt x="396" y="6536"/>
                  </a:moveTo>
                  <a:cubicBezTo>
                    <a:pt x="365" y="6536"/>
                    <a:pt x="365" y="6536"/>
                    <a:pt x="365" y="6566"/>
                  </a:cubicBezTo>
                  <a:cubicBezTo>
                    <a:pt x="365" y="6581"/>
                    <a:pt x="365" y="6589"/>
                    <a:pt x="369" y="6589"/>
                  </a:cubicBezTo>
                  <a:cubicBezTo>
                    <a:pt x="373" y="6589"/>
                    <a:pt x="380" y="6581"/>
                    <a:pt x="396" y="6566"/>
                  </a:cubicBezTo>
                  <a:lnTo>
                    <a:pt x="396" y="6536"/>
                  </a:lnTo>
                  <a:close/>
                  <a:moveTo>
                    <a:pt x="912" y="6748"/>
                  </a:moveTo>
                  <a:cubicBezTo>
                    <a:pt x="943" y="6779"/>
                    <a:pt x="882" y="6809"/>
                    <a:pt x="882" y="6809"/>
                  </a:cubicBezTo>
                  <a:cubicBezTo>
                    <a:pt x="852" y="6809"/>
                    <a:pt x="852" y="6779"/>
                    <a:pt x="852" y="6779"/>
                  </a:cubicBezTo>
                  <a:cubicBezTo>
                    <a:pt x="852" y="6779"/>
                    <a:pt x="852" y="6748"/>
                    <a:pt x="882" y="6748"/>
                  </a:cubicBezTo>
                  <a:close/>
                  <a:moveTo>
                    <a:pt x="6883" y="7069"/>
                  </a:moveTo>
                  <a:cubicBezTo>
                    <a:pt x="6894" y="7069"/>
                    <a:pt x="6900" y="7072"/>
                    <a:pt x="6900" y="7083"/>
                  </a:cubicBezTo>
                  <a:cubicBezTo>
                    <a:pt x="6936" y="7118"/>
                    <a:pt x="6930" y="7133"/>
                    <a:pt x="6906" y="7133"/>
                  </a:cubicBezTo>
                  <a:cubicBezTo>
                    <a:pt x="6890" y="7133"/>
                    <a:pt x="6865" y="7126"/>
                    <a:pt x="6840" y="7113"/>
                  </a:cubicBezTo>
                  <a:cubicBezTo>
                    <a:pt x="6748" y="7083"/>
                    <a:pt x="6748" y="7083"/>
                    <a:pt x="6809" y="7083"/>
                  </a:cubicBezTo>
                  <a:cubicBezTo>
                    <a:pt x="6829" y="7083"/>
                    <a:pt x="6863" y="7069"/>
                    <a:pt x="6883" y="7069"/>
                  </a:cubicBezTo>
                  <a:close/>
                  <a:moveTo>
                    <a:pt x="852" y="7204"/>
                  </a:moveTo>
                  <a:lnTo>
                    <a:pt x="852" y="7235"/>
                  </a:lnTo>
                  <a:lnTo>
                    <a:pt x="821" y="7265"/>
                  </a:lnTo>
                  <a:lnTo>
                    <a:pt x="821" y="7235"/>
                  </a:lnTo>
                  <a:cubicBezTo>
                    <a:pt x="821" y="7235"/>
                    <a:pt x="821" y="7235"/>
                    <a:pt x="852" y="7204"/>
                  </a:cubicBezTo>
                  <a:close/>
                  <a:moveTo>
                    <a:pt x="880" y="7439"/>
                  </a:moveTo>
                  <a:cubicBezTo>
                    <a:pt x="889" y="7439"/>
                    <a:pt x="900" y="7441"/>
                    <a:pt x="912" y="7447"/>
                  </a:cubicBezTo>
                  <a:cubicBezTo>
                    <a:pt x="943" y="7478"/>
                    <a:pt x="943" y="7478"/>
                    <a:pt x="943" y="7508"/>
                  </a:cubicBezTo>
                  <a:cubicBezTo>
                    <a:pt x="882" y="7508"/>
                    <a:pt x="852" y="7508"/>
                    <a:pt x="852" y="7478"/>
                  </a:cubicBezTo>
                  <a:cubicBezTo>
                    <a:pt x="827" y="7478"/>
                    <a:pt x="842" y="7439"/>
                    <a:pt x="880" y="7439"/>
                  </a:cubicBezTo>
                  <a:close/>
                  <a:moveTo>
                    <a:pt x="1125" y="7630"/>
                  </a:moveTo>
                  <a:cubicBezTo>
                    <a:pt x="1125" y="7659"/>
                    <a:pt x="1180" y="7660"/>
                    <a:pt x="1133" y="7686"/>
                  </a:cubicBezTo>
                  <a:lnTo>
                    <a:pt x="1133" y="7686"/>
                  </a:lnTo>
                  <a:cubicBezTo>
                    <a:pt x="1131" y="7677"/>
                    <a:pt x="1095" y="7653"/>
                    <a:pt x="1095" y="7630"/>
                  </a:cubicBezTo>
                  <a:close/>
                  <a:moveTo>
                    <a:pt x="1110" y="8154"/>
                  </a:moveTo>
                  <a:cubicBezTo>
                    <a:pt x="1125" y="8154"/>
                    <a:pt x="1140" y="8162"/>
                    <a:pt x="1156" y="8177"/>
                  </a:cubicBezTo>
                  <a:lnTo>
                    <a:pt x="1156" y="8207"/>
                  </a:lnTo>
                  <a:cubicBezTo>
                    <a:pt x="1125" y="8207"/>
                    <a:pt x="1064" y="8177"/>
                    <a:pt x="1064" y="8177"/>
                  </a:cubicBezTo>
                  <a:cubicBezTo>
                    <a:pt x="1080" y="8162"/>
                    <a:pt x="1095" y="8154"/>
                    <a:pt x="1110" y="8154"/>
                  </a:cubicBezTo>
                  <a:close/>
                  <a:moveTo>
                    <a:pt x="935" y="8370"/>
                  </a:moveTo>
                  <a:cubicBezTo>
                    <a:pt x="944" y="8370"/>
                    <a:pt x="966" y="8377"/>
                    <a:pt x="1004" y="8390"/>
                  </a:cubicBezTo>
                  <a:cubicBezTo>
                    <a:pt x="1034" y="8420"/>
                    <a:pt x="1064" y="8420"/>
                    <a:pt x="1064" y="8420"/>
                  </a:cubicBezTo>
                  <a:cubicBezTo>
                    <a:pt x="1074" y="8430"/>
                    <a:pt x="1074" y="8434"/>
                    <a:pt x="1068" y="8434"/>
                  </a:cubicBezTo>
                  <a:cubicBezTo>
                    <a:pt x="1054" y="8434"/>
                    <a:pt x="1014" y="8420"/>
                    <a:pt x="973" y="8420"/>
                  </a:cubicBezTo>
                  <a:cubicBezTo>
                    <a:pt x="938" y="8384"/>
                    <a:pt x="923" y="8370"/>
                    <a:pt x="935" y="8370"/>
                  </a:cubicBezTo>
                  <a:close/>
                  <a:moveTo>
                    <a:pt x="1186" y="8937"/>
                  </a:moveTo>
                  <a:cubicBezTo>
                    <a:pt x="1216" y="8937"/>
                    <a:pt x="1247" y="8937"/>
                    <a:pt x="1308" y="8967"/>
                  </a:cubicBezTo>
                  <a:cubicBezTo>
                    <a:pt x="1308" y="8998"/>
                    <a:pt x="1308" y="9028"/>
                    <a:pt x="1308" y="9028"/>
                  </a:cubicBezTo>
                  <a:cubicBezTo>
                    <a:pt x="1308" y="9028"/>
                    <a:pt x="1277" y="8998"/>
                    <a:pt x="1216" y="8967"/>
                  </a:cubicBezTo>
                  <a:cubicBezTo>
                    <a:pt x="1125" y="8937"/>
                    <a:pt x="1125" y="8937"/>
                    <a:pt x="1186" y="8937"/>
                  </a:cubicBezTo>
                  <a:close/>
                  <a:moveTo>
                    <a:pt x="1186" y="9089"/>
                  </a:moveTo>
                  <a:lnTo>
                    <a:pt x="1156" y="9119"/>
                  </a:lnTo>
                  <a:cubicBezTo>
                    <a:pt x="1125" y="9119"/>
                    <a:pt x="1125" y="9119"/>
                    <a:pt x="1095" y="9089"/>
                  </a:cubicBezTo>
                  <a:close/>
                  <a:moveTo>
                    <a:pt x="1703" y="10031"/>
                  </a:moveTo>
                  <a:cubicBezTo>
                    <a:pt x="1672" y="10061"/>
                    <a:pt x="1672" y="10092"/>
                    <a:pt x="1703" y="10092"/>
                  </a:cubicBezTo>
                  <a:cubicBezTo>
                    <a:pt x="1680" y="10136"/>
                    <a:pt x="1707" y="10165"/>
                    <a:pt x="1735" y="10165"/>
                  </a:cubicBezTo>
                  <a:cubicBezTo>
                    <a:pt x="1745" y="10165"/>
                    <a:pt x="1755" y="10161"/>
                    <a:pt x="1763" y="10153"/>
                  </a:cubicBezTo>
                  <a:cubicBezTo>
                    <a:pt x="1794" y="10122"/>
                    <a:pt x="1794" y="10122"/>
                    <a:pt x="1763" y="10061"/>
                  </a:cubicBezTo>
                  <a:cubicBezTo>
                    <a:pt x="1733" y="10031"/>
                    <a:pt x="1703" y="10031"/>
                    <a:pt x="1703" y="10031"/>
                  </a:cubicBezTo>
                  <a:close/>
                  <a:moveTo>
                    <a:pt x="1743" y="10261"/>
                  </a:moveTo>
                  <a:cubicBezTo>
                    <a:pt x="1757" y="10261"/>
                    <a:pt x="1774" y="10264"/>
                    <a:pt x="1794" y="10274"/>
                  </a:cubicBezTo>
                  <a:cubicBezTo>
                    <a:pt x="1794" y="10274"/>
                    <a:pt x="1824" y="10305"/>
                    <a:pt x="1824" y="10305"/>
                  </a:cubicBezTo>
                  <a:cubicBezTo>
                    <a:pt x="1815" y="10313"/>
                    <a:pt x="1804" y="10317"/>
                    <a:pt x="1791" y="10317"/>
                  </a:cubicBezTo>
                  <a:cubicBezTo>
                    <a:pt x="1761" y="10317"/>
                    <a:pt x="1724" y="10296"/>
                    <a:pt x="1703" y="10274"/>
                  </a:cubicBezTo>
                  <a:cubicBezTo>
                    <a:pt x="1703" y="10274"/>
                    <a:pt x="1716" y="10261"/>
                    <a:pt x="1743" y="10261"/>
                  </a:cubicBezTo>
                  <a:close/>
                  <a:moveTo>
                    <a:pt x="3405" y="10973"/>
                  </a:moveTo>
                  <a:cubicBezTo>
                    <a:pt x="3374" y="10973"/>
                    <a:pt x="3374" y="11004"/>
                    <a:pt x="3374" y="11034"/>
                  </a:cubicBezTo>
                  <a:lnTo>
                    <a:pt x="3374" y="11064"/>
                  </a:lnTo>
                  <a:cubicBezTo>
                    <a:pt x="3374" y="11064"/>
                    <a:pt x="3405" y="11034"/>
                    <a:pt x="3435" y="11004"/>
                  </a:cubicBezTo>
                  <a:lnTo>
                    <a:pt x="3405" y="10973"/>
                  </a:lnTo>
                  <a:close/>
                  <a:moveTo>
                    <a:pt x="2850" y="11368"/>
                  </a:moveTo>
                  <a:cubicBezTo>
                    <a:pt x="2847" y="11376"/>
                    <a:pt x="2843" y="11381"/>
                    <a:pt x="2844" y="11381"/>
                  </a:cubicBezTo>
                  <a:cubicBezTo>
                    <a:pt x="2845" y="11381"/>
                    <a:pt x="2849" y="11377"/>
                    <a:pt x="2858" y="11368"/>
                  </a:cubicBezTo>
                  <a:close/>
                  <a:moveTo>
                    <a:pt x="2888" y="11277"/>
                  </a:moveTo>
                  <a:cubicBezTo>
                    <a:pt x="2918" y="11277"/>
                    <a:pt x="2918" y="11338"/>
                    <a:pt x="2918" y="11368"/>
                  </a:cubicBezTo>
                  <a:cubicBezTo>
                    <a:pt x="2918" y="11429"/>
                    <a:pt x="2918" y="11429"/>
                    <a:pt x="2858" y="11429"/>
                  </a:cubicBezTo>
                  <a:cubicBezTo>
                    <a:pt x="2827" y="11399"/>
                    <a:pt x="2797" y="11399"/>
                    <a:pt x="2827" y="11368"/>
                  </a:cubicBezTo>
                  <a:lnTo>
                    <a:pt x="2850" y="11368"/>
                  </a:lnTo>
                  <a:cubicBezTo>
                    <a:pt x="2854" y="11360"/>
                    <a:pt x="2858" y="11349"/>
                    <a:pt x="2858" y="11338"/>
                  </a:cubicBezTo>
                  <a:cubicBezTo>
                    <a:pt x="2858" y="11308"/>
                    <a:pt x="2888" y="11277"/>
                    <a:pt x="2888" y="11277"/>
                  </a:cubicBezTo>
                  <a:close/>
                  <a:moveTo>
                    <a:pt x="3192" y="11460"/>
                  </a:moveTo>
                  <a:lnTo>
                    <a:pt x="3222" y="11520"/>
                  </a:lnTo>
                  <a:cubicBezTo>
                    <a:pt x="3207" y="11536"/>
                    <a:pt x="3192" y="11543"/>
                    <a:pt x="3181" y="11543"/>
                  </a:cubicBezTo>
                  <a:cubicBezTo>
                    <a:pt x="3169" y="11543"/>
                    <a:pt x="3162" y="11536"/>
                    <a:pt x="3162" y="11520"/>
                  </a:cubicBezTo>
                  <a:cubicBezTo>
                    <a:pt x="3131" y="11520"/>
                    <a:pt x="3131" y="11520"/>
                    <a:pt x="3131" y="11490"/>
                  </a:cubicBezTo>
                  <a:cubicBezTo>
                    <a:pt x="3131" y="11490"/>
                    <a:pt x="3162" y="11460"/>
                    <a:pt x="3192" y="11460"/>
                  </a:cubicBezTo>
                  <a:close/>
                  <a:moveTo>
                    <a:pt x="2675" y="11490"/>
                  </a:moveTo>
                  <a:cubicBezTo>
                    <a:pt x="2675" y="11520"/>
                    <a:pt x="2675" y="11520"/>
                    <a:pt x="2706" y="11520"/>
                  </a:cubicBezTo>
                  <a:lnTo>
                    <a:pt x="2736" y="11551"/>
                  </a:lnTo>
                  <a:lnTo>
                    <a:pt x="2706" y="11490"/>
                  </a:lnTo>
                  <a:close/>
                  <a:moveTo>
                    <a:pt x="2858" y="0"/>
                  </a:moveTo>
                  <a:cubicBezTo>
                    <a:pt x="2858" y="0"/>
                    <a:pt x="2797" y="31"/>
                    <a:pt x="2797" y="61"/>
                  </a:cubicBezTo>
                  <a:cubicBezTo>
                    <a:pt x="2736" y="61"/>
                    <a:pt x="2706" y="61"/>
                    <a:pt x="2675" y="31"/>
                  </a:cubicBezTo>
                  <a:cubicBezTo>
                    <a:pt x="2675" y="16"/>
                    <a:pt x="2675" y="8"/>
                    <a:pt x="2672" y="8"/>
                  </a:cubicBezTo>
                  <a:cubicBezTo>
                    <a:pt x="2668" y="8"/>
                    <a:pt x="2660" y="16"/>
                    <a:pt x="2645" y="31"/>
                  </a:cubicBezTo>
                  <a:cubicBezTo>
                    <a:pt x="2675" y="61"/>
                    <a:pt x="2645" y="61"/>
                    <a:pt x="2615" y="92"/>
                  </a:cubicBezTo>
                  <a:lnTo>
                    <a:pt x="2554" y="92"/>
                  </a:lnTo>
                  <a:cubicBezTo>
                    <a:pt x="2554" y="122"/>
                    <a:pt x="2554" y="122"/>
                    <a:pt x="2523" y="122"/>
                  </a:cubicBezTo>
                  <a:cubicBezTo>
                    <a:pt x="2513" y="132"/>
                    <a:pt x="2496" y="136"/>
                    <a:pt x="2477" y="136"/>
                  </a:cubicBezTo>
                  <a:cubicBezTo>
                    <a:pt x="2439" y="136"/>
                    <a:pt x="2392" y="122"/>
                    <a:pt x="2371" y="122"/>
                  </a:cubicBezTo>
                  <a:cubicBezTo>
                    <a:pt x="2280" y="152"/>
                    <a:pt x="2280" y="152"/>
                    <a:pt x="2311" y="183"/>
                  </a:cubicBezTo>
                  <a:cubicBezTo>
                    <a:pt x="2331" y="183"/>
                    <a:pt x="2338" y="196"/>
                    <a:pt x="2322" y="196"/>
                  </a:cubicBezTo>
                  <a:cubicBezTo>
                    <a:pt x="2314" y="196"/>
                    <a:pt x="2300" y="193"/>
                    <a:pt x="2280" y="183"/>
                  </a:cubicBezTo>
                  <a:cubicBezTo>
                    <a:pt x="2250" y="183"/>
                    <a:pt x="2159" y="183"/>
                    <a:pt x="2067" y="213"/>
                  </a:cubicBezTo>
                  <a:cubicBezTo>
                    <a:pt x="1946" y="274"/>
                    <a:pt x="1946" y="274"/>
                    <a:pt x="1976" y="304"/>
                  </a:cubicBezTo>
                  <a:cubicBezTo>
                    <a:pt x="2007" y="335"/>
                    <a:pt x="2014" y="350"/>
                    <a:pt x="2007" y="350"/>
                  </a:cubicBezTo>
                  <a:cubicBezTo>
                    <a:pt x="1999" y="350"/>
                    <a:pt x="1976" y="335"/>
                    <a:pt x="1946" y="304"/>
                  </a:cubicBezTo>
                  <a:cubicBezTo>
                    <a:pt x="1900" y="289"/>
                    <a:pt x="1870" y="282"/>
                    <a:pt x="1855" y="282"/>
                  </a:cubicBezTo>
                  <a:cubicBezTo>
                    <a:pt x="1839" y="282"/>
                    <a:pt x="1839" y="289"/>
                    <a:pt x="1855" y="304"/>
                  </a:cubicBezTo>
                  <a:cubicBezTo>
                    <a:pt x="1824" y="365"/>
                    <a:pt x="1824" y="365"/>
                    <a:pt x="1794" y="365"/>
                  </a:cubicBezTo>
                  <a:cubicBezTo>
                    <a:pt x="1794" y="357"/>
                    <a:pt x="1792" y="353"/>
                    <a:pt x="1788" y="353"/>
                  </a:cubicBezTo>
                  <a:cubicBezTo>
                    <a:pt x="1778" y="353"/>
                    <a:pt x="1755" y="381"/>
                    <a:pt x="1733" y="426"/>
                  </a:cubicBezTo>
                  <a:cubicBezTo>
                    <a:pt x="1703" y="426"/>
                    <a:pt x="1703" y="426"/>
                    <a:pt x="1672" y="396"/>
                  </a:cubicBezTo>
                  <a:lnTo>
                    <a:pt x="1642" y="426"/>
                  </a:lnTo>
                  <a:cubicBezTo>
                    <a:pt x="1611" y="517"/>
                    <a:pt x="1429" y="578"/>
                    <a:pt x="1399" y="578"/>
                  </a:cubicBezTo>
                  <a:cubicBezTo>
                    <a:pt x="1399" y="578"/>
                    <a:pt x="1368" y="578"/>
                    <a:pt x="1368" y="639"/>
                  </a:cubicBezTo>
                  <a:cubicBezTo>
                    <a:pt x="1368" y="676"/>
                    <a:pt x="1368" y="702"/>
                    <a:pt x="1354" y="702"/>
                  </a:cubicBezTo>
                  <a:cubicBezTo>
                    <a:pt x="1345" y="702"/>
                    <a:pt x="1331" y="692"/>
                    <a:pt x="1308" y="669"/>
                  </a:cubicBezTo>
                  <a:cubicBezTo>
                    <a:pt x="1294" y="642"/>
                    <a:pt x="1286" y="627"/>
                    <a:pt x="1282" y="627"/>
                  </a:cubicBezTo>
                  <a:cubicBezTo>
                    <a:pt x="1277" y="627"/>
                    <a:pt x="1277" y="649"/>
                    <a:pt x="1277" y="700"/>
                  </a:cubicBezTo>
                  <a:cubicBezTo>
                    <a:pt x="1277" y="723"/>
                    <a:pt x="1225" y="781"/>
                    <a:pt x="1186" y="781"/>
                  </a:cubicBezTo>
                  <a:cubicBezTo>
                    <a:pt x="1174" y="781"/>
                    <a:pt x="1163" y="775"/>
                    <a:pt x="1156" y="760"/>
                  </a:cubicBezTo>
                  <a:lnTo>
                    <a:pt x="1095" y="700"/>
                  </a:lnTo>
                  <a:cubicBezTo>
                    <a:pt x="1095" y="760"/>
                    <a:pt x="1064" y="760"/>
                    <a:pt x="1064" y="760"/>
                  </a:cubicBezTo>
                  <a:cubicBezTo>
                    <a:pt x="1095" y="791"/>
                    <a:pt x="1064" y="821"/>
                    <a:pt x="1004" y="882"/>
                  </a:cubicBezTo>
                  <a:cubicBezTo>
                    <a:pt x="973" y="912"/>
                    <a:pt x="912" y="1034"/>
                    <a:pt x="852" y="1064"/>
                  </a:cubicBezTo>
                  <a:cubicBezTo>
                    <a:pt x="821" y="1125"/>
                    <a:pt x="760" y="1186"/>
                    <a:pt x="730" y="1186"/>
                  </a:cubicBezTo>
                  <a:cubicBezTo>
                    <a:pt x="700" y="1216"/>
                    <a:pt x="669" y="1247"/>
                    <a:pt x="669" y="1307"/>
                  </a:cubicBezTo>
                  <a:cubicBezTo>
                    <a:pt x="669" y="1352"/>
                    <a:pt x="653" y="1380"/>
                    <a:pt x="632" y="1380"/>
                  </a:cubicBezTo>
                  <a:cubicBezTo>
                    <a:pt x="625" y="1380"/>
                    <a:pt x="617" y="1376"/>
                    <a:pt x="608" y="1368"/>
                  </a:cubicBezTo>
                  <a:lnTo>
                    <a:pt x="608" y="1399"/>
                  </a:lnTo>
                  <a:cubicBezTo>
                    <a:pt x="608" y="1490"/>
                    <a:pt x="578" y="1490"/>
                    <a:pt x="578" y="1490"/>
                  </a:cubicBezTo>
                  <a:cubicBezTo>
                    <a:pt x="548" y="1490"/>
                    <a:pt x="487" y="1490"/>
                    <a:pt x="517" y="1520"/>
                  </a:cubicBezTo>
                  <a:cubicBezTo>
                    <a:pt x="548" y="1551"/>
                    <a:pt x="517" y="1581"/>
                    <a:pt x="487" y="1642"/>
                  </a:cubicBezTo>
                  <a:cubicBezTo>
                    <a:pt x="456" y="1642"/>
                    <a:pt x="335" y="1885"/>
                    <a:pt x="244" y="2128"/>
                  </a:cubicBezTo>
                  <a:cubicBezTo>
                    <a:pt x="152" y="2371"/>
                    <a:pt x="92" y="2614"/>
                    <a:pt x="122" y="2614"/>
                  </a:cubicBezTo>
                  <a:cubicBezTo>
                    <a:pt x="122" y="2614"/>
                    <a:pt x="122" y="2645"/>
                    <a:pt x="92" y="2706"/>
                  </a:cubicBezTo>
                  <a:cubicBezTo>
                    <a:pt x="92" y="2736"/>
                    <a:pt x="92" y="2797"/>
                    <a:pt x="92" y="2797"/>
                  </a:cubicBezTo>
                  <a:cubicBezTo>
                    <a:pt x="87" y="2795"/>
                    <a:pt x="83" y="2793"/>
                    <a:pt x="79" y="2793"/>
                  </a:cubicBezTo>
                  <a:cubicBezTo>
                    <a:pt x="31" y="2793"/>
                    <a:pt x="33" y="2956"/>
                    <a:pt x="61" y="3040"/>
                  </a:cubicBezTo>
                  <a:cubicBezTo>
                    <a:pt x="92" y="3070"/>
                    <a:pt x="92" y="3101"/>
                    <a:pt x="92" y="3131"/>
                  </a:cubicBezTo>
                  <a:cubicBezTo>
                    <a:pt x="85" y="3128"/>
                    <a:pt x="79" y="3126"/>
                    <a:pt x="74" y="3126"/>
                  </a:cubicBezTo>
                  <a:cubicBezTo>
                    <a:pt x="31" y="3126"/>
                    <a:pt x="34" y="3229"/>
                    <a:pt x="61" y="3283"/>
                  </a:cubicBezTo>
                  <a:cubicBezTo>
                    <a:pt x="122" y="3283"/>
                    <a:pt x="122" y="3314"/>
                    <a:pt x="61" y="3344"/>
                  </a:cubicBezTo>
                  <a:cubicBezTo>
                    <a:pt x="0" y="3344"/>
                    <a:pt x="0" y="3405"/>
                    <a:pt x="92" y="3435"/>
                  </a:cubicBezTo>
                  <a:cubicBezTo>
                    <a:pt x="152" y="3466"/>
                    <a:pt x="152" y="3466"/>
                    <a:pt x="122" y="3496"/>
                  </a:cubicBezTo>
                  <a:cubicBezTo>
                    <a:pt x="31" y="3557"/>
                    <a:pt x="31" y="3587"/>
                    <a:pt x="92" y="3587"/>
                  </a:cubicBezTo>
                  <a:cubicBezTo>
                    <a:pt x="152" y="3587"/>
                    <a:pt x="152" y="3618"/>
                    <a:pt x="92" y="3678"/>
                  </a:cubicBezTo>
                  <a:cubicBezTo>
                    <a:pt x="31" y="3739"/>
                    <a:pt x="31" y="3739"/>
                    <a:pt x="92" y="3739"/>
                  </a:cubicBezTo>
                  <a:cubicBezTo>
                    <a:pt x="183" y="3770"/>
                    <a:pt x="183" y="3861"/>
                    <a:pt x="122" y="3891"/>
                  </a:cubicBezTo>
                  <a:cubicBezTo>
                    <a:pt x="122" y="3921"/>
                    <a:pt x="92" y="3952"/>
                    <a:pt x="122" y="3952"/>
                  </a:cubicBezTo>
                  <a:lnTo>
                    <a:pt x="92" y="3982"/>
                  </a:lnTo>
                  <a:lnTo>
                    <a:pt x="92" y="4043"/>
                  </a:lnTo>
                  <a:lnTo>
                    <a:pt x="152" y="4043"/>
                  </a:lnTo>
                  <a:cubicBezTo>
                    <a:pt x="152" y="4043"/>
                    <a:pt x="122" y="4225"/>
                    <a:pt x="152" y="4408"/>
                  </a:cubicBezTo>
                  <a:cubicBezTo>
                    <a:pt x="204" y="4640"/>
                    <a:pt x="212" y="4719"/>
                    <a:pt x="232" y="4719"/>
                  </a:cubicBezTo>
                  <a:cubicBezTo>
                    <a:pt x="235" y="4719"/>
                    <a:pt x="239" y="4716"/>
                    <a:pt x="244" y="4712"/>
                  </a:cubicBezTo>
                  <a:cubicBezTo>
                    <a:pt x="263" y="4693"/>
                    <a:pt x="276" y="4686"/>
                    <a:pt x="283" y="4686"/>
                  </a:cubicBezTo>
                  <a:cubicBezTo>
                    <a:pt x="299" y="4686"/>
                    <a:pt x="286" y="4721"/>
                    <a:pt x="244" y="4742"/>
                  </a:cubicBezTo>
                  <a:cubicBezTo>
                    <a:pt x="244" y="4773"/>
                    <a:pt x="213" y="4833"/>
                    <a:pt x="244" y="4894"/>
                  </a:cubicBezTo>
                  <a:cubicBezTo>
                    <a:pt x="244" y="4955"/>
                    <a:pt x="244" y="4985"/>
                    <a:pt x="213" y="4985"/>
                  </a:cubicBezTo>
                  <a:lnTo>
                    <a:pt x="213" y="5016"/>
                  </a:lnTo>
                  <a:cubicBezTo>
                    <a:pt x="304" y="5077"/>
                    <a:pt x="335" y="5228"/>
                    <a:pt x="304" y="5289"/>
                  </a:cubicBezTo>
                  <a:cubicBezTo>
                    <a:pt x="304" y="5350"/>
                    <a:pt x="304" y="5380"/>
                    <a:pt x="365" y="5441"/>
                  </a:cubicBezTo>
                  <a:cubicBezTo>
                    <a:pt x="396" y="5472"/>
                    <a:pt x="396" y="5472"/>
                    <a:pt x="365" y="5502"/>
                  </a:cubicBezTo>
                  <a:cubicBezTo>
                    <a:pt x="337" y="5502"/>
                    <a:pt x="309" y="5657"/>
                    <a:pt x="377" y="5657"/>
                  </a:cubicBezTo>
                  <a:cubicBezTo>
                    <a:pt x="382" y="5657"/>
                    <a:pt x="389" y="5656"/>
                    <a:pt x="396" y="5654"/>
                  </a:cubicBezTo>
                  <a:lnTo>
                    <a:pt x="396" y="5654"/>
                  </a:lnTo>
                  <a:lnTo>
                    <a:pt x="365" y="5684"/>
                  </a:lnTo>
                  <a:cubicBezTo>
                    <a:pt x="335" y="5715"/>
                    <a:pt x="365" y="5745"/>
                    <a:pt x="396" y="5745"/>
                  </a:cubicBezTo>
                  <a:cubicBezTo>
                    <a:pt x="412" y="5737"/>
                    <a:pt x="426" y="5733"/>
                    <a:pt x="436" y="5733"/>
                  </a:cubicBezTo>
                  <a:cubicBezTo>
                    <a:pt x="462" y="5733"/>
                    <a:pt x="454" y="5762"/>
                    <a:pt x="365" y="5806"/>
                  </a:cubicBezTo>
                  <a:cubicBezTo>
                    <a:pt x="304" y="5806"/>
                    <a:pt x="304" y="5836"/>
                    <a:pt x="335" y="5836"/>
                  </a:cubicBezTo>
                  <a:cubicBezTo>
                    <a:pt x="365" y="5836"/>
                    <a:pt x="426" y="5867"/>
                    <a:pt x="396" y="5897"/>
                  </a:cubicBezTo>
                  <a:cubicBezTo>
                    <a:pt x="396" y="5919"/>
                    <a:pt x="396" y="5940"/>
                    <a:pt x="417" y="5940"/>
                  </a:cubicBezTo>
                  <a:cubicBezTo>
                    <a:pt x="426" y="5940"/>
                    <a:pt x="439" y="5936"/>
                    <a:pt x="456" y="5928"/>
                  </a:cubicBezTo>
                  <a:cubicBezTo>
                    <a:pt x="487" y="5928"/>
                    <a:pt x="517" y="5958"/>
                    <a:pt x="517" y="5988"/>
                  </a:cubicBezTo>
                  <a:cubicBezTo>
                    <a:pt x="487" y="5988"/>
                    <a:pt x="487" y="5988"/>
                    <a:pt x="426" y="5958"/>
                  </a:cubicBezTo>
                  <a:lnTo>
                    <a:pt x="426" y="6019"/>
                  </a:lnTo>
                  <a:cubicBezTo>
                    <a:pt x="456" y="6049"/>
                    <a:pt x="426" y="6110"/>
                    <a:pt x="396" y="6110"/>
                  </a:cubicBezTo>
                  <a:cubicBezTo>
                    <a:pt x="374" y="6131"/>
                    <a:pt x="368" y="6153"/>
                    <a:pt x="387" y="6153"/>
                  </a:cubicBezTo>
                  <a:cubicBezTo>
                    <a:pt x="396" y="6153"/>
                    <a:pt x="408" y="6149"/>
                    <a:pt x="426" y="6140"/>
                  </a:cubicBezTo>
                  <a:cubicBezTo>
                    <a:pt x="451" y="6128"/>
                    <a:pt x="466" y="6120"/>
                    <a:pt x="475" y="6120"/>
                  </a:cubicBezTo>
                  <a:cubicBezTo>
                    <a:pt x="487" y="6120"/>
                    <a:pt x="487" y="6135"/>
                    <a:pt x="487" y="6171"/>
                  </a:cubicBezTo>
                  <a:cubicBezTo>
                    <a:pt x="517" y="6201"/>
                    <a:pt x="517" y="6232"/>
                    <a:pt x="487" y="6232"/>
                  </a:cubicBezTo>
                  <a:cubicBezTo>
                    <a:pt x="426" y="6232"/>
                    <a:pt x="426" y="6232"/>
                    <a:pt x="456" y="6292"/>
                  </a:cubicBezTo>
                  <a:cubicBezTo>
                    <a:pt x="456" y="6353"/>
                    <a:pt x="578" y="6414"/>
                    <a:pt x="639" y="6444"/>
                  </a:cubicBezTo>
                  <a:cubicBezTo>
                    <a:pt x="677" y="6432"/>
                    <a:pt x="699" y="6424"/>
                    <a:pt x="707" y="6424"/>
                  </a:cubicBezTo>
                  <a:cubicBezTo>
                    <a:pt x="720" y="6424"/>
                    <a:pt x="705" y="6439"/>
                    <a:pt x="669" y="6475"/>
                  </a:cubicBezTo>
                  <a:cubicBezTo>
                    <a:pt x="608" y="6475"/>
                    <a:pt x="639" y="6505"/>
                    <a:pt x="639" y="6505"/>
                  </a:cubicBezTo>
                  <a:cubicBezTo>
                    <a:pt x="659" y="6505"/>
                    <a:pt x="652" y="6519"/>
                    <a:pt x="646" y="6519"/>
                  </a:cubicBezTo>
                  <a:cubicBezTo>
                    <a:pt x="642" y="6519"/>
                    <a:pt x="639" y="6515"/>
                    <a:pt x="639" y="6505"/>
                  </a:cubicBezTo>
                  <a:cubicBezTo>
                    <a:pt x="630" y="6514"/>
                    <a:pt x="621" y="6518"/>
                    <a:pt x="613" y="6518"/>
                  </a:cubicBezTo>
                  <a:cubicBezTo>
                    <a:pt x="593" y="6518"/>
                    <a:pt x="578" y="6496"/>
                    <a:pt x="578" y="6475"/>
                  </a:cubicBezTo>
                  <a:lnTo>
                    <a:pt x="548" y="6475"/>
                  </a:lnTo>
                  <a:cubicBezTo>
                    <a:pt x="487" y="6505"/>
                    <a:pt x="487" y="6536"/>
                    <a:pt x="578" y="6566"/>
                  </a:cubicBezTo>
                  <a:cubicBezTo>
                    <a:pt x="608" y="6566"/>
                    <a:pt x="608" y="6566"/>
                    <a:pt x="578" y="6596"/>
                  </a:cubicBezTo>
                  <a:cubicBezTo>
                    <a:pt x="548" y="6627"/>
                    <a:pt x="517" y="6657"/>
                    <a:pt x="548" y="6657"/>
                  </a:cubicBezTo>
                  <a:cubicBezTo>
                    <a:pt x="548" y="6657"/>
                    <a:pt x="548" y="6718"/>
                    <a:pt x="517" y="6748"/>
                  </a:cubicBezTo>
                  <a:cubicBezTo>
                    <a:pt x="517" y="6809"/>
                    <a:pt x="548" y="6809"/>
                    <a:pt x="578" y="6809"/>
                  </a:cubicBezTo>
                  <a:cubicBezTo>
                    <a:pt x="608" y="6809"/>
                    <a:pt x="608" y="6839"/>
                    <a:pt x="608" y="6870"/>
                  </a:cubicBezTo>
                  <a:cubicBezTo>
                    <a:pt x="608" y="6891"/>
                    <a:pt x="608" y="6913"/>
                    <a:pt x="619" y="6913"/>
                  </a:cubicBezTo>
                  <a:cubicBezTo>
                    <a:pt x="624" y="6913"/>
                    <a:pt x="630" y="6909"/>
                    <a:pt x="639" y="6900"/>
                  </a:cubicBezTo>
                  <a:cubicBezTo>
                    <a:pt x="683" y="6900"/>
                    <a:pt x="711" y="6916"/>
                    <a:pt x="723" y="6948"/>
                  </a:cubicBezTo>
                  <a:lnTo>
                    <a:pt x="723" y="6948"/>
                  </a:lnTo>
                  <a:cubicBezTo>
                    <a:pt x="723" y="6948"/>
                    <a:pt x="722" y="6948"/>
                    <a:pt x="722" y="6948"/>
                  </a:cubicBezTo>
                  <a:cubicBezTo>
                    <a:pt x="713" y="6948"/>
                    <a:pt x="700" y="6961"/>
                    <a:pt x="700" y="6961"/>
                  </a:cubicBezTo>
                  <a:cubicBezTo>
                    <a:pt x="700" y="6961"/>
                    <a:pt x="669" y="6961"/>
                    <a:pt x="669" y="6991"/>
                  </a:cubicBezTo>
                  <a:lnTo>
                    <a:pt x="669" y="7022"/>
                  </a:lnTo>
                  <a:cubicBezTo>
                    <a:pt x="694" y="6997"/>
                    <a:pt x="720" y="6971"/>
                    <a:pt x="727" y="6964"/>
                  </a:cubicBezTo>
                  <a:lnTo>
                    <a:pt x="727" y="6964"/>
                  </a:lnTo>
                  <a:cubicBezTo>
                    <a:pt x="729" y="6972"/>
                    <a:pt x="730" y="6981"/>
                    <a:pt x="730" y="6991"/>
                  </a:cubicBezTo>
                  <a:cubicBezTo>
                    <a:pt x="791" y="7022"/>
                    <a:pt x="791" y="7022"/>
                    <a:pt x="700" y="7052"/>
                  </a:cubicBezTo>
                  <a:cubicBezTo>
                    <a:pt x="669" y="7052"/>
                    <a:pt x="669" y="7083"/>
                    <a:pt x="700" y="7113"/>
                  </a:cubicBezTo>
                  <a:cubicBezTo>
                    <a:pt x="700" y="7113"/>
                    <a:pt x="700" y="7143"/>
                    <a:pt x="669" y="7174"/>
                  </a:cubicBezTo>
                  <a:cubicBezTo>
                    <a:pt x="639" y="7204"/>
                    <a:pt x="669" y="7204"/>
                    <a:pt x="700" y="7204"/>
                  </a:cubicBezTo>
                  <a:cubicBezTo>
                    <a:pt x="730" y="7204"/>
                    <a:pt x="760" y="7174"/>
                    <a:pt x="760" y="7174"/>
                  </a:cubicBezTo>
                  <a:lnTo>
                    <a:pt x="760" y="7174"/>
                  </a:lnTo>
                  <a:cubicBezTo>
                    <a:pt x="760" y="7204"/>
                    <a:pt x="700" y="7235"/>
                    <a:pt x="669" y="7265"/>
                  </a:cubicBezTo>
                  <a:cubicBezTo>
                    <a:pt x="700" y="7265"/>
                    <a:pt x="760" y="7295"/>
                    <a:pt x="730" y="7356"/>
                  </a:cubicBezTo>
                  <a:cubicBezTo>
                    <a:pt x="730" y="7417"/>
                    <a:pt x="730" y="7447"/>
                    <a:pt x="700" y="7447"/>
                  </a:cubicBezTo>
                  <a:cubicBezTo>
                    <a:pt x="669" y="7478"/>
                    <a:pt x="700" y="7508"/>
                    <a:pt x="700" y="7508"/>
                  </a:cubicBezTo>
                  <a:cubicBezTo>
                    <a:pt x="730" y="7539"/>
                    <a:pt x="760" y="7569"/>
                    <a:pt x="730" y="7630"/>
                  </a:cubicBezTo>
                  <a:cubicBezTo>
                    <a:pt x="669" y="7782"/>
                    <a:pt x="669" y="7782"/>
                    <a:pt x="730" y="7782"/>
                  </a:cubicBezTo>
                  <a:cubicBezTo>
                    <a:pt x="760" y="7782"/>
                    <a:pt x="783" y="7774"/>
                    <a:pt x="791" y="7774"/>
                  </a:cubicBezTo>
                  <a:cubicBezTo>
                    <a:pt x="798" y="7774"/>
                    <a:pt x="791" y="7782"/>
                    <a:pt x="760" y="7812"/>
                  </a:cubicBezTo>
                  <a:cubicBezTo>
                    <a:pt x="732" y="7841"/>
                    <a:pt x="757" y="7842"/>
                    <a:pt x="786" y="7894"/>
                  </a:cubicBezTo>
                  <a:lnTo>
                    <a:pt x="786" y="7894"/>
                  </a:lnTo>
                  <a:cubicBezTo>
                    <a:pt x="771" y="7899"/>
                    <a:pt x="753" y="7903"/>
                    <a:pt x="730" y="7903"/>
                  </a:cubicBezTo>
                  <a:lnTo>
                    <a:pt x="943" y="7903"/>
                  </a:lnTo>
                  <a:cubicBezTo>
                    <a:pt x="1004" y="7903"/>
                    <a:pt x="1004" y="7903"/>
                    <a:pt x="973" y="7934"/>
                  </a:cubicBezTo>
                  <a:cubicBezTo>
                    <a:pt x="973" y="7964"/>
                    <a:pt x="943" y="7994"/>
                    <a:pt x="912" y="7994"/>
                  </a:cubicBezTo>
                  <a:cubicBezTo>
                    <a:pt x="902" y="8005"/>
                    <a:pt x="895" y="8008"/>
                    <a:pt x="891" y="8008"/>
                  </a:cubicBezTo>
                  <a:cubicBezTo>
                    <a:pt x="882" y="8008"/>
                    <a:pt x="882" y="7994"/>
                    <a:pt x="882" y="7994"/>
                  </a:cubicBezTo>
                  <a:lnTo>
                    <a:pt x="882" y="7964"/>
                  </a:lnTo>
                  <a:cubicBezTo>
                    <a:pt x="852" y="7964"/>
                    <a:pt x="821" y="7964"/>
                    <a:pt x="821" y="8025"/>
                  </a:cubicBezTo>
                  <a:cubicBezTo>
                    <a:pt x="791" y="8055"/>
                    <a:pt x="791" y="8086"/>
                    <a:pt x="821" y="8086"/>
                  </a:cubicBezTo>
                  <a:cubicBezTo>
                    <a:pt x="791" y="8116"/>
                    <a:pt x="821" y="8146"/>
                    <a:pt x="821" y="8207"/>
                  </a:cubicBezTo>
                  <a:cubicBezTo>
                    <a:pt x="821" y="8268"/>
                    <a:pt x="821" y="8329"/>
                    <a:pt x="791" y="8359"/>
                  </a:cubicBezTo>
                  <a:cubicBezTo>
                    <a:pt x="821" y="8420"/>
                    <a:pt x="821" y="8450"/>
                    <a:pt x="852" y="8450"/>
                  </a:cubicBezTo>
                  <a:cubicBezTo>
                    <a:pt x="872" y="8440"/>
                    <a:pt x="885" y="8437"/>
                    <a:pt x="893" y="8437"/>
                  </a:cubicBezTo>
                  <a:cubicBezTo>
                    <a:pt x="909" y="8437"/>
                    <a:pt x="902" y="8450"/>
                    <a:pt x="882" y="8450"/>
                  </a:cubicBezTo>
                  <a:cubicBezTo>
                    <a:pt x="821" y="8511"/>
                    <a:pt x="852" y="8846"/>
                    <a:pt x="912" y="8846"/>
                  </a:cubicBezTo>
                  <a:lnTo>
                    <a:pt x="912" y="8906"/>
                  </a:lnTo>
                  <a:cubicBezTo>
                    <a:pt x="882" y="8967"/>
                    <a:pt x="912" y="9119"/>
                    <a:pt x="943" y="9150"/>
                  </a:cubicBezTo>
                  <a:cubicBezTo>
                    <a:pt x="943" y="9150"/>
                    <a:pt x="943" y="9150"/>
                    <a:pt x="973" y="9210"/>
                  </a:cubicBezTo>
                  <a:cubicBezTo>
                    <a:pt x="943" y="9271"/>
                    <a:pt x="943" y="9302"/>
                    <a:pt x="973" y="9332"/>
                  </a:cubicBezTo>
                  <a:cubicBezTo>
                    <a:pt x="1004" y="9347"/>
                    <a:pt x="1026" y="9347"/>
                    <a:pt x="1038" y="9347"/>
                  </a:cubicBezTo>
                  <a:cubicBezTo>
                    <a:pt x="1049" y="9347"/>
                    <a:pt x="1049" y="9347"/>
                    <a:pt x="1034" y="9362"/>
                  </a:cubicBezTo>
                  <a:cubicBezTo>
                    <a:pt x="1004" y="9362"/>
                    <a:pt x="1004" y="9423"/>
                    <a:pt x="1034" y="9545"/>
                  </a:cubicBezTo>
                  <a:cubicBezTo>
                    <a:pt x="1053" y="9602"/>
                    <a:pt x="1060" y="9624"/>
                    <a:pt x="1071" y="9624"/>
                  </a:cubicBezTo>
                  <a:cubicBezTo>
                    <a:pt x="1077" y="9624"/>
                    <a:pt x="1084" y="9617"/>
                    <a:pt x="1095" y="9605"/>
                  </a:cubicBezTo>
                  <a:cubicBezTo>
                    <a:pt x="1156" y="9727"/>
                    <a:pt x="1125" y="9727"/>
                    <a:pt x="1095" y="9727"/>
                  </a:cubicBezTo>
                  <a:cubicBezTo>
                    <a:pt x="1004" y="9727"/>
                    <a:pt x="1034" y="9788"/>
                    <a:pt x="1125" y="9788"/>
                  </a:cubicBezTo>
                  <a:cubicBezTo>
                    <a:pt x="1216" y="9788"/>
                    <a:pt x="1247" y="9849"/>
                    <a:pt x="1186" y="9849"/>
                  </a:cubicBezTo>
                  <a:cubicBezTo>
                    <a:pt x="1177" y="9858"/>
                    <a:pt x="1171" y="9861"/>
                    <a:pt x="1166" y="9861"/>
                  </a:cubicBezTo>
                  <a:cubicBezTo>
                    <a:pt x="1156" y="9861"/>
                    <a:pt x="1156" y="9840"/>
                    <a:pt x="1156" y="9818"/>
                  </a:cubicBezTo>
                  <a:lnTo>
                    <a:pt x="1064" y="9818"/>
                  </a:lnTo>
                  <a:cubicBezTo>
                    <a:pt x="1095" y="9849"/>
                    <a:pt x="1095" y="9849"/>
                    <a:pt x="1125" y="9879"/>
                  </a:cubicBezTo>
                  <a:cubicBezTo>
                    <a:pt x="1125" y="9879"/>
                    <a:pt x="1156" y="9909"/>
                    <a:pt x="1186" y="9909"/>
                  </a:cubicBezTo>
                  <a:cubicBezTo>
                    <a:pt x="1195" y="9918"/>
                    <a:pt x="1204" y="9922"/>
                    <a:pt x="1213" y="9922"/>
                  </a:cubicBezTo>
                  <a:cubicBezTo>
                    <a:pt x="1234" y="9922"/>
                    <a:pt x="1256" y="9901"/>
                    <a:pt x="1277" y="9879"/>
                  </a:cubicBezTo>
                  <a:cubicBezTo>
                    <a:pt x="1286" y="9870"/>
                    <a:pt x="1292" y="9866"/>
                    <a:pt x="1298" y="9866"/>
                  </a:cubicBezTo>
                  <a:cubicBezTo>
                    <a:pt x="1310" y="9866"/>
                    <a:pt x="1316" y="9888"/>
                    <a:pt x="1338" y="9909"/>
                  </a:cubicBezTo>
                  <a:cubicBezTo>
                    <a:pt x="1308" y="9970"/>
                    <a:pt x="1277" y="9970"/>
                    <a:pt x="1247" y="9970"/>
                  </a:cubicBezTo>
                  <a:cubicBezTo>
                    <a:pt x="1232" y="9955"/>
                    <a:pt x="1216" y="9947"/>
                    <a:pt x="1201" y="9947"/>
                  </a:cubicBezTo>
                  <a:cubicBezTo>
                    <a:pt x="1186" y="9947"/>
                    <a:pt x="1171" y="9955"/>
                    <a:pt x="1156" y="9970"/>
                  </a:cubicBezTo>
                  <a:cubicBezTo>
                    <a:pt x="1125" y="9970"/>
                    <a:pt x="1247" y="10092"/>
                    <a:pt x="1338" y="10092"/>
                  </a:cubicBezTo>
                  <a:lnTo>
                    <a:pt x="1308" y="10092"/>
                  </a:lnTo>
                  <a:cubicBezTo>
                    <a:pt x="1277" y="10122"/>
                    <a:pt x="1308" y="10183"/>
                    <a:pt x="1308" y="10244"/>
                  </a:cubicBezTo>
                  <a:cubicBezTo>
                    <a:pt x="1338" y="10274"/>
                    <a:pt x="1368" y="10305"/>
                    <a:pt x="1399" y="10305"/>
                  </a:cubicBezTo>
                  <a:cubicBezTo>
                    <a:pt x="1420" y="10283"/>
                    <a:pt x="1442" y="10262"/>
                    <a:pt x="1452" y="10262"/>
                  </a:cubicBezTo>
                  <a:cubicBezTo>
                    <a:pt x="1457" y="10262"/>
                    <a:pt x="1459" y="10265"/>
                    <a:pt x="1459" y="10274"/>
                  </a:cubicBezTo>
                  <a:cubicBezTo>
                    <a:pt x="1459" y="10244"/>
                    <a:pt x="1490" y="10244"/>
                    <a:pt x="1520" y="10213"/>
                  </a:cubicBezTo>
                  <a:lnTo>
                    <a:pt x="1520" y="10213"/>
                  </a:lnTo>
                  <a:cubicBezTo>
                    <a:pt x="1520" y="10213"/>
                    <a:pt x="1520" y="10305"/>
                    <a:pt x="1490" y="10335"/>
                  </a:cubicBezTo>
                  <a:cubicBezTo>
                    <a:pt x="1459" y="10426"/>
                    <a:pt x="1459" y="10487"/>
                    <a:pt x="1551" y="10578"/>
                  </a:cubicBezTo>
                  <a:cubicBezTo>
                    <a:pt x="1581" y="10639"/>
                    <a:pt x="1642" y="10700"/>
                    <a:pt x="1611" y="10760"/>
                  </a:cubicBezTo>
                  <a:cubicBezTo>
                    <a:pt x="1672" y="10821"/>
                    <a:pt x="1672" y="10821"/>
                    <a:pt x="1703" y="10821"/>
                  </a:cubicBezTo>
                  <a:lnTo>
                    <a:pt x="1733" y="10852"/>
                  </a:lnTo>
                  <a:cubicBezTo>
                    <a:pt x="1733" y="10896"/>
                    <a:pt x="1766" y="10924"/>
                    <a:pt x="1783" y="10924"/>
                  </a:cubicBezTo>
                  <a:cubicBezTo>
                    <a:pt x="1789" y="10924"/>
                    <a:pt x="1794" y="10921"/>
                    <a:pt x="1794" y="10912"/>
                  </a:cubicBezTo>
                  <a:cubicBezTo>
                    <a:pt x="1855" y="10912"/>
                    <a:pt x="1855" y="10973"/>
                    <a:pt x="1855" y="10973"/>
                  </a:cubicBezTo>
                  <a:cubicBezTo>
                    <a:pt x="1855" y="11019"/>
                    <a:pt x="1855" y="11042"/>
                    <a:pt x="1862" y="11042"/>
                  </a:cubicBezTo>
                  <a:cubicBezTo>
                    <a:pt x="1870" y="11042"/>
                    <a:pt x="1885" y="11019"/>
                    <a:pt x="1915" y="10973"/>
                  </a:cubicBezTo>
                  <a:cubicBezTo>
                    <a:pt x="1946" y="10943"/>
                    <a:pt x="1915" y="10882"/>
                    <a:pt x="1915" y="10852"/>
                  </a:cubicBezTo>
                  <a:cubicBezTo>
                    <a:pt x="1936" y="10852"/>
                    <a:pt x="1969" y="10865"/>
                    <a:pt x="1999" y="10865"/>
                  </a:cubicBezTo>
                  <a:cubicBezTo>
                    <a:pt x="2013" y="10865"/>
                    <a:pt x="2027" y="10862"/>
                    <a:pt x="2037" y="10852"/>
                  </a:cubicBezTo>
                  <a:cubicBezTo>
                    <a:pt x="2037" y="10852"/>
                    <a:pt x="2051" y="10838"/>
                    <a:pt x="2069" y="10838"/>
                  </a:cubicBezTo>
                  <a:cubicBezTo>
                    <a:pt x="2078" y="10838"/>
                    <a:pt x="2088" y="10842"/>
                    <a:pt x="2098" y="10852"/>
                  </a:cubicBezTo>
                  <a:cubicBezTo>
                    <a:pt x="2098" y="10852"/>
                    <a:pt x="2067" y="10882"/>
                    <a:pt x="2037" y="10882"/>
                  </a:cubicBezTo>
                  <a:cubicBezTo>
                    <a:pt x="1976" y="10912"/>
                    <a:pt x="1976" y="10912"/>
                    <a:pt x="1946" y="10943"/>
                  </a:cubicBezTo>
                  <a:cubicBezTo>
                    <a:pt x="1922" y="11013"/>
                    <a:pt x="1935" y="11084"/>
                    <a:pt x="1970" y="11084"/>
                  </a:cubicBezTo>
                  <a:cubicBezTo>
                    <a:pt x="1981" y="11084"/>
                    <a:pt x="1993" y="11078"/>
                    <a:pt x="2007" y="11064"/>
                  </a:cubicBezTo>
                  <a:cubicBezTo>
                    <a:pt x="2037" y="11064"/>
                    <a:pt x="2037" y="11064"/>
                    <a:pt x="2037" y="11125"/>
                  </a:cubicBezTo>
                  <a:cubicBezTo>
                    <a:pt x="2016" y="11147"/>
                    <a:pt x="2024" y="11168"/>
                    <a:pt x="2053" y="11168"/>
                  </a:cubicBezTo>
                  <a:cubicBezTo>
                    <a:pt x="2065" y="11168"/>
                    <a:pt x="2080" y="11165"/>
                    <a:pt x="2098" y="11156"/>
                  </a:cubicBezTo>
                  <a:cubicBezTo>
                    <a:pt x="2121" y="11132"/>
                    <a:pt x="2140" y="11122"/>
                    <a:pt x="2152" y="11122"/>
                  </a:cubicBezTo>
                  <a:cubicBezTo>
                    <a:pt x="2173" y="11122"/>
                    <a:pt x="2177" y="11148"/>
                    <a:pt x="2159" y="11186"/>
                  </a:cubicBezTo>
                  <a:cubicBezTo>
                    <a:pt x="2159" y="11265"/>
                    <a:pt x="2250" y="11344"/>
                    <a:pt x="2274" y="11344"/>
                  </a:cubicBezTo>
                  <a:cubicBezTo>
                    <a:pt x="2278" y="11344"/>
                    <a:pt x="2280" y="11342"/>
                    <a:pt x="2280" y="11338"/>
                  </a:cubicBezTo>
                  <a:cubicBezTo>
                    <a:pt x="2299" y="11319"/>
                    <a:pt x="2318" y="11312"/>
                    <a:pt x="2335" y="11312"/>
                  </a:cubicBezTo>
                  <a:cubicBezTo>
                    <a:pt x="2373" y="11312"/>
                    <a:pt x="2402" y="11347"/>
                    <a:pt x="2402" y="11368"/>
                  </a:cubicBezTo>
                  <a:cubicBezTo>
                    <a:pt x="2402" y="11429"/>
                    <a:pt x="2432" y="11429"/>
                    <a:pt x="2493" y="11429"/>
                  </a:cubicBezTo>
                  <a:cubicBezTo>
                    <a:pt x="2463" y="11460"/>
                    <a:pt x="2463" y="11490"/>
                    <a:pt x="2523" y="11490"/>
                  </a:cubicBezTo>
                  <a:cubicBezTo>
                    <a:pt x="2523" y="11490"/>
                    <a:pt x="2554" y="11490"/>
                    <a:pt x="2523" y="11460"/>
                  </a:cubicBezTo>
                  <a:cubicBezTo>
                    <a:pt x="2523" y="11460"/>
                    <a:pt x="2584" y="11429"/>
                    <a:pt x="2615" y="11429"/>
                  </a:cubicBezTo>
                  <a:cubicBezTo>
                    <a:pt x="2584" y="11399"/>
                    <a:pt x="2615" y="11368"/>
                    <a:pt x="2645" y="11338"/>
                  </a:cubicBezTo>
                  <a:cubicBezTo>
                    <a:pt x="2645" y="11334"/>
                    <a:pt x="2646" y="11332"/>
                    <a:pt x="2649" y="11332"/>
                  </a:cubicBezTo>
                  <a:cubicBezTo>
                    <a:pt x="2667" y="11332"/>
                    <a:pt x="2736" y="11415"/>
                    <a:pt x="2736" y="11520"/>
                  </a:cubicBezTo>
                  <a:lnTo>
                    <a:pt x="2766" y="11612"/>
                  </a:lnTo>
                  <a:cubicBezTo>
                    <a:pt x="2766" y="11581"/>
                    <a:pt x="2797" y="11551"/>
                    <a:pt x="2797" y="11551"/>
                  </a:cubicBezTo>
                  <a:cubicBezTo>
                    <a:pt x="2827" y="11551"/>
                    <a:pt x="2858" y="11581"/>
                    <a:pt x="2827" y="11612"/>
                  </a:cubicBezTo>
                  <a:cubicBezTo>
                    <a:pt x="2827" y="11642"/>
                    <a:pt x="2827" y="11642"/>
                    <a:pt x="2858" y="11642"/>
                  </a:cubicBezTo>
                  <a:cubicBezTo>
                    <a:pt x="2858" y="11642"/>
                    <a:pt x="2858" y="11655"/>
                    <a:pt x="2867" y="11655"/>
                  </a:cubicBezTo>
                  <a:cubicBezTo>
                    <a:pt x="2871" y="11655"/>
                    <a:pt x="2878" y="11652"/>
                    <a:pt x="2888" y="11642"/>
                  </a:cubicBezTo>
                  <a:cubicBezTo>
                    <a:pt x="2905" y="11592"/>
                    <a:pt x="2912" y="11569"/>
                    <a:pt x="2916" y="11569"/>
                  </a:cubicBezTo>
                  <a:cubicBezTo>
                    <a:pt x="2918" y="11569"/>
                    <a:pt x="2918" y="11584"/>
                    <a:pt x="2918" y="11612"/>
                  </a:cubicBezTo>
                  <a:cubicBezTo>
                    <a:pt x="2918" y="11662"/>
                    <a:pt x="2928" y="11684"/>
                    <a:pt x="2946" y="11684"/>
                  </a:cubicBezTo>
                  <a:cubicBezTo>
                    <a:pt x="2961" y="11684"/>
                    <a:pt x="2982" y="11669"/>
                    <a:pt x="3010" y="11642"/>
                  </a:cubicBezTo>
                  <a:cubicBezTo>
                    <a:pt x="3025" y="11612"/>
                    <a:pt x="3032" y="11596"/>
                    <a:pt x="3036" y="11596"/>
                  </a:cubicBezTo>
                  <a:cubicBezTo>
                    <a:pt x="3040" y="11596"/>
                    <a:pt x="3040" y="11612"/>
                    <a:pt x="3040" y="11642"/>
                  </a:cubicBezTo>
                  <a:cubicBezTo>
                    <a:pt x="3040" y="11672"/>
                    <a:pt x="3040" y="11733"/>
                    <a:pt x="3070" y="11733"/>
                  </a:cubicBezTo>
                  <a:lnTo>
                    <a:pt x="3101" y="11703"/>
                  </a:lnTo>
                  <a:cubicBezTo>
                    <a:pt x="3101" y="11672"/>
                    <a:pt x="3108" y="11657"/>
                    <a:pt x="3120" y="11657"/>
                  </a:cubicBezTo>
                  <a:cubicBezTo>
                    <a:pt x="3131" y="11657"/>
                    <a:pt x="3146" y="11672"/>
                    <a:pt x="3162" y="11703"/>
                  </a:cubicBezTo>
                  <a:cubicBezTo>
                    <a:pt x="3146" y="11718"/>
                    <a:pt x="3146" y="11726"/>
                    <a:pt x="3162" y="11726"/>
                  </a:cubicBezTo>
                  <a:cubicBezTo>
                    <a:pt x="3177" y="11726"/>
                    <a:pt x="3207" y="11718"/>
                    <a:pt x="3253" y="11703"/>
                  </a:cubicBezTo>
                  <a:cubicBezTo>
                    <a:pt x="3314" y="11733"/>
                    <a:pt x="3344" y="11733"/>
                    <a:pt x="3314" y="11764"/>
                  </a:cubicBezTo>
                  <a:cubicBezTo>
                    <a:pt x="3297" y="11814"/>
                    <a:pt x="3289" y="11836"/>
                    <a:pt x="3296" y="11836"/>
                  </a:cubicBezTo>
                  <a:cubicBezTo>
                    <a:pt x="3302" y="11836"/>
                    <a:pt x="3317" y="11821"/>
                    <a:pt x="3344" y="11794"/>
                  </a:cubicBezTo>
                  <a:cubicBezTo>
                    <a:pt x="3359" y="11779"/>
                    <a:pt x="3367" y="11771"/>
                    <a:pt x="3378" y="11771"/>
                  </a:cubicBezTo>
                  <a:cubicBezTo>
                    <a:pt x="3390" y="11771"/>
                    <a:pt x="3405" y="11779"/>
                    <a:pt x="3435" y="11794"/>
                  </a:cubicBezTo>
                  <a:cubicBezTo>
                    <a:pt x="3453" y="11830"/>
                    <a:pt x="3460" y="11844"/>
                    <a:pt x="3470" y="11844"/>
                  </a:cubicBezTo>
                  <a:cubicBezTo>
                    <a:pt x="3476" y="11844"/>
                    <a:pt x="3483" y="11837"/>
                    <a:pt x="3496" y="11824"/>
                  </a:cubicBezTo>
                  <a:cubicBezTo>
                    <a:pt x="3496" y="11733"/>
                    <a:pt x="3526" y="11703"/>
                    <a:pt x="3496" y="11703"/>
                  </a:cubicBezTo>
                  <a:cubicBezTo>
                    <a:pt x="3466" y="11703"/>
                    <a:pt x="3466" y="11703"/>
                    <a:pt x="3466" y="11672"/>
                  </a:cubicBezTo>
                  <a:lnTo>
                    <a:pt x="3648" y="11672"/>
                  </a:lnTo>
                  <a:cubicBezTo>
                    <a:pt x="3698" y="11597"/>
                    <a:pt x="3707" y="11543"/>
                    <a:pt x="3691" y="11543"/>
                  </a:cubicBezTo>
                  <a:cubicBezTo>
                    <a:pt x="3688" y="11543"/>
                    <a:pt x="3684" y="11545"/>
                    <a:pt x="3678" y="11551"/>
                  </a:cubicBezTo>
                  <a:lnTo>
                    <a:pt x="3648" y="11520"/>
                  </a:lnTo>
                  <a:cubicBezTo>
                    <a:pt x="3648" y="11455"/>
                    <a:pt x="3639" y="11425"/>
                    <a:pt x="3626" y="11425"/>
                  </a:cubicBezTo>
                  <a:cubicBezTo>
                    <a:pt x="3615" y="11425"/>
                    <a:pt x="3601" y="11448"/>
                    <a:pt x="3587" y="11490"/>
                  </a:cubicBezTo>
                  <a:cubicBezTo>
                    <a:pt x="3571" y="11555"/>
                    <a:pt x="3563" y="11585"/>
                    <a:pt x="3560" y="11585"/>
                  </a:cubicBezTo>
                  <a:cubicBezTo>
                    <a:pt x="3557" y="11585"/>
                    <a:pt x="3557" y="11563"/>
                    <a:pt x="3557" y="11520"/>
                  </a:cubicBezTo>
                  <a:cubicBezTo>
                    <a:pt x="3557" y="11460"/>
                    <a:pt x="3557" y="11460"/>
                    <a:pt x="3526" y="11460"/>
                  </a:cubicBezTo>
                  <a:cubicBezTo>
                    <a:pt x="3496" y="11460"/>
                    <a:pt x="3496" y="11460"/>
                    <a:pt x="3496" y="11399"/>
                  </a:cubicBezTo>
                  <a:cubicBezTo>
                    <a:pt x="3496" y="11368"/>
                    <a:pt x="3496" y="11338"/>
                    <a:pt x="3466" y="11338"/>
                  </a:cubicBezTo>
                  <a:cubicBezTo>
                    <a:pt x="3450" y="11323"/>
                    <a:pt x="3443" y="11315"/>
                    <a:pt x="3439" y="11315"/>
                  </a:cubicBezTo>
                  <a:cubicBezTo>
                    <a:pt x="3435" y="11315"/>
                    <a:pt x="3435" y="11323"/>
                    <a:pt x="3435" y="11338"/>
                  </a:cubicBezTo>
                  <a:cubicBezTo>
                    <a:pt x="3435" y="11361"/>
                    <a:pt x="3431" y="11371"/>
                    <a:pt x="3424" y="11371"/>
                  </a:cubicBezTo>
                  <a:cubicBezTo>
                    <a:pt x="3412" y="11371"/>
                    <a:pt x="3393" y="11345"/>
                    <a:pt x="3374" y="11308"/>
                  </a:cubicBezTo>
                  <a:cubicBezTo>
                    <a:pt x="3374" y="11280"/>
                    <a:pt x="3374" y="11265"/>
                    <a:pt x="3372" y="11265"/>
                  </a:cubicBezTo>
                  <a:cubicBezTo>
                    <a:pt x="3368" y="11265"/>
                    <a:pt x="3361" y="11288"/>
                    <a:pt x="3344" y="11338"/>
                  </a:cubicBezTo>
                  <a:cubicBezTo>
                    <a:pt x="3344" y="11365"/>
                    <a:pt x="3332" y="11380"/>
                    <a:pt x="3318" y="11380"/>
                  </a:cubicBezTo>
                  <a:cubicBezTo>
                    <a:pt x="3302" y="11380"/>
                    <a:pt x="3283" y="11358"/>
                    <a:pt x="3283" y="11308"/>
                  </a:cubicBezTo>
                  <a:cubicBezTo>
                    <a:pt x="3283" y="11308"/>
                    <a:pt x="3253" y="11308"/>
                    <a:pt x="3222" y="11277"/>
                  </a:cubicBezTo>
                  <a:cubicBezTo>
                    <a:pt x="3192" y="11277"/>
                    <a:pt x="3192" y="11308"/>
                    <a:pt x="3162" y="11338"/>
                  </a:cubicBezTo>
                  <a:cubicBezTo>
                    <a:pt x="3162" y="11374"/>
                    <a:pt x="3162" y="11388"/>
                    <a:pt x="3156" y="11388"/>
                  </a:cubicBezTo>
                  <a:cubicBezTo>
                    <a:pt x="3151" y="11388"/>
                    <a:pt x="3144" y="11381"/>
                    <a:pt x="3131" y="11368"/>
                  </a:cubicBezTo>
                  <a:cubicBezTo>
                    <a:pt x="3131" y="11338"/>
                    <a:pt x="3131" y="11277"/>
                    <a:pt x="3131" y="11277"/>
                  </a:cubicBezTo>
                  <a:cubicBezTo>
                    <a:pt x="3162" y="11247"/>
                    <a:pt x="3131" y="11247"/>
                    <a:pt x="3101" y="11247"/>
                  </a:cubicBezTo>
                  <a:cubicBezTo>
                    <a:pt x="3081" y="11247"/>
                    <a:pt x="3060" y="11233"/>
                    <a:pt x="3040" y="11233"/>
                  </a:cubicBezTo>
                  <a:cubicBezTo>
                    <a:pt x="3030" y="11233"/>
                    <a:pt x="3020" y="11237"/>
                    <a:pt x="3010" y="11247"/>
                  </a:cubicBezTo>
                  <a:lnTo>
                    <a:pt x="3040" y="11216"/>
                  </a:lnTo>
                  <a:cubicBezTo>
                    <a:pt x="3019" y="11195"/>
                    <a:pt x="3012" y="11173"/>
                    <a:pt x="3010" y="11173"/>
                  </a:cubicBezTo>
                  <a:cubicBezTo>
                    <a:pt x="3010" y="11173"/>
                    <a:pt x="3010" y="11177"/>
                    <a:pt x="3010" y="11186"/>
                  </a:cubicBezTo>
                  <a:cubicBezTo>
                    <a:pt x="3010" y="11186"/>
                    <a:pt x="2979" y="11186"/>
                    <a:pt x="2949" y="11125"/>
                  </a:cubicBezTo>
                  <a:cubicBezTo>
                    <a:pt x="2939" y="11115"/>
                    <a:pt x="2922" y="11108"/>
                    <a:pt x="2905" y="11108"/>
                  </a:cubicBezTo>
                  <a:cubicBezTo>
                    <a:pt x="2871" y="11108"/>
                    <a:pt x="2837" y="11135"/>
                    <a:pt x="2858" y="11216"/>
                  </a:cubicBezTo>
                  <a:lnTo>
                    <a:pt x="2827" y="11186"/>
                  </a:lnTo>
                  <a:cubicBezTo>
                    <a:pt x="2797" y="11186"/>
                    <a:pt x="2797" y="11216"/>
                    <a:pt x="2797" y="11216"/>
                  </a:cubicBezTo>
                  <a:cubicBezTo>
                    <a:pt x="2782" y="11232"/>
                    <a:pt x="2766" y="11239"/>
                    <a:pt x="2755" y="11239"/>
                  </a:cubicBezTo>
                  <a:cubicBezTo>
                    <a:pt x="2744" y="11239"/>
                    <a:pt x="2736" y="11232"/>
                    <a:pt x="2736" y="11216"/>
                  </a:cubicBezTo>
                  <a:cubicBezTo>
                    <a:pt x="2736" y="11216"/>
                    <a:pt x="2736" y="11186"/>
                    <a:pt x="2766" y="11156"/>
                  </a:cubicBezTo>
                  <a:cubicBezTo>
                    <a:pt x="2806" y="11097"/>
                    <a:pt x="2807" y="11063"/>
                    <a:pt x="2787" y="11063"/>
                  </a:cubicBezTo>
                  <a:cubicBezTo>
                    <a:pt x="2775" y="11063"/>
                    <a:pt x="2758" y="11073"/>
                    <a:pt x="2736" y="11095"/>
                  </a:cubicBezTo>
                  <a:lnTo>
                    <a:pt x="2736" y="11064"/>
                  </a:lnTo>
                  <a:cubicBezTo>
                    <a:pt x="2766" y="11034"/>
                    <a:pt x="2736" y="11034"/>
                    <a:pt x="2675" y="11034"/>
                  </a:cubicBezTo>
                  <a:cubicBezTo>
                    <a:pt x="2670" y="11028"/>
                    <a:pt x="2663" y="11026"/>
                    <a:pt x="2655" y="11026"/>
                  </a:cubicBezTo>
                  <a:cubicBezTo>
                    <a:pt x="2624" y="11026"/>
                    <a:pt x="2584" y="11070"/>
                    <a:pt x="2584" y="11095"/>
                  </a:cubicBezTo>
                  <a:cubicBezTo>
                    <a:pt x="2574" y="11105"/>
                    <a:pt x="2564" y="11108"/>
                    <a:pt x="2555" y="11108"/>
                  </a:cubicBezTo>
                  <a:cubicBezTo>
                    <a:pt x="2537" y="11108"/>
                    <a:pt x="2523" y="11095"/>
                    <a:pt x="2523" y="11095"/>
                  </a:cubicBezTo>
                  <a:cubicBezTo>
                    <a:pt x="2523" y="11095"/>
                    <a:pt x="2523" y="11095"/>
                    <a:pt x="2523" y="11064"/>
                  </a:cubicBezTo>
                  <a:cubicBezTo>
                    <a:pt x="2546" y="11020"/>
                    <a:pt x="2535" y="10992"/>
                    <a:pt x="2504" y="10992"/>
                  </a:cubicBezTo>
                  <a:cubicBezTo>
                    <a:pt x="2493" y="10992"/>
                    <a:pt x="2479" y="10996"/>
                    <a:pt x="2463" y="11004"/>
                  </a:cubicBezTo>
                  <a:lnTo>
                    <a:pt x="2493" y="10973"/>
                  </a:lnTo>
                  <a:cubicBezTo>
                    <a:pt x="2493" y="10943"/>
                    <a:pt x="2493" y="10912"/>
                    <a:pt x="2371" y="10852"/>
                  </a:cubicBezTo>
                  <a:cubicBezTo>
                    <a:pt x="2280" y="10791"/>
                    <a:pt x="2219" y="10730"/>
                    <a:pt x="2250" y="10700"/>
                  </a:cubicBezTo>
                  <a:cubicBezTo>
                    <a:pt x="2280" y="10669"/>
                    <a:pt x="2159" y="10669"/>
                    <a:pt x="2067" y="10669"/>
                  </a:cubicBezTo>
                  <a:cubicBezTo>
                    <a:pt x="2098" y="10639"/>
                    <a:pt x="2067" y="10639"/>
                    <a:pt x="2037" y="10578"/>
                  </a:cubicBezTo>
                  <a:cubicBezTo>
                    <a:pt x="1976" y="10548"/>
                    <a:pt x="1976" y="10517"/>
                    <a:pt x="2007" y="10517"/>
                  </a:cubicBezTo>
                  <a:cubicBezTo>
                    <a:pt x="2067" y="10487"/>
                    <a:pt x="2067" y="10487"/>
                    <a:pt x="2007" y="10487"/>
                  </a:cubicBezTo>
                  <a:cubicBezTo>
                    <a:pt x="1994" y="10491"/>
                    <a:pt x="1982" y="10493"/>
                    <a:pt x="1972" y="10493"/>
                  </a:cubicBezTo>
                  <a:cubicBezTo>
                    <a:pt x="1909" y="10493"/>
                    <a:pt x="1894" y="10422"/>
                    <a:pt x="1946" y="10396"/>
                  </a:cubicBezTo>
                  <a:cubicBezTo>
                    <a:pt x="1976" y="10365"/>
                    <a:pt x="1976" y="10335"/>
                    <a:pt x="1946" y="10305"/>
                  </a:cubicBezTo>
                  <a:cubicBezTo>
                    <a:pt x="1885" y="10305"/>
                    <a:pt x="1855" y="10244"/>
                    <a:pt x="1824" y="10213"/>
                  </a:cubicBezTo>
                  <a:cubicBezTo>
                    <a:pt x="1806" y="10178"/>
                    <a:pt x="1799" y="10163"/>
                    <a:pt x="1784" y="10163"/>
                  </a:cubicBezTo>
                  <a:cubicBezTo>
                    <a:pt x="1773" y="10163"/>
                    <a:pt x="1758" y="10170"/>
                    <a:pt x="1733" y="10183"/>
                  </a:cubicBezTo>
                  <a:cubicBezTo>
                    <a:pt x="1708" y="10196"/>
                    <a:pt x="1693" y="10203"/>
                    <a:pt x="1682" y="10203"/>
                  </a:cubicBezTo>
                  <a:cubicBezTo>
                    <a:pt x="1667" y="10203"/>
                    <a:pt x="1660" y="10188"/>
                    <a:pt x="1642" y="10153"/>
                  </a:cubicBezTo>
                  <a:cubicBezTo>
                    <a:pt x="1611" y="10122"/>
                    <a:pt x="1611" y="10092"/>
                    <a:pt x="1642" y="10092"/>
                  </a:cubicBezTo>
                  <a:cubicBezTo>
                    <a:pt x="1642" y="10092"/>
                    <a:pt x="1642" y="10061"/>
                    <a:pt x="1642" y="10031"/>
                  </a:cubicBezTo>
                  <a:cubicBezTo>
                    <a:pt x="1611" y="10001"/>
                    <a:pt x="1611" y="9970"/>
                    <a:pt x="1642" y="9970"/>
                  </a:cubicBezTo>
                  <a:cubicBezTo>
                    <a:pt x="1642" y="9970"/>
                    <a:pt x="1672" y="9909"/>
                    <a:pt x="1642" y="9879"/>
                  </a:cubicBezTo>
                  <a:cubicBezTo>
                    <a:pt x="1611" y="9818"/>
                    <a:pt x="1611" y="9788"/>
                    <a:pt x="1642" y="9757"/>
                  </a:cubicBezTo>
                  <a:cubicBezTo>
                    <a:pt x="1627" y="9742"/>
                    <a:pt x="1619" y="9735"/>
                    <a:pt x="1611" y="9735"/>
                  </a:cubicBezTo>
                  <a:cubicBezTo>
                    <a:pt x="1604" y="9735"/>
                    <a:pt x="1596" y="9742"/>
                    <a:pt x="1581" y="9757"/>
                  </a:cubicBezTo>
                  <a:cubicBezTo>
                    <a:pt x="1551" y="9757"/>
                    <a:pt x="1520" y="9757"/>
                    <a:pt x="1520" y="9636"/>
                  </a:cubicBezTo>
                  <a:cubicBezTo>
                    <a:pt x="1490" y="9605"/>
                    <a:pt x="1459" y="9514"/>
                    <a:pt x="1429" y="9514"/>
                  </a:cubicBezTo>
                  <a:cubicBezTo>
                    <a:pt x="1429" y="9514"/>
                    <a:pt x="1429" y="9514"/>
                    <a:pt x="1459" y="9484"/>
                  </a:cubicBezTo>
                  <a:cubicBezTo>
                    <a:pt x="1520" y="9484"/>
                    <a:pt x="1520" y="9423"/>
                    <a:pt x="1429" y="9393"/>
                  </a:cubicBezTo>
                  <a:cubicBezTo>
                    <a:pt x="1399" y="9393"/>
                    <a:pt x="1399" y="9362"/>
                    <a:pt x="1429" y="9332"/>
                  </a:cubicBezTo>
                  <a:cubicBezTo>
                    <a:pt x="1429" y="9332"/>
                    <a:pt x="1429" y="9302"/>
                    <a:pt x="1368" y="9302"/>
                  </a:cubicBezTo>
                  <a:cubicBezTo>
                    <a:pt x="1338" y="9271"/>
                    <a:pt x="1338" y="9271"/>
                    <a:pt x="1368" y="9210"/>
                  </a:cubicBezTo>
                  <a:cubicBezTo>
                    <a:pt x="1399" y="9210"/>
                    <a:pt x="1399" y="9180"/>
                    <a:pt x="1399" y="9150"/>
                  </a:cubicBezTo>
                  <a:cubicBezTo>
                    <a:pt x="1338" y="9119"/>
                    <a:pt x="1308" y="8815"/>
                    <a:pt x="1338" y="8785"/>
                  </a:cubicBezTo>
                  <a:cubicBezTo>
                    <a:pt x="1308" y="8785"/>
                    <a:pt x="1308" y="8785"/>
                    <a:pt x="1277" y="8754"/>
                  </a:cubicBezTo>
                  <a:cubicBezTo>
                    <a:pt x="1368" y="8724"/>
                    <a:pt x="1308" y="8694"/>
                    <a:pt x="1247" y="8694"/>
                  </a:cubicBezTo>
                  <a:lnTo>
                    <a:pt x="1247" y="8724"/>
                  </a:lnTo>
                  <a:lnTo>
                    <a:pt x="1247" y="8754"/>
                  </a:lnTo>
                  <a:cubicBezTo>
                    <a:pt x="1238" y="8759"/>
                    <a:pt x="1231" y="8760"/>
                    <a:pt x="1225" y="8760"/>
                  </a:cubicBezTo>
                  <a:cubicBezTo>
                    <a:pt x="1188" y="8760"/>
                    <a:pt x="1199" y="8689"/>
                    <a:pt x="1277" y="8663"/>
                  </a:cubicBezTo>
                  <a:cubicBezTo>
                    <a:pt x="1338" y="8633"/>
                    <a:pt x="1338" y="8633"/>
                    <a:pt x="1277" y="8633"/>
                  </a:cubicBezTo>
                  <a:cubicBezTo>
                    <a:pt x="1186" y="8602"/>
                    <a:pt x="1186" y="8572"/>
                    <a:pt x="1247" y="8542"/>
                  </a:cubicBezTo>
                  <a:cubicBezTo>
                    <a:pt x="1338" y="8542"/>
                    <a:pt x="1338" y="8542"/>
                    <a:pt x="1247" y="8511"/>
                  </a:cubicBezTo>
                  <a:cubicBezTo>
                    <a:pt x="1095" y="8481"/>
                    <a:pt x="1064" y="8420"/>
                    <a:pt x="1216" y="8390"/>
                  </a:cubicBezTo>
                  <a:cubicBezTo>
                    <a:pt x="1277" y="8390"/>
                    <a:pt x="1308" y="8359"/>
                    <a:pt x="1308" y="8329"/>
                  </a:cubicBezTo>
                  <a:cubicBezTo>
                    <a:pt x="1308" y="8298"/>
                    <a:pt x="1277" y="8298"/>
                    <a:pt x="1216" y="8298"/>
                  </a:cubicBezTo>
                  <a:cubicBezTo>
                    <a:pt x="1193" y="8322"/>
                    <a:pt x="1179" y="8332"/>
                    <a:pt x="1173" y="8332"/>
                  </a:cubicBezTo>
                  <a:cubicBezTo>
                    <a:pt x="1164" y="8332"/>
                    <a:pt x="1179" y="8306"/>
                    <a:pt x="1216" y="8268"/>
                  </a:cubicBezTo>
                  <a:cubicBezTo>
                    <a:pt x="1308" y="8177"/>
                    <a:pt x="1308" y="8116"/>
                    <a:pt x="1216" y="8055"/>
                  </a:cubicBezTo>
                  <a:cubicBezTo>
                    <a:pt x="1146" y="7985"/>
                    <a:pt x="1130" y="7914"/>
                    <a:pt x="1169" y="7914"/>
                  </a:cubicBezTo>
                  <a:cubicBezTo>
                    <a:pt x="1180" y="7914"/>
                    <a:pt x="1196" y="7920"/>
                    <a:pt x="1216" y="7934"/>
                  </a:cubicBezTo>
                  <a:cubicBezTo>
                    <a:pt x="1247" y="7964"/>
                    <a:pt x="1262" y="7979"/>
                    <a:pt x="1266" y="7979"/>
                  </a:cubicBezTo>
                  <a:cubicBezTo>
                    <a:pt x="1270" y="7979"/>
                    <a:pt x="1262" y="7964"/>
                    <a:pt x="1247" y="7934"/>
                  </a:cubicBezTo>
                  <a:cubicBezTo>
                    <a:pt x="1247" y="7873"/>
                    <a:pt x="1216" y="7843"/>
                    <a:pt x="1216" y="7812"/>
                  </a:cubicBezTo>
                  <a:cubicBezTo>
                    <a:pt x="1216" y="7791"/>
                    <a:pt x="1201" y="7769"/>
                    <a:pt x="1181" y="7769"/>
                  </a:cubicBezTo>
                  <a:cubicBezTo>
                    <a:pt x="1173" y="7769"/>
                    <a:pt x="1164" y="7773"/>
                    <a:pt x="1156" y="7782"/>
                  </a:cubicBezTo>
                  <a:cubicBezTo>
                    <a:pt x="1216" y="7721"/>
                    <a:pt x="1247" y="7660"/>
                    <a:pt x="1156" y="7630"/>
                  </a:cubicBezTo>
                  <a:lnTo>
                    <a:pt x="1156" y="7569"/>
                  </a:lnTo>
                  <a:cubicBezTo>
                    <a:pt x="1156" y="7569"/>
                    <a:pt x="1156" y="7569"/>
                    <a:pt x="1095" y="7539"/>
                  </a:cubicBezTo>
                  <a:cubicBezTo>
                    <a:pt x="1064" y="7508"/>
                    <a:pt x="1095" y="7478"/>
                    <a:pt x="1125" y="7447"/>
                  </a:cubicBezTo>
                  <a:cubicBezTo>
                    <a:pt x="1156" y="7417"/>
                    <a:pt x="1186" y="7387"/>
                    <a:pt x="1156" y="7387"/>
                  </a:cubicBezTo>
                  <a:cubicBezTo>
                    <a:pt x="1125" y="7387"/>
                    <a:pt x="1064" y="7356"/>
                    <a:pt x="1034" y="7326"/>
                  </a:cubicBezTo>
                  <a:cubicBezTo>
                    <a:pt x="1004" y="7326"/>
                    <a:pt x="1034" y="7295"/>
                    <a:pt x="1064" y="7295"/>
                  </a:cubicBezTo>
                  <a:cubicBezTo>
                    <a:pt x="1095" y="7295"/>
                    <a:pt x="1095" y="7295"/>
                    <a:pt x="1125" y="7235"/>
                  </a:cubicBezTo>
                  <a:cubicBezTo>
                    <a:pt x="1125" y="7204"/>
                    <a:pt x="1125" y="7174"/>
                    <a:pt x="1095" y="7174"/>
                  </a:cubicBezTo>
                  <a:cubicBezTo>
                    <a:pt x="1064" y="7174"/>
                    <a:pt x="1034" y="7022"/>
                    <a:pt x="1064" y="6991"/>
                  </a:cubicBezTo>
                  <a:lnTo>
                    <a:pt x="1064" y="6931"/>
                  </a:lnTo>
                  <a:cubicBezTo>
                    <a:pt x="1034" y="6900"/>
                    <a:pt x="1004" y="6900"/>
                    <a:pt x="1004" y="6870"/>
                  </a:cubicBezTo>
                  <a:cubicBezTo>
                    <a:pt x="1004" y="6870"/>
                    <a:pt x="1004" y="6839"/>
                    <a:pt x="973" y="6809"/>
                  </a:cubicBezTo>
                  <a:cubicBezTo>
                    <a:pt x="973" y="6779"/>
                    <a:pt x="943" y="6779"/>
                    <a:pt x="1004" y="6748"/>
                  </a:cubicBezTo>
                  <a:cubicBezTo>
                    <a:pt x="912" y="6748"/>
                    <a:pt x="912" y="6748"/>
                    <a:pt x="973" y="6718"/>
                  </a:cubicBezTo>
                  <a:cubicBezTo>
                    <a:pt x="1064" y="6687"/>
                    <a:pt x="1064" y="6687"/>
                    <a:pt x="973" y="6687"/>
                  </a:cubicBezTo>
                  <a:cubicBezTo>
                    <a:pt x="943" y="6657"/>
                    <a:pt x="943" y="6657"/>
                    <a:pt x="973" y="6627"/>
                  </a:cubicBezTo>
                  <a:cubicBezTo>
                    <a:pt x="1004" y="6627"/>
                    <a:pt x="1004" y="6596"/>
                    <a:pt x="973" y="6596"/>
                  </a:cubicBezTo>
                  <a:cubicBezTo>
                    <a:pt x="882" y="6596"/>
                    <a:pt x="852" y="6505"/>
                    <a:pt x="912" y="6505"/>
                  </a:cubicBezTo>
                  <a:cubicBezTo>
                    <a:pt x="912" y="6505"/>
                    <a:pt x="912" y="6475"/>
                    <a:pt x="882" y="6444"/>
                  </a:cubicBezTo>
                  <a:cubicBezTo>
                    <a:pt x="943" y="6384"/>
                    <a:pt x="943" y="6384"/>
                    <a:pt x="852" y="6353"/>
                  </a:cubicBezTo>
                  <a:cubicBezTo>
                    <a:pt x="852" y="6353"/>
                    <a:pt x="821" y="6323"/>
                    <a:pt x="852" y="6292"/>
                  </a:cubicBezTo>
                  <a:cubicBezTo>
                    <a:pt x="879" y="6237"/>
                    <a:pt x="882" y="6106"/>
                    <a:pt x="836" y="6106"/>
                  </a:cubicBezTo>
                  <a:cubicBezTo>
                    <a:pt x="832" y="6106"/>
                    <a:pt x="827" y="6107"/>
                    <a:pt x="821" y="6110"/>
                  </a:cubicBezTo>
                  <a:lnTo>
                    <a:pt x="821" y="6080"/>
                  </a:lnTo>
                  <a:cubicBezTo>
                    <a:pt x="852" y="6019"/>
                    <a:pt x="852" y="5988"/>
                    <a:pt x="791" y="5958"/>
                  </a:cubicBezTo>
                  <a:lnTo>
                    <a:pt x="760" y="5958"/>
                  </a:lnTo>
                  <a:cubicBezTo>
                    <a:pt x="791" y="5928"/>
                    <a:pt x="821" y="5897"/>
                    <a:pt x="821" y="5897"/>
                  </a:cubicBezTo>
                  <a:cubicBezTo>
                    <a:pt x="821" y="5867"/>
                    <a:pt x="821" y="5867"/>
                    <a:pt x="791" y="5867"/>
                  </a:cubicBezTo>
                  <a:cubicBezTo>
                    <a:pt x="782" y="5876"/>
                    <a:pt x="776" y="5879"/>
                    <a:pt x="771" y="5879"/>
                  </a:cubicBezTo>
                  <a:cubicBezTo>
                    <a:pt x="760" y="5879"/>
                    <a:pt x="760" y="5858"/>
                    <a:pt x="760" y="5836"/>
                  </a:cubicBezTo>
                  <a:cubicBezTo>
                    <a:pt x="760" y="5806"/>
                    <a:pt x="791" y="5776"/>
                    <a:pt x="821" y="5776"/>
                  </a:cubicBezTo>
                  <a:lnTo>
                    <a:pt x="821" y="5745"/>
                  </a:lnTo>
                  <a:cubicBezTo>
                    <a:pt x="791" y="5755"/>
                    <a:pt x="771" y="5759"/>
                    <a:pt x="758" y="5759"/>
                  </a:cubicBezTo>
                  <a:cubicBezTo>
                    <a:pt x="733" y="5759"/>
                    <a:pt x="740" y="5745"/>
                    <a:pt x="760" y="5745"/>
                  </a:cubicBezTo>
                  <a:cubicBezTo>
                    <a:pt x="791" y="5715"/>
                    <a:pt x="791" y="5684"/>
                    <a:pt x="791" y="5654"/>
                  </a:cubicBezTo>
                  <a:cubicBezTo>
                    <a:pt x="771" y="5654"/>
                    <a:pt x="777" y="5641"/>
                    <a:pt x="784" y="5641"/>
                  </a:cubicBezTo>
                  <a:cubicBezTo>
                    <a:pt x="787" y="5641"/>
                    <a:pt x="791" y="5644"/>
                    <a:pt x="791" y="5654"/>
                  </a:cubicBezTo>
                  <a:lnTo>
                    <a:pt x="821" y="5654"/>
                  </a:lnTo>
                  <a:cubicBezTo>
                    <a:pt x="852" y="5624"/>
                    <a:pt x="821" y="5624"/>
                    <a:pt x="791" y="5624"/>
                  </a:cubicBezTo>
                  <a:lnTo>
                    <a:pt x="791" y="5593"/>
                  </a:lnTo>
                  <a:cubicBezTo>
                    <a:pt x="791" y="5572"/>
                    <a:pt x="776" y="5550"/>
                    <a:pt x="756" y="5550"/>
                  </a:cubicBezTo>
                  <a:cubicBezTo>
                    <a:pt x="748" y="5550"/>
                    <a:pt x="739" y="5554"/>
                    <a:pt x="730" y="5563"/>
                  </a:cubicBezTo>
                  <a:cubicBezTo>
                    <a:pt x="700" y="5563"/>
                    <a:pt x="669" y="5563"/>
                    <a:pt x="669" y="5532"/>
                  </a:cubicBezTo>
                  <a:cubicBezTo>
                    <a:pt x="700" y="5532"/>
                    <a:pt x="730" y="5532"/>
                    <a:pt x="730" y="5502"/>
                  </a:cubicBezTo>
                  <a:cubicBezTo>
                    <a:pt x="730" y="5472"/>
                    <a:pt x="760" y="5472"/>
                    <a:pt x="760" y="5472"/>
                  </a:cubicBezTo>
                  <a:cubicBezTo>
                    <a:pt x="771" y="5475"/>
                    <a:pt x="779" y="5477"/>
                    <a:pt x="785" y="5477"/>
                  </a:cubicBezTo>
                  <a:cubicBezTo>
                    <a:pt x="838" y="5477"/>
                    <a:pt x="787" y="5380"/>
                    <a:pt x="760" y="5380"/>
                  </a:cubicBezTo>
                  <a:cubicBezTo>
                    <a:pt x="669" y="5320"/>
                    <a:pt x="669" y="5320"/>
                    <a:pt x="730" y="5289"/>
                  </a:cubicBezTo>
                  <a:cubicBezTo>
                    <a:pt x="791" y="5289"/>
                    <a:pt x="730" y="5259"/>
                    <a:pt x="608" y="5228"/>
                  </a:cubicBezTo>
                  <a:lnTo>
                    <a:pt x="517" y="5228"/>
                  </a:lnTo>
                  <a:lnTo>
                    <a:pt x="608" y="5198"/>
                  </a:lnTo>
                  <a:cubicBezTo>
                    <a:pt x="760" y="5168"/>
                    <a:pt x="760" y="5168"/>
                    <a:pt x="669" y="5107"/>
                  </a:cubicBezTo>
                  <a:cubicBezTo>
                    <a:pt x="639" y="5046"/>
                    <a:pt x="639" y="5046"/>
                    <a:pt x="669" y="5046"/>
                  </a:cubicBezTo>
                  <a:cubicBezTo>
                    <a:pt x="700" y="5046"/>
                    <a:pt x="700" y="5016"/>
                    <a:pt x="669" y="4925"/>
                  </a:cubicBezTo>
                  <a:cubicBezTo>
                    <a:pt x="669" y="4864"/>
                    <a:pt x="669" y="4833"/>
                    <a:pt x="639" y="4833"/>
                  </a:cubicBezTo>
                  <a:lnTo>
                    <a:pt x="608" y="4773"/>
                  </a:lnTo>
                  <a:cubicBezTo>
                    <a:pt x="673" y="4751"/>
                    <a:pt x="661" y="4730"/>
                    <a:pt x="628" y="4730"/>
                  </a:cubicBezTo>
                  <a:cubicBezTo>
                    <a:pt x="614" y="4730"/>
                    <a:pt x="596" y="4733"/>
                    <a:pt x="578" y="4742"/>
                  </a:cubicBezTo>
                  <a:lnTo>
                    <a:pt x="578" y="4681"/>
                  </a:lnTo>
                  <a:lnTo>
                    <a:pt x="608" y="4681"/>
                  </a:lnTo>
                  <a:cubicBezTo>
                    <a:pt x="639" y="4681"/>
                    <a:pt x="639" y="4621"/>
                    <a:pt x="608" y="4408"/>
                  </a:cubicBezTo>
                  <a:cubicBezTo>
                    <a:pt x="578" y="4195"/>
                    <a:pt x="578" y="4165"/>
                    <a:pt x="487" y="4165"/>
                  </a:cubicBezTo>
                  <a:cubicBezTo>
                    <a:pt x="426" y="4165"/>
                    <a:pt x="426" y="4134"/>
                    <a:pt x="487" y="4104"/>
                  </a:cubicBezTo>
                  <a:cubicBezTo>
                    <a:pt x="517" y="4104"/>
                    <a:pt x="548" y="4073"/>
                    <a:pt x="517" y="4073"/>
                  </a:cubicBezTo>
                  <a:cubicBezTo>
                    <a:pt x="517" y="4073"/>
                    <a:pt x="517" y="4043"/>
                    <a:pt x="548" y="4013"/>
                  </a:cubicBezTo>
                  <a:cubicBezTo>
                    <a:pt x="608" y="3921"/>
                    <a:pt x="548" y="3891"/>
                    <a:pt x="517" y="3891"/>
                  </a:cubicBezTo>
                  <a:cubicBezTo>
                    <a:pt x="498" y="3910"/>
                    <a:pt x="488" y="3917"/>
                    <a:pt x="484" y="3917"/>
                  </a:cubicBezTo>
                  <a:cubicBezTo>
                    <a:pt x="475" y="3917"/>
                    <a:pt x="496" y="3882"/>
                    <a:pt x="517" y="3861"/>
                  </a:cubicBezTo>
                  <a:cubicBezTo>
                    <a:pt x="528" y="3850"/>
                    <a:pt x="539" y="3838"/>
                    <a:pt x="548" y="3830"/>
                  </a:cubicBezTo>
                  <a:lnTo>
                    <a:pt x="548" y="3830"/>
                  </a:lnTo>
                  <a:cubicBezTo>
                    <a:pt x="517" y="3800"/>
                    <a:pt x="456" y="3648"/>
                    <a:pt x="517" y="3648"/>
                  </a:cubicBezTo>
                  <a:lnTo>
                    <a:pt x="517" y="3587"/>
                  </a:lnTo>
                  <a:cubicBezTo>
                    <a:pt x="487" y="3587"/>
                    <a:pt x="456" y="3526"/>
                    <a:pt x="456" y="3496"/>
                  </a:cubicBezTo>
                  <a:cubicBezTo>
                    <a:pt x="456" y="3435"/>
                    <a:pt x="456" y="3405"/>
                    <a:pt x="487" y="3405"/>
                  </a:cubicBezTo>
                  <a:cubicBezTo>
                    <a:pt x="495" y="3413"/>
                    <a:pt x="501" y="3417"/>
                    <a:pt x="505" y="3417"/>
                  </a:cubicBezTo>
                  <a:cubicBezTo>
                    <a:pt x="515" y="3417"/>
                    <a:pt x="509" y="3388"/>
                    <a:pt x="487" y="3344"/>
                  </a:cubicBezTo>
                  <a:cubicBezTo>
                    <a:pt x="487" y="3314"/>
                    <a:pt x="426" y="3283"/>
                    <a:pt x="396" y="3283"/>
                  </a:cubicBezTo>
                  <a:cubicBezTo>
                    <a:pt x="365" y="3283"/>
                    <a:pt x="335" y="3253"/>
                    <a:pt x="335" y="3222"/>
                  </a:cubicBezTo>
                  <a:lnTo>
                    <a:pt x="456" y="3222"/>
                  </a:lnTo>
                  <a:cubicBezTo>
                    <a:pt x="456" y="3192"/>
                    <a:pt x="456" y="3162"/>
                    <a:pt x="396" y="3162"/>
                  </a:cubicBezTo>
                  <a:cubicBezTo>
                    <a:pt x="456" y="3131"/>
                    <a:pt x="456" y="3101"/>
                    <a:pt x="456" y="3070"/>
                  </a:cubicBezTo>
                  <a:cubicBezTo>
                    <a:pt x="456" y="3010"/>
                    <a:pt x="456" y="2949"/>
                    <a:pt x="426" y="2918"/>
                  </a:cubicBezTo>
                  <a:cubicBezTo>
                    <a:pt x="487" y="2888"/>
                    <a:pt x="517" y="2736"/>
                    <a:pt x="456" y="2706"/>
                  </a:cubicBezTo>
                  <a:cubicBezTo>
                    <a:pt x="426" y="2706"/>
                    <a:pt x="426" y="2675"/>
                    <a:pt x="456" y="2645"/>
                  </a:cubicBezTo>
                  <a:cubicBezTo>
                    <a:pt x="487" y="2645"/>
                    <a:pt x="487" y="2645"/>
                    <a:pt x="456" y="2614"/>
                  </a:cubicBezTo>
                  <a:cubicBezTo>
                    <a:pt x="426" y="2584"/>
                    <a:pt x="487" y="2554"/>
                    <a:pt x="517" y="2523"/>
                  </a:cubicBezTo>
                  <a:cubicBezTo>
                    <a:pt x="608" y="2523"/>
                    <a:pt x="608" y="2493"/>
                    <a:pt x="578" y="2462"/>
                  </a:cubicBezTo>
                  <a:cubicBezTo>
                    <a:pt x="548" y="2402"/>
                    <a:pt x="578" y="2341"/>
                    <a:pt x="578" y="2341"/>
                  </a:cubicBezTo>
                  <a:cubicBezTo>
                    <a:pt x="548" y="2280"/>
                    <a:pt x="578" y="2250"/>
                    <a:pt x="517" y="2250"/>
                  </a:cubicBezTo>
                  <a:cubicBezTo>
                    <a:pt x="487" y="2250"/>
                    <a:pt x="456" y="2219"/>
                    <a:pt x="456" y="2219"/>
                  </a:cubicBezTo>
                  <a:cubicBezTo>
                    <a:pt x="456" y="2184"/>
                    <a:pt x="467" y="2169"/>
                    <a:pt x="475" y="2169"/>
                  </a:cubicBezTo>
                  <a:cubicBezTo>
                    <a:pt x="482" y="2169"/>
                    <a:pt x="487" y="2176"/>
                    <a:pt x="487" y="2189"/>
                  </a:cubicBezTo>
                  <a:cubicBezTo>
                    <a:pt x="487" y="2219"/>
                    <a:pt x="487" y="2227"/>
                    <a:pt x="494" y="2227"/>
                  </a:cubicBezTo>
                  <a:cubicBezTo>
                    <a:pt x="502" y="2227"/>
                    <a:pt x="517" y="2219"/>
                    <a:pt x="548" y="2219"/>
                  </a:cubicBezTo>
                  <a:cubicBezTo>
                    <a:pt x="578" y="2189"/>
                    <a:pt x="608" y="2159"/>
                    <a:pt x="608" y="2128"/>
                  </a:cubicBezTo>
                  <a:cubicBezTo>
                    <a:pt x="639" y="2098"/>
                    <a:pt x="639" y="2037"/>
                    <a:pt x="669" y="2007"/>
                  </a:cubicBezTo>
                  <a:cubicBezTo>
                    <a:pt x="730" y="1946"/>
                    <a:pt x="730" y="1946"/>
                    <a:pt x="700" y="1915"/>
                  </a:cubicBezTo>
                  <a:cubicBezTo>
                    <a:pt x="697" y="1914"/>
                    <a:pt x="694" y="1912"/>
                    <a:pt x="691" y="1911"/>
                  </a:cubicBezTo>
                  <a:lnTo>
                    <a:pt x="691" y="1911"/>
                  </a:lnTo>
                  <a:cubicBezTo>
                    <a:pt x="778" y="1878"/>
                    <a:pt x="880" y="1667"/>
                    <a:pt x="852" y="1611"/>
                  </a:cubicBezTo>
                  <a:lnTo>
                    <a:pt x="852" y="1611"/>
                  </a:lnTo>
                  <a:lnTo>
                    <a:pt x="882" y="1642"/>
                  </a:lnTo>
                  <a:cubicBezTo>
                    <a:pt x="912" y="1642"/>
                    <a:pt x="943" y="1611"/>
                    <a:pt x="943" y="1581"/>
                  </a:cubicBezTo>
                  <a:cubicBezTo>
                    <a:pt x="973" y="1551"/>
                    <a:pt x="1004" y="1459"/>
                    <a:pt x="1064" y="1399"/>
                  </a:cubicBezTo>
                  <a:cubicBezTo>
                    <a:pt x="1125" y="1307"/>
                    <a:pt x="1186" y="1247"/>
                    <a:pt x="1156" y="1247"/>
                  </a:cubicBezTo>
                  <a:cubicBezTo>
                    <a:pt x="1171" y="1231"/>
                    <a:pt x="1178" y="1224"/>
                    <a:pt x="1186" y="1224"/>
                  </a:cubicBezTo>
                  <a:cubicBezTo>
                    <a:pt x="1194" y="1224"/>
                    <a:pt x="1201" y="1231"/>
                    <a:pt x="1216" y="1247"/>
                  </a:cubicBezTo>
                  <a:cubicBezTo>
                    <a:pt x="1216" y="1262"/>
                    <a:pt x="1216" y="1269"/>
                    <a:pt x="1220" y="1269"/>
                  </a:cubicBezTo>
                  <a:cubicBezTo>
                    <a:pt x="1224" y="1269"/>
                    <a:pt x="1232" y="1262"/>
                    <a:pt x="1247" y="1247"/>
                  </a:cubicBezTo>
                  <a:cubicBezTo>
                    <a:pt x="1277" y="1216"/>
                    <a:pt x="1247" y="1216"/>
                    <a:pt x="1216" y="1186"/>
                  </a:cubicBezTo>
                  <a:cubicBezTo>
                    <a:pt x="1186" y="1155"/>
                    <a:pt x="1216" y="1125"/>
                    <a:pt x="1277" y="1125"/>
                  </a:cubicBezTo>
                  <a:cubicBezTo>
                    <a:pt x="1338" y="1125"/>
                    <a:pt x="1429" y="1034"/>
                    <a:pt x="1429" y="973"/>
                  </a:cubicBezTo>
                  <a:cubicBezTo>
                    <a:pt x="1449" y="973"/>
                    <a:pt x="1470" y="960"/>
                    <a:pt x="1481" y="960"/>
                  </a:cubicBezTo>
                  <a:cubicBezTo>
                    <a:pt x="1486" y="960"/>
                    <a:pt x="1490" y="963"/>
                    <a:pt x="1490" y="973"/>
                  </a:cubicBezTo>
                  <a:cubicBezTo>
                    <a:pt x="1512" y="984"/>
                    <a:pt x="1534" y="991"/>
                    <a:pt x="1554" y="991"/>
                  </a:cubicBezTo>
                  <a:cubicBezTo>
                    <a:pt x="1587" y="991"/>
                    <a:pt x="1611" y="970"/>
                    <a:pt x="1611" y="912"/>
                  </a:cubicBezTo>
                  <a:cubicBezTo>
                    <a:pt x="1627" y="897"/>
                    <a:pt x="1634" y="890"/>
                    <a:pt x="1638" y="890"/>
                  </a:cubicBezTo>
                  <a:cubicBezTo>
                    <a:pt x="1642" y="890"/>
                    <a:pt x="1642" y="897"/>
                    <a:pt x="1642" y="912"/>
                  </a:cubicBezTo>
                  <a:cubicBezTo>
                    <a:pt x="1672" y="928"/>
                    <a:pt x="1687" y="943"/>
                    <a:pt x="1695" y="943"/>
                  </a:cubicBezTo>
                  <a:cubicBezTo>
                    <a:pt x="1703" y="943"/>
                    <a:pt x="1703" y="928"/>
                    <a:pt x="1703" y="882"/>
                  </a:cubicBezTo>
                  <a:cubicBezTo>
                    <a:pt x="1733" y="821"/>
                    <a:pt x="1794" y="791"/>
                    <a:pt x="1855" y="791"/>
                  </a:cubicBezTo>
                  <a:cubicBezTo>
                    <a:pt x="1885" y="791"/>
                    <a:pt x="1885" y="760"/>
                    <a:pt x="1885" y="730"/>
                  </a:cubicBezTo>
                  <a:cubicBezTo>
                    <a:pt x="1883" y="728"/>
                    <a:pt x="1881" y="726"/>
                    <a:pt x="1879" y="724"/>
                  </a:cubicBezTo>
                  <a:lnTo>
                    <a:pt x="1879" y="724"/>
                  </a:lnTo>
                  <a:cubicBezTo>
                    <a:pt x="1892" y="736"/>
                    <a:pt x="1900" y="742"/>
                    <a:pt x="1905" y="742"/>
                  </a:cubicBezTo>
                  <a:cubicBezTo>
                    <a:pt x="1915" y="742"/>
                    <a:pt x="1915" y="719"/>
                    <a:pt x="1915" y="669"/>
                  </a:cubicBezTo>
                  <a:cubicBezTo>
                    <a:pt x="1900" y="654"/>
                    <a:pt x="1900" y="646"/>
                    <a:pt x="1908" y="646"/>
                  </a:cubicBezTo>
                  <a:cubicBezTo>
                    <a:pt x="1915" y="646"/>
                    <a:pt x="1931" y="654"/>
                    <a:pt x="1946" y="669"/>
                  </a:cubicBezTo>
                  <a:cubicBezTo>
                    <a:pt x="1956" y="679"/>
                    <a:pt x="1966" y="683"/>
                    <a:pt x="1975" y="683"/>
                  </a:cubicBezTo>
                  <a:cubicBezTo>
                    <a:pt x="1993" y="683"/>
                    <a:pt x="2007" y="669"/>
                    <a:pt x="2007" y="669"/>
                  </a:cubicBezTo>
                  <a:cubicBezTo>
                    <a:pt x="2037" y="669"/>
                    <a:pt x="2128" y="578"/>
                    <a:pt x="2250" y="548"/>
                  </a:cubicBezTo>
                  <a:cubicBezTo>
                    <a:pt x="2463" y="487"/>
                    <a:pt x="2554" y="456"/>
                    <a:pt x="2523" y="426"/>
                  </a:cubicBezTo>
                  <a:cubicBezTo>
                    <a:pt x="2539" y="411"/>
                    <a:pt x="2546" y="403"/>
                    <a:pt x="2554" y="403"/>
                  </a:cubicBezTo>
                  <a:cubicBezTo>
                    <a:pt x="2561" y="403"/>
                    <a:pt x="2569" y="411"/>
                    <a:pt x="2584" y="426"/>
                  </a:cubicBezTo>
                  <a:cubicBezTo>
                    <a:pt x="2594" y="436"/>
                    <a:pt x="2604" y="440"/>
                    <a:pt x="2615" y="440"/>
                  </a:cubicBezTo>
                  <a:cubicBezTo>
                    <a:pt x="2635" y="440"/>
                    <a:pt x="2655" y="426"/>
                    <a:pt x="2675" y="426"/>
                  </a:cubicBezTo>
                  <a:cubicBezTo>
                    <a:pt x="2706" y="426"/>
                    <a:pt x="2736" y="426"/>
                    <a:pt x="2736" y="456"/>
                  </a:cubicBezTo>
                  <a:cubicBezTo>
                    <a:pt x="2766" y="426"/>
                    <a:pt x="2766" y="426"/>
                    <a:pt x="2766" y="426"/>
                  </a:cubicBezTo>
                  <a:cubicBezTo>
                    <a:pt x="2782" y="441"/>
                    <a:pt x="2789" y="449"/>
                    <a:pt x="2797" y="449"/>
                  </a:cubicBezTo>
                  <a:cubicBezTo>
                    <a:pt x="2804" y="449"/>
                    <a:pt x="2812" y="441"/>
                    <a:pt x="2827" y="426"/>
                  </a:cubicBezTo>
                  <a:cubicBezTo>
                    <a:pt x="2842" y="380"/>
                    <a:pt x="2850" y="358"/>
                    <a:pt x="2854" y="358"/>
                  </a:cubicBezTo>
                  <a:cubicBezTo>
                    <a:pt x="2858" y="358"/>
                    <a:pt x="2858" y="380"/>
                    <a:pt x="2858" y="426"/>
                  </a:cubicBezTo>
                  <a:cubicBezTo>
                    <a:pt x="2858" y="447"/>
                    <a:pt x="2903" y="469"/>
                    <a:pt x="2919" y="469"/>
                  </a:cubicBezTo>
                  <a:cubicBezTo>
                    <a:pt x="2926" y="469"/>
                    <a:pt x="2927" y="465"/>
                    <a:pt x="2918" y="456"/>
                  </a:cubicBezTo>
                  <a:cubicBezTo>
                    <a:pt x="2918" y="396"/>
                    <a:pt x="2979" y="396"/>
                    <a:pt x="2979" y="365"/>
                  </a:cubicBezTo>
                  <a:cubicBezTo>
                    <a:pt x="3010" y="365"/>
                    <a:pt x="3040" y="365"/>
                    <a:pt x="3040" y="396"/>
                  </a:cubicBezTo>
                  <a:cubicBezTo>
                    <a:pt x="3049" y="405"/>
                    <a:pt x="3068" y="408"/>
                    <a:pt x="3091" y="408"/>
                  </a:cubicBezTo>
                  <a:cubicBezTo>
                    <a:pt x="3146" y="408"/>
                    <a:pt x="3222" y="387"/>
                    <a:pt x="3222" y="365"/>
                  </a:cubicBezTo>
                  <a:cubicBezTo>
                    <a:pt x="3222" y="350"/>
                    <a:pt x="3230" y="342"/>
                    <a:pt x="3238" y="342"/>
                  </a:cubicBezTo>
                  <a:cubicBezTo>
                    <a:pt x="3245" y="342"/>
                    <a:pt x="3253" y="350"/>
                    <a:pt x="3253" y="365"/>
                  </a:cubicBezTo>
                  <a:cubicBezTo>
                    <a:pt x="3253" y="396"/>
                    <a:pt x="3283" y="396"/>
                    <a:pt x="3314" y="396"/>
                  </a:cubicBezTo>
                  <a:cubicBezTo>
                    <a:pt x="3323" y="387"/>
                    <a:pt x="3329" y="383"/>
                    <a:pt x="3333" y="383"/>
                  </a:cubicBezTo>
                  <a:cubicBezTo>
                    <a:pt x="3344" y="383"/>
                    <a:pt x="3344" y="405"/>
                    <a:pt x="3344" y="426"/>
                  </a:cubicBezTo>
                  <a:cubicBezTo>
                    <a:pt x="3314" y="487"/>
                    <a:pt x="3344" y="487"/>
                    <a:pt x="3374" y="487"/>
                  </a:cubicBezTo>
                  <a:cubicBezTo>
                    <a:pt x="3390" y="472"/>
                    <a:pt x="3428" y="464"/>
                    <a:pt x="3469" y="464"/>
                  </a:cubicBezTo>
                  <a:cubicBezTo>
                    <a:pt x="3511" y="464"/>
                    <a:pt x="3557" y="472"/>
                    <a:pt x="3587" y="487"/>
                  </a:cubicBezTo>
                  <a:cubicBezTo>
                    <a:pt x="3739" y="487"/>
                    <a:pt x="3770" y="456"/>
                    <a:pt x="3830" y="426"/>
                  </a:cubicBezTo>
                  <a:lnTo>
                    <a:pt x="3891" y="365"/>
                  </a:lnTo>
                  <a:lnTo>
                    <a:pt x="3861" y="426"/>
                  </a:lnTo>
                  <a:cubicBezTo>
                    <a:pt x="3861" y="456"/>
                    <a:pt x="3861" y="517"/>
                    <a:pt x="3861" y="517"/>
                  </a:cubicBezTo>
                  <a:cubicBezTo>
                    <a:pt x="3869" y="525"/>
                    <a:pt x="3875" y="529"/>
                    <a:pt x="3879" y="529"/>
                  </a:cubicBezTo>
                  <a:cubicBezTo>
                    <a:pt x="3891" y="529"/>
                    <a:pt x="3891" y="501"/>
                    <a:pt x="3891" y="456"/>
                  </a:cubicBezTo>
                  <a:cubicBezTo>
                    <a:pt x="3900" y="447"/>
                    <a:pt x="3909" y="444"/>
                    <a:pt x="3918" y="444"/>
                  </a:cubicBezTo>
                  <a:cubicBezTo>
                    <a:pt x="3939" y="444"/>
                    <a:pt x="3961" y="465"/>
                    <a:pt x="3982" y="487"/>
                  </a:cubicBezTo>
                  <a:cubicBezTo>
                    <a:pt x="4000" y="522"/>
                    <a:pt x="4018" y="537"/>
                    <a:pt x="4036" y="537"/>
                  </a:cubicBezTo>
                  <a:cubicBezTo>
                    <a:pt x="4048" y="537"/>
                    <a:pt x="4061" y="530"/>
                    <a:pt x="4074" y="517"/>
                  </a:cubicBezTo>
                  <a:cubicBezTo>
                    <a:pt x="4104" y="548"/>
                    <a:pt x="4134" y="548"/>
                    <a:pt x="4134" y="578"/>
                  </a:cubicBezTo>
                  <a:cubicBezTo>
                    <a:pt x="4149" y="593"/>
                    <a:pt x="4157" y="601"/>
                    <a:pt x="4165" y="601"/>
                  </a:cubicBezTo>
                  <a:cubicBezTo>
                    <a:pt x="4172" y="601"/>
                    <a:pt x="4180" y="593"/>
                    <a:pt x="4195" y="578"/>
                  </a:cubicBezTo>
                  <a:cubicBezTo>
                    <a:pt x="4195" y="563"/>
                    <a:pt x="4203" y="555"/>
                    <a:pt x="4210" y="555"/>
                  </a:cubicBezTo>
                  <a:cubicBezTo>
                    <a:pt x="4218" y="555"/>
                    <a:pt x="4225" y="563"/>
                    <a:pt x="4225" y="578"/>
                  </a:cubicBezTo>
                  <a:cubicBezTo>
                    <a:pt x="4225" y="646"/>
                    <a:pt x="4260" y="681"/>
                    <a:pt x="4290" y="681"/>
                  </a:cubicBezTo>
                  <a:cubicBezTo>
                    <a:pt x="4300" y="681"/>
                    <a:pt x="4309" y="677"/>
                    <a:pt x="4317" y="669"/>
                  </a:cubicBezTo>
                  <a:cubicBezTo>
                    <a:pt x="4317" y="654"/>
                    <a:pt x="4324" y="646"/>
                    <a:pt x="4336" y="646"/>
                  </a:cubicBezTo>
                  <a:cubicBezTo>
                    <a:pt x="4347" y="646"/>
                    <a:pt x="4362" y="654"/>
                    <a:pt x="4377" y="669"/>
                  </a:cubicBezTo>
                  <a:cubicBezTo>
                    <a:pt x="4398" y="669"/>
                    <a:pt x="4418" y="683"/>
                    <a:pt x="4438" y="683"/>
                  </a:cubicBezTo>
                  <a:cubicBezTo>
                    <a:pt x="4448" y="683"/>
                    <a:pt x="4459" y="679"/>
                    <a:pt x="4469" y="669"/>
                  </a:cubicBezTo>
                  <a:cubicBezTo>
                    <a:pt x="4499" y="669"/>
                    <a:pt x="4529" y="700"/>
                    <a:pt x="4529" y="700"/>
                  </a:cubicBezTo>
                  <a:cubicBezTo>
                    <a:pt x="4529" y="700"/>
                    <a:pt x="4516" y="713"/>
                    <a:pt x="4498" y="713"/>
                  </a:cubicBezTo>
                  <a:cubicBezTo>
                    <a:pt x="4489" y="713"/>
                    <a:pt x="4479" y="710"/>
                    <a:pt x="4469" y="700"/>
                  </a:cubicBezTo>
                  <a:lnTo>
                    <a:pt x="4469" y="760"/>
                  </a:lnTo>
                  <a:cubicBezTo>
                    <a:pt x="4529" y="791"/>
                    <a:pt x="4560" y="791"/>
                    <a:pt x="4590" y="791"/>
                  </a:cubicBezTo>
                  <a:cubicBezTo>
                    <a:pt x="4621" y="760"/>
                    <a:pt x="4636" y="745"/>
                    <a:pt x="4640" y="745"/>
                  </a:cubicBezTo>
                  <a:cubicBezTo>
                    <a:pt x="4643" y="745"/>
                    <a:pt x="4636" y="760"/>
                    <a:pt x="4621" y="791"/>
                  </a:cubicBezTo>
                  <a:cubicBezTo>
                    <a:pt x="4596" y="815"/>
                    <a:pt x="4591" y="860"/>
                    <a:pt x="4623" y="860"/>
                  </a:cubicBezTo>
                  <a:cubicBezTo>
                    <a:pt x="4630" y="860"/>
                    <a:pt x="4639" y="857"/>
                    <a:pt x="4651" y="852"/>
                  </a:cubicBezTo>
                  <a:cubicBezTo>
                    <a:pt x="4669" y="843"/>
                    <a:pt x="4681" y="839"/>
                    <a:pt x="4690" y="839"/>
                  </a:cubicBezTo>
                  <a:cubicBezTo>
                    <a:pt x="4709" y="839"/>
                    <a:pt x="4703" y="860"/>
                    <a:pt x="4681" y="882"/>
                  </a:cubicBezTo>
                  <a:cubicBezTo>
                    <a:pt x="4621" y="943"/>
                    <a:pt x="4621" y="943"/>
                    <a:pt x="4742" y="943"/>
                  </a:cubicBezTo>
                  <a:cubicBezTo>
                    <a:pt x="4803" y="973"/>
                    <a:pt x="4894" y="1004"/>
                    <a:pt x="4955" y="1064"/>
                  </a:cubicBezTo>
                  <a:cubicBezTo>
                    <a:pt x="5046" y="1125"/>
                    <a:pt x="5077" y="1155"/>
                    <a:pt x="5077" y="1216"/>
                  </a:cubicBezTo>
                  <a:cubicBezTo>
                    <a:pt x="5034" y="1238"/>
                    <a:pt x="5036" y="1259"/>
                    <a:pt x="5041" y="1259"/>
                  </a:cubicBezTo>
                  <a:cubicBezTo>
                    <a:pt x="5044" y="1259"/>
                    <a:pt x="5046" y="1256"/>
                    <a:pt x="5046" y="1247"/>
                  </a:cubicBezTo>
                  <a:cubicBezTo>
                    <a:pt x="5072" y="1221"/>
                    <a:pt x="5087" y="1212"/>
                    <a:pt x="5100" y="1212"/>
                  </a:cubicBezTo>
                  <a:cubicBezTo>
                    <a:pt x="5118" y="1212"/>
                    <a:pt x="5133" y="1229"/>
                    <a:pt x="5168" y="1247"/>
                  </a:cubicBezTo>
                  <a:cubicBezTo>
                    <a:pt x="5198" y="1338"/>
                    <a:pt x="5259" y="1368"/>
                    <a:pt x="5289" y="1368"/>
                  </a:cubicBezTo>
                  <a:cubicBezTo>
                    <a:pt x="5289" y="1338"/>
                    <a:pt x="5259" y="1307"/>
                    <a:pt x="5259" y="1307"/>
                  </a:cubicBezTo>
                  <a:cubicBezTo>
                    <a:pt x="5275" y="1299"/>
                    <a:pt x="5289" y="1296"/>
                    <a:pt x="5301" y="1296"/>
                  </a:cubicBezTo>
                  <a:cubicBezTo>
                    <a:pt x="5334" y="1296"/>
                    <a:pt x="5350" y="1324"/>
                    <a:pt x="5350" y="1368"/>
                  </a:cubicBezTo>
                  <a:cubicBezTo>
                    <a:pt x="5381" y="1368"/>
                    <a:pt x="5350" y="1399"/>
                    <a:pt x="5320" y="1429"/>
                  </a:cubicBezTo>
                  <a:cubicBezTo>
                    <a:pt x="5289" y="1459"/>
                    <a:pt x="5259" y="1490"/>
                    <a:pt x="5289" y="1520"/>
                  </a:cubicBezTo>
                  <a:cubicBezTo>
                    <a:pt x="5310" y="1520"/>
                    <a:pt x="5316" y="1534"/>
                    <a:pt x="5319" y="1534"/>
                  </a:cubicBezTo>
                  <a:cubicBezTo>
                    <a:pt x="5320" y="1534"/>
                    <a:pt x="5320" y="1530"/>
                    <a:pt x="5320" y="1520"/>
                  </a:cubicBezTo>
                  <a:cubicBezTo>
                    <a:pt x="5335" y="1505"/>
                    <a:pt x="5343" y="1497"/>
                    <a:pt x="5350" y="1497"/>
                  </a:cubicBezTo>
                  <a:cubicBezTo>
                    <a:pt x="5358" y="1497"/>
                    <a:pt x="5365" y="1505"/>
                    <a:pt x="5381" y="1520"/>
                  </a:cubicBezTo>
                  <a:cubicBezTo>
                    <a:pt x="5381" y="1520"/>
                    <a:pt x="5411" y="1551"/>
                    <a:pt x="5441" y="1551"/>
                  </a:cubicBezTo>
                  <a:cubicBezTo>
                    <a:pt x="5450" y="1542"/>
                    <a:pt x="5459" y="1538"/>
                    <a:pt x="5467" y="1538"/>
                  </a:cubicBezTo>
                  <a:cubicBezTo>
                    <a:pt x="5487" y="1538"/>
                    <a:pt x="5502" y="1560"/>
                    <a:pt x="5502" y="1581"/>
                  </a:cubicBezTo>
                  <a:cubicBezTo>
                    <a:pt x="5502" y="1611"/>
                    <a:pt x="5533" y="1672"/>
                    <a:pt x="5533" y="1672"/>
                  </a:cubicBezTo>
                  <a:lnTo>
                    <a:pt x="5502" y="1672"/>
                  </a:lnTo>
                  <a:cubicBezTo>
                    <a:pt x="5472" y="1703"/>
                    <a:pt x="5441" y="1733"/>
                    <a:pt x="5441" y="1733"/>
                  </a:cubicBezTo>
                  <a:cubicBezTo>
                    <a:pt x="5472" y="1763"/>
                    <a:pt x="5502" y="1763"/>
                    <a:pt x="5502" y="1763"/>
                  </a:cubicBezTo>
                  <a:cubicBezTo>
                    <a:pt x="5502" y="1761"/>
                    <a:pt x="5503" y="1759"/>
                    <a:pt x="5504" y="1759"/>
                  </a:cubicBezTo>
                  <a:cubicBezTo>
                    <a:pt x="5518" y="1759"/>
                    <a:pt x="5599" y="1898"/>
                    <a:pt x="5654" y="2037"/>
                  </a:cubicBezTo>
                  <a:cubicBezTo>
                    <a:pt x="5745" y="2189"/>
                    <a:pt x="5776" y="2341"/>
                    <a:pt x="5806" y="2402"/>
                  </a:cubicBezTo>
                  <a:cubicBezTo>
                    <a:pt x="5781" y="2451"/>
                    <a:pt x="5797" y="2501"/>
                    <a:pt x="5820" y="2501"/>
                  </a:cubicBezTo>
                  <a:cubicBezTo>
                    <a:pt x="5825" y="2501"/>
                    <a:pt x="5831" y="2498"/>
                    <a:pt x="5836" y="2493"/>
                  </a:cubicBezTo>
                  <a:cubicBezTo>
                    <a:pt x="5867" y="2493"/>
                    <a:pt x="5897" y="2614"/>
                    <a:pt x="5928" y="2766"/>
                  </a:cubicBezTo>
                  <a:cubicBezTo>
                    <a:pt x="5928" y="2933"/>
                    <a:pt x="5953" y="3074"/>
                    <a:pt x="5981" y="3074"/>
                  </a:cubicBezTo>
                  <a:cubicBezTo>
                    <a:pt x="5983" y="3074"/>
                    <a:pt x="5986" y="3073"/>
                    <a:pt x="5988" y="3070"/>
                  </a:cubicBezTo>
                  <a:cubicBezTo>
                    <a:pt x="5988" y="3070"/>
                    <a:pt x="5988" y="3101"/>
                    <a:pt x="6019" y="3162"/>
                  </a:cubicBezTo>
                  <a:cubicBezTo>
                    <a:pt x="6019" y="3222"/>
                    <a:pt x="6049" y="3253"/>
                    <a:pt x="6049" y="3283"/>
                  </a:cubicBezTo>
                  <a:cubicBezTo>
                    <a:pt x="6110" y="3314"/>
                    <a:pt x="6110" y="3314"/>
                    <a:pt x="6080" y="3314"/>
                  </a:cubicBezTo>
                  <a:cubicBezTo>
                    <a:pt x="6019" y="3314"/>
                    <a:pt x="5988" y="3314"/>
                    <a:pt x="5988" y="3344"/>
                  </a:cubicBezTo>
                  <a:cubicBezTo>
                    <a:pt x="6006" y="3380"/>
                    <a:pt x="6024" y="3394"/>
                    <a:pt x="6042" y="3394"/>
                  </a:cubicBezTo>
                  <a:cubicBezTo>
                    <a:pt x="6054" y="3394"/>
                    <a:pt x="6067" y="3387"/>
                    <a:pt x="6080" y="3374"/>
                  </a:cubicBezTo>
                  <a:cubicBezTo>
                    <a:pt x="6110" y="3374"/>
                    <a:pt x="6110" y="3405"/>
                    <a:pt x="6110" y="3405"/>
                  </a:cubicBezTo>
                  <a:cubicBezTo>
                    <a:pt x="6110" y="3435"/>
                    <a:pt x="6110" y="3435"/>
                    <a:pt x="6080" y="3435"/>
                  </a:cubicBezTo>
                  <a:lnTo>
                    <a:pt x="6019" y="3435"/>
                  </a:lnTo>
                  <a:lnTo>
                    <a:pt x="6019" y="3466"/>
                  </a:lnTo>
                  <a:cubicBezTo>
                    <a:pt x="6049" y="3466"/>
                    <a:pt x="6049" y="3496"/>
                    <a:pt x="6049" y="3496"/>
                  </a:cubicBezTo>
                  <a:cubicBezTo>
                    <a:pt x="6080" y="3526"/>
                    <a:pt x="6080" y="3526"/>
                    <a:pt x="5988" y="3526"/>
                  </a:cubicBezTo>
                  <a:cubicBezTo>
                    <a:pt x="5928" y="3557"/>
                    <a:pt x="5928" y="3557"/>
                    <a:pt x="6019" y="3587"/>
                  </a:cubicBezTo>
                  <a:lnTo>
                    <a:pt x="6049" y="3618"/>
                  </a:lnTo>
                  <a:cubicBezTo>
                    <a:pt x="5988" y="3678"/>
                    <a:pt x="6049" y="3709"/>
                    <a:pt x="6110" y="3739"/>
                  </a:cubicBezTo>
                  <a:cubicBezTo>
                    <a:pt x="6019" y="3770"/>
                    <a:pt x="6049" y="3800"/>
                    <a:pt x="6110" y="3800"/>
                  </a:cubicBezTo>
                  <a:cubicBezTo>
                    <a:pt x="6140" y="3800"/>
                    <a:pt x="6140" y="3830"/>
                    <a:pt x="6110" y="3861"/>
                  </a:cubicBezTo>
                  <a:cubicBezTo>
                    <a:pt x="6080" y="3891"/>
                    <a:pt x="6080" y="3921"/>
                    <a:pt x="6110" y="3982"/>
                  </a:cubicBezTo>
                  <a:cubicBezTo>
                    <a:pt x="6140" y="3982"/>
                    <a:pt x="6171" y="4165"/>
                    <a:pt x="6201" y="4377"/>
                  </a:cubicBezTo>
                  <a:cubicBezTo>
                    <a:pt x="6229" y="4600"/>
                    <a:pt x="6257" y="4746"/>
                    <a:pt x="6285" y="4746"/>
                  </a:cubicBezTo>
                  <a:cubicBezTo>
                    <a:pt x="6287" y="4746"/>
                    <a:pt x="6290" y="4745"/>
                    <a:pt x="6292" y="4742"/>
                  </a:cubicBezTo>
                  <a:lnTo>
                    <a:pt x="6292" y="4742"/>
                  </a:lnTo>
                  <a:cubicBezTo>
                    <a:pt x="6292" y="4773"/>
                    <a:pt x="6292" y="4773"/>
                    <a:pt x="6262" y="4803"/>
                  </a:cubicBezTo>
                  <a:cubicBezTo>
                    <a:pt x="6232" y="4803"/>
                    <a:pt x="6232" y="4833"/>
                    <a:pt x="6292" y="4864"/>
                  </a:cubicBezTo>
                  <a:cubicBezTo>
                    <a:pt x="6353" y="4864"/>
                    <a:pt x="6384" y="4864"/>
                    <a:pt x="6323" y="4894"/>
                  </a:cubicBezTo>
                  <a:cubicBezTo>
                    <a:pt x="6262" y="4894"/>
                    <a:pt x="6292" y="4955"/>
                    <a:pt x="6292" y="5046"/>
                  </a:cubicBezTo>
                  <a:cubicBezTo>
                    <a:pt x="6323" y="5107"/>
                    <a:pt x="6323" y="5228"/>
                    <a:pt x="6353" y="5228"/>
                  </a:cubicBezTo>
                  <a:cubicBezTo>
                    <a:pt x="6414" y="5259"/>
                    <a:pt x="6414" y="5259"/>
                    <a:pt x="6353" y="5259"/>
                  </a:cubicBezTo>
                  <a:cubicBezTo>
                    <a:pt x="6348" y="5256"/>
                    <a:pt x="6343" y="5255"/>
                    <a:pt x="6338" y="5255"/>
                  </a:cubicBezTo>
                  <a:cubicBezTo>
                    <a:pt x="6288" y="5255"/>
                    <a:pt x="6270" y="5386"/>
                    <a:pt x="6353" y="5441"/>
                  </a:cubicBezTo>
                  <a:cubicBezTo>
                    <a:pt x="6353" y="5472"/>
                    <a:pt x="6353" y="5472"/>
                    <a:pt x="6323" y="5502"/>
                  </a:cubicBezTo>
                  <a:cubicBezTo>
                    <a:pt x="6323" y="5502"/>
                    <a:pt x="6353" y="5532"/>
                    <a:pt x="6384" y="5624"/>
                  </a:cubicBezTo>
                  <a:cubicBezTo>
                    <a:pt x="6384" y="5654"/>
                    <a:pt x="6414" y="5745"/>
                    <a:pt x="6414" y="5806"/>
                  </a:cubicBezTo>
                  <a:cubicBezTo>
                    <a:pt x="6414" y="5836"/>
                    <a:pt x="6475" y="5897"/>
                    <a:pt x="6475" y="5897"/>
                  </a:cubicBezTo>
                  <a:lnTo>
                    <a:pt x="6475" y="5928"/>
                  </a:lnTo>
                  <a:cubicBezTo>
                    <a:pt x="6444" y="5928"/>
                    <a:pt x="6444" y="6049"/>
                    <a:pt x="6475" y="6232"/>
                  </a:cubicBezTo>
                  <a:cubicBezTo>
                    <a:pt x="6505" y="6414"/>
                    <a:pt x="6536" y="6566"/>
                    <a:pt x="6505" y="6596"/>
                  </a:cubicBezTo>
                  <a:cubicBezTo>
                    <a:pt x="6505" y="6596"/>
                    <a:pt x="6505" y="6627"/>
                    <a:pt x="6536" y="6657"/>
                  </a:cubicBezTo>
                  <a:cubicBezTo>
                    <a:pt x="6627" y="6657"/>
                    <a:pt x="6627" y="6687"/>
                    <a:pt x="6596" y="6718"/>
                  </a:cubicBezTo>
                  <a:cubicBezTo>
                    <a:pt x="6505" y="6748"/>
                    <a:pt x="6536" y="6870"/>
                    <a:pt x="6596" y="6870"/>
                  </a:cubicBezTo>
                  <a:lnTo>
                    <a:pt x="6566" y="6870"/>
                  </a:lnTo>
                  <a:cubicBezTo>
                    <a:pt x="6505" y="6931"/>
                    <a:pt x="6566" y="6991"/>
                    <a:pt x="6627" y="7022"/>
                  </a:cubicBezTo>
                  <a:cubicBezTo>
                    <a:pt x="6596" y="7052"/>
                    <a:pt x="6566" y="7083"/>
                    <a:pt x="6596" y="7083"/>
                  </a:cubicBezTo>
                  <a:cubicBezTo>
                    <a:pt x="6596" y="7113"/>
                    <a:pt x="6596" y="7113"/>
                    <a:pt x="6536" y="7143"/>
                  </a:cubicBezTo>
                  <a:cubicBezTo>
                    <a:pt x="6505" y="7143"/>
                    <a:pt x="6475" y="7143"/>
                    <a:pt x="6475" y="7174"/>
                  </a:cubicBezTo>
                  <a:cubicBezTo>
                    <a:pt x="6475" y="7184"/>
                    <a:pt x="6478" y="7187"/>
                    <a:pt x="6484" y="7187"/>
                  </a:cubicBezTo>
                  <a:cubicBezTo>
                    <a:pt x="6495" y="7187"/>
                    <a:pt x="6515" y="7174"/>
                    <a:pt x="6536" y="7174"/>
                  </a:cubicBezTo>
                  <a:lnTo>
                    <a:pt x="6566" y="7235"/>
                  </a:lnTo>
                  <a:cubicBezTo>
                    <a:pt x="6566" y="7235"/>
                    <a:pt x="6566" y="7265"/>
                    <a:pt x="6596" y="7265"/>
                  </a:cubicBezTo>
                  <a:cubicBezTo>
                    <a:pt x="6627" y="7265"/>
                    <a:pt x="6627" y="7265"/>
                    <a:pt x="6627" y="7295"/>
                  </a:cubicBezTo>
                  <a:cubicBezTo>
                    <a:pt x="6606" y="7295"/>
                    <a:pt x="6613" y="7309"/>
                    <a:pt x="6629" y="7309"/>
                  </a:cubicBezTo>
                  <a:cubicBezTo>
                    <a:pt x="6637" y="7309"/>
                    <a:pt x="6647" y="7306"/>
                    <a:pt x="6657" y="7295"/>
                  </a:cubicBezTo>
                  <a:cubicBezTo>
                    <a:pt x="6688" y="7295"/>
                    <a:pt x="6748" y="7295"/>
                    <a:pt x="6748" y="7326"/>
                  </a:cubicBezTo>
                  <a:cubicBezTo>
                    <a:pt x="6748" y="7326"/>
                    <a:pt x="6779" y="7295"/>
                    <a:pt x="6809" y="7295"/>
                  </a:cubicBezTo>
                  <a:cubicBezTo>
                    <a:pt x="6870" y="7295"/>
                    <a:pt x="6900" y="7295"/>
                    <a:pt x="6931" y="7235"/>
                  </a:cubicBezTo>
                  <a:cubicBezTo>
                    <a:pt x="6961" y="7113"/>
                    <a:pt x="6991" y="7052"/>
                    <a:pt x="6900" y="7052"/>
                  </a:cubicBezTo>
                  <a:cubicBezTo>
                    <a:pt x="6900" y="7052"/>
                    <a:pt x="6870" y="7022"/>
                    <a:pt x="6870" y="6991"/>
                  </a:cubicBezTo>
                  <a:cubicBezTo>
                    <a:pt x="6870" y="6961"/>
                    <a:pt x="6900" y="6931"/>
                    <a:pt x="6900" y="6931"/>
                  </a:cubicBezTo>
                  <a:cubicBezTo>
                    <a:pt x="6931" y="6931"/>
                    <a:pt x="6931" y="6839"/>
                    <a:pt x="6900" y="6718"/>
                  </a:cubicBezTo>
                  <a:cubicBezTo>
                    <a:pt x="6870" y="6536"/>
                    <a:pt x="6870" y="6475"/>
                    <a:pt x="6900" y="6444"/>
                  </a:cubicBezTo>
                  <a:cubicBezTo>
                    <a:pt x="6931" y="6414"/>
                    <a:pt x="6931" y="6384"/>
                    <a:pt x="6931" y="6384"/>
                  </a:cubicBezTo>
                  <a:cubicBezTo>
                    <a:pt x="6900" y="6384"/>
                    <a:pt x="6870" y="6232"/>
                    <a:pt x="6840" y="6049"/>
                  </a:cubicBezTo>
                  <a:cubicBezTo>
                    <a:pt x="6809" y="5867"/>
                    <a:pt x="6779" y="5684"/>
                    <a:pt x="6748" y="5684"/>
                  </a:cubicBezTo>
                  <a:lnTo>
                    <a:pt x="6748" y="5654"/>
                  </a:lnTo>
                  <a:cubicBezTo>
                    <a:pt x="6779" y="5654"/>
                    <a:pt x="6748" y="5593"/>
                    <a:pt x="6748" y="5532"/>
                  </a:cubicBezTo>
                  <a:cubicBezTo>
                    <a:pt x="6718" y="5502"/>
                    <a:pt x="6718" y="5441"/>
                    <a:pt x="6718" y="5441"/>
                  </a:cubicBezTo>
                  <a:cubicBezTo>
                    <a:pt x="6748" y="5441"/>
                    <a:pt x="6748" y="5411"/>
                    <a:pt x="6718" y="5350"/>
                  </a:cubicBezTo>
                  <a:cubicBezTo>
                    <a:pt x="6718" y="5289"/>
                    <a:pt x="6718" y="5289"/>
                    <a:pt x="6688" y="5289"/>
                  </a:cubicBezTo>
                  <a:cubicBezTo>
                    <a:pt x="6688" y="5259"/>
                    <a:pt x="6657" y="5077"/>
                    <a:pt x="6688" y="4985"/>
                  </a:cubicBezTo>
                  <a:cubicBezTo>
                    <a:pt x="6718" y="4955"/>
                    <a:pt x="6657" y="4925"/>
                    <a:pt x="6627" y="4925"/>
                  </a:cubicBezTo>
                  <a:cubicBezTo>
                    <a:pt x="6596" y="4925"/>
                    <a:pt x="6566" y="4894"/>
                    <a:pt x="6536" y="4864"/>
                  </a:cubicBezTo>
                  <a:lnTo>
                    <a:pt x="6627" y="4864"/>
                  </a:lnTo>
                  <a:cubicBezTo>
                    <a:pt x="6639" y="4876"/>
                    <a:pt x="6647" y="4884"/>
                    <a:pt x="6651" y="4884"/>
                  </a:cubicBezTo>
                  <a:cubicBezTo>
                    <a:pt x="6657" y="4884"/>
                    <a:pt x="6657" y="4869"/>
                    <a:pt x="6657" y="4833"/>
                  </a:cubicBezTo>
                  <a:lnTo>
                    <a:pt x="6627" y="4773"/>
                  </a:lnTo>
                  <a:cubicBezTo>
                    <a:pt x="6596" y="4773"/>
                    <a:pt x="6596" y="4651"/>
                    <a:pt x="6566" y="4469"/>
                  </a:cubicBezTo>
                  <a:cubicBezTo>
                    <a:pt x="6536" y="4256"/>
                    <a:pt x="6505" y="4165"/>
                    <a:pt x="6475" y="4165"/>
                  </a:cubicBezTo>
                  <a:cubicBezTo>
                    <a:pt x="6444" y="4165"/>
                    <a:pt x="6444" y="4165"/>
                    <a:pt x="6444" y="4073"/>
                  </a:cubicBezTo>
                  <a:cubicBezTo>
                    <a:pt x="6536" y="3891"/>
                    <a:pt x="6536" y="3891"/>
                    <a:pt x="6505" y="3891"/>
                  </a:cubicBezTo>
                  <a:cubicBezTo>
                    <a:pt x="6505" y="3921"/>
                    <a:pt x="6475" y="3921"/>
                    <a:pt x="6444" y="3921"/>
                  </a:cubicBezTo>
                  <a:cubicBezTo>
                    <a:pt x="6353" y="3921"/>
                    <a:pt x="6353" y="3891"/>
                    <a:pt x="6414" y="3861"/>
                  </a:cubicBezTo>
                  <a:cubicBezTo>
                    <a:pt x="6505" y="3861"/>
                    <a:pt x="6414" y="3466"/>
                    <a:pt x="6323" y="3466"/>
                  </a:cubicBezTo>
                  <a:lnTo>
                    <a:pt x="6353" y="3466"/>
                  </a:lnTo>
                  <a:cubicBezTo>
                    <a:pt x="6384" y="3466"/>
                    <a:pt x="6384" y="3435"/>
                    <a:pt x="6384" y="3314"/>
                  </a:cubicBezTo>
                  <a:cubicBezTo>
                    <a:pt x="6384" y="3283"/>
                    <a:pt x="6353" y="3253"/>
                    <a:pt x="6353" y="3253"/>
                  </a:cubicBezTo>
                  <a:cubicBezTo>
                    <a:pt x="6292" y="3253"/>
                    <a:pt x="6292" y="3101"/>
                    <a:pt x="6353" y="3101"/>
                  </a:cubicBezTo>
                  <a:cubicBezTo>
                    <a:pt x="6384" y="3070"/>
                    <a:pt x="6384" y="3070"/>
                    <a:pt x="6353" y="3010"/>
                  </a:cubicBezTo>
                  <a:cubicBezTo>
                    <a:pt x="6292" y="2949"/>
                    <a:pt x="6292" y="2797"/>
                    <a:pt x="6323" y="2797"/>
                  </a:cubicBezTo>
                  <a:lnTo>
                    <a:pt x="6323" y="2736"/>
                  </a:lnTo>
                  <a:cubicBezTo>
                    <a:pt x="6292" y="2736"/>
                    <a:pt x="6292" y="2675"/>
                    <a:pt x="6262" y="2645"/>
                  </a:cubicBezTo>
                  <a:cubicBezTo>
                    <a:pt x="6262" y="2576"/>
                    <a:pt x="6262" y="2542"/>
                    <a:pt x="6249" y="2542"/>
                  </a:cubicBezTo>
                  <a:cubicBezTo>
                    <a:pt x="6245" y="2542"/>
                    <a:pt x="6239" y="2546"/>
                    <a:pt x="6232" y="2554"/>
                  </a:cubicBezTo>
                  <a:cubicBezTo>
                    <a:pt x="6216" y="2569"/>
                    <a:pt x="6194" y="2576"/>
                    <a:pt x="6175" y="2576"/>
                  </a:cubicBezTo>
                  <a:cubicBezTo>
                    <a:pt x="6156" y="2576"/>
                    <a:pt x="6140" y="2569"/>
                    <a:pt x="6140" y="2554"/>
                  </a:cubicBezTo>
                  <a:lnTo>
                    <a:pt x="6171" y="2554"/>
                  </a:lnTo>
                  <a:cubicBezTo>
                    <a:pt x="6201" y="2523"/>
                    <a:pt x="6201" y="2432"/>
                    <a:pt x="6171" y="2341"/>
                  </a:cubicBezTo>
                  <a:cubicBezTo>
                    <a:pt x="6110" y="2189"/>
                    <a:pt x="6110" y="2128"/>
                    <a:pt x="6140" y="2067"/>
                  </a:cubicBezTo>
                  <a:lnTo>
                    <a:pt x="6080" y="2067"/>
                  </a:lnTo>
                  <a:cubicBezTo>
                    <a:pt x="6049" y="2037"/>
                    <a:pt x="6019" y="2007"/>
                    <a:pt x="6080" y="2007"/>
                  </a:cubicBezTo>
                  <a:cubicBezTo>
                    <a:pt x="6080" y="1976"/>
                    <a:pt x="6049" y="1855"/>
                    <a:pt x="5988" y="1794"/>
                  </a:cubicBezTo>
                  <a:cubicBezTo>
                    <a:pt x="5958" y="1763"/>
                    <a:pt x="5958" y="1763"/>
                    <a:pt x="5958" y="1763"/>
                  </a:cubicBezTo>
                  <a:cubicBezTo>
                    <a:pt x="6019" y="1703"/>
                    <a:pt x="5958" y="1611"/>
                    <a:pt x="5897" y="1611"/>
                  </a:cubicBezTo>
                  <a:cubicBezTo>
                    <a:pt x="5928" y="1611"/>
                    <a:pt x="5897" y="1581"/>
                    <a:pt x="5897" y="1551"/>
                  </a:cubicBezTo>
                  <a:cubicBezTo>
                    <a:pt x="5836" y="1520"/>
                    <a:pt x="5745" y="1399"/>
                    <a:pt x="5776" y="1399"/>
                  </a:cubicBezTo>
                  <a:lnTo>
                    <a:pt x="5776" y="1368"/>
                  </a:lnTo>
                  <a:cubicBezTo>
                    <a:pt x="5715" y="1368"/>
                    <a:pt x="5715" y="1338"/>
                    <a:pt x="5684" y="1307"/>
                  </a:cubicBezTo>
                  <a:cubicBezTo>
                    <a:pt x="5654" y="1277"/>
                    <a:pt x="5654" y="1247"/>
                    <a:pt x="5593" y="1247"/>
                  </a:cubicBezTo>
                  <a:cubicBezTo>
                    <a:pt x="5563" y="1247"/>
                    <a:pt x="5533" y="1216"/>
                    <a:pt x="5533" y="1216"/>
                  </a:cubicBezTo>
                  <a:lnTo>
                    <a:pt x="5624" y="1216"/>
                  </a:lnTo>
                  <a:cubicBezTo>
                    <a:pt x="5632" y="1221"/>
                    <a:pt x="5638" y="1222"/>
                    <a:pt x="5642" y="1222"/>
                  </a:cubicBezTo>
                  <a:cubicBezTo>
                    <a:pt x="5666" y="1222"/>
                    <a:pt x="5607" y="1151"/>
                    <a:pt x="5502" y="1125"/>
                  </a:cubicBezTo>
                  <a:cubicBezTo>
                    <a:pt x="5533" y="1125"/>
                    <a:pt x="5593" y="1125"/>
                    <a:pt x="5502" y="1095"/>
                  </a:cubicBezTo>
                  <a:cubicBezTo>
                    <a:pt x="5502" y="1095"/>
                    <a:pt x="5483" y="1056"/>
                    <a:pt x="5459" y="1056"/>
                  </a:cubicBezTo>
                  <a:cubicBezTo>
                    <a:pt x="5453" y="1056"/>
                    <a:pt x="5447" y="1058"/>
                    <a:pt x="5441" y="1064"/>
                  </a:cubicBezTo>
                  <a:cubicBezTo>
                    <a:pt x="5441" y="1034"/>
                    <a:pt x="5411" y="1034"/>
                    <a:pt x="5381" y="1004"/>
                  </a:cubicBezTo>
                  <a:cubicBezTo>
                    <a:pt x="5381" y="943"/>
                    <a:pt x="5350" y="912"/>
                    <a:pt x="5320" y="882"/>
                  </a:cubicBezTo>
                  <a:cubicBezTo>
                    <a:pt x="5307" y="895"/>
                    <a:pt x="5300" y="902"/>
                    <a:pt x="5295" y="902"/>
                  </a:cubicBezTo>
                  <a:cubicBezTo>
                    <a:pt x="5289" y="902"/>
                    <a:pt x="5289" y="887"/>
                    <a:pt x="5289" y="852"/>
                  </a:cubicBezTo>
                  <a:cubicBezTo>
                    <a:pt x="5307" y="834"/>
                    <a:pt x="5304" y="816"/>
                    <a:pt x="5287" y="816"/>
                  </a:cubicBezTo>
                  <a:cubicBezTo>
                    <a:pt x="5275" y="816"/>
                    <a:pt x="5254" y="826"/>
                    <a:pt x="5229" y="852"/>
                  </a:cubicBezTo>
                  <a:cubicBezTo>
                    <a:pt x="5198" y="852"/>
                    <a:pt x="5168" y="852"/>
                    <a:pt x="5168" y="791"/>
                  </a:cubicBezTo>
                  <a:cubicBezTo>
                    <a:pt x="5203" y="755"/>
                    <a:pt x="5208" y="740"/>
                    <a:pt x="5199" y="740"/>
                  </a:cubicBezTo>
                  <a:cubicBezTo>
                    <a:pt x="5193" y="740"/>
                    <a:pt x="5180" y="748"/>
                    <a:pt x="5168" y="760"/>
                  </a:cubicBezTo>
                  <a:cubicBezTo>
                    <a:pt x="5137" y="760"/>
                    <a:pt x="5107" y="730"/>
                    <a:pt x="5107" y="730"/>
                  </a:cubicBezTo>
                  <a:cubicBezTo>
                    <a:pt x="5137" y="700"/>
                    <a:pt x="4925" y="548"/>
                    <a:pt x="4681" y="396"/>
                  </a:cubicBezTo>
                  <a:cubicBezTo>
                    <a:pt x="4651" y="396"/>
                    <a:pt x="4590" y="396"/>
                    <a:pt x="4590" y="426"/>
                  </a:cubicBezTo>
                  <a:cubicBezTo>
                    <a:pt x="4577" y="452"/>
                    <a:pt x="4570" y="461"/>
                    <a:pt x="4566" y="461"/>
                  </a:cubicBezTo>
                  <a:cubicBezTo>
                    <a:pt x="4560" y="461"/>
                    <a:pt x="4560" y="444"/>
                    <a:pt x="4560" y="426"/>
                  </a:cubicBezTo>
                  <a:cubicBezTo>
                    <a:pt x="4577" y="358"/>
                    <a:pt x="4565" y="318"/>
                    <a:pt x="4546" y="318"/>
                  </a:cubicBezTo>
                  <a:cubicBezTo>
                    <a:pt x="4532" y="318"/>
                    <a:pt x="4512" y="342"/>
                    <a:pt x="4499" y="396"/>
                  </a:cubicBezTo>
                  <a:cubicBezTo>
                    <a:pt x="4499" y="423"/>
                    <a:pt x="4499" y="438"/>
                    <a:pt x="4496" y="438"/>
                  </a:cubicBezTo>
                  <a:cubicBezTo>
                    <a:pt x="4493" y="438"/>
                    <a:pt x="4485" y="415"/>
                    <a:pt x="4469" y="365"/>
                  </a:cubicBezTo>
                  <a:cubicBezTo>
                    <a:pt x="4469" y="350"/>
                    <a:pt x="4469" y="342"/>
                    <a:pt x="4465" y="342"/>
                  </a:cubicBezTo>
                  <a:cubicBezTo>
                    <a:pt x="4461" y="342"/>
                    <a:pt x="4453" y="350"/>
                    <a:pt x="4438" y="365"/>
                  </a:cubicBezTo>
                  <a:cubicBezTo>
                    <a:pt x="4429" y="374"/>
                    <a:pt x="4420" y="378"/>
                    <a:pt x="4413" y="378"/>
                  </a:cubicBezTo>
                  <a:cubicBezTo>
                    <a:pt x="4395" y="378"/>
                    <a:pt x="4386" y="356"/>
                    <a:pt x="4408" y="335"/>
                  </a:cubicBezTo>
                  <a:cubicBezTo>
                    <a:pt x="4383" y="310"/>
                    <a:pt x="4379" y="266"/>
                    <a:pt x="4362" y="266"/>
                  </a:cubicBezTo>
                  <a:cubicBezTo>
                    <a:pt x="4358" y="266"/>
                    <a:pt x="4353" y="268"/>
                    <a:pt x="4347" y="274"/>
                  </a:cubicBezTo>
                  <a:cubicBezTo>
                    <a:pt x="4347" y="274"/>
                    <a:pt x="4317" y="274"/>
                    <a:pt x="4317" y="213"/>
                  </a:cubicBezTo>
                  <a:cubicBezTo>
                    <a:pt x="4307" y="203"/>
                    <a:pt x="4296" y="200"/>
                    <a:pt x="4286" y="200"/>
                  </a:cubicBezTo>
                  <a:cubicBezTo>
                    <a:pt x="4266" y="200"/>
                    <a:pt x="4246" y="213"/>
                    <a:pt x="4225" y="213"/>
                  </a:cubicBezTo>
                  <a:cubicBezTo>
                    <a:pt x="4179" y="236"/>
                    <a:pt x="4146" y="246"/>
                    <a:pt x="4126" y="246"/>
                  </a:cubicBezTo>
                  <a:cubicBezTo>
                    <a:pt x="4094" y="246"/>
                    <a:pt x="4097" y="220"/>
                    <a:pt x="4134" y="183"/>
                  </a:cubicBezTo>
                  <a:cubicBezTo>
                    <a:pt x="4165" y="152"/>
                    <a:pt x="4134" y="137"/>
                    <a:pt x="4093" y="137"/>
                  </a:cubicBezTo>
                  <a:cubicBezTo>
                    <a:pt x="4051" y="137"/>
                    <a:pt x="3998" y="152"/>
                    <a:pt x="3982" y="183"/>
                  </a:cubicBezTo>
                  <a:cubicBezTo>
                    <a:pt x="3947" y="218"/>
                    <a:pt x="3932" y="233"/>
                    <a:pt x="3926" y="233"/>
                  </a:cubicBezTo>
                  <a:cubicBezTo>
                    <a:pt x="3922" y="233"/>
                    <a:pt x="3922" y="226"/>
                    <a:pt x="3922" y="213"/>
                  </a:cubicBezTo>
                  <a:cubicBezTo>
                    <a:pt x="3952" y="183"/>
                    <a:pt x="3922" y="152"/>
                    <a:pt x="3922" y="152"/>
                  </a:cubicBezTo>
                  <a:cubicBezTo>
                    <a:pt x="3891" y="152"/>
                    <a:pt x="3861" y="152"/>
                    <a:pt x="3861" y="122"/>
                  </a:cubicBezTo>
                  <a:lnTo>
                    <a:pt x="3770" y="122"/>
                  </a:lnTo>
                  <a:cubicBezTo>
                    <a:pt x="3752" y="140"/>
                    <a:pt x="3731" y="147"/>
                    <a:pt x="3711" y="147"/>
                  </a:cubicBezTo>
                  <a:cubicBezTo>
                    <a:pt x="3661" y="147"/>
                    <a:pt x="3609" y="104"/>
                    <a:pt x="3587" y="61"/>
                  </a:cubicBezTo>
                  <a:lnTo>
                    <a:pt x="3526" y="92"/>
                  </a:lnTo>
                  <a:cubicBezTo>
                    <a:pt x="3508" y="129"/>
                    <a:pt x="3489" y="155"/>
                    <a:pt x="3477" y="155"/>
                  </a:cubicBezTo>
                  <a:cubicBezTo>
                    <a:pt x="3470" y="155"/>
                    <a:pt x="3466" y="145"/>
                    <a:pt x="3466" y="122"/>
                  </a:cubicBezTo>
                  <a:cubicBezTo>
                    <a:pt x="3466" y="111"/>
                    <a:pt x="3466" y="100"/>
                    <a:pt x="3466" y="92"/>
                  </a:cubicBezTo>
                  <a:cubicBezTo>
                    <a:pt x="3457" y="109"/>
                    <a:pt x="3440" y="117"/>
                    <a:pt x="3421" y="117"/>
                  </a:cubicBezTo>
                  <a:cubicBezTo>
                    <a:pt x="3374" y="117"/>
                    <a:pt x="3314" y="74"/>
                    <a:pt x="3314" y="31"/>
                  </a:cubicBezTo>
                  <a:cubicBezTo>
                    <a:pt x="3344" y="0"/>
                    <a:pt x="3344" y="0"/>
                    <a:pt x="3283" y="0"/>
                  </a:cubicBezTo>
                  <a:lnTo>
                    <a:pt x="3283" y="31"/>
                  </a:lnTo>
                  <a:cubicBezTo>
                    <a:pt x="3283" y="61"/>
                    <a:pt x="3283" y="92"/>
                    <a:pt x="3253" y="92"/>
                  </a:cubicBezTo>
                  <a:cubicBezTo>
                    <a:pt x="3222" y="92"/>
                    <a:pt x="3192" y="92"/>
                    <a:pt x="3192" y="61"/>
                  </a:cubicBezTo>
                  <a:cubicBezTo>
                    <a:pt x="3171" y="40"/>
                    <a:pt x="3149" y="18"/>
                    <a:pt x="3138" y="18"/>
                  </a:cubicBezTo>
                  <a:cubicBezTo>
                    <a:pt x="3134" y="18"/>
                    <a:pt x="3131" y="22"/>
                    <a:pt x="3131" y="31"/>
                  </a:cubicBezTo>
                  <a:cubicBezTo>
                    <a:pt x="3131" y="31"/>
                    <a:pt x="3101" y="31"/>
                    <a:pt x="3070" y="0"/>
                  </a:cubicBezTo>
                  <a:lnTo>
                    <a:pt x="2949" y="0"/>
                  </a:lnTo>
                  <a:cubicBezTo>
                    <a:pt x="2931" y="18"/>
                    <a:pt x="2914" y="36"/>
                    <a:pt x="2896" y="36"/>
                  </a:cubicBezTo>
                  <a:cubicBezTo>
                    <a:pt x="2883" y="36"/>
                    <a:pt x="2871" y="26"/>
                    <a:pt x="2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8"/>
            <p:cNvSpPr/>
            <p:nvPr/>
          </p:nvSpPr>
          <p:spPr>
            <a:xfrm>
              <a:off x="1691715" y="2390062"/>
              <a:ext cx="192975" cy="316384"/>
            </a:xfrm>
            <a:custGeom>
              <a:avLst/>
              <a:gdLst/>
              <a:ahLst/>
              <a:cxnLst/>
              <a:rect l="l" t="t" r="r" b="b"/>
              <a:pathLst>
                <a:path w="7254" h="11893" extrusionOk="0">
                  <a:moveTo>
                    <a:pt x="3819" y="365"/>
                  </a:moveTo>
                  <a:cubicBezTo>
                    <a:pt x="3910" y="396"/>
                    <a:pt x="3910" y="396"/>
                    <a:pt x="3880" y="426"/>
                  </a:cubicBezTo>
                  <a:cubicBezTo>
                    <a:pt x="3880" y="436"/>
                    <a:pt x="3873" y="440"/>
                    <a:pt x="3863" y="440"/>
                  </a:cubicBezTo>
                  <a:cubicBezTo>
                    <a:pt x="3843" y="440"/>
                    <a:pt x="3809" y="426"/>
                    <a:pt x="3789" y="426"/>
                  </a:cubicBezTo>
                  <a:cubicBezTo>
                    <a:pt x="3758" y="396"/>
                    <a:pt x="3789" y="365"/>
                    <a:pt x="3819" y="365"/>
                  </a:cubicBezTo>
                  <a:close/>
                  <a:moveTo>
                    <a:pt x="1881" y="608"/>
                  </a:moveTo>
                  <a:cubicBezTo>
                    <a:pt x="1889" y="608"/>
                    <a:pt x="1889" y="624"/>
                    <a:pt x="1874" y="639"/>
                  </a:cubicBezTo>
                  <a:cubicBezTo>
                    <a:pt x="1857" y="655"/>
                    <a:pt x="1848" y="667"/>
                    <a:pt x="1843" y="676"/>
                  </a:cubicBezTo>
                  <a:lnTo>
                    <a:pt x="1843" y="676"/>
                  </a:lnTo>
                  <a:cubicBezTo>
                    <a:pt x="1843" y="672"/>
                    <a:pt x="1843" y="669"/>
                    <a:pt x="1843" y="669"/>
                  </a:cubicBezTo>
                  <a:cubicBezTo>
                    <a:pt x="1858" y="624"/>
                    <a:pt x="1874" y="608"/>
                    <a:pt x="1881" y="608"/>
                  </a:cubicBezTo>
                  <a:close/>
                  <a:moveTo>
                    <a:pt x="1509" y="791"/>
                  </a:moveTo>
                  <a:cubicBezTo>
                    <a:pt x="1509" y="821"/>
                    <a:pt x="1539" y="852"/>
                    <a:pt x="1509" y="882"/>
                  </a:cubicBezTo>
                  <a:lnTo>
                    <a:pt x="1448" y="852"/>
                  </a:lnTo>
                  <a:lnTo>
                    <a:pt x="1478" y="821"/>
                  </a:lnTo>
                  <a:lnTo>
                    <a:pt x="1509" y="791"/>
                  </a:lnTo>
                  <a:close/>
                  <a:moveTo>
                    <a:pt x="992" y="943"/>
                  </a:moveTo>
                  <a:cubicBezTo>
                    <a:pt x="1023" y="973"/>
                    <a:pt x="1023" y="973"/>
                    <a:pt x="1023" y="1004"/>
                  </a:cubicBezTo>
                  <a:lnTo>
                    <a:pt x="992" y="1034"/>
                  </a:lnTo>
                  <a:cubicBezTo>
                    <a:pt x="962" y="1004"/>
                    <a:pt x="962" y="973"/>
                    <a:pt x="962" y="973"/>
                  </a:cubicBezTo>
                  <a:lnTo>
                    <a:pt x="992" y="943"/>
                  </a:lnTo>
                  <a:close/>
                  <a:moveTo>
                    <a:pt x="5126" y="1034"/>
                  </a:moveTo>
                  <a:lnTo>
                    <a:pt x="5126" y="1064"/>
                  </a:lnTo>
                  <a:cubicBezTo>
                    <a:pt x="5126" y="1095"/>
                    <a:pt x="5096" y="1095"/>
                    <a:pt x="5065" y="1095"/>
                  </a:cubicBezTo>
                  <a:lnTo>
                    <a:pt x="5035" y="1064"/>
                  </a:lnTo>
                  <a:cubicBezTo>
                    <a:pt x="5065" y="1034"/>
                    <a:pt x="5126" y="1034"/>
                    <a:pt x="5126" y="1034"/>
                  </a:cubicBezTo>
                  <a:close/>
                  <a:moveTo>
                    <a:pt x="810" y="1581"/>
                  </a:moveTo>
                  <a:cubicBezTo>
                    <a:pt x="840" y="1612"/>
                    <a:pt x="840" y="1672"/>
                    <a:pt x="840" y="1672"/>
                  </a:cubicBezTo>
                  <a:cubicBezTo>
                    <a:pt x="840" y="1672"/>
                    <a:pt x="779" y="1612"/>
                    <a:pt x="749" y="1612"/>
                  </a:cubicBezTo>
                  <a:cubicBezTo>
                    <a:pt x="779" y="1581"/>
                    <a:pt x="779" y="1581"/>
                    <a:pt x="810" y="1581"/>
                  </a:cubicBezTo>
                  <a:close/>
                  <a:moveTo>
                    <a:pt x="445" y="2341"/>
                  </a:moveTo>
                  <a:cubicBezTo>
                    <a:pt x="475" y="2341"/>
                    <a:pt x="506" y="2371"/>
                    <a:pt x="506" y="2402"/>
                  </a:cubicBezTo>
                  <a:lnTo>
                    <a:pt x="475" y="2432"/>
                  </a:lnTo>
                  <a:lnTo>
                    <a:pt x="445" y="2371"/>
                  </a:lnTo>
                  <a:lnTo>
                    <a:pt x="445" y="2341"/>
                  </a:lnTo>
                  <a:close/>
                  <a:moveTo>
                    <a:pt x="6311" y="3618"/>
                  </a:moveTo>
                  <a:cubicBezTo>
                    <a:pt x="6342" y="3618"/>
                    <a:pt x="6372" y="3648"/>
                    <a:pt x="6372" y="3648"/>
                  </a:cubicBezTo>
                  <a:cubicBezTo>
                    <a:pt x="6372" y="3678"/>
                    <a:pt x="6372" y="3678"/>
                    <a:pt x="6342" y="3678"/>
                  </a:cubicBezTo>
                  <a:cubicBezTo>
                    <a:pt x="6342" y="3678"/>
                    <a:pt x="6311" y="3678"/>
                    <a:pt x="6281" y="3648"/>
                  </a:cubicBezTo>
                  <a:lnTo>
                    <a:pt x="6311" y="3618"/>
                  </a:lnTo>
                  <a:close/>
                  <a:moveTo>
                    <a:pt x="6433" y="4013"/>
                  </a:moveTo>
                  <a:lnTo>
                    <a:pt x="6463" y="4043"/>
                  </a:lnTo>
                  <a:lnTo>
                    <a:pt x="6463" y="4074"/>
                  </a:lnTo>
                  <a:cubicBezTo>
                    <a:pt x="6433" y="4074"/>
                    <a:pt x="6403" y="4074"/>
                    <a:pt x="6403" y="4043"/>
                  </a:cubicBezTo>
                  <a:lnTo>
                    <a:pt x="6433" y="4013"/>
                  </a:lnTo>
                  <a:close/>
                  <a:moveTo>
                    <a:pt x="6226" y="4297"/>
                  </a:moveTo>
                  <a:cubicBezTo>
                    <a:pt x="6231" y="4297"/>
                    <a:pt x="6238" y="4304"/>
                    <a:pt x="6251" y="4317"/>
                  </a:cubicBezTo>
                  <a:cubicBezTo>
                    <a:pt x="6281" y="4317"/>
                    <a:pt x="6281" y="4378"/>
                    <a:pt x="6251" y="4378"/>
                  </a:cubicBezTo>
                  <a:cubicBezTo>
                    <a:pt x="6220" y="4378"/>
                    <a:pt x="6220" y="4378"/>
                    <a:pt x="6220" y="4347"/>
                  </a:cubicBezTo>
                  <a:cubicBezTo>
                    <a:pt x="6220" y="4311"/>
                    <a:pt x="6220" y="4297"/>
                    <a:pt x="6226" y="4297"/>
                  </a:cubicBezTo>
                  <a:close/>
                  <a:moveTo>
                    <a:pt x="6133" y="4519"/>
                  </a:moveTo>
                  <a:cubicBezTo>
                    <a:pt x="6124" y="4519"/>
                    <a:pt x="6113" y="4522"/>
                    <a:pt x="6099" y="4529"/>
                  </a:cubicBezTo>
                  <a:cubicBezTo>
                    <a:pt x="6097" y="4531"/>
                    <a:pt x="6095" y="4533"/>
                    <a:pt x="6094" y="4534"/>
                  </a:cubicBezTo>
                  <a:lnTo>
                    <a:pt x="6094" y="4534"/>
                  </a:lnTo>
                  <a:cubicBezTo>
                    <a:pt x="6102" y="4531"/>
                    <a:pt x="6114" y="4529"/>
                    <a:pt x="6129" y="4529"/>
                  </a:cubicBezTo>
                  <a:cubicBezTo>
                    <a:pt x="6131" y="4526"/>
                    <a:pt x="6133" y="4522"/>
                    <a:pt x="6134" y="4519"/>
                  </a:cubicBezTo>
                  <a:lnTo>
                    <a:pt x="6134" y="4519"/>
                  </a:lnTo>
                  <a:cubicBezTo>
                    <a:pt x="6134" y="4519"/>
                    <a:pt x="6133" y="4519"/>
                    <a:pt x="6133" y="4519"/>
                  </a:cubicBezTo>
                  <a:close/>
                  <a:moveTo>
                    <a:pt x="6094" y="4534"/>
                  </a:moveTo>
                  <a:cubicBezTo>
                    <a:pt x="6081" y="4538"/>
                    <a:pt x="6077" y="4543"/>
                    <a:pt x="6079" y="4543"/>
                  </a:cubicBezTo>
                  <a:cubicBezTo>
                    <a:pt x="6081" y="4543"/>
                    <a:pt x="6086" y="4541"/>
                    <a:pt x="6094" y="4534"/>
                  </a:cubicBezTo>
                  <a:close/>
                  <a:moveTo>
                    <a:pt x="497" y="4546"/>
                  </a:moveTo>
                  <a:cubicBezTo>
                    <a:pt x="502" y="4546"/>
                    <a:pt x="506" y="4550"/>
                    <a:pt x="506" y="4560"/>
                  </a:cubicBezTo>
                  <a:lnTo>
                    <a:pt x="475" y="4621"/>
                  </a:lnTo>
                  <a:lnTo>
                    <a:pt x="445" y="4590"/>
                  </a:lnTo>
                  <a:lnTo>
                    <a:pt x="445" y="4560"/>
                  </a:lnTo>
                  <a:cubicBezTo>
                    <a:pt x="465" y="4560"/>
                    <a:pt x="486" y="4546"/>
                    <a:pt x="497" y="4546"/>
                  </a:cubicBezTo>
                  <a:close/>
                  <a:moveTo>
                    <a:pt x="6281" y="4529"/>
                  </a:moveTo>
                  <a:lnTo>
                    <a:pt x="6281" y="4560"/>
                  </a:lnTo>
                  <a:cubicBezTo>
                    <a:pt x="6281" y="4590"/>
                    <a:pt x="6281" y="4590"/>
                    <a:pt x="6251" y="4621"/>
                  </a:cubicBezTo>
                  <a:lnTo>
                    <a:pt x="6251" y="4560"/>
                  </a:lnTo>
                  <a:lnTo>
                    <a:pt x="6281" y="4529"/>
                  </a:lnTo>
                  <a:close/>
                  <a:moveTo>
                    <a:pt x="506" y="4773"/>
                  </a:moveTo>
                  <a:cubicBezTo>
                    <a:pt x="536" y="4773"/>
                    <a:pt x="536" y="4773"/>
                    <a:pt x="536" y="4803"/>
                  </a:cubicBezTo>
                  <a:cubicBezTo>
                    <a:pt x="536" y="4803"/>
                    <a:pt x="506" y="4833"/>
                    <a:pt x="475" y="4833"/>
                  </a:cubicBezTo>
                  <a:cubicBezTo>
                    <a:pt x="467" y="4842"/>
                    <a:pt x="461" y="4845"/>
                    <a:pt x="458" y="4845"/>
                  </a:cubicBezTo>
                  <a:cubicBezTo>
                    <a:pt x="449" y="4845"/>
                    <a:pt x="461" y="4817"/>
                    <a:pt x="506" y="4773"/>
                  </a:cubicBezTo>
                  <a:close/>
                  <a:moveTo>
                    <a:pt x="6251" y="4833"/>
                  </a:moveTo>
                  <a:cubicBezTo>
                    <a:pt x="6251" y="4849"/>
                    <a:pt x="6258" y="4856"/>
                    <a:pt x="6262" y="4856"/>
                  </a:cubicBezTo>
                  <a:cubicBezTo>
                    <a:pt x="6266" y="4856"/>
                    <a:pt x="6266" y="4849"/>
                    <a:pt x="6251" y="4833"/>
                  </a:cubicBezTo>
                  <a:close/>
                  <a:moveTo>
                    <a:pt x="6342" y="4864"/>
                  </a:moveTo>
                  <a:lnTo>
                    <a:pt x="6342" y="4894"/>
                  </a:lnTo>
                  <a:cubicBezTo>
                    <a:pt x="6342" y="4925"/>
                    <a:pt x="6342" y="4925"/>
                    <a:pt x="6311" y="4925"/>
                  </a:cubicBezTo>
                  <a:lnTo>
                    <a:pt x="6311" y="4894"/>
                  </a:lnTo>
                  <a:lnTo>
                    <a:pt x="6342" y="4864"/>
                  </a:lnTo>
                  <a:close/>
                  <a:moveTo>
                    <a:pt x="6463" y="5168"/>
                  </a:moveTo>
                  <a:lnTo>
                    <a:pt x="6463" y="5198"/>
                  </a:lnTo>
                  <a:cubicBezTo>
                    <a:pt x="6463" y="5259"/>
                    <a:pt x="6433" y="5259"/>
                    <a:pt x="6433" y="5259"/>
                  </a:cubicBezTo>
                  <a:cubicBezTo>
                    <a:pt x="6433" y="5259"/>
                    <a:pt x="6403" y="5259"/>
                    <a:pt x="6372" y="5229"/>
                  </a:cubicBezTo>
                  <a:cubicBezTo>
                    <a:pt x="6403" y="5229"/>
                    <a:pt x="6433" y="5198"/>
                    <a:pt x="6463" y="5168"/>
                  </a:cubicBezTo>
                  <a:close/>
                  <a:moveTo>
                    <a:pt x="658" y="5320"/>
                  </a:moveTo>
                  <a:cubicBezTo>
                    <a:pt x="688" y="5320"/>
                    <a:pt x="658" y="5350"/>
                    <a:pt x="658" y="5381"/>
                  </a:cubicBezTo>
                  <a:cubicBezTo>
                    <a:pt x="645" y="5393"/>
                    <a:pt x="638" y="5401"/>
                    <a:pt x="634" y="5401"/>
                  </a:cubicBezTo>
                  <a:cubicBezTo>
                    <a:pt x="627" y="5401"/>
                    <a:pt x="627" y="5386"/>
                    <a:pt x="627" y="5350"/>
                  </a:cubicBezTo>
                  <a:cubicBezTo>
                    <a:pt x="627" y="5320"/>
                    <a:pt x="658" y="5320"/>
                    <a:pt x="658" y="5320"/>
                  </a:cubicBezTo>
                  <a:close/>
                  <a:moveTo>
                    <a:pt x="1387" y="5411"/>
                  </a:moveTo>
                  <a:cubicBezTo>
                    <a:pt x="1357" y="5411"/>
                    <a:pt x="1357" y="5411"/>
                    <a:pt x="1357" y="5441"/>
                  </a:cubicBezTo>
                  <a:cubicBezTo>
                    <a:pt x="1357" y="5441"/>
                    <a:pt x="1387" y="5472"/>
                    <a:pt x="1448" y="5472"/>
                  </a:cubicBezTo>
                  <a:cubicBezTo>
                    <a:pt x="1478" y="5472"/>
                    <a:pt x="1478" y="5441"/>
                    <a:pt x="1387" y="5411"/>
                  </a:cubicBezTo>
                  <a:close/>
                  <a:moveTo>
                    <a:pt x="232" y="5624"/>
                  </a:moveTo>
                  <a:cubicBezTo>
                    <a:pt x="202" y="5624"/>
                    <a:pt x="202" y="5624"/>
                    <a:pt x="202" y="5654"/>
                  </a:cubicBezTo>
                  <a:cubicBezTo>
                    <a:pt x="220" y="5690"/>
                    <a:pt x="227" y="5704"/>
                    <a:pt x="236" y="5704"/>
                  </a:cubicBezTo>
                  <a:cubicBezTo>
                    <a:pt x="243" y="5704"/>
                    <a:pt x="250" y="5697"/>
                    <a:pt x="263" y="5685"/>
                  </a:cubicBezTo>
                  <a:cubicBezTo>
                    <a:pt x="232" y="5654"/>
                    <a:pt x="232" y="5624"/>
                    <a:pt x="232" y="5624"/>
                  </a:cubicBezTo>
                  <a:close/>
                  <a:moveTo>
                    <a:pt x="749" y="5897"/>
                  </a:moveTo>
                  <a:cubicBezTo>
                    <a:pt x="749" y="5897"/>
                    <a:pt x="779" y="5897"/>
                    <a:pt x="779" y="5928"/>
                  </a:cubicBezTo>
                  <a:cubicBezTo>
                    <a:pt x="779" y="5958"/>
                    <a:pt x="779" y="6019"/>
                    <a:pt x="779" y="6019"/>
                  </a:cubicBezTo>
                  <a:cubicBezTo>
                    <a:pt x="719" y="6019"/>
                    <a:pt x="719" y="5988"/>
                    <a:pt x="719" y="5988"/>
                  </a:cubicBezTo>
                  <a:cubicBezTo>
                    <a:pt x="719" y="5958"/>
                    <a:pt x="719" y="5928"/>
                    <a:pt x="749" y="5897"/>
                  </a:cubicBezTo>
                  <a:close/>
                  <a:moveTo>
                    <a:pt x="6615" y="6505"/>
                  </a:moveTo>
                  <a:cubicBezTo>
                    <a:pt x="6676" y="6536"/>
                    <a:pt x="6707" y="6536"/>
                    <a:pt x="6676" y="6566"/>
                  </a:cubicBezTo>
                  <a:cubicBezTo>
                    <a:pt x="6676" y="6566"/>
                    <a:pt x="6646" y="6566"/>
                    <a:pt x="6585" y="6536"/>
                  </a:cubicBezTo>
                  <a:cubicBezTo>
                    <a:pt x="6585" y="6536"/>
                    <a:pt x="6555" y="6505"/>
                    <a:pt x="6585" y="6505"/>
                  </a:cubicBezTo>
                  <a:close/>
                  <a:moveTo>
                    <a:pt x="749" y="6505"/>
                  </a:moveTo>
                  <a:lnTo>
                    <a:pt x="749" y="6536"/>
                  </a:lnTo>
                  <a:lnTo>
                    <a:pt x="719" y="6596"/>
                  </a:lnTo>
                  <a:lnTo>
                    <a:pt x="719" y="6566"/>
                  </a:lnTo>
                  <a:cubicBezTo>
                    <a:pt x="719" y="6505"/>
                    <a:pt x="719" y="6505"/>
                    <a:pt x="749" y="6505"/>
                  </a:cubicBezTo>
                  <a:close/>
                  <a:moveTo>
                    <a:pt x="765" y="6797"/>
                  </a:moveTo>
                  <a:cubicBezTo>
                    <a:pt x="777" y="6797"/>
                    <a:pt x="792" y="6800"/>
                    <a:pt x="810" y="6809"/>
                  </a:cubicBezTo>
                  <a:cubicBezTo>
                    <a:pt x="810" y="6840"/>
                    <a:pt x="810" y="6840"/>
                    <a:pt x="840" y="6870"/>
                  </a:cubicBezTo>
                  <a:cubicBezTo>
                    <a:pt x="779" y="6870"/>
                    <a:pt x="749" y="6870"/>
                    <a:pt x="749" y="6840"/>
                  </a:cubicBezTo>
                  <a:cubicBezTo>
                    <a:pt x="727" y="6818"/>
                    <a:pt x="736" y="6797"/>
                    <a:pt x="765" y="6797"/>
                  </a:cubicBezTo>
                  <a:close/>
                  <a:moveTo>
                    <a:pt x="1023" y="7052"/>
                  </a:moveTo>
                  <a:cubicBezTo>
                    <a:pt x="1053" y="7083"/>
                    <a:pt x="1083" y="7113"/>
                    <a:pt x="1053" y="7113"/>
                  </a:cubicBezTo>
                  <a:cubicBezTo>
                    <a:pt x="1053" y="7119"/>
                    <a:pt x="1051" y="7121"/>
                    <a:pt x="1047" y="7121"/>
                  </a:cubicBezTo>
                  <a:cubicBezTo>
                    <a:pt x="1032" y="7121"/>
                    <a:pt x="992" y="7077"/>
                    <a:pt x="992" y="7052"/>
                  </a:cubicBezTo>
                  <a:close/>
                  <a:moveTo>
                    <a:pt x="6920" y="7564"/>
                  </a:moveTo>
                  <a:cubicBezTo>
                    <a:pt x="6944" y="7564"/>
                    <a:pt x="6967" y="7574"/>
                    <a:pt x="6980" y="7599"/>
                  </a:cubicBezTo>
                  <a:cubicBezTo>
                    <a:pt x="6980" y="7660"/>
                    <a:pt x="6980" y="7660"/>
                    <a:pt x="6950" y="7660"/>
                  </a:cubicBezTo>
                  <a:cubicBezTo>
                    <a:pt x="6919" y="7660"/>
                    <a:pt x="6859" y="7630"/>
                    <a:pt x="6859" y="7599"/>
                  </a:cubicBezTo>
                  <a:cubicBezTo>
                    <a:pt x="6859" y="7582"/>
                    <a:pt x="6889" y="7564"/>
                    <a:pt x="6920" y="7564"/>
                  </a:cubicBezTo>
                  <a:close/>
                  <a:moveTo>
                    <a:pt x="1038" y="7713"/>
                  </a:moveTo>
                  <a:cubicBezTo>
                    <a:pt x="1053" y="7713"/>
                    <a:pt x="1068" y="7721"/>
                    <a:pt x="1083" y="7751"/>
                  </a:cubicBezTo>
                  <a:lnTo>
                    <a:pt x="1083" y="7782"/>
                  </a:lnTo>
                  <a:cubicBezTo>
                    <a:pt x="1053" y="7782"/>
                    <a:pt x="992" y="7751"/>
                    <a:pt x="992" y="7751"/>
                  </a:cubicBezTo>
                  <a:lnTo>
                    <a:pt x="992" y="7721"/>
                  </a:lnTo>
                  <a:cubicBezTo>
                    <a:pt x="1007" y="7721"/>
                    <a:pt x="1023" y="7713"/>
                    <a:pt x="1038" y="7713"/>
                  </a:cubicBezTo>
                  <a:close/>
                  <a:moveTo>
                    <a:pt x="863" y="7975"/>
                  </a:moveTo>
                  <a:cubicBezTo>
                    <a:pt x="871" y="7975"/>
                    <a:pt x="894" y="7982"/>
                    <a:pt x="931" y="7995"/>
                  </a:cubicBezTo>
                  <a:cubicBezTo>
                    <a:pt x="962" y="8025"/>
                    <a:pt x="1023" y="8055"/>
                    <a:pt x="1023" y="8055"/>
                  </a:cubicBezTo>
                  <a:cubicBezTo>
                    <a:pt x="1023" y="8064"/>
                    <a:pt x="1020" y="8068"/>
                    <a:pt x="1014" y="8068"/>
                  </a:cubicBezTo>
                  <a:cubicBezTo>
                    <a:pt x="1000" y="8068"/>
                    <a:pt x="965" y="8046"/>
                    <a:pt x="901" y="8025"/>
                  </a:cubicBezTo>
                  <a:cubicBezTo>
                    <a:pt x="865" y="7989"/>
                    <a:pt x="851" y="7975"/>
                    <a:pt x="863" y="7975"/>
                  </a:cubicBezTo>
                  <a:close/>
                  <a:moveTo>
                    <a:pt x="1144" y="8694"/>
                  </a:moveTo>
                  <a:cubicBezTo>
                    <a:pt x="1175" y="8694"/>
                    <a:pt x="1235" y="8694"/>
                    <a:pt x="1266" y="8754"/>
                  </a:cubicBezTo>
                  <a:cubicBezTo>
                    <a:pt x="1266" y="8785"/>
                    <a:pt x="1266" y="8815"/>
                    <a:pt x="1266" y="8815"/>
                  </a:cubicBezTo>
                  <a:cubicBezTo>
                    <a:pt x="1266" y="8815"/>
                    <a:pt x="1235" y="8785"/>
                    <a:pt x="1205" y="8754"/>
                  </a:cubicBezTo>
                  <a:cubicBezTo>
                    <a:pt x="1083" y="8724"/>
                    <a:pt x="1083" y="8724"/>
                    <a:pt x="1144" y="8694"/>
                  </a:cubicBezTo>
                  <a:close/>
                  <a:moveTo>
                    <a:pt x="1114" y="8876"/>
                  </a:moveTo>
                  <a:lnTo>
                    <a:pt x="1144" y="8906"/>
                  </a:lnTo>
                  <a:lnTo>
                    <a:pt x="1114" y="8937"/>
                  </a:lnTo>
                  <a:cubicBezTo>
                    <a:pt x="1083" y="8937"/>
                    <a:pt x="1083" y="8906"/>
                    <a:pt x="1053" y="8876"/>
                  </a:cubicBezTo>
                  <a:close/>
                  <a:moveTo>
                    <a:pt x="1722" y="10092"/>
                  </a:moveTo>
                  <a:lnTo>
                    <a:pt x="1722" y="10092"/>
                  </a:lnTo>
                  <a:cubicBezTo>
                    <a:pt x="1691" y="10122"/>
                    <a:pt x="1722" y="10153"/>
                    <a:pt x="1752" y="10183"/>
                  </a:cubicBezTo>
                  <a:cubicBezTo>
                    <a:pt x="1752" y="10241"/>
                    <a:pt x="1764" y="10262"/>
                    <a:pt x="1781" y="10262"/>
                  </a:cubicBezTo>
                  <a:cubicBezTo>
                    <a:pt x="1791" y="10262"/>
                    <a:pt x="1802" y="10255"/>
                    <a:pt x="1813" y="10244"/>
                  </a:cubicBezTo>
                  <a:cubicBezTo>
                    <a:pt x="1843" y="10244"/>
                    <a:pt x="1843" y="10213"/>
                    <a:pt x="1813" y="10153"/>
                  </a:cubicBezTo>
                  <a:cubicBezTo>
                    <a:pt x="1782" y="10122"/>
                    <a:pt x="1722" y="10092"/>
                    <a:pt x="1722" y="10092"/>
                  </a:cubicBezTo>
                  <a:close/>
                  <a:moveTo>
                    <a:pt x="1813" y="10361"/>
                  </a:moveTo>
                  <a:cubicBezTo>
                    <a:pt x="1828" y="10361"/>
                    <a:pt x="1848" y="10370"/>
                    <a:pt x="1874" y="10396"/>
                  </a:cubicBezTo>
                  <a:cubicBezTo>
                    <a:pt x="1904" y="10396"/>
                    <a:pt x="1904" y="10426"/>
                    <a:pt x="1904" y="10426"/>
                  </a:cubicBezTo>
                  <a:cubicBezTo>
                    <a:pt x="1895" y="10435"/>
                    <a:pt x="1884" y="10439"/>
                    <a:pt x="1871" y="10439"/>
                  </a:cubicBezTo>
                  <a:cubicBezTo>
                    <a:pt x="1841" y="10439"/>
                    <a:pt x="1804" y="10417"/>
                    <a:pt x="1782" y="10396"/>
                  </a:cubicBezTo>
                  <a:cubicBezTo>
                    <a:pt x="1782" y="10378"/>
                    <a:pt x="1793" y="10361"/>
                    <a:pt x="1813" y="10361"/>
                  </a:cubicBezTo>
                  <a:close/>
                  <a:moveTo>
                    <a:pt x="3941" y="11065"/>
                  </a:moveTo>
                  <a:cubicBezTo>
                    <a:pt x="3910" y="11065"/>
                    <a:pt x="3910" y="11095"/>
                    <a:pt x="3910" y="11156"/>
                  </a:cubicBezTo>
                  <a:lnTo>
                    <a:pt x="3941" y="11156"/>
                  </a:lnTo>
                  <a:cubicBezTo>
                    <a:pt x="3941" y="11156"/>
                    <a:pt x="4001" y="11125"/>
                    <a:pt x="4001" y="11065"/>
                  </a:cubicBezTo>
                  <a:close/>
                  <a:moveTo>
                    <a:pt x="3424" y="11460"/>
                  </a:moveTo>
                  <a:cubicBezTo>
                    <a:pt x="3454" y="11460"/>
                    <a:pt x="3485" y="11520"/>
                    <a:pt x="3485" y="11551"/>
                  </a:cubicBezTo>
                  <a:cubicBezTo>
                    <a:pt x="3485" y="11612"/>
                    <a:pt x="3485" y="11612"/>
                    <a:pt x="3424" y="11612"/>
                  </a:cubicBezTo>
                  <a:cubicBezTo>
                    <a:pt x="3393" y="11581"/>
                    <a:pt x="3363" y="11581"/>
                    <a:pt x="3363" y="11551"/>
                  </a:cubicBezTo>
                  <a:lnTo>
                    <a:pt x="3393" y="11551"/>
                  </a:lnTo>
                  <a:cubicBezTo>
                    <a:pt x="3393" y="11563"/>
                    <a:pt x="3399" y="11571"/>
                    <a:pt x="3403" y="11571"/>
                  </a:cubicBezTo>
                  <a:cubicBezTo>
                    <a:pt x="3408" y="11571"/>
                    <a:pt x="3411" y="11556"/>
                    <a:pt x="3393" y="11520"/>
                  </a:cubicBezTo>
                  <a:cubicBezTo>
                    <a:pt x="3424" y="11490"/>
                    <a:pt x="3424" y="11460"/>
                    <a:pt x="3424" y="11460"/>
                  </a:cubicBezTo>
                  <a:close/>
                  <a:moveTo>
                    <a:pt x="3820" y="11598"/>
                  </a:moveTo>
                  <a:cubicBezTo>
                    <a:pt x="3829" y="11598"/>
                    <a:pt x="3839" y="11602"/>
                    <a:pt x="3849" y="11612"/>
                  </a:cubicBezTo>
                  <a:lnTo>
                    <a:pt x="3880" y="11642"/>
                  </a:lnTo>
                  <a:cubicBezTo>
                    <a:pt x="3880" y="11672"/>
                    <a:pt x="3849" y="11672"/>
                    <a:pt x="3819" y="11672"/>
                  </a:cubicBezTo>
                  <a:cubicBezTo>
                    <a:pt x="3789" y="11672"/>
                    <a:pt x="3789" y="11672"/>
                    <a:pt x="3789" y="11612"/>
                  </a:cubicBezTo>
                  <a:cubicBezTo>
                    <a:pt x="3789" y="11612"/>
                    <a:pt x="3802" y="11598"/>
                    <a:pt x="3820" y="11598"/>
                  </a:cubicBezTo>
                  <a:close/>
                  <a:moveTo>
                    <a:pt x="4795" y="11566"/>
                  </a:moveTo>
                  <a:cubicBezTo>
                    <a:pt x="4799" y="11566"/>
                    <a:pt x="4807" y="11581"/>
                    <a:pt x="4822" y="11612"/>
                  </a:cubicBezTo>
                  <a:cubicBezTo>
                    <a:pt x="4822" y="11642"/>
                    <a:pt x="4822" y="11672"/>
                    <a:pt x="4792" y="11703"/>
                  </a:cubicBezTo>
                  <a:cubicBezTo>
                    <a:pt x="4775" y="11720"/>
                    <a:pt x="4762" y="11727"/>
                    <a:pt x="4755" y="11727"/>
                  </a:cubicBezTo>
                  <a:cubicBezTo>
                    <a:pt x="4736" y="11727"/>
                    <a:pt x="4748" y="11677"/>
                    <a:pt x="4792" y="11612"/>
                  </a:cubicBezTo>
                  <a:cubicBezTo>
                    <a:pt x="4792" y="11581"/>
                    <a:pt x="4792" y="11566"/>
                    <a:pt x="4795" y="11566"/>
                  </a:cubicBezTo>
                  <a:close/>
                  <a:moveTo>
                    <a:pt x="3241" y="11703"/>
                  </a:moveTo>
                  <a:cubicBezTo>
                    <a:pt x="3241" y="11733"/>
                    <a:pt x="3241" y="11733"/>
                    <a:pt x="3272" y="11733"/>
                  </a:cubicBezTo>
                  <a:lnTo>
                    <a:pt x="3302" y="11764"/>
                  </a:lnTo>
                  <a:lnTo>
                    <a:pt x="3272" y="11703"/>
                  </a:lnTo>
                  <a:close/>
                  <a:moveTo>
                    <a:pt x="3059" y="1"/>
                  </a:moveTo>
                  <a:cubicBezTo>
                    <a:pt x="3029" y="1"/>
                    <a:pt x="2968" y="1"/>
                    <a:pt x="2907" y="61"/>
                  </a:cubicBezTo>
                  <a:cubicBezTo>
                    <a:pt x="2892" y="77"/>
                    <a:pt x="2861" y="84"/>
                    <a:pt x="2835" y="84"/>
                  </a:cubicBezTo>
                  <a:cubicBezTo>
                    <a:pt x="2808" y="84"/>
                    <a:pt x="2785" y="77"/>
                    <a:pt x="2785" y="61"/>
                  </a:cubicBezTo>
                  <a:lnTo>
                    <a:pt x="2755" y="61"/>
                  </a:lnTo>
                  <a:cubicBezTo>
                    <a:pt x="2694" y="122"/>
                    <a:pt x="2634" y="122"/>
                    <a:pt x="2634" y="122"/>
                  </a:cubicBezTo>
                  <a:cubicBezTo>
                    <a:pt x="2634" y="101"/>
                    <a:pt x="2618" y="79"/>
                    <a:pt x="2599" y="79"/>
                  </a:cubicBezTo>
                  <a:cubicBezTo>
                    <a:pt x="2591" y="79"/>
                    <a:pt x="2582" y="83"/>
                    <a:pt x="2573" y="92"/>
                  </a:cubicBezTo>
                  <a:cubicBezTo>
                    <a:pt x="2573" y="122"/>
                    <a:pt x="2542" y="153"/>
                    <a:pt x="2451" y="153"/>
                  </a:cubicBezTo>
                  <a:cubicBezTo>
                    <a:pt x="2421" y="153"/>
                    <a:pt x="2086" y="213"/>
                    <a:pt x="1782" y="365"/>
                  </a:cubicBezTo>
                  <a:cubicBezTo>
                    <a:pt x="1478" y="517"/>
                    <a:pt x="1235" y="700"/>
                    <a:pt x="1266" y="730"/>
                  </a:cubicBezTo>
                  <a:cubicBezTo>
                    <a:pt x="1266" y="730"/>
                    <a:pt x="1235" y="730"/>
                    <a:pt x="1175" y="791"/>
                  </a:cubicBezTo>
                  <a:cubicBezTo>
                    <a:pt x="1144" y="821"/>
                    <a:pt x="1083" y="852"/>
                    <a:pt x="1083" y="852"/>
                  </a:cubicBezTo>
                  <a:cubicBezTo>
                    <a:pt x="1078" y="849"/>
                    <a:pt x="1072" y="848"/>
                    <a:pt x="1067" y="848"/>
                  </a:cubicBezTo>
                  <a:cubicBezTo>
                    <a:pt x="1007" y="848"/>
                    <a:pt x="926" y="984"/>
                    <a:pt x="871" y="1095"/>
                  </a:cubicBezTo>
                  <a:cubicBezTo>
                    <a:pt x="871" y="1125"/>
                    <a:pt x="840" y="1156"/>
                    <a:pt x="810" y="1186"/>
                  </a:cubicBezTo>
                  <a:cubicBezTo>
                    <a:pt x="801" y="1182"/>
                    <a:pt x="793" y="1180"/>
                    <a:pt x="785" y="1180"/>
                  </a:cubicBezTo>
                  <a:cubicBezTo>
                    <a:pt x="733" y="1180"/>
                    <a:pt x="684" y="1255"/>
                    <a:pt x="658" y="1308"/>
                  </a:cubicBezTo>
                  <a:cubicBezTo>
                    <a:pt x="677" y="1366"/>
                    <a:pt x="684" y="1400"/>
                    <a:pt x="670" y="1400"/>
                  </a:cubicBezTo>
                  <a:cubicBezTo>
                    <a:pt x="663" y="1400"/>
                    <a:pt x="649" y="1390"/>
                    <a:pt x="627" y="1368"/>
                  </a:cubicBezTo>
                  <a:cubicBezTo>
                    <a:pt x="617" y="1363"/>
                    <a:pt x="607" y="1361"/>
                    <a:pt x="597" y="1361"/>
                  </a:cubicBezTo>
                  <a:cubicBezTo>
                    <a:pt x="549" y="1361"/>
                    <a:pt x="516" y="1420"/>
                    <a:pt x="567" y="1520"/>
                  </a:cubicBezTo>
                  <a:cubicBezTo>
                    <a:pt x="567" y="1581"/>
                    <a:pt x="567" y="1581"/>
                    <a:pt x="536" y="1581"/>
                  </a:cubicBezTo>
                  <a:cubicBezTo>
                    <a:pt x="445" y="1581"/>
                    <a:pt x="415" y="1612"/>
                    <a:pt x="445" y="1642"/>
                  </a:cubicBezTo>
                  <a:cubicBezTo>
                    <a:pt x="506" y="1703"/>
                    <a:pt x="475" y="1733"/>
                    <a:pt x="415" y="1733"/>
                  </a:cubicBezTo>
                  <a:cubicBezTo>
                    <a:pt x="293" y="1794"/>
                    <a:pt x="293" y="1794"/>
                    <a:pt x="354" y="1855"/>
                  </a:cubicBezTo>
                  <a:cubicBezTo>
                    <a:pt x="384" y="1915"/>
                    <a:pt x="354" y="2037"/>
                    <a:pt x="263" y="2067"/>
                  </a:cubicBezTo>
                  <a:cubicBezTo>
                    <a:pt x="232" y="2098"/>
                    <a:pt x="202" y="2128"/>
                    <a:pt x="232" y="2128"/>
                  </a:cubicBezTo>
                  <a:lnTo>
                    <a:pt x="171" y="2159"/>
                  </a:lnTo>
                  <a:lnTo>
                    <a:pt x="171" y="2250"/>
                  </a:lnTo>
                  <a:lnTo>
                    <a:pt x="202" y="2250"/>
                  </a:lnTo>
                  <a:cubicBezTo>
                    <a:pt x="171" y="2280"/>
                    <a:pt x="80" y="2493"/>
                    <a:pt x="50" y="2767"/>
                  </a:cubicBezTo>
                  <a:cubicBezTo>
                    <a:pt x="0" y="3115"/>
                    <a:pt x="11" y="3239"/>
                    <a:pt x="34" y="3239"/>
                  </a:cubicBezTo>
                  <a:cubicBezTo>
                    <a:pt x="39" y="3239"/>
                    <a:pt x="44" y="3233"/>
                    <a:pt x="50" y="3222"/>
                  </a:cubicBezTo>
                  <a:cubicBezTo>
                    <a:pt x="58" y="3218"/>
                    <a:pt x="66" y="3216"/>
                    <a:pt x="72" y="3216"/>
                  </a:cubicBezTo>
                  <a:cubicBezTo>
                    <a:pt x="109" y="3216"/>
                    <a:pt x="102" y="3288"/>
                    <a:pt x="50" y="3314"/>
                  </a:cubicBezTo>
                  <a:cubicBezTo>
                    <a:pt x="50" y="3344"/>
                    <a:pt x="19" y="3435"/>
                    <a:pt x="19" y="3496"/>
                  </a:cubicBezTo>
                  <a:cubicBezTo>
                    <a:pt x="19" y="3587"/>
                    <a:pt x="50" y="3678"/>
                    <a:pt x="19" y="3678"/>
                  </a:cubicBezTo>
                  <a:lnTo>
                    <a:pt x="19" y="3709"/>
                  </a:lnTo>
                  <a:cubicBezTo>
                    <a:pt x="80" y="3770"/>
                    <a:pt x="111" y="3952"/>
                    <a:pt x="111" y="4043"/>
                  </a:cubicBezTo>
                  <a:cubicBezTo>
                    <a:pt x="111" y="4134"/>
                    <a:pt x="111" y="4165"/>
                    <a:pt x="171" y="4226"/>
                  </a:cubicBezTo>
                  <a:cubicBezTo>
                    <a:pt x="202" y="4286"/>
                    <a:pt x="202" y="4286"/>
                    <a:pt x="171" y="4317"/>
                  </a:cubicBezTo>
                  <a:cubicBezTo>
                    <a:pt x="143" y="4317"/>
                    <a:pt x="141" y="4502"/>
                    <a:pt x="191" y="4502"/>
                  </a:cubicBezTo>
                  <a:cubicBezTo>
                    <a:pt x="194" y="4502"/>
                    <a:pt x="198" y="4501"/>
                    <a:pt x="202" y="4499"/>
                  </a:cubicBezTo>
                  <a:lnTo>
                    <a:pt x="202" y="4499"/>
                  </a:lnTo>
                  <a:lnTo>
                    <a:pt x="171" y="4560"/>
                  </a:lnTo>
                  <a:cubicBezTo>
                    <a:pt x="141" y="4590"/>
                    <a:pt x="202" y="4621"/>
                    <a:pt x="232" y="4621"/>
                  </a:cubicBezTo>
                  <a:cubicBezTo>
                    <a:pt x="249" y="4613"/>
                    <a:pt x="260" y="4609"/>
                    <a:pt x="267" y="4609"/>
                  </a:cubicBezTo>
                  <a:cubicBezTo>
                    <a:pt x="287" y="4609"/>
                    <a:pt x="269" y="4637"/>
                    <a:pt x="202" y="4681"/>
                  </a:cubicBezTo>
                  <a:cubicBezTo>
                    <a:pt x="141" y="4681"/>
                    <a:pt x="141" y="4712"/>
                    <a:pt x="171" y="4712"/>
                  </a:cubicBezTo>
                  <a:cubicBezTo>
                    <a:pt x="202" y="4742"/>
                    <a:pt x="232" y="4773"/>
                    <a:pt x="202" y="4803"/>
                  </a:cubicBezTo>
                  <a:cubicBezTo>
                    <a:pt x="232" y="4833"/>
                    <a:pt x="232" y="4864"/>
                    <a:pt x="293" y="4864"/>
                  </a:cubicBezTo>
                  <a:cubicBezTo>
                    <a:pt x="323" y="4864"/>
                    <a:pt x="323" y="4894"/>
                    <a:pt x="354" y="4925"/>
                  </a:cubicBezTo>
                  <a:cubicBezTo>
                    <a:pt x="293" y="4925"/>
                    <a:pt x="293" y="4925"/>
                    <a:pt x="263" y="4894"/>
                  </a:cubicBezTo>
                  <a:cubicBezTo>
                    <a:pt x="263" y="4907"/>
                    <a:pt x="263" y="4928"/>
                    <a:pt x="263" y="4955"/>
                  </a:cubicBezTo>
                  <a:cubicBezTo>
                    <a:pt x="293" y="5016"/>
                    <a:pt x="263" y="5077"/>
                    <a:pt x="232" y="5077"/>
                  </a:cubicBezTo>
                  <a:cubicBezTo>
                    <a:pt x="211" y="5098"/>
                    <a:pt x="204" y="5120"/>
                    <a:pt x="224" y="5120"/>
                  </a:cubicBezTo>
                  <a:cubicBezTo>
                    <a:pt x="232" y="5120"/>
                    <a:pt x="245" y="5116"/>
                    <a:pt x="263" y="5107"/>
                  </a:cubicBezTo>
                  <a:cubicBezTo>
                    <a:pt x="285" y="5096"/>
                    <a:pt x="299" y="5089"/>
                    <a:pt x="309" y="5089"/>
                  </a:cubicBezTo>
                  <a:cubicBezTo>
                    <a:pt x="328" y="5089"/>
                    <a:pt x="335" y="5110"/>
                    <a:pt x="354" y="5168"/>
                  </a:cubicBezTo>
                  <a:cubicBezTo>
                    <a:pt x="354" y="5198"/>
                    <a:pt x="354" y="5229"/>
                    <a:pt x="323" y="5229"/>
                  </a:cubicBezTo>
                  <a:cubicBezTo>
                    <a:pt x="293" y="5229"/>
                    <a:pt x="293" y="5229"/>
                    <a:pt x="293" y="5289"/>
                  </a:cubicBezTo>
                  <a:cubicBezTo>
                    <a:pt x="293" y="5411"/>
                    <a:pt x="415" y="5472"/>
                    <a:pt x="506" y="5502"/>
                  </a:cubicBezTo>
                  <a:cubicBezTo>
                    <a:pt x="567" y="5502"/>
                    <a:pt x="567" y="5502"/>
                    <a:pt x="506" y="5533"/>
                  </a:cubicBezTo>
                  <a:cubicBezTo>
                    <a:pt x="475" y="5533"/>
                    <a:pt x="475" y="5563"/>
                    <a:pt x="475" y="5593"/>
                  </a:cubicBezTo>
                  <a:cubicBezTo>
                    <a:pt x="496" y="5593"/>
                    <a:pt x="489" y="5620"/>
                    <a:pt x="482" y="5620"/>
                  </a:cubicBezTo>
                  <a:cubicBezTo>
                    <a:pt x="479" y="5620"/>
                    <a:pt x="475" y="5614"/>
                    <a:pt x="475" y="5593"/>
                  </a:cubicBezTo>
                  <a:cubicBezTo>
                    <a:pt x="467" y="5601"/>
                    <a:pt x="461" y="5605"/>
                    <a:pt x="457" y="5605"/>
                  </a:cubicBezTo>
                  <a:cubicBezTo>
                    <a:pt x="445" y="5605"/>
                    <a:pt x="445" y="5577"/>
                    <a:pt x="445" y="5533"/>
                  </a:cubicBezTo>
                  <a:lnTo>
                    <a:pt x="415" y="5563"/>
                  </a:lnTo>
                  <a:cubicBezTo>
                    <a:pt x="323" y="5593"/>
                    <a:pt x="354" y="5624"/>
                    <a:pt x="415" y="5654"/>
                  </a:cubicBezTo>
                  <a:cubicBezTo>
                    <a:pt x="445" y="5685"/>
                    <a:pt x="445" y="5685"/>
                    <a:pt x="415" y="5715"/>
                  </a:cubicBezTo>
                  <a:cubicBezTo>
                    <a:pt x="384" y="5745"/>
                    <a:pt x="354" y="5776"/>
                    <a:pt x="415" y="5776"/>
                  </a:cubicBezTo>
                  <a:cubicBezTo>
                    <a:pt x="415" y="5776"/>
                    <a:pt x="415" y="5836"/>
                    <a:pt x="384" y="5897"/>
                  </a:cubicBezTo>
                  <a:cubicBezTo>
                    <a:pt x="384" y="5958"/>
                    <a:pt x="384" y="5988"/>
                    <a:pt x="445" y="5988"/>
                  </a:cubicBezTo>
                  <a:cubicBezTo>
                    <a:pt x="475" y="5988"/>
                    <a:pt x="475" y="6019"/>
                    <a:pt x="475" y="6049"/>
                  </a:cubicBezTo>
                  <a:cubicBezTo>
                    <a:pt x="475" y="6080"/>
                    <a:pt x="475" y="6110"/>
                    <a:pt x="536" y="6110"/>
                  </a:cubicBezTo>
                  <a:cubicBezTo>
                    <a:pt x="563" y="6110"/>
                    <a:pt x="590" y="6110"/>
                    <a:pt x="596" y="6174"/>
                  </a:cubicBezTo>
                  <a:lnTo>
                    <a:pt x="596" y="6174"/>
                  </a:lnTo>
                  <a:cubicBezTo>
                    <a:pt x="581" y="6171"/>
                    <a:pt x="567" y="6171"/>
                    <a:pt x="567" y="6171"/>
                  </a:cubicBezTo>
                  <a:cubicBezTo>
                    <a:pt x="567" y="6171"/>
                    <a:pt x="536" y="6171"/>
                    <a:pt x="536" y="6201"/>
                  </a:cubicBezTo>
                  <a:lnTo>
                    <a:pt x="567" y="6232"/>
                  </a:lnTo>
                  <a:cubicBezTo>
                    <a:pt x="583" y="6232"/>
                    <a:pt x="599" y="6223"/>
                    <a:pt x="611" y="6215"/>
                  </a:cubicBezTo>
                  <a:lnTo>
                    <a:pt x="611" y="6215"/>
                  </a:lnTo>
                  <a:cubicBezTo>
                    <a:pt x="657" y="6262"/>
                    <a:pt x="653" y="6265"/>
                    <a:pt x="597" y="6292"/>
                  </a:cubicBezTo>
                  <a:cubicBezTo>
                    <a:pt x="567" y="6292"/>
                    <a:pt x="567" y="6323"/>
                    <a:pt x="567" y="6353"/>
                  </a:cubicBezTo>
                  <a:cubicBezTo>
                    <a:pt x="567" y="6353"/>
                    <a:pt x="567" y="6384"/>
                    <a:pt x="536" y="6444"/>
                  </a:cubicBezTo>
                  <a:cubicBezTo>
                    <a:pt x="506" y="6475"/>
                    <a:pt x="536" y="6475"/>
                    <a:pt x="567" y="6475"/>
                  </a:cubicBezTo>
                  <a:cubicBezTo>
                    <a:pt x="627" y="6444"/>
                    <a:pt x="658" y="6444"/>
                    <a:pt x="658" y="6444"/>
                  </a:cubicBezTo>
                  <a:lnTo>
                    <a:pt x="658" y="6444"/>
                  </a:lnTo>
                  <a:cubicBezTo>
                    <a:pt x="658" y="6475"/>
                    <a:pt x="597" y="6536"/>
                    <a:pt x="567" y="6536"/>
                  </a:cubicBezTo>
                  <a:cubicBezTo>
                    <a:pt x="475" y="6566"/>
                    <a:pt x="475" y="6566"/>
                    <a:pt x="567" y="6566"/>
                  </a:cubicBezTo>
                  <a:cubicBezTo>
                    <a:pt x="597" y="6566"/>
                    <a:pt x="627" y="6596"/>
                    <a:pt x="597" y="6657"/>
                  </a:cubicBezTo>
                  <a:cubicBezTo>
                    <a:pt x="627" y="6718"/>
                    <a:pt x="627" y="6779"/>
                    <a:pt x="597" y="6779"/>
                  </a:cubicBezTo>
                  <a:cubicBezTo>
                    <a:pt x="567" y="6840"/>
                    <a:pt x="597" y="6870"/>
                    <a:pt x="597" y="6870"/>
                  </a:cubicBezTo>
                  <a:cubicBezTo>
                    <a:pt x="658" y="6870"/>
                    <a:pt x="658" y="6931"/>
                    <a:pt x="627" y="7022"/>
                  </a:cubicBezTo>
                  <a:cubicBezTo>
                    <a:pt x="606" y="7151"/>
                    <a:pt x="600" y="7189"/>
                    <a:pt x="620" y="7189"/>
                  </a:cubicBezTo>
                  <a:cubicBezTo>
                    <a:pt x="628" y="7189"/>
                    <a:pt x="640" y="7183"/>
                    <a:pt x="658" y="7174"/>
                  </a:cubicBezTo>
                  <a:cubicBezTo>
                    <a:pt x="688" y="7174"/>
                    <a:pt x="719" y="7174"/>
                    <a:pt x="658" y="7204"/>
                  </a:cubicBezTo>
                  <a:cubicBezTo>
                    <a:pt x="627" y="7265"/>
                    <a:pt x="658" y="7295"/>
                    <a:pt x="719" y="7356"/>
                  </a:cubicBezTo>
                  <a:lnTo>
                    <a:pt x="871" y="7356"/>
                  </a:lnTo>
                  <a:cubicBezTo>
                    <a:pt x="931" y="7356"/>
                    <a:pt x="931" y="7356"/>
                    <a:pt x="901" y="7417"/>
                  </a:cubicBezTo>
                  <a:cubicBezTo>
                    <a:pt x="901" y="7447"/>
                    <a:pt x="871" y="7478"/>
                    <a:pt x="840" y="7478"/>
                  </a:cubicBezTo>
                  <a:cubicBezTo>
                    <a:pt x="830" y="7488"/>
                    <a:pt x="823" y="7491"/>
                    <a:pt x="819" y="7491"/>
                  </a:cubicBezTo>
                  <a:cubicBezTo>
                    <a:pt x="810" y="7491"/>
                    <a:pt x="810" y="7478"/>
                    <a:pt x="810" y="7478"/>
                  </a:cubicBezTo>
                  <a:lnTo>
                    <a:pt x="810" y="7417"/>
                  </a:lnTo>
                  <a:cubicBezTo>
                    <a:pt x="779" y="7447"/>
                    <a:pt x="719" y="7447"/>
                    <a:pt x="749" y="7508"/>
                  </a:cubicBezTo>
                  <a:cubicBezTo>
                    <a:pt x="719" y="7539"/>
                    <a:pt x="719" y="7569"/>
                    <a:pt x="749" y="7569"/>
                  </a:cubicBezTo>
                  <a:cubicBezTo>
                    <a:pt x="719" y="7599"/>
                    <a:pt x="719" y="7660"/>
                    <a:pt x="749" y="7751"/>
                  </a:cubicBezTo>
                  <a:cubicBezTo>
                    <a:pt x="749" y="7812"/>
                    <a:pt x="779" y="7903"/>
                    <a:pt x="749" y="7934"/>
                  </a:cubicBezTo>
                  <a:cubicBezTo>
                    <a:pt x="749" y="7983"/>
                    <a:pt x="749" y="8033"/>
                    <a:pt x="766" y="8033"/>
                  </a:cubicBezTo>
                  <a:cubicBezTo>
                    <a:pt x="769" y="8033"/>
                    <a:pt x="774" y="8031"/>
                    <a:pt x="779" y="8025"/>
                  </a:cubicBezTo>
                  <a:cubicBezTo>
                    <a:pt x="871" y="8025"/>
                    <a:pt x="871" y="8055"/>
                    <a:pt x="840" y="8055"/>
                  </a:cubicBezTo>
                  <a:cubicBezTo>
                    <a:pt x="779" y="8116"/>
                    <a:pt x="810" y="8542"/>
                    <a:pt x="871" y="8572"/>
                  </a:cubicBezTo>
                  <a:cubicBezTo>
                    <a:pt x="871" y="8572"/>
                    <a:pt x="871" y="8602"/>
                    <a:pt x="871" y="8633"/>
                  </a:cubicBezTo>
                  <a:cubicBezTo>
                    <a:pt x="871" y="8694"/>
                    <a:pt x="901" y="8876"/>
                    <a:pt x="931" y="8906"/>
                  </a:cubicBezTo>
                  <a:cubicBezTo>
                    <a:pt x="931" y="8906"/>
                    <a:pt x="931" y="8967"/>
                    <a:pt x="931" y="9028"/>
                  </a:cubicBezTo>
                  <a:cubicBezTo>
                    <a:pt x="931" y="9089"/>
                    <a:pt x="931" y="9119"/>
                    <a:pt x="962" y="9150"/>
                  </a:cubicBezTo>
                  <a:cubicBezTo>
                    <a:pt x="992" y="9180"/>
                    <a:pt x="1053" y="9180"/>
                    <a:pt x="992" y="9180"/>
                  </a:cubicBezTo>
                  <a:cubicBezTo>
                    <a:pt x="962" y="9180"/>
                    <a:pt x="992" y="9241"/>
                    <a:pt x="1023" y="9393"/>
                  </a:cubicBezTo>
                  <a:cubicBezTo>
                    <a:pt x="1044" y="9498"/>
                    <a:pt x="1050" y="9530"/>
                    <a:pt x="1062" y="9530"/>
                  </a:cubicBezTo>
                  <a:cubicBezTo>
                    <a:pt x="1067" y="9530"/>
                    <a:pt x="1074" y="9524"/>
                    <a:pt x="1083" y="9514"/>
                  </a:cubicBezTo>
                  <a:cubicBezTo>
                    <a:pt x="1144" y="9636"/>
                    <a:pt x="1114" y="9666"/>
                    <a:pt x="1083" y="9666"/>
                  </a:cubicBezTo>
                  <a:cubicBezTo>
                    <a:pt x="1070" y="9662"/>
                    <a:pt x="1060" y="9660"/>
                    <a:pt x="1052" y="9660"/>
                  </a:cubicBezTo>
                  <a:cubicBezTo>
                    <a:pt x="1003" y="9660"/>
                    <a:pt x="1040" y="9727"/>
                    <a:pt x="1144" y="9727"/>
                  </a:cubicBezTo>
                  <a:cubicBezTo>
                    <a:pt x="1205" y="9727"/>
                    <a:pt x="1235" y="9818"/>
                    <a:pt x="1205" y="9818"/>
                  </a:cubicBezTo>
                  <a:cubicBezTo>
                    <a:pt x="1199" y="9824"/>
                    <a:pt x="1193" y="9827"/>
                    <a:pt x="1188" y="9827"/>
                  </a:cubicBezTo>
                  <a:cubicBezTo>
                    <a:pt x="1164" y="9827"/>
                    <a:pt x="1144" y="9782"/>
                    <a:pt x="1144" y="9758"/>
                  </a:cubicBezTo>
                  <a:lnTo>
                    <a:pt x="1083" y="9788"/>
                  </a:lnTo>
                  <a:cubicBezTo>
                    <a:pt x="1083" y="9818"/>
                    <a:pt x="1083" y="9818"/>
                    <a:pt x="1144" y="9849"/>
                  </a:cubicBezTo>
                  <a:cubicBezTo>
                    <a:pt x="1144" y="9849"/>
                    <a:pt x="1144" y="9879"/>
                    <a:pt x="1205" y="9909"/>
                  </a:cubicBezTo>
                  <a:cubicBezTo>
                    <a:pt x="1214" y="9918"/>
                    <a:pt x="1223" y="9922"/>
                    <a:pt x="1232" y="9922"/>
                  </a:cubicBezTo>
                  <a:cubicBezTo>
                    <a:pt x="1253" y="9922"/>
                    <a:pt x="1275" y="9901"/>
                    <a:pt x="1296" y="9879"/>
                  </a:cubicBezTo>
                  <a:cubicBezTo>
                    <a:pt x="1309" y="9853"/>
                    <a:pt x="1316" y="9844"/>
                    <a:pt x="1323" y="9844"/>
                  </a:cubicBezTo>
                  <a:cubicBezTo>
                    <a:pt x="1332" y="9844"/>
                    <a:pt x="1339" y="9862"/>
                    <a:pt x="1357" y="9879"/>
                  </a:cubicBezTo>
                  <a:cubicBezTo>
                    <a:pt x="1327" y="9970"/>
                    <a:pt x="1296" y="9970"/>
                    <a:pt x="1266" y="9970"/>
                  </a:cubicBezTo>
                  <a:cubicBezTo>
                    <a:pt x="1235" y="9940"/>
                    <a:pt x="1205" y="9940"/>
                    <a:pt x="1175" y="9940"/>
                  </a:cubicBezTo>
                  <a:cubicBezTo>
                    <a:pt x="1144" y="9970"/>
                    <a:pt x="1296" y="10122"/>
                    <a:pt x="1357" y="10122"/>
                  </a:cubicBezTo>
                  <a:lnTo>
                    <a:pt x="1327" y="10122"/>
                  </a:lnTo>
                  <a:cubicBezTo>
                    <a:pt x="1296" y="10153"/>
                    <a:pt x="1357" y="10213"/>
                    <a:pt x="1387" y="10274"/>
                  </a:cubicBezTo>
                  <a:cubicBezTo>
                    <a:pt x="1410" y="10343"/>
                    <a:pt x="1433" y="10377"/>
                    <a:pt x="1456" y="10377"/>
                  </a:cubicBezTo>
                  <a:cubicBezTo>
                    <a:pt x="1463" y="10377"/>
                    <a:pt x="1471" y="10373"/>
                    <a:pt x="1478" y="10365"/>
                  </a:cubicBezTo>
                  <a:cubicBezTo>
                    <a:pt x="1499" y="10365"/>
                    <a:pt x="1519" y="10352"/>
                    <a:pt x="1530" y="10352"/>
                  </a:cubicBezTo>
                  <a:cubicBezTo>
                    <a:pt x="1536" y="10352"/>
                    <a:pt x="1539" y="10355"/>
                    <a:pt x="1539" y="10365"/>
                  </a:cubicBezTo>
                  <a:cubicBezTo>
                    <a:pt x="1539" y="10335"/>
                    <a:pt x="1570" y="10305"/>
                    <a:pt x="1600" y="10305"/>
                  </a:cubicBezTo>
                  <a:cubicBezTo>
                    <a:pt x="1600" y="10305"/>
                    <a:pt x="1600" y="10365"/>
                    <a:pt x="1600" y="10426"/>
                  </a:cubicBezTo>
                  <a:cubicBezTo>
                    <a:pt x="1570" y="10517"/>
                    <a:pt x="1570" y="10609"/>
                    <a:pt x="1691" y="10730"/>
                  </a:cubicBezTo>
                  <a:cubicBezTo>
                    <a:pt x="1722" y="10791"/>
                    <a:pt x="1813" y="10882"/>
                    <a:pt x="1813" y="10913"/>
                  </a:cubicBezTo>
                  <a:cubicBezTo>
                    <a:pt x="1857" y="10957"/>
                    <a:pt x="1886" y="10985"/>
                    <a:pt x="1897" y="10985"/>
                  </a:cubicBezTo>
                  <a:cubicBezTo>
                    <a:pt x="1902" y="10985"/>
                    <a:pt x="1904" y="10981"/>
                    <a:pt x="1904" y="10973"/>
                  </a:cubicBezTo>
                  <a:lnTo>
                    <a:pt x="1965" y="11034"/>
                  </a:lnTo>
                  <a:cubicBezTo>
                    <a:pt x="1965" y="11095"/>
                    <a:pt x="2026" y="11125"/>
                    <a:pt x="2056" y="11125"/>
                  </a:cubicBezTo>
                  <a:cubicBezTo>
                    <a:pt x="2068" y="11120"/>
                    <a:pt x="2077" y="11117"/>
                    <a:pt x="2085" y="11117"/>
                  </a:cubicBezTo>
                  <a:cubicBezTo>
                    <a:pt x="2118" y="11117"/>
                    <a:pt x="2123" y="11162"/>
                    <a:pt x="2147" y="11186"/>
                  </a:cubicBezTo>
                  <a:cubicBezTo>
                    <a:pt x="2147" y="11232"/>
                    <a:pt x="2147" y="11255"/>
                    <a:pt x="2155" y="11255"/>
                  </a:cubicBezTo>
                  <a:cubicBezTo>
                    <a:pt x="2162" y="11255"/>
                    <a:pt x="2178" y="11232"/>
                    <a:pt x="2208" y="11186"/>
                  </a:cubicBezTo>
                  <a:cubicBezTo>
                    <a:pt x="2208" y="11156"/>
                    <a:pt x="2178" y="11065"/>
                    <a:pt x="2147" y="11065"/>
                  </a:cubicBezTo>
                  <a:lnTo>
                    <a:pt x="2086" y="10973"/>
                  </a:lnTo>
                  <a:lnTo>
                    <a:pt x="2086" y="10973"/>
                  </a:lnTo>
                  <a:lnTo>
                    <a:pt x="2178" y="11034"/>
                  </a:lnTo>
                  <a:cubicBezTo>
                    <a:pt x="2193" y="11049"/>
                    <a:pt x="2223" y="11057"/>
                    <a:pt x="2250" y="11057"/>
                  </a:cubicBezTo>
                  <a:cubicBezTo>
                    <a:pt x="2276" y="11057"/>
                    <a:pt x="2299" y="11049"/>
                    <a:pt x="2299" y="11034"/>
                  </a:cubicBezTo>
                  <a:cubicBezTo>
                    <a:pt x="2299" y="11034"/>
                    <a:pt x="2313" y="11021"/>
                    <a:pt x="2331" y="11021"/>
                  </a:cubicBezTo>
                  <a:cubicBezTo>
                    <a:pt x="2340" y="11021"/>
                    <a:pt x="2350" y="11024"/>
                    <a:pt x="2360" y="11034"/>
                  </a:cubicBezTo>
                  <a:cubicBezTo>
                    <a:pt x="2360" y="11034"/>
                    <a:pt x="2330" y="11065"/>
                    <a:pt x="2330" y="11095"/>
                  </a:cubicBezTo>
                  <a:cubicBezTo>
                    <a:pt x="2269" y="11095"/>
                    <a:pt x="2238" y="11125"/>
                    <a:pt x="2208" y="11156"/>
                  </a:cubicBezTo>
                  <a:cubicBezTo>
                    <a:pt x="2208" y="11226"/>
                    <a:pt x="2244" y="11297"/>
                    <a:pt x="2289" y="11297"/>
                  </a:cubicBezTo>
                  <a:cubicBezTo>
                    <a:pt x="2302" y="11297"/>
                    <a:pt x="2316" y="11291"/>
                    <a:pt x="2330" y="11277"/>
                  </a:cubicBezTo>
                  <a:cubicBezTo>
                    <a:pt x="2360" y="11308"/>
                    <a:pt x="2360" y="11308"/>
                    <a:pt x="2360" y="11338"/>
                  </a:cubicBezTo>
                  <a:cubicBezTo>
                    <a:pt x="2338" y="11360"/>
                    <a:pt x="2347" y="11381"/>
                    <a:pt x="2387" y="11381"/>
                  </a:cubicBezTo>
                  <a:cubicBezTo>
                    <a:pt x="2403" y="11381"/>
                    <a:pt x="2424" y="11377"/>
                    <a:pt x="2451" y="11368"/>
                  </a:cubicBezTo>
                  <a:cubicBezTo>
                    <a:pt x="2473" y="11347"/>
                    <a:pt x="2490" y="11337"/>
                    <a:pt x="2504" y="11337"/>
                  </a:cubicBezTo>
                  <a:cubicBezTo>
                    <a:pt x="2530" y="11337"/>
                    <a:pt x="2542" y="11370"/>
                    <a:pt x="2542" y="11429"/>
                  </a:cubicBezTo>
                  <a:cubicBezTo>
                    <a:pt x="2567" y="11504"/>
                    <a:pt x="2675" y="11559"/>
                    <a:pt x="2712" y="11559"/>
                  </a:cubicBezTo>
                  <a:cubicBezTo>
                    <a:pt x="2720" y="11559"/>
                    <a:pt x="2725" y="11556"/>
                    <a:pt x="2725" y="11551"/>
                  </a:cubicBezTo>
                  <a:cubicBezTo>
                    <a:pt x="2734" y="11532"/>
                    <a:pt x="2752" y="11525"/>
                    <a:pt x="2773" y="11525"/>
                  </a:cubicBezTo>
                  <a:cubicBezTo>
                    <a:pt x="2819" y="11525"/>
                    <a:pt x="2877" y="11560"/>
                    <a:pt x="2877" y="11581"/>
                  </a:cubicBezTo>
                  <a:cubicBezTo>
                    <a:pt x="2907" y="11642"/>
                    <a:pt x="2937" y="11642"/>
                    <a:pt x="2998" y="11642"/>
                  </a:cubicBezTo>
                  <a:cubicBezTo>
                    <a:pt x="2974" y="11667"/>
                    <a:pt x="2989" y="11711"/>
                    <a:pt x="3028" y="11711"/>
                  </a:cubicBezTo>
                  <a:cubicBezTo>
                    <a:pt x="3037" y="11711"/>
                    <a:pt x="3047" y="11709"/>
                    <a:pt x="3059" y="11703"/>
                  </a:cubicBezTo>
                  <a:cubicBezTo>
                    <a:pt x="3059" y="11703"/>
                    <a:pt x="3089" y="11703"/>
                    <a:pt x="3059" y="11672"/>
                  </a:cubicBezTo>
                  <a:cubicBezTo>
                    <a:pt x="3059" y="11672"/>
                    <a:pt x="3120" y="11642"/>
                    <a:pt x="3150" y="11612"/>
                  </a:cubicBezTo>
                  <a:cubicBezTo>
                    <a:pt x="3120" y="11612"/>
                    <a:pt x="3150" y="11581"/>
                    <a:pt x="3150" y="11551"/>
                  </a:cubicBezTo>
                  <a:cubicBezTo>
                    <a:pt x="3150" y="11538"/>
                    <a:pt x="3156" y="11532"/>
                    <a:pt x="3166" y="11532"/>
                  </a:cubicBezTo>
                  <a:cubicBezTo>
                    <a:pt x="3201" y="11532"/>
                    <a:pt x="3285" y="11608"/>
                    <a:pt x="3333" y="11703"/>
                  </a:cubicBezTo>
                  <a:lnTo>
                    <a:pt x="3393" y="11794"/>
                  </a:lnTo>
                  <a:lnTo>
                    <a:pt x="3393" y="11733"/>
                  </a:lnTo>
                  <a:cubicBezTo>
                    <a:pt x="3454" y="11733"/>
                    <a:pt x="3485" y="11733"/>
                    <a:pt x="3485" y="11764"/>
                  </a:cubicBezTo>
                  <a:cubicBezTo>
                    <a:pt x="3454" y="11794"/>
                    <a:pt x="3454" y="11794"/>
                    <a:pt x="3515" y="11824"/>
                  </a:cubicBezTo>
                  <a:cubicBezTo>
                    <a:pt x="3515" y="11824"/>
                    <a:pt x="3545" y="11824"/>
                    <a:pt x="3545" y="11794"/>
                  </a:cubicBezTo>
                  <a:cubicBezTo>
                    <a:pt x="3545" y="11744"/>
                    <a:pt x="3545" y="11721"/>
                    <a:pt x="3550" y="11721"/>
                  </a:cubicBezTo>
                  <a:cubicBezTo>
                    <a:pt x="3555" y="11721"/>
                    <a:pt x="3562" y="11736"/>
                    <a:pt x="3576" y="11764"/>
                  </a:cubicBezTo>
                  <a:cubicBezTo>
                    <a:pt x="3592" y="11797"/>
                    <a:pt x="3618" y="11821"/>
                    <a:pt x="3643" y="11821"/>
                  </a:cubicBezTo>
                  <a:cubicBezTo>
                    <a:pt x="3664" y="11821"/>
                    <a:pt x="3684" y="11805"/>
                    <a:pt x="3697" y="11764"/>
                  </a:cubicBezTo>
                  <a:cubicBezTo>
                    <a:pt x="3697" y="11733"/>
                    <a:pt x="3697" y="11718"/>
                    <a:pt x="3701" y="11718"/>
                  </a:cubicBezTo>
                  <a:cubicBezTo>
                    <a:pt x="3705" y="11718"/>
                    <a:pt x="3713" y="11733"/>
                    <a:pt x="3728" y="11764"/>
                  </a:cubicBezTo>
                  <a:cubicBezTo>
                    <a:pt x="3728" y="11824"/>
                    <a:pt x="3758" y="11855"/>
                    <a:pt x="3819" y="11855"/>
                  </a:cubicBezTo>
                  <a:lnTo>
                    <a:pt x="3819" y="11824"/>
                  </a:lnTo>
                  <a:cubicBezTo>
                    <a:pt x="3819" y="11789"/>
                    <a:pt x="3829" y="11774"/>
                    <a:pt x="3844" y="11774"/>
                  </a:cubicBezTo>
                  <a:cubicBezTo>
                    <a:pt x="3855" y="11774"/>
                    <a:pt x="3867" y="11781"/>
                    <a:pt x="3880" y="11794"/>
                  </a:cubicBezTo>
                  <a:cubicBezTo>
                    <a:pt x="3880" y="11809"/>
                    <a:pt x="3887" y="11817"/>
                    <a:pt x="3906" y="11817"/>
                  </a:cubicBezTo>
                  <a:cubicBezTo>
                    <a:pt x="3925" y="11817"/>
                    <a:pt x="3956" y="11809"/>
                    <a:pt x="4001" y="11794"/>
                  </a:cubicBezTo>
                  <a:cubicBezTo>
                    <a:pt x="4093" y="11794"/>
                    <a:pt x="4123" y="11794"/>
                    <a:pt x="4123" y="11824"/>
                  </a:cubicBezTo>
                  <a:cubicBezTo>
                    <a:pt x="4123" y="11870"/>
                    <a:pt x="4123" y="11893"/>
                    <a:pt x="4127" y="11893"/>
                  </a:cubicBezTo>
                  <a:cubicBezTo>
                    <a:pt x="4131" y="11893"/>
                    <a:pt x="4138" y="11870"/>
                    <a:pt x="4153" y="11824"/>
                  </a:cubicBezTo>
                  <a:cubicBezTo>
                    <a:pt x="4169" y="11809"/>
                    <a:pt x="4176" y="11802"/>
                    <a:pt x="4191" y="11802"/>
                  </a:cubicBezTo>
                  <a:cubicBezTo>
                    <a:pt x="4206" y="11802"/>
                    <a:pt x="4229" y="11809"/>
                    <a:pt x="4275" y="11824"/>
                  </a:cubicBezTo>
                  <a:cubicBezTo>
                    <a:pt x="4290" y="11840"/>
                    <a:pt x="4298" y="11847"/>
                    <a:pt x="4305" y="11847"/>
                  </a:cubicBezTo>
                  <a:cubicBezTo>
                    <a:pt x="4313" y="11847"/>
                    <a:pt x="4320" y="11840"/>
                    <a:pt x="4336" y="11824"/>
                  </a:cubicBezTo>
                  <a:cubicBezTo>
                    <a:pt x="4336" y="11764"/>
                    <a:pt x="4336" y="11733"/>
                    <a:pt x="4305" y="11733"/>
                  </a:cubicBezTo>
                  <a:cubicBezTo>
                    <a:pt x="4275" y="11733"/>
                    <a:pt x="4275" y="11733"/>
                    <a:pt x="4275" y="11703"/>
                  </a:cubicBezTo>
                  <a:lnTo>
                    <a:pt x="4336" y="11703"/>
                  </a:lnTo>
                  <a:cubicBezTo>
                    <a:pt x="4366" y="11672"/>
                    <a:pt x="4396" y="11672"/>
                    <a:pt x="4488" y="11642"/>
                  </a:cubicBezTo>
                  <a:cubicBezTo>
                    <a:pt x="4488" y="11642"/>
                    <a:pt x="4518" y="11612"/>
                    <a:pt x="4518" y="11612"/>
                  </a:cubicBezTo>
                  <a:cubicBezTo>
                    <a:pt x="4518" y="11612"/>
                    <a:pt x="4518" y="11581"/>
                    <a:pt x="4518" y="11581"/>
                  </a:cubicBezTo>
                  <a:lnTo>
                    <a:pt x="4518" y="11551"/>
                  </a:lnTo>
                  <a:lnTo>
                    <a:pt x="4457" y="11551"/>
                  </a:lnTo>
                  <a:lnTo>
                    <a:pt x="4427" y="11520"/>
                  </a:lnTo>
                  <a:cubicBezTo>
                    <a:pt x="4412" y="11475"/>
                    <a:pt x="4389" y="11452"/>
                    <a:pt x="4374" y="11452"/>
                  </a:cubicBezTo>
                  <a:cubicBezTo>
                    <a:pt x="4358" y="11452"/>
                    <a:pt x="4351" y="11475"/>
                    <a:pt x="4366" y="11520"/>
                  </a:cubicBezTo>
                  <a:cubicBezTo>
                    <a:pt x="4366" y="11592"/>
                    <a:pt x="4366" y="11621"/>
                    <a:pt x="4354" y="11621"/>
                  </a:cubicBezTo>
                  <a:cubicBezTo>
                    <a:pt x="4345" y="11621"/>
                    <a:pt x="4330" y="11606"/>
                    <a:pt x="4305" y="11581"/>
                  </a:cubicBezTo>
                  <a:cubicBezTo>
                    <a:pt x="4305" y="11490"/>
                    <a:pt x="4275" y="11490"/>
                    <a:pt x="4244" y="11490"/>
                  </a:cubicBezTo>
                  <a:cubicBezTo>
                    <a:pt x="4232" y="11503"/>
                    <a:pt x="4225" y="11510"/>
                    <a:pt x="4220" y="11510"/>
                  </a:cubicBezTo>
                  <a:cubicBezTo>
                    <a:pt x="4214" y="11510"/>
                    <a:pt x="4214" y="11495"/>
                    <a:pt x="4214" y="11460"/>
                  </a:cubicBezTo>
                  <a:cubicBezTo>
                    <a:pt x="4214" y="11429"/>
                    <a:pt x="4184" y="11399"/>
                    <a:pt x="4153" y="11399"/>
                  </a:cubicBezTo>
                  <a:cubicBezTo>
                    <a:pt x="4123" y="11399"/>
                    <a:pt x="4123" y="11399"/>
                    <a:pt x="4123" y="11429"/>
                  </a:cubicBezTo>
                  <a:cubicBezTo>
                    <a:pt x="4135" y="11442"/>
                    <a:pt x="4127" y="11449"/>
                    <a:pt x="4113" y="11449"/>
                  </a:cubicBezTo>
                  <a:cubicBezTo>
                    <a:pt x="4093" y="11449"/>
                    <a:pt x="4062" y="11434"/>
                    <a:pt x="4062" y="11399"/>
                  </a:cubicBezTo>
                  <a:cubicBezTo>
                    <a:pt x="4037" y="11386"/>
                    <a:pt x="4022" y="11379"/>
                    <a:pt x="4014" y="11379"/>
                  </a:cubicBezTo>
                  <a:cubicBezTo>
                    <a:pt x="4001" y="11379"/>
                    <a:pt x="4001" y="11394"/>
                    <a:pt x="4001" y="11429"/>
                  </a:cubicBezTo>
                  <a:cubicBezTo>
                    <a:pt x="4001" y="11460"/>
                    <a:pt x="3986" y="11475"/>
                    <a:pt x="3967" y="11475"/>
                  </a:cubicBezTo>
                  <a:cubicBezTo>
                    <a:pt x="3948" y="11475"/>
                    <a:pt x="3925" y="11460"/>
                    <a:pt x="3910" y="11429"/>
                  </a:cubicBezTo>
                  <a:lnTo>
                    <a:pt x="3849" y="11429"/>
                  </a:lnTo>
                  <a:cubicBezTo>
                    <a:pt x="3819" y="11429"/>
                    <a:pt x="3819" y="11460"/>
                    <a:pt x="3819" y="11490"/>
                  </a:cubicBezTo>
                  <a:cubicBezTo>
                    <a:pt x="3801" y="11526"/>
                    <a:pt x="3794" y="11540"/>
                    <a:pt x="3785" y="11540"/>
                  </a:cubicBezTo>
                  <a:cubicBezTo>
                    <a:pt x="3778" y="11540"/>
                    <a:pt x="3771" y="11533"/>
                    <a:pt x="3758" y="11520"/>
                  </a:cubicBezTo>
                  <a:cubicBezTo>
                    <a:pt x="3728" y="11490"/>
                    <a:pt x="3758" y="11429"/>
                    <a:pt x="3758" y="11429"/>
                  </a:cubicBezTo>
                  <a:cubicBezTo>
                    <a:pt x="3758" y="11399"/>
                    <a:pt x="3728" y="11399"/>
                    <a:pt x="3697" y="11399"/>
                  </a:cubicBezTo>
                  <a:cubicBezTo>
                    <a:pt x="3667" y="11399"/>
                    <a:pt x="3637" y="11391"/>
                    <a:pt x="3614" y="11391"/>
                  </a:cubicBezTo>
                  <a:cubicBezTo>
                    <a:pt x="3591" y="11391"/>
                    <a:pt x="3576" y="11399"/>
                    <a:pt x="3576" y="11429"/>
                  </a:cubicBezTo>
                  <a:lnTo>
                    <a:pt x="3576" y="11368"/>
                  </a:lnTo>
                  <a:cubicBezTo>
                    <a:pt x="3556" y="11368"/>
                    <a:pt x="3549" y="11355"/>
                    <a:pt x="3547" y="11355"/>
                  </a:cubicBezTo>
                  <a:cubicBezTo>
                    <a:pt x="3545" y="11355"/>
                    <a:pt x="3545" y="11358"/>
                    <a:pt x="3545" y="11368"/>
                  </a:cubicBezTo>
                  <a:cubicBezTo>
                    <a:pt x="3545" y="11368"/>
                    <a:pt x="3515" y="11368"/>
                    <a:pt x="3454" y="11308"/>
                  </a:cubicBezTo>
                  <a:cubicBezTo>
                    <a:pt x="3439" y="11300"/>
                    <a:pt x="3422" y="11296"/>
                    <a:pt x="3406" y="11296"/>
                  </a:cubicBezTo>
                  <a:cubicBezTo>
                    <a:pt x="3357" y="11296"/>
                    <a:pt x="3317" y="11330"/>
                    <a:pt x="3363" y="11399"/>
                  </a:cubicBezTo>
                  <a:lnTo>
                    <a:pt x="3333" y="11399"/>
                  </a:lnTo>
                  <a:cubicBezTo>
                    <a:pt x="3302" y="11399"/>
                    <a:pt x="3302" y="11429"/>
                    <a:pt x="3302" y="11429"/>
                  </a:cubicBezTo>
                  <a:cubicBezTo>
                    <a:pt x="3292" y="11439"/>
                    <a:pt x="3282" y="11443"/>
                    <a:pt x="3272" y="11443"/>
                  </a:cubicBezTo>
                  <a:cubicBezTo>
                    <a:pt x="3252" y="11443"/>
                    <a:pt x="3231" y="11429"/>
                    <a:pt x="3211" y="11429"/>
                  </a:cubicBezTo>
                  <a:lnTo>
                    <a:pt x="3241" y="11368"/>
                  </a:lnTo>
                  <a:cubicBezTo>
                    <a:pt x="3281" y="11309"/>
                    <a:pt x="3269" y="11263"/>
                    <a:pt x="3239" y="11263"/>
                  </a:cubicBezTo>
                  <a:cubicBezTo>
                    <a:pt x="3231" y="11263"/>
                    <a:pt x="3221" y="11266"/>
                    <a:pt x="3211" y="11274"/>
                  </a:cubicBezTo>
                  <a:lnTo>
                    <a:pt x="3211" y="11274"/>
                  </a:lnTo>
                  <a:cubicBezTo>
                    <a:pt x="3209" y="11247"/>
                    <a:pt x="3178" y="11247"/>
                    <a:pt x="3120" y="11247"/>
                  </a:cubicBezTo>
                  <a:cubicBezTo>
                    <a:pt x="3108" y="11241"/>
                    <a:pt x="3098" y="11239"/>
                    <a:pt x="3088" y="11239"/>
                  </a:cubicBezTo>
                  <a:cubicBezTo>
                    <a:pt x="3047" y="11239"/>
                    <a:pt x="3023" y="11283"/>
                    <a:pt x="2998" y="11308"/>
                  </a:cubicBezTo>
                  <a:cubicBezTo>
                    <a:pt x="2998" y="11338"/>
                    <a:pt x="2968" y="11338"/>
                    <a:pt x="2968" y="11338"/>
                  </a:cubicBezTo>
                  <a:cubicBezTo>
                    <a:pt x="2937" y="11308"/>
                    <a:pt x="2937" y="11308"/>
                    <a:pt x="2937" y="11277"/>
                  </a:cubicBezTo>
                  <a:cubicBezTo>
                    <a:pt x="2956" y="11240"/>
                    <a:pt x="2940" y="11214"/>
                    <a:pt x="2911" y="11214"/>
                  </a:cubicBezTo>
                  <a:cubicBezTo>
                    <a:pt x="2893" y="11214"/>
                    <a:pt x="2870" y="11224"/>
                    <a:pt x="2846" y="11247"/>
                  </a:cubicBezTo>
                  <a:lnTo>
                    <a:pt x="2846" y="11217"/>
                  </a:lnTo>
                  <a:cubicBezTo>
                    <a:pt x="2877" y="11186"/>
                    <a:pt x="2846" y="11125"/>
                    <a:pt x="2694" y="11065"/>
                  </a:cubicBezTo>
                  <a:cubicBezTo>
                    <a:pt x="2573" y="11004"/>
                    <a:pt x="2482" y="10943"/>
                    <a:pt x="2512" y="10913"/>
                  </a:cubicBezTo>
                  <a:cubicBezTo>
                    <a:pt x="2533" y="10891"/>
                    <a:pt x="2464" y="10870"/>
                    <a:pt x="2389" y="10870"/>
                  </a:cubicBezTo>
                  <a:cubicBezTo>
                    <a:pt x="2358" y="10870"/>
                    <a:pt x="2326" y="10873"/>
                    <a:pt x="2299" y="10882"/>
                  </a:cubicBezTo>
                  <a:cubicBezTo>
                    <a:pt x="2330" y="10852"/>
                    <a:pt x="2299" y="10821"/>
                    <a:pt x="2238" y="10791"/>
                  </a:cubicBezTo>
                  <a:cubicBezTo>
                    <a:pt x="2178" y="10700"/>
                    <a:pt x="2178" y="10700"/>
                    <a:pt x="2178" y="10700"/>
                  </a:cubicBezTo>
                  <a:cubicBezTo>
                    <a:pt x="2269" y="10669"/>
                    <a:pt x="2269" y="10669"/>
                    <a:pt x="2178" y="10669"/>
                  </a:cubicBezTo>
                  <a:cubicBezTo>
                    <a:pt x="2168" y="10673"/>
                    <a:pt x="2158" y="10674"/>
                    <a:pt x="2150" y="10674"/>
                  </a:cubicBezTo>
                  <a:cubicBezTo>
                    <a:pt x="2080" y="10674"/>
                    <a:pt x="2059" y="10575"/>
                    <a:pt x="2086" y="10548"/>
                  </a:cubicBezTo>
                  <a:cubicBezTo>
                    <a:pt x="2117" y="10517"/>
                    <a:pt x="2086" y="10487"/>
                    <a:pt x="2056" y="10457"/>
                  </a:cubicBezTo>
                  <a:cubicBezTo>
                    <a:pt x="2026" y="10457"/>
                    <a:pt x="1965" y="10396"/>
                    <a:pt x="1934" y="10335"/>
                  </a:cubicBezTo>
                  <a:cubicBezTo>
                    <a:pt x="1901" y="10285"/>
                    <a:pt x="1886" y="10262"/>
                    <a:pt x="1869" y="10262"/>
                  </a:cubicBezTo>
                  <a:cubicBezTo>
                    <a:pt x="1855" y="10262"/>
                    <a:pt x="1840" y="10277"/>
                    <a:pt x="1813" y="10305"/>
                  </a:cubicBezTo>
                  <a:cubicBezTo>
                    <a:pt x="1797" y="10313"/>
                    <a:pt x="1782" y="10317"/>
                    <a:pt x="1770" y="10317"/>
                  </a:cubicBezTo>
                  <a:cubicBezTo>
                    <a:pt x="1736" y="10317"/>
                    <a:pt x="1714" y="10288"/>
                    <a:pt x="1691" y="10244"/>
                  </a:cubicBezTo>
                  <a:cubicBezTo>
                    <a:pt x="1661" y="10213"/>
                    <a:pt x="1661" y="10183"/>
                    <a:pt x="1691" y="10183"/>
                  </a:cubicBezTo>
                  <a:cubicBezTo>
                    <a:pt x="1691" y="10183"/>
                    <a:pt x="1691" y="10122"/>
                    <a:pt x="1691" y="10092"/>
                  </a:cubicBezTo>
                  <a:cubicBezTo>
                    <a:pt x="1661" y="10061"/>
                    <a:pt x="1661" y="10031"/>
                    <a:pt x="1691" y="10031"/>
                  </a:cubicBezTo>
                  <a:cubicBezTo>
                    <a:pt x="1691" y="10031"/>
                    <a:pt x="1691" y="9970"/>
                    <a:pt x="1661" y="9909"/>
                  </a:cubicBezTo>
                  <a:cubicBezTo>
                    <a:pt x="1630" y="9849"/>
                    <a:pt x="1630" y="9788"/>
                    <a:pt x="1661" y="9788"/>
                  </a:cubicBezTo>
                  <a:cubicBezTo>
                    <a:pt x="1630" y="9758"/>
                    <a:pt x="1630" y="9758"/>
                    <a:pt x="1600" y="9758"/>
                  </a:cubicBezTo>
                  <a:cubicBezTo>
                    <a:pt x="1593" y="9765"/>
                    <a:pt x="1584" y="9768"/>
                    <a:pt x="1575" y="9768"/>
                  </a:cubicBezTo>
                  <a:cubicBezTo>
                    <a:pt x="1544" y="9768"/>
                    <a:pt x="1509" y="9729"/>
                    <a:pt x="1509" y="9636"/>
                  </a:cubicBezTo>
                  <a:cubicBezTo>
                    <a:pt x="1509" y="9557"/>
                    <a:pt x="1486" y="9478"/>
                    <a:pt x="1440" y="9478"/>
                  </a:cubicBezTo>
                  <a:cubicBezTo>
                    <a:pt x="1433" y="9478"/>
                    <a:pt x="1426" y="9480"/>
                    <a:pt x="1418" y="9484"/>
                  </a:cubicBezTo>
                  <a:cubicBezTo>
                    <a:pt x="1418" y="9423"/>
                    <a:pt x="1418" y="9423"/>
                    <a:pt x="1448" y="9423"/>
                  </a:cubicBezTo>
                  <a:cubicBezTo>
                    <a:pt x="1509" y="9423"/>
                    <a:pt x="1509" y="9362"/>
                    <a:pt x="1418" y="9302"/>
                  </a:cubicBezTo>
                  <a:cubicBezTo>
                    <a:pt x="1387" y="9302"/>
                    <a:pt x="1387" y="9271"/>
                    <a:pt x="1418" y="9241"/>
                  </a:cubicBezTo>
                  <a:cubicBezTo>
                    <a:pt x="1418" y="9241"/>
                    <a:pt x="1418" y="9210"/>
                    <a:pt x="1357" y="9180"/>
                  </a:cubicBezTo>
                  <a:cubicBezTo>
                    <a:pt x="1327" y="9150"/>
                    <a:pt x="1327" y="9150"/>
                    <a:pt x="1357" y="9089"/>
                  </a:cubicBezTo>
                  <a:cubicBezTo>
                    <a:pt x="1387" y="9058"/>
                    <a:pt x="1387" y="9028"/>
                    <a:pt x="1387" y="8998"/>
                  </a:cubicBezTo>
                  <a:cubicBezTo>
                    <a:pt x="1327" y="8937"/>
                    <a:pt x="1266" y="8572"/>
                    <a:pt x="1296" y="8542"/>
                  </a:cubicBezTo>
                  <a:cubicBezTo>
                    <a:pt x="1266" y="8511"/>
                    <a:pt x="1266" y="8511"/>
                    <a:pt x="1266" y="8481"/>
                  </a:cubicBezTo>
                  <a:cubicBezTo>
                    <a:pt x="1327" y="8451"/>
                    <a:pt x="1296" y="8420"/>
                    <a:pt x="1205" y="8420"/>
                  </a:cubicBezTo>
                  <a:lnTo>
                    <a:pt x="1205" y="8451"/>
                  </a:lnTo>
                  <a:lnTo>
                    <a:pt x="1235" y="8481"/>
                  </a:lnTo>
                  <a:cubicBezTo>
                    <a:pt x="1225" y="8484"/>
                    <a:pt x="1216" y="8486"/>
                    <a:pt x="1208" y="8486"/>
                  </a:cubicBezTo>
                  <a:cubicBezTo>
                    <a:pt x="1145" y="8486"/>
                    <a:pt x="1154" y="8390"/>
                    <a:pt x="1235" y="8390"/>
                  </a:cubicBezTo>
                  <a:cubicBezTo>
                    <a:pt x="1296" y="8359"/>
                    <a:pt x="1296" y="8359"/>
                    <a:pt x="1235" y="8329"/>
                  </a:cubicBezTo>
                  <a:cubicBezTo>
                    <a:pt x="1144" y="8299"/>
                    <a:pt x="1144" y="8268"/>
                    <a:pt x="1205" y="8238"/>
                  </a:cubicBezTo>
                  <a:cubicBezTo>
                    <a:pt x="1296" y="8207"/>
                    <a:pt x="1296" y="8207"/>
                    <a:pt x="1205" y="8177"/>
                  </a:cubicBezTo>
                  <a:cubicBezTo>
                    <a:pt x="1053" y="8147"/>
                    <a:pt x="1023" y="8055"/>
                    <a:pt x="1144" y="8025"/>
                  </a:cubicBezTo>
                  <a:cubicBezTo>
                    <a:pt x="1205" y="8025"/>
                    <a:pt x="1235" y="7995"/>
                    <a:pt x="1235" y="7964"/>
                  </a:cubicBezTo>
                  <a:cubicBezTo>
                    <a:pt x="1235" y="7934"/>
                    <a:pt x="1228" y="7926"/>
                    <a:pt x="1216" y="7926"/>
                  </a:cubicBezTo>
                  <a:cubicBezTo>
                    <a:pt x="1205" y="7926"/>
                    <a:pt x="1190" y="7934"/>
                    <a:pt x="1175" y="7934"/>
                  </a:cubicBezTo>
                  <a:cubicBezTo>
                    <a:pt x="1158" y="7942"/>
                    <a:pt x="1146" y="7946"/>
                    <a:pt x="1138" y="7946"/>
                  </a:cubicBezTo>
                  <a:cubicBezTo>
                    <a:pt x="1116" y="7946"/>
                    <a:pt x="1122" y="7917"/>
                    <a:pt x="1144" y="7873"/>
                  </a:cubicBezTo>
                  <a:cubicBezTo>
                    <a:pt x="1235" y="7751"/>
                    <a:pt x="1235" y="7691"/>
                    <a:pt x="1144" y="7599"/>
                  </a:cubicBezTo>
                  <a:cubicBezTo>
                    <a:pt x="1079" y="7512"/>
                    <a:pt x="1060" y="7441"/>
                    <a:pt x="1089" y="7441"/>
                  </a:cubicBezTo>
                  <a:cubicBezTo>
                    <a:pt x="1100" y="7441"/>
                    <a:pt x="1118" y="7452"/>
                    <a:pt x="1144" y="7478"/>
                  </a:cubicBezTo>
                  <a:cubicBezTo>
                    <a:pt x="1175" y="7493"/>
                    <a:pt x="1190" y="7501"/>
                    <a:pt x="1194" y="7501"/>
                  </a:cubicBezTo>
                  <a:cubicBezTo>
                    <a:pt x="1197" y="7501"/>
                    <a:pt x="1190" y="7493"/>
                    <a:pt x="1175" y="7478"/>
                  </a:cubicBezTo>
                  <a:cubicBezTo>
                    <a:pt x="1144" y="7387"/>
                    <a:pt x="1144" y="7326"/>
                    <a:pt x="1144" y="7295"/>
                  </a:cubicBezTo>
                  <a:cubicBezTo>
                    <a:pt x="1144" y="7265"/>
                    <a:pt x="1083" y="7235"/>
                    <a:pt x="1053" y="7235"/>
                  </a:cubicBezTo>
                  <a:cubicBezTo>
                    <a:pt x="1114" y="7204"/>
                    <a:pt x="1144" y="7144"/>
                    <a:pt x="1053" y="7083"/>
                  </a:cubicBezTo>
                  <a:cubicBezTo>
                    <a:pt x="1053" y="7052"/>
                    <a:pt x="1053" y="7022"/>
                    <a:pt x="1053" y="7022"/>
                  </a:cubicBezTo>
                  <a:cubicBezTo>
                    <a:pt x="1053" y="6992"/>
                    <a:pt x="1053" y="6992"/>
                    <a:pt x="1023" y="6961"/>
                  </a:cubicBezTo>
                  <a:cubicBezTo>
                    <a:pt x="962" y="6931"/>
                    <a:pt x="992" y="6900"/>
                    <a:pt x="1023" y="6840"/>
                  </a:cubicBezTo>
                  <a:cubicBezTo>
                    <a:pt x="1053" y="6809"/>
                    <a:pt x="1083" y="6779"/>
                    <a:pt x="1053" y="6779"/>
                  </a:cubicBezTo>
                  <a:cubicBezTo>
                    <a:pt x="1023" y="6779"/>
                    <a:pt x="962" y="6718"/>
                    <a:pt x="931" y="6688"/>
                  </a:cubicBezTo>
                  <a:cubicBezTo>
                    <a:pt x="910" y="6666"/>
                    <a:pt x="919" y="6645"/>
                    <a:pt x="937" y="6645"/>
                  </a:cubicBezTo>
                  <a:cubicBezTo>
                    <a:pt x="944" y="6645"/>
                    <a:pt x="953" y="6648"/>
                    <a:pt x="962" y="6657"/>
                  </a:cubicBezTo>
                  <a:cubicBezTo>
                    <a:pt x="992" y="6657"/>
                    <a:pt x="992" y="6657"/>
                    <a:pt x="1023" y="6566"/>
                  </a:cubicBezTo>
                  <a:cubicBezTo>
                    <a:pt x="1023" y="6536"/>
                    <a:pt x="1023" y="6475"/>
                    <a:pt x="962" y="6475"/>
                  </a:cubicBezTo>
                  <a:cubicBezTo>
                    <a:pt x="960" y="6477"/>
                    <a:pt x="958" y="6478"/>
                    <a:pt x="956" y="6478"/>
                  </a:cubicBezTo>
                  <a:cubicBezTo>
                    <a:pt x="928" y="6478"/>
                    <a:pt x="903" y="6290"/>
                    <a:pt x="931" y="6262"/>
                  </a:cubicBezTo>
                  <a:cubicBezTo>
                    <a:pt x="931" y="6262"/>
                    <a:pt x="931" y="6232"/>
                    <a:pt x="931" y="6201"/>
                  </a:cubicBezTo>
                  <a:cubicBezTo>
                    <a:pt x="931" y="6171"/>
                    <a:pt x="871" y="6140"/>
                    <a:pt x="871" y="6110"/>
                  </a:cubicBezTo>
                  <a:cubicBezTo>
                    <a:pt x="871" y="6110"/>
                    <a:pt x="871" y="6080"/>
                    <a:pt x="840" y="6049"/>
                  </a:cubicBezTo>
                  <a:cubicBezTo>
                    <a:pt x="840" y="6019"/>
                    <a:pt x="810" y="5988"/>
                    <a:pt x="871" y="5958"/>
                  </a:cubicBezTo>
                  <a:cubicBezTo>
                    <a:pt x="779" y="5958"/>
                    <a:pt x="779" y="5958"/>
                    <a:pt x="840" y="5897"/>
                  </a:cubicBezTo>
                  <a:cubicBezTo>
                    <a:pt x="931" y="5897"/>
                    <a:pt x="931" y="5897"/>
                    <a:pt x="840" y="5867"/>
                  </a:cubicBezTo>
                  <a:cubicBezTo>
                    <a:pt x="810" y="5836"/>
                    <a:pt x="810" y="5836"/>
                    <a:pt x="840" y="5806"/>
                  </a:cubicBezTo>
                  <a:cubicBezTo>
                    <a:pt x="871" y="5806"/>
                    <a:pt x="871" y="5776"/>
                    <a:pt x="840" y="5776"/>
                  </a:cubicBezTo>
                  <a:cubicBezTo>
                    <a:pt x="749" y="5745"/>
                    <a:pt x="719" y="5654"/>
                    <a:pt x="779" y="5654"/>
                  </a:cubicBezTo>
                  <a:cubicBezTo>
                    <a:pt x="779" y="5654"/>
                    <a:pt x="779" y="5624"/>
                    <a:pt x="719" y="5593"/>
                  </a:cubicBezTo>
                  <a:cubicBezTo>
                    <a:pt x="658" y="5563"/>
                    <a:pt x="658" y="5563"/>
                    <a:pt x="719" y="5563"/>
                  </a:cubicBezTo>
                  <a:cubicBezTo>
                    <a:pt x="779" y="5502"/>
                    <a:pt x="779" y="5472"/>
                    <a:pt x="719" y="5441"/>
                  </a:cubicBezTo>
                  <a:cubicBezTo>
                    <a:pt x="719" y="5441"/>
                    <a:pt x="658" y="5441"/>
                    <a:pt x="688" y="5381"/>
                  </a:cubicBezTo>
                  <a:cubicBezTo>
                    <a:pt x="715" y="5327"/>
                    <a:pt x="718" y="5157"/>
                    <a:pt x="678" y="5157"/>
                  </a:cubicBezTo>
                  <a:cubicBezTo>
                    <a:pt x="672" y="5157"/>
                    <a:pt x="665" y="5160"/>
                    <a:pt x="658" y="5168"/>
                  </a:cubicBezTo>
                  <a:lnTo>
                    <a:pt x="658" y="5107"/>
                  </a:lnTo>
                  <a:cubicBezTo>
                    <a:pt x="688" y="5016"/>
                    <a:pt x="658" y="4985"/>
                    <a:pt x="627" y="4955"/>
                  </a:cubicBezTo>
                  <a:lnTo>
                    <a:pt x="597" y="4925"/>
                  </a:lnTo>
                  <a:cubicBezTo>
                    <a:pt x="627" y="4925"/>
                    <a:pt x="658" y="4894"/>
                    <a:pt x="658" y="4864"/>
                  </a:cubicBezTo>
                  <a:cubicBezTo>
                    <a:pt x="658" y="4833"/>
                    <a:pt x="658" y="4833"/>
                    <a:pt x="597" y="4833"/>
                  </a:cubicBezTo>
                  <a:cubicBezTo>
                    <a:pt x="588" y="4842"/>
                    <a:pt x="582" y="4846"/>
                    <a:pt x="577" y="4846"/>
                  </a:cubicBezTo>
                  <a:cubicBezTo>
                    <a:pt x="567" y="4846"/>
                    <a:pt x="567" y="4825"/>
                    <a:pt x="567" y="4803"/>
                  </a:cubicBezTo>
                  <a:cubicBezTo>
                    <a:pt x="567" y="4773"/>
                    <a:pt x="597" y="4742"/>
                    <a:pt x="627" y="4742"/>
                  </a:cubicBezTo>
                  <a:lnTo>
                    <a:pt x="627" y="4712"/>
                  </a:lnTo>
                  <a:cubicBezTo>
                    <a:pt x="567" y="4712"/>
                    <a:pt x="536" y="4681"/>
                    <a:pt x="597" y="4681"/>
                  </a:cubicBezTo>
                  <a:cubicBezTo>
                    <a:pt x="627" y="4621"/>
                    <a:pt x="597" y="4590"/>
                    <a:pt x="597" y="4560"/>
                  </a:cubicBezTo>
                  <a:cubicBezTo>
                    <a:pt x="577" y="4560"/>
                    <a:pt x="583" y="4546"/>
                    <a:pt x="590" y="4546"/>
                  </a:cubicBezTo>
                  <a:cubicBezTo>
                    <a:pt x="594" y="4546"/>
                    <a:pt x="597" y="4550"/>
                    <a:pt x="597" y="4560"/>
                  </a:cubicBezTo>
                  <a:lnTo>
                    <a:pt x="627" y="4560"/>
                  </a:lnTo>
                  <a:cubicBezTo>
                    <a:pt x="658" y="4529"/>
                    <a:pt x="627" y="4529"/>
                    <a:pt x="597" y="4529"/>
                  </a:cubicBezTo>
                  <a:cubicBezTo>
                    <a:pt x="597" y="4529"/>
                    <a:pt x="597" y="4499"/>
                    <a:pt x="597" y="4469"/>
                  </a:cubicBezTo>
                  <a:cubicBezTo>
                    <a:pt x="576" y="4447"/>
                    <a:pt x="569" y="4426"/>
                    <a:pt x="557" y="4426"/>
                  </a:cubicBezTo>
                  <a:cubicBezTo>
                    <a:pt x="551" y="4426"/>
                    <a:pt x="545" y="4429"/>
                    <a:pt x="536" y="4438"/>
                  </a:cubicBezTo>
                  <a:cubicBezTo>
                    <a:pt x="516" y="4438"/>
                    <a:pt x="496" y="4452"/>
                    <a:pt x="484" y="4452"/>
                  </a:cubicBezTo>
                  <a:cubicBezTo>
                    <a:pt x="479" y="4452"/>
                    <a:pt x="475" y="4448"/>
                    <a:pt x="475" y="4438"/>
                  </a:cubicBezTo>
                  <a:cubicBezTo>
                    <a:pt x="455" y="4438"/>
                    <a:pt x="462" y="4411"/>
                    <a:pt x="469" y="4411"/>
                  </a:cubicBezTo>
                  <a:cubicBezTo>
                    <a:pt x="472" y="4411"/>
                    <a:pt x="475" y="4418"/>
                    <a:pt x="475" y="4438"/>
                  </a:cubicBezTo>
                  <a:cubicBezTo>
                    <a:pt x="506" y="4408"/>
                    <a:pt x="536" y="4408"/>
                    <a:pt x="536" y="4378"/>
                  </a:cubicBezTo>
                  <a:cubicBezTo>
                    <a:pt x="536" y="4347"/>
                    <a:pt x="567" y="4347"/>
                    <a:pt x="567" y="4347"/>
                  </a:cubicBezTo>
                  <a:cubicBezTo>
                    <a:pt x="573" y="4350"/>
                    <a:pt x="578" y="4352"/>
                    <a:pt x="582" y="4352"/>
                  </a:cubicBezTo>
                  <a:cubicBezTo>
                    <a:pt x="614" y="4352"/>
                    <a:pt x="563" y="4253"/>
                    <a:pt x="536" y="4226"/>
                  </a:cubicBezTo>
                  <a:cubicBezTo>
                    <a:pt x="475" y="4165"/>
                    <a:pt x="445" y="4134"/>
                    <a:pt x="536" y="4104"/>
                  </a:cubicBezTo>
                  <a:cubicBezTo>
                    <a:pt x="597" y="4104"/>
                    <a:pt x="506" y="4043"/>
                    <a:pt x="415" y="4043"/>
                  </a:cubicBezTo>
                  <a:lnTo>
                    <a:pt x="293" y="4013"/>
                  </a:lnTo>
                  <a:lnTo>
                    <a:pt x="415" y="4013"/>
                  </a:lnTo>
                  <a:cubicBezTo>
                    <a:pt x="536" y="3952"/>
                    <a:pt x="536" y="3952"/>
                    <a:pt x="445" y="3861"/>
                  </a:cubicBezTo>
                  <a:cubicBezTo>
                    <a:pt x="415" y="3800"/>
                    <a:pt x="415" y="3800"/>
                    <a:pt x="445" y="3800"/>
                  </a:cubicBezTo>
                  <a:cubicBezTo>
                    <a:pt x="475" y="3800"/>
                    <a:pt x="475" y="3770"/>
                    <a:pt x="445" y="3648"/>
                  </a:cubicBezTo>
                  <a:cubicBezTo>
                    <a:pt x="445" y="3557"/>
                    <a:pt x="445" y="3526"/>
                    <a:pt x="415" y="3526"/>
                  </a:cubicBezTo>
                  <a:lnTo>
                    <a:pt x="384" y="3466"/>
                  </a:lnTo>
                  <a:cubicBezTo>
                    <a:pt x="458" y="3441"/>
                    <a:pt x="432" y="3397"/>
                    <a:pt x="388" y="3397"/>
                  </a:cubicBezTo>
                  <a:cubicBezTo>
                    <a:pt x="377" y="3397"/>
                    <a:pt x="365" y="3399"/>
                    <a:pt x="354" y="3405"/>
                  </a:cubicBezTo>
                  <a:lnTo>
                    <a:pt x="354" y="3344"/>
                  </a:lnTo>
                  <a:lnTo>
                    <a:pt x="384" y="3344"/>
                  </a:lnTo>
                  <a:cubicBezTo>
                    <a:pt x="415" y="3344"/>
                    <a:pt x="415" y="3253"/>
                    <a:pt x="415" y="2979"/>
                  </a:cubicBezTo>
                  <a:cubicBezTo>
                    <a:pt x="445" y="2675"/>
                    <a:pt x="475" y="2675"/>
                    <a:pt x="384" y="2645"/>
                  </a:cubicBezTo>
                  <a:cubicBezTo>
                    <a:pt x="340" y="2600"/>
                    <a:pt x="344" y="2572"/>
                    <a:pt x="373" y="2572"/>
                  </a:cubicBezTo>
                  <a:cubicBezTo>
                    <a:pt x="384" y="2572"/>
                    <a:pt x="398" y="2576"/>
                    <a:pt x="415" y="2584"/>
                  </a:cubicBezTo>
                  <a:cubicBezTo>
                    <a:pt x="445" y="2584"/>
                    <a:pt x="475" y="2554"/>
                    <a:pt x="445" y="2554"/>
                  </a:cubicBezTo>
                  <a:cubicBezTo>
                    <a:pt x="445" y="2554"/>
                    <a:pt x="475" y="2493"/>
                    <a:pt x="506" y="2463"/>
                  </a:cubicBezTo>
                  <a:cubicBezTo>
                    <a:pt x="627" y="2371"/>
                    <a:pt x="597" y="2341"/>
                    <a:pt x="567" y="2341"/>
                  </a:cubicBezTo>
                  <a:cubicBezTo>
                    <a:pt x="475" y="2341"/>
                    <a:pt x="536" y="2311"/>
                    <a:pt x="567" y="2311"/>
                  </a:cubicBezTo>
                  <a:cubicBezTo>
                    <a:pt x="597" y="2280"/>
                    <a:pt x="658" y="2250"/>
                    <a:pt x="627" y="2250"/>
                  </a:cubicBezTo>
                  <a:cubicBezTo>
                    <a:pt x="599" y="2221"/>
                    <a:pt x="650" y="2034"/>
                    <a:pt x="707" y="2034"/>
                  </a:cubicBezTo>
                  <a:cubicBezTo>
                    <a:pt x="711" y="2034"/>
                    <a:pt x="715" y="2035"/>
                    <a:pt x="719" y="2037"/>
                  </a:cubicBezTo>
                  <a:cubicBezTo>
                    <a:pt x="719" y="2037"/>
                    <a:pt x="719" y="2007"/>
                    <a:pt x="749" y="1976"/>
                  </a:cubicBezTo>
                  <a:cubicBezTo>
                    <a:pt x="719" y="1976"/>
                    <a:pt x="749" y="1915"/>
                    <a:pt x="779" y="1855"/>
                  </a:cubicBezTo>
                  <a:cubicBezTo>
                    <a:pt x="802" y="1810"/>
                    <a:pt x="824" y="1782"/>
                    <a:pt x="846" y="1782"/>
                  </a:cubicBezTo>
                  <a:cubicBezTo>
                    <a:pt x="854" y="1782"/>
                    <a:pt x="862" y="1786"/>
                    <a:pt x="871" y="1794"/>
                  </a:cubicBezTo>
                  <a:cubicBezTo>
                    <a:pt x="871" y="1802"/>
                    <a:pt x="873" y="1806"/>
                    <a:pt x="876" y="1806"/>
                  </a:cubicBezTo>
                  <a:cubicBezTo>
                    <a:pt x="885" y="1806"/>
                    <a:pt x="901" y="1778"/>
                    <a:pt x="901" y="1733"/>
                  </a:cubicBezTo>
                  <a:cubicBezTo>
                    <a:pt x="931" y="1703"/>
                    <a:pt x="871" y="1642"/>
                    <a:pt x="901" y="1612"/>
                  </a:cubicBezTo>
                  <a:cubicBezTo>
                    <a:pt x="871" y="1581"/>
                    <a:pt x="871" y="1520"/>
                    <a:pt x="871" y="1490"/>
                  </a:cubicBezTo>
                  <a:lnTo>
                    <a:pt x="871" y="1490"/>
                  </a:lnTo>
                  <a:lnTo>
                    <a:pt x="901" y="1520"/>
                  </a:lnTo>
                  <a:cubicBezTo>
                    <a:pt x="931" y="1551"/>
                    <a:pt x="962" y="1581"/>
                    <a:pt x="962" y="1581"/>
                  </a:cubicBezTo>
                  <a:cubicBezTo>
                    <a:pt x="992" y="1551"/>
                    <a:pt x="992" y="1520"/>
                    <a:pt x="962" y="1490"/>
                  </a:cubicBezTo>
                  <a:cubicBezTo>
                    <a:pt x="1023" y="1490"/>
                    <a:pt x="1053" y="1460"/>
                    <a:pt x="1083" y="1399"/>
                  </a:cubicBezTo>
                  <a:cubicBezTo>
                    <a:pt x="1144" y="1368"/>
                    <a:pt x="1175" y="1308"/>
                    <a:pt x="1175" y="1277"/>
                  </a:cubicBezTo>
                  <a:cubicBezTo>
                    <a:pt x="1266" y="1277"/>
                    <a:pt x="1387" y="1156"/>
                    <a:pt x="1387" y="1095"/>
                  </a:cubicBezTo>
                  <a:cubicBezTo>
                    <a:pt x="1357" y="1064"/>
                    <a:pt x="1387" y="1034"/>
                    <a:pt x="1448" y="1034"/>
                  </a:cubicBezTo>
                  <a:cubicBezTo>
                    <a:pt x="1478" y="1034"/>
                    <a:pt x="1478" y="1034"/>
                    <a:pt x="1478" y="1004"/>
                  </a:cubicBezTo>
                  <a:cubicBezTo>
                    <a:pt x="1494" y="973"/>
                    <a:pt x="1509" y="966"/>
                    <a:pt x="1528" y="966"/>
                  </a:cubicBezTo>
                  <a:cubicBezTo>
                    <a:pt x="1547" y="966"/>
                    <a:pt x="1570" y="973"/>
                    <a:pt x="1600" y="973"/>
                  </a:cubicBezTo>
                  <a:cubicBezTo>
                    <a:pt x="1625" y="986"/>
                    <a:pt x="1645" y="993"/>
                    <a:pt x="1660" y="993"/>
                  </a:cubicBezTo>
                  <a:cubicBezTo>
                    <a:pt x="1681" y="993"/>
                    <a:pt x="1691" y="978"/>
                    <a:pt x="1691" y="943"/>
                  </a:cubicBezTo>
                  <a:cubicBezTo>
                    <a:pt x="1722" y="882"/>
                    <a:pt x="1782" y="852"/>
                    <a:pt x="1813" y="821"/>
                  </a:cubicBezTo>
                  <a:cubicBezTo>
                    <a:pt x="1874" y="760"/>
                    <a:pt x="1904" y="760"/>
                    <a:pt x="1843" y="730"/>
                  </a:cubicBezTo>
                  <a:cubicBezTo>
                    <a:pt x="1843" y="716"/>
                    <a:pt x="1843" y="703"/>
                    <a:pt x="1843" y="692"/>
                  </a:cubicBezTo>
                  <a:lnTo>
                    <a:pt x="1843" y="692"/>
                  </a:lnTo>
                  <a:cubicBezTo>
                    <a:pt x="1851" y="700"/>
                    <a:pt x="1874" y="700"/>
                    <a:pt x="1904" y="700"/>
                  </a:cubicBezTo>
                  <a:cubicBezTo>
                    <a:pt x="1913" y="709"/>
                    <a:pt x="1927" y="712"/>
                    <a:pt x="1943" y="712"/>
                  </a:cubicBezTo>
                  <a:cubicBezTo>
                    <a:pt x="1983" y="712"/>
                    <a:pt x="2035" y="691"/>
                    <a:pt x="2056" y="669"/>
                  </a:cubicBezTo>
                  <a:cubicBezTo>
                    <a:pt x="2086" y="669"/>
                    <a:pt x="2147" y="639"/>
                    <a:pt x="2178" y="639"/>
                  </a:cubicBezTo>
                  <a:cubicBezTo>
                    <a:pt x="2269" y="639"/>
                    <a:pt x="2299" y="608"/>
                    <a:pt x="2299" y="578"/>
                  </a:cubicBezTo>
                  <a:lnTo>
                    <a:pt x="2299" y="548"/>
                  </a:lnTo>
                  <a:cubicBezTo>
                    <a:pt x="2306" y="562"/>
                    <a:pt x="2331" y="568"/>
                    <a:pt x="2366" y="568"/>
                  </a:cubicBezTo>
                  <a:cubicBezTo>
                    <a:pt x="2481" y="568"/>
                    <a:pt x="2701" y="503"/>
                    <a:pt x="2725" y="456"/>
                  </a:cubicBezTo>
                  <a:lnTo>
                    <a:pt x="2725" y="487"/>
                  </a:lnTo>
                  <a:cubicBezTo>
                    <a:pt x="2725" y="517"/>
                    <a:pt x="2755" y="517"/>
                    <a:pt x="2816" y="517"/>
                  </a:cubicBezTo>
                  <a:cubicBezTo>
                    <a:pt x="2877" y="517"/>
                    <a:pt x="2998" y="456"/>
                    <a:pt x="3089" y="456"/>
                  </a:cubicBezTo>
                  <a:cubicBezTo>
                    <a:pt x="3241" y="456"/>
                    <a:pt x="3333" y="456"/>
                    <a:pt x="3333" y="426"/>
                  </a:cubicBezTo>
                  <a:cubicBezTo>
                    <a:pt x="3363" y="426"/>
                    <a:pt x="3363" y="426"/>
                    <a:pt x="3363" y="456"/>
                  </a:cubicBezTo>
                  <a:cubicBezTo>
                    <a:pt x="3333" y="487"/>
                    <a:pt x="3363" y="487"/>
                    <a:pt x="3393" y="487"/>
                  </a:cubicBezTo>
                  <a:cubicBezTo>
                    <a:pt x="3399" y="493"/>
                    <a:pt x="3404" y="495"/>
                    <a:pt x="3408" y="495"/>
                  </a:cubicBezTo>
                  <a:cubicBezTo>
                    <a:pt x="3425" y="495"/>
                    <a:pt x="3430" y="451"/>
                    <a:pt x="3454" y="426"/>
                  </a:cubicBezTo>
                  <a:cubicBezTo>
                    <a:pt x="3454" y="413"/>
                    <a:pt x="3459" y="406"/>
                    <a:pt x="3470" y="406"/>
                  </a:cubicBezTo>
                  <a:cubicBezTo>
                    <a:pt x="3485" y="406"/>
                    <a:pt x="3510" y="421"/>
                    <a:pt x="3545" y="456"/>
                  </a:cubicBezTo>
                  <a:cubicBezTo>
                    <a:pt x="3588" y="478"/>
                    <a:pt x="3662" y="499"/>
                    <a:pt x="3733" y="499"/>
                  </a:cubicBezTo>
                  <a:cubicBezTo>
                    <a:pt x="3763" y="499"/>
                    <a:pt x="3792" y="496"/>
                    <a:pt x="3819" y="487"/>
                  </a:cubicBezTo>
                  <a:cubicBezTo>
                    <a:pt x="3849" y="517"/>
                    <a:pt x="3880" y="517"/>
                    <a:pt x="3880" y="548"/>
                  </a:cubicBezTo>
                  <a:cubicBezTo>
                    <a:pt x="3880" y="592"/>
                    <a:pt x="3912" y="620"/>
                    <a:pt x="3966" y="620"/>
                  </a:cubicBezTo>
                  <a:cubicBezTo>
                    <a:pt x="3985" y="620"/>
                    <a:pt x="4007" y="617"/>
                    <a:pt x="4032" y="608"/>
                  </a:cubicBezTo>
                  <a:cubicBezTo>
                    <a:pt x="4062" y="608"/>
                    <a:pt x="4062" y="608"/>
                    <a:pt x="4032" y="639"/>
                  </a:cubicBezTo>
                  <a:cubicBezTo>
                    <a:pt x="4053" y="660"/>
                    <a:pt x="4059" y="695"/>
                    <a:pt x="4071" y="695"/>
                  </a:cubicBezTo>
                  <a:cubicBezTo>
                    <a:pt x="4077" y="695"/>
                    <a:pt x="4083" y="688"/>
                    <a:pt x="4093" y="669"/>
                  </a:cubicBezTo>
                  <a:cubicBezTo>
                    <a:pt x="4184" y="669"/>
                    <a:pt x="4275" y="700"/>
                    <a:pt x="4305" y="760"/>
                  </a:cubicBezTo>
                  <a:cubicBezTo>
                    <a:pt x="4326" y="760"/>
                    <a:pt x="4346" y="774"/>
                    <a:pt x="4366" y="774"/>
                  </a:cubicBezTo>
                  <a:cubicBezTo>
                    <a:pt x="4376" y="774"/>
                    <a:pt x="4386" y="771"/>
                    <a:pt x="4396" y="760"/>
                  </a:cubicBezTo>
                  <a:cubicBezTo>
                    <a:pt x="4396" y="759"/>
                    <a:pt x="4397" y="757"/>
                    <a:pt x="4397" y="755"/>
                  </a:cubicBezTo>
                  <a:lnTo>
                    <a:pt x="4397" y="755"/>
                  </a:lnTo>
                  <a:cubicBezTo>
                    <a:pt x="4397" y="773"/>
                    <a:pt x="4400" y="780"/>
                    <a:pt x="4409" y="780"/>
                  </a:cubicBezTo>
                  <a:cubicBezTo>
                    <a:pt x="4417" y="780"/>
                    <a:pt x="4432" y="773"/>
                    <a:pt x="4457" y="760"/>
                  </a:cubicBezTo>
                  <a:cubicBezTo>
                    <a:pt x="4472" y="745"/>
                    <a:pt x="4488" y="738"/>
                    <a:pt x="4495" y="738"/>
                  </a:cubicBezTo>
                  <a:cubicBezTo>
                    <a:pt x="4503" y="738"/>
                    <a:pt x="4503" y="745"/>
                    <a:pt x="4488" y="760"/>
                  </a:cubicBezTo>
                  <a:cubicBezTo>
                    <a:pt x="4518" y="821"/>
                    <a:pt x="4548" y="852"/>
                    <a:pt x="4548" y="852"/>
                  </a:cubicBezTo>
                  <a:cubicBezTo>
                    <a:pt x="4579" y="852"/>
                    <a:pt x="4731" y="912"/>
                    <a:pt x="4852" y="1034"/>
                  </a:cubicBezTo>
                  <a:cubicBezTo>
                    <a:pt x="5038" y="1166"/>
                    <a:pt x="5108" y="1253"/>
                    <a:pt x="5143" y="1253"/>
                  </a:cubicBezTo>
                  <a:cubicBezTo>
                    <a:pt x="5148" y="1253"/>
                    <a:pt x="5152" y="1251"/>
                    <a:pt x="5156" y="1247"/>
                  </a:cubicBezTo>
                  <a:cubicBezTo>
                    <a:pt x="5217" y="1247"/>
                    <a:pt x="5217" y="1247"/>
                    <a:pt x="5217" y="1308"/>
                  </a:cubicBezTo>
                  <a:cubicBezTo>
                    <a:pt x="5217" y="1338"/>
                    <a:pt x="5217" y="1368"/>
                    <a:pt x="5248" y="1399"/>
                  </a:cubicBezTo>
                  <a:cubicBezTo>
                    <a:pt x="5278" y="1429"/>
                    <a:pt x="5278" y="1460"/>
                    <a:pt x="5248" y="1490"/>
                  </a:cubicBezTo>
                  <a:cubicBezTo>
                    <a:pt x="5308" y="1490"/>
                    <a:pt x="5308" y="1490"/>
                    <a:pt x="5339" y="1520"/>
                  </a:cubicBezTo>
                  <a:cubicBezTo>
                    <a:pt x="5308" y="1520"/>
                    <a:pt x="5308" y="1551"/>
                    <a:pt x="5369" y="1581"/>
                  </a:cubicBezTo>
                  <a:cubicBezTo>
                    <a:pt x="5415" y="1566"/>
                    <a:pt x="5438" y="1558"/>
                    <a:pt x="5441" y="1558"/>
                  </a:cubicBezTo>
                  <a:cubicBezTo>
                    <a:pt x="5445" y="1558"/>
                    <a:pt x="5430" y="1566"/>
                    <a:pt x="5400" y="1581"/>
                  </a:cubicBezTo>
                  <a:cubicBezTo>
                    <a:pt x="5373" y="1607"/>
                    <a:pt x="5392" y="1678"/>
                    <a:pt x="5398" y="1678"/>
                  </a:cubicBezTo>
                  <a:cubicBezTo>
                    <a:pt x="5399" y="1678"/>
                    <a:pt x="5400" y="1677"/>
                    <a:pt x="5400" y="1672"/>
                  </a:cubicBezTo>
                  <a:cubicBezTo>
                    <a:pt x="5406" y="1666"/>
                    <a:pt x="5412" y="1664"/>
                    <a:pt x="5418" y="1664"/>
                  </a:cubicBezTo>
                  <a:cubicBezTo>
                    <a:pt x="5443" y="1664"/>
                    <a:pt x="5472" y="1703"/>
                    <a:pt x="5521" y="1703"/>
                  </a:cubicBezTo>
                  <a:cubicBezTo>
                    <a:pt x="5521" y="1733"/>
                    <a:pt x="5552" y="1763"/>
                    <a:pt x="5521" y="1794"/>
                  </a:cubicBezTo>
                  <a:cubicBezTo>
                    <a:pt x="5521" y="1855"/>
                    <a:pt x="5612" y="1976"/>
                    <a:pt x="5673" y="1976"/>
                  </a:cubicBezTo>
                  <a:cubicBezTo>
                    <a:pt x="5703" y="1976"/>
                    <a:pt x="5703" y="2007"/>
                    <a:pt x="5673" y="2007"/>
                  </a:cubicBezTo>
                  <a:cubicBezTo>
                    <a:pt x="5643" y="2037"/>
                    <a:pt x="5643" y="2067"/>
                    <a:pt x="5673" y="2098"/>
                  </a:cubicBezTo>
                  <a:cubicBezTo>
                    <a:pt x="5703" y="2128"/>
                    <a:pt x="5673" y="2128"/>
                    <a:pt x="5643" y="2128"/>
                  </a:cubicBezTo>
                  <a:cubicBezTo>
                    <a:pt x="5612" y="2128"/>
                    <a:pt x="5612" y="2159"/>
                    <a:pt x="5643" y="2219"/>
                  </a:cubicBezTo>
                  <a:cubicBezTo>
                    <a:pt x="5703" y="2219"/>
                    <a:pt x="5734" y="2371"/>
                    <a:pt x="5764" y="2463"/>
                  </a:cubicBezTo>
                  <a:cubicBezTo>
                    <a:pt x="5795" y="2615"/>
                    <a:pt x="5825" y="2645"/>
                    <a:pt x="5916" y="2706"/>
                  </a:cubicBezTo>
                  <a:lnTo>
                    <a:pt x="5977" y="2736"/>
                  </a:lnTo>
                  <a:lnTo>
                    <a:pt x="5916" y="2736"/>
                  </a:lnTo>
                  <a:cubicBezTo>
                    <a:pt x="5886" y="2736"/>
                    <a:pt x="5825" y="2797"/>
                    <a:pt x="5825" y="2797"/>
                  </a:cubicBezTo>
                  <a:cubicBezTo>
                    <a:pt x="5825" y="2812"/>
                    <a:pt x="5833" y="2820"/>
                    <a:pt x="5844" y="2820"/>
                  </a:cubicBezTo>
                  <a:cubicBezTo>
                    <a:pt x="5855" y="2820"/>
                    <a:pt x="5871" y="2812"/>
                    <a:pt x="5886" y="2797"/>
                  </a:cubicBezTo>
                  <a:cubicBezTo>
                    <a:pt x="5947" y="2797"/>
                    <a:pt x="5947" y="2827"/>
                    <a:pt x="5916" y="2919"/>
                  </a:cubicBezTo>
                  <a:cubicBezTo>
                    <a:pt x="5886" y="2979"/>
                    <a:pt x="5886" y="3010"/>
                    <a:pt x="5947" y="3040"/>
                  </a:cubicBezTo>
                  <a:cubicBezTo>
                    <a:pt x="5947" y="3070"/>
                    <a:pt x="5947" y="3101"/>
                    <a:pt x="5916" y="3131"/>
                  </a:cubicBezTo>
                  <a:cubicBezTo>
                    <a:pt x="5916" y="3162"/>
                    <a:pt x="5916" y="3162"/>
                    <a:pt x="5947" y="3162"/>
                  </a:cubicBezTo>
                  <a:cubicBezTo>
                    <a:pt x="5977" y="3162"/>
                    <a:pt x="6007" y="3192"/>
                    <a:pt x="5977" y="3222"/>
                  </a:cubicBezTo>
                  <a:cubicBezTo>
                    <a:pt x="5916" y="3283"/>
                    <a:pt x="5916" y="3374"/>
                    <a:pt x="5947" y="3374"/>
                  </a:cubicBezTo>
                  <a:cubicBezTo>
                    <a:pt x="5977" y="3374"/>
                    <a:pt x="6007" y="3405"/>
                    <a:pt x="6007" y="3435"/>
                  </a:cubicBezTo>
                  <a:cubicBezTo>
                    <a:pt x="6007" y="3466"/>
                    <a:pt x="6007" y="3496"/>
                    <a:pt x="6038" y="3526"/>
                  </a:cubicBezTo>
                  <a:cubicBezTo>
                    <a:pt x="6038" y="3557"/>
                    <a:pt x="6068" y="3587"/>
                    <a:pt x="6068" y="3587"/>
                  </a:cubicBezTo>
                  <a:cubicBezTo>
                    <a:pt x="6068" y="3596"/>
                    <a:pt x="6066" y="3600"/>
                    <a:pt x="6061" y="3600"/>
                  </a:cubicBezTo>
                  <a:cubicBezTo>
                    <a:pt x="6050" y="3600"/>
                    <a:pt x="6029" y="3578"/>
                    <a:pt x="6007" y="3557"/>
                  </a:cubicBezTo>
                  <a:lnTo>
                    <a:pt x="5977" y="3587"/>
                  </a:lnTo>
                  <a:cubicBezTo>
                    <a:pt x="6007" y="3648"/>
                    <a:pt x="6007" y="3709"/>
                    <a:pt x="6038" y="3709"/>
                  </a:cubicBezTo>
                  <a:cubicBezTo>
                    <a:pt x="6129" y="3739"/>
                    <a:pt x="6129" y="3739"/>
                    <a:pt x="6038" y="3770"/>
                  </a:cubicBezTo>
                  <a:cubicBezTo>
                    <a:pt x="6007" y="3770"/>
                    <a:pt x="5977" y="3800"/>
                    <a:pt x="6007" y="3830"/>
                  </a:cubicBezTo>
                  <a:cubicBezTo>
                    <a:pt x="6099" y="3861"/>
                    <a:pt x="6068" y="3891"/>
                    <a:pt x="6038" y="3891"/>
                  </a:cubicBezTo>
                  <a:cubicBezTo>
                    <a:pt x="6007" y="3881"/>
                    <a:pt x="5987" y="3874"/>
                    <a:pt x="5977" y="3874"/>
                  </a:cubicBezTo>
                  <a:cubicBezTo>
                    <a:pt x="5957" y="3874"/>
                    <a:pt x="5977" y="3901"/>
                    <a:pt x="6038" y="3982"/>
                  </a:cubicBezTo>
                  <a:cubicBezTo>
                    <a:pt x="6068" y="4043"/>
                    <a:pt x="6099" y="4195"/>
                    <a:pt x="6129" y="4286"/>
                  </a:cubicBezTo>
                  <a:cubicBezTo>
                    <a:pt x="6158" y="4401"/>
                    <a:pt x="6159" y="4461"/>
                    <a:pt x="6134" y="4519"/>
                  </a:cubicBezTo>
                  <a:lnTo>
                    <a:pt x="6134" y="4519"/>
                  </a:lnTo>
                  <a:cubicBezTo>
                    <a:pt x="6161" y="4520"/>
                    <a:pt x="6167" y="4560"/>
                    <a:pt x="6190" y="4651"/>
                  </a:cubicBezTo>
                  <a:cubicBezTo>
                    <a:pt x="6159" y="4742"/>
                    <a:pt x="6220" y="4803"/>
                    <a:pt x="6251" y="4833"/>
                  </a:cubicBezTo>
                  <a:cubicBezTo>
                    <a:pt x="6251" y="4803"/>
                    <a:pt x="6251" y="4773"/>
                    <a:pt x="6251" y="4773"/>
                  </a:cubicBezTo>
                  <a:cubicBezTo>
                    <a:pt x="6262" y="4767"/>
                    <a:pt x="6271" y="4765"/>
                    <a:pt x="6278" y="4765"/>
                  </a:cubicBezTo>
                  <a:cubicBezTo>
                    <a:pt x="6310" y="4765"/>
                    <a:pt x="6306" y="4814"/>
                    <a:pt x="6281" y="4864"/>
                  </a:cubicBezTo>
                  <a:cubicBezTo>
                    <a:pt x="6281" y="4894"/>
                    <a:pt x="6251" y="4894"/>
                    <a:pt x="6220" y="4894"/>
                  </a:cubicBezTo>
                  <a:cubicBezTo>
                    <a:pt x="6190" y="4894"/>
                    <a:pt x="6159" y="4955"/>
                    <a:pt x="6159" y="4985"/>
                  </a:cubicBezTo>
                  <a:cubicBezTo>
                    <a:pt x="6159" y="5007"/>
                    <a:pt x="6159" y="5028"/>
                    <a:pt x="6170" y="5028"/>
                  </a:cubicBezTo>
                  <a:cubicBezTo>
                    <a:pt x="6175" y="5028"/>
                    <a:pt x="6181" y="5025"/>
                    <a:pt x="6190" y="5016"/>
                  </a:cubicBezTo>
                  <a:cubicBezTo>
                    <a:pt x="6220" y="5001"/>
                    <a:pt x="6235" y="4993"/>
                    <a:pt x="6243" y="4993"/>
                  </a:cubicBezTo>
                  <a:cubicBezTo>
                    <a:pt x="6251" y="4993"/>
                    <a:pt x="6251" y="5001"/>
                    <a:pt x="6251" y="5016"/>
                  </a:cubicBezTo>
                  <a:cubicBezTo>
                    <a:pt x="6251" y="5077"/>
                    <a:pt x="6251" y="5107"/>
                    <a:pt x="6281" y="5107"/>
                  </a:cubicBezTo>
                  <a:cubicBezTo>
                    <a:pt x="6342" y="5107"/>
                    <a:pt x="6342" y="5137"/>
                    <a:pt x="6342" y="5168"/>
                  </a:cubicBezTo>
                  <a:cubicBezTo>
                    <a:pt x="6311" y="5229"/>
                    <a:pt x="6311" y="5289"/>
                    <a:pt x="6311" y="5289"/>
                  </a:cubicBezTo>
                  <a:lnTo>
                    <a:pt x="6281" y="5289"/>
                  </a:lnTo>
                  <a:cubicBezTo>
                    <a:pt x="6251" y="5289"/>
                    <a:pt x="6220" y="5320"/>
                    <a:pt x="6220" y="5320"/>
                  </a:cubicBezTo>
                  <a:cubicBezTo>
                    <a:pt x="6220" y="5350"/>
                    <a:pt x="6251" y="5350"/>
                    <a:pt x="6251" y="5350"/>
                  </a:cubicBezTo>
                  <a:cubicBezTo>
                    <a:pt x="6311" y="5350"/>
                    <a:pt x="6433" y="6140"/>
                    <a:pt x="6433" y="6232"/>
                  </a:cubicBezTo>
                  <a:cubicBezTo>
                    <a:pt x="6408" y="6281"/>
                    <a:pt x="6424" y="6370"/>
                    <a:pt x="6446" y="6370"/>
                  </a:cubicBezTo>
                  <a:cubicBezTo>
                    <a:pt x="6452" y="6370"/>
                    <a:pt x="6458" y="6365"/>
                    <a:pt x="6463" y="6353"/>
                  </a:cubicBezTo>
                  <a:cubicBezTo>
                    <a:pt x="6494" y="6353"/>
                    <a:pt x="6524" y="6536"/>
                    <a:pt x="6555" y="6718"/>
                  </a:cubicBezTo>
                  <a:cubicBezTo>
                    <a:pt x="6585" y="6931"/>
                    <a:pt x="6615" y="7113"/>
                    <a:pt x="6646" y="7113"/>
                  </a:cubicBezTo>
                  <a:cubicBezTo>
                    <a:pt x="6646" y="7113"/>
                    <a:pt x="6646" y="7144"/>
                    <a:pt x="6646" y="7204"/>
                  </a:cubicBezTo>
                  <a:cubicBezTo>
                    <a:pt x="6676" y="7265"/>
                    <a:pt x="6707" y="7326"/>
                    <a:pt x="6707" y="7356"/>
                  </a:cubicBezTo>
                  <a:cubicBezTo>
                    <a:pt x="6750" y="7378"/>
                    <a:pt x="6762" y="7399"/>
                    <a:pt x="6755" y="7399"/>
                  </a:cubicBezTo>
                  <a:cubicBezTo>
                    <a:pt x="6752" y="7399"/>
                    <a:pt x="6746" y="7396"/>
                    <a:pt x="6737" y="7387"/>
                  </a:cubicBezTo>
                  <a:cubicBezTo>
                    <a:pt x="6676" y="7387"/>
                    <a:pt x="6646" y="7417"/>
                    <a:pt x="6646" y="7447"/>
                  </a:cubicBezTo>
                  <a:cubicBezTo>
                    <a:pt x="6664" y="7483"/>
                    <a:pt x="6681" y="7498"/>
                    <a:pt x="6699" y="7498"/>
                  </a:cubicBezTo>
                  <a:cubicBezTo>
                    <a:pt x="6712" y="7498"/>
                    <a:pt x="6724" y="7490"/>
                    <a:pt x="6737" y="7478"/>
                  </a:cubicBezTo>
                  <a:cubicBezTo>
                    <a:pt x="6767" y="7478"/>
                    <a:pt x="6798" y="7508"/>
                    <a:pt x="6798" y="7508"/>
                  </a:cubicBezTo>
                  <a:cubicBezTo>
                    <a:pt x="6798" y="7539"/>
                    <a:pt x="6798" y="7539"/>
                    <a:pt x="6767" y="7569"/>
                  </a:cubicBezTo>
                  <a:lnTo>
                    <a:pt x="6676" y="7569"/>
                  </a:lnTo>
                  <a:lnTo>
                    <a:pt x="6676" y="7599"/>
                  </a:lnTo>
                  <a:cubicBezTo>
                    <a:pt x="6707" y="7599"/>
                    <a:pt x="6737" y="7630"/>
                    <a:pt x="6737" y="7630"/>
                  </a:cubicBezTo>
                  <a:cubicBezTo>
                    <a:pt x="6737" y="7660"/>
                    <a:pt x="6737" y="7660"/>
                    <a:pt x="6676" y="7660"/>
                  </a:cubicBezTo>
                  <a:cubicBezTo>
                    <a:pt x="6585" y="7691"/>
                    <a:pt x="6615" y="7721"/>
                    <a:pt x="6676" y="7721"/>
                  </a:cubicBezTo>
                  <a:lnTo>
                    <a:pt x="6737" y="7782"/>
                  </a:lnTo>
                  <a:cubicBezTo>
                    <a:pt x="6646" y="7843"/>
                    <a:pt x="6737" y="7903"/>
                    <a:pt x="6767" y="7934"/>
                  </a:cubicBezTo>
                  <a:cubicBezTo>
                    <a:pt x="6707" y="7964"/>
                    <a:pt x="6707" y="7995"/>
                    <a:pt x="6798" y="8025"/>
                  </a:cubicBezTo>
                  <a:cubicBezTo>
                    <a:pt x="6828" y="8025"/>
                    <a:pt x="6828" y="8055"/>
                    <a:pt x="6798" y="8086"/>
                  </a:cubicBezTo>
                  <a:cubicBezTo>
                    <a:pt x="6767" y="8116"/>
                    <a:pt x="6767" y="8147"/>
                    <a:pt x="6798" y="8207"/>
                  </a:cubicBezTo>
                  <a:cubicBezTo>
                    <a:pt x="6828" y="8238"/>
                    <a:pt x="6889" y="8481"/>
                    <a:pt x="6859" y="8754"/>
                  </a:cubicBezTo>
                  <a:cubicBezTo>
                    <a:pt x="6859" y="9058"/>
                    <a:pt x="6798" y="9271"/>
                    <a:pt x="6859" y="9271"/>
                  </a:cubicBezTo>
                  <a:cubicBezTo>
                    <a:pt x="6828" y="9302"/>
                    <a:pt x="6828" y="9302"/>
                    <a:pt x="6798" y="9332"/>
                  </a:cubicBezTo>
                  <a:cubicBezTo>
                    <a:pt x="6767" y="9332"/>
                    <a:pt x="6767" y="9362"/>
                    <a:pt x="6828" y="9423"/>
                  </a:cubicBezTo>
                  <a:cubicBezTo>
                    <a:pt x="6850" y="9445"/>
                    <a:pt x="6871" y="9466"/>
                    <a:pt x="6850" y="9466"/>
                  </a:cubicBezTo>
                  <a:cubicBezTo>
                    <a:pt x="6841" y="9466"/>
                    <a:pt x="6824" y="9462"/>
                    <a:pt x="6798" y="9454"/>
                  </a:cubicBezTo>
                  <a:cubicBezTo>
                    <a:pt x="6767" y="9454"/>
                    <a:pt x="6767" y="9514"/>
                    <a:pt x="6707" y="9636"/>
                  </a:cubicBezTo>
                  <a:cubicBezTo>
                    <a:pt x="6676" y="9727"/>
                    <a:pt x="6615" y="9879"/>
                    <a:pt x="6646" y="9879"/>
                  </a:cubicBezTo>
                  <a:cubicBezTo>
                    <a:pt x="6646" y="9891"/>
                    <a:pt x="6646" y="9901"/>
                    <a:pt x="6646" y="9909"/>
                  </a:cubicBezTo>
                  <a:cubicBezTo>
                    <a:pt x="6635" y="9899"/>
                    <a:pt x="6623" y="9894"/>
                    <a:pt x="6611" y="9894"/>
                  </a:cubicBezTo>
                  <a:cubicBezTo>
                    <a:pt x="6555" y="9894"/>
                    <a:pt x="6494" y="9998"/>
                    <a:pt x="6494" y="10122"/>
                  </a:cubicBezTo>
                  <a:cubicBezTo>
                    <a:pt x="6494" y="10144"/>
                    <a:pt x="6479" y="10165"/>
                    <a:pt x="6459" y="10165"/>
                  </a:cubicBezTo>
                  <a:cubicBezTo>
                    <a:pt x="6451" y="10165"/>
                    <a:pt x="6442" y="10162"/>
                    <a:pt x="6433" y="10153"/>
                  </a:cubicBezTo>
                  <a:cubicBezTo>
                    <a:pt x="6403" y="10183"/>
                    <a:pt x="6403" y="10213"/>
                    <a:pt x="6372" y="10305"/>
                  </a:cubicBezTo>
                  <a:cubicBezTo>
                    <a:pt x="6342" y="10335"/>
                    <a:pt x="6281" y="10457"/>
                    <a:pt x="6220" y="10487"/>
                  </a:cubicBezTo>
                  <a:cubicBezTo>
                    <a:pt x="6190" y="10548"/>
                    <a:pt x="6159" y="10639"/>
                    <a:pt x="6159" y="10639"/>
                  </a:cubicBezTo>
                  <a:cubicBezTo>
                    <a:pt x="6145" y="10654"/>
                    <a:pt x="6130" y="10661"/>
                    <a:pt x="6122" y="10665"/>
                  </a:cubicBezTo>
                  <a:lnTo>
                    <a:pt x="6122" y="10665"/>
                  </a:lnTo>
                  <a:cubicBezTo>
                    <a:pt x="6121" y="10665"/>
                    <a:pt x="6119" y="10665"/>
                    <a:pt x="6117" y="10665"/>
                  </a:cubicBezTo>
                  <a:cubicBezTo>
                    <a:pt x="6078" y="10665"/>
                    <a:pt x="5985" y="10776"/>
                    <a:pt x="5795" y="10913"/>
                  </a:cubicBezTo>
                  <a:cubicBezTo>
                    <a:pt x="5612" y="11065"/>
                    <a:pt x="5430" y="11156"/>
                    <a:pt x="5400" y="11156"/>
                  </a:cubicBezTo>
                  <a:cubicBezTo>
                    <a:pt x="5400" y="11156"/>
                    <a:pt x="5369" y="11156"/>
                    <a:pt x="5339" y="11217"/>
                  </a:cubicBezTo>
                  <a:cubicBezTo>
                    <a:pt x="5339" y="11261"/>
                    <a:pt x="5322" y="11289"/>
                    <a:pt x="5302" y="11289"/>
                  </a:cubicBezTo>
                  <a:cubicBezTo>
                    <a:pt x="5294" y="11289"/>
                    <a:pt x="5286" y="11285"/>
                    <a:pt x="5278" y="11277"/>
                  </a:cubicBezTo>
                  <a:cubicBezTo>
                    <a:pt x="5263" y="11270"/>
                    <a:pt x="5244" y="11266"/>
                    <a:pt x="5224" y="11266"/>
                  </a:cubicBezTo>
                  <a:cubicBezTo>
                    <a:pt x="5164" y="11266"/>
                    <a:pt x="5096" y="11300"/>
                    <a:pt x="5096" y="11368"/>
                  </a:cubicBezTo>
                  <a:lnTo>
                    <a:pt x="5065" y="11338"/>
                  </a:lnTo>
                  <a:cubicBezTo>
                    <a:pt x="5048" y="11321"/>
                    <a:pt x="5031" y="11314"/>
                    <a:pt x="5015" y="11314"/>
                  </a:cubicBezTo>
                  <a:cubicBezTo>
                    <a:pt x="4973" y="11314"/>
                    <a:pt x="4935" y="11364"/>
                    <a:pt x="4913" y="11429"/>
                  </a:cubicBezTo>
                  <a:cubicBezTo>
                    <a:pt x="4892" y="11408"/>
                    <a:pt x="4855" y="11386"/>
                    <a:pt x="4835" y="11386"/>
                  </a:cubicBezTo>
                  <a:cubicBezTo>
                    <a:pt x="4827" y="11386"/>
                    <a:pt x="4822" y="11390"/>
                    <a:pt x="4822" y="11399"/>
                  </a:cubicBezTo>
                  <a:cubicBezTo>
                    <a:pt x="4800" y="11410"/>
                    <a:pt x="4786" y="11417"/>
                    <a:pt x="4777" y="11417"/>
                  </a:cubicBezTo>
                  <a:cubicBezTo>
                    <a:pt x="4761" y="11417"/>
                    <a:pt x="4761" y="11396"/>
                    <a:pt x="4761" y="11338"/>
                  </a:cubicBezTo>
                  <a:cubicBezTo>
                    <a:pt x="4761" y="11308"/>
                    <a:pt x="4731" y="11277"/>
                    <a:pt x="4700" y="11277"/>
                  </a:cubicBezTo>
                  <a:cubicBezTo>
                    <a:pt x="4670" y="11308"/>
                    <a:pt x="4700" y="11338"/>
                    <a:pt x="4700" y="11368"/>
                  </a:cubicBezTo>
                  <a:lnTo>
                    <a:pt x="4640" y="11368"/>
                  </a:lnTo>
                  <a:cubicBezTo>
                    <a:pt x="4640" y="11368"/>
                    <a:pt x="4609" y="11399"/>
                    <a:pt x="4609" y="11429"/>
                  </a:cubicBezTo>
                  <a:cubicBezTo>
                    <a:pt x="4609" y="11460"/>
                    <a:pt x="4579" y="11460"/>
                    <a:pt x="4548" y="11460"/>
                  </a:cubicBezTo>
                  <a:cubicBezTo>
                    <a:pt x="4548" y="11454"/>
                    <a:pt x="4547" y="11451"/>
                    <a:pt x="4546" y="11451"/>
                  </a:cubicBezTo>
                  <a:cubicBezTo>
                    <a:pt x="4539" y="11451"/>
                    <a:pt x="4524" y="11490"/>
                    <a:pt x="4548" y="11490"/>
                  </a:cubicBezTo>
                  <a:cubicBezTo>
                    <a:pt x="4548" y="11551"/>
                    <a:pt x="4548" y="11581"/>
                    <a:pt x="4518" y="11581"/>
                  </a:cubicBezTo>
                  <a:cubicBezTo>
                    <a:pt x="4518" y="11581"/>
                    <a:pt x="4518" y="11612"/>
                    <a:pt x="4548" y="11642"/>
                  </a:cubicBezTo>
                  <a:cubicBezTo>
                    <a:pt x="4548" y="11703"/>
                    <a:pt x="4548" y="11764"/>
                    <a:pt x="4640" y="11764"/>
                  </a:cubicBezTo>
                  <a:cubicBezTo>
                    <a:pt x="4716" y="11764"/>
                    <a:pt x="4784" y="11771"/>
                    <a:pt x="4830" y="11771"/>
                  </a:cubicBezTo>
                  <a:cubicBezTo>
                    <a:pt x="4875" y="11771"/>
                    <a:pt x="4898" y="11764"/>
                    <a:pt x="4883" y="11733"/>
                  </a:cubicBezTo>
                  <a:cubicBezTo>
                    <a:pt x="4883" y="11733"/>
                    <a:pt x="4913" y="11672"/>
                    <a:pt x="4944" y="11672"/>
                  </a:cubicBezTo>
                  <a:cubicBezTo>
                    <a:pt x="4964" y="11662"/>
                    <a:pt x="4981" y="11659"/>
                    <a:pt x="4994" y="11659"/>
                  </a:cubicBezTo>
                  <a:cubicBezTo>
                    <a:pt x="5021" y="11659"/>
                    <a:pt x="5035" y="11672"/>
                    <a:pt x="5035" y="11672"/>
                  </a:cubicBezTo>
                  <a:cubicBezTo>
                    <a:pt x="5042" y="11680"/>
                    <a:pt x="5056" y="11684"/>
                    <a:pt x="5074" y="11684"/>
                  </a:cubicBezTo>
                  <a:cubicBezTo>
                    <a:pt x="5130" y="11684"/>
                    <a:pt x="5232" y="11650"/>
                    <a:pt x="5369" y="11581"/>
                  </a:cubicBezTo>
                  <a:cubicBezTo>
                    <a:pt x="5582" y="11490"/>
                    <a:pt x="5673" y="11429"/>
                    <a:pt x="5734" y="11429"/>
                  </a:cubicBezTo>
                  <a:cubicBezTo>
                    <a:pt x="5754" y="11439"/>
                    <a:pt x="5771" y="11443"/>
                    <a:pt x="5785" y="11443"/>
                  </a:cubicBezTo>
                  <a:cubicBezTo>
                    <a:pt x="5812" y="11443"/>
                    <a:pt x="5825" y="11429"/>
                    <a:pt x="5825" y="11429"/>
                  </a:cubicBezTo>
                  <a:cubicBezTo>
                    <a:pt x="5795" y="11399"/>
                    <a:pt x="6007" y="11277"/>
                    <a:pt x="6220" y="11095"/>
                  </a:cubicBezTo>
                  <a:cubicBezTo>
                    <a:pt x="6403" y="10913"/>
                    <a:pt x="6585" y="10700"/>
                    <a:pt x="6555" y="10669"/>
                  </a:cubicBezTo>
                  <a:cubicBezTo>
                    <a:pt x="6585" y="10639"/>
                    <a:pt x="6615" y="10609"/>
                    <a:pt x="6615" y="10609"/>
                  </a:cubicBezTo>
                  <a:cubicBezTo>
                    <a:pt x="6621" y="10614"/>
                    <a:pt x="6627" y="10617"/>
                    <a:pt x="6632" y="10617"/>
                  </a:cubicBezTo>
                  <a:cubicBezTo>
                    <a:pt x="6657" y="10617"/>
                    <a:pt x="6682" y="10567"/>
                    <a:pt x="6707" y="10517"/>
                  </a:cubicBezTo>
                  <a:cubicBezTo>
                    <a:pt x="6737" y="10426"/>
                    <a:pt x="6767" y="10365"/>
                    <a:pt x="6767" y="10365"/>
                  </a:cubicBezTo>
                  <a:cubicBezTo>
                    <a:pt x="6798" y="10365"/>
                    <a:pt x="6828" y="10335"/>
                    <a:pt x="6859" y="10274"/>
                  </a:cubicBezTo>
                  <a:cubicBezTo>
                    <a:pt x="6889" y="10213"/>
                    <a:pt x="6919" y="10183"/>
                    <a:pt x="6889" y="10153"/>
                  </a:cubicBezTo>
                  <a:cubicBezTo>
                    <a:pt x="6919" y="10122"/>
                    <a:pt x="7011" y="9879"/>
                    <a:pt x="7102" y="9788"/>
                  </a:cubicBezTo>
                  <a:cubicBezTo>
                    <a:pt x="7132" y="9758"/>
                    <a:pt x="7102" y="9697"/>
                    <a:pt x="7102" y="9666"/>
                  </a:cubicBezTo>
                  <a:cubicBezTo>
                    <a:pt x="7041" y="9636"/>
                    <a:pt x="7041" y="9606"/>
                    <a:pt x="7041" y="9545"/>
                  </a:cubicBezTo>
                  <a:lnTo>
                    <a:pt x="7041" y="9545"/>
                  </a:lnTo>
                  <a:cubicBezTo>
                    <a:pt x="7041" y="9545"/>
                    <a:pt x="7071" y="9575"/>
                    <a:pt x="7102" y="9575"/>
                  </a:cubicBezTo>
                  <a:cubicBezTo>
                    <a:pt x="7115" y="9602"/>
                    <a:pt x="7123" y="9618"/>
                    <a:pt x="7130" y="9618"/>
                  </a:cubicBezTo>
                  <a:cubicBezTo>
                    <a:pt x="7138" y="9618"/>
                    <a:pt x="7146" y="9595"/>
                    <a:pt x="7162" y="9545"/>
                  </a:cubicBezTo>
                  <a:cubicBezTo>
                    <a:pt x="7162" y="9514"/>
                    <a:pt x="7162" y="9484"/>
                    <a:pt x="7162" y="9484"/>
                  </a:cubicBezTo>
                  <a:cubicBezTo>
                    <a:pt x="7132" y="9454"/>
                    <a:pt x="7193" y="9271"/>
                    <a:pt x="7223" y="8998"/>
                  </a:cubicBezTo>
                  <a:cubicBezTo>
                    <a:pt x="7254" y="8663"/>
                    <a:pt x="7223" y="8542"/>
                    <a:pt x="7193" y="8542"/>
                  </a:cubicBezTo>
                  <a:cubicBezTo>
                    <a:pt x="7162" y="8542"/>
                    <a:pt x="7162" y="8511"/>
                    <a:pt x="7162" y="8390"/>
                  </a:cubicBezTo>
                  <a:cubicBezTo>
                    <a:pt x="7254" y="8147"/>
                    <a:pt x="7254" y="8177"/>
                    <a:pt x="7223" y="8116"/>
                  </a:cubicBezTo>
                  <a:lnTo>
                    <a:pt x="7223" y="8116"/>
                  </a:lnTo>
                  <a:cubicBezTo>
                    <a:pt x="7223" y="8147"/>
                    <a:pt x="7193" y="8177"/>
                    <a:pt x="7162" y="8177"/>
                  </a:cubicBezTo>
                  <a:cubicBezTo>
                    <a:pt x="7071" y="8177"/>
                    <a:pt x="7071" y="8147"/>
                    <a:pt x="7132" y="8116"/>
                  </a:cubicBezTo>
                  <a:cubicBezTo>
                    <a:pt x="7193" y="8086"/>
                    <a:pt x="7102" y="7599"/>
                    <a:pt x="7011" y="7569"/>
                  </a:cubicBezTo>
                  <a:lnTo>
                    <a:pt x="7041" y="7569"/>
                  </a:lnTo>
                  <a:cubicBezTo>
                    <a:pt x="7102" y="7569"/>
                    <a:pt x="7071" y="7539"/>
                    <a:pt x="7071" y="7417"/>
                  </a:cubicBezTo>
                  <a:cubicBezTo>
                    <a:pt x="7041" y="7356"/>
                    <a:pt x="7041" y="7326"/>
                    <a:pt x="7041" y="7326"/>
                  </a:cubicBezTo>
                  <a:cubicBezTo>
                    <a:pt x="6980" y="7326"/>
                    <a:pt x="6980" y="7113"/>
                    <a:pt x="7011" y="7113"/>
                  </a:cubicBezTo>
                  <a:cubicBezTo>
                    <a:pt x="7041" y="7083"/>
                    <a:pt x="7041" y="7083"/>
                    <a:pt x="7041" y="7022"/>
                  </a:cubicBezTo>
                  <a:cubicBezTo>
                    <a:pt x="6950" y="6931"/>
                    <a:pt x="6950" y="6748"/>
                    <a:pt x="6980" y="6748"/>
                  </a:cubicBezTo>
                  <a:cubicBezTo>
                    <a:pt x="6980" y="6748"/>
                    <a:pt x="6980" y="6718"/>
                    <a:pt x="6980" y="6688"/>
                  </a:cubicBezTo>
                  <a:cubicBezTo>
                    <a:pt x="6950" y="6657"/>
                    <a:pt x="6919" y="6596"/>
                    <a:pt x="6919" y="6566"/>
                  </a:cubicBezTo>
                  <a:cubicBezTo>
                    <a:pt x="6919" y="6498"/>
                    <a:pt x="6919" y="6463"/>
                    <a:pt x="6906" y="6463"/>
                  </a:cubicBezTo>
                  <a:cubicBezTo>
                    <a:pt x="6902" y="6463"/>
                    <a:pt x="6897" y="6467"/>
                    <a:pt x="6889" y="6475"/>
                  </a:cubicBezTo>
                  <a:cubicBezTo>
                    <a:pt x="6828" y="6475"/>
                    <a:pt x="6798" y="6475"/>
                    <a:pt x="6798" y="6444"/>
                  </a:cubicBezTo>
                  <a:lnTo>
                    <a:pt x="6828" y="6444"/>
                  </a:lnTo>
                  <a:cubicBezTo>
                    <a:pt x="6859" y="6444"/>
                    <a:pt x="6859" y="6353"/>
                    <a:pt x="6828" y="6201"/>
                  </a:cubicBezTo>
                  <a:cubicBezTo>
                    <a:pt x="6798" y="6049"/>
                    <a:pt x="6798" y="5988"/>
                    <a:pt x="6828" y="5928"/>
                  </a:cubicBezTo>
                  <a:lnTo>
                    <a:pt x="6798" y="5928"/>
                  </a:lnTo>
                  <a:cubicBezTo>
                    <a:pt x="6737" y="5897"/>
                    <a:pt x="6737" y="5867"/>
                    <a:pt x="6767" y="5836"/>
                  </a:cubicBezTo>
                  <a:cubicBezTo>
                    <a:pt x="6798" y="5806"/>
                    <a:pt x="6767" y="5685"/>
                    <a:pt x="6737" y="5624"/>
                  </a:cubicBezTo>
                  <a:cubicBezTo>
                    <a:pt x="6737" y="5593"/>
                    <a:pt x="6737" y="5563"/>
                    <a:pt x="6737" y="5563"/>
                  </a:cubicBezTo>
                  <a:cubicBezTo>
                    <a:pt x="6798" y="5502"/>
                    <a:pt x="6767" y="5411"/>
                    <a:pt x="6707" y="5381"/>
                  </a:cubicBezTo>
                  <a:cubicBezTo>
                    <a:pt x="6737" y="5381"/>
                    <a:pt x="6737" y="5350"/>
                    <a:pt x="6737" y="5320"/>
                  </a:cubicBezTo>
                  <a:cubicBezTo>
                    <a:pt x="6676" y="5259"/>
                    <a:pt x="6676" y="5137"/>
                    <a:pt x="6707" y="5137"/>
                  </a:cubicBezTo>
                  <a:lnTo>
                    <a:pt x="6707" y="5077"/>
                  </a:lnTo>
                  <a:cubicBezTo>
                    <a:pt x="6646" y="5077"/>
                    <a:pt x="6646" y="5016"/>
                    <a:pt x="6646" y="4985"/>
                  </a:cubicBezTo>
                  <a:cubicBezTo>
                    <a:pt x="6646" y="4955"/>
                    <a:pt x="6646" y="4925"/>
                    <a:pt x="6585" y="4894"/>
                  </a:cubicBezTo>
                  <a:cubicBezTo>
                    <a:pt x="6555" y="4894"/>
                    <a:pt x="6555" y="4833"/>
                    <a:pt x="6555" y="4833"/>
                  </a:cubicBezTo>
                  <a:cubicBezTo>
                    <a:pt x="6555" y="4825"/>
                    <a:pt x="6557" y="4821"/>
                    <a:pt x="6562" y="4821"/>
                  </a:cubicBezTo>
                  <a:cubicBezTo>
                    <a:pt x="6572" y="4821"/>
                    <a:pt x="6594" y="4842"/>
                    <a:pt x="6615" y="4864"/>
                  </a:cubicBezTo>
                  <a:cubicBezTo>
                    <a:pt x="6629" y="4878"/>
                    <a:pt x="6638" y="4884"/>
                    <a:pt x="6643" y="4884"/>
                  </a:cubicBezTo>
                  <a:cubicBezTo>
                    <a:pt x="6659" y="4884"/>
                    <a:pt x="6625" y="4813"/>
                    <a:pt x="6555" y="4742"/>
                  </a:cubicBezTo>
                  <a:cubicBezTo>
                    <a:pt x="6521" y="4692"/>
                    <a:pt x="6506" y="4669"/>
                    <a:pt x="6509" y="4669"/>
                  </a:cubicBezTo>
                  <a:cubicBezTo>
                    <a:pt x="6512" y="4669"/>
                    <a:pt x="6527" y="4685"/>
                    <a:pt x="6555" y="4712"/>
                  </a:cubicBezTo>
                  <a:cubicBezTo>
                    <a:pt x="6590" y="4729"/>
                    <a:pt x="6615" y="4747"/>
                    <a:pt x="6618" y="4747"/>
                  </a:cubicBezTo>
                  <a:cubicBezTo>
                    <a:pt x="6620" y="4747"/>
                    <a:pt x="6611" y="4738"/>
                    <a:pt x="6585" y="4712"/>
                  </a:cubicBezTo>
                  <a:cubicBezTo>
                    <a:pt x="6585" y="4712"/>
                    <a:pt x="6585" y="4651"/>
                    <a:pt x="6555" y="4651"/>
                  </a:cubicBezTo>
                  <a:lnTo>
                    <a:pt x="6524" y="4560"/>
                  </a:lnTo>
                  <a:cubicBezTo>
                    <a:pt x="6555" y="4469"/>
                    <a:pt x="6555" y="4438"/>
                    <a:pt x="6555" y="4408"/>
                  </a:cubicBezTo>
                  <a:cubicBezTo>
                    <a:pt x="6524" y="4378"/>
                    <a:pt x="6524" y="4378"/>
                    <a:pt x="6555" y="4347"/>
                  </a:cubicBezTo>
                  <a:cubicBezTo>
                    <a:pt x="6585" y="4347"/>
                    <a:pt x="6585" y="4317"/>
                    <a:pt x="6494" y="4317"/>
                  </a:cubicBezTo>
                  <a:cubicBezTo>
                    <a:pt x="6463" y="4286"/>
                    <a:pt x="6463" y="4256"/>
                    <a:pt x="6494" y="4226"/>
                  </a:cubicBezTo>
                  <a:cubicBezTo>
                    <a:pt x="6537" y="4204"/>
                    <a:pt x="6549" y="4183"/>
                    <a:pt x="6542" y="4183"/>
                  </a:cubicBezTo>
                  <a:cubicBezTo>
                    <a:pt x="6539" y="4183"/>
                    <a:pt x="6533" y="4186"/>
                    <a:pt x="6524" y="4195"/>
                  </a:cubicBezTo>
                  <a:cubicBezTo>
                    <a:pt x="6463" y="4165"/>
                    <a:pt x="6463" y="4134"/>
                    <a:pt x="6463" y="4134"/>
                  </a:cubicBezTo>
                  <a:cubicBezTo>
                    <a:pt x="6494" y="4104"/>
                    <a:pt x="6463" y="3830"/>
                    <a:pt x="6403" y="3526"/>
                  </a:cubicBezTo>
                  <a:cubicBezTo>
                    <a:pt x="6403" y="3496"/>
                    <a:pt x="6372" y="3466"/>
                    <a:pt x="6342" y="3466"/>
                  </a:cubicBezTo>
                  <a:cubicBezTo>
                    <a:pt x="6315" y="3475"/>
                    <a:pt x="6301" y="3478"/>
                    <a:pt x="6296" y="3478"/>
                  </a:cubicBezTo>
                  <a:cubicBezTo>
                    <a:pt x="6284" y="3478"/>
                    <a:pt x="6320" y="3457"/>
                    <a:pt x="6342" y="3435"/>
                  </a:cubicBezTo>
                  <a:cubicBezTo>
                    <a:pt x="6406" y="3392"/>
                    <a:pt x="6425" y="3349"/>
                    <a:pt x="6388" y="3349"/>
                  </a:cubicBezTo>
                  <a:cubicBezTo>
                    <a:pt x="6372" y="3349"/>
                    <a:pt x="6347" y="3357"/>
                    <a:pt x="6311" y="3374"/>
                  </a:cubicBezTo>
                  <a:cubicBezTo>
                    <a:pt x="6286" y="3387"/>
                    <a:pt x="6271" y="3394"/>
                    <a:pt x="6267" y="3394"/>
                  </a:cubicBezTo>
                  <a:cubicBezTo>
                    <a:pt x="6261" y="3394"/>
                    <a:pt x="6276" y="3380"/>
                    <a:pt x="6311" y="3344"/>
                  </a:cubicBezTo>
                  <a:cubicBezTo>
                    <a:pt x="6342" y="3314"/>
                    <a:pt x="6342" y="3314"/>
                    <a:pt x="6311" y="3283"/>
                  </a:cubicBezTo>
                  <a:cubicBezTo>
                    <a:pt x="6281" y="3283"/>
                    <a:pt x="6251" y="3253"/>
                    <a:pt x="6311" y="3253"/>
                  </a:cubicBezTo>
                  <a:cubicBezTo>
                    <a:pt x="6342" y="3192"/>
                    <a:pt x="6372" y="3162"/>
                    <a:pt x="6311" y="3162"/>
                  </a:cubicBezTo>
                  <a:cubicBezTo>
                    <a:pt x="6311" y="3162"/>
                    <a:pt x="6311" y="3131"/>
                    <a:pt x="6342" y="3101"/>
                  </a:cubicBezTo>
                  <a:cubicBezTo>
                    <a:pt x="6372" y="3070"/>
                    <a:pt x="6342" y="3040"/>
                    <a:pt x="6311" y="3010"/>
                  </a:cubicBezTo>
                  <a:cubicBezTo>
                    <a:pt x="6243" y="2941"/>
                    <a:pt x="6226" y="2907"/>
                    <a:pt x="6247" y="2907"/>
                  </a:cubicBezTo>
                  <a:cubicBezTo>
                    <a:pt x="6254" y="2907"/>
                    <a:pt x="6266" y="2911"/>
                    <a:pt x="6281" y="2919"/>
                  </a:cubicBezTo>
                  <a:cubicBezTo>
                    <a:pt x="6372" y="2919"/>
                    <a:pt x="6311" y="2767"/>
                    <a:pt x="6220" y="2736"/>
                  </a:cubicBezTo>
                  <a:cubicBezTo>
                    <a:pt x="6159" y="2736"/>
                    <a:pt x="6159" y="2736"/>
                    <a:pt x="6190" y="2706"/>
                  </a:cubicBezTo>
                  <a:cubicBezTo>
                    <a:pt x="6220" y="2706"/>
                    <a:pt x="6220" y="2675"/>
                    <a:pt x="6220" y="2675"/>
                  </a:cubicBezTo>
                  <a:cubicBezTo>
                    <a:pt x="6220" y="2645"/>
                    <a:pt x="6190" y="2615"/>
                    <a:pt x="6220" y="2615"/>
                  </a:cubicBezTo>
                  <a:cubicBezTo>
                    <a:pt x="6220" y="2615"/>
                    <a:pt x="6220" y="2554"/>
                    <a:pt x="6190" y="2493"/>
                  </a:cubicBezTo>
                  <a:cubicBezTo>
                    <a:pt x="6099" y="2432"/>
                    <a:pt x="6099" y="2311"/>
                    <a:pt x="6159" y="2250"/>
                  </a:cubicBezTo>
                  <a:lnTo>
                    <a:pt x="6099" y="2189"/>
                  </a:lnTo>
                  <a:cubicBezTo>
                    <a:pt x="6007" y="2189"/>
                    <a:pt x="5977" y="2159"/>
                    <a:pt x="6038" y="2128"/>
                  </a:cubicBezTo>
                  <a:lnTo>
                    <a:pt x="6068" y="2128"/>
                  </a:lnTo>
                  <a:cubicBezTo>
                    <a:pt x="6007" y="2098"/>
                    <a:pt x="5977" y="1976"/>
                    <a:pt x="6038" y="1946"/>
                  </a:cubicBezTo>
                  <a:cubicBezTo>
                    <a:pt x="6068" y="1915"/>
                    <a:pt x="6068" y="1915"/>
                    <a:pt x="6068" y="1885"/>
                  </a:cubicBezTo>
                  <a:lnTo>
                    <a:pt x="6068" y="1885"/>
                  </a:lnTo>
                  <a:lnTo>
                    <a:pt x="6007" y="1915"/>
                  </a:lnTo>
                  <a:cubicBezTo>
                    <a:pt x="5977" y="1915"/>
                    <a:pt x="5947" y="1915"/>
                    <a:pt x="5947" y="1885"/>
                  </a:cubicBezTo>
                  <a:cubicBezTo>
                    <a:pt x="5916" y="1855"/>
                    <a:pt x="5916" y="1824"/>
                    <a:pt x="5947" y="1824"/>
                  </a:cubicBezTo>
                  <a:cubicBezTo>
                    <a:pt x="5947" y="1775"/>
                    <a:pt x="5967" y="1725"/>
                    <a:pt x="5958" y="1725"/>
                  </a:cubicBezTo>
                  <a:cubicBezTo>
                    <a:pt x="5956" y="1725"/>
                    <a:pt x="5952" y="1728"/>
                    <a:pt x="5947" y="1733"/>
                  </a:cubicBezTo>
                  <a:cubicBezTo>
                    <a:pt x="5947" y="1733"/>
                    <a:pt x="5916" y="1703"/>
                    <a:pt x="5947" y="1642"/>
                  </a:cubicBezTo>
                  <a:lnTo>
                    <a:pt x="5855" y="1520"/>
                  </a:lnTo>
                  <a:cubicBezTo>
                    <a:pt x="5795" y="1490"/>
                    <a:pt x="5764" y="1429"/>
                    <a:pt x="5795" y="1399"/>
                  </a:cubicBezTo>
                  <a:cubicBezTo>
                    <a:pt x="5795" y="1399"/>
                    <a:pt x="5764" y="1338"/>
                    <a:pt x="5703" y="1338"/>
                  </a:cubicBezTo>
                  <a:cubicBezTo>
                    <a:pt x="5673" y="1277"/>
                    <a:pt x="5643" y="1247"/>
                    <a:pt x="5673" y="1216"/>
                  </a:cubicBezTo>
                  <a:cubicBezTo>
                    <a:pt x="5673" y="1186"/>
                    <a:pt x="5673" y="1186"/>
                    <a:pt x="5643" y="1186"/>
                  </a:cubicBezTo>
                  <a:cubicBezTo>
                    <a:pt x="5634" y="1195"/>
                    <a:pt x="5625" y="1199"/>
                    <a:pt x="5616" y="1199"/>
                  </a:cubicBezTo>
                  <a:cubicBezTo>
                    <a:pt x="5594" y="1199"/>
                    <a:pt x="5573" y="1177"/>
                    <a:pt x="5552" y="1156"/>
                  </a:cubicBezTo>
                  <a:cubicBezTo>
                    <a:pt x="5521" y="1125"/>
                    <a:pt x="5521" y="1095"/>
                    <a:pt x="5521" y="1095"/>
                  </a:cubicBezTo>
                  <a:cubicBezTo>
                    <a:pt x="5506" y="1110"/>
                    <a:pt x="5498" y="1118"/>
                    <a:pt x="5491" y="1118"/>
                  </a:cubicBezTo>
                  <a:cubicBezTo>
                    <a:pt x="5483" y="1118"/>
                    <a:pt x="5476" y="1110"/>
                    <a:pt x="5460" y="1095"/>
                  </a:cubicBezTo>
                  <a:cubicBezTo>
                    <a:pt x="5430" y="1064"/>
                    <a:pt x="5369" y="943"/>
                    <a:pt x="5339" y="912"/>
                  </a:cubicBezTo>
                  <a:cubicBezTo>
                    <a:pt x="5293" y="867"/>
                    <a:pt x="5270" y="852"/>
                    <a:pt x="5263" y="852"/>
                  </a:cubicBezTo>
                  <a:cubicBezTo>
                    <a:pt x="5255" y="852"/>
                    <a:pt x="5263" y="867"/>
                    <a:pt x="5278" y="882"/>
                  </a:cubicBezTo>
                  <a:cubicBezTo>
                    <a:pt x="5278" y="897"/>
                    <a:pt x="5278" y="912"/>
                    <a:pt x="5274" y="912"/>
                  </a:cubicBezTo>
                  <a:cubicBezTo>
                    <a:pt x="5270" y="912"/>
                    <a:pt x="5263" y="897"/>
                    <a:pt x="5248" y="852"/>
                  </a:cubicBezTo>
                  <a:cubicBezTo>
                    <a:pt x="5217" y="821"/>
                    <a:pt x="5156" y="730"/>
                    <a:pt x="5065" y="669"/>
                  </a:cubicBezTo>
                  <a:cubicBezTo>
                    <a:pt x="4988" y="611"/>
                    <a:pt x="4948" y="590"/>
                    <a:pt x="4928" y="590"/>
                  </a:cubicBezTo>
                  <a:cubicBezTo>
                    <a:pt x="4917" y="590"/>
                    <a:pt x="4913" y="597"/>
                    <a:pt x="4913" y="608"/>
                  </a:cubicBezTo>
                  <a:cubicBezTo>
                    <a:pt x="4913" y="636"/>
                    <a:pt x="4901" y="651"/>
                    <a:pt x="4890" y="651"/>
                  </a:cubicBezTo>
                  <a:cubicBezTo>
                    <a:pt x="4877" y="651"/>
                    <a:pt x="4866" y="628"/>
                    <a:pt x="4883" y="578"/>
                  </a:cubicBezTo>
                  <a:cubicBezTo>
                    <a:pt x="4860" y="510"/>
                    <a:pt x="4837" y="475"/>
                    <a:pt x="4814" y="475"/>
                  </a:cubicBezTo>
                  <a:cubicBezTo>
                    <a:pt x="4807" y="475"/>
                    <a:pt x="4799" y="479"/>
                    <a:pt x="4792" y="487"/>
                  </a:cubicBezTo>
                  <a:cubicBezTo>
                    <a:pt x="4761" y="487"/>
                    <a:pt x="4761" y="487"/>
                    <a:pt x="4731" y="456"/>
                  </a:cubicBezTo>
                  <a:cubicBezTo>
                    <a:pt x="4731" y="426"/>
                    <a:pt x="4700" y="426"/>
                    <a:pt x="4609" y="426"/>
                  </a:cubicBezTo>
                  <a:cubicBezTo>
                    <a:pt x="4579" y="396"/>
                    <a:pt x="4579" y="396"/>
                    <a:pt x="4609" y="365"/>
                  </a:cubicBezTo>
                  <a:lnTo>
                    <a:pt x="4518" y="335"/>
                  </a:lnTo>
                  <a:cubicBezTo>
                    <a:pt x="4508" y="338"/>
                    <a:pt x="4497" y="340"/>
                    <a:pt x="4486" y="340"/>
                  </a:cubicBezTo>
                  <a:cubicBezTo>
                    <a:pt x="4389" y="340"/>
                    <a:pt x="4241" y="237"/>
                    <a:pt x="4214" y="183"/>
                  </a:cubicBezTo>
                  <a:cubicBezTo>
                    <a:pt x="4214" y="183"/>
                    <a:pt x="4153" y="183"/>
                    <a:pt x="4123" y="213"/>
                  </a:cubicBezTo>
                  <a:cubicBezTo>
                    <a:pt x="4100" y="237"/>
                    <a:pt x="4081" y="246"/>
                    <a:pt x="4067" y="246"/>
                  </a:cubicBezTo>
                  <a:cubicBezTo>
                    <a:pt x="4043" y="246"/>
                    <a:pt x="4032" y="220"/>
                    <a:pt x="4032" y="183"/>
                  </a:cubicBezTo>
                  <a:cubicBezTo>
                    <a:pt x="4047" y="153"/>
                    <a:pt x="4055" y="137"/>
                    <a:pt x="4051" y="137"/>
                  </a:cubicBezTo>
                  <a:cubicBezTo>
                    <a:pt x="4047" y="137"/>
                    <a:pt x="4032" y="153"/>
                    <a:pt x="4001" y="183"/>
                  </a:cubicBezTo>
                  <a:cubicBezTo>
                    <a:pt x="3971" y="183"/>
                    <a:pt x="3789" y="153"/>
                    <a:pt x="3819" y="92"/>
                  </a:cubicBezTo>
                  <a:lnTo>
                    <a:pt x="3849" y="31"/>
                  </a:lnTo>
                  <a:lnTo>
                    <a:pt x="3758" y="31"/>
                  </a:lnTo>
                  <a:cubicBezTo>
                    <a:pt x="3758" y="46"/>
                    <a:pt x="3751" y="54"/>
                    <a:pt x="3728" y="54"/>
                  </a:cubicBezTo>
                  <a:cubicBezTo>
                    <a:pt x="3705" y="54"/>
                    <a:pt x="3667" y="46"/>
                    <a:pt x="3606" y="31"/>
                  </a:cubicBezTo>
                  <a:cubicBezTo>
                    <a:pt x="3515" y="31"/>
                    <a:pt x="3363" y="61"/>
                    <a:pt x="3302" y="61"/>
                  </a:cubicBezTo>
                  <a:cubicBezTo>
                    <a:pt x="3211" y="61"/>
                    <a:pt x="3089" y="61"/>
                    <a:pt x="3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8"/>
            <p:cNvSpPr/>
            <p:nvPr/>
          </p:nvSpPr>
          <p:spPr>
            <a:xfrm>
              <a:off x="2967385" y="2194055"/>
              <a:ext cx="53897" cy="60201"/>
            </a:xfrm>
            <a:custGeom>
              <a:avLst/>
              <a:gdLst/>
              <a:ahLst/>
              <a:cxnLst/>
              <a:rect l="l" t="t" r="r" b="b"/>
              <a:pathLst>
                <a:path w="2026" h="2263" extrusionOk="0">
                  <a:moveTo>
                    <a:pt x="263" y="0"/>
                  </a:moveTo>
                  <a:cubicBezTo>
                    <a:pt x="259" y="0"/>
                    <a:pt x="253" y="4"/>
                    <a:pt x="244" y="13"/>
                  </a:cubicBezTo>
                  <a:cubicBezTo>
                    <a:pt x="244" y="13"/>
                    <a:pt x="244" y="13"/>
                    <a:pt x="244" y="43"/>
                  </a:cubicBezTo>
                  <a:cubicBezTo>
                    <a:pt x="265" y="22"/>
                    <a:pt x="271" y="0"/>
                    <a:pt x="263" y="0"/>
                  </a:cubicBezTo>
                  <a:close/>
                  <a:moveTo>
                    <a:pt x="213" y="43"/>
                  </a:moveTo>
                  <a:cubicBezTo>
                    <a:pt x="200" y="57"/>
                    <a:pt x="198" y="64"/>
                    <a:pt x="201" y="68"/>
                  </a:cubicBezTo>
                  <a:lnTo>
                    <a:pt x="201" y="68"/>
                  </a:lnTo>
                  <a:cubicBezTo>
                    <a:pt x="204" y="61"/>
                    <a:pt x="208" y="53"/>
                    <a:pt x="213" y="43"/>
                  </a:cubicBezTo>
                  <a:close/>
                  <a:moveTo>
                    <a:pt x="377" y="51"/>
                  </a:moveTo>
                  <a:cubicBezTo>
                    <a:pt x="373" y="51"/>
                    <a:pt x="365" y="58"/>
                    <a:pt x="365" y="74"/>
                  </a:cubicBezTo>
                  <a:cubicBezTo>
                    <a:pt x="380" y="58"/>
                    <a:pt x="380" y="51"/>
                    <a:pt x="377" y="51"/>
                  </a:cubicBezTo>
                  <a:close/>
                  <a:moveTo>
                    <a:pt x="357" y="31"/>
                  </a:moveTo>
                  <a:cubicBezTo>
                    <a:pt x="356" y="31"/>
                    <a:pt x="349" y="46"/>
                    <a:pt x="335" y="74"/>
                  </a:cubicBezTo>
                  <a:cubicBezTo>
                    <a:pt x="339" y="74"/>
                    <a:pt x="342" y="74"/>
                    <a:pt x="344" y="75"/>
                  </a:cubicBezTo>
                  <a:lnTo>
                    <a:pt x="344" y="75"/>
                  </a:lnTo>
                  <a:cubicBezTo>
                    <a:pt x="354" y="45"/>
                    <a:pt x="359" y="31"/>
                    <a:pt x="357" y="31"/>
                  </a:cubicBezTo>
                  <a:close/>
                  <a:moveTo>
                    <a:pt x="552" y="92"/>
                  </a:moveTo>
                  <a:cubicBezTo>
                    <a:pt x="551" y="92"/>
                    <a:pt x="547" y="97"/>
                    <a:pt x="541" y="109"/>
                  </a:cubicBezTo>
                  <a:lnTo>
                    <a:pt x="541" y="109"/>
                  </a:lnTo>
                  <a:cubicBezTo>
                    <a:pt x="550" y="98"/>
                    <a:pt x="553" y="92"/>
                    <a:pt x="552" y="92"/>
                  </a:cubicBezTo>
                  <a:close/>
                  <a:moveTo>
                    <a:pt x="548" y="104"/>
                  </a:moveTo>
                  <a:cubicBezTo>
                    <a:pt x="547" y="104"/>
                    <a:pt x="546" y="105"/>
                    <a:pt x="539" y="113"/>
                  </a:cubicBezTo>
                  <a:lnTo>
                    <a:pt x="539" y="113"/>
                  </a:lnTo>
                  <a:cubicBezTo>
                    <a:pt x="539" y="111"/>
                    <a:pt x="540" y="110"/>
                    <a:pt x="541" y="109"/>
                  </a:cubicBezTo>
                  <a:lnTo>
                    <a:pt x="541" y="109"/>
                  </a:lnTo>
                  <a:cubicBezTo>
                    <a:pt x="535" y="115"/>
                    <a:pt x="528" y="124"/>
                    <a:pt x="517" y="134"/>
                  </a:cubicBezTo>
                  <a:cubicBezTo>
                    <a:pt x="527" y="124"/>
                    <a:pt x="534" y="118"/>
                    <a:pt x="539" y="113"/>
                  </a:cubicBezTo>
                  <a:lnTo>
                    <a:pt x="539" y="113"/>
                  </a:lnTo>
                  <a:cubicBezTo>
                    <a:pt x="538" y="114"/>
                    <a:pt x="538" y="115"/>
                    <a:pt x="537" y="116"/>
                  </a:cubicBezTo>
                  <a:lnTo>
                    <a:pt x="537" y="116"/>
                  </a:lnTo>
                  <a:cubicBezTo>
                    <a:pt x="540" y="112"/>
                    <a:pt x="544" y="108"/>
                    <a:pt x="548" y="104"/>
                  </a:cubicBezTo>
                  <a:close/>
                  <a:moveTo>
                    <a:pt x="387" y="226"/>
                  </a:moveTo>
                  <a:cubicBezTo>
                    <a:pt x="383" y="235"/>
                    <a:pt x="376" y="245"/>
                    <a:pt x="365" y="256"/>
                  </a:cubicBezTo>
                  <a:lnTo>
                    <a:pt x="365" y="256"/>
                  </a:lnTo>
                  <a:cubicBezTo>
                    <a:pt x="365" y="256"/>
                    <a:pt x="378" y="243"/>
                    <a:pt x="387" y="226"/>
                  </a:cubicBezTo>
                  <a:close/>
                  <a:moveTo>
                    <a:pt x="485" y="149"/>
                  </a:moveTo>
                  <a:cubicBezTo>
                    <a:pt x="478" y="174"/>
                    <a:pt x="456" y="200"/>
                    <a:pt x="456" y="226"/>
                  </a:cubicBezTo>
                  <a:cubicBezTo>
                    <a:pt x="426" y="256"/>
                    <a:pt x="426" y="256"/>
                    <a:pt x="426" y="256"/>
                  </a:cubicBezTo>
                  <a:cubicBezTo>
                    <a:pt x="426" y="235"/>
                    <a:pt x="440" y="214"/>
                    <a:pt x="449" y="193"/>
                  </a:cubicBezTo>
                  <a:lnTo>
                    <a:pt x="449" y="193"/>
                  </a:lnTo>
                  <a:cubicBezTo>
                    <a:pt x="456" y="191"/>
                    <a:pt x="456" y="184"/>
                    <a:pt x="456" y="165"/>
                  </a:cubicBezTo>
                  <a:lnTo>
                    <a:pt x="456" y="165"/>
                  </a:lnTo>
                  <a:cubicBezTo>
                    <a:pt x="456" y="165"/>
                    <a:pt x="456" y="165"/>
                    <a:pt x="456" y="165"/>
                  </a:cubicBezTo>
                  <a:cubicBezTo>
                    <a:pt x="470" y="165"/>
                    <a:pt x="478" y="158"/>
                    <a:pt x="485" y="149"/>
                  </a:cubicBezTo>
                  <a:close/>
                  <a:moveTo>
                    <a:pt x="1064" y="226"/>
                  </a:moveTo>
                  <a:cubicBezTo>
                    <a:pt x="1034" y="226"/>
                    <a:pt x="1034" y="226"/>
                    <a:pt x="1034" y="256"/>
                  </a:cubicBezTo>
                  <a:lnTo>
                    <a:pt x="1064" y="226"/>
                  </a:lnTo>
                  <a:close/>
                  <a:moveTo>
                    <a:pt x="335" y="165"/>
                  </a:moveTo>
                  <a:lnTo>
                    <a:pt x="304" y="195"/>
                  </a:lnTo>
                  <a:cubicBezTo>
                    <a:pt x="304" y="195"/>
                    <a:pt x="274" y="226"/>
                    <a:pt x="274" y="256"/>
                  </a:cubicBezTo>
                  <a:cubicBezTo>
                    <a:pt x="274" y="256"/>
                    <a:pt x="244" y="286"/>
                    <a:pt x="244" y="286"/>
                  </a:cubicBezTo>
                  <a:cubicBezTo>
                    <a:pt x="244" y="286"/>
                    <a:pt x="274" y="256"/>
                    <a:pt x="274" y="226"/>
                  </a:cubicBezTo>
                  <a:cubicBezTo>
                    <a:pt x="294" y="205"/>
                    <a:pt x="301" y="185"/>
                    <a:pt x="312" y="165"/>
                  </a:cubicBezTo>
                  <a:close/>
                  <a:moveTo>
                    <a:pt x="791" y="226"/>
                  </a:moveTo>
                  <a:lnTo>
                    <a:pt x="760" y="286"/>
                  </a:lnTo>
                  <a:cubicBezTo>
                    <a:pt x="760" y="286"/>
                    <a:pt x="760" y="286"/>
                    <a:pt x="791" y="256"/>
                  </a:cubicBezTo>
                  <a:lnTo>
                    <a:pt x="791" y="226"/>
                  </a:lnTo>
                  <a:close/>
                  <a:moveTo>
                    <a:pt x="669" y="286"/>
                  </a:moveTo>
                  <a:cubicBezTo>
                    <a:pt x="699" y="286"/>
                    <a:pt x="700" y="286"/>
                    <a:pt x="643" y="314"/>
                  </a:cubicBezTo>
                  <a:lnTo>
                    <a:pt x="643" y="314"/>
                  </a:lnTo>
                  <a:cubicBezTo>
                    <a:pt x="650" y="306"/>
                    <a:pt x="659" y="297"/>
                    <a:pt x="669" y="286"/>
                  </a:cubicBezTo>
                  <a:close/>
                  <a:moveTo>
                    <a:pt x="578" y="286"/>
                  </a:moveTo>
                  <a:lnTo>
                    <a:pt x="548" y="317"/>
                  </a:lnTo>
                  <a:lnTo>
                    <a:pt x="548" y="286"/>
                  </a:lnTo>
                  <a:close/>
                  <a:moveTo>
                    <a:pt x="639" y="320"/>
                  </a:moveTo>
                  <a:cubicBezTo>
                    <a:pt x="637" y="349"/>
                    <a:pt x="608" y="378"/>
                    <a:pt x="608" y="378"/>
                  </a:cubicBezTo>
                  <a:cubicBezTo>
                    <a:pt x="608" y="378"/>
                    <a:pt x="608" y="358"/>
                    <a:pt x="639" y="320"/>
                  </a:cubicBezTo>
                  <a:close/>
                  <a:moveTo>
                    <a:pt x="365" y="347"/>
                  </a:moveTo>
                  <a:lnTo>
                    <a:pt x="365" y="347"/>
                  </a:lnTo>
                  <a:cubicBezTo>
                    <a:pt x="365" y="347"/>
                    <a:pt x="335" y="378"/>
                    <a:pt x="335" y="408"/>
                  </a:cubicBezTo>
                  <a:cubicBezTo>
                    <a:pt x="365" y="348"/>
                    <a:pt x="365" y="347"/>
                    <a:pt x="365" y="347"/>
                  </a:cubicBezTo>
                  <a:close/>
                  <a:moveTo>
                    <a:pt x="1052" y="365"/>
                  </a:moveTo>
                  <a:cubicBezTo>
                    <a:pt x="1049" y="365"/>
                    <a:pt x="1043" y="369"/>
                    <a:pt x="1034" y="378"/>
                  </a:cubicBezTo>
                  <a:cubicBezTo>
                    <a:pt x="1023" y="389"/>
                    <a:pt x="1012" y="400"/>
                    <a:pt x="1004" y="408"/>
                  </a:cubicBezTo>
                  <a:cubicBezTo>
                    <a:pt x="1047" y="386"/>
                    <a:pt x="1059" y="365"/>
                    <a:pt x="1052" y="365"/>
                  </a:cubicBezTo>
                  <a:close/>
                  <a:moveTo>
                    <a:pt x="348" y="395"/>
                  </a:moveTo>
                  <a:lnTo>
                    <a:pt x="348" y="395"/>
                  </a:lnTo>
                  <a:cubicBezTo>
                    <a:pt x="347" y="395"/>
                    <a:pt x="344" y="399"/>
                    <a:pt x="335" y="408"/>
                  </a:cubicBezTo>
                  <a:cubicBezTo>
                    <a:pt x="335" y="408"/>
                    <a:pt x="335" y="408"/>
                    <a:pt x="335" y="438"/>
                  </a:cubicBezTo>
                  <a:cubicBezTo>
                    <a:pt x="335" y="417"/>
                    <a:pt x="350" y="395"/>
                    <a:pt x="348" y="395"/>
                  </a:cubicBezTo>
                  <a:close/>
                  <a:moveTo>
                    <a:pt x="567" y="335"/>
                  </a:moveTo>
                  <a:lnTo>
                    <a:pt x="567" y="335"/>
                  </a:lnTo>
                  <a:cubicBezTo>
                    <a:pt x="569" y="335"/>
                    <a:pt x="561" y="350"/>
                    <a:pt x="548" y="378"/>
                  </a:cubicBezTo>
                  <a:cubicBezTo>
                    <a:pt x="517" y="408"/>
                    <a:pt x="517" y="438"/>
                    <a:pt x="487" y="438"/>
                  </a:cubicBezTo>
                  <a:lnTo>
                    <a:pt x="517" y="408"/>
                  </a:lnTo>
                  <a:cubicBezTo>
                    <a:pt x="551" y="358"/>
                    <a:pt x="566" y="335"/>
                    <a:pt x="567" y="335"/>
                  </a:cubicBezTo>
                  <a:close/>
                  <a:moveTo>
                    <a:pt x="760" y="408"/>
                  </a:moveTo>
                  <a:cubicBezTo>
                    <a:pt x="760" y="438"/>
                    <a:pt x="760" y="438"/>
                    <a:pt x="760" y="438"/>
                  </a:cubicBezTo>
                  <a:lnTo>
                    <a:pt x="730" y="438"/>
                  </a:lnTo>
                  <a:lnTo>
                    <a:pt x="760" y="408"/>
                  </a:lnTo>
                  <a:close/>
                  <a:moveTo>
                    <a:pt x="973" y="378"/>
                  </a:moveTo>
                  <a:cubicBezTo>
                    <a:pt x="943" y="438"/>
                    <a:pt x="943" y="438"/>
                    <a:pt x="943" y="438"/>
                  </a:cubicBezTo>
                  <a:cubicBezTo>
                    <a:pt x="943" y="438"/>
                    <a:pt x="943" y="438"/>
                    <a:pt x="943" y="408"/>
                  </a:cubicBezTo>
                  <a:cubicBezTo>
                    <a:pt x="973" y="378"/>
                    <a:pt x="973" y="378"/>
                    <a:pt x="973" y="378"/>
                  </a:cubicBezTo>
                  <a:close/>
                  <a:moveTo>
                    <a:pt x="608" y="438"/>
                  </a:moveTo>
                  <a:cubicBezTo>
                    <a:pt x="608" y="438"/>
                    <a:pt x="608" y="438"/>
                    <a:pt x="608" y="438"/>
                  </a:cubicBezTo>
                  <a:cubicBezTo>
                    <a:pt x="608" y="438"/>
                    <a:pt x="608" y="438"/>
                    <a:pt x="608" y="438"/>
                  </a:cubicBezTo>
                  <a:close/>
                  <a:moveTo>
                    <a:pt x="821" y="378"/>
                  </a:moveTo>
                  <a:cubicBezTo>
                    <a:pt x="821" y="408"/>
                    <a:pt x="791" y="438"/>
                    <a:pt x="791" y="438"/>
                  </a:cubicBezTo>
                  <a:cubicBezTo>
                    <a:pt x="778" y="451"/>
                    <a:pt x="771" y="458"/>
                    <a:pt x="769" y="458"/>
                  </a:cubicBezTo>
                  <a:cubicBezTo>
                    <a:pt x="766" y="458"/>
                    <a:pt x="773" y="444"/>
                    <a:pt x="791" y="408"/>
                  </a:cubicBezTo>
                  <a:cubicBezTo>
                    <a:pt x="821" y="378"/>
                    <a:pt x="821" y="378"/>
                    <a:pt x="821" y="378"/>
                  </a:cubicBezTo>
                  <a:close/>
                  <a:moveTo>
                    <a:pt x="749" y="410"/>
                  </a:moveTo>
                  <a:cubicBezTo>
                    <a:pt x="741" y="422"/>
                    <a:pt x="726" y="443"/>
                    <a:pt x="700" y="469"/>
                  </a:cubicBezTo>
                  <a:lnTo>
                    <a:pt x="700" y="469"/>
                  </a:lnTo>
                  <a:cubicBezTo>
                    <a:pt x="726" y="443"/>
                    <a:pt x="729" y="417"/>
                    <a:pt x="749" y="410"/>
                  </a:cubicBezTo>
                  <a:close/>
                  <a:moveTo>
                    <a:pt x="517" y="436"/>
                  </a:moveTo>
                  <a:cubicBezTo>
                    <a:pt x="524" y="436"/>
                    <a:pt x="525" y="448"/>
                    <a:pt x="512" y="469"/>
                  </a:cubicBezTo>
                  <a:lnTo>
                    <a:pt x="487" y="469"/>
                  </a:lnTo>
                  <a:cubicBezTo>
                    <a:pt x="498" y="446"/>
                    <a:pt x="510" y="436"/>
                    <a:pt x="517" y="436"/>
                  </a:cubicBezTo>
                  <a:close/>
                  <a:moveTo>
                    <a:pt x="878" y="416"/>
                  </a:moveTo>
                  <a:cubicBezTo>
                    <a:pt x="882" y="416"/>
                    <a:pt x="882" y="422"/>
                    <a:pt x="882" y="434"/>
                  </a:cubicBezTo>
                  <a:lnTo>
                    <a:pt x="882" y="434"/>
                  </a:lnTo>
                  <a:cubicBezTo>
                    <a:pt x="870" y="448"/>
                    <a:pt x="860" y="460"/>
                    <a:pt x="852" y="469"/>
                  </a:cubicBezTo>
                  <a:cubicBezTo>
                    <a:pt x="852" y="438"/>
                    <a:pt x="852" y="438"/>
                    <a:pt x="852" y="438"/>
                  </a:cubicBezTo>
                  <a:cubicBezTo>
                    <a:pt x="867" y="423"/>
                    <a:pt x="874" y="416"/>
                    <a:pt x="878" y="416"/>
                  </a:cubicBezTo>
                  <a:close/>
                  <a:moveTo>
                    <a:pt x="943" y="438"/>
                  </a:moveTo>
                  <a:cubicBezTo>
                    <a:pt x="943" y="469"/>
                    <a:pt x="943" y="469"/>
                    <a:pt x="912" y="469"/>
                  </a:cubicBezTo>
                  <a:cubicBezTo>
                    <a:pt x="928" y="454"/>
                    <a:pt x="935" y="446"/>
                    <a:pt x="943" y="438"/>
                  </a:cubicBezTo>
                  <a:close/>
                  <a:moveTo>
                    <a:pt x="482" y="508"/>
                  </a:moveTo>
                  <a:lnTo>
                    <a:pt x="482" y="508"/>
                  </a:lnTo>
                  <a:cubicBezTo>
                    <a:pt x="471" y="523"/>
                    <a:pt x="466" y="532"/>
                    <a:pt x="467" y="532"/>
                  </a:cubicBezTo>
                  <a:cubicBezTo>
                    <a:pt x="468" y="532"/>
                    <a:pt x="473" y="525"/>
                    <a:pt x="482" y="508"/>
                  </a:cubicBezTo>
                  <a:close/>
                  <a:moveTo>
                    <a:pt x="760" y="530"/>
                  </a:moveTo>
                  <a:cubicBezTo>
                    <a:pt x="760" y="560"/>
                    <a:pt x="760" y="560"/>
                    <a:pt x="730" y="560"/>
                  </a:cubicBezTo>
                  <a:cubicBezTo>
                    <a:pt x="760" y="530"/>
                    <a:pt x="760" y="530"/>
                    <a:pt x="760" y="530"/>
                  </a:cubicBezTo>
                  <a:close/>
                  <a:moveTo>
                    <a:pt x="1095" y="560"/>
                  </a:moveTo>
                  <a:lnTo>
                    <a:pt x="1095" y="560"/>
                  </a:lnTo>
                  <a:cubicBezTo>
                    <a:pt x="1080" y="575"/>
                    <a:pt x="1064" y="583"/>
                    <a:pt x="1061" y="583"/>
                  </a:cubicBezTo>
                  <a:cubicBezTo>
                    <a:pt x="1057" y="583"/>
                    <a:pt x="1064" y="575"/>
                    <a:pt x="1095" y="560"/>
                  </a:cubicBezTo>
                  <a:close/>
                  <a:moveTo>
                    <a:pt x="900" y="547"/>
                  </a:moveTo>
                  <a:cubicBezTo>
                    <a:pt x="906" y="547"/>
                    <a:pt x="897" y="565"/>
                    <a:pt x="863" y="584"/>
                  </a:cubicBezTo>
                  <a:lnTo>
                    <a:pt x="863" y="584"/>
                  </a:lnTo>
                  <a:cubicBezTo>
                    <a:pt x="868" y="576"/>
                    <a:pt x="874" y="568"/>
                    <a:pt x="882" y="560"/>
                  </a:cubicBezTo>
                  <a:cubicBezTo>
                    <a:pt x="891" y="551"/>
                    <a:pt x="897" y="547"/>
                    <a:pt x="900" y="547"/>
                  </a:cubicBezTo>
                  <a:close/>
                  <a:moveTo>
                    <a:pt x="608" y="560"/>
                  </a:moveTo>
                  <a:lnTo>
                    <a:pt x="608" y="590"/>
                  </a:lnTo>
                  <a:cubicBezTo>
                    <a:pt x="608" y="581"/>
                    <a:pt x="608" y="578"/>
                    <a:pt x="608" y="578"/>
                  </a:cubicBezTo>
                  <a:cubicBezTo>
                    <a:pt x="607" y="578"/>
                    <a:pt x="607" y="578"/>
                    <a:pt x="606" y="580"/>
                  </a:cubicBezTo>
                  <a:lnTo>
                    <a:pt x="606" y="580"/>
                  </a:lnTo>
                  <a:cubicBezTo>
                    <a:pt x="603" y="575"/>
                    <a:pt x="598" y="575"/>
                    <a:pt x="593" y="575"/>
                  </a:cubicBezTo>
                  <a:cubicBezTo>
                    <a:pt x="586" y="575"/>
                    <a:pt x="578" y="575"/>
                    <a:pt x="578" y="560"/>
                  </a:cubicBezTo>
                  <a:close/>
                  <a:moveTo>
                    <a:pt x="578" y="560"/>
                  </a:moveTo>
                  <a:lnTo>
                    <a:pt x="578" y="560"/>
                  </a:lnTo>
                  <a:cubicBezTo>
                    <a:pt x="566" y="583"/>
                    <a:pt x="555" y="602"/>
                    <a:pt x="548" y="615"/>
                  </a:cubicBezTo>
                  <a:lnTo>
                    <a:pt x="548" y="615"/>
                  </a:lnTo>
                  <a:cubicBezTo>
                    <a:pt x="550" y="604"/>
                    <a:pt x="556" y="582"/>
                    <a:pt x="578" y="560"/>
                  </a:cubicBezTo>
                  <a:close/>
                  <a:moveTo>
                    <a:pt x="31" y="590"/>
                  </a:moveTo>
                  <a:cubicBezTo>
                    <a:pt x="1" y="621"/>
                    <a:pt x="1" y="651"/>
                    <a:pt x="1" y="651"/>
                  </a:cubicBezTo>
                  <a:lnTo>
                    <a:pt x="31" y="590"/>
                  </a:lnTo>
                  <a:close/>
                  <a:moveTo>
                    <a:pt x="810" y="674"/>
                  </a:moveTo>
                  <a:cubicBezTo>
                    <a:pt x="813" y="674"/>
                    <a:pt x="807" y="680"/>
                    <a:pt x="795" y="681"/>
                  </a:cubicBezTo>
                  <a:lnTo>
                    <a:pt x="795" y="681"/>
                  </a:lnTo>
                  <a:cubicBezTo>
                    <a:pt x="803" y="676"/>
                    <a:pt x="808" y="674"/>
                    <a:pt x="810" y="674"/>
                  </a:cubicBezTo>
                  <a:close/>
                  <a:moveTo>
                    <a:pt x="821" y="651"/>
                  </a:moveTo>
                  <a:cubicBezTo>
                    <a:pt x="821" y="651"/>
                    <a:pt x="808" y="664"/>
                    <a:pt x="791" y="682"/>
                  </a:cubicBezTo>
                  <a:lnTo>
                    <a:pt x="791" y="682"/>
                  </a:lnTo>
                  <a:cubicBezTo>
                    <a:pt x="791" y="651"/>
                    <a:pt x="821" y="651"/>
                    <a:pt x="821" y="651"/>
                  </a:cubicBezTo>
                  <a:close/>
                  <a:moveTo>
                    <a:pt x="760" y="651"/>
                  </a:moveTo>
                  <a:cubicBezTo>
                    <a:pt x="743" y="669"/>
                    <a:pt x="735" y="686"/>
                    <a:pt x="738" y="686"/>
                  </a:cubicBezTo>
                  <a:cubicBezTo>
                    <a:pt x="740" y="686"/>
                    <a:pt x="748" y="677"/>
                    <a:pt x="760" y="651"/>
                  </a:cubicBezTo>
                  <a:close/>
                  <a:moveTo>
                    <a:pt x="830" y="682"/>
                  </a:moveTo>
                  <a:cubicBezTo>
                    <a:pt x="821" y="699"/>
                    <a:pt x="821" y="712"/>
                    <a:pt x="821" y="712"/>
                  </a:cubicBezTo>
                  <a:lnTo>
                    <a:pt x="821" y="712"/>
                  </a:lnTo>
                  <a:cubicBezTo>
                    <a:pt x="821" y="701"/>
                    <a:pt x="825" y="691"/>
                    <a:pt x="830" y="682"/>
                  </a:cubicBezTo>
                  <a:close/>
                  <a:moveTo>
                    <a:pt x="791" y="742"/>
                  </a:moveTo>
                  <a:cubicBezTo>
                    <a:pt x="776" y="758"/>
                    <a:pt x="776" y="765"/>
                    <a:pt x="779" y="765"/>
                  </a:cubicBezTo>
                  <a:cubicBezTo>
                    <a:pt x="783" y="765"/>
                    <a:pt x="791" y="758"/>
                    <a:pt x="791" y="742"/>
                  </a:cubicBezTo>
                  <a:close/>
                  <a:moveTo>
                    <a:pt x="1277" y="742"/>
                  </a:moveTo>
                  <a:lnTo>
                    <a:pt x="1247" y="758"/>
                  </a:lnTo>
                  <a:lnTo>
                    <a:pt x="1247" y="769"/>
                  </a:lnTo>
                  <a:lnTo>
                    <a:pt x="1247" y="769"/>
                  </a:lnTo>
                  <a:cubicBezTo>
                    <a:pt x="1254" y="765"/>
                    <a:pt x="1262" y="758"/>
                    <a:pt x="1277" y="742"/>
                  </a:cubicBezTo>
                  <a:close/>
                  <a:moveTo>
                    <a:pt x="972" y="833"/>
                  </a:moveTo>
                  <a:cubicBezTo>
                    <a:pt x="963" y="841"/>
                    <a:pt x="955" y="846"/>
                    <a:pt x="950" y="846"/>
                  </a:cubicBezTo>
                  <a:cubicBezTo>
                    <a:pt x="945" y="846"/>
                    <a:pt x="943" y="842"/>
                    <a:pt x="943" y="833"/>
                  </a:cubicBezTo>
                  <a:close/>
                  <a:moveTo>
                    <a:pt x="1064" y="833"/>
                  </a:moveTo>
                  <a:cubicBezTo>
                    <a:pt x="1064" y="833"/>
                    <a:pt x="1064" y="833"/>
                    <a:pt x="1064" y="864"/>
                  </a:cubicBezTo>
                  <a:cubicBezTo>
                    <a:pt x="1053" y="875"/>
                    <a:pt x="1042" y="882"/>
                    <a:pt x="1033" y="886"/>
                  </a:cubicBezTo>
                  <a:lnTo>
                    <a:pt x="1033" y="886"/>
                  </a:lnTo>
                  <a:cubicBezTo>
                    <a:pt x="1032" y="883"/>
                    <a:pt x="1030" y="882"/>
                    <a:pt x="1027" y="882"/>
                  </a:cubicBezTo>
                  <a:cubicBezTo>
                    <a:pt x="1022" y="882"/>
                    <a:pt x="1014" y="887"/>
                    <a:pt x="1005" y="894"/>
                  </a:cubicBezTo>
                  <a:lnTo>
                    <a:pt x="1005" y="894"/>
                  </a:lnTo>
                  <a:cubicBezTo>
                    <a:pt x="1009" y="894"/>
                    <a:pt x="1020" y="893"/>
                    <a:pt x="1033" y="886"/>
                  </a:cubicBezTo>
                  <a:lnTo>
                    <a:pt x="1033" y="886"/>
                  </a:lnTo>
                  <a:cubicBezTo>
                    <a:pt x="1034" y="888"/>
                    <a:pt x="1034" y="891"/>
                    <a:pt x="1034" y="894"/>
                  </a:cubicBezTo>
                  <a:lnTo>
                    <a:pt x="1005" y="894"/>
                  </a:lnTo>
                  <a:cubicBezTo>
                    <a:pt x="1005" y="894"/>
                    <a:pt x="1005" y="894"/>
                    <a:pt x="1005" y="894"/>
                  </a:cubicBezTo>
                  <a:lnTo>
                    <a:pt x="1005" y="894"/>
                  </a:lnTo>
                  <a:cubicBezTo>
                    <a:pt x="1004" y="894"/>
                    <a:pt x="1004" y="894"/>
                    <a:pt x="1004" y="894"/>
                  </a:cubicBezTo>
                  <a:cubicBezTo>
                    <a:pt x="1004" y="894"/>
                    <a:pt x="1034" y="864"/>
                    <a:pt x="1064" y="833"/>
                  </a:cubicBezTo>
                  <a:close/>
                  <a:moveTo>
                    <a:pt x="1460" y="894"/>
                  </a:moveTo>
                  <a:cubicBezTo>
                    <a:pt x="1429" y="925"/>
                    <a:pt x="1429" y="925"/>
                    <a:pt x="1429" y="925"/>
                  </a:cubicBezTo>
                  <a:lnTo>
                    <a:pt x="1490" y="894"/>
                  </a:lnTo>
                  <a:close/>
                  <a:moveTo>
                    <a:pt x="1124" y="925"/>
                  </a:moveTo>
                  <a:cubicBezTo>
                    <a:pt x="1115" y="932"/>
                    <a:pt x="1107" y="937"/>
                    <a:pt x="1102" y="937"/>
                  </a:cubicBezTo>
                  <a:cubicBezTo>
                    <a:pt x="1097" y="937"/>
                    <a:pt x="1095" y="934"/>
                    <a:pt x="1095" y="925"/>
                  </a:cubicBezTo>
                  <a:close/>
                  <a:moveTo>
                    <a:pt x="912" y="955"/>
                  </a:moveTo>
                  <a:cubicBezTo>
                    <a:pt x="892" y="955"/>
                    <a:pt x="899" y="969"/>
                    <a:pt x="906" y="969"/>
                  </a:cubicBezTo>
                  <a:cubicBezTo>
                    <a:pt x="909" y="969"/>
                    <a:pt x="912" y="965"/>
                    <a:pt x="912" y="955"/>
                  </a:cubicBezTo>
                  <a:close/>
                  <a:moveTo>
                    <a:pt x="1125" y="955"/>
                  </a:moveTo>
                  <a:lnTo>
                    <a:pt x="1125" y="955"/>
                  </a:lnTo>
                  <a:cubicBezTo>
                    <a:pt x="1095" y="985"/>
                    <a:pt x="1095" y="985"/>
                    <a:pt x="1064" y="985"/>
                  </a:cubicBezTo>
                  <a:lnTo>
                    <a:pt x="1125" y="955"/>
                  </a:lnTo>
                  <a:close/>
                  <a:moveTo>
                    <a:pt x="1004" y="1016"/>
                  </a:moveTo>
                  <a:lnTo>
                    <a:pt x="1004" y="1016"/>
                  </a:lnTo>
                  <a:cubicBezTo>
                    <a:pt x="943" y="1046"/>
                    <a:pt x="943" y="1046"/>
                    <a:pt x="973" y="1046"/>
                  </a:cubicBezTo>
                  <a:cubicBezTo>
                    <a:pt x="1003" y="1016"/>
                    <a:pt x="1004" y="1016"/>
                    <a:pt x="1004" y="1016"/>
                  </a:cubicBezTo>
                  <a:close/>
                  <a:moveTo>
                    <a:pt x="1270" y="1094"/>
                  </a:moveTo>
                  <a:cubicBezTo>
                    <a:pt x="1275" y="1094"/>
                    <a:pt x="1277" y="1098"/>
                    <a:pt x="1277" y="1107"/>
                  </a:cubicBezTo>
                  <a:lnTo>
                    <a:pt x="1248" y="1107"/>
                  </a:lnTo>
                  <a:cubicBezTo>
                    <a:pt x="1257" y="1099"/>
                    <a:pt x="1265" y="1094"/>
                    <a:pt x="1270" y="1094"/>
                  </a:cubicBezTo>
                  <a:close/>
                  <a:moveTo>
                    <a:pt x="365" y="1077"/>
                  </a:moveTo>
                  <a:cubicBezTo>
                    <a:pt x="365" y="1077"/>
                    <a:pt x="365" y="1107"/>
                    <a:pt x="335" y="1137"/>
                  </a:cubicBezTo>
                  <a:cubicBezTo>
                    <a:pt x="343" y="1130"/>
                    <a:pt x="353" y="1120"/>
                    <a:pt x="365" y="1107"/>
                  </a:cubicBezTo>
                  <a:lnTo>
                    <a:pt x="365" y="1077"/>
                  </a:lnTo>
                  <a:close/>
                  <a:moveTo>
                    <a:pt x="335" y="1137"/>
                  </a:moveTo>
                  <a:cubicBezTo>
                    <a:pt x="335" y="1137"/>
                    <a:pt x="335" y="1137"/>
                    <a:pt x="335" y="1137"/>
                  </a:cubicBezTo>
                  <a:lnTo>
                    <a:pt x="335" y="1137"/>
                  </a:lnTo>
                  <a:cubicBezTo>
                    <a:pt x="335" y="1137"/>
                    <a:pt x="335" y="1137"/>
                    <a:pt x="335" y="1137"/>
                  </a:cubicBezTo>
                  <a:close/>
                  <a:moveTo>
                    <a:pt x="1581" y="1137"/>
                  </a:moveTo>
                  <a:lnTo>
                    <a:pt x="1551" y="1168"/>
                  </a:lnTo>
                  <a:cubicBezTo>
                    <a:pt x="1581" y="1168"/>
                    <a:pt x="1581" y="1168"/>
                    <a:pt x="1581" y="1137"/>
                  </a:cubicBezTo>
                  <a:close/>
                  <a:moveTo>
                    <a:pt x="1338" y="1207"/>
                  </a:moveTo>
                  <a:cubicBezTo>
                    <a:pt x="1321" y="1216"/>
                    <a:pt x="1308" y="1229"/>
                    <a:pt x="1308" y="1229"/>
                  </a:cubicBezTo>
                  <a:lnTo>
                    <a:pt x="1308" y="1229"/>
                  </a:lnTo>
                  <a:cubicBezTo>
                    <a:pt x="1318" y="1218"/>
                    <a:pt x="1329" y="1211"/>
                    <a:pt x="1338" y="1207"/>
                  </a:cubicBezTo>
                  <a:close/>
                  <a:moveTo>
                    <a:pt x="1125" y="1229"/>
                  </a:moveTo>
                  <a:cubicBezTo>
                    <a:pt x="1105" y="1229"/>
                    <a:pt x="1085" y="1242"/>
                    <a:pt x="1091" y="1242"/>
                  </a:cubicBezTo>
                  <a:cubicBezTo>
                    <a:pt x="1095" y="1242"/>
                    <a:pt x="1105" y="1239"/>
                    <a:pt x="1125" y="1229"/>
                  </a:cubicBezTo>
                  <a:close/>
                  <a:moveTo>
                    <a:pt x="1649" y="1236"/>
                  </a:moveTo>
                  <a:cubicBezTo>
                    <a:pt x="1642" y="1236"/>
                    <a:pt x="1627" y="1244"/>
                    <a:pt x="1611" y="1259"/>
                  </a:cubicBezTo>
                  <a:lnTo>
                    <a:pt x="1642" y="1259"/>
                  </a:lnTo>
                  <a:cubicBezTo>
                    <a:pt x="1657" y="1244"/>
                    <a:pt x="1657" y="1236"/>
                    <a:pt x="1649" y="1236"/>
                  </a:cubicBezTo>
                  <a:close/>
                  <a:moveTo>
                    <a:pt x="1672" y="1381"/>
                  </a:moveTo>
                  <a:cubicBezTo>
                    <a:pt x="1672" y="1384"/>
                    <a:pt x="1672" y="1387"/>
                    <a:pt x="1672" y="1389"/>
                  </a:cubicBezTo>
                  <a:lnTo>
                    <a:pt x="1672" y="1389"/>
                  </a:lnTo>
                  <a:cubicBezTo>
                    <a:pt x="1682" y="1384"/>
                    <a:pt x="1692" y="1381"/>
                    <a:pt x="1703" y="1381"/>
                  </a:cubicBezTo>
                  <a:close/>
                  <a:moveTo>
                    <a:pt x="1298" y="1412"/>
                  </a:moveTo>
                  <a:cubicBezTo>
                    <a:pt x="1271" y="1417"/>
                    <a:pt x="1247" y="1441"/>
                    <a:pt x="1247" y="1441"/>
                  </a:cubicBezTo>
                  <a:cubicBezTo>
                    <a:pt x="1247" y="1441"/>
                    <a:pt x="1272" y="1429"/>
                    <a:pt x="1298" y="1412"/>
                  </a:cubicBezTo>
                  <a:close/>
                  <a:moveTo>
                    <a:pt x="1338" y="1472"/>
                  </a:moveTo>
                  <a:lnTo>
                    <a:pt x="1308" y="1502"/>
                  </a:lnTo>
                  <a:cubicBezTo>
                    <a:pt x="1338" y="1502"/>
                    <a:pt x="1338" y="1502"/>
                    <a:pt x="1368" y="1472"/>
                  </a:cubicBezTo>
                  <a:close/>
                  <a:moveTo>
                    <a:pt x="1372" y="1489"/>
                  </a:moveTo>
                  <a:cubicBezTo>
                    <a:pt x="1368" y="1489"/>
                    <a:pt x="1358" y="1492"/>
                    <a:pt x="1338" y="1502"/>
                  </a:cubicBezTo>
                  <a:cubicBezTo>
                    <a:pt x="1358" y="1502"/>
                    <a:pt x="1378" y="1489"/>
                    <a:pt x="1372" y="1489"/>
                  </a:cubicBezTo>
                  <a:close/>
                  <a:moveTo>
                    <a:pt x="1520" y="1502"/>
                  </a:moveTo>
                  <a:cubicBezTo>
                    <a:pt x="1520" y="1533"/>
                    <a:pt x="1520" y="1533"/>
                    <a:pt x="1490" y="1533"/>
                  </a:cubicBezTo>
                  <a:lnTo>
                    <a:pt x="1520" y="1502"/>
                  </a:lnTo>
                  <a:close/>
                  <a:moveTo>
                    <a:pt x="1520" y="1533"/>
                  </a:moveTo>
                  <a:cubicBezTo>
                    <a:pt x="1520" y="1563"/>
                    <a:pt x="1520" y="1563"/>
                    <a:pt x="1490" y="1563"/>
                  </a:cubicBezTo>
                  <a:lnTo>
                    <a:pt x="1520" y="1533"/>
                  </a:lnTo>
                  <a:close/>
                  <a:moveTo>
                    <a:pt x="1611" y="1533"/>
                  </a:moveTo>
                  <a:cubicBezTo>
                    <a:pt x="1611" y="1563"/>
                    <a:pt x="1581" y="1563"/>
                    <a:pt x="1581" y="1563"/>
                  </a:cubicBezTo>
                  <a:cubicBezTo>
                    <a:pt x="1581" y="1563"/>
                    <a:pt x="1568" y="1576"/>
                    <a:pt x="1559" y="1576"/>
                  </a:cubicBezTo>
                  <a:cubicBezTo>
                    <a:pt x="1554" y="1576"/>
                    <a:pt x="1551" y="1573"/>
                    <a:pt x="1551" y="1563"/>
                  </a:cubicBezTo>
                  <a:cubicBezTo>
                    <a:pt x="1551" y="1563"/>
                    <a:pt x="1581" y="1563"/>
                    <a:pt x="1611" y="1533"/>
                  </a:cubicBezTo>
                  <a:close/>
                  <a:moveTo>
                    <a:pt x="1368" y="1593"/>
                  </a:moveTo>
                  <a:cubicBezTo>
                    <a:pt x="1338" y="1624"/>
                    <a:pt x="1338" y="1624"/>
                    <a:pt x="1338" y="1624"/>
                  </a:cubicBezTo>
                  <a:cubicBezTo>
                    <a:pt x="1338" y="1624"/>
                    <a:pt x="1368" y="1593"/>
                    <a:pt x="1399" y="1593"/>
                  </a:cubicBezTo>
                  <a:close/>
                  <a:moveTo>
                    <a:pt x="1399" y="1624"/>
                  </a:moveTo>
                  <a:cubicBezTo>
                    <a:pt x="1368" y="1624"/>
                    <a:pt x="1368" y="1654"/>
                    <a:pt x="1368" y="1654"/>
                  </a:cubicBezTo>
                  <a:cubicBezTo>
                    <a:pt x="1368" y="1654"/>
                    <a:pt x="1399" y="1624"/>
                    <a:pt x="1399" y="1624"/>
                  </a:cubicBezTo>
                  <a:close/>
                  <a:moveTo>
                    <a:pt x="1641" y="1662"/>
                  </a:moveTo>
                  <a:cubicBezTo>
                    <a:pt x="1638" y="1676"/>
                    <a:pt x="1627" y="1681"/>
                    <a:pt x="1613" y="1683"/>
                  </a:cubicBezTo>
                  <a:lnTo>
                    <a:pt x="1613" y="1683"/>
                  </a:lnTo>
                  <a:cubicBezTo>
                    <a:pt x="1623" y="1673"/>
                    <a:pt x="1633" y="1667"/>
                    <a:pt x="1641" y="1662"/>
                  </a:cubicBezTo>
                  <a:close/>
                  <a:moveTo>
                    <a:pt x="1794" y="1715"/>
                  </a:moveTo>
                  <a:cubicBezTo>
                    <a:pt x="1794" y="1715"/>
                    <a:pt x="1794" y="1715"/>
                    <a:pt x="1763" y="1745"/>
                  </a:cubicBezTo>
                  <a:lnTo>
                    <a:pt x="1703" y="1745"/>
                  </a:lnTo>
                  <a:cubicBezTo>
                    <a:pt x="1703" y="1745"/>
                    <a:pt x="1763" y="1715"/>
                    <a:pt x="1794" y="1715"/>
                  </a:cubicBezTo>
                  <a:close/>
                  <a:moveTo>
                    <a:pt x="1581" y="1776"/>
                  </a:moveTo>
                  <a:cubicBezTo>
                    <a:pt x="1551" y="1776"/>
                    <a:pt x="1520" y="1776"/>
                    <a:pt x="1520" y="1806"/>
                  </a:cubicBezTo>
                  <a:cubicBezTo>
                    <a:pt x="1520" y="1806"/>
                    <a:pt x="1551" y="1776"/>
                    <a:pt x="1581" y="1776"/>
                  </a:cubicBezTo>
                  <a:close/>
                  <a:moveTo>
                    <a:pt x="1942" y="1875"/>
                  </a:moveTo>
                  <a:cubicBezTo>
                    <a:pt x="1938" y="1875"/>
                    <a:pt x="1931" y="1882"/>
                    <a:pt x="1915" y="1897"/>
                  </a:cubicBezTo>
                  <a:lnTo>
                    <a:pt x="1946" y="1897"/>
                  </a:lnTo>
                  <a:cubicBezTo>
                    <a:pt x="1946" y="1882"/>
                    <a:pt x="1946" y="1875"/>
                    <a:pt x="1942" y="1875"/>
                  </a:cubicBezTo>
                  <a:close/>
                  <a:moveTo>
                    <a:pt x="1663" y="2206"/>
                  </a:moveTo>
                  <a:cubicBezTo>
                    <a:pt x="1646" y="2210"/>
                    <a:pt x="1637" y="2215"/>
                    <a:pt x="1640" y="2215"/>
                  </a:cubicBezTo>
                  <a:cubicBezTo>
                    <a:pt x="1642" y="2215"/>
                    <a:pt x="1649" y="2212"/>
                    <a:pt x="1663" y="2206"/>
                  </a:cubicBezTo>
                  <a:close/>
                  <a:moveTo>
                    <a:pt x="122" y="13"/>
                  </a:moveTo>
                  <a:cubicBezTo>
                    <a:pt x="92" y="74"/>
                    <a:pt x="92" y="104"/>
                    <a:pt x="92" y="104"/>
                  </a:cubicBezTo>
                  <a:cubicBezTo>
                    <a:pt x="92" y="104"/>
                    <a:pt x="92" y="104"/>
                    <a:pt x="92" y="134"/>
                  </a:cubicBezTo>
                  <a:cubicBezTo>
                    <a:pt x="61" y="134"/>
                    <a:pt x="61" y="134"/>
                    <a:pt x="61" y="165"/>
                  </a:cubicBezTo>
                  <a:cubicBezTo>
                    <a:pt x="92" y="165"/>
                    <a:pt x="92" y="226"/>
                    <a:pt x="92" y="226"/>
                  </a:cubicBezTo>
                  <a:cubicBezTo>
                    <a:pt x="92" y="286"/>
                    <a:pt x="92" y="286"/>
                    <a:pt x="92" y="286"/>
                  </a:cubicBezTo>
                  <a:cubicBezTo>
                    <a:pt x="92" y="286"/>
                    <a:pt x="92" y="286"/>
                    <a:pt x="92" y="317"/>
                  </a:cubicBezTo>
                  <a:cubicBezTo>
                    <a:pt x="61" y="347"/>
                    <a:pt x="61" y="378"/>
                    <a:pt x="61" y="378"/>
                  </a:cubicBezTo>
                  <a:cubicBezTo>
                    <a:pt x="61" y="390"/>
                    <a:pt x="61" y="398"/>
                    <a:pt x="63" y="398"/>
                  </a:cubicBezTo>
                  <a:cubicBezTo>
                    <a:pt x="67" y="398"/>
                    <a:pt x="74" y="383"/>
                    <a:pt x="92" y="347"/>
                  </a:cubicBezTo>
                  <a:cubicBezTo>
                    <a:pt x="92" y="317"/>
                    <a:pt x="99" y="302"/>
                    <a:pt x="103" y="302"/>
                  </a:cubicBezTo>
                  <a:lnTo>
                    <a:pt x="103" y="302"/>
                  </a:lnTo>
                  <a:cubicBezTo>
                    <a:pt x="107" y="302"/>
                    <a:pt x="107" y="317"/>
                    <a:pt x="92" y="347"/>
                  </a:cubicBezTo>
                  <a:cubicBezTo>
                    <a:pt x="92" y="347"/>
                    <a:pt x="122" y="317"/>
                    <a:pt x="122" y="286"/>
                  </a:cubicBezTo>
                  <a:cubicBezTo>
                    <a:pt x="122" y="304"/>
                    <a:pt x="122" y="317"/>
                    <a:pt x="122" y="317"/>
                  </a:cubicBezTo>
                  <a:cubicBezTo>
                    <a:pt x="92" y="347"/>
                    <a:pt x="122" y="347"/>
                    <a:pt x="122" y="378"/>
                  </a:cubicBezTo>
                  <a:cubicBezTo>
                    <a:pt x="122" y="378"/>
                    <a:pt x="122" y="378"/>
                    <a:pt x="122" y="408"/>
                  </a:cubicBezTo>
                  <a:cubicBezTo>
                    <a:pt x="122" y="414"/>
                    <a:pt x="123" y="416"/>
                    <a:pt x="125" y="416"/>
                  </a:cubicBezTo>
                  <a:cubicBezTo>
                    <a:pt x="132" y="416"/>
                    <a:pt x="152" y="366"/>
                    <a:pt x="152" y="317"/>
                  </a:cubicBezTo>
                  <a:cubicBezTo>
                    <a:pt x="152" y="317"/>
                    <a:pt x="183" y="286"/>
                    <a:pt x="183" y="286"/>
                  </a:cubicBezTo>
                  <a:cubicBezTo>
                    <a:pt x="183" y="286"/>
                    <a:pt x="183" y="256"/>
                    <a:pt x="183" y="226"/>
                  </a:cubicBezTo>
                  <a:cubicBezTo>
                    <a:pt x="213" y="165"/>
                    <a:pt x="213" y="165"/>
                    <a:pt x="213" y="165"/>
                  </a:cubicBezTo>
                  <a:cubicBezTo>
                    <a:pt x="213" y="165"/>
                    <a:pt x="213" y="165"/>
                    <a:pt x="213" y="195"/>
                  </a:cubicBezTo>
                  <a:cubicBezTo>
                    <a:pt x="213" y="203"/>
                    <a:pt x="213" y="214"/>
                    <a:pt x="213" y="226"/>
                  </a:cubicBezTo>
                  <a:lnTo>
                    <a:pt x="183" y="286"/>
                  </a:lnTo>
                  <a:lnTo>
                    <a:pt x="183" y="317"/>
                  </a:lnTo>
                  <a:cubicBezTo>
                    <a:pt x="148" y="370"/>
                    <a:pt x="133" y="402"/>
                    <a:pt x="138" y="402"/>
                  </a:cubicBezTo>
                  <a:cubicBezTo>
                    <a:pt x="142" y="402"/>
                    <a:pt x="150" y="393"/>
                    <a:pt x="165" y="374"/>
                  </a:cubicBezTo>
                  <a:lnTo>
                    <a:pt x="165" y="374"/>
                  </a:lnTo>
                  <a:cubicBezTo>
                    <a:pt x="170" y="369"/>
                    <a:pt x="175" y="362"/>
                    <a:pt x="179" y="354"/>
                  </a:cubicBezTo>
                  <a:lnTo>
                    <a:pt x="179" y="354"/>
                  </a:lnTo>
                  <a:cubicBezTo>
                    <a:pt x="180" y="352"/>
                    <a:pt x="181" y="349"/>
                    <a:pt x="183" y="347"/>
                  </a:cubicBezTo>
                  <a:lnTo>
                    <a:pt x="183" y="347"/>
                  </a:lnTo>
                  <a:cubicBezTo>
                    <a:pt x="182" y="348"/>
                    <a:pt x="181" y="349"/>
                    <a:pt x="180" y="350"/>
                  </a:cubicBezTo>
                  <a:lnTo>
                    <a:pt x="180" y="350"/>
                  </a:lnTo>
                  <a:cubicBezTo>
                    <a:pt x="189" y="330"/>
                    <a:pt x="196" y="303"/>
                    <a:pt x="213" y="286"/>
                  </a:cubicBezTo>
                  <a:lnTo>
                    <a:pt x="213" y="286"/>
                  </a:lnTo>
                  <a:cubicBezTo>
                    <a:pt x="194" y="324"/>
                    <a:pt x="187" y="350"/>
                    <a:pt x="192" y="350"/>
                  </a:cubicBezTo>
                  <a:cubicBezTo>
                    <a:pt x="194" y="350"/>
                    <a:pt x="202" y="340"/>
                    <a:pt x="213" y="317"/>
                  </a:cubicBezTo>
                  <a:lnTo>
                    <a:pt x="213" y="347"/>
                  </a:lnTo>
                  <a:cubicBezTo>
                    <a:pt x="213" y="369"/>
                    <a:pt x="198" y="390"/>
                    <a:pt x="200" y="390"/>
                  </a:cubicBezTo>
                  <a:cubicBezTo>
                    <a:pt x="201" y="390"/>
                    <a:pt x="204" y="386"/>
                    <a:pt x="213" y="378"/>
                  </a:cubicBezTo>
                  <a:cubicBezTo>
                    <a:pt x="213" y="378"/>
                    <a:pt x="244" y="378"/>
                    <a:pt x="213" y="408"/>
                  </a:cubicBezTo>
                  <a:cubicBezTo>
                    <a:pt x="213" y="414"/>
                    <a:pt x="214" y="416"/>
                    <a:pt x="216" y="416"/>
                  </a:cubicBezTo>
                  <a:cubicBezTo>
                    <a:pt x="225" y="416"/>
                    <a:pt x="249" y="372"/>
                    <a:pt x="274" y="347"/>
                  </a:cubicBezTo>
                  <a:cubicBezTo>
                    <a:pt x="274" y="378"/>
                    <a:pt x="274" y="378"/>
                    <a:pt x="274" y="378"/>
                  </a:cubicBezTo>
                  <a:cubicBezTo>
                    <a:pt x="274" y="378"/>
                    <a:pt x="274" y="378"/>
                    <a:pt x="274" y="408"/>
                  </a:cubicBezTo>
                  <a:cubicBezTo>
                    <a:pt x="286" y="385"/>
                    <a:pt x="293" y="375"/>
                    <a:pt x="296" y="375"/>
                  </a:cubicBezTo>
                  <a:cubicBezTo>
                    <a:pt x="300" y="375"/>
                    <a:pt x="293" y="401"/>
                    <a:pt x="274" y="438"/>
                  </a:cubicBezTo>
                  <a:cubicBezTo>
                    <a:pt x="244" y="469"/>
                    <a:pt x="274" y="469"/>
                    <a:pt x="274" y="469"/>
                  </a:cubicBezTo>
                  <a:cubicBezTo>
                    <a:pt x="274" y="438"/>
                    <a:pt x="304" y="438"/>
                    <a:pt x="304" y="438"/>
                  </a:cubicBezTo>
                  <a:cubicBezTo>
                    <a:pt x="304" y="438"/>
                    <a:pt x="304" y="438"/>
                    <a:pt x="335" y="408"/>
                  </a:cubicBezTo>
                  <a:cubicBezTo>
                    <a:pt x="335" y="378"/>
                    <a:pt x="335" y="378"/>
                    <a:pt x="335" y="378"/>
                  </a:cubicBezTo>
                  <a:cubicBezTo>
                    <a:pt x="335" y="356"/>
                    <a:pt x="350" y="335"/>
                    <a:pt x="359" y="335"/>
                  </a:cubicBezTo>
                  <a:cubicBezTo>
                    <a:pt x="363" y="335"/>
                    <a:pt x="365" y="338"/>
                    <a:pt x="365" y="347"/>
                  </a:cubicBezTo>
                  <a:cubicBezTo>
                    <a:pt x="365" y="347"/>
                    <a:pt x="365" y="347"/>
                    <a:pt x="365" y="378"/>
                  </a:cubicBezTo>
                  <a:cubicBezTo>
                    <a:pt x="365" y="378"/>
                    <a:pt x="335" y="408"/>
                    <a:pt x="365" y="408"/>
                  </a:cubicBezTo>
                  <a:cubicBezTo>
                    <a:pt x="365" y="408"/>
                    <a:pt x="365" y="408"/>
                    <a:pt x="335" y="438"/>
                  </a:cubicBezTo>
                  <a:cubicBezTo>
                    <a:pt x="335" y="438"/>
                    <a:pt x="335" y="469"/>
                    <a:pt x="335" y="469"/>
                  </a:cubicBezTo>
                  <a:cubicBezTo>
                    <a:pt x="335" y="499"/>
                    <a:pt x="335" y="499"/>
                    <a:pt x="335" y="530"/>
                  </a:cubicBezTo>
                  <a:cubicBezTo>
                    <a:pt x="335" y="530"/>
                    <a:pt x="335" y="530"/>
                    <a:pt x="365" y="499"/>
                  </a:cubicBezTo>
                  <a:cubicBezTo>
                    <a:pt x="365" y="488"/>
                    <a:pt x="369" y="477"/>
                    <a:pt x="373" y="469"/>
                  </a:cubicBezTo>
                  <a:lnTo>
                    <a:pt x="373" y="469"/>
                  </a:lnTo>
                  <a:cubicBezTo>
                    <a:pt x="396" y="468"/>
                    <a:pt x="396" y="466"/>
                    <a:pt x="396" y="438"/>
                  </a:cubicBezTo>
                  <a:cubicBezTo>
                    <a:pt x="396" y="438"/>
                    <a:pt x="396" y="438"/>
                    <a:pt x="396" y="469"/>
                  </a:cubicBezTo>
                  <a:cubicBezTo>
                    <a:pt x="378" y="504"/>
                    <a:pt x="370" y="519"/>
                    <a:pt x="374" y="519"/>
                  </a:cubicBezTo>
                  <a:cubicBezTo>
                    <a:pt x="376" y="519"/>
                    <a:pt x="383" y="512"/>
                    <a:pt x="396" y="499"/>
                  </a:cubicBezTo>
                  <a:cubicBezTo>
                    <a:pt x="396" y="499"/>
                    <a:pt x="426" y="499"/>
                    <a:pt x="426" y="469"/>
                  </a:cubicBezTo>
                  <a:cubicBezTo>
                    <a:pt x="426" y="499"/>
                    <a:pt x="426" y="499"/>
                    <a:pt x="426" y="499"/>
                  </a:cubicBezTo>
                  <a:cubicBezTo>
                    <a:pt x="435" y="490"/>
                    <a:pt x="444" y="487"/>
                    <a:pt x="451" y="487"/>
                  </a:cubicBezTo>
                  <a:cubicBezTo>
                    <a:pt x="469" y="487"/>
                    <a:pt x="478" y="508"/>
                    <a:pt x="456" y="530"/>
                  </a:cubicBezTo>
                  <a:cubicBezTo>
                    <a:pt x="487" y="499"/>
                    <a:pt x="487" y="499"/>
                    <a:pt x="487" y="499"/>
                  </a:cubicBezTo>
                  <a:lnTo>
                    <a:pt x="487" y="499"/>
                  </a:lnTo>
                  <a:cubicBezTo>
                    <a:pt x="487" y="499"/>
                    <a:pt x="487" y="499"/>
                    <a:pt x="487" y="499"/>
                  </a:cubicBezTo>
                  <a:lnTo>
                    <a:pt x="487" y="499"/>
                  </a:lnTo>
                  <a:cubicBezTo>
                    <a:pt x="485" y="502"/>
                    <a:pt x="484" y="505"/>
                    <a:pt x="482" y="508"/>
                  </a:cubicBezTo>
                  <a:lnTo>
                    <a:pt x="482" y="508"/>
                  </a:lnTo>
                  <a:cubicBezTo>
                    <a:pt x="488" y="501"/>
                    <a:pt x="495" y="492"/>
                    <a:pt x="504" y="482"/>
                  </a:cubicBezTo>
                  <a:lnTo>
                    <a:pt x="504" y="482"/>
                  </a:lnTo>
                  <a:cubicBezTo>
                    <a:pt x="507" y="480"/>
                    <a:pt x="508" y="479"/>
                    <a:pt x="509" y="479"/>
                  </a:cubicBezTo>
                  <a:lnTo>
                    <a:pt x="509" y="479"/>
                  </a:lnTo>
                  <a:cubicBezTo>
                    <a:pt x="512" y="479"/>
                    <a:pt x="505" y="494"/>
                    <a:pt x="487" y="530"/>
                  </a:cubicBezTo>
                  <a:cubicBezTo>
                    <a:pt x="472" y="545"/>
                    <a:pt x="464" y="552"/>
                    <a:pt x="468" y="552"/>
                  </a:cubicBezTo>
                  <a:cubicBezTo>
                    <a:pt x="472" y="552"/>
                    <a:pt x="487" y="545"/>
                    <a:pt x="517" y="530"/>
                  </a:cubicBezTo>
                  <a:lnTo>
                    <a:pt x="517" y="530"/>
                  </a:lnTo>
                  <a:cubicBezTo>
                    <a:pt x="517" y="530"/>
                    <a:pt x="517" y="530"/>
                    <a:pt x="517" y="530"/>
                  </a:cubicBezTo>
                  <a:cubicBezTo>
                    <a:pt x="551" y="461"/>
                    <a:pt x="576" y="422"/>
                    <a:pt x="580" y="422"/>
                  </a:cubicBezTo>
                  <a:lnTo>
                    <a:pt x="580" y="422"/>
                  </a:lnTo>
                  <a:cubicBezTo>
                    <a:pt x="583" y="422"/>
                    <a:pt x="574" y="446"/>
                    <a:pt x="548" y="499"/>
                  </a:cubicBezTo>
                  <a:cubicBezTo>
                    <a:pt x="535" y="512"/>
                    <a:pt x="525" y="523"/>
                    <a:pt x="517" y="533"/>
                  </a:cubicBezTo>
                  <a:lnTo>
                    <a:pt x="517" y="533"/>
                  </a:lnTo>
                  <a:cubicBezTo>
                    <a:pt x="517" y="532"/>
                    <a:pt x="517" y="531"/>
                    <a:pt x="517" y="530"/>
                  </a:cubicBezTo>
                  <a:lnTo>
                    <a:pt x="517" y="530"/>
                  </a:lnTo>
                  <a:cubicBezTo>
                    <a:pt x="517" y="532"/>
                    <a:pt x="516" y="533"/>
                    <a:pt x="515" y="535"/>
                  </a:cubicBezTo>
                  <a:lnTo>
                    <a:pt x="515" y="535"/>
                  </a:lnTo>
                  <a:cubicBezTo>
                    <a:pt x="487" y="572"/>
                    <a:pt x="487" y="590"/>
                    <a:pt x="487" y="590"/>
                  </a:cubicBezTo>
                  <a:cubicBezTo>
                    <a:pt x="487" y="590"/>
                    <a:pt x="497" y="581"/>
                    <a:pt x="505" y="566"/>
                  </a:cubicBezTo>
                  <a:lnTo>
                    <a:pt x="505" y="566"/>
                  </a:lnTo>
                  <a:cubicBezTo>
                    <a:pt x="496" y="597"/>
                    <a:pt x="494" y="609"/>
                    <a:pt x="504" y="609"/>
                  </a:cubicBezTo>
                  <a:cubicBezTo>
                    <a:pt x="511" y="609"/>
                    <a:pt x="525" y="601"/>
                    <a:pt x="548" y="590"/>
                  </a:cubicBezTo>
                  <a:lnTo>
                    <a:pt x="548" y="590"/>
                  </a:lnTo>
                  <a:cubicBezTo>
                    <a:pt x="517" y="621"/>
                    <a:pt x="517" y="621"/>
                    <a:pt x="517" y="621"/>
                  </a:cubicBezTo>
                  <a:lnTo>
                    <a:pt x="545" y="621"/>
                  </a:lnTo>
                  <a:cubicBezTo>
                    <a:pt x="542" y="628"/>
                    <a:pt x="542" y="633"/>
                    <a:pt x="547" y="633"/>
                  </a:cubicBezTo>
                  <a:cubicBezTo>
                    <a:pt x="552" y="633"/>
                    <a:pt x="562" y="629"/>
                    <a:pt x="578" y="621"/>
                  </a:cubicBezTo>
                  <a:lnTo>
                    <a:pt x="578" y="621"/>
                  </a:lnTo>
                  <a:cubicBezTo>
                    <a:pt x="578" y="642"/>
                    <a:pt x="563" y="664"/>
                    <a:pt x="565" y="664"/>
                  </a:cubicBezTo>
                  <a:cubicBezTo>
                    <a:pt x="565" y="664"/>
                    <a:pt x="569" y="660"/>
                    <a:pt x="578" y="651"/>
                  </a:cubicBezTo>
                  <a:cubicBezTo>
                    <a:pt x="578" y="621"/>
                    <a:pt x="608" y="590"/>
                    <a:pt x="639" y="590"/>
                  </a:cubicBezTo>
                  <a:cubicBezTo>
                    <a:pt x="631" y="598"/>
                    <a:pt x="620" y="610"/>
                    <a:pt x="608" y="621"/>
                  </a:cubicBezTo>
                  <a:cubicBezTo>
                    <a:pt x="608" y="651"/>
                    <a:pt x="608" y="651"/>
                    <a:pt x="578" y="682"/>
                  </a:cubicBezTo>
                  <a:cubicBezTo>
                    <a:pt x="578" y="682"/>
                    <a:pt x="608" y="682"/>
                    <a:pt x="608" y="651"/>
                  </a:cubicBezTo>
                  <a:cubicBezTo>
                    <a:pt x="624" y="636"/>
                    <a:pt x="631" y="628"/>
                    <a:pt x="635" y="628"/>
                  </a:cubicBezTo>
                  <a:cubicBezTo>
                    <a:pt x="639" y="628"/>
                    <a:pt x="639" y="636"/>
                    <a:pt x="639" y="651"/>
                  </a:cubicBezTo>
                  <a:lnTo>
                    <a:pt x="639" y="682"/>
                  </a:lnTo>
                  <a:cubicBezTo>
                    <a:pt x="639" y="682"/>
                    <a:pt x="669" y="651"/>
                    <a:pt x="669" y="651"/>
                  </a:cubicBezTo>
                  <a:lnTo>
                    <a:pt x="669" y="651"/>
                  </a:lnTo>
                  <a:cubicBezTo>
                    <a:pt x="669" y="651"/>
                    <a:pt x="669" y="651"/>
                    <a:pt x="669" y="651"/>
                  </a:cubicBezTo>
                  <a:cubicBezTo>
                    <a:pt x="669" y="651"/>
                    <a:pt x="669" y="651"/>
                    <a:pt x="669" y="621"/>
                  </a:cubicBezTo>
                  <a:cubicBezTo>
                    <a:pt x="700" y="621"/>
                    <a:pt x="700" y="621"/>
                    <a:pt x="669" y="651"/>
                  </a:cubicBezTo>
                  <a:cubicBezTo>
                    <a:pt x="669" y="682"/>
                    <a:pt x="669" y="682"/>
                    <a:pt x="669" y="682"/>
                  </a:cubicBezTo>
                  <a:cubicBezTo>
                    <a:pt x="681" y="670"/>
                    <a:pt x="691" y="660"/>
                    <a:pt x="700" y="651"/>
                  </a:cubicBezTo>
                  <a:cubicBezTo>
                    <a:pt x="700" y="651"/>
                    <a:pt x="709" y="651"/>
                    <a:pt x="718" y="646"/>
                  </a:cubicBezTo>
                  <a:lnTo>
                    <a:pt x="718" y="646"/>
                  </a:lnTo>
                  <a:cubicBezTo>
                    <a:pt x="709" y="663"/>
                    <a:pt x="707" y="671"/>
                    <a:pt x="714" y="671"/>
                  </a:cubicBezTo>
                  <a:cubicBezTo>
                    <a:pt x="720" y="671"/>
                    <a:pt x="735" y="664"/>
                    <a:pt x="760" y="651"/>
                  </a:cubicBezTo>
                  <a:lnTo>
                    <a:pt x="760" y="651"/>
                  </a:lnTo>
                  <a:cubicBezTo>
                    <a:pt x="760" y="651"/>
                    <a:pt x="760" y="651"/>
                    <a:pt x="760" y="651"/>
                  </a:cubicBezTo>
                  <a:cubicBezTo>
                    <a:pt x="760" y="678"/>
                    <a:pt x="760" y="681"/>
                    <a:pt x="782" y="681"/>
                  </a:cubicBezTo>
                  <a:lnTo>
                    <a:pt x="782" y="681"/>
                  </a:lnTo>
                  <a:cubicBezTo>
                    <a:pt x="773" y="699"/>
                    <a:pt x="760" y="712"/>
                    <a:pt x="760" y="712"/>
                  </a:cubicBezTo>
                  <a:cubicBezTo>
                    <a:pt x="773" y="699"/>
                    <a:pt x="783" y="691"/>
                    <a:pt x="791" y="685"/>
                  </a:cubicBezTo>
                  <a:lnTo>
                    <a:pt x="791" y="685"/>
                  </a:lnTo>
                  <a:cubicBezTo>
                    <a:pt x="791" y="712"/>
                    <a:pt x="791" y="712"/>
                    <a:pt x="791" y="712"/>
                  </a:cubicBezTo>
                  <a:cubicBezTo>
                    <a:pt x="791" y="727"/>
                    <a:pt x="791" y="735"/>
                    <a:pt x="795" y="735"/>
                  </a:cubicBezTo>
                  <a:cubicBezTo>
                    <a:pt x="798" y="735"/>
                    <a:pt x="806" y="727"/>
                    <a:pt x="821" y="713"/>
                  </a:cubicBezTo>
                  <a:lnTo>
                    <a:pt x="821" y="713"/>
                  </a:lnTo>
                  <a:cubicBezTo>
                    <a:pt x="816" y="717"/>
                    <a:pt x="791" y="742"/>
                    <a:pt x="791" y="742"/>
                  </a:cubicBezTo>
                  <a:cubicBezTo>
                    <a:pt x="821" y="727"/>
                    <a:pt x="836" y="720"/>
                    <a:pt x="840" y="720"/>
                  </a:cubicBezTo>
                  <a:cubicBezTo>
                    <a:pt x="844" y="720"/>
                    <a:pt x="836" y="727"/>
                    <a:pt x="821" y="742"/>
                  </a:cubicBezTo>
                  <a:lnTo>
                    <a:pt x="821" y="742"/>
                  </a:lnTo>
                  <a:cubicBezTo>
                    <a:pt x="837" y="726"/>
                    <a:pt x="858" y="705"/>
                    <a:pt x="880" y="683"/>
                  </a:cubicBezTo>
                  <a:lnTo>
                    <a:pt x="880" y="683"/>
                  </a:lnTo>
                  <a:cubicBezTo>
                    <a:pt x="824" y="740"/>
                    <a:pt x="803" y="760"/>
                    <a:pt x="811" y="760"/>
                  </a:cubicBezTo>
                  <a:cubicBezTo>
                    <a:pt x="815" y="760"/>
                    <a:pt x="829" y="753"/>
                    <a:pt x="852" y="742"/>
                  </a:cubicBezTo>
                  <a:lnTo>
                    <a:pt x="852" y="742"/>
                  </a:lnTo>
                  <a:cubicBezTo>
                    <a:pt x="821" y="773"/>
                    <a:pt x="821" y="773"/>
                    <a:pt x="821" y="773"/>
                  </a:cubicBezTo>
                  <a:cubicBezTo>
                    <a:pt x="836" y="788"/>
                    <a:pt x="844" y="795"/>
                    <a:pt x="848" y="795"/>
                  </a:cubicBezTo>
                  <a:cubicBezTo>
                    <a:pt x="852" y="795"/>
                    <a:pt x="852" y="788"/>
                    <a:pt x="852" y="773"/>
                  </a:cubicBezTo>
                  <a:lnTo>
                    <a:pt x="866" y="773"/>
                  </a:lnTo>
                  <a:cubicBezTo>
                    <a:pt x="871" y="764"/>
                    <a:pt x="876" y="754"/>
                    <a:pt x="882" y="742"/>
                  </a:cubicBezTo>
                  <a:lnTo>
                    <a:pt x="912" y="742"/>
                  </a:lnTo>
                  <a:lnTo>
                    <a:pt x="882" y="773"/>
                  </a:lnTo>
                  <a:lnTo>
                    <a:pt x="866" y="773"/>
                  </a:lnTo>
                  <a:cubicBezTo>
                    <a:pt x="854" y="793"/>
                    <a:pt x="845" y="806"/>
                    <a:pt x="847" y="806"/>
                  </a:cubicBezTo>
                  <a:cubicBezTo>
                    <a:pt x="849" y="806"/>
                    <a:pt x="859" y="796"/>
                    <a:pt x="881" y="773"/>
                  </a:cubicBezTo>
                  <a:lnTo>
                    <a:pt x="881" y="773"/>
                  </a:lnTo>
                  <a:cubicBezTo>
                    <a:pt x="852" y="803"/>
                    <a:pt x="852" y="803"/>
                    <a:pt x="882" y="833"/>
                  </a:cubicBezTo>
                  <a:cubicBezTo>
                    <a:pt x="882" y="833"/>
                    <a:pt x="882" y="833"/>
                    <a:pt x="943" y="803"/>
                  </a:cubicBezTo>
                  <a:lnTo>
                    <a:pt x="943" y="803"/>
                  </a:lnTo>
                  <a:cubicBezTo>
                    <a:pt x="921" y="825"/>
                    <a:pt x="915" y="846"/>
                    <a:pt x="913" y="846"/>
                  </a:cubicBezTo>
                  <a:cubicBezTo>
                    <a:pt x="912" y="846"/>
                    <a:pt x="912" y="842"/>
                    <a:pt x="912" y="833"/>
                  </a:cubicBezTo>
                  <a:cubicBezTo>
                    <a:pt x="912" y="833"/>
                    <a:pt x="912" y="833"/>
                    <a:pt x="912" y="864"/>
                  </a:cubicBezTo>
                  <a:cubicBezTo>
                    <a:pt x="921" y="855"/>
                    <a:pt x="928" y="851"/>
                    <a:pt x="931" y="851"/>
                  </a:cubicBezTo>
                  <a:cubicBezTo>
                    <a:pt x="940" y="851"/>
                    <a:pt x="934" y="873"/>
                    <a:pt x="912" y="894"/>
                  </a:cubicBezTo>
                  <a:cubicBezTo>
                    <a:pt x="910" y="894"/>
                    <a:pt x="907" y="894"/>
                    <a:pt x="905" y="895"/>
                  </a:cubicBezTo>
                  <a:lnTo>
                    <a:pt x="905" y="895"/>
                  </a:lnTo>
                  <a:cubicBezTo>
                    <a:pt x="898" y="894"/>
                    <a:pt x="890" y="894"/>
                    <a:pt x="882" y="894"/>
                  </a:cubicBezTo>
                  <a:cubicBezTo>
                    <a:pt x="882" y="904"/>
                    <a:pt x="882" y="908"/>
                    <a:pt x="883" y="908"/>
                  </a:cubicBezTo>
                  <a:cubicBezTo>
                    <a:pt x="885" y="908"/>
                    <a:pt x="890" y="897"/>
                    <a:pt x="905" y="895"/>
                  </a:cubicBezTo>
                  <a:lnTo>
                    <a:pt x="905" y="895"/>
                  </a:lnTo>
                  <a:cubicBezTo>
                    <a:pt x="924" y="896"/>
                    <a:pt x="935" y="902"/>
                    <a:pt x="912" y="925"/>
                  </a:cubicBezTo>
                  <a:lnTo>
                    <a:pt x="912" y="925"/>
                  </a:lnTo>
                  <a:cubicBezTo>
                    <a:pt x="923" y="915"/>
                    <a:pt x="929" y="911"/>
                    <a:pt x="934" y="911"/>
                  </a:cubicBezTo>
                  <a:cubicBezTo>
                    <a:pt x="943" y="911"/>
                    <a:pt x="943" y="925"/>
                    <a:pt x="943" y="925"/>
                  </a:cubicBezTo>
                  <a:cubicBezTo>
                    <a:pt x="943" y="925"/>
                    <a:pt x="943" y="925"/>
                    <a:pt x="912" y="955"/>
                  </a:cubicBezTo>
                  <a:cubicBezTo>
                    <a:pt x="912" y="955"/>
                    <a:pt x="973" y="925"/>
                    <a:pt x="973" y="925"/>
                  </a:cubicBezTo>
                  <a:lnTo>
                    <a:pt x="973" y="925"/>
                  </a:lnTo>
                  <a:cubicBezTo>
                    <a:pt x="956" y="942"/>
                    <a:pt x="943" y="955"/>
                    <a:pt x="943" y="955"/>
                  </a:cubicBezTo>
                  <a:cubicBezTo>
                    <a:pt x="943" y="955"/>
                    <a:pt x="973" y="955"/>
                    <a:pt x="973" y="925"/>
                  </a:cubicBezTo>
                  <a:lnTo>
                    <a:pt x="973" y="925"/>
                  </a:lnTo>
                  <a:cubicBezTo>
                    <a:pt x="973" y="925"/>
                    <a:pt x="973" y="925"/>
                    <a:pt x="973" y="925"/>
                  </a:cubicBezTo>
                  <a:lnTo>
                    <a:pt x="973" y="925"/>
                  </a:lnTo>
                  <a:cubicBezTo>
                    <a:pt x="973" y="955"/>
                    <a:pt x="973" y="955"/>
                    <a:pt x="973" y="955"/>
                  </a:cubicBezTo>
                  <a:cubicBezTo>
                    <a:pt x="973" y="955"/>
                    <a:pt x="973" y="968"/>
                    <a:pt x="982" y="969"/>
                  </a:cubicBezTo>
                  <a:lnTo>
                    <a:pt x="982" y="969"/>
                  </a:lnTo>
                  <a:cubicBezTo>
                    <a:pt x="962" y="985"/>
                    <a:pt x="967" y="998"/>
                    <a:pt x="979" y="998"/>
                  </a:cubicBezTo>
                  <a:cubicBezTo>
                    <a:pt x="986" y="998"/>
                    <a:pt x="995" y="994"/>
                    <a:pt x="1004" y="985"/>
                  </a:cubicBezTo>
                  <a:lnTo>
                    <a:pt x="1026" y="985"/>
                  </a:lnTo>
                  <a:cubicBezTo>
                    <a:pt x="1022" y="994"/>
                    <a:pt x="1015" y="1005"/>
                    <a:pt x="1004" y="1016"/>
                  </a:cubicBezTo>
                  <a:cubicBezTo>
                    <a:pt x="1034" y="1016"/>
                    <a:pt x="1034" y="1016"/>
                    <a:pt x="1064" y="986"/>
                  </a:cubicBezTo>
                  <a:lnTo>
                    <a:pt x="1064" y="986"/>
                  </a:lnTo>
                  <a:cubicBezTo>
                    <a:pt x="1034" y="1016"/>
                    <a:pt x="1064" y="1016"/>
                    <a:pt x="1064" y="1016"/>
                  </a:cubicBezTo>
                  <a:cubicBezTo>
                    <a:pt x="1064" y="1046"/>
                    <a:pt x="1064" y="1046"/>
                    <a:pt x="1064" y="1046"/>
                  </a:cubicBezTo>
                  <a:lnTo>
                    <a:pt x="1095" y="1046"/>
                  </a:lnTo>
                  <a:cubicBezTo>
                    <a:pt x="1052" y="1068"/>
                    <a:pt x="1054" y="1089"/>
                    <a:pt x="1081" y="1089"/>
                  </a:cubicBezTo>
                  <a:cubicBezTo>
                    <a:pt x="1081" y="1089"/>
                    <a:pt x="1082" y="1089"/>
                    <a:pt x="1082" y="1089"/>
                  </a:cubicBezTo>
                  <a:lnTo>
                    <a:pt x="1082" y="1089"/>
                  </a:lnTo>
                  <a:cubicBezTo>
                    <a:pt x="1064" y="1107"/>
                    <a:pt x="1064" y="1107"/>
                    <a:pt x="1064" y="1107"/>
                  </a:cubicBezTo>
                  <a:lnTo>
                    <a:pt x="1095" y="1107"/>
                  </a:lnTo>
                  <a:cubicBezTo>
                    <a:pt x="1110" y="1122"/>
                    <a:pt x="1118" y="1130"/>
                    <a:pt x="1125" y="1130"/>
                  </a:cubicBezTo>
                  <a:cubicBezTo>
                    <a:pt x="1133" y="1130"/>
                    <a:pt x="1140" y="1122"/>
                    <a:pt x="1155" y="1108"/>
                  </a:cubicBezTo>
                  <a:lnTo>
                    <a:pt x="1155" y="1108"/>
                  </a:lnTo>
                  <a:cubicBezTo>
                    <a:pt x="1154" y="1109"/>
                    <a:pt x="1148" y="1115"/>
                    <a:pt x="1125" y="1137"/>
                  </a:cubicBezTo>
                  <a:cubicBezTo>
                    <a:pt x="1095" y="1168"/>
                    <a:pt x="1095" y="1168"/>
                    <a:pt x="1095" y="1168"/>
                  </a:cubicBezTo>
                  <a:cubicBezTo>
                    <a:pt x="1095" y="1168"/>
                    <a:pt x="1125" y="1137"/>
                    <a:pt x="1156" y="1137"/>
                  </a:cubicBezTo>
                  <a:cubicBezTo>
                    <a:pt x="1125" y="1168"/>
                    <a:pt x="1125" y="1168"/>
                    <a:pt x="1156" y="1168"/>
                  </a:cubicBezTo>
                  <a:lnTo>
                    <a:pt x="1125" y="1168"/>
                  </a:lnTo>
                  <a:cubicBezTo>
                    <a:pt x="1125" y="1189"/>
                    <a:pt x="1110" y="1211"/>
                    <a:pt x="1123" y="1211"/>
                  </a:cubicBezTo>
                  <a:cubicBezTo>
                    <a:pt x="1128" y="1211"/>
                    <a:pt x="1138" y="1207"/>
                    <a:pt x="1156" y="1198"/>
                  </a:cubicBezTo>
                  <a:lnTo>
                    <a:pt x="1156" y="1198"/>
                  </a:lnTo>
                  <a:cubicBezTo>
                    <a:pt x="1156" y="1198"/>
                    <a:pt x="1155" y="1198"/>
                    <a:pt x="1125" y="1229"/>
                  </a:cubicBezTo>
                  <a:lnTo>
                    <a:pt x="1125" y="1229"/>
                  </a:lnTo>
                  <a:cubicBezTo>
                    <a:pt x="1135" y="1219"/>
                    <a:pt x="1142" y="1215"/>
                    <a:pt x="1145" y="1215"/>
                  </a:cubicBezTo>
                  <a:cubicBezTo>
                    <a:pt x="1152" y="1215"/>
                    <a:pt x="1145" y="1229"/>
                    <a:pt x="1125" y="1229"/>
                  </a:cubicBezTo>
                  <a:lnTo>
                    <a:pt x="1156" y="1229"/>
                  </a:lnTo>
                  <a:cubicBezTo>
                    <a:pt x="1186" y="1229"/>
                    <a:pt x="1186" y="1229"/>
                    <a:pt x="1186" y="1198"/>
                  </a:cubicBezTo>
                  <a:lnTo>
                    <a:pt x="1186" y="1198"/>
                  </a:lnTo>
                  <a:cubicBezTo>
                    <a:pt x="1186" y="1198"/>
                    <a:pt x="1186" y="1198"/>
                    <a:pt x="1186" y="1198"/>
                  </a:cubicBezTo>
                  <a:cubicBezTo>
                    <a:pt x="1216" y="1198"/>
                    <a:pt x="1216" y="1198"/>
                    <a:pt x="1186" y="1229"/>
                  </a:cubicBezTo>
                  <a:cubicBezTo>
                    <a:pt x="1186" y="1229"/>
                    <a:pt x="1216" y="1229"/>
                    <a:pt x="1216" y="1259"/>
                  </a:cubicBezTo>
                  <a:cubicBezTo>
                    <a:pt x="1216" y="1259"/>
                    <a:pt x="1216" y="1273"/>
                    <a:pt x="1225" y="1273"/>
                  </a:cubicBezTo>
                  <a:cubicBezTo>
                    <a:pt x="1230" y="1273"/>
                    <a:pt x="1237" y="1269"/>
                    <a:pt x="1247" y="1259"/>
                  </a:cubicBezTo>
                  <a:cubicBezTo>
                    <a:pt x="1247" y="1289"/>
                    <a:pt x="1247" y="1289"/>
                    <a:pt x="1247" y="1289"/>
                  </a:cubicBezTo>
                  <a:cubicBezTo>
                    <a:pt x="1247" y="1289"/>
                    <a:pt x="1247" y="1289"/>
                    <a:pt x="1216" y="1320"/>
                  </a:cubicBezTo>
                  <a:cubicBezTo>
                    <a:pt x="1232" y="1305"/>
                    <a:pt x="1239" y="1297"/>
                    <a:pt x="1243" y="1297"/>
                  </a:cubicBezTo>
                  <a:cubicBezTo>
                    <a:pt x="1247" y="1297"/>
                    <a:pt x="1247" y="1305"/>
                    <a:pt x="1247" y="1320"/>
                  </a:cubicBezTo>
                  <a:cubicBezTo>
                    <a:pt x="1216" y="1320"/>
                    <a:pt x="1186" y="1350"/>
                    <a:pt x="1216" y="1350"/>
                  </a:cubicBezTo>
                  <a:cubicBezTo>
                    <a:pt x="1226" y="1340"/>
                    <a:pt x="1233" y="1333"/>
                    <a:pt x="1239" y="1329"/>
                  </a:cubicBezTo>
                  <a:lnTo>
                    <a:pt x="1239" y="1329"/>
                  </a:lnTo>
                  <a:cubicBezTo>
                    <a:pt x="1223" y="1350"/>
                    <a:pt x="1250" y="1350"/>
                    <a:pt x="1277" y="1350"/>
                  </a:cubicBezTo>
                  <a:cubicBezTo>
                    <a:pt x="1308" y="1350"/>
                    <a:pt x="1277" y="1381"/>
                    <a:pt x="1247" y="1381"/>
                  </a:cubicBezTo>
                  <a:cubicBezTo>
                    <a:pt x="1216" y="1411"/>
                    <a:pt x="1216" y="1411"/>
                    <a:pt x="1216" y="1411"/>
                  </a:cubicBezTo>
                  <a:cubicBezTo>
                    <a:pt x="1226" y="1401"/>
                    <a:pt x="1233" y="1397"/>
                    <a:pt x="1238" y="1397"/>
                  </a:cubicBezTo>
                  <a:cubicBezTo>
                    <a:pt x="1247" y="1397"/>
                    <a:pt x="1247" y="1411"/>
                    <a:pt x="1247" y="1411"/>
                  </a:cubicBezTo>
                  <a:cubicBezTo>
                    <a:pt x="1247" y="1420"/>
                    <a:pt x="1249" y="1424"/>
                    <a:pt x="1255" y="1424"/>
                  </a:cubicBezTo>
                  <a:cubicBezTo>
                    <a:pt x="1267" y="1424"/>
                    <a:pt x="1295" y="1402"/>
                    <a:pt x="1338" y="1381"/>
                  </a:cubicBezTo>
                  <a:lnTo>
                    <a:pt x="1338" y="1381"/>
                  </a:lnTo>
                  <a:cubicBezTo>
                    <a:pt x="1327" y="1392"/>
                    <a:pt x="1312" y="1403"/>
                    <a:pt x="1298" y="1412"/>
                  </a:cubicBezTo>
                  <a:lnTo>
                    <a:pt x="1298" y="1412"/>
                  </a:lnTo>
                  <a:cubicBezTo>
                    <a:pt x="1301" y="1411"/>
                    <a:pt x="1304" y="1411"/>
                    <a:pt x="1308" y="1411"/>
                  </a:cubicBezTo>
                  <a:cubicBezTo>
                    <a:pt x="1308" y="1426"/>
                    <a:pt x="1308" y="1434"/>
                    <a:pt x="1311" y="1434"/>
                  </a:cubicBezTo>
                  <a:cubicBezTo>
                    <a:pt x="1315" y="1434"/>
                    <a:pt x="1323" y="1426"/>
                    <a:pt x="1338" y="1411"/>
                  </a:cubicBezTo>
                  <a:lnTo>
                    <a:pt x="1338" y="1411"/>
                  </a:lnTo>
                  <a:cubicBezTo>
                    <a:pt x="1338" y="1441"/>
                    <a:pt x="1338" y="1441"/>
                    <a:pt x="1308" y="1441"/>
                  </a:cubicBezTo>
                  <a:lnTo>
                    <a:pt x="1338" y="1441"/>
                  </a:lnTo>
                  <a:cubicBezTo>
                    <a:pt x="1277" y="1472"/>
                    <a:pt x="1277" y="1472"/>
                    <a:pt x="1308" y="1472"/>
                  </a:cubicBezTo>
                  <a:cubicBezTo>
                    <a:pt x="1318" y="1462"/>
                    <a:pt x="1324" y="1458"/>
                    <a:pt x="1329" y="1458"/>
                  </a:cubicBezTo>
                  <a:cubicBezTo>
                    <a:pt x="1338" y="1458"/>
                    <a:pt x="1338" y="1472"/>
                    <a:pt x="1338" y="1472"/>
                  </a:cubicBezTo>
                  <a:cubicBezTo>
                    <a:pt x="1338" y="1472"/>
                    <a:pt x="1338" y="1472"/>
                    <a:pt x="1368" y="1441"/>
                  </a:cubicBezTo>
                  <a:cubicBezTo>
                    <a:pt x="1368" y="1441"/>
                    <a:pt x="1368" y="1472"/>
                    <a:pt x="1368" y="1472"/>
                  </a:cubicBezTo>
                  <a:cubicBezTo>
                    <a:pt x="1429" y="1472"/>
                    <a:pt x="1429" y="1472"/>
                    <a:pt x="1368" y="1502"/>
                  </a:cubicBezTo>
                  <a:cubicBezTo>
                    <a:pt x="1348" y="1502"/>
                    <a:pt x="1328" y="1516"/>
                    <a:pt x="1326" y="1516"/>
                  </a:cubicBezTo>
                  <a:cubicBezTo>
                    <a:pt x="1324" y="1516"/>
                    <a:pt x="1328" y="1512"/>
                    <a:pt x="1338" y="1502"/>
                  </a:cubicBezTo>
                  <a:lnTo>
                    <a:pt x="1338" y="1502"/>
                  </a:lnTo>
                  <a:cubicBezTo>
                    <a:pt x="1277" y="1533"/>
                    <a:pt x="1277" y="1533"/>
                    <a:pt x="1338" y="1533"/>
                  </a:cubicBezTo>
                  <a:lnTo>
                    <a:pt x="1368" y="1533"/>
                  </a:lnTo>
                  <a:cubicBezTo>
                    <a:pt x="1368" y="1533"/>
                    <a:pt x="1368" y="1563"/>
                    <a:pt x="1368" y="1563"/>
                  </a:cubicBezTo>
                  <a:cubicBezTo>
                    <a:pt x="1308" y="1593"/>
                    <a:pt x="1308" y="1593"/>
                    <a:pt x="1338" y="1593"/>
                  </a:cubicBezTo>
                  <a:cubicBezTo>
                    <a:pt x="1368" y="1563"/>
                    <a:pt x="1399" y="1563"/>
                    <a:pt x="1399" y="1563"/>
                  </a:cubicBezTo>
                  <a:lnTo>
                    <a:pt x="1399" y="1563"/>
                  </a:lnTo>
                  <a:cubicBezTo>
                    <a:pt x="1389" y="1573"/>
                    <a:pt x="1385" y="1576"/>
                    <a:pt x="1386" y="1576"/>
                  </a:cubicBezTo>
                  <a:cubicBezTo>
                    <a:pt x="1389" y="1576"/>
                    <a:pt x="1409" y="1563"/>
                    <a:pt x="1429" y="1563"/>
                  </a:cubicBezTo>
                  <a:cubicBezTo>
                    <a:pt x="1460" y="1548"/>
                    <a:pt x="1475" y="1540"/>
                    <a:pt x="1479" y="1540"/>
                  </a:cubicBezTo>
                  <a:cubicBezTo>
                    <a:pt x="1482" y="1540"/>
                    <a:pt x="1475" y="1548"/>
                    <a:pt x="1460" y="1563"/>
                  </a:cubicBezTo>
                  <a:cubicBezTo>
                    <a:pt x="1460" y="1563"/>
                    <a:pt x="1429" y="1563"/>
                    <a:pt x="1399" y="1593"/>
                  </a:cubicBezTo>
                  <a:lnTo>
                    <a:pt x="1429" y="1593"/>
                  </a:lnTo>
                  <a:cubicBezTo>
                    <a:pt x="1429" y="1593"/>
                    <a:pt x="1429" y="1593"/>
                    <a:pt x="1399" y="1624"/>
                  </a:cubicBezTo>
                  <a:cubicBezTo>
                    <a:pt x="1429" y="1624"/>
                    <a:pt x="1429" y="1685"/>
                    <a:pt x="1460" y="1685"/>
                  </a:cubicBezTo>
                  <a:cubicBezTo>
                    <a:pt x="1429" y="1715"/>
                    <a:pt x="1429" y="1715"/>
                    <a:pt x="1460" y="1715"/>
                  </a:cubicBezTo>
                  <a:cubicBezTo>
                    <a:pt x="1470" y="1705"/>
                    <a:pt x="1476" y="1701"/>
                    <a:pt x="1481" y="1701"/>
                  </a:cubicBezTo>
                  <a:cubicBezTo>
                    <a:pt x="1490" y="1701"/>
                    <a:pt x="1490" y="1715"/>
                    <a:pt x="1490" y="1715"/>
                  </a:cubicBezTo>
                  <a:cubicBezTo>
                    <a:pt x="1490" y="1736"/>
                    <a:pt x="1490" y="1758"/>
                    <a:pt x="1501" y="1758"/>
                  </a:cubicBezTo>
                  <a:cubicBezTo>
                    <a:pt x="1505" y="1758"/>
                    <a:pt x="1511" y="1754"/>
                    <a:pt x="1520" y="1745"/>
                  </a:cubicBezTo>
                  <a:lnTo>
                    <a:pt x="1551" y="1745"/>
                  </a:lnTo>
                  <a:cubicBezTo>
                    <a:pt x="1551" y="1755"/>
                    <a:pt x="1554" y="1759"/>
                    <a:pt x="1559" y="1759"/>
                  </a:cubicBezTo>
                  <a:cubicBezTo>
                    <a:pt x="1568" y="1759"/>
                    <a:pt x="1581" y="1745"/>
                    <a:pt x="1581" y="1745"/>
                  </a:cubicBezTo>
                  <a:cubicBezTo>
                    <a:pt x="1611" y="1745"/>
                    <a:pt x="1611" y="1745"/>
                    <a:pt x="1581" y="1776"/>
                  </a:cubicBezTo>
                  <a:cubicBezTo>
                    <a:pt x="1591" y="1766"/>
                    <a:pt x="1598" y="1762"/>
                    <a:pt x="1602" y="1762"/>
                  </a:cubicBezTo>
                  <a:cubicBezTo>
                    <a:pt x="1611" y="1762"/>
                    <a:pt x="1611" y="1776"/>
                    <a:pt x="1611" y="1776"/>
                  </a:cubicBezTo>
                  <a:lnTo>
                    <a:pt x="1581" y="1776"/>
                  </a:lnTo>
                  <a:cubicBezTo>
                    <a:pt x="1551" y="1806"/>
                    <a:pt x="1520" y="1806"/>
                    <a:pt x="1520" y="1806"/>
                  </a:cubicBezTo>
                  <a:lnTo>
                    <a:pt x="1551" y="1806"/>
                  </a:lnTo>
                  <a:cubicBezTo>
                    <a:pt x="1551" y="1806"/>
                    <a:pt x="1551" y="1806"/>
                    <a:pt x="1490" y="1837"/>
                  </a:cubicBezTo>
                  <a:lnTo>
                    <a:pt x="1520" y="1837"/>
                  </a:lnTo>
                  <a:cubicBezTo>
                    <a:pt x="1500" y="1847"/>
                    <a:pt x="1493" y="1850"/>
                    <a:pt x="1494" y="1850"/>
                  </a:cubicBezTo>
                  <a:cubicBezTo>
                    <a:pt x="1497" y="1850"/>
                    <a:pt x="1530" y="1837"/>
                    <a:pt x="1551" y="1837"/>
                  </a:cubicBezTo>
                  <a:cubicBezTo>
                    <a:pt x="1520" y="1867"/>
                    <a:pt x="1551" y="1867"/>
                    <a:pt x="1551" y="1867"/>
                  </a:cubicBezTo>
                  <a:cubicBezTo>
                    <a:pt x="1581" y="1867"/>
                    <a:pt x="1581" y="1867"/>
                    <a:pt x="1581" y="1897"/>
                  </a:cubicBezTo>
                  <a:cubicBezTo>
                    <a:pt x="1581" y="1919"/>
                    <a:pt x="1596" y="1940"/>
                    <a:pt x="1616" y="1940"/>
                  </a:cubicBezTo>
                  <a:cubicBezTo>
                    <a:pt x="1624" y="1940"/>
                    <a:pt x="1633" y="1937"/>
                    <a:pt x="1642" y="1928"/>
                  </a:cubicBezTo>
                  <a:lnTo>
                    <a:pt x="1642" y="1928"/>
                  </a:lnTo>
                  <a:cubicBezTo>
                    <a:pt x="1642" y="1928"/>
                    <a:pt x="1639" y="1930"/>
                    <a:pt x="1611" y="1958"/>
                  </a:cubicBezTo>
                  <a:lnTo>
                    <a:pt x="1642" y="1958"/>
                  </a:lnTo>
                  <a:cubicBezTo>
                    <a:pt x="1657" y="1943"/>
                    <a:pt x="1672" y="1935"/>
                    <a:pt x="1676" y="1935"/>
                  </a:cubicBezTo>
                  <a:cubicBezTo>
                    <a:pt x="1680" y="1935"/>
                    <a:pt x="1672" y="1943"/>
                    <a:pt x="1642" y="1958"/>
                  </a:cubicBezTo>
                  <a:cubicBezTo>
                    <a:pt x="1611" y="1958"/>
                    <a:pt x="1611" y="1958"/>
                    <a:pt x="1611" y="1989"/>
                  </a:cubicBezTo>
                  <a:lnTo>
                    <a:pt x="1642" y="1989"/>
                  </a:lnTo>
                  <a:cubicBezTo>
                    <a:pt x="1599" y="2010"/>
                    <a:pt x="1571" y="2032"/>
                    <a:pt x="1580" y="2032"/>
                  </a:cubicBezTo>
                  <a:cubicBezTo>
                    <a:pt x="1584" y="2032"/>
                    <a:pt x="1594" y="2028"/>
                    <a:pt x="1611" y="2019"/>
                  </a:cubicBezTo>
                  <a:cubicBezTo>
                    <a:pt x="1611" y="2019"/>
                    <a:pt x="1642" y="2019"/>
                    <a:pt x="1611" y="2049"/>
                  </a:cubicBezTo>
                  <a:lnTo>
                    <a:pt x="1642" y="2049"/>
                  </a:lnTo>
                  <a:cubicBezTo>
                    <a:pt x="1642" y="2049"/>
                    <a:pt x="1642" y="2049"/>
                    <a:pt x="1642" y="2080"/>
                  </a:cubicBezTo>
                  <a:lnTo>
                    <a:pt x="1672" y="2080"/>
                  </a:lnTo>
                  <a:cubicBezTo>
                    <a:pt x="1642" y="2080"/>
                    <a:pt x="1642" y="2110"/>
                    <a:pt x="1642" y="2110"/>
                  </a:cubicBezTo>
                  <a:cubicBezTo>
                    <a:pt x="1672" y="2141"/>
                    <a:pt x="1672" y="2171"/>
                    <a:pt x="1642" y="2171"/>
                  </a:cubicBezTo>
                  <a:lnTo>
                    <a:pt x="1672" y="2171"/>
                  </a:lnTo>
                  <a:cubicBezTo>
                    <a:pt x="1703" y="2156"/>
                    <a:pt x="1718" y="2148"/>
                    <a:pt x="1722" y="2148"/>
                  </a:cubicBezTo>
                  <a:cubicBezTo>
                    <a:pt x="1725" y="2148"/>
                    <a:pt x="1718" y="2156"/>
                    <a:pt x="1703" y="2171"/>
                  </a:cubicBezTo>
                  <a:cubicBezTo>
                    <a:pt x="1703" y="2171"/>
                    <a:pt x="1703" y="2171"/>
                    <a:pt x="1703" y="2171"/>
                  </a:cubicBezTo>
                  <a:lnTo>
                    <a:pt x="1703" y="2171"/>
                  </a:lnTo>
                  <a:cubicBezTo>
                    <a:pt x="1703" y="2186"/>
                    <a:pt x="1703" y="2186"/>
                    <a:pt x="1699" y="2186"/>
                  </a:cubicBezTo>
                  <a:cubicBezTo>
                    <a:pt x="1695" y="2186"/>
                    <a:pt x="1687" y="2186"/>
                    <a:pt x="1672" y="2201"/>
                  </a:cubicBezTo>
                  <a:cubicBezTo>
                    <a:pt x="1669" y="2203"/>
                    <a:pt x="1666" y="2204"/>
                    <a:pt x="1663" y="2206"/>
                  </a:cubicBezTo>
                  <a:lnTo>
                    <a:pt x="1663" y="2206"/>
                  </a:lnTo>
                  <a:cubicBezTo>
                    <a:pt x="1674" y="2203"/>
                    <a:pt x="1687" y="2201"/>
                    <a:pt x="1703" y="2201"/>
                  </a:cubicBezTo>
                  <a:cubicBezTo>
                    <a:pt x="1672" y="2201"/>
                    <a:pt x="1642" y="2232"/>
                    <a:pt x="1672" y="2232"/>
                  </a:cubicBezTo>
                  <a:lnTo>
                    <a:pt x="1611" y="2232"/>
                  </a:lnTo>
                  <a:cubicBezTo>
                    <a:pt x="1581" y="2262"/>
                    <a:pt x="1551" y="2262"/>
                    <a:pt x="1551" y="2262"/>
                  </a:cubicBezTo>
                  <a:lnTo>
                    <a:pt x="1642" y="2262"/>
                  </a:lnTo>
                  <a:cubicBezTo>
                    <a:pt x="1664" y="2240"/>
                    <a:pt x="1670" y="2234"/>
                    <a:pt x="1672" y="2232"/>
                  </a:cubicBezTo>
                  <a:lnTo>
                    <a:pt x="1672" y="2232"/>
                  </a:lnTo>
                  <a:cubicBezTo>
                    <a:pt x="1662" y="2242"/>
                    <a:pt x="1659" y="2245"/>
                    <a:pt x="1660" y="2245"/>
                  </a:cubicBezTo>
                  <a:cubicBezTo>
                    <a:pt x="1662" y="2245"/>
                    <a:pt x="1682" y="2232"/>
                    <a:pt x="1703" y="2232"/>
                  </a:cubicBezTo>
                  <a:lnTo>
                    <a:pt x="1763" y="2201"/>
                  </a:lnTo>
                  <a:lnTo>
                    <a:pt x="1824" y="2171"/>
                  </a:lnTo>
                  <a:cubicBezTo>
                    <a:pt x="1885" y="2171"/>
                    <a:pt x="1915" y="2141"/>
                    <a:pt x="1946" y="2141"/>
                  </a:cubicBezTo>
                  <a:cubicBezTo>
                    <a:pt x="1947" y="2140"/>
                    <a:pt x="1948" y="2139"/>
                    <a:pt x="1949" y="2138"/>
                  </a:cubicBezTo>
                  <a:lnTo>
                    <a:pt x="1949" y="2138"/>
                  </a:lnTo>
                  <a:cubicBezTo>
                    <a:pt x="1938" y="2139"/>
                    <a:pt x="1927" y="2141"/>
                    <a:pt x="1915" y="2141"/>
                  </a:cubicBezTo>
                  <a:lnTo>
                    <a:pt x="1974" y="2111"/>
                  </a:lnTo>
                  <a:lnTo>
                    <a:pt x="1974" y="2111"/>
                  </a:lnTo>
                  <a:cubicBezTo>
                    <a:pt x="1968" y="2119"/>
                    <a:pt x="1958" y="2128"/>
                    <a:pt x="1949" y="2138"/>
                  </a:cubicBezTo>
                  <a:lnTo>
                    <a:pt x="1949" y="2138"/>
                  </a:lnTo>
                  <a:cubicBezTo>
                    <a:pt x="1995" y="2130"/>
                    <a:pt x="2026" y="2110"/>
                    <a:pt x="1976" y="2110"/>
                  </a:cubicBezTo>
                  <a:lnTo>
                    <a:pt x="1974" y="2111"/>
                  </a:lnTo>
                  <a:lnTo>
                    <a:pt x="1974" y="2111"/>
                  </a:lnTo>
                  <a:cubicBezTo>
                    <a:pt x="1981" y="2103"/>
                    <a:pt x="1984" y="2098"/>
                    <a:pt x="1978" y="2098"/>
                  </a:cubicBezTo>
                  <a:cubicBezTo>
                    <a:pt x="1974" y="2098"/>
                    <a:pt x="1964" y="2101"/>
                    <a:pt x="1946" y="2110"/>
                  </a:cubicBezTo>
                  <a:cubicBezTo>
                    <a:pt x="1976" y="2080"/>
                    <a:pt x="1976" y="2080"/>
                    <a:pt x="1976" y="2049"/>
                  </a:cubicBezTo>
                  <a:cubicBezTo>
                    <a:pt x="1946" y="2049"/>
                    <a:pt x="1946" y="2019"/>
                    <a:pt x="1976" y="2019"/>
                  </a:cubicBezTo>
                  <a:cubicBezTo>
                    <a:pt x="2004" y="1992"/>
                    <a:pt x="2006" y="1989"/>
                    <a:pt x="2007" y="1989"/>
                  </a:cubicBezTo>
                  <a:lnTo>
                    <a:pt x="2007" y="1989"/>
                  </a:lnTo>
                  <a:cubicBezTo>
                    <a:pt x="1998" y="1997"/>
                    <a:pt x="1991" y="2001"/>
                    <a:pt x="1987" y="2001"/>
                  </a:cubicBezTo>
                  <a:cubicBezTo>
                    <a:pt x="1976" y="2001"/>
                    <a:pt x="1976" y="1980"/>
                    <a:pt x="1976" y="1958"/>
                  </a:cubicBezTo>
                  <a:cubicBezTo>
                    <a:pt x="1976" y="1958"/>
                    <a:pt x="1946" y="1928"/>
                    <a:pt x="1915" y="1928"/>
                  </a:cubicBezTo>
                  <a:cubicBezTo>
                    <a:pt x="1946" y="1928"/>
                    <a:pt x="1946" y="1928"/>
                    <a:pt x="1946" y="1897"/>
                  </a:cubicBezTo>
                  <a:lnTo>
                    <a:pt x="1946" y="1897"/>
                  </a:lnTo>
                  <a:cubicBezTo>
                    <a:pt x="1936" y="1907"/>
                    <a:pt x="1929" y="1911"/>
                    <a:pt x="1924" y="1911"/>
                  </a:cubicBezTo>
                  <a:cubicBezTo>
                    <a:pt x="1915" y="1911"/>
                    <a:pt x="1915" y="1897"/>
                    <a:pt x="1915" y="1897"/>
                  </a:cubicBezTo>
                  <a:cubicBezTo>
                    <a:pt x="1915" y="1897"/>
                    <a:pt x="1885" y="1867"/>
                    <a:pt x="1915" y="1837"/>
                  </a:cubicBezTo>
                  <a:cubicBezTo>
                    <a:pt x="1915" y="1837"/>
                    <a:pt x="1915" y="1806"/>
                    <a:pt x="1915" y="1806"/>
                  </a:cubicBezTo>
                  <a:cubicBezTo>
                    <a:pt x="1905" y="1816"/>
                    <a:pt x="1899" y="1820"/>
                    <a:pt x="1894" y="1820"/>
                  </a:cubicBezTo>
                  <a:cubicBezTo>
                    <a:pt x="1885" y="1820"/>
                    <a:pt x="1885" y="1806"/>
                    <a:pt x="1885" y="1806"/>
                  </a:cubicBezTo>
                  <a:cubicBezTo>
                    <a:pt x="1864" y="1785"/>
                    <a:pt x="1857" y="1763"/>
                    <a:pt x="1845" y="1763"/>
                  </a:cubicBezTo>
                  <a:cubicBezTo>
                    <a:pt x="1844" y="1763"/>
                    <a:pt x="1844" y="1763"/>
                    <a:pt x="1843" y="1763"/>
                  </a:cubicBezTo>
                  <a:lnTo>
                    <a:pt x="1843" y="1763"/>
                  </a:lnTo>
                  <a:cubicBezTo>
                    <a:pt x="1915" y="1715"/>
                    <a:pt x="1913" y="1715"/>
                    <a:pt x="1885" y="1715"/>
                  </a:cubicBezTo>
                  <a:cubicBezTo>
                    <a:pt x="1885" y="1715"/>
                    <a:pt x="1855" y="1745"/>
                    <a:pt x="1824" y="1745"/>
                  </a:cubicBezTo>
                  <a:cubicBezTo>
                    <a:pt x="1867" y="1724"/>
                    <a:pt x="1849" y="1702"/>
                    <a:pt x="1814" y="1702"/>
                  </a:cubicBezTo>
                  <a:cubicBezTo>
                    <a:pt x="1799" y="1702"/>
                    <a:pt x="1781" y="1706"/>
                    <a:pt x="1763" y="1715"/>
                  </a:cubicBezTo>
                  <a:cubicBezTo>
                    <a:pt x="1779" y="1700"/>
                    <a:pt x="1786" y="1700"/>
                    <a:pt x="1790" y="1700"/>
                  </a:cubicBezTo>
                  <a:cubicBezTo>
                    <a:pt x="1794" y="1700"/>
                    <a:pt x="1794" y="1700"/>
                    <a:pt x="1794" y="1685"/>
                  </a:cubicBezTo>
                  <a:cubicBezTo>
                    <a:pt x="1824" y="1685"/>
                    <a:pt x="1824" y="1685"/>
                    <a:pt x="1824" y="1654"/>
                  </a:cubicBezTo>
                  <a:lnTo>
                    <a:pt x="1824" y="1654"/>
                  </a:lnTo>
                  <a:cubicBezTo>
                    <a:pt x="1806" y="1663"/>
                    <a:pt x="1796" y="1667"/>
                    <a:pt x="1792" y="1667"/>
                  </a:cubicBezTo>
                  <a:cubicBezTo>
                    <a:pt x="1781" y="1667"/>
                    <a:pt x="1803" y="1645"/>
                    <a:pt x="1824" y="1624"/>
                  </a:cubicBezTo>
                  <a:lnTo>
                    <a:pt x="1855" y="1624"/>
                  </a:lnTo>
                  <a:cubicBezTo>
                    <a:pt x="1794" y="1624"/>
                    <a:pt x="1794" y="1593"/>
                    <a:pt x="1824" y="1593"/>
                  </a:cubicBezTo>
                  <a:lnTo>
                    <a:pt x="1794" y="1593"/>
                  </a:lnTo>
                  <a:cubicBezTo>
                    <a:pt x="1794" y="1578"/>
                    <a:pt x="1794" y="1571"/>
                    <a:pt x="1790" y="1571"/>
                  </a:cubicBezTo>
                  <a:cubicBezTo>
                    <a:pt x="1786" y="1571"/>
                    <a:pt x="1779" y="1578"/>
                    <a:pt x="1763" y="1593"/>
                  </a:cubicBezTo>
                  <a:cubicBezTo>
                    <a:pt x="1733" y="1593"/>
                    <a:pt x="1703" y="1624"/>
                    <a:pt x="1703" y="1624"/>
                  </a:cubicBezTo>
                  <a:lnTo>
                    <a:pt x="1733" y="1593"/>
                  </a:lnTo>
                  <a:cubicBezTo>
                    <a:pt x="1763" y="1593"/>
                    <a:pt x="1763" y="1563"/>
                    <a:pt x="1763" y="1563"/>
                  </a:cubicBezTo>
                  <a:cubicBezTo>
                    <a:pt x="1763" y="1533"/>
                    <a:pt x="1763" y="1533"/>
                    <a:pt x="1763" y="1533"/>
                  </a:cubicBezTo>
                  <a:lnTo>
                    <a:pt x="1733" y="1533"/>
                  </a:lnTo>
                  <a:cubicBezTo>
                    <a:pt x="1763" y="1502"/>
                    <a:pt x="1763" y="1502"/>
                    <a:pt x="1733" y="1502"/>
                  </a:cubicBezTo>
                  <a:cubicBezTo>
                    <a:pt x="1776" y="1481"/>
                    <a:pt x="1789" y="1459"/>
                    <a:pt x="1771" y="1459"/>
                  </a:cubicBezTo>
                  <a:cubicBezTo>
                    <a:pt x="1764" y="1459"/>
                    <a:pt x="1752" y="1463"/>
                    <a:pt x="1735" y="1471"/>
                  </a:cubicBezTo>
                  <a:lnTo>
                    <a:pt x="1735" y="1471"/>
                  </a:lnTo>
                  <a:cubicBezTo>
                    <a:pt x="1720" y="1468"/>
                    <a:pt x="1713" y="1462"/>
                    <a:pt x="1733" y="1441"/>
                  </a:cubicBezTo>
                  <a:lnTo>
                    <a:pt x="1703" y="1441"/>
                  </a:lnTo>
                  <a:cubicBezTo>
                    <a:pt x="1718" y="1426"/>
                    <a:pt x="1725" y="1419"/>
                    <a:pt x="1722" y="1419"/>
                  </a:cubicBezTo>
                  <a:cubicBezTo>
                    <a:pt x="1718" y="1419"/>
                    <a:pt x="1703" y="1426"/>
                    <a:pt x="1672" y="1441"/>
                  </a:cubicBezTo>
                  <a:cubicBezTo>
                    <a:pt x="1662" y="1452"/>
                    <a:pt x="1655" y="1455"/>
                    <a:pt x="1651" y="1455"/>
                  </a:cubicBezTo>
                  <a:cubicBezTo>
                    <a:pt x="1642" y="1455"/>
                    <a:pt x="1642" y="1441"/>
                    <a:pt x="1642" y="1441"/>
                  </a:cubicBezTo>
                  <a:lnTo>
                    <a:pt x="1672" y="1441"/>
                  </a:lnTo>
                  <a:cubicBezTo>
                    <a:pt x="1703" y="1411"/>
                    <a:pt x="1733" y="1411"/>
                    <a:pt x="1703" y="1411"/>
                  </a:cubicBezTo>
                  <a:lnTo>
                    <a:pt x="1672" y="1411"/>
                  </a:lnTo>
                  <a:cubicBezTo>
                    <a:pt x="1694" y="1389"/>
                    <a:pt x="1700" y="1383"/>
                    <a:pt x="1702" y="1381"/>
                  </a:cubicBezTo>
                  <a:lnTo>
                    <a:pt x="1702" y="1381"/>
                  </a:lnTo>
                  <a:cubicBezTo>
                    <a:pt x="1687" y="1396"/>
                    <a:pt x="1680" y="1403"/>
                    <a:pt x="1676" y="1403"/>
                  </a:cubicBezTo>
                  <a:cubicBezTo>
                    <a:pt x="1673" y="1403"/>
                    <a:pt x="1672" y="1399"/>
                    <a:pt x="1672" y="1389"/>
                  </a:cubicBezTo>
                  <a:lnTo>
                    <a:pt x="1672" y="1389"/>
                  </a:lnTo>
                  <a:cubicBezTo>
                    <a:pt x="1655" y="1398"/>
                    <a:pt x="1642" y="1411"/>
                    <a:pt x="1642" y="1411"/>
                  </a:cubicBezTo>
                  <a:lnTo>
                    <a:pt x="1672" y="1381"/>
                  </a:lnTo>
                  <a:cubicBezTo>
                    <a:pt x="1687" y="1365"/>
                    <a:pt x="1695" y="1358"/>
                    <a:pt x="1691" y="1358"/>
                  </a:cubicBezTo>
                  <a:cubicBezTo>
                    <a:pt x="1687" y="1358"/>
                    <a:pt x="1672" y="1365"/>
                    <a:pt x="1642" y="1381"/>
                  </a:cubicBezTo>
                  <a:cubicBezTo>
                    <a:pt x="1703" y="1350"/>
                    <a:pt x="1703" y="1350"/>
                    <a:pt x="1672" y="1350"/>
                  </a:cubicBezTo>
                  <a:lnTo>
                    <a:pt x="1662" y="1350"/>
                  </a:lnTo>
                  <a:cubicBezTo>
                    <a:pt x="1659" y="1360"/>
                    <a:pt x="1652" y="1370"/>
                    <a:pt x="1642" y="1381"/>
                  </a:cubicBezTo>
                  <a:lnTo>
                    <a:pt x="1611" y="1381"/>
                  </a:lnTo>
                  <a:lnTo>
                    <a:pt x="1642" y="1350"/>
                  </a:lnTo>
                  <a:lnTo>
                    <a:pt x="1662" y="1350"/>
                  </a:lnTo>
                  <a:cubicBezTo>
                    <a:pt x="1669" y="1330"/>
                    <a:pt x="1662" y="1310"/>
                    <a:pt x="1642" y="1289"/>
                  </a:cubicBezTo>
                  <a:cubicBezTo>
                    <a:pt x="1642" y="1289"/>
                    <a:pt x="1611" y="1320"/>
                    <a:pt x="1581" y="1320"/>
                  </a:cubicBezTo>
                  <a:cubicBezTo>
                    <a:pt x="1611" y="1289"/>
                    <a:pt x="1611" y="1289"/>
                    <a:pt x="1581" y="1289"/>
                  </a:cubicBezTo>
                  <a:cubicBezTo>
                    <a:pt x="1611" y="1289"/>
                    <a:pt x="1642" y="1259"/>
                    <a:pt x="1611" y="1259"/>
                  </a:cubicBezTo>
                  <a:cubicBezTo>
                    <a:pt x="1627" y="1244"/>
                    <a:pt x="1627" y="1236"/>
                    <a:pt x="1615" y="1236"/>
                  </a:cubicBezTo>
                  <a:cubicBezTo>
                    <a:pt x="1604" y="1236"/>
                    <a:pt x="1581" y="1244"/>
                    <a:pt x="1551" y="1259"/>
                  </a:cubicBezTo>
                  <a:cubicBezTo>
                    <a:pt x="1535" y="1274"/>
                    <a:pt x="1528" y="1282"/>
                    <a:pt x="1524" y="1282"/>
                  </a:cubicBezTo>
                  <a:cubicBezTo>
                    <a:pt x="1520" y="1282"/>
                    <a:pt x="1520" y="1274"/>
                    <a:pt x="1520" y="1259"/>
                  </a:cubicBezTo>
                  <a:cubicBezTo>
                    <a:pt x="1551" y="1259"/>
                    <a:pt x="1551" y="1229"/>
                    <a:pt x="1551" y="1229"/>
                  </a:cubicBezTo>
                  <a:lnTo>
                    <a:pt x="1551" y="1229"/>
                  </a:lnTo>
                  <a:cubicBezTo>
                    <a:pt x="1533" y="1238"/>
                    <a:pt x="1523" y="1241"/>
                    <a:pt x="1519" y="1241"/>
                  </a:cubicBezTo>
                  <a:cubicBezTo>
                    <a:pt x="1510" y="1241"/>
                    <a:pt x="1538" y="1220"/>
                    <a:pt x="1581" y="1198"/>
                  </a:cubicBezTo>
                  <a:lnTo>
                    <a:pt x="1551" y="1198"/>
                  </a:lnTo>
                  <a:cubicBezTo>
                    <a:pt x="1529" y="1198"/>
                    <a:pt x="1523" y="1198"/>
                    <a:pt x="1521" y="1210"/>
                  </a:cubicBezTo>
                  <a:lnTo>
                    <a:pt x="1521" y="1210"/>
                  </a:lnTo>
                  <a:cubicBezTo>
                    <a:pt x="1528" y="1208"/>
                    <a:pt x="1538" y="1204"/>
                    <a:pt x="1551" y="1198"/>
                  </a:cubicBezTo>
                  <a:lnTo>
                    <a:pt x="1551" y="1198"/>
                  </a:lnTo>
                  <a:cubicBezTo>
                    <a:pt x="1539" y="1204"/>
                    <a:pt x="1529" y="1209"/>
                    <a:pt x="1520" y="1215"/>
                  </a:cubicBezTo>
                  <a:lnTo>
                    <a:pt x="1520" y="1215"/>
                  </a:lnTo>
                  <a:cubicBezTo>
                    <a:pt x="1521" y="1213"/>
                    <a:pt x="1521" y="1211"/>
                    <a:pt x="1521" y="1210"/>
                  </a:cubicBezTo>
                  <a:lnTo>
                    <a:pt x="1521" y="1210"/>
                  </a:lnTo>
                  <a:cubicBezTo>
                    <a:pt x="1518" y="1211"/>
                    <a:pt x="1515" y="1211"/>
                    <a:pt x="1513" y="1211"/>
                  </a:cubicBezTo>
                  <a:cubicBezTo>
                    <a:pt x="1495" y="1211"/>
                    <a:pt x="1508" y="1189"/>
                    <a:pt x="1551" y="1168"/>
                  </a:cubicBezTo>
                  <a:cubicBezTo>
                    <a:pt x="1520" y="1168"/>
                    <a:pt x="1490" y="1198"/>
                    <a:pt x="1490" y="1198"/>
                  </a:cubicBezTo>
                  <a:cubicBezTo>
                    <a:pt x="1490" y="1198"/>
                    <a:pt x="1490" y="1198"/>
                    <a:pt x="1520" y="1168"/>
                  </a:cubicBezTo>
                  <a:cubicBezTo>
                    <a:pt x="1551" y="1168"/>
                    <a:pt x="1581" y="1137"/>
                    <a:pt x="1551" y="1137"/>
                  </a:cubicBezTo>
                  <a:lnTo>
                    <a:pt x="1581" y="1137"/>
                  </a:lnTo>
                  <a:cubicBezTo>
                    <a:pt x="1581" y="1137"/>
                    <a:pt x="1581" y="1107"/>
                    <a:pt x="1581" y="1107"/>
                  </a:cubicBezTo>
                  <a:lnTo>
                    <a:pt x="1520" y="1107"/>
                  </a:lnTo>
                  <a:cubicBezTo>
                    <a:pt x="1520" y="1107"/>
                    <a:pt x="1520" y="1077"/>
                    <a:pt x="1520" y="1077"/>
                  </a:cubicBezTo>
                  <a:lnTo>
                    <a:pt x="1490" y="1077"/>
                  </a:lnTo>
                  <a:cubicBezTo>
                    <a:pt x="1490" y="1077"/>
                    <a:pt x="1490" y="1046"/>
                    <a:pt x="1490" y="1046"/>
                  </a:cubicBezTo>
                  <a:cubicBezTo>
                    <a:pt x="1490" y="1031"/>
                    <a:pt x="1490" y="1023"/>
                    <a:pt x="1486" y="1023"/>
                  </a:cubicBezTo>
                  <a:cubicBezTo>
                    <a:pt x="1482" y="1023"/>
                    <a:pt x="1475" y="1031"/>
                    <a:pt x="1460" y="1046"/>
                  </a:cubicBezTo>
                  <a:cubicBezTo>
                    <a:pt x="1472" y="1034"/>
                    <a:pt x="1482" y="1024"/>
                    <a:pt x="1490" y="1016"/>
                  </a:cubicBezTo>
                  <a:lnTo>
                    <a:pt x="1460" y="1016"/>
                  </a:lnTo>
                  <a:cubicBezTo>
                    <a:pt x="1460" y="1016"/>
                    <a:pt x="1460" y="1016"/>
                    <a:pt x="1490" y="985"/>
                  </a:cubicBezTo>
                  <a:lnTo>
                    <a:pt x="1460" y="985"/>
                  </a:lnTo>
                  <a:cubicBezTo>
                    <a:pt x="1451" y="994"/>
                    <a:pt x="1444" y="998"/>
                    <a:pt x="1441" y="998"/>
                  </a:cubicBezTo>
                  <a:cubicBezTo>
                    <a:pt x="1432" y="998"/>
                    <a:pt x="1438" y="977"/>
                    <a:pt x="1459" y="955"/>
                  </a:cubicBezTo>
                  <a:lnTo>
                    <a:pt x="1459" y="955"/>
                  </a:lnTo>
                  <a:cubicBezTo>
                    <a:pt x="1459" y="955"/>
                    <a:pt x="1456" y="958"/>
                    <a:pt x="1429" y="985"/>
                  </a:cubicBezTo>
                  <a:cubicBezTo>
                    <a:pt x="1404" y="998"/>
                    <a:pt x="1389" y="1005"/>
                    <a:pt x="1385" y="1005"/>
                  </a:cubicBezTo>
                  <a:cubicBezTo>
                    <a:pt x="1379" y="1005"/>
                    <a:pt x="1393" y="991"/>
                    <a:pt x="1429" y="955"/>
                  </a:cubicBezTo>
                  <a:lnTo>
                    <a:pt x="1429" y="955"/>
                  </a:lnTo>
                  <a:cubicBezTo>
                    <a:pt x="1420" y="964"/>
                    <a:pt x="1414" y="968"/>
                    <a:pt x="1410" y="968"/>
                  </a:cubicBezTo>
                  <a:cubicBezTo>
                    <a:pt x="1401" y="968"/>
                    <a:pt x="1408" y="946"/>
                    <a:pt x="1429" y="925"/>
                  </a:cubicBezTo>
                  <a:cubicBezTo>
                    <a:pt x="1429" y="909"/>
                    <a:pt x="1422" y="909"/>
                    <a:pt x="1414" y="909"/>
                  </a:cubicBezTo>
                  <a:cubicBezTo>
                    <a:pt x="1406" y="909"/>
                    <a:pt x="1399" y="909"/>
                    <a:pt x="1399" y="894"/>
                  </a:cubicBezTo>
                  <a:cubicBezTo>
                    <a:pt x="1399" y="894"/>
                    <a:pt x="1368" y="894"/>
                    <a:pt x="1399" y="864"/>
                  </a:cubicBezTo>
                  <a:lnTo>
                    <a:pt x="1368" y="864"/>
                  </a:lnTo>
                  <a:cubicBezTo>
                    <a:pt x="1378" y="854"/>
                    <a:pt x="1382" y="850"/>
                    <a:pt x="1381" y="850"/>
                  </a:cubicBezTo>
                  <a:lnTo>
                    <a:pt x="1381" y="850"/>
                  </a:lnTo>
                  <a:cubicBezTo>
                    <a:pt x="1378" y="850"/>
                    <a:pt x="1358" y="864"/>
                    <a:pt x="1338" y="864"/>
                  </a:cubicBezTo>
                  <a:cubicBezTo>
                    <a:pt x="1338" y="838"/>
                    <a:pt x="1293" y="767"/>
                    <a:pt x="1261" y="767"/>
                  </a:cubicBezTo>
                  <a:cubicBezTo>
                    <a:pt x="1256" y="767"/>
                    <a:pt x="1251" y="768"/>
                    <a:pt x="1247" y="773"/>
                  </a:cubicBezTo>
                  <a:lnTo>
                    <a:pt x="1247" y="769"/>
                  </a:lnTo>
                  <a:lnTo>
                    <a:pt x="1247" y="769"/>
                  </a:lnTo>
                  <a:cubicBezTo>
                    <a:pt x="1239" y="773"/>
                    <a:pt x="1232" y="773"/>
                    <a:pt x="1216" y="773"/>
                  </a:cubicBezTo>
                  <a:lnTo>
                    <a:pt x="1247" y="758"/>
                  </a:lnTo>
                  <a:lnTo>
                    <a:pt x="1247" y="742"/>
                  </a:lnTo>
                  <a:cubicBezTo>
                    <a:pt x="1308" y="712"/>
                    <a:pt x="1247" y="712"/>
                    <a:pt x="1216" y="712"/>
                  </a:cubicBezTo>
                  <a:lnTo>
                    <a:pt x="1216" y="712"/>
                  </a:lnTo>
                  <a:cubicBezTo>
                    <a:pt x="1216" y="712"/>
                    <a:pt x="1216" y="712"/>
                    <a:pt x="1216" y="712"/>
                  </a:cubicBezTo>
                  <a:lnTo>
                    <a:pt x="1216" y="712"/>
                  </a:lnTo>
                  <a:cubicBezTo>
                    <a:pt x="1216" y="742"/>
                    <a:pt x="1186" y="742"/>
                    <a:pt x="1186" y="742"/>
                  </a:cubicBezTo>
                  <a:cubicBezTo>
                    <a:pt x="1199" y="730"/>
                    <a:pt x="1209" y="720"/>
                    <a:pt x="1216" y="712"/>
                  </a:cubicBezTo>
                  <a:lnTo>
                    <a:pt x="1216" y="712"/>
                  </a:lnTo>
                  <a:cubicBezTo>
                    <a:pt x="1191" y="725"/>
                    <a:pt x="1176" y="732"/>
                    <a:pt x="1172" y="732"/>
                  </a:cubicBezTo>
                  <a:cubicBezTo>
                    <a:pt x="1166" y="732"/>
                    <a:pt x="1180" y="717"/>
                    <a:pt x="1215" y="683"/>
                  </a:cubicBezTo>
                  <a:lnTo>
                    <a:pt x="1215" y="683"/>
                  </a:lnTo>
                  <a:cubicBezTo>
                    <a:pt x="1208" y="690"/>
                    <a:pt x="1198" y="700"/>
                    <a:pt x="1186" y="712"/>
                  </a:cubicBezTo>
                  <a:cubicBezTo>
                    <a:pt x="1204" y="676"/>
                    <a:pt x="1211" y="662"/>
                    <a:pt x="1208" y="662"/>
                  </a:cubicBezTo>
                  <a:lnTo>
                    <a:pt x="1208" y="662"/>
                  </a:lnTo>
                  <a:cubicBezTo>
                    <a:pt x="1206" y="662"/>
                    <a:pt x="1199" y="669"/>
                    <a:pt x="1186" y="682"/>
                  </a:cubicBezTo>
                  <a:cubicBezTo>
                    <a:pt x="1173" y="694"/>
                    <a:pt x="1161" y="701"/>
                    <a:pt x="1155" y="701"/>
                  </a:cubicBezTo>
                  <a:cubicBezTo>
                    <a:pt x="1146" y="701"/>
                    <a:pt x="1150" y="687"/>
                    <a:pt x="1186" y="651"/>
                  </a:cubicBezTo>
                  <a:lnTo>
                    <a:pt x="1186" y="651"/>
                  </a:lnTo>
                  <a:cubicBezTo>
                    <a:pt x="1160" y="677"/>
                    <a:pt x="1145" y="686"/>
                    <a:pt x="1139" y="686"/>
                  </a:cubicBezTo>
                  <a:cubicBezTo>
                    <a:pt x="1131" y="686"/>
                    <a:pt x="1138" y="669"/>
                    <a:pt x="1156" y="651"/>
                  </a:cubicBezTo>
                  <a:cubicBezTo>
                    <a:pt x="1156" y="621"/>
                    <a:pt x="1186" y="621"/>
                    <a:pt x="1156" y="621"/>
                  </a:cubicBezTo>
                  <a:cubicBezTo>
                    <a:pt x="1156" y="621"/>
                    <a:pt x="1156" y="590"/>
                    <a:pt x="1156" y="560"/>
                  </a:cubicBezTo>
                  <a:cubicBezTo>
                    <a:pt x="1140" y="545"/>
                    <a:pt x="1133" y="537"/>
                    <a:pt x="1125" y="537"/>
                  </a:cubicBezTo>
                  <a:cubicBezTo>
                    <a:pt x="1118" y="537"/>
                    <a:pt x="1110" y="545"/>
                    <a:pt x="1095" y="560"/>
                  </a:cubicBezTo>
                  <a:cubicBezTo>
                    <a:pt x="1095" y="530"/>
                    <a:pt x="1095" y="530"/>
                    <a:pt x="1095" y="499"/>
                  </a:cubicBezTo>
                  <a:cubicBezTo>
                    <a:pt x="1095" y="499"/>
                    <a:pt x="1095" y="499"/>
                    <a:pt x="1125" y="469"/>
                  </a:cubicBezTo>
                  <a:lnTo>
                    <a:pt x="1125" y="469"/>
                  </a:lnTo>
                  <a:cubicBezTo>
                    <a:pt x="1095" y="484"/>
                    <a:pt x="1072" y="492"/>
                    <a:pt x="1061" y="492"/>
                  </a:cubicBezTo>
                  <a:cubicBezTo>
                    <a:pt x="1049" y="492"/>
                    <a:pt x="1049" y="484"/>
                    <a:pt x="1064" y="469"/>
                  </a:cubicBezTo>
                  <a:lnTo>
                    <a:pt x="1034" y="469"/>
                  </a:lnTo>
                  <a:cubicBezTo>
                    <a:pt x="1034" y="458"/>
                    <a:pt x="1034" y="446"/>
                    <a:pt x="1032" y="438"/>
                  </a:cubicBezTo>
                  <a:lnTo>
                    <a:pt x="1034" y="438"/>
                  </a:lnTo>
                  <a:cubicBezTo>
                    <a:pt x="1034" y="423"/>
                    <a:pt x="1034" y="416"/>
                    <a:pt x="1030" y="416"/>
                  </a:cubicBezTo>
                  <a:cubicBezTo>
                    <a:pt x="1026" y="416"/>
                    <a:pt x="1019" y="423"/>
                    <a:pt x="1004" y="438"/>
                  </a:cubicBezTo>
                  <a:cubicBezTo>
                    <a:pt x="976" y="466"/>
                    <a:pt x="961" y="481"/>
                    <a:pt x="958" y="481"/>
                  </a:cubicBezTo>
                  <a:cubicBezTo>
                    <a:pt x="955" y="481"/>
                    <a:pt x="970" y="458"/>
                    <a:pt x="1004" y="408"/>
                  </a:cubicBezTo>
                  <a:lnTo>
                    <a:pt x="1004" y="408"/>
                  </a:lnTo>
                  <a:cubicBezTo>
                    <a:pt x="1004" y="408"/>
                    <a:pt x="1003" y="408"/>
                    <a:pt x="943" y="438"/>
                  </a:cubicBezTo>
                  <a:cubicBezTo>
                    <a:pt x="950" y="431"/>
                    <a:pt x="958" y="423"/>
                    <a:pt x="973" y="408"/>
                  </a:cubicBezTo>
                  <a:cubicBezTo>
                    <a:pt x="973" y="408"/>
                    <a:pt x="973" y="378"/>
                    <a:pt x="1004" y="347"/>
                  </a:cubicBezTo>
                  <a:cubicBezTo>
                    <a:pt x="1019" y="347"/>
                    <a:pt x="1019" y="340"/>
                    <a:pt x="1011" y="340"/>
                  </a:cubicBezTo>
                  <a:cubicBezTo>
                    <a:pt x="1004" y="340"/>
                    <a:pt x="988" y="347"/>
                    <a:pt x="973" y="378"/>
                  </a:cubicBezTo>
                  <a:cubicBezTo>
                    <a:pt x="969" y="373"/>
                    <a:pt x="964" y="371"/>
                    <a:pt x="959" y="371"/>
                  </a:cubicBezTo>
                  <a:cubicBezTo>
                    <a:pt x="947" y="371"/>
                    <a:pt x="934" y="381"/>
                    <a:pt x="920" y="393"/>
                  </a:cubicBezTo>
                  <a:lnTo>
                    <a:pt x="920" y="393"/>
                  </a:lnTo>
                  <a:cubicBezTo>
                    <a:pt x="932" y="368"/>
                    <a:pt x="936" y="358"/>
                    <a:pt x="928" y="358"/>
                  </a:cubicBezTo>
                  <a:cubicBezTo>
                    <a:pt x="922" y="358"/>
                    <a:pt x="907" y="365"/>
                    <a:pt x="882" y="378"/>
                  </a:cubicBezTo>
                  <a:cubicBezTo>
                    <a:pt x="903" y="356"/>
                    <a:pt x="910" y="335"/>
                    <a:pt x="912" y="335"/>
                  </a:cubicBezTo>
                  <a:cubicBezTo>
                    <a:pt x="912" y="335"/>
                    <a:pt x="912" y="338"/>
                    <a:pt x="912" y="347"/>
                  </a:cubicBezTo>
                  <a:cubicBezTo>
                    <a:pt x="912" y="347"/>
                    <a:pt x="912" y="347"/>
                    <a:pt x="912" y="317"/>
                  </a:cubicBezTo>
                  <a:cubicBezTo>
                    <a:pt x="912" y="317"/>
                    <a:pt x="912" y="317"/>
                    <a:pt x="882" y="347"/>
                  </a:cubicBezTo>
                  <a:cubicBezTo>
                    <a:pt x="852" y="378"/>
                    <a:pt x="852" y="378"/>
                    <a:pt x="852" y="378"/>
                  </a:cubicBezTo>
                  <a:cubicBezTo>
                    <a:pt x="852" y="362"/>
                    <a:pt x="852" y="355"/>
                    <a:pt x="848" y="355"/>
                  </a:cubicBezTo>
                  <a:cubicBezTo>
                    <a:pt x="844" y="355"/>
                    <a:pt x="836" y="362"/>
                    <a:pt x="821" y="378"/>
                  </a:cubicBezTo>
                  <a:cubicBezTo>
                    <a:pt x="821" y="378"/>
                    <a:pt x="791" y="378"/>
                    <a:pt x="821" y="347"/>
                  </a:cubicBezTo>
                  <a:cubicBezTo>
                    <a:pt x="831" y="337"/>
                    <a:pt x="835" y="334"/>
                    <a:pt x="834" y="334"/>
                  </a:cubicBezTo>
                  <a:lnTo>
                    <a:pt x="834" y="334"/>
                  </a:lnTo>
                  <a:cubicBezTo>
                    <a:pt x="832" y="334"/>
                    <a:pt x="815" y="345"/>
                    <a:pt x="797" y="347"/>
                  </a:cubicBezTo>
                  <a:lnTo>
                    <a:pt x="797" y="347"/>
                  </a:lnTo>
                  <a:cubicBezTo>
                    <a:pt x="804" y="336"/>
                    <a:pt x="813" y="325"/>
                    <a:pt x="821" y="317"/>
                  </a:cubicBezTo>
                  <a:lnTo>
                    <a:pt x="821" y="317"/>
                  </a:lnTo>
                  <a:cubicBezTo>
                    <a:pt x="810" y="328"/>
                    <a:pt x="799" y="339"/>
                    <a:pt x="791" y="347"/>
                  </a:cubicBezTo>
                  <a:cubicBezTo>
                    <a:pt x="791" y="347"/>
                    <a:pt x="760" y="347"/>
                    <a:pt x="791" y="317"/>
                  </a:cubicBezTo>
                  <a:cubicBezTo>
                    <a:pt x="760" y="317"/>
                    <a:pt x="760" y="317"/>
                    <a:pt x="760" y="286"/>
                  </a:cubicBezTo>
                  <a:cubicBezTo>
                    <a:pt x="760" y="276"/>
                    <a:pt x="757" y="273"/>
                    <a:pt x="753" y="273"/>
                  </a:cubicBezTo>
                  <a:cubicBezTo>
                    <a:pt x="744" y="273"/>
                    <a:pt x="730" y="286"/>
                    <a:pt x="730" y="286"/>
                  </a:cubicBezTo>
                  <a:cubicBezTo>
                    <a:pt x="700" y="317"/>
                    <a:pt x="669" y="378"/>
                    <a:pt x="639" y="408"/>
                  </a:cubicBezTo>
                  <a:cubicBezTo>
                    <a:pt x="621" y="444"/>
                    <a:pt x="614" y="458"/>
                    <a:pt x="611" y="458"/>
                  </a:cubicBezTo>
                  <a:cubicBezTo>
                    <a:pt x="608" y="458"/>
                    <a:pt x="608" y="451"/>
                    <a:pt x="608" y="438"/>
                  </a:cubicBezTo>
                  <a:cubicBezTo>
                    <a:pt x="608" y="469"/>
                    <a:pt x="578" y="469"/>
                    <a:pt x="578" y="469"/>
                  </a:cubicBezTo>
                  <a:lnTo>
                    <a:pt x="608" y="438"/>
                  </a:lnTo>
                  <a:lnTo>
                    <a:pt x="608" y="438"/>
                  </a:lnTo>
                  <a:cubicBezTo>
                    <a:pt x="608" y="438"/>
                    <a:pt x="608" y="438"/>
                    <a:pt x="608" y="438"/>
                  </a:cubicBezTo>
                  <a:cubicBezTo>
                    <a:pt x="608" y="438"/>
                    <a:pt x="639" y="408"/>
                    <a:pt x="639" y="378"/>
                  </a:cubicBezTo>
                  <a:lnTo>
                    <a:pt x="669" y="347"/>
                  </a:lnTo>
                  <a:cubicBezTo>
                    <a:pt x="700" y="317"/>
                    <a:pt x="700" y="286"/>
                    <a:pt x="700" y="286"/>
                  </a:cubicBezTo>
                  <a:cubicBezTo>
                    <a:pt x="700" y="256"/>
                    <a:pt x="700" y="256"/>
                    <a:pt x="700" y="256"/>
                  </a:cubicBezTo>
                  <a:cubicBezTo>
                    <a:pt x="700" y="256"/>
                    <a:pt x="700" y="226"/>
                    <a:pt x="700" y="195"/>
                  </a:cubicBezTo>
                  <a:cubicBezTo>
                    <a:pt x="700" y="195"/>
                    <a:pt x="700" y="195"/>
                    <a:pt x="681" y="213"/>
                  </a:cubicBezTo>
                  <a:lnTo>
                    <a:pt x="681" y="213"/>
                  </a:lnTo>
                  <a:cubicBezTo>
                    <a:pt x="684" y="188"/>
                    <a:pt x="676" y="170"/>
                    <a:pt x="664" y="170"/>
                  </a:cubicBezTo>
                  <a:cubicBezTo>
                    <a:pt x="657" y="170"/>
                    <a:pt x="648" y="177"/>
                    <a:pt x="639" y="195"/>
                  </a:cubicBezTo>
                  <a:lnTo>
                    <a:pt x="608" y="195"/>
                  </a:lnTo>
                  <a:cubicBezTo>
                    <a:pt x="630" y="174"/>
                    <a:pt x="621" y="152"/>
                    <a:pt x="614" y="152"/>
                  </a:cubicBezTo>
                  <a:cubicBezTo>
                    <a:pt x="611" y="152"/>
                    <a:pt x="608" y="156"/>
                    <a:pt x="608" y="165"/>
                  </a:cubicBezTo>
                  <a:lnTo>
                    <a:pt x="578" y="165"/>
                  </a:lnTo>
                  <a:cubicBezTo>
                    <a:pt x="557" y="186"/>
                    <a:pt x="550" y="208"/>
                    <a:pt x="548" y="208"/>
                  </a:cubicBezTo>
                  <a:cubicBezTo>
                    <a:pt x="548" y="208"/>
                    <a:pt x="548" y="204"/>
                    <a:pt x="548" y="195"/>
                  </a:cubicBezTo>
                  <a:cubicBezTo>
                    <a:pt x="578" y="165"/>
                    <a:pt x="578" y="165"/>
                    <a:pt x="548" y="134"/>
                  </a:cubicBezTo>
                  <a:cubicBezTo>
                    <a:pt x="548" y="134"/>
                    <a:pt x="548" y="134"/>
                    <a:pt x="517" y="165"/>
                  </a:cubicBezTo>
                  <a:cubicBezTo>
                    <a:pt x="524" y="144"/>
                    <a:pt x="531" y="128"/>
                    <a:pt x="537" y="116"/>
                  </a:cubicBezTo>
                  <a:lnTo>
                    <a:pt x="537" y="116"/>
                  </a:lnTo>
                  <a:cubicBezTo>
                    <a:pt x="517" y="142"/>
                    <a:pt x="517" y="165"/>
                    <a:pt x="517" y="165"/>
                  </a:cubicBezTo>
                  <a:cubicBezTo>
                    <a:pt x="517" y="165"/>
                    <a:pt x="515" y="162"/>
                    <a:pt x="512" y="160"/>
                  </a:cubicBezTo>
                  <a:lnTo>
                    <a:pt x="512" y="160"/>
                  </a:lnTo>
                  <a:cubicBezTo>
                    <a:pt x="508" y="170"/>
                    <a:pt x="503" y="177"/>
                    <a:pt x="504" y="177"/>
                  </a:cubicBezTo>
                  <a:cubicBezTo>
                    <a:pt x="505" y="177"/>
                    <a:pt x="508" y="174"/>
                    <a:pt x="517" y="165"/>
                  </a:cubicBezTo>
                  <a:lnTo>
                    <a:pt x="517" y="165"/>
                  </a:lnTo>
                  <a:cubicBezTo>
                    <a:pt x="504" y="190"/>
                    <a:pt x="492" y="200"/>
                    <a:pt x="483" y="200"/>
                  </a:cubicBezTo>
                  <a:cubicBezTo>
                    <a:pt x="472" y="200"/>
                    <a:pt x="469" y="182"/>
                    <a:pt x="487" y="165"/>
                  </a:cubicBezTo>
                  <a:cubicBezTo>
                    <a:pt x="487" y="155"/>
                    <a:pt x="490" y="151"/>
                    <a:pt x="495" y="151"/>
                  </a:cubicBezTo>
                  <a:cubicBezTo>
                    <a:pt x="500" y="151"/>
                    <a:pt x="507" y="156"/>
                    <a:pt x="512" y="160"/>
                  </a:cubicBezTo>
                  <a:lnTo>
                    <a:pt x="512" y="160"/>
                  </a:lnTo>
                  <a:cubicBezTo>
                    <a:pt x="515" y="152"/>
                    <a:pt x="517" y="143"/>
                    <a:pt x="517" y="134"/>
                  </a:cubicBezTo>
                  <a:cubicBezTo>
                    <a:pt x="517" y="134"/>
                    <a:pt x="517" y="121"/>
                    <a:pt x="508" y="121"/>
                  </a:cubicBezTo>
                  <a:cubicBezTo>
                    <a:pt x="506" y="121"/>
                    <a:pt x="504" y="121"/>
                    <a:pt x="502" y="123"/>
                  </a:cubicBezTo>
                  <a:lnTo>
                    <a:pt x="502" y="123"/>
                  </a:lnTo>
                  <a:cubicBezTo>
                    <a:pt x="506" y="117"/>
                    <a:pt x="511" y="110"/>
                    <a:pt x="517" y="104"/>
                  </a:cubicBezTo>
                  <a:cubicBezTo>
                    <a:pt x="517" y="98"/>
                    <a:pt x="516" y="96"/>
                    <a:pt x="514" y="96"/>
                  </a:cubicBezTo>
                  <a:cubicBezTo>
                    <a:pt x="507" y="96"/>
                    <a:pt x="488" y="126"/>
                    <a:pt x="456" y="162"/>
                  </a:cubicBezTo>
                  <a:lnTo>
                    <a:pt x="456" y="162"/>
                  </a:lnTo>
                  <a:cubicBezTo>
                    <a:pt x="456" y="134"/>
                    <a:pt x="456" y="134"/>
                    <a:pt x="456" y="134"/>
                  </a:cubicBezTo>
                  <a:lnTo>
                    <a:pt x="426" y="134"/>
                  </a:lnTo>
                  <a:cubicBezTo>
                    <a:pt x="426" y="165"/>
                    <a:pt x="396" y="195"/>
                    <a:pt x="396" y="195"/>
                  </a:cubicBezTo>
                  <a:cubicBezTo>
                    <a:pt x="426" y="134"/>
                    <a:pt x="426" y="104"/>
                    <a:pt x="396" y="104"/>
                  </a:cubicBezTo>
                  <a:cubicBezTo>
                    <a:pt x="396" y="104"/>
                    <a:pt x="396" y="104"/>
                    <a:pt x="396" y="43"/>
                  </a:cubicBezTo>
                  <a:cubicBezTo>
                    <a:pt x="396" y="43"/>
                    <a:pt x="396" y="43"/>
                    <a:pt x="365" y="74"/>
                  </a:cubicBezTo>
                  <a:cubicBezTo>
                    <a:pt x="355" y="84"/>
                    <a:pt x="352" y="87"/>
                    <a:pt x="351" y="87"/>
                  </a:cubicBezTo>
                  <a:cubicBezTo>
                    <a:pt x="349" y="87"/>
                    <a:pt x="353" y="79"/>
                    <a:pt x="344" y="75"/>
                  </a:cubicBezTo>
                  <a:lnTo>
                    <a:pt x="344" y="75"/>
                  </a:lnTo>
                  <a:cubicBezTo>
                    <a:pt x="342" y="84"/>
                    <a:pt x="338" y="93"/>
                    <a:pt x="335" y="104"/>
                  </a:cubicBezTo>
                  <a:cubicBezTo>
                    <a:pt x="335" y="91"/>
                    <a:pt x="335" y="81"/>
                    <a:pt x="335" y="74"/>
                  </a:cubicBezTo>
                  <a:cubicBezTo>
                    <a:pt x="304" y="74"/>
                    <a:pt x="304" y="74"/>
                    <a:pt x="335" y="43"/>
                  </a:cubicBezTo>
                  <a:cubicBezTo>
                    <a:pt x="335" y="31"/>
                    <a:pt x="335" y="23"/>
                    <a:pt x="333" y="23"/>
                  </a:cubicBezTo>
                  <a:cubicBezTo>
                    <a:pt x="330" y="23"/>
                    <a:pt x="322" y="38"/>
                    <a:pt x="304" y="74"/>
                  </a:cubicBezTo>
                  <a:cubicBezTo>
                    <a:pt x="304" y="61"/>
                    <a:pt x="304" y="51"/>
                    <a:pt x="304" y="43"/>
                  </a:cubicBezTo>
                  <a:cubicBezTo>
                    <a:pt x="287" y="79"/>
                    <a:pt x="269" y="94"/>
                    <a:pt x="263" y="94"/>
                  </a:cubicBezTo>
                  <a:cubicBezTo>
                    <a:pt x="259" y="94"/>
                    <a:pt x="261" y="86"/>
                    <a:pt x="274" y="74"/>
                  </a:cubicBezTo>
                  <a:cubicBezTo>
                    <a:pt x="274" y="52"/>
                    <a:pt x="274" y="31"/>
                    <a:pt x="263" y="31"/>
                  </a:cubicBezTo>
                  <a:cubicBezTo>
                    <a:pt x="259" y="31"/>
                    <a:pt x="253" y="34"/>
                    <a:pt x="244" y="43"/>
                  </a:cubicBezTo>
                  <a:cubicBezTo>
                    <a:pt x="244" y="43"/>
                    <a:pt x="244" y="74"/>
                    <a:pt x="213" y="104"/>
                  </a:cubicBezTo>
                  <a:cubicBezTo>
                    <a:pt x="213" y="104"/>
                    <a:pt x="213" y="131"/>
                    <a:pt x="188" y="159"/>
                  </a:cubicBezTo>
                  <a:lnTo>
                    <a:pt x="188" y="159"/>
                  </a:lnTo>
                  <a:cubicBezTo>
                    <a:pt x="192" y="143"/>
                    <a:pt x="200" y="114"/>
                    <a:pt x="213" y="74"/>
                  </a:cubicBezTo>
                  <a:cubicBezTo>
                    <a:pt x="213" y="74"/>
                    <a:pt x="204" y="74"/>
                    <a:pt x="201" y="68"/>
                  </a:cubicBezTo>
                  <a:lnTo>
                    <a:pt x="201" y="68"/>
                  </a:lnTo>
                  <a:cubicBezTo>
                    <a:pt x="192" y="86"/>
                    <a:pt x="187" y="94"/>
                    <a:pt x="185" y="94"/>
                  </a:cubicBezTo>
                  <a:cubicBezTo>
                    <a:pt x="183" y="94"/>
                    <a:pt x="183" y="86"/>
                    <a:pt x="183" y="74"/>
                  </a:cubicBezTo>
                  <a:cubicBezTo>
                    <a:pt x="183" y="57"/>
                    <a:pt x="183" y="32"/>
                    <a:pt x="183" y="13"/>
                  </a:cubicBezTo>
                  <a:cubicBezTo>
                    <a:pt x="165" y="48"/>
                    <a:pt x="158" y="63"/>
                    <a:pt x="155" y="63"/>
                  </a:cubicBezTo>
                  <a:cubicBezTo>
                    <a:pt x="152" y="63"/>
                    <a:pt x="152" y="56"/>
                    <a:pt x="152" y="43"/>
                  </a:cubicBezTo>
                  <a:cubicBezTo>
                    <a:pt x="122" y="43"/>
                    <a:pt x="122" y="43"/>
                    <a:pt x="152" y="13"/>
                  </a:cubicBezTo>
                  <a:lnTo>
                    <a:pt x="152" y="13"/>
                  </a:lnTo>
                  <a:cubicBezTo>
                    <a:pt x="137" y="28"/>
                    <a:pt x="130" y="36"/>
                    <a:pt x="126" y="36"/>
                  </a:cubicBezTo>
                  <a:cubicBezTo>
                    <a:pt x="122" y="36"/>
                    <a:pt x="122" y="28"/>
                    <a:pt x="122"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8"/>
            <p:cNvSpPr/>
            <p:nvPr/>
          </p:nvSpPr>
          <p:spPr>
            <a:xfrm>
              <a:off x="2969806" y="2210548"/>
              <a:ext cx="32375" cy="41074"/>
            </a:xfrm>
            <a:custGeom>
              <a:avLst/>
              <a:gdLst/>
              <a:ahLst/>
              <a:cxnLst/>
              <a:rect l="l" t="t" r="r" b="b"/>
              <a:pathLst>
                <a:path w="1217" h="1544" extrusionOk="0">
                  <a:moveTo>
                    <a:pt x="882" y="1"/>
                  </a:moveTo>
                  <a:cubicBezTo>
                    <a:pt x="882" y="11"/>
                    <a:pt x="886" y="22"/>
                    <a:pt x="891" y="31"/>
                  </a:cubicBezTo>
                  <a:lnTo>
                    <a:pt x="891" y="31"/>
                  </a:lnTo>
                  <a:cubicBezTo>
                    <a:pt x="882" y="14"/>
                    <a:pt x="882" y="1"/>
                    <a:pt x="882" y="1"/>
                  </a:cubicBezTo>
                  <a:close/>
                  <a:moveTo>
                    <a:pt x="891" y="31"/>
                  </a:moveTo>
                  <a:cubicBezTo>
                    <a:pt x="895" y="40"/>
                    <a:pt x="902" y="51"/>
                    <a:pt x="913" y="62"/>
                  </a:cubicBezTo>
                  <a:lnTo>
                    <a:pt x="913" y="62"/>
                  </a:lnTo>
                  <a:cubicBezTo>
                    <a:pt x="912" y="61"/>
                    <a:pt x="900" y="48"/>
                    <a:pt x="891" y="31"/>
                  </a:cubicBezTo>
                  <a:close/>
                  <a:moveTo>
                    <a:pt x="343" y="42"/>
                  </a:moveTo>
                  <a:cubicBezTo>
                    <a:pt x="340" y="42"/>
                    <a:pt x="348" y="56"/>
                    <a:pt x="365" y="92"/>
                  </a:cubicBezTo>
                  <a:cubicBezTo>
                    <a:pt x="396" y="122"/>
                    <a:pt x="396" y="122"/>
                    <a:pt x="396" y="122"/>
                  </a:cubicBezTo>
                  <a:cubicBezTo>
                    <a:pt x="396" y="122"/>
                    <a:pt x="365" y="92"/>
                    <a:pt x="365" y="62"/>
                  </a:cubicBezTo>
                  <a:cubicBezTo>
                    <a:pt x="353" y="49"/>
                    <a:pt x="345" y="42"/>
                    <a:pt x="343" y="42"/>
                  </a:cubicBezTo>
                  <a:close/>
                  <a:moveTo>
                    <a:pt x="1034" y="244"/>
                  </a:moveTo>
                  <a:cubicBezTo>
                    <a:pt x="1035" y="244"/>
                    <a:pt x="1058" y="268"/>
                    <a:pt x="1063" y="294"/>
                  </a:cubicBezTo>
                  <a:lnTo>
                    <a:pt x="1063" y="294"/>
                  </a:lnTo>
                  <a:cubicBezTo>
                    <a:pt x="1065" y="292"/>
                    <a:pt x="1065" y="285"/>
                    <a:pt x="1065" y="274"/>
                  </a:cubicBezTo>
                  <a:lnTo>
                    <a:pt x="1034" y="244"/>
                  </a:lnTo>
                  <a:close/>
                  <a:moveTo>
                    <a:pt x="999" y="280"/>
                  </a:moveTo>
                  <a:cubicBezTo>
                    <a:pt x="999" y="280"/>
                    <a:pt x="1009" y="297"/>
                    <a:pt x="1034" y="335"/>
                  </a:cubicBezTo>
                  <a:cubicBezTo>
                    <a:pt x="1026" y="327"/>
                    <a:pt x="1020" y="321"/>
                    <a:pt x="1016" y="317"/>
                  </a:cubicBezTo>
                  <a:lnTo>
                    <a:pt x="1016" y="317"/>
                  </a:lnTo>
                  <a:cubicBezTo>
                    <a:pt x="1006" y="293"/>
                    <a:pt x="999" y="280"/>
                    <a:pt x="999" y="280"/>
                  </a:cubicBezTo>
                  <a:close/>
                  <a:moveTo>
                    <a:pt x="943" y="365"/>
                  </a:moveTo>
                  <a:cubicBezTo>
                    <a:pt x="943" y="365"/>
                    <a:pt x="943" y="365"/>
                    <a:pt x="943" y="365"/>
                  </a:cubicBezTo>
                  <a:cubicBezTo>
                    <a:pt x="943" y="365"/>
                    <a:pt x="943" y="365"/>
                    <a:pt x="943" y="365"/>
                  </a:cubicBezTo>
                  <a:close/>
                  <a:moveTo>
                    <a:pt x="1128" y="357"/>
                  </a:moveTo>
                  <a:cubicBezTo>
                    <a:pt x="1126" y="357"/>
                    <a:pt x="1125" y="360"/>
                    <a:pt x="1125" y="365"/>
                  </a:cubicBezTo>
                  <a:cubicBezTo>
                    <a:pt x="1131" y="376"/>
                    <a:pt x="1135" y="385"/>
                    <a:pt x="1139" y="393"/>
                  </a:cubicBezTo>
                  <a:lnTo>
                    <a:pt x="1139" y="393"/>
                  </a:lnTo>
                  <a:cubicBezTo>
                    <a:pt x="1139" y="374"/>
                    <a:pt x="1132" y="357"/>
                    <a:pt x="1128" y="357"/>
                  </a:cubicBezTo>
                  <a:close/>
                  <a:moveTo>
                    <a:pt x="975" y="389"/>
                  </a:moveTo>
                  <a:lnTo>
                    <a:pt x="975" y="389"/>
                  </a:lnTo>
                  <a:cubicBezTo>
                    <a:pt x="976" y="391"/>
                    <a:pt x="977" y="392"/>
                    <a:pt x="978" y="393"/>
                  </a:cubicBezTo>
                  <a:lnTo>
                    <a:pt x="978" y="393"/>
                  </a:lnTo>
                  <a:cubicBezTo>
                    <a:pt x="977" y="392"/>
                    <a:pt x="976" y="391"/>
                    <a:pt x="975" y="389"/>
                  </a:cubicBezTo>
                  <a:close/>
                  <a:moveTo>
                    <a:pt x="1034" y="365"/>
                  </a:moveTo>
                  <a:cubicBezTo>
                    <a:pt x="1065" y="396"/>
                    <a:pt x="1065" y="396"/>
                    <a:pt x="1065" y="396"/>
                  </a:cubicBezTo>
                  <a:cubicBezTo>
                    <a:pt x="1056" y="387"/>
                    <a:pt x="1048" y="377"/>
                    <a:pt x="1040" y="365"/>
                  </a:cubicBezTo>
                  <a:close/>
                  <a:moveTo>
                    <a:pt x="1125" y="426"/>
                  </a:moveTo>
                  <a:cubicBezTo>
                    <a:pt x="1130" y="436"/>
                    <a:pt x="1134" y="444"/>
                    <a:pt x="1138" y="451"/>
                  </a:cubicBezTo>
                  <a:lnTo>
                    <a:pt x="1138" y="451"/>
                  </a:lnTo>
                  <a:cubicBezTo>
                    <a:pt x="1140" y="447"/>
                    <a:pt x="1139" y="440"/>
                    <a:pt x="1125" y="426"/>
                  </a:cubicBezTo>
                  <a:lnTo>
                    <a:pt x="1125" y="426"/>
                  </a:lnTo>
                  <a:lnTo>
                    <a:pt x="1125" y="426"/>
                  </a:lnTo>
                  <a:close/>
                  <a:moveTo>
                    <a:pt x="1133" y="455"/>
                  </a:moveTo>
                  <a:cubicBezTo>
                    <a:pt x="1136" y="464"/>
                    <a:pt x="1140" y="469"/>
                    <a:pt x="1139" y="469"/>
                  </a:cubicBezTo>
                  <a:cubicBezTo>
                    <a:pt x="1138" y="469"/>
                    <a:pt x="1134" y="466"/>
                    <a:pt x="1126" y="457"/>
                  </a:cubicBezTo>
                  <a:lnTo>
                    <a:pt x="1126" y="457"/>
                  </a:lnTo>
                  <a:cubicBezTo>
                    <a:pt x="1126" y="457"/>
                    <a:pt x="1126" y="457"/>
                    <a:pt x="1125" y="457"/>
                  </a:cubicBezTo>
                  <a:cubicBezTo>
                    <a:pt x="1125" y="457"/>
                    <a:pt x="1129" y="457"/>
                    <a:pt x="1133" y="455"/>
                  </a:cubicBezTo>
                  <a:close/>
                  <a:moveTo>
                    <a:pt x="760" y="471"/>
                  </a:moveTo>
                  <a:lnTo>
                    <a:pt x="791" y="517"/>
                  </a:lnTo>
                  <a:cubicBezTo>
                    <a:pt x="783" y="509"/>
                    <a:pt x="772" y="498"/>
                    <a:pt x="761" y="487"/>
                  </a:cubicBezTo>
                  <a:cubicBezTo>
                    <a:pt x="761" y="481"/>
                    <a:pt x="761" y="476"/>
                    <a:pt x="760" y="471"/>
                  </a:cubicBezTo>
                  <a:close/>
                  <a:moveTo>
                    <a:pt x="913" y="457"/>
                  </a:moveTo>
                  <a:lnTo>
                    <a:pt x="913" y="457"/>
                  </a:lnTo>
                  <a:cubicBezTo>
                    <a:pt x="913" y="457"/>
                    <a:pt x="913" y="487"/>
                    <a:pt x="943" y="517"/>
                  </a:cubicBezTo>
                  <a:cubicBezTo>
                    <a:pt x="961" y="553"/>
                    <a:pt x="968" y="568"/>
                    <a:pt x="965" y="568"/>
                  </a:cubicBezTo>
                  <a:cubicBezTo>
                    <a:pt x="963" y="568"/>
                    <a:pt x="956" y="560"/>
                    <a:pt x="943" y="548"/>
                  </a:cubicBezTo>
                  <a:cubicBezTo>
                    <a:pt x="943" y="517"/>
                    <a:pt x="913" y="487"/>
                    <a:pt x="913" y="457"/>
                  </a:cubicBezTo>
                  <a:close/>
                  <a:moveTo>
                    <a:pt x="647" y="543"/>
                  </a:moveTo>
                  <a:cubicBezTo>
                    <a:pt x="644" y="543"/>
                    <a:pt x="652" y="561"/>
                    <a:pt x="669" y="578"/>
                  </a:cubicBezTo>
                  <a:cubicBezTo>
                    <a:pt x="657" y="553"/>
                    <a:pt x="649" y="543"/>
                    <a:pt x="647" y="543"/>
                  </a:cubicBezTo>
                  <a:close/>
                  <a:moveTo>
                    <a:pt x="730" y="578"/>
                  </a:moveTo>
                  <a:cubicBezTo>
                    <a:pt x="739" y="588"/>
                    <a:pt x="750" y="598"/>
                    <a:pt x="761" y="609"/>
                  </a:cubicBezTo>
                  <a:cubicBezTo>
                    <a:pt x="761" y="609"/>
                    <a:pt x="748" y="596"/>
                    <a:pt x="730" y="587"/>
                  </a:cubicBezTo>
                  <a:lnTo>
                    <a:pt x="730" y="587"/>
                  </a:lnTo>
                  <a:cubicBezTo>
                    <a:pt x="730" y="584"/>
                    <a:pt x="730" y="581"/>
                    <a:pt x="730" y="578"/>
                  </a:cubicBezTo>
                  <a:close/>
                  <a:moveTo>
                    <a:pt x="821" y="578"/>
                  </a:moveTo>
                  <a:lnTo>
                    <a:pt x="821" y="609"/>
                  </a:lnTo>
                  <a:cubicBezTo>
                    <a:pt x="821" y="609"/>
                    <a:pt x="821" y="609"/>
                    <a:pt x="791" y="578"/>
                  </a:cubicBezTo>
                  <a:close/>
                  <a:moveTo>
                    <a:pt x="1004" y="578"/>
                  </a:moveTo>
                  <a:cubicBezTo>
                    <a:pt x="1004" y="578"/>
                    <a:pt x="1004" y="578"/>
                    <a:pt x="1004" y="578"/>
                  </a:cubicBezTo>
                  <a:lnTo>
                    <a:pt x="1004" y="578"/>
                  </a:lnTo>
                  <a:cubicBezTo>
                    <a:pt x="1034" y="609"/>
                    <a:pt x="1004" y="609"/>
                    <a:pt x="1004" y="609"/>
                  </a:cubicBezTo>
                  <a:lnTo>
                    <a:pt x="1004" y="578"/>
                  </a:lnTo>
                  <a:close/>
                  <a:moveTo>
                    <a:pt x="567" y="616"/>
                  </a:moveTo>
                  <a:cubicBezTo>
                    <a:pt x="563" y="616"/>
                    <a:pt x="563" y="624"/>
                    <a:pt x="578" y="639"/>
                  </a:cubicBezTo>
                  <a:cubicBezTo>
                    <a:pt x="578" y="624"/>
                    <a:pt x="571" y="616"/>
                    <a:pt x="567" y="616"/>
                  </a:cubicBezTo>
                  <a:close/>
                  <a:moveTo>
                    <a:pt x="1058" y="649"/>
                  </a:moveTo>
                  <a:cubicBezTo>
                    <a:pt x="1059" y="649"/>
                    <a:pt x="1063" y="655"/>
                    <a:pt x="1064" y="665"/>
                  </a:cubicBezTo>
                  <a:lnTo>
                    <a:pt x="1064" y="665"/>
                  </a:lnTo>
                  <a:cubicBezTo>
                    <a:pt x="1057" y="654"/>
                    <a:pt x="1056" y="649"/>
                    <a:pt x="1058" y="649"/>
                  </a:cubicBezTo>
                  <a:close/>
                  <a:moveTo>
                    <a:pt x="1034" y="457"/>
                  </a:moveTo>
                  <a:cubicBezTo>
                    <a:pt x="1034" y="457"/>
                    <a:pt x="1034" y="487"/>
                    <a:pt x="1065" y="517"/>
                  </a:cubicBezTo>
                  <a:lnTo>
                    <a:pt x="1125" y="609"/>
                  </a:lnTo>
                  <a:cubicBezTo>
                    <a:pt x="1110" y="578"/>
                    <a:pt x="1103" y="563"/>
                    <a:pt x="1106" y="563"/>
                  </a:cubicBezTo>
                  <a:lnTo>
                    <a:pt x="1106" y="563"/>
                  </a:lnTo>
                  <a:cubicBezTo>
                    <a:pt x="1110" y="563"/>
                    <a:pt x="1125" y="578"/>
                    <a:pt x="1156" y="609"/>
                  </a:cubicBezTo>
                  <a:lnTo>
                    <a:pt x="1156" y="609"/>
                  </a:lnTo>
                  <a:cubicBezTo>
                    <a:pt x="1143" y="596"/>
                    <a:pt x="1136" y="589"/>
                    <a:pt x="1134" y="589"/>
                  </a:cubicBezTo>
                  <a:lnTo>
                    <a:pt x="1134" y="589"/>
                  </a:lnTo>
                  <a:cubicBezTo>
                    <a:pt x="1131" y="589"/>
                    <a:pt x="1138" y="603"/>
                    <a:pt x="1156" y="639"/>
                  </a:cubicBezTo>
                  <a:cubicBezTo>
                    <a:pt x="1156" y="639"/>
                    <a:pt x="1128" y="639"/>
                    <a:pt x="1152" y="666"/>
                  </a:cubicBezTo>
                  <a:lnTo>
                    <a:pt x="1152" y="666"/>
                  </a:lnTo>
                  <a:cubicBezTo>
                    <a:pt x="1145" y="659"/>
                    <a:pt x="1136" y="650"/>
                    <a:pt x="1125" y="639"/>
                  </a:cubicBezTo>
                  <a:cubicBezTo>
                    <a:pt x="1125" y="609"/>
                    <a:pt x="1095" y="578"/>
                    <a:pt x="1095" y="578"/>
                  </a:cubicBezTo>
                  <a:lnTo>
                    <a:pt x="1065" y="548"/>
                  </a:lnTo>
                  <a:cubicBezTo>
                    <a:pt x="1065" y="548"/>
                    <a:pt x="1065" y="517"/>
                    <a:pt x="1034" y="487"/>
                  </a:cubicBezTo>
                  <a:lnTo>
                    <a:pt x="1034" y="457"/>
                  </a:lnTo>
                  <a:close/>
                  <a:moveTo>
                    <a:pt x="943" y="578"/>
                  </a:moveTo>
                  <a:cubicBezTo>
                    <a:pt x="943" y="578"/>
                    <a:pt x="973" y="609"/>
                    <a:pt x="1004" y="669"/>
                  </a:cubicBezTo>
                  <a:cubicBezTo>
                    <a:pt x="1004" y="682"/>
                    <a:pt x="1004" y="689"/>
                    <a:pt x="1002" y="689"/>
                  </a:cubicBezTo>
                  <a:cubicBezTo>
                    <a:pt x="999" y="689"/>
                    <a:pt x="991" y="675"/>
                    <a:pt x="973" y="639"/>
                  </a:cubicBezTo>
                  <a:lnTo>
                    <a:pt x="943" y="578"/>
                  </a:lnTo>
                  <a:close/>
                  <a:moveTo>
                    <a:pt x="761" y="639"/>
                  </a:moveTo>
                  <a:cubicBezTo>
                    <a:pt x="761" y="639"/>
                    <a:pt x="774" y="652"/>
                    <a:pt x="791" y="669"/>
                  </a:cubicBezTo>
                  <a:lnTo>
                    <a:pt x="791" y="669"/>
                  </a:lnTo>
                  <a:lnTo>
                    <a:pt x="791" y="700"/>
                  </a:lnTo>
                  <a:cubicBezTo>
                    <a:pt x="791" y="670"/>
                    <a:pt x="761" y="639"/>
                    <a:pt x="761" y="639"/>
                  </a:cubicBezTo>
                  <a:close/>
                  <a:moveTo>
                    <a:pt x="791" y="669"/>
                  </a:moveTo>
                  <a:lnTo>
                    <a:pt x="791" y="669"/>
                  </a:lnTo>
                  <a:cubicBezTo>
                    <a:pt x="800" y="679"/>
                    <a:pt x="811" y="689"/>
                    <a:pt x="821" y="700"/>
                  </a:cubicBezTo>
                  <a:cubicBezTo>
                    <a:pt x="834" y="712"/>
                    <a:pt x="836" y="720"/>
                    <a:pt x="832" y="720"/>
                  </a:cubicBezTo>
                  <a:cubicBezTo>
                    <a:pt x="827" y="720"/>
                    <a:pt x="809" y="705"/>
                    <a:pt x="791" y="669"/>
                  </a:cubicBezTo>
                  <a:close/>
                  <a:moveTo>
                    <a:pt x="884" y="680"/>
                  </a:moveTo>
                  <a:cubicBezTo>
                    <a:pt x="887" y="680"/>
                    <a:pt x="895" y="695"/>
                    <a:pt x="913" y="730"/>
                  </a:cubicBezTo>
                  <a:lnTo>
                    <a:pt x="913" y="730"/>
                  </a:lnTo>
                  <a:cubicBezTo>
                    <a:pt x="895" y="713"/>
                    <a:pt x="882" y="700"/>
                    <a:pt x="882" y="700"/>
                  </a:cubicBezTo>
                  <a:cubicBezTo>
                    <a:pt x="882" y="687"/>
                    <a:pt x="882" y="680"/>
                    <a:pt x="884" y="680"/>
                  </a:cubicBezTo>
                  <a:close/>
                  <a:moveTo>
                    <a:pt x="982" y="726"/>
                  </a:moveTo>
                  <a:cubicBezTo>
                    <a:pt x="979" y="726"/>
                    <a:pt x="986" y="743"/>
                    <a:pt x="1004" y="761"/>
                  </a:cubicBezTo>
                  <a:cubicBezTo>
                    <a:pt x="991" y="735"/>
                    <a:pt x="983" y="726"/>
                    <a:pt x="982" y="726"/>
                  </a:cubicBezTo>
                  <a:close/>
                  <a:moveTo>
                    <a:pt x="1004" y="730"/>
                  </a:moveTo>
                  <a:lnTo>
                    <a:pt x="1034" y="791"/>
                  </a:lnTo>
                  <a:cubicBezTo>
                    <a:pt x="1034" y="791"/>
                    <a:pt x="1034" y="791"/>
                    <a:pt x="1034" y="761"/>
                  </a:cubicBezTo>
                  <a:cubicBezTo>
                    <a:pt x="1034" y="761"/>
                    <a:pt x="1034" y="761"/>
                    <a:pt x="1004" y="730"/>
                  </a:cubicBezTo>
                  <a:close/>
                  <a:moveTo>
                    <a:pt x="1034" y="761"/>
                  </a:moveTo>
                  <a:cubicBezTo>
                    <a:pt x="1034" y="761"/>
                    <a:pt x="1034" y="761"/>
                    <a:pt x="1065" y="791"/>
                  </a:cubicBezTo>
                  <a:cubicBezTo>
                    <a:pt x="1065" y="791"/>
                    <a:pt x="1065" y="761"/>
                    <a:pt x="1034" y="761"/>
                  </a:cubicBezTo>
                  <a:close/>
                  <a:moveTo>
                    <a:pt x="426" y="761"/>
                  </a:moveTo>
                  <a:lnTo>
                    <a:pt x="426" y="761"/>
                  </a:lnTo>
                  <a:cubicBezTo>
                    <a:pt x="426" y="761"/>
                    <a:pt x="457" y="791"/>
                    <a:pt x="457" y="791"/>
                  </a:cubicBezTo>
                  <a:cubicBezTo>
                    <a:pt x="457" y="791"/>
                    <a:pt x="447" y="791"/>
                    <a:pt x="444" y="796"/>
                  </a:cubicBezTo>
                  <a:lnTo>
                    <a:pt x="444" y="796"/>
                  </a:lnTo>
                  <a:lnTo>
                    <a:pt x="426" y="761"/>
                  </a:lnTo>
                  <a:close/>
                  <a:moveTo>
                    <a:pt x="444" y="796"/>
                  </a:moveTo>
                  <a:lnTo>
                    <a:pt x="457" y="821"/>
                  </a:lnTo>
                  <a:cubicBezTo>
                    <a:pt x="443" y="808"/>
                    <a:pt x="442" y="800"/>
                    <a:pt x="444" y="796"/>
                  </a:cubicBezTo>
                  <a:close/>
                  <a:moveTo>
                    <a:pt x="943" y="791"/>
                  </a:moveTo>
                  <a:cubicBezTo>
                    <a:pt x="964" y="813"/>
                    <a:pt x="971" y="834"/>
                    <a:pt x="973" y="834"/>
                  </a:cubicBezTo>
                  <a:cubicBezTo>
                    <a:pt x="973" y="834"/>
                    <a:pt x="973" y="830"/>
                    <a:pt x="973" y="821"/>
                  </a:cubicBezTo>
                  <a:lnTo>
                    <a:pt x="943" y="791"/>
                  </a:lnTo>
                  <a:close/>
                  <a:moveTo>
                    <a:pt x="973" y="821"/>
                  </a:moveTo>
                  <a:cubicBezTo>
                    <a:pt x="973" y="821"/>
                    <a:pt x="973" y="821"/>
                    <a:pt x="973" y="852"/>
                  </a:cubicBezTo>
                  <a:cubicBezTo>
                    <a:pt x="1004" y="852"/>
                    <a:pt x="1004" y="852"/>
                    <a:pt x="973" y="821"/>
                  </a:cubicBezTo>
                  <a:close/>
                  <a:moveTo>
                    <a:pt x="943" y="852"/>
                  </a:moveTo>
                  <a:cubicBezTo>
                    <a:pt x="943" y="852"/>
                    <a:pt x="943" y="882"/>
                    <a:pt x="973" y="882"/>
                  </a:cubicBezTo>
                  <a:cubicBezTo>
                    <a:pt x="966" y="875"/>
                    <a:pt x="956" y="864"/>
                    <a:pt x="943" y="852"/>
                  </a:cubicBezTo>
                  <a:close/>
                  <a:moveTo>
                    <a:pt x="336" y="900"/>
                  </a:moveTo>
                  <a:cubicBezTo>
                    <a:pt x="335" y="900"/>
                    <a:pt x="335" y="904"/>
                    <a:pt x="335" y="913"/>
                  </a:cubicBezTo>
                  <a:lnTo>
                    <a:pt x="343" y="913"/>
                  </a:lnTo>
                  <a:cubicBezTo>
                    <a:pt x="339" y="905"/>
                    <a:pt x="337" y="900"/>
                    <a:pt x="336" y="900"/>
                  </a:cubicBezTo>
                  <a:close/>
                  <a:moveTo>
                    <a:pt x="761" y="921"/>
                  </a:moveTo>
                  <a:cubicBezTo>
                    <a:pt x="778" y="930"/>
                    <a:pt x="791" y="943"/>
                    <a:pt x="791" y="943"/>
                  </a:cubicBezTo>
                  <a:lnTo>
                    <a:pt x="791" y="943"/>
                  </a:lnTo>
                  <a:cubicBezTo>
                    <a:pt x="780" y="932"/>
                    <a:pt x="770" y="926"/>
                    <a:pt x="761" y="921"/>
                  </a:cubicBezTo>
                  <a:close/>
                  <a:moveTo>
                    <a:pt x="791" y="913"/>
                  </a:moveTo>
                  <a:cubicBezTo>
                    <a:pt x="795" y="920"/>
                    <a:pt x="798" y="927"/>
                    <a:pt x="801" y="932"/>
                  </a:cubicBezTo>
                  <a:lnTo>
                    <a:pt x="801" y="932"/>
                  </a:lnTo>
                  <a:cubicBezTo>
                    <a:pt x="798" y="931"/>
                    <a:pt x="795" y="929"/>
                    <a:pt x="791" y="928"/>
                  </a:cubicBezTo>
                  <a:lnTo>
                    <a:pt x="791" y="928"/>
                  </a:lnTo>
                  <a:cubicBezTo>
                    <a:pt x="790" y="933"/>
                    <a:pt x="789" y="935"/>
                    <a:pt x="787" y="935"/>
                  </a:cubicBezTo>
                  <a:cubicBezTo>
                    <a:pt x="783" y="935"/>
                    <a:pt x="776" y="928"/>
                    <a:pt x="761" y="913"/>
                  </a:cubicBezTo>
                  <a:lnTo>
                    <a:pt x="761" y="913"/>
                  </a:lnTo>
                  <a:cubicBezTo>
                    <a:pt x="791" y="943"/>
                    <a:pt x="806" y="958"/>
                    <a:pt x="810" y="958"/>
                  </a:cubicBezTo>
                  <a:cubicBezTo>
                    <a:pt x="813" y="958"/>
                    <a:pt x="809" y="950"/>
                    <a:pt x="801" y="932"/>
                  </a:cubicBezTo>
                  <a:lnTo>
                    <a:pt x="801" y="932"/>
                  </a:lnTo>
                  <a:cubicBezTo>
                    <a:pt x="806" y="934"/>
                    <a:pt x="809" y="935"/>
                    <a:pt x="810" y="935"/>
                  </a:cubicBezTo>
                  <a:cubicBezTo>
                    <a:pt x="814" y="935"/>
                    <a:pt x="806" y="928"/>
                    <a:pt x="792" y="913"/>
                  </a:cubicBezTo>
                  <a:lnTo>
                    <a:pt x="792" y="913"/>
                  </a:lnTo>
                  <a:cubicBezTo>
                    <a:pt x="791" y="913"/>
                    <a:pt x="791" y="913"/>
                    <a:pt x="791" y="913"/>
                  </a:cubicBezTo>
                  <a:close/>
                  <a:moveTo>
                    <a:pt x="278" y="951"/>
                  </a:moveTo>
                  <a:cubicBezTo>
                    <a:pt x="274" y="951"/>
                    <a:pt x="274" y="958"/>
                    <a:pt x="274" y="973"/>
                  </a:cubicBezTo>
                  <a:lnTo>
                    <a:pt x="305" y="973"/>
                  </a:lnTo>
                  <a:cubicBezTo>
                    <a:pt x="289" y="958"/>
                    <a:pt x="282" y="951"/>
                    <a:pt x="278" y="951"/>
                  </a:cubicBezTo>
                  <a:close/>
                  <a:moveTo>
                    <a:pt x="213" y="973"/>
                  </a:moveTo>
                  <a:cubicBezTo>
                    <a:pt x="183" y="973"/>
                    <a:pt x="183" y="973"/>
                    <a:pt x="244" y="1004"/>
                  </a:cubicBezTo>
                  <a:lnTo>
                    <a:pt x="244" y="1004"/>
                  </a:lnTo>
                  <a:cubicBezTo>
                    <a:pt x="236" y="996"/>
                    <a:pt x="226" y="986"/>
                    <a:pt x="213" y="973"/>
                  </a:cubicBezTo>
                  <a:close/>
                  <a:moveTo>
                    <a:pt x="213" y="1004"/>
                  </a:moveTo>
                  <a:cubicBezTo>
                    <a:pt x="213" y="1004"/>
                    <a:pt x="213" y="1004"/>
                    <a:pt x="213" y="1034"/>
                  </a:cubicBezTo>
                  <a:lnTo>
                    <a:pt x="244" y="1034"/>
                  </a:lnTo>
                  <a:lnTo>
                    <a:pt x="213" y="1004"/>
                  </a:lnTo>
                  <a:close/>
                  <a:moveTo>
                    <a:pt x="183" y="1034"/>
                  </a:moveTo>
                  <a:lnTo>
                    <a:pt x="226" y="1056"/>
                  </a:lnTo>
                  <a:lnTo>
                    <a:pt x="226" y="1056"/>
                  </a:lnTo>
                  <a:cubicBezTo>
                    <a:pt x="225" y="1049"/>
                    <a:pt x="221" y="1041"/>
                    <a:pt x="213" y="1034"/>
                  </a:cubicBezTo>
                  <a:close/>
                  <a:moveTo>
                    <a:pt x="666" y="1057"/>
                  </a:moveTo>
                  <a:cubicBezTo>
                    <a:pt x="667" y="1060"/>
                    <a:pt x="668" y="1062"/>
                    <a:pt x="669" y="1065"/>
                  </a:cubicBezTo>
                  <a:lnTo>
                    <a:pt x="700" y="1065"/>
                  </a:lnTo>
                  <a:cubicBezTo>
                    <a:pt x="687" y="1065"/>
                    <a:pt x="674" y="1059"/>
                    <a:pt x="666" y="1057"/>
                  </a:cubicBezTo>
                  <a:close/>
                  <a:moveTo>
                    <a:pt x="545" y="1105"/>
                  </a:moveTo>
                  <a:cubicBezTo>
                    <a:pt x="547" y="1105"/>
                    <a:pt x="555" y="1110"/>
                    <a:pt x="569" y="1121"/>
                  </a:cubicBezTo>
                  <a:lnTo>
                    <a:pt x="569" y="1121"/>
                  </a:lnTo>
                  <a:cubicBezTo>
                    <a:pt x="551" y="1111"/>
                    <a:pt x="544" y="1105"/>
                    <a:pt x="545" y="1105"/>
                  </a:cubicBezTo>
                  <a:close/>
                  <a:moveTo>
                    <a:pt x="566" y="1108"/>
                  </a:moveTo>
                  <a:cubicBezTo>
                    <a:pt x="567" y="1112"/>
                    <a:pt x="571" y="1118"/>
                    <a:pt x="578" y="1125"/>
                  </a:cubicBezTo>
                  <a:cubicBezTo>
                    <a:pt x="578" y="1110"/>
                    <a:pt x="578" y="1110"/>
                    <a:pt x="574" y="1110"/>
                  </a:cubicBezTo>
                  <a:cubicBezTo>
                    <a:pt x="573" y="1110"/>
                    <a:pt x="570" y="1110"/>
                    <a:pt x="566" y="1108"/>
                  </a:cubicBezTo>
                  <a:close/>
                  <a:moveTo>
                    <a:pt x="580" y="1105"/>
                  </a:moveTo>
                  <a:cubicBezTo>
                    <a:pt x="583" y="1114"/>
                    <a:pt x="590" y="1125"/>
                    <a:pt x="609" y="1125"/>
                  </a:cubicBezTo>
                  <a:cubicBezTo>
                    <a:pt x="598" y="1115"/>
                    <a:pt x="588" y="1108"/>
                    <a:pt x="580" y="1105"/>
                  </a:cubicBez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548" y="1156"/>
                  </a:moveTo>
                  <a:lnTo>
                    <a:pt x="548" y="1156"/>
                  </a:lnTo>
                  <a:cubicBezTo>
                    <a:pt x="548" y="1156"/>
                    <a:pt x="548" y="1156"/>
                    <a:pt x="548" y="1156"/>
                  </a:cubicBezTo>
                  <a:lnTo>
                    <a:pt x="548" y="1156"/>
                  </a:lnTo>
                  <a:cubicBezTo>
                    <a:pt x="548" y="1156"/>
                    <a:pt x="548" y="1156"/>
                    <a:pt x="548" y="1156"/>
                  </a:cubicBezTo>
                  <a:close/>
                  <a:moveTo>
                    <a:pt x="183" y="1156"/>
                  </a:moveTo>
                  <a:lnTo>
                    <a:pt x="184" y="1157"/>
                  </a:lnTo>
                  <a:lnTo>
                    <a:pt x="183" y="1156"/>
                  </a:lnTo>
                  <a:close/>
                  <a:moveTo>
                    <a:pt x="184" y="1157"/>
                  </a:moveTo>
                  <a:lnTo>
                    <a:pt x="191" y="1164"/>
                  </a:lnTo>
                  <a:lnTo>
                    <a:pt x="184" y="1157"/>
                  </a:lnTo>
                  <a:close/>
                  <a:moveTo>
                    <a:pt x="191" y="1164"/>
                  </a:moveTo>
                  <a:lnTo>
                    <a:pt x="198" y="1171"/>
                  </a:lnTo>
                  <a:lnTo>
                    <a:pt x="191" y="1164"/>
                  </a:lnTo>
                  <a:close/>
                  <a:moveTo>
                    <a:pt x="198" y="1171"/>
                  </a:moveTo>
                  <a:lnTo>
                    <a:pt x="199" y="1172"/>
                  </a:lnTo>
                  <a:lnTo>
                    <a:pt x="198" y="1171"/>
                  </a:lnTo>
                  <a:close/>
                  <a:moveTo>
                    <a:pt x="199" y="1172"/>
                  </a:moveTo>
                  <a:lnTo>
                    <a:pt x="201" y="1174"/>
                  </a:lnTo>
                  <a:lnTo>
                    <a:pt x="199" y="1172"/>
                  </a:lnTo>
                  <a:close/>
                  <a:moveTo>
                    <a:pt x="201" y="1174"/>
                  </a:moveTo>
                  <a:lnTo>
                    <a:pt x="201" y="1174"/>
                  </a:lnTo>
                  <a:lnTo>
                    <a:pt x="201" y="1174"/>
                  </a:lnTo>
                  <a:close/>
                  <a:moveTo>
                    <a:pt x="201" y="1174"/>
                  </a:moveTo>
                  <a:lnTo>
                    <a:pt x="201" y="1174"/>
                  </a:lnTo>
                  <a:lnTo>
                    <a:pt x="201" y="1174"/>
                  </a:lnTo>
                  <a:close/>
                  <a:moveTo>
                    <a:pt x="201" y="1174"/>
                  </a:moveTo>
                  <a:lnTo>
                    <a:pt x="203" y="1176"/>
                  </a:lnTo>
                  <a:lnTo>
                    <a:pt x="201" y="1174"/>
                  </a:lnTo>
                  <a:close/>
                  <a:moveTo>
                    <a:pt x="203" y="1176"/>
                  </a:moveTo>
                  <a:lnTo>
                    <a:pt x="206" y="1179"/>
                  </a:lnTo>
                  <a:lnTo>
                    <a:pt x="203" y="1176"/>
                  </a:lnTo>
                  <a:close/>
                  <a:moveTo>
                    <a:pt x="305" y="1186"/>
                  </a:moveTo>
                  <a:lnTo>
                    <a:pt x="305" y="1186"/>
                  </a:lnTo>
                  <a:cubicBezTo>
                    <a:pt x="335" y="1217"/>
                    <a:pt x="365" y="1217"/>
                    <a:pt x="335" y="1217"/>
                  </a:cubicBezTo>
                  <a:cubicBezTo>
                    <a:pt x="335" y="1217"/>
                    <a:pt x="322" y="1204"/>
                    <a:pt x="305" y="1186"/>
                  </a:cubicBezTo>
                  <a:close/>
                  <a:moveTo>
                    <a:pt x="89" y="1257"/>
                  </a:moveTo>
                  <a:cubicBezTo>
                    <a:pt x="88" y="1257"/>
                    <a:pt x="95" y="1263"/>
                    <a:pt x="113" y="1273"/>
                  </a:cubicBezTo>
                  <a:lnTo>
                    <a:pt x="113" y="1273"/>
                  </a:lnTo>
                  <a:cubicBezTo>
                    <a:pt x="100" y="1262"/>
                    <a:pt x="91" y="1257"/>
                    <a:pt x="89" y="1257"/>
                  </a:cubicBezTo>
                  <a:close/>
                  <a:moveTo>
                    <a:pt x="113" y="1273"/>
                  </a:moveTo>
                  <a:lnTo>
                    <a:pt x="113" y="1273"/>
                  </a:lnTo>
                  <a:cubicBezTo>
                    <a:pt x="116" y="1275"/>
                    <a:pt x="119" y="1277"/>
                    <a:pt x="122" y="1280"/>
                  </a:cubicBezTo>
                  <a:lnTo>
                    <a:pt x="122" y="1280"/>
                  </a:lnTo>
                  <a:cubicBezTo>
                    <a:pt x="122" y="1278"/>
                    <a:pt x="122" y="1277"/>
                    <a:pt x="122" y="1277"/>
                  </a:cubicBezTo>
                  <a:cubicBezTo>
                    <a:pt x="119" y="1276"/>
                    <a:pt x="116" y="1274"/>
                    <a:pt x="113" y="1273"/>
                  </a:cubicBezTo>
                  <a:close/>
                  <a:moveTo>
                    <a:pt x="517" y="1332"/>
                  </a:moveTo>
                  <a:cubicBezTo>
                    <a:pt x="517" y="1334"/>
                    <a:pt x="517" y="1336"/>
                    <a:pt x="517" y="1338"/>
                  </a:cubicBezTo>
                  <a:lnTo>
                    <a:pt x="548" y="1338"/>
                  </a:lnTo>
                  <a:cubicBezTo>
                    <a:pt x="537" y="1338"/>
                    <a:pt x="526" y="1334"/>
                    <a:pt x="517" y="1332"/>
                  </a:cubicBezTo>
                  <a:close/>
                  <a:moveTo>
                    <a:pt x="396" y="1460"/>
                  </a:moveTo>
                  <a:cubicBezTo>
                    <a:pt x="426" y="1490"/>
                    <a:pt x="426" y="1490"/>
                    <a:pt x="426" y="1490"/>
                  </a:cubicBezTo>
                  <a:cubicBezTo>
                    <a:pt x="426" y="1460"/>
                    <a:pt x="426" y="1460"/>
                    <a:pt x="396" y="1460"/>
                  </a:cubicBezTo>
                  <a:close/>
                  <a:moveTo>
                    <a:pt x="213" y="1490"/>
                  </a:moveTo>
                  <a:cubicBezTo>
                    <a:pt x="217" y="1492"/>
                    <a:pt x="221" y="1494"/>
                    <a:pt x="225" y="1496"/>
                  </a:cubicBezTo>
                  <a:lnTo>
                    <a:pt x="225" y="1496"/>
                  </a:lnTo>
                  <a:cubicBezTo>
                    <a:pt x="222" y="1494"/>
                    <a:pt x="220" y="1492"/>
                    <a:pt x="217" y="1490"/>
                  </a:cubicBezTo>
                  <a:lnTo>
                    <a:pt x="217" y="1490"/>
                  </a:lnTo>
                  <a:cubicBezTo>
                    <a:pt x="216" y="1490"/>
                    <a:pt x="215" y="1490"/>
                    <a:pt x="213" y="1490"/>
                  </a:cubicBezTo>
                  <a:close/>
                  <a:moveTo>
                    <a:pt x="225" y="1496"/>
                  </a:moveTo>
                  <a:cubicBezTo>
                    <a:pt x="241" y="1507"/>
                    <a:pt x="255" y="1513"/>
                    <a:pt x="267" y="1517"/>
                  </a:cubicBezTo>
                  <a:lnTo>
                    <a:pt x="267" y="1517"/>
                  </a:lnTo>
                  <a:cubicBezTo>
                    <a:pt x="254" y="1511"/>
                    <a:pt x="240" y="1503"/>
                    <a:pt x="225" y="1496"/>
                  </a:cubicBezTo>
                  <a:close/>
                  <a:moveTo>
                    <a:pt x="1012" y="224"/>
                  </a:moveTo>
                  <a:cubicBezTo>
                    <a:pt x="1009" y="224"/>
                    <a:pt x="1016" y="239"/>
                    <a:pt x="1034" y="274"/>
                  </a:cubicBezTo>
                  <a:cubicBezTo>
                    <a:pt x="1034" y="274"/>
                    <a:pt x="1047" y="287"/>
                    <a:pt x="1056" y="305"/>
                  </a:cubicBezTo>
                  <a:lnTo>
                    <a:pt x="1034" y="305"/>
                  </a:lnTo>
                  <a:lnTo>
                    <a:pt x="1004" y="274"/>
                  </a:lnTo>
                  <a:cubicBezTo>
                    <a:pt x="998" y="269"/>
                    <a:pt x="995" y="266"/>
                    <a:pt x="993" y="266"/>
                  </a:cubicBezTo>
                  <a:cubicBezTo>
                    <a:pt x="988" y="266"/>
                    <a:pt x="994" y="283"/>
                    <a:pt x="1005" y="306"/>
                  </a:cubicBezTo>
                  <a:lnTo>
                    <a:pt x="1005" y="306"/>
                  </a:lnTo>
                  <a:cubicBezTo>
                    <a:pt x="1004" y="305"/>
                    <a:pt x="1004" y="305"/>
                    <a:pt x="1004" y="305"/>
                  </a:cubicBezTo>
                  <a:lnTo>
                    <a:pt x="1004" y="305"/>
                  </a:lnTo>
                  <a:cubicBezTo>
                    <a:pt x="1004" y="305"/>
                    <a:pt x="1006" y="309"/>
                    <a:pt x="1010" y="317"/>
                  </a:cubicBezTo>
                  <a:lnTo>
                    <a:pt x="1010" y="317"/>
                  </a:lnTo>
                  <a:cubicBezTo>
                    <a:pt x="1017" y="332"/>
                    <a:pt x="1026" y="349"/>
                    <a:pt x="1034" y="365"/>
                  </a:cubicBezTo>
                  <a:cubicBezTo>
                    <a:pt x="1032" y="359"/>
                    <a:pt x="1030" y="353"/>
                    <a:pt x="1028" y="347"/>
                  </a:cubicBezTo>
                  <a:lnTo>
                    <a:pt x="1028" y="347"/>
                  </a:lnTo>
                  <a:cubicBezTo>
                    <a:pt x="1031" y="353"/>
                    <a:pt x="1036" y="359"/>
                    <a:pt x="1040" y="365"/>
                  </a:cubicBezTo>
                  <a:lnTo>
                    <a:pt x="1065" y="365"/>
                  </a:lnTo>
                  <a:lnTo>
                    <a:pt x="1065" y="366"/>
                  </a:lnTo>
                  <a:lnTo>
                    <a:pt x="1065" y="366"/>
                  </a:lnTo>
                  <a:cubicBezTo>
                    <a:pt x="1095" y="396"/>
                    <a:pt x="1065" y="396"/>
                    <a:pt x="1065" y="396"/>
                  </a:cubicBezTo>
                  <a:cubicBezTo>
                    <a:pt x="1065" y="426"/>
                    <a:pt x="1065" y="426"/>
                    <a:pt x="1065" y="426"/>
                  </a:cubicBezTo>
                  <a:lnTo>
                    <a:pt x="1034" y="396"/>
                  </a:lnTo>
                  <a:lnTo>
                    <a:pt x="1034" y="365"/>
                  </a:lnTo>
                  <a:cubicBezTo>
                    <a:pt x="1023" y="354"/>
                    <a:pt x="1012" y="343"/>
                    <a:pt x="1004" y="335"/>
                  </a:cubicBezTo>
                  <a:lnTo>
                    <a:pt x="1004" y="335"/>
                  </a:lnTo>
                  <a:cubicBezTo>
                    <a:pt x="1004" y="335"/>
                    <a:pt x="990" y="349"/>
                    <a:pt x="981" y="349"/>
                  </a:cubicBezTo>
                  <a:cubicBezTo>
                    <a:pt x="977" y="349"/>
                    <a:pt x="973" y="345"/>
                    <a:pt x="973" y="335"/>
                  </a:cubicBezTo>
                  <a:cubicBezTo>
                    <a:pt x="968" y="329"/>
                    <a:pt x="964" y="327"/>
                    <a:pt x="962" y="327"/>
                  </a:cubicBezTo>
                  <a:cubicBezTo>
                    <a:pt x="955" y="327"/>
                    <a:pt x="979" y="371"/>
                    <a:pt x="1004" y="396"/>
                  </a:cubicBezTo>
                  <a:cubicBezTo>
                    <a:pt x="996" y="396"/>
                    <a:pt x="990" y="396"/>
                    <a:pt x="986" y="395"/>
                  </a:cubicBezTo>
                  <a:lnTo>
                    <a:pt x="986" y="395"/>
                  </a:lnTo>
                  <a:cubicBezTo>
                    <a:pt x="986" y="398"/>
                    <a:pt x="986" y="399"/>
                    <a:pt x="985" y="399"/>
                  </a:cubicBezTo>
                  <a:cubicBezTo>
                    <a:pt x="984" y="399"/>
                    <a:pt x="981" y="397"/>
                    <a:pt x="978" y="393"/>
                  </a:cubicBezTo>
                  <a:lnTo>
                    <a:pt x="978" y="393"/>
                  </a:lnTo>
                  <a:cubicBezTo>
                    <a:pt x="980" y="394"/>
                    <a:pt x="983" y="395"/>
                    <a:pt x="986" y="395"/>
                  </a:cubicBezTo>
                  <a:lnTo>
                    <a:pt x="986" y="395"/>
                  </a:lnTo>
                  <a:cubicBezTo>
                    <a:pt x="985" y="391"/>
                    <a:pt x="981" y="381"/>
                    <a:pt x="973" y="365"/>
                  </a:cubicBezTo>
                  <a:lnTo>
                    <a:pt x="973" y="365"/>
                  </a:lnTo>
                  <a:cubicBezTo>
                    <a:pt x="973" y="377"/>
                    <a:pt x="973" y="385"/>
                    <a:pt x="975" y="389"/>
                  </a:cubicBezTo>
                  <a:lnTo>
                    <a:pt x="975" y="389"/>
                  </a:lnTo>
                  <a:cubicBezTo>
                    <a:pt x="967" y="378"/>
                    <a:pt x="955" y="359"/>
                    <a:pt x="943" y="335"/>
                  </a:cubicBezTo>
                  <a:cubicBezTo>
                    <a:pt x="913" y="335"/>
                    <a:pt x="913" y="335"/>
                    <a:pt x="973" y="396"/>
                  </a:cubicBezTo>
                  <a:cubicBezTo>
                    <a:pt x="973" y="396"/>
                    <a:pt x="973" y="396"/>
                    <a:pt x="973" y="396"/>
                  </a:cubicBezTo>
                  <a:lnTo>
                    <a:pt x="973" y="396"/>
                  </a:lnTo>
                  <a:cubicBezTo>
                    <a:pt x="1004" y="457"/>
                    <a:pt x="1004" y="457"/>
                    <a:pt x="973" y="457"/>
                  </a:cubicBezTo>
                  <a:cubicBezTo>
                    <a:pt x="973" y="457"/>
                    <a:pt x="973" y="457"/>
                    <a:pt x="973" y="426"/>
                  </a:cubicBezTo>
                  <a:lnTo>
                    <a:pt x="944" y="397"/>
                  </a:lnTo>
                  <a:lnTo>
                    <a:pt x="944" y="397"/>
                  </a:lnTo>
                  <a:cubicBezTo>
                    <a:pt x="952" y="405"/>
                    <a:pt x="956" y="408"/>
                    <a:pt x="956" y="408"/>
                  </a:cubicBezTo>
                  <a:cubicBezTo>
                    <a:pt x="958" y="408"/>
                    <a:pt x="943" y="387"/>
                    <a:pt x="943" y="365"/>
                  </a:cubicBezTo>
                  <a:cubicBezTo>
                    <a:pt x="943" y="396"/>
                    <a:pt x="943" y="396"/>
                    <a:pt x="943" y="396"/>
                  </a:cubicBezTo>
                  <a:cubicBezTo>
                    <a:pt x="943" y="396"/>
                    <a:pt x="943" y="396"/>
                    <a:pt x="913" y="365"/>
                  </a:cubicBezTo>
                  <a:lnTo>
                    <a:pt x="882" y="365"/>
                  </a:lnTo>
                  <a:cubicBezTo>
                    <a:pt x="904" y="387"/>
                    <a:pt x="910" y="408"/>
                    <a:pt x="901" y="408"/>
                  </a:cubicBezTo>
                  <a:cubicBezTo>
                    <a:pt x="897" y="408"/>
                    <a:pt x="891" y="405"/>
                    <a:pt x="882" y="396"/>
                  </a:cubicBezTo>
                  <a:lnTo>
                    <a:pt x="882" y="396"/>
                  </a:lnTo>
                  <a:cubicBezTo>
                    <a:pt x="882" y="396"/>
                    <a:pt x="882" y="396"/>
                    <a:pt x="882" y="396"/>
                  </a:cubicBezTo>
                  <a:lnTo>
                    <a:pt x="882" y="426"/>
                  </a:lnTo>
                  <a:cubicBezTo>
                    <a:pt x="882" y="396"/>
                    <a:pt x="852" y="396"/>
                    <a:pt x="852" y="396"/>
                  </a:cubicBezTo>
                  <a:lnTo>
                    <a:pt x="852" y="396"/>
                  </a:lnTo>
                  <a:cubicBezTo>
                    <a:pt x="882" y="426"/>
                    <a:pt x="852" y="426"/>
                    <a:pt x="852" y="426"/>
                  </a:cubicBezTo>
                  <a:lnTo>
                    <a:pt x="852" y="426"/>
                  </a:lnTo>
                  <a:cubicBezTo>
                    <a:pt x="860" y="434"/>
                    <a:pt x="871" y="446"/>
                    <a:pt x="882" y="457"/>
                  </a:cubicBezTo>
                  <a:cubicBezTo>
                    <a:pt x="897" y="487"/>
                    <a:pt x="905" y="502"/>
                    <a:pt x="901" y="502"/>
                  </a:cubicBezTo>
                  <a:cubicBezTo>
                    <a:pt x="897" y="502"/>
                    <a:pt x="882" y="487"/>
                    <a:pt x="852" y="457"/>
                  </a:cubicBezTo>
                  <a:lnTo>
                    <a:pt x="852" y="457"/>
                  </a:lnTo>
                  <a:cubicBezTo>
                    <a:pt x="887" y="510"/>
                    <a:pt x="912" y="542"/>
                    <a:pt x="909" y="542"/>
                  </a:cubicBezTo>
                  <a:cubicBezTo>
                    <a:pt x="907" y="542"/>
                    <a:pt x="890" y="525"/>
                    <a:pt x="852" y="487"/>
                  </a:cubicBezTo>
                  <a:cubicBezTo>
                    <a:pt x="821" y="426"/>
                    <a:pt x="791" y="396"/>
                    <a:pt x="791" y="396"/>
                  </a:cubicBezTo>
                  <a:lnTo>
                    <a:pt x="791" y="396"/>
                  </a:lnTo>
                  <a:lnTo>
                    <a:pt x="821" y="457"/>
                  </a:lnTo>
                  <a:cubicBezTo>
                    <a:pt x="791" y="411"/>
                    <a:pt x="776" y="396"/>
                    <a:pt x="772" y="396"/>
                  </a:cubicBezTo>
                  <a:cubicBezTo>
                    <a:pt x="768" y="396"/>
                    <a:pt x="776" y="411"/>
                    <a:pt x="791" y="426"/>
                  </a:cubicBezTo>
                  <a:lnTo>
                    <a:pt x="761" y="426"/>
                  </a:lnTo>
                  <a:cubicBezTo>
                    <a:pt x="761" y="426"/>
                    <a:pt x="791" y="457"/>
                    <a:pt x="791" y="457"/>
                  </a:cubicBezTo>
                  <a:cubicBezTo>
                    <a:pt x="773" y="439"/>
                    <a:pt x="756" y="422"/>
                    <a:pt x="750" y="422"/>
                  </a:cubicBezTo>
                  <a:cubicBezTo>
                    <a:pt x="746" y="422"/>
                    <a:pt x="748" y="431"/>
                    <a:pt x="761" y="457"/>
                  </a:cubicBezTo>
                  <a:cubicBezTo>
                    <a:pt x="739" y="435"/>
                    <a:pt x="733" y="414"/>
                    <a:pt x="731" y="414"/>
                  </a:cubicBezTo>
                  <a:cubicBezTo>
                    <a:pt x="730" y="414"/>
                    <a:pt x="730" y="417"/>
                    <a:pt x="730" y="426"/>
                  </a:cubicBezTo>
                  <a:cubicBezTo>
                    <a:pt x="730" y="426"/>
                    <a:pt x="730" y="426"/>
                    <a:pt x="730" y="457"/>
                  </a:cubicBezTo>
                  <a:lnTo>
                    <a:pt x="730" y="487"/>
                  </a:lnTo>
                  <a:cubicBezTo>
                    <a:pt x="766" y="523"/>
                    <a:pt x="781" y="537"/>
                    <a:pt x="774" y="537"/>
                  </a:cubicBezTo>
                  <a:cubicBezTo>
                    <a:pt x="770" y="537"/>
                    <a:pt x="755" y="530"/>
                    <a:pt x="730" y="517"/>
                  </a:cubicBezTo>
                  <a:lnTo>
                    <a:pt x="730" y="517"/>
                  </a:lnTo>
                  <a:cubicBezTo>
                    <a:pt x="741" y="529"/>
                    <a:pt x="752" y="540"/>
                    <a:pt x="761" y="548"/>
                  </a:cubicBezTo>
                  <a:lnTo>
                    <a:pt x="761" y="548"/>
                  </a:lnTo>
                  <a:lnTo>
                    <a:pt x="761" y="578"/>
                  </a:lnTo>
                  <a:lnTo>
                    <a:pt x="700" y="578"/>
                  </a:lnTo>
                  <a:cubicBezTo>
                    <a:pt x="700" y="578"/>
                    <a:pt x="669" y="578"/>
                    <a:pt x="700" y="609"/>
                  </a:cubicBezTo>
                  <a:lnTo>
                    <a:pt x="669" y="578"/>
                  </a:lnTo>
                  <a:lnTo>
                    <a:pt x="669" y="578"/>
                  </a:lnTo>
                  <a:cubicBezTo>
                    <a:pt x="669" y="578"/>
                    <a:pt x="669" y="578"/>
                    <a:pt x="669" y="578"/>
                  </a:cubicBezTo>
                  <a:cubicBezTo>
                    <a:pt x="662" y="571"/>
                    <a:pt x="658" y="567"/>
                    <a:pt x="658" y="567"/>
                  </a:cubicBezTo>
                  <a:lnTo>
                    <a:pt x="658" y="567"/>
                  </a:lnTo>
                  <a:cubicBezTo>
                    <a:pt x="656" y="567"/>
                    <a:pt x="685" y="601"/>
                    <a:pt x="730" y="669"/>
                  </a:cubicBezTo>
                  <a:cubicBezTo>
                    <a:pt x="702" y="641"/>
                    <a:pt x="682" y="621"/>
                    <a:pt x="669" y="609"/>
                  </a:cubicBezTo>
                  <a:lnTo>
                    <a:pt x="639" y="609"/>
                  </a:lnTo>
                  <a:cubicBezTo>
                    <a:pt x="639" y="609"/>
                    <a:pt x="639" y="609"/>
                    <a:pt x="669" y="639"/>
                  </a:cubicBezTo>
                  <a:cubicBezTo>
                    <a:pt x="646" y="616"/>
                    <a:pt x="636" y="606"/>
                    <a:pt x="635" y="606"/>
                  </a:cubicBezTo>
                  <a:lnTo>
                    <a:pt x="635" y="606"/>
                  </a:lnTo>
                  <a:cubicBezTo>
                    <a:pt x="632" y="606"/>
                    <a:pt x="651" y="632"/>
                    <a:pt x="669" y="669"/>
                  </a:cubicBezTo>
                  <a:lnTo>
                    <a:pt x="639" y="639"/>
                  </a:lnTo>
                  <a:cubicBezTo>
                    <a:pt x="639" y="609"/>
                    <a:pt x="639" y="609"/>
                    <a:pt x="609" y="609"/>
                  </a:cubicBezTo>
                  <a:cubicBezTo>
                    <a:pt x="609" y="639"/>
                    <a:pt x="609" y="639"/>
                    <a:pt x="639" y="669"/>
                  </a:cubicBezTo>
                  <a:lnTo>
                    <a:pt x="609" y="669"/>
                  </a:lnTo>
                  <a:cubicBezTo>
                    <a:pt x="603" y="664"/>
                    <a:pt x="594" y="655"/>
                    <a:pt x="578" y="639"/>
                  </a:cubicBezTo>
                  <a:cubicBezTo>
                    <a:pt x="551" y="612"/>
                    <a:pt x="548" y="609"/>
                    <a:pt x="548" y="609"/>
                  </a:cubicBezTo>
                  <a:lnTo>
                    <a:pt x="548" y="609"/>
                  </a:lnTo>
                  <a:cubicBezTo>
                    <a:pt x="569" y="630"/>
                    <a:pt x="576" y="652"/>
                    <a:pt x="567" y="652"/>
                  </a:cubicBezTo>
                  <a:cubicBezTo>
                    <a:pt x="563" y="652"/>
                    <a:pt x="557" y="648"/>
                    <a:pt x="548" y="639"/>
                  </a:cubicBezTo>
                  <a:lnTo>
                    <a:pt x="548" y="639"/>
                  </a:lnTo>
                  <a:cubicBezTo>
                    <a:pt x="578" y="669"/>
                    <a:pt x="548" y="669"/>
                    <a:pt x="548" y="669"/>
                  </a:cubicBezTo>
                  <a:lnTo>
                    <a:pt x="548" y="669"/>
                  </a:lnTo>
                  <a:lnTo>
                    <a:pt x="578" y="700"/>
                  </a:lnTo>
                  <a:cubicBezTo>
                    <a:pt x="578" y="700"/>
                    <a:pt x="600" y="711"/>
                    <a:pt x="617" y="726"/>
                  </a:cubicBezTo>
                  <a:lnTo>
                    <a:pt x="617" y="726"/>
                  </a:lnTo>
                  <a:cubicBezTo>
                    <a:pt x="596" y="717"/>
                    <a:pt x="578" y="700"/>
                    <a:pt x="578" y="700"/>
                  </a:cubicBezTo>
                  <a:lnTo>
                    <a:pt x="578" y="700"/>
                  </a:lnTo>
                  <a:cubicBezTo>
                    <a:pt x="578" y="730"/>
                    <a:pt x="609" y="730"/>
                    <a:pt x="609" y="730"/>
                  </a:cubicBezTo>
                  <a:lnTo>
                    <a:pt x="578" y="730"/>
                  </a:lnTo>
                  <a:lnTo>
                    <a:pt x="548" y="669"/>
                  </a:lnTo>
                  <a:lnTo>
                    <a:pt x="548" y="669"/>
                  </a:lnTo>
                  <a:cubicBezTo>
                    <a:pt x="548" y="669"/>
                    <a:pt x="548" y="670"/>
                    <a:pt x="548" y="700"/>
                  </a:cubicBezTo>
                  <a:cubicBezTo>
                    <a:pt x="548" y="669"/>
                    <a:pt x="548" y="669"/>
                    <a:pt x="517" y="669"/>
                  </a:cubicBezTo>
                  <a:cubicBezTo>
                    <a:pt x="517" y="676"/>
                    <a:pt x="517" y="681"/>
                    <a:pt x="518" y="685"/>
                  </a:cubicBezTo>
                  <a:lnTo>
                    <a:pt x="518" y="685"/>
                  </a:lnTo>
                  <a:cubicBezTo>
                    <a:pt x="510" y="682"/>
                    <a:pt x="506" y="680"/>
                    <a:pt x="504" y="680"/>
                  </a:cubicBezTo>
                  <a:cubicBezTo>
                    <a:pt x="497" y="680"/>
                    <a:pt x="512" y="695"/>
                    <a:pt x="548" y="730"/>
                  </a:cubicBezTo>
                  <a:lnTo>
                    <a:pt x="517" y="730"/>
                  </a:lnTo>
                  <a:cubicBezTo>
                    <a:pt x="509" y="722"/>
                    <a:pt x="498" y="711"/>
                    <a:pt x="487" y="700"/>
                  </a:cubicBezTo>
                  <a:cubicBezTo>
                    <a:pt x="487" y="730"/>
                    <a:pt x="487" y="730"/>
                    <a:pt x="487" y="730"/>
                  </a:cubicBezTo>
                  <a:cubicBezTo>
                    <a:pt x="517" y="761"/>
                    <a:pt x="517" y="761"/>
                    <a:pt x="517" y="761"/>
                  </a:cubicBezTo>
                  <a:lnTo>
                    <a:pt x="487" y="761"/>
                  </a:lnTo>
                  <a:lnTo>
                    <a:pt x="517" y="791"/>
                  </a:lnTo>
                  <a:cubicBezTo>
                    <a:pt x="492" y="765"/>
                    <a:pt x="477" y="756"/>
                    <a:pt x="471" y="756"/>
                  </a:cubicBezTo>
                  <a:cubicBezTo>
                    <a:pt x="462" y="756"/>
                    <a:pt x="469" y="773"/>
                    <a:pt x="487" y="791"/>
                  </a:cubicBezTo>
                  <a:lnTo>
                    <a:pt x="457" y="761"/>
                  </a:lnTo>
                  <a:lnTo>
                    <a:pt x="426" y="761"/>
                  </a:lnTo>
                  <a:cubicBezTo>
                    <a:pt x="426" y="761"/>
                    <a:pt x="426" y="761"/>
                    <a:pt x="426" y="791"/>
                  </a:cubicBezTo>
                  <a:lnTo>
                    <a:pt x="457" y="821"/>
                  </a:lnTo>
                  <a:lnTo>
                    <a:pt x="426" y="821"/>
                  </a:lnTo>
                  <a:cubicBezTo>
                    <a:pt x="415" y="810"/>
                    <a:pt x="404" y="799"/>
                    <a:pt x="396" y="792"/>
                  </a:cubicBezTo>
                  <a:lnTo>
                    <a:pt x="396" y="792"/>
                  </a:lnTo>
                  <a:lnTo>
                    <a:pt x="396" y="791"/>
                  </a:lnTo>
                  <a:cubicBezTo>
                    <a:pt x="381" y="776"/>
                    <a:pt x="365" y="768"/>
                    <a:pt x="358" y="768"/>
                  </a:cubicBezTo>
                  <a:cubicBezTo>
                    <a:pt x="350" y="768"/>
                    <a:pt x="350" y="776"/>
                    <a:pt x="365" y="791"/>
                  </a:cubicBezTo>
                  <a:cubicBezTo>
                    <a:pt x="365" y="791"/>
                    <a:pt x="365" y="821"/>
                    <a:pt x="396" y="821"/>
                  </a:cubicBezTo>
                  <a:lnTo>
                    <a:pt x="426" y="852"/>
                  </a:lnTo>
                  <a:cubicBezTo>
                    <a:pt x="396" y="837"/>
                    <a:pt x="381" y="829"/>
                    <a:pt x="377" y="829"/>
                  </a:cubicBezTo>
                  <a:cubicBezTo>
                    <a:pt x="373" y="829"/>
                    <a:pt x="381" y="837"/>
                    <a:pt x="396" y="852"/>
                  </a:cubicBezTo>
                  <a:cubicBezTo>
                    <a:pt x="396" y="861"/>
                    <a:pt x="396" y="872"/>
                    <a:pt x="396" y="882"/>
                  </a:cubicBezTo>
                  <a:cubicBezTo>
                    <a:pt x="365" y="882"/>
                    <a:pt x="365" y="882"/>
                    <a:pt x="396" y="913"/>
                  </a:cubicBezTo>
                  <a:cubicBezTo>
                    <a:pt x="366" y="882"/>
                    <a:pt x="365" y="882"/>
                    <a:pt x="365" y="882"/>
                  </a:cubicBezTo>
                  <a:lnTo>
                    <a:pt x="365" y="882"/>
                  </a:lnTo>
                  <a:cubicBezTo>
                    <a:pt x="365" y="882"/>
                    <a:pt x="365" y="882"/>
                    <a:pt x="365" y="882"/>
                  </a:cubicBezTo>
                  <a:cubicBezTo>
                    <a:pt x="345" y="882"/>
                    <a:pt x="325" y="869"/>
                    <a:pt x="323" y="869"/>
                  </a:cubicBezTo>
                  <a:lnTo>
                    <a:pt x="323" y="869"/>
                  </a:lnTo>
                  <a:cubicBezTo>
                    <a:pt x="322" y="869"/>
                    <a:pt x="325" y="872"/>
                    <a:pt x="335" y="882"/>
                  </a:cubicBezTo>
                  <a:lnTo>
                    <a:pt x="365" y="913"/>
                  </a:lnTo>
                  <a:lnTo>
                    <a:pt x="343" y="913"/>
                  </a:lnTo>
                  <a:cubicBezTo>
                    <a:pt x="347" y="921"/>
                    <a:pt x="354" y="932"/>
                    <a:pt x="365" y="943"/>
                  </a:cubicBezTo>
                  <a:cubicBezTo>
                    <a:pt x="358" y="935"/>
                    <a:pt x="352" y="929"/>
                    <a:pt x="348" y="925"/>
                  </a:cubicBezTo>
                  <a:lnTo>
                    <a:pt x="348" y="925"/>
                  </a:lnTo>
                  <a:cubicBezTo>
                    <a:pt x="348" y="925"/>
                    <a:pt x="326" y="904"/>
                    <a:pt x="305" y="882"/>
                  </a:cubicBezTo>
                  <a:lnTo>
                    <a:pt x="274" y="882"/>
                  </a:lnTo>
                  <a:cubicBezTo>
                    <a:pt x="305" y="913"/>
                    <a:pt x="305" y="913"/>
                    <a:pt x="305" y="913"/>
                  </a:cubicBezTo>
                  <a:cubicBezTo>
                    <a:pt x="305" y="913"/>
                    <a:pt x="305" y="943"/>
                    <a:pt x="365" y="973"/>
                  </a:cubicBezTo>
                  <a:cubicBezTo>
                    <a:pt x="335" y="973"/>
                    <a:pt x="275" y="913"/>
                    <a:pt x="274" y="913"/>
                  </a:cubicBezTo>
                  <a:lnTo>
                    <a:pt x="274" y="913"/>
                  </a:lnTo>
                  <a:cubicBezTo>
                    <a:pt x="275" y="913"/>
                    <a:pt x="305" y="943"/>
                    <a:pt x="335" y="973"/>
                  </a:cubicBezTo>
                  <a:cubicBezTo>
                    <a:pt x="335" y="989"/>
                    <a:pt x="335" y="996"/>
                    <a:pt x="331" y="996"/>
                  </a:cubicBezTo>
                  <a:cubicBezTo>
                    <a:pt x="327" y="996"/>
                    <a:pt x="320" y="989"/>
                    <a:pt x="305" y="973"/>
                  </a:cubicBezTo>
                  <a:lnTo>
                    <a:pt x="305" y="973"/>
                  </a:lnTo>
                  <a:cubicBezTo>
                    <a:pt x="305" y="973"/>
                    <a:pt x="305" y="1004"/>
                    <a:pt x="335" y="1004"/>
                  </a:cubicBezTo>
                  <a:lnTo>
                    <a:pt x="305" y="1004"/>
                  </a:lnTo>
                  <a:cubicBezTo>
                    <a:pt x="300" y="999"/>
                    <a:pt x="290" y="989"/>
                    <a:pt x="274" y="973"/>
                  </a:cubicBezTo>
                  <a:cubicBezTo>
                    <a:pt x="274" y="1004"/>
                    <a:pt x="274" y="1004"/>
                    <a:pt x="274" y="1004"/>
                  </a:cubicBezTo>
                  <a:cubicBezTo>
                    <a:pt x="274" y="1019"/>
                    <a:pt x="274" y="1027"/>
                    <a:pt x="270" y="1027"/>
                  </a:cubicBezTo>
                  <a:cubicBezTo>
                    <a:pt x="267" y="1027"/>
                    <a:pt x="259" y="1019"/>
                    <a:pt x="245" y="1004"/>
                  </a:cubicBezTo>
                  <a:lnTo>
                    <a:pt x="245" y="1004"/>
                  </a:lnTo>
                  <a:cubicBezTo>
                    <a:pt x="274" y="1034"/>
                    <a:pt x="274" y="1034"/>
                    <a:pt x="274" y="1034"/>
                  </a:cubicBezTo>
                  <a:cubicBezTo>
                    <a:pt x="265" y="1025"/>
                    <a:pt x="259" y="1022"/>
                    <a:pt x="255" y="1022"/>
                  </a:cubicBezTo>
                  <a:cubicBezTo>
                    <a:pt x="250" y="1022"/>
                    <a:pt x="250" y="1029"/>
                    <a:pt x="256" y="1040"/>
                  </a:cubicBezTo>
                  <a:lnTo>
                    <a:pt x="256" y="1040"/>
                  </a:lnTo>
                  <a:lnTo>
                    <a:pt x="244" y="1034"/>
                  </a:lnTo>
                  <a:lnTo>
                    <a:pt x="244" y="1034"/>
                  </a:lnTo>
                  <a:cubicBezTo>
                    <a:pt x="244" y="1034"/>
                    <a:pt x="244" y="1065"/>
                    <a:pt x="274" y="1065"/>
                  </a:cubicBezTo>
                  <a:lnTo>
                    <a:pt x="244" y="1065"/>
                  </a:lnTo>
                  <a:lnTo>
                    <a:pt x="226" y="1056"/>
                  </a:lnTo>
                  <a:lnTo>
                    <a:pt x="226" y="1056"/>
                  </a:lnTo>
                  <a:cubicBezTo>
                    <a:pt x="231" y="1077"/>
                    <a:pt x="213" y="1095"/>
                    <a:pt x="213" y="1095"/>
                  </a:cubicBezTo>
                  <a:lnTo>
                    <a:pt x="183" y="1095"/>
                  </a:lnTo>
                  <a:cubicBezTo>
                    <a:pt x="213" y="1125"/>
                    <a:pt x="213" y="1125"/>
                    <a:pt x="213" y="1125"/>
                  </a:cubicBezTo>
                  <a:cubicBezTo>
                    <a:pt x="213" y="1156"/>
                    <a:pt x="183" y="1156"/>
                    <a:pt x="213" y="1186"/>
                  </a:cubicBezTo>
                  <a:lnTo>
                    <a:pt x="206" y="1179"/>
                  </a:lnTo>
                  <a:lnTo>
                    <a:pt x="213" y="1186"/>
                  </a:lnTo>
                  <a:lnTo>
                    <a:pt x="213" y="1186"/>
                  </a:lnTo>
                  <a:lnTo>
                    <a:pt x="153" y="1156"/>
                  </a:lnTo>
                  <a:lnTo>
                    <a:pt x="183" y="1186"/>
                  </a:lnTo>
                  <a:cubicBezTo>
                    <a:pt x="169" y="1179"/>
                    <a:pt x="159" y="1175"/>
                    <a:pt x="154" y="1174"/>
                  </a:cubicBezTo>
                  <a:lnTo>
                    <a:pt x="154" y="1174"/>
                  </a:lnTo>
                  <a:cubicBezTo>
                    <a:pt x="152" y="1172"/>
                    <a:pt x="150" y="1171"/>
                    <a:pt x="149" y="1171"/>
                  </a:cubicBezTo>
                  <a:lnTo>
                    <a:pt x="149" y="1171"/>
                  </a:lnTo>
                  <a:cubicBezTo>
                    <a:pt x="148" y="1171"/>
                    <a:pt x="148" y="1172"/>
                    <a:pt x="148" y="1174"/>
                  </a:cubicBezTo>
                  <a:lnTo>
                    <a:pt x="148" y="1174"/>
                  </a:lnTo>
                  <a:cubicBezTo>
                    <a:pt x="145" y="1178"/>
                    <a:pt x="164" y="1197"/>
                    <a:pt x="183" y="1217"/>
                  </a:cubicBezTo>
                  <a:cubicBezTo>
                    <a:pt x="160" y="1194"/>
                    <a:pt x="155" y="1188"/>
                    <a:pt x="153" y="1187"/>
                  </a:cubicBezTo>
                  <a:lnTo>
                    <a:pt x="153" y="1187"/>
                  </a:lnTo>
                  <a:cubicBezTo>
                    <a:pt x="183" y="1217"/>
                    <a:pt x="183" y="1217"/>
                    <a:pt x="153" y="1247"/>
                  </a:cubicBezTo>
                  <a:cubicBezTo>
                    <a:pt x="127" y="1247"/>
                    <a:pt x="123" y="1247"/>
                    <a:pt x="140" y="1265"/>
                  </a:cubicBezTo>
                  <a:lnTo>
                    <a:pt x="140" y="1265"/>
                  </a:lnTo>
                  <a:cubicBezTo>
                    <a:pt x="132" y="1268"/>
                    <a:pt x="122" y="1277"/>
                    <a:pt x="122" y="1277"/>
                  </a:cubicBezTo>
                  <a:cubicBezTo>
                    <a:pt x="122" y="1277"/>
                    <a:pt x="122" y="1277"/>
                    <a:pt x="153" y="1308"/>
                  </a:cubicBezTo>
                  <a:cubicBezTo>
                    <a:pt x="141" y="1296"/>
                    <a:pt x="131" y="1287"/>
                    <a:pt x="122" y="1280"/>
                  </a:cubicBezTo>
                  <a:lnTo>
                    <a:pt x="122" y="1280"/>
                  </a:lnTo>
                  <a:cubicBezTo>
                    <a:pt x="122" y="1284"/>
                    <a:pt x="120" y="1291"/>
                    <a:pt x="113" y="1291"/>
                  </a:cubicBezTo>
                  <a:cubicBezTo>
                    <a:pt x="109" y="1291"/>
                    <a:pt x="102" y="1287"/>
                    <a:pt x="92" y="1277"/>
                  </a:cubicBezTo>
                  <a:lnTo>
                    <a:pt x="92" y="1277"/>
                  </a:lnTo>
                  <a:cubicBezTo>
                    <a:pt x="92" y="1278"/>
                    <a:pt x="95" y="1280"/>
                    <a:pt x="122" y="1308"/>
                  </a:cubicBezTo>
                  <a:lnTo>
                    <a:pt x="92" y="1308"/>
                  </a:lnTo>
                  <a:cubicBezTo>
                    <a:pt x="92" y="1308"/>
                    <a:pt x="122" y="1338"/>
                    <a:pt x="122" y="1338"/>
                  </a:cubicBezTo>
                  <a:cubicBezTo>
                    <a:pt x="107" y="1323"/>
                    <a:pt x="99" y="1315"/>
                    <a:pt x="96" y="1315"/>
                  </a:cubicBezTo>
                  <a:cubicBezTo>
                    <a:pt x="92" y="1315"/>
                    <a:pt x="92" y="1323"/>
                    <a:pt x="92" y="1338"/>
                  </a:cubicBezTo>
                  <a:lnTo>
                    <a:pt x="31" y="1338"/>
                  </a:lnTo>
                  <a:lnTo>
                    <a:pt x="61" y="1369"/>
                  </a:lnTo>
                  <a:lnTo>
                    <a:pt x="1" y="1338"/>
                  </a:lnTo>
                  <a:lnTo>
                    <a:pt x="1" y="1369"/>
                  </a:lnTo>
                  <a:cubicBezTo>
                    <a:pt x="31" y="1399"/>
                    <a:pt x="31" y="1399"/>
                    <a:pt x="31" y="1399"/>
                  </a:cubicBezTo>
                  <a:lnTo>
                    <a:pt x="61" y="1399"/>
                  </a:lnTo>
                  <a:cubicBezTo>
                    <a:pt x="92" y="1429"/>
                    <a:pt x="122" y="1429"/>
                    <a:pt x="122" y="1429"/>
                  </a:cubicBezTo>
                  <a:cubicBezTo>
                    <a:pt x="122" y="1429"/>
                    <a:pt x="153" y="1460"/>
                    <a:pt x="183" y="1460"/>
                  </a:cubicBezTo>
                  <a:cubicBezTo>
                    <a:pt x="196" y="1472"/>
                    <a:pt x="207" y="1482"/>
                    <a:pt x="217" y="1490"/>
                  </a:cubicBezTo>
                  <a:lnTo>
                    <a:pt x="217" y="1490"/>
                  </a:lnTo>
                  <a:cubicBezTo>
                    <a:pt x="241" y="1492"/>
                    <a:pt x="264" y="1511"/>
                    <a:pt x="271" y="1518"/>
                  </a:cubicBezTo>
                  <a:lnTo>
                    <a:pt x="271" y="1518"/>
                  </a:lnTo>
                  <a:cubicBezTo>
                    <a:pt x="270" y="1518"/>
                    <a:pt x="268" y="1517"/>
                    <a:pt x="267" y="1517"/>
                  </a:cubicBezTo>
                  <a:lnTo>
                    <a:pt x="267" y="1517"/>
                  </a:lnTo>
                  <a:cubicBezTo>
                    <a:pt x="269" y="1518"/>
                    <a:pt x="272" y="1519"/>
                    <a:pt x="274" y="1521"/>
                  </a:cubicBezTo>
                  <a:lnTo>
                    <a:pt x="274" y="1521"/>
                  </a:lnTo>
                  <a:cubicBezTo>
                    <a:pt x="274" y="1521"/>
                    <a:pt x="273" y="1520"/>
                    <a:pt x="271" y="1518"/>
                  </a:cubicBezTo>
                  <a:lnTo>
                    <a:pt x="271" y="1518"/>
                  </a:lnTo>
                  <a:cubicBezTo>
                    <a:pt x="283" y="1521"/>
                    <a:pt x="294" y="1521"/>
                    <a:pt x="305" y="1521"/>
                  </a:cubicBezTo>
                  <a:cubicBezTo>
                    <a:pt x="320" y="1536"/>
                    <a:pt x="335" y="1543"/>
                    <a:pt x="339" y="1543"/>
                  </a:cubicBezTo>
                  <a:cubicBezTo>
                    <a:pt x="341" y="1543"/>
                    <a:pt x="339" y="1540"/>
                    <a:pt x="329" y="1534"/>
                  </a:cubicBezTo>
                  <a:lnTo>
                    <a:pt x="329" y="1534"/>
                  </a:lnTo>
                  <a:cubicBezTo>
                    <a:pt x="335" y="1531"/>
                    <a:pt x="335" y="1521"/>
                    <a:pt x="335" y="1521"/>
                  </a:cubicBezTo>
                  <a:lnTo>
                    <a:pt x="396" y="1521"/>
                  </a:lnTo>
                  <a:cubicBezTo>
                    <a:pt x="396" y="1490"/>
                    <a:pt x="426" y="1490"/>
                    <a:pt x="396" y="1490"/>
                  </a:cubicBezTo>
                  <a:lnTo>
                    <a:pt x="396" y="1460"/>
                  </a:lnTo>
                  <a:cubicBezTo>
                    <a:pt x="396" y="1460"/>
                    <a:pt x="409" y="1446"/>
                    <a:pt x="427" y="1446"/>
                  </a:cubicBezTo>
                  <a:cubicBezTo>
                    <a:pt x="436" y="1446"/>
                    <a:pt x="447" y="1450"/>
                    <a:pt x="457" y="1460"/>
                  </a:cubicBezTo>
                  <a:lnTo>
                    <a:pt x="457" y="1429"/>
                  </a:lnTo>
                  <a:cubicBezTo>
                    <a:pt x="426" y="1429"/>
                    <a:pt x="426" y="1429"/>
                    <a:pt x="426" y="1399"/>
                  </a:cubicBezTo>
                  <a:cubicBezTo>
                    <a:pt x="457" y="1399"/>
                    <a:pt x="457" y="1399"/>
                    <a:pt x="426" y="1369"/>
                  </a:cubicBezTo>
                  <a:lnTo>
                    <a:pt x="426" y="1369"/>
                  </a:lnTo>
                  <a:cubicBezTo>
                    <a:pt x="480" y="1404"/>
                    <a:pt x="502" y="1419"/>
                    <a:pt x="505" y="1419"/>
                  </a:cubicBezTo>
                  <a:cubicBezTo>
                    <a:pt x="507" y="1419"/>
                    <a:pt x="500" y="1412"/>
                    <a:pt x="487" y="1399"/>
                  </a:cubicBezTo>
                  <a:cubicBezTo>
                    <a:pt x="487" y="1399"/>
                    <a:pt x="478" y="1389"/>
                    <a:pt x="464" y="1381"/>
                  </a:cubicBezTo>
                  <a:lnTo>
                    <a:pt x="464" y="1381"/>
                  </a:lnTo>
                  <a:cubicBezTo>
                    <a:pt x="464" y="1381"/>
                    <a:pt x="464" y="1381"/>
                    <a:pt x="464" y="1381"/>
                  </a:cubicBezTo>
                  <a:cubicBezTo>
                    <a:pt x="482" y="1381"/>
                    <a:pt x="469" y="1360"/>
                    <a:pt x="426" y="1338"/>
                  </a:cubicBezTo>
                  <a:lnTo>
                    <a:pt x="457" y="1338"/>
                  </a:lnTo>
                  <a:cubicBezTo>
                    <a:pt x="487" y="1369"/>
                    <a:pt x="487" y="1369"/>
                    <a:pt x="487" y="1369"/>
                  </a:cubicBezTo>
                  <a:lnTo>
                    <a:pt x="487" y="1338"/>
                  </a:lnTo>
                  <a:cubicBezTo>
                    <a:pt x="517" y="1369"/>
                    <a:pt x="517" y="1369"/>
                    <a:pt x="517" y="1369"/>
                  </a:cubicBezTo>
                  <a:cubicBezTo>
                    <a:pt x="502" y="1338"/>
                    <a:pt x="502" y="1331"/>
                    <a:pt x="510" y="1331"/>
                  </a:cubicBezTo>
                  <a:cubicBezTo>
                    <a:pt x="512" y="1331"/>
                    <a:pt x="514" y="1331"/>
                    <a:pt x="517" y="1332"/>
                  </a:cubicBezTo>
                  <a:lnTo>
                    <a:pt x="517" y="1332"/>
                  </a:lnTo>
                  <a:cubicBezTo>
                    <a:pt x="517" y="1308"/>
                    <a:pt x="515" y="1308"/>
                    <a:pt x="487" y="1308"/>
                  </a:cubicBezTo>
                  <a:lnTo>
                    <a:pt x="426" y="1277"/>
                  </a:lnTo>
                  <a:lnTo>
                    <a:pt x="457" y="1277"/>
                  </a:lnTo>
                  <a:cubicBezTo>
                    <a:pt x="487" y="1308"/>
                    <a:pt x="487" y="1308"/>
                    <a:pt x="487" y="1308"/>
                  </a:cubicBezTo>
                  <a:cubicBezTo>
                    <a:pt x="502" y="1293"/>
                    <a:pt x="510" y="1285"/>
                    <a:pt x="517" y="1285"/>
                  </a:cubicBezTo>
                  <a:cubicBezTo>
                    <a:pt x="525" y="1285"/>
                    <a:pt x="533" y="1293"/>
                    <a:pt x="548" y="1308"/>
                  </a:cubicBezTo>
                  <a:lnTo>
                    <a:pt x="517" y="1277"/>
                  </a:lnTo>
                  <a:lnTo>
                    <a:pt x="548" y="1277"/>
                  </a:lnTo>
                  <a:cubicBezTo>
                    <a:pt x="548" y="1277"/>
                    <a:pt x="548" y="1264"/>
                    <a:pt x="557" y="1264"/>
                  </a:cubicBezTo>
                  <a:cubicBezTo>
                    <a:pt x="561" y="1264"/>
                    <a:pt x="568" y="1267"/>
                    <a:pt x="578" y="1277"/>
                  </a:cubicBezTo>
                  <a:cubicBezTo>
                    <a:pt x="548" y="1247"/>
                    <a:pt x="548" y="1247"/>
                    <a:pt x="548" y="1247"/>
                  </a:cubicBezTo>
                  <a:lnTo>
                    <a:pt x="517" y="1247"/>
                  </a:lnTo>
                  <a:lnTo>
                    <a:pt x="487" y="1217"/>
                  </a:lnTo>
                  <a:lnTo>
                    <a:pt x="487" y="1217"/>
                  </a:lnTo>
                  <a:cubicBezTo>
                    <a:pt x="487" y="1217"/>
                    <a:pt x="517" y="1217"/>
                    <a:pt x="548" y="1247"/>
                  </a:cubicBezTo>
                  <a:cubicBezTo>
                    <a:pt x="548" y="1232"/>
                    <a:pt x="548" y="1224"/>
                    <a:pt x="552" y="1224"/>
                  </a:cubicBezTo>
                  <a:cubicBezTo>
                    <a:pt x="555" y="1224"/>
                    <a:pt x="563" y="1232"/>
                    <a:pt x="578" y="1247"/>
                  </a:cubicBezTo>
                  <a:cubicBezTo>
                    <a:pt x="578" y="1247"/>
                    <a:pt x="578" y="1246"/>
                    <a:pt x="548" y="1217"/>
                  </a:cubicBezTo>
                  <a:lnTo>
                    <a:pt x="548" y="1217"/>
                  </a:lnTo>
                  <a:cubicBezTo>
                    <a:pt x="578" y="1232"/>
                    <a:pt x="593" y="1239"/>
                    <a:pt x="597" y="1239"/>
                  </a:cubicBezTo>
                  <a:cubicBezTo>
                    <a:pt x="601" y="1239"/>
                    <a:pt x="593" y="1232"/>
                    <a:pt x="578" y="1217"/>
                  </a:cubicBezTo>
                  <a:lnTo>
                    <a:pt x="609" y="1217"/>
                  </a:lnTo>
                  <a:cubicBezTo>
                    <a:pt x="609" y="1217"/>
                    <a:pt x="596" y="1204"/>
                    <a:pt x="578" y="1186"/>
                  </a:cubicBezTo>
                  <a:lnTo>
                    <a:pt x="581" y="1186"/>
                  </a:lnTo>
                  <a:cubicBezTo>
                    <a:pt x="594" y="1196"/>
                    <a:pt x="603" y="1201"/>
                    <a:pt x="605" y="1201"/>
                  </a:cubicBezTo>
                  <a:cubicBezTo>
                    <a:pt x="607" y="1201"/>
                    <a:pt x="603" y="1196"/>
                    <a:pt x="590" y="1186"/>
                  </a:cubicBezTo>
                  <a:lnTo>
                    <a:pt x="609" y="1186"/>
                  </a:lnTo>
                  <a:cubicBezTo>
                    <a:pt x="601" y="1178"/>
                    <a:pt x="590" y="1168"/>
                    <a:pt x="580" y="1157"/>
                  </a:cubicBezTo>
                  <a:lnTo>
                    <a:pt x="580" y="1157"/>
                  </a:lnTo>
                  <a:cubicBezTo>
                    <a:pt x="602" y="1179"/>
                    <a:pt x="611" y="1189"/>
                    <a:pt x="613" y="1189"/>
                  </a:cubicBezTo>
                  <a:cubicBezTo>
                    <a:pt x="616" y="1189"/>
                    <a:pt x="598" y="1165"/>
                    <a:pt x="580" y="1130"/>
                  </a:cubicBezTo>
                  <a:lnTo>
                    <a:pt x="580" y="1130"/>
                  </a:lnTo>
                  <a:cubicBezTo>
                    <a:pt x="589" y="1137"/>
                    <a:pt x="598" y="1145"/>
                    <a:pt x="609" y="1156"/>
                  </a:cubicBezTo>
                  <a:cubicBezTo>
                    <a:pt x="578" y="1126"/>
                    <a:pt x="578" y="1125"/>
                    <a:pt x="578" y="1125"/>
                  </a:cubicBezTo>
                  <a:lnTo>
                    <a:pt x="578" y="1125"/>
                  </a:lnTo>
                  <a:cubicBezTo>
                    <a:pt x="578" y="1125"/>
                    <a:pt x="578" y="1125"/>
                    <a:pt x="578" y="1125"/>
                  </a:cubicBezTo>
                  <a:cubicBezTo>
                    <a:pt x="567" y="1114"/>
                    <a:pt x="556" y="1103"/>
                    <a:pt x="548" y="1095"/>
                  </a:cubicBezTo>
                  <a:lnTo>
                    <a:pt x="548" y="1095"/>
                  </a:lnTo>
                  <a:cubicBezTo>
                    <a:pt x="556" y="1103"/>
                    <a:pt x="562" y="1107"/>
                    <a:pt x="566" y="1108"/>
                  </a:cubicBezTo>
                  <a:lnTo>
                    <a:pt x="566" y="1108"/>
                  </a:lnTo>
                  <a:cubicBezTo>
                    <a:pt x="565" y="1105"/>
                    <a:pt x="567" y="1103"/>
                    <a:pt x="571" y="1103"/>
                  </a:cubicBezTo>
                  <a:cubicBezTo>
                    <a:pt x="573" y="1103"/>
                    <a:pt x="576" y="1103"/>
                    <a:pt x="580" y="1105"/>
                  </a:cubicBezTo>
                  <a:lnTo>
                    <a:pt x="580" y="1105"/>
                  </a:lnTo>
                  <a:cubicBezTo>
                    <a:pt x="578" y="1099"/>
                    <a:pt x="578" y="1095"/>
                    <a:pt x="578" y="1095"/>
                  </a:cubicBezTo>
                  <a:lnTo>
                    <a:pt x="578" y="1095"/>
                  </a:lnTo>
                  <a:cubicBezTo>
                    <a:pt x="578" y="1095"/>
                    <a:pt x="578" y="1095"/>
                    <a:pt x="609" y="1125"/>
                  </a:cubicBezTo>
                  <a:cubicBezTo>
                    <a:pt x="639" y="1156"/>
                    <a:pt x="639" y="1156"/>
                    <a:pt x="639" y="1156"/>
                  </a:cubicBezTo>
                  <a:cubicBezTo>
                    <a:pt x="639" y="1141"/>
                    <a:pt x="639" y="1133"/>
                    <a:pt x="643" y="1133"/>
                  </a:cubicBezTo>
                  <a:cubicBezTo>
                    <a:pt x="647" y="1133"/>
                    <a:pt x="654" y="1141"/>
                    <a:pt x="669" y="1156"/>
                  </a:cubicBezTo>
                  <a:cubicBezTo>
                    <a:pt x="669" y="1156"/>
                    <a:pt x="669" y="1125"/>
                    <a:pt x="639" y="1125"/>
                  </a:cubicBezTo>
                  <a:lnTo>
                    <a:pt x="609" y="1095"/>
                  </a:lnTo>
                  <a:lnTo>
                    <a:pt x="669" y="1095"/>
                  </a:lnTo>
                  <a:cubicBezTo>
                    <a:pt x="654" y="1065"/>
                    <a:pt x="654" y="1057"/>
                    <a:pt x="662" y="1057"/>
                  </a:cubicBezTo>
                  <a:cubicBezTo>
                    <a:pt x="663" y="1057"/>
                    <a:pt x="664" y="1057"/>
                    <a:pt x="666" y="1057"/>
                  </a:cubicBezTo>
                  <a:lnTo>
                    <a:pt x="666" y="1057"/>
                  </a:lnTo>
                  <a:cubicBezTo>
                    <a:pt x="651" y="1027"/>
                    <a:pt x="644" y="1014"/>
                    <a:pt x="647" y="1014"/>
                  </a:cubicBezTo>
                  <a:lnTo>
                    <a:pt x="647" y="1014"/>
                  </a:lnTo>
                  <a:cubicBezTo>
                    <a:pt x="649" y="1014"/>
                    <a:pt x="657" y="1022"/>
                    <a:pt x="669" y="1034"/>
                  </a:cubicBezTo>
                  <a:cubicBezTo>
                    <a:pt x="639" y="1034"/>
                    <a:pt x="669" y="1034"/>
                    <a:pt x="700" y="1065"/>
                  </a:cubicBezTo>
                  <a:cubicBezTo>
                    <a:pt x="730" y="1065"/>
                    <a:pt x="700" y="1034"/>
                    <a:pt x="700" y="1034"/>
                  </a:cubicBezTo>
                  <a:cubicBezTo>
                    <a:pt x="700" y="1004"/>
                    <a:pt x="700" y="1004"/>
                    <a:pt x="700" y="1004"/>
                  </a:cubicBezTo>
                  <a:cubicBezTo>
                    <a:pt x="720" y="1004"/>
                    <a:pt x="727" y="1017"/>
                    <a:pt x="729" y="1017"/>
                  </a:cubicBezTo>
                  <a:cubicBezTo>
                    <a:pt x="730" y="1017"/>
                    <a:pt x="730" y="1014"/>
                    <a:pt x="730" y="1004"/>
                  </a:cubicBezTo>
                  <a:cubicBezTo>
                    <a:pt x="703" y="976"/>
                    <a:pt x="700" y="974"/>
                    <a:pt x="700" y="973"/>
                  </a:cubicBezTo>
                  <a:lnTo>
                    <a:pt x="700" y="973"/>
                  </a:lnTo>
                  <a:cubicBezTo>
                    <a:pt x="709" y="982"/>
                    <a:pt x="718" y="986"/>
                    <a:pt x="726" y="986"/>
                  </a:cubicBezTo>
                  <a:cubicBezTo>
                    <a:pt x="745" y="986"/>
                    <a:pt x="761" y="964"/>
                    <a:pt x="761" y="943"/>
                  </a:cubicBezTo>
                  <a:cubicBezTo>
                    <a:pt x="745" y="928"/>
                    <a:pt x="745" y="920"/>
                    <a:pt x="749" y="916"/>
                  </a:cubicBezTo>
                  <a:lnTo>
                    <a:pt x="749" y="916"/>
                  </a:lnTo>
                  <a:cubicBezTo>
                    <a:pt x="753" y="918"/>
                    <a:pt x="757" y="919"/>
                    <a:pt x="761" y="921"/>
                  </a:cubicBezTo>
                  <a:lnTo>
                    <a:pt x="761" y="921"/>
                  </a:lnTo>
                  <a:cubicBezTo>
                    <a:pt x="757" y="919"/>
                    <a:pt x="753" y="918"/>
                    <a:pt x="749" y="916"/>
                  </a:cubicBezTo>
                  <a:lnTo>
                    <a:pt x="749" y="916"/>
                  </a:lnTo>
                  <a:cubicBezTo>
                    <a:pt x="749" y="916"/>
                    <a:pt x="749" y="916"/>
                    <a:pt x="749" y="916"/>
                  </a:cubicBezTo>
                  <a:lnTo>
                    <a:pt x="749" y="916"/>
                  </a:lnTo>
                  <a:cubicBezTo>
                    <a:pt x="738" y="913"/>
                    <a:pt x="730" y="913"/>
                    <a:pt x="730" y="913"/>
                  </a:cubicBezTo>
                  <a:cubicBezTo>
                    <a:pt x="737" y="913"/>
                    <a:pt x="743" y="914"/>
                    <a:pt x="749" y="916"/>
                  </a:cubicBezTo>
                  <a:lnTo>
                    <a:pt x="749" y="916"/>
                  </a:lnTo>
                  <a:cubicBezTo>
                    <a:pt x="753" y="913"/>
                    <a:pt x="761" y="913"/>
                    <a:pt x="761" y="913"/>
                  </a:cubicBezTo>
                  <a:cubicBezTo>
                    <a:pt x="761" y="913"/>
                    <a:pt x="761" y="913"/>
                    <a:pt x="761" y="913"/>
                  </a:cubicBezTo>
                  <a:lnTo>
                    <a:pt x="761" y="913"/>
                  </a:lnTo>
                  <a:cubicBezTo>
                    <a:pt x="773" y="919"/>
                    <a:pt x="783" y="924"/>
                    <a:pt x="791" y="928"/>
                  </a:cubicBezTo>
                  <a:lnTo>
                    <a:pt x="791" y="928"/>
                  </a:lnTo>
                  <a:cubicBezTo>
                    <a:pt x="791" y="924"/>
                    <a:pt x="791" y="919"/>
                    <a:pt x="791" y="913"/>
                  </a:cubicBezTo>
                  <a:cubicBezTo>
                    <a:pt x="776" y="882"/>
                    <a:pt x="768" y="867"/>
                    <a:pt x="772" y="867"/>
                  </a:cubicBezTo>
                  <a:lnTo>
                    <a:pt x="772" y="867"/>
                  </a:lnTo>
                  <a:cubicBezTo>
                    <a:pt x="776" y="867"/>
                    <a:pt x="791" y="882"/>
                    <a:pt x="821" y="913"/>
                  </a:cubicBezTo>
                  <a:lnTo>
                    <a:pt x="821" y="913"/>
                  </a:lnTo>
                  <a:lnTo>
                    <a:pt x="821" y="913"/>
                  </a:lnTo>
                  <a:cubicBezTo>
                    <a:pt x="822" y="913"/>
                    <a:pt x="835" y="926"/>
                    <a:pt x="844" y="926"/>
                  </a:cubicBezTo>
                  <a:cubicBezTo>
                    <a:pt x="848" y="926"/>
                    <a:pt x="852" y="923"/>
                    <a:pt x="852" y="913"/>
                  </a:cubicBezTo>
                  <a:cubicBezTo>
                    <a:pt x="882" y="913"/>
                    <a:pt x="882" y="913"/>
                    <a:pt x="852" y="883"/>
                  </a:cubicBezTo>
                  <a:lnTo>
                    <a:pt x="852" y="883"/>
                  </a:lnTo>
                  <a:cubicBezTo>
                    <a:pt x="857" y="887"/>
                    <a:pt x="882" y="913"/>
                    <a:pt x="882" y="913"/>
                  </a:cubicBezTo>
                  <a:cubicBezTo>
                    <a:pt x="882" y="913"/>
                    <a:pt x="882" y="913"/>
                    <a:pt x="913" y="943"/>
                  </a:cubicBezTo>
                  <a:cubicBezTo>
                    <a:pt x="895" y="907"/>
                    <a:pt x="887" y="893"/>
                    <a:pt x="890" y="893"/>
                  </a:cubicBezTo>
                  <a:lnTo>
                    <a:pt x="890" y="893"/>
                  </a:lnTo>
                  <a:cubicBezTo>
                    <a:pt x="893" y="893"/>
                    <a:pt x="900" y="900"/>
                    <a:pt x="913" y="913"/>
                  </a:cubicBezTo>
                  <a:cubicBezTo>
                    <a:pt x="913" y="913"/>
                    <a:pt x="913" y="882"/>
                    <a:pt x="882" y="852"/>
                  </a:cubicBezTo>
                  <a:lnTo>
                    <a:pt x="913" y="852"/>
                  </a:lnTo>
                  <a:cubicBezTo>
                    <a:pt x="913" y="852"/>
                    <a:pt x="913" y="852"/>
                    <a:pt x="913" y="852"/>
                  </a:cubicBezTo>
                  <a:lnTo>
                    <a:pt x="913" y="852"/>
                  </a:lnTo>
                  <a:cubicBezTo>
                    <a:pt x="913" y="869"/>
                    <a:pt x="923" y="887"/>
                    <a:pt x="925" y="887"/>
                  </a:cubicBezTo>
                  <a:cubicBezTo>
                    <a:pt x="927" y="887"/>
                    <a:pt x="925" y="877"/>
                    <a:pt x="913" y="852"/>
                  </a:cubicBezTo>
                  <a:lnTo>
                    <a:pt x="913" y="852"/>
                  </a:lnTo>
                  <a:cubicBezTo>
                    <a:pt x="924" y="863"/>
                    <a:pt x="931" y="874"/>
                    <a:pt x="935" y="882"/>
                  </a:cubicBezTo>
                  <a:lnTo>
                    <a:pt x="935" y="882"/>
                  </a:lnTo>
                  <a:cubicBezTo>
                    <a:pt x="939" y="890"/>
                    <a:pt x="943" y="901"/>
                    <a:pt x="943" y="913"/>
                  </a:cubicBezTo>
                  <a:cubicBezTo>
                    <a:pt x="956" y="925"/>
                    <a:pt x="963" y="933"/>
                    <a:pt x="965" y="933"/>
                  </a:cubicBezTo>
                  <a:cubicBezTo>
                    <a:pt x="968" y="933"/>
                    <a:pt x="961" y="918"/>
                    <a:pt x="943" y="882"/>
                  </a:cubicBezTo>
                  <a:cubicBezTo>
                    <a:pt x="943" y="882"/>
                    <a:pt x="943" y="882"/>
                    <a:pt x="928" y="852"/>
                  </a:cubicBezTo>
                  <a:lnTo>
                    <a:pt x="943" y="852"/>
                  </a:lnTo>
                  <a:cubicBezTo>
                    <a:pt x="913" y="822"/>
                    <a:pt x="913" y="821"/>
                    <a:pt x="913" y="821"/>
                  </a:cubicBezTo>
                  <a:lnTo>
                    <a:pt x="913" y="821"/>
                  </a:lnTo>
                  <a:cubicBezTo>
                    <a:pt x="913" y="821"/>
                    <a:pt x="913" y="821"/>
                    <a:pt x="913" y="821"/>
                  </a:cubicBezTo>
                  <a:lnTo>
                    <a:pt x="943" y="821"/>
                  </a:lnTo>
                  <a:cubicBezTo>
                    <a:pt x="973" y="852"/>
                    <a:pt x="973" y="852"/>
                    <a:pt x="973" y="852"/>
                  </a:cubicBezTo>
                  <a:cubicBezTo>
                    <a:pt x="973" y="852"/>
                    <a:pt x="931" y="810"/>
                    <a:pt x="900" y="761"/>
                  </a:cubicBezTo>
                  <a:lnTo>
                    <a:pt x="913" y="761"/>
                  </a:lnTo>
                  <a:lnTo>
                    <a:pt x="943" y="791"/>
                  </a:lnTo>
                  <a:cubicBezTo>
                    <a:pt x="943" y="791"/>
                    <a:pt x="943" y="791"/>
                    <a:pt x="943" y="761"/>
                  </a:cubicBezTo>
                  <a:cubicBezTo>
                    <a:pt x="943" y="757"/>
                    <a:pt x="943" y="754"/>
                    <a:pt x="942" y="751"/>
                  </a:cubicBezTo>
                  <a:lnTo>
                    <a:pt x="942" y="751"/>
                  </a:lnTo>
                  <a:cubicBezTo>
                    <a:pt x="942" y="751"/>
                    <a:pt x="943" y="752"/>
                    <a:pt x="943" y="752"/>
                  </a:cubicBezTo>
                  <a:lnTo>
                    <a:pt x="943" y="752"/>
                  </a:lnTo>
                  <a:cubicBezTo>
                    <a:pt x="943" y="754"/>
                    <a:pt x="943" y="757"/>
                    <a:pt x="943" y="761"/>
                  </a:cubicBezTo>
                  <a:lnTo>
                    <a:pt x="949" y="761"/>
                  </a:lnTo>
                  <a:cubicBezTo>
                    <a:pt x="952" y="765"/>
                    <a:pt x="955" y="770"/>
                    <a:pt x="958" y="774"/>
                  </a:cubicBezTo>
                  <a:lnTo>
                    <a:pt x="958" y="774"/>
                  </a:lnTo>
                  <a:cubicBezTo>
                    <a:pt x="953" y="770"/>
                    <a:pt x="948" y="766"/>
                    <a:pt x="943" y="761"/>
                  </a:cubicBezTo>
                  <a:lnTo>
                    <a:pt x="943" y="761"/>
                  </a:lnTo>
                  <a:lnTo>
                    <a:pt x="973" y="791"/>
                  </a:lnTo>
                  <a:cubicBezTo>
                    <a:pt x="998" y="791"/>
                    <a:pt x="983" y="791"/>
                    <a:pt x="959" y="775"/>
                  </a:cubicBezTo>
                  <a:lnTo>
                    <a:pt x="959" y="775"/>
                  </a:lnTo>
                  <a:cubicBezTo>
                    <a:pt x="956" y="769"/>
                    <a:pt x="953" y="765"/>
                    <a:pt x="951" y="761"/>
                  </a:cubicBezTo>
                  <a:lnTo>
                    <a:pt x="1004" y="761"/>
                  </a:lnTo>
                  <a:cubicBezTo>
                    <a:pt x="996" y="752"/>
                    <a:pt x="984" y="741"/>
                    <a:pt x="973" y="730"/>
                  </a:cubicBezTo>
                  <a:cubicBezTo>
                    <a:pt x="973" y="700"/>
                    <a:pt x="943" y="670"/>
                    <a:pt x="913" y="640"/>
                  </a:cubicBezTo>
                  <a:lnTo>
                    <a:pt x="913" y="640"/>
                  </a:lnTo>
                  <a:cubicBezTo>
                    <a:pt x="922" y="649"/>
                    <a:pt x="933" y="659"/>
                    <a:pt x="943" y="669"/>
                  </a:cubicBezTo>
                  <a:cubicBezTo>
                    <a:pt x="973" y="700"/>
                    <a:pt x="1004" y="730"/>
                    <a:pt x="1004" y="730"/>
                  </a:cubicBezTo>
                  <a:lnTo>
                    <a:pt x="1004" y="730"/>
                  </a:lnTo>
                  <a:lnTo>
                    <a:pt x="1004" y="730"/>
                  </a:lnTo>
                  <a:cubicBezTo>
                    <a:pt x="1039" y="748"/>
                    <a:pt x="1064" y="765"/>
                    <a:pt x="1073" y="765"/>
                  </a:cubicBezTo>
                  <a:cubicBezTo>
                    <a:pt x="1079" y="765"/>
                    <a:pt x="1077" y="756"/>
                    <a:pt x="1065" y="730"/>
                  </a:cubicBezTo>
                  <a:lnTo>
                    <a:pt x="1065" y="730"/>
                  </a:lnTo>
                  <a:cubicBezTo>
                    <a:pt x="1065" y="730"/>
                    <a:pt x="1065" y="731"/>
                    <a:pt x="1065" y="731"/>
                  </a:cubicBezTo>
                  <a:lnTo>
                    <a:pt x="1065" y="731"/>
                  </a:lnTo>
                  <a:cubicBezTo>
                    <a:pt x="1080" y="746"/>
                    <a:pt x="1087" y="753"/>
                    <a:pt x="1091" y="753"/>
                  </a:cubicBezTo>
                  <a:cubicBezTo>
                    <a:pt x="1095" y="753"/>
                    <a:pt x="1095" y="745"/>
                    <a:pt x="1095" y="730"/>
                  </a:cubicBezTo>
                  <a:lnTo>
                    <a:pt x="1065" y="700"/>
                  </a:lnTo>
                  <a:cubicBezTo>
                    <a:pt x="1065" y="690"/>
                    <a:pt x="1068" y="686"/>
                    <a:pt x="1072" y="686"/>
                  </a:cubicBezTo>
                  <a:cubicBezTo>
                    <a:pt x="1081" y="686"/>
                    <a:pt x="1095" y="700"/>
                    <a:pt x="1095" y="700"/>
                  </a:cubicBezTo>
                  <a:cubicBezTo>
                    <a:pt x="1082" y="687"/>
                    <a:pt x="1074" y="677"/>
                    <a:pt x="1068" y="670"/>
                  </a:cubicBezTo>
                  <a:lnTo>
                    <a:pt x="1068" y="670"/>
                  </a:lnTo>
                  <a:cubicBezTo>
                    <a:pt x="1076" y="671"/>
                    <a:pt x="1095" y="676"/>
                    <a:pt x="1095" y="700"/>
                  </a:cubicBezTo>
                  <a:lnTo>
                    <a:pt x="1095" y="679"/>
                  </a:lnTo>
                  <a:lnTo>
                    <a:pt x="1095" y="679"/>
                  </a:lnTo>
                  <a:cubicBezTo>
                    <a:pt x="1105" y="695"/>
                    <a:pt x="1110" y="708"/>
                    <a:pt x="1106" y="708"/>
                  </a:cubicBezTo>
                  <a:cubicBezTo>
                    <a:pt x="1104" y="708"/>
                    <a:pt x="1101" y="706"/>
                    <a:pt x="1095" y="700"/>
                  </a:cubicBezTo>
                  <a:lnTo>
                    <a:pt x="1095" y="700"/>
                  </a:lnTo>
                  <a:lnTo>
                    <a:pt x="1125" y="730"/>
                  </a:lnTo>
                  <a:lnTo>
                    <a:pt x="1095" y="669"/>
                  </a:lnTo>
                  <a:lnTo>
                    <a:pt x="1095" y="679"/>
                  </a:lnTo>
                  <a:lnTo>
                    <a:pt x="1095" y="679"/>
                  </a:lnTo>
                  <a:cubicBezTo>
                    <a:pt x="1093" y="676"/>
                    <a:pt x="1091" y="673"/>
                    <a:pt x="1089" y="669"/>
                  </a:cubicBezTo>
                  <a:lnTo>
                    <a:pt x="1095" y="669"/>
                  </a:lnTo>
                  <a:cubicBezTo>
                    <a:pt x="1093" y="669"/>
                    <a:pt x="1091" y="669"/>
                    <a:pt x="1089" y="669"/>
                  </a:cubicBezTo>
                  <a:lnTo>
                    <a:pt x="1089" y="669"/>
                  </a:lnTo>
                  <a:cubicBezTo>
                    <a:pt x="1082" y="658"/>
                    <a:pt x="1073" y="648"/>
                    <a:pt x="1065" y="639"/>
                  </a:cubicBezTo>
                  <a:lnTo>
                    <a:pt x="1095" y="639"/>
                  </a:lnTo>
                  <a:cubicBezTo>
                    <a:pt x="1065" y="609"/>
                    <a:pt x="1065" y="578"/>
                    <a:pt x="1065" y="578"/>
                  </a:cubicBezTo>
                  <a:lnTo>
                    <a:pt x="1065" y="578"/>
                  </a:lnTo>
                  <a:cubicBezTo>
                    <a:pt x="1095" y="639"/>
                    <a:pt x="1125" y="669"/>
                    <a:pt x="1125" y="669"/>
                  </a:cubicBezTo>
                  <a:lnTo>
                    <a:pt x="1156" y="669"/>
                  </a:lnTo>
                  <a:cubicBezTo>
                    <a:pt x="1154" y="668"/>
                    <a:pt x="1153" y="667"/>
                    <a:pt x="1152" y="666"/>
                  </a:cubicBezTo>
                  <a:lnTo>
                    <a:pt x="1152" y="666"/>
                  </a:lnTo>
                  <a:cubicBezTo>
                    <a:pt x="1165" y="678"/>
                    <a:pt x="1172" y="685"/>
                    <a:pt x="1175" y="685"/>
                  </a:cubicBezTo>
                  <a:cubicBezTo>
                    <a:pt x="1179" y="685"/>
                    <a:pt x="1171" y="669"/>
                    <a:pt x="1156" y="639"/>
                  </a:cubicBezTo>
                  <a:lnTo>
                    <a:pt x="1156" y="639"/>
                  </a:lnTo>
                  <a:cubicBezTo>
                    <a:pt x="1156" y="639"/>
                    <a:pt x="1156" y="639"/>
                    <a:pt x="1156" y="640"/>
                  </a:cubicBezTo>
                  <a:lnTo>
                    <a:pt x="1156" y="640"/>
                  </a:lnTo>
                  <a:cubicBezTo>
                    <a:pt x="1169" y="652"/>
                    <a:pt x="1176" y="659"/>
                    <a:pt x="1178" y="659"/>
                  </a:cubicBezTo>
                  <a:cubicBezTo>
                    <a:pt x="1181" y="659"/>
                    <a:pt x="1174" y="644"/>
                    <a:pt x="1156" y="609"/>
                  </a:cubicBezTo>
                  <a:cubicBezTo>
                    <a:pt x="1156" y="609"/>
                    <a:pt x="1156" y="578"/>
                    <a:pt x="1125" y="548"/>
                  </a:cubicBezTo>
                  <a:lnTo>
                    <a:pt x="1103" y="503"/>
                  </a:lnTo>
                  <a:lnTo>
                    <a:pt x="1103" y="503"/>
                  </a:lnTo>
                  <a:cubicBezTo>
                    <a:pt x="1115" y="520"/>
                    <a:pt x="1133" y="545"/>
                    <a:pt x="1156" y="578"/>
                  </a:cubicBezTo>
                  <a:lnTo>
                    <a:pt x="1186" y="639"/>
                  </a:lnTo>
                  <a:lnTo>
                    <a:pt x="1186" y="639"/>
                  </a:lnTo>
                  <a:cubicBezTo>
                    <a:pt x="1186" y="609"/>
                    <a:pt x="1156" y="579"/>
                    <a:pt x="1156" y="578"/>
                  </a:cubicBezTo>
                  <a:lnTo>
                    <a:pt x="1156" y="578"/>
                  </a:lnTo>
                  <a:cubicBezTo>
                    <a:pt x="1156" y="578"/>
                    <a:pt x="1157" y="580"/>
                    <a:pt x="1186" y="609"/>
                  </a:cubicBezTo>
                  <a:cubicBezTo>
                    <a:pt x="1182" y="601"/>
                    <a:pt x="1179" y="594"/>
                    <a:pt x="1176" y="588"/>
                  </a:cubicBezTo>
                  <a:lnTo>
                    <a:pt x="1176" y="588"/>
                  </a:lnTo>
                  <a:lnTo>
                    <a:pt x="1217" y="609"/>
                  </a:lnTo>
                  <a:cubicBezTo>
                    <a:pt x="1209" y="601"/>
                    <a:pt x="1199" y="591"/>
                    <a:pt x="1186" y="578"/>
                  </a:cubicBezTo>
                  <a:cubicBezTo>
                    <a:pt x="1156" y="548"/>
                    <a:pt x="1156" y="548"/>
                    <a:pt x="1186" y="548"/>
                  </a:cubicBezTo>
                  <a:cubicBezTo>
                    <a:pt x="1186" y="548"/>
                    <a:pt x="1186" y="548"/>
                    <a:pt x="1186" y="578"/>
                  </a:cubicBezTo>
                  <a:cubicBezTo>
                    <a:pt x="1186" y="563"/>
                    <a:pt x="1186" y="555"/>
                    <a:pt x="1190" y="555"/>
                  </a:cubicBezTo>
                  <a:cubicBezTo>
                    <a:pt x="1194" y="555"/>
                    <a:pt x="1201" y="563"/>
                    <a:pt x="1217" y="578"/>
                  </a:cubicBezTo>
                  <a:cubicBezTo>
                    <a:pt x="1186" y="517"/>
                    <a:pt x="1156" y="487"/>
                    <a:pt x="1156" y="487"/>
                  </a:cubicBezTo>
                  <a:cubicBezTo>
                    <a:pt x="1156" y="487"/>
                    <a:pt x="1156" y="487"/>
                    <a:pt x="1138" y="451"/>
                  </a:cubicBezTo>
                  <a:lnTo>
                    <a:pt x="1138" y="451"/>
                  </a:lnTo>
                  <a:cubicBezTo>
                    <a:pt x="1137" y="453"/>
                    <a:pt x="1135" y="455"/>
                    <a:pt x="1133" y="455"/>
                  </a:cubicBezTo>
                  <a:lnTo>
                    <a:pt x="1133" y="455"/>
                  </a:lnTo>
                  <a:cubicBezTo>
                    <a:pt x="1129" y="447"/>
                    <a:pt x="1125" y="437"/>
                    <a:pt x="1125" y="426"/>
                  </a:cubicBezTo>
                  <a:lnTo>
                    <a:pt x="1125" y="426"/>
                  </a:lnTo>
                  <a:lnTo>
                    <a:pt x="1125" y="426"/>
                  </a:lnTo>
                  <a:lnTo>
                    <a:pt x="1125" y="426"/>
                  </a:lnTo>
                  <a:cubicBezTo>
                    <a:pt x="1125" y="426"/>
                    <a:pt x="1125" y="426"/>
                    <a:pt x="1125" y="426"/>
                  </a:cubicBezTo>
                  <a:cubicBezTo>
                    <a:pt x="1131" y="421"/>
                    <a:pt x="1135" y="414"/>
                    <a:pt x="1137" y="407"/>
                  </a:cubicBezTo>
                  <a:lnTo>
                    <a:pt x="1137" y="407"/>
                  </a:lnTo>
                  <a:cubicBezTo>
                    <a:pt x="1142" y="413"/>
                    <a:pt x="1146" y="416"/>
                    <a:pt x="1147" y="416"/>
                  </a:cubicBezTo>
                  <a:cubicBezTo>
                    <a:pt x="1150" y="416"/>
                    <a:pt x="1147" y="409"/>
                    <a:pt x="1139" y="393"/>
                  </a:cubicBezTo>
                  <a:lnTo>
                    <a:pt x="1139" y="393"/>
                  </a:lnTo>
                  <a:cubicBezTo>
                    <a:pt x="1139" y="397"/>
                    <a:pt x="1138" y="402"/>
                    <a:pt x="1137" y="407"/>
                  </a:cubicBezTo>
                  <a:lnTo>
                    <a:pt x="1137" y="407"/>
                  </a:lnTo>
                  <a:cubicBezTo>
                    <a:pt x="1133" y="404"/>
                    <a:pt x="1130" y="400"/>
                    <a:pt x="1125" y="396"/>
                  </a:cubicBezTo>
                  <a:cubicBezTo>
                    <a:pt x="1095" y="335"/>
                    <a:pt x="1095" y="335"/>
                    <a:pt x="1095" y="335"/>
                  </a:cubicBezTo>
                  <a:lnTo>
                    <a:pt x="1065" y="305"/>
                  </a:lnTo>
                  <a:cubicBezTo>
                    <a:pt x="1065" y="301"/>
                    <a:pt x="1064" y="297"/>
                    <a:pt x="1063" y="294"/>
                  </a:cubicBezTo>
                  <a:lnTo>
                    <a:pt x="1063" y="294"/>
                  </a:lnTo>
                  <a:cubicBezTo>
                    <a:pt x="1063" y="294"/>
                    <a:pt x="1063" y="294"/>
                    <a:pt x="1062" y="294"/>
                  </a:cubicBezTo>
                  <a:cubicBezTo>
                    <a:pt x="1059" y="294"/>
                    <a:pt x="1052" y="279"/>
                    <a:pt x="1034" y="244"/>
                  </a:cubicBezTo>
                  <a:lnTo>
                    <a:pt x="1034" y="244"/>
                  </a:lnTo>
                  <a:cubicBezTo>
                    <a:pt x="1034" y="244"/>
                    <a:pt x="1034" y="244"/>
                    <a:pt x="1034" y="244"/>
                  </a:cubicBezTo>
                  <a:cubicBezTo>
                    <a:pt x="1022" y="231"/>
                    <a:pt x="1014" y="224"/>
                    <a:pt x="1012" y="2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8"/>
            <p:cNvSpPr/>
            <p:nvPr/>
          </p:nvSpPr>
          <p:spPr>
            <a:xfrm>
              <a:off x="1976841" y="2578168"/>
              <a:ext cx="80074" cy="73343"/>
            </a:xfrm>
            <a:custGeom>
              <a:avLst/>
              <a:gdLst/>
              <a:ahLst/>
              <a:cxnLst/>
              <a:rect l="l" t="t" r="r" b="b"/>
              <a:pathLst>
                <a:path w="3010" h="2757" extrusionOk="0">
                  <a:moveTo>
                    <a:pt x="1846" y="0"/>
                  </a:moveTo>
                  <a:cubicBezTo>
                    <a:pt x="1788" y="0"/>
                    <a:pt x="1729" y="14"/>
                    <a:pt x="1673" y="42"/>
                  </a:cubicBezTo>
                  <a:lnTo>
                    <a:pt x="882" y="407"/>
                  </a:lnTo>
                  <a:cubicBezTo>
                    <a:pt x="274" y="711"/>
                    <a:pt x="1" y="1440"/>
                    <a:pt x="305" y="2079"/>
                  </a:cubicBezTo>
                  <a:cubicBezTo>
                    <a:pt x="520" y="2509"/>
                    <a:pt x="948" y="2757"/>
                    <a:pt x="1396" y="2757"/>
                  </a:cubicBezTo>
                  <a:cubicBezTo>
                    <a:pt x="1581" y="2757"/>
                    <a:pt x="1769" y="2714"/>
                    <a:pt x="1946" y="2626"/>
                  </a:cubicBezTo>
                  <a:lnTo>
                    <a:pt x="2736" y="2261"/>
                  </a:lnTo>
                  <a:cubicBezTo>
                    <a:pt x="2919" y="2170"/>
                    <a:pt x="3010" y="1957"/>
                    <a:pt x="2919" y="1775"/>
                  </a:cubicBezTo>
                  <a:lnTo>
                    <a:pt x="2159" y="194"/>
                  </a:lnTo>
                  <a:cubicBezTo>
                    <a:pt x="2096" y="68"/>
                    <a:pt x="1975" y="0"/>
                    <a:pt x="1846" y="0"/>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8"/>
            <p:cNvSpPr/>
            <p:nvPr/>
          </p:nvSpPr>
          <p:spPr>
            <a:xfrm>
              <a:off x="1968754" y="2567953"/>
              <a:ext cx="96248" cy="95237"/>
            </a:xfrm>
            <a:custGeom>
              <a:avLst/>
              <a:gdLst/>
              <a:ahLst/>
              <a:cxnLst/>
              <a:rect l="l" t="t" r="r" b="b"/>
              <a:pathLst>
                <a:path w="3618" h="3580" extrusionOk="0">
                  <a:moveTo>
                    <a:pt x="2558" y="312"/>
                  </a:moveTo>
                  <a:cubicBezTo>
                    <a:pt x="2562" y="312"/>
                    <a:pt x="2569" y="320"/>
                    <a:pt x="2584" y="335"/>
                  </a:cubicBezTo>
                  <a:lnTo>
                    <a:pt x="2554" y="335"/>
                  </a:lnTo>
                  <a:cubicBezTo>
                    <a:pt x="2554" y="320"/>
                    <a:pt x="2554" y="312"/>
                    <a:pt x="2558" y="312"/>
                  </a:cubicBezTo>
                  <a:close/>
                  <a:moveTo>
                    <a:pt x="2037" y="305"/>
                  </a:moveTo>
                  <a:cubicBezTo>
                    <a:pt x="2037" y="305"/>
                    <a:pt x="2037" y="305"/>
                    <a:pt x="2037" y="335"/>
                  </a:cubicBezTo>
                  <a:cubicBezTo>
                    <a:pt x="2028" y="326"/>
                    <a:pt x="2022" y="322"/>
                    <a:pt x="2018" y="322"/>
                  </a:cubicBezTo>
                  <a:cubicBezTo>
                    <a:pt x="2007" y="322"/>
                    <a:pt x="2007" y="344"/>
                    <a:pt x="2007" y="365"/>
                  </a:cubicBezTo>
                  <a:lnTo>
                    <a:pt x="2007" y="365"/>
                  </a:lnTo>
                  <a:cubicBezTo>
                    <a:pt x="2007" y="305"/>
                    <a:pt x="2007" y="305"/>
                    <a:pt x="2037" y="305"/>
                  </a:cubicBezTo>
                  <a:close/>
                  <a:moveTo>
                    <a:pt x="1977" y="305"/>
                  </a:moveTo>
                  <a:cubicBezTo>
                    <a:pt x="1977" y="305"/>
                    <a:pt x="1977" y="335"/>
                    <a:pt x="1977" y="365"/>
                  </a:cubicBezTo>
                  <a:lnTo>
                    <a:pt x="1946" y="365"/>
                  </a:lnTo>
                  <a:cubicBezTo>
                    <a:pt x="1946" y="335"/>
                    <a:pt x="1946" y="305"/>
                    <a:pt x="1977" y="305"/>
                  </a:cubicBezTo>
                  <a:close/>
                  <a:moveTo>
                    <a:pt x="1673" y="365"/>
                  </a:moveTo>
                  <a:cubicBezTo>
                    <a:pt x="1673" y="365"/>
                    <a:pt x="1703" y="365"/>
                    <a:pt x="1673" y="396"/>
                  </a:cubicBezTo>
                  <a:cubicBezTo>
                    <a:pt x="1673" y="396"/>
                    <a:pt x="1673" y="383"/>
                    <a:pt x="1673" y="365"/>
                  </a:cubicBezTo>
                  <a:close/>
                  <a:moveTo>
                    <a:pt x="2596" y="411"/>
                  </a:moveTo>
                  <a:cubicBezTo>
                    <a:pt x="2600" y="411"/>
                    <a:pt x="2584" y="426"/>
                    <a:pt x="2554" y="457"/>
                  </a:cubicBezTo>
                  <a:cubicBezTo>
                    <a:pt x="2524" y="457"/>
                    <a:pt x="2524" y="487"/>
                    <a:pt x="2493" y="487"/>
                  </a:cubicBezTo>
                  <a:lnTo>
                    <a:pt x="2463" y="487"/>
                  </a:lnTo>
                  <a:cubicBezTo>
                    <a:pt x="2463" y="487"/>
                    <a:pt x="2493" y="457"/>
                    <a:pt x="2524" y="457"/>
                  </a:cubicBezTo>
                  <a:cubicBezTo>
                    <a:pt x="2569" y="426"/>
                    <a:pt x="2592" y="411"/>
                    <a:pt x="2596" y="411"/>
                  </a:cubicBezTo>
                  <a:close/>
                  <a:moveTo>
                    <a:pt x="1551" y="487"/>
                  </a:moveTo>
                  <a:cubicBezTo>
                    <a:pt x="1551" y="487"/>
                    <a:pt x="1551" y="487"/>
                    <a:pt x="1551" y="517"/>
                  </a:cubicBezTo>
                  <a:cubicBezTo>
                    <a:pt x="1521" y="487"/>
                    <a:pt x="1551" y="487"/>
                    <a:pt x="1551" y="487"/>
                  </a:cubicBezTo>
                  <a:close/>
                  <a:moveTo>
                    <a:pt x="1247" y="517"/>
                  </a:moveTo>
                  <a:cubicBezTo>
                    <a:pt x="1277" y="517"/>
                    <a:pt x="1277" y="517"/>
                    <a:pt x="1277" y="548"/>
                  </a:cubicBezTo>
                  <a:cubicBezTo>
                    <a:pt x="1277" y="548"/>
                    <a:pt x="1277" y="578"/>
                    <a:pt x="1277" y="578"/>
                  </a:cubicBezTo>
                  <a:lnTo>
                    <a:pt x="1247" y="548"/>
                  </a:lnTo>
                  <a:cubicBezTo>
                    <a:pt x="1247" y="517"/>
                    <a:pt x="1247" y="517"/>
                    <a:pt x="1247" y="517"/>
                  </a:cubicBezTo>
                  <a:close/>
                  <a:moveTo>
                    <a:pt x="1369" y="457"/>
                  </a:moveTo>
                  <a:cubicBezTo>
                    <a:pt x="1369" y="457"/>
                    <a:pt x="1399" y="457"/>
                    <a:pt x="1399" y="487"/>
                  </a:cubicBezTo>
                  <a:cubicBezTo>
                    <a:pt x="1390" y="478"/>
                    <a:pt x="1384" y="474"/>
                    <a:pt x="1380" y="474"/>
                  </a:cubicBezTo>
                  <a:cubicBezTo>
                    <a:pt x="1371" y="474"/>
                    <a:pt x="1378" y="496"/>
                    <a:pt x="1399" y="517"/>
                  </a:cubicBezTo>
                  <a:cubicBezTo>
                    <a:pt x="1399" y="548"/>
                    <a:pt x="1429" y="578"/>
                    <a:pt x="1429" y="578"/>
                  </a:cubicBezTo>
                  <a:cubicBezTo>
                    <a:pt x="1429" y="578"/>
                    <a:pt x="1399" y="548"/>
                    <a:pt x="1369" y="517"/>
                  </a:cubicBezTo>
                  <a:cubicBezTo>
                    <a:pt x="1338" y="487"/>
                    <a:pt x="1338" y="487"/>
                    <a:pt x="1369" y="457"/>
                  </a:cubicBezTo>
                  <a:close/>
                  <a:moveTo>
                    <a:pt x="983" y="532"/>
                  </a:moveTo>
                  <a:cubicBezTo>
                    <a:pt x="992" y="532"/>
                    <a:pt x="1004" y="570"/>
                    <a:pt x="1004" y="608"/>
                  </a:cubicBezTo>
                  <a:cubicBezTo>
                    <a:pt x="973" y="608"/>
                    <a:pt x="973" y="578"/>
                    <a:pt x="973" y="578"/>
                  </a:cubicBezTo>
                  <a:cubicBezTo>
                    <a:pt x="973" y="545"/>
                    <a:pt x="978" y="532"/>
                    <a:pt x="983" y="532"/>
                  </a:cubicBezTo>
                  <a:close/>
                  <a:moveTo>
                    <a:pt x="2797" y="639"/>
                  </a:moveTo>
                  <a:cubicBezTo>
                    <a:pt x="2828" y="639"/>
                    <a:pt x="2828" y="639"/>
                    <a:pt x="2767" y="669"/>
                  </a:cubicBezTo>
                  <a:lnTo>
                    <a:pt x="2706" y="669"/>
                  </a:lnTo>
                  <a:cubicBezTo>
                    <a:pt x="2706" y="639"/>
                    <a:pt x="2736" y="639"/>
                    <a:pt x="2797" y="639"/>
                  </a:cubicBezTo>
                  <a:close/>
                  <a:moveTo>
                    <a:pt x="2706" y="760"/>
                  </a:moveTo>
                  <a:cubicBezTo>
                    <a:pt x="2706" y="760"/>
                    <a:pt x="2676" y="791"/>
                    <a:pt x="2676" y="791"/>
                  </a:cubicBezTo>
                  <a:lnTo>
                    <a:pt x="2645" y="760"/>
                  </a:lnTo>
                  <a:close/>
                  <a:moveTo>
                    <a:pt x="2980" y="760"/>
                  </a:moveTo>
                  <a:cubicBezTo>
                    <a:pt x="2949" y="791"/>
                    <a:pt x="2919" y="791"/>
                    <a:pt x="2919" y="791"/>
                  </a:cubicBezTo>
                  <a:lnTo>
                    <a:pt x="2949" y="791"/>
                  </a:lnTo>
                  <a:lnTo>
                    <a:pt x="2980" y="760"/>
                  </a:lnTo>
                  <a:close/>
                  <a:moveTo>
                    <a:pt x="2980" y="852"/>
                  </a:moveTo>
                  <a:cubicBezTo>
                    <a:pt x="2964" y="867"/>
                    <a:pt x="2949" y="874"/>
                    <a:pt x="2945" y="874"/>
                  </a:cubicBezTo>
                  <a:cubicBezTo>
                    <a:pt x="2942" y="874"/>
                    <a:pt x="2949" y="867"/>
                    <a:pt x="2980" y="852"/>
                  </a:cubicBezTo>
                  <a:close/>
                  <a:moveTo>
                    <a:pt x="1095" y="821"/>
                  </a:moveTo>
                  <a:cubicBezTo>
                    <a:pt x="1095" y="852"/>
                    <a:pt x="1125" y="882"/>
                    <a:pt x="1125" y="882"/>
                  </a:cubicBezTo>
                  <a:cubicBezTo>
                    <a:pt x="1125" y="882"/>
                    <a:pt x="1125" y="852"/>
                    <a:pt x="1095" y="821"/>
                  </a:cubicBezTo>
                  <a:close/>
                  <a:moveTo>
                    <a:pt x="1429" y="943"/>
                  </a:moveTo>
                  <a:cubicBezTo>
                    <a:pt x="1429" y="943"/>
                    <a:pt x="1429" y="973"/>
                    <a:pt x="1460" y="973"/>
                  </a:cubicBezTo>
                  <a:cubicBezTo>
                    <a:pt x="1460" y="973"/>
                    <a:pt x="1460" y="943"/>
                    <a:pt x="1429" y="943"/>
                  </a:cubicBezTo>
                  <a:close/>
                  <a:moveTo>
                    <a:pt x="2919" y="973"/>
                  </a:moveTo>
                  <a:cubicBezTo>
                    <a:pt x="2949" y="973"/>
                    <a:pt x="2919" y="1004"/>
                    <a:pt x="2858" y="1004"/>
                  </a:cubicBezTo>
                  <a:cubicBezTo>
                    <a:pt x="2858" y="1004"/>
                    <a:pt x="2858" y="1004"/>
                    <a:pt x="2858" y="973"/>
                  </a:cubicBezTo>
                  <a:close/>
                  <a:moveTo>
                    <a:pt x="2949" y="1034"/>
                  </a:moveTo>
                  <a:lnTo>
                    <a:pt x="2949" y="1064"/>
                  </a:lnTo>
                  <a:lnTo>
                    <a:pt x="2919" y="1064"/>
                  </a:lnTo>
                  <a:lnTo>
                    <a:pt x="2949" y="1034"/>
                  </a:lnTo>
                  <a:close/>
                  <a:moveTo>
                    <a:pt x="3341" y="1163"/>
                  </a:moveTo>
                  <a:cubicBezTo>
                    <a:pt x="3337" y="1163"/>
                    <a:pt x="3329" y="1171"/>
                    <a:pt x="3314" y="1186"/>
                  </a:cubicBezTo>
                  <a:cubicBezTo>
                    <a:pt x="3314" y="1186"/>
                    <a:pt x="3314" y="1216"/>
                    <a:pt x="3314" y="1216"/>
                  </a:cubicBezTo>
                  <a:cubicBezTo>
                    <a:pt x="3344" y="1186"/>
                    <a:pt x="3344" y="1186"/>
                    <a:pt x="3344" y="1186"/>
                  </a:cubicBezTo>
                  <a:cubicBezTo>
                    <a:pt x="3344" y="1171"/>
                    <a:pt x="3344" y="1163"/>
                    <a:pt x="3341" y="1163"/>
                  </a:cubicBezTo>
                  <a:close/>
                  <a:moveTo>
                    <a:pt x="2949" y="1247"/>
                  </a:moveTo>
                  <a:cubicBezTo>
                    <a:pt x="2949" y="1247"/>
                    <a:pt x="2949" y="1277"/>
                    <a:pt x="2919" y="1277"/>
                  </a:cubicBezTo>
                  <a:lnTo>
                    <a:pt x="2888" y="1277"/>
                  </a:lnTo>
                  <a:cubicBezTo>
                    <a:pt x="2888" y="1277"/>
                    <a:pt x="2919" y="1247"/>
                    <a:pt x="2919" y="1247"/>
                  </a:cubicBezTo>
                  <a:close/>
                  <a:moveTo>
                    <a:pt x="2858" y="1368"/>
                  </a:moveTo>
                  <a:cubicBezTo>
                    <a:pt x="2838" y="1368"/>
                    <a:pt x="2831" y="1382"/>
                    <a:pt x="2838" y="1382"/>
                  </a:cubicBezTo>
                  <a:cubicBezTo>
                    <a:pt x="2841" y="1382"/>
                    <a:pt x="2848" y="1379"/>
                    <a:pt x="2858" y="1368"/>
                  </a:cubicBezTo>
                  <a:close/>
                  <a:moveTo>
                    <a:pt x="3006" y="1406"/>
                  </a:moveTo>
                  <a:cubicBezTo>
                    <a:pt x="3010" y="1406"/>
                    <a:pt x="3010" y="1414"/>
                    <a:pt x="3010" y="1429"/>
                  </a:cubicBezTo>
                  <a:cubicBezTo>
                    <a:pt x="3010" y="1429"/>
                    <a:pt x="3010" y="1460"/>
                    <a:pt x="3010" y="1460"/>
                  </a:cubicBezTo>
                  <a:cubicBezTo>
                    <a:pt x="2980" y="1460"/>
                    <a:pt x="2980" y="1429"/>
                    <a:pt x="2980" y="1429"/>
                  </a:cubicBezTo>
                  <a:cubicBezTo>
                    <a:pt x="2995" y="1414"/>
                    <a:pt x="3002" y="1406"/>
                    <a:pt x="3006" y="1406"/>
                  </a:cubicBezTo>
                  <a:close/>
                  <a:moveTo>
                    <a:pt x="3253" y="1490"/>
                  </a:moveTo>
                  <a:cubicBezTo>
                    <a:pt x="3243" y="1500"/>
                    <a:pt x="3236" y="1503"/>
                    <a:pt x="3232" y="1503"/>
                  </a:cubicBezTo>
                  <a:cubicBezTo>
                    <a:pt x="3223" y="1503"/>
                    <a:pt x="3223" y="1490"/>
                    <a:pt x="3223" y="1490"/>
                  </a:cubicBezTo>
                  <a:close/>
                  <a:moveTo>
                    <a:pt x="3150" y="1538"/>
                  </a:moveTo>
                  <a:cubicBezTo>
                    <a:pt x="3159" y="1538"/>
                    <a:pt x="3153" y="1560"/>
                    <a:pt x="3132" y="1581"/>
                  </a:cubicBezTo>
                  <a:lnTo>
                    <a:pt x="3101" y="1581"/>
                  </a:lnTo>
                  <a:cubicBezTo>
                    <a:pt x="3101" y="1581"/>
                    <a:pt x="3101" y="1551"/>
                    <a:pt x="3132" y="1551"/>
                  </a:cubicBezTo>
                  <a:cubicBezTo>
                    <a:pt x="3140" y="1542"/>
                    <a:pt x="3147" y="1538"/>
                    <a:pt x="3150" y="1538"/>
                  </a:cubicBezTo>
                  <a:close/>
                  <a:moveTo>
                    <a:pt x="3192" y="1612"/>
                  </a:moveTo>
                  <a:cubicBezTo>
                    <a:pt x="3162" y="1642"/>
                    <a:pt x="3132" y="1642"/>
                    <a:pt x="3132" y="1642"/>
                  </a:cubicBezTo>
                  <a:lnTo>
                    <a:pt x="3132" y="1612"/>
                  </a:lnTo>
                  <a:close/>
                  <a:moveTo>
                    <a:pt x="2463" y="1612"/>
                  </a:moveTo>
                  <a:lnTo>
                    <a:pt x="2463" y="1612"/>
                  </a:lnTo>
                  <a:cubicBezTo>
                    <a:pt x="2463" y="1642"/>
                    <a:pt x="2432" y="1642"/>
                    <a:pt x="2402" y="1642"/>
                  </a:cubicBezTo>
                  <a:cubicBezTo>
                    <a:pt x="2382" y="1642"/>
                    <a:pt x="2375" y="1655"/>
                    <a:pt x="2391" y="1655"/>
                  </a:cubicBezTo>
                  <a:cubicBezTo>
                    <a:pt x="2399" y="1655"/>
                    <a:pt x="2412" y="1652"/>
                    <a:pt x="2432" y="1642"/>
                  </a:cubicBezTo>
                  <a:cubicBezTo>
                    <a:pt x="2463" y="1642"/>
                    <a:pt x="2463" y="1642"/>
                    <a:pt x="2463" y="1612"/>
                  </a:cubicBezTo>
                  <a:close/>
                  <a:moveTo>
                    <a:pt x="3010" y="1703"/>
                  </a:moveTo>
                  <a:cubicBezTo>
                    <a:pt x="3000" y="1713"/>
                    <a:pt x="2996" y="1716"/>
                    <a:pt x="2998" y="1716"/>
                  </a:cubicBezTo>
                  <a:cubicBezTo>
                    <a:pt x="3000" y="1716"/>
                    <a:pt x="3020" y="1703"/>
                    <a:pt x="3040" y="1703"/>
                  </a:cubicBezTo>
                  <a:close/>
                  <a:moveTo>
                    <a:pt x="3101" y="1711"/>
                  </a:moveTo>
                  <a:lnTo>
                    <a:pt x="3101" y="1711"/>
                  </a:lnTo>
                  <a:cubicBezTo>
                    <a:pt x="3084" y="1720"/>
                    <a:pt x="3071" y="1733"/>
                    <a:pt x="3071" y="1733"/>
                  </a:cubicBezTo>
                  <a:lnTo>
                    <a:pt x="3071" y="1733"/>
                  </a:lnTo>
                  <a:cubicBezTo>
                    <a:pt x="3081" y="1723"/>
                    <a:pt x="3092" y="1716"/>
                    <a:pt x="3101" y="1711"/>
                  </a:cubicBezTo>
                  <a:close/>
                  <a:moveTo>
                    <a:pt x="214" y="2007"/>
                  </a:moveTo>
                  <a:cubicBezTo>
                    <a:pt x="244" y="2007"/>
                    <a:pt x="274" y="2007"/>
                    <a:pt x="274" y="2037"/>
                  </a:cubicBezTo>
                  <a:lnTo>
                    <a:pt x="183" y="2037"/>
                  </a:lnTo>
                  <a:cubicBezTo>
                    <a:pt x="183" y="2007"/>
                    <a:pt x="183" y="2007"/>
                    <a:pt x="214" y="2007"/>
                  </a:cubicBezTo>
                  <a:close/>
                  <a:moveTo>
                    <a:pt x="3344" y="2280"/>
                  </a:moveTo>
                  <a:lnTo>
                    <a:pt x="3375" y="2311"/>
                  </a:lnTo>
                  <a:lnTo>
                    <a:pt x="3314" y="2311"/>
                  </a:lnTo>
                  <a:lnTo>
                    <a:pt x="3344" y="2280"/>
                  </a:lnTo>
                  <a:close/>
                  <a:moveTo>
                    <a:pt x="426" y="2371"/>
                  </a:moveTo>
                  <a:cubicBezTo>
                    <a:pt x="426" y="2371"/>
                    <a:pt x="457" y="2371"/>
                    <a:pt x="426" y="2402"/>
                  </a:cubicBezTo>
                  <a:lnTo>
                    <a:pt x="366" y="2402"/>
                  </a:lnTo>
                  <a:cubicBezTo>
                    <a:pt x="366" y="2402"/>
                    <a:pt x="396" y="2371"/>
                    <a:pt x="426" y="2371"/>
                  </a:cubicBezTo>
                  <a:close/>
                  <a:moveTo>
                    <a:pt x="3223" y="2554"/>
                  </a:moveTo>
                  <a:cubicBezTo>
                    <a:pt x="3253" y="2554"/>
                    <a:pt x="3284" y="2584"/>
                    <a:pt x="3314" y="2584"/>
                  </a:cubicBezTo>
                  <a:cubicBezTo>
                    <a:pt x="3314" y="2599"/>
                    <a:pt x="3314" y="2607"/>
                    <a:pt x="3310" y="2607"/>
                  </a:cubicBezTo>
                  <a:cubicBezTo>
                    <a:pt x="3306" y="2607"/>
                    <a:pt x="3299" y="2599"/>
                    <a:pt x="3284" y="2584"/>
                  </a:cubicBezTo>
                  <a:cubicBezTo>
                    <a:pt x="3253" y="2584"/>
                    <a:pt x="3223" y="2554"/>
                    <a:pt x="3223" y="2554"/>
                  </a:cubicBezTo>
                  <a:close/>
                  <a:moveTo>
                    <a:pt x="639" y="2767"/>
                  </a:moveTo>
                  <a:cubicBezTo>
                    <a:pt x="639" y="2767"/>
                    <a:pt x="639" y="2797"/>
                    <a:pt x="609" y="2827"/>
                  </a:cubicBezTo>
                  <a:lnTo>
                    <a:pt x="609" y="2797"/>
                  </a:lnTo>
                  <a:cubicBezTo>
                    <a:pt x="609" y="2797"/>
                    <a:pt x="639" y="2767"/>
                    <a:pt x="639" y="2767"/>
                  </a:cubicBezTo>
                  <a:close/>
                  <a:moveTo>
                    <a:pt x="3040" y="2797"/>
                  </a:moveTo>
                  <a:lnTo>
                    <a:pt x="3040" y="2827"/>
                  </a:lnTo>
                  <a:lnTo>
                    <a:pt x="3010" y="2827"/>
                  </a:lnTo>
                  <a:cubicBezTo>
                    <a:pt x="3010" y="2827"/>
                    <a:pt x="2980" y="2797"/>
                    <a:pt x="3010" y="2797"/>
                  </a:cubicBezTo>
                  <a:close/>
                  <a:moveTo>
                    <a:pt x="2858" y="2827"/>
                  </a:moveTo>
                  <a:lnTo>
                    <a:pt x="2858" y="2827"/>
                  </a:lnTo>
                  <a:cubicBezTo>
                    <a:pt x="2877" y="2847"/>
                    <a:pt x="2884" y="2866"/>
                    <a:pt x="2887" y="2877"/>
                  </a:cubicBezTo>
                  <a:lnTo>
                    <a:pt x="2887" y="2877"/>
                  </a:lnTo>
                  <a:cubicBezTo>
                    <a:pt x="2881" y="2857"/>
                    <a:pt x="2858" y="2854"/>
                    <a:pt x="2858" y="2827"/>
                  </a:cubicBezTo>
                  <a:close/>
                  <a:moveTo>
                    <a:pt x="911" y="2838"/>
                  </a:moveTo>
                  <a:cubicBezTo>
                    <a:pt x="908" y="2838"/>
                    <a:pt x="901" y="2851"/>
                    <a:pt x="885" y="2883"/>
                  </a:cubicBezTo>
                  <a:lnTo>
                    <a:pt x="885" y="2883"/>
                  </a:lnTo>
                  <a:cubicBezTo>
                    <a:pt x="893" y="2877"/>
                    <a:pt x="902" y="2869"/>
                    <a:pt x="913" y="2858"/>
                  </a:cubicBezTo>
                  <a:cubicBezTo>
                    <a:pt x="913" y="2845"/>
                    <a:pt x="913" y="2838"/>
                    <a:pt x="911" y="2838"/>
                  </a:cubicBezTo>
                  <a:close/>
                  <a:moveTo>
                    <a:pt x="3284" y="2827"/>
                  </a:moveTo>
                  <a:cubicBezTo>
                    <a:pt x="3314" y="2858"/>
                    <a:pt x="3314" y="2888"/>
                    <a:pt x="3314" y="2888"/>
                  </a:cubicBezTo>
                  <a:cubicBezTo>
                    <a:pt x="3284" y="2888"/>
                    <a:pt x="3253" y="2858"/>
                    <a:pt x="3284" y="2858"/>
                  </a:cubicBezTo>
                  <a:lnTo>
                    <a:pt x="3284" y="2827"/>
                  </a:lnTo>
                  <a:close/>
                  <a:moveTo>
                    <a:pt x="2888" y="2888"/>
                  </a:moveTo>
                  <a:cubicBezTo>
                    <a:pt x="2888" y="2898"/>
                    <a:pt x="2885" y="2902"/>
                    <a:pt x="2882" y="2902"/>
                  </a:cubicBezTo>
                  <a:cubicBezTo>
                    <a:pt x="2875" y="2902"/>
                    <a:pt x="2868" y="2888"/>
                    <a:pt x="2888" y="2888"/>
                  </a:cubicBezTo>
                  <a:close/>
                  <a:moveTo>
                    <a:pt x="822" y="2919"/>
                  </a:moveTo>
                  <a:lnTo>
                    <a:pt x="791" y="2949"/>
                  </a:lnTo>
                  <a:cubicBezTo>
                    <a:pt x="791" y="2919"/>
                    <a:pt x="791" y="2919"/>
                    <a:pt x="791" y="2919"/>
                  </a:cubicBezTo>
                  <a:close/>
                  <a:moveTo>
                    <a:pt x="856" y="2957"/>
                  </a:moveTo>
                  <a:cubicBezTo>
                    <a:pt x="859" y="2957"/>
                    <a:pt x="867" y="2964"/>
                    <a:pt x="882" y="2979"/>
                  </a:cubicBezTo>
                  <a:cubicBezTo>
                    <a:pt x="882" y="2979"/>
                    <a:pt x="882" y="2979"/>
                    <a:pt x="852" y="3010"/>
                  </a:cubicBezTo>
                  <a:cubicBezTo>
                    <a:pt x="822" y="3010"/>
                    <a:pt x="822" y="3010"/>
                    <a:pt x="852" y="2979"/>
                  </a:cubicBezTo>
                  <a:cubicBezTo>
                    <a:pt x="852" y="2964"/>
                    <a:pt x="852" y="2957"/>
                    <a:pt x="856" y="2957"/>
                  </a:cubicBezTo>
                  <a:close/>
                  <a:moveTo>
                    <a:pt x="578" y="3071"/>
                  </a:moveTo>
                  <a:cubicBezTo>
                    <a:pt x="578" y="3071"/>
                    <a:pt x="578" y="3084"/>
                    <a:pt x="587" y="3084"/>
                  </a:cubicBezTo>
                  <a:cubicBezTo>
                    <a:pt x="592" y="3084"/>
                    <a:pt x="599" y="3081"/>
                    <a:pt x="609" y="3071"/>
                  </a:cubicBezTo>
                  <a:close/>
                  <a:moveTo>
                    <a:pt x="2372" y="3071"/>
                  </a:moveTo>
                  <a:cubicBezTo>
                    <a:pt x="2402" y="3101"/>
                    <a:pt x="2402" y="3131"/>
                    <a:pt x="2372" y="3131"/>
                  </a:cubicBezTo>
                  <a:cubicBezTo>
                    <a:pt x="2372" y="3147"/>
                    <a:pt x="2372" y="3154"/>
                    <a:pt x="2368" y="3154"/>
                  </a:cubicBezTo>
                  <a:cubicBezTo>
                    <a:pt x="2364" y="3154"/>
                    <a:pt x="2356" y="3147"/>
                    <a:pt x="2341" y="3131"/>
                  </a:cubicBezTo>
                  <a:cubicBezTo>
                    <a:pt x="2341" y="3101"/>
                    <a:pt x="2341" y="3101"/>
                    <a:pt x="2372" y="3071"/>
                  </a:cubicBezTo>
                  <a:close/>
                  <a:moveTo>
                    <a:pt x="1720" y="3180"/>
                  </a:moveTo>
                  <a:cubicBezTo>
                    <a:pt x="1719" y="3180"/>
                    <a:pt x="1727" y="3191"/>
                    <a:pt x="1731" y="3206"/>
                  </a:cubicBezTo>
                  <a:lnTo>
                    <a:pt x="1731" y="3206"/>
                  </a:lnTo>
                  <a:cubicBezTo>
                    <a:pt x="1732" y="3202"/>
                    <a:pt x="1733" y="3198"/>
                    <a:pt x="1733" y="3192"/>
                  </a:cubicBezTo>
                  <a:cubicBezTo>
                    <a:pt x="1724" y="3183"/>
                    <a:pt x="1721" y="3180"/>
                    <a:pt x="1720" y="3180"/>
                  </a:cubicBezTo>
                  <a:close/>
                  <a:moveTo>
                    <a:pt x="852" y="3162"/>
                  </a:moveTo>
                  <a:lnTo>
                    <a:pt x="822" y="3192"/>
                  </a:lnTo>
                  <a:lnTo>
                    <a:pt x="791" y="3222"/>
                  </a:lnTo>
                  <a:cubicBezTo>
                    <a:pt x="822" y="3192"/>
                    <a:pt x="822" y="3162"/>
                    <a:pt x="852" y="3162"/>
                  </a:cubicBezTo>
                  <a:close/>
                  <a:moveTo>
                    <a:pt x="973" y="3222"/>
                  </a:moveTo>
                  <a:lnTo>
                    <a:pt x="973" y="3253"/>
                  </a:lnTo>
                  <a:cubicBezTo>
                    <a:pt x="943" y="3283"/>
                    <a:pt x="943" y="3283"/>
                    <a:pt x="943" y="3283"/>
                  </a:cubicBezTo>
                  <a:cubicBezTo>
                    <a:pt x="943" y="3283"/>
                    <a:pt x="943" y="3283"/>
                    <a:pt x="943" y="3253"/>
                  </a:cubicBezTo>
                  <a:cubicBezTo>
                    <a:pt x="943" y="3253"/>
                    <a:pt x="973" y="3222"/>
                    <a:pt x="973" y="3222"/>
                  </a:cubicBezTo>
                  <a:close/>
                  <a:moveTo>
                    <a:pt x="2311" y="1"/>
                  </a:moveTo>
                  <a:cubicBezTo>
                    <a:pt x="2311" y="1"/>
                    <a:pt x="2311" y="1"/>
                    <a:pt x="2280" y="31"/>
                  </a:cubicBezTo>
                  <a:cubicBezTo>
                    <a:pt x="2280" y="31"/>
                    <a:pt x="2250" y="31"/>
                    <a:pt x="2250" y="61"/>
                  </a:cubicBezTo>
                  <a:cubicBezTo>
                    <a:pt x="2220" y="92"/>
                    <a:pt x="2220" y="122"/>
                    <a:pt x="2220" y="153"/>
                  </a:cubicBezTo>
                  <a:cubicBezTo>
                    <a:pt x="2220" y="183"/>
                    <a:pt x="2220" y="183"/>
                    <a:pt x="2189" y="183"/>
                  </a:cubicBezTo>
                  <a:cubicBezTo>
                    <a:pt x="2189" y="122"/>
                    <a:pt x="2189" y="92"/>
                    <a:pt x="2220" y="92"/>
                  </a:cubicBezTo>
                  <a:cubicBezTo>
                    <a:pt x="2220" y="92"/>
                    <a:pt x="2220" y="61"/>
                    <a:pt x="2220" y="31"/>
                  </a:cubicBezTo>
                  <a:cubicBezTo>
                    <a:pt x="2228" y="23"/>
                    <a:pt x="2227" y="19"/>
                    <a:pt x="2221" y="19"/>
                  </a:cubicBezTo>
                  <a:cubicBezTo>
                    <a:pt x="2206" y="19"/>
                    <a:pt x="2151" y="47"/>
                    <a:pt x="2129" y="92"/>
                  </a:cubicBezTo>
                  <a:lnTo>
                    <a:pt x="2129" y="61"/>
                  </a:lnTo>
                  <a:cubicBezTo>
                    <a:pt x="2129" y="31"/>
                    <a:pt x="2098" y="31"/>
                    <a:pt x="2068" y="31"/>
                  </a:cubicBezTo>
                  <a:cubicBezTo>
                    <a:pt x="2037" y="31"/>
                    <a:pt x="2007" y="31"/>
                    <a:pt x="2037" y="61"/>
                  </a:cubicBezTo>
                  <a:cubicBezTo>
                    <a:pt x="2037" y="92"/>
                    <a:pt x="2037" y="122"/>
                    <a:pt x="2007" y="122"/>
                  </a:cubicBezTo>
                  <a:cubicBezTo>
                    <a:pt x="2037" y="122"/>
                    <a:pt x="2037" y="153"/>
                    <a:pt x="2037" y="183"/>
                  </a:cubicBezTo>
                  <a:cubicBezTo>
                    <a:pt x="2037" y="183"/>
                    <a:pt x="2007" y="153"/>
                    <a:pt x="1977" y="153"/>
                  </a:cubicBezTo>
                  <a:cubicBezTo>
                    <a:pt x="1954" y="108"/>
                    <a:pt x="1932" y="80"/>
                    <a:pt x="1898" y="80"/>
                  </a:cubicBezTo>
                  <a:cubicBezTo>
                    <a:pt x="1885" y="80"/>
                    <a:pt x="1871" y="84"/>
                    <a:pt x="1855" y="92"/>
                  </a:cubicBezTo>
                  <a:cubicBezTo>
                    <a:pt x="1835" y="92"/>
                    <a:pt x="1814" y="105"/>
                    <a:pt x="1794" y="105"/>
                  </a:cubicBezTo>
                  <a:cubicBezTo>
                    <a:pt x="1784" y="105"/>
                    <a:pt x="1774" y="102"/>
                    <a:pt x="1764" y="92"/>
                  </a:cubicBezTo>
                  <a:cubicBezTo>
                    <a:pt x="1733" y="92"/>
                    <a:pt x="1703" y="122"/>
                    <a:pt x="1703" y="153"/>
                  </a:cubicBezTo>
                  <a:lnTo>
                    <a:pt x="1673" y="153"/>
                  </a:lnTo>
                  <a:cubicBezTo>
                    <a:pt x="1664" y="144"/>
                    <a:pt x="1655" y="140"/>
                    <a:pt x="1647" y="140"/>
                  </a:cubicBezTo>
                  <a:cubicBezTo>
                    <a:pt x="1630" y="140"/>
                    <a:pt x="1621" y="161"/>
                    <a:pt x="1642" y="183"/>
                  </a:cubicBezTo>
                  <a:cubicBezTo>
                    <a:pt x="1642" y="193"/>
                    <a:pt x="1639" y="196"/>
                    <a:pt x="1634" y="196"/>
                  </a:cubicBezTo>
                  <a:cubicBezTo>
                    <a:pt x="1625" y="196"/>
                    <a:pt x="1612" y="183"/>
                    <a:pt x="1612" y="183"/>
                  </a:cubicBezTo>
                  <a:cubicBezTo>
                    <a:pt x="1599" y="170"/>
                    <a:pt x="1592" y="163"/>
                    <a:pt x="1590" y="163"/>
                  </a:cubicBezTo>
                  <a:cubicBezTo>
                    <a:pt x="1587" y="163"/>
                    <a:pt x="1594" y="178"/>
                    <a:pt x="1612" y="213"/>
                  </a:cubicBezTo>
                  <a:cubicBezTo>
                    <a:pt x="1633" y="235"/>
                    <a:pt x="1655" y="256"/>
                    <a:pt x="1666" y="256"/>
                  </a:cubicBezTo>
                  <a:cubicBezTo>
                    <a:pt x="1670" y="256"/>
                    <a:pt x="1673" y="253"/>
                    <a:pt x="1673" y="244"/>
                  </a:cubicBezTo>
                  <a:lnTo>
                    <a:pt x="1703" y="244"/>
                  </a:lnTo>
                  <a:cubicBezTo>
                    <a:pt x="1703" y="244"/>
                    <a:pt x="1673" y="274"/>
                    <a:pt x="1673" y="274"/>
                  </a:cubicBezTo>
                  <a:cubicBezTo>
                    <a:pt x="1673" y="274"/>
                    <a:pt x="1673" y="306"/>
                    <a:pt x="1673" y="335"/>
                  </a:cubicBezTo>
                  <a:cubicBezTo>
                    <a:pt x="1642" y="305"/>
                    <a:pt x="1642" y="274"/>
                    <a:pt x="1642" y="244"/>
                  </a:cubicBezTo>
                  <a:cubicBezTo>
                    <a:pt x="1612" y="213"/>
                    <a:pt x="1589" y="198"/>
                    <a:pt x="1578" y="198"/>
                  </a:cubicBezTo>
                  <a:cubicBezTo>
                    <a:pt x="1566" y="198"/>
                    <a:pt x="1566" y="213"/>
                    <a:pt x="1581" y="244"/>
                  </a:cubicBezTo>
                  <a:cubicBezTo>
                    <a:pt x="1581" y="244"/>
                    <a:pt x="1581" y="244"/>
                    <a:pt x="1551" y="213"/>
                  </a:cubicBezTo>
                  <a:cubicBezTo>
                    <a:pt x="1551" y="201"/>
                    <a:pt x="1546" y="193"/>
                    <a:pt x="1542" y="193"/>
                  </a:cubicBezTo>
                  <a:cubicBezTo>
                    <a:pt x="1536" y="193"/>
                    <a:pt x="1533" y="208"/>
                    <a:pt x="1551" y="244"/>
                  </a:cubicBezTo>
                  <a:cubicBezTo>
                    <a:pt x="1551" y="279"/>
                    <a:pt x="1551" y="294"/>
                    <a:pt x="1545" y="294"/>
                  </a:cubicBezTo>
                  <a:cubicBezTo>
                    <a:pt x="1541" y="294"/>
                    <a:pt x="1533" y="287"/>
                    <a:pt x="1521" y="274"/>
                  </a:cubicBezTo>
                  <a:cubicBezTo>
                    <a:pt x="1490" y="244"/>
                    <a:pt x="1467" y="236"/>
                    <a:pt x="1456" y="236"/>
                  </a:cubicBezTo>
                  <a:cubicBezTo>
                    <a:pt x="1445" y="236"/>
                    <a:pt x="1445" y="244"/>
                    <a:pt x="1460" y="244"/>
                  </a:cubicBezTo>
                  <a:cubicBezTo>
                    <a:pt x="1482" y="288"/>
                    <a:pt x="1472" y="316"/>
                    <a:pt x="1453" y="316"/>
                  </a:cubicBezTo>
                  <a:cubicBezTo>
                    <a:pt x="1446" y="316"/>
                    <a:pt x="1438" y="313"/>
                    <a:pt x="1429" y="305"/>
                  </a:cubicBezTo>
                  <a:cubicBezTo>
                    <a:pt x="1414" y="289"/>
                    <a:pt x="1407" y="282"/>
                    <a:pt x="1403" y="282"/>
                  </a:cubicBezTo>
                  <a:cubicBezTo>
                    <a:pt x="1399" y="282"/>
                    <a:pt x="1399" y="289"/>
                    <a:pt x="1399" y="305"/>
                  </a:cubicBezTo>
                  <a:cubicBezTo>
                    <a:pt x="1399" y="289"/>
                    <a:pt x="1391" y="282"/>
                    <a:pt x="1384" y="282"/>
                  </a:cubicBezTo>
                  <a:cubicBezTo>
                    <a:pt x="1376" y="282"/>
                    <a:pt x="1369" y="289"/>
                    <a:pt x="1369" y="305"/>
                  </a:cubicBezTo>
                  <a:lnTo>
                    <a:pt x="1399" y="365"/>
                  </a:lnTo>
                  <a:cubicBezTo>
                    <a:pt x="1399" y="365"/>
                    <a:pt x="1399" y="396"/>
                    <a:pt x="1429" y="426"/>
                  </a:cubicBezTo>
                  <a:cubicBezTo>
                    <a:pt x="1429" y="437"/>
                    <a:pt x="1425" y="444"/>
                    <a:pt x="1417" y="444"/>
                  </a:cubicBezTo>
                  <a:cubicBezTo>
                    <a:pt x="1403" y="444"/>
                    <a:pt x="1377" y="423"/>
                    <a:pt x="1338" y="365"/>
                  </a:cubicBezTo>
                  <a:lnTo>
                    <a:pt x="1277" y="335"/>
                  </a:lnTo>
                  <a:lnTo>
                    <a:pt x="1277" y="335"/>
                  </a:lnTo>
                  <a:cubicBezTo>
                    <a:pt x="1308" y="365"/>
                    <a:pt x="1308" y="365"/>
                    <a:pt x="1308" y="365"/>
                  </a:cubicBezTo>
                  <a:cubicBezTo>
                    <a:pt x="1308" y="381"/>
                    <a:pt x="1300" y="388"/>
                    <a:pt x="1293" y="388"/>
                  </a:cubicBezTo>
                  <a:cubicBezTo>
                    <a:pt x="1285" y="388"/>
                    <a:pt x="1277" y="381"/>
                    <a:pt x="1277" y="365"/>
                  </a:cubicBezTo>
                  <a:cubicBezTo>
                    <a:pt x="1277" y="335"/>
                    <a:pt x="1277" y="335"/>
                    <a:pt x="1247" y="335"/>
                  </a:cubicBezTo>
                  <a:cubicBezTo>
                    <a:pt x="1247" y="335"/>
                    <a:pt x="1247" y="335"/>
                    <a:pt x="1247" y="365"/>
                  </a:cubicBezTo>
                  <a:cubicBezTo>
                    <a:pt x="1248" y="367"/>
                    <a:pt x="1249" y="369"/>
                    <a:pt x="1250" y="371"/>
                  </a:cubicBezTo>
                  <a:lnTo>
                    <a:pt x="1250" y="371"/>
                  </a:lnTo>
                  <a:cubicBezTo>
                    <a:pt x="1240" y="364"/>
                    <a:pt x="1234" y="361"/>
                    <a:pt x="1231" y="361"/>
                  </a:cubicBezTo>
                  <a:cubicBezTo>
                    <a:pt x="1222" y="361"/>
                    <a:pt x="1229" y="378"/>
                    <a:pt x="1247" y="396"/>
                  </a:cubicBezTo>
                  <a:cubicBezTo>
                    <a:pt x="1265" y="431"/>
                    <a:pt x="1272" y="446"/>
                    <a:pt x="1263" y="446"/>
                  </a:cubicBezTo>
                  <a:cubicBezTo>
                    <a:pt x="1257" y="446"/>
                    <a:pt x="1242" y="439"/>
                    <a:pt x="1217" y="426"/>
                  </a:cubicBezTo>
                  <a:cubicBezTo>
                    <a:pt x="1217" y="396"/>
                    <a:pt x="1186" y="365"/>
                    <a:pt x="1186" y="365"/>
                  </a:cubicBezTo>
                  <a:lnTo>
                    <a:pt x="1186" y="396"/>
                  </a:lnTo>
                  <a:cubicBezTo>
                    <a:pt x="1204" y="431"/>
                    <a:pt x="1211" y="446"/>
                    <a:pt x="1208" y="446"/>
                  </a:cubicBezTo>
                  <a:cubicBezTo>
                    <a:pt x="1206" y="446"/>
                    <a:pt x="1199" y="439"/>
                    <a:pt x="1186" y="426"/>
                  </a:cubicBezTo>
                  <a:cubicBezTo>
                    <a:pt x="1186" y="411"/>
                    <a:pt x="1179" y="403"/>
                    <a:pt x="1171" y="403"/>
                  </a:cubicBezTo>
                  <a:cubicBezTo>
                    <a:pt x="1163" y="403"/>
                    <a:pt x="1156" y="411"/>
                    <a:pt x="1156" y="426"/>
                  </a:cubicBezTo>
                  <a:cubicBezTo>
                    <a:pt x="1156" y="441"/>
                    <a:pt x="1148" y="449"/>
                    <a:pt x="1141" y="449"/>
                  </a:cubicBezTo>
                  <a:cubicBezTo>
                    <a:pt x="1133" y="449"/>
                    <a:pt x="1125" y="441"/>
                    <a:pt x="1125" y="426"/>
                  </a:cubicBezTo>
                  <a:cubicBezTo>
                    <a:pt x="1125" y="441"/>
                    <a:pt x="1125" y="449"/>
                    <a:pt x="1122" y="449"/>
                  </a:cubicBezTo>
                  <a:cubicBezTo>
                    <a:pt x="1118" y="449"/>
                    <a:pt x="1110" y="441"/>
                    <a:pt x="1095" y="426"/>
                  </a:cubicBezTo>
                  <a:cubicBezTo>
                    <a:pt x="1065" y="426"/>
                    <a:pt x="1065" y="426"/>
                    <a:pt x="1065" y="457"/>
                  </a:cubicBezTo>
                  <a:cubicBezTo>
                    <a:pt x="1095" y="487"/>
                    <a:pt x="1095" y="517"/>
                    <a:pt x="1125" y="517"/>
                  </a:cubicBezTo>
                  <a:cubicBezTo>
                    <a:pt x="1125" y="517"/>
                    <a:pt x="1125" y="517"/>
                    <a:pt x="1156" y="548"/>
                  </a:cubicBezTo>
                  <a:lnTo>
                    <a:pt x="1125" y="548"/>
                  </a:lnTo>
                  <a:cubicBezTo>
                    <a:pt x="1125" y="548"/>
                    <a:pt x="1095" y="548"/>
                    <a:pt x="1095" y="608"/>
                  </a:cubicBezTo>
                  <a:cubicBezTo>
                    <a:pt x="1095" y="633"/>
                    <a:pt x="1115" y="678"/>
                    <a:pt x="1123" y="678"/>
                  </a:cubicBezTo>
                  <a:cubicBezTo>
                    <a:pt x="1124" y="678"/>
                    <a:pt x="1125" y="675"/>
                    <a:pt x="1125" y="669"/>
                  </a:cubicBezTo>
                  <a:lnTo>
                    <a:pt x="1156" y="700"/>
                  </a:lnTo>
                  <a:cubicBezTo>
                    <a:pt x="1171" y="730"/>
                    <a:pt x="1186" y="745"/>
                    <a:pt x="1194" y="745"/>
                  </a:cubicBezTo>
                  <a:cubicBezTo>
                    <a:pt x="1201" y="745"/>
                    <a:pt x="1201" y="730"/>
                    <a:pt x="1186" y="700"/>
                  </a:cubicBezTo>
                  <a:cubicBezTo>
                    <a:pt x="1170" y="649"/>
                    <a:pt x="1162" y="627"/>
                    <a:pt x="1164" y="627"/>
                  </a:cubicBezTo>
                  <a:lnTo>
                    <a:pt x="1164" y="627"/>
                  </a:lnTo>
                  <a:cubicBezTo>
                    <a:pt x="1165" y="627"/>
                    <a:pt x="1173" y="642"/>
                    <a:pt x="1186" y="669"/>
                  </a:cubicBezTo>
                  <a:cubicBezTo>
                    <a:pt x="1217" y="700"/>
                    <a:pt x="1217" y="700"/>
                    <a:pt x="1217" y="700"/>
                  </a:cubicBezTo>
                  <a:cubicBezTo>
                    <a:pt x="1217" y="700"/>
                    <a:pt x="1217" y="700"/>
                    <a:pt x="1247" y="730"/>
                  </a:cubicBezTo>
                  <a:cubicBezTo>
                    <a:pt x="1247" y="760"/>
                    <a:pt x="1277" y="760"/>
                    <a:pt x="1277" y="760"/>
                  </a:cubicBezTo>
                  <a:cubicBezTo>
                    <a:pt x="1308" y="760"/>
                    <a:pt x="1308" y="760"/>
                    <a:pt x="1277" y="730"/>
                  </a:cubicBezTo>
                  <a:cubicBezTo>
                    <a:pt x="1277" y="730"/>
                    <a:pt x="1277" y="722"/>
                    <a:pt x="1281" y="722"/>
                  </a:cubicBezTo>
                  <a:cubicBezTo>
                    <a:pt x="1285" y="722"/>
                    <a:pt x="1293" y="730"/>
                    <a:pt x="1308" y="760"/>
                  </a:cubicBezTo>
                  <a:cubicBezTo>
                    <a:pt x="1320" y="773"/>
                    <a:pt x="1328" y="780"/>
                    <a:pt x="1330" y="780"/>
                  </a:cubicBezTo>
                  <a:cubicBezTo>
                    <a:pt x="1333" y="780"/>
                    <a:pt x="1326" y="766"/>
                    <a:pt x="1308" y="730"/>
                  </a:cubicBezTo>
                  <a:cubicBezTo>
                    <a:pt x="1293" y="700"/>
                    <a:pt x="1293" y="684"/>
                    <a:pt x="1300" y="684"/>
                  </a:cubicBezTo>
                  <a:cubicBezTo>
                    <a:pt x="1308" y="684"/>
                    <a:pt x="1323" y="700"/>
                    <a:pt x="1338" y="730"/>
                  </a:cubicBezTo>
                  <a:cubicBezTo>
                    <a:pt x="1338" y="730"/>
                    <a:pt x="1338" y="700"/>
                    <a:pt x="1369" y="700"/>
                  </a:cubicBezTo>
                  <a:cubicBezTo>
                    <a:pt x="1369" y="700"/>
                    <a:pt x="1369" y="669"/>
                    <a:pt x="1338" y="639"/>
                  </a:cubicBezTo>
                  <a:cubicBezTo>
                    <a:pt x="1308" y="608"/>
                    <a:pt x="1308" y="608"/>
                    <a:pt x="1338" y="608"/>
                  </a:cubicBezTo>
                  <a:cubicBezTo>
                    <a:pt x="1369" y="639"/>
                    <a:pt x="1369" y="669"/>
                    <a:pt x="1369" y="669"/>
                  </a:cubicBezTo>
                  <a:cubicBezTo>
                    <a:pt x="1399" y="700"/>
                    <a:pt x="1399" y="700"/>
                    <a:pt x="1399" y="700"/>
                  </a:cubicBezTo>
                  <a:cubicBezTo>
                    <a:pt x="1399" y="700"/>
                    <a:pt x="1429" y="669"/>
                    <a:pt x="1429" y="639"/>
                  </a:cubicBezTo>
                  <a:cubicBezTo>
                    <a:pt x="1429" y="669"/>
                    <a:pt x="1429" y="669"/>
                    <a:pt x="1429" y="669"/>
                  </a:cubicBezTo>
                  <a:cubicBezTo>
                    <a:pt x="1429" y="669"/>
                    <a:pt x="1460" y="669"/>
                    <a:pt x="1490" y="700"/>
                  </a:cubicBezTo>
                  <a:cubicBezTo>
                    <a:pt x="1521" y="700"/>
                    <a:pt x="1521" y="639"/>
                    <a:pt x="1460" y="608"/>
                  </a:cubicBezTo>
                  <a:cubicBezTo>
                    <a:pt x="1490" y="578"/>
                    <a:pt x="1460" y="578"/>
                    <a:pt x="1460" y="578"/>
                  </a:cubicBezTo>
                  <a:cubicBezTo>
                    <a:pt x="1460" y="548"/>
                    <a:pt x="1460" y="548"/>
                    <a:pt x="1460" y="517"/>
                  </a:cubicBezTo>
                  <a:cubicBezTo>
                    <a:pt x="1460" y="517"/>
                    <a:pt x="1490" y="548"/>
                    <a:pt x="1490" y="578"/>
                  </a:cubicBezTo>
                  <a:cubicBezTo>
                    <a:pt x="1508" y="631"/>
                    <a:pt x="1526" y="664"/>
                    <a:pt x="1531" y="664"/>
                  </a:cubicBezTo>
                  <a:cubicBezTo>
                    <a:pt x="1535" y="664"/>
                    <a:pt x="1533" y="647"/>
                    <a:pt x="1521" y="608"/>
                  </a:cubicBezTo>
                  <a:lnTo>
                    <a:pt x="1521" y="608"/>
                  </a:lnTo>
                  <a:cubicBezTo>
                    <a:pt x="1521" y="608"/>
                    <a:pt x="1521" y="609"/>
                    <a:pt x="1551" y="639"/>
                  </a:cubicBezTo>
                  <a:cubicBezTo>
                    <a:pt x="1551" y="631"/>
                    <a:pt x="1551" y="620"/>
                    <a:pt x="1551" y="608"/>
                  </a:cubicBezTo>
                  <a:cubicBezTo>
                    <a:pt x="1581" y="608"/>
                    <a:pt x="1551" y="548"/>
                    <a:pt x="1551" y="517"/>
                  </a:cubicBezTo>
                  <a:lnTo>
                    <a:pt x="1551" y="517"/>
                  </a:lnTo>
                  <a:cubicBezTo>
                    <a:pt x="1566" y="548"/>
                    <a:pt x="1581" y="563"/>
                    <a:pt x="1589" y="563"/>
                  </a:cubicBezTo>
                  <a:cubicBezTo>
                    <a:pt x="1597" y="563"/>
                    <a:pt x="1597" y="548"/>
                    <a:pt x="1581" y="517"/>
                  </a:cubicBezTo>
                  <a:lnTo>
                    <a:pt x="1581" y="517"/>
                  </a:lnTo>
                  <a:lnTo>
                    <a:pt x="1612" y="548"/>
                  </a:lnTo>
                  <a:cubicBezTo>
                    <a:pt x="1612" y="548"/>
                    <a:pt x="1625" y="561"/>
                    <a:pt x="1643" y="561"/>
                  </a:cubicBezTo>
                  <a:cubicBezTo>
                    <a:pt x="1652" y="561"/>
                    <a:pt x="1662" y="558"/>
                    <a:pt x="1673" y="548"/>
                  </a:cubicBezTo>
                  <a:cubicBezTo>
                    <a:pt x="1688" y="532"/>
                    <a:pt x="1703" y="525"/>
                    <a:pt x="1714" y="525"/>
                  </a:cubicBezTo>
                  <a:cubicBezTo>
                    <a:pt x="1726" y="525"/>
                    <a:pt x="1733" y="532"/>
                    <a:pt x="1733" y="548"/>
                  </a:cubicBezTo>
                  <a:cubicBezTo>
                    <a:pt x="1764" y="548"/>
                    <a:pt x="1764" y="487"/>
                    <a:pt x="1764" y="426"/>
                  </a:cubicBezTo>
                  <a:cubicBezTo>
                    <a:pt x="1764" y="457"/>
                    <a:pt x="1794" y="457"/>
                    <a:pt x="1794" y="457"/>
                  </a:cubicBezTo>
                  <a:cubicBezTo>
                    <a:pt x="1809" y="441"/>
                    <a:pt x="1817" y="434"/>
                    <a:pt x="1825" y="434"/>
                  </a:cubicBezTo>
                  <a:cubicBezTo>
                    <a:pt x="1832" y="434"/>
                    <a:pt x="1840" y="441"/>
                    <a:pt x="1855" y="457"/>
                  </a:cubicBezTo>
                  <a:cubicBezTo>
                    <a:pt x="1855" y="435"/>
                    <a:pt x="1855" y="414"/>
                    <a:pt x="1866" y="414"/>
                  </a:cubicBezTo>
                  <a:cubicBezTo>
                    <a:pt x="1870" y="414"/>
                    <a:pt x="1876" y="417"/>
                    <a:pt x="1885" y="426"/>
                  </a:cubicBezTo>
                  <a:cubicBezTo>
                    <a:pt x="1885" y="426"/>
                    <a:pt x="1885" y="426"/>
                    <a:pt x="1916" y="457"/>
                  </a:cubicBezTo>
                  <a:cubicBezTo>
                    <a:pt x="1916" y="487"/>
                    <a:pt x="1916" y="487"/>
                    <a:pt x="1946" y="487"/>
                  </a:cubicBezTo>
                  <a:cubicBezTo>
                    <a:pt x="1946" y="457"/>
                    <a:pt x="1946" y="457"/>
                    <a:pt x="1977" y="426"/>
                  </a:cubicBezTo>
                  <a:cubicBezTo>
                    <a:pt x="2007" y="426"/>
                    <a:pt x="2007" y="426"/>
                    <a:pt x="2007" y="365"/>
                  </a:cubicBezTo>
                  <a:cubicBezTo>
                    <a:pt x="2007" y="396"/>
                    <a:pt x="2007" y="396"/>
                    <a:pt x="2037" y="396"/>
                  </a:cubicBezTo>
                  <a:cubicBezTo>
                    <a:pt x="2037" y="396"/>
                    <a:pt x="2068" y="365"/>
                    <a:pt x="2068" y="365"/>
                  </a:cubicBezTo>
                  <a:cubicBezTo>
                    <a:pt x="2068" y="358"/>
                    <a:pt x="2066" y="352"/>
                    <a:pt x="2063" y="348"/>
                  </a:cubicBezTo>
                  <a:lnTo>
                    <a:pt x="2063" y="348"/>
                  </a:lnTo>
                  <a:cubicBezTo>
                    <a:pt x="2066" y="346"/>
                    <a:pt x="2068" y="343"/>
                    <a:pt x="2068" y="335"/>
                  </a:cubicBezTo>
                  <a:cubicBezTo>
                    <a:pt x="2098" y="335"/>
                    <a:pt x="2098" y="335"/>
                    <a:pt x="2098" y="365"/>
                  </a:cubicBezTo>
                  <a:cubicBezTo>
                    <a:pt x="2098" y="365"/>
                    <a:pt x="2098" y="396"/>
                    <a:pt x="2129" y="396"/>
                  </a:cubicBezTo>
                  <a:cubicBezTo>
                    <a:pt x="2129" y="396"/>
                    <a:pt x="2159" y="426"/>
                    <a:pt x="2159" y="457"/>
                  </a:cubicBezTo>
                  <a:cubicBezTo>
                    <a:pt x="2159" y="457"/>
                    <a:pt x="2159" y="457"/>
                    <a:pt x="2159" y="426"/>
                  </a:cubicBezTo>
                  <a:cubicBezTo>
                    <a:pt x="2159" y="405"/>
                    <a:pt x="2174" y="383"/>
                    <a:pt x="2194" y="383"/>
                  </a:cubicBezTo>
                  <a:cubicBezTo>
                    <a:pt x="2202" y="383"/>
                    <a:pt x="2211" y="387"/>
                    <a:pt x="2220" y="396"/>
                  </a:cubicBezTo>
                  <a:lnTo>
                    <a:pt x="2280" y="396"/>
                  </a:lnTo>
                  <a:cubicBezTo>
                    <a:pt x="2311" y="396"/>
                    <a:pt x="2311" y="396"/>
                    <a:pt x="2280" y="426"/>
                  </a:cubicBezTo>
                  <a:cubicBezTo>
                    <a:pt x="2263" y="444"/>
                    <a:pt x="2266" y="461"/>
                    <a:pt x="2277" y="461"/>
                  </a:cubicBezTo>
                  <a:cubicBezTo>
                    <a:pt x="2285" y="461"/>
                    <a:pt x="2298" y="452"/>
                    <a:pt x="2311" y="426"/>
                  </a:cubicBezTo>
                  <a:cubicBezTo>
                    <a:pt x="2320" y="417"/>
                    <a:pt x="2326" y="414"/>
                    <a:pt x="2331" y="414"/>
                  </a:cubicBezTo>
                  <a:cubicBezTo>
                    <a:pt x="2341" y="414"/>
                    <a:pt x="2341" y="435"/>
                    <a:pt x="2341" y="457"/>
                  </a:cubicBezTo>
                  <a:cubicBezTo>
                    <a:pt x="2341" y="457"/>
                    <a:pt x="2341" y="457"/>
                    <a:pt x="2372" y="426"/>
                  </a:cubicBezTo>
                  <a:cubicBezTo>
                    <a:pt x="2384" y="414"/>
                    <a:pt x="2392" y="406"/>
                    <a:pt x="2396" y="406"/>
                  </a:cubicBezTo>
                  <a:cubicBezTo>
                    <a:pt x="2402" y="406"/>
                    <a:pt x="2402" y="421"/>
                    <a:pt x="2402" y="457"/>
                  </a:cubicBezTo>
                  <a:cubicBezTo>
                    <a:pt x="2372" y="487"/>
                    <a:pt x="2402" y="487"/>
                    <a:pt x="2402" y="487"/>
                  </a:cubicBezTo>
                  <a:cubicBezTo>
                    <a:pt x="2405" y="484"/>
                    <a:pt x="2409" y="482"/>
                    <a:pt x="2413" y="482"/>
                  </a:cubicBezTo>
                  <a:cubicBezTo>
                    <a:pt x="2445" y="482"/>
                    <a:pt x="2493" y="581"/>
                    <a:pt x="2493" y="608"/>
                  </a:cubicBezTo>
                  <a:cubicBezTo>
                    <a:pt x="2508" y="593"/>
                    <a:pt x="2516" y="586"/>
                    <a:pt x="2520" y="586"/>
                  </a:cubicBezTo>
                  <a:cubicBezTo>
                    <a:pt x="2524" y="586"/>
                    <a:pt x="2524" y="593"/>
                    <a:pt x="2524" y="608"/>
                  </a:cubicBezTo>
                  <a:cubicBezTo>
                    <a:pt x="2493" y="624"/>
                    <a:pt x="2486" y="631"/>
                    <a:pt x="2493" y="631"/>
                  </a:cubicBezTo>
                  <a:cubicBezTo>
                    <a:pt x="2501" y="631"/>
                    <a:pt x="2524" y="624"/>
                    <a:pt x="2554" y="608"/>
                  </a:cubicBezTo>
                  <a:lnTo>
                    <a:pt x="2554" y="578"/>
                  </a:lnTo>
                  <a:cubicBezTo>
                    <a:pt x="2562" y="570"/>
                    <a:pt x="2570" y="566"/>
                    <a:pt x="2576" y="566"/>
                  </a:cubicBezTo>
                  <a:cubicBezTo>
                    <a:pt x="2592" y="566"/>
                    <a:pt x="2590" y="594"/>
                    <a:pt x="2524" y="639"/>
                  </a:cubicBezTo>
                  <a:cubicBezTo>
                    <a:pt x="2541" y="630"/>
                    <a:pt x="2554" y="626"/>
                    <a:pt x="2562" y="626"/>
                  </a:cubicBezTo>
                  <a:cubicBezTo>
                    <a:pt x="2582" y="626"/>
                    <a:pt x="2576" y="648"/>
                    <a:pt x="2554" y="669"/>
                  </a:cubicBezTo>
                  <a:cubicBezTo>
                    <a:pt x="2493" y="700"/>
                    <a:pt x="2493" y="700"/>
                    <a:pt x="2554" y="700"/>
                  </a:cubicBezTo>
                  <a:cubicBezTo>
                    <a:pt x="2600" y="676"/>
                    <a:pt x="2634" y="667"/>
                    <a:pt x="2652" y="667"/>
                  </a:cubicBezTo>
                  <a:cubicBezTo>
                    <a:pt x="2681" y="667"/>
                    <a:pt x="2671" y="692"/>
                    <a:pt x="2615" y="730"/>
                  </a:cubicBezTo>
                  <a:cubicBezTo>
                    <a:pt x="2554" y="760"/>
                    <a:pt x="2524" y="760"/>
                    <a:pt x="2524" y="791"/>
                  </a:cubicBezTo>
                  <a:cubicBezTo>
                    <a:pt x="2524" y="791"/>
                    <a:pt x="2554" y="791"/>
                    <a:pt x="2584" y="760"/>
                  </a:cubicBezTo>
                  <a:cubicBezTo>
                    <a:pt x="2610" y="748"/>
                    <a:pt x="2624" y="740"/>
                    <a:pt x="2629" y="740"/>
                  </a:cubicBezTo>
                  <a:cubicBezTo>
                    <a:pt x="2635" y="740"/>
                    <a:pt x="2620" y="755"/>
                    <a:pt x="2584" y="791"/>
                  </a:cubicBezTo>
                  <a:cubicBezTo>
                    <a:pt x="2524" y="852"/>
                    <a:pt x="2524" y="882"/>
                    <a:pt x="2615" y="882"/>
                  </a:cubicBezTo>
                  <a:cubicBezTo>
                    <a:pt x="2676" y="882"/>
                    <a:pt x="2676" y="912"/>
                    <a:pt x="2615" y="912"/>
                  </a:cubicBezTo>
                  <a:lnTo>
                    <a:pt x="2584" y="912"/>
                  </a:lnTo>
                  <a:cubicBezTo>
                    <a:pt x="2615" y="943"/>
                    <a:pt x="2615" y="973"/>
                    <a:pt x="2615" y="973"/>
                  </a:cubicBezTo>
                  <a:lnTo>
                    <a:pt x="2736" y="973"/>
                  </a:lnTo>
                  <a:lnTo>
                    <a:pt x="2706" y="1004"/>
                  </a:lnTo>
                  <a:cubicBezTo>
                    <a:pt x="2706" y="988"/>
                    <a:pt x="2698" y="988"/>
                    <a:pt x="2691" y="988"/>
                  </a:cubicBezTo>
                  <a:cubicBezTo>
                    <a:pt x="2683" y="988"/>
                    <a:pt x="2676" y="988"/>
                    <a:pt x="2676" y="973"/>
                  </a:cubicBezTo>
                  <a:cubicBezTo>
                    <a:pt x="2633" y="995"/>
                    <a:pt x="2620" y="1016"/>
                    <a:pt x="2638" y="1016"/>
                  </a:cubicBezTo>
                  <a:cubicBezTo>
                    <a:pt x="2645" y="1016"/>
                    <a:pt x="2658" y="1013"/>
                    <a:pt x="2676" y="1004"/>
                  </a:cubicBezTo>
                  <a:cubicBezTo>
                    <a:pt x="2676" y="1034"/>
                    <a:pt x="2676" y="1034"/>
                    <a:pt x="2676" y="1034"/>
                  </a:cubicBezTo>
                  <a:lnTo>
                    <a:pt x="2706" y="1034"/>
                  </a:lnTo>
                  <a:cubicBezTo>
                    <a:pt x="2736" y="1034"/>
                    <a:pt x="2706" y="1064"/>
                    <a:pt x="2706" y="1095"/>
                  </a:cubicBezTo>
                  <a:cubicBezTo>
                    <a:pt x="2676" y="1095"/>
                    <a:pt x="2645" y="1125"/>
                    <a:pt x="2676" y="1125"/>
                  </a:cubicBezTo>
                  <a:cubicBezTo>
                    <a:pt x="2706" y="1095"/>
                    <a:pt x="2736" y="1095"/>
                    <a:pt x="2767" y="1095"/>
                  </a:cubicBezTo>
                  <a:cubicBezTo>
                    <a:pt x="2797" y="1095"/>
                    <a:pt x="2767" y="1125"/>
                    <a:pt x="2736" y="1125"/>
                  </a:cubicBezTo>
                  <a:cubicBezTo>
                    <a:pt x="2706" y="1125"/>
                    <a:pt x="2706" y="1125"/>
                    <a:pt x="2706" y="1156"/>
                  </a:cubicBezTo>
                  <a:cubicBezTo>
                    <a:pt x="2706" y="1186"/>
                    <a:pt x="2706" y="1186"/>
                    <a:pt x="2736" y="1186"/>
                  </a:cubicBezTo>
                  <a:cubicBezTo>
                    <a:pt x="2767" y="1186"/>
                    <a:pt x="2797" y="1216"/>
                    <a:pt x="2767" y="1247"/>
                  </a:cubicBezTo>
                  <a:cubicBezTo>
                    <a:pt x="2767" y="1247"/>
                    <a:pt x="2767" y="1247"/>
                    <a:pt x="2767" y="1277"/>
                  </a:cubicBezTo>
                  <a:lnTo>
                    <a:pt x="2858" y="1277"/>
                  </a:lnTo>
                  <a:cubicBezTo>
                    <a:pt x="2858" y="1308"/>
                    <a:pt x="2858" y="1308"/>
                    <a:pt x="2828" y="1308"/>
                  </a:cubicBezTo>
                  <a:cubicBezTo>
                    <a:pt x="2888" y="1308"/>
                    <a:pt x="2888" y="1308"/>
                    <a:pt x="2828" y="1338"/>
                  </a:cubicBezTo>
                  <a:cubicBezTo>
                    <a:pt x="2858" y="1338"/>
                    <a:pt x="2858" y="1338"/>
                    <a:pt x="2858" y="1368"/>
                  </a:cubicBezTo>
                  <a:cubicBezTo>
                    <a:pt x="2919" y="1368"/>
                    <a:pt x="2949" y="1368"/>
                    <a:pt x="2888" y="1399"/>
                  </a:cubicBezTo>
                  <a:lnTo>
                    <a:pt x="2919" y="1399"/>
                  </a:lnTo>
                  <a:cubicBezTo>
                    <a:pt x="2949" y="1384"/>
                    <a:pt x="2964" y="1376"/>
                    <a:pt x="2968" y="1376"/>
                  </a:cubicBezTo>
                  <a:cubicBezTo>
                    <a:pt x="2972" y="1376"/>
                    <a:pt x="2964" y="1384"/>
                    <a:pt x="2949" y="1399"/>
                  </a:cubicBezTo>
                  <a:cubicBezTo>
                    <a:pt x="2906" y="1420"/>
                    <a:pt x="2894" y="1442"/>
                    <a:pt x="2911" y="1442"/>
                  </a:cubicBezTo>
                  <a:cubicBezTo>
                    <a:pt x="2919" y="1442"/>
                    <a:pt x="2931" y="1438"/>
                    <a:pt x="2949" y="1429"/>
                  </a:cubicBezTo>
                  <a:cubicBezTo>
                    <a:pt x="2949" y="1429"/>
                    <a:pt x="2980" y="1429"/>
                    <a:pt x="2949" y="1460"/>
                  </a:cubicBezTo>
                  <a:cubicBezTo>
                    <a:pt x="2949" y="1484"/>
                    <a:pt x="2949" y="1529"/>
                    <a:pt x="2965" y="1529"/>
                  </a:cubicBezTo>
                  <a:cubicBezTo>
                    <a:pt x="2969" y="1529"/>
                    <a:pt x="2974" y="1526"/>
                    <a:pt x="2980" y="1520"/>
                  </a:cubicBezTo>
                  <a:cubicBezTo>
                    <a:pt x="2980" y="1551"/>
                    <a:pt x="2980" y="1581"/>
                    <a:pt x="3010" y="1581"/>
                  </a:cubicBezTo>
                  <a:lnTo>
                    <a:pt x="3040" y="1581"/>
                  </a:lnTo>
                  <a:cubicBezTo>
                    <a:pt x="3010" y="1581"/>
                    <a:pt x="2980" y="1612"/>
                    <a:pt x="2980" y="1612"/>
                  </a:cubicBezTo>
                  <a:lnTo>
                    <a:pt x="3010" y="1612"/>
                  </a:lnTo>
                  <a:cubicBezTo>
                    <a:pt x="3020" y="1601"/>
                    <a:pt x="3027" y="1598"/>
                    <a:pt x="3031" y="1598"/>
                  </a:cubicBezTo>
                  <a:cubicBezTo>
                    <a:pt x="3040" y="1598"/>
                    <a:pt x="3040" y="1612"/>
                    <a:pt x="3040" y="1612"/>
                  </a:cubicBezTo>
                  <a:cubicBezTo>
                    <a:pt x="3071" y="1612"/>
                    <a:pt x="3040" y="1642"/>
                    <a:pt x="3010" y="1642"/>
                  </a:cubicBezTo>
                  <a:lnTo>
                    <a:pt x="3010" y="1672"/>
                  </a:lnTo>
                  <a:cubicBezTo>
                    <a:pt x="3013" y="1671"/>
                    <a:pt x="3016" y="1669"/>
                    <a:pt x="3018" y="1668"/>
                  </a:cubicBezTo>
                  <a:lnTo>
                    <a:pt x="3018" y="1668"/>
                  </a:lnTo>
                  <a:cubicBezTo>
                    <a:pt x="3015" y="1677"/>
                    <a:pt x="3022" y="1685"/>
                    <a:pt x="3040" y="1703"/>
                  </a:cubicBezTo>
                  <a:cubicBezTo>
                    <a:pt x="3040" y="1703"/>
                    <a:pt x="3040" y="1703"/>
                    <a:pt x="3040" y="1733"/>
                  </a:cubicBezTo>
                  <a:lnTo>
                    <a:pt x="3071" y="1733"/>
                  </a:lnTo>
                  <a:cubicBezTo>
                    <a:pt x="3071" y="1733"/>
                    <a:pt x="3040" y="1764"/>
                    <a:pt x="3040" y="1764"/>
                  </a:cubicBezTo>
                  <a:cubicBezTo>
                    <a:pt x="3010" y="1764"/>
                    <a:pt x="3040" y="1794"/>
                    <a:pt x="3071" y="1794"/>
                  </a:cubicBezTo>
                  <a:cubicBezTo>
                    <a:pt x="3132" y="1794"/>
                    <a:pt x="3132" y="1794"/>
                    <a:pt x="3071" y="1824"/>
                  </a:cubicBezTo>
                  <a:cubicBezTo>
                    <a:pt x="3056" y="1839"/>
                    <a:pt x="3063" y="1847"/>
                    <a:pt x="3082" y="1847"/>
                  </a:cubicBezTo>
                  <a:cubicBezTo>
                    <a:pt x="3101" y="1847"/>
                    <a:pt x="3132" y="1839"/>
                    <a:pt x="3162" y="1824"/>
                  </a:cubicBezTo>
                  <a:lnTo>
                    <a:pt x="3253" y="1794"/>
                  </a:lnTo>
                  <a:lnTo>
                    <a:pt x="3192" y="1824"/>
                  </a:lnTo>
                  <a:cubicBezTo>
                    <a:pt x="3071" y="1885"/>
                    <a:pt x="3071" y="1885"/>
                    <a:pt x="3132" y="1885"/>
                  </a:cubicBezTo>
                  <a:cubicBezTo>
                    <a:pt x="3162" y="1885"/>
                    <a:pt x="3162" y="1885"/>
                    <a:pt x="3162" y="1915"/>
                  </a:cubicBezTo>
                  <a:cubicBezTo>
                    <a:pt x="3132" y="1915"/>
                    <a:pt x="3132" y="1915"/>
                    <a:pt x="3132" y="1946"/>
                  </a:cubicBezTo>
                  <a:cubicBezTo>
                    <a:pt x="3162" y="1976"/>
                    <a:pt x="3162" y="1976"/>
                    <a:pt x="3192" y="1976"/>
                  </a:cubicBezTo>
                  <a:cubicBezTo>
                    <a:pt x="3192" y="1976"/>
                    <a:pt x="3192" y="1976"/>
                    <a:pt x="3192" y="2007"/>
                  </a:cubicBezTo>
                  <a:cubicBezTo>
                    <a:pt x="3162" y="2022"/>
                    <a:pt x="3154" y="2029"/>
                    <a:pt x="3162" y="2029"/>
                  </a:cubicBezTo>
                  <a:cubicBezTo>
                    <a:pt x="3170" y="2029"/>
                    <a:pt x="3192" y="2022"/>
                    <a:pt x="3223" y="2007"/>
                  </a:cubicBezTo>
                  <a:cubicBezTo>
                    <a:pt x="3223" y="2007"/>
                    <a:pt x="3223" y="2007"/>
                    <a:pt x="3223" y="2037"/>
                  </a:cubicBezTo>
                  <a:cubicBezTo>
                    <a:pt x="3192" y="2037"/>
                    <a:pt x="3192" y="2067"/>
                    <a:pt x="3223" y="2128"/>
                  </a:cubicBezTo>
                  <a:cubicBezTo>
                    <a:pt x="3253" y="2219"/>
                    <a:pt x="3253" y="2250"/>
                    <a:pt x="3314" y="2250"/>
                  </a:cubicBezTo>
                  <a:cubicBezTo>
                    <a:pt x="3284" y="2250"/>
                    <a:pt x="3253" y="2280"/>
                    <a:pt x="3284" y="2280"/>
                  </a:cubicBezTo>
                  <a:cubicBezTo>
                    <a:pt x="3284" y="2280"/>
                    <a:pt x="3284" y="2311"/>
                    <a:pt x="3284" y="2311"/>
                  </a:cubicBezTo>
                  <a:cubicBezTo>
                    <a:pt x="3223" y="2341"/>
                    <a:pt x="3253" y="2341"/>
                    <a:pt x="3284" y="2341"/>
                  </a:cubicBezTo>
                  <a:cubicBezTo>
                    <a:pt x="3344" y="2341"/>
                    <a:pt x="3314" y="2341"/>
                    <a:pt x="3284" y="2371"/>
                  </a:cubicBezTo>
                  <a:lnTo>
                    <a:pt x="3253" y="2371"/>
                  </a:lnTo>
                  <a:cubicBezTo>
                    <a:pt x="3278" y="2396"/>
                    <a:pt x="3282" y="2440"/>
                    <a:pt x="3251" y="2440"/>
                  </a:cubicBezTo>
                  <a:cubicBezTo>
                    <a:pt x="3244" y="2440"/>
                    <a:pt x="3234" y="2438"/>
                    <a:pt x="3223" y="2432"/>
                  </a:cubicBezTo>
                  <a:cubicBezTo>
                    <a:pt x="3223" y="2432"/>
                    <a:pt x="3223" y="2463"/>
                    <a:pt x="3223" y="2463"/>
                  </a:cubicBezTo>
                  <a:cubicBezTo>
                    <a:pt x="3253" y="2463"/>
                    <a:pt x="3253" y="2493"/>
                    <a:pt x="3223" y="2523"/>
                  </a:cubicBezTo>
                  <a:lnTo>
                    <a:pt x="3192" y="2523"/>
                  </a:lnTo>
                  <a:cubicBezTo>
                    <a:pt x="3183" y="2514"/>
                    <a:pt x="3177" y="2511"/>
                    <a:pt x="3173" y="2511"/>
                  </a:cubicBezTo>
                  <a:cubicBezTo>
                    <a:pt x="3162" y="2511"/>
                    <a:pt x="3162" y="2532"/>
                    <a:pt x="3162" y="2554"/>
                  </a:cubicBezTo>
                  <a:cubicBezTo>
                    <a:pt x="3162" y="2554"/>
                    <a:pt x="3223" y="2584"/>
                    <a:pt x="3223" y="2584"/>
                  </a:cubicBezTo>
                  <a:cubicBezTo>
                    <a:pt x="3223" y="2615"/>
                    <a:pt x="3253" y="2645"/>
                    <a:pt x="3253" y="2645"/>
                  </a:cubicBezTo>
                  <a:lnTo>
                    <a:pt x="3223" y="2645"/>
                  </a:lnTo>
                  <a:cubicBezTo>
                    <a:pt x="3192" y="2615"/>
                    <a:pt x="3162" y="2584"/>
                    <a:pt x="3162" y="2584"/>
                  </a:cubicBezTo>
                  <a:lnTo>
                    <a:pt x="3162" y="2584"/>
                  </a:lnTo>
                  <a:cubicBezTo>
                    <a:pt x="3162" y="2615"/>
                    <a:pt x="3162" y="2615"/>
                    <a:pt x="3192" y="2645"/>
                  </a:cubicBezTo>
                  <a:cubicBezTo>
                    <a:pt x="3177" y="2630"/>
                    <a:pt x="3162" y="2622"/>
                    <a:pt x="3151" y="2622"/>
                  </a:cubicBezTo>
                  <a:cubicBezTo>
                    <a:pt x="3139" y="2622"/>
                    <a:pt x="3132" y="2630"/>
                    <a:pt x="3132" y="2645"/>
                  </a:cubicBezTo>
                  <a:cubicBezTo>
                    <a:pt x="3101" y="2645"/>
                    <a:pt x="3101" y="2675"/>
                    <a:pt x="3101" y="2706"/>
                  </a:cubicBezTo>
                  <a:cubicBezTo>
                    <a:pt x="3078" y="2683"/>
                    <a:pt x="3055" y="2673"/>
                    <a:pt x="3037" y="2673"/>
                  </a:cubicBezTo>
                  <a:cubicBezTo>
                    <a:pt x="3007" y="2673"/>
                    <a:pt x="2991" y="2699"/>
                    <a:pt x="3010" y="2736"/>
                  </a:cubicBezTo>
                  <a:lnTo>
                    <a:pt x="2980" y="2736"/>
                  </a:lnTo>
                  <a:cubicBezTo>
                    <a:pt x="2980" y="2751"/>
                    <a:pt x="2972" y="2759"/>
                    <a:pt x="2964" y="2759"/>
                  </a:cubicBezTo>
                  <a:cubicBezTo>
                    <a:pt x="2957" y="2759"/>
                    <a:pt x="2949" y="2751"/>
                    <a:pt x="2949" y="2736"/>
                  </a:cubicBezTo>
                  <a:cubicBezTo>
                    <a:pt x="2924" y="2710"/>
                    <a:pt x="2909" y="2701"/>
                    <a:pt x="2900" y="2701"/>
                  </a:cubicBezTo>
                  <a:cubicBezTo>
                    <a:pt x="2888" y="2701"/>
                    <a:pt x="2888" y="2719"/>
                    <a:pt x="2888" y="2736"/>
                  </a:cubicBezTo>
                  <a:cubicBezTo>
                    <a:pt x="2888" y="2767"/>
                    <a:pt x="2858" y="2767"/>
                    <a:pt x="2858" y="2767"/>
                  </a:cubicBezTo>
                  <a:cubicBezTo>
                    <a:pt x="2858" y="2797"/>
                    <a:pt x="2858" y="2797"/>
                    <a:pt x="2858" y="2827"/>
                  </a:cubicBezTo>
                  <a:lnTo>
                    <a:pt x="2797" y="2827"/>
                  </a:lnTo>
                  <a:cubicBezTo>
                    <a:pt x="2797" y="2827"/>
                    <a:pt x="2767" y="2827"/>
                    <a:pt x="2767" y="2858"/>
                  </a:cubicBezTo>
                  <a:cubicBezTo>
                    <a:pt x="2736" y="2843"/>
                    <a:pt x="2721" y="2835"/>
                    <a:pt x="2717" y="2835"/>
                  </a:cubicBezTo>
                  <a:cubicBezTo>
                    <a:pt x="2714" y="2835"/>
                    <a:pt x="2721" y="2843"/>
                    <a:pt x="2736" y="2858"/>
                  </a:cubicBezTo>
                  <a:cubicBezTo>
                    <a:pt x="2736" y="2870"/>
                    <a:pt x="2736" y="2880"/>
                    <a:pt x="2736" y="2888"/>
                  </a:cubicBezTo>
                  <a:cubicBezTo>
                    <a:pt x="2728" y="2870"/>
                    <a:pt x="2711" y="2863"/>
                    <a:pt x="2692" y="2863"/>
                  </a:cubicBezTo>
                  <a:cubicBezTo>
                    <a:pt x="2660" y="2863"/>
                    <a:pt x="2621" y="2886"/>
                    <a:pt x="2612" y="2916"/>
                  </a:cubicBezTo>
                  <a:lnTo>
                    <a:pt x="2612" y="2916"/>
                  </a:lnTo>
                  <a:cubicBezTo>
                    <a:pt x="2584" y="2888"/>
                    <a:pt x="2584" y="2888"/>
                    <a:pt x="2554" y="2888"/>
                  </a:cubicBezTo>
                  <a:cubicBezTo>
                    <a:pt x="2554" y="2888"/>
                    <a:pt x="2524" y="2949"/>
                    <a:pt x="2493" y="2949"/>
                  </a:cubicBezTo>
                  <a:cubicBezTo>
                    <a:pt x="2463" y="2979"/>
                    <a:pt x="2432" y="2979"/>
                    <a:pt x="2463" y="3010"/>
                  </a:cubicBezTo>
                  <a:cubicBezTo>
                    <a:pt x="2432" y="3010"/>
                    <a:pt x="2432" y="3010"/>
                    <a:pt x="2432" y="2979"/>
                  </a:cubicBezTo>
                  <a:cubicBezTo>
                    <a:pt x="2432" y="2969"/>
                    <a:pt x="2432" y="2966"/>
                    <a:pt x="2431" y="2966"/>
                  </a:cubicBezTo>
                  <a:cubicBezTo>
                    <a:pt x="2429" y="2966"/>
                    <a:pt x="2422" y="2979"/>
                    <a:pt x="2402" y="2979"/>
                  </a:cubicBezTo>
                  <a:cubicBezTo>
                    <a:pt x="2402" y="2979"/>
                    <a:pt x="2402" y="3010"/>
                    <a:pt x="2432" y="3040"/>
                  </a:cubicBezTo>
                  <a:cubicBezTo>
                    <a:pt x="2432" y="3040"/>
                    <a:pt x="2432" y="3054"/>
                    <a:pt x="2423" y="3054"/>
                  </a:cubicBezTo>
                  <a:cubicBezTo>
                    <a:pt x="2419" y="3054"/>
                    <a:pt x="2412" y="3050"/>
                    <a:pt x="2402" y="3040"/>
                  </a:cubicBezTo>
                  <a:cubicBezTo>
                    <a:pt x="2393" y="3031"/>
                    <a:pt x="2384" y="3028"/>
                    <a:pt x="2375" y="3028"/>
                  </a:cubicBezTo>
                  <a:cubicBezTo>
                    <a:pt x="2354" y="3028"/>
                    <a:pt x="2332" y="3049"/>
                    <a:pt x="2311" y="3071"/>
                  </a:cubicBezTo>
                  <a:cubicBezTo>
                    <a:pt x="2311" y="3071"/>
                    <a:pt x="2311" y="3071"/>
                    <a:pt x="2280" y="3040"/>
                  </a:cubicBezTo>
                  <a:cubicBezTo>
                    <a:pt x="2280" y="3040"/>
                    <a:pt x="2273" y="3033"/>
                    <a:pt x="2265" y="3033"/>
                  </a:cubicBezTo>
                  <a:cubicBezTo>
                    <a:pt x="2258" y="3033"/>
                    <a:pt x="2250" y="3040"/>
                    <a:pt x="2250" y="3071"/>
                  </a:cubicBezTo>
                  <a:cubicBezTo>
                    <a:pt x="2250" y="3071"/>
                    <a:pt x="2250" y="3071"/>
                    <a:pt x="2220" y="3040"/>
                  </a:cubicBezTo>
                  <a:cubicBezTo>
                    <a:pt x="2205" y="3040"/>
                    <a:pt x="2197" y="3033"/>
                    <a:pt x="2197" y="3033"/>
                  </a:cubicBezTo>
                  <a:lnTo>
                    <a:pt x="2197" y="3033"/>
                  </a:lnTo>
                  <a:cubicBezTo>
                    <a:pt x="2197" y="3033"/>
                    <a:pt x="2205" y="3040"/>
                    <a:pt x="2220" y="3071"/>
                  </a:cubicBezTo>
                  <a:cubicBezTo>
                    <a:pt x="2205" y="3086"/>
                    <a:pt x="2189" y="3093"/>
                    <a:pt x="2174" y="3093"/>
                  </a:cubicBezTo>
                  <a:cubicBezTo>
                    <a:pt x="2159" y="3093"/>
                    <a:pt x="2144" y="3086"/>
                    <a:pt x="2129" y="3071"/>
                  </a:cubicBezTo>
                  <a:cubicBezTo>
                    <a:pt x="2129" y="3101"/>
                    <a:pt x="2129" y="3101"/>
                    <a:pt x="2129" y="3131"/>
                  </a:cubicBezTo>
                  <a:lnTo>
                    <a:pt x="2129" y="3131"/>
                  </a:lnTo>
                  <a:cubicBezTo>
                    <a:pt x="2129" y="3139"/>
                    <a:pt x="2129" y="3149"/>
                    <a:pt x="2129" y="3162"/>
                  </a:cubicBezTo>
                  <a:cubicBezTo>
                    <a:pt x="2098" y="3131"/>
                    <a:pt x="2098" y="3131"/>
                    <a:pt x="2098" y="3131"/>
                  </a:cubicBezTo>
                  <a:cubicBezTo>
                    <a:pt x="2068" y="3131"/>
                    <a:pt x="2037" y="3192"/>
                    <a:pt x="1977" y="3192"/>
                  </a:cubicBezTo>
                  <a:cubicBezTo>
                    <a:pt x="1885" y="3192"/>
                    <a:pt x="1855" y="3192"/>
                    <a:pt x="1885" y="3222"/>
                  </a:cubicBezTo>
                  <a:cubicBezTo>
                    <a:pt x="1870" y="3238"/>
                    <a:pt x="1863" y="3245"/>
                    <a:pt x="1859" y="3245"/>
                  </a:cubicBezTo>
                  <a:cubicBezTo>
                    <a:pt x="1855" y="3245"/>
                    <a:pt x="1855" y="3238"/>
                    <a:pt x="1855" y="3222"/>
                  </a:cubicBezTo>
                  <a:cubicBezTo>
                    <a:pt x="1845" y="3212"/>
                    <a:pt x="1838" y="3209"/>
                    <a:pt x="1834" y="3209"/>
                  </a:cubicBezTo>
                  <a:cubicBezTo>
                    <a:pt x="1825" y="3209"/>
                    <a:pt x="1825" y="3222"/>
                    <a:pt x="1825" y="3222"/>
                  </a:cubicBezTo>
                  <a:cubicBezTo>
                    <a:pt x="1794" y="3222"/>
                    <a:pt x="1794" y="3222"/>
                    <a:pt x="1794" y="3192"/>
                  </a:cubicBezTo>
                  <a:cubicBezTo>
                    <a:pt x="1794" y="3222"/>
                    <a:pt x="1794" y="3222"/>
                    <a:pt x="1764" y="3222"/>
                  </a:cubicBezTo>
                  <a:cubicBezTo>
                    <a:pt x="1749" y="3253"/>
                    <a:pt x="1741" y="3268"/>
                    <a:pt x="1737" y="3268"/>
                  </a:cubicBezTo>
                  <a:cubicBezTo>
                    <a:pt x="1733" y="3268"/>
                    <a:pt x="1733" y="3253"/>
                    <a:pt x="1733" y="3222"/>
                  </a:cubicBezTo>
                  <a:cubicBezTo>
                    <a:pt x="1733" y="3217"/>
                    <a:pt x="1732" y="3211"/>
                    <a:pt x="1731" y="3206"/>
                  </a:cubicBezTo>
                  <a:lnTo>
                    <a:pt x="1731" y="3206"/>
                  </a:lnTo>
                  <a:cubicBezTo>
                    <a:pt x="1723" y="3223"/>
                    <a:pt x="1703" y="3228"/>
                    <a:pt x="1703" y="3253"/>
                  </a:cubicBezTo>
                  <a:cubicBezTo>
                    <a:pt x="1673" y="3253"/>
                    <a:pt x="1673" y="3253"/>
                    <a:pt x="1673" y="3222"/>
                  </a:cubicBezTo>
                  <a:cubicBezTo>
                    <a:pt x="1673" y="3207"/>
                    <a:pt x="1657" y="3200"/>
                    <a:pt x="1638" y="3200"/>
                  </a:cubicBezTo>
                  <a:cubicBezTo>
                    <a:pt x="1619" y="3200"/>
                    <a:pt x="1597" y="3207"/>
                    <a:pt x="1581" y="3222"/>
                  </a:cubicBezTo>
                  <a:cubicBezTo>
                    <a:pt x="1581" y="3192"/>
                    <a:pt x="1581" y="3192"/>
                    <a:pt x="1551" y="3192"/>
                  </a:cubicBezTo>
                  <a:cubicBezTo>
                    <a:pt x="1551" y="3184"/>
                    <a:pt x="1551" y="3173"/>
                    <a:pt x="1551" y="3162"/>
                  </a:cubicBezTo>
                  <a:cubicBezTo>
                    <a:pt x="1581" y="3131"/>
                    <a:pt x="1551" y="3131"/>
                    <a:pt x="1551" y="3131"/>
                  </a:cubicBezTo>
                  <a:cubicBezTo>
                    <a:pt x="1521" y="3162"/>
                    <a:pt x="1490" y="3162"/>
                    <a:pt x="1460" y="3162"/>
                  </a:cubicBezTo>
                  <a:cubicBezTo>
                    <a:pt x="1444" y="3154"/>
                    <a:pt x="1432" y="3150"/>
                    <a:pt x="1422" y="3150"/>
                  </a:cubicBezTo>
                  <a:cubicBezTo>
                    <a:pt x="1397" y="3150"/>
                    <a:pt x="1391" y="3178"/>
                    <a:pt x="1369" y="3222"/>
                  </a:cubicBezTo>
                  <a:lnTo>
                    <a:pt x="1338" y="3283"/>
                  </a:lnTo>
                  <a:lnTo>
                    <a:pt x="1338" y="3222"/>
                  </a:lnTo>
                  <a:cubicBezTo>
                    <a:pt x="1338" y="3192"/>
                    <a:pt x="1369" y="3131"/>
                    <a:pt x="1369" y="3131"/>
                  </a:cubicBezTo>
                  <a:cubicBezTo>
                    <a:pt x="1338" y="3131"/>
                    <a:pt x="1338" y="3162"/>
                    <a:pt x="1338" y="3192"/>
                  </a:cubicBezTo>
                  <a:cubicBezTo>
                    <a:pt x="1338" y="3201"/>
                    <a:pt x="1336" y="3205"/>
                    <a:pt x="1332" y="3205"/>
                  </a:cubicBezTo>
                  <a:cubicBezTo>
                    <a:pt x="1323" y="3205"/>
                    <a:pt x="1308" y="3183"/>
                    <a:pt x="1308" y="3162"/>
                  </a:cubicBezTo>
                  <a:cubicBezTo>
                    <a:pt x="1293" y="3147"/>
                    <a:pt x="1285" y="3139"/>
                    <a:pt x="1281" y="3139"/>
                  </a:cubicBezTo>
                  <a:cubicBezTo>
                    <a:pt x="1277" y="3139"/>
                    <a:pt x="1277" y="3147"/>
                    <a:pt x="1277" y="3162"/>
                  </a:cubicBezTo>
                  <a:cubicBezTo>
                    <a:pt x="1247" y="3162"/>
                    <a:pt x="1247" y="3131"/>
                    <a:pt x="1247" y="3101"/>
                  </a:cubicBezTo>
                  <a:cubicBezTo>
                    <a:pt x="1247" y="3101"/>
                    <a:pt x="1247" y="3101"/>
                    <a:pt x="1217" y="3131"/>
                  </a:cubicBezTo>
                  <a:cubicBezTo>
                    <a:pt x="1217" y="3087"/>
                    <a:pt x="1200" y="3059"/>
                    <a:pt x="1192" y="3059"/>
                  </a:cubicBezTo>
                  <a:cubicBezTo>
                    <a:pt x="1188" y="3059"/>
                    <a:pt x="1186" y="3062"/>
                    <a:pt x="1186" y="3071"/>
                  </a:cubicBezTo>
                  <a:cubicBezTo>
                    <a:pt x="1156" y="3101"/>
                    <a:pt x="1156" y="3101"/>
                    <a:pt x="1156" y="3101"/>
                  </a:cubicBezTo>
                  <a:lnTo>
                    <a:pt x="1095" y="3101"/>
                  </a:lnTo>
                  <a:cubicBezTo>
                    <a:pt x="1095" y="3101"/>
                    <a:pt x="1095" y="3071"/>
                    <a:pt x="1125" y="3071"/>
                  </a:cubicBezTo>
                  <a:lnTo>
                    <a:pt x="1125" y="3040"/>
                  </a:lnTo>
                  <a:lnTo>
                    <a:pt x="1065" y="3040"/>
                  </a:lnTo>
                  <a:cubicBezTo>
                    <a:pt x="1065" y="3019"/>
                    <a:pt x="1080" y="2997"/>
                    <a:pt x="1078" y="2997"/>
                  </a:cubicBezTo>
                  <a:lnTo>
                    <a:pt x="1078" y="2997"/>
                  </a:lnTo>
                  <a:cubicBezTo>
                    <a:pt x="1077" y="2997"/>
                    <a:pt x="1074" y="3001"/>
                    <a:pt x="1065" y="3010"/>
                  </a:cubicBezTo>
                  <a:cubicBezTo>
                    <a:pt x="1039" y="3035"/>
                    <a:pt x="1030" y="3045"/>
                    <a:pt x="1027" y="3045"/>
                  </a:cubicBezTo>
                  <a:cubicBezTo>
                    <a:pt x="1024" y="3045"/>
                    <a:pt x="1034" y="3027"/>
                    <a:pt x="1034" y="3010"/>
                  </a:cubicBezTo>
                  <a:cubicBezTo>
                    <a:pt x="1052" y="2974"/>
                    <a:pt x="1070" y="2959"/>
                    <a:pt x="1063" y="2959"/>
                  </a:cubicBezTo>
                  <a:cubicBezTo>
                    <a:pt x="1059" y="2959"/>
                    <a:pt x="1042" y="2967"/>
                    <a:pt x="1004" y="2979"/>
                  </a:cubicBezTo>
                  <a:cubicBezTo>
                    <a:pt x="1004" y="2979"/>
                    <a:pt x="943" y="2979"/>
                    <a:pt x="913" y="2949"/>
                  </a:cubicBezTo>
                  <a:cubicBezTo>
                    <a:pt x="882" y="2919"/>
                    <a:pt x="882" y="2919"/>
                    <a:pt x="882" y="2888"/>
                  </a:cubicBezTo>
                  <a:cubicBezTo>
                    <a:pt x="883" y="2886"/>
                    <a:pt x="884" y="2884"/>
                    <a:pt x="885" y="2883"/>
                  </a:cubicBezTo>
                  <a:lnTo>
                    <a:pt x="885" y="2883"/>
                  </a:lnTo>
                  <a:cubicBezTo>
                    <a:pt x="872" y="2893"/>
                    <a:pt x="863" y="2896"/>
                    <a:pt x="856" y="2896"/>
                  </a:cubicBezTo>
                  <a:cubicBezTo>
                    <a:pt x="844" y="2896"/>
                    <a:pt x="837" y="2888"/>
                    <a:pt x="822" y="2888"/>
                  </a:cubicBezTo>
                  <a:cubicBezTo>
                    <a:pt x="822" y="2853"/>
                    <a:pt x="811" y="2838"/>
                    <a:pt x="796" y="2838"/>
                  </a:cubicBezTo>
                  <a:cubicBezTo>
                    <a:pt x="786" y="2838"/>
                    <a:pt x="773" y="2845"/>
                    <a:pt x="761" y="2858"/>
                  </a:cubicBezTo>
                  <a:lnTo>
                    <a:pt x="791" y="2858"/>
                  </a:lnTo>
                  <a:cubicBezTo>
                    <a:pt x="765" y="2883"/>
                    <a:pt x="751" y="2893"/>
                    <a:pt x="742" y="2893"/>
                  </a:cubicBezTo>
                  <a:cubicBezTo>
                    <a:pt x="730" y="2893"/>
                    <a:pt x="730" y="2875"/>
                    <a:pt x="730" y="2858"/>
                  </a:cubicBezTo>
                  <a:lnTo>
                    <a:pt x="700" y="2858"/>
                  </a:lnTo>
                  <a:cubicBezTo>
                    <a:pt x="700" y="2858"/>
                    <a:pt x="700" y="2858"/>
                    <a:pt x="730" y="2827"/>
                  </a:cubicBezTo>
                  <a:lnTo>
                    <a:pt x="730" y="2858"/>
                  </a:lnTo>
                  <a:cubicBezTo>
                    <a:pt x="730" y="2858"/>
                    <a:pt x="761" y="2827"/>
                    <a:pt x="761" y="2827"/>
                  </a:cubicBezTo>
                  <a:cubicBezTo>
                    <a:pt x="791" y="2797"/>
                    <a:pt x="822" y="2767"/>
                    <a:pt x="791" y="2767"/>
                  </a:cubicBezTo>
                  <a:cubicBezTo>
                    <a:pt x="791" y="2751"/>
                    <a:pt x="791" y="2744"/>
                    <a:pt x="787" y="2744"/>
                  </a:cubicBezTo>
                  <a:cubicBezTo>
                    <a:pt x="784" y="2744"/>
                    <a:pt x="776" y="2751"/>
                    <a:pt x="761" y="2767"/>
                  </a:cubicBezTo>
                  <a:cubicBezTo>
                    <a:pt x="761" y="2782"/>
                    <a:pt x="761" y="2789"/>
                    <a:pt x="757" y="2789"/>
                  </a:cubicBezTo>
                  <a:cubicBezTo>
                    <a:pt x="753" y="2789"/>
                    <a:pt x="746" y="2782"/>
                    <a:pt x="730" y="2767"/>
                  </a:cubicBezTo>
                  <a:lnTo>
                    <a:pt x="700" y="2767"/>
                  </a:lnTo>
                  <a:cubicBezTo>
                    <a:pt x="685" y="2782"/>
                    <a:pt x="677" y="2789"/>
                    <a:pt x="673" y="2789"/>
                  </a:cubicBezTo>
                  <a:cubicBezTo>
                    <a:pt x="670" y="2789"/>
                    <a:pt x="670" y="2782"/>
                    <a:pt x="670" y="2767"/>
                  </a:cubicBezTo>
                  <a:cubicBezTo>
                    <a:pt x="670" y="2767"/>
                    <a:pt x="670" y="2736"/>
                    <a:pt x="670" y="2736"/>
                  </a:cubicBezTo>
                  <a:cubicBezTo>
                    <a:pt x="670" y="2736"/>
                    <a:pt x="670" y="2736"/>
                    <a:pt x="700" y="2706"/>
                  </a:cubicBezTo>
                  <a:cubicBezTo>
                    <a:pt x="700" y="2706"/>
                    <a:pt x="730" y="2675"/>
                    <a:pt x="730" y="2675"/>
                  </a:cubicBezTo>
                  <a:lnTo>
                    <a:pt x="700" y="2675"/>
                  </a:lnTo>
                  <a:cubicBezTo>
                    <a:pt x="698" y="2677"/>
                    <a:pt x="695" y="2678"/>
                    <a:pt x="693" y="2678"/>
                  </a:cubicBezTo>
                  <a:cubicBezTo>
                    <a:pt x="654" y="2678"/>
                    <a:pt x="548" y="2491"/>
                    <a:pt x="548" y="2463"/>
                  </a:cubicBezTo>
                  <a:cubicBezTo>
                    <a:pt x="548" y="2432"/>
                    <a:pt x="548" y="2402"/>
                    <a:pt x="518" y="2402"/>
                  </a:cubicBezTo>
                  <a:cubicBezTo>
                    <a:pt x="512" y="2407"/>
                    <a:pt x="507" y="2410"/>
                    <a:pt x="504" y="2410"/>
                  </a:cubicBezTo>
                  <a:cubicBezTo>
                    <a:pt x="486" y="2410"/>
                    <a:pt x="482" y="2360"/>
                    <a:pt x="457" y="2311"/>
                  </a:cubicBezTo>
                  <a:cubicBezTo>
                    <a:pt x="426" y="2250"/>
                    <a:pt x="426" y="2189"/>
                    <a:pt x="396" y="2189"/>
                  </a:cubicBezTo>
                  <a:cubicBezTo>
                    <a:pt x="396" y="2189"/>
                    <a:pt x="396" y="2189"/>
                    <a:pt x="396" y="2159"/>
                  </a:cubicBezTo>
                  <a:cubicBezTo>
                    <a:pt x="396" y="2159"/>
                    <a:pt x="366" y="2128"/>
                    <a:pt x="366" y="2128"/>
                  </a:cubicBezTo>
                  <a:cubicBezTo>
                    <a:pt x="335" y="2098"/>
                    <a:pt x="335" y="2098"/>
                    <a:pt x="366" y="2098"/>
                  </a:cubicBezTo>
                  <a:lnTo>
                    <a:pt x="396" y="2098"/>
                  </a:lnTo>
                  <a:cubicBezTo>
                    <a:pt x="396" y="2067"/>
                    <a:pt x="366" y="2067"/>
                    <a:pt x="335" y="2067"/>
                  </a:cubicBezTo>
                  <a:lnTo>
                    <a:pt x="305" y="2067"/>
                  </a:lnTo>
                  <a:cubicBezTo>
                    <a:pt x="305" y="2067"/>
                    <a:pt x="305" y="2067"/>
                    <a:pt x="335" y="2037"/>
                  </a:cubicBezTo>
                  <a:lnTo>
                    <a:pt x="366" y="2037"/>
                  </a:lnTo>
                  <a:cubicBezTo>
                    <a:pt x="366" y="2007"/>
                    <a:pt x="366" y="2007"/>
                    <a:pt x="426" y="2007"/>
                  </a:cubicBezTo>
                  <a:lnTo>
                    <a:pt x="396" y="1976"/>
                  </a:lnTo>
                  <a:cubicBezTo>
                    <a:pt x="457" y="1976"/>
                    <a:pt x="396" y="1946"/>
                    <a:pt x="366" y="1946"/>
                  </a:cubicBezTo>
                  <a:cubicBezTo>
                    <a:pt x="426" y="1915"/>
                    <a:pt x="426" y="1915"/>
                    <a:pt x="366" y="1885"/>
                  </a:cubicBezTo>
                  <a:cubicBezTo>
                    <a:pt x="396" y="1855"/>
                    <a:pt x="396" y="1855"/>
                    <a:pt x="426" y="1824"/>
                  </a:cubicBezTo>
                  <a:cubicBezTo>
                    <a:pt x="396" y="1824"/>
                    <a:pt x="396" y="1733"/>
                    <a:pt x="396" y="1672"/>
                  </a:cubicBezTo>
                  <a:cubicBezTo>
                    <a:pt x="426" y="1581"/>
                    <a:pt x="457" y="1520"/>
                    <a:pt x="426" y="1490"/>
                  </a:cubicBezTo>
                  <a:lnTo>
                    <a:pt x="457" y="1490"/>
                  </a:lnTo>
                  <a:cubicBezTo>
                    <a:pt x="487" y="1490"/>
                    <a:pt x="487" y="1490"/>
                    <a:pt x="426" y="1460"/>
                  </a:cubicBezTo>
                  <a:cubicBezTo>
                    <a:pt x="426" y="1444"/>
                    <a:pt x="419" y="1437"/>
                    <a:pt x="419" y="1437"/>
                  </a:cubicBezTo>
                  <a:lnTo>
                    <a:pt x="419" y="1437"/>
                  </a:lnTo>
                  <a:cubicBezTo>
                    <a:pt x="419" y="1437"/>
                    <a:pt x="427" y="1444"/>
                    <a:pt x="457" y="1460"/>
                  </a:cubicBezTo>
                  <a:cubicBezTo>
                    <a:pt x="457" y="1460"/>
                    <a:pt x="487" y="1429"/>
                    <a:pt x="487" y="1399"/>
                  </a:cubicBezTo>
                  <a:cubicBezTo>
                    <a:pt x="518" y="1368"/>
                    <a:pt x="518" y="1338"/>
                    <a:pt x="518" y="1308"/>
                  </a:cubicBezTo>
                  <a:cubicBezTo>
                    <a:pt x="526" y="1316"/>
                    <a:pt x="536" y="1320"/>
                    <a:pt x="546" y="1320"/>
                  </a:cubicBezTo>
                  <a:cubicBezTo>
                    <a:pt x="574" y="1320"/>
                    <a:pt x="601" y="1291"/>
                    <a:pt x="578" y="1247"/>
                  </a:cubicBezTo>
                  <a:lnTo>
                    <a:pt x="609" y="1247"/>
                  </a:lnTo>
                  <a:cubicBezTo>
                    <a:pt x="609" y="1247"/>
                    <a:pt x="609" y="1247"/>
                    <a:pt x="609" y="1186"/>
                  </a:cubicBezTo>
                  <a:cubicBezTo>
                    <a:pt x="609" y="1186"/>
                    <a:pt x="639" y="1156"/>
                    <a:pt x="639" y="1125"/>
                  </a:cubicBezTo>
                  <a:cubicBezTo>
                    <a:pt x="670" y="1125"/>
                    <a:pt x="670" y="1064"/>
                    <a:pt x="670" y="1064"/>
                  </a:cubicBezTo>
                  <a:cubicBezTo>
                    <a:pt x="675" y="1070"/>
                    <a:pt x="681" y="1073"/>
                    <a:pt x="687" y="1073"/>
                  </a:cubicBezTo>
                  <a:cubicBezTo>
                    <a:pt x="712" y="1073"/>
                    <a:pt x="736" y="1028"/>
                    <a:pt x="761" y="1004"/>
                  </a:cubicBezTo>
                  <a:cubicBezTo>
                    <a:pt x="822" y="943"/>
                    <a:pt x="882" y="912"/>
                    <a:pt x="913" y="912"/>
                  </a:cubicBezTo>
                  <a:cubicBezTo>
                    <a:pt x="913" y="912"/>
                    <a:pt x="913" y="912"/>
                    <a:pt x="913" y="882"/>
                  </a:cubicBezTo>
                  <a:cubicBezTo>
                    <a:pt x="882" y="821"/>
                    <a:pt x="882" y="821"/>
                    <a:pt x="913" y="821"/>
                  </a:cubicBezTo>
                  <a:cubicBezTo>
                    <a:pt x="924" y="844"/>
                    <a:pt x="936" y="854"/>
                    <a:pt x="946" y="854"/>
                  </a:cubicBezTo>
                  <a:cubicBezTo>
                    <a:pt x="962" y="854"/>
                    <a:pt x="973" y="828"/>
                    <a:pt x="973" y="791"/>
                  </a:cubicBezTo>
                  <a:cubicBezTo>
                    <a:pt x="973" y="821"/>
                    <a:pt x="973" y="821"/>
                    <a:pt x="973" y="821"/>
                  </a:cubicBezTo>
                  <a:cubicBezTo>
                    <a:pt x="982" y="839"/>
                    <a:pt x="991" y="846"/>
                    <a:pt x="999" y="846"/>
                  </a:cubicBezTo>
                  <a:cubicBezTo>
                    <a:pt x="1016" y="846"/>
                    <a:pt x="1025" y="803"/>
                    <a:pt x="1004" y="760"/>
                  </a:cubicBezTo>
                  <a:lnTo>
                    <a:pt x="1004" y="760"/>
                  </a:lnTo>
                  <a:cubicBezTo>
                    <a:pt x="1015" y="772"/>
                    <a:pt x="1026" y="783"/>
                    <a:pt x="1034" y="791"/>
                  </a:cubicBezTo>
                  <a:lnTo>
                    <a:pt x="1034" y="791"/>
                  </a:lnTo>
                  <a:cubicBezTo>
                    <a:pt x="1065" y="791"/>
                    <a:pt x="1065" y="791"/>
                    <a:pt x="1095" y="821"/>
                  </a:cubicBezTo>
                  <a:lnTo>
                    <a:pt x="1125" y="821"/>
                  </a:lnTo>
                  <a:cubicBezTo>
                    <a:pt x="1125" y="821"/>
                    <a:pt x="1125" y="821"/>
                    <a:pt x="1125" y="791"/>
                  </a:cubicBezTo>
                  <a:cubicBezTo>
                    <a:pt x="1095" y="760"/>
                    <a:pt x="1125" y="760"/>
                    <a:pt x="1125" y="760"/>
                  </a:cubicBezTo>
                  <a:cubicBezTo>
                    <a:pt x="1125" y="760"/>
                    <a:pt x="1125" y="730"/>
                    <a:pt x="1125" y="730"/>
                  </a:cubicBezTo>
                  <a:cubicBezTo>
                    <a:pt x="1095" y="700"/>
                    <a:pt x="1095" y="669"/>
                    <a:pt x="1095" y="669"/>
                  </a:cubicBezTo>
                  <a:cubicBezTo>
                    <a:pt x="1095" y="669"/>
                    <a:pt x="1095" y="639"/>
                    <a:pt x="1065" y="608"/>
                  </a:cubicBezTo>
                  <a:cubicBezTo>
                    <a:pt x="1034" y="548"/>
                    <a:pt x="1034" y="517"/>
                    <a:pt x="1004" y="517"/>
                  </a:cubicBezTo>
                  <a:cubicBezTo>
                    <a:pt x="973" y="517"/>
                    <a:pt x="943" y="510"/>
                    <a:pt x="924" y="510"/>
                  </a:cubicBezTo>
                  <a:cubicBezTo>
                    <a:pt x="905" y="510"/>
                    <a:pt x="897" y="517"/>
                    <a:pt x="913" y="548"/>
                  </a:cubicBezTo>
                  <a:cubicBezTo>
                    <a:pt x="913" y="548"/>
                    <a:pt x="913" y="578"/>
                    <a:pt x="913" y="578"/>
                  </a:cubicBezTo>
                  <a:cubicBezTo>
                    <a:pt x="903" y="588"/>
                    <a:pt x="896" y="592"/>
                    <a:pt x="891" y="592"/>
                  </a:cubicBezTo>
                  <a:cubicBezTo>
                    <a:pt x="882" y="592"/>
                    <a:pt x="882" y="578"/>
                    <a:pt x="882" y="578"/>
                  </a:cubicBezTo>
                  <a:cubicBezTo>
                    <a:pt x="873" y="569"/>
                    <a:pt x="864" y="565"/>
                    <a:pt x="855" y="565"/>
                  </a:cubicBezTo>
                  <a:cubicBezTo>
                    <a:pt x="831" y="565"/>
                    <a:pt x="804" y="587"/>
                    <a:pt x="761" y="608"/>
                  </a:cubicBezTo>
                  <a:cubicBezTo>
                    <a:pt x="716" y="653"/>
                    <a:pt x="688" y="681"/>
                    <a:pt x="664" y="681"/>
                  </a:cubicBezTo>
                  <a:cubicBezTo>
                    <a:pt x="655" y="681"/>
                    <a:pt x="647" y="677"/>
                    <a:pt x="639" y="669"/>
                  </a:cubicBezTo>
                  <a:lnTo>
                    <a:pt x="578" y="669"/>
                  </a:lnTo>
                  <a:cubicBezTo>
                    <a:pt x="609" y="700"/>
                    <a:pt x="548" y="730"/>
                    <a:pt x="487" y="821"/>
                  </a:cubicBezTo>
                  <a:cubicBezTo>
                    <a:pt x="426" y="882"/>
                    <a:pt x="366" y="943"/>
                    <a:pt x="396" y="973"/>
                  </a:cubicBezTo>
                  <a:lnTo>
                    <a:pt x="366" y="1004"/>
                  </a:lnTo>
                  <a:cubicBezTo>
                    <a:pt x="366" y="993"/>
                    <a:pt x="362" y="990"/>
                    <a:pt x="358" y="990"/>
                  </a:cubicBezTo>
                  <a:cubicBezTo>
                    <a:pt x="349" y="990"/>
                    <a:pt x="335" y="1004"/>
                    <a:pt x="335" y="1004"/>
                  </a:cubicBezTo>
                  <a:cubicBezTo>
                    <a:pt x="335" y="1064"/>
                    <a:pt x="305" y="1064"/>
                    <a:pt x="305" y="1064"/>
                  </a:cubicBezTo>
                  <a:cubicBezTo>
                    <a:pt x="305" y="1064"/>
                    <a:pt x="274" y="1064"/>
                    <a:pt x="274" y="1095"/>
                  </a:cubicBezTo>
                  <a:cubicBezTo>
                    <a:pt x="274" y="1125"/>
                    <a:pt x="244" y="1125"/>
                    <a:pt x="274" y="1156"/>
                  </a:cubicBezTo>
                  <a:cubicBezTo>
                    <a:pt x="274" y="1156"/>
                    <a:pt x="214" y="1247"/>
                    <a:pt x="183" y="1277"/>
                  </a:cubicBezTo>
                  <a:cubicBezTo>
                    <a:pt x="153" y="1277"/>
                    <a:pt x="183" y="1277"/>
                    <a:pt x="214" y="1308"/>
                  </a:cubicBezTo>
                  <a:cubicBezTo>
                    <a:pt x="214" y="1338"/>
                    <a:pt x="244" y="1338"/>
                    <a:pt x="244" y="1368"/>
                  </a:cubicBezTo>
                  <a:cubicBezTo>
                    <a:pt x="244" y="1368"/>
                    <a:pt x="214" y="1338"/>
                    <a:pt x="183" y="1338"/>
                  </a:cubicBezTo>
                  <a:cubicBezTo>
                    <a:pt x="168" y="1323"/>
                    <a:pt x="160" y="1315"/>
                    <a:pt x="157" y="1315"/>
                  </a:cubicBezTo>
                  <a:cubicBezTo>
                    <a:pt x="153" y="1315"/>
                    <a:pt x="153" y="1323"/>
                    <a:pt x="153" y="1338"/>
                  </a:cubicBezTo>
                  <a:cubicBezTo>
                    <a:pt x="153" y="1338"/>
                    <a:pt x="153" y="1368"/>
                    <a:pt x="153" y="1368"/>
                  </a:cubicBezTo>
                  <a:cubicBezTo>
                    <a:pt x="183" y="1368"/>
                    <a:pt x="153" y="1429"/>
                    <a:pt x="122" y="1520"/>
                  </a:cubicBezTo>
                  <a:cubicBezTo>
                    <a:pt x="92" y="1642"/>
                    <a:pt x="92" y="1672"/>
                    <a:pt x="122" y="1672"/>
                  </a:cubicBezTo>
                  <a:cubicBezTo>
                    <a:pt x="153" y="1672"/>
                    <a:pt x="153" y="1703"/>
                    <a:pt x="122" y="1733"/>
                  </a:cubicBezTo>
                  <a:cubicBezTo>
                    <a:pt x="1" y="1794"/>
                    <a:pt x="1" y="1794"/>
                    <a:pt x="31" y="1824"/>
                  </a:cubicBezTo>
                  <a:cubicBezTo>
                    <a:pt x="31" y="1814"/>
                    <a:pt x="35" y="1811"/>
                    <a:pt x="40" y="1811"/>
                  </a:cubicBezTo>
                  <a:cubicBezTo>
                    <a:pt x="51" y="1811"/>
                    <a:pt x="72" y="1824"/>
                    <a:pt x="92" y="1824"/>
                  </a:cubicBezTo>
                  <a:cubicBezTo>
                    <a:pt x="153" y="1824"/>
                    <a:pt x="153" y="1824"/>
                    <a:pt x="92" y="1855"/>
                  </a:cubicBezTo>
                  <a:cubicBezTo>
                    <a:pt x="88" y="1853"/>
                    <a:pt x="84" y="1852"/>
                    <a:pt x="81" y="1852"/>
                  </a:cubicBezTo>
                  <a:cubicBezTo>
                    <a:pt x="35" y="1852"/>
                    <a:pt x="66" y="2037"/>
                    <a:pt x="122" y="2037"/>
                  </a:cubicBezTo>
                  <a:lnTo>
                    <a:pt x="92" y="2037"/>
                  </a:lnTo>
                  <a:cubicBezTo>
                    <a:pt x="62" y="2067"/>
                    <a:pt x="62" y="2067"/>
                    <a:pt x="92" y="2128"/>
                  </a:cubicBezTo>
                  <a:cubicBezTo>
                    <a:pt x="92" y="2159"/>
                    <a:pt x="92" y="2159"/>
                    <a:pt x="92" y="2159"/>
                  </a:cubicBezTo>
                  <a:cubicBezTo>
                    <a:pt x="153" y="2159"/>
                    <a:pt x="122" y="2219"/>
                    <a:pt x="92" y="2250"/>
                  </a:cubicBezTo>
                  <a:cubicBezTo>
                    <a:pt x="62" y="2250"/>
                    <a:pt x="62" y="2250"/>
                    <a:pt x="62" y="2280"/>
                  </a:cubicBezTo>
                  <a:cubicBezTo>
                    <a:pt x="153" y="2311"/>
                    <a:pt x="122" y="2371"/>
                    <a:pt x="92" y="2402"/>
                  </a:cubicBezTo>
                  <a:lnTo>
                    <a:pt x="122" y="2402"/>
                  </a:lnTo>
                  <a:cubicBezTo>
                    <a:pt x="153" y="2432"/>
                    <a:pt x="153" y="2432"/>
                    <a:pt x="153" y="2463"/>
                  </a:cubicBezTo>
                  <a:cubicBezTo>
                    <a:pt x="153" y="2493"/>
                    <a:pt x="183" y="2493"/>
                    <a:pt x="183" y="2493"/>
                  </a:cubicBezTo>
                  <a:cubicBezTo>
                    <a:pt x="214" y="2463"/>
                    <a:pt x="244" y="2463"/>
                    <a:pt x="244" y="2463"/>
                  </a:cubicBezTo>
                  <a:lnTo>
                    <a:pt x="244" y="2493"/>
                  </a:lnTo>
                  <a:cubicBezTo>
                    <a:pt x="214" y="2493"/>
                    <a:pt x="214" y="2523"/>
                    <a:pt x="244" y="2584"/>
                  </a:cubicBezTo>
                  <a:cubicBezTo>
                    <a:pt x="274" y="2645"/>
                    <a:pt x="274" y="2675"/>
                    <a:pt x="244" y="2706"/>
                  </a:cubicBezTo>
                  <a:lnTo>
                    <a:pt x="305" y="2675"/>
                  </a:lnTo>
                  <a:cubicBezTo>
                    <a:pt x="335" y="2675"/>
                    <a:pt x="335" y="2706"/>
                    <a:pt x="305" y="2706"/>
                  </a:cubicBezTo>
                  <a:cubicBezTo>
                    <a:pt x="274" y="2736"/>
                    <a:pt x="305" y="2797"/>
                    <a:pt x="335" y="2797"/>
                  </a:cubicBezTo>
                  <a:lnTo>
                    <a:pt x="366" y="2827"/>
                  </a:lnTo>
                  <a:cubicBezTo>
                    <a:pt x="344" y="2849"/>
                    <a:pt x="338" y="2870"/>
                    <a:pt x="357" y="2870"/>
                  </a:cubicBezTo>
                  <a:cubicBezTo>
                    <a:pt x="366" y="2870"/>
                    <a:pt x="378" y="2867"/>
                    <a:pt x="396" y="2858"/>
                  </a:cubicBezTo>
                  <a:lnTo>
                    <a:pt x="396" y="2858"/>
                  </a:lnTo>
                  <a:cubicBezTo>
                    <a:pt x="366" y="2888"/>
                    <a:pt x="396" y="2888"/>
                    <a:pt x="396" y="2919"/>
                  </a:cubicBezTo>
                  <a:cubicBezTo>
                    <a:pt x="426" y="2919"/>
                    <a:pt x="457" y="2949"/>
                    <a:pt x="457" y="2979"/>
                  </a:cubicBezTo>
                  <a:lnTo>
                    <a:pt x="487" y="2979"/>
                  </a:lnTo>
                  <a:cubicBezTo>
                    <a:pt x="518" y="3010"/>
                    <a:pt x="518" y="3010"/>
                    <a:pt x="548" y="3010"/>
                  </a:cubicBezTo>
                  <a:cubicBezTo>
                    <a:pt x="558" y="3000"/>
                    <a:pt x="565" y="2996"/>
                    <a:pt x="569" y="2996"/>
                  </a:cubicBezTo>
                  <a:cubicBezTo>
                    <a:pt x="578" y="2996"/>
                    <a:pt x="578" y="3010"/>
                    <a:pt x="578" y="3010"/>
                  </a:cubicBezTo>
                  <a:cubicBezTo>
                    <a:pt x="578" y="3010"/>
                    <a:pt x="548" y="3010"/>
                    <a:pt x="518" y="3040"/>
                  </a:cubicBezTo>
                  <a:cubicBezTo>
                    <a:pt x="497" y="3040"/>
                    <a:pt x="504" y="3054"/>
                    <a:pt x="529" y="3054"/>
                  </a:cubicBezTo>
                  <a:cubicBezTo>
                    <a:pt x="541" y="3054"/>
                    <a:pt x="558" y="3050"/>
                    <a:pt x="578" y="3040"/>
                  </a:cubicBezTo>
                  <a:cubicBezTo>
                    <a:pt x="670" y="3040"/>
                    <a:pt x="670" y="3040"/>
                    <a:pt x="609" y="3071"/>
                  </a:cubicBezTo>
                  <a:lnTo>
                    <a:pt x="639" y="3101"/>
                  </a:lnTo>
                  <a:cubicBezTo>
                    <a:pt x="639" y="3131"/>
                    <a:pt x="639" y="3162"/>
                    <a:pt x="670" y="3162"/>
                  </a:cubicBezTo>
                  <a:cubicBezTo>
                    <a:pt x="670" y="3177"/>
                    <a:pt x="670" y="3185"/>
                    <a:pt x="673" y="3185"/>
                  </a:cubicBezTo>
                  <a:cubicBezTo>
                    <a:pt x="677" y="3185"/>
                    <a:pt x="685" y="3177"/>
                    <a:pt x="700" y="3162"/>
                  </a:cubicBezTo>
                  <a:cubicBezTo>
                    <a:pt x="709" y="3153"/>
                    <a:pt x="715" y="3149"/>
                    <a:pt x="720" y="3149"/>
                  </a:cubicBezTo>
                  <a:cubicBezTo>
                    <a:pt x="730" y="3149"/>
                    <a:pt x="730" y="3171"/>
                    <a:pt x="730" y="3192"/>
                  </a:cubicBezTo>
                  <a:cubicBezTo>
                    <a:pt x="709" y="3214"/>
                    <a:pt x="703" y="3235"/>
                    <a:pt x="711" y="3235"/>
                  </a:cubicBezTo>
                  <a:cubicBezTo>
                    <a:pt x="715" y="3235"/>
                    <a:pt x="721" y="3231"/>
                    <a:pt x="730" y="3222"/>
                  </a:cubicBezTo>
                  <a:cubicBezTo>
                    <a:pt x="761" y="3192"/>
                    <a:pt x="761" y="3192"/>
                    <a:pt x="761" y="3192"/>
                  </a:cubicBezTo>
                  <a:cubicBezTo>
                    <a:pt x="761" y="3222"/>
                    <a:pt x="852" y="3314"/>
                    <a:pt x="943" y="3344"/>
                  </a:cubicBezTo>
                  <a:cubicBezTo>
                    <a:pt x="952" y="3353"/>
                    <a:pt x="958" y="3357"/>
                    <a:pt x="963" y="3357"/>
                  </a:cubicBezTo>
                  <a:cubicBezTo>
                    <a:pt x="976" y="3357"/>
                    <a:pt x="982" y="3335"/>
                    <a:pt x="1004" y="3314"/>
                  </a:cubicBezTo>
                  <a:lnTo>
                    <a:pt x="1004" y="3314"/>
                  </a:lnTo>
                  <a:cubicBezTo>
                    <a:pt x="986" y="3367"/>
                    <a:pt x="989" y="3399"/>
                    <a:pt x="1001" y="3399"/>
                  </a:cubicBezTo>
                  <a:cubicBezTo>
                    <a:pt x="1009" y="3399"/>
                    <a:pt x="1022" y="3382"/>
                    <a:pt x="1034" y="3344"/>
                  </a:cubicBezTo>
                  <a:cubicBezTo>
                    <a:pt x="1034" y="3359"/>
                    <a:pt x="1034" y="3367"/>
                    <a:pt x="1038" y="3367"/>
                  </a:cubicBezTo>
                  <a:cubicBezTo>
                    <a:pt x="1042" y="3367"/>
                    <a:pt x="1049" y="3359"/>
                    <a:pt x="1065" y="3344"/>
                  </a:cubicBezTo>
                  <a:cubicBezTo>
                    <a:pt x="1065" y="3334"/>
                    <a:pt x="1068" y="3331"/>
                    <a:pt x="1071" y="3331"/>
                  </a:cubicBezTo>
                  <a:cubicBezTo>
                    <a:pt x="1078" y="3331"/>
                    <a:pt x="1085" y="3344"/>
                    <a:pt x="1065" y="3344"/>
                  </a:cubicBezTo>
                  <a:cubicBezTo>
                    <a:pt x="1065" y="3389"/>
                    <a:pt x="1065" y="3417"/>
                    <a:pt x="1077" y="3417"/>
                  </a:cubicBezTo>
                  <a:cubicBezTo>
                    <a:pt x="1081" y="3417"/>
                    <a:pt x="1087" y="3413"/>
                    <a:pt x="1095" y="3405"/>
                  </a:cubicBezTo>
                  <a:cubicBezTo>
                    <a:pt x="1095" y="3405"/>
                    <a:pt x="1095" y="3405"/>
                    <a:pt x="1095" y="3435"/>
                  </a:cubicBezTo>
                  <a:cubicBezTo>
                    <a:pt x="1095" y="3445"/>
                    <a:pt x="1098" y="3449"/>
                    <a:pt x="1104" y="3449"/>
                  </a:cubicBezTo>
                  <a:cubicBezTo>
                    <a:pt x="1115" y="3449"/>
                    <a:pt x="1136" y="3435"/>
                    <a:pt x="1156" y="3435"/>
                  </a:cubicBezTo>
                  <a:cubicBezTo>
                    <a:pt x="1186" y="3405"/>
                    <a:pt x="1201" y="3390"/>
                    <a:pt x="1205" y="3390"/>
                  </a:cubicBezTo>
                  <a:cubicBezTo>
                    <a:pt x="1209" y="3390"/>
                    <a:pt x="1201" y="3405"/>
                    <a:pt x="1186" y="3435"/>
                  </a:cubicBezTo>
                  <a:cubicBezTo>
                    <a:pt x="1171" y="3466"/>
                    <a:pt x="1179" y="3481"/>
                    <a:pt x="1194" y="3481"/>
                  </a:cubicBezTo>
                  <a:cubicBezTo>
                    <a:pt x="1209" y="3481"/>
                    <a:pt x="1232" y="3466"/>
                    <a:pt x="1247" y="3435"/>
                  </a:cubicBezTo>
                  <a:cubicBezTo>
                    <a:pt x="1265" y="3400"/>
                    <a:pt x="1272" y="3385"/>
                    <a:pt x="1275" y="3385"/>
                  </a:cubicBezTo>
                  <a:cubicBezTo>
                    <a:pt x="1277" y="3385"/>
                    <a:pt x="1277" y="3392"/>
                    <a:pt x="1277" y="3405"/>
                  </a:cubicBezTo>
                  <a:cubicBezTo>
                    <a:pt x="1277" y="3435"/>
                    <a:pt x="1277" y="3435"/>
                    <a:pt x="1277" y="3435"/>
                  </a:cubicBezTo>
                  <a:cubicBezTo>
                    <a:pt x="1277" y="3435"/>
                    <a:pt x="1308" y="3435"/>
                    <a:pt x="1308" y="3466"/>
                  </a:cubicBezTo>
                  <a:lnTo>
                    <a:pt x="1338" y="3466"/>
                  </a:lnTo>
                  <a:cubicBezTo>
                    <a:pt x="1350" y="3442"/>
                    <a:pt x="1361" y="3433"/>
                    <a:pt x="1371" y="3433"/>
                  </a:cubicBezTo>
                  <a:cubicBezTo>
                    <a:pt x="1387" y="3433"/>
                    <a:pt x="1399" y="3458"/>
                    <a:pt x="1399" y="3496"/>
                  </a:cubicBezTo>
                  <a:lnTo>
                    <a:pt x="1429" y="3466"/>
                  </a:lnTo>
                  <a:cubicBezTo>
                    <a:pt x="1447" y="3448"/>
                    <a:pt x="1465" y="3431"/>
                    <a:pt x="1470" y="3431"/>
                  </a:cubicBezTo>
                  <a:cubicBezTo>
                    <a:pt x="1475" y="3431"/>
                    <a:pt x="1473" y="3440"/>
                    <a:pt x="1460" y="3466"/>
                  </a:cubicBezTo>
                  <a:cubicBezTo>
                    <a:pt x="1460" y="3466"/>
                    <a:pt x="1460" y="3466"/>
                    <a:pt x="1460" y="3496"/>
                  </a:cubicBezTo>
                  <a:cubicBezTo>
                    <a:pt x="1471" y="3473"/>
                    <a:pt x="1483" y="3463"/>
                    <a:pt x="1493" y="3463"/>
                  </a:cubicBezTo>
                  <a:cubicBezTo>
                    <a:pt x="1509" y="3463"/>
                    <a:pt x="1521" y="3489"/>
                    <a:pt x="1521" y="3526"/>
                  </a:cubicBezTo>
                  <a:cubicBezTo>
                    <a:pt x="1521" y="3557"/>
                    <a:pt x="1521" y="3557"/>
                    <a:pt x="1551" y="3557"/>
                  </a:cubicBezTo>
                  <a:lnTo>
                    <a:pt x="1551" y="3526"/>
                  </a:lnTo>
                  <a:cubicBezTo>
                    <a:pt x="1551" y="3496"/>
                    <a:pt x="1551" y="3466"/>
                    <a:pt x="1551" y="3466"/>
                  </a:cubicBezTo>
                  <a:cubicBezTo>
                    <a:pt x="1581" y="3466"/>
                    <a:pt x="1581" y="3466"/>
                    <a:pt x="1581" y="3496"/>
                  </a:cubicBezTo>
                  <a:cubicBezTo>
                    <a:pt x="1581" y="3518"/>
                    <a:pt x="1597" y="3539"/>
                    <a:pt x="1605" y="3539"/>
                  </a:cubicBezTo>
                  <a:cubicBezTo>
                    <a:pt x="1609" y="3539"/>
                    <a:pt x="1612" y="3535"/>
                    <a:pt x="1612" y="3526"/>
                  </a:cubicBezTo>
                  <a:cubicBezTo>
                    <a:pt x="1612" y="3526"/>
                    <a:pt x="1612" y="3526"/>
                    <a:pt x="1642" y="3557"/>
                  </a:cubicBezTo>
                  <a:lnTo>
                    <a:pt x="1673" y="3557"/>
                  </a:lnTo>
                  <a:cubicBezTo>
                    <a:pt x="1688" y="3542"/>
                    <a:pt x="1703" y="3534"/>
                    <a:pt x="1714" y="3534"/>
                  </a:cubicBezTo>
                  <a:cubicBezTo>
                    <a:pt x="1726" y="3534"/>
                    <a:pt x="1733" y="3542"/>
                    <a:pt x="1733" y="3557"/>
                  </a:cubicBezTo>
                  <a:cubicBezTo>
                    <a:pt x="1733" y="3557"/>
                    <a:pt x="1764" y="3557"/>
                    <a:pt x="1764" y="3526"/>
                  </a:cubicBezTo>
                  <a:cubicBezTo>
                    <a:pt x="1794" y="3526"/>
                    <a:pt x="1794" y="3526"/>
                    <a:pt x="1794" y="3557"/>
                  </a:cubicBezTo>
                  <a:cubicBezTo>
                    <a:pt x="1794" y="3572"/>
                    <a:pt x="1794" y="3580"/>
                    <a:pt x="1798" y="3580"/>
                  </a:cubicBezTo>
                  <a:cubicBezTo>
                    <a:pt x="1802" y="3580"/>
                    <a:pt x="1809" y="3572"/>
                    <a:pt x="1825" y="3557"/>
                  </a:cubicBezTo>
                  <a:cubicBezTo>
                    <a:pt x="1825" y="3526"/>
                    <a:pt x="1825" y="3526"/>
                    <a:pt x="1855" y="3526"/>
                  </a:cubicBezTo>
                  <a:cubicBezTo>
                    <a:pt x="1855" y="3496"/>
                    <a:pt x="1855" y="3496"/>
                    <a:pt x="1885" y="3496"/>
                  </a:cubicBezTo>
                  <a:cubicBezTo>
                    <a:pt x="1885" y="3496"/>
                    <a:pt x="1946" y="3526"/>
                    <a:pt x="1946" y="3526"/>
                  </a:cubicBezTo>
                  <a:cubicBezTo>
                    <a:pt x="1977" y="3526"/>
                    <a:pt x="1977" y="3526"/>
                    <a:pt x="1977" y="3496"/>
                  </a:cubicBezTo>
                  <a:cubicBezTo>
                    <a:pt x="1956" y="3496"/>
                    <a:pt x="1950" y="3483"/>
                    <a:pt x="1956" y="3483"/>
                  </a:cubicBezTo>
                  <a:cubicBezTo>
                    <a:pt x="1960" y="3483"/>
                    <a:pt x="1966" y="3486"/>
                    <a:pt x="1977" y="3496"/>
                  </a:cubicBezTo>
                  <a:lnTo>
                    <a:pt x="2068" y="3496"/>
                  </a:lnTo>
                  <a:cubicBezTo>
                    <a:pt x="2129" y="3496"/>
                    <a:pt x="2129" y="3496"/>
                    <a:pt x="2129" y="3466"/>
                  </a:cubicBezTo>
                  <a:cubicBezTo>
                    <a:pt x="2159" y="3481"/>
                    <a:pt x="2174" y="3488"/>
                    <a:pt x="2182" y="3488"/>
                  </a:cubicBezTo>
                  <a:cubicBezTo>
                    <a:pt x="2189" y="3488"/>
                    <a:pt x="2189" y="3481"/>
                    <a:pt x="2189" y="3466"/>
                  </a:cubicBezTo>
                  <a:cubicBezTo>
                    <a:pt x="2189" y="3435"/>
                    <a:pt x="2189" y="3435"/>
                    <a:pt x="2189" y="3435"/>
                  </a:cubicBezTo>
                  <a:cubicBezTo>
                    <a:pt x="2189" y="3450"/>
                    <a:pt x="2197" y="3458"/>
                    <a:pt x="2205" y="3458"/>
                  </a:cubicBezTo>
                  <a:cubicBezTo>
                    <a:pt x="2212" y="3458"/>
                    <a:pt x="2220" y="3450"/>
                    <a:pt x="2220" y="3435"/>
                  </a:cubicBezTo>
                  <a:cubicBezTo>
                    <a:pt x="2250" y="3435"/>
                    <a:pt x="2250" y="3435"/>
                    <a:pt x="2250" y="3466"/>
                  </a:cubicBezTo>
                  <a:cubicBezTo>
                    <a:pt x="2250" y="3466"/>
                    <a:pt x="2280" y="3435"/>
                    <a:pt x="2280" y="3435"/>
                  </a:cubicBezTo>
                  <a:cubicBezTo>
                    <a:pt x="2280" y="3400"/>
                    <a:pt x="2312" y="3385"/>
                    <a:pt x="2344" y="3385"/>
                  </a:cubicBezTo>
                  <a:cubicBezTo>
                    <a:pt x="2366" y="3385"/>
                    <a:pt x="2389" y="3392"/>
                    <a:pt x="2402" y="3405"/>
                  </a:cubicBezTo>
                  <a:cubicBezTo>
                    <a:pt x="2402" y="3405"/>
                    <a:pt x="2402" y="3405"/>
                    <a:pt x="2402" y="3374"/>
                  </a:cubicBezTo>
                  <a:cubicBezTo>
                    <a:pt x="2402" y="3339"/>
                    <a:pt x="2402" y="3324"/>
                    <a:pt x="2408" y="3324"/>
                  </a:cubicBezTo>
                  <a:cubicBezTo>
                    <a:pt x="2413" y="3324"/>
                    <a:pt x="2420" y="3331"/>
                    <a:pt x="2432" y="3344"/>
                  </a:cubicBezTo>
                  <a:cubicBezTo>
                    <a:pt x="2432" y="3327"/>
                    <a:pt x="2443" y="3309"/>
                    <a:pt x="2457" y="3309"/>
                  </a:cubicBezTo>
                  <a:cubicBezTo>
                    <a:pt x="2468" y="3309"/>
                    <a:pt x="2480" y="3318"/>
                    <a:pt x="2493" y="3344"/>
                  </a:cubicBezTo>
                  <a:cubicBezTo>
                    <a:pt x="2493" y="3374"/>
                    <a:pt x="2524" y="3405"/>
                    <a:pt x="2524" y="3405"/>
                  </a:cubicBezTo>
                  <a:cubicBezTo>
                    <a:pt x="2524" y="3374"/>
                    <a:pt x="2524" y="3374"/>
                    <a:pt x="2524" y="3374"/>
                  </a:cubicBezTo>
                  <a:cubicBezTo>
                    <a:pt x="2493" y="3344"/>
                    <a:pt x="2524" y="3344"/>
                    <a:pt x="2554" y="3344"/>
                  </a:cubicBezTo>
                  <a:cubicBezTo>
                    <a:pt x="2554" y="3314"/>
                    <a:pt x="2584" y="3283"/>
                    <a:pt x="2615" y="3283"/>
                  </a:cubicBezTo>
                  <a:cubicBezTo>
                    <a:pt x="2615" y="3268"/>
                    <a:pt x="2622" y="3260"/>
                    <a:pt x="2634" y="3260"/>
                  </a:cubicBezTo>
                  <a:cubicBezTo>
                    <a:pt x="2645" y="3260"/>
                    <a:pt x="2660" y="3268"/>
                    <a:pt x="2676" y="3283"/>
                  </a:cubicBezTo>
                  <a:cubicBezTo>
                    <a:pt x="2676" y="3283"/>
                    <a:pt x="2676" y="3253"/>
                    <a:pt x="2706" y="3222"/>
                  </a:cubicBezTo>
                  <a:cubicBezTo>
                    <a:pt x="2691" y="3207"/>
                    <a:pt x="2691" y="3200"/>
                    <a:pt x="2695" y="3200"/>
                  </a:cubicBezTo>
                  <a:cubicBezTo>
                    <a:pt x="2698" y="3200"/>
                    <a:pt x="2706" y="3207"/>
                    <a:pt x="2706" y="3222"/>
                  </a:cubicBezTo>
                  <a:lnTo>
                    <a:pt x="2736" y="3222"/>
                  </a:lnTo>
                  <a:cubicBezTo>
                    <a:pt x="2736" y="3192"/>
                    <a:pt x="2736" y="3162"/>
                    <a:pt x="2736" y="3162"/>
                  </a:cubicBezTo>
                  <a:cubicBezTo>
                    <a:pt x="2758" y="3183"/>
                    <a:pt x="2764" y="3205"/>
                    <a:pt x="2766" y="3205"/>
                  </a:cubicBezTo>
                  <a:cubicBezTo>
                    <a:pt x="2767" y="3205"/>
                    <a:pt x="2767" y="3201"/>
                    <a:pt x="2767" y="3192"/>
                  </a:cubicBezTo>
                  <a:cubicBezTo>
                    <a:pt x="2767" y="3162"/>
                    <a:pt x="2767" y="3162"/>
                    <a:pt x="2797" y="3162"/>
                  </a:cubicBezTo>
                  <a:cubicBezTo>
                    <a:pt x="2797" y="3162"/>
                    <a:pt x="2888" y="3131"/>
                    <a:pt x="2949" y="3101"/>
                  </a:cubicBezTo>
                  <a:cubicBezTo>
                    <a:pt x="3010" y="3071"/>
                    <a:pt x="3162" y="3010"/>
                    <a:pt x="3162" y="2979"/>
                  </a:cubicBezTo>
                  <a:lnTo>
                    <a:pt x="3192" y="2949"/>
                  </a:lnTo>
                  <a:lnTo>
                    <a:pt x="3253" y="2949"/>
                  </a:lnTo>
                  <a:cubicBezTo>
                    <a:pt x="3259" y="2955"/>
                    <a:pt x="3265" y="2957"/>
                    <a:pt x="3272" y="2957"/>
                  </a:cubicBezTo>
                  <a:cubicBezTo>
                    <a:pt x="3304" y="2957"/>
                    <a:pt x="3344" y="2907"/>
                    <a:pt x="3344" y="2858"/>
                  </a:cubicBezTo>
                  <a:cubicBezTo>
                    <a:pt x="3344" y="2827"/>
                    <a:pt x="3344" y="2827"/>
                    <a:pt x="3344" y="2827"/>
                  </a:cubicBezTo>
                  <a:cubicBezTo>
                    <a:pt x="3361" y="2836"/>
                    <a:pt x="3375" y="2839"/>
                    <a:pt x="3387" y="2839"/>
                  </a:cubicBezTo>
                  <a:cubicBezTo>
                    <a:pt x="3419" y="2839"/>
                    <a:pt x="3436" y="2811"/>
                    <a:pt x="3436" y="2767"/>
                  </a:cubicBezTo>
                  <a:cubicBezTo>
                    <a:pt x="3414" y="2745"/>
                    <a:pt x="3408" y="2724"/>
                    <a:pt x="3427" y="2724"/>
                  </a:cubicBezTo>
                  <a:cubicBezTo>
                    <a:pt x="3436" y="2724"/>
                    <a:pt x="3448" y="2727"/>
                    <a:pt x="3466" y="2736"/>
                  </a:cubicBezTo>
                  <a:cubicBezTo>
                    <a:pt x="3474" y="2744"/>
                    <a:pt x="3482" y="2748"/>
                    <a:pt x="3489" y="2748"/>
                  </a:cubicBezTo>
                  <a:cubicBezTo>
                    <a:pt x="3506" y="2748"/>
                    <a:pt x="3510" y="2720"/>
                    <a:pt x="3466" y="2675"/>
                  </a:cubicBezTo>
                  <a:cubicBezTo>
                    <a:pt x="3436" y="2645"/>
                    <a:pt x="3436" y="2645"/>
                    <a:pt x="3466" y="2645"/>
                  </a:cubicBezTo>
                  <a:cubicBezTo>
                    <a:pt x="3486" y="2655"/>
                    <a:pt x="3503" y="2658"/>
                    <a:pt x="3515" y="2658"/>
                  </a:cubicBezTo>
                  <a:cubicBezTo>
                    <a:pt x="3540" y="2658"/>
                    <a:pt x="3547" y="2645"/>
                    <a:pt x="3527" y="2645"/>
                  </a:cubicBezTo>
                  <a:cubicBezTo>
                    <a:pt x="3466" y="2584"/>
                    <a:pt x="3466" y="2584"/>
                    <a:pt x="3527" y="2584"/>
                  </a:cubicBezTo>
                  <a:cubicBezTo>
                    <a:pt x="3618" y="2584"/>
                    <a:pt x="3618" y="2584"/>
                    <a:pt x="3557" y="2554"/>
                  </a:cubicBezTo>
                  <a:cubicBezTo>
                    <a:pt x="3496" y="2523"/>
                    <a:pt x="3527" y="2463"/>
                    <a:pt x="3588" y="2463"/>
                  </a:cubicBezTo>
                  <a:cubicBezTo>
                    <a:pt x="3588" y="2432"/>
                    <a:pt x="3618" y="2432"/>
                    <a:pt x="3588" y="2432"/>
                  </a:cubicBezTo>
                  <a:lnTo>
                    <a:pt x="3618" y="2402"/>
                  </a:lnTo>
                  <a:cubicBezTo>
                    <a:pt x="3618" y="2402"/>
                    <a:pt x="3618" y="2371"/>
                    <a:pt x="3618" y="2371"/>
                  </a:cubicBezTo>
                  <a:lnTo>
                    <a:pt x="3588" y="2371"/>
                  </a:lnTo>
                  <a:cubicBezTo>
                    <a:pt x="3588" y="2371"/>
                    <a:pt x="3618" y="2280"/>
                    <a:pt x="3588" y="2159"/>
                  </a:cubicBezTo>
                  <a:cubicBezTo>
                    <a:pt x="3564" y="2016"/>
                    <a:pt x="3540" y="1966"/>
                    <a:pt x="3516" y="1966"/>
                  </a:cubicBezTo>
                  <a:cubicBezTo>
                    <a:pt x="3509" y="1966"/>
                    <a:pt x="3503" y="1970"/>
                    <a:pt x="3496" y="1976"/>
                  </a:cubicBezTo>
                  <a:cubicBezTo>
                    <a:pt x="3487" y="1985"/>
                    <a:pt x="3479" y="1989"/>
                    <a:pt x="3472" y="1989"/>
                  </a:cubicBezTo>
                  <a:cubicBezTo>
                    <a:pt x="3456" y="1989"/>
                    <a:pt x="3453" y="1967"/>
                    <a:pt x="3496" y="1946"/>
                  </a:cubicBezTo>
                  <a:cubicBezTo>
                    <a:pt x="3496" y="1915"/>
                    <a:pt x="3496" y="1885"/>
                    <a:pt x="3496" y="1855"/>
                  </a:cubicBezTo>
                  <a:cubicBezTo>
                    <a:pt x="3466" y="1824"/>
                    <a:pt x="3466" y="1824"/>
                    <a:pt x="3496" y="1794"/>
                  </a:cubicBezTo>
                  <a:cubicBezTo>
                    <a:pt x="3436" y="1794"/>
                    <a:pt x="3405" y="1733"/>
                    <a:pt x="3405" y="1703"/>
                  </a:cubicBezTo>
                  <a:cubicBezTo>
                    <a:pt x="3405" y="1672"/>
                    <a:pt x="3405" y="1672"/>
                    <a:pt x="3375" y="1672"/>
                  </a:cubicBezTo>
                  <a:cubicBezTo>
                    <a:pt x="3344" y="1672"/>
                    <a:pt x="3344" y="1672"/>
                    <a:pt x="3344" y="1642"/>
                  </a:cubicBezTo>
                  <a:cubicBezTo>
                    <a:pt x="3370" y="1642"/>
                    <a:pt x="3374" y="1575"/>
                    <a:pt x="3336" y="1575"/>
                  </a:cubicBezTo>
                  <a:cubicBezTo>
                    <a:pt x="3330" y="1575"/>
                    <a:pt x="3323" y="1577"/>
                    <a:pt x="3314" y="1581"/>
                  </a:cubicBezTo>
                  <a:lnTo>
                    <a:pt x="3344" y="1551"/>
                  </a:lnTo>
                  <a:lnTo>
                    <a:pt x="3314" y="1551"/>
                  </a:lnTo>
                  <a:cubicBezTo>
                    <a:pt x="3289" y="1563"/>
                    <a:pt x="3274" y="1571"/>
                    <a:pt x="3272" y="1571"/>
                  </a:cubicBezTo>
                  <a:cubicBezTo>
                    <a:pt x="3269" y="1571"/>
                    <a:pt x="3291" y="1556"/>
                    <a:pt x="3344" y="1520"/>
                  </a:cubicBezTo>
                  <a:cubicBezTo>
                    <a:pt x="3314" y="1520"/>
                    <a:pt x="3284" y="1520"/>
                    <a:pt x="3314" y="1490"/>
                  </a:cubicBezTo>
                  <a:cubicBezTo>
                    <a:pt x="3314" y="1490"/>
                    <a:pt x="3314" y="1476"/>
                    <a:pt x="3296" y="1476"/>
                  </a:cubicBezTo>
                  <a:cubicBezTo>
                    <a:pt x="3293" y="1476"/>
                    <a:pt x="3288" y="1477"/>
                    <a:pt x="3284" y="1478"/>
                  </a:cubicBezTo>
                  <a:lnTo>
                    <a:pt x="3284" y="1478"/>
                  </a:lnTo>
                  <a:cubicBezTo>
                    <a:pt x="3284" y="1474"/>
                    <a:pt x="3284" y="1468"/>
                    <a:pt x="3284" y="1460"/>
                  </a:cubicBezTo>
                  <a:cubicBezTo>
                    <a:pt x="3284" y="1460"/>
                    <a:pt x="3284" y="1429"/>
                    <a:pt x="3314" y="1399"/>
                  </a:cubicBezTo>
                  <a:cubicBezTo>
                    <a:pt x="3334" y="1399"/>
                    <a:pt x="3341" y="1385"/>
                    <a:pt x="3325" y="1385"/>
                  </a:cubicBezTo>
                  <a:cubicBezTo>
                    <a:pt x="3317" y="1385"/>
                    <a:pt x="3304" y="1389"/>
                    <a:pt x="3284" y="1399"/>
                  </a:cubicBezTo>
                  <a:cubicBezTo>
                    <a:pt x="3223" y="1429"/>
                    <a:pt x="3223" y="1429"/>
                    <a:pt x="3223" y="1429"/>
                  </a:cubicBezTo>
                  <a:cubicBezTo>
                    <a:pt x="3223" y="1399"/>
                    <a:pt x="3223" y="1399"/>
                    <a:pt x="3253" y="1399"/>
                  </a:cubicBezTo>
                  <a:cubicBezTo>
                    <a:pt x="3284" y="1368"/>
                    <a:pt x="3284" y="1368"/>
                    <a:pt x="3253" y="1368"/>
                  </a:cubicBezTo>
                  <a:cubicBezTo>
                    <a:pt x="3253" y="1353"/>
                    <a:pt x="3230" y="1346"/>
                    <a:pt x="3200" y="1346"/>
                  </a:cubicBezTo>
                  <a:cubicBezTo>
                    <a:pt x="3170" y="1346"/>
                    <a:pt x="3132" y="1353"/>
                    <a:pt x="3101" y="1368"/>
                  </a:cubicBezTo>
                  <a:cubicBezTo>
                    <a:pt x="3076" y="1381"/>
                    <a:pt x="3061" y="1388"/>
                    <a:pt x="3057" y="1388"/>
                  </a:cubicBezTo>
                  <a:cubicBezTo>
                    <a:pt x="3051" y="1388"/>
                    <a:pt x="3066" y="1374"/>
                    <a:pt x="3101" y="1338"/>
                  </a:cubicBezTo>
                  <a:cubicBezTo>
                    <a:pt x="3132" y="1338"/>
                    <a:pt x="3132" y="1338"/>
                    <a:pt x="3101" y="1308"/>
                  </a:cubicBezTo>
                  <a:cubicBezTo>
                    <a:pt x="3132" y="1308"/>
                    <a:pt x="3132" y="1308"/>
                    <a:pt x="3162" y="1338"/>
                  </a:cubicBezTo>
                  <a:lnTo>
                    <a:pt x="3162" y="1308"/>
                  </a:lnTo>
                  <a:cubicBezTo>
                    <a:pt x="3223" y="1277"/>
                    <a:pt x="3223" y="1277"/>
                    <a:pt x="3162" y="1277"/>
                  </a:cubicBezTo>
                  <a:cubicBezTo>
                    <a:pt x="3183" y="1256"/>
                    <a:pt x="3190" y="1234"/>
                    <a:pt x="3181" y="1234"/>
                  </a:cubicBezTo>
                  <a:cubicBezTo>
                    <a:pt x="3177" y="1234"/>
                    <a:pt x="3171" y="1238"/>
                    <a:pt x="3162" y="1247"/>
                  </a:cubicBezTo>
                  <a:cubicBezTo>
                    <a:pt x="3162" y="1247"/>
                    <a:pt x="3162" y="1216"/>
                    <a:pt x="3192" y="1186"/>
                  </a:cubicBezTo>
                  <a:cubicBezTo>
                    <a:pt x="3192" y="1186"/>
                    <a:pt x="3192" y="1172"/>
                    <a:pt x="3183" y="1172"/>
                  </a:cubicBezTo>
                  <a:cubicBezTo>
                    <a:pt x="3179" y="1172"/>
                    <a:pt x="3172" y="1176"/>
                    <a:pt x="3162" y="1186"/>
                  </a:cubicBezTo>
                  <a:lnTo>
                    <a:pt x="3132" y="1186"/>
                  </a:lnTo>
                  <a:cubicBezTo>
                    <a:pt x="3116" y="1171"/>
                    <a:pt x="3109" y="1163"/>
                    <a:pt x="3101" y="1163"/>
                  </a:cubicBezTo>
                  <a:cubicBezTo>
                    <a:pt x="3094" y="1163"/>
                    <a:pt x="3086" y="1171"/>
                    <a:pt x="3071" y="1186"/>
                  </a:cubicBezTo>
                  <a:lnTo>
                    <a:pt x="3010" y="1186"/>
                  </a:lnTo>
                  <a:cubicBezTo>
                    <a:pt x="2983" y="1159"/>
                    <a:pt x="2980" y="1156"/>
                    <a:pt x="3021" y="1135"/>
                  </a:cubicBezTo>
                  <a:lnTo>
                    <a:pt x="3021" y="1135"/>
                  </a:lnTo>
                  <a:cubicBezTo>
                    <a:pt x="3026" y="1138"/>
                    <a:pt x="3029" y="1139"/>
                    <a:pt x="3031" y="1139"/>
                  </a:cubicBezTo>
                  <a:cubicBezTo>
                    <a:pt x="3040" y="1139"/>
                    <a:pt x="3040" y="1125"/>
                    <a:pt x="3040" y="1125"/>
                  </a:cubicBezTo>
                  <a:lnTo>
                    <a:pt x="3040" y="1125"/>
                  </a:lnTo>
                  <a:cubicBezTo>
                    <a:pt x="3040" y="1125"/>
                    <a:pt x="3040" y="1125"/>
                    <a:pt x="3040" y="1125"/>
                  </a:cubicBezTo>
                  <a:lnTo>
                    <a:pt x="3071" y="1125"/>
                  </a:lnTo>
                  <a:lnTo>
                    <a:pt x="3071" y="1095"/>
                  </a:lnTo>
                  <a:cubicBezTo>
                    <a:pt x="3064" y="1101"/>
                    <a:pt x="3058" y="1106"/>
                    <a:pt x="3052" y="1110"/>
                  </a:cubicBezTo>
                  <a:lnTo>
                    <a:pt x="3052" y="1110"/>
                  </a:lnTo>
                  <a:cubicBezTo>
                    <a:pt x="3048" y="1103"/>
                    <a:pt x="3040" y="1095"/>
                    <a:pt x="3040" y="1095"/>
                  </a:cubicBezTo>
                  <a:cubicBezTo>
                    <a:pt x="3040" y="1095"/>
                    <a:pt x="3040" y="1095"/>
                    <a:pt x="3071" y="1064"/>
                  </a:cubicBezTo>
                  <a:cubicBezTo>
                    <a:pt x="3081" y="1054"/>
                    <a:pt x="3084" y="1051"/>
                    <a:pt x="3083" y="1051"/>
                  </a:cubicBezTo>
                  <a:cubicBezTo>
                    <a:pt x="3081" y="1051"/>
                    <a:pt x="3061" y="1064"/>
                    <a:pt x="3040" y="1064"/>
                  </a:cubicBezTo>
                  <a:cubicBezTo>
                    <a:pt x="3010" y="1095"/>
                    <a:pt x="2980" y="1095"/>
                    <a:pt x="2980" y="1095"/>
                  </a:cubicBezTo>
                  <a:cubicBezTo>
                    <a:pt x="2980" y="1095"/>
                    <a:pt x="3040" y="1064"/>
                    <a:pt x="3071" y="1034"/>
                  </a:cubicBezTo>
                  <a:cubicBezTo>
                    <a:pt x="3086" y="1019"/>
                    <a:pt x="3094" y="1011"/>
                    <a:pt x="3090" y="1011"/>
                  </a:cubicBezTo>
                  <a:cubicBezTo>
                    <a:pt x="3086" y="1011"/>
                    <a:pt x="3071" y="1019"/>
                    <a:pt x="3040" y="1034"/>
                  </a:cubicBezTo>
                  <a:cubicBezTo>
                    <a:pt x="3040" y="1034"/>
                    <a:pt x="3027" y="1048"/>
                    <a:pt x="3018" y="1048"/>
                  </a:cubicBezTo>
                  <a:cubicBezTo>
                    <a:pt x="3013" y="1048"/>
                    <a:pt x="3010" y="1044"/>
                    <a:pt x="3010" y="1034"/>
                  </a:cubicBezTo>
                  <a:cubicBezTo>
                    <a:pt x="3010" y="1004"/>
                    <a:pt x="3010" y="973"/>
                    <a:pt x="3040" y="973"/>
                  </a:cubicBezTo>
                  <a:cubicBezTo>
                    <a:pt x="3040" y="943"/>
                    <a:pt x="3010" y="943"/>
                    <a:pt x="3010" y="943"/>
                  </a:cubicBezTo>
                  <a:cubicBezTo>
                    <a:pt x="2980" y="943"/>
                    <a:pt x="2980" y="943"/>
                    <a:pt x="3010" y="912"/>
                  </a:cubicBezTo>
                  <a:cubicBezTo>
                    <a:pt x="3029" y="855"/>
                    <a:pt x="3036" y="833"/>
                    <a:pt x="3023" y="833"/>
                  </a:cubicBezTo>
                  <a:cubicBezTo>
                    <a:pt x="3016" y="833"/>
                    <a:pt x="3002" y="841"/>
                    <a:pt x="2980" y="852"/>
                  </a:cubicBezTo>
                  <a:cubicBezTo>
                    <a:pt x="3010" y="821"/>
                    <a:pt x="2980" y="821"/>
                    <a:pt x="2919" y="821"/>
                  </a:cubicBezTo>
                  <a:cubicBezTo>
                    <a:pt x="2888" y="821"/>
                    <a:pt x="2858" y="852"/>
                    <a:pt x="2828" y="882"/>
                  </a:cubicBezTo>
                  <a:cubicBezTo>
                    <a:pt x="2797" y="897"/>
                    <a:pt x="2782" y="905"/>
                    <a:pt x="2774" y="905"/>
                  </a:cubicBezTo>
                  <a:cubicBezTo>
                    <a:pt x="2767" y="905"/>
                    <a:pt x="2767" y="897"/>
                    <a:pt x="2767" y="882"/>
                  </a:cubicBezTo>
                  <a:cubicBezTo>
                    <a:pt x="2767" y="852"/>
                    <a:pt x="2797" y="852"/>
                    <a:pt x="2828" y="821"/>
                  </a:cubicBezTo>
                  <a:lnTo>
                    <a:pt x="2858" y="821"/>
                  </a:lnTo>
                  <a:cubicBezTo>
                    <a:pt x="2888" y="821"/>
                    <a:pt x="2919" y="791"/>
                    <a:pt x="2919" y="791"/>
                  </a:cubicBezTo>
                  <a:cubicBezTo>
                    <a:pt x="2919" y="760"/>
                    <a:pt x="2919" y="760"/>
                    <a:pt x="2888" y="760"/>
                  </a:cubicBezTo>
                  <a:cubicBezTo>
                    <a:pt x="2919" y="730"/>
                    <a:pt x="2919" y="730"/>
                    <a:pt x="2919" y="700"/>
                  </a:cubicBezTo>
                  <a:cubicBezTo>
                    <a:pt x="2888" y="700"/>
                    <a:pt x="2888" y="669"/>
                    <a:pt x="2919" y="639"/>
                  </a:cubicBezTo>
                  <a:cubicBezTo>
                    <a:pt x="2888" y="608"/>
                    <a:pt x="2888" y="608"/>
                    <a:pt x="2858" y="608"/>
                  </a:cubicBezTo>
                  <a:cubicBezTo>
                    <a:pt x="2851" y="615"/>
                    <a:pt x="2846" y="620"/>
                    <a:pt x="2842" y="625"/>
                  </a:cubicBezTo>
                  <a:lnTo>
                    <a:pt x="2842" y="625"/>
                  </a:lnTo>
                  <a:cubicBezTo>
                    <a:pt x="2874" y="568"/>
                    <a:pt x="2828" y="393"/>
                    <a:pt x="2777" y="393"/>
                  </a:cubicBezTo>
                  <a:cubicBezTo>
                    <a:pt x="2774" y="393"/>
                    <a:pt x="2770" y="394"/>
                    <a:pt x="2767" y="396"/>
                  </a:cubicBezTo>
                  <a:cubicBezTo>
                    <a:pt x="2767" y="396"/>
                    <a:pt x="2767" y="365"/>
                    <a:pt x="2736" y="365"/>
                  </a:cubicBezTo>
                  <a:cubicBezTo>
                    <a:pt x="2736" y="305"/>
                    <a:pt x="2676" y="244"/>
                    <a:pt x="2645" y="244"/>
                  </a:cubicBezTo>
                  <a:lnTo>
                    <a:pt x="2615" y="213"/>
                  </a:lnTo>
                  <a:cubicBezTo>
                    <a:pt x="2615" y="192"/>
                    <a:pt x="2600" y="170"/>
                    <a:pt x="2580" y="170"/>
                  </a:cubicBezTo>
                  <a:cubicBezTo>
                    <a:pt x="2572" y="170"/>
                    <a:pt x="2563" y="174"/>
                    <a:pt x="2554" y="183"/>
                  </a:cubicBezTo>
                  <a:cubicBezTo>
                    <a:pt x="2534" y="183"/>
                    <a:pt x="2527" y="196"/>
                    <a:pt x="2525" y="196"/>
                  </a:cubicBezTo>
                  <a:cubicBezTo>
                    <a:pt x="2524" y="196"/>
                    <a:pt x="2524" y="193"/>
                    <a:pt x="2524" y="183"/>
                  </a:cubicBezTo>
                  <a:cubicBezTo>
                    <a:pt x="2554" y="153"/>
                    <a:pt x="2524" y="153"/>
                    <a:pt x="2463" y="122"/>
                  </a:cubicBezTo>
                  <a:cubicBezTo>
                    <a:pt x="2432" y="107"/>
                    <a:pt x="2417" y="99"/>
                    <a:pt x="2410" y="99"/>
                  </a:cubicBezTo>
                  <a:cubicBezTo>
                    <a:pt x="2402" y="99"/>
                    <a:pt x="2402" y="107"/>
                    <a:pt x="2402" y="122"/>
                  </a:cubicBezTo>
                  <a:cubicBezTo>
                    <a:pt x="2341" y="122"/>
                    <a:pt x="2341" y="92"/>
                    <a:pt x="2372" y="61"/>
                  </a:cubicBezTo>
                  <a:cubicBezTo>
                    <a:pt x="2385" y="34"/>
                    <a:pt x="2387" y="19"/>
                    <a:pt x="2379" y="19"/>
                  </a:cubicBezTo>
                  <a:cubicBezTo>
                    <a:pt x="2369" y="19"/>
                    <a:pt x="2344" y="42"/>
                    <a:pt x="2311" y="92"/>
                  </a:cubicBezTo>
                  <a:cubicBezTo>
                    <a:pt x="2296" y="107"/>
                    <a:pt x="2280" y="115"/>
                    <a:pt x="2273" y="115"/>
                  </a:cubicBezTo>
                  <a:cubicBezTo>
                    <a:pt x="2265" y="115"/>
                    <a:pt x="2265" y="107"/>
                    <a:pt x="2280" y="92"/>
                  </a:cubicBezTo>
                  <a:cubicBezTo>
                    <a:pt x="2280" y="61"/>
                    <a:pt x="2280" y="61"/>
                    <a:pt x="2311" y="61"/>
                  </a:cubicBezTo>
                  <a:cubicBezTo>
                    <a:pt x="2311" y="61"/>
                    <a:pt x="2311" y="31"/>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8"/>
            <p:cNvSpPr/>
            <p:nvPr/>
          </p:nvSpPr>
          <p:spPr>
            <a:xfrm>
              <a:off x="1763383" y="2586442"/>
              <a:ext cx="72784" cy="69406"/>
            </a:xfrm>
            <a:custGeom>
              <a:avLst/>
              <a:gdLst/>
              <a:ahLst/>
              <a:cxnLst/>
              <a:rect l="l" t="t" r="r" b="b"/>
              <a:pathLst>
                <a:path w="2736" h="2609" extrusionOk="0">
                  <a:moveTo>
                    <a:pt x="2115" y="1"/>
                  </a:moveTo>
                  <a:cubicBezTo>
                    <a:pt x="2099" y="1"/>
                    <a:pt x="2083" y="2"/>
                    <a:pt x="2067" y="5"/>
                  </a:cubicBezTo>
                  <a:lnTo>
                    <a:pt x="335" y="309"/>
                  </a:lnTo>
                  <a:cubicBezTo>
                    <a:pt x="152" y="339"/>
                    <a:pt x="0" y="552"/>
                    <a:pt x="61" y="734"/>
                  </a:cubicBezTo>
                  <a:lnTo>
                    <a:pt x="183" y="1585"/>
                  </a:lnTo>
                  <a:cubicBezTo>
                    <a:pt x="290" y="2204"/>
                    <a:pt x="803" y="2609"/>
                    <a:pt x="1384" y="2609"/>
                  </a:cubicBezTo>
                  <a:cubicBezTo>
                    <a:pt x="1459" y="2609"/>
                    <a:pt x="1535" y="2602"/>
                    <a:pt x="1611" y="2588"/>
                  </a:cubicBezTo>
                  <a:cubicBezTo>
                    <a:pt x="2310" y="2497"/>
                    <a:pt x="2736" y="1859"/>
                    <a:pt x="2645" y="1160"/>
                  </a:cubicBezTo>
                  <a:lnTo>
                    <a:pt x="2493" y="309"/>
                  </a:lnTo>
                  <a:cubicBezTo>
                    <a:pt x="2465" y="142"/>
                    <a:pt x="2285" y="1"/>
                    <a:pt x="2115" y="1"/>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8"/>
            <p:cNvSpPr/>
            <p:nvPr/>
          </p:nvSpPr>
          <p:spPr>
            <a:xfrm>
              <a:off x="1754471" y="2576040"/>
              <a:ext cx="90608" cy="92204"/>
            </a:xfrm>
            <a:custGeom>
              <a:avLst/>
              <a:gdLst/>
              <a:ahLst/>
              <a:cxnLst/>
              <a:rect l="l" t="t" r="r" b="b"/>
              <a:pathLst>
                <a:path w="3406" h="3466" extrusionOk="0">
                  <a:moveTo>
                    <a:pt x="1490" y="31"/>
                  </a:moveTo>
                  <a:cubicBezTo>
                    <a:pt x="1490" y="31"/>
                    <a:pt x="1490" y="31"/>
                    <a:pt x="1490" y="61"/>
                  </a:cubicBezTo>
                  <a:lnTo>
                    <a:pt x="1521" y="61"/>
                  </a:lnTo>
                  <a:cubicBezTo>
                    <a:pt x="1521" y="31"/>
                    <a:pt x="1521" y="31"/>
                    <a:pt x="1490" y="31"/>
                  </a:cubicBezTo>
                  <a:close/>
                  <a:moveTo>
                    <a:pt x="932" y="282"/>
                  </a:moveTo>
                  <a:cubicBezTo>
                    <a:pt x="928" y="282"/>
                    <a:pt x="928" y="289"/>
                    <a:pt x="943" y="304"/>
                  </a:cubicBezTo>
                  <a:cubicBezTo>
                    <a:pt x="943" y="289"/>
                    <a:pt x="936" y="282"/>
                    <a:pt x="932" y="282"/>
                  </a:cubicBezTo>
                  <a:close/>
                  <a:moveTo>
                    <a:pt x="1338" y="244"/>
                  </a:moveTo>
                  <a:cubicBezTo>
                    <a:pt x="1338" y="274"/>
                    <a:pt x="1369" y="304"/>
                    <a:pt x="1369" y="304"/>
                  </a:cubicBezTo>
                  <a:cubicBezTo>
                    <a:pt x="1369" y="304"/>
                    <a:pt x="1369" y="274"/>
                    <a:pt x="1369" y="274"/>
                  </a:cubicBezTo>
                  <a:cubicBezTo>
                    <a:pt x="1369" y="274"/>
                    <a:pt x="1369" y="244"/>
                    <a:pt x="1369" y="244"/>
                  </a:cubicBezTo>
                  <a:close/>
                  <a:moveTo>
                    <a:pt x="1034" y="274"/>
                  </a:moveTo>
                  <a:cubicBezTo>
                    <a:pt x="1052" y="292"/>
                    <a:pt x="1059" y="309"/>
                    <a:pt x="1057" y="309"/>
                  </a:cubicBezTo>
                  <a:cubicBezTo>
                    <a:pt x="1055" y="309"/>
                    <a:pt x="1047" y="300"/>
                    <a:pt x="1034" y="274"/>
                  </a:cubicBezTo>
                  <a:close/>
                  <a:moveTo>
                    <a:pt x="1794" y="335"/>
                  </a:moveTo>
                  <a:cubicBezTo>
                    <a:pt x="1825" y="365"/>
                    <a:pt x="1825" y="365"/>
                    <a:pt x="1794" y="365"/>
                  </a:cubicBezTo>
                  <a:cubicBezTo>
                    <a:pt x="1794" y="365"/>
                    <a:pt x="1794" y="352"/>
                    <a:pt x="1794" y="335"/>
                  </a:cubicBezTo>
                  <a:close/>
                  <a:moveTo>
                    <a:pt x="1855" y="304"/>
                  </a:moveTo>
                  <a:cubicBezTo>
                    <a:pt x="1885" y="335"/>
                    <a:pt x="1885" y="365"/>
                    <a:pt x="1855" y="365"/>
                  </a:cubicBezTo>
                  <a:lnTo>
                    <a:pt x="1855" y="335"/>
                  </a:lnTo>
                  <a:lnTo>
                    <a:pt x="1855" y="304"/>
                  </a:lnTo>
                  <a:close/>
                  <a:moveTo>
                    <a:pt x="2585" y="304"/>
                  </a:moveTo>
                  <a:cubicBezTo>
                    <a:pt x="2585" y="335"/>
                    <a:pt x="2585" y="365"/>
                    <a:pt x="2554" y="365"/>
                  </a:cubicBezTo>
                  <a:lnTo>
                    <a:pt x="2554" y="335"/>
                  </a:lnTo>
                  <a:lnTo>
                    <a:pt x="2585" y="304"/>
                  </a:lnTo>
                  <a:close/>
                  <a:moveTo>
                    <a:pt x="1278" y="365"/>
                  </a:moveTo>
                  <a:cubicBezTo>
                    <a:pt x="1278" y="365"/>
                    <a:pt x="1278" y="365"/>
                    <a:pt x="1278" y="396"/>
                  </a:cubicBezTo>
                  <a:lnTo>
                    <a:pt x="1247" y="365"/>
                  </a:lnTo>
                  <a:close/>
                  <a:moveTo>
                    <a:pt x="1186" y="365"/>
                  </a:moveTo>
                  <a:cubicBezTo>
                    <a:pt x="1186" y="378"/>
                    <a:pt x="1186" y="399"/>
                    <a:pt x="1186" y="426"/>
                  </a:cubicBezTo>
                  <a:cubicBezTo>
                    <a:pt x="1186" y="396"/>
                    <a:pt x="1156" y="365"/>
                    <a:pt x="1186" y="365"/>
                  </a:cubicBezTo>
                  <a:close/>
                  <a:moveTo>
                    <a:pt x="1642" y="396"/>
                  </a:moveTo>
                  <a:cubicBezTo>
                    <a:pt x="1642" y="396"/>
                    <a:pt x="1642" y="426"/>
                    <a:pt x="1642" y="426"/>
                  </a:cubicBezTo>
                  <a:cubicBezTo>
                    <a:pt x="1612" y="396"/>
                    <a:pt x="1612" y="396"/>
                    <a:pt x="1642" y="396"/>
                  </a:cubicBezTo>
                  <a:close/>
                  <a:moveTo>
                    <a:pt x="1460" y="426"/>
                  </a:moveTo>
                  <a:cubicBezTo>
                    <a:pt x="1460" y="426"/>
                    <a:pt x="1460" y="426"/>
                    <a:pt x="1460" y="456"/>
                  </a:cubicBezTo>
                  <a:cubicBezTo>
                    <a:pt x="1460" y="456"/>
                    <a:pt x="1460" y="487"/>
                    <a:pt x="1460" y="487"/>
                  </a:cubicBezTo>
                  <a:cubicBezTo>
                    <a:pt x="1460" y="487"/>
                    <a:pt x="1430" y="456"/>
                    <a:pt x="1430" y="456"/>
                  </a:cubicBezTo>
                  <a:cubicBezTo>
                    <a:pt x="1430" y="426"/>
                    <a:pt x="1460" y="426"/>
                    <a:pt x="1460" y="426"/>
                  </a:cubicBezTo>
                  <a:close/>
                  <a:moveTo>
                    <a:pt x="2858" y="426"/>
                  </a:moveTo>
                  <a:cubicBezTo>
                    <a:pt x="2858" y="456"/>
                    <a:pt x="2858" y="456"/>
                    <a:pt x="2828" y="456"/>
                  </a:cubicBezTo>
                  <a:cubicBezTo>
                    <a:pt x="2797" y="487"/>
                    <a:pt x="2767" y="487"/>
                    <a:pt x="2767" y="487"/>
                  </a:cubicBezTo>
                  <a:cubicBezTo>
                    <a:pt x="2767" y="487"/>
                    <a:pt x="2828" y="456"/>
                    <a:pt x="2858" y="426"/>
                  </a:cubicBezTo>
                  <a:close/>
                  <a:moveTo>
                    <a:pt x="3132" y="517"/>
                  </a:moveTo>
                  <a:lnTo>
                    <a:pt x="3132" y="548"/>
                  </a:lnTo>
                  <a:lnTo>
                    <a:pt x="3071" y="548"/>
                  </a:lnTo>
                  <a:cubicBezTo>
                    <a:pt x="3101" y="517"/>
                    <a:pt x="3132" y="517"/>
                    <a:pt x="3132" y="517"/>
                  </a:cubicBezTo>
                  <a:close/>
                  <a:moveTo>
                    <a:pt x="457" y="517"/>
                  </a:moveTo>
                  <a:lnTo>
                    <a:pt x="487" y="548"/>
                  </a:lnTo>
                  <a:lnTo>
                    <a:pt x="487" y="578"/>
                  </a:lnTo>
                  <a:lnTo>
                    <a:pt x="457" y="548"/>
                  </a:lnTo>
                  <a:cubicBezTo>
                    <a:pt x="426" y="517"/>
                    <a:pt x="457" y="517"/>
                    <a:pt x="457" y="517"/>
                  </a:cubicBezTo>
                  <a:close/>
                  <a:moveTo>
                    <a:pt x="913" y="487"/>
                  </a:moveTo>
                  <a:cubicBezTo>
                    <a:pt x="943" y="517"/>
                    <a:pt x="943" y="578"/>
                    <a:pt x="913" y="578"/>
                  </a:cubicBezTo>
                  <a:cubicBezTo>
                    <a:pt x="913" y="548"/>
                    <a:pt x="913" y="487"/>
                    <a:pt x="913" y="487"/>
                  </a:cubicBezTo>
                  <a:close/>
                  <a:moveTo>
                    <a:pt x="1126" y="548"/>
                  </a:moveTo>
                  <a:lnTo>
                    <a:pt x="1126" y="578"/>
                  </a:lnTo>
                  <a:cubicBezTo>
                    <a:pt x="1126" y="578"/>
                    <a:pt x="1126" y="597"/>
                    <a:pt x="1126" y="608"/>
                  </a:cubicBezTo>
                  <a:cubicBezTo>
                    <a:pt x="1095" y="608"/>
                    <a:pt x="1126" y="578"/>
                    <a:pt x="1126" y="548"/>
                  </a:cubicBezTo>
                  <a:close/>
                  <a:moveTo>
                    <a:pt x="553" y="536"/>
                  </a:moveTo>
                  <a:cubicBezTo>
                    <a:pt x="557" y="536"/>
                    <a:pt x="565" y="551"/>
                    <a:pt x="578" y="578"/>
                  </a:cubicBezTo>
                  <a:cubicBezTo>
                    <a:pt x="578" y="578"/>
                    <a:pt x="609" y="608"/>
                    <a:pt x="578" y="639"/>
                  </a:cubicBezTo>
                  <a:cubicBezTo>
                    <a:pt x="578" y="669"/>
                    <a:pt x="578" y="669"/>
                    <a:pt x="578" y="669"/>
                  </a:cubicBezTo>
                  <a:cubicBezTo>
                    <a:pt x="578" y="669"/>
                    <a:pt x="578" y="639"/>
                    <a:pt x="548" y="608"/>
                  </a:cubicBezTo>
                  <a:cubicBezTo>
                    <a:pt x="548" y="558"/>
                    <a:pt x="548" y="536"/>
                    <a:pt x="553" y="536"/>
                  </a:cubicBezTo>
                  <a:close/>
                  <a:moveTo>
                    <a:pt x="3010" y="760"/>
                  </a:moveTo>
                  <a:lnTo>
                    <a:pt x="3010" y="791"/>
                  </a:lnTo>
                  <a:lnTo>
                    <a:pt x="2949" y="791"/>
                  </a:lnTo>
                  <a:lnTo>
                    <a:pt x="2980" y="760"/>
                  </a:lnTo>
                  <a:close/>
                  <a:moveTo>
                    <a:pt x="344" y="1020"/>
                  </a:moveTo>
                  <a:cubicBezTo>
                    <a:pt x="335" y="1020"/>
                    <a:pt x="335" y="1034"/>
                    <a:pt x="335" y="1034"/>
                  </a:cubicBezTo>
                  <a:cubicBezTo>
                    <a:pt x="305" y="1064"/>
                    <a:pt x="335" y="1064"/>
                    <a:pt x="335" y="1064"/>
                  </a:cubicBezTo>
                  <a:cubicBezTo>
                    <a:pt x="345" y="1075"/>
                    <a:pt x="352" y="1078"/>
                    <a:pt x="357" y="1078"/>
                  </a:cubicBezTo>
                  <a:cubicBezTo>
                    <a:pt x="366" y="1078"/>
                    <a:pt x="366" y="1064"/>
                    <a:pt x="366" y="1064"/>
                  </a:cubicBezTo>
                  <a:cubicBezTo>
                    <a:pt x="366" y="1034"/>
                    <a:pt x="366" y="1034"/>
                    <a:pt x="366" y="1034"/>
                  </a:cubicBezTo>
                  <a:cubicBezTo>
                    <a:pt x="356" y="1024"/>
                    <a:pt x="349" y="1020"/>
                    <a:pt x="344" y="1020"/>
                  </a:cubicBezTo>
                  <a:close/>
                  <a:moveTo>
                    <a:pt x="1673" y="1004"/>
                  </a:moveTo>
                  <a:cubicBezTo>
                    <a:pt x="1673" y="1004"/>
                    <a:pt x="1673" y="1034"/>
                    <a:pt x="1673" y="1064"/>
                  </a:cubicBezTo>
                  <a:cubicBezTo>
                    <a:pt x="1673" y="1077"/>
                    <a:pt x="1678" y="1084"/>
                    <a:pt x="1684" y="1084"/>
                  </a:cubicBezTo>
                  <a:cubicBezTo>
                    <a:pt x="1693" y="1084"/>
                    <a:pt x="1703" y="1070"/>
                    <a:pt x="1703" y="1034"/>
                  </a:cubicBezTo>
                  <a:cubicBezTo>
                    <a:pt x="1703" y="1004"/>
                    <a:pt x="1703" y="1004"/>
                    <a:pt x="1673" y="1004"/>
                  </a:cubicBezTo>
                  <a:close/>
                  <a:moveTo>
                    <a:pt x="255" y="1096"/>
                  </a:moveTo>
                  <a:cubicBezTo>
                    <a:pt x="266" y="1099"/>
                    <a:pt x="283" y="1105"/>
                    <a:pt x="300" y="1121"/>
                  </a:cubicBezTo>
                  <a:lnTo>
                    <a:pt x="300" y="1121"/>
                  </a:lnTo>
                  <a:cubicBezTo>
                    <a:pt x="278" y="1114"/>
                    <a:pt x="270" y="1101"/>
                    <a:pt x="255" y="1096"/>
                  </a:cubicBezTo>
                  <a:close/>
                  <a:moveTo>
                    <a:pt x="123" y="1308"/>
                  </a:moveTo>
                  <a:cubicBezTo>
                    <a:pt x="123" y="1338"/>
                    <a:pt x="153" y="1338"/>
                    <a:pt x="153" y="1338"/>
                  </a:cubicBezTo>
                  <a:cubicBezTo>
                    <a:pt x="153" y="1338"/>
                    <a:pt x="183" y="1368"/>
                    <a:pt x="214" y="1368"/>
                  </a:cubicBezTo>
                  <a:lnTo>
                    <a:pt x="104" y="1368"/>
                  </a:lnTo>
                  <a:cubicBezTo>
                    <a:pt x="115" y="1361"/>
                    <a:pt x="123" y="1353"/>
                    <a:pt x="123" y="1338"/>
                  </a:cubicBezTo>
                  <a:lnTo>
                    <a:pt x="123" y="1308"/>
                  </a:lnTo>
                  <a:close/>
                  <a:moveTo>
                    <a:pt x="3070" y="1476"/>
                  </a:moveTo>
                  <a:cubicBezTo>
                    <a:pt x="3088" y="1476"/>
                    <a:pt x="3101" y="1490"/>
                    <a:pt x="3101" y="1490"/>
                  </a:cubicBezTo>
                  <a:cubicBezTo>
                    <a:pt x="3101" y="1490"/>
                    <a:pt x="3101" y="1490"/>
                    <a:pt x="3071" y="1520"/>
                  </a:cubicBezTo>
                  <a:cubicBezTo>
                    <a:pt x="3041" y="1520"/>
                    <a:pt x="3041" y="1490"/>
                    <a:pt x="3041" y="1490"/>
                  </a:cubicBezTo>
                  <a:cubicBezTo>
                    <a:pt x="3051" y="1480"/>
                    <a:pt x="3061" y="1476"/>
                    <a:pt x="3070" y="1476"/>
                  </a:cubicBezTo>
                  <a:close/>
                  <a:moveTo>
                    <a:pt x="366" y="1703"/>
                  </a:moveTo>
                  <a:cubicBezTo>
                    <a:pt x="366" y="1703"/>
                    <a:pt x="335" y="1733"/>
                    <a:pt x="335" y="1733"/>
                  </a:cubicBezTo>
                  <a:lnTo>
                    <a:pt x="275" y="1733"/>
                  </a:lnTo>
                  <a:cubicBezTo>
                    <a:pt x="275" y="1703"/>
                    <a:pt x="244" y="1703"/>
                    <a:pt x="275" y="1703"/>
                  </a:cubicBezTo>
                  <a:close/>
                  <a:moveTo>
                    <a:pt x="92" y="1763"/>
                  </a:moveTo>
                  <a:cubicBezTo>
                    <a:pt x="92" y="1763"/>
                    <a:pt x="92" y="1777"/>
                    <a:pt x="101" y="1777"/>
                  </a:cubicBezTo>
                  <a:cubicBezTo>
                    <a:pt x="106" y="1777"/>
                    <a:pt x="112" y="1774"/>
                    <a:pt x="123" y="1763"/>
                  </a:cubicBezTo>
                  <a:close/>
                  <a:moveTo>
                    <a:pt x="730" y="1763"/>
                  </a:moveTo>
                  <a:lnTo>
                    <a:pt x="730" y="1794"/>
                  </a:lnTo>
                  <a:lnTo>
                    <a:pt x="791" y="1794"/>
                  </a:lnTo>
                  <a:lnTo>
                    <a:pt x="791" y="1763"/>
                  </a:lnTo>
                  <a:close/>
                  <a:moveTo>
                    <a:pt x="335" y="1824"/>
                  </a:moveTo>
                  <a:lnTo>
                    <a:pt x="305" y="1855"/>
                  </a:lnTo>
                  <a:cubicBezTo>
                    <a:pt x="275" y="1855"/>
                    <a:pt x="275" y="1855"/>
                    <a:pt x="275" y="1824"/>
                  </a:cubicBezTo>
                  <a:close/>
                  <a:moveTo>
                    <a:pt x="3101" y="1915"/>
                  </a:moveTo>
                  <a:cubicBezTo>
                    <a:pt x="3132" y="1915"/>
                    <a:pt x="3162" y="1946"/>
                    <a:pt x="3162" y="1946"/>
                  </a:cubicBezTo>
                  <a:lnTo>
                    <a:pt x="3101" y="1946"/>
                  </a:lnTo>
                  <a:lnTo>
                    <a:pt x="3101" y="1915"/>
                  </a:lnTo>
                  <a:close/>
                  <a:moveTo>
                    <a:pt x="467" y="1963"/>
                  </a:moveTo>
                  <a:cubicBezTo>
                    <a:pt x="460" y="1963"/>
                    <a:pt x="447" y="1966"/>
                    <a:pt x="426" y="1976"/>
                  </a:cubicBezTo>
                  <a:cubicBezTo>
                    <a:pt x="467" y="1976"/>
                    <a:pt x="481" y="1963"/>
                    <a:pt x="467" y="1963"/>
                  </a:cubicBezTo>
                  <a:close/>
                  <a:moveTo>
                    <a:pt x="487" y="2007"/>
                  </a:moveTo>
                  <a:cubicBezTo>
                    <a:pt x="487" y="2007"/>
                    <a:pt x="487" y="2008"/>
                    <a:pt x="487" y="2009"/>
                  </a:cubicBezTo>
                  <a:lnTo>
                    <a:pt x="487" y="2009"/>
                  </a:lnTo>
                  <a:cubicBezTo>
                    <a:pt x="497" y="2007"/>
                    <a:pt x="500" y="2007"/>
                    <a:pt x="487" y="2007"/>
                  </a:cubicBezTo>
                  <a:close/>
                  <a:moveTo>
                    <a:pt x="590" y="2045"/>
                  </a:moveTo>
                  <a:cubicBezTo>
                    <a:pt x="578" y="2045"/>
                    <a:pt x="563" y="2052"/>
                    <a:pt x="548" y="2067"/>
                  </a:cubicBezTo>
                  <a:lnTo>
                    <a:pt x="609" y="2067"/>
                  </a:lnTo>
                  <a:cubicBezTo>
                    <a:pt x="609" y="2052"/>
                    <a:pt x="601" y="2045"/>
                    <a:pt x="590" y="2045"/>
                  </a:cubicBezTo>
                  <a:close/>
                  <a:moveTo>
                    <a:pt x="305" y="2098"/>
                  </a:moveTo>
                  <a:cubicBezTo>
                    <a:pt x="366" y="2098"/>
                    <a:pt x="366" y="2098"/>
                    <a:pt x="305" y="2128"/>
                  </a:cubicBezTo>
                  <a:lnTo>
                    <a:pt x="244" y="2128"/>
                  </a:lnTo>
                  <a:cubicBezTo>
                    <a:pt x="183" y="2098"/>
                    <a:pt x="244" y="2098"/>
                    <a:pt x="305" y="2098"/>
                  </a:cubicBezTo>
                  <a:close/>
                  <a:moveTo>
                    <a:pt x="2410" y="2820"/>
                  </a:moveTo>
                  <a:lnTo>
                    <a:pt x="2410" y="2820"/>
                  </a:lnTo>
                  <a:cubicBezTo>
                    <a:pt x="2410" y="2820"/>
                    <a:pt x="2418" y="2827"/>
                    <a:pt x="2433" y="2858"/>
                  </a:cubicBezTo>
                  <a:cubicBezTo>
                    <a:pt x="2437" y="2862"/>
                    <a:pt x="2442" y="2865"/>
                    <a:pt x="2446" y="2867"/>
                  </a:cubicBezTo>
                  <a:lnTo>
                    <a:pt x="2446" y="2867"/>
                  </a:lnTo>
                  <a:cubicBezTo>
                    <a:pt x="2445" y="2858"/>
                    <a:pt x="2442" y="2845"/>
                    <a:pt x="2433" y="2827"/>
                  </a:cubicBezTo>
                  <a:cubicBezTo>
                    <a:pt x="2418" y="2827"/>
                    <a:pt x="2410" y="2820"/>
                    <a:pt x="2410" y="2820"/>
                  </a:cubicBezTo>
                  <a:close/>
                  <a:moveTo>
                    <a:pt x="943" y="2858"/>
                  </a:moveTo>
                  <a:cubicBezTo>
                    <a:pt x="943" y="2875"/>
                    <a:pt x="933" y="2893"/>
                    <a:pt x="930" y="2893"/>
                  </a:cubicBezTo>
                  <a:cubicBezTo>
                    <a:pt x="928" y="2893"/>
                    <a:pt x="930" y="2883"/>
                    <a:pt x="943" y="2858"/>
                  </a:cubicBezTo>
                  <a:close/>
                  <a:moveTo>
                    <a:pt x="2828" y="2858"/>
                  </a:moveTo>
                  <a:cubicBezTo>
                    <a:pt x="2858" y="2888"/>
                    <a:pt x="2858" y="2888"/>
                    <a:pt x="2858" y="2888"/>
                  </a:cubicBezTo>
                  <a:cubicBezTo>
                    <a:pt x="2843" y="2903"/>
                    <a:pt x="2835" y="2911"/>
                    <a:pt x="2832" y="2911"/>
                  </a:cubicBezTo>
                  <a:cubicBezTo>
                    <a:pt x="2828" y="2911"/>
                    <a:pt x="2828" y="2903"/>
                    <a:pt x="2828" y="2888"/>
                  </a:cubicBezTo>
                  <a:cubicBezTo>
                    <a:pt x="2828" y="2888"/>
                    <a:pt x="2797" y="2858"/>
                    <a:pt x="2797" y="2858"/>
                  </a:cubicBezTo>
                  <a:close/>
                  <a:moveTo>
                    <a:pt x="2524" y="2888"/>
                  </a:moveTo>
                  <a:cubicBezTo>
                    <a:pt x="2554" y="2888"/>
                    <a:pt x="2554" y="2888"/>
                    <a:pt x="2554" y="2918"/>
                  </a:cubicBezTo>
                  <a:cubicBezTo>
                    <a:pt x="2554" y="2934"/>
                    <a:pt x="2554" y="2941"/>
                    <a:pt x="2550" y="2941"/>
                  </a:cubicBezTo>
                  <a:cubicBezTo>
                    <a:pt x="2547" y="2941"/>
                    <a:pt x="2539" y="2934"/>
                    <a:pt x="2524" y="2918"/>
                  </a:cubicBezTo>
                  <a:cubicBezTo>
                    <a:pt x="2524" y="2888"/>
                    <a:pt x="2524" y="2888"/>
                    <a:pt x="2524" y="2888"/>
                  </a:cubicBezTo>
                  <a:close/>
                  <a:moveTo>
                    <a:pt x="2463" y="2918"/>
                  </a:moveTo>
                  <a:lnTo>
                    <a:pt x="2493" y="2949"/>
                  </a:lnTo>
                  <a:lnTo>
                    <a:pt x="2463" y="2949"/>
                  </a:lnTo>
                  <a:lnTo>
                    <a:pt x="2463" y="2918"/>
                  </a:lnTo>
                  <a:close/>
                  <a:moveTo>
                    <a:pt x="2364" y="2979"/>
                  </a:moveTo>
                  <a:cubicBezTo>
                    <a:pt x="2368" y="2987"/>
                    <a:pt x="2370" y="2992"/>
                    <a:pt x="2371" y="2992"/>
                  </a:cubicBezTo>
                  <a:cubicBezTo>
                    <a:pt x="2372" y="2992"/>
                    <a:pt x="2372" y="2988"/>
                    <a:pt x="2372" y="2979"/>
                  </a:cubicBezTo>
                  <a:close/>
                  <a:moveTo>
                    <a:pt x="2287" y="3058"/>
                  </a:moveTo>
                  <a:cubicBezTo>
                    <a:pt x="2296" y="3058"/>
                    <a:pt x="2311" y="3079"/>
                    <a:pt x="2311" y="3101"/>
                  </a:cubicBezTo>
                  <a:lnTo>
                    <a:pt x="2281" y="3101"/>
                  </a:lnTo>
                  <a:cubicBezTo>
                    <a:pt x="2281" y="3101"/>
                    <a:pt x="2281" y="3070"/>
                    <a:pt x="2281" y="3070"/>
                  </a:cubicBezTo>
                  <a:cubicBezTo>
                    <a:pt x="2281" y="3062"/>
                    <a:pt x="2283" y="3058"/>
                    <a:pt x="2287" y="3058"/>
                  </a:cubicBezTo>
                  <a:close/>
                  <a:moveTo>
                    <a:pt x="1551" y="3131"/>
                  </a:moveTo>
                  <a:cubicBezTo>
                    <a:pt x="1551" y="3146"/>
                    <a:pt x="1544" y="3154"/>
                    <a:pt x="1540" y="3154"/>
                  </a:cubicBezTo>
                  <a:cubicBezTo>
                    <a:pt x="1536" y="3154"/>
                    <a:pt x="1536" y="3146"/>
                    <a:pt x="1551" y="3131"/>
                  </a:cubicBezTo>
                  <a:close/>
                  <a:moveTo>
                    <a:pt x="1855" y="3131"/>
                  </a:moveTo>
                  <a:cubicBezTo>
                    <a:pt x="1855" y="3146"/>
                    <a:pt x="1855" y="3146"/>
                    <a:pt x="1855" y="3146"/>
                  </a:cubicBezTo>
                  <a:cubicBezTo>
                    <a:pt x="1855" y="3146"/>
                    <a:pt x="1855" y="3146"/>
                    <a:pt x="1855" y="3162"/>
                  </a:cubicBezTo>
                  <a:lnTo>
                    <a:pt x="1855" y="3192"/>
                  </a:lnTo>
                  <a:cubicBezTo>
                    <a:pt x="1855" y="3192"/>
                    <a:pt x="1842" y="3219"/>
                    <a:pt x="1833" y="3219"/>
                  </a:cubicBezTo>
                  <a:cubicBezTo>
                    <a:pt x="1828" y="3219"/>
                    <a:pt x="1825" y="3212"/>
                    <a:pt x="1825" y="3192"/>
                  </a:cubicBezTo>
                  <a:cubicBezTo>
                    <a:pt x="1825" y="3192"/>
                    <a:pt x="1825" y="3192"/>
                    <a:pt x="1855" y="3131"/>
                  </a:cubicBezTo>
                  <a:close/>
                  <a:moveTo>
                    <a:pt x="1460" y="3192"/>
                  </a:moveTo>
                  <a:cubicBezTo>
                    <a:pt x="1460" y="3192"/>
                    <a:pt x="1460" y="3253"/>
                    <a:pt x="1430" y="3283"/>
                  </a:cubicBezTo>
                  <a:cubicBezTo>
                    <a:pt x="1430" y="3283"/>
                    <a:pt x="1430" y="3283"/>
                    <a:pt x="1430" y="3253"/>
                  </a:cubicBezTo>
                  <a:cubicBezTo>
                    <a:pt x="1430" y="3222"/>
                    <a:pt x="1430" y="3192"/>
                    <a:pt x="1460" y="3192"/>
                  </a:cubicBezTo>
                  <a:close/>
                  <a:moveTo>
                    <a:pt x="2098" y="1"/>
                  </a:moveTo>
                  <a:cubicBezTo>
                    <a:pt x="2098" y="45"/>
                    <a:pt x="2066" y="73"/>
                    <a:pt x="2036" y="73"/>
                  </a:cubicBezTo>
                  <a:cubicBezTo>
                    <a:pt x="2026" y="73"/>
                    <a:pt x="2015" y="69"/>
                    <a:pt x="2007" y="61"/>
                  </a:cubicBezTo>
                  <a:cubicBezTo>
                    <a:pt x="1977" y="61"/>
                    <a:pt x="1977" y="61"/>
                    <a:pt x="1946" y="92"/>
                  </a:cubicBezTo>
                  <a:cubicBezTo>
                    <a:pt x="1946" y="107"/>
                    <a:pt x="1946" y="115"/>
                    <a:pt x="1942" y="115"/>
                  </a:cubicBezTo>
                  <a:cubicBezTo>
                    <a:pt x="1939" y="115"/>
                    <a:pt x="1931" y="107"/>
                    <a:pt x="1916" y="92"/>
                  </a:cubicBezTo>
                  <a:cubicBezTo>
                    <a:pt x="1916" y="79"/>
                    <a:pt x="1905" y="72"/>
                    <a:pt x="1893" y="72"/>
                  </a:cubicBezTo>
                  <a:cubicBezTo>
                    <a:pt x="1876" y="72"/>
                    <a:pt x="1855" y="86"/>
                    <a:pt x="1855" y="122"/>
                  </a:cubicBezTo>
                  <a:lnTo>
                    <a:pt x="1855" y="92"/>
                  </a:lnTo>
                  <a:cubicBezTo>
                    <a:pt x="1846" y="83"/>
                    <a:pt x="1840" y="79"/>
                    <a:pt x="1835" y="79"/>
                  </a:cubicBezTo>
                  <a:cubicBezTo>
                    <a:pt x="1825" y="79"/>
                    <a:pt x="1825" y="101"/>
                    <a:pt x="1825" y="122"/>
                  </a:cubicBezTo>
                  <a:cubicBezTo>
                    <a:pt x="1838" y="149"/>
                    <a:pt x="1840" y="164"/>
                    <a:pt x="1834" y="164"/>
                  </a:cubicBezTo>
                  <a:cubicBezTo>
                    <a:pt x="1828" y="164"/>
                    <a:pt x="1811" y="142"/>
                    <a:pt x="1794" y="92"/>
                  </a:cubicBezTo>
                  <a:cubicBezTo>
                    <a:pt x="1794" y="79"/>
                    <a:pt x="1794" y="69"/>
                    <a:pt x="1794" y="61"/>
                  </a:cubicBezTo>
                  <a:cubicBezTo>
                    <a:pt x="1794" y="83"/>
                    <a:pt x="1794" y="104"/>
                    <a:pt x="1784" y="104"/>
                  </a:cubicBezTo>
                  <a:cubicBezTo>
                    <a:pt x="1779" y="104"/>
                    <a:pt x="1773" y="101"/>
                    <a:pt x="1764" y="92"/>
                  </a:cubicBezTo>
                  <a:cubicBezTo>
                    <a:pt x="1764" y="92"/>
                    <a:pt x="1764" y="92"/>
                    <a:pt x="1764" y="153"/>
                  </a:cubicBezTo>
                  <a:cubicBezTo>
                    <a:pt x="1764" y="183"/>
                    <a:pt x="1764" y="183"/>
                    <a:pt x="1734" y="183"/>
                  </a:cubicBezTo>
                  <a:cubicBezTo>
                    <a:pt x="1734" y="153"/>
                    <a:pt x="1734" y="153"/>
                    <a:pt x="1734" y="122"/>
                  </a:cubicBezTo>
                  <a:cubicBezTo>
                    <a:pt x="1703" y="122"/>
                    <a:pt x="1703" y="122"/>
                    <a:pt x="1673" y="92"/>
                  </a:cubicBezTo>
                  <a:cubicBezTo>
                    <a:pt x="1673" y="99"/>
                    <a:pt x="1673" y="109"/>
                    <a:pt x="1673" y="122"/>
                  </a:cubicBezTo>
                  <a:cubicBezTo>
                    <a:pt x="1703" y="183"/>
                    <a:pt x="1703" y="183"/>
                    <a:pt x="1673" y="183"/>
                  </a:cubicBezTo>
                  <a:cubicBezTo>
                    <a:pt x="1673" y="183"/>
                    <a:pt x="1642" y="183"/>
                    <a:pt x="1642" y="153"/>
                  </a:cubicBezTo>
                  <a:cubicBezTo>
                    <a:pt x="1642" y="122"/>
                    <a:pt x="1642" y="122"/>
                    <a:pt x="1612" y="122"/>
                  </a:cubicBezTo>
                  <a:cubicBezTo>
                    <a:pt x="1582" y="122"/>
                    <a:pt x="1582" y="213"/>
                    <a:pt x="1582" y="274"/>
                  </a:cubicBezTo>
                  <a:cubicBezTo>
                    <a:pt x="1582" y="304"/>
                    <a:pt x="1582" y="320"/>
                    <a:pt x="1578" y="320"/>
                  </a:cubicBezTo>
                  <a:cubicBezTo>
                    <a:pt x="1574" y="320"/>
                    <a:pt x="1566" y="304"/>
                    <a:pt x="1551" y="274"/>
                  </a:cubicBezTo>
                  <a:cubicBezTo>
                    <a:pt x="1551" y="244"/>
                    <a:pt x="1551" y="244"/>
                    <a:pt x="1521" y="244"/>
                  </a:cubicBezTo>
                  <a:cubicBezTo>
                    <a:pt x="1521" y="213"/>
                    <a:pt x="1551" y="213"/>
                    <a:pt x="1551" y="213"/>
                  </a:cubicBezTo>
                  <a:lnTo>
                    <a:pt x="1551" y="183"/>
                  </a:lnTo>
                  <a:cubicBezTo>
                    <a:pt x="1536" y="153"/>
                    <a:pt x="1528" y="137"/>
                    <a:pt x="1525" y="137"/>
                  </a:cubicBezTo>
                  <a:cubicBezTo>
                    <a:pt x="1521" y="137"/>
                    <a:pt x="1521" y="153"/>
                    <a:pt x="1521" y="183"/>
                  </a:cubicBezTo>
                  <a:cubicBezTo>
                    <a:pt x="1521" y="198"/>
                    <a:pt x="1521" y="206"/>
                    <a:pt x="1517" y="206"/>
                  </a:cubicBezTo>
                  <a:cubicBezTo>
                    <a:pt x="1513" y="206"/>
                    <a:pt x="1506" y="198"/>
                    <a:pt x="1490" y="183"/>
                  </a:cubicBezTo>
                  <a:cubicBezTo>
                    <a:pt x="1490" y="183"/>
                    <a:pt x="1477" y="169"/>
                    <a:pt x="1468" y="169"/>
                  </a:cubicBezTo>
                  <a:cubicBezTo>
                    <a:pt x="1463" y="169"/>
                    <a:pt x="1460" y="173"/>
                    <a:pt x="1460" y="183"/>
                  </a:cubicBezTo>
                  <a:cubicBezTo>
                    <a:pt x="1460" y="183"/>
                    <a:pt x="1460" y="183"/>
                    <a:pt x="1430" y="153"/>
                  </a:cubicBezTo>
                  <a:cubicBezTo>
                    <a:pt x="1430" y="153"/>
                    <a:pt x="1399" y="153"/>
                    <a:pt x="1399" y="183"/>
                  </a:cubicBezTo>
                  <a:cubicBezTo>
                    <a:pt x="1430" y="213"/>
                    <a:pt x="1399" y="213"/>
                    <a:pt x="1399" y="213"/>
                  </a:cubicBezTo>
                  <a:cubicBezTo>
                    <a:pt x="1399" y="213"/>
                    <a:pt x="1369" y="213"/>
                    <a:pt x="1369" y="244"/>
                  </a:cubicBezTo>
                  <a:cubicBezTo>
                    <a:pt x="1399" y="274"/>
                    <a:pt x="1369" y="304"/>
                    <a:pt x="1369" y="304"/>
                  </a:cubicBezTo>
                  <a:cubicBezTo>
                    <a:pt x="1356" y="317"/>
                    <a:pt x="1349" y="324"/>
                    <a:pt x="1344" y="324"/>
                  </a:cubicBezTo>
                  <a:cubicBezTo>
                    <a:pt x="1338" y="324"/>
                    <a:pt x="1338" y="310"/>
                    <a:pt x="1338" y="274"/>
                  </a:cubicBezTo>
                  <a:cubicBezTo>
                    <a:pt x="1338" y="244"/>
                    <a:pt x="1308" y="244"/>
                    <a:pt x="1308" y="244"/>
                  </a:cubicBezTo>
                  <a:lnTo>
                    <a:pt x="1278" y="244"/>
                  </a:lnTo>
                  <a:cubicBezTo>
                    <a:pt x="1269" y="235"/>
                    <a:pt x="1265" y="231"/>
                    <a:pt x="1264" y="231"/>
                  </a:cubicBezTo>
                  <a:lnTo>
                    <a:pt x="1264" y="231"/>
                  </a:lnTo>
                  <a:cubicBezTo>
                    <a:pt x="1262" y="231"/>
                    <a:pt x="1278" y="253"/>
                    <a:pt x="1278" y="274"/>
                  </a:cubicBezTo>
                  <a:cubicBezTo>
                    <a:pt x="1278" y="304"/>
                    <a:pt x="1278" y="335"/>
                    <a:pt x="1278" y="335"/>
                  </a:cubicBezTo>
                  <a:cubicBezTo>
                    <a:pt x="1278" y="335"/>
                    <a:pt x="1247" y="274"/>
                    <a:pt x="1247" y="244"/>
                  </a:cubicBezTo>
                  <a:cubicBezTo>
                    <a:pt x="1247" y="265"/>
                    <a:pt x="1247" y="287"/>
                    <a:pt x="1236" y="287"/>
                  </a:cubicBezTo>
                  <a:cubicBezTo>
                    <a:pt x="1232" y="287"/>
                    <a:pt x="1226" y="283"/>
                    <a:pt x="1217" y="274"/>
                  </a:cubicBezTo>
                  <a:cubicBezTo>
                    <a:pt x="1186" y="274"/>
                    <a:pt x="1186" y="274"/>
                    <a:pt x="1156" y="244"/>
                  </a:cubicBezTo>
                  <a:cubicBezTo>
                    <a:pt x="1156" y="259"/>
                    <a:pt x="1148" y="266"/>
                    <a:pt x="1137" y="266"/>
                  </a:cubicBezTo>
                  <a:cubicBezTo>
                    <a:pt x="1126" y="266"/>
                    <a:pt x="1110" y="259"/>
                    <a:pt x="1095" y="244"/>
                  </a:cubicBezTo>
                  <a:cubicBezTo>
                    <a:pt x="1070" y="231"/>
                    <a:pt x="1055" y="224"/>
                    <a:pt x="1047" y="224"/>
                  </a:cubicBezTo>
                  <a:cubicBezTo>
                    <a:pt x="1034" y="224"/>
                    <a:pt x="1034" y="238"/>
                    <a:pt x="1034" y="274"/>
                  </a:cubicBezTo>
                  <a:cubicBezTo>
                    <a:pt x="1034" y="265"/>
                    <a:pt x="1032" y="261"/>
                    <a:pt x="1028" y="261"/>
                  </a:cubicBezTo>
                  <a:cubicBezTo>
                    <a:pt x="1019" y="261"/>
                    <a:pt x="1004" y="283"/>
                    <a:pt x="1004" y="304"/>
                  </a:cubicBezTo>
                  <a:cubicBezTo>
                    <a:pt x="1004" y="335"/>
                    <a:pt x="1004" y="396"/>
                    <a:pt x="1004" y="426"/>
                  </a:cubicBezTo>
                  <a:cubicBezTo>
                    <a:pt x="1022" y="462"/>
                    <a:pt x="1029" y="476"/>
                    <a:pt x="1026" y="476"/>
                  </a:cubicBezTo>
                  <a:cubicBezTo>
                    <a:pt x="1024" y="476"/>
                    <a:pt x="1017" y="469"/>
                    <a:pt x="1004" y="456"/>
                  </a:cubicBezTo>
                  <a:cubicBezTo>
                    <a:pt x="974" y="456"/>
                    <a:pt x="974" y="426"/>
                    <a:pt x="974" y="396"/>
                  </a:cubicBezTo>
                  <a:cubicBezTo>
                    <a:pt x="974" y="365"/>
                    <a:pt x="974" y="365"/>
                    <a:pt x="974" y="365"/>
                  </a:cubicBezTo>
                  <a:cubicBezTo>
                    <a:pt x="974" y="335"/>
                    <a:pt x="974" y="304"/>
                    <a:pt x="943" y="304"/>
                  </a:cubicBezTo>
                  <a:cubicBezTo>
                    <a:pt x="928" y="289"/>
                    <a:pt x="920" y="282"/>
                    <a:pt x="913" y="282"/>
                  </a:cubicBezTo>
                  <a:cubicBezTo>
                    <a:pt x="905" y="282"/>
                    <a:pt x="898" y="289"/>
                    <a:pt x="882" y="304"/>
                  </a:cubicBezTo>
                  <a:cubicBezTo>
                    <a:pt x="852" y="304"/>
                    <a:pt x="822" y="304"/>
                    <a:pt x="822" y="274"/>
                  </a:cubicBezTo>
                  <a:cubicBezTo>
                    <a:pt x="791" y="274"/>
                    <a:pt x="791" y="274"/>
                    <a:pt x="791" y="304"/>
                  </a:cubicBezTo>
                  <a:cubicBezTo>
                    <a:pt x="791" y="317"/>
                    <a:pt x="791" y="327"/>
                    <a:pt x="791" y="335"/>
                  </a:cubicBezTo>
                  <a:cubicBezTo>
                    <a:pt x="791" y="304"/>
                    <a:pt x="723" y="289"/>
                    <a:pt x="658" y="289"/>
                  </a:cubicBezTo>
                  <a:cubicBezTo>
                    <a:pt x="594" y="289"/>
                    <a:pt x="533" y="304"/>
                    <a:pt x="548" y="335"/>
                  </a:cubicBezTo>
                  <a:lnTo>
                    <a:pt x="518" y="365"/>
                  </a:lnTo>
                  <a:cubicBezTo>
                    <a:pt x="500" y="356"/>
                    <a:pt x="479" y="353"/>
                    <a:pt x="459" y="353"/>
                  </a:cubicBezTo>
                  <a:cubicBezTo>
                    <a:pt x="411" y="353"/>
                    <a:pt x="366" y="374"/>
                    <a:pt x="366" y="396"/>
                  </a:cubicBezTo>
                  <a:cubicBezTo>
                    <a:pt x="366" y="396"/>
                    <a:pt x="366" y="426"/>
                    <a:pt x="335" y="426"/>
                  </a:cubicBezTo>
                  <a:cubicBezTo>
                    <a:pt x="305" y="426"/>
                    <a:pt x="275" y="426"/>
                    <a:pt x="275" y="456"/>
                  </a:cubicBezTo>
                  <a:cubicBezTo>
                    <a:pt x="305" y="517"/>
                    <a:pt x="305" y="517"/>
                    <a:pt x="305" y="517"/>
                  </a:cubicBezTo>
                  <a:cubicBezTo>
                    <a:pt x="292" y="505"/>
                    <a:pt x="280" y="497"/>
                    <a:pt x="265" y="497"/>
                  </a:cubicBezTo>
                  <a:cubicBezTo>
                    <a:pt x="244" y="497"/>
                    <a:pt x="219" y="512"/>
                    <a:pt x="183" y="548"/>
                  </a:cubicBezTo>
                  <a:cubicBezTo>
                    <a:pt x="153" y="608"/>
                    <a:pt x="153" y="608"/>
                    <a:pt x="183" y="608"/>
                  </a:cubicBezTo>
                  <a:cubicBezTo>
                    <a:pt x="183" y="639"/>
                    <a:pt x="176" y="646"/>
                    <a:pt x="164" y="646"/>
                  </a:cubicBezTo>
                  <a:cubicBezTo>
                    <a:pt x="153" y="646"/>
                    <a:pt x="138" y="639"/>
                    <a:pt x="123" y="639"/>
                  </a:cubicBezTo>
                  <a:cubicBezTo>
                    <a:pt x="111" y="616"/>
                    <a:pt x="99" y="606"/>
                    <a:pt x="93" y="606"/>
                  </a:cubicBezTo>
                  <a:cubicBezTo>
                    <a:pt x="82" y="606"/>
                    <a:pt x="85" y="632"/>
                    <a:pt x="123" y="669"/>
                  </a:cubicBezTo>
                  <a:cubicBezTo>
                    <a:pt x="183" y="730"/>
                    <a:pt x="153" y="730"/>
                    <a:pt x="123" y="730"/>
                  </a:cubicBezTo>
                  <a:cubicBezTo>
                    <a:pt x="92" y="700"/>
                    <a:pt x="123" y="700"/>
                    <a:pt x="123" y="700"/>
                  </a:cubicBezTo>
                  <a:cubicBezTo>
                    <a:pt x="123" y="700"/>
                    <a:pt x="92" y="669"/>
                    <a:pt x="62" y="639"/>
                  </a:cubicBezTo>
                  <a:lnTo>
                    <a:pt x="62" y="639"/>
                  </a:lnTo>
                  <a:cubicBezTo>
                    <a:pt x="62" y="669"/>
                    <a:pt x="62" y="669"/>
                    <a:pt x="92" y="700"/>
                  </a:cubicBezTo>
                  <a:cubicBezTo>
                    <a:pt x="92" y="700"/>
                    <a:pt x="62" y="700"/>
                    <a:pt x="92" y="730"/>
                  </a:cubicBezTo>
                  <a:cubicBezTo>
                    <a:pt x="123" y="760"/>
                    <a:pt x="123" y="791"/>
                    <a:pt x="183" y="791"/>
                  </a:cubicBezTo>
                  <a:cubicBezTo>
                    <a:pt x="214" y="791"/>
                    <a:pt x="183" y="791"/>
                    <a:pt x="183" y="821"/>
                  </a:cubicBezTo>
                  <a:cubicBezTo>
                    <a:pt x="153" y="821"/>
                    <a:pt x="123" y="821"/>
                    <a:pt x="92" y="791"/>
                  </a:cubicBezTo>
                  <a:cubicBezTo>
                    <a:pt x="123" y="760"/>
                    <a:pt x="92" y="760"/>
                    <a:pt x="62" y="730"/>
                  </a:cubicBezTo>
                  <a:cubicBezTo>
                    <a:pt x="31" y="730"/>
                    <a:pt x="62" y="821"/>
                    <a:pt x="92" y="852"/>
                  </a:cubicBezTo>
                  <a:lnTo>
                    <a:pt x="62" y="852"/>
                  </a:lnTo>
                  <a:cubicBezTo>
                    <a:pt x="31" y="852"/>
                    <a:pt x="31" y="882"/>
                    <a:pt x="31" y="912"/>
                  </a:cubicBezTo>
                  <a:cubicBezTo>
                    <a:pt x="31" y="943"/>
                    <a:pt x="31" y="943"/>
                    <a:pt x="62" y="943"/>
                  </a:cubicBezTo>
                  <a:cubicBezTo>
                    <a:pt x="92" y="973"/>
                    <a:pt x="92" y="973"/>
                    <a:pt x="92" y="973"/>
                  </a:cubicBezTo>
                  <a:lnTo>
                    <a:pt x="153" y="973"/>
                  </a:lnTo>
                  <a:cubicBezTo>
                    <a:pt x="153" y="973"/>
                    <a:pt x="123" y="1004"/>
                    <a:pt x="92" y="1004"/>
                  </a:cubicBezTo>
                  <a:cubicBezTo>
                    <a:pt x="31" y="1034"/>
                    <a:pt x="1" y="1064"/>
                    <a:pt x="1" y="1125"/>
                  </a:cubicBezTo>
                  <a:cubicBezTo>
                    <a:pt x="1" y="1156"/>
                    <a:pt x="31" y="1186"/>
                    <a:pt x="1" y="1216"/>
                  </a:cubicBezTo>
                  <a:cubicBezTo>
                    <a:pt x="1" y="1247"/>
                    <a:pt x="1" y="1277"/>
                    <a:pt x="31" y="1277"/>
                  </a:cubicBezTo>
                  <a:lnTo>
                    <a:pt x="31" y="1308"/>
                  </a:lnTo>
                  <a:cubicBezTo>
                    <a:pt x="10" y="1329"/>
                    <a:pt x="4" y="1351"/>
                    <a:pt x="12" y="1351"/>
                  </a:cubicBezTo>
                  <a:cubicBezTo>
                    <a:pt x="16" y="1351"/>
                    <a:pt x="22" y="1347"/>
                    <a:pt x="31" y="1338"/>
                  </a:cubicBezTo>
                  <a:cubicBezTo>
                    <a:pt x="62" y="1368"/>
                    <a:pt x="31" y="1368"/>
                    <a:pt x="31" y="1368"/>
                  </a:cubicBezTo>
                  <a:cubicBezTo>
                    <a:pt x="5" y="1395"/>
                    <a:pt x="1" y="1398"/>
                    <a:pt x="42" y="1399"/>
                  </a:cubicBezTo>
                  <a:lnTo>
                    <a:pt x="42" y="1399"/>
                  </a:lnTo>
                  <a:cubicBezTo>
                    <a:pt x="21" y="1416"/>
                    <a:pt x="22" y="1429"/>
                    <a:pt x="62" y="1429"/>
                  </a:cubicBezTo>
                  <a:cubicBezTo>
                    <a:pt x="62" y="1429"/>
                    <a:pt x="62" y="1429"/>
                    <a:pt x="62" y="1460"/>
                  </a:cubicBezTo>
                  <a:lnTo>
                    <a:pt x="92" y="1460"/>
                  </a:lnTo>
                  <a:cubicBezTo>
                    <a:pt x="153" y="1460"/>
                    <a:pt x="153" y="1460"/>
                    <a:pt x="92" y="1490"/>
                  </a:cubicBezTo>
                  <a:cubicBezTo>
                    <a:pt x="31" y="1520"/>
                    <a:pt x="31" y="1551"/>
                    <a:pt x="62" y="1551"/>
                  </a:cubicBezTo>
                  <a:cubicBezTo>
                    <a:pt x="123" y="1551"/>
                    <a:pt x="123" y="1581"/>
                    <a:pt x="92" y="1581"/>
                  </a:cubicBezTo>
                  <a:cubicBezTo>
                    <a:pt x="62" y="1611"/>
                    <a:pt x="62" y="1611"/>
                    <a:pt x="92" y="1611"/>
                  </a:cubicBezTo>
                  <a:cubicBezTo>
                    <a:pt x="62" y="1611"/>
                    <a:pt x="62" y="1642"/>
                    <a:pt x="92" y="1642"/>
                  </a:cubicBezTo>
                  <a:cubicBezTo>
                    <a:pt x="92" y="1642"/>
                    <a:pt x="92" y="1655"/>
                    <a:pt x="101" y="1655"/>
                  </a:cubicBezTo>
                  <a:cubicBezTo>
                    <a:pt x="106" y="1655"/>
                    <a:pt x="112" y="1652"/>
                    <a:pt x="123" y="1642"/>
                  </a:cubicBezTo>
                  <a:lnTo>
                    <a:pt x="214" y="1642"/>
                  </a:lnTo>
                  <a:cubicBezTo>
                    <a:pt x="244" y="1642"/>
                    <a:pt x="244" y="1672"/>
                    <a:pt x="153" y="1703"/>
                  </a:cubicBezTo>
                  <a:lnTo>
                    <a:pt x="123" y="1718"/>
                  </a:lnTo>
                  <a:lnTo>
                    <a:pt x="123" y="1718"/>
                  </a:lnTo>
                  <a:lnTo>
                    <a:pt x="123" y="1703"/>
                  </a:lnTo>
                  <a:cubicBezTo>
                    <a:pt x="96" y="1703"/>
                    <a:pt x="93" y="1703"/>
                    <a:pt x="112" y="1723"/>
                  </a:cubicBezTo>
                  <a:lnTo>
                    <a:pt x="112" y="1723"/>
                  </a:lnTo>
                  <a:lnTo>
                    <a:pt x="92" y="1733"/>
                  </a:lnTo>
                  <a:lnTo>
                    <a:pt x="153" y="1733"/>
                  </a:lnTo>
                  <a:cubicBezTo>
                    <a:pt x="153" y="1733"/>
                    <a:pt x="153" y="1763"/>
                    <a:pt x="123" y="1763"/>
                  </a:cubicBezTo>
                  <a:cubicBezTo>
                    <a:pt x="183" y="1763"/>
                    <a:pt x="183" y="1763"/>
                    <a:pt x="153" y="1794"/>
                  </a:cubicBezTo>
                  <a:cubicBezTo>
                    <a:pt x="92" y="1794"/>
                    <a:pt x="92" y="1824"/>
                    <a:pt x="153" y="1824"/>
                  </a:cubicBezTo>
                  <a:cubicBezTo>
                    <a:pt x="123" y="1824"/>
                    <a:pt x="92" y="1855"/>
                    <a:pt x="92" y="1855"/>
                  </a:cubicBezTo>
                  <a:lnTo>
                    <a:pt x="123" y="1855"/>
                  </a:lnTo>
                  <a:cubicBezTo>
                    <a:pt x="143" y="1845"/>
                    <a:pt x="156" y="1841"/>
                    <a:pt x="165" y="1841"/>
                  </a:cubicBezTo>
                  <a:cubicBezTo>
                    <a:pt x="183" y="1841"/>
                    <a:pt x="183" y="1855"/>
                    <a:pt x="183" y="1855"/>
                  </a:cubicBezTo>
                  <a:cubicBezTo>
                    <a:pt x="153" y="1855"/>
                    <a:pt x="153" y="1885"/>
                    <a:pt x="183" y="1885"/>
                  </a:cubicBezTo>
                  <a:cubicBezTo>
                    <a:pt x="183" y="1915"/>
                    <a:pt x="183" y="1915"/>
                    <a:pt x="153" y="1915"/>
                  </a:cubicBezTo>
                  <a:cubicBezTo>
                    <a:pt x="92" y="1946"/>
                    <a:pt x="92" y="1946"/>
                    <a:pt x="153" y="1946"/>
                  </a:cubicBezTo>
                  <a:cubicBezTo>
                    <a:pt x="183" y="1946"/>
                    <a:pt x="183" y="1946"/>
                    <a:pt x="153" y="1976"/>
                  </a:cubicBezTo>
                  <a:lnTo>
                    <a:pt x="244" y="1976"/>
                  </a:lnTo>
                  <a:cubicBezTo>
                    <a:pt x="244" y="1946"/>
                    <a:pt x="244" y="1946"/>
                    <a:pt x="275" y="1946"/>
                  </a:cubicBezTo>
                  <a:cubicBezTo>
                    <a:pt x="275" y="1946"/>
                    <a:pt x="275" y="1946"/>
                    <a:pt x="275" y="1976"/>
                  </a:cubicBezTo>
                  <a:cubicBezTo>
                    <a:pt x="275" y="1976"/>
                    <a:pt x="275" y="1976"/>
                    <a:pt x="305" y="2007"/>
                  </a:cubicBezTo>
                  <a:lnTo>
                    <a:pt x="396" y="2007"/>
                  </a:lnTo>
                  <a:lnTo>
                    <a:pt x="426" y="1976"/>
                  </a:lnTo>
                  <a:cubicBezTo>
                    <a:pt x="335" y="1976"/>
                    <a:pt x="335" y="1976"/>
                    <a:pt x="396" y="1946"/>
                  </a:cubicBezTo>
                  <a:cubicBezTo>
                    <a:pt x="426" y="1946"/>
                    <a:pt x="426" y="1946"/>
                    <a:pt x="426" y="1915"/>
                  </a:cubicBezTo>
                  <a:lnTo>
                    <a:pt x="457" y="1915"/>
                  </a:lnTo>
                  <a:cubicBezTo>
                    <a:pt x="487" y="1915"/>
                    <a:pt x="518" y="1885"/>
                    <a:pt x="518" y="1885"/>
                  </a:cubicBezTo>
                  <a:lnTo>
                    <a:pt x="487" y="1885"/>
                  </a:lnTo>
                  <a:cubicBezTo>
                    <a:pt x="457" y="1885"/>
                    <a:pt x="457" y="1885"/>
                    <a:pt x="518" y="1855"/>
                  </a:cubicBezTo>
                  <a:cubicBezTo>
                    <a:pt x="533" y="1839"/>
                    <a:pt x="540" y="1832"/>
                    <a:pt x="537" y="1832"/>
                  </a:cubicBezTo>
                  <a:cubicBezTo>
                    <a:pt x="533" y="1832"/>
                    <a:pt x="518" y="1839"/>
                    <a:pt x="487" y="1855"/>
                  </a:cubicBezTo>
                  <a:cubicBezTo>
                    <a:pt x="426" y="1855"/>
                    <a:pt x="426" y="1824"/>
                    <a:pt x="487" y="1824"/>
                  </a:cubicBezTo>
                  <a:cubicBezTo>
                    <a:pt x="487" y="1824"/>
                    <a:pt x="487" y="1794"/>
                    <a:pt x="487" y="1794"/>
                  </a:cubicBezTo>
                  <a:lnTo>
                    <a:pt x="426" y="1794"/>
                  </a:lnTo>
                  <a:cubicBezTo>
                    <a:pt x="396" y="1809"/>
                    <a:pt x="381" y="1817"/>
                    <a:pt x="377" y="1817"/>
                  </a:cubicBezTo>
                  <a:cubicBezTo>
                    <a:pt x="373" y="1817"/>
                    <a:pt x="381" y="1809"/>
                    <a:pt x="396" y="1794"/>
                  </a:cubicBezTo>
                  <a:cubicBezTo>
                    <a:pt x="426" y="1794"/>
                    <a:pt x="457" y="1763"/>
                    <a:pt x="457" y="1763"/>
                  </a:cubicBezTo>
                  <a:cubicBezTo>
                    <a:pt x="457" y="1733"/>
                    <a:pt x="457" y="1733"/>
                    <a:pt x="426" y="1733"/>
                  </a:cubicBezTo>
                  <a:lnTo>
                    <a:pt x="457" y="1733"/>
                  </a:lnTo>
                  <a:cubicBezTo>
                    <a:pt x="457" y="1703"/>
                    <a:pt x="487" y="1703"/>
                    <a:pt x="457" y="1703"/>
                  </a:cubicBezTo>
                  <a:cubicBezTo>
                    <a:pt x="457" y="1703"/>
                    <a:pt x="457" y="1703"/>
                    <a:pt x="487" y="1672"/>
                  </a:cubicBezTo>
                  <a:cubicBezTo>
                    <a:pt x="502" y="1657"/>
                    <a:pt x="495" y="1649"/>
                    <a:pt x="476" y="1649"/>
                  </a:cubicBezTo>
                  <a:cubicBezTo>
                    <a:pt x="457" y="1649"/>
                    <a:pt x="426" y="1657"/>
                    <a:pt x="396" y="1672"/>
                  </a:cubicBezTo>
                  <a:cubicBezTo>
                    <a:pt x="396" y="1662"/>
                    <a:pt x="393" y="1659"/>
                    <a:pt x="388" y="1659"/>
                  </a:cubicBezTo>
                  <a:cubicBezTo>
                    <a:pt x="379" y="1659"/>
                    <a:pt x="366" y="1672"/>
                    <a:pt x="366" y="1672"/>
                  </a:cubicBezTo>
                  <a:cubicBezTo>
                    <a:pt x="335" y="1672"/>
                    <a:pt x="335" y="1642"/>
                    <a:pt x="335" y="1642"/>
                  </a:cubicBezTo>
                  <a:lnTo>
                    <a:pt x="396" y="1642"/>
                  </a:lnTo>
                  <a:cubicBezTo>
                    <a:pt x="487" y="1642"/>
                    <a:pt x="518" y="1611"/>
                    <a:pt x="426" y="1611"/>
                  </a:cubicBezTo>
                  <a:lnTo>
                    <a:pt x="457" y="1611"/>
                  </a:lnTo>
                  <a:cubicBezTo>
                    <a:pt x="487" y="1611"/>
                    <a:pt x="487" y="1581"/>
                    <a:pt x="457" y="1581"/>
                  </a:cubicBezTo>
                  <a:cubicBezTo>
                    <a:pt x="457" y="1566"/>
                    <a:pt x="442" y="1558"/>
                    <a:pt x="423" y="1558"/>
                  </a:cubicBezTo>
                  <a:cubicBezTo>
                    <a:pt x="404" y="1558"/>
                    <a:pt x="381" y="1566"/>
                    <a:pt x="366" y="1581"/>
                  </a:cubicBezTo>
                  <a:cubicBezTo>
                    <a:pt x="335" y="1581"/>
                    <a:pt x="335" y="1551"/>
                    <a:pt x="335" y="1551"/>
                  </a:cubicBezTo>
                  <a:lnTo>
                    <a:pt x="366" y="1551"/>
                  </a:lnTo>
                  <a:cubicBezTo>
                    <a:pt x="426" y="1551"/>
                    <a:pt x="426" y="1520"/>
                    <a:pt x="366" y="1520"/>
                  </a:cubicBezTo>
                  <a:lnTo>
                    <a:pt x="396" y="1520"/>
                  </a:lnTo>
                  <a:cubicBezTo>
                    <a:pt x="426" y="1520"/>
                    <a:pt x="426" y="1490"/>
                    <a:pt x="396" y="1460"/>
                  </a:cubicBezTo>
                  <a:cubicBezTo>
                    <a:pt x="396" y="1399"/>
                    <a:pt x="396" y="1368"/>
                    <a:pt x="426" y="1368"/>
                  </a:cubicBezTo>
                  <a:cubicBezTo>
                    <a:pt x="457" y="1368"/>
                    <a:pt x="396" y="1338"/>
                    <a:pt x="335" y="1338"/>
                  </a:cubicBezTo>
                  <a:cubicBezTo>
                    <a:pt x="366" y="1338"/>
                    <a:pt x="335" y="1308"/>
                    <a:pt x="335" y="1277"/>
                  </a:cubicBezTo>
                  <a:cubicBezTo>
                    <a:pt x="335" y="1247"/>
                    <a:pt x="335" y="1247"/>
                    <a:pt x="366" y="1247"/>
                  </a:cubicBezTo>
                  <a:cubicBezTo>
                    <a:pt x="335" y="1247"/>
                    <a:pt x="335" y="1216"/>
                    <a:pt x="335" y="1216"/>
                  </a:cubicBezTo>
                  <a:lnTo>
                    <a:pt x="396" y="1216"/>
                  </a:lnTo>
                  <a:cubicBezTo>
                    <a:pt x="426" y="1216"/>
                    <a:pt x="426" y="1186"/>
                    <a:pt x="426" y="1186"/>
                  </a:cubicBezTo>
                  <a:cubicBezTo>
                    <a:pt x="396" y="1156"/>
                    <a:pt x="396" y="1156"/>
                    <a:pt x="396" y="1125"/>
                  </a:cubicBezTo>
                  <a:cubicBezTo>
                    <a:pt x="396" y="1095"/>
                    <a:pt x="396" y="1095"/>
                    <a:pt x="335" y="1095"/>
                  </a:cubicBezTo>
                  <a:cubicBezTo>
                    <a:pt x="275" y="1064"/>
                    <a:pt x="275" y="1064"/>
                    <a:pt x="275" y="1034"/>
                  </a:cubicBezTo>
                  <a:cubicBezTo>
                    <a:pt x="275" y="1034"/>
                    <a:pt x="275" y="1020"/>
                    <a:pt x="284" y="1020"/>
                  </a:cubicBezTo>
                  <a:cubicBezTo>
                    <a:pt x="288" y="1020"/>
                    <a:pt x="295" y="1024"/>
                    <a:pt x="305" y="1034"/>
                  </a:cubicBezTo>
                  <a:cubicBezTo>
                    <a:pt x="305" y="1034"/>
                    <a:pt x="335" y="1034"/>
                    <a:pt x="335" y="1004"/>
                  </a:cubicBezTo>
                  <a:lnTo>
                    <a:pt x="366" y="1004"/>
                  </a:lnTo>
                  <a:cubicBezTo>
                    <a:pt x="366" y="1004"/>
                    <a:pt x="396" y="1004"/>
                    <a:pt x="396" y="973"/>
                  </a:cubicBezTo>
                  <a:cubicBezTo>
                    <a:pt x="396" y="973"/>
                    <a:pt x="396" y="960"/>
                    <a:pt x="405" y="960"/>
                  </a:cubicBezTo>
                  <a:cubicBezTo>
                    <a:pt x="410" y="960"/>
                    <a:pt x="416" y="963"/>
                    <a:pt x="426" y="973"/>
                  </a:cubicBezTo>
                  <a:cubicBezTo>
                    <a:pt x="457" y="943"/>
                    <a:pt x="457" y="943"/>
                    <a:pt x="426" y="943"/>
                  </a:cubicBezTo>
                  <a:cubicBezTo>
                    <a:pt x="396" y="912"/>
                    <a:pt x="366" y="912"/>
                    <a:pt x="426" y="882"/>
                  </a:cubicBezTo>
                  <a:cubicBezTo>
                    <a:pt x="426" y="852"/>
                    <a:pt x="457" y="821"/>
                    <a:pt x="426" y="821"/>
                  </a:cubicBezTo>
                  <a:lnTo>
                    <a:pt x="457" y="821"/>
                  </a:lnTo>
                  <a:cubicBezTo>
                    <a:pt x="469" y="834"/>
                    <a:pt x="482" y="841"/>
                    <a:pt x="490" y="841"/>
                  </a:cubicBezTo>
                  <a:cubicBezTo>
                    <a:pt x="502" y="841"/>
                    <a:pt x="505" y="826"/>
                    <a:pt x="487" y="791"/>
                  </a:cubicBezTo>
                  <a:cubicBezTo>
                    <a:pt x="467" y="791"/>
                    <a:pt x="460" y="777"/>
                    <a:pt x="467" y="777"/>
                  </a:cubicBezTo>
                  <a:cubicBezTo>
                    <a:pt x="470" y="777"/>
                    <a:pt x="477" y="781"/>
                    <a:pt x="487" y="791"/>
                  </a:cubicBezTo>
                  <a:cubicBezTo>
                    <a:pt x="487" y="791"/>
                    <a:pt x="518" y="760"/>
                    <a:pt x="487" y="760"/>
                  </a:cubicBezTo>
                  <a:cubicBezTo>
                    <a:pt x="487" y="730"/>
                    <a:pt x="487" y="730"/>
                    <a:pt x="518" y="730"/>
                  </a:cubicBezTo>
                  <a:cubicBezTo>
                    <a:pt x="533" y="745"/>
                    <a:pt x="540" y="753"/>
                    <a:pt x="544" y="753"/>
                  </a:cubicBezTo>
                  <a:cubicBezTo>
                    <a:pt x="548" y="753"/>
                    <a:pt x="548" y="745"/>
                    <a:pt x="548" y="730"/>
                  </a:cubicBezTo>
                  <a:cubicBezTo>
                    <a:pt x="548" y="709"/>
                    <a:pt x="609" y="687"/>
                    <a:pt x="655" y="687"/>
                  </a:cubicBezTo>
                  <a:cubicBezTo>
                    <a:pt x="674" y="687"/>
                    <a:pt x="691" y="691"/>
                    <a:pt x="700" y="700"/>
                  </a:cubicBezTo>
                  <a:cubicBezTo>
                    <a:pt x="700" y="669"/>
                    <a:pt x="700" y="669"/>
                    <a:pt x="700" y="669"/>
                  </a:cubicBezTo>
                  <a:cubicBezTo>
                    <a:pt x="712" y="692"/>
                    <a:pt x="719" y="702"/>
                    <a:pt x="722" y="702"/>
                  </a:cubicBezTo>
                  <a:cubicBezTo>
                    <a:pt x="726" y="702"/>
                    <a:pt x="719" y="676"/>
                    <a:pt x="700" y="639"/>
                  </a:cubicBezTo>
                  <a:cubicBezTo>
                    <a:pt x="686" y="612"/>
                    <a:pt x="685" y="596"/>
                    <a:pt x="690" y="596"/>
                  </a:cubicBezTo>
                  <a:cubicBezTo>
                    <a:pt x="697" y="596"/>
                    <a:pt x="714" y="619"/>
                    <a:pt x="730" y="669"/>
                  </a:cubicBezTo>
                  <a:cubicBezTo>
                    <a:pt x="746" y="700"/>
                    <a:pt x="753" y="715"/>
                    <a:pt x="757" y="715"/>
                  </a:cubicBezTo>
                  <a:cubicBezTo>
                    <a:pt x="761" y="715"/>
                    <a:pt x="761" y="700"/>
                    <a:pt x="761" y="669"/>
                  </a:cubicBezTo>
                  <a:cubicBezTo>
                    <a:pt x="761" y="634"/>
                    <a:pt x="761" y="619"/>
                    <a:pt x="767" y="619"/>
                  </a:cubicBezTo>
                  <a:cubicBezTo>
                    <a:pt x="771" y="619"/>
                    <a:pt x="779" y="626"/>
                    <a:pt x="791" y="639"/>
                  </a:cubicBezTo>
                  <a:cubicBezTo>
                    <a:pt x="791" y="571"/>
                    <a:pt x="801" y="531"/>
                    <a:pt x="815" y="531"/>
                  </a:cubicBezTo>
                  <a:cubicBezTo>
                    <a:pt x="825" y="531"/>
                    <a:pt x="839" y="555"/>
                    <a:pt x="852" y="608"/>
                  </a:cubicBezTo>
                  <a:cubicBezTo>
                    <a:pt x="852" y="669"/>
                    <a:pt x="882" y="700"/>
                    <a:pt x="882" y="700"/>
                  </a:cubicBezTo>
                  <a:cubicBezTo>
                    <a:pt x="882" y="700"/>
                    <a:pt x="882" y="669"/>
                    <a:pt x="882" y="639"/>
                  </a:cubicBezTo>
                  <a:cubicBezTo>
                    <a:pt x="867" y="608"/>
                    <a:pt x="867" y="593"/>
                    <a:pt x="875" y="593"/>
                  </a:cubicBezTo>
                  <a:cubicBezTo>
                    <a:pt x="882" y="593"/>
                    <a:pt x="898" y="608"/>
                    <a:pt x="913" y="639"/>
                  </a:cubicBezTo>
                  <a:cubicBezTo>
                    <a:pt x="930" y="689"/>
                    <a:pt x="946" y="712"/>
                    <a:pt x="958" y="712"/>
                  </a:cubicBezTo>
                  <a:cubicBezTo>
                    <a:pt x="967" y="712"/>
                    <a:pt x="974" y="697"/>
                    <a:pt x="974" y="669"/>
                  </a:cubicBezTo>
                  <a:cubicBezTo>
                    <a:pt x="990" y="619"/>
                    <a:pt x="1007" y="596"/>
                    <a:pt x="1019" y="596"/>
                  </a:cubicBezTo>
                  <a:cubicBezTo>
                    <a:pt x="1028" y="596"/>
                    <a:pt x="1034" y="612"/>
                    <a:pt x="1034" y="639"/>
                  </a:cubicBezTo>
                  <a:cubicBezTo>
                    <a:pt x="1017" y="674"/>
                    <a:pt x="1009" y="689"/>
                    <a:pt x="1012" y="689"/>
                  </a:cubicBezTo>
                  <a:cubicBezTo>
                    <a:pt x="1014" y="689"/>
                    <a:pt x="1022" y="682"/>
                    <a:pt x="1034" y="669"/>
                  </a:cubicBezTo>
                  <a:lnTo>
                    <a:pt x="1065" y="669"/>
                  </a:lnTo>
                  <a:cubicBezTo>
                    <a:pt x="1095" y="669"/>
                    <a:pt x="1095" y="639"/>
                    <a:pt x="1095" y="608"/>
                  </a:cubicBezTo>
                  <a:cubicBezTo>
                    <a:pt x="1095" y="646"/>
                    <a:pt x="1107" y="672"/>
                    <a:pt x="1123" y="672"/>
                  </a:cubicBezTo>
                  <a:cubicBezTo>
                    <a:pt x="1133" y="672"/>
                    <a:pt x="1144" y="662"/>
                    <a:pt x="1156" y="639"/>
                  </a:cubicBezTo>
                  <a:cubicBezTo>
                    <a:pt x="1186" y="639"/>
                    <a:pt x="1186" y="639"/>
                    <a:pt x="1186" y="608"/>
                  </a:cubicBezTo>
                  <a:cubicBezTo>
                    <a:pt x="1186" y="583"/>
                    <a:pt x="1186" y="573"/>
                    <a:pt x="1189" y="573"/>
                  </a:cubicBezTo>
                  <a:cubicBezTo>
                    <a:pt x="1192" y="573"/>
                    <a:pt x="1199" y="591"/>
                    <a:pt x="1217" y="608"/>
                  </a:cubicBezTo>
                  <a:cubicBezTo>
                    <a:pt x="1217" y="630"/>
                    <a:pt x="1232" y="651"/>
                    <a:pt x="1241" y="651"/>
                  </a:cubicBezTo>
                  <a:cubicBezTo>
                    <a:pt x="1245" y="651"/>
                    <a:pt x="1247" y="648"/>
                    <a:pt x="1247" y="639"/>
                  </a:cubicBezTo>
                  <a:cubicBezTo>
                    <a:pt x="1247" y="608"/>
                    <a:pt x="1247" y="578"/>
                    <a:pt x="1247" y="548"/>
                  </a:cubicBezTo>
                  <a:cubicBezTo>
                    <a:pt x="1247" y="539"/>
                    <a:pt x="1250" y="535"/>
                    <a:pt x="1253" y="535"/>
                  </a:cubicBezTo>
                  <a:cubicBezTo>
                    <a:pt x="1262" y="535"/>
                    <a:pt x="1278" y="557"/>
                    <a:pt x="1278" y="578"/>
                  </a:cubicBezTo>
                  <a:cubicBezTo>
                    <a:pt x="1278" y="608"/>
                    <a:pt x="1278" y="608"/>
                    <a:pt x="1308" y="639"/>
                  </a:cubicBezTo>
                  <a:cubicBezTo>
                    <a:pt x="1308" y="639"/>
                    <a:pt x="1338" y="639"/>
                    <a:pt x="1308" y="608"/>
                  </a:cubicBezTo>
                  <a:cubicBezTo>
                    <a:pt x="1308" y="578"/>
                    <a:pt x="1369" y="578"/>
                    <a:pt x="1399" y="578"/>
                  </a:cubicBezTo>
                  <a:cubicBezTo>
                    <a:pt x="1430" y="578"/>
                    <a:pt x="1430" y="548"/>
                    <a:pt x="1430" y="548"/>
                  </a:cubicBezTo>
                  <a:cubicBezTo>
                    <a:pt x="1430" y="548"/>
                    <a:pt x="1460" y="548"/>
                    <a:pt x="1460" y="517"/>
                  </a:cubicBezTo>
                  <a:cubicBezTo>
                    <a:pt x="1460" y="517"/>
                    <a:pt x="1460" y="517"/>
                    <a:pt x="1490" y="548"/>
                  </a:cubicBezTo>
                  <a:cubicBezTo>
                    <a:pt x="1506" y="578"/>
                    <a:pt x="1513" y="593"/>
                    <a:pt x="1517" y="593"/>
                  </a:cubicBezTo>
                  <a:cubicBezTo>
                    <a:pt x="1521" y="593"/>
                    <a:pt x="1521" y="578"/>
                    <a:pt x="1521" y="548"/>
                  </a:cubicBezTo>
                  <a:cubicBezTo>
                    <a:pt x="1521" y="563"/>
                    <a:pt x="1528" y="570"/>
                    <a:pt x="1536" y="570"/>
                  </a:cubicBezTo>
                  <a:cubicBezTo>
                    <a:pt x="1544" y="570"/>
                    <a:pt x="1551" y="563"/>
                    <a:pt x="1551" y="548"/>
                  </a:cubicBezTo>
                  <a:cubicBezTo>
                    <a:pt x="1551" y="510"/>
                    <a:pt x="1551" y="484"/>
                    <a:pt x="1558" y="484"/>
                  </a:cubicBezTo>
                  <a:cubicBezTo>
                    <a:pt x="1563" y="484"/>
                    <a:pt x="1570" y="494"/>
                    <a:pt x="1582" y="517"/>
                  </a:cubicBezTo>
                  <a:cubicBezTo>
                    <a:pt x="1582" y="517"/>
                    <a:pt x="1582" y="517"/>
                    <a:pt x="1582" y="456"/>
                  </a:cubicBezTo>
                  <a:cubicBezTo>
                    <a:pt x="1582" y="426"/>
                    <a:pt x="1582" y="411"/>
                    <a:pt x="1585" y="411"/>
                  </a:cubicBezTo>
                  <a:cubicBezTo>
                    <a:pt x="1589" y="411"/>
                    <a:pt x="1597" y="426"/>
                    <a:pt x="1612" y="456"/>
                  </a:cubicBezTo>
                  <a:cubicBezTo>
                    <a:pt x="1612" y="487"/>
                    <a:pt x="1620" y="502"/>
                    <a:pt x="1627" y="502"/>
                  </a:cubicBezTo>
                  <a:cubicBezTo>
                    <a:pt x="1635" y="502"/>
                    <a:pt x="1642" y="487"/>
                    <a:pt x="1642" y="456"/>
                  </a:cubicBezTo>
                  <a:cubicBezTo>
                    <a:pt x="1660" y="474"/>
                    <a:pt x="1688" y="492"/>
                    <a:pt x="1702" y="492"/>
                  </a:cubicBezTo>
                  <a:cubicBezTo>
                    <a:pt x="1713" y="492"/>
                    <a:pt x="1716" y="482"/>
                    <a:pt x="1703" y="456"/>
                  </a:cubicBezTo>
                  <a:lnTo>
                    <a:pt x="1734" y="456"/>
                  </a:lnTo>
                  <a:cubicBezTo>
                    <a:pt x="1746" y="469"/>
                    <a:pt x="1753" y="476"/>
                    <a:pt x="1758" y="476"/>
                  </a:cubicBezTo>
                  <a:cubicBezTo>
                    <a:pt x="1764" y="476"/>
                    <a:pt x="1764" y="462"/>
                    <a:pt x="1764" y="426"/>
                  </a:cubicBezTo>
                  <a:lnTo>
                    <a:pt x="1764" y="396"/>
                  </a:lnTo>
                  <a:cubicBezTo>
                    <a:pt x="1794" y="426"/>
                    <a:pt x="1794" y="456"/>
                    <a:pt x="1794" y="456"/>
                  </a:cubicBezTo>
                  <a:cubicBezTo>
                    <a:pt x="1825" y="456"/>
                    <a:pt x="1825" y="456"/>
                    <a:pt x="1825" y="426"/>
                  </a:cubicBezTo>
                  <a:cubicBezTo>
                    <a:pt x="1794" y="396"/>
                    <a:pt x="1794" y="396"/>
                    <a:pt x="1825" y="396"/>
                  </a:cubicBezTo>
                  <a:cubicBezTo>
                    <a:pt x="1825" y="396"/>
                    <a:pt x="1855" y="426"/>
                    <a:pt x="1855" y="456"/>
                  </a:cubicBezTo>
                  <a:cubicBezTo>
                    <a:pt x="1855" y="444"/>
                    <a:pt x="1855" y="434"/>
                    <a:pt x="1855" y="426"/>
                  </a:cubicBezTo>
                  <a:cubicBezTo>
                    <a:pt x="1885" y="456"/>
                    <a:pt x="1885" y="456"/>
                    <a:pt x="1885" y="456"/>
                  </a:cubicBezTo>
                  <a:cubicBezTo>
                    <a:pt x="1885" y="446"/>
                    <a:pt x="1889" y="443"/>
                    <a:pt x="1892" y="443"/>
                  </a:cubicBezTo>
                  <a:cubicBezTo>
                    <a:pt x="1899" y="443"/>
                    <a:pt x="1906" y="456"/>
                    <a:pt x="1885" y="456"/>
                  </a:cubicBezTo>
                  <a:lnTo>
                    <a:pt x="1885" y="487"/>
                  </a:lnTo>
                  <a:cubicBezTo>
                    <a:pt x="1894" y="496"/>
                    <a:pt x="1901" y="499"/>
                    <a:pt x="1905" y="499"/>
                  </a:cubicBezTo>
                  <a:cubicBezTo>
                    <a:pt x="1916" y="499"/>
                    <a:pt x="1916" y="478"/>
                    <a:pt x="1916" y="456"/>
                  </a:cubicBezTo>
                  <a:cubicBezTo>
                    <a:pt x="1946" y="456"/>
                    <a:pt x="1946" y="456"/>
                    <a:pt x="1916" y="426"/>
                  </a:cubicBezTo>
                  <a:cubicBezTo>
                    <a:pt x="1916" y="396"/>
                    <a:pt x="1916" y="365"/>
                    <a:pt x="1916" y="365"/>
                  </a:cubicBezTo>
                  <a:cubicBezTo>
                    <a:pt x="1916" y="355"/>
                    <a:pt x="1919" y="352"/>
                    <a:pt x="1923" y="352"/>
                  </a:cubicBezTo>
                  <a:cubicBezTo>
                    <a:pt x="1929" y="352"/>
                    <a:pt x="1936" y="365"/>
                    <a:pt x="1916" y="365"/>
                  </a:cubicBezTo>
                  <a:cubicBezTo>
                    <a:pt x="1916" y="396"/>
                    <a:pt x="1946" y="426"/>
                    <a:pt x="1946" y="426"/>
                  </a:cubicBezTo>
                  <a:cubicBezTo>
                    <a:pt x="1946" y="426"/>
                    <a:pt x="1946" y="456"/>
                    <a:pt x="1946" y="456"/>
                  </a:cubicBezTo>
                  <a:cubicBezTo>
                    <a:pt x="1946" y="480"/>
                    <a:pt x="1955" y="490"/>
                    <a:pt x="1966" y="490"/>
                  </a:cubicBezTo>
                  <a:cubicBezTo>
                    <a:pt x="1984" y="490"/>
                    <a:pt x="2007" y="464"/>
                    <a:pt x="2007" y="426"/>
                  </a:cubicBezTo>
                  <a:cubicBezTo>
                    <a:pt x="2007" y="396"/>
                    <a:pt x="2007" y="380"/>
                    <a:pt x="2011" y="380"/>
                  </a:cubicBezTo>
                  <a:cubicBezTo>
                    <a:pt x="2015" y="380"/>
                    <a:pt x="2022" y="396"/>
                    <a:pt x="2037" y="426"/>
                  </a:cubicBezTo>
                  <a:cubicBezTo>
                    <a:pt x="2037" y="405"/>
                    <a:pt x="2037" y="373"/>
                    <a:pt x="2037" y="335"/>
                  </a:cubicBezTo>
                  <a:lnTo>
                    <a:pt x="2037" y="244"/>
                  </a:lnTo>
                  <a:lnTo>
                    <a:pt x="2068" y="335"/>
                  </a:lnTo>
                  <a:cubicBezTo>
                    <a:pt x="2086" y="406"/>
                    <a:pt x="2093" y="436"/>
                    <a:pt x="2096" y="436"/>
                  </a:cubicBezTo>
                  <a:cubicBezTo>
                    <a:pt x="2098" y="436"/>
                    <a:pt x="2098" y="421"/>
                    <a:pt x="2098" y="396"/>
                  </a:cubicBezTo>
                  <a:cubicBezTo>
                    <a:pt x="2113" y="380"/>
                    <a:pt x="2121" y="373"/>
                    <a:pt x="2125" y="373"/>
                  </a:cubicBezTo>
                  <a:cubicBezTo>
                    <a:pt x="2129" y="373"/>
                    <a:pt x="2129" y="380"/>
                    <a:pt x="2129" y="396"/>
                  </a:cubicBezTo>
                  <a:cubicBezTo>
                    <a:pt x="2129" y="411"/>
                    <a:pt x="2129" y="418"/>
                    <a:pt x="2132" y="418"/>
                  </a:cubicBezTo>
                  <a:cubicBezTo>
                    <a:pt x="2136" y="418"/>
                    <a:pt x="2144" y="411"/>
                    <a:pt x="2159" y="396"/>
                  </a:cubicBezTo>
                  <a:cubicBezTo>
                    <a:pt x="2189" y="396"/>
                    <a:pt x="2220" y="396"/>
                    <a:pt x="2189" y="365"/>
                  </a:cubicBezTo>
                  <a:lnTo>
                    <a:pt x="2220" y="365"/>
                  </a:lnTo>
                  <a:cubicBezTo>
                    <a:pt x="2231" y="388"/>
                    <a:pt x="2239" y="398"/>
                    <a:pt x="2243" y="398"/>
                  </a:cubicBezTo>
                  <a:cubicBezTo>
                    <a:pt x="2250" y="398"/>
                    <a:pt x="2250" y="372"/>
                    <a:pt x="2250" y="335"/>
                  </a:cubicBezTo>
                  <a:lnTo>
                    <a:pt x="2281" y="365"/>
                  </a:lnTo>
                  <a:cubicBezTo>
                    <a:pt x="2281" y="396"/>
                    <a:pt x="2281" y="396"/>
                    <a:pt x="2311" y="396"/>
                  </a:cubicBezTo>
                  <a:cubicBezTo>
                    <a:pt x="2311" y="396"/>
                    <a:pt x="2341" y="396"/>
                    <a:pt x="2372" y="365"/>
                  </a:cubicBezTo>
                  <a:cubicBezTo>
                    <a:pt x="2463" y="365"/>
                    <a:pt x="2493" y="365"/>
                    <a:pt x="2493" y="304"/>
                  </a:cubicBezTo>
                  <a:cubicBezTo>
                    <a:pt x="2506" y="279"/>
                    <a:pt x="2514" y="269"/>
                    <a:pt x="2518" y="269"/>
                  </a:cubicBezTo>
                  <a:cubicBezTo>
                    <a:pt x="2524" y="269"/>
                    <a:pt x="2524" y="287"/>
                    <a:pt x="2524" y="304"/>
                  </a:cubicBezTo>
                  <a:cubicBezTo>
                    <a:pt x="2524" y="316"/>
                    <a:pt x="2524" y="327"/>
                    <a:pt x="2524" y="335"/>
                  </a:cubicBezTo>
                  <a:cubicBezTo>
                    <a:pt x="2524" y="335"/>
                    <a:pt x="2554" y="365"/>
                    <a:pt x="2554" y="396"/>
                  </a:cubicBezTo>
                  <a:cubicBezTo>
                    <a:pt x="2554" y="421"/>
                    <a:pt x="2560" y="431"/>
                    <a:pt x="2566" y="431"/>
                  </a:cubicBezTo>
                  <a:cubicBezTo>
                    <a:pt x="2574" y="431"/>
                    <a:pt x="2585" y="413"/>
                    <a:pt x="2585" y="396"/>
                  </a:cubicBezTo>
                  <a:cubicBezTo>
                    <a:pt x="2585" y="417"/>
                    <a:pt x="2585" y="439"/>
                    <a:pt x="2595" y="439"/>
                  </a:cubicBezTo>
                  <a:cubicBezTo>
                    <a:pt x="2600" y="439"/>
                    <a:pt x="2606" y="435"/>
                    <a:pt x="2615" y="426"/>
                  </a:cubicBezTo>
                  <a:cubicBezTo>
                    <a:pt x="2615" y="417"/>
                    <a:pt x="2623" y="413"/>
                    <a:pt x="2633" y="413"/>
                  </a:cubicBezTo>
                  <a:cubicBezTo>
                    <a:pt x="2658" y="413"/>
                    <a:pt x="2697" y="435"/>
                    <a:pt x="2676" y="456"/>
                  </a:cubicBezTo>
                  <a:cubicBezTo>
                    <a:pt x="2676" y="456"/>
                    <a:pt x="2676" y="487"/>
                    <a:pt x="2676" y="487"/>
                  </a:cubicBezTo>
                  <a:cubicBezTo>
                    <a:pt x="2691" y="472"/>
                    <a:pt x="2699" y="464"/>
                    <a:pt x="2706" y="464"/>
                  </a:cubicBezTo>
                  <a:cubicBezTo>
                    <a:pt x="2714" y="464"/>
                    <a:pt x="2721" y="472"/>
                    <a:pt x="2737" y="487"/>
                  </a:cubicBezTo>
                  <a:cubicBezTo>
                    <a:pt x="2737" y="487"/>
                    <a:pt x="2737" y="517"/>
                    <a:pt x="2737" y="517"/>
                  </a:cubicBezTo>
                  <a:cubicBezTo>
                    <a:pt x="2706" y="548"/>
                    <a:pt x="2706" y="548"/>
                    <a:pt x="2737" y="548"/>
                  </a:cubicBezTo>
                  <a:cubicBezTo>
                    <a:pt x="2737" y="548"/>
                    <a:pt x="2797" y="517"/>
                    <a:pt x="2797" y="517"/>
                  </a:cubicBezTo>
                  <a:cubicBezTo>
                    <a:pt x="2818" y="517"/>
                    <a:pt x="2838" y="504"/>
                    <a:pt x="2849" y="504"/>
                  </a:cubicBezTo>
                  <a:cubicBezTo>
                    <a:pt x="2855" y="504"/>
                    <a:pt x="2858" y="507"/>
                    <a:pt x="2858" y="517"/>
                  </a:cubicBezTo>
                  <a:lnTo>
                    <a:pt x="2828" y="517"/>
                  </a:lnTo>
                  <a:lnTo>
                    <a:pt x="2797" y="578"/>
                  </a:lnTo>
                  <a:lnTo>
                    <a:pt x="2828" y="578"/>
                  </a:lnTo>
                  <a:cubicBezTo>
                    <a:pt x="2797" y="578"/>
                    <a:pt x="2797" y="608"/>
                    <a:pt x="2828" y="608"/>
                  </a:cubicBezTo>
                  <a:cubicBezTo>
                    <a:pt x="2828" y="639"/>
                    <a:pt x="2828" y="669"/>
                    <a:pt x="2858" y="669"/>
                  </a:cubicBezTo>
                  <a:cubicBezTo>
                    <a:pt x="2809" y="694"/>
                    <a:pt x="2819" y="738"/>
                    <a:pt x="2841" y="738"/>
                  </a:cubicBezTo>
                  <a:cubicBezTo>
                    <a:pt x="2847" y="738"/>
                    <a:pt x="2852" y="736"/>
                    <a:pt x="2858" y="730"/>
                  </a:cubicBezTo>
                  <a:cubicBezTo>
                    <a:pt x="2889" y="730"/>
                    <a:pt x="2889" y="730"/>
                    <a:pt x="2889" y="760"/>
                  </a:cubicBezTo>
                  <a:cubicBezTo>
                    <a:pt x="2858" y="791"/>
                    <a:pt x="2858" y="791"/>
                    <a:pt x="2889" y="791"/>
                  </a:cubicBezTo>
                  <a:cubicBezTo>
                    <a:pt x="2919" y="791"/>
                    <a:pt x="2889" y="821"/>
                    <a:pt x="2858" y="821"/>
                  </a:cubicBezTo>
                  <a:cubicBezTo>
                    <a:pt x="2797" y="852"/>
                    <a:pt x="2797" y="852"/>
                    <a:pt x="2828" y="882"/>
                  </a:cubicBezTo>
                  <a:cubicBezTo>
                    <a:pt x="2858" y="882"/>
                    <a:pt x="2858" y="912"/>
                    <a:pt x="2858" y="912"/>
                  </a:cubicBezTo>
                  <a:cubicBezTo>
                    <a:pt x="2873" y="928"/>
                    <a:pt x="2881" y="935"/>
                    <a:pt x="2889" y="935"/>
                  </a:cubicBezTo>
                  <a:cubicBezTo>
                    <a:pt x="2896" y="935"/>
                    <a:pt x="2904" y="928"/>
                    <a:pt x="2919" y="912"/>
                  </a:cubicBezTo>
                  <a:lnTo>
                    <a:pt x="2980" y="912"/>
                  </a:lnTo>
                  <a:cubicBezTo>
                    <a:pt x="3010" y="943"/>
                    <a:pt x="2980" y="943"/>
                    <a:pt x="2980" y="943"/>
                  </a:cubicBezTo>
                  <a:cubicBezTo>
                    <a:pt x="2970" y="933"/>
                    <a:pt x="2963" y="929"/>
                    <a:pt x="2957" y="929"/>
                  </a:cubicBezTo>
                  <a:cubicBezTo>
                    <a:pt x="2946" y="929"/>
                    <a:pt x="2939" y="943"/>
                    <a:pt x="2919" y="943"/>
                  </a:cubicBezTo>
                  <a:cubicBezTo>
                    <a:pt x="2889" y="973"/>
                    <a:pt x="2889" y="973"/>
                    <a:pt x="2919" y="1004"/>
                  </a:cubicBezTo>
                  <a:cubicBezTo>
                    <a:pt x="2919" y="1004"/>
                    <a:pt x="2919" y="1034"/>
                    <a:pt x="2919" y="1034"/>
                  </a:cubicBezTo>
                  <a:cubicBezTo>
                    <a:pt x="2889" y="1064"/>
                    <a:pt x="2889" y="1064"/>
                    <a:pt x="2919" y="1064"/>
                  </a:cubicBezTo>
                  <a:lnTo>
                    <a:pt x="2949" y="1064"/>
                  </a:lnTo>
                  <a:cubicBezTo>
                    <a:pt x="2889" y="1095"/>
                    <a:pt x="2919" y="1186"/>
                    <a:pt x="2980" y="1186"/>
                  </a:cubicBezTo>
                  <a:lnTo>
                    <a:pt x="2949" y="1186"/>
                  </a:lnTo>
                  <a:cubicBezTo>
                    <a:pt x="2919" y="1216"/>
                    <a:pt x="2919" y="1216"/>
                    <a:pt x="2919" y="1247"/>
                  </a:cubicBezTo>
                  <a:cubicBezTo>
                    <a:pt x="2919" y="1247"/>
                    <a:pt x="2949" y="1277"/>
                    <a:pt x="2949" y="1308"/>
                  </a:cubicBezTo>
                  <a:cubicBezTo>
                    <a:pt x="2949" y="1338"/>
                    <a:pt x="2980" y="1368"/>
                    <a:pt x="3010" y="1368"/>
                  </a:cubicBezTo>
                  <a:cubicBezTo>
                    <a:pt x="3010" y="1399"/>
                    <a:pt x="3010" y="1399"/>
                    <a:pt x="2980" y="1399"/>
                  </a:cubicBezTo>
                  <a:lnTo>
                    <a:pt x="2949" y="1399"/>
                  </a:lnTo>
                  <a:cubicBezTo>
                    <a:pt x="2949" y="1409"/>
                    <a:pt x="2953" y="1412"/>
                    <a:pt x="2958" y="1412"/>
                  </a:cubicBezTo>
                  <a:cubicBezTo>
                    <a:pt x="2970" y="1412"/>
                    <a:pt x="2990" y="1399"/>
                    <a:pt x="3010" y="1399"/>
                  </a:cubicBezTo>
                  <a:cubicBezTo>
                    <a:pt x="3041" y="1399"/>
                    <a:pt x="3041" y="1399"/>
                    <a:pt x="3010" y="1429"/>
                  </a:cubicBezTo>
                  <a:cubicBezTo>
                    <a:pt x="2980" y="1460"/>
                    <a:pt x="2980" y="1490"/>
                    <a:pt x="3010" y="1520"/>
                  </a:cubicBezTo>
                  <a:cubicBezTo>
                    <a:pt x="3010" y="1520"/>
                    <a:pt x="3010" y="1520"/>
                    <a:pt x="2980" y="1551"/>
                  </a:cubicBezTo>
                  <a:cubicBezTo>
                    <a:pt x="2980" y="1551"/>
                    <a:pt x="2949" y="1581"/>
                    <a:pt x="3010" y="1581"/>
                  </a:cubicBezTo>
                  <a:cubicBezTo>
                    <a:pt x="3010" y="1611"/>
                    <a:pt x="3010" y="1611"/>
                    <a:pt x="2980" y="1611"/>
                  </a:cubicBezTo>
                  <a:cubicBezTo>
                    <a:pt x="3010" y="1642"/>
                    <a:pt x="3010" y="1672"/>
                    <a:pt x="2980" y="1703"/>
                  </a:cubicBezTo>
                  <a:lnTo>
                    <a:pt x="3041" y="1703"/>
                  </a:lnTo>
                  <a:cubicBezTo>
                    <a:pt x="2980" y="1733"/>
                    <a:pt x="2980" y="1733"/>
                    <a:pt x="3041" y="1733"/>
                  </a:cubicBezTo>
                  <a:cubicBezTo>
                    <a:pt x="3010" y="1763"/>
                    <a:pt x="3010" y="1763"/>
                    <a:pt x="3010" y="1763"/>
                  </a:cubicBezTo>
                  <a:cubicBezTo>
                    <a:pt x="3010" y="1794"/>
                    <a:pt x="3041" y="1824"/>
                    <a:pt x="3041" y="1885"/>
                  </a:cubicBezTo>
                  <a:cubicBezTo>
                    <a:pt x="3041" y="1976"/>
                    <a:pt x="3010" y="2007"/>
                    <a:pt x="3041" y="2007"/>
                  </a:cubicBezTo>
                  <a:cubicBezTo>
                    <a:pt x="3071" y="2007"/>
                    <a:pt x="3071" y="2007"/>
                    <a:pt x="3041" y="2037"/>
                  </a:cubicBezTo>
                  <a:lnTo>
                    <a:pt x="3010" y="2037"/>
                  </a:lnTo>
                  <a:cubicBezTo>
                    <a:pt x="3010" y="2067"/>
                    <a:pt x="3010" y="2067"/>
                    <a:pt x="2980" y="2067"/>
                  </a:cubicBezTo>
                  <a:cubicBezTo>
                    <a:pt x="3010" y="2067"/>
                    <a:pt x="3010" y="2067"/>
                    <a:pt x="3010" y="2098"/>
                  </a:cubicBezTo>
                  <a:cubicBezTo>
                    <a:pt x="3041" y="2128"/>
                    <a:pt x="3041" y="2128"/>
                    <a:pt x="3010" y="2128"/>
                  </a:cubicBezTo>
                  <a:lnTo>
                    <a:pt x="2949" y="2128"/>
                  </a:lnTo>
                  <a:cubicBezTo>
                    <a:pt x="2980" y="2128"/>
                    <a:pt x="2980" y="2159"/>
                    <a:pt x="3010" y="2189"/>
                  </a:cubicBezTo>
                  <a:lnTo>
                    <a:pt x="2980" y="2189"/>
                  </a:lnTo>
                  <a:cubicBezTo>
                    <a:pt x="2949" y="2189"/>
                    <a:pt x="2949" y="2250"/>
                    <a:pt x="2980" y="2280"/>
                  </a:cubicBezTo>
                  <a:lnTo>
                    <a:pt x="2949" y="2280"/>
                  </a:lnTo>
                  <a:cubicBezTo>
                    <a:pt x="2949" y="2295"/>
                    <a:pt x="2949" y="2303"/>
                    <a:pt x="2946" y="2303"/>
                  </a:cubicBezTo>
                  <a:cubicBezTo>
                    <a:pt x="2942" y="2303"/>
                    <a:pt x="2934" y="2295"/>
                    <a:pt x="2919" y="2280"/>
                  </a:cubicBezTo>
                  <a:cubicBezTo>
                    <a:pt x="2909" y="2270"/>
                    <a:pt x="2902" y="2267"/>
                    <a:pt x="2898" y="2267"/>
                  </a:cubicBezTo>
                  <a:cubicBezTo>
                    <a:pt x="2889" y="2267"/>
                    <a:pt x="2889" y="2280"/>
                    <a:pt x="2889" y="2280"/>
                  </a:cubicBezTo>
                  <a:cubicBezTo>
                    <a:pt x="2889" y="2311"/>
                    <a:pt x="2889" y="2341"/>
                    <a:pt x="2858" y="2371"/>
                  </a:cubicBezTo>
                  <a:cubicBezTo>
                    <a:pt x="2828" y="2432"/>
                    <a:pt x="2858" y="2432"/>
                    <a:pt x="2889" y="2493"/>
                  </a:cubicBezTo>
                  <a:cubicBezTo>
                    <a:pt x="2858" y="2493"/>
                    <a:pt x="2797" y="2463"/>
                    <a:pt x="2797" y="2463"/>
                  </a:cubicBezTo>
                  <a:lnTo>
                    <a:pt x="2797" y="2463"/>
                  </a:lnTo>
                  <a:cubicBezTo>
                    <a:pt x="2797" y="2463"/>
                    <a:pt x="2828" y="2493"/>
                    <a:pt x="2858" y="2523"/>
                  </a:cubicBezTo>
                  <a:lnTo>
                    <a:pt x="2828" y="2523"/>
                  </a:lnTo>
                  <a:cubicBezTo>
                    <a:pt x="2797" y="2523"/>
                    <a:pt x="2797" y="2554"/>
                    <a:pt x="2797" y="2584"/>
                  </a:cubicBezTo>
                  <a:lnTo>
                    <a:pt x="2767" y="2584"/>
                  </a:lnTo>
                  <a:cubicBezTo>
                    <a:pt x="2767" y="2584"/>
                    <a:pt x="2767" y="2584"/>
                    <a:pt x="2767" y="2615"/>
                  </a:cubicBezTo>
                  <a:cubicBezTo>
                    <a:pt x="2787" y="2615"/>
                    <a:pt x="2794" y="2628"/>
                    <a:pt x="2787" y="2628"/>
                  </a:cubicBezTo>
                  <a:cubicBezTo>
                    <a:pt x="2784" y="2628"/>
                    <a:pt x="2777" y="2625"/>
                    <a:pt x="2767" y="2615"/>
                  </a:cubicBezTo>
                  <a:cubicBezTo>
                    <a:pt x="2749" y="2606"/>
                    <a:pt x="2737" y="2602"/>
                    <a:pt x="2728" y="2602"/>
                  </a:cubicBezTo>
                  <a:cubicBezTo>
                    <a:pt x="2706" y="2602"/>
                    <a:pt x="2706" y="2623"/>
                    <a:pt x="2706" y="2645"/>
                  </a:cubicBezTo>
                  <a:cubicBezTo>
                    <a:pt x="2737" y="2645"/>
                    <a:pt x="2737" y="2645"/>
                    <a:pt x="2737" y="2675"/>
                  </a:cubicBezTo>
                  <a:cubicBezTo>
                    <a:pt x="2706" y="2675"/>
                    <a:pt x="2706" y="2675"/>
                    <a:pt x="2737" y="2706"/>
                  </a:cubicBezTo>
                  <a:lnTo>
                    <a:pt x="2706" y="2736"/>
                  </a:lnTo>
                  <a:cubicBezTo>
                    <a:pt x="2706" y="2736"/>
                    <a:pt x="2676" y="2706"/>
                    <a:pt x="2706" y="2706"/>
                  </a:cubicBezTo>
                  <a:lnTo>
                    <a:pt x="2676" y="2675"/>
                  </a:lnTo>
                  <a:cubicBezTo>
                    <a:pt x="2645" y="2706"/>
                    <a:pt x="2645" y="2706"/>
                    <a:pt x="2645" y="2736"/>
                  </a:cubicBezTo>
                  <a:cubicBezTo>
                    <a:pt x="2630" y="2721"/>
                    <a:pt x="2615" y="2713"/>
                    <a:pt x="2607" y="2713"/>
                  </a:cubicBezTo>
                  <a:cubicBezTo>
                    <a:pt x="2600" y="2713"/>
                    <a:pt x="2600" y="2721"/>
                    <a:pt x="2615" y="2736"/>
                  </a:cubicBezTo>
                  <a:cubicBezTo>
                    <a:pt x="2628" y="2762"/>
                    <a:pt x="2630" y="2771"/>
                    <a:pt x="2626" y="2771"/>
                  </a:cubicBezTo>
                  <a:cubicBezTo>
                    <a:pt x="2620" y="2771"/>
                    <a:pt x="2602" y="2754"/>
                    <a:pt x="2585" y="2736"/>
                  </a:cubicBezTo>
                  <a:cubicBezTo>
                    <a:pt x="2572" y="2724"/>
                    <a:pt x="2565" y="2716"/>
                    <a:pt x="2562" y="2716"/>
                  </a:cubicBezTo>
                  <a:cubicBezTo>
                    <a:pt x="2559" y="2716"/>
                    <a:pt x="2567" y="2731"/>
                    <a:pt x="2585" y="2767"/>
                  </a:cubicBezTo>
                  <a:cubicBezTo>
                    <a:pt x="2554" y="2767"/>
                    <a:pt x="2554" y="2827"/>
                    <a:pt x="2524" y="2858"/>
                  </a:cubicBezTo>
                  <a:cubicBezTo>
                    <a:pt x="2504" y="2858"/>
                    <a:pt x="2483" y="2871"/>
                    <a:pt x="2463" y="2871"/>
                  </a:cubicBezTo>
                  <a:cubicBezTo>
                    <a:pt x="2457" y="2871"/>
                    <a:pt x="2452" y="2870"/>
                    <a:pt x="2446" y="2867"/>
                  </a:cubicBezTo>
                  <a:lnTo>
                    <a:pt x="2446" y="2867"/>
                  </a:lnTo>
                  <a:cubicBezTo>
                    <a:pt x="2448" y="2891"/>
                    <a:pt x="2433" y="2897"/>
                    <a:pt x="2433" y="2918"/>
                  </a:cubicBezTo>
                  <a:cubicBezTo>
                    <a:pt x="2415" y="2910"/>
                    <a:pt x="2402" y="2906"/>
                    <a:pt x="2393" y="2906"/>
                  </a:cubicBezTo>
                  <a:cubicBezTo>
                    <a:pt x="2372" y="2906"/>
                    <a:pt x="2372" y="2927"/>
                    <a:pt x="2372" y="2949"/>
                  </a:cubicBezTo>
                  <a:lnTo>
                    <a:pt x="2402" y="2949"/>
                  </a:lnTo>
                  <a:cubicBezTo>
                    <a:pt x="2420" y="2985"/>
                    <a:pt x="2417" y="2999"/>
                    <a:pt x="2405" y="2999"/>
                  </a:cubicBezTo>
                  <a:cubicBezTo>
                    <a:pt x="2397" y="2999"/>
                    <a:pt x="2384" y="2992"/>
                    <a:pt x="2372" y="2979"/>
                  </a:cubicBezTo>
                  <a:lnTo>
                    <a:pt x="2372" y="2979"/>
                  </a:lnTo>
                  <a:lnTo>
                    <a:pt x="2402" y="3010"/>
                  </a:lnTo>
                  <a:lnTo>
                    <a:pt x="2372" y="3010"/>
                  </a:lnTo>
                  <a:cubicBezTo>
                    <a:pt x="2372" y="3010"/>
                    <a:pt x="2372" y="3010"/>
                    <a:pt x="2341" y="2979"/>
                  </a:cubicBezTo>
                  <a:lnTo>
                    <a:pt x="2364" y="2979"/>
                  </a:lnTo>
                  <a:cubicBezTo>
                    <a:pt x="2360" y="2971"/>
                    <a:pt x="2353" y="2960"/>
                    <a:pt x="2341" y="2949"/>
                  </a:cubicBezTo>
                  <a:cubicBezTo>
                    <a:pt x="2341" y="2918"/>
                    <a:pt x="2311" y="2888"/>
                    <a:pt x="2311" y="2888"/>
                  </a:cubicBezTo>
                  <a:cubicBezTo>
                    <a:pt x="2281" y="2888"/>
                    <a:pt x="2281" y="2918"/>
                    <a:pt x="2311" y="2918"/>
                  </a:cubicBezTo>
                  <a:cubicBezTo>
                    <a:pt x="2311" y="2949"/>
                    <a:pt x="2311" y="2949"/>
                    <a:pt x="2311" y="2949"/>
                  </a:cubicBezTo>
                  <a:cubicBezTo>
                    <a:pt x="2281" y="2949"/>
                    <a:pt x="2281" y="2979"/>
                    <a:pt x="2281" y="3010"/>
                  </a:cubicBezTo>
                  <a:cubicBezTo>
                    <a:pt x="2311" y="3010"/>
                    <a:pt x="2281" y="3040"/>
                    <a:pt x="2281" y="3040"/>
                  </a:cubicBezTo>
                  <a:cubicBezTo>
                    <a:pt x="2250" y="3010"/>
                    <a:pt x="2250" y="3010"/>
                    <a:pt x="2250" y="3010"/>
                  </a:cubicBezTo>
                  <a:cubicBezTo>
                    <a:pt x="2220" y="3010"/>
                    <a:pt x="2250" y="3010"/>
                    <a:pt x="2220" y="2979"/>
                  </a:cubicBezTo>
                  <a:cubicBezTo>
                    <a:pt x="2220" y="2949"/>
                    <a:pt x="2189" y="2949"/>
                    <a:pt x="2189" y="2949"/>
                  </a:cubicBezTo>
                  <a:cubicBezTo>
                    <a:pt x="2189" y="2949"/>
                    <a:pt x="2189" y="2979"/>
                    <a:pt x="2189" y="2979"/>
                  </a:cubicBezTo>
                  <a:cubicBezTo>
                    <a:pt x="2220" y="3010"/>
                    <a:pt x="1977" y="3070"/>
                    <a:pt x="1946" y="3070"/>
                  </a:cubicBezTo>
                  <a:cubicBezTo>
                    <a:pt x="1931" y="3055"/>
                    <a:pt x="1916" y="3048"/>
                    <a:pt x="1904" y="3048"/>
                  </a:cubicBezTo>
                  <a:cubicBezTo>
                    <a:pt x="1893" y="3048"/>
                    <a:pt x="1885" y="3055"/>
                    <a:pt x="1885" y="3070"/>
                  </a:cubicBezTo>
                  <a:cubicBezTo>
                    <a:pt x="1885" y="3101"/>
                    <a:pt x="1855" y="3101"/>
                    <a:pt x="1794" y="3101"/>
                  </a:cubicBezTo>
                  <a:cubicBezTo>
                    <a:pt x="1703" y="3101"/>
                    <a:pt x="1642" y="3101"/>
                    <a:pt x="1642" y="3131"/>
                  </a:cubicBezTo>
                  <a:lnTo>
                    <a:pt x="1612" y="3131"/>
                  </a:lnTo>
                  <a:cubicBezTo>
                    <a:pt x="1592" y="3131"/>
                    <a:pt x="1585" y="3145"/>
                    <a:pt x="1574" y="3145"/>
                  </a:cubicBezTo>
                  <a:cubicBezTo>
                    <a:pt x="1568" y="3145"/>
                    <a:pt x="1561" y="3141"/>
                    <a:pt x="1551" y="3131"/>
                  </a:cubicBezTo>
                  <a:cubicBezTo>
                    <a:pt x="1551" y="3101"/>
                    <a:pt x="1551" y="3070"/>
                    <a:pt x="1551" y="3070"/>
                  </a:cubicBezTo>
                  <a:cubicBezTo>
                    <a:pt x="1521" y="3070"/>
                    <a:pt x="1521" y="3101"/>
                    <a:pt x="1521" y="3131"/>
                  </a:cubicBezTo>
                  <a:cubicBezTo>
                    <a:pt x="1521" y="3162"/>
                    <a:pt x="1490" y="3162"/>
                    <a:pt x="1490" y="3162"/>
                  </a:cubicBezTo>
                  <a:cubicBezTo>
                    <a:pt x="1490" y="3162"/>
                    <a:pt x="1490" y="3162"/>
                    <a:pt x="1490" y="3131"/>
                  </a:cubicBezTo>
                  <a:cubicBezTo>
                    <a:pt x="1490" y="3101"/>
                    <a:pt x="1521" y="3070"/>
                    <a:pt x="1521" y="3070"/>
                  </a:cubicBezTo>
                  <a:lnTo>
                    <a:pt x="1490" y="3070"/>
                  </a:lnTo>
                  <a:cubicBezTo>
                    <a:pt x="1490" y="3101"/>
                    <a:pt x="1490" y="3101"/>
                    <a:pt x="1490" y="3101"/>
                  </a:cubicBezTo>
                  <a:cubicBezTo>
                    <a:pt x="1460" y="3101"/>
                    <a:pt x="1460" y="3101"/>
                    <a:pt x="1490" y="3040"/>
                  </a:cubicBezTo>
                  <a:cubicBezTo>
                    <a:pt x="1490" y="3010"/>
                    <a:pt x="1490" y="2994"/>
                    <a:pt x="1487" y="2994"/>
                  </a:cubicBezTo>
                  <a:cubicBezTo>
                    <a:pt x="1483" y="2994"/>
                    <a:pt x="1475" y="3010"/>
                    <a:pt x="1460" y="3040"/>
                  </a:cubicBezTo>
                  <a:lnTo>
                    <a:pt x="1430" y="3040"/>
                  </a:lnTo>
                  <a:cubicBezTo>
                    <a:pt x="1439" y="3021"/>
                    <a:pt x="1440" y="3014"/>
                    <a:pt x="1436" y="3014"/>
                  </a:cubicBezTo>
                  <a:cubicBezTo>
                    <a:pt x="1428" y="3014"/>
                    <a:pt x="1399" y="3050"/>
                    <a:pt x="1399" y="3070"/>
                  </a:cubicBezTo>
                  <a:cubicBezTo>
                    <a:pt x="1399" y="3035"/>
                    <a:pt x="1399" y="3020"/>
                    <a:pt x="1393" y="3020"/>
                  </a:cubicBezTo>
                  <a:cubicBezTo>
                    <a:pt x="1389" y="3020"/>
                    <a:pt x="1381" y="3027"/>
                    <a:pt x="1369" y="3040"/>
                  </a:cubicBezTo>
                  <a:cubicBezTo>
                    <a:pt x="1369" y="3055"/>
                    <a:pt x="1361" y="3063"/>
                    <a:pt x="1354" y="3063"/>
                  </a:cubicBezTo>
                  <a:cubicBezTo>
                    <a:pt x="1346" y="3063"/>
                    <a:pt x="1338" y="3055"/>
                    <a:pt x="1338" y="3040"/>
                  </a:cubicBezTo>
                  <a:cubicBezTo>
                    <a:pt x="1338" y="3010"/>
                    <a:pt x="1338" y="3010"/>
                    <a:pt x="1308" y="3010"/>
                  </a:cubicBezTo>
                  <a:cubicBezTo>
                    <a:pt x="1308" y="3018"/>
                    <a:pt x="1301" y="3022"/>
                    <a:pt x="1291" y="3022"/>
                  </a:cubicBezTo>
                  <a:cubicBezTo>
                    <a:pt x="1261" y="3022"/>
                    <a:pt x="1200" y="2993"/>
                    <a:pt x="1156" y="2949"/>
                  </a:cubicBezTo>
                  <a:cubicBezTo>
                    <a:pt x="1082" y="2924"/>
                    <a:pt x="1028" y="2880"/>
                    <a:pt x="1010" y="2880"/>
                  </a:cubicBezTo>
                  <a:cubicBezTo>
                    <a:pt x="1006" y="2880"/>
                    <a:pt x="1004" y="2882"/>
                    <a:pt x="1004" y="2888"/>
                  </a:cubicBezTo>
                  <a:cubicBezTo>
                    <a:pt x="974" y="2888"/>
                    <a:pt x="974" y="2888"/>
                    <a:pt x="1004" y="2858"/>
                  </a:cubicBezTo>
                  <a:cubicBezTo>
                    <a:pt x="1004" y="2843"/>
                    <a:pt x="1004" y="2835"/>
                    <a:pt x="996" y="2835"/>
                  </a:cubicBezTo>
                  <a:cubicBezTo>
                    <a:pt x="989" y="2835"/>
                    <a:pt x="974" y="2843"/>
                    <a:pt x="943" y="2858"/>
                  </a:cubicBezTo>
                  <a:cubicBezTo>
                    <a:pt x="974" y="2827"/>
                    <a:pt x="943" y="2827"/>
                    <a:pt x="913" y="2797"/>
                  </a:cubicBezTo>
                  <a:cubicBezTo>
                    <a:pt x="891" y="2775"/>
                    <a:pt x="870" y="2754"/>
                    <a:pt x="859" y="2754"/>
                  </a:cubicBezTo>
                  <a:cubicBezTo>
                    <a:pt x="855" y="2754"/>
                    <a:pt x="852" y="2758"/>
                    <a:pt x="852" y="2767"/>
                  </a:cubicBezTo>
                  <a:lnTo>
                    <a:pt x="822" y="2767"/>
                  </a:lnTo>
                  <a:cubicBezTo>
                    <a:pt x="882" y="2736"/>
                    <a:pt x="882" y="2675"/>
                    <a:pt x="791" y="2675"/>
                  </a:cubicBezTo>
                  <a:cubicBezTo>
                    <a:pt x="791" y="2675"/>
                    <a:pt x="791" y="2675"/>
                    <a:pt x="822" y="2645"/>
                  </a:cubicBezTo>
                  <a:lnTo>
                    <a:pt x="761" y="2645"/>
                  </a:lnTo>
                  <a:cubicBezTo>
                    <a:pt x="730" y="2615"/>
                    <a:pt x="730" y="2584"/>
                    <a:pt x="700" y="2584"/>
                  </a:cubicBezTo>
                  <a:cubicBezTo>
                    <a:pt x="700" y="2554"/>
                    <a:pt x="670" y="2554"/>
                    <a:pt x="670" y="2554"/>
                  </a:cubicBezTo>
                  <a:cubicBezTo>
                    <a:pt x="658" y="2554"/>
                    <a:pt x="651" y="2549"/>
                    <a:pt x="646" y="2545"/>
                  </a:cubicBezTo>
                  <a:lnTo>
                    <a:pt x="646" y="2545"/>
                  </a:lnTo>
                  <a:cubicBezTo>
                    <a:pt x="664" y="2517"/>
                    <a:pt x="636" y="2487"/>
                    <a:pt x="609" y="2432"/>
                  </a:cubicBezTo>
                  <a:cubicBezTo>
                    <a:pt x="578" y="2371"/>
                    <a:pt x="548" y="2311"/>
                    <a:pt x="578" y="2280"/>
                  </a:cubicBezTo>
                  <a:lnTo>
                    <a:pt x="548" y="2280"/>
                  </a:lnTo>
                  <a:cubicBezTo>
                    <a:pt x="487" y="2280"/>
                    <a:pt x="487" y="2280"/>
                    <a:pt x="487" y="2250"/>
                  </a:cubicBezTo>
                  <a:cubicBezTo>
                    <a:pt x="548" y="2219"/>
                    <a:pt x="548" y="2189"/>
                    <a:pt x="487" y="2189"/>
                  </a:cubicBezTo>
                  <a:lnTo>
                    <a:pt x="518" y="2189"/>
                  </a:lnTo>
                  <a:cubicBezTo>
                    <a:pt x="548" y="2159"/>
                    <a:pt x="518" y="2128"/>
                    <a:pt x="457" y="2128"/>
                  </a:cubicBezTo>
                  <a:cubicBezTo>
                    <a:pt x="487" y="2128"/>
                    <a:pt x="518" y="2098"/>
                    <a:pt x="487" y="2098"/>
                  </a:cubicBezTo>
                  <a:cubicBezTo>
                    <a:pt x="487" y="2098"/>
                    <a:pt x="487" y="2098"/>
                    <a:pt x="548" y="2067"/>
                  </a:cubicBezTo>
                  <a:cubicBezTo>
                    <a:pt x="548" y="2067"/>
                    <a:pt x="548" y="2037"/>
                    <a:pt x="548" y="2037"/>
                  </a:cubicBezTo>
                  <a:lnTo>
                    <a:pt x="518" y="2037"/>
                  </a:lnTo>
                  <a:cubicBezTo>
                    <a:pt x="488" y="2037"/>
                    <a:pt x="487" y="2037"/>
                    <a:pt x="487" y="2009"/>
                  </a:cubicBezTo>
                  <a:lnTo>
                    <a:pt x="487" y="2009"/>
                  </a:lnTo>
                  <a:cubicBezTo>
                    <a:pt x="473" y="2012"/>
                    <a:pt x="445" y="2019"/>
                    <a:pt x="426" y="2037"/>
                  </a:cubicBezTo>
                  <a:lnTo>
                    <a:pt x="335" y="2037"/>
                  </a:lnTo>
                  <a:cubicBezTo>
                    <a:pt x="275" y="2037"/>
                    <a:pt x="244" y="2037"/>
                    <a:pt x="214" y="2067"/>
                  </a:cubicBezTo>
                  <a:cubicBezTo>
                    <a:pt x="189" y="2117"/>
                    <a:pt x="164" y="2167"/>
                    <a:pt x="189" y="2167"/>
                  </a:cubicBezTo>
                  <a:cubicBezTo>
                    <a:pt x="194" y="2167"/>
                    <a:pt x="203" y="2164"/>
                    <a:pt x="214" y="2159"/>
                  </a:cubicBezTo>
                  <a:cubicBezTo>
                    <a:pt x="214" y="2159"/>
                    <a:pt x="244" y="2159"/>
                    <a:pt x="275" y="2189"/>
                  </a:cubicBezTo>
                  <a:cubicBezTo>
                    <a:pt x="275" y="2189"/>
                    <a:pt x="244" y="2219"/>
                    <a:pt x="244" y="2219"/>
                  </a:cubicBezTo>
                  <a:cubicBezTo>
                    <a:pt x="214" y="2219"/>
                    <a:pt x="214" y="2280"/>
                    <a:pt x="244" y="2341"/>
                  </a:cubicBezTo>
                  <a:cubicBezTo>
                    <a:pt x="275" y="2432"/>
                    <a:pt x="305" y="2463"/>
                    <a:pt x="275" y="2463"/>
                  </a:cubicBezTo>
                  <a:cubicBezTo>
                    <a:pt x="244" y="2493"/>
                    <a:pt x="244" y="2523"/>
                    <a:pt x="244" y="2523"/>
                  </a:cubicBezTo>
                  <a:cubicBezTo>
                    <a:pt x="248" y="2519"/>
                    <a:pt x="252" y="2517"/>
                    <a:pt x="257" y="2517"/>
                  </a:cubicBezTo>
                  <a:cubicBezTo>
                    <a:pt x="283" y="2517"/>
                    <a:pt x="313" y="2592"/>
                    <a:pt x="366" y="2645"/>
                  </a:cubicBezTo>
                  <a:cubicBezTo>
                    <a:pt x="396" y="2736"/>
                    <a:pt x="457" y="2797"/>
                    <a:pt x="487" y="2797"/>
                  </a:cubicBezTo>
                  <a:cubicBezTo>
                    <a:pt x="487" y="2827"/>
                    <a:pt x="487" y="2858"/>
                    <a:pt x="518" y="2858"/>
                  </a:cubicBezTo>
                  <a:cubicBezTo>
                    <a:pt x="548" y="2858"/>
                    <a:pt x="578" y="2888"/>
                    <a:pt x="578" y="2888"/>
                  </a:cubicBezTo>
                  <a:cubicBezTo>
                    <a:pt x="548" y="2918"/>
                    <a:pt x="548" y="2918"/>
                    <a:pt x="578" y="2949"/>
                  </a:cubicBezTo>
                  <a:cubicBezTo>
                    <a:pt x="578" y="2949"/>
                    <a:pt x="592" y="2962"/>
                    <a:pt x="601" y="2962"/>
                  </a:cubicBezTo>
                  <a:cubicBezTo>
                    <a:pt x="605" y="2962"/>
                    <a:pt x="609" y="2959"/>
                    <a:pt x="609" y="2949"/>
                  </a:cubicBezTo>
                  <a:cubicBezTo>
                    <a:pt x="639" y="2949"/>
                    <a:pt x="700" y="3010"/>
                    <a:pt x="700" y="3070"/>
                  </a:cubicBezTo>
                  <a:cubicBezTo>
                    <a:pt x="700" y="3081"/>
                    <a:pt x="703" y="3084"/>
                    <a:pt x="709" y="3084"/>
                  </a:cubicBezTo>
                  <a:cubicBezTo>
                    <a:pt x="720" y="3084"/>
                    <a:pt x="741" y="3070"/>
                    <a:pt x="761" y="3070"/>
                  </a:cubicBezTo>
                  <a:cubicBezTo>
                    <a:pt x="791" y="3040"/>
                    <a:pt x="791" y="3040"/>
                    <a:pt x="822" y="3040"/>
                  </a:cubicBezTo>
                  <a:cubicBezTo>
                    <a:pt x="822" y="3040"/>
                    <a:pt x="791" y="3070"/>
                    <a:pt x="791" y="3101"/>
                  </a:cubicBezTo>
                  <a:cubicBezTo>
                    <a:pt x="761" y="3101"/>
                    <a:pt x="761" y="3101"/>
                    <a:pt x="761" y="3131"/>
                  </a:cubicBezTo>
                  <a:lnTo>
                    <a:pt x="791" y="3131"/>
                  </a:lnTo>
                  <a:cubicBezTo>
                    <a:pt x="797" y="3125"/>
                    <a:pt x="803" y="3123"/>
                    <a:pt x="809" y="3123"/>
                  </a:cubicBezTo>
                  <a:cubicBezTo>
                    <a:pt x="835" y="3123"/>
                    <a:pt x="869" y="3167"/>
                    <a:pt x="943" y="3192"/>
                  </a:cubicBezTo>
                  <a:cubicBezTo>
                    <a:pt x="1010" y="3237"/>
                    <a:pt x="1060" y="3265"/>
                    <a:pt x="1083" y="3265"/>
                  </a:cubicBezTo>
                  <a:cubicBezTo>
                    <a:pt x="1091" y="3265"/>
                    <a:pt x="1095" y="3261"/>
                    <a:pt x="1095" y="3253"/>
                  </a:cubicBezTo>
                  <a:cubicBezTo>
                    <a:pt x="1095" y="3238"/>
                    <a:pt x="1103" y="3230"/>
                    <a:pt x="1110" y="3230"/>
                  </a:cubicBezTo>
                  <a:cubicBezTo>
                    <a:pt x="1118" y="3230"/>
                    <a:pt x="1126" y="3238"/>
                    <a:pt x="1126" y="3253"/>
                  </a:cubicBezTo>
                  <a:cubicBezTo>
                    <a:pt x="1166" y="3334"/>
                    <a:pt x="1180" y="3361"/>
                    <a:pt x="1184" y="3361"/>
                  </a:cubicBezTo>
                  <a:cubicBezTo>
                    <a:pt x="1186" y="3361"/>
                    <a:pt x="1186" y="3354"/>
                    <a:pt x="1186" y="3344"/>
                  </a:cubicBezTo>
                  <a:cubicBezTo>
                    <a:pt x="1186" y="3344"/>
                    <a:pt x="1186" y="3314"/>
                    <a:pt x="1217" y="3283"/>
                  </a:cubicBezTo>
                  <a:cubicBezTo>
                    <a:pt x="1217" y="3271"/>
                    <a:pt x="1222" y="3263"/>
                    <a:pt x="1228" y="3263"/>
                  </a:cubicBezTo>
                  <a:cubicBezTo>
                    <a:pt x="1237" y="3263"/>
                    <a:pt x="1247" y="3278"/>
                    <a:pt x="1247" y="3314"/>
                  </a:cubicBezTo>
                  <a:cubicBezTo>
                    <a:pt x="1228" y="3351"/>
                    <a:pt x="1302" y="3377"/>
                    <a:pt x="1362" y="3377"/>
                  </a:cubicBezTo>
                  <a:cubicBezTo>
                    <a:pt x="1399" y="3377"/>
                    <a:pt x="1430" y="3367"/>
                    <a:pt x="1430" y="3344"/>
                  </a:cubicBezTo>
                  <a:lnTo>
                    <a:pt x="1430" y="3374"/>
                  </a:lnTo>
                  <a:cubicBezTo>
                    <a:pt x="1430" y="3405"/>
                    <a:pt x="1430" y="3405"/>
                    <a:pt x="1490" y="3405"/>
                  </a:cubicBezTo>
                  <a:lnTo>
                    <a:pt x="1521" y="3405"/>
                  </a:lnTo>
                  <a:cubicBezTo>
                    <a:pt x="1521" y="3386"/>
                    <a:pt x="1530" y="3379"/>
                    <a:pt x="1542" y="3379"/>
                  </a:cubicBezTo>
                  <a:cubicBezTo>
                    <a:pt x="1569" y="3379"/>
                    <a:pt x="1612" y="3414"/>
                    <a:pt x="1612" y="3435"/>
                  </a:cubicBezTo>
                  <a:cubicBezTo>
                    <a:pt x="1612" y="3466"/>
                    <a:pt x="1612" y="3466"/>
                    <a:pt x="1642" y="3466"/>
                  </a:cubicBezTo>
                  <a:cubicBezTo>
                    <a:pt x="1668" y="3440"/>
                    <a:pt x="1694" y="3431"/>
                    <a:pt x="1715" y="3431"/>
                  </a:cubicBezTo>
                  <a:cubicBezTo>
                    <a:pt x="1744" y="3431"/>
                    <a:pt x="1764" y="3448"/>
                    <a:pt x="1764" y="3466"/>
                  </a:cubicBezTo>
                  <a:cubicBezTo>
                    <a:pt x="1794" y="3435"/>
                    <a:pt x="1825" y="3435"/>
                    <a:pt x="1825" y="3435"/>
                  </a:cubicBezTo>
                  <a:cubicBezTo>
                    <a:pt x="1885" y="3435"/>
                    <a:pt x="1885" y="3435"/>
                    <a:pt x="1855" y="3405"/>
                  </a:cubicBezTo>
                  <a:cubicBezTo>
                    <a:pt x="1855" y="3374"/>
                    <a:pt x="1855" y="3344"/>
                    <a:pt x="1885" y="3344"/>
                  </a:cubicBezTo>
                  <a:lnTo>
                    <a:pt x="1885" y="3374"/>
                  </a:lnTo>
                  <a:cubicBezTo>
                    <a:pt x="1885" y="3390"/>
                    <a:pt x="1893" y="3397"/>
                    <a:pt x="1908" y="3397"/>
                  </a:cubicBezTo>
                  <a:cubicBezTo>
                    <a:pt x="1923" y="3397"/>
                    <a:pt x="1946" y="3390"/>
                    <a:pt x="1977" y="3374"/>
                  </a:cubicBezTo>
                  <a:cubicBezTo>
                    <a:pt x="2037" y="3374"/>
                    <a:pt x="2068" y="3374"/>
                    <a:pt x="2098" y="3405"/>
                  </a:cubicBezTo>
                  <a:lnTo>
                    <a:pt x="2098" y="3374"/>
                  </a:lnTo>
                  <a:cubicBezTo>
                    <a:pt x="2098" y="3359"/>
                    <a:pt x="2098" y="3352"/>
                    <a:pt x="2102" y="3352"/>
                  </a:cubicBezTo>
                  <a:cubicBezTo>
                    <a:pt x="2106" y="3352"/>
                    <a:pt x="2113" y="3359"/>
                    <a:pt x="2129" y="3374"/>
                  </a:cubicBezTo>
                  <a:cubicBezTo>
                    <a:pt x="2129" y="3383"/>
                    <a:pt x="2134" y="3387"/>
                    <a:pt x="2142" y="3387"/>
                  </a:cubicBezTo>
                  <a:cubicBezTo>
                    <a:pt x="2162" y="3387"/>
                    <a:pt x="2198" y="3366"/>
                    <a:pt x="2220" y="3344"/>
                  </a:cubicBezTo>
                  <a:cubicBezTo>
                    <a:pt x="2232" y="3357"/>
                    <a:pt x="2250" y="3364"/>
                    <a:pt x="2265" y="3364"/>
                  </a:cubicBezTo>
                  <a:cubicBezTo>
                    <a:pt x="2285" y="3364"/>
                    <a:pt x="2298" y="3349"/>
                    <a:pt x="2281" y="3314"/>
                  </a:cubicBezTo>
                  <a:lnTo>
                    <a:pt x="2281" y="3314"/>
                  </a:lnTo>
                  <a:cubicBezTo>
                    <a:pt x="2311" y="3344"/>
                    <a:pt x="2311" y="3344"/>
                    <a:pt x="2341" y="3344"/>
                  </a:cubicBezTo>
                  <a:cubicBezTo>
                    <a:pt x="2341" y="3323"/>
                    <a:pt x="2372" y="3301"/>
                    <a:pt x="2390" y="3301"/>
                  </a:cubicBezTo>
                  <a:cubicBezTo>
                    <a:pt x="2397" y="3301"/>
                    <a:pt x="2402" y="3305"/>
                    <a:pt x="2402" y="3314"/>
                  </a:cubicBezTo>
                  <a:cubicBezTo>
                    <a:pt x="2402" y="3253"/>
                    <a:pt x="2433" y="3253"/>
                    <a:pt x="2433" y="3253"/>
                  </a:cubicBezTo>
                  <a:cubicBezTo>
                    <a:pt x="2463" y="3253"/>
                    <a:pt x="2463" y="3253"/>
                    <a:pt x="2463" y="3222"/>
                  </a:cubicBezTo>
                  <a:cubicBezTo>
                    <a:pt x="2463" y="3192"/>
                    <a:pt x="2463" y="3192"/>
                    <a:pt x="2463" y="3192"/>
                  </a:cubicBezTo>
                  <a:cubicBezTo>
                    <a:pt x="2471" y="3184"/>
                    <a:pt x="2477" y="3180"/>
                    <a:pt x="2481" y="3180"/>
                  </a:cubicBezTo>
                  <a:cubicBezTo>
                    <a:pt x="2493" y="3180"/>
                    <a:pt x="2493" y="3208"/>
                    <a:pt x="2493" y="3253"/>
                  </a:cubicBezTo>
                  <a:cubicBezTo>
                    <a:pt x="2485" y="3261"/>
                    <a:pt x="2484" y="3265"/>
                    <a:pt x="2486" y="3265"/>
                  </a:cubicBezTo>
                  <a:cubicBezTo>
                    <a:pt x="2491" y="3265"/>
                    <a:pt x="2524" y="3237"/>
                    <a:pt x="2524" y="3192"/>
                  </a:cubicBezTo>
                  <a:cubicBezTo>
                    <a:pt x="2524" y="3210"/>
                    <a:pt x="2524" y="3227"/>
                    <a:pt x="2530" y="3227"/>
                  </a:cubicBezTo>
                  <a:cubicBezTo>
                    <a:pt x="2534" y="3227"/>
                    <a:pt x="2541" y="3218"/>
                    <a:pt x="2554" y="3192"/>
                  </a:cubicBezTo>
                  <a:cubicBezTo>
                    <a:pt x="2554" y="3192"/>
                    <a:pt x="2554" y="3192"/>
                    <a:pt x="2554" y="3162"/>
                  </a:cubicBezTo>
                  <a:lnTo>
                    <a:pt x="2585" y="3162"/>
                  </a:lnTo>
                  <a:cubicBezTo>
                    <a:pt x="2615" y="3162"/>
                    <a:pt x="2645" y="3162"/>
                    <a:pt x="2645" y="3131"/>
                  </a:cubicBezTo>
                  <a:cubicBezTo>
                    <a:pt x="2645" y="3116"/>
                    <a:pt x="2645" y="3108"/>
                    <a:pt x="2649" y="3108"/>
                  </a:cubicBezTo>
                  <a:cubicBezTo>
                    <a:pt x="2653" y="3108"/>
                    <a:pt x="2661" y="3116"/>
                    <a:pt x="2676" y="3131"/>
                  </a:cubicBezTo>
                  <a:cubicBezTo>
                    <a:pt x="2676" y="3144"/>
                    <a:pt x="2681" y="3151"/>
                    <a:pt x="2685" y="3151"/>
                  </a:cubicBezTo>
                  <a:cubicBezTo>
                    <a:pt x="2691" y="3151"/>
                    <a:pt x="2694" y="3136"/>
                    <a:pt x="2676" y="3101"/>
                  </a:cubicBezTo>
                  <a:cubicBezTo>
                    <a:pt x="2645" y="3070"/>
                    <a:pt x="2676" y="3070"/>
                    <a:pt x="2706" y="3070"/>
                  </a:cubicBezTo>
                  <a:cubicBezTo>
                    <a:pt x="2724" y="3106"/>
                    <a:pt x="2731" y="3121"/>
                    <a:pt x="2734" y="3121"/>
                  </a:cubicBezTo>
                  <a:cubicBezTo>
                    <a:pt x="2737" y="3121"/>
                    <a:pt x="2737" y="3113"/>
                    <a:pt x="2737" y="3101"/>
                  </a:cubicBezTo>
                  <a:cubicBezTo>
                    <a:pt x="2706" y="3070"/>
                    <a:pt x="2737" y="3040"/>
                    <a:pt x="2737" y="3040"/>
                  </a:cubicBezTo>
                  <a:cubicBezTo>
                    <a:pt x="2706" y="3010"/>
                    <a:pt x="2706" y="2979"/>
                    <a:pt x="2706" y="2979"/>
                  </a:cubicBezTo>
                  <a:lnTo>
                    <a:pt x="2737" y="2979"/>
                  </a:lnTo>
                  <a:lnTo>
                    <a:pt x="2737" y="3010"/>
                  </a:lnTo>
                  <a:lnTo>
                    <a:pt x="2737" y="3040"/>
                  </a:lnTo>
                  <a:cubicBezTo>
                    <a:pt x="2737" y="3045"/>
                    <a:pt x="2739" y="3048"/>
                    <a:pt x="2745" y="3048"/>
                  </a:cubicBezTo>
                  <a:cubicBezTo>
                    <a:pt x="2769" y="3048"/>
                    <a:pt x="2844" y="2994"/>
                    <a:pt x="2919" y="2918"/>
                  </a:cubicBezTo>
                  <a:cubicBezTo>
                    <a:pt x="2919" y="2918"/>
                    <a:pt x="2919" y="2888"/>
                    <a:pt x="2889" y="2858"/>
                  </a:cubicBezTo>
                  <a:cubicBezTo>
                    <a:pt x="2873" y="2843"/>
                    <a:pt x="2873" y="2835"/>
                    <a:pt x="2881" y="2835"/>
                  </a:cubicBezTo>
                  <a:cubicBezTo>
                    <a:pt x="2889" y="2835"/>
                    <a:pt x="2904" y="2843"/>
                    <a:pt x="2919" y="2858"/>
                  </a:cubicBezTo>
                  <a:cubicBezTo>
                    <a:pt x="2942" y="2881"/>
                    <a:pt x="2961" y="2891"/>
                    <a:pt x="2970" y="2891"/>
                  </a:cubicBezTo>
                  <a:cubicBezTo>
                    <a:pt x="2985" y="2891"/>
                    <a:pt x="2975" y="2865"/>
                    <a:pt x="2919" y="2827"/>
                  </a:cubicBezTo>
                  <a:cubicBezTo>
                    <a:pt x="2904" y="2812"/>
                    <a:pt x="2896" y="2805"/>
                    <a:pt x="2900" y="2805"/>
                  </a:cubicBezTo>
                  <a:cubicBezTo>
                    <a:pt x="2904" y="2805"/>
                    <a:pt x="2919" y="2812"/>
                    <a:pt x="2949" y="2827"/>
                  </a:cubicBezTo>
                  <a:cubicBezTo>
                    <a:pt x="2980" y="2827"/>
                    <a:pt x="2980" y="2827"/>
                    <a:pt x="2949" y="2797"/>
                  </a:cubicBezTo>
                  <a:cubicBezTo>
                    <a:pt x="2929" y="2797"/>
                    <a:pt x="2936" y="2783"/>
                    <a:pt x="2943" y="2783"/>
                  </a:cubicBezTo>
                  <a:cubicBezTo>
                    <a:pt x="2946" y="2783"/>
                    <a:pt x="2949" y="2787"/>
                    <a:pt x="2949" y="2797"/>
                  </a:cubicBezTo>
                  <a:cubicBezTo>
                    <a:pt x="2970" y="2797"/>
                    <a:pt x="2990" y="2810"/>
                    <a:pt x="2992" y="2810"/>
                  </a:cubicBezTo>
                  <a:cubicBezTo>
                    <a:pt x="2993" y="2810"/>
                    <a:pt x="2990" y="2807"/>
                    <a:pt x="2980" y="2797"/>
                  </a:cubicBezTo>
                  <a:lnTo>
                    <a:pt x="3041" y="2797"/>
                  </a:lnTo>
                  <a:cubicBezTo>
                    <a:pt x="3071" y="2797"/>
                    <a:pt x="3041" y="2767"/>
                    <a:pt x="3041" y="2736"/>
                  </a:cubicBezTo>
                  <a:cubicBezTo>
                    <a:pt x="3023" y="2701"/>
                    <a:pt x="3015" y="2686"/>
                    <a:pt x="3025" y="2686"/>
                  </a:cubicBezTo>
                  <a:cubicBezTo>
                    <a:pt x="3031" y="2686"/>
                    <a:pt x="3046" y="2693"/>
                    <a:pt x="3071" y="2706"/>
                  </a:cubicBezTo>
                  <a:cubicBezTo>
                    <a:pt x="3078" y="2720"/>
                    <a:pt x="3084" y="2726"/>
                    <a:pt x="3088" y="2726"/>
                  </a:cubicBezTo>
                  <a:cubicBezTo>
                    <a:pt x="3100" y="2726"/>
                    <a:pt x="3094" y="2668"/>
                    <a:pt x="3071" y="2645"/>
                  </a:cubicBezTo>
                  <a:cubicBezTo>
                    <a:pt x="3043" y="2617"/>
                    <a:pt x="3041" y="2615"/>
                    <a:pt x="3041" y="2615"/>
                  </a:cubicBezTo>
                  <a:lnTo>
                    <a:pt x="3041" y="2615"/>
                  </a:lnTo>
                  <a:cubicBezTo>
                    <a:pt x="3051" y="2625"/>
                    <a:pt x="3061" y="2628"/>
                    <a:pt x="3070" y="2628"/>
                  </a:cubicBezTo>
                  <a:cubicBezTo>
                    <a:pt x="3088" y="2628"/>
                    <a:pt x="3101" y="2615"/>
                    <a:pt x="3101" y="2615"/>
                  </a:cubicBezTo>
                  <a:cubicBezTo>
                    <a:pt x="3101" y="2615"/>
                    <a:pt x="3101" y="2601"/>
                    <a:pt x="3110" y="2601"/>
                  </a:cubicBezTo>
                  <a:cubicBezTo>
                    <a:pt x="3115" y="2601"/>
                    <a:pt x="3122" y="2604"/>
                    <a:pt x="3132" y="2615"/>
                  </a:cubicBezTo>
                  <a:cubicBezTo>
                    <a:pt x="3132" y="2615"/>
                    <a:pt x="3132" y="2615"/>
                    <a:pt x="3132" y="2554"/>
                  </a:cubicBezTo>
                  <a:cubicBezTo>
                    <a:pt x="3089" y="2532"/>
                    <a:pt x="3107" y="2511"/>
                    <a:pt x="3142" y="2511"/>
                  </a:cubicBezTo>
                  <a:cubicBezTo>
                    <a:pt x="3157" y="2511"/>
                    <a:pt x="3175" y="2514"/>
                    <a:pt x="3193" y="2523"/>
                  </a:cubicBezTo>
                  <a:lnTo>
                    <a:pt x="3162" y="2463"/>
                  </a:lnTo>
                  <a:cubicBezTo>
                    <a:pt x="3141" y="2441"/>
                    <a:pt x="3119" y="2420"/>
                    <a:pt x="3130" y="2420"/>
                  </a:cubicBezTo>
                  <a:cubicBezTo>
                    <a:pt x="3134" y="2420"/>
                    <a:pt x="3144" y="2423"/>
                    <a:pt x="3162" y="2432"/>
                  </a:cubicBezTo>
                  <a:cubicBezTo>
                    <a:pt x="3162" y="2432"/>
                    <a:pt x="3162" y="2432"/>
                    <a:pt x="3193" y="2463"/>
                  </a:cubicBezTo>
                  <a:cubicBezTo>
                    <a:pt x="3148" y="2418"/>
                    <a:pt x="3169" y="2390"/>
                    <a:pt x="3195" y="2390"/>
                  </a:cubicBezTo>
                  <a:cubicBezTo>
                    <a:pt x="3204" y="2390"/>
                    <a:pt x="3215" y="2394"/>
                    <a:pt x="3223" y="2402"/>
                  </a:cubicBezTo>
                  <a:lnTo>
                    <a:pt x="3253" y="2402"/>
                  </a:lnTo>
                  <a:cubicBezTo>
                    <a:pt x="3223" y="2371"/>
                    <a:pt x="3193" y="2371"/>
                    <a:pt x="3193" y="2371"/>
                  </a:cubicBezTo>
                  <a:cubicBezTo>
                    <a:pt x="3193" y="2341"/>
                    <a:pt x="3193" y="2341"/>
                    <a:pt x="3223" y="2341"/>
                  </a:cubicBezTo>
                  <a:lnTo>
                    <a:pt x="3253" y="2341"/>
                  </a:lnTo>
                  <a:cubicBezTo>
                    <a:pt x="3253" y="2341"/>
                    <a:pt x="3284" y="2311"/>
                    <a:pt x="3314" y="2311"/>
                  </a:cubicBezTo>
                  <a:cubicBezTo>
                    <a:pt x="3314" y="2311"/>
                    <a:pt x="3314" y="2280"/>
                    <a:pt x="3314" y="2280"/>
                  </a:cubicBezTo>
                  <a:cubicBezTo>
                    <a:pt x="3284" y="2250"/>
                    <a:pt x="3314" y="2219"/>
                    <a:pt x="3344" y="2219"/>
                  </a:cubicBezTo>
                  <a:cubicBezTo>
                    <a:pt x="3344" y="2219"/>
                    <a:pt x="3344" y="2189"/>
                    <a:pt x="3314" y="2189"/>
                  </a:cubicBezTo>
                  <a:cubicBezTo>
                    <a:pt x="3314" y="2159"/>
                    <a:pt x="3314" y="2159"/>
                    <a:pt x="3344" y="2159"/>
                  </a:cubicBezTo>
                  <a:cubicBezTo>
                    <a:pt x="3375" y="2159"/>
                    <a:pt x="3375" y="2159"/>
                    <a:pt x="3344" y="2128"/>
                  </a:cubicBezTo>
                  <a:cubicBezTo>
                    <a:pt x="3314" y="2128"/>
                    <a:pt x="3314" y="2128"/>
                    <a:pt x="3344" y="2098"/>
                  </a:cubicBezTo>
                  <a:cubicBezTo>
                    <a:pt x="3314" y="2067"/>
                    <a:pt x="3314" y="2067"/>
                    <a:pt x="3314" y="2067"/>
                  </a:cubicBezTo>
                  <a:cubicBezTo>
                    <a:pt x="3314" y="2067"/>
                    <a:pt x="3344" y="2007"/>
                    <a:pt x="3344" y="2007"/>
                  </a:cubicBezTo>
                  <a:cubicBezTo>
                    <a:pt x="3344" y="1976"/>
                    <a:pt x="3344" y="1976"/>
                    <a:pt x="3314" y="1976"/>
                  </a:cubicBezTo>
                  <a:cubicBezTo>
                    <a:pt x="3314" y="1946"/>
                    <a:pt x="3344" y="1915"/>
                    <a:pt x="3375" y="1885"/>
                  </a:cubicBezTo>
                  <a:cubicBezTo>
                    <a:pt x="3375" y="1824"/>
                    <a:pt x="3375" y="1824"/>
                    <a:pt x="3344" y="1824"/>
                  </a:cubicBezTo>
                  <a:cubicBezTo>
                    <a:pt x="3405" y="1794"/>
                    <a:pt x="3405" y="1763"/>
                    <a:pt x="3375" y="1763"/>
                  </a:cubicBezTo>
                  <a:cubicBezTo>
                    <a:pt x="3344" y="1763"/>
                    <a:pt x="3344" y="1763"/>
                    <a:pt x="3344" y="1733"/>
                  </a:cubicBezTo>
                  <a:cubicBezTo>
                    <a:pt x="3375" y="1733"/>
                    <a:pt x="3375" y="1733"/>
                    <a:pt x="3344" y="1703"/>
                  </a:cubicBezTo>
                  <a:lnTo>
                    <a:pt x="3375" y="1703"/>
                  </a:lnTo>
                  <a:lnTo>
                    <a:pt x="3375" y="1672"/>
                  </a:lnTo>
                  <a:cubicBezTo>
                    <a:pt x="3314" y="1642"/>
                    <a:pt x="3314" y="1581"/>
                    <a:pt x="3344" y="1551"/>
                  </a:cubicBezTo>
                  <a:cubicBezTo>
                    <a:pt x="3344" y="1551"/>
                    <a:pt x="3344" y="1520"/>
                    <a:pt x="3314" y="1520"/>
                  </a:cubicBezTo>
                  <a:cubicBezTo>
                    <a:pt x="3253" y="1520"/>
                    <a:pt x="3253" y="1520"/>
                    <a:pt x="3314" y="1490"/>
                  </a:cubicBezTo>
                  <a:cubicBezTo>
                    <a:pt x="3284" y="1490"/>
                    <a:pt x="3284" y="1429"/>
                    <a:pt x="3344" y="1429"/>
                  </a:cubicBezTo>
                  <a:lnTo>
                    <a:pt x="3405" y="1429"/>
                  </a:lnTo>
                  <a:cubicBezTo>
                    <a:pt x="3375" y="1429"/>
                    <a:pt x="3375" y="1399"/>
                    <a:pt x="3375" y="1399"/>
                  </a:cubicBezTo>
                  <a:cubicBezTo>
                    <a:pt x="3366" y="1408"/>
                    <a:pt x="3360" y="1411"/>
                    <a:pt x="3355" y="1411"/>
                  </a:cubicBezTo>
                  <a:cubicBezTo>
                    <a:pt x="3344" y="1411"/>
                    <a:pt x="3344" y="1390"/>
                    <a:pt x="3344" y="1368"/>
                  </a:cubicBezTo>
                  <a:cubicBezTo>
                    <a:pt x="3314" y="1368"/>
                    <a:pt x="3284" y="1338"/>
                    <a:pt x="3284" y="1308"/>
                  </a:cubicBezTo>
                  <a:cubicBezTo>
                    <a:pt x="3284" y="1277"/>
                    <a:pt x="3284" y="1247"/>
                    <a:pt x="3314" y="1247"/>
                  </a:cubicBezTo>
                  <a:cubicBezTo>
                    <a:pt x="3314" y="1216"/>
                    <a:pt x="3314" y="1216"/>
                    <a:pt x="3284" y="1216"/>
                  </a:cubicBezTo>
                  <a:cubicBezTo>
                    <a:pt x="3253" y="1186"/>
                    <a:pt x="3253" y="1186"/>
                    <a:pt x="3284" y="1186"/>
                  </a:cubicBezTo>
                  <a:lnTo>
                    <a:pt x="3284" y="1156"/>
                  </a:lnTo>
                  <a:cubicBezTo>
                    <a:pt x="3223" y="1156"/>
                    <a:pt x="3223" y="1125"/>
                    <a:pt x="3223" y="1125"/>
                  </a:cubicBezTo>
                  <a:lnTo>
                    <a:pt x="3253" y="1125"/>
                  </a:lnTo>
                  <a:cubicBezTo>
                    <a:pt x="3223" y="1125"/>
                    <a:pt x="3223" y="1095"/>
                    <a:pt x="3223" y="1095"/>
                  </a:cubicBezTo>
                  <a:cubicBezTo>
                    <a:pt x="3253" y="1064"/>
                    <a:pt x="3223" y="973"/>
                    <a:pt x="3223" y="912"/>
                  </a:cubicBezTo>
                  <a:cubicBezTo>
                    <a:pt x="3223" y="852"/>
                    <a:pt x="3193" y="669"/>
                    <a:pt x="3162" y="669"/>
                  </a:cubicBezTo>
                  <a:cubicBezTo>
                    <a:pt x="3162" y="669"/>
                    <a:pt x="3162" y="669"/>
                    <a:pt x="3162" y="639"/>
                  </a:cubicBezTo>
                  <a:cubicBezTo>
                    <a:pt x="3162" y="608"/>
                    <a:pt x="3132" y="578"/>
                    <a:pt x="3132" y="578"/>
                  </a:cubicBezTo>
                  <a:cubicBezTo>
                    <a:pt x="3193" y="548"/>
                    <a:pt x="3162" y="487"/>
                    <a:pt x="3101" y="456"/>
                  </a:cubicBezTo>
                  <a:cubicBezTo>
                    <a:pt x="3071" y="456"/>
                    <a:pt x="3071" y="456"/>
                    <a:pt x="3071" y="426"/>
                  </a:cubicBezTo>
                  <a:cubicBezTo>
                    <a:pt x="3101" y="396"/>
                    <a:pt x="3071" y="365"/>
                    <a:pt x="3041" y="335"/>
                  </a:cubicBezTo>
                  <a:cubicBezTo>
                    <a:pt x="3010" y="350"/>
                    <a:pt x="2995" y="358"/>
                    <a:pt x="2991" y="358"/>
                  </a:cubicBezTo>
                  <a:cubicBezTo>
                    <a:pt x="2987" y="358"/>
                    <a:pt x="2995" y="350"/>
                    <a:pt x="3010" y="335"/>
                  </a:cubicBezTo>
                  <a:cubicBezTo>
                    <a:pt x="3048" y="297"/>
                    <a:pt x="3050" y="271"/>
                    <a:pt x="3026" y="271"/>
                  </a:cubicBezTo>
                  <a:cubicBezTo>
                    <a:pt x="3010" y="271"/>
                    <a:pt x="2984" y="281"/>
                    <a:pt x="2949" y="304"/>
                  </a:cubicBezTo>
                  <a:cubicBezTo>
                    <a:pt x="2919" y="304"/>
                    <a:pt x="2919" y="304"/>
                    <a:pt x="2949" y="274"/>
                  </a:cubicBezTo>
                  <a:cubicBezTo>
                    <a:pt x="2980" y="213"/>
                    <a:pt x="2949" y="213"/>
                    <a:pt x="2949" y="213"/>
                  </a:cubicBezTo>
                  <a:cubicBezTo>
                    <a:pt x="2926" y="237"/>
                    <a:pt x="2912" y="246"/>
                    <a:pt x="2903" y="246"/>
                  </a:cubicBezTo>
                  <a:cubicBezTo>
                    <a:pt x="2889" y="246"/>
                    <a:pt x="2889" y="220"/>
                    <a:pt x="2889" y="183"/>
                  </a:cubicBezTo>
                  <a:cubicBezTo>
                    <a:pt x="2906" y="147"/>
                    <a:pt x="2914" y="133"/>
                    <a:pt x="2905" y="133"/>
                  </a:cubicBezTo>
                  <a:cubicBezTo>
                    <a:pt x="2898" y="133"/>
                    <a:pt x="2883" y="140"/>
                    <a:pt x="2858" y="153"/>
                  </a:cubicBezTo>
                  <a:cubicBezTo>
                    <a:pt x="2847" y="176"/>
                    <a:pt x="2830" y="186"/>
                    <a:pt x="2815" y="186"/>
                  </a:cubicBezTo>
                  <a:cubicBezTo>
                    <a:pt x="2790" y="186"/>
                    <a:pt x="2767" y="160"/>
                    <a:pt x="2767" y="122"/>
                  </a:cubicBezTo>
                  <a:cubicBezTo>
                    <a:pt x="2767" y="122"/>
                    <a:pt x="2767" y="83"/>
                    <a:pt x="2751" y="83"/>
                  </a:cubicBezTo>
                  <a:cubicBezTo>
                    <a:pt x="2748" y="83"/>
                    <a:pt x="2743" y="86"/>
                    <a:pt x="2737" y="92"/>
                  </a:cubicBezTo>
                  <a:lnTo>
                    <a:pt x="2737" y="61"/>
                  </a:lnTo>
                  <a:lnTo>
                    <a:pt x="2706" y="61"/>
                  </a:lnTo>
                  <a:lnTo>
                    <a:pt x="2706" y="92"/>
                  </a:lnTo>
                  <a:cubicBezTo>
                    <a:pt x="2676" y="92"/>
                    <a:pt x="2615" y="1"/>
                    <a:pt x="2493" y="1"/>
                  </a:cubicBezTo>
                  <a:cubicBezTo>
                    <a:pt x="2372" y="1"/>
                    <a:pt x="2311" y="1"/>
                    <a:pt x="2311" y="31"/>
                  </a:cubicBezTo>
                  <a:cubicBezTo>
                    <a:pt x="2281" y="31"/>
                    <a:pt x="2281" y="31"/>
                    <a:pt x="2281" y="61"/>
                  </a:cubicBezTo>
                  <a:cubicBezTo>
                    <a:pt x="2298" y="79"/>
                    <a:pt x="2295" y="96"/>
                    <a:pt x="2284" y="96"/>
                  </a:cubicBezTo>
                  <a:cubicBezTo>
                    <a:pt x="2276" y="96"/>
                    <a:pt x="2263" y="87"/>
                    <a:pt x="2250" y="61"/>
                  </a:cubicBezTo>
                  <a:cubicBezTo>
                    <a:pt x="2250" y="61"/>
                    <a:pt x="2189" y="31"/>
                    <a:pt x="2159" y="31"/>
                  </a:cubicBezTo>
                  <a:cubicBezTo>
                    <a:pt x="2129" y="31"/>
                    <a:pt x="2129" y="3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8"/>
            <p:cNvSpPr/>
            <p:nvPr/>
          </p:nvSpPr>
          <p:spPr>
            <a:xfrm>
              <a:off x="2336666" y="4002174"/>
              <a:ext cx="80898" cy="75205"/>
            </a:xfrm>
            <a:custGeom>
              <a:avLst/>
              <a:gdLst/>
              <a:ahLst/>
              <a:cxnLst/>
              <a:rect l="l" t="t" r="r" b="b"/>
              <a:pathLst>
                <a:path w="3041" h="2827" extrusionOk="0">
                  <a:moveTo>
                    <a:pt x="1310" y="1"/>
                  </a:moveTo>
                  <a:cubicBezTo>
                    <a:pt x="1205" y="1"/>
                    <a:pt x="1101" y="47"/>
                    <a:pt x="1034" y="131"/>
                  </a:cubicBezTo>
                  <a:lnTo>
                    <a:pt x="457" y="769"/>
                  </a:lnTo>
                  <a:cubicBezTo>
                    <a:pt x="1" y="1286"/>
                    <a:pt x="62" y="2076"/>
                    <a:pt x="578" y="2532"/>
                  </a:cubicBezTo>
                  <a:cubicBezTo>
                    <a:pt x="816" y="2728"/>
                    <a:pt x="1111" y="2827"/>
                    <a:pt x="1402" y="2827"/>
                  </a:cubicBezTo>
                  <a:cubicBezTo>
                    <a:pt x="1745" y="2827"/>
                    <a:pt x="2081" y="2690"/>
                    <a:pt x="2311" y="2411"/>
                  </a:cubicBezTo>
                  <a:lnTo>
                    <a:pt x="2888" y="1742"/>
                  </a:lnTo>
                  <a:cubicBezTo>
                    <a:pt x="3040" y="1590"/>
                    <a:pt x="3010" y="1377"/>
                    <a:pt x="2858" y="1225"/>
                  </a:cubicBezTo>
                  <a:lnTo>
                    <a:pt x="1551" y="101"/>
                  </a:lnTo>
                  <a:cubicBezTo>
                    <a:pt x="1483" y="32"/>
                    <a:pt x="1396" y="1"/>
                    <a:pt x="1310" y="1"/>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8"/>
            <p:cNvSpPr/>
            <p:nvPr/>
          </p:nvSpPr>
          <p:spPr>
            <a:xfrm>
              <a:off x="2329404" y="3991586"/>
              <a:ext cx="97871" cy="97711"/>
            </a:xfrm>
            <a:custGeom>
              <a:avLst/>
              <a:gdLst/>
              <a:ahLst/>
              <a:cxnLst/>
              <a:rect l="l" t="t" r="r" b="b"/>
              <a:pathLst>
                <a:path w="3679" h="3673" extrusionOk="0">
                  <a:moveTo>
                    <a:pt x="1824" y="195"/>
                  </a:moveTo>
                  <a:lnTo>
                    <a:pt x="1824" y="225"/>
                  </a:lnTo>
                  <a:lnTo>
                    <a:pt x="1794" y="255"/>
                  </a:lnTo>
                  <a:lnTo>
                    <a:pt x="1794" y="225"/>
                  </a:lnTo>
                  <a:cubicBezTo>
                    <a:pt x="1824" y="195"/>
                    <a:pt x="1824" y="195"/>
                    <a:pt x="1824" y="195"/>
                  </a:cubicBezTo>
                  <a:close/>
                  <a:moveTo>
                    <a:pt x="1873" y="271"/>
                  </a:moveTo>
                  <a:cubicBezTo>
                    <a:pt x="1877" y="271"/>
                    <a:pt x="1870" y="286"/>
                    <a:pt x="1854" y="316"/>
                  </a:cubicBezTo>
                  <a:cubicBezTo>
                    <a:pt x="1854" y="347"/>
                    <a:pt x="1854" y="377"/>
                    <a:pt x="1824" y="377"/>
                  </a:cubicBezTo>
                  <a:lnTo>
                    <a:pt x="1794" y="377"/>
                  </a:lnTo>
                  <a:lnTo>
                    <a:pt x="1824" y="316"/>
                  </a:lnTo>
                  <a:cubicBezTo>
                    <a:pt x="1854" y="286"/>
                    <a:pt x="1870" y="271"/>
                    <a:pt x="1873" y="271"/>
                  </a:cubicBezTo>
                  <a:close/>
                  <a:moveTo>
                    <a:pt x="1247" y="407"/>
                  </a:moveTo>
                  <a:cubicBezTo>
                    <a:pt x="1277" y="407"/>
                    <a:pt x="1277" y="438"/>
                    <a:pt x="1277" y="468"/>
                  </a:cubicBezTo>
                  <a:cubicBezTo>
                    <a:pt x="1247" y="468"/>
                    <a:pt x="1247" y="407"/>
                    <a:pt x="1247" y="407"/>
                  </a:cubicBezTo>
                  <a:close/>
                  <a:moveTo>
                    <a:pt x="2158" y="407"/>
                  </a:moveTo>
                  <a:cubicBezTo>
                    <a:pt x="2151" y="415"/>
                    <a:pt x="2141" y="425"/>
                    <a:pt x="2128" y="438"/>
                  </a:cubicBezTo>
                  <a:lnTo>
                    <a:pt x="2098" y="468"/>
                  </a:lnTo>
                  <a:cubicBezTo>
                    <a:pt x="2067" y="438"/>
                    <a:pt x="2098" y="438"/>
                    <a:pt x="2158" y="407"/>
                  </a:cubicBezTo>
                  <a:close/>
                  <a:moveTo>
                    <a:pt x="2371" y="438"/>
                  </a:moveTo>
                  <a:lnTo>
                    <a:pt x="2356" y="468"/>
                  </a:lnTo>
                  <a:lnTo>
                    <a:pt x="2356" y="468"/>
                  </a:lnTo>
                  <a:cubicBezTo>
                    <a:pt x="2360" y="468"/>
                    <a:pt x="2365" y="468"/>
                    <a:pt x="2371" y="468"/>
                  </a:cubicBezTo>
                  <a:lnTo>
                    <a:pt x="2371" y="438"/>
                  </a:lnTo>
                  <a:close/>
                  <a:moveTo>
                    <a:pt x="1338" y="407"/>
                  </a:moveTo>
                  <a:cubicBezTo>
                    <a:pt x="1307" y="407"/>
                    <a:pt x="1307" y="438"/>
                    <a:pt x="1338" y="468"/>
                  </a:cubicBezTo>
                  <a:cubicBezTo>
                    <a:pt x="1338" y="478"/>
                    <a:pt x="1341" y="482"/>
                    <a:pt x="1346" y="482"/>
                  </a:cubicBezTo>
                  <a:cubicBezTo>
                    <a:pt x="1355" y="482"/>
                    <a:pt x="1368" y="468"/>
                    <a:pt x="1368" y="468"/>
                  </a:cubicBezTo>
                  <a:cubicBezTo>
                    <a:pt x="1368" y="468"/>
                    <a:pt x="1368" y="438"/>
                    <a:pt x="1368" y="438"/>
                  </a:cubicBezTo>
                  <a:cubicBezTo>
                    <a:pt x="1368" y="407"/>
                    <a:pt x="1338" y="407"/>
                    <a:pt x="1338" y="407"/>
                  </a:cubicBezTo>
                  <a:close/>
                  <a:moveTo>
                    <a:pt x="2356" y="468"/>
                  </a:moveTo>
                  <a:cubicBezTo>
                    <a:pt x="2341" y="469"/>
                    <a:pt x="2341" y="474"/>
                    <a:pt x="2341" y="499"/>
                  </a:cubicBezTo>
                  <a:lnTo>
                    <a:pt x="2356" y="468"/>
                  </a:lnTo>
                  <a:close/>
                  <a:moveTo>
                    <a:pt x="2128" y="529"/>
                  </a:moveTo>
                  <a:lnTo>
                    <a:pt x="2128" y="559"/>
                  </a:lnTo>
                  <a:cubicBezTo>
                    <a:pt x="2128" y="559"/>
                    <a:pt x="2098" y="590"/>
                    <a:pt x="2098" y="590"/>
                  </a:cubicBezTo>
                  <a:cubicBezTo>
                    <a:pt x="2098" y="559"/>
                    <a:pt x="2128" y="529"/>
                    <a:pt x="2128" y="529"/>
                  </a:cubicBezTo>
                  <a:close/>
                  <a:moveTo>
                    <a:pt x="715" y="658"/>
                  </a:moveTo>
                  <a:cubicBezTo>
                    <a:pt x="707" y="658"/>
                    <a:pt x="699" y="666"/>
                    <a:pt x="699" y="681"/>
                  </a:cubicBezTo>
                  <a:lnTo>
                    <a:pt x="730" y="681"/>
                  </a:lnTo>
                  <a:cubicBezTo>
                    <a:pt x="730" y="666"/>
                    <a:pt x="722" y="658"/>
                    <a:pt x="715" y="658"/>
                  </a:cubicBezTo>
                  <a:close/>
                  <a:moveTo>
                    <a:pt x="2402" y="650"/>
                  </a:moveTo>
                  <a:cubicBezTo>
                    <a:pt x="2432" y="650"/>
                    <a:pt x="2402" y="681"/>
                    <a:pt x="2371" y="711"/>
                  </a:cubicBezTo>
                  <a:lnTo>
                    <a:pt x="2341" y="711"/>
                  </a:lnTo>
                  <a:cubicBezTo>
                    <a:pt x="2371" y="681"/>
                    <a:pt x="2402" y="650"/>
                    <a:pt x="2402" y="650"/>
                  </a:cubicBezTo>
                  <a:close/>
                  <a:moveTo>
                    <a:pt x="2888" y="681"/>
                  </a:moveTo>
                  <a:cubicBezTo>
                    <a:pt x="2857" y="681"/>
                    <a:pt x="2857" y="681"/>
                    <a:pt x="2857" y="711"/>
                  </a:cubicBezTo>
                  <a:cubicBezTo>
                    <a:pt x="2888" y="711"/>
                    <a:pt x="2888" y="711"/>
                    <a:pt x="2888" y="681"/>
                  </a:cubicBezTo>
                  <a:close/>
                  <a:moveTo>
                    <a:pt x="2462" y="711"/>
                  </a:moveTo>
                  <a:cubicBezTo>
                    <a:pt x="2462" y="742"/>
                    <a:pt x="2462" y="742"/>
                    <a:pt x="2462" y="742"/>
                  </a:cubicBezTo>
                  <a:lnTo>
                    <a:pt x="2432" y="742"/>
                  </a:lnTo>
                  <a:lnTo>
                    <a:pt x="2462" y="711"/>
                  </a:lnTo>
                  <a:close/>
                  <a:moveTo>
                    <a:pt x="2189" y="772"/>
                  </a:moveTo>
                  <a:lnTo>
                    <a:pt x="2189" y="802"/>
                  </a:lnTo>
                  <a:cubicBezTo>
                    <a:pt x="2219" y="802"/>
                    <a:pt x="2219" y="802"/>
                    <a:pt x="2219" y="772"/>
                  </a:cubicBezTo>
                  <a:close/>
                  <a:moveTo>
                    <a:pt x="786" y="793"/>
                  </a:moveTo>
                  <a:cubicBezTo>
                    <a:pt x="794" y="794"/>
                    <a:pt x="800" y="795"/>
                    <a:pt x="806" y="795"/>
                  </a:cubicBezTo>
                  <a:cubicBezTo>
                    <a:pt x="808" y="795"/>
                    <a:pt x="810" y="795"/>
                    <a:pt x="812" y="795"/>
                  </a:cubicBezTo>
                  <a:lnTo>
                    <a:pt x="812" y="795"/>
                  </a:lnTo>
                  <a:cubicBezTo>
                    <a:pt x="815" y="797"/>
                    <a:pt x="818" y="799"/>
                    <a:pt x="821" y="802"/>
                  </a:cubicBezTo>
                  <a:lnTo>
                    <a:pt x="791" y="802"/>
                  </a:lnTo>
                  <a:cubicBezTo>
                    <a:pt x="791" y="802"/>
                    <a:pt x="791" y="802"/>
                    <a:pt x="821" y="833"/>
                  </a:cubicBezTo>
                  <a:cubicBezTo>
                    <a:pt x="760" y="802"/>
                    <a:pt x="760" y="802"/>
                    <a:pt x="760" y="802"/>
                  </a:cubicBezTo>
                  <a:cubicBezTo>
                    <a:pt x="773" y="802"/>
                    <a:pt x="780" y="797"/>
                    <a:pt x="786" y="793"/>
                  </a:cubicBezTo>
                  <a:close/>
                  <a:moveTo>
                    <a:pt x="821" y="833"/>
                  </a:moveTo>
                  <a:lnTo>
                    <a:pt x="882" y="863"/>
                  </a:lnTo>
                  <a:cubicBezTo>
                    <a:pt x="851" y="863"/>
                    <a:pt x="821" y="863"/>
                    <a:pt x="821" y="833"/>
                  </a:cubicBezTo>
                  <a:close/>
                  <a:moveTo>
                    <a:pt x="2236" y="849"/>
                  </a:moveTo>
                  <a:cubicBezTo>
                    <a:pt x="2230" y="853"/>
                    <a:pt x="2225" y="858"/>
                    <a:pt x="2219" y="863"/>
                  </a:cubicBezTo>
                  <a:cubicBezTo>
                    <a:pt x="2219" y="872"/>
                    <a:pt x="2219" y="876"/>
                    <a:pt x="2220" y="876"/>
                  </a:cubicBezTo>
                  <a:cubicBezTo>
                    <a:pt x="2221" y="876"/>
                    <a:pt x="2225" y="864"/>
                    <a:pt x="2236" y="849"/>
                  </a:cubicBezTo>
                  <a:close/>
                  <a:moveTo>
                    <a:pt x="703" y="871"/>
                  </a:moveTo>
                  <a:cubicBezTo>
                    <a:pt x="707" y="871"/>
                    <a:pt x="715" y="878"/>
                    <a:pt x="730" y="894"/>
                  </a:cubicBezTo>
                  <a:cubicBezTo>
                    <a:pt x="730" y="894"/>
                    <a:pt x="730" y="924"/>
                    <a:pt x="730" y="924"/>
                  </a:cubicBezTo>
                  <a:lnTo>
                    <a:pt x="699" y="924"/>
                  </a:lnTo>
                  <a:cubicBezTo>
                    <a:pt x="669" y="894"/>
                    <a:pt x="699" y="894"/>
                    <a:pt x="699" y="894"/>
                  </a:cubicBezTo>
                  <a:cubicBezTo>
                    <a:pt x="699" y="878"/>
                    <a:pt x="699" y="871"/>
                    <a:pt x="703" y="871"/>
                  </a:cubicBezTo>
                  <a:close/>
                  <a:moveTo>
                    <a:pt x="2523" y="894"/>
                  </a:moveTo>
                  <a:cubicBezTo>
                    <a:pt x="2523" y="924"/>
                    <a:pt x="2554" y="924"/>
                    <a:pt x="2523" y="924"/>
                  </a:cubicBezTo>
                  <a:cubicBezTo>
                    <a:pt x="2523" y="924"/>
                    <a:pt x="2493" y="954"/>
                    <a:pt x="2493" y="954"/>
                  </a:cubicBezTo>
                  <a:cubicBezTo>
                    <a:pt x="2493" y="954"/>
                    <a:pt x="2493" y="924"/>
                    <a:pt x="2493" y="924"/>
                  </a:cubicBezTo>
                  <a:cubicBezTo>
                    <a:pt x="2523" y="894"/>
                    <a:pt x="2523" y="894"/>
                    <a:pt x="2523" y="894"/>
                  </a:cubicBezTo>
                  <a:close/>
                  <a:moveTo>
                    <a:pt x="2941" y="985"/>
                  </a:moveTo>
                  <a:cubicBezTo>
                    <a:pt x="2933" y="991"/>
                    <a:pt x="2926" y="1000"/>
                    <a:pt x="2918" y="1015"/>
                  </a:cubicBezTo>
                  <a:cubicBezTo>
                    <a:pt x="2918" y="1025"/>
                    <a:pt x="2915" y="1029"/>
                    <a:pt x="2910" y="1029"/>
                  </a:cubicBezTo>
                  <a:cubicBezTo>
                    <a:pt x="2901" y="1029"/>
                    <a:pt x="2888" y="1015"/>
                    <a:pt x="2888" y="1015"/>
                  </a:cubicBezTo>
                  <a:cubicBezTo>
                    <a:pt x="2915" y="988"/>
                    <a:pt x="2918" y="985"/>
                    <a:pt x="2941" y="985"/>
                  </a:cubicBezTo>
                  <a:close/>
                  <a:moveTo>
                    <a:pt x="2493" y="1015"/>
                  </a:moveTo>
                  <a:cubicBezTo>
                    <a:pt x="2478" y="1030"/>
                    <a:pt x="2478" y="1038"/>
                    <a:pt x="2481" y="1038"/>
                  </a:cubicBezTo>
                  <a:cubicBezTo>
                    <a:pt x="2485" y="1038"/>
                    <a:pt x="2493" y="1030"/>
                    <a:pt x="2493" y="1015"/>
                  </a:cubicBezTo>
                  <a:close/>
                  <a:moveTo>
                    <a:pt x="445" y="1012"/>
                  </a:moveTo>
                  <a:cubicBezTo>
                    <a:pt x="449" y="1012"/>
                    <a:pt x="468" y="1038"/>
                    <a:pt x="487" y="1076"/>
                  </a:cubicBezTo>
                  <a:cubicBezTo>
                    <a:pt x="456" y="1076"/>
                    <a:pt x="456" y="1046"/>
                    <a:pt x="456" y="1046"/>
                  </a:cubicBezTo>
                  <a:cubicBezTo>
                    <a:pt x="445" y="1022"/>
                    <a:pt x="442" y="1012"/>
                    <a:pt x="445" y="1012"/>
                  </a:cubicBezTo>
                  <a:close/>
                  <a:moveTo>
                    <a:pt x="2849" y="1086"/>
                  </a:moveTo>
                  <a:cubicBezTo>
                    <a:pt x="2852" y="1086"/>
                    <a:pt x="2845" y="1101"/>
                    <a:pt x="2827" y="1137"/>
                  </a:cubicBezTo>
                  <a:lnTo>
                    <a:pt x="2797" y="1137"/>
                  </a:lnTo>
                  <a:cubicBezTo>
                    <a:pt x="2797" y="1137"/>
                    <a:pt x="2797" y="1106"/>
                    <a:pt x="2827" y="1106"/>
                  </a:cubicBezTo>
                  <a:cubicBezTo>
                    <a:pt x="2840" y="1094"/>
                    <a:pt x="2847" y="1086"/>
                    <a:pt x="2849" y="1086"/>
                  </a:cubicBezTo>
                  <a:close/>
                  <a:moveTo>
                    <a:pt x="2888" y="1137"/>
                  </a:moveTo>
                  <a:lnTo>
                    <a:pt x="2888" y="1167"/>
                  </a:lnTo>
                  <a:cubicBezTo>
                    <a:pt x="2888" y="1167"/>
                    <a:pt x="2857" y="1198"/>
                    <a:pt x="2857" y="1198"/>
                  </a:cubicBezTo>
                  <a:lnTo>
                    <a:pt x="2857" y="1167"/>
                  </a:lnTo>
                  <a:lnTo>
                    <a:pt x="2888" y="1137"/>
                  </a:lnTo>
                  <a:close/>
                  <a:moveTo>
                    <a:pt x="2866" y="1236"/>
                  </a:moveTo>
                  <a:cubicBezTo>
                    <a:pt x="2858" y="1245"/>
                    <a:pt x="2857" y="1258"/>
                    <a:pt x="2857" y="1258"/>
                  </a:cubicBezTo>
                  <a:lnTo>
                    <a:pt x="2857" y="1258"/>
                  </a:lnTo>
                  <a:cubicBezTo>
                    <a:pt x="2857" y="1248"/>
                    <a:pt x="2861" y="1241"/>
                    <a:pt x="2866" y="1236"/>
                  </a:cubicBezTo>
                  <a:close/>
                  <a:moveTo>
                    <a:pt x="1003" y="1198"/>
                  </a:moveTo>
                  <a:cubicBezTo>
                    <a:pt x="1003" y="1198"/>
                    <a:pt x="1034" y="1228"/>
                    <a:pt x="1064" y="1258"/>
                  </a:cubicBezTo>
                  <a:lnTo>
                    <a:pt x="1064" y="1228"/>
                  </a:lnTo>
                  <a:cubicBezTo>
                    <a:pt x="1064" y="1228"/>
                    <a:pt x="1034" y="1198"/>
                    <a:pt x="1034" y="1198"/>
                  </a:cubicBezTo>
                  <a:close/>
                  <a:moveTo>
                    <a:pt x="2797" y="1258"/>
                  </a:moveTo>
                  <a:lnTo>
                    <a:pt x="2766" y="1289"/>
                  </a:lnTo>
                  <a:cubicBezTo>
                    <a:pt x="2766" y="1298"/>
                    <a:pt x="2769" y="1301"/>
                    <a:pt x="2773" y="1301"/>
                  </a:cubicBezTo>
                  <a:cubicBezTo>
                    <a:pt x="2782" y="1301"/>
                    <a:pt x="2797" y="1280"/>
                    <a:pt x="2797" y="1258"/>
                  </a:cubicBezTo>
                  <a:close/>
                  <a:moveTo>
                    <a:pt x="2219" y="1441"/>
                  </a:moveTo>
                  <a:cubicBezTo>
                    <a:pt x="2219" y="1441"/>
                    <a:pt x="2189" y="1471"/>
                    <a:pt x="2189" y="1471"/>
                  </a:cubicBezTo>
                  <a:cubicBezTo>
                    <a:pt x="2174" y="1486"/>
                    <a:pt x="2166" y="1494"/>
                    <a:pt x="2170" y="1494"/>
                  </a:cubicBezTo>
                  <a:cubicBezTo>
                    <a:pt x="2174" y="1494"/>
                    <a:pt x="2189" y="1486"/>
                    <a:pt x="2219" y="1471"/>
                  </a:cubicBezTo>
                  <a:cubicBezTo>
                    <a:pt x="2250" y="1441"/>
                    <a:pt x="2250" y="1441"/>
                    <a:pt x="2219" y="1441"/>
                  </a:cubicBezTo>
                  <a:close/>
                  <a:moveTo>
                    <a:pt x="3344" y="1714"/>
                  </a:moveTo>
                  <a:cubicBezTo>
                    <a:pt x="3324" y="1714"/>
                    <a:pt x="3303" y="1728"/>
                    <a:pt x="3292" y="1728"/>
                  </a:cubicBezTo>
                  <a:cubicBezTo>
                    <a:pt x="3286" y="1728"/>
                    <a:pt x="3283" y="1724"/>
                    <a:pt x="3283" y="1714"/>
                  </a:cubicBezTo>
                  <a:close/>
                  <a:moveTo>
                    <a:pt x="3232" y="1944"/>
                  </a:moveTo>
                  <a:cubicBezTo>
                    <a:pt x="3226" y="1944"/>
                    <a:pt x="3232" y="1957"/>
                    <a:pt x="3253" y="1957"/>
                  </a:cubicBezTo>
                  <a:cubicBezTo>
                    <a:pt x="3243" y="1947"/>
                    <a:pt x="3236" y="1944"/>
                    <a:pt x="3232" y="1944"/>
                  </a:cubicBezTo>
                  <a:close/>
                  <a:moveTo>
                    <a:pt x="3405" y="1988"/>
                  </a:moveTo>
                  <a:cubicBezTo>
                    <a:pt x="3405" y="2018"/>
                    <a:pt x="3405" y="2018"/>
                    <a:pt x="3374" y="2018"/>
                  </a:cubicBezTo>
                  <a:cubicBezTo>
                    <a:pt x="3344" y="2018"/>
                    <a:pt x="3313" y="1988"/>
                    <a:pt x="3313" y="1988"/>
                  </a:cubicBezTo>
                  <a:close/>
                  <a:moveTo>
                    <a:pt x="3465" y="2231"/>
                  </a:moveTo>
                  <a:cubicBezTo>
                    <a:pt x="3496" y="2231"/>
                    <a:pt x="3526" y="2261"/>
                    <a:pt x="3526" y="2261"/>
                  </a:cubicBezTo>
                  <a:lnTo>
                    <a:pt x="3496" y="2292"/>
                  </a:lnTo>
                  <a:cubicBezTo>
                    <a:pt x="3465" y="2261"/>
                    <a:pt x="3435" y="2261"/>
                    <a:pt x="3465" y="2231"/>
                  </a:cubicBezTo>
                  <a:close/>
                  <a:moveTo>
                    <a:pt x="3192" y="2292"/>
                  </a:moveTo>
                  <a:lnTo>
                    <a:pt x="3222" y="2322"/>
                  </a:lnTo>
                  <a:lnTo>
                    <a:pt x="3222" y="2353"/>
                  </a:lnTo>
                  <a:cubicBezTo>
                    <a:pt x="3192" y="2322"/>
                    <a:pt x="3161" y="2292"/>
                    <a:pt x="3192" y="2292"/>
                  </a:cubicBezTo>
                  <a:close/>
                  <a:moveTo>
                    <a:pt x="365" y="2657"/>
                  </a:moveTo>
                  <a:cubicBezTo>
                    <a:pt x="365" y="2657"/>
                    <a:pt x="335" y="2687"/>
                    <a:pt x="274" y="2687"/>
                  </a:cubicBezTo>
                  <a:cubicBezTo>
                    <a:pt x="274" y="2687"/>
                    <a:pt x="274" y="2687"/>
                    <a:pt x="304" y="2657"/>
                  </a:cubicBezTo>
                  <a:close/>
                  <a:moveTo>
                    <a:pt x="2706" y="2809"/>
                  </a:moveTo>
                  <a:cubicBezTo>
                    <a:pt x="2736" y="2839"/>
                    <a:pt x="2766" y="2869"/>
                    <a:pt x="2736" y="2869"/>
                  </a:cubicBezTo>
                  <a:lnTo>
                    <a:pt x="2706" y="2869"/>
                  </a:lnTo>
                  <a:cubicBezTo>
                    <a:pt x="2706" y="2839"/>
                    <a:pt x="2706" y="2839"/>
                    <a:pt x="2706" y="2809"/>
                  </a:cubicBezTo>
                  <a:close/>
                  <a:moveTo>
                    <a:pt x="669" y="2930"/>
                  </a:moveTo>
                  <a:lnTo>
                    <a:pt x="639" y="2961"/>
                  </a:lnTo>
                  <a:lnTo>
                    <a:pt x="608" y="2961"/>
                  </a:lnTo>
                  <a:cubicBezTo>
                    <a:pt x="608" y="2961"/>
                    <a:pt x="639" y="2930"/>
                    <a:pt x="669" y="2930"/>
                  </a:cubicBezTo>
                  <a:close/>
                  <a:moveTo>
                    <a:pt x="2523" y="2961"/>
                  </a:moveTo>
                  <a:cubicBezTo>
                    <a:pt x="2538" y="2976"/>
                    <a:pt x="2538" y="2983"/>
                    <a:pt x="2535" y="2983"/>
                  </a:cubicBezTo>
                  <a:cubicBezTo>
                    <a:pt x="2531" y="2983"/>
                    <a:pt x="2523" y="2976"/>
                    <a:pt x="2523" y="2961"/>
                  </a:cubicBezTo>
                  <a:close/>
                  <a:moveTo>
                    <a:pt x="2402" y="3113"/>
                  </a:moveTo>
                  <a:cubicBezTo>
                    <a:pt x="2402" y="3143"/>
                    <a:pt x="2432" y="3173"/>
                    <a:pt x="2432" y="3173"/>
                  </a:cubicBezTo>
                  <a:lnTo>
                    <a:pt x="2402" y="3204"/>
                  </a:lnTo>
                  <a:cubicBezTo>
                    <a:pt x="2402" y="3173"/>
                    <a:pt x="2371" y="3143"/>
                    <a:pt x="2371" y="3143"/>
                  </a:cubicBezTo>
                  <a:lnTo>
                    <a:pt x="2402" y="3113"/>
                  </a:lnTo>
                  <a:close/>
                  <a:moveTo>
                    <a:pt x="1155" y="3204"/>
                  </a:moveTo>
                  <a:cubicBezTo>
                    <a:pt x="1135" y="3204"/>
                    <a:pt x="1128" y="3217"/>
                    <a:pt x="1135" y="3217"/>
                  </a:cubicBezTo>
                  <a:cubicBezTo>
                    <a:pt x="1138" y="3217"/>
                    <a:pt x="1145" y="3214"/>
                    <a:pt x="1155" y="3204"/>
                  </a:cubicBezTo>
                  <a:close/>
                  <a:moveTo>
                    <a:pt x="1003" y="3204"/>
                  </a:moveTo>
                  <a:cubicBezTo>
                    <a:pt x="1003" y="3204"/>
                    <a:pt x="1003" y="3234"/>
                    <a:pt x="973" y="3265"/>
                  </a:cubicBezTo>
                  <a:cubicBezTo>
                    <a:pt x="973" y="3265"/>
                    <a:pt x="973" y="3234"/>
                    <a:pt x="973" y="3234"/>
                  </a:cubicBezTo>
                  <a:cubicBezTo>
                    <a:pt x="973" y="3234"/>
                    <a:pt x="1003" y="3204"/>
                    <a:pt x="1003" y="3204"/>
                  </a:cubicBezTo>
                  <a:close/>
                  <a:moveTo>
                    <a:pt x="1702" y="3265"/>
                  </a:moveTo>
                  <a:cubicBezTo>
                    <a:pt x="1702" y="3265"/>
                    <a:pt x="1702" y="3265"/>
                    <a:pt x="1702" y="3265"/>
                  </a:cubicBezTo>
                  <a:cubicBezTo>
                    <a:pt x="1702" y="3265"/>
                    <a:pt x="1702" y="3265"/>
                    <a:pt x="1702" y="3265"/>
                  </a:cubicBezTo>
                  <a:close/>
                  <a:moveTo>
                    <a:pt x="1216" y="3265"/>
                  </a:moveTo>
                  <a:lnTo>
                    <a:pt x="1216" y="3295"/>
                  </a:lnTo>
                  <a:cubicBezTo>
                    <a:pt x="1186" y="3295"/>
                    <a:pt x="1186" y="3295"/>
                    <a:pt x="1216" y="3265"/>
                  </a:cubicBezTo>
                  <a:close/>
                  <a:moveTo>
                    <a:pt x="1277" y="3295"/>
                  </a:moveTo>
                  <a:cubicBezTo>
                    <a:pt x="1307" y="3295"/>
                    <a:pt x="1307" y="3295"/>
                    <a:pt x="1307" y="3325"/>
                  </a:cubicBezTo>
                  <a:cubicBezTo>
                    <a:pt x="1292" y="3340"/>
                    <a:pt x="1285" y="3348"/>
                    <a:pt x="1281" y="3348"/>
                  </a:cubicBezTo>
                  <a:cubicBezTo>
                    <a:pt x="1277" y="3348"/>
                    <a:pt x="1277" y="3340"/>
                    <a:pt x="1277" y="3325"/>
                  </a:cubicBezTo>
                  <a:cubicBezTo>
                    <a:pt x="1277" y="3295"/>
                    <a:pt x="1277" y="3295"/>
                    <a:pt x="1277" y="3295"/>
                  </a:cubicBezTo>
                  <a:close/>
                  <a:moveTo>
                    <a:pt x="1581" y="316"/>
                  </a:moveTo>
                  <a:cubicBezTo>
                    <a:pt x="1611" y="316"/>
                    <a:pt x="1611" y="316"/>
                    <a:pt x="1611" y="347"/>
                  </a:cubicBezTo>
                  <a:cubicBezTo>
                    <a:pt x="1611" y="397"/>
                    <a:pt x="1611" y="419"/>
                    <a:pt x="1616" y="419"/>
                  </a:cubicBezTo>
                  <a:cubicBezTo>
                    <a:pt x="1620" y="419"/>
                    <a:pt x="1628" y="404"/>
                    <a:pt x="1642" y="377"/>
                  </a:cubicBezTo>
                  <a:cubicBezTo>
                    <a:pt x="1642" y="362"/>
                    <a:pt x="1642" y="354"/>
                    <a:pt x="1645" y="354"/>
                  </a:cubicBezTo>
                  <a:cubicBezTo>
                    <a:pt x="1649" y="354"/>
                    <a:pt x="1657" y="362"/>
                    <a:pt x="1672" y="377"/>
                  </a:cubicBezTo>
                  <a:cubicBezTo>
                    <a:pt x="1672" y="377"/>
                    <a:pt x="1672" y="377"/>
                    <a:pt x="1672" y="347"/>
                  </a:cubicBezTo>
                  <a:cubicBezTo>
                    <a:pt x="1687" y="331"/>
                    <a:pt x="1695" y="324"/>
                    <a:pt x="1699" y="324"/>
                  </a:cubicBezTo>
                  <a:cubicBezTo>
                    <a:pt x="1702" y="324"/>
                    <a:pt x="1702" y="331"/>
                    <a:pt x="1702" y="347"/>
                  </a:cubicBezTo>
                  <a:cubicBezTo>
                    <a:pt x="1702" y="377"/>
                    <a:pt x="1702" y="377"/>
                    <a:pt x="1733" y="377"/>
                  </a:cubicBezTo>
                  <a:cubicBezTo>
                    <a:pt x="1737" y="373"/>
                    <a:pt x="1743" y="371"/>
                    <a:pt x="1749" y="371"/>
                  </a:cubicBezTo>
                  <a:cubicBezTo>
                    <a:pt x="1787" y="371"/>
                    <a:pt x="1854" y="442"/>
                    <a:pt x="1854" y="468"/>
                  </a:cubicBezTo>
                  <a:cubicBezTo>
                    <a:pt x="1854" y="438"/>
                    <a:pt x="1885" y="438"/>
                    <a:pt x="1885" y="438"/>
                  </a:cubicBezTo>
                  <a:lnTo>
                    <a:pt x="1885" y="438"/>
                  </a:lnTo>
                  <a:cubicBezTo>
                    <a:pt x="1870" y="468"/>
                    <a:pt x="1870" y="483"/>
                    <a:pt x="1877" y="483"/>
                  </a:cubicBezTo>
                  <a:cubicBezTo>
                    <a:pt x="1885" y="483"/>
                    <a:pt x="1900" y="468"/>
                    <a:pt x="1915" y="438"/>
                  </a:cubicBezTo>
                  <a:lnTo>
                    <a:pt x="1885" y="407"/>
                  </a:lnTo>
                  <a:cubicBezTo>
                    <a:pt x="1896" y="396"/>
                    <a:pt x="1907" y="389"/>
                    <a:pt x="1915" y="389"/>
                  </a:cubicBezTo>
                  <a:cubicBezTo>
                    <a:pt x="1929" y="389"/>
                    <a:pt x="1935" y="410"/>
                    <a:pt x="1915" y="468"/>
                  </a:cubicBezTo>
                  <a:cubicBezTo>
                    <a:pt x="1897" y="504"/>
                    <a:pt x="1890" y="518"/>
                    <a:pt x="1893" y="518"/>
                  </a:cubicBezTo>
                  <a:cubicBezTo>
                    <a:pt x="1895" y="518"/>
                    <a:pt x="1903" y="511"/>
                    <a:pt x="1915" y="499"/>
                  </a:cubicBezTo>
                  <a:cubicBezTo>
                    <a:pt x="1946" y="468"/>
                    <a:pt x="1961" y="453"/>
                    <a:pt x="1965" y="453"/>
                  </a:cubicBezTo>
                  <a:cubicBezTo>
                    <a:pt x="1968" y="453"/>
                    <a:pt x="1961" y="468"/>
                    <a:pt x="1946" y="499"/>
                  </a:cubicBezTo>
                  <a:cubicBezTo>
                    <a:pt x="1928" y="534"/>
                    <a:pt x="1920" y="549"/>
                    <a:pt x="1924" y="549"/>
                  </a:cubicBezTo>
                  <a:cubicBezTo>
                    <a:pt x="1926" y="549"/>
                    <a:pt x="1933" y="541"/>
                    <a:pt x="1946" y="529"/>
                  </a:cubicBezTo>
                  <a:cubicBezTo>
                    <a:pt x="1991" y="483"/>
                    <a:pt x="2029" y="461"/>
                    <a:pt x="2044" y="461"/>
                  </a:cubicBezTo>
                  <a:cubicBezTo>
                    <a:pt x="2060" y="461"/>
                    <a:pt x="2052" y="483"/>
                    <a:pt x="2006" y="529"/>
                  </a:cubicBezTo>
                  <a:cubicBezTo>
                    <a:pt x="1976" y="590"/>
                    <a:pt x="1946" y="620"/>
                    <a:pt x="1976" y="620"/>
                  </a:cubicBezTo>
                  <a:cubicBezTo>
                    <a:pt x="1976" y="620"/>
                    <a:pt x="2006" y="590"/>
                    <a:pt x="2006" y="559"/>
                  </a:cubicBezTo>
                  <a:cubicBezTo>
                    <a:pt x="2019" y="547"/>
                    <a:pt x="2026" y="539"/>
                    <a:pt x="2031" y="539"/>
                  </a:cubicBezTo>
                  <a:cubicBezTo>
                    <a:pt x="2037" y="539"/>
                    <a:pt x="2037" y="554"/>
                    <a:pt x="2037" y="590"/>
                  </a:cubicBezTo>
                  <a:cubicBezTo>
                    <a:pt x="1998" y="648"/>
                    <a:pt x="1996" y="669"/>
                    <a:pt x="2016" y="669"/>
                  </a:cubicBezTo>
                  <a:cubicBezTo>
                    <a:pt x="2027" y="669"/>
                    <a:pt x="2045" y="662"/>
                    <a:pt x="2067" y="650"/>
                  </a:cubicBezTo>
                  <a:cubicBezTo>
                    <a:pt x="2128" y="650"/>
                    <a:pt x="2158" y="681"/>
                    <a:pt x="2098" y="681"/>
                  </a:cubicBezTo>
                  <a:cubicBezTo>
                    <a:pt x="2037" y="711"/>
                    <a:pt x="2037" y="711"/>
                    <a:pt x="2067" y="711"/>
                  </a:cubicBezTo>
                  <a:cubicBezTo>
                    <a:pt x="2098" y="742"/>
                    <a:pt x="2098" y="742"/>
                    <a:pt x="2128" y="742"/>
                  </a:cubicBezTo>
                  <a:cubicBezTo>
                    <a:pt x="2128" y="742"/>
                    <a:pt x="2139" y="742"/>
                    <a:pt x="2147" y="735"/>
                  </a:cubicBezTo>
                  <a:lnTo>
                    <a:pt x="2147" y="735"/>
                  </a:lnTo>
                  <a:cubicBezTo>
                    <a:pt x="2135" y="766"/>
                    <a:pt x="2135" y="784"/>
                    <a:pt x="2152" y="784"/>
                  </a:cubicBezTo>
                  <a:cubicBezTo>
                    <a:pt x="2161" y="784"/>
                    <a:pt x="2173" y="780"/>
                    <a:pt x="2189" y="772"/>
                  </a:cubicBezTo>
                  <a:cubicBezTo>
                    <a:pt x="2189" y="742"/>
                    <a:pt x="2219" y="742"/>
                    <a:pt x="2219" y="742"/>
                  </a:cubicBezTo>
                  <a:lnTo>
                    <a:pt x="2219" y="772"/>
                  </a:lnTo>
                  <a:cubicBezTo>
                    <a:pt x="2250" y="772"/>
                    <a:pt x="2250" y="802"/>
                    <a:pt x="2250" y="833"/>
                  </a:cubicBezTo>
                  <a:cubicBezTo>
                    <a:pt x="2244" y="839"/>
                    <a:pt x="2239" y="844"/>
                    <a:pt x="2236" y="849"/>
                  </a:cubicBezTo>
                  <a:lnTo>
                    <a:pt x="2236" y="849"/>
                  </a:lnTo>
                  <a:cubicBezTo>
                    <a:pt x="2260" y="832"/>
                    <a:pt x="2285" y="827"/>
                    <a:pt x="2310" y="802"/>
                  </a:cubicBezTo>
                  <a:cubicBezTo>
                    <a:pt x="2341" y="802"/>
                    <a:pt x="2341" y="833"/>
                    <a:pt x="2310" y="833"/>
                  </a:cubicBezTo>
                  <a:cubicBezTo>
                    <a:pt x="2280" y="863"/>
                    <a:pt x="2280" y="863"/>
                    <a:pt x="2280" y="894"/>
                  </a:cubicBezTo>
                  <a:cubicBezTo>
                    <a:pt x="2280" y="894"/>
                    <a:pt x="2293" y="907"/>
                    <a:pt x="2302" y="907"/>
                  </a:cubicBezTo>
                  <a:cubicBezTo>
                    <a:pt x="2307" y="907"/>
                    <a:pt x="2310" y="904"/>
                    <a:pt x="2310" y="894"/>
                  </a:cubicBezTo>
                  <a:cubicBezTo>
                    <a:pt x="2316" y="888"/>
                    <a:pt x="2322" y="885"/>
                    <a:pt x="2328" y="885"/>
                  </a:cubicBezTo>
                  <a:cubicBezTo>
                    <a:pt x="2351" y="885"/>
                    <a:pt x="2371" y="930"/>
                    <a:pt x="2371" y="954"/>
                  </a:cubicBezTo>
                  <a:lnTo>
                    <a:pt x="2462" y="954"/>
                  </a:lnTo>
                  <a:cubicBezTo>
                    <a:pt x="2462" y="954"/>
                    <a:pt x="2462" y="954"/>
                    <a:pt x="2462" y="985"/>
                  </a:cubicBezTo>
                  <a:cubicBezTo>
                    <a:pt x="2445" y="1020"/>
                    <a:pt x="2437" y="1035"/>
                    <a:pt x="2446" y="1035"/>
                  </a:cubicBezTo>
                  <a:cubicBezTo>
                    <a:pt x="2453" y="1035"/>
                    <a:pt x="2468" y="1028"/>
                    <a:pt x="2493" y="1015"/>
                  </a:cubicBezTo>
                  <a:lnTo>
                    <a:pt x="2493" y="1015"/>
                  </a:lnTo>
                  <a:cubicBezTo>
                    <a:pt x="2493" y="1015"/>
                    <a:pt x="2493" y="1015"/>
                    <a:pt x="2493" y="1015"/>
                  </a:cubicBezTo>
                  <a:cubicBezTo>
                    <a:pt x="2523" y="1000"/>
                    <a:pt x="2546" y="992"/>
                    <a:pt x="2557" y="992"/>
                  </a:cubicBezTo>
                  <a:cubicBezTo>
                    <a:pt x="2569" y="992"/>
                    <a:pt x="2569" y="1000"/>
                    <a:pt x="2554" y="1015"/>
                  </a:cubicBezTo>
                  <a:cubicBezTo>
                    <a:pt x="2554" y="1015"/>
                    <a:pt x="2554" y="1029"/>
                    <a:pt x="2563" y="1029"/>
                  </a:cubicBezTo>
                  <a:cubicBezTo>
                    <a:pt x="2567" y="1029"/>
                    <a:pt x="2574" y="1025"/>
                    <a:pt x="2584" y="1015"/>
                  </a:cubicBezTo>
                  <a:lnTo>
                    <a:pt x="2584" y="1015"/>
                  </a:lnTo>
                  <a:cubicBezTo>
                    <a:pt x="2566" y="1051"/>
                    <a:pt x="2559" y="1066"/>
                    <a:pt x="2568" y="1066"/>
                  </a:cubicBezTo>
                  <a:cubicBezTo>
                    <a:pt x="2574" y="1066"/>
                    <a:pt x="2589" y="1058"/>
                    <a:pt x="2614" y="1046"/>
                  </a:cubicBezTo>
                  <a:cubicBezTo>
                    <a:pt x="2614" y="1046"/>
                    <a:pt x="2645" y="1046"/>
                    <a:pt x="2645" y="1076"/>
                  </a:cubicBezTo>
                  <a:cubicBezTo>
                    <a:pt x="2645" y="1076"/>
                    <a:pt x="2645" y="1046"/>
                    <a:pt x="2645" y="1046"/>
                  </a:cubicBezTo>
                  <a:cubicBezTo>
                    <a:pt x="2645" y="1030"/>
                    <a:pt x="2645" y="1023"/>
                    <a:pt x="2649" y="1023"/>
                  </a:cubicBezTo>
                  <a:cubicBezTo>
                    <a:pt x="2652" y="1023"/>
                    <a:pt x="2660" y="1030"/>
                    <a:pt x="2675" y="1046"/>
                  </a:cubicBezTo>
                  <a:cubicBezTo>
                    <a:pt x="2675" y="1046"/>
                    <a:pt x="2645" y="1076"/>
                    <a:pt x="2645" y="1076"/>
                  </a:cubicBezTo>
                  <a:cubicBezTo>
                    <a:pt x="2624" y="1097"/>
                    <a:pt x="2632" y="1132"/>
                    <a:pt x="2649" y="1132"/>
                  </a:cubicBezTo>
                  <a:cubicBezTo>
                    <a:pt x="2656" y="1132"/>
                    <a:pt x="2666" y="1125"/>
                    <a:pt x="2675" y="1106"/>
                  </a:cubicBezTo>
                  <a:lnTo>
                    <a:pt x="2706" y="1137"/>
                  </a:lnTo>
                  <a:cubicBezTo>
                    <a:pt x="2706" y="1152"/>
                    <a:pt x="2706" y="1160"/>
                    <a:pt x="2709" y="1160"/>
                  </a:cubicBezTo>
                  <a:cubicBezTo>
                    <a:pt x="2713" y="1160"/>
                    <a:pt x="2721" y="1152"/>
                    <a:pt x="2736" y="1137"/>
                  </a:cubicBezTo>
                  <a:lnTo>
                    <a:pt x="2766" y="1137"/>
                  </a:lnTo>
                  <a:cubicBezTo>
                    <a:pt x="2736" y="1167"/>
                    <a:pt x="2736" y="1198"/>
                    <a:pt x="2736" y="1198"/>
                  </a:cubicBezTo>
                  <a:cubicBezTo>
                    <a:pt x="2736" y="1198"/>
                    <a:pt x="2736" y="1198"/>
                    <a:pt x="2766" y="1167"/>
                  </a:cubicBezTo>
                  <a:cubicBezTo>
                    <a:pt x="2766" y="1157"/>
                    <a:pt x="2766" y="1154"/>
                    <a:pt x="2767" y="1154"/>
                  </a:cubicBezTo>
                  <a:cubicBezTo>
                    <a:pt x="2770" y="1154"/>
                    <a:pt x="2776" y="1167"/>
                    <a:pt x="2797" y="1167"/>
                  </a:cubicBezTo>
                  <a:cubicBezTo>
                    <a:pt x="2797" y="1167"/>
                    <a:pt x="2766" y="1198"/>
                    <a:pt x="2766" y="1228"/>
                  </a:cubicBezTo>
                  <a:cubicBezTo>
                    <a:pt x="2782" y="1198"/>
                    <a:pt x="2789" y="1190"/>
                    <a:pt x="2793" y="1190"/>
                  </a:cubicBezTo>
                  <a:cubicBezTo>
                    <a:pt x="2797" y="1190"/>
                    <a:pt x="2797" y="1198"/>
                    <a:pt x="2797" y="1198"/>
                  </a:cubicBezTo>
                  <a:cubicBezTo>
                    <a:pt x="2766" y="1228"/>
                    <a:pt x="2797" y="1228"/>
                    <a:pt x="2797" y="1258"/>
                  </a:cubicBezTo>
                  <a:lnTo>
                    <a:pt x="2827" y="1289"/>
                  </a:lnTo>
                  <a:cubicBezTo>
                    <a:pt x="2827" y="1289"/>
                    <a:pt x="2827" y="1289"/>
                    <a:pt x="2857" y="1258"/>
                  </a:cubicBezTo>
                  <a:cubicBezTo>
                    <a:pt x="2857" y="1289"/>
                    <a:pt x="2857" y="1289"/>
                    <a:pt x="2857" y="1289"/>
                  </a:cubicBezTo>
                  <a:cubicBezTo>
                    <a:pt x="2822" y="1324"/>
                    <a:pt x="2828" y="1339"/>
                    <a:pt x="2845" y="1339"/>
                  </a:cubicBezTo>
                  <a:cubicBezTo>
                    <a:pt x="2857" y="1339"/>
                    <a:pt x="2875" y="1332"/>
                    <a:pt x="2888" y="1319"/>
                  </a:cubicBezTo>
                  <a:cubicBezTo>
                    <a:pt x="2897" y="1310"/>
                    <a:pt x="2906" y="1307"/>
                    <a:pt x="2912" y="1307"/>
                  </a:cubicBezTo>
                  <a:cubicBezTo>
                    <a:pt x="2928" y="1307"/>
                    <a:pt x="2931" y="1328"/>
                    <a:pt x="2888" y="1350"/>
                  </a:cubicBezTo>
                  <a:cubicBezTo>
                    <a:pt x="2880" y="1358"/>
                    <a:pt x="2878" y="1362"/>
                    <a:pt x="2881" y="1362"/>
                  </a:cubicBezTo>
                  <a:cubicBezTo>
                    <a:pt x="2890" y="1362"/>
                    <a:pt x="2935" y="1333"/>
                    <a:pt x="2979" y="1289"/>
                  </a:cubicBezTo>
                  <a:lnTo>
                    <a:pt x="3040" y="1228"/>
                  </a:lnTo>
                  <a:lnTo>
                    <a:pt x="3040" y="1228"/>
                  </a:lnTo>
                  <a:lnTo>
                    <a:pt x="2979" y="1319"/>
                  </a:lnTo>
                  <a:cubicBezTo>
                    <a:pt x="2941" y="1377"/>
                    <a:pt x="2926" y="1398"/>
                    <a:pt x="2937" y="1398"/>
                  </a:cubicBezTo>
                  <a:cubicBezTo>
                    <a:pt x="2943" y="1398"/>
                    <a:pt x="2957" y="1391"/>
                    <a:pt x="2979" y="1380"/>
                  </a:cubicBezTo>
                  <a:cubicBezTo>
                    <a:pt x="3009" y="1380"/>
                    <a:pt x="3009" y="1380"/>
                    <a:pt x="2979" y="1410"/>
                  </a:cubicBezTo>
                  <a:cubicBezTo>
                    <a:pt x="2979" y="1410"/>
                    <a:pt x="2979" y="1441"/>
                    <a:pt x="3009" y="1441"/>
                  </a:cubicBezTo>
                  <a:cubicBezTo>
                    <a:pt x="3009" y="1456"/>
                    <a:pt x="3017" y="1464"/>
                    <a:pt x="3025" y="1464"/>
                  </a:cubicBezTo>
                  <a:cubicBezTo>
                    <a:pt x="3032" y="1464"/>
                    <a:pt x="3040" y="1456"/>
                    <a:pt x="3040" y="1441"/>
                  </a:cubicBezTo>
                  <a:lnTo>
                    <a:pt x="3070" y="1471"/>
                  </a:lnTo>
                  <a:cubicBezTo>
                    <a:pt x="3057" y="1497"/>
                    <a:pt x="3055" y="1506"/>
                    <a:pt x="3060" y="1506"/>
                  </a:cubicBezTo>
                  <a:cubicBezTo>
                    <a:pt x="3066" y="1506"/>
                    <a:pt x="3083" y="1489"/>
                    <a:pt x="3101" y="1471"/>
                  </a:cubicBezTo>
                  <a:lnTo>
                    <a:pt x="3131" y="1471"/>
                  </a:lnTo>
                  <a:lnTo>
                    <a:pt x="3101" y="1502"/>
                  </a:lnTo>
                  <a:cubicBezTo>
                    <a:pt x="3070" y="1502"/>
                    <a:pt x="3101" y="1532"/>
                    <a:pt x="3101" y="1532"/>
                  </a:cubicBezTo>
                  <a:cubicBezTo>
                    <a:pt x="3131" y="1562"/>
                    <a:pt x="3131" y="1562"/>
                    <a:pt x="3161" y="1593"/>
                  </a:cubicBezTo>
                  <a:cubicBezTo>
                    <a:pt x="3222" y="1654"/>
                    <a:pt x="3222" y="1654"/>
                    <a:pt x="3283" y="1654"/>
                  </a:cubicBezTo>
                  <a:cubicBezTo>
                    <a:pt x="3253" y="1684"/>
                    <a:pt x="3253" y="1684"/>
                    <a:pt x="3283" y="1684"/>
                  </a:cubicBezTo>
                  <a:cubicBezTo>
                    <a:pt x="3283" y="1684"/>
                    <a:pt x="3283" y="1684"/>
                    <a:pt x="3253" y="1714"/>
                  </a:cubicBezTo>
                  <a:cubicBezTo>
                    <a:pt x="3235" y="1750"/>
                    <a:pt x="3238" y="1765"/>
                    <a:pt x="3250" y="1765"/>
                  </a:cubicBezTo>
                  <a:cubicBezTo>
                    <a:pt x="3258" y="1765"/>
                    <a:pt x="3270" y="1757"/>
                    <a:pt x="3283" y="1745"/>
                  </a:cubicBezTo>
                  <a:cubicBezTo>
                    <a:pt x="3292" y="1736"/>
                    <a:pt x="3298" y="1732"/>
                    <a:pt x="3302" y="1732"/>
                  </a:cubicBezTo>
                  <a:cubicBezTo>
                    <a:pt x="3311" y="1732"/>
                    <a:pt x="3305" y="1754"/>
                    <a:pt x="3283" y="1775"/>
                  </a:cubicBezTo>
                  <a:cubicBezTo>
                    <a:pt x="3253" y="1775"/>
                    <a:pt x="3222" y="1806"/>
                    <a:pt x="3253" y="1806"/>
                  </a:cubicBezTo>
                  <a:cubicBezTo>
                    <a:pt x="3283" y="1806"/>
                    <a:pt x="3313" y="1866"/>
                    <a:pt x="3253" y="1866"/>
                  </a:cubicBezTo>
                  <a:cubicBezTo>
                    <a:pt x="3283" y="1866"/>
                    <a:pt x="3283" y="1897"/>
                    <a:pt x="3283" y="1927"/>
                  </a:cubicBezTo>
                  <a:cubicBezTo>
                    <a:pt x="3283" y="1957"/>
                    <a:pt x="3283" y="1957"/>
                    <a:pt x="3253" y="1957"/>
                  </a:cubicBezTo>
                  <a:cubicBezTo>
                    <a:pt x="3253" y="1988"/>
                    <a:pt x="3313" y="1988"/>
                    <a:pt x="3313" y="2018"/>
                  </a:cubicBezTo>
                  <a:cubicBezTo>
                    <a:pt x="3344" y="2018"/>
                    <a:pt x="3374" y="2018"/>
                    <a:pt x="3344" y="2049"/>
                  </a:cubicBezTo>
                  <a:lnTo>
                    <a:pt x="3313" y="2049"/>
                  </a:lnTo>
                  <a:cubicBezTo>
                    <a:pt x="3283" y="2018"/>
                    <a:pt x="3253" y="2018"/>
                    <a:pt x="3253" y="2018"/>
                  </a:cubicBezTo>
                  <a:lnTo>
                    <a:pt x="3253" y="2018"/>
                  </a:lnTo>
                  <a:cubicBezTo>
                    <a:pt x="3253" y="2049"/>
                    <a:pt x="3253" y="2049"/>
                    <a:pt x="3283" y="2049"/>
                  </a:cubicBezTo>
                  <a:cubicBezTo>
                    <a:pt x="3253" y="2049"/>
                    <a:pt x="3253" y="2049"/>
                    <a:pt x="3253" y="2079"/>
                  </a:cubicBezTo>
                  <a:cubicBezTo>
                    <a:pt x="3222" y="2109"/>
                    <a:pt x="3222" y="2109"/>
                    <a:pt x="3253" y="2140"/>
                  </a:cubicBezTo>
                  <a:cubicBezTo>
                    <a:pt x="3235" y="2134"/>
                    <a:pt x="3220" y="2132"/>
                    <a:pt x="3207" y="2132"/>
                  </a:cubicBezTo>
                  <a:cubicBezTo>
                    <a:pt x="3153" y="2132"/>
                    <a:pt x="3143" y="2176"/>
                    <a:pt x="3192" y="2201"/>
                  </a:cubicBezTo>
                  <a:cubicBezTo>
                    <a:pt x="3222" y="2231"/>
                    <a:pt x="3192" y="2231"/>
                    <a:pt x="3161" y="2231"/>
                  </a:cubicBezTo>
                  <a:cubicBezTo>
                    <a:pt x="3161" y="2246"/>
                    <a:pt x="3154" y="2254"/>
                    <a:pt x="3142" y="2254"/>
                  </a:cubicBezTo>
                  <a:cubicBezTo>
                    <a:pt x="3131" y="2254"/>
                    <a:pt x="3116" y="2246"/>
                    <a:pt x="3101" y="2231"/>
                  </a:cubicBezTo>
                  <a:cubicBezTo>
                    <a:pt x="3080" y="2221"/>
                    <a:pt x="3067" y="2218"/>
                    <a:pt x="3059" y="2218"/>
                  </a:cubicBezTo>
                  <a:cubicBezTo>
                    <a:pt x="3043" y="2218"/>
                    <a:pt x="3050" y="2231"/>
                    <a:pt x="3070" y="2231"/>
                  </a:cubicBezTo>
                  <a:cubicBezTo>
                    <a:pt x="3070" y="2292"/>
                    <a:pt x="3070" y="2292"/>
                    <a:pt x="3040" y="2292"/>
                  </a:cubicBezTo>
                  <a:cubicBezTo>
                    <a:pt x="3070" y="2322"/>
                    <a:pt x="3040" y="2353"/>
                    <a:pt x="3070" y="2353"/>
                  </a:cubicBezTo>
                  <a:cubicBezTo>
                    <a:pt x="3101" y="2383"/>
                    <a:pt x="3131" y="2413"/>
                    <a:pt x="3131" y="2413"/>
                  </a:cubicBezTo>
                  <a:cubicBezTo>
                    <a:pt x="3131" y="2424"/>
                    <a:pt x="3128" y="2427"/>
                    <a:pt x="3123" y="2427"/>
                  </a:cubicBezTo>
                  <a:cubicBezTo>
                    <a:pt x="3114" y="2427"/>
                    <a:pt x="3101" y="2413"/>
                    <a:pt x="3101" y="2413"/>
                  </a:cubicBezTo>
                  <a:cubicBezTo>
                    <a:pt x="3101" y="2383"/>
                    <a:pt x="3101" y="2383"/>
                    <a:pt x="3070" y="2383"/>
                  </a:cubicBezTo>
                  <a:cubicBezTo>
                    <a:pt x="3060" y="2373"/>
                    <a:pt x="3050" y="2370"/>
                    <a:pt x="3041" y="2370"/>
                  </a:cubicBezTo>
                  <a:cubicBezTo>
                    <a:pt x="3023" y="2370"/>
                    <a:pt x="3009" y="2383"/>
                    <a:pt x="3009" y="2383"/>
                  </a:cubicBezTo>
                  <a:cubicBezTo>
                    <a:pt x="3009" y="2383"/>
                    <a:pt x="3009" y="2413"/>
                    <a:pt x="2979" y="2413"/>
                  </a:cubicBezTo>
                  <a:cubicBezTo>
                    <a:pt x="2949" y="2413"/>
                    <a:pt x="2949" y="2413"/>
                    <a:pt x="2949" y="2444"/>
                  </a:cubicBezTo>
                  <a:lnTo>
                    <a:pt x="2979" y="2444"/>
                  </a:lnTo>
                  <a:cubicBezTo>
                    <a:pt x="2931" y="2444"/>
                    <a:pt x="2883" y="2482"/>
                    <a:pt x="2880" y="2528"/>
                  </a:cubicBezTo>
                  <a:lnTo>
                    <a:pt x="2880" y="2528"/>
                  </a:lnTo>
                  <a:cubicBezTo>
                    <a:pt x="2874" y="2523"/>
                    <a:pt x="2869" y="2522"/>
                    <a:pt x="2865" y="2522"/>
                  </a:cubicBezTo>
                  <a:cubicBezTo>
                    <a:pt x="2854" y="2522"/>
                    <a:pt x="2847" y="2535"/>
                    <a:pt x="2827" y="2535"/>
                  </a:cubicBezTo>
                  <a:cubicBezTo>
                    <a:pt x="2827" y="2535"/>
                    <a:pt x="2827" y="2596"/>
                    <a:pt x="2797" y="2626"/>
                  </a:cubicBezTo>
                  <a:cubicBezTo>
                    <a:pt x="2766" y="2657"/>
                    <a:pt x="2766" y="2657"/>
                    <a:pt x="2766" y="2687"/>
                  </a:cubicBezTo>
                  <a:lnTo>
                    <a:pt x="2736" y="2687"/>
                  </a:lnTo>
                  <a:cubicBezTo>
                    <a:pt x="2736" y="2657"/>
                    <a:pt x="2736" y="2657"/>
                    <a:pt x="2706" y="2657"/>
                  </a:cubicBezTo>
                  <a:cubicBezTo>
                    <a:pt x="2706" y="2687"/>
                    <a:pt x="2736" y="2687"/>
                    <a:pt x="2766" y="2717"/>
                  </a:cubicBezTo>
                  <a:cubicBezTo>
                    <a:pt x="2766" y="2748"/>
                    <a:pt x="2766" y="2748"/>
                    <a:pt x="2736" y="2748"/>
                  </a:cubicBezTo>
                  <a:cubicBezTo>
                    <a:pt x="2706" y="2748"/>
                    <a:pt x="2675" y="2748"/>
                    <a:pt x="2675" y="2809"/>
                  </a:cubicBezTo>
                  <a:lnTo>
                    <a:pt x="2645" y="2809"/>
                  </a:lnTo>
                  <a:cubicBezTo>
                    <a:pt x="2632" y="2796"/>
                    <a:pt x="2620" y="2789"/>
                    <a:pt x="2611" y="2789"/>
                  </a:cubicBezTo>
                  <a:cubicBezTo>
                    <a:pt x="2600" y="2789"/>
                    <a:pt x="2597" y="2803"/>
                    <a:pt x="2614" y="2839"/>
                  </a:cubicBezTo>
                  <a:cubicBezTo>
                    <a:pt x="2614" y="2839"/>
                    <a:pt x="2614" y="2839"/>
                    <a:pt x="2584" y="2809"/>
                  </a:cubicBezTo>
                  <a:cubicBezTo>
                    <a:pt x="2569" y="2809"/>
                    <a:pt x="2554" y="2801"/>
                    <a:pt x="2546" y="2801"/>
                  </a:cubicBezTo>
                  <a:cubicBezTo>
                    <a:pt x="2538" y="2801"/>
                    <a:pt x="2538" y="2809"/>
                    <a:pt x="2554" y="2839"/>
                  </a:cubicBezTo>
                  <a:cubicBezTo>
                    <a:pt x="2584" y="2869"/>
                    <a:pt x="2554" y="2900"/>
                    <a:pt x="2523" y="2900"/>
                  </a:cubicBezTo>
                  <a:cubicBezTo>
                    <a:pt x="2523" y="2900"/>
                    <a:pt x="2508" y="2900"/>
                    <a:pt x="2510" y="2910"/>
                  </a:cubicBezTo>
                  <a:lnTo>
                    <a:pt x="2510" y="2910"/>
                  </a:lnTo>
                  <a:cubicBezTo>
                    <a:pt x="2509" y="2910"/>
                    <a:pt x="2508" y="2910"/>
                    <a:pt x="2507" y="2910"/>
                  </a:cubicBezTo>
                  <a:cubicBezTo>
                    <a:pt x="2498" y="2910"/>
                    <a:pt x="2505" y="2925"/>
                    <a:pt x="2523" y="2961"/>
                  </a:cubicBezTo>
                  <a:lnTo>
                    <a:pt x="2493" y="2961"/>
                  </a:lnTo>
                  <a:cubicBezTo>
                    <a:pt x="2462" y="2961"/>
                    <a:pt x="2462" y="3021"/>
                    <a:pt x="2402" y="3052"/>
                  </a:cubicBezTo>
                  <a:cubicBezTo>
                    <a:pt x="2341" y="3082"/>
                    <a:pt x="2310" y="3113"/>
                    <a:pt x="2341" y="3143"/>
                  </a:cubicBezTo>
                  <a:cubicBezTo>
                    <a:pt x="2341" y="3158"/>
                    <a:pt x="2341" y="3166"/>
                    <a:pt x="2337" y="3166"/>
                  </a:cubicBezTo>
                  <a:cubicBezTo>
                    <a:pt x="2333" y="3166"/>
                    <a:pt x="2326" y="3158"/>
                    <a:pt x="2310" y="3143"/>
                  </a:cubicBezTo>
                  <a:cubicBezTo>
                    <a:pt x="2295" y="3128"/>
                    <a:pt x="2288" y="3120"/>
                    <a:pt x="2284" y="3120"/>
                  </a:cubicBezTo>
                  <a:cubicBezTo>
                    <a:pt x="2280" y="3120"/>
                    <a:pt x="2280" y="3128"/>
                    <a:pt x="2280" y="3143"/>
                  </a:cubicBezTo>
                  <a:cubicBezTo>
                    <a:pt x="2250" y="3143"/>
                    <a:pt x="2250" y="3143"/>
                    <a:pt x="2250" y="3113"/>
                  </a:cubicBezTo>
                  <a:cubicBezTo>
                    <a:pt x="2250" y="3143"/>
                    <a:pt x="2250" y="3143"/>
                    <a:pt x="2219" y="3143"/>
                  </a:cubicBezTo>
                  <a:cubicBezTo>
                    <a:pt x="2219" y="3179"/>
                    <a:pt x="2219" y="3193"/>
                    <a:pt x="2213" y="3193"/>
                  </a:cubicBezTo>
                  <a:cubicBezTo>
                    <a:pt x="2209" y="3193"/>
                    <a:pt x="2201" y="3186"/>
                    <a:pt x="2189" y="3173"/>
                  </a:cubicBezTo>
                  <a:cubicBezTo>
                    <a:pt x="2189" y="3152"/>
                    <a:pt x="2174" y="3130"/>
                    <a:pt x="2165" y="3130"/>
                  </a:cubicBezTo>
                  <a:cubicBezTo>
                    <a:pt x="2161" y="3130"/>
                    <a:pt x="2158" y="3134"/>
                    <a:pt x="2158" y="3143"/>
                  </a:cubicBezTo>
                  <a:cubicBezTo>
                    <a:pt x="2189" y="3173"/>
                    <a:pt x="2158" y="3173"/>
                    <a:pt x="2158" y="3204"/>
                  </a:cubicBezTo>
                  <a:lnTo>
                    <a:pt x="2128" y="3204"/>
                  </a:lnTo>
                  <a:cubicBezTo>
                    <a:pt x="2128" y="3195"/>
                    <a:pt x="2123" y="3191"/>
                    <a:pt x="2115" y="3191"/>
                  </a:cubicBezTo>
                  <a:cubicBezTo>
                    <a:pt x="2098" y="3191"/>
                    <a:pt x="2067" y="3213"/>
                    <a:pt x="2067" y="3234"/>
                  </a:cubicBezTo>
                  <a:cubicBezTo>
                    <a:pt x="2067" y="3219"/>
                    <a:pt x="2060" y="3211"/>
                    <a:pt x="2052" y="3211"/>
                  </a:cubicBezTo>
                  <a:cubicBezTo>
                    <a:pt x="2044" y="3211"/>
                    <a:pt x="2037" y="3219"/>
                    <a:pt x="2037" y="3234"/>
                  </a:cubicBezTo>
                  <a:cubicBezTo>
                    <a:pt x="2037" y="3243"/>
                    <a:pt x="2034" y="3247"/>
                    <a:pt x="2031" y="3247"/>
                  </a:cubicBezTo>
                  <a:cubicBezTo>
                    <a:pt x="2022" y="3247"/>
                    <a:pt x="2006" y="3225"/>
                    <a:pt x="2006" y="3204"/>
                  </a:cubicBezTo>
                  <a:cubicBezTo>
                    <a:pt x="2006" y="3173"/>
                    <a:pt x="2006" y="3173"/>
                    <a:pt x="1976" y="3173"/>
                  </a:cubicBezTo>
                  <a:cubicBezTo>
                    <a:pt x="1976" y="3204"/>
                    <a:pt x="1946" y="3204"/>
                    <a:pt x="1915" y="3204"/>
                  </a:cubicBezTo>
                  <a:cubicBezTo>
                    <a:pt x="1854" y="3234"/>
                    <a:pt x="1854" y="3265"/>
                    <a:pt x="1854" y="3325"/>
                  </a:cubicBezTo>
                  <a:lnTo>
                    <a:pt x="1854" y="3386"/>
                  </a:lnTo>
                  <a:lnTo>
                    <a:pt x="1824" y="3325"/>
                  </a:lnTo>
                  <a:cubicBezTo>
                    <a:pt x="1824" y="3295"/>
                    <a:pt x="1824" y="3234"/>
                    <a:pt x="1824" y="3234"/>
                  </a:cubicBezTo>
                  <a:cubicBezTo>
                    <a:pt x="1794" y="3234"/>
                    <a:pt x="1794" y="3265"/>
                    <a:pt x="1794" y="3295"/>
                  </a:cubicBezTo>
                  <a:cubicBezTo>
                    <a:pt x="1809" y="3310"/>
                    <a:pt x="1809" y="3318"/>
                    <a:pt x="1801" y="3318"/>
                  </a:cubicBezTo>
                  <a:cubicBezTo>
                    <a:pt x="1794" y="3318"/>
                    <a:pt x="1778" y="3310"/>
                    <a:pt x="1763" y="3295"/>
                  </a:cubicBezTo>
                  <a:cubicBezTo>
                    <a:pt x="1763" y="3280"/>
                    <a:pt x="1756" y="3272"/>
                    <a:pt x="1748" y="3272"/>
                  </a:cubicBezTo>
                  <a:cubicBezTo>
                    <a:pt x="1740" y="3272"/>
                    <a:pt x="1733" y="3280"/>
                    <a:pt x="1733" y="3295"/>
                  </a:cubicBezTo>
                  <a:cubicBezTo>
                    <a:pt x="1733" y="3295"/>
                    <a:pt x="1702" y="3295"/>
                    <a:pt x="1702" y="3265"/>
                  </a:cubicBezTo>
                  <a:cubicBezTo>
                    <a:pt x="1702" y="3265"/>
                    <a:pt x="1702" y="3265"/>
                    <a:pt x="1702" y="3295"/>
                  </a:cubicBezTo>
                  <a:cubicBezTo>
                    <a:pt x="1702" y="3310"/>
                    <a:pt x="1695" y="3318"/>
                    <a:pt x="1687" y="3318"/>
                  </a:cubicBezTo>
                  <a:cubicBezTo>
                    <a:pt x="1680" y="3318"/>
                    <a:pt x="1672" y="3310"/>
                    <a:pt x="1672" y="3295"/>
                  </a:cubicBezTo>
                  <a:cubicBezTo>
                    <a:pt x="1654" y="3259"/>
                    <a:pt x="1636" y="3245"/>
                    <a:pt x="1625" y="3245"/>
                  </a:cubicBezTo>
                  <a:cubicBezTo>
                    <a:pt x="1616" y="3245"/>
                    <a:pt x="1611" y="3252"/>
                    <a:pt x="1611" y="3265"/>
                  </a:cubicBezTo>
                  <a:cubicBezTo>
                    <a:pt x="1611" y="3295"/>
                    <a:pt x="1611" y="3295"/>
                    <a:pt x="1611" y="3295"/>
                  </a:cubicBezTo>
                  <a:cubicBezTo>
                    <a:pt x="1581" y="3295"/>
                    <a:pt x="1581" y="3295"/>
                    <a:pt x="1581" y="3325"/>
                  </a:cubicBezTo>
                  <a:lnTo>
                    <a:pt x="1550" y="3325"/>
                  </a:lnTo>
                  <a:cubicBezTo>
                    <a:pt x="1520" y="3325"/>
                    <a:pt x="1550" y="3295"/>
                    <a:pt x="1550" y="3295"/>
                  </a:cubicBezTo>
                  <a:lnTo>
                    <a:pt x="1550" y="3265"/>
                  </a:lnTo>
                  <a:cubicBezTo>
                    <a:pt x="1520" y="3265"/>
                    <a:pt x="1520" y="3265"/>
                    <a:pt x="1490" y="3295"/>
                  </a:cubicBezTo>
                  <a:cubicBezTo>
                    <a:pt x="1490" y="3284"/>
                    <a:pt x="1490" y="3273"/>
                    <a:pt x="1490" y="3265"/>
                  </a:cubicBezTo>
                  <a:cubicBezTo>
                    <a:pt x="1481" y="3273"/>
                    <a:pt x="1474" y="3277"/>
                    <a:pt x="1470" y="3277"/>
                  </a:cubicBezTo>
                  <a:cubicBezTo>
                    <a:pt x="1459" y="3277"/>
                    <a:pt x="1459" y="3256"/>
                    <a:pt x="1459" y="3234"/>
                  </a:cubicBezTo>
                  <a:cubicBezTo>
                    <a:pt x="1474" y="3219"/>
                    <a:pt x="1482" y="3211"/>
                    <a:pt x="1478" y="3211"/>
                  </a:cubicBezTo>
                  <a:cubicBezTo>
                    <a:pt x="1474" y="3211"/>
                    <a:pt x="1459" y="3219"/>
                    <a:pt x="1429" y="3234"/>
                  </a:cubicBezTo>
                  <a:cubicBezTo>
                    <a:pt x="1409" y="3234"/>
                    <a:pt x="1388" y="3248"/>
                    <a:pt x="1368" y="3248"/>
                  </a:cubicBezTo>
                  <a:cubicBezTo>
                    <a:pt x="1358" y="3248"/>
                    <a:pt x="1348" y="3244"/>
                    <a:pt x="1338" y="3234"/>
                  </a:cubicBezTo>
                  <a:cubicBezTo>
                    <a:pt x="1277" y="3234"/>
                    <a:pt x="1277" y="3234"/>
                    <a:pt x="1277" y="3204"/>
                  </a:cubicBezTo>
                  <a:cubicBezTo>
                    <a:pt x="1277" y="3191"/>
                    <a:pt x="1277" y="3181"/>
                    <a:pt x="1277" y="3173"/>
                  </a:cubicBezTo>
                  <a:cubicBezTo>
                    <a:pt x="1259" y="3209"/>
                    <a:pt x="1252" y="3224"/>
                    <a:pt x="1243" y="3224"/>
                  </a:cubicBezTo>
                  <a:cubicBezTo>
                    <a:pt x="1236" y="3224"/>
                    <a:pt x="1229" y="3216"/>
                    <a:pt x="1216" y="3204"/>
                  </a:cubicBezTo>
                  <a:cubicBezTo>
                    <a:pt x="1206" y="3194"/>
                    <a:pt x="1196" y="3190"/>
                    <a:pt x="1187" y="3190"/>
                  </a:cubicBezTo>
                  <a:cubicBezTo>
                    <a:pt x="1169" y="3190"/>
                    <a:pt x="1155" y="3204"/>
                    <a:pt x="1155" y="3204"/>
                  </a:cubicBezTo>
                  <a:cubicBezTo>
                    <a:pt x="1155" y="3234"/>
                    <a:pt x="1155" y="3234"/>
                    <a:pt x="1155" y="3234"/>
                  </a:cubicBezTo>
                  <a:cubicBezTo>
                    <a:pt x="1155" y="3260"/>
                    <a:pt x="1150" y="3269"/>
                    <a:pt x="1144" y="3269"/>
                  </a:cubicBezTo>
                  <a:cubicBezTo>
                    <a:pt x="1135" y="3269"/>
                    <a:pt x="1125" y="3252"/>
                    <a:pt x="1125" y="3234"/>
                  </a:cubicBezTo>
                  <a:lnTo>
                    <a:pt x="1125" y="3265"/>
                  </a:lnTo>
                  <a:lnTo>
                    <a:pt x="1095" y="3265"/>
                  </a:lnTo>
                  <a:cubicBezTo>
                    <a:pt x="1095" y="3265"/>
                    <a:pt x="1095" y="3265"/>
                    <a:pt x="1095" y="3234"/>
                  </a:cubicBezTo>
                  <a:lnTo>
                    <a:pt x="1125" y="3234"/>
                  </a:lnTo>
                  <a:cubicBezTo>
                    <a:pt x="1125" y="3234"/>
                    <a:pt x="1125" y="3204"/>
                    <a:pt x="1125" y="3173"/>
                  </a:cubicBezTo>
                  <a:cubicBezTo>
                    <a:pt x="1155" y="3143"/>
                    <a:pt x="1155" y="3113"/>
                    <a:pt x="1155" y="3113"/>
                  </a:cubicBezTo>
                  <a:cubicBezTo>
                    <a:pt x="1125" y="3113"/>
                    <a:pt x="1125" y="3113"/>
                    <a:pt x="1125" y="3143"/>
                  </a:cubicBezTo>
                  <a:cubicBezTo>
                    <a:pt x="1125" y="3173"/>
                    <a:pt x="1125" y="3173"/>
                    <a:pt x="1095" y="3173"/>
                  </a:cubicBezTo>
                  <a:cubicBezTo>
                    <a:pt x="1095" y="3158"/>
                    <a:pt x="1095" y="3151"/>
                    <a:pt x="1091" y="3151"/>
                  </a:cubicBezTo>
                  <a:cubicBezTo>
                    <a:pt x="1087" y="3151"/>
                    <a:pt x="1079" y="3158"/>
                    <a:pt x="1064" y="3173"/>
                  </a:cubicBezTo>
                  <a:cubicBezTo>
                    <a:pt x="1049" y="3189"/>
                    <a:pt x="1041" y="3196"/>
                    <a:pt x="1038" y="3196"/>
                  </a:cubicBezTo>
                  <a:cubicBezTo>
                    <a:pt x="1034" y="3196"/>
                    <a:pt x="1034" y="3189"/>
                    <a:pt x="1034" y="3173"/>
                  </a:cubicBezTo>
                  <a:cubicBezTo>
                    <a:pt x="1034" y="3143"/>
                    <a:pt x="1003" y="3143"/>
                    <a:pt x="1003" y="3143"/>
                  </a:cubicBezTo>
                  <a:cubicBezTo>
                    <a:pt x="1003" y="3143"/>
                    <a:pt x="1003" y="3143"/>
                    <a:pt x="1034" y="3113"/>
                  </a:cubicBezTo>
                  <a:cubicBezTo>
                    <a:pt x="1034" y="3102"/>
                    <a:pt x="1034" y="3091"/>
                    <a:pt x="1034" y="3082"/>
                  </a:cubicBezTo>
                  <a:cubicBezTo>
                    <a:pt x="1031" y="3085"/>
                    <a:pt x="1027" y="3086"/>
                    <a:pt x="1021" y="3086"/>
                  </a:cubicBezTo>
                  <a:cubicBezTo>
                    <a:pt x="967" y="3086"/>
                    <a:pt x="791" y="2958"/>
                    <a:pt x="791" y="2930"/>
                  </a:cubicBezTo>
                  <a:cubicBezTo>
                    <a:pt x="791" y="2909"/>
                    <a:pt x="775" y="2887"/>
                    <a:pt x="766" y="2887"/>
                  </a:cubicBezTo>
                  <a:cubicBezTo>
                    <a:pt x="763" y="2887"/>
                    <a:pt x="760" y="2891"/>
                    <a:pt x="760" y="2900"/>
                  </a:cubicBezTo>
                  <a:cubicBezTo>
                    <a:pt x="752" y="2908"/>
                    <a:pt x="744" y="2912"/>
                    <a:pt x="735" y="2912"/>
                  </a:cubicBezTo>
                  <a:cubicBezTo>
                    <a:pt x="711" y="2912"/>
                    <a:pt x="683" y="2883"/>
                    <a:pt x="639" y="2839"/>
                  </a:cubicBezTo>
                  <a:cubicBezTo>
                    <a:pt x="608" y="2778"/>
                    <a:pt x="578" y="2748"/>
                    <a:pt x="547" y="2748"/>
                  </a:cubicBezTo>
                  <a:cubicBezTo>
                    <a:pt x="547" y="2748"/>
                    <a:pt x="547" y="2748"/>
                    <a:pt x="547" y="2717"/>
                  </a:cubicBezTo>
                  <a:cubicBezTo>
                    <a:pt x="517" y="2717"/>
                    <a:pt x="487" y="2717"/>
                    <a:pt x="487" y="2687"/>
                  </a:cubicBezTo>
                  <a:cubicBezTo>
                    <a:pt x="477" y="2697"/>
                    <a:pt x="470" y="2700"/>
                    <a:pt x="466" y="2700"/>
                  </a:cubicBezTo>
                  <a:cubicBezTo>
                    <a:pt x="460" y="2700"/>
                    <a:pt x="466" y="2687"/>
                    <a:pt x="487" y="2687"/>
                  </a:cubicBezTo>
                  <a:cubicBezTo>
                    <a:pt x="517" y="2687"/>
                    <a:pt x="517" y="2657"/>
                    <a:pt x="517" y="2657"/>
                  </a:cubicBezTo>
                  <a:cubicBezTo>
                    <a:pt x="517" y="2646"/>
                    <a:pt x="514" y="2643"/>
                    <a:pt x="508" y="2643"/>
                  </a:cubicBezTo>
                  <a:cubicBezTo>
                    <a:pt x="497" y="2643"/>
                    <a:pt x="477" y="2657"/>
                    <a:pt x="456" y="2657"/>
                  </a:cubicBezTo>
                  <a:cubicBezTo>
                    <a:pt x="446" y="2667"/>
                    <a:pt x="439" y="2670"/>
                    <a:pt x="435" y="2670"/>
                  </a:cubicBezTo>
                  <a:cubicBezTo>
                    <a:pt x="426" y="2670"/>
                    <a:pt x="426" y="2657"/>
                    <a:pt x="426" y="2657"/>
                  </a:cubicBezTo>
                  <a:cubicBezTo>
                    <a:pt x="426" y="2657"/>
                    <a:pt x="426" y="2657"/>
                    <a:pt x="456" y="2626"/>
                  </a:cubicBezTo>
                  <a:lnTo>
                    <a:pt x="517" y="2626"/>
                  </a:lnTo>
                  <a:lnTo>
                    <a:pt x="517" y="2596"/>
                  </a:lnTo>
                  <a:cubicBezTo>
                    <a:pt x="507" y="2606"/>
                    <a:pt x="500" y="2609"/>
                    <a:pt x="496" y="2609"/>
                  </a:cubicBezTo>
                  <a:cubicBezTo>
                    <a:pt x="487" y="2609"/>
                    <a:pt x="487" y="2596"/>
                    <a:pt x="487" y="2596"/>
                  </a:cubicBezTo>
                  <a:cubicBezTo>
                    <a:pt x="456" y="2596"/>
                    <a:pt x="456" y="2596"/>
                    <a:pt x="517" y="2565"/>
                  </a:cubicBezTo>
                  <a:lnTo>
                    <a:pt x="487" y="2535"/>
                  </a:lnTo>
                  <a:cubicBezTo>
                    <a:pt x="517" y="2505"/>
                    <a:pt x="456" y="2505"/>
                    <a:pt x="426" y="2505"/>
                  </a:cubicBezTo>
                  <a:cubicBezTo>
                    <a:pt x="487" y="2474"/>
                    <a:pt x="487" y="2474"/>
                    <a:pt x="426" y="2474"/>
                  </a:cubicBezTo>
                  <a:cubicBezTo>
                    <a:pt x="416" y="2484"/>
                    <a:pt x="409" y="2488"/>
                    <a:pt x="406" y="2488"/>
                  </a:cubicBezTo>
                  <a:cubicBezTo>
                    <a:pt x="399" y="2488"/>
                    <a:pt x="406" y="2474"/>
                    <a:pt x="426" y="2474"/>
                  </a:cubicBezTo>
                  <a:cubicBezTo>
                    <a:pt x="426" y="2444"/>
                    <a:pt x="426" y="2444"/>
                    <a:pt x="426" y="2413"/>
                  </a:cubicBezTo>
                  <a:cubicBezTo>
                    <a:pt x="395" y="2413"/>
                    <a:pt x="365" y="2353"/>
                    <a:pt x="365" y="2261"/>
                  </a:cubicBezTo>
                  <a:cubicBezTo>
                    <a:pt x="335" y="2170"/>
                    <a:pt x="335" y="2109"/>
                    <a:pt x="304" y="2109"/>
                  </a:cubicBezTo>
                  <a:cubicBezTo>
                    <a:pt x="304" y="2109"/>
                    <a:pt x="304" y="2109"/>
                    <a:pt x="335" y="2079"/>
                  </a:cubicBezTo>
                  <a:lnTo>
                    <a:pt x="304" y="2079"/>
                  </a:lnTo>
                  <a:cubicBezTo>
                    <a:pt x="274" y="2049"/>
                    <a:pt x="243" y="2049"/>
                    <a:pt x="304" y="2049"/>
                  </a:cubicBezTo>
                  <a:cubicBezTo>
                    <a:pt x="335" y="2049"/>
                    <a:pt x="335" y="2018"/>
                    <a:pt x="335" y="1988"/>
                  </a:cubicBezTo>
                  <a:cubicBezTo>
                    <a:pt x="335" y="1957"/>
                    <a:pt x="335" y="1927"/>
                    <a:pt x="304" y="1927"/>
                  </a:cubicBezTo>
                  <a:cubicBezTo>
                    <a:pt x="274" y="1897"/>
                    <a:pt x="274" y="1897"/>
                    <a:pt x="304" y="1897"/>
                  </a:cubicBezTo>
                  <a:cubicBezTo>
                    <a:pt x="316" y="1903"/>
                    <a:pt x="326" y="1905"/>
                    <a:pt x="336" y="1905"/>
                  </a:cubicBezTo>
                  <a:cubicBezTo>
                    <a:pt x="374" y="1905"/>
                    <a:pt x="390" y="1861"/>
                    <a:pt x="365" y="1836"/>
                  </a:cubicBezTo>
                  <a:cubicBezTo>
                    <a:pt x="365" y="1806"/>
                    <a:pt x="365" y="1806"/>
                    <a:pt x="395" y="1806"/>
                  </a:cubicBezTo>
                  <a:cubicBezTo>
                    <a:pt x="395" y="1806"/>
                    <a:pt x="395" y="1806"/>
                    <a:pt x="365" y="1745"/>
                  </a:cubicBezTo>
                  <a:cubicBezTo>
                    <a:pt x="365" y="1745"/>
                    <a:pt x="365" y="1714"/>
                    <a:pt x="395" y="1684"/>
                  </a:cubicBezTo>
                  <a:cubicBezTo>
                    <a:pt x="395" y="1654"/>
                    <a:pt x="365" y="1623"/>
                    <a:pt x="365" y="1623"/>
                  </a:cubicBezTo>
                  <a:cubicBezTo>
                    <a:pt x="395" y="1623"/>
                    <a:pt x="426" y="1593"/>
                    <a:pt x="456" y="1502"/>
                  </a:cubicBezTo>
                  <a:cubicBezTo>
                    <a:pt x="456" y="1452"/>
                    <a:pt x="497" y="1402"/>
                    <a:pt x="528" y="1402"/>
                  </a:cubicBezTo>
                  <a:cubicBezTo>
                    <a:pt x="535" y="1402"/>
                    <a:pt x="542" y="1405"/>
                    <a:pt x="547" y="1410"/>
                  </a:cubicBezTo>
                  <a:cubicBezTo>
                    <a:pt x="547" y="1410"/>
                    <a:pt x="547" y="1380"/>
                    <a:pt x="517" y="1350"/>
                  </a:cubicBezTo>
                  <a:cubicBezTo>
                    <a:pt x="456" y="1319"/>
                    <a:pt x="487" y="1319"/>
                    <a:pt x="517" y="1319"/>
                  </a:cubicBezTo>
                  <a:cubicBezTo>
                    <a:pt x="533" y="1327"/>
                    <a:pt x="545" y="1331"/>
                    <a:pt x="553" y="1331"/>
                  </a:cubicBezTo>
                  <a:cubicBezTo>
                    <a:pt x="576" y="1331"/>
                    <a:pt x="570" y="1303"/>
                    <a:pt x="547" y="1258"/>
                  </a:cubicBezTo>
                  <a:lnTo>
                    <a:pt x="547" y="1258"/>
                  </a:lnTo>
                  <a:cubicBezTo>
                    <a:pt x="578" y="1289"/>
                    <a:pt x="547" y="1289"/>
                    <a:pt x="578" y="1289"/>
                  </a:cubicBezTo>
                  <a:cubicBezTo>
                    <a:pt x="589" y="1295"/>
                    <a:pt x="598" y="1297"/>
                    <a:pt x="603" y="1297"/>
                  </a:cubicBezTo>
                  <a:cubicBezTo>
                    <a:pt x="627" y="1297"/>
                    <a:pt x="602" y="1253"/>
                    <a:pt x="578" y="1228"/>
                  </a:cubicBezTo>
                  <a:lnTo>
                    <a:pt x="639" y="1228"/>
                  </a:lnTo>
                  <a:cubicBezTo>
                    <a:pt x="639" y="1215"/>
                    <a:pt x="639" y="1208"/>
                    <a:pt x="641" y="1208"/>
                  </a:cubicBezTo>
                  <a:cubicBezTo>
                    <a:pt x="644" y="1208"/>
                    <a:pt x="651" y="1223"/>
                    <a:pt x="669" y="1258"/>
                  </a:cubicBezTo>
                  <a:cubicBezTo>
                    <a:pt x="699" y="1258"/>
                    <a:pt x="730" y="1289"/>
                    <a:pt x="730" y="1289"/>
                  </a:cubicBezTo>
                  <a:cubicBezTo>
                    <a:pt x="730" y="1258"/>
                    <a:pt x="730" y="1258"/>
                    <a:pt x="699" y="1228"/>
                  </a:cubicBezTo>
                  <a:cubicBezTo>
                    <a:pt x="699" y="1228"/>
                    <a:pt x="699" y="1198"/>
                    <a:pt x="699" y="1198"/>
                  </a:cubicBezTo>
                  <a:cubicBezTo>
                    <a:pt x="669" y="1167"/>
                    <a:pt x="669" y="1167"/>
                    <a:pt x="669" y="1167"/>
                  </a:cubicBezTo>
                  <a:cubicBezTo>
                    <a:pt x="699" y="1167"/>
                    <a:pt x="699" y="1137"/>
                    <a:pt x="669" y="1137"/>
                  </a:cubicBezTo>
                  <a:cubicBezTo>
                    <a:pt x="639" y="1106"/>
                    <a:pt x="608" y="1106"/>
                    <a:pt x="608" y="1076"/>
                  </a:cubicBezTo>
                  <a:lnTo>
                    <a:pt x="608" y="1076"/>
                  </a:lnTo>
                  <a:cubicBezTo>
                    <a:pt x="608" y="1076"/>
                    <a:pt x="622" y="1090"/>
                    <a:pt x="631" y="1090"/>
                  </a:cubicBezTo>
                  <a:cubicBezTo>
                    <a:pt x="635" y="1090"/>
                    <a:pt x="639" y="1086"/>
                    <a:pt x="639" y="1076"/>
                  </a:cubicBezTo>
                  <a:lnTo>
                    <a:pt x="669" y="1076"/>
                  </a:lnTo>
                  <a:cubicBezTo>
                    <a:pt x="699" y="1106"/>
                    <a:pt x="722" y="1122"/>
                    <a:pt x="730" y="1122"/>
                  </a:cubicBezTo>
                  <a:cubicBezTo>
                    <a:pt x="737" y="1122"/>
                    <a:pt x="730" y="1106"/>
                    <a:pt x="699" y="1076"/>
                  </a:cubicBezTo>
                  <a:cubicBezTo>
                    <a:pt x="646" y="1040"/>
                    <a:pt x="624" y="1026"/>
                    <a:pt x="627" y="1026"/>
                  </a:cubicBezTo>
                  <a:cubicBezTo>
                    <a:pt x="629" y="1026"/>
                    <a:pt x="644" y="1033"/>
                    <a:pt x="669" y="1046"/>
                  </a:cubicBezTo>
                  <a:cubicBezTo>
                    <a:pt x="730" y="1076"/>
                    <a:pt x="730" y="1076"/>
                    <a:pt x="730" y="1076"/>
                  </a:cubicBezTo>
                  <a:cubicBezTo>
                    <a:pt x="730" y="1061"/>
                    <a:pt x="730" y="1053"/>
                    <a:pt x="734" y="1053"/>
                  </a:cubicBezTo>
                  <a:cubicBezTo>
                    <a:pt x="737" y="1053"/>
                    <a:pt x="745" y="1061"/>
                    <a:pt x="760" y="1076"/>
                  </a:cubicBezTo>
                  <a:cubicBezTo>
                    <a:pt x="791" y="1106"/>
                    <a:pt x="821" y="1106"/>
                    <a:pt x="821" y="1106"/>
                  </a:cubicBezTo>
                  <a:cubicBezTo>
                    <a:pt x="821" y="1106"/>
                    <a:pt x="821" y="1106"/>
                    <a:pt x="791" y="1076"/>
                  </a:cubicBezTo>
                  <a:cubicBezTo>
                    <a:pt x="770" y="1076"/>
                    <a:pt x="777" y="1063"/>
                    <a:pt x="802" y="1063"/>
                  </a:cubicBezTo>
                  <a:cubicBezTo>
                    <a:pt x="814" y="1063"/>
                    <a:pt x="831" y="1066"/>
                    <a:pt x="851" y="1076"/>
                  </a:cubicBezTo>
                  <a:cubicBezTo>
                    <a:pt x="882" y="1076"/>
                    <a:pt x="882" y="1076"/>
                    <a:pt x="821" y="1046"/>
                  </a:cubicBezTo>
                  <a:cubicBezTo>
                    <a:pt x="799" y="1024"/>
                    <a:pt x="793" y="1003"/>
                    <a:pt x="813" y="1003"/>
                  </a:cubicBezTo>
                  <a:cubicBezTo>
                    <a:pt x="821" y="1003"/>
                    <a:pt x="834" y="1006"/>
                    <a:pt x="851" y="1015"/>
                  </a:cubicBezTo>
                  <a:cubicBezTo>
                    <a:pt x="851" y="1015"/>
                    <a:pt x="851" y="995"/>
                    <a:pt x="835" y="972"/>
                  </a:cubicBezTo>
                  <a:lnTo>
                    <a:pt x="835" y="972"/>
                  </a:lnTo>
                  <a:cubicBezTo>
                    <a:pt x="845" y="979"/>
                    <a:pt x="851" y="985"/>
                    <a:pt x="851" y="985"/>
                  </a:cubicBezTo>
                  <a:lnTo>
                    <a:pt x="882" y="985"/>
                  </a:lnTo>
                  <a:cubicBezTo>
                    <a:pt x="912" y="955"/>
                    <a:pt x="912" y="954"/>
                    <a:pt x="882" y="925"/>
                  </a:cubicBezTo>
                  <a:lnTo>
                    <a:pt x="882" y="925"/>
                  </a:lnTo>
                  <a:cubicBezTo>
                    <a:pt x="912" y="954"/>
                    <a:pt x="912" y="954"/>
                    <a:pt x="912" y="954"/>
                  </a:cubicBezTo>
                  <a:cubicBezTo>
                    <a:pt x="912" y="954"/>
                    <a:pt x="912" y="941"/>
                    <a:pt x="930" y="941"/>
                  </a:cubicBezTo>
                  <a:cubicBezTo>
                    <a:pt x="939" y="941"/>
                    <a:pt x="953" y="944"/>
                    <a:pt x="973" y="954"/>
                  </a:cubicBezTo>
                  <a:cubicBezTo>
                    <a:pt x="1003" y="954"/>
                    <a:pt x="973" y="894"/>
                    <a:pt x="912" y="863"/>
                  </a:cubicBezTo>
                  <a:cubicBezTo>
                    <a:pt x="912" y="863"/>
                    <a:pt x="912" y="833"/>
                    <a:pt x="912" y="833"/>
                  </a:cubicBezTo>
                  <a:cubicBezTo>
                    <a:pt x="882" y="803"/>
                    <a:pt x="882" y="802"/>
                    <a:pt x="882" y="802"/>
                  </a:cubicBezTo>
                  <a:lnTo>
                    <a:pt x="882" y="802"/>
                  </a:lnTo>
                  <a:lnTo>
                    <a:pt x="943" y="833"/>
                  </a:lnTo>
                  <a:cubicBezTo>
                    <a:pt x="976" y="866"/>
                    <a:pt x="1000" y="890"/>
                    <a:pt x="1005" y="890"/>
                  </a:cubicBezTo>
                  <a:cubicBezTo>
                    <a:pt x="1009" y="890"/>
                    <a:pt x="1003" y="878"/>
                    <a:pt x="984" y="849"/>
                  </a:cubicBezTo>
                  <a:lnTo>
                    <a:pt x="984" y="849"/>
                  </a:lnTo>
                  <a:cubicBezTo>
                    <a:pt x="988" y="851"/>
                    <a:pt x="994" y="854"/>
                    <a:pt x="1003" y="863"/>
                  </a:cubicBezTo>
                  <a:cubicBezTo>
                    <a:pt x="1003" y="872"/>
                    <a:pt x="1006" y="876"/>
                    <a:pt x="1009" y="876"/>
                  </a:cubicBezTo>
                  <a:cubicBezTo>
                    <a:pt x="1016" y="876"/>
                    <a:pt x="1025" y="854"/>
                    <a:pt x="1003" y="833"/>
                  </a:cubicBezTo>
                  <a:cubicBezTo>
                    <a:pt x="1034" y="833"/>
                    <a:pt x="973" y="772"/>
                    <a:pt x="973" y="772"/>
                  </a:cubicBezTo>
                  <a:cubicBezTo>
                    <a:pt x="943" y="742"/>
                    <a:pt x="943" y="742"/>
                    <a:pt x="943" y="742"/>
                  </a:cubicBezTo>
                  <a:lnTo>
                    <a:pt x="973" y="742"/>
                  </a:lnTo>
                  <a:cubicBezTo>
                    <a:pt x="998" y="754"/>
                    <a:pt x="1013" y="762"/>
                    <a:pt x="1019" y="762"/>
                  </a:cubicBezTo>
                  <a:cubicBezTo>
                    <a:pt x="1022" y="762"/>
                    <a:pt x="1024" y="760"/>
                    <a:pt x="1023" y="757"/>
                  </a:cubicBezTo>
                  <a:lnTo>
                    <a:pt x="1023" y="757"/>
                  </a:lnTo>
                  <a:cubicBezTo>
                    <a:pt x="1029" y="760"/>
                    <a:pt x="1035" y="762"/>
                    <a:pt x="1041" y="762"/>
                  </a:cubicBezTo>
                  <a:cubicBezTo>
                    <a:pt x="1059" y="762"/>
                    <a:pt x="1077" y="747"/>
                    <a:pt x="1095" y="711"/>
                  </a:cubicBezTo>
                  <a:cubicBezTo>
                    <a:pt x="1095" y="681"/>
                    <a:pt x="1125" y="681"/>
                    <a:pt x="1155" y="681"/>
                  </a:cubicBezTo>
                  <a:cubicBezTo>
                    <a:pt x="1161" y="686"/>
                    <a:pt x="1164" y="689"/>
                    <a:pt x="1166" y="689"/>
                  </a:cubicBezTo>
                  <a:cubicBezTo>
                    <a:pt x="1175" y="689"/>
                    <a:pt x="1150" y="639"/>
                    <a:pt x="1125" y="590"/>
                  </a:cubicBezTo>
                  <a:lnTo>
                    <a:pt x="1125" y="590"/>
                  </a:lnTo>
                  <a:cubicBezTo>
                    <a:pt x="1135" y="600"/>
                    <a:pt x="1142" y="603"/>
                    <a:pt x="1146" y="603"/>
                  </a:cubicBezTo>
                  <a:cubicBezTo>
                    <a:pt x="1155" y="603"/>
                    <a:pt x="1155" y="590"/>
                    <a:pt x="1155" y="590"/>
                  </a:cubicBezTo>
                  <a:cubicBezTo>
                    <a:pt x="1171" y="574"/>
                    <a:pt x="1178" y="567"/>
                    <a:pt x="1186" y="567"/>
                  </a:cubicBezTo>
                  <a:cubicBezTo>
                    <a:pt x="1193" y="567"/>
                    <a:pt x="1201" y="574"/>
                    <a:pt x="1216" y="590"/>
                  </a:cubicBezTo>
                  <a:cubicBezTo>
                    <a:pt x="1229" y="602"/>
                    <a:pt x="1236" y="610"/>
                    <a:pt x="1238" y="610"/>
                  </a:cubicBezTo>
                  <a:cubicBezTo>
                    <a:pt x="1241" y="610"/>
                    <a:pt x="1234" y="595"/>
                    <a:pt x="1216" y="559"/>
                  </a:cubicBezTo>
                  <a:cubicBezTo>
                    <a:pt x="1186" y="529"/>
                    <a:pt x="1216" y="529"/>
                    <a:pt x="1216" y="529"/>
                  </a:cubicBezTo>
                  <a:cubicBezTo>
                    <a:pt x="1247" y="529"/>
                    <a:pt x="1247" y="559"/>
                    <a:pt x="1277" y="559"/>
                  </a:cubicBezTo>
                  <a:cubicBezTo>
                    <a:pt x="1277" y="574"/>
                    <a:pt x="1285" y="582"/>
                    <a:pt x="1292" y="582"/>
                  </a:cubicBezTo>
                  <a:cubicBezTo>
                    <a:pt x="1300" y="582"/>
                    <a:pt x="1307" y="574"/>
                    <a:pt x="1307" y="559"/>
                  </a:cubicBezTo>
                  <a:cubicBezTo>
                    <a:pt x="1307" y="529"/>
                    <a:pt x="1307" y="529"/>
                    <a:pt x="1307" y="499"/>
                  </a:cubicBezTo>
                  <a:cubicBezTo>
                    <a:pt x="1338" y="468"/>
                    <a:pt x="1338" y="499"/>
                    <a:pt x="1307" y="438"/>
                  </a:cubicBezTo>
                  <a:cubicBezTo>
                    <a:pt x="1277" y="377"/>
                    <a:pt x="1307" y="377"/>
                    <a:pt x="1307" y="347"/>
                  </a:cubicBezTo>
                  <a:cubicBezTo>
                    <a:pt x="1338" y="347"/>
                    <a:pt x="1338" y="347"/>
                    <a:pt x="1338" y="377"/>
                  </a:cubicBezTo>
                  <a:cubicBezTo>
                    <a:pt x="1338" y="377"/>
                    <a:pt x="1351" y="390"/>
                    <a:pt x="1360" y="390"/>
                  </a:cubicBezTo>
                  <a:cubicBezTo>
                    <a:pt x="1365" y="390"/>
                    <a:pt x="1368" y="387"/>
                    <a:pt x="1368" y="377"/>
                  </a:cubicBezTo>
                  <a:cubicBezTo>
                    <a:pt x="1399" y="377"/>
                    <a:pt x="1399" y="377"/>
                    <a:pt x="1399" y="407"/>
                  </a:cubicBezTo>
                  <a:cubicBezTo>
                    <a:pt x="1399" y="407"/>
                    <a:pt x="1412" y="421"/>
                    <a:pt x="1421" y="421"/>
                  </a:cubicBezTo>
                  <a:cubicBezTo>
                    <a:pt x="1426" y="421"/>
                    <a:pt x="1429" y="417"/>
                    <a:pt x="1429" y="407"/>
                  </a:cubicBezTo>
                  <a:cubicBezTo>
                    <a:pt x="1459" y="407"/>
                    <a:pt x="1490" y="407"/>
                    <a:pt x="1490" y="438"/>
                  </a:cubicBezTo>
                  <a:cubicBezTo>
                    <a:pt x="1490" y="438"/>
                    <a:pt x="1490" y="438"/>
                    <a:pt x="1490" y="407"/>
                  </a:cubicBezTo>
                  <a:cubicBezTo>
                    <a:pt x="1490" y="386"/>
                    <a:pt x="1490" y="364"/>
                    <a:pt x="1511" y="364"/>
                  </a:cubicBezTo>
                  <a:cubicBezTo>
                    <a:pt x="1520" y="364"/>
                    <a:pt x="1533" y="368"/>
                    <a:pt x="1550" y="377"/>
                  </a:cubicBezTo>
                  <a:cubicBezTo>
                    <a:pt x="1550" y="347"/>
                    <a:pt x="1581" y="347"/>
                    <a:pt x="1581" y="316"/>
                  </a:cubicBezTo>
                  <a:close/>
                  <a:moveTo>
                    <a:pt x="1338" y="3477"/>
                  </a:moveTo>
                  <a:lnTo>
                    <a:pt x="1338" y="3538"/>
                  </a:lnTo>
                  <a:lnTo>
                    <a:pt x="1307" y="3538"/>
                  </a:lnTo>
                  <a:cubicBezTo>
                    <a:pt x="1307" y="3508"/>
                    <a:pt x="1338" y="3477"/>
                    <a:pt x="1338" y="3477"/>
                  </a:cubicBezTo>
                  <a:close/>
                  <a:moveTo>
                    <a:pt x="1490" y="3477"/>
                  </a:moveTo>
                  <a:lnTo>
                    <a:pt x="1490" y="3508"/>
                  </a:lnTo>
                  <a:cubicBezTo>
                    <a:pt x="1490" y="3538"/>
                    <a:pt x="1490" y="3538"/>
                    <a:pt x="1490" y="3538"/>
                  </a:cubicBezTo>
                  <a:cubicBezTo>
                    <a:pt x="1459" y="3538"/>
                    <a:pt x="1459" y="3538"/>
                    <a:pt x="1459" y="3508"/>
                  </a:cubicBezTo>
                  <a:cubicBezTo>
                    <a:pt x="1459" y="3508"/>
                    <a:pt x="1490" y="3477"/>
                    <a:pt x="1490" y="3477"/>
                  </a:cubicBezTo>
                  <a:close/>
                  <a:moveTo>
                    <a:pt x="2128" y="3568"/>
                  </a:moveTo>
                  <a:cubicBezTo>
                    <a:pt x="2128" y="3599"/>
                    <a:pt x="2128" y="3599"/>
                    <a:pt x="2158" y="3599"/>
                  </a:cubicBezTo>
                  <a:lnTo>
                    <a:pt x="2128" y="3568"/>
                  </a:lnTo>
                  <a:close/>
                  <a:moveTo>
                    <a:pt x="1581" y="3577"/>
                  </a:moveTo>
                  <a:cubicBezTo>
                    <a:pt x="1581" y="3583"/>
                    <a:pt x="1581" y="3590"/>
                    <a:pt x="1581" y="3599"/>
                  </a:cubicBezTo>
                  <a:cubicBezTo>
                    <a:pt x="1581" y="3601"/>
                    <a:pt x="1582" y="3602"/>
                    <a:pt x="1582" y="3604"/>
                  </a:cubicBezTo>
                  <a:lnTo>
                    <a:pt x="1582" y="3604"/>
                  </a:lnTo>
                  <a:cubicBezTo>
                    <a:pt x="1582" y="3596"/>
                    <a:pt x="1581" y="3587"/>
                    <a:pt x="1581" y="3577"/>
                  </a:cubicBezTo>
                  <a:close/>
                  <a:moveTo>
                    <a:pt x="1582" y="3604"/>
                  </a:moveTo>
                  <a:cubicBezTo>
                    <a:pt x="1585" y="3635"/>
                    <a:pt x="1592" y="3654"/>
                    <a:pt x="1594" y="3654"/>
                  </a:cubicBezTo>
                  <a:cubicBezTo>
                    <a:pt x="1596" y="3654"/>
                    <a:pt x="1594" y="3638"/>
                    <a:pt x="1582" y="3604"/>
                  </a:cubicBezTo>
                  <a:close/>
                  <a:moveTo>
                    <a:pt x="1520" y="0"/>
                  </a:moveTo>
                  <a:cubicBezTo>
                    <a:pt x="1508" y="0"/>
                    <a:pt x="1490" y="23"/>
                    <a:pt x="1490" y="73"/>
                  </a:cubicBezTo>
                  <a:cubicBezTo>
                    <a:pt x="1490" y="109"/>
                    <a:pt x="1479" y="123"/>
                    <a:pt x="1471" y="123"/>
                  </a:cubicBezTo>
                  <a:cubicBezTo>
                    <a:pt x="1465" y="123"/>
                    <a:pt x="1459" y="116"/>
                    <a:pt x="1459" y="103"/>
                  </a:cubicBezTo>
                  <a:cubicBezTo>
                    <a:pt x="1459" y="73"/>
                    <a:pt x="1459" y="73"/>
                    <a:pt x="1490" y="73"/>
                  </a:cubicBezTo>
                  <a:lnTo>
                    <a:pt x="1459" y="12"/>
                  </a:lnTo>
                  <a:cubicBezTo>
                    <a:pt x="1459" y="12"/>
                    <a:pt x="1459" y="12"/>
                    <a:pt x="1429" y="43"/>
                  </a:cubicBezTo>
                  <a:cubicBezTo>
                    <a:pt x="1429" y="43"/>
                    <a:pt x="1429" y="43"/>
                    <a:pt x="1429" y="73"/>
                  </a:cubicBezTo>
                  <a:cubicBezTo>
                    <a:pt x="1399" y="134"/>
                    <a:pt x="1399" y="134"/>
                    <a:pt x="1429" y="164"/>
                  </a:cubicBezTo>
                  <a:cubicBezTo>
                    <a:pt x="1459" y="195"/>
                    <a:pt x="1429" y="195"/>
                    <a:pt x="1429" y="195"/>
                  </a:cubicBezTo>
                  <a:cubicBezTo>
                    <a:pt x="1399" y="195"/>
                    <a:pt x="1368" y="164"/>
                    <a:pt x="1399" y="134"/>
                  </a:cubicBezTo>
                  <a:cubicBezTo>
                    <a:pt x="1399" y="134"/>
                    <a:pt x="1399" y="103"/>
                    <a:pt x="1399" y="73"/>
                  </a:cubicBezTo>
                  <a:cubicBezTo>
                    <a:pt x="1399" y="67"/>
                    <a:pt x="1395" y="65"/>
                    <a:pt x="1391" y="65"/>
                  </a:cubicBezTo>
                  <a:cubicBezTo>
                    <a:pt x="1369" y="65"/>
                    <a:pt x="1313" y="115"/>
                    <a:pt x="1338" y="164"/>
                  </a:cubicBezTo>
                  <a:lnTo>
                    <a:pt x="1307" y="134"/>
                  </a:lnTo>
                  <a:cubicBezTo>
                    <a:pt x="1307" y="124"/>
                    <a:pt x="1304" y="120"/>
                    <a:pt x="1298" y="120"/>
                  </a:cubicBezTo>
                  <a:cubicBezTo>
                    <a:pt x="1287" y="120"/>
                    <a:pt x="1267" y="134"/>
                    <a:pt x="1247" y="134"/>
                  </a:cubicBezTo>
                  <a:cubicBezTo>
                    <a:pt x="1216" y="164"/>
                    <a:pt x="1216" y="164"/>
                    <a:pt x="1216" y="195"/>
                  </a:cubicBezTo>
                  <a:cubicBezTo>
                    <a:pt x="1216" y="225"/>
                    <a:pt x="1247" y="255"/>
                    <a:pt x="1216" y="255"/>
                  </a:cubicBezTo>
                  <a:cubicBezTo>
                    <a:pt x="1247" y="255"/>
                    <a:pt x="1247" y="286"/>
                    <a:pt x="1277" y="316"/>
                  </a:cubicBezTo>
                  <a:cubicBezTo>
                    <a:pt x="1277" y="316"/>
                    <a:pt x="1247" y="286"/>
                    <a:pt x="1216" y="286"/>
                  </a:cubicBezTo>
                  <a:cubicBezTo>
                    <a:pt x="1186" y="255"/>
                    <a:pt x="1163" y="240"/>
                    <a:pt x="1140" y="240"/>
                  </a:cubicBezTo>
                  <a:cubicBezTo>
                    <a:pt x="1117" y="240"/>
                    <a:pt x="1095" y="255"/>
                    <a:pt x="1064" y="286"/>
                  </a:cubicBezTo>
                  <a:cubicBezTo>
                    <a:pt x="1034" y="286"/>
                    <a:pt x="1034" y="316"/>
                    <a:pt x="1003" y="316"/>
                  </a:cubicBezTo>
                  <a:lnTo>
                    <a:pt x="973" y="316"/>
                  </a:lnTo>
                  <a:cubicBezTo>
                    <a:pt x="943" y="347"/>
                    <a:pt x="943" y="347"/>
                    <a:pt x="973" y="377"/>
                  </a:cubicBezTo>
                  <a:lnTo>
                    <a:pt x="943" y="407"/>
                  </a:lnTo>
                  <a:cubicBezTo>
                    <a:pt x="912" y="407"/>
                    <a:pt x="882" y="438"/>
                    <a:pt x="912" y="438"/>
                  </a:cubicBezTo>
                  <a:cubicBezTo>
                    <a:pt x="912" y="468"/>
                    <a:pt x="882" y="468"/>
                    <a:pt x="882" y="468"/>
                  </a:cubicBezTo>
                  <a:cubicBezTo>
                    <a:pt x="857" y="456"/>
                    <a:pt x="842" y="448"/>
                    <a:pt x="840" y="448"/>
                  </a:cubicBezTo>
                  <a:cubicBezTo>
                    <a:pt x="837" y="448"/>
                    <a:pt x="859" y="463"/>
                    <a:pt x="912" y="499"/>
                  </a:cubicBezTo>
                  <a:cubicBezTo>
                    <a:pt x="932" y="499"/>
                    <a:pt x="953" y="512"/>
                    <a:pt x="964" y="512"/>
                  </a:cubicBezTo>
                  <a:cubicBezTo>
                    <a:pt x="970" y="512"/>
                    <a:pt x="973" y="509"/>
                    <a:pt x="973" y="499"/>
                  </a:cubicBezTo>
                  <a:lnTo>
                    <a:pt x="1003" y="499"/>
                  </a:lnTo>
                  <a:cubicBezTo>
                    <a:pt x="1003" y="499"/>
                    <a:pt x="1003" y="529"/>
                    <a:pt x="1003" y="529"/>
                  </a:cubicBezTo>
                  <a:cubicBezTo>
                    <a:pt x="973" y="529"/>
                    <a:pt x="1003" y="590"/>
                    <a:pt x="1003" y="590"/>
                  </a:cubicBezTo>
                  <a:cubicBezTo>
                    <a:pt x="1003" y="590"/>
                    <a:pt x="1034" y="620"/>
                    <a:pt x="1034" y="620"/>
                  </a:cubicBezTo>
                  <a:lnTo>
                    <a:pt x="973" y="590"/>
                  </a:lnTo>
                  <a:cubicBezTo>
                    <a:pt x="973" y="559"/>
                    <a:pt x="943" y="529"/>
                    <a:pt x="912" y="529"/>
                  </a:cubicBezTo>
                  <a:cubicBezTo>
                    <a:pt x="897" y="514"/>
                    <a:pt x="874" y="506"/>
                    <a:pt x="863" y="506"/>
                  </a:cubicBezTo>
                  <a:cubicBezTo>
                    <a:pt x="851" y="506"/>
                    <a:pt x="851" y="514"/>
                    <a:pt x="882" y="529"/>
                  </a:cubicBezTo>
                  <a:lnTo>
                    <a:pt x="851" y="529"/>
                  </a:lnTo>
                  <a:cubicBezTo>
                    <a:pt x="839" y="516"/>
                    <a:pt x="831" y="509"/>
                    <a:pt x="829" y="509"/>
                  </a:cubicBezTo>
                  <a:cubicBezTo>
                    <a:pt x="826" y="509"/>
                    <a:pt x="834" y="524"/>
                    <a:pt x="851" y="559"/>
                  </a:cubicBezTo>
                  <a:cubicBezTo>
                    <a:pt x="873" y="581"/>
                    <a:pt x="879" y="602"/>
                    <a:pt x="860" y="602"/>
                  </a:cubicBezTo>
                  <a:cubicBezTo>
                    <a:pt x="851" y="602"/>
                    <a:pt x="839" y="599"/>
                    <a:pt x="821" y="590"/>
                  </a:cubicBezTo>
                  <a:cubicBezTo>
                    <a:pt x="801" y="580"/>
                    <a:pt x="784" y="576"/>
                    <a:pt x="771" y="576"/>
                  </a:cubicBezTo>
                  <a:cubicBezTo>
                    <a:pt x="747" y="576"/>
                    <a:pt x="740" y="590"/>
                    <a:pt x="760" y="590"/>
                  </a:cubicBezTo>
                  <a:cubicBezTo>
                    <a:pt x="821" y="650"/>
                    <a:pt x="791" y="650"/>
                    <a:pt x="760" y="650"/>
                  </a:cubicBezTo>
                  <a:cubicBezTo>
                    <a:pt x="730" y="650"/>
                    <a:pt x="730" y="650"/>
                    <a:pt x="730" y="681"/>
                  </a:cubicBezTo>
                  <a:lnTo>
                    <a:pt x="760" y="742"/>
                  </a:lnTo>
                  <a:cubicBezTo>
                    <a:pt x="760" y="742"/>
                    <a:pt x="791" y="742"/>
                    <a:pt x="821" y="772"/>
                  </a:cubicBezTo>
                  <a:cubicBezTo>
                    <a:pt x="835" y="786"/>
                    <a:pt x="830" y="793"/>
                    <a:pt x="812" y="795"/>
                  </a:cubicBezTo>
                  <a:lnTo>
                    <a:pt x="812" y="795"/>
                  </a:lnTo>
                  <a:cubicBezTo>
                    <a:pt x="807" y="791"/>
                    <a:pt x="802" y="789"/>
                    <a:pt x="798" y="789"/>
                  </a:cubicBezTo>
                  <a:cubicBezTo>
                    <a:pt x="794" y="789"/>
                    <a:pt x="790" y="791"/>
                    <a:pt x="786" y="793"/>
                  </a:cubicBezTo>
                  <a:lnTo>
                    <a:pt x="786" y="793"/>
                  </a:lnTo>
                  <a:cubicBezTo>
                    <a:pt x="764" y="791"/>
                    <a:pt x="734" y="784"/>
                    <a:pt x="699" y="772"/>
                  </a:cubicBezTo>
                  <a:lnTo>
                    <a:pt x="669" y="772"/>
                  </a:lnTo>
                  <a:cubicBezTo>
                    <a:pt x="639" y="742"/>
                    <a:pt x="639" y="742"/>
                    <a:pt x="639" y="742"/>
                  </a:cubicBezTo>
                  <a:lnTo>
                    <a:pt x="639" y="742"/>
                  </a:lnTo>
                  <a:lnTo>
                    <a:pt x="639" y="742"/>
                  </a:lnTo>
                  <a:cubicBezTo>
                    <a:pt x="639" y="742"/>
                    <a:pt x="639" y="772"/>
                    <a:pt x="639" y="772"/>
                  </a:cubicBezTo>
                  <a:cubicBezTo>
                    <a:pt x="651" y="785"/>
                    <a:pt x="661" y="795"/>
                    <a:pt x="669" y="802"/>
                  </a:cubicBezTo>
                  <a:cubicBezTo>
                    <a:pt x="644" y="790"/>
                    <a:pt x="629" y="782"/>
                    <a:pt x="623" y="782"/>
                  </a:cubicBezTo>
                  <a:cubicBezTo>
                    <a:pt x="613" y="782"/>
                    <a:pt x="621" y="797"/>
                    <a:pt x="639" y="833"/>
                  </a:cubicBezTo>
                  <a:cubicBezTo>
                    <a:pt x="608" y="833"/>
                    <a:pt x="578" y="803"/>
                    <a:pt x="578" y="802"/>
                  </a:cubicBezTo>
                  <a:lnTo>
                    <a:pt x="578" y="802"/>
                  </a:lnTo>
                  <a:lnTo>
                    <a:pt x="608" y="833"/>
                  </a:lnTo>
                  <a:cubicBezTo>
                    <a:pt x="639" y="863"/>
                    <a:pt x="639" y="863"/>
                    <a:pt x="608" y="863"/>
                  </a:cubicBezTo>
                  <a:cubicBezTo>
                    <a:pt x="599" y="854"/>
                    <a:pt x="593" y="851"/>
                    <a:pt x="589" y="851"/>
                  </a:cubicBezTo>
                  <a:cubicBezTo>
                    <a:pt x="578" y="851"/>
                    <a:pt x="578" y="872"/>
                    <a:pt x="578" y="894"/>
                  </a:cubicBezTo>
                  <a:cubicBezTo>
                    <a:pt x="578" y="894"/>
                    <a:pt x="578" y="907"/>
                    <a:pt x="569" y="907"/>
                  </a:cubicBezTo>
                  <a:cubicBezTo>
                    <a:pt x="564" y="907"/>
                    <a:pt x="558" y="904"/>
                    <a:pt x="547" y="894"/>
                  </a:cubicBezTo>
                  <a:cubicBezTo>
                    <a:pt x="547" y="924"/>
                    <a:pt x="547" y="924"/>
                    <a:pt x="517" y="924"/>
                  </a:cubicBezTo>
                  <a:cubicBezTo>
                    <a:pt x="547" y="985"/>
                    <a:pt x="578" y="985"/>
                    <a:pt x="578" y="985"/>
                  </a:cubicBezTo>
                  <a:cubicBezTo>
                    <a:pt x="578" y="985"/>
                    <a:pt x="578" y="985"/>
                    <a:pt x="608" y="1015"/>
                  </a:cubicBezTo>
                  <a:cubicBezTo>
                    <a:pt x="578" y="1015"/>
                    <a:pt x="578" y="1046"/>
                    <a:pt x="608" y="1076"/>
                  </a:cubicBezTo>
                  <a:lnTo>
                    <a:pt x="578" y="1046"/>
                  </a:lnTo>
                  <a:cubicBezTo>
                    <a:pt x="517" y="1015"/>
                    <a:pt x="517" y="985"/>
                    <a:pt x="456" y="985"/>
                  </a:cubicBezTo>
                  <a:cubicBezTo>
                    <a:pt x="426" y="1015"/>
                    <a:pt x="365" y="1015"/>
                    <a:pt x="426" y="1046"/>
                  </a:cubicBezTo>
                  <a:cubicBezTo>
                    <a:pt x="426" y="1046"/>
                    <a:pt x="426" y="1076"/>
                    <a:pt x="426" y="1106"/>
                  </a:cubicBezTo>
                  <a:lnTo>
                    <a:pt x="395" y="1106"/>
                  </a:lnTo>
                  <a:cubicBezTo>
                    <a:pt x="390" y="1101"/>
                    <a:pt x="384" y="1098"/>
                    <a:pt x="378" y="1098"/>
                  </a:cubicBezTo>
                  <a:cubicBezTo>
                    <a:pt x="353" y="1098"/>
                    <a:pt x="329" y="1143"/>
                    <a:pt x="304" y="1167"/>
                  </a:cubicBezTo>
                  <a:cubicBezTo>
                    <a:pt x="243" y="1228"/>
                    <a:pt x="243" y="1289"/>
                    <a:pt x="213" y="1289"/>
                  </a:cubicBezTo>
                  <a:lnTo>
                    <a:pt x="152" y="1289"/>
                  </a:lnTo>
                  <a:cubicBezTo>
                    <a:pt x="183" y="1289"/>
                    <a:pt x="152" y="1380"/>
                    <a:pt x="122" y="1471"/>
                  </a:cubicBezTo>
                  <a:cubicBezTo>
                    <a:pt x="91" y="1532"/>
                    <a:pt x="61" y="1623"/>
                    <a:pt x="91" y="1654"/>
                  </a:cubicBezTo>
                  <a:cubicBezTo>
                    <a:pt x="91" y="1654"/>
                    <a:pt x="91" y="1684"/>
                    <a:pt x="91" y="1684"/>
                  </a:cubicBezTo>
                  <a:cubicBezTo>
                    <a:pt x="83" y="1675"/>
                    <a:pt x="76" y="1671"/>
                    <a:pt x="72" y="1671"/>
                  </a:cubicBezTo>
                  <a:cubicBezTo>
                    <a:pt x="61" y="1671"/>
                    <a:pt x="61" y="1693"/>
                    <a:pt x="61" y="1714"/>
                  </a:cubicBezTo>
                  <a:cubicBezTo>
                    <a:pt x="61" y="1745"/>
                    <a:pt x="61" y="1775"/>
                    <a:pt x="61" y="1775"/>
                  </a:cubicBezTo>
                  <a:cubicBezTo>
                    <a:pt x="31" y="1775"/>
                    <a:pt x="31" y="1775"/>
                    <a:pt x="31" y="1806"/>
                  </a:cubicBezTo>
                  <a:cubicBezTo>
                    <a:pt x="31" y="1836"/>
                    <a:pt x="31" y="1836"/>
                    <a:pt x="61" y="1836"/>
                  </a:cubicBezTo>
                  <a:cubicBezTo>
                    <a:pt x="61" y="1866"/>
                    <a:pt x="61" y="1957"/>
                    <a:pt x="31" y="1988"/>
                  </a:cubicBezTo>
                  <a:cubicBezTo>
                    <a:pt x="0" y="1988"/>
                    <a:pt x="31" y="2018"/>
                    <a:pt x="61" y="2018"/>
                  </a:cubicBezTo>
                  <a:cubicBezTo>
                    <a:pt x="91" y="2018"/>
                    <a:pt x="122" y="2049"/>
                    <a:pt x="122" y="2049"/>
                  </a:cubicBezTo>
                  <a:lnTo>
                    <a:pt x="61" y="2049"/>
                  </a:lnTo>
                  <a:cubicBezTo>
                    <a:pt x="31" y="2049"/>
                    <a:pt x="31" y="2049"/>
                    <a:pt x="31" y="2079"/>
                  </a:cubicBezTo>
                  <a:lnTo>
                    <a:pt x="31" y="2109"/>
                  </a:lnTo>
                  <a:cubicBezTo>
                    <a:pt x="31" y="2109"/>
                    <a:pt x="61" y="2170"/>
                    <a:pt x="61" y="2261"/>
                  </a:cubicBezTo>
                  <a:cubicBezTo>
                    <a:pt x="91" y="2383"/>
                    <a:pt x="91" y="2413"/>
                    <a:pt x="122" y="2413"/>
                  </a:cubicBezTo>
                  <a:cubicBezTo>
                    <a:pt x="131" y="2405"/>
                    <a:pt x="137" y="2401"/>
                    <a:pt x="141" y="2401"/>
                  </a:cubicBezTo>
                  <a:cubicBezTo>
                    <a:pt x="150" y="2401"/>
                    <a:pt x="143" y="2422"/>
                    <a:pt x="122" y="2444"/>
                  </a:cubicBezTo>
                  <a:cubicBezTo>
                    <a:pt x="61" y="2535"/>
                    <a:pt x="61" y="2565"/>
                    <a:pt x="91" y="2565"/>
                  </a:cubicBezTo>
                  <a:cubicBezTo>
                    <a:pt x="91" y="2535"/>
                    <a:pt x="122" y="2535"/>
                    <a:pt x="152" y="2535"/>
                  </a:cubicBezTo>
                  <a:cubicBezTo>
                    <a:pt x="124" y="2563"/>
                    <a:pt x="200" y="2721"/>
                    <a:pt x="259" y="2721"/>
                  </a:cubicBezTo>
                  <a:cubicBezTo>
                    <a:pt x="264" y="2721"/>
                    <a:pt x="269" y="2720"/>
                    <a:pt x="274" y="2717"/>
                  </a:cubicBezTo>
                  <a:lnTo>
                    <a:pt x="274" y="2717"/>
                  </a:lnTo>
                  <a:lnTo>
                    <a:pt x="243" y="2748"/>
                  </a:lnTo>
                  <a:cubicBezTo>
                    <a:pt x="213" y="2748"/>
                    <a:pt x="213" y="2778"/>
                    <a:pt x="243" y="2809"/>
                  </a:cubicBezTo>
                  <a:cubicBezTo>
                    <a:pt x="274" y="2839"/>
                    <a:pt x="274" y="2839"/>
                    <a:pt x="274" y="2839"/>
                  </a:cubicBezTo>
                  <a:cubicBezTo>
                    <a:pt x="278" y="2835"/>
                    <a:pt x="282" y="2833"/>
                    <a:pt x="286" y="2833"/>
                  </a:cubicBezTo>
                  <a:cubicBezTo>
                    <a:pt x="312" y="2833"/>
                    <a:pt x="330" y="2904"/>
                    <a:pt x="304" y="2930"/>
                  </a:cubicBezTo>
                  <a:cubicBezTo>
                    <a:pt x="304" y="2961"/>
                    <a:pt x="304" y="2961"/>
                    <a:pt x="304" y="2961"/>
                  </a:cubicBezTo>
                  <a:cubicBezTo>
                    <a:pt x="365" y="2961"/>
                    <a:pt x="395" y="3052"/>
                    <a:pt x="365" y="3052"/>
                  </a:cubicBezTo>
                  <a:lnTo>
                    <a:pt x="395" y="3082"/>
                  </a:lnTo>
                  <a:cubicBezTo>
                    <a:pt x="426" y="3082"/>
                    <a:pt x="426" y="3082"/>
                    <a:pt x="456" y="3113"/>
                  </a:cubicBezTo>
                  <a:cubicBezTo>
                    <a:pt x="456" y="3128"/>
                    <a:pt x="464" y="3135"/>
                    <a:pt x="471" y="3135"/>
                  </a:cubicBezTo>
                  <a:cubicBezTo>
                    <a:pt x="479" y="3135"/>
                    <a:pt x="487" y="3128"/>
                    <a:pt x="487" y="3113"/>
                  </a:cubicBezTo>
                  <a:cubicBezTo>
                    <a:pt x="517" y="3082"/>
                    <a:pt x="547" y="3082"/>
                    <a:pt x="547" y="3082"/>
                  </a:cubicBezTo>
                  <a:lnTo>
                    <a:pt x="547" y="3082"/>
                  </a:lnTo>
                  <a:lnTo>
                    <a:pt x="517" y="3113"/>
                  </a:lnTo>
                  <a:cubicBezTo>
                    <a:pt x="487" y="3113"/>
                    <a:pt x="517" y="3143"/>
                    <a:pt x="578" y="3204"/>
                  </a:cubicBezTo>
                  <a:cubicBezTo>
                    <a:pt x="608" y="3234"/>
                    <a:pt x="639" y="3265"/>
                    <a:pt x="608" y="3295"/>
                  </a:cubicBezTo>
                  <a:lnTo>
                    <a:pt x="639" y="3265"/>
                  </a:lnTo>
                  <a:cubicBezTo>
                    <a:pt x="669" y="3265"/>
                    <a:pt x="699" y="3265"/>
                    <a:pt x="669" y="3295"/>
                  </a:cubicBezTo>
                  <a:cubicBezTo>
                    <a:pt x="669" y="3325"/>
                    <a:pt x="699" y="3356"/>
                    <a:pt x="730" y="3356"/>
                  </a:cubicBezTo>
                  <a:lnTo>
                    <a:pt x="760" y="3356"/>
                  </a:lnTo>
                  <a:cubicBezTo>
                    <a:pt x="741" y="3393"/>
                    <a:pt x="757" y="3419"/>
                    <a:pt x="780" y="3419"/>
                  </a:cubicBezTo>
                  <a:cubicBezTo>
                    <a:pt x="789" y="3419"/>
                    <a:pt x="799" y="3415"/>
                    <a:pt x="808" y="3405"/>
                  </a:cubicBezTo>
                  <a:lnTo>
                    <a:pt x="808" y="3405"/>
                  </a:lnTo>
                  <a:cubicBezTo>
                    <a:pt x="805" y="3419"/>
                    <a:pt x="821" y="3425"/>
                    <a:pt x="821" y="3447"/>
                  </a:cubicBezTo>
                  <a:cubicBezTo>
                    <a:pt x="830" y="3438"/>
                    <a:pt x="841" y="3434"/>
                    <a:pt x="852" y="3434"/>
                  </a:cubicBezTo>
                  <a:cubicBezTo>
                    <a:pt x="879" y="3434"/>
                    <a:pt x="903" y="3456"/>
                    <a:pt x="882" y="3477"/>
                  </a:cubicBezTo>
                  <a:lnTo>
                    <a:pt x="1003" y="3477"/>
                  </a:lnTo>
                  <a:cubicBezTo>
                    <a:pt x="1034" y="3447"/>
                    <a:pt x="1034" y="3447"/>
                    <a:pt x="1034" y="3447"/>
                  </a:cubicBezTo>
                  <a:cubicBezTo>
                    <a:pt x="1064" y="3447"/>
                    <a:pt x="1034" y="3477"/>
                    <a:pt x="1003" y="3508"/>
                  </a:cubicBezTo>
                  <a:cubicBezTo>
                    <a:pt x="983" y="3508"/>
                    <a:pt x="990" y="3521"/>
                    <a:pt x="1015" y="3521"/>
                  </a:cubicBezTo>
                  <a:cubicBezTo>
                    <a:pt x="1027" y="3521"/>
                    <a:pt x="1044" y="3518"/>
                    <a:pt x="1064" y="3508"/>
                  </a:cubicBezTo>
                  <a:lnTo>
                    <a:pt x="1064" y="3508"/>
                  </a:lnTo>
                  <a:cubicBezTo>
                    <a:pt x="1064" y="3508"/>
                    <a:pt x="1034" y="3538"/>
                    <a:pt x="1064" y="3538"/>
                  </a:cubicBezTo>
                  <a:cubicBezTo>
                    <a:pt x="1064" y="3538"/>
                    <a:pt x="1095" y="3538"/>
                    <a:pt x="1095" y="3508"/>
                  </a:cubicBezTo>
                  <a:lnTo>
                    <a:pt x="1125" y="3508"/>
                  </a:lnTo>
                  <a:cubicBezTo>
                    <a:pt x="1155" y="3568"/>
                    <a:pt x="1155" y="3568"/>
                    <a:pt x="1186" y="3568"/>
                  </a:cubicBezTo>
                  <a:cubicBezTo>
                    <a:pt x="1186" y="3581"/>
                    <a:pt x="1191" y="3588"/>
                    <a:pt x="1197" y="3588"/>
                  </a:cubicBezTo>
                  <a:cubicBezTo>
                    <a:pt x="1206" y="3588"/>
                    <a:pt x="1216" y="3574"/>
                    <a:pt x="1216" y="3538"/>
                  </a:cubicBezTo>
                  <a:cubicBezTo>
                    <a:pt x="1225" y="3529"/>
                    <a:pt x="1231" y="3525"/>
                    <a:pt x="1236" y="3525"/>
                  </a:cubicBezTo>
                  <a:cubicBezTo>
                    <a:pt x="1247" y="3525"/>
                    <a:pt x="1247" y="3547"/>
                    <a:pt x="1247" y="3568"/>
                  </a:cubicBezTo>
                  <a:cubicBezTo>
                    <a:pt x="1247" y="3604"/>
                    <a:pt x="1247" y="3619"/>
                    <a:pt x="1253" y="3619"/>
                  </a:cubicBezTo>
                  <a:cubicBezTo>
                    <a:pt x="1257" y="3619"/>
                    <a:pt x="1264" y="3611"/>
                    <a:pt x="1277" y="3599"/>
                  </a:cubicBezTo>
                  <a:cubicBezTo>
                    <a:pt x="1277" y="3568"/>
                    <a:pt x="1307" y="3568"/>
                    <a:pt x="1307" y="3568"/>
                  </a:cubicBezTo>
                  <a:lnTo>
                    <a:pt x="1307" y="3568"/>
                  </a:lnTo>
                  <a:cubicBezTo>
                    <a:pt x="1277" y="3599"/>
                    <a:pt x="1399" y="3629"/>
                    <a:pt x="1520" y="3629"/>
                  </a:cubicBezTo>
                  <a:cubicBezTo>
                    <a:pt x="1550" y="3629"/>
                    <a:pt x="1550" y="3599"/>
                    <a:pt x="1550" y="3568"/>
                  </a:cubicBezTo>
                  <a:cubicBezTo>
                    <a:pt x="1550" y="3543"/>
                    <a:pt x="1550" y="3533"/>
                    <a:pt x="1553" y="3533"/>
                  </a:cubicBezTo>
                  <a:cubicBezTo>
                    <a:pt x="1556" y="3533"/>
                    <a:pt x="1563" y="3551"/>
                    <a:pt x="1581" y="3568"/>
                  </a:cubicBezTo>
                  <a:cubicBezTo>
                    <a:pt x="1581" y="3571"/>
                    <a:pt x="1581" y="3574"/>
                    <a:pt x="1581" y="3577"/>
                  </a:cubicBezTo>
                  <a:lnTo>
                    <a:pt x="1581" y="3577"/>
                  </a:lnTo>
                  <a:cubicBezTo>
                    <a:pt x="1581" y="3561"/>
                    <a:pt x="1582" y="3553"/>
                    <a:pt x="1585" y="3553"/>
                  </a:cubicBezTo>
                  <a:cubicBezTo>
                    <a:pt x="1588" y="3553"/>
                    <a:pt x="1596" y="3568"/>
                    <a:pt x="1611" y="3599"/>
                  </a:cubicBezTo>
                  <a:cubicBezTo>
                    <a:pt x="1611" y="3614"/>
                    <a:pt x="1611" y="3622"/>
                    <a:pt x="1615" y="3622"/>
                  </a:cubicBezTo>
                  <a:cubicBezTo>
                    <a:pt x="1619" y="3622"/>
                    <a:pt x="1626" y="3614"/>
                    <a:pt x="1642" y="3599"/>
                  </a:cubicBezTo>
                  <a:cubicBezTo>
                    <a:pt x="1642" y="3620"/>
                    <a:pt x="1657" y="3642"/>
                    <a:pt x="1666" y="3642"/>
                  </a:cubicBezTo>
                  <a:cubicBezTo>
                    <a:pt x="1669" y="3642"/>
                    <a:pt x="1672" y="3638"/>
                    <a:pt x="1672" y="3629"/>
                  </a:cubicBezTo>
                  <a:cubicBezTo>
                    <a:pt x="1672" y="3629"/>
                    <a:pt x="1672" y="3629"/>
                    <a:pt x="1702" y="3660"/>
                  </a:cubicBezTo>
                  <a:cubicBezTo>
                    <a:pt x="1702" y="3669"/>
                    <a:pt x="1705" y="3672"/>
                    <a:pt x="1709" y="3672"/>
                  </a:cubicBezTo>
                  <a:cubicBezTo>
                    <a:pt x="1718" y="3672"/>
                    <a:pt x="1733" y="3651"/>
                    <a:pt x="1733" y="3629"/>
                  </a:cubicBezTo>
                  <a:cubicBezTo>
                    <a:pt x="1748" y="3599"/>
                    <a:pt x="1763" y="3584"/>
                    <a:pt x="1771" y="3584"/>
                  </a:cubicBezTo>
                  <a:cubicBezTo>
                    <a:pt x="1778" y="3584"/>
                    <a:pt x="1778" y="3599"/>
                    <a:pt x="1763" y="3629"/>
                  </a:cubicBezTo>
                  <a:cubicBezTo>
                    <a:pt x="1763" y="3647"/>
                    <a:pt x="1768" y="3654"/>
                    <a:pt x="1776" y="3654"/>
                  </a:cubicBezTo>
                  <a:cubicBezTo>
                    <a:pt x="1794" y="3654"/>
                    <a:pt x="1824" y="3611"/>
                    <a:pt x="1824" y="3568"/>
                  </a:cubicBezTo>
                  <a:cubicBezTo>
                    <a:pt x="1842" y="3533"/>
                    <a:pt x="1849" y="3518"/>
                    <a:pt x="1852" y="3518"/>
                  </a:cubicBezTo>
                  <a:cubicBezTo>
                    <a:pt x="1854" y="3518"/>
                    <a:pt x="1854" y="3525"/>
                    <a:pt x="1854" y="3538"/>
                  </a:cubicBezTo>
                  <a:cubicBezTo>
                    <a:pt x="1854" y="3568"/>
                    <a:pt x="1854" y="3568"/>
                    <a:pt x="1854" y="3568"/>
                  </a:cubicBezTo>
                  <a:cubicBezTo>
                    <a:pt x="1854" y="3568"/>
                    <a:pt x="1885" y="3568"/>
                    <a:pt x="1885" y="3599"/>
                  </a:cubicBezTo>
                  <a:cubicBezTo>
                    <a:pt x="1885" y="3599"/>
                    <a:pt x="1915" y="3599"/>
                    <a:pt x="1915" y="3568"/>
                  </a:cubicBezTo>
                  <a:cubicBezTo>
                    <a:pt x="1927" y="3545"/>
                    <a:pt x="1938" y="3535"/>
                    <a:pt x="1950" y="3535"/>
                  </a:cubicBezTo>
                  <a:cubicBezTo>
                    <a:pt x="1969" y="3535"/>
                    <a:pt x="1988" y="3561"/>
                    <a:pt x="2006" y="3599"/>
                  </a:cubicBezTo>
                  <a:lnTo>
                    <a:pt x="2037" y="3568"/>
                  </a:lnTo>
                  <a:cubicBezTo>
                    <a:pt x="2037" y="3557"/>
                    <a:pt x="2037" y="3547"/>
                    <a:pt x="2037" y="3538"/>
                  </a:cubicBezTo>
                  <a:cubicBezTo>
                    <a:pt x="2037" y="3515"/>
                    <a:pt x="2046" y="3505"/>
                    <a:pt x="2058" y="3505"/>
                  </a:cubicBezTo>
                  <a:cubicBezTo>
                    <a:pt x="2079" y="3505"/>
                    <a:pt x="2109" y="3531"/>
                    <a:pt x="2128" y="3568"/>
                  </a:cubicBezTo>
                  <a:cubicBezTo>
                    <a:pt x="2128" y="3538"/>
                    <a:pt x="2128" y="3508"/>
                    <a:pt x="2128" y="3508"/>
                  </a:cubicBezTo>
                  <a:cubicBezTo>
                    <a:pt x="2148" y="3508"/>
                    <a:pt x="2155" y="3494"/>
                    <a:pt x="2157" y="3494"/>
                  </a:cubicBezTo>
                  <a:cubicBezTo>
                    <a:pt x="2158" y="3494"/>
                    <a:pt x="2158" y="3498"/>
                    <a:pt x="2158" y="3508"/>
                  </a:cubicBezTo>
                  <a:cubicBezTo>
                    <a:pt x="2170" y="3519"/>
                    <a:pt x="2181" y="3530"/>
                    <a:pt x="2189" y="3538"/>
                  </a:cubicBezTo>
                  <a:lnTo>
                    <a:pt x="2189" y="3538"/>
                  </a:lnTo>
                  <a:cubicBezTo>
                    <a:pt x="2189" y="3538"/>
                    <a:pt x="2219" y="3538"/>
                    <a:pt x="2250" y="3568"/>
                  </a:cubicBezTo>
                  <a:cubicBezTo>
                    <a:pt x="2250" y="3568"/>
                    <a:pt x="2250" y="3538"/>
                    <a:pt x="2280" y="3538"/>
                  </a:cubicBezTo>
                  <a:cubicBezTo>
                    <a:pt x="2280" y="3523"/>
                    <a:pt x="2288" y="3515"/>
                    <a:pt x="2295" y="3515"/>
                  </a:cubicBezTo>
                  <a:cubicBezTo>
                    <a:pt x="2303" y="3515"/>
                    <a:pt x="2310" y="3523"/>
                    <a:pt x="2310" y="3538"/>
                  </a:cubicBezTo>
                  <a:cubicBezTo>
                    <a:pt x="2310" y="3538"/>
                    <a:pt x="2341" y="3508"/>
                    <a:pt x="2341" y="3477"/>
                  </a:cubicBezTo>
                  <a:cubicBezTo>
                    <a:pt x="2371" y="3477"/>
                    <a:pt x="2371" y="3477"/>
                    <a:pt x="2402" y="3508"/>
                  </a:cubicBezTo>
                  <a:cubicBezTo>
                    <a:pt x="2402" y="3500"/>
                    <a:pt x="2402" y="3490"/>
                    <a:pt x="2402" y="3477"/>
                  </a:cubicBezTo>
                  <a:cubicBezTo>
                    <a:pt x="2402" y="3477"/>
                    <a:pt x="2402" y="3447"/>
                    <a:pt x="2432" y="3447"/>
                  </a:cubicBezTo>
                  <a:cubicBezTo>
                    <a:pt x="2432" y="3416"/>
                    <a:pt x="2432" y="3416"/>
                    <a:pt x="2432" y="3416"/>
                  </a:cubicBezTo>
                  <a:cubicBezTo>
                    <a:pt x="2442" y="3406"/>
                    <a:pt x="2452" y="3403"/>
                    <a:pt x="2462" y="3403"/>
                  </a:cubicBezTo>
                  <a:cubicBezTo>
                    <a:pt x="2483" y="3403"/>
                    <a:pt x="2503" y="3416"/>
                    <a:pt x="2523" y="3416"/>
                  </a:cubicBezTo>
                  <a:cubicBezTo>
                    <a:pt x="2554" y="3386"/>
                    <a:pt x="2554" y="3386"/>
                    <a:pt x="2523" y="3356"/>
                  </a:cubicBezTo>
                  <a:cubicBezTo>
                    <a:pt x="2513" y="3366"/>
                    <a:pt x="2506" y="3369"/>
                    <a:pt x="2503" y="3369"/>
                  </a:cubicBezTo>
                  <a:cubicBezTo>
                    <a:pt x="2496" y="3369"/>
                    <a:pt x="2503" y="3356"/>
                    <a:pt x="2523" y="3356"/>
                  </a:cubicBezTo>
                  <a:cubicBezTo>
                    <a:pt x="2554" y="3356"/>
                    <a:pt x="2584" y="3356"/>
                    <a:pt x="2614" y="3325"/>
                  </a:cubicBezTo>
                  <a:cubicBezTo>
                    <a:pt x="2675" y="3295"/>
                    <a:pt x="2675" y="3295"/>
                    <a:pt x="2645" y="3265"/>
                  </a:cubicBezTo>
                  <a:lnTo>
                    <a:pt x="2645" y="3265"/>
                  </a:lnTo>
                  <a:cubicBezTo>
                    <a:pt x="2675" y="3280"/>
                    <a:pt x="2698" y="3287"/>
                    <a:pt x="2709" y="3287"/>
                  </a:cubicBezTo>
                  <a:cubicBezTo>
                    <a:pt x="2721" y="3287"/>
                    <a:pt x="2721" y="3280"/>
                    <a:pt x="2706" y="3265"/>
                  </a:cubicBezTo>
                  <a:cubicBezTo>
                    <a:pt x="2706" y="3234"/>
                    <a:pt x="2706" y="3234"/>
                    <a:pt x="2706" y="3234"/>
                  </a:cubicBezTo>
                  <a:cubicBezTo>
                    <a:pt x="2714" y="3243"/>
                    <a:pt x="2721" y="3247"/>
                    <a:pt x="2725" y="3247"/>
                  </a:cubicBezTo>
                  <a:cubicBezTo>
                    <a:pt x="2736" y="3247"/>
                    <a:pt x="2736" y="3225"/>
                    <a:pt x="2736" y="3204"/>
                  </a:cubicBezTo>
                  <a:cubicBezTo>
                    <a:pt x="2736" y="3204"/>
                    <a:pt x="2736" y="3204"/>
                    <a:pt x="2766" y="3234"/>
                  </a:cubicBezTo>
                  <a:cubicBezTo>
                    <a:pt x="2766" y="3234"/>
                    <a:pt x="2766" y="3204"/>
                    <a:pt x="2797" y="3204"/>
                  </a:cubicBezTo>
                  <a:cubicBezTo>
                    <a:pt x="2766" y="3143"/>
                    <a:pt x="2827" y="3113"/>
                    <a:pt x="2857" y="3113"/>
                  </a:cubicBezTo>
                  <a:cubicBezTo>
                    <a:pt x="2857" y="3113"/>
                    <a:pt x="2888" y="3113"/>
                    <a:pt x="2857" y="3082"/>
                  </a:cubicBezTo>
                  <a:cubicBezTo>
                    <a:pt x="2842" y="3052"/>
                    <a:pt x="2835" y="3037"/>
                    <a:pt x="2839" y="3037"/>
                  </a:cubicBezTo>
                  <a:cubicBezTo>
                    <a:pt x="2842" y="3037"/>
                    <a:pt x="2857" y="3052"/>
                    <a:pt x="2888" y="3082"/>
                  </a:cubicBezTo>
                  <a:cubicBezTo>
                    <a:pt x="2900" y="3095"/>
                    <a:pt x="2908" y="3102"/>
                    <a:pt x="2910" y="3102"/>
                  </a:cubicBezTo>
                  <a:cubicBezTo>
                    <a:pt x="2913" y="3102"/>
                    <a:pt x="2906" y="3087"/>
                    <a:pt x="2888" y="3052"/>
                  </a:cubicBezTo>
                  <a:cubicBezTo>
                    <a:pt x="2888" y="3034"/>
                    <a:pt x="2898" y="3017"/>
                    <a:pt x="2912" y="3017"/>
                  </a:cubicBezTo>
                  <a:cubicBezTo>
                    <a:pt x="2923" y="3017"/>
                    <a:pt x="2936" y="3026"/>
                    <a:pt x="2949" y="3052"/>
                  </a:cubicBezTo>
                  <a:lnTo>
                    <a:pt x="2979" y="3082"/>
                  </a:lnTo>
                  <a:cubicBezTo>
                    <a:pt x="2979" y="3052"/>
                    <a:pt x="2979" y="3052"/>
                    <a:pt x="2979" y="3052"/>
                  </a:cubicBezTo>
                  <a:cubicBezTo>
                    <a:pt x="2949" y="3021"/>
                    <a:pt x="2979" y="3021"/>
                    <a:pt x="2979" y="2991"/>
                  </a:cubicBezTo>
                  <a:cubicBezTo>
                    <a:pt x="3009" y="2991"/>
                    <a:pt x="3009" y="2930"/>
                    <a:pt x="3009" y="2930"/>
                  </a:cubicBezTo>
                  <a:cubicBezTo>
                    <a:pt x="3031" y="2909"/>
                    <a:pt x="3037" y="2887"/>
                    <a:pt x="3050" y="2887"/>
                  </a:cubicBezTo>
                  <a:cubicBezTo>
                    <a:pt x="3055" y="2887"/>
                    <a:pt x="3061" y="2891"/>
                    <a:pt x="3070" y="2900"/>
                  </a:cubicBezTo>
                  <a:cubicBezTo>
                    <a:pt x="3101" y="2900"/>
                    <a:pt x="3101" y="2869"/>
                    <a:pt x="3101" y="2839"/>
                  </a:cubicBezTo>
                  <a:cubicBezTo>
                    <a:pt x="3070" y="2809"/>
                    <a:pt x="3070" y="2809"/>
                    <a:pt x="3101" y="2809"/>
                  </a:cubicBezTo>
                  <a:cubicBezTo>
                    <a:pt x="3101" y="2778"/>
                    <a:pt x="3101" y="2778"/>
                    <a:pt x="3101" y="2778"/>
                  </a:cubicBezTo>
                  <a:cubicBezTo>
                    <a:pt x="3121" y="2778"/>
                    <a:pt x="3141" y="2792"/>
                    <a:pt x="3143" y="2792"/>
                  </a:cubicBezTo>
                  <a:cubicBezTo>
                    <a:pt x="3145" y="2792"/>
                    <a:pt x="3141" y="2788"/>
                    <a:pt x="3131" y="2778"/>
                  </a:cubicBezTo>
                  <a:cubicBezTo>
                    <a:pt x="3131" y="2748"/>
                    <a:pt x="3131" y="2748"/>
                    <a:pt x="3131" y="2748"/>
                  </a:cubicBezTo>
                  <a:cubicBezTo>
                    <a:pt x="3161" y="2748"/>
                    <a:pt x="3222" y="2687"/>
                    <a:pt x="3283" y="2626"/>
                  </a:cubicBezTo>
                  <a:cubicBezTo>
                    <a:pt x="3313" y="2565"/>
                    <a:pt x="3435" y="2444"/>
                    <a:pt x="3405" y="2444"/>
                  </a:cubicBezTo>
                  <a:cubicBezTo>
                    <a:pt x="3405" y="2444"/>
                    <a:pt x="3435" y="2413"/>
                    <a:pt x="3435" y="2383"/>
                  </a:cubicBezTo>
                  <a:cubicBezTo>
                    <a:pt x="3465" y="2383"/>
                    <a:pt x="3465" y="2353"/>
                    <a:pt x="3465" y="2353"/>
                  </a:cubicBezTo>
                  <a:cubicBezTo>
                    <a:pt x="3474" y="2357"/>
                    <a:pt x="3482" y="2359"/>
                    <a:pt x="3489" y="2359"/>
                  </a:cubicBezTo>
                  <a:cubicBezTo>
                    <a:pt x="3534" y="2359"/>
                    <a:pt x="3557" y="2288"/>
                    <a:pt x="3557" y="2261"/>
                  </a:cubicBezTo>
                  <a:cubicBezTo>
                    <a:pt x="3526" y="2231"/>
                    <a:pt x="3526" y="2201"/>
                    <a:pt x="3526" y="2201"/>
                  </a:cubicBezTo>
                  <a:cubicBezTo>
                    <a:pt x="3587" y="2201"/>
                    <a:pt x="3617" y="2170"/>
                    <a:pt x="3587" y="2140"/>
                  </a:cubicBezTo>
                  <a:cubicBezTo>
                    <a:pt x="3544" y="2118"/>
                    <a:pt x="3531" y="2097"/>
                    <a:pt x="3549" y="2097"/>
                  </a:cubicBezTo>
                  <a:cubicBezTo>
                    <a:pt x="3557" y="2097"/>
                    <a:pt x="3569" y="2101"/>
                    <a:pt x="3587" y="2109"/>
                  </a:cubicBezTo>
                  <a:cubicBezTo>
                    <a:pt x="3648" y="2109"/>
                    <a:pt x="3678" y="2079"/>
                    <a:pt x="3587" y="2018"/>
                  </a:cubicBezTo>
                  <a:cubicBezTo>
                    <a:pt x="3557" y="2018"/>
                    <a:pt x="3557" y="2018"/>
                    <a:pt x="3587" y="1988"/>
                  </a:cubicBezTo>
                  <a:cubicBezTo>
                    <a:pt x="3648" y="1988"/>
                    <a:pt x="3648" y="1957"/>
                    <a:pt x="3617" y="1957"/>
                  </a:cubicBezTo>
                  <a:cubicBezTo>
                    <a:pt x="3557" y="1957"/>
                    <a:pt x="3557" y="1927"/>
                    <a:pt x="3617" y="1927"/>
                  </a:cubicBezTo>
                  <a:cubicBezTo>
                    <a:pt x="3678" y="1897"/>
                    <a:pt x="3678" y="1897"/>
                    <a:pt x="3617" y="1866"/>
                  </a:cubicBezTo>
                  <a:cubicBezTo>
                    <a:pt x="3557" y="1866"/>
                    <a:pt x="3557" y="1806"/>
                    <a:pt x="3587" y="1775"/>
                  </a:cubicBezTo>
                  <a:cubicBezTo>
                    <a:pt x="3587" y="1775"/>
                    <a:pt x="3617" y="1745"/>
                    <a:pt x="3587" y="1745"/>
                  </a:cubicBezTo>
                  <a:lnTo>
                    <a:pt x="3617" y="1714"/>
                  </a:lnTo>
                  <a:cubicBezTo>
                    <a:pt x="3617" y="1714"/>
                    <a:pt x="3617" y="1684"/>
                    <a:pt x="3617" y="1684"/>
                  </a:cubicBezTo>
                  <a:lnTo>
                    <a:pt x="3587" y="1714"/>
                  </a:lnTo>
                  <a:cubicBezTo>
                    <a:pt x="3587" y="1684"/>
                    <a:pt x="3557" y="1593"/>
                    <a:pt x="3496" y="1502"/>
                  </a:cubicBezTo>
                  <a:cubicBezTo>
                    <a:pt x="3435" y="1410"/>
                    <a:pt x="3374" y="1350"/>
                    <a:pt x="3374" y="1350"/>
                  </a:cubicBezTo>
                  <a:lnTo>
                    <a:pt x="3344" y="1350"/>
                  </a:lnTo>
                  <a:cubicBezTo>
                    <a:pt x="3332" y="1373"/>
                    <a:pt x="3321" y="1383"/>
                    <a:pt x="3312" y="1383"/>
                  </a:cubicBezTo>
                  <a:cubicBezTo>
                    <a:pt x="3299" y="1383"/>
                    <a:pt x="3295" y="1357"/>
                    <a:pt x="3313" y="1319"/>
                  </a:cubicBezTo>
                  <a:cubicBezTo>
                    <a:pt x="3313" y="1319"/>
                    <a:pt x="3313" y="1289"/>
                    <a:pt x="3283" y="1258"/>
                  </a:cubicBezTo>
                  <a:cubicBezTo>
                    <a:pt x="3253" y="1228"/>
                    <a:pt x="3253" y="1228"/>
                    <a:pt x="3253" y="1198"/>
                  </a:cubicBezTo>
                  <a:cubicBezTo>
                    <a:pt x="3236" y="1206"/>
                    <a:pt x="3222" y="1210"/>
                    <a:pt x="3210" y="1210"/>
                  </a:cubicBezTo>
                  <a:cubicBezTo>
                    <a:pt x="3178" y="1210"/>
                    <a:pt x="3161" y="1181"/>
                    <a:pt x="3161" y="1137"/>
                  </a:cubicBezTo>
                  <a:cubicBezTo>
                    <a:pt x="3141" y="1137"/>
                    <a:pt x="3134" y="1123"/>
                    <a:pt x="3123" y="1123"/>
                  </a:cubicBezTo>
                  <a:cubicBezTo>
                    <a:pt x="3118" y="1123"/>
                    <a:pt x="3111" y="1127"/>
                    <a:pt x="3101" y="1137"/>
                  </a:cubicBezTo>
                  <a:cubicBezTo>
                    <a:pt x="3070" y="1137"/>
                    <a:pt x="3070" y="1137"/>
                    <a:pt x="3070" y="1106"/>
                  </a:cubicBezTo>
                  <a:cubicBezTo>
                    <a:pt x="3091" y="1085"/>
                    <a:pt x="3083" y="1050"/>
                    <a:pt x="3066" y="1050"/>
                  </a:cubicBezTo>
                  <a:cubicBezTo>
                    <a:pt x="3059" y="1050"/>
                    <a:pt x="3049" y="1057"/>
                    <a:pt x="3040" y="1076"/>
                  </a:cubicBezTo>
                  <a:lnTo>
                    <a:pt x="3040" y="1046"/>
                  </a:lnTo>
                  <a:cubicBezTo>
                    <a:pt x="3040" y="1030"/>
                    <a:pt x="3032" y="1023"/>
                    <a:pt x="3025" y="1023"/>
                  </a:cubicBezTo>
                  <a:cubicBezTo>
                    <a:pt x="3017" y="1023"/>
                    <a:pt x="3009" y="1030"/>
                    <a:pt x="3009" y="1046"/>
                  </a:cubicBezTo>
                  <a:cubicBezTo>
                    <a:pt x="2997" y="1058"/>
                    <a:pt x="2984" y="1066"/>
                    <a:pt x="2978" y="1066"/>
                  </a:cubicBezTo>
                  <a:cubicBezTo>
                    <a:pt x="2970" y="1066"/>
                    <a:pt x="2974" y="1051"/>
                    <a:pt x="3009" y="1015"/>
                  </a:cubicBezTo>
                  <a:cubicBezTo>
                    <a:pt x="3027" y="980"/>
                    <a:pt x="3035" y="965"/>
                    <a:pt x="3032" y="965"/>
                  </a:cubicBezTo>
                  <a:cubicBezTo>
                    <a:pt x="3029" y="965"/>
                    <a:pt x="3022" y="972"/>
                    <a:pt x="3009" y="985"/>
                  </a:cubicBezTo>
                  <a:cubicBezTo>
                    <a:pt x="2989" y="985"/>
                    <a:pt x="2982" y="998"/>
                    <a:pt x="2980" y="998"/>
                  </a:cubicBezTo>
                  <a:cubicBezTo>
                    <a:pt x="2979" y="998"/>
                    <a:pt x="2979" y="995"/>
                    <a:pt x="2979" y="985"/>
                  </a:cubicBezTo>
                  <a:cubicBezTo>
                    <a:pt x="2979" y="985"/>
                    <a:pt x="2971" y="977"/>
                    <a:pt x="2960" y="977"/>
                  </a:cubicBezTo>
                  <a:cubicBezTo>
                    <a:pt x="2956" y="977"/>
                    <a:pt x="2951" y="978"/>
                    <a:pt x="2945" y="982"/>
                  </a:cubicBezTo>
                  <a:lnTo>
                    <a:pt x="2945" y="982"/>
                  </a:lnTo>
                  <a:lnTo>
                    <a:pt x="2918" y="954"/>
                  </a:lnTo>
                  <a:cubicBezTo>
                    <a:pt x="2918" y="954"/>
                    <a:pt x="2918" y="924"/>
                    <a:pt x="2949" y="894"/>
                  </a:cubicBezTo>
                  <a:cubicBezTo>
                    <a:pt x="2949" y="881"/>
                    <a:pt x="2949" y="874"/>
                    <a:pt x="2947" y="874"/>
                  </a:cubicBezTo>
                  <a:cubicBezTo>
                    <a:pt x="2943" y="874"/>
                    <a:pt x="2936" y="888"/>
                    <a:pt x="2918" y="924"/>
                  </a:cubicBezTo>
                  <a:cubicBezTo>
                    <a:pt x="2888" y="954"/>
                    <a:pt x="2888" y="954"/>
                    <a:pt x="2857" y="954"/>
                  </a:cubicBezTo>
                  <a:cubicBezTo>
                    <a:pt x="2857" y="954"/>
                    <a:pt x="2857" y="924"/>
                    <a:pt x="2857" y="924"/>
                  </a:cubicBezTo>
                  <a:cubicBezTo>
                    <a:pt x="2888" y="894"/>
                    <a:pt x="2888" y="894"/>
                    <a:pt x="2857" y="894"/>
                  </a:cubicBezTo>
                  <a:cubicBezTo>
                    <a:pt x="2857" y="886"/>
                    <a:pt x="2851" y="882"/>
                    <a:pt x="2840" y="882"/>
                  </a:cubicBezTo>
                  <a:cubicBezTo>
                    <a:pt x="2811" y="882"/>
                    <a:pt x="2750" y="910"/>
                    <a:pt x="2706" y="954"/>
                  </a:cubicBezTo>
                  <a:cubicBezTo>
                    <a:pt x="2693" y="967"/>
                    <a:pt x="2686" y="974"/>
                    <a:pt x="2683" y="974"/>
                  </a:cubicBezTo>
                  <a:cubicBezTo>
                    <a:pt x="2680" y="974"/>
                    <a:pt x="2688" y="960"/>
                    <a:pt x="2706" y="924"/>
                  </a:cubicBezTo>
                  <a:cubicBezTo>
                    <a:pt x="2736" y="924"/>
                    <a:pt x="2706" y="894"/>
                    <a:pt x="2706" y="894"/>
                  </a:cubicBezTo>
                  <a:lnTo>
                    <a:pt x="2736" y="894"/>
                  </a:lnTo>
                  <a:lnTo>
                    <a:pt x="2766" y="863"/>
                  </a:lnTo>
                  <a:cubicBezTo>
                    <a:pt x="2784" y="846"/>
                    <a:pt x="2791" y="828"/>
                    <a:pt x="2783" y="828"/>
                  </a:cubicBezTo>
                  <a:cubicBezTo>
                    <a:pt x="2776" y="828"/>
                    <a:pt x="2762" y="838"/>
                    <a:pt x="2736" y="863"/>
                  </a:cubicBezTo>
                  <a:cubicBezTo>
                    <a:pt x="2706" y="863"/>
                    <a:pt x="2706" y="863"/>
                    <a:pt x="2736" y="833"/>
                  </a:cubicBezTo>
                  <a:cubicBezTo>
                    <a:pt x="2736" y="811"/>
                    <a:pt x="2751" y="790"/>
                    <a:pt x="2749" y="790"/>
                  </a:cubicBezTo>
                  <a:lnTo>
                    <a:pt x="2749" y="790"/>
                  </a:lnTo>
                  <a:cubicBezTo>
                    <a:pt x="2749" y="790"/>
                    <a:pt x="2745" y="794"/>
                    <a:pt x="2736" y="802"/>
                  </a:cubicBezTo>
                  <a:cubicBezTo>
                    <a:pt x="2736" y="802"/>
                    <a:pt x="2706" y="802"/>
                    <a:pt x="2736" y="772"/>
                  </a:cubicBezTo>
                  <a:cubicBezTo>
                    <a:pt x="2721" y="757"/>
                    <a:pt x="2713" y="749"/>
                    <a:pt x="2706" y="749"/>
                  </a:cubicBezTo>
                  <a:cubicBezTo>
                    <a:pt x="2698" y="749"/>
                    <a:pt x="2690" y="757"/>
                    <a:pt x="2675" y="772"/>
                  </a:cubicBezTo>
                  <a:cubicBezTo>
                    <a:pt x="2675" y="782"/>
                    <a:pt x="2672" y="786"/>
                    <a:pt x="2667" y="786"/>
                  </a:cubicBezTo>
                  <a:cubicBezTo>
                    <a:pt x="2658" y="786"/>
                    <a:pt x="2645" y="772"/>
                    <a:pt x="2645" y="772"/>
                  </a:cubicBezTo>
                  <a:lnTo>
                    <a:pt x="2614" y="772"/>
                  </a:lnTo>
                  <a:cubicBezTo>
                    <a:pt x="2593" y="794"/>
                    <a:pt x="2587" y="815"/>
                    <a:pt x="2574" y="815"/>
                  </a:cubicBezTo>
                  <a:cubicBezTo>
                    <a:pt x="2569" y="815"/>
                    <a:pt x="2562" y="811"/>
                    <a:pt x="2554" y="802"/>
                  </a:cubicBezTo>
                  <a:cubicBezTo>
                    <a:pt x="2523" y="802"/>
                    <a:pt x="2523" y="802"/>
                    <a:pt x="2554" y="772"/>
                  </a:cubicBezTo>
                  <a:lnTo>
                    <a:pt x="2584" y="772"/>
                  </a:lnTo>
                  <a:cubicBezTo>
                    <a:pt x="2584" y="772"/>
                    <a:pt x="2614" y="742"/>
                    <a:pt x="2614" y="742"/>
                  </a:cubicBezTo>
                  <a:lnTo>
                    <a:pt x="2584" y="711"/>
                  </a:lnTo>
                  <a:cubicBezTo>
                    <a:pt x="2584" y="731"/>
                    <a:pt x="2572" y="750"/>
                    <a:pt x="2563" y="762"/>
                  </a:cubicBezTo>
                  <a:lnTo>
                    <a:pt x="2563" y="762"/>
                  </a:lnTo>
                  <a:cubicBezTo>
                    <a:pt x="2576" y="742"/>
                    <a:pt x="2554" y="742"/>
                    <a:pt x="2554" y="742"/>
                  </a:cubicBezTo>
                  <a:cubicBezTo>
                    <a:pt x="2554" y="742"/>
                    <a:pt x="2554" y="711"/>
                    <a:pt x="2554" y="681"/>
                  </a:cubicBezTo>
                  <a:lnTo>
                    <a:pt x="2554" y="681"/>
                  </a:lnTo>
                  <a:cubicBezTo>
                    <a:pt x="2554" y="681"/>
                    <a:pt x="2554" y="681"/>
                    <a:pt x="2554" y="681"/>
                  </a:cubicBezTo>
                  <a:cubicBezTo>
                    <a:pt x="2569" y="650"/>
                    <a:pt x="2576" y="635"/>
                    <a:pt x="2573" y="635"/>
                  </a:cubicBezTo>
                  <a:cubicBezTo>
                    <a:pt x="2569" y="635"/>
                    <a:pt x="2554" y="650"/>
                    <a:pt x="2523" y="681"/>
                  </a:cubicBezTo>
                  <a:cubicBezTo>
                    <a:pt x="2523" y="681"/>
                    <a:pt x="2510" y="694"/>
                    <a:pt x="2501" y="694"/>
                  </a:cubicBezTo>
                  <a:cubicBezTo>
                    <a:pt x="2496" y="694"/>
                    <a:pt x="2493" y="691"/>
                    <a:pt x="2493" y="681"/>
                  </a:cubicBezTo>
                  <a:cubicBezTo>
                    <a:pt x="2462" y="650"/>
                    <a:pt x="2462" y="650"/>
                    <a:pt x="2493" y="620"/>
                  </a:cubicBezTo>
                  <a:cubicBezTo>
                    <a:pt x="2493" y="610"/>
                    <a:pt x="2489" y="607"/>
                    <a:pt x="2485" y="607"/>
                  </a:cubicBezTo>
                  <a:cubicBezTo>
                    <a:pt x="2476" y="607"/>
                    <a:pt x="2462" y="620"/>
                    <a:pt x="2462" y="620"/>
                  </a:cubicBezTo>
                  <a:cubicBezTo>
                    <a:pt x="2432" y="620"/>
                    <a:pt x="2432" y="620"/>
                    <a:pt x="2432" y="559"/>
                  </a:cubicBezTo>
                  <a:cubicBezTo>
                    <a:pt x="2432" y="524"/>
                    <a:pt x="2432" y="509"/>
                    <a:pt x="2426" y="509"/>
                  </a:cubicBezTo>
                  <a:cubicBezTo>
                    <a:pt x="2422" y="509"/>
                    <a:pt x="2414" y="516"/>
                    <a:pt x="2402" y="529"/>
                  </a:cubicBezTo>
                  <a:cubicBezTo>
                    <a:pt x="2384" y="546"/>
                    <a:pt x="2366" y="564"/>
                    <a:pt x="2361" y="564"/>
                  </a:cubicBezTo>
                  <a:cubicBezTo>
                    <a:pt x="2356" y="564"/>
                    <a:pt x="2358" y="555"/>
                    <a:pt x="2371" y="529"/>
                  </a:cubicBezTo>
                  <a:cubicBezTo>
                    <a:pt x="2381" y="519"/>
                    <a:pt x="2385" y="515"/>
                    <a:pt x="2384" y="515"/>
                  </a:cubicBezTo>
                  <a:cubicBezTo>
                    <a:pt x="2381" y="515"/>
                    <a:pt x="2361" y="529"/>
                    <a:pt x="2341" y="529"/>
                  </a:cubicBezTo>
                  <a:cubicBezTo>
                    <a:pt x="2310" y="529"/>
                    <a:pt x="2250" y="590"/>
                    <a:pt x="2250" y="620"/>
                  </a:cubicBezTo>
                  <a:cubicBezTo>
                    <a:pt x="2234" y="635"/>
                    <a:pt x="2227" y="643"/>
                    <a:pt x="2223" y="643"/>
                  </a:cubicBezTo>
                  <a:cubicBezTo>
                    <a:pt x="2219" y="643"/>
                    <a:pt x="2219" y="635"/>
                    <a:pt x="2219" y="620"/>
                  </a:cubicBezTo>
                  <a:cubicBezTo>
                    <a:pt x="2189" y="620"/>
                    <a:pt x="2219" y="590"/>
                    <a:pt x="2250" y="559"/>
                  </a:cubicBezTo>
                  <a:lnTo>
                    <a:pt x="2280" y="559"/>
                  </a:lnTo>
                  <a:cubicBezTo>
                    <a:pt x="2280" y="529"/>
                    <a:pt x="2310" y="499"/>
                    <a:pt x="2310" y="499"/>
                  </a:cubicBezTo>
                  <a:cubicBezTo>
                    <a:pt x="2310" y="468"/>
                    <a:pt x="2310" y="468"/>
                    <a:pt x="2280" y="468"/>
                  </a:cubicBezTo>
                  <a:cubicBezTo>
                    <a:pt x="2280" y="438"/>
                    <a:pt x="2280" y="438"/>
                    <a:pt x="2280" y="438"/>
                  </a:cubicBezTo>
                  <a:cubicBezTo>
                    <a:pt x="2250" y="407"/>
                    <a:pt x="2219" y="377"/>
                    <a:pt x="2250" y="347"/>
                  </a:cubicBezTo>
                  <a:cubicBezTo>
                    <a:pt x="2219" y="347"/>
                    <a:pt x="2219" y="347"/>
                    <a:pt x="2189" y="377"/>
                  </a:cubicBezTo>
                  <a:cubicBezTo>
                    <a:pt x="2215" y="350"/>
                    <a:pt x="2079" y="184"/>
                    <a:pt x="2024" y="184"/>
                  </a:cubicBezTo>
                  <a:cubicBezTo>
                    <a:pt x="2016" y="184"/>
                    <a:pt x="2010" y="187"/>
                    <a:pt x="2006" y="195"/>
                  </a:cubicBezTo>
                  <a:cubicBezTo>
                    <a:pt x="2006" y="195"/>
                    <a:pt x="2006" y="195"/>
                    <a:pt x="1976" y="164"/>
                  </a:cubicBezTo>
                  <a:cubicBezTo>
                    <a:pt x="1976" y="140"/>
                    <a:pt x="1916" y="95"/>
                    <a:pt x="1877" y="95"/>
                  </a:cubicBezTo>
                  <a:cubicBezTo>
                    <a:pt x="1868" y="95"/>
                    <a:pt x="1860" y="98"/>
                    <a:pt x="1854" y="103"/>
                  </a:cubicBezTo>
                  <a:cubicBezTo>
                    <a:pt x="1854" y="103"/>
                    <a:pt x="1854" y="103"/>
                    <a:pt x="1824" y="73"/>
                  </a:cubicBezTo>
                  <a:cubicBezTo>
                    <a:pt x="1809" y="58"/>
                    <a:pt x="1794" y="50"/>
                    <a:pt x="1782" y="50"/>
                  </a:cubicBezTo>
                  <a:cubicBezTo>
                    <a:pt x="1771" y="50"/>
                    <a:pt x="1763" y="58"/>
                    <a:pt x="1763" y="73"/>
                  </a:cubicBezTo>
                  <a:cubicBezTo>
                    <a:pt x="1742" y="94"/>
                    <a:pt x="1735" y="116"/>
                    <a:pt x="1734" y="116"/>
                  </a:cubicBezTo>
                  <a:cubicBezTo>
                    <a:pt x="1733" y="116"/>
                    <a:pt x="1733" y="112"/>
                    <a:pt x="1733" y="103"/>
                  </a:cubicBezTo>
                  <a:cubicBezTo>
                    <a:pt x="1733" y="73"/>
                    <a:pt x="1702" y="43"/>
                    <a:pt x="1642" y="43"/>
                  </a:cubicBezTo>
                  <a:cubicBezTo>
                    <a:pt x="1581" y="43"/>
                    <a:pt x="1581" y="43"/>
                    <a:pt x="1581" y="73"/>
                  </a:cubicBezTo>
                  <a:cubicBezTo>
                    <a:pt x="1563" y="82"/>
                    <a:pt x="1550" y="86"/>
                    <a:pt x="1542" y="86"/>
                  </a:cubicBezTo>
                  <a:cubicBezTo>
                    <a:pt x="1520" y="86"/>
                    <a:pt x="1520" y="64"/>
                    <a:pt x="1520" y="43"/>
                  </a:cubicBezTo>
                  <a:cubicBezTo>
                    <a:pt x="1534" y="15"/>
                    <a:pt x="1529"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8"/>
            <p:cNvSpPr/>
            <p:nvPr/>
          </p:nvSpPr>
          <p:spPr>
            <a:xfrm>
              <a:off x="2444220" y="4124944"/>
              <a:ext cx="80074" cy="74939"/>
            </a:xfrm>
            <a:custGeom>
              <a:avLst/>
              <a:gdLst/>
              <a:ahLst/>
              <a:cxnLst/>
              <a:rect l="l" t="t" r="r" b="b"/>
              <a:pathLst>
                <a:path w="3010" h="2817" extrusionOk="0">
                  <a:moveTo>
                    <a:pt x="1328" y="0"/>
                  </a:moveTo>
                  <a:cubicBezTo>
                    <a:pt x="1217" y="0"/>
                    <a:pt x="1105" y="47"/>
                    <a:pt x="1034" y="136"/>
                  </a:cubicBezTo>
                  <a:lnTo>
                    <a:pt x="456" y="774"/>
                  </a:lnTo>
                  <a:cubicBezTo>
                    <a:pt x="0" y="1291"/>
                    <a:pt x="61" y="2081"/>
                    <a:pt x="578" y="2507"/>
                  </a:cubicBezTo>
                  <a:cubicBezTo>
                    <a:pt x="816" y="2717"/>
                    <a:pt x="1105" y="2817"/>
                    <a:pt x="1392" y="2817"/>
                  </a:cubicBezTo>
                  <a:cubicBezTo>
                    <a:pt x="1729" y="2817"/>
                    <a:pt x="2064" y="2678"/>
                    <a:pt x="2311" y="2416"/>
                  </a:cubicBezTo>
                  <a:lnTo>
                    <a:pt x="2888" y="1747"/>
                  </a:lnTo>
                  <a:cubicBezTo>
                    <a:pt x="3010" y="1595"/>
                    <a:pt x="3010" y="1352"/>
                    <a:pt x="2858" y="1230"/>
                  </a:cubicBezTo>
                  <a:lnTo>
                    <a:pt x="1551" y="75"/>
                  </a:lnTo>
                  <a:cubicBezTo>
                    <a:pt x="1487" y="24"/>
                    <a:pt x="1408" y="0"/>
                    <a:pt x="1328" y="0"/>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8"/>
            <p:cNvSpPr/>
            <p:nvPr/>
          </p:nvSpPr>
          <p:spPr>
            <a:xfrm>
              <a:off x="2436133" y="4114489"/>
              <a:ext cx="98669" cy="96886"/>
            </a:xfrm>
            <a:custGeom>
              <a:avLst/>
              <a:gdLst/>
              <a:ahLst/>
              <a:cxnLst/>
              <a:rect l="l" t="t" r="r" b="b"/>
              <a:pathLst>
                <a:path w="3709" h="3642" extrusionOk="0">
                  <a:moveTo>
                    <a:pt x="1832" y="181"/>
                  </a:moveTo>
                  <a:cubicBezTo>
                    <a:pt x="1841" y="181"/>
                    <a:pt x="1855" y="195"/>
                    <a:pt x="1855" y="195"/>
                  </a:cubicBezTo>
                  <a:lnTo>
                    <a:pt x="1855" y="225"/>
                  </a:lnTo>
                  <a:lnTo>
                    <a:pt x="1824" y="225"/>
                  </a:lnTo>
                  <a:lnTo>
                    <a:pt x="1824" y="195"/>
                  </a:lnTo>
                  <a:cubicBezTo>
                    <a:pt x="1824" y="185"/>
                    <a:pt x="1828" y="181"/>
                    <a:pt x="1832" y="181"/>
                  </a:cubicBezTo>
                  <a:close/>
                  <a:moveTo>
                    <a:pt x="1904" y="271"/>
                  </a:moveTo>
                  <a:cubicBezTo>
                    <a:pt x="1908" y="271"/>
                    <a:pt x="1900" y="286"/>
                    <a:pt x="1885" y="316"/>
                  </a:cubicBezTo>
                  <a:cubicBezTo>
                    <a:pt x="1885" y="347"/>
                    <a:pt x="1855" y="347"/>
                    <a:pt x="1824" y="377"/>
                  </a:cubicBezTo>
                  <a:lnTo>
                    <a:pt x="1855" y="316"/>
                  </a:lnTo>
                  <a:cubicBezTo>
                    <a:pt x="1885" y="286"/>
                    <a:pt x="1900" y="271"/>
                    <a:pt x="1904" y="271"/>
                  </a:cubicBezTo>
                  <a:close/>
                  <a:moveTo>
                    <a:pt x="1283" y="396"/>
                  </a:moveTo>
                  <a:cubicBezTo>
                    <a:pt x="1291" y="396"/>
                    <a:pt x="1308" y="424"/>
                    <a:pt x="1308" y="468"/>
                  </a:cubicBezTo>
                  <a:lnTo>
                    <a:pt x="1277" y="468"/>
                  </a:lnTo>
                  <a:cubicBezTo>
                    <a:pt x="1277" y="438"/>
                    <a:pt x="1277" y="407"/>
                    <a:pt x="1277" y="407"/>
                  </a:cubicBezTo>
                  <a:cubicBezTo>
                    <a:pt x="1277" y="399"/>
                    <a:pt x="1279" y="396"/>
                    <a:pt x="1283" y="396"/>
                  </a:cubicBezTo>
                  <a:close/>
                  <a:moveTo>
                    <a:pt x="1368" y="407"/>
                  </a:moveTo>
                  <a:cubicBezTo>
                    <a:pt x="1338" y="407"/>
                    <a:pt x="1338" y="438"/>
                    <a:pt x="1368" y="468"/>
                  </a:cubicBezTo>
                  <a:lnTo>
                    <a:pt x="1399" y="468"/>
                  </a:lnTo>
                  <a:cubicBezTo>
                    <a:pt x="1399" y="468"/>
                    <a:pt x="1399" y="407"/>
                    <a:pt x="1399" y="407"/>
                  </a:cubicBezTo>
                  <a:close/>
                  <a:moveTo>
                    <a:pt x="2402" y="438"/>
                  </a:moveTo>
                  <a:lnTo>
                    <a:pt x="2386" y="469"/>
                  </a:lnTo>
                  <a:lnTo>
                    <a:pt x="2386" y="469"/>
                  </a:lnTo>
                  <a:cubicBezTo>
                    <a:pt x="2390" y="468"/>
                    <a:pt x="2395" y="468"/>
                    <a:pt x="2402" y="468"/>
                  </a:cubicBezTo>
                  <a:cubicBezTo>
                    <a:pt x="2402" y="438"/>
                    <a:pt x="2402" y="438"/>
                    <a:pt x="2402" y="438"/>
                  </a:cubicBezTo>
                  <a:close/>
                  <a:moveTo>
                    <a:pt x="2386" y="469"/>
                  </a:moveTo>
                  <a:lnTo>
                    <a:pt x="2386" y="469"/>
                  </a:lnTo>
                  <a:cubicBezTo>
                    <a:pt x="2371" y="470"/>
                    <a:pt x="2371" y="475"/>
                    <a:pt x="2371" y="499"/>
                  </a:cubicBezTo>
                  <a:lnTo>
                    <a:pt x="2386" y="469"/>
                  </a:lnTo>
                  <a:close/>
                  <a:moveTo>
                    <a:pt x="2402" y="529"/>
                  </a:moveTo>
                  <a:cubicBezTo>
                    <a:pt x="2402" y="547"/>
                    <a:pt x="2392" y="564"/>
                    <a:pt x="2389" y="564"/>
                  </a:cubicBezTo>
                  <a:cubicBezTo>
                    <a:pt x="2387" y="564"/>
                    <a:pt x="2389" y="555"/>
                    <a:pt x="2402" y="529"/>
                  </a:cubicBezTo>
                  <a:close/>
                  <a:moveTo>
                    <a:pt x="2159" y="529"/>
                  </a:moveTo>
                  <a:cubicBezTo>
                    <a:pt x="2128" y="559"/>
                    <a:pt x="2128" y="590"/>
                    <a:pt x="2128" y="590"/>
                  </a:cubicBezTo>
                  <a:lnTo>
                    <a:pt x="2098" y="559"/>
                  </a:lnTo>
                  <a:cubicBezTo>
                    <a:pt x="2128" y="559"/>
                    <a:pt x="2158" y="529"/>
                    <a:pt x="2159" y="529"/>
                  </a:cubicBezTo>
                  <a:close/>
                  <a:moveTo>
                    <a:pt x="1034" y="468"/>
                  </a:moveTo>
                  <a:cubicBezTo>
                    <a:pt x="1034" y="499"/>
                    <a:pt x="1034" y="499"/>
                    <a:pt x="1034" y="529"/>
                  </a:cubicBezTo>
                  <a:cubicBezTo>
                    <a:pt x="1004" y="529"/>
                    <a:pt x="1034" y="559"/>
                    <a:pt x="1034" y="590"/>
                  </a:cubicBezTo>
                  <a:cubicBezTo>
                    <a:pt x="1034" y="590"/>
                    <a:pt x="1064" y="620"/>
                    <a:pt x="1064" y="620"/>
                  </a:cubicBezTo>
                  <a:lnTo>
                    <a:pt x="1004" y="590"/>
                  </a:lnTo>
                  <a:cubicBezTo>
                    <a:pt x="1004" y="559"/>
                    <a:pt x="973" y="529"/>
                    <a:pt x="943" y="499"/>
                  </a:cubicBezTo>
                  <a:lnTo>
                    <a:pt x="1004" y="499"/>
                  </a:lnTo>
                  <a:lnTo>
                    <a:pt x="1034" y="468"/>
                  </a:lnTo>
                  <a:close/>
                  <a:moveTo>
                    <a:pt x="703" y="658"/>
                  </a:moveTo>
                  <a:cubicBezTo>
                    <a:pt x="700" y="658"/>
                    <a:pt x="700" y="666"/>
                    <a:pt x="700" y="681"/>
                  </a:cubicBezTo>
                  <a:lnTo>
                    <a:pt x="730" y="681"/>
                  </a:lnTo>
                  <a:cubicBezTo>
                    <a:pt x="715" y="666"/>
                    <a:pt x="707" y="658"/>
                    <a:pt x="703" y="658"/>
                  </a:cubicBezTo>
                  <a:close/>
                  <a:moveTo>
                    <a:pt x="730" y="651"/>
                  </a:moveTo>
                  <a:cubicBezTo>
                    <a:pt x="730" y="651"/>
                    <a:pt x="730" y="681"/>
                    <a:pt x="760" y="681"/>
                  </a:cubicBezTo>
                  <a:cubicBezTo>
                    <a:pt x="760" y="651"/>
                    <a:pt x="730" y="651"/>
                    <a:pt x="730" y="651"/>
                  </a:cubicBezTo>
                  <a:close/>
                  <a:moveTo>
                    <a:pt x="1184" y="679"/>
                  </a:moveTo>
                  <a:lnTo>
                    <a:pt x="1184" y="679"/>
                  </a:lnTo>
                  <a:cubicBezTo>
                    <a:pt x="1185" y="685"/>
                    <a:pt x="1186" y="689"/>
                    <a:pt x="1186" y="689"/>
                  </a:cubicBezTo>
                  <a:cubicBezTo>
                    <a:pt x="1186" y="689"/>
                    <a:pt x="1186" y="687"/>
                    <a:pt x="1186" y="681"/>
                  </a:cubicBezTo>
                  <a:cubicBezTo>
                    <a:pt x="1185" y="680"/>
                    <a:pt x="1185" y="680"/>
                    <a:pt x="1184" y="679"/>
                  </a:cubicBezTo>
                  <a:close/>
                  <a:moveTo>
                    <a:pt x="2432" y="651"/>
                  </a:moveTo>
                  <a:cubicBezTo>
                    <a:pt x="2432" y="651"/>
                    <a:pt x="2432" y="681"/>
                    <a:pt x="2402" y="711"/>
                  </a:cubicBezTo>
                  <a:lnTo>
                    <a:pt x="2371" y="681"/>
                  </a:lnTo>
                  <a:cubicBezTo>
                    <a:pt x="2402" y="681"/>
                    <a:pt x="2402" y="651"/>
                    <a:pt x="2432" y="651"/>
                  </a:cubicBezTo>
                  <a:close/>
                  <a:moveTo>
                    <a:pt x="2888" y="681"/>
                  </a:moveTo>
                  <a:cubicBezTo>
                    <a:pt x="2888" y="681"/>
                    <a:pt x="2888" y="681"/>
                    <a:pt x="2858" y="711"/>
                  </a:cubicBezTo>
                  <a:lnTo>
                    <a:pt x="2888" y="711"/>
                  </a:lnTo>
                  <a:cubicBezTo>
                    <a:pt x="2919" y="711"/>
                    <a:pt x="2919" y="711"/>
                    <a:pt x="2888" y="681"/>
                  </a:cubicBezTo>
                  <a:close/>
                  <a:moveTo>
                    <a:pt x="2615" y="711"/>
                  </a:moveTo>
                  <a:cubicBezTo>
                    <a:pt x="2615" y="742"/>
                    <a:pt x="2584" y="772"/>
                    <a:pt x="2584" y="772"/>
                  </a:cubicBezTo>
                  <a:cubicBezTo>
                    <a:pt x="2584" y="772"/>
                    <a:pt x="2615" y="742"/>
                    <a:pt x="2615" y="742"/>
                  </a:cubicBezTo>
                  <a:cubicBezTo>
                    <a:pt x="2615" y="742"/>
                    <a:pt x="2645" y="742"/>
                    <a:pt x="2615" y="711"/>
                  </a:cubicBezTo>
                  <a:close/>
                  <a:moveTo>
                    <a:pt x="806" y="780"/>
                  </a:moveTo>
                  <a:cubicBezTo>
                    <a:pt x="814" y="780"/>
                    <a:pt x="821" y="787"/>
                    <a:pt x="821" y="803"/>
                  </a:cubicBezTo>
                  <a:cubicBezTo>
                    <a:pt x="829" y="811"/>
                    <a:pt x="840" y="822"/>
                    <a:pt x="852" y="833"/>
                  </a:cubicBezTo>
                  <a:lnTo>
                    <a:pt x="882" y="863"/>
                  </a:lnTo>
                  <a:cubicBezTo>
                    <a:pt x="882" y="863"/>
                    <a:pt x="852" y="863"/>
                    <a:pt x="821" y="833"/>
                  </a:cubicBezTo>
                  <a:cubicBezTo>
                    <a:pt x="791" y="803"/>
                    <a:pt x="791" y="803"/>
                    <a:pt x="791" y="803"/>
                  </a:cubicBezTo>
                  <a:cubicBezTo>
                    <a:pt x="791" y="787"/>
                    <a:pt x="798" y="780"/>
                    <a:pt x="806" y="780"/>
                  </a:cubicBezTo>
                  <a:close/>
                  <a:moveTo>
                    <a:pt x="730" y="863"/>
                  </a:moveTo>
                  <a:cubicBezTo>
                    <a:pt x="730" y="863"/>
                    <a:pt x="730" y="863"/>
                    <a:pt x="760" y="894"/>
                  </a:cubicBezTo>
                  <a:cubicBezTo>
                    <a:pt x="760" y="894"/>
                    <a:pt x="760" y="924"/>
                    <a:pt x="760" y="924"/>
                  </a:cubicBezTo>
                  <a:lnTo>
                    <a:pt x="730" y="894"/>
                  </a:lnTo>
                  <a:cubicBezTo>
                    <a:pt x="700" y="894"/>
                    <a:pt x="700" y="894"/>
                    <a:pt x="730" y="863"/>
                  </a:cubicBezTo>
                  <a:close/>
                  <a:moveTo>
                    <a:pt x="2971" y="874"/>
                  </a:moveTo>
                  <a:cubicBezTo>
                    <a:pt x="2969" y="874"/>
                    <a:pt x="2962" y="881"/>
                    <a:pt x="2949" y="894"/>
                  </a:cubicBezTo>
                  <a:cubicBezTo>
                    <a:pt x="2949" y="904"/>
                    <a:pt x="2949" y="915"/>
                    <a:pt x="2949" y="924"/>
                  </a:cubicBezTo>
                  <a:cubicBezTo>
                    <a:pt x="2967" y="889"/>
                    <a:pt x="2974" y="874"/>
                    <a:pt x="2971" y="874"/>
                  </a:cubicBezTo>
                  <a:close/>
                  <a:moveTo>
                    <a:pt x="2554" y="894"/>
                  </a:moveTo>
                  <a:cubicBezTo>
                    <a:pt x="2554" y="894"/>
                    <a:pt x="2554" y="924"/>
                    <a:pt x="2554" y="924"/>
                  </a:cubicBezTo>
                  <a:cubicBezTo>
                    <a:pt x="2554" y="924"/>
                    <a:pt x="2523" y="955"/>
                    <a:pt x="2523" y="955"/>
                  </a:cubicBezTo>
                  <a:cubicBezTo>
                    <a:pt x="2523" y="955"/>
                    <a:pt x="2523" y="924"/>
                    <a:pt x="2523" y="924"/>
                  </a:cubicBezTo>
                  <a:cubicBezTo>
                    <a:pt x="2554" y="894"/>
                    <a:pt x="2554" y="894"/>
                    <a:pt x="2554" y="894"/>
                  </a:cubicBezTo>
                  <a:close/>
                  <a:moveTo>
                    <a:pt x="2706" y="1015"/>
                  </a:moveTo>
                  <a:cubicBezTo>
                    <a:pt x="2706" y="1046"/>
                    <a:pt x="2675" y="1046"/>
                    <a:pt x="2675" y="1046"/>
                  </a:cubicBezTo>
                  <a:cubicBezTo>
                    <a:pt x="2675" y="1015"/>
                    <a:pt x="2675" y="1015"/>
                    <a:pt x="2706" y="1015"/>
                  </a:cubicBezTo>
                  <a:close/>
                  <a:moveTo>
                    <a:pt x="3064" y="1003"/>
                  </a:moveTo>
                  <a:cubicBezTo>
                    <a:pt x="3055" y="1003"/>
                    <a:pt x="3040" y="1024"/>
                    <a:pt x="3040" y="1046"/>
                  </a:cubicBezTo>
                  <a:lnTo>
                    <a:pt x="3071" y="1015"/>
                  </a:lnTo>
                  <a:cubicBezTo>
                    <a:pt x="3071" y="1006"/>
                    <a:pt x="3068" y="1003"/>
                    <a:pt x="3064" y="1003"/>
                  </a:cubicBezTo>
                  <a:close/>
                  <a:moveTo>
                    <a:pt x="475" y="1013"/>
                  </a:moveTo>
                  <a:cubicBezTo>
                    <a:pt x="480" y="1013"/>
                    <a:pt x="498" y="1039"/>
                    <a:pt x="517" y="1076"/>
                  </a:cubicBezTo>
                  <a:cubicBezTo>
                    <a:pt x="487" y="1046"/>
                    <a:pt x="456" y="1046"/>
                    <a:pt x="487" y="1046"/>
                  </a:cubicBezTo>
                  <a:cubicBezTo>
                    <a:pt x="475" y="1023"/>
                    <a:pt x="473" y="1013"/>
                    <a:pt x="475" y="1013"/>
                  </a:cubicBezTo>
                  <a:close/>
                  <a:moveTo>
                    <a:pt x="700" y="1076"/>
                  </a:moveTo>
                  <a:lnTo>
                    <a:pt x="700" y="1076"/>
                  </a:lnTo>
                  <a:cubicBezTo>
                    <a:pt x="730" y="1107"/>
                    <a:pt x="753" y="1122"/>
                    <a:pt x="757" y="1122"/>
                  </a:cubicBezTo>
                  <a:cubicBezTo>
                    <a:pt x="760" y="1122"/>
                    <a:pt x="745" y="1107"/>
                    <a:pt x="700" y="1076"/>
                  </a:cubicBezTo>
                  <a:close/>
                  <a:moveTo>
                    <a:pt x="2867" y="1087"/>
                  </a:moveTo>
                  <a:cubicBezTo>
                    <a:pt x="2872" y="1087"/>
                    <a:pt x="2876" y="1101"/>
                    <a:pt x="2858" y="1137"/>
                  </a:cubicBezTo>
                  <a:lnTo>
                    <a:pt x="2827" y="1137"/>
                  </a:lnTo>
                  <a:cubicBezTo>
                    <a:pt x="2827" y="1137"/>
                    <a:pt x="2827" y="1107"/>
                    <a:pt x="2858" y="1107"/>
                  </a:cubicBezTo>
                  <a:cubicBezTo>
                    <a:pt x="2858" y="1094"/>
                    <a:pt x="2863" y="1087"/>
                    <a:pt x="2867" y="1087"/>
                  </a:cubicBezTo>
                  <a:close/>
                  <a:moveTo>
                    <a:pt x="2919" y="1137"/>
                  </a:moveTo>
                  <a:lnTo>
                    <a:pt x="2919" y="1167"/>
                  </a:lnTo>
                  <a:cubicBezTo>
                    <a:pt x="2888" y="1167"/>
                    <a:pt x="2888" y="1198"/>
                    <a:pt x="2858" y="1198"/>
                  </a:cubicBezTo>
                  <a:lnTo>
                    <a:pt x="2888" y="1167"/>
                  </a:lnTo>
                  <a:lnTo>
                    <a:pt x="2919" y="1137"/>
                  </a:lnTo>
                  <a:close/>
                  <a:moveTo>
                    <a:pt x="1034" y="1198"/>
                  </a:moveTo>
                  <a:cubicBezTo>
                    <a:pt x="1034" y="1198"/>
                    <a:pt x="1064" y="1228"/>
                    <a:pt x="1064" y="1228"/>
                  </a:cubicBezTo>
                  <a:lnTo>
                    <a:pt x="1095" y="1228"/>
                  </a:lnTo>
                  <a:cubicBezTo>
                    <a:pt x="1095" y="1228"/>
                    <a:pt x="1064" y="1198"/>
                    <a:pt x="1034" y="1198"/>
                  </a:cubicBezTo>
                  <a:close/>
                  <a:moveTo>
                    <a:pt x="2797" y="1259"/>
                  </a:moveTo>
                  <a:cubicBezTo>
                    <a:pt x="2797" y="1274"/>
                    <a:pt x="2797" y="1281"/>
                    <a:pt x="2801" y="1281"/>
                  </a:cubicBezTo>
                  <a:cubicBezTo>
                    <a:pt x="2805" y="1281"/>
                    <a:pt x="2812" y="1274"/>
                    <a:pt x="2827" y="1259"/>
                  </a:cubicBezTo>
                  <a:close/>
                  <a:moveTo>
                    <a:pt x="2250" y="1441"/>
                  </a:moveTo>
                  <a:cubicBezTo>
                    <a:pt x="2250" y="1441"/>
                    <a:pt x="2219" y="1441"/>
                    <a:pt x="2219" y="1471"/>
                  </a:cubicBezTo>
                  <a:cubicBezTo>
                    <a:pt x="2204" y="1486"/>
                    <a:pt x="2197" y="1494"/>
                    <a:pt x="2200" y="1494"/>
                  </a:cubicBezTo>
                  <a:cubicBezTo>
                    <a:pt x="2204" y="1494"/>
                    <a:pt x="2219" y="1486"/>
                    <a:pt x="2250" y="1471"/>
                  </a:cubicBezTo>
                  <a:cubicBezTo>
                    <a:pt x="2250" y="1441"/>
                    <a:pt x="2250" y="1441"/>
                    <a:pt x="2250" y="1441"/>
                  </a:cubicBezTo>
                  <a:close/>
                  <a:moveTo>
                    <a:pt x="3374" y="1714"/>
                  </a:moveTo>
                  <a:cubicBezTo>
                    <a:pt x="3354" y="1714"/>
                    <a:pt x="3334" y="1728"/>
                    <a:pt x="3323" y="1728"/>
                  </a:cubicBezTo>
                  <a:cubicBezTo>
                    <a:pt x="3317" y="1728"/>
                    <a:pt x="3314" y="1725"/>
                    <a:pt x="3314" y="1714"/>
                  </a:cubicBezTo>
                  <a:close/>
                  <a:moveTo>
                    <a:pt x="3263" y="1944"/>
                  </a:moveTo>
                  <a:cubicBezTo>
                    <a:pt x="3256" y="1944"/>
                    <a:pt x="3263" y="1958"/>
                    <a:pt x="3283" y="1958"/>
                  </a:cubicBezTo>
                  <a:cubicBezTo>
                    <a:pt x="3273" y="1947"/>
                    <a:pt x="3266" y="1944"/>
                    <a:pt x="3263" y="1944"/>
                  </a:cubicBezTo>
                  <a:close/>
                  <a:moveTo>
                    <a:pt x="3435" y="1988"/>
                  </a:moveTo>
                  <a:cubicBezTo>
                    <a:pt x="3420" y="2003"/>
                    <a:pt x="3412" y="2011"/>
                    <a:pt x="3405" y="2011"/>
                  </a:cubicBezTo>
                  <a:cubicBezTo>
                    <a:pt x="3397" y="2011"/>
                    <a:pt x="3390" y="2003"/>
                    <a:pt x="3374" y="1988"/>
                  </a:cubicBezTo>
                  <a:close/>
                  <a:moveTo>
                    <a:pt x="3496" y="2231"/>
                  </a:moveTo>
                  <a:cubicBezTo>
                    <a:pt x="3526" y="2231"/>
                    <a:pt x="3526" y="2262"/>
                    <a:pt x="3526" y="2262"/>
                  </a:cubicBezTo>
                  <a:lnTo>
                    <a:pt x="3526" y="2292"/>
                  </a:lnTo>
                  <a:cubicBezTo>
                    <a:pt x="3496" y="2262"/>
                    <a:pt x="3466" y="2262"/>
                    <a:pt x="3466" y="2231"/>
                  </a:cubicBezTo>
                  <a:close/>
                  <a:moveTo>
                    <a:pt x="3253" y="2292"/>
                  </a:moveTo>
                  <a:lnTo>
                    <a:pt x="3253" y="2322"/>
                  </a:lnTo>
                  <a:lnTo>
                    <a:pt x="3253" y="2353"/>
                  </a:lnTo>
                  <a:cubicBezTo>
                    <a:pt x="3222" y="2322"/>
                    <a:pt x="3192" y="2292"/>
                    <a:pt x="3192" y="2292"/>
                  </a:cubicBezTo>
                  <a:close/>
                  <a:moveTo>
                    <a:pt x="3102" y="2353"/>
                  </a:moveTo>
                  <a:cubicBezTo>
                    <a:pt x="3131" y="2383"/>
                    <a:pt x="3131" y="2383"/>
                    <a:pt x="3131" y="2383"/>
                  </a:cubicBezTo>
                  <a:cubicBezTo>
                    <a:pt x="3146" y="2414"/>
                    <a:pt x="3146" y="2421"/>
                    <a:pt x="3143" y="2421"/>
                  </a:cubicBezTo>
                  <a:cubicBezTo>
                    <a:pt x="3139" y="2421"/>
                    <a:pt x="3131" y="2414"/>
                    <a:pt x="3131" y="2414"/>
                  </a:cubicBezTo>
                  <a:cubicBezTo>
                    <a:pt x="3131" y="2383"/>
                    <a:pt x="3131" y="2383"/>
                    <a:pt x="3102" y="2353"/>
                  </a:cubicBezTo>
                  <a:close/>
                  <a:moveTo>
                    <a:pt x="396" y="2657"/>
                  </a:moveTo>
                  <a:cubicBezTo>
                    <a:pt x="396" y="2657"/>
                    <a:pt x="335" y="2687"/>
                    <a:pt x="304" y="2687"/>
                  </a:cubicBezTo>
                  <a:cubicBezTo>
                    <a:pt x="304" y="2687"/>
                    <a:pt x="304" y="2687"/>
                    <a:pt x="335" y="2657"/>
                  </a:cubicBezTo>
                  <a:close/>
                  <a:moveTo>
                    <a:pt x="2736" y="2809"/>
                  </a:moveTo>
                  <a:cubicBezTo>
                    <a:pt x="2767" y="2839"/>
                    <a:pt x="2767" y="2839"/>
                    <a:pt x="2767" y="2869"/>
                  </a:cubicBezTo>
                  <a:lnTo>
                    <a:pt x="2736" y="2869"/>
                  </a:lnTo>
                  <a:cubicBezTo>
                    <a:pt x="2706" y="2839"/>
                    <a:pt x="2736" y="2809"/>
                    <a:pt x="2736" y="2809"/>
                  </a:cubicBezTo>
                  <a:close/>
                  <a:moveTo>
                    <a:pt x="692" y="2917"/>
                  </a:moveTo>
                  <a:cubicBezTo>
                    <a:pt x="696" y="2917"/>
                    <a:pt x="700" y="2920"/>
                    <a:pt x="700" y="2930"/>
                  </a:cubicBezTo>
                  <a:lnTo>
                    <a:pt x="669" y="2930"/>
                  </a:lnTo>
                  <a:cubicBezTo>
                    <a:pt x="659" y="2941"/>
                    <a:pt x="648" y="2948"/>
                    <a:pt x="640" y="2952"/>
                  </a:cubicBezTo>
                  <a:lnTo>
                    <a:pt x="640" y="2952"/>
                  </a:lnTo>
                  <a:cubicBezTo>
                    <a:pt x="643" y="2943"/>
                    <a:pt x="649" y="2930"/>
                    <a:pt x="669" y="2930"/>
                  </a:cubicBezTo>
                  <a:cubicBezTo>
                    <a:pt x="669" y="2930"/>
                    <a:pt x="683" y="2917"/>
                    <a:pt x="692" y="2917"/>
                  </a:cubicBezTo>
                  <a:close/>
                  <a:moveTo>
                    <a:pt x="2432" y="3113"/>
                  </a:moveTo>
                  <a:cubicBezTo>
                    <a:pt x="2432" y="3143"/>
                    <a:pt x="2432" y="3173"/>
                    <a:pt x="2432" y="3173"/>
                  </a:cubicBezTo>
                  <a:cubicBezTo>
                    <a:pt x="2402" y="3143"/>
                    <a:pt x="2402" y="3143"/>
                    <a:pt x="2402" y="3143"/>
                  </a:cubicBezTo>
                  <a:lnTo>
                    <a:pt x="2432" y="3113"/>
                  </a:lnTo>
                  <a:close/>
                  <a:moveTo>
                    <a:pt x="1305" y="3153"/>
                  </a:moveTo>
                  <a:cubicBezTo>
                    <a:pt x="1302" y="3153"/>
                    <a:pt x="1295" y="3168"/>
                    <a:pt x="1277" y="3204"/>
                  </a:cubicBezTo>
                  <a:cubicBezTo>
                    <a:pt x="1277" y="3207"/>
                    <a:pt x="1277" y="3209"/>
                    <a:pt x="1278" y="3211"/>
                  </a:cubicBezTo>
                  <a:lnTo>
                    <a:pt x="1278" y="3211"/>
                  </a:lnTo>
                  <a:cubicBezTo>
                    <a:pt x="1285" y="3211"/>
                    <a:pt x="1293" y="3203"/>
                    <a:pt x="1308" y="3173"/>
                  </a:cubicBezTo>
                  <a:cubicBezTo>
                    <a:pt x="1308" y="3161"/>
                    <a:pt x="1308" y="3153"/>
                    <a:pt x="1305" y="3153"/>
                  </a:cubicBezTo>
                  <a:close/>
                  <a:moveTo>
                    <a:pt x="1034" y="3204"/>
                  </a:moveTo>
                  <a:cubicBezTo>
                    <a:pt x="1034" y="3204"/>
                    <a:pt x="1034" y="3234"/>
                    <a:pt x="1004" y="3265"/>
                  </a:cubicBezTo>
                  <a:cubicBezTo>
                    <a:pt x="973" y="3234"/>
                    <a:pt x="1004" y="3234"/>
                    <a:pt x="1004" y="3234"/>
                  </a:cubicBezTo>
                  <a:cubicBezTo>
                    <a:pt x="1004" y="3234"/>
                    <a:pt x="1004" y="3204"/>
                    <a:pt x="1034" y="3204"/>
                  </a:cubicBezTo>
                  <a:close/>
                  <a:moveTo>
                    <a:pt x="2641" y="3242"/>
                  </a:moveTo>
                  <a:cubicBezTo>
                    <a:pt x="2645" y="3242"/>
                    <a:pt x="2660" y="3249"/>
                    <a:pt x="2675" y="3265"/>
                  </a:cubicBezTo>
                  <a:cubicBezTo>
                    <a:pt x="2645" y="3249"/>
                    <a:pt x="2637" y="3242"/>
                    <a:pt x="2641" y="3242"/>
                  </a:cubicBezTo>
                  <a:close/>
                  <a:moveTo>
                    <a:pt x="1247" y="3265"/>
                  </a:moveTo>
                  <a:lnTo>
                    <a:pt x="1247" y="3295"/>
                  </a:lnTo>
                  <a:lnTo>
                    <a:pt x="1216" y="3295"/>
                  </a:lnTo>
                  <a:cubicBezTo>
                    <a:pt x="1216" y="3295"/>
                    <a:pt x="1216" y="3295"/>
                    <a:pt x="1216" y="3265"/>
                  </a:cubicBezTo>
                  <a:close/>
                  <a:moveTo>
                    <a:pt x="1308" y="3295"/>
                  </a:moveTo>
                  <a:cubicBezTo>
                    <a:pt x="1338" y="3295"/>
                    <a:pt x="1338" y="3295"/>
                    <a:pt x="1308" y="3325"/>
                  </a:cubicBezTo>
                  <a:cubicBezTo>
                    <a:pt x="1308" y="3295"/>
                    <a:pt x="1308" y="3295"/>
                    <a:pt x="1308" y="3295"/>
                  </a:cubicBezTo>
                  <a:close/>
                  <a:moveTo>
                    <a:pt x="1308" y="3325"/>
                  </a:moveTo>
                  <a:cubicBezTo>
                    <a:pt x="1308" y="3341"/>
                    <a:pt x="1300" y="3348"/>
                    <a:pt x="1296" y="3348"/>
                  </a:cubicBezTo>
                  <a:cubicBezTo>
                    <a:pt x="1292" y="3348"/>
                    <a:pt x="1292" y="3341"/>
                    <a:pt x="1308" y="3325"/>
                  </a:cubicBezTo>
                  <a:close/>
                  <a:moveTo>
                    <a:pt x="1368" y="3477"/>
                  </a:moveTo>
                  <a:lnTo>
                    <a:pt x="1368" y="3508"/>
                  </a:lnTo>
                  <a:lnTo>
                    <a:pt x="1338" y="3538"/>
                  </a:lnTo>
                  <a:cubicBezTo>
                    <a:pt x="1338" y="3508"/>
                    <a:pt x="1338" y="3477"/>
                    <a:pt x="1368" y="3477"/>
                  </a:cubicBezTo>
                  <a:close/>
                  <a:moveTo>
                    <a:pt x="1520" y="3477"/>
                  </a:moveTo>
                  <a:lnTo>
                    <a:pt x="1520" y="3508"/>
                  </a:lnTo>
                  <a:cubicBezTo>
                    <a:pt x="1520" y="3538"/>
                    <a:pt x="1490" y="3538"/>
                    <a:pt x="1490" y="3538"/>
                  </a:cubicBezTo>
                  <a:cubicBezTo>
                    <a:pt x="1490" y="3538"/>
                    <a:pt x="1490" y="3538"/>
                    <a:pt x="1490" y="3508"/>
                  </a:cubicBezTo>
                  <a:cubicBezTo>
                    <a:pt x="1490" y="3508"/>
                    <a:pt x="1490" y="3477"/>
                    <a:pt x="1520" y="3477"/>
                  </a:cubicBezTo>
                  <a:close/>
                  <a:moveTo>
                    <a:pt x="1538" y="0"/>
                  </a:moveTo>
                  <a:cubicBezTo>
                    <a:pt x="1530" y="0"/>
                    <a:pt x="1520" y="23"/>
                    <a:pt x="1520" y="73"/>
                  </a:cubicBezTo>
                  <a:cubicBezTo>
                    <a:pt x="1520" y="109"/>
                    <a:pt x="1510" y="123"/>
                    <a:pt x="1501" y="123"/>
                  </a:cubicBezTo>
                  <a:cubicBezTo>
                    <a:pt x="1495" y="123"/>
                    <a:pt x="1490" y="116"/>
                    <a:pt x="1490" y="103"/>
                  </a:cubicBezTo>
                  <a:cubicBezTo>
                    <a:pt x="1460" y="73"/>
                    <a:pt x="1490" y="73"/>
                    <a:pt x="1490" y="73"/>
                  </a:cubicBezTo>
                  <a:lnTo>
                    <a:pt x="1490" y="12"/>
                  </a:lnTo>
                  <a:cubicBezTo>
                    <a:pt x="1490" y="12"/>
                    <a:pt x="1490" y="12"/>
                    <a:pt x="1460" y="43"/>
                  </a:cubicBezTo>
                  <a:cubicBezTo>
                    <a:pt x="1460" y="43"/>
                    <a:pt x="1460" y="43"/>
                    <a:pt x="1429" y="73"/>
                  </a:cubicBezTo>
                  <a:cubicBezTo>
                    <a:pt x="1429" y="103"/>
                    <a:pt x="1429" y="134"/>
                    <a:pt x="1460" y="164"/>
                  </a:cubicBezTo>
                  <a:cubicBezTo>
                    <a:pt x="1460" y="195"/>
                    <a:pt x="1460" y="195"/>
                    <a:pt x="1460" y="195"/>
                  </a:cubicBezTo>
                  <a:cubicBezTo>
                    <a:pt x="1399" y="164"/>
                    <a:pt x="1399" y="134"/>
                    <a:pt x="1429" y="103"/>
                  </a:cubicBezTo>
                  <a:cubicBezTo>
                    <a:pt x="1429" y="103"/>
                    <a:pt x="1429" y="73"/>
                    <a:pt x="1429" y="43"/>
                  </a:cubicBezTo>
                  <a:cubicBezTo>
                    <a:pt x="1425" y="39"/>
                    <a:pt x="1420" y="37"/>
                    <a:pt x="1415" y="37"/>
                  </a:cubicBezTo>
                  <a:cubicBezTo>
                    <a:pt x="1383" y="37"/>
                    <a:pt x="1338" y="112"/>
                    <a:pt x="1338" y="164"/>
                  </a:cubicBezTo>
                  <a:lnTo>
                    <a:pt x="1338" y="134"/>
                  </a:lnTo>
                  <a:cubicBezTo>
                    <a:pt x="1338" y="124"/>
                    <a:pt x="1335" y="120"/>
                    <a:pt x="1329" y="120"/>
                  </a:cubicBezTo>
                  <a:cubicBezTo>
                    <a:pt x="1318" y="120"/>
                    <a:pt x="1297" y="134"/>
                    <a:pt x="1277" y="134"/>
                  </a:cubicBezTo>
                  <a:cubicBezTo>
                    <a:pt x="1247" y="164"/>
                    <a:pt x="1247" y="164"/>
                    <a:pt x="1247" y="195"/>
                  </a:cubicBezTo>
                  <a:cubicBezTo>
                    <a:pt x="1247" y="225"/>
                    <a:pt x="1277" y="225"/>
                    <a:pt x="1247" y="255"/>
                  </a:cubicBezTo>
                  <a:cubicBezTo>
                    <a:pt x="1277" y="255"/>
                    <a:pt x="1277" y="255"/>
                    <a:pt x="1308" y="286"/>
                  </a:cubicBezTo>
                  <a:cubicBezTo>
                    <a:pt x="1308" y="286"/>
                    <a:pt x="1247" y="286"/>
                    <a:pt x="1247" y="255"/>
                  </a:cubicBezTo>
                  <a:cubicBezTo>
                    <a:pt x="1216" y="240"/>
                    <a:pt x="1194" y="233"/>
                    <a:pt x="1171" y="233"/>
                  </a:cubicBezTo>
                  <a:cubicBezTo>
                    <a:pt x="1148" y="233"/>
                    <a:pt x="1125" y="240"/>
                    <a:pt x="1095" y="255"/>
                  </a:cubicBezTo>
                  <a:cubicBezTo>
                    <a:pt x="1064" y="286"/>
                    <a:pt x="1034" y="316"/>
                    <a:pt x="1034" y="316"/>
                  </a:cubicBezTo>
                  <a:lnTo>
                    <a:pt x="1004" y="316"/>
                  </a:lnTo>
                  <a:cubicBezTo>
                    <a:pt x="973" y="347"/>
                    <a:pt x="973" y="347"/>
                    <a:pt x="1004" y="377"/>
                  </a:cubicBezTo>
                  <a:lnTo>
                    <a:pt x="973" y="407"/>
                  </a:lnTo>
                  <a:cubicBezTo>
                    <a:pt x="943" y="407"/>
                    <a:pt x="912" y="407"/>
                    <a:pt x="943" y="438"/>
                  </a:cubicBezTo>
                  <a:cubicBezTo>
                    <a:pt x="943" y="453"/>
                    <a:pt x="935" y="453"/>
                    <a:pt x="928" y="453"/>
                  </a:cubicBezTo>
                  <a:cubicBezTo>
                    <a:pt x="920" y="453"/>
                    <a:pt x="912" y="453"/>
                    <a:pt x="912" y="468"/>
                  </a:cubicBezTo>
                  <a:cubicBezTo>
                    <a:pt x="887" y="456"/>
                    <a:pt x="872" y="448"/>
                    <a:pt x="870" y="448"/>
                  </a:cubicBezTo>
                  <a:cubicBezTo>
                    <a:pt x="868" y="448"/>
                    <a:pt x="883" y="459"/>
                    <a:pt x="920" y="483"/>
                  </a:cubicBezTo>
                  <a:lnTo>
                    <a:pt x="920" y="483"/>
                  </a:lnTo>
                  <a:cubicBezTo>
                    <a:pt x="913" y="480"/>
                    <a:pt x="906" y="479"/>
                    <a:pt x="900" y="479"/>
                  </a:cubicBezTo>
                  <a:cubicBezTo>
                    <a:pt x="883" y="479"/>
                    <a:pt x="877" y="493"/>
                    <a:pt x="912" y="529"/>
                  </a:cubicBezTo>
                  <a:lnTo>
                    <a:pt x="882" y="529"/>
                  </a:lnTo>
                  <a:cubicBezTo>
                    <a:pt x="869" y="516"/>
                    <a:pt x="862" y="509"/>
                    <a:pt x="860" y="509"/>
                  </a:cubicBezTo>
                  <a:cubicBezTo>
                    <a:pt x="857" y="509"/>
                    <a:pt x="864" y="524"/>
                    <a:pt x="882" y="559"/>
                  </a:cubicBezTo>
                  <a:cubicBezTo>
                    <a:pt x="897" y="575"/>
                    <a:pt x="905" y="582"/>
                    <a:pt x="901" y="582"/>
                  </a:cubicBezTo>
                  <a:cubicBezTo>
                    <a:pt x="897" y="582"/>
                    <a:pt x="882" y="575"/>
                    <a:pt x="852" y="559"/>
                  </a:cubicBezTo>
                  <a:cubicBezTo>
                    <a:pt x="791" y="559"/>
                    <a:pt x="760" y="590"/>
                    <a:pt x="791" y="590"/>
                  </a:cubicBezTo>
                  <a:cubicBezTo>
                    <a:pt x="852" y="620"/>
                    <a:pt x="821" y="651"/>
                    <a:pt x="791" y="651"/>
                  </a:cubicBezTo>
                  <a:cubicBezTo>
                    <a:pt x="782" y="642"/>
                    <a:pt x="776" y="638"/>
                    <a:pt x="771" y="638"/>
                  </a:cubicBezTo>
                  <a:cubicBezTo>
                    <a:pt x="760" y="638"/>
                    <a:pt x="760" y="660"/>
                    <a:pt x="760" y="681"/>
                  </a:cubicBezTo>
                  <a:lnTo>
                    <a:pt x="791" y="742"/>
                  </a:lnTo>
                  <a:cubicBezTo>
                    <a:pt x="791" y="742"/>
                    <a:pt x="821" y="742"/>
                    <a:pt x="852" y="772"/>
                  </a:cubicBezTo>
                  <a:cubicBezTo>
                    <a:pt x="852" y="772"/>
                    <a:pt x="844" y="780"/>
                    <a:pt x="825" y="780"/>
                  </a:cubicBezTo>
                  <a:cubicBezTo>
                    <a:pt x="806" y="780"/>
                    <a:pt x="776" y="772"/>
                    <a:pt x="730" y="742"/>
                  </a:cubicBezTo>
                  <a:lnTo>
                    <a:pt x="669" y="711"/>
                  </a:lnTo>
                  <a:lnTo>
                    <a:pt x="730" y="772"/>
                  </a:lnTo>
                  <a:lnTo>
                    <a:pt x="700" y="772"/>
                  </a:lnTo>
                  <a:cubicBezTo>
                    <a:pt x="669" y="742"/>
                    <a:pt x="669" y="742"/>
                    <a:pt x="669" y="742"/>
                  </a:cubicBezTo>
                  <a:cubicBezTo>
                    <a:pt x="669" y="742"/>
                    <a:pt x="639" y="742"/>
                    <a:pt x="669" y="772"/>
                  </a:cubicBezTo>
                  <a:cubicBezTo>
                    <a:pt x="730" y="803"/>
                    <a:pt x="730" y="803"/>
                    <a:pt x="700" y="803"/>
                  </a:cubicBezTo>
                  <a:cubicBezTo>
                    <a:pt x="674" y="790"/>
                    <a:pt x="660" y="783"/>
                    <a:pt x="653" y="783"/>
                  </a:cubicBezTo>
                  <a:cubicBezTo>
                    <a:pt x="644" y="783"/>
                    <a:pt x="651" y="797"/>
                    <a:pt x="669" y="833"/>
                  </a:cubicBezTo>
                  <a:cubicBezTo>
                    <a:pt x="639" y="803"/>
                    <a:pt x="608" y="803"/>
                    <a:pt x="608" y="803"/>
                  </a:cubicBezTo>
                  <a:lnTo>
                    <a:pt x="608" y="803"/>
                  </a:lnTo>
                  <a:lnTo>
                    <a:pt x="639" y="833"/>
                  </a:lnTo>
                  <a:cubicBezTo>
                    <a:pt x="669" y="863"/>
                    <a:pt x="669" y="863"/>
                    <a:pt x="639" y="863"/>
                  </a:cubicBezTo>
                  <a:cubicBezTo>
                    <a:pt x="626" y="851"/>
                    <a:pt x="619" y="843"/>
                    <a:pt x="615" y="843"/>
                  </a:cubicBezTo>
                  <a:cubicBezTo>
                    <a:pt x="608" y="843"/>
                    <a:pt x="608" y="858"/>
                    <a:pt x="608" y="894"/>
                  </a:cubicBezTo>
                  <a:lnTo>
                    <a:pt x="578" y="894"/>
                  </a:lnTo>
                  <a:cubicBezTo>
                    <a:pt x="578" y="924"/>
                    <a:pt x="578" y="924"/>
                    <a:pt x="548" y="924"/>
                  </a:cubicBezTo>
                  <a:cubicBezTo>
                    <a:pt x="578" y="955"/>
                    <a:pt x="608" y="985"/>
                    <a:pt x="608" y="985"/>
                  </a:cubicBezTo>
                  <a:lnTo>
                    <a:pt x="639" y="985"/>
                  </a:lnTo>
                  <a:lnTo>
                    <a:pt x="639" y="1015"/>
                  </a:lnTo>
                  <a:cubicBezTo>
                    <a:pt x="608" y="1015"/>
                    <a:pt x="608" y="1015"/>
                    <a:pt x="608" y="1046"/>
                  </a:cubicBezTo>
                  <a:cubicBezTo>
                    <a:pt x="633" y="1046"/>
                    <a:pt x="657" y="1085"/>
                    <a:pt x="666" y="1085"/>
                  </a:cubicBezTo>
                  <a:cubicBezTo>
                    <a:pt x="668" y="1085"/>
                    <a:pt x="669" y="1082"/>
                    <a:pt x="669" y="1076"/>
                  </a:cubicBezTo>
                  <a:lnTo>
                    <a:pt x="700" y="1076"/>
                  </a:lnTo>
                  <a:cubicBezTo>
                    <a:pt x="666" y="1026"/>
                    <a:pt x="651" y="1003"/>
                    <a:pt x="655" y="1003"/>
                  </a:cubicBezTo>
                  <a:cubicBezTo>
                    <a:pt x="657" y="1003"/>
                    <a:pt x="672" y="1018"/>
                    <a:pt x="700" y="1046"/>
                  </a:cubicBezTo>
                  <a:cubicBezTo>
                    <a:pt x="730" y="1076"/>
                    <a:pt x="760" y="1076"/>
                    <a:pt x="760" y="1076"/>
                  </a:cubicBezTo>
                  <a:cubicBezTo>
                    <a:pt x="760" y="1061"/>
                    <a:pt x="760" y="1053"/>
                    <a:pt x="764" y="1053"/>
                  </a:cubicBezTo>
                  <a:cubicBezTo>
                    <a:pt x="768" y="1053"/>
                    <a:pt x="776" y="1061"/>
                    <a:pt x="791" y="1076"/>
                  </a:cubicBezTo>
                  <a:cubicBezTo>
                    <a:pt x="821" y="1076"/>
                    <a:pt x="852" y="1107"/>
                    <a:pt x="852" y="1107"/>
                  </a:cubicBezTo>
                  <a:cubicBezTo>
                    <a:pt x="852" y="1076"/>
                    <a:pt x="852" y="1076"/>
                    <a:pt x="821" y="1076"/>
                  </a:cubicBezTo>
                  <a:cubicBezTo>
                    <a:pt x="801" y="1076"/>
                    <a:pt x="808" y="1063"/>
                    <a:pt x="823" y="1063"/>
                  </a:cubicBezTo>
                  <a:cubicBezTo>
                    <a:pt x="831" y="1063"/>
                    <a:pt x="841" y="1066"/>
                    <a:pt x="852" y="1076"/>
                  </a:cubicBezTo>
                  <a:cubicBezTo>
                    <a:pt x="882" y="1076"/>
                    <a:pt x="882" y="1076"/>
                    <a:pt x="852" y="1046"/>
                  </a:cubicBezTo>
                  <a:cubicBezTo>
                    <a:pt x="809" y="1024"/>
                    <a:pt x="811" y="1003"/>
                    <a:pt x="827" y="1003"/>
                  </a:cubicBezTo>
                  <a:cubicBezTo>
                    <a:pt x="834" y="1003"/>
                    <a:pt x="843" y="1006"/>
                    <a:pt x="852" y="1015"/>
                  </a:cubicBezTo>
                  <a:lnTo>
                    <a:pt x="882" y="1015"/>
                  </a:lnTo>
                  <a:cubicBezTo>
                    <a:pt x="882" y="1015"/>
                    <a:pt x="852" y="985"/>
                    <a:pt x="852" y="955"/>
                  </a:cubicBezTo>
                  <a:cubicBezTo>
                    <a:pt x="791" y="924"/>
                    <a:pt x="791" y="924"/>
                    <a:pt x="821" y="924"/>
                  </a:cubicBezTo>
                  <a:cubicBezTo>
                    <a:pt x="852" y="955"/>
                    <a:pt x="882" y="955"/>
                    <a:pt x="882" y="955"/>
                  </a:cubicBezTo>
                  <a:cubicBezTo>
                    <a:pt x="912" y="985"/>
                    <a:pt x="912" y="985"/>
                    <a:pt x="912" y="985"/>
                  </a:cubicBezTo>
                  <a:cubicBezTo>
                    <a:pt x="912" y="962"/>
                    <a:pt x="930" y="956"/>
                    <a:pt x="925" y="941"/>
                  </a:cubicBezTo>
                  <a:lnTo>
                    <a:pt x="925" y="941"/>
                  </a:lnTo>
                  <a:cubicBezTo>
                    <a:pt x="929" y="943"/>
                    <a:pt x="935" y="947"/>
                    <a:pt x="943" y="955"/>
                  </a:cubicBezTo>
                  <a:cubicBezTo>
                    <a:pt x="943" y="955"/>
                    <a:pt x="943" y="924"/>
                    <a:pt x="973" y="924"/>
                  </a:cubicBezTo>
                  <a:cubicBezTo>
                    <a:pt x="979" y="930"/>
                    <a:pt x="984" y="932"/>
                    <a:pt x="987" y="932"/>
                  </a:cubicBezTo>
                  <a:cubicBezTo>
                    <a:pt x="1001" y="932"/>
                    <a:pt x="992" y="888"/>
                    <a:pt x="943" y="863"/>
                  </a:cubicBezTo>
                  <a:cubicBezTo>
                    <a:pt x="943" y="863"/>
                    <a:pt x="912" y="833"/>
                    <a:pt x="912" y="833"/>
                  </a:cubicBezTo>
                  <a:cubicBezTo>
                    <a:pt x="912" y="803"/>
                    <a:pt x="912" y="803"/>
                    <a:pt x="912" y="803"/>
                  </a:cubicBezTo>
                  <a:lnTo>
                    <a:pt x="973" y="833"/>
                  </a:lnTo>
                  <a:cubicBezTo>
                    <a:pt x="985" y="844"/>
                    <a:pt x="995" y="854"/>
                    <a:pt x="1004" y="861"/>
                  </a:cubicBezTo>
                  <a:lnTo>
                    <a:pt x="1004" y="861"/>
                  </a:lnTo>
                  <a:cubicBezTo>
                    <a:pt x="1004" y="861"/>
                    <a:pt x="1004" y="862"/>
                    <a:pt x="1004" y="863"/>
                  </a:cubicBezTo>
                  <a:cubicBezTo>
                    <a:pt x="1005" y="863"/>
                    <a:pt x="1006" y="863"/>
                    <a:pt x="1007" y="863"/>
                  </a:cubicBezTo>
                  <a:lnTo>
                    <a:pt x="1007" y="863"/>
                  </a:lnTo>
                  <a:cubicBezTo>
                    <a:pt x="1020" y="874"/>
                    <a:pt x="1030" y="879"/>
                    <a:pt x="1034" y="879"/>
                  </a:cubicBezTo>
                  <a:cubicBezTo>
                    <a:pt x="1039" y="879"/>
                    <a:pt x="1038" y="873"/>
                    <a:pt x="1029" y="861"/>
                  </a:cubicBezTo>
                  <a:lnTo>
                    <a:pt x="1029" y="861"/>
                  </a:lnTo>
                  <a:cubicBezTo>
                    <a:pt x="1034" y="858"/>
                    <a:pt x="1034" y="850"/>
                    <a:pt x="1034" y="833"/>
                  </a:cubicBezTo>
                  <a:cubicBezTo>
                    <a:pt x="1034" y="833"/>
                    <a:pt x="1004" y="772"/>
                    <a:pt x="973" y="772"/>
                  </a:cubicBezTo>
                  <a:cubicBezTo>
                    <a:pt x="973" y="742"/>
                    <a:pt x="973" y="742"/>
                    <a:pt x="973" y="742"/>
                  </a:cubicBezTo>
                  <a:cubicBezTo>
                    <a:pt x="973" y="727"/>
                    <a:pt x="973" y="719"/>
                    <a:pt x="977" y="719"/>
                  </a:cubicBezTo>
                  <a:cubicBezTo>
                    <a:pt x="981" y="719"/>
                    <a:pt x="988" y="727"/>
                    <a:pt x="1004" y="742"/>
                  </a:cubicBezTo>
                  <a:cubicBezTo>
                    <a:pt x="1016" y="754"/>
                    <a:pt x="1029" y="762"/>
                    <a:pt x="1035" y="762"/>
                  </a:cubicBezTo>
                  <a:cubicBezTo>
                    <a:pt x="1044" y="762"/>
                    <a:pt x="1039" y="747"/>
                    <a:pt x="1004" y="711"/>
                  </a:cubicBezTo>
                  <a:lnTo>
                    <a:pt x="1004" y="711"/>
                  </a:lnTo>
                  <a:lnTo>
                    <a:pt x="1034" y="742"/>
                  </a:lnTo>
                  <a:cubicBezTo>
                    <a:pt x="1047" y="754"/>
                    <a:pt x="1059" y="762"/>
                    <a:pt x="1070" y="762"/>
                  </a:cubicBezTo>
                  <a:cubicBezTo>
                    <a:pt x="1084" y="762"/>
                    <a:pt x="1095" y="747"/>
                    <a:pt x="1095" y="711"/>
                  </a:cubicBezTo>
                  <a:cubicBezTo>
                    <a:pt x="1116" y="690"/>
                    <a:pt x="1138" y="668"/>
                    <a:pt x="1159" y="668"/>
                  </a:cubicBezTo>
                  <a:cubicBezTo>
                    <a:pt x="1167" y="668"/>
                    <a:pt x="1176" y="672"/>
                    <a:pt x="1184" y="679"/>
                  </a:cubicBezTo>
                  <a:lnTo>
                    <a:pt x="1184" y="679"/>
                  </a:lnTo>
                  <a:cubicBezTo>
                    <a:pt x="1181" y="662"/>
                    <a:pt x="1174" y="626"/>
                    <a:pt x="1156" y="590"/>
                  </a:cubicBezTo>
                  <a:lnTo>
                    <a:pt x="1186" y="590"/>
                  </a:lnTo>
                  <a:cubicBezTo>
                    <a:pt x="1201" y="575"/>
                    <a:pt x="1209" y="567"/>
                    <a:pt x="1216" y="567"/>
                  </a:cubicBezTo>
                  <a:cubicBezTo>
                    <a:pt x="1224" y="567"/>
                    <a:pt x="1232" y="575"/>
                    <a:pt x="1247" y="590"/>
                  </a:cubicBezTo>
                  <a:cubicBezTo>
                    <a:pt x="1259" y="602"/>
                    <a:pt x="1267" y="610"/>
                    <a:pt x="1269" y="610"/>
                  </a:cubicBezTo>
                  <a:cubicBezTo>
                    <a:pt x="1272" y="610"/>
                    <a:pt x="1265" y="595"/>
                    <a:pt x="1247" y="559"/>
                  </a:cubicBezTo>
                  <a:cubicBezTo>
                    <a:pt x="1216" y="529"/>
                    <a:pt x="1216" y="529"/>
                    <a:pt x="1247" y="529"/>
                  </a:cubicBezTo>
                  <a:cubicBezTo>
                    <a:pt x="1247" y="529"/>
                    <a:pt x="1277" y="529"/>
                    <a:pt x="1277" y="559"/>
                  </a:cubicBezTo>
                  <a:cubicBezTo>
                    <a:pt x="1292" y="575"/>
                    <a:pt x="1300" y="582"/>
                    <a:pt x="1308" y="582"/>
                  </a:cubicBezTo>
                  <a:cubicBezTo>
                    <a:pt x="1315" y="582"/>
                    <a:pt x="1323" y="575"/>
                    <a:pt x="1338" y="559"/>
                  </a:cubicBezTo>
                  <a:cubicBezTo>
                    <a:pt x="1308" y="529"/>
                    <a:pt x="1338" y="529"/>
                    <a:pt x="1338" y="499"/>
                  </a:cubicBezTo>
                  <a:cubicBezTo>
                    <a:pt x="1368" y="468"/>
                    <a:pt x="1368" y="499"/>
                    <a:pt x="1338" y="438"/>
                  </a:cubicBezTo>
                  <a:cubicBezTo>
                    <a:pt x="1308" y="377"/>
                    <a:pt x="1308" y="377"/>
                    <a:pt x="1338" y="347"/>
                  </a:cubicBezTo>
                  <a:cubicBezTo>
                    <a:pt x="1338" y="347"/>
                    <a:pt x="1368" y="347"/>
                    <a:pt x="1368" y="377"/>
                  </a:cubicBezTo>
                  <a:lnTo>
                    <a:pt x="1399" y="377"/>
                  </a:lnTo>
                  <a:cubicBezTo>
                    <a:pt x="1399" y="377"/>
                    <a:pt x="1429" y="377"/>
                    <a:pt x="1429" y="407"/>
                  </a:cubicBezTo>
                  <a:cubicBezTo>
                    <a:pt x="1429" y="407"/>
                    <a:pt x="1443" y="421"/>
                    <a:pt x="1452" y="421"/>
                  </a:cubicBezTo>
                  <a:cubicBezTo>
                    <a:pt x="1456" y="421"/>
                    <a:pt x="1460" y="418"/>
                    <a:pt x="1460" y="407"/>
                  </a:cubicBezTo>
                  <a:cubicBezTo>
                    <a:pt x="1490" y="407"/>
                    <a:pt x="1490" y="407"/>
                    <a:pt x="1520" y="438"/>
                  </a:cubicBezTo>
                  <a:cubicBezTo>
                    <a:pt x="1520" y="438"/>
                    <a:pt x="1520" y="438"/>
                    <a:pt x="1520" y="407"/>
                  </a:cubicBezTo>
                  <a:cubicBezTo>
                    <a:pt x="1520" y="377"/>
                    <a:pt x="1520" y="347"/>
                    <a:pt x="1551" y="347"/>
                  </a:cubicBezTo>
                  <a:cubicBezTo>
                    <a:pt x="1581" y="347"/>
                    <a:pt x="1612" y="347"/>
                    <a:pt x="1612" y="316"/>
                  </a:cubicBezTo>
                  <a:cubicBezTo>
                    <a:pt x="1612" y="316"/>
                    <a:pt x="1612" y="316"/>
                    <a:pt x="1612" y="347"/>
                  </a:cubicBezTo>
                  <a:cubicBezTo>
                    <a:pt x="1612" y="377"/>
                    <a:pt x="1619" y="392"/>
                    <a:pt x="1631" y="392"/>
                  </a:cubicBezTo>
                  <a:cubicBezTo>
                    <a:pt x="1642" y="392"/>
                    <a:pt x="1657" y="377"/>
                    <a:pt x="1672" y="347"/>
                  </a:cubicBezTo>
                  <a:cubicBezTo>
                    <a:pt x="1672" y="355"/>
                    <a:pt x="1672" y="366"/>
                    <a:pt x="1672" y="377"/>
                  </a:cubicBezTo>
                  <a:cubicBezTo>
                    <a:pt x="1672" y="377"/>
                    <a:pt x="1703" y="377"/>
                    <a:pt x="1703" y="347"/>
                  </a:cubicBezTo>
                  <a:cubicBezTo>
                    <a:pt x="1718" y="331"/>
                    <a:pt x="1725" y="324"/>
                    <a:pt x="1729" y="324"/>
                  </a:cubicBezTo>
                  <a:cubicBezTo>
                    <a:pt x="1733" y="324"/>
                    <a:pt x="1733" y="331"/>
                    <a:pt x="1733" y="347"/>
                  </a:cubicBezTo>
                  <a:cubicBezTo>
                    <a:pt x="1733" y="377"/>
                    <a:pt x="1733" y="377"/>
                    <a:pt x="1763" y="377"/>
                  </a:cubicBezTo>
                  <a:cubicBezTo>
                    <a:pt x="1763" y="371"/>
                    <a:pt x="1768" y="369"/>
                    <a:pt x="1774" y="369"/>
                  </a:cubicBezTo>
                  <a:cubicBezTo>
                    <a:pt x="1804" y="369"/>
                    <a:pt x="1885" y="419"/>
                    <a:pt x="1885" y="468"/>
                  </a:cubicBezTo>
                  <a:cubicBezTo>
                    <a:pt x="1885" y="438"/>
                    <a:pt x="1885" y="438"/>
                    <a:pt x="1915" y="438"/>
                  </a:cubicBezTo>
                  <a:lnTo>
                    <a:pt x="1915" y="407"/>
                  </a:lnTo>
                  <a:cubicBezTo>
                    <a:pt x="1927" y="396"/>
                    <a:pt x="1938" y="389"/>
                    <a:pt x="1944" y="389"/>
                  </a:cubicBezTo>
                  <a:cubicBezTo>
                    <a:pt x="1954" y="389"/>
                    <a:pt x="1954" y="403"/>
                    <a:pt x="1934" y="438"/>
                  </a:cubicBezTo>
                  <a:lnTo>
                    <a:pt x="1915" y="438"/>
                  </a:lnTo>
                  <a:cubicBezTo>
                    <a:pt x="1900" y="468"/>
                    <a:pt x="1900" y="483"/>
                    <a:pt x="1908" y="483"/>
                  </a:cubicBezTo>
                  <a:cubicBezTo>
                    <a:pt x="1910" y="483"/>
                    <a:pt x="1912" y="482"/>
                    <a:pt x="1915" y="480"/>
                  </a:cubicBezTo>
                  <a:lnTo>
                    <a:pt x="1915" y="480"/>
                  </a:lnTo>
                  <a:cubicBezTo>
                    <a:pt x="1916" y="503"/>
                    <a:pt x="1916" y="514"/>
                    <a:pt x="1919" y="514"/>
                  </a:cubicBezTo>
                  <a:cubicBezTo>
                    <a:pt x="1923" y="514"/>
                    <a:pt x="1931" y="499"/>
                    <a:pt x="1946" y="468"/>
                  </a:cubicBezTo>
                  <a:cubicBezTo>
                    <a:pt x="1958" y="456"/>
                    <a:pt x="1971" y="448"/>
                    <a:pt x="1979" y="448"/>
                  </a:cubicBezTo>
                  <a:cubicBezTo>
                    <a:pt x="1991" y="448"/>
                    <a:pt x="1994" y="463"/>
                    <a:pt x="1976" y="499"/>
                  </a:cubicBezTo>
                  <a:cubicBezTo>
                    <a:pt x="2017" y="471"/>
                    <a:pt x="2052" y="456"/>
                    <a:pt x="2070" y="456"/>
                  </a:cubicBezTo>
                  <a:cubicBezTo>
                    <a:pt x="2091" y="456"/>
                    <a:pt x="2087" y="479"/>
                    <a:pt x="2037" y="529"/>
                  </a:cubicBezTo>
                  <a:cubicBezTo>
                    <a:pt x="2007" y="559"/>
                    <a:pt x="1976" y="590"/>
                    <a:pt x="1976" y="620"/>
                  </a:cubicBezTo>
                  <a:cubicBezTo>
                    <a:pt x="2007" y="620"/>
                    <a:pt x="2007" y="590"/>
                    <a:pt x="2037" y="559"/>
                  </a:cubicBezTo>
                  <a:cubicBezTo>
                    <a:pt x="2050" y="547"/>
                    <a:pt x="2057" y="539"/>
                    <a:pt x="2059" y="539"/>
                  </a:cubicBezTo>
                  <a:cubicBezTo>
                    <a:pt x="2062" y="539"/>
                    <a:pt x="2055" y="554"/>
                    <a:pt x="2037" y="590"/>
                  </a:cubicBezTo>
                  <a:cubicBezTo>
                    <a:pt x="2018" y="648"/>
                    <a:pt x="2023" y="669"/>
                    <a:pt x="2045" y="669"/>
                  </a:cubicBezTo>
                  <a:cubicBezTo>
                    <a:pt x="2057" y="669"/>
                    <a:pt x="2076" y="662"/>
                    <a:pt x="2098" y="651"/>
                  </a:cubicBezTo>
                  <a:cubicBezTo>
                    <a:pt x="2159" y="651"/>
                    <a:pt x="2189" y="651"/>
                    <a:pt x="2128" y="681"/>
                  </a:cubicBezTo>
                  <a:cubicBezTo>
                    <a:pt x="2067" y="711"/>
                    <a:pt x="2067" y="711"/>
                    <a:pt x="2098" y="711"/>
                  </a:cubicBezTo>
                  <a:cubicBezTo>
                    <a:pt x="2128" y="711"/>
                    <a:pt x="2128" y="742"/>
                    <a:pt x="2128" y="742"/>
                  </a:cubicBezTo>
                  <a:cubicBezTo>
                    <a:pt x="2159" y="742"/>
                    <a:pt x="2159" y="742"/>
                    <a:pt x="2189" y="711"/>
                  </a:cubicBezTo>
                  <a:lnTo>
                    <a:pt x="2189" y="711"/>
                  </a:lnTo>
                  <a:cubicBezTo>
                    <a:pt x="2167" y="756"/>
                    <a:pt x="2161" y="784"/>
                    <a:pt x="2183" y="784"/>
                  </a:cubicBezTo>
                  <a:cubicBezTo>
                    <a:pt x="2191" y="784"/>
                    <a:pt x="2203" y="780"/>
                    <a:pt x="2219" y="772"/>
                  </a:cubicBezTo>
                  <a:cubicBezTo>
                    <a:pt x="2219" y="772"/>
                    <a:pt x="2189" y="772"/>
                    <a:pt x="2219" y="742"/>
                  </a:cubicBezTo>
                  <a:lnTo>
                    <a:pt x="2250" y="742"/>
                  </a:lnTo>
                  <a:lnTo>
                    <a:pt x="2219" y="772"/>
                  </a:lnTo>
                  <a:cubicBezTo>
                    <a:pt x="2219" y="787"/>
                    <a:pt x="2219" y="795"/>
                    <a:pt x="2223" y="795"/>
                  </a:cubicBezTo>
                  <a:cubicBezTo>
                    <a:pt x="2227" y="795"/>
                    <a:pt x="2235" y="787"/>
                    <a:pt x="2250" y="772"/>
                  </a:cubicBezTo>
                  <a:cubicBezTo>
                    <a:pt x="2280" y="772"/>
                    <a:pt x="2280" y="803"/>
                    <a:pt x="2250" y="833"/>
                  </a:cubicBezTo>
                  <a:cubicBezTo>
                    <a:pt x="2250" y="863"/>
                    <a:pt x="2219" y="863"/>
                    <a:pt x="2250" y="863"/>
                  </a:cubicBezTo>
                  <a:cubicBezTo>
                    <a:pt x="2280" y="833"/>
                    <a:pt x="2311" y="833"/>
                    <a:pt x="2341" y="803"/>
                  </a:cubicBezTo>
                  <a:lnTo>
                    <a:pt x="2341" y="803"/>
                  </a:lnTo>
                  <a:cubicBezTo>
                    <a:pt x="2371" y="803"/>
                    <a:pt x="2341" y="833"/>
                    <a:pt x="2311" y="833"/>
                  </a:cubicBezTo>
                  <a:cubicBezTo>
                    <a:pt x="2311" y="863"/>
                    <a:pt x="2311" y="863"/>
                    <a:pt x="2311" y="894"/>
                  </a:cubicBezTo>
                  <a:cubicBezTo>
                    <a:pt x="2311" y="894"/>
                    <a:pt x="2311" y="907"/>
                    <a:pt x="2320" y="907"/>
                  </a:cubicBezTo>
                  <a:cubicBezTo>
                    <a:pt x="2324" y="907"/>
                    <a:pt x="2331" y="904"/>
                    <a:pt x="2341" y="894"/>
                  </a:cubicBezTo>
                  <a:cubicBezTo>
                    <a:pt x="2347" y="888"/>
                    <a:pt x="2353" y="885"/>
                    <a:pt x="2359" y="885"/>
                  </a:cubicBezTo>
                  <a:cubicBezTo>
                    <a:pt x="2382" y="885"/>
                    <a:pt x="2402" y="924"/>
                    <a:pt x="2402" y="924"/>
                  </a:cubicBezTo>
                  <a:lnTo>
                    <a:pt x="2402" y="955"/>
                  </a:lnTo>
                  <a:lnTo>
                    <a:pt x="2493" y="955"/>
                  </a:lnTo>
                  <a:cubicBezTo>
                    <a:pt x="2493" y="955"/>
                    <a:pt x="2493" y="955"/>
                    <a:pt x="2493" y="985"/>
                  </a:cubicBezTo>
                  <a:cubicBezTo>
                    <a:pt x="2523" y="985"/>
                    <a:pt x="2523" y="985"/>
                    <a:pt x="2523" y="1015"/>
                  </a:cubicBezTo>
                  <a:cubicBezTo>
                    <a:pt x="2554" y="1000"/>
                    <a:pt x="2577" y="993"/>
                    <a:pt x="2588" y="993"/>
                  </a:cubicBezTo>
                  <a:cubicBezTo>
                    <a:pt x="2599" y="993"/>
                    <a:pt x="2599" y="1000"/>
                    <a:pt x="2584" y="1015"/>
                  </a:cubicBezTo>
                  <a:cubicBezTo>
                    <a:pt x="2584" y="1015"/>
                    <a:pt x="2584" y="1029"/>
                    <a:pt x="2593" y="1029"/>
                  </a:cubicBezTo>
                  <a:cubicBezTo>
                    <a:pt x="2598" y="1029"/>
                    <a:pt x="2604" y="1025"/>
                    <a:pt x="2615" y="1015"/>
                  </a:cubicBezTo>
                  <a:lnTo>
                    <a:pt x="2615" y="1015"/>
                  </a:lnTo>
                  <a:cubicBezTo>
                    <a:pt x="2597" y="1051"/>
                    <a:pt x="2589" y="1066"/>
                    <a:pt x="2599" y="1066"/>
                  </a:cubicBezTo>
                  <a:cubicBezTo>
                    <a:pt x="2605" y="1066"/>
                    <a:pt x="2620" y="1058"/>
                    <a:pt x="2645" y="1046"/>
                  </a:cubicBezTo>
                  <a:cubicBezTo>
                    <a:pt x="2645" y="1089"/>
                    <a:pt x="2660" y="1132"/>
                    <a:pt x="2680" y="1132"/>
                  </a:cubicBezTo>
                  <a:cubicBezTo>
                    <a:pt x="2688" y="1132"/>
                    <a:pt x="2697" y="1124"/>
                    <a:pt x="2706" y="1107"/>
                  </a:cubicBezTo>
                  <a:lnTo>
                    <a:pt x="2736" y="1107"/>
                  </a:lnTo>
                  <a:cubicBezTo>
                    <a:pt x="2718" y="1142"/>
                    <a:pt x="2721" y="1157"/>
                    <a:pt x="2733" y="1157"/>
                  </a:cubicBezTo>
                  <a:cubicBezTo>
                    <a:pt x="2741" y="1157"/>
                    <a:pt x="2754" y="1150"/>
                    <a:pt x="2767" y="1137"/>
                  </a:cubicBezTo>
                  <a:lnTo>
                    <a:pt x="2767" y="1137"/>
                  </a:lnTo>
                  <a:cubicBezTo>
                    <a:pt x="2767" y="1167"/>
                    <a:pt x="2736" y="1198"/>
                    <a:pt x="2767" y="1198"/>
                  </a:cubicBezTo>
                  <a:cubicBezTo>
                    <a:pt x="2767" y="1198"/>
                    <a:pt x="2767" y="1198"/>
                    <a:pt x="2767" y="1167"/>
                  </a:cubicBezTo>
                  <a:cubicBezTo>
                    <a:pt x="2782" y="1152"/>
                    <a:pt x="2789" y="1145"/>
                    <a:pt x="2793" y="1145"/>
                  </a:cubicBezTo>
                  <a:cubicBezTo>
                    <a:pt x="2797" y="1145"/>
                    <a:pt x="2797" y="1152"/>
                    <a:pt x="2797" y="1167"/>
                  </a:cubicBezTo>
                  <a:cubicBezTo>
                    <a:pt x="2827" y="1167"/>
                    <a:pt x="2797" y="1198"/>
                    <a:pt x="2767" y="1228"/>
                  </a:cubicBezTo>
                  <a:lnTo>
                    <a:pt x="2797" y="1228"/>
                  </a:lnTo>
                  <a:cubicBezTo>
                    <a:pt x="2812" y="1198"/>
                    <a:pt x="2820" y="1190"/>
                    <a:pt x="2824" y="1190"/>
                  </a:cubicBezTo>
                  <a:cubicBezTo>
                    <a:pt x="2827" y="1190"/>
                    <a:pt x="2827" y="1198"/>
                    <a:pt x="2827" y="1198"/>
                  </a:cubicBezTo>
                  <a:cubicBezTo>
                    <a:pt x="2797" y="1228"/>
                    <a:pt x="2797" y="1228"/>
                    <a:pt x="2827" y="1259"/>
                  </a:cubicBezTo>
                  <a:cubicBezTo>
                    <a:pt x="2843" y="1274"/>
                    <a:pt x="2850" y="1281"/>
                    <a:pt x="2854" y="1281"/>
                  </a:cubicBezTo>
                  <a:cubicBezTo>
                    <a:pt x="2858" y="1281"/>
                    <a:pt x="2858" y="1274"/>
                    <a:pt x="2858" y="1259"/>
                  </a:cubicBezTo>
                  <a:cubicBezTo>
                    <a:pt x="2879" y="1237"/>
                    <a:pt x="2901" y="1216"/>
                    <a:pt x="2911" y="1216"/>
                  </a:cubicBezTo>
                  <a:cubicBezTo>
                    <a:pt x="2916" y="1216"/>
                    <a:pt x="2919" y="1219"/>
                    <a:pt x="2919" y="1228"/>
                  </a:cubicBezTo>
                  <a:cubicBezTo>
                    <a:pt x="2888" y="1228"/>
                    <a:pt x="2888" y="1259"/>
                    <a:pt x="2888" y="1259"/>
                  </a:cubicBezTo>
                  <a:cubicBezTo>
                    <a:pt x="2888" y="1289"/>
                    <a:pt x="2858" y="1289"/>
                    <a:pt x="2858" y="1289"/>
                  </a:cubicBezTo>
                  <a:cubicBezTo>
                    <a:pt x="2840" y="1325"/>
                    <a:pt x="2853" y="1339"/>
                    <a:pt x="2868" y="1339"/>
                  </a:cubicBezTo>
                  <a:cubicBezTo>
                    <a:pt x="2878" y="1339"/>
                    <a:pt x="2888" y="1332"/>
                    <a:pt x="2888" y="1319"/>
                  </a:cubicBezTo>
                  <a:cubicBezTo>
                    <a:pt x="2913" y="1307"/>
                    <a:pt x="2928" y="1299"/>
                    <a:pt x="2935" y="1299"/>
                  </a:cubicBezTo>
                  <a:cubicBezTo>
                    <a:pt x="2944" y="1299"/>
                    <a:pt x="2936" y="1314"/>
                    <a:pt x="2919" y="1350"/>
                  </a:cubicBezTo>
                  <a:cubicBezTo>
                    <a:pt x="2910" y="1358"/>
                    <a:pt x="2909" y="1362"/>
                    <a:pt x="2912" y="1362"/>
                  </a:cubicBezTo>
                  <a:cubicBezTo>
                    <a:pt x="2921" y="1362"/>
                    <a:pt x="2965" y="1333"/>
                    <a:pt x="3010" y="1289"/>
                  </a:cubicBezTo>
                  <a:lnTo>
                    <a:pt x="3071" y="1228"/>
                  </a:lnTo>
                  <a:lnTo>
                    <a:pt x="3071" y="1228"/>
                  </a:lnTo>
                  <a:lnTo>
                    <a:pt x="3010" y="1319"/>
                  </a:lnTo>
                  <a:cubicBezTo>
                    <a:pt x="2971" y="1377"/>
                    <a:pt x="2957" y="1398"/>
                    <a:pt x="2967" y="1398"/>
                  </a:cubicBezTo>
                  <a:cubicBezTo>
                    <a:pt x="2973" y="1398"/>
                    <a:pt x="2987" y="1391"/>
                    <a:pt x="3010" y="1380"/>
                  </a:cubicBezTo>
                  <a:cubicBezTo>
                    <a:pt x="3040" y="1380"/>
                    <a:pt x="3040" y="1380"/>
                    <a:pt x="3010" y="1411"/>
                  </a:cubicBezTo>
                  <a:cubicBezTo>
                    <a:pt x="3010" y="1411"/>
                    <a:pt x="3010" y="1411"/>
                    <a:pt x="3040" y="1441"/>
                  </a:cubicBezTo>
                  <a:cubicBezTo>
                    <a:pt x="3040" y="1456"/>
                    <a:pt x="3048" y="1464"/>
                    <a:pt x="3055" y="1464"/>
                  </a:cubicBezTo>
                  <a:cubicBezTo>
                    <a:pt x="3063" y="1464"/>
                    <a:pt x="3071" y="1456"/>
                    <a:pt x="3071" y="1441"/>
                  </a:cubicBezTo>
                  <a:lnTo>
                    <a:pt x="3101" y="1471"/>
                  </a:lnTo>
                  <a:cubicBezTo>
                    <a:pt x="3086" y="1486"/>
                    <a:pt x="3086" y="1494"/>
                    <a:pt x="3093" y="1494"/>
                  </a:cubicBezTo>
                  <a:cubicBezTo>
                    <a:pt x="3101" y="1494"/>
                    <a:pt x="3116" y="1486"/>
                    <a:pt x="3131" y="1471"/>
                  </a:cubicBezTo>
                  <a:lnTo>
                    <a:pt x="3162" y="1471"/>
                  </a:lnTo>
                  <a:lnTo>
                    <a:pt x="3131" y="1502"/>
                  </a:lnTo>
                  <a:cubicBezTo>
                    <a:pt x="3101" y="1502"/>
                    <a:pt x="3101" y="1532"/>
                    <a:pt x="3131" y="1532"/>
                  </a:cubicBezTo>
                  <a:cubicBezTo>
                    <a:pt x="3131" y="1562"/>
                    <a:pt x="3162" y="1562"/>
                    <a:pt x="3192" y="1593"/>
                  </a:cubicBezTo>
                  <a:cubicBezTo>
                    <a:pt x="3228" y="1628"/>
                    <a:pt x="3242" y="1643"/>
                    <a:pt x="3261" y="1643"/>
                  </a:cubicBezTo>
                  <a:cubicBezTo>
                    <a:pt x="3274" y="1643"/>
                    <a:pt x="3288" y="1636"/>
                    <a:pt x="3314" y="1623"/>
                  </a:cubicBezTo>
                  <a:cubicBezTo>
                    <a:pt x="3374" y="1623"/>
                    <a:pt x="3374" y="1623"/>
                    <a:pt x="3314" y="1654"/>
                  </a:cubicBezTo>
                  <a:cubicBezTo>
                    <a:pt x="3283" y="1654"/>
                    <a:pt x="3283" y="1684"/>
                    <a:pt x="3283" y="1684"/>
                  </a:cubicBezTo>
                  <a:cubicBezTo>
                    <a:pt x="3283" y="1684"/>
                    <a:pt x="3314" y="1684"/>
                    <a:pt x="3283" y="1714"/>
                  </a:cubicBezTo>
                  <a:cubicBezTo>
                    <a:pt x="3222" y="1745"/>
                    <a:pt x="3253" y="1745"/>
                    <a:pt x="3283" y="1745"/>
                  </a:cubicBezTo>
                  <a:cubicBezTo>
                    <a:pt x="3301" y="1736"/>
                    <a:pt x="3311" y="1732"/>
                    <a:pt x="3316" y="1732"/>
                  </a:cubicBezTo>
                  <a:cubicBezTo>
                    <a:pt x="3329" y="1732"/>
                    <a:pt x="3314" y="1754"/>
                    <a:pt x="3314" y="1775"/>
                  </a:cubicBezTo>
                  <a:cubicBezTo>
                    <a:pt x="3305" y="1775"/>
                    <a:pt x="3296" y="1778"/>
                    <a:pt x="3288" y="1781"/>
                  </a:cubicBezTo>
                  <a:lnTo>
                    <a:pt x="3288" y="1781"/>
                  </a:lnTo>
                  <a:cubicBezTo>
                    <a:pt x="3287" y="1779"/>
                    <a:pt x="3285" y="1777"/>
                    <a:pt x="3283" y="1775"/>
                  </a:cubicBezTo>
                  <a:cubicBezTo>
                    <a:pt x="3273" y="1785"/>
                    <a:pt x="3270" y="1789"/>
                    <a:pt x="3271" y="1789"/>
                  </a:cubicBezTo>
                  <a:cubicBezTo>
                    <a:pt x="3272" y="1789"/>
                    <a:pt x="3279" y="1785"/>
                    <a:pt x="3288" y="1781"/>
                  </a:cubicBezTo>
                  <a:lnTo>
                    <a:pt x="3288" y="1781"/>
                  </a:lnTo>
                  <a:cubicBezTo>
                    <a:pt x="3317" y="1812"/>
                    <a:pt x="3341" y="1866"/>
                    <a:pt x="3283" y="1866"/>
                  </a:cubicBezTo>
                  <a:cubicBezTo>
                    <a:pt x="3314" y="1866"/>
                    <a:pt x="3314" y="1897"/>
                    <a:pt x="3314" y="1927"/>
                  </a:cubicBezTo>
                  <a:cubicBezTo>
                    <a:pt x="3314" y="1927"/>
                    <a:pt x="3314" y="1958"/>
                    <a:pt x="3283" y="1958"/>
                  </a:cubicBezTo>
                  <a:cubicBezTo>
                    <a:pt x="3283" y="1988"/>
                    <a:pt x="3344" y="1988"/>
                    <a:pt x="3344" y="2018"/>
                  </a:cubicBezTo>
                  <a:cubicBezTo>
                    <a:pt x="3374" y="2018"/>
                    <a:pt x="3374" y="2018"/>
                    <a:pt x="3374" y="2049"/>
                  </a:cubicBezTo>
                  <a:lnTo>
                    <a:pt x="3344" y="2018"/>
                  </a:lnTo>
                  <a:lnTo>
                    <a:pt x="3283" y="2018"/>
                  </a:lnTo>
                  <a:cubicBezTo>
                    <a:pt x="3283" y="2018"/>
                    <a:pt x="3283" y="2049"/>
                    <a:pt x="3314" y="2049"/>
                  </a:cubicBezTo>
                  <a:cubicBezTo>
                    <a:pt x="3283" y="2049"/>
                    <a:pt x="3283" y="2049"/>
                    <a:pt x="3253" y="2079"/>
                  </a:cubicBezTo>
                  <a:cubicBezTo>
                    <a:pt x="3253" y="2110"/>
                    <a:pt x="3253" y="2110"/>
                    <a:pt x="3253" y="2140"/>
                  </a:cubicBezTo>
                  <a:cubicBezTo>
                    <a:pt x="3241" y="2134"/>
                    <a:pt x="3231" y="2132"/>
                    <a:pt x="3222" y="2132"/>
                  </a:cubicBezTo>
                  <a:cubicBezTo>
                    <a:pt x="3184" y="2132"/>
                    <a:pt x="3173" y="2176"/>
                    <a:pt x="3222" y="2201"/>
                  </a:cubicBezTo>
                  <a:cubicBezTo>
                    <a:pt x="3222" y="2201"/>
                    <a:pt x="3222" y="2214"/>
                    <a:pt x="3213" y="2214"/>
                  </a:cubicBezTo>
                  <a:cubicBezTo>
                    <a:pt x="3209" y="2214"/>
                    <a:pt x="3202" y="2211"/>
                    <a:pt x="3192" y="2201"/>
                  </a:cubicBezTo>
                  <a:cubicBezTo>
                    <a:pt x="3162" y="2201"/>
                    <a:pt x="3162" y="2201"/>
                    <a:pt x="3192" y="2231"/>
                  </a:cubicBezTo>
                  <a:cubicBezTo>
                    <a:pt x="3192" y="2241"/>
                    <a:pt x="3189" y="2245"/>
                    <a:pt x="3183" y="2245"/>
                  </a:cubicBezTo>
                  <a:cubicBezTo>
                    <a:pt x="3172" y="2245"/>
                    <a:pt x="3152" y="2231"/>
                    <a:pt x="3131" y="2231"/>
                  </a:cubicBezTo>
                  <a:cubicBezTo>
                    <a:pt x="3101" y="2216"/>
                    <a:pt x="3086" y="2208"/>
                    <a:pt x="3082" y="2208"/>
                  </a:cubicBezTo>
                  <a:cubicBezTo>
                    <a:pt x="3078" y="2208"/>
                    <a:pt x="3086" y="2216"/>
                    <a:pt x="3101" y="2231"/>
                  </a:cubicBezTo>
                  <a:cubicBezTo>
                    <a:pt x="3101" y="2262"/>
                    <a:pt x="3071" y="2292"/>
                    <a:pt x="3071" y="2292"/>
                  </a:cubicBezTo>
                  <a:cubicBezTo>
                    <a:pt x="3071" y="2322"/>
                    <a:pt x="3071" y="2353"/>
                    <a:pt x="3101" y="2353"/>
                  </a:cubicBezTo>
                  <a:cubicBezTo>
                    <a:pt x="3071" y="2353"/>
                    <a:pt x="3040" y="2383"/>
                    <a:pt x="3040" y="2383"/>
                  </a:cubicBezTo>
                  <a:cubicBezTo>
                    <a:pt x="3040" y="2383"/>
                    <a:pt x="3010" y="2414"/>
                    <a:pt x="3010" y="2414"/>
                  </a:cubicBezTo>
                  <a:cubicBezTo>
                    <a:pt x="2981" y="2414"/>
                    <a:pt x="2979" y="2414"/>
                    <a:pt x="2979" y="2438"/>
                  </a:cubicBezTo>
                  <a:lnTo>
                    <a:pt x="2979" y="2438"/>
                  </a:lnTo>
                  <a:cubicBezTo>
                    <a:pt x="2940" y="2443"/>
                    <a:pt x="2907" y="2491"/>
                    <a:pt x="2911" y="2537"/>
                  </a:cubicBezTo>
                  <a:lnTo>
                    <a:pt x="2911" y="2537"/>
                  </a:lnTo>
                  <a:cubicBezTo>
                    <a:pt x="2906" y="2535"/>
                    <a:pt x="2899" y="2535"/>
                    <a:pt x="2888" y="2535"/>
                  </a:cubicBezTo>
                  <a:cubicBezTo>
                    <a:pt x="2888" y="2525"/>
                    <a:pt x="2885" y="2522"/>
                    <a:pt x="2880" y="2522"/>
                  </a:cubicBezTo>
                  <a:cubicBezTo>
                    <a:pt x="2871" y="2522"/>
                    <a:pt x="2858" y="2535"/>
                    <a:pt x="2858" y="2535"/>
                  </a:cubicBezTo>
                  <a:cubicBezTo>
                    <a:pt x="2858" y="2535"/>
                    <a:pt x="2858" y="2596"/>
                    <a:pt x="2827" y="2626"/>
                  </a:cubicBezTo>
                  <a:cubicBezTo>
                    <a:pt x="2797" y="2657"/>
                    <a:pt x="2797" y="2657"/>
                    <a:pt x="2797" y="2687"/>
                  </a:cubicBezTo>
                  <a:lnTo>
                    <a:pt x="2767" y="2687"/>
                  </a:lnTo>
                  <a:cubicBezTo>
                    <a:pt x="2767" y="2657"/>
                    <a:pt x="2736" y="2657"/>
                    <a:pt x="2736" y="2657"/>
                  </a:cubicBezTo>
                  <a:lnTo>
                    <a:pt x="2736" y="2657"/>
                  </a:lnTo>
                  <a:cubicBezTo>
                    <a:pt x="2736" y="2687"/>
                    <a:pt x="2767" y="2687"/>
                    <a:pt x="2767" y="2718"/>
                  </a:cubicBezTo>
                  <a:cubicBezTo>
                    <a:pt x="2797" y="2718"/>
                    <a:pt x="2797" y="2748"/>
                    <a:pt x="2767" y="2748"/>
                  </a:cubicBezTo>
                  <a:cubicBezTo>
                    <a:pt x="2758" y="2740"/>
                    <a:pt x="2750" y="2736"/>
                    <a:pt x="2743" y="2736"/>
                  </a:cubicBezTo>
                  <a:cubicBezTo>
                    <a:pt x="2722" y="2736"/>
                    <a:pt x="2706" y="2764"/>
                    <a:pt x="2706" y="2809"/>
                  </a:cubicBezTo>
                  <a:cubicBezTo>
                    <a:pt x="2706" y="2809"/>
                    <a:pt x="2706" y="2809"/>
                    <a:pt x="2675" y="2778"/>
                  </a:cubicBezTo>
                  <a:cubicBezTo>
                    <a:pt x="2645" y="2778"/>
                    <a:pt x="2615" y="2778"/>
                    <a:pt x="2645" y="2839"/>
                  </a:cubicBezTo>
                  <a:cubicBezTo>
                    <a:pt x="2645" y="2839"/>
                    <a:pt x="2645" y="2839"/>
                    <a:pt x="2615" y="2809"/>
                  </a:cubicBezTo>
                  <a:cubicBezTo>
                    <a:pt x="2599" y="2809"/>
                    <a:pt x="2584" y="2801"/>
                    <a:pt x="2577" y="2801"/>
                  </a:cubicBezTo>
                  <a:cubicBezTo>
                    <a:pt x="2569" y="2801"/>
                    <a:pt x="2569" y="2809"/>
                    <a:pt x="2584" y="2839"/>
                  </a:cubicBezTo>
                  <a:cubicBezTo>
                    <a:pt x="2606" y="2861"/>
                    <a:pt x="2597" y="2882"/>
                    <a:pt x="2579" y="2882"/>
                  </a:cubicBezTo>
                  <a:cubicBezTo>
                    <a:pt x="2572" y="2882"/>
                    <a:pt x="2563" y="2878"/>
                    <a:pt x="2554" y="2869"/>
                  </a:cubicBezTo>
                  <a:cubicBezTo>
                    <a:pt x="2523" y="2900"/>
                    <a:pt x="2523" y="2900"/>
                    <a:pt x="2554" y="2930"/>
                  </a:cubicBezTo>
                  <a:cubicBezTo>
                    <a:pt x="2541" y="2918"/>
                    <a:pt x="2534" y="2910"/>
                    <a:pt x="2532" y="2910"/>
                  </a:cubicBezTo>
                  <a:cubicBezTo>
                    <a:pt x="2529" y="2910"/>
                    <a:pt x="2536" y="2925"/>
                    <a:pt x="2554" y="2961"/>
                  </a:cubicBezTo>
                  <a:cubicBezTo>
                    <a:pt x="2574" y="2961"/>
                    <a:pt x="2567" y="2974"/>
                    <a:pt x="2561" y="2974"/>
                  </a:cubicBezTo>
                  <a:cubicBezTo>
                    <a:pt x="2557" y="2974"/>
                    <a:pt x="2554" y="2971"/>
                    <a:pt x="2554" y="2961"/>
                  </a:cubicBezTo>
                  <a:cubicBezTo>
                    <a:pt x="2544" y="2951"/>
                    <a:pt x="2537" y="2947"/>
                    <a:pt x="2532" y="2947"/>
                  </a:cubicBezTo>
                  <a:cubicBezTo>
                    <a:pt x="2523" y="2947"/>
                    <a:pt x="2523" y="2961"/>
                    <a:pt x="2523" y="2961"/>
                  </a:cubicBezTo>
                  <a:cubicBezTo>
                    <a:pt x="2493" y="2961"/>
                    <a:pt x="2493" y="3021"/>
                    <a:pt x="2432" y="3052"/>
                  </a:cubicBezTo>
                  <a:cubicBezTo>
                    <a:pt x="2371" y="3082"/>
                    <a:pt x="2341" y="3113"/>
                    <a:pt x="2341" y="3113"/>
                  </a:cubicBezTo>
                  <a:cubicBezTo>
                    <a:pt x="2371" y="3143"/>
                    <a:pt x="2371" y="3143"/>
                    <a:pt x="2341" y="3143"/>
                  </a:cubicBezTo>
                  <a:cubicBezTo>
                    <a:pt x="2311" y="3113"/>
                    <a:pt x="2311" y="3113"/>
                    <a:pt x="2280" y="3113"/>
                  </a:cubicBezTo>
                  <a:cubicBezTo>
                    <a:pt x="2280" y="3128"/>
                    <a:pt x="2280" y="3135"/>
                    <a:pt x="2276" y="3135"/>
                  </a:cubicBezTo>
                  <a:cubicBezTo>
                    <a:pt x="2273" y="3135"/>
                    <a:pt x="2265" y="3128"/>
                    <a:pt x="2250" y="3113"/>
                  </a:cubicBezTo>
                  <a:lnTo>
                    <a:pt x="2250" y="3113"/>
                  </a:lnTo>
                  <a:cubicBezTo>
                    <a:pt x="2280" y="3143"/>
                    <a:pt x="2280" y="3143"/>
                    <a:pt x="2250" y="3143"/>
                  </a:cubicBezTo>
                  <a:cubicBezTo>
                    <a:pt x="2250" y="3173"/>
                    <a:pt x="2250" y="3189"/>
                    <a:pt x="2246" y="3189"/>
                  </a:cubicBezTo>
                  <a:cubicBezTo>
                    <a:pt x="2242" y="3189"/>
                    <a:pt x="2235" y="3173"/>
                    <a:pt x="2219" y="3143"/>
                  </a:cubicBezTo>
                  <a:cubicBezTo>
                    <a:pt x="2219" y="3143"/>
                    <a:pt x="2206" y="3130"/>
                    <a:pt x="2197" y="3130"/>
                  </a:cubicBezTo>
                  <a:cubicBezTo>
                    <a:pt x="2192" y="3130"/>
                    <a:pt x="2189" y="3133"/>
                    <a:pt x="2189" y="3143"/>
                  </a:cubicBezTo>
                  <a:cubicBezTo>
                    <a:pt x="2219" y="3173"/>
                    <a:pt x="2189" y="3173"/>
                    <a:pt x="2189" y="3204"/>
                  </a:cubicBezTo>
                  <a:cubicBezTo>
                    <a:pt x="2189" y="3204"/>
                    <a:pt x="2159" y="3204"/>
                    <a:pt x="2159" y="3173"/>
                  </a:cubicBezTo>
                  <a:cubicBezTo>
                    <a:pt x="2128" y="3173"/>
                    <a:pt x="2098" y="3204"/>
                    <a:pt x="2098" y="3234"/>
                  </a:cubicBezTo>
                  <a:cubicBezTo>
                    <a:pt x="2067" y="3204"/>
                    <a:pt x="2067" y="3204"/>
                    <a:pt x="2067" y="3204"/>
                  </a:cubicBezTo>
                  <a:cubicBezTo>
                    <a:pt x="2067" y="3219"/>
                    <a:pt x="2060" y="3227"/>
                    <a:pt x="2052" y="3227"/>
                  </a:cubicBezTo>
                  <a:cubicBezTo>
                    <a:pt x="2045" y="3227"/>
                    <a:pt x="2037" y="3219"/>
                    <a:pt x="2037" y="3204"/>
                  </a:cubicBezTo>
                  <a:cubicBezTo>
                    <a:pt x="2037" y="3173"/>
                    <a:pt x="2037" y="3173"/>
                    <a:pt x="2007" y="3173"/>
                  </a:cubicBezTo>
                  <a:cubicBezTo>
                    <a:pt x="2007" y="3204"/>
                    <a:pt x="1976" y="3204"/>
                    <a:pt x="1946" y="3204"/>
                  </a:cubicBezTo>
                  <a:cubicBezTo>
                    <a:pt x="1885" y="3234"/>
                    <a:pt x="1885" y="3265"/>
                    <a:pt x="1885" y="3325"/>
                  </a:cubicBezTo>
                  <a:lnTo>
                    <a:pt x="1855" y="3386"/>
                  </a:lnTo>
                  <a:lnTo>
                    <a:pt x="1855" y="3325"/>
                  </a:lnTo>
                  <a:cubicBezTo>
                    <a:pt x="1855" y="3295"/>
                    <a:pt x="1824" y="3234"/>
                    <a:pt x="1824" y="3234"/>
                  </a:cubicBezTo>
                  <a:cubicBezTo>
                    <a:pt x="1824" y="3234"/>
                    <a:pt x="1824" y="3265"/>
                    <a:pt x="1824" y="3295"/>
                  </a:cubicBezTo>
                  <a:cubicBezTo>
                    <a:pt x="1824" y="3310"/>
                    <a:pt x="1824" y="3318"/>
                    <a:pt x="1820" y="3318"/>
                  </a:cubicBezTo>
                  <a:cubicBezTo>
                    <a:pt x="1817" y="3318"/>
                    <a:pt x="1809" y="3310"/>
                    <a:pt x="1794" y="3295"/>
                  </a:cubicBezTo>
                  <a:cubicBezTo>
                    <a:pt x="1794" y="3280"/>
                    <a:pt x="1786" y="3272"/>
                    <a:pt x="1779" y="3272"/>
                  </a:cubicBezTo>
                  <a:cubicBezTo>
                    <a:pt x="1771" y="3272"/>
                    <a:pt x="1763" y="3280"/>
                    <a:pt x="1763" y="3295"/>
                  </a:cubicBezTo>
                  <a:cubicBezTo>
                    <a:pt x="1763" y="3295"/>
                    <a:pt x="1733" y="3295"/>
                    <a:pt x="1733" y="3265"/>
                  </a:cubicBezTo>
                  <a:cubicBezTo>
                    <a:pt x="1703" y="3265"/>
                    <a:pt x="1703" y="3265"/>
                    <a:pt x="1703" y="3295"/>
                  </a:cubicBezTo>
                  <a:cubicBezTo>
                    <a:pt x="1685" y="3259"/>
                    <a:pt x="1667" y="3245"/>
                    <a:pt x="1655" y="3245"/>
                  </a:cubicBezTo>
                  <a:cubicBezTo>
                    <a:pt x="1647" y="3245"/>
                    <a:pt x="1642" y="3252"/>
                    <a:pt x="1642" y="3265"/>
                  </a:cubicBezTo>
                  <a:cubicBezTo>
                    <a:pt x="1642" y="3295"/>
                    <a:pt x="1642" y="3295"/>
                    <a:pt x="1642" y="3295"/>
                  </a:cubicBezTo>
                  <a:cubicBezTo>
                    <a:pt x="1612" y="3295"/>
                    <a:pt x="1612" y="3295"/>
                    <a:pt x="1581" y="3325"/>
                  </a:cubicBezTo>
                  <a:cubicBezTo>
                    <a:pt x="1551" y="3325"/>
                    <a:pt x="1581" y="3295"/>
                    <a:pt x="1581" y="3295"/>
                  </a:cubicBezTo>
                  <a:lnTo>
                    <a:pt x="1581" y="3265"/>
                  </a:lnTo>
                  <a:cubicBezTo>
                    <a:pt x="1551" y="3265"/>
                    <a:pt x="1551" y="3265"/>
                    <a:pt x="1520" y="3295"/>
                  </a:cubicBezTo>
                  <a:cubicBezTo>
                    <a:pt x="1520" y="3265"/>
                    <a:pt x="1520" y="3234"/>
                    <a:pt x="1490" y="3234"/>
                  </a:cubicBezTo>
                  <a:cubicBezTo>
                    <a:pt x="1490" y="3204"/>
                    <a:pt x="1490" y="3189"/>
                    <a:pt x="1486" y="3189"/>
                  </a:cubicBezTo>
                  <a:cubicBezTo>
                    <a:pt x="1482" y="3189"/>
                    <a:pt x="1475" y="3204"/>
                    <a:pt x="1460" y="3234"/>
                  </a:cubicBezTo>
                  <a:cubicBezTo>
                    <a:pt x="1439" y="3234"/>
                    <a:pt x="1405" y="3248"/>
                    <a:pt x="1376" y="3248"/>
                  </a:cubicBezTo>
                  <a:cubicBezTo>
                    <a:pt x="1362" y="3248"/>
                    <a:pt x="1348" y="3244"/>
                    <a:pt x="1338" y="3234"/>
                  </a:cubicBezTo>
                  <a:cubicBezTo>
                    <a:pt x="1310" y="3234"/>
                    <a:pt x="1283" y="3234"/>
                    <a:pt x="1278" y="3211"/>
                  </a:cubicBezTo>
                  <a:lnTo>
                    <a:pt x="1278" y="3211"/>
                  </a:lnTo>
                  <a:cubicBezTo>
                    <a:pt x="1278" y="3211"/>
                    <a:pt x="1277" y="3211"/>
                    <a:pt x="1277" y="3211"/>
                  </a:cubicBezTo>
                  <a:cubicBezTo>
                    <a:pt x="1270" y="3211"/>
                    <a:pt x="1262" y="3204"/>
                    <a:pt x="1247" y="3204"/>
                  </a:cubicBezTo>
                  <a:cubicBezTo>
                    <a:pt x="1232" y="3189"/>
                    <a:pt x="1216" y="3181"/>
                    <a:pt x="1205" y="3181"/>
                  </a:cubicBezTo>
                  <a:cubicBezTo>
                    <a:pt x="1194" y="3181"/>
                    <a:pt x="1186" y="3189"/>
                    <a:pt x="1186" y="3204"/>
                  </a:cubicBezTo>
                  <a:cubicBezTo>
                    <a:pt x="1166" y="3204"/>
                    <a:pt x="1159" y="3217"/>
                    <a:pt x="1166" y="3217"/>
                  </a:cubicBezTo>
                  <a:cubicBezTo>
                    <a:pt x="1169" y="3217"/>
                    <a:pt x="1176" y="3214"/>
                    <a:pt x="1186" y="3204"/>
                  </a:cubicBezTo>
                  <a:lnTo>
                    <a:pt x="1186" y="3204"/>
                  </a:lnTo>
                  <a:cubicBezTo>
                    <a:pt x="1168" y="3239"/>
                    <a:pt x="1161" y="3254"/>
                    <a:pt x="1158" y="3254"/>
                  </a:cubicBezTo>
                  <a:cubicBezTo>
                    <a:pt x="1156" y="3254"/>
                    <a:pt x="1156" y="3247"/>
                    <a:pt x="1156" y="3234"/>
                  </a:cubicBezTo>
                  <a:cubicBezTo>
                    <a:pt x="1125" y="3234"/>
                    <a:pt x="1156" y="3204"/>
                    <a:pt x="1156" y="3173"/>
                  </a:cubicBezTo>
                  <a:cubicBezTo>
                    <a:pt x="1186" y="3143"/>
                    <a:pt x="1186" y="3113"/>
                    <a:pt x="1186" y="3113"/>
                  </a:cubicBezTo>
                  <a:cubicBezTo>
                    <a:pt x="1156" y="3113"/>
                    <a:pt x="1156" y="3113"/>
                    <a:pt x="1156" y="3143"/>
                  </a:cubicBezTo>
                  <a:lnTo>
                    <a:pt x="1125" y="3143"/>
                  </a:lnTo>
                  <a:cubicBezTo>
                    <a:pt x="1125" y="3143"/>
                    <a:pt x="1095" y="3143"/>
                    <a:pt x="1095" y="3173"/>
                  </a:cubicBezTo>
                  <a:cubicBezTo>
                    <a:pt x="1085" y="3184"/>
                    <a:pt x="1078" y="3187"/>
                    <a:pt x="1073" y="3187"/>
                  </a:cubicBezTo>
                  <a:cubicBezTo>
                    <a:pt x="1064" y="3187"/>
                    <a:pt x="1064" y="3173"/>
                    <a:pt x="1064" y="3173"/>
                  </a:cubicBezTo>
                  <a:cubicBezTo>
                    <a:pt x="1064" y="3143"/>
                    <a:pt x="1034" y="3143"/>
                    <a:pt x="1034" y="3143"/>
                  </a:cubicBezTo>
                  <a:cubicBezTo>
                    <a:pt x="1034" y="3113"/>
                    <a:pt x="1034" y="3113"/>
                    <a:pt x="1064" y="3113"/>
                  </a:cubicBezTo>
                  <a:cubicBezTo>
                    <a:pt x="1064" y="3082"/>
                    <a:pt x="1064" y="3052"/>
                    <a:pt x="1064" y="3052"/>
                  </a:cubicBezTo>
                  <a:cubicBezTo>
                    <a:pt x="1064" y="3052"/>
                    <a:pt x="1034" y="3082"/>
                    <a:pt x="1034" y="3082"/>
                  </a:cubicBezTo>
                  <a:cubicBezTo>
                    <a:pt x="1034" y="3085"/>
                    <a:pt x="1032" y="3086"/>
                    <a:pt x="1029" y="3086"/>
                  </a:cubicBezTo>
                  <a:cubicBezTo>
                    <a:pt x="997" y="3086"/>
                    <a:pt x="821" y="2958"/>
                    <a:pt x="821" y="2930"/>
                  </a:cubicBezTo>
                  <a:cubicBezTo>
                    <a:pt x="821" y="2909"/>
                    <a:pt x="806" y="2887"/>
                    <a:pt x="797" y="2887"/>
                  </a:cubicBezTo>
                  <a:cubicBezTo>
                    <a:pt x="793" y="2887"/>
                    <a:pt x="791" y="2891"/>
                    <a:pt x="791" y="2900"/>
                  </a:cubicBezTo>
                  <a:cubicBezTo>
                    <a:pt x="785" y="2906"/>
                    <a:pt x="779" y="2908"/>
                    <a:pt x="773" y="2908"/>
                  </a:cubicBezTo>
                  <a:cubicBezTo>
                    <a:pt x="748" y="2908"/>
                    <a:pt x="718" y="2864"/>
                    <a:pt x="669" y="2839"/>
                  </a:cubicBezTo>
                  <a:cubicBezTo>
                    <a:pt x="644" y="2789"/>
                    <a:pt x="620" y="2740"/>
                    <a:pt x="595" y="2740"/>
                  </a:cubicBezTo>
                  <a:cubicBezTo>
                    <a:pt x="589" y="2740"/>
                    <a:pt x="584" y="2742"/>
                    <a:pt x="578" y="2748"/>
                  </a:cubicBezTo>
                  <a:cubicBezTo>
                    <a:pt x="578" y="2748"/>
                    <a:pt x="578" y="2748"/>
                    <a:pt x="548" y="2718"/>
                  </a:cubicBezTo>
                  <a:cubicBezTo>
                    <a:pt x="548" y="2718"/>
                    <a:pt x="517" y="2718"/>
                    <a:pt x="517" y="2687"/>
                  </a:cubicBezTo>
                  <a:cubicBezTo>
                    <a:pt x="517" y="2657"/>
                    <a:pt x="548" y="2657"/>
                    <a:pt x="548" y="2626"/>
                  </a:cubicBezTo>
                  <a:lnTo>
                    <a:pt x="548" y="2626"/>
                  </a:lnTo>
                  <a:cubicBezTo>
                    <a:pt x="548" y="2626"/>
                    <a:pt x="517" y="2626"/>
                    <a:pt x="487" y="2657"/>
                  </a:cubicBezTo>
                  <a:lnTo>
                    <a:pt x="456" y="2657"/>
                  </a:lnTo>
                  <a:cubicBezTo>
                    <a:pt x="456" y="2657"/>
                    <a:pt x="456" y="2657"/>
                    <a:pt x="487" y="2626"/>
                  </a:cubicBezTo>
                  <a:cubicBezTo>
                    <a:pt x="517" y="2626"/>
                    <a:pt x="548" y="2596"/>
                    <a:pt x="548" y="2596"/>
                  </a:cubicBezTo>
                  <a:lnTo>
                    <a:pt x="517" y="2596"/>
                  </a:lnTo>
                  <a:cubicBezTo>
                    <a:pt x="517" y="2606"/>
                    <a:pt x="514" y="2609"/>
                    <a:pt x="509" y="2609"/>
                  </a:cubicBezTo>
                  <a:cubicBezTo>
                    <a:pt x="500" y="2609"/>
                    <a:pt x="487" y="2596"/>
                    <a:pt x="487" y="2596"/>
                  </a:cubicBezTo>
                  <a:cubicBezTo>
                    <a:pt x="487" y="2596"/>
                    <a:pt x="487" y="2596"/>
                    <a:pt x="548" y="2566"/>
                  </a:cubicBezTo>
                  <a:cubicBezTo>
                    <a:pt x="608" y="2535"/>
                    <a:pt x="608" y="2535"/>
                    <a:pt x="548" y="2535"/>
                  </a:cubicBezTo>
                  <a:lnTo>
                    <a:pt x="517" y="2535"/>
                  </a:lnTo>
                  <a:cubicBezTo>
                    <a:pt x="548" y="2505"/>
                    <a:pt x="487" y="2505"/>
                    <a:pt x="456" y="2505"/>
                  </a:cubicBezTo>
                  <a:cubicBezTo>
                    <a:pt x="517" y="2474"/>
                    <a:pt x="517" y="2474"/>
                    <a:pt x="456" y="2474"/>
                  </a:cubicBezTo>
                  <a:cubicBezTo>
                    <a:pt x="446" y="2484"/>
                    <a:pt x="440" y="2488"/>
                    <a:pt x="436" y="2488"/>
                  </a:cubicBezTo>
                  <a:cubicBezTo>
                    <a:pt x="429" y="2488"/>
                    <a:pt x="436" y="2474"/>
                    <a:pt x="456" y="2474"/>
                  </a:cubicBezTo>
                  <a:cubicBezTo>
                    <a:pt x="456" y="2444"/>
                    <a:pt x="456" y="2444"/>
                    <a:pt x="456" y="2414"/>
                  </a:cubicBezTo>
                  <a:cubicBezTo>
                    <a:pt x="426" y="2414"/>
                    <a:pt x="396" y="2353"/>
                    <a:pt x="396" y="2262"/>
                  </a:cubicBezTo>
                  <a:cubicBezTo>
                    <a:pt x="365" y="2170"/>
                    <a:pt x="365" y="2110"/>
                    <a:pt x="335" y="2110"/>
                  </a:cubicBezTo>
                  <a:cubicBezTo>
                    <a:pt x="335" y="2079"/>
                    <a:pt x="335" y="2079"/>
                    <a:pt x="365" y="2079"/>
                  </a:cubicBezTo>
                  <a:cubicBezTo>
                    <a:pt x="396" y="2079"/>
                    <a:pt x="396" y="2079"/>
                    <a:pt x="335" y="2049"/>
                  </a:cubicBezTo>
                  <a:cubicBezTo>
                    <a:pt x="365" y="2049"/>
                    <a:pt x="365" y="2018"/>
                    <a:pt x="365" y="1988"/>
                  </a:cubicBezTo>
                  <a:cubicBezTo>
                    <a:pt x="365" y="1958"/>
                    <a:pt x="365" y="1897"/>
                    <a:pt x="335" y="1897"/>
                  </a:cubicBezTo>
                  <a:cubicBezTo>
                    <a:pt x="396" y="1897"/>
                    <a:pt x="426" y="1866"/>
                    <a:pt x="396" y="1836"/>
                  </a:cubicBezTo>
                  <a:cubicBezTo>
                    <a:pt x="396" y="1806"/>
                    <a:pt x="396" y="1806"/>
                    <a:pt x="426" y="1806"/>
                  </a:cubicBezTo>
                  <a:cubicBezTo>
                    <a:pt x="426" y="1806"/>
                    <a:pt x="426" y="1775"/>
                    <a:pt x="396" y="1745"/>
                  </a:cubicBezTo>
                  <a:cubicBezTo>
                    <a:pt x="396" y="1745"/>
                    <a:pt x="396" y="1684"/>
                    <a:pt x="426" y="1684"/>
                  </a:cubicBezTo>
                  <a:cubicBezTo>
                    <a:pt x="426" y="1654"/>
                    <a:pt x="396" y="1623"/>
                    <a:pt x="396" y="1623"/>
                  </a:cubicBezTo>
                  <a:cubicBezTo>
                    <a:pt x="426" y="1623"/>
                    <a:pt x="456" y="1562"/>
                    <a:pt x="487" y="1502"/>
                  </a:cubicBezTo>
                  <a:cubicBezTo>
                    <a:pt x="487" y="1441"/>
                    <a:pt x="548" y="1380"/>
                    <a:pt x="578" y="1380"/>
                  </a:cubicBezTo>
                  <a:cubicBezTo>
                    <a:pt x="578" y="1380"/>
                    <a:pt x="578" y="1380"/>
                    <a:pt x="548" y="1350"/>
                  </a:cubicBezTo>
                  <a:cubicBezTo>
                    <a:pt x="487" y="1319"/>
                    <a:pt x="517" y="1319"/>
                    <a:pt x="548" y="1319"/>
                  </a:cubicBezTo>
                  <a:cubicBezTo>
                    <a:pt x="559" y="1325"/>
                    <a:pt x="569" y="1328"/>
                    <a:pt x="576" y="1328"/>
                  </a:cubicBezTo>
                  <a:cubicBezTo>
                    <a:pt x="607" y="1328"/>
                    <a:pt x="603" y="1283"/>
                    <a:pt x="578" y="1259"/>
                  </a:cubicBezTo>
                  <a:cubicBezTo>
                    <a:pt x="608" y="1259"/>
                    <a:pt x="578" y="1259"/>
                    <a:pt x="608" y="1289"/>
                  </a:cubicBezTo>
                  <a:cubicBezTo>
                    <a:pt x="669" y="1289"/>
                    <a:pt x="639" y="1259"/>
                    <a:pt x="608" y="1228"/>
                  </a:cubicBezTo>
                  <a:cubicBezTo>
                    <a:pt x="639" y="1228"/>
                    <a:pt x="669" y="1228"/>
                    <a:pt x="669" y="1198"/>
                  </a:cubicBezTo>
                  <a:cubicBezTo>
                    <a:pt x="669" y="1198"/>
                    <a:pt x="669" y="1198"/>
                    <a:pt x="700" y="1228"/>
                  </a:cubicBezTo>
                  <a:cubicBezTo>
                    <a:pt x="721" y="1250"/>
                    <a:pt x="743" y="1271"/>
                    <a:pt x="753" y="1271"/>
                  </a:cubicBezTo>
                  <a:cubicBezTo>
                    <a:pt x="758" y="1271"/>
                    <a:pt x="760" y="1267"/>
                    <a:pt x="760" y="1259"/>
                  </a:cubicBezTo>
                  <a:cubicBezTo>
                    <a:pt x="760" y="1259"/>
                    <a:pt x="730" y="1228"/>
                    <a:pt x="730" y="1228"/>
                  </a:cubicBezTo>
                  <a:cubicBezTo>
                    <a:pt x="730" y="1228"/>
                    <a:pt x="730" y="1228"/>
                    <a:pt x="730" y="1198"/>
                  </a:cubicBezTo>
                  <a:cubicBezTo>
                    <a:pt x="730" y="1198"/>
                    <a:pt x="730" y="1198"/>
                    <a:pt x="730" y="1167"/>
                  </a:cubicBezTo>
                  <a:cubicBezTo>
                    <a:pt x="702" y="1167"/>
                    <a:pt x="700" y="1167"/>
                    <a:pt x="700" y="1145"/>
                  </a:cubicBezTo>
                  <a:lnTo>
                    <a:pt x="700" y="1145"/>
                  </a:lnTo>
                  <a:cubicBezTo>
                    <a:pt x="706" y="1148"/>
                    <a:pt x="711" y="1150"/>
                    <a:pt x="712" y="1150"/>
                  </a:cubicBezTo>
                  <a:cubicBezTo>
                    <a:pt x="713" y="1150"/>
                    <a:pt x="710" y="1147"/>
                    <a:pt x="700" y="1137"/>
                  </a:cubicBezTo>
                  <a:lnTo>
                    <a:pt x="700" y="1137"/>
                  </a:lnTo>
                  <a:cubicBezTo>
                    <a:pt x="700" y="1140"/>
                    <a:pt x="700" y="1142"/>
                    <a:pt x="700" y="1145"/>
                  </a:cubicBezTo>
                  <a:lnTo>
                    <a:pt x="700" y="1145"/>
                  </a:lnTo>
                  <a:cubicBezTo>
                    <a:pt x="692" y="1141"/>
                    <a:pt x="680" y="1137"/>
                    <a:pt x="669" y="1137"/>
                  </a:cubicBezTo>
                  <a:cubicBezTo>
                    <a:pt x="669" y="1107"/>
                    <a:pt x="639" y="1076"/>
                    <a:pt x="639" y="1076"/>
                  </a:cubicBezTo>
                  <a:lnTo>
                    <a:pt x="608" y="1046"/>
                  </a:lnTo>
                  <a:cubicBezTo>
                    <a:pt x="548" y="1015"/>
                    <a:pt x="517" y="985"/>
                    <a:pt x="487" y="985"/>
                  </a:cubicBezTo>
                  <a:cubicBezTo>
                    <a:pt x="426" y="985"/>
                    <a:pt x="396" y="1015"/>
                    <a:pt x="426" y="1046"/>
                  </a:cubicBezTo>
                  <a:cubicBezTo>
                    <a:pt x="426" y="1046"/>
                    <a:pt x="456" y="1076"/>
                    <a:pt x="456" y="1076"/>
                  </a:cubicBezTo>
                  <a:cubicBezTo>
                    <a:pt x="446" y="1086"/>
                    <a:pt x="436" y="1090"/>
                    <a:pt x="427" y="1090"/>
                  </a:cubicBezTo>
                  <a:cubicBezTo>
                    <a:pt x="409" y="1090"/>
                    <a:pt x="396" y="1076"/>
                    <a:pt x="396" y="1076"/>
                  </a:cubicBezTo>
                  <a:cubicBezTo>
                    <a:pt x="396" y="1076"/>
                    <a:pt x="365" y="1107"/>
                    <a:pt x="304" y="1167"/>
                  </a:cubicBezTo>
                  <a:cubicBezTo>
                    <a:pt x="274" y="1228"/>
                    <a:pt x="244" y="1259"/>
                    <a:pt x="213" y="1259"/>
                  </a:cubicBezTo>
                  <a:cubicBezTo>
                    <a:pt x="183" y="1259"/>
                    <a:pt x="183" y="1289"/>
                    <a:pt x="183" y="1289"/>
                  </a:cubicBezTo>
                  <a:cubicBezTo>
                    <a:pt x="213" y="1289"/>
                    <a:pt x="183" y="1350"/>
                    <a:pt x="153" y="1441"/>
                  </a:cubicBezTo>
                  <a:cubicBezTo>
                    <a:pt x="122" y="1532"/>
                    <a:pt x="92" y="1623"/>
                    <a:pt x="122" y="1623"/>
                  </a:cubicBezTo>
                  <a:cubicBezTo>
                    <a:pt x="122" y="1654"/>
                    <a:pt x="122" y="1654"/>
                    <a:pt x="122" y="1654"/>
                  </a:cubicBezTo>
                  <a:cubicBezTo>
                    <a:pt x="92" y="1654"/>
                    <a:pt x="92" y="1684"/>
                    <a:pt x="61" y="1714"/>
                  </a:cubicBezTo>
                  <a:cubicBezTo>
                    <a:pt x="92" y="1745"/>
                    <a:pt x="92" y="1775"/>
                    <a:pt x="92" y="1775"/>
                  </a:cubicBezTo>
                  <a:cubicBezTo>
                    <a:pt x="61" y="1775"/>
                    <a:pt x="61" y="1775"/>
                    <a:pt x="61" y="1806"/>
                  </a:cubicBezTo>
                  <a:cubicBezTo>
                    <a:pt x="61" y="1836"/>
                    <a:pt x="61" y="1836"/>
                    <a:pt x="92" y="1836"/>
                  </a:cubicBezTo>
                  <a:cubicBezTo>
                    <a:pt x="92" y="1836"/>
                    <a:pt x="61" y="1927"/>
                    <a:pt x="31" y="1988"/>
                  </a:cubicBezTo>
                  <a:cubicBezTo>
                    <a:pt x="1" y="1988"/>
                    <a:pt x="31" y="2018"/>
                    <a:pt x="61" y="2018"/>
                  </a:cubicBezTo>
                  <a:cubicBezTo>
                    <a:pt x="92" y="2018"/>
                    <a:pt x="122" y="2049"/>
                    <a:pt x="122" y="2049"/>
                  </a:cubicBezTo>
                  <a:lnTo>
                    <a:pt x="31" y="2049"/>
                  </a:lnTo>
                  <a:lnTo>
                    <a:pt x="31" y="2079"/>
                  </a:lnTo>
                  <a:cubicBezTo>
                    <a:pt x="61" y="2079"/>
                    <a:pt x="61" y="2140"/>
                    <a:pt x="92" y="2231"/>
                  </a:cubicBezTo>
                  <a:cubicBezTo>
                    <a:pt x="92" y="2332"/>
                    <a:pt x="113" y="2391"/>
                    <a:pt x="137" y="2391"/>
                  </a:cubicBezTo>
                  <a:cubicBezTo>
                    <a:pt x="142" y="2391"/>
                    <a:pt x="147" y="2388"/>
                    <a:pt x="153" y="2383"/>
                  </a:cubicBezTo>
                  <a:cubicBezTo>
                    <a:pt x="183" y="2383"/>
                    <a:pt x="183" y="2383"/>
                    <a:pt x="153" y="2444"/>
                  </a:cubicBezTo>
                  <a:cubicBezTo>
                    <a:pt x="92" y="2535"/>
                    <a:pt x="92" y="2535"/>
                    <a:pt x="122" y="2535"/>
                  </a:cubicBezTo>
                  <a:cubicBezTo>
                    <a:pt x="122" y="2535"/>
                    <a:pt x="153" y="2535"/>
                    <a:pt x="183" y="2505"/>
                  </a:cubicBezTo>
                  <a:cubicBezTo>
                    <a:pt x="244" y="2505"/>
                    <a:pt x="244" y="2505"/>
                    <a:pt x="183" y="2535"/>
                  </a:cubicBezTo>
                  <a:cubicBezTo>
                    <a:pt x="127" y="2563"/>
                    <a:pt x="226" y="2721"/>
                    <a:pt x="290" y="2721"/>
                  </a:cubicBezTo>
                  <a:cubicBezTo>
                    <a:pt x="295" y="2721"/>
                    <a:pt x="300" y="2720"/>
                    <a:pt x="304" y="2718"/>
                  </a:cubicBezTo>
                  <a:lnTo>
                    <a:pt x="304" y="2718"/>
                  </a:lnTo>
                  <a:lnTo>
                    <a:pt x="274" y="2748"/>
                  </a:lnTo>
                  <a:cubicBezTo>
                    <a:pt x="244" y="2748"/>
                    <a:pt x="244" y="2778"/>
                    <a:pt x="274" y="2809"/>
                  </a:cubicBezTo>
                  <a:cubicBezTo>
                    <a:pt x="274" y="2839"/>
                    <a:pt x="304" y="2839"/>
                    <a:pt x="304" y="2839"/>
                  </a:cubicBezTo>
                  <a:cubicBezTo>
                    <a:pt x="309" y="2835"/>
                    <a:pt x="313" y="2833"/>
                    <a:pt x="317" y="2833"/>
                  </a:cubicBezTo>
                  <a:cubicBezTo>
                    <a:pt x="342" y="2833"/>
                    <a:pt x="361" y="2900"/>
                    <a:pt x="335" y="2900"/>
                  </a:cubicBezTo>
                  <a:cubicBezTo>
                    <a:pt x="304" y="2930"/>
                    <a:pt x="304" y="2930"/>
                    <a:pt x="335" y="2961"/>
                  </a:cubicBezTo>
                  <a:cubicBezTo>
                    <a:pt x="396" y="2961"/>
                    <a:pt x="426" y="3021"/>
                    <a:pt x="396" y="3052"/>
                  </a:cubicBezTo>
                  <a:lnTo>
                    <a:pt x="396" y="3082"/>
                  </a:lnTo>
                  <a:cubicBezTo>
                    <a:pt x="406" y="3072"/>
                    <a:pt x="416" y="3069"/>
                    <a:pt x="425" y="3069"/>
                  </a:cubicBezTo>
                  <a:cubicBezTo>
                    <a:pt x="443" y="3069"/>
                    <a:pt x="456" y="3082"/>
                    <a:pt x="456" y="3082"/>
                  </a:cubicBezTo>
                  <a:cubicBezTo>
                    <a:pt x="478" y="3104"/>
                    <a:pt x="484" y="3125"/>
                    <a:pt x="497" y="3125"/>
                  </a:cubicBezTo>
                  <a:cubicBezTo>
                    <a:pt x="502" y="3125"/>
                    <a:pt x="508" y="3122"/>
                    <a:pt x="517" y="3113"/>
                  </a:cubicBezTo>
                  <a:cubicBezTo>
                    <a:pt x="539" y="3091"/>
                    <a:pt x="545" y="3070"/>
                    <a:pt x="558" y="3070"/>
                  </a:cubicBezTo>
                  <a:cubicBezTo>
                    <a:pt x="563" y="3070"/>
                    <a:pt x="569" y="3073"/>
                    <a:pt x="578" y="3082"/>
                  </a:cubicBezTo>
                  <a:lnTo>
                    <a:pt x="548" y="3082"/>
                  </a:lnTo>
                  <a:cubicBezTo>
                    <a:pt x="517" y="3113"/>
                    <a:pt x="548" y="3143"/>
                    <a:pt x="578" y="3173"/>
                  </a:cubicBezTo>
                  <a:cubicBezTo>
                    <a:pt x="639" y="3234"/>
                    <a:pt x="669" y="3234"/>
                    <a:pt x="639" y="3265"/>
                  </a:cubicBezTo>
                  <a:lnTo>
                    <a:pt x="669" y="3265"/>
                  </a:lnTo>
                  <a:cubicBezTo>
                    <a:pt x="679" y="3255"/>
                    <a:pt x="686" y="3251"/>
                    <a:pt x="691" y="3251"/>
                  </a:cubicBezTo>
                  <a:cubicBezTo>
                    <a:pt x="700" y="3251"/>
                    <a:pt x="700" y="3265"/>
                    <a:pt x="700" y="3265"/>
                  </a:cubicBezTo>
                  <a:cubicBezTo>
                    <a:pt x="700" y="3289"/>
                    <a:pt x="720" y="3334"/>
                    <a:pt x="743" y="3334"/>
                  </a:cubicBezTo>
                  <a:cubicBezTo>
                    <a:pt x="749" y="3334"/>
                    <a:pt x="755" y="3331"/>
                    <a:pt x="760" y="3325"/>
                  </a:cubicBezTo>
                  <a:lnTo>
                    <a:pt x="791" y="3356"/>
                  </a:lnTo>
                  <a:cubicBezTo>
                    <a:pt x="773" y="3391"/>
                    <a:pt x="776" y="3406"/>
                    <a:pt x="794" y="3406"/>
                  </a:cubicBezTo>
                  <a:cubicBezTo>
                    <a:pt x="806" y="3406"/>
                    <a:pt x="826" y="3399"/>
                    <a:pt x="852" y="3386"/>
                  </a:cubicBezTo>
                  <a:lnTo>
                    <a:pt x="852" y="3386"/>
                  </a:lnTo>
                  <a:cubicBezTo>
                    <a:pt x="821" y="3417"/>
                    <a:pt x="852" y="3417"/>
                    <a:pt x="852" y="3417"/>
                  </a:cubicBezTo>
                  <a:cubicBezTo>
                    <a:pt x="882" y="3417"/>
                    <a:pt x="943" y="3447"/>
                    <a:pt x="912" y="3477"/>
                  </a:cubicBezTo>
                  <a:lnTo>
                    <a:pt x="943" y="3477"/>
                  </a:lnTo>
                  <a:cubicBezTo>
                    <a:pt x="943" y="3462"/>
                    <a:pt x="950" y="3455"/>
                    <a:pt x="958" y="3455"/>
                  </a:cubicBezTo>
                  <a:cubicBezTo>
                    <a:pt x="966" y="3455"/>
                    <a:pt x="973" y="3462"/>
                    <a:pt x="973" y="3477"/>
                  </a:cubicBezTo>
                  <a:cubicBezTo>
                    <a:pt x="1004" y="3477"/>
                    <a:pt x="1004" y="3477"/>
                    <a:pt x="1034" y="3447"/>
                  </a:cubicBezTo>
                  <a:lnTo>
                    <a:pt x="1064" y="3447"/>
                  </a:lnTo>
                  <a:cubicBezTo>
                    <a:pt x="1064" y="3447"/>
                    <a:pt x="1064" y="3477"/>
                    <a:pt x="1034" y="3508"/>
                  </a:cubicBezTo>
                  <a:cubicBezTo>
                    <a:pt x="1004" y="3508"/>
                    <a:pt x="1004" y="3515"/>
                    <a:pt x="1019" y="3515"/>
                  </a:cubicBezTo>
                  <a:cubicBezTo>
                    <a:pt x="1034" y="3515"/>
                    <a:pt x="1064" y="3508"/>
                    <a:pt x="1095" y="3477"/>
                  </a:cubicBezTo>
                  <a:lnTo>
                    <a:pt x="1095" y="3477"/>
                  </a:lnTo>
                  <a:cubicBezTo>
                    <a:pt x="1073" y="3499"/>
                    <a:pt x="1067" y="3520"/>
                    <a:pt x="1076" y="3520"/>
                  </a:cubicBezTo>
                  <a:cubicBezTo>
                    <a:pt x="1080" y="3520"/>
                    <a:pt x="1086" y="3517"/>
                    <a:pt x="1095" y="3508"/>
                  </a:cubicBezTo>
                  <a:cubicBezTo>
                    <a:pt x="1095" y="3508"/>
                    <a:pt x="1095" y="3521"/>
                    <a:pt x="1104" y="3521"/>
                  </a:cubicBezTo>
                  <a:cubicBezTo>
                    <a:pt x="1108" y="3521"/>
                    <a:pt x="1115" y="3518"/>
                    <a:pt x="1125" y="3508"/>
                  </a:cubicBezTo>
                  <a:lnTo>
                    <a:pt x="1156" y="3508"/>
                  </a:lnTo>
                  <a:cubicBezTo>
                    <a:pt x="1186" y="3538"/>
                    <a:pt x="1186" y="3569"/>
                    <a:pt x="1186" y="3569"/>
                  </a:cubicBezTo>
                  <a:cubicBezTo>
                    <a:pt x="1201" y="3553"/>
                    <a:pt x="1209" y="3546"/>
                    <a:pt x="1213" y="3546"/>
                  </a:cubicBezTo>
                  <a:cubicBezTo>
                    <a:pt x="1216" y="3546"/>
                    <a:pt x="1216" y="3553"/>
                    <a:pt x="1216" y="3569"/>
                  </a:cubicBezTo>
                  <a:cubicBezTo>
                    <a:pt x="1216" y="3581"/>
                    <a:pt x="1216" y="3589"/>
                    <a:pt x="1219" y="3589"/>
                  </a:cubicBezTo>
                  <a:cubicBezTo>
                    <a:pt x="1222" y="3589"/>
                    <a:pt x="1229" y="3574"/>
                    <a:pt x="1247" y="3538"/>
                  </a:cubicBezTo>
                  <a:cubicBezTo>
                    <a:pt x="1262" y="3523"/>
                    <a:pt x="1270" y="3515"/>
                    <a:pt x="1273" y="3515"/>
                  </a:cubicBezTo>
                  <a:cubicBezTo>
                    <a:pt x="1277" y="3515"/>
                    <a:pt x="1277" y="3523"/>
                    <a:pt x="1277" y="3538"/>
                  </a:cubicBezTo>
                  <a:cubicBezTo>
                    <a:pt x="1277" y="3599"/>
                    <a:pt x="1277" y="3599"/>
                    <a:pt x="1277" y="3599"/>
                  </a:cubicBezTo>
                  <a:cubicBezTo>
                    <a:pt x="1308" y="3569"/>
                    <a:pt x="1308" y="3569"/>
                    <a:pt x="1308" y="3569"/>
                  </a:cubicBezTo>
                  <a:cubicBezTo>
                    <a:pt x="1308" y="3599"/>
                    <a:pt x="1429" y="3629"/>
                    <a:pt x="1551" y="3629"/>
                  </a:cubicBezTo>
                  <a:cubicBezTo>
                    <a:pt x="1551" y="3629"/>
                    <a:pt x="1581" y="3599"/>
                    <a:pt x="1581" y="3569"/>
                  </a:cubicBezTo>
                  <a:cubicBezTo>
                    <a:pt x="1596" y="3614"/>
                    <a:pt x="1604" y="3637"/>
                    <a:pt x="1608" y="3637"/>
                  </a:cubicBezTo>
                  <a:cubicBezTo>
                    <a:pt x="1612" y="3637"/>
                    <a:pt x="1612" y="3614"/>
                    <a:pt x="1612" y="3569"/>
                  </a:cubicBezTo>
                  <a:cubicBezTo>
                    <a:pt x="1612" y="3538"/>
                    <a:pt x="1612" y="3523"/>
                    <a:pt x="1615" y="3523"/>
                  </a:cubicBezTo>
                  <a:cubicBezTo>
                    <a:pt x="1619" y="3523"/>
                    <a:pt x="1627" y="3538"/>
                    <a:pt x="1642" y="3569"/>
                  </a:cubicBezTo>
                  <a:cubicBezTo>
                    <a:pt x="1642" y="3553"/>
                    <a:pt x="1650" y="3546"/>
                    <a:pt x="1657" y="3546"/>
                  </a:cubicBezTo>
                  <a:cubicBezTo>
                    <a:pt x="1665" y="3546"/>
                    <a:pt x="1672" y="3553"/>
                    <a:pt x="1672" y="3569"/>
                  </a:cubicBezTo>
                  <a:cubicBezTo>
                    <a:pt x="1672" y="3590"/>
                    <a:pt x="1687" y="3612"/>
                    <a:pt x="1696" y="3612"/>
                  </a:cubicBezTo>
                  <a:cubicBezTo>
                    <a:pt x="1700" y="3612"/>
                    <a:pt x="1703" y="3608"/>
                    <a:pt x="1703" y="3599"/>
                  </a:cubicBezTo>
                  <a:cubicBezTo>
                    <a:pt x="1703" y="3599"/>
                    <a:pt x="1703" y="3599"/>
                    <a:pt x="1733" y="3629"/>
                  </a:cubicBezTo>
                  <a:cubicBezTo>
                    <a:pt x="1733" y="3638"/>
                    <a:pt x="1733" y="3642"/>
                    <a:pt x="1734" y="3642"/>
                  </a:cubicBezTo>
                  <a:cubicBezTo>
                    <a:pt x="1736" y="3642"/>
                    <a:pt x="1742" y="3620"/>
                    <a:pt x="1763" y="3599"/>
                  </a:cubicBezTo>
                  <a:cubicBezTo>
                    <a:pt x="1779" y="3569"/>
                    <a:pt x="1786" y="3553"/>
                    <a:pt x="1790" y="3553"/>
                  </a:cubicBezTo>
                  <a:cubicBezTo>
                    <a:pt x="1794" y="3553"/>
                    <a:pt x="1794" y="3569"/>
                    <a:pt x="1794" y="3599"/>
                  </a:cubicBezTo>
                  <a:cubicBezTo>
                    <a:pt x="1794" y="3622"/>
                    <a:pt x="1803" y="3632"/>
                    <a:pt x="1814" y="3632"/>
                  </a:cubicBezTo>
                  <a:cubicBezTo>
                    <a:pt x="1831" y="3632"/>
                    <a:pt x="1855" y="3606"/>
                    <a:pt x="1855" y="3569"/>
                  </a:cubicBezTo>
                  <a:cubicBezTo>
                    <a:pt x="1855" y="3556"/>
                    <a:pt x="1855" y="3546"/>
                    <a:pt x="1855" y="3538"/>
                  </a:cubicBezTo>
                  <a:cubicBezTo>
                    <a:pt x="1855" y="3569"/>
                    <a:pt x="1885" y="3569"/>
                    <a:pt x="1885" y="3569"/>
                  </a:cubicBezTo>
                  <a:cubicBezTo>
                    <a:pt x="1885" y="3569"/>
                    <a:pt x="1915" y="3569"/>
                    <a:pt x="1915" y="3599"/>
                  </a:cubicBezTo>
                  <a:cubicBezTo>
                    <a:pt x="1915" y="3599"/>
                    <a:pt x="1915" y="3599"/>
                    <a:pt x="1946" y="3569"/>
                  </a:cubicBezTo>
                  <a:cubicBezTo>
                    <a:pt x="1946" y="3543"/>
                    <a:pt x="1957" y="3533"/>
                    <a:pt x="1972" y="3533"/>
                  </a:cubicBezTo>
                  <a:cubicBezTo>
                    <a:pt x="1992" y="3533"/>
                    <a:pt x="2019" y="3551"/>
                    <a:pt x="2037" y="3569"/>
                  </a:cubicBezTo>
                  <a:lnTo>
                    <a:pt x="2037" y="3538"/>
                  </a:lnTo>
                  <a:cubicBezTo>
                    <a:pt x="2037" y="3501"/>
                    <a:pt x="2037" y="3475"/>
                    <a:pt x="2044" y="3475"/>
                  </a:cubicBezTo>
                  <a:cubicBezTo>
                    <a:pt x="2049" y="3475"/>
                    <a:pt x="2056" y="3485"/>
                    <a:pt x="2067" y="3508"/>
                  </a:cubicBezTo>
                  <a:cubicBezTo>
                    <a:pt x="2067" y="3538"/>
                    <a:pt x="2067" y="3538"/>
                    <a:pt x="2067" y="3538"/>
                  </a:cubicBezTo>
                  <a:cubicBezTo>
                    <a:pt x="2067" y="3515"/>
                    <a:pt x="2076" y="3505"/>
                    <a:pt x="2089" y="3505"/>
                  </a:cubicBezTo>
                  <a:cubicBezTo>
                    <a:pt x="2109" y="3505"/>
                    <a:pt x="2140" y="3531"/>
                    <a:pt x="2159" y="3569"/>
                  </a:cubicBezTo>
                  <a:lnTo>
                    <a:pt x="2159" y="3538"/>
                  </a:lnTo>
                  <a:cubicBezTo>
                    <a:pt x="2159" y="3508"/>
                    <a:pt x="2159" y="3508"/>
                    <a:pt x="2159" y="3477"/>
                  </a:cubicBezTo>
                  <a:cubicBezTo>
                    <a:pt x="2159" y="3477"/>
                    <a:pt x="2189" y="3477"/>
                    <a:pt x="2189" y="3508"/>
                  </a:cubicBezTo>
                  <a:cubicBezTo>
                    <a:pt x="2200" y="3519"/>
                    <a:pt x="2211" y="3530"/>
                    <a:pt x="2219" y="3538"/>
                  </a:cubicBezTo>
                  <a:lnTo>
                    <a:pt x="2219" y="3538"/>
                  </a:lnTo>
                  <a:cubicBezTo>
                    <a:pt x="2219" y="3538"/>
                    <a:pt x="2250" y="3538"/>
                    <a:pt x="2250" y="3569"/>
                  </a:cubicBezTo>
                  <a:cubicBezTo>
                    <a:pt x="2280" y="3538"/>
                    <a:pt x="2280" y="3538"/>
                    <a:pt x="2311" y="3538"/>
                  </a:cubicBezTo>
                  <a:cubicBezTo>
                    <a:pt x="2311" y="3508"/>
                    <a:pt x="2341" y="3508"/>
                    <a:pt x="2341" y="3508"/>
                  </a:cubicBezTo>
                  <a:cubicBezTo>
                    <a:pt x="2341" y="3508"/>
                    <a:pt x="2371" y="3508"/>
                    <a:pt x="2371" y="3477"/>
                  </a:cubicBezTo>
                  <a:lnTo>
                    <a:pt x="2432" y="3477"/>
                  </a:lnTo>
                  <a:cubicBezTo>
                    <a:pt x="2402" y="3447"/>
                    <a:pt x="2432" y="3447"/>
                    <a:pt x="2432" y="3447"/>
                  </a:cubicBezTo>
                  <a:lnTo>
                    <a:pt x="2463" y="3447"/>
                  </a:lnTo>
                  <a:cubicBezTo>
                    <a:pt x="2463" y="3417"/>
                    <a:pt x="2463" y="3417"/>
                    <a:pt x="2463" y="3386"/>
                  </a:cubicBezTo>
                  <a:lnTo>
                    <a:pt x="2523" y="3386"/>
                  </a:lnTo>
                  <a:cubicBezTo>
                    <a:pt x="2554" y="3386"/>
                    <a:pt x="2554" y="3386"/>
                    <a:pt x="2554" y="3356"/>
                  </a:cubicBezTo>
                  <a:cubicBezTo>
                    <a:pt x="2534" y="3356"/>
                    <a:pt x="2527" y="3342"/>
                    <a:pt x="2534" y="3342"/>
                  </a:cubicBezTo>
                  <a:cubicBezTo>
                    <a:pt x="2537" y="3342"/>
                    <a:pt x="2544" y="3346"/>
                    <a:pt x="2554" y="3356"/>
                  </a:cubicBezTo>
                  <a:cubicBezTo>
                    <a:pt x="2554" y="3356"/>
                    <a:pt x="2615" y="3356"/>
                    <a:pt x="2645" y="3325"/>
                  </a:cubicBezTo>
                  <a:cubicBezTo>
                    <a:pt x="2706" y="3295"/>
                    <a:pt x="2675" y="3295"/>
                    <a:pt x="2675" y="3265"/>
                  </a:cubicBezTo>
                  <a:lnTo>
                    <a:pt x="2675" y="3265"/>
                  </a:lnTo>
                  <a:cubicBezTo>
                    <a:pt x="2706" y="3280"/>
                    <a:pt x="2721" y="3287"/>
                    <a:pt x="2729" y="3287"/>
                  </a:cubicBezTo>
                  <a:cubicBezTo>
                    <a:pt x="2736" y="3287"/>
                    <a:pt x="2736" y="3280"/>
                    <a:pt x="2736" y="3265"/>
                  </a:cubicBezTo>
                  <a:cubicBezTo>
                    <a:pt x="2736" y="3234"/>
                    <a:pt x="2736" y="3234"/>
                    <a:pt x="2736" y="3234"/>
                  </a:cubicBezTo>
                  <a:cubicBezTo>
                    <a:pt x="2736" y="3234"/>
                    <a:pt x="2767" y="3234"/>
                    <a:pt x="2767" y="3204"/>
                  </a:cubicBezTo>
                  <a:lnTo>
                    <a:pt x="2797" y="3204"/>
                  </a:lnTo>
                  <a:cubicBezTo>
                    <a:pt x="2797" y="3143"/>
                    <a:pt x="2858" y="3113"/>
                    <a:pt x="2888" y="3113"/>
                  </a:cubicBezTo>
                  <a:cubicBezTo>
                    <a:pt x="2888" y="3113"/>
                    <a:pt x="2888" y="3113"/>
                    <a:pt x="2888" y="3082"/>
                  </a:cubicBezTo>
                  <a:cubicBezTo>
                    <a:pt x="2870" y="3047"/>
                    <a:pt x="2863" y="3032"/>
                    <a:pt x="2872" y="3032"/>
                  </a:cubicBezTo>
                  <a:cubicBezTo>
                    <a:pt x="2879" y="3032"/>
                    <a:pt x="2893" y="3039"/>
                    <a:pt x="2919" y="3052"/>
                  </a:cubicBezTo>
                  <a:cubicBezTo>
                    <a:pt x="2897" y="3030"/>
                    <a:pt x="2906" y="3009"/>
                    <a:pt x="2934" y="3009"/>
                  </a:cubicBezTo>
                  <a:cubicBezTo>
                    <a:pt x="2946" y="3009"/>
                    <a:pt x="2962" y="3013"/>
                    <a:pt x="2979" y="3021"/>
                  </a:cubicBezTo>
                  <a:lnTo>
                    <a:pt x="3010" y="3082"/>
                  </a:lnTo>
                  <a:cubicBezTo>
                    <a:pt x="3010" y="3052"/>
                    <a:pt x="3010" y="3052"/>
                    <a:pt x="3010" y="3052"/>
                  </a:cubicBezTo>
                  <a:cubicBezTo>
                    <a:pt x="2979" y="3021"/>
                    <a:pt x="2979" y="3021"/>
                    <a:pt x="3010" y="2991"/>
                  </a:cubicBezTo>
                  <a:cubicBezTo>
                    <a:pt x="3040" y="2961"/>
                    <a:pt x="3040" y="2930"/>
                    <a:pt x="3040" y="2900"/>
                  </a:cubicBezTo>
                  <a:cubicBezTo>
                    <a:pt x="3060" y="2900"/>
                    <a:pt x="3067" y="2886"/>
                    <a:pt x="3078" y="2886"/>
                  </a:cubicBezTo>
                  <a:cubicBezTo>
                    <a:pt x="3084" y="2886"/>
                    <a:pt x="3091" y="2890"/>
                    <a:pt x="3101" y="2900"/>
                  </a:cubicBezTo>
                  <a:cubicBezTo>
                    <a:pt x="3101" y="2869"/>
                    <a:pt x="3131" y="2869"/>
                    <a:pt x="3101" y="2839"/>
                  </a:cubicBezTo>
                  <a:cubicBezTo>
                    <a:pt x="3101" y="2809"/>
                    <a:pt x="3101" y="2809"/>
                    <a:pt x="3131" y="2809"/>
                  </a:cubicBezTo>
                  <a:cubicBezTo>
                    <a:pt x="3131" y="2778"/>
                    <a:pt x="3131" y="2778"/>
                    <a:pt x="3131" y="2778"/>
                  </a:cubicBezTo>
                  <a:cubicBezTo>
                    <a:pt x="3152" y="2778"/>
                    <a:pt x="3172" y="2792"/>
                    <a:pt x="3174" y="2792"/>
                  </a:cubicBezTo>
                  <a:cubicBezTo>
                    <a:pt x="3175" y="2792"/>
                    <a:pt x="3172" y="2788"/>
                    <a:pt x="3162" y="2778"/>
                  </a:cubicBezTo>
                  <a:cubicBezTo>
                    <a:pt x="3131" y="2748"/>
                    <a:pt x="3162" y="2748"/>
                    <a:pt x="3162" y="2718"/>
                  </a:cubicBezTo>
                  <a:cubicBezTo>
                    <a:pt x="3192" y="2718"/>
                    <a:pt x="3253" y="2657"/>
                    <a:pt x="3314" y="2596"/>
                  </a:cubicBezTo>
                  <a:cubicBezTo>
                    <a:pt x="3344" y="2566"/>
                    <a:pt x="3466" y="2444"/>
                    <a:pt x="3435" y="2414"/>
                  </a:cubicBezTo>
                  <a:cubicBezTo>
                    <a:pt x="3435" y="2414"/>
                    <a:pt x="3435" y="2414"/>
                    <a:pt x="3466" y="2383"/>
                  </a:cubicBezTo>
                  <a:cubicBezTo>
                    <a:pt x="3466" y="2383"/>
                    <a:pt x="3496" y="2353"/>
                    <a:pt x="3496" y="2353"/>
                  </a:cubicBezTo>
                  <a:cubicBezTo>
                    <a:pt x="3504" y="2357"/>
                    <a:pt x="3512" y="2359"/>
                    <a:pt x="3519" y="2359"/>
                  </a:cubicBezTo>
                  <a:cubicBezTo>
                    <a:pt x="3564" y="2359"/>
                    <a:pt x="3583" y="2284"/>
                    <a:pt x="3557" y="2231"/>
                  </a:cubicBezTo>
                  <a:cubicBezTo>
                    <a:pt x="3526" y="2231"/>
                    <a:pt x="3557" y="2201"/>
                    <a:pt x="3557" y="2201"/>
                  </a:cubicBezTo>
                  <a:cubicBezTo>
                    <a:pt x="3618" y="2201"/>
                    <a:pt x="3618" y="2170"/>
                    <a:pt x="3618" y="2110"/>
                  </a:cubicBezTo>
                  <a:cubicBezTo>
                    <a:pt x="3557" y="2079"/>
                    <a:pt x="3557" y="2079"/>
                    <a:pt x="3618" y="2079"/>
                  </a:cubicBezTo>
                  <a:cubicBezTo>
                    <a:pt x="3629" y="2085"/>
                    <a:pt x="3639" y="2087"/>
                    <a:pt x="3646" y="2087"/>
                  </a:cubicBezTo>
                  <a:cubicBezTo>
                    <a:pt x="3675" y="2087"/>
                    <a:pt x="3661" y="2043"/>
                    <a:pt x="3587" y="2018"/>
                  </a:cubicBezTo>
                  <a:cubicBezTo>
                    <a:pt x="3587" y="2018"/>
                    <a:pt x="3587" y="2018"/>
                    <a:pt x="3618" y="1988"/>
                  </a:cubicBezTo>
                  <a:cubicBezTo>
                    <a:pt x="3678" y="1988"/>
                    <a:pt x="3678" y="1958"/>
                    <a:pt x="3648" y="1958"/>
                  </a:cubicBezTo>
                  <a:cubicBezTo>
                    <a:pt x="3587" y="1958"/>
                    <a:pt x="3587" y="1927"/>
                    <a:pt x="3648" y="1927"/>
                  </a:cubicBezTo>
                  <a:cubicBezTo>
                    <a:pt x="3709" y="1866"/>
                    <a:pt x="3709" y="1866"/>
                    <a:pt x="3648" y="1866"/>
                  </a:cubicBezTo>
                  <a:cubicBezTo>
                    <a:pt x="3587" y="1866"/>
                    <a:pt x="3557" y="1806"/>
                    <a:pt x="3618" y="1775"/>
                  </a:cubicBezTo>
                  <a:cubicBezTo>
                    <a:pt x="3618" y="1745"/>
                    <a:pt x="3648" y="1745"/>
                    <a:pt x="3618" y="1745"/>
                  </a:cubicBezTo>
                  <a:lnTo>
                    <a:pt x="3648" y="1714"/>
                  </a:lnTo>
                  <a:cubicBezTo>
                    <a:pt x="3648" y="1714"/>
                    <a:pt x="3618" y="1684"/>
                    <a:pt x="3618" y="1684"/>
                  </a:cubicBezTo>
                  <a:lnTo>
                    <a:pt x="3587" y="1684"/>
                  </a:lnTo>
                  <a:cubicBezTo>
                    <a:pt x="3587" y="1684"/>
                    <a:pt x="3587" y="1562"/>
                    <a:pt x="3526" y="1471"/>
                  </a:cubicBezTo>
                  <a:cubicBezTo>
                    <a:pt x="3466" y="1380"/>
                    <a:pt x="3405" y="1350"/>
                    <a:pt x="3405" y="1350"/>
                  </a:cubicBezTo>
                  <a:cubicBezTo>
                    <a:pt x="3395" y="1340"/>
                    <a:pt x="3388" y="1336"/>
                    <a:pt x="3383" y="1336"/>
                  </a:cubicBezTo>
                  <a:cubicBezTo>
                    <a:pt x="3374" y="1336"/>
                    <a:pt x="3374" y="1350"/>
                    <a:pt x="3374" y="1350"/>
                  </a:cubicBezTo>
                  <a:cubicBezTo>
                    <a:pt x="3363" y="1373"/>
                    <a:pt x="3351" y="1383"/>
                    <a:pt x="3343" y="1383"/>
                  </a:cubicBezTo>
                  <a:cubicBezTo>
                    <a:pt x="3330" y="1383"/>
                    <a:pt x="3325" y="1357"/>
                    <a:pt x="3344" y="1319"/>
                  </a:cubicBezTo>
                  <a:cubicBezTo>
                    <a:pt x="3314" y="1319"/>
                    <a:pt x="3314" y="1259"/>
                    <a:pt x="3283" y="1259"/>
                  </a:cubicBezTo>
                  <a:cubicBezTo>
                    <a:pt x="3283" y="1228"/>
                    <a:pt x="3253" y="1228"/>
                    <a:pt x="3283" y="1198"/>
                  </a:cubicBezTo>
                  <a:lnTo>
                    <a:pt x="3283" y="1198"/>
                  </a:lnTo>
                  <a:cubicBezTo>
                    <a:pt x="3272" y="1204"/>
                    <a:pt x="3261" y="1206"/>
                    <a:pt x="3252" y="1206"/>
                  </a:cubicBezTo>
                  <a:cubicBezTo>
                    <a:pt x="3211" y="1206"/>
                    <a:pt x="3186" y="1162"/>
                    <a:pt x="3162" y="1137"/>
                  </a:cubicBezTo>
                  <a:cubicBezTo>
                    <a:pt x="3162" y="1107"/>
                    <a:pt x="3162" y="1107"/>
                    <a:pt x="3131" y="1107"/>
                  </a:cubicBezTo>
                  <a:cubicBezTo>
                    <a:pt x="3101" y="1122"/>
                    <a:pt x="3086" y="1129"/>
                    <a:pt x="3082" y="1129"/>
                  </a:cubicBezTo>
                  <a:cubicBezTo>
                    <a:pt x="3078" y="1129"/>
                    <a:pt x="3086" y="1122"/>
                    <a:pt x="3101" y="1107"/>
                  </a:cubicBezTo>
                  <a:cubicBezTo>
                    <a:pt x="3101" y="1082"/>
                    <a:pt x="3101" y="1037"/>
                    <a:pt x="3069" y="1037"/>
                  </a:cubicBezTo>
                  <a:cubicBezTo>
                    <a:pt x="3061" y="1037"/>
                    <a:pt x="3052" y="1040"/>
                    <a:pt x="3040" y="1046"/>
                  </a:cubicBezTo>
                  <a:cubicBezTo>
                    <a:pt x="3015" y="1058"/>
                    <a:pt x="3000" y="1066"/>
                    <a:pt x="2996" y="1066"/>
                  </a:cubicBezTo>
                  <a:cubicBezTo>
                    <a:pt x="2990" y="1066"/>
                    <a:pt x="3004" y="1051"/>
                    <a:pt x="3040" y="1015"/>
                  </a:cubicBezTo>
                  <a:cubicBezTo>
                    <a:pt x="3058" y="980"/>
                    <a:pt x="3065" y="965"/>
                    <a:pt x="3062" y="965"/>
                  </a:cubicBezTo>
                  <a:cubicBezTo>
                    <a:pt x="3060" y="965"/>
                    <a:pt x="3053" y="972"/>
                    <a:pt x="3040" y="985"/>
                  </a:cubicBezTo>
                  <a:cubicBezTo>
                    <a:pt x="3020" y="985"/>
                    <a:pt x="3000" y="998"/>
                    <a:pt x="2997" y="998"/>
                  </a:cubicBezTo>
                  <a:cubicBezTo>
                    <a:pt x="2996" y="998"/>
                    <a:pt x="3000" y="995"/>
                    <a:pt x="3010" y="985"/>
                  </a:cubicBezTo>
                  <a:cubicBezTo>
                    <a:pt x="2997" y="972"/>
                    <a:pt x="2990" y="965"/>
                    <a:pt x="2983" y="965"/>
                  </a:cubicBezTo>
                  <a:cubicBezTo>
                    <a:pt x="2974" y="965"/>
                    <a:pt x="2967" y="980"/>
                    <a:pt x="2949" y="1015"/>
                  </a:cubicBezTo>
                  <a:lnTo>
                    <a:pt x="2919" y="1015"/>
                  </a:lnTo>
                  <a:cubicBezTo>
                    <a:pt x="2919" y="985"/>
                    <a:pt x="2919" y="985"/>
                    <a:pt x="2949" y="985"/>
                  </a:cubicBezTo>
                  <a:lnTo>
                    <a:pt x="2949" y="955"/>
                  </a:lnTo>
                  <a:cubicBezTo>
                    <a:pt x="2949" y="955"/>
                    <a:pt x="2949" y="942"/>
                    <a:pt x="2949" y="924"/>
                  </a:cubicBezTo>
                  <a:cubicBezTo>
                    <a:pt x="2888" y="955"/>
                    <a:pt x="2888" y="955"/>
                    <a:pt x="2888" y="955"/>
                  </a:cubicBezTo>
                  <a:cubicBezTo>
                    <a:pt x="2888" y="924"/>
                    <a:pt x="2858" y="924"/>
                    <a:pt x="2888" y="894"/>
                  </a:cubicBezTo>
                  <a:cubicBezTo>
                    <a:pt x="2919" y="894"/>
                    <a:pt x="2919" y="894"/>
                    <a:pt x="2888" y="863"/>
                  </a:cubicBezTo>
                  <a:cubicBezTo>
                    <a:pt x="2858" y="863"/>
                    <a:pt x="2797" y="894"/>
                    <a:pt x="2736" y="924"/>
                  </a:cubicBezTo>
                  <a:cubicBezTo>
                    <a:pt x="2736" y="894"/>
                    <a:pt x="2736" y="894"/>
                    <a:pt x="2736" y="894"/>
                  </a:cubicBezTo>
                  <a:cubicBezTo>
                    <a:pt x="2746" y="884"/>
                    <a:pt x="2753" y="880"/>
                    <a:pt x="2758" y="880"/>
                  </a:cubicBezTo>
                  <a:cubicBezTo>
                    <a:pt x="2767" y="880"/>
                    <a:pt x="2767" y="894"/>
                    <a:pt x="2767" y="894"/>
                  </a:cubicBezTo>
                  <a:lnTo>
                    <a:pt x="2797" y="863"/>
                  </a:lnTo>
                  <a:cubicBezTo>
                    <a:pt x="2815" y="828"/>
                    <a:pt x="2822" y="813"/>
                    <a:pt x="2813" y="813"/>
                  </a:cubicBezTo>
                  <a:cubicBezTo>
                    <a:pt x="2806" y="813"/>
                    <a:pt x="2792" y="820"/>
                    <a:pt x="2767" y="833"/>
                  </a:cubicBezTo>
                  <a:cubicBezTo>
                    <a:pt x="2751" y="848"/>
                    <a:pt x="2744" y="856"/>
                    <a:pt x="2740" y="856"/>
                  </a:cubicBezTo>
                  <a:cubicBezTo>
                    <a:pt x="2736" y="856"/>
                    <a:pt x="2736" y="848"/>
                    <a:pt x="2736" y="833"/>
                  </a:cubicBezTo>
                  <a:cubicBezTo>
                    <a:pt x="2750" y="819"/>
                    <a:pt x="2758" y="805"/>
                    <a:pt x="2762" y="797"/>
                  </a:cubicBezTo>
                  <a:lnTo>
                    <a:pt x="2762" y="797"/>
                  </a:lnTo>
                  <a:cubicBezTo>
                    <a:pt x="2765" y="801"/>
                    <a:pt x="2767" y="803"/>
                    <a:pt x="2767" y="803"/>
                  </a:cubicBezTo>
                  <a:cubicBezTo>
                    <a:pt x="2767" y="794"/>
                    <a:pt x="2767" y="790"/>
                    <a:pt x="2766" y="790"/>
                  </a:cubicBezTo>
                  <a:cubicBezTo>
                    <a:pt x="2765" y="790"/>
                    <a:pt x="2764" y="793"/>
                    <a:pt x="2762" y="797"/>
                  </a:cubicBezTo>
                  <a:lnTo>
                    <a:pt x="2762" y="797"/>
                  </a:lnTo>
                  <a:cubicBezTo>
                    <a:pt x="2753" y="787"/>
                    <a:pt x="2736" y="764"/>
                    <a:pt x="2736" y="742"/>
                  </a:cubicBezTo>
                  <a:cubicBezTo>
                    <a:pt x="2736" y="742"/>
                    <a:pt x="2736" y="742"/>
                    <a:pt x="2706" y="772"/>
                  </a:cubicBezTo>
                  <a:lnTo>
                    <a:pt x="2675" y="772"/>
                  </a:lnTo>
                  <a:cubicBezTo>
                    <a:pt x="2675" y="772"/>
                    <a:pt x="2662" y="759"/>
                    <a:pt x="2653" y="759"/>
                  </a:cubicBezTo>
                  <a:cubicBezTo>
                    <a:pt x="2648" y="759"/>
                    <a:pt x="2645" y="762"/>
                    <a:pt x="2645" y="772"/>
                  </a:cubicBezTo>
                  <a:cubicBezTo>
                    <a:pt x="2615" y="803"/>
                    <a:pt x="2584" y="803"/>
                    <a:pt x="2584" y="803"/>
                  </a:cubicBezTo>
                  <a:cubicBezTo>
                    <a:pt x="2554" y="803"/>
                    <a:pt x="2554" y="803"/>
                    <a:pt x="2584" y="742"/>
                  </a:cubicBezTo>
                  <a:cubicBezTo>
                    <a:pt x="2584" y="742"/>
                    <a:pt x="2584" y="711"/>
                    <a:pt x="2584" y="711"/>
                  </a:cubicBezTo>
                  <a:cubicBezTo>
                    <a:pt x="2584" y="711"/>
                    <a:pt x="2584" y="711"/>
                    <a:pt x="2584" y="681"/>
                  </a:cubicBezTo>
                  <a:cubicBezTo>
                    <a:pt x="2584" y="672"/>
                    <a:pt x="2584" y="668"/>
                    <a:pt x="2583" y="668"/>
                  </a:cubicBezTo>
                  <a:cubicBezTo>
                    <a:pt x="2582" y="668"/>
                    <a:pt x="2575" y="690"/>
                    <a:pt x="2554" y="711"/>
                  </a:cubicBezTo>
                  <a:lnTo>
                    <a:pt x="2523" y="742"/>
                  </a:lnTo>
                  <a:cubicBezTo>
                    <a:pt x="2523" y="742"/>
                    <a:pt x="2554" y="681"/>
                    <a:pt x="2554" y="681"/>
                  </a:cubicBezTo>
                  <a:cubicBezTo>
                    <a:pt x="2572" y="645"/>
                    <a:pt x="2579" y="631"/>
                    <a:pt x="2576" y="631"/>
                  </a:cubicBezTo>
                  <a:cubicBezTo>
                    <a:pt x="2574" y="631"/>
                    <a:pt x="2566" y="638"/>
                    <a:pt x="2554" y="651"/>
                  </a:cubicBezTo>
                  <a:cubicBezTo>
                    <a:pt x="2536" y="668"/>
                    <a:pt x="2529" y="686"/>
                    <a:pt x="2526" y="686"/>
                  </a:cubicBezTo>
                  <a:cubicBezTo>
                    <a:pt x="2523" y="686"/>
                    <a:pt x="2523" y="676"/>
                    <a:pt x="2523" y="651"/>
                  </a:cubicBezTo>
                  <a:cubicBezTo>
                    <a:pt x="2493" y="651"/>
                    <a:pt x="2493" y="651"/>
                    <a:pt x="2493" y="620"/>
                  </a:cubicBezTo>
                  <a:cubicBezTo>
                    <a:pt x="2523" y="590"/>
                    <a:pt x="2493" y="590"/>
                    <a:pt x="2493" y="590"/>
                  </a:cubicBezTo>
                  <a:cubicBezTo>
                    <a:pt x="2480" y="602"/>
                    <a:pt x="2473" y="610"/>
                    <a:pt x="2469" y="610"/>
                  </a:cubicBezTo>
                  <a:cubicBezTo>
                    <a:pt x="2463" y="610"/>
                    <a:pt x="2463" y="595"/>
                    <a:pt x="2463" y="559"/>
                  </a:cubicBezTo>
                  <a:cubicBezTo>
                    <a:pt x="2463" y="524"/>
                    <a:pt x="2463" y="509"/>
                    <a:pt x="2450" y="509"/>
                  </a:cubicBezTo>
                  <a:cubicBezTo>
                    <a:pt x="2442" y="509"/>
                    <a:pt x="2427" y="516"/>
                    <a:pt x="2402" y="529"/>
                  </a:cubicBezTo>
                  <a:cubicBezTo>
                    <a:pt x="2402" y="514"/>
                    <a:pt x="2402" y="506"/>
                    <a:pt x="2394" y="506"/>
                  </a:cubicBezTo>
                  <a:cubicBezTo>
                    <a:pt x="2387" y="506"/>
                    <a:pt x="2371" y="514"/>
                    <a:pt x="2341" y="529"/>
                  </a:cubicBezTo>
                  <a:cubicBezTo>
                    <a:pt x="2341" y="529"/>
                    <a:pt x="2280" y="590"/>
                    <a:pt x="2280" y="590"/>
                  </a:cubicBezTo>
                  <a:cubicBezTo>
                    <a:pt x="2245" y="625"/>
                    <a:pt x="2230" y="640"/>
                    <a:pt x="2224" y="640"/>
                  </a:cubicBezTo>
                  <a:cubicBezTo>
                    <a:pt x="2219" y="640"/>
                    <a:pt x="2219" y="633"/>
                    <a:pt x="2219" y="620"/>
                  </a:cubicBezTo>
                  <a:cubicBezTo>
                    <a:pt x="2219" y="590"/>
                    <a:pt x="2250" y="590"/>
                    <a:pt x="2250" y="559"/>
                  </a:cubicBezTo>
                  <a:cubicBezTo>
                    <a:pt x="2280" y="529"/>
                    <a:pt x="2280" y="529"/>
                    <a:pt x="2280" y="529"/>
                  </a:cubicBezTo>
                  <a:lnTo>
                    <a:pt x="2280" y="559"/>
                  </a:lnTo>
                  <a:cubicBezTo>
                    <a:pt x="2311" y="529"/>
                    <a:pt x="2341" y="499"/>
                    <a:pt x="2311" y="499"/>
                  </a:cubicBezTo>
                  <a:cubicBezTo>
                    <a:pt x="2341" y="468"/>
                    <a:pt x="2311" y="468"/>
                    <a:pt x="2311" y="468"/>
                  </a:cubicBezTo>
                  <a:cubicBezTo>
                    <a:pt x="2311" y="438"/>
                    <a:pt x="2311" y="438"/>
                    <a:pt x="2280" y="407"/>
                  </a:cubicBezTo>
                  <a:cubicBezTo>
                    <a:pt x="2280" y="407"/>
                    <a:pt x="2250" y="377"/>
                    <a:pt x="2280" y="347"/>
                  </a:cubicBezTo>
                  <a:lnTo>
                    <a:pt x="2219" y="347"/>
                  </a:lnTo>
                  <a:cubicBezTo>
                    <a:pt x="2213" y="360"/>
                    <a:pt x="2208" y="370"/>
                    <a:pt x="2204" y="377"/>
                  </a:cubicBezTo>
                  <a:lnTo>
                    <a:pt x="2204" y="377"/>
                  </a:lnTo>
                  <a:cubicBezTo>
                    <a:pt x="2212" y="378"/>
                    <a:pt x="2211" y="380"/>
                    <a:pt x="2199" y="387"/>
                  </a:cubicBezTo>
                  <a:lnTo>
                    <a:pt x="2199" y="387"/>
                  </a:lnTo>
                  <a:cubicBezTo>
                    <a:pt x="2200" y="384"/>
                    <a:pt x="2202" y="381"/>
                    <a:pt x="2204" y="377"/>
                  </a:cubicBezTo>
                  <a:lnTo>
                    <a:pt x="2204" y="377"/>
                  </a:lnTo>
                  <a:cubicBezTo>
                    <a:pt x="2201" y="377"/>
                    <a:pt x="2195" y="377"/>
                    <a:pt x="2189" y="377"/>
                  </a:cubicBezTo>
                  <a:cubicBezTo>
                    <a:pt x="2189" y="383"/>
                    <a:pt x="2189" y="389"/>
                    <a:pt x="2189" y="392"/>
                  </a:cubicBezTo>
                  <a:lnTo>
                    <a:pt x="2189" y="392"/>
                  </a:lnTo>
                  <a:cubicBezTo>
                    <a:pt x="2193" y="390"/>
                    <a:pt x="2196" y="388"/>
                    <a:pt x="2199" y="387"/>
                  </a:cubicBezTo>
                  <a:lnTo>
                    <a:pt x="2199" y="387"/>
                  </a:lnTo>
                  <a:cubicBezTo>
                    <a:pt x="2195" y="394"/>
                    <a:pt x="2193" y="397"/>
                    <a:pt x="2191" y="397"/>
                  </a:cubicBezTo>
                  <a:cubicBezTo>
                    <a:pt x="2190" y="397"/>
                    <a:pt x="2190" y="395"/>
                    <a:pt x="2189" y="392"/>
                  </a:cubicBezTo>
                  <a:lnTo>
                    <a:pt x="2189" y="392"/>
                  </a:lnTo>
                  <a:cubicBezTo>
                    <a:pt x="2182" y="396"/>
                    <a:pt x="2171" y="401"/>
                    <a:pt x="2159" y="407"/>
                  </a:cubicBezTo>
                  <a:lnTo>
                    <a:pt x="2149" y="412"/>
                  </a:lnTo>
                  <a:lnTo>
                    <a:pt x="2149" y="412"/>
                  </a:lnTo>
                  <a:cubicBezTo>
                    <a:pt x="2161" y="404"/>
                    <a:pt x="2174" y="392"/>
                    <a:pt x="2189" y="377"/>
                  </a:cubicBezTo>
                  <a:cubicBezTo>
                    <a:pt x="2242" y="350"/>
                    <a:pt x="2109" y="184"/>
                    <a:pt x="2055" y="184"/>
                  </a:cubicBezTo>
                  <a:cubicBezTo>
                    <a:pt x="2047" y="184"/>
                    <a:pt x="2041" y="187"/>
                    <a:pt x="2037" y="195"/>
                  </a:cubicBezTo>
                  <a:cubicBezTo>
                    <a:pt x="2037" y="195"/>
                    <a:pt x="2007" y="164"/>
                    <a:pt x="2007" y="164"/>
                  </a:cubicBezTo>
                  <a:cubicBezTo>
                    <a:pt x="2007" y="140"/>
                    <a:pt x="1947" y="95"/>
                    <a:pt x="1908" y="95"/>
                  </a:cubicBezTo>
                  <a:cubicBezTo>
                    <a:pt x="1899" y="95"/>
                    <a:pt x="1891" y="98"/>
                    <a:pt x="1885" y="103"/>
                  </a:cubicBezTo>
                  <a:cubicBezTo>
                    <a:pt x="1885" y="103"/>
                    <a:pt x="1855" y="103"/>
                    <a:pt x="1824" y="73"/>
                  </a:cubicBezTo>
                  <a:cubicBezTo>
                    <a:pt x="1824" y="58"/>
                    <a:pt x="1817" y="50"/>
                    <a:pt x="1805" y="50"/>
                  </a:cubicBezTo>
                  <a:cubicBezTo>
                    <a:pt x="1794" y="50"/>
                    <a:pt x="1779" y="58"/>
                    <a:pt x="1763" y="73"/>
                  </a:cubicBezTo>
                  <a:cubicBezTo>
                    <a:pt x="1763" y="43"/>
                    <a:pt x="1733" y="43"/>
                    <a:pt x="1672" y="43"/>
                  </a:cubicBezTo>
                  <a:cubicBezTo>
                    <a:pt x="1612" y="43"/>
                    <a:pt x="1612" y="43"/>
                    <a:pt x="1612" y="73"/>
                  </a:cubicBezTo>
                  <a:cubicBezTo>
                    <a:pt x="1594" y="82"/>
                    <a:pt x="1581" y="86"/>
                    <a:pt x="1572" y="86"/>
                  </a:cubicBezTo>
                  <a:cubicBezTo>
                    <a:pt x="1551" y="86"/>
                    <a:pt x="1551" y="64"/>
                    <a:pt x="1551" y="43"/>
                  </a:cubicBezTo>
                  <a:cubicBezTo>
                    <a:pt x="1551" y="15"/>
                    <a:pt x="1545" y="0"/>
                    <a:pt x="1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8"/>
            <p:cNvSpPr/>
            <p:nvPr/>
          </p:nvSpPr>
          <p:spPr>
            <a:xfrm>
              <a:off x="2605937" y="4186050"/>
              <a:ext cx="80074" cy="75232"/>
            </a:xfrm>
            <a:custGeom>
              <a:avLst/>
              <a:gdLst/>
              <a:ahLst/>
              <a:cxnLst/>
              <a:rect l="l" t="t" r="r" b="b"/>
              <a:pathLst>
                <a:path w="3010" h="2828" extrusionOk="0">
                  <a:moveTo>
                    <a:pt x="1277" y="1"/>
                  </a:moveTo>
                  <a:cubicBezTo>
                    <a:pt x="1181" y="1"/>
                    <a:pt x="1084" y="38"/>
                    <a:pt x="1004" y="119"/>
                  </a:cubicBezTo>
                  <a:lnTo>
                    <a:pt x="426" y="787"/>
                  </a:lnTo>
                  <a:cubicBezTo>
                    <a:pt x="1" y="1274"/>
                    <a:pt x="31" y="2064"/>
                    <a:pt x="548" y="2520"/>
                  </a:cubicBezTo>
                  <a:cubicBezTo>
                    <a:pt x="782" y="2727"/>
                    <a:pt x="1072" y="2827"/>
                    <a:pt x="1362" y="2827"/>
                  </a:cubicBezTo>
                  <a:cubicBezTo>
                    <a:pt x="1712" y="2827"/>
                    <a:pt x="2061" y="2681"/>
                    <a:pt x="2311" y="2398"/>
                  </a:cubicBezTo>
                  <a:lnTo>
                    <a:pt x="2858" y="1760"/>
                  </a:lnTo>
                  <a:cubicBezTo>
                    <a:pt x="3010" y="1608"/>
                    <a:pt x="2979" y="1365"/>
                    <a:pt x="2827" y="1243"/>
                  </a:cubicBezTo>
                  <a:lnTo>
                    <a:pt x="1520" y="88"/>
                  </a:lnTo>
                  <a:cubicBezTo>
                    <a:pt x="1449" y="31"/>
                    <a:pt x="1363" y="1"/>
                    <a:pt x="1277" y="1"/>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8"/>
            <p:cNvSpPr/>
            <p:nvPr/>
          </p:nvSpPr>
          <p:spPr>
            <a:xfrm>
              <a:off x="2597850" y="4175143"/>
              <a:ext cx="97871" cy="97711"/>
            </a:xfrm>
            <a:custGeom>
              <a:avLst/>
              <a:gdLst/>
              <a:ahLst/>
              <a:cxnLst/>
              <a:rect l="l" t="t" r="r" b="b"/>
              <a:pathLst>
                <a:path w="3679" h="3673" extrusionOk="0">
                  <a:moveTo>
                    <a:pt x="1855" y="194"/>
                  </a:moveTo>
                  <a:lnTo>
                    <a:pt x="1824" y="225"/>
                  </a:lnTo>
                  <a:cubicBezTo>
                    <a:pt x="1824" y="194"/>
                    <a:pt x="1824" y="194"/>
                    <a:pt x="1855" y="194"/>
                  </a:cubicBezTo>
                  <a:close/>
                  <a:moveTo>
                    <a:pt x="1882" y="274"/>
                  </a:moveTo>
                  <a:cubicBezTo>
                    <a:pt x="1885" y="274"/>
                    <a:pt x="1885" y="289"/>
                    <a:pt x="1885" y="316"/>
                  </a:cubicBezTo>
                  <a:cubicBezTo>
                    <a:pt x="1855" y="346"/>
                    <a:pt x="1855" y="377"/>
                    <a:pt x="1824" y="407"/>
                  </a:cubicBezTo>
                  <a:cubicBezTo>
                    <a:pt x="1824" y="377"/>
                    <a:pt x="1794" y="377"/>
                    <a:pt x="1794" y="377"/>
                  </a:cubicBezTo>
                  <a:lnTo>
                    <a:pt x="1855" y="346"/>
                  </a:lnTo>
                  <a:cubicBezTo>
                    <a:pt x="1872" y="296"/>
                    <a:pt x="1879" y="274"/>
                    <a:pt x="1882" y="274"/>
                  </a:cubicBezTo>
                  <a:close/>
                  <a:moveTo>
                    <a:pt x="2159" y="407"/>
                  </a:moveTo>
                  <a:cubicBezTo>
                    <a:pt x="2189" y="407"/>
                    <a:pt x="2189" y="407"/>
                    <a:pt x="2159" y="438"/>
                  </a:cubicBezTo>
                  <a:lnTo>
                    <a:pt x="2098" y="468"/>
                  </a:lnTo>
                  <a:cubicBezTo>
                    <a:pt x="2098" y="468"/>
                    <a:pt x="2098" y="438"/>
                    <a:pt x="2159" y="407"/>
                  </a:cubicBezTo>
                  <a:close/>
                  <a:moveTo>
                    <a:pt x="2372" y="468"/>
                  </a:moveTo>
                  <a:cubicBezTo>
                    <a:pt x="2372" y="474"/>
                    <a:pt x="2372" y="479"/>
                    <a:pt x="2371" y="483"/>
                  </a:cubicBezTo>
                  <a:lnTo>
                    <a:pt x="2371" y="483"/>
                  </a:lnTo>
                  <a:lnTo>
                    <a:pt x="2402" y="468"/>
                  </a:lnTo>
                  <a:close/>
                  <a:moveTo>
                    <a:pt x="1365" y="415"/>
                  </a:moveTo>
                  <a:cubicBezTo>
                    <a:pt x="1361" y="415"/>
                    <a:pt x="1353" y="422"/>
                    <a:pt x="1338" y="438"/>
                  </a:cubicBezTo>
                  <a:cubicBezTo>
                    <a:pt x="1329" y="429"/>
                    <a:pt x="1325" y="425"/>
                    <a:pt x="1325" y="425"/>
                  </a:cubicBezTo>
                  <a:lnTo>
                    <a:pt x="1325" y="425"/>
                  </a:lnTo>
                  <a:cubicBezTo>
                    <a:pt x="1323" y="425"/>
                    <a:pt x="1338" y="446"/>
                    <a:pt x="1338" y="468"/>
                  </a:cubicBezTo>
                  <a:cubicBezTo>
                    <a:pt x="1338" y="483"/>
                    <a:pt x="1346" y="491"/>
                    <a:pt x="1353" y="491"/>
                  </a:cubicBezTo>
                  <a:cubicBezTo>
                    <a:pt x="1361" y="491"/>
                    <a:pt x="1368" y="483"/>
                    <a:pt x="1368" y="468"/>
                  </a:cubicBezTo>
                  <a:cubicBezTo>
                    <a:pt x="1368" y="468"/>
                    <a:pt x="1368" y="438"/>
                    <a:pt x="1368" y="438"/>
                  </a:cubicBezTo>
                  <a:cubicBezTo>
                    <a:pt x="1368" y="422"/>
                    <a:pt x="1368" y="415"/>
                    <a:pt x="1365" y="415"/>
                  </a:cubicBezTo>
                  <a:close/>
                  <a:moveTo>
                    <a:pt x="1277" y="407"/>
                  </a:moveTo>
                  <a:cubicBezTo>
                    <a:pt x="1277" y="407"/>
                    <a:pt x="1277" y="438"/>
                    <a:pt x="1277" y="468"/>
                  </a:cubicBezTo>
                  <a:lnTo>
                    <a:pt x="1277" y="498"/>
                  </a:lnTo>
                  <a:cubicBezTo>
                    <a:pt x="1247" y="468"/>
                    <a:pt x="1247" y="407"/>
                    <a:pt x="1277" y="407"/>
                  </a:cubicBezTo>
                  <a:close/>
                  <a:moveTo>
                    <a:pt x="2371" y="483"/>
                  </a:moveTo>
                  <a:lnTo>
                    <a:pt x="2341" y="498"/>
                  </a:lnTo>
                  <a:cubicBezTo>
                    <a:pt x="2365" y="498"/>
                    <a:pt x="2370" y="498"/>
                    <a:pt x="2371" y="483"/>
                  </a:cubicBezTo>
                  <a:close/>
                  <a:moveTo>
                    <a:pt x="1916" y="498"/>
                  </a:moveTo>
                  <a:cubicBezTo>
                    <a:pt x="1898" y="516"/>
                    <a:pt x="1891" y="533"/>
                    <a:pt x="1893" y="533"/>
                  </a:cubicBezTo>
                  <a:cubicBezTo>
                    <a:pt x="1895" y="533"/>
                    <a:pt x="1903" y="524"/>
                    <a:pt x="1916" y="498"/>
                  </a:cubicBezTo>
                  <a:close/>
                  <a:moveTo>
                    <a:pt x="2159" y="559"/>
                  </a:moveTo>
                  <a:cubicBezTo>
                    <a:pt x="2128" y="589"/>
                    <a:pt x="2098" y="589"/>
                    <a:pt x="2098" y="589"/>
                  </a:cubicBezTo>
                  <a:cubicBezTo>
                    <a:pt x="2098" y="559"/>
                    <a:pt x="2128" y="559"/>
                    <a:pt x="2128" y="559"/>
                  </a:cubicBezTo>
                  <a:close/>
                  <a:moveTo>
                    <a:pt x="2420" y="668"/>
                  </a:moveTo>
                  <a:cubicBezTo>
                    <a:pt x="2427" y="668"/>
                    <a:pt x="2415" y="690"/>
                    <a:pt x="2372" y="711"/>
                  </a:cubicBezTo>
                  <a:cubicBezTo>
                    <a:pt x="2372" y="690"/>
                    <a:pt x="2387" y="668"/>
                    <a:pt x="2396" y="668"/>
                  </a:cubicBezTo>
                  <a:cubicBezTo>
                    <a:pt x="2399" y="668"/>
                    <a:pt x="2402" y="672"/>
                    <a:pt x="2402" y="681"/>
                  </a:cubicBezTo>
                  <a:cubicBezTo>
                    <a:pt x="2411" y="672"/>
                    <a:pt x="2417" y="668"/>
                    <a:pt x="2420" y="668"/>
                  </a:cubicBezTo>
                  <a:close/>
                  <a:moveTo>
                    <a:pt x="2862" y="688"/>
                  </a:moveTo>
                  <a:cubicBezTo>
                    <a:pt x="2858" y="688"/>
                    <a:pt x="2858" y="696"/>
                    <a:pt x="2858" y="711"/>
                  </a:cubicBezTo>
                  <a:lnTo>
                    <a:pt x="2858" y="741"/>
                  </a:lnTo>
                  <a:cubicBezTo>
                    <a:pt x="2888" y="711"/>
                    <a:pt x="2888" y="711"/>
                    <a:pt x="2888" y="711"/>
                  </a:cubicBezTo>
                  <a:cubicBezTo>
                    <a:pt x="2873" y="696"/>
                    <a:pt x="2865" y="688"/>
                    <a:pt x="2862" y="688"/>
                  </a:cubicBezTo>
                  <a:close/>
                  <a:moveTo>
                    <a:pt x="2463" y="741"/>
                  </a:moveTo>
                  <a:cubicBezTo>
                    <a:pt x="2493" y="741"/>
                    <a:pt x="2493" y="741"/>
                    <a:pt x="2463" y="772"/>
                  </a:cubicBezTo>
                  <a:lnTo>
                    <a:pt x="2463" y="741"/>
                  </a:lnTo>
                  <a:close/>
                  <a:moveTo>
                    <a:pt x="2522" y="714"/>
                  </a:moveTo>
                  <a:lnTo>
                    <a:pt x="2493" y="772"/>
                  </a:lnTo>
                  <a:cubicBezTo>
                    <a:pt x="2493" y="753"/>
                    <a:pt x="2505" y="733"/>
                    <a:pt x="2522" y="714"/>
                  </a:cubicBezTo>
                  <a:close/>
                  <a:moveTo>
                    <a:pt x="2212" y="758"/>
                  </a:moveTo>
                  <a:cubicBezTo>
                    <a:pt x="2216" y="758"/>
                    <a:pt x="2220" y="762"/>
                    <a:pt x="2220" y="772"/>
                  </a:cubicBezTo>
                  <a:cubicBezTo>
                    <a:pt x="2220" y="772"/>
                    <a:pt x="2206" y="785"/>
                    <a:pt x="2197" y="785"/>
                  </a:cubicBezTo>
                  <a:cubicBezTo>
                    <a:pt x="2193" y="785"/>
                    <a:pt x="2189" y="782"/>
                    <a:pt x="2189" y="772"/>
                  </a:cubicBezTo>
                  <a:cubicBezTo>
                    <a:pt x="2189" y="772"/>
                    <a:pt x="2203" y="758"/>
                    <a:pt x="2212" y="758"/>
                  </a:cubicBezTo>
                  <a:close/>
                  <a:moveTo>
                    <a:pt x="2615" y="741"/>
                  </a:moveTo>
                  <a:cubicBezTo>
                    <a:pt x="2584" y="741"/>
                    <a:pt x="2584" y="772"/>
                    <a:pt x="2584" y="772"/>
                  </a:cubicBezTo>
                  <a:cubicBezTo>
                    <a:pt x="2584" y="782"/>
                    <a:pt x="2588" y="785"/>
                    <a:pt x="2592" y="785"/>
                  </a:cubicBezTo>
                  <a:cubicBezTo>
                    <a:pt x="2601" y="785"/>
                    <a:pt x="2615" y="772"/>
                    <a:pt x="2615" y="772"/>
                  </a:cubicBezTo>
                  <a:cubicBezTo>
                    <a:pt x="2615" y="772"/>
                    <a:pt x="2615" y="741"/>
                    <a:pt x="2615" y="741"/>
                  </a:cubicBezTo>
                  <a:close/>
                  <a:moveTo>
                    <a:pt x="882" y="802"/>
                  </a:moveTo>
                  <a:lnTo>
                    <a:pt x="913" y="833"/>
                  </a:lnTo>
                  <a:lnTo>
                    <a:pt x="913" y="833"/>
                  </a:lnTo>
                  <a:cubicBezTo>
                    <a:pt x="882" y="833"/>
                    <a:pt x="882" y="802"/>
                    <a:pt x="882" y="802"/>
                  </a:cubicBezTo>
                  <a:close/>
                  <a:moveTo>
                    <a:pt x="821" y="802"/>
                  </a:moveTo>
                  <a:lnTo>
                    <a:pt x="799" y="825"/>
                  </a:lnTo>
                  <a:lnTo>
                    <a:pt x="799" y="825"/>
                  </a:lnTo>
                  <a:cubicBezTo>
                    <a:pt x="795" y="822"/>
                    <a:pt x="793" y="819"/>
                    <a:pt x="792" y="819"/>
                  </a:cubicBezTo>
                  <a:cubicBezTo>
                    <a:pt x="791" y="819"/>
                    <a:pt x="791" y="823"/>
                    <a:pt x="791" y="833"/>
                  </a:cubicBezTo>
                  <a:lnTo>
                    <a:pt x="799" y="825"/>
                  </a:lnTo>
                  <a:lnTo>
                    <a:pt x="799" y="825"/>
                  </a:lnTo>
                  <a:cubicBezTo>
                    <a:pt x="803" y="829"/>
                    <a:pt x="810" y="833"/>
                    <a:pt x="821" y="833"/>
                  </a:cubicBezTo>
                  <a:lnTo>
                    <a:pt x="882" y="863"/>
                  </a:lnTo>
                  <a:cubicBezTo>
                    <a:pt x="882" y="873"/>
                    <a:pt x="879" y="877"/>
                    <a:pt x="873" y="877"/>
                  </a:cubicBezTo>
                  <a:cubicBezTo>
                    <a:pt x="862" y="877"/>
                    <a:pt x="842" y="863"/>
                    <a:pt x="821" y="863"/>
                  </a:cubicBezTo>
                  <a:cubicBezTo>
                    <a:pt x="761" y="833"/>
                    <a:pt x="761" y="833"/>
                    <a:pt x="791" y="802"/>
                  </a:cubicBezTo>
                  <a:close/>
                  <a:moveTo>
                    <a:pt x="730" y="893"/>
                  </a:moveTo>
                  <a:cubicBezTo>
                    <a:pt x="730" y="893"/>
                    <a:pt x="761" y="924"/>
                    <a:pt x="730" y="924"/>
                  </a:cubicBezTo>
                  <a:lnTo>
                    <a:pt x="700" y="924"/>
                  </a:lnTo>
                  <a:cubicBezTo>
                    <a:pt x="700" y="893"/>
                    <a:pt x="700" y="893"/>
                    <a:pt x="700" y="893"/>
                  </a:cubicBezTo>
                  <a:close/>
                  <a:moveTo>
                    <a:pt x="2524" y="924"/>
                  </a:moveTo>
                  <a:cubicBezTo>
                    <a:pt x="2554" y="924"/>
                    <a:pt x="2554" y="924"/>
                    <a:pt x="2524" y="954"/>
                  </a:cubicBezTo>
                  <a:lnTo>
                    <a:pt x="2493" y="954"/>
                  </a:lnTo>
                  <a:cubicBezTo>
                    <a:pt x="2493" y="954"/>
                    <a:pt x="2524" y="924"/>
                    <a:pt x="2524" y="924"/>
                  </a:cubicBezTo>
                  <a:close/>
                  <a:moveTo>
                    <a:pt x="2475" y="972"/>
                  </a:moveTo>
                  <a:cubicBezTo>
                    <a:pt x="2472" y="975"/>
                    <a:pt x="2468" y="980"/>
                    <a:pt x="2463" y="985"/>
                  </a:cubicBezTo>
                  <a:cubicBezTo>
                    <a:pt x="2476" y="985"/>
                    <a:pt x="2478" y="979"/>
                    <a:pt x="2475" y="972"/>
                  </a:cubicBezTo>
                  <a:close/>
                  <a:moveTo>
                    <a:pt x="2672" y="1023"/>
                  </a:moveTo>
                  <a:cubicBezTo>
                    <a:pt x="2675" y="1023"/>
                    <a:pt x="2675" y="1030"/>
                    <a:pt x="2675" y="1045"/>
                  </a:cubicBezTo>
                  <a:cubicBezTo>
                    <a:pt x="2675" y="1045"/>
                    <a:pt x="2675" y="1076"/>
                    <a:pt x="2675" y="1076"/>
                  </a:cubicBezTo>
                  <a:cubicBezTo>
                    <a:pt x="2667" y="1085"/>
                    <a:pt x="2660" y="1088"/>
                    <a:pt x="2656" y="1088"/>
                  </a:cubicBezTo>
                  <a:cubicBezTo>
                    <a:pt x="2645" y="1088"/>
                    <a:pt x="2645" y="1067"/>
                    <a:pt x="2645" y="1045"/>
                  </a:cubicBezTo>
                  <a:cubicBezTo>
                    <a:pt x="2660" y="1030"/>
                    <a:pt x="2668" y="1023"/>
                    <a:pt x="2672" y="1023"/>
                  </a:cubicBezTo>
                  <a:close/>
                  <a:moveTo>
                    <a:pt x="815" y="1063"/>
                  </a:moveTo>
                  <a:cubicBezTo>
                    <a:pt x="817" y="1067"/>
                    <a:pt x="819" y="1071"/>
                    <a:pt x="821" y="1076"/>
                  </a:cubicBezTo>
                  <a:cubicBezTo>
                    <a:pt x="852" y="1091"/>
                    <a:pt x="867" y="1099"/>
                    <a:pt x="871" y="1099"/>
                  </a:cubicBezTo>
                  <a:cubicBezTo>
                    <a:pt x="875" y="1099"/>
                    <a:pt x="867" y="1091"/>
                    <a:pt x="852" y="1076"/>
                  </a:cubicBezTo>
                  <a:cubicBezTo>
                    <a:pt x="835" y="1067"/>
                    <a:pt x="823" y="1064"/>
                    <a:pt x="815" y="1063"/>
                  </a:cubicBezTo>
                  <a:close/>
                  <a:moveTo>
                    <a:pt x="455" y="1012"/>
                  </a:moveTo>
                  <a:cubicBezTo>
                    <a:pt x="468" y="1012"/>
                    <a:pt x="499" y="1038"/>
                    <a:pt x="517" y="1076"/>
                  </a:cubicBezTo>
                  <a:cubicBezTo>
                    <a:pt x="535" y="1111"/>
                    <a:pt x="543" y="1126"/>
                    <a:pt x="533" y="1126"/>
                  </a:cubicBezTo>
                  <a:cubicBezTo>
                    <a:pt x="527" y="1126"/>
                    <a:pt x="512" y="1119"/>
                    <a:pt x="487" y="1106"/>
                  </a:cubicBezTo>
                  <a:cubicBezTo>
                    <a:pt x="487" y="1076"/>
                    <a:pt x="457" y="1045"/>
                    <a:pt x="457" y="1045"/>
                  </a:cubicBezTo>
                  <a:cubicBezTo>
                    <a:pt x="445" y="1022"/>
                    <a:pt x="447" y="1012"/>
                    <a:pt x="455" y="1012"/>
                  </a:cubicBezTo>
                  <a:close/>
                  <a:moveTo>
                    <a:pt x="2850" y="1086"/>
                  </a:moveTo>
                  <a:cubicBezTo>
                    <a:pt x="2853" y="1086"/>
                    <a:pt x="2845" y="1101"/>
                    <a:pt x="2827" y="1137"/>
                  </a:cubicBezTo>
                  <a:cubicBezTo>
                    <a:pt x="2797" y="1167"/>
                    <a:pt x="2797" y="1167"/>
                    <a:pt x="2797" y="1167"/>
                  </a:cubicBezTo>
                  <a:cubicBezTo>
                    <a:pt x="2797" y="1167"/>
                    <a:pt x="2827" y="1137"/>
                    <a:pt x="2827" y="1106"/>
                  </a:cubicBezTo>
                  <a:cubicBezTo>
                    <a:pt x="2840" y="1094"/>
                    <a:pt x="2847" y="1086"/>
                    <a:pt x="2850" y="1086"/>
                  </a:cubicBezTo>
                  <a:close/>
                  <a:moveTo>
                    <a:pt x="2888" y="1167"/>
                  </a:moveTo>
                  <a:cubicBezTo>
                    <a:pt x="2888" y="1197"/>
                    <a:pt x="2858" y="1197"/>
                    <a:pt x="2858" y="1197"/>
                  </a:cubicBezTo>
                  <a:lnTo>
                    <a:pt x="2858" y="1167"/>
                  </a:lnTo>
                  <a:close/>
                  <a:moveTo>
                    <a:pt x="1034" y="1197"/>
                  </a:moveTo>
                  <a:cubicBezTo>
                    <a:pt x="1034" y="1197"/>
                    <a:pt x="1034" y="1228"/>
                    <a:pt x="1065" y="1258"/>
                  </a:cubicBezTo>
                  <a:cubicBezTo>
                    <a:pt x="1065" y="1228"/>
                    <a:pt x="1065" y="1228"/>
                    <a:pt x="1034" y="1197"/>
                  </a:cubicBezTo>
                  <a:close/>
                  <a:moveTo>
                    <a:pt x="2925" y="1367"/>
                  </a:moveTo>
                  <a:cubicBezTo>
                    <a:pt x="2905" y="1383"/>
                    <a:pt x="2892" y="1392"/>
                    <a:pt x="2894" y="1392"/>
                  </a:cubicBezTo>
                  <a:cubicBezTo>
                    <a:pt x="2895" y="1392"/>
                    <a:pt x="2902" y="1388"/>
                    <a:pt x="2919" y="1380"/>
                  </a:cubicBezTo>
                  <a:cubicBezTo>
                    <a:pt x="2921" y="1375"/>
                    <a:pt x="2923" y="1371"/>
                    <a:pt x="2925" y="1367"/>
                  </a:cubicBezTo>
                  <a:close/>
                  <a:moveTo>
                    <a:pt x="2220" y="1441"/>
                  </a:moveTo>
                  <a:cubicBezTo>
                    <a:pt x="2224" y="1445"/>
                    <a:pt x="2228" y="1449"/>
                    <a:pt x="2231" y="1452"/>
                  </a:cubicBezTo>
                  <a:lnTo>
                    <a:pt x="2231" y="1452"/>
                  </a:lnTo>
                  <a:cubicBezTo>
                    <a:pt x="2234" y="1445"/>
                    <a:pt x="2231" y="1441"/>
                    <a:pt x="2220" y="1441"/>
                  </a:cubicBezTo>
                  <a:close/>
                  <a:moveTo>
                    <a:pt x="2231" y="1452"/>
                  </a:moveTo>
                  <a:cubicBezTo>
                    <a:pt x="2227" y="1464"/>
                    <a:pt x="2208" y="1483"/>
                    <a:pt x="2189" y="1501"/>
                  </a:cubicBezTo>
                  <a:cubicBezTo>
                    <a:pt x="2174" y="1501"/>
                    <a:pt x="2174" y="1509"/>
                    <a:pt x="2182" y="1509"/>
                  </a:cubicBezTo>
                  <a:cubicBezTo>
                    <a:pt x="2189" y="1509"/>
                    <a:pt x="2204" y="1501"/>
                    <a:pt x="2220" y="1471"/>
                  </a:cubicBezTo>
                  <a:cubicBezTo>
                    <a:pt x="2245" y="1471"/>
                    <a:pt x="2249" y="1471"/>
                    <a:pt x="2231" y="1452"/>
                  </a:cubicBezTo>
                  <a:close/>
                  <a:moveTo>
                    <a:pt x="3344" y="1714"/>
                  </a:moveTo>
                  <a:cubicBezTo>
                    <a:pt x="3314" y="1745"/>
                    <a:pt x="3283" y="1745"/>
                    <a:pt x="3283" y="1745"/>
                  </a:cubicBezTo>
                  <a:lnTo>
                    <a:pt x="3314" y="1714"/>
                  </a:lnTo>
                  <a:close/>
                  <a:moveTo>
                    <a:pt x="3314" y="1988"/>
                  </a:moveTo>
                  <a:cubicBezTo>
                    <a:pt x="3314" y="1988"/>
                    <a:pt x="3375" y="2018"/>
                    <a:pt x="3405" y="2018"/>
                  </a:cubicBezTo>
                  <a:lnTo>
                    <a:pt x="3375" y="2018"/>
                  </a:lnTo>
                  <a:cubicBezTo>
                    <a:pt x="3344" y="2018"/>
                    <a:pt x="3314" y="1988"/>
                    <a:pt x="3314" y="1988"/>
                  </a:cubicBezTo>
                  <a:close/>
                  <a:moveTo>
                    <a:pt x="3466" y="2261"/>
                  </a:moveTo>
                  <a:cubicBezTo>
                    <a:pt x="3496" y="2261"/>
                    <a:pt x="3527" y="2292"/>
                    <a:pt x="3527" y="2292"/>
                  </a:cubicBezTo>
                  <a:lnTo>
                    <a:pt x="3496" y="2292"/>
                  </a:lnTo>
                  <a:cubicBezTo>
                    <a:pt x="3496" y="2292"/>
                    <a:pt x="3435" y="2261"/>
                    <a:pt x="3466" y="2261"/>
                  </a:cubicBezTo>
                  <a:close/>
                  <a:moveTo>
                    <a:pt x="3192" y="2292"/>
                  </a:moveTo>
                  <a:lnTo>
                    <a:pt x="3223" y="2322"/>
                  </a:lnTo>
                  <a:lnTo>
                    <a:pt x="3253" y="2352"/>
                  </a:lnTo>
                  <a:lnTo>
                    <a:pt x="3223" y="2352"/>
                  </a:lnTo>
                  <a:cubicBezTo>
                    <a:pt x="3223" y="2322"/>
                    <a:pt x="3192" y="2322"/>
                    <a:pt x="3192" y="2292"/>
                  </a:cubicBezTo>
                  <a:close/>
                  <a:moveTo>
                    <a:pt x="3131" y="2413"/>
                  </a:moveTo>
                  <a:cubicBezTo>
                    <a:pt x="3131" y="2428"/>
                    <a:pt x="3124" y="2436"/>
                    <a:pt x="3120" y="2436"/>
                  </a:cubicBezTo>
                  <a:cubicBezTo>
                    <a:pt x="3116" y="2436"/>
                    <a:pt x="3116" y="2428"/>
                    <a:pt x="3131" y="2413"/>
                  </a:cubicBezTo>
                  <a:close/>
                  <a:moveTo>
                    <a:pt x="350" y="2664"/>
                  </a:moveTo>
                  <a:cubicBezTo>
                    <a:pt x="365" y="2664"/>
                    <a:pt x="381" y="2672"/>
                    <a:pt x="396" y="2687"/>
                  </a:cubicBezTo>
                  <a:cubicBezTo>
                    <a:pt x="396" y="2687"/>
                    <a:pt x="369" y="2700"/>
                    <a:pt x="342" y="2700"/>
                  </a:cubicBezTo>
                  <a:cubicBezTo>
                    <a:pt x="328" y="2700"/>
                    <a:pt x="315" y="2697"/>
                    <a:pt x="305" y="2687"/>
                  </a:cubicBezTo>
                  <a:cubicBezTo>
                    <a:pt x="320" y="2672"/>
                    <a:pt x="335" y="2664"/>
                    <a:pt x="350" y="2664"/>
                  </a:cubicBezTo>
                  <a:close/>
                  <a:moveTo>
                    <a:pt x="2564" y="2825"/>
                  </a:moveTo>
                  <a:cubicBezTo>
                    <a:pt x="2557" y="2825"/>
                    <a:pt x="2564" y="2839"/>
                    <a:pt x="2584" y="2839"/>
                  </a:cubicBezTo>
                  <a:cubicBezTo>
                    <a:pt x="2574" y="2829"/>
                    <a:pt x="2567" y="2825"/>
                    <a:pt x="2564" y="2825"/>
                  </a:cubicBezTo>
                  <a:close/>
                  <a:moveTo>
                    <a:pt x="2706" y="2839"/>
                  </a:moveTo>
                  <a:cubicBezTo>
                    <a:pt x="2736" y="2839"/>
                    <a:pt x="2767" y="2869"/>
                    <a:pt x="2767" y="2869"/>
                  </a:cubicBezTo>
                  <a:cubicBezTo>
                    <a:pt x="2751" y="2884"/>
                    <a:pt x="2744" y="2892"/>
                    <a:pt x="2736" y="2892"/>
                  </a:cubicBezTo>
                  <a:cubicBezTo>
                    <a:pt x="2729" y="2892"/>
                    <a:pt x="2721" y="2884"/>
                    <a:pt x="2706" y="2869"/>
                  </a:cubicBezTo>
                  <a:cubicBezTo>
                    <a:pt x="2706" y="2839"/>
                    <a:pt x="2706" y="2839"/>
                    <a:pt x="2706" y="2839"/>
                  </a:cubicBezTo>
                  <a:close/>
                  <a:moveTo>
                    <a:pt x="669" y="2930"/>
                  </a:moveTo>
                  <a:lnTo>
                    <a:pt x="639" y="2960"/>
                  </a:lnTo>
                  <a:cubicBezTo>
                    <a:pt x="619" y="2960"/>
                    <a:pt x="598" y="2974"/>
                    <a:pt x="596" y="2974"/>
                  </a:cubicBezTo>
                  <a:cubicBezTo>
                    <a:pt x="595" y="2974"/>
                    <a:pt x="598" y="2970"/>
                    <a:pt x="609" y="2960"/>
                  </a:cubicBezTo>
                  <a:cubicBezTo>
                    <a:pt x="609" y="2960"/>
                    <a:pt x="639" y="2930"/>
                    <a:pt x="669" y="2930"/>
                  </a:cubicBezTo>
                  <a:close/>
                  <a:moveTo>
                    <a:pt x="2189" y="3143"/>
                  </a:moveTo>
                  <a:cubicBezTo>
                    <a:pt x="2170" y="3143"/>
                    <a:pt x="2175" y="3143"/>
                    <a:pt x="2189" y="3150"/>
                  </a:cubicBezTo>
                  <a:lnTo>
                    <a:pt x="2189" y="3150"/>
                  </a:lnTo>
                  <a:cubicBezTo>
                    <a:pt x="2189" y="3148"/>
                    <a:pt x="2189" y="3145"/>
                    <a:pt x="2189" y="3143"/>
                  </a:cubicBezTo>
                  <a:close/>
                  <a:moveTo>
                    <a:pt x="2402" y="3143"/>
                  </a:moveTo>
                  <a:cubicBezTo>
                    <a:pt x="2432" y="3173"/>
                    <a:pt x="2432" y="3204"/>
                    <a:pt x="2432" y="3204"/>
                  </a:cubicBezTo>
                  <a:lnTo>
                    <a:pt x="2402" y="3204"/>
                  </a:lnTo>
                  <a:cubicBezTo>
                    <a:pt x="2402" y="3173"/>
                    <a:pt x="2372" y="3143"/>
                    <a:pt x="2402" y="3143"/>
                  </a:cubicBezTo>
                  <a:close/>
                  <a:moveTo>
                    <a:pt x="1004" y="3204"/>
                  </a:moveTo>
                  <a:cubicBezTo>
                    <a:pt x="1004" y="3204"/>
                    <a:pt x="1004" y="3234"/>
                    <a:pt x="1004" y="3264"/>
                  </a:cubicBezTo>
                  <a:lnTo>
                    <a:pt x="973" y="3264"/>
                  </a:lnTo>
                  <a:cubicBezTo>
                    <a:pt x="973" y="3264"/>
                    <a:pt x="973" y="3234"/>
                    <a:pt x="973" y="3234"/>
                  </a:cubicBezTo>
                  <a:cubicBezTo>
                    <a:pt x="973" y="3234"/>
                    <a:pt x="1004" y="3204"/>
                    <a:pt x="1004" y="3204"/>
                  </a:cubicBezTo>
                  <a:close/>
                  <a:moveTo>
                    <a:pt x="2068" y="3264"/>
                  </a:moveTo>
                  <a:cubicBezTo>
                    <a:pt x="2083" y="3279"/>
                    <a:pt x="2083" y="3287"/>
                    <a:pt x="2079" y="3287"/>
                  </a:cubicBezTo>
                  <a:cubicBezTo>
                    <a:pt x="2075" y="3287"/>
                    <a:pt x="2068" y="3279"/>
                    <a:pt x="2068" y="3264"/>
                  </a:cubicBezTo>
                  <a:close/>
                  <a:moveTo>
                    <a:pt x="1217" y="3264"/>
                  </a:moveTo>
                  <a:lnTo>
                    <a:pt x="1217" y="3295"/>
                  </a:lnTo>
                  <a:cubicBezTo>
                    <a:pt x="1186" y="3295"/>
                    <a:pt x="1186" y="3295"/>
                    <a:pt x="1217" y="3264"/>
                  </a:cubicBezTo>
                  <a:close/>
                  <a:moveTo>
                    <a:pt x="1308" y="3295"/>
                  </a:moveTo>
                  <a:cubicBezTo>
                    <a:pt x="1308" y="3295"/>
                    <a:pt x="1308" y="3295"/>
                    <a:pt x="1308" y="3325"/>
                  </a:cubicBezTo>
                  <a:cubicBezTo>
                    <a:pt x="1292" y="3340"/>
                    <a:pt x="1285" y="3348"/>
                    <a:pt x="1281" y="3348"/>
                  </a:cubicBezTo>
                  <a:cubicBezTo>
                    <a:pt x="1277" y="3348"/>
                    <a:pt x="1277" y="3340"/>
                    <a:pt x="1277" y="3325"/>
                  </a:cubicBezTo>
                  <a:cubicBezTo>
                    <a:pt x="1277" y="3295"/>
                    <a:pt x="1277" y="3295"/>
                    <a:pt x="1308" y="3295"/>
                  </a:cubicBezTo>
                  <a:close/>
                  <a:moveTo>
                    <a:pt x="1699" y="324"/>
                  </a:moveTo>
                  <a:cubicBezTo>
                    <a:pt x="1703" y="324"/>
                    <a:pt x="1703" y="331"/>
                    <a:pt x="1703" y="346"/>
                  </a:cubicBezTo>
                  <a:cubicBezTo>
                    <a:pt x="1703" y="377"/>
                    <a:pt x="1733" y="407"/>
                    <a:pt x="1733" y="407"/>
                  </a:cubicBezTo>
                  <a:cubicBezTo>
                    <a:pt x="1739" y="401"/>
                    <a:pt x="1747" y="399"/>
                    <a:pt x="1756" y="399"/>
                  </a:cubicBezTo>
                  <a:cubicBezTo>
                    <a:pt x="1795" y="399"/>
                    <a:pt x="1855" y="443"/>
                    <a:pt x="1855" y="468"/>
                  </a:cubicBezTo>
                  <a:lnTo>
                    <a:pt x="1885" y="468"/>
                  </a:lnTo>
                  <a:cubicBezTo>
                    <a:pt x="1874" y="491"/>
                    <a:pt x="1871" y="501"/>
                    <a:pt x="1874" y="501"/>
                  </a:cubicBezTo>
                  <a:cubicBezTo>
                    <a:pt x="1878" y="501"/>
                    <a:pt x="1897" y="475"/>
                    <a:pt x="1916" y="438"/>
                  </a:cubicBezTo>
                  <a:lnTo>
                    <a:pt x="1885" y="438"/>
                  </a:lnTo>
                  <a:cubicBezTo>
                    <a:pt x="1896" y="416"/>
                    <a:pt x="1907" y="406"/>
                    <a:pt x="1915" y="406"/>
                  </a:cubicBezTo>
                  <a:cubicBezTo>
                    <a:pt x="1930" y="406"/>
                    <a:pt x="1935" y="439"/>
                    <a:pt x="1916" y="498"/>
                  </a:cubicBezTo>
                  <a:cubicBezTo>
                    <a:pt x="1941" y="486"/>
                    <a:pt x="1956" y="478"/>
                    <a:pt x="1962" y="478"/>
                  </a:cubicBezTo>
                  <a:cubicBezTo>
                    <a:pt x="1971" y="478"/>
                    <a:pt x="1964" y="493"/>
                    <a:pt x="1946" y="529"/>
                  </a:cubicBezTo>
                  <a:cubicBezTo>
                    <a:pt x="1984" y="491"/>
                    <a:pt x="2017" y="474"/>
                    <a:pt x="2036" y="474"/>
                  </a:cubicBezTo>
                  <a:cubicBezTo>
                    <a:pt x="2061" y="474"/>
                    <a:pt x="2060" y="506"/>
                    <a:pt x="2007" y="559"/>
                  </a:cubicBezTo>
                  <a:cubicBezTo>
                    <a:pt x="1976" y="589"/>
                    <a:pt x="1976" y="620"/>
                    <a:pt x="1976" y="620"/>
                  </a:cubicBezTo>
                  <a:cubicBezTo>
                    <a:pt x="1976" y="620"/>
                    <a:pt x="2007" y="620"/>
                    <a:pt x="2007" y="589"/>
                  </a:cubicBezTo>
                  <a:cubicBezTo>
                    <a:pt x="2022" y="559"/>
                    <a:pt x="2037" y="544"/>
                    <a:pt x="2045" y="544"/>
                  </a:cubicBezTo>
                  <a:cubicBezTo>
                    <a:pt x="2052" y="544"/>
                    <a:pt x="2052" y="559"/>
                    <a:pt x="2037" y="589"/>
                  </a:cubicBezTo>
                  <a:cubicBezTo>
                    <a:pt x="2014" y="658"/>
                    <a:pt x="2009" y="692"/>
                    <a:pt x="2033" y="692"/>
                  </a:cubicBezTo>
                  <a:cubicBezTo>
                    <a:pt x="2041" y="692"/>
                    <a:pt x="2052" y="688"/>
                    <a:pt x="2068" y="681"/>
                  </a:cubicBezTo>
                  <a:cubicBezTo>
                    <a:pt x="2085" y="672"/>
                    <a:pt x="2101" y="668"/>
                    <a:pt x="2112" y="668"/>
                  </a:cubicBezTo>
                  <a:cubicBezTo>
                    <a:pt x="2138" y="668"/>
                    <a:pt x="2141" y="690"/>
                    <a:pt x="2098" y="711"/>
                  </a:cubicBezTo>
                  <a:cubicBezTo>
                    <a:pt x="2037" y="741"/>
                    <a:pt x="2037" y="741"/>
                    <a:pt x="2068" y="741"/>
                  </a:cubicBezTo>
                  <a:cubicBezTo>
                    <a:pt x="2098" y="741"/>
                    <a:pt x="2098" y="741"/>
                    <a:pt x="2128" y="772"/>
                  </a:cubicBezTo>
                  <a:cubicBezTo>
                    <a:pt x="2128" y="772"/>
                    <a:pt x="2158" y="742"/>
                    <a:pt x="2159" y="741"/>
                  </a:cubicBezTo>
                  <a:lnTo>
                    <a:pt x="2159" y="741"/>
                  </a:lnTo>
                  <a:cubicBezTo>
                    <a:pt x="2134" y="766"/>
                    <a:pt x="2129" y="811"/>
                    <a:pt x="2161" y="811"/>
                  </a:cubicBezTo>
                  <a:cubicBezTo>
                    <a:pt x="2168" y="811"/>
                    <a:pt x="2178" y="808"/>
                    <a:pt x="2189" y="802"/>
                  </a:cubicBezTo>
                  <a:lnTo>
                    <a:pt x="2250" y="802"/>
                  </a:lnTo>
                  <a:cubicBezTo>
                    <a:pt x="2250" y="810"/>
                    <a:pt x="2250" y="822"/>
                    <a:pt x="2250" y="833"/>
                  </a:cubicBezTo>
                  <a:cubicBezTo>
                    <a:pt x="2228" y="854"/>
                    <a:pt x="2222" y="876"/>
                    <a:pt x="2231" y="876"/>
                  </a:cubicBezTo>
                  <a:cubicBezTo>
                    <a:pt x="2235" y="876"/>
                    <a:pt x="2241" y="872"/>
                    <a:pt x="2250" y="863"/>
                  </a:cubicBezTo>
                  <a:cubicBezTo>
                    <a:pt x="2250" y="863"/>
                    <a:pt x="2280" y="833"/>
                    <a:pt x="2311" y="833"/>
                  </a:cubicBezTo>
                  <a:cubicBezTo>
                    <a:pt x="2320" y="824"/>
                    <a:pt x="2326" y="820"/>
                    <a:pt x="2330" y="820"/>
                  </a:cubicBezTo>
                  <a:cubicBezTo>
                    <a:pt x="2339" y="820"/>
                    <a:pt x="2332" y="842"/>
                    <a:pt x="2311" y="863"/>
                  </a:cubicBezTo>
                  <a:cubicBezTo>
                    <a:pt x="2280" y="893"/>
                    <a:pt x="2280" y="893"/>
                    <a:pt x="2280" y="924"/>
                  </a:cubicBezTo>
                  <a:lnTo>
                    <a:pt x="2311" y="924"/>
                  </a:lnTo>
                  <a:cubicBezTo>
                    <a:pt x="2320" y="915"/>
                    <a:pt x="2329" y="911"/>
                    <a:pt x="2337" y="911"/>
                  </a:cubicBezTo>
                  <a:cubicBezTo>
                    <a:pt x="2356" y="911"/>
                    <a:pt x="2372" y="933"/>
                    <a:pt x="2372" y="954"/>
                  </a:cubicBezTo>
                  <a:lnTo>
                    <a:pt x="2402" y="985"/>
                  </a:lnTo>
                  <a:cubicBezTo>
                    <a:pt x="2402" y="985"/>
                    <a:pt x="2432" y="954"/>
                    <a:pt x="2432" y="954"/>
                  </a:cubicBezTo>
                  <a:cubicBezTo>
                    <a:pt x="2432" y="954"/>
                    <a:pt x="2432" y="968"/>
                    <a:pt x="2441" y="968"/>
                  </a:cubicBezTo>
                  <a:cubicBezTo>
                    <a:pt x="2446" y="968"/>
                    <a:pt x="2453" y="964"/>
                    <a:pt x="2463" y="954"/>
                  </a:cubicBezTo>
                  <a:cubicBezTo>
                    <a:pt x="2463" y="954"/>
                    <a:pt x="2472" y="964"/>
                    <a:pt x="2475" y="972"/>
                  </a:cubicBezTo>
                  <a:lnTo>
                    <a:pt x="2475" y="972"/>
                  </a:lnTo>
                  <a:cubicBezTo>
                    <a:pt x="2480" y="967"/>
                    <a:pt x="2484" y="965"/>
                    <a:pt x="2485" y="965"/>
                  </a:cubicBezTo>
                  <a:cubicBezTo>
                    <a:pt x="2488" y="965"/>
                    <a:pt x="2481" y="979"/>
                    <a:pt x="2463" y="1015"/>
                  </a:cubicBezTo>
                  <a:cubicBezTo>
                    <a:pt x="2448" y="1030"/>
                    <a:pt x="2440" y="1038"/>
                    <a:pt x="2444" y="1038"/>
                  </a:cubicBezTo>
                  <a:cubicBezTo>
                    <a:pt x="2448" y="1038"/>
                    <a:pt x="2463" y="1030"/>
                    <a:pt x="2493" y="1015"/>
                  </a:cubicBezTo>
                  <a:cubicBezTo>
                    <a:pt x="2524" y="1015"/>
                    <a:pt x="2524" y="1015"/>
                    <a:pt x="2493" y="1045"/>
                  </a:cubicBezTo>
                  <a:cubicBezTo>
                    <a:pt x="2528" y="1028"/>
                    <a:pt x="2553" y="1010"/>
                    <a:pt x="2562" y="1010"/>
                  </a:cubicBezTo>
                  <a:cubicBezTo>
                    <a:pt x="2569" y="1010"/>
                    <a:pt x="2567" y="1020"/>
                    <a:pt x="2554" y="1045"/>
                  </a:cubicBezTo>
                  <a:lnTo>
                    <a:pt x="2584" y="1045"/>
                  </a:lnTo>
                  <a:cubicBezTo>
                    <a:pt x="2567" y="1081"/>
                    <a:pt x="2570" y="1096"/>
                    <a:pt x="2581" y="1096"/>
                  </a:cubicBezTo>
                  <a:cubicBezTo>
                    <a:pt x="2590" y="1096"/>
                    <a:pt x="2602" y="1088"/>
                    <a:pt x="2615" y="1076"/>
                  </a:cubicBezTo>
                  <a:cubicBezTo>
                    <a:pt x="2615" y="1076"/>
                    <a:pt x="2628" y="1062"/>
                    <a:pt x="2637" y="1062"/>
                  </a:cubicBezTo>
                  <a:cubicBezTo>
                    <a:pt x="2642" y="1062"/>
                    <a:pt x="2645" y="1066"/>
                    <a:pt x="2645" y="1076"/>
                  </a:cubicBezTo>
                  <a:cubicBezTo>
                    <a:pt x="2645" y="1100"/>
                    <a:pt x="2645" y="1145"/>
                    <a:pt x="2661" y="1145"/>
                  </a:cubicBezTo>
                  <a:cubicBezTo>
                    <a:pt x="2665" y="1145"/>
                    <a:pt x="2670" y="1142"/>
                    <a:pt x="2675" y="1137"/>
                  </a:cubicBezTo>
                  <a:lnTo>
                    <a:pt x="2706" y="1137"/>
                  </a:lnTo>
                  <a:cubicBezTo>
                    <a:pt x="2706" y="1167"/>
                    <a:pt x="2706" y="1167"/>
                    <a:pt x="2736" y="1167"/>
                  </a:cubicBezTo>
                  <a:lnTo>
                    <a:pt x="2767" y="1137"/>
                  </a:lnTo>
                  <a:lnTo>
                    <a:pt x="2767" y="1137"/>
                  </a:lnTo>
                  <a:cubicBezTo>
                    <a:pt x="2736" y="1167"/>
                    <a:pt x="2736" y="1197"/>
                    <a:pt x="2736" y="1197"/>
                  </a:cubicBezTo>
                  <a:cubicBezTo>
                    <a:pt x="2736" y="1213"/>
                    <a:pt x="2736" y="1220"/>
                    <a:pt x="2740" y="1220"/>
                  </a:cubicBezTo>
                  <a:cubicBezTo>
                    <a:pt x="2744" y="1220"/>
                    <a:pt x="2751" y="1213"/>
                    <a:pt x="2767" y="1197"/>
                  </a:cubicBezTo>
                  <a:cubicBezTo>
                    <a:pt x="2767" y="1167"/>
                    <a:pt x="2767" y="1167"/>
                    <a:pt x="2797" y="1167"/>
                  </a:cubicBezTo>
                  <a:cubicBezTo>
                    <a:pt x="2797" y="1197"/>
                    <a:pt x="2797" y="1197"/>
                    <a:pt x="2767" y="1228"/>
                  </a:cubicBezTo>
                  <a:cubicBezTo>
                    <a:pt x="2782" y="1213"/>
                    <a:pt x="2797" y="1205"/>
                    <a:pt x="2805" y="1205"/>
                  </a:cubicBezTo>
                  <a:cubicBezTo>
                    <a:pt x="2812" y="1205"/>
                    <a:pt x="2812" y="1213"/>
                    <a:pt x="2797" y="1228"/>
                  </a:cubicBezTo>
                  <a:cubicBezTo>
                    <a:pt x="2797" y="1258"/>
                    <a:pt x="2797" y="1258"/>
                    <a:pt x="2797" y="1258"/>
                  </a:cubicBezTo>
                  <a:cubicBezTo>
                    <a:pt x="2817" y="1258"/>
                    <a:pt x="2811" y="1272"/>
                    <a:pt x="2804" y="1272"/>
                  </a:cubicBezTo>
                  <a:cubicBezTo>
                    <a:pt x="2800" y="1272"/>
                    <a:pt x="2797" y="1268"/>
                    <a:pt x="2797" y="1258"/>
                  </a:cubicBezTo>
                  <a:lnTo>
                    <a:pt x="2767" y="1289"/>
                  </a:lnTo>
                  <a:cubicBezTo>
                    <a:pt x="2767" y="1299"/>
                    <a:pt x="2770" y="1302"/>
                    <a:pt x="2775" y="1302"/>
                  </a:cubicBezTo>
                  <a:cubicBezTo>
                    <a:pt x="2784" y="1302"/>
                    <a:pt x="2797" y="1289"/>
                    <a:pt x="2797" y="1289"/>
                  </a:cubicBezTo>
                  <a:lnTo>
                    <a:pt x="2827" y="1289"/>
                  </a:lnTo>
                  <a:cubicBezTo>
                    <a:pt x="2827" y="1289"/>
                    <a:pt x="2827" y="1302"/>
                    <a:pt x="2836" y="1302"/>
                  </a:cubicBezTo>
                  <a:cubicBezTo>
                    <a:pt x="2841" y="1302"/>
                    <a:pt x="2848" y="1299"/>
                    <a:pt x="2858" y="1289"/>
                  </a:cubicBezTo>
                  <a:cubicBezTo>
                    <a:pt x="2858" y="1258"/>
                    <a:pt x="2888" y="1228"/>
                    <a:pt x="2888" y="1228"/>
                  </a:cubicBezTo>
                  <a:lnTo>
                    <a:pt x="2888" y="1228"/>
                  </a:lnTo>
                  <a:cubicBezTo>
                    <a:pt x="2888" y="1228"/>
                    <a:pt x="2888" y="1228"/>
                    <a:pt x="2888" y="1228"/>
                  </a:cubicBezTo>
                  <a:cubicBezTo>
                    <a:pt x="2909" y="1228"/>
                    <a:pt x="2902" y="1241"/>
                    <a:pt x="2895" y="1241"/>
                  </a:cubicBezTo>
                  <a:cubicBezTo>
                    <a:pt x="2892" y="1241"/>
                    <a:pt x="2888" y="1238"/>
                    <a:pt x="2888" y="1228"/>
                  </a:cubicBezTo>
                  <a:cubicBezTo>
                    <a:pt x="2888" y="1258"/>
                    <a:pt x="2858" y="1289"/>
                    <a:pt x="2858" y="1289"/>
                  </a:cubicBezTo>
                  <a:cubicBezTo>
                    <a:pt x="2858" y="1289"/>
                    <a:pt x="2858" y="1319"/>
                    <a:pt x="2858" y="1319"/>
                  </a:cubicBezTo>
                  <a:cubicBezTo>
                    <a:pt x="2797" y="1349"/>
                    <a:pt x="2858" y="1349"/>
                    <a:pt x="2888" y="1349"/>
                  </a:cubicBezTo>
                  <a:cubicBezTo>
                    <a:pt x="2913" y="1337"/>
                    <a:pt x="2928" y="1329"/>
                    <a:pt x="2935" y="1329"/>
                  </a:cubicBezTo>
                  <a:cubicBezTo>
                    <a:pt x="2943" y="1329"/>
                    <a:pt x="2938" y="1341"/>
                    <a:pt x="2925" y="1367"/>
                  </a:cubicBezTo>
                  <a:lnTo>
                    <a:pt x="2925" y="1367"/>
                  </a:lnTo>
                  <a:cubicBezTo>
                    <a:pt x="2940" y="1355"/>
                    <a:pt x="2960" y="1338"/>
                    <a:pt x="2979" y="1319"/>
                  </a:cubicBezTo>
                  <a:lnTo>
                    <a:pt x="2979" y="1319"/>
                  </a:lnTo>
                  <a:cubicBezTo>
                    <a:pt x="2919" y="1410"/>
                    <a:pt x="2919" y="1410"/>
                    <a:pt x="2979" y="1410"/>
                  </a:cubicBezTo>
                  <a:cubicBezTo>
                    <a:pt x="2995" y="1395"/>
                    <a:pt x="3002" y="1387"/>
                    <a:pt x="3006" y="1387"/>
                  </a:cubicBezTo>
                  <a:cubicBezTo>
                    <a:pt x="3010" y="1387"/>
                    <a:pt x="3010" y="1395"/>
                    <a:pt x="3010" y="1410"/>
                  </a:cubicBezTo>
                  <a:cubicBezTo>
                    <a:pt x="2979" y="1441"/>
                    <a:pt x="2979" y="1441"/>
                    <a:pt x="3010" y="1471"/>
                  </a:cubicBezTo>
                  <a:cubicBezTo>
                    <a:pt x="3030" y="1471"/>
                    <a:pt x="3037" y="1484"/>
                    <a:pt x="3048" y="1484"/>
                  </a:cubicBezTo>
                  <a:cubicBezTo>
                    <a:pt x="3054" y="1484"/>
                    <a:pt x="3061" y="1481"/>
                    <a:pt x="3071" y="1471"/>
                  </a:cubicBezTo>
                  <a:lnTo>
                    <a:pt x="3071" y="1471"/>
                  </a:lnTo>
                  <a:cubicBezTo>
                    <a:pt x="3055" y="1501"/>
                    <a:pt x="3055" y="1517"/>
                    <a:pt x="3063" y="1517"/>
                  </a:cubicBezTo>
                  <a:cubicBezTo>
                    <a:pt x="3071" y="1517"/>
                    <a:pt x="3086" y="1501"/>
                    <a:pt x="3101" y="1471"/>
                  </a:cubicBezTo>
                  <a:cubicBezTo>
                    <a:pt x="3101" y="1471"/>
                    <a:pt x="3131" y="1471"/>
                    <a:pt x="3131" y="1501"/>
                  </a:cubicBezTo>
                  <a:lnTo>
                    <a:pt x="3101" y="1501"/>
                  </a:lnTo>
                  <a:cubicBezTo>
                    <a:pt x="3101" y="1532"/>
                    <a:pt x="3101" y="1532"/>
                    <a:pt x="3101" y="1562"/>
                  </a:cubicBezTo>
                  <a:cubicBezTo>
                    <a:pt x="3131" y="1562"/>
                    <a:pt x="3131" y="1593"/>
                    <a:pt x="3162" y="1593"/>
                  </a:cubicBezTo>
                  <a:cubicBezTo>
                    <a:pt x="3206" y="1637"/>
                    <a:pt x="3218" y="1665"/>
                    <a:pt x="3245" y="1665"/>
                  </a:cubicBezTo>
                  <a:cubicBezTo>
                    <a:pt x="3255" y="1665"/>
                    <a:pt x="3267" y="1661"/>
                    <a:pt x="3283" y="1653"/>
                  </a:cubicBezTo>
                  <a:cubicBezTo>
                    <a:pt x="3344" y="1653"/>
                    <a:pt x="3344" y="1653"/>
                    <a:pt x="3314" y="1684"/>
                  </a:cubicBezTo>
                  <a:cubicBezTo>
                    <a:pt x="3302" y="1684"/>
                    <a:pt x="3291" y="1688"/>
                    <a:pt x="3282" y="1692"/>
                  </a:cubicBezTo>
                  <a:lnTo>
                    <a:pt x="3282" y="1692"/>
                  </a:lnTo>
                  <a:cubicBezTo>
                    <a:pt x="3283" y="1687"/>
                    <a:pt x="3283" y="1684"/>
                    <a:pt x="3283" y="1684"/>
                  </a:cubicBezTo>
                  <a:lnTo>
                    <a:pt x="3283" y="1684"/>
                  </a:lnTo>
                  <a:cubicBezTo>
                    <a:pt x="3273" y="1694"/>
                    <a:pt x="3270" y="1697"/>
                    <a:pt x="3271" y="1697"/>
                  </a:cubicBezTo>
                  <a:cubicBezTo>
                    <a:pt x="3272" y="1697"/>
                    <a:pt x="3276" y="1695"/>
                    <a:pt x="3282" y="1692"/>
                  </a:cubicBezTo>
                  <a:lnTo>
                    <a:pt x="3282" y="1692"/>
                  </a:lnTo>
                  <a:cubicBezTo>
                    <a:pt x="3280" y="1703"/>
                    <a:pt x="3274" y="1724"/>
                    <a:pt x="3253" y="1745"/>
                  </a:cubicBezTo>
                  <a:cubicBezTo>
                    <a:pt x="3223" y="1775"/>
                    <a:pt x="3253" y="1775"/>
                    <a:pt x="3283" y="1775"/>
                  </a:cubicBezTo>
                  <a:cubicBezTo>
                    <a:pt x="3304" y="1765"/>
                    <a:pt x="3314" y="1761"/>
                    <a:pt x="3317" y="1761"/>
                  </a:cubicBezTo>
                  <a:cubicBezTo>
                    <a:pt x="3324" y="1761"/>
                    <a:pt x="3304" y="1775"/>
                    <a:pt x="3283" y="1775"/>
                  </a:cubicBezTo>
                  <a:cubicBezTo>
                    <a:pt x="3253" y="1805"/>
                    <a:pt x="3223" y="1805"/>
                    <a:pt x="3253" y="1805"/>
                  </a:cubicBezTo>
                  <a:cubicBezTo>
                    <a:pt x="3283" y="1805"/>
                    <a:pt x="3344" y="1866"/>
                    <a:pt x="3283" y="1866"/>
                  </a:cubicBezTo>
                  <a:lnTo>
                    <a:pt x="3283" y="1896"/>
                  </a:lnTo>
                  <a:cubicBezTo>
                    <a:pt x="3314" y="1896"/>
                    <a:pt x="3314" y="1927"/>
                    <a:pt x="3283" y="1927"/>
                  </a:cubicBezTo>
                  <a:cubicBezTo>
                    <a:pt x="3283" y="1957"/>
                    <a:pt x="3283" y="1957"/>
                    <a:pt x="3253" y="1957"/>
                  </a:cubicBezTo>
                  <a:cubicBezTo>
                    <a:pt x="3223" y="1957"/>
                    <a:pt x="3223" y="1957"/>
                    <a:pt x="3253" y="1988"/>
                  </a:cubicBezTo>
                  <a:cubicBezTo>
                    <a:pt x="3253" y="1988"/>
                    <a:pt x="3314" y="2018"/>
                    <a:pt x="3314" y="2018"/>
                  </a:cubicBezTo>
                  <a:cubicBezTo>
                    <a:pt x="3344" y="2018"/>
                    <a:pt x="3375" y="2048"/>
                    <a:pt x="3375" y="2048"/>
                  </a:cubicBezTo>
                  <a:lnTo>
                    <a:pt x="3283" y="2048"/>
                  </a:lnTo>
                  <a:cubicBezTo>
                    <a:pt x="3283" y="2048"/>
                    <a:pt x="3253" y="2048"/>
                    <a:pt x="3283" y="2079"/>
                  </a:cubicBezTo>
                  <a:cubicBezTo>
                    <a:pt x="3253" y="2079"/>
                    <a:pt x="3253" y="2079"/>
                    <a:pt x="3253" y="2109"/>
                  </a:cubicBezTo>
                  <a:cubicBezTo>
                    <a:pt x="3223" y="2109"/>
                    <a:pt x="3223" y="2140"/>
                    <a:pt x="3253" y="2140"/>
                  </a:cubicBezTo>
                  <a:cubicBezTo>
                    <a:pt x="3192" y="2140"/>
                    <a:pt x="3131" y="2170"/>
                    <a:pt x="3192" y="2231"/>
                  </a:cubicBezTo>
                  <a:lnTo>
                    <a:pt x="3162" y="2231"/>
                  </a:lnTo>
                  <a:cubicBezTo>
                    <a:pt x="3131" y="2231"/>
                    <a:pt x="3131" y="2231"/>
                    <a:pt x="3162" y="2261"/>
                  </a:cubicBezTo>
                  <a:lnTo>
                    <a:pt x="3101" y="2261"/>
                  </a:lnTo>
                  <a:cubicBezTo>
                    <a:pt x="3086" y="2246"/>
                    <a:pt x="3071" y="2238"/>
                    <a:pt x="3063" y="2238"/>
                  </a:cubicBezTo>
                  <a:cubicBezTo>
                    <a:pt x="3055" y="2238"/>
                    <a:pt x="3055" y="2246"/>
                    <a:pt x="3071" y="2261"/>
                  </a:cubicBezTo>
                  <a:cubicBezTo>
                    <a:pt x="3071" y="2292"/>
                    <a:pt x="3071" y="2322"/>
                    <a:pt x="3071" y="2322"/>
                  </a:cubicBezTo>
                  <a:cubicBezTo>
                    <a:pt x="3071" y="2352"/>
                    <a:pt x="3071" y="2352"/>
                    <a:pt x="3101" y="2383"/>
                  </a:cubicBezTo>
                  <a:cubicBezTo>
                    <a:pt x="3101" y="2383"/>
                    <a:pt x="3131" y="2413"/>
                    <a:pt x="3131" y="2413"/>
                  </a:cubicBezTo>
                  <a:cubicBezTo>
                    <a:pt x="3101" y="2383"/>
                    <a:pt x="3101" y="2383"/>
                    <a:pt x="3071" y="2383"/>
                  </a:cubicBezTo>
                  <a:lnTo>
                    <a:pt x="3010" y="2383"/>
                  </a:lnTo>
                  <a:cubicBezTo>
                    <a:pt x="3010" y="2413"/>
                    <a:pt x="3010" y="2413"/>
                    <a:pt x="3010" y="2413"/>
                  </a:cubicBezTo>
                  <a:cubicBezTo>
                    <a:pt x="2949" y="2444"/>
                    <a:pt x="2949" y="2444"/>
                    <a:pt x="2979" y="2444"/>
                  </a:cubicBezTo>
                  <a:lnTo>
                    <a:pt x="2979" y="2474"/>
                  </a:lnTo>
                  <a:cubicBezTo>
                    <a:pt x="2975" y="2470"/>
                    <a:pt x="2970" y="2468"/>
                    <a:pt x="2964" y="2468"/>
                  </a:cubicBezTo>
                  <a:cubicBezTo>
                    <a:pt x="2927" y="2468"/>
                    <a:pt x="2866" y="2539"/>
                    <a:pt x="2919" y="2565"/>
                  </a:cubicBezTo>
                  <a:lnTo>
                    <a:pt x="2888" y="2565"/>
                  </a:lnTo>
                  <a:cubicBezTo>
                    <a:pt x="2873" y="2550"/>
                    <a:pt x="2865" y="2542"/>
                    <a:pt x="2858" y="2542"/>
                  </a:cubicBezTo>
                  <a:cubicBezTo>
                    <a:pt x="2850" y="2542"/>
                    <a:pt x="2843" y="2550"/>
                    <a:pt x="2827" y="2565"/>
                  </a:cubicBezTo>
                  <a:cubicBezTo>
                    <a:pt x="2827" y="2565"/>
                    <a:pt x="2827" y="2596"/>
                    <a:pt x="2797" y="2626"/>
                  </a:cubicBezTo>
                  <a:cubicBezTo>
                    <a:pt x="2797" y="2656"/>
                    <a:pt x="2767" y="2687"/>
                    <a:pt x="2797" y="2717"/>
                  </a:cubicBezTo>
                  <a:cubicBezTo>
                    <a:pt x="2767" y="2717"/>
                    <a:pt x="2767" y="2717"/>
                    <a:pt x="2767" y="2687"/>
                  </a:cubicBezTo>
                  <a:cubicBezTo>
                    <a:pt x="2757" y="2677"/>
                    <a:pt x="2750" y="2673"/>
                    <a:pt x="2745" y="2673"/>
                  </a:cubicBezTo>
                  <a:cubicBezTo>
                    <a:pt x="2736" y="2673"/>
                    <a:pt x="2736" y="2687"/>
                    <a:pt x="2736" y="2687"/>
                  </a:cubicBezTo>
                  <a:cubicBezTo>
                    <a:pt x="2706" y="2687"/>
                    <a:pt x="2736" y="2717"/>
                    <a:pt x="2767" y="2717"/>
                  </a:cubicBezTo>
                  <a:cubicBezTo>
                    <a:pt x="2797" y="2748"/>
                    <a:pt x="2767" y="2748"/>
                    <a:pt x="2736" y="2748"/>
                  </a:cubicBezTo>
                  <a:cubicBezTo>
                    <a:pt x="2706" y="2748"/>
                    <a:pt x="2675" y="2778"/>
                    <a:pt x="2675" y="2808"/>
                  </a:cubicBezTo>
                  <a:cubicBezTo>
                    <a:pt x="2675" y="2808"/>
                    <a:pt x="2675" y="2822"/>
                    <a:pt x="2666" y="2822"/>
                  </a:cubicBezTo>
                  <a:cubicBezTo>
                    <a:pt x="2662" y="2822"/>
                    <a:pt x="2655" y="2818"/>
                    <a:pt x="2645" y="2808"/>
                  </a:cubicBezTo>
                  <a:cubicBezTo>
                    <a:pt x="2630" y="2808"/>
                    <a:pt x="2615" y="2801"/>
                    <a:pt x="2607" y="2801"/>
                  </a:cubicBezTo>
                  <a:cubicBezTo>
                    <a:pt x="2600" y="2801"/>
                    <a:pt x="2600" y="2808"/>
                    <a:pt x="2615" y="2839"/>
                  </a:cubicBezTo>
                  <a:cubicBezTo>
                    <a:pt x="2615" y="2854"/>
                    <a:pt x="2615" y="2862"/>
                    <a:pt x="2611" y="2862"/>
                  </a:cubicBezTo>
                  <a:cubicBezTo>
                    <a:pt x="2607" y="2862"/>
                    <a:pt x="2600" y="2854"/>
                    <a:pt x="2584" y="2839"/>
                  </a:cubicBezTo>
                  <a:cubicBezTo>
                    <a:pt x="2584" y="2900"/>
                    <a:pt x="2554" y="2900"/>
                    <a:pt x="2524" y="2900"/>
                  </a:cubicBezTo>
                  <a:cubicBezTo>
                    <a:pt x="2524" y="2900"/>
                    <a:pt x="2524" y="2930"/>
                    <a:pt x="2524" y="2930"/>
                  </a:cubicBezTo>
                  <a:cubicBezTo>
                    <a:pt x="2535" y="2941"/>
                    <a:pt x="2538" y="2948"/>
                    <a:pt x="2538" y="2953"/>
                  </a:cubicBezTo>
                  <a:lnTo>
                    <a:pt x="2538" y="2953"/>
                  </a:lnTo>
                  <a:cubicBezTo>
                    <a:pt x="2518" y="2943"/>
                    <a:pt x="2508" y="2938"/>
                    <a:pt x="2505" y="2938"/>
                  </a:cubicBezTo>
                  <a:cubicBezTo>
                    <a:pt x="2501" y="2938"/>
                    <a:pt x="2508" y="2945"/>
                    <a:pt x="2524" y="2960"/>
                  </a:cubicBezTo>
                  <a:cubicBezTo>
                    <a:pt x="2554" y="2991"/>
                    <a:pt x="2554" y="2991"/>
                    <a:pt x="2524" y="2991"/>
                  </a:cubicBezTo>
                  <a:cubicBezTo>
                    <a:pt x="2493" y="2960"/>
                    <a:pt x="2493" y="2960"/>
                    <a:pt x="2493" y="2960"/>
                  </a:cubicBezTo>
                  <a:cubicBezTo>
                    <a:pt x="2493" y="2960"/>
                    <a:pt x="2463" y="3021"/>
                    <a:pt x="2432" y="3052"/>
                  </a:cubicBezTo>
                  <a:cubicBezTo>
                    <a:pt x="2341" y="3112"/>
                    <a:pt x="2311" y="3112"/>
                    <a:pt x="2341" y="3143"/>
                  </a:cubicBezTo>
                  <a:cubicBezTo>
                    <a:pt x="2341" y="3158"/>
                    <a:pt x="2341" y="3166"/>
                    <a:pt x="2337" y="3166"/>
                  </a:cubicBezTo>
                  <a:cubicBezTo>
                    <a:pt x="2334" y="3166"/>
                    <a:pt x="2326" y="3158"/>
                    <a:pt x="2311" y="3143"/>
                  </a:cubicBezTo>
                  <a:lnTo>
                    <a:pt x="2280" y="3143"/>
                  </a:lnTo>
                  <a:cubicBezTo>
                    <a:pt x="2280" y="3143"/>
                    <a:pt x="2250" y="3143"/>
                    <a:pt x="2250" y="3112"/>
                  </a:cubicBezTo>
                  <a:cubicBezTo>
                    <a:pt x="2250" y="3143"/>
                    <a:pt x="2250" y="3143"/>
                    <a:pt x="2250" y="3173"/>
                  </a:cubicBezTo>
                  <a:cubicBezTo>
                    <a:pt x="2235" y="3158"/>
                    <a:pt x="2227" y="3150"/>
                    <a:pt x="2223" y="3150"/>
                  </a:cubicBezTo>
                  <a:cubicBezTo>
                    <a:pt x="2220" y="3150"/>
                    <a:pt x="2220" y="3158"/>
                    <a:pt x="2220" y="3173"/>
                  </a:cubicBezTo>
                  <a:cubicBezTo>
                    <a:pt x="2208" y="3162"/>
                    <a:pt x="2197" y="3155"/>
                    <a:pt x="2189" y="3150"/>
                  </a:cubicBezTo>
                  <a:lnTo>
                    <a:pt x="2189" y="3150"/>
                  </a:lnTo>
                  <a:cubicBezTo>
                    <a:pt x="2184" y="3178"/>
                    <a:pt x="2159" y="3206"/>
                    <a:pt x="2159" y="3234"/>
                  </a:cubicBezTo>
                  <a:cubicBezTo>
                    <a:pt x="2159" y="3234"/>
                    <a:pt x="2159" y="3234"/>
                    <a:pt x="2128" y="3204"/>
                  </a:cubicBezTo>
                  <a:cubicBezTo>
                    <a:pt x="2128" y="3198"/>
                    <a:pt x="2127" y="3195"/>
                    <a:pt x="2125" y="3195"/>
                  </a:cubicBezTo>
                  <a:cubicBezTo>
                    <a:pt x="2117" y="3195"/>
                    <a:pt x="2092" y="3240"/>
                    <a:pt x="2068" y="3264"/>
                  </a:cubicBezTo>
                  <a:cubicBezTo>
                    <a:pt x="2068" y="3234"/>
                    <a:pt x="2037" y="3234"/>
                    <a:pt x="2037" y="3234"/>
                  </a:cubicBezTo>
                  <a:cubicBezTo>
                    <a:pt x="2037" y="3243"/>
                    <a:pt x="2037" y="3246"/>
                    <a:pt x="2036" y="3246"/>
                  </a:cubicBezTo>
                  <a:cubicBezTo>
                    <a:pt x="2035" y="3246"/>
                    <a:pt x="2028" y="3225"/>
                    <a:pt x="2007" y="3204"/>
                  </a:cubicBezTo>
                  <a:cubicBezTo>
                    <a:pt x="2007" y="3173"/>
                    <a:pt x="2007" y="3173"/>
                    <a:pt x="2007" y="3173"/>
                  </a:cubicBezTo>
                  <a:cubicBezTo>
                    <a:pt x="2007" y="3204"/>
                    <a:pt x="1946" y="3234"/>
                    <a:pt x="1916" y="3234"/>
                  </a:cubicBezTo>
                  <a:cubicBezTo>
                    <a:pt x="1885" y="3234"/>
                    <a:pt x="1855" y="3264"/>
                    <a:pt x="1855" y="3325"/>
                  </a:cubicBezTo>
                  <a:cubicBezTo>
                    <a:pt x="1824" y="3295"/>
                    <a:pt x="1824" y="3234"/>
                    <a:pt x="1824" y="3234"/>
                  </a:cubicBezTo>
                  <a:cubicBezTo>
                    <a:pt x="1794" y="3234"/>
                    <a:pt x="1824" y="3264"/>
                    <a:pt x="1824" y="3295"/>
                  </a:cubicBezTo>
                  <a:cubicBezTo>
                    <a:pt x="1824" y="3325"/>
                    <a:pt x="1794" y="3325"/>
                    <a:pt x="1794" y="3325"/>
                  </a:cubicBezTo>
                  <a:cubicBezTo>
                    <a:pt x="1779" y="3310"/>
                    <a:pt x="1771" y="3302"/>
                    <a:pt x="1764" y="3302"/>
                  </a:cubicBezTo>
                  <a:cubicBezTo>
                    <a:pt x="1756" y="3302"/>
                    <a:pt x="1748" y="3310"/>
                    <a:pt x="1733" y="3325"/>
                  </a:cubicBezTo>
                  <a:cubicBezTo>
                    <a:pt x="1733" y="3325"/>
                    <a:pt x="1733" y="3325"/>
                    <a:pt x="1703" y="3295"/>
                  </a:cubicBezTo>
                  <a:cubicBezTo>
                    <a:pt x="1703" y="3295"/>
                    <a:pt x="1703" y="3295"/>
                    <a:pt x="1703" y="3325"/>
                  </a:cubicBezTo>
                  <a:cubicBezTo>
                    <a:pt x="1703" y="3340"/>
                    <a:pt x="1695" y="3348"/>
                    <a:pt x="1688" y="3348"/>
                  </a:cubicBezTo>
                  <a:cubicBezTo>
                    <a:pt x="1680" y="3348"/>
                    <a:pt x="1672" y="3340"/>
                    <a:pt x="1672" y="3325"/>
                  </a:cubicBezTo>
                  <a:cubicBezTo>
                    <a:pt x="1672" y="3289"/>
                    <a:pt x="1662" y="3275"/>
                    <a:pt x="1653" y="3275"/>
                  </a:cubicBezTo>
                  <a:cubicBezTo>
                    <a:pt x="1647" y="3275"/>
                    <a:pt x="1642" y="3282"/>
                    <a:pt x="1642" y="3295"/>
                  </a:cubicBezTo>
                  <a:cubicBezTo>
                    <a:pt x="1642" y="3325"/>
                    <a:pt x="1612" y="3325"/>
                    <a:pt x="1612" y="3325"/>
                  </a:cubicBezTo>
                  <a:cubicBezTo>
                    <a:pt x="1612" y="3325"/>
                    <a:pt x="1598" y="3312"/>
                    <a:pt x="1589" y="3312"/>
                  </a:cubicBezTo>
                  <a:cubicBezTo>
                    <a:pt x="1585" y="3312"/>
                    <a:pt x="1581" y="3315"/>
                    <a:pt x="1581" y="3325"/>
                  </a:cubicBezTo>
                  <a:lnTo>
                    <a:pt x="1551" y="3325"/>
                  </a:lnTo>
                  <a:cubicBezTo>
                    <a:pt x="1551" y="3325"/>
                    <a:pt x="1551" y="3295"/>
                    <a:pt x="1551" y="3295"/>
                  </a:cubicBezTo>
                  <a:lnTo>
                    <a:pt x="1551" y="3264"/>
                  </a:lnTo>
                  <a:cubicBezTo>
                    <a:pt x="1551" y="3264"/>
                    <a:pt x="1520" y="3264"/>
                    <a:pt x="1520" y="3295"/>
                  </a:cubicBezTo>
                  <a:cubicBezTo>
                    <a:pt x="1505" y="3325"/>
                    <a:pt x="1498" y="3340"/>
                    <a:pt x="1494" y="3340"/>
                  </a:cubicBezTo>
                  <a:cubicBezTo>
                    <a:pt x="1490" y="3340"/>
                    <a:pt x="1490" y="3325"/>
                    <a:pt x="1490" y="3295"/>
                  </a:cubicBezTo>
                  <a:cubicBezTo>
                    <a:pt x="1490" y="3284"/>
                    <a:pt x="1490" y="3272"/>
                    <a:pt x="1490" y="3264"/>
                  </a:cubicBezTo>
                  <a:cubicBezTo>
                    <a:pt x="1477" y="3290"/>
                    <a:pt x="1470" y="3299"/>
                    <a:pt x="1466" y="3299"/>
                  </a:cubicBezTo>
                  <a:cubicBezTo>
                    <a:pt x="1460" y="3299"/>
                    <a:pt x="1460" y="3282"/>
                    <a:pt x="1460" y="3264"/>
                  </a:cubicBezTo>
                  <a:cubicBezTo>
                    <a:pt x="1475" y="3234"/>
                    <a:pt x="1482" y="3219"/>
                    <a:pt x="1479" y="3219"/>
                  </a:cubicBezTo>
                  <a:cubicBezTo>
                    <a:pt x="1475" y="3219"/>
                    <a:pt x="1460" y="3234"/>
                    <a:pt x="1429" y="3264"/>
                  </a:cubicBezTo>
                  <a:lnTo>
                    <a:pt x="1338" y="3264"/>
                  </a:lnTo>
                  <a:cubicBezTo>
                    <a:pt x="1277" y="3264"/>
                    <a:pt x="1277" y="3234"/>
                    <a:pt x="1277" y="3204"/>
                  </a:cubicBezTo>
                  <a:cubicBezTo>
                    <a:pt x="1295" y="3168"/>
                    <a:pt x="1292" y="3153"/>
                    <a:pt x="1286" y="3153"/>
                  </a:cubicBezTo>
                  <a:cubicBezTo>
                    <a:pt x="1283" y="3153"/>
                    <a:pt x="1277" y="3161"/>
                    <a:pt x="1277" y="3173"/>
                  </a:cubicBezTo>
                  <a:cubicBezTo>
                    <a:pt x="1277" y="3234"/>
                    <a:pt x="1247" y="3234"/>
                    <a:pt x="1217" y="3234"/>
                  </a:cubicBezTo>
                  <a:cubicBezTo>
                    <a:pt x="1217" y="3208"/>
                    <a:pt x="1211" y="3199"/>
                    <a:pt x="1203" y="3199"/>
                  </a:cubicBezTo>
                  <a:cubicBezTo>
                    <a:pt x="1191" y="3199"/>
                    <a:pt x="1173" y="3216"/>
                    <a:pt x="1156" y="3234"/>
                  </a:cubicBezTo>
                  <a:lnTo>
                    <a:pt x="1186" y="3234"/>
                  </a:lnTo>
                  <a:cubicBezTo>
                    <a:pt x="1168" y="3270"/>
                    <a:pt x="1161" y="3284"/>
                    <a:pt x="1152" y="3284"/>
                  </a:cubicBezTo>
                  <a:cubicBezTo>
                    <a:pt x="1145" y="3284"/>
                    <a:pt x="1138" y="3277"/>
                    <a:pt x="1125" y="3264"/>
                  </a:cubicBezTo>
                  <a:lnTo>
                    <a:pt x="1095" y="3264"/>
                  </a:lnTo>
                  <a:cubicBezTo>
                    <a:pt x="1095" y="3264"/>
                    <a:pt x="1095" y="3264"/>
                    <a:pt x="1095" y="3234"/>
                  </a:cubicBezTo>
                  <a:lnTo>
                    <a:pt x="1125" y="3234"/>
                  </a:lnTo>
                  <a:lnTo>
                    <a:pt x="1125" y="3264"/>
                  </a:lnTo>
                  <a:cubicBezTo>
                    <a:pt x="1125" y="3234"/>
                    <a:pt x="1125" y="3234"/>
                    <a:pt x="1156" y="3204"/>
                  </a:cubicBezTo>
                  <a:cubicBezTo>
                    <a:pt x="1156" y="3173"/>
                    <a:pt x="1156" y="3143"/>
                    <a:pt x="1156" y="3112"/>
                  </a:cubicBezTo>
                  <a:cubicBezTo>
                    <a:pt x="1156" y="3112"/>
                    <a:pt x="1125" y="3112"/>
                    <a:pt x="1125" y="3143"/>
                  </a:cubicBezTo>
                  <a:cubicBezTo>
                    <a:pt x="1125" y="3173"/>
                    <a:pt x="1125" y="3173"/>
                    <a:pt x="1095" y="3173"/>
                  </a:cubicBezTo>
                  <a:lnTo>
                    <a:pt x="1065" y="3173"/>
                  </a:lnTo>
                  <a:cubicBezTo>
                    <a:pt x="1065" y="3204"/>
                    <a:pt x="1034" y="3204"/>
                    <a:pt x="1034" y="3204"/>
                  </a:cubicBezTo>
                  <a:cubicBezTo>
                    <a:pt x="1034" y="3173"/>
                    <a:pt x="1004" y="3143"/>
                    <a:pt x="1004" y="3143"/>
                  </a:cubicBezTo>
                  <a:lnTo>
                    <a:pt x="1034" y="3143"/>
                  </a:lnTo>
                  <a:cubicBezTo>
                    <a:pt x="1034" y="3112"/>
                    <a:pt x="1065" y="3082"/>
                    <a:pt x="1065" y="3082"/>
                  </a:cubicBezTo>
                  <a:lnTo>
                    <a:pt x="1034" y="3082"/>
                  </a:lnTo>
                  <a:cubicBezTo>
                    <a:pt x="1031" y="3085"/>
                    <a:pt x="1027" y="3086"/>
                    <a:pt x="1022" y="3086"/>
                  </a:cubicBezTo>
                  <a:cubicBezTo>
                    <a:pt x="972" y="3086"/>
                    <a:pt x="819" y="2960"/>
                    <a:pt x="791" y="2960"/>
                  </a:cubicBezTo>
                  <a:cubicBezTo>
                    <a:pt x="791" y="2925"/>
                    <a:pt x="791" y="2910"/>
                    <a:pt x="785" y="2910"/>
                  </a:cubicBezTo>
                  <a:cubicBezTo>
                    <a:pt x="781" y="2910"/>
                    <a:pt x="773" y="2917"/>
                    <a:pt x="761" y="2930"/>
                  </a:cubicBezTo>
                  <a:cubicBezTo>
                    <a:pt x="730" y="2930"/>
                    <a:pt x="700" y="2900"/>
                    <a:pt x="669" y="2839"/>
                  </a:cubicBezTo>
                  <a:cubicBezTo>
                    <a:pt x="620" y="2814"/>
                    <a:pt x="591" y="2770"/>
                    <a:pt x="565" y="2770"/>
                  </a:cubicBezTo>
                  <a:cubicBezTo>
                    <a:pt x="559" y="2770"/>
                    <a:pt x="554" y="2772"/>
                    <a:pt x="548" y="2778"/>
                  </a:cubicBezTo>
                  <a:cubicBezTo>
                    <a:pt x="548" y="2778"/>
                    <a:pt x="548" y="2748"/>
                    <a:pt x="548" y="2748"/>
                  </a:cubicBezTo>
                  <a:cubicBezTo>
                    <a:pt x="517" y="2717"/>
                    <a:pt x="487" y="2717"/>
                    <a:pt x="487" y="2717"/>
                  </a:cubicBezTo>
                  <a:cubicBezTo>
                    <a:pt x="457" y="2717"/>
                    <a:pt x="457" y="2717"/>
                    <a:pt x="487" y="2687"/>
                  </a:cubicBezTo>
                  <a:cubicBezTo>
                    <a:pt x="517" y="2687"/>
                    <a:pt x="548" y="2656"/>
                    <a:pt x="548" y="2656"/>
                  </a:cubicBezTo>
                  <a:cubicBezTo>
                    <a:pt x="538" y="2646"/>
                    <a:pt x="528" y="2643"/>
                    <a:pt x="519" y="2643"/>
                  </a:cubicBezTo>
                  <a:cubicBezTo>
                    <a:pt x="501" y="2643"/>
                    <a:pt x="487" y="2656"/>
                    <a:pt x="487" y="2656"/>
                  </a:cubicBezTo>
                  <a:cubicBezTo>
                    <a:pt x="457" y="2687"/>
                    <a:pt x="457" y="2687"/>
                    <a:pt x="457" y="2687"/>
                  </a:cubicBezTo>
                  <a:cubicBezTo>
                    <a:pt x="426" y="2656"/>
                    <a:pt x="426" y="2656"/>
                    <a:pt x="457" y="2656"/>
                  </a:cubicBezTo>
                  <a:cubicBezTo>
                    <a:pt x="487" y="2626"/>
                    <a:pt x="517" y="2626"/>
                    <a:pt x="517" y="2626"/>
                  </a:cubicBezTo>
                  <a:lnTo>
                    <a:pt x="487" y="2626"/>
                  </a:lnTo>
                  <a:cubicBezTo>
                    <a:pt x="487" y="2596"/>
                    <a:pt x="487" y="2596"/>
                    <a:pt x="517" y="2596"/>
                  </a:cubicBezTo>
                  <a:cubicBezTo>
                    <a:pt x="560" y="2574"/>
                    <a:pt x="573" y="2553"/>
                    <a:pt x="555" y="2553"/>
                  </a:cubicBezTo>
                  <a:cubicBezTo>
                    <a:pt x="548" y="2553"/>
                    <a:pt x="535" y="2556"/>
                    <a:pt x="517" y="2565"/>
                  </a:cubicBezTo>
                  <a:lnTo>
                    <a:pt x="487" y="2565"/>
                  </a:lnTo>
                  <a:cubicBezTo>
                    <a:pt x="548" y="2535"/>
                    <a:pt x="487" y="2535"/>
                    <a:pt x="457" y="2535"/>
                  </a:cubicBezTo>
                  <a:cubicBezTo>
                    <a:pt x="478" y="2513"/>
                    <a:pt x="484" y="2492"/>
                    <a:pt x="465" y="2492"/>
                  </a:cubicBezTo>
                  <a:cubicBezTo>
                    <a:pt x="457" y="2492"/>
                    <a:pt x="444" y="2496"/>
                    <a:pt x="426" y="2504"/>
                  </a:cubicBezTo>
                  <a:cubicBezTo>
                    <a:pt x="396" y="2504"/>
                    <a:pt x="396" y="2504"/>
                    <a:pt x="426" y="2474"/>
                  </a:cubicBezTo>
                  <a:cubicBezTo>
                    <a:pt x="457" y="2474"/>
                    <a:pt x="457" y="2444"/>
                    <a:pt x="426" y="2444"/>
                  </a:cubicBezTo>
                  <a:cubicBezTo>
                    <a:pt x="396" y="2444"/>
                    <a:pt x="396" y="2352"/>
                    <a:pt x="365" y="2261"/>
                  </a:cubicBezTo>
                  <a:cubicBezTo>
                    <a:pt x="365" y="2170"/>
                    <a:pt x="365" y="2109"/>
                    <a:pt x="335" y="2109"/>
                  </a:cubicBezTo>
                  <a:cubicBezTo>
                    <a:pt x="365" y="2079"/>
                    <a:pt x="365" y="2079"/>
                    <a:pt x="305" y="2079"/>
                  </a:cubicBezTo>
                  <a:cubicBezTo>
                    <a:pt x="335" y="2079"/>
                    <a:pt x="335" y="2048"/>
                    <a:pt x="335" y="1988"/>
                  </a:cubicBezTo>
                  <a:cubicBezTo>
                    <a:pt x="335" y="1957"/>
                    <a:pt x="365" y="1927"/>
                    <a:pt x="335" y="1927"/>
                  </a:cubicBezTo>
                  <a:cubicBezTo>
                    <a:pt x="396" y="1927"/>
                    <a:pt x="426" y="1866"/>
                    <a:pt x="365" y="1836"/>
                  </a:cubicBezTo>
                  <a:cubicBezTo>
                    <a:pt x="365" y="1836"/>
                    <a:pt x="365" y="1822"/>
                    <a:pt x="374" y="1822"/>
                  </a:cubicBezTo>
                  <a:cubicBezTo>
                    <a:pt x="379" y="1822"/>
                    <a:pt x="386" y="1826"/>
                    <a:pt x="396" y="1836"/>
                  </a:cubicBezTo>
                  <a:cubicBezTo>
                    <a:pt x="396" y="1805"/>
                    <a:pt x="396" y="1805"/>
                    <a:pt x="365" y="1775"/>
                  </a:cubicBezTo>
                  <a:cubicBezTo>
                    <a:pt x="365" y="1745"/>
                    <a:pt x="396" y="1714"/>
                    <a:pt x="396" y="1684"/>
                  </a:cubicBezTo>
                  <a:cubicBezTo>
                    <a:pt x="396" y="1684"/>
                    <a:pt x="365" y="1653"/>
                    <a:pt x="365" y="1653"/>
                  </a:cubicBezTo>
                  <a:cubicBezTo>
                    <a:pt x="365" y="1641"/>
                    <a:pt x="370" y="1634"/>
                    <a:pt x="374" y="1629"/>
                  </a:cubicBezTo>
                  <a:lnTo>
                    <a:pt x="374" y="1629"/>
                  </a:lnTo>
                  <a:cubicBezTo>
                    <a:pt x="377" y="1630"/>
                    <a:pt x="380" y="1631"/>
                    <a:pt x="382" y="1631"/>
                  </a:cubicBezTo>
                  <a:cubicBezTo>
                    <a:pt x="407" y="1631"/>
                    <a:pt x="432" y="1581"/>
                    <a:pt x="457" y="1532"/>
                  </a:cubicBezTo>
                  <a:cubicBezTo>
                    <a:pt x="487" y="1471"/>
                    <a:pt x="517" y="1410"/>
                    <a:pt x="548" y="1410"/>
                  </a:cubicBezTo>
                  <a:cubicBezTo>
                    <a:pt x="548" y="1410"/>
                    <a:pt x="548" y="1410"/>
                    <a:pt x="517" y="1380"/>
                  </a:cubicBezTo>
                  <a:cubicBezTo>
                    <a:pt x="487" y="1349"/>
                    <a:pt x="487" y="1319"/>
                    <a:pt x="517" y="1319"/>
                  </a:cubicBezTo>
                  <a:cubicBezTo>
                    <a:pt x="535" y="1328"/>
                    <a:pt x="550" y="1332"/>
                    <a:pt x="561" y="1332"/>
                  </a:cubicBezTo>
                  <a:cubicBezTo>
                    <a:pt x="588" y="1332"/>
                    <a:pt x="591" y="1310"/>
                    <a:pt x="548" y="1289"/>
                  </a:cubicBezTo>
                  <a:lnTo>
                    <a:pt x="578" y="1289"/>
                  </a:lnTo>
                  <a:cubicBezTo>
                    <a:pt x="594" y="1297"/>
                    <a:pt x="606" y="1301"/>
                    <a:pt x="614" y="1301"/>
                  </a:cubicBezTo>
                  <a:cubicBezTo>
                    <a:pt x="635" y="1301"/>
                    <a:pt x="623" y="1272"/>
                    <a:pt x="578" y="1228"/>
                  </a:cubicBezTo>
                  <a:cubicBezTo>
                    <a:pt x="598" y="1228"/>
                    <a:pt x="619" y="1241"/>
                    <a:pt x="630" y="1241"/>
                  </a:cubicBezTo>
                  <a:cubicBezTo>
                    <a:pt x="636" y="1241"/>
                    <a:pt x="639" y="1238"/>
                    <a:pt x="639" y="1228"/>
                  </a:cubicBezTo>
                  <a:cubicBezTo>
                    <a:pt x="639" y="1228"/>
                    <a:pt x="639" y="1228"/>
                    <a:pt x="700" y="1258"/>
                  </a:cubicBezTo>
                  <a:cubicBezTo>
                    <a:pt x="700" y="1258"/>
                    <a:pt x="730" y="1289"/>
                    <a:pt x="730" y="1289"/>
                  </a:cubicBezTo>
                  <a:cubicBezTo>
                    <a:pt x="761" y="1289"/>
                    <a:pt x="730" y="1258"/>
                    <a:pt x="700" y="1228"/>
                  </a:cubicBezTo>
                  <a:cubicBezTo>
                    <a:pt x="700" y="1228"/>
                    <a:pt x="730" y="1228"/>
                    <a:pt x="700" y="1197"/>
                  </a:cubicBezTo>
                  <a:cubicBezTo>
                    <a:pt x="669" y="1167"/>
                    <a:pt x="669" y="1167"/>
                    <a:pt x="700" y="1167"/>
                  </a:cubicBezTo>
                  <a:cubicBezTo>
                    <a:pt x="700" y="1167"/>
                    <a:pt x="700" y="1167"/>
                    <a:pt x="669" y="1137"/>
                  </a:cubicBezTo>
                  <a:cubicBezTo>
                    <a:pt x="639" y="1137"/>
                    <a:pt x="609" y="1106"/>
                    <a:pt x="639" y="1106"/>
                  </a:cubicBezTo>
                  <a:lnTo>
                    <a:pt x="609" y="1076"/>
                  </a:lnTo>
                  <a:lnTo>
                    <a:pt x="609" y="1076"/>
                  </a:lnTo>
                  <a:cubicBezTo>
                    <a:pt x="609" y="1076"/>
                    <a:pt x="636" y="1089"/>
                    <a:pt x="645" y="1089"/>
                  </a:cubicBezTo>
                  <a:cubicBezTo>
                    <a:pt x="649" y="1089"/>
                    <a:pt x="649" y="1086"/>
                    <a:pt x="639" y="1076"/>
                  </a:cubicBezTo>
                  <a:lnTo>
                    <a:pt x="669" y="1076"/>
                  </a:lnTo>
                  <a:cubicBezTo>
                    <a:pt x="711" y="1117"/>
                    <a:pt x="733" y="1133"/>
                    <a:pt x="740" y="1133"/>
                  </a:cubicBezTo>
                  <a:cubicBezTo>
                    <a:pt x="748" y="1133"/>
                    <a:pt x="733" y="1109"/>
                    <a:pt x="700" y="1076"/>
                  </a:cubicBezTo>
                  <a:cubicBezTo>
                    <a:pt x="687" y="1063"/>
                    <a:pt x="677" y="1053"/>
                    <a:pt x="669" y="1045"/>
                  </a:cubicBezTo>
                  <a:lnTo>
                    <a:pt x="669" y="1045"/>
                  </a:lnTo>
                  <a:cubicBezTo>
                    <a:pt x="730" y="1076"/>
                    <a:pt x="730" y="1076"/>
                    <a:pt x="730" y="1076"/>
                  </a:cubicBezTo>
                  <a:lnTo>
                    <a:pt x="761" y="1076"/>
                  </a:lnTo>
                  <a:cubicBezTo>
                    <a:pt x="791" y="1106"/>
                    <a:pt x="821" y="1106"/>
                    <a:pt x="821" y="1106"/>
                  </a:cubicBezTo>
                  <a:cubicBezTo>
                    <a:pt x="821" y="1106"/>
                    <a:pt x="821" y="1106"/>
                    <a:pt x="821" y="1076"/>
                  </a:cubicBezTo>
                  <a:cubicBezTo>
                    <a:pt x="801" y="1076"/>
                    <a:pt x="794" y="1062"/>
                    <a:pt x="810" y="1062"/>
                  </a:cubicBezTo>
                  <a:cubicBezTo>
                    <a:pt x="811" y="1062"/>
                    <a:pt x="813" y="1062"/>
                    <a:pt x="815" y="1063"/>
                  </a:cubicBezTo>
                  <a:lnTo>
                    <a:pt x="815" y="1063"/>
                  </a:lnTo>
                  <a:cubicBezTo>
                    <a:pt x="802" y="1037"/>
                    <a:pt x="797" y="1025"/>
                    <a:pt x="805" y="1025"/>
                  </a:cubicBezTo>
                  <a:cubicBezTo>
                    <a:pt x="812" y="1025"/>
                    <a:pt x="827" y="1033"/>
                    <a:pt x="852" y="1045"/>
                  </a:cubicBezTo>
                  <a:lnTo>
                    <a:pt x="852" y="1015"/>
                  </a:lnTo>
                  <a:cubicBezTo>
                    <a:pt x="882" y="1015"/>
                    <a:pt x="852" y="985"/>
                    <a:pt x="821" y="985"/>
                  </a:cubicBezTo>
                  <a:cubicBezTo>
                    <a:pt x="791" y="954"/>
                    <a:pt x="791" y="954"/>
                    <a:pt x="821" y="954"/>
                  </a:cubicBezTo>
                  <a:cubicBezTo>
                    <a:pt x="852" y="954"/>
                    <a:pt x="852" y="985"/>
                    <a:pt x="852" y="985"/>
                  </a:cubicBezTo>
                  <a:cubicBezTo>
                    <a:pt x="862" y="995"/>
                    <a:pt x="869" y="998"/>
                    <a:pt x="873" y="998"/>
                  </a:cubicBezTo>
                  <a:cubicBezTo>
                    <a:pt x="882" y="998"/>
                    <a:pt x="882" y="985"/>
                    <a:pt x="882" y="985"/>
                  </a:cubicBezTo>
                  <a:cubicBezTo>
                    <a:pt x="913" y="985"/>
                    <a:pt x="913" y="954"/>
                    <a:pt x="882" y="954"/>
                  </a:cubicBezTo>
                  <a:lnTo>
                    <a:pt x="973" y="954"/>
                  </a:lnTo>
                  <a:cubicBezTo>
                    <a:pt x="1004" y="954"/>
                    <a:pt x="973" y="893"/>
                    <a:pt x="913" y="863"/>
                  </a:cubicBezTo>
                  <a:cubicBezTo>
                    <a:pt x="913" y="863"/>
                    <a:pt x="913" y="833"/>
                    <a:pt x="913" y="833"/>
                  </a:cubicBezTo>
                  <a:lnTo>
                    <a:pt x="913" y="833"/>
                  </a:lnTo>
                  <a:lnTo>
                    <a:pt x="943" y="863"/>
                  </a:lnTo>
                  <a:cubicBezTo>
                    <a:pt x="973" y="893"/>
                    <a:pt x="996" y="909"/>
                    <a:pt x="1004" y="909"/>
                  </a:cubicBezTo>
                  <a:cubicBezTo>
                    <a:pt x="1011" y="909"/>
                    <a:pt x="1004" y="893"/>
                    <a:pt x="973" y="863"/>
                  </a:cubicBezTo>
                  <a:lnTo>
                    <a:pt x="1004" y="863"/>
                  </a:lnTo>
                  <a:cubicBezTo>
                    <a:pt x="1034" y="833"/>
                    <a:pt x="973" y="802"/>
                    <a:pt x="973" y="772"/>
                  </a:cubicBezTo>
                  <a:cubicBezTo>
                    <a:pt x="943" y="741"/>
                    <a:pt x="943" y="741"/>
                    <a:pt x="943" y="741"/>
                  </a:cubicBezTo>
                  <a:lnTo>
                    <a:pt x="973" y="741"/>
                  </a:lnTo>
                  <a:cubicBezTo>
                    <a:pt x="999" y="767"/>
                    <a:pt x="1014" y="777"/>
                    <a:pt x="1020" y="777"/>
                  </a:cubicBezTo>
                  <a:cubicBezTo>
                    <a:pt x="1029" y="777"/>
                    <a:pt x="1021" y="759"/>
                    <a:pt x="1004" y="741"/>
                  </a:cubicBezTo>
                  <a:lnTo>
                    <a:pt x="1034" y="741"/>
                  </a:lnTo>
                  <a:cubicBezTo>
                    <a:pt x="1034" y="757"/>
                    <a:pt x="1042" y="764"/>
                    <a:pt x="1053" y="764"/>
                  </a:cubicBezTo>
                  <a:cubicBezTo>
                    <a:pt x="1065" y="764"/>
                    <a:pt x="1080" y="757"/>
                    <a:pt x="1095" y="741"/>
                  </a:cubicBezTo>
                  <a:cubicBezTo>
                    <a:pt x="1116" y="720"/>
                    <a:pt x="1123" y="698"/>
                    <a:pt x="1135" y="698"/>
                  </a:cubicBezTo>
                  <a:cubicBezTo>
                    <a:pt x="1141" y="698"/>
                    <a:pt x="1147" y="702"/>
                    <a:pt x="1156" y="711"/>
                  </a:cubicBezTo>
                  <a:cubicBezTo>
                    <a:pt x="1186" y="711"/>
                    <a:pt x="1156" y="650"/>
                    <a:pt x="1125" y="589"/>
                  </a:cubicBezTo>
                  <a:lnTo>
                    <a:pt x="1125" y="589"/>
                  </a:lnTo>
                  <a:cubicBezTo>
                    <a:pt x="1141" y="605"/>
                    <a:pt x="1148" y="612"/>
                    <a:pt x="1156" y="612"/>
                  </a:cubicBezTo>
                  <a:cubicBezTo>
                    <a:pt x="1163" y="612"/>
                    <a:pt x="1171" y="605"/>
                    <a:pt x="1186" y="589"/>
                  </a:cubicBezTo>
                  <a:cubicBezTo>
                    <a:pt x="1186" y="574"/>
                    <a:pt x="1186" y="567"/>
                    <a:pt x="1190" y="567"/>
                  </a:cubicBezTo>
                  <a:cubicBezTo>
                    <a:pt x="1194" y="567"/>
                    <a:pt x="1201" y="574"/>
                    <a:pt x="1217" y="589"/>
                  </a:cubicBezTo>
                  <a:cubicBezTo>
                    <a:pt x="1217" y="559"/>
                    <a:pt x="1217" y="529"/>
                    <a:pt x="1217" y="529"/>
                  </a:cubicBezTo>
                  <a:cubicBezTo>
                    <a:pt x="1247" y="559"/>
                    <a:pt x="1247" y="559"/>
                    <a:pt x="1277" y="589"/>
                  </a:cubicBezTo>
                  <a:lnTo>
                    <a:pt x="1308" y="589"/>
                  </a:lnTo>
                  <a:cubicBezTo>
                    <a:pt x="1308" y="559"/>
                    <a:pt x="1308" y="529"/>
                    <a:pt x="1338" y="529"/>
                  </a:cubicBezTo>
                  <a:cubicBezTo>
                    <a:pt x="1338" y="498"/>
                    <a:pt x="1338" y="498"/>
                    <a:pt x="1308" y="438"/>
                  </a:cubicBezTo>
                  <a:cubicBezTo>
                    <a:pt x="1277" y="377"/>
                    <a:pt x="1308" y="377"/>
                    <a:pt x="1308" y="377"/>
                  </a:cubicBezTo>
                  <a:cubicBezTo>
                    <a:pt x="1323" y="362"/>
                    <a:pt x="1330" y="354"/>
                    <a:pt x="1334" y="354"/>
                  </a:cubicBezTo>
                  <a:cubicBezTo>
                    <a:pt x="1338" y="354"/>
                    <a:pt x="1338" y="362"/>
                    <a:pt x="1338" y="377"/>
                  </a:cubicBezTo>
                  <a:cubicBezTo>
                    <a:pt x="1338" y="377"/>
                    <a:pt x="1368" y="407"/>
                    <a:pt x="1368" y="407"/>
                  </a:cubicBezTo>
                  <a:cubicBezTo>
                    <a:pt x="1389" y="407"/>
                    <a:pt x="1396" y="394"/>
                    <a:pt x="1398" y="394"/>
                  </a:cubicBezTo>
                  <a:cubicBezTo>
                    <a:pt x="1399" y="394"/>
                    <a:pt x="1399" y="397"/>
                    <a:pt x="1399" y="407"/>
                  </a:cubicBezTo>
                  <a:cubicBezTo>
                    <a:pt x="1399" y="407"/>
                    <a:pt x="1429" y="438"/>
                    <a:pt x="1460" y="438"/>
                  </a:cubicBezTo>
                  <a:cubicBezTo>
                    <a:pt x="1460" y="438"/>
                    <a:pt x="1473" y="424"/>
                    <a:pt x="1482" y="424"/>
                  </a:cubicBezTo>
                  <a:cubicBezTo>
                    <a:pt x="1487" y="424"/>
                    <a:pt x="1490" y="427"/>
                    <a:pt x="1490" y="438"/>
                  </a:cubicBezTo>
                  <a:cubicBezTo>
                    <a:pt x="1490" y="438"/>
                    <a:pt x="1490" y="438"/>
                    <a:pt x="1490" y="407"/>
                  </a:cubicBezTo>
                  <a:cubicBezTo>
                    <a:pt x="1490" y="386"/>
                    <a:pt x="1490" y="364"/>
                    <a:pt x="1512" y="364"/>
                  </a:cubicBezTo>
                  <a:cubicBezTo>
                    <a:pt x="1520" y="364"/>
                    <a:pt x="1533" y="368"/>
                    <a:pt x="1551" y="377"/>
                  </a:cubicBezTo>
                  <a:cubicBezTo>
                    <a:pt x="1551" y="377"/>
                    <a:pt x="1581" y="377"/>
                    <a:pt x="1581" y="346"/>
                  </a:cubicBezTo>
                  <a:cubicBezTo>
                    <a:pt x="1612" y="346"/>
                    <a:pt x="1612" y="346"/>
                    <a:pt x="1612" y="377"/>
                  </a:cubicBezTo>
                  <a:cubicBezTo>
                    <a:pt x="1612" y="407"/>
                    <a:pt x="1612" y="422"/>
                    <a:pt x="1615" y="422"/>
                  </a:cubicBezTo>
                  <a:cubicBezTo>
                    <a:pt x="1619" y="422"/>
                    <a:pt x="1627" y="407"/>
                    <a:pt x="1642" y="377"/>
                  </a:cubicBezTo>
                  <a:cubicBezTo>
                    <a:pt x="1642" y="362"/>
                    <a:pt x="1642" y="354"/>
                    <a:pt x="1646" y="354"/>
                  </a:cubicBezTo>
                  <a:cubicBezTo>
                    <a:pt x="1650" y="354"/>
                    <a:pt x="1657" y="362"/>
                    <a:pt x="1672" y="377"/>
                  </a:cubicBezTo>
                  <a:cubicBezTo>
                    <a:pt x="1672" y="377"/>
                    <a:pt x="1672" y="377"/>
                    <a:pt x="1672" y="346"/>
                  </a:cubicBezTo>
                  <a:cubicBezTo>
                    <a:pt x="1688" y="331"/>
                    <a:pt x="1695" y="324"/>
                    <a:pt x="1699" y="324"/>
                  </a:cubicBezTo>
                  <a:close/>
                  <a:moveTo>
                    <a:pt x="2128" y="3568"/>
                  </a:moveTo>
                  <a:cubicBezTo>
                    <a:pt x="2128" y="3599"/>
                    <a:pt x="2128" y="3599"/>
                    <a:pt x="2159" y="3599"/>
                  </a:cubicBezTo>
                  <a:lnTo>
                    <a:pt x="2128" y="3568"/>
                  </a:lnTo>
                  <a:close/>
                  <a:moveTo>
                    <a:pt x="1217" y="3568"/>
                  </a:moveTo>
                  <a:lnTo>
                    <a:pt x="1217" y="3568"/>
                  </a:lnTo>
                  <a:cubicBezTo>
                    <a:pt x="1199" y="3586"/>
                    <a:pt x="1202" y="3603"/>
                    <a:pt x="1207" y="3603"/>
                  </a:cubicBezTo>
                  <a:cubicBezTo>
                    <a:pt x="1211" y="3603"/>
                    <a:pt x="1217" y="3594"/>
                    <a:pt x="1217" y="3568"/>
                  </a:cubicBezTo>
                  <a:close/>
                  <a:moveTo>
                    <a:pt x="1520" y="0"/>
                  </a:moveTo>
                  <a:cubicBezTo>
                    <a:pt x="1508" y="0"/>
                    <a:pt x="1490" y="23"/>
                    <a:pt x="1490" y="73"/>
                  </a:cubicBezTo>
                  <a:cubicBezTo>
                    <a:pt x="1490" y="117"/>
                    <a:pt x="1474" y="145"/>
                    <a:pt x="1465" y="145"/>
                  </a:cubicBezTo>
                  <a:cubicBezTo>
                    <a:pt x="1462" y="145"/>
                    <a:pt x="1460" y="142"/>
                    <a:pt x="1460" y="134"/>
                  </a:cubicBezTo>
                  <a:cubicBezTo>
                    <a:pt x="1460" y="103"/>
                    <a:pt x="1460" y="73"/>
                    <a:pt x="1490" y="73"/>
                  </a:cubicBezTo>
                  <a:lnTo>
                    <a:pt x="1460" y="12"/>
                  </a:lnTo>
                  <a:cubicBezTo>
                    <a:pt x="1460" y="12"/>
                    <a:pt x="1460" y="42"/>
                    <a:pt x="1429" y="73"/>
                  </a:cubicBezTo>
                  <a:cubicBezTo>
                    <a:pt x="1429" y="73"/>
                    <a:pt x="1429" y="73"/>
                    <a:pt x="1429" y="103"/>
                  </a:cubicBezTo>
                  <a:cubicBezTo>
                    <a:pt x="1399" y="134"/>
                    <a:pt x="1399" y="164"/>
                    <a:pt x="1429" y="194"/>
                  </a:cubicBezTo>
                  <a:cubicBezTo>
                    <a:pt x="1460" y="194"/>
                    <a:pt x="1429" y="225"/>
                    <a:pt x="1429" y="225"/>
                  </a:cubicBezTo>
                  <a:cubicBezTo>
                    <a:pt x="1399" y="194"/>
                    <a:pt x="1368" y="164"/>
                    <a:pt x="1399" y="134"/>
                  </a:cubicBezTo>
                  <a:cubicBezTo>
                    <a:pt x="1399" y="134"/>
                    <a:pt x="1399" y="103"/>
                    <a:pt x="1399" y="73"/>
                  </a:cubicBezTo>
                  <a:cubicBezTo>
                    <a:pt x="1399" y="69"/>
                    <a:pt x="1398" y="67"/>
                    <a:pt x="1396" y="67"/>
                  </a:cubicBezTo>
                  <a:cubicBezTo>
                    <a:pt x="1383" y="67"/>
                    <a:pt x="1338" y="142"/>
                    <a:pt x="1338" y="194"/>
                  </a:cubicBezTo>
                  <a:lnTo>
                    <a:pt x="1308" y="164"/>
                  </a:lnTo>
                  <a:cubicBezTo>
                    <a:pt x="1308" y="149"/>
                    <a:pt x="1300" y="141"/>
                    <a:pt x="1289" y="141"/>
                  </a:cubicBezTo>
                  <a:cubicBezTo>
                    <a:pt x="1277" y="141"/>
                    <a:pt x="1262" y="149"/>
                    <a:pt x="1247" y="164"/>
                  </a:cubicBezTo>
                  <a:cubicBezTo>
                    <a:pt x="1217" y="164"/>
                    <a:pt x="1217" y="164"/>
                    <a:pt x="1217" y="194"/>
                  </a:cubicBezTo>
                  <a:cubicBezTo>
                    <a:pt x="1247" y="225"/>
                    <a:pt x="1247" y="255"/>
                    <a:pt x="1247" y="255"/>
                  </a:cubicBezTo>
                  <a:cubicBezTo>
                    <a:pt x="1247" y="255"/>
                    <a:pt x="1247" y="286"/>
                    <a:pt x="1277" y="316"/>
                  </a:cubicBezTo>
                  <a:cubicBezTo>
                    <a:pt x="1277" y="316"/>
                    <a:pt x="1247" y="316"/>
                    <a:pt x="1217" y="286"/>
                  </a:cubicBezTo>
                  <a:cubicBezTo>
                    <a:pt x="1181" y="268"/>
                    <a:pt x="1156" y="250"/>
                    <a:pt x="1130" y="250"/>
                  </a:cubicBezTo>
                  <a:cubicBezTo>
                    <a:pt x="1110" y="250"/>
                    <a:pt x="1090" y="260"/>
                    <a:pt x="1065" y="286"/>
                  </a:cubicBezTo>
                  <a:cubicBezTo>
                    <a:pt x="1065" y="286"/>
                    <a:pt x="1034" y="316"/>
                    <a:pt x="1004" y="316"/>
                  </a:cubicBezTo>
                  <a:lnTo>
                    <a:pt x="973" y="316"/>
                  </a:lnTo>
                  <a:cubicBezTo>
                    <a:pt x="973" y="346"/>
                    <a:pt x="943" y="377"/>
                    <a:pt x="973" y="377"/>
                  </a:cubicBezTo>
                  <a:lnTo>
                    <a:pt x="943" y="407"/>
                  </a:lnTo>
                  <a:cubicBezTo>
                    <a:pt x="913" y="407"/>
                    <a:pt x="882" y="438"/>
                    <a:pt x="913" y="438"/>
                  </a:cubicBezTo>
                  <a:cubicBezTo>
                    <a:pt x="943" y="468"/>
                    <a:pt x="913" y="468"/>
                    <a:pt x="882" y="468"/>
                  </a:cubicBezTo>
                  <a:lnTo>
                    <a:pt x="882" y="468"/>
                  </a:lnTo>
                  <a:cubicBezTo>
                    <a:pt x="890" y="476"/>
                    <a:pt x="900" y="486"/>
                    <a:pt x="913" y="498"/>
                  </a:cubicBezTo>
                  <a:cubicBezTo>
                    <a:pt x="943" y="529"/>
                    <a:pt x="973" y="529"/>
                    <a:pt x="973" y="529"/>
                  </a:cubicBezTo>
                  <a:lnTo>
                    <a:pt x="1004" y="498"/>
                  </a:lnTo>
                  <a:cubicBezTo>
                    <a:pt x="1004" y="498"/>
                    <a:pt x="1004" y="529"/>
                    <a:pt x="1004" y="529"/>
                  </a:cubicBezTo>
                  <a:cubicBezTo>
                    <a:pt x="1004" y="559"/>
                    <a:pt x="1004" y="589"/>
                    <a:pt x="1034" y="589"/>
                  </a:cubicBezTo>
                  <a:cubicBezTo>
                    <a:pt x="1034" y="589"/>
                    <a:pt x="1034" y="620"/>
                    <a:pt x="1034" y="620"/>
                  </a:cubicBezTo>
                  <a:lnTo>
                    <a:pt x="1004" y="589"/>
                  </a:lnTo>
                  <a:cubicBezTo>
                    <a:pt x="973" y="559"/>
                    <a:pt x="943" y="559"/>
                    <a:pt x="943" y="529"/>
                  </a:cubicBezTo>
                  <a:cubicBezTo>
                    <a:pt x="913" y="514"/>
                    <a:pt x="882" y="506"/>
                    <a:pt x="867" y="506"/>
                  </a:cubicBezTo>
                  <a:cubicBezTo>
                    <a:pt x="852" y="506"/>
                    <a:pt x="852" y="514"/>
                    <a:pt x="882" y="529"/>
                  </a:cubicBezTo>
                  <a:lnTo>
                    <a:pt x="852" y="529"/>
                  </a:lnTo>
                  <a:cubicBezTo>
                    <a:pt x="843" y="520"/>
                    <a:pt x="837" y="516"/>
                    <a:pt x="833" y="516"/>
                  </a:cubicBezTo>
                  <a:cubicBezTo>
                    <a:pt x="824" y="516"/>
                    <a:pt x="830" y="538"/>
                    <a:pt x="852" y="559"/>
                  </a:cubicBezTo>
                  <a:cubicBezTo>
                    <a:pt x="870" y="595"/>
                    <a:pt x="877" y="609"/>
                    <a:pt x="868" y="609"/>
                  </a:cubicBezTo>
                  <a:cubicBezTo>
                    <a:pt x="861" y="609"/>
                    <a:pt x="847" y="602"/>
                    <a:pt x="821" y="589"/>
                  </a:cubicBezTo>
                  <a:cubicBezTo>
                    <a:pt x="812" y="581"/>
                    <a:pt x="804" y="577"/>
                    <a:pt x="795" y="577"/>
                  </a:cubicBezTo>
                  <a:cubicBezTo>
                    <a:pt x="776" y="577"/>
                    <a:pt x="761" y="598"/>
                    <a:pt x="761" y="620"/>
                  </a:cubicBezTo>
                  <a:cubicBezTo>
                    <a:pt x="804" y="641"/>
                    <a:pt x="801" y="663"/>
                    <a:pt x="785" y="663"/>
                  </a:cubicBezTo>
                  <a:cubicBezTo>
                    <a:pt x="778" y="663"/>
                    <a:pt x="769" y="659"/>
                    <a:pt x="761" y="650"/>
                  </a:cubicBezTo>
                  <a:cubicBezTo>
                    <a:pt x="730" y="650"/>
                    <a:pt x="730" y="650"/>
                    <a:pt x="761" y="681"/>
                  </a:cubicBezTo>
                  <a:cubicBezTo>
                    <a:pt x="745" y="665"/>
                    <a:pt x="730" y="658"/>
                    <a:pt x="719" y="658"/>
                  </a:cubicBezTo>
                  <a:cubicBezTo>
                    <a:pt x="707" y="658"/>
                    <a:pt x="700" y="665"/>
                    <a:pt x="700" y="681"/>
                  </a:cubicBezTo>
                  <a:lnTo>
                    <a:pt x="669" y="681"/>
                  </a:lnTo>
                  <a:lnTo>
                    <a:pt x="700" y="711"/>
                  </a:lnTo>
                  <a:lnTo>
                    <a:pt x="730" y="711"/>
                  </a:lnTo>
                  <a:lnTo>
                    <a:pt x="761" y="741"/>
                  </a:lnTo>
                  <a:cubicBezTo>
                    <a:pt x="761" y="741"/>
                    <a:pt x="791" y="772"/>
                    <a:pt x="821" y="772"/>
                  </a:cubicBezTo>
                  <a:cubicBezTo>
                    <a:pt x="837" y="787"/>
                    <a:pt x="829" y="795"/>
                    <a:pt x="806" y="795"/>
                  </a:cubicBezTo>
                  <a:cubicBezTo>
                    <a:pt x="783" y="795"/>
                    <a:pt x="745" y="787"/>
                    <a:pt x="700" y="772"/>
                  </a:cubicBezTo>
                  <a:cubicBezTo>
                    <a:pt x="700" y="772"/>
                    <a:pt x="700" y="785"/>
                    <a:pt x="691" y="785"/>
                  </a:cubicBezTo>
                  <a:cubicBezTo>
                    <a:pt x="686" y="785"/>
                    <a:pt x="680" y="782"/>
                    <a:pt x="669" y="772"/>
                  </a:cubicBezTo>
                  <a:cubicBezTo>
                    <a:pt x="654" y="757"/>
                    <a:pt x="647" y="749"/>
                    <a:pt x="643" y="749"/>
                  </a:cubicBezTo>
                  <a:cubicBezTo>
                    <a:pt x="639" y="749"/>
                    <a:pt x="639" y="757"/>
                    <a:pt x="639" y="772"/>
                  </a:cubicBezTo>
                  <a:cubicBezTo>
                    <a:pt x="639" y="772"/>
                    <a:pt x="639" y="772"/>
                    <a:pt x="639" y="791"/>
                  </a:cubicBezTo>
                  <a:lnTo>
                    <a:pt x="639" y="791"/>
                  </a:lnTo>
                  <a:cubicBezTo>
                    <a:pt x="636" y="790"/>
                    <a:pt x="633" y="790"/>
                    <a:pt x="631" y="790"/>
                  </a:cubicBezTo>
                  <a:cubicBezTo>
                    <a:pt x="611" y="790"/>
                    <a:pt x="617" y="811"/>
                    <a:pt x="639" y="833"/>
                  </a:cubicBezTo>
                  <a:cubicBezTo>
                    <a:pt x="619" y="833"/>
                    <a:pt x="598" y="819"/>
                    <a:pt x="587" y="819"/>
                  </a:cubicBezTo>
                  <a:cubicBezTo>
                    <a:pt x="582" y="819"/>
                    <a:pt x="578" y="823"/>
                    <a:pt x="578" y="833"/>
                  </a:cubicBezTo>
                  <a:lnTo>
                    <a:pt x="609" y="833"/>
                  </a:lnTo>
                  <a:cubicBezTo>
                    <a:pt x="630" y="854"/>
                    <a:pt x="636" y="876"/>
                    <a:pt x="627" y="876"/>
                  </a:cubicBezTo>
                  <a:cubicBezTo>
                    <a:pt x="624" y="876"/>
                    <a:pt x="617" y="872"/>
                    <a:pt x="609" y="863"/>
                  </a:cubicBezTo>
                  <a:cubicBezTo>
                    <a:pt x="578" y="863"/>
                    <a:pt x="578" y="863"/>
                    <a:pt x="609" y="893"/>
                  </a:cubicBezTo>
                  <a:cubicBezTo>
                    <a:pt x="593" y="909"/>
                    <a:pt x="586" y="916"/>
                    <a:pt x="578" y="916"/>
                  </a:cubicBezTo>
                  <a:cubicBezTo>
                    <a:pt x="571" y="916"/>
                    <a:pt x="563" y="909"/>
                    <a:pt x="548" y="893"/>
                  </a:cubicBezTo>
                  <a:cubicBezTo>
                    <a:pt x="548" y="924"/>
                    <a:pt x="548" y="924"/>
                    <a:pt x="517" y="924"/>
                  </a:cubicBezTo>
                  <a:cubicBezTo>
                    <a:pt x="487" y="924"/>
                    <a:pt x="487" y="924"/>
                    <a:pt x="517" y="954"/>
                  </a:cubicBezTo>
                  <a:cubicBezTo>
                    <a:pt x="539" y="976"/>
                    <a:pt x="560" y="997"/>
                    <a:pt x="571" y="997"/>
                  </a:cubicBezTo>
                  <a:cubicBezTo>
                    <a:pt x="576" y="997"/>
                    <a:pt x="578" y="994"/>
                    <a:pt x="578" y="985"/>
                  </a:cubicBezTo>
                  <a:cubicBezTo>
                    <a:pt x="609" y="985"/>
                    <a:pt x="609" y="985"/>
                    <a:pt x="609" y="1015"/>
                  </a:cubicBezTo>
                  <a:cubicBezTo>
                    <a:pt x="609" y="1045"/>
                    <a:pt x="578" y="1045"/>
                    <a:pt x="609" y="1076"/>
                  </a:cubicBezTo>
                  <a:lnTo>
                    <a:pt x="578" y="1045"/>
                  </a:lnTo>
                  <a:cubicBezTo>
                    <a:pt x="548" y="1015"/>
                    <a:pt x="517" y="985"/>
                    <a:pt x="487" y="985"/>
                  </a:cubicBezTo>
                  <a:cubicBezTo>
                    <a:pt x="426" y="1015"/>
                    <a:pt x="365" y="1015"/>
                    <a:pt x="426" y="1076"/>
                  </a:cubicBezTo>
                  <a:cubicBezTo>
                    <a:pt x="426" y="1076"/>
                    <a:pt x="426" y="1076"/>
                    <a:pt x="426" y="1106"/>
                  </a:cubicBezTo>
                  <a:lnTo>
                    <a:pt x="396" y="1106"/>
                  </a:lnTo>
                  <a:cubicBezTo>
                    <a:pt x="390" y="1101"/>
                    <a:pt x="385" y="1098"/>
                    <a:pt x="379" y="1098"/>
                  </a:cubicBezTo>
                  <a:cubicBezTo>
                    <a:pt x="354" y="1098"/>
                    <a:pt x="329" y="1148"/>
                    <a:pt x="305" y="1197"/>
                  </a:cubicBezTo>
                  <a:cubicBezTo>
                    <a:pt x="244" y="1258"/>
                    <a:pt x="244" y="1289"/>
                    <a:pt x="213" y="1289"/>
                  </a:cubicBezTo>
                  <a:lnTo>
                    <a:pt x="153" y="1289"/>
                  </a:lnTo>
                  <a:cubicBezTo>
                    <a:pt x="183" y="1319"/>
                    <a:pt x="153" y="1380"/>
                    <a:pt x="122" y="1471"/>
                  </a:cubicBezTo>
                  <a:cubicBezTo>
                    <a:pt x="92" y="1562"/>
                    <a:pt x="61" y="1653"/>
                    <a:pt x="92" y="1653"/>
                  </a:cubicBezTo>
                  <a:cubicBezTo>
                    <a:pt x="92" y="1653"/>
                    <a:pt x="92" y="1684"/>
                    <a:pt x="92" y="1684"/>
                  </a:cubicBezTo>
                  <a:cubicBezTo>
                    <a:pt x="61" y="1684"/>
                    <a:pt x="61" y="1684"/>
                    <a:pt x="61" y="1714"/>
                  </a:cubicBezTo>
                  <a:cubicBezTo>
                    <a:pt x="92" y="1745"/>
                    <a:pt x="61" y="1775"/>
                    <a:pt x="61" y="1775"/>
                  </a:cubicBezTo>
                  <a:cubicBezTo>
                    <a:pt x="31" y="1775"/>
                    <a:pt x="31" y="1775"/>
                    <a:pt x="31" y="1805"/>
                  </a:cubicBezTo>
                  <a:cubicBezTo>
                    <a:pt x="31" y="1836"/>
                    <a:pt x="31" y="1866"/>
                    <a:pt x="61" y="1866"/>
                  </a:cubicBezTo>
                  <a:cubicBezTo>
                    <a:pt x="61" y="1866"/>
                    <a:pt x="61" y="1957"/>
                    <a:pt x="31" y="1988"/>
                  </a:cubicBezTo>
                  <a:cubicBezTo>
                    <a:pt x="1" y="2018"/>
                    <a:pt x="31" y="2018"/>
                    <a:pt x="61" y="2048"/>
                  </a:cubicBezTo>
                  <a:cubicBezTo>
                    <a:pt x="31" y="2048"/>
                    <a:pt x="31" y="2048"/>
                    <a:pt x="31" y="2079"/>
                  </a:cubicBezTo>
                  <a:lnTo>
                    <a:pt x="31" y="2109"/>
                  </a:lnTo>
                  <a:cubicBezTo>
                    <a:pt x="61" y="2109"/>
                    <a:pt x="61" y="2170"/>
                    <a:pt x="61" y="2261"/>
                  </a:cubicBezTo>
                  <a:cubicBezTo>
                    <a:pt x="92" y="2383"/>
                    <a:pt x="92" y="2413"/>
                    <a:pt x="122" y="2413"/>
                  </a:cubicBezTo>
                  <a:cubicBezTo>
                    <a:pt x="153" y="2413"/>
                    <a:pt x="153" y="2413"/>
                    <a:pt x="153" y="2444"/>
                  </a:cubicBezTo>
                  <a:cubicBezTo>
                    <a:pt x="61" y="2565"/>
                    <a:pt x="92" y="2565"/>
                    <a:pt x="122" y="2565"/>
                  </a:cubicBezTo>
                  <a:cubicBezTo>
                    <a:pt x="92" y="2565"/>
                    <a:pt x="122" y="2535"/>
                    <a:pt x="153" y="2535"/>
                  </a:cubicBezTo>
                  <a:cubicBezTo>
                    <a:pt x="170" y="2526"/>
                    <a:pt x="183" y="2522"/>
                    <a:pt x="191" y="2522"/>
                  </a:cubicBezTo>
                  <a:cubicBezTo>
                    <a:pt x="211" y="2522"/>
                    <a:pt x="205" y="2544"/>
                    <a:pt x="183" y="2565"/>
                  </a:cubicBezTo>
                  <a:cubicBezTo>
                    <a:pt x="122" y="2565"/>
                    <a:pt x="213" y="2748"/>
                    <a:pt x="274" y="2748"/>
                  </a:cubicBezTo>
                  <a:lnTo>
                    <a:pt x="244" y="2748"/>
                  </a:lnTo>
                  <a:cubicBezTo>
                    <a:pt x="213" y="2778"/>
                    <a:pt x="244" y="2778"/>
                    <a:pt x="244" y="2839"/>
                  </a:cubicBezTo>
                  <a:cubicBezTo>
                    <a:pt x="274" y="2839"/>
                    <a:pt x="274" y="2869"/>
                    <a:pt x="274" y="2869"/>
                  </a:cubicBezTo>
                  <a:cubicBezTo>
                    <a:pt x="286" y="2863"/>
                    <a:pt x="295" y="2861"/>
                    <a:pt x="303" y="2861"/>
                  </a:cubicBezTo>
                  <a:cubicBezTo>
                    <a:pt x="334" y="2861"/>
                    <a:pt x="329" y="2905"/>
                    <a:pt x="305" y="2930"/>
                  </a:cubicBezTo>
                  <a:cubicBezTo>
                    <a:pt x="305" y="2960"/>
                    <a:pt x="305" y="2960"/>
                    <a:pt x="305" y="2991"/>
                  </a:cubicBezTo>
                  <a:cubicBezTo>
                    <a:pt x="365" y="2991"/>
                    <a:pt x="396" y="3052"/>
                    <a:pt x="365" y="3052"/>
                  </a:cubicBezTo>
                  <a:lnTo>
                    <a:pt x="396" y="3082"/>
                  </a:lnTo>
                  <a:cubicBezTo>
                    <a:pt x="426" y="3082"/>
                    <a:pt x="426" y="3112"/>
                    <a:pt x="457" y="3112"/>
                  </a:cubicBezTo>
                  <a:cubicBezTo>
                    <a:pt x="472" y="3128"/>
                    <a:pt x="479" y="3135"/>
                    <a:pt x="483" y="3135"/>
                  </a:cubicBezTo>
                  <a:cubicBezTo>
                    <a:pt x="487" y="3135"/>
                    <a:pt x="487" y="3128"/>
                    <a:pt x="487" y="3112"/>
                  </a:cubicBezTo>
                  <a:cubicBezTo>
                    <a:pt x="517" y="3112"/>
                    <a:pt x="547" y="3082"/>
                    <a:pt x="548" y="3082"/>
                  </a:cubicBezTo>
                  <a:lnTo>
                    <a:pt x="548" y="3082"/>
                  </a:lnTo>
                  <a:lnTo>
                    <a:pt x="517" y="3112"/>
                  </a:lnTo>
                  <a:cubicBezTo>
                    <a:pt x="517" y="3143"/>
                    <a:pt x="517" y="3173"/>
                    <a:pt x="578" y="3204"/>
                  </a:cubicBezTo>
                  <a:cubicBezTo>
                    <a:pt x="609" y="3234"/>
                    <a:pt x="639" y="3264"/>
                    <a:pt x="639" y="3295"/>
                  </a:cubicBezTo>
                  <a:lnTo>
                    <a:pt x="669" y="3264"/>
                  </a:lnTo>
                  <a:cubicBezTo>
                    <a:pt x="700" y="3264"/>
                    <a:pt x="700" y="3264"/>
                    <a:pt x="669" y="3295"/>
                  </a:cubicBezTo>
                  <a:cubicBezTo>
                    <a:pt x="669" y="3325"/>
                    <a:pt x="700" y="3355"/>
                    <a:pt x="761" y="3355"/>
                  </a:cubicBezTo>
                  <a:cubicBezTo>
                    <a:pt x="761" y="3400"/>
                    <a:pt x="777" y="3428"/>
                    <a:pt x="798" y="3428"/>
                  </a:cubicBezTo>
                  <a:cubicBezTo>
                    <a:pt x="805" y="3428"/>
                    <a:pt x="813" y="3424"/>
                    <a:pt x="821" y="3416"/>
                  </a:cubicBezTo>
                  <a:cubicBezTo>
                    <a:pt x="821" y="3416"/>
                    <a:pt x="821" y="3447"/>
                    <a:pt x="821" y="3447"/>
                  </a:cubicBezTo>
                  <a:cubicBezTo>
                    <a:pt x="882" y="3447"/>
                    <a:pt x="913" y="3447"/>
                    <a:pt x="913" y="3477"/>
                  </a:cubicBezTo>
                  <a:lnTo>
                    <a:pt x="973" y="3477"/>
                  </a:lnTo>
                  <a:cubicBezTo>
                    <a:pt x="973" y="3477"/>
                    <a:pt x="973" y="3491"/>
                    <a:pt x="982" y="3491"/>
                  </a:cubicBezTo>
                  <a:cubicBezTo>
                    <a:pt x="987" y="3491"/>
                    <a:pt x="994" y="3487"/>
                    <a:pt x="1004" y="3477"/>
                  </a:cubicBezTo>
                  <a:cubicBezTo>
                    <a:pt x="1034" y="3447"/>
                    <a:pt x="1034" y="3447"/>
                    <a:pt x="1034" y="3447"/>
                  </a:cubicBezTo>
                  <a:lnTo>
                    <a:pt x="1034" y="3447"/>
                  </a:lnTo>
                  <a:cubicBezTo>
                    <a:pt x="1065" y="3477"/>
                    <a:pt x="1034" y="3477"/>
                    <a:pt x="1004" y="3507"/>
                  </a:cubicBezTo>
                  <a:cubicBezTo>
                    <a:pt x="989" y="3523"/>
                    <a:pt x="989" y="3530"/>
                    <a:pt x="1000" y="3530"/>
                  </a:cubicBezTo>
                  <a:cubicBezTo>
                    <a:pt x="1011" y="3530"/>
                    <a:pt x="1034" y="3523"/>
                    <a:pt x="1065" y="3507"/>
                  </a:cubicBezTo>
                  <a:lnTo>
                    <a:pt x="1065" y="3507"/>
                  </a:lnTo>
                  <a:cubicBezTo>
                    <a:pt x="1065" y="3538"/>
                    <a:pt x="1034" y="3538"/>
                    <a:pt x="1065" y="3538"/>
                  </a:cubicBezTo>
                  <a:cubicBezTo>
                    <a:pt x="1065" y="3538"/>
                    <a:pt x="1095" y="3538"/>
                    <a:pt x="1095" y="3507"/>
                  </a:cubicBezTo>
                  <a:lnTo>
                    <a:pt x="1125" y="3538"/>
                  </a:lnTo>
                  <a:cubicBezTo>
                    <a:pt x="1156" y="3568"/>
                    <a:pt x="1156" y="3568"/>
                    <a:pt x="1186" y="3568"/>
                  </a:cubicBezTo>
                  <a:cubicBezTo>
                    <a:pt x="1186" y="3553"/>
                    <a:pt x="1186" y="3545"/>
                    <a:pt x="1190" y="3545"/>
                  </a:cubicBezTo>
                  <a:cubicBezTo>
                    <a:pt x="1194" y="3545"/>
                    <a:pt x="1201" y="3553"/>
                    <a:pt x="1217" y="3568"/>
                  </a:cubicBezTo>
                  <a:cubicBezTo>
                    <a:pt x="1232" y="3553"/>
                    <a:pt x="1239" y="3545"/>
                    <a:pt x="1247" y="3545"/>
                  </a:cubicBezTo>
                  <a:cubicBezTo>
                    <a:pt x="1254" y="3545"/>
                    <a:pt x="1262" y="3553"/>
                    <a:pt x="1277" y="3568"/>
                  </a:cubicBezTo>
                  <a:cubicBezTo>
                    <a:pt x="1259" y="3604"/>
                    <a:pt x="1252" y="3619"/>
                    <a:pt x="1255" y="3619"/>
                  </a:cubicBezTo>
                  <a:cubicBezTo>
                    <a:pt x="1257" y="3619"/>
                    <a:pt x="1265" y="3611"/>
                    <a:pt x="1277" y="3599"/>
                  </a:cubicBezTo>
                  <a:cubicBezTo>
                    <a:pt x="1277" y="3568"/>
                    <a:pt x="1308" y="3568"/>
                    <a:pt x="1308" y="3568"/>
                  </a:cubicBezTo>
                  <a:cubicBezTo>
                    <a:pt x="1338" y="3538"/>
                    <a:pt x="1338" y="3507"/>
                    <a:pt x="1338" y="3507"/>
                  </a:cubicBezTo>
                  <a:lnTo>
                    <a:pt x="1338" y="3538"/>
                  </a:lnTo>
                  <a:lnTo>
                    <a:pt x="1338" y="3568"/>
                  </a:lnTo>
                  <a:lnTo>
                    <a:pt x="1308" y="3568"/>
                  </a:lnTo>
                  <a:cubicBezTo>
                    <a:pt x="1308" y="3599"/>
                    <a:pt x="1399" y="3629"/>
                    <a:pt x="1520" y="3659"/>
                  </a:cubicBezTo>
                  <a:cubicBezTo>
                    <a:pt x="1551" y="3659"/>
                    <a:pt x="1551" y="3629"/>
                    <a:pt x="1551" y="3599"/>
                  </a:cubicBezTo>
                  <a:cubicBezTo>
                    <a:pt x="1551" y="3573"/>
                    <a:pt x="1551" y="3564"/>
                    <a:pt x="1553" y="3564"/>
                  </a:cubicBezTo>
                  <a:cubicBezTo>
                    <a:pt x="1556" y="3564"/>
                    <a:pt x="1564" y="3581"/>
                    <a:pt x="1581" y="3599"/>
                  </a:cubicBezTo>
                  <a:cubicBezTo>
                    <a:pt x="1581" y="3644"/>
                    <a:pt x="1589" y="3667"/>
                    <a:pt x="1596" y="3667"/>
                  </a:cubicBezTo>
                  <a:cubicBezTo>
                    <a:pt x="1604" y="3667"/>
                    <a:pt x="1612" y="3644"/>
                    <a:pt x="1612" y="3599"/>
                  </a:cubicBezTo>
                  <a:cubicBezTo>
                    <a:pt x="1612" y="3614"/>
                    <a:pt x="1612" y="3621"/>
                    <a:pt x="1615" y="3621"/>
                  </a:cubicBezTo>
                  <a:cubicBezTo>
                    <a:pt x="1619" y="3621"/>
                    <a:pt x="1627" y="3614"/>
                    <a:pt x="1642" y="3599"/>
                  </a:cubicBezTo>
                  <a:cubicBezTo>
                    <a:pt x="1664" y="3620"/>
                    <a:pt x="1670" y="3642"/>
                    <a:pt x="1672" y="3642"/>
                  </a:cubicBezTo>
                  <a:cubicBezTo>
                    <a:pt x="1672" y="3642"/>
                    <a:pt x="1672" y="3638"/>
                    <a:pt x="1672" y="3629"/>
                  </a:cubicBezTo>
                  <a:cubicBezTo>
                    <a:pt x="1672" y="3629"/>
                    <a:pt x="1672" y="3629"/>
                    <a:pt x="1703" y="3659"/>
                  </a:cubicBezTo>
                  <a:cubicBezTo>
                    <a:pt x="1703" y="3668"/>
                    <a:pt x="1705" y="3672"/>
                    <a:pt x="1709" y="3672"/>
                  </a:cubicBezTo>
                  <a:cubicBezTo>
                    <a:pt x="1718" y="3672"/>
                    <a:pt x="1733" y="3651"/>
                    <a:pt x="1733" y="3629"/>
                  </a:cubicBezTo>
                  <a:cubicBezTo>
                    <a:pt x="1748" y="3599"/>
                    <a:pt x="1764" y="3583"/>
                    <a:pt x="1771" y="3583"/>
                  </a:cubicBezTo>
                  <a:cubicBezTo>
                    <a:pt x="1779" y="3583"/>
                    <a:pt x="1779" y="3599"/>
                    <a:pt x="1764" y="3629"/>
                  </a:cubicBezTo>
                  <a:cubicBezTo>
                    <a:pt x="1764" y="3652"/>
                    <a:pt x="1772" y="3662"/>
                    <a:pt x="1783" y="3662"/>
                  </a:cubicBezTo>
                  <a:cubicBezTo>
                    <a:pt x="1801" y="3662"/>
                    <a:pt x="1824" y="3636"/>
                    <a:pt x="1824" y="3599"/>
                  </a:cubicBezTo>
                  <a:cubicBezTo>
                    <a:pt x="1842" y="3563"/>
                    <a:pt x="1850" y="3548"/>
                    <a:pt x="1853" y="3548"/>
                  </a:cubicBezTo>
                  <a:cubicBezTo>
                    <a:pt x="1855" y="3548"/>
                    <a:pt x="1855" y="3556"/>
                    <a:pt x="1855" y="3568"/>
                  </a:cubicBezTo>
                  <a:cubicBezTo>
                    <a:pt x="1855" y="3599"/>
                    <a:pt x="1855" y="3599"/>
                    <a:pt x="1855" y="3599"/>
                  </a:cubicBezTo>
                  <a:cubicBezTo>
                    <a:pt x="1885" y="3599"/>
                    <a:pt x="1885" y="3599"/>
                    <a:pt x="1885" y="3629"/>
                  </a:cubicBezTo>
                  <a:cubicBezTo>
                    <a:pt x="1885" y="3629"/>
                    <a:pt x="1916" y="3629"/>
                    <a:pt x="1916" y="3568"/>
                  </a:cubicBezTo>
                  <a:cubicBezTo>
                    <a:pt x="1927" y="3545"/>
                    <a:pt x="1939" y="3535"/>
                    <a:pt x="1950" y="3535"/>
                  </a:cubicBezTo>
                  <a:cubicBezTo>
                    <a:pt x="1969" y="3535"/>
                    <a:pt x="1988" y="3561"/>
                    <a:pt x="2007" y="3599"/>
                  </a:cubicBezTo>
                  <a:lnTo>
                    <a:pt x="2037" y="3568"/>
                  </a:lnTo>
                  <a:cubicBezTo>
                    <a:pt x="2037" y="3557"/>
                    <a:pt x="2037" y="3547"/>
                    <a:pt x="2037" y="3538"/>
                  </a:cubicBezTo>
                  <a:cubicBezTo>
                    <a:pt x="2037" y="3538"/>
                    <a:pt x="2037" y="3538"/>
                    <a:pt x="2068" y="3568"/>
                  </a:cubicBezTo>
                  <a:cubicBezTo>
                    <a:pt x="2068" y="3538"/>
                    <a:pt x="2075" y="3523"/>
                    <a:pt x="2087" y="3523"/>
                  </a:cubicBezTo>
                  <a:cubicBezTo>
                    <a:pt x="2098" y="3523"/>
                    <a:pt x="2113" y="3538"/>
                    <a:pt x="2128" y="3568"/>
                  </a:cubicBezTo>
                  <a:cubicBezTo>
                    <a:pt x="2128" y="3538"/>
                    <a:pt x="2128" y="3507"/>
                    <a:pt x="2128" y="3507"/>
                  </a:cubicBezTo>
                  <a:cubicBezTo>
                    <a:pt x="2159" y="3507"/>
                    <a:pt x="2159" y="3507"/>
                    <a:pt x="2159" y="3538"/>
                  </a:cubicBezTo>
                  <a:cubicBezTo>
                    <a:pt x="2174" y="3553"/>
                    <a:pt x="2189" y="3561"/>
                    <a:pt x="2201" y="3561"/>
                  </a:cubicBezTo>
                  <a:cubicBezTo>
                    <a:pt x="2212" y="3561"/>
                    <a:pt x="2220" y="3553"/>
                    <a:pt x="2220" y="3538"/>
                  </a:cubicBezTo>
                  <a:cubicBezTo>
                    <a:pt x="2220" y="3538"/>
                    <a:pt x="2220" y="3538"/>
                    <a:pt x="2250" y="3568"/>
                  </a:cubicBezTo>
                  <a:cubicBezTo>
                    <a:pt x="2250" y="3568"/>
                    <a:pt x="2280" y="3568"/>
                    <a:pt x="2280" y="3538"/>
                  </a:cubicBezTo>
                  <a:cubicBezTo>
                    <a:pt x="2280" y="3523"/>
                    <a:pt x="2288" y="3515"/>
                    <a:pt x="2299" y="3515"/>
                  </a:cubicBezTo>
                  <a:cubicBezTo>
                    <a:pt x="2311" y="3515"/>
                    <a:pt x="2326" y="3523"/>
                    <a:pt x="2341" y="3538"/>
                  </a:cubicBezTo>
                  <a:cubicBezTo>
                    <a:pt x="2341" y="3538"/>
                    <a:pt x="2341" y="3538"/>
                    <a:pt x="2341" y="3507"/>
                  </a:cubicBezTo>
                  <a:cubicBezTo>
                    <a:pt x="2356" y="3492"/>
                    <a:pt x="2372" y="3485"/>
                    <a:pt x="2383" y="3485"/>
                  </a:cubicBezTo>
                  <a:cubicBezTo>
                    <a:pt x="2394" y="3485"/>
                    <a:pt x="2402" y="3492"/>
                    <a:pt x="2402" y="3507"/>
                  </a:cubicBezTo>
                  <a:cubicBezTo>
                    <a:pt x="2402" y="3477"/>
                    <a:pt x="2402" y="3477"/>
                    <a:pt x="2432" y="3447"/>
                  </a:cubicBezTo>
                  <a:cubicBezTo>
                    <a:pt x="2432" y="3416"/>
                    <a:pt x="2432" y="3416"/>
                    <a:pt x="2432" y="3416"/>
                  </a:cubicBezTo>
                  <a:lnTo>
                    <a:pt x="2524" y="3416"/>
                  </a:lnTo>
                  <a:cubicBezTo>
                    <a:pt x="2554" y="3386"/>
                    <a:pt x="2554" y="3386"/>
                    <a:pt x="2524" y="3386"/>
                  </a:cubicBezTo>
                  <a:cubicBezTo>
                    <a:pt x="2524" y="3386"/>
                    <a:pt x="2493" y="3355"/>
                    <a:pt x="2524" y="3355"/>
                  </a:cubicBezTo>
                  <a:cubicBezTo>
                    <a:pt x="2554" y="3355"/>
                    <a:pt x="2584" y="3355"/>
                    <a:pt x="2615" y="3325"/>
                  </a:cubicBezTo>
                  <a:cubicBezTo>
                    <a:pt x="2675" y="3295"/>
                    <a:pt x="2675" y="3295"/>
                    <a:pt x="2645" y="3295"/>
                  </a:cubicBezTo>
                  <a:cubicBezTo>
                    <a:pt x="2627" y="3259"/>
                    <a:pt x="2620" y="3244"/>
                    <a:pt x="2629" y="3244"/>
                  </a:cubicBezTo>
                  <a:cubicBezTo>
                    <a:pt x="2636" y="3244"/>
                    <a:pt x="2650" y="3252"/>
                    <a:pt x="2675" y="3264"/>
                  </a:cubicBezTo>
                  <a:cubicBezTo>
                    <a:pt x="2691" y="3279"/>
                    <a:pt x="2706" y="3287"/>
                    <a:pt x="2713" y="3287"/>
                  </a:cubicBezTo>
                  <a:cubicBezTo>
                    <a:pt x="2721" y="3287"/>
                    <a:pt x="2721" y="3279"/>
                    <a:pt x="2706" y="3264"/>
                  </a:cubicBezTo>
                  <a:cubicBezTo>
                    <a:pt x="2706" y="3234"/>
                    <a:pt x="2706" y="3234"/>
                    <a:pt x="2706" y="3234"/>
                  </a:cubicBezTo>
                  <a:cubicBezTo>
                    <a:pt x="2718" y="3246"/>
                    <a:pt x="2726" y="3254"/>
                    <a:pt x="2730" y="3254"/>
                  </a:cubicBezTo>
                  <a:cubicBezTo>
                    <a:pt x="2736" y="3254"/>
                    <a:pt x="2736" y="3239"/>
                    <a:pt x="2736" y="3204"/>
                  </a:cubicBezTo>
                  <a:cubicBezTo>
                    <a:pt x="2767" y="3204"/>
                    <a:pt x="2767" y="3204"/>
                    <a:pt x="2767" y="3234"/>
                  </a:cubicBezTo>
                  <a:cubicBezTo>
                    <a:pt x="2767" y="3234"/>
                    <a:pt x="2797" y="3234"/>
                    <a:pt x="2797" y="3204"/>
                  </a:cubicBezTo>
                  <a:cubicBezTo>
                    <a:pt x="2775" y="3159"/>
                    <a:pt x="2818" y="3131"/>
                    <a:pt x="2854" y="3131"/>
                  </a:cubicBezTo>
                  <a:cubicBezTo>
                    <a:pt x="2868" y="3131"/>
                    <a:pt x="2880" y="3135"/>
                    <a:pt x="2888" y="3143"/>
                  </a:cubicBezTo>
                  <a:cubicBezTo>
                    <a:pt x="2888" y="3143"/>
                    <a:pt x="2888" y="3112"/>
                    <a:pt x="2858" y="3082"/>
                  </a:cubicBezTo>
                  <a:cubicBezTo>
                    <a:pt x="2843" y="3067"/>
                    <a:pt x="2835" y="3059"/>
                    <a:pt x="2839" y="3059"/>
                  </a:cubicBezTo>
                  <a:cubicBezTo>
                    <a:pt x="2843" y="3059"/>
                    <a:pt x="2858" y="3067"/>
                    <a:pt x="2888" y="3082"/>
                  </a:cubicBezTo>
                  <a:cubicBezTo>
                    <a:pt x="2888" y="3061"/>
                    <a:pt x="2903" y="3026"/>
                    <a:pt x="2922" y="3026"/>
                  </a:cubicBezTo>
                  <a:cubicBezTo>
                    <a:pt x="2930" y="3026"/>
                    <a:pt x="2940" y="3033"/>
                    <a:pt x="2949" y="3052"/>
                  </a:cubicBezTo>
                  <a:lnTo>
                    <a:pt x="3010" y="3082"/>
                  </a:lnTo>
                  <a:cubicBezTo>
                    <a:pt x="2979" y="3052"/>
                    <a:pt x="2979" y="3052"/>
                    <a:pt x="2979" y="3052"/>
                  </a:cubicBezTo>
                  <a:cubicBezTo>
                    <a:pt x="2979" y="3021"/>
                    <a:pt x="2979" y="3021"/>
                    <a:pt x="2979" y="2991"/>
                  </a:cubicBezTo>
                  <a:cubicBezTo>
                    <a:pt x="3010" y="2991"/>
                    <a:pt x="3010" y="2930"/>
                    <a:pt x="3010" y="2930"/>
                  </a:cubicBezTo>
                  <a:cubicBezTo>
                    <a:pt x="3040" y="2900"/>
                    <a:pt x="3071" y="2900"/>
                    <a:pt x="3101" y="2900"/>
                  </a:cubicBezTo>
                  <a:cubicBezTo>
                    <a:pt x="3101" y="2900"/>
                    <a:pt x="3101" y="2900"/>
                    <a:pt x="3101" y="2839"/>
                  </a:cubicBezTo>
                  <a:cubicBezTo>
                    <a:pt x="3081" y="2839"/>
                    <a:pt x="3088" y="2825"/>
                    <a:pt x="3094" y="2825"/>
                  </a:cubicBezTo>
                  <a:cubicBezTo>
                    <a:pt x="3098" y="2825"/>
                    <a:pt x="3101" y="2829"/>
                    <a:pt x="3101" y="2839"/>
                  </a:cubicBezTo>
                  <a:lnTo>
                    <a:pt x="3131" y="2808"/>
                  </a:lnTo>
                  <a:cubicBezTo>
                    <a:pt x="3104" y="2781"/>
                    <a:pt x="3101" y="2778"/>
                    <a:pt x="3101" y="2778"/>
                  </a:cubicBezTo>
                  <a:lnTo>
                    <a:pt x="3101" y="2778"/>
                  </a:lnTo>
                  <a:cubicBezTo>
                    <a:pt x="3116" y="2793"/>
                    <a:pt x="3131" y="2801"/>
                    <a:pt x="3143" y="2801"/>
                  </a:cubicBezTo>
                  <a:cubicBezTo>
                    <a:pt x="3154" y="2801"/>
                    <a:pt x="3162" y="2793"/>
                    <a:pt x="3162" y="2778"/>
                  </a:cubicBezTo>
                  <a:cubicBezTo>
                    <a:pt x="3131" y="2778"/>
                    <a:pt x="3131" y="2748"/>
                    <a:pt x="3131" y="2748"/>
                  </a:cubicBezTo>
                  <a:cubicBezTo>
                    <a:pt x="3162" y="2748"/>
                    <a:pt x="3223" y="2687"/>
                    <a:pt x="3283" y="2626"/>
                  </a:cubicBezTo>
                  <a:cubicBezTo>
                    <a:pt x="3344" y="2565"/>
                    <a:pt x="3435" y="2444"/>
                    <a:pt x="3405" y="2444"/>
                  </a:cubicBezTo>
                  <a:cubicBezTo>
                    <a:pt x="3405" y="2444"/>
                    <a:pt x="3435" y="2444"/>
                    <a:pt x="3435" y="2413"/>
                  </a:cubicBezTo>
                  <a:cubicBezTo>
                    <a:pt x="3466" y="2383"/>
                    <a:pt x="3496" y="2352"/>
                    <a:pt x="3496" y="2352"/>
                  </a:cubicBezTo>
                  <a:cubicBezTo>
                    <a:pt x="3502" y="2358"/>
                    <a:pt x="3507" y="2361"/>
                    <a:pt x="3513" y="2361"/>
                  </a:cubicBezTo>
                  <a:cubicBezTo>
                    <a:pt x="3537" y="2361"/>
                    <a:pt x="3557" y="2311"/>
                    <a:pt x="3557" y="2261"/>
                  </a:cubicBezTo>
                  <a:cubicBezTo>
                    <a:pt x="3527" y="2231"/>
                    <a:pt x="3527" y="2231"/>
                    <a:pt x="3527" y="2200"/>
                  </a:cubicBezTo>
                  <a:lnTo>
                    <a:pt x="3527" y="2200"/>
                  </a:lnTo>
                  <a:cubicBezTo>
                    <a:pt x="3538" y="2206"/>
                    <a:pt x="3549" y="2209"/>
                    <a:pt x="3558" y="2209"/>
                  </a:cubicBezTo>
                  <a:cubicBezTo>
                    <a:pt x="3597" y="2209"/>
                    <a:pt x="3612" y="2164"/>
                    <a:pt x="3587" y="2140"/>
                  </a:cubicBezTo>
                  <a:cubicBezTo>
                    <a:pt x="3566" y="2118"/>
                    <a:pt x="3560" y="2097"/>
                    <a:pt x="3568" y="2097"/>
                  </a:cubicBezTo>
                  <a:cubicBezTo>
                    <a:pt x="3572" y="2097"/>
                    <a:pt x="3578" y="2100"/>
                    <a:pt x="3587" y="2109"/>
                  </a:cubicBezTo>
                  <a:cubicBezTo>
                    <a:pt x="3648" y="2109"/>
                    <a:pt x="3679" y="2079"/>
                    <a:pt x="3587" y="2048"/>
                  </a:cubicBezTo>
                  <a:cubicBezTo>
                    <a:pt x="3557" y="2018"/>
                    <a:pt x="3557" y="2018"/>
                    <a:pt x="3587" y="2018"/>
                  </a:cubicBezTo>
                  <a:cubicBezTo>
                    <a:pt x="3648" y="1988"/>
                    <a:pt x="3648" y="1988"/>
                    <a:pt x="3618" y="1988"/>
                  </a:cubicBezTo>
                  <a:cubicBezTo>
                    <a:pt x="3557" y="1957"/>
                    <a:pt x="3557" y="1957"/>
                    <a:pt x="3618" y="1927"/>
                  </a:cubicBezTo>
                  <a:cubicBezTo>
                    <a:pt x="3679" y="1896"/>
                    <a:pt x="3679" y="1896"/>
                    <a:pt x="3618" y="1866"/>
                  </a:cubicBezTo>
                  <a:cubicBezTo>
                    <a:pt x="3557" y="1866"/>
                    <a:pt x="3557" y="1805"/>
                    <a:pt x="3618" y="1775"/>
                  </a:cubicBezTo>
                  <a:cubicBezTo>
                    <a:pt x="3587" y="1775"/>
                    <a:pt x="3618" y="1745"/>
                    <a:pt x="3587" y="1745"/>
                  </a:cubicBezTo>
                  <a:lnTo>
                    <a:pt x="3618" y="1745"/>
                  </a:lnTo>
                  <a:cubicBezTo>
                    <a:pt x="3618" y="1714"/>
                    <a:pt x="3618" y="1714"/>
                    <a:pt x="3618" y="1714"/>
                  </a:cubicBezTo>
                  <a:lnTo>
                    <a:pt x="3587" y="1714"/>
                  </a:lnTo>
                  <a:cubicBezTo>
                    <a:pt x="3587" y="1684"/>
                    <a:pt x="3587" y="1593"/>
                    <a:pt x="3496" y="1501"/>
                  </a:cubicBezTo>
                  <a:cubicBezTo>
                    <a:pt x="3435" y="1410"/>
                    <a:pt x="3405" y="1380"/>
                    <a:pt x="3375" y="1349"/>
                  </a:cubicBezTo>
                  <a:lnTo>
                    <a:pt x="3344" y="1349"/>
                  </a:lnTo>
                  <a:cubicBezTo>
                    <a:pt x="3331" y="1375"/>
                    <a:pt x="3319" y="1384"/>
                    <a:pt x="3310" y="1384"/>
                  </a:cubicBezTo>
                  <a:cubicBezTo>
                    <a:pt x="3299" y="1384"/>
                    <a:pt x="3296" y="1367"/>
                    <a:pt x="3314" y="1349"/>
                  </a:cubicBezTo>
                  <a:cubicBezTo>
                    <a:pt x="3314" y="1319"/>
                    <a:pt x="3314" y="1289"/>
                    <a:pt x="3283" y="1258"/>
                  </a:cubicBezTo>
                  <a:cubicBezTo>
                    <a:pt x="3253" y="1228"/>
                    <a:pt x="3253" y="1228"/>
                    <a:pt x="3253" y="1197"/>
                  </a:cubicBezTo>
                  <a:cubicBezTo>
                    <a:pt x="3237" y="1206"/>
                    <a:pt x="3223" y="1209"/>
                    <a:pt x="3211" y="1209"/>
                  </a:cubicBezTo>
                  <a:cubicBezTo>
                    <a:pt x="3178" y="1209"/>
                    <a:pt x="3162" y="1181"/>
                    <a:pt x="3162" y="1137"/>
                  </a:cubicBezTo>
                  <a:lnTo>
                    <a:pt x="3101" y="1137"/>
                  </a:lnTo>
                  <a:cubicBezTo>
                    <a:pt x="3071" y="1137"/>
                    <a:pt x="3071" y="1137"/>
                    <a:pt x="3071" y="1106"/>
                  </a:cubicBezTo>
                  <a:cubicBezTo>
                    <a:pt x="3093" y="1106"/>
                    <a:pt x="3082" y="1055"/>
                    <a:pt x="3062" y="1055"/>
                  </a:cubicBezTo>
                  <a:cubicBezTo>
                    <a:pt x="3055" y="1055"/>
                    <a:pt x="3048" y="1061"/>
                    <a:pt x="3040" y="1076"/>
                  </a:cubicBezTo>
                  <a:lnTo>
                    <a:pt x="3040" y="1045"/>
                  </a:lnTo>
                  <a:cubicBezTo>
                    <a:pt x="3040" y="1030"/>
                    <a:pt x="3040" y="1023"/>
                    <a:pt x="3036" y="1023"/>
                  </a:cubicBezTo>
                  <a:cubicBezTo>
                    <a:pt x="3033" y="1023"/>
                    <a:pt x="3025" y="1030"/>
                    <a:pt x="3010" y="1045"/>
                  </a:cubicBezTo>
                  <a:cubicBezTo>
                    <a:pt x="2998" y="1069"/>
                    <a:pt x="2987" y="1079"/>
                    <a:pt x="2980" y="1079"/>
                  </a:cubicBezTo>
                  <a:cubicBezTo>
                    <a:pt x="2970" y="1079"/>
                    <a:pt x="2972" y="1053"/>
                    <a:pt x="3010" y="1015"/>
                  </a:cubicBezTo>
                  <a:cubicBezTo>
                    <a:pt x="3031" y="994"/>
                    <a:pt x="3038" y="972"/>
                    <a:pt x="3029" y="972"/>
                  </a:cubicBezTo>
                  <a:cubicBezTo>
                    <a:pt x="3025" y="972"/>
                    <a:pt x="3019" y="976"/>
                    <a:pt x="3010" y="985"/>
                  </a:cubicBezTo>
                  <a:cubicBezTo>
                    <a:pt x="3010" y="1000"/>
                    <a:pt x="3002" y="1007"/>
                    <a:pt x="2995" y="1007"/>
                  </a:cubicBezTo>
                  <a:cubicBezTo>
                    <a:pt x="2987" y="1007"/>
                    <a:pt x="2979" y="1000"/>
                    <a:pt x="2979" y="985"/>
                  </a:cubicBezTo>
                  <a:cubicBezTo>
                    <a:pt x="2979" y="985"/>
                    <a:pt x="2979" y="985"/>
                    <a:pt x="2919" y="1015"/>
                  </a:cubicBezTo>
                  <a:cubicBezTo>
                    <a:pt x="2919" y="1030"/>
                    <a:pt x="2911" y="1038"/>
                    <a:pt x="2903" y="1038"/>
                  </a:cubicBezTo>
                  <a:cubicBezTo>
                    <a:pt x="2896" y="1038"/>
                    <a:pt x="2888" y="1030"/>
                    <a:pt x="2888" y="1015"/>
                  </a:cubicBezTo>
                  <a:cubicBezTo>
                    <a:pt x="2919" y="1015"/>
                    <a:pt x="2919" y="1015"/>
                    <a:pt x="2949" y="985"/>
                  </a:cubicBezTo>
                  <a:lnTo>
                    <a:pt x="2919" y="985"/>
                  </a:lnTo>
                  <a:cubicBezTo>
                    <a:pt x="2919" y="954"/>
                    <a:pt x="2919" y="924"/>
                    <a:pt x="2949" y="924"/>
                  </a:cubicBezTo>
                  <a:cubicBezTo>
                    <a:pt x="2949" y="906"/>
                    <a:pt x="2949" y="889"/>
                    <a:pt x="2943" y="889"/>
                  </a:cubicBezTo>
                  <a:cubicBezTo>
                    <a:pt x="2939" y="889"/>
                    <a:pt x="2932" y="898"/>
                    <a:pt x="2919" y="924"/>
                  </a:cubicBezTo>
                  <a:cubicBezTo>
                    <a:pt x="2901" y="959"/>
                    <a:pt x="2893" y="974"/>
                    <a:pt x="2884" y="974"/>
                  </a:cubicBezTo>
                  <a:cubicBezTo>
                    <a:pt x="2878" y="974"/>
                    <a:pt x="2870" y="967"/>
                    <a:pt x="2858" y="954"/>
                  </a:cubicBezTo>
                  <a:cubicBezTo>
                    <a:pt x="2858" y="954"/>
                    <a:pt x="2858" y="954"/>
                    <a:pt x="2858" y="924"/>
                  </a:cubicBezTo>
                  <a:cubicBezTo>
                    <a:pt x="2888" y="893"/>
                    <a:pt x="2888" y="893"/>
                    <a:pt x="2858" y="893"/>
                  </a:cubicBezTo>
                  <a:cubicBezTo>
                    <a:pt x="2858" y="888"/>
                    <a:pt x="2855" y="885"/>
                    <a:pt x="2849" y="885"/>
                  </a:cubicBezTo>
                  <a:cubicBezTo>
                    <a:pt x="2824" y="885"/>
                    <a:pt x="2755" y="930"/>
                    <a:pt x="2706" y="954"/>
                  </a:cubicBezTo>
                  <a:cubicBezTo>
                    <a:pt x="2736" y="924"/>
                    <a:pt x="2736" y="924"/>
                    <a:pt x="2706" y="924"/>
                  </a:cubicBezTo>
                  <a:cubicBezTo>
                    <a:pt x="2736" y="893"/>
                    <a:pt x="2736" y="893"/>
                    <a:pt x="2736" y="893"/>
                  </a:cubicBezTo>
                  <a:lnTo>
                    <a:pt x="2767" y="893"/>
                  </a:lnTo>
                  <a:cubicBezTo>
                    <a:pt x="2784" y="858"/>
                    <a:pt x="2792" y="843"/>
                    <a:pt x="2783" y="843"/>
                  </a:cubicBezTo>
                  <a:cubicBezTo>
                    <a:pt x="2776" y="843"/>
                    <a:pt x="2761" y="850"/>
                    <a:pt x="2736" y="863"/>
                  </a:cubicBezTo>
                  <a:cubicBezTo>
                    <a:pt x="2706" y="863"/>
                    <a:pt x="2706" y="863"/>
                    <a:pt x="2736" y="833"/>
                  </a:cubicBezTo>
                  <a:cubicBezTo>
                    <a:pt x="2736" y="802"/>
                    <a:pt x="2767" y="802"/>
                    <a:pt x="2736" y="802"/>
                  </a:cubicBezTo>
                  <a:cubicBezTo>
                    <a:pt x="2736" y="802"/>
                    <a:pt x="2706" y="802"/>
                    <a:pt x="2736" y="772"/>
                  </a:cubicBezTo>
                  <a:cubicBezTo>
                    <a:pt x="2721" y="757"/>
                    <a:pt x="2713" y="749"/>
                    <a:pt x="2706" y="749"/>
                  </a:cubicBezTo>
                  <a:cubicBezTo>
                    <a:pt x="2698" y="749"/>
                    <a:pt x="2691" y="757"/>
                    <a:pt x="2675" y="772"/>
                  </a:cubicBezTo>
                  <a:cubicBezTo>
                    <a:pt x="2675" y="787"/>
                    <a:pt x="2675" y="795"/>
                    <a:pt x="2672" y="795"/>
                  </a:cubicBezTo>
                  <a:cubicBezTo>
                    <a:pt x="2668" y="795"/>
                    <a:pt x="2660" y="787"/>
                    <a:pt x="2645" y="772"/>
                  </a:cubicBezTo>
                  <a:cubicBezTo>
                    <a:pt x="2645" y="772"/>
                    <a:pt x="2645" y="772"/>
                    <a:pt x="2615" y="802"/>
                  </a:cubicBezTo>
                  <a:cubicBezTo>
                    <a:pt x="2615" y="802"/>
                    <a:pt x="2601" y="816"/>
                    <a:pt x="2583" y="816"/>
                  </a:cubicBezTo>
                  <a:cubicBezTo>
                    <a:pt x="2574" y="816"/>
                    <a:pt x="2564" y="812"/>
                    <a:pt x="2554" y="802"/>
                  </a:cubicBezTo>
                  <a:cubicBezTo>
                    <a:pt x="2541" y="815"/>
                    <a:pt x="2534" y="822"/>
                    <a:pt x="2532" y="822"/>
                  </a:cubicBezTo>
                  <a:cubicBezTo>
                    <a:pt x="2529" y="822"/>
                    <a:pt x="2536" y="807"/>
                    <a:pt x="2554" y="772"/>
                  </a:cubicBezTo>
                  <a:cubicBezTo>
                    <a:pt x="2584" y="741"/>
                    <a:pt x="2554" y="741"/>
                    <a:pt x="2554" y="741"/>
                  </a:cubicBezTo>
                  <a:cubicBezTo>
                    <a:pt x="2554" y="741"/>
                    <a:pt x="2554" y="741"/>
                    <a:pt x="2554" y="711"/>
                  </a:cubicBezTo>
                  <a:cubicBezTo>
                    <a:pt x="2569" y="696"/>
                    <a:pt x="2569" y="688"/>
                    <a:pt x="2562" y="688"/>
                  </a:cubicBezTo>
                  <a:cubicBezTo>
                    <a:pt x="2555" y="688"/>
                    <a:pt x="2543" y="694"/>
                    <a:pt x="2531" y="704"/>
                  </a:cubicBezTo>
                  <a:lnTo>
                    <a:pt x="2531" y="704"/>
                  </a:lnTo>
                  <a:cubicBezTo>
                    <a:pt x="2538" y="697"/>
                    <a:pt x="2546" y="689"/>
                    <a:pt x="2554" y="681"/>
                  </a:cubicBezTo>
                  <a:cubicBezTo>
                    <a:pt x="2569" y="650"/>
                    <a:pt x="2577" y="635"/>
                    <a:pt x="2573" y="635"/>
                  </a:cubicBezTo>
                  <a:cubicBezTo>
                    <a:pt x="2569" y="635"/>
                    <a:pt x="2554" y="650"/>
                    <a:pt x="2524" y="681"/>
                  </a:cubicBezTo>
                  <a:cubicBezTo>
                    <a:pt x="2524" y="696"/>
                    <a:pt x="2516" y="703"/>
                    <a:pt x="2508" y="703"/>
                  </a:cubicBezTo>
                  <a:cubicBezTo>
                    <a:pt x="2501" y="703"/>
                    <a:pt x="2493" y="696"/>
                    <a:pt x="2493" y="681"/>
                  </a:cubicBezTo>
                  <a:cubicBezTo>
                    <a:pt x="2493" y="650"/>
                    <a:pt x="2463" y="650"/>
                    <a:pt x="2493" y="620"/>
                  </a:cubicBezTo>
                  <a:cubicBezTo>
                    <a:pt x="2493" y="610"/>
                    <a:pt x="2490" y="606"/>
                    <a:pt x="2485" y="606"/>
                  </a:cubicBezTo>
                  <a:cubicBezTo>
                    <a:pt x="2476" y="606"/>
                    <a:pt x="2463" y="620"/>
                    <a:pt x="2463" y="620"/>
                  </a:cubicBezTo>
                  <a:cubicBezTo>
                    <a:pt x="2432" y="620"/>
                    <a:pt x="2432" y="620"/>
                    <a:pt x="2432" y="589"/>
                  </a:cubicBezTo>
                  <a:cubicBezTo>
                    <a:pt x="2432" y="539"/>
                    <a:pt x="2432" y="517"/>
                    <a:pt x="2427" y="517"/>
                  </a:cubicBezTo>
                  <a:cubicBezTo>
                    <a:pt x="2423" y="517"/>
                    <a:pt x="2416" y="532"/>
                    <a:pt x="2402" y="559"/>
                  </a:cubicBezTo>
                  <a:cubicBezTo>
                    <a:pt x="2387" y="559"/>
                    <a:pt x="2372" y="567"/>
                    <a:pt x="2364" y="567"/>
                  </a:cubicBezTo>
                  <a:cubicBezTo>
                    <a:pt x="2356" y="567"/>
                    <a:pt x="2356" y="559"/>
                    <a:pt x="2372" y="529"/>
                  </a:cubicBezTo>
                  <a:cubicBezTo>
                    <a:pt x="2382" y="519"/>
                    <a:pt x="2385" y="515"/>
                    <a:pt x="2384" y="515"/>
                  </a:cubicBezTo>
                  <a:cubicBezTo>
                    <a:pt x="2382" y="515"/>
                    <a:pt x="2361" y="529"/>
                    <a:pt x="2341" y="529"/>
                  </a:cubicBezTo>
                  <a:cubicBezTo>
                    <a:pt x="2311" y="559"/>
                    <a:pt x="2280" y="589"/>
                    <a:pt x="2250" y="620"/>
                  </a:cubicBezTo>
                  <a:cubicBezTo>
                    <a:pt x="2235" y="635"/>
                    <a:pt x="2227" y="643"/>
                    <a:pt x="2223" y="643"/>
                  </a:cubicBezTo>
                  <a:cubicBezTo>
                    <a:pt x="2220" y="643"/>
                    <a:pt x="2220" y="635"/>
                    <a:pt x="2220" y="620"/>
                  </a:cubicBezTo>
                  <a:cubicBezTo>
                    <a:pt x="2220" y="620"/>
                    <a:pt x="2220" y="589"/>
                    <a:pt x="2250" y="559"/>
                  </a:cubicBezTo>
                  <a:lnTo>
                    <a:pt x="2280" y="559"/>
                  </a:lnTo>
                  <a:cubicBezTo>
                    <a:pt x="2280" y="529"/>
                    <a:pt x="2311" y="529"/>
                    <a:pt x="2311" y="498"/>
                  </a:cubicBezTo>
                  <a:cubicBezTo>
                    <a:pt x="2311" y="483"/>
                    <a:pt x="2311" y="476"/>
                    <a:pt x="2307" y="476"/>
                  </a:cubicBezTo>
                  <a:cubicBezTo>
                    <a:pt x="2303" y="476"/>
                    <a:pt x="2296" y="483"/>
                    <a:pt x="2280" y="498"/>
                  </a:cubicBezTo>
                  <a:cubicBezTo>
                    <a:pt x="2311" y="468"/>
                    <a:pt x="2280" y="438"/>
                    <a:pt x="2280" y="438"/>
                  </a:cubicBezTo>
                  <a:cubicBezTo>
                    <a:pt x="2250" y="407"/>
                    <a:pt x="2220" y="407"/>
                    <a:pt x="2250" y="377"/>
                  </a:cubicBezTo>
                  <a:cubicBezTo>
                    <a:pt x="2235" y="362"/>
                    <a:pt x="2227" y="354"/>
                    <a:pt x="2220" y="354"/>
                  </a:cubicBezTo>
                  <a:cubicBezTo>
                    <a:pt x="2212" y="354"/>
                    <a:pt x="2204" y="362"/>
                    <a:pt x="2189" y="377"/>
                  </a:cubicBezTo>
                  <a:cubicBezTo>
                    <a:pt x="2217" y="349"/>
                    <a:pt x="2064" y="191"/>
                    <a:pt x="2016" y="191"/>
                  </a:cubicBezTo>
                  <a:cubicBezTo>
                    <a:pt x="2012" y="191"/>
                    <a:pt x="2009" y="192"/>
                    <a:pt x="2007" y="194"/>
                  </a:cubicBezTo>
                  <a:lnTo>
                    <a:pt x="1976" y="194"/>
                  </a:lnTo>
                  <a:cubicBezTo>
                    <a:pt x="1976" y="134"/>
                    <a:pt x="1885" y="103"/>
                    <a:pt x="1855" y="103"/>
                  </a:cubicBezTo>
                  <a:lnTo>
                    <a:pt x="1824" y="103"/>
                  </a:lnTo>
                  <a:cubicBezTo>
                    <a:pt x="1807" y="68"/>
                    <a:pt x="1789" y="53"/>
                    <a:pt x="1777" y="53"/>
                  </a:cubicBezTo>
                  <a:cubicBezTo>
                    <a:pt x="1769" y="53"/>
                    <a:pt x="1764" y="60"/>
                    <a:pt x="1764" y="73"/>
                  </a:cubicBezTo>
                  <a:cubicBezTo>
                    <a:pt x="1742" y="94"/>
                    <a:pt x="1736" y="116"/>
                    <a:pt x="1734" y="116"/>
                  </a:cubicBezTo>
                  <a:cubicBezTo>
                    <a:pt x="1733" y="116"/>
                    <a:pt x="1733" y="112"/>
                    <a:pt x="1733" y="103"/>
                  </a:cubicBezTo>
                  <a:cubicBezTo>
                    <a:pt x="1733" y="73"/>
                    <a:pt x="1703" y="73"/>
                    <a:pt x="1642" y="42"/>
                  </a:cubicBezTo>
                  <a:cubicBezTo>
                    <a:pt x="1581" y="42"/>
                    <a:pt x="1581" y="42"/>
                    <a:pt x="1581" y="73"/>
                  </a:cubicBezTo>
                  <a:cubicBezTo>
                    <a:pt x="1563" y="82"/>
                    <a:pt x="1551" y="85"/>
                    <a:pt x="1542" y="85"/>
                  </a:cubicBezTo>
                  <a:cubicBezTo>
                    <a:pt x="1520" y="85"/>
                    <a:pt x="1520" y="64"/>
                    <a:pt x="1520" y="42"/>
                  </a:cubicBezTo>
                  <a:cubicBezTo>
                    <a:pt x="1534" y="15"/>
                    <a:pt x="1529"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8"/>
            <p:cNvSpPr/>
            <p:nvPr/>
          </p:nvSpPr>
          <p:spPr>
            <a:xfrm>
              <a:off x="2943124" y="3190877"/>
              <a:ext cx="754447" cy="542292"/>
            </a:xfrm>
            <a:custGeom>
              <a:avLst/>
              <a:gdLst/>
              <a:ahLst/>
              <a:cxnLst/>
              <a:rect l="l" t="t" r="r" b="b"/>
              <a:pathLst>
                <a:path w="28360" h="20385" extrusionOk="0">
                  <a:moveTo>
                    <a:pt x="22949" y="962"/>
                  </a:moveTo>
                  <a:lnTo>
                    <a:pt x="22949" y="1023"/>
                  </a:lnTo>
                  <a:cubicBezTo>
                    <a:pt x="22949" y="1053"/>
                    <a:pt x="23010" y="1053"/>
                    <a:pt x="23041" y="1053"/>
                  </a:cubicBezTo>
                  <a:lnTo>
                    <a:pt x="23041" y="992"/>
                  </a:lnTo>
                  <a:cubicBezTo>
                    <a:pt x="23041" y="992"/>
                    <a:pt x="22980" y="962"/>
                    <a:pt x="22949" y="962"/>
                  </a:cubicBezTo>
                  <a:close/>
                  <a:moveTo>
                    <a:pt x="23541" y="954"/>
                  </a:moveTo>
                  <a:cubicBezTo>
                    <a:pt x="23558" y="954"/>
                    <a:pt x="23563" y="1003"/>
                    <a:pt x="23588" y="1053"/>
                  </a:cubicBezTo>
                  <a:cubicBezTo>
                    <a:pt x="23588" y="1114"/>
                    <a:pt x="23588" y="1114"/>
                    <a:pt x="23557" y="1114"/>
                  </a:cubicBezTo>
                  <a:cubicBezTo>
                    <a:pt x="23557" y="1114"/>
                    <a:pt x="23527" y="1083"/>
                    <a:pt x="23497" y="1023"/>
                  </a:cubicBezTo>
                  <a:lnTo>
                    <a:pt x="23527" y="962"/>
                  </a:lnTo>
                  <a:cubicBezTo>
                    <a:pt x="23532" y="956"/>
                    <a:pt x="23537" y="954"/>
                    <a:pt x="23541" y="954"/>
                  </a:cubicBezTo>
                  <a:close/>
                  <a:moveTo>
                    <a:pt x="23703" y="1566"/>
                  </a:moveTo>
                  <a:cubicBezTo>
                    <a:pt x="23716" y="1566"/>
                    <a:pt x="23723" y="1596"/>
                    <a:pt x="23740" y="1661"/>
                  </a:cubicBezTo>
                  <a:cubicBezTo>
                    <a:pt x="23740" y="1722"/>
                    <a:pt x="23740" y="1752"/>
                    <a:pt x="23709" y="1783"/>
                  </a:cubicBezTo>
                  <a:lnTo>
                    <a:pt x="23709" y="1722"/>
                  </a:lnTo>
                  <a:cubicBezTo>
                    <a:pt x="23730" y="1722"/>
                    <a:pt x="23723" y="1695"/>
                    <a:pt x="23707" y="1695"/>
                  </a:cubicBezTo>
                  <a:cubicBezTo>
                    <a:pt x="23699" y="1695"/>
                    <a:pt x="23689" y="1701"/>
                    <a:pt x="23679" y="1722"/>
                  </a:cubicBezTo>
                  <a:lnTo>
                    <a:pt x="23618" y="1752"/>
                  </a:lnTo>
                  <a:cubicBezTo>
                    <a:pt x="23588" y="1691"/>
                    <a:pt x="23618" y="1631"/>
                    <a:pt x="23649" y="1631"/>
                  </a:cubicBezTo>
                  <a:cubicBezTo>
                    <a:pt x="23677" y="1588"/>
                    <a:pt x="23692" y="1566"/>
                    <a:pt x="23703" y="1566"/>
                  </a:cubicBezTo>
                  <a:close/>
                  <a:moveTo>
                    <a:pt x="23922" y="1722"/>
                  </a:moveTo>
                  <a:lnTo>
                    <a:pt x="23892" y="1783"/>
                  </a:lnTo>
                  <a:lnTo>
                    <a:pt x="23922" y="1843"/>
                  </a:lnTo>
                  <a:cubicBezTo>
                    <a:pt x="23952" y="1843"/>
                    <a:pt x="23952" y="1843"/>
                    <a:pt x="23922" y="1783"/>
                  </a:cubicBezTo>
                  <a:lnTo>
                    <a:pt x="23922" y="1722"/>
                  </a:lnTo>
                  <a:close/>
                  <a:moveTo>
                    <a:pt x="24267" y="4726"/>
                  </a:moveTo>
                  <a:cubicBezTo>
                    <a:pt x="24299" y="4726"/>
                    <a:pt x="24348" y="4829"/>
                    <a:pt x="24348" y="4883"/>
                  </a:cubicBezTo>
                  <a:cubicBezTo>
                    <a:pt x="24361" y="4896"/>
                    <a:pt x="24363" y="4910"/>
                    <a:pt x="24355" y="4910"/>
                  </a:cubicBezTo>
                  <a:cubicBezTo>
                    <a:pt x="24345" y="4910"/>
                    <a:pt x="24320" y="4889"/>
                    <a:pt x="24287" y="4822"/>
                  </a:cubicBezTo>
                  <a:cubicBezTo>
                    <a:pt x="24256" y="4761"/>
                    <a:pt x="24256" y="4731"/>
                    <a:pt x="24256" y="4731"/>
                  </a:cubicBezTo>
                  <a:cubicBezTo>
                    <a:pt x="24260" y="4728"/>
                    <a:pt x="24263" y="4726"/>
                    <a:pt x="24267" y="4726"/>
                  </a:cubicBezTo>
                  <a:close/>
                  <a:moveTo>
                    <a:pt x="24305" y="5057"/>
                  </a:moveTo>
                  <a:cubicBezTo>
                    <a:pt x="24298" y="5057"/>
                    <a:pt x="24292" y="5060"/>
                    <a:pt x="24287" y="5065"/>
                  </a:cubicBezTo>
                  <a:cubicBezTo>
                    <a:pt x="24256" y="5065"/>
                    <a:pt x="24287" y="5126"/>
                    <a:pt x="24317" y="5217"/>
                  </a:cubicBezTo>
                  <a:cubicBezTo>
                    <a:pt x="24317" y="5278"/>
                    <a:pt x="24378" y="5339"/>
                    <a:pt x="24378" y="5339"/>
                  </a:cubicBezTo>
                  <a:cubicBezTo>
                    <a:pt x="24408" y="5308"/>
                    <a:pt x="24378" y="5278"/>
                    <a:pt x="24378" y="5217"/>
                  </a:cubicBezTo>
                  <a:cubicBezTo>
                    <a:pt x="24378" y="5116"/>
                    <a:pt x="24336" y="5057"/>
                    <a:pt x="24305" y="5057"/>
                  </a:cubicBezTo>
                  <a:close/>
                  <a:moveTo>
                    <a:pt x="25094" y="7367"/>
                  </a:moveTo>
                  <a:cubicBezTo>
                    <a:pt x="25118" y="7367"/>
                    <a:pt x="25138" y="7417"/>
                    <a:pt x="25138" y="7466"/>
                  </a:cubicBezTo>
                  <a:lnTo>
                    <a:pt x="25107" y="7466"/>
                  </a:lnTo>
                  <a:lnTo>
                    <a:pt x="25077" y="7436"/>
                  </a:lnTo>
                  <a:lnTo>
                    <a:pt x="25077" y="7375"/>
                  </a:lnTo>
                  <a:cubicBezTo>
                    <a:pt x="25083" y="7370"/>
                    <a:pt x="25088" y="7367"/>
                    <a:pt x="25094" y="7367"/>
                  </a:cubicBezTo>
                  <a:close/>
                  <a:moveTo>
                    <a:pt x="24956" y="7558"/>
                  </a:moveTo>
                  <a:lnTo>
                    <a:pt x="25047" y="7679"/>
                  </a:lnTo>
                  <a:cubicBezTo>
                    <a:pt x="25168" y="7740"/>
                    <a:pt x="25168" y="7740"/>
                    <a:pt x="25107" y="7770"/>
                  </a:cubicBezTo>
                  <a:cubicBezTo>
                    <a:pt x="25077" y="7770"/>
                    <a:pt x="25047" y="7770"/>
                    <a:pt x="24986" y="7679"/>
                  </a:cubicBezTo>
                  <a:cubicBezTo>
                    <a:pt x="24956" y="7618"/>
                    <a:pt x="24956" y="7558"/>
                    <a:pt x="24956" y="7558"/>
                  </a:cubicBezTo>
                  <a:close/>
                  <a:moveTo>
                    <a:pt x="25408" y="8839"/>
                  </a:moveTo>
                  <a:cubicBezTo>
                    <a:pt x="25422" y="8839"/>
                    <a:pt x="25470" y="8874"/>
                    <a:pt x="25533" y="8895"/>
                  </a:cubicBezTo>
                  <a:cubicBezTo>
                    <a:pt x="25572" y="8953"/>
                    <a:pt x="25586" y="8974"/>
                    <a:pt x="25568" y="8974"/>
                  </a:cubicBezTo>
                  <a:cubicBezTo>
                    <a:pt x="25557" y="8974"/>
                    <a:pt x="25536" y="8967"/>
                    <a:pt x="25503" y="8956"/>
                  </a:cubicBezTo>
                  <a:lnTo>
                    <a:pt x="25411" y="8865"/>
                  </a:lnTo>
                  <a:cubicBezTo>
                    <a:pt x="25402" y="8846"/>
                    <a:pt x="25401" y="8839"/>
                    <a:pt x="25408" y="8839"/>
                  </a:cubicBezTo>
                  <a:close/>
                  <a:moveTo>
                    <a:pt x="25411" y="9321"/>
                  </a:moveTo>
                  <a:cubicBezTo>
                    <a:pt x="25442" y="9321"/>
                    <a:pt x="25472" y="9351"/>
                    <a:pt x="25472" y="9351"/>
                  </a:cubicBezTo>
                  <a:lnTo>
                    <a:pt x="25503" y="9412"/>
                  </a:lnTo>
                  <a:cubicBezTo>
                    <a:pt x="25487" y="9412"/>
                    <a:pt x="25465" y="9419"/>
                    <a:pt x="25446" y="9419"/>
                  </a:cubicBezTo>
                  <a:cubicBezTo>
                    <a:pt x="25427" y="9419"/>
                    <a:pt x="25411" y="9412"/>
                    <a:pt x="25411" y="9381"/>
                  </a:cubicBezTo>
                  <a:lnTo>
                    <a:pt x="25411" y="9321"/>
                  </a:lnTo>
                  <a:close/>
                  <a:moveTo>
                    <a:pt x="25586" y="10425"/>
                  </a:moveTo>
                  <a:cubicBezTo>
                    <a:pt x="25590" y="10425"/>
                    <a:pt x="25631" y="10490"/>
                    <a:pt x="25655" y="10536"/>
                  </a:cubicBezTo>
                  <a:lnTo>
                    <a:pt x="25624" y="10536"/>
                  </a:lnTo>
                  <a:cubicBezTo>
                    <a:pt x="25594" y="10506"/>
                    <a:pt x="25563" y="10445"/>
                    <a:pt x="25594" y="10445"/>
                  </a:cubicBezTo>
                  <a:cubicBezTo>
                    <a:pt x="25587" y="10431"/>
                    <a:pt x="25585" y="10425"/>
                    <a:pt x="25586" y="10425"/>
                  </a:cubicBezTo>
                  <a:close/>
                  <a:moveTo>
                    <a:pt x="25913" y="10833"/>
                  </a:moveTo>
                  <a:cubicBezTo>
                    <a:pt x="25928" y="10833"/>
                    <a:pt x="25943" y="10840"/>
                    <a:pt x="25959" y="10871"/>
                  </a:cubicBezTo>
                  <a:cubicBezTo>
                    <a:pt x="25983" y="10920"/>
                    <a:pt x="25968" y="10970"/>
                    <a:pt x="25928" y="10970"/>
                  </a:cubicBezTo>
                  <a:cubicBezTo>
                    <a:pt x="25919" y="10970"/>
                    <a:pt x="25909" y="10968"/>
                    <a:pt x="25898" y="10962"/>
                  </a:cubicBezTo>
                  <a:cubicBezTo>
                    <a:pt x="25867" y="10901"/>
                    <a:pt x="25867" y="10901"/>
                    <a:pt x="25867" y="10840"/>
                  </a:cubicBezTo>
                  <a:cubicBezTo>
                    <a:pt x="25883" y="10840"/>
                    <a:pt x="25898" y="10833"/>
                    <a:pt x="25913" y="10833"/>
                  </a:cubicBezTo>
                  <a:close/>
                  <a:moveTo>
                    <a:pt x="26050" y="11327"/>
                  </a:moveTo>
                  <a:lnTo>
                    <a:pt x="26050" y="11357"/>
                  </a:lnTo>
                  <a:cubicBezTo>
                    <a:pt x="26080" y="11418"/>
                    <a:pt x="26080" y="11418"/>
                    <a:pt x="26050" y="11448"/>
                  </a:cubicBezTo>
                  <a:lnTo>
                    <a:pt x="26019" y="11388"/>
                  </a:lnTo>
                  <a:lnTo>
                    <a:pt x="26050" y="11327"/>
                  </a:lnTo>
                  <a:close/>
                  <a:moveTo>
                    <a:pt x="26156" y="12291"/>
                  </a:moveTo>
                  <a:cubicBezTo>
                    <a:pt x="26171" y="12291"/>
                    <a:pt x="26171" y="12330"/>
                    <a:pt x="26171" y="12330"/>
                  </a:cubicBezTo>
                  <a:cubicBezTo>
                    <a:pt x="26171" y="12391"/>
                    <a:pt x="26202" y="12451"/>
                    <a:pt x="26171" y="12451"/>
                  </a:cubicBezTo>
                  <a:cubicBezTo>
                    <a:pt x="26171" y="12451"/>
                    <a:pt x="26141" y="12451"/>
                    <a:pt x="26111" y="12391"/>
                  </a:cubicBezTo>
                  <a:cubicBezTo>
                    <a:pt x="26111" y="12360"/>
                    <a:pt x="26141" y="12299"/>
                    <a:pt x="26141" y="12299"/>
                  </a:cubicBezTo>
                  <a:cubicBezTo>
                    <a:pt x="26147" y="12293"/>
                    <a:pt x="26152" y="12291"/>
                    <a:pt x="26156" y="12291"/>
                  </a:cubicBezTo>
                  <a:close/>
                  <a:moveTo>
                    <a:pt x="26747" y="12804"/>
                  </a:moveTo>
                  <a:cubicBezTo>
                    <a:pt x="26740" y="12804"/>
                    <a:pt x="26732" y="12819"/>
                    <a:pt x="26718" y="12846"/>
                  </a:cubicBezTo>
                  <a:cubicBezTo>
                    <a:pt x="26749" y="12907"/>
                    <a:pt x="26749" y="12968"/>
                    <a:pt x="26749" y="12968"/>
                  </a:cubicBezTo>
                  <a:cubicBezTo>
                    <a:pt x="26779" y="12938"/>
                    <a:pt x="26779" y="12938"/>
                    <a:pt x="26779" y="12877"/>
                  </a:cubicBezTo>
                  <a:cubicBezTo>
                    <a:pt x="26763" y="12827"/>
                    <a:pt x="26755" y="12804"/>
                    <a:pt x="26747" y="12804"/>
                  </a:cubicBezTo>
                  <a:close/>
                  <a:moveTo>
                    <a:pt x="25563" y="13150"/>
                  </a:moveTo>
                  <a:cubicBezTo>
                    <a:pt x="25533" y="13181"/>
                    <a:pt x="25533" y="13242"/>
                    <a:pt x="25624" y="13272"/>
                  </a:cubicBezTo>
                  <a:cubicBezTo>
                    <a:pt x="25655" y="13272"/>
                    <a:pt x="25655" y="13272"/>
                    <a:pt x="25655" y="13211"/>
                  </a:cubicBezTo>
                  <a:cubicBezTo>
                    <a:pt x="25655" y="13211"/>
                    <a:pt x="25594" y="13150"/>
                    <a:pt x="25563" y="13150"/>
                  </a:cubicBezTo>
                  <a:close/>
                  <a:moveTo>
                    <a:pt x="26387" y="13290"/>
                  </a:moveTo>
                  <a:cubicBezTo>
                    <a:pt x="26390" y="13290"/>
                    <a:pt x="26398" y="13313"/>
                    <a:pt x="26415" y="13363"/>
                  </a:cubicBezTo>
                  <a:cubicBezTo>
                    <a:pt x="26415" y="13424"/>
                    <a:pt x="26384" y="13454"/>
                    <a:pt x="26384" y="13454"/>
                  </a:cubicBezTo>
                  <a:cubicBezTo>
                    <a:pt x="26354" y="13454"/>
                    <a:pt x="26384" y="13394"/>
                    <a:pt x="26384" y="13333"/>
                  </a:cubicBezTo>
                  <a:cubicBezTo>
                    <a:pt x="26384" y="13305"/>
                    <a:pt x="26384" y="13290"/>
                    <a:pt x="26387" y="13290"/>
                  </a:cubicBezTo>
                  <a:close/>
                  <a:moveTo>
                    <a:pt x="26688" y="14245"/>
                  </a:moveTo>
                  <a:cubicBezTo>
                    <a:pt x="26718" y="14245"/>
                    <a:pt x="26749" y="14275"/>
                    <a:pt x="26688" y="14366"/>
                  </a:cubicBezTo>
                  <a:cubicBezTo>
                    <a:pt x="26658" y="14366"/>
                    <a:pt x="26658" y="14366"/>
                    <a:pt x="26627" y="14305"/>
                  </a:cubicBezTo>
                  <a:cubicBezTo>
                    <a:pt x="26627" y="14305"/>
                    <a:pt x="26658" y="14245"/>
                    <a:pt x="26688" y="14245"/>
                  </a:cubicBezTo>
                  <a:close/>
                  <a:moveTo>
                    <a:pt x="26749" y="14640"/>
                  </a:moveTo>
                  <a:lnTo>
                    <a:pt x="26779" y="14670"/>
                  </a:lnTo>
                  <a:lnTo>
                    <a:pt x="26810" y="14731"/>
                  </a:lnTo>
                  <a:cubicBezTo>
                    <a:pt x="26794" y="14731"/>
                    <a:pt x="26779" y="14739"/>
                    <a:pt x="26764" y="14739"/>
                  </a:cubicBezTo>
                  <a:cubicBezTo>
                    <a:pt x="26749" y="14739"/>
                    <a:pt x="26734" y="14731"/>
                    <a:pt x="26718" y="14701"/>
                  </a:cubicBezTo>
                  <a:lnTo>
                    <a:pt x="26749" y="14640"/>
                  </a:lnTo>
                  <a:close/>
                  <a:moveTo>
                    <a:pt x="27509" y="18227"/>
                  </a:moveTo>
                  <a:lnTo>
                    <a:pt x="27570" y="18257"/>
                  </a:lnTo>
                  <a:lnTo>
                    <a:pt x="27570" y="18318"/>
                  </a:lnTo>
                  <a:cubicBezTo>
                    <a:pt x="27554" y="18318"/>
                    <a:pt x="27539" y="18325"/>
                    <a:pt x="27524" y="18325"/>
                  </a:cubicBezTo>
                  <a:cubicBezTo>
                    <a:pt x="27509" y="18325"/>
                    <a:pt x="27494" y="18318"/>
                    <a:pt x="27478" y="18287"/>
                  </a:cubicBezTo>
                  <a:lnTo>
                    <a:pt x="27509" y="18227"/>
                  </a:lnTo>
                  <a:close/>
                  <a:moveTo>
                    <a:pt x="13774" y="19787"/>
                  </a:moveTo>
                  <a:cubicBezTo>
                    <a:pt x="13771" y="19787"/>
                    <a:pt x="13774" y="19793"/>
                    <a:pt x="13792" y="19802"/>
                  </a:cubicBezTo>
                  <a:lnTo>
                    <a:pt x="13792" y="19802"/>
                  </a:lnTo>
                  <a:cubicBezTo>
                    <a:pt x="13785" y="19792"/>
                    <a:pt x="13777" y="19787"/>
                    <a:pt x="13774" y="19787"/>
                  </a:cubicBezTo>
                  <a:close/>
                  <a:moveTo>
                    <a:pt x="13792" y="19802"/>
                  </a:moveTo>
                  <a:lnTo>
                    <a:pt x="13792" y="19802"/>
                  </a:lnTo>
                  <a:cubicBezTo>
                    <a:pt x="13795" y="19808"/>
                    <a:pt x="13798" y="19816"/>
                    <a:pt x="13799" y="19825"/>
                  </a:cubicBezTo>
                  <a:lnTo>
                    <a:pt x="13799" y="19825"/>
                  </a:lnTo>
                  <a:cubicBezTo>
                    <a:pt x="13800" y="19819"/>
                    <a:pt x="13800" y="19813"/>
                    <a:pt x="13800" y="19807"/>
                  </a:cubicBezTo>
                  <a:cubicBezTo>
                    <a:pt x="13797" y="19805"/>
                    <a:pt x="13794" y="19804"/>
                    <a:pt x="13792" y="19802"/>
                  </a:cubicBezTo>
                  <a:close/>
                  <a:moveTo>
                    <a:pt x="27810" y="19669"/>
                  </a:moveTo>
                  <a:cubicBezTo>
                    <a:pt x="27826" y="19669"/>
                    <a:pt x="27910" y="19752"/>
                    <a:pt x="27934" y="19777"/>
                  </a:cubicBezTo>
                  <a:cubicBezTo>
                    <a:pt x="27952" y="19812"/>
                    <a:pt x="27959" y="19827"/>
                    <a:pt x="27950" y="19827"/>
                  </a:cubicBezTo>
                  <a:cubicBezTo>
                    <a:pt x="27944" y="19827"/>
                    <a:pt x="27929" y="19820"/>
                    <a:pt x="27904" y="19807"/>
                  </a:cubicBezTo>
                  <a:cubicBezTo>
                    <a:pt x="27874" y="19777"/>
                    <a:pt x="27813" y="19685"/>
                    <a:pt x="27813" y="19685"/>
                  </a:cubicBezTo>
                  <a:cubicBezTo>
                    <a:pt x="27807" y="19674"/>
                    <a:pt x="27807" y="19669"/>
                    <a:pt x="27810" y="19669"/>
                  </a:cubicBezTo>
                  <a:close/>
                  <a:moveTo>
                    <a:pt x="13223" y="19929"/>
                  </a:moveTo>
                  <a:cubicBezTo>
                    <a:pt x="13182" y="19929"/>
                    <a:pt x="13169" y="19942"/>
                    <a:pt x="13182" y="19942"/>
                  </a:cubicBezTo>
                  <a:cubicBezTo>
                    <a:pt x="13189" y="19942"/>
                    <a:pt x="13203" y="19939"/>
                    <a:pt x="13223" y="19929"/>
                  </a:cubicBezTo>
                  <a:close/>
                  <a:moveTo>
                    <a:pt x="22281" y="19898"/>
                  </a:moveTo>
                  <a:cubicBezTo>
                    <a:pt x="22341" y="19929"/>
                    <a:pt x="22281" y="19959"/>
                    <a:pt x="22250" y="19959"/>
                  </a:cubicBezTo>
                  <a:cubicBezTo>
                    <a:pt x="22129" y="19959"/>
                    <a:pt x="22129" y="19959"/>
                    <a:pt x="22129" y="19929"/>
                  </a:cubicBezTo>
                  <a:cubicBezTo>
                    <a:pt x="22129" y="19898"/>
                    <a:pt x="22250" y="19898"/>
                    <a:pt x="22281" y="19898"/>
                  </a:cubicBezTo>
                  <a:close/>
                  <a:moveTo>
                    <a:pt x="26202" y="19898"/>
                  </a:moveTo>
                  <a:lnTo>
                    <a:pt x="26263" y="19929"/>
                  </a:lnTo>
                  <a:lnTo>
                    <a:pt x="26202" y="19959"/>
                  </a:lnTo>
                  <a:lnTo>
                    <a:pt x="26141" y="19959"/>
                  </a:lnTo>
                  <a:cubicBezTo>
                    <a:pt x="26141" y="19929"/>
                    <a:pt x="26141" y="19898"/>
                    <a:pt x="26202" y="19898"/>
                  </a:cubicBezTo>
                  <a:close/>
                  <a:moveTo>
                    <a:pt x="13101" y="19989"/>
                  </a:moveTo>
                  <a:lnTo>
                    <a:pt x="13162" y="20020"/>
                  </a:lnTo>
                  <a:lnTo>
                    <a:pt x="13101" y="20020"/>
                  </a:lnTo>
                  <a:cubicBezTo>
                    <a:pt x="13040" y="20020"/>
                    <a:pt x="13040" y="20020"/>
                    <a:pt x="13040" y="19989"/>
                  </a:cubicBezTo>
                  <a:close/>
                  <a:moveTo>
                    <a:pt x="13648" y="19989"/>
                  </a:moveTo>
                  <a:lnTo>
                    <a:pt x="13709" y="20020"/>
                  </a:lnTo>
                  <a:lnTo>
                    <a:pt x="13648" y="20020"/>
                  </a:lnTo>
                  <a:cubicBezTo>
                    <a:pt x="13588" y="20020"/>
                    <a:pt x="13588" y="20020"/>
                    <a:pt x="13588" y="19989"/>
                  </a:cubicBezTo>
                  <a:close/>
                  <a:moveTo>
                    <a:pt x="19971" y="19929"/>
                  </a:moveTo>
                  <a:cubicBezTo>
                    <a:pt x="19971" y="19989"/>
                    <a:pt x="19910" y="20020"/>
                    <a:pt x="19910" y="20020"/>
                  </a:cubicBezTo>
                  <a:lnTo>
                    <a:pt x="19879" y="20020"/>
                  </a:lnTo>
                  <a:cubicBezTo>
                    <a:pt x="19879" y="19989"/>
                    <a:pt x="19879" y="19929"/>
                    <a:pt x="19910" y="19929"/>
                  </a:cubicBezTo>
                  <a:close/>
                  <a:moveTo>
                    <a:pt x="14043" y="19989"/>
                  </a:moveTo>
                  <a:cubicBezTo>
                    <a:pt x="14165" y="19989"/>
                    <a:pt x="14165" y="19989"/>
                    <a:pt x="14104" y="20020"/>
                  </a:cubicBezTo>
                  <a:cubicBezTo>
                    <a:pt x="14074" y="20035"/>
                    <a:pt x="14043" y="20043"/>
                    <a:pt x="14021" y="20043"/>
                  </a:cubicBezTo>
                  <a:cubicBezTo>
                    <a:pt x="13998" y="20043"/>
                    <a:pt x="13983" y="20035"/>
                    <a:pt x="13983" y="20020"/>
                  </a:cubicBezTo>
                  <a:cubicBezTo>
                    <a:pt x="13983" y="19989"/>
                    <a:pt x="13983" y="19989"/>
                    <a:pt x="14043" y="19989"/>
                  </a:cubicBezTo>
                  <a:close/>
                  <a:moveTo>
                    <a:pt x="12524" y="20020"/>
                  </a:moveTo>
                  <a:cubicBezTo>
                    <a:pt x="12524" y="20020"/>
                    <a:pt x="12584" y="20050"/>
                    <a:pt x="12584" y="20111"/>
                  </a:cubicBezTo>
                  <a:lnTo>
                    <a:pt x="12524" y="20111"/>
                  </a:lnTo>
                  <a:cubicBezTo>
                    <a:pt x="12463" y="20111"/>
                    <a:pt x="12463" y="20081"/>
                    <a:pt x="12463" y="20081"/>
                  </a:cubicBezTo>
                  <a:cubicBezTo>
                    <a:pt x="12463" y="20081"/>
                    <a:pt x="12463" y="20020"/>
                    <a:pt x="12524" y="20020"/>
                  </a:cubicBezTo>
                  <a:close/>
                  <a:moveTo>
                    <a:pt x="10274" y="20020"/>
                  </a:moveTo>
                  <a:cubicBezTo>
                    <a:pt x="10274" y="20027"/>
                    <a:pt x="10278" y="20029"/>
                    <a:pt x="10282" y="20029"/>
                  </a:cubicBezTo>
                  <a:cubicBezTo>
                    <a:pt x="10291" y="20029"/>
                    <a:pt x="10305" y="20022"/>
                    <a:pt x="10316" y="20022"/>
                  </a:cubicBezTo>
                  <a:cubicBezTo>
                    <a:pt x="10327" y="20022"/>
                    <a:pt x="10335" y="20028"/>
                    <a:pt x="10335" y="20050"/>
                  </a:cubicBezTo>
                  <a:lnTo>
                    <a:pt x="10335" y="20081"/>
                  </a:lnTo>
                  <a:cubicBezTo>
                    <a:pt x="10292" y="20102"/>
                    <a:pt x="10249" y="20124"/>
                    <a:pt x="10228" y="20124"/>
                  </a:cubicBezTo>
                  <a:cubicBezTo>
                    <a:pt x="10219" y="20124"/>
                    <a:pt x="10214" y="20120"/>
                    <a:pt x="10214" y="20111"/>
                  </a:cubicBezTo>
                  <a:cubicBezTo>
                    <a:pt x="10214" y="20111"/>
                    <a:pt x="10214" y="20081"/>
                    <a:pt x="10274" y="20020"/>
                  </a:cubicBezTo>
                  <a:close/>
                  <a:moveTo>
                    <a:pt x="26992" y="20111"/>
                  </a:moveTo>
                  <a:cubicBezTo>
                    <a:pt x="26992" y="20141"/>
                    <a:pt x="26931" y="20172"/>
                    <a:pt x="26931" y="20172"/>
                  </a:cubicBezTo>
                  <a:lnTo>
                    <a:pt x="26870" y="20172"/>
                  </a:lnTo>
                  <a:cubicBezTo>
                    <a:pt x="26870" y="20141"/>
                    <a:pt x="26870" y="20111"/>
                    <a:pt x="26931" y="20111"/>
                  </a:cubicBezTo>
                  <a:close/>
                  <a:moveTo>
                    <a:pt x="15168" y="20172"/>
                  </a:moveTo>
                  <a:lnTo>
                    <a:pt x="15229" y="20202"/>
                  </a:lnTo>
                  <a:cubicBezTo>
                    <a:pt x="15229" y="20233"/>
                    <a:pt x="15168" y="20233"/>
                    <a:pt x="15168" y="20233"/>
                  </a:cubicBezTo>
                  <a:cubicBezTo>
                    <a:pt x="15107" y="20233"/>
                    <a:pt x="15107" y="20233"/>
                    <a:pt x="15107" y="20202"/>
                  </a:cubicBezTo>
                  <a:cubicBezTo>
                    <a:pt x="15107" y="20202"/>
                    <a:pt x="15107" y="20172"/>
                    <a:pt x="15168" y="20172"/>
                  </a:cubicBezTo>
                  <a:close/>
                  <a:moveTo>
                    <a:pt x="23246" y="0"/>
                  </a:moveTo>
                  <a:cubicBezTo>
                    <a:pt x="23223" y="0"/>
                    <a:pt x="23221" y="32"/>
                    <a:pt x="23253" y="80"/>
                  </a:cubicBezTo>
                  <a:lnTo>
                    <a:pt x="23223" y="141"/>
                  </a:lnTo>
                  <a:cubicBezTo>
                    <a:pt x="23142" y="168"/>
                    <a:pt x="23157" y="268"/>
                    <a:pt x="23226" y="268"/>
                  </a:cubicBezTo>
                  <a:cubicBezTo>
                    <a:pt x="23234" y="268"/>
                    <a:pt x="23243" y="266"/>
                    <a:pt x="23253" y="263"/>
                  </a:cubicBezTo>
                  <a:cubicBezTo>
                    <a:pt x="23291" y="250"/>
                    <a:pt x="23313" y="243"/>
                    <a:pt x="23324" y="243"/>
                  </a:cubicBezTo>
                  <a:cubicBezTo>
                    <a:pt x="23339" y="243"/>
                    <a:pt x="23332" y="258"/>
                    <a:pt x="23314" y="293"/>
                  </a:cubicBezTo>
                  <a:cubicBezTo>
                    <a:pt x="23223" y="324"/>
                    <a:pt x="23253" y="384"/>
                    <a:pt x="23253" y="445"/>
                  </a:cubicBezTo>
                  <a:cubicBezTo>
                    <a:pt x="23253" y="475"/>
                    <a:pt x="23253" y="475"/>
                    <a:pt x="23223" y="506"/>
                  </a:cubicBezTo>
                  <a:cubicBezTo>
                    <a:pt x="23193" y="506"/>
                    <a:pt x="23193" y="567"/>
                    <a:pt x="23193" y="627"/>
                  </a:cubicBezTo>
                  <a:cubicBezTo>
                    <a:pt x="23193" y="663"/>
                    <a:pt x="23193" y="678"/>
                    <a:pt x="23205" y="678"/>
                  </a:cubicBezTo>
                  <a:cubicBezTo>
                    <a:pt x="23213" y="678"/>
                    <a:pt x="23228" y="670"/>
                    <a:pt x="23253" y="658"/>
                  </a:cubicBezTo>
                  <a:cubicBezTo>
                    <a:pt x="23253" y="646"/>
                    <a:pt x="23254" y="641"/>
                    <a:pt x="23256" y="641"/>
                  </a:cubicBezTo>
                  <a:lnTo>
                    <a:pt x="23256" y="641"/>
                  </a:lnTo>
                  <a:cubicBezTo>
                    <a:pt x="23262" y="641"/>
                    <a:pt x="23272" y="730"/>
                    <a:pt x="23223" y="779"/>
                  </a:cubicBezTo>
                  <a:cubicBezTo>
                    <a:pt x="23223" y="840"/>
                    <a:pt x="23223" y="840"/>
                    <a:pt x="23284" y="840"/>
                  </a:cubicBezTo>
                  <a:cubicBezTo>
                    <a:pt x="23290" y="837"/>
                    <a:pt x="23297" y="835"/>
                    <a:pt x="23302" y="835"/>
                  </a:cubicBezTo>
                  <a:cubicBezTo>
                    <a:pt x="23350" y="835"/>
                    <a:pt x="23368" y="938"/>
                    <a:pt x="23314" y="992"/>
                  </a:cubicBezTo>
                  <a:cubicBezTo>
                    <a:pt x="23314" y="992"/>
                    <a:pt x="23314" y="1053"/>
                    <a:pt x="23345" y="1114"/>
                  </a:cubicBezTo>
                  <a:cubicBezTo>
                    <a:pt x="23345" y="1144"/>
                    <a:pt x="23375" y="1144"/>
                    <a:pt x="23436" y="1144"/>
                  </a:cubicBezTo>
                  <a:cubicBezTo>
                    <a:pt x="23461" y="1132"/>
                    <a:pt x="23476" y="1124"/>
                    <a:pt x="23482" y="1124"/>
                  </a:cubicBezTo>
                  <a:cubicBezTo>
                    <a:pt x="23491" y="1124"/>
                    <a:pt x="23484" y="1139"/>
                    <a:pt x="23466" y="1175"/>
                  </a:cubicBezTo>
                  <a:cubicBezTo>
                    <a:pt x="23436" y="1266"/>
                    <a:pt x="23405" y="1266"/>
                    <a:pt x="23405" y="1266"/>
                  </a:cubicBezTo>
                  <a:cubicBezTo>
                    <a:pt x="23375" y="1266"/>
                    <a:pt x="23405" y="1327"/>
                    <a:pt x="23405" y="1387"/>
                  </a:cubicBezTo>
                  <a:cubicBezTo>
                    <a:pt x="23405" y="1418"/>
                    <a:pt x="23436" y="1539"/>
                    <a:pt x="23466" y="1539"/>
                  </a:cubicBezTo>
                  <a:lnTo>
                    <a:pt x="23436" y="1539"/>
                  </a:lnTo>
                  <a:cubicBezTo>
                    <a:pt x="23466" y="1600"/>
                    <a:pt x="23436" y="1600"/>
                    <a:pt x="23466" y="1600"/>
                  </a:cubicBezTo>
                  <a:cubicBezTo>
                    <a:pt x="23466" y="1600"/>
                    <a:pt x="23466" y="1661"/>
                    <a:pt x="23466" y="1752"/>
                  </a:cubicBezTo>
                  <a:cubicBezTo>
                    <a:pt x="23466" y="1833"/>
                    <a:pt x="23507" y="1928"/>
                    <a:pt x="23543" y="1928"/>
                  </a:cubicBezTo>
                  <a:cubicBezTo>
                    <a:pt x="23561" y="1928"/>
                    <a:pt x="23578" y="1904"/>
                    <a:pt x="23588" y="1843"/>
                  </a:cubicBezTo>
                  <a:lnTo>
                    <a:pt x="23588" y="1904"/>
                  </a:lnTo>
                  <a:cubicBezTo>
                    <a:pt x="23618" y="1965"/>
                    <a:pt x="23649" y="1965"/>
                    <a:pt x="23649" y="1965"/>
                  </a:cubicBezTo>
                  <a:cubicBezTo>
                    <a:pt x="23654" y="1959"/>
                    <a:pt x="23659" y="1957"/>
                    <a:pt x="23663" y="1957"/>
                  </a:cubicBezTo>
                  <a:cubicBezTo>
                    <a:pt x="23680" y="1957"/>
                    <a:pt x="23684" y="2006"/>
                    <a:pt x="23709" y="2056"/>
                  </a:cubicBezTo>
                  <a:lnTo>
                    <a:pt x="23649" y="2056"/>
                  </a:lnTo>
                  <a:cubicBezTo>
                    <a:pt x="23635" y="2053"/>
                    <a:pt x="23623" y="2051"/>
                    <a:pt x="23613" y="2051"/>
                  </a:cubicBezTo>
                  <a:cubicBezTo>
                    <a:pt x="23528" y="2051"/>
                    <a:pt x="23537" y="2151"/>
                    <a:pt x="23618" y="2178"/>
                  </a:cubicBezTo>
                  <a:lnTo>
                    <a:pt x="23588" y="2208"/>
                  </a:lnTo>
                  <a:cubicBezTo>
                    <a:pt x="23557" y="2208"/>
                    <a:pt x="23588" y="2269"/>
                    <a:pt x="23649" y="2360"/>
                  </a:cubicBezTo>
                  <a:cubicBezTo>
                    <a:pt x="23649" y="2421"/>
                    <a:pt x="23740" y="2451"/>
                    <a:pt x="23770" y="2451"/>
                  </a:cubicBezTo>
                  <a:cubicBezTo>
                    <a:pt x="23800" y="2451"/>
                    <a:pt x="23800" y="2482"/>
                    <a:pt x="23800" y="2482"/>
                  </a:cubicBezTo>
                  <a:cubicBezTo>
                    <a:pt x="23831" y="2542"/>
                    <a:pt x="23831" y="2542"/>
                    <a:pt x="23800" y="2542"/>
                  </a:cubicBezTo>
                  <a:cubicBezTo>
                    <a:pt x="23709" y="2573"/>
                    <a:pt x="23740" y="2694"/>
                    <a:pt x="23831" y="2725"/>
                  </a:cubicBezTo>
                  <a:lnTo>
                    <a:pt x="23800" y="2725"/>
                  </a:lnTo>
                  <a:cubicBezTo>
                    <a:pt x="23770" y="2725"/>
                    <a:pt x="23740" y="2786"/>
                    <a:pt x="23831" y="3059"/>
                  </a:cubicBezTo>
                  <a:cubicBezTo>
                    <a:pt x="23892" y="3272"/>
                    <a:pt x="23922" y="3454"/>
                    <a:pt x="23892" y="3454"/>
                  </a:cubicBezTo>
                  <a:cubicBezTo>
                    <a:pt x="23861" y="3454"/>
                    <a:pt x="23983" y="3667"/>
                    <a:pt x="24074" y="3758"/>
                  </a:cubicBezTo>
                  <a:cubicBezTo>
                    <a:pt x="24044" y="3758"/>
                    <a:pt x="24044" y="3819"/>
                    <a:pt x="24074" y="3941"/>
                  </a:cubicBezTo>
                  <a:cubicBezTo>
                    <a:pt x="24104" y="4093"/>
                    <a:pt x="24104" y="4093"/>
                    <a:pt x="24074" y="4093"/>
                  </a:cubicBezTo>
                  <a:cubicBezTo>
                    <a:pt x="24041" y="4081"/>
                    <a:pt x="24020" y="4074"/>
                    <a:pt x="24011" y="4074"/>
                  </a:cubicBezTo>
                  <a:cubicBezTo>
                    <a:pt x="23995" y="4074"/>
                    <a:pt x="24016" y="4096"/>
                    <a:pt x="24074" y="4153"/>
                  </a:cubicBezTo>
                  <a:cubicBezTo>
                    <a:pt x="24165" y="4184"/>
                    <a:pt x="24165" y="4366"/>
                    <a:pt x="24104" y="4397"/>
                  </a:cubicBezTo>
                  <a:cubicBezTo>
                    <a:pt x="24074" y="4397"/>
                    <a:pt x="24074" y="4457"/>
                    <a:pt x="24104" y="4549"/>
                  </a:cubicBezTo>
                  <a:cubicBezTo>
                    <a:pt x="24165" y="4609"/>
                    <a:pt x="24165" y="4700"/>
                    <a:pt x="24196" y="4822"/>
                  </a:cubicBezTo>
                  <a:cubicBezTo>
                    <a:pt x="24256" y="4974"/>
                    <a:pt x="24256" y="4974"/>
                    <a:pt x="24317" y="4974"/>
                  </a:cubicBezTo>
                  <a:cubicBezTo>
                    <a:pt x="24328" y="4969"/>
                    <a:pt x="24337" y="4966"/>
                    <a:pt x="24346" y="4966"/>
                  </a:cubicBezTo>
                  <a:cubicBezTo>
                    <a:pt x="24388" y="4966"/>
                    <a:pt x="24408" y="5025"/>
                    <a:pt x="24408" y="5126"/>
                  </a:cubicBezTo>
                  <a:cubicBezTo>
                    <a:pt x="24439" y="5187"/>
                    <a:pt x="24439" y="5217"/>
                    <a:pt x="24408" y="5248"/>
                  </a:cubicBezTo>
                  <a:cubicBezTo>
                    <a:pt x="24408" y="5248"/>
                    <a:pt x="24378" y="5308"/>
                    <a:pt x="24408" y="5369"/>
                  </a:cubicBezTo>
                  <a:cubicBezTo>
                    <a:pt x="24408" y="5400"/>
                    <a:pt x="24439" y="5460"/>
                    <a:pt x="24408" y="5460"/>
                  </a:cubicBezTo>
                  <a:cubicBezTo>
                    <a:pt x="24408" y="5460"/>
                    <a:pt x="24378" y="5552"/>
                    <a:pt x="24408" y="5643"/>
                  </a:cubicBezTo>
                  <a:cubicBezTo>
                    <a:pt x="24439" y="5764"/>
                    <a:pt x="24439" y="5856"/>
                    <a:pt x="24408" y="5886"/>
                  </a:cubicBezTo>
                  <a:cubicBezTo>
                    <a:pt x="24439" y="5916"/>
                    <a:pt x="24439" y="5916"/>
                    <a:pt x="24469" y="5916"/>
                  </a:cubicBezTo>
                  <a:cubicBezTo>
                    <a:pt x="24500" y="5916"/>
                    <a:pt x="24530" y="5947"/>
                    <a:pt x="24560" y="6190"/>
                  </a:cubicBezTo>
                  <a:cubicBezTo>
                    <a:pt x="24591" y="6281"/>
                    <a:pt x="24621" y="6463"/>
                    <a:pt x="24652" y="6463"/>
                  </a:cubicBezTo>
                  <a:cubicBezTo>
                    <a:pt x="24682" y="6494"/>
                    <a:pt x="24682" y="6494"/>
                    <a:pt x="24621" y="6524"/>
                  </a:cubicBezTo>
                  <a:cubicBezTo>
                    <a:pt x="24560" y="6524"/>
                    <a:pt x="24591" y="6646"/>
                    <a:pt x="24682" y="6737"/>
                  </a:cubicBezTo>
                  <a:cubicBezTo>
                    <a:pt x="24712" y="6737"/>
                    <a:pt x="24743" y="6767"/>
                    <a:pt x="24712" y="6859"/>
                  </a:cubicBezTo>
                  <a:cubicBezTo>
                    <a:pt x="24712" y="6859"/>
                    <a:pt x="24712" y="6889"/>
                    <a:pt x="24773" y="6950"/>
                  </a:cubicBezTo>
                  <a:cubicBezTo>
                    <a:pt x="24804" y="6980"/>
                    <a:pt x="24804" y="6980"/>
                    <a:pt x="24804" y="7102"/>
                  </a:cubicBezTo>
                  <a:cubicBezTo>
                    <a:pt x="24773" y="7132"/>
                    <a:pt x="24773" y="7163"/>
                    <a:pt x="24804" y="7223"/>
                  </a:cubicBezTo>
                  <a:cubicBezTo>
                    <a:pt x="24864" y="7345"/>
                    <a:pt x="25016" y="7922"/>
                    <a:pt x="24986" y="8014"/>
                  </a:cubicBezTo>
                  <a:cubicBezTo>
                    <a:pt x="25016" y="8044"/>
                    <a:pt x="25016" y="8044"/>
                    <a:pt x="25047" y="8105"/>
                  </a:cubicBezTo>
                  <a:cubicBezTo>
                    <a:pt x="24997" y="8154"/>
                    <a:pt x="25028" y="8204"/>
                    <a:pt x="25075" y="8204"/>
                  </a:cubicBezTo>
                  <a:cubicBezTo>
                    <a:pt x="25085" y="8204"/>
                    <a:pt x="25096" y="8202"/>
                    <a:pt x="25107" y="8196"/>
                  </a:cubicBezTo>
                  <a:lnTo>
                    <a:pt x="25077" y="8135"/>
                  </a:lnTo>
                  <a:lnTo>
                    <a:pt x="25077" y="8105"/>
                  </a:lnTo>
                  <a:cubicBezTo>
                    <a:pt x="25082" y="8102"/>
                    <a:pt x="25086" y="8101"/>
                    <a:pt x="25091" y="8101"/>
                  </a:cubicBezTo>
                  <a:cubicBezTo>
                    <a:pt x="25146" y="8101"/>
                    <a:pt x="25189" y="8257"/>
                    <a:pt x="25077" y="8257"/>
                  </a:cubicBezTo>
                  <a:cubicBezTo>
                    <a:pt x="25016" y="8348"/>
                    <a:pt x="25016" y="8348"/>
                    <a:pt x="25107" y="8378"/>
                  </a:cubicBezTo>
                  <a:cubicBezTo>
                    <a:pt x="25199" y="8409"/>
                    <a:pt x="25199" y="8470"/>
                    <a:pt x="25138" y="8530"/>
                  </a:cubicBezTo>
                  <a:cubicBezTo>
                    <a:pt x="25077" y="8561"/>
                    <a:pt x="25077" y="8561"/>
                    <a:pt x="25168" y="8591"/>
                  </a:cubicBezTo>
                  <a:cubicBezTo>
                    <a:pt x="25320" y="8682"/>
                    <a:pt x="25381" y="8834"/>
                    <a:pt x="25259" y="8865"/>
                  </a:cubicBezTo>
                  <a:cubicBezTo>
                    <a:pt x="25199" y="8865"/>
                    <a:pt x="25168" y="8925"/>
                    <a:pt x="25168" y="8986"/>
                  </a:cubicBezTo>
                  <a:cubicBezTo>
                    <a:pt x="25199" y="9047"/>
                    <a:pt x="25229" y="9047"/>
                    <a:pt x="25259" y="9047"/>
                  </a:cubicBezTo>
                  <a:cubicBezTo>
                    <a:pt x="25280" y="9017"/>
                    <a:pt x="25293" y="9003"/>
                    <a:pt x="25301" y="9003"/>
                  </a:cubicBezTo>
                  <a:cubicBezTo>
                    <a:pt x="25317" y="9003"/>
                    <a:pt x="25310" y="9057"/>
                    <a:pt x="25290" y="9138"/>
                  </a:cubicBezTo>
                  <a:cubicBezTo>
                    <a:pt x="25229" y="9321"/>
                    <a:pt x="25259" y="9442"/>
                    <a:pt x="25351" y="9594"/>
                  </a:cubicBezTo>
                  <a:cubicBezTo>
                    <a:pt x="25438" y="9747"/>
                    <a:pt x="25478" y="9868"/>
                    <a:pt x="25460" y="9868"/>
                  </a:cubicBezTo>
                  <a:cubicBezTo>
                    <a:pt x="25453" y="9868"/>
                    <a:pt x="25437" y="9850"/>
                    <a:pt x="25411" y="9807"/>
                  </a:cubicBezTo>
                  <a:cubicBezTo>
                    <a:pt x="25366" y="9761"/>
                    <a:pt x="25343" y="9739"/>
                    <a:pt x="25339" y="9739"/>
                  </a:cubicBezTo>
                  <a:cubicBezTo>
                    <a:pt x="25335" y="9739"/>
                    <a:pt x="25351" y="9761"/>
                    <a:pt x="25381" y="9807"/>
                  </a:cubicBezTo>
                  <a:cubicBezTo>
                    <a:pt x="25411" y="9929"/>
                    <a:pt x="25411" y="10050"/>
                    <a:pt x="25442" y="10080"/>
                  </a:cubicBezTo>
                  <a:cubicBezTo>
                    <a:pt x="25442" y="10141"/>
                    <a:pt x="25503" y="10202"/>
                    <a:pt x="25533" y="10202"/>
                  </a:cubicBezTo>
                  <a:cubicBezTo>
                    <a:pt x="25472" y="10263"/>
                    <a:pt x="25472" y="10384"/>
                    <a:pt x="25563" y="10476"/>
                  </a:cubicBezTo>
                  <a:cubicBezTo>
                    <a:pt x="25563" y="10536"/>
                    <a:pt x="25594" y="10567"/>
                    <a:pt x="25594" y="10567"/>
                  </a:cubicBezTo>
                  <a:cubicBezTo>
                    <a:pt x="25594" y="10628"/>
                    <a:pt x="25594" y="10628"/>
                    <a:pt x="25655" y="10688"/>
                  </a:cubicBezTo>
                  <a:cubicBezTo>
                    <a:pt x="25685" y="10719"/>
                    <a:pt x="25685" y="10780"/>
                    <a:pt x="25655" y="10840"/>
                  </a:cubicBezTo>
                  <a:cubicBezTo>
                    <a:pt x="25630" y="10915"/>
                    <a:pt x="25625" y="10970"/>
                    <a:pt x="25641" y="10970"/>
                  </a:cubicBezTo>
                  <a:cubicBezTo>
                    <a:pt x="25645" y="10970"/>
                    <a:pt x="25649" y="10967"/>
                    <a:pt x="25655" y="10962"/>
                  </a:cubicBezTo>
                  <a:cubicBezTo>
                    <a:pt x="25685" y="10962"/>
                    <a:pt x="25746" y="11053"/>
                    <a:pt x="25776" y="11114"/>
                  </a:cubicBezTo>
                  <a:cubicBezTo>
                    <a:pt x="25822" y="11137"/>
                    <a:pt x="25816" y="11195"/>
                    <a:pt x="25797" y="11195"/>
                  </a:cubicBezTo>
                  <a:cubicBezTo>
                    <a:pt x="25791" y="11195"/>
                    <a:pt x="25784" y="11189"/>
                    <a:pt x="25776" y="11175"/>
                  </a:cubicBezTo>
                  <a:cubicBezTo>
                    <a:pt x="25715" y="11175"/>
                    <a:pt x="25715" y="11175"/>
                    <a:pt x="25715" y="11296"/>
                  </a:cubicBezTo>
                  <a:cubicBezTo>
                    <a:pt x="25743" y="11351"/>
                    <a:pt x="25745" y="11453"/>
                    <a:pt x="25789" y="11453"/>
                  </a:cubicBezTo>
                  <a:cubicBezTo>
                    <a:pt x="25794" y="11453"/>
                    <a:pt x="25800" y="11452"/>
                    <a:pt x="25807" y="11448"/>
                  </a:cubicBezTo>
                  <a:cubicBezTo>
                    <a:pt x="25837" y="11448"/>
                    <a:pt x="25898" y="11783"/>
                    <a:pt x="25898" y="11843"/>
                  </a:cubicBezTo>
                  <a:cubicBezTo>
                    <a:pt x="25898" y="11843"/>
                    <a:pt x="25898" y="11904"/>
                    <a:pt x="25898" y="11965"/>
                  </a:cubicBezTo>
                  <a:cubicBezTo>
                    <a:pt x="25928" y="11995"/>
                    <a:pt x="25959" y="12056"/>
                    <a:pt x="25989" y="12117"/>
                  </a:cubicBezTo>
                  <a:cubicBezTo>
                    <a:pt x="25989" y="12117"/>
                    <a:pt x="25989" y="12147"/>
                    <a:pt x="26050" y="12208"/>
                  </a:cubicBezTo>
                  <a:cubicBezTo>
                    <a:pt x="26050" y="12269"/>
                    <a:pt x="26080" y="12330"/>
                    <a:pt x="26050" y="12330"/>
                  </a:cubicBezTo>
                  <a:cubicBezTo>
                    <a:pt x="26111" y="12360"/>
                    <a:pt x="26111" y="12360"/>
                    <a:pt x="26050" y="12451"/>
                  </a:cubicBezTo>
                  <a:cubicBezTo>
                    <a:pt x="25989" y="12451"/>
                    <a:pt x="25989" y="12451"/>
                    <a:pt x="26080" y="12482"/>
                  </a:cubicBezTo>
                  <a:cubicBezTo>
                    <a:pt x="26111" y="12543"/>
                    <a:pt x="26111" y="12543"/>
                    <a:pt x="26111" y="12603"/>
                  </a:cubicBezTo>
                  <a:cubicBezTo>
                    <a:pt x="26080" y="12603"/>
                    <a:pt x="26080" y="12664"/>
                    <a:pt x="26111" y="12664"/>
                  </a:cubicBezTo>
                  <a:cubicBezTo>
                    <a:pt x="26202" y="12695"/>
                    <a:pt x="26263" y="12846"/>
                    <a:pt x="26202" y="12877"/>
                  </a:cubicBezTo>
                  <a:cubicBezTo>
                    <a:pt x="26202" y="12877"/>
                    <a:pt x="26202" y="12907"/>
                    <a:pt x="26263" y="12968"/>
                  </a:cubicBezTo>
                  <a:cubicBezTo>
                    <a:pt x="26354" y="12998"/>
                    <a:pt x="26354" y="12998"/>
                    <a:pt x="26263" y="13029"/>
                  </a:cubicBezTo>
                  <a:cubicBezTo>
                    <a:pt x="26202" y="13090"/>
                    <a:pt x="26232" y="13150"/>
                    <a:pt x="26323" y="13181"/>
                  </a:cubicBezTo>
                  <a:cubicBezTo>
                    <a:pt x="26323" y="13181"/>
                    <a:pt x="26354" y="13242"/>
                    <a:pt x="26323" y="13302"/>
                  </a:cubicBezTo>
                  <a:cubicBezTo>
                    <a:pt x="26323" y="13410"/>
                    <a:pt x="26371" y="13683"/>
                    <a:pt x="26403" y="13683"/>
                  </a:cubicBezTo>
                  <a:cubicBezTo>
                    <a:pt x="26407" y="13683"/>
                    <a:pt x="26411" y="13678"/>
                    <a:pt x="26415" y="13667"/>
                  </a:cubicBezTo>
                  <a:lnTo>
                    <a:pt x="26445" y="13789"/>
                  </a:lnTo>
                  <a:cubicBezTo>
                    <a:pt x="26445" y="13910"/>
                    <a:pt x="26445" y="13971"/>
                    <a:pt x="26506" y="14002"/>
                  </a:cubicBezTo>
                  <a:lnTo>
                    <a:pt x="26536" y="14062"/>
                  </a:lnTo>
                  <a:cubicBezTo>
                    <a:pt x="26506" y="14062"/>
                    <a:pt x="26506" y="14123"/>
                    <a:pt x="26506" y="14184"/>
                  </a:cubicBezTo>
                  <a:cubicBezTo>
                    <a:pt x="26506" y="14220"/>
                    <a:pt x="26506" y="14234"/>
                    <a:pt x="26512" y="14234"/>
                  </a:cubicBezTo>
                  <a:cubicBezTo>
                    <a:pt x="26516" y="14234"/>
                    <a:pt x="26524" y="14227"/>
                    <a:pt x="26536" y="14214"/>
                  </a:cubicBezTo>
                  <a:cubicBezTo>
                    <a:pt x="26545" y="14196"/>
                    <a:pt x="26554" y="14189"/>
                    <a:pt x="26562" y="14189"/>
                  </a:cubicBezTo>
                  <a:cubicBezTo>
                    <a:pt x="26582" y="14189"/>
                    <a:pt x="26597" y="14232"/>
                    <a:pt x="26597" y="14275"/>
                  </a:cubicBezTo>
                  <a:cubicBezTo>
                    <a:pt x="26597" y="14336"/>
                    <a:pt x="26597" y="14397"/>
                    <a:pt x="26566" y="14397"/>
                  </a:cubicBezTo>
                  <a:lnTo>
                    <a:pt x="26566" y="14457"/>
                  </a:lnTo>
                  <a:cubicBezTo>
                    <a:pt x="26579" y="14451"/>
                    <a:pt x="26590" y="14449"/>
                    <a:pt x="26599" y="14449"/>
                  </a:cubicBezTo>
                  <a:cubicBezTo>
                    <a:pt x="26636" y="14449"/>
                    <a:pt x="26646" y="14488"/>
                    <a:pt x="26597" y="14488"/>
                  </a:cubicBezTo>
                  <a:cubicBezTo>
                    <a:pt x="26597" y="14549"/>
                    <a:pt x="26597" y="14609"/>
                    <a:pt x="26627" y="14670"/>
                  </a:cubicBezTo>
                  <a:cubicBezTo>
                    <a:pt x="26648" y="14670"/>
                    <a:pt x="26641" y="14697"/>
                    <a:pt x="26634" y="14697"/>
                  </a:cubicBezTo>
                  <a:cubicBezTo>
                    <a:pt x="26631" y="14697"/>
                    <a:pt x="26627" y="14690"/>
                    <a:pt x="26627" y="14670"/>
                  </a:cubicBezTo>
                  <a:lnTo>
                    <a:pt x="26566" y="14670"/>
                  </a:lnTo>
                  <a:cubicBezTo>
                    <a:pt x="26566" y="14731"/>
                    <a:pt x="26597" y="14731"/>
                    <a:pt x="26627" y="14731"/>
                  </a:cubicBezTo>
                  <a:cubicBezTo>
                    <a:pt x="26627" y="14731"/>
                    <a:pt x="26627" y="14761"/>
                    <a:pt x="26658" y="14822"/>
                  </a:cubicBezTo>
                  <a:cubicBezTo>
                    <a:pt x="26658" y="14865"/>
                    <a:pt x="26673" y="14908"/>
                    <a:pt x="26682" y="14908"/>
                  </a:cubicBezTo>
                  <a:cubicBezTo>
                    <a:pt x="26685" y="14908"/>
                    <a:pt x="26688" y="14901"/>
                    <a:pt x="26688" y="14883"/>
                  </a:cubicBezTo>
                  <a:cubicBezTo>
                    <a:pt x="26703" y="14883"/>
                    <a:pt x="26726" y="14875"/>
                    <a:pt x="26745" y="14875"/>
                  </a:cubicBezTo>
                  <a:cubicBezTo>
                    <a:pt x="26764" y="14875"/>
                    <a:pt x="26779" y="14883"/>
                    <a:pt x="26779" y="14913"/>
                  </a:cubicBezTo>
                  <a:cubicBezTo>
                    <a:pt x="26800" y="14913"/>
                    <a:pt x="26793" y="14940"/>
                    <a:pt x="26786" y="14940"/>
                  </a:cubicBezTo>
                  <a:cubicBezTo>
                    <a:pt x="26783" y="14940"/>
                    <a:pt x="26779" y="14934"/>
                    <a:pt x="26779" y="14913"/>
                  </a:cubicBezTo>
                  <a:cubicBezTo>
                    <a:pt x="26749" y="14913"/>
                    <a:pt x="26718" y="14944"/>
                    <a:pt x="26718" y="14974"/>
                  </a:cubicBezTo>
                  <a:cubicBezTo>
                    <a:pt x="26749" y="15035"/>
                    <a:pt x="26688" y="15065"/>
                    <a:pt x="26688" y="15065"/>
                  </a:cubicBezTo>
                  <a:cubicBezTo>
                    <a:pt x="26681" y="15058"/>
                    <a:pt x="26675" y="15055"/>
                    <a:pt x="26672" y="15055"/>
                  </a:cubicBezTo>
                  <a:cubicBezTo>
                    <a:pt x="26649" y="15055"/>
                    <a:pt x="26722" y="15225"/>
                    <a:pt x="26749" y="15278"/>
                  </a:cubicBezTo>
                  <a:cubicBezTo>
                    <a:pt x="26840" y="15369"/>
                    <a:pt x="26870" y="15430"/>
                    <a:pt x="26779" y="15430"/>
                  </a:cubicBezTo>
                  <a:cubicBezTo>
                    <a:pt x="26718" y="15461"/>
                    <a:pt x="26810" y="15552"/>
                    <a:pt x="26931" y="15582"/>
                  </a:cubicBezTo>
                  <a:lnTo>
                    <a:pt x="27053" y="15612"/>
                  </a:lnTo>
                  <a:lnTo>
                    <a:pt x="26931" y="15643"/>
                  </a:lnTo>
                  <a:cubicBezTo>
                    <a:pt x="26810" y="15704"/>
                    <a:pt x="26810" y="15704"/>
                    <a:pt x="26931" y="15856"/>
                  </a:cubicBezTo>
                  <a:cubicBezTo>
                    <a:pt x="26992" y="15977"/>
                    <a:pt x="26992" y="15977"/>
                    <a:pt x="26962" y="15977"/>
                  </a:cubicBezTo>
                  <a:cubicBezTo>
                    <a:pt x="26931" y="15977"/>
                    <a:pt x="26931" y="16038"/>
                    <a:pt x="26962" y="16190"/>
                  </a:cubicBezTo>
                  <a:cubicBezTo>
                    <a:pt x="26987" y="16343"/>
                    <a:pt x="27013" y="16410"/>
                    <a:pt x="27038" y="16410"/>
                  </a:cubicBezTo>
                  <a:cubicBezTo>
                    <a:pt x="27043" y="16410"/>
                    <a:pt x="27048" y="16408"/>
                    <a:pt x="27053" y="16403"/>
                  </a:cubicBezTo>
                  <a:cubicBezTo>
                    <a:pt x="27053" y="16403"/>
                    <a:pt x="27053" y="16464"/>
                    <a:pt x="27083" y="16524"/>
                  </a:cubicBezTo>
                  <a:cubicBezTo>
                    <a:pt x="27038" y="16570"/>
                    <a:pt x="27060" y="16648"/>
                    <a:pt x="27099" y="16648"/>
                  </a:cubicBezTo>
                  <a:cubicBezTo>
                    <a:pt x="27113" y="16648"/>
                    <a:pt x="27128" y="16639"/>
                    <a:pt x="27144" y="16616"/>
                  </a:cubicBezTo>
                  <a:cubicBezTo>
                    <a:pt x="27144" y="16616"/>
                    <a:pt x="27144" y="16676"/>
                    <a:pt x="27174" y="16737"/>
                  </a:cubicBezTo>
                  <a:lnTo>
                    <a:pt x="27144" y="16737"/>
                  </a:lnTo>
                  <a:cubicBezTo>
                    <a:pt x="27114" y="16768"/>
                    <a:pt x="27114" y="16859"/>
                    <a:pt x="27235" y="17315"/>
                  </a:cubicBezTo>
                  <a:cubicBezTo>
                    <a:pt x="27341" y="17736"/>
                    <a:pt x="27355" y="17838"/>
                    <a:pt x="27396" y="17838"/>
                  </a:cubicBezTo>
                  <a:cubicBezTo>
                    <a:pt x="27402" y="17838"/>
                    <a:pt x="27409" y="17835"/>
                    <a:pt x="27418" y="17831"/>
                  </a:cubicBezTo>
                  <a:cubicBezTo>
                    <a:pt x="27509" y="17892"/>
                    <a:pt x="27509" y="17923"/>
                    <a:pt x="27448" y="17953"/>
                  </a:cubicBezTo>
                  <a:cubicBezTo>
                    <a:pt x="27418" y="17953"/>
                    <a:pt x="27387" y="18014"/>
                    <a:pt x="27418" y="18014"/>
                  </a:cubicBezTo>
                  <a:cubicBezTo>
                    <a:pt x="27418" y="18014"/>
                    <a:pt x="27448" y="18135"/>
                    <a:pt x="27448" y="18196"/>
                  </a:cubicBezTo>
                  <a:cubicBezTo>
                    <a:pt x="27418" y="18378"/>
                    <a:pt x="27448" y="18409"/>
                    <a:pt x="27478" y="18409"/>
                  </a:cubicBezTo>
                  <a:cubicBezTo>
                    <a:pt x="27496" y="18391"/>
                    <a:pt x="27506" y="18384"/>
                    <a:pt x="27511" y="18384"/>
                  </a:cubicBezTo>
                  <a:cubicBezTo>
                    <a:pt x="27524" y="18384"/>
                    <a:pt x="27509" y="18427"/>
                    <a:pt x="27509" y="18470"/>
                  </a:cubicBezTo>
                  <a:cubicBezTo>
                    <a:pt x="27478" y="18530"/>
                    <a:pt x="27448" y="18591"/>
                    <a:pt x="27478" y="18591"/>
                  </a:cubicBezTo>
                  <a:cubicBezTo>
                    <a:pt x="27539" y="18622"/>
                    <a:pt x="27661" y="18956"/>
                    <a:pt x="27570" y="18956"/>
                  </a:cubicBezTo>
                  <a:cubicBezTo>
                    <a:pt x="27570" y="18956"/>
                    <a:pt x="27600" y="19017"/>
                    <a:pt x="27600" y="19078"/>
                  </a:cubicBezTo>
                  <a:cubicBezTo>
                    <a:pt x="27630" y="19078"/>
                    <a:pt x="27661" y="19199"/>
                    <a:pt x="27691" y="19290"/>
                  </a:cubicBezTo>
                  <a:cubicBezTo>
                    <a:pt x="27716" y="19391"/>
                    <a:pt x="27741" y="19450"/>
                    <a:pt x="27715" y="19450"/>
                  </a:cubicBezTo>
                  <a:cubicBezTo>
                    <a:pt x="27709" y="19450"/>
                    <a:pt x="27702" y="19448"/>
                    <a:pt x="27691" y="19442"/>
                  </a:cubicBezTo>
                  <a:cubicBezTo>
                    <a:pt x="27675" y="19426"/>
                    <a:pt x="27665" y="19418"/>
                    <a:pt x="27661" y="19418"/>
                  </a:cubicBezTo>
                  <a:cubicBezTo>
                    <a:pt x="27649" y="19418"/>
                    <a:pt x="27677" y="19475"/>
                    <a:pt x="27722" y="19564"/>
                  </a:cubicBezTo>
                  <a:cubicBezTo>
                    <a:pt x="27722" y="19594"/>
                    <a:pt x="27782" y="19685"/>
                    <a:pt x="27843" y="19746"/>
                  </a:cubicBezTo>
                  <a:cubicBezTo>
                    <a:pt x="27813" y="19746"/>
                    <a:pt x="27813" y="19777"/>
                    <a:pt x="27782" y="19777"/>
                  </a:cubicBezTo>
                  <a:cubicBezTo>
                    <a:pt x="27843" y="19807"/>
                    <a:pt x="27813" y="19837"/>
                    <a:pt x="27752" y="19837"/>
                  </a:cubicBezTo>
                  <a:lnTo>
                    <a:pt x="27722" y="19807"/>
                  </a:lnTo>
                  <a:lnTo>
                    <a:pt x="27630" y="19716"/>
                  </a:lnTo>
                  <a:cubicBezTo>
                    <a:pt x="27570" y="19716"/>
                    <a:pt x="27509" y="19716"/>
                    <a:pt x="27539" y="19777"/>
                  </a:cubicBezTo>
                  <a:cubicBezTo>
                    <a:pt x="27448" y="19716"/>
                    <a:pt x="27387" y="19716"/>
                    <a:pt x="27266" y="19716"/>
                  </a:cubicBezTo>
                  <a:cubicBezTo>
                    <a:pt x="27174" y="19716"/>
                    <a:pt x="27053" y="19716"/>
                    <a:pt x="26992" y="19777"/>
                  </a:cubicBezTo>
                  <a:cubicBezTo>
                    <a:pt x="26962" y="19731"/>
                    <a:pt x="26863" y="19708"/>
                    <a:pt x="26764" y="19708"/>
                  </a:cubicBezTo>
                  <a:cubicBezTo>
                    <a:pt x="26665" y="19708"/>
                    <a:pt x="26566" y="19731"/>
                    <a:pt x="26536" y="19777"/>
                  </a:cubicBezTo>
                  <a:cubicBezTo>
                    <a:pt x="26536" y="19792"/>
                    <a:pt x="26521" y="19799"/>
                    <a:pt x="26498" y="19799"/>
                  </a:cubicBezTo>
                  <a:cubicBezTo>
                    <a:pt x="26475" y="19799"/>
                    <a:pt x="26445" y="19792"/>
                    <a:pt x="26415" y="19777"/>
                  </a:cubicBezTo>
                  <a:cubicBezTo>
                    <a:pt x="26384" y="19761"/>
                    <a:pt x="26369" y="19754"/>
                    <a:pt x="26354" y="19754"/>
                  </a:cubicBezTo>
                  <a:cubicBezTo>
                    <a:pt x="26339" y="19754"/>
                    <a:pt x="26323" y="19761"/>
                    <a:pt x="26293" y="19777"/>
                  </a:cubicBezTo>
                  <a:cubicBezTo>
                    <a:pt x="26275" y="19786"/>
                    <a:pt x="26260" y="19789"/>
                    <a:pt x="26246" y="19789"/>
                  </a:cubicBezTo>
                  <a:cubicBezTo>
                    <a:pt x="26212" y="19789"/>
                    <a:pt x="26184" y="19768"/>
                    <a:pt x="26141" y="19746"/>
                  </a:cubicBezTo>
                  <a:cubicBezTo>
                    <a:pt x="26102" y="19688"/>
                    <a:pt x="26064" y="19667"/>
                    <a:pt x="26025" y="19667"/>
                  </a:cubicBezTo>
                  <a:cubicBezTo>
                    <a:pt x="26003" y="19667"/>
                    <a:pt x="25981" y="19674"/>
                    <a:pt x="25959" y="19685"/>
                  </a:cubicBezTo>
                  <a:cubicBezTo>
                    <a:pt x="25837" y="19746"/>
                    <a:pt x="25746" y="19746"/>
                    <a:pt x="25685" y="19746"/>
                  </a:cubicBezTo>
                  <a:cubicBezTo>
                    <a:pt x="25563" y="19777"/>
                    <a:pt x="25503" y="19777"/>
                    <a:pt x="25563" y="19807"/>
                  </a:cubicBezTo>
                  <a:cubicBezTo>
                    <a:pt x="25563" y="19837"/>
                    <a:pt x="25503" y="19868"/>
                    <a:pt x="25503" y="19868"/>
                  </a:cubicBezTo>
                  <a:cubicBezTo>
                    <a:pt x="25462" y="19888"/>
                    <a:pt x="25435" y="19895"/>
                    <a:pt x="25419" y="19895"/>
                  </a:cubicBezTo>
                  <a:cubicBezTo>
                    <a:pt x="25388" y="19895"/>
                    <a:pt x="25401" y="19868"/>
                    <a:pt x="25442" y="19868"/>
                  </a:cubicBezTo>
                  <a:cubicBezTo>
                    <a:pt x="25563" y="19837"/>
                    <a:pt x="25503" y="19837"/>
                    <a:pt x="25442" y="19807"/>
                  </a:cubicBezTo>
                  <a:cubicBezTo>
                    <a:pt x="25381" y="19777"/>
                    <a:pt x="25290" y="19777"/>
                    <a:pt x="25229" y="19777"/>
                  </a:cubicBezTo>
                  <a:lnTo>
                    <a:pt x="25016" y="19777"/>
                  </a:lnTo>
                  <a:cubicBezTo>
                    <a:pt x="24925" y="19761"/>
                    <a:pt x="24864" y="19754"/>
                    <a:pt x="24826" y="19754"/>
                  </a:cubicBezTo>
                  <a:cubicBezTo>
                    <a:pt x="24788" y="19754"/>
                    <a:pt x="24773" y="19761"/>
                    <a:pt x="24773" y="19777"/>
                  </a:cubicBezTo>
                  <a:lnTo>
                    <a:pt x="24773" y="19807"/>
                  </a:lnTo>
                  <a:cubicBezTo>
                    <a:pt x="24743" y="19777"/>
                    <a:pt x="24576" y="19761"/>
                    <a:pt x="24408" y="19761"/>
                  </a:cubicBezTo>
                  <a:cubicBezTo>
                    <a:pt x="24241" y="19761"/>
                    <a:pt x="24074" y="19777"/>
                    <a:pt x="24044" y="19807"/>
                  </a:cubicBezTo>
                  <a:lnTo>
                    <a:pt x="24044" y="19777"/>
                  </a:lnTo>
                  <a:cubicBezTo>
                    <a:pt x="24044" y="19746"/>
                    <a:pt x="23983" y="19746"/>
                    <a:pt x="23861" y="19746"/>
                  </a:cubicBezTo>
                  <a:cubicBezTo>
                    <a:pt x="23831" y="19746"/>
                    <a:pt x="23588" y="19777"/>
                    <a:pt x="23436" y="19777"/>
                  </a:cubicBezTo>
                  <a:cubicBezTo>
                    <a:pt x="23193" y="19777"/>
                    <a:pt x="23041" y="19777"/>
                    <a:pt x="23041" y="19807"/>
                  </a:cubicBezTo>
                  <a:cubicBezTo>
                    <a:pt x="22980" y="19807"/>
                    <a:pt x="22980" y="19807"/>
                    <a:pt x="22980" y="19777"/>
                  </a:cubicBezTo>
                  <a:cubicBezTo>
                    <a:pt x="23041" y="19746"/>
                    <a:pt x="22980" y="19746"/>
                    <a:pt x="22919" y="19746"/>
                  </a:cubicBezTo>
                  <a:cubicBezTo>
                    <a:pt x="22858" y="19746"/>
                    <a:pt x="22858" y="19777"/>
                    <a:pt x="22858" y="19807"/>
                  </a:cubicBezTo>
                  <a:cubicBezTo>
                    <a:pt x="22858" y="19837"/>
                    <a:pt x="22843" y="19853"/>
                    <a:pt x="22813" y="19853"/>
                  </a:cubicBezTo>
                  <a:cubicBezTo>
                    <a:pt x="22782" y="19853"/>
                    <a:pt x="22737" y="19837"/>
                    <a:pt x="22676" y="19807"/>
                  </a:cubicBezTo>
                  <a:cubicBezTo>
                    <a:pt x="22630" y="19792"/>
                    <a:pt x="22547" y="19784"/>
                    <a:pt x="22459" y="19784"/>
                  </a:cubicBezTo>
                  <a:cubicBezTo>
                    <a:pt x="22372" y="19784"/>
                    <a:pt x="22281" y="19792"/>
                    <a:pt x="22220" y="19807"/>
                  </a:cubicBezTo>
                  <a:cubicBezTo>
                    <a:pt x="22190" y="19807"/>
                    <a:pt x="22129" y="19807"/>
                    <a:pt x="22129" y="19777"/>
                  </a:cubicBezTo>
                  <a:cubicBezTo>
                    <a:pt x="22094" y="19759"/>
                    <a:pt x="22038" y="19742"/>
                    <a:pt x="21974" y="19742"/>
                  </a:cubicBezTo>
                  <a:cubicBezTo>
                    <a:pt x="21928" y="19742"/>
                    <a:pt x="21876" y="19751"/>
                    <a:pt x="21825" y="19777"/>
                  </a:cubicBezTo>
                  <a:cubicBezTo>
                    <a:pt x="21794" y="19777"/>
                    <a:pt x="21794" y="19777"/>
                    <a:pt x="21794" y="19746"/>
                  </a:cubicBezTo>
                  <a:cubicBezTo>
                    <a:pt x="21759" y="19729"/>
                    <a:pt x="21744" y="19711"/>
                    <a:pt x="21726" y="19711"/>
                  </a:cubicBezTo>
                  <a:cubicBezTo>
                    <a:pt x="21713" y="19711"/>
                    <a:pt x="21698" y="19721"/>
                    <a:pt x="21673" y="19746"/>
                  </a:cubicBezTo>
                  <a:cubicBezTo>
                    <a:pt x="21612" y="19761"/>
                    <a:pt x="21544" y="19769"/>
                    <a:pt x="21475" y="19769"/>
                  </a:cubicBezTo>
                  <a:cubicBezTo>
                    <a:pt x="21407" y="19769"/>
                    <a:pt x="21338" y="19761"/>
                    <a:pt x="21278" y="19746"/>
                  </a:cubicBezTo>
                  <a:cubicBezTo>
                    <a:pt x="21217" y="19746"/>
                    <a:pt x="21156" y="19746"/>
                    <a:pt x="21156" y="19777"/>
                  </a:cubicBezTo>
                  <a:lnTo>
                    <a:pt x="21156" y="19807"/>
                  </a:lnTo>
                  <a:cubicBezTo>
                    <a:pt x="21126" y="19777"/>
                    <a:pt x="21110" y="19761"/>
                    <a:pt x="21095" y="19761"/>
                  </a:cubicBezTo>
                  <a:cubicBezTo>
                    <a:pt x="21080" y="19761"/>
                    <a:pt x="21065" y="19777"/>
                    <a:pt x="21034" y="19807"/>
                  </a:cubicBezTo>
                  <a:cubicBezTo>
                    <a:pt x="21034" y="19837"/>
                    <a:pt x="21019" y="19853"/>
                    <a:pt x="21004" y="19853"/>
                  </a:cubicBezTo>
                  <a:cubicBezTo>
                    <a:pt x="20989" y="19853"/>
                    <a:pt x="20974" y="19837"/>
                    <a:pt x="20974" y="19807"/>
                  </a:cubicBezTo>
                  <a:cubicBezTo>
                    <a:pt x="20943" y="19777"/>
                    <a:pt x="20882" y="19777"/>
                    <a:pt x="20882" y="19777"/>
                  </a:cubicBezTo>
                  <a:cubicBezTo>
                    <a:pt x="20822" y="19777"/>
                    <a:pt x="20548" y="19837"/>
                    <a:pt x="20244" y="19837"/>
                  </a:cubicBezTo>
                  <a:cubicBezTo>
                    <a:pt x="19788" y="19837"/>
                    <a:pt x="19636" y="19837"/>
                    <a:pt x="19636" y="19868"/>
                  </a:cubicBezTo>
                  <a:cubicBezTo>
                    <a:pt x="19606" y="19883"/>
                    <a:pt x="19591" y="19891"/>
                    <a:pt x="19575" y="19891"/>
                  </a:cubicBezTo>
                  <a:cubicBezTo>
                    <a:pt x="19560" y="19891"/>
                    <a:pt x="19545" y="19883"/>
                    <a:pt x="19515" y="19868"/>
                  </a:cubicBezTo>
                  <a:cubicBezTo>
                    <a:pt x="19454" y="19837"/>
                    <a:pt x="19393" y="19837"/>
                    <a:pt x="19332" y="19837"/>
                  </a:cubicBezTo>
                  <a:cubicBezTo>
                    <a:pt x="19272" y="19837"/>
                    <a:pt x="19241" y="19837"/>
                    <a:pt x="19241" y="19807"/>
                  </a:cubicBezTo>
                  <a:cubicBezTo>
                    <a:pt x="19180" y="19837"/>
                    <a:pt x="19180" y="19837"/>
                    <a:pt x="19120" y="19837"/>
                  </a:cubicBezTo>
                  <a:cubicBezTo>
                    <a:pt x="19120" y="19822"/>
                    <a:pt x="19104" y="19815"/>
                    <a:pt x="19082" y="19815"/>
                  </a:cubicBezTo>
                  <a:cubicBezTo>
                    <a:pt x="19059" y="19815"/>
                    <a:pt x="19028" y="19822"/>
                    <a:pt x="18998" y="19837"/>
                  </a:cubicBezTo>
                  <a:cubicBezTo>
                    <a:pt x="18968" y="19868"/>
                    <a:pt x="18952" y="19883"/>
                    <a:pt x="18945" y="19883"/>
                  </a:cubicBezTo>
                  <a:cubicBezTo>
                    <a:pt x="18937" y="19883"/>
                    <a:pt x="18937" y="19868"/>
                    <a:pt x="18937" y="19837"/>
                  </a:cubicBezTo>
                  <a:cubicBezTo>
                    <a:pt x="18937" y="19817"/>
                    <a:pt x="18865" y="19781"/>
                    <a:pt x="18830" y="19781"/>
                  </a:cubicBezTo>
                  <a:cubicBezTo>
                    <a:pt x="18814" y="19781"/>
                    <a:pt x="18806" y="19788"/>
                    <a:pt x="18816" y="19807"/>
                  </a:cubicBezTo>
                  <a:cubicBezTo>
                    <a:pt x="18816" y="19837"/>
                    <a:pt x="18724" y="19837"/>
                    <a:pt x="18664" y="19868"/>
                  </a:cubicBezTo>
                  <a:cubicBezTo>
                    <a:pt x="18603" y="19868"/>
                    <a:pt x="18542" y="19868"/>
                    <a:pt x="18542" y="19837"/>
                  </a:cubicBezTo>
                  <a:cubicBezTo>
                    <a:pt x="18524" y="19829"/>
                    <a:pt x="18488" y="19825"/>
                    <a:pt x="18445" y="19825"/>
                  </a:cubicBezTo>
                  <a:cubicBezTo>
                    <a:pt x="18339" y="19825"/>
                    <a:pt x="18190" y="19846"/>
                    <a:pt x="18147" y="19868"/>
                  </a:cubicBezTo>
                  <a:cubicBezTo>
                    <a:pt x="18147" y="19883"/>
                    <a:pt x="18132" y="19891"/>
                    <a:pt x="18116" y="19891"/>
                  </a:cubicBezTo>
                  <a:cubicBezTo>
                    <a:pt x="18101" y="19891"/>
                    <a:pt x="18086" y="19883"/>
                    <a:pt x="18086" y="19868"/>
                  </a:cubicBezTo>
                  <a:cubicBezTo>
                    <a:pt x="18086" y="19837"/>
                    <a:pt x="18025" y="19837"/>
                    <a:pt x="17965" y="19837"/>
                  </a:cubicBezTo>
                  <a:cubicBezTo>
                    <a:pt x="17956" y="19846"/>
                    <a:pt x="17949" y="19850"/>
                    <a:pt x="17945" y="19850"/>
                  </a:cubicBezTo>
                  <a:cubicBezTo>
                    <a:pt x="17934" y="19850"/>
                    <a:pt x="17934" y="19829"/>
                    <a:pt x="17934" y="19807"/>
                  </a:cubicBezTo>
                  <a:cubicBezTo>
                    <a:pt x="17965" y="19777"/>
                    <a:pt x="17934" y="19777"/>
                    <a:pt x="17813" y="19777"/>
                  </a:cubicBezTo>
                  <a:cubicBezTo>
                    <a:pt x="17752" y="19807"/>
                    <a:pt x="17539" y="19807"/>
                    <a:pt x="17357" y="19807"/>
                  </a:cubicBezTo>
                  <a:cubicBezTo>
                    <a:pt x="17083" y="19807"/>
                    <a:pt x="17022" y="19837"/>
                    <a:pt x="16901" y="19898"/>
                  </a:cubicBezTo>
                  <a:lnTo>
                    <a:pt x="16840" y="19989"/>
                  </a:lnTo>
                  <a:lnTo>
                    <a:pt x="16840" y="19898"/>
                  </a:lnTo>
                  <a:cubicBezTo>
                    <a:pt x="16840" y="19868"/>
                    <a:pt x="16779" y="19807"/>
                    <a:pt x="16779" y="19807"/>
                  </a:cubicBezTo>
                  <a:cubicBezTo>
                    <a:pt x="16718" y="19807"/>
                    <a:pt x="16718" y="19837"/>
                    <a:pt x="16718" y="19868"/>
                  </a:cubicBezTo>
                  <a:cubicBezTo>
                    <a:pt x="16718" y="19883"/>
                    <a:pt x="16711" y="19891"/>
                    <a:pt x="16688" y="19891"/>
                  </a:cubicBezTo>
                  <a:cubicBezTo>
                    <a:pt x="16665" y="19891"/>
                    <a:pt x="16627" y="19883"/>
                    <a:pt x="16566" y="19868"/>
                  </a:cubicBezTo>
                  <a:cubicBezTo>
                    <a:pt x="16506" y="19853"/>
                    <a:pt x="16460" y="19845"/>
                    <a:pt x="16422" y="19845"/>
                  </a:cubicBezTo>
                  <a:cubicBezTo>
                    <a:pt x="16384" y="19845"/>
                    <a:pt x="16354" y="19853"/>
                    <a:pt x="16323" y="19868"/>
                  </a:cubicBezTo>
                  <a:cubicBezTo>
                    <a:pt x="16293" y="19868"/>
                    <a:pt x="16232" y="19868"/>
                    <a:pt x="16171" y="19837"/>
                  </a:cubicBezTo>
                  <a:cubicBezTo>
                    <a:pt x="16110" y="19837"/>
                    <a:pt x="16110" y="19837"/>
                    <a:pt x="16110" y="19868"/>
                  </a:cubicBezTo>
                  <a:cubicBezTo>
                    <a:pt x="16110" y="19883"/>
                    <a:pt x="16095" y="19891"/>
                    <a:pt x="16072" y="19891"/>
                  </a:cubicBezTo>
                  <a:cubicBezTo>
                    <a:pt x="16050" y="19891"/>
                    <a:pt x="16019" y="19883"/>
                    <a:pt x="15989" y="19868"/>
                  </a:cubicBezTo>
                  <a:cubicBezTo>
                    <a:pt x="15953" y="19832"/>
                    <a:pt x="15886" y="19818"/>
                    <a:pt x="15837" y="19818"/>
                  </a:cubicBezTo>
                  <a:cubicBezTo>
                    <a:pt x="15802" y="19818"/>
                    <a:pt x="15776" y="19825"/>
                    <a:pt x="15776" y="19837"/>
                  </a:cubicBezTo>
                  <a:cubicBezTo>
                    <a:pt x="15776" y="19868"/>
                    <a:pt x="15715" y="19868"/>
                    <a:pt x="15654" y="19868"/>
                  </a:cubicBezTo>
                  <a:cubicBezTo>
                    <a:pt x="15594" y="19868"/>
                    <a:pt x="15533" y="19868"/>
                    <a:pt x="15472" y="19898"/>
                  </a:cubicBezTo>
                  <a:lnTo>
                    <a:pt x="15381" y="19898"/>
                  </a:lnTo>
                  <a:cubicBezTo>
                    <a:pt x="15320" y="19898"/>
                    <a:pt x="15381" y="19868"/>
                    <a:pt x="15442" y="19868"/>
                  </a:cubicBezTo>
                  <a:lnTo>
                    <a:pt x="15381" y="19837"/>
                  </a:lnTo>
                  <a:cubicBezTo>
                    <a:pt x="15259" y="19837"/>
                    <a:pt x="15198" y="19837"/>
                    <a:pt x="15138" y="19868"/>
                  </a:cubicBezTo>
                  <a:cubicBezTo>
                    <a:pt x="15107" y="19913"/>
                    <a:pt x="15092" y="19936"/>
                    <a:pt x="15085" y="19936"/>
                  </a:cubicBezTo>
                  <a:cubicBezTo>
                    <a:pt x="15077" y="19936"/>
                    <a:pt x="15077" y="19913"/>
                    <a:pt x="15077" y="19868"/>
                  </a:cubicBezTo>
                  <a:cubicBezTo>
                    <a:pt x="15077" y="19846"/>
                    <a:pt x="15062" y="19825"/>
                    <a:pt x="15031" y="19825"/>
                  </a:cubicBezTo>
                  <a:cubicBezTo>
                    <a:pt x="15019" y="19825"/>
                    <a:pt x="15004" y="19829"/>
                    <a:pt x="14986" y="19837"/>
                  </a:cubicBezTo>
                  <a:cubicBezTo>
                    <a:pt x="14962" y="19873"/>
                    <a:pt x="14938" y="19886"/>
                    <a:pt x="14918" y="19886"/>
                  </a:cubicBezTo>
                  <a:cubicBezTo>
                    <a:pt x="14887" y="19886"/>
                    <a:pt x="14864" y="19856"/>
                    <a:pt x="14864" y="19837"/>
                  </a:cubicBezTo>
                  <a:cubicBezTo>
                    <a:pt x="14895" y="19807"/>
                    <a:pt x="14910" y="19792"/>
                    <a:pt x="14887" y="19792"/>
                  </a:cubicBezTo>
                  <a:cubicBezTo>
                    <a:pt x="14864" y="19792"/>
                    <a:pt x="14803" y="19807"/>
                    <a:pt x="14682" y="19837"/>
                  </a:cubicBezTo>
                  <a:cubicBezTo>
                    <a:pt x="14591" y="19837"/>
                    <a:pt x="14347" y="19868"/>
                    <a:pt x="14195" y="19868"/>
                  </a:cubicBezTo>
                  <a:cubicBezTo>
                    <a:pt x="13952" y="19868"/>
                    <a:pt x="13831" y="19868"/>
                    <a:pt x="13800" y="19837"/>
                  </a:cubicBezTo>
                  <a:cubicBezTo>
                    <a:pt x="13800" y="19833"/>
                    <a:pt x="13800" y="19829"/>
                    <a:pt x="13799" y="19825"/>
                  </a:cubicBezTo>
                  <a:lnTo>
                    <a:pt x="13799" y="19825"/>
                  </a:lnTo>
                  <a:cubicBezTo>
                    <a:pt x="13791" y="19898"/>
                    <a:pt x="13727" y="19898"/>
                    <a:pt x="13557" y="19898"/>
                  </a:cubicBezTo>
                  <a:cubicBezTo>
                    <a:pt x="13501" y="19879"/>
                    <a:pt x="13453" y="19872"/>
                    <a:pt x="13412" y="19872"/>
                  </a:cubicBezTo>
                  <a:cubicBezTo>
                    <a:pt x="13321" y="19872"/>
                    <a:pt x="13265" y="19908"/>
                    <a:pt x="13223" y="19929"/>
                  </a:cubicBezTo>
                  <a:lnTo>
                    <a:pt x="13344" y="19929"/>
                  </a:lnTo>
                  <a:cubicBezTo>
                    <a:pt x="13344" y="19964"/>
                    <a:pt x="13323" y="19979"/>
                    <a:pt x="13282" y="19979"/>
                  </a:cubicBezTo>
                  <a:cubicBezTo>
                    <a:pt x="13252" y="19979"/>
                    <a:pt x="13212" y="19972"/>
                    <a:pt x="13162" y="19959"/>
                  </a:cubicBezTo>
                  <a:cubicBezTo>
                    <a:pt x="13101" y="19959"/>
                    <a:pt x="13101" y="19929"/>
                    <a:pt x="13101" y="19898"/>
                  </a:cubicBezTo>
                  <a:cubicBezTo>
                    <a:pt x="13101" y="19837"/>
                    <a:pt x="13040" y="19807"/>
                    <a:pt x="12980" y="19807"/>
                  </a:cubicBezTo>
                  <a:cubicBezTo>
                    <a:pt x="12949" y="19807"/>
                    <a:pt x="12888" y="19807"/>
                    <a:pt x="12949" y="19837"/>
                  </a:cubicBezTo>
                  <a:cubicBezTo>
                    <a:pt x="12949" y="19868"/>
                    <a:pt x="12949" y="19868"/>
                    <a:pt x="12888" y="19868"/>
                  </a:cubicBezTo>
                  <a:cubicBezTo>
                    <a:pt x="12828" y="19868"/>
                    <a:pt x="12767" y="19868"/>
                    <a:pt x="12706" y="19929"/>
                  </a:cubicBezTo>
                  <a:cubicBezTo>
                    <a:pt x="12706" y="19959"/>
                    <a:pt x="12645" y="19959"/>
                    <a:pt x="12584" y="19959"/>
                  </a:cubicBezTo>
                  <a:cubicBezTo>
                    <a:pt x="12524" y="19929"/>
                    <a:pt x="12432" y="19929"/>
                    <a:pt x="12432" y="19929"/>
                  </a:cubicBezTo>
                  <a:lnTo>
                    <a:pt x="12432" y="19868"/>
                  </a:lnTo>
                  <a:cubicBezTo>
                    <a:pt x="12432" y="19837"/>
                    <a:pt x="12372" y="19807"/>
                    <a:pt x="12372" y="19807"/>
                  </a:cubicBezTo>
                  <a:cubicBezTo>
                    <a:pt x="12311" y="19807"/>
                    <a:pt x="12311" y="19837"/>
                    <a:pt x="12311" y="19837"/>
                  </a:cubicBezTo>
                  <a:cubicBezTo>
                    <a:pt x="12311" y="19868"/>
                    <a:pt x="10943" y="19868"/>
                    <a:pt x="10791" y="19868"/>
                  </a:cubicBezTo>
                  <a:cubicBezTo>
                    <a:pt x="10730" y="19853"/>
                    <a:pt x="10662" y="19845"/>
                    <a:pt x="10613" y="19845"/>
                  </a:cubicBezTo>
                  <a:cubicBezTo>
                    <a:pt x="10563" y="19845"/>
                    <a:pt x="10533" y="19853"/>
                    <a:pt x="10548" y="19868"/>
                  </a:cubicBezTo>
                  <a:cubicBezTo>
                    <a:pt x="10548" y="19929"/>
                    <a:pt x="10274" y="19929"/>
                    <a:pt x="9940" y="19929"/>
                  </a:cubicBezTo>
                  <a:cubicBezTo>
                    <a:pt x="9545" y="19929"/>
                    <a:pt x="9271" y="19929"/>
                    <a:pt x="9271" y="19959"/>
                  </a:cubicBezTo>
                  <a:lnTo>
                    <a:pt x="9089" y="19959"/>
                  </a:lnTo>
                  <a:cubicBezTo>
                    <a:pt x="8967" y="19959"/>
                    <a:pt x="8876" y="19989"/>
                    <a:pt x="8815" y="19989"/>
                  </a:cubicBezTo>
                  <a:cubicBezTo>
                    <a:pt x="8785" y="20005"/>
                    <a:pt x="8755" y="20012"/>
                    <a:pt x="8739" y="20012"/>
                  </a:cubicBezTo>
                  <a:cubicBezTo>
                    <a:pt x="8724" y="20012"/>
                    <a:pt x="8724" y="20005"/>
                    <a:pt x="8755" y="19989"/>
                  </a:cubicBezTo>
                  <a:cubicBezTo>
                    <a:pt x="8755" y="19959"/>
                    <a:pt x="8755" y="19929"/>
                    <a:pt x="8694" y="19929"/>
                  </a:cubicBezTo>
                  <a:cubicBezTo>
                    <a:pt x="8572" y="19929"/>
                    <a:pt x="8572" y="19959"/>
                    <a:pt x="8572" y="19989"/>
                  </a:cubicBezTo>
                  <a:cubicBezTo>
                    <a:pt x="8572" y="20020"/>
                    <a:pt x="8511" y="20020"/>
                    <a:pt x="8511" y="20020"/>
                  </a:cubicBezTo>
                  <a:cubicBezTo>
                    <a:pt x="8481" y="20020"/>
                    <a:pt x="8481" y="20020"/>
                    <a:pt x="8481" y="19989"/>
                  </a:cubicBezTo>
                  <a:lnTo>
                    <a:pt x="8481" y="19929"/>
                  </a:lnTo>
                  <a:lnTo>
                    <a:pt x="8420" y="19929"/>
                  </a:lnTo>
                  <a:cubicBezTo>
                    <a:pt x="8420" y="19959"/>
                    <a:pt x="8359" y="19959"/>
                    <a:pt x="8359" y="19959"/>
                  </a:cubicBezTo>
                  <a:cubicBezTo>
                    <a:pt x="8299" y="19959"/>
                    <a:pt x="8299" y="19959"/>
                    <a:pt x="8299" y="19898"/>
                  </a:cubicBezTo>
                  <a:cubicBezTo>
                    <a:pt x="8299" y="19853"/>
                    <a:pt x="8283" y="19830"/>
                    <a:pt x="8261" y="19830"/>
                  </a:cubicBezTo>
                  <a:cubicBezTo>
                    <a:pt x="8238" y="19830"/>
                    <a:pt x="8207" y="19853"/>
                    <a:pt x="8177" y="19898"/>
                  </a:cubicBezTo>
                  <a:lnTo>
                    <a:pt x="8056" y="19929"/>
                  </a:lnTo>
                  <a:cubicBezTo>
                    <a:pt x="8046" y="19900"/>
                    <a:pt x="8027" y="19889"/>
                    <a:pt x="8004" y="19889"/>
                  </a:cubicBezTo>
                  <a:cubicBezTo>
                    <a:pt x="7954" y="19889"/>
                    <a:pt x="7884" y="19938"/>
                    <a:pt x="7843" y="19959"/>
                  </a:cubicBezTo>
                  <a:cubicBezTo>
                    <a:pt x="7812" y="19913"/>
                    <a:pt x="7782" y="19891"/>
                    <a:pt x="7752" y="19891"/>
                  </a:cubicBezTo>
                  <a:cubicBezTo>
                    <a:pt x="7721" y="19891"/>
                    <a:pt x="7691" y="19913"/>
                    <a:pt x="7660" y="19959"/>
                  </a:cubicBezTo>
                  <a:cubicBezTo>
                    <a:pt x="7660" y="19974"/>
                    <a:pt x="7653" y="19982"/>
                    <a:pt x="7638" y="19982"/>
                  </a:cubicBezTo>
                  <a:cubicBezTo>
                    <a:pt x="7622" y="19982"/>
                    <a:pt x="7600" y="19974"/>
                    <a:pt x="7569" y="19959"/>
                  </a:cubicBezTo>
                  <a:cubicBezTo>
                    <a:pt x="7508" y="19929"/>
                    <a:pt x="7448" y="19929"/>
                    <a:pt x="7326" y="19929"/>
                  </a:cubicBezTo>
                  <a:cubicBezTo>
                    <a:pt x="7265" y="19959"/>
                    <a:pt x="6870" y="19959"/>
                    <a:pt x="6445" y="19959"/>
                  </a:cubicBezTo>
                  <a:cubicBezTo>
                    <a:pt x="5928" y="19959"/>
                    <a:pt x="5593" y="19959"/>
                    <a:pt x="5593" y="19989"/>
                  </a:cubicBezTo>
                  <a:cubicBezTo>
                    <a:pt x="5533" y="19989"/>
                    <a:pt x="5533" y="19989"/>
                    <a:pt x="5472" y="19959"/>
                  </a:cubicBezTo>
                  <a:cubicBezTo>
                    <a:pt x="5472" y="19946"/>
                    <a:pt x="5461" y="19939"/>
                    <a:pt x="5445" y="19939"/>
                  </a:cubicBezTo>
                  <a:cubicBezTo>
                    <a:pt x="5422" y="19939"/>
                    <a:pt x="5386" y="19954"/>
                    <a:pt x="5350" y="19989"/>
                  </a:cubicBezTo>
                  <a:cubicBezTo>
                    <a:pt x="5313" y="20008"/>
                    <a:pt x="5299" y="20038"/>
                    <a:pt x="5293" y="20038"/>
                  </a:cubicBezTo>
                  <a:cubicBezTo>
                    <a:pt x="5289" y="20038"/>
                    <a:pt x="5289" y="20025"/>
                    <a:pt x="5289" y="19989"/>
                  </a:cubicBezTo>
                  <a:cubicBezTo>
                    <a:pt x="5289" y="19959"/>
                    <a:pt x="5198" y="19959"/>
                    <a:pt x="4955" y="19959"/>
                  </a:cubicBezTo>
                  <a:cubicBezTo>
                    <a:pt x="4803" y="19959"/>
                    <a:pt x="4560" y="19959"/>
                    <a:pt x="4560" y="19989"/>
                  </a:cubicBezTo>
                  <a:cubicBezTo>
                    <a:pt x="4499" y="20005"/>
                    <a:pt x="4469" y="20012"/>
                    <a:pt x="4461" y="20012"/>
                  </a:cubicBezTo>
                  <a:cubicBezTo>
                    <a:pt x="4454" y="20012"/>
                    <a:pt x="4469" y="20005"/>
                    <a:pt x="4499" y="19989"/>
                  </a:cubicBezTo>
                  <a:cubicBezTo>
                    <a:pt x="4537" y="19952"/>
                    <a:pt x="4447" y="19926"/>
                    <a:pt x="4329" y="19926"/>
                  </a:cubicBezTo>
                  <a:cubicBezTo>
                    <a:pt x="4257" y="19926"/>
                    <a:pt x="4174" y="19936"/>
                    <a:pt x="4104" y="19959"/>
                  </a:cubicBezTo>
                  <a:cubicBezTo>
                    <a:pt x="4043" y="19959"/>
                    <a:pt x="4013" y="19959"/>
                    <a:pt x="4013" y="19929"/>
                  </a:cubicBezTo>
                  <a:cubicBezTo>
                    <a:pt x="3952" y="19929"/>
                    <a:pt x="3891" y="19929"/>
                    <a:pt x="3709" y="19959"/>
                  </a:cubicBezTo>
                  <a:lnTo>
                    <a:pt x="3314" y="19959"/>
                  </a:lnTo>
                  <a:cubicBezTo>
                    <a:pt x="3223" y="19959"/>
                    <a:pt x="3101" y="19989"/>
                    <a:pt x="3101" y="19989"/>
                  </a:cubicBezTo>
                  <a:lnTo>
                    <a:pt x="3040" y="19989"/>
                  </a:lnTo>
                  <a:cubicBezTo>
                    <a:pt x="3040" y="19959"/>
                    <a:pt x="2767" y="19959"/>
                    <a:pt x="2372" y="19959"/>
                  </a:cubicBezTo>
                  <a:cubicBezTo>
                    <a:pt x="1976" y="19959"/>
                    <a:pt x="1642" y="19959"/>
                    <a:pt x="1581" y="19929"/>
                  </a:cubicBezTo>
                  <a:cubicBezTo>
                    <a:pt x="1581" y="19929"/>
                    <a:pt x="1520" y="19929"/>
                    <a:pt x="1460" y="19959"/>
                  </a:cubicBezTo>
                  <a:cubicBezTo>
                    <a:pt x="1426" y="20009"/>
                    <a:pt x="1393" y="20032"/>
                    <a:pt x="1359" y="20032"/>
                  </a:cubicBezTo>
                  <a:cubicBezTo>
                    <a:pt x="1332" y="20032"/>
                    <a:pt x="1305" y="20017"/>
                    <a:pt x="1277" y="19989"/>
                  </a:cubicBezTo>
                  <a:cubicBezTo>
                    <a:pt x="1262" y="19959"/>
                    <a:pt x="1194" y="19944"/>
                    <a:pt x="1121" y="19944"/>
                  </a:cubicBezTo>
                  <a:cubicBezTo>
                    <a:pt x="1049" y="19944"/>
                    <a:pt x="973" y="19959"/>
                    <a:pt x="943" y="19989"/>
                  </a:cubicBezTo>
                  <a:lnTo>
                    <a:pt x="943" y="19959"/>
                  </a:lnTo>
                  <a:cubicBezTo>
                    <a:pt x="921" y="19938"/>
                    <a:pt x="888" y="19927"/>
                    <a:pt x="852" y="19927"/>
                  </a:cubicBezTo>
                  <a:cubicBezTo>
                    <a:pt x="786" y="19927"/>
                    <a:pt x="709" y="19961"/>
                    <a:pt x="669" y="20020"/>
                  </a:cubicBezTo>
                  <a:cubicBezTo>
                    <a:pt x="625" y="19975"/>
                    <a:pt x="580" y="19947"/>
                    <a:pt x="536" y="19947"/>
                  </a:cubicBezTo>
                  <a:cubicBezTo>
                    <a:pt x="520" y="19947"/>
                    <a:pt x="503" y="19951"/>
                    <a:pt x="487" y="19959"/>
                  </a:cubicBezTo>
                  <a:cubicBezTo>
                    <a:pt x="457" y="19959"/>
                    <a:pt x="457" y="19959"/>
                    <a:pt x="457" y="19898"/>
                  </a:cubicBezTo>
                  <a:cubicBezTo>
                    <a:pt x="457" y="19868"/>
                    <a:pt x="457" y="19837"/>
                    <a:pt x="396" y="19837"/>
                  </a:cubicBezTo>
                  <a:cubicBezTo>
                    <a:pt x="335" y="19837"/>
                    <a:pt x="335" y="19868"/>
                    <a:pt x="335" y="19898"/>
                  </a:cubicBezTo>
                  <a:lnTo>
                    <a:pt x="213" y="19898"/>
                  </a:lnTo>
                  <a:cubicBezTo>
                    <a:pt x="213" y="19898"/>
                    <a:pt x="153" y="19898"/>
                    <a:pt x="153" y="19929"/>
                  </a:cubicBezTo>
                  <a:cubicBezTo>
                    <a:pt x="153" y="19959"/>
                    <a:pt x="92" y="19959"/>
                    <a:pt x="31" y="19959"/>
                  </a:cubicBezTo>
                  <a:cubicBezTo>
                    <a:pt x="31" y="19950"/>
                    <a:pt x="28" y="19946"/>
                    <a:pt x="26" y="19946"/>
                  </a:cubicBezTo>
                  <a:cubicBezTo>
                    <a:pt x="18" y="19946"/>
                    <a:pt x="10" y="19968"/>
                    <a:pt x="31" y="19989"/>
                  </a:cubicBezTo>
                  <a:cubicBezTo>
                    <a:pt x="31" y="20050"/>
                    <a:pt x="31" y="20081"/>
                    <a:pt x="1" y="20081"/>
                  </a:cubicBezTo>
                  <a:lnTo>
                    <a:pt x="1" y="20141"/>
                  </a:lnTo>
                  <a:cubicBezTo>
                    <a:pt x="1" y="20233"/>
                    <a:pt x="1" y="20263"/>
                    <a:pt x="92" y="20293"/>
                  </a:cubicBezTo>
                  <a:cubicBezTo>
                    <a:pt x="201" y="20307"/>
                    <a:pt x="292" y="20321"/>
                    <a:pt x="359" y="20326"/>
                  </a:cubicBezTo>
                  <a:lnTo>
                    <a:pt x="359" y="20326"/>
                  </a:lnTo>
                  <a:cubicBezTo>
                    <a:pt x="353" y="20310"/>
                    <a:pt x="375" y="20267"/>
                    <a:pt x="426" y="20233"/>
                  </a:cubicBezTo>
                  <a:cubicBezTo>
                    <a:pt x="457" y="20202"/>
                    <a:pt x="472" y="20187"/>
                    <a:pt x="479" y="20187"/>
                  </a:cubicBezTo>
                  <a:cubicBezTo>
                    <a:pt x="487" y="20187"/>
                    <a:pt x="487" y="20202"/>
                    <a:pt x="487" y="20233"/>
                  </a:cubicBezTo>
                  <a:cubicBezTo>
                    <a:pt x="487" y="20263"/>
                    <a:pt x="487" y="20293"/>
                    <a:pt x="426" y="20293"/>
                  </a:cubicBezTo>
                  <a:cubicBezTo>
                    <a:pt x="408" y="20311"/>
                    <a:pt x="394" y="20322"/>
                    <a:pt x="383" y="20328"/>
                  </a:cubicBezTo>
                  <a:lnTo>
                    <a:pt x="383" y="20328"/>
                  </a:lnTo>
                  <a:cubicBezTo>
                    <a:pt x="375" y="20327"/>
                    <a:pt x="367" y="20327"/>
                    <a:pt x="359" y="20326"/>
                  </a:cubicBezTo>
                  <a:lnTo>
                    <a:pt x="359" y="20326"/>
                  </a:lnTo>
                  <a:cubicBezTo>
                    <a:pt x="360" y="20330"/>
                    <a:pt x="364" y="20332"/>
                    <a:pt x="368" y="20332"/>
                  </a:cubicBezTo>
                  <a:cubicBezTo>
                    <a:pt x="372" y="20332"/>
                    <a:pt x="377" y="20331"/>
                    <a:pt x="383" y="20328"/>
                  </a:cubicBezTo>
                  <a:lnTo>
                    <a:pt x="383" y="20328"/>
                  </a:lnTo>
                  <a:cubicBezTo>
                    <a:pt x="393" y="20328"/>
                    <a:pt x="402" y="20329"/>
                    <a:pt x="410" y="20329"/>
                  </a:cubicBezTo>
                  <a:cubicBezTo>
                    <a:pt x="460" y="20329"/>
                    <a:pt x="487" y="20319"/>
                    <a:pt x="487" y="20293"/>
                  </a:cubicBezTo>
                  <a:cubicBezTo>
                    <a:pt x="487" y="20293"/>
                    <a:pt x="548" y="20263"/>
                    <a:pt x="609" y="20263"/>
                  </a:cubicBezTo>
                  <a:cubicBezTo>
                    <a:pt x="669" y="20263"/>
                    <a:pt x="730" y="20293"/>
                    <a:pt x="730" y="20293"/>
                  </a:cubicBezTo>
                  <a:cubicBezTo>
                    <a:pt x="730" y="20324"/>
                    <a:pt x="943" y="20324"/>
                    <a:pt x="1247" y="20324"/>
                  </a:cubicBezTo>
                  <a:cubicBezTo>
                    <a:pt x="1581" y="20324"/>
                    <a:pt x="1733" y="20324"/>
                    <a:pt x="1794" y="20354"/>
                  </a:cubicBezTo>
                  <a:cubicBezTo>
                    <a:pt x="1855" y="20385"/>
                    <a:pt x="1916" y="20385"/>
                    <a:pt x="1916" y="20385"/>
                  </a:cubicBezTo>
                  <a:cubicBezTo>
                    <a:pt x="1916" y="20354"/>
                    <a:pt x="2250" y="20354"/>
                    <a:pt x="2645" y="20354"/>
                  </a:cubicBezTo>
                  <a:cubicBezTo>
                    <a:pt x="3040" y="20354"/>
                    <a:pt x="3435" y="20354"/>
                    <a:pt x="3435" y="20324"/>
                  </a:cubicBezTo>
                  <a:lnTo>
                    <a:pt x="3557" y="20324"/>
                  </a:lnTo>
                  <a:cubicBezTo>
                    <a:pt x="3557" y="20354"/>
                    <a:pt x="3679" y="20354"/>
                    <a:pt x="3770" y="20354"/>
                  </a:cubicBezTo>
                  <a:cubicBezTo>
                    <a:pt x="3891" y="20324"/>
                    <a:pt x="4013" y="20324"/>
                    <a:pt x="4013" y="20324"/>
                  </a:cubicBezTo>
                  <a:cubicBezTo>
                    <a:pt x="4013" y="20354"/>
                    <a:pt x="4043" y="20354"/>
                    <a:pt x="4165" y="20354"/>
                  </a:cubicBezTo>
                  <a:cubicBezTo>
                    <a:pt x="4286" y="20354"/>
                    <a:pt x="4347" y="20354"/>
                    <a:pt x="4347" y="20324"/>
                  </a:cubicBezTo>
                  <a:cubicBezTo>
                    <a:pt x="4408" y="20324"/>
                    <a:pt x="4803" y="20324"/>
                    <a:pt x="4955" y="20354"/>
                  </a:cubicBezTo>
                  <a:cubicBezTo>
                    <a:pt x="4973" y="20363"/>
                    <a:pt x="4991" y="20367"/>
                    <a:pt x="5009" y="20367"/>
                  </a:cubicBezTo>
                  <a:cubicBezTo>
                    <a:pt x="5052" y="20367"/>
                    <a:pt x="5095" y="20345"/>
                    <a:pt x="5138" y="20324"/>
                  </a:cubicBezTo>
                  <a:cubicBezTo>
                    <a:pt x="5138" y="20293"/>
                    <a:pt x="5198" y="20233"/>
                    <a:pt x="5259" y="20233"/>
                  </a:cubicBezTo>
                  <a:lnTo>
                    <a:pt x="5259" y="20324"/>
                  </a:lnTo>
                  <a:cubicBezTo>
                    <a:pt x="5198" y="20354"/>
                    <a:pt x="5198" y="20354"/>
                    <a:pt x="5289" y="20354"/>
                  </a:cubicBezTo>
                  <a:lnTo>
                    <a:pt x="5411" y="20354"/>
                  </a:lnTo>
                  <a:cubicBezTo>
                    <a:pt x="5411" y="20324"/>
                    <a:pt x="5685" y="20324"/>
                    <a:pt x="6080" y="20324"/>
                  </a:cubicBezTo>
                  <a:cubicBezTo>
                    <a:pt x="6597" y="20324"/>
                    <a:pt x="6779" y="20324"/>
                    <a:pt x="6779" y="20263"/>
                  </a:cubicBezTo>
                  <a:cubicBezTo>
                    <a:pt x="6779" y="20248"/>
                    <a:pt x="6794" y="20240"/>
                    <a:pt x="6828" y="20240"/>
                  </a:cubicBezTo>
                  <a:cubicBezTo>
                    <a:pt x="6862" y="20240"/>
                    <a:pt x="6916" y="20248"/>
                    <a:pt x="6992" y="20263"/>
                  </a:cubicBezTo>
                  <a:cubicBezTo>
                    <a:pt x="7215" y="20344"/>
                    <a:pt x="7289" y="20371"/>
                    <a:pt x="7332" y="20371"/>
                  </a:cubicBezTo>
                  <a:cubicBezTo>
                    <a:pt x="7353" y="20371"/>
                    <a:pt x="7367" y="20364"/>
                    <a:pt x="7387" y="20354"/>
                  </a:cubicBezTo>
                  <a:cubicBezTo>
                    <a:pt x="7326" y="20354"/>
                    <a:pt x="7326" y="20293"/>
                    <a:pt x="7326" y="20263"/>
                  </a:cubicBezTo>
                  <a:cubicBezTo>
                    <a:pt x="7326" y="20233"/>
                    <a:pt x="7341" y="20217"/>
                    <a:pt x="7364" y="20217"/>
                  </a:cubicBezTo>
                  <a:cubicBezTo>
                    <a:pt x="7387" y="20217"/>
                    <a:pt x="7417" y="20233"/>
                    <a:pt x="7448" y="20263"/>
                  </a:cubicBezTo>
                  <a:cubicBezTo>
                    <a:pt x="7448" y="20297"/>
                    <a:pt x="7563" y="20310"/>
                    <a:pt x="7711" y="20310"/>
                  </a:cubicBezTo>
                  <a:cubicBezTo>
                    <a:pt x="7915" y="20310"/>
                    <a:pt x="8183" y="20285"/>
                    <a:pt x="8302" y="20255"/>
                  </a:cubicBezTo>
                  <a:lnTo>
                    <a:pt x="8302" y="20255"/>
                  </a:lnTo>
                  <a:cubicBezTo>
                    <a:pt x="8307" y="20263"/>
                    <a:pt x="8321" y="20263"/>
                    <a:pt x="8359" y="20263"/>
                  </a:cubicBezTo>
                  <a:lnTo>
                    <a:pt x="8359" y="20233"/>
                  </a:lnTo>
                  <a:cubicBezTo>
                    <a:pt x="8352" y="20240"/>
                    <a:pt x="8331" y="20248"/>
                    <a:pt x="8302" y="20255"/>
                  </a:cubicBezTo>
                  <a:lnTo>
                    <a:pt x="8302" y="20255"/>
                  </a:lnTo>
                  <a:cubicBezTo>
                    <a:pt x="8299" y="20251"/>
                    <a:pt x="8299" y="20244"/>
                    <a:pt x="8299" y="20233"/>
                  </a:cubicBezTo>
                  <a:cubicBezTo>
                    <a:pt x="8299" y="20172"/>
                    <a:pt x="8359" y="20141"/>
                    <a:pt x="8390" y="20141"/>
                  </a:cubicBezTo>
                  <a:cubicBezTo>
                    <a:pt x="8451" y="20141"/>
                    <a:pt x="8451" y="20202"/>
                    <a:pt x="8359" y="20263"/>
                  </a:cubicBezTo>
                  <a:cubicBezTo>
                    <a:pt x="8359" y="20293"/>
                    <a:pt x="8420" y="20293"/>
                    <a:pt x="8633" y="20293"/>
                  </a:cubicBezTo>
                  <a:lnTo>
                    <a:pt x="8815" y="20293"/>
                  </a:lnTo>
                  <a:cubicBezTo>
                    <a:pt x="8815" y="20268"/>
                    <a:pt x="8875" y="20258"/>
                    <a:pt x="8944" y="20258"/>
                  </a:cubicBezTo>
                  <a:cubicBezTo>
                    <a:pt x="9038" y="20258"/>
                    <a:pt x="9150" y="20276"/>
                    <a:pt x="9150" y="20293"/>
                  </a:cubicBezTo>
                  <a:cubicBezTo>
                    <a:pt x="9211" y="20324"/>
                    <a:pt x="9211" y="20324"/>
                    <a:pt x="9302" y="20324"/>
                  </a:cubicBezTo>
                  <a:cubicBezTo>
                    <a:pt x="9379" y="20298"/>
                    <a:pt x="9472" y="20289"/>
                    <a:pt x="9554" y="20289"/>
                  </a:cubicBezTo>
                  <a:cubicBezTo>
                    <a:pt x="9666" y="20289"/>
                    <a:pt x="9758" y="20306"/>
                    <a:pt x="9758" y="20324"/>
                  </a:cubicBezTo>
                  <a:lnTo>
                    <a:pt x="9879" y="20324"/>
                  </a:lnTo>
                  <a:cubicBezTo>
                    <a:pt x="9940" y="20293"/>
                    <a:pt x="10062" y="20293"/>
                    <a:pt x="10092" y="20293"/>
                  </a:cubicBezTo>
                  <a:cubicBezTo>
                    <a:pt x="10274" y="20293"/>
                    <a:pt x="10335" y="20293"/>
                    <a:pt x="10274" y="20263"/>
                  </a:cubicBezTo>
                  <a:cubicBezTo>
                    <a:pt x="10274" y="20233"/>
                    <a:pt x="10274" y="20202"/>
                    <a:pt x="10335" y="20202"/>
                  </a:cubicBezTo>
                  <a:lnTo>
                    <a:pt x="10335" y="20233"/>
                  </a:lnTo>
                  <a:cubicBezTo>
                    <a:pt x="10335" y="20263"/>
                    <a:pt x="10518" y="20263"/>
                    <a:pt x="10730" y="20263"/>
                  </a:cubicBezTo>
                  <a:cubicBezTo>
                    <a:pt x="11004" y="20263"/>
                    <a:pt x="11125" y="20263"/>
                    <a:pt x="11186" y="20293"/>
                  </a:cubicBezTo>
                  <a:lnTo>
                    <a:pt x="11247" y="20263"/>
                  </a:lnTo>
                  <a:cubicBezTo>
                    <a:pt x="11277" y="20248"/>
                    <a:pt x="11300" y="20240"/>
                    <a:pt x="11315" y="20240"/>
                  </a:cubicBezTo>
                  <a:cubicBezTo>
                    <a:pt x="11331" y="20240"/>
                    <a:pt x="11338" y="20248"/>
                    <a:pt x="11338" y="20263"/>
                  </a:cubicBezTo>
                  <a:cubicBezTo>
                    <a:pt x="11369" y="20278"/>
                    <a:pt x="11445" y="20286"/>
                    <a:pt x="11524" y="20286"/>
                  </a:cubicBezTo>
                  <a:cubicBezTo>
                    <a:pt x="11604" y="20286"/>
                    <a:pt x="11688" y="20278"/>
                    <a:pt x="11733" y="20263"/>
                  </a:cubicBezTo>
                  <a:lnTo>
                    <a:pt x="11855" y="20263"/>
                  </a:lnTo>
                  <a:cubicBezTo>
                    <a:pt x="11885" y="20293"/>
                    <a:pt x="11946" y="20309"/>
                    <a:pt x="12003" y="20309"/>
                  </a:cubicBezTo>
                  <a:cubicBezTo>
                    <a:pt x="12060" y="20309"/>
                    <a:pt x="12113" y="20293"/>
                    <a:pt x="12129" y="20263"/>
                  </a:cubicBezTo>
                  <a:cubicBezTo>
                    <a:pt x="12129" y="20293"/>
                    <a:pt x="12189" y="20293"/>
                    <a:pt x="12250" y="20293"/>
                  </a:cubicBezTo>
                  <a:cubicBezTo>
                    <a:pt x="12311" y="20278"/>
                    <a:pt x="12394" y="20271"/>
                    <a:pt x="12463" y="20271"/>
                  </a:cubicBezTo>
                  <a:cubicBezTo>
                    <a:pt x="12531" y="20271"/>
                    <a:pt x="12584" y="20278"/>
                    <a:pt x="12584" y="20293"/>
                  </a:cubicBezTo>
                  <a:lnTo>
                    <a:pt x="12645" y="20293"/>
                  </a:lnTo>
                  <a:cubicBezTo>
                    <a:pt x="12706" y="20263"/>
                    <a:pt x="12767" y="20263"/>
                    <a:pt x="12828" y="20263"/>
                  </a:cubicBezTo>
                  <a:cubicBezTo>
                    <a:pt x="12888" y="20263"/>
                    <a:pt x="12949" y="20263"/>
                    <a:pt x="12980" y="20233"/>
                  </a:cubicBezTo>
                  <a:cubicBezTo>
                    <a:pt x="13040" y="20202"/>
                    <a:pt x="13101" y="20202"/>
                    <a:pt x="13101" y="20202"/>
                  </a:cubicBezTo>
                  <a:cubicBezTo>
                    <a:pt x="13162" y="20202"/>
                    <a:pt x="13101" y="20233"/>
                    <a:pt x="13040" y="20263"/>
                  </a:cubicBezTo>
                  <a:cubicBezTo>
                    <a:pt x="13003" y="20276"/>
                    <a:pt x="13007" y="20283"/>
                    <a:pt x="13037" y="20283"/>
                  </a:cubicBezTo>
                  <a:cubicBezTo>
                    <a:pt x="13080" y="20283"/>
                    <a:pt x="13177" y="20268"/>
                    <a:pt x="13284" y="20233"/>
                  </a:cubicBezTo>
                  <a:cubicBezTo>
                    <a:pt x="13360" y="20202"/>
                    <a:pt x="13398" y="20187"/>
                    <a:pt x="13405" y="20187"/>
                  </a:cubicBezTo>
                  <a:cubicBezTo>
                    <a:pt x="13413" y="20187"/>
                    <a:pt x="13390" y="20202"/>
                    <a:pt x="13344" y="20233"/>
                  </a:cubicBezTo>
                  <a:cubicBezTo>
                    <a:pt x="13301" y="20254"/>
                    <a:pt x="13258" y="20276"/>
                    <a:pt x="13280" y="20276"/>
                  </a:cubicBezTo>
                  <a:cubicBezTo>
                    <a:pt x="13289" y="20276"/>
                    <a:pt x="13309" y="20272"/>
                    <a:pt x="13344" y="20263"/>
                  </a:cubicBezTo>
                  <a:cubicBezTo>
                    <a:pt x="13344" y="20263"/>
                    <a:pt x="13436" y="20263"/>
                    <a:pt x="13436" y="20233"/>
                  </a:cubicBezTo>
                  <a:lnTo>
                    <a:pt x="13618" y="20233"/>
                  </a:lnTo>
                  <a:cubicBezTo>
                    <a:pt x="13739" y="20263"/>
                    <a:pt x="13800" y="20263"/>
                    <a:pt x="13831" y="20263"/>
                  </a:cubicBezTo>
                  <a:cubicBezTo>
                    <a:pt x="13861" y="20248"/>
                    <a:pt x="13876" y="20240"/>
                    <a:pt x="13891" y="20240"/>
                  </a:cubicBezTo>
                  <a:cubicBezTo>
                    <a:pt x="13907" y="20240"/>
                    <a:pt x="13922" y="20248"/>
                    <a:pt x="13952" y="20263"/>
                  </a:cubicBezTo>
                  <a:cubicBezTo>
                    <a:pt x="13952" y="20276"/>
                    <a:pt x="13963" y="20283"/>
                    <a:pt x="13975" y="20283"/>
                  </a:cubicBezTo>
                  <a:cubicBezTo>
                    <a:pt x="13992" y="20283"/>
                    <a:pt x="14013" y="20268"/>
                    <a:pt x="14013" y="20233"/>
                  </a:cubicBezTo>
                  <a:cubicBezTo>
                    <a:pt x="14043" y="20217"/>
                    <a:pt x="14074" y="20210"/>
                    <a:pt x="14104" y="20210"/>
                  </a:cubicBezTo>
                  <a:cubicBezTo>
                    <a:pt x="14135" y="20210"/>
                    <a:pt x="14165" y="20217"/>
                    <a:pt x="14195" y="20233"/>
                  </a:cubicBezTo>
                  <a:cubicBezTo>
                    <a:pt x="14195" y="20268"/>
                    <a:pt x="14216" y="20283"/>
                    <a:pt x="14234" y="20283"/>
                  </a:cubicBezTo>
                  <a:cubicBezTo>
                    <a:pt x="14246" y="20283"/>
                    <a:pt x="14256" y="20276"/>
                    <a:pt x="14256" y="20263"/>
                  </a:cubicBezTo>
                  <a:cubicBezTo>
                    <a:pt x="14287" y="20233"/>
                    <a:pt x="14347" y="20233"/>
                    <a:pt x="14347" y="20233"/>
                  </a:cubicBezTo>
                  <a:cubicBezTo>
                    <a:pt x="14347" y="20240"/>
                    <a:pt x="14381" y="20246"/>
                    <a:pt x="14439" y="20250"/>
                  </a:cubicBezTo>
                  <a:lnTo>
                    <a:pt x="14439" y="20250"/>
                  </a:lnTo>
                  <a:cubicBezTo>
                    <a:pt x="14440" y="20225"/>
                    <a:pt x="14447" y="20202"/>
                    <a:pt x="14499" y="20202"/>
                  </a:cubicBezTo>
                  <a:lnTo>
                    <a:pt x="14560" y="20233"/>
                  </a:lnTo>
                  <a:lnTo>
                    <a:pt x="14516" y="20255"/>
                  </a:lnTo>
                  <a:lnTo>
                    <a:pt x="14516" y="20255"/>
                  </a:lnTo>
                  <a:cubicBezTo>
                    <a:pt x="14487" y="20253"/>
                    <a:pt x="14461" y="20252"/>
                    <a:pt x="14439" y="20250"/>
                  </a:cubicBezTo>
                  <a:lnTo>
                    <a:pt x="14439" y="20250"/>
                  </a:lnTo>
                  <a:cubicBezTo>
                    <a:pt x="14439" y="20255"/>
                    <a:pt x="14439" y="20259"/>
                    <a:pt x="14439" y="20263"/>
                  </a:cubicBezTo>
                  <a:lnTo>
                    <a:pt x="14499" y="20263"/>
                  </a:lnTo>
                  <a:lnTo>
                    <a:pt x="14516" y="20255"/>
                  </a:lnTo>
                  <a:lnTo>
                    <a:pt x="14516" y="20255"/>
                  </a:lnTo>
                  <a:cubicBezTo>
                    <a:pt x="14710" y="20263"/>
                    <a:pt x="15045" y="20263"/>
                    <a:pt x="15381" y="20263"/>
                  </a:cubicBezTo>
                  <a:cubicBezTo>
                    <a:pt x="15442" y="20263"/>
                    <a:pt x="15472" y="20233"/>
                    <a:pt x="15472" y="20202"/>
                  </a:cubicBezTo>
                  <a:cubicBezTo>
                    <a:pt x="15472" y="20166"/>
                    <a:pt x="15472" y="20154"/>
                    <a:pt x="15476" y="20154"/>
                  </a:cubicBezTo>
                  <a:cubicBezTo>
                    <a:pt x="15481" y="20154"/>
                    <a:pt x="15496" y="20184"/>
                    <a:pt x="15533" y="20202"/>
                  </a:cubicBezTo>
                  <a:cubicBezTo>
                    <a:pt x="15563" y="20248"/>
                    <a:pt x="15609" y="20271"/>
                    <a:pt x="15639" y="20271"/>
                  </a:cubicBezTo>
                  <a:cubicBezTo>
                    <a:pt x="15670" y="20271"/>
                    <a:pt x="15685" y="20248"/>
                    <a:pt x="15654" y="20202"/>
                  </a:cubicBezTo>
                  <a:cubicBezTo>
                    <a:pt x="15624" y="20157"/>
                    <a:pt x="15609" y="20134"/>
                    <a:pt x="15616" y="20134"/>
                  </a:cubicBezTo>
                  <a:cubicBezTo>
                    <a:pt x="15624" y="20134"/>
                    <a:pt x="15654" y="20157"/>
                    <a:pt x="15715" y="20202"/>
                  </a:cubicBezTo>
                  <a:cubicBezTo>
                    <a:pt x="15746" y="20217"/>
                    <a:pt x="15761" y="20225"/>
                    <a:pt x="15776" y="20225"/>
                  </a:cubicBezTo>
                  <a:cubicBezTo>
                    <a:pt x="15791" y="20225"/>
                    <a:pt x="15806" y="20217"/>
                    <a:pt x="15837" y="20202"/>
                  </a:cubicBezTo>
                  <a:cubicBezTo>
                    <a:pt x="15837" y="20187"/>
                    <a:pt x="15852" y="20179"/>
                    <a:pt x="15867" y="20179"/>
                  </a:cubicBezTo>
                  <a:cubicBezTo>
                    <a:pt x="15882" y="20179"/>
                    <a:pt x="15898" y="20187"/>
                    <a:pt x="15898" y="20202"/>
                  </a:cubicBezTo>
                  <a:cubicBezTo>
                    <a:pt x="15919" y="20224"/>
                    <a:pt x="15956" y="20245"/>
                    <a:pt x="15975" y="20245"/>
                  </a:cubicBezTo>
                  <a:cubicBezTo>
                    <a:pt x="15984" y="20245"/>
                    <a:pt x="15989" y="20242"/>
                    <a:pt x="15989" y="20233"/>
                  </a:cubicBezTo>
                  <a:cubicBezTo>
                    <a:pt x="15989" y="20233"/>
                    <a:pt x="16050" y="20233"/>
                    <a:pt x="16110" y="20263"/>
                  </a:cubicBezTo>
                  <a:cubicBezTo>
                    <a:pt x="16128" y="20272"/>
                    <a:pt x="16146" y="20276"/>
                    <a:pt x="16164" y="20276"/>
                  </a:cubicBezTo>
                  <a:cubicBezTo>
                    <a:pt x="16207" y="20276"/>
                    <a:pt x="16250" y="20254"/>
                    <a:pt x="16293" y="20233"/>
                  </a:cubicBezTo>
                  <a:cubicBezTo>
                    <a:pt x="16369" y="20187"/>
                    <a:pt x="16422" y="20164"/>
                    <a:pt x="16449" y="20164"/>
                  </a:cubicBezTo>
                  <a:cubicBezTo>
                    <a:pt x="16475" y="20164"/>
                    <a:pt x="16475" y="20187"/>
                    <a:pt x="16445" y="20233"/>
                  </a:cubicBezTo>
                  <a:cubicBezTo>
                    <a:pt x="16421" y="20256"/>
                    <a:pt x="16451" y="20266"/>
                    <a:pt x="16501" y="20266"/>
                  </a:cubicBezTo>
                  <a:cubicBezTo>
                    <a:pt x="16581" y="20266"/>
                    <a:pt x="16711" y="20240"/>
                    <a:pt x="16749" y="20202"/>
                  </a:cubicBezTo>
                  <a:cubicBezTo>
                    <a:pt x="16768" y="20144"/>
                    <a:pt x="16775" y="20123"/>
                    <a:pt x="16778" y="20123"/>
                  </a:cubicBezTo>
                  <a:cubicBezTo>
                    <a:pt x="16779" y="20123"/>
                    <a:pt x="16779" y="20130"/>
                    <a:pt x="16779" y="20141"/>
                  </a:cubicBezTo>
                  <a:cubicBezTo>
                    <a:pt x="16779" y="20202"/>
                    <a:pt x="16840" y="20202"/>
                    <a:pt x="16840" y="20202"/>
                  </a:cubicBezTo>
                  <a:cubicBezTo>
                    <a:pt x="16901" y="20202"/>
                    <a:pt x="16961" y="20202"/>
                    <a:pt x="16961" y="20233"/>
                  </a:cubicBezTo>
                  <a:cubicBezTo>
                    <a:pt x="16961" y="20233"/>
                    <a:pt x="17022" y="20233"/>
                    <a:pt x="17144" y="20202"/>
                  </a:cubicBezTo>
                  <a:cubicBezTo>
                    <a:pt x="17182" y="20164"/>
                    <a:pt x="17236" y="20147"/>
                    <a:pt x="17291" y="20147"/>
                  </a:cubicBezTo>
                  <a:cubicBezTo>
                    <a:pt x="17366" y="20147"/>
                    <a:pt x="17443" y="20180"/>
                    <a:pt x="17478" y="20233"/>
                  </a:cubicBezTo>
                  <a:lnTo>
                    <a:pt x="17600" y="20202"/>
                  </a:lnTo>
                  <a:cubicBezTo>
                    <a:pt x="17619" y="20143"/>
                    <a:pt x="17652" y="20110"/>
                    <a:pt x="17672" y="20110"/>
                  </a:cubicBezTo>
                  <a:cubicBezTo>
                    <a:pt x="17683" y="20110"/>
                    <a:pt x="17691" y="20120"/>
                    <a:pt x="17691" y="20141"/>
                  </a:cubicBezTo>
                  <a:lnTo>
                    <a:pt x="17691" y="20202"/>
                  </a:lnTo>
                  <a:cubicBezTo>
                    <a:pt x="17716" y="20164"/>
                    <a:pt x="17774" y="20147"/>
                    <a:pt x="17832" y="20147"/>
                  </a:cubicBezTo>
                  <a:cubicBezTo>
                    <a:pt x="17913" y="20147"/>
                    <a:pt x="17995" y="20180"/>
                    <a:pt x="17995" y="20233"/>
                  </a:cubicBezTo>
                  <a:cubicBezTo>
                    <a:pt x="17995" y="20263"/>
                    <a:pt x="17995" y="20263"/>
                    <a:pt x="18025" y="20263"/>
                  </a:cubicBezTo>
                  <a:lnTo>
                    <a:pt x="18025" y="20233"/>
                  </a:lnTo>
                  <a:cubicBezTo>
                    <a:pt x="18025" y="20202"/>
                    <a:pt x="18025" y="20141"/>
                    <a:pt x="18086" y="20141"/>
                  </a:cubicBezTo>
                  <a:cubicBezTo>
                    <a:pt x="18147" y="20141"/>
                    <a:pt x="18208" y="20141"/>
                    <a:pt x="18208" y="20172"/>
                  </a:cubicBezTo>
                  <a:cubicBezTo>
                    <a:pt x="18252" y="20216"/>
                    <a:pt x="18297" y="20245"/>
                    <a:pt x="18317" y="20245"/>
                  </a:cubicBezTo>
                  <a:cubicBezTo>
                    <a:pt x="18325" y="20245"/>
                    <a:pt x="18329" y="20241"/>
                    <a:pt x="18329" y="20233"/>
                  </a:cubicBezTo>
                  <a:cubicBezTo>
                    <a:pt x="18329" y="20233"/>
                    <a:pt x="18390" y="20233"/>
                    <a:pt x="18451" y="20263"/>
                  </a:cubicBezTo>
                  <a:lnTo>
                    <a:pt x="18664" y="20263"/>
                  </a:lnTo>
                  <a:cubicBezTo>
                    <a:pt x="18694" y="20248"/>
                    <a:pt x="18740" y="20240"/>
                    <a:pt x="18778" y="20240"/>
                  </a:cubicBezTo>
                  <a:cubicBezTo>
                    <a:pt x="18816" y="20240"/>
                    <a:pt x="18846" y="20248"/>
                    <a:pt x="18846" y="20263"/>
                  </a:cubicBezTo>
                  <a:cubicBezTo>
                    <a:pt x="18846" y="20263"/>
                    <a:pt x="18937" y="20263"/>
                    <a:pt x="18998" y="20233"/>
                  </a:cubicBezTo>
                  <a:cubicBezTo>
                    <a:pt x="19120" y="20233"/>
                    <a:pt x="19180" y="20233"/>
                    <a:pt x="19180" y="20263"/>
                  </a:cubicBezTo>
                  <a:cubicBezTo>
                    <a:pt x="19180" y="20278"/>
                    <a:pt x="19180" y="20286"/>
                    <a:pt x="19188" y="20286"/>
                  </a:cubicBezTo>
                  <a:cubicBezTo>
                    <a:pt x="19196" y="20286"/>
                    <a:pt x="19211" y="20278"/>
                    <a:pt x="19241" y="20263"/>
                  </a:cubicBezTo>
                  <a:cubicBezTo>
                    <a:pt x="19241" y="20233"/>
                    <a:pt x="19302" y="20233"/>
                    <a:pt x="19332" y="20233"/>
                  </a:cubicBezTo>
                  <a:lnTo>
                    <a:pt x="19454" y="20233"/>
                  </a:lnTo>
                  <a:cubicBezTo>
                    <a:pt x="19454" y="20172"/>
                    <a:pt x="19454" y="20172"/>
                    <a:pt x="19515" y="20172"/>
                  </a:cubicBezTo>
                  <a:cubicBezTo>
                    <a:pt x="19575" y="20172"/>
                    <a:pt x="19727" y="20233"/>
                    <a:pt x="19788" y="20233"/>
                  </a:cubicBezTo>
                  <a:cubicBezTo>
                    <a:pt x="19971" y="20233"/>
                    <a:pt x="19971" y="20233"/>
                    <a:pt x="19910" y="20172"/>
                  </a:cubicBezTo>
                  <a:cubicBezTo>
                    <a:pt x="19869" y="20172"/>
                    <a:pt x="19856" y="20158"/>
                    <a:pt x="19887" y="20158"/>
                  </a:cubicBezTo>
                  <a:cubicBezTo>
                    <a:pt x="19903" y="20158"/>
                    <a:pt x="19930" y="20162"/>
                    <a:pt x="19971" y="20172"/>
                  </a:cubicBezTo>
                  <a:cubicBezTo>
                    <a:pt x="20031" y="20172"/>
                    <a:pt x="20183" y="20233"/>
                    <a:pt x="20366" y="20233"/>
                  </a:cubicBezTo>
                  <a:cubicBezTo>
                    <a:pt x="20579" y="20233"/>
                    <a:pt x="20579" y="20233"/>
                    <a:pt x="20579" y="20172"/>
                  </a:cubicBezTo>
                  <a:cubicBezTo>
                    <a:pt x="20548" y="20141"/>
                    <a:pt x="20548" y="20126"/>
                    <a:pt x="20563" y="20126"/>
                  </a:cubicBezTo>
                  <a:cubicBezTo>
                    <a:pt x="20579" y="20126"/>
                    <a:pt x="20609" y="20141"/>
                    <a:pt x="20639" y="20172"/>
                  </a:cubicBezTo>
                  <a:cubicBezTo>
                    <a:pt x="20716" y="20230"/>
                    <a:pt x="20769" y="20251"/>
                    <a:pt x="20797" y="20251"/>
                  </a:cubicBezTo>
                  <a:cubicBezTo>
                    <a:pt x="20814" y="20251"/>
                    <a:pt x="20822" y="20244"/>
                    <a:pt x="20822" y="20233"/>
                  </a:cubicBezTo>
                  <a:cubicBezTo>
                    <a:pt x="20882" y="20172"/>
                    <a:pt x="20882" y="20172"/>
                    <a:pt x="20943" y="20172"/>
                  </a:cubicBezTo>
                  <a:cubicBezTo>
                    <a:pt x="20943" y="20202"/>
                    <a:pt x="20951" y="20217"/>
                    <a:pt x="20974" y="20217"/>
                  </a:cubicBezTo>
                  <a:cubicBezTo>
                    <a:pt x="20996" y="20217"/>
                    <a:pt x="21034" y="20202"/>
                    <a:pt x="21095" y="20172"/>
                  </a:cubicBezTo>
                  <a:cubicBezTo>
                    <a:pt x="21156" y="20172"/>
                    <a:pt x="21156" y="20172"/>
                    <a:pt x="21156" y="20233"/>
                  </a:cubicBezTo>
                  <a:lnTo>
                    <a:pt x="21278" y="20233"/>
                  </a:lnTo>
                  <a:cubicBezTo>
                    <a:pt x="21333" y="20191"/>
                    <a:pt x="21431" y="20175"/>
                    <a:pt x="21528" y="20175"/>
                  </a:cubicBezTo>
                  <a:cubicBezTo>
                    <a:pt x="21645" y="20175"/>
                    <a:pt x="21761" y="20199"/>
                    <a:pt x="21794" y="20233"/>
                  </a:cubicBezTo>
                  <a:cubicBezTo>
                    <a:pt x="21794" y="20233"/>
                    <a:pt x="21825" y="20233"/>
                    <a:pt x="21886" y="20172"/>
                  </a:cubicBezTo>
                  <a:cubicBezTo>
                    <a:pt x="21916" y="20141"/>
                    <a:pt x="21946" y="20126"/>
                    <a:pt x="21969" y="20126"/>
                  </a:cubicBezTo>
                  <a:cubicBezTo>
                    <a:pt x="21992" y="20126"/>
                    <a:pt x="22007" y="20141"/>
                    <a:pt x="22007" y="20172"/>
                  </a:cubicBezTo>
                  <a:cubicBezTo>
                    <a:pt x="22007" y="20217"/>
                    <a:pt x="22007" y="20240"/>
                    <a:pt x="22015" y="20240"/>
                  </a:cubicBezTo>
                  <a:cubicBezTo>
                    <a:pt x="22022" y="20240"/>
                    <a:pt x="22038" y="20217"/>
                    <a:pt x="22068" y="20172"/>
                  </a:cubicBezTo>
                  <a:cubicBezTo>
                    <a:pt x="22090" y="20161"/>
                    <a:pt x="22141" y="20154"/>
                    <a:pt x="22193" y="20154"/>
                  </a:cubicBezTo>
                  <a:cubicBezTo>
                    <a:pt x="22284" y="20154"/>
                    <a:pt x="22380" y="20175"/>
                    <a:pt x="22341" y="20233"/>
                  </a:cubicBezTo>
                  <a:lnTo>
                    <a:pt x="22341" y="20293"/>
                  </a:lnTo>
                  <a:cubicBezTo>
                    <a:pt x="22402" y="20263"/>
                    <a:pt x="22463" y="20263"/>
                    <a:pt x="22463" y="20263"/>
                  </a:cubicBezTo>
                  <a:cubicBezTo>
                    <a:pt x="22463" y="20233"/>
                    <a:pt x="22524" y="20233"/>
                    <a:pt x="22676" y="20233"/>
                  </a:cubicBezTo>
                  <a:cubicBezTo>
                    <a:pt x="22797" y="20233"/>
                    <a:pt x="23010" y="20172"/>
                    <a:pt x="23132" y="20172"/>
                  </a:cubicBezTo>
                  <a:cubicBezTo>
                    <a:pt x="23253" y="20172"/>
                    <a:pt x="23405" y="20172"/>
                    <a:pt x="23466" y="20233"/>
                  </a:cubicBezTo>
                  <a:cubicBezTo>
                    <a:pt x="23527" y="20233"/>
                    <a:pt x="23588" y="20233"/>
                    <a:pt x="23709" y="20172"/>
                  </a:cubicBezTo>
                  <a:cubicBezTo>
                    <a:pt x="23740" y="20157"/>
                    <a:pt x="23778" y="20149"/>
                    <a:pt x="23808" y="20149"/>
                  </a:cubicBezTo>
                  <a:cubicBezTo>
                    <a:pt x="23838" y="20149"/>
                    <a:pt x="23861" y="20157"/>
                    <a:pt x="23861" y="20172"/>
                  </a:cubicBezTo>
                  <a:lnTo>
                    <a:pt x="23922" y="20172"/>
                  </a:lnTo>
                  <a:cubicBezTo>
                    <a:pt x="24044" y="20141"/>
                    <a:pt x="24104" y="20141"/>
                    <a:pt x="24104" y="20141"/>
                  </a:cubicBezTo>
                  <a:cubicBezTo>
                    <a:pt x="24104" y="20162"/>
                    <a:pt x="24133" y="20198"/>
                    <a:pt x="24171" y="20198"/>
                  </a:cubicBezTo>
                  <a:cubicBezTo>
                    <a:pt x="24188" y="20198"/>
                    <a:pt x="24207" y="20191"/>
                    <a:pt x="24226" y="20172"/>
                  </a:cubicBezTo>
                  <a:cubicBezTo>
                    <a:pt x="24226" y="20141"/>
                    <a:pt x="24256" y="20141"/>
                    <a:pt x="24378" y="20141"/>
                  </a:cubicBezTo>
                  <a:cubicBezTo>
                    <a:pt x="24439" y="20172"/>
                    <a:pt x="24925" y="20172"/>
                    <a:pt x="25411" y="20172"/>
                  </a:cubicBezTo>
                  <a:lnTo>
                    <a:pt x="26080" y="20172"/>
                  </a:lnTo>
                  <a:cubicBezTo>
                    <a:pt x="26232" y="20172"/>
                    <a:pt x="26354" y="20141"/>
                    <a:pt x="26354" y="20141"/>
                  </a:cubicBezTo>
                  <a:lnTo>
                    <a:pt x="26688" y="20141"/>
                  </a:lnTo>
                  <a:cubicBezTo>
                    <a:pt x="26700" y="20177"/>
                    <a:pt x="26740" y="20190"/>
                    <a:pt x="26804" y="20190"/>
                  </a:cubicBezTo>
                  <a:cubicBezTo>
                    <a:pt x="26904" y="20190"/>
                    <a:pt x="27062" y="20160"/>
                    <a:pt x="27266" y="20141"/>
                  </a:cubicBezTo>
                  <a:cubicBezTo>
                    <a:pt x="27357" y="20111"/>
                    <a:pt x="27448" y="20111"/>
                    <a:pt x="27539" y="20111"/>
                  </a:cubicBezTo>
                  <a:cubicBezTo>
                    <a:pt x="27557" y="20147"/>
                    <a:pt x="27669" y="20161"/>
                    <a:pt x="27789" y="20161"/>
                  </a:cubicBezTo>
                  <a:cubicBezTo>
                    <a:pt x="27874" y="20161"/>
                    <a:pt x="27963" y="20154"/>
                    <a:pt x="28025" y="20141"/>
                  </a:cubicBezTo>
                  <a:cubicBezTo>
                    <a:pt x="28041" y="20111"/>
                    <a:pt x="28063" y="20096"/>
                    <a:pt x="28094" y="20096"/>
                  </a:cubicBezTo>
                  <a:cubicBezTo>
                    <a:pt x="28124" y="20096"/>
                    <a:pt x="28162" y="20111"/>
                    <a:pt x="28208" y="20141"/>
                  </a:cubicBezTo>
                  <a:cubicBezTo>
                    <a:pt x="28238" y="20172"/>
                    <a:pt x="28299" y="20172"/>
                    <a:pt x="28360" y="20202"/>
                  </a:cubicBezTo>
                  <a:cubicBezTo>
                    <a:pt x="28329" y="20111"/>
                    <a:pt x="28299" y="19989"/>
                    <a:pt x="28177" y="19837"/>
                  </a:cubicBezTo>
                  <a:cubicBezTo>
                    <a:pt x="28117" y="19716"/>
                    <a:pt x="28117" y="19716"/>
                    <a:pt x="28147" y="19655"/>
                  </a:cubicBezTo>
                  <a:cubicBezTo>
                    <a:pt x="28208" y="19594"/>
                    <a:pt x="28177" y="19503"/>
                    <a:pt x="28147" y="19473"/>
                  </a:cubicBezTo>
                  <a:cubicBezTo>
                    <a:pt x="28025" y="19351"/>
                    <a:pt x="28025" y="19290"/>
                    <a:pt x="28086" y="19199"/>
                  </a:cubicBezTo>
                  <a:cubicBezTo>
                    <a:pt x="28117" y="19017"/>
                    <a:pt x="28117" y="19017"/>
                    <a:pt x="28025" y="18926"/>
                  </a:cubicBezTo>
                  <a:cubicBezTo>
                    <a:pt x="27965" y="18865"/>
                    <a:pt x="27934" y="18804"/>
                    <a:pt x="27904" y="18743"/>
                  </a:cubicBezTo>
                  <a:cubicBezTo>
                    <a:pt x="27904" y="18682"/>
                    <a:pt x="27904" y="18591"/>
                    <a:pt x="27934" y="18561"/>
                  </a:cubicBezTo>
                  <a:cubicBezTo>
                    <a:pt x="27909" y="18511"/>
                    <a:pt x="27925" y="18462"/>
                    <a:pt x="27915" y="18462"/>
                  </a:cubicBezTo>
                  <a:cubicBezTo>
                    <a:pt x="27913" y="18462"/>
                    <a:pt x="27909" y="18464"/>
                    <a:pt x="27904" y="18470"/>
                  </a:cubicBezTo>
                  <a:lnTo>
                    <a:pt x="27934" y="18378"/>
                  </a:lnTo>
                  <a:cubicBezTo>
                    <a:pt x="27904" y="18348"/>
                    <a:pt x="27904" y="18287"/>
                    <a:pt x="27904" y="18287"/>
                  </a:cubicBezTo>
                  <a:lnTo>
                    <a:pt x="27874" y="18287"/>
                  </a:lnTo>
                  <a:cubicBezTo>
                    <a:pt x="27843" y="18227"/>
                    <a:pt x="27813" y="17892"/>
                    <a:pt x="27722" y="17497"/>
                  </a:cubicBezTo>
                  <a:cubicBezTo>
                    <a:pt x="27592" y="17006"/>
                    <a:pt x="27551" y="16845"/>
                    <a:pt x="27542" y="16845"/>
                  </a:cubicBezTo>
                  <a:cubicBezTo>
                    <a:pt x="27540" y="16845"/>
                    <a:pt x="27539" y="16850"/>
                    <a:pt x="27539" y="16859"/>
                  </a:cubicBezTo>
                  <a:cubicBezTo>
                    <a:pt x="27525" y="16872"/>
                    <a:pt x="27513" y="16878"/>
                    <a:pt x="27503" y="16878"/>
                  </a:cubicBezTo>
                  <a:cubicBezTo>
                    <a:pt x="27469" y="16878"/>
                    <a:pt x="27462" y="16808"/>
                    <a:pt x="27509" y="16737"/>
                  </a:cubicBezTo>
                  <a:cubicBezTo>
                    <a:pt x="27478" y="16707"/>
                    <a:pt x="27509" y="16585"/>
                    <a:pt x="27478" y="16464"/>
                  </a:cubicBezTo>
                  <a:cubicBezTo>
                    <a:pt x="27448" y="16342"/>
                    <a:pt x="27418" y="16251"/>
                    <a:pt x="27448" y="16251"/>
                  </a:cubicBezTo>
                  <a:lnTo>
                    <a:pt x="27448" y="16190"/>
                  </a:lnTo>
                  <a:cubicBezTo>
                    <a:pt x="27357" y="16099"/>
                    <a:pt x="27266" y="15764"/>
                    <a:pt x="27266" y="15582"/>
                  </a:cubicBezTo>
                  <a:cubicBezTo>
                    <a:pt x="27235" y="15491"/>
                    <a:pt x="27235" y="15430"/>
                    <a:pt x="27174" y="15309"/>
                  </a:cubicBezTo>
                  <a:cubicBezTo>
                    <a:pt x="27114" y="15217"/>
                    <a:pt x="27114" y="15217"/>
                    <a:pt x="27144" y="15157"/>
                  </a:cubicBezTo>
                  <a:cubicBezTo>
                    <a:pt x="27174" y="15157"/>
                    <a:pt x="27114" y="14822"/>
                    <a:pt x="27053" y="14822"/>
                  </a:cubicBezTo>
                  <a:lnTo>
                    <a:pt x="27083" y="14761"/>
                  </a:lnTo>
                  <a:cubicBezTo>
                    <a:pt x="27108" y="14712"/>
                    <a:pt x="27072" y="14662"/>
                    <a:pt x="27041" y="14662"/>
                  </a:cubicBezTo>
                  <a:cubicBezTo>
                    <a:pt x="27035" y="14662"/>
                    <a:pt x="27028" y="14665"/>
                    <a:pt x="27022" y="14670"/>
                  </a:cubicBezTo>
                  <a:cubicBezTo>
                    <a:pt x="26962" y="14670"/>
                    <a:pt x="26931" y="14609"/>
                    <a:pt x="27022" y="14549"/>
                  </a:cubicBezTo>
                  <a:cubicBezTo>
                    <a:pt x="27072" y="14524"/>
                    <a:pt x="27081" y="14480"/>
                    <a:pt x="27067" y="14480"/>
                  </a:cubicBezTo>
                  <a:cubicBezTo>
                    <a:pt x="27063" y="14480"/>
                    <a:pt x="27059" y="14482"/>
                    <a:pt x="27053" y="14488"/>
                  </a:cubicBezTo>
                  <a:cubicBezTo>
                    <a:pt x="26992" y="14427"/>
                    <a:pt x="26962" y="14397"/>
                    <a:pt x="26992" y="14336"/>
                  </a:cubicBezTo>
                  <a:cubicBezTo>
                    <a:pt x="26962" y="14275"/>
                    <a:pt x="26962" y="14214"/>
                    <a:pt x="26870" y="14214"/>
                  </a:cubicBezTo>
                  <a:cubicBezTo>
                    <a:pt x="26865" y="14220"/>
                    <a:pt x="26860" y="14222"/>
                    <a:pt x="26856" y="14222"/>
                  </a:cubicBezTo>
                  <a:cubicBezTo>
                    <a:pt x="26839" y="14222"/>
                    <a:pt x="26834" y="14173"/>
                    <a:pt x="26810" y="14123"/>
                  </a:cubicBezTo>
                  <a:cubicBezTo>
                    <a:pt x="26870" y="14123"/>
                    <a:pt x="26870" y="14123"/>
                    <a:pt x="26901" y="14154"/>
                  </a:cubicBezTo>
                  <a:cubicBezTo>
                    <a:pt x="26909" y="14170"/>
                    <a:pt x="26913" y="14178"/>
                    <a:pt x="26913" y="14178"/>
                  </a:cubicBezTo>
                  <a:cubicBezTo>
                    <a:pt x="26914" y="14178"/>
                    <a:pt x="26892" y="14128"/>
                    <a:pt x="26870" y="14062"/>
                  </a:cubicBezTo>
                  <a:cubicBezTo>
                    <a:pt x="26870" y="14002"/>
                    <a:pt x="26870" y="13880"/>
                    <a:pt x="26901" y="13880"/>
                  </a:cubicBezTo>
                  <a:cubicBezTo>
                    <a:pt x="26922" y="13837"/>
                    <a:pt x="26929" y="13794"/>
                    <a:pt x="26909" y="13794"/>
                  </a:cubicBezTo>
                  <a:cubicBezTo>
                    <a:pt x="26901" y="13794"/>
                    <a:pt x="26888" y="13801"/>
                    <a:pt x="26870" y="13819"/>
                  </a:cubicBezTo>
                  <a:cubicBezTo>
                    <a:pt x="26850" y="13829"/>
                    <a:pt x="26837" y="13836"/>
                    <a:pt x="26827" y="13836"/>
                  </a:cubicBezTo>
                  <a:cubicBezTo>
                    <a:pt x="26806" y="13836"/>
                    <a:pt x="26800" y="13809"/>
                    <a:pt x="26779" y="13728"/>
                  </a:cubicBezTo>
                  <a:cubicBezTo>
                    <a:pt x="26749" y="13667"/>
                    <a:pt x="26749" y="13606"/>
                    <a:pt x="26779" y="13606"/>
                  </a:cubicBezTo>
                  <a:cubicBezTo>
                    <a:pt x="26810" y="13606"/>
                    <a:pt x="26810" y="13606"/>
                    <a:pt x="26779" y="13485"/>
                  </a:cubicBezTo>
                  <a:cubicBezTo>
                    <a:pt x="26749" y="13333"/>
                    <a:pt x="26597" y="13181"/>
                    <a:pt x="26536" y="13150"/>
                  </a:cubicBezTo>
                  <a:cubicBezTo>
                    <a:pt x="26445" y="13150"/>
                    <a:pt x="26445" y="13150"/>
                    <a:pt x="26506" y="13090"/>
                  </a:cubicBezTo>
                  <a:cubicBezTo>
                    <a:pt x="26536" y="13090"/>
                    <a:pt x="26536" y="13029"/>
                    <a:pt x="26506" y="12968"/>
                  </a:cubicBezTo>
                  <a:cubicBezTo>
                    <a:pt x="26499" y="12974"/>
                    <a:pt x="26496" y="12977"/>
                    <a:pt x="26494" y="12977"/>
                  </a:cubicBezTo>
                  <a:cubicBezTo>
                    <a:pt x="26489" y="12977"/>
                    <a:pt x="26497" y="12959"/>
                    <a:pt x="26502" y="12959"/>
                  </a:cubicBezTo>
                  <a:cubicBezTo>
                    <a:pt x="26504" y="12959"/>
                    <a:pt x="26506" y="12962"/>
                    <a:pt x="26506" y="12968"/>
                  </a:cubicBezTo>
                  <a:cubicBezTo>
                    <a:pt x="26566" y="12968"/>
                    <a:pt x="26566" y="13029"/>
                    <a:pt x="26566" y="13090"/>
                  </a:cubicBezTo>
                  <a:lnTo>
                    <a:pt x="26627" y="13059"/>
                  </a:lnTo>
                  <a:cubicBezTo>
                    <a:pt x="26658" y="12998"/>
                    <a:pt x="26658" y="12938"/>
                    <a:pt x="26566" y="12907"/>
                  </a:cubicBezTo>
                  <a:cubicBezTo>
                    <a:pt x="26536" y="12877"/>
                    <a:pt x="26536" y="12877"/>
                    <a:pt x="26536" y="12786"/>
                  </a:cubicBezTo>
                  <a:cubicBezTo>
                    <a:pt x="26561" y="12736"/>
                    <a:pt x="26586" y="12686"/>
                    <a:pt x="26577" y="12686"/>
                  </a:cubicBezTo>
                  <a:cubicBezTo>
                    <a:pt x="26576" y="12686"/>
                    <a:pt x="26572" y="12689"/>
                    <a:pt x="26566" y="12695"/>
                  </a:cubicBezTo>
                  <a:cubicBezTo>
                    <a:pt x="26566" y="12695"/>
                    <a:pt x="26536" y="12573"/>
                    <a:pt x="26566" y="12512"/>
                  </a:cubicBezTo>
                  <a:cubicBezTo>
                    <a:pt x="26536" y="12391"/>
                    <a:pt x="26506" y="12360"/>
                    <a:pt x="26475" y="12360"/>
                  </a:cubicBezTo>
                  <a:cubicBezTo>
                    <a:pt x="26445" y="12360"/>
                    <a:pt x="26445" y="12299"/>
                    <a:pt x="26415" y="12239"/>
                  </a:cubicBezTo>
                  <a:cubicBezTo>
                    <a:pt x="26415" y="12208"/>
                    <a:pt x="26384" y="12147"/>
                    <a:pt x="26354" y="12147"/>
                  </a:cubicBezTo>
                  <a:cubicBezTo>
                    <a:pt x="26325" y="12147"/>
                    <a:pt x="26271" y="12121"/>
                    <a:pt x="26263" y="12019"/>
                  </a:cubicBezTo>
                  <a:lnTo>
                    <a:pt x="26263" y="12019"/>
                  </a:lnTo>
                  <a:cubicBezTo>
                    <a:pt x="26278" y="12026"/>
                    <a:pt x="26293" y="12026"/>
                    <a:pt x="26293" y="12026"/>
                  </a:cubicBezTo>
                  <a:cubicBezTo>
                    <a:pt x="26293" y="12026"/>
                    <a:pt x="26323" y="12026"/>
                    <a:pt x="26293" y="11965"/>
                  </a:cubicBezTo>
                  <a:lnTo>
                    <a:pt x="26293" y="11904"/>
                  </a:lnTo>
                  <a:cubicBezTo>
                    <a:pt x="26270" y="11904"/>
                    <a:pt x="26247" y="11939"/>
                    <a:pt x="26237" y="11956"/>
                  </a:cubicBezTo>
                  <a:lnTo>
                    <a:pt x="26237" y="11956"/>
                  </a:lnTo>
                  <a:cubicBezTo>
                    <a:pt x="26203" y="11902"/>
                    <a:pt x="26212" y="11894"/>
                    <a:pt x="26263" y="11843"/>
                  </a:cubicBezTo>
                  <a:cubicBezTo>
                    <a:pt x="26293" y="11813"/>
                    <a:pt x="26263" y="11752"/>
                    <a:pt x="26263" y="11722"/>
                  </a:cubicBezTo>
                  <a:cubicBezTo>
                    <a:pt x="26263" y="11722"/>
                    <a:pt x="26232" y="11661"/>
                    <a:pt x="26263" y="11600"/>
                  </a:cubicBezTo>
                  <a:cubicBezTo>
                    <a:pt x="26293" y="11539"/>
                    <a:pt x="26263" y="11539"/>
                    <a:pt x="26232" y="11539"/>
                  </a:cubicBezTo>
                  <a:lnTo>
                    <a:pt x="26141" y="11570"/>
                  </a:lnTo>
                  <a:cubicBezTo>
                    <a:pt x="26141" y="11509"/>
                    <a:pt x="26202" y="11448"/>
                    <a:pt x="26232" y="11418"/>
                  </a:cubicBezTo>
                  <a:cubicBezTo>
                    <a:pt x="26268" y="11382"/>
                    <a:pt x="26282" y="11368"/>
                    <a:pt x="26276" y="11368"/>
                  </a:cubicBezTo>
                  <a:cubicBezTo>
                    <a:pt x="26272" y="11368"/>
                    <a:pt x="26257" y="11375"/>
                    <a:pt x="26232" y="11388"/>
                  </a:cubicBezTo>
                  <a:cubicBezTo>
                    <a:pt x="26171" y="11388"/>
                    <a:pt x="26141" y="11327"/>
                    <a:pt x="26141" y="11236"/>
                  </a:cubicBezTo>
                  <a:cubicBezTo>
                    <a:pt x="26111" y="11114"/>
                    <a:pt x="26111" y="10992"/>
                    <a:pt x="26141" y="10992"/>
                  </a:cubicBezTo>
                  <a:cubicBezTo>
                    <a:pt x="26141" y="10932"/>
                    <a:pt x="26111" y="10871"/>
                    <a:pt x="26111" y="10871"/>
                  </a:cubicBezTo>
                  <a:cubicBezTo>
                    <a:pt x="26050" y="10840"/>
                    <a:pt x="26050" y="10780"/>
                    <a:pt x="26050" y="10597"/>
                  </a:cubicBezTo>
                  <a:cubicBezTo>
                    <a:pt x="26050" y="10324"/>
                    <a:pt x="26050" y="10324"/>
                    <a:pt x="25989" y="10324"/>
                  </a:cubicBezTo>
                  <a:cubicBezTo>
                    <a:pt x="25964" y="10336"/>
                    <a:pt x="25944" y="10344"/>
                    <a:pt x="25933" y="10344"/>
                  </a:cubicBezTo>
                  <a:cubicBezTo>
                    <a:pt x="25919" y="10344"/>
                    <a:pt x="25923" y="10329"/>
                    <a:pt x="25959" y="10293"/>
                  </a:cubicBezTo>
                  <a:cubicBezTo>
                    <a:pt x="25989" y="10232"/>
                    <a:pt x="25928" y="10172"/>
                    <a:pt x="25867" y="10080"/>
                  </a:cubicBezTo>
                  <a:cubicBezTo>
                    <a:pt x="25852" y="10050"/>
                    <a:pt x="25822" y="10043"/>
                    <a:pt x="25791" y="10043"/>
                  </a:cubicBezTo>
                  <a:cubicBezTo>
                    <a:pt x="25761" y="10043"/>
                    <a:pt x="25731" y="10050"/>
                    <a:pt x="25715" y="10050"/>
                  </a:cubicBezTo>
                  <a:cubicBezTo>
                    <a:pt x="25655" y="10050"/>
                    <a:pt x="25655" y="10050"/>
                    <a:pt x="25655" y="9959"/>
                  </a:cubicBezTo>
                  <a:cubicBezTo>
                    <a:pt x="25655" y="9898"/>
                    <a:pt x="25685" y="9837"/>
                    <a:pt x="25715" y="9807"/>
                  </a:cubicBezTo>
                  <a:cubicBezTo>
                    <a:pt x="25746" y="9807"/>
                    <a:pt x="25746" y="9868"/>
                    <a:pt x="25746" y="9868"/>
                  </a:cubicBezTo>
                  <a:lnTo>
                    <a:pt x="25776" y="9929"/>
                  </a:lnTo>
                  <a:cubicBezTo>
                    <a:pt x="25807" y="9898"/>
                    <a:pt x="25837" y="9898"/>
                    <a:pt x="25807" y="9807"/>
                  </a:cubicBezTo>
                  <a:cubicBezTo>
                    <a:pt x="25837" y="9716"/>
                    <a:pt x="25807" y="9685"/>
                    <a:pt x="25776" y="9685"/>
                  </a:cubicBezTo>
                  <a:cubicBezTo>
                    <a:pt x="25807" y="9625"/>
                    <a:pt x="25776" y="9503"/>
                    <a:pt x="25746" y="9412"/>
                  </a:cubicBezTo>
                  <a:cubicBezTo>
                    <a:pt x="25715" y="9290"/>
                    <a:pt x="25685" y="9138"/>
                    <a:pt x="25715" y="9077"/>
                  </a:cubicBezTo>
                  <a:cubicBezTo>
                    <a:pt x="25685" y="8956"/>
                    <a:pt x="25685" y="8895"/>
                    <a:pt x="25624" y="8895"/>
                  </a:cubicBezTo>
                  <a:cubicBezTo>
                    <a:pt x="25612" y="8901"/>
                    <a:pt x="25602" y="8904"/>
                    <a:pt x="25595" y="8904"/>
                  </a:cubicBezTo>
                  <a:cubicBezTo>
                    <a:pt x="25565" y="8904"/>
                    <a:pt x="25570" y="8865"/>
                    <a:pt x="25594" y="8865"/>
                  </a:cubicBezTo>
                  <a:cubicBezTo>
                    <a:pt x="25655" y="8804"/>
                    <a:pt x="25503" y="8074"/>
                    <a:pt x="25442" y="8044"/>
                  </a:cubicBezTo>
                  <a:cubicBezTo>
                    <a:pt x="25442" y="8044"/>
                    <a:pt x="25411" y="7983"/>
                    <a:pt x="25411" y="7922"/>
                  </a:cubicBezTo>
                  <a:cubicBezTo>
                    <a:pt x="25411" y="7801"/>
                    <a:pt x="25351" y="7466"/>
                    <a:pt x="25290" y="7436"/>
                  </a:cubicBezTo>
                  <a:cubicBezTo>
                    <a:pt x="25290" y="7436"/>
                    <a:pt x="25290" y="7375"/>
                    <a:pt x="25259" y="7254"/>
                  </a:cubicBezTo>
                  <a:cubicBezTo>
                    <a:pt x="25259" y="7132"/>
                    <a:pt x="25259" y="7102"/>
                    <a:pt x="25199" y="7041"/>
                  </a:cubicBezTo>
                  <a:cubicBezTo>
                    <a:pt x="25168" y="7011"/>
                    <a:pt x="25138" y="7011"/>
                    <a:pt x="25168" y="7011"/>
                  </a:cubicBezTo>
                  <a:cubicBezTo>
                    <a:pt x="25199" y="6980"/>
                    <a:pt x="25168" y="6889"/>
                    <a:pt x="25107" y="6646"/>
                  </a:cubicBezTo>
                  <a:cubicBezTo>
                    <a:pt x="25088" y="6507"/>
                    <a:pt x="25081" y="6459"/>
                    <a:pt x="25070" y="6459"/>
                  </a:cubicBezTo>
                  <a:cubicBezTo>
                    <a:pt x="25064" y="6459"/>
                    <a:pt x="25057" y="6473"/>
                    <a:pt x="25047" y="6494"/>
                  </a:cubicBezTo>
                  <a:cubicBezTo>
                    <a:pt x="24956" y="6281"/>
                    <a:pt x="24986" y="6281"/>
                    <a:pt x="25047" y="6281"/>
                  </a:cubicBezTo>
                  <a:cubicBezTo>
                    <a:pt x="25053" y="6284"/>
                    <a:pt x="25059" y="6286"/>
                    <a:pt x="25063" y="6286"/>
                  </a:cubicBezTo>
                  <a:cubicBezTo>
                    <a:pt x="25100" y="6286"/>
                    <a:pt x="25067" y="6187"/>
                    <a:pt x="24986" y="6159"/>
                  </a:cubicBezTo>
                  <a:cubicBezTo>
                    <a:pt x="24895" y="6129"/>
                    <a:pt x="24864" y="6038"/>
                    <a:pt x="24895" y="6007"/>
                  </a:cubicBezTo>
                  <a:cubicBezTo>
                    <a:pt x="24925" y="6007"/>
                    <a:pt x="24956" y="6068"/>
                    <a:pt x="24956" y="6129"/>
                  </a:cubicBezTo>
                  <a:lnTo>
                    <a:pt x="25016" y="6099"/>
                  </a:lnTo>
                  <a:cubicBezTo>
                    <a:pt x="25016" y="6038"/>
                    <a:pt x="25016" y="6038"/>
                    <a:pt x="24956" y="6007"/>
                  </a:cubicBezTo>
                  <a:cubicBezTo>
                    <a:pt x="24956" y="6007"/>
                    <a:pt x="24956" y="5947"/>
                    <a:pt x="24895" y="5886"/>
                  </a:cubicBezTo>
                  <a:cubicBezTo>
                    <a:pt x="24882" y="5873"/>
                    <a:pt x="24870" y="5866"/>
                    <a:pt x="24857" y="5866"/>
                  </a:cubicBezTo>
                  <a:cubicBezTo>
                    <a:pt x="24839" y="5866"/>
                    <a:pt x="24821" y="5881"/>
                    <a:pt x="24804" y="5916"/>
                  </a:cubicBezTo>
                  <a:cubicBezTo>
                    <a:pt x="24794" y="5935"/>
                    <a:pt x="24788" y="5942"/>
                    <a:pt x="24783" y="5942"/>
                  </a:cubicBezTo>
                  <a:cubicBezTo>
                    <a:pt x="24773" y="5942"/>
                    <a:pt x="24773" y="5907"/>
                    <a:pt x="24773" y="5886"/>
                  </a:cubicBezTo>
                  <a:cubicBezTo>
                    <a:pt x="24773" y="5805"/>
                    <a:pt x="24787" y="5778"/>
                    <a:pt x="24814" y="5778"/>
                  </a:cubicBezTo>
                  <a:cubicBezTo>
                    <a:pt x="24827" y="5778"/>
                    <a:pt x="24844" y="5785"/>
                    <a:pt x="24864" y="5795"/>
                  </a:cubicBezTo>
                  <a:cubicBezTo>
                    <a:pt x="24864" y="5830"/>
                    <a:pt x="24875" y="5845"/>
                    <a:pt x="24890" y="5845"/>
                  </a:cubicBezTo>
                  <a:cubicBezTo>
                    <a:pt x="24900" y="5845"/>
                    <a:pt x="24913" y="5838"/>
                    <a:pt x="24925" y="5825"/>
                  </a:cubicBezTo>
                  <a:cubicBezTo>
                    <a:pt x="24956" y="5825"/>
                    <a:pt x="24834" y="5582"/>
                    <a:pt x="24743" y="5521"/>
                  </a:cubicBezTo>
                  <a:lnTo>
                    <a:pt x="24773" y="5521"/>
                  </a:lnTo>
                  <a:cubicBezTo>
                    <a:pt x="24834" y="5521"/>
                    <a:pt x="24804" y="5400"/>
                    <a:pt x="24773" y="5278"/>
                  </a:cubicBezTo>
                  <a:cubicBezTo>
                    <a:pt x="24743" y="5187"/>
                    <a:pt x="24743" y="5126"/>
                    <a:pt x="24712" y="5126"/>
                  </a:cubicBezTo>
                  <a:cubicBezTo>
                    <a:pt x="24687" y="5139"/>
                    <a:pt x="24667" y="5146"/>
                    <a:pt x="24652" y="5146"/>
                  </a:cubicBezTo>
                  <a:cubicBezTo>
                    <a:pt x="24632" y="5146"/>
                    <a:pt x="24621" y="5131"/>
                    <a:pt x="24621" y="5096"/>
                  </a:cubicBezTo>
                  <a:cubicBezTo>
                    <a:pt x="24621" y="5156"/>
                    <a:pt x="24591" y="5156"/>
                    <a:pt x="24560" y="5156"/>
                  </a:cubicBezTo>
                  <a:cubicBezTo>
                    <a:pt x="24560" y="5156"/>
                    <a:pt x="24560" y="5065"/>
                    <a:pt x="24591" y="4974"/>
                  </a:cubicBezTo>
                  <a:cubicBezTo>
                    <a:pt x="24621" y="4852"/>
                    <a:pt x="24652" y="4731"/>
                    <a:pt x="24591" y="4518"/>
                  </a:cubicBezTo>
                  <a:cubicBezTo>
                    <a:pt x="24560" y="4427"/>
                    <a:pt x="24530" y="4245"/>
                    <a:pt x="24560" y="4184"/>
                  </a:cubicBezTo>
                  <a:cubicBezTo>
                    <a:pt x="24530" y="4062"/>
                    <a:pt x="24500" y="4032"/>
                    <a:pt x="24469" y="4032"/>
                  </a:cubicBezTo>
                  <a:lnTo>
                    <a:pt x="24439" y="3910"/>
                  </a:lnTo>
                  <a:cubicBezTo>
                    <a:pt x="24469" y="3849"/>
                    <a:pt x="24439" y="3758"/>
                    <a:pt x="24408" y="3758"/>
                  </a:cubicBezTo>
                  <a:cubicBezTo>
                    <a:pt x="24378" y="3697"/>
                    <a:pt x="24378" y="3637"/>
                    <a:pt x="24378" y="3606"/>
                  </a:cubicBezTo>
                  <a:cubicBezTo>
                    <a:pt x="24395" y="3521"/>
                    <a:pt x="24403" y="3483"/>
                    <a:pt x="24390" y="3483"/>
                  </a:cubicBezTo>
                  <a:cubicBezTo>
                    <a:pt x="24379" y="3483"/>
                    <a:pt x="24357" y="3506"/>
                    <a:pt x="24317" y="3545"/>
                  </a:cubicBezTo>
                  <a:cubicBezTo>
                    <a:pt x="24287" y="3545"/>
                    <a:pt x="24287" y="3667"/>
                    <a:pt x="24287" y="3728"/>
                  </a:cubicBezTo>
                  <a:lnTo>
                    <a:pt x="24348" y="3880"/>
                  </a:lnTo>
                  <a:lnTo>
                    <a:pt x="24256" y="3728"/>
                  </a:lnTo>
                  <a:cubicBezTo>
                    <a:pt x="24256" y="3697"/>
                    <a:pt x="24196" y="3576"/>
                    <a:pt x="24165" y="3576"/>
                  </a:cubicBezTo>
                  <a:cubicBezTo>
                    <a:pt x="24165" y="3576"/>
                    <a:pt x="24158" y="3583"/>
                    <a:pt x="24146" y="3583"/>
                  </a:cubicBezTo>
                  <a:cubicBezTo>
                    <a:pt x="24135" y="3583"/>
                    <a:pt x="24120" y="3576"/>
                    <a:pt x="24104" y="3545"/>
                  </a:cubicBezTo>
                  <a:lnTo>
                    <a:pt x="24165" y="3515"/>
                  </a:lnTo>
                  <a:cubicBezTo>
                    <a:pt x="24201" y="3551"/>
                    <a:pt x="24226" y="3565"/>
                    <a:pt x="24247" y="3565"/>
                  </a:cubicBezTo>
                  <a:cubicBezTo>
                    <a:pt x="24262" y="3565"/>
                    <a:pt x="24274" y="3558"/>
                    <a:pt x="24287" y="3545"/>
                  </a:cubicBezTo>
                  <a:cubicBezTo>
                    <a:pt x="24343" y="3489"/>
                    <a:pt x="24347" y="3329"/>
                    <a:pt x="24300" y="3329"/>
                  </a:cubicBezTo>
                  <a:cubicBezTo>
                    <a:pt x="24296" y="3329"/>
                    <a:pt x="24291" y="3330"/>
                    <a:pt x="24287" y="3333"/>
                  </a:cubicBezTo>
                  <a:cubicBezTo>
                    <a:pt x="24256" y="3272"/>
                    <a:pt x="24256" y="3272"/>
                    <a:pt x="24287" y="3211"/>
                  </a:cubicBezTo>
                  <a:cubicBezTo>
                    <a:pt x="24317" y="3211"/>
                    <a:pt x="24317" y="3150"/>
                    <a:pt x="24226" y="3120"/>
                  </a:cubicBezTo>
                  <a:cubicBezTo>
                    <a:pt x="24135" y="3059"/>
                    <a:pt x="24135" y="2998"/>
                    <a:pt x="24196" y="2938"/>
                  </a:cubicBezTo>
                  <a:cubicBezTo>
                    <a:pt x="24226" y="2816"/>
                    <a:pt x="24196" y="2603"/>
                    <a:pt x="24135" y="2603"/>
                  </a:cubicBezTo>
                  <a:cubicBezTo>
                    <a:pt x="24130" y="2605"/>
                    <a:pt x="24126" y="2607"/>
                    <a:pt x="24122" y="2607"/>
                  </a:cubicBezTo>
                  <a:cubicBezTo>
                    <a:pt x="24070" y="2607"/>
                    <a:pt x="24046" y="2447"/>
                    <a:pt x="24074" y="2390"/>
                  </a:cubicBezTo>
                  <a:cubicBezTo>
                    <a:pt x="24074" y="2330"/>
                    <a:pt x="24074" y="2269"/>
                    <a:pt x="24013" y="2238"/>
                  </a:cubicBezTo>
                  <a:cubicBezTo>
                    <a:pt x="24044" y="2208"/>
                    <a:pt x="24074" y="2147"/>
                    <a:pt x="24044" y="2117"/>
                  </a:cubicBezTo>
                  <a:cubicBezTo>
                    <a:pt x="24044" y="2117"/>
                    <a:pt x="24030" y="2090"/>
                    <a:pt x="24012" y="2090"/>
                  </a:cubicBezTo>
                  <a:cubicBezTo>
                    <a:pt x="24003" y="2090"/>
                    <a:pt x="23993" y="2097"/>
                    <a:pt x="23983" y="2117"/>
                  </a:cubicBezTo>
                  <a:lnTo>
                    <a:pt x="23892" y="2026"/>
                  </a:lnTo>
                  <a:lnTo>
                    <a:pt x="23892" y="2026"/>
                  </a:lnTo>
                  <a:cubicBezTo>
                    <a:pt x="23922" y="2086"/>
                    <a:pt x="23892" y="2086"/>
                    <a:pt x="23831" y="2086"/>
                  </a:cubicBezTo>
                  <a:cubicBezTo>
                    <a:pt x="23829" y="2088"/>
                    <a:pt x="23827" y="2089"/>
                    <a:pt x="23826" y="2089"/>
                  </a:cubicBezTo>
                  <a:cubicBezTo>
                    <a:pt x="23801" y="2089"/>
                    <a:pt x="23804" y="1867"/>
                    <a:pt x="23861" y="1752"/>
                  </a:cubicBezTo>
                  <a:lnTo>
                    <a:pt x="23922" y="1631"/>
                  </a:lnTo>
                  <a:lnTo>
                    <a:pt x="23831" y="1631"/>
                  </a:lnTo>
                  <a:cubicBezTo>
                    <a:pt x="23831" y="1570"/>
                    <a:pt x="23831" y="1509"/>
                    <a:pt x="23861" y="1509"/>
                  </a:cubicBezTo>
                  <a:cubicBezTo>
                    <a:pt x="23892" y="1509"/>
                    <a:pt x="23892" y="1509"/>
                    <a:pt x="23861" y="1448"/>
                  </a:cubicBezTo>
                  <a:cubicBezTo>
                    <a:pt x="23861" y="1448"/>
                    <a:pt x="23861" y="1409"/>
                    <a:pt x="23846" y="1409"/>
                  </a:cubicBezTo>
                  <a:cubicBezTo>
                    <a:pt x="23842" y="1409"/>
                    <a:pt x="23837" y="1412"/>
                    <a:pt x="23831" y="1418"/>
                  </a:cubicBezTo>
                  <a:cubicBezTo>
                    <a:pt x="23770" y="1418"/>
                    <a:pt x="23770" y="1418"/>
                    <a:pt x="23770" y="1357"/>
                  </a:cubicBezTo>
                  <a:cubicBezTo>
                    <a:pt x="23831" y="1296"/>
                    <a:pt x="23831" y="1235"/>
                    <a:pt x="23740" y="1205"/>
                  </a:cubicBezTo>
                  <a:cubicBezTo>
                    <a:pt x="23679" y="1205"/>
                    <a:pt x="23679" y="1205"/>
                    <a:pt x="23740" y="1144"/>
                  </a:cubicBezTo>
                  <a:cubicBezTo>
                    <a:pt x="23770" y="1144"/>
                    <a:pt x="23800" y="1083"/>
                    <a:pt x="23770" y="1023"/>
                  </a:cubicBezTo>
                  <a:lnTo>
                    <a:pt x="23740" y="1023"/>
                  </a:lnTo>
                  <a:cubicBezTo>
                    <a:pt x="23729" y="1028"/>
                    <a:pt x="23718" y="1031"/>
                    <a:pt x="23709" y="1031"/>
                  </a:cubicBezTo>
                  <a:cubicBezTo>
                    <a:pt x="23670" y="1031"/>
                    <a:pt x="23654" y="981"/>
                    <a:pt x="23679" y="931"/>
                  </a:cubicBezTo>
                  <a:cubicBezTo>
                    <a:pt x="23709" y="901"/>
                    <a:pt x="23709" y="871"/>
                    <a:pt x="23649" y="749"/>
                  </a:cubicBezTo>
                  <a:cubicBezTo>
                    <a:pt x="23618" y="658"/>
                    <a:pt x="23618" y="597"/>
                    <a:pt x="23649" y="597"/>
                  </a:cubicBezTo>
                  <a:cubicBezTo>
                    <a:pt x="23709" y="567"/>
                    <a:pt x="23709" y="567"/>
                    <a:pt x="23618" y="536"/>
                  </a:cubicBezTo>
                  <a:cubicBezTo>
                    <a:pt x="23588" y="475"/>
                    <a:pt x="23588" y="475"/>
                    <a:pt x="23588" y="384"/>
                  </a:cubicBezTo>
                  <a:cubicBezTo>
                    <a:pt x="23618" y="293"/>
                    <a:pt x="23618" y="293"/>
                    <a:pt x="23557" y="263"/>
                  </a:cubicBezTo>
                  <a:cubicBezTo>
                    <a:pt x="23497" y="263"/>
                    <a:pt x="23466" y="293"/>
                    <a:pt x="23466" y="354"/>
                  </a:cubicBezTo>
                  <a:cubicBezTo>
                    <a:pt x="23497" y="384"/>
                    <a:pt x="23497" y="384"/>
                    <a:pt x="23436" y="415"/>
                  </a:cubicBezTo>
                  <a:cubicBezTo>
                    <a:pt x="23436" y="415"/>
                    <a:pt x="23436" y="354"/>
                    <a:pt x="23436" y="293"/>
                  </a:cubicBezTo>
                  <a:cubicBezTo>
                    <a:pt x="23405" y="232"/>
                    <a:pt x="23405" y="172"/>
                    <a:pt x="23345" y="80"/>
                  </a:cubicBezTo>
                  <a:cubicBezTo>
                    <a:pt x="23302" y="24"/>
                    <a:pt x="23266" y="0"/>
                    <a:pt x="2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8"/>
            <p:cNvSpPr/>
            <p:nvPr/>
          </p:nvSpPr>
          <p:spPr>
            <a:xfrm>
              <a:off x="2635865" y="3864958"/>
              <a:ext cx="27" cy="27"/>
            </a:xfrm>
            <a:custGeom>
              <a:avLst/>
              <a:gdLst/>
              <a:ahLst/>
              <a:cxnLst/>
              <a:rect l="l" t="t" r="r" b="b"/>
              <a:pathLst>
                <a:path w="1" h="1" fill="none" extrusionOk="0">
                  <a:moveTo>
                    <a:pt x="0"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8"/>
            <p:cNvSpPr/>
            <p:nvPr/>
          </p:nvSpPr>
          <p:spPr>
            <a:xfrm>
              <a:off x="2276837" y="3719948"/>
              <a:ext cx="715634" cy="426332"/>
            </a:xfrm>
            <a:custGeom>
              <a:avLst/>
              <a:gdLst/>
              <a:ahLst/>
              <a:cxnLst/>
              <a:rect l="l" t="t" r="r" b="b"/>
              <a:pathLst>
                <a:path w="26901" h="16026" extrusionOk="0">
                  <a:moveTo>
                    <a:pt x="26583" y="124"/>
                  </a:moveTo>
                  <a:cubicBezTo>
                    <a:pt x="26616" y="124"/>
                    <a:pt x="26590" y="181"/>
                    <a:pt x="26506" y="223"/>
                  </a:cubicBezTo>
                  <a:cubicBezTo>
                    <a:pt x="26475" y="253"/>
                    <a:pt x="26460" y="269"/>
                    <a:pt x="26452" y="269"/>
                  </a:cubicBezTo>
                  <a:cubicBezTo>
                    <a:pt x="26445" y="269"/>
                    <a:pt x="26445" y="253"/>
                    <a:pt x="26445" y="223"/>
                  </a:cubicBezTo>
                  <a:cubicBezTo>
                    <a:pt x="26445" y="193"/>
                    <a:pt x="26445" y="162"/>
                    <a:pt x="26506" y="162"/>
                  </a:cubicBezTo>
                  <a:cubicBezTo>
                    <a:pt x="26543" y="135"/>
                    <a:pt x="26568" y="124"/>
                    <a:pt x="26583" y="124"/>
                  </a:cubicBezTo>
                  <a:close/>
                  <a:moveTo>
                    <a:pt x="18724" y="193"/>
                  </a:moveTo>
                  <a:cubicBezTo>
                    <a:pt x="18785" y="193"/>
                    <a:pt x="18785" y="193"/>
                    <a:pt x="18785" y="223"/>
                  </a:cubicBezTo>
                  <a:cubicBezTo>
                    <a:pt x="18785" y="253"/>
                    <a:pt x="18724" y="284"/>
                    <a:pt x="18664" y="284"/>
                  </a:cubicBezTo>
                  <a:cubicBezTo>
                    <a:pt x="18603" y="284"/>
                    <a:pt x="18603" y="223"/>
                    <a:pt x="18724" y="193"/>
                  </a:cubicBezTo>
                  <a:close/>
                  <a:moveTo>
                    <a:pt x="16864" y="454"/>
                  </a:moveTo>
                  <a:cubicBezTo>
                    <a:pt x="16868" y="454"/>
                    <a:pt x="16870" y="458"/>
                    <a:pt x="16870" y="466"/>
                  </a:cubicBezTo>
                  <a:cubicBezTo>
                    <a:pt x="16870" y="466"/>
                    <a:pt x="16870" y="497"/>
                    <a:pt x="16840" y="557"/>
                  </a:cubicBezTo>
                  <a:cubicBezTo>
                    <a:pt x="16840" y="557"/>
                    <a:pt x="16813" y="571"/>
                    <a:pt x="16795" y="571"/>
                  </a:cubicBezTo>
                  <a:cubicBezTo>
                    <a:pt x="16786" y="571"/>
                    <a:pt x="16779" y="568"/>
                    <a:pt x="16779" y="557"/>
                  </a:cubicBezTo>
                  <a:lnTo>
                    <a:pt x="16779" y="527"/>
                  </a:lnTo>
                  <a:cubicBezTo>
                    <a:pt x="16824" y="482"/>
                    <a:pt x="16852" y="454"/>
                    <a:pt x="16864" y="454"/>
                  </a:cubicBezTo>
                  <a:close/>
                  <a:moveTo>
                    <a:pt x="14621" y="801"/>
                  </a:moveTo>
                  <a:cubicBezTo>
                    <a:pt x="14682" y="801"/>
                    <a:pt x="14682" y="831"/>
                    <a:pt x="14682" y="831"/>
                  </a:cubicBezTo>
                  <a:cubicBezTo>
                    <a:pt x="14682" y="831"/>
                    <a:pt x="14682" y="861"/>
                    <a:pt x="14621" y="892"/>
                  </a:cubicBezTo>
                  <a:cubicBezTo>
                    <a:pt x="14621" y="892"/>
                    <a:pt x="14560" y="861"/>
                    <a:pt x="14560" y="831"/>
                  </a:cubicBezTo>
                  <a:lnTo>
                    <a:pt x="14621" y="801"/>
                  </a:lnTo>
                  <a:close/>
                  <a:moveTo>
                    <a:pt x="14074" y="983"/>
                  </a:moveTo>
                  <a:cubicBezTo>
                    <a:pt x="14135" y="983"/>
                    <a:pt x="14135" y="983"/>
                    <a:pt x="14135" y="1013"/>
                  </a:cubicBezTo>
                  <a:lnTo>
                    <a:pt x="14074" y="1013"/>
                  </a:lnTo>
                  <a:lnTo>
                    <a:pt x="14013" y="983"/>
                  </a:lnTo>
                  <a:close/>
                  <a:moveTo>
                    <a:pt x="13984" y="1069"/>
                  </a:moveTo>
                  <a:cubicBezTo>
                    <a:pt x="13978" y="1069"/>
                    <a:pt x="13965" y="1079"/>
                    <a:pt x="13952" y="1105"/>
                  </a:cubicBezTo>
                  <a:cubicBezTo>
                    <a:pt x="13987" y="1087"/>
                    <a:pt x="13992" y="1069"/>
                    <a:pt x="13984" y="1069"/>
                  </a:cubicBezTo>
                  <a:close/>
                  <a:moveTo>
                    <a:pt x="13527" y="1105"/>
                  </a:moveTo>
                  <a:cubicBezTo>
                    <a:pt x="13587" y="1105"/>
                    <a:pt x="13587" y="1105"/>
                    <a:pt x="13587" y="1135"/>
                  </a:cubicBezTo>
                  <a:lnTo>
                    <a:pt x="13527" y="1165"/>
                  </a:lnTo>
                  <a:lnTo>
                    <a:pt x="13466" y="1135"/>
                  </a:lnTo>
                  <a:lnTo>
                    <a:pt x="13527" y="1105"/>
                  </a:lnTo>
                  <a:close/>
                  <a:moveTo>
                    <a:pt x="13174" y="1176"/>
                  </a:moveTo>
                  <a:cubicBezTo>
                    <a:pt x="13192" y="1176"/>
                    <a:pt x="13210" y="1183"/>
                    <a:pt x="13223" y="1196"/>
                  </a:cubicBezTo>
                  <a:cubicBezTo>
                    <a:pt x="13223" y="1226"/>
                    <a:pt x="13223" y="1226"/>
                    <a:pt x="13162" y="1256"/>
                  </a:cubicBezTo>
                  <a:cubicBezTo>
                    <a:pt x="13112" y="1269"/>
                    <a:pt x="13082" y="1276"/>
                    <a:pt x="13069" y="1276"/>
                  </a:cubicBezTo>
                  <a:cubicBezTo>
                    <a:pt x="13051" y="1276"/>
                    <a:pt x="13066" y="1262"/>
                    <a:pt x="13101" y="1226"/>
                  </a:cubicBezTo>
                  <a:cubicBezTo>
                    <a:pt x="13119" y="1190"/>
                    <a:pt x="13147" y="1176"/>
                    <a:pt x="13174" y="1176"/>
                  </a:cubicBezTo>
                  <a:close/>
                  <a:moveTo>
                    <a:pt x="13428" y="1314"/>
                  </a:moveTo>
                  <a:lnTo>
                    <a:pt x="13428" y="1314"/>
                  </a:lnTo>
                  <a:cubicBezTo>
                    <a:pt x="13427" y="1324"/>
                    <a:pt x="13429" y="1335"/>
                    <a:pt x="13435" y="1348"/>
                  </a:cubicBezTo>
                  <a:cubicBezTo>
                    <a:pt x="13439" y="1349"/>
                    <a:pt x="13442" y="1351"/>
                    <a:pt x="13444" y="1352"/>
                  </a:cubicBezTo>
                  <a:lnTo>
                    <a:pt x="13444" y="1352"/>
                  </a:lnTo>
                  <a:cubicBezTo>
                    <a:pt x="13439" y="1344"/>
                    <a:pt x="13435" y="1333"/>
                    <a:pt x="13435" y="1317"/>
                  </a:cubicBezTo>
                  <a:cubicBezTo>
                    <a:pt x="13433" y="1316"/>
                    <a:pt x="13431" y="1315"/>
                    <a:pt x="13428" y="1314"/>
                  </a:cubicBezTo>
                  <a:close/>
                  <a:moveTo>
                    <a:pt x="13444" y="1352"/>
                  </a:moveTo>
                  <a:lnTo>
                    <a:pt x="13444" y="1352"/>
                  </a:lnTo>
                  <a:cubicBezTo>
                    <a:pt x="13451" y="1363"/>
                    <a:pt x="13459" y="1368"/>
                    <a:pt x="13461" y="1368"/>
                  </a:cubicBezTo>
                  <a:cubicBezTo>
                    <a:pt x="13465" y="1368"/>
                    <a:pt x="13462" y="1362"/>
                    <a:pt x="13444" y="1352"/>
                  </a:cubicBezTo>
                  <a:close/>
                  <a:moveTo>
                    <a:pt x="12007" y="1287"/>
                  </a:moveTo>
                  <a:cubicBezTo>
                    <a:pt x="12068" y="1287"/>
                    <a:pt x="12068" y="1287"/>
                    <a:pt x="12068" y="1317"/>
                  </a:cubicBezTo>
                  <a:cubicBezTo>
                    <a:pt x="12068" y="1317"/>
                    <a:pt x="12098" y="1348"/>
                    <a:pt x="12037" y="1378"/>
                  </a:cubicBezTo>
                  <a:lnTo>
                    <a:pt x="11976" y="1348"/>
                  </a:lnTo>
                  <a:cubicBezTo>
                    <a:pt x="11946" y="1317"/>
                    <a:pt x="12007" y="1287"/>
                    <a:pt x="12007" y="1287"/>
                  </a:cubicBezTo>
                  <a:close/>
                  <a:moveTo>
                    <a:pt x="7812" y="3323"/>
                  </a:moveTo>
                  <a:cubicBezTo>
                    <a:pt x="7812" y="3354"/>
                    <a:pt x="7843" y="3384"/>
                    <a:pt x="7782" y="3415"/>
                  </a:cubicBezTo>
                  <a:lnTo>
                    <a:pt x="7751" y="3445"/>
                  </a:lnTo>
                  <a:cubicBezTo>
                    <a:pt x="7721" y="3415"/>
                    <a:pt x="7751" y="3354"/>
                    <a:pt x="7751" y="3354"/>
                  </a:cubicBezTo>
                  <a:lnTo>
                    <a:pt x="7812" y="3323"/>
                  </a:lnTo>
                  <a:close/>
                  <a:moveTo>
                    <a:pt x="5927" y="4580"/>
                  </a:moveTo>
                  <a:cubicBezTo>
                    <a:pt x="5938" y="4580"/>
                    <a:pt x="5946" y="4587"/>
                    <a:pt x="5958" y="4600"/>
                  </a:cubicBezTo>
                  <a:cubicBezTo>
                    <a:pt x="5989" y="4630"/>
                    <a:pt x="5897" y="4691"/>
                    <a:pt x="5837" y="4722"/>
                  </a:cubicBezTo>
                  <a:cubicBezTo>
                    <a:pt x="5776" y="4722"/>
                    <a:pt x="5806" y="4661"/>
                    <a:pt x="5837" y="4630"/>
                  </a:cubicBezTo>
                  <a:cubicBezTo>
                    <a:pt x="5890" y="4595"/>
                    <a:pt x="5912" y="4580"/>
                    <a:pt x="5927" y="4580"/>
                  </a:cubicBezTo>
                  <a:close/>
                  <a:moveTo>
                    <a:pt x="3010" y="7244"/>
                  </a:moveTo>
                  <a:cubicBezTo>
                    <a:pt x="3010" y="7275"/>
                    <a:pt x="3040" y="7305"/>
                    <a:pt x="3010" y="7336"/>
                  </a:cubicBezTo>
                  <a:lnTo>
                    <a:pt x="2949" y="7366"/>
                  </a:lnTo>
                  <a:lnTo>
                    <a:pt x="2949" y="7275"/>
                  </a:lnTo>
                  <a:lnTo>
                    <a:pt x="3010" y="7244"/>
                  </a:lnTo>
                  <a:close/>
                  <a:moveTo>
                    <a:pt x="2371" y="7670"/>
                  </a:moveTo>
                  <a:cubicBezTo>
                    <a:pt x="2402" y="7700"/>
                    <a:pt x="2432" y="7700"/>
                    <a:pt x="2402" y="7761"/>
                  </a:cubicBezTo>
                  <a:lnTo>
                    <a:pt x="2341" y="7792"/>
                  </a:lnTo>
                  <a:cubicBezTo>
                    <a:pt x="2311" y="7792"/>
                    <a:pt x="2341" y="7700"/>
                    <a:pt x="2341" y="7700"/>
                  </a:cubicBezTo>
                  <a:lnTo>
                    <a:pt x="2371" y="7670"/>
                  </a:lnTo>
                  <a:close/>
                  <a:moveTo>
                    <a:pt x="1980" y="8592"/>
                  </a:moveTo>
                  <a:cubicBezTo>
                    <a:pt x="1987" y="8592"/>
                    <a:pt x="1994" y="8600"/>
                    <a:pt x="2007" y="8612"/>
                  </a:cubicBezTo>
                  <a:cubicBezTo>
                    <a:pt x="2037" y="8643"/>
                    <a:pt x="2037" y="8703"/>
                    <a:pt x="2037" y="8703"/>
                  </a:cubicBezTo>
                  <a:cubicBezTo>
                    <a:pt x="2033" y="8708"/>
                    <a:pt x="2028" y="8710"/>
                    <a:pt x="2024" y="8710"/>
                  </a:cubicBezTo>
                  <a:cubicBezTo>
                    <a:pt x="1998" y="8710"/>
                    <a:pt x="1972" y="8643"/>
                    <a:pt x="1946" y="8643"/>
                  </a:cubicBezTo>
                  <a:cubicBezTo>
                    <a:pt x="1964" y="8607"/>
                    <a:pt x="1971" y="8592"/>
                    <a:pt x="1980" y="8592"/>
                  </a:cubicBezTo>
                  <a:close/>
                  <a:moveTo>
                    <a:pt x="10700" y="8886"/>
                  </a:moveTo>
                  <a:lnTo>
                    <a:pt x="10639" y="8916"/>
                  </a:lnTo>
                  <a:cubicBezTo>
                    <a:pt x="10609" y="8947"/>
                    <a:pt x="10609" y="8977"/>
                    <a:pt x="10639" y="9007"/>
                  </a:cubicBezTo>
                  <a:lnTo>
                    <a:pt x="10700" y="8977"/>
                  </a:lnTo>
                  <a:cubicBezTo>
                    <a:pt x="10700" y="8977"/>
                    <a:pt x="10730" y="8916"/>
                    <a:pt x="10700" y="8886"/>
                  </a:cubicBezTo>
                  <a:close/>
                  <a:moveTo>
                    <a:pt x="10943" y="9433"/>
                  </a:moveTo>
                  <a:cubicBezTo>
                    <a:pt x="10943" y="9463"/>
                    <a:pt x="10913" y="9494"/>
                    <a:pt x="10852" y="9524"/>
                  </a:cubicBezTo>
                  <a:cubicBezTo>
                    <a:pt x="10837" y="9539"/>
                    <a:pt x="10829" y="9547"/>
                    <a:pt x="10821" y="9547"/>
                  </a:cubicBezTo>
                  <a:cubicBezTo>
                    <a:pt x="10814" y="9547"/>
                    <a:pt x="10806" y="9539"/>
                    <a:pt x="10791" y="9524"/>
                  </a:cubicBezTo>
                  <a:cubicBezTo>
                    <a:pt x="10791" y="9524"/>
                    <a:pt x="10821" y="9463"/>
                    <a:pt x="10852" y="9433"/>
                  </a:cubicBezTo>
                  <a:close/>
                  <a:moveTo>
                    <a:pt x="1247" y="9706"/>
                  </a:moveTo>
                  <a:cubicBezTo>
                    <a:pt x="1277" y="9737"/>
                    <a:pt x="1308" y="9767"/>
                    <a:pt x="1308" y="9798"/>
                  </a:cubicBezTo>
                  <a:lnTo>
                    <a:pt x="1247" y="9828"/>
                  </a:lnTo>
                  <a:lnTo>
                    <a:pt x="1216" y="9767"/>
                  </a:lnTo>
                  <a:lnTo>
                    <a:pt x="1247" y="9706"/>
                  </a:lnTo>
                  <a:close/>
                  <a:moveTo>
                    <a:pt x="10316" y="9775"/>
                  </a:moveTo>
                  <a:cubicBezTo>
                    <a:pt x="10343" y="9775"/>
                    <a:pt x="10366" y="9782"/>
                    <a:pt x="10366" y="9798"/>
                  </a:cubicBezTo>
                  <a:cubicBezTo>
                    <a:pt x="10457" y="9828"/>
                    <a:pt x="10457" y="9828"/>
                    <a:pt x="10366" y="9889"/>
                  </a:cubicBezTo>
                  <a:cubicBezTo>
                    <a:pt x="10344" y="9910"/>
                    <a:pt x="10307" y="9932"/>
                    <a:pt x="10288" y="9932"/>
                  </a:cubicBezTo>
                  <a:cubicBezTo>
                    <a:pt x="10280" y="9932"/>
                    <a:pt x="10274" y="9928"/>
                    <a:pt x="10274" y="9919"/>
                  </a:cubicBezTo>
                  <a:lnTo>
                    <a:pt x="10305" y="9889"/>
                  </a:lnTo>
                  <a:cubicBezTo>
                    <a:pt x="10311" y="9895"/>
                    <a:pt x="10316" y="9897"/>
                    <a:pt x="10319" y="9897"/>
                  </a:cubicBezTo>
                  <a:cubicBezTo>
                    <a:pt x="10333" y="9897"/>
                    <a:pt x="10323" y="9858"/>
                    <a:pt x="10274" y="9858"/>
                  </a:cubicBezTo>
                  <a:cubicBezTo>
                    <a:pt x="10274" y="9828"/>
                    <a:pt x="10244" y="9798"/>
                    <a:pt x="10244" y="9798"/>
                  </a:cubicBezTo>
                  <a:cubicBezTo>
                    <a:pt x="10259" y="9782"/>
                    <a:pt x="10290" y="9775"/>
                    <a:pt x="10316" y="9775"/>
                  </a:cubicBezTo>
                  <a:close/>
                  <a:moveTo>
                    <a:pt x="10335" y="10102"/>
                  </a:moveTo>
                  <a:lnTo>
                    <a:pt x="10305" y="10132"/>
                  </a:lnTo>
                  <a:cubicBezTo>
                    <a:pt x="10305" y="10147"/>
                    <a:pt x="10305" y="10155"/>
                    <a:pt x="10312" y="10155"/>
                  </a:cubicBezTo>
                  <a:cubicBezTo>
                    <a:pt x="10320" y="10155"/>
                    <a:pt x="10335" y="10147"/>
                    <a:pt x="10366" y="10132"/>
                  </a:cubicBezTo>
                  <a:lnTo>
                    <a:pt x="10396" y="10102"/>
                  </a:lnTo>
                  <a:close/>
                  <a:moveTo>
                    <a:pt x="8086" y="11834"/>
                  </a:moveTo>
                  <a:lnTo>
                    <a:pt x="8086" y="11834"/>
                  </a:lnTo>
                  <a:cubicBezTo>
                    <a:pt x="8116" y="11865"/>
                    <a:pt x="8086" y="11986"/>
                    <a:pt x="8055" y="12017"/>
                  </a:cubicBezTo>
                  <a:cubicBezTo>
                    <a:pt x="8035" y="12027"/>
                    <a:pt x="8018" y="12033"/>
                    <a:pt x="8007" y="12033"/>
                  </a:cubicBezTo>
                  <a:cubicBezTo>
                    <a:pt x="7985" y="12033"/>
                    <a:pt x="7985" y="12006"/>
                    <a:pt x="8025" y="11925"/>
                  </a:cubicBezTo>
                  <a:cubicBezTo>
                    <a:pt x="8055" y="11895"/>
                    <a:pt x="8086" y="11834"/>
                    <a:pt x="8086" y="11834"/>
                  </a:cubicBezTo>
                  <a:close/>
                  <a:moveTo>
                    <a:pt x="7837" y="12069"/>
                  </a:moveTo>
                  <a:cubicBezTo>
                    <a:pt x="7820" y="12069"/>
                    <a:pt x="7771" y="12119"/>
                    <a:pt x="7721" y="12168"/>
                  </a:cubicBezTo>
                  <a:cubicBezTo>
                    <a:pt x="7691" y="12229"/>
                    <a:pt x="7691" y="12290"/>
                    <a:pt x="7691" y="12290"/>
                  </a:cubicBezTo>
                  <a:cubicBezTo>
                    <a:pt x="7697" y="12296"/>
                    <a:pt x="7702" y="12298"/>
                    <a:pt x="7708" y="12298"/>
                  </a:cubicBezTo>
                  <a:cubicBezTo>
                    <a:pt x="7733" y="12298"/>
                    <a:pt x="7757" y="12254"/>
                    <a:pt x="7782" y="12229"/>
                  </a:cubicBezTo>
                  <a:cubicBezTo>
                    <a:pt x="7873" y="12168"/>
                    <a:pt x="7873" y="12108"/>
                    <a:pt x="7843" y="12077"/>
                  </a:cubicBezTo>
                  <a:cubicBezTo>
                    <a:pt x="7843" y="12072"/>
                    <a:pt x="7841" y="12069"/>
                    <a:pt x="7837" y="12069"/>
                  </a:cubicBezTo>
                  <a:close/>
                  <a:moveTo>
                    <a:pt x="365" y="13232"/>
                  </a:moveTo>
                  <a:cubicBezTo>
                    <a:pt x="396" y="13232"/>
                    <a:pt x="426" y="13232"/>
                    <a:pt x="457" y="13293"/>
                  </a:cubicBezTo>
                  <a:lnTo>
                    <a:pt x="457" y="13354"/>
                  </a:lnTo>
                  <a:lnTo>
                    <a:pt x="396" y="13293"/>
                  </a:lnTo>
                  <a:lnTo>
                    <a:pt x="365" y="13232"/>
                  </a:lnTo>
                  <a:close/>
                  <a:moveTo>
                    <a:pt x="574" y="13608"/>
                  </a:moveTo>
                  <a:cubicBezTo>
                    <a:pt x="583" y="13608"/>
                    <a:pt x="591" y="13622"/>
                    <a:pt x="608" y="13658"/>
                  </a:cubicBezTo>
                  <a:cubicBezTo>
                    <a:pt x="608" y="13658"/>
                    <a:pt x="608" y="13719"/>
                    <a:pt x="578" y="13749"/>
                  </a:cubicBezTo>
                  <a:cubicBezTo>
                    <a:pt x="517" y="13749"/>
                    <a:pt x="517" y="13719"/>
                    <a:pt x="548" y="13627"/>
                  </a:cubicBezTo>
                  <a:cubicBezTo>
                    <a:pt x="560" y="13615"/>
                    <a:pt x="568" y="13608"/>
                    <a:pt x="574" y="13608"/>
                  </a:cubicBezTo>
                  <a:close/>
                  <a:moveTo>
                    <a:pt x="1931" y="14162"/>
                  </a:moveTo>
                  <a:cubicBezTo>
                    <a:pt x="1918" y="14162"/>
                    <a:pt x="1903" y="14166"/>
                    <a:pt x="1885" y="14175"/>
                  </a:cubicBezTo>
                  <a:cubicBezTo>
                    <a:pt x="1855" y="14205"/>
                    <a:pt x="1855" y="14205"/>
                    <a:pt x="1885" y="14235"/>
                  </a:cubicBezTo>
                  <a:cubicBezTo>
                    <a:pt x="1885" y="14235"/>
                    <a:pt x="1946" y="14235"/>
                    <a:pt x="1976" y="14205"/>
                  </a:cubicBezTo>
                  <a:cubicBezTo>
                    <a:pt x="1976" y="14184"/>
                    <a:pt x="1961" y="14162"/>
                    <a:pt x="1931" y="14162"/>
                  </a:cubicBezTo>
                  <a:close/>
                  <a:moveTo>
                    <a:pt x="6688" y="14175"/>
                  </a:moveTo>
                  <a:cubicBezTo>
                    <a:pt x="6718" y="14205"/>
                    <a:pt x="6688" y="14235"/>
                    <a:pt x="6657" y="14296"/>
                  </a:cubicBezTo>
                  <a:lnTo>
                    <a:pt x="6627" y="14266"/>
                  </a:lnTo>
                  <a:lnTo>
                    <a:pt x="6627" y="14205"/>
                  </a:lnTo>
                  <a:lnTo>
                    <a:pt x="6688" y="14175"/>
                  </a:lnTo>
                  <a:close/>
                  <a:moveTo>
                    <a:pt x="6444" y="14205"/>
                  </a:moveTo>
                  <a:cubicBezTo>
                    <a:pt x="6444" y="14205"/>
                    <a:pt x="6444" y="14266"/>
                    <a:pt x="6444" y="14327"/>
                  </a:cubicBezTo>
                  <a:cubicBezTo>
                    <a:pt x="6444" y="14442"/>
                    <a:pt x="6444" y="14485"/>
                    <a:pt x="6429" y="14485"/>
                  </a:cubicBezTo>
                  <a:cubicBezTo>
                    <a:pt x="6420" y="14485"/>
                    <a:pt x="6406" y="14470"/>
                    <a:pt x="6384" y="14448"/>
                  </a:cubicBezTo>
                  <a:cubicBezTo>
                    <a:pt x="6353" y="14418"/>
                    <a:pt x="6323" y="14418"/>
                    <a:pt x="6384" y="14296"/>
                  </a:cubicBezTo>
                  <a:lnTo>
                    <a:pt x="6444" y="14205"/>
                  </a:lnTo>
                  <a:close/>
                  <a:moveTo>
                    <a:pt x="1064" y="15056"/>
                  </a:moveTo>
                  <a:lnTo>
                    <a:pt x="1064" y="15056"/>
                  </a:lnTo>
                  <a:cubicBezTo>
                    <a:pt x="1034" y="15086"/>
                    <a:pt x="1034" y="15086"/>
                    <a:pt x="1095" y="15147"/>
                  </a:cubicBezTo>
                  <a:cubicBezTo>
                    <a:pt x="1140" y="15193"/>
                    <a:pt x="1163" y="15216"/>
                    <a:pt x="1175" y="15216"/>
                  </a:cubicBezTo>
                  <a:cubicBezTo>
                    <a:pt x="1186" y="15216"/>
                    <a:pt x="1186" y="15193"/>
                    <a:pt x="1186" y="15147"/>
                  </a:cubicBezTo>
                  <a:cubicBezTo>
                    <a:pt x="1125" y="15117"/>
                    <a:pt x="1064" y="15056"/>
                    <a:pt x="1064" y="15056"/>
                  </a:cubicBezTo>
                  <a:close/>
                  <a:moveTo>
                    <a:pt x="1934" y="15103"/>
                  </a:moveTo>
                  <a:cubicBezTo>
                    <a:pt x="1943" y="15103"/>
                    <a:pt x="1956" y="15107"/>
                    <a:pt x="1976" y="15117"/>
                  </a:cubicBezTo>
                  <a:cubicBezTo>
                    <a:pt x="2007" y="15147"/>
                    <a:pt x="2037" y="15208"/>
                    <a:pt x="2037" y="15208"/>
                  </a:cubicBezTo>
                  <a:cubicBezTo>
                    <a:pt x="2037" y="15218"/>
                    <a:pt x="2030" y="15222"/>
                    <a:pt x="2021" y="15222"/>
                  </a:cubicBezTo>
                  <a:cubicBezTo>
                    <a:pt x="2003" y="15222"/>
                    <a:pt x="1976" y="15208"/>
                    <a:pt x="1976" y="15208"/>
                  </a:cubicBezTo>
                  <a:cubicBezTo>
                    <a:pt x="1946" y="15178"/>
                    <a:pt x="1885" y="15147"/>
                    <a:pt x="1916" y="15117"/>
                  </a:cubicBezTo>
                  <a:cubicBezTo>
                    <a:pt x="1916" y="15117"/>
                    <a:pt x="1916" y="15103"/>
                    <a:pt x="1934" y="15103"/>
                  </a:cubicBezTo>
                  <a:close/>
                  <a:moveTo>
                    <a:pt x="5557" y="15261"/>
                  </a:moveTo>
                  <a:cubicBezTo>
                    <a:pt x="5583" y="15261"/>
                    <a:pt x="5558" y="15315"/>
                    <a:pt x="5533" y="15390"/>
                  </a:cubicBezTo>
                  <a:cubicBezTo>
                    <a:pt x="5487" y="15436"/>
                    <a:pt x="5464" y="15459"/>
                    <a:pt x="5457" y="15459"/>
                  </a:cubicBezTo>
                  <a:cubicBezTo>
                    <a:pt x="5449" y="15459"/>
                    <a:pt x="5457" y="15436"/>
                    <a:pt x="5472" y="15390"/>
                  </a:cubicBezTo>
                  <a:cubicBezTo>
                    <a:pt x="5502" y="15330"/>
                    <a:pt x="5533" y="15269"/>
                    <a:pt x="5533" y="15269"/>
                  </a:cubicBezTo>
                  <a:cubicBezTo>
                    <a:pt x="5543" y="15263"/>
                    <a:pt x="5551" y="15261"/>
                    <a:pt x="5557" y="15261"/>
                  </a:cubicBezTo>
                  <a:close/>
                  <a:moveTo>
                    <a:pt x="5046" y="15360"/>
                  </a:moveTo>
                  <a:cubicBezTo>
                    <a:pt x="5077" y="15421"/>
                    <a:pt x="5046" y="15451"/>
                    <a:pt x="5046" y="15451"/>
                  </a:cubicBezTo>
                  <a:lnTo>
                    <a:pt x="4985" y="15482"/>
                  </a:lnTo>
                  <a:cubicBezTo>
                    <a:pt x="4955" y="15451"/>
                    <a:pt x="4955" y="15421"/>
                    <a:pt x="5016" y="15390"/>
                  </a:cubicBezTo>
                  <a:lnTo>
                    <a:pt x="5046" y="15360"/>
                  </a:lnTo>
                  <a:close/>
                  <a:moveTo>
                    <a:pt x="3864" y="15540"/>
                  </a:moveTo>
                  <a:cubicBezTo>
                    <a:pt x="3853" y="15541"/>
                    <a:pt x="3842" y="15542"/>
                    <a:pt x="3830" y="15542"/>
                  </a:cubicBezTo>
                  <a:lnTo>
                    <a:pt x="3861" y="15542"/>
                  </a:lnTo>
                  <a:cubicBezTo>
                    <a:pt x="3862" y="15542"/>
                    <a:pt x="3863" y="15541"/>
                    <a:pt x="3864" y="15540"/>
                  </a:cubicBezTo>
                  <a:close/>
                  <a:moveTo>
                    <a:pt x="2827" y="15634"/>
                  </a:moveTo>
                  <a:lnTo>
                    <a:pt x="2888" y="15664"/>
                  </a:lnTo>
                  <a:lnTo>
                    <a:pt x="2919" y="15694"/>
                  </a:lnTo>
                  <a:lnTo>
                    <a:pt x="2858" y="15694"/>
                  </a:lnTo>
                  <a:cubicBezTo>
                    <a:pt x="2797" y="15694"/>
                    <a:pt x="2797" y="15694"/>
                    <a:pt x="2827" y="15634"/>
                  </a:cubicBezTo>
                  <a:close/>
                  <a:moveTo>
                    <a:pt x="3344" y="15694"/>
                  </a:moveTo>
                  <a:lnTo>
                    <a:pt x="3344" y="15694"/>
                  </a:lnTo>
                  <a:cubicBezTo>
                    <a:pt x="3405" y="15725"/>
                    <a:pt x="3405" y="15725"/>
                    <a:pt x="3466" y="15725"/>
                  </a:cubicBezTo>
                  <a:cubicBezTo>
                    <a:pt x="3466" y="15755"/>
                    <a:pt x="3466" y="15786"/>
                    <a:pt x="3405" y="15786"/>
                  </a:cubicBezTo>
                  <a:cubicBezTo>
                    <a:pt x="3390" y="15793"/>
                    <a:pt x="3375" y="15797"/>
                    <a:pt x="3361" y="15797"/>
                  </a:cubicBezTo>
                  <a:cubicBezTo>
                    <a:pt x="3321" y="15797"/>
                    <a:pt x="3299" y="15763"/>
                    <a:pt x="3344" y="15694"/>
                  </a:cubicBezTo>
                  <a:close/>
                  <a:moveTo>
                    <a:pt x="4317" y="15877"/>
                  </a:moveTo>
                  <a:cubicBezTo>
                    <a:pt x="4317" y="15885"/>
                    <a:pt x="4317" y="15896"/>
                    <a:pt x="4317" y="15907"/>
                  </a:cubicBezTo>
                  <a:lnTo>
                    <a:pt x="4347" y="15938"/>
                  </a:lnTo>
                  <a:cubicBezTo>
                    <a:pt x="4317" y="15907"/>
                    <a:pt x="4317" y="15877"/>
                    <a:pt x="4317" y="15877"/>
                  </a:cubicBezTo>
                  <a:close/>
                  <a:moveTo>
                    <a:pt x="19709" y="1"/>
                  </a:moveTo>
                  <a:cubicBezTo>
                    <a:pt x="19676" y="1"/>
                    <a:pt x="19661" y="15"/>
                    <a:pt x="19636" y="41"/>
                  </a:cubicBezTo>
                  <a:cubicBezTo>
                    <a:pt x="19697" y="41"/>
                    <a:pt x="19697" y="71"/>
                    <a:pt x="19697" y="101"/>
                  </a:cubicBezTo>
                  <a:cubicBezTo>
                    <a:pt x="19697" y="135"/>
                    <a:pt x="19679" y="159"/>
                    <a:pt x="19652" y="159"/>
                  </a:cubicBezTo>
                  <a:cubicBezTo>
                    <a:pt x="19630" y="159"/>
                    <a:pt x="19603" y="143"/>
                    <a:pt x="19575" y="101"/>
                  </a:cubicBezTo>
                  <a:cubicBezTo>
                    <a:pt x="19575" y="84"/>
                    <a:pt x="19502" y="76"/>
                    <a:pt x="19398" y="76"/>
                  </a:cubicBezTo>
                  <a:cubicBezTo>
                    <a:pt x="19145" y="76"/>
                    <a:pt x="18707" y="119"/>
                    <a:pt x="18664" y="162"/>
                  </a:cubicBezTo>
                  <a:lnTo>
                    <a:pt x="18664" y="132"/>
                  </a:lnTo>
                  <a:cubicBezTo>
                    <a:pt x="18664" y="101"/>
                    <a:pt x="18648" y="94"/>
                    <a:pt x="18607" y="94"/>
                  </a:cubicBezTo>
                  <a:cubicBezTo>
                    <a:pt x="18565" y="94"/>
                    <a:pt x="18496" y="101"/>
                    <a:pt x="18390" y="101"/>
                  </a:cubicBezTo>
                  <a:lnTo>
                    <a:pt x="18208" y="101"/>
                  </a:lnTo>
                  <a:cubicBezTo>
                    <a:pt x="18223" y="147"/>
                    <a:pt x="18139" y="162"/>
                    <a:pt x="18052" y="162"/>
                  </a:cubicBezTo>
                  <a:cubicBezTo>
                    <a:pt x="17964" y="162"/>
                    <a:pt x="17873" y="147"/>
                    <a:pt x="17873" y="132"/>
                  </a:cubicBezTo>
                  <a:cubicBezTo>
                    <a:pt x="17812" y="101"/>
                    <a:pt x="17812" y="101"/>
                    <a:pt x="17721" y="101"/>
                  </a:cubicBezTo>
                  <a:cubicBezTo>
                    <a:pt x="17606" y="159"/>
                    <a:pt x="17453" y="180"/>
                    <a:pt x="17357" y="180"/>
                  </a:cubicBezTo>
                  <a:cubicBezTo>
                    <a:pt x="17302" y="180"/>
                    <a:pt x="17265" y="173"/>
                    <a:pt x="17265" y="162"/>
                  </a:cubicBezTo>
                  <a:lnTo>
                    <a:pt x="17144" y="162"/>
                  </a:lnTo>
                  <a:cubicBezTo>
                    <a:pt x="17083" y="193"/>
                    <a:pt x="16992" y="193"/>
                    <a:pt x="16931" y="223"/>
                  </a:cubicBezTo>
                  <a:cubicBezTo>
                    <a:pt x="16749" y="223"/>
                    <a:pt x="16688" y="253"/>
                    <a:pt x="16749" y="284"/>
                  </a:cubicBezTo>
                  <a:cubicBezTo>
                    <a:pt x="16779" y="314"/>
                    <a:pt x="16779" y="345"/>
                    <a:pt x="16718" y="345"/>
                  </a:cubicBezTo>
                  <a:lnTo>
                    <a:pt x="16718" y="314"/>
                  </a:lnTo>
                  <a:cubicBezTo>
                    <a:pt x="16718" y="299"/>
                    <a:pt x="16673" y="291"/>
                    <a:pt x="16600" y="291"/>
                  </a:cubicBezTo>
                  <a:cubicBezTo>
                    <a:pt x="16528" y="291"/>
                    <a:pt x="16429" y="299"/>
                    <a:pt x="16323" y="314"/>
                  </a:cubicBezTo>
                  <a:cubicBezTo>
                    <a:pt x="16145" y="350"/>
                    <a:pt x="16040" y="365"/>
                    <a:pt x="15971" y="365"/>
                  </a:cubicBezTo>
                  <a:cubicBezTo>
                    <a:pt x="15923" y="365"/>
                    <a:pt x="15892" y="357"/>
                    <a:pt x="15867" y="345"/>
                  </a:cubicBezTo>
                  <a:lnTo>
                    <a:pt x="15806" y="405"/>
                  </a:lnTo>
                  <a:cubicBezTo>
                    <a:pt x="15791" y="421"/>
                    <a:pt x="15768" y="428"/>
                    <a:pt x="15749" y="428"/>
                  </a:cubicBezTo>
                  <a:cubicBezTo>
                    <a:pt x="15730" y="428"/>
                    <a:pt x="15715" y="421"/>
                    <a:pt x="15715" y="405"/>
                  </a:cubicBezTo>
                  <a:cubicBezTo>
                    <a:pt x="15699" y="397"/>
                    <a:pt x="15669" y="393"/>
                    <a:pt x="15633" y="393"/>
                  </a:cubicBezTo>
                  <a:cubicBezTo>
                    <a:pt x="15535" y="393"/>
                    <a:pt x="15387" y="422"/>
                    <a:pt x="15320" y="466"/>
                  </a:cubicBezTo>
                  <a:cubicBezTo>
                    <a:pt x="15259" y="466"/>
                    <a:pt x="15198" y="497"/>
                    <a:pt x="15198" y="497"/>
                  </a:cubicBezTo>
                  <a:cubicBezTo>
                    <a:pt x="15175" y="473"/>
                    <a:pt x="15134" y="463"/>
                    <a:pt x="15091" y="463"/>
                  </a:cubicBezTo>
                  <a:cubicBezTo>
                    <a:pt x="15020" y="463"/>
                    <a:pt x="14944" y="489"/>
                    <a:pt x="14925" y="527"/>
                  </a:cubicBezTo>
                  <a:cubicBezTo>
                    <a:pt x="14925" y="512"/>
                    <a:pt x="14910" y="504"/>
                    <a:pt x="14887" y="504"/>
                  </a:cubicBezTo>
                  <a:cubicBezTo>
                    <a:pt x="14864" y="504"/>
                    <a:pt x="14834" y="512"/>
                    <a:pt x="14803" y="527"/>
                  </a:cubicBezTo>
                  <a:cubicBezTo>
                    <a:pt x="14737" y="571"/>
                    <a:pt x="14588" y="600"/>
                    <a:pt x="14514" y="600"/>
                  </a:cubicBezTo>
                  <a:cubicBezTo>
                    <a:pt x="14486" y="600"/>
                    <a:pt x="14469" y="596"/>
                    <a:pt x="14469" y="588"/>
                  </a:cubicBezTo>
                  <a:lnTo>
                    <a:pt x="14408" y="588"/>
                  </a:lnTo>
                  <a:cubicBezTo>
                    <a:pt x="14378" y="649"/>
                    <a:pt x="14317" y="649"/>
                    <a:pt x="14256" y="649"/>
                  </a:cubicBezTo>
                  <a:cubicBezTo>
                    <a:pt x="14195" y="679"/>
                    <a:pt x="14135" y="679"/>
                    <a:pt x="14104" y="740"/>
                  </a:cubicBezTo>
                  <a:cubicBezTo>
                    <a:pt x="14043" y="770"/>
                    <a:pt x="13983" y="801"/>
                    <a:pt x="13983" y="801"/>
                  </a:cubicBezTo>
                  <a:cubicBezTo>
                    <a:pt x="13952" y="801"/>
                    <a:pt x="13983" y="740"/>
                    <a:pt x="14043" y="709"/>
                  </a:cubicBezTo>
                  <a:cubicBezTo>
                    <a:pt x="14074" y="689"/>
                    <a:pt x="14077" y="679"/>
                    <a:pt x="14063" y="679"/>
                  </a:cubicBezTo>
                  <a:cubicBezTo>
                    <a:pt x="14033" y="679"/>
                    <a:pt x="13932" y="719"/>
                    <a:pt x="13831" y="801"/>
                  </a:cubicBezTo>
                  <a:cubicBezTo>
                    <a:pt x="13755" y="846"/>
                    <a:pt x="13717" y="869"/>
                    <a:pt x="13709" y="869"/>
                  </a:cubicBezTo>
                  <a:cubicBezTo>
                    <a:pt x="13701" y="869"/>
                    <a:pt x="13724" y="846"/>
                    <a:pt x="13770" y="801"/>
                  </a:cubicBezTo>
                  <a:cubicBezTo>
                    <a:pt x="13807" y="763"/>
                    <a:pt x="13833" y="737"/>
                    <a:pt x="13826" y="737"/>
                  </a:cubicBezTo>
                  <a:cubicBezTo>
                    <a:pt x="13822" y="737"/>
                    <a:pt x="13805" y="747"/>
                    <a:pt x="13770" y="770"/>
                  </a:cubicBezTo>
                  <a:cubicBezTo>
                    <a:pt x="13770" y="770"/>
                    <a:pt x="13648" y="801"/>
                    <a:pt x="13648" y="831"/>
                  </a:cubicBezTo>
                  <a:lnTo>
                    <a:pt x="13496" y="861"/>
                  </a:lnTo>
                  <a:cubicBezTo>
                    <a:pt x="13375" y="861"/>
                    <a:pt x="13314" y="892"/>
                    <a:pt x="13284" y="892"/>
                  </a:cubicBezTo>
                  <a:cubicBezTo>
                    <a:pt x="13248" y="927"/>
                    <a:pt x="13233" y="942"/>
                    <a:pt x="13215" y="942"/>
                  </a:cubicBezTo>
                  <a:cubicBezTo>
                    <a:pt x="13202" y="942"/>
                    <a:pt x="13187" y="935"/>
                    <a:pt x="13162" y="922"/>
                  </a:cubicBezTo>
                  <a:cubicBezTo>
                    <a:pt x="13162" y="911"/>
                    <a:pt x="13154" y="904"/>
                    <a:pt x="13143" y="904"/>
                  </a:cubicBezTo>
                  <a:cubicBezTo>
                    <a:pt x="13126" y="904"/>
                    <a:pt x="13101" y="925"/>
                    <a:pt x="13101" y="983"/>
                  </a:cubicBezTo>
                  <a:cubicBezTo>
                    <a:pt x="13080" y="1004"/>
                    <a:pt x="13043" y="1026"/>
                    <a:pt x="13002" y="1026"/>
                  </a:cubicBezTo>
                  <a:cubicBezTo>
                    <a:pt x="12985" y="1026"/>
                    <a:pt x="12967" y="1022"/>
                    <a:pt x="12949" y="1013"/>
                  </a:cubicBezTo>
                  <a:cubicBezTo>
                    <a:pt x="12931" y="978"/>
                    <a:pt x="12914" y="963"/>
                    <a:pt x="12902" y="963"/>
                  </a:cubicBezTo>
                  <a:cubicBezTo>
                    <a:pt x="12894" y="963"/>
                    <a:pt x="12888" y="970"/>
                    <a:pt x="12888" y="983"/>
                  </a:cubicBezTo>
                  <a:cubicBezTo>
                    <a:pt x="12828" y="1044"/>
                    <a:pt x="12797" y="1044"/>
                    <a:pt x="12797" y="1044"/>
                  </a:cubicBezTo>
                  <a:cubicBezTo>
                    <a:pt x="12797" y="1044"/>
                    <a:pt x="12762" y="1044"/>
                    <a:pt x="12706" y="1050"/>
                  </a:cubicBezTo>
                  <a:lnTo>
                    <a:pt x="12706" y="1050"/>
                  </a:lnTo>
                  <a:cubicBezTo>
                    <a:pt x="12706" y="1048"/>
                    <a:pt x="12706" y="1046"/>
                    <a:pt x="12706" y="1044"/>
                  </a:cubicBezTo>
                  <a:lnTo>
                    <a:pt x="12706" y="1044"/>
                  </a:lnTo>
                  <a:lnTo>
                    <a:pt x="12688" y="1053"/>
                  </a:lnTo>
                  <a:lnTo>
                    <a:pt x="12688" y="1053"/>
                  </a:lnTo>
                  <a:cubicBezTo>
                    <a:pt x="12694" y="1052"/>
                    <a:pt x="12701" y="1051"/>
                    <a:pt x="12706" y="1050"/>
                  </a:cubicBezTo>
                  <a:lnTo>
                    <a:pt x="12706" y="1050"/>
                  </a:lnTo>
                  <a:cubicBezTo>
                    <a:pt x="12710" y="1082"/>
                    <a:pt x="12732" y="1135"/>
                    <a:pt x="12676" y="1135"/>
                  </a:cubicBezTo>
                  <a:lnTo>
                    <a:pt x="12615" y="1135"/>
                  </a:lnTo>
                  <a:lnTo>
                    <a:pt x="12645" y="1074"/>
                  </a:lnTo>
                  <a:lnTo>
                    <a:pt x="12688" y="1053"/>
                  </a:lnTo>
                  <a:lnTo>
                    <a:pt x="12688" y="1053"/>
                  </a:lnTo>
                  <a:cubicBezTo>
                    <a:pt x="12628" y="1061"/>
                    <a:pt x="12549" y="1076"/>
                    <a:pt x="12463" y="1105"/>
                  </a:cubicBezTo>
                  <a:cubicBezTo>
                    <a:pt x="12280" y="1165"/>
                    <a:pt x="12037" y="1226"/>
                    <a:pt x="11794" y="1317"/>
                  </a:cubicBezTo>
                  <a:cubicBezTo>
                    <a:pt x="11764" y="1317"/>
                    <a:pt x="11703" y="1378"/>
                    <a:pt x="11703" y="1408"/>
                  </a:cubicBezTo>
                  <a:cubicBezTo>
                    <a:pt x="11716" y="1434"/>
                    <a:pt x="11723" y="1444"/>
                    <a:pt x="11723" y="1444"/>
                  </a:cubicBezTo>
                  <a:cubicBezTo>
                    <a:pt x="11722" y="1444"/>
                    <a:pt x="11708" y="1426"/>
                    <a:pt x="11673" y="1408"/>
                  </a:cubicBezTo>
                  <a:cubicBezTo>
                    <a:pt x="11640" y="1387"/>
                    <a:pt x="11604" y="1377"/>
                    <a:pt x="11575" y="1377"/>
                  </a:cubicBezTo>
                  <a:cubicBezTo>
                    <a:pt x="11522" y="1377"/>
                    <a:pt x="11492" y="1410"/>
                    <a:pt x="11551" y="1469"/>
                  </a:cubicBezTo>
                  <a:cubicBezTo>
                    <a:pt x="11597" y="1484"/>
                    <a:pt x="11619" y="1492"/>
                    <a:pt x="11612" y="1492"/>
                  </a:cubicBezTo>
                  <a:cubicBezTo>
                    <a:pt x="11604" y="1492"/>
                    <a:pt x="11566" y="1484"/>
                    <a:pt x="11490" y="1469"/>
                  </a:cubicBezTo>
                  <a:cubicBezTo>
                    <a:pt x="11465" y="1457"/>
                    <a:pt x="11450" y="1449"/>
                    <a:pt x="11439" y="1449"/>
                  </a:cubicBezTo>
                  <a:cubicBezTo>
                    <a:pt x="11424" y="1449"/>
                    <a:pt x="11417" y="1464"/>
                    <a:pt x="11399" y="1500"/>
                  </a:cubicBezTo>
                  <a:cubicBezTo>
                    <a:pt x="11399" y="1521"/>
                    <a:pt x="11384" y="1543"/>
                    <a:pt x="11364" y="1543"/>
                  </a:cubicBezTo>
                  <a:cubicBezTo>
                    <a:pt x="11356" y="1543"/>
                    <a:pt x="11347" y="1539"/>
                    <a:pt x="11338" y="1530"/>
                  </a:cubicBezTo>
                  <a:cubicBezTo>
                    <a:pt x="11308" y="1515"/>
                    <a:pt x="11277" y="1507"/>
                    <a:pt x="11255" y="1507"/>
                  </a:cubicBezTo>
                  <a:cubicBezTo>
                    <a:pt x="11232" y="1507"/>
                    <a:pt x="11217" y="1515"/>
                    <a:pt x="11217" y="1530"/>
                  </a:cubicBezTo>
                  <a:lnTo>
                    <a:pt x="11095" y="1530"/>
                  </a:lnTo>
                  <a:cubicBezTo>
                    <a:pt x="11084" y="1524"/>
                    <a:pt x="11074" y="1522"/>
                    <a:pt x="11064" y="1522"/>
                  </a:cubicBezTo>
                  <a:cubicBezTo>
                    <a:pt x="11022" y="1522"/>
                    <a:pt x="10993" y="1572"/>
                    <a:pt x="10943" y="1621"/>
                  </a:cubicBezTo>
                  <a:cubicBezTo>
                    <a:pt x="10869" y="1695"/>
                    <a:pt x="10818" y="1735"/>
                    <a:pt x="10796" y="1735"/>
                  </a:cubicBezTo>
                  <a:cubicBezTo>
                    <a:pt x="10781" y="1735"/>
                    <a:pt x="10779" y="1718"/>
                    <a:pt x="10791" y="1682"/>
                  </a:cubicBezTo>
                  <a:cubicBezTo>
                    <a:pt x="10799" y="1659"/>
                    <a:pt x="10789" y="1650"/>
                    <a:pt x="10770" y="1650"/>
                  </a:cubicBezTo>
                  <a:cubicBezTo>
                    <a:pt x="10713" y="1650"/>
                    <a:pt x="10571" y="1735"/>
                    <a:pt x="10548" y="1804"/>
                  </a:cubicBezTo>
                  <a:cubicBezTo>
                    <a:pt x="10529" y="1861"/>
                    <a:pt x="10522" y="1883"/>
                    <a:pt x="10519" y="1883"/>
                  </a:cubicBezTo>
                  <a:cubicBezTo>
                    <a:pt x="10517" y="1883"/>
                    <a:pt x="10517" y="1876"/>
                    <a:pt x="10517" y="1864"/>
                  </a:cubicBezTo>
                  <a:cubicBezTo>
                    <a:pt x="10507" y="1854"/>
                    <a:pt x="10497" y="1851"/>
                    <a:pt x="10488" y="1851"/>
                  </a:cubicBezTo>
                  <a:cubicBezTo>
                    <a:pt x="10470" y="1851"/>
                    <a:pt x="10457" y="1864"/>
                    <a:pt x="10457" y="1864"/>
                  </a:cubicBezTo>
                  <a:cubicBezTo>
                    <a:pt x="10416" y="1864"/>
                    <a:pt x="10376" y="1878"/>
                    <a:pt x="10353" y="1878"/>
                  </a:cubicBezTo>
                  <a:cubicBezTo>
                    <a:pt x="10342" y="1878"/>
                    <a:pt x="10335" y="1875"/>
                    <a:pt x="10335" y="1864"/>
                  </a:cubicBezTo>
                  <a:cubicBezTo>
                    <a:pt x="10335" y="1864"/>
                    <a:pt x="10274" y="1864"/>
                    <a:pt x="10183" y="1956"/>
                  </a:cubicBezTo>
                  <a:cubicBezTo>
                    <a:pt x="10122" y="2037"/>
                    <a:pt x="10035" y="2064"/>
                    <a:pt x="9956" y="2064"/>
                  </a:cubicBezTo>
                  <a:cubicBezTo>
                    <a:pt x="9916" y="2064"/>
                    <a:pt x="9879" y="2057"/>
                    <a:pt x="9849" y="2047"/>
                  </a:cubicBezTo>
                  <a:lnTo>
                    <a:pt x="9758" y="2108"/>
                  </a:lnTo>
                  <a:cubicBezTo>
                    <a:pt x="9736" y="2173"/>
                    <a:pt x="9714" y="2223"/>
                    <a:pt x="9692" y="2223"/>
                  </a:cubicBezTo>
                  <a:cubicBezTo>
                    <a:pt x="9683" y="2223"/>
                    <a:pt x="9675" y="2216"/>
                    <a:pt x="9666" y="2199"/>
                  </a:cubicBezTo>
                  <a:lnTo>
                    <a:pt x="9666" y="2168"/>
                  </a:lnTo>
                  <a:cubicBezTo>
                    <a:pt x="9645" y="2234"/>
                    <a:pt x="9528" y="2284"/>
                    <a:pt x="9453" y="2284"/>
                  </a:cubicBezTo>
                  <a:cubicBezTo>
                    <a:pt x="9424" y="2284"/>
                    <a:pt x="9401" y="2277"/>
                    <a:pt x="9393" y="2260"/>
                  </a:cubicBezTo>
                  <a:cubicBezTo>
                    <a:pt x="9378" y="2244"/>
                    <a:pt x="9370" y="2237"/>
                    <a:pt x="9362" y="2237"/>
                  </a:cubicBezTo>
                  <a:cubicBezTo>
                    <a:pt x="9355" y="2237"/>
                    <a:pt x="9347" y="2244"/>
                    <a:pt x="9332" y="2260"/>
                  </a:cubicBezTo>
                  <a:lnTo>
                    <a:pt x="9332" y="2290"/>
                  </a:lnTo>
                  <a:cubicBezTo>
                    <a:pt x="9362" y="2320"/>
                    <a:pt x="9362" y="2351"/>
                    <a:pt x="9302" y="2381"/>
                  </a:cubicBezTo>
                  <a:cubicBezTo>
                    <a:pt x="9281" y="2381"/>
                    <a:pt x="9248" y="2395"/>
                    <a:pt x="9227" y="2395"/>
                  </a:cubicBezTo>
                  <a:cubicBezTo>
                    <a:pt x="9217" y="2395"/>
                    <a:pt x="9210" y="2391"/>
                    <a:pt x="9210" y="2381"/>
                  </a:cubicBezTo>
                  <a:cubicBezTo>
                    <a:pt x="9119" y="2381"/>
                    <a:pt x="9059" y="2381"/>
                    <a:pt x="9089" y="2412"/>
                  </a:cubicBezTo>
                  <a:lnTo>
                    <a:pt x="8967" y="2412"/>
                  </a:lnTo>
                  <a:cubicBezTo>
                    <a:pt x="8907" y="2442"/>
                    <a:pt x="8846" y="2472"/>
                    <a:pt x="8755" y="2503"/>
                  </a:cubicBezTo>
                  <a:cubicBezTo>
                    <a:pt x="8730" y="2552"/>
                    <a:pt x="8664" y="2602"/>
                    <a:pt x="8625" y="2602"/>
                  </a:cubicBezTo>
                  <a:cubicBezTo>
                    <a:pt x="8616" y="2602"/>
                    <a:pt x="8608" y="2599"/>
                    <a:pt x="8603" y="2594"/>
                  </a:cubicBezTo>
                  <a:cubicBezTo>
                    <a:pt x="8603" y="2594"/>
                    <a:pt x="8511" y="2624"/>
                    <a:pt x="8451" y="2685"/>
                  </a:cubicBezTo>
                  <a:cubicBezTo>
                    <a:pt x="8384" y="2730"/>
                    <a:pt x="8350" y="2758"/>
                    <a:pt x="8324" y="2758"/>
                  </a:cubicBezTo>
                  <a:cubicBezTo>
                    <a:pt x="8315" y="2758"/>
                    <a:pt x="8307" y="2754"/>
                    <a:pt x="8299" y="2746"/>
                  </a:cubicBezTo>
                  <a:cubicBezTo>
                    <a:pt x="8286" y="2733"/>
                    <a:pt x="8279" y="2726"/>
                    <a:pt x="8272" y="2726"/>
                  </a:cubicBezTo>
                  <a:cubicBezTo>
                    <a:pt x="8263" y="2726"/>
                    <a:pt x="8256" y="2741"/>
                    <a:pt x="8238" y="2776"/>
                  </a:cubicBezTo>
                  <a:cubicBezTo>
                    <a:pt x="8268" y="2807"/>
                    <a:pt x="8207" y="2837"/>
                    <a:pt x="8177" y="2867"/>
                  </a:cubicBezTo>
                  <a:cubicBezTo>
                    <a:pt x="8116" y="2867"/>
                    <a:pt x="8055" y="2898"/>
                    <a:pt x="8055" y="2898"/>
                  </a:cubicBezTo>
                  <a:cubicBezTo>
                    <a:pt x="8086" y="2928"/>
                    <a:pt x="8086" y="2928"/>
                    <a:pt x="8025" y="2959"/>
                  </a:cubicBezTo>
                  <a:cubicBezTo>
                    <a:pt x="7995" y="2989"/>
                    <a:pt x="7812" y="3050"/>
                    <a:pt x="7751" y="3080"/>
                  </a:cubicBezTo>
                  <a:cubicBezTo>
                    <a:pt x="7630" y="3171"/>
                    <a:pt x="7630" y="3171"/>
                    <a:pt x="7691" y="3171"/>
                  </a:cubicBezTo>
                  <a:cubicBezTo>
                    <a:pt x="7700" y="3163"/>
                    <a:pt x="7709" y="3159"/>
                    <a:pt x="7714" y="3159"/>
                  </a:cubicBezTo>
                  <a:cubicBezTo>
                    <a:pt x="7726" y="3159"/>
                    <a:pt x="7716" y="3180"/>
                    <a:pt x="7630" y="3202"/>
                  </a:cubicBezTo>
                  <a:cubicBezTo>
                    <a:pt x="7600" y="3232"/>
                    <a:pt x="7417" y="3263"/>
                    <a:pt x="7265" y="3354"/>
                  </a:cubicBezTo>
                  <a:cubicBezTo>
                    <a:pt x="7083" y="3475"/>
                    <a:pt x="7083" y="3475"/>
                    <a:pt x="7083" y="3506"/>
                  </a:cubicBezTo>
                  <a:cubicBezTo>
                    <a:pt x="7147" y="3527"/>
                    <a:pt x="7151" y="3549"/>
                    <a:pt x="7115" y="3549"/>
                  </a:cubicBezTo>
                  <a:cubicBezTo>
                    <a:pt x="7101" y="3549"/>
                    <a:pt x="7079" y="3545"/>
                    <a:pt x="7052" y="3536"/>
                  </a:cubicBezTo>
                  <a:cubicBezTo>
                    <a:pt x="6931" y="3536"/>
                    <a:pt x="6870" y="3567"/>
                    <a:pt x="6900" y="3597"/>
                  </a:cubicBezTo>
                  <a:cubicBezTo>
                    <a:pt x="6870" y="3658"/>
                    <a:pt x="6870" y="3658"/>
                    <a:pt x="6809" y="3688"/>
                  </a:cubicBezTo>
                  <a:cubicBezTo>
                    <a:pt x="6802" y="3681"/>
                    <a:pt x="6794" y="3677"/>
                    <a:pt x="6785" y="3677"/>
                  </a:cubicBezTo>
                  <a:cubicBezTo>
                    <a:pt x="6760" y="3677"/>
                    <a:pt x="6726" y="3711"/>
                    <a:pt x="6657" y="3779"/>
                  </a:cubicBezTo>
                  <a:cubicBezTo>
                    <a:pt x="6642" y="3795"/>
                    <a:pt x="6634" y="3802"/>
                    <a:pt x="6627" y="3802"/>
                  </a:cubicBezTo>
                  <a:cubicBezTo>
                    <a:pt x="6619" y="3802"/>
                    <a:pt x="6612" y="3795"/>
                    <a:pt x="6596" y="3779"/>
                  </a:cubicBezTo>
                  <a:cubicBezTo>
                    <a:pt x="6596" y="3779"/>
                    <a:pt x="6536" y="3810"/>
                    <a:pt x="6505" y="3840"/>
                  </a:cubicBezTo>
                  <a:cubicBezTo>
                    <a:pt x="6444" y="3962"/>
                    <a:pt x="6141" y="4144"/>
                    <a:pt x="6080" y="4144"/>
                  </a:cubicBezTo>
                  <a:cubicBezTo>
                    <a:pt x="6080" y="4144"/>
                    <a:pt x="6019" y="4174"/>
                    <a:pt x="5989" y="4235"/>
                  </a:cubicBezTo>
                  <a:cubicBezTo>
                    <a:pt x="5989" y="4294"/>
                    <a:pt x="5976" y="4328"/>
                    <a:pt x="5951" y="4328"/>
                  </a:cubicBezTo>
                  <a:cubicBezTo>
                    <a:pt x="5937" y="4328"/>
                    <a:pt x="5919" y="4318"/>
                    <a:pt x="5897" y="4296"/>
                  </a:cubicBezTo>
                  <a:cubicBezTo>
                    <a:pt x="5884" y="4269"/>
                    <a:pt x="5876" y="4254"/>
                    <a:pt x="5872" y="4254"/>
                  </a:cubicBezTo>
                  <a:cubicBezTo>
                    <a:pt x="5867" y="4254"/>
                    <a:pt x="5867" y="4276"/>
                    <a:pt x="5867" y="4326"/>
                  </a:cubicBezTo>
                  <a:cubicBezTo>
                    <a:pt x="5842" y="4375"/>
                    <a:pt x="5699" y="4503"/>
                    <a:pt x="5645" y="4503"/>
                  </a:cubicBezTo>
                  <a:cubicBezTo>
                    <a:pt x="5632" y="4503"/>
                    <a:pt x="5624" y="4496"/>
                    <a:pt x="5624" y="4478"/>
                  </a:cubicBezTo>
                  <a:cubicBezTo>
                    <a:pt x="5593" y="4448"/>
                    <a:pt x="5563" y="4418"/>
                    <a:pt x="5563" y="4418"/>
                  </a:cubicBezTo>
                  <a:cubicBezTo>
                    <a:pt x="5563" y="4478"/>
                    <a:pt x="5502" y="4509"/>
                    <a:pt x="5502" y="4509"/>
                  </a:cubicBezTo>
                  <a:cubicBezTo>
                    <a:pt x="5533" y="4539"/>
                    <a:pt x="5472" y="4570"/>
                    <a:pt x="5350" y="4691"/>
                  </a:cubicBezTo>
                  <a:cubicBezTo>
                    <a:pt x="5259" y="4752"/>
                    <a:pt x="5107" y="4904"/>
                    <a:pt x="5016" y="4995"/>
                  </a:cubicBezTo>
                  <a:cubicBezTo>
                    <a:pt x="4925" y="5056"/>
                    <a:pt x="4803" y="5178"/>
                    <a:pt x="4742" y="5178"/>
                  </a:cubicBezTo>
                  <a:cubicBezTo>
                    <a:pt x="4682" y="5208"/>
                    <a:pt x="4651" y="5269"/>
                    <a:pt x="4590" y="5360"/>
                  </a:cubicBezTo>
                  <a:cubicBezTo>
                    <a:pt x="4564" y="5412"/>
                    <a:pt x="4493" y="5488"/>
                    <a:pt x="4454" y="5488"/>
                  </a:cubicBezTo>
                  <a:cubicBezTo>
                    <a:pt x="4448" y="5488"/>
                    <a:pt x="4443" y="5486"/>
                    <a:pt x="4438" y="5481"/>
                  </a:cubicBezTo>
                  <a:lnTo>
                    <a:pt x="4408" y="5512"/>
                  </a:lnTo>
                  <a:cubicBezTo>
                    <a:pt x="4347" y="5603"/>
                    <a:pt x="4317" y="5664"/>
                    <a:pt x="4317" y="5664"/>
                  </a:cubicBezTo>
                  <a:cubicBezTo>
                    <a:pt x="4304" y="5651"/>
                    <a:pt x="4286" y="5644"/>
                    <a:pt x="4268" y="5644"/>
                  </a:cubicBezTo>
                  <a:cubicBezTo>
                    <a:pt x="4241" y="5644"/>
                    <a:pt x="4213" y="5659"/>
                    <a:pt x="4195" y="5694"/>
                  </a:cubicBezTo>
                  <a:cubicBezTo>
                    <a:pt x="4226" y="5725"/>
                    <a:pt x="4165" y="5755"/>
                    <a:pt x="4104" y="5846"/>
                  </a:cubicBezTo>
                  <a:cubicBezTo>
                    <a:pt x="4043" y="5846"/>
                    <a:pt x="3678" y="6211"/>
                    <a:pt x="3344" y="6545"/>
                  </a:cubicBezTo>
                  <a:cubicBezTo>
                    <a:pt x="3162" y="6728"/>
                    <a:pt x="3010" y="6910"/>
                    <a:pt x="2888" y="7032"/>
                  </a:cubicBezTo>
                  <a:cubicBezTo>
                    <a:pt x="2797" y="7184"/>
                    <a:pt x="2706" y="7275"/>
                    <a:pt x="2736" y="7275"/>
                  </a:cubicBezTo>
                  <a:cubicBezTo>
                    <a:pt x="2736" y="7275"/>
                    <a:pt x="2675" y="7336"/>
                    <a:pt x="2615" y="7396"/>
                  </a:cubicBezTo>
                  <a:cubicBezTo>
                    <a:pt x="2584" y="7457"/>
                    <a:pt x="2493" y="7548"/>
                    <a:pt x="2493" y="7548"/>
                  </a:cubicBezTo>
                  <a:cubicBezTo>
                    <a:pt x="2486" y="7542"/>
                    <a:pt x="2479" y="7539"/>
                    <a:pt x="2470" y="7539"/>
                  </a:cubicBezTo>
                  <a:cubicBezTo>
                    <a:pt x="2401" y="7539"/>
                    <a:pt x="2274" y="7747"/>
                    <a:pt x="2219" y="7883"/>
                  </a:cubicBezTo>
                  <a:cubicBezTo>
                    <a:pt x="2219" y="7974"/>
                    <a:pt x="2159" y="8004"/>
                    <a:pt x="2128" y="8035"/>
                  </a:cubicBezTo>
                  <a:cubicBezTo>
                    <a:pt x="2122" y="8031"/>
                    <a:pt x="2115" y="8030"/>
                    <a:pt x="2108" y="8030"/>
                  </a:cubicBezTo>
                  <a:cubicBezTo>
                    <a:pt x="2049" y="8030"/>
                    <a:pt x="1973" y="8139"/>
                    <a:pt x="1946" y="8247"/>
                  </a:cubicBezTo>
                  <a:cubicBezTo>
                    <a:pt x="1968" y="8313"/>
                    <a:pt x="1942" y="8363"/>
                    <a:pt x="1915" y="8363"/>
                  </a:cubicBezTo>
                  <a:cubicBezTo>
                    <a:pt x="1904" y="8363"/>
                    <a:pt x="1894" y="8356"/>
                    <a:pt x="1885" y="8339"/>
                  </a:cubicBezTo>
                  <a:cubicBezTo>
                    <a:pt x="1877" y="8335"/>
                    <a:pt x="1869" y="8333"/>
                    <a:pt x="1860" y="8333"/>
                  </a:cubicBezTo>
                  <a:cubicBezTo>
                    <a:pt x="1803" y="8333"/>
                    <a:pt x="1737" y="8419"/>
                    <a:pt x="1764" y="8551"/>
                  </a:cubicBezTo>
                  <a:cubicBezTo>
                    <a:pt x="1764" y="8612"/>
                    <a:pt x="1764" y="8612"/>
                    <a:pt x="1703" y="8643"/>
                  </a:cubicBezTo>
                  <a:cubicBezTo>
                    <a:pt x="1612" y="8643"/>
                    <a:pt x="1581" y="8703"/>
                    <a:pt x="1612" y="8703"/>
                  </a:cubicBezTo>
                  <a:cubicBezTo>
                    <a:pt x="1642" y="8795"/>
                    <a:pt x="1612" y="8855"/>
                    <a:pt x="1520" y="8855"/>
                  </a:cubicBezTo>
                  <a:cubicBezTo>
                    <a:pt x="1399" y="8916"/>
                    <a:pt x="1399" y="8916"/>
                    <a:pt x="1399" y="9007"/>
                  </a:cubicBezTo>
                  <a:cubicBezTo>
                    <a:pt x="1429" y="9099"/>
                    <a:pt x="1308" y="9281"/>
                    <a:pt x="1216" y="9281"/>
                  </a:cubicBezTo>
                  <a:cubicBezTo>
                    <a:pt x="1186" y="9342"/>
                    <a:pt x="1125" y="9342"/>
                    <a:pt x="1156" y="9372"/>
                  </a:cubicBezTo>
                  <a:lnTo>
                    <a:pt x="1095" y="9402"/>
                  </a:lnTo>
                  <a:cubicBezTo>
                    <a:pt x="1064" y="9463"/>
                    <a:pt x="1034" y="9494"/>
                    <a:pt x="1034" y="9494"/>
                  </a:cubicBezTo>
                  <a:lnTo>
                    <a:pt x="1064" y="9524"/>
                  </a:lnTo>
                  <a:cubicBezTo>
                    <a:pt x="1034" y="9585"/>
                    <a:pt x="852" y="9858"/>
                    <a:pt x="639" y="10193"/>
                  </a:cubicBezTo>
                  <a:cubicBezTo>
                    <a:pt x="548" y="10314"/>
                    <a:pt x="487" y="10436"/>
                    <a:pt x="426" y="10527"/>
                  </a:cubicBezTo>
                  <a:cubicBezTo>
                    <a:pt x="396" y="10618"/>
                    <a:pt x="365" y="10679"/>
                    <a:pt x="335" y="10740"/>
                  </a:cubicBezTo>
                  <a:cubicBezTo>
                    <a:pt x="315" y="10821"/>
                    <a:pt x="308" y="10848"/>
                    <a:pt x="315" y="10848"/>
                  </a:cubicBezTo>
                  <a:cubicBezTo>
                    <a:pt x="318" y="10848"/>
                    <a:pt x="325" y="10841"/>
                    <a:pt x="335" y="10831"/>
                  </a:cubicBezTo>
                  <a:cubicBezTo>
                    <a:pt x="426" y="10831"/>
                    <a:pt x="365" y="10922"/>
                    <a:pt x="274" y="10953"/>
                  </a:cubicBezTo>
                  <a:cubicBezTo>
                    <a:pt x="244" y="11013"/>
                    <a:pt x="183" y="11135"/>
                    <a:pt x="153" y="11257"/>
                  </a:cubicBezTo>
                  <a:cubicBezTo>
                    <a:pt x="92" y="11378"/>
                    <a:pt x="92" y="11500"/>
                    <a:pt x="31" y="11500"/>
                  </a:cubicBezTo>
                  <a:lnTo>
                    <a:pt x="31" y="11561"/>
                  </a:lnTo>
                  <a:cubicBezTo>
                    <a:pt x="61" y="11621"/>
                    <a:pt x="61" y="11743"/>
                    <a:pt x="31" y="11895"/>
                  </a:cubicBezTo>
                  <a:cubicBezTo>
                    <a:pt x="31" y="12017"/>
                    <a:pt x="31" y="12168"/>
                    <a:pt x="1" y="12260"/>
                  </a:cubicBezTo>
                  <a:cubicBezTo>
                    <a:pt x="1" y="12381"/>
                    <a:pt x="1" y="12442"/>
                    <a:pt x="61" y="12564"/>
                  </a:cubicBezTo>
                  <a:cubicBezTo>
                    <a:pt x="92" y="12685"/>
                    <a:pt x="92" y="12685"/>
                    <a:pt x="61" y="12776"/>
                  </a:cubicBezTo>
                  <a:cubicBezTo>
                    <a:pt x="32" y="12776"/>
                    <a:pt x="59" y="13143"/>
                    <a:pt x="143" y="13143"/>
                  </a:cubicBezTo>
                  <a:cubicBezTo>
                    <a:pt x="146" y="13143"/>
                    <a:pt x="149" y="13142"/>
                    <a:pt x="153" y="13141"/>
                  </a:cubicBezTo>
                  <a:lnTo>
                    <a:pt x="153" y="13141"/>
                  </a:lnTo>
                  <a:lnTo>
                    <a:pt x="122" y="13202"/>
                  </a:lnTo>
                  <a:cubicBezTo>
                    <a:pt x="92" y="13293"/>
                    <a:pt x="153" y="13324"/>
                    <a:pt x="183" y="13324"/>
                  </a:cubicBezTo>
                  <a:cubicBezTo>
                    <a:pt x="194" y="13318"/>
                    <a:pt x="204" y="13316"/>
                    <a:pt x="212" y="13316"/>
                  </a:cubicBezTo>
                  <a:cubicBezTo>
                    <a:pt x="251" y="13316"/>
                    <a:pt x="258" y="13370"/>
                    <a:pt x="183" y="13445"/>
                  </a:cubicBezTo>
                  <a:cubicBezTo>
                    <a:pt x="122" y="13476"/>
                    <a:pt x="153" y="13536"/>
                    <a:pt x="183" y="13536"/>
                  </a:cubicBezTo>
                  <a:cubicBezTo>
                    <a:pt x="244" y="13567"/>
                    <a:pt x="305" y="13627"/>
                    <a:pt x="274" y="13688"/>
                  </a:cubicBezTo>
                  <a:cubicBezTo>
                    <a:pt x="299" y="13738"/>
                    <a:pt x="324" y="13788"/>
                    <a:pt x="365" y="13788"/>
                  </a:cubicBezTo>
                  <a:cubicBezTo>
                    <a:pt x="374" y="13788"/>
                    <a:pt x="385" y="13785"/>
                    <a:pt x="396" y="13779"/>
                  </a:cubicBezTo>
                  <a:cubicBezTo>
                    <a:pt x="426" y="13779"/>
                    <a:pt x="457" y="13810"/>
                    <a:pt x="487" y="13871"/>
                  </a:cubicBezTo>
                  <a:cubicBezTo>
                    <a:pt x="474" y="13883"/>
                    <a:pt x="467" y="13891"/>
                    <a:pt x="458" y="13891"/>
                  </a:cubicBezTo>
                  <a:cubicBezTo>
                    <a:pt x="446" y="13891"/>
                    <a:pt x="431" y="13876"/>
                    <a:pt x="396" y="13840"/>
                  </a:cubicBezTo>
                  <a:cubicBezTo>
                    <a:pt x="389" y="13833"/>
                    <a:pt x="385" y="13829"/>
                    <a:pt x="384" y="13829"/>
                  </a:cubicBezTo>
                  <a:lnTo>
                    <a:pt x="384" y="13829"/>
                  </a:lnTo>
                  <a:cubicBezTo>
                    <a:pt x="381" y="13829"/>
                    <a:pt x="410" y="13869"/>
                    <a:pt x="457" y="13962"/>
                  </a:cubicBezTo>
                  <a:cubicBezTo>
                    <a:pt x="487" y="14023"/>
                    <a:pt x="517" y="14144"/>
                    <a:pt x="487" y="14175"/>
                  </a:cubicBezTo>
                  <a:cubicBezTo>
                    <a:pt x="468" y="14213"/>
                    <a:pt x="485" y="14251"/>
                    <a:pt x="508" y="14251"/>
                  </a:cubicBezTo>
                  <a:cubicBezTo>
                    <a:pt x="521" y="14251"/>
                    <a:pt x="537" y="14239"/>
                    <a:pt x="548" y="14205"/>
                  </a:cubicBezTo>
                  <a:cubicBezTo>
                    <a:pt x="570" y="14194"/>
                    <a:pt x="584" y="14187"/>
                    <a:pt x="596" y="14187"/>
                  </a:cubicBezTo>
                  <a:cubicBezTo>
                    <a:pt x="617" y="14187"/>
                    <a:pt x="631" y="14208"/>
                    <a:pt x="669" y="14266"/>
                  </a:cubicBezTo>
                  <a:cubicBezTo>
                    <a:pt x="700" y="14327"/>
                    <a:pt x="730" y="14387"/>
                    <a:pt x="700" y="14418"/>
                  </a:cubicBezTo>
                  <a:cubicBezTo>
                    <a:pt x="669" y="14418"/>
                    <a:pt x="669" y="14418"/>
                    <a:pt x="760" y="14539"/>
                  </a:cubicBezTo>
                  <a:cubicBezTo>
                    <a:pt x="882" y="14691"/>
                    <a:pt x="1095" y="14752"/>
                    <a:pt x="1186" y="14752"/>
                  </a:cubicBezTo>
                  <a:cubicBezTo>
                    <a:pt x="1200" y="14725"/>
                    <a:pt x="1207" y="14710"/>
                    <a:pt x="1211" y="14710"/>
                  </a:cubicBezTo>
                  <a:cubicBezTo>
                    <a:pt x="1216" y="14710"/>
                    <a:pt x="1216" y="14732"/>
                    <a:pt x="1216" y="14783"/>
                  </a:cubicBezTo>
                  <a:cubicBezTo>
                    <a:pt x="1186" y="14813"/>
                    <a:pt x="1247" y="14874"/>
                    <a:pt x="1277" y="14904"/>
                  </a:cubicBezTo>
                  <a:cubicBezTo>
                    <a:pt x="1284" y="14898"/>
                    <a:pt x="1290" y="14895"/>
                    <a:pt x="1296" y="14895"/>
                  </a:cubicBezTo>
                  <a:cubicBezTo>
                    <a:pt x="1311" y="14895"/>
                    <a:pt x="1320" y="14913"/>
                    <a:pt x="1304" y="14913"/>
                  </a:cubicBezTo>
                  <a:cubicBezTo>
                    <a:pt x="1299" y="14913"/>
                    <a:pt x="1290" y="14911"/>
                    <a:pt x="1277" y="14904"/>
                  </a:cubicBezTo>
                  <a:cubicBezTo>
                    <a:pt x="1271" y="14910"/>
                    <a:pt x="1266" y="14912"/>
                    <a:pt x="1260" y="14912"/>
                  </a:cubicBezTo>
                  <a:cubicBezTo>
                    <a:pt x="1234" y="14912"/>
                    <a:pt x="1205" y="14868"/>
                    <a:pt x="1156" y="14843"/>
                  </a:cubicBezTo>
                  <a:lnTo>
                    <a:pt x="1125" y="14874"/>
                  </a:lnTo>
                  <a:cubicBezTo>
                    <a:pt x="1125" y="14965"/>
                    <a:pt x="1186" y="14995"/>
                    <a:pt x="1277" y="14995"/>
                  </a:cubicBezTo>
                  <a:cubicBezTo>
                    <a:pt x="1338" y="15026"/>
                    <a:pt x="1338" y="15026"/>
                    <a:pt x="1368" y="15086"/>
                  </a:cubicBezTo>
                  <a:cubicBezTo>
                    <a:pt x="1395" y="15139"/>
                    <a:pt x="1421" y="15214"/>
                    <a:pt x="1428" y="15214"/>
                  </a:cubicBezTo>
                  <a:cubicBezTo>
                    <a:pt x="1429" y="15214"/>
                    <a:pt x="1429" y="15212"/>
                    <a:pt x="1429" y="15208"/>
                  </a:cubicBezTo>
                  <a:cubicBezTo>
                    <a:pt x="1429" y="15208"/>
                    <a:pt x="1551" y="15269"/>
                    <a:pt x="1581" y="15330"/>
                  </a:cubicBezTo>
                  <a:cubicBezTo>
                    <a:pt x="1650" y="15398"/>
                    <a:pt x="1701" y="15432"/>
                    <a:pt x="1735" y="15432"/>
                  </a:cubicBezTo>
                  <a:cubicBezTo>
                    <a:pt x="1746" y="15432"/>
                    <a:pt x="1756" y="15428"/>
                    <a:pt x="1764" y="15421"/>
                  </a:cubicBezTo>
                  <a:cubicBezTo>
                    <a:pt x="1764" y="15412"/>
                    <a:pt x="1769" y="15408"/>
                    <a:pt x="1778" y="15408"/>
                  </a:cubicBezTo>
                  <a:cubicBezTo>
                    <a:pt x="1799" y="15408"/>
                    <a:pt x="1842" y="15430"/>
                    <a:pt x="1885" y="15451"/>
                  </a:cubicBezTo>
                  <a:cubicBezTo>
                    <a:pt x="1928" y="15473"/>
                    <a:pt x="1956" y="15494"/>
                    <a:pt x="1979" y="15494"/>
                  </a:cubicBezTo>
                  <a:cubicBezTo>
                    <a:pt x="1989" y="15494"/>
                    <a:pt x="1998" y="15491"/>
                    <a:pt x="2007" y="15482"/>
                  </a:cubicBezTo>
                  <a:cubicBezTo>
                    <a:pt x="2019" y="15469"/>
                    <a:pt x="2037" y="15462"/>
                    <a:pt x="2062" y="15462"/>
                  </a:cubicBezTo>
                  <a:cubicBezTo>
                    <a:pt x="2093" y="15462"/>
                    <a:pt x="2135" y="15473"/>
                    <a:pt x="2191" y="15499"/>
                  </a:cubicBezTo>
                  <a:lnTo>
                    <a:pt x="2191" y="15499"/>
                  </a:lnTo>
                  <a:cubicBezTo>
                    <a:pt x="2191" y="15499"/>
                    <a:pt x="2191" y="15498"/>
                    <a:pt x="2190" y="15498"/>
                  </a:cubicBezTo>
                  <a:cubicBezTo>
                    <a:pt x="2172" y="15498"/>
                    <a:pt x="2159" y="15512"/>
                    <a:pt x="2159" y="15512"/>
                  </a:cubicBezTo>
                  <a:cubicBezTo>
                    <a:pt x="2159" y="15512"/>
                    <a:pt x="2159" y="15542"/>
                    <a:pt x="2189" y="15573"/>
                  </a:cubicBezTo>
                  <a:lnTo>
                    <a:pt x="2250" y="15603"/>
                  </a:lnTo>
                  <a:cubicBezTo>
                    <a:pt x="2280" y="15573"/>
                    <a:pt x="2219" y="15512"/>
                    <a:pt x="2219" y="15512"/>
                  </a:cubicBezTo>
                  <a:cubicBezTo>
                    <a:pt x="2341" y="15512"/>
                    <a:pt x="2341" y="15512"/>
                    <a:pt x="2371" y="15603"/>
                  </a:cubicBezTo>
                  <a:cubicBezTo>
                    <a:pt x="2341" y="15664"/>
                    <a:pt x="2402" y="15664"/>
                    <a:pt x="2463" y="15694"/>
                  </a:cubicBezTo>
                  <a:cubicBezTo>
                    <a:pt x="2463" y="15694"/>
                    <a:pt x="2523" y="15725"/>
                    <a:pt x="2554" y="15755"/>
                  </a:cubicBezTo>
                  <a:cubicBezTo>
                    <a:pt x="2580" y="15781"/>
                    <a:pt x="2594" y="15790"/>
                    <a:pt x="2605" y="15790"/>
                  </a:cubicBezTo>
                  <a:cubicBezTo>
                    <a:pt x="2620" y="15790"/>
                    <a:pt x="2627" y="15773"/>
                    <a:pt x="2645" y="15755"/>
                  </a:cubicBezTo>
                  <a:lnTo>
                    <a:pt x="2675" y="15694"/>
                  </a:lnTo>
                  <a:cubicBezTo>
                    <a:pt x="2706" y="15694"/>
                    <a:pt x="2767" y="15786"/>
                    <a:pt x="2736" y="15816"/>
                  </a:cubicBezTo>
                  <a:cubicBezTo>
                    <a:pt x="2770" y="15866"/>
                    <a:pt x="2785" y="15889"/>
                    <a:pt x="2791" y="15889"/>
                  </a:cubicBezTo>
                  <a:cubicBezTo>
                    <a:pt x="2797" y="15889"/>
                    <a:pt x="2797" y="15874"/>
                    <a:pt x="2797" y="15846"/>
                  </a:cubicBezTo>
                  <a:cubicBezTo>
                    <a:pt x="2815" y="15829"/>
                    <a:pt x="2842" y="15811"/>
                    <a:pt x="2886" y="15811"/>
                  </a:cubicBezTo>
                  <a:cubicBezTo>
                    <a:pt x="2918" y="15811"/>
                    <a:pt x="2958" y="15821"/>
                    <a:pt x="3010" y="15846"/>
                  </a:cubicBezTo>
                  <a:cubicBezTo>
                    <a:pt x="3131" y="15877"/>
                    <a:pt x="3253" y="15907"/>
                    <a:pt x="3253" y="15938"/>
                  </a:cubicBezTo>
                  <a:cubicBezTo>
                    <a:pt x="3263" y="15948"/>
                    <a:pt x="3280" y="15951"/>
                    <a:pt x="3298" y="15951"/>
                  </a:cubicBezTo>
                  <a:cubicBezTo>
                    <a:pt x="3334" y="15951"/>
                    <a:pt x="3375" y="15938"/>
                    <a:pt x="3375" y="15938"/>
                  </a:cubicBezTo>
                  <a:cubicBezTo>
                    <a:pt x="3400" y="15925"/>
                    <a:pt x="3425" y="15918"/>
                    <a:pt x="3459" y="15918"/>
                  </a:cubicBezTo>
                  <a:cubicBezTo>
                    <a:pt x="3507" y="15918"/>
                    <a:pt x="3572" y="15932"/>
                    <a:pt x="3678" y="15968"/>
                  </a:cubicBezTo>
                  <a:cubicBezTo>
                    <a:pt x="3816" y="16009"/>
                    <a:pt x="3891" y="16025"/>
                    <a:pt x="3932" y="16025"/>
                  </a:cubicBezTo>
                  <a:cubicBezTo>
                    <a:pt x="3982" y="16025"/>
                    <a:pt x="3982" y="16001"/>
                    <a:pt x="3982" y="15968"/>
                  </a:cubicBezTo>
                  <a:cubicBezTo>
                    <a:pt x="3982" y="15950"/>
                    <a:pt x="3982" y="15933"/>
                    <a:pt x="3994" y="15933"/>
                  </a:cubicBezTo>
                  <a:cubicBezTo>
                    <a:pt x="4003" y="15933"/>
                    <a:pt x="4018" y="15942"/>
                    <a:pt x="4043" y="15968"/>
                  </a:cubicBezTo>
                  <a:cubicBezTo>
                    <a:pt x="4060" y="15976"/>
                    <a:pt x="4076" y="15980"/>
                    <a:pt x="4093" y="15980"/>
                  </a:cubicBezTo>
                  <a:cubicBezTo>
                    <a:pt x="4141" y="15980"/>
                    <a:pt x="4197" y="15952"/>
                    <a:pt x="4286" y="15907"/>
                  </a:cubicBezTo>
                  <a:cubicBezTo>
                    <a:pt x="4347" y="15846"/>
                    <a:pt x="4347" y="15786"/>
                    <a:pt x="4347" y="15755"/>
                  </a:cubicBezTo>
                  <a:cubicBezTo>
                    <a:pt x="4317" y="15694"/>
                    <a:pt x="4317" y="15694"/>
                    <a:pt x="4438" y="15694"/>
                  </a:cubicBezTo>
                  <a:cubicBezTo>
                    <a:pt x="4499" y="15694"/>
                    <a:pt x="4560" y="15725"/>
                    <a:pt x="4590" y="15755"/>
                  </a:cubicBezTo>
                  <a:cubicBezTo>
                    <a:pt x="4590" y="15786"/>
                    <a:pt x="4530" y="15786"/>
                    <a:pt x="4530" y="15786"/>
                  </a:cubicBezTo>
                  <a:lnTo>
                    <a:pt x="4469" y="15816"/>
                  </a:lnTo>
                  <a:cubicBezTo>
                    <a:pt x="4469" y="15837"/>
                    <a:pt x="4469" y="15859"/>
                    <a:pt x="4512" y="15859"/>
                  </a:cubicBezTo>
                  <a:cubicBezTo>
                    <a:pt x="4530" y="15859"/>
                    <a:pt x="4555" y="15855"/>
                    <a:pt x="4590" y="15846"/>
                  </a:cubicBezTo>
                  <a:cubicBezTo>
                    <a:pt x="4628" y="15859"/>
                    <a:pt x="4661" y="15866"/>
                    <a:pt x="4684" y="15866"/>
                  </a:cubicBezTo>
                  <a:cubicBezTo>
                    <a:pt x="4716" y="15866"/>
                    <a:pt x="4730" y="15852"/>
                    <a:pt x="4712" y="15816"/>
                  </a:cubicBezTo>
                  <a:lnTo>
                    <a:pt x="4712" y="15816"/>
                  </a:lnTo>
                  <a:cubicBezTo>
                    <a:pt x="4736" y="15824"/>
                    <a:pt x="4763" y="15828"/>
                    <a:pt x="4791" y="15828"/>
                  </a:cubicBezTo>
                  <a:cubicBezTo>
                    <a:pt x="4868" y="15828"/>
                    <a:pt x="4957" y="15800"/>
                    <a:pt x="5046" y="15755"/>
                  </a:cubicBezTo>
                  <a:cubicBezTo>
                    <a:pt x="5151" y="15729"/>
                    <a:pt x="5300" y="15658"/>
                    <a:pt x="5379" y="15658"/>
                  </a:cubicBezTo>
                  <a:cubicBezTo>
                    <a:pt x="5392" y="15658"/>
                    <a:pt x="5403" y="15660"/>
                    <a:pt x="5411" y="15664"/>
                  </a:cubicBezTo>
                  <a:cubicBezTo>
                    <a:pt x="5533" y="15603"/>
                    <a:pt x="5593" y="15573"/>
                    <a:pt x="5563" y="15542"/>
                  </a:cubicBezTo>
                  <a:cubicBezTo>
                    <a:pt x="5541" y="15498"/>
                    <a:pt x="5567" y="15470"/>
                    <a:pt x="5583" y="15470"/>
                  </a:cubicBezTo>
                  <a:cubicBezTo>
                    <a:pt x="5589" y="15470"/>
                    <a:pt x="5593" y="15473"/>
                    <a:pt x="5593" y="15482"/>
                  </a:cubicBezTo>
                  <a:cubicBezTo>
                    <a:pt x="5654" y="15482"/>
                    <a:pt x="5867" y="15390"/>
                    <a:pt x="6049" y="15269"/>
                  </a:cubicBezTo>
                  <a:cubicBezTo>
                    <a:pt x="6232" y="15117"/>
                    <a:pt x="6384" y="14965"/>
                    <a:pt x="6384" y="14904"/>
                  </a:cubicBezTo>
                  <a:lnTo>
                    <a:pt x="6444" y="14813"/>
                  </a:lnTo>
                  <a:cubicBezTo>
                    <a:pt x="6566" y="14752"/>
                    <a:pt x="6809" y="14479"/>
                    <a:pt x="6809" y="14387"/>
                  </a:cubicBezTo>
                  <a:cubicBezTo>
                    <a:pt x="6809" y="14387"/>
                    <a:pt x="6840" y="14357"/>
                    <a:pt x="6931" y="14235"/>
                  </a:cubicBezTo>
                  <a:cubicBezTo>
                    <a:pt x="7022" y="14175"/>
                    <a:pt x="7052" y="14114"/>
                    <a:pt x="7052" y="14053"/>
                  </a:cubicBezTo>
                  <a:cubicBezTo>
                    <a:pt x="7052" y="14009"/>
                    <a:pt x="7036" y="13980"/>
                    <a:pt x="7039" y="13980"/>
                  </a:cubicBezTo>
                  <a:cubicBezTo>
                    <a:pt x="7040" y="13980"/>
                    <a:pt x="7044" y="13984"/>
                    <a:pt x="7052" y="13992"/>
                  </a:cubicBezTo>
                  <a:cubicBezTo>
                    <a:pt x="7083" y="13992"/>
                    <a:pt x="7144" y="13901"/>
                    <a:pt x="7265" y="13719"/>
                  </a:cubicBezTo>
                  <a:cubicBezTo>
                    <a:pt x="7387" y="13567"/>
                    <a:pt x="7387" y="13567"/>
                    <a:pt x="7326" y="13567"/>
                  </a:cubicBezTo>
                  <a:cubicBezTo>
                    <a:pt x="7391" y="13437"/>
                    <a:pt x="7425" y="13400"/>
                    <a:pt x="7450" y="13400"/>
                  </a:cubicBezTo>
                  <a:cubicBezTo>
                    <a:pt x="7460" y="13400"/>
                    <a:pt x="7469" y="13406"/>
                    <a:pt x="7478" y="13415"/>
                  </a:cubicBezTo>
                  <a:cubicBezTo>
                    <a:pt x="7487" y="13441"/>
                    <a:pt x="7498" y="13452"/>
                    <a:pt x="7508" y="13452"/>
                  </a:cubicBezTo>
                  <a:cubicBezTo>
                    <a:pt x="7533" y="13452"/>
                    <a:pt x="7552" y="13380"/>
                    <a:pt x="7508" y="13293"/>
                  </a:cubicBezTo>
                  <a:cubicBezTo>
                    <a:pt x="7478" y="13232"/>
                    <a:pt x="7539" y="13141"/>
                    <a:pt x="7569" y="13141"/>
                  </a:cubicBezTo>
                  <a:cubicBezTo>
                    <a:pt x="7600" y="13172"/>
                    <a:pt x="7569" y="13202"/>
                    <a:pt x="7539" y="13263"/>
                  </a:cubicBezTo>
                  <a:cubicBezTo>
                    <a:pt x="7539" y="13263"/>
                    <a:pt x="7569" y="13293"/>
                    <a:pt x="7600" y="13293"/>
                  </a:cubicBezTo>
                  <a:cubicBezTo>
                    <a:pt x="7630" y="13263"/>
                    <a:pt x="7630" y="13263"/>
                    <a:pt x="7630" y="13202"/>
                  </a:cubicBezTo>
                  <a:cubicBezTo>
                    <a:pt x="7630" y="13202"/>
                    <a:pt x="7660" y="13141"/>
                    <a:pt x="7660" y="13080"/>
                  </a:cubicBezTo>
                  <a:cubicBezTo>
                    <a:pt x="7660" y="13036"/>
                    <a:pt x="7644" y="13008"/>
                    <a:pt x="7611" y="13008"/>
                  </a:cubicBezTo>
                  <a:cubicBezTo>
                    <a:pt x="7600" y="13008"/>
                    <a:pt x="7585" y="13011"/>
                    <a:pt x="7569" y="13020"/>
                  </a:cubicBezTo>
                  <a:cubicBezTo>
                    <a:pt x="7558" y="13025"/>
                    <a:pt x="7549" y="13028"/>
                    <a:pt x="7544" y="13028"/>
                  </a:cubicBezTo>
                  <a:cubicBezTo>
                    <a:pt x="7520" y="13028"/>
                    <a:pt x="7545" y="12983"/>
                    <a:pt x="7569" y="12959"/>
                  </a:cubicBezTo>
                  <a:cubicBezTo>
                    <a:pt x="7615" y="12928"/>
                    <a:pt x="7645" y="12913"/>
                    <a:pt x="7664" y="12913"/>
                  </a:cubicBezTo>
                  <a:cubicBezTo>
                    <a:pt x="7683" y="12913"/>
                    <a:pt x="7691" y="12928"/>
                    <a:pt x="7691" y="12959"/>
                  </a:cubicBezTo>
                  <a:cubicBezTo>
                    <a:pt x="7660" y="13020"/>
                    <a:pt x="7691" y="13050"/>
                    <a:pt x="7721" y="13050"/>
                  </a:cubicBezTo>
                  <a:cubicBezTo>
                    <a:pt x="7723" y="13052"/>
                    <a:pt x="7724" y="13052"/>
                    <a:pt x="7726" y="13052"/>
                  </a:cubicBezTo>
                  <a:cubicBezTo>
                    <a:pt x="7761" y="13052"/>
                    <a:pt x="7843" y="12804"/>
                    <a:pt x="7843" y="12746"/>
                  </a:cubicBezTo>
                  <a:lnTo>
                    <a:pt x="7873" y="12746"/>
                  </a:lnTo>
                  <a:cubicBezTo>
                    <a:pt x="7877" y="12750"/>
                    <a:pt x="7882" y="12752"/>
                    <a:pt x="7887" y="12752"/>
                  </a:cubicBezTo>
                  <a:cubicBezTo>
                    <a:pt x="7920" y="12752"/>
                    <a:pt x="7972" y="12673"/>
                    <a:pt x="8025" y="12594"/>
                  </a:cubicBezTo>
                  <a:cubicBezTo>
                    <a:pt x="8086" y="12533"/>
                    <a:pt x="8116" y="12472"/>
                    <a:pt x="8086" y="12442"/>
                  </a:cubicBezTo>
                  <a:cubicBezTo>
                    <a:pt x="8055" y="12442"/>
                    <a:pt x="8025" y="12412"/>
                    <a:pt x="8055" y="12381"/>
                  </a:cubicBezTo>
                  <a:lnTo>
                    <a:pt x="8055" y="12381"/>
                  </a:lnTo>
                  <a:cubicBezTo>
                    <a:pt x="8047" y="12390"/>
                    <a:pt x="8038" y="12394"/>
                    <a:pt x="8029" y="12394"/>
                  </a:cubicBezTo>
                  <a:cubicBezTo>
                    <a:pt x="8007" y="12394"/>
                    <a:pt x="7986" y="12372"/>
                    <a:pt x="7964" y="12351"/>
                  </a:cubicBezTo>
                  <a:cubicBezTo>
                    <a:pt x="7964" y="12351"/>
                    <a:pt x="8086" y="12290"/>
                    <a:pt x="8147" y="12290"/>
                  </a:cubicBezTo>
                  <a:cubicBezTo>
                    <a:pt x="8268" y="12229"/>
                    <a:pt x="8359" y="12168"/>
                    <a:pt x="8511" y="12017"/>
                  </a:cubicBezTo>
                  <a:cubicBezTo>
                    <a:pt x="8572" y="11925"/>
                    <a:pt x="8663" y="11804"/>
                    <a:pt x="8724" y="11804"/>
                  </a:cubicBezTo>
                  <a:cubicBezTo>
                    <a:pt x="8815" y="11713"/>
                    <a:pt x="8846" y="11682"/>
                    <a:pt x="8815" y="11652"/>
                  </a:cubicBezTo>
                  <a:lnTo>
                    <a:pt x="8876" y="11561"/>
                  </a:lnTo>
                  <a:cubicBezTo>
                    <a:pt x="8967" y="11561"/>
                    <a:pt x="9028" y="11469"/>
                    <a:pt x="8998" y="11439"/>
                  </a:cubicBezTo>
                  <a:cubicBezTo>
                    <a:pt x="8998" y="11378"/>
                    <a:pt x="9059" y="11378"/>
                    <a:pt x="9119" y="11348"/>
                  </a:cubicBezTo>
                  <a:cubicBezTo>
                    <a:pt x="9241" y="11317"/>
                    <a:pt x="9241" y="11317"/>
                    <a:pt x="9119" y="11257"/>
                  </a:cubicBezTo>
                  <a:cubicBezTo>
                    <a:pt x="9089" y="11257"/>
                    <a:pt x="8998" y="11287"/>
                    <a:pt x="8967" y="11348"/>
                  </a:cubicBezTo>
                  <a:lnTo>
                    <a:pt x="8846" y="11469"/>
                  </a:lnTo>
                  <a:lnTo>
                    <a:pt x="8846" y="11469"/>
                  </a:lnTo>
                  <a:lnTo>
                    <a:pt x="8937" y="11317"/>
                  </a:lnTo>
                  <a:cubicBezTo>
                    <a:pt x="8967" y="11287"/>
                    <a:pt x="9028" y="11165"/>
                    <a:pt x="8998" y="11135"/>
                  </a:cubicBezTo>
                  <a:cubicBezTo>
                    <a:pt x="8998" y="11135"/>
                    <a:pt x="8967" y="11105"/>
                    <a:pt x="8998" y="11074"/>
                  </a:cubicBezTo>
                  <a:cubicBezTo>
                    <a:pt x="8998" y="11074"/>
                    <a:pt x="9028" y="11105"/>
                    <a:pt x="9059" y="11135"/>
                  </a:cubicBezTo>
                  <a:cubicBezTo>
                    <a:pt x="9059" y="11196"/>
                    <a:pt x="9059" y="11226"/>
                    <a:pt x="9089" y="11226"/>
                  </a:cubicBezTo>
                  <a:cubicBezTo>
                    <a:pt x="9101" y="11230"/>
                    <a:pt x="9115" y="11232"/>
                    <a:pt x="9129" y="11232"/>
                  </a:cubicBezTo>
                  <a:cubicBezTo>
                    <a:pt x="9218" y="11232"/>
                    <a:pt x="9324" y="11157"/>
                    <a:pt x="9271" y="11105"/>
                  </a:cubicBezTo>
                  <a:cubicBezTo>
                    <a:pt x="9302" y="11074"/>
                    <a:pt x="9302" y="11074"/>
                    <a:pt x="9393" y="11074"/>
                  </a:cubicBezTo>
                  <a:cubicBezTo>
                    <a:pt x="9393" y="11074"/>
                    <a:pt x="9454" y="11044"/>
                    <a:pt x="9423" y="10953"/>
                  </a:cubicBezTo>
                  <a:cubicBezTo>
                    <a:pt x="9423" y="10884"/>
                    <a:pt x="9440" y="10850"/>
                    <a:pt x="9487" y="10850"/>
                  </a:cubicBezTo>
                  <a:cubicBezTo>
                    <a:pt x="9503" y="10850"/>
                    <a:pt x="9522" y="10854"/>
                    <a:pt x="9545" y="10861"/>
                  </a:cubicBezTo>
                  <a:cubicBezTo>
                    <a:pt x="9666" y="10831"/>
                    <a:pt x="9818" y="10679"/>
                    <a:pt x="9818" y="10649"/>
                  </a:cubicBezTo>
                  <a:cubicBezTo>
                    <a:pt x="9758" y="10588"/>
                    <a:pt x="9879" y="10497"/>
                    <a:pt x="9940" y="10497"/>
                  </a:cubicBezTo>
                  <a:cubicBezTo>
                    <a:pt x="10001" y="10466"/>
                    <a:pt x="10062" y="10436"/>
                    <a:pt x="10062" y="10375"/>
                  </a:cubicBezTo>
                  <a:cubicBezTo>
                    <a:pt x="10074" y="10388"/>
                    <a:pt x="10092" y="10395"/>
                    <a:pt x="10111" y="10395"/>
                  </a:cubicBezTo>
                  <a:cubicBezTo>
                    <a:pt x="10137" y="10395"/>
                    <a:pt x="10165" y="10380"/>
                    <a:pt x="10183" y="10345"/>
                  </a:cubicBezTo>
                  <a:cubicBezTo>
                    <a:pt x="10183" y="10345"/>
                    <a:pt x="10214" y="10314"/>
                    <a:pt x="10153" y="10314"/>
                  </a:cubicBezTo>
                  <a:cubicBezTo>
                    <a:pt x="10153" y="10314"/>
                    <a:pt x="10183" y="10254"/>
                    <a:pt x="10183" y="10193"/>
                  </a:cubicBezTo>
                  <a:lnTo>
                    <a:pt x="10183" y="10193"/>
                  </a:lnTo>
                  <a:cubicBezTo>
                    <a:pt x="10174" y="10202"/>
                    <a:pt x="10165" y="10205"/>
                    <a:pt x="10156" y="10205"/>
                  </a:cubicBezTo>
                  <a:cubicBezTo>
                    <a:pt x="10135" y="10205"/>
                    <a:pt x="10113" y="10184"/>
                    <a:pt x="10092" y="10162"/>
                  </a:cubicBezTo>
                  <a:cubicBezTo>
                    <a:pt x="10092" y="10132"/>
                    <a:pt x="10274" y="10041"/>
                    <a:pt x="10426" y="10041"/>
                  </a:cubicBezTo>
                  <a:lnTo>
                    <a:pt x="10548" y="10041"/>
                  </a:lnTo>
                  <a:cubicBezTo>
                    <a:pt x="10517" y="10010"/>
                    <a:pt x="10517" y="9980"/>
                    <a:pt x="10517" y="9980"/>
                  </a:cubicBezTo>
                  <a:cubicBezTo>
                    <a:pt x="10539" y="9959"/>
                    <a:pt x="10560" y="9937"/>
                    <a:pt x="10582" y="9937"/>
                  </a:cubicBezTo>
                  <a:cubicBezTo>
                    <a:pt x="10591" y="9937"/>
                    <a:pt x="10600" y="9941"/>
                    <a:pt x="10609" y="9950"/>
                  </a:cubicBezTo>
                  <a:cubicBezTo>
                    <a:pt x="10624" y="9965"/>
                    <a:pt x="10631" y="9972"/>
                    <a:pt x="10639" y="9972"/>
                  </a:cubicBezTo>
                  <a:cubicBezTo>
                    <a:pt x="10647" y="9972"/>
                    <a:pt x="10654" y="9965"/>
                    <a:pt x="10669" y="9950"/>
                  </a:cubicBezTo>
                  <a:cubicBezTo>
                    <a:pt x="10669" y="9950"/>
                    <a:pt x="10730" y="9919"/>
                    <a:pt x="10700" y="9889"/>
                  </a:cubicBezTo>
                  <a:cubicBezTo>
                    <a:pt x="10669" y="9828"/>
                    <a:pt x="10669" y="9828"/>
                    <a:pt x="10730" y="9828"/>
                  </a:cubicBezTo>
                  <a:cubicBezTo>
                    <a:pt x="10745" y="9836"/>
                    <a:pt x="10761" y="9839"/>
                    <a:pt x="10775" y="9839"/>
                  </a:cubicBezTo>
                  <a:cubicBezTo>
                    <a:pt x="10818" y="9839"/>
                    <a:pt x="10852" y="9805"/>
                    <a:pt x="10852" y="9737"/>
                  </a:cubicBezTo>
                  <a:cubicBezTo>
                    <a:pt x="10834" y="9701"/>
                    <a:pt x="10827" y="9686"/>
                    <a:pt x="10842" y="9686"/>
                  </a:cubicBezTo>
                  <a:cubicBezTo>
                    <a:pt x="10853" y="9686"/>
                    <a:pt x="10875" y="9694"/>
                    <a:pt x="10913" y="9706"/>
                  </a:cubicBezTo>
                  <a:cubicBezTo>
                    <a:pt x="10913" y="9722"/>
                    <a:pt x="10928" y="9729"/>
                    <a:pt x="10951" y="9729"/>
                  </a:cubicBezTo>
                  <a:cubicBezTo>
                    <a:pt x="10973" y="9729"/>
                    <a:pt x="11004" y="9722"/>
                    <a:pt x="11034" y="9706"/>
                  </a:cubicBezTo>
                  <a:lnTo>
                    <a:pt x="11004" y="9676"/>
                  </a:lnTo>
                  <a:cubicBezTo>
                    <a:pt x="10973" y="9615"/>
                    <a:pt x="11004" y="9585"/>
                    <a:pt x="11065" y="9585"/>
                  </a:cubicBezTo>
                  <a:cubicBezTo>
                    <a:pt x="11072" y="9592"/>
                    <a:pt x="11082" y="9596"/>
                    <a:pt x="11093" y="9596"/>
                  </a:cubicBezTo>
                  <a:cubicBezTo>
                    <a:pt x="11125" y="9596"/>
                    <a:pt x="11171" y="9562"/>
                    <a:pt x="11217" y="9494"/>
                  </a:cubicBezTo>
                  <a:cubicBezTo>
                    <a:pt x="11283" y="9449"/>
                    <a:pt x="11318" y="9421"/>
                    <a:pt x="11343" y="9421"/>
                  </a:cubicBezTo>
                  <a:cubicBezTo>
                    <a:pt x="11352" y="9421"/>
                    <a:pt x="11360" y="9425"/>
                    <a:pt x="11369" y="9433"/>
                  </a:cubicBezTo>
                  <a:cubicBezTo>
                    <a:pt x="11382" y="9460"/>
                    <a:pt x="11390" y="9475"/>
                    <a:pt x="11394" y="9475"/>
                  </a:cubicBezTo>
                  <a:cubicBezTo>
                    <a:pt x="11399" y="9475"/>
                    <a:pt x="11399" y="9453"/>
                    <a:pt x="11399" y="9402"/>
                  </a:cubicBezTo>
                  <a:cubicBezTo>
                    <a:pt x="11429" y="9342"/>
                    <a:pt x="11429" y="9342"/>
                    <a:pt x="11551" y="9311"/>
                  </a:cubicBezTo>
                  <a:cubicBezTo>
                    <a:pt x="11612" y="9311"/>
                    <a:pt x="11612" y="9311"/>
                    <a:pt x="11642" y="9251"/>
                  </a:cubicBezTo>
                  <a:cubicBezTo>
                    <a:pt x="11620" y="9206"/>
                    <a:pt x="11598" y="9178"/>
                    <a:pt x="11575" y="9178"/>
                  </a:cubicBezTo>
                  <a:cubicBezTo>
                    <a:pt x="11567" y="9178"/>
                    <a:pt x="11559" y="9182"/>
                    <a:pt x="11551" y="9190"/>
                  </a:cubicBezTo>
                  <a:cubicBezTo>
                    <a:pt x="11521" y="9205"/>
                    <a:pt x="11505" y="9213"/>
                    <a:pt x="11494" y="9213"/>
                  </a:cubicBezTo>
                  <a:cubicBezTo>
                    <a:pt x="11483" y="9213"/>
                    <a:pt x="11475" y="9205"/>
                    <a:pt x="11460" y="9190"/>
                  </a:cubicBezTo>
                  <a:cubicBezTo>
                    <a:pt x="11460" y="9190"/>
                    <a:pt x="11521" y="9159"/>
                    <a:pt x="11581" y="9129"/>
                  </a:cubicBezTo>
                  <a:cubicBezTo>
                    <a:pt x="11612" y="9099"/>
                    <a:pt x="11673" y="9068"/>
                    <a:pt x="11733" y="9007"/>
                  </a:cubicBezTo>
                  <a:cubicBezTo>
                    <a:pt x="11733" y="8926"/>
                    <a:pt x="11720" y="8872"/>
                    <a:pt x="11693" y="8872"/>
                  </a:cubicBezTo>
                  <a:cubicBezTo>
                    <a:pt x="11679" y="8872"/>
                    <a:pt x="11662" y="8886"/>
                    <a:pt x="11642" y="8916"/>
                  </a:cubicBezTo>
                  <a:lnTo>
                    <a:pt x="11551" y="8916"/>
                  </a:lnTo>
                  <a:cubicBezTo>
                    <a:pt x="11538" y="8878"/>
                    <a:pt x="11515" y="8861"/>
                    <a:pt x="11494" y="8861"/>
                  </a:cubicBezTo>
                  <a:cubicBezTo>
                    <a:pt x="11465" y="8861"/>
                    <a:pt x="11442" y="8894"/>
                    <a:pt x="11460" y="8947"/>
                  </a:cubicBezTo>
                  <a:cubicBezTo>
                    <a:pt x="11500" y="9028"/>
                    <a:pt x="11514" y="9055"/>
                    <a:pt x="11491" y="9055"/>
                  </a:cubicBezTo>
                  <a:cubicBezTo>
                    <a:pt x="11480" y="9055"/>
                    <a:pt x="11460" y="9048"/>
                    <a:pt x="11429" y="9038"/>
                  </a:cubicBezTo>
                  <a:cubicBezTo>
                    <a:pt x="11414" y="8992"/>
                    <a:pt x="11399" y="8977"/>
                    <a:pt x="11380" y="8977"/>
                  </a:cubicBezTo>
                  <a:cubicBezTo>
                    <a:pt x="11361" y="8977"/>
                    <a:pt x="11338" y="8992"/>
                    <a:pt x="11308" y="9007"/>
                  </a:cubicBezTo>
                  <a:cubicBezTo>
                    <a:pt x="11277" y="9023"/>
                    <a:pt x="11262" y="9030"/>
                    <a:pt x="11255" y="9030"/>
                  </a:cubicBezTo>
                  <a:cubicBezTo>
                    <a:pt x="11247" y="9030"/>
                    <a:pt x="11247" y="9023"/>
                    <a:pt x="11247" y="9007"/>
                  </a:cubicBezTo>
                  <a:cubicBezTo>
                    <a:pt x="11232" y="8992"/>
                    <a:pt x="11209" y="8985"/>
                    <a:pt x="11182" y="8985"/>
                  </a:cubicBezTo>
                  <a:cubicBezTo>
                    <a:pt x="11156" y="8985"/>
                    <a:pt x="11125" y="8992"/>
                    <a:pt x="11095" y="9007"/>
                  </a:cubicBezTo>
                  <a:cubicBezTo>
                    <a:pt x="11065" y="9038"/>
                    <a:pt x="11065" y="9038"/>
                    <a:pt x="11095" y="9068"/>
                  </a:cubicBezTo>
                  <a:cubicBezTo>
                    <a:pt x="11144" y="9068"/>
                    <a:pt x="11095" y="9107"/>
                    <a:pt x="11027" y="9107"/>
                  </a:cubicBezTo>
                  <a:cubicBezTo>
                    <a:pt x="11010" y="9107"/>
                    <a:pt x="10992" y="9105"/>
                    <a:pt x="10973" y="9099"/>
                  </a:cubicBezTo>
                  <a:cubicBezTo>
                    <a:pt x="10913" y="9099"/>
                    <a:pt x="10913" y="9099"/>
                    <a:pt x="10943" y="9159"/>
                  </a:cubicBezTo>
                  <a:cubicBezTo>
                    <a:pt x="10968" y="9209"/>
                    <a:pt x="10912" y="9259"/>
                    <a:pt x="10841" y="9259"/>
                  </a:cubicBezTo>
                  <a:cubicBezTo>
                    <a:pt x="10825" y="9259"/>
                    <a:pt x="10808" y="9256"/>
                    <a:pt x="10791" y="9251"/>
                  </a:cubicBezTo>
                  <a:cubicBezTo>
                    <a:pt x="10791" y="9251"/>
                    <a:pt x="10761" y="9281"/>
                    <a:pt x="10700" y="9311"/>
                  </a:cubicBezTo>
                  <a:cubicBezTo>
                    <a:pt x="10669" y="9342"/>
                    <a:pt x="10669" y="9372"/>
                    <a:pt x="10700" y="9402"/>
                  </a:cubicBezTo>
                  <a:cubicBezTo>
                    <a:pt x="10761" y="9463"/>
                    <a:pt x="10761" y="9463"/>
                    <a:pt x="10669" y="9463"/>
                  </a:cubicBezTo>
                  <a:cubicBezTo>
                    <a:pt x="10609" y="9463"/>
                    <a:pt x="10609" y="9433"/>
                    <a:pt x="10609" y="9433"/>
                  </a:cubicBezTo>
                  <a:cubicBezTo>
                    <a:pt x="10600" y="9424"/>
                    <a:pt x="10588" y="9420"/>
                    <a:pt x="10576" y="9420"/>
                  </a:cubicBezTo>
                  <a:cubicBezTo>
                    <a:pt x="10545" y="9420"/>
                    <a:pt x="10509" y="9442"/>
                    <a:pt x="10487" y="9463"/>
                  </a:cubicBezTo>
                  <a:cubicBezTo>
                    <a:pt x="10426" y="9524"/>
                    <a:pt x="10366" y="9585"/>
                    <a:pt x="10366" y="9615"/>
                  </a:cubicBezTo>
                  <a:lnTo>
                    <a:pt x="10366" y="9585"/>
                  </a:lnTo>
                  <a:cubicBezTo>
                    <a:pt x="10335" y="9600"/>
                    <a:pt x="10312" y="9600"/>
                    <a:pt x="10301" y="9600"/>
                  </a:cubicBezTo>
                  <a:cubicBezTo>
                    <a:pt x="10290" y="9600"/>
                    <a:pt x="10290" y="9600"/>
                    <a:pt x="10305" y="9615"/>
                  </a:cubicBezTo>
                  <a:cubicBezTo>
                    <a:pt x="10305" y="9615"/>
                    <a:pt x="10274" y="9646"/>
                    <a:pt x="10153" y="9676"/>
                  </a:cubicBezTo>
                  <a:cubicBezTo>
                    <a:pt x="10048" y="9702"/>
                    <a:pt x="9989" y="9840"/>
                    <a:pt x="10070" y="9840"/>
                  </a:cubicBezTo>
                  <a:cubicBezTo>
                    <a:pt x="10084" y="9840"/>
                    <a:pt x="10101" y="9837"/>
                    <a:pt x="10122" y="9828"/>
                  </a:cubicBezTo>
                  <a:lnTo>
                    <a:pt x="10122" y="9828"/>
                  </a:lnTo>
                  <a:lnTo>
                    <a:pt x="10092" y="9858"/>
                  </a:lnTo>
                  <a:cubicBezTo>
                    <a:pt x="10062" y="9919"/>
                    <a:pt x="10062" y="9950"/>
                    <a:pt x="10062" y="9950"/>
                  </a:cubicBezTo>
                  <a:cubicBezTo>
                    <a:pt x="10092" y="9980"/>
                    <a:pt x="10062" y="10010"/>
                    <a:pt x="10001" y="10041"/>
                  </a:cubicBezTo>
                  <a:cubicBezTo>
                    <a:pt x="10001" y="10041"/>
                    <a:pt x="10001" y="10010"/>
                    <a:pt x="9970" y="9980"/>
                  </a:cubicBezTo>
                  <a:cubicBezTo>
                    <a:pt x="9957" y="9927"/>
                    <a:pt x="9926" y="9903"/>
                    <a:pt x="9898" y="9903"/>
                  </a:cubicBezTo>
                  <a:cubicBezTo>
                    <a:pt x="9863" y="9903"/>
                    <a:pt x="9832" y="9942"/>
                    <a:pt x="9849" y="10010"/>
                  </a:cubicBezTo>
                  <a:lnTo>
                    <a:pt x="9818" y="9980"/>
                  </a:lnTo>
                  <a:cubicBezTo>
                    <a:pt x="9818" y="9980"/>
                    <a:pt x="9758" y="10010"/>
                    <a:pt x="9697" y="10102"/>
                  </a:cubicBezTo>
                  <a:cubicBezTo>
                    <a:pt x="9666" y="10132"/>
                    <a:pt x="9666" y="10223"/>
                    <a:pt x="9697" y="10254"/>
                  </a:cubicBezTo>
                  <a:cubicBezTo>
                    <a:pt x="9727" y="10284"/>
                    <a:pt x="9666" y="10314"/>
                    <a:pt x="9666" y="10314"/>
                  </a:cubicBezTo>
                  <a:cubicBezTo>
                    <a:pt x="9651" y="10330"/>
                    <a:pt x="9644" y="10337"/>
                    <a:pt x="9636" y="10337"/>
                  </a:cubicBezTo>
                  <a:cubicBezTo>
                    <a:pt x="9628" y="10337"/>
                    <a:pt x="9621" y="10330"/>
                    <a:pt x="9606" y="10314"/>
                  </a:cubicBezTo>
                  <a:cubicBezTo>
                    <a:pt x="9600" y="10309"/>
                    <a:pt x="9593" y="10306"/>
                    <a:pt x="9585" y="10306"/>
                  </a:cubicBezTo>
                  <a:cubicBezTo>
                    <a:pt x="9546" y="10306"/>
                    <a:pt x="9484" y="10361"/>
                    <a:pt x="9484" y="10436"/>
                  </a:cubicBezTo>
                  <a:lnTo>
                    <a:pt x="9454" y="10406"/>
                  </a:lnTo>
                  <a:cubicBezTo>
                    <a:pt x="9447" y="10399"/>
                    <a:pt x="9440" y="10396"/>
                    <a:pt x="9430" y="10396"/>
                  </a:cubicBezTo>
                  <a:cubicBezTo>
                    <a:pt x="9394" y="10396"/>
                    <a:pt x="9331" y="10450"/>
                    <a:pt x="9210" y="10618"/>
                  </a:cubicBezTo>
                  <a:cubicBezTo>
                    <a:pt x="9047" y="10754"/>
                    <a:pt x="8957" y="10866"/>
                    <a:pt x="8918" y="10866"/>
                  </a:cubicBezTo>
                  <a:cubicBezTo>
                    <a:pt x="8914" y="10866"/>
                    <a:pt x="8910" y="10865"/>
                    <a:pt x="8907" y="10861"/>
                  </a:cubicBezTo>
                  <a:cubicBezTo>
                    <a:pt x="8905" y="10859"/>
                    <a:pt x="8902" y="10859"/>
                    <a:pt x="8899" y="10859"/>
                  </a:cubicBezTo>
                  <a:cubicBezTo>
                    <a:pt x="8861" y="10859"/>
                    <a:pt x="8755" y="11052"/>
                    <a:pt x="8755" y="11165"/>
                  </a:cubicBezTo>
                  <a:cubicBezTo>
                    <a:pt x="8749" y="11160"/>
                    <a:pt x="8743" y="11157"/>
                    <a:pt x="8737" y="11157"/>
                  </a:cubicBezTo>
                  <a:cubicBezTo>
                    <a:pt x="8711" y="11157"/>
                    <a:pt x="8677" y="11207"/>
                    <a:pt x="8603" y="11257"/>
                  </a:cubicBezTo>
                  <a:cubicBezTo>
                    <a:pt x="8481" y="11378"/>
                    <a:pt x="8481" y="11378"/>
                    <a:pt x="8451" y="11378"/>
                  </a:cubicBezTo>
                  <a:cubicBezTo>
                    <a:pt x="8451" y="11336"/>
                    <a:pt x="8451" y="11313"/>
                    <a:pt x="8448" y="11313"/>
                  </a:cubicBezTo>
                  <a:cubicBezTo>
                    <a:pt x="8444" y="11313"/>
                    <a:pt x="8436" y="11343"/>
                    <a:pt x="8420" y="11409"/>
                  </a:cubicBezTo>
                  <a:cubicBezTo>
                    <a:pt x="8447" y="11488"/>
                    <a:pt x="8336" y="11567"/>
                    <a:pt x="8267" y="11567"/>
                  </a:cubicBezTo>
                  <a:cubicBezTo>
                    <a:pt x="8256" y="11567"/>
                    <a:pt x="8246" y="11565"/>
                    <a:pt x="8238" y="11561"/>
                  </a:cubicBezTo>
                  <a:cubicBezTo>
                    <a:pt x="8238" y="11553"/>
                    <a:pt x="8234" y="11549"/>
                    <a:pt x="8227" y="11549"/>
                  </a:cubicBezTo>
                  <a:cubicBezTo>
                    <a:pt x="8207" y="11549"/>
                    <a:pt x="8162" y="11583"/>
                    <a:pt x="8116" y="11652"/>
                  </a:cubicBezTo>
                  <a:cubicBezTo>
                    <a:pt x="8116" y="11713"/>
                    <a:pt x="8025" y="11804"/>
                    <a:pt x="7964" y="11895"/>
                  </a:cubicBezTo>
                  <a:cubicBezTo>
                    <a:pt x="7843" y="12017"/>
                    <a:pt x="7843" y="12017"/>
                    <a:pt x="7903" y="12077"/>
                  </a:cubicBezTo>
                  <a:cubicBezTo>
                    <a:pt x="7964" y="12108"/>
                    <a:pt x="7934" y="12168"/>
                    <a:pt x="7873" y="12229"/>
                  </a:cubicBezTo>
                  <a:cubicBezTo>
                    <a:pt x="7851" y="12274"/>
                    <a:pt x="7812" y="12302"/>
                    <a:pt x="7793" y="12302"/>
                  </a:cubicBezTo>
                  <a:cubicBezTo>
                    <a:pt x="7786" y="12302"/>
                    <a:pt x="7782" y="12298"/>
                    <a:pt x="7782" y="12290"/>
                  </a:cubicBezTo>
                  <a:cubicBezTo>
                    <a:pt x="7782" y="12290"/>
                    <a:pt x="7691" y="12320"/>
                    <a:pt x="7660" y="12381"/>
                  </a:cubicBezTo>
                  <a:cubicBezTo>
                    <a:pt x="7630" y="12412"/>
                    <a:pt x="7600" y="12442"/>
                    <a:pt x="7569" y="12442"/>
                  </a:cubicBezTo>
                  <a:cubicBezTo>
                    <a:pt x="7569" y="12442"/>
                    <a:pt x="7508" y="12442"/>
                    <a:pt x="7448" y="12533"/>
                  </a:cubicBezTo>
                  <a:cubicBezTo>
                    <a:pt x="7395" y="12612"/>
                    <a:pt x="7342" y="12691"/>
                    <a:pt x="7309" y="12691"/>
                  </a:cubicBezTo>
                  <a:cubicBezTo>
                    <a:pt x="7304" y="12691"/>
                    <a:pt x="7300" y="12689"/>
                    <a:pt x="7296" y="12685"/>
                  </a:cubicBezTo>
                  <a:cubicBezTo>
                    <a:pt x="7265" y="12746"/>
                    <a:pt x="7265" y="12746"/>
                    <a:pt x="7265" y="12776"/>
                  </a:cubicBezTo>
                  <a:cubicBezTo>
                    <a:pt x="7296" y="12776"/>
                    <a:pt x="7296" y="12868"/>
                    <a:pt x="7144" y="13020"/>
                  </a:cubicBezTo>
                  <a:cubicBezTo>
                    <a:pt x="7083" y="13111"/>
                    <a:pt x="6992" y="13232"/>
                    <a:pt x="7022" y="13263"/>
                  </a:cubicBezTo>
                  <a:cubicBezTo>
                    <a:pt x="7004" y="13298"/>
                    <a:pt x="6997" y="13313"/>
                    <a:pt x="6988" y="13313"/>
                  </a:cubicBezTo>
                  <a:cubicBezTo>
                    <a:pt x="6981" y="13313"/>
                    <a:pt x="6974" y="13306"/>
                    <a:pt x="6961" y="13293"/>
                  </a:cubicBezTo>
                  <a:cubicBezTo>
                    <a:pt x="6953" y="13289"/>
                    <a:pt x="6945" y="13287"/>
                    <a:pt x="6937" y="13287"/>
                  </a:cubicBezTo>
                  <a:cubicBezTo>
                    <a:pt x="6885" y="13287"/>
                    <a:pt x="6840" y="13370"/>
                    <a:pt x="6840" y="13476"/>
                  </a:cubicBezTo>
                  <a:cubicBezTo>
                    <a:pt x="6870" y="13506"/>
                    <a:pt x="6840" y="13536"/>
                    <a:pt x="6779" y="13567"/>
                  </a:cubicBezTo>
                  <a:cubicBezTo>
                    <a:pt x="6779" y="13567"/>
                    <a:pt x="6748" y="13627"/>
                    <a:pt x="6748" y="13688"/>
                  </a:cubicBezTo>
                  <a:cubicBezTo>
                    <a:pt x="6748" y="13749"/>
                    <a:pt x="6748" y="13749"/>
                    <a:pt x="6657" y="13810"/>
                  </a:cubicBezTo>
                  <a:cubicBezTo>
                    <a:pt x="6627" y="13810"/>
                    <a:pt x="6596" y="13840"/>
                    <a:pt x="6566" y="13901"/>
                  </a:cubicBezTo>
                  <a:cubicBezTo>
                    <a:pt x="6536" y="14023"/>
                    <a:pt x="6171" y="14509"/>
                    <a:pt x="6080" y="14509"/>
                  </a:cubicBezTo>
                  <a:cubicBezTo>
                    <a:pt x="6080" y="14570"/>
                    <a:pt x="6080" y="14570"/>
                    <a:pt x="6049" y="14631"/>
                  </a:cubicBezTo>
                  <a:cubicBezTo>
                    <a:pt x="6033" y="14625"/>
                    <a:pt x="6018" y="14622"/>
                    <a:pt x="6005" y="14622"/>
                  </a:cubicBezTo>
                  <a:cubicBezTo>
                    <a:pt x="5950" y="14622"/>
                    <a:pt x="5939" y="14672"/>
                    <a:pt x="5989" y="14722"/>
                  </a:cubicBezTo>
                  <a:lnTo>
                    <a:pt x="6019" y="14691"/>
                  </a:lnTo>
                  <a:lnTo>
                    <a:pt x="6080" y="14661"/>
                  </a:lnTo>
                  <a:lnTo>
                    <a:pt x="6080" y="14661"/>
                  </a:lnTo>
                  <a:cubicBezTo>
                    <a:pt x="6104" y="14685"/>
                    <a:pt x="6030" y="14769"/>
                    <a:pt x="5969" y="14769"/>
                  </a:cubicBezTo>
                  <a:cubicBezTo>
                    <a:pt x="5954" y="14769"/>
                    <a:pt x="5940" y="14764"/>
                    <a:pt x="5928" y="14752"/>
                  </a:cubicBezTo>
                  <a:cubicBezTo>
                    <a:pt x="5894" y="14741"/>
                    <a:pt x="5873" y="14734"/>
                    <a:pt x="5860" y="14734"/>
                  </a:cubicBezTo>
                  <a:cubicBezTo>
                    <a:pt x="5837" y="14734"/>
                    <a:pt x="5837" y="14755"/>
                    <a:pt x="5837" y="14813"/>
                  </a:cubicBezTo>
                  <a:cubicBezTo>
                    <a:pt x="5837" y="14904"/>
                    <a:pt x="5806" y="14934"/>
                    <a:pt x="5715" y="14934"/>
                  </a:cubicBezTo>
                  <a:cubicBezTo>
                    <a:pt x="5688" y="14907"/>
                    <a:pt x="5673" y="14892"/>
                    <a:pt x="5664" y="14892"/>
                  </a:cubicBezTo>
                  <a:cubicBezTo>
                    <a:pt x="5654" y="14892"/>
                    <a:pt x="5654" y="14915"/>
                    <a:pt x="5654" y="14965"/>
                  </a:cubicBezTo>
                  <a:cubicBezTo>
                    <a:pt x="5654" y="15096"/>
                    <a:pt x="5591" y="15196"/>
                    <a:pt x="5522" y="15196"/>
                  </a:cubicBezTo>
                  <a:cubicBezTo>
                    <a:pt x="5495" y="15196"/>
                    <a:pt x="5467" y="15181"/>
                    <a:pt x="5441" y="15147"/>
                  </a:cubicBezTo>
                  <a:cubicBezTo>
                    <a:pt x="5424" y="15112"/>
                    <a:pt x="5395" y="15097"/>
                    <a:pt x="5363" y="15097"/>
                  </a:cubicBezTo>
                  <a:cubicBezTo>
                    <a:pt x="5340" y="15097"/>
                    <a:pt x="5315" y="15104"/>
                    <a:pt x="5289" y="15117"/>
                  </a:cubicBezTo>
                  <a:cubicBezTo>
                    <a:pt x="5229" y="15147"/>
                    <a:pt x="5259" y="15178"/>
                    <a:pt x="5289" y="15208"/>
                  </a:cubicBezTo>
                  <a:cubicBezTo>
                    <a:pt x="5332" y="15230"/>
                    <a:pt x="5330" y="15251"/>
                    <a:pt x="5271" y="15251"/>
                  </a:cubicBezTo>
                  <a:cubicBezTo>
                    <a:pt x="5246" y="15251"/>
                    <a:pt x="5212" y="15247"/>
                    <a:pt x="5168" y="15238"/>
                  </a:cubicBezTo>
                  <a:cubicBezTo>
                    <a:pt x="4985" y="15238"/>
                    <a:pt x="4894" y="15269"/>
                    <a:pt x="4742" y="15390"/>
                  </a:cubicBezTo>
                  <a:cubicBezTo>
                    <a:pt x="4632" y="15464"/>
                    <a:pt x="4521" y="15504"/>
                    <a:pt x="4485" y="15504"/>
                  </a:cubicBezTo>
                  <a:cubicBezTo>
                    <a:pt x="4462" y="15504"/>
                    <a:pt x="4470" y="15487"/>
                    <a:pt x="4530" y="15451"/>
                  </a:cubicBezTo>
                  <a:cubicBezTo>
                    <a:pt x="4580" y="15401"/>
                    <a:pt x="4602" y="15378"/>
                    <a:pt x="4597" y="15378"/>
                  </a:cubicBezTo>
                  <a:cubicBezTo>
                    <a:pt x="4593" y="15378"/>
                    <a:pt x="4571" y="15393"/>
                    <a:pt x="4530" y="15421"/>
                  </a:cubicBezTo>
                  <a:cubicBezTo>
                    <a:pt x="4408" y="15421"/>
                    <a:pt x="4317" y="15451"/>
                    <a:pt x="4256" y="15451"/>
                  </a:cubicBezTo>
                  <a:cubicBezTo>
                    <a:pt x="4195" y="15482"/>
                    <a:pt x="4134" y="15512"/>
                    <a:pt x="4165" y="15542"/>
                  </a:cubicBezTo>
                  <a:cubicBezTo>
                    <a:pt x="4115" y="15509"/>
                    <a:pt x="4065" y="15485"/>
                    <a:pt x="4010" y="15485"/>
                  </a:cubicBezTo>
                  <a:cubicBezTo>
                    <a:pt x="3965" y="15485"/>
                    <a:pt x="3918" y="15501"/>
                    <a:pt x="3864" y="15540"/>
                  </a:cubicBezTo>
                  <a:lnTo>
                    <a:pt x="3864" y="15540"/>
                  </a:lnTo>
                  <a:cubicBezTo>
                    <a:pt x="3892" y="15536"/>
                    <a:pt x="3918" y="15529"/>
                    <a:pt x="3934" y="15529"/>
                  </a:cubicBezTo>
                  <a:cubicBezTo>
                    <a:pt x="3945" y="15529"/>
                    <a:pt x="3952" y="15532"/>
                    <a:pt x="3952" y="15542"/>
                  </a:cubicBezTo>
                  <a:cubicBezTo>
                    <a:pt x="3982" y="15542"/>
                    <a:pt x="3891" y="15573"/>
                    <a:pt x="3830" y="15573"/>
                  </a:cubicBezTo>
                  <a:lnTo>
                    <a:pt x="3830" y="15542"/>
                  </a:lnTo>
                  <a:lnTo>
                    <a:pt x="3770" y="15542"/>
                  </a:lnTo>
                  <a:cubicBezTo>
                    <a:pt x="3709" y="15542"/>
                    <a:pt x="3709" y="15542"/>
                    <a:pt x="3648" y="15573"/>
                  </a:cubicBezTo>
                  <a:cubicBezTo>
                    <a:pt x="3636" y="15579"/>
                    <a:pt x="3625" y="15581"/>
                    <a:pt x="3613" y="15581"/>
                  </a:cubicBezTo>
                  <a:cubicBezTo>
                    <a:pt x="3565" y="15581"/>
                    <a:pt x="3521" y="15537"/>
                    <a:pt x="3496" y="15512"/>
                  </a:cubicBezTo>
                  <a:cubicBezTo>
                    <a:pt x="3454" y="15491"/>
                    <a:pt x="3412" y="15456"/>
                    <a:pt x="3390" y="15456"/>
                  </a:cubicBezTo>
                  <a:cubicBezTo>
                    <a:pt x="3380" y="15456"/>
                    <a:pt x="3375" y="15463"/>
                    <a:pt x="3375" y="15482"/>
                  </a:cubicBezTo>
                  <a:cubicBezTo>
                    <a:pt x="3375" y="15512"/>
                    <a:pt x="3253" y="15542"/>
                    <a:pt x="3192" y="15542"/>
                  </a:cubicBezTo>
                  <a:cubicBezTo>
                    <a:pt x="3174" y="15551"/>
                    <a:pt x="3157" y="15555"/>
                    <a:pt x="3142" y="15555"/>
                  </a:cubicBezTo>
                  <a:cubicBezTo>
                    <a:pt x="3106" y="15555"/>
                    <a:pt x="3088" y="15534"/>
                    <a:pt x="3131" y="15512"/>
                  </a:cubicBezTo>
                  <a:cubicBezTo>
                    <a:pt x="3162" y="15482"/>
                    <a:pt x="3162" y="15482"/>
                    <a:pt x="3040" y="15421"/>
                  </a:cubicBezTo>
                  <a:cubicBezTo>
                    <a:pt x="3025" y="15406"/>
                    <a:pt x="2987" y="15398"/>
                    <a:pt x="2953" y="15398"/>
                  </a:cubicBezTo>
                  <a:cubicBezTo>
                    <a:pt x="2919" y="15398"/>
                    <a:pt x="2888" y="15406"/>
                    <a:pt x="2888" y="15421"/>
                  </a:cubicBezTo>
                  <a:cubicBezTo>
                    <a:pt x="2885" y="15424"/>
                    <a:pt x="2878" y="15426"/>
                    <a:pt x="2869" y="15426"/>
                  </a:cubicBezTo>
                  <a:cubicBezTo>
                    <a:pt x="2794" y="15426"/>
                    <a:pt x="2550" y="15326"/>
                    <a:pt x="2523" y="15299"/>
                  </a:cubicBezTo>
                  <a:cubicBezTo>
                    <a:pt x="2523" y="15299"/>
                    <a:pt x="2463" y="15269"/>
                    <a:pt x="2402" y="15238"/>
                  </a:cubicBezTo>
                  <a:cubicBezTo>
                    <a:pt x="2387" y="15223"/>
                    <a:pt x="2356" y="15223"/>
                    <a:pt x="2326" y="15223"/>
                  </a:cubicBezTo>
                  <a:cubicBezTo>
                    <a:pt x="2295" y="15223"/>
                    <a:pt x="2265" y="15223"/>
                    <a:pt x="2250" y="15208"/>
                  </a:cubicBezTo>
                  <a:cubicBezTo>
                    <a:pt x="2250" y="15208"/>
                    <a:pt x="2189" y="15178"/>
                    <a:pt x="2128" y="15178"/>
                  </a:cubicBezTo>
                  <a:cubicBezTo>
                    <a:pt x="2067" y="15147"/>
                    <a:pt x="2037" y="15147"/>
                    <a:pt x="2037" y="15086"/>
                  </a:cubicBezTo>
                  <a:cubicBezTo>
                    <a:pt x="2004" y="15098"/>
                    <a:pt x="1983" y="15105"/>
                    <a:pt x="1969" y="15105"/>
                  </a:cubicBezTo>
                  <a:cubicBezTo>
                    <a:pt x="1946" y="15105"/>
                    <a:pt x="1946" y="15083"/>
                    <a:pt x="1946" y="15026"/>
                  </a:cubicBezTo>
                  <a:cubicBezTo>
                    <a:pt x="1964" y="14990"/>
                    <a:pt x="1982" y="14975"/>
                    <a:pt x="1975" y="14975"/>
                  </a:cubicBezTo>
                  <a:cubicBezTo>
                    <a:pt x="1970" y="14975"/>
                    <a:pt x="1953" y="14983"/>
                    <a:pt x="1916" y="14995"/>
                  </a:cubicBezTo>
                  <a:cubicBezTo>
                    <a:pt x="1824" y="14995"/>
                    <a:pt x="1824" y="14995"/>
                    <a:pt x="1824" y="14934"/>
                  </a:cubicBezTo>
                  <a:cubicBezTo>
                    <a:pt x="1824" y="14913"/>
                    <a:pt x="1809" y="14892"/>
                    <a:pt x="1789" y="14892"/>
                  </a:cubicBezTo>
                  <a:cubicBezTo>
                    <a:pt x="1781" y="14892"/>
                    <a:pt x="1772" y="14895"/>
                    <a:pt x="1764" y="14904"/>
                  </a:cubicBezTo>
                  <a:cubicBezTo>
                    <a:pt x="1751" y="14908"/>
                    <a:pt x="1737" y="14910"/>
                    <a:pt x="1723" y="14910"/>
                  </a:cubicBezTo>
                  <a:cubicBezTo>
                    <a:pt x="1635" y="14910"/>
                    <a:pt x="1529" y="14835"/>
                    <a:pt x="1581" y="14783"/>
                  </a:cubicBezTo>
                  <a:cubicBezTo>
                    <a:pt x="1581" y="14783"/>
                    <a:pt x="1520" y="14752"/>
                    <a:pt x="1460" y="14752"/>
                  </a:cubicBezTo>
                  <a:cubicBezTo>
                    <a:pt x="1368" y="14752"/>
                    <a:pt x="1368" y="14752"/>
                    <a:pt x="1429" y="14722"/>
                  </a:cubicBezTo>
                  <a:cubicBezTo>
                    <a:pt x="1429" y="14647"/>
                    <a:pt x="1409" y="14592"/>
                    <a:pt x="1350" y="14592"/>
                  </a:cubicBezTo>
                  <a:cubicBezTo>
                    <a:pt x="1338" y="14592"/>
                    <a:pt x="1324" y="14595"/>
                    <a:pt x="1308" y="14600"/>
                  </a:cubicBezTo>
                  <a:cubicBezTo>
                    <a:pt x="1308" y="14600"/>
                    <a:pt x="1247" y="14570"/>
                    <a:pt x="1216" y="14509"/>
                  </a:cubicBezTo>
                  <a:cubicBezTo>
                    <a:pt x="1216" y="14536"/>
                    <a:pt x="1216" y="14551"/>
                    <a:pt x="1208" y="14551"/>
                  </a:cubicBezTo>
                  <a:cubicBezTo>
                    <a:pt x="1198" y="14551"/>
                    <a:pt x="1175" y="14529"/>
                    <a:pt x="1125" y="14479"/>
                  </a:cubicBezTo>
                  <a:cubicBezTo>
                    <a:pt x="1095" y="14448"/>
                    <a:pt x="1125" y="14418"/>
                    <a:pt x="1125" y="14418"/>
                  </a:cubicBezTo>
                  <a:cubicBezTo>
                    <a:pt x="1156" y="14418"/>
                    <a:pt x="1156" y="14479"/>
                    <a:pt x="1216" y="14509"/>
                  </a:cubicBezTo>
                  <a:cubicBezTo>
                    <a:pt x="1186" y="14448"/>
                    <a:pt x="1125" y="14357"/>
                    <a:pt x="1095" y="14266"/>
                  </a:cubicBezTo>
                  <a:cubicBezTo>
                    <a:pt x="1045" y="14216"/>
                    <a:pt x="1016" y="14167"/>
                    <a:pt x="990" y="14167"/>
                  </a:cubicBezTo>
                  <a:cubicBezTo>
                    <a:pt x="984" y="14167"/>
                    <a:pt x="979" y="14169"/>
                    <a:pt x="973" y="14175"/>
                  </a:cubicBezTo>
                  <a:lnTo>
                    <a:pt x="912" y="14083"/>
                  </a:lnTo>
                  <a:cubicBezTo>
                    <a:pt x="882" y="13992"/>
                    <a:pt x="852" y="13931"/>
                    <a:pt x="791" y="13901"/>
                  </a:cubicBezTo>
                  <a:lnTo>
                    <a:pt x="730" y="13871"/>
                  </a:lnTo>
                  <a:cubicBezTo>
                    <a:pt x="760" y="13840"/>
                    <a:pt x="760" y="13779"/>
                    <a:pt x="760" y="13719"/>
                  </a:cubicBezTo>
                  <a:cubicBezTo>
                    <a:pt x="730" y="13688"/>
                    <a:pt x="730" y="13688"/>
                    <a:pt x="700" y="13688"/>
                  </a:cubicBezTo>
                  <a:cubicBezTo>
                    <a:pt x="689" y="13722"/>
                    <a:pt x="677" y="13735"/>
                    <a:pt x="668" y="13735"/>
                  </a:cubicBezTo>
                  <a:cubicBezTo>
                    <a:pt x="651" y="13735"/>
                    <a:pt x="639" y="13696"/>
                    <a:pt x="639" y="13658"/>
                  </a:cubicBezTo>
                  <a:cubicBezTo>
                    <a:pt x="608" y="13627"/>
                    <a:pt x="608" y="13536"/>
                    <a:pt x="639" y="13536"/>
                  </a:cubicBezTo>
                  <a:lnTo>
                    <a:pt x="639" y="13476"/>
                  </a:lnTo>
                  <a:cubicBezTo>
                    <a:pt x="621" y="13482"/>
                    <a:pt x="606" y="13484"/>
                    <a:pt x="595" y="13484"/>
                  </a:cubicBezTo>
                  <a:cubicBezTo>
                    <a:pt x="549" y="13484"/>
                    <a:pt x="554" y="13445"/>
                    <a:pt x="578" y="13445"/>
                  </a:cubicBezTo>
                  <a:cubicBezTo>
                    <a:pt x="578" y="13384"/>
                    <a:pt x="578" y="13324"/>
                    <a:pt x="548" y="13263"/>
                  </a:cubicBezTo>
                  <a:cubicBezTo>
                    <a:pt x="527" y="13263"/>
                    <a:pt x="534" y="13236"/>
                    <a:pt x="541" y="13236"/>
                  </a:cubicBezTo>
                  <a:cubicBezTo>
                    <a:pt x="544" y="13236"/>
                    <a:pt x="548" y="13242"/>
                    <a:pt x="548" y="13263"/>
                  </a:cubicBezTo>
                  <a:lnTo>
                    <a:pt x="578" y="13263"/>
                  </a:lnTo>
                  <a:cubicBezTo>
                    <a:pt x="608" y="13202"/>
                    <a:pt x="578" y="13202"/>
                    <a:pt x="548" y="13202"/>
                  </a:cubicBezTo>
                  <a:cubicBezTo>
                    <a:pt x="548" y="13202"/>
                    <a:pt x="517" y="13172"/>
                    <a:pt x="517" y="13111"/>
                  </a:cubicBezTo>
                  <a:cubicBezTo>
                    <a:pt x="496" y="13068"/>
                    <a:pt x="490" y="13025"/>
                    <a:pt x="477" y="13025"/>
                  </a:cubicBezTo>
                  <a:cubicBezTo>
                    <a:pt x="472" y="13025"/>
                    <a:pt x="465" y="13032"/>
                    <a:pt x="457" y="13050"/>
                  </a:cubicBezTo>
                  <a:cubicBezTo>
                    <a:pt x="441" y="13050"/>
                    <a:pt x="426" y="13058"/>
                    <a:pt x="411" y="13058"/>
                  </a:cubicBezTo>
                  <a:cubicBezTo>
                    <a:pt x="396" y="13058"/>
                    <a:pt x="381" y="13050"/>
                    <a:pt x="365" y="13020"/>
                  </a:cubicBezTo>
                  <a:cubicBezTo>
                    <a:pt x="345" y="13020"/>
                    <a:pt x="352" y="12993"/>
                    <a:pt x="359" y="12993"/>
                  </a:cubicBezTo>
                  <a:cubicBezTo>
                    <a:pt x="362" y="12993"/>
                    <a:pt x="365" y="12999"/>
                    <a:pt x="365" y="13020"/>
                  </a:cubicBezTo>
                  <a:cubicBezTo>
                    <a:pt x="396" y="13020"/>
                    <a:pt x="457" y="12989"/>
                    <a:pt x="426" y="12928"/>
                  </a:cubicBezTo>
                  <a:cubicBezTo>
                    <a:pt x="426" y="12898"/>
                    <a:pt x="457" y="12868"/>
                    <a:pt x="457" y="12868"/>
                  </a:cubicBezTo>
                  <a:cubicBezTo>
                    <a:pt x="468" y="12875"/>
                    <a:pt x="476" y="12878"/>
                    <a:pt x="482" y="12878"/>
                  </a:cubicBezTo>
                  <a:cubicBezTo>
                    <a:pt x="526" y="12878"/>
                    <a:pt x="453" y="12708"/>
                    <a:pt x="426" y="12655"/>
                  </a:cubicBezTo>
                  <a:cubicBezTo>
                    <a:pt x="335" y="12564"/>
                    <a:pt x="335" y="12503"/>
                    <a:pt x="396" y="12503"/>
                  </a:cubicBezTo>
                  <a:cubicBezTo>
                    <a:pt x="487" y="12472"/>
                    <a:pt x="396" y="12381"/>
                    <a:pt x="274" y="12320"/>
                  </a:cubicBezTo>
                  <a:lnTo>
                    <a:pt x="183" y="12260"/>
                  </a:lnTo>
                  <a:lnTo>
                    <a:pt x="305" y="12260"/>
                  </a:lnTo>
                  <a:cubicBezTo>
                    <a:pt x="426" y="12199"/>
                    <a:pt x="426" y="12199"/>
                    <a:pt x="365" y="12047"/>
                  </a:cubicBezTo>
                  <a:cubicBezTo>
                    <a:pt x="335" y="11925"/>
                    <a:pt x="335" y="11925"/>
                    <a:pt x="365" y="11925"/>
                  </a:cubicBezTo>
                  <a:cubicBezTo>
                    <a:pt x="426" y="11925"/>
                    <a:pt x="426" y="11865"/>
                    <a:pt x="457" y="11713"/>
                  </a:cubicBezTo>
                  <a:cubicBezTo>
                    <a:pt x="487" y="11530"/>
                    <a:pt x="487" y="11469"/>
                    <a:pt x="457" y="11469"/>
                  </a:cubicBezTo>
                  <a:cubicBezTo>
                    <a:pt x="457" y="11469"/>
                    <a:pt x="487" y="11409"/>
                    <a:pt x="487" y="11348"/>
                  </a:cubicBezTo>
                  <a:cubicBezTo>
                    <a:pt x="568" y="11321"/>
                    <a:pt x="577" y="11221"/>
                    <a:pt x="514" y="11221"/>
                  </a:cubicBezTo>
                  <a:cubicBezTo>
                    <a:pt x="506" y="11221"/>
                    <a:pt x="497" y="11223"/>
                    <a:pt x="487" y="11226"/>
                  </a:cubicBezTo>
                  <a:cubicBezTo>
                    <a:pt x="487" y="11226"/>
                    <a:pt x="517" y="11196"/>
                    <a:pt x="517" y="11135"/>
                  </a:cubicBezTo>
                  <a:lnTo>
                    <a:pt x="578" y="11135"/>
                  </a:lnTo>
                  <a:cubicBezTo>
                    <a:pt x="608" y="11135"/>
                    <a:pt x="639" y="11044"/>
                    <a:pt x="821" y="10649"/>
                  </a:cubicBezTo>
                  <a:cubicBezTo>
                    <a:pt x="1095" y="10223"/>
                    <a:pt x="1125" y="10162"/>
                    <a:pt x="1064" y="10132"/>
                  </a:cubicBezTo>
                  <a:cubicBezTo>
                    <a:pt x="1043" y="10066"/>
                    <a:pt x="1052" y="10016"/>
                    <a:pt x="1082" y="10016"/>
                  </a:cubicBezTo>
                  <a:cubicBezTo>
                    <a:pt x="1094" y="10016"/>
                    <a:pt x="1108" y="10024"/>
                    <a:pt x="1125" y="10041"/>
                  </a:cubicBezTo>
                  <a:cubicBezTo>
                    <a:pt x="1156" y="10041"/>
                    <a:pt x="1216" y="10010"/>
                    <a:pt x="1186" y="10010"/>
                  </a:cubicBezTo>
                  <a:cubicBezTo>
                    <a:pt x="1186" y="10010"/>
                    <a:pt x="1247" y="9889"/>
                    <a:pt x="1308" y="9858"/>
                  </a:cubicBezTo>
                  <a:cubicBezTo>
                    <a:pt x="1429" y="9767"/>
                    <a:pt x="1429" y="9706"/>
                    <a:pt x="1399" y="9676"/>
                  </a:cubicBezTo>
                  <a:cubicBezTo>
                    <a:pt x="1308" y="9676"/>
                    <a:pt x="1368" y="9676"/>
                    <a:pt x="1429" y="9646"/>
                  </a:cubicBezTo>
                  <a:cubicBezTo>
                    <a:pt x="1490" y="9615"/>
                    <a:pt x="1551" y="9585"/>
                    <a:pt x="1520" y="9554"/>
                  </a:cubicBezTo>
                  <a:cubicBezTo>
                    <a:pt x="1520" y="9499"/>
                    <a:pt x="1646" y="9243"/>
                    <a:pt x="1715" y="9243"/>
                  </a:cubicBezTo>
                  <a:cubicBezTo>
                    <a:pt x="1721" y="9243"/>
                    <a:pt x="1728" y="9245"/>
                    <a:pt x="1733" y="9251"/>
                  </a:cubicBezTo>
                  <a:cubicBezTo>
                    <a:pt x="1733" y="9251"/>
                    <a:pt x="1764" y="9190"/>
                    <a:pt x="1824" y="9159"/>
                  </a:cubicBezTo>
                  <a:cubicBezTo>
                    <a:pt x="1794" y="9129"/>
                    <a:pt x="1855" y="9038"/>
                    <a:pt x="1916" y="8947"/>
                  </a:cubicBezTo>
                  <a:cubicBezTo>
                    <a:pt x="1966" y="8872"/>
                    <a:pt x="1995" y="8817"/>
                    <a:pt x="2021" y="8817"/>
                  </a:cubicBezTo>
                  <a:cubicBezTo>
                    <a:pt x="2026" y="8817"/>
                    <a:pt x="2032" y="8820"/>
                    <a:pt x="2037" y="8825"/>
                  </a:cubicBezTo>
                  <a:cubicBezTo>
                    <a:pt x="2037" y="8845"/>
                    <a:pt x="2040" y="8855"/>
                    <a:pt x="2046" y="8855"/>
                  </a:cubicBezTo>
                  <a:cubicBezTo>
                    <a:pt x="2057" y="8855"/>
                    <a:pt x="2078" y="8815"/>
                    <a:pt x="2098" y="8734"/>
                  </a:cubicBezTo>
                  <a:cubicBezTo>
                    <a:pt x="2128" y="8703"/>
                    <a:pt x="2098" y="8612"/>
                    <a:pt x="2128" y="8551"/>
                  </a:cubicBezTo>
                  <a:cubicBezTo>
                    <a:pt x="2098" y="8551"/>
                    <a:pt x="2098" y="8460"/>
                    <a:pt x="2159" y="8430"/>
                  </a:cubicBezTo>
                  <a:lnTo>
                    <a:pt x="2189" y="8460"/>
                  </a:lnTo>
                  <a:cubicBezTo>
                    <a:pt x="2219" y="8460"/>
                    <a:pt x="2219" y="8491"/>
                    <a:pt x="2219" y="8491"/>
                  </a:cubicBezTo>
                  <a:cubicBezTo>
                    <a:pt x="2250" y="8460"/>
                    <a:pt x="2311" y="8399"/>
                    <a:pt x="2280" y="8369"/>
                  </a:cubicBezTo>
                  <a:cubicBezTo>
                    <a:pt x="2341" y="8369"/>
                    <a:pt x="2371" y="8308"/>
                    <a:pt x="2432" y="8217"/>
                  </a:cubicBezTo>
                  <a:cubicBezTo>
                    <a:pt x="2493" y="8126"/>
                    <a:pt x="2584" y="8065"/>
                    <a:pt x="2584" y="8004"/>
                  </a:cubicBezTo>
                  <a:cubicBezTo>
                    <a:pt x="2675" y="8004"/>
                    <a:pt x="2888" y="7731"/>
                    <a:pt x="2858" y="7640"/>
                  </a:cubicBezTo>
                  <a:cubicBezTo>
                    <a:pt x="2827" y="7640"/>
                    <a:pt x="2888" y="7579"/>
                    <a:pt x="2949" y="7548"/>
                  </a:cubicBezTo>
                  <a:cubicBezTo>
                    <a:pt x="3010" y="7548"/>
                    <a:pt x="3010" y="7548"/>
                    <a:pt x="3010" y="7488"/>
                  </a:cubicBezTo>
                  <a:cubicBezTo>
                    <a:pt x="3010" y="7396"/>
                    <a:pt x="3071" y="7396"/>
                    <a:pt x="3131" y="7366"/>
                  </a:cubicBezTo>
                  <a:cubicBezTo>
                    <a:pt x="3223" y="7366"/>
                    <a:pt x="3253" y="7336"/>
                    <a:pt x="3283" y="7275"/>
                  </a:cubicBezTo>
                  <a:cubicBezTo>
                    <a:pt x="3344" y="7153"/>
                    <a:pt x="3405" y="7092"/>
                    <a:pt x="3435" y="7032"/>
                  </a:cubicBezTo>
                  <a:cubicBezTo>
                    <a:pt x="3496" y="6940"/>
                    <a:pt x="3526" y="6910"/>
                    <a:pt x="3466" y="6910"/>
                  </a:cubicBezTo>
                  <a:cubicBezTo>
                    <a:pt x="3435" y="6880"/>
                    <a:pt x="3466" y="6819"/>
                    <a:pt x="3466" y="6819"/>
                  </a:cubicBezTo>
                  <a:cubicBezTo>
                    <a:pt x="3481" y="6773"/>
                    <a:pt x="3496" y="6758"/>
                    <a:pt x="3504" y="6758"/>
                  </a:cubicBezTo>
                  <a:cubicBezTo>
                    <a:pt x="3511" y="6758"/>
                    <a:pt x="3511" y="6773"/>
                    <a:pt x="3496" y="6788"/>
                  </a:cubicBezTo>
                  <a:cubicBezTo>
                    <a:pt x="3466" y="6834"/>
                    <a:pt x="3466" y="6849"/>
                    <a:pt x="3481" y="6849"/>
                  </a:cubicBezTo>
                  <a:cubicBezTo>
                    <a:pt x="3496" y="6849"/>
                    <a:pt x="3526" y="6834"/>
                    <a:pt x="3557" y="6819"/>
                  </a:cubicBezTo>
                  <a:cubicBezTo>
                    <a:pt x="3618" y="6819"/>
                    <a:pt x="3678" y="6728"/>
                    <a:pt x="3739" y="6697"/>
                  </a:cubicBezTo>
                  <a:cubicBezTo>
                    <a:pt x="3770" y="6667"/>
                    <a:pt x="3861" y="6576"/>
                    <a:pt x="3891" y="6545"/>
                  </a:cubicBezTo>
                  <a:cubicBezTo>
                    <a:pt x="4013" y="6454"/>
                    <a:pt x="4074" y="6393"/>
                    <a:pt x="4043" y="6363"/>
                  </a:cubicBezTo>
                  <a:cubicBezTo>
                    <a:pt x="4040" y="6361"/>
                    <a:pt x="4037" y="6360"/>
                    <a:pt x="4034" y="6358"/>
                  </a:cubicBezTo>
                  <a:lnTo>
                    <a:pt x="4034" y="6358"/>
                  </a:lnTo>
                  <a:cubicBezTo>
                    <a:pt x="4159" y="6311"/>
                    <a:pt x="4560" y="5932"/>
                    <a:pt x="4560" y="5846"/>
                  </a:cubicBezTo>
                  <a:lnTo>
                    <a:pt x="4560" y="5877"/>
                  </a:lnTo>
                  <a:cubicBezTo>
                    <a:pt x="4568" y="5885"/>
                    <a:pt x="4576" y="5889"/>
                    <a:pt x="4586" y="5889"/>
                  </a:cubicBezTo>
                  <a:cubicBezTo>
                    <a:pt x="4611" y="5889"/>
                    <a:pt x="4645" y="5860"/>
                    <a:pt x="4712" y="5816"/>
                  </a:cubicBezTo>
                  <a:cubicBezTo>
                    <a:pt x="4773" y="5755"/>
                    <a:pt x="4894" y="5603"/>
                    <a:pt x="5016" y="5481"/>
                  </a:cubicBezTo>
                  <a:cubicBezTo>
                    <a:pt x="5198" y="5329"/>
                    <a:pt x="5320" y="5238"/>
                    <a:pt x="5289" y="5208"/>
                  </a:cubicBezTo>
                  <a:cubicBezTo>
                    <a:pt x="5320" y="5193"/>
                    <a:pt x="5335" y="5185"/>
                    <a:pt x="5346" y="5185"/>
                  </a:cubicBezTo>
                  <a:cubicBezTo>
                    <a:pt x="5358" y="5185"/>
                    <a:pt x="5365" y="5193"/>
                    <a:pt x="5381" y="5208"/>
                  </a:cubicBezTo>
                  <a:cubicBezTo>
                    <a:pt x="5368" y="5234"/>
                    <a:pt x="5366" y="5243"/>
                    <a:pt x="5372" y="5243"/>
                  </a:cubicBezTo>
                  <a:cubicBezTo>
                    <a:pt x="5381" y="5243"/>
                    <a:pt x="5406" y="5225"/>
                    <a:pt x="5441" y="5208"/>
                  </a:cubicBezTo>
                  <a:cubicBezTo>
                    <a:pt x="5472" y="5147"/>
                    <a:pt x="5472" y="5147"/>
                    <a:pt x="5441" y="5117"/>
                  </a:cubicBezTo>
                  <a:cubicBezTo>
                    <a:pt x="5411" y="5086"/>
                    <a:pt x="5472" y="5026"/>
                    <a:pt x="5563" y="4995"/>
                  </a:cubicBezTo>
                  <a:cubicBezTo>
                    <a:pt x="5685" y="4965"/>
                    <a:pt x="5867" y="4813"/>
                    <a:pt x="5928" y="4722"/>
                  </a:cubicBezTo>
                  <a:cubicBezTo>
                    <a:pt x="5949" y="4700"/>
                    <a:pt x="5986" y="4679"/>
                    <a:pt x="6016" y="4679"/>
                  </a:cubicBezTo>
                  <a:cubicBezTo>
                    <a:pt x="6029" y="4679"/>
                    <a:pt x="6040" y="4682"/>
                    <a:pt x="6049" y="4691"/>
                  </a:cubicBezTo>
                  <a:cubicBezTo>
                    <a:pt x="6110" y="4691"/>
                    <a:pt x="6201" y="4661"/>
                    <a:pt x="6262" y="4539"/>
                  </a:cubicBezTo>
                  <a:cubicBezTo>
                    <a:pt x="6277" y="4524"/>
                    <a:pt x="6285" y="4516"/>
                    <a:pt x="6292" y="4516"/>
                  </a:cubicBezTo>
                  <a:cubicBezTo>
                    <a:pt x="6300" y="4516"/>
                    <a:pt x="6308" y="4524"/>
                    <a:pt x="6323" y="4539"/>
                  </a:cubicBezTo>
                  <a:cubicBezTo>
                    <a:pt x="6347" y="4539"/>
                    <a:pt x="6367" y="4544"/>
                    <a:pt x="6381" y="4544"/>
                  </a:cubicBezTo>
                  <a:cubicBezTo>
                    <a:pt x="6403" y="4544"/>
                    <a:pt x="6414" y="4533"/>
                    <a:pt x="6414" y="4478"/>
                  </a:cubicBezTo>
                  <a:cubicBezTo>
                    <a:pt x="6475" y="4387"/>
                    <a:pt x="6627" y="4296"/>
                    <a:pt x="6748" y="4266"/>
                  </a:cubicBezTo>
                  <a:cubicBezTo>
                    <a:pt x="6779" y="4235"/>
                    <a:pt x="6840" y="4205"/>
                    <a:pt x="6809" y="4174"/>
                  </a:cubicBezTo>
                  <a:lnTo>
                    <a:pt x="6809" y="4144"/>
                  </a:lnTo>
                  <a:cubicBezTo>
                    <a:pt x="6831" y="4155"/>
                    <a:pt x="6846" y="4162"/>
                    <a:pt x="6856" y="4162"/>
                  </a:cubicBezTo>
                  <a:cubicBezTo>
                    <a:pt x="6874" y="4162"/>
                    <a:pt x="6881" y="4141"/>
                    <a:pt x="6900" y="4083"/>
                  </a:cubicBezTo>
                  <a:cubicBezTo>
                    <a:pt x="6879" y="4062"/>
                    <a:pt x="6903" y="4040"/>
                    <a:pt x="6919" y="4040"/>
                  </a:cubicBezTo>
                  <a:cubicBezTo>
                    <a:pt x="6926" y="4040"/>
                    <a:pt x="6931" y="4044"/>
                    <a:pt x="6931" y="4053"/>
                  </a:cubicBezTo>
                  <a:cubicBezTo>
                    <a:pt x="6992" y="4053"/>
                    <a:pt x="7052" y="4022"/>
                    <a:pt x="7052" y="4022"/>
                  </a:cubicBezTo>
                  <a:cubicBezTo>
                    <a:pt x="7113" y="3992"/>
                    <a:pt x="7296" y="3779"/>
                    <a:pt x="7539" y="3658"/>
                  </a:cubicBezTo>
                  <a:cubicBezTo>
                    <a:pt x="7934" y="3445"/>
                    <a:pt x="8086" y="3354"/>
                    <a:pt x="8055" y="3323"/>
                  </a:cubicBezTo>
                  <a:cubicBezTo>
                    <a:pt x="8086" y="3263"/>
                    <a:pt x="8086" y="3263"/>
                    <a:pt x="8177" y="3263"/>
                  </a:cubicBezTo>
                  <a:cubicBezTo>
                    <a:pt x="8238" y="3263"/>
                    <a:pt x="8268" y="3232"/>
                    <a:pt x="8329" y="3232"/>
                  </a:cubicBezTo>
                  <a:cubicBezTo>
                    <a:pt x="8372" y="3211"/>
                    <a:pt x="8400" y="3189"/>
                    <a:pt x="8423" y="3189"/>
                  </a:cubicBezTo>
                  <a:cubicBezTo>
                    <a:pt x="8433" y="3189"/>
                    <a:pt x="8442" y="3193"/>
                    <a:pt x="8451" y="3202"/>
                  </a:cubicBezTo>
                  <a:cubicBezTo>
                    <a:pt x="8481" y="3141"/>
                    <a:pt x="8481" y="3141"/>
                    <a:pt x="8511" y="3111"/>
                  </a:cubicBezTo>
                  <a:cubicBezTo>
                    <a:pt x="8520" y="3119"/>
                    <a:pt x="8530" y="3123"/>
                    <a:pt x="8541" y="3123"/>
                  </a:cubicBezTo>
                  <a:cubicBezTo>
                    <a:pt x="8572" y="3123"/>
                    <a:pt x="8611" y="3094"/>
                    <a:pt x="8633" y="3050"/>
                  </a:cubicBezTo>
                  <a:cubicBezTo>
                    <a:pt x="8633" y="3000"/>
                    <a:pt x="8633" y="2977"/>
                    <a:pt x="8638" y="2977"/>
                  </a:cubicBezTo>
                  <a:cubicBezTo>
                    <a:pt x="8642" y="2977"/>
                    <a:pt x="8650" y="2992"/>
                    <a:pt x="8663" y="3019"/>
                  </a:cubicBezTo>
                  <a:cubicBezTo>
                    <a:pt x="8673" y="3040"/>
                    <a:pt x="8697" y="3046"/>
                    <a:pt x="8722" y="3046"/>
                  </a:cubicBezTo>
                  <a:cubicBezTo>
                    <a:pt x="8771" y="3046"/>
                    <a:pt x="8825" y="3019"/>
                    <a:pt x="8785" y="3019"/>
                  </a:cubicBezTo>
                  <a:cubicBezTo>
                    <a:pt x="8785" y="2989"/>
                    <a:pt x="8876" y="2928"/>
                    <a:pt x="8907" y="2867"/>
                  </a:cubicBezTo>
                  <a:cubicBezTo>
                    <a:pt x="8947" y="2867"/>
                    <a:pt x="8974" y="2854"/>
                    <a:pt x="8997" y="2854"/>
                  </a:cubicBezTo>
                  <a:cubicBezTo>
                    <a:pt x="9008" y="2854"/>
                    <a:pt x="9018" y="2857"/>
                    <a:pt x="9028" y="2867"/>
                  </a:cubicBezTo>
                  <a:cubicBezTo>
                    <a:pt x="9089" y="2867"/>
                    <a:pt x="9332" y="2715"/>
                    <a:pt x="9362" y="2655"/>
                  </a:cubicBezTo>
                  <a:cubicBezTo>
                    <a:pt x="9362" y="2639"/>
                    <a:pt x="9370" y="2632"/>
                    <a:pt x="9381" y="2632"/>
                  </a:cubicBezTo>
                  <a:cubicBezTo>
                    <a:pt x="9393" y="2632"/>
                    <a:pt x="9408" y="2639"/>
                    <a:pt x="9423" y="2655"/>
                  </a:cubicBezTo>
                  <a:cubicBezTo>
                    <a:pt x="9423" y="2664"/>
                    <a:pt x="9428" y="2667"/>
                    <a:pt x="9437" y="2667"/>
                  </a:cubicBezTo>
                  <a:cubicBezTo>
                    <a:pt x="9456" y="2667"/>
                    <a:pt x="9493" y="2646"/>
                    <a:pt x="9514" y="2624"/>
                  </a:cubicBezTo>
                  <a:cubicBezTo>
                    <a:pt x="9538" y="2601"/>
                    <a:pt x="9552" y="2591"/>
                    <a:pt x="9563" y="2591"/>
                  </a:cubicBezTo>
                  <a:cubicBezTo>
                    <a:pt x="9580" y="2591"/>
                    <a:pt x="9587" y="2617"/>
                    <a:pt x="9606" y="2655"/>
                  </a:cubicBezTo>
                  <a:cubicBezTo>
                    <a:pt x="9580" y="2667"/>
                    <a:pt x="9576" y="2675"/>
                    <a:pt x="9586" y="2675"/>
                  </a:cubicBezTo>
                  <a:cubicBezTo>
                    <a:pt x="9600" y="2675"/>
                    <a:pt x="9643" y="2660"/>
                    <a:pt x="9697" y="2624"/>
                  </a:cubicBezTo>
                  <a:cubicBezTo>
                    <a:pt x="9727" y="2563"/>
                    <a:pt x="9940" y="2472"/>
                    <a:pt x="10092" y="2412"/>
                  </a:cubicBezTo>
                  <a:cubicBezTo>
                    <a:pt x="10366" y="2320"/>
                    <a:pt x="10396" y="2260"/>
                    <a:pt x="10487" y="2168"/>
                  </a:cubicBezTo>
                  <a:lnTo>
                    <a:pt x="10517" y="2077"/>
                  </a:lnTo>
                  <a:lnTo>
                    <a:pt x="10517" y="2138"/>
                  </a:lnTo>
                  <a:cubicBezTo>
                    <a:pt x="10548" y="2168"/>
                    <a:pt x="10609" y="2229"/>
                    <a:pt x="10609" y="2229"/>
                  </a:cubicBezTo>
                  <a:cubicBezTo>
                    <a:pt x="10669" y="2199"/>
                    <a:pt x="10669" y="2168"/>
                    <a:pt x="10639" y="2138"/>
                  </a:cubicBezTo>
                  <a:cubicBezTo>
                    <a:pt x="10639" y="2108"/>
                    <a:pt x="10700" y="2077"/>
                    <a:pt x="10791" y="2077"/>
                  </a:cubicBezTo>
                  <a:cubicBezTo>
                    <a:pt x="10913" y="2077"/>
                    <a:pt x="10973" y="2047"/>
                    <a:pt x="11004" y="1986"/>
                  </a:cubicBezTo>
                  <a:cubicBezTo>
                    <a:pt x="11065" y="1986"/>
                    <a:pt x="11125" y="1956"/>
                    <a:pt x="11186" y="1956"/>
                  </a:cubicBezTo>
                  <a:cubicBezTo>
                    <a:pt x="11247" y="1956"/>
                    <a:pt x="11247" y="1956"/>
                    <a:pt x="11217" y="1925"/>
                  </a:cubicBezTo>
                  <a:cubicBezTo>
                    <a:pt x="11217" y="1864"/>
                    <a:pt x="11277" y="1864"/>
                    <a:pt x="11338" y="1864"/>
                  </a:cubicBezTo>
                  <a:cubicBezTo>
                    <a:pt x="11361" y="1888"/>
                    <a:pt x="11398" y="1898"/>
                    <a:pt x="11434" y="1898"/>
                  </a:cubicBezTo>
                  <a:cubicBezTo>
                    <a:pt x="11493" y="1898"/>
                    <a:pt x="11551" y="1872"/>
                    <a:pt x="11551" y="1834"/>
                  </a:cubicBezTo>
                  <a:cubicBezTo>
                    <a:pt x="11551" y="1804"/>
                    <a:pt x="11581" y="1804"/>
                    <a:pt x="11642" y="1773"/>
                  </a:cubicBezTo>
                  <a:cubicBezTo>
                    <a:pt x="11703" y="1773"/>
                    <a:pt x="11764" y="1743"/>
                    <a:pt x="11794" y="1682"/>
                  </a:cubicBezTo>
                  <a:cubicBezTo>
                    <a:pt x="11855" y="1682"/>
                    <a:pt x="11916" y="1652"/>
                    <a:pt x="11916" y="1652"/>
                  </a:cubicBezTo>
                  <a:cubicBezTo>
                    <a:pt x="11946" y="1652"/>
                    <a:pt x="11916" y="1682"/>
                    <a:pt x="11855" y="1712"/>
                  </a:cubicBezTo>
                  <a:lnTo>
                    <a:pt x="11916" y="1743"/>
                  </a:lnTo>
                  <a:cubicBezTo>
                    <a:pt x="12037" y="1682"/>
                    <a:pt x="12098" y="1682"/>
                    <a:pt x="12128" y="1621"/>
                  </a:cubicBezTo>
                  <a:cubicBezTo>
                    <a:pt x="12144" y="1576"/>
                    <a:pt x="12151" y="1553"/>
                    <a:pt x="12159" y="1553"/>
                  </a:cubicBezTo>
                  <a:cubicBezTo>
                    <a:pt x="12166" y="1553"/>
                    <a:pt x="12174" y="1576"/>
                    <a:pt x="12189" y="1621"/>
                  </a:cubicBezTo>
                  <a:cubicBezTo>
                    <a:pt x="12189" y="1636"/>
                    <a:pt x="12204" y="1644"/>
                    <a:pt x="12227" y="1644"/>
                  </a:cubicBezTo>
                  <a:cubicBezTo>
                    <a:pt x="12250" y="1644"/>
                    <a:pt x="12280" y="1636"/>
                    <a:pt x="12311" y="1621"/>
                  </a:cubicBezTo>
                  <a:cubicBezTo>
                    <a:pt x="12328" y="1571"/>
                    <a:pt x="12354" y="1548"/>
                    <a:pt x="12373" y="1548"/>
                  </a:cubicBezTo>
                  <a:cubicBezTo>
                    <a:pt x="12390" y="1548"/>
                    <a:pt x="12402" y="1564"/>
                    <a:pt x="12402" y="1591"/>
                  </a:cubicBezTo>
                  <a:cubicBezTo>
                    <a:pt x="12389" y="1616"/>
                    <a:pt x="12382" y="1631"/>
                    <a:pt x="12391" y="1631"/>
                  </a:cubicBezTo>
                  <a:cubicBezTo>
                    <a:pt x="12403" y="1631"/>
                    <a:pt x="12447" y="1601"/>
                    <a:pt x="12554" y="1530"/>
                  </a:cubicBezTo>
                  <a:cubicBezTo>
                    <a:pt x="12676" y="1500"/>
                    <a:pt x="12888" y="1408"/>
                    <a:pt x="13040" y="1378"/>
                  </a:cubicBezTo>
                  <a:cubicBezTo>
                    <a:pt x="13196" y="1334"/>
                    <a:pt x="13303" y="1305"/>
                    <a:pt x="13373" y="1305"/>
                  </a:cubicBezTo>
                  <a:cubicBezTo>
                    <a:pt x="13395" y="1305"/>
                    <a:pt x="13413" y="1308"/>
                    <a:pt x="13428" y="1314"/>
                  </a:cubicBezTo>
                  <a:lnTo>
                    <a:pt x="13428" y="1314"/>
                  </a:lnTo>
                  <a:cubicBezTo>
                    <a:pt x="13434" y="1275"/>
                    <a:pt x="13497" y="1250"/>
                    <a:pt x="13618" y="1226"/>
                  </a:cubicBezTo>
                  <a:cubicBezTo>
                    <a:pt x="13800" y="1226"/>
                    <a:pt x="13891" y="1165"/>
                    <a:pt x="13952" y="1105"/>
                  </a:cubicBezTo>
                  <a:cubicBezTo>
                    <a:pt x="13891" y="1105"/>
                    <a:pt x="13831" y="1135"/>
                    <a:pt x="13831" y="1135"/>
                  </a:cubicBezTo>
                  <a:cubicBezTo>
                    <a:pt x="13831" y="1044"/>
                    <a:pt x="13891" y="1044"/>
                    <a:pt x="13983" y="1044"/>
                  </a:cubicBezTo>
                  <a:cubicBezTo>
                    <a:pt x="14043" y="1044"/>
                    <a:pt x="14043" y="1074"/>
                    <a:pt x="14074" y="1105"/>
                  </a:cubicBezTo>
                  <a:cubicBezTo>
                    <a:pt x="14074" y="1135"/>
                    <a:pt x="14135" y="1165"/>
                    <a:pt x="14195" y="1165"/>
                  </a:cubicBezTo>
                  <a:cubicBezTo>
                    <a:pt x="14256" y="1165"/>
                    <a:pt x="14287" y="1135"/>
                    <a:pt x="14226" y="1105"/>
                  </a:cubicBezTo>
                  <a:cubicBezTo>
                    <a:pt x="14226" y="1074"/>
                    <a:pt x="14226" y="1074"/>
                    <a:pt x="14287" y="1074"/>
                  </a:cubicBezTo>
                  <a:cubicBezTo>
                    <a:pt x="14347" y="1074"/>
                    <a:pt x="14378" y="1044"/>
                    <a:pt x="14439" y="1013"/>
                  </a:cubicBezTo>
                  <a:cubicBezTo>
                    <a:pt x="14439" y="983"/>
                    <a:pt x="14499" y="953"/>
                    <a:pt x="14530" y="953"/>
                  </a:cubicBezTo>
                  <a:cubicBezTo>
                    <a:pt x="14550" y="963"/>
                    <a:pt x="14577" y="966"/>
                    <a:pt x="14604" y="966"/>
                  </a:cubicBezTo>
                  <a:cubicBezTo>
                    <a:pt x="14658" y="966"/>
                    <a:pt x="14712" y="953"/>
                    <a:pt x="14712" y="953"/>
                  </a:cubicBezTo>
                  <a:lnTo>
                    <a:pt x="14712" y="983"/>
                  </a:lnTo>
                  <a:cubicBezTo>
                    <a:pt x="14712" y="1013"/>
                    <a:pt x="14773" y="1044"/>
                    <a:pt x="14773" y="1044"/>
                  </a:cubicBezTo>
                  <a:cubicBezTo>
                    <a:pt x="14834" y="1044"/>
                    <a:pt x="14834" y="1013"/>
                    <a:pt x="14834" y="1013"/>
                  </a:cubicBezTo>
                  <a:cubicBezTo>
                    <a:pt x="14834" y="983"/>
                    <a:pt x="15168" y="922"/>
                    <a:pt x="15502" y="831"/>
                  </a:cubicBezTo>
                  <a:cubicBezTo>
                    <a:pt x="15867" y="801"/>
                    <a:pt x="16232" y="740"/>
                    <a:pt x="16323" y="740"/>
                  </a:cubicBezTo>
                  <a:cubicBezTo>
                    <a:pt x="16414" y="740"/>
                    <a:pt x="16597" y="740"/>
                    <a:pt x="16536" y="709"/>
                  </a:cubicBezTo>
                  <a:cubicBezTo>
                    <a:pt x="16536" y="679"/>
                    <a:pt x="16809" y="618"/>
                    <a:pt x="17144" y="588"/>
                  </a:cubicBezTo>
                  <a:cubicBezTo>
                    <a:pt x="17539" y="557"/>
                    <a:pt x="17812" y="557"/>
                    <a:pt x="17812" y="497"/>
                  </a:cubicBezTo>
                  <a:lnTo>
                    <a:pt x="17964" y="497"/>
                  </a:lnTo>
                  <a:cubicBezTo>
                    <a:pt x="18086" y="497"/>
                    <a:pt x="18177" y="436"/>
                    <a:pt x="18238" y="436"/>
                  </a:cubicBezTo>
                  <a:cubicBezTo>
                    <a:pt x="18268" y="421"/>
                    <a:pt x="18299" y="413"/>
                    <a:pt x="18314" y="413"/>
                  </a:cubicBezTo>
                  <a:cubicBezTo>
                    <a:pt x="18329" y="413"/>
                    <a:pt x="18329" y="421"/>
                    <a:pt x="18299" y="436"/>
                  </a:cubicBezTo>
                  <a:cubicBezTo>
                    <a:pt x="18299" y="466"/>
                    <a:pt x="18299" y="497"/>
                    <a:pt x="18360" y="497"/>
                  </a:cubicBezTo>
                  <a:cubicBezTo>
                    <a:pt x="18481" y="497"/>
                    <a:pt x="18481" y="466"/>
                    <a:pt x="18481" y="436"/>
                  </a:cubicBezTo>
                  <a:cubicBezTo>
                    <a:pt x="18481" y="375"/>
                    <a:pt x="18512" y="375"/>
                    <a:pt x="18512" y="375"/>
                  </a:cubicBezTo>
                  <a:cubicBezTo>
                    <a:pt x="18572" y="375"/>
                    <a:pt x="18572" y="375"/>
                    <a:pt x="18572" y="405"/>
                  </a:cubicBezTo>
                  <a:cubicBezTo>
                    <a:pt x="18572" y="466"/>
                    <a:pt x="18572" y="497"/>
                    <a:pt x="18572" y="497"/>
                  </a:cubicBezTo>
                  <a:lnTo>
                    <a:pt x="18633" y="497"/>
                  </a:lnTo>
                  <a:cubicBezTo>
                    <a:pt x="18633" y="436"/>
                    <a:pt x="18694" y="436"/>
                    <a:pt x="18694" y="436"/>
                  </a:cubicBezTo>
                  <a:cubicBezTo>
                    <a:pt x="18755" y="436"/>
                    <a:pt x="18755" y="436"/>
                    <a:pt x="18755" y="527"/>
                  </a:cubicBezTo>
                  <a:cubicBezTo>
                    <a:pt x="18755" y="557"/>
                    <a:pt x="18770" y="573"/>
                    <a:pt x="18793" y="573"/>
                  </a:cubicBezTo>
                  <a:cubicBezTo>
                    <a:pt x="18816" y="573"/>
                    <a:pt x="18846" y="557"/>
                    <a:pt x="18876" y="527"/>
                  </a:cubicBezTo>
                  <a:lnTo>
                    <a:pt x="18968" y="466"/>
                  </a:lnTo>
                  <a:cubicBezTo>
                    <a:pt x="18987" y="495"/>
                    <a:pt x="19012" y="506"/>
                    <a:pt x="19039" y="506"/>
                  </a:cubicBezTo>
                  <a:cubicBezTo>
                    <a:pt x="19096" y="506"/>
                    <a:pt x="19160" y="457"/>
                    <a:pt x="19180" y="436"/>
                  </a:cubicBezTo>
                  <a:cubicBezTo>
                    <a:pt x="19211" y="466"/>
                    <a:pt x="19241" y="481"/>
                    <a:pt x="19271" y="481"/>
                  </a:cubicBezTo>
                  <a:cubicBezTo>
                    <a:pt x="19302" y="481"/>
                    <a:pt x="19332" y="466"/>
                    <a:pt x="19363" y="436"/>
                  </a:cubicBezTo>
                  <a:cubicBezTo>
                    <a:pt x="19363" y="421"/>
                    <a:pt x="19378" y="413"/>
                    <a:pt x="19401" y="413"/>
                  </a:cubicBezTo>
                  <a:cubicBezTo>
                    <a:pt x="19423" y="413"/>
                    <a:pt x="19454" y="421"/>
                    <a:pt x="19484" y="436"/>
                  </a:cubicBezTo>
                  <a:cubicBezTo>
                    <a:pt x="19515" y="466"/>
                    <a:pt x="19575" y="466"/>
                    <a:pt x="19697" y="466"/>
                  </a:cubicBezTo>
                  <a:cubicBezTo>
                    <a:pt x="19758" y="436"/>
                    <a:pt x="20153" y="405"/>
                    <a:pt x="20578" y="405"/>
                  </a:cubicBezTo>
                  <a:cubicBezTo>
                    <a:pt x="21095" y="405"/>
                    <a:pt x="21430" y="405"/>
                    <a:pt x="21430" y="375"/>
                  </a:cubicBezTo>
                  <a:cubicBezTo>
                    <a:pt x="21460" y="375"/>
                    <a:pt x="21460" y="375"/>
                    <a:pt x="21521" y="405"/>
                  </a:cubicBezTo>
                  <a:cubicBezTo>
                    <a:pt x="21521" y="433"/>
                    <a:pt x="21533" y="448"/>
                    <a:pt x="21552" y="448"/>
                  </a:cubicBezTo>
                  <a:cubicBezTo>
                    <a:pt x="21575" y="448"/>
                    <a:pt x="21609" y="425"/>
                    <a:pt x="21642" y="375"/>
                  </a:cubicBezTo>
                  <a:cubicBezTo>
                    <a:pt x="21677" y="357"/>
                    <a:pt x="21692" y="340"/>
                    <a:pt x="21699" y="340"/>
                  </a:cubicBezTo>
                  <a:cubicBezTo>
                    <a:pt x="21703" y="340"/>
                    <a:pt x="21703" y="349"/>
                    <a:pt x="21703" y="375"/>
                  </a:cubicBezTo>
                  <a:cubicBezTo>
                    <a:pt x="21703" y="436"/>
                    <a:pt x="21794" y="436"/>
                    <a:pt x="22037" y="436"/>
                  </a:cubicBezTo>
                  <a:cubicBezTo>
                    <a:pt x="22189" y="436"/>
                    <a:pt x="22402" y="436"/>
                    <a:pt x="22402" y="375"/>
                  </a:cubicBezTo>
                  <a:cubicBezTo>
                    <a:pt x="22463" y="360"/>
                    <a:pt x="22493" y="352"/>
                    <a:pt x="22501" y="352"/>
                  </a:cubicBezTo>
                  <a:cubicBezTo>
                    <a:pt x="22509" y="352"/>
                    <a:pt x="22493" y="360"/>
                    <a:pt x="22463" y="375"/>
                  </a:cubicBezTo>
                  <a:cubicBezTo>
                    <a:pt x="22424" y="434"/>
                    <a:pt x="22537" y="467"/>
                    <a:pt x="22662" y="467"/>
                  </a:cubicBezTo>
                  <a:cubicBezTo>
                    <a:pt x="22731" y="467"/>
                    <a:pt x="22804" y="457"/>
                    <a:pt x="22858" y="436"/>
                  </a:cubicBezTo>
                  <a:cubicBezTo>
                    <a:pt x="22919" y="436"/>
                    <a:pt x="22980" y="436"/>
                    <a:pt x="22980" y="466"/>
                  </a:cubicBezTo>
                  <a:cubicBezTo>
                    <a:pt x="23041" y="466"/>
                    <a:pt x="23071" y="466"/>
                    <a:pt x="23253" y="436"/>
                  </a:cubicBezTo>
                  <a:lnTo>
                    <a:pt x="23648" y="436"/>
                  </a:lnTo>
                  <a:cubicBezTo>
                    <a:pt x="23740" y="436"/>
                    <a:pt x="23861" y="405"/>
                    <a:pt x="23861" y="405"/>
                  </a:cubicBezTo>
                  <a:lnTo>
                    <a:pt x="23922" y="405"/>
                  </a:lnTo>
                  <a:cubicBezTo>
                    <a:pt x="23922" y="436"/>
                    <a:pt x="24196" y="436"/>
                    <a:pt x="24591" y="436"/>
                  </a:cubicBezTo>
                  <a:cubicBezTo>
                    <a:pt x="24955" y="436"/>
                    <a:pt x="25290" y="436"/>
                    <a:pt x="25351" y="466"/>
                  </a:cubicBezTo>
                  <a:cubicBezTo>
                    <a:pt x="25351" y="466"/>
                    <a:pt x="25411" y="466"/>
                    <a:pt x="25472" y="436"/>
                  </a:cubicBezTo>
                  <a:cubicBezTo>
                    <a:pt x="25508" y="400"/>
                    <a:pt x="25533" y="385"/>
                    <a:pt x="25560" y="385"/>
                  </a:cubicBezTo>
                  <a:cubicBezTo>
                    <a:pt x="25579" y="385"/>
                    <a:pt x="25599" y="393"/>
                    <a:pt x="25624" y="405"/>
                  </a:cubicBezTo>
                  <a:cubicBezTo>
                    <a:pt x="25655" y="451"/>
                    <a:pt x="25723" y="474"/>
                    <a:pt x="25791" y="474"/>
                  </a:cubicBezTo>
                  <a:cubicBezTo>
                    <a:pt x="25860" y="474"/>
                    <a:pt x="25928" y="451"/>
                    <a:pt x="25959" y="405"/>
                  </a:cubicBezTo>
                  <a:lnTo>
                    <a:pt x="25959" y="466"/>
                  </a:lnTo>
                  <a:cubicBezTo>
                    <a:pt x="25980" y="488"/>
                    <a:pt x="26017" y="498"/>
                    <a:pt x="26057" y="498"/>
                  </a:cubicBezTo>
                  <a:cubicBezTo>
                    <a:pt x="26129" y="498"/>
                    <a:pt x="26212" y="464"/>
                    <a:pt x="26232" y="405"/>
                  </a:cubicBezTo>
                  <a:cubicBezTo>
                    <a:pt x="26277" y="450"/>
                    <a:pt x="26321" y="478"/>
                    <a:pt x="26366" y="478"/>
                  </a:cubicBezTo>
                  <a:cubicBezTo>
                    <a:pt x="26382" y="478"/>
                    <a:pt x="26398" y="474"/>
                    <a:pt x="26414" y="466"/>
                  </a:cubicBezTo>
                  <a:cubicBezTo>
                    <a:pt x="26475" y="466"/>
                    <a:pt x="26475" y="466"/>
                    <a:pt x="26475" y="527"/>
                  </a:cubicBezTo>
                  <a:cubicBezTo>
                    <a:pt x="26475" y="557"/>
                    <a:pt x="26475" y="588"/>
                    <a:pt x="26506" y="588"/>
                  </a:cubicBezTo>
                  <a:cubicBezTo>
                    <a:pt x="26566" y="588"/>
                    <a:pt x="26566" y="557"/>
                    <a:pt x="26566" y="527"/>
                  </a:cubicBezTo>
                  <a:lnTo>
                    <a:pt x="26688" y="527"/>
                  </a:lnTo>
                  <a:cubicBezTo>
                    <a:pt x="26688" y="527"/>
                    <a:pt x="26749" y="527"/>
                    <a:pt x="26749" y="497"/>
                  </a:cubicBezTo>
                  <a:cubicBezTo>
                    <a:pt x="26749" y="466"/>
                    <a:pt x="26810" y="466"/>
                    <a:pt x="26840" y="466"/>
                  </a:cubicBezTo>
                  <a:cubicBezTo>
                    <a:pt x="26840" y="474"/>
                    <a:pt x="26844" y="478"/>
                    <a:pt x="26850" y="478"/>
                  </a:cubicBezTo>
                  <a:cubicBezTo>
                    <a:pt x="26864" y="478"/>
                    <a:pt x="26884" y="450"/>
                    <a:pt x="26840" y="405"/>
                  </a:cubicBezTo>
                  <a:cubicBezTo>
                    <a:pt x="26840" y="375"/>
                    <a:pt x="26840" y="345"/>
                    <a:pt x="26901" y="345"/>
                  </a:cubicBezTo>
                  <a:lnTo>
                    <a:pt x="26901" y="284"/>
                  </a:lnTo>
                  <a:cubicBezTo>
                    <a:pt x="26901" y="193"/>
                    <a:pt x="26901" y="162"/>
                    <a:pt x="26810" y="132"/>
                  </a:cubicBezTo>
                  <a:cubicBezTo>
                    <a:pt x="26662" y="113"/>
                    <a:pt x="26548" y="84"/>
                    <a:pt x="26481" y="84"/>
                  </a:cubicBezTo>
                  <a:cubicBezTo>
                    <a:pt x="26438" y="84"/>
                    <a:pt x="26414" y="96"/>
                    <a:pt x="26414" y="132"/>
                  </a:cubicBezTo>
                  <a:cubicBezTo>
                    <a:pt x="26414" y="132"/>
                    <a:pt x="26354" y="162"/>
                    <a:pt x="26293" y="162"/>
                  </a:cubicBezTo>
                  <a:cubicBezTo>
                    <a:pt x="26232" y="162"/>
                    <a:pt x="26202" y="132"/>
                    <a:pt x="26202" y="132"/>
                  </a:cubicBezTo>
                  <a:cubicBezTo>
                    <a:pt x="26202" y="71"/>
                    <a:pt x="25959" y="71"/>
                    <a:pt x="25685" y="71"/>
                  </a:cubicBezTo>
                  <a:cubicBezTo>
                    <a:pt x="25351" y="71"/>
                    <a:pt x="25199" y="71"/>
                    <a:pt x="25138" y="41"/>
                  </a:cubicBezTo>
                  <a:cubicBezTo>
                    <a:pt x="25077" y="10"/>
                    <a:pt x="25016" y="10"/>
                    <a:pt x="25016" y="10"/>
                  </a:cubicBezTo>
                  <a:cubicBezTo>
                    <a:pt x="25016" y="41"/>
                    <a:pt x="24682" y="41"/>
                    <a:pt x="24317" y="41"/>
                  </a:cubicBezTo>
                  <a:cubicBezTo>
                    <a:pt x="23922" y="41"/>
                    <a:pt x="23527" y="41"/>
                    <a:pt x="23527" y="71"/>
                  </a:cubicBezTo>
                  <a:lnTo>
                    <a:pt x="23405" y="71"/>
                  </a:lnTo>
                  <a:cubicBezTo>
                    <a:pt x="23405" y="41"/>
                    <a:pt x="23314" y="41"/>
                    <a:pt x="23193" y="41"/>
                  </a:cubicBezTo>
                  <a:cubicBezTo>
                    <a:pt x="23071" y="71"/>
                    <a:pt x="22980" y="71"/>
                    <a:pt x="22980" y="71"/>
                  </a:cubicBezTo>
                  <a:cubicBezTo>
                    <a:pt x="22980" y="41"/>
                    <a:pt x="22919" y="41"/>
                    <a:pt x="22797" y="41"/>
                  </a:cubicBezTo>
                  <a:cubicBezTo>
                    <a:pt x="22706" y="41"/>
                    <a:pt x="22645" y="41"/>
                    <a:pt x="22645" y="71"/>
                  </a:cubicBezTo>
                  <a:cubicBezTo>
                    <a:pt x="22585" y="71"/>
                    <a:pt x="22189" y="71"/>
                    <a:pt x="22037" y="41"/>
                  </a:cubicBezTo>
                  <a:cubicBezTo>
                    <a:pt x="22019" y="22"/>
                    <a:pt x="22000" y="15"/>
                    <a:pt x="21981" y="15"/>
                  </a:cubicBezTo>
                  <a:cubicBezTo>
                    <a:pt x="21939" y="15"/>
                    <a:pt x="21897" y="50"/>
                    <a:pt x="21855" y="71"/>
                  </a:cubicBezTo>
                  <a:cubicBezTo>
                    <a:pt x="21855" y="101"/>
                    <a:pt x="21794" y="132"/>
                    <a:pt x="21734" y="132"/>
                  </a:cubicBezTo>
                  <a:lnTo>
                    <a:pt x="21734" y="71"/>
                  </a:lnTo>
                  <a:cubicBezTo>
                    <a:pt x="21794" y="10"/>
                    <a:pt x="21794" y="10"/>
                    <a:pt x="21703" y="10"/>
                  </a:cubicBezTo>
                  <a:lnTo>
                    <a:pt x="21582" y="10"/>
                  </a:lnTo>
                  <a:cubicBezTo>
                    <a:pt x="21582" y="71"/>
                    <a:pt x="21308" y="71"/>
                    <a:pt x="20913" y="71"/>
                  </a:cubicBezTo>
                  <a:cubicBezTo>
                    <a:pt x="20711" y="58"/>
                    <a:pt x="20562" y="51"/>
                    <a:pt x="20456" y="51"/>
                  </a:cubicBezTo>
                  <a:cubicBezTo>
                    <a:pt x="20307" y="51"/>
                    <a:pt x="20244" y="66"/>
                    <a:pt x="20244" y="101"/>
                  </a:cubicBezTo>
                  <a:cubicBezTo>
                    <a:pt x="20244" y="117"/>
                    <a:pt x="20229" y="124"/>
                    <a:pt x="20195" y="124"/>
                  </a:cubicBezTo>
                  <a:cubicBezTo>
                    <a:pt x="20161" y="124"/>
                    <a:pt x="20107" y="117"/>
                    <a:pt x="20031" y="101"/>
                  </a:cubicBezTo>
                  <a:cubicBezTo>
                    <a:pt x="19835" y="30"/>
                    <a:pt x="19754" y="1"/>
                    <a:pt x="197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8"/>
            <p:cNvSpPr/>
            <p:nvPr/>
          </p:nvSpPr>
          <p:spPr>
            <a:xfrm>
              <a:off x="2386014" y="4056203"/>
              <a:ext cx="333090" cy="210772"/>
            </a:xfrm>
            <a:custGeom>
              <a:avLst/>
              <a:gdLst/>
              <a:ahLst/>
              <a:cxnLst/>
              <a:rect l="l" t="t" r="r" b="b"/>
              <a:pathLst>
                <a:path w="12521" h="7923" extrusionOk="0">
                  <a:moveTo>
                    <a:pt x="9635" y="1664"/>
                  </a:moveTo>
                  <a:cubicBezTo>
                    <a:pt x="9643" y="1664"/>
                    <a:pt x="9651" y="1671"/>
                    <a:pt x="9666" y="1687"/>
                  </a:cubicBezTo>
                  <a:cubicBezTo>
                    <a:pt x="9666" y="1717"/>
                    <a:pt x="9666" y="1747"/>
                    <a:pt x="9666" y="1778"/>
                  </a:cubicBezTo>
                  <a:cubicBezTo>
                    <a:pt x="9635" y="1778"/>
                    <a:pt x="9605" y="1717"/>
                    <a:pt x="9605" y="1687"/>
                  </a:cubicBezTo>
                  <a:cubicBezTo>
                    <a:pt x="9620" y="1671"/>
                    <a:pt x="9628" y="1664"/>
                    <a:pt x="9635" y="1664"/>
                  </a:cubicBezTo>
                  <a:close/>
                  <a:moveTo>
                    <a:pt x="9149" y="2234"/>
                  </a:moveTo>
                  <a:cubicBezTo>
                    <a:pt x="9149" y="2234"/>
                    <a:pt x="9149" y="2264"/>
                    <a:pt x="9180" y="2325"/>
                  </a:cubicBezTo>
                  <a:cubicBezTo>
                    <a:pt x="9159" y="2325"/>
                    <a:pt x="9166" y="2338"/>
                    <a:pt x="9164" y="2338"/>
                  </a:cubicBezTo>
                  <a:cubicBezTo>
                    <a:pt x="9163" y="2338"/>
                    <a:pt x="9159" y="2335"/>
                    <a:pt x="9149" y="2325"/>
                  </a:cubicBezTo>
                  <a:lnTo>
                    <a:pt x="9119" y="2294"/>
                  </a:lnTo>
                  <a:cubicBezTo>
                    <a:pt x="9119" y="2264"/>
                    <a:pt x="9119" y="2234"/>
                    <a:pt x="9149" y="2234"/>
                  </a:cubicBezTo>
                  <a:close/>
                  <a:moveTo>
                    <a:pt x="8479" y="2858"/>
                  </a:moveTo>
                  <a:cubicBezTo>
                    <a:pt x="8497" y="2858"/>
                    <a:pt x="8511" y="2872"/>
                    <a:pt x="8511" y="2872"/>
                  </a:cubicBezTo>
                  <a:cubicBezTo>
                    <a:pt x="8511" y="2872"/>
                    <a:pt x="8541" y="2902"/>
                    <a:pt x="8511" y="2902"/>
                  </a:cubicBezTo>
                  <a:cubicBezTo>
                    <a:pt x="8511" y="2902"/>
                    <a:pt x="8480" y="2902"/>
                    <a:pt x="8450" y="2872"/>
                  </a:cubicBezTo>
                  <a:cubicBezTo>
                    <a:pt x="8460" y="2862"/>
                    <a:pt x="8470" y="2858"/>
                    <a:pt x="8479" y="2858"/>
                  </a:cubicBezTo>
                  <a:close/>
                  <a:moveTo>
                    <a:pt x="8359" y="3054"/>
                  </a:moveTo>
                  <a:cubicBezTo>
                    <a:pt x="8359" y="3054"/>
                    <a:pt x="8359" y="3054"/>
                    <a:pt x="8389" y="3085"/>
                  </a:cubicBezTo>
                  <a:lnTo>
                    <a:pt x="8328" y="3085"/>
                  </a:lnTo>
                  <a:lnTo>
                    <a:pt x="8359" y="3054"/>
                  </a:lnTo>
                  <a:close/>
                  <a:moveTo>
                    <a:pt x="0" y="3206"/>
                  </a:moveTo>
                  <a:cubicBezTo>
                    <a:pt x="0" y="3237"/>
                    <a:pt x="30" y="3237"/>
                    <a:pt x="91" y="3237"/>
                  </a:cubicBezTo>
                  <a:cubicBezTo>
                    <a:pt x="91" y="3237"/>
                    <a:pt x="61" y="3206"/>
                    <a:pt x="30" y="3206"/>
                  </a:cubicBezTo>
                  <a:close/>
                  <a:moveTo>
                    <a:pt x="8211" y="3214"/>
                  </a:moveTo>
                  <a:cubicBezTo>
                    <a:pt x="8214" y="3214"/>
                    <a:pt x="8222" y="3222"/>
                    <a:pt x="8237" y="3237"/>
                  </a:cubicBezTo>
                  <a:lnTo>
                    <a:pt x="8207" y="3237"/>
                  </a:lnTo>
                  <a:cubicBezTo>
                    <a:pt x="8207" y="3222"/>
                    <a:pt x="8207" y="3214"/>
                    <a:pt x="8211" y="3214"/>
                  </a:cubicBezTo>
                  <a:close/>
                  <a:moveTo>
                    <a:pt x="8090" y="3315"/>
                  </a:moveTo>
                  <a:cubicBezTo>
                    <a:pt x="8098" y="3315"/>
                    <a:pt x="8107" y="3319"/>
                    <a:pt x="8116" y="3328"/>
                  </a:cubicBezTo>
                  <a:cubicBezTo>
                    <a:pt x="8146" y="3358"/>
                    <a:pt x="8146" y="3358"/>
                    <a:pt x="8116" y="3358"/>
                  </a:cubicBezTo>
                  <a:cubicBezTo>
                    <a:pt x="8100" y="3374"/>
                    <a:pt x="8093" y="3381"/>
                    <a:pt x="8089" y="3381"/>
                  </a:cubicBezTo>
                  <a:cubicBezTo>
                    <a:pt x="8085" y="3381"/>
                    <a:pt x="8085" y="3374"/>
                    <a:pt x="8085" y="3358"/>
                  </a:cubicBezTo>
                  <a:cubicBezTo>
                    <a:pt x="8064" y="3337"/>
                    <a:pt x="8073" y="3315"/>
                    <a:pt x="8090" y="3315"/>
                  </a:cubicBezTo>
                  <a:close/>
                  <a:moveTo>
                    <a:pt x="578" y="3328"/>
                  </a:moveTo>
                  <a:cubicBezTo>
                    <a:pt x="608" y="3358"/>
                    <a:pt x="608" y="3358"/>
                    <a:pt x="608" y="3389"/>
                  </a:cubicBezTo>
                  <a:cubicBezTo>
                    <a:pt x="608" y="3404"/>
                    <a:pt x="608" y="3412"/>
                    <a:pt x="604" y="3412"/>
                  </a:cubicBezTo>
                  <a:cubicBezTo>
                    <a:pt x="600" y="3412"/>
                    <a:pt x="593" y="3404"/>
                    <a:pt x="578" y="3389"/>
                  </a:cubicBezTo>
                  <a:cubicBezTo>
                    <a:pt x="578" y="3389"/>
                    <a:pt x="547" y="3389"/>
                    <a:pt x="547" y="3358"/>
                  </a:cubicBezTo>
                  <a:lnTo>
                    <a:pt x="578" y="3328"/>
                  </a:lnTo>
                  <a:close/>
                  <a:moveTo>
                    <a:pt x="8251" y="3432"/>
                  </a:moveTo>
                  <a:lnTo>
                    <a:pt x="8251" y="3432"/>
                  </a:lnTo>
                  <a:cubicBezTo>
                    <a:pt x="8256" y="3437"/>
                    <a:pt x="8261" y="3443"/>
                    <a:pt x="8268" y="3450"/>
                  </a:cubicBezTo>
                  <a:cubicBezTo>
                    <a:pt x="8271" y="3450"/>
                    <a:pt x="8274" y="3450"/>
                    <a:pt x="8277" y="3450"/>
                  </a:cubicBezTo>
                  <a:lnTo>
                    <a:pt x="8277" y="3450"/>
                  </a:lnTo>
                  <a:cubicBezTo>
                    <a:pt x="8269" y="3446"/>
                    <a:pt x="8261" y="3440"/>
                    <a:pt x="8251" y="3432"/>
                  </a:cubicBezTo>
                  <a:close/>
                  <a:moveTo>
                    <a:pt x="8277" y="3450"/>
                  </a:moveTo>
                  <a:cubicBezTo>
                    <a:pt x="8287" y="3455"/>
                    <a:pt x="8294" y="3457"/>
                    <a:pt x="8298" y="3457"/>
                  </a:cubicBezTo>
                  <a:cubicBezTo>
                    <a:pt x="8305" y="3457"/>
                    <a:pt x="8299" y="3451"/>
                    <a:pt x="8277" y="3450"/>
                  </a:cubicBezTo>
                  <a:close/>
                  <a:moveTo>
                    <a:pt x="7629" y="3510"/>
                  </a:moveTo>
                  <a:cubicBezTo>
                    <a:pt x="7660" y="3510"/>
                    <a:pt x="7660" y="3510"/>
                    <a:pt x="7660" y="3541"/>
                  </a:cubicBezTo>
                  <a:cubicBezTo>
                    <a:pt x="7660" y="3541"/>
                    <a:pt x="7690" y="3541"/>
                    <a:pt x="7690" y="3571"/>
                  </a:cubicBezTo>
                  <a:lnTo>
                    <a:pt x="7629" y="3571"/>
                  </a:lnTo>
                  <a:cubicBezTo>
                    <a:pt x="7629" y="3541"/>
                    <a:pt x="7629" y="3510"/>
                    <a:pt x="7629" y="3510"/>
                  </a:cubicBezTo>
                  <a:close/>
                  <a:moveTo>
                    <a:pt x="517" y="3571"/>
                  </a:moveTo>
                  <a:cubicBezTo>
                    <a:pt x="578" y="3571"/>
                    <a:pt x="578" y="3571"/>
                    <a:pt x="578" y="3602"/>
                  </a:cubicBezTo>
                  <a:cubicBezTo>
                    <a:pt x="578" y="3623"/>
                    <a:pt x="578" y="3644"/>
                    <a:pt x="567" y="3644"/>
                  </a:cubicBezTo>
                  <a:cubicBezTo>
                    <a:pt x="562" y="3644"/>
                    <a:pt x="556" y="3641"/>
                    <a:pt x="547" y="3632"/>
                  </a:cubicBezTo>
                  <a:cubicBezTo>
                    <a:pt x="567" y="3632"/>
                    <a:pt x="561" y="3618"/>
                    <a:pt x="545" y="3618"/>
                  </a:cubicBezTo>
                  <a:cubicBezTo>
                    <a:pt x="537" y="3618"/>
                    <a:pt x="527" y="3622"/>
                    <a:pt x="517" y="3632"/>
                  </a:cubicBezTo>
                  <a:cubicBezTo>
                    <a:pt x="486" y="3632"/>
                    <a:pt x="426" y="3602"/>
                    <a:pt x="426" y="3602"/>
                  </a:cubicBezTo>
                  <a:cubicBezTo>
                    <a:pt x="426" y="3602"/>
                    <a:pt x="486" y="3571"/>
                    <a:pt x="517" y="3571"/>
                  </a:cubicBezTo>
                  <a:close/>
                  <a:moveTo>
                    <a:pt x="7508" y="3662"/>
                  </a:moveTo>
                  <a:cubicBezTo>
                    <a:pt x="7538" y="3677"/>
                    <a:pt x="7546" y="3685"/>
                    <a:pt x="7542" y="3685"/>
                  </a:cubicBezTo>
                  <a:cubicBezTo>
                    <a:pt x="7538" y="3685"/>
                    <a:pt x="7523" y="3677"/>
                    <a:pt x="7508" y="3662"/>
                  </a:cubicBezTo>
                  <a:close/>
                  <a:moveTo>
                    <a:pt x="729" y="3662"/>
                  </a:moveTo>
                  <a:lnTo>
                    <a:pt x="729" y="3693"/>
                  </a:lnTo>
                  <a:lnTo>
                    <a:pt x="760" y="3693"/>
                  </a:lnTo>
                  <a:lnTo>
                    <a:pt x="760" y="3662"/>
                  </a:lnTo>
                  <a:close/>
                  <a:moveTo>
                    <a:pt x="6843" y="4399"/>
                  </a:moveTo>
                  <a:cubicBezTo>
                    <a:pt x="6839" y="4399"/>
                    <a:pt x="6839" y="4407"/>
                    <a:pt x="6839" y="4422"/>
                  </a:cubicBezTo>
                  <a:lnTo>
                    <a:pt x="6869" y="4422"/>
                  </a:lnTo>
                  <a:cubicBezTo>
                    <a:pt x="6854" y="4407"/>
                    <a:pt x="6847" y="4399"/>
                    <a:pt x="6843" y="4399"/>
                  </a:cubicBezTo>
                  <a:close/>
                  <a:moveTo>
                    <a:pt x="456" y="4757"/>
                  </a:moveTo>
                  <a:cubicBezTo>
                    <a:pt x="486" y="4757"/>
                    <a:pt x="547" y="4787"/>
                    <a:pt x="547" y="4787"/>
                  </a:cubicBezTo>
                  <a:cubicBezTo>
                    <a:pt x="547" y="4802"/>
                    <a:pt x="540" y="4810"/>
                    <a:pt x="528" y="4810"/>
                  </a:cubicBezTo>
                  <a:cubicBezTo>
                    <a:pt x="517" y="4810"/>
                    <a:pt x="502" y="4802"/>
                    <a:pt x="486" y="4787"/>
                  </a:cubicBezTo>
                  <a:cubicBezTo>
                    <a:pt x="486" y="4787"/>
                    <a:pt x="456" y="4757"/>
                    <a:pt x="456" y="4757"/>
                  </a:cubicBezTo>
                  <a:close/>
                  <a:moveTo>
                    <a:pt x="456" y="4878"/>
                  </a:moveTo>
                  <a:cubicBezTo>
                    <a:pt x="426" y="4909"/>
                    <a:pt x="426" y="4909"/>
                    <a:pt x="426" y="4969"/>
                  </a:cubicBezTo>
                  <a:cubicBezTo>
                    <a:pt x="456" y="5000"/>
                    <a:pt x="486" y="5000"/>
                    <a:pt x="486" y="5000"/>
                  </a:cubicBezTo>
                  <a:cubicBezTo>
                    <a:pt x="517" y="4969"/>
                    <a:pt x="517" y="4969"/>
                    <a:pt x="517" y="4939"/>
                  </a:cubicBezTo>
                  <a:cubicBezTo>
                    <a:pt x="547" y="4878"/>
                    <a:pt x="486" y="4878"/>
                    <a:pt x="456" y="4878"/>
                  </a:cubicBezTo>
                  <a:close/>
                  <a:moveTo>
                    <a:pt x="6687" y="5121"/>
                  </a:moveTo>
                  <a:cubicBezTo>
                    <a:pt x="6717" y="5152"/>
                    <a:pt x="6748" y="5182"/>
                    <a:pt x="6748" y="5182"/>
                  </a:cubicBezTo>
                  <a:lnTo>
                    <a:pt x="6717" y="5212"/>
                  </a:lnTo>
                  <a:cubicBezTo>
                    <a:pt x="6687" y="5182"/>
                    <a:pt x="6687" y="5152"/>
                    <a:pt x="6687" y="5152"/>
                  </a:cubicBezTo>
                  <a:lnTo>
                    <a:pt x="6687" y="5121"/>
                  </a:lnTo>
                  <a:close/>
                  <a:moveTo>
                    <a:pt x="1003" y="5638"/>
                  </a:moveTo>
                  <a:cubicBezTo>
                    <a:pt x="1033" y="5638"/>
                    <a:pt x="1033" y="5638"/>
                    <a:pt x="1064" y="5668"/>
                  </a:cubicBezTo>
                  <a:lnTo>
                    <a:pt x="973" y="5668"/>
                  </a:lnTo>
                  <a:lnTo>
                    <a:pt x="1003" y="5638"/>
                  </a:lnTo>
                  <a:close/>
                  <a:moveTo>
                    <a:pt x="1035" y="5770"/>
                  </a:moveTo>
                  <a:cubicBezTo>
                    <a:pt x="1053" y="5770"/>
                    <a:pt x="1039" y="5785"/>
                    <a:pt x="1003" y="5820"/>
                  </a:cubicBezTo>
                  <a:cubicBezTo>
                    <a:pt x="983" y="5820"/>
                    <a:pt x="963" y="5834"/>
                    <a:pt x="933" y="5834"/>
                  </a:cubicBezTo>
                  <a:cubicBezTo>
                    <a:pt x="919" y="5834"/>
                    <a:pt x="902" y="5831"/>
                    <a:pt x="881" y="5820"/>
                  </a:cubicBezTo>
                  <a:cubicBezTo>
                    <a:pt x="881" y="5790"/>
                    <a:pt x="881" y="5790"/>
                    <a:pt x="881" y="5790"/>
                  </a:cubicBezTo>
                  <a:lnTo>
                    <a:pt x="942" y="5790"/>
                  </a:lnTo>
                  <a:cubicBezTo>
                    <a:pt x="993" y="5777"/>
                    <a:pt x="1022" y="5770"/>
                    <a:pt x="1035" y="5770"/>
                  </a:cubicBezTo>
                  <a:close/>
                  <a:moveTo>
                    <a:pt x="6292" y="5912"/>
                  </a:moveTo>
                  <a:cubicBezTo>
                    <a:pt x="6322" y="5942"/>
                    <a:pt x="6292" y="5972"/>
                    <a:pt x="6292" y="6003"/>
                  </a:cubicBezTo>
                  <a:cubicBezTo>
                    <a:pt x="6262" y="6003"/>
                    <a:pt x="6231" y="5942"/>
                    <a:pt x="6231" y="5942"/>
                  </a:cubicBezTo>
                  <a:cubicBezTo>
                    <a:pt x="6262" y="5912"/>
                    <a:pt x="6262" y="5912"/>
                    <a:pt x="6292" y="5912"/>
                  </a:cubicBezTo>
                  <a:close/>
                  <a:moveTo>
                    <a:pt x="1368" y="6094"/>
                  </a:moveTo>
                  <a:cubicBezTo>
                    <a:pt x="1398" y="6094"/>
                    <a:pt x="1398" y="6094"/>
                    <a:pt x="1337" y="6124"/>
                  </a:cubicBezTo>
                  <a:lnTo>
                    <a:pt x="1246" y="6124"/>
                  </a:lnTo>
                  <a:cubicBezTo>
                    <a:pt x="1246" y="6124"/>
                    <a:pt x="1277" y="6124"/>
                    <a:pt x="1368" y="6094"/>
                  </a:cubicBezTo>
                  <a:close/>
                  <a:moveTo>
                    <a:pt x="1337" y="6307"/>
                  </a:moveTo>
                  <a:lnTo>
                    <a:pt x="1337" y="6337"/>
                  </a:lnTo>
                  <a:cubicBezTo>
                    <a:pt x="1307" y="6337"/>
                    <a:pt x="1277" y="6367"/>
                    <a:pt x="1277" y="6367"/>
                  </a:cubicBezTo>
                  <a:lnTo>
                    <a:pt x="1246" y="6337"/>
                  </a:lnTo>
                  <a:cubicBezTo>
                    <a:pt x="1277" y="6307"/>
                    <a:pt x="1337" y="6307"/>
                    <a:pt x="1337" y="6307"/>
                  </a:cubicBezTo>
                  <a:close/>
                  <a:moveTo>
                    <a:pt x="1550" y="6702"/>
                  </a:moveTo>
                  <a:lnTo>
                    <a:pt x="1520" y="6732"/>
                  </a:lnTo>
                  <a:cubicBezTo>
                    <a:pt x="1489" y="6732"/>
                    <a:pt x="1459" y="6732"/>
                    <a:pt x="1489" y="6702"/>
                  </a:cubicBezTo>
                  <a:close/>
                  <a:moveTo>
                    <a:pt x="1793" y="6641"/>
                  </a:moveTo>
                  <a:cubicBezTo>
                    <a:pt x="1824" y="6641"/>
                    <a:pt x="1824" y="6671"/>
                    <a:pt x="1763" y="6732"/>
                  </a:cubicBezTo>
                  <a:cubicBezTo>
                    <a:pt x="1733" y="6702"/>
                    <a:pt x="1733" y="6702"/>
                    <a:pt x="1733" y="6702"/>
                  </a:cubicBezTo>
                  <a:cubicBezTo>
                    <a:pt x="1763" y="6671"/>
                    <a:pt x="1793" y="6641"/>
                    <a:pt x="1793" y="6641"/>
                  </a:cubicBezTo>
                  <a:close/>
                  <a:moveTo>
                    <a:pt x="1915" y="6763"/>
                  </a:moveTo>
                  <a:cubicBezTo>
                    <a:pt x="1945" y="6793"/>
                    <a:pt x="1945" y="6793"/>
                    <a:pt x="1915" y="6823"/>
                  </a:cubicBezTo>
                  <a:lnTo>
                    <a:pt x="1915" y="6793"/>
                  </a:lnTo>
                  <a:lnTo>
                    <a:pt x="1915" y="6763"/>
                  </a:lnTo>
                  <a:close/>
                  <a:moveTo>
                    <a:pt x="2584" y="6763"/>
                  </a:moveTo>
                  <a:cubicBezTo>
                    <a:pt x="2553" y="6763"/>
                    <a:pt x="2553" y="6763"/>
                    <a:pt x="2553" y="6793"/>
                  </a:cubicBezTo>
                  <a:cubicBezTo>
                    <a:pt x="2553" y="6793"/>
                    <a:pt x="2584" y="6823"/>
                    <a:pt x="2584" y="6823"/>
                  </a:cubicBezTo>
                  <a:cubicBezTo>
                    <a:pt x="2584" y="6793"/>
                    <a:pt x="2584" y="6793"/>
                    <a:pt x="2584" y="6763"/>
                  </a:cubicBezTo>
                  <a:close/>
                  <a:moveTo>
                    <a:pt x="2158" y="6793"/>
                  </a:moveTo>
                  <a:cubicBezTo>
                    <a:pt x="2128" y="6823"/>
                    <a:pt x="2128" y="6884"/>
                    <a:pt x="2128" y="6884"/>
                  </a:cubicBezTo>
                  <a:cubicBezTo>
                    <a:pt x="2128" y="6884"/>
                    <a:pt x="2158" y="6854"/>
                    <a:pt x="2158" y="6854"/>
                  </a:cubicBezTo>
                  <a:cubicBezTo>
                    <a:pt x="2158" y="6854"/>
                    <a:pt x="2188" y="6823"/>
                    <a:pt x="2158" y="6823"/>
                  </a:cubicBezTo>
                  <a:lnTo>
                    <a:pt x="2158" y="6793"/>
                  </a:lnTo>
                  <a:close/>
                  <a:moveTo>
                    <a:pt x="5289" y="6945"/>
                  </a:moveTo>
                  <a:cubicBezTo>
                    <a:pt x="5289" y="6975"/>
                    <a:pt x="5319" y="7006"/>
                    <a:pt x="5289" y="7006"/>
                  </a:cubicBezTo>
                  <a:lnTo>
                    <a:pt x="5258" y="7006"/>
                  </a:lnTo>
                  <a:lnTo>
                    <a:pt x="5258" y="6945"/>
                  </a:lnTo>
                  <a:close/>
                  <a:moveTo>
                    <a:pt x="2128" y="7067"/>
                  </a:moveTo>
                  <a:cubicBezTo>
                    <a:pt x="2158" y="7067"/>
                    <a:pt x="2158" y="7097"/>
                    <a:pt x="2158" y="7127"/>
                  </a:cubicBezTo>
                  <a:cubicBezTo>
                    <a:pt x="2158" y="7127"/>
                    <a:pt x="2145" y="7141"/>
                    <a:pt x="2136" y="7141"/>
                  </a:cubicBezTo>
                  <a:cubicBezTo>
                    <a:pt x="2131" y="7141"/>
                    <a:pt x="2128" y="7138"/>
                    <a:pt x="2128" y="7127"/>
                  </a:cubicBezTo>
                  <a:cubicBezTo>
                    <a:pt x="2097" y="7127"/>
                    <a:pt x="2097" y="7097"/>
                    <a:pt x="2097" y="7097"/>
                  </a:cubicBezTo>
                  <a:cubicBezTo>
                    <a:pt x="2128" y="7067"/>
                    <a:pt x="2128" y="7067"/>
                    <a:pt x="2128" y="7067"/>
                  </a:cubicBezTo>
                  <a:close/>
                  <a:moveTo>
                    <a:pt x="2462" y="7249"/>
                  </a:moveTo>
                  <a:cubicBezTo>
                    <a:pt x="2492" y="7279"/>
                    <a:pt x="2492" y="7310"/>
                    <a:pt x="2492" y="7310"/>
                  </a:cubicBezTo>
                  <a:cubicBezTo>
                    <a:pt x="2484" y="7319"/>
                    <a:pt x="2477" y="7322"/>
                    <a:pt x="2472" y="7322"/>
                  </a:cubicBezTo>
                  <a:cubicBezTo>
                    <a:pt x="2459" y="7322"/>
                    <a:pt x="2453" y="7301"/>
                    <a:pt x="2432" y="7279"/>
                  </a:cubicBezTo>
                  <a:cubicBezTo>
                    <a:pt x="2432" y="7249"/>
                    <a:pt x="2432" y="7249"/>
                    <a:pt x="2462" y="7249"/>
                  </a:cubicBezTo>
                  <a:close/>
                  <a:moveTo>
                    <a:pt x="4744" y="7259"/>
                  </a:moveTo>
                  <a:cubicBezTo>
                    <a:pt x="4747" y="7259"/>
                    <a:pt x="4754" y="7274"/>
                    <a:pt x="4772" y="7310"/>
                  </a:cubicBezTo>
                  <a:cubicBezTo>
                    <a:pt x="4772" y="7340"/>
                    <a:pt x="4772" y="7371"/>
                    <a:pt x="4772" y="7371"/>
                  </a:cubicBezTo>
                  <a:cubicBezTo>
                    <a:pt x="4742" y="7371"/>
                    <a:pt x="4742" y="7310"/>
                    <a:pt x="4742" y="7279"/>
                  </a:cubicBezTo>
                  <a:cubicBezTo>
                    <a:pt x="4742" y="7267"/>
                    <a:pt x="4742" y="7259"/>
                    <a:pt x="4744" y="7259"/>
                  </a:cubicBezTo>
                  <a:close/>
                  <a:moveTo>
                    <a:pt x="2819" y="7292"/>
                  </a:moveTo>
                  <a:cubicBezTo>
                    <a:pt x="2827" y="7292"/>
                    <a:pt x="2827" y="7313"/>
                    <a:pt x="2827" y="7371"/>
                  </a:cubicBezTo>
                  <a:cubicBezTo>
                    <a:pt x="2827" y="7401"/>
                    <a:pt x="2827" y="7401"/>
                    <a:pt x="2796" y="7401"/>
                  </a:cubicBezTo>
                  <a:cubicBezTo>
                    <a:pt x="2796" y="7401"/>
                    <a:pt x="2796" y="7340"/>
                    <a:pt x="2796" y="7310"/>
                  </a:cubicBezTo>
                  <a:cubicBezTo>
                    <a:pt x="2808" y="7299"/>
                    <a:pt x="2815" y="7292"/>
                    <a:pt x="2819" y="7292"/>
                  </a:cubicBezTo>
                  <a:close/>
                  <a:moveTo>
                    <a:pt x="2948" y="7340"/>
                  </a:moveTo>
                  <a:lnTo>
                    <a:pt x="2979" y="7371"/>
                  </a:lnTo>
                  <a:cubicBezTo>
                    <a:pt x="2979" y="7401"/>
                    <a:pt x="2948" y="7431"/>
                    <a:pt x="2948" y="7431"/>
                  </a:cubicBezTo>
                  <a:lnTo>
                    <a:pt x="2918" y="7371"/>
                  </a:lnTo>
                  <a:lnTo>
                    <a:pt x="2948" y="7340"/>
                  </a:lnTo>
                  <a:close/>
                  <a:moveTo>
                    <a:pt x="4286" y="7431"/>
                  </a:moveTo>
                  <a:cubicBezTo>
                    <a:pt x="4286" y="7462"/>
                    <a:pt x="4286" y="7523"/>
                    <a:pt x="4286" y="7523"/>
                  </a:cubicBezTo>
                  <a:lnTo>
                    <a:pt x="4255" y="7492"/>
                  </a:lnTo>
                  <a:lnTo>
                    <a:pt x="4255" y="7431"/>
                  </a:lnTo>
                  <a:close/>
                  <a:moveTo>
                    <a:pt x="12288" y="0"/>
                  </a:moveTo>
                  <a:cubicBezTo>
                    <a:pt x="12285" y="0"/>
                    <a:pt x="12283" y="5"/>
                    <a:pt x="12281" y="15"/>
                  </a:cubicBezTo>
                  <a:lnTo>
                    <a:pt x="12281" y="15"/>
                  </a:lnTo>
                  <a:cubicBezTo>
                    <a:pt x="12287" y="15"/>
                    <a:pt x="12293" y="15"/>
                    <a:pt x="12298" y="15"/>
                  </a:cubicBezTo>
                  <a:lnTo>
                    <a:pt x="12298" y="15"/>
                  </a:lnTo>
                  <a:cubicBezTo>
                    <a:pt x="12305" y="33"/>
                    <a:pt x="12310" y="67"/>
                    <a:pt x="12310" y="106"/>
                  </a:cubicBezTo>
                  <a:cubicBezTo>
                    <a:pt x="12310" y="152"/>
                    <a:pt x="12310" y="174"/>
                    <a:pt x="12306" y="174"/>
                  </a:cubicBezTo>
                  <a:cubicBezTo>
                    <a:pt x="12303" y="174"/>
                    <a:pt x="12295" y="152"/>
                    <a:pt x="12280" y="106"/>
                  </a:cubicBezTo>
                  <a:cubicBezTo>
                    <a:pt x="12280" y="76"/>
                    <a:pt x="12249" y="45"/>
                    <a:pt x="12280" y="45"/>
                  </a:cubicBezTo>
                  <a:cubicBezTo>
                    <a:pt x="12280" y="32"/>
                    <a:pt x="12280" y="23"/>
                    <a:pt x="12281" y="15"/>
                  </a:cubicBezTo>
                  <a:lnTo>
                    <a:pt x="12281" y="15"/>
                  </a:lnTo>
                  <a:cubicBezTo>
                    <a:pt x="12215" y="18"/>
                    <a:pt x="12165" y="28"/>
                    <a:pt x="12189" y="76"/>
                  </a:cubicBezTo>
                  <a:cubicBezTo>
                    <a:pt x="12189" y="76"/>
                    <a:pt x="12189" y="106"/>
                    <a:pt x="12158" y="106"/>
                  </a:cubicBezTo>
                  <a:cubicBezTo>
                    <a:pt x="12158" y="116"/>
                    <a:pt x="12152" y="120"/>
                    <a:pt x="12143" y="120"/>
                  </a:cubicBezTo>
                  <a:cubicBezTo>
                    <a:pt x="12125" y="120"/>
                    <a:pt x="12097" y="106"/>
                    <a:pt x="12097" y="106"/>
                  </a:cubicBezTo>
                  <a:cubicBezTo>
                    <a:pt x="12097" y="98"/>
                    <a:pt x="12091" y="94"/>
                    <a:pt x="12080" y="94"/>
                  </a:cubicBezTo>
                  <a:cubicBezTo>
                    <a:pt x="12049" y="94"/>
                    <a:pt x="11982" y="122"/>
                    <a:pt x="11915" y="167"/>
                  </a:cubicBezTo>
                  <a:cubicBezTo>
                    <a:pt x="11826" y="211"/>
                    <a:pt x="11770" y="240"/>
                    <a:pt x="11734" y="240"/>
                  </a:cubicBezTo>
                  <a:cubicBezTo>
                    <a:pt x="11721" y="240"/>
                    <a:pt x="11710" y="236"/>
                    <a:pt x="11702" y="228"/>
                  </a:cubicBezTo>
                  <a:cubicBezTo>
                    <a:pt x="11692" y="217"/>
                    <a:pt x="11682" y="214"/>
                    <a:pt x="11673" y="214"/>
                  </a:cubicBezTo>
                  <a:cubicBezTo>
                    <a:pt x="11655" y="214"/>
                    <a:pt x="11642" y="228"/>
                    <a:pt x="11642" y="228"/>
                  </a:cubicBezTo>
                  <a:cubicBezTo>
                    <a:pt x="11642" y="258"/>
                    <a:pt x="11550" y="319"/>
                    <a:pt x="11398" y="380"/>
                  </a:cubicBezTo>
                  <a:cubicBezTo>
                    <a:pt x="11246" y="440"/>
                    <a:pt x="11125" y="532"/>
                    <a:pt x="11125" y="562"/>
                  </a:cubicBezTo>
                  <a:lnTo>
                    <a:pt x="11094" y="592"/>
                  </a:lnTo>
                  <a:cubicBezTo>
                    <a:pt x="11094" y="582"/>
                    <a:pt x="11088" y="579"/>
                    <a:pt x="11078" y="579"/>
                  </a:cubicBezTo>
                  <a:cubicBezTo>
                    <a:pt x="11057" y="579"/>
                    <a:pt x="11024" y="592"/>
                    <a:pt x="11003" y="592"/>
                  </a:cubicBezTo>
                  <a:cubicBezTo>
                    <a:pt x="10973" y="653"/>
                    <a:pt x="10942" y="684"/>
                    <a:pt x="10942" y="684"/>
                  </a:cubicBezTo>
                  <a:cubicBezTo>
                    <a:pt x="10927" y="668"/>
                    <a:pt x="10920" y="661"/>
                    <a:pt x="10912" y="661"/>
                  </a:cubicBezTo>
                  <a:cubicBezTo>
                    <a:pt x="10904" y="661"/>
                    <a:pt x="10897" y="668"/>
                    <a:pt x="10882" y="684"/>
                  </a:cubicBezTo>
                  <a:cubicBezTo>
                    <a:pt x="10821" y="714"/>
                    <a:pt x="10821" y="714"/>
                    <a:pt x="10821" y="744"/>
                  </a:cubicBezTo>
                  <a:cubicBezTo>
                    <a:pt x="10821" y="744"/>
                    <a:pt x="10669" y="836"/>
                    <a:pt x="10608" y="836"/>
                  </a:cubicBezTo>
                  <a:cubicBezTo>
                    <a:pt x="10547" y="836"/>
                    <a:pt x="10547" y="866"/>
                    <a:pt x="10547" y="896"/>
                  </a:cubicBezTo>
                  <a:cubicBezTo>
                    <a:pt x="10578" y="927"/>
                    <a:pt x="10578" y="987"/>
                    <a:pt x="10547" y="987"/>
                  </a:cubicBezTo>
                  <a:lnTo>
                    <a:pt x="10517" y="927"/>
                  </a:lnTo>
                  <a:cubicBezTo>
                    <a:pt x="10517" y="911"/>
                    <a:pt x="10517" y="904"/>
                    <a:pt x="10513" y="904"/>
                  </a:cubicBezTo>
                  <a:cubicBezTo>
                    <a:pt x="10509" y="904"/>
                    <a:pt x="10502" y="911"/>
                    <a:pt x="10487" y="927"/>
                  </a:cubicBezTo>
                  <a:lnTo>
                    <a:pt x="10456" y="927"/>
                  </a:lnTo>
                  <a:cubicBezTo>
                    <a:pt x="10456" y="957"/>
                    <a:pt x="10365" y="1018"/>
                    <a:pt x="10243" y="1109"/>
                  </a:cubicBezTo>
                  <a:cubicBezTo>
                    <a:pt x="10061" y="1231"/>
                    <a:pt x="10031" y="1261"/>
                    <a:pt x="10031" y="1291"/>
                  </a:cubicBezTo>
                  <a:cubicBezTo>
                    <a:pt x="10061" y="1322"/>
                    <a:pt x="10031" y="1352"/>
                    <a:pt x="9970" y="1352"/>
                  </a:cubicBezTo>
                  <a:cubicBezTo>
                    <a:pt x="9787" y="1352"/>
                    <a:pt x="9787" y="1352"/>
                    <a:pt x="9787" y="1383"/>
                  </a:cubicBezTo>
                  <a:cubicBezTo>
                    <a:pt x="9796" y="1374"/>
                    <a:pt x="9803" y="1370"/>
                    <a:pt x="9808" y="1370"/>
                  </a:cubicBezTo>
                  <a:cubicBezTo>
                    <a:pt x="9820" y="1370"/>
                    <a:pt x="9827" y="1392"/>
                    <a:pt x="9848" y="1413"/>
                  </a:cubicBezTo>
                  <a:cubicBezTo>
                    <a:pt x="9867" y="1451"/>
                    <a:pt x="9874" y="1477"/>
                    <a:pt x="9863" y="1477"/>
                  </a:cubicBezTo>
                  <a:cubicBezTo>
                    <a:pt x="9855" y="1477"/>
                    <a:pt x="9841" y="1467"/>
                    <a:pt x="9818" y="1443"/>
                  </a:cubicBezTo>
                  <a:cubicBezTo>
                    <a:pt x="9811" y="1437"/>
                    <a:pt x="9802" y="1434"/>
                    <a:pt x="9792" y="1434"/>
                  </a:cubicBezTo>
                  <a:cubicBezTo>
                    <a:pt x="9707" y="1434"/>
                    <a:pt x="9517" y="1632"/>
                    <a:pt x="9544" y="1687"/>
                  </a:cubicBezTo>
                  <a:lnTo>
                    <a:pt x="9514" y="1656"/>
                  </a:lnTo>
                  <a:cubicBezTo>
                    <a:pt x="9506" y="1648"/>
                    <a:pt x="9500" y="1644"/>
                    <a:pt x="9494" y="1644"/>
                  </a:cubicBezTo>
                  <a:cubicBezTo>
                    <a:pt x="9479" y="1644"/>
                    <a:pt x="9467" y="1672"/>
                    <a:pt x="9423" y="1717"/>
                  </a:cubicBezTo>
                  <a:cubicBezTo>
                    <a:pt x="9362" y="1747"/>
                    <a:pt x="9362" y="1747"/>
                    <a:pt x="9362" y="1747"/>
                  </a:cubicBezTo>
                  <a:cubicBezTo>
                    <a:pt x="9387" y="1797"/>
                    <a:pt x="9310" y="1847"/>
                    <a:pt x="9265" y="1847"/>
                  </a:cubicBezTo>
                  <a:cubicBezTo>
                    <a:pt x="9255" y="1847"/>
                    <a:pt x="9246" y="1844"/>
                    <a:pt x="9240" y="1839"/>
                  </a:cubicBezTo>
                  <a:cubicBezTo>
                    <a:pt x="9225" y="1823"/>
                    <a:pt x="9217" y="1816"/>
                    <a:pt x="9210" y="1816"/>
                  </a:cubicBezTo>
                  <a:cubicBezTo>
                    <a:pt x="9202" y="1816"/>
                    <a:pt x="9195" y="1823"/>
                    <a:pt x="9180" y="1839"/>
                  </a:cubicBezTo>
                  <a:cubicBezTo>
                    <a:pt x="9180" y="1931"/>
                    <a:pt x="9109" y="1971"/>
                    <a:pt x="9061" y="1971"/>
                  </a:cubicBezTo>
                  <a:cubicBezTo>
                    <a:pt x="9047" y="1971"/>
                    <a:pt x="9035" y="1967"/>
                    <a:pt x="9028" y="1960"/>
                  </a:cubicBezTo>
                  <a:cubicBezTo>
                    <a:pt x="9028" y="1960"/>
                    <a:pt x="9028" y="1991"/>
                    <a:pt x="8997" y="1991"/>
                  </a:cubicBezTo>
                  <a:cubicBezTo>
                    <a:pt x="8997" y="2021"/>
                    <a:pt x="8967" y="2051"/>
                    <a:pt x="8967" y="2082"/>
                  </a:cubicBezTo>
                  <a:cubicBezTo>
                    <a:pt x="8906" y="2112"/>
                    <a:pt x="8876" y="2143"/>
                    <a:pt x="8936" y="2143"/>
                  </a:cubicBezTo>
                  <a:cubicBezTo>
                    <a:pt x="8936" y="2173"/>
                    <a:pt x="8967" y="2203"/>
                    <a:pt x="8967" y="2234"/>
                  </a:cubicBezTo>
                  <a:lnTo>
                    <a:pt x="8936" y="2203"/>
                  </a:lnTo>
                  <a:cubicBezTo>
                    <a:pt x="8928" y="2195"/>
                    <a:pt x="8918" y="2191"/>
                    <a:pt x="8906" y="2191"/>
                  </a:cubicBezTo>
                  <a:cubicBezTo>
                    <a:pt x="8873" y="2191"/>
                    <a:pt x="8829" y="2220"/>
                    <a:pt x="8784" y="2264"/>
                  </a:cubicBezTo>
                  <a:cubicBezTo>
                    <a:pt x="8716" y="2332"/>
                    <a:pt x="8682" y="2367"/>
                    <a:pt x="8656" y="2367"/>
                  </a:cubicBezTo>
                  <a:cubicBezTo>
                    <a:pt x="8648" y="2367"/>
                    <a:pt x="8640" y="2363"/>
                    <a:pt x="8632" y="2355"/>
                  </a:cubicBezTo>
                  <a:lnTo>
                    <a:pt x="8632" y="2416"/>
                  </a:lnTo>
                  <a:cubicBezTo>
                    <a:pt x="8632" y="2446"/>
                    <a:pt x="8632" y="2446"/>
                    <a:pt x="8602" y="2446"/>
                  </a:cubicBezTo>
                  <a:cubicBezTo>
                    <a:pt x="8596" y="2441"/>
                    <a:pt x="8590" y="2438"/>
                    <a:pt x="8583" y="2438"/>
                  </a:cubicBezTo>
                  <a:cubicBezTo>
                    <a:pt x="8550" y="2438"/>
                    <a:pt x="8505" y="2488"/>
                    <a:pt x="8480" y="2538"/>
                  </a:cubicBezTo>
                  <a:cubicBezTo>
                    <a:pt x="8480" y="2568"/>
                    <a:pt x="8450" y="2568"/>
                    <a:pt x="8450" y="2568"/>
                  </a:cubicBezTo>
                  <a:cubicBezTo>
                    <a:pt x="8435" y="2560"/>
                    <a:pt x="8420" y="2557"/>
                    <a:pt x="8406" y="2557"/>
                  </a:cubicBezTo>
                  <a:cubicBezTo>
                    <a:pt x="8368" y="2557"/>
                    <a:pt x="8341" y="2585"/>
                    <a:pt x="8354" y="2642"/>
                  </a:cubicBezTo>
                  <a:lnTo>
                    <a:pt x="8354" y="2642"/>
                  </a:lnTo>
                  <a:cubicBezTo>
                    <a:pt x="8351" y="2638"/>
                    <a:pt x="8347" y="2636"/>
                    <a:pt x="8344" y="2636"/>
                  </a:cubicBezTo>
                  <a:cubicBezTo>
                    <a:pt x="8336" y="2636"/>
                    <a:pt x="8328" y="2644"/>
                    <a:pt x="8328" y="2659"/>
                  </a:cubicBezTo>
                  <a:cubicBezTo>
                    <a:pt x="8304" y="2709"/>
                    <a:pt x="8259" y="2759"/>
                    <a:pt x="8226" y="2759"/>
                  </a:cubicBezTo>
                  <a:cubicBezTo>
                    <a:pt x="8219" y="2759"/>
                    <a:pt x="8212" y="2756"/>
                    <a:pt x="8207" y="2750"/>
                  </a:cubicBezTo>
                  <a:cubicBezTo>
                    <a:pt x="8207" y="2811"/>
                    <a:pt x="8207" y="2811"/>
                    <a:pt x="8176" y="2842"/>
                  </a:cubicBezTo>
                  <a:cubicBezTo>
                    <a:pt x="8176" y="2842"/>
                    <a:pt x="8146" y="2872"/>
                    <a:pt x="8146" y="2902"/>
                  </a:cubicBezTo>
                  <a:cubicBezTo>
                    <a:pt x="8176" y="2963"/>
                    <a:pt x="8146" y="2963"/>
                    <a:pt x="8146" y="2963"/>
                  </a:cubicBezTo>
                  <a:cubicBezTo>
                    <a:pt x="8146" y="2969"/>
                    <a:pt x="8145" y="2971"/>
                    <a:pt x="8143" y="2971"/>
                  </a:cubicBezTo>
                  <a:cubicBezTo>
                    <a:pt x="8136" y="2971"/>
                    <a:pt x="8116" y="2927"/>
                    <a:pt x="8116" y="2902"/>
                  </a:cubicBezTo>
                  <a:cubicBezTo>
                    <a:pt x="8116" y="2885"/>
                    <a:pt x="8113" y="2878"/>
                    <a:pt x="8110" y="2878"/>
                  </a:cubicBezTo>
                  <a:cubicBezTo>
                    <a:pt x="8101" y="2878"/>
                    <a:pt x="8085" y="2928"/>
                    <a:pt x="8085" y="2994"/>
                  </a:cubicBezTo>
                  <a:cubicBezTo>
                    <a:pt x="8085" y="3039"/>
                    <a:pt x="8085" y="3062"/>
                    <a:pt x="8081" y="3062"/>
                  </a:cubicBezTo>
                  <a:cubicBezTo>
                    <a:pt x="8078" y="3062"/>
                    <a:pt x="8070" y="3039"/>
                    <a:pt x="8055" y="2994"/>
                  </a:cubicBezTo>
                  <a:cubicBezTo>
                    <a:pt x="8055" y="2972"/>
                    <a:pt x="8040" y="2951"/>
                    <a:pt x="8031" y="2951"/>
                  </a:cubicBezTo>
                  <a:cubicBezTo>
                    <a:pt x="8027" y="2951"/>
                    <a:pt x="8024" y="2954"/>
                    <a:pt x="8024" y="2963"/>
                  </a:cubicBezTo>
                  <a:cubicBezTo>
                    <a:pt x="8024" y="2963"/>
                    <a:pt x="7994" y="2994"/>
                    <a:pt x="8024" y="3024"/>
                  </a:cubicBezTo>
                  <a:lnTo>
                    <a:pt x="7994" y="3085"/>
                  </a:lnTo>
                  <a:cubicBezTo>
                    <a:pt x="7933" y="3085"/>
                    <a:pt x="7903" y="3115"/>
                    <a:pt x="7903" y="3115"/>
                  </a:cubicBezTo>
                  <a:cubicBezTo>
                    <a:pt x="7903" y="3151"/>
                    <a:pt x="7903" y="3166"/>
                    <a:pt x="7897" y="3166"/>
                  </a:cubicBezTo>
                  <a:cubicBezTo>
                    <a:pt x="7892" y="3166"/>
                    <a:pt x="7885" y="3158"/>
                    <a:pt x="7872" y="3146"/>
                  </a:cubicBezTo>
                  <a:cubicBezTo>
                    <a:pt x="7864" y="3137"/>
                    <a:pt x="7856" y="3134"/>
                    <a:pt x="7850" y="3134"/>
                  </a:cubicBezTo>
                  <a:cubicBezTo>
                    <a:pt x="7832" y="3134"/>
                    <a:pt x="7828" y="3162"/>
                    <a:pt x="7872" y="3206"/>
                  </a:cubicBezTo>
                  <a:cubicBezTo>
                    <a:pt x="7872" y="3228"/>
                    <a:pt x="7872" y="3249"/>
                    <a:pt x="7862" y="3249"/>
                  </a:cubicBezTo>
                  <a:cubicBezTo>
                    <a:pt x="7857" y="3249"/>
                    <a:pt x="7851" y="3246"/>
                    <a:pt x="7842" y="3237"/>
                  </a:cubicBezTo>
                  <a:cubicBezTo>
                    <a:pt x="7812" y="3222"/>
                    <a:pt x="7789" y="3214"/>
                    <a:pt x="7778" y="3214"/>
                  </a:cubicBezTo>
                  <a:cubicBezTo>
                    <a:pt x="7766" y="3214"/>
                    <a:pt x="7766" y="3222"/>
                    <a:pt x="7781" y="3237"/>
                  </a:cubicBezTo>
                  <a:cubicBezTo>
                    <a:pt x="7812" y="3267"/>
                    <a:pt x="7781" y="3298"/>
                    <a:pt x="7781" y="3298"/>
                  </a:cubicBezTo>
                  <a:lnTo>
                    <a:pt x="7812" y="3267"/>
                  </a:lnTo>
                  <a:cubicBezTo>
                    <a:pt x="7812" y="3298"/>
                    <a:pt x="7842" y="3328"/>
                    <a:pt x="7842" y="3358"/>
                  </a:cubicBezTo>
                  <a:lnTo>
                    <a:pt x="7812" y="3328"/>
                  </a:lnTo>
                  <a:lnTo>
                    <a:pt x="7781" y="3298"/>
                  </a:lnTo>
                  <a:cubicBezTo>
                    <a:pt x="7779" y="3295"/>
                    <a:pt x="7775" y="3294"/>
                    <a:pt x="7771" y="3294"/>
                  </a:cubicBezTo>
                  <a:cubicBezTo>
                    <a:pt x="7729" y="3294"/>
                    <a:pt x="7616" y="3432"/>
                    <a:pt x="7477" y="3571"/>
                  </a:cubicBezTo>
                  <a:cubicBezTo>
                    <a:pt x="7477" y="3602"/>
                    <a:pt x="7477" y="3632"/>
                    <a:pt x="7508" y="3662"/>
                  </a:cubicBezTo>
                  <a:cubicBezTo>
                    <a:pt x="7475" y="3654"/>
                    <a:pt x="7449" y="3650"/>
                    <a:pt x="7431" y="3650"/>
                  </a:cubicBezTo>
                  <a:cubicBezTo>
                    <a:pt x="7381" y="3650"/>
                    <a:pt x="7388" y="3679"/>
                    <a:pt x="7477" y="3723"/>
                  </a:cubicBezTo>
                  <a:cubicBezTo>
                    <a:pt x="7508" y="3738"/>
                    <a:pt x="7523" y="3746"/>
                    <a:pt x="7519" y="3746"/>
                  </a:cubicBezTo>
                  <a:cubicBezTo>
                    <a:pt x="7515" y="3746"/>
                    <a:pt x="7493" y="3738"/>
                    <a:pt x="7447" y="3723"/>
                  </a:cubicBezTo>
                  <a:cubicBezTo>
                    <a:pt x="7417" y="3723"/>
                    <a:pt x="7417" y="3723"/>
                    <a:pt x="7417" y="3753"/>
                  </a:cubicBezTo>
                  <a:cubicBezTo>
                    <a:pt x="7438" y="3775"/>
                    <a:pt x="7444" y="3796"/>
                    <a:pt x="7435" y="3796"/>
                  </a:cubicBezTo>
                  <a:cubicBezTo>
                    <a:pt x="7432" y="3796"/>
                    <a:pt x="7425" y="3793"/>
                    <a:pt x="7417" y="3784"/>
                  </a:cubicBezTo>
                  <a:lnTo>
                    <a:pt x="7356" y="3784"/>
                  </a:lnTo>
                  <a:cubicBezTo>
                    <a:pt x="7356" y="3784"/>
                    <a:pt x="7325" y="3814"/>
                    <a:pt x="7295" y="3814"/>
                  </a:cubicBezTo>
                  <a:cubicBezTo>
                    <a:pt x="7265" y="3814"/>
                    <a:pt x="7265" y="3845"/>
                    <a:pt x="7265" y="3875"/>
                  </a:cubicBezTo>
                  <a:cubicBezTo>
                    <a:pt x="7284" y="3934"/>
                    <a:pt x="7278" y="3967"/>
                    <a:pt x="7264" y="3967"/>
                  </a:cubicBezTo>
                  <a:cubicBezTo>
                    <a:pt x="7256" y="3967"/>
                    <a:pt x="7245" y="3957"/>
                    <a:pt x="7234" y="3936"/>
                  </a:cubicBezTo>
                  <a:cubicBezTo>
                    <a:pt x="7227" y="3922"/>
                    <a:pt x="7219" y="3916"/>
                    <a:pt x="7211" y="3916"/>
                  </a:cubicBezTo>
                  <a:cubicBezTo>
                    <a:pt x="7183" y="3916"/>
                    <a:pt x="7157" y="3987"/>
                    <a:pt x="7204" y="4057"/>
                  </a:cubicBezTo>
                  <a:cubicBezTo>
                    <a:pt x="7222" y="4093"/>
                    <a:pt x="7229" y="4108"/>
                    <a:pt x="7226" y="4108"/>
                  </a:cubicBezTo>
                  <a:cubicBezTo>
                    <a:pt x="7224" y="4108"/>
                    <a:pt x="7216" y="4100"/>
                    <a:pt x="7204" y="4088"/>
                  </a:cubicBezTo>
                  <a:cubicBezTo>
                    <a:pt x="7194" y="4078"/>
                    <a:pt x="7187" y="4074"/>
                    <a:pt x="7182" y="4074"/>
                  </a:cubicBezTo>
                  <a:cubicBezTo>
                    <a:pt x="7173" y="4074"/>
                    <a:pt x="7173" y="4088"/>
                    <a:pt x="7173" y="4088"/>
                  </a:cubicBezTo>
                  <a:cubicBezTo>
                    <a:pt x="7153" y="4088"/>
                    <a:pt x="7146" y="4101"/>
                    <a:pt x="7135" y="4101"/>
                  </a:cubicBezTo>
                  <a:cubicBezTo>
                    <a:pt x="7129" y="4101"/>
                    <a:pt x="7123" y="4098"/>
                    <a:pt x="7113" y="4088"/>
                  </a:cubicBezTo>
                  <a:cubicBezTo>
                    <a:pt x="7113" y="4088"/>
                    <a:pt x="7082" y="4118"/>
                    <a:pt x="7113" y="4179"/>
                  </a:cubicBezTo>
                  <a:cubicBezTo>
                    <a:pt x="7143" y="4240"/>
                    <a:pt x="7052" y="4270"/>
                    <a:pt x="6991" y="4270"/>
                  </a:cubicBezTo>
                  <a:lnTo>
                    <a:pt x="6991" y="4301"/>
                  </a:lnTo>
                  <a:cubicBezTo>
                    <a:pt x="7034" y="4344"/>
                    <a:pt x="7047" y="4387"/>
                    <a:pt x="7029" y="4387"/>
                  </a:cubicBezTo>
                  <a:cubicBezTo>
                    <a:pt x="7021" y="4387"/>
                    <a:pt x="7009" y="4379"/>
                    <a:pt x="6991" y="4361"/>
                  </a:cubicBezTo>
                  <a:cubicBezTo>
                    <a:pt x="6971" y="4361"/>
                    <a:pt x="6950" y="4348"/>
                    <a:pt x="6948" y="4348"/>
                  </a:cubicBezTo>
                  <a:cubicBezTo>
                    <a:pt x="6947" y="4348"/>
                    <a:pt x="6950" y="4351"/>
                    <a:pt x="6961" y="4361"/>
                  </a:cubicBezTo>
                  <a:cubicBezTo>
                    <a:pt x="7005" y="4406"/>
                    <a:pt x="6968" y="4434"/>
                    <a:pt x="6921" y="4434"/>
                  </a:cubicBezTo>
                  <a:cubicBezTo>
                    <a:pt x="6904" y="4434"/>
                    <a:pt x="6886" y="4430"/>
                    <a:pt x="6869" y="4422"/>
                  </a:cubicBezTo>
                  <a:lnTo>
                    <a:pt x="6869" y="4422"/>
                  </a:lnTo>
                  <a:cubicBezTo>
                    <a:pt x="6900" y="4453"/>
                    <a:pt x="6930" y="4483"/>
                    <a:pt x="6900" y="4483"/>
                  </a:cubicBezTo>
                  <a:cubicBezTo>
                    <a:pt x="6900" y="4504"/>
                    <a:pt x="6885" y="4526"/>
                    <a:pt x="6865" y="4526"/>
                  </a:cubicBezTo>
                  <a:cubicBezTo>
                    <a:pt x="6857" y="4526"/>
                    <a:pt x="6848" y="4522"/>
                    <a:pt x="6839" y="4513"/>
                  </a:cubicBezTo>
                  <a:lnTo>
                    <a:pt x="6778" y="4513"/>
                  </a:lnTo>
                  <a:cubicBezTo>
                    <a:pt x="6778" y="4513"/>
                    <a:pt x="6778" y="4544"/>
                    <a:pt x="6717" y="4544"/>
                  </a:cubicBezTo>
                  <a:cubicBezTo>
                    <a:pt x="6717" y="4574"/>
                    <a:pt x="6717" y="4574"/>
                    <a:pt x="6687" y="4605"/>
                  </a:cubicBezTo>
                  <a:cubicBezTo>
                    <a:pt x="6687" y="4649"/>
                    <a:pt x="6671" y="4677"/>
                    <a:pt x="6650" y="4677"/>
                  </a:cubicBezTo>
                  <a:cubicBezTo>
                    <a:pt x="6643" y="4677"/>
                    <a:pt x="6634" y="4673"/>
                    <a:pt x="6626" y="4665"/>
                  </a:cubicBezTo>
                  <a:cubicBezTo>
                    <a:pt x="6626" y="4665"/>
                    <a:pt x="6626" y="4696"/>
                    <a:pt x="6626" y="4757"/>
                  </a:cubicBezTo>
                  <a:cubicBezTo>
                    <a:pt x="6605" y="4778"/>
                    <a:pt x="6598" y="4800"/>
                    <a:pt x="6586" y="4800"/>
                  </a:cubicBezTo>
                  <a:cubicBezTo>
                    <a:pt x="6581" y="4800"/>
                    <a:pt x="6574" y="4796"/>
                    <a:pt x="6565" y="4787"/>
                  </a:cubicBezTo>
                  <a:lnTo>
                    <a:pt x="6565" y="4787"/>
                  </a:lnTo>
                  <a:cubicBezTo>
                    <a:pt x="6596" y="4817"/>
                    <a:pt x="6565" y="4848"/>
                    <a:pt x="6565" y="4848"/>
                  </a:cubicBezTo>
                  <a:lnTo>
                    <a:pt x="6535" y="4909"/>
                  </a:lnTo>
                  <a:cubicBezTo>
                    <a:pt x="6565" y="4909"/>
                    <a:pt x="6565" y="4909"/>
                    <a:pt x="6565" y="4939"/>
                  </a:cubicBezTo>
                  <a:cubicBezTo>
                    <a:pt x="6535" y="4939"/>
                    <a:pt x="6474" y="5000"/>
                    <a:pt x="6474" y="5000"/>
                  </a:cubicBezTo>
                  <a:cubicBezTo>
                    <a:pt x="6413" y="5060"/>
                    <a:pt x="6413" y="5060"/>
                    <a:pt x="6474" y="5060"/>
                  </a:cubicBezTo>
                  <a:cubicBezTo>
                    <a:pt x="6474" y="5060"/>
                    <a:pt x="6505" y="5060"/>
                    <a:pt x="6444" y="5091"/>
                  </a:cubicBezTo>
                  <a:cubicBezTo>
                    <a:pt x="6444" y="5091"/>
                    <a:pt x="6383" y="5152"/>
                    <a:pt x="6353" y="5212"/>
                  </a:cubicBezTo>
                  <a:cubicBezTo>
                    <a:pt x="6292" y="5273"/>
                    <a:pt x="6292" y="5273"/>
                    <a:pt x="6322" y="5304"/>
                  </a:cubicBezTo>
                  <a:cubicBezTo>
                    <a:pt x="6363" y="5304"/>
                    <a:pt x="6376" y="5317"/>
                    <a:pt x="6363" y="5317"/>
                  </a:cubicBezTo>
                  <a:cubicBezTo>
                    <a:pt x="6356" y="5317"/>
                    <a:pt x="6343" y="5314"/>
                    <a:pt x="6322" y="5304"/>
                  </a:cubicBezTo>
                  <a:cubicBezTo>
                    <a:pt x="6231" y="5304"/>
                    <a:pt x="6201" y="5334"/>
                    <a:pt x="6231" y="5364"/>
                  </a:cubicBezTo>
                  <a:cubicBezTo>
                    <a:pt x="6262" y="5395"/>
                    <a:pt x="6262" y="5395"/>
                    <a:pt x="6262" y="5395"/>
                  </a:cubicBezTo>
                  <a:cubicBezTo>
                    <a:pt x="6231" y="5395"/>
                    <a:pt x="6201" y="5395"/>
                    <a:pt x="6201" y="5456"/>
                  </a:cubicBezTo>
                  <a:cubicBezTo>
                    <a:pt x="6201" y="5471"/>
                    <a:pt x="6201" y="5478"/>
                    <a:pt x="6197" y="5478"/>
                  </a:cubicBezTo>
                  <a:cubicBezTo>
                    <a:pt x="6193" y="5478"/>
                    <a:pt x="6186" y="5471"/>
                    <a:pt x="6170" y="5456"/>
                  </a:cubicBezTo>
                  <a:lnTo>
                    <a:pt x="6140" y="5516"/>
                  </a:lnTo>
                  <a:cubicBezTo>
                    <a:pt x="6201" y="5577"/>
                    <a:pt x="6079" y="5668"/>
                    <a:pt x="6049" y="5668"/>
                  </a:cubicBezTo>
                  <a:cubicBezTo>
                    <a:pt x="6049" y="5668"/>
                    <a:pt x="6049" y="5699"/>
                    <a:pt x="6049" y="5729"/>
                  </a:cubicBezTo>
                  <a:cubicBezTo>
                    <a:pt x="6086" y="5767"/>
                    <a:pt x="6101" y="5793"/>
                    <a:pt x="6085" y="5793"/>
                  </a:cubicBezTo>
                  <a:cubicBezTo>
                    <a:pt x="6075" y="5793"/>
                    <a:pt x="6053" y="5783"/>
                    <a:pt x="6018" y="5760"/>
                  </a:cubicBezTo>
                  <a:cubicBezTo>
                    <a:pt x="5993" y="5747"/>
                    <a:pt x="5978" y="5740"/>
                    <a:pt x="5974" y="5740"/>
                  </a:cubicBezTo>
                  <a:cubicBezTo>
                    <a:pt x="5968" y="5740"/>
                    <a:pt x="5983" y="5754"/>
                    <a:pt x="6018" y="5790"/>
                  </a:cubicBezTo>
                  <a:cubicBezTo>
                    <a:pt x="6041" y="5813"/>
                    <a:pt x="6012" y="5871"/>
                    <a:pt x="5970" y="5871"/>
                  </a:cubicBezTo>
                  <a:cubicBezTo>
                    <a:pt x="5956" y="5871"/>
                    <a:pt x="5942" y="5865"/>
                    <a:pt x="5927" y="5851"/>
                  </a:cubicBezTo>
                  <a:cubicBezTo>
                    <a:pt x="5897" y="5851"/>
                    <a:pt x="5867" y="5821"/>
                    <a:pt x="5866" y="5820"/>
                  </a:cubicBezTo>
                  <a:lnTo>
                    <a:pt x="5866" y="5820"/>
                  </a:lnTo>
                  <a:cubicBezTo>
                    <a:pt x="5897" y="5851"/>
                    <a:pt x="5897" y="5881"/>
                    <a:pt x="5897" y="5881"/>
                  </a:cubicBezTo>
                  <a:cubicBezTo>
                    <a:pt x="5927" y="5881"/>
                    <a:pt x="5897" y="5912"/>
                    <a:pt x="5866" y="5942"/>
                  </a:cubicBezTo>
                  <a:cubicBezTo>
                    <a:pt x="5866" y="5972"/>
                    <a:pt x="5836" y="6064"/>
                    <a:pt x="5806" y="6094"/>
                  </a:cubicBezTo>
                  <a:cubicBezTo>
                    <a:pt x="5806" y="6124"/>
                    <a:pt x="5775" y="6155"/>
                    <a:pt x="5714" y="6155"/>
                  </a:cubicBezTo>
                  <a:cubicBezTo>
                    <a:pt x="5714" y="6185"/>
                    <a:pt x="5684" y="6185"/>
                    <a:pt x="5714" y="6246"/>
                  </a:cubicBezTo>
                  <a:cubicBezTo>
                    <a:pt x="5714" y="6267"/>
                    <a:pt x="5699" y="6289"/>
                    <a:pt x="5680" y="6289"/>
                  </a:cubicBezTo>
                  <a:cubicBezTo>
                    <a:pt x="5671" y="6289"/>
                    <a:pt x="5663" y="6285"/>
                    <a:pt x="5654" y="6276"/>
                  </a:cubicBezTo>
                  <a:lnTo>
                    <a:pt x="5654" y="6307"/>
                  </a:lnTo>
                  <a:cubicBezTo>
                    <a:pt x="5654" y="6337"/>
                    <a:pt x="5654" y="6367"/>
                    <a:pt x="5654" y="6367"/>
                  </a:cubicBezTo>
                  <a:cubicBezTo>
                    <a:pt x="5638" y="6352"/>
                    <a:pt x="5616" y="6345"/>
                    <a:pt x="5600" y="6345"/>
                  </a:cubicBezTo>
                  <a:cubicBezTo>
                    <a:pt x="5585" y="6345"/>
                    <a:pt x="5578" y="6352"/>
                    <a:pt x="5593" y="6367"/>
                  </a:cubicBezTo>
                  <a:cubicBezTo>
                    <a:pt x="5623" y="6398"/>
                    <a:pt x="5593" y="6398"/>
                    <a:pt x="5593" y="6428"/>
                  </a:cubicBezTo>
                  <a:cubicBezTo>
                    <a:pt x="5562" y="6428"/>
                    <a:pt x="5441" y="6550"/>
                    <a:pt x="5289" y="6641"/>
                  </a:cubicBezTo>
                  <a:cubicBezTo>
                    <a:pt x="5167" y="6732"/>
                    <a:pt x="5046" y="6823"/>
                    <a:pt x="5046" y="6823"/>
                  </a:cubicBezTo>
                  <a:cubicBezTo>
                    <a:pt x="5046" y="6823"/>
                    <a:pt x="5046" y="6854"/>
                    <a:pt x="5015" y="6854"/>
                  </a:cubicBezTo>
                  <a:cubicBezTo>
                    <a:pt x="4985" y="6884"/>
                    <a:pt x="4955" y="6884"/>
                    <a:pt x="4955" y="6884"/>
                  </a:cubicBezTo>
                  <a:cubicBezTo>
                    <a:pt x="4955" y="6915"/>
                    <a:pt x="4985" y="6945"/>
                    <a:pt x="4955" y="6975"/>
                  </a:cubicBezTo>
                  <a:cubicBezTo>
                    <a:pt x="4924" y="6945"/>
                    <a:pt x="4924" y="6915"/>
                    <a:pt x="4924" y="6915"/>
                  </a:cubicBezTo>
                  <a:lnTo>
                    <a:pt x="4955" y="6884"/>
                  </a:lnTo>
                  <a:cubicBezTo>
                    <a:pt x="4947" y="6870"/>
                    <a:pt x="4939" y="6864"/>
                    <a:pt x="4929" y="6864"/>
                  </a:cubicBezTo>
                  <a:cubicBezTo>
                    <a:pt x="4897" y="6864"/>
                    <a:pt x="4856" y="6929"/>
                    <a:pt x="4833" y="6975"/>
                  </a:cubicBezTo>
                  <a:cubicBezTo>
                    <a:pt x="4833" y="7006"/>
                    <a:pt x="4803" y="7006"/>
                    <a:pt x="4803" y="7006"/>
                  </a:cubicBezTo>
                  <a:cubicBezTo>
                    <a:pt x="4791" y="6983"/>
                    <a:pt x="4775" y="6973"/>
                    <a:pt x="4758" y="6973"/>
                  </a:cubicBezTo>
                  <a:cubicBezTo>
                    <a:pt x="4730" y="6973"/>
                    <a:pt x="4700" y="6999"/>
                    <a:pt x="4681" y="7036"/>
                  </a:cubicBezTo>
                  <a:cubicBezTo>
                    <a:pt x="4696" y="7067"/>
                    <a:pt x="4696" y="7082"/>
                    <a:pt x="4689" y="7082"/>
                  </a:cubicBezTo>
                  <a:cubicBezTo>
                    <a:pt x="4681" y="7082"/>
                    <a:pt x="4666" y="7067"/>
                    <a:pt x="4651" y="7036"/>
                  </a:cubicBezTo>
                  <a:cubicBezTo>
                    <a:pt x="4638" y="7011"/>
                    <a:pt x="4625" y="6996"/>
                    <a:pt x="4615" y="6996"/>
                  </a:cubicBezTo>
                  <a:cubicBezTo>
                    <a:pt x="4600" y="6996"/>
                    <a:pt x="4590" y="7026"/>
                    <a:pt x="4590" y="7097"/>
                  </a:cubicBezTo>
                  <a:cubicBezTo>
                    <a:pt x="4590" y="7112"/>
                    <a:pt x="4590" y="7120"/>
                    <a:pt x="4586" y="7120"/>
                  </a:cubicBezTo>
                  <a:cubicBezTo>
                    <a:pt x="4582" y="7120"/>
                    <a:pt x="4575" y="7112"/>
                    <a:pt x="4559" y="7097"/>
                  </a:cubicBezTo>
                  <a:cubicBezTo>
                    <a:pt x="4547" y="7071"/>
                    <a:pt x="4534" y="7062"/>
                    <a:pt x="4525" y="7062"/>
                  </a:cubicBezTo>
                  <a:cubicBezTo>
                    <a:pt x="4514" y="7062"/>
                    <a:pt x="4511" y="7079"/>
                    <a:pt x="4529" y="7097"/>
                  </a:cubicBezTo>
                  <a:cubicBezTo>
                    <a:pt x="4529" y="7127"/>
                    <a:pt x="4521" y="7143"/>
                    <a:pt x="4510" y="7143"/>
                  </a:cubicBezTo>
                  <a:cubicBezTo>
                    <a:pt x="4499" y="7143"/>
                    <a:pt x="4483" y="7127"/>
                    <a:pt x="4468" y="7097"/>
                  </a:cubicBezTo>
                  <a:cubicBezTo>
                    <a:pt x="4441" y="7070"/>
                    <a:pt x="4426" y="7055"/>
                    <a:pt x="4418" y="7055"/>
                  </a:cubicBezTo>
                  <a:cubicBezTo>
                    <a:pt x="4407" y="7055"/>
                    <a:pt x="4407" y="7077"/>
                    <a:pt x="4407" y="7127"/>
                  </a:cubicBezTo>
                  <a:cubicBezTo>
                    <a:pt x="4407" y="7165"/>
                    <a:pt x="4384" y="7191"/>
                    <a:pt x="4352" y="7191"/>
                  </a:cubicBezTo>
                  <a:cubicBezTo>
                    <a:pt x="4332" y="7191"/>
                    <a:pt x="4309" y="7181"/>
                    <a:pt x="4286" y="7158"/>
                  </a:cubicBezTo>
                  <a:cubicBezTo>
                    <a:pt x="4286" y="7158"/>
                    <a:pt x="4272" y="7144"/>
                    <a:pt x="4263" y="7144"/>
                  </a:cubicBezTo>
                  <a:cubicBezTo>
                    <a:pt x="4259" y="7144"/>
                    <a:pt x="4255" y="7148"/>
                    <a:pt x="4255" y="7158"/>
                  </a:cubicBezTo>
                  <a:lnTo>
                    <a:pt x="4225" y="7127"/>
                  </a:lnTo>
                  <a:lnTo>
                    <a:pt x="4195" y="7127"/>
                  </a:lnTo>
                  <a:lnTo>
                    <a:pt x="4195" y="7158"/>
                  </a:lnTo>
                  <a:cubicBezTo>
                    <a:pt x="4195" y="7173"/>
                    <a:pt x="4164" y="7173"/>
                    <a:pt x="4119" y="7173"/>
                  </a:cubicBezTo>
                  <a:cubicBezTo>
                    <a:pt x="4073" y="7173"/>
                    <a:pt x="4012" y="7173"/>
                    <a:pt x="3951" y="7188"/>
                  </a:cubicBezTo>
                  <a:cubicBezTo>
                    <a:pt x="3739" y="7219"/>
                    <a:pt x="3708" y="7219"/>
                    <a:pt x="3708" y="7249"/>
                  </a:cubicBezTo>
                  <a:cubicBezTo>
                    <a:pt x="3723" y="7279"/>
                    <a:pt x="3723" y="7295"/>
                    <a:pt x="3716" y="7295"/>
                  </a:cubicBezTo>
                  <a:cubicBezTo>
                    <a:pt x="3708" y="7295"/>
                    <a:pt x="3693" y="7279"/>
                    <a:pt x="3678" y="7249"/>
                  </a:cubicBezTo>
                  <a:cubicBezTo>
                    <a:pt x="3647" y="7249"/>
                    <a:pt x="3617" y="7219"/>
                    <a:pt x="3587" y="7219"/>
                  </a:cubicBezTo>
                  <a:cubicBezTo>
                    <a:pt x="3556" y="7219"/>
                    <a:pt x="3526" y="7219"/>
                    <a:pt x="3526" y="7158"/>
                  </a:cubicBezTo>
                  <a:lnTo>
                    <a:pt x="3496" y="7158"/>
                  </a:lnTo>
                  <a:cubicBezTo>
                    <a:pt x="3480" y="7203"/>
                    <a:pt x="3442" y="7219"/>
                    <a:pt x="3401" y="7219"/>
                  </a:cubicBezTo>
                  <a:cubicBezTo>
                    <a:pt x="3359" y="7219"/>
                    <a:pt x="3313" y="7203"/>
                    <a:pt x="3283" y="7188"/>
                  </a:cubicBezTo>
                  <a:cubicBezTo>
                    <a:pt x="3252" y="7188"/>
                    <a:pt x="3252" y="7188"/>
                    <a:pt x="3192" y="7219"/>
                  </a:cubicBezTo>
                  <a:cubicBezTo>
                    <a:pt x="3176" y="7234"/>
                    <a:pt x="3169" y="7241"/>
                    <a:pt x="3165" y="7241"/>
                  </a:cubicBezTo>
                  <a:cubicBezTo>
                    <a:pt x="3161" y="7241"/>
                    <a:pt x="3161" y="7234"/>
                    <a:pt x="3161" y="7219"/>
                  </a:cubicBezTo>
                  <a:cubicBezTo>
                    <a:pt x="3161" y="7180"/>
                    <a:pt x="3125" y="7142"/>
                    <a:pt x="3090" y="7142"/>
                  </a:cubicBezTo>
                  <a:cubicBezTo>
                    <a:pt x="3070" y="7142"/>
                    <a:pt x="3051" y="7155"/>
                    <a:pt x="3040" y="7188"/>
                  </a:cubicBezTo>
                  <a:lnTo>
                    <a:pt x="3040" y="7127"/>
                  </a:lnTo>
                  <a:cubicBezTo>
                    <a:pt x="3031" y="7118"/>
                    <a:pt x="3024" y="7115"/>
                    <a:pt x="3019" y="7115"/>
                  </a:cubicBezTo>
                  <a:cubicBezTo>
                    <a:pt x="3007" y="7115"/>
                    <a:pt x="3000" y="7136"/>
                    <a:pt x="2979" y="7158"/>
                  </a:cubicBezTo>
                  <a:cubicBezTo>
                    <a:pt x="2979" y="7200"/>
                    <a:pt x="2972" y="7223"/>
                    <a:pt x="2965" y="7223"/>
                  </a:cubicBezTo>
                  <a:cubicBezTo>
                    <a:pt x="2957" y="7223"/>
                    <a:pt x="2948" y="7193"/>
                    <a:pt x="2948" y="7127"/>
                  </a:cubicBezTo>
                  <a:cubicBezTo>
                    <a:pt x="2967" y="7090"/>
                    <a:pt x="2963" y="7064"/>
                    <a:pt x="2957" y="7064"/>
                  </a:cubicBezTo>
                  <a:cubicBezTo>
                    <a:pt x="2953" y="7064"/>
                    <a:pt x="2948" y="7074"/>
                    <a:pt x="2948" y="7097"/>
                  </a:cubicBezTo>
                  <a:cubicBezTo>
                    <a:pt x="2931" y="7115"/>
                    <a:pt x="2913" y="7132"/>
                    <a:pt x="2902" y="7132"/>
                  </a:cubicBezTo>
                  <a:cubicBezTo>
                    <a:pt x="2893" y="7132"/>
                    <a:pt x="2888" y="7123"/>
                    <a:pt x="2888" y="7097"/>
                  </a:cubicBezTo>
                  <a:cubicBezTo>
                    <a:pt x="2888" y="7097"/>
                    <a:pt x="2857" y="7097"/>
                    <a:pt x="2827" y="7158"/>
                  </a:cubicBezTo>
                  <a:cubicBezTo>
                    <a:pt x="2827" y="7188"/>
                    <a:pt x="2819" y="7196"/>
                    <a:pt x="2812" y="7196"/>
                  </a:cubicBezTo>
                  <a:cubicBezTo>
                    <a:pt x="2804" y="7196"/>
                    <a:pt x="2796" y="7188"/>
                    <a:pt x="2796" y="7188"/>
                  </a:cubicBezTo>
                  <a:cubicBezTo>
                    <a:pt x="2796" y="7158"/>
                    <a:pt x="2796" y="7158"/>
                    <a:pt x="2827" y="7127"/>
                  </a:cubicBezTo>
                  <a:lnTo>
                    <a:pt x="2796" y="7127"/>
                  </a:lnTo>
                  <a:cubicBezTo>
                    <a:pt x="2766" y="7097"/>
                    <a:pt x="2766" y="7067"/>
                    <a:pt x="2766" y="7036"/>
                  </a:cubicBezTo>
                  <a:cubicBezTo>
                    <a:pt x="2766" y="7009"/>
                    <a:pt x="2760" y="6994"/>
                    <a:pt x="2753" y="6994"/>
                  </a:cubicBezTo>
                  <a:cubicBezTo>
                    <a:pt x="2745" y="6994"/>
                    <a:pt x="2736" y="7016"/>
                    <a:pt x="2736" y="7067"/>
                  </a:cubicBezTo>
                  <a:cubicBezTo>
                    <a:pt x="2718" y="7102"/>
                    <a:pt x="2710" y="7117"/>
                    <a:pt x="2701" y="7117"/>
                  </a:cubicBezTo>
                  <a:cubicBezTo>
                    <a:pt x="2695" y="7117"/>
                    <a:pt x="2687" y="7110"/>
                    <a:pt x="2675" y="7097"/>
                  </a:cubicBezTo>
                  <a:cubicBezTo>
                    <a:pt x="2644" y="7097"/>
                    <a:pt x="2644" y="7097"/>
                    <a:pt x="2644" y="7067"/>
                  </a:cubicBezTo>
                  <a:cubicBezTo>
                    <a:pt x="2675" y="7036"/>
                    <a:pt x="2675" y="7036"/>
                    <a:pt x="2644" y="7006"/>
                  </a:cubicBezTo>
                  <a:cubicBezTo>
                    <a:pt x="2584" y="7006"/>
                    <a:pt x="2492" y="7067"/>
                    <a:pt x="2432" y="7127"/>
                  </a:cubicBezTo>
                  <a:cubicBezTo>
                    <a:pt x="2432" y="7067"/>
                    <a:pt x="2432" y="7067"/>
                    <a:pt x="2401" y="7067"/>
                  </a:cubicBezTo>
                  <a:cubicBezTo>
                    <a:pt x="2432" y="7036"/>
                    <a:pt x="2432" y="7036"/>
                    <a:pt x="2462" y="7036"/>
                  </a:cubicBezTo>
                  <a:lnTo>
                    <a:pt x="2462" y="7006"/>
                  </a:lnTo>
                  <a:cubicBezTo>
                    <a:pt x="2481" y="6968"/>
                    <a:pt x="2476" y="6942"/>
                    <a:pt x="2463" y="6942"/>
                  </a:cubicBezTo>
                  <a:cubicBezTo>
                    <a:pt x="2455" y="6942"/>
                    <a:pt x="2443" y="6952"/>
                    <a:pt x="2432" y="6975"/>
                  </a:cubicBezTo>
                  <a:cubicBezTo>
                    <a:pt x="2416" y="6991"/>
                    <a:pt x="2409" y="6998"/>
                    <a:pt x="2405" y="6998"/>
                  </a:cubicBezTo>
                  <a:cubicBezTo>
                    <a:pt x="2401" y="6998"/>
                    <a:pt x="2401" y="6991"/>
                    <a:pt x="2401" y="6975"/>
                  </a:cubicBezTo>
                  <a:cubicBezTo>
                    <a:pt x="2401" y="6931"/>
                    <a:pt x="2401" y="6903"/>
                    <a:pt x="2389" y="6903"/>
                  </a:cubicBezTo>
                  <a:cubicBezTo>
                    <a:pt x="2385" y="6903"/>
                    <a:pt x="2379" y="6906"/>
                    <a:pt x="2371" y="6915"/>
                  </a:cubicBezTo>
                  <a:cubicBezTo>
                    <a:pt x="2371" y="6915"/>
                    <a:pt x="2340" y="6884"/>
                    <a:pt x="2340" y="6854"/>
                  </a:cubicBezTo>
                  <a:cubicBezTo>
                    <a:pt x="2320" y="6854"/>
                    <a:pt x="2313" y="6840"/>
                    <a:pt x="2302" y="6840"/>
                  </a:cubicBezTo>
                  <a:cubicBezTo>
                    <a:pt x="2297" y="6840"/>
                    <a:pt x="2290" y="6844"/>
                    <a:pt x="2280" y="6854"/>
                  </a:cubicBezTo>
                  <a:cubicBezTo>
                    <a:pt x="2249" y="6884"/>
                    <a:pt x="2249" y="6884"/>
                    <a:pt x="2219" y="6884"/>
                  </a:cubicBezTo>
                  <a:cubicBezTo>
                    <a:pt x="2219" y="6869"/>
                    <a:pt x="2211" y="6861"/>
                    <a:pt x="2204" y="6861"/>
                  </a:cubicBezTo>
                  <a:cubicBezTo>
                    <a:pt x="2196" y="6861"/>
                    <a:pt x="2188" y="6869"/>
                    <a:pt x="2188" y="6884"/>
                  </a:cubicBezTo>
                  <a:cubicBezTo>
                    <a:pt x="2167" y="6906"/>
                    <a:pt x="2146" y="6927"/>
                    <a:pt x="2124" y="6927"/>
                  </a:cubicBezTo>
                  <a:cubicBezTo>
                    <a:pt x="2115" y="6927"/>
                    <a:pt x="2106" y="6924"/>
                    <a:pt x="2097" y="6915"/>
                  </a:cubicBezTo>
                  <a:cubicBezTo>
                    <a:pt x="2037" y="6915"/>
                    <a:pt x="2037" y="6915"/>
                    <a:pt x="2067" y="6854"/>
                  </a:cubicBezTo>
                  <a:cubicBezTo>
                    <a:pt x="2097" y="6823"/>
                    <a:pt x="2067" y="6793"/>
                    <a:pt x="2067" y="6793"/>
                  </a:cubicBezTo>
                  <a:cubicBezTo>
                    <a:pt x="2067" y="6793"/>
                    <a:pt x="2037" y="6793"/>
                    <a:pt x="2037" y="6732"/>
                  </a:cubicBezTo>
                  <a:lnTo>
                    <a:pt x="2037" y="6732"/>
                  </a:lnTo>
                  <a:cubicBezTo>
                    <a:pt x="2028" y="6740"/>
                    <a:pt x="2017" y="6752"/>
                    <a:pt x="2006" y="6763"/>
                  </a:cubicBezTo>
                  <a:cubicBezTo>
                    <a:pt x="1976" y="6793"/>
                    <a:pt x="1976" y="6823"/>
                    <a:pt x="1976" y="6823"/>
                  </a:cubicBezTo>
                  <a:cubicBezTo>
                    <a:pt x="1945" y="6793"/>
                    <a:pt x="1976" y="6732"/>
                    <a:pt x="2006" y="6702"/>
                  </a:cubicBezTo>
                  <a:cubicBezTo>
                    <a:pt x="2021" y="6671"/>
                    <a:pt x="2029" y="6656"/>
                    <a:pt x="2025" y="6656"/>
                  </a:cubicBezTo>
                  <a:cubicBezTo>
                    <a:pt x="2021" y="6656"/>
                    <a:pt x="2006" y="6671"/>
                    <a:pt x="1976" y="6702"/>
                  </a:cubicBezTo>
                  <a:cubicBezTo>
                    <a:pt x="1976" y="6714"/>
                    <a:pt x="1965" y="6722"/>
                    <a:pt x="1953" y="6722"/>
                  </a:cubicBezTo>
                  <a:cubicBezTo>
                    <a:pt x="1936" y="6722"/>
                    <a:pt x="1915" y="6707"/>
                    <a:pt x="1915" y="6671"/>
                  </a:cubicBezTo>
                  <a:cubicBezTo>
                    <a:pt x="1885" y="6671"/>
                    <a:pt x="1854" y="6641"/>
                    <a:pt x="1885" y="6611"/>
                  </a:cubicBezTo>
                  <a:cubicBezTo>
                    <a:pt x="1900" y="6580"/>
                    <a:pt x="1892" y="6573"/>
                    <a:pt x="1881" y="6573"/>
                  </a:cubicBezTo>
                  <a:cubicBezTo>
                    <a:pt x="1869" y="6573"/>
                    <a:pt x="1854" y="6580"/>
                    <a:pt x="1854" y="6580"/>
                  </a:cubicBezTo>
                  <a:cubicBezTo>
                    <a:pt x="1824" y="6580"/>
                    <a:pt x="1824" y="6580"/>
                    <a:pt x="1793" y="6519"/>
                  </a:cubicBezTo>
                  <a:cubicBezTo>
                    <a:pt x="1776" y="6448"/>
                    <a:pt x="1779" y="6419"/>
                    <a:pt x="1772" y="6419"/>
                  </a:cubicBezTo>
                  <a:cubicBezTo>
                    <a:pt x="1767" y="6419"/>
                    <a:pt x="1758" y="6434"/>
                    <a:pt x="1733" y="6459"/>
                  </a:cubicBezTo>
                  <a:cubicBezTo>
                    <a:pt x="1720" y="6471"/>
                    <a:pt x="1707" y="6479"/>
                    <a:pt x="1699" y="6479"/>
                  </a:cubicBezTo>
                  <a:cubicBezTo>
                    <a:pt x="1687" y="6479"/>
                    <a:pt x="1684" y="6464"/>
                    <a:pt x="1702" y="6428"/>
                  </a:cubicBezTo>
                  <a:cubicBezTo>
                    <a:pt x="1733" y="6398"/>
                    <a:pt x="1702" y="6398"/>
                    <a:pt x="1641" y="6398"/>
                  </a:cubicBezTo>
                  <a:cubicBezTo>
                    <a:pt x="1611" y="6428"/>
                    <a:pt x="1550" y="6459"/>
                    <a:pt x="1520" y="6489"/>
                  </a:cubicBezTo>
                  <a:cubicBezTo>
                    <a:pt x="1489" y="6519"/>
                    <a:pt x="1474" y="6535"/>
                    <a:pt x="1467" y="6535"/>
                  </a:cubicBezTo>
                  <a:cubicBezTo>
                    <a:pt x="1459" y="6535"/>
                    <a:pt x="1459" y="6519"/>
                    <a:pt x="1459" y="6489"/>
                  </a:cubicBezTo>
                  <a:cubicBezTo>
                    <a:pt x="1459" y="6459"/>
                    <a:pt x="1459" y="6428"/>
                    <a:pt x="1489" y="6398"/>
                  </a:cubicBezTo>
                  <a:cubicBezTo>
                    <a:pt x="1500" y="6388"/>
                    <a:pt x="1506" y="6384"/>
                    <a:pt x="1511" y="6384"/>
                  </a:cubicBezTo>
                  <a:cubicBezTo>
                    <a:pt x="1520" y="6384"/>
                    <a:pt x="1520" y="6398"/>
                    <a:pt x="1520" y="6398"/>
                  </a:cubicBezTo>
                  <a:lnTo>
                    <a:pt x="1550" y="6398"/>
                  </a:lnTo>
                  <a:cubicBezTo>
                    <a:pt x="1581" y="6398"/>
                    <a:pt x="1611" y="6367"/>
                    <a:pt x="1581" y="6337"/>
                  </a:cubicBezTo>
                  <a:cubicBezTo>
                    <a:pt x="1581" y="6301"/>
                    <a:pt x="1581" y="6287"/>
                    <a:pt x="1574" y="6287"/>
                  </a:cubicBezTo>
                  <a:cubicBezTo>
                    <a:pt x="1570" y="6287"/>
                    <a:pt x="1563" y="6294"/>
                    <a:pt x="1550" y="6307"/>
                  </a:cubicBezTo>
                  <a:cubicBezTo>
                    <a:pt x="1550" y="6246"/>
                    <a:pt x="1550" y="6216"/>
                    <a:pt x="1520" y="6216"/>
                  </a:cubicBezTo>
                  <a:cubicBezTo>
                    <a:pt x="1489" y="6185"/>
                    <a:pt x="1459" y="6124"/>
                    <a:pt x="1489" y="6094"/>
                  </a:cubicBezTo>
                  <a:cubicBezTo>
                    <a:pt x="1468" y="6072"/>
                    <a:pt x="1462" y="6051"/>
                    <a:pt x="1449" y="6051"/>
                  </a:cubicBezTo>
                  <a:cubicBezTo>
                    <a:pt x="1444" y="6051"/>
                    <a:pt x="1438" y="6055"/>
                    <a:pt x="1429" y="6064"/>
                  </a:cubicBezTo>
                  <a:cubicBezTo>
                    <a:pt x="1398" y="6079"/>
                    <a:pt x="1375" y="6086"/>
                    <a:pt x="1364" y="6086"/>
                  </a:cubicBezTo>
                  <a:cubicBezTo>
                    <a:pt x="1353" y="6086"/>
                    <a:pt x="1353" y="6079"/>
                    <a:pt x="1368" y="6064"/>
                  </a:cubicBezTo>
                  <a:cubicBezTo>
                    <a:pt x="1429" y="6003"/>
                    <a:pt x="1307" y="5790"/>
                    <a:pt x="1246" y="5790"/>
                  </a:cubicBezTo>
                  <a:cubicBezTo>
                    <a:pt x="1246" y="5790"/>
                    <a:pt x="1246" y="5790"/>
                    <a:pt x="1216" y="5760"/>
                  </a:cubicBezTo>
                  <a:cubicBezTo>
                    <a:pt x="1246" y="5729"/>
                    <a:pt x="1185" y="5608"/>
                    <a:pt x="1155" y="5608"/>
                  </a:cubicBezTo>
                  <a:cubicBezTo>
                    <a:pt x="1155" y="5608"/>
                    <a:pt x="1125" y="5608"/>
                    <a:pt x="1125" y="5577"/>
                  </a:cubicBezTo>
                  <a:cubicBezTo>
                    <a:pt x="1125" y="5516"/>
                    <a:pt x="1125" y="5486"/>
                    <a:pt x="1094" y="5486"/>
                  </a:cubicBezTo>
                  <a:cubicBezTo>
                    <a:pt x="1054" y="5486"/>
                    <a:pt x="1027" y="5500"/>
                    <a:pt x="1022" y="5500"/>
                  </a:cubicBezTo>
                  <a:cubicBezTo>
                    <a:pt x="1020" y="5500"/>
                    <a:pt x="1023" y="5496"/>
                    <a:pt x="1033" y="5486"/>
                  </a:cubicBezTo>
                  <a:cubicBezTo>
                    <a:pt x="1064" y="5486"/>
                    <a:pt x="1064" y="5425"/>
                    <a:pt x="1033" y="5364"/>
                  </a:cubicBezTo>
                  <a:cubicBezTo>
                    <a:pt x="1016" y="5329"/>
                    <a:pt x="1008" y="5314"/>
                    <a:pt x="999" y="5314"/>
                  </a:cubicBezTo>
                  <a:cubicBezTo>
                    <a:pt x="993" y="5314"/>
                    <a:pt x="985" y="5321"/>
                    <a:pt x="973" y="5334"/>
                  </a:cubicBezTo>
                  <a:cubicBezTo>
                    <a:pt x="912" y="5273"/>
                    <a:pt x="942" y="5273"/>
                    <a:pt x="973" y="5243"/>
                  </a:cubicBezTo>
                  <a:cubicBezTo>
                    <a:pt x="1064" y="5243"/>
                    <a:pt x="1033" y="5212"/>
                    <a:pt x="942" y="5212"/>
                  </a:cubicBezTo>
                  <a:cubicBezTo>
                    <a:pt x="924" y="5219"/>
                    <a:pt x="909" y="5221"/>
                    <a:pt x="898" y="5221"/>
                  </a:cubicBezTo>
                  <a:cubicBezTo>
                    <a:pt x="852" y="5221"/>
                    <a:pt x="857" y="5182"/>
                    <a:pt x="881" y="5182"/>
                  </a:cubicBezTo>
                  <a:cubicBezTo>
                    <a:pt x="912" y="5182"/>
                    <a:pt x="912" y="5182"/>
                    <a:pt x="912" y="5212"/>
                  </a:cubicBezTo>
                  <a:cubicBezTo>
                    <a:pt x="912" y="5212"/>
                    <a:pt x="942" y="5182"/>
                    <a:pt x="1003" y="5182"/>
                  </a:cubicBezTo>
                  <a:cubicBezTo>
                    <a:pt x="973" y="5152"/>
                    <a:pt x="973" y="5152"/>
                    <a:pt x="942" y="5152"/>
                  </a:cubicBezTo>
                  <a:cubicBezTo>
                    <a:pt x="942" y="5152"/>
                    <a:pt x="942" y="5152"/>
                    <a:pt x="912" y="5121"/>
                  </a:cubicBezTo>
                  <a:cubicBezTo>
                    <a:pt x="851" y="5121"/>
                    <a:pt x="821" y="5121"/>
                    <a:pt x="790" y="5152"/>
                  </a:cubicBezTo>
                  <a:cubicBezTo>
                    <a:pt x="775" y="5167"/>
                    <a:pt x="767" y="5174"/>
                    <a:pt x="764" y="5174"/>
                  </a:cubicBezTo>
                  <a:cubicBezTo>
                    <a:pt x="760" y="5174"/>
                    <a:pt x="760" y="5167"/>
                    <a:pt x="760" y="5152"/>
                  </a:cubicBezTo>
                  <a:cubicBezTo>
                    <a:pt x="790" y="5121"/>
                    <a:pt x="821" y="5091"/>
                    <a:pt x="851" y="5091"/>
                  </a:cubicBezTo>
                  <a:cubicBezTo>
                    <a:pt x="851" y="5106"/>
                    <a:pt x="859" y="5114"/>
                    <a:pt x="874" y="5114"/>
                  </a:cubicBezTo>
                  <a:cubicBezTo>
                    <a:pt x="889" y="5114"/>
                    <a:pt x="912" y="5106"/>
                    <a:pt x="942" y="5091"/>
                  </a:cubicBezTo>
                  <a:cubicBezTo>
                    <a:pt x="973" y="5091"/>
                    <a:pt x="851" y="5030"/>
                    <a:pt x="790" y="5030"/>
                  </a:cubicBezTo>
                  <a:lnTo>
                    <a:pt x="821" y="5000"/>
                  </a:lnTo>
                  <a:cubicBezTo>
                    <a:pt x="851" y="5000"/>
                    <a:pt x="851" y="4969"/>
                    <a:pt x="821" y="4939"/>
                  </a:cubicBezTo>
                  <a:cubicBezTo>
                    <a:pt x="821" y="4878"/>
                    <a:pt x="821" y="4878"/>
                    <a:pt x="790" y="4878"/>
                  </a:cubicBezTo>
                  <a:cubicBezTo>
                    <a:pt x="770" y="4878"/>
                    <a:pt x="736" y="4892"/>
                    <a:pt x="716" y="4892"/>
                  </a:cubicBezTo>
                  <a:cubicBezTo>
                    <a:pt x="706" y="4892"/>
                    <a:pt x="699" y="4888"/>
                    <a:pt x="699" y="4878"/>
                  </a:cubicBezTo>
                  <a:cubicBezTo>
                    <a:pt x="699" y="4909"/>
                    <a:pt x="669" y="4909"/>
                    <a:pt x="638" y="4909"/>
                  </a:cubicBezTo>
                  <a:cubicBezTo>
                    <a:pt x="638" y="4909"/>
                    <a:pt x="669" y="4878"/>
                    <a:pt x="699" y="4848"/>
                  </a:cubicBezTo>
                  <a:cubicBezTo>
                    <a:pt x="760" y="4787"/>
                    <a:pt x="790" y="4726"/>
                    <a:pt x="760" y="4665"/>
                  </a:cubicBezTo>
                  <a:cubicBezTo>
                    <a:pt x="760" y="4635"/>
                    <a:pt x="760" y="4574"/>
                    <a:pt x="790" y="4544"/>
                  </a:cubicBezTo>
                  <a:cubicBezTo>
                    <a:pt x="760" y="4513"/>
                    <a:pt x="760" y="4483"/>
                    <a:pt x="729" y="4483"/>
                  </a:cubicBezTo>
                  <a:lnTo>
                    <a:pt x="729" y="4453"/>
                  </a:lnTo>
                  <a:cubicBezTo>
                    <a:pt x="760" y="4422"/>
                    <a:pt x="760" y="4392"/>
                    <a:pt x="729" y="4392"/>
                  </a:cubicBezTo>
                  <a:cubicBezTo>
                    <a:pt x="699" y="4392"/>
                    <a:pt x="729" y="4361"/>
                    <a:pt x="729" y="4331"/>
                  </a:cubicBezTo>
                  <a:cubicBezTo>
                    <a:pt x="760" y="4316"/>
                    <a:pt x="775" y="4308"/>
                    <a:pt x="767" y="4308"/>
                  </a:cubicBezTo>
                  <a:cubicBezTo>
                    <a:pt x="760" y="4308"/>
                    <a:pt x="729" y="4316"/>
                    <a:pt x="669" y="4331"/>
                  </a:cubicBezTo>
                  <a:cubicBezTo>
                    <a:pt x="638" y="4331"/>
                    <a:pt x="608" y="4361"/>
                    <a:pt x="608" y="4392"/>
                  </a:cubicBezTo>
                  <a:lnTo>
                    <a:pt x="608" y="4453"/>
                  </a:lnTo>
                  <a:lnTo>
                    <a:pt x="578" y="4392"/>
                  </a:lnTo>
                  <a:cubicBezTo>
                    <a:pt x="578" y="4361"/>
                    <a:pt x="547" y="4331"/>
                    <a:pt x="486" y="4331"/>
                  </a:cubicBezTo>
                  <a:lnTo>
                    <a:pt x="638" y="4331"/>
                  </a:lnTo>
                  <a:cubicBezTo>
                    <a:pt x="729" y="4301"/>
                    <a:pt x="760" y="4240"/>
                    <a:pt x="669" y="4240"/>
                  </a:cubicBezTo>
                  <a:cubicBezTo>
                    <a:pt x="669" y="4209"/>
                    <a:pt x="669" y="4209"/>
                    <a:pt x="699" y="4209"/>
                  </a:cubicBezTo>
                  <a:cubicBezTo>
                    <a:pt x="729" y="4209"/>
                    <a:pt x="729" y="4179"/>
                    <a:pt x="669" y="4149"/>
                  </a:cubicBezTo>
                  <a:cubicBezTo>
                    <a:pt x="578" y="4149"/>
                    <a:pt x="578" y="4118"/>
                    <a:pt x="669" y="4118"/>
                  </a:cubicBezTo>
                  <a:cubicBezTo>
                    <a:pt x="729" y="4057"/>
                    <a:pt x="729" y="3997"/>
                    <a:pt x="699" y="3997"/>
                  </a:cubicBezTo>
                  <a:cubicBezTo>
                    <a:pt x="638" y="3997"/>
                    <a:pt x="638" y="3936"/>
                    <a:pt x="669" y="3905"/>
                  </a:cubicBezTo>
                  <a:cubicBezTo>
                    <a:pt x="699" y="3905"/>
                    <a:pt x="699" y="3875"/>
                    <a:pt x="669" y="3845"/>
                  </a:cubicBezTo>
                  <a:cubicBezTo>
                    <a:pt x="699" y="3845"/>
                    <a:pt x="729" y="3845"/>
                    <a:pt x="699" y="3814"/>
                  </a:cubicBezTo>
                  <a:cubicBezTo>
                    <a:pt x="699" y="3814"/>
                    <a:pt x="699" y="3801"/>
                    <a:pt x="690" y="3801"/>
                  </a:cubicBezTo>
                  <a:cubicBezTo>
                    <a:pt x="686" y="3801"/>
                    <a:pt x="679" y="3804"/>
                    <a:pt x="669" y="3814"/>
                  </a:cubicBezTo>
                  <a:cubicBezTo>
                    <a:pt x="669" y="3814"/>
                    <a:pt x="638" y="3784"/>
                    <a:pt x="578" y="3784"/>
                  </a:cubicBezTo>
                  <a:lnTo>
                    <a:pt x="517" y="3784"/>
                  </a:lnTo>
                  <a:cubicBezTo>
                    <a:pt x="486" y="3784"/>
                    <a:pt x="517" y="3693"/>
                    <a:pt x="638" y="3693"/>
                  </a:cubicBezTo>
                  <a:lnTo>
                    <a:pt x="729" y="3662"/>
                  </a:lnTo>
                  <a:cubicBezTo>
                    <a:pt x="669" y="3632"/>
                    <a:pt x="638" y="3632"/>
                    <a:pt x="638" y="3632"/>
                  </a:cubicBezTo>
                  <a:cubicBezTo>
                    <a:pt x="638" y="3632"/>
                    <a:pt x="638" y="3602"/>
                    <a:pt x="699" y="3602"/>
                  </a:cubicBezTo>
                  <a:lnTo>
                    <a:pt x="729" y="3602"/>
                  </a:lnTo>
                  <a:cubicBezTo>
                    <a:pt x="729" y="3602"/>
                    <a:pt x="729" y="3571"/>
                    <a:pt x="699" y="3571"/>
                  </a:cubicBezTo>
                  <a:cubicBezTo>
                    <a:pt x="608" y="3571"/>
                    <a:pt x="608" y="3571"/>
                    <a:pt x="669" y="3541"/>
                  </a:cubicBezTo>
                  <a:cubicBezTo>
                    <a:pt x="729" y="3541"/>
                    <a:pt x="729" y="3510"/>
                    <a:pt x="669" y="3480"/>
                  </a:cubicBezTo>
                  <a:cubicBezTo>
                    <a:pt x="699" y="3480"/>
                    <a:pt x="729" y="3450"/>
                    <a:pt x="729" y="3450"/>
                  </a:cubicBezTo>
                  <a:lnTo>
                    <a:pt x="699" y="3450"/>
                  </a:lnTo>
                  <a:cubicBezTo>
                    <a:pt x="638" y="3419"/>
                    <a:pt x="638" y="3419"/>
                    <a:pt x="669" y="3389"/>
                  </a:cubicBezTo>
                  <a:cubicBezTo>
                    <a:pt x="699" y="3389"/>
                    <a:pt x="729" y="3389"/>
                    <a:pt x="699" y="3328"/>
                  </a:cubicBezTo>
                  <a:cubicBezTo>
                    <a:pt x="699" y="3306"/>
                    <a:pt x="699" y="3285"/>
                    <a:pt x="710" y="3285"/>
                  </a:cubicBezTo>
                  <a:cubicBezTo>
                    <a:pt x="714" y="3285"/>
                    <a:pt x="721" y="3289"/>
                    <a:pt x="729" y="3298"/>
                  </a:cubicBezTo>
                  <a:cubicBezTo>
                    <a:pt x="821" y="3298"/>
                    <a:pt x="821" y="3298"/>
                    <a:pt x="760" y="3267"/>
                  </a:cubicBezTo>
                  <a:cubicBezTo>
                    <a:pt x="699" y="3237"/>
                    <a:pt x="699" y="3237"/>
                    <a:pt x="760" y="3206"/>
                  </a:cubicBezTo>
                  <a:cubicBezTo>
                    <a:pt x="790" y="3206"/>
                    <a:pt x="790" y="3206"/>
                    <a:pt x="760" y="3176"/>
                  </a:cubicBezTo>
                  <a:cubicBezTo>
                    <a:pt x="729" y="3161"/>
                    <a:pt x="707" y="3153"/>
                    <a:pt x="692" y="3153"/>
                  </a:cubicBezTo>
                  <a:cubicBezTo>
                    <a:pt x="676" y="3153"/>
                    <a:pt x="669" y="3161"/>
                    <a:pt x="669" y="3176"/>
                  </a:cubicBezTo>
                  <a:lnTo>
                    <a:pt x="608" y="3176"/>
                  </a:lnTo>
                  <a:lnTo>
                    <a:pt x="608" y="3146"/>
                  </a:lnTo>
                  <a:cubicBezTo>
                    <a:pt x="638" y="3115"/>
                    <a:pt x="638" y="3085"/>
                    <a:pt x="608" y="3054"/>
                  </a:cubicBezTo>
                  <a:cubicBezTo>
                    <a:pt x="627" y="2997"/>
                    <a:pt x="598" y="2975"/>
                    <a:pt x="581" y="2975"/>
                  </a:cubicBezTo>
                  <a:cubicBezTo>
                    <a:pt x="572" y="2975"/>
                    <a:pt x="566" y="2982"/>
                    <a:pt x="578" y="2994"/>
                  </a:cubicBezTo>
                  <a:lnTo>
                    <a:pt x="547" y="3024"/>
                  </a:lnTo>
                  <a:cubicBezTo>
                    <a:pt x="512" y="3015"/>
                    <a:pt x="486" y="3011"/>
                    <a:pt x="471" y="3011"/>
                  </a:cubicBezTo>
                  <a:cubicBezTo>
                    <a:pt x="433" y="3011"/>
                    <a:pt x="452" y="3033"/>
                    <a:pt x="517" y="3054"/>
                  </a:cubicBezTo>
                  <a:cubicBezTo>
                    <a:pt x="638" y="3085"/>
                    <a:pt x="638" y="3085"/>
                    <a:pt x="547" y="3085"/>
                  </a:cubicBezTo>
                  <a:cubicBezTo>
                    <a:pt x="529" y="3076"/>
                    <a:pt x="517" y="3072"/>
                    <a:pt x="508" y="3072"/>
                  </a:cubicBezTo>
                  <a:cubicBezTo>
                    <a:pt x="486" y="3072"/>
                    <a:pt x="486" y="3094"/>
                    <a:pt x="486" y="3115"/>
                  </a:cubicBezTo>
                  <a:cubicBezTo>
                    <a:pt x="486" y="3130"/>
                    <a:pt x="486" y="3138"/>
                    <a:pt x="479" y="3138"/>
                  </a:cubicBezTo>
                  <a:cubicBezTo>
                    <a:pt x="471" y="3138"/>
                    <a:pt x="456" y="3130"/>
                    <a:pt x="426" y="3115"/>
                  </a:cubicBezTo>
                  <a:cubicBezTo>
                    <a:pt x="395" y="3115"/>
                    <a:pt x="365" y="3115"/>
                    <a:pt x="365" y="3146"/>
                  </a:cubicBezTo>
                  <a:cubicBezTo>
                    <a:pt x="365" y="3176"/>
                    <a:pt x="365" y="3176"/>
                    <a:pt x="395" y="3176"/>
                  </a:cubicBezTo>
                  <a:cubicBezTo>
                    <a:pt x="426" y="3176"/>
                    <a:pt x="426" y="3206"/>
                    <a:pt x="334" y="3206"/>
                  </a:cubicBezTo>
                  <a:cubicBezTo>
                    <a:pt x="304" y="3237"/>
                    <a:pt x="304" y="3237"/>
                    <a:pt x="365" y="3237"/>
                  </a:cubicBezTo>
                  <a:cubicBezTo>
                    <a:pt x="456" y="3267"/>
                    <a:pt x="426" y="3298"/>
                    <a:pt x="365" y="3298"/>
                  </a:cubicBezTo>
                  <a:cubicBezTo>
                    <a:pt x="365" y="3298"/>
                    <a:pt x="365" y="3328"/>
                    <a:pt x="365" y="3358"/>
                  </a:cubicBezTo>
                  <a:cubicBezTo>
                    <a:pt x="334" y="3358"/>
                    <a:pt x="395" y="3358"/>
                    <a:pt x="426" y="3389"/>
                  </a:cubicBezTo>
                  <a:cubicBezTo>
                    <a:pt x="486" y="3389"/>
                    <a:pt x="486" y="3389"/>
                    <a:pt x="456" y="3419"/>
                  </a:cubicBezTo>
                  <a:lnTo>
                    <a:pt x="365" y="3419"/>
                  </a:lnTo>
                  <a:cubicBezTo>
                    <a:pt x="334" y="3419"/>
                    <a:pt x="334" y="3419"/>
                    <a:pt x="334" y="3450"/>
                  </a:cubicBezTo>
                  <a:cubicBezTo>
                    <a:pt x="334" y="3480"/>
                    <a:pt x="334" y="3510"/>
                    <a:pt x="365" y="3510"/>
                  </a:cubicBezTo>
                  <a:lnTo>
                    <a:pt x="334" y="3510"/>
                  </a:lnTo>
                  <a:cubicBezTo>
                    <a:pt x="334" y="3541"/>
                    <a:pt x="304" y="3541"/>
                    <a:pt x="334" y="3541"/>
                  </a:cubicBezTo>
                  <a:cubicBezTo>
                    <a:pt x="334" y="3541"/>
                    <a:pt x="334" y="3571"/>
                    <a:pt x="274" y="3602"/>
                  </a:cubicBezTo>
                  <a:cubicBezTo>
                    <a:pt x="250" y="3625"/>
                    <a:pt x="280" y="3683"/>
                    <a:pt x="335" y="3683"/>
                  </a:cubicBezTo>
                  <a:cubicBezTo>
                    <a:pt x="353" y="3683"/>
                    <a:pt x="373" y="3677"/>
                    <a:pt x="395" y="3662"/>
                  </a:cubicBezTo>
                  <a:lnTo>
                    <a:pt x="395" y="3662"/>
                  </a:lnTo>
                  <a:lnTo>
                    <a:pt x="365" y="3693"/>
                  </a:lnTo>
                  <a:lnTo>
                    <a:pt x="426" y="3693"/>
                  </a:lnTo>
                  <a:cubicBezTo>
                    <a:pt x="456" y="3693"/>
                    <a:pt x="456" y="3723"/>
                    <a:pt x="456" y="3753"/>
                  </a:cubicBezTo>
                  <a:lnTo>
                    <a:pt x="365" y="3753"/>
                  </a:lnTo>
                  <a:cubicBezTo>
                    <a:pt x="338" y="3745"/>
                    <a:pt x="314" y="3741"/>
                    <a:pt x="296" y="3741"/>
                  </a:cubicBezTo>
                  <a:cubicBezTo>
                    <a:pt x="254" y="3741"/>
                    <a:pt x="248" y="3762"/>
                    <a:pt x="334" y="3784"/>
                  </a:cubicBezTo>
                  <a:lnTo>
                    <a:pt x="304" y="3784"/>
                  </a:lnTo>
                  <a:cubicBezTo>
                    <a:pt x="243" y="3784"/>
                    <a:pt x="243" y="3814"/>
                    <a:pt x="304" y="3845"/>
                  </a:cubicBezTo>
                  <a:cubicBezTo>
                    <a:pt x="304" y="3875"/>
                    <a:pt x="365" y="3905"/>
                    <a:pt x="395" y="3905"/>
                  </a:cubicBezTo>
                  <a:lnTo>
                    <a:pt x="456" y="3905"/>
                  </a:lnTo>
                  <a:cubicBezTo>
                    <a:pt x="456" y="3936"/>
                    <a:pt x="456" y="3936"/>
                    <a:pt x="395" y="3936"/>
                  </a:cubicBezTo>
                  <a:cubicBezTo>
                    <a:pt x="334" y="3936"/>
                    <a:pt x="334" y="3997"/>
                    <a:pt x="395" y="3997"/>
                  </a:cubicBezTo>
                  <a:lnTo>
                    <a:pt x="365" y="3997"/>
                  </a:lnTo>
                  <a:cubicBezTo>
                    <a:pt x="334" y="3997"/>
                    <a:pt x="304" y="4027"/>
                    <a:pt x="334" y="4118"/>
                  </a:cubicBezTo>
                  <a:cubicBezTo>
                    <a:pt x="334" y="4209"/>
                    <a:pt x="334" y="4270"/>
                    <a:pt x="304" y="4270"/>
                  </a:cubicBezTo>
                  <a:cubicBezTo>
                    <a:pt x="274" y="4301"/>
                    <a:pt x="365" y="4361"/>
                    <a:pt x="426" y="4392"/>
                  </a:cubicBezTo>
                  <a:cubicBezTo>
                    <a:pt x="395" y="4392"/>
                    <a:pt x="395" y="4422"/>
                    <a:pt x="395" y="4483"/>
                  </a:cubicBezTo>
                  <a:cubicBezTo>
                    <a:pt x="395" y="4544"/>
                    <a:pt x="395" y="4544"/>
                    <a:pt x="365" y="4544"/>
                  </a:cubicBezTo>
                  <a:cubicBezTo>
                    <a:pt x="304" y="4544"/>
                    <a:pt x="304" y="4544"/>
                    <a:pt x="365" y="4574"/>
                  </a:cubicBezTo>
                  <a:cubicBezTo>
                    <a:pt x="456" y="4574"/>
                    <a:pt x="426" y="4635"/>
                    <a:pt x="365" y="4665"/>
                  </a:cubicBezTo>
                  <a:cubicBezTo>
                    <a:pt x="304" y="4665"/>
                    <a:pt x="334" y="4665"/>
                    <a:pt x="334" y="4726"/>
                  </a:cubicBezTo>
                  <a:cubicBezTo>
                    <a:pt x="365" y="4757"/>
                    <a:pt x="365" y="4787"/>
                    <a:pt x="395" y="4817"/>
                  </a:cubicBezTo>
                  <a:cubicBezTo>
                    <a:pt x="395" y="4878"/>
                    <a:pt x="395" y="4878"/>
                    <a:pt x="456" y="4878"/>
                  </a:cubicBezTo>
                  <a:cubicBezTo>
                    <a:pt x="483" y="4869"/>
                    <a:pt x="502" y="4866"/>
                    <a:pt x="515" y="4866"/>
                  </a:cubicBezTo>
                  <a:cubicBezTo>
                    <a:pt x="547" y="4866"/>
                    <a:pt x="547" y="4887"/>
                    <a:pt x="547" y="4909"/>
                  </a:cubicBezTo>
                  <a:cubicBezTo>
                    <a:pt x="547" y="4939"/>
                    <a:pt x="578" y="4969"/>
                    <a:pt x="517" y="4969"/>
                  </a:cubicBezTo>
                  <a:cubicBezTo>
                    <a:pt x="517" y="4969"/>
                    <a:pt x="486" y="5000"/>
                    <a:pt x="517" y="5000"/>
                  </a:cubicBezTo>
                  <a:cubicBezTo>
                    <a:pt x="517" y="5030"/>
                    <a:pt x="517" y="5060"/>
                    <a:pt x="486" y="5060"/>
                  </a:cubicBezTo>
                  <a:cubicBezTo>
                    <a:pt x="486" y="5060"/>
                    <a:pt x="456" y="5091"/>
                    <a:pt x="456" y="5121"/>
                  </a:cubicBezTo>
                  <a:cubicBezTo>
                    <a:pt x="486" y="5182"/>
                    <a:pt x="486" y="5212"/>
                    <a:pt x="456" y="5243"/>
                  </a:cubicBezTo>
                  <a:lnTo>
                    <a:pt x="486" y="5243"/>
                  </a:lnTo>
                  <a:cubicBezTo>
                    <a:pt x="502" y="5235"/>
                    <a:pt x="515" y="5231"/>
                    <a:pt x="526" y="5231"/>
                  </a:cubicBezTo>
                  <a:cubicBezTo>
                    <a:pt x="560" y="5231"/>
                    <a:pt x="578" y="5266"/>
                    <a:pt x="578" y="5334"/>
                  </a:cubicBezTo>
                  <a:cubicBezTo>
                    <a:pt x="578" y="5364"/>
                    <a:pt x="608" y="5425"/>
                    <a:pt x="638" y="5425"/>
                  </a:cubicBezTo>
                  <a:cubicBezTo>
                    <a:pt x="638" y="5425"/>
                    <a:pt x="638" y="5425"/>
                    <a:pt x="608" y="5456"/>
                  </a:cubicBezTo>
                  <a:cubicBezTo>
                    <a:pt x="547" y="5486"/>
                    <a:pt x="578" y="5516"/>
                    <a:pt x="638" y="5516"/>
                  </a:cubicBezTo>
                  <a:cubicBezTo>
                    <a:pt x="669" y="5516"/>
                    <a:pt x="699" y="5547"/>
                    <a:pt x="669" y="5577"/>
                  </a:cubicBezTo>
                  <a:cubicBezTo>
                    <a:pt x="669" y="5577"/>
                    <a:pt x="669" y="5577"/>
                    <a:pt x="699" y="5608"/>
                  </a:cubicBezTo>
                  <a:cubicBezTo>
                    <a:pt x="760" y="5608"/>
                    <a:pt x="760" y="5608"/>
                    <a:pt x="729" y="5668"/>
                  </a:cubicBezTo>
                  <a:cubicBezTo>
                    <a:pt x="699" y="5668"/>
                    <a:pt x="729" y="5699"/>
                    <a:pt x="729" y="5699"/>
                  </a:cubicBezTo>
                  <a:cubicBezTo>
                    <a:pt x="760" y="5729"/>
                    <a:pt x="881" y="5942"/>
                    <a:pt x="881" y="5972"/>
                  </a:cubicBezTo>
                  <a:cubicBezTo>
                    <a:pt x="912" y="5972"/>
                    <a:pt x="912" y="5972"/>
                    <a:pt x="912" y="6003"/>
                  </a:cubicBezTo>
                  <a:cubicBezTo>
                    <a:pt x="897" y="6033"/>
                    <a:pt x="897" y="6048"/>
                    <a:pt x="908" y="6048"/>
                  </a:cubicBezTo>
                  <a:cubicBezTo>
                    <a:pt x="919" y="6048"/>
                    <a:pt x="942" y="6033"/>
                    <a:pt x="973" y="6003"/>
                  </a:cubicBezTo>
                  <a:lnTo>
                    <a:pt x="942" y="5972"/>
                  </a:lnTo>
                  <a:cubicBezTo>
                    <a:pt x="953" y="5967"/>
                    <a:pt x="964" y="5964"/>
                    <a:pt x="972" y="5964"/>
                  </a:cubicBezTo>
                  <a:cubicBezTo>
                    <a:pt x="1010" y="5964"/>
                    <a:pt x="1017" y="6014"/>
                    <a:pt x="942" y="6064"/>
                  </a:cubicBezTo>
                  <a:cubicBezTo>
                    <a:pt x="924" y="6099"/>
                    <a:pt x="917" y="6114"/>
                    <a:pt x="926" y="6114"/>
                  </a:cubicBezTo>
                  <a:cubicBezTo>
                    <a:pt x="933" y="6114"/>
                    <a:pt x="947" y="6107"/>
                    <a:pt x="973" y="6094"/>
                  </a:cubicBezTo>
                  <a:cubicBezTo>
                    <a:pt x="989" y="6086"/>
                    <a:pt x="1003" y="6082"/>
                    <a:pt x="1014" y="6082"/>
                  </a:cubicBezTo>
                  <a:cubicBezTo>
                    <a:pt x="1043" y="6082"/>
                    <a:pt x="1048" y="6110"/>
                    <a:pt x="1003" y="6155"/>
                  </a:cubicBezTo>
                  <a:cubicBezTo>
                    <a:pt x="973" y="6170"/>
                    <a:pt x="957" y="6178"/>
                    <a:pt x="961" y="6178"/>
                  </a:cubicBezTo>
                  <a:cubicBezTo>
                    <a:pt x="965" y="6178"/>
                    <a:pt x="988" y="6170"/>
                    <a:pt x="1033" y="6155"/>
                  </a:cubicBezTo>
                  <a:cubicBezTo>
                    <a:pt x="1064" y="6147"/>
                    <a:pt x="1092" y="6143"/>
                    <a:pt x="1116" y="6143"/>
                  </a:cubicBezTo>
                  <a:cubicBezTo>
                    <a:pt x="1187" y="6143"/>
                    <a:pt x="1216" y="6178"/>
                    <a:pt x="1125" y="6246"/>
                  </a:cubicBezTo>
                  <a:cubicBezTo>
                    <a:pt x="1064" y="6276"/>
                    <a:pt x="1033" y="6307"/>
                    <a:pt x="1064" y="6337"/>
                  </a:cubicBezTo>
                  <a:cubicBezTo>
                    <a:pt x="1064" y="6337"/>
                    <a:pt x="1094" y="6337"/>
                    <a:pt x="1125" y="6307"/>
                  </a:cubicBezTo>
                  <a:cubicBezTo>
                    <a:pt x="1136" y="6283"/>
                    <a:pt x="1148" y="6274"/>
                    <a:pt x="1156" y="6274"/>
                  </a:cubicBezTo>
                  <a:cubicBezTo>
                    <a:pt x="1169" y="6274"/>
                    <a:pt x="1174" y="6300"/>
                    <a:pt x="1155" y="6337"/>
                  </a:cubicBezTo>
                  <a:cubicBezTo>
                    <a:pt x="1094" y="6459"/>
                    <a:pt x="1125" y="6489"/>
                    <a:pt x="1216" y="6489"/>
                  </a:cubicBezTo>
                  <a:cubicBezTo>
                    <a:pt x="1314" y="6514"/>
                    <a:pt x="1353" y="6558"/>
                    <a:pt x="1316" y="6558"/>
                  </a:cubicBezTo>
                  <a:cubicBezTo>
                    <a:pt x="1307" y="6558"/>
                    <a:pt x="1294" y="6556"/>
                    <a:pt x="1277" y="6550"/>
                  </a:cubicBezTo>
                  <a:cubicBezTo>
                    <a:pt x="1185" y="6580"/>
                    <a:pt x="1185" y="6580"/>
                    <a:pt x="1246" y="6580"/>
                  </a:cubicBezTo>
                  <a:cubicBezTo>
                    <a:pt x="1277" y="6611"/>
                    <a:pt x="1307" y="6641"/>
                    <a:pt x="1337" y="6671"/>
                  </a:cubicBezTo>
                  <a:cubicBezTo>
                    <a:pt x="1337" y="6680"/>
                    <a:pt x="1340" y="6684"/>
                    <a:pt x="1344" y="6684"/>
                  </a:cubicBezTo>
                  <a:cubicBezTo>
                    <a:pt x="1355" y="6684"/>
                    <a:pt x="1377" y="6663"/>
                    <a:pt x="1398" y="6641"/>
                  </a:cubicBezTo>
                  <a:lnTo>
                    <a:pt x="1398" y="6641"/>
                  </a:lnTo>
                  <a:cubicBezTo>
                    <a:pt x="1373" y="6716"/>
                    <a:pt x="1369" y="6771"/>
                    <a:pt x="1419" y="6771"/>
                  </a:cubicBezTo>
                  <a:cubicBezTo>
                    <a:pt x="1430" y="6771"/>
                    <a:pt x="1443" y="6768"/>
                    <a:pt x="1459" y="6763"/>
                  </a:cubicBezTo>
                  <a:lnTo>
                    <a:pt x="1489" y="6793"/>
                  </a:lnTo>
                  <a:lnTo>
                    <a:pt x="1550" y="6793"/>
                  </a:lnTo>
                  <a:cubicBezTo>
                    <a:pt x="1581" y="6793"/>
                    <a:pt x="1581" y="6823"/>
                    <a:pt x="1550" y="6854"/>
                  </a:cubicBezTo>
                  <a:cubicBezTo>
                    <a:pt x="1550" y="6898"/>
                    <a:pt x="1550" y="6927"/>
                    <a:pt x="1562" y="6927"/>
                  </a:cubicBezTo>
                  <a:cubicBezTo>
                    <a:pt x="1566" y="6927"/>
                    <a:pt x="1572" y="6923"/>
                    <a:pt x="1581" y="6915"/>
                  </a:cubicBezTo>
                  <a:cubicBezTo>
                    <a:pt x="1581" y="6899"/>
                    <a:pt x="1596" y="6899"/>
                    <a:pt x="1619" y="6899"/>
                  </a:cubicBezTo>
                  <a:cubicBezTo>
                    <a:pt x="1641" y="6899"/>
                    <a:pt x="1672" y="6899"/>
                    <a:pt x="1702" y="6884"/>
                  </a:cubicBezTo>
                  <a:cubicBezTo>
                    <a:pt x="1733" y="6884"/>
                    <a:pt x="1733" y="6915"/>
                    <a:pt x="1672" y="6915"/>
                  </a:cubicBezTo>
                  <a:cubicBezTo>
                    <a:pt x="1672" y="6945"/>
                    <a:pt x="1672" y="6945"/>
                    <a:pt x="1672" y="7006"/>
                  </a:cubicBezTo>
                  <a:cubicBezTo>
                    <a:pt x="1672" y="7027"/>
                    <a:pt x="1702" y="7049"/>
                    <a:pt x="1720" y="7049"/>
                  </a:cubicBezTo>
                  <a:cubicBezTo>
                    <a:pt x="1727" y="7049"/>
                    <a:pt x="1733" y="7045"/>
                    <a:pt x="1733" y="7036"/>
                  </a:cubicBezTo>
                  <a:cubicBezTo>
                    <a:pt x="1738" y="7031"/>
                    <a:pt x="1746" y="7028"/>
                    <a:pt x="1754" y="7028"/>
                  </a:cubicBezTo>
                  <a:cubicBezTo>
                    <a:pt x="1793" y="7028"/>
                    <a:pt x="1854" y="7078"/>
                    <a:pt x="1854" y="7127"/>
                  </a:cubicBezTo>
                  <a:cubicBezTo>
                    <a:pt x="1854" y="7127"/>
                    <a:pt x="1885" y="7127"/>
                    <a:pt x="1885" y="7158"/>
                  </a:cubicBezTo>
                  <a:lnTo>
                    <a:pt x="2037" y="7158"/>
                  </a:lnTo>
                  <a:cubicBezTo>
                    <a:pt x="2037" y="7158"/>
                    <a:pt x="2067" y="7188"/>
                    <a:pt x="2037" y="7219"/>
                  </a:cubicBezTo>
                  <a:cubicBezTo>
                    <a:pt x="2067" y="7188"/>
                    <a:pt x="2082" y="7173"/>
                    <a:pt x="2086" y="7173"/>
                  </a:cubicBezTo>
                  <a:cubicBezTo>
                    <a:pt x="2090" y="7173"/>
                    <a:pt x="2082" y="7188"/>
                    <a:pt x="2067" y="7219"/>
                  </a:cubicBezTo>
                  <a:cubicBezTo>
                    <a:pt x="2049" y="7254"/>
                    <a:pt x="2042" y="7269"/>
                    <a:pt x="2051" y="7269"/>
                  </a:cubicBezTo>
                  <a:cubicBezTo>
                    <a:pt x="2057" y="7269"/>
                    <a:pt x="2072" y="7262"/>
                    <a:pt x="2097" y="7249"/>
                  </a:cubicBezTo>
                  <a:cubicBezTo>
                    <a:pt x="2110" y="7236"/>
                    <a:pt x="2117" y="7229"/>
                    <a:pt x="2122" y="7229"/>
                  </a:cubicBezTo>
                  <a:cubicBezTo>
                    <a:pt x="2128" y="7229"/>
                    <a:pt x="2128" y="7244"/>
                    <a:pt x="2128" y="7279"/>
                  </a:cubicBezTo>
                  <a:cubicBezTo>
                    <a:pt x="2128" y="7295"/>
                    <a:pt x="2128" y="7302"/>
                    <a:pt x="2132" y="7302"/>
                  </a:cubicBezTo>
                  <a:cubicBezTo>
                    <a:pt x="2135" y="7302"/>
                    <a:pt x="2143" y="7295"/>
                    <a:pt x="2158" y="7279"/>
                  </a:cubicBezTo>
                  <a:cubicBezTo>
                    <a:pt x="2188" y="7249"/>
                    <a:pt x="2219" y="7234"/>
                    <a:pt x="2238" y="7234"/>
                  </a:cubicBezTo>
                  <a:cubicBezTo>
                    <a:pt x="2257" y="7234"/>
                    <a:pt x="2264" y="7249"/>
                    <a:pt x="2249" y="7279"/>
                  </a:cubicBezTo>
                  <a:cubicBezTo>
                    <a:pt x="2249" y="7279"/>
                    <a:pt x="2249" y="7293"/>
                    <a:pt x="2267" y="7293"/>
                  </a:cubicBezTo>
                  <a:cubicBezTo>
                    <a:pt x="2276" y="7293"/>
                    <a:pt x="2290" y="7289"/>
                    <a:pt x="2310" y="7279"/>
                  </a:cubicBezTo>
                  <a:cubicBezTo>
                    <a:pt x="2310" y="7330"/>
                    <a:pt x="2310" y="7352"/>
                    <a:pt x="2320" y="7352"/>
                  </a:cubicBezTo>
                  <a:cubicBezTo>
                    <a:pt x="2328" y="7352"/>
                    <a:pt x="2344" y="7337"/>
                    <a:pt x="2371" y="7310"/>
                  </a:cubicBezTo>
                  <a:cubicBezTo>
                    <a:pt x="2371" y="7310"/>
                    <a:pt x="2401" y="7310"/>
                    <a:pt x="2401" y="7340"/>
                  </a:cubicBezTo>
                  <a:cubicBezTo>
                    <a:pt x="2423" y="7383"/>
                    <a:pt x="2490" y="7426"/>
                    <a:pt x="2527" y="7426"/>
                  </a:cubicBezTo>
                  <a:cubicBezTo>
                    <a:pt x="2543" y="7426"/>
                    <a:pt x="2553" y="7419"/>
                    <a:pt x="2553" y="7401"/>
                  </a:cubicBezTo>
                  <a:lnTo>
                    <a:pt x="2584" y="7401"/>
                  </a:lnTo>
                  <a:cubicBezTo>
                    <a:pt x="2601" y="7437"/>
                    <a:pt x="2619" y="7451"/>
                    <a:pt x="2637" y="7451"/>
                  </a:cubicBezTo>
                  <a:cubicBezTo>
                    <a:pt x="2650" y="7451"/>
                    <a:pt x="2662" y="7444"/>
                    <a:pt x="2675" y="7431"/>
                  </a:cubicBezTo>
                  <a:lnTo>
                    <a:pt x="2705" y="7401"/>
                  </a:lnTo>
                  <a:lnTo>
                    <a:pt x="2705" y="7401"/>
                  </a:lnTo>
                  <a:cubicBezTo>
                    <a:pt x="2675" y="7462"/>
                    <a:pt x="2705" y="7492"/>
                    <a:pt x="2705" y="7492"/>
                  </a:cubicBezTo>
                  <a:cubicBezTo>
                    <a:pt x="2736" y="7492"/>
                    <a:pt x="2736" y="7492"/>
                    <a:pt x="2736" y="7462"/>
                  </a:cubicBezTo>
                  <a:cubicBezTo>
                    <a:pt x="2736" y="7431"/>
                    <a:pt x="2766" y="7431"/>
                    <a:pt x="2766" y="7431"/>
                  </a:cubicBezTo>
                  <a:cubicBezTo>
                    <a:pt x="2796" y="7462"/>
                    <a:pt x="2796" y="7492"/>
                    <a:pt x="2796" y="7523"/>
                  </a:cubicBezTo>
                  <a:cubicBezTo>
                    <a:pt x="2814" y="7487"/>
                    <a:pt x="2832" y="7472"/>
                    <a:pt x="2838" y="7472"/>
                  </a:cubicBezTo>
                  <a:cubicBezTo>
                    <a:pt x="2842" y="7472"/>
                    <a:pt x="2839" y="7480"/>
                    <a:pt x="2827" y="7492"/>
                  </a:cubicBezTo>
                  <a:cubicBezTo>
                    <a:pt x="2857" y="7553"/>
                    <a:pt x="2857" y="7553"/>
                    <a:pt x="2888" y="7553"/>
                  </a:cubicBezTo>
                  <a:cubicBezTo>
                    <a:pt x="2888" y="7543"/>
                    <a:pt x="2891" y="7539"/>
                    <a:pt x="2894" y="7539"/>
                  </a:cubicBezTo>
                  <a:cubicBezTo>
                    <a:pt x="2901" y="7539"/>
                    <a:pt x="2908" y="7553"/>
                    <a:pt x="2888" y="7553"/>
                  </a:cubicBezTo>
                  <a:lnTo>
                    <a:pt x="2888" y="7583"/>
                  </a:lnTo>
                  <a:cubicBezTo>
                    <a:pt x="2888" y="7592"/>
                    <a:pt x="2890" y="7596"/>
                    <a:pt x="2894" y="7596"/>
                  </a:cubicBezTo>
                  <a:cubicBezTo>
                    <a:pt x="2903" y="7596"/>
                    <a:pt x="2918" y="7574"/>
                    <a:pt x="2918" y="7553"/>
                  </a:cubicBezTo>
                  <a:lnTo>
                    <a:pt x="2948" y="7553"/>
                  </a:lnTo>
                  <a:cubicBezTo>
                    <a:pt x="2961" y="7566"/>
                    <a:pt x="2974" y="7573"/>
                    <a:pt x="2982" y="7573"/>
                  </a:cubicBezTo>
                  <a:cubicBezTo>
                    <a:pt x="2994" y="7573"/>
                    <a:pt x="2997" y="7558"/>
                    <a:pt x="2979" y="7523"/>
                  </a:cubicBezTo>
                  <a:cubicBezTo>
                    <a:pt x="3009" y="7492"/>
                    <a:pt x="3009" y="7462"/>
                    <a:pt x="3009" y="7462"/>
                  </a:cubicBezTo>
                  <a:cubicBezTo>
                    <a:pt x="3019" y="7452"/>
                    <a:pt x="3026" y="7448"/>
                    <a:pt x="3029" y="7448"/>
                  </a:cubicBezTo>
                  <a:cubicBezTo>
                    <a:pt x="3036" y="7448"/>
                    <a:pt x="3029" y="7462"/>
                    <a:pt x="3009" y="7462"/>
                  </a:cubicBezTo>
                  <a:cubicBezTo>
                    <a:pt x="3009" y="7492"/>
                    <a:pt x="3009" y="7553"/>
                    <a:pt x="3040" y="7553"/>
                  </a:cubicBezTo>
                  <a:cubicBezTo>
                    <a:pt x="3040" y="7553"/>
                    <a:pt x="3040" y="7583"/>
                    <a:pt x="3040" y="7583"/>
                  </a:cubicBezTo>
                  <a:cubicBezTo>
                    <a:pt x="3022" y="7619"/>
                    <a:pt x="3046" y="7634"/>
                    <a:pt x="3075" y="7634"/>
                  </a:cubicBezTo>
                  <a:cubicBezTo>
                    <a:pt x="3095" y="7634"/>
                    <a:pt x="3118" y="7626"/>
                    <a:pt x="3131" y="7614"/>
                  </a:cubicBezTo>
                  <a:cubicBezTo>
                    <a:pt x="3161" y="7583"/>
                    <a:pt x="3176" y="7568"/>
                    <a:pt x="3184" y="7568"/>
                  </a:cubicBezTo>
                  <a:cubicBezTo>
                    <a:pt x="3192" y="7568"/>
                    <a:pt x="3192" y="7583"/>
                    <a:pt x="3192" y="7614"/>
                  </a:cubicBezTo>
                  <a:cubicBezTo>
                    <a:pt x="3192" y="7631"/>
                    <a:pt x="3194" y="7638"/>
                    <a:pt x="3198" y="7638"/>
                  </a:cubicBezTo>
                  <a:cubicBezTo>
                    <a:pt x="3209" y="7638"/>
                    <a:pt x="3230" y="7588"/>
                    <a:pt x="3252" y="7523"/>
                  </a:cubicBezTo>
                  <a:lnTo>
                    <a:pt x="3283" y="7401"/>
                  </a:lnTo>
                  <a:lnTo>
                    <a:pt x="3283" y="7523"/>
                  </a:lnTo>
                  <a:cubicBezTo>
                    <a:pt x="3283" y="7608"/>
                    <a:pt x="3283" y="7646"/>
                    <a:pt x="3299" y="7646"/>
                  </a:cubicBezTo>
                  <a:cubicBezTo>
                    <a:pt x="3312" y="7646"/>
                    <a:pt x="3334" y="7623"/>
                    <a:pt x="3374" y="7583"/>
                  </a:cubicBezTo>
                  <a:cubicBezTo>
                    <a:pt x="3387" y="7571"/>
                    <a:pt x="3394" y="7563"/>
                    <a:pt x="3398" y="7563"/>
                  </a:cubicBezTo>
                  <a:cubicBezTo>
                    <a:pt x="3404" y="7563"/>
                    <a:pt x="3404" y="7578"/>
                    <a:pt x="3404" y="7614"/>
                  </a:cubicBezTo>
                  <a:cubicBezTo>
                    <a:pt x="3404" y="7644"/>
                    <a:pt x="3435" y="7644"/>
                    <a:pt x="3496" y="7644"/>
                  </a:cubicBezTo>
                  <a:cubicBezTo>
                    <a:pt x="3556" y="7644"/>
                    <a:pt x="3556" y="7644"/>
                    <a:pt x="3556" y="7614"/>
                  </a:cubicBezTo>
                  <a:lnTo>
                    <a:pt x="3617" y="7614"/>
                  </a:lnTo>
                  <a:cubicBezTo>
                    <a:pt x="3629" y="7637"/>
                    <a:pt x="3640" y="7647"/>
                    <a:pt x="3649" y="7647"/>
                  </a:cubicBezTo>
                  <a:cubicBezTo>
                    <a:pt x="3662" y="7647"/>
                    <a:pt x="3666" y="7621"/>
                    <a:pt x="3647" y="7583"/>
                  </a:cubicBezTo>
                  <a:lnTo>
                    <a:pt x="3708" y="7583"/>
                  </a:lnTo>
                  <a:lnTo>
                    <a:pt x="3708" y="7614"/>
                  </a:lnTo>
                  <a:cubicBezTo>
                    <a:pt x="3708" y="7644"/>
                    <a:pt x="3739" y="7644"/>
                    <a:pt x="3921" y="7644"/>
                  </a:cubicBezTo>
                  <a:cubicBezTo>
                    <a:pt x="4103" y="7614"/>
                    <a:pt x="4134" y="7614"/>
                    <a:pt x="4103" y="7553"/>
                  </a:cubicBezTo>
                  <a:cubicBezTo>
                    <a:pt x="4120" y="7503"/>
                    <a:pt x="4128" y="7480"/>
                    <a:pt x="4136" y="7480"/>
                  </a:cubicBezTo>
                  <a:cubicBezTo>
                    <a:pt x="4143" y="7480"/>
                    <a:pt x="4151" y="7495"/>
                    <a:pt x="4164" y="7523"/>
                  </a:cubicBezTo>
                  <a:cubicBezTo>
                    <a:pt x="4164" y="7544"/>
                    <a:pt x="4179" y="7579"/>
                    <a:pt x="4188" y="7579"/>
                  </a:cubicBezTo>
                  <a:cubicBezTo>
                    <a:pt x="4192" y="7579"/>
                    <a:pt x="4195" y="7572"/>
                    <a:pt x="4195" y="7553"/>
                  </a:cubicBezTo>
                  <a:cubicBezTo>
                    <a:pt x="4195" y="7553"/>
                    <a:pt x="4225" y="7553"/>
                    <a:pt x="4255" y="7583"/>
                  </a:cubicBezTo>
                  <a:cubicBezTo>
                    <a:pt x="4281" y="7609"/>
                    <a:pt x="4301" y="7618"/>
                    <a:pt x="4316" y="7618"/>
                  </a:cubicBezTo>
                  <a:cubicBezTo>
                    <a:pt x="4336" y="7618"/>
                    <a:pt x="4347" y="7601"/>
                    <a:pt x="4347" y="7583"/>
                  </a:cubicBezTo>
                  <a:cubicBezTo>
                    <a:pt x="4316" y="7538"/>
                    <a:pt x="4309" y="7523"/>
                    <a:pt x="4312" y="7523"/>
                  </a:cubicBezTo>
                  <a:cubicBezTo>
                    <a:pt x="4316" y="7523"/>
                    <a:pt x="4331" y="7538"/>
                    <a:pt x="4347" y="7553"/>
                  </a:cubicBezTo>
                  <a:cubicBezTo>
                    <a:pt x="4368" y="7574"/>
                    <a:pt x="4390" y="7596"/>
                    <a:pt x="4400" y="7596"/>
                  </a:cubicBezTo>
                  <a:cubicBezTo>
                    <a:pt x="4405" y="7596"/>
                    <a:pt x="4407" y="7592"/>
                    <a:pt x="4407" y="7583"/>
                  </a:cubicBezTo>
                  <a:cubicBezTo>
                    <a:pt x="4407" y="7562"/>
                    <a:pt x="4465" y="7527"/>
                    <a:pt x="4511" y="7527"/>
                  </a:cubicBezTo>
                  <a:cubicBezTo>
                    <a:pt x="4532" y="7527"/>
                    <a:pt x="4550" y="7534"/>
                    <a:pt x="4559" y="7553"/>
                  </a:cubicBezTo>
                  <a:lnTo>
                    <a:pt x="4590" y="7553"/>
                  </a:lnTo>
                  <a:cubicBezTo>
                    <a:pt x="4590" y="7492"/>
                    <a:pt x="4620" y="7492"/>
                    <a:pt x="4651" y="7492"/>
                  </a:cubicBezTo>
                  <a:cubicBezTo>
                    <a:pt x="4681" y="7477"/>
                    <a:pt x="4696" y="7469"/>
                    <a:pt x="4708" y="7469"/>
                  </a:cubicBezTo>
                  <a:cubicBezTo>
                    <a:pt x="4719" y="7469"/>
                    <a:pt x="4727" y="7477"/>
                    <a:pt x="4742" y="7492"/>
                  </a:cubicBezTo>
                  <a:cubicBezTo>
                    <a:pt x="4742" y="7505"/>
                    <a:pt x="4742" y="7512"/>
                    <a:pt x="4744" y="7512"/>
                  </a:cubicBezTo>
                  <a:cubicBezTo>
                    <a:pt x="4747" y="7512"/>
                    <a:pt x="4754" y="7497"/>
                    <a:pt x="4772" y="7462"/>
                  </a:cubicBezTo>
                  <a:cubicBezTo>
                    <a:pt x="4803" y="7462"/>
                    <a:pt x="4803" y="7401"/>
                    <a:pt x="4803" y="7371"/>
                  </a:cubicBezTo>
                  <a:cubicBezTo>
                    <a:pt x="4803" y="7340"/>
                    <a:pt x="4803" y="7310"/>
                    <a:pt x="4833" y="7310"/>
                  </a:cubicBezTo>
                  <a:lnTo>
                    <a:pt x="4833" y="7340"/>
                  </a:lnTo>
                  <a:lnTo>
                    <a:pt x="4863" y="7401"/>
                  </a:lnTo>
                  <a:cubicBezTo>
                    <a:pt x="4894" y="7401"/>
                    <a:pt x="4894" y="7371"/>
                    <a:pt x="4894" y="7340"/>
                  </a:cubicBezTo>
                  <a:cubicBezTo>
                    <a:pt x="4909" y="7355"/>
                    <a:pt x="4924" y="7363"/>
                    <a:pt x="4939" y="7363"/>
                  </a:cubicBezTo>
                  <a:cubicBezTo>
                    <a:pt x="4955" y="7363"/>
                    <a:pt x="4970" y="7355"/>
                    <a:pt x="4985" y="7340"/>
                  </a:cubicBezTo>
                  <a:cubicBezTo>
                    <a:pt x="5015" y="7340"/>
                    <a:pt x="5076" y="7310"/>
                    <a:pt x="5076" y="7279"/>
                  </a:cubicBezTo>
                  <a:cubicBezTo>
                    <a:pt x="5085" y="7296"/>
                    <a:pt x="5100" y="7304"/>
                    <a:pt x="5118" y="7304"/>
                  </a:cubicBezTo>
                  <a:cubicBezTo>
                    <a:pt x="5165" y="7304"/>
                    <a:pt x="5228" y="7254"/>
                    <a:pt x="5228" y="7188"/>
                  </a:cubicBezTo>
                  <a:cubicBezTo>
                    <a:pt x="5198" y="7158"/>
                    <a:pt x="5228" y="7158"/>
                    <a:pt x="5258" y="7158"/>
                  </a:cubicBezTo>
                  <a:cubicBezTo>
                    <a:pt x="5274" y="7173"/>
                    <a:pt x="5281" y="7181"/>
                    <a:pt x="5285" y="7181"/>
                  </a:cubicBezTo>
                  <a:cubicBezTo>
                    <a:pt x="5289" y="7181"/>
                    <a:pt x="5289" y="7173"/>
                    <a:pt x="5289" y="7158"/>
                  </a:cubicBezTo>
                  <a:cubicBezTo>
                    <a:pt x="5289" y="7127"/>
                    <a:pt x="5296" y="7120"/>
                    <a:pt x="5312" y="7120"/>
                  </a:cubicBezTo>
                  <a:cubicBezTo>
                    <a:pt x="5327" y="7120"/>
                    <a:pt x="5350" y="7127"/>
                    <a:pt x="5380" y="7127"/>
                  </a:cubicBezTo>
                  <a:cubicBezTo>
                    <a:pt x="5410" y="7158"/>
                    <a:pt x="5426" y="7173"/>
                    <a:pt x="5433" y="7173"/>
                  </a:cubicBezTo>
                  <a:cubicBezTo>
                    <a:pt x="5441" y="7173"/>
                    <a:pt x="5441" y="7158"/>
                    <a:pt x="5441" y="7127"/>
                  </a:cubicBezTo>
                  <a:cubicBezTo>
                    <a:pt x="5471" y="7067"/>
                    <a:pt x="5502" y="7067"/>
                    <a:pt x="5502" y="7036"/>
                  </a:cubicBezTo>
                  <a:cubicBezTo>
                    <a:pt x="5532" y="6975"/>
                    <a:pt x="5532" y="6975"/>
                    <a:pt x="5502" y="6945"/>
                  </a:cubicBezTo>
                  <a:cubicBezTo>
                    <a:pt x="5471" y="6915"/>
                    <a:pt x="5471" y="6884"/>
                    <a:pt x="5471" y="6884"/>
                  </a:cubicBezTo>
                  <a:cubicBezTo>
                    <a:pt x="5471" y="6859"/>
                    <a:pt x="5477" y="6849"/>
                    <a:pt x="5483" y="6849"/>
                  </a:cubicBezTo>
                  <a:cubicBezTo>
                    <a:pt x="5491" y="6849"/>
                    <a:pt x="5502" y="6867"/>
                    <a:pt x="5502" y="6884"/>
                  </a:cubicBezTo>
                  <a:cubicBezTo>
                    <a:pt x="5471" y="6945"/>
                    <a:pt x="5502" y="6915"/>
                    <a:pt x="5532" y="6945"/>
                  </a:cubicBezTo>
                  <a:cubicBezTo>
                    <a:pt x="5562" y="6945"/>
                    <a:pt x="5623" y="6915"/>
                    <a:pt x="5623" y="6915"/>
                  </a:cubicBezTo>
                  <a:cubicBezTo>
                    <a:pt x="5654" y="6884"/>
                    <a:pt x="5684" y="6854"/>
                    <a:pt x="5684" y="6854"/>
                  </a:cubicBezTo>
                  <a:cubicBezTo>
                    <a:pt x="5775" y="6854"/>
                    <a:pt x="5775" y="6823"/>
                    <a:pt x="5745" y="6793"/>
                  </a:cubicBezTo>
                  <a:cubicBezTo>
                    <a:pt x="5741" y="6785"/>
                    <a:pt x="5737" y="6778"/>
                    <a:pt x="5734" y="6772"/>
                  </a:cubicBezTo>
                  <a:lnTo>
                    <a:pt x="5734" y="6772"/>
                  </a:lnTo>
                  <a:cubicBezTo>
                    <a:pt x="5741" y="6774"/>
                    <a:pt x="5748" y="6775"/>
                    <a:pt x="5755" y="6775"/>
                  </a:cubicBezTo>
                  <a:cubicBezTo>
                    <a:pt x="5844" y="6775"/>
                    <a:pt x="5953" y="6633"/>
                    <a:pt x="5927" y="6580"/>
                  </a:cubicBezTo>
                  <a:lnTo>
                    <a:pt x="5927" y="6580"/>
                  </a:lnTo>
                  <a:lnTo>
                    <a:pt x="5958" y="6611"/>
                  </a:lnTo>
                  <a:cubicBezTo>
                    <a:pt x="5988" y="6611"/>
                    <a:pt x="5988" y="6611"/>
                    <a:pt x="6018" y="6580"/>
                  </a:cubicBezTo>
                  <a:cubicBezTo>
                    <a:pt x="6049" y="6550"/>
                    <a:pt x="6049" y="6459"/>
                    <a:pt x="6110" y="6428"/>
                  </a:cubicBezTo>
                  <a:cubicBezTo>
                    <a:pt x="6170" y="6367"/>
                    <a:pt x="6201" y="6307"/>
                    <a:pt x="6170" y="6276"/>
                  </a:cubicBezTo>
                  <a:lnTo>
                    <a:pt x="6201" y="6276"/>
                  </a:lnTo>
                  <a:cubicBezTo>
                    <a:pt x="6214" y="6302"/>
                    <a:pt x="6221" y="6311"/>
                    <a:pt x="6225" y="6311"/>
                  </a:cubicBezTo>
                  <a:cubicBezTo>
                    <a:pt x="6231" y="6311"/>
                    <a:pt x="6231" y="6294"/>
                    <a:pt x="6231" y="6276"/>
                  </a:cubicBezTo>
                  <a:cubicBezTo>
                    <a:pt x="6262" y="6276"/>
                    <a:pt x="6231" y="6246"/>
                    <a:pt x="6201" y="6246"/>
                  </a:cubicBezTo>
                  <a:cubicBezTo>
                    <a:pt x="6170" y="6216"/>
                    <a:pt x="6170" y="6185"/>
                    <a:pt x="6231" y="6185"/>
                  </a:cubicBezTo>
                  <a:cubicBezTo>
                    <a:pt x="6292" y="6155"/>
                    <a:pt x="6322" y="6094"/>
                    <a:pt x="6322" y="6033"/>
                  </a:cubicBezTo>
                  <a:cubicBezTo>
                    <a:pt x="6322" y="6003"/>
                    <a:pt x="6353" y="6003"/>
                    <a:pt x="6383" y="6003"/>
                  </a:cubicBezTo>
                  <a:cubicBezTo>
                    <a:pt x="6413" y="6003"/>
                    <a:pt x="6474" y="6003"/>
                    <a:pt x="6444" y="5912"/>
                  </a:cubicBezTo>
                  <a:lnTo>
                    <a:pt x="6474" y="5912"/>
                  </a:lnTo>
                  <a:cubicBezTo>
                    <a:pt x="6489" y="5912"/>
                    <a:pt x="6505" y="5919"/>
                    <a:pt x="6512" y="5919"/>
                  </a:cubicBezTo>
                  <a:cubicBezTo>
                    <a:pt x="6520" y="5919"/>
                    <a:pt x="6520" y="5912"/>
                    <a:pt x="6505" y="5881"/>
                  </a:cubicBezTo>
                  <a:cubicBezTo>
                    <a:pt x="6474" y="5820"/>
                    <a:pt x="6505" y="5760"/>
                    <a:pt x="6565" y="5760"/>
                  </a:cubicBezTo>
                  <a:cubicBezTo>
                    <a:pt x="6596" y="5729"/>
                    <a:pt x="6596" y="5699"/>
                    <a:pt x="6565" y="5699"/>
                  </a:cubicBezTo>
                  <a:cubicBezTo>
                    <a:pt x="6535" y="5668"/>
                    <a:pt x="6505" y="5668"/>
                    <a:pt x="6535" y="5668"/>
                  </a:cubicBezTo>
                  <a:cubicBezTo>
                    <a:pt x="6560" y="5681"/>
                    <a:pt x="6575" y="5688"/>
                    <a:pt x="6581" y="5688"/>
                  </a:cubicBezTo>
                  <a:cubicBezTo>
                    <a:pt x="6591" y="5688"/>
                    <a:pt x="6583" y="5674"/>
                    <a:pt x="6565" y="5638"/>
                  </a:cubicBezTo>
                  <a:cubicBezTo>
                    <a:pt x="6535" y="5608"/>
                    <a:pt x="6535" y="5608"/>
                    <a:pt x="6565" y="5608"/>
                  </a:cubicBezTo>
                  <a:lnTo>
                    <a:pt x="6626" y="5608"/>
                  </a:lnTo>
                  <a:cubicBezTo>
                    <a:pt x="6626" y="5577"/>
                    <a:pt x="6657" y="5456"/>
                    <a:pt x="6717" y="5364"/>
                  </a:cubicBezTo>
                  <a:cubicBezTo>
                    <a:pt x="6809" y="5243"/>
                    <a:pt x="6839" y="5182"/>
                    <a:pt x="6809" y="5152"/>
                  </a:cubicBezTo>
                  <a:cubicBezTo>
                    <a:pt x="6809" y="5121"/>
                    <a:pt x="6809" y="5121"/>
                    <a:pt x="6839" y="5121"/>
                  </a:cubicBezTo>
                  <a:cubicBezTo>
                    <a:pt x="6869" y="5121"/>
                    <a:pt x="6900" y="5091"/>
                    <a:pt x="6900" y="5091"/>
                  </a:cubicBezTo>
                  <a:cubicBezTo>
                    <a:pt x="6930" y="5060"/>
                    <a:pt x="6930" y="5060"/>
                    <a:pt x="6961" y="5060"/>
                  </a:cubicBezTo>
                  <a:cubicBezTo>
                    <a:pt x="6930" y="5030"/>
                    <a:pt x="6930" y="5030"/>
                    <a:pt x="6961" y="5000"/>
                  </a:cubicBezTo>
                  <a:cubicBezTo>
                    <a:pt x="6973" y="5012"/>
                    <a:pt x="6981" y="5020"/>
                    <a:pt x="6985" y="5020"/>
                  </a:cubicBezTo>
                  <a:cubicBezTo>
                    <a:pt x="6991" y="5020"/>
                    <a:pt x="6991" y="5005"/>
                    <a:pt x="6991" y="4969"/>
                  </a:cubicBezTo>
                  <a:cubicBezTo>
                    <a:pt x="7021" y="4969"/>
                    <a:pt x="7082" y="4939"/>
                    <a:pt x="7052" y="4939"/>
                  </a:cubicBezTo>
                  <a:cubicBezTo>
                    <a:pt x="7021" y="4939"/>
                    <a:pt x="7052" y="4878"/>
                    <a:pt x="7021" y="4848"/>
                  </a:cubicBezTo>
                  <a:cubicBezTo>
                    <a:pt x="7037" y="4833"/>
                    <a:pt x="7044" y="4825"/>
                    <a:pt x="7052" y="4825"/>
                  </a:cubicBezTo>
                  <a:cubicBezTo>
                    <a:pt x="7059" y="4825"/>
                    <a:pt x="7067" y="4833"/>
                    <a:pt x="7082" y="4848"/>
                  </a:cubicBezTo>
                  <a:cubicBezTo>
                    <a:pt x="7143" y="4848"/>
                    <a:pt x="7173" y="4726"/>
                    <a:pt x="7143" y="4696"/>
                  </a:cubicBezTo>
                  <a:cubicBezTo>
                    <a:pt x="7121" y="4674"/>
                    <a:pt x="7130" y="4653"/>
                    <a:pt x="7137" y="4653"/>
                  </a:cubicBezTo>
                  <a:cubicBezTo>
                    <a:pt x="7140" y="4653"/>
                    <a:pt x="7143" y="4656"/>
                    <a:pt x="7143" y="4665"/>
                  </a:cubicBezTo>
                  <a:cubicBezTo>
                    <a:pt x="7153" y="4675"/>
                    <a:pt x="7163" y="4679"/>
                    <a:pt x="7172" y="4679"/>
                  </a:cubicBezTo>
                  <a:cubicBezTo>
                    <a:pt x="7190" y="4679"/>
                    <a:pt x="7204" y="4665"/>
                    <a:pt x="7204" y="4665"/>
                  </a:cubicBezTo>
                  <a:cubicBezTo>
                    <a:pt x="7204" y="4640"/>
                    <a:pt x="7209" y="4630"/>
                    <a:pt x="7218" y="4630"/>
                  </a:cubicBezTo>
                  <a:cubicBezTo>
                    <a:pt x="7229" y="4630"/>
                    <a:pt x="7247" y="4648"/>
                    <a:pt x="7265" y="4665"/>
                  </a:cubicBezTo>
                  <a:cubicBezTo>
                    <a:pt x="7265" y="4674"/>
                    <a:pt x="7267" y="4678"/>
                    <a:pt x="7271" y="4678"/>
                  </a:cubicBezTo>
                  <a:cubicBezTo>
                    <a:pt x="7280" y="4678"/>
                    <a:pt x="7295" y="4656"/>
                    <a:pt x="7295" y="4635"/>
                  </a:cubicBezTo>
                  <a:cubicBezTo>
                    <a:pt x="7295" y="4605"/>
                    <a:pt x="7356" y="4544"/>
                    <a:pt x="7386" y="4483"/>
                  </a:cubicBezTo>
                  <a:cubicBezTo>
                    <a:pt x="7447" y="4392"/>
                    <a:pt x="7447" y="4361"/>
                    <a:pt x="7417" y="4270"/>
                  </a:cubicBezTo>
                  <a:lnTo>
                    <a:pt x="7417" y="4270"/>
                  </a:lnTo>
                  <a:cubicBezTo>
                    <a:pt x="7447" y="4301"/>
                    <a:pt x="7508" y="4301"/>
                    <a:pt x="7508" y="4301"/>
                  </a:cubicBezTo>
                  <a:cubicBezTo>
                    <a:pt x="7538" y="4301"/>
                    <a:pt x="7508" y="4270"/>
                    <a:pt x="7477" y="4240"/>
                  </a:cubicBezTo>
                  <a:cubicBezTo>
                    <a:pt x="7447" y="4240"/>
                    <a:pt x="7447" y="4209"/>
                    <a:pt x="7508" y="4209"/>
                  </a:cubicBezTo>
                  <a:cubicBezTo>
                    <a:pt x="7569" y="4179"/>
                    <a:pt x="7569" y="4179"/>
                    <a:pt x="7569" y="4118"/>
                  </a:cubicBezTo>
                  <a:cubicBezTo>
                    <a:pt x="7569" y="4118"/>
                    <a:pt x="7582" y="4105"/>
                    <a:pt x="7600" y="4105"/>
                  </a:cubicBezTo>
                  <a:cubicBezTo>
                    <a:pt x="7609" y="4105"/>
                    <a:pt x="7619" y="4108"/>
                    <a:pt x="7629" y="4118"/>
                  </a:cubicBezTo>
                  <a:cubicBezTo>
                    <a:pt x="7660" y="4088"/>
                    <a:pt x="7660" y="4088"/>
                    <a:pt x="7629" y="4057"/>
                  </a:cubicBezTo>
                  <a:cubicBezTo>
                    <a:pt x="7599" y="4057"/>
                    <a:pt x="7599" y="4027"/>
                    <a:pt x="7660" y="4027"/>
                  </a:cubicBezTo>
                  <a:cubicBezTo>
                    <a:pt x="7678" y="4036"/>
                    <a:pt x="7693" y="4040"/>
                    <a:pt x="7705" y="4040"/>
                  </a:cubicBezTo>
                  <a:cubicBezTo>
                    <a:pt x="7733" y="4040"/>
                    <a:pt x="7742" y="4018"/>
                    <a:pt x="7721" y="3997"/>
                  </a:cubicBezTo>
                  <a:cubicBezTo>
                    <a:pt x="7721" y="3966"/>
                    <a:pt x="7721" y="3936"/>
                    <a:pt x="7721" y="3936"/>
                  </a:cubicBezTo>
                  <a:cubicBezTo>
                    <a:pt x="7751" y="3905"/>
                    <a:pt x="7751" y="3905"/>
                    <a:pt x="7751" y="3845"/>
                  </a:cubicBezTo>
                  <a:cubicBezTo>
                    <a:pt x="7751" y="3845"/>
                    <a:pt x="7781" y="3814"/>
                    <a:pt x="7781" y="3814"/>
                  </a:cubicBezTo>
                  <a:cubicBezTo>
                    <a:pt x="7781" y="3814"/>
                    <a:pt x="7812" y="3845"/>
                    <a:pt x="7781" y="3875"/>
                  </a:cubicBezTo>
                  <a:lnTo>
                    <a:pt x="7842" y="3875"/>
                  </a:lnTo>
                  <a:cubicBezTo>
                    <a:pt x="7872" y="3845"/>
                    <a:pt x="7872" y="3814"/>
                    <a:pt x="7872" y="3784"/>
                  </a:cubicBezTo>
                  <a:cubicBezTo>
                    <a:pt x="7837" y="3748"/>
                    <a:pt x="7822" y="3734"/>
                    <a:pt x="7828" y="3734"/>
                  </a:cubicBezTo>
                  <a:cubicBezTo>
                    <a:pt x="7833" y="3734"/>
                    <a:pt x="7847" y="3741"/>
                    <a:pt x="7872" y="3753"/>
                  </a:cubicBezTo>
                  <a:cubicBezTo>
                    <a:pt x="7888" y="3769"/>
                    <a:pt x="7903" y="3776"/>
                    <a:pt x="7914" y="3776"/>
                  </a:cubicBezTo>
                  <a:cubicBezTo>
                    <a:pt x="7926" y="3776"/>
                    <a:pt x="7933" y="3769"/>
                    <a:pt x="7933" y="3753"/>
                  </a:cubicBezTo>
                  <a:cubicBezTo>
                    <a:pt x="7915" y="3718"/>
                    <a:pt x="7919" y="3703"/>
                    <a:pt x="7930" y="3703"/>
                  </a:cubicBezTo>
                  <a:cubicBezTo>
                    <a:pt x="7938" y="3703"/>
                    <a:pt x="7951" y="3710"/>
                    <a:pt x="7964" y="3723"/>
                  </a:cubicBezTo>
                  <a:cubicBezTo>
                    <a:pt x="7976" y="3748"/>
                    <a:pt x="7984" y="3763"/>
                    <a:pt x="7990" y="3763"/>
                  </a:cubicBezTo>
                  <a:cubicBezTo>
                    <a:pt x="7999" y="3763"/>
                    <a:pt x="8007" y="3734"/>
                    <a:pt x="8024" y="3662"/>
                  </a:cubicBezTo>
                  <a:cubicBezTo>
                    <a:pt x="8055" y="3632"/>
                    <a:pt x="8085" y="3541"/>
                    <a:pt x="8116" y="3510"/>
                  </a:cubicBezTo>
                  <a:cubicBezTo>
                    <a:pt x="8176" y="3450"/>
                    <a:pt x="8207" y="3419"/>
                    <a:pt x="8237" y="3419"/>
                  </a:cubicBezTo>
                  <a:cubicBezTo>
                    <a:pt x="8242" y="3424"/>
                    <a:pt x="8247" y="3428"/>
                    <a:pt x="8251" y="3432"/>
                  </a:cubicBezTo>
                  <a:lnTo>
                    <a:pt x="8251" y="3432"/>
                  </a:lnTo>
                  <a:cubicBezTo>
                    <a:pt x="8213" y="3388"/>
                    <a:pt x="8240" y="3382"/>
                    <a:pt x="8268" y="3328"/>
                  </a:cubicBezTo>
                  <a:cubicBezTo>
                    <a:pt x="8359" y="3298"/>
                    <a:pt x="8359" y="3237"/>
                    <a:pt x="8359" y="3206"/>
                  </a:cubicBezTo>
                  <a:lnTo>
                    <a:pt x="8359" y="3206"/>
                  </a:lnTo>
                  <a:lnTo>
                    <a:pt x="8328" y="3237"/>
                  </a:lnTo>
                  <a:cubicBezTo>
                    <a:pt x="8268" y="3206"/>
                    <a:pt x="8268" y="3176"/>
                    <a:pt x="8328" y="3176"/>
                  </a:cubicBezTo>
                  <a:cubicBezTo>
                    <a:pt x="8337" y="3167"/>
                    <a:pt x="8346" y="3163"/>
                    <a:pt x="8354" y="3163"/>
                  </a:cubicBezTo>
                  <a:cubicBezTo>
                    <a:pt x="8374" y="3163"/>
                    <a:pt x="8389" y="3185"/>
                    <a:pt x="8389" y="3206"/>
                  </a:cubicBezTo>
                  <a:cubicBezTo>
                    <a:pt x="8420" y="3237"/>
                    <a:pt x="8480" y="3237"/>
                    <a:pt x="8480" y="3237"/>
                  </a:cubicBezTo>
                  <a:cubicBezTo>
                    <a:pt x="8511" y="3206"/>
                    <a:pt x="8511" y="3206"/>
                    <a:pt x="8480" y="3176"/>
                  </a:cubicBezTo>
                  <a:cubicBezTo>
                    <a:pt x="8450" y="3146"/>
                    <a:pt x="8450" y="3146"/>
                    <a:pt x="8450" y="3146"/>
                  </a:cubicBezTo>
                  <a:cubicBezTo>
                    <a:pt x="8480" y="3115"/>
                    <a:pt x="8480" y="3115"/>
                    <a:pt x="8480" y="3054"/>
                  </a:cubicBezTo>
                  <a:cubicBezTo>
                    <a:pt x="8450" y="3054"/>
                    <a:pt x="8480" y="3024"/>
                    <a:pt x="8480" y="3024"/>
                  </a:cubicBezTo>
                  <a:cubicBezTo>
                    <a:pt x="8541" y="3024"/>
                    <a:pt x="8572" y="2994"/>
                    <a:pt x="8572" y="2994"/>
                  </a:cubicBezTo>
                  <a:lnTo>
                    <a:pt x="8572" y="3024"/>
                  </a:lnTo>
                  <a:cubicBezTo>
                    <a:pt x="8602" y="3054"/>
                    <a:pt x="8663" y="3054"/>
                    <a:pt x="8663" y="3054"/>
                  </a:cubicBezTo>
                  <a:cubicBezTo>
                    <a:pt x="8663" y="3054"/>
                    <a:pt x="8632" y="3024"/>
                    <a:pt x="8632" y="3024"/>
                  </a:cubicBezTo>
                  <a:cubicBezTo>
                    <a:pt x="8632" y="2994"/>
                    <a:pt x="8997" y="2629"/>
                    <a:pt x="9058" y="2598"/>
                  </a:cubicBezTo>
                  <a:cubicBezTo>
                    <a:pt x="9119" y="2598"/>
                    <a:pt x="9149" y="2538"/>
                    <a:pt x="9119" y="2538"/>
                  </a:cubicBezTo>
                  <a:cubicBezTo>
                    <a:pt x="9088" y="2507"/>
                    <a:pt x="9180" y="2446"/>
                    <a:pt x="9271" y="2355"/>
                  </a:cubicBezTo>
                  <a:cubicBezTo>
                    <a:pt x="9392" y="2234"/>
                    <a:pt x="9483" y="2173"/>
                    <a:pt x="9453" y="2143"/>
                  </a:cubicBezTo>
                  <a:cubicBezTo>
                    <a:pt x="9453" y="2143"/>
                    <a:pt x="9483" y="2143"/>
                    <a:pt x="9514" y="2112"/>
                  </a:cubicBezTo>
                  <a:cubicBezTo>
                    <a:pt x="9544" y="2082"/>
                    <a:pt x="9544" y="2021"/>
                    <a:pt x="9575" y="2021"/>
                  </a:cubicBezTo>
                  <a:cubicBezTo>
                    <a:pt x="9575" y="1985"/>
                    <a:pt x="9575" y="1971"/>
                    <a:pt x="9581" y="1971"/>
                  </a:cubicBezTo>
                  <a:cubicBezTo>
                    <a:pt x="9585" y="1971"/>
                    <a:pt x="9592" y="1978"/>
                    <a:pt x="9605" y="1991"/>
                  </a:cubicBezTo>
                  <a:cubicBezTo>
                    <a:pt x="9605" y="2021"/>
                    <a:pt x="9635" y="2051"/>
                    <a:pt x="9666" y="2051"/>
                  </a:cubicBezTo>
                  <a:cubicBezTo>
                    <a:pt x="9696" y="2021"/>
                    <a:pt x="9666" y="1991"/>
                    <a:pt x="9635" y="1960"/>
                  </a:cubicBezTo>
                  <a:cubicBezTo>
                    <a:pt x="9635" y="1930"/>
                    <a:pt x="9635" y="1899"/>
                    <a:pt x="9635" y="1899"/>
                  </a:cubicBezTo>
                  <a:cubicBezTo>
                    <a:pt x="9666" y="1899"/>
                    <a:pt x="9666" y="1899"/>
                    <a:pt x="9666" y="1930"/>
                  </a:cubicBezTo>
                  <a:cubicBezTo>
                    <a:pt x="9696" y="1960"/>
                    <a:pt x="9727" y="1991"/>
                    <a:pt x="9727" y="1991"/>
                  </a:cubicBezTo>
                  <a:lnTo>
                    <a:pt x="9757" y="1960"/>
                  </a:lnTo>
                  <a:cubicBezTo>
                    <a:pt x="9727" y="1930"/>
                    <a:pt x="9727" y="1930"/>
                    <a:pt x="9727" y="1930"/>
                  </a:cubicBezTo>
                  <a:cubicBezTo>
                    <a:pt x="9757" y="1930"/>
                    <a:pt x="9757" y="1930"/>
                    <a:pt x="9787" y="1960"/>
                  </a:cubicBezTo>
                  <a:cubicBezTo>
                    <a:pt x="9818" y="1991"/>
                    <a:pt x="9833" y="2006"/>
                    <a:pt x="9841" y="2006"/>
                  </a:cubicBezTo>
                  <a:cubicBezTo>
                    <a:pt x="9848" y="2006"/>
                    <a:pt x="9848" y="1991"/>
                    <a:pt x="9848" y="1960"/>
                  </a:cubicBezTo>
                  <a:lnTo>
                    <a:pt x="9848" y="1899"/>
                  </a:lnTo>
                  <a:cubicBezTo>
                    <a:pt x="9859" y="1905"/>
                    <a:pt x="9868" y="1907"/>
                    <a:pt x="9876" y="1907"/>
                  </a:cubicBezTo>
                  <a:cubicBezTo>
                    <a:pt x="9909" y="1907"/>
                    <a:pt x="9909" y="1858"/>
                    <a:pt x="9909" y="1808"/>
                  </a:cubicBezTo>
                  <a:cubicBezTo>
                    <a:pt x="9932" y="1831"/>
                    <a:pt x="9947" y="1841"/>
                    <a:pt x="9954" y="1841"/>
                  </a:cubicBezTo>
                  <a:cubicBezTo>
                    <a:pt x="9965" y="1841"/>
                    <a:pt x="9958" y="1815"/>
                    <a:pt x="9939" y="1778"/>
                  </a:cubicBezTo>
                  <a:cubicBezTo>
                    <a:pt x="9939" y="1747"/>
                    <a:pt x="9939" y="1747"/>
                    <a:pt x="9970" y="1747"/>
                  </a:cubicBezTo>
                  <a:cubicBezTo>
                    <a:pt x="9988" y="1756"/>
                    <a:pt x="10000" y="1760"/>
                    <a:pt x="10010" y="1760"/>
                  </a:cubicBezTo>
                  <a:cubicBezTo>
                    <a:pt x="10033" y="1760"/>
                    <a:pt x="10039" y="1738"/>
                    <a:pt x="10061" y="1717"/>
                  </a:cubicBezTo>
                  <a:cubicBezTo>
                    <a:pt x="10061" y="1687"/>
                    <a:pt x="10183" y="1595"/>
                    <a:pt x="10335" y="1504"/>
                  </a:cubicBezTo>
                  <a:cubicBezTo>
                    <a:pt x="10517" y="1383"/>
                    <a:pt x="10608" y="1322"/>
                    <a:pt x="10608" y="1291"/>
                  </a:cubicBezTo>
                  <a:cubicBezTo>
                    <a:pt x="10608" y="1276"/>
                    <a:pt x="10608" y="1269"/>
                    <a:pt x="10612" y="1269"/>
                  </a:cubicBezTo>
                  <a:cubicBezTo>
                    <a:pt x="10616" y="1269"/>
                    <a:pt x="10623" y="1276"/>
                    <a:pt x="10638" y="1291"/>
                  </a:cubicBezTo>
                  <a:cubicBezTo>
                    <a:pt x="10650" y="1303"/>
                    <a:pt x="10661" y="1310"/>
                    <a:pt x="10669" y="1310"/>
                  </a:cubicBezTo>
                  <a:cubicBezTo>
                    <a:pt x="10683" y="1310"/>
                    <a:pt x="10688" y="1288"/>
                    <a:pt x="10669" y="1231"/>
                  </a:cubicBezTo>
                  <a:cubicBezTo>
                    <a:pt x="10669" y="1213"/>
                    <a:pt x="10659" y="1196"/>
                    <a:pt x="10662" y="1196"/>
                  </a:cubicBezTo>
                  <a:cubicBezTo>
                    <a:pt x="10664" y="1196"/>
                    <a:pt x="10674" y="1205"/>
                    <a:pt x="10699" y="1231"/>
                  </a:cubicBezTo>
                  <a:cubicBezTo>
                    <a:pt x="10699" y="1240"/>
                    <a:pt x="10705" y="1243"/>
                    <a:pt x="10713" y="1243"/>
                  </a:cubicBezTo>
                  <a:cubicBezTo>
                    <a:pt x="10735" y="1243"/>
                    <a:pt x="10778" y="1222"/>
                    <a:pt x="10821" y="1200"/>
                  </a:cubicBezTo>
                  <a:cubicBezTo>
                    <a:pt x="10882" y="1139"/>
                    <a:pt x="10942" y="1109"/>
                    <a:pt x="10942" y="1079"/>
                  </a:cubicBezTo>
                  <a:cubicBezTo>
                    <a:pt x="10953" y="1100"/>
                    <a:pt x="10975" y="1110"/>
                    <a:pt x="11000" y="1110"/>
                  </a:cubicBezTo>
                  <a:cubicBezTo>
                    <a:pt x="11044" y="1110"/>
                    <a:pt x="11094" y="1077"/>
                    <a:pt x="11094" y="1018"/>
                  </a:cubicBezTo>
                  <a:cubicBezTo>
                    <a:pt x="11115" y="1018"/>
                    <a:pt x="11135" y="1004"/>
                    <a:pt x="11146" y="1004"/>
                  </a:cubicBezTo>
                  <a:cubicBezTo>
                    <a:pt x="11152" y="1004"/>
                    <a:pt x="11155" y="1008"/>
                    <a:pt x="11155" y="1018"/>
                  </a:cubicBezTo>
                  <a:cubicBezTo>
                    <a:pt x="11186" y="1018"/>
                    <a:pt x="11186" y="1018"/>
                    <a:pt x="11246" y="957"/>
                  </a:cubicBezTo>
                  <a:cubicBezTo>
                    <a:pt x="11246" y="927"/>
                    <a:pt x="11338" y="896"/>
                    <a:pt x="11368" y="866"/>
                  </a:cubicBezTo>
                  <a:cubicBezTo>
                    <a:pt x="11398" y="836"/>
                    <a:pt x="11429" y="805"/>
                    <a:pt x="11429" y="805"/>
                  </a:cubicBezTo>
                  <a:lnTo>
                    <a:pt x="11459" y="775"/>
                  </a:lnTo>
                  <a:cubicBezTo>
                    <a:pt x="11459" y="780"/>
                    <a:pt x="11462" y="783"/>
                    <a:pt x="11468" y="783"/>
                  </a:cubicBezTo>
                  <a:cubicBezTo>
                    <a:pt x="11495" y="783"/>
                    <a:pt x="11578" y="733"/>
                    <a:pt x="11702" y="684"/>
                  </a:cubicBezTo>
                  <a:cubicBezTo>
                    <a:pt x="11802" y="634"/>
                    <a:pt x="11901" y="584"/>
                    <a:pt x="11951" y="584"/>
                  </a:cubicBezTo>
                  <a:cubicBezTo>
                    <a:pt x="11962" y="584"/>
                    <a:pt x="11970" y="587"/>
                    <a:pt x="11976" y="592"/>
                  </a:cubicBezTo>
                  <a:cubicBezTo>
                    <a:pt x="11976" y="592"/>
                    <a:pt x="12006" y="562"/>
                    <a:pt x="12006" y="532"/>
                  </a:cubicBezTo>
                  <a:cubicBezTo>
                    <a:pt x="12006" y="474"/>
                    <a:pt x="12006" y="453"/>
                    <a:pt x="12014" y="453"/>
                  </a:cubicBezTo>
                  <a:cubicBezTo>
                    <a:pt x="12019" y="453"/>
                    <a:pt x="12026" y="460"/>
                    <a:pt x="12037" y="471"/>
                  </a:cubicBezTo>
                  <a:cubicBezTo>
                    <a:pt x="12058" y="492"/>
                    <a:pt x="12084" y="502"/>
                    <a:pt x="12106" y="502"/>
                  </a:cubicBezTo>
                  <a:cubicBezTo>
                    <a:pt x="12147" y="502"/>
                    <a:pt x="12178" y="469"/>
                    <a:pt x="12158" y="410"/>
                  </a:cubicBezTo>
                  <a:lnTo>
                    <a:pt x="12158" y="410"/>
                  </a:lnTo>
                  <a:lnTo>
                    <a:pt x="12189" y="440"/>
                  </a:lnTo>
                  <a:cubicBezTo>
                    <a:pt x="12206" y="458"/>
                    <a:pt x="12222" y="466"/>
                    <a:pt x="12234" y="466"/>
                  </a:cubicBezTo>
                  <a:cubicBezTo>
                    <a:pt x="12265" y="466"/>
                    <a:pt x="12280" y="423"/>
                    <a:pt x="12280" y="380"/>
                  </a:cubicBezTo>
                  <a:cubicBezTo>
                    <a:pt x="12300" y="380"/>
                    <a:pt x="12320" y="393"/>
                    <a:pt x="12332" y="393"/>
                  </a:cubicBezTo>
                  <a:cubicBezTo>
                    <a:pt x="12337" y="393"/>
                    <a:pt x="12341" y="390"/>
                    <a:pt x="12341" y="380"/>
                  </a:cubicBezTo>
                  <a:cubicBezTo>
                    <a:pt x="12352" y="368"/>
                    <a:pt x="12359" y="361"/>
                    <a:pt x="12365" y="361"/>
                  </a:cubicBezTo>
                  <a:cubicBezTo>
                    <a:pt x="12375" y="361"/>
                    <a:pt x="12382" y="383"/>
                    <a:pt x="12401" y="440"/>
                  </a:cubicBezTo>
                  <a:cubicBezTo>
                    <a:pt x="12401" y="462"/>
                    <a:pt x="12417" y="483"/>
                    <a:pt x="12426" y="483"/>
                  </a:cubicBezTo>
                  <a:cubicBezTo>
                    <a:pt x="12429" y="483"/>
                    <a:pt x="12432" y="480"/>
                    <a:pt x="12432" y="471"/>
                  </a:cubicBezTo>
                  <a:cubicBezTo>
                    <a:pt x="12462" y="471"/>
                    <a:pt x="12432" y="440"/>
                    <a:pt x="12432" y="410"/>
                  </a:cubicBezTo>
                  <a:cubicBezTo>
                    <a:pt x="12432" y="410"/>
                    <a:pt x="12462" y="410"/>
                    <a:pt x="12462" y="380"/>
                  </a:cubicBezTo>
                  <a:cubicBezTo>
                    <a:pt x="12462" y="380"/>
                    <a:pt x="12493" y="380"/>
                    <a:pt x="12462" y="349"/>
                  </a:cubicBezTo>
                  <a:cubicBezTo>
                    <a:pt x="12462" y="319"/>
                    <a:pt x="12462" y="319"/>
                    <a:pt x="12493" y="288"/>
                  </a:cubicBezTo>
                  <a:cubicBezTo>
                    <a:pt x="12502" y="297"/>
                    <a:pt x="12508" y="301"/>
                    <a:pt x="12512" y="301"/>
                  </a:cubicBezTo>
                  <a:cubicBezTo>
                    <a:pt x="12520" y="301"/>
                    <a:pt x="12514" y="279"/>
                    <a:pt x="12493" y="258"/>
                  </a:cubicBezTo>
                  <a:cubicBezTo>
                    <a:pt x="12462" y="228"/>
                    <a:pt x="12462" y="197"/>
                    <a:pt x="12462" y="197"/>
                  </a:cubicBezTo>
                  <a:lnTo>
                    <a:pt x="12432" y="106"/>
                  </a:lnTo>
                  <a:cubicBezTo>
                    <a:pt x="12401" y="45"/>
                    <a:pt x="12401" y="15"/>
                    <a:pt x="12341" y="15"/>
                  </a:cubicBezTo>
                  <a:cubicBezTo>
                    <a:pt x="12326" y="15"/>
                    <a:pt x="12312" y="15"/>
                    <a:pt x="12298" y="15"/>
                  </a:cubicBezTo>
                  <a:lnTo>
                    <a:pt x="12298" y="15"/>
                  </a:lnTo>
                  <a:cubicBezTo>
                    <a:pt x="12295" y="6"/>
                    <a:pt x="12291" y="0"/>
                    <a:pt x="12288" y="0"/>
                  </a:cubicBezTo>
                  <a:close/>
                  <a:moveTo>
                    <a:pt x="2037" y="7857"/>
                  </a:moveTo>
                  <a:cubicBezTo>
                    <a:pt x="2037" y="7857"/>
                    <a:pt x="2006" y="7857"/>
                    <a:pt x="1976" y="7887"/>
                  </a:cubicBezTo>
                  <a:cubicBezTo>
                    <a:pt x="1958" y="7905"/>
                    <a:pt x="1961" y="7922"/>
                    <a:pt x="1978" y="7922"/>
                  </a:cubicBezTo>
                  <a:cubicBezTo>
                    <a:pt x="1991" y="7922"/>
                    <a:pt x="2011" y="7913"/>
                    <a:pt x="2037" y="7887"/>
                  </a:cubicBezTo>
                  <a:cubicBezTo>
                    <a:pt x="2067" y="7857"/>
                    <a:pt x="2067" y="7857"/>
                    <a:pt x="2037" y="78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8"/>
            <p:cNvSpPr/>
            <p:nvPr/>
          </p:nvSpPr>
          <p:spPr>
            <a:xfrm>
              <a:off x="2550950" y="2547735"/>
              <a:ext cx="1588116" cy="1772817"/>
            </a:xfrm>
            <a:custGeom>
              <a:avLst/>
              <a:gdLst/>
              <a:ahLst/>
              <a:cxnLst/>
              <a:rect l="l" t="t" r="r" b="b"/>
              <a:pathLst>
                <a:path w="59698" h="66641" extrusionOk="0">
                  <a:moveTo>
                    <a:pt x="31829" y="289"/>
                  </a:moveTo>
                  <a:cubicBezTo>
                    <a:pt x="31848" y="289"/>
                    <a:pt x="31840" y="305"/>
                    <a:pt x="31825" y="335"/>
                  </a:cubicBezTo>
                  <a:cubicBezTo>
                    <a:pt x="31825" y="365"/>
                    <a:pt x="31825" y="426"/>
                    <a:pt x="31673" y="426"/>
                  </a:cubicBezTo>
                  <a:cubicBezTo>
                    <a:pt x="31580" y="443"/>
                    <a:pt x="31512" y="451"/>
                    <a:pt x="31471" y="451"/>
                  </a:cubicBezTo>
                  <a:cubicBezTo>
                    <a:pt x="31365" y="451"/>
                    <a:pt x="31432" y="401"/>
                    <a:pt x="31673" y="335"/>
                  </a:cubicBezTo>
                  <a:cubicBezTo>
                    <a:pt x="31764" y="305"/>
                    <a:pt x="31810" y="289"/>
                    <a:pt x="31829" y="289"/>
                  </a:cubicBezTo>
                  <a:close/>
                  <a:moveTo>
                    <a:pt x="50306" y="8511"/>
                  </a:moveTo>
                  <a:cubicBezTo>
                    <a:pt x="50336" y="8511"/>
                    <a:pt x="50397" y="8663"/>
                    <a:pt x="50458" y="8815"/>
                  </a:cubicBezTo>
                  <a:cubicBezTo>
                    <a:pt x="50471" y="8880"/>
                    <a:pt x="50467" y="8917"/>
                    <a:pt x="50449" y="8917"/>
                  </a:cubicBezTo>
                  <a:cubicBezTo>
                    <a:pt x="50425" y="8917"/>
                    <a:pt x="50375" y="8851"/>
                    <a:pt x="50306" y="8694"/>
                  </a:cubicBezTo>
                  <a:cubicBezTo>
                    <a:pt x="50245" y="8542"/>
                    <a:pt x="50245" y="8542"/>
                    <a:pt x="50306" y="8511"/>
                  </a:cubicBezTo>
                  <a:close/>
                  <a:moveTo>
                    <a:pt x="51582" y="13861"/>
                  </a:moveTo>
                  <a:lnTo>
                    <a:pt x="51582" y="13861"/>
                  </a:lnTo>
                  <a:cubicBezTo>
                    <a:pt x="51582" y="13861"/>
                    <a:pt x="51613" y="13861"/>
                    <a:pt x="51673" y="14013"/>
                  </a:cubicBezTo>
                  <a:cubicBezTo>
                    <a:pt x="51673" y="14013"/>
                    <a:pt x="51765" y="14165"/>
                    <a:pt x="51704" y="14195"/>
                  </a:cubicBezTo>
                  <a:lnTo>
                    <a:pt x="51673" y="14195"/>
                  </a:lnTo>
                  <a:cubicBezTo>
                    <a:pt x="51613" y="14013"/>
                    <a:pt x="51552" y="13891"/>
                    <a:pt x="51582" y="13861"/>
                  </a:cubicBezTo>
                  <a:close/>
                  <a:moveTo>
                    <a:pt x="52950" y="20244"/>
                  </a:moveTo>
                  <a:cubicBezTo>
                    <a:pt x="52950" y="20244"/>
                    <a:pt x="53011" y="20244"/>
                    <a:pt x="53041" y="20396"/>
                  </a:cubicBezTo>
                  <a:cubicBezTo>
                    <a:pt x="53041" y="20396"/>
                    <a:pt x="53041" y="20578"/>
                    <a:pt x="52980" y="20578"/>
                  </a:cubicBezTo>
                  <a:lnTo>
                    <a:pt x="52950" y="20427"/>
                  </a:lnTo>
                  <a:cubicBezTo>
                    <a:pt x="52920" y="20244"/>
                    <a:pt x="52950" y="20244"/>
                    <a:pt x="52950" y="20244"/>
                  </a:cubicBezTo>
                  <a:close/>
                  <a:moveTo>
                    <a:pt x="53376" y="21825"/>
                  </a:moveTo>
                  <a:lnTo>
                    <a:pt x="53406" y="22007"/>
                  </a:lnTo>
                  <a:lnTo>
                    <a:pt x="53406" y="22159"/>
                  </a:lnTo>
                  <a:lnTo>
                    <a:pt x="53376" y="22007"/>
                  </a:lnTo>
                  <a:cubicBezTo>
                    <a:pt x="53345" y="21825"/>
                    <a:pt x="53345" y="21825"/>
                    <a:pt x="53376" y="21825"/>
                  </a:cubicBezTo>
                  <a:close/>
                  <a:moveTo>
                    <a:pt x="53524" y="22349"/>
                  </a:moveTo>
                  <a:lnTo>
                    <a:pt x="53524" y="22349"/>
                  </a:lnTo>
                  <a:cubicBezTo>
                    <a:pt x="53520" y="22349"/>
                    <a:pt x="53528" y="22387"/>
                    <a:pt x="53558" y="22463"/>
                  </a:cubicBezTo>
                  <a:cubicBezTo>
                    <a:pt x="53543" y="22387"/>
                    <a:pt x="53528" y="22349"/>
                    <a:pt x="53524" y="22349"/>
                  </a:cubicBezTo>
                  <a:close/>
                  <a:moveTo>
                    <a:pt x="53710" y="23436"/>
                  </a:moveTo>
                  <a:lnTo>
                    <a:pt x="53740" y="23588"/>
                  </a:lnTo>
                  <a:lnTo>
                    <a:pt x="53740" y="23740"/>
                  </a:lnTo>
                  <a:lnTo>
                    <a:pt x="53710" y="23588"/>
                  </a:lnTo>
                  <a:cubicBezTo>
                    <a:pt x="53680" y="23436"/>
                    <a:pt x="53680" y="23436"/>
                    <a:pt x="53710" y="23436"/>
                  </a:cubicBezTo>
                  <a:close/>
                  <a:moveTo>
                    <a:pt x="54020" y="23976"/>
                  </a:moveTo>
                  <a:lnTo>
                    <a:pt x="54020" y="23976"/>
                  </a:lnTo>
                  <a:cubicBezTo>
                    <a:pt x="54018" y="23976"/>
                    <a:pt x="54015" y="23988"/>
                    <a:pt x="54014" y="24022"/>
                  </a:cubicBezTo>
                  <a:lnTo>
                    <a:pt x="54014" y="24022"/>
                  </a:lnTo>
                  <a:cubicBezTo>
                    <a:pt x="54023" y="24002"/>
                    <a:pt x="54022" y="23976"/>
                    <a:pt x="54020" y="23976"/>
                  </a:cubicBezTo>
                  <a:close/>
                  <a:moveTo>
                    <a:pt x="54014" y="24022"/>
                  </a:moveTo>
                  <a:lnTo>
                    <a:pt x="54014" y="24022"/>
                  </a:lnTo>
                  <a:cubicBezTo>
                    <a:pt x="54009" y="24033"/>
                    <a:pt x="54001" y="24042"/>
                    <a:pt x="53988" y="24043"/>
                  </a:cubicBezTo>
                  <a:lnTo>
                    <a:pt x="53988" y="24043"/>
                  </a:lnTo>
                  <a:cubicBezTo>
                    <a:pt x="53992" y="24046"/>
                    <a:pt x="53997" y="24047"/>
                    <a:pt x="54001" y="24047"/>
                  </a:cubicBezTo>
                  <a:cubicBezTo>
                    <a:pt x="54005" y="24047"/>
                    <a:pt x="54010" y="24046"/>
                    <a:pt x="54014" y="24044"/>
                  </a:cubicBezTo>
                  <a:cubicBezTo>
                    <a:pt x="54014" y="24035"/>
                    <a:pt x="54014" y="24028"/>
                    <a:pt x="54014" y="24022"/>
                  </a:cubicBezTo>
                  <a:close/>
                  <a:moveTo>
                    <a:pt x="53932" y="24545"/>
                  </a:moveTo>
                  <a:cubicBezTo>
                    <a:pt x="53956" y="24545"/>
                    <a:pt x="53962" y="24583"/>
                    <a:pt x="53983" y="24712"/>
                  </a:cubicBezTo>
                  <a:cubicBezTo>
                    <a:pt x="54019" y="24890"/>
                    <a:pt x="54034" y="24964"/>
                    <a:pt x="54028" y="24964"/>
                  </a:cubicBezTo>
                  <a:cubicBezTo>
                    <a:pt x="54023" y="24964"/>
                    <a:pt x="54009" y="24927"/>
                    <a:pt x="53983" y="24864"/>
                  </a:cubicBezTo>
                  <a:cubicBezTo>
                    <a:pt x="53892" y="24712"/>
                    <a:pt x="53862" y="24560"/>
                    <a:pt x="53892" y="24560"/>
                  </a:cubicBezTo>
                  <a:cubicBezTo>
                    <a:pt x="53910" y="24551"/>
                    <a:pt x="53922" y="24545"/>
                    <a:pt x="53932" y="24545"/>
                  </a:cubicBezTo>
                  <a:close/>
                  <a:moveTo>
                    <a:pt x="54414" y="27780"/>
                  </a:moveTo>
                  <a:cubicBezTo>
                    <a:pt x="54424" y="27780"/>
                    <a:pt x="54447" y="27797"/>
                    <a:pt x="54470" y="27934"/>
                  </a:cubicBezTo>
                  <a:lnTo>
                    <a:pt x="54470" y="28086"/>
                  </a:lnTo>
                  <a:cubicBezTo>
                    <a:pt x="54439" y="28086"/>
                    <a:pt x="54409" y="27934"/>
                    <a:pt x="54409" y="27934"/>
                  </a:cubicBezTo>
                  <a:cubicBezTo>
                    <a:pt x="54379" y="27782"/>
                    <a:pt x="54379" y="27782"/>
                    <a:pt x="54409" y="27782"/>
                  </a:cubicBezTo>
                  <a:cubicBezTo>
                    <a:pt x="54409" y="27782"/>
                    <a:pt x="54411" y="27780"/>
                    <a:pt x="54414" y="27780"/>
                  </a:cubicBezTo>
                  <a:close/>
                  <a:moveTo>
                    <a:pt x="57418" y="41126"/>
                  </a:moveTo>
                  <a:cubicBezTo>
                    <a:pt x="57449" y="41126"/>
                    <a:pt x="57479" y="41126"/>
                    <a:pt x="57509" y="41278"/>
                  </a:cubicBezTo>
                  <a:lnTo>
                    <a:pt x="57570" y="41460"/>
                  </a:lnTo>
                  <a:cubicBezTo>
                    <a:pt x="57509" y="41460"/>
                    <a:pt x="57449" y="41308"/>
                    <a:pt x="57449" y="41308"/>
                  </a:cubicBezTo>
                  <a:lnTo>
                    <a:pt x="57418" y="41126"/>
                  </a:lnTo>
                  <a:close/>
                  <a:moveTo>
                    <a:pt x="58847" y="47509"/>
                  </a:moveTo>
                  <a:cubicBezTo>
                    <a:pt x="58877" y="47509"/>
                    <a:pt x="58938" y="47813"/>
                    <a:pt x="58968" y="47965"/>
                  </a:cubicBezTo>
                  <a:cubicBezTo>
                    <a:pt x="58968" y="48024"/>
                    <a:pt x="58962" y="48048"/>
                    <a:pt x="58952" y="48048"/>
                  </a:cubicBezTo>
                  <a:cubicBezTo>
                    <a:pt x="58932" y="48048"/>
                    <a:pt x="58898" y="47946"/>
                    <a:pt x="58877" y="47843"/>
                  </a:cubicBezTo>
                  <a:cubicBezTo>
                    <a:pt x="58786" y="47509"/>
                    <a:pt x="58786" y="47509"/>
                    <a:pt x="58847" y="47509"/>
                  </a:cubicBezTo>
                  <a:close/>
                  <a:moveTo>
                    <a:pt x="56446" y="57813"/>
                  </a:moveTo>
                  <a:lnTo>
                    <a:pt x="56446" y="57813"/>
                  </a:lnTo>
                  <a:cubicBezTo>
                    <a:pt x="56476" y="57843"/>
                    <a:pt x="56476" y="57874"/>
                    <a:pt x="56354" y="57965"/>
                  </a:cubicBezTo>
                  <a:lnTo>
                    <a:pt x="56202" y="58026"/>
                  </a:lnTo>
                  <a:lnTo>
                    <a:pt x="56324" y="57904"/>
                  </a:lnTo>
                  <a:lnTo>
                    <a:pt x="56446" y="57813"/>
                  </a:lnTo>
                  <a:close/>
                  <a:moveTo>
                    <a:pt x="32311" y="59029"/>
                  </a:moveTo>
                  <a:cubicBezTo>
                    <a:pt x="31977" y="59029"/>
                    <a:pt x="31977" y="59029"/>
                    <a:pt x="32129" y="59059"/>
                  </a:cubicBezTo>
                  <a:lnTo>
                    <a:pt x="32463" y="59059"/>
                  </a:lnTo>
                  <a:cubicBezTo>
                    <a:pt x="32463" y="59029"/>
                    <a:pt x="32463" y="59029"/>
                    <a:pt x="32311" y="59029"/>
                  </a:cubicBezTo>
                  <a:close/>
                  <a:moveTo>
                    <a:pt x="29211" y="59302"/>
                  </a:moveTo>
                  <a:cubicBezTo>
                    <a:pt x="29211" y="59333"/>
                    <a:pt x="29363" y="59363"/>
                    <a:pt x="29363" y="59363"/>
                  </a:cubicBezTo>
                  <a:cubicBezTo>
                    <a:pt x="29515" y="59363"/>
                    <a:pt x="29515" y="59333"/>
                    <a:pt x="29515" y="59333"/>
                  </a:cubicBezTo>
                  <a:cubicBezTo>
                    <a:pt x="29515" y="59333"/>
                    <a:pt x="29515" y="59302"/>
                    <a:pt x="29363" y="59302"/>
                  </a:cubicBezTo>
                  <a:close/>
                  <a:moveTo>
                    <a:pt x="27570" y="59424"/>
                  </a:moveTo>
                  <a:cubicBezTo>
                    <a:pt x="27722" y="59424"/>
                    <a:pt x="27722" y="59424"/>
                    <a:pt x="27722" y="59454"/>
                  </a:cubicBezTo>
                  <a:lnTo>
                    <a:pt x="27570" y="59454"/>
                  </a:lnTo>
                  <a:lnTo>
                    <a:pt x="27418" y="59424"/>
                  </a:lnTo>
                  <a:close/>
                  <a:moveTo>
                    <a:pt x="26227" y="59412"/>
                  </a:moveTo>
                  <a:cubicBezTo>
                    <a:pt x="26322" y="59412"/>
                    <a:pt x="26374" y="59440"/>
                    <a:pt x="26263" y="59485"/>
                  </a:cubicBezTo>
                  <a:lnTo>
                    <a:pt x="25928" y="59485"/>
                  </a:lnTo>
                  <a:cubicBezTo>
                    <a:pt x="25928" y="59454"/>
                    <a:pt x="25928" y="59424"/>
                    <a:pt x="26111" y="59424"/>
                  </a:cubicBezTo>
                  <a:cubicBezTo>
                    <a:pt x="26151" y="59416"/>
                    <a:pt x="26192" y="59412"/>
                    <a:pt x="26227" y="59412"/>
                  </a:cubicBezTo>
                  <a:close/>
                  <a:moveTo>
                    <a:pt x="36120" y="59374"/>
                  </a:moveTo>
                  <a:cubicBezTo>
                    <a:pt x="36181" y="59374"/>
                    <a:pt x="36278" y="59388"/>
                    <a:pt x="36384" y="59424"/>
                  </a:cubicBezTo>
                  <a:cubicBezTo>
                    <a:pt x="36384" y="59485"/>
                    <a:pt x="36384" y="59485"/>
                    <a:pt x="36202" y="59485"/>
                  </a:cubicBezTo>
                  <a:cubicBezTo>
                    <a:pt x="36202" y="59485"/>
                    <a:pt x="36050" y="59454"/>
                    <a:pt x="36050" y="59394"/>
                  </a:cubicBezTo>
                  <a:cubicBezTo>
                    <a:pt x="36050" y="59381"/>
                    <a:pt x="36076" y="59374"/>
                    <a:pt x="36120" y="59374"/>
                  </a:cubicBezTo>
                  <a:close/>
                  <a:moveTo>
                    <a:pt x="37509" y="59394"/>
                  </a:moveTo>
                  <a:cubicBezTo>
                    <a:pt x="37509" y="59454"/>
                    <a:pt x="37509" y="59485"/>
                    <a:pt x="37357" y="59485"/>
                  </a:cubicBezTo>
                  <a:lnTo>
                    <a:pt x="37175" y="59454"/>
                  </a:lnTo>
                  <a:lnTo>
                    <a:pt x="37357" y="59394"/>
                  </a:lnTo>
                  <a:close/>
                  <a:moveTo>
                    <a:pt x="48117" y="59424"/>
                  </a:moveTo>
                  <a:cubicBezTo>
                    <a:pt x="48117" y="59454"/>
                    <a:pt x="48087" y="59485"/>
                    <a:pt x="47935" y="59485"/>
                  </a:cubicBezTo>
                  <a:lnTo>
                    <a:pt x="47783" y="59454"/>
                  </a:lnTo>
                  <a:lnTo>
                    <a:pt x="47935" y="59424"/>
                  </a:lnTo>
                  <a:close/>
                  <a:moveTo>
                    <a:pt x="51856" y="59363"/>
                  </a:moveTo>
                  <a:cubicBezTo>
                    <a:pt x="52008" y="59363"/>
                    <a:pt x="52008" y="59363"/>
                    <a:pt x="52008" y="59394"/>
                  </a:cubicBezTo>
                  <a:cubicBezTo>
                    <a:pt x="52008" y="59454"/>
                    <a:pt x="51856" y="59485"/>
                    <a:pt x="51856" y="59485"/>
                  </a:cubicBezTo>
                  <a:cubicBezTo>
                    <a:pt x="51704" y="59485"/>
                    <a:pt x="51856" y="59394"/>
                    <a:pt x="51856" y="59363"/>
                  </a:cubicBezTo>
                  <a:close/>
                  <a:moveTo>
                    <a:pt x="20484" y="59382"/>
                  </a:moveTo>
                  <a:cubicBezTo>
                    <a:pt x="20518" y="59382"/>
                    <a:pt x="20480" y="59404"/>
                    <a:pt x="20396" y="59454"/>
                  </a:cubicBezTo>
                  <a:lnTo>
                    <a:pt x="20062" y="59515"/>
                  </a:lnTo>
                  <a:cubicBezTo>
                    <a:pt x="19910" y="59515"/>
                    <a:pt x="20062" y="59485"/>
                    <a:pt x="20244" y="59424"/>
                  </a:cubicBezTo>
                  <a:cubicBezTo>
                    <a:pt x="20381" y="59397"/>
                    <a:pt x="20456" y="59382"/>
                    <a:pt x="20484" y="59382"/>
                  </a:cubicBezTo>
                  <a:close/>
                  <a:moveTo>
                    <a:pt x="15989" y="59485"/>
                  </a:moveTo>
                  <a:lnTo>
                    <a:pt x="15989" y="59515"/>
                  </a:lnTo>
                  <a:lnTo>
                    <a:pt x="15837" y="59546"/>
                  </a:lnTo>
                  <a:lnTo>
                    <a:pt x="15655" y="59515"/>
                  </a:lnTo>
                  <a:cubicBezTo>
                    <a:pt x="15655" y="59485"/>
                    <a:pt x="15837" y="59485"/>
                    <a:pt x="15989" y="59485"/>
                  </a:cubicBezTo>
                  <a:close/>
                  <a:moveTo>
                    <a:pt x="33436" y="59485"/>
                  </a:moveTo>
                  <a:cubicBezTo>
                    <a:pt x="33588" y="59485"/>
                    <a:pt x="33588" y="59515"/>
                    <a:pt x="33588" y="59515"/>
                  </a:cubicBezTo>
                  <a:cubicBezTo>
                    <a:pt x="33588" y="59546"/>
                    <a:pt x="33550" y="59553"/>
                    <a:pt x="33493" y="59553"/>
                  </a:cubicBezTo>
                  <a:cubicBezTo>
                    <a:pt x="33436" y="59553"/>
                    <a:pt x="33360" y="59546"/>
                    <a:pt x="33284" y="59546"/>
                  </a:cubicBezTo>
                  <a:cubicBezTo>
                    <a:pt x="33102" y="59485"/>
                    <a:pt x="33102" y="59485"/>
                    <a:pt x="33436" y="59485"/>
                  </a:cubicBezTo>
                  <a:close/>
                  <a:moveTo>
                    <a:pt x="30336" y="59515"/>
                  </a:moveTo>
                  <a:cubicBezTo>
                    <a:pt x="30488" y="59515"/>
                    <a:pt x="30670" y="59515"/>
                    <a:pt x="30670" y="59546"/>
                  </a:cubicBezTo>
                  <a:cubicBezTo>
                    <a:pt x="30670" y="59546"/>
                    <a:pt x="30670" y="59576"/>
                    <a:pt x="30488" y="59576"/>
                  </a:cubicBezTo>
                  <a:cubicBezTo>
                    <a:pt x="30336" y="59576"/>
                    <a:pt x="30184" y="59546"/>
                    <a:pt x="30184" y="59546"/>
                  </a:cubicBezTo>
                  <a:cubicBezTo>
                    <a:pt x="30184" y="59515"/>
                    <a:pt x="30336" y="59515"/>
                    <a:pt x="30336" y="59515"/>
                  </a:cubicBezTo>
                  <a:close/>
                  <a:moveTo>
                    <a:pt x="21703" y="59546"/>
                  </a:moveTo>
                  <a:cubicBezTo>
                    <a:pt x="21703" y="59606"/>
                    <a:pt x="21703" y="59637"/>
                    <a:pt x="21521" y="59637"/>
                  </a:cubicBezTo>
                  <a:lnTo>
                    <a:pt x="21369" y="59637"/>
                  </a:lnTo>
                  <a:cubicBezTo>
                    <a:pt x="21369" y="59576"/>
                    <a:pt x="21521" y="59546"/>
                    <a:pt x="21521" y="59546"/>
                  </a:cubicBezTo>
                  <a:close/>
                  <a:moveTo>
                    <a:pt x="16779" y="59534"/>
                  </a:moveTo>
                  <a:cubicBezTo>
                    <a:pt x="16810" y="59534"/>
                    <a:pt x="16810" y="59549"/>
                    <a:pt x="16810" y="59576"/>
                  </a:cubicBezTo>
                  <a:cubicBezTo>
                    <a:pt x="16810" y="59606"/>
                    <a:pt x="16810" y="59637"/>
                    <a:pt x="16475" y="59698"/>
                  </a:cubicBezTo>
                  <a:lnTo>
                    <a:pt x="16141" y="59698"/>
                  </a:lnTo>
                  <a:lnTo>
                    <a:pt x="16475" y="59606"/>
                  </a:lnTo>
                  <a:cubicBezTo>
                    <a:pt x="16659" y="59556"/>
                    <a:pt x="16742" y="59534"/>
                    <a:pt x="16779" y="59534"/>
                  </a:cubicBezTo>
                  <a:close/>
                  <a:moveTo>
                    <a:pt x="32554" y="60225"/>
                  </a:moveTo>
                  <a:cubicBezTo>
                    <a:pt x="32533" y="60225"/>
                    <a:pt x="32496" y="60232"/>
                    <a:pt x="32433" y="60245"/>
                  </a:cubicBezTo>
                  <a:cubicBezTo>
                    <a:pt x="32433" y="60245"/>
                    <a:pt x="32281" y="60275"/>
                    <a:pt x="32281" y="60306"/>
                  </a:cubicBezTo>
                  <a:cubicBezTo>
                    <a:pt x="32281" y="60318"/>
                    <a:pt x="32307" y="60325"/>
                    <a:pt x="32348" y="60325"/>
                  </a:cubicBezTo>
                  <a:cubicBezTo>
                    <a:pt x="32407" y="60325"/>
                    <a:pt x="32496" y="60311"/>
                    <a:pt x="32585" y="60275"/>
                  </a:cubicBezTo>
                  <a:cubicBezTo>
                    <a:pt x="32585" y="60239"/>
                    <a:pt x="32585" y="60225"/>
                    <a:pt x="32554" y="60225"/>
                  </a:cubicBezTo>
                  <a:close/>
                  <a:moveTo>
                    <a:pt x="9802" y="61303"/>
                  </a:moveTo>
                  <a:cubicBezTo>
                    <a:pt x="9756" y="61303"/>
                    <a:pt x="9651" y="61385"/>
                    <a:pt x="9545" y="61491"/>
                  </a:cubicBezTo>
                  <a:cubicBezTo>
                    <a:pt x="9271" y="61673"/>
                    <a:pt x="9150" y="61795"/>
                    <a:pt x="9180" y="61825"/>
                  </a:cubicBezTo>
                  <a:cubicBezTo>
                    <a:pt x="9183" y="61828"/>
                    <a:pt x="9187" y="61830"/>
                    <a:pt x="9193" y="61830"/>
                  </a:cubicBezTo>
                  <a:cubicBezTo>
                    <a:pt x="9237" y="61830"/>
                    <a:pt x="9357" y="61715"/>
                    <a:pt x="9575" y="61552"/>
                  </a:cubicBezTo>
                  <a:cubicBezTo>
                    <a:pt x="9697" y="61430"/>
                    <a:pt x="9819" y="61309"/>
                    <a:pt x="9819" y="61309"/>
                  </a:cubicBezTo>
                  <a:cubicBezTo>
                    <a:pt x="9815" y="61305"/>
                    <a:pt x="9809" y="61303"/>
                    <a:pt x="9802" y="61303"/>
                  </a:cubicBezTo>
                  <a:close/>
                  <a:moveTo>
                    <a:pt x="8835" y="61999"/>
                  </a:moveTo>
                  <a:cubicBezTo>
                    <a:pt x="8847" y="61999"/>
                    <a:pt x="8797" y="62068"/>
                    <a:pt x="8664" y="62220"/>
                  </a:cubicBezTo>
                  <a:cubicBezTo>
                    <a:pt x="8542" y="62342"/>
                    <a:pt x="8420" y="62464"/>
                    <a:pt x="8420" y="62464"/>
                  </a:cubicBezTo>
                  <a:cubicBezTo>
                    <a:pt x="8420" y="62433"/>
                    <a:pt x="8633" y="62190"/>
                    <a:pt x="8755" y="62068"/>
                  </a:cubicBezTo>
                  <a:cubicBezTo>
                    <a:pt x="8800" y="62023"/>
                    <a:pt x="8828" y="61999"/>
                    <a:pt x="8835" y="61999"/>
                  </a:cubicBezTo>
                  <a:close/>
                  <a:moveTo>
                    <a:pt x="1" y="63801"/>
                  </a:moveTo>
                  <a:lnTo>
                    <a:pt x="31" y="63983"/>
                  </a:lnTo>
                  <a:cubicBezTo>
                    <a:pt x="62" y="64135"/>
                    <a:pt x="122" y="64135"/>
                    <a:pt x="153" y="64135"/>
                  </a:cubicBezTo>
                  <a:cubicBezTo>
                    <a:pt x="153" y="64135"/>
                    <a:pt x="122" y="64135"/>
                    <a:pt x="92" y="63953"/>
                  </a:cubicBezTo>
                  <a:cubicBezTo>
                    <a:pt x="92" y="63953"/>
                    <a:pt x="31" y="63801"/>
                    <a:pt x="1" y="63801"/>
                  </a:cubicBezTo>
                  <a:close/>
                  <a:moveTo>
                    <a:pt x="639" y="63983"/>
                  </a:moveTo>
                  <a:cubicBezTo>
                    <a:pt x="669" y="63983"/>
                    <a:pt x="730" y="64135"/>
                    <a:pt x="761" y="64287"/>
                  </a:cubicBezTo>
                  <a:cubicBezTo>
                    <a:pt x="821" y="64409"/>
                    <a:pt x="821" y="64409"/>
                    <a:pt x="791" y="64409"/>
                  </a:cubicBezTo>
                  <a:cubicBezTo>
                    <a:pt x="791" y="64409"/>
                    <a:pt x="700" y="64287"/>
                    <a:pt x="639" y="64135"/>
                  </a:cubicBezTo>
                  <a:lnTo>
                    <a:pt x="639" y="63983"/>
                  </a:lnTo>
                  <a:close/>
                  <a:moveTo>
                    <a:pt x="1500" y="65487"/>
                  </a:moveTo>
                  <a:cubicBezTo>
                    <a:pt x="1519" y="65487"/>
                    <a:pt x="1574" y="65540"/>
                    <a:pt x="1672" y="65655"/>
                  </a:cubicBezTo>
                  <a:cubicBezTo>
                    <a:pt x="1794" y="65746"/>
                    <a:pt x="1916" y="65837"/>
                    <a:pt x="1885" y="65868"/>
                  </a:cubicBezTo>
                  <a:lnTo>
                    <a:pt x="1764" y="65777"/>
                  </a:lnTo>
                  <a:cubicBezTo>
                    <a:pt x="1780" y="65760"/>
                    <a:pt x="1751" y="65734"/>
                    <a:pt x="1737" y="65734"/>
                  </a:cubicBezTo>
                  <a:cubicBezTo>
                    <a:pt x="1725" y="65734"/>
                    <a:pt x="1722" y="65752"/>
                    <a:pt x="1764" y="65807"/>
                  </a:cubicBezTo>
                  <a:cubicBezTo>
                    <a:pt x="1733" y="65837"/>
                    <a:pt x="1703" y="65868"/>
                    <a:pt x="1703" y="65868"/>
                  </a:cubicBezTo>
                  <a:cubicBezTo>
                    <a:pt x="1581" y="65777"/>
                    <a:pt x="1490" y="65625"/>
                    <a:pt x="1521" y="65594"/>
                  </a:cubicBezTo>
                  <a:cubicBezTo>
                    <a:pt x="1493" y="65525"/>
                    <a:pt x="1484" y="65487"/>
                    <a:pt x="1500" y="65487"/>
                  </a:cubicBezTo>
                  <a:close/>
                  <a:moveTo>
                    <a:pt x="2037" y="65716"/>
                  </a:moveTo>
                  <a:cubicBezTo>
                    <a:pt x="2068" y="65746"/>
                    <a:pt x="2098" y="65777"/>
                    <a:pt x="2128" y="65807"/>
                  </a:cubicBezTo>
                  <a:lnTo>
                    <a:pt x="2250" y="65898"/>
                  </a:lnTo>
                  <a:cubicBezTo>
                    <a:pt x="2250" y="65868"/>
                    <a:pt x="2250" y="65868"/>
                    <a:pt x="2159" y="65777"/>
                  </a:cubicBezTo>
                  <a:cubicBezTo>
                    <a:pt x="2098" y="65777"/>
                    <a:pt x="2068" y="65716"/>
                    <a:pt x="2037" y="65716"/>
                  </a:cubicBezTo>
                  <a:close/>
                  <a:moveTo>
                    <a:pt x="31734" y="1"/>
                  </a:moveTo>
                  <a:cubicBezTo>
                    <a:pt x="31551" y="1"/>
                    <a:pt x="31551" y="31"/>
                    <a:pt x="31551" y="61"/>
                  </a:cubicBezTo>
                  <a:lnTo>
                    <a:pt x="31217" y="61"/>
                  </a:lnTo>
                  <a:cubicBezTo>
                    <a:pt x="31217" y="61"/>
                    <a:pt x="31065" y="61"/>
                    <a:pt x="31065" y="122"/>
                  </a:cubicBezTo>
                  <a:cubicBezTo>
                    <a:pt x="31065" y="153"/>
                    <a:pt x="30913" y="153"/>
                    <a:pt x="30731" y="153"/>
                  </a:cubicBezTo>
                  <a:cubicBezTo>
                    <a:pt x="30731" y="134"/>
                    <a:pt x="30716" y="127"/>
                    <a:pt x="30701" y="127"/>
                  </a:cubicBezTo>
                  <a:cubicBezTo>
                    <a:pt x="30666" y="127"/>
                    <a:pt x="30626" y="162"/>
                    <a:pt x="30731" y="183"/>
                  </a:cubicBezTo>
                  <a:cubicBezTo>
                    <a:pt x="30731" y="213"/>
                    <a:pt x="30731" y="244"/>
                    <a:pt x="30579" y="244"/>
                  </a:cubicBezTo>
                  <a:cubicBezTo>
                    <a:pt x="30579" y="244"/>
                    <a:pt x="30579" y="305"/>
                    <a:pt x="30579" y="335"/>
                  </a:cubicBezTo>
                  <a:cubicBezTo>
                    <a:pt x="30548" y="396"/>
                    <a:pt x="30548" y="426"/>
                    <a:pt x="30883" y="487"/>
                  </a:cubicBezTo>
                  <a:cubicBezTo>
                    <a:pt x="31269" y="505"/>
                    <a:pt x="31594" y="522"/>
                    <a:pt x="31800" y="522"/>
                  </a:cubicBezTo>
                  <a:cubicBezTo>
                    <a:pt x="31951" y="522"/>
                    <a:pt x="32038" y="513"/>
                    <a:pt x="32038" y="487"/>
                  </a:cubicBezTo>
                  <a:cubicBezTo>
                    <a:pt x="32038" y="487"/>
                    <a:pt x="32190" y="426"/>
                    <a:pt x="32342" y="426"/>
                  </a:cubicBezTo>
                  <a:cubicBezTo>
                    <a:pt x="32524" y="426"/>
                    <a:pt x="32676" y="487"/>
                    <a:pt x="32676" y="487"/>
                  </a:cubicBezTo>
                  <a:cubicBezTo>
                    <a:pt x="32676" y="517"/>
                    <a:pt x="33314" y="517"/>
                    <a:pt x="34135" y="517"/>
                  </a:cubicBezTo>
                  <a:cubicBezTo>
                    <a:pt x="35108" y="517"/>
                    <a:pt x="35624" y="517"/>
                    <a:pt x="35776" y="548"/>
                  </a:cubicBezTo>
                  <a:cubicBezTo>
                    <a:pt x="35928" y="578"/>
                    <a:pt x="36111" y="578"/>
                    <a:pt x="36111" y="578"/>
                  </a:cubicBezTo>
                  <a:cubicBezTo>
                    <a:pt x="36111" y="578"/>
                    <a:pt x="36354" y="578"/>
                    <a:pt x="36749" y="548"/>
                  </a:cubicBezTo>
                  <a:lnTo>
                    <a:pt x="39059" y="548"/>
                  </a:lnTo>
                  <a:cubicBezTo>
                    <a:pt x="39333" y="548"/>
                    <a:pt x="39576" y="578"/>
                    <a:pt x="39758" y="578"/>
                  </a:cubicBezTo>
                  <a:cubicBezTo>
                    <a:pt x="39971" y="578"/>
                    <a:pt x="40153" y="609"/>
                    <a:pt x="40275" y="609"/>
                  </a:cubicBezTo>
                  <a:lnTo>
                    <a:pt x="40457" y="609"/>
                  </a:lnTo>
                  <a:cubicBezTo>
                    <a:pt x="40609" y="639"/>
                    <a:pt x="40761" y="639"/>
                    <a:pt x="40761" y="639"/>
                  </a:cubicBezTo>
                  <a:cubicBezTo>
                    <a:pt x="40761" y="700"/>
                    <a:pt x="41065" y="700"/>
                    <a:pt x="41369" y="791"/>
                  </a:cubicBezTo>
                  <a:cubicBezTo>
                    <a:pt x="41704" y="821"/>
                    <a:pt x="42008" y="882"/>
                    <a:pt x="42008" y="882"/>
                  </a:cubicBezTo>
                  <a:cubicBezTo>
                    <a:pt x="41977" y="913"/>
                    <a:pt x="42160" y="943"/>
                    <a:pt x="42433" y="1034"/>
                  </a:cubicBezTo>
                  <a:cubicBezTo>
                    <a:pt x="42683" y="1109"/>
                    <a:pt x="42830" y="1164"/>
                    <a:pt x="42875" y="1164"/>
                  </a:cubicBezTo>
                  <a:cubicBezTo>
                    <a:pt x="42884" y="1164"/>
                    <a:pt x="42889" y="1161"/>
                    <a:pt x="42889" y="1156"/>
                  </a:cubicBezTo>
                  <a:cubicBezTo>
                    <a:pt x="43041" y="1186"/>
                    <a:pt x="44074" y="1581"/>
                    <a:pt x="44470" y="1855"/>
                  </a:cubicBezTo>
                  <a:cubicBezTo>
                    <a:pt x="44591" y="1976"/>
                    <a:pt x="44743" y="2007"/>
                    <a:pt x="44895" y="2068"/>
                  </a:cubicBezTo>
                  <a:cubicBezTo>
                    <a:pt x="44903" y="2060"/>
                    <a:pt x="44918" y="2056"/>
                    <a:pt x="44938" y="2056"/>
                  </a:cubicBezTo>
                  <a:cubicBezTo>
                    <a:pt x="45000" y="2056"/>
                    <a:pt x="45108" y="2090"/>
                    <a:pt x="45199" y="2159"/>
                  </a:cubicBezTo>
                  <a:lnTo>
                    <a:pt x="45169" y="2220"/>
                  </a:lnTo>
                  <a:cubicBezTo>
                    <a:pt x="45110" y="2196"/>
                    <a:pt x="45074" y="2182"/>
                    <a:pt x="45068" y="2182"/>
                  </a:cubicBezTo>
                  <a:cubicBezTo>
                    <a:pt x="45058" y="2182"/>
                    <a:pt x="45123" y="2218"/>
                    <a:pt x="45290" y="2311"/>
                  </a:cubicBezTo>
                  <a:cubicBezTo>
                    <a:pt x="45412" y="2402"/>
                    <a:pt x="45533" y="2493"/>
                    <a:pt x="45533" y="2493"/>
                  </a:cubicBezTo>
                  <a:cubicBezTo>
                    <a:pt x="45564" y="2493"/>
                    <a:pt x="45716" y="2584"/>
                    <a:pt x="45989" y="2767"/>
                  </a:cubicBezTo>
                  <a:cubicBezTo>
                    <a:pt x="46111" y="2858"/>
                    <a:pt x="46293" y="2979"/>
                    <a:pt x="46476" y="3131"/>
                  </a:cubicBezTo>
                  <a:cubicBezTo>
                    <a:pt x="46537" y="3192"/>
                    <a:pt x="46658" y="3283"/>
                    <a:pt x="46749" y="3344"/>
                  </a:cubicBezTo>
                  <a:cubicBezTo>
                    <a:pt x="46841" y="3435"/>
                    <a:pt x="46932" y="3527"/>
                    <a:pt x="47023" y="3618"/>
                  </a:cubicBezTo>
                  <a:cubicBezTo>
                    <a:pt x="47570" y="4104"/>
                    <a:pt x="47844" y="4469"/>
                    <a:pt x="48056" y="4682"/>
                  </a:cubicBezTo>
                  <a:cubicBezTo>
                    <a:pt x="48269" y="4894"/>
                    <a:pt x="48300" y="4986"/>
                    <a:pt x="48330" y="4986"/>
                  </a:cubicBezTo>
                  <a:cubicBezTo>
                    <a:pt x="48333" y="4983"/>
                    <a:pt x="48336" y="4981"/>
                    <a:pt x="48340" y="4981"/>
                  </a:cubicBezTo>
                  <a:cubicBezTo>
                    <a:pt x="48379" y="4981"/>
                    <a:pt x="48475" y="5117"/>
                    <a:pt x="48695" y="5502"/>
                  </a:cubicBezTo>
                  <a:cubicBezTo>
                    <a:pt x="49120" y="6323"/>
                    <a:pt x="49120" y="6353"/>
                    <a:pt x="49242" y="6445"/>
                  </a:cubicBezTo>
                  <a:cubicBezTo>
                    <a:pt x="49151" y="6323"/>
                    <a:pt x="49181" y="6293"/>
                    <a:pt x="49211" y="6293"/>
                  </a:cubicBezTo>
                  <a:cubicBezTo>
                    <a:pt x="49218" y="6289"/>
                    <a:pt x="49224" y="6288"/>
                    <a:pt x="49231" y="6288"/>
                  </a:cubicBezTo>
                  <a:cubicBezTo>
                    <a:pt x="49290" y="6288"/>
                    <a:pt x="49363" y="6403"/>
                    <a:pt x="49363" y="6566"/>
                  </a:cubicBezTo>
                  <a:cubicBezTo>
                    <a:pt x="49333" y="6566"/>
                    <a:pt x="49607" y="7083"/>
                    <a:pt x="49850" y="7660"/>
                  </a:cubicBezTo>
                  <a:cubicBezTo>
                    <a:pt x="49971" y="7934"/>
                    <a:pt x="50093" y="8207"/>
                    <a:pt x="50184" y="8451"/>
                  </a:cubicBezTo>
                  <a:cubicBezTo>
                    <a:pt x="50245" y="8663"/>
                    <a:pt x="50306" y="8846"/>
                    <a:pt x="50336" y="8876"/>
                  </a:cubicBezTo>
                  <a:lnTo>
                    <a:pt x="50306" y="8876"/>
                  </a:lnTo>
                  <a:cubicBezTo>
                    <a:pt x="50275" y="8876"/>
                    <a:pt x="50336" y="9028"/>
                    <a:pt x="50488" y="9636"/>
                  </a:cubicBezTo>
                  <a:cubicBezTo>
                    <a:pt x="50518" y="9970"/>
                    <a:pt x="50549" y="10122"/>
                    <a:pt x="50549" y="10122"/>
                  </a:cubicBezTo>
                  <a:cubicBezTo>
                    <a:pt x="50550" y="10122"/>
                    <a:pt x="50552" y="10122"/>
                    <a:pt x="50553" y="10122"/>
                  </a:cubicBezTo>
                  <a:cubicBezTo>
                    <a:pt x="50645" y="10122"/>
                    <a:pt x="50791" y="11065"/>
                    <a:pt x="50762" y="11065"/>
                  </a:cubicBezTo>
                  <a:cubicBezTo>
                    <a:pt x="50762" y="11217"/>
                    <a:pt x="50762" y="11217"/>
                    <a:pt x="50822" y="11551"/>
                  </a:cubicBezTo>
                  <a:cubicBezTo>
                    <a:pt x="51005" y="12007"/>
                    <a:pt x="51126" y="12828"/>
                    <a:pt x="51096" y="12828"/>
                  </a:cubicBezTo>
                  <a:lnTo>
                    <a:pt x="51157" y="13132"/>
                  </a:lnTo>
                  <a:cubicBezTo>
                    <a:pt x="51217" y="13284"/>
                    <a:pt x="51278" y="13618"/>
                    <a:pt x="51339" y="13770"/>
                  </a:cubicBezTo>
                  <a:cubicBezTo>
                    <a:pt x="51408" y="14136"/>
                    <a:pt x="51442" y="14313"/>
                    <a:pt x="51455" y="14313"/>
                  </a:cubicBezTo>
                  <a:cubicBezTo>
                    <a:pt x="51459" y="14313"/>
                    <a:pt x="51461" y="14294"/>
                    <a:pt x="51461" y="14256"/>
                  </a:cubicBezTo>
                  <a:cubicBezTo>
                    <a:pt x="51468" y="14256"/>
                    <a:pt x="51476" y="14254"/>
                    <a:pt x="51484" y="14254"/>
                  </a:cubicBezTo>
                  <a:cubicBezTo>
                    <a:pt x="51508" y="14254"/>
                    <a:pt x="51537" y="14271"/>
                    <a:pt x="51582" y="14408"/>
                  </a:cubicBezTo>
                  <a:lnTo>
                    <a:pt x="51521" y="14408"/>
                  </a:lnTo>
                  <a:cubicBezTo>
                    <a:pt x="51491" y="14408"/>
                    <a:pt x="51582" y="14895"/>
                    <a:pt x="51734" y="15533"/>
                  </a:cubicBezTo>
                  <a:cubicBezTo>
                    <a:pt x="51886" y="16323"/>
                    <a:pt x="51977" y="16627"/>
                    <a:pt x="51977" y="16809"/>
                  </a:cubicBezTo>
                  <a:lnTo>
                    <a:pt x="52038" y="16961"/>
                  </a:lnTo>
                  <a:cubicBezTo>
                    <a:pt x="52099" y="17113"/>
                    <a:pt x="52129" y="17265"/>
                    <a:pt x="52099" y="17265"/>
                  </a:cubicBezTo>
                  <a:cubicBezTo>
                    <a:pt x="52099" y="17448"/>
                    <a:pt x="52251" y="18086"/>
                    <a:pt x="52342" y="18390"/>
                  </a:cubicBezTo>
                  <a:lnTo>
                    <a:pt x="52403" y="18724"/>
                  </a:lnTo>
                  <a:cubicBezTo>
                    <a:pt x="52373" y="18876"/>
                    <a:pt x="52464" y="19363"/>
                    <a:pt x="52585" y="19515"/>
                  </a:cubicBezTo>
                  <a:cubicBezTo>
                    <a:pt x="52525" y="19515"/>
                    <a:pt x="52585" y="19667"/>
                    <a:pt x="52616" y="19849"/>
                  </a:cubicBezTo>
                  <a:cubicBezTo>
                    <a:pt x="52707" y="20153"/>
                    <a:pt x="52859" y="20791"/>
                    <a:pt x="52798" y="20791"/>
                  </a:cubicBezTo>
                  <a:lnTo>
                    <a:pt x="52828" y="20943"/>
                  </a:lnTo>
                  <a:cubicBezTo>
                    <a:pt x="52920" y="21095"/>
                    <a:pt x="52950" y="21278"/>
                    <a:pt x="52980" y="21430"/>
                  </a:cubicBezTo>
                  <a:cubicBezTo>
                    <a:pt x="53011" y="21582"/>
                    <a:pt x="53041" y="21734"/>
                    <a:pt x="53102" y="21916"/>
                  </a:cubicBezTo>
                  <a:cubicBezTo>
                    <a:pt x="53193" y="22068"/>
                    <a:pt x="53224" y="22220"/>
                    <a:pt x="53224" y="22220"/>
                  </a:cubicBezTo>
                  <a:cubicBezTo>
                    <a:pt x="53233" y="22264"/>
                    <a:pt x="53234" y="22283"/>
                    <a:pt x="53228" y="22283"/>
                  </a:cubicBezTo>
                  <a:cubicBezTo>
                    <a:pt x="53216" y="22283"/>
                    <a:pt x="53167" y="22175"/>
                    <a:pt x="53102" y="22068"/>
                  </a:cubicBezTo>
                  <a:cubicBezTo>
                    <a:pt x="53082" y="22000"/>
                    <a:pt x="53070" y="21970"/>
                    <a:pt x="53067" y="21970"/>
                  </a:cubicBezTo>
                  <a:lnTo>
                    <a:pt x="53067" y="21970"/>
                  </a:lnTo>
                  <a:cubicBezTo>
                    <a:pt x="53056" y="21970"/>
                    <a:pt x="53143" y="22329"/>
                    <a:pt x="53284" y="22706"/>
                  </a:cubicBezTo>
                  <a:cubicBezTo>
                    <a:pt x="53385" y="22957"/>
                    <a:pt x="53430" y="23070"/>
                    <a:pt x="53425" y="23070"/>
                  </a:cubicBezTo>
                  <a:cubicBezTo>
                    <a:pt x="53421" y="23070"/>
                    <a:pt x="53383" y="22995"/>
                    <a:pt x="53315" y="22858"/>
                  </a:cubicBezTo>
                  <a:cubicBezTo>
                    <a:pt x="53280" y="22770"/>
                    <a:pt x="53234" y="22683"/>
                    <a:pt x="53226" y="22683"/>
                  </a:cubicBezTo>
                  <a:cubicBezTo>
                    <a:pt x="53220" y="22683"/>
                    <a:pt x="53233" y="22730"/>
                    <a:pt x="53284" y="22858"/>
                  </a:cubicBezTo>
                  <a:cubicBezTo>
                    <a:pt x="53284" y="22858"/>
                    <a:pt x="53340" y="23164"/>
                    <a:pt x="53371" y="23164"/>
                  </a:cubicBezTo>
                  <a:cubicBezTo>
                    <a:pt x="53373" y="23164"/>
                    <a:pt x="53374" y="23163"/>
                    <a:pt x="53376" y="23162"/>
                  </a:cubicBezTo>
                  <a:lnTo>
                    <a:pt x="53497" y="23648"/>
                  </a:lnTo>
                  <a:cubicBezTo>
                    <a:pt x="53528" y="23983"/>
                    <a:pt x="53558" y="24135"/>
                    <a:pt x="53588" y="24287"/>
                  </a:cubicBezTo>
                  <a:cubicBezTo>
                    <a:pt x="53649" y="24439"/>
                    <a:pt x="53649" y="24439"/>
                    <a:pt x="53649" y="24621"/>
                  </a:cubicBezTo>
                  <a:cubicBezTo>
                    <a:pt x="53619" y="24621"/>
                    <a:pt x="53649" y="24773"/>
                    <a:pt x="53710" y="24773"/>
                  </a:cubicBezTo>
                  <a:cubicBezTo>
                    <a:pt x="53801" y="24925"/>
                    <a:pt x="53832" y="25077"/>
                    <a:pt x="53832" y="25259"/>
                  </a:cubicBezTo>
                  <a:cubicBezTo>
                    <a:pt x="53740" y="25259"/>
                    <a:pt x="53771" y="25411"/>
                    <a:pt x="53832" y="25411"/>
                  </a:cubicBezTo>
                  <a:cubicBezTo>
                    <a:pt x="53892" y="25563"/>
                    <a:pt x="53923" y="25715"/>
                    <a:pt x="53923" y="25715"/>
                  </a:cubicBezTo>
                  <a:cubicBezTo>
                    <a:pt x="53923" y="25715"/>
                    <a:pt x="53923" y="25766"/>
                    <a:pt x="53935" y="25868"/>
                  </a:cubicBezTo>
                  <a:lnTo>
                    <a:pt x="53935" y="25868"/>
                  </a:lnTo>
                  <a:cubicBezTo>
                    <a:pt x="53931" y="25867"/>
                    <a:pt x="53927" y="25867"/>
                    <a:pt x="53923" y="25867"/>
                  </a:cubicBezTo>
                  <a:lnTo>
                    <a:pt x="53953" y="26019"/>
                  </a:lnTo>
                  <a:lnTo>
                    <a:pt x="53964" y="26047"/>
                  </a:lnTo>
                  <a:lnTo>
                    <a:pt x="53964" y="26047"/>
                  </a:lnTo>
                  <a:cubicBezTo>
                    <a:pt x="53961" y="26027"/>
                    <a:pt x="53957" y="26007"/>
                    <a:pt x="53953" y="25989"/>
                  </a:cubicBezTo>
                  <a:cubicBezTo>
                    <a:pt x="53945" y="25943"/>
                    <a:pt x="53940" y="25902"/>
                    <a:pt x="53935" y="25868"/>
                  </a:cubicBezTo>
                  <a:lnTo>
                    <a:pt x="53935" y="25868"/>
                  </a:lnTo>
                  <a:cubicBezTo>
                    <a:pt x="53962" y="25870"/>
                    <a:pt x="53992" y="25888"/>
                    <a:pt x="54044" y="26019"/>
                  </a:cubicBezTo>
                  <a:lnTo>
                    <a:pt x="54014" y="26171"/>
                  </a:lnTo>
                  <a:lnTo>
                    <a:pt x="53964" y="26047"/>
                  </a:lnTo>
                  <a:lnTo>
                    <a:pt x="53964" y="26047"/>
                  </a:lnTo>
                  <a:cubicBezTo>
                    <a:pt x="53991" y="26194"/>
                    <a:pt x="54021" y="26387"/>
                    <a:pt x="54075" y="26627"/>
                  </a:cubicBezTo>
                  <a:cubicBezTo>
                    <a:pt x="54196" y="27174"/>
                    <a:pt x="54348" y="27873"/>
                    <a:pt x="54500" y="28603"/>
                  </a:cubicBezTo>
                  <a:cubicBezTo>
                    <a:pt x="54531" y="28755"/>
                    <a:pt x="54591" y="28907"/>
                    <a:pt x="54622" y="28907"/>
                  </a:cubicBezTo>
                  <a:cubicBezTo>
                    <a:pt x="54713" y="28907"/>
                    <a:pt x="54683" y="28907"/>
                    <a:pt x="54652" y="29059"/>
                  </a:cubicBezTo>
                  <a:cubicBezTo>
                    <a:pt x="54604" y="29204"/>
                    <a:pt x="54633" y="29446"/>
                    <a:pt x="54692" y="29446"/>
                  </a:cubicBezTo>
                  <a:cubicBezTo>
                    <a:pt x="54708" y="29446"/>
                    <a:pt x="54725" y="29430"/>
                    <a:pt x="54743" y="29393"/>
                  </a:cubicBezTo>
                  <a:cubicBezTo>
                    <a:pt x="54756" y="29316"/>
                    <a:pt x="54764" y="29271"/>
                    <a:pt x="54768" y="29271"/>
                  </a:cubicBezTo>
                  <a:cubicBezTo>
                    <a:pt x="54774" y="29271"/>
                    <a:pt x="54774" y="29353"/>
                    <a:pt x="54774" y="29545"/>
                  </a:cubicBezTo>
                  <a:cubicBezTo>
                    <a:pt x="54774" y="29728"/>
                    <a:pt x="54774" y="29728"/>
                    <a:pt x="54835" y="29880"/>
                  </a:cubicBezTo>
                  <a:cubicBezTo>
                    <a:pt x="54837" y="29877"/>
                    <a:pt x="54839" y="29876"/>
                    <a:pt x="54842" y="29876"/>
                  </a:cubicBezTo>
                  <a:cubicBezTo>
                    <a:pt x="54869" y="29876"/>
                    <a:pt x="54893" y="30032"/>
                    <a:pt x="54865" y="30032"/>
                  </a:cubicBezTo>
                  <a:cubicBezTo>
                    <a:pt x="54865" y="30183"/>
                    <a:pt x="54865" y="30366"/>
                    <a:pt x="54895" y="30366"/>
                  </a:cubicBezTo>
                  <a:cubicBezTo>
                    <a:pt x="54895" y="30366"/>
                    <a:pt x="54926" y="30518"/>
                    <a:pt x="54926" y="30670"/>
                  </a:cubicBezTo>
                  <a:cubicBezTo>
                    <a:pt x="54926" y="30852"/>
                    <a:pt x="54987" y="31004"/>
                    <a:pt x="55078" y="31156"/>
                  </a:cubicBezTo>
                  <a:cubicBezTo>
                    <a:pt x="55194" y="31506"/>
                    <a:pt x="55257" y="31695"/>
                    <a:pt x="55225" y="31695"/>
                  </a:cubicBezTo>
                  <a:cubicBezTo>
                    <a:pt x="55216" y="31695"/>
                    <a:pt x="55197" y="31678"/>
                    <a:pt x="55169" y="31642"/>
                  </a:cubicBezTo>
                  <a:cubicBezTo>
                    <a:pt x="55161" y="31629"/>
                    <a:pt x="55155" y="31623"/>
                    <a:pt x="55151" y="31623"/>
                  </a:cubicBezTo>
                  <a:cubicBezTo>
                    <a:pt x="55109" y="31623"/>
                    <a:pt x="55271" y="32294"/>
                    <a:pt x="55382" y="32433"/>
                  </a:cubicBezTo>
                  <a:cubicBezTo>
                    <a:pt x="55473" y="32585"/>
                    <a:pt x="55473" y="32585"/>
                    <a:pt x="55442" y="32585"/>
                  </a:cubicBezTo>
                  <a:cubicBezTo>
                    <a:pt x="55412" y="32585"/>
                    <a:pt x="55442" y="32737"/>
                    <a:pt x="55442" y="32737"/>
                  </a:cubicBezTo>
                  <a:cubicBezTo>
                    <a:pt x="55473" y="32889"/>
                    <a:pt x="55503" y="33071"/>
                    <a:pt x="55473" y="33071"/>
                  </a:cubicBezTo>
                  <a:cubicBezTo>
                    <a:pt x="55473" y="33071"/>
                    <a:pt x="55503" y="33223"/>
                    <a:pt x="55594" y="33527"/>
                  </a:cubicBezTo>
                  <a:cubicBezTo>
                    <a:pt x="55746" y="33861"/>
                    <a:pt x="55807" y="34317"/>
                    <a:pt x="55777" y="34500"/>
                  </a:cubicBezTo>
                  <a:lnTo>
                    <a:pt x="55868" y="34804"/>
                  </a:lnTo>
                  <a:cubicBezTo>
                    <a:pt x="55990" y="34956"/>
                    <a:pt x="56050" y="35108"/>
                    <a:pt x="55990" y="35138"/>
                  </a:cubicBezTo>
                  <a:lnTo>
                    <a:pt x="55959" y="35138"/>
                  </a:lnTo>
                  <a:cubicBezTo>
                    <a:pt x="56050" y="35290"/>
                    <a:pt x="56142" y="35928"/>
                    <a:pt x="56081" y="35928"/>
                  </a:cubicBezTo>
                  <a:cubicBezTo>
                    <a:pt x="56050" y="35959"/>
                    <a:pt x="56050" y="35959"/>
                    <a:pt x="56081" y="36111"/>
                  </a:cubicBezTo>
                  <a:lnTo>
                    <a:pt x="56111" y="36111"/>
                  </a:lnTo>
                  <a:cubicBezTo>
                    <a:pt x="56120" y="36102"/>
                    <a:pt x="56129" y="36096"/>
                    <a:pt x="56138" y="36096"/>
                  </a:cubicBezTo>
                  <a:cubicBezTo>
                    <a:pt x="56159" y="36096"/>
                    <a:pt x="56181" y="36133"/>
                    <a:pt x="56202" y="36263"/>
                  </a:cubicBezTo>
                  <a:cubicBezTo>
                    <a:pt x="56263" y="36415"/>
                    <a:pt x="56294" y="36567"/>
                    <a:pt x="56233" y="36567"/>
                  </a:cubicBezTo>
                  <a:cubicBezTo>
                    <a:pt x="56233" y="36749"/>
                    <a:pt x="56233" y="36901"/>
                    <a:pt x="56263" y="36901"/>
                  </a:cubicBezTo>
                  <a:cubicBezTo>
                    <a:pt x="56263" y="36901"/>
                    <a:pt x="56324" y="37053"/>
                    <a:pt x="56294" y="37235"/>
                  </a:cubicBezTo>
                  <a:lnTo>
                    <a:pt x="56446" y="37874"/>
                  </a:lnTo>
                  <a:cubicBezTo>
                    <a:pt x="56506" y="38026"/>
                    <a:pt x="56567" y="38330"/>
                    <a:pt x="56537" y="38360"/>
                  </a:cubicBezTo>
                  <a:cubicBezTo>
                    <a:pt x="56537" y="38360"/>
                    <a:pt x="56628" y="38664"/>
                    <a:pt x="56689" y="38816"/>
                  </a:cubicBezTo>
                  <a:cubicBezTo>
                    <a:pt x="56750" y="39150"/>
                    <a:pt x="56780" y="39302"/>
                    <a:pt x="56750" y="39302"/>
                  </a:cubicBezTo>
                  <a:cubicBezTo>
                    <a:pt x="56719" y="39302"/>
                    <a:pt x="56719" y="39302"/>
                    <a:pt x="56780" y="39454"/>
                  </a:cubicBezTo>
                  <a:cubicBezTo>
                    <a:pt x="56810" y="39454"/>
                    <a:pt x="56841" y="39606"/>
                    <a:pt x="56871" y="39788"/>
                  </a:cubicBezTo>
                  <a:lnTo>
                    <a:pt x="56962" y="40092"/>
                  </a:lnTo>
                  <a:cubicBezTo>
                    <a:pt x="56993" y="40092"/>
                    <a:pt x="56993" y="40092"/>
                    <a:pt x="57023" y="40244"/>
                  </a:cubicBezTo>
                  <a:cubicBezTo>
                    <a:pt x="57053" y="40396"/>
                    <a:pt x="57114" y="40883"/>
                    <a:pt x="57145" y="41065"/>
                  </a:cubicBezTo>
                  <a:cubicBezTo>
                    <a:pt x="57222" y="41354"/>
                    <a:pt x="57250" y="41460"/>
                    <a:pt x="57260" y="41460"/>
                  </a:cubicBezTo>
                  <a:cubicBezTo>
                    <a:pt x="57266" y="41460"/>
                    <a:pt x="57266" y="41425"/>
                    <a:pt x="57266" y="41369"/>
                  </a:cubicBezTo>
                  <a:cubicBezTo>
                    <a:pt x="57253" y="41303"/>
                    <a:pt x="57251" y="41260"/>
                    <a:pt x="57256" y="41260"/>
                  </a:cubicBezTo>
                  <a:lnTo>
                    <a:pt x="57256" y="41260"/>
                  </a:lnTo>
                  <a:cubicBezTo>
                    <a:pt x="57262" y="41260"/>
                    <a:pt x="57279" y="41332"/>
                    <a:pt x="57297" y="41521"/>
                  </a:cubicBezTo>
                  <a:cubicBezTo>
                    <a:pt x="57327" y="41673"/>
                    <a:pt x="57388" y="42159"/>
                    <a:pt x="57479" y="42646"/>
                  </a:cubicBezTo>
                  <a:cubicBezTo>
                    <a:pt x="57631" y="43284"/>
                    <a:pt x="57631" y="43284"/>
                    <a:pt x="57661" y="43284"/>
                  </a:cubicBezTo>
                  <a:cubicBezTo>
                    <a:pt x="57671" y="43226"/>
                    <a:pt x="57681" y="43202"/>
                    <a:pt x="57688" y="43202"/>
                  </a:cubicBezTo>
                  <a:cubicBezTo>
                    <a:pt x="57705" y="43202"/>
                    <a:pt x="57712" y="43312"/>
                    <a:pt x="57692" y="43436"/>
                  </a:cubicBezTo>
                  <a:cubicBezTo>
                    <a:pt x="57692" y="43770"/>
                    <a:pt x="57722" y="43922"/>
                    <a:pt x="57753" y="43922"/>
                  </a:cubicBezTo>
                  <a:cubicBezTo>
                    <a:pt x="57844" y="44074"/>
                    <a:pt x="57844" y="44074"/>
                    <a:pt x="57874" y="44226"/>
                  </a:cubicBezTo>
                  <a:cubicBezTo>
                    <a:pt x="57844" y="44257"/>
                    <a:pt x="57874" y="44409"/>
                    <a:pt x="57965" y="44713"/>
                  </a:cubicBezTo>
                  <a:cubicBezTo>
                    <a:pt x="57996" y="44865"/>
                    <a:pt x="57996" y="44865"/>
                    <a:pt x="57965" y="44895"/>
                  </a:cubicBezTo>
                  <a:lnTo>
                    <a:pt x="58026" y="45199"/>
                  </a:lnTo>
                  <a:cubicBezTo>
                    <a:pt x="58178" y="45503"/>
                    <a:pt x="58330" y="46476"/>
                    <a:pt x="58330" y="46627"/>
                  </a:cubicBezTo>
                  <a:cubicBezTo>
                    <a:pt x="58330" y="46627"/>
                    <a:pt x="58360" y="46810"/>
                    <a:pt x="58452" y="46962"/>
                  </a:cubicBezTo>
                  <a:cubicBezTo>
                    <a:pt x="58543" y="47083"/>
                    <a:pt x="58573" y="47266"/>
                    <a:pt x="58512" y="47266"/>
                  </a:cubicBezTo>
                  <a:cubicBezTo>
                    <a:pt x="58421" y="47266"/>
                    <a:pt x="58421" y="47266"/>
                    <a:pt x="58543" y="47418"/>
                  </a:cubicBezTo>
                  <a:cubicBezTo>
                    <a:pt x="58599" y="47557"/>
                    <a:pt x="58756" y="48257"/>
                    <a:pt x="58689" y="48257"/>
                  </a:cubicBezTo>
                  <a:cubicBezTo>
                    <a:pt x="58683" y="48257"/>
                    <a:pt x="58675" y="48251"/>
                    <a:pt x="58664" y="48238"/>
                  </a:cubicBezTo>
                  <a:lnTo>
                    <a:pt x="58604" y="48238"/>
                  </a:lnTo>
                  <a:cubicBezTo>
                    <a:pt x="58664" y="48390"/>
                    <a:pt x="58695" y="48542"/>
                    <a:pt x="58695" y="48542"/>
                  </a:cubicBezTo>
                  <a:cubicBezTo>
                    <a:pt x="58725" y="48542"/>
                    <a:pt x="58786" y="48694"/>
                    <a:pt x="58877" y="49181"/>
                  </a:cubicBezTo>
                  <a:cubicBezTo>
                    <a:pt x="58938" y="49515"/>
                    <a:pt x="59120" y="50153"/>
                    <a:pt x="59181" y="50427"/>
                  </a:cubicBezTo>
                  <a:cubicBezTo>
                    <a:pt x="59242" y="50731"/>
                    <a:pt x="59272" y="51217"/>
                    <a:pt x="59242" y="51369"/>
                  </a:cubicBezTo>
                  <a:cubicBezTo>
                    <a:pt x="59242" y="51521"/>
                    <a:pt x="59272" y="51673"/>
                    <a:pt x="59272" y="51977"/>
                  </a:cubicBezTo>
                  <a:cubicBezTo>
                    <a:pt x="59303" y="52129"/>
                    <a:pt x="59272" y="52433"/>
                    <a:pt x="59242" y="52433"/>
                  </a:cubicBezTo>
                  <a:lnTo>
                    <a:pt x="59242" y="52585"/>
                  </a:lnTo>
                  <a:cubicBezTo>
                    <a:pt x="59212" y="52889"/>
                    <a:pt x="59212" y="53041"/>
                    <a:pt x="59212" y="53041"/>
                  </a:cubicBezTo>
                  <a:cubicBezTo>
                    <a:pt x="59151" y="53041"/>
                    <a:pt x="59090" y="53163"/>
                    <a:pt x="59090" y="53345"/>
                  </a:cubicBezTo>
                  <a:cubicBezTo>
                    <a:pt x="59151" y="53345"/>
                    <a:pt x="59090" y="53497"/>
                    <a:pt x="59029" y="53801"/>
                  </a:cubicBezTo>
                  <a:cubicBezTo>
                    <a:pt x="58999" y="53862"/>
                    <a:pt x="58877" y="54226"/>
                    <a:pt x="58664" y="54682"/>
                  </a:cubicBezTo>
                  <a:cubicBezTo>
                    <a:pt x="58452" y="55169"/>
                    <a:pt x="58117" y="55746"/>
                    <a:pt x="57722" y="56263"/>
                  </a:cubicBezTo>
                  <a:cubicBezTo>
                    <a:pt x="57327" y="56780"/>
                    <a:pt x="56841" y="57236"/>
                    <a:pt x="56476" y="57540"/>
                  </a:cubicBezTo>
                  <a:cubicBezTo>
                    <a:pt x="56294" y="57661"/>
                    <a:pt x="56142" y="57783"/>
                    <a:pt x="56020" y="57874"/>
                  </a:cubicBezTo>
                  <a:cubicBezTo>
                    <a:pt x="55898" y="57965"/>
                    <a:pt x="55838" y="57995"/>
                    <a:pt x="55838" y="57995"/>
                  </a:cubicBezTo>
                  <a:cubicBezTo>
                    <a:pt x="55838" y="57995"/>
                    <a:pt x="55716" y="58087"/>
                    <a:pt x="55442" y="58239"/>
                  </a:cubicBezTo>
                  <a:cubicBezTo>
                    <a:pt x="55382" y="58269"/>
                    <a:pt x="55260" y="58330"/>
                    <a:pt x="55199" y="58360"/>
                  </a:cubicBezTo>
                  <a:cubicBezTo>
                    <a:pt x="55108" y="58421"/>
                    <a:pt x="55017" y="58451"/>
                    <a:pt x="55017" y="58451"/>
                  </a:cubicBezTo>
                  <a:cubicBezTo>
                    <a:pt x="55017" y="58446"/>
                    <a:pt x="55012" y="58444"/>
                    <a:pt x="55003" y="58444"/>
                  </a:cubicBezTo>
                  <a:cubicBezTo>
                    <a:pt x="54955" y="58444"/>
                    <a:pt x="54778" y="58515"/>
                    <a:pt x="54562" y="58604"/>
                  </a:cubicBezTo>
                  <a:lnTo>
                    <a:pt x="54562" y="58604"/>
                  </a:lnTo>
                  <a:cubicBezTo>
                    <a:pt x="54562" y="58604"/>
                    <a:pt x="54561" y="58604"/>
                    <a:pt x="54561" y="58603"/>
                  </a:cubicBezTo>
                  <a:lnTo>
                    <a:pt x="54561" y="58603"/>
                  </a:lnTo>
                  <a:lnTo>
                    <a:pt x="54547" y="58611"/>
                  </a:lnTo>
                  <a:lnTo>
                    <a:pt x="54547" y="58611"/>
                  </a:lnTo>
                  <a:cubicBezTo>
                    <a:pt x="54552" y="58608"/>
                    <a:pt x="54557" y="58606"/>
                    <a:pt x="54562" y="58604"/>
                  </a:cubicBezTo>
                  <a:lnTo>
                    <a:pt x="54562" y="58604"/>
                  </a:lnTo>
                  <a:cubicBezTo>
                    <a:pt x="54591" y="58634"/>
                    <a:pt x="54590" y="58665"/>
                    <a:pt x="54439" y="58725"/>
                  </a:cubicBezTo>
                  <a:cubicBezTo>
                    <a:pt x="54409" y="58755"/>
                    <a:pt x="54348" y="58755"/>
                    <a:pt x="54318" y="58786"/>
                  </a:cubicBezTo>
                  <a:cubicBezTo>
                    <a:pt x="54287" y="58755"/>
                    <a:pt x="54439" y="58664"/>
                    <a:pt x="54439" y="58664"/>
                  </a:cubicBezTo>
                  <a:lnTo>
                    <a:pt x="54547" y="58611"/>
                  </a:lnTo>
                  <a:lnTo>
                    <a:pt x="54547" y="58611"/>
                  </a:lnTo>
                  <a:cubicBezTo>
                    <a:pt x="54327" y="58701"/>
                    <a:pt x="54069" y="58808"/>
                    <a:pt x="53862" y="58877"/>
                  </a:cubicBezTo>
                  <a:cubicBezTo>
                    <a:pt x="53740" y="58938"/>
                    <a:pt x="53588" y="58968"/>
                    <a:pt x="53436" y="58998"/>
                  </a:cubicBezTo>
                  <a:cubicBezTo>
                    <a:pt x="53429" y="58984"/>
                    <a:pt x="53401" y="58978"/>
                    <a:pt x="53358" y="58978"/>
                  </a:cubicBezTo>
                  <a:cubicBezTo>
                    <a:pt x="53215" y="58978"/>
                    <a:pt x="52910" y="59043"/>
                    <a:pt x="52676" y="59090"/>
                  </a:cubicBezTo>
                  <a:cubicBezTo>
                    <a:pt x="52593" y="59140"/>
                    <a:pt x="52509" y="59162"/>
                    <a:pt x="52446" y="59162"/>
                  </a:cubicBezTo>
                  <a:cubicBezTo>
                    <a:pt x="52394" y="59162"/>
                    <a:pt x="52356" y="59147"/>
                    <a:pt x="52342" y="59120"/>
                  </a:cubicBezTo>
                  <a:cubicBezTo>
                    <a:pt x="52342" y="59084"/>
                    <a:pt x="52300" y="59067"/>
                    <a:pt x="52227" y="59067"/>
                  </a:cubicBezTo>
                  <a:cubicBezTo>
                    <a:pt x="52117" y="59067"/>
                    <a:pt x="51937" y="59107"/>
                    <a:pt x="51734" y="59181"/>
                  </a:cubicBezTo>
                  <a:cubicBezTo>
                    <a:pt x="51643" y="59196"/>
                    <a:pt x="51597" y="59204"/>
                    <a:pt x="51556" y="59204"/>
                  </a:cubicBezTo>
                  <a:cubicBezTo>
                    <a:pt x="51514" y="59204"/>
                    <a:pt x="51476" y="59196"/>
                    <a:pt x="51400" y="59181"/>
                  </a:cubicBezTo>
                  <a:cubicBezTo>
                    <a:pt x="51304" y="59123"/>
                    <a:pt x="51195" y="59102"/>
                    <a:pt x="51128" y="59102"/>
                  </a:cubicBezTo>
                  <a:cubicBezTo>
                    <a:pt x="51090" y="59102"/>
                    <a:pt x="51066" y="59109"/>
                    <a:pt x="51066" y="59120"/>
                  </a:cubicBezTo>
                  <a:cubicBezTo>
                    <a:pt x="50982" y="59170"/>
                    <a:pt x="50898" y="59193"/>
                    <a:pt x="50809" y="59193"/>
                  </a:cubicBezTo>
                  <a:cubicBezTo>
                    <a:pt x="50737" y="59193"/>
                    <a:pt x="50661" y="59178"/>
                    <a:pt x="50579" y="59150"/>
                  </a:cubicBezTo>
                  <a:cubicBezTo>
                    <a:pt x="50427" y="59105"/>
                    <a:pt x="50351" y="59082"/>
                    <a:pt x="50290" y="59082"/>
                  </a:cubicBezTo>
                  <a:cubicBezTo>
                    <a:pt x="50230" y="59082"/>
                    <a:pt x="50184" y="59105"/>
                    <a:pt x="50093" y="59150"/>
                  </a:cubicBezTo>
                  <a:cubicBezTo>
                    <a:pt x="50017" y="59181"/>
                    <a:pt x="49812" y="59196"/>
                    <a:pt x="49607" y="59196"/>
                  </a:cubicBezTo>
                  <a:cubicBezTo>
                    <a:pt x="49401" y="59196"/>
                    <a:pt x="49196" y="59181"/>
                    <a:pt x="49120" y="59150"/>
                  </a:cubicBezTo>
                  <a:cubicBezTo>
                    <a:pt x="49019" y="59150"/>
                    <a:pt x="48904" y="59137"/>
                    <a:pt x="48839" y="59137"/>
                  </a:cubicBezTo>
                  <a:cubicBezTo>
                    <a:pt x="48806" y="59137"/>
                    <a:pt x="48786" y="59140"/>
                    <a:pt x="48786" y="59150"/>
                  </a:cubicBezTo>
                  <a:lnTo>
                    <a:pt x="48634" y="59120"/>
                  </a:lnTo>
                  <a:lnTo>
                    <a:pt x="48300" y="59120"/>
                  </a:lnTo>
                  <a:lnTo>
                    <a:pt x="48300" y="59150"/>
                  </a:lnTo>
                  <a:cubicBezTo>
                    <a:pt x="48148" y="59150"/>
                    <a:pt x="47175" y="59120"/>
                    <a:pt x="46020" y="59120"/>
                  </a:cubicBezTo>
                  <a:cubicBezTo>
                    <a:pt x="44226" y="59120"/>
                    <a:pt x="43892" y="59120"/>
                    <a:pt x="44074" y="59181"/>
                  </a:cubicBezTo>
                  <a:cubicBezTo>
                    <a:pt x="44150" y="59211"/>
                    <a:pt x="44105" y="59226"/>
                    <a:pt x="44021" y="59226"/>
                  </a:cubicBezTo>
                  <a:cubicBezTo>
                    <a:pt x="43938" y="59226"/>
                    <a:pt x="43816" y="59211"/>
                    <a:pt x="43740" y="59181"/>
                  </a:cubicBezTo>
                  <a:cubicBezTo>
                    <a:pt x="43588" y="59181"/>
                    <a:pt x="43254" y="59120"/>
                    <a:pt x="42919" y="59120"/>
                  </a:cubicBezTo>
                  <a:cubicBezTo>
                    <a:pt x="42752" y="59120"/>
                    <a:pt x="42593" y="59128"/>
                    <a:pt x="42475" y="59128"/>
                  </a:cubicBezTo>
                  <a:cubicBezTo>
                    <a:pt x="42357" y="59128"/>
                    <a:pt x="42281" y="59120"/>
                    <a:pt x="42281" y="59090"/>
                  </a:cubicBezTo>
                  <a:lnTo>
                    <a:pt x="42099" y="59090"/>
                  </a:lnTo>
                  <a:cubicBezTo>
                    <a:pt x="41906" y="59147"/>
                    <a:pt x="41432" y="59169"/>
                    <a:pt x="40988" y="59169"/>
                  </a:cubicBezTo>
                  <a:cubicBezTo>
                    <a:pt x="40731" y="59169"/>
                    <a:pt x="40483" y="59162"/>
                    <a:pt x="40305" y="59150"/>
                  </a:cubicBezTo>
                  <a:cubicBezTo>
                    <a:pt x="40001" y="59150"/>
                    <a:pt x="39819" y="59150"/>
                    <a:pt x="39515" y="59181"/>
                  </a:cubicBezTo>
                  <a:cubicBezTo>
                    <a:pt x="39348" y="59196"/>
                    <a:pt x="39264" y="59204"/>
                    <a:pt x="39200" y="59204"/>
                  </a:cubicBezTo>
                  <a:cubicBezTo>
                    <a:pt x="39135" y="59204"/>
                    <a:pt x="39090" y="59196"/>
                    <a:pt x="38998" y="59181"/>
                  </a:cubicBezTo>
                  <a:cubicBezTo>
                    <a:pt x="38998" y="59163"/>
                    <a:pt x="38674" y="59146"/>
                    <a:pt x="38400" y="59146"/>
                  </a:cubicBezTo>
                  <a:cubicBezTo>
                    <a:pt x="38200" y="59146"/>
                    <a:pt x="38026" y="59155"/>
                    <a:pt x="38026" y="59181"/>
                  </a:cubicBezTo>
                  <a:lnTo>
                    <a:pt x="37874" y="59150"/>
                  </a:lnTo>
                  <a:cubicBezTo>
                    <a:pt x="37833" y="59142"/>
                    <a:pt x="37790" y="59139"/>
                    <a:pt x="37749" y="59139"/>
                  </a:cubicBezTo>
                  <a:cubicBezTo>
                    <a:pt x="37637" y="59139"/>
                    <a:pt x="37539" y="59167"/>
                    <a:pt x="37539" y="59211"/>
                  </a:cubicBezTo>
                  <a:cubicBezTo>
                    <a:pt x="37539" y="59236"/>
                    <a:pt x="37513" y="59251"/>
                    <a:pt x="37470" y="59251"/>
                  </a:cubicBezTo>
                  <a:cubicBezTo>
                    <a:pt x="37408" y="59251"/>
                    <a:pt x="37312" y="59222"/>
                    <a:pt x="37205" y="59150"/>
                  </a:cubicBezTo>
                  <a:cubicBezTo>
                    <a:pt x="37223" y="59115"/>
                    <a:pt x="37168" y="59100"/>
                    <a:pt x="37119" y="59100"/>
                  </a:cubicBezTo>
                  <a:cubicBezTo>
                    <a:pt x="37084" y="59100"/>
                    <a:pt x="37053" y="59107"/>
                    <a:pt x="37053" y="59120"/>
                  </a:cubicBezTo>
                  <a:cubicBezTo>
                    <a:pt x="36942" y="59165"/>
                    <a:pt x="36814" y="59193"/>
                    <a:pt x="36694" y="59193"/>
                  </a:cubicBezTo>
                  <a:cubicBezTo>
                    <a:pt x="36650" y="59193"/>
                    <a:pt x="36607" y="59189"/>
                    <a:pt x="36567" y="59181"/>
                  </a:cubicBezTo>
                  <a:cubicBezTo>
                    <a:pt x="36415" y="59181"/>
                    <a:pt x="36232" y="59181"/>
                    <a:pt x="36232" y="59242"/>
                  </a:cubicBezTo>
                  <a:cubicBezTo>
                    <a:pt x="36232" y="59272"/>
                    <a:pt x="36080" y="59272"/>
                    <a:pt x="35898" y="59272"/>
                  </a:cubicBezTo>
                  <a:cubicBezTo>
                    <a:pt x="35898" y="59242"/>
                    <a:pt x="35898" y="59242"/>
                    <a:pt x="36080" y="59211"/>
                  </a:cubicBezTo>
                  <a:lnTo>
                    <a:pt x="35746" y="59211"/>
                  </a:lnTo>
                  <a:cubicBezTo>
                    <a:pt x="35594" y="59211"/>
                    <a:pt x="35260" y="59181"/>
                    <a:pt x="35260" y="59150"/>
                  </a:cubicBezTo>
                  <a:cubicBezTo>
                    <a:pt x="35191" y="59123"/>
                    <a:pt x="35117" y="59108"/>
                    <a:pt x="35072" y="59108"/>
                  </a:cubicBezTo>
                  <a:cubicBezTo>
                    <a:pt x="35018" y="59108"/>
                    <a:pt x="35007" y="59131"/>
                    <a:pt x="35108" y="59181"/>
                  </a:cubicBezTo>
                  <a:cubicBezTo>
                    <a:pt x="35108" y="59242"/>
                    <a:pt x="35108" y="59242"/>
                    <a:pt x="34773" y="59242"/>
                  </a:cubicBezTo>
                  <a:cubicBezTo>
                    <a:pt x="34621" y="59242"/>
                    <a:pt x="34439" y="59242"/>
                    <a:pt x="34439" y="59211"/>
                  </a:cubicBezTo>
                  <a:cubicBezTo>
                    <a:pt x="34439" y="59181"/>
                    <a:pt x="34439" y="59181"/>
                    <a:pt x="34105" y="59181"/>
                  </a:cubicBezTo>
                  <a:cubicBezTo>
                    <a:pt x="33618" y="59181"/>
                    <a:pt x="33132" y="59302"/>
                    <a:pt x="32980" y="59363"/>
                  </a:cubicBezTo>
                  <a:cubicBezTo>
                    <a:pt x="32980" y="59409"/>
                    <a:pt x="32980" y="59432"/>
                    <a:pt x="32957" y="59432"/>
                  </a:cubicBezTo>
                  <a:cubicBezTo>
                    <a:pt x="32934" y="59432"/>
                    <a:pt x="32889" y="59409"/>
                    <a:pt x="32798" y="59363"/>
                  </a:cubicBezTo>
                  <a:cubicBezTo>
                    <a:pt x="32798" y="59333"/>
                    <a:pt x="32646" y="59333"/>
                    <a:pt x="32494" y="59333"/>
                  </a:cubicBezTo>
                  <a:cubicBezTo>
                    <a:pt x="32494" y="59343"/>
                    <a:pt x="32473" y="59346"/>
                    <a:pt x="32453" y="59346"/>
                  </a:cubicBezTo>
                  <a:cubicBezTo>
                    <a:pt x="32413" y="59346"/>
                    <a:pt x="32372" y="59333"/>
                    <a:pt x="32494" y="59333"/>
                  </a:cubicBezTo>
                  <a:cubicBezTo>
                    <a:pt x="32494" y="59302"/>
                    <a:pt x="32646" y="59302"/>
                    <a:pt x="32798" y="59302"/>
                  </a:cubicBezTo>
                  <a:lnTo>
                    <a:pt x="32798" y="59272"/>
                  </a:lnTo>
                  <a:cubicBezTo>
                    <a:pt x="32722" y="59226"/>
                    <a:pt x="32646" y="59204"/>
                    <a:pt x="32566" y="59204"/>
                  </a:cubicBezTo>
                  <a:cubicBezTo>
                    <a:pt x="32486" y="59204"/>
                    <a:pt x="32403" y="59226"/>
                    <a:pt x="32311" y="59272"/>
                  </a:cubicBezTo>
                  <a:cubicBezTo>
                    <a:pt x="32235" y="59287"/>
                    <a:pt x="32197" y="59295"/>
                    <a:pt x="32156" y="59295"/>
                  </a:cubicBezTo>
                  <a:cubicBezTo>
                    <a:pt x="32114" y="59295"/>
                    <a:pt x="32068" y="59287"/>
                    <a:pt x="31977" y="59272"/>
                  </a:cubicBezTo>
                  <a:cubicBezTo>
                    <a:pt x="31872" y="59251"/>
                    <a:pt x="31767" y="59216"/>
                    <a:pt x="31712" y="59216"/>
                  </a:cubicBezTo>
                  <a:cubicBezTo>
                    <a:pt x="31688" y="59216"/>
                    <a:pt x="31673" y="59223"/>
                    <a:pt x="31673" y="59242"/>
                  </a:cubicBezTo>
                  <a:cubicBezTo>
                    <a:pt x="31673" y="59242"/>
                    <a:pt x="31339" y="59242"/>
                    <a:pt x="31187" y="59211"/>
                  </a:cubicBezTo>
                  <a:cubicBezTo>
                    <a:pt x="30852" y="59211"/>
                    <a:pt x="30700" y="59211"/>
                    <a:pt x="30700" y="59242"/>
                  </a:cubicBezTo>
                  <a:cubicBezTo>
                    <a:pt x="30700" y="59272"/>
                    <a:pt x="30518" y="59272"/>
                    <a:pt x="30366" y="59272"/>
                  </a:cubicBezTo>
                  <a:cubicBezTo>
                    <a:pt x="30184" y="59272"/>
                    <a:pt x="30032" y="59272"/>
                    <a:pt x="30032" y="59302"/>
                  </a:cubicBezTo>
                  <a:cubicBezTo>
                    <a:pt x="30032" y="59363"/>
                    <a:pt x="29880" y="59394"/>
                    <a:pt x="29545" y="59394"/>
                  </a:cubicBezTo>
                  <a:cubicBezTo>
                    <a:pt x="29407" y="59406"/>
                    <a:pt x="29326" y="59414"/>
                    <a:pt x="29267" y="59414"/>
                  </a:cubicBezTo>
                  <a:cubicBezTo>
                    <a:pt x="29185" y="59414"/>
                    <a:pt x="29148" y="59399"/>
                    <a:pt x="29059" y="59363"/>
                  </a:cubicBezTo>
                  <a:cubicBezTo>
                    <a:pt x="29059" y="59333"/>
                    <a:pt x="29021" y="59325"/>
                    <a:pt x="28960" y="59325"/>
                  </a:cubicBezTo>
                  <a:cubicBezTo>
                    <a:pt x="28899" y="59325"/>
                    <a:pt x="28816" y="59333"/>
                    <a:pt x="28725" y="59333"/>
                  </a:cubicBezTo>
                  <a:cubicBezTo>
                    <a:pt x="28725" y="59333"/>
                    <a:pt x="28573" y="59333"/>
                    <a:pt x="28390" y="59272"/>
                  </a:cubicBezTo>
                  <a:cubicBezTo>
                    <a:pt x="28350" y="59264"/>
                    <a:pt x="28320" y="59260"/>
                    <a:pt x="28298" y="59260"/>
                  </a:cubicBezTo>
                  <a:cubicBezTo>
                    <a:pt x="28238" y="59260"/>
                    <a:pt x="28238" y="59288"/>
                    <a:pt x="28238" y="59333"/>
                  </a:cubicBezTo>
                  <a:cubicBezTo>
                    <a:pt x="28238" y="59363"/>
                    <a:pt x="28238" y="59394"/>
                    <a:pt x="28238" y="59394"/>
                  </a:cubicBezTo>
                  <a:cubicBezTo>
                    <a:pt x="28086" y="59394"/>
                    <a:pt x="27904" y="59333"/>
                    <a:pt x="27904" y="59302"/>
                  </a:cubicBezTo>
                  <a:cubicBezTo>
                    <a:pt x="27828" y="59257"/>
                    <a:pt x="27790" y="59234"/>
                    <a:pt x="27771" y="59234"/>
                  </a:cubicBezTo>
                  <a:cubicBezTo>
                    <a:pt x="27752" y="59234"/>
                    <a:pt x="27752" y="59257"/>
                    <a:pt x="27752" y="59302"/>
                  </a:cubicBezTo>
                  <a:cubicBezTo>
                    <a:pt x="27752" y="59324"/>
                    <a:pt x="27676" y="59345"/>
                    <a:pt x="27513" y="59345"/>
                  </a:cubicBezTo>
                  <a:cubicBezTo>
                    <a:pt x="27446" y="59345"/>
                    <a:pt x="27364" y="59342"/>
                    <a:pt x="27266" y="59333"/>
                  </a:cubicBezTo>
                  <a:cubicBezTo>
                    <a:pt x="26931" y="59333"/>
                    <a:pt x="26597" y="59333"/>
                    <a:pt x="26597" y="59302"/>
                  </a:cubicBezTo>
                  <a:cubicBezTo>
                    <a:pt x="26546" y="59292"/>
                    <a:pt x="26496" y="59289"/>
                    <a:pt x="26451" y="59289"/>
                  </a:cubicBezTo>
                  <a:cubicBezTo>
                    <a:pt x="26361" y="59289"/>
                    <a:pt x="26293" y="59302"/>
                    <a:pt x="26293" y="59302"/>
                  </a:cubicBezTo>
                  <a:cubicBezTo>
                    <a:pt x="26202" y="59318"/>
                    <a:pt x="26118" y="59325"/>
                    <a:pt x="25997" y="59325"/>
                  </a:cubicBezTo>
                  <a:cubicBezTo>
                    <a:pt x="25875" y="59325"/>
                    <a:pt x="25715" y="59318"/>
                    <a:pt x="25472" y="59302"/>
                  </a:cubicBezTo>
                  <a:cubicBezTo>
                    <a:pt x="25062" y="59272"/>
                    <a:pt x="24857" y="59257"/>
                    <a:pt x="24754" y="59257"/>
                  </a:cubicBezTo>
                  <a:cubicBezTo>
                    <a:pt x="24652" y="59257"/>
                    <a:pt x="24652" y="59272"/>
                    <a:pt x="24652" y="59302"/>
                  </a:cubicBezTo>
                  <a:cubicBezTo>
                    <a:pt x="24652" y="59320"/>
                    <a:pt x="24652" y="59338"/>
                    <a:pt x="24622" y="59338"/>
                  </a:cubicBezTo>
                  <a:cubicBezTo>
                    <a:pt x="24601" y="59338"/>
                    <a:pt x="24564" y="59328"/>
                    <a:pt x="24500" y="59302"/>
                  </a:cubicBezTo>
                  <a:cubicBezTo>
                    <a:pt x="24446" y="59294"/>
                    <a:pt x="24395" y="59290"/>
                    <a:pt x="24342" y="59290"/>
                  </a:cubicBezTo>
                  <a:cubicBezTo>
                    <a:pt x="24213" y="59290"/>
                    <a:pt x="24067" y="59311"/>
                    <a:pt x="23831" y="59333"/>
                  </a:cubicBezTo>
                  <a:cubicBezTo>
                    <a:pt x="23679" y="59363"/>
                    <a:pt x="23679" y="59454"/>
                    <a:pt x="23679" y="59485"/>
                  </a:cubicBezTo>
                  <a:cubicBezTo>
                    <a:pt x="23661" y="59520"/>
                    <a:pt x="23654" y="59535"/>
                    <a:pt x="23590" y="59535"/>
                  </a:cubicBezTo>
                  <a:cubicBezTo>
                    <a:pt x="23544" y="59535"/>
                    <a:pt x="23471" y="59528"/>
                    <a:pt x="23345" y="59515"/>
                  </a:cubicBezTo>
                  <a:cubicBezTo>
                    <a:pt x="23162" y="59515"/>
                    <a:pt x="23010" y="59485"/>
                    <a:pt x="23010" y="59454"/>
                  </a:cubicBezTo>
                  <a:cubicBezTo>
                    <a:pt x="23010" y="59424"/>
                    <a:pt x="23193" y="59424"/>
                    <a:pt x="23193" y="59424"/>
                  </a:cubicBezTo>
                  <a:lnTo>
                    <a:pt x="23345" y="59424"/>
                  </a:lnTo>
                  <a:cubicBezTo>
                    <a:pt x="23345" y="59363"/>
                    <a:pt x="23345" y="59333"/>
                    <a:pt x="23010" y="59333"/>
                  </a:cubicBezTo>
                  <a:cubicBezTo>
                    <a:pt x="22934" y="59318"/>
                    <a:pt x="22858" y="59310"/>
                    <a:pt x="22801" y="59310"/>
                  </a:cubicBezTo>
                  <a:cubicBezTo>
                    <a:pt x="22744" y="59310"/>
                    <a:pt x="22706" y="59318"/>
                    <a:pt x="22706" y="59333"/>
                  </a:cubicBezTo>
                  <a:cubicBezTo>
                    <a:pt x="22524" y="59302"/>
                    <a:pt x="22220" y="59302"/>
                    <a:pt x="21886" y="59302"/>
                  </a:cubicBezTo>
                  <a:cubicBezTo>
                    <a:pt x="21551" y="59302"/>
                    <a:pt x="21065" y="59302"/>
                    <a:pt x="20913" y="59272"/>
                  </a:cubicBezTo>
                  <a:cubicBezTo>
                    <a:pt x="20579" y="59272"/>
                    <a:pt x="20427" y="59272"/>
                    <a:pt x="20427" y="59302"/>
                  </a:cubicBezTo>
                  <a:cubicBezTo>
                    <a:pt x="20407" y="59360"/>
                    <a:pt x="20339" y="59381"/>
                    <a:pt x="20292" y="59381"/>
                  </a:cubicBezTo>
                  <a:cubicBezTo>
                    <a:pt x="20265" y="59381"/>
                    <a:pt x="20244" y="59374"/>
                    <a:pt x="20244" y="59363"/>
                  </a:cubicBezTo>
                  <a:cubicBezTo>
                    <a:pt x="20156" y="59310"/>
                    <a:pt x="19400" y="59278"/>
                    <a:pt x="18753" y="59278"/>
                  </a:cubicBezTo>
                  <a:cubicBezTo>
                    <a:pt x="18287" y="59278"/>
                    <a:pt x="17876" y="59295"/>
                    <a:pt x="17813" y="59333"/>
                  </a:cubicBezTo>
                  <a:lnTo>
                    <a:pt x="17478" y="59333"/>
                  </a:lnTo>
                  <a:cubicBezTo>
                    <a:pt x="17311" y="59318"/>
                    <a:pt x="16984" y="59310"/>
                    <a:pt x="16680" y="59310"/>
                  </a:cubicBezTo>
                  <a:cubicBezTo>
                    <a:pt x="16376" y="59310"/>
                    <a:pt x="16095" y="59318"/>
                    <a:pt x="16019" y="59333"/>
                  </a:cubicBezTo>
                  <a:lnTo>
                    <a:pt x="15533" y="59333"/>
                  </a:lnTo>
                  <a:cubicBezTo>
                    <a:pt x="15366" y="59318"/>
                    <a:pt x="15244" y="59310"/>
                    <a:pt x="15142" y="59310"/>
                  </a:cubicBezTo>
                  <a:cubicBezTo>
                    <a:pt x="15039" y="59310"/>
                    <a:pt x="14955" y="59318"/>
                    <a:pt x="14864" y="59333"/>
                  </a:cubicBezTo>
                  <a:cubicBezTo>
                    <a:pt x="14753" y="59377"/>
                    <a:pt x="14723" y="59406"/>
                    <a:pt x="14715" y="59406"/>
                  </a:cubicBezTo>
                  <a:cubicBezTo>
                    <a:pt x="14712" y="59406"/>
                    <a:pt x="14712" y="59402"/>
                    <a:pt x="14712" y="59394"/>
                  </a:cubicBezTo>
                  <a:cubicBezTo>
                    <a:pt x="14712" y="59363"/>
                    <a:pt x="14629" y="59356"/>
                    <a:pt x="14465" y="59356"/>
                  </a:cubicBezTo>
                  <a:cubicBezTo>
                    <a:pt x="14302" y="59356"/>
                    <a:pt x="14059" y="59363"/>
                    <a:pt x="13740" y="59363"/>
                  </a:cubicBezTo>
                  <a:cubicBezTo>
                    <a:pt x="13010" y="59394"/>
                    <a:pt x="13010" y="59424"/>
                    <a:pt x="13192" y="59424"/>
                  </a:cubicBezTo>
                  <a:cubicBezTo>
                    <a:pt x="12783" y="59495"/>
                    <a:pt x="12613" y="59525"/>
                    <a:pt x="12543" y="59525"/>
                  </a:cubicBezTo>
                  <a:cubicBezTo>
                    <a:pt x="12493" y="59525"/>
                    <a:pt x="12493" y="59510"/>
                    <a:pt x="12493" y="59485"/>
                  </a:cubicBezTo>
                  <a:cubicBezTo>
                    <a:pt x="12552" y="59456"/>
                    <a:pt x="12554" y="59442"/>
                    <a:pt x="12525" y="59442"/>
                  </a:cubicBezTo>
                  <a:cubicBezTo>
                    <a:pt x="12464" y="59442"/>
                    <a:pt x="12262" y="59503"/>
                    <a:pt x="12159" y="59606"/>
                  </a:cubicBezTo>
                  <a:cubicBezTo>
                    <a:pt x="12023" y="59715"/>
                    <a:pt x="11766" y="59824"/>
                    <a:pt x="11691" y="59824"/>
                  </a:cubicBezTo>
                  <a:cubicBezTo>
                    <a:pt x="11682" y="59824"/>
                    <a:pt x="11676" y="59822"/>
                    <a:pt x="11673" y="59819"/>
                  </a:cubicBezTo>
                  <a:cubicBezTo>
                    <a:pt x="11673" y="59789"/>
                    <a:pt x="11825" y="59728"/>
                    <a:pt x="12007" y="59667"/>
                  </a:cubicBezTo>
                  <a:cubicBezTo>
                    <a:pt x="12007" y="59667"/>
                    <a:pt x="11977" y="59637"/>
                    <a:pt x="11977" y="59606"/>
                  </a:cubicBezTo>
                  <a:cubicBezTo>
                    <a:pt x="11794" y="59667"/>
                    <a:pt x="11794" y="59667"/>
                    <a:pt x="11642" y="59758"/>
                  </a:cubicBezTo>
                  <a:cubicBezTo>
                    <a:pt x="11642" y="59758"/>
                    <a:pt x="11490" y="59819"/>
                    <a:pt x="11338" y="59941"/>
                  </a:cubicBezTo>
                  <a:cubicBezTo>
                    <a:pt x="11224" y="60009"/>
                    <a:pt x="11213" y="60043"/>
                    <a:pt x="11291" y="60043"/>
                  </a:cubicBezTo>
                  <a:cubicBezTo>
                    <a:pt x="11317" y="60043"/>
                    <a:pt x="11354" y="60040"/>
                    <a:pt x="11399" y="60032"/>
                  </a:cubicBezTo>
                  <a:cubicBezTo>
                    <a:pt x="11426" y="60027"/>
                    <a:pt x="11443" y="60024"/>
                    <a:pt x="11453" y="60024"/>
                  </a:cubicBezTo>
                  <a:cubicBezTo>
                    <a:pt x="11497" y="60024"/>
                    <a:pt x="11372" y="60078"/>
                    <a:pt x="11247" y="60154"/>
                  </a:cubicBezTo>
                  <a:cubicBezTo>
                    <a:pt x="11101" y="60207"/>
                    <a:pt x="11018" y="60231"/>
                    <a:pt x="10982" y="60231"/>
                  </a:cubicBezTo>
                  <a:cubicBezTo>
                    <a:pt x="10936" y="60231"/>
                    <a:pt x="10966" y="60191"/>
                    <a:pt x="11034" y="60123"/>
                  </a:cubicBezTo>
                  <a:cubicBezTo>
                    <a:pt x="11186" y="60032"/>
                    <a:pt x="11186" y="60002"/>
                    <a:pt x="11156" y="59971"/>
                  </a:cubicBezTo>
                  <a:cubicBezTo>
                    <a:pt x="11155" y="59970"/>
                    <a:pt x="11154" y="59970"/>
                    <a:pt x="11151" y="59970"/>
                  </a:cubicBezTo>
                  <a:cubicBezTo>
                    <a:pt x="11084" y="59970"/>
                    <a:pt x="10424" y="60432"/>
                    <a:pt x="10335" y="60579"/>
                  </a:cubicBezTo>
                  <a:lnTo>
                    <a:pt x="10305" y="60549"/>
                  </a:lnTo>
                  <a:cubicBezTo>
                    <a:pt x="10305" y="60547"/>
                    <a:pt x="10304" y="60546"/>
                    <a:pt x="10301" y="60546"/>
                  </a:cubicBezTo>
                  <a:cubicBezTo>
                    <a:pt x="10266" y="60546"/>
                    <a:pt x="9983" y="60743"/>
                    <a:pt x="9727" y="60913"/>
                  </a:cubicBezTo>
                  <a:cubicBezTo>
                    <a:pt x="9454" y="61096"/>
                    <a:pt x="9332" y="61217"/>
                    <a:pt x="9363" y="61248"/>
                  </a:cubicBezTo>
                  <a:cubicBezTo>
                    <a:pt x="9393" y="61278"/>
                    <a:pt x="9393" y="61309"/>
                    <a:pt x="9271" y="61400"/>
                  </a:cubicBezTo>
                  <a:cubicBezTo>
                    <a:pt x="9332" y="61354"/>
                    <a:pt x="9370" y="61339"/>
                    <a:pt x="9397" y="61339"/>
                  </a:cubicBezTo>
                  <a:cubicBezTo>
                    <a:pt x="9423" y="61339"/>
                    <a:pt x="9439" y="61354"/>
                    <a:pt x="9454" y="61369"/>
                  </a:cubicBezTo>
                  <a:cubicBezTo>
                    <a:pt x="9454" y="61369"/>
                    <a:pt x="9180" y="61552"/>
                    <a:pt x="9028" y="61613"/>
                  </a:cubicBezTo>
                  <a:cubicBezTo>
                    <a:pt x="8724" y="61795"/>
                    <a:pt x="8451" y="61977"/>
                    <a:pt x="7964" y="62433"/>
                  </a:cubicBezTo>
                  <a:cubicBezTo>
                    <a:pt x="7721" y="62676"/>
                    <a:pt x="7387" y="63041"/>
                    <a:pt x="7235" y="63163"/>
                  </a:cubicBezTo>
                  <a:cubicBezTo>
                    <a:pt x="7022" y="63406"/>
                    <a:pt x="6931" y="63527"/>
                    <a:pt x="6931" y="63558"/>
                  </a:cubicBezTo>
                  <a:lnTo>
                    <a:pt x="6718" y="63801"/>
                  </a:lnTo>
                  <a:cubicBezTo>
                    <a:pt x="6597" y="63923"/>
                    <a:pt x="6384" y="64196"/>
                    <a:pt x="6414" y="64196"/>
                  </a:cubicBezTo>
                  <a:cubicBezTo>
                    <a:pt x="6353" y="64379"/>
                    <a:pt x="6232" y="64470"/>
                    <a:pt x="6110" y="64622"/>
                  </a:cubicBezTo>
                  <a:cubicBezTo>
                    <a:pt x="5989" y="64743"/>
                    <a:pt x="5928" y="64804"/>
                    <a:pt x="5928" y="64804"/>
                  </a:cubicBezTo>
                  <a:cubicBezTo>
                    <a:pt x="5928" y="64817"/>
                    <a:pt x="5933" y="64824"/>
                    <a:pt x="5946" y="64824"/>
                  </a:cubicBezTo>
                  <a:cubicBezTo>
                    <a:pt x="5963" y="64824"/>
                    <a:pt x="5996" y="64809"/>
                    <a:pt x="6049" y="64774"/>
                  </a:cubicBezTo>
                  <a:cubicBezTo>
                    <a:pt x="6051" y="64775"/>
                    <a:pt x="6053" y="64776"/>
                    <a:pt x="6056" y="64776"/>
                  </a:cubicBezTo>
                  <a:cubicBezTo>
                    <a:pt x="6102" y="64776"/>
                    <a:pt x="6299" y="64524"/>
                    <a:pt x="6414" y="64409"/>
                  </a:cubicBezTo>
                  <a:cubicBezTo>
                    <a:pt x="6505" y="64287"/>
                    <a:pt x="6597" y="64135"/>
                    <a:pt x="6718" y="64014"/>
                  </a:cubicBezTo>
                  <a:lnTo>
                    <a:pt x="6718" y="64014"/>
                  </a:lnTo>
                  <a:cubicBezTo>
                    <a:pt x="6627" y="64166"/>
                    <a:pt x="6536" y="64287"/>
                    <a:pt x="6445" y="64439"/>
                  </a:cubicBezTo>
                  <a:cubicBezTo>
                    <a:pt x="6323" y="64561"/>
                    <a:pt x="6171" y="64865"/>
                    <a:pt x="6201" y="64895"/>
                  </a:cubicBezTo>
                  <a:cubicBezTo>
                    <a:pt x="6201" y="64895"/>
                    <a:pt x="6232" y="64926"/>
                    <a:pt x="6141" y="65047"/>
                  </a:cubicBezTo>
                  <a:cubicBezTo>
                    <a:pt x="6141" y="65047"/>
                    <a:pt x="6110" y="65017"/>
                    <a:pt x="6080" y="64986"/>
                  </a:cubicBezTo>
                  <a:cubicBezTo>
                    <a:pt x="6141" y="64865"/>
                    <a:pt x="6110" y="64834"/>
                    <a:pt x="6080" y="64804"/>
                  </a:cubicBezTo>
                  <a:cubicBezTo>
                    <a:pt x="5958" y="64895"/>
                    <a:pt x="5654" y="65199"/>
                    <a:pt x="5715" y="65260"/>
                  </a:cubicBezTo>
                  <a:cubicBezTo>
                    <a:pt x="5594" y="65351"/>
                    <a:pt x="5594" y="65382"/>
                    <a:pt x="5472" y="65442"/>
                  </a:cubicBezTo>
                  <a:cubicBezTo>
                    <a:pt x="5468" y="65438"/>
                    <a:pt x="5463" y="65437"/>
                    <a:pt x="5457" y="65437"/>
                  </a:cubicBezTo>
                  <a:cubicBezTo>
                    <a:pt x="5419" y="65437"/>
                    <a:pt x="5343" y="65523"/>
                    <a:pt x="5290" y="65655"/>
                  </a:cubicBezTo>
                  <a:cubicBezTo>
                    <a:pt x="5229" y="65807"/>
                    <a:pt x="5077" y="65898"/>
                    <a:pt x="4925" y="65898"/>
                  </a:cubicBezTo>
                  <a:cubicBezTo>
                    <a:pt x="4803" y="65959"/>
                    <a:pt x="4590" y="66020"/>
                    <a:pt x="4438" y="66081"/>
                  </a:cubicBezTo>
                  <a:cubicBezTo>
                    <a:pt x="4287" y="66141"/>
                    <a:pt x="4135" y="66172"/>
                    <a:pt x="4165" y="66202"/>
                  </a:cubicBezTo>
                  <a:cubicBezTo>
                    <a:pt x="4165" y="66252"/>
                    <a:pt x="3881" y="66302"/>
                    <a:pt x="3694" y="66302"/>
                  </a:cubicBezTo>
                  <a:cubicBezTo>
                    <a:pt x="3652" y="66302"/>
                    <a:pt x="3615" y="66299"/>
                    <a:pt x="3587" y="66293"/>
                  </a:cubicBezTo>
                  <a:cubicBezTo>
                    <a:pt x="3498" y="66258"/>
                    <a:pt x="3420" y="66243"/>
                    <a:pt x="3339" y="66243"/>
                  </a:cubicBezTo>
                  <a:cubicBezTo>
                    <a:pt x="3283" y="66243"/>
                    <a:pt x="3225" y="66250"/>
                    <a:pt x="3162" y="66263"/>
                  </a:cubicBezTo>
                  <a:cubicBezTo>
                    <a:pt x="3192" y="66233"/>
                    <a:pt x="3071" y="66141"/>
                    <a:pt x="2919" y="66141"/>
                  </a:cubicBezTo>
                  <a:cubicBezTo>
                    <a:pt x="2919" y="66141"/>
                    <a:pt x="2797" y="66141"/>
                    <a:pt x="2919" y="66202"/>
                  </a:cubicBezTo>
                  <a:cubicBezTo>
                    <a:pt x="2919" y="66202"/>
                    <a:pt x="2767" y="66202"/>
                    <a:pt x="2615" y="66172"/>
                  </a:cubicBezTo>
                  <a:lnTo>
                    <a:pt x="2615" y="66172"/>
                  </a:lnTo>
                  <a:cubicBezTo>
                    <a:pt x="2736" y="66233"/>
                    <a:pt x="2736" y="66263"/>
                    <a:pt x="2706" y="66293"/>
                  </a:cubicBezTo>
                  <a:cubicBezTo>
                    <a:pt x="2706" y="66299"/>
                    <a:pt x="2702" y="66301"/>
                    <a:pt x="2695" y="66301"/>
                  </a:cubicBezTo>
                  <a:cubicBezTo>
                    <a:pt x="2661" y="66301"/>
                    <a:pt x="2552" y="66247"/>
                    <a:pt x="2402" y="66172"/>
                  </a:cubicBezTo>
                  <a:cubicBezTo>
                    <a:pt x="2341" y="66111"/>
                    <a:pt x="2250" y="66050"/>
                    <a:pt x="2189" y="65989"/>
                  </a:cubicBezTo>
                  <a:cubicBezTo>
                    <a:pt x="2098" y="65929"/>
                    <a:pt x="2037" y="65837"/>
                    <a:pt x="2007" y="65777"/>
                  </a:cubicBezTo>
                  <a:lnTo>
                    <a:pt x="1824" y="65534"/>
                  </a:lnTo>
                  <a:cubicBezTo>
                    <a:pt x="1794" y="65564"/>
                    <a:pt x="1794" y="65594"/>
                    <a:pt x="1794" y="65594"/>
                  </a:cubicBezTo>
                  <a:cubicBezTo>
                    <a:pt x="1672" y="65503"/>
                    <a:pt x="1581" y="65382"/>
                    <a:pt x="1612" y="65351"/>
                  </a:cubicBezTo>
                  <a:cubicBezTo>
                    <a:pt x="1642" y="65321"/>
                    <a:pt x="1642" y="65351"/>
                    <a:pt x="1551" y="65230"/>
                  </a:cubicBezTo>
                  <a:cubicBezTo>
                    <a:pt x="1551" y="65230"/>
                    <a:pt x="1479" y="65134"/>
                    <a:pt x="1441" y="65134"/>
                  </a:cubicBezTo>
                  <a:cubicBezTo>
                    <a:pt x="1437" y="65134"/>
                    <a:pt x="1433" y="65135"/>
                    <a:pt x="1429" y="65138"/>
                  </a:cubicBezTo>
                  <a:cubicBezTo>
                    <a:pt x="1409" y="65149"/>
                    <a:pt x="1396" y="65155"/>
                    <a:pt x="1384" y="65155"/>
                  </a:cubicBezTo>
                  <a:cubicBezTo>
                    <a:pt x="1362" y="65155"/>
                    <a:pt x="1348" y="65128"/>
                    <a:pt x="1308" y="65047"/>
                  </a:cubicBezTo>
                  <a:cubicBezTo>
                    <a:pt x="1277" y="64895"/>
                    <a:pt x="1217" y="64743"/>
                    <a:pt x="1065" y="64652"/>
                  </a:cubicBezTo>
                  <a:cubicBezTo>
                    <a:pt x="1042" y="64674"/>
                    <a:pt x="1028" y="64688"/>
                    <a:pt x="1019" y="64688"/>
                  </a:cubicBezTo>
                  <a:cubicBezTo>
                    <a:pt x="1004" y="64688"/>
                    <a:pt x="1004" y="64646"/>
                    <a:pt x="1004" y="64530"/>
                  </a:cubicBezTo>
                  <a:cubicBezTo>
                    <a:pt x="1034" y="64530"/>
                    <a:pt x="1004" y="64379"/>
                    <a:pt x="943" y="64227"/>
                  </a:cubicBezTo>
                  <a:lnTo>
                    <a:pt x="913" y="64257"/>
                  </a:lnTo>
                  <a:cubicBezTo>
                    <a:pt x="907" y="64260"/>
                    <a:pt x="902" y="64261"/>
                    <a:pt x="897" y="64261"/>
                  </a:cubicBezTo>
                  <a:cubicBezTo>
                    <a:pt x="847" y="64261"/>
                    <a:pt x="819" y="64122"/>
                    <a:pt x="791" y="63983"/>
                  </a:cubicBezTo>
                  <a:cubicBezTo>
                    <a:pt x="821" y="63983"/>
                    <a:pt x="821" y="63923"/>
                    <a:pt x="791" y="63862"/>
                  </a:cubicBezTo>
                  <a:cubicBezTo>
                    <a:pt x="761" y="63801"/>
                    <a:pt x="730" y="63679"/>
                    <a:pt x="700" y="63558"/>
                  </a:cubicBezTo>
                  <a:cubicBezTo>
                    <a:pt x="639" y="63254"/>
                    <a:pt x="639" y="63102"/>
                    <a:pt x="669" y="63102"/>
                  </a:cubicBezTo>
                  <a:cubicBezTo>
                    <a:pt x="761" y="63102"/>
                    <a:pt x="730" y="63102"/>
                    <a:pt x="669" y="62950"/>
                  </a:cubicBezTo>
                  <a:cubicBezTo>
                    <a:pt x="639" y="62828"/>
                    <a:pt x="639" y="62798"/>
                    <a:pt x="700" y="62524"/>
                  </a:cubicBezTo>
                  <a:cubicBezTo>
                    <a:pt x="761" y="62403"/>
                    <a:pt x="761" y="62403"/>
                    <a:pt x="730" y="62251"/>
                  </a:cubicBezTo>
                  <a:cubicBezTo>
                    <a:pt x="711" y="62241"/>
                    <a:pt x="696" y="62235"/>
                    <a:pt x="682" y="62235"/>
                  </a:cubicBezTo>
                  <a:cubicBezTo>
                    <a:pt x="651" y="62235"/>
                    <a:pt x="630" y="62267"/>
                    <a:pt x="609" y="62372"/>
                  </a:cubicBezTo>
                  <a:cubicBezTo>
                    <a:pt x="588" y="62477"/>
                    <a:pt x="581" y="62510"/>
                    <a:pt x="569" y="62510"/>
                  </a:cubicBezTo>
                  <a:cubicBezTo>
                    <a:pt x="564" y="62510"/>
                    <a:pt x="557" y="62503"/>
                    <a:pt x="548" y="62494"/>
                  </a:cubicBezTo>
                  <a:lnTo>
                    <a:pt x="609" y="62220"/>
                  </a:lnTo>
                  <a:cubicBezTo>
                    <a:pt x="639" y="62129"/>
                    <a:pt x="639" y="62068"/>
                    <a:pt x="669" y="61977"/>
                  </a:cubicBezTo>
                  <a:cubicBezTo>
                    <a:pt x="669" y="61916"/>
                    <a:pt x="700" y="61886"/>
                    <a:pt x="700" y="61825"/>
                  </a:cubicBezTo>
                  <a:cubicBezTo>
                    <a:pt x="730" y="61764"/>
                    <a:pt x="730" y="61704"/>
                    <a:pt x="761" y="61613"/>
                  </a:cubicBezTo>
                  <a:cubicBezTo>
                    <a:pt x="808" y="61453"/>
                    <a:pt x="814" y="61369"/>
                    <a:pt x="796" y="61369"/>
                  </a:cubicBezTo>
                  <a:cubicBezTo>
                    <a:pt x="780" y="61369"/>
                    <a:pt x="743" y="61438"/>
                    <a:pt x="700" y="61582"/>
                  </a:cubicBezTo>
                  <a:lnTo>
                    <a:pt x="578" y="61704"/>
                  </a:lnTo>
                  <a:cubicBezTo>
                    <a:pt x="571" y="61699"/>
                    <a:pt x="563" y="61696"/>
                    <a:pt x="556" y="61696"/>
                  </a:cubicBezTo>
                  <a:cubicBezTo>
                    <a:pt x="473" y="61696"/>
                    <a:pt x="403" y="61980"/>
                    <a:pt x="487" y="62008"/>
                  </a:cubicBezTo>
                  <a:cubicBezTo>
                    <a:pt x="609" y="62038"/>
                    <a:pt x="609" y="62038"/>
                    <a:pt x="487" y="62160"/>
                  </a:cubicBezTo>
                  <a:cubicBezTo>
                    <a:pt x="480" y="62157"/>
                    <a:pt x="474" y="62156"/>
                    <a:pt x="468" y="62156"/>
                  </a:cubicBezTo>
                  <a:cubicBezTo>
                    <a:pt x="396" y="62156"/>
                    <a:pt x="394" y="62323"/>
                    <a:pt x="365" y="62464"/>
                  </a:cubicBezTo>
                  <a:cubicBezTo>
                    <a:pt x="335" y="62616"/>
                    <a:pt x="335" y="62616"/>
                    <a:pt x="305" y="62616"/>
                  </a:cubicBezTo>
                  <a:cubicBezTo>
                    <a:pt x="274" y="62616"/>
                    <a:pt x="244" y="62768"/>
                    <a:pt x="213" y="62920"/>
                  </a:cubicBezTo>
                  <a:cubicBezTo>
                    <a:pt x="213" y="63102"/>
                    <a:pt x="213" y="63102"/>
                    <a:pt x="274" y="63102"/>
                  </a:cubicBezTo>
                  <a:cubicBezTo>
                    <a:pt x="274" y="63065"/>
                    <a:pt x="276" y="63049"/>
                    <a:pt x="277" y="63049"/>
                  </a:cubicBezTo>
                  <a:lnTo>
                    <a:pt x="277" y="63049"/>
                  </a:lnTo>
                  <a:cubicBezTo>
                    <a:pt x="283" y="63049"/>
                    <a:pt x="292" y="63285"/>
                    <a:pt x="244" y="63406"/>
                  </a:cubicBezTo>
                  <a:cubicBezTo>
                    <a:pt x="244" y="63535"/>
                    <a:pt x="244" y="63573"/>
                    <a:pt x="266" y="63573"/>
                  </a:cubicBezTo>
                  <a:cubicBezTo>
                    <a:pt x="275" y="63573"/>
                    <a:pt x="287" y="63567"/>
                    <a:pt x="305" y="63558"/>
                  </a:cubicBezTo>
                  <a:cubicBezTo>
                    <a:pt x="396" y="63558"/>
                    <a:pt x="426" y="63862"/>
                    <a:pt x="426" y="64044"/>
                  </a:cubicBezTo>
                  <a:cubicBezTo>
                    <a:pt x="426" y="64044"/>
                    <a:pt x="487" y="64196"/>
                    <a:pt x="517" y="64348"/>
                  </a:cubicBezTo>
                  <a:cubicBezTo>
                    <a:pt x="559" y="64453"/>
                    <a:pt x="587" y="64486"/>
                    <a:pt x="620" y="64486"/>
                  </a:cubicBezTo>
                  <a:cubicBezTo>
                    <a:pt x="635" y="64486"/>
                    <a:pt x="651" y="64479"/>
                    <a:pt x="669" y="64470"/>
                  </a:cubicBezTo>
                  <a:cubicBezTo>
                    <a:pt x="688" y="64460"/>
                    <a:pt x="701" y="64454"/>
                    <a:pt x="711" y="64454"/>
                  </a:cubicBezTo>
                  <a:cubicBezTo>
                    <a:pt x="733" y="64454"/>
                    <a:pt x="740" y="64486"/>
                    <a:pt x="761" y="64591"/>
                  </a:cubicBezTo>
                  <a:cubicBezTo>
                    <a:pt x="791" y="64774"/>
                    <a:pt x="761" y="64774"/>
                    <a:pt x="761" y="64774"/>
                  </a:cubicBezTo>
                  <a:cubicBezTo>
                    <a:pt x="730" y="64804"/>
                    <a:pt x="791" y="64926"/>
                    <a:pt x="882" y="65078"/>
                  </a:cubicBezTo>
                  <a:cubicBezTo>
                    <a:pt x="968" y="65220"/>
                    <a:pt x="1159" y="65442"/>
                    <a:pt x="1184" y="65445"/>
                  </a:cubicBezTo>
                  <a:lnTo>
                    <a:pt x="1184" y="65445"/>
                  </a:lnTo>
                  <a:lnTo>
                    <a:pt x="1156" y="65473"/>
                  </a:lnTo>
                  <a:cubicBezTo>
                    <a:pt x="1249" y="65566"/>
                    <a:pt x="1253" y="65605"/>
                    <a:pt x="1263" y="65605"/>
                  </a:cubicBezTo>
                  <a:cubicBezTo>
                    <a:pt x="1266" y="65605"/>
                    <a:pt x="1270" y="65602"/>
                    <a:pt x="1277" y="65594"/>
                  </a:cubicBezTo>
                  <a:lnTo>
                    <a:pt x="1369" y="65686"/>
                  </a:lnTo>
                  <a:cubicBezTo>
                    <a:pt x="1399" y="65746"/>
                    <a:pt x="1490" y="65837"/>
                    <a:pt x="1612" y="65959"/>
                  </a:cubicBezTo>
                  <a:cubicBezTo>
                    <a:pt x="1745" y="66111"/>
                    <a:pt x="1986" y="66240"/>
                    <a:pt x="2050" y="66240"/>
                  </a:cubicBezTo>
                  <a:cubicBezTo>
                    <a:pt x="2088" y="66240"/>
                    <a:pt x="2063" y="66194"/>
                    <a:pt x="1916" y="66081"/>
                  </a:cubicBezTo>
                  <a:cubicBezTo>
                    <a:pt x="1888" y="66053"/>
                    <a:pt x="1867" y="66032"/>
                    <a:pt x="1855" y="66020"/>
                  </a:cubicBezTo>
                  <a:lnTo>
                    <a:pt x="1855" y="66020"/>
                  </a:lnTo>
                  <a:cubicBezTo>
                    <a:pt x="1855" y="66020"/>
                    <a:pt x="1916" y="66081"/>
                    <a:pt x="2068" y="66141"/>
                  </a:cubicBezTo>
                  <a:cubicBezTo>
                    <a:pt x="2141" y="66196"/>
                    <a:pt x="2181" y="66207"/>
                    <a:pt x="2201" y="66207"/>
                  </a:cubicBezTo>
                  <a:cubicBezTo>
                    <a:pt x="2215" y="66207"/>
                    <a:pt x="2220" y="66202"/>
                    <a:pt x="2220" y="66202"/>
                  </a:cubicBezTo>
                  <a:cubicBezTo>
                    <a:pt x="2220" y="66197"/>
                    <a:pt x="2225" y="66194"/>
                    <a:pt x="2234" y="66194"/>
                  </a:cubicBezTo>
                  <a:cubicBezTo>
                    <a:pt x="2275" y="66194"/>
                    <a:pt x="2399" y="66244"/>
                    <a:pt x="2524" y="66293"/>
                  </a:cubicBezTo>
                  <a:lnTo>
                    <a:pt x="2493" y="66354"/>
                  </a:lnTo>
                  <a:cubicBezTo>
                    <a:pt x="2317" y="66379"/>
                    <a:pt x="2494" y="66529"/>
                    <a:pt x="2664" y="66529"/>
                  </a:cubicBezTo>
                  <a:cubicBezTo>
                    <a:pt x="2699" y="66529"/>
                    <a:pt x="2735" y="66522"/>
                    <a:pt x="2767" y="66506"/>
                  </a:cubicBezTo>
                  <a:lnTo>
                    <a:pt x="2767" y="66537"/>
                  </a:lnTo>
                  <a:cubicBezTo>
                    <a:pt x="2767" y="66567"/>
                    <a:pt x="2797" y="66567"/>
                    <a:pt x="2858" y="66597"/>
                  </a:cubicBezTo>
                  <a:cubicBezTo>
                    <a:pt x="2922" y="66619"/>
                    <a:pt x="3002" y="66640"/>
                    <a:pt x="3097" y="66640"/>
                  </a:cubicBezTo>
                  <a:cubicBezTo>
                    <a:pt x="3136" y="66640"/>
                    <a:pt x="3178" y="66637"/>
                    <a:pt x="3223" y="66628"/>
                  </a:cubicBezTo>
                  <a:cubicBezTo>
                    <a:pt x="3256" y="66633"/>
                    <a:pt x="3289" y="66636"/>
                    <a:pt x="3319" y="66636"/>
                  </a:cubicBezTo>
                  <a:cubicBezTo>
                    <a:pt x="3456" y="66636"/>
                    <a:pt x="3557" y="66586"/>
                    <a:pt x="3557" y="66537"/>
                  </a:cubicBezTo>
                  <a:cubicBezTo>
                    <a:pt x="3557" y="66506"/>
                    <a:pt x="3709" y="66506"/>
                    <a:pt x="3709" y="66506"/>
                  </a:cubicBezTo>
                  <a:cubicBezTo>
                    <a:pt x="3861" y="66506"/>
                    <a:pt x="3861" y="66506"/>
                    <a:pt x="3861" y="66537"/>
                  </a:cubicBezTo>
                  <a:cubicBezTo>
                    <a:pt x="3861" y="66557"/>
                    <a:pt x="3898" y="66567"/>
                    <a:pt x="3952" y="66567"/>
                  </a:cubicBezTo>
                  <a:cubicBezTo>
                    <a:pt x="4060" y="66567"/>
                    <a:pt x="4236" y="66526"/>
                    <a:pt x="4317" y="66445"/>
                  </a:cubicBezTo>
                  <a:lnTo>
                    <a:pt x="4347" y="66476"/>
                  </a:lnTo>
                  <a:cubicBezTo>
                    <a:pt x="4347" y="66491"/>
                    <a:pt x="4355" y="66499"/>
                    <a:pt x="4382" y="66499"/>
                  </a:cubicBezTo>
                  <a:cubicBezTo>
                    <a:pt x="4408" y="66499"/>
                    <a:pt x="4454" y="66491"/>
                    <a:pt x="4530" y="66476"/>
                  </a:cubicBezTo>
                  <a:cubicBezTo>
                    <a:pt x="4651" y="66415"/>
                    <a:pt x="4894" y="66354"/>
                    <a:pt x="5229" y="66111"/>
                  </a:cubicBezTo>
                  <a:cubicBezTo>
                    <a:pt x="5728" y="65759"/>
                    <a:pt x="6029" y="65350"/>
                    <a:pt x="6076" y="65350"/>
                  </a:cubicBezTo>
                  <a:cubicBezTo>
                    <a:pt x="6077" y="65350"/>
                    <a:pt x="6079" y="65350"/>
                    <a:pt x="6080" y="65351"/>
                  </a:cubicBezTo>
                  <a:cubicBezTo>
                    <a:pt x="6081" y="65352"/>
                    <a:pt x="6082" y="65352"/>
                    <a:pt x="6083" y="65352"/>
                  </a:cubicBezTo>
                  <a:cubicBezTo>
                    <a:pt x="6126" y="65352"/>
                    <a:pt x="6418" y="64796"/>
                    <a:pt x="6566" y="64500"/>
                  </a:cubicBezTo>
                  <a:cubicBezTo>
                    <a:pt x="6566" y="64503"/>
                    <a:pt x="6567" y="64504"/>
                    <a:pt x="6569" y="64504"/>
                  </a:cubicBezTo>
                  <a:cubicBezTo>
                    <a:pt x="6587" y="64504"/>
                    <a:pt x="6703" y="64358"/>
                    <a:pt x="6870" y="64135"/>
                  </a:cubicBezTo>
                  <a:cubicBezTo>
                    <a:pt x="7108" y="63826"/>
                    <a:pt x="7178" y="63759"/>
                    <a:pt x="7198" y="63759"/>
                  </a:cubicBezTo>
                  <a:cubicBezTo>
                    <a:pt x="7203" y="63759"/>
                    <a:pt x="7205" y="63764"/>
                    <a:pt x="7205" y="63771"/>
                  </a:cubicBezTo>
                  <a:cubicBezTo>
                    <a:pt x="7191" y="63850"/>
                    <a:pt x="7184" y="63895"/>
                    <a:pt x="7192" y="63895"/>
                  </a:cubicBezTo>
                  <a:cubicBezTo>
                    <a:pt x="7203" y="63895"/>
                    <a:pt x="7240" y="63820"/>
                    <a:pt x="7326" y="63649"/>
                  </a:cubicBezTo>
                  <a:cubicBezTo>
                    <a:pt x="7382" y="63482"/>
                    <a:pt x="7669" y="63186"/>
                    <a:pt x="7762" y="63186"/>
                  </a:cubicBezTo>
                  <a:cubicBezTo>
                    <a:pt x="7770" y="63186"/>
                    <a:pt x="7777" y="63188"/>
                    <a:pt x="7782" y="63193"/>
                  </a:cubicBezTo>
                  <a:cubicBezTo>
                    <a:pt x="7785" y="63196"/>
                    <a:pt x="7789" y="63198"/>
                    <a:pt x="7794" y="63198"/>
                  </a:cubicBezTo>
                  <a:cubicBezTo>
                    <a:pt x="7838" y="63198"/>
                    <a:pt x="7955" y="63077"/>
                    <a:pt x="8147" y="62859"/>
                  </a:cubicBezTo>
                  <a:cubicBezTo>
                    <a:pt x="8238" y="62707"/>
                    <a:pt x="8481" y="62494"/>
                    <a:pt x="8694" y="62281"/>
                  </a:cubicBezTo>
                  <a:cubicBezTo>
                    <a:pt x="9059" y="61947"/>
                    <a:pt x="9059" y="61947"/>
                    <a:pt x="9028" y="61886"/>
                  </a:cubicBezTo>
                  <a:cubicBezTo>
                    <a:pt x="8967" y="61825"/>
                    <a:pt x="9089" y="61734"/>
                    <a:pt x="9363" y="61521"/>
                  </a:cubicBezTo>
                  <a:cubicBezTo>
                    <a:pt x="9468" y="61416"/>
                    <a:pt x="9574" y="61333"/>
                    <a:pt x="9620" y="61333"/>
                  </a:cubicBezTo>
                  <a:cubicBezTo>
                    <a:pt x="9627" y="61333"/>
                    <a:pt x="9632" y="61335"/>
                    <a:pt x="9636" y="61339"/>
                  </a:cubicBezTo>
                  <a:cubicBezTo>
                    <a:pt x="9636" y="61339"/>
                    <a:pt x="9788" y="61278"/>
                    <a:pt x="9940" y="61187"/>
                  </a:cubicBezTo>
                  <a:cubicBezTo>
                    <a:pt x="10046" y="61081"/>
                    <a:pt x="10151" y="60999"/>
                    <a:pt x="10197" y="60999"/>
                  </a:cubicBezTo>
                  <a:cubicBezTo>
                    <a:pt x="10204" y="60999"/>
                    <a:pt x="10210" y="61001"/>
                    <a:pt x="10214" y="61005"/>
                  </a:cubicBezTo>
                  <a:cubicBezTo>
                    <a:pt x="10214" y="61005"/>
                    <a:pt x="10366" y="60944"/>
                    <a:pt x="10639" y="60761"/>
                  </a:cubicBezTo>
                  <a:cubicBezTo>
                    <a:pt x="10889" y="60623"/>
                    <a:pt x="11164" y="60484"/>
                    <a:pt x="11210" y="60484"/>
                  </a:cubicBezTo>
                  <a:cubicBezTo>
                    <a:pt x="11214" y="60484"/>
                    <a:pt x="11217" y="60485"/>
                    <a:pt x="11217" y="60488"/>
                  </a:cubicBezTo>
                  <a:cubicBezTo>
                    <a:pt x="11369" y="60397"/>
                    <a:pt x="11369" y="60397"/>
                    <a:pt x="11338" y="60366"/>
                  </a:cubicBezTo>
                  <a:cubicBezTo>
                    <a:pt x="11338" y="60336"/>
                    <a:pt x="11460" y="60214"/>
                    <a:pt x="12098" y="60032"/>
                  </a:cubicBezTo>
                  <a:cubicBezTo>
                    <a:pt x="12402" y="59910"/>
                    <a:pt x="12889" y="59819"/>
                    <a:pt x="12889" y="59789"/>
                  </a:cubicBezTo>
                  <a:cubicBezTo>
                    <a:pt x="12951" y="59776"/>
                    <a:pt x="12988" y="59769"/>
                    <a:pt x="13010" y="59769"/>
                  </a:cubicBezTo>
                  <a:cubicBezTo>
                    <a:pt x="13040" y="59769"/>
                    <a:pt x="13040" y="59784"/>
                    <a:pt x="13040" y="59819"/>
                  </a:cubicBezTo>
                  <a:cubicBezTo>
                    <a:pt x="13040" y="59837"/>
                    <a:pt x="13069" y="59844"/>
                    <a:pt x="13118" y="59844"/>
                  </a:cubicBezTo>
                  <a:cubicBezTo>
                    <a:pt x="13236" y="59844"/>
                    <a:pt x="13473" y="59801"/>
                    <a:pt x="13709" y="59758"/>
                  </a:cubicBezTo>
                  <a:cubicBezTo>
                    <a:pt x="13709" y="59743"/>
                    <a:pt x="13747" y="59736"/>
                    <a:pt x="13804" y="59736"/>
                  </a:cubicBezTo>
                  <a:cubicBezTo>
                    <a:pt x="13861" y="59736"/>
                    <a:pt x="13937" y="59743"/>
                    <a:pt x="14013" y="59758"/>
                  </a:cubicBezTo>
                  <a:cubicBezTo>
                    <a:pt x="14013" y="59758"/>
                    <a:pt x="14196" y="59758"/>
                    <a:pt x="14347" y="59728"/>
                  </a:cubicBezTo>
                  <a:cubicBezTo>
                    <a:pt x="14454" y="59692"/>
                    <a:pt x="14499" y="59678"/>
                    <a:pt x="14578" y="59678"/>
                  </a:cubicBezTo>
                  <a:cubicBezTo>
                    <a:pt x="14634" y="59678"/>
                    <a:pt x="14708" y="59685"/>
                    <a:pt x="14834" y="59698"/>
                  </a:cubicBezTo>
                  <a:cubicBezTo>
                    <a:pt x="14834" y="59758"/>
                    <a:pt x="15016" y="59758"/>
                    <a:pt x="15168" y="59758"/>
                  </a:cubicBezTo>
                  <a:cubicBezTo>
                    <a:pt x="15364" y="59723"/>
                    <a:pt x="16061" y="59708"/>
                    <a:pt x="16634" y="59708"/>
                  </a:cubicBezTo>
                  <a:cubicBezTo>
                    <a:pt x="17040" y="59708"/>
                    <a:pt x="17385" y="59715"/>
                    <a:pt x="17448" y="59728"/>
                  </a:cubicBezTo>
                  <a:cubicBezTo>
                    <a:pt x="17630" y="59698"/>
                    <a:pt x="17630" y="59698"/>
                    <a:pt x="17782" y="59698"/>
                  </a:cubicBezTo>
                  <a:cubicBezTo>
                    <a:pt x="17840" y="59721"/>
                    <a:pt x="17903" y="59731"/>
                    <a:pt x="17958" y="59731"/>
                  </a:cubicBezTo>
                  <a:cubicBezTo>
                    <a:pt x="18047" y="59731"/>
                    <a:pt x="18117" y="59705"/>
                    <a:pt x="18117" y="59667"/>
                  </a:cubicBezTo>
                  <a:lnTo>
                    <a:pt x="17782" y="59667"/>
                  </a:lnTo>
                  <a:cubicBezTo>
                    <a:pt x="17782" y="59625"/>
                    <a:pt x="17887" y="59602"/>
                    <a:pt x="17999" y="59602"/>
                  </a:cubicBezTo>
                  <a:cubicBezTo>
                    <a:pt x="18129" y="59602"/>
                    <a:pt x="18269" y="59632"/>
                    <a:pt x="18269" y="59698"/>
                  </a:cubicBezTo>
                  <a:cubicBezTo>
                    <a:pt x="18345" y="59728"/>
                    <a:pt x="18383" y="59743"/>
                    <a:pt x="18424" y="59743"/>
                  </a:cubicBezTo>
                  <a:cubicBezTo>
                    <a:pt x="18466" y="59743"/>
                    <a:pt x="18512" y="59728"/>
                    <a:pt x="18603" y="59698"/>
                  </a:cubicBezTo>
                  <a:cubicBezTo>
                    <a:pt x="18679" y="59652"/>
                    <a:pt x="18762" y="59629"/>
                    <a:pt x="18846" y="59629"/>
                  </a:cubicBezTo>
                  <a:cubicBezTo>
                    <a:pt x="18930" y="59629"/>
                    <a:pt x="19013" y="59652"/>
                    <a:pt x="19089" y="59698"/>
                  </a:cubicBezTo>
                  <a:cubicBezTo>
                    <a:pt x="19089" y="59728"/>
                    <a:pt x="19089" y="59743"/>
                    <a:pt x="19108" y="59743"/>
                  </a:cubicBezTo>
                  <a:cubicBezTo>
                    <a:pt x="19127" y="59743"/>
                    <a:pt x="19165" y="59728"/>
                    <a:pt x="19241" y="59698"/>
                  </a:cubicBezTo>
                  <a:cubicBezTo>
                    <a:pt x="19436" y="59609"/>
                    <a:pt x="19682" y="59562"/>
                    <a:pt x="19854" y="59562"/>
                  </a:cubicBezTo>
                  <a:cubicBezTo>
                    <a:pt x="19977" y="59562"/>
                    <a:pt x="20062" y="59586"/>
                    <a:pt x="20062" y="59637"/>
                  </a:cubicBezTo>
                  <a:cubicBezTo>
                    <a:pt x="20062" y="59728"/>
                    <a:pt x="20214" y="59758"/>
                    <a:pt x="20396" y="59758"/>
                  </a:cubicBezTo>
                  <a:cubicBezTo>
                    <a:pt x="20548" y="59758"/>
                    <a:pt x="20548" y="59728"/>
                    <a:pt x="20548" y="59667"/>
                  </a:cubicBezTo>
                  <a:cubicBezTo>
                    <a:pt x="20472" y="59637"/>
                    <a:pt x="20472" y="59622"/>
                    <a:pt x="20533" y="59622"/>
                  </a:cubicBezTo>
                  <a:cubicBezTo>
                    <a:pt x="20594" y="59622"/>
                    <a:pt x="20715" y="59637"/>
                    <a:pt x="20883" y="59667"/>
                  </a:cubicBezTo>
                  <a:cubicBezTo>
                    <a:pt x="21143" y="59732"/>
                    <a:pt x="21360" y="59763"/>
                    <a:pt x="21580" y="59763"/>
                  </a:cubicBezTo>
                  <a:cubicBezTo>
                    <a:pt x="21771" y="59763"/>
                    <a:pt x="21964" y="59740"/>
                    <a:pt x="22190" y="59698"/>
                  </a:cubicBezTo>
                  <a:cubicBezTo>
                    <a:pt x="22509" y="59667"/>
                    <a:pt x="22790" y="59652"/>
                    <a:pt x="22930" y="59652"/>
                  </a:cubicBezTo>
                  <a:cubicBezTo>
                    <a:pt x="23071" y="59652"/>
                    <a:pt x="23071" y="59667"/>
                    <a:pt x="22828" y="59698"/>
                  </a:cubicBezTo>
                  <a:cubicBezTo>
                    <a:pt x="22635" y="59755"/>
                    <a:pt x="22565" y="59777"/>
                    <a:pt x="22616" y="59777"/>
                  </a:cubicBezTo>
                  <a:cubicBezTo>
                    <a:pt x="22646" y="59777"/>
                    <a:pt x="22717" y="59770"/>
                    <a:pt x="22828" y="59758"/>
                  </a:cubicBezTo>
                  <a:cubicBezTo>
                    <a:pt x="23162" y="59758"/>
                    <a:pt x="23497" y="59728"/>
                    <a:pt x="23649" y="59728"/>
                  </a:cubicBezTo>
                  <a:cubicBezTo>
                    <a:pt x="23831" y="59728"/>
                    <a:pt x="23983" y="59698"/>
                    <a:pt x="23983" y="59667"/>
                  </a:cubicBezTo>
                  <a:cubicBezTo>
                    <a:pt x="24077" y="59705"/>
                    <a:pt x="24240" y="59731"/>
                    <a:pt x="24431" y="59731"/>
                  </a:cubicBezTo>
                  <a:cubicBezTo>
                    <a:pt x="24548" y="59731"/>
                    <a:pt x="24676" y="59721"/>
                    <a:pt x="24804" y="59698"/>
                  </a:cubicBezTo>
                  <a:lnTo>
                    <a:pt x="24956" y="59698"/>
                  </a:lnTo>
                  <a:cubicBezTo>
                    <a:pt x="24923" y="59691"/>
                    <a:pt x="24890" y="59689"/>
                    <a:pt x="24857" y="59689"/>
                  </a:cubicBezTo>
                  <a:cubicBezTo>
                    <a:pt x="24768" y="59689"/>
                    <a:pt x="24683" y="59706"/>
                    <a:pt x="24644" y="59706"/>
                  </a:cubicBezTo>
                  <a:cubicBezTo>
                    <a:pt x="24629" y="59706"/>
                    <a:pt x="24621" y="59704"/>
                    <a:pt x="24621" y="59698"/>
                  </a:cubicBezTo>
                  <a:cubicBezTo>
                    <a:pt x="24469" y="59698"/>
                    <a:pt x="24804" y="59637"/>
                    <a:pt x="24956" y="59637"/>
                  </a:cubicBezTo>
                  <a:lnTo>
                    <a:pt x="24956" y="59698"/>
                  </a:lnTo>
                  <a:lnTo>
                    <a:pt x="25108" y="59698"/>
                  </a:lnTo>
                  <a:cubicBezTo>
                    <a:pt x="25290" y="59698"/>
                    <a:pt x="25290" y="59698"/>
                    <a:pt x="25442" y="59667"/>
                  </a:cubicBezTo>
                  <a:cubicBezTo>
                    <a:pt x="25495" y="59658"/>
                    <a:pt x="25546" y="59655"/>
                    <a:pt x="25595" y="59655"/>
                  </a:cubicBezTo>
                  <a:cubicBezTo>
                    <a:pt x="25713" y="59655"/>
                    <a:pt x="25821" y="59676"/>
                    <a:pt x="25928" y="59698"/>
                  </a:cubicBezTo>
                  <a:cubicBezTo>
                    <a:pt x="26057" y="59719"/>
                    <a:pt x="26171" y="59741"/>
                    <a:pt x="26227" y="59741"/>
                  </a:cubicBezTo>
                  <a:cubicBezTo>
                    <a:pt x="26250" y="59741"/>
                    <a:pt x="26263" y="59737"/>
                    <a:pt x="26263" y="59728"/>
                  </a:cubicBezTo>
                  <a:cubicBezTo>
                    <a:pt x="26263" y="59698"/>
                    <a:pt x="26597" y="59667"/>
                    <a:pt x="26749" y="59606"/>
                  </a:cubicBezTo>
                  <a:cubicBezTo>
                    <a:pt x="26790" y="59598"/>
                    <a:pt x="26833" y="59594"/>
                    <a:pt x="26870" y="59594"/>
                  </a:cubicBezTo>
                  <a:cubicBezTo>
                    <a:pt x="26972" y="59594"/>
                    <a:pt x="27034" y="59623"/>
                    <a:pt x="26901" y="59667"/>
                  </a:cubicBezTo>
                  <a:cubicBezTo>
                    <a:pt x="26901" y="59698"/>
                    <a:pt x="26901" y="59698"/>
                    <a:pt x="27235" y="59728"/>
                  </a:cubicBezTo>
                  <a:cubicBezTo>
                    <a:pt x="27387" y="59728"/>
                    <a:pt x="27722" y="59728"/>
                    <a:pt x="27722" y="59698"/>
                  </a:cubicBezTo>
                  <a:cubicBezTo>
                    <a:pt x="27722" y="59667"/>
                    <a:pt x="27965" y="59652"/>
                    <a:pt x="28231" y="59652"/>
                  </a:cubicBezTo>
                  <a:cubicBezTo>
                    <a:pt x="28497" y="59652"/>
                    <a:pt x="28785" y="59667"/>
                    <a:pt x="28877" y="59698"/>
                  </a:cubicBezTo>
                  <a:lnTo>
                    <a:pt x="29181" y="59698"/>
                  </a:lnTo>
                  <a:cubicBezTo>
                    <a:pt x="29363" y="59698"/>
                    <a:pt x="29515" y="59637"/>
                    <a:pt x="29697" y="59637"/>
                  </a:cubicBezTo>
                  <a:cubicBezTo>
                    <a:pt x="29697" y="59637"/>
                    <a:pt x="29849" y="59637"/>
                    <a:pt x="30001" y="59606"/>
                  </a:cubicBezTo>
                  <a:cubicBezTo>
                    <a:pt x="30184" y="59606"/>
                    <a:pt x="30336" y="59606"/>
                    <a:pt x="30336" y="59637"/>
                  </a:cubicBezTo>
                  <a:cubicBezTo>
                    <a:pt x="30412" y="59606"/>
                    <a:pt x="30450" y="59591"/>
                    <a:pt x="30491" y="59591"/>
                  </a:cubicBezTo>
                  <a:cubicBezTo>
                    <a:pt x="30533" y="59591"/>
                    <a:pt x="30579" y="59606"/>
                    <a:pt x="30670" y="59637"/>
                  </a:cubicBezTo>
                  <a:cubicBezTo>
                    <a:pt x="30670" y="59682"/>
                    <a:pt x="30670" y="59705"/>
                    <a:pt x="30689" y="59705"/>
                  </a:cubicBezTo>
                  <a:cubicBezTo>
                    <a:pt x="30708" y="59705"/>
                    <a:pt x="30746" y="59682"/>
                    <a:pt x="30822" y="59637"/>
                  </a:cubicBezTo>
                  <a:cubicBezTo>
                    <a:pt x="30913" y="59622"/>
                    <a:pt x="30959" y="59614"/>
                    <a:pt x="31001" y="59614"/>
                  </a:cubicBezTo>
                  <a:cubicBezTo>
                    <a:pt x="31042" y="59614"/>
                    <a:pt x="31080" y="59622"/>
                    <a:pt x="31156" y="59637"/>
                  </a:cubicBezTo>
                  <a:cubicBezTo>
                    <a:pt x="31156" y="59652"/>
                    <a:pt x="31194" y="59660"/>
                    <a:pt x="31232" y="59660"/>
                  </a:cubicBezTo>
                  <a:cubicBezTo>
                    <a:pt x="31270" y="59660"/>
                    <a:pt x="31308" y="59652"/>
                    <a:pt x="31308" y="59637"/>
                  </a:cubicBezTo>
                  <a:cubicBezTo>
                    <a:pt x="31424" y="59598"/>
                    <a:pt x="31661" y="59560"/>
                    <a:pt x="31819" y="59560"/>
                  </a:cubicBezTo>
                  <a:cubicBezTo>
                    <a:pt x="31911" y="59560"/>
                    <a:pt x="31977" y="59573"/>
                    <a:pt x="31977" y="59606"/>
                  </a:cubicBezTo>
                  <a:cubicBezTo>
                    <a:pt x="31977" y="59606"/>
                    <a:pt x="32129" y="59606"/>
                    <a:pt x="32311" y="59576"/>
                  </a:cubicBezTo>
                  <a:cubicBezTo>
                    <a:pt x="32387" y="59530"/>
                    <a:pt x="32425" y="59508"/>
                    <a:pt x="32444" y="59508"/>
                  </a:cubicBezTo>
                  <a:cubicBezTo>
                    <a:pt x="32463" y="59508"/>
                    <a:pt x="32463" y="59530"/>
                    <a:pt x="32463" y="59576"/>
                  </a:cubicBezTo>
                  <a:cubicBezTo>
                    <a:pt x="32539" y="59606"/>
                    <a:pt x="32623" y="59622"/>
                    <a:pt x="32707" y="59622"/>
                  </a:cubicBezTo>
                  <a:cubicBezTo>
                    <a:pt x="32790" y="59622"/>
                    <a:pt x="32874" y="59606"/>
                    <a:pt x="32950" y="59576"/>
                  </a:cubicBezTo>
                  <a:cubicBezTo>
                    <a:pt x="32950" y="59576"/>
                    <a:pt x="33017" y="59549"/>
                    <a:pt x="33116" y="59549"/>
                  </a:cubicBezTo>
                  <a:cubicBezTo>
                    <a:pt x="33166" y="59549"/>
                    <a:pt x="33223" y="59556"/>
                    <a:pt x="33284" y="59576"/>
                  </a:cubicBezTo>
                  <a:cubicBezTo>
                    <a:pt x="33451" y="59591"/>
                    <a:pt x="33778" y="59606"/>
                    <a:pt x="34040" y="59606"/>
                  </a:cubicBezTo>
                  <a:cubicBezTo>
                    <a:pt x="34302" y="59606"/>
                    <a:pt x="34500" y="59591"/>
                    <a:pt x="34409" y="59546"/>
                  </a:cubicBezTo>
                  <a:lnTo>
                    <a:pt x="34743" y="59546"/>
                  </a:lnTo>
                  <a:cubicBezTo>
                    <a:pt x="34910" y="59576"/>
                    <a:pt x="35032" y="59591"/>
                    <a:pt x="35134" y="59591"/>
                  </a:cubicBezTo>
                  <a:cubicBezTo>
                    <a:pt x="35237" y="59591"/>
                    <a:pt x="35321" y="59576"/>
                    <a:pt x="35412" y="59546"/>
                  </a:cubicBezTo>
                  <a:lnTo>
                    <a:pt x="35564" y="59515"/>
                  </a:lnTo>
                  <a:cubicBezTo>
                    <a:pt x="35564" y="59546"/>
                    <a:pt x="35716" y="59576"/>
                    <a:pt x="35898" y="59576"/>
                  </a:cubicBezTo>
                  <a:cubicBezTo>
                    <a:pt x="36050" y="59576"/>
                    <a:pt x="36050" y="59576"/>
                    <a:pt x="36050" y="59546"/>
                  </a:cubicBezTo>
                  <a:cubicBezTo>
                    <a:pt x="35898" y="59515"/>
                    <a:pt x="36050" y="59515"/>
                    <a:pt x="36202" y="59515"/>
                  </a:cubicBezTo>
                  <a:cubicBezTo>
                    <a:pt x="36384" y="59515"/>
                    <a:pt x="36536" y="59546"/>
                    <a:pt x="36536" y="59576"/>
                  </a:cubicBezTo>
                  <a:lnTo>
                    <a:pt x="36688" y="59576"/>
                  </a:lnTo>
                  <a:cubicBezTo>
                    <a:pt x="36688" y="59540"/>
                    <a:pt x="36751" y="59526"/>
                    <a:pt x="36803" y="59526"/>
                  </a:cubicBezTo>
                  <a:cubicBezTo>
                    <a:pt x="36839" y="59526"/>
                    <a:pt x="36871" y="59533"/>
                    <a:pt x="36871" y="59546"/>
                  </a:cubicBezTo>
                  <a:cubicBezTo>
                    <a:pt x="37023" y="59576"/>
                    <a:pt x="37175" y="59576"/>
                    <a:pt x="37357" y="59576"/>
                  </a:cubicBezTo>
                  <a:cubicBezTo>
                    <a:pt x="37357" y="59566"/>
                    <a:pt x="37374" y="59562"/>
                    <a:pt x="37391" y="59562"/>
                  </a:cubicBezTo>
                  <a:cubicBezTo>
                    <a:pt x="37425" y="59562"/>
                    <a:pt x="37458" y="59576"/>
                    <a:pt x="37357" y="59576"/>
                  </a:cubicBezTo>
                  <a:lnTo>
                    <a:pt x="37357" y="59606"/>
                  </a:lnTo>
                  <a:cubicBezTo>
                    <a:pt x="37404" y="59625"/>
                    <a:pt x="37437" y="59632"/>
                    <a:pt x="37459" y="59632"/>
                  </a:cubicBezTo>
                  <a:cubicBezTo>
                    <a:pt x="37509" y="59632"/>
                    <a:pt x="37509" y="59597"/>
                    <a:pt x="37509" y="59576"/>
                  </a:cubicBezTo>
                  <a:lnTo>
                    <a:pt x="37843" y="59576"/>
                  </a:lnTo>
                  <a:cubicBezTo>
                    <a:pt x="37995" y="59576"/>
                    <a:pt x="38178" y="59576"/>
                    <a:pt x="37995" y="59546"/>
                  </a:cubicBezTo>
                  <a:cubicBezTo>
                    <a:pt x="37995" y="59515"/>
                    <a:pt x="37995" y="59485"/>
                    <a:pt x="38178" y="59485"/>
                  </a:cubicBezTo>
                  <a:cubicBezTo>
                    <a:pt x="38178" y="59465"/>
                    <a:pt x="38195" y="59458"/>
                    <a:pt x="38212" y="59458"/>
                  </a:cubicBezTo>
                  <a:cubicBezTo>
                    <a:pt x="38245" y="59458"/>
                    <a:pt x="38279" y="59485"/>
                    <a:pt x="38178" y="59485"/>
                  </a:cubicBezTo>
                  <a:cubicBezTo>
                    <a:pt x="38178" y="59515"/>
                    <a:pt x="38147" y="59546"/>
                    <a:pt x="38330" y="59546"/>
                  </a:cubicBezTo>
                  <a:cubicBezTo>
                    <a:pt x="38482" y="59546"/>
                    <a:pt x="38482" y="59576"/>
                    <a:pt x="38482" y="59576"/>
                  </a:cubicBezTo>
                  <a:cubicBezTo>
                    <a:pt x="38417" y="59602"/>
                    <a:pt x="38494" y="59611"/>
                    <a:pt x="38618" y="59611"/>
                  </a:cubicBezTo>
                  <a:cubicBezTo>
                    <a:pt x="38788" y="59611"/>
                    <a:pt x="39045" y="59594"/>
                    <a:pt x="39150" y="59576"/>
                  </a:cubicBezTo>
                  <a:cubicBezTo>
                    <a:pt x="39302" y="59530"/>
                    <a:pt x="39424" y="59508"/>
                    <a:pt x="39508" y="59508"/>
                  </a:cubicBezTo>
                  <a:cubicBezTo>
                    <a:pt x="39591" y="59508"/>
                    <a:pt x="39637" y="59530"/>
                    <a:pt x="39637" y="59576"/>
                  </a:cubicBezTo>
                  <a:cubicBezTo>
                    <a:pt x="39637" y="59592"/>
                    <a:pt x="39661" y="59600"/>
                    <a:pt x="39699" y="59600"/>
                  </a:cubicBezTo>
                  <a:cubicBezTo>
                    <a:pt x="39803" y="59600"/>
                    <a:pt x="40012" y="59543"/>
                    <a:pt x="40123" y="59454"/>
                  </a:cubicBezTo>
                  <a:lnTo>
                    <a:pt x="40275" y="59363"/>
                  </a:lnTo>
                  <a:lnTo>
                    <a:pt x="40275" y="59454"/>
                  </a:lnTo>
                  <a:cubicBezTo>
                    <a:pt x="40378" y="59540"/>
                    <a:pt x="40423" y="59577"/>
                    <a:pt x="40529" y="59577"/>
                  </a:cubicBezTo>
                  <a:cubicBezTo>
                    <a:pt x="40612" y="59577"/>
                    <a:pt x="40731" y="59555"/>
                    <a:pt x="40944" y="59515"/>
                  </a:cubicBezTo>
                  <a:cubicBezTo>
                    <a:pt x="41096" y="59500"/>
                    <a:pt x="41172" y="59492"/>
                    <a:pt x="41210" y="59492"/>
                  </a:cubicBezTo>
                  <a:cubicBezTo>
                    <a:pt x="41248" y="59492"/>
                    <a:pt x="41248" y="59500"/>
                    <a:pt x="41248" y="59515"/>
                  </a:cubicBezTo>
                  <a:cubicBezTo>
                    <a:pt x="41248" y="59576"/>
                    <a:pt x="41430" y="59576"/>
                    <a:pt x="41916" y="59576"/>
                  </a:cubicBezTo>
                  <a:cubicBezTo>
                    <a:pt x="42403" y="59546"/>
                    <a:pt x="42555" y="59546"/>
                    <a:pt x="42555" y="59515"/>
                  </a:cubicBezTo>
                  <a:lnTo>
                    <a:pt x="42889" y="59515"/>
                  </a:lnTo>
                  <a:cubicBezTo>
                    <a:pt x="42945" y="59549"/>
                    <a:pt x="43025" y="59562"/>
                    <a:pt x="43097" y="59562"/>
                  </a:cubicBezTo>
                  <a:cubicBezTo>
                    <a:pt x="43221" y="59562"/>
                    <a:pt x="43320" y="59523"/>
                    <a:pt x="43223" y="59485"/>
                  </a:cubicBezTo>
                  <a:lnTo>
                    <a:pt x="43558" y="59485"/>
                  </a:lnTo>
                  <a:lnTo>
                    <a:pt x="43558" y="59515"/>
                  </a:lnTo>
                  <a:cubicBezTo>
                    <a:pt x="43558" y="59546"/>
                    <a:pt x="43634" y="59553"/>
                    <a:pt x="43873" y="59553"/>
                  </a:cubicBezTo>
                  <a:cubicBezTo>
                    <a:pt x="44112" y="59553"/>
                    <a:pt x="44515" y="59546"/>
                    <a:pt x="45169" y="59546"/>
                  </a:cubicBezTo>
                  <a:cubicBezTo>
                    <a:pt x="46628" y="59546"/>
                    <a:pt x="46810" y="59546"/>
                    <a:pt x="46810" y="59485"/>
                  </a:cubicBezTo>
                  <a:cubicBezTo>
                    <a:pt x="46886" y="59439"/>
                    <a:pt x="46970" y="59416"/>
                    <a:pt x="47034" y="59416"/>
                  </a:cubicBezTo>
                  <a:cubicBezTo>
                    <a:pt x="47099" y="59416"/>
                    <a:pt x="47144" y="59439"/>
                    <a:pt x="47144" y="59485"/>
                  </a:cubicBezTo>
                  <a:cubicBezTo>
                    <a:pt x="47144" y="59506"/>
                    <a:pt x="47220" y="59528"/>
                    <a:pt x="47265" y="59528"/>
                  </a:cubicBezTo>
                  <a:cubicBezTo>
                    <a:pt x="47283" y="59528"/>
                    <a:pt x="47296" y="59524"/>
                    <a:pt x="47296" y="59515"/>
                  </a:cubicBezTo>
                  <a:cubicBezTo>
                    <a:pt x="47296" y="59515"/>
                    <a:pt x="47631" y="59515"/>
                    <a:pt x="47783" y="59546"/>
                  </a:cubicBezTo>
                  <a:cubicBezTo>
                    <a:pt x="47988" y="59571"/>
                    <a:pt x="48134" y="59581"/>
                    <a:pt x="48236" y="59581"/>
                  </a:cubicBezTo>
                  <a:cubicBezTo>
                    <a:pt x="48376" y="59581"/>
                    <a:pt x="48434" y="59563"/>
                    <a:pt x="48451" y="59546"/>
                  </a:cubicBezTo>
                  <a:cubicBezTo>
                    <a:pt x="48380" y="59510"/>
                    <a:pt x="48365" y="59497"/>
                    <a:pt x="48381" y="59497"/>
                  </a:cubicBezTo>
                  <a:cubicBezTo>
                    <a:pt x="48408" y="59497"/>
                    <a:pt x="48511" y="59527"/>
                    <a:pt x="48603" y="59546"/>
                  </a:cubicBezTo>
                  <a:cubicBezTo>
                    <a:pt x="48711" y="59567"/>
                    <a:pt x="48834" y="59589"/>
                    <a:pt x="48896" y="59589"/>
                  </a:cubicBezTo>
                  <a:cubicBezTo>
                    <a:pt x="48922" y="59589"/>
                    <a:pt x="48938" y="59585"/>
                    <a:pt x="48938" y="59576"/>
                  </a:cubicBezTo>
                  <a:cubicBezTo>
                    <a:pt x="49030" y="59558"/>
                    <a:pt x="49426" y="59528"/>
                    <a:pt x="49722" y="59528"/>
                  </a:cubicBezTo>
                  <a:cubicBezTo>
                    <a:pt x="49913" y="59528"/>
                    <a:pt x="50062" y="59540"/>
                    <a:pt x="50062" y="59576"/>
                  </a:cubicBezTo>
                  <a:lnTo>
                    <a:pt x="50397" y="59576"/>
                  </a:lnTo>
                  <a:cubicBezTo>
                    <a:pt x="50397" y="59546"/>
                    <a:pt x="50731" y="59546"/>
                    <a:pt x="51035" y="59546"/>
                  </a:cubicBezTo>
                  <a:cubicBezTo>
                    <a:pt x="51202" y="59546"/>
                    <a:pt x="51331" y="59538"/>
                    <a:pt x="51415" y="59538"/>
                  </a:cubicBezTo>
                  <a:cubicBezTo>
                    <a:pt x="51499" y="59538"/>
                    <a:pt x="51537" y="59546"/>
                    <a:pt x="51521" y="59576"/>
                  </a:cubicBezTo>
                  <a:cubicBezTo>
                    <a:pt x="51445" y="59591"/>
                    <a:pt x="51445" y="59599"/>
                    <a:pt x="51506" y="59599"/>
                  </a:cubicBezTo>
                  <a:cubicBezTo>
                    <a:pt x="51567" y="59599"/>
                    <a:pt x="51689" y="59591"/>
                    <a:pt x="51856" y="59576"/>
                  </a:cubicBezTo>
                  <a:cubicBezTo>
                    <a:pt x="52038" y="59576"/>
                    <a:pt x="52190" y="59485"/>
                    <a:pt x="52342" y="59485"/>
                  </a:cubicBezTo>
                  <a:cubicBezTo>
                    <a:pt x="52342" y="59454"/>
                    <a:pt x="52494" y="59394"/>
                    <a:pt x="52676" y="59394"/>
                  </a:cubicBezTo>
                  <a:lnTo>
                    <a:pt x="52676" y="59424"/>
                  </a:lnTo>
                  <a:cubicBezTo>
                    <a:pt x="52676" y="59454"/>
                    <a:pt x="52676" y="59485"/>
                    <a:pt x="52676" y="59485"/>
                  </a:cubicBezTo>
                  <a:cubicBezTo>
                    <a:pt x="52828" y="59485"/>
                    <a:pt x="52980" y="59454"/>
                    <a:pt x="52980" y="59424"/>
                  </a:cubicBezTo>
                  <a:cubicBezTo>
                    <a:pt x="53163" y="59424"/>
                    <a:pt x="53315" y="59394"/>
                    <a:pt x="53619" y="59333"/>
                  </a:cubicBezTo>
                  <a:cubicBezTo>
                    <a:pt x="53953" y="59272"/>
                    <a:pt x="54257" y="59181"/>
                    <a:pt x="54409" y="59090"/>
                  </a:cubicBezTo>
                  <a:cubicBezTo>
                    <a:pt x="54500" y="59090"/>
                    <a:pt x="54774" y="58998"/>
                    <a:pt x="55017" y="58907"/>
                  </a:cubicBezTo>
                  <a:cubicBezTo>
                    <a:pt x="55291" y="58786"/>
                    <a:pt x="55534" y="58634"/>
                    <a:pt x="55594" y="58573"/>
                  </a:cubicBezTo>
                  <a:cubicBezTo>
                    <a:pt x="55564" y="58543"/>
                    <a:pt x="55716" y="58451"/>
                    <a:pt x="55868" y="58391"/>
                  </a:cubicBezTo>
                  <a:cubicBezTo>
                    <a:pt x="56020" y="58360"/>
                    <a:pt x="56020" y="58360"/>
                    <a:pt x="56142" y="58239"/>
                  </a:cubicBezTo>
                  <a:cubicBezTo>
                    <a:pt x="56263" y="58117"/>
                    <a:pt x="56415" y="58056"/>
                    <a:pt x="56567" y="57995"/>
                  </a:cubicBezTo>
                  <a:cubicBezTo>
                    <a:pt x="56750" y="57935"/>
                    <a:pt x="56871" y="57843"/>
                    <a:pt x="56962" y="57722"/>
                  </a:cubicBezTo>
                  <a:cubicBezTo>
                    <a:pt x="57205" y="57479"/>
                    <a:pt x="57418" y="57236"/>
                    <a:pt x="57540" y="57114"/>
                  </a:cubicBezTo>
                  <a:cubicBezTo>
                    <a:pt x="57681" y="56926"/>
                    <a:pt x="57786" y="56810"/>
                    <a:pt x="57755" y="56810"/>
                  </a:cubicBezTo>
                  <a:cubicBezTo>
                    <a:pt x="57746" y="56810"/>
                    <a:pt x="57726" y="56820"/>
                    <a:pt x="57692" y="56840"/>
                  </a:cubicBezTo>
                  <a:cubicBezTo>
                    <a:pt x="57661" y="56810"/>
                    <a:pt x="57753" y="56658"/>
                    <a:pt x="57753" y="56658"/>
                  </a:cubicBezTo>
                  <a:cubicBezTo>
                    <a:pt x="57855" y="56505"/>
                    <a:pt x="57909" y="56447"/>
                    <a:pt x="57916" y="56447"/>
                  </a:cubicBezTo>
                  <a:cubicBezTo>
                    <a:pt x="57921" y="56447"/>
                    <a:pt x="57897" y="56483"/>
                    <a:pt x="57844" y="56536"/>
                  </a:cubicBezTo>
                  <a:cubicBezTo>
                    <a:pt x="57760" y="56662"/>
                    <a:pt x="57740" y="56705"/>
                    <a:pt x="57755" y="56705"/>
                  </a:cubicBezTo>
                  <a:cubicBezTo>
                    <a:pt x="57773" y="56705"/>
                    <a:pt x="57839" y="56646"/>
                    <a:pt x="57905" y="56597"/>
                  </a:cubicBezTo>
                  <a:cubicBezTo>
                    <a:pt x="58026" y="56476"/>
                    <a:pt x="58239" y="56232"/>
                    <a:pt x="58330" y="56081"/>
                  </a:cubicBezTo>
                  <a:cubicBezTo>
                    <a:pt x="58421" y="55959"/>
                    <a:pt x="58573" y="55685"/>
                    <a:pt x="58664" y="55533"/>
                  </a:cubicBezTo>
                  <a:cubicBezTo>
                    <a:pt x="58938" y="55138"/>
                    <a:pt x="58999" y="54986"/>
                    <a:pt x="58968" y="54956"/>
                  </a:cubicBezTo>
                  <a:cubicBezTo>
                    <a:pt x="58960" y="54952"/>
                    <a:pt x="58953" y="54948"/>
                    <a:pt x="58947" y="54945"/>
                  </a:cubicBezTo>
                  <a:lnTo>
                    <a:pt x="58947" y="54945"/>
                  </a:lnTo>
                  <a:cubicBezTo>
                    <a:pt x="59018" y="54856"/>
                    <a:pt x="59218" y="54447"/>
                    <a:pt x="59364" y="53983"/>
                  </a:cubicBezTo>
                  <a:cubicBezTo>
                    <a:pt x="59485" y="53527"/>
                    <a:pt x="59576" y="53041"/>
                    <a:pt x="59546" y="52950"/>
                  </a:cubicBezTo>
                  <a:lnTo>
                    <a:pt x="59576" y="52950"/>
                  </a:lnTo>
                  <a:cubicBezTo>
                    <a:pt x="59579" y="52952"/>
                    <a:pt x="59581" y="52953"/>
                    <a:pt x="59583" y="52953"/>
                  </a:cubicBezTo>
                  <a:cubicBezTo>
                    <a:pt x="59611" y="52953"/>
                    <a:pt x="59639" y="52776"/>
                    <a:pt x="59667" y="52494"/>
                  </a:cubicBezTo>
                  <a:cubicBezTo>
                    <a:pt x="59698" y="52311"/>
                    <a:pt x="59698" y="51673"/>
                    <a:pt x="59667" y="51187"/>
                  </a:cubicBezTo>
                  <a:cubicBezTo>
                    <a:pt x="59607" y="50549"/>
                    <a:pt x="59485" y="50062"/>
                    <a:pt x="59455" y="50062"/>
                  </a:cubicBezTo>
                  <a:cubicBezTo>
                    <a:pt x="59424" y="49910"/>
                    <a:pt x="59424" y="49910"/>
                    <a:pt x="59455" y="49910"/>
                  </a:cubicBezTo>
                  <a:cubicBezTo>
                    <a:pt x="59479" y="49951"/>
                    <a:pt x="59492" y="49967"/>
                    <a:pt x="59499" y="49967"/>
                  </a:cubicBezTo>
                  <a:cubicBezTo>
                    <a:pt x="59516" y="49967"/>
                    <a:pt x="59477" y="49839"/>
                    <a:pt x="59455" y="49728"/>
                  </a:cubicBezTo>
                  <a:cubicBezTo>
                    <a:pt x="59424" y="49576"/>
                    <a:pt x="59394" y="49576"/>
                    <a:pt x="59364" y="49576"/>
                  </a:cubicBezTo>
                  <a:cubicBezTo>
                    <a:pt x="59333" y="49576"/>
                    <a:pt x="59303" y="49424"/>
                    <a:pt x="59272" y="49090"/>
                  </a:cubicBezTo>
                  <a:cubicBezTo>
                    <a:pt x="59242" y="48786"/>
                    <a:pt x="59090" y="48147"/>
                    <a:pt x="58999" y="47813"/>
                  </a:cubicBezTo>
                  <a:cubicBezTo>
                    <a:pt x="58968" y="47661"/>
                    <a:pt x="58908" y="47509"/>
                    <a:pt x="58968" y="47509"/>
                  </a:cubicBezTo>
                  <a:cubicBezTo>
                    <a:pt x="58968" y="47327"/>
                    <a:pt x="58938" y="47023"/>
                    <a:pt x="58786" y="46688"/>
                  </a:cubicBezTo>
                  <a:cubicBezTo>
                    <a:pt x="58756" y="46536"/>
                    <a:pt x="58756" y="46536"/>
                    <a:pt x="58786" y="46536"/>
                  </a:cubicBezTo>
                  <a:cubicBezTo>
                    <a:pt x="58786" y="46354"/>
                    <a:pt x="58847" y="46354"/>
                    <a:pt x="58725" y="46202"/>
                  </a:cubicBezTo>
                  <a:cubicBezTo>
                    <a:pt x="58634" y="45898"/>
                    <a:pt x="58512" y="45412"/>
                    <a:pt x="58482" y="45108"/>
                  </a:cubicBezTo>
                  <a:cubicBezTo>
                    <a:pt x="58452" y="44925"/>
                    <a:pt x="58421" y="44773"/>
                    <a:pt x="58391" y="44773"/>
                  </a:cubicBezTo>
                  <a:cubicBezTo>
                    <a:pt x="58380" y="44784"/>
                    <a:pt x="58370" y="44791"/>
                    <a:pt x="58362" y="44795"/>
                  </a:cubicBezTo>
                  <a:lnTo>
                    <a:pt x="58362" y="44795"/>
                  </a:lnTo>
                  <a:cubicBezTo>
                    <a:pt x="58391" y="44621"/>
                    <a:pt x="58389" y="44619"/>
                    <a:pt x="58300" y="44469"/>
                  </a:cubicBezTo>
                  <a:cubicBezTo>
                    <a:pt x="58239" y="44469"/>
                    <a:pt x="58209" y="44317"/>
                    <a:pt x="58239" y="44317"/>
                  </a:cubicBezTo>
                  <a:cubicBezTo>
                    <a:pt x="58269" y="44135"/>
                    <a:pt x="58209" y="43983"/>
                    <a:pt x="58209" y="43983"/>
                  </a:cubicBezTo>
                  <a:cubicBezTo>
                    <a:pt x="58178" y="43831"/>
                    <a:pt x="57996" y="43041"/>
                    <a:pt x="57813" y="42251"/>
                  </a:cubicBezTo>
                  <a:cubicBezTo>
                    <a:pt x="57540" y="40974"/>
                    <a:pt x="57449" y="40488"/>
                    <a:pt x="57418" y="40488"/>
                  </a:cubicBezTo>
                  <a:cubicBezTo>
                    <a:pt x="57327" y="40336"/>
                    <a:pt x="57327" y="40336"/>
                    <a:pt x="57327" y="40184"/>
                  </a:cubicBezTo>
                  <a:cubicBezTo>
                    <a:pt x="57357" y="40001"/>
                    <a:pt x="57297" y="39849"/>
                    <a:pt x="57266" y="39697"/>
                  </a:cubicBezTo>
                  <a:cubicBezTo>
                    <a:pt x="57236" y="39515"/>
                    <a:pt x="57205" y="39363"/>
                    <a:pt x="57236" y="39363"/>
                  </a:cubicBezTo>
                  <a:cubicBezTo>
                    <a:pt x="57175" y="39211"/>
                    <a:pt x="57175" y="39211"/>
                    <a:pt x="57145" y="39059"/>
                  </a:cubicBezTo>
                  <a:cubicBezTo>
                    <a:pt x="57175" y="39029"/>
                    <a:pt x="57145" y="38877"/>
                    <a:pt x="57084" y="38725"/>
                  </a:cubicBezTo>
                  <a:cubicBezTo>
                    <a:pt x="56962" y="38573"/>
                    <a:pt x="56962" y="38573"/>
                    <a:pt x="57053" y="38573"/>
                  </a:cubicBezTo>
                  <a:cubicBezTo>
                    <a:pt x="57080" y="38573"/>
                    <a:pt x="57038" y="38209"/>
                    <a:pt x="57026" y="38209"/>
                  </a:cubicBezTo>
                  <a:cubicBezTo>
                    <a:pt x="57024" y="38209"/>
                    <a:pt x="57023" y="38218"/>
                    <a:pt x="57023" y="38238"/>
                  </a:cubicBezTo>
                  <a:cubicBezTo>
                    <a:pt x="56962" y="38238"/>
                    <a:pt x="56901" y="37934"/>
                    <a:pt x="56841" y="37782"/>
                  </a:cubicBezTo>
                  <a:cubicBezTo>
                    <a:pt x="56810" y="37630"/>
                    <a:pt x="56780" y="37448"/>
                    <a:pt x="56810" y="37448"/>
                  </a:cubicBezTo>
                  <a:cubicBezTo>
                    <a:pt x="56810" y="37296"/>
                    <a:pt x="56598" y="36506"/>
                    <a:pt x="56537" y="36354"/>
                  </a:cubicBezTo>
                  <a:cubicBezTo>
                    <a:pt x="56506" y="36354"/>
                    <a:pt x="56476" y="36202"/>
                    <a:pt x="56506" y="36171"/>
                  </a:cubicBezTo>
                  <a:cubicBezTo>
                    <a:pt x="56537" y="36171"/>
                    <a:pt x="56506" y="36019"/>
                    <a:pt x="56476" y="35867"/>
                  </a:cubicBezTo>
                  <a:cubicBezTo>
                    <a:pt x="56385" y="35715"/>
                    <a:pt x="56446" y="35685"/>
                    <a:pt x="56476" y="35685"/>
                  </a:cubicBezTo>
                  <a:cubicBezTo>
                    <a:pt x="56492" y="35725"/>
                    <a:pt x="56502" y="35744"/>
                    <a:pt x="56506" y="35744"/>
                  </a:cubicBezTo>
                  <a:cubicBezTo>
                    <a:pt x="56519" y="35744"/>
                    <a:pt x="56490" y="35597"/>
                    <a:pt x="56446" y="35351"/>
                  </a:cubicBezTo>
                  <a:cubicBezTo>
                    <a:pt x="56385" y="35199"/>
                    <a:pt x="56233" y="34560"/>
                    <a:pt x="56142" y="34105"/>
                  </a:cubicBezTo>
                  <a:cubicBezTo>
                    <a:pt x="55959" y="33284"/>
                    <a:pt x="55898" y="33132"/>
                    <a:pt x="55746" y="32828"/>
                  </a:cubicBezTo>
                  <a:lnTo>
                    <a:pt x="55655" y="32676"/>
                  </a:lnTo>
                  <a:lnTo>
                    <a:pt x="55716" y="32676"/>
                  </a:lnTo>
                  <a:cubicBezTo>
                    <a:pt x="55777" y="32676"/>
                    <a:pt x="55807" y="32494"/>
                    <a:pt x="55807" y="32494"/>
                  </a:cubicBezTo>
                  <a:cubicBezTo>
                    <a:pt x="55777" y="32342"/>
                    <a:pt x="55746" y="32342"/>
                    <a:pt x="55686" y="32342"/>
                  </a:cubicBezTo>
                  <a:cubicBezTo>
                    <a:pt x="55655" y="32342"/>
                    <a:pt x="55625" y="32190"/>
                    <a:pt x="55594" y="31855"/>
                  </a:cubicBezTo>
                  <a:cubicBezTo>
                    <a:pt x="55564" y="31551"/>
                    <a:pt x="55534" y="31369"/>
                    <a:pt x="55442" y="31217"/>
                  </a:cubicBezTo>
                  <a:cubicBezTo>
                    <a:pt x="55412" y="31065"/>
                    <a:pt x="55382" y="30913"/>
                    <a:pt x="55382" y="30761"/>
                  </a:cubicBezTo>
                  <a:cubicBezTo>
                    <a:pt x="55360" y="30631"/>
                    <a:pt x="55354" y="30594"/>
                    <a:pt x="55341" y="30594"/>
                  </a:cubicBezTo>
                  <a:cubicBezTo>
                    <a:pt x="55336" y="30594"/>
                    <a:pt x="55330" y="30600"/>
                    <a:pt x="55321" y="30609"/>
                  </a:cubicBezTo>
                  <a:cubicBezTo>
                    <a:pt x="55291" y="30609"/>
                    <a:pt x="55260" y="30457"/>
                    <a:pt x="55260" y="30275"/>
                  </a:cubicBezTo>
                  <a:cubicBezTo>
                    <a:pt x="55291" y="30092"/>
                    <a:pt x="55199" y="29636"/>
                    <a:pt x="55169" y="29636"/>
                  </a:cubicBezTo>
                  <a:cubicBezTo>
                    <a:pt x="55108" y="29636"/>
                    <a:pt x="55078" y="29484"/>
                    <a:pt x="55047" y="29332"/>
                  </a:cubicBezTo>
                  <a:cubicBezTo>
                    <a:pt x="55017" y="29150"/>
                    <a:pt x="54987" y="28998"/>
                    <a:pt x="54926" y="28846"/>
                  </a:cubicBezTo>
                  <a:lnTo>
                    <a:pt x="54835" y="28542"/>
                  </a:lnTo>
                  <a:cubicBezTo>
                    <a:pt x="54825" y="28484"/>
                    <a:pt x="54828" y="28460"/>
                    <a:pt x="54837" y="28460"/>
                  </a:cubicBezTo>
                  <a:cubicBezTo>
                    <a:pt x="54856" y="28460"/>
                    <a:pt x="54905" y="28570"/>
                    <a:pt x="54926" y="28694"/>
                  </a:cubicBezTo>
                  <a:lnTo>
                    <a:pt x="54926" y="28512"/>
                  </a:lnTo>
                  <a:cubicBezTo>
                    <a:pt x="54865" y="28208"/>
                    <a:pt x="54804" y="28025"/>
                    <a:pt x="54743" y="27873"/>
                  </a:cubicBezTo>
                  <a:cubicBezTo>
                    <a:pt x="54652" y="27752"/>
                    <a:pt x="54652" y="27752"/>
                    <a:pt x="54713" y="27721"/>
                  </a:cubicBezTo>
                  <a:cubicBezTo>
                    <a:pt x="54743" y="27721"/>
                    <a:pt x="54743" y="27569"/>
                    <a:pt x="54683" y="27417"/>
                  </a:cubicBezTo>
                  <a:cubicBezTo>
                    <a:pt x="54591" y="27266"/>
                    <a:pt x="54591" y="27083"/>
                    <a:pt x="54622" y="27083"/>
                  </a:cubicBezTo>
                  <a:cubicBezTo>
                    <a:pt x="54652" y="27133"/>
                    <a:pt x="54672" y="27166"/>
                    <a:pt x="54678" y="27166"/>
                  </a:cubicBezTo>
                  <a:cubicBezTo>
                    <a:pt x="54690" y="27166"/>
                    <a:pt x="54643" y="27026"/>
                    <a:pt x="54500" y="26597"/>
                  </a:cubicBezTo>
                  <a:cubicBezTo>
                    <a:pt x="54439" y="26293"/>
                    <a:pt x="54287" y="25655"/>
                    <a:pt x="54166" y="25168"/>
                  </a:cubicBezTo>
                  <a:cubicBezTo>
                    <a:pt x="54044" y="24530"/>
                    <a:pt x="53983" y="24226"/>
                    <a:pt x="53983" y="24044"/>
                  </a:cubicBezTo>
                  <a:cubicBezTo>
                    <a:pt x="53985" y="24044"/>
                    <a:pt x="53986" y="24043"/>
                    <a:pt x="53988" y="24043"/>
                  </a:cubicBezTo>
                  <a:lnTo>
                    <a:pt x="53988" y="24043"/>
                  </a:lnTo>
                  <a:cubicBezTo>
                    <a:pt x="53935" y="24016"/>
                    <a:pt x="53879" y="23826"/>
                    <a:pt x="53801" y="23436"/>
                  </a:cubicBezTo>
                  <a:cubicBezTo>
                    <a:pt x="53740" y="22949"/>
                    <a:pt x="53649" y="22615"/>
                    <a:pt x="53558" y="22463"/>
                  </a:cubicBezTo>
                  <a:lnTo>
                    <a:pt x="53558" y="22463"/>
                  </a:lnTo>
                  <a:lnTo>
                    <a:pt x="53619" y="22797"/>
                  </a:lnTo>
                  <a:cubicBezTo>
                    <a:pt x="53558" y="22797"/>
                    <a:pt x="53528" y="22645"/>
                    <a:pt x="53497" y="22311"/>
                  </a:cubicBezTo>
                  <a:cubicBezTo>
                    <a:pt x="53467" y="22159"/>
                    <a:pt x="53497" y="22159"/>
                    <a:pt x="53528" y="22159"/>
                  </a:cubicBezTo>
                  <a:cubicBezTo>
                    <a:pt x="53558" y="22159"/>
                    <a:pt x="53558" y="21977"/>
                    <a:pt x="53528" y="21825"/>
                  </a:cubicBezTo>
                  <a:cubicBezTo>
                    <a:pt x="53506" y="21718"/>
                    <a:pt x="53485" y="21596"/>
                    <a:pt x="53474" y="21596"/>
                  </a:cubicBezTo>
                  <a:cubicBezTo>
                    <a:pt x="53469" y="21596"/>
                    <a:pt x="53467" y="21618"/>
                    <a:pt x="53467" y="21673"/>
                  </a:cubicBezTo>
                  <a:cubicBezTo>
                    <a:pt x="53436" y="21673"/>
                    <a:pt x="53436" y="21673"/>
                    <a:pt x="53406" y="21521"/>
                  </a:cubicBezTo>
                  <a:cubicBezTo>
                    <a:pt x="53376" y="21369"/>
                    <a:pt x="53345" y="21186"/>
                    <a:pt x="53254" y="21034"/>
                  </a:cubicBezTo>
                  <a:cubicBezTo>
                    <a:pt x="53224" y="21034"/>
                    <a:pt x="53193" y="20882"/>
                    <a:pt x="53163" y="20730"/>
                  </a:cubicBezTo>
                  <a:cubicBezTo>
                    <a:pt x="53163" y="20578"/>
                    <a:pt x="53102" y="20244"/>
                    <a:pt x="53102" y="20244"/>
                  </a:cubicBezTo>
                  <a:lnTo>
                    <a:pt x="53132" y="20244"/>
                  </a:lnTo>
                  <a:cubicBezTo>
                    <a:pt x="53163" y="20244"/>
                    <a:pt x="53163" y="20062"/>
                    <a:pt x="53163" y="20062"/>
                  </a:cubicBezTo>
                  <a:cubicBezTo>
                    <a:pt x="53132" y="19910"/>
                    <a:pt x="53102" y="19910"/>
                    <a:pt x="53102" y="19910"/>
                  </a:cubicBezTo>
                  <a:cubicBezTo>
                    <a:pt x="53102" y="19910"/>
                    <a:pt x="53072" y="19849"/>
                    <a:pt x="53072" y="19758"/>
                  </a:cubicBezTo>
                  <a:cubicBezTo>
                    <a:pt x="53041" y="19636"/>
                    <a:pt x="53011" y="19515"/>
                    <a:pt x="52950" y="19332"/>
                  </a:cubicBezTo>
                  <a:cubicBezTo>
                    <a:pt x="52889" y="18968"/>
                    <a:pt x="52768" y="18451"/>
                    <a:pt x="52646" y="17964"/>
                  </a:cubicBezTo>
                  <a:cubicBezTo>
                    <a:pt x="52433" y="16931"/>
                    <a:pt x="52221" y="15867"/>
                    <a:pt x="52160" y="15624"/>
                  </a:cubicBezTo>
                  <a:cubicBezTo>
                    <a:pt x="52134" y="15340"/>
                    <a:pt x="52064" y="14946"/>
                    <a:pt x="52025" y="14946"/>
                  </a:cubicBezTo>
                  <a:cubicBezTo>
                    <a:pt x="52018" y="14946"/>
                    <a:pt x="52012" y="14958"/>
                    <a:pt x="52008" y="14986"/>
                  </a:cubicBezTo>
                  <a:cubicBezTo>
                    <a:pt x="51977" y="14986"/>
                    <a:pt x="51825" y="14195"/>
                    <a:pt x="51613" y="13223"/>
                  </a:cubicBezTo>
                  <a:cubicBezTo>
                    <a:pt x="51491" y="12676"/>
                    <a:pt x="51400" y="12189"/>
                    <a:pt x="51309" y="11855"/>
                  </a:cubicBezTo>
                  <a:cubicBezTo>
                    <a:pt x="51252" y="11542"/>
                    <a:pt x="51195" y="11335"/>
                    <a:pt x="51188" y="11335"/>
                  </a:cubicBezTo>
                  <a:cubicBezTo>
                    <a:pt x="51187" y="11335"/>
                    <a:pt x="51187" y="11336"/>
                    <a:pt x="51187" y="11338"/>
                  </a:cubicBezTo>
                  <a:lnTo>
                    <a:pt x="51066" y="10852"/>
                  </a:lnTo>
                  <a:cubicBezTo>
                    <a:pt x="51005" y="10518"/>
                    <a:pt x="50914" y="10214"/>
                    <a:pt x="50883" y="10062"/>
                  </a:cubicBezTo>
                  <a:cubicBezTo>
                    <a:pt x="50840" y="9954"/>
                    <a:pt x="50812" y="9847"/>
                    <a:pt x="50821" y="9847"/>
                  </a:cubicBezTo>
                  <a:lnTo>
                    <a:pt x="50821" y="9847"/>
                  </a:lnTo>
                  <a:cubicBezTo>
                    <a:pt x="50825" y="9847"/>
                    <a:pt x="50835" y="9865"/>
                    <a:pt x="50853" y="9910"/>
                  </a:cubicBezTo>
                  <a:cubicBezTo>
                    <a:pt x="50883" y="9879"/>
                    <a:pt x="50914" y="9879"/>
                    <a:pt x="50883" y="9727"/>
                  </a:cubicBezTo>
                  <a:cubicBezTo>
                    <a:pt x="50832" y="9444"/>
                    <a:pt x="50802" y="9423"/>
                    <a:pt x="50776" y="9423"/>
                  </a:cubicBezTo>
                  <a:cubicBezTo>
                    <a:pt x="50771" y="9423"/>
                    <a:pt x="50766" y="9423"/>
                    <a:pt x="50762" y="9423"/>
                  </a:cubicBezTo>
                  <a:cubicBezTo>
                    <a:pt x="50731" y="9423"/>
                    <a:pt x="50670" y="9271"/>
                    <a:pt x="50670" y="9271"/>
                  </a:cubicBezTo>
                  <a:cubicBezTo>
                    <a:pt x="50640" y="9119"/>
                    <a:pt x="50640" y="9119"/>
                    <a:pt x="50670" y="9119"/>
                  </a:cubicBezTo>
                  <a:cubicBezTo>
                    <a:pt x="50701" y="9089"/>
                    <a:pt x="50731" y="9089"/>
                    <a:pt x="50731" y="9089"/>
                  </a:cubicBezTo>
                  <a:lnTo>
                    <a:pt x="50701" y="8937"/>
                  </a:lnTo>
                  <a:cubicBezTo>
                    <a:pt x="50670" y="8937"/>
                    <a:pt x="50610" y="8785"/>
                    <a:pt x="50610" y="8785"/>
                  </a:cubicBezTo>
                  <a:cubicBezTo>
                    <a:pt x="50579" y="8633"/>
                    <a:pt x="50579" y="8633"/>
                    <a:pt x="50640" y="8603"/>
                  </a:cubicBezTo>
                  <a:cubicBezTo>
                    <a:pt x="50701" y="8603"/>
                    <a:pt x="50670" y="8451"/>
                    <a:pt x="50549" y="8299"/>
                  </a:cubicBezTo>
                  <a:lnTo>
                    <a:pt x="50397" y="8025"/>
                  </a:lnTo>
                  <a:cubicBezTo>
                    <a:pt x="50427" y="7843"/>
                    <a:pt x="50245" y="7569"/>
                    <a:pt x="50154" y="7417"/>
                  </a:cubicBezTo>
                  <a:cubicBezTo>
                    <a:pt x="50154" y="7235"/>
                    <a:pt x="50062" y="7113"/>
                    <a:pt x="49941" y="6992"/>
                  </a:cubicBezTo>
                  <a:cubicBezTo>
                    <a:pt x="49910" y="6992"/>
                    <a:pt x="49819" y="6870"/>
                    <a:pt x="49789" y="6688"/>
                  </a:cubicBezTo>
                  <a:cubicBezTo>
                    <a:pt x="49758" y="6536"/>
                    <a:pt x="49698" y="6384"/>
                    <a:pt x="49515" y="6110"/>
                  </a:cubicBezTo>
                  <a:cubicBezTo>
                    <a:pt x="49455" y="6049"/>
                    <a:pt x="49303" y="5776"/>
                    <a:pt x="49029" y="5381"/>
                  </a:cubicBezTo>
                  <a:cubicBezTo>
                    <a:pt x="48877" y="5198"/>
                    <a:pt x="48725" y="4986"/>
                    <a:pt x="48573" y="4742"/>
                  </a:cubicBezTo>
                  <a:cubicBezTo>
                    <a:pt x="48391" y="4530"/>
                    <a:pt x="48178" y="4286"/>
                    <a:pt x="47965" y="4043"/>
                  </a:cubicBezTo>
                  <a:cubicBezTo>
                    <a:pt x="47722" y="3770"/>
                    <a:pt x="47479" y="3557"/>
                    <a:pt x="47266" y="3344"/>
                  </a:cubicBezTo>
                  <a:cubicBezTo>
                    <a:pt x="47053" y="3131"/>
                    <a:pt x="46841" y="2979"/>
                    <a:pt x="46689" y="2858"/>
                  </a:cubicBezTo>
                  <a:cubicBezTo>
                    <a:pt x="46382" y="2607"/>
                    <a:pt x="46178" y="2459"/>
                    <a:pt x="46146" y="2459"/>
                  </a:cubicBezTo>
                  <a:cubicBezTo>
                    <a:pt x="46143" y="2459"/>
                    <a:pt x="46141" y="2460"/>
                    <a:pt x="46141" y="2463"/>
                  </a:cubicBezTo>
                  <a:cubicBezTo>
                    <a:pt x="46020" y="2372"/>
                    <a:pt x="46020" y="2372"/>
                    <a:pt x="45898" y="2250"/>
                  </a:cubicBezTo>
                  <a:cubicBezTo>
                    <a:pt x="45929" y="2220"/>
                    <a:pt x="45777" y="2128"/>
                    <a:pt x="45594" y="2098"/>
                  </a:cubicBezTo>
                  <a:cubicBezTo>
                    <a:pt x="45442" y="2037"/>
                    <a:pt x="45442" y="2068"/>
                    <a:pt x="45473" y="2007"/>
                  </a:cubicBezTo>
                  <a:cubicBezTo>
                    <a:pt x="45473" y="2007"/>
                    <a:pt x="45412" y="1946"/>
                    <a:pt x="45290" y="1855"/>
                  </a:cubicBezTo>
                  <a:cubicBezTo>
                    <a:pt x="45138" y="1794"/>
                    <a:pt x="44926" y="1672"/>
                    <a:pt x="44652" y="1520"/>
                  </a:cubicBezTo>
                  <a:cubicBezTo>
                    <a:pt x="44439" y="1399"/>
                    <a:pt x="44166" y="1277"/>
                    <a:pt x="43983" y="1186"/>
                  </a:cubicBezTo>
                  <a:cubicBezTo>
                    <a:pt x="43771" y="1095"/>
                    <a:pt x="43619" y="1065"/>
                    <a:pt x="43619" y="1065"/>
                  </a:cubicBezTo>
                  <a:cubicBezTo>
                    <a:pt x="43407" y="1007"/>
                    <a:pt x="43329" y="986"/>
                    <a:pt x="43347" y="986"/>
                  </a:cubicBezTo>
                  <a:cubicBezTo>
                    <a:pt x="43358" y="986"/>
                    <a:pt x="43400" y="993"/>
                    <a:pt x="43467" y="1004"/>
                  </a:cubicBezTo>
                  <a:cubicBezTo>
                    <a:pt x="43649" y="973"/>
                    <a:pt x="42889" y="700"/>
                    <a:pt x="42403" y="609"/>
                  </a:cubicBezTo>
                  <a:cubicBezTo>
                    <a:pt x="42251" y="578"/>
                    <a:pt x="42099" y="548"/>
                    <a:pt x="42099" y="487"/>
                  </a:cubicBezTo>
                  <a:cubicBezTo>
                    <a:pt x="41947" y="457"/>
                    <a:pt x="41795" y="426"/>
                    <a:pt x="41308" y="365"/>
                  </a:cubicBezTo>
                  <a:cubicBezTo>
                    <a:pt x="41126" y="335"/>
                    <a:pt x="40488" y="244"/>
                    <a:pt x="40184" y="213"/>
                  </a:cubicBezTo>
                  <a:cubicBezTo>
                    <a:pt x="40072" y="203"/>
                    <a:pt x="39961" y="200"/>
                    <a:pt x="39862" y="200"/>
                  </a:cubicBezTo>
                  <a:cubicBezTo>
                    <a:pt x="39664" y="200"/>
                    <a:pt x="39515" y="213"/>
                    <a:pt x="39515" y="213"/>
                  </a:cubicBezTo>
                  <a:lnTo>
                    <a:pt x="39363" y="213"/>
                  </a:lnTo>
                  <a:cubicBezTo>
                    <a:pt x="39363" y="153"/>
                    <a:pt x="38542" y="153"/>
                    <a:pt x="37418" y="153"/>
                  </a:cubicBezTo>
                  <a:cubicBezTo>
                    <a:pt x="36263" y="153"/>
                    <a:pt x="35290" y="153"/>
                    <a:pt x="35138" y="122"/>
                  </a:cubicBezTo>
                  <a:cubicBezTo>
                    <a:pt x="35138" y="122"/>
                    <a:pt x="34986" y="122"/>
                    <a:pt x="34804" y="153"/>
                  </a:cubicBezTo>
                  <a:cubicBezTo>
                    <a:pt x="34715" y="188"/>
                    <a:pt x="34615" y="203"/>
                    <a:pt x="34518" y="203"/>
                  </a:cubicBezTo>
                  <a:cubicBezTo>
                    <a:pt x="34449" y="203"/>
                    <a:pt x="34380" y="196"/>
                    <a:pt x="34317" y="183"/>
                  </a:cubicBezTo>
                  <a:cubicBezTo>
                    <a:pt x="34241" y="153"/>
                    <a:pt x="34036" y="137"/>
                    <a:pt x="33831" y="137"/>
                  </a:cubicBezTo>
                  <a:cubicBezTo>
                    <a:pt x="33626" y="137"/>
                    <a:pt x="33421" y="153"/>
                    <a:pt x="33345" y="183"/>
                  </a:cubicBezTo>
                  <a:lnTo>
                    <a:pt x="33345" y="153"/>
                  </a:lnTo>
                  <a:cubicBezTo>
                    <a:pt x="33289" y="119"/>
                    <a:pt x="33188" y="106"/>
                    <a:pt x="33073" y="106"/>
                  </a:cubicBezTo>
                  <a:cubicBezTo>
                    <a:pt x="32876" y="106"/>
                    <a:pt x="32639" y="145"/>
                    <a:pt x="32524" y="183"/>
                  </a:cubicBezTo>
                  <a:cubicBezTo>
                    <a:pt x="32417" y="162"/>
                    <a:pt x="32294" y="140"/>
                    <a:pt x="32178" y="140"/>
                  </a:cubicBezTo>
                  <a:cubicBezTo>
                    <a:pt x="32129" y="140"/>
                    <a:pt x="32082" y="144"/>
                    <a:pt x="32038" y="153"/>
                  </a:cubicBezTo>
                  <a:cubicBezTo>
                    <a:pt x="31886" y="153"/>
                    <a:pt x="31886" y="153"/>
                    <a:pt x="31886" y="61"/>
                  </a:cubicBezTo>
                  <a:cubicBezTo>
                    <a:pt x="31886" y="31"/>
                    <a:pt x="31886" y="1"/>
                    <a:pt x="3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8"/>
            <p:cNvSpPr/>
            <p:nvPr/>
          </p:nvSpPr>
          <p:spPr>
            <a:xfrm>
              <a:off x="2362364" y="3716170"/>
              <a:ext cx="456259" cy="162541"/>
            </a:xfrm>
            <a:custGeom>
              <a:avLst/>
              <a:gdLst/>
              <a:ahLst/>
              <a:cxnLst/>
              <a:rect l="l" t="t" r="r" b="b"/>
              <a:pathLst>
                <a:path w="17151" h="6110" extrusionOk="0">
                  <a:moveTo>
                    <a:pt x="8792" y="61"/>
                  </a:moveTo>
                  <a:cubicBezTo>
                    <a:pt x="8792" y="61"/>
                    <a:pt x="8792" y="61"/>
                    <a:pt x="8792" y="61"/>
                  </a:cubicBezTo>
                  <a:cubicBezTo>
                    <a:pt x="8792" y="61"/>
                    <a:pt x="8792" y="61"/>
                    <a:pt x="8792" y="61"/>
                  </a:cubicBezTo>
                  <a:close/>
                  <a:moveTo>
                    <a:pt x="9430" y="122"/>
                  </a:moveTo>
                  <a:cubicBezTo>
                    <a:pt x="9430" y="122"/>
                    <a:pt x="9430" y="122"/>
                    <a:pt x="9430" y="122"/>
                  </a:cubicBezTo>
                  <a:lnTo>
                    <a:pt x="9430" y="122"/>
                  </a:lnTo>
                  <a:close/>
                  <a:moveTo>
                    <a:pt x="9430" y="122"/>
                  </a:moveTo>
                  <a:cubicBezTo>
                    <a:pt x="9430" y="122"/>
                    <a:pt x="9430" y="122"/>
                    <a:pt x="9430" y="122"/>
                  </a:cubicBezTo>
                  <a:lnTo>
                    <a:pt x="9430" y="122"/>
                  </a:lnTo>
                  <a:close/>
                  <a:moveTo>
                    <a:pt x="8184" y="122"/>
                  </a:moveTo>
                  <a:lnTo>
                    <a:pt x="8184" y="122"/>
                  </a:lnTo>
                  <a:cubicBezTo>
                    <a:pt x="8199" y="152"/>
                    <a:pt x="8199" y="167"/>
                    <a:pt x="8195" y="167"/>
                  </a:cubicBezTo>
                  <a:cubicBezTo>
                    <a:pt x="8192" y="167"/>
                    <a:pt x="8184" y="152"/>
                    <a:pt x="8184" y="122"/>
                  </a:cubicBezTo>
                  <a:close/>
                  <a:moveTo>
                    <a:pt x="5509" y="122"/>
                  </a:moveTo>
                  <a:cubicBezTo>
                    <a:pt x="5509" y="183"/>
                    <a:pt x="5509" y="213"/>
                    <a:pt x="5479" y="213"/>
                  </a:cubicBezTo>
                  <a:cubicBezTo>
                    <a:pt x="5479" y="183"/>
                    <a:pt x="5509" y="122"/>
                    <a:pt x="5509" y="122"/>
                  </a:cubicBezTo>
                  <a:close/>
                  <a:moveTo>
                    <a:pt x="10950" y="152"/>
                  </a:moveTo>
                  <a:cubicBezTo>
                    <a:pt x="10950" y="183"/>
                    <a:pt x="10950" y="213"/>
                    <a:pt x="10920" y="213"/>
                  </a:cubicBezTo>
                  <a:lnTo>
                    <a:pt x="10889" y="183"/>
                  </a:lnTo>
                  <a:lnTo>
                    <a:pt x="10920" y="152"/>
                  </a:lnTo>
                  <a:close/>
                  <a:moveTo>
                    <a:pt x="10616" y="183"/>
                  </a:moveTo>
                  <a:cubicBezTo>
                    <a:pt x="10646" y="183"/>
                    <a:pt x="10646" y="183"/>
                    <a:pt x="10646" y="213"/>
                  </a:cubicBezTo>
                  <a:cubicBezTo>
                    <a:pt x="10646" y="213"/>
                    <a:pt x="10646" y="243"/>
                    <a:pt x="10616" y="243"/>
                  </a:cubicBezTo>
                  <a:lnTo>
                    <a:pt x="10585" y="213"/>
                  </a:lnTo>
                  <a:cubicBezTo>
                    <a:pt x="10585" y="183"/>
                    <a:pt x="10616" y="183"/>
                    <a:pt x="10616" y="183"/>
                  </a:cubicBezTo>
                  <a:close/>
                  <a:moveTo>
                    <a:pt x="2500" y="243"/>
                  </a:moveTo>
                  <a:cubicBezTo>
                    <a:pt x="2500" y="246"/>
                    <a:pt x="2500" y="249"/>
                    <a:pt x="2500" y="251"/>
                  </a:cubicBezTo>
                  <a:lnTo>
                    <a:pt x="2500" y="251"/>
                  </a:lnTo>
                  <a:cubicBezTo>
                    <a:pt x="2514" y="243"/>
                    <a:pt x="2519" y="243"/>
                    <a:pt x="2500" y="243"/>
                  </a:cubicBezTo>
                  <a:close/>
                  <a:moveTo>
                    <a:pt x="13594" y="213"/>
                  </a:moveTo>
                  <a:cubicBezTo>
                    <a:pt x="13625" y="213"/>
                    <a:pt x="13625" y="213"/>
                    <a:pt x="13625" y="243"/>
                  </a:cubicBezTo>
                  <a:cubicBezTo>
                    <a:pt x="13625" y="304"/>
                    <a:pt x="13594" y="335"/>
                    <a:pt x="13564" y="335"/>
                  </a:cubicBezTo>
                  <a:cubicBezTo>
                    <a:pt x="13534" y="335"/>
                    <a:pt x="13534" y="243"/>
                    <a:pt x="13594" y="213"/>
                  </a:cubicBezTo>
                  <a:close/>
                  <a:moveTo>
                    <a:pt x="17078" y="218"/>
                  </a:moveTo>
                  <a:cubicBezTo>
                    <a:pt x="17087" y="218"/>
                    <a:pt x="17081" y="261"/>
                    <a:pt x="17060" y="304"/>
                  </a:cubicBezTo>
                  <a:cubicBezTo>
                    <a:pt x="17044" y="335"/>
                    <a:pt x="17037" y="350"/>
                    <a:pt x="17033" y="350"/>
                  </a:cubicBezTo>
                  <a:cubicBezTo>
                    <a:pt x="17029" y="350"/>
                    <a:pt x="17029" y="335"/>
                    <a:pt x="17029" y="304"/>
                  </a:cubicBezTo>
                  <a:cubicBezTo>
                    <a:pt x="17029" y="274"/>
                    <a:pt x="17029" y="243"/>
                    <a:pt x="17060" y="243"/>
                  </a:cubicBezTo>
                  <a:cubicBezTo>
                    <a:pt x="17068" y="226"/>
                    <a:pt x="17075" y="218"/>
                    <a:pt x="17078" y="218"/>
                  </a:cubicBezTo>
                  <a:close/>
                  <a:moveTo>
                    <a:pt x="6107" y="352"/>
                  </a:moveTo>
                  <a:cubicBezTo>
                    <a:pt x="6114" y="352"/>
                    <a:pt x="6107" y="365"/>
                    <a:pt x="6087" y="365"/>
                  </a:cubicBezTo>
                  <a:cubicBezTo>
                    <a:pt x="6097" y="355"/>
                    <a:pt x="6104" y="352"/>
                    <a:pt x="6107" y="352"/>
                  </a:cubicBezTo>
                  <a:close/>
                  <a:moveTo>
                    <a:pt x="11771" y="335"/>
                  </a:moveTo>
                  <a:cubicBezTo>
                    <a:pt x="11801" y="335"/>
                    <a:pt x="11801" y="365"/>
                    <a:pt x="11801" y="365"/>
                  </a:cubicBezTo>
                  <a:cubicBezTo>
                    <a:pt x="11801" y="365"/>
                    <a:pt x="11801" y="395"/>
                    <a:pt x="11771" y="395"/>
                  </a:cubicBezTo>
                  <a:cubicBezTo>
                    <a:pt x="11771" y="395"/>
                    <a:pt x="11740" y="365"/>
                    <a:pt x="11740" y="335"/>
                  </a:cubicBezTo>
                  <a:close/>
                  <a:moveTo>
                    <a:pt x="1892" y="365"/>
                  </a:moveTo>
                  <a:cubicBezTo>
                    <a:pt x="1831" y="395"/>
                    <a:pt x="1831" y="395"/>
                    <a:pt x="1862" y="426"/>
                  </a:cubicBezTo>
                  <a:cubicBezTo>
                    <a:pt x="1892" y="395"/>
                    <a:pt x="1922" y="395"/>
                    <a:pt x="1922" y="395"/>
                  </a:cubicBezTo>
                  <a:cubicBezTo>
                    <a:pt x="1922" y="365"/>
                    <a:pt x="1922" y="365"/>
                    <a:pt x="1892" y="365"/>
                  </a:cubicBezTo>
                  <a:close/>
                  <a:moveTo>
                    <a:pt x="5844" y="365"/>
                  </a:moveTo>
                  <a:cubicBezTo>
                    <a:pt x="5844" y="395"/>
                    <a:pt x="5844" y="426"/>
                    <a:pt x="5813" y="426"/>
                  </a:cubicBezTo>
                  <a:lnTo>
                    <a:pt x="5783" y="395"/>
                  </a:lnTo>
                  <a:lnTo>
                    <a:pt x="5813" y="365"/>
                  </a:lnTo>
                  <a:close/>
                  <a:moveTo>
                    <a:pt x="8579" y="365"/>
                  </a:moveTo>
                  <a:cubicBezTo>
                    <a:pt x="8579" y="395"/>
                    <a:pt x="8579" y="426"/>
                    <a:pt x="8549" y="426"/>
                  </a:cubicBezTo>
                  <a:lnTo>
                    <a:pt x="8518" y="426"/>
                  </a:lnTo>
                  <a:cubicBezTo>
                    <a:pt x="8518" y="395"/>
                    <a:pt x="8549" y="365"/>
                    <a:pt x="8549" y="365"/>
                  </a:cubicBezTo>
                  <a:close/>
                  <a:moveTo>
                    <a:pt x="11113" y="373"/>
                  </a:moveTo>
                  <a:cubicBezTo>
                    <a:pt x="11125" y="373"/>
                    <a:pt x="11132" y="380"/>
                    <a:pt x="11132" y="395"/>
                  </a:cubicBezTo>
                  <a:cubicBezTo>
                    <a:pt x="11132" y="426"/>
                    <a:pt x="11132" y="426"/>
                    <a:pt x="11102" y="426"/>
                  </a:cubicBezTo>
                  <a:cubicBezTo>
                    <a:pt x="11072" y="426"/>
                    <a:pt x="11072" y="426"/>
                    <a:pt x="11072" y="395"/>
                  </a:cubicBezTo>
                  <a:cubicBezTo>
                    <a:pt x="11087" y="380"/>
                    <a:pt x="11102" y="373"/>
                    <a:pt x="11113" y="373"/>
                  </a:cubicBezTo>
                  <a:close/>
                  <a:moveTo>
                    <a:pt x="11284" y="395"/>
                  </a:moveTo>
                  <a:cubicBezTo>
                    <a:pt x="11315" y="395"/>
                    <a:pt x="11315" y="395"/>
                    <a:pt x="11315" y="426"/>
                  </a:cubicBezTo>
                  <a:lnTo>
                    <a:pt x="11284" y="426"/>
                  </a:lnTo>
                  <a:lnTo>
                    <a:pt x="11254" y="395"/>
                  </a:lnTo>
                  <a:close/>
                  <a:moveTo>
                    <a:pt x="11527" y="395"/>
                  </a:moveTo>
                  <a:cubicBezTo>
                    <a:pt x="11558" y="395"/>
                    <a:pt x="11558" y="395"/>
                    <a:pt x="11558" y="426"/>
                  </a:cubicBezTo>
                  <a:lnTo>
                    <a:pt x="11527" y="426"/>
                  </a:lnTo>
                  <a:lnTo>
                    <a:pt x="11497" y="395"/>
                  </a:lnTo>
                  <a:close/>
                  <a:moveTo>
                    <a:pt x="12773" y="339"/>
                  </a:moveTo>
                  <a:cubicBezTo>
                    <a:pt x="12774" y="339"/>
                    <a:pt x="12774" y="346"/>
                    <a:pt x="12774" y="365"/>
                  </a:cubicBezTo>
                  <a:cubicBezTo>
                    <a:pt x="12774" y="365"/>
                    <a:pt x="12774" y="395"/>
                    <a:pt x="12743" y="426"/>
                  </a:cubicBezTo>
                  <a:lnTo>
                    <a:pt x="12743" y="395"/>
                  </a:lnTo>
                  <a:cubicBezTo>
                    <a:pt x="12764" y="374"/>
                    <a:pt x="12771" y="339"/>
                    <a:pt x="12773" y="339"/>
                  </a:cubicBezTo>
                  <a:close/>
                  <a:moveTo>
                    <a:pt x="7546" y="365"/>
                  </a:moveTo>
                  <a:cubicBezTo>
                    <a:pt x="7576" y="365"/>
                    <a:pt x="7576" y="365"/>
                    <a:pt x="7576" y="426"/>
                  </a:cubicBezTo>
                  <a:cubicBezTo>
                    <a:pt x="7576" y="456"/>
                    <a:pt x="7546" y="456"/>
                    <a:pt x="7515" y="456"/>
                  </a:cubicBezTo>
                  <a:cubicBezTo>
                    <a:pt x="7485" y="426"/>
                    <a:pt x="7515" y="365"/>
                    <a:pt x="7546" y="365"/>
                  </a:cubicBezTo>
                  <a:close/>
                  <a:moveTo>
                    <a:pt x="2865" y="426"/>
                  </a:moveTo>
                  <a:cubicBezTo>
                    <a:pt x="2865" y="456"/>
                    <a:pt x="2865" y="487"/>
                    <a:pt x="2834" y="487"/>
                  </a:cubicBezTo>
                  <a:lnTo>
                    <a:pt x="2804" y="456"/>
                  </a:lnTo>
                  <a:lnTo>
                    <a:pt x="2834" y="426"/>
                  </a:lnTo>
                  <a:close/>
                  <a:moveTo>
                    <a:pt x="4506" y="395"/>
                  </a:moveTo>
                  <a:cubicBezTo>
                    <a:pt x="4506" y="426"/>
                    <a:pt x="4506" y="487"/>
                    <a:pt x="4476" y="487"/>
                  </a:cubicBezTo>
                  <a:lnTo>
                    <a:pt x="4445" y="426"/>
                  </a:lnTo>
                  <a:lnTo>
                    <a:pt x="4476" y="395"/>
                  </a:lnTo>
                  <a:close/>
                  <a:moveTo>
                    <a:pt x="5084" y="365"/>
                  </a:moveTo>
                  <a:cubicBezTo>
                    <a:pt x="5084" y="365"/>
                    <a:pt x="5084" y="365"/>
                    <a:pt x="5084" y="426"/>
                  </a:cubicBezTo>
                  <a:cubicBezTo>
                    <a:pt x="5084" y="456"/>
                    <a:pt x="5084" y="487"/>
                    <a:pt x="5084" y="487"/>
                  </a:cubicBezTo>
                  <a:cubicBezTo>
                    <a:pt x="5053" y="487"/>
                    <a:pt x="5084" y="426"/>
                    <a:pt x="5084" y="365"/>
                  </a:cubicBezTo>
                  <a:close/>
                  <a:moveTo>
                    <a:pt x="1862" y="920"/>
                  </a:moveTo>
                  <a:cubicBezTo>
                    <a:pt x="1869" y="920"/>
                    <a:pt x="1877" y="927"/>
                    <a:pt x="1892" y="943"/>
                  </a:cubicBezTo>
                  <a:cubicBezTo>
                    <a:pt x="1892" y="943"/>
                    <a:pt x="1922" y="973"/>
                    <a:pt x="1892" y="973"/>
                  </a:cubicBezTo>
                  <a:cubicBezTo>
                    <a:pt x="1882" y="983"/>
                    <a:pt x="1872" y="986"/>
                    <a:pt x="1863" y="986"/>
                  </a:cubicBezTo>
                  <a:cubicBezTo>
                    <a:pt x="1845" y="986"/>
                    <a:pt x="1831" y="973"/>
                    <a:pt x="1831" y="973"/>
                  </a:cubicBezTo>
                  <a:cubicBezTo>
                    <a:pt x="1801" y="943"/>
                    <a:pt x="1831" y="943"/>
                    <a:pt x="1831" y="943"/>
                  </a:cubicBezTo>
                  <a:cubicBezTo>
                    <a:pt x="1846" y="927"/>
                    <a:pt x="1854" y="920"/>
                    <a:pt x="1862" y="920"/>
                  </a:cubicBezTo>
                  <a:close/>
                  <a:moveTo>
                    <a:pt x="2014" y="973"/>
                  </a:moveTo>
                  <a:cubicBezTo>
                    <a:pt x="2014" y="988"/>
                    <a:pt x="2021" y="996"/>
                    <a:pt x="2025" y="996"/>
                  </a:cubicBezTo>
                  <a:cubicBezTo>
                    <a:pt x="2029" y="996"/>
                    <a:pt x="2029" y="988"/>
                    <a:pt x="2014" y="973"/>
                  </a:cubicBezTo>
                  <a:close/>
                  <a:moveTo>
                    <a:pt x="1432" y="1102"/>
                  </a:moveTo>
                  <a:cubicBezTo>
                    <a:pt x="1436" y="1102"/>
                    <a:pt x="1436" y="1110"/>
                    <a:pt x="1436" y="1125"/>
                  </a:cubicBezTo>
                  <a:lnTo>
                    <a:pt x="1436" y="1155"/>
                  </a:lnTo>
                  <a:lnTo>
                    <a:pt x="1375" y="1155"/>
                  </a:lnTo>
                  <a:lnTo>
                    <a:pt x="1406" y="1125"/>
                  </a:lnTo>
                  <a:cubicBezTo>
                    <a:pt x="1421" y="1110"/>
                    <a:pt x="1429" y="1102"/>
                    <a:pt x="1432" y="1102"/>
                  </a:cubicBezTo>
                  <a:close/>
                  <a:moveTo>
                    <a:pt x="1237" y="1257"/>
                  </a:moveTo>
                  <a:cubicBezTo>
                    <a:pt x="1249" y="1257"/>
                    <a:pt x="1266" y="1272"/>
                    <a:pt x="1284" y="1307"/>
                  </a:cubicBezTo>
                  <a:cubicBezTo>
                    <a:pt x="1284" y="1338"/>
                    <a:pt x="1284" y="1338"/>
                    <a:pt x="1254" y="1368"/>
                  </a:cubicBezTo>
                  <a:cubicBezTo>
                    <a:pt x="1223" y="1338"/>
                    <a:pt x="1223" y="1307"/>
                    <a:pt x="1223" y="1277"/>
                  </a:cubicBezTo>
                  <a:cubicBezTo>
                    <a:pt x="1223" y="1264"/>
                    <a:pt x="1229" y="1257"/>
                    <a:pt x="1237" y="1257"/>
                  </a:cubicBezTo>
                  <a:close/>
                  <a:moveTo>
                    <a:pt x="2439" y="1398"/>
                  </a:moveTo>
                  <a:cubicBezTo>
                    <a:pt x="2439" y="1398"/>
                    <a:pt x="2439" y="1429"/>
                    <a:pt x="2470" y="1459"/>
                  </a:cubicBezTo>
                  <a:cubicBezTo>
                    <a:pt x="2470" y="1472"/>
                    <a:pt x="2475" y="1479"/>
                    <a:pt x="2481" y="1479"/>
                  </a:cubicBezTo>
                  <a:cubicBezTo>
                    <a:pt x="2490" y="1479"/>
                    <a:pt x="2500" y="1464"/>
                    <a:pt x="2500" y="1429"/>
                  </a:cubicBezTo>
                  <a:cubicBezTo>
                    <a:pt x="2470" y="1398"/>
                    <a:pt x="2470" y="1398"/>
                    <a:pt x="2439" y="1398"/>
                  </a:cubicBezTo>
                  <a:close/>
                  <a:moveTo>
                    <a:pt x="828" y="1490"/>
                  </a:moveTo>
                  <a:cubicBezTo>
                    <a:pt x="859" y="1490"/>
                    <a:pt x="889" y="1520"/>
                    <a:pt x="889" y="1520"/>
                  </a:cubicBezTo>
                  <a:cubicBezTo>
                    <a:pt x="881" y="1512"/>
                    <a:pt x="870" y="1501"/>
                    <a:pt x="859" y="1490"/>
                  </a:cubicBezTo>
                  <a:close/>
                  <a:moveTo>
                    <a:pt x="1284" y="1581"/>
                  </a:moveTo>
                  <a:cubicBezTo>
                    <a:pt x="1284" y="1611"/>
                    <a:pt x="1284" y="1642"/>
                    <a:pt x="1254" y="1642"/>
                  </a:cubicBezTo>
                  <a:cubicBezTo>
                    <a:pt x="1254" y="1642"/>
                    <a:pt x="1254" y="1581"/>
                    <a:pt x="1254" y="1581"/>
                  </a:cubicBezTo>
                  <a:close/>
                  <a:moveTo>
                    <a:pt x="859" y="1915"/>
                  </a:moveTo>
                  <a:cubicBezTo>
                    <a:pt x="889" y="1915"/>
                    <a:pt x="919" y="1946"/>
                    <a:pt x="919" y="1976"/>
                  </a:cubicBezTo>
                  <a:lnTo>
                    <a:pt x="889" y="2006"/>
                  </a:lnTo>
                  <a:cubicBezTo>
                    <a:pt x="859" y="1976"/>
                    <a:pt x="859" y="1946"/>
                    <a:pt x="859" y="1946"/>
                  </a:cubicBezTo>
                  <a:lnTo>
                    <a:pt x="859" y="1915"/>
                  </a:lnTo>
                  <a:close/>
                  <a:moveTo>
                    <a:pt x="623" y="1991"/>
                  </a:moveTo>
                  <a:cubicBezTo>
                    <a:pt x="631" y="1991"/>
                    <a:pt x="646" y="2006"/>
                    <a:pt x="676" y="2037"/>
                  </a:cubicBezTo>
                  <a:cubicBezTo>
                    <a:pt x="676" y="2067"/>
                    <a:pt x="707" y="2128"/>
                    <a:pt x="707" y="2128"/>
                  </a:cubicBezTo>
                  <a:cubicBezTo>
                    <a:pt x="676" y="2128"/>
                    <a:pt x="676" y="2098"/>
                    <a:pt x="615" y="2037"/>
                  </a:cubicBezTo>
                  <a:cubicBezTo>
                    <a:pt x="615" y="2006"/>
                    <a:pt x="615" y="1991"/>
                    <a:pt x="623" y="1991"/>
                  </a:cubicBezTo>
                  <a:close/>
                  <a:moveTo>
                    <a:pt x="482" y="2596"/>
                  </a:moveTo>
                  <a:cubicBezTo>
                    <a:pt x="488" y="2596"/>
                    <a:pt x="502" y="2603"/>
                    <a:pt x="524" y="2614"/>
                  </a:cubicBezTo>
                  <a:cubicBezTo>
                    <a:pt x="555" y="2614"/>
                    <a:pt x="585" y="2645"/>
                    <a:pt x="615" y="2705"/>
                  </a:cubicBezTo>
                  <a:cubicBezTo>
                    <a:pt x="585" y="2705"/>
                    <a:pt x="585" y="2736"/>
                    <a:pt x="585" y="2736"/>
                  </a:cubicBezTo>
                  <a:cubicBezTo>
                    <a:pt x="585" y="2736"/>
                    <a:pt x="555" y="2705"/>
                    <a:pt x="524" y="2675"/>
                  </a:cubicBezTo>
                  <a:cubicBezTo>
                    <a:pt x="486" y="2617"/>
                    <a:pt x="472" y="2596"/>
                    <a:pt x="482" y="2596"/>
                  </a:cubicBezTo>
                  <a:close/>
                  <a:moveTo>
                    <a:pt x="403" y="2705"/>
                  </a:moveTo>
                  <a:lnTo>
                    <a:pt x="433" y="2736"/>
                  </a:lnTo>
                  <a:lnTo>
                    <a:pt x="403" y="2766"/>
                  </a:lnTo>
                  <a:cubicBezTo>
                    <a:pt x="372" y="2766"/>
                    <a:pt x="372" y="2736"/>
                    <a:pt x="372" y="2705"/>
                  </a:cubicBezTo>
                  <a:close/>
                  <a:moveTo>
                    <a:pt x="494" y="3769"/>
                  </a:moveTo>
                  <a:cubicBezTo>
                    <a:pt x="463" y="3769"/>
                    <a:pt x="463" y="3800"/>
                    <a:pt x="463" y="3830"/>
                  </a:cubicBezTo>
                  <a:cubicBezTo>
                    <a:pt x="433" y="3861"/>
                    <a:pt x="463" y="3891"/>
                    <a:pt x="494" y="3891"/>
                  </a:cubicBezTo>
                  <a:cubicBezTo>
                    <a:pt x="524" y="3891"/>
                    <a:pt x="524" y="3861"/>
                    <a:pt x="524" y="3830"/>
                  </a:cubicBezTo>
                  <a:cubicBezTo>
                    <a:pt x="524" y="3800"/>
                    <a:pt x="494" y="3769"/>
                    <a:pt x="494" y="3769"/>
                  </a:cubicBezTo>
                  <a:close/>
                  <a:moveTo>
                    <a:pt x="386" y="3939"/>
                  </a:moveTo>
                  <a:cubicBezTo>
                    <a:pt x="405" y="3939"/>
                    <a:pt x="442" y="3961"/>
                    <a:pt x="463" y="3982"/>
                  </a:cubicBezTo>
                  <a:lnTo>
                    <a:pt x="463" y="4043"/>
                  </a:lnTo>
                  <a:cubicBezTo>
                    <a:pt x="433" y="4043"/>
                    <a:pt x="372" y="3982"/>
                    <a:pt x="372" y="3952"/>
                  </a:cubicBezTo>
                  <a:cubicBezTo>
                    <a:pt x="372" y="3943"/>
                    <a:pt x="377" y="3939"/>
                    <a:pt x="386" y="3939"/>
                  </a:cubicBezTo>
                  <a:close/>
                  <a:moveTo>
                    <a:pt x="1163" y="5458"/>
                  </a:moveTo>
                  <a:cubicBezTo>
                    <a:pt x="1142" y="5458"/>
                    <a:pt x="1122" y="5471"/>
                    <a:pt x="1102" y="5471"/>
                  </a:cubicBezTo>
                  <a:lnTo>
                    <a:pt x="1132" y="5502"/>
                  </a:lnTo>
                  <a:cubicBezTo>
                    <a:pt x="1132" y="5502"/>
                    <a:pt x="1163" y="5502"/>
                    <a:pt x="1193" y="5471"/>
                  </a:cubicBezTo>
                  <a:cubicBezTo>
                    <a:pt x="1183" y="5461"/>
                    <a:pt x="1173" y="5458"/>
                    <a:pt x="1163" y="5458"/>
                  </a:cubicBezTo>
                  <a:close/>
                  <a:moveTo>
                    <a:pt x="615" y="5380"/>
                  </a:moveTo>
                  <a:cubicBezTo>
                    <a:pt x="615" y="5411"/>
                    <a:pt x="615" y="5441"/>
                    <a:pt x="555" y="5471"/>
                  </a:cubicBezTo>
                  <a:cubicBezTo>
                    <a:pt x="539" y="5502"/>
                    <a:pt x="532" y="5517"/>
                    <a:pt x="524" y="5517"/>
                  </a:cubicBezTo>
                  <a:cubicBezTo>
                    <a:pt x="517" y="5517"/>
                    <a:pt x="509" y="5502"/>
                    <a:pt x="494" y="5471"/>
                  </a:cubicBezTo>
                  <a:cubicBezTo>
                    <a:pt x="494" y="5441"/>
                    <a:pt x="463" y="5411"/>
                    <a:pt x="494" y="5411"/>
                  </a:cubicBezTo>
                  <a:lnTo>
                    <a:pt x="524" y="5441"/>
                  </a:lnTo>
                  <a:cubicBezTo>
                    <a:pt x="509" y="5441"/>
                    <a:pt x="509" y="5449"/>
                    <a:pt x="517" y="5449"/>
                  </a:cubicBezTo>
                  <a:cubicBezTo>
                    <a:pt x="524" y="5449"/>
                    <a:pt x="539" y="5441"/>
                    <a:pt x="555" y="5411"/>
                  </a:cubicBezTo>
                  <a:cubicBezTo>
                    <a:pt x="585" y="5411"/>
                    <a:pt x="615" y="5380"/>
                    <a:pt x="615" y="5380"/>
                  </a:cubicBezTo>
                  <a:close/>
                  <a:moveTo>
                    <a:pt x="676" y="5715"/>
                  </a:moveTo>
                  <a:cubicBezTo>
                    <a:pt x="676" y="5715"/>
                    <a:pt x="707" y="5715"/>
                    <a:pt x="737" y="5745"/>
                  </a:cubicBezTo>
                  <a:lnTo>
                    <a:pt x="707" y="5775"/>
                  </a:lnTo>
                  <a:cubicBezTo>
                    <a:pt x="698" y="5784"/>
                    <a:pt x="691" y="5788"/>
                    <a:pt x="686" y="5788"/>
                  </a:cubicBezTo>
                  <a:cubicBezTo>
                    <a:pt x="674" y="5788"/>
                    <a:pt x="667" y="5767"/>
                    <a:pt x="646" y="5745"/>
                  </a:cubicBezTo>
                  <a:cubicBezTo>
                    <a:pt x="646" y="5715"/>
                    <a:pt x="646" y="5715"/>
                    <a:pt x="676" y="5715"/>
                  </a:cubicBezTo>
                  <a:close/>
                  <a:moveTo>
                    <a:pt x="3533" y="0"/>
                  </a:moveTo>
                  <a:cubicBezTo>
                    <a:pt x="3495" y="58"/>
                    <a:pt x="3420" y="79"/>
                    <a:pt x="3347" y="79"/>
                  </a:cubicBezTo>
                  <a:cubicBezTo>
                    <a:pt x="3304" y="79"/>
                    <a:pt x="3263" y="72"/>
                    <a:pt x="3229" y="61"/>
                  </a:cubicBezTo>
                  <a:cubicBezTo>
                    <a:pt x="3169" y="61"/>
                    <a:pt x="3138" y="61"/>
                    <a:pt x="3077" y="122"/>
                  </a:cubicBezTo>
                  <a:cubicBezTo>
                    <a:pt x="3062" y="137"/>
                    <a:pt x="3055" y="145"/>
                    <a:pt x="3047" y="145"/>
                  </a:cubicBezTo>
                  <a:cubicBezTo>
                    <a:pt x="3039" y="145"/>
                    <a:pt x="3032" y="137"/>
                    <a:pt x="3017" y="122"/>
                  </a:cubicBezTo>
                  <a:cubicBezTo>
                    <a:pt x="3004" y="109"/>
                    <a:pt x="2971" y="102"/>
                    <a:pt x="2936" y="102"/>
                  </a:cubicBezTo>
                  <a:cubicBezTo>
                    <a:pt x="2886" y="102"/>
                    <a:pt x="2834" y="117"/>
                    <a:pt x="2834" y="152"/>
                  </a:cubicBezTo>
                  <a:lnTo>
                    <a:pt x="2804" y="122"/>
                  </a:lnTo>
                  <a:cubicBezTo>
                    <a:pt x="2798" y="116"/>
                    <a:pt x="2792" y="114"/>
                    <a:pt x="2787" y="114"/>
                  </a:cubicBezTo>
                  <a:cubicBezTo>
                    <a:pt x="2764" y="114"/>
                    <a:pt x="2749" y="158"/>
                    <a:pt x="2774" y="183"/>
                  </a:cubicBezTo>
                  <a:cubicBezTo>
                    <a:pt x="2774" y="210"/>
                    <a:pt x="2767" y="225"/>
                    <a:pt x="2755" y="225"/>
                  </a:cubicBezTo>
                  <a:cubicBezTo>
                    <a:pt x="2740" y="225"/>
                    <a:pt x="2716" y="202"/>
                    <a:pt x="2682" y="152"/>
                  </a:cubicBezTo>
                  <a:cubicBezTo>
                    <a:pt x="2682" y="117"/>
                    <a:pt x="2672" y="102"/>
                    <a:pt x="2663" y="102"/>
                  </a:cubicBezTo>
                  <a:cubicBezTo>
                    <a:pt x="2657" y="102"/>
                    <a:pt x="2652" y="109"/>
                    <a:pt x="2652" y="122"/>
                  </a:cubicBezTo>
                  <a:cubicBezTo>
                    <a:pt x="2652" y="166"/>
                    <a:pt x="2636" y="195"/>
                    <a:pt x="2615" y="195"/>
                  </a:cubicBezTo>
                  <a:cubicBezTo>
                    <a:pt x="2607" y="195"/>
                    <a:pt x="2599" y="191"/>
                    <a:pt x="2591" y="183"/>
                  </a:cubicBezTo>
                  <a:cubicBezTo>
                    <a:pt x="2561" y="183"/>
                    <a:pt x="2530" y="213"/>
                    <a:pt x="2561" y="274"/>
                  </a:cubicBezTo>
                  <a:cubicBezTo>
                    <a:pt x="2561" y="304"/>
                    <a:pt x="2530" y="304"/>
                    <a:pt x="2500" y="335"/>
                  </a:cubicBezTo>
                  <a:cubicBezTo>
                    <a:pt x="2500" y="306"/>
                    <a:pt x="2500" y="304"/>
                    <a:pt x="2500" y="251"/>
                  </a:cubicBezTo>
                  <a:lnTo>
                    <a:pt x="2500" y="251"/>
                  </a:lnTo>
                  <a:cubicBezTo>
                    <a:pt x="2492" y="256"/>
                    <a:pt x="2481" y="263"/>
                    <a:pt x="2470" y="274"/>
                  </a:cubicBezTo>
                  <a:cubicBezTo>
                    <a:pt x="2439" y="274"/>
                    <a:pt x="2378" y="274"/>
                    <a:pt x="2348" y="213"/>
                  </a:cubicBezTo>
                  <a:cubicBezTo>
                    <a:pt x="2318" y="213"/>
                    <a:pt x="2287" y="213"/>
                    <a:pt x="2348" y="274"/>
                  </a:cubicBezTo>
                  <a:cubicBezTo>
                    <a:pt x="2378" y="335"/>
                    <a:pt x="2378" y="335"/>
                    <a:pt x="2318" y="365"/>
                  </a:cubicBezTo>
                  <a:cubicBezTo>
                    <a:pt x="2287" y="365"/>
                    <a:pt x="2257" y="365"/>
                    <a:pt x="2257" y="335"/>
                  </a:cubicBezTo>
                  <a:cubicBezTo>
                    <a:pt x="2242" y="319"/>
                    <a:pt x="2234" y="312"/>
                    <a:pt x="2226" y="312"/>
                  </a:cubicBezTo>
                  <a:cubicBezTo>
                    <a:pt x="2219" y="312"/>
                    <a:pt x="2211" y="319"/>
                    <a:pt x="2196" y="335"/>
                  </a:cubicBezTo>
                  <a:cubicBezTo>
                    <a:pt x="2105" y="365"/>
                    <a:pt x="2074" y="487"/>
                    <a:pt x="2074" y="578"/>
                  </a:cubicBezTo>
                  <a:cubicBezTo>
                    <a:pt x="2059" y="563"/>
                    <a:pt x="2044" y="555"/>
                    <a:pt x="2029" y="555"/>
                  </a:cubicBezTo>
                  <a:cubicBezTo>
                    <a:pt x="2014" y="555"/>
                    <a:pt x="1998" y="563"/>
                    <a:pt x="1983" y="578"/>
                  </a:cubicBezTo>
                  <a:cubicBezTo>
                    <a:pt x="1983" y="547"/>
                    <a:pt x="2014" y="517"/>
                    <a:pt x="2044" y="517"/>
                  </a:cubicBezTo>
                  <a:lnTo>
                    <a:pt x="2014" y="487"/>
                  </a:lnTo>
                  <a:cubicBezTo>
                    <a:pt x="1990" y="463"/>
                    <a:pt x="1972" y="453"/>
                    <a:pt x="1959" y="453"/>
                  </a:cubicBezTo>
                  <a:cubicBezTo>
                    <a:pt x="1939" y="453"/>
                    <a:pt x="1934" y="479"/>
                    <a:pt x="1953" y="517"/>
                  </a:cubicBezTo>
                  <a:cubicBezTo>
                    <a:pt x="1935" y="553"/>
                    <a:pt x="1928" y="567"/>
                    <a:pt x="1919" y="567"/>
                  </a:cubicBezTo>
                  <a:cubicBezTo>
                    <a:pt x="1912" y="567"/>
                    <a:pt x="1905" y="560"/>
                    <a:pt x="1892" y="547"/>
                  </a:cubicBezTo>
                  <a:cubicBezTo>
                    <a:pt x="1877" y="532"/>
                    <a:pt x="1854" y="525"/>
                    <a:pt x="1839" y="525"/>
                  </a:cubicBezTo>
                  <a:cubicBezTo>
                    <a:pt x="1824" y="525"/>
                    <a:pt x="1816" y="532"/>
                    <a:pt x="1831" y="547"/>
                  </a:cubicBezTo>
                  <a:cubicBezTo>
                    <a:pt x="1831" y="547"/>
                    <a:pt x="1804" y="561"/>
                    <a:pt x="1777" y="561"/>
                  </a:cubicBezTo>
                  <a:cubicBezTo>
                    <a:pt x="1764" y="561"/>
                    <a:pt x="1750" y="558"/>
                    <a:pt x="1740" y="547"/>
                  </a:cubicBezTo>
                  <a:cubicBezTo>
                    <a:pt x="1679" y="578"/>
                    <a:pt x="1649" y="608"/>
                    <a:pt x="1679" y="639"/>
                  </a:cubicBezTo>
                  <a:cubicBezTo>
                    <a:pt x="1710" y="669"/>
                    <a:pt x="1679" y="669"/>
                    <a:pt x="1649" y="669"/>
                  </a:cubicBezTo>
                  <a:cubicBezTo>
                    <a:pt x="1618" y="699"/>
                    <a:pt x="1618" y="730"/>
                    <a:pt x="1618" y="730"/>
                  </a:cubicBezTo>
                  <a:cubicBezTo>
                    <a:pt x="1649" y="760"/>
                    <a:pt x="1649" y="821"/>
                    <a:pt x="1588" y="851"/>
                  </a:cubicBezTo>
                  <a:cubicBezTo>
                    <a:pt x="1588" y="851"/>
                    <a:pt x="1588" y="851"/>
                    <a:pt x="1588" y="851"/>
                  </a:cubicBezTo>
                  <a:lnTo>
                    <a:pt x="1588" y="851"/>
                  </a:lnTo>
                  <a:lnTo>
                    <a:pt x="1558" y="882"/>
                  </a:lnTo>
                  <a:cubicBezTo>
                    <a:pt x="1565" y="889"/>
                    <a:pt x="1573" y="895"/>
                    <a:pt x="1580" y="899"/>
                  </a:cubicBezTo>
                  <a:lnTo>
                    <a:pt x="1580" y="899"/>
                  </a:lnTo>
                  <a:cubicBezTo>
                    <a:pt x="1577" y="901"/>
                    <a:pt x="1574" y="902"/>
                    <a:pt x="1570" y="902"/>
                  </a:cubicBezTo>
                  <a:cubicBezTo>
                    <a:pt x="1557" y="902"/>
                    <a:pt x="1535" y="894"/>
                    <a:pt x="1497" y="882"/>
                  </a:cubicBezTo>
                  <a:cubicBezTo>
                    <a:pt x="1497" y="867"/>
                    <a:pt x="1489" y="859"/>
                    <a:pt x="1478" y="859"/>
                  </a:cubicBezTo>
                  <a:cubicBezTo>
                    <a:pt x="1467" y="859"/>
                    <a:pt x="1451" y="867"/>
                    <a:pt x="1436" y="882"/>
                  </a:cubicBezTo>
                  <a:lnTo>
                    <a:pt x="1375" y="882"/>
                  </a:lnTo>
                  <a:cubicBezTo>
                    <a:pt x="1366" y="873"/>
                    <a:pt x="1360" y="869"/>
                    <a:pt x="1356" y="869"/>
                  </a:cubicBezTo>
                  <a:cubicBezTo>
                    <a:pt x="1348" y="869"/>
                    <a:pt x="1354" y="891"/>
                    <a:pt x="1375" y="912"/>
                  </a:cubicBezTo>
                  <a:lnTo>
                    <a:pt x="1436" y="973"/>
                  </a:lnTo>
                  <a:cubicBezTo>
                    <a:pt x="1430" y="979"/>
                    <a:pt x="1423" y="981"/>
                    <a:pt x="1415" y="981"/>
                  </a:cubicBezTo>
                  <a:cubicBezTo>
                    <a:pt x="1383" y="981"/>
                    <a:pt x="1339" y="943"/>
                    <a:pt x="1315" y="943"/>
                  </a:cubicBezTo>
                  <a:cubicBezTo>
                    <a:pt x="1284" y="912"/>
                    <a:pt x="1269" y="897"/>
                    <a:pt x="1265" y="897"/>
                  </a:cubicBezTo>
                  <a:cubicBezTo>
                    <a:pt x="1261" y="897"/>
                    <a:pt x="1269" y="912"/>
                    <a:pt x="1284" y="943"/>
                  </a:cubicBezTo>
                  <a:cubicBezTo>
                    <a:pt x="1315" y="973"/>
                    <a:pt x="1315" y="1034"/>
                    <a:pt x="1254" y="1034"/>
                  </a:cubicBezTo>
                  <a:cubicBezTo>
                    <a:pt x="1223" y="1064"/>
                    <a:pt x="1163" y="1095"/>
                    <a:pt x="1163" y="1095"/>
                  </a:cubicBezTo>
                  <a:cubicBezTo>
                    <a:pt x="1150" y="1088"/>
                    <a:pt x="1141" y="1086"/>
                    <a:pt x="1133" y="1086"/>
                  </a:cubicBezTo>
                  <a:cubicBezTo>
                    <a:pt x="1102" y="1086"/>
                    <a:pt x="1102" y="1125"/>
                    <a:pt x="1102" y="1125"/>
                  </a:cubicBezTo>
                  <a:cubicBezTo>
                    <a:pt x="1102" y="1155"/>
                    <a:pt x="1102" y="1186"/>
                    <a:pt x="1011" y="1216"/>
                  </a:cubicBezTo>
                  <a:cubicBezTo>
                    <a:pt x="859" y="1277"/>
                    <a:pt x="859" y="1277"/>
                    <a:pt x="919" y="1338"/>
                  </a:cubicBezTo>
                  <a:cubicBezTo>
                    <a:pt x="940" y="1338"/>
                    <a:pt x="960" y="1351"/>
                    <a:pt x="944" y="1351"/>
                  </a:cubicBezTo>
                  <a:cubicBezTo>
                    <a:pt x="936" y="1351"/>
                    <a:pt x="919" y="1348"/>
                    <a:pt x="889" y="1338"/>
                  </a:cubicBezTo>
                  <a:cubicBezTo>
                    <a:pt x="859" y="1338"/>
                    <a:pt x="859" y="1398"/>
                    <a:pt x="859" y="1459"/>
                  </a:cubicBezTo>
                  <a:cubicBezTo>
                    <a:pt x="859" y="1490"/>
                    <a:pt x="919" y="1550"/>
                    <a:pt x="950" y="1581"/>
                  </a:cubicBezTo>
                  <a:cubicBezTo>
                    <a:pt x="1011" y="1611"/>
                    <a:pt x="1011" y="1611"/>
                    <a:pt x="950" y="1642"/>
                  </a:cubicBezTo>
                  <a:lnTo>
                    <a:pt x="859" y="1642"/>
                  </a:lnTo>
                  <a:cubicBezTo>
                    <a:pt x="828" y="1611"/>
                    <a:pt x="859" y="1581"/>
                    <a:pt x="859" y="1581"/>
                  </a:cubicBezTo>
                  <a:cubicBezTo>
                    <a:pt x="841" y="1563"/>
                    <a:pt x="824" y="1546"/>
                    <a:pt x="806" y="1546"/>
                  </a:cubicBezTo>
                  <a:cubicBezTo>
                    <a:pt x="793" y="1546"/>
                    <a:pt x="780" y="1555"/>
                    <a:pt x="767" y="1581"/>
                  </a:cubicBezTo>
                  <a:cubicBezTo>
                    <a:pt x="737" y="1581"/>
                    <a:pt x="707" y="1581"/>
                    <a:pt x="737" y="1611"/>
                  </a:cubicBezTo>
                  <a:cubicBezTo>
                    <a:pt x="707" y="1611"/>
                    <a:pt x="646" y="1672"/>
                    <a:pt x="615" y="1702"/>
                  </a:cubicBezTo>
                  <a:cubicBezTo>
                    <a:pt x="585" y="1763"/>
                    <a:pt x="555" y="1824"/>
                    <a:pt x="524" y="1824"/>
                  </a:cubicBezTo>
                  <a:cubicBezTo>
                    <a:pt x="494" y="1885"/>
                    <a:pt x="463" y="1915"/>
                    <a:pt x="494" y="1915"/>
                  </a:cubicBezTo>
                  <a:cubicBezTo>
                    <a:pt x="555" y="1946"/>
                    <a:pt x="555" y="1976"/>
                    <a:pt x="524" y="1976"/>
                  </a:cubicBezTo>
                  <a:cubicBezTo>
                    <a:pt x="520" y="1975"/>
                    <a:pt x="516" y="1974"/>
                    <a:pt x="512" y="1974"/>
                  </a:cubicBezTo>
                  <a:cubicBezTo>
                    <a:pt x="415" y="1974"/>
                    <a:pt x="224" y="2283"/>
                    <a:pt x="311" y="2341"/>
                  </a:cubicBezTo>
                  <a:cubicBezTo>
                    <a:pt x="311" y="2341"/>
                    <a:pt x="281" y="2341"/>
                    <a:pt x="281" y="2371"/>
                  </a:cubicBezTo>
                  <a:cubicBezTo>
                    <a:pt x="220" y="2432"/>
                    <a:pt x="160" y="2584"/>
                    <a:pt x="190" y="2614"/>
                  </a:cubicBezTo>
                  <a:lnTo>
                    <a:pt x="160" y="2705"/>
                  </a:lnTo>
                  <a:cubicBezTo>
                    <a:pt x="129" y="2736"/>
                    <a:pt x="99" y="2766"/>
                    <a:pt x="129" y="2797"/>
                  </a:cubicBezTo>
                  <a:cubicBezTo>
                    <a:pt x="140" y="2808"/>
                    <a:pt x="151" y="2819"/>
                    <a:pt x="160" y="2827"/>
                  </a:cubicBezTo>
                  <a:lnTo>
                    <a:pt x="160" y="2827"/>
                  </a:lnTo>
                  <a:cubicBezTo>
                    <a:pt x="129" y="2827"/>
                    <a:pt x="99" y="2888"/>
                    <a:pt x="99" y="3009"/>
                  </a:cubicBezTo>
                  <a:cubicBezTo>
                    <a:pt x="68" y="3101"/>
                    <a:pt x="68" y="3101"/>
                    <a:pt x="129" y="3101"/>
                  </a:cubicBezTo>
                  <a:cubicBezTo>
                    <a:pt x="129" y="3192"/>
                    <a:pt x="99" y="3192"/>
                    <a:pt x="68" y="3192"/>
                  </a:cubicBezTo>
                  <a:cubicBezTo>
                    <a:pt x="57" y="3186"/>
                    <a:pt x="46" y="3184"/>
                    <a:pt x="38" y="3184"/>
                  </a:cubicBezTo>
                  <a:cubicBezTo>
                    <a:pt x="1" y="3184"/>
                    <a:pt x="0" y="3228"/>
                    <a:pt x="99" y="3253"/>
                  </a:cubicBezTo>
                  <a:cubicBezTo>
                    <a:pt x="160" y="3283"/>
                    <a:pt x="160" y="3344"/>
                    <a:pt x="129" y="3344"/>
                  </a:cubicBezTo>
                  <a:cubicBezTo>
                    <a:pt x="68" y="3344"/>
                    <a:pt x="68" y="3313"/>
                    <a:pt x="99" y="3283"/>
                  </a:cubicBezTo>
                  <a:lnTo>
                    <a:pt x="8" y="3283"/>
                  </a:lnTo>
                  <a:cubicBezTo>
                    <a:pt x="8" y="3313"/>
                    <a:pt x="8" y="3313"/>
                    <a:pt x="38" y="3344"/>
                  </a:cubicBezTo>
                  <a:cubicBezTo>
                    <a:pt x="38" y="3344"/>
                    <a:pt x="38" y="3374"/>
                    <a:pt x="68" y="3405"/>
                  </a:cubicBezTo>
                  <a:cubicBezTo>
                    <a:pt x="84" y="3420"/>
                    <a:pt x="99" y="3427"/>
                    <a:pt x="118" y="3427"/>
                  </a:cubicBezTo>
                  <a:cubicBezTo>
                    <a:pt x="137" y="3427"/>
                    <a:pt x="160" y="3420"/>
                    <a:pt x="190" y="3405"/>
                  </a:cubicBezTo>
                  <a:cubicBezTo>
                    <a:pt x="199" y="3396"/>
                    <a:pt x="205" y="3392"/>
                    <a:pt x="210" y="3392"/>
                  </a:cubicBezTo>
                  <a:cubicBezTo>
                    <a:pt x="220" y="3392"/>
                    <a:pt x="220" y="3413"/>
                    <a:pt x="220" y="3435"/>
                  </a:cubicBezTo>
                  <a:cubicBezTo>
                    <a:pt x="202" y="3471"/>
                    <a:pt x="174" y="3485"/>
                    <a:pt x="148" y="3485"/>
                  </a:cubicBezTo>
                  <a:cubicBezTo>
                    <a:pt x="129" y="3485"/>
                    <a:pt x="111" y="3478"/>
                    <a:pt x="99" y="3465"/>
                  </a:cubicBezTo>
                  <a:cubicBezTo>
                    <a:pt x="99" y="3435"/>
                    <a:pt x="68" y="3435"/>
                    <a:pt x="38" y="3435"/>
                  </a:cubicBezTo>
                  <a:cubicBezTo>
                    <a:pt x="35" y="3432"/>
                    <a:pt x="33" y="3431"/>
                    <a:pt x="32" y="3431"/>
                  </a:cubicBezTo>
                  <a:cubicBezTo>
                    <a:pt x="18" y="3431"/>
                    <a:pt x="74" y="3559"/>
                    <a:pt x="129" y="3587"/>
                  </a:cubicBezTo>
                  <a:lnTo>
                    <a:pt x="99" y="3587"/>
                  </a:lnTo>
                  <a:cubicBezTo>
                    <a:pt x="68" y="3587"/>
                    <a:pt x="68" y="3648"/>
                    <a:pt x="68" y="3709"/>
                  </a:cubicBezTo>
                  <a:cubicBezTo>
                    <a:pt x="68" y="3739"/>
                    <a:pt x="68" y="3769"/>
                    <a:pt x="99" y="3769"/>
                  </a:cubicBezTo>
                  <a:cubicBezTo>
                    <a:pt x="129" y="3769"/>
                    <a:pt x="160" y="3769"/>
                    <a:pt x="160" y="3800"/>
                  </a:cubicBezTo>
                  <a:cubicBezTo>
                    <a:pt x="160" y="3769"/>
                    <a:pt x="190" y="3769"/>
                    <a:pt x="251" y="3769"/>
                  </a:cubicBezTo>
                  <a:cubicBezTo>
                    <a:pt x="251" y="3769"/>
                    <a:pt x="190" y="3830"/>
                    <a:pt x="160" y="3861"/>
                  </a:cubicBezTo>
                  <a:cubicBezTo>
                    <a:pt x="99" y="3891"/>
                    <a:pt x="68" y="3952"/>
                    <a:pt x="68" y="4043"/>
                  </a:cubicBezTo>
                  <a:cubicBezTo>
                    <a:pt x="68" y="4104"/>
                    <a:pt x="68" y="4195"/>
                    <a:pt x="38" y="4195"/>
                  </a:cubicBezTo>
                  <a:cubicBezTo>
                    <a:pt x="38" y="4256"/>
                    <a:pt x="38" y="4286"/>
                    <a:pt x="68" y="4286"/>
                  </a:cubicBezTo>
                  <a:lnTo>
                    <a:pt x="68" y="4316"/>
                  </a:lnTo>
                  <a:cubicBezTo>
                    <a:pt x="38" y="4347"/>
                    <a:pt x="38" y="4408"/>
                    <a:pt x="68" y="4408"/>
                  </a:cubicBezTo>
                  <a:cubicBezTo>
                    <a:pt x="99" y="4438"/>
                    <a:pt x="68" y="4468"/>
                    <a:pt x="68" y="4499"/>
                  </a:cubicBezTo>
                  <a:cubicBezTo>
                    <a:pt x="38" y="4529"/>
                    <a:pt x="23" y="4544"/>
                    <a:pt x="27" y="4544"/>
                  </a:cubicBezTo>
                  <a:cubicBezTo>
                    <a:pt x="30" y="4544"/>
                    <a:pt x="53" y="4529"/>
                    <a:pt x="99" y="4499"/>
                  </a:cubicBezTo>
                  <a:cubicBezTo>
                    <a:pt x="129" y="4499"/>
                    <a:pt x="190" y="4468"/>
                    <a:pt x="190" y="4438"/>
                  </a:cubicBezTo>
                  <a:lnTo>
                    <a:pt x="160" y="4347"/>
                  </a:lnTo>
                  <a:lnTo>
                    <a:pt x="220" y="4438"/>
                  </a:lnTo>
                  <a:cubicBezTo>
                    <a:pt x="220" y="4438"/>
                    <a:pt x="251" y="4499"/>
                    <a:pt x="281" y="4499"/>
                  </a:cubicBezTo>
                  <a:cubicBezTo>
                    <a:pt x="281" y="4499"/>
                    <a:pt x="311" y="4499"/>
                    <a:pt x="311" y="4529"/>
                  </a:cubicBezTo>
                  <a:lnTo>
                    <a:pt x="251" y="4529"/>
                  </a:lnTo>
                  <a:cubicBezTo>
                    <a:pt x="220" y="4499"/>
                    <a:pt x="190" y="4499"/>
                    <a:pt x="160" y="4499"/>
                  </a:cubicBezTo>
                  <a:cubicBezTo>
                    <a:pt x="68" y="4529"/>
                    <a:pt x="38" y="4620"/>
                    <a:pt x="129" y="4620"/>
                  </a:cubicBezTo>
                  <a:cubicBezTo>
                    <a:pt x="129" y="4651"/>
                    <a:pt x="129" y="4651"/>
                    <a:pt x="99" y="4681"/>
                  </a:cubicBezTo>
                  <a:cubicBezTo>
                    <a:pt x="68" y="4681"/>
                    <a:pt x="68" y="4712"/>
                    <a:pt x="129" y="4712"/>
                  </a:cubicBezTo>
                  <a:cubicBezTo>
                    <a:pt x="190" y="4742"/>
                    <a:pt x="220" y="4772"/>
                    <a:pt x="129" y="4803"/>
                  </a:cubicBezTo>
                  <a:cubicBezTo>
                    <a:pt x="68" y="4864"/>
                    <a:pt x="99" y="4985"/>
                    <a:pt x="129" y="4985"/>
                  </a:cubicBezTo>
                  <a:cubicBezTo>
                    <a:pt x="138" y="4981"/>
                    <a:pt x="145" y="4979"/>
                    <a:pt x="153" y="4979"/>
                  </a:cubicBezTo>
                  <a:cubicBezTo>
                    <a:pt x="197" y="4979"/>
                    <a:pt x="216" y="5050"/>
                    <a:pt x="190" y="5076"/>
                  </a:cubicBezTo>
                  <a:cubicBezTo>
                    <a:pt x="160" y="5137"/>
                    <a:pt x="190" y="5137"/>
                    <a:pt x="220" y="5168"/>
                  </a:cubicBezTo>
                  <a:cubicBezTo>
                    <a:pt x="190" y="5168"/>
                    <a:pt x="160" y="5228"/>
                    <a:pt x="190" y="5228"/>
                  </a:cubicBezTo>
                  <a:cubicBezTo>
                    <a:pt x="190" y="5228"/>
                    <a:pt x="203" y="5242"/>
                    <a:pt x="221" y="5242"/>
                  </a:cubicBezTo>
                  <a:cubicBezTo>
                    <a:pt x="230" y="5242"/>
                    <a:pt x="241" y="5238"/>
                    <a:pt x="251" y="5228"/>
                  </a:cubicBezTo>
                  <a:cubicBezTo>
                    <a:pt x="251" y="5228"/>
                    <a:pt x="281" y="5259"/>
                    <a:pt x="311" y="5259"/>
                  </a:cubicBezTo>
                  <a:cubicBezTo>
                    <a:pt x="311" y="5228"/>
                    <a:pt x="342" y="5228"/>
                    <a:pt x="372" y="5198"/>
                  </a:cubicBezTo>
                  <a:cubicBezTo>
                    <a:pt x="403" y="5198"/>
                    <a:pt x="403" y="5320"/>
                    <a:pt x="342" y="5411"/>
                  </a:cubicBezTo>
                  <a:lnTo>
                    <a:pt x="330" y="5429"/>
                  </a:lnTo>
                  <a:lnTo>
                    <a:pt x="311" y="5411"/>
                  </a:lnTo>
                  <a:cubicBezTo>
                    <a:pt x="281" y="5441"/>
                    <a:pt x="281" y="5441"/>
                    <a:pt x="281" y="5471"/>
                  </a:cubicBezTo>
                  <a:lnTo>
                    <a:pt x="293" y="5484"/>
                  </a:lnTo>
                  <a:lnTo>
                    <a:pt x="293" y="5484"/>
                  </a:lnTo>
                  <a:lnTo>
                    <a:pt x="281" y="5502"/>
                  </a:lnTo>
                  <a:cubicBezTo>
                    <a:pt x="288" y="5498"/>
                    <a:pt x="295" y="5495"/>
                    <a:pt x="302" y="5492"/>
                  </a:cubicBezTo>
                  <a:lnTo>
                    <a:pt x="302" y="5492"/>
                  </a:lnTo>
                  <a:lnTo>
                    <a:pt x="311" y="5502"/>
                  </a:lnTo>
                  <a:lnTo>
                    <a:pt x="320" y="5485"/>
                  </a:lnTo>
                  <a:lnTo>
                    <a:pt x="320" y="5485"/>
                  </a:lnTo>
                  <a:cubicBezTo>
                    <a:pt x="355" y="5471"/>
                    <a:pt x="372" y="5471"/>
                    <a:pt x="372" y="5471"/>
                  </a:cubicBezTo>
                  <a:lnTo>
                    <a:pt x="372" y="5471"/>
                  </a:lnTo>
                  <a:cubicBezTo>
                    <a:pt x="372" y="5502"/>
                    <a:pt x="372" y="5532"/>
                    <a:pt x="342" y="5532"/>
                  </a:cubicBezTo>
                  <a:cubicBezTo>
                    <a:pt x="311" y="5563"/>
                    <a:pt x="311" y="5563"/>
                    <a:pt x="342" y="5563"/>
                  </a:cubicBezTo>
                  <a:cubicBezTo>
                    <a:pt x="342" y="5563"/>
                    <a:pt x="342" y="5593"/>
                    <a:pt x="372" y="5593"/>
                  </a:cubicBezTo>
                  <a:cubicBezTo>
                    <a:pt x="403" y="5578"/>
                    <a:pt x="418" y="5570"/>
                    <a:pt x="425" y="5570"/>
                  </a:cubicBezTo>
                  <a:cubicBezTo>
                    <a:pt x="433" y="5570"/>
                    <a:pt x="433" y="5578"/>
                    <a:pt x="433" y="5593"/>
                  </a:cubicBezTo>
                  <a:cubicBezTo>
                    <a:pt x="372" y="5654"/>
                    <a:pt x="403" y="5684"/>
                    <a:pt x="463" y="5684"/>
                  </a:cubicBezTo>
                  <a:cubicBezTo>
                    <a:pt x="489" y="5672"/>
                    <a:pt x="503" y="5664"/>
                    <a:pt x="510" y="5664"/>
                  </a:cubicBezTo>
                  <a:cubicBezTo>
                    <a:pt x="519" y="5664"/>
                    <a:pt x="512" y="5679"/>
                    <a:pt x="494" y="5715"/>
                  </a:cubicBezTo>
                  <a:cubicBezTo>
                    <a:pt x="463" y="5715"/>
                    <a:pt x="433" y="5775"/>
                    <a:pt x="463" y="5806"/>
                  </a:cubicBezTo>
                  <a:lnTo>
                    <a:pt x="494" y="5775"/>
                  </a:lnTo>
                  <a:cubicBezTo>
                    <a:pt x="512" y="5767"/>
                    <a:pt x="524" y="5763"/>
                    <a:pt x="533" y="5763"/>
                  </a:cubicBezTo>
                  <a:cubicBezTo>
                    <a:pt x="555" y="5763"/>
                    <a:pt x="555" y="5784"/>
                    <a:pt x="555" y="5806"/>
                  </a:cubicBezTo>
                  <a:cubicBezTo>
                    <a:pt x="524" y="5836"/>
                    <a:pt x="555" y="5867"/>
                    <a:pt x="615" y="5867"/>
                  </a:cubicBezTo>
                  <a:cubicBezTo>
                    <a:pt x="646" y="5927"/>
                    <a:pt x="676" y="5958"/>
                    <a:pt x="646" y="5958"/>
                  </a:cubicBezTo>
                  <a:cubicBezTo>
                    <a:pt x="610" y="5993"/>
                    <a:pt x="595" y="6008"/>
                    <a:pt x="602" y="6008"/>
                  </a:cubicBezTo>
                  <a:cubicBezTo>
                    <a:pt x="606" y="6008"/>
                    <a:pt x="621" y="6001"/>
                    <a:pt x="646" y="5988"/>
                  </a:cubicBezTo>
                  <a:cubicBezTo>
                    <a:pt x="707" y="5988"/>
                    <a:pt x="707" y="5988"/>
                    <a:pt x="707" y="6049"/>
                  </a:cubicBezTo>
                  <a:cubicBezTo>
                    <a:pt x="707" y="6110"/>
                    <a:pt x="707" y="6110"/>
                    <a:pt x="767" y="6110"/>
                  </a:cubicBezTo>
                  <a:cubicBezTo>
                    <a:pt x="798" y="6049"/>
                    <a:pt x="828" y="6019"/>
                    <a:pt x="828" y="6019"/>
                  </a:cubicBezTo>
                  <a:cubicBezTo>
                    <a:pt x="798" y="5988"/>
                    <a:pt x="798" y="5988"/>
                    <a:pt x="828" y="5958"/>
                  </a:cubicBezTo>
                  <a:cubicBezTo>
                    <a:pt x="828" y="5958"/>
                    <a:pt x="828" y="5988"/>
                    <a:pt x="859" y="6019"/>
                  </a:cubicBezTo>
                  <a:cubicBezTo>
                    <a:pt x="889" y="6019"/>
                    <a:pt x="889" y="6049"/>
                    <a:pt x="980" y="6049"/>
                  </a:cubicBezTo>
                  <a:cubicBezTo>
                    <a:pt x="1011" y="6069"/>
                    <a:pt x="1034" y="6076"/>
                    <a:pt x="1050" y="6076"/>
                  </a:cubicBezTo>
                  <a:cubicBezTo>
                    <a:pt x="1082" y="6076"/>
                    <a:pt x="1082" y="6049"/>
                    <a:pt x="1041" y="6049"/>
                  </a:cubicBezTo>
                  <a:lnTo>
                    <a:pt x="1041" y="6019"/>
                  </a:lnTo>
                  <a:cubicBezTo>
                    <a:pt x="1100" y="5960"/>
                    <a:pt x="1108" y="5926"/>
                    <a:pt x="1082" y="5926"/>
                  </a:cubicBezTo>
                  <a:cubicBezTo>
                    <a:pt x="1068" y="5926"/>
                    <a:pt x="1043" y="5936"/>
                    <a:pt x="1011" y="5958"/>
                  </a:cubicBezTo>
                  <a:cubicBezTo>
                    <a:pt x="977" y="6008"/>
                    <a:pt x="962" y="6031"/>
                    <a:pt x="960" y="6031"/>
                  </a:cubicBezTo>
                  <a:cubicBezTo>
                    <a:pt x="959" y="6031"/>
                    <a:pt x="967" y="6016"/>
                    <a:pt x="980" y="5988"/>
                  </a:cubicBezTo>
                  <a:cubicBezTo>
                    <a:pt x="1011" y="5927"/>
                    <a:pt x="1011" y="5897"/>
                    <a:pt x="980" y="5897"/>
                  </a:cubicBezTo>
                  <a:cubicBezTo>
                    <a:pt x="950" y="5867"/>
                    <a:pt x="950" y="5867"/>
                    <a:pt x="980" y="5836"/>
                  </a:cubicBezTo>
                  <a:cubicBezTo>
                    <a:pt x="1011" y="5836"/>
                    <a:pt x="1041" y="5775"/>
                    <a:pt x="1011" y="5775"/>
                  </a:cubicBezTo>
                  <a:cubicBezTo>
                    <a:pt x="1011" y="5760"/>
                    <a:pt x="1011" y="5753"/>
                    <a:pt x="1007" y="5753"/>
                  </a:cubicBezTo>
                  <a:cubicBezTo>
                    <a:pt x="1003" y="5753"/>
                    <a:pt x="995" y="5760"/>
                    <a:pt x="980" y="5775"/>
                  </a:cubicBezTo>
                  <a:cubicBezTo>
                    <a:pt x="972" y="5784"/>
                    <a:pt x="964" y="5787"/>
                    <a:pt x="958" y="5787"/>
                  </a:cubicBezTo>
                  <a:cubicBezTo>
                    <a:pt x="940" y="5787"/>
                    <a:pt x="936" y="5759"/>
                    <a:pt x="980" y="5715"/>
                  </a:cubicBezTo>
                  <a:cubicBezTo>
                    <a:pt x="980" y="5684"/>
                    <a:pt x="980" y="5669"/>
                    <a:pt x="973" y="5669"/>
                  </a:cubicBezTo>
                  <a:cubicBezTo>
                    <a:pt x="965" y="5669"/>
                    <a:pt x="950" y="5684"/>
                    <a:pt x="919" y="5715"/>
                  </a:cubicBezTo>
                  <a:cubicBezTo>
                    <a:pt x="903" y="5723"/>
                    <a:pt x="889" y="5727"/>
                    <a:pt x="878" y="5727"/>
                  </a:cubicBezTo>
                  <a:cubicBezTo>
                    <a:pt x="849" y="5727"/>
                    <a:pt x="845" y="5698"/>
                    <a:pt x="889" y="5654"/>
                  </a:cubicBezTo>
                  <a:cubicBezTo>
                    <a:pt x="889" y="5654"/>
                    <a:pt x="859" y="5623"/>
                    <a:pt x="859" y="5593"/>
                  </a:cubicBezTo>
                  <a:cubicBezTo>
                    <a:pt x="828" y="5593"/>
                    <a:pt x="798" y="5593"/>
                    <a:pt x="767" y="5623"/>
                  </a:cubicBezTo>
                  <a:cubicBezTo>
                    <a:pt x="737" y="5639"/>
                    <a:pt x="722" y="5646"/>
                    <a:pt x="718" y="5646"/>
                  </a:cubicBezTo>
                  <a:cubicBezTo>
                    <a:pt x="714" y="5646"/>
                    <a:pt x="722" y="5639"/>
                    <a:pt x="737" y="5623"/>
                  </a:cubicBezTo>
                  <a:cubicBezTo>
                    <a:pt x="737" y="5593"/>
                    <a:pt x="767" y="5563"/>
                    <a:pt x="767" y="5563"/>
                  </a:cubicBezTo>
                  <a:cubicBezTo>
                    <a:pt x="798" y="5532"/>
                    <a:pt x="798" y="5532"/>
                    <a:pt x="798" y="5502"/>
                  </a:cubicBezTo>
                  <a:cubicBezTo>
                    <a:pt x="767" y="5471"/>
                    <a:pt x="737" y="5441"/>
                    <a:pt x="707" y="5441"/>
                  </a:cubicBezTo>
                  <a:lnTo>
                    <a:pt x="737" y="5441"/>
                  </a:lnTo>
                  <a:cubicBezTo>
                    <a:pt x="737" y="5411"/>
                    <a:pt x="767" y="5411"/>
                    <a:pt x="737" y="5411"/>
                  </a:cubicBezTo>
                  <a:cubicBezTo>
                    <a:pt x="737" y="5411"/>
                    <a:pt x="737" y="5380"/>
                    <a:pt x="737" y="5320"/>
                  </a:cubicBezTo>
                  <a:cubicBezTo>
                    <a:pt x="754" y="5286"/>
                    <a:pt x="725" y="5262"/>
                    <a:pt x="690" y="5262"/>
                  </a:cubicBezTo>
                  <a:cubicBezTo>
                    <a:pt x="661" y="5262"/>
                    <a:pt x="629" y="5278"/>
                    <a:pt x="615" y="5320"/>
                  </a:cubicBezTo>
                  <a:lnTo>
                    <a:pt x="615" y="5289"/>
                  </a:lnTo>
                  <a:lnTo>
                    <a:pt x="555" y="5289"/>
                  </a:lnTo>
                  <a:cubicBezTo>
                    <a:pt x="524" y="5289"/>
                    <a:pt x="524" y="5289"/>
                    <a:pt x="524" y="5259"/>
                  </a:cubicBezTo>
                  <a:lnTo>
                    <a:pt x="585" y="5228"/>
                  </a:lnTo>
                  <a:cubicBezTo>
                    <a:pt x="707" y="5228"/>
                    <a:pt x="707" y="5168"/>
                    <a:pt x="615" y="5168"/>
                  </a:cubicBezTo>
                  <a:lnTo>
                    <a:pt x="646" y="5168"/>
                  </a:lnTo>
                  <a:cubicBezTo>
                    <a:pt x="676" y="5137"/>
                    <a:pt x="676" y="5137"/>
                    <a:pt x="615" y="5076"/>
                  </a:cubicBezTo>
                  <a:cubicBezTo>
                    <a:pt x="615" y="5076"/>
                    <a:pt x="588" y="5063"/>
                    <a:pt x="552" y="5063"/>
                  </a:cubicBezTo>
                  <a:cubicBezTo>
                    <a:pt x="534" y="5063"/>
                    <a:pt x="514" y="5066"/>
                    <a:pt x="494" y="5076"/>
                  </a:cubicBezTo>
                  <a:cubicBezTo>
                    <a:pt x="463" y="5076"/>
                    <a:pt x="463" y="5046"/>
                    <a:pt x="463" y="5046"/>
                  </a:cubicBezTo>
                  <a:cubicBezTo>
                    <a:pt x="463" y="5016"/>
                    <a:pt x="463" y="5016"/>
                    <a:pt x="494" y="5016"/>
                  </a:cubicBezTo>
                  <a:cubicBezTo>
                    <a:pt x="555" y="4985"/>
                    <a:pt x="555" y="4955"/>
                    <a:pt x="463" y="4924"/>
                  </a:cubicBezTo>
                  <a:lnTo>
                    <a:pt x="524" y="4924"/>
                  </a:lnTo>
                  <a:cubicBezTo>
                    <a:pt x="555" y="4924"/>
                    <a:pt x="555" y="4894"/>
                    <a:pt x="524" y="4772"/>
                  </a:cubicBezTo>
                  <a:cubicBezTo>
                    <a:pt x="494" y="4681"/>
                    <a:pt x="494" y="4590"/>
                    <a:pt x="555" y="4590"/>
                  </a:cubicBezTo>
                  <a:cubicBezTo>
                    <a:pt x="585" y="4590"/>
                    <a:pt x="494" y="4499"/>
                    <a:pt x="433" y="4468"/>
                  </a:cubicBezTo>
                  <a:cubicBezTo>
                    <a:pt x="463" y="4468"/>
                    <a:pt x="463" y="4438"/>
                    <a:pt x="463" y="4377"/>
                  </a:cubicBezTo>
                  <a:cubicBezTo>
                    <a:pt x="463" y="4316"/>
                    <a:pt x="463" y="4316"/>
                    <a:pt x="494" y="4316"/>
                  </a:cubicBezTo>
                  <a:cubicBezTo>
                    <a:pt x="555" y="4316"/>
                    <a:pt x="555" y="4316"/>
                    <a:pt x="494" y="4286"/>
                  </a:cubicBezTo>
                  <a:cubicBezTo>
                    <a:pt x="433" y="4256"/>
                    <a:pt x="463" y="4164"/>
                    <a:pt x="524" y="4164"/>
                  </a:cubicBezTo>
                  <a:cubicBezTo>
                    <a:pt x="555" y="4164"/>
                    <a:pt x="555" y="4164"/>
                    <a:pt x="555" y="4104"/>
                  </a:cubicBezTo>
                  <a:cubicBezTo>
                    <a:pt x="524" y="4073"/>
                    <a:pt x="524" y="4043"/>
                    <a:pt x="524" y="3982"/>
                  </a:cubicBezTo>
                  <a:cubicBezTo>
                    <a:pt x="524" y="3921"/>
                    <a:pt x="524" y="3921"/>
                    <a:pt x="463" y="3891"/>
                  </a:cubicBezTo>
                  <a:cubicBezTo>
                    <a:pt x="372" y="3891"/>
                    <a:pt x="372" y="3891"/>
                    <a:pt x="372" y="3830"/>
                  </a:cubicBezTo>
                  <a:cubicBezTo>
                    <a:pt x="372" y="3800"/>
                    <a:pt x="372" y="3769"/>
                    <a:pt x="403" y="3769"/>
                  </a:cubicBezTo>
                  <a:cubicBezTo>
                    <a:pt x="403" y="3769"/>
                    <a:pt x="463" y="3769"/>
                    <a:pt x="463" y="3739"/>
                  </a:cubicBezTo>
                  <a:cubicBezTo>
                    <a:pt x="463" y="3709"/>
                    <a:pt x="463" y="3678"/>
                    <a:pt x="494" y="3678"/>
                  </a:cubicBezTo>
                  <a:cubicBezTo>
                    <a:pt x="494" y="3678"/>
                    <a:pt x="524" y="3648"/>
                    <a:pt x="524" y="3617"/>
                  </a:cubicBezTo>
                  <a:cubicBezTo>
                    <a:pt x="524" y="3568"/>
                    <a:pt x="524" y="3518"/>
                    <a:pt x="557" y="3518"/>
                  </a:cubicBezTo>
                  <a:cubicBezTo>
                    <a:pt x="565" y="3518"/>
                    <a:pt x="574" y="3521"/>
                    <a:pt x="585" y="3526"/>
                  </a:cubicBezTo>
                  <a:cubicBezTo>
                    <a:pt x="585" y="3496"/>
                    <a:pt x="585" y="3496"/>
                    <a:pt x="524" y="3496"/>
                  </a:cubicBezTo>
                  <a:cubicBezTo>
                    <a:pt x="494" y="3496"/>
                    <a:pt x="463" y="3465"/>
                    <a:pt x="524" y="3374"/>
                  </a:cubicBezTo>
                  <a:cubicBezTo>
                    <a:pt x="524" y="3313"/>
                    <a:pt x="524" y="3253"/>
                    <a:pt x="494" y="3222"/>
                  </a:cubicBezTo>
                  <a:lnTo>
                    <a:pt x="524" y="3222"/>
                  </a:lnTo>
                  <a:cubicBezTo>
                    <a:pt x="615" y="3222"/>
                    <a:pt x="615" y="3192"/>
                    <a:pt x="555" y="3131"/>
                  </a:cubicBezTo>
                  <a:cubicBezTo>
                    <a:pt x="524" y="3101"/>
                    <a:pt x="524" y="3101"/>
                    <a:pt x="555" y="3070"/>
                  </a:cubicBezTo>
                  <a:cubicBezTo>
                    <a:pt x="555" y="3070"/>
                    <a:pt x="555" y="3040"/>
                    <a:pt x="524" y="3009"/>
                  </a:cubicBezTo>
                  <a:cubicBezTo>
                    <a:pt x="494" y="2979"/>
                    <a:pt x="494" y="2979"/>
                    <a:pt x="555" y="2949"/>
                  </a:cubicBezTo>
                  <a:cubicBezTo>
                    <a:pt x="585" y="2949"/>
                    <a:pt x="585" y="2918"/>
                    <a:pt x="585" y="2888"/>
                  </a:cubicBezTo>
                  <a:cubicBezTo>
                    <a:pt x="555" y="2827"/>
                    <a:pt x="676" y="2584"/>
                    <a:pt x="707" y="2584"/>
                  </a:cubicBezTo>
                  <a:cubicBezTo>
                    <a:pt x="676" y="2523"/>
                    <a:pt x="676" y="2523"/>
                    <a:pt x="707" y="2493"/>
                  </a:cubicBezTo>
                  <a:cubicBezTo>
                    <a:pt x="718" y="2499"/>
                    <a:pt x="727" y="2501"/>
                    <a:pt x="732" y="2501"/>
                  </a:cubicBezTo>
                  <a:cubicBezTo>
                    <a:pt x="755" y="2501"/>
                    <a:pt x="725" y="2457"/>
                    <a:pt x="676" y="2432"/>
                  </a:cubicBezTo>
                  <a:lnTo>
                    <a:pt x="676" y="2462"/>
                  </a:lnTo>
                  <a:lnTo>
                    <a:pt x="676" y="2493"/>
                  </a:lnTo>
                  <a:cubicBezTo>
                    <a:pt x="602" y="2468"/>
                    <a:pt x="608" y="2424"/>
                    <a:pt x="678" y="2424"/>
                  </a:cubicBezTo>
                  <a:cubicBezTo>
                    <a:pt x="694" y="2424"/>
                    <a:pt x="714" y="2426"/>
                    <a:pt x="737" y="2432"/>
                  </a:cubicBezTo>
                  <a:cubicBezTo>
                    <a:pt x="798" y="2432"/>
                    <a:pt x="798" y="2432"/>
                    <a:pt x="737" y="2402"/>
                  </a:cubicBezTo>
                  <a:cubicBezTo>
                    <a:pt x="707" y="2341"/>
                    <a:pt x="707" y="2310"/>
                    <a:pt x="767" y="2310"/>
                  </a:cubicBezTo>
                  <a:cubicBezTo>
                    <a:pt x="813" y="2326"/>
                    <a:pt x="836" y="2333"/>
                    <a:pt x="840" y="2333"/>
                  </a:cubicBezTo>
                  <a:cubicBezTo>
                    <a:pt x="843" y="2333"/>
                    <a:pt x="828" y="2326"/>
                    <a:pt x="798" y="2310"/>
                  </a:cubicBezTo>
                  <a:cubicBezTo>
                    <a:pt x="703" y="2215"/>
                    <a:pt x="701" y="2139"/>
                    <a:pt x="762" y="2139"/>
                  </a:cubicBezTo>
                  <a:cubicBezTo>
                    <a:pt x="779" y="2139"/>
                    <a:pt x="802" y="2145"/>
                    <a:pt x="828" y="2158"/>
                  </a:cubicBezTo>
                  <a:cubicBezTo>
                    <a:pt x="889" y="2189"/>
                    <a:pt x="919" y="2189"/>
                    <a:pt x="919" y="2189"/>
                  </a:cubicBezTo>
                  <a:cubicBezTo>
                    <a:pt x="950" y="2158"/>
                    <a:pt x="919" y="2128"/>
                    <a:pt x="889" y="2128"/>
                  </a:cubicBezTo>
                  <a:cubicBezTo>
                    <a:pt x="798" y="2098"/>
                    <a:pt x="828" y="2098"/>
                    <a:pt x="919" y="2067"/>
                  </a:cubicBezTo>
                  <a:cubicBezTo>
                    <a:pt x="1041" y="2067"/>
                    <a:pt x="1071" y="2037"/>
                    <a:pt x="1041" y="1946"/>
                  </a:cubicBezTo>
                  <a:cubicBezTo>
                    <a:pt x="1041" y="1865"/>
                    <a:pt x="1068" y="1797"/>
                    <a:pt x="1086" y="1797"/>
                  </a:cubicBezTo>
                  <a:cubicBezTo>
                    <a:pt x="1095" y="1797"/>
                    <a:pt x="1102" y="1814"/>
                    <a:pt x="1102" y="1854"/>
                  </a:cubicBezTo>
                  <a:cubicBezTo>
                    <a:pt x="1119" y="1905"/>
                    <a:pt x="1126" y="1927"/>
                    <a:pt x="1129" y="1927"/>
                  </a:cubicBezTo>
                  <a:cubicBezTo>
                    <a:pt x="1132" y="1927"/>
                    <a:pt x="1132" y="1912"/>
                    <a:pt x="1132" y="1885"/>
                  </a:cubicBezTo>
                  <a:cubicBezTo>
                    <a:pt x="1163" y="1824"/>
                    <a:pt x="1193" y="1794"/>
                    <a:pt x="1223" y="1763"/>
                  </a:cubicBezTo>
                  <a:cubicBezTo>
                    <a:pt x="1223" y="1763"/>
                    <a:pt x="1223" y="1702"/>
                    <a:pt x="1193" y="1702"/>
                  </a:cubicBezTo>
                  <a:cubicBezTo>
                    <a:pt x="1254" y="1702"/>
                    <a:pt x="1315" y="1702"/>
                    <a:pt x="1284" y="1611"/>
                  </a:cubicBezTo>
                  <a:cubicBezTo>
                    <a:pt x="1315" y="1611"/>
                    <a:pt x="1345" y="1581"/>
                    <a:pt x="1345" y="1581"/>
                  </a:cubicBezTo>
                  <a:cubicBezTo>
                    <a:pt x="1345" y="1550"/>
                    <a:pt x="1345" y="1550"/>
                    <a:pt x="1345" y="1520"/>
                  </a:cubicBezTo>
                  <a:cubicBezTo>
                    <a:pt x="1345" y="1490"/>
                    <a:pt x="1353" y="1482"/>
                    <a:pt x="1364" y="1482"/>
                  </a:cubicBezTo>
                  <a:cubicBezTo>
                    <a:pt x="1375" y="1482"/>
                    <a:pt x="1391" y="1490"/>
                    <a:pt x="1406" y="1490"/>
                  </a:cubicBezTo>
                  <a:lnTo>
                    <a:pt x="1467" y="1490"/>
                  </a:lnTo>
                  <a:cubicBezTo>
                    <a:pt x="1436" y="1459"/>
                    <a:pt x="1467" y="1398"/>
                    <a:pt x="1467" y="1338"/>
                  </a:cubicBezTo>
                  <a:cubicBezTo>
                    <a:pt x="1454" y="1325"/>
                    <a:pt x="1457" y="1318"/>
                    <a:pt x="1465" y="1318"/>
                  </a:cubicBezTo>
                  <a:cubicBezTo>
                    <a:pt x="1476" y="1318"/>
                    <a:pt x="1497" y="1332"/>
                    <a:pt x="1497" y="1368"/>
                  </a:cubicBezTo>
                  <a:cubicBezTo>
                    <a:pt x="1512" y="1383"/>
                    <a:pt x="1520" y="1391"/>
                    <a:pt x="1531" y="1391"/>
                  </a:cubicBezTo>
                  <a:cubicBezTo>
                    <a:pt x="1543" y="1391"/>
                    <a:pt x="1558" y="1383"/>
                    <a:pt x="1588" y="1368"/>
                  </a:cubicBezTo>
                  <a:cubicBezTo>
                    <a:pt x="1588" y="1368"/>
                    <a:pt x="1618" y="1338"/>
                    <a:pt x="1618" y="1307"/>
                  </a:cubicBezTo>
                  <a:cubicBezTo>
                    <a:pt x="1588" y="1277"/>
                    <a:pt x="1710" y="1186"/>
                    <a:pt x="1740" y="1186"/>
                  </a:cubicBezTo>
                  <a:lnTo>
                    <a:pt x="1770" y="1155"/>
                  </a:lnTo>
                  <a:cubicBezTo>
                    <a:pt x="1801" y="1155"/>
                    <a:pt x="1801" y="1095"/>
                    <a:pt x="1831" y="1095"/>
                  </a:cubicBezTo>
                  <a:cubicBezTo>
                    <a:pt x="1831" y="1095"/>
                    <a:pt x="1831" y="1064"/>
                    <a:pt x="1831" y="1034"/>
                  </a:cubicBezTo>
                  <a:cubicBezTo>
                    <a:pt x="1852" y="1034"/>
                    <a:pt x="1872" y="1020"/>
                    <a:pt x="1883" y="1020"/>
                  </a:cubicBezTo>
                  <a:cubicBezTo>
                    <a:pt x="1889" y="1020"/>
                    <a:pt x="1892" y="1024"/>
                    <a:pt x="1892" y="1034"/>
                  </a:cubicBezTo>
                  <a:cubicBezTo>
                    <a:pt x="1892" y="998"/>
                    <a:pt x="1892" y="983"/>
                    <a:pt x="1904" y="983"/>
                  </a:cubicBezTo>
                  <a:cubicBezTo>
                    <a:pt x="1913" y="983"/>
                    <a:pt x="1928" y="991"/>
                    <a:pt x="1953" y="1003"/>
                  </a:cubicBezTo>
                  <a:cubicBezTo>
                    <a:pt x="1953" y="968"/>
                    <a:pt x="1953" y="953"/>
                    <a:pt x="1965" y="953"/>
                  </a:cubicBezTo>
                  <a:cubicBezTo>
                    <a:pt x="1974" y="953"/>
                    <a:pt x="1988" y="960"/>
                    <a:pt x="2014" y="973"/>
                  </a:cubicBezTo>
                  <a:cubicBezTo>
                    <a:pt x="2014" y="907"/>
                    <a:pt x="2045" y="857"/>
                    <a:pt x="2074" y="857"/>
                  </a:cubicBezTo>
                  <a:cubicBezTo>
                    <a:pt x="2085" y="857"/>
                    <a:pt x="2096" y="865"/>
                    <a:pt x="2105" y="882"/>
                  </a:cubicBezTo>
                  <a:cubicBezTo>
                    <a:pt x="2105" y="882"/>
                    <a:pt x="2105" y="851"/>
                    <a:pt x="2135" y="821"/>
                  </a:cubicBezTo>
                  <a:cubicBezTo>
                    <a:pt x="2157" y="832"/>
                    <a:pt x="2176" y="839"/>
                    <a:pt x="2190" y="839"/>
                  </a:cubicBezTo>
                  <a:cubicBezTo>
                    <a:pt x="2214" y="839"/>
                    <a:pt x="2226" y="818"/>
                    <a:pt x="2226" y="760"/>
                  </a:cubicBezTo>
                  <a:cubicBezTo>
                    <a:pt x="2226" y="760"/>
                    <a:pt x="2226" y="747"/>
                    <a:pt x="2235" y="747"/>
                  </a:cubicBezTo>
                  <a:cubicBezTo>
                    <a:pt x="2240" y="747"/>
                    <a:pt x="2247" y="750"/>
                    <a:pt x="2257" y="760"/>
                  </a:cubicBezTo>
                  <a:cubicBezTo>
                    <a:pt x="2226" y="730"/>
                    <a:pt x="2226" y="730"/>
                    <a:pt x="2257" y="699"/>
                  </a:cubicBezTo>
                  <a:cubicBezTo>
                    <a:pt x="2287" y="699"/>
                    <a:pt x="2287" y="730"/>
                    <a:pt x="2287" y="730"/>
                  </a:cubicBezTo>
                  <a:cubicBezTo>
                    <a:pt x="2302" y="745"/>
                    <a:pt x="2302" y="745"/>
                    <a:pt x="2295" y="745"/>
                  </a:cubicBezTo>
                  <a:cubicBezTo>
                    <a:pt x="2287" y="745"/>
                    <a:pt x="2272" y="745"/>
                    <a:pt x="2257" y="760"/>
                  </a:cubicBezTo>
                  <a:cubicBezTo>
                    <a:pt x="2318" y="760"/>
                    <a:pt x="2470" y="730"/>
                    <a:pt x="2409" y="669"/>
                  </a:cubicBezTo>
                  <a:lnTo>
                    <a:pt x="2470" y="669"/>
                  </a:lnTo>
                  <a:cubicBezTo>
                    <a:pt x="2530" y="669"/>
                    <a:pt x="2561" y="669"/>
                    <a:pt x="2561" y="639"/>
                  </a:cubicBezTo>
                  <a:lnTo>
                    <a:pt x="2561" y="578"/>
                  </a:lnTo>
                  <a:cubicBezTo>
                    <a:pt x="2591" y="608"/>
                    <a:pt x="2622" y="639"/>
                    <a:pt x="2652" y="639"/>
                  </a:cubicBezTo>
                  <a:cubicBezTo>
                    <a:pt x="2682" y="639"/>
                    <a:pt x="2682" y="639"/>
                    <a:pt x="2652" y="578"/>
                  </a:cubicBezTo>
                  <a:cubicBezTo>
                    <a:pt x="2622" y="578"/>
                    <a:pt x="2652" y="547"/>
                    <a:pt x="2682" y="547"/>
                  </a:cubicBezTo>
                  <a:cubicBezTo>
                    <a:pt x="2682" y="547"/>
                    <a:pt x="2652" y="517"/>
                    <a:pt x="2622" y="487"/>
                  </a:cubicBezTo>
                  <a:cubicBezTo>
                    <a:pt x="2622" y="471"/>
                    <a:pt x="2629" y="464"/>
                    <a:pt x="2641" y="464"/>
                  </a:cubicBezTo>
                  <a:cubicBezTo>
                    <a:pt x="2652" y="464"/>
                    <a:pt x="2667" y="471"/>
                    <a:pt x="2682" y="487"/>
                  </a:cubicBezTo>
                  <a:cubicBezTo>
                    <a:pt x="2713" y="547"/>
                    <a:pt x="2713" y="547"/>
                    <a:pt x="2682" y="547"/>
                  </a:cubicBezTo>
                  <a:cubicBezTo>
                    <a:pt x="2682" y="547"/>
                    <a:pt x="2743" y="578"/>
                    <a:pt x="2743" y="608"/>
                  </a:cubicBezTo>
                  <a:lnTo>
                    <a:pt x="2774" y="608"/>
                  </a:lnTo>
                  <a:cubicBezTo>
                    <a:pt x="2754" y="550"/>
                    <a:pt x="2759" y="529"/>
                    <a:pt x="2766" y="529"/>
                  </a:cubicBezTo>
                  <a:cubicBezTo>
                    <a:pt x="2769" y="529"/>
                    <a:pt x="2774" y="536"/>
                    <a:pt x="2774" y="547"/>
                  </a:cubicBezTo>
                  <a:cubicBezTo>
                    <a:pt x="2804" y="578"/>
                    <a:pt x="2834" y="578"/>
                    <a:pt x="2865" y="578"/>
                  </a:cubicBezTo>
                  <a:cubicBezTo>
                    <a:pt x="2865" y="563"/>
                    <a:pt x="2872" y="555"/>
                    <a:pt x="2876" y="555"/>
                  </a:cubicBezTo>
                  <a:lnTo>
                    <a:pt x="2876" y="555"/>
                  </a:lnTo>
                  <a:cubicBezTo>
                    <a:pt x="2880" y="555"/>
                    <a:pt x="2880" y="563"/>
                    <a:pt x="2865" y="578"/>
                  </a:cubicBezTo>
                  <a:lnTo>
                    <a:pt x="2865" y="608"/>
                  </a:lnTo>
                  <a:cubicBezTo>
                    <a:pt x="2873" y="616"/>
                    <a:pt x="2879" y="620"/>
                    <a:pt x="2883" y="620"/>
                  </a:cubicBezTo>
                  <a:cubicBezTo>
                    <a:pt x="2895" y="620"/>
                    <a:pt x="2895" y="592"/>
                    <a:pt x="2895" y="547"/>
                  </a:cubicBezTo>
                  <a:lnTo>
                    <a:pt x="2926" y="547"/>
                  </a:lnTo>
                  <a:cubicBezTo>
                    <a:pt x="2956" y="547"/>
                    <a:pt x="2986" y="547"/>
                    <a:pt x="2956" y="517"/>
                  </a:cubicBezTo>
                  <a:cubicBezTo>
                    <a:pt x="2926" y="487"/>
                    <a:pt x="2926" y="426"/>
                    <a:pt x="2956" y="426"/>
                  </a:cubicBezTo>
                  <a:cubicBezTo>
                    <a:pt x="2956" y="416"/>
                    <a:pt x="2959" y="412"/>
                    <a:pt x="2963" y="412"/>
                  </a:cubicBezTo>
                  <a:cubicBezTo>
                    <a:pt x="2969" y="412"/>
                    <a:pt x="2976" y="426"/>
                    <a:pt x="2956" y="426"/>
                  </a:cubicBezTo>
                  <a:cubicBezTo>
                    <a:pt x="2956" y="456"/>
                    <a:pt x="2986" y="487"/>
                    <a:pt x="2986" y="487"/>
                  </a:cubicBezTo>
                  <a:cubicBezTo>
                    <a:pt x="3017" y="487"/>
                    <a:pt x="3017" y="517"/>
                    <a:pt x="3017" y="517"/>
                  </a:cubicBezTo>
                  <a:cubicBezTo>
                    <a:pt x="3017" y="553"/>
                    <a:pt x="3031" y="565"/>
                    <a:pt x="3050" y="565"/>
                  </a:cubicBezTo>
                  <a:cubicBezTo>
                    <a:pt x="3079" y="565"/>
                    <a:pt x="3120" y="535"/>
                    <a:pt x="3138" y="517"/>
                  </a:cubicBezTo>
                  <a:cubicBezTo>
                    <a:pt x="3155" y="467"/>
                    <a:pt x="3172" y="444"/>
                    <a:pt x="3183" y="444"/>
                  </a:cubicBezTo>
                  <a:cubicBezTo>
                    <a:pt x="3193" y="444"/>
                    <a:pt x="3199" y="459"/>
                    <a:pt x="3199" y="487"/>
                  </a:cubicBezTo>
                  <a:cubicBezTo>
                    <a:pt x="3199" y="513"/>
                    <a:pt x="3204" y="524"/>
                    <a:pt x="3212" y="524"/>
                  </a:cubicBezTo>
                  <a:cubicBezTo>
                    <a:pt x="3229" y="524"/>
                    <a:pt x="3260" y="460"/>
                    <a:pt x="3260" y="395"/>
                  </a:cubicBezTo>
                  <a:lnTo>
                    <a:pt x="3290" y="274"/>
                  </a:lnTo>
                  <a:lnTo>
                    <a:pt x="3290" y="365"/>
                  </a:lnTo>
                  <a:cubicBezTo>
                    <a:pt x="3307" y="451"/>
                    <a:pt x="3315" y="488"/>
                    <a:pt x="3334" y="488"/>
                  </a:cubicBezTo>
                  <a:cubicBezTo>
                    <a:pt x="3350" y="488"/>
                    <a:pt x="3372" y="466"/>
                    <a:pt x="3412" y="426"/>
                  </a:cubicBezTo>
                  <a:cubicBezTo>
                    <a:pt x="3427" y="411"/>
                    <a:pt x="3435" y="403"/>
                    <a:pt x="3438" y="403"/>
                  </a:cubicBezTo>
                  <a:cubicBezTo>
                    <a:pt x="3442" y="403"/>
                    <a:pt x="3442" y="411"/>
                    <a:pt x="3442" y="426"/>
                  </a:cubicBezTo>
                  <a:cubicBezTo>
                    <a:pt x="3442" y="456"/>
                    <a:pt x="3473" y="456"/>
                    <a:pt x="3564" y="456"/>
                  </a:cubicBezTo>
                  <a:cubicBezTo>
                    <a:pt x="3625" y="456"/>
                    <a:pt x="3655" y="456"/>
                    <a:pt x="3655" y="426"/>
                  </a:cubicBezTo>
                  <a:lnTo>
                    <a:pt x="3685" y="426"/>
                  </a:lnTo>
                  <a:cubicBezTo>
                    <a:pt x="3697" y="449"/>
                    <a:pt x="3713" y="459"/>
                    <a:pt x="3727" y="459"/>
                  </a:cubicBezTo>
                  <a:cubicBezTo>
                    <a:pt x="3749" y="459"/>
                    <a:pt x="3765" y="433"/>
                    <a:pt x="3746" y="395"/>
                  </a:cubicBezTo>
                  <a:lnTo>
                    <a:pt x="3807" y="395"/>
                  </a:lnTo>
                  <a:lnTo>
                    <a:pt x="3807" y="426"/>
                  </a:lnTo>
                  <a:cubicBezTo>
                    <a:pt x="3807" y="456"/>
                    <a:pt x="3837" y="456"/>
                    <a:pt x="4050" y="456"/>
                  </a:cubicBezTo>
                  <a:cubicBezTo>
                    <a:pt x="4263" y="456"/>
                    <a:pt x="4293" y="456"/>
                    <a:pt x="4293" y="395"/>
                  </a:cubicBezTo>
                  <a:cubicBezTo>
                    <a:pt x="4309" y="365"/>
                    <a:pt x="4324" y="350"/>
                    <a:pt x="4335" y="350"/>
                  </a:cubicBezTo>
                  <a:cubicBezTo>
                    <a:pt x="4347" y="350"/>
                    <a:pt x="4354" y="365"/>
                    <a:pt x="4354" y="395"/>
                  </a:cubicBezTo>
                  <a:cubicBezTo>
                    <a:pt x="4354" y="407"/>
                    <a:pt x="4354" y="418"/>
                    <a:pt x="4354" y="426"/>
                  </a:cubicBezTo>
                  <a:cubicBezTo>
                    <a:pt x="4354" y="426"/>
                    <a:pt x="4415" y="426"/>
                    <a:pt x="4445" y="456"/>
                  </a:cubicBezTo>
                  <a:cubicBezTo>
                    <a:pt x="4473" y="497"/>
                    <a:pt x="4494" y="514"/>
                    <a:pt x="4509" y="514"/>
                  </a:cubicBezTo>
                  <a:cubicBezTo>
                    <a:pt x="4527" y="514"/>
                    <a:pt x="4536" y="490"/>
                    <a:pt x="4536" y="456"/>
                  </a:cubicBezTo>
                  <a:cubicBezTo>
                    <a:pt x="4524" y="431"/>
                    <a:pt x="4522" y="421"/>
                    <a:pt x="4526" y="421"/>
                  </a:cubicBezTo>
                  <a:cubicBezTo>
                    <a:pt x="4532" y="421"/>
                    <a:pt x="4549" y="439"/>
                    <a:pt x="4567" y="456"/>
                  </a:cubicBezTo>
                  <a:cubicBezTo>
                    <a:pt x="4567" y="501"/>
                    <a:pt x="4583" y="529"/>
                    <a:pt x="4592" y="529"/>
                  </a:cubicBezTo>
                  <a:cubicBezTo>
                    <a:pt x="4595" y="529"/>
                    <a:pt x="4597" y="525"/>
                    <a:pt x="4597" y="517"/>
                  </a:cubicBezTo>
                  <a:cubicBezTo>
                    <a:pt x="4616" y="499"/>
                    <a:pt x="4679" y="469"/>
                    <a:pt x="4726" y="469"/>
                  </a:cubicBezTo>
                  <a:cubicBezTo>
                    <a:pt x="4756" y="469"/>
                    <a:pt x="4780" y="481"/>
                    <a:pt x="4780" y="517"/>
                  </a:cubicBezTo>
                  <a:lnTo>
                    <a:pt x="4840" y="517"/>
                  </a:lnTo>
                  <a:cubicBezTo>
                    <a:pt x="4840" y="487"/>
                    <a:pt x="4871" y="487"/>
                    <a:pt x="4932" y="487"/>
                  </a:cubicBezTo>
                  <a:cubicBezTo>
                    <a:pt x="4962" y="487"/>
                    <a:pt x="4992" y="487"/>
                    <a:pt x="4992" y="517"/>
                  </a:cubicBezTo>
                  <a:cubicBezTo>
                    <a:pt x="4977" y="532"/>
                    <a:pt x="4977" y="540"/>
                    <a:pt x="4989" y="540"/>
                  </a:cubicBezTo>
                  <a:cubicBezTo>
                    <a:pt x="5000" y="540"/>
                    <a:pt x="5023" y="532"/>
                    <a:pt x="5053" y="517"/>
                  </a:cubicBezTo>
                  <a:cubicBezTo>
                    <a:pt x="5084" y="517"/>
                    <a:pt x="5084" y="456"/>
                    <a:pt x="5114" y="456"/>
                  </a:cubicBezTo>
                  <a:cubicBezTo>
                    <a:pt x="5114" y="426"/>
                    <a:pt x="5144" y="365"/>
                    <a:pt x="5175" y="365"/>
                  </a:cubicBezTo>
                  <a:lnTo>
                    <a:pt x="5175" y="426"/>
                  </a:lnTo>
                  <a:lnTo>
                    <a:pt x="5175" y="487"/>
                  </a:lnTo>
                  <a:cubicBezTo>
                    <a:pt x="5205" y="487"/>
                    <a:pt x="5236" y="487"/>
                    <a:pt x="5236" y="456"/>
                  </a:cubicBezTo>
                  <a:cubicBezTo>
                    <a:pt x="5236" y="487"/>
                    <a:pt x="5266" y="487"/>
                    <a:pt x="5327" y="487"/>
                  </a:cubicBezTo>
                  <a:cubicBezTo>
                    <a:pt x="5357" y="487"/>
                    <a:pt x="5418" y="487"/>
                    <a:pt x="5448" y="456"/>
                  </a:cubicBezTo>
                  <a:cubicBezTo>
                    <a:pt x="5448" y="487"/>
                    <a:pt x="5486" y="502"/>
                    <a:pt x="5528" y="502"/>
                  </a:cubicBezTo>
                  <a:cubicBezTo>
                    <a:pt x="5570" y="502"/>
                    <a:pt x="5616" y="487"/>
                    <a:pt x="5631" y="456"/>
                  </a:cubicBezTo>
                  <a:cubicBezTo>
                    <a:pt x="5631" y="441"/>
                    <a:pt x="5638" y="433"/>
                    <a:pt x="5650" y="433"/>
                  </a:cubicBezTo>
                  <a:cubicBezTo>
                    <a:pt x="5661" y="433"/>
                    <a:pt x="5676" y="441"/>
                    <a:pt x="5692" y="456"/>
                  </a:cubicBezTo>
                  <a:cubicBezTo>
                    <a:pt x="5707" y="471"/>
                    <a:pt x="5714" y="479"/>
                    <a:pt x="5718" y="479"/>
                  </a:cubicBezTo>
                  <a:cubicBezTo>
                    <a:pt x="5722" y="479"/>
                    <a:pt x="5722" y="471"/>
                    <a:pt x="5722" y="456"/>
                  </a:cubicBezTo>
                  <a:cubicBezTo>
                    <a:pt x="5731" y="447"/>
                    <a:pt x="5740" y="444"/>
                    <a:pt x="5749" y="444"/>
                  </a:cubicBezTo>
                  <a:cubicBezTo>
                    <a:pt x="5770" y="444"/>
                    <a:pt x="5792" y="465"/>
                    <a:pt x="5813" y="487"/>
                  </a:cubicBezTo>
                  <a:cubicBezTo>
                    <a:pt x="5832" y="544"/>
                    <a:pt x="5839" y="566"/>
                    <a:pt x="5850" y="566"/>
                  </a:cubicBezTo>
                  <a:cubicBezTo>
                    <a:pt x="5856" y="566"/>
                    <a:pt x="5863" y="559"/>
                    <a:pt x="5874" y="547"/>
                  </a:cubicBezTo>
                  <a:cubicBezTo>
                    <a:pt x="5935" y="487"/>
                    <a:pt x="5965" y="487"/>
                    <a:pt x="5995" y="487"/>
                  </a:cubicBezTo>
                  <a:cubicBezTo>
                    <a:pt x="6056" y="456"/>
                    <a:pt x="6087" y="456"/>
                    <a:pt x="6056" y="426"/>
                  </a:cubicBezTo>
                  <a:cubicBezTo>
                    <a:pt x="6056" y="406"/>
                    <a:pt x="6069" y="386"/>
                    <a:pt x="6078" y="375"/>
                  </a:cubicBezTo>
                  <a:lnTo>
                    <a:pt x="6078" y="375"/>
                  </a:lnTo>
                  <a:cubicBezTo>
                    <a:pt x="6063" y="396"/>
                    <a:pt x="6087" y="399"/>
                    <a:pt x="6087" y="426"/>
                  </a:cubicBezTo>
                  <a:cubicBezTo>
                    <a:pt x="6117" y="456"/>
                    <a:pt x="6178" y="456"/>
                    <a:pt x="6208" y="456"/>
                  </a:cubicBezTo>
                  <a:lnTo>
                    <a:pt x="6299" y="456"/>
                  </a:lnTo>
                  <a:cubicBezTo>
                    <a:pt x="6330" y="487"/>
                    <a:pt x="6353" y="502"/>
                    <a:pt x="6368" y="502"/>
                  </a:cubicBezTo>
                  <a:cubicBezTo>
                    <a:pt x="6383" y="502"/>
                    <a:pt x="6391" y="487"/>
                    <a:pt x="6391" y="456"/>
                  </a:cubicBezTo>
                  <a:lnTo>
                    <a:pt x="6391" y="426"/>
                  </a:lnTo>
                  <a:cubicBezTo>
                    <a:pt x="6406" y="471"/>
                    <a:pt x="6482" y="494"/>
                    <a:pt x="6558" y="494"/>
                  </a:cubicBezTo>
                  <a:cubicBezTo>
                    <a:pt x="6634" y="494"/>
                    <a:pt x="6710" y="471"/>
                    <a:pt x="6725" y="426"/>
                  </a:cubicBezTo>
                  <a:lnTo>
                    <a:pt x="6725" y="487"/>
                  </a:lnTo>
                  <a:cubicBezTo>
                    <a:pt x="6725" y="517"/>
                    <a:pt x="6725" y="517"/>
                    <a:pt x="6786" y="517"/>
                  </a:cubicBezTo>
                  <a:cubicBezTo>
                    <a:pt x="6816" y="517"/>
                    <a:pt x="6907" y="487"/>
                    <a:pt x="6999" y="487"/>
                  </a:cubicBezTo>
                  <a:cubicBezTo>
                    <a:pt x="7090" y="487"/>
                    <a:pt x="7151" y="487"/>
                    <a:pt x="7151" y="456"/>
                  </a:cubicBezTo>
                  <a:cubicBezTo>
                    <a:pt x="7181" y="456"/>
                    <a:pt x="7181" y="456"/>
                    <a:pt x="7181" y="487"/>
                  </a:cubicBezTo>
                  <a:cubicBezTo>
                    <a:pt x="7151" y="517"/>
                    <a:pt x="7181" y="517"/>
                    <a:pt x="7211" y="517"/>
                  </a:cubicBezTo>
                  <a:cubicBezTo>
                    <a:pt x="7211" y="517"/>
                    <a:pt x="7242" y="487"/>
                    <a:pt x="7242" y="426"/>
                  </a:cubicBezTo>
                  <a:cubicBezTo>
                    <a:pt x="7242" y="411"/>
                    <a:pt x="7242" y="403"/>
                    <a:pt x="7249" y="403"/>
                  </a:cubicBezTo>
                  <a:cubicBezTo>
                    <a:pt x="7257" y="403"/>
                    <a:pt x="7272" y="411"/>
                    <a:pt x="7302" y="426"/>
                  </a:cubicBezTo>
                  <a:cubicBezTo>
                    <a:pt x="7338" y="461"/>
                    <a:pt x="7384" y="476"/>
                    <a:pt x="7422" y="476"/>
                  </a:cubicBezTo>
                  <a:cubicBezTo>
                    <a:pt x="7449" y="476"/>
                    <a:pt x="7472" y="469"/>
                    <a:pt x="7485" y="456"/>
                  </a:cubicBezTo>
                  <a:cubicBezTo>
                    <a:pt x="7515" y="456"/>
                    <a:pt x="7546" y="456"/>
                    <a:pt x="7546" y="487"/>
                  </a:cubicBezTo>
                  <a:cubicBezTo>
                    <a:pt x="7563" y="504"/>
                    <a:pt x="7581" y="522"/>
                    <a:pt x="7604" y="522"/>
                  </a:cubicBezTo>
                  <a:cubicBezTo>
                    <a:pt x="7621" y="522"/>
                    <a:pt x="7642" y="512"/>
                    <a:pt x="7667" y="487"/>
                  </a:cubicBezTo>
                  <a:cubicBezTo>
                    <a:pt x="7698" y="487"/>
                    <a:pt x="7698" y="487"/>
                    <a:pt x="7698" y="517"/>
                  </a:cubicBezTo>
                  <a:cubicBezTo>
                    <a:pt x="7715" y="535"/>
                    <a:pt x="7723" y="552"/>
                    <a:pt x="7726" y="552"/>
                  </a:cubicBezTo>
                  <a:cubicBezTo>
                    <a:pt x="7728" y="552"/>
                    <a:pt x="7728" y="543"/>
                    <a:pt x="7728" y="517"/>
                  </a:cubicBezTo>
                  <a:cubicBezTo>
                    <a:pt x="7758" y="502"/>
                    <a:pt x="7789" y="494"/>
                    <a:pt x="7819" y="494"/>
                  </a:cubicBezTo>
                  <a:cubicBezTo>
                    <a:pt x="7850" y="494"/>
                    <a:pt x="7880" y="502"/>
                    <a:pt x="7910" y="517"/>
                  </a:cubicBezTo>
                  <a:cubicBezTo>
                    <a:pt x="7941" y="517"/>
                    <a:pt x="7971" y="517"/>
                    <a:pt x="7971" y="487"/>
                  </a:cubicBezTo>
                  <a:lnTo>
                    <a:pt x="7971" y="456"/>
                  </a:lnTo>
                  <a:cubicBezTo>
                    <a:pt x="7971" y="487"/>
                    <a:pt x="7971" y="502"/>
                    <a:pt x="7975" y="502"/>
                  </a:cubicBezTo>
                  <a:cubicBezTo>
                    <a:pt x="7979" y="502"/>
                    <a:pt x="7986" y="487"/>
                    <a:pt x="8002" y="456"/>
                  </a:cubicBezTo>
                  <a:cubicBezTo>
                    <a:pt x="8002" y="441"/>
                    <a:pt x="8009" y="433"/>
                    <a:pt x="8017" y="433"/>
                  </a:cubicBezTo>
                  <a:cubicBezTo>
                    <a:pt x="8024" y="433"/>
                    <a:pt x="8032" y="441"/>
                    <a:pt x="8032" y="456"/>
                  </a:cubicBezTo>
                  <a:cubicBezTo>
                    <a:pt x="8062" y="487"/>
                    <a:pt x="8093" y="487"/>
                    <a:pt x="8093" y="487"/>
                  </a:cubicBezTo>
                  <a:cubicBezTo>
                    <a:pt x="8093" y="487"/>
                    <a:pt x="8245" y="456"/>
                    <a:pt x="8366" y="456"/>
                  </a:cubicBezTo>
                  <a:cubicBezTo>
                    <a:pt x="8549" y="456"/>
                    <a:pt x="8610" y="456"/>
                    <a:pt x="8610" y="426"/>
                  </a:cubicBezTo>
                  <a:cubicBezTo>
                    <a:pt x="8625" y="411"/>
                    <a:pt x="8632" y="403"/>
                    <a:pt x="8640" y="403"/>
                  </a:cubicBezTo>
                  <a:cubicBezTo>
                    <a:pt x="8648" y="403"/>
                    <a:pt x="8655" y="411"/>
                    <a:pt x="8670" y="426"/>
                  </a:cubicBezTo>
                  <a:cubicBezTo>
                    <a:pt x="8701" y="456"/>
                    <a:pt x="8731" y="456"/>
                    <a:pt x="8731" y="456"/>
                  </a:cubicBezTo>
                  <a:cubicBezTo>
                    <a:pt x="8761" y="456"/>
                    <a:pt x="8792" y="456"/>
                    <a:pt x="8792" y="517"/>
                  </a:cubicBezTo>
                  <a:cubicBezTo>
                    <a:pt x="8822" y="456"/>
                    <a:pt x="8822" y="456"/>
                    <a:pt x="8853" y="456"/>
                  </a:cubicBezTo>
                  <a:cubicBezTo>
                    <a:pt x="8853" y="487"/>
                    <a:pt x="8853" y="502"/>
                    <a:pt x="8856" y="502"/>
                  </a:cubicBezTo>
                  <a:cubicBezTo>
                    <a:pt x="8860" y="502"/>
                    <a:pt x="8868" y="487"/>
                    <a:pt x="8883" y="456"/>
                  </a:cubicBezTo>
                  <a:cubicBezTo>
                    <a:pt x="8898" y="426"/>
                    <a:pt x="8906" y="411"/>
                    <a:pt x="8910" y="411"/>
                  </a:cubicBezTo>
                  <a:cubicBezTo>
                    <a:pt x="8913" y="411"/>
                    <a:pt x="8913" y="426"/>
                    <a:pt x="8913" y="456"/>
                  </a:cubicBezTo>
                  <a:cubicBezTo>
                    <a:pt x="8913" y="501"/>
                    <a:pt x="8946" y="529"/>
                    <a:pt x="8964" y="529"/>
                  </a:cubicBezTo>
                  <a:cubicBezTo>
                    <a:pt x="8970" y="529"/>
                    <a:pt x="8974" y="525"/>
                    <a:pt x="8974" y="517"/>
                  </a:cubicBezTo>
                  <a:cubicBezTo>
                    <a:pt x="8974" y="487"/>
                    <a:pt x="9005" y="487"/>
                    <a:pt x="9035" y="426"/>
                  </a:cubicBezTo>
                  <a:cubicBezTo>
                    <a:pt x="9065" y="426"/>
                    <a:pt x="9096" y="426"/>
                    <a:pt x="9096" y="487"/>
                  </a:cubicBezTo>
                  <a:cubicBezTo>
                    <a:pt x="9105" y="496"/>
                    <a:pt x="9121" y="499"/>
                    <a:pt x="9141" y="499"/>
                  </a:cubicBezTo>
                  <a:cubicBezTo>
                    <a:pt x="9187" y="499"/>
                    <a:pt x="9248" y="478"/>
                    <a:pt x="9248" y="456"/>
                  </a:cubicBezTo>
                  <a:cubicBezTo>
                    <a:pt x="9248" y="426"/>
                    <a:pt x="9255" y="411"/>
                    <a:pt x="9263" y="411"/>
                  </a:cubicBezTo>
                  <a:cubicBezTo>
                    <a:pt x="9271" y="411"/>
                    <a:pt x="9278" y="426"/>
                    <a:pt x="9278" y="456"/>
                  </a:cubicBezTo>
                  <a:cubicBezTo>
                    <a:pt x="9278" y="487"/>
                    <a:pt x="9309" y="487"/>
                    <a:pt x="9339" y="487"/>
                  </a:cubicBezTo>
                  <a:cubicBezTo>
                    <a:pt x="9348" y="478"/>
                    <a:pt x="9354" y="474"/>
                    <a:pt x="9359" y="474"/>
                  </a:cubicBezTo>
                  <a:cubicBezTo>
                    <a:pt x="9369" y="474"/>
                    <a:pt x="9369" y="496"/>
                    <a:pt x="9369" y="517"/>
                  </a:cubicBezTo>
                  <a:cubicBezTo>
                    <a:pt x="9339" y="547"/>
                    <a:pt x="9369" y="547"/>
                    <a:pt x="9400" y="547"/>
                  </a:cubicBezTo>
                  <a:cubicBezTo>
                    <a:pt x="9430" y="517"/>
                    <a:pt x="9521" y="517"/>
                    <a:pt x="9613" y="517"/>
                  </a:cubicBezTo>
                  <a:cubicBezTo>
                    <a:pt x="9734" y="517"/>
                    <a:pt x="9765" y="487"/>
                    <a:pt x="9795" y="426"/>
                  </a:cubicBezTo>
                  <a:lnTo>
                    <a:pt x="9825" y="335"/>
                  </a:lnTo>
                  <a:lnTo>
                    <a:pt x="9825" y="426"/>
                  </a:lnTo>
                  <a:cubicBezTo>
                    <a:pt x="9825" y="456"/>
                    <a:pt x="9856" y="517"/>
                    <a:pt x="9856" y="517"/>
                  </a:cubicBezTo>
                  <a:cubicBezTo>
                    <a:pt x="9886" y="517"/>
                    <a:pt x="9886" y="487"/>
                    <a:pt x="9886" y="456"/>
                  </a:cubicBezTo>
                  <a:cubicBezTo>
                    <a:pt x="9886" y="441"/>
                    <a:pt x="9894" y="433"/>
                    <a:pt x="9905" y="433"/>
                  </a:cubicBezTo>
                  <a:cubicBezTo>
                    <a:pt x="9917" y="433"/>
                    <a:pt x="9932" y="441"/>
                    <a:pt x="9947" y="456"/>
                  </a:cubicBezTo>
                  <a:cubicBezTo>
                    <a:pt x="9977" y="471"/>
                    <a:pt x="9993" y="479"/>
                    <a:pt x="10004" y="479"/>
                  </a:cubicBezTo>
                  <a:cubicBezTo>
                    <a:pt x="10015" y="479"/>
                    <a:pt x="10023" y="471"/>
                    <a:pt x="10038" y="456"/>
                  </a:cubicBezTo>
                  <a:cubicBezTo>
                    <a:pt x="10069" y="456"/>
                    <a:pt x="10099" y="456"/>
                    <a:pt x="10129" y="487"/>
                  </a:cubicBezTo>
                  <a:cubicBezTo>
                    <a:pt x="10129" y="487"/>
                    <a:pt x="10129" y="487"/>
                    <a:pt x="10160" y="456"/>
                  </a:cubicBezTo>
                  <a:cubicBezTo>
                    <a:pt x="10160" y="441"/>
                    <a:pt x="10160" y="433"/>
                    <a:pt x="10163" y="433"/>
                  </a:cubicBezTo>
                  <a:cubicBezTo>
                    <a:pt x="10167" y="433"/>
                    <a:pt x="10175" y="441"/>
                    <a:pt x="10190" y="456"/>
                  </a:cubicBezTo>
                  <a:cubicBezTo>
                    <a:pt x="10208" y="492"/>
                    <a:pt x="10236" y="507"/>
                    <a:pt x="10256" y="507"/>
                  </a:cubicBezTo>
                  <a:cubicBezTo>
                    <a:pt x="10271" y="507"/>
                    <a:pt x="10281" y="499"/>
                    <a:pt x="10281" y="487"/>
                  </a:cubicBezTo>
                  <a:cubicBezTo>
                    <a:pt x="10281" y="456"/>
                    <a:pt x="10312" y="456"/>
                    <a:pt x="10342" y="456"/>
                  </a:cubicBezTo>
                  <a:cubicBezTo>
                    <a:pt x="10372" y="456"/>
                    <a:pt x="10403" y="456"/>
                    <a:pt x="10433" y="426"/>
                  </a:cubicBezTo>
                  <a:lnTo>
                    <a:pt x="10464" y="426"/>
                  </a:lnTo>
                  <a:cubicBezTo>
                    <a:pt x="10494" y="426"/>
                    <a:pt x="10464" y="456"/>
                    <a:pt x="10433" y="456"/>
                  </a:cubicBezTo>
                  <a:lnTo>
                    <a:pt x="10464" y="487"/>
                  </a:lnTo>
                  <a:cubicBezTo>
                    <a:pt x="10524" y="487"/>
                    <a:pt x="10524" y="487"/>
                    <a:pt x="10555" y="456"/>
                  </a:cubicBezTo>
                  <a:cubicBezTo>
                    <a:pt x="10570" y="426"/>
                    <a:pt x="10578" y="411"/>
                    <a:pt x="10581" y="411"/>
                  </a:cubicBezTo>
                  <a:cubicBezTo>
                    <a:pt x="10585" y="411"/>
                    <a:pt x="10585" y="426"/>
                    <a:pt x="10585" y="456"/>
                  </a:cubicBezTo>
                  <a:cubicBezTo>
                    <a:pt x="10585" y="478"/>
                    <a:pt x="10600" y="499"/>
                    <a:pt x="10620" y="499"/>
                  </a:cubicBezTo>
                  <a:cubicBezTo>
                    <a:pt x="10628" y="499"/>
                    <a:pt x="10637" y="496"/>
                    <a:pt x="10646" y="487"/>
                  </a:cubicBezTo>
                  <a:cubicBezTo>
                    <a:pt x="10659" y="461"/>
                    <a:pt x="10666" y="452"/>
                    <a:pt x="10671" y="452"/>
                  </a:cubicBezTo>
                  <a:cubicBezTo>
                    <a:pt x="10676" y="452"/>
                    <a:pt x="10676" y="469"/>
                    <a:pt x="10676" y="487"/>
                  </a:cubicBezTo>
                  <a:cubicBezTo>
                    <a:pt x="10661" y="532"/>
                    <a:pt x="10654" y="555"/>
                    <a:pt x="10665" y="555"/>
                  </a:cubicBezTo>
                  <a:cubicBezTo>
                    <a:pt x="10676" y="555"/>
                    <a:pt x="10707" y="532"/>
                    <a:pt x="10768" y="487"/>
                  </a:cubicBezTo>
                  <a:cubicBezTo>
                    <a:pt x="10798" y="487"/>
                    <a:pt x="10920" y="456"/>
                    <a:pt x="10980" y="456"/>
                  </a:cubicBezTo>
                  <a:cubicBezTo>
                    <a:pt x="11072" y="456"/>
                    <a:pt x="11132" y="456"/>
                    <a:pt x="11163" y="517"/>
                  </a:cubicBezTo>
                  <a:cubicBezTo>
                    <a:pt x="11163" y="530"/>
                    <a:pt x="11163" y="540"/>
                    <a:pt x="11163" y="547"/>
                  </a:cubicBezTo>
                  <a:cubicBezTo>
                    <a:pt x="11163" y="456"/>
                    <a:pt x="11163" y="456"/>
                    <a:pt x="11254" y="456"/>
                  </a:cubicBezTo>
                  <a:cubicBezTo>
                    <a:pt x="11273" y="475"/>
                    <a:pt x="11292" y="482"/>
                    <a:pt x="11310" y="482"/>
                  </a:cubicBezTo>
                  <a:cubicBezTo>
                    <a:pt x="11350" y="482"/>
                    <a:pt x="11385" y="447"/>
                    <a:pt x="11406" y="426"/>
                  </a:cubicBezTo>
                  <a:lnTo>
                    <a:pt x="11345" y="426"/>
                  </a:lnTo>
                  <a:cubicBezTo>
                    <a:pt x="11345" y="390"/>
                    <a:pt x="11356" y="375"/>
                    <a:pt x="11376" y="375"/>
                  </a:cubicBezTo>
                  <a:cubicBezTo>
                    <a:pt x="11391" y="375"/>
                    <a:pt x="11411" y="383"/>
                    <a:pt x="11436" y="395"/>
                  </a:cubicBezTo>
                  <a:cubicBezTo>
                    <a:pt x="11436" y="395"/>
                    <a:pt x="11436" y="426"/>
                    <a:pt x="11436" y="487"/>
                  </a:cubicBezTo>
                  <a:cubicBezTo>
                    <a:pt x="11436" y="517"/>
                    <a:pt x="11467" y="547"/>
                    <a:pt x="11497" y="547"/>
                  </a:cubicBezTo>
                  <a:cubicBezTo>
                    <a:pt x="11527" y="547"/>
                    <a:pt x="11558" y="547"/>
                    <a:pt x="11527" y="517"/>
                  </a:cubicBezTo>
                  <a:cubicBezTo>
                    <a:pt x="11527" y="487"/>
                    <a:pt x="11527" y="487"/>
                    <a:pt x="11558" y="487"/>
                  </a:cubicBezTo>
                  <a:cubicBezTo>
                    <a:pt x="11558" y="487"/>
                    <a:pt x="11588" y="487"/>
                    <a:pt x="11619" y="456"/>
                  </a:cubicBezTo>
                  <a:cubicBezTo>
                    <a:pt x="11619" y="395"/>
                    <a:pt x="11649" y="395"/>
                    <a:pt x="11679" y="395"/>
                  </a:cubicBezTo>
                  <a:cubicBezTo>
                    <a:pt x="11710" y="456"/>
                    <a:pt x="11740" y="456"/>
                    <a:pt x="11740" y="456"/>
                  </a:cubicBezTo>
                  <a:lnTo>
                    <a:pt x="11740" y="487"/>
                  </a:lnTo>
                  <a:cubicBezTo>
                    <a:pt x="11740" y="517"/>
                    <a:pt x="11771" y="547"/>
                    <a:pt x="11771" y="547"/>
                  </a:cubicBezTo>
                  <a:cubicBezTo>
                    <a:pt x="11801" y="547"/>
                    <a:pt x="11801" y="517"/>
                    <a:pt x="11801" y="517"/>
                  </a:cubicBezTo>
                  <a:cubicBezTo>
                    <a:pt x="11801" y="487"/>
                    <a:pt x="12379" y="487"/>
                    <a:pt x="12470" y="487"/>
                  </a:cubicBezTo>
                  <a:cubicBezTo>
                    <a:pt x="12485" y="502"/>
                    <a:pt x="12515" y="509"/>
                    <a:pt x="12538" y="509"/>
                  </a:cubicBezTo>
                  <a:cubicBezTo>
                    <a:pt x="12561" y="509"/>
                    <a:pt x="12576" y="502"/>
                    <a:pt x="12561" y="487"/>
                  </a:cubicBezTo>
                  <a:cubicBezTo>
                    <a:pt x="12561" y="456"/>
                    <a:pt x="12683" y="456"/>
                    <a:pt x="12835" y="456"/>
                  </a:cubicBezTo>
                  <a:cubicBezTo>
                    <a:pt x="12986" y="456"/>
                    <a:pt x="13138" y="456"/>
                    <a:pt x="13138" y="426"/>
                  </a:cubicBezTo>
                  <a:lnTo>
                    <a:pt x="13199" y="426"/>
                  </a:lnTo>
                  <a:cubicBezTo>
                    <a:pt x="13260" y="426"/>
                    <a:pt x="13290" y="395"/>
                    <a:pt x="13321" y="395"/>
                  </a:cubicBezTo>
                  <a:cubicBezTo>
                    <a:pt x="13336" y="380"/>
                    <a:pt x="13351" y="373"/>
                    <a:pt x="13359" y="373"/>
                  </a:cubicBezTo>
                  <a:cubicBezTo>
                    <a:pt x="13366" y="373"/>
                    <a:pt x="13366" y="380"/>
                    <a:pt x="13351" y="395"/>
                  </a:cubicBezTo>
                  <a:cubicBezTo>
                    <a:pt x="13351" y="426"/>
                    <a:pt x="13351" y="456"/>
                    <a:pt x="13351" y="456"/>
                  </a:cubicBezTo>
                  <a:cubicBezTo>
                    <a:pt x="13412" y="456"/>
                    <a:pt x="13412" y="426"/>
                    <a:pt x="13412" y="395"/>
                  </a:cubicBezTo>
                  <a:cubicBezTo>
                    <a:pt x="13412" y="365"/>
                    <a:pt x="13442" y="365"/>
                    <a:pt x="13442" y="365"/>
                  </a:cubicBezTo>
                  <a:cubicBezTo>
                    <a:pt x="13473" y="365"/>
                    <a:pt x="13473" y="365"/>
                    <a:pt x="13473" y="395"/>
                  </a:cubicBezTo>
                  <a:lnTo>
                    <a:pt x="13473" y="487"/>
                  </a:lnTo>
                  <a:cubicBezTo>
                    <a:pt x="13473" y="426"/>
                    <a:pt x="13503" y="426"/>
                    <a:pt x="13503" y="426"/>
                  </a:cubicBezTo>
                  <a:cubicBezTo>
                    <a:pt x="13534" y="426"/>
                    <a:pt x="13534" y="426"/>
                    <a:pt x="13534" y="517"/>
                  </a:cubicBezTo>
                  <a:cubicBezTo>
                    <a:pt x="13534" y="547"/>
                    <a:pt x="13541" y="563"/>
                    <a:pt x="13553" y="563"/>
                  </a:cubicBezTo>
                  <a:cubicBezTo>
                    <a:pt x="13564" y="563"/>
                    <a:pt x="13579" y="547"/>
                    <a:pt x="13594" y="517"/>
                  </a:cubicBezTo>
                  <a:lnTo>
                    <a:pt x="13625" y="487"/>
                  </a:lnTo>
                  <a:cubicBezTo>
                    <a:pt x="13634" y="505"/>
                    <a:pt x="13647" y="513"/>
                    <a:pt x="13660" y="513"/>
                  </a:cubicBezTo>
                  <a:cubicBezTo>
                    <a:pt x="13690" y="513"/>
                    <a:pt x="13725" y="477"/>
                    <a:pt x="13746" y="456"/>
                  </a:cubicBezTo>
                  <a:cubicBezTo>
                    <a:pt x="13746" y="487"/>
                    <a:pt x="13754" y="502"/>
                    <a:pt x="13765" y="502"/>
                  </a:cubicBezTo>
                  <a:cubicBezTo>
                    <a:pt x="13777" y="502"/>
                    <a:pt x="13792" y="487"/>
                    <a:pt x="13807" y="456"/>
                  </a:cubicBezTo>
                  <a:cubicBezTo>
                    <a:pt x="13807" y="426"/>
                    <a:pt x="13815" y="411"/>
                    <a:pt x="13826" y="411"/>
                  </a:cubicBezTo>
                  <a:cubicBezTo>
                    <a:pt x="13838" y="411"/>
                    <a:pt x="13853" y="426"/>
                    <a:pt x="13868" y="456"/>
                  </a:cubicBezTo>
                  <a:cubicBezTo>
                    <a:pt x="13868" y="487"/>
                    <a:pt x="13898" y="487"/>
                    <a:pt x="13959" y="487"/>
                  </a:cubicBezTo>
                  <a:cubicBezTo>
                    <a:pt x="13990" y="456"/>
                    <a:pt x="14142" y="456"/>
                    <a:pt x="14354" y="456"/>
                  </a:cubicBezTo>
                  <a:cubicBezTo>
                    <a:pt x="14567" y="456"/>
                    <a:pt x="14719" y="456"/>
                    <a:pt x="14719" y="426"/>
                  </a:cubicBezTo>
                  <a:cubicBezTo>
                    <a:pt x="14749" y="426"/>
                    <a:pt x="14749" y="426"/>
                    <a:pt x="14780" y="456"/>
                  </a:cubicBezTo>
                  <a:cubicBezTo>
                    <a:pt x="14780" y="469"/>
                    <a:pt x="14780" y="476"/>
                    <a:pt x="14782" y="476"/>
                  </a:cubicBezTo>
                  <a:cubicBezTo>
                    <a:pt x="14785" y="476"/>
                    <a:pt x="14792" y="461"/>
                    <a:pt x="14810" y="426"/>
                  </a:cubicBezTo>
                  <a:cubicBezTo>
                    <a:pt x="14828" y="408"/>
                    <a:pt x="14835" y="391"/>
                    <a:pt x="14838" y="391"/>
                  </a:cubicBezTo>
                  <a:cubicBezTo>
                    <a:pt x="14841" y="391"/>
                    <a:pt x="14841" y="400"/>
                    <a:pt x="14841" y="426"/>
                  </a:cubicBezTo>
                  <a:cubicBezTo>
                    <a:pt x="14841" y="456"/>
                    <a:pt x="14901" y="456"/>
                    <a:pt x="14993" y="456"/>
                  </a:cubicBezTo>
                  <a:cubicBezTo>
                    <a:pt x="15053" y="456"/>
                    <a:pt x="15145" y="456"/>
                    <a:pt x="15145" y="426"/>
                  </a:cubicBezTo>
                  <a:cubicBezTo>
                    <a:pt x="15175" y="411"/>
                    <a:pt x="15190" y="403"/>
                    <a:pt x="15194" y="403"/>
                  </a:cubicBezTo>
                  <a:cubicBezTo>
                    <a:pt x="15198" y="403"/>
                    <a:pt x="15190" y="411"/>
                    <a:pt x="15175" y="426"/>
                  </a:cubicBezTo>
                  <a:cubicBezTo>
                    <a:pt x="15156" y="464"/>
                    <a:pt x="15197" y="503"/>
                    <a:pt x="15254" y="503"/>
                  </a:cubicBezTo>
                  <a:cubicBezTo>
                    <a:pt x="15286" y="503"/>
                    <a:pt x="15324" y="490"/>
                    <a:pt x="15357" y="456"/>
                  </a:cubicBezTo>
                  <a:cubicBezTo>
                    <a:pt x="15388" y="456"/>
                    <a:pt x="15388" y="456"/>
                    <a:pt x="15388" y="517"/>
                  </a:cubicBezTo>
                  <a:cubicBezTo>
                    <a:pt x="15418" y="517"/>
                    <a:pt x="15449" y="517"/>
                    <a:pt x="15509" y="456"/>
                  </a:cubicBezTo>
                  <a:cubicBezTo>
                    <a:pt x="15540" y="456"/>
                    <a:pt x="15631" y="456"/>
                    <a:pt x="15692" y="487"/>
                  </a:cubicBezTo>
                  <a:cubicBezTo>
                    <a:pt x="15753" y="487"/>
                    <a:pt x="15783" y="426"/>
                    <a:pt x="15783" y="426"/>
                  </a:cubicBezTo>
                  <a:lnTo>
                    <a:pt x="15813" y="426"/>
                  </a:lnTo>
                  <a:cubicBezTo>
                    <a:pt x="15813" y="487"/>
                    <a:pt x="15935" y="487"/>
                    <a:pt x="16117" y="487"/>
                  </a:cubicBezTo>
                  <a:cubicBezTo>
                    <a:pt x="16269" y="487"/>
                    <a:pt x="16421" y="487"/>
                    <a:pt x="16452" y="517"/>
                  </a:cubicBezTo>
                  <a:cubicBezTo>
                    <a:pt x="16452" y="517"/>
                    <a:pt x="16482" y="517"/>
                    <a:pt x="16512" y="487"/>
                  </a:cubicBezTo>
                  <a:cubicBezTo>
                    <a:pt x="16530" y="451"/>
                    <a:pt x="16538" y="436"/>
                    <a:pt x="16547" y="436"/>
                  </a:cubicBezTo>
                  <a:cubicBezTo>
                    <a:pt x="16553" y="436"/>
                    <a:pt x="16561" y="444"/>
                    <a:pt x="16573" y="456"/>
                  </a:cubicBezTo>
                  <a:cubicBezTo>
                    <a:pt x="16588" y="487"/>
                    <a:pt x="16619" y="502"/>
                    <a:pt x="16649" y="502"/>
                  </a:cubicBezTo>
                  <a:cubicBezTo>
                    <a:pt x="16680" y="502"/>
                    <a:pt x="16710" y="487"/>
                    <a:pt x="16725" y="456"/>
                  </a:cubicBezTo>
                  <a:lnTo>
                    <a:pt x="16725" y="487"/>
                  </a:lnTo>
                  <a:cubicBezTo>
                    <a:pt x="16736" y="520"/>
                    <a:pt x="16752" y="533"/>
                    <a:pt x="16768" y="533"/>
                  </a:cubicBezTo>
                  <a:cubicBezTo>
                    <a:pt x="16796" y="533"/>
                    <a:pt x="16828" y="495"/>
                    <a:pt x="16847" y="456"/>
                  </a:cubicBezTo>
                  <a:cubicBezTo>
                    <a:pt x="16868" y="478"/>
                    <a:pt x="16890" y="499"/>
                    <a:pt x="16911" y="499"/>
                  </a:cubicBezTo>
                  <a:cubicBezTo>
                    <a:pt x="16920" y="499"/>
                    <a:pt x="16929" y="496"/>
                    <a:pt x="16938" y="487"/>
                  </a:cubicBezTo>
                  <a:cubicBezTo>
                    <a:pt x="16938" y="487"/>
                    <a:pt x="16938" y="487"/>
                    <a:pt x="16938" y="578"/>
                  </a:cubicBezTo>
                  <a:cubicBezTo>
                    <a:pt x="16938" y="608"/>
                    <a:pt x="16938" y="639"/>
                    <a:pt x="16968" y="639"/>
                  </a:cubicBezTo>
                  <a:cubicBezTo>
                    <a:pt x="16999" y="639"/>
                    <a:pt x="16999" y="608"/>
                    <a:pt x="16999" y="578"/>
                  </a:cubicBezTo>
                  <a:lnTo>
                    <a:pt x="17060" y="578"/>
                  </a:lnTo>
                  <a:cubicBezTo>
                    <a:pt x="17060" y="578"/>
                    <a:pt x="17060" y="578"/>
                    <a:pt x="17060" y="547"/>
                  </a:cubicBezTo>
                  <a:cubicBezTo>
                    <a:pt x="17060" y="487"/>
                    <a:pt x="17090" y="487"/>
                    <a:pt x="17120" y="487"/>
                  </a:cubicBezTo>
                  <a:cubicBezTo>
                    <a:pt x="17120" y="505"/>
                    <a:pt x="17123" y="513"/>
                    <a:pt x="17126" y="513"/>
                  </a:cubicBezTo>
                  <a:cubicBezTo>
                    <a:pt x="17133" y="513"/>
                    <a:pt x="17141" y="477"/>
                    <a:pt x="17120" y="456"/>
                  </a:cubicBezTo>
                  <a:cubicBezTo>
                    <a:pt x="17120" y="426"/>
                    <a:pt x="17120" y="395"/>
                    <a:pt x="17151" y="395"/>
                  </a:cubicBezTo>
                  <a:lnTo>
                    <a:pt x="17151" y="335"/>
                  </a:lnTo>
                  <a:cubicBezTo>
                    <a:pt x="17151" y="243"/>
                    <a:pt x="17151" y="213"/>
                    <a:pt x="17090" y="183"/>
                  </a:cubicBezTo>
                  <a:cubicBezTo>
                    <a:pt x="17035" y="164"/>
                    <a:pt x="16990" y="135"/>
                    <a:pt x="16964" y="135"/>
                  </a:cubicBezTo>
                  <a:cubicBezTo>
                    <a:pt x="16947" y="135"/>
                    <a:pt x="16938" y="147"/>
                    <a:pt x="16938" y="183"/>
                  </a:cubicBezTo>
                  <a:cubicBezTo>
                    <a:pt x="16938" y="183"/>
                    <a:pt x="16908" y="213"/>
                    <a:pt x="16877" y="213"/>
                  </a:cubicBezTo>
                  <a:cubicBezTo>
                    <a:pt x="16847" y="213"/>
                    <a:pt x="16816" y="183"/>
                    <a:pt x="16816" y="183"/>
                  </a:cubicBezTo>
                  <a:cubicBezTo>
                    <a:pt x="16816" y="122"/>
                    <a:pt x="16725" y="122"/>
                    <a:pt x="16604" y="122"/>
                  </a:cubicBezTo>
                  <a:cubicBezTo>
                    <a:pt x="16452" y="122"/>
                    <a:pt x="16391" y="122"/>
                    <a:pt x="16360" y="91"/>
                  </a:cubicBezTo>
                  <a:cubicBezTo>
                    <a:pt x="16330" y="61"/>
                    <a:pt x="16300" y="61"/>
                    <a:pt x="16300" y="61"/>
                  </a:cubicBezTo>
                  <a:cubicBezTo>
                    <a:pt x="16300" y="91"/>
                    <a:pt x="16178" y="91"/>
                    <a:pt x="15996" y="91"/>
                  </a:cubicBezTo>
                  <a:cubicBezTo>
                    <a:pt x="15813" y="91"/>
                    <a:pt x="15661" y="91"/>
                    <a:pt x="15661" y="122"/>
                  </a:cubicBezTo>
                  <a:lnTo>
                    <a:pt x="15601" y="122"/>
                  </a:lnTo>
                  <a:cubicBezTo>
                    <a:pt x="15601" y="91"/>
                    <a:pt x="15540" y="91"/>
                    <a:pt x="15509" y="91"/>
                  </a:cubicBezTo>
                  <a:cubicBezTo>
                    <a:pt x="15449" y="122"/>
                    <a:pt x="15388" y="122"/>
                    <a:pt x="15388" y="122"/>
                  </a:cubicBezTo>
                  <a:cubicBezTo>
                    <a:pt x="15388" y="91"/>
                    <a:pt x="15388" y="91"/>
                    <a:pt x="15327" y="61"/>
                  </a:cubicBezTo>
                  <a:cubicBezTo>
                    <a:pt x="15266" y="61"/>
                    <a:pt x="15266" y="61"/>
                    <a:pt x="15266" y="122"/>
                  </a:cubicBezTo>
                  <a:cubicBezTo>
                    <a:pt x="15236" y="122"/>
                    <a:pt x="15053" y="91"/>
                    <a:pt x="14993" y="61"/>
                  </a:cubicBezTo>
                  <a:cubicBezTo>
                    <a:pt x="14984" y="52"/>
                    <a:pt x="14975" y="48"/>
                    <a:pt x="14966" y="48"/>
                  </a:cubicBezTo>
                  <a:cubicBezTo>
                    <a:pt x="14944" y="48"/>
                    <a:pt x="14923" y="70"/>
                    <a:pt x="14901" y="91"/>
                  </a:cubicBezTo>
                  <a:cubicBezTo>
                    <a:pt x="14901" y="152"/>
                    <a:pt x="14871" y="183"/>
                    <a:pt x="14871" y="183"/>
                  </a:cubicBezTo>
                  <a:lnTo>
                    <a:pt x="14871" y="91"/>
                  </a:lnTo>
                  <a:cubicBezTo>
                    <a:pt x="14871" y="61"/>
                    <a:pt x="14871" y="61"/>
                    <a:pt x="14841" y="61"/>
                  </a:cubicBezTo>
                  <a:lnTo>
                    <a:pt x="14780" y="61"/>
                  </a:lnTo>
                  <a:cubicBezTo>
                    <a:pt x="14780" y="91"/>
                    <a:pt x="14658" y="91"/>
                    <a:pt x="14476" y="91"/>
                  </a:cubicBezTo>
                  <a:cubicBezTo>
                    <a:pt x="14263" y="91"/>
                    <a:pt x="14202" y="91"/>
                    <a:pt x="14202" y="122"/>
                  </a:cubicBezTo>
                  <a:cubicBezTo>
                    <a:pt x="14202" y="137"/>
                    <a:pt x="14195" y="145"/>
                    <a:pt x="14176" y="145"/>
                  </a:cubicBezTo>
                  <a:cubicBezTo>
                    <a:pt x="14157" y="145"/>
                    <a:pt x="14126" y="137"/>
                    <a:pt x="14081" y="122"/>
                  </a:cubicBezTo>
                  <a:cubicBezTo>
                    <a:pt x="14004" y="64"/>
                    <a:pt x="13975" y="43"/>
                    <a:pt x="13957" y="43"/>
                  </a:cubicBezTo>
                  <a:cubicBezTo>
                    <a:pt x="13947" y="43"/>
                    <a:pt x="13940" y="50"/>
                    <a:pt x="13929" y="61"/>
                  </a:cubicBezTo>
                  <a:cubicBezTo>
                    <a:pt x="13959" y="61"/>
                    <a:pt x="13959" y="91"/>
                    <a:pt x="13959" y="122"/>
                  </a:cubicBezTo>
                  <a:cubicBezTo>
                    <a:pt x="13959" y="167"/>
                    <a:pt x="13952" y="190"/>
                    <a:pt x="13940" y="190"/>
                  </a:cubicBezTo>
                  <a:cubicBezTo>
                    <a:pt x="13929" y="190"/>
                    <a:pt x="13914" y="167"/>
                    <a:pt x="13898" y="122"/>
                  </a:cubicBezTo>
                  <a:cubicBezTo>
                    <a:pt x="13898" y="99"/>
                    <a:pt x="13845" y="89"/>
                    <a:pt x="13778" y="89"/>
                  </a:cubicBezTo>
                  <a:cubicBezTo>
                    <a:pt x="13669" y="89"/>
                    <a:pt x="13522" y="115"/>
                    <a:pt x="13503" y="152"/>
                  </a:cubicBezTo>
                  <a:lnTo>
                    <a:pt x="13503" y="122"/>
                  </a:lnTo>
                  <a:cubicBezTo>
                    <a:pt x="13503" y="91"/>
                    <a:pt x="13473" y="91"/>
                    <a:pt x="13382" y="91"/>
                  </a:cubicBezTo>
                  <a:lnTo>
                    <a:pt x="13321" y="91"/>
                  </a:lnTo>
                  <a:cubicBezTo>
                    <a:pt x="13321" y="117"/>
                    <a:pt x="13294" y="127"/>
                    <a:pt x="13262" y="127"/>
                  </a:cubicBezTo>
                  <a:cubicBezTo>
                    <a:pt x="13220" y="127"/>
                    <a:pt x="13169" y="109"/>
                    <a:pt x="13169" y="91"/>
                  </a:cubicBezTo>
                  <a:cubicBezTo>
                    <a:pt x="13138" y="61"/>
                    <a:pt x="13138" y="61"/>
                    <a:pt x="13078" y="31"/>
                  </a:cubicBezTo>
                  <a:cubicBezTo>
                    <a:pt x="13050" y="72"/>
                    <a:pt x="13010" y="88"/>
                    <a:pt x="12975" y="88"/>
                  </a:cubicBezTo>
                  <a:cubicBezTo>
                    <a:pt x="12932" y="88"/>
                    <a:pt x="12895" y="64"/>
                    <a:pt x="12895" y="31"/>
                  </a:cubicBezTo>
                  <a:lnTo>
                    <a:pt x="12835" y="31"/>
                  </a:lnTo>
                  <a:cubicBezTo>
                    <a:pt x="12804" y="61"/>
                    <a:pt x="12774" y="61"/>
                    <a:pt x="12743" y="61"/>
                  </a:cubicBezTo>
                  <a:cubicBezTo>
                    <a:pt x="12683" y="61"/>
                    <a:pt x="12652" y="61"/>
                    <a:pt x="12652" y="122"/>
                  </a:cubicBezTo>
                  <a:cubicBezTo>
                    <a:pt x="12652" y="132"/>
                    <a:pt x="12652" y="143"/>
                    <a:pt x="12652" y="152"/>
                  </a:cubicBezTo>
                  <a:cubicBezTo>
                    <a:pt x="12652" y="122"/>
                    <a:pt x="12561" y="122"/>
                    <a:pt x="12470" y="122"/>
                  </a:cubicBezTo>
                  <a:cubicBezTo>
                    <a:pt x="12348" y="122"/>
                    <a:pt x="12287" y="91"/>
                    <a:pt x="12257" y="61"/>
                  </a:cubicBezTo>
                  <a:lnTo>
                    <a:pt x="12257" y="91"/>
                  </a:lnTo>
                  <a:cubicBezTo>
                    <a:pt x="12242" y="122"/>
                    <a:pt x="12227" y="137"/>
                    <a:pt x="12215" y="137"/>
                  </a:cubicBezTo>
                  <a:cubicBezTo>
                    <a:pt x="12204" y="137"/>
                    <a:pt x="12196" y="122"/>
                    <a:pt x="12196" y="91"/>
                  </a:cubicBezTo>
                  <a:cubicBezTo>
                    <a:pt x="12181" y="76"/>
                    <a:pt x="12151" y="69"/>
                    <a:pt x="12116" y="69"/>
                  </a:cubicBezTo>
                  <a:cubicBezTo>
                    <a:pt x="12082" y="69"/>
                    <a:pt x="12044" y="76"/>
                    <a:pt x="12014" y="91"/>
                  </a:cubicBezTo>
                  <a:lnTo>
                    <a:pt x="11983" y="91"/>
                  </a:lnTo>
                  <a:cubicBezTo>
                    <a:pt x="11968" y="61"/>
                    <a:pt x="11938" y="46"/>
                    <a:pt x="11911" y="46"/>
                  </a:cubicBezTo>
                  <a:cubicBezTo>
                    <a:pt x="11885" y="46"/>
                    <a:pt x="11862" y="61"/>
                    <a:pt x="11862" y="91"/>
                  </a:cubicBezTo>
                  <a:cubicBezTo>
                    <a:pt x="11862" y="61"/>
                    <a:pt x="11831" y="61"/>
                    <a:pt x="11801" y="61"/>
                  </a:cubicBezTo>
                  <a:cubicBezTo>
                    <a:pt x="11771" y="76"/>
                    <a:pt x="11733" y="84"/>
                    <a:pt x="11702" y="84"/>
                  </a:cubicBezTo>
                  <a:cubicBezTo>
                    <a:pt x="11672" y="84"/>
                    <a:pt x="11649" y="76"/>
                    <a:pt x="11649" y="61"/>
                  </a:cubicBezTo>
                  <a:lnTo>
                    <a:pt x="11619" y="61"/>
                  </a:lnTo>
                  <a:cubicBezTo>
                    <a:pt x="11619" y="91"/>
                    <a:pt x="11588" y="91"/>
                    <a:pt x="11558" y="91"/>
                  </a:cubicBezTo>
                  <a:cubicBezTo>
                    <a:pt x="11527" y="91"/>
                    <a:pt x="11497" y="91"/>
                    <a:pt x="11467" y="122"/>
                  </a:cubicBezTo>
                  <a:cubicBezTo>
                    <a:pt x="11467" y="152"/>
                    <a:pt x="11436" y="152"/>
                    <a:pt x="11436" y="152"/>
                  </a:cubicBezTo>
                  <a:cubicBezTo>
                    <a:pt x="11406" y="152"/>
                    <a:pt x="11436" y="122"/>
                    <a:pt x="11467" y="91"/>
                  </a:cubicBezTo>
                  <a:cubicBezTo>
                    <a:pt x="11479" y="79"/>
                    <a:pt x="11476" y="72"/>
                    <a:pt x="11462" y="72"/>
                  </a:cubicBezTo>
                  <a:cubicBezTo>
                    <a:pt x="11442" y="72"/>
                    <a:pt x="11399" y="86"/>
                    <a:pt x="11345" y="122"/>
                  </a:cubicBezTo>
                  <a:cubicBezTo>
                    <a:pt x="11367" y="100"/>
                    <a:pt x="11373" y="79"/>
                    <a:pt x="11364" y="79"/>
                  </a:cubicBezTo>
                  <a:cubicBezTo>
                    <a:pt x="11360" y="79"/>
                    <a:pt x="11354" y="83"/>
                    <a:pt x="11345" y="91"/>
                  </a:cubicBezTo>
                  <a:cubicBezTo>
                    <a:pt x="11345" y="91"/>
                    <a:pt x="11284" y="91"/>
                    <a:pt x="11284" y="122"/>
                  </a:cubicBezTo>
                  <a:lnTo>
                    <a:pt x="11224" y="122"/>
                  </a:lnTo>
                  <a:cubicBezTo>
                    <a:pt x="11163" y="91"/>
                    <a:pt x="11132" y="91"/>
                    <a:pt x="11102" y="91"/>
                  </a:cubicBezTo>
                  <a:cubicBezTo>
                    <a:pt x="11102" y="107"/>
                    <a:pt x="11102" y="114"/>
                    <a:pt x="11098" y="114"/>
                  </a:cubicBezTo>
                  <a:cubicBezTo>
                    <a:pt x="11094" y="114"/>
                    <a:pt x="11087" y="107"/>
                    <a:pt x="11072" y="91"/>
                  </a:cubicBezTo>
                  <a:cubicBezTo>
                    <a:pt x="11072" y="79"/>
                    <a:pt x="11066" y="72"/>
                    <a:pt x="11060" y="72"/>
                  </a:cubicBezTo>
                  <a:cubicBezTo>
                    <a:pt x="11052" y="72"/>
                    <a:pt x="11041" y="86"/>
                    <a:pt x="11041" y="122"/>
                  </a:cubicBezTo>
                  <a:cubicBezTo>
                    <a:pt x="11026" y="137"/>
                    <a:pt x="11011" y="145"/>
                    <a:pt x="10999" y="145"/>
                  </a:cubicBezTo>
                  <a:cubicBezTo>
                    <a:pt x="10988" y="145"/>
                    <a:pt x="10980" y="137"/>
                    <a:pt x="10980" y="122"/>
                  </a:cubicBezTo>
                  <a:cubicBezTo>
                    <a:pt x="10980" y="86"/>
                    <a:pt x="10970" y="72"/>
                    <a:pt x="10961" y="72"/>
                  </a:cubicBezTo>
                  <a:cubicBezTo>
                    <a:pt x="10955" y="72"/>
                    <a:pt x="10950" y="79"/>
                    <a:pt x="10950" y="91"/>
                  </a:cubicBezTo>
                  <a:cubicBezTo>
                    <a:pt x="10920" y="122"/>
                    <a:pt x="10889" y="122"/>
                    <a:pt x="10889" y="122"/>
                  </a:cubicBezTo>
                  <a:cubicBezTo>
                    <a:pt x="10889" y="91"/>
                    <a:pt x="10676" y="91"/>
                    <a:pt x="10464" y="91"/>
                  </a:cubicBezTo>
                  <a:cubicBezTo>
                    <a:pt x="10433" y="91"/>
                    <a:pt x="10403" y="122"/>
                    <a:pt x="10403" y="152"/>
                  </a:cubicBezTo>
                  <a:cubicBezTo>
                    <a:pt x="10403" y="178"/>
                    <a:pt x="10403" y="187"/>
                    <a:pt x="10401" y="187"/>
                  </a:cubicBezTo>
                  <a:cubicBezTo>
                    <a:pt x="10397" y="187"/>
                    <a:pt x="10390" y="170"/>
                    <a:pt x="10372" y="152"/>
                  </a:cubicBezTo>
                  <a:cubicBezTo>
                    <a:pt x="10357" y="91"/>
                    <a:pt x="10342" y="61"/>
                    <a:pt x="10334" y="61"/>
                  </a:cubicBezTo>
                  <a:lnTo>
                    <a:pt x="10334" y="61"/>
                  </a:lnTo>
                  <a:cubicBezTo>
                    <a:pt x="10327" y="61"/>
                    <a:pt x="10327" y="91"/>
                    <a:pt x="10342" y="152"/>
                  </a:cubicBezTo>
                  <a:cubicBezTo>
                    <a:pt x="10342" y="183"/>
                    <a:pt x="10342" y="198"/>
                    <a:pt x="10338" y="198"/>
                  </a:cubicBezTo>
                  <a:cubicBezTo>
                    <a:pt x="10334" y="198"/>
                    <a:pt x="10327" y="183"/>
                    <a:pt x="10312" y="152"/>
                  </a:cubicBezTo>
                  <a:cubicBezTo>
                    <a:pt x="10296" y="137"/>
                    <a:pt x="10289" y="129"/>
                    <a:pt x="10281" y="129"/>
                  </a:cubicBezTo>
                  <a:cubicBezTo>
                    <a:pt x="10274" y="129"/>
                    <a:pt x="10266" y="137"/>
                    <a:pt x="10251" y="152"/>
                  </a:cubicBezTo>
                  <a:cubicBezTo>
                    <a:pt x="10251" y="167"/>
                    <a:pt x="10243" y="175"/>
                    <a:pt x="10236" y="175"/>
                  </a:cubicBezTo>
                  <a:cubicBezTo>
                    <a:pt x="10228" y="175"/>
                    <a:pt x="10220" y="167"/>
                    <a:pt x="10220" y="152"/>
                  </a:cubicBezTo>
                  <a:cubicBezTo>
                    <a:pt x="10220" y="131"/>
                    <a:pt x="10206" y="96"/>
                    <a:pt x="10197" y="96"/>
                  </a:cubicBezTo>
                  <a:cubicBezTo>
                    <a:pt x="10193" y="96"/>
                    <a:pt x="10190" y="103"/>
                    <a:pt x="10190" y="122"/>
                  </a:cubicBezTo>
                  <a:cubicBezTo>
                    <a:pt x="10190" y="122"/>
                    <a:pt x="10160" y="122"/>
                    <a:pt x="10129" y="61"/>
                  </a:cubicBezTo>
                  <a:cubicBezTo>
                    <a:pt x="10120" y="52"/>
                    <a:pt x="10114" y="48"/>
                    <a:pt x="10109" y="48"/>
                  </a:cubicBezTo>
                  <a:cubicBezTo>
                    <a:pt x="10096" y="48"/>
                    <a:pt x="10090" y="70"/>
                    <a:pt x="10069" y="91"/>
                  </a:cubicBezTo>
                  <a:cubicBezTo>
                    <a:pt x="10023" y="137"/>
                    <a:pt x="9993" y="160"/>
                    <a:pt x="9977" y="160"/>
                  </a:cubicBezTo>
                  <a:cubicBezTo>
                    <a:pt x="9962" y="160"/>
                    <a:pt x="9962" y="137"/>
                    <a:pt x="9977" y="91"/>
                  </a:cubicBezTo>
                  <a:cubicBezTo>
                    <a:pt x="9988" y="70"/>
                    <a:pt x="9980" y="60"/>
                    <a:pt x="9963" y="60"/>
                  </a:cubicBezTo>
                  <a:cubicBezTo>
                    <a:pt x="9933" y="60"/>
                    <a:pt x="9875" y="93"/>
                    <a:pt x="9856" y="152"/>
                  </a:cubicBezTo>
                  <a:cubicBezTo>
                    <a:pt x="9838" y="188"/>
                    <a:pt x="9831" y="203"/>
                    <a:pt x="9827" y="203"/>
                  </a:cubicBezTo>
                  <a:cubicBezTo>
                    <a:pt x="9825" y="203"/>
                    <a:pt x="9825" y="195"/>
                    <a:pt x="9825" y="183"/>
                  </a:cubicBezTo>
                  <a:cubicBezTo>
                    <a:pt x="9825" y="152"/>
                    <a:pt x="9825" y="152"/>
                    <a:pt x="9825" y="152"/>
                  </a:cubicBezTo>
                  <a:cubicBezTo>
                    <a:pt x="9795" y="152"/>
                    <a:pt x="9765" y="152"/>
                    <a:pt x="9765" y="91"/>
                  </a:cubicBezTo>
                  <a:cubicBezTo>
                    <a:pt x="9765" y="91"/>
                    <a:pt x="9734" y="91"/>
                    <a:pt x="9704" y="122"/>
                  </a:cubicBezTo>
                  <a:cubicBezTo>
                    <a:pt x="9678" y="160"/>
                    <a:pt x="9653" y="177"/>
                    <a:pt x="9630" y="177"/>
                  </a:cubicBezTo>
                  <a:cubicBezTo>
                    <a:pt x="9597" y="177"/>
                    <a:pt x="9569" y="144"/>
                    <a:pt x="9552" y="91"/>
                  </a:cubicBezTo>
                  <a:lnTo>
                    <a:pt x="9491" y="122"/>
                  </a:lnTo>
                  <a:cubicBezTo>
                    <a:pt x="9473" y="175"/>
                    <a:pt x="9456" y="207"/>
                    <a:pt x="9444" y="207"/>
                  </a:cubicBezTo>
                  <a:cubicBezTo>
                    <a:pt x="9436" y="207"/>
                    <a:pt x="9430" y="190"/>
                    <a:pt x="9430" y="152"/>
                  </a:cubicBezTo>
                  <a:lnTo>
                    <a:pt x="9430" y="122"/>
                  </a:lnTo>
                  <a:cubicBezTo>
                    <a:pt x="9430" y="155"/>
                    <a:pt x="9414" y="168"/>
                    <a:pt x="9393" y="168"/>
                  </a:cubicBezTo>
                  <a:cubicBezTo>
                    <a:pt x="9357" y="168"/>
                    <a:pt x="9309" y="130"/>
                    <a:pt x="9309" y="91"/>
                  </a:cubicBezTo>
                  <a:cubicBezTo>
                    <a:pt x="9309" y="122"/>
                    <a:pt x="9309" y="152"/>
                    <a:pt x="9278" y="152"/>
                  </a:cubicBezTo>
                  <a:cubicBezTo>
                    <a:pt x="9248" y="152"/>
                    <a:pt x="9217" y="152"/>
                    <a:pt x="9217" y="122"/>
                  </a:cubicBezTo>
                  <a:cubicBezTo>
                    <a:pt x="9196" y="100"/>
                    <a:pt x="9190" y="79"/>
                    <a:pt x="9188" y="79"/>
                  </a:cubicBezTo>
                  <a:cubicBezTo>
                    <a:pt x="9187" y="79"/>
                    <a:pt x="9187" y="83"/>
                    <a:pt x="9187" y="91"/>
                  </a:cubicBezTo>
                  <a:cubicBezTo>
                    <a:pt x="9187" y="91"/>
                    <a:pt x="9157" y="91"/>
                    <a:pt x="9126" y="61"/>
                  </a:cubicBezTo>
                  <a:lnTo>
                    <a:pt x="9035" y="61"/>
                  </a:lnTo>
                  <a:cubicBezTo>
                    <a:pt x="9020" y="76"/>
                    <a:pt x="8997" y="84"/>
                    <a:pt x="8978" y="84"/>
                  </a:cubicBezTo>
                  <a:cubicBezTo>
                    <a:pt x="8959" y="84"/>
                    <a:pt x="8944" y="76"/>
                    <a:pt x="8944" y="61"/>
                  </a:cubicBezTo>
                  <a:cubicBezTo>
                    <a:pt x="8944" y="61"/>
                    <a:pt x="8913" y="61"/>
                    <a:pt x="8883" y="91"/>
                  </a:cubicBezTo>
                  <a:cubicBezTo>
                    <a:pt x="8822" y="91"/>
                    <a:pt x="8792" y="91"/>
                    <a:pt x="8792" y="61"/>
                  </a:cubicBezTo>
                  <a:cubicBezTo>
                    <a:pt x="8792" y="91"/>
                    <a:pt x="8761" y="91"/>
                    <a:pt x="8731" y="91"/>
                  </a:cubicBezTo>
                  <a:lnTo>
                    <a:pt x="8670" y="91"/>
                  </a:lnTo>
                  <a:cubicBezTo>
                    <a:pt x="8670" y="122"/>
                    <a:pt x="8670" y="122"/>
                    <a:pt x="8670" y="122"/>
                  </a:cubicBezTo>
                  <a:cubicBezTo>
                    <a:pt x="8640" y="122"/>
                    <a:pt x="8549" y="91"/>
                    <a:pt x="8549" y="91"/>
                  </a:cubicBezTo>
                  <a:cubicBezTo>
                    <a:pt x="8458" y="91"/>
                    <a:pt x="8458" y="91"/>
                    <a:pt x="8488" y="122"/>
                  </a:cubicBezTo>
                  <a:cubicBezTo>
                    <a:pt x="8508" y="122"/>
                    <a:pt x="8515" y="135"/>
                    <a:pt x="8499" y="135"/>
                  </a:cubicBezTo>
                  <a:cubicBezTo>
                    <a:pt x="8491" y="135"/>
                    <a:pt x="8478" y="132"/>
                    <a:pt x="8458" y="122"/>
                  </a:cubicBezTo>
                  <a:cubicBezTo>
                    <a:pt x="8427" y="122"/>
                    <a:pt x="8366" y="61"/>
                    <a:pt x="8306" y="61"/>
                  </a:cubicBezTo>
                  <a:cubicBezTo>
                    <a:pt x="8184" y="61"/>
                    <a:pt x="8184" y="61"/>
                    <a:pt x="8184" y="122"/>
                  </a:cubicBezTo>
                  <a:cubicBezTo>
                    <a:pt x="8145" y="64"/>
                    <a:pt x="8119" y="43"/>
                    <a:pt x="8105" y="43"/>
                  </a:cubicBezTo>
                  <a:cubicBezTo>
                    <a:pt x="8097" y="43"/>
                    <a:pt x="8093" y="50"/>
                    <a:pt x="8093" y="61"/>
                  </a:cubicBezTo>
                  <a:cubicBezTo>
                    <a:pt x="8062" y="91"/>
                    <a:pt x="8062" y="91"/>
                    <a:pt x="8062" y="91"/>
                  </a:cubicBezTo>
                  <a:cubicBezTo>
                    <a:pt x="8062" y="76"/>
                    <a:pt x="8055" y="69"/>
                    <a:pt x="8040" y="69"/>
                  </a:cubicBezTo>
                  <a:cubicBezTo>
                    <a:pt x="8024" y="69"/>
                    <a:pt x="8002" y="76"/>
                    <a:pt x="7971" y="91"/>
                  </a:cubicBezTo>
                  <a:cubicBezTo>
                    <a:pt x="7941" y="91"/>
                    <a:pt x="7941" y="91"/>
                    <a:pt x="7941" y="61"/>
                  </a:cubicBezTo>
                  <a:lnTo>
                    <a:pt x="7910" y="61"/>
                  </a:lnTo>
                  <a:cubicBezTo>
                    <a:pt x="7887" y="97"/>
                    <a:pt x="7849" y="109"/>
                    <a:pt x="7811" y="109"/>
                  </a:cubicBezTo>
                  <a:cubicBezTo>
                    <a:pt x="7754" y="109"/>
                    <a:pt x="7698" y="80"/>
                    <a:pt x="7698" y="61"/>
                  </a:cubicBezTo>
                  <a:cubicBezTo>
                    <a:pt x="7698" y="61"/>
                    <a:pt x="7667" y="61"/>
                    <a:pt x="7637" y="91"/>
                  </a:cubicBezTo>
                  <a:cubicBezTo>
                    <a:pt x="7622" y="137"/>
                    <a:pt x="7606" y="160"/>
                    <a:pt x="7595" y="160"/>
                  </a:cubicBezTo>
                  <a:cubicBezTo>
                    <a:pt x="7584" y="160"/>
                    <a:pt x="7576" y="137"/>
                    <a:pt x="7576" y="91"/>
                  </a:cubicBezTo>
                  <a:cubicBezTo>
                    <a:pt x="7563" y="104"/>
                    <a:pt x="7535" y="111"/>
                    <a:pt x="7509" y="111"/>
                  </a:cubicBezTo>
                  <a:cubicBezTo>
                    <a:pt x="7471" y="111"/>
                    <a:pt x="7437" y="97"/>
                    <a:pt x="7454" y="61"/>
                  </a:cubicBezTo>
                  <a:lnTo>
                    <a:pt x="7454" y="0"/>
                  </a:lnTo>
                  <a:cubicBezTo>
                    <a:pt x="7424" y="31"/>
                    <a:pt x="7394" y="31"/>
                    <a:pt x="7394" y="31"/>
                  </a:cubicBezTo>
                  <a:cubicBezTo>
                    <a:pt x="7394" y="61"/>
                    <a:pt x="7363" y="61"/>
                    <a:pt x="7302" y="61"/>
                  </a:cubicBezTo>
                  <a:cubicBezTo>
                    <a:pt x="7242" y="61"/>
                    <a:pt x="7151" y="91"/>
                    <a:pt x="7090" y="91"/>
                  </a:cubicBezTo>
                  <a:cubicBezTo>
                    <a:pt x="7059" y="91"/>
                    <a:pt x="6968" y="91"/>
                    <a:pt x="6938" y="61"/>
                  </a:cubicBezTo>
                  <a:cubicBezTo>
                    <a:pt x="6938" y="61"/>
                    <a:pt x="6907" y="61"/>
                    <a:pt x="6847" y="91"/>
                  </a:cubicBezTo>
                  <a:cubicBezTo>
                    <a:pt x="6831" y="107"/>
                    <a:pt x="6816" y="114"/>
                    <a:pt x="6805" y="114"/>
                  </a:cubicBezTo>
                  <a:cubicBezTo>
                    <a:pt x="6793" y="114"/>
                    <a:pt x="6786" y="107"/>
                    <a:pt x="6786" y="91"/>
                  </a:cubicBezTo>
                  <a:lnTo>
                    <a:pt x="6755" y="91"/>
                  </a:lnTo>
                  <a:cubicBezTo>
                    <a:pt x="6695" y="122"/>
                    <a:pt x="6695" y="122"/>
                    <a:pt x="6695" y="122"/>
                  </a:cubicBezTo>
                  <a:cubicBezTo>
                    <a:pt x="6695" y="100"/>
                    <a:pt x="6679" y="79"/>
                    <a:pt x="6660" y="79"/>
                  </a:cubicBezTo>
                  <a:cubicBezTo>
                    <a:pt x="6652" y="79"/>
                    <a:pt x="6643" y="83"/>
                    <a:pt x="6634" y="91"/>
                  </a:cubicBezTo>
                  <a:cubicBezTo>
                    <a:pt x="6634" y="122"/>
                    <a:pt x="6603" y="122"/>
                    <a:pt x="6543" y="122"/>
                  </a:cubicBezTo>
                  <a:cubicBezTo>
                    <a:pt x="6525" y="104"/>
                    <a:pt x="6244" y="87"/>
                    <a:pt x="6010" y="87"/>
                  </a:cubicBezTo>
                  <a:cubicBezTo>
                    <a:pt x="5838" y="87"/>
                    <a:pt x="5692" y="96"/>
                    <a:pt x="5692" y="122"/>
                  </a:cubicBezTo>
                  <a:lnTo>
                    <a:pt x="5540" y="122"/>
                  </a:lnTo>
                  <a:cubicBezTo>
                    <a:pt x="5540" y="76"/>
                    <a:pt x="5509" y="61"/>
                    <a:pt x="5471" y="61"/>
                  </a:cubicBezTo>
                  <a:cubicBezTo>
                    <a:pt x="5433" y="61"/>
                    <a:pt x="5388" y="76"/>
                    <a:pt x="5357" y="91"/>
                  </a:cubicBezTo>
                  <a:cubicBezTo>
                    <a:pt x="5327" y="152"/>
                    <a:pt x="5296" y="152"/>
                    <a:pt x="5266" y="152"/>
                  </a:cubicBezTo>
                  <a:cubicBezTo>
                    <a:pt x="5266" y="94"/>
                    <a:pt x="5242" y="73"/>
                    <a:pt x="5208" y="73"/>
                  </a:cubicBezTo>
                  <a:cubicBezTo>
                    <a:pt x="5189" y="73"/>
                    <a:pt x="5167" y="80"/>
                    <a:pt x="5144" y="91"/>
                  </a:cubicBezTo>
                  <a:cubicBezTo>
                    <a:pt x="5129" y="137"/>
                    <a:pt x="5122" y="160"/>
                    <a:pt x="5118" y="160"/>
                  </a:cubicBezTo>
                  <a:cubicBezTo>
                    <a:pt x="5114" y="160"/>
                    <a:pt x="5114" y="137"/>
                    <a:pt x="5114" y="91"/>
                  </a:cubicBezTo>
                  <a:cubicBezTo>
                    <a:pt x="5114" y="64"/>
                    <a:pt x="5102" y="49"/>
                    <a:pt x="5083" y="49"/>
                  </a:cubicBezTo>
                  <a:cubicBezTo>
                    <a:pt x="5059" y="49"/>
                    <a:pt x="5026" y="72"/>
                    <a:pt x="4992" y="122"/>
                  </a:cubicBezTo>
                  <a:cubicBezTo>
                    <a:pt x="4992" y="152"/>
                    <a:pt x="4992" y="167"/>
                    <a:pt x="4989" y="167"/>
                  </a:cubicBezTo>
                  <a:cubicBezTo>
                    <a:pt x="4985" y="167"/>
                    <a:pt x="4977" y="152"/>
                    <a:pt x="4962" y="122"/>
                  </a:cubicBezTo>
                  <a:cubicBezTo>
                    <a:pt x="4944" y="86"/>
                    <a:pt x="4926" y="72"/>
                    <a:pt x="4915" y="72"/>
                  </a:cubicBezTo>
                  <a:cubicBezTo>
                    <a:pt x="4906" y="72"/>
                    <a:pt x="4901" y="79"/>
                    <a:pt x="4901" y="91"/>
                  </a:cubicBezTo>
                  <a:cubicBezTo>
                    <a:pt x="4888" y="133"/>
                    <a:pt x="4880" y="149"/>
                    <a:pt x="4873" y="149"/>
                  </a:cubicBezTo>
                  <a:cubicBezTo>
                    <a:pt x="4865" y="149"/>
                    <a:pt x="4857" y="125"/>
                    <a:pt x="4840" y="91"/>
                  </a:cubicBezTo>
                  <a:cubicBezTo>
                    <a:pt x="4810" y="61"/>
                    <a:pt x="4795" y="46"/>
                    <a:pt x="4783" y="46"/>
                  </a:cubicBezTo>
                  <a:cubicBezTo>
                    <a:pt x="4772" y="46"/>
                    <a:pt x="4764" y="61"/>
                    <a:pt x="4749" y="91"/>
                  </a:cubicBezTo>
                  <a:cubicBezTo>
                    <a:pt x="4749" y="133"/>
                    <a:pt x="4724" y="149"/>
                    <a:pt x="4697" y="149"/>
                  </a:cubicBezTo>
                  <a:cubicBezTo>
                    <a:pt x="4664" y="149"/>
                    <a:pt x="4628" y="125"/>
                    <a:pt x="4628" y="91"/>
                  </a:cubicBezTo>
                  <a:cubicBezTo>
                    <a:pt x="4607" y="91"/>
                    <a:pt x="4587" y="78"/>
                    <a:pt x="4576" y="78"/>
                  </a:cubicBezTo>
                  <a:cubicBezTo>
                    <a:pt x="4570" y="78"/>
                    <a:pt x="4567" y="81"/>
                    <a:pt x="4567" y="91"/>
                  </a:cubicBezTo>
                  <a:lnTo>
                    <a:pt x="4536" y="61"/>
                  </a:lnTo>
                  <a:lnTo>
                    <a:pt x="4506" y="61"/>
                  </a:lnTo>
                  <a:lnTo>
                    <a:pt x="4506" y="91"/>
                  </a:lnTo>
                  <a:cubicBezTo>
                    <a:pt x="4476" y="91"/>
                    <a:pt x="4324" y="61"/>
                    <a:pt x="4141" y="61"/>
                  </a:cubicBezTo>
                  <a:cubicBezTo>
                    <a:pt x="3868" y="61"/>
                    <a:pt x="3837" y="61"/>
                    <a:pt x="3837" y="91"/>
                  </a:cubicBezTo>
                  <a:cubicBezTo>
                    <a:pt x="3853" y="122"/>
                    <a:pt x="3853" y="137"/>
                    <a:pt x="3845" y="137"/>
                  </a:cubicBezTo>
                  <a:cubicBezTo>
                    <a:pt x="3837" y="137"/>
                    <a:pt x="3822" y="122"/>
                    <a:pt x="3807" y="91"/>
                  </a:cubicBezTo>
                  <a:cubicBezTo>
                    <a:pt x="3777" y="91"/>
                    <a:pt x="3716" y="31"/>
                    <a:pt x="3685" y="31"/>
                  </a:cubicBezTo>
                  <a:cubicBezTo>
                    <a:pt x="3655" y="31"/>
                    <a:pt x="3625" y="38"/>
                    <a:pt x="3602" y="38"/>
                  </a:cubicBezTo>
                  <a:cubicBezTo>
                    <a:pt x="3579" y="38"/>
                    <a:pt x="3564" y="31"/>
                    <a:pt x="3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8"/>
            <p:cNvSpPr/>
            <p:nvPr/>
          </p:nvSpPr>
          <p:spPr>
            <a:xfrm>
              <a:off x="3150942" y="3009927"/>
              <a:ext cx="34796" cy="710021"/>
            </a:xfrm>
            <a:custGeom>
              <a:avLst/>
              <a:gdLst/>
              <a:ahLst/>
              <a:cxnLst/>
              <a:rect l="l" t="t" r="r" b="b"/>
              <a:pathLst>
                <a:path w="1308" h="26690" extrusionOk="0">
                  <a:moveTo>
                    <a:pt x="456" y="438"/>
                  </a:moveTo>
                  <a:lnTo>
                    <a:pt x="456" y="469"/>
                  </a:lnTo>
                  <a:cubicBezTo>
                    <a:pt x="456" y="499"/>
                    <a:pt x="487" y="530"/>
                    <a:pt x="517" y="530"/>
                  </a:cubicBezTo>
                  <a:lnTo>
                    <a:pt x="517" y="499"/>
                  </a:lnTo>
                  <a:cubicBezTo>
                    <a:pt x="517" y="499"/>
                    <a:pt x="487" y="469"/>
                    <a:pt x="456" y="438"/>
                  </a:cubicBezTo>
                  <a:close/>
                  <a:moveTo>
                    <a:pt x="1034" y="530"/>
                  </a:moveTo>
                  <a:cubicBezTo>
                    <a:pt x="1064" y="530"/>
                    <a:pt x="1064" y="560"/>
                    <a:pt x="1064" y="590"/>
                  </a:cubicBezTo>
                  <a:cubicBezTo>
                    <a:pt x="1064" y="621"/>
                    <a:pt x="1064" y="621"/>
                    <a:pt x="1034" y="621"/>
                  </a:cubicBezTo>
                  <a:cubicBezTo>
                    <a:pt x="1034" y="621"/>
                    <a:pt x="1003" y="590"/>
                    <a:pt x="1003" y="560"/>
                  </a:cubicBezTo>
                  <a:lnTo>
                    <a:pt x="1034" y="530"/>
                  </a:lnTo>
                  <a:close/>
                  <a:moveTo>
                    <a:pt x="1052" y="905"/>
                  </a:moveTo>
                  <a:cubicBezTo>
                    <a:pt x="1064" y="905"/>
                    <a:pt x="1064" y="920"/>
                    <a:pt x="1064" y="955"/>
                  </a:cubicBezTo>
                  <a:cubicBezTo>
                    <a:pt x="1064" y="986"/>
                    <a:pt x="1064" y="1016"/>
                    <a:pt x="1034" y="1016"/>
                  </a:cubicBezTo>
                  <a:lnTo>
                    <a:pt x="1034" y="986"/>
                  </a:lnTo>
                  <a:cubicBezTo>
                    <a:pt x="1054" y="986"/>
                    <a:pt x="1047" y="972"/>
                    <a:pt x="1023" y="972"/>
                  </a:cubicBezTo>
                  <a:cubicBezTo>
                    <a:pt x="1010" y="972"/>
                    <a:pt x="993" y="975"/>
                    <a:pt x="973" y="986"/>
                  </a:cubicBezTo>
                  <a:lnTo>
                    <a:pt x="912" y="986"/>
                  </a:lnTo>
                  <a:cubicBezTo>
                    <a:pt x="912" y="955"/>
                    <a:pt x="943" y="925"/>
                    <a:pt x="1003" y="925"/>
                  </a:cubicBezTo>
                  <a:cubicBezTo>
                    <a:pt x="1029" y="912"/>
                    <a:pt x="1043" y="905"/>
                    <a:pt x="1052" y="905"/>
                  </a:cubicBezTo>
                  <a:close/>
                  <a:moveTo>
                    <a:pt x="1247" y="1016"/>
                  </a:moveTo>
                  <a:lnTo>
                    <a:pt x="1216" y="1046"/>
                  </a:lnTo>
                  <a:lnTo>
                    <a:pt x="1216" y="1077"/>
                  </a:lnTo>
                  <a:cubicBezTo>
                    <a:pt x="1247" y="1077"/>
                    <a:pt x="1247" y="1077"/>
                    <a:pt x="1247" y="1046"/>
                  </a:cubicBezTo>
                  <a:lnTo>
                    <a:pt x="1247" y="1016"/>
                  </a:lnTo>
                  <a:close/>
                  <a:moveTo>
                    <a:pt x="821" y="2657"/>
                  </a:moveTo>
                  <a:cubicBezTo>
                    <a:pt x="851" y="2657"/>
                    <a:pt x="882" y="2718"/>
                    <a:pt x="882" y="2749"/>
                  </a:cubicBezTo>
                  <a:cubicBezTo>
                    <a:pt x="882" y="2761"/>
                    <a:pt x="877" y="2769"/>
                    <a:pt x="868" y="2769"/>
                  </a:cubicBezTo>
                  <a:cubicBezTo>
                    <a:pt x="857" y="2769"/>
                    <a:pt x="839" y="2754"/>
                    <a:pt x="821" y="2718"/>
                  </a:cubicBezTo>
                  <a:cubicBezTo>
                    <a:pt x="821" y="2688"/>
                    <a:pt x="821" y="2657"/>
                    <a:pt x="821" y="2657"/>
                  </a:cubicBezTo>
                  <a:close/>
                  <a:moveTo>
                    <a:pt x="1003" y="4208"/>
                  </a:moveTo>
                  <a:cubicBezTo>
                    <a:pt x="1034" y="4208"/>
                    <a:pt x="1034" y="4238"/>
                    <a:pt x="1034" y="4268"/>
                  </a:cubicBezTo>
                  <a:lnTo>
                    <a:pt x="1003" y="4268"/>
                  </a:lnTo>
                  <a:lnTo>
                    <a:pt x="973" y="4238"/>
                  </a:lnTo>
                  <a:lnTo>
                    <a:pt x="1003" y="4208"/>
                  </a:lnTo>
                  <a:close/>
                  <a:moveTo>
                    <a:pt x="821" y="4299"/>
                  </a:moveTo>
                  <a:cubicBezTo>
                    <a:pt x="821" y="4299"/>
                    <a:pt x="851" y="4329"/>
                    <a:pt x="882" y="4360"/>
                  </a:cubicBezTo>
                  <a:cubicBezTo>
                    <a:pt x="1003" y="4420"/>
                    <a:pt x="1003" y="4420"/>
                    <a:pt x="912" y="4420"/>
                  </a:cubicBezTo>
                  <a:cubicBezTo>
                    <a:pt x="882" y="4420"/>
                    <a:pt x="851" y="4420"/>
                    <a:pt x="821" y="4360"/>
                  </a:cubicBezTo>
                  <a:lnTo>
                    <a:pt x="821" y="4299"/>
                  </a:lnTo>
                  <a:close/>
                  <a:moveTo>
                    <a:pt x="950" y="5046"/>
                  </a:moveTo>
                  <a:cubicBezTo>
                    <a:pt x="963" y="5046"/>
                    <a:pt x="991" y="5068"/>
                    <a:pt x="1034" y="5089"/>
                  </a:cubicBezTo>
                  <a:cubicBezTo>
                    <a:pt x="1069" y="5125"/>
                    <a:pt x="1084" y="5139"/>
                    <a:pt x="1072" y="5139"/>
                  </a:cubicBezTo>
                  <a:cubicBezTo>
                    <a:pt x="1063" y="5139"/>
                    <a:pt x="1041" y="5132"/>
                    <a:pt x="1003" y="5119"/>
                  </a:cubicBezTo>
                  <a:cubicBezTo>
                    <a:pt x="973" y="5089"/>
                    <a:pt x="943" y="5059"/>
                    <a:pt x="943" y="5059"/>
                  </a:cubicBezTo>
                  <a:cubicBezTo>
                    <a:pt x="943" y="5050"/>
                    <a:pt x="945" y="5046"/>
                    <a:pt x="950" y="5046"/>
                  </a:cubicBezTo>
                  <a:close/>
                  <a:moveTo>
                    <a:pt x="821" y="5302"/>
                  </a:moveTo>
                  <a:cubicBezTo>
                    <a:pt x="851" y="5302"/>
                    <a:pt x="882" y="5332"/>
                    <a:pt x="882" y="5332"/>
                  </a:cubicBezTo>
                  <a:lnTo>
                    <a:pt x="882" y="5363"/>
                  </a:lnTo>
                  <a:cubicBezTo>
                    <a:pt x="851" y="5363"/>
                    <a:pt x="821" y="5363"/>
                    <a:pt x="821" y="5332"/>
                  </a:cubicBezTo>
                  <a:lnTo>
                    <a:pt x="821" y="5302"/>
                  </a:lnTo>
                  <a:close/>
                  <a:moveTo>
                    <a:pt x="733" y="5932"/>
                  </a:moveTo>
                  <a:cubicBezTo>
                    <a:pt x="740" y="5932"/>
                    <a:pt x="760" y="5976"/>
                    <a:pt x="760" y="6001"/>
                  </a:cubicBezTo>
                  <a:lnTo>
                    <a:pt x="730" y="6001"/>
                  </a:lnTo>
                  <a:cubicBezTo>
                    <a:pt x="730" y="5976"/>
                    <a:pt x="710" y="5932"/>
                    <a:pt x="718" y="5932"/>
                  </a:cubicBezTo>
                  <a:cubicBezTo>
                    <a:pt x="720" y="5932"/>
                    <a:pt x="724" y="5934"/>
                    <a:pt x="730" y="5940"/>
                  </a:cubicBezTo>
                  <a:cubicBezTo>
                    <a:pt x="730" y="5934"/>
                    <a:pt x="731" y="5932"/>
                    <a:pt x="733" y="5932"/>
                  </a:cubicBezTo>
                  <a:close/>
                  <a:moveTo>
                    <a:pt x="912" y="6183"/>
                  </a:moveTo>
                  <a:cubicBezTo>
                    <a:pt x="943" y="6183"/>
                    <a:pt x="973" y="6183"/>
                    <a:pt x="973" y="6214"/>
                  </a:cubicBezTo>
                  <a:cubicBezTo>
                    <a:pt x="994" y="6235"/>
                    <a:pt x="986" y="6257"/>
                    <a:pt x="957" y="6257"/>
                  </a:cubicBezTo>
                  <a:cubicBezTo>
                    <a:pt x="945" y="6257"/>
                    <a:pt x="930" y="6253"/>
                    <a:pt x="912" y="6244"/>
                  </a:cubicBezTo>
                  <a:lnTo>
                    <a:pt x="912" y="6183"/>
                  </a:lnTo>
                  <a:close/>
                  <a:moveTo>
                    <a:pt x="973" y="6457"/>
                  </a:moveTo>
                  <a:lnTo>
                    <a:pt x="973" y="6487"/>
                  </a:lnTo>
                  <a:cubicBezTo>
                    <a:pt x="973" y="6518"/>
                    <a:pt x="973" y="6518"/>
                    <a:pt x="912" y="6518"/>
                  </a:cubicBezTo>
                  <a:lnTo>
                    <a:pt x="912" y="6487"/>
                  </a:lnTo>
                  <a:lnTo>
                    <a:pt x="973" y="6457"/>
                  </a:lnTo>
                  <a:close/>
                  <a:moveTo>
                    <a:pt x="1064" y="6822"/>
                  </a:moveTo>
                  <a:cubicBezTo>
                    <a:pt x="1034" y="6822"/>
                    <a:pt x="1003" y="6852"/>
                    <a:pt x="1003" y="6852"/>
                  </a:cubicBezTo>
                  <a:cubicBezTo>
                    <a:pt x="1003" y="6882"/>
                    <a:pt x="1034" y="6882"/>
                    <a:pt x="1034" y="6882"/>
                  </a:cubicBezTo>
                  <a:cubicBezTo>
                    <a:pt x="1034" y="6882"/>
                    <a:pt x="1064" y="6882"/>
                    <a:pt x="1064" y="6852"/>
                  </a:cubicBezTo>
                  <a:lnTo>
                    <a:pt x="1064" y="6822"/>
                  </a:lnTo>
                  <a:close/>
                  <a:moveTo>
                    <a:pt x="791" y="7004"/>
                  </a:moveTo>
                  <a:cubicBezTo>
                    <a:pt x="851" y="7004"/>
                    <a:pt x="821" y="7034"/>
                    <a:pt x="821" y="7034"/>
                  </a:cubicBezTo>
                  <a:cubicBezTo>
                    <a:pt x="821" y="7065"/>
                    <a:pt x="821" y="7095"/>
                    <a:pt x="791" y="7095"/>
                  </a:cubicBezTo>
                  <a:cubicBezTo>
                    <a:pt x="791" y="7095"/>
                    <a:pt x="760" y="7095"/>
                    <a:pt x="760" y="7065"/>
                  </a:cubicBezTo>
                  <a:cubicBezTo>
                    <a:pt x="760" y="7034"/>
                    <a:pt x="791" y="7004"/>
                    <a:pt x="791" y="7004"/>
                  </a:cubicBezTo>
                  <a:close/>
                  <a:moveTo>
                    <a:pt x="31" y="7369"/>
                  </a:moveTo>
                  <a:cubicBezTo>
                    <a:pt x="0" y="7369"/>
                    <a:pt x="0" y="7399"/>
                    <a:pt x="61" y="7429"/>
                  </a:cubicBezTo>
                  <a:cubicBezTo>
                    <a:pt x="92" y="7429"/>
                    <a:pt x="92" y="7429"/>
                    <a:pt x="92" y="7399"/>
                  </a:cubicBezTo>
                  <a:cubicBezTo>
                    <a:pt x="92" y="7399"/>
                    <a:pt x="61" y="7369"/>
                    <a:pt x="31" y="7369"/>
                  </a:cubicBezTo>
                  <a:close/>
                  <a:moveTo>
                    <a:pt x="1301" y="7379"/>
                  </a:moveTo>
                  <a:cubicBezTo>
                    <a:pt x="1297" y="7379"/>
                    <a:pt x="1290" y="7386"/>
                    <a:pt x="1277" y="7399"/>
                  </a:cubicBezTo>
                  <a:cubicBezTo>
                    <a:pt x="1277" y="7399"/>
                    <a:pt x="1277" y="7460"/>
                    <a:pt x="1277" y="7460"/>
                  </a:cubicBezTo>
                  <a:cubicBezTo>
                    <a:pt x="1307" y="7460"/>
                    <a:pt x="1307" y="7460"/>
                    <a:pt x="1307" y="7429"/>
                  </a:cubicBezTo>
                  <a:cubicBezTo>
                    <a:pt x="1307" y="7394"/>
                    <a:pt x="1307" y="7379"/>
                    <a:pt x="1301" y="7379"/>
                  </a:cubicBezTo>
                  <a:close/>
                  <a:moveTo>
                    <a:pt x="815" y="7561"/>
                  </a:moveTo>
                  <a:cubicBezTo>
                    <a:pt x="821" y="7561"/>
                    <a:pt x="821" y="7576"/>
                    <a:pt x="821" y="7612"/>
                  </a:cubicBezTo>
                  <a:cubicBezTo>
                    <a:pt x="821" y="7642"/>
                    <a:pt x="791" y="7642"/>
                    <a:pt x="791" y="7642"/>
                  </a:cubicBezTo>
                  <a:cubicBezTo>
                    <a:pt x="760" y="7642"/>
                    <a:pt x="791" y="7612"/>
                    <a:pt x="791" y="7581"/>
                  </a:cubicBezTo>
                  <a:cubicBezTo>
                    <a:pt x="803" y="7569"/>
                    <a:pt x="811" y="7561"/>
                    <a:pt x="815" y="7561"/>
                  </a:cubicBezTo>
                  <a:close/>
                  <a:moveTo>
                    <a:pt x="882" y="8129"/>
                  </a:moveTo>
                  <a:cubicBezTo>
                    <a:pt x="912" y="8129"/>
                    <a:pt x="912" y="8159"/>
                    <a:pt x="851" y="8189"/>
                  </a:cubicBezTo>
                  <a:cubicBezTo>
                    <a:pt x="791" y="8189"/>
                    <a:pt x="791" y="8189"/>
                    <a:pt x="821" y="8159"/>
                  </a:cubicBezTo>
                  <a:cubicBezTo>
                    <a:pt x="791" y="8159"/>
                    <a:pt x="851" y="8129"/>
                    <a:pt x="882" y="8129"/>
                  </a:cubicBezTo>
                  <a:close/>
                  <a:moveTo>
                    <a:pt x="821" y="8341"/>
                  </a:moveTo>
                  <a:lnTo>
                    <a:pt x="882" y="8372"/>
                  </a:lnTo>
                  <a:lnTo>
                    <a:pt x="882" y="8402"/>
                  </a:lnTo>
                  <a:cubicBezTo>
                    <a:pt x="821" y="8402"/>
                    <a:pt x="791" y="8402"/>
                    <a:pt x="791" y="8372"/>
                  </a:cubicBezTo>
                  <a:lnTo>
                    <a:pt x="821" y="8341"/>
                  </a:lnTo>
                  <a:close/>
                  <a:moveTo>
                    <a:pt x="699" y="10378"/>
                  </a:moveTo>
                  <a:lnTo>
                    <a:pt x="730" y="10408"/>
                  </a:lnTo>
                  <a:lnTo>
                    <a:pt x="730" y="10439"/>
                  </a:lnTo>
                  <a:cubicBezTo>
                    <a:pt x="699" y="10439"/>
                    <a:pt x="669" y="10439"/>
                    <a:pt x="669" y="10408"/>
                  </a:cubicBezTo>
                  <a:lnTo>
                    <a:pt x="699" y="10378"/>
                  </a:lnTo>
                  <a:close/>
                  <a:moveTo>
                    <a:pt x="657" y="11155"/>
                  </a:moveTo>
                  <a:cubicBezTo>
                    <a:pt x="679" y="11155"/>
                    <a:pt x="720" y="11168"/>
                    <a:pt x="760" y="11168"/>
                  </a:cubicBezTo>
                  <a:cubicBezTo>
                    <a:pt x="760" y="11199"/>
                    <a:pt x="760" y="11199"/>
                    <a:pt x="699" y="11199"/>
                  </a:cubicBezTo>
                  <a:cubicBezTo>
                    <a:pt x="669" y="11199"/>
                    <a:pt x="639" y="11168"/>
                    <a:pt x="639" y="11168"/>
                  </a:cubicBezTo>
                  <a:cubicBezTo>
                    <a:pt x="639" y="11158"/>
                    <a:pt x="645" y="11155"/>
                    <a:pt x="657" y="11155"/>
                  </a:cubicBezTo>
                  <a:close/>
                  <a:moveTo>
                    <a:pt x="730" y="12080"/>
                  </a:moveTo>
                  <a:lnTo>
                    <a:pt x="760" y="12110"/>
                  </a:lnTo>
                  <a:lnTo>
                    <a:pt x="760" y="12141"/>
                  </a:lnTo>
                  <a:cubicBezTo>
                    <a:pt x="699" y="12141"/>
                    <a:pt x="669" y="12141"/>
                    <a:pt x="669" y="12110"/>
                  </a:cubicBezTo>
                  <a:lnTo>
                    <a:pt x="730" y="12080"/>
                  </a:lnTo>
                  <a:close/>
                  <a:moveTo>
                    <a:pt x="654" y="14256"/>
                  </a:moveTo>
                  <a:cubicBezTo>
                    <a:pt x="684" y="14256"/>
                    <a:pt x="699" y="14277"/>
                    <a:pt x="699" y="14299"/>
                  </a:cubicBezTo>
                  <a:cubicBezTo>
                    <a:pt x="699" y="14360"/>
                    <a:pt x="699" y="14360"/>
                    <a:pt x="639" y="14360"/>
                  </a:cubicBezTo>
                  <a:cubicBezTo>
                    <a:pt x="608" y="14360"/>
                    <a:pt x="608" y="14299"/>
                    <a:pt x="608" y="14268"/>
                  </a:cubicBezTo>
                  <a:cubicBezTo>
                    <a:pt x="626" y="14260"/>
                    <a:pt x="641" y="14256"/>
                    <a:pt x="654" y="14256"/>
                  </a:cubicBezTo>
                  <a:close/>
                  <a:moveTo>
                    <a:pt x="608" y="15545"/>
                  </a:moveTo>
                  <a:cubicBezTo>
                    <a:pt x="639" y="15545"/>
                    <a:pt x="669" y="15575"/>
                    <a:pt x="669" y="15575"/>
                  </a:cubicBezTo>
                  <a:lnTo>
                    <a:pt x="669" y="15606"/>
                  </a:lnTo>
                  <a:cubicBezTo>
                    <a:pt x="639" y="15606"/>
                    <a:pt x="608" y="15606"/>
                    <a:pt x="608" y="15575"/>
                  </a:cubicBezTo>
                  <a:lnTo>
                    <a:pt x="608" y="15545"/>
                  </a:lnTo>
                  <a:close/>
                  <a:moveTo>
                    <a:pt x="791" y="18190"/>
                  </a:moveTo>
                  <a:cubicBezTo>
                    <a:pt x="821" y="18190"/>
                    <a:pt x="821" y="18220"/>
                    <a:pt x="821" y="18220"/>
                  </a:cubicBezTo>
                  <a:cubicBezTo>
                    <a:pt x="821" y="18250"/>
                    <a:pt x="821" y="18250"/>
                    <a:pt x="791" y="18250"/>
                  </a:cubicBezTo>
                  <a:cubicBezTo>
                    <a:pt x="791" y="18250"/>
                    <a:pt x="730" y="18250"/>
                    <a:pt x="760" y="18220"/>
                  </a:cubicBezTo>
                  <a:lnTo>
                    <a:pt x="791" y="18190"/>
                  </a:lnTo>
                  <a:close/>
                  <a:moveTo>
                    <a:pt x="837" y="18601"/>
                  </a:moveTo>
                  <a:cubicBezTo>
                    <a:pt x="835" y="18617"/>
                    <a:pt x="832" y="18632"/>
                    <a:pt x="829" y="18645"/>
                  </a:cubicBezTo>
                  <a:lnTo>
                    <a:pt x="829" y="18645"/>
                  </a:lnTo>
                  <a:cubicBezTo>
                    <a:pt x="836" y="18645"/>
                    <a:pt x="844" y="18645"/>
                    <a:pt x="851" y="18645"/>
                  </a:cubicBezTo>
                  <a:lnTo>
                    <a:pt x="851" y="18615"/>
                  </a:lnTo>
                  <a:lnTo>
                    <a:pt x="837" y="18601"/>
                  </a:lnTo>
                  <a:close/>
                  <a:moveTo>
                    <a:pt x="554" y="18808"/>
                  </a:moveTo>
                  <a:cubicBezTo>
                    <a:pt x="558" y="18808"/>
                    <a:pt x="565" y="18815"/>
                    <a:pt x="578" y="18828"/>
                  </a:cubicBezTo>
                  <a:cubicBezTo>
                    <a:pt x="608" y="18858"/>
                    <a:pt x="608" y="18889"/>
                    <a:pt x="578" y="18889"/>
                  </a:cubicBezTo>
                  <a:cubicBezTo>
                    <a:pt x="547" y="18889"/>
                    <a:pt x="547" y="18889"/>
                    <a:pt x="547" y="18858"/>
                  </a:cubicBezTo>
                  <a:cubicBezTo>
                    <a:pt x="547" y="18823"/>
                    <a:pt x="547" y="18808"/>
                    <a:pt x="554" y="18808"/>
                  </a:cubicBezTo>
                  <a:close/>
                  <a:moveTo>
                    <a:pt x="335" y="19010"/>
                  </a:moveTo>
                  <a:cubicBezTo>
                    <a:pt x="333" y="19012"/>
                    <a:pt x="332" y="19013"/>
                    <a:pt x="330" y="19015"/>
                  </a:cubicBezTo>
                  <a:lnTo>
                    <a:pt x="330" y="19015"/>
                  </a:lnTo>
                  <a:cubicBezTo>
                    <a:pt x="335" y="19013"/>
                    <a:pt x="342" y="19012"/>
                    <a:pt x="349" y="19011"/>
                  </a:cubicBezTo>
                  <a:lnTo>
                    <a:pt x="349" y="19011"/>
                  </a:lnTo>
                  <a:cubicBezTo>
                    <a:pt x="345" y="19010"/>
                    <a:pt x="340" y="19010"/>
                    <a:pt x="335" y="19010"/>
                  </a:cubicBezTo>
                  <a:close/>
                  <a:moveTo>
                    <a:pt x="330" y="19015"/>
                  </a:moveTo>
                  <a:cubicBezTo>
                    <a:pt x="317" y="19019"/>
                    <a:pt x="313" y="19024"/>
                    <a:pt x="316" y="19024"/>
                  </a:cubicBezTo>
                  <a:cubicBezTo>
                    <a:pt x="317" y="19024"/>
                    <a:pt x="323" y="19021"/>
                    <a:pt x="330" y="19015"/>
                  </a:cubicBezTo>
                  <a:close/>
                  <a:moveTo>
                    <a:pt x="578" y="19041"/>
                  </a:moveTo>
                  <a:lnTo>
                    <a:pt x="578" y="19071"/>
                  </a:lnTo>
                  <a:cubicBezTo>
                    <a:pt x="578" y="19101"/>
                    <a:pt x="578" y="19101"/>
                    <a:pt x="547" y="19101"/>
                  </a:cubicBezTo>
                  <a:lnTo>
                    <a:pt x="547" y="19071"/>
                  </a:lnTo>
                  <a:lnTo>
                    <a:pt x="578" y="19041"/>
                  </a:lnTo>
                  <a:close/>
                  <a:moveTo>
                    <a:pt x="426" y="19314"/>
                  </a:moveTo>
                  <a:cubicBezTo>
                    <a:pt x="426" y="19329"/>
                    <a:pt x="433" y="19337"/>
                    <a:pt x="437" y="19337"/>
                  </a:cubicBezTo>
                  <a:cubicBezTo>
                    <a:pt x="441" y="19337"/>
                    <a:pt x="441" y="19329"/>
                    <a:pt x="426" y="19314"/>
                  </a:cubicBezTo>
                  <a:close/>
                  <a:moveTo>
                    <a:pt x="578" y="19345"/>
                  </a:moveTo>
                  <a:lnTo>
                    <a:pt x="578" y="19375"/>
                  </a:lnTo>
                  <a:cubicBezTo>
                    <a:pt x="578" y="19405"/>
                    <a:pt x="578" y="19405"/>
                    <a:pt x="517" y="19405"/>
                  </a:cubicBezTo>
                  <a:lnTo>
                    <a:pt x="517" y="19375"/>
                  </a:lnTo>
                  <a:lnTo>
                    <a:pt x="578" y="19345"/>
                  </a:lnTo>
                  <a:close/>
                  <a:moveTo>
                    <a:pt x="639" y="19679"/>
                  </a:moveTo>
                  <a:lnTo>
                    <a:pt x="639" y="19709"/>
                  </a:lnTo>
                  <a:cubicBezTo>
                    <a:pt x="639" y="19740"/>
                    <a:pt x="578" y="19740"/>
                    <a:pt x="578" y="19740"/>
                  </a:cubicBezTo>
                  <a:cubicBezTo>
                    <a:pt x="578" y="19740"/>
                    <a:pt x="547" y="19740"/>
                    <a:pt x="547" y="19709"/>
                  </a:cubicBezTo>
                  <a:cubicBezTo>
                    <a:pt x="547" y="19709"/>
                    <a:pt x="608" y="19679"/>
                    <a:pt x="639" y="19679"/>
                  </a:cubicBezTo>
                  <a:close/>
                  <a:moveTo>
                    <a:pt x="547" y="20925"/>
                  </a:moveTo>
                  <a:cubicBezTo>
                    <a:pt x="608" y="20956"/>
                    <a:pt x="639" y="20986"/>
                    <a:pt x="608" y="20986"/>
                  </a:cubicBezTo>
                  <a:cubicBezTo>
                    <a:pt x="608" y="20986"/>
                    <a:pt x="547" y="20986"/>
                    <a:pt x="517" y="20956"/>
                  </a:cubicBezTo>
                  <a:cubicBezTo>
                    <a:pt x="517" y="20956"/>
                    <a:pt x="487" y="20925"/>
                    <a:pt x="517" y="20925"/>
                  </a:cubicBezTo>
                  <a:close/>
                  <a:moveTo>
                    <a:pt x="627" y="21969"/>
                  </a:moveTo>
                  <a:cubicBezTo>
                    <a:pt x="653" y="21969"/>
                    <a:pt x="682" y="21984"/>
                    <a:pt x="699" y="22019"/>
                  </a:cubicBezTo>
                  <a:cubicBezTo>
                    <a:pt x="699" y="22050"/>
                    <a:pt x="699" y="22050"/>
                    <a:pt x="669" y="22050"/>
                  </a:cubicBezTo>
                  <a:cubicBezTo>
                    <a:pt x="639" y="22050"/>
                    <a:pt x="578" y="22019"/>
                    <a:pt x="578" y="21989"/>
                  </a:cubicBezTo>
                  <a:cubicBezTo>
                    <a:pt x="590" y="21976"/>
                    <a:pt x="608" y="21969"/>
                    <a:pt x="627" y="21969"/>
                  </a:cubicBezTo>
                  <a:close/>
                  <a:moveTo>
                    <a:pt x="556" y="26367"/>
                  </a:moveTo>
                  <a:cubicBezTo>
                    <a:pt x="565" y="26384"/>
                    <a:pt x="578" y="26396"/>
                    <a:pt x="578" y="26396"/>
                  </a:cubicBezTo>
                  <a:cubicBezTo>
                    <a:pt x="586" y="26396"/>
                    <a:pt x="594" y="26397"/>
                    <a:pt x="600" y="26399"/>
                  </a:cubicBezTo>
                  <a:lnTo>
                    <a:pt x="600" y="26399"/>
                  </a:lnTo>
                  <a:cubicBezTo>
                    <a:pt x="590" y="26383"/>
                    <a:pt x="574" y="26370"/>
                    <a:pt x="556" y="26367"/>
                  </a:cubicBezTo>
                  <a:close/>
                  <a:moveTo>
                    <a:pt x="986" y="1"/>
                  </a:moveTo>
                  <a:cubicBezTo>
                    <a:pt x="970" y="1"/>
                    <a:pt x="959" y="16"/>
                    <a:pt x="973" y="43"/>
                  </a:cubicBezTo>
                  <a:lnTo>
                    <a:pt x="943" y="74"/>
                  </a:lnTo>
                  <a:cubicBezTo>
                    <a:pt x="821" y="74"/>
                    <a:pt x="821" y="135"/>
                    <a:pt x="943" y="135"/>
                  </a:cubicBezTo>
                  <a:cubicBezTo>
                    <a:pt x="1064" y="135"/>
                    <a:pt x="1064" y="135"/>
                    <a:pt x="973" y="165"/>
                  </a:cubicBezTo>
                  <a:cubicBezTo>
                    <a:pt x="912" y="165"/>
                    <a:pt x="912" y="195"/>
                    <a:pt x="882" y="226"/>
                  </a:cubicBezTo>
                  <a:cubicBezTo>
                    <a:pt x="882" y="256"/>
                    <a:pt x="882" y="256"/>
                    <a:pt x="851" y="256"/>
                  </a:cubicBezTo>
                  <a:cubicBezTo>
                    <a:pt x="821" y="256"/>
                    <a:pt x="791" y="287"/>
                    <a:pt x="791" y="317"/>
                  </a:cubicBezTo>
                  <a:cubicBezTo>
                    <a:pt x="791" y="347"/>
                    <a:pt x="791" y="347"/>
                    <a:pt x="821" y="347"/>
                  </a:cubicBezTo>
                  <a:cubicBezTo>
                    <a:pt x="827" y="341"/>
                    <a:pt x="832" y="339"/>
                    <a:pt x="835" y="339"/>
                  </a:cubicBezTo>
                  <a:cubicBezTo>
                    <a:pt x="849" y="339"/>
                    <a:pt x="840" y="384"/>
                    <a:pt x="791" y="408"/>
                  </a:cubicBezTo>
                  <a:cubicBezTo>
                    <a:pt x="730" y="438"/>
                    <a:pt x="730" y="438"/>
                    <a:pt x="821" y="438"/>
                  </a:cubicBezTo>
                  <a:cubicBezTo>
                    <a:pt x="882" y="438"/>
                    <a:pt x="882" y="499"/>
                    <a:pt x="821" y="530"/>
                  </a:cubicBezTo>
                  <a:cubicBezTo>
                    <a:pt x="821" y="530"/>
                    <a:pt x="821" y="560"/>
                    <a:pt x="791" y="590"/>
                  </a:cubicBezTo>
                  <a:cubicBezTo>
                    <a:pt x="791" y="621"/>
                    <a:pt x="851" y="651"/>
                    <a:pt x="882" y="651"/>
                  </a:cubicBezTo>
                  <a:cubicBezTo>
                    <a:pt x="943" y="651"/>
                    <a:pt x="943" y="651"/>
                    <a:pt x="912" y="682"/>
                  </a:cubicBezTo>
                  <a:cubicBezTo>
                    <a:pt x="882" y="712"/>
                    <a:pt x="851" y="712"/>
                    <a:pt x="851" y="712"/>
                  </a:cubicBezTo>
                  <a:cubicBezTo>
                    <a:pt x="791" y="712"/>
                    <a:pt x="791" y="742"/>
                    <a:pt x="791" y="773"/>
                  </a:cubicBezTo>
                  <a:cubicBezTo>
                    <a:pt x="791" y="803"/>
                    <a:pt x="791" y="864"/>
                    <a:pt x="821" y="864"/>
                  </a:cubicBezTo>
                  <a:lnTo>
                    <a:pt x="791" y="864"/>
                  </a:lnTo>
                  <a:cubicBezTo>
                    <a:pt x="791" y="894"/>
                    <a:pt x="760" y="894"/>
                    <a:pt x="791" y="894"/>
                  </a:cubicBezTo>
                  <a:cubicBezTo>
                    <a:pt x="791" y="894"/>
                    <a:pt x="791" y="925"/>
                    <a:pt x="760" y="986"/>
                  </a:cubicBezTo>
                  <a:cubicBezTo>
                    <a:pt x="739" y="1028"/>
                    <a:pt x="762" y="1085"/>
                    <a:pt x="799" y="1085"/>
                  </a:cubicBezTo>
                  <a:cubicBezTo>
                    <a:pt x="814" y="1085"/>
                    <a:pt x="833" y="1074"/>
                    <a:pt x="851" y="1046"/>
                  </a:cubicBezTo>
                  <a:lnTo>
                    <a:pt x="851" y="1077"/>
                  </a:lnTo>
                  <a:cubicBezTo>
                    <a:pt x="851" y="1107"/>
                    <a:pt x="912" y="1107"/>
                    <a:pt x="912" y="1107"/>
                  </a:cubicBezTo>
                  <a:cubicBezTo>
                    <a:pt x="943" y="1107"/>
                    <a:pt x="943" y="1138"/>
                    <a:pt x="943" y="1168"/>
                  </a:cubicBezTo>
                  <a:lnTo>
                    <a:pt x="851" y="1168"/>
                  </a:lnTo>
                  <a:cubicBezTo>
                    <a:pt x="834" y="1162"/>
                    <a:pt x="818" y="1160"/>
                    <a:pt x="804" y="1160"/>
                  </a:cubicBezTo>
                  <a:cubicBezTo>
                    <a:pt x="744" y="1160"/>
                    <a:pt x="723" y="1204"/>
                    <a:pt x="821" y="1229"/>
                  </a:cubicBezTo>
                  <a:lnTo>
                    <a:pt x="791" y="1229"/>
                  </a:lnTo>
                  <a:cubicBezTo>
                    <a:pt x="760" y="1229"/>
                    <a:pt x="760" y="1259"/>
                    <a:pt x="791" y="1320"/>
                  </a:cubicBezTo>
                  <a:cubicBezTo>
                    <a:pt x="791" y="1350"/>
                    <a:pt x="851" y="1381"/>
                    <a:pt x="882" y="1381"/>
                  </a:cubicBezTo>
                  <a:cubicBezTo>
                    <a:pt x="912" y="1381"/>
                    <a:pt x="912" y="1411"/>
                    <a:pt x="912" y="1411"/>
                  </a:cubicBezTo>
                  <a:cubicBezTo>
                    <a:pt x="912" y="1442"/>
                    <a:pt x="912" y="1442"/>
                    <a:pt x="882" y="1442"/>
                  </a:cubicBezTo>
                  <a:cubicBezTo>
                    <a:pt x="821" y="1442"/>
                    <a:pt x="821" y="1502"/>
                    <a:pt x="882" y="1533"/>
                  </a:cubicBezTo>
                  <a:lnTo>
                    <a:pt x="851" y="1533"/>
                  </a:lnTo>
                  <a:cubicBezTo>
                    <a:pt x="791" y="1533"/>
                    <a:pt x="760" y="1563"/>
                    <a:pt x="791" y="1745"/>
                  </a:cubicBezTo>
                  <a:cubicBezTo>
                    <a:pt x="791" y="1867"/>
                    <a:pt x="791" y="1958"/>
                    <a:pt x="760" y="1958"/>
                  </a:cubicBezTo>
                  <a:cubicBezTo>
                    <a:pt x="730" y="1958"/>
                    <a:pt x="791" y="2080"/>
                    <a:pt x="851" y="2141"/>
                  </a:cubicBezTo>
                  <a:cubicBezTo>
                    <a:pt x="821" y="2141"/>
                    <a:pt x="821" y="2171"/>
                    <a:pt x="821" y="2232"/>
                  </a:cubicBezTo>
                  <a:cubicBezTo>
                    <a:pt x="821" y="2323"/>
                    <a:pt x="821" y="2323"/>
                    <a:pt x="791" y="2323"/>
                  </a:cubicBezTo>
                  <a:cubicBezTo>
                    <a:pt x="753" y="2310"/>
                    <a:pt x="731" y="2303"/>
                    <a:pt x="724" y="2303"/>
                  </a:cubicBezTo>
                  <a:cubicBezTo>
                    <a:pt x="715" y="2303"/>
                    <a:pt x="737" y="2318"/>
                    <a:pt x="791" y="2353"/>
                  </a:cubicBezTo>
                  <a:cubicBezTo>
                    <a:pt x="851" y="2384"/>
                    <a:pt x="821" y="2475"/>
                    <a:pt x="730" y="2475"/>
                  </a:cubicBezTo>
                  <a:cubicBezTo>
                    <a:pt x="699" y="2475"/>
                    <a:pt x="699" y="2505"/>
                    <a:pt x="699" y="2566"/>
                  </a:cubicBezTo>
                  <a:cubicBezTo>
                    <a:pt x="730" y="2597"/>
                    <a:pt x="730" y="2657"/>
                    <a:pt x="730" y="2718"/>
                  </a:cubicBezTo>
                  <a:cubicBezTo>
                    <a:pt x="730" y="2840"/>
                    <a:pt x="730" y="2840"/>
                    <a:pt x="791" y="2840"/>
                  </a:cubicBezTo>
                  <a:cubicBezTo>
                    <a:pt x="882" y="2840"/>
                    <a:pt x="882" y="2870"/>
                    <a:pt x="882" y="2931"/>
                  </a:cubicBezTo>
                  <a:cubicBezTo>
                    <a:pt x="882" y="2961"/>
                    <a:pt x="882" y="2992"/>
                    <a:pt x="821" y="2992"/>
                  </a:cubicBezTo>
                  <a:cubicBezTo>
                    <a:pt x="821" y="2992"/>
                    <a:pt x="820" y="2993"/>
                    <a:pt x="818" y="2995"/>
                  </a:cubicBezTo>
                  <a:lnTo>
                    <a:pt x="818" y="2995"/>
                  </a:lnTo>
                  <a:cubicBezTo>
                    <a:pt x="821" y="2980"/>
                    <a:pt x="821" y="2958"/>
                    <a:pt x="821" y="2931"/>
                  </a:cubicBezTo>
                  <a:cubicBezTo>
                    <a:pt x="851" y="2870"/>
                    <a:pt x="821" y="2840"/>
                    <a:pt x="791" y="2840"/>
                  </a:cubicBezTo>
                  <a:cubicBezTo>
                    <a:pt x="760" y="2840"/>
                    <a:pt x="760" y="2870"/>
                    <a:pt x="760" y="2931"/>
                  </a:cubicBezTo>
                  <a:cubicBezTo>
                    <a:pt x="760" y="2961"/>
                    <a:pt x="791" y="3022"/>
                    <a:pt x="791" y="3022"/>
                  </a:cubicBezTo>
                  <a:cubicBezTo>
                    <a:pt x="794" y="3022"/>
                    <a:pt x="797" y="3022"/>
                    <a:pt x="800" y="3021"/>
                  </a:cubicBezTo>
                  <a:lnTo>
                    <a:pt x="800" y="3021"/>
                  </a:lnTo>
                  <a:cubicBezTo>
                    <a:pt x="795" y="3031"/>
                    <a:pt x="791" y="3042"/>
                    <a:pt x="791" y="3053"/>
                  </a:cubicBezTo>
                  <a:cubicBezTo>
                    <a:pt x="791" y="3083"/>
                    <a:pt x="791" y="3113"/>
                    <a:pt x="760" y="3113"/>
                  </a:cubicBezTo>
                  <a:cubicBezTo>
                    <a:pt x="760" y="3113"/>
                    <a:pt x="730" y="3144"/>
                    <a:pt x="730" y="3204"/>
                  </a:cubicBezTo>
                  <a:cubicBezTo>
                    <a:pt x="730" y="3265"/>
                    <a:pt x="730" y="3326"/>
                    <a:pt x="669" y="3326"/>
                  </a:cubicBezTo>
                  <a:cubicBezTo>
                    <a:pt x="669" y="3356"/>
                    <a:pt x="669" y="3356"/>
                    <a:pt x="699" y="3356"/>
                  </a:cubicBezTo>
                  <a:cubicBezTo>
                    <a:pt x="760" y="3356"/>
                    <a:pt x="791" y="3387"/>
                    <a:pt x="730" y="3508"/>
                  </a:cubicBezTo>
                  <a:cubicBezTo>
                    <a:pt x="730" y="3569"/>
                    <a:pt x="730" y="3660"/>
                    <a:pt x="760" y="3660"/>
                  </a:cubicBezTo>
                  <a:cubicBezTo>
                    <a:pt x="760" y="3691"/>
                    <a:pt x="760" y="3691"/>
                    <a:pt x="730" y="3691"/>
                  </a:cubicBezTo>
                  <a:cubicBezTo>
                    <a:pt x="669" y="3691"/>
                    <a:pt x="669" y="3752"/>
                    <a:pt x="730" y="3843"/>
                  </a:cubicBezTo>
                  <a:cubicBezTo>
                    <a:pt x="760" y="3843"/>
                    <a:pt x="760" y="3873"/>
                    <a:pt x="730" y="3904"/>
                  </a:cubicBezTo>
                  <a:cubicBezTo>
                    <a:pt x="730" y="3904"/>
                    <a:pt x="730" y="3934"/>
                    <a:pt x="760" y="3964"/>
                  </a:cubicBezTo>
                  <a:cubicBezTo>
                    <a:pt x="791" y="3995"/>
                    <a:pt x="791" y="3995"/>
                    <a:pt x="760" y="4056"/>
                  </a:cubicBezTo>
                  <a:cubicBezTo>
                    <a:pt x="730" y="4056"/>
                    <a:pt x="730" y="4086"/>
                    <a:pt x="730" y="4116"/>
                  </a:cubicBezTo>
                  <a:cubicBezTo>
                    <a:pt x="760" y="4177"/>
                    <a:pt x="730" y="4511"/>
                    <a:pt x="699" y="4542"/>
                  </a:cubicBezTo>
                  <a:cubicBezTo>
                    <a:pt x="730" y="4603"/>
                    <a:pt x="730" y="4603"/>
                    <a:pt x="730" y="4633"/>
                  </a:cubicBezTo>
                  <a:cubicBezTo>
                    <a:pt x="669" y="4663"/>
                    <a:pt x="699" y="4694"/>
                    <a:pt x="760" y="4694"/>
                  </a:cubicBezTo>
                  <a:lnTo>
                    <a:pt x="760" y="4663"/>
                  </a:lnTo>
                  <a:lnTo>
                    <a:pt x="760" y="4633"/>
                  </a:lnTo>
                  <a:cubicBezTo>
                    <a:pt x="851" y="4633"/>
                    <a:pt x="851" y="4724"/>
                    <a:pt x="730" y="4724"/>
                  </a:cubicBezTo>
                  <a:cubicBezTo>
                    <a:pt x="669" y="4755"/>
                    <a:pt x="669" y="4755"/>
                    <a:pt x="730" y="4785"/>
                  </a:cubicBezTo>
                  <a:cubicBezTo>
                    <a:pt x="791" y="4815"/>
                    <a:pt x="791" y="4846"/>
                    <a:pt x="730" y="4876"/>
                  </a:cubicBezTo>
                  <a:cubicBezTo>
                    <a:pt x="669" y="4876"/>
                    <a:pt x="669" y="4876"/>
                    <a:pt x="730" y="4907"/>
                  </a:cubicBezTo>
                  <a:cubicBezTo>
                    <a:pt x="882" y="4967"/>
                    <a:pt x="912" y="5059"/>
                    <a:pt x="760" y="5059"/>
                  </a:cubicBezTo>
                  <a:cubicBezTo>
                    <a:pt x="699" y="5059"/>
                    <a:pt x="639" y="5089"/>
                    <a:pt x="639" y="5119"/>
                  </a:cubicBezTo>
                  <a:cubicBezTo>
                    <a:pt x="639" y="5150"/>
                    <a:pt x="669" y="5150"/>
                    <a:pt x="730" y="5150"/>
                  </a:cubicBezTo>
                  <a:cubicBezTo>
                    <a:pt x="746" y="5142"/>
                    <a:pt x="758" y="5138"/>
                    <a:pt x="766" y="5138"/>
                  </a:cubicBezTo>
                  <a:cubicBezTo>
                    <a:pt x="786" y="5138"/>
                    <a:pt x="774" y="5166"/>
                    <a:pt x="730" y="5211"/>
                  </a:cubicBezTo>
                  <a:cubicBezTo>
                    <a:pt x="608" y="5302"/>
                    <a:pt x="608" y="5363"/>
                    <a:pt x="669" y="5484"/>
                  </a:cubicBezTo>
                  <a:cubicBezTo>
                    <a:pt x="713" y="5571"/>
                    <a:pt x="725" y="5643"/>
                    <a:pt x="706" y="5643"/>
                  </a:cubicBezTo>
                  <a:cubicBezTo>
                    <a:pt x="699" y="5643"/>
                    <a:pt x="686" y="5632"/>
                    <a:pt x="669" y="5606"/>
                  </a:cubicBezTo>
                  <a:cubicBezTo>
                    <a:pt x="639" y="5575"/>
                    <a:pt x="623" y="5560"/>
                    <a:pt x="620" y="5560"/>
                  </a:cubicBezTo>
                  <a:cubicBezTo>
                    <a:pt x="616" y="5560"/>
                    <a:pt x="623" y="5575"/>
                    <a:pt x="639" y="5606"/>
                  </a:cubicBezTo>
                  <a:cubicBezTo>
                    <a:pt x="639" y="5667"/>
                    <a:pt x="639" y="5727"/>
                    <a:pt x="639" y="5758"/>
                  </a:cubicBezTo>
                  <a:cubicBezTo>
                    <a:pt x="639" y="5788"/>
                    <a:pt x="669" y="5819"/>
                    <a:pt x="699" y="5819"/>
                  </a:cubicBezTo>
                  <a:cubicBezTo>
                    <a:pt x="639" y="5849"/>
                    <a:pt x="578" y="5910"/>
                    <a:pt x="669" y="5970"/>
                  </a:cubicBezTo>
                  <a:cubicBezTo>
                    <a:pt x="669" y="6001"/>
                    <a:pt x="639" y="6031"/>
                    <a:pt x="639" y="6031"/>
                  </a:cubicBezTo>
                  <a:cubicBezTo>
                    <a:pt x="639" y="6062"/>
                    <a:pt x="639" y="6062"/>
                    <a:pt x="699" y="6092"/>
                  </a:cubicBezTo>
                  <a:cubicBezTo>
                    <a:pt x="730" y="6153"/>
                    <a:pt x="669" y="6183"/>
                    <a:pt x="639" y="6183"/>
                  </a:cubicBezTo>
                  <a:cubicBezTo>
                    <a:pt x="608" y="6214"/>
                    <a:pt x="578" y="6244"/>
                    <a:pt x="608" y="6244"/>
                  </a:cubicBezTo>
                  <a:cubicBezTo>
                    <a:pt x="639" y="6244"/>
                    <a:pt x="669" y="6335"/>
                    <a:pt x="730" y="6366"/>
                  </a:cubicBezTo>
                  <a:cubicBezTo>
                    <a:pt x="751" y="6387"/>
                    <a:pt x="727" y="6409"/>
                    <a:pt x="701" y="6409"/>
                  </a:cubicBezTo>
                  <a:cubicBezTo>
                    <a:pt x="689" y="6409"/>
                    <a:pt x="678" y="6405"/>
                    <a:pt x="669" y="6396"/>
                  </a:cubicBezTo>
                  <a:cubicBezTo>
                    <a:pt x="639" y="6396"/>
                    <a:pt x="639" y="6396"/>
                    <a:pt x="608" y="6457"/>
                  </a:cubicBezTo>
                  <a:cubicBezTo>
                    <a:pt x="608" y="6487"/>
                    <a:pt x="608" y="6548"/>
                    <a:pt x="639" y="6548"/>
                  </a:cubicBezTo>
                  <a:cubicBezTo>
                    <a:pt x="669" y="6548"/>
                    <a:pt x="669" y="6730"/>
                    <a:pt x="639" y="6761"/>
                  </a:cubicBezTo>
                  <a:cubicBezTo>
                    <a:pt x="639" y="6761"/>
                    <a:pt x="639" y="6791"/>
                    <a:pt x="639" y="6822"/>
                  </a:cubicBezTo>
                  <a:cubicBezTo>
                    <a:pt x="639" y="6852"/>
                    <a:pt x="669" y="6882"/>
                    <a:pt x="669" y="6913"/>
                  </a:cubicBezTo>
                  <a:cubicBezTo>
                    <a:pt x="669" y="6913"/>
                    <a:pt x="669" y="6943"/>
                    <a:pt x="699" y="6974"/>
                  </a:cubicBezTo>
                  <a:cubicBezTo>
                    <a:pt x="699" y="7004"/>
                    <a:pt x="699" y="7034"/>
                    <a:pt x="669" y="7034"/>
                  </a:cubicBezTo>
                  <a:cubicBezTo>
                    <a:pt x="730" y="7065"/>
                    <a:pt x="730" y="7065"/>
                    <a:pt x="639" y="7095"/>
                  </a:cubicBezTo>
                  <a:cubicBezTo>
                    <a:pt x="578" y="7095"/>
                    <a:pt x="578" y="7095"/>
                    <a:pt x="639" y="7126"/>
                  </a:cubicBezTo>
                  <a:cubicBezTo>
                    <a:pt x="699" y="7156"/>
                    <a:pt x="699" y="7156"/>
                    <a:pt x="639" y="7186"/>
                  </a:cubicBezTo>
                  <a:cubicBezTo>
                    <a:pt x="608" y="7186"/>
                    <a:pt x="608" y="7217"/>
                    <a:pt x="639" y="7217"/>
                  </a:cubicBezTo>
                  <a:cubicBezTo>
                    <a:pt x="730" y="7277"/>
                    <a:pt x="760" y="7369"/>
                    <a:pt x="669" y="7369"/>
                  </a:cubicBezTo>
                  <a:cubicBezTo>
                    <a:pt x="669" y="7369"/>
                    <a:pt x="669" y="7399"/>
                    <a:pt x="730" y="7429"/>
                  </a:cubicBezTo>
                  <a:cubicBezTo>
                    <a:pt x="791" y="7460"/>
                    <a:pt x="791" y="7460"/>
                    <a:pt x="730" y="7460"/>
                  </a:cubicBezTo>
                  <a:cubicBezTo>
                    <a:pt x="639" y="7490"/>
                    <a:pt x="639" y="7521"/>
                    <a:pt x="699" y="7551"/>
                  </a:cubicBezTo>
                  <a:cubicBezTo>
                    <a:pt x="699" y="7551"/>
                    <a:pt x="760" y="7581"/>
                    <a:pt x="699" y="7612"/>
                  </a:cubicBezTo>
                  <a:cubicBezTo>
                    <a:pt x="671" y="7668"/>
                    <a:pt x="643" y="7828"/>
                    <a:pt x="687" y="7828"/>
                  </a:cubicBezTo>
                  <a:cubicBezTo>
                    <a:pt x="691" y="7828"/>
                    <a:pt x="695" y="7827"/>
                    <a:pt x="699" y="7825"/>
                  </a:cubicBezTo>
                  <a:lnTo>
                    <a:pt x="699" y="7885"/>
                  </a:lnTo>
                  <a:cubicBezTo>
                    <a:pt x="669" y="7946"/>
                    <a:pt x="669" y="7977"/>
                    <a:pt x="699" y="8007"/>
                  </a:cubicBezTo>
                  <a:lnTo>
                    <a:pt x="730" y="8037"/>
                  </a:lnTo>
                  <a:cubicBezTo>
                    <a:pt x="699" y="8037"/>
                    <a:pt x="669" y="8068"/>
                    <a:pt x="639" y="8098"/>
                  </a:cubicBezTo>
                  <a:cubicBezTo>
                    <a:pt x="639" y="8129"/>
                    <a:pt x="639" y="8129"/>
                    <a:pt x="699" y="8159"/>
                  </a:cubicBezTo>
                  <a:cubicBezTo>
                    <a:pt x="708" y="8150"/>
                    <a:pt x="715" y="8146"/>
                    <a:pt x="719" y="8146"/>
                  </a:cubicBezTo>
                  <a:cubicBezTo>
                    <a:pt x="730" y="8146"/>
                    <a:pt x="730" y="8168"/>
                    <a:pt x="730" y="8189"/>
                  </a:cubicBezTo>
                  <a:cubicBezTo>
                    <a:pt x="730" y="8220"/>
                    <a:pt x="669" y="8250"/>
                    <a:pt x="639" y="8250"/>
                  </a:cubicBezTo>
                  <a:lnTo>
                    <a:pt x="639" y="8281"/>
                  </a:lnTo>
                  <a:cubicBezTo>
                    <a:pt x="730" y="8281"/>
                    <a:pt x="730" y="8311"/>
                    <a:pt x="669" y="8311"/>
                  </a:cubicBezTo>
                  <a:cubicBezTo>
                    <a:pt x="639" y="8341"/>
                    <a:pt x="639" y="8372"/>
                    <a:pt x="639" y="8402"/>
                  </a:cubicBezTo>
                  <a:cubicBezTo>
                    <a:pt x="659" y="8402"/>
                    <a:pt x="652" y="8416"/>
                    <a:pt x="645" y="8416"/>
                  </a:cubicBezTo>
                  <a:cubicBezTo>
                    <a:pt x="642" y="8416"/>
                    <a:pt x="639" y="8412"/>
                    <a:pt x="639" y="8402"/>
                  </a:cubicBezTo>
                  <a:lnTo>
                    <a:pt x="608" y="8402"/>
                  </a:lnTo>
                  <a:cubicBezTo>
                    <a:pt x="578" y="8433"/>
                    <a:pt x="608" y="8433"/>
                    <a:pt x="639" y="8433"/>
                  </a:cubicBezTo>
                  <a:cubicBezTo>
                    <a:pt x="639" y="8433"/>
                    <a:pt x="639" y="8463"/>
                    <a:pt x="639" y="8493"/>
                  </a:cubicBezTo>
                  <a:cubicBezTo>
                    <a:pt x="639" y="8515"/>
                    <a:pt x="639" y="8536"/>
                    <a:pt x="649" y="8536"/>
                  </a:cubicBezTo>
                  <a:cubicBezTo>
                    <a:pt x="654" y="8536"/>
                    <a:pt x="660" y="8533"/>
                    <a:pt x="669" y="8524"/>
                  </a:cubicBezTo>
                  <a:cubicBezTo>
                    <a:pt x="699" y="8524"/>
                    <a:pt x="730" y="8524"/>
                    <a:pt x="730" y="8554"/>
                  </a:cubicBezTo>
                  <a:cubicBezTo>
                    <a:pt x="770" y="8554"/>
                    <a:pt x="757" y="8568"/>
                    <a:pt x="743" y="8568"/>
                  </a:cubicBezTo>
                  <a:cubicBezTo>
                    <a:pt x="737" y="8568"/>
                    <a:pt x="730" y="8564"/>
                    <a:pt x="730" y="8554"/>
                  </a:cubicBezTo>
                  <a:cubicBezTo>
                    <a:pt x="699" y="8554"/>
                    <a:pt x="669" y="8554"/>
                    <a:pt x="669" y="8585"/>
                  </a:cubicBezTo>
                  <a:cubicBezTo>
                    <a:pt x="669" y="8615"/>
                    <a:pt x="639" y="8615"/>
                    <a:pt x="639" y="8615"/>
                  </a:cubicBezTo>
                  <a:cubicBezTo>
                    <a:pt x="629" y="8612"/>
                    <a:pt x="620" y="8610"/>
                    <a:pt x="613" y="8610"/>
                  </a:cubicBezTo>
                  <a:cubicBezTo>
                    <a:pt x="554" y="8610"/>
                    <a:pt x="585" y="8709"/>
                    <a:pt x="639" y="8736"/>
                  </a:cubicBezTo>
                  <a:cubicBezTo>
                    <a:pt x="699" y="8828"/>
                    <a:pt x="699" y="8858"/>
                    <a:pt x="608" y="8858"/>
                  </a:cubicBezTo>
                  <a:cubicBezTo>
                    <a:pt x="600" y="8854"/>
                    <a:pt x="594" y="8852"/>
                    <a:pt x="590" y="8852"/>
                  </a:cubicBezTo>
                  <a:cubicBezTo>
                    <a:pt x="566" y="8852"/>
                    <a:pt x="625" y="8923"/>
                    <a:pt x="730" y="8949"/>
                  </a:cubicBezTo>
                  <a:lnTo>
                    <a:pt x="851" y="8980"/>
                  </a:lnTo>
                  <a:lnTo>
                    <a:pt x="730" y="8980"/>
                  </a:lnTo>
                  <a:cubicBezTo>
                    <a:pt x="578" y="9010"/>
                    <a:pt x="578" y="9010"/>
                    <a:pt x="639" y="9101"/>
                  </a:cubicBezTo>
                  <a:cubicBezTo>
                    <a:pt x="699" y="9162"/>
                    <a:pt x="699" y="9162"/>
                    <a:pt x="639" y="9162"/>
                  </a:cubicBezTo>
                  <a:cubicBezTo>
                    <a:pt x="608" y="9162"/>
                    <a:pt x="608" y="9192"/>
                    <a:pt x="608" y="9284"/>
                  </a:cubicBezTo>
                  <a:cubicBezTo>
                    <a:pt x="608" y="9375"/>
                    <a:pt x="608" y="9405"/>
                    <a:pt x="639" y="9405"/>
                  </a:cubicBezTo>
                  <a:cubicBezTo>
                    <a:pt x="639" y="9405"/>
                    <a:pt x="639" y="9436"/>
                    <a:pt x="639" y="9466"/>
                  </a:cubicBezTo>
                  <a:cubicBezTo>
                    <a:pt x="589" y="9491"/>
                    <a:pt x="600" y="9535"/>
                    <a:pt x="638" y="9535"/>
                  </a:cubicBezTo>
                  <a:cubicBezTo>
                    <a:pt x="647" y="9535"/>
                    <a:pt x="657" y="9533"/>
                    <a:pt x="669" y="9527"/>
                  </a:cubicBezTo>
                  <a:cubicBezTo>
                    <a:pt x="669" y="9527"/>
                    <a:pt x="669" y="9557"/>
                    <a:pt x="669" y="9618"/>
                  </a:cubicBezTo>
                  <a:lnTo>
                    <a:pt x="639" y="9618"/>
                  </a:lnTo>
                  <a:cubicBezTo>
                    <a:pt x="578" y="9618"/>
                    <a:pt x="578" y="9679"/>
                    <a:pt x="578" y="9922"/>
                  </a:cubicBezTo>
                  <a:cubicBezTo>
                    <a:pt x="578" y="10195"/>
                    <a:pt x="578" y="10226"/>
                    <a:pt x="639" y="10226"/>
                  </a:cubicBezTo>
                  <a:cubicBezTo>
                    <a:pt x="730" y="10256"/>
                    <a:pt x="730" y="10287"/>
                    <a:pt x="639" y="10287"/>
                  </a:cubicBezTo>
                  <a:cubicBezTo>
                    <a:pt x="608" y="10287"/>
                    <a:pt x="578" y="10317"/>
                    <a:pt x="608" y="10317"/>
                  </a:cubicBezTo>
                  <a:cubicBezTo>
                    <a:pt x="608" y="10317"/>
                    <a:pt x="608" y="10378"/>
                    <a:pt x="578" y="10408"/>
                  </a:cubicBezTo>
                  <a:cubicBezTo>
                    <a:pt x="487" y="10499"/>
                    <a:pt x="517" y="10530"/>
                    <a:pt x="578" y="10530"/>
                  </a:cubicBezTo>
                  <a:cubicBezTo>
                    <a:pt x="596" y="10521"/>
                    <a:pt x="606" y="10517"/>
                    <a:pt x="610" y="10517"/>
                  </a:cubicBezTo>
                  <a:cubicBezTo>
                    <a:pt x="621" y="10517"/>
                    <a:pt x="599" y="10539"/>
                    <a:pt x="578" y="10560"/>
                  </a:cubicBezTo>
                  <a:cubicBezTo>
                    <a:pt x="517" y="10591"/>
                    <a:pt x="487" y="10621"/>
                    <a:pt x="517" y="10621"/>
                  </a:cubicBezTo>
                  <a:cubicBezTo>
                    <a:pt x="547" y="10682"/>
                    <a:pt x="578" y="10864"/>
                    <a:pt x="517" y="10864"/>
                  </a:cubicBezTo>
                  <a:cubicBezTo>
                    <a:pt x="517" y="10864"/>
                    <a:pt x="517" y="10895"/>
                    <a:pt x="517" y="10925"/>
                  </a:cubicBezTo>
                  <a:cubicBezTo>
                    <a:pt x="547" y="10925"/>
                    <a:pt x="547" y="10986"/>
                    <a:pt x="547" y="11047"/>
                  </a:cubicBezTo>
                  <a:cubicBezTo>
                    <a:pt x="547" y="11107"/>
                    <a:pt x="547" y="11138"/>
                    <a:pt x="517" y="11138"/>
                  </a:cubicBezTo>
                  <a:cubicBezTo>
                    <a:pt x="509" y="11130"/>
                    <a:pt x="503" y="11126"/>
                    <a:pt x="499" y="11126"/>
                  </a:cubicBezTo>
                  <a:cubicBezTo>
                    <a:pt x="489" y="11126"/>
                    <a:pt x="495" y="11154"/>
                    <a:pt x="517" y="11199"/>
                  </a:cubicBezTo>
                  <a:cubicBezTo>
                    <a:pt x="517" y="11229"/>
                    <a:pt x="578" y="11259"/>
                    <a:pt x="578" y="11290"/>
                  </a:cubicBezTo>
                  <a:cubicBezTo>
                    <a:pt x="608" y="11290"/>
                    <a:pt x="639" y="11320"/>
                    <a:pt x="639" y="11351"/>
                  </a:cubicBezTo>
                  <a:lnTo>
                    <a:pt x="547" y="11351"/>
                  </a:lnTo>
                  <a:cubicBezTo>
                    <a:pt x="547" y="11381"/>
                    <a:pt x="547" y="11411"/>
                    <a:pt x="578" y="11411"/>
                  </a:cubicBezTo>
                  <a:cubicBezTo>
                    <a:pt x="547" y="11442"/>
                    <a:pt x="547" y="11472"/>
                    <a:pt x="517" y="11533"/>
                  </a:cubicBezTo>
                  <a:cubicBezTo>
                    <a:pt x="517" y="11624"/>
                    <a:pt x="517" y="11685"/>
                    <a:pt x="547" y="11715"/>
                  </a:cubicBezTo>
                  <a:cubicBezTo>
                    <a:pt x="487" y="11746"/>
                    <a:pt x="487" y="11928"/>
                    <a:pt x="547" y="11958"/>
                  </a:cubicBezTo>
                  <a:cubicBezTo>
                    <a:pt x="578" y="11958"/>
                    <a:pt x="578" y="11989"/>
                    <a:pt x="547" y="12019"/>
                  </a:cubicBezTo>
                  <a:cubicBezTo>
                    <a:pt x="517" y="12050"/>
                    <a:pt x="517" y="12050"/>
                    <a:pt x="547" y="12080"/>
                  </a:cubicBezTo>
                  <a:cubicBezTo>
                    <a:pt x="578" y="12110"/>
                    <a:pt x="547" y="12141"/>
                    <a:pt x="517" y="12171"/>
                  </a:cubicBezTo>
                  <a:cubicBezTo>
                    <a:pt x="426" y="12202"/>
                    <a:pt x="426" y="12232"/>
                    <a:pt x="456" y="12262"/>
                  </a:cubicBezTo>
                  <a:cubicBezTo>
                    <a:pt x="517" y="12323"/>
                    <a:pt x="517" y="12384"/>
                    <a:pt x="487" y="12414"/>
                  </a:cubicBezTo>
                  <a:cubicBezTo>
                    <a:pt x="532" y="12483"/>
                    <a:pt x="544" y="12517"/>
                    <a:pt x="559" y="12517"/>
                  </a:cubicBezTo>
                  <a:cubicBezTo>
                    <a:pt x="565" y="12517"/>
                    <a:pt x="570" y="12513"/>
                    <a:pt x="578" y="12506"/>
                  </a:cubicBezTo>
                  <a:cubicBezTo>
                    <a:pt x="608" y="12506"/>
                    <a:pt x="639" y="12536"/>
                    <a:pt x="639" y="12536"/>
                  </a:cubicBezTo>
                  <a:cubicBezTo>
                    <a:pt x="656" y="12572"/>
                    <a:pt x="653" y="12586"/>
                    <a:pt x="648" y="12586"/>
                  </a:cubicBezTo>
                  <a:cubicBezTo>
                    <a:pt x="644" y="12586"/>
                    <a:pt x="639" y="12579"/>
                    <a:pt x="639" y="12566"/>
                  </a:cubicBezTo>
                  <a:cubicBezTo>
                    <a:pt x="626" y="12541"/>
                    <a:pt x="618" y="12531"/>
                    <a:pt x="612" y="12531"/>
                  </a:cubicBezTo>
                  <a:cubicBezTo>
                    <a:pt x="603" y="12531"/>
                    <a:pt x="595" y="12549"/>
                    <a:pt x="578" y="12566"/>
                  </a:cubicBezTo>
                  <a:cubicBezTo>
                    <a:pt x="547" y="12597"/>
                    <a:pt x="547" y="12658"/>
                    <a:pt x="517" y="12688"/>
                  </a:cubicBezTo>
                  <a:cubicBezTo>
                    <a:pt x="517" y="12718"/>
                    <a:pt x="517" y="12779"/>
                    <a:pt x="517" y="12809"/>
                  </a:cubicBezTo>
                  <a:cubicBezTo>
                    <a:pt x="487" y="12901"/>
                    <a:pt x="487" y="12931"/>
                    <a:pt x="517" y="12931"/>
                  </a:cubicBezTo>
                  <a:lnTo>
                    <a:pt x="547" y="12931"/>
                  </a:lnTo>
                  <a:cubicBezTo>
                    <a:pt x="487" y="12961"/>
                    <a:pt x="487" y="13296"/>
                    <a:pt x="547" y="13326"/>
                  </a:cubicBezTo>
                  <a:lnTo>
                    <a:pt x="517" y="13326"/>
                  </a:lnTo>
                  <a:cubicBezTo>
                    <a:pt x="487" y="13326"/>
                    <a:pt x="487" y="13357"/>
                    <a:pt x="487" y="13417"/>
                  </a:cubicBezTo>
                  <a:cubicBezTo>
                    <a:pt x="487" y="13448"/>
                    <a:pt x="517" y="13600"/>
                    <a:pt x="517" y="13691"/>
                  </a:cubicBezTo>
                  <a:cubicBezTo>
                    <a:pt x="487" y="13813"/>
                    <a:pt x="487" y="13904"/>
                    <a:pt x="547" y="13904"/>
                  </a:cubicBezTo>
                  <a:cubicBezTo>
                    <a:pt x="547" y="13934"/>
                    <a:pt x="547" y="13934"/>
                    <a:pt x="487" y="13934"/>
                  </a:cubicBezTo>
                  <a:cubicBezTo>
                    <a:pt x="478" y="13925"/>
                    <a:pt x="471" y="13922"/>
                    <a:pt x="467" y="13922"/>
                  </a:cubicBezTo>
                  <a:cubicBezTo>
                    <a:pt x="456" y="13922"/>
                    <a:pt x="456" y="13943"/>
                    <a:pt x="456" y="13965"/>
                  </a:cubicBezTo>
                  <a:cubicBezTo>
                    <a:pt x="456" y="13995"/>
                    <a:pt x="487" y="13995"/>
                    <a:pt x="517" y="13995"/>
                  </a:cubicBezTo>
                  <a:cubicBezTo>
                    <a:pt x="578" y="13995"/>
                    <a:pt x="578" y="14025"/>
                    <a:pt x="517" y="14086"/>
                  </a:cubicBezTo>
                  <a:cubicBezTo>
                    <a:pt x="487" y="14147"/>
                    <a:pt x="487" y="14268"/>
                    <a:pt x="517" y="14329"/>
                  </a:cubicBezTo>
                  <a:cubicBezTo>
                    <a:pt x="517" y="14360"/>
                    <a:pt x="517" y="14390"/>
                    <a:pt x="487" y="14390"/>
                  </a:cubicBezTo>
                  <a:cubicBezTo>
                    <a:pt x="456" y="14420"/>
                    <a:pt x="395" y="14481"/>
                    <a:pt x="487" y="14542"/>
                  </a:cubicBezTo>
                  <a:cubicBezTo>
                    <a:pt x="487" y="14572"/>
                    <a:pt x="487" y="14572"/>
                    <a:pt x="426" y="14572"/>
                  </a:cubicBezTo>
                  <a:cubicBezTo>
                    <a:pt x="395" y="14603"/>
                    <a:pt x="365" y="14603"/>
                    <a:pt x="426" y="14664"/>
                  </a:cubicBezTo>
                  <a:cubicBezTo>
                    <a:pt x="456" y="14724"/>
                    <a:pt x="456" y="14816"/>
                    <a:pt x="426" y="14876"/>
                  </a:cubicBezTo>
                  <a:cubicBezTo>
                    <a:pt x="426" y="14907"/>
                    <a:pt x="426" y="14937"/>
                    <a:pt x="456" y="14937"/>
                  </a:cubicBezTo>
                  <a:lnTo>
                    <a:pt x="487" y="14937"/>
                  </a:lnTo>
                  <a:cubicBezTo>
                    <a:pt x="426" y="14968"/>
                    <a:pt x="426" y="14968"/>
                    <a:pt x="487" y="14998"/>
                  </a:cubicBezTo>
                  <a:cubicBezTo>
                    <a:pt x="547" y="14998"/>
                    <a:pt x="517" y="15028"/>
                    <a:pt x="487" y="15028"/>
                  </a:cubicBezTo>
                  <a:cubicBezTo>
                    <a:pt x="456" y="15059"/>
                    <a:pt x="456" y="15089"/>
                    <a:pt x="456" y="15089"/>
                  </a:cubicBezTo>
                  <a:cubicBezTo>
                    <a:pt x="456" y="15120"/>
                    <a:pt x="487" y="15272"/>
                    <a:pt x="487" y="15424"/>
                  </a:cubicBezTo>
                  <a:cubicBezTo>
                    <a:pt x="487" y="15697"/>
                    <a:pt x="487" y="15788"/>
                    <a:pt x="517" y="15788"/>
                  </a:cubicBezTo>
                  <a:cubicBezTo>
                    <a:pt x="547" y="15819"/>
                    <a:pt x="547" y="15819"/>
                    <a:pt x="517" y="15849"/>
                  </a:cubicBezTo>
                  <a:cubicBezTo>
                    <a:pt x="456" y="15879"/>
                    <a:pt x="456" y="15910"/>
                    <a:pt x="456" y="15940"/>
                  </a:cubicBezTo>
                  <a:cubicBezTo>
                    <a:pt x="456" y="15971"/>
                    <a:pt x="456" y="16001"/>
                    <a:pt x="426" y="16001"/>
                  </a:cubicBezTo>
                  <a:cubicBezTo>
                    <a:pt x="456" y="16031"/>
                    <a:pt x="456" y="16031"/>
                    <a:pt x="456" y="16062"/>
                  </a:cubicBezTo>
                  <a:cubicBezTo>
                    <a:pt x="426" y="16062"/>
                    <a:pt x="426" y="16092"/>
                    <a:pt x="456" y="16123"/>
                  </a:cubicBezTo>
                  <a:cubicBezTo>
                    <a:pt x="547" y="16153"/>
                    <a:pt x="547" y="16153"/>
                    <a:pt x="456" y="16153"/>
                  </a:cubicBezTo>
                  <a:cubicBezTo>
                    <a:pt x="430" y="16153"/>
                    <a:pt x="404" y="16220"/>
                    <a:pt x="416" y="16220"/>
                  </a:cubicBezTo>
                  <a:cubicBezTo>
                    <a:pt x="418" y="16220"/>
                    <a:pt x="422" y="16218"/>
                    <a:pt x="426" y="16214"/>
                  </a:cubicBezTo>
                  <a:cubicBezTo>
                    <a:pt x="456" y="16214"/>
                    <a:pt x="456" y="16275"/>
                    <a:pt x="487" y="16305"/>
                  </a:cubicBezTo>
                  <a:cubicBezTo>
                    <a:pt x="487" y="16335"/>
                    <a:pt x="487" y="16366"/>
                    <a:pt x="456" y="16366"/>
                  </a:cubicBezTo>
                  <a:cubicBezTo>
                    <a:pt x="426" y="16396"/>
                    <a:pt x="456" y="16548"/>
                    <a:pt x="487" y="16579"/>
                  </a:cubicBezTo>
                  <a:cubicBezTo>
                    <a:pt x="511" y="16579"/>
                    <a:pt x="516" y="16617"/>
                    <a:pt x="501" y="16617"/>
                  </a:cubicBezTo>
                  <a:cubicBezTo>
                    <a:pt x="498" y="16617"/>
                    <a:pt x="493" y="16615"/>
                    <a:pt x="487" y="16609"/>
                  </a:cubicBezTo>
                  <a:cubicBezTo>
                    <a:pt x="456" y="16609"/>
                    <a:pt x="456" y="16639"/>
                    <a:pt x="456" y="16670"/>
                  </a:cubicBezTo>
                  <a:cubicBezTo>
                    <a:pt x="471" y="16700"/>
                    <a:pt x="471" y="16708"/>
                    <a:pt x="460" y="16708"/>
                  </a:cubicBezTo>
                  <a:cubicBezTo>
                    <a:pt x="449" y="16708"/>
                    <a:pt x="426" y="16700"/>
                    <a:pt x="395" y="16700"/>
                  </a:cubicBezTo>
                  <a:cubicBezTo>
                    <a:pt x="387" y="16692"/>
                    <a:pt x="381" y="16688"/>
                    <a:pt x="377" y="16688"/>
                  </a:cubicBezTo>
                  <a:cubicBezTo>
                    <a:pt x="365" y="16688"/>
                    <a:pt x="365" y="16716"/>
                    <a:pt x="365" y="16761"/>
                  </a:cubicBezTo>
                  <a:cubicBezTo>
                    <a:pt x="395" y="16822"/>
                    <a:pt x="395" y="16943"/>
                    <a:pt x="395" y="17034"/>
                  </a:cubicBezTo>
                  <a:cubicBezTo>
                    <a:pt x="395" y="17186"/>
                    <a:pt x="426" y="17217"/>
                    <a:pt x="517" y="17278"/>
                  </a:cubicBezTo>
                  <a:lnTo>
                    <a:pt x="578" y="17308"/>
                  </a:lnTo>
                  <a:lnTo>
                    <a:pt x="517" y="17308"/>
                  </a:lnTo>
                  <a:cubicBezTo>
                    <a:pt x="456" y="17308"/>
                    <a:pt x="395" y="17338"/>
                    <a:pt x="395" y="17338"/>
                  </a:cubicBezTo>
                  <a:cubicBezTo>
                    <a:pt x="395" y="17369"/>
                    <a:pt x="426" y="17369"/>
                    <a:pt x="456" y="17369"/>
                  </a:cubicBezTo>
                  <a:cubicBezTo>
                    <a:pt x="517" y="17369"/>
                    <a:pt x="487" y="17399"/>
                    <a:pt x="456" y="17460"/>
                  </a:cubicBezTo>
                  <a:cubicBezTo>
                    <a:pt x="426" y="17521"/>
                    <a:pt x="426" y="17551"/>
                    <a:pt x="456" y="17582"/>
                  </a:cubicBezTo>
                  <a:cubicBezTo>
                    <a:pt x="456" y="17612"/>
                    <a:pt x="456" y="17642"/>
                    <a:pt x="426" y="17673"/>
                  </a:cubicBezTo>
                  <a:cubicBezTo>
                    <a:pt x="426" y="17703"/>
                    <a:pt x="426" y="17703"/>
                    <a:pt x="456" y="17703"/>
                  </a:cubicBezTo>
                  <a:cubicBezTo>
                    <a:pt x="487" y="17703"/>
                    <a:pt x="487" y="17764"/>
                    <a:pt x="456" y="17794"/>
                  </a:cubicBezTo>
                  <a:cubicBezTo>
                    <a:pt x="365" y="17825"/>
                    <a:pt x="365" y="17916"/>
                    <a:pt x="395" y="17916"/>
                  </a:cubicBezTo>
                  <a:cubicBezTo>
                    <a:pt x="456" y="17916"/>
                    <a:pt x="456" y="17946"/>
                    <a:pt x="456" y="17977"/>
                  </a:cubicBezTo>
                  <a:cubicBezTo>
                    <a:pt x="456" y="18007"/>
                    <a:pt x="426" y="18038"/>
                    <a:pt x="487" y="18068"/>
                  </a:cubicBezTo>
                  <a:cubicBezTo>
                    <a:pt x="487" y="18098"/>
                    <a:pt x="487" y="18129"/>
                    <a:pt x="487" y="18129"/>
                  </a:cubicBezTo>
                  <a:cubicBezTo>
                    <a:pt x="487" y="18138"/>
                    <a:pt x="481" y="18141"/>
                    <a:pt x="474" y="18141"/>
                  </a:cubicBezTo>
                  <a:cubicBezTo>
                    <a:pt x="456" y="18141"/>
                    <a:pt x="426" y="18120"/>
                    <a:pt x="426" y="18098"/>
                  </a:cubicBezTo>
                  <a:lnTo>
                    <a:pt x="395" y="18129"/>
                  </a:lnTo>
                  <a:cubicBezTo>
                    <a:pt x="395" y="18190"/>
                    <a:pt x="395" y="18220"/>
                    <a:pt x="426" y="18250"/>
                  </a:cubicBezTo>
                  <a:cubicBezTo>
                    <a:pt x="517" y="18281"/>
                    <a:pt x="517" y="18281"/>
                    <a:pt x="426" y="18281"/>
                  </a:cubicBezTo>
                  <a:cubicBezTo>
                    <a:pt x="395" y="18281"/>
                    <a:pt x="365" y="18311"/>
                    <a:pt x="395" y="18341"/>
                  </a:cubicBezTo>
                  <a:cubicBezTo>
                    <a:pt x="456" y="18372"/>
                    <a:pt x="426" y="18402"/>
                    <a:pt x="395" y="18402"/>
                  </a:cubicBezTo>
                  <a:cubicBezTo>
                    <a:pt x="375" y="18392"/>
                    <a:pt x="362" y="18385"/>
                    <a:pt x="355" y="18385"/>
                  </a:cubicBezTo>
                  <a:cubicBezTo>
                    <a:pt x="341" y="18385"/>
                    <a:pt x="355" y="18412"/>
                    <a:pt x="395" y="18493"/>
                  </a:cubicBezTo>
                  <a:cubicBezTo>
                    <a:pt x="395" y="18554"/>
                    <a:pt x="426" y="18706"/>
                    <a:pt x="426" y="18797"/>
                  </a:cubicBezTo>
                  <a:cubicBezTo>
                    <a:pt x="426" y="18919"/>
                    <a:pt x="395" y="18980"/>
                    <a:pt x="365" y="19010"/>
                  </a:cubicBezTo>
                  <a:cubicBezTo>
                    <a:pt x="359" y="19010"/>
                    <a:pt x="354" y="19010"/>
                    <a:pt x="349" y="19011"/>
                  </a:cubicBezTo>
                  <a:lnTo>
                    <a:pt x="349" y="19011"/>
                  </a:lnTo>
                  <a:cubicBezTo>
                    <a:pt x="395" y="19016"/>
                    <a:pt x="395" y="19049"/>
                    <a:pt x="395" y="19132"/>
                  </a:cubicBezTo>
                  <a:cubicBezTo>
                    <a:pt x="365" y="19223"/>
                    <a:pt x="395" y="19284"/>
                    <a:pt x="426" y="19314"/>
                  </a:cubicBezTo>
                  <a:cubicBezTo>
                    <a:pt x="426" y="19284"/>
                    <a:pt x="426" y="19253"/>
                    <a:pt x="426" y="19253"/>
                  </a:cubicBezTo>
                  <a:cubicBezTo>
                    <a:pt x="517" y="19253"/>
                    <a:pt x="517" y="19284"/>
                    <a:pt x="487" y="19345"/>
                  </a:cubicBezTo>
                  <a:cubicBezTo>
                    <a:pt x="487" y="19375"/>
                    <a:pt x="426" y="19375"/>
                    <a:pt x="395" y="19375"/>
                  </a:cubicBezTo>
                  <a:cubicBezTo>
                    <a:pt x="365" y="19375"/>
                    <a:pt x="335" y="19405"/>
                    <a:pt x="335" y="19436"/>
                  </a:cubicBezTo>
                  <a:cubicBezTo>
                    <a:pt x="335" y="19457"/>
                    <a:pt x="335" y="19479"/>
                    <a:pt x="345" y="19479"/>
                  </a:cubicBezTo>
                  <a:cubicBezTo>
                    <a:pt x="350" y="19479"/>
                    <a:pt x="356" y="19475"/>
                    <a:pt x="365" y="19466"/>
                  </a:cubicBezTo>
                  <a:cubicBezTo>
                    <a:pt x="395" y="19466"/>
                    <a:pt x="395" y="19466"/>
                    <a:pt x="395" y="19527"/>
                  </a:cubicBezTo>
                  <a:cubicBezTo>
                    <a:pt x="395" y="19557"/>
                    <a:pt x="395" y="19588"/>
                    <a:pt x="426" y="19618"/>
                  </a:cubicBezTo>
                  <a:cubicBezTo>
                    <a:pt x="456" y="19618"/>
                    <a:pt x="456" y="19648"/>
                    <a:pt x="456" y="19679"/>
                  </a:cubicBezTo>
                  <a:cubicBezTo>
                    <a:pt x="426" y="19709"/>
                    <a:pt x="426" y="19770"/>
                    <a:pt x="426" y="19770"/>
                  </a:cubicBezTo>
                  <a:lnTo>
                    <a:pt x="395" y="19770"/>
                  </a:lnTo>
                  <a:cubicBezTo>
                    <a:pt x="335" y="19770"/>
                    <a:pt x="304" y="19800"/>
                    <a:pt x="304" y="19800"/>
                  </a:cubicBezTo>
                  <a:cubicBezTo>
                    <a:pt x="304" y="19831"/>
                    <a:pt x="335" y="19831"/>
                    <a:pt x="335" y="19831"/>
                  </a:cubicBezTo>
                  <a:cubicBezTo>
                    <a:pt x="395" y="19831"/>
                    <a:pt x="365" y="20591"/>
                    <a:pt x="365" y="20682"/>
                  </a:cubicBezTo>
                  <a:cubicBezTo>
                    <a:pt x="339" y="20734"/>
                    <a:pt x="313" y="20810"/>
                    <a:pt x="345" y="20810"/>
                  </a:cubicBezTo>
                  <a:cubicBezTo>
                    <a:pt x="350" y="20810"/>
                    <a:pt x="357" y="20808"/>
                    <a:pt x="365" y="20804"/>
                  </a:cubicBezTo>
                  <a:cubicBezTo>
                    <a:pt x="395" y="20804"/>
                    <a:pt x="395" y="20956"/>
                    <a:pt x="395" y="21138"/>
                  </a:cubicBezTo>
                  <a:cubicBezTo>
                    <a:pt x="365" y="21381"/>
                    <a:pt x="365" y="21533"/>
                    <a:pt x="395" y="21533"/>
                  </a:cubicBezTo>
                  <a:cubicBezTo>
                    <a:pt x="395" y="21533"/>
                    <a:pt x="395" y="21563"/>
                    <a:pt x="395" y="21624"/>
                  </a:cubicBezTo>
                  <a:cubicBezTo>
                    <a:pt x="395" y="21685"/>
                    <a:pt x="426" y="21746"/>
                    <a:pt x="426" y="21776"/>
                  </a:cubicBezTo>
                  <a:cubicBezTo>
                    <a:pt x="447" y="21798"/>
                    <a:pt x="454" y="21819"/>
                    <a:pt x="445" y="21819"/>
                  </a:cubicBezTo>
                  <a:cubicBezTo>
                    <a:pt x="441" y="21819"/>
                    <a:pt x="435" y="21815"/>
                    <a:pt x="426" y="21807"/>
                  </a:cubicBezTo>
                  <a:cubicBezTo>
                    <a:pt x="395" y="21807"/>
                    <a:pt x="365" y="21807"/>
                    <a:pt x="365" y="21837"/>
                  </a:cubicBezTo>
                  <a:cubicBezTo>
                    <a:pt x="365" y="21898"/>
                    <a:pt x="395" y="21898"/>
                    <a:pt x="426" y="21898"/>
                  </a:cubicBezTo>
                  <a:cubicBezTo>
                    <a:pt x="487" y="21898"/>
                    <a:pt x="456" y="21928"/>
                    <a:pt x="456" y="21928"/>
                  </a:cubicBezTo>
                  <a:cubicBezTo>
                    <a:pt x="456" y="21959"/>
                    <a:pt x="456" y="21959"/>
                    <a:pt x="426" y="21959"/>
                  </a:cubicBezTo>
                  <a:lnTo>
                    <a:pt x="365" y="21959"/>
                  </a:lnTo>
                  <a:lnTo>
                    <a:pt x="365" y="21989"/>
                  </a:lnTo>
                  <a:cubicBezTo>
                    <a:pt x="395" y="21989"/>
                    <a:pt x="395" y="22019"/>
                    <a:pt x="395" y="22019"/>
                  </a:cubicBezTo>
                  <a:cubicBezTo>
                    <a:pt x="395" y="22050"/>
                    <a:pt x="395" y="22050"/>
                    <a:pt x="335" y="22050"/>
                  </a:cubicBezTo>
                  <a:cubicBezTo>
                    <a:pt x="244" y="22050"/>
                    <a:pt x="244" y="22080"/>
                    <a:pt x="304" y="22111"/>
                  </a:cubicBezTo>
                  <a:lnTo>
                    <a:pt x="365" y="22202"/>
                  </a:lnTo>
                  <a:cubicBezTo>
                    <a:pt x="274" y="22232"/>
                    <a:pt x="335" y="22293"/>
                    <a:pt x="395" y="22323"/>
                  </a:cubicBezTo>
                  <a:cubicBezTo>
                    <a:pt x="304" y="22354"/>
                    <a:pt x="304" y="22384"/>
                    <a:pt x="395" y="22414"/>
                  </a:cubicBezTo>
                  <a:cubicBezTo>
                    <a:pt x="426" y="22414"/>
                    <a:pt x="426" y="22445"/>
                    <a:pt x="365" y="22475"/>
                  </a:cubicBezTo>
                  <a:cubicBezTo>
                    <a:pt x="335" y="22506"/>
                    <a:pt x="335" y="22536"/>
                    <a:pt x="335" y="22597"/>
                  </a:cubicBezTo>
                  <a:cubicBezTo>
                    <a:pt x="365" y="22627"/>
                    <a:pt x="365" y="22840"/>
                    <a:pt x="365" y="23083"/>
                  </a:cubicBezTo>
                  <a:cubicBezTo>
                    <a:pt x="365" y="23387"/>
                    <a:pt x="335" y="23570"/>
                    <a:pt x="395" y="23570"/>
                  </a:cubicBezTo>
                  <a:cubicBezTo>
                    <a:pt x="395" y="23600"/>
                    <a:pt x="395" y="23600"/>
                    <a:pt x="335" y="23630"/>
                  </a:cubicBezTo>
                  <a:cubicBezTo>
                    <a:pt x="304" y="23630"/>
                    <a:pt x="304" y="23661"/>
                    <a:pt x="365" y="23691"/>
                  </a:cubicBezTo>
                  <a:cubicBezTo>
                    <a:pt x="426" y="23721"/>
                    <a:pt x="456" y="23721"/>
                    <a:pt x="365" y="23721"/>
                  </a:cubicBezTo>
                  <a:cubicBezTo>
                    <a:pt x="335" y="23721"/>
                    <a:pt x="335" y="23782"/>
                    <a:pt x="335" y="23904"/>
                  </a:cubicBezTo>
                  <a:cubicBezTo>
                    <a:pt x="335" y="23995"/>
                    <a:pt x="335" y="24117"/>
                    <a:pt x="365" y="24117"/>
                  </a:cubicBezTo>
                  <a:cubicBezTo>
                    <a:pt x="382" y="24167"/>
                    <a:pt x="389" y="24189"/>
                    <a:pt x="388" y="24189"/>
                  </a:cubicBezTo>
                  <a:cubicBezTo>
                    <a:pt x="386" y="24189"/>
                    <a:pt x="379" y="24174"/>
                    <a:pt x="365" y="24147"/>
                  </a:cubicBezTo>
                  <a:cubicBezTo>
                    <a:pt x="360" y="24144"/>
                    <a:pt x="354" y="24143"/>
                    <a:pt x="349" y="24143"/>
                  </a:cubicBezTo>
                  <a:cubicBezTo>
                    <a:pt x="295" y="24143"/>
                    <a:pt x="252" y="24279"/>
                    <a:pt x="335" y="24390"/>
                  </a:cubicBezTo>
                  <a:cubicBezTo>
                    <a:pt x="335" y="24421"/>
                    <a:pt x="335" y="24451"/>
                    <a:pt x="274" y="24451"/>
                  </a:cubicBezTo>
                  <a:cubicBezTo>
                    <a:pt x="274" y="24481"/>
                    <a:pt x="274" y="24512"/>
                    <a:pt x="304" y="24603"/>
                  </a:cubicBezTo>
                  <a:cubicBezTo>
                    <a:pt x="304" y="24633"/>
                    <a:pt x="304" y="24755"/>
                    <a:pt x="304" y="24816"/>
                  </a:cubicBezTo>
                  <a:cubicBezTo>
                    <a:pt x="304" y="24877"/>
                    <a:pt x="335" y="24937"/>
                    <a:pt x="335" y="24937"/>
                  </a:cubicBezTo>
                  <a:cubicBezTo>
                    <a:pt x="335" y="24948"/>
                    <a:pt x="335" y="24960"/>
                    <a:pt x="335" y="24968"/>
                  </a:cubicBezTo>
                  <a:cubicBezTo>
                    <a:pt x="304" y="24968"/>
                    <a:pt x="304" y="25120"/>
                    <a:pt x="304" y="25363"/>
                  </a:cubicBezTo>
                  <a:cubicBezTo>
                    <a:pt x="274" y="25576"/>
                    <a:pt x="274" y="25758"/>
                    <a:pt x="244" y="25788"/>
                  </a:cubicBezTo>
                  <a:cubicBezTo>
                    <a:pt x="244" y="25788"/>
                    <a:pt x="244" y="25819"/>
                    <a:pt x="274" y="25849"/>
                  </a:cubicBezTo>
                  <a:cubicBezTo>
                    <a:pt x="365" y="25880"/>
                    <a:pt x="365" y="25910"/>
                    <a:pt x="304" y="25940"/>
                  </a:cubicBezTo>
                  <a:cubicBezTo>
                    <a:pt x="244" y="25971"/>
                    <a:pt x="244" y="26092"/>
                    <a:pt x="304" y="26123"/>
                  </a:cubicBezTo>
                  <a:lnTo>
                    <a:pt x="274" y="26123"/>
                  </a:lnTo>
                  <a:cubicBezTo>
                    <a:pt x="183" y="26153"/>
                    <a:pt x="213" y="26275"/>
                    <a:pt x="304" y="26305"/>
                  </a:cubicBezTo>
                  <a:cubicBezTo>
                    <a:pt x="274" y="26336"/>
                    <a:pt x="213" y="26366"/>
                    <a:pt x="274" y="26396"/>
                  </a:cubicBezTo>
                  <a:cubicBezTo>
                    <a:pt x="274" y="26427"/>
                    <a:pt x="274" y="26427"/>
                    <a:pt x="183" y="26427"/>
                  </a:cubicBezTo>
                  <a:cubicBezTo>
                    <a:pt x="152" y="26427"/>
                    <a:pt x="122" y="26427"/>
                    <a:pt x="122" y="26457"/>
                  </a:cubicBezTo>
                  <a:cubicBezTo>
                    <a:pt x="122" y="26487"/>
                    <a:pt x="152" y="26487"/>
                    <a:pt x="183" y="26487"/>
                  </a:cubicBezTo>
                  <a:cubicBezTo>
                    <a:pt x="183" y="26487"/>
                    <a:pt x="183" y="26518"/>
                    <a:pt x="183" y="26548"/>
                  </a:cubicBezTo>
                  <a:cubicBezTo>
                    <a:pt x="183" y="26548"/>
                    <a:pt x="183" y="26579"/>
                    <a:pt x="213" y="26579"/>
                  </a:cubicBezTo>
                  <a:cubicBezTo>
                    <a:pt x="244" y="26579"/>
                    <a:pt x="244" y="26609"/>
                    <a:pt x="244" y="26639"/>
                  </a:cubicBezTo>
                  <a:cubicBezTo>
                    <a:pt x="223" y="26639"/>
                    <a:pt x="230" y="26653"/>
                    <a:pt x="255" y="26653"/>
                  </a:cubicBezTo>
                  <a:cubicBezTo>
                    <a:pt x="267" y="26653"/>
                    <a:pt x="284" y="26650"/>
                    <a:pt x="304" y="26639"/>
                  </a:cubicBezTo>
                  <a:cubicBezTo>
                    <a:pt x="335" y="26639"/>
                    <a:pt x="365" y="26639"/>
                    <a:pt x="365" y="26670"/>
                  </a:cubicBezTo>
                  <a:lnTo>
                    <a:pt x="426" y="26670"/>
                  </a:lnTo>
                  <a:cubicBezTo>
                    <a:pt x="464" y="26682"/>
                    <a:pt x="491" y="26690"/>
                    <a:pt x="512" y="26690"/>
                  </a:cubicBezTo>
                  <a:cubicBezTo>
                    <a:pt x="542" y="26690"/>
                    <a:pt x="560" y="26675"/>
                    <a:pt x="578" y="26639"/>
                  </a:cubicBezTo>
                  <a:cubicBezTo>
                    <a:pt x="633" y="26501"/>
                    <a:pt x="663" y="26414"/>
                    <a:pt x="600" y="26399"/>
                  </a:cubicBezTo>
                  <a:lnTo>
                    <a:pt x="600" y="26399"/>
                  </a:lnTo>
                  <a:cubicBezTo>
                    <a:pt x="605" y="26407"/>
                    <a:pt x="608" y="26417"/>
                    <a:pt x="608" y="26427"/>
                  </a:cubicBezTo>
                  <a:cubicBezTo>
                    <a:pt x="636" y="26454"/>
                    <a:pt x="638" y="26469"/>
                    <a:pt x="628" y="26469"/>
                  </a:cubicBezTo>
                  <a:cubicBezTo>
                    <a:pt x="614" y="26469"/>
                    <a:pt x="581" y="26447"/>
                    <a:pt x="547" y="26396"/>
                  </a:cubicBezTo>
                  <a:cubicBezTo>
                    <a:pt x="456" y="26366"/>
                    <a:pt x="456" y="26366"/>
                    <a:pt x="547" y="26366"/>
                  </a:cubicBezTo>
                  <a:cubicBezTo>
                    <a:pt x="550" y="26366"/>
                    <a:pt x="553" y="26366"/>
                    <a:pt x="556" y="26367"/>
                  </a:cubicBezTo>
                  <a:lnTo>
                    <a:pt x="556" y="26367"/>
                  </a:lnTo>
                  <a:cubicBezTo>
                    <a:pt x="551" y="26357"/>
                    <a:pt x="547" y="26346"/>
                    <a:pt x="547" y="26336"/>
                  </a:cubicBezTo>
                  <a:cubicBezTo>
                    <a:pt x="547" y="26305"/>
                    <a:pt x="608" y="26275"/>
                    <a:pt x="608" y="26275"/>
                  </a:cubicBezTo>
                  <a:cubicBezTo>
                    <a:pt x="639" y="26275"/>
                    <a:pt x="639" y="26153"/>
                    <a:pt x="639" y="26001"/>
                  </a:cubicBezTo>
                  <a:cubicBezTo>
                    <a:pt x="639" y="25819"/>
                    <a:pt x="639" y="25728"/>
                    <a:pt x="699" y="25697"/>
                  </a:cubicBezTo>
                  <a:cubicBezTo>
                    <a:pt x="730" y="25667"/>
                    <a:pt x="730" y="25636"/>
                    <a:pt x="730" y="25636"/>
                  </a:cubicBezTo>
                  <a:cubicBezTo>
                    <a:pt x="699" y="25636"/>
                    <a:pt x="699" y="25424"/>
                    <a:pt x="699" y="25211"/>
                  </a:cubicBezTo>
                  <a:cubicBezTo>
                    <a:pt x="699" y="24998"/>
                    <a:pt x="730" y="24785"/>
                    <a:pt x="669" y="24785"/>
                  </a:cubicBezTo>
                  <a:cubicBezTo>
                    <a:pt x="669" y="24755"/>
                    <a:pt x="669" y="24725"/>
                    <a:pt x="669" y="24725"/>
                  </a:cubicBezTo>
                  <a:cubicBezTo>
                    <a:pt x="730" y="24725"/>
                    <a:pt x="730" y="24664"/>
                    <a:pt x="730" y="24573"/>
                  </a:cubicBezTo>
                  <a:cubicBezTo>
                    <a:pt x="699" y="24512"/>
                    <a:pt x="699" y="24451"/>
                    <a:pt x="699" y="24451"/>
                  </a:cubicBezTo>
                  <a:cubicBezTo>
                    <a:pt x="730" y="24451"/>
                    <a:pt x="730" y="24421"/>
                    <a:pt x="730" y="24360"/>
                  </a:cubicBezTo>
                  <a:cubicBezTo>
                    <a:pt x="730" y="24299"/>
                    <a:pt x="730" y="24269"/>
                    <a:pt x="699" y="24269"/>
                  </a:cubicBezTo>
                  <a:cubicBezTo>
                    <a:pt x="699" y="24238"/>
                    <a:pt x="699" y="24025"/>
                    <a:pt x="730" y="23934"/>
                  </a:cubicBezTo>
                  <a:cubicBezTo>
                    <a:pt x="791" y="23904"/>
                    <a:pt x="730" y="23873"/>
                    <a:pt x="699" y="23843"/>
                  </a:cubicBezTo>
                  <a:cubicBezTo>
                    <a:pt x="669" y="23843"/>
                    <a:pt x="639" y="23813"/>
                    <a:pt x="639" y="23782"/>
                  </a:cubicBezTo>
                  <a:lnTo>
                    <a:pt x="699" y="23782"/>
                  </a:lnTo>
                  <a:cubicBezTo>
                    <a:pt x="712" y="23795"/>
                    <a:pt x="719" y="23802"/>
                    <a:pt x="724" y="23802"/>
                  </a:cubicBezTo>
                  <a:cubicBezTo>
                    <a:pt x="730" y="23802"/>
                    <a:pt x="730" y="23788"/>
                    <a:pt x="730" y="23752"/>
                  </a:cubicBezTo>
                  <a:cubicBezTo>
                    <a:pt x="730" y="23721"/>
                    <a:pt x="760" y="23691"/>
                    <a:pt x="760" y="23691"/>
                  </a:cubicBezTo>
                  <a:cubicBezTo>
                    <a:pt x="699" y="23691"/>
                    <a:pt x="730" y="23509"/>
                    <a:pt x="730" y="23296"/>
                  </a:cubicBezTo>
                  <a:cubicBezTo>
                    <a:pt x="730" y="23022"/>
                    <a:pt x="730" y="22931"/>
                    <a:pt x="699" y="22931"/>
                  </a:cubicBezTo>
                  <a:cubicBezTo>
                    <a:pt x="669" y="22931"/>
                    <a:pt x="669" y="22901"/>
                    <a:pt x="699" y="22810"/>
                  </a:cubicBezTo>
                  <a:cubicBezTo>
                    <a:pt x="821" y="22627"/>
                    <a:pt x="821" y="22627"/>
                    <a:pt x="791" y="22597"/>
                  </a:cubicBezTo>
                  <a:lnTo>
                    <a:pt x="791" y="22597"/>
                  </a:lnTo>
                  <a:cubicBezTo>
                    <a:pt x="791" y="22627"/>
                    <a:pt x="730" y="22627"/>
                    <a:pt x="699" y="22627"/>
                  </a:cubicBezTo>
                  <a:cubicBezTo>
                    <a:pt x="639" y="22627"/>
                    <a:pt x="639" y="22597"/>
                    <a:pt x="699" y="22566"/>
                  </a:cubicBezTo>
                  <a:cubicBezTo>
                    <a:pt x="791" y="22566"/>
                    <a:pt x="760" y="22080"/>
                    <a:pt x="699" y="22050"/>
                  </a:cubicBezTo>
                  <a:lnTo>
                    <a:pt x="730" y="22050"/>
                  </a:lnTo>
                  <a:cubicBezTo>
                    <a:pt x="760" y="22050"/>
                    <a:pt x="760" y="22019"/>
                    <a:pt x="760" y="21898"/>
                  </a:cubicBezTo>
                  <a:cubicBezTo>
                    <a:pt x="760" y="21837"/>
                    <a:pt x="760" y="21807"/>
                    <a:pt x="760" y="21807"/>
                  </a:cubicBezTo>
                  <a:cubicBezTo>
                    <a:pt x="699" y="21807"/>
                    <a:pt x="730" y="21624"/>
                    <a:pt x="791" y="21624"/>
                  </a:cubicBezTo>
                  <a:cubicBezTo>
                    <a:pt x="821" y="21594"/>
                    <a:pt x="821" y="21594"/>
                    <a:pt x="821" y="21533"/>
                  </a:cubicBezTo>
                  <a:cubicBezTo>
                    <a:pt x="760" y="21411"/>
                    <a:pt x="791" y="21259"/>
                    <a:pt x="821" y="21259"/>
                  </a:cubicBezTo>
                  <a:cubicBezTo>
                    <a:pt x="821" y="21259"/>
                    <a:pt x="821" y="21229"/>
                    <a:pt x="821" y="21199"/>
                  </a:cubicBezTo>
                  <a:cubicBezTo>
                    <a:pt x="791" y="21168"/>
                    <a:pt x="791" y="21107"/>
                    <a:pt x="791" y="21077"/>
                  </a:cubicBezTo>
                  <a:cubicBezTo>
                    <a:pt x="791" y="21009"/>
                    <a:pt x="791" y="20974"/>
                    <a:pt x="778" y="20974"/>
                  </a:cubicBezTo>
                  <a:cubicBezTo>
                    <a:pt x="774" y="20974"/>
                    <a:pt x="768" y="20978"/>
                    <a:pt x="760" y="20986"/>
                  </a:cubicBezTo>
                  <a:cubicBezTo>
                    <a:pt x="730" y="20986"/>
                    <a:pt x="699" y="20986"/>
                    <a:pt x="699" y="20956"/>
                  </a:cubicBezTo>
                  <a:lnTo>
                    <a:pt x="730" y="20956"/>
                  </a:lnTo>
                  <a:cubicBezTo>
                    <a:pt x="760" y="20956"/>
                    <a:pt x="760" y="20864"/>
                    <a:pt x="760" y="20743"/>
                  </a:cubicBezTo>
                  <a:cubicBezTo>
                    <a:pt x="760" y="20591"/>
                    <a:pt x="760" y="20500"/>
                    <a:pt x="821" y="20469"/>
                  </a:cubicBezTo>
                  <a:lnTo>
                    <a:pt x="791" y="20439"/>
                  </a:lnTo>
                  <a:cubicBezTo>
                    <a:pt x="730" y="20408"/>
                    <a:pt x="730" y="20378"/>
                    <a:pt x="791" y="20378"/>
                  </a:cubicBezTo>
                  <a:cubicBezTo>
                    <a:pt x="821" y="20348"/>
                    <a:pt x="821" y="20226"/>
                    <a:pt x="791" y="20165"/>
                  </a:cubicBezTo>
                  <a:cubicBezTo>
                    <a:pt x="791" y="20135"/>
                    <a:pt x="791" y="20104"/>
                    <a:pt x="791" y="20104"/>
                  </a:cubicBezTo>
                  <a:cubicBezTo>
                    <a:pt x="851" y="20074"/>
                    <a:pt x="882" y="19983"/>
                    <a:pt x="791" y="19952"/>
                  </a:cubicBezTo>
                  <a:cubicBezTo>
                    <a:pt x="821" y="19952"/>
                    <a:pt x="821" y="19922"/>
                    <a:pt x="821" y="19892"/>
                  </a:cubicBezTo>
                  <a:cubicBezTo>
                    <a:pt x="791" y="19831"/>
                    <a:pt x="791" y="19679"/>
                    <a:pt x="851" y="19679"/>
                  </a:cubicBezTo>
                  <a:lnTo>
                    <a:pt x="851" y="19648"/>
                  </a:lnTo>
                  <a:cubicBezTo>
                    <a:pt x="821" y="19618"/>
                    <a:pt x="821" y="19588"/>
                    <a:pt x="821" y="19557"/>
                  </a:cubicBezTo>
                  <a:cubicBezTo>
                    <a:pt x="821" y="19527"/>
                    <a:pt x="821" y="19497"/>
                    <a:pt x="760" y="19466"/>
                  </a:cubicBezTo>
                  <a:cubicBezTo>
                    <a:pt x="730" y="19436"/>
                    <a:pt x="730" y="19405"/>
                    <a:pt x="730" y="19405"/>
                  </a:cubicBezTo>
                  <a:cubicBezTo>
                    <a:pt x="730" y="19396"/>
                    <a:pt x="735" y="19393"/>
                    <a:pt x="743" y="19393"/>
                  </a:cubicBezTo>
                  <a:cubicBezTo>
                    <a:pt x="763" y="19393"/>
                    <a:pt x="800" y="19414"/>
                    <a:pt x="821" y="19436"/>
                  </a:cubicBezTo>
                  <a:cubicBezTo>
                    <a:pt x="828" y="19449"/>
                    <a:pt x="833" y="19455"/>
                    <a:pt x="837" y="19455"/>
                  </a:cubicBezTo>
                  <a:cubicBezTo>
                    <a:pt x="848" y="19455"/>
                    <a:pt x="838" y="19385"/>
                    <a:pt x="791" y="19314"/>
                  </a:cubicBezTo>
                  <a:cubicBezTo>
                    <a:pt x="740" y="19264"/>
                    <a:pt x="718" y="19241"/>
                    <a:pt x="723" y="19241"/>
                  </a:cubicBezTo>
                  <a:cubicBezTo>
                    <a:pt x="727" y="19241"/>
                    <a:pt x="750" y="19256"/>
                    <a:pt x="791" y="19284"/>
                  </a:cubicBezTo>
                  <a:cubicBezTo>
                    <a:pt x="808" y="19301"/>
                    <a:pt x="826" y="19319"/>
                    <a:pt x="832" y="19319"/>
                  </a:cubicBezTo>
                  <a:cubicBezTo>
                    <a:pt x="836" y="19319"/>
                    <a:pt x="834" y="19309"/>
                    <a:pt x="821" y="19284"/>
                  </a:cubicBezTo>
                  <a:cubicBezTo>
                    <a:pt x="821" y="19284"/>
                    <a:pt x="821" y="19223"/>
                    <a:pt x="791" y="19223"/>
                  </a:cubicBezTo>
                  <a:cubicBezTo>
                    <a:pt x="791" y="19193"/>
                    <a:pt x="791" y="19162"/>
                    <a:pt x="791" y="19132"/>
                  </a:cubicBezTo>
                  <a:cubicBezTo>
                    <a:pt x="821" y="19071"/>
                    <a:pt x="821" y="19041"/>
                    <a:pt x="821" y="19010"/>
                  </a:cubicBezTo>
                  <a:cubicBezTo>
                    <a:pt x="791" y="18980"/>
                    <a:pt x="791" y="18980"/>
                    <a:pt x="821" y="18949"/>
                  </a:cubicBezTo>
                  <a:cubicBezTo>
                    <a:pt x="882" y="18949"/>
                    <a:pt x="882" y="18919"/>
                    <a:pt x="791" y="18889"/>
                  </a:cubicBezTo>
                  <a:cubicBezTo>
                    <a:pt x="760" y="18858"/>
                    <a:pt x="760" y="18828"/>
                    <a:pt x="791" y="18797"/>
                  </a:cubicBezTo>
                  <a:cubicBezTo>
                    <a:pt x="882" y="18797"/>
                    <a:pt x="882" y="18767"/>
                    <a:pt x="851" y="18767"/>
                  </a:cubicBezTo>
                  <a:cubicBezTo>
                    <a:pt x="791" y="18737"/>
                    <a:pt x="791" y="18706"/>
                    <a:pt x="791" y="18706"/>
                  </a:cubicBezTo>
                  <a:cubicBezTo>
                    <a:pt x="808" y="18706"/>
                    <a:pt x="820" y="18684"/>
                    <a:pt x="829" y="18645"/>
                  </a:cubicBezTo>
                  <a:lnTo>
                    <a:pt x="829" y="18645"/>
                  </a:lnTo>
                  <a:cubicBezTo>
                    <a:pt x="783" y="18645"/>
                    <a:pt x="760" y="18642"/>
                    <a:pt x="760" y="18615"/>
                  </a:cubicBezTo>
                  <a:lnTo>
                    <a:pt x="821" y="18585"/>
                  </a:lnTo>
                  <a:lnTo>
                    <a:pt x="837" y="18601"/>
                  </a:lnTo>
                  <a:lnTo>
                    <a:pt x="837" y="18601"/>
                  </a:lnTo>
                  <a:cubicBezTo>
                    <a:pt x="851" y="18496"/>
                    <a:pt x="851" y="18328"/>
                    <a:pt x="851" y="18159"/>
                  </a:cubicBezTo>
                  <a:cubicBezTo>
                    <a:pt x="851" y="18129"/>
                    <a:pt x="821" y="18098"/>
                    <a:pt x="791" y="18098"/>
                  </a:cubicBezTo>
                  <a:cubicBezTo>
                    <a:pt x="745" y="18083"/>
                    <a:pt x="737" y="18083"/>
                    <a:pt x="745" y="18083"/>
                  </a:cubicBezTo>
                  <a:cubicBezTo>
                    <a:pt x="753" y="18083"/>
                    <a:pt x="775" y="18083"/>
                    <a:pt x="791" y="18068"/>
                  </a:cubicBezTo>
                  <a:cubicBezTo>
                    <a:pt x="882" y="18038"/>
                    <a:pt x="912" y="17977"/>
                    <a:pt x="791" y="17977"/>
                  </a:cubicBezTo>
                  <a:cubicBezTo>
                    <a:pt x="765" y="17989"/>
                    <a:pt x="751" y="17997"/>
                    <a:pt x="746" y="17997"/>
                  </a:cubicBezTo>
                  <a:cubicBezTo>
                    <a:pt x="740" y="17997"/>
                    <a:pt x="755" y="17982"/>
                    <a:pt x="791" y="17946"/>
                  </a:cubicBezTo>
                  <a:cubicBezTo>
                    <a:pt x="821" y="17916"/>
                    <a:pt x="821" y="17916"/>
                    <a:pt x="791" y="17886"/>
                  </a:cubicBezTo>
                  <a:cubicBezTo>
                    <a:pt x="760" y="17886"/>
                    <a:pt x="760" y="17855"/>
                    <a:pt x="791" y="17855"/>
                  </a:cubicBezTo>
                  <a:cubicBezTo>
                    <a:pt x="821" y="17825"/>
                    <a:pt x="882" y="17794"/>
                    <a:pt x="821" y="17794"/>
                  </a:cubicBezTo>
                  <a:cubicBezTo>
                    <a:pt x="821" y="17794"/>
                    <a:pt x="821" y="17764"/>
                    <a:pt x="882" y="17734"/>
                  </a:cubicBezTo>
                  <a:cubicBezTo>
                    <a:pt x="912" y="17703"/>
                    <a:pt x="882" y="17673"/>
                    <a:pt x="821" y="17642"/>
                  </a:cubicBezTo>
                  <a:cubicBezTo>
                    <a:pt x="775" y="17574"/>
                    <a:pt x="764" y="17540"/>
                    <a:pt x="800" y="17540"/>
                  </a:cubicBezTo>
                  <a:cubicBezTo>
                    <a:pt x="812" y="17540"/>
                    <a:pt x="829" y="17544"/>
                    <a:pt x="851" y="17551"/>
                  </a:cubicBezTo>
                  <a:cubicBezTo>
                    <a:pt x="857" y="17554"/>
                    <a:pt x="862" y="17555"/>
                    <a:pt x="866" y="17555"/>
                  </a:cubicBezTo>
                  <a:cubicBezTo>
                    <a:pt x="906" y="17555"/>
                    <a:pt x="876" y="17427"/>
                    <a:pt x="821" y="17399"/>
                  </a:cubicBezTo>
                  <a:cubicBezTo>
                    <a:pt x="730" y="17369"/>
                    <a:pt x="730" y="17369"/>
                    <a:pt x="760" y="17369"/>
                  </a:cubicBezTo>
                  <a:cubicBezTo>
                    <a:pt x="821" y="17369"/>
                    <a:pt x="821" y="17338"/>
                    <a:pt x="821" y="17338"/>
                  </a:cubicBezTo>
                  <a:cubicBezTo>
                    <a:pt x="821" y="17308"/>
                    <a:pt x="821" y="17278"/>
                    <a:pt x="851" y="17278"/>
                  </a:cubicBezTo>
                  <a:cubicBezTo>
                    <a:pt x="851" y="17278"/>
                    <a:pt x="851" y="17247"/>
                    <a:pt x="821" y="17186"/>
                  </a:cubicBezTo>
                  <a:cubicBezTo>
                    <a:pt x="730" y="17095"/>
                    <a:pt x="791" y="17004"/>
                    <a:pt x="851" y="16974"/>
                  </a:cubicBezTo>
                  <a:lnTo>
                    <a:pt x="821" y="16913"/>
                  </a:lnTo>
                  <a:cubicBezTo>
                    <a:pt x="760" y="16882"/>
                    <a:pt x="730" y="16852"/>
                    <a:pt x="791" y="16852"/>
                  </a:cubicBezTo>
                  <a:lnTo>
                    <a:pt x="821" y="16852"/>
                  </a:lnTo>
                  <a:cubicBezTo>
                    <a:pt x="760" y="16822"/>
                    <a:pt x="791" y="16700"/>
                    <a:pt x="882" y="16700"/>
                  </a:cubicBezTo>
                  <a:cubicBezTo>
                    <a:pt x="912" y="16700"/>
                    <a:pt x="912" y="16700"/>
                    <a:pt x="912" y="16670"/>
                  </a:cubicBezTo>
                  <a:lnTo>
                    <a:pt x="882" y="16670"/>
                  </a:lnTo>
                  <a:cubicBezTo>
                    <a:pt x="821" y="16670"/>
                    <a:pt x="791" y="16670"/>
                    <a:pt x="791" y="16639"/>
                  </a:cubicBezTo>
                  <a:cubicBezTo>
                    <a:pt x="791" y="16609"/>
                    <a:pt x="791" y="16579"/>
                    <a:pt x="821" y="16579"/>
                  </a:cubicBezTo>
                  <a:cubicBezTo>
                    <a:pt x="882" y="16548"/>
                    <a:pt x="912" y="16518"/>
                    <a:pt x="882" y="16518"/>
                  </a:cubicBezTo>
                  <a:cubicBezTo>
                    <a:pt x="882" y="16518"/>
                    <a:pt x="882" y="16487"/>
                    <a:pt x="912" y="16457"/>
                  </a:cubicBezTo>
                  <a:cubicBezTo>
                    <a:pt x="912" y="16427"/>
                    <a:pt x="912" y="16396"/>
                    <a:pt x="912" y="16335"/>
                  </a:cubicBezTo>
                  <a:cubicBezTo>
                    <a:pt x="882" y="16305"/>
                    <a:pt x="882" y="16244"/>
                    <a:pt x="912" y="16244"/>
                  </a:cubicBezTo>
                  <a:cubicBezTo>
                    <a:pt x="912" y="16244"/>
                    <a:pt x="912" y="16183"/>
                    <a:pt x="882" y="16153"/>
                  </a:cubicBezTo>
                  <a:cubicBezTo>
                    <a:pt x="882" y="16085"/>
                    <a:pt x="882" y="16050"/>
                    <a:pt x="895" y="16050"/>
                  </a:cubicBezTo>
                  <a:cubicBezTo>
                    <a:pt x="899" y="16050"/>
                    <a:pt x="905" y="16054"/>
                    <a:pt x="912" y="16062"/>
                  </a:cubicBezTo>
                  <a:cubicBezTo>
                    <a:pt x="973" y="16062"/>
                    <a:pt x="973" y="16062"/>
                    <a:pt x="912" y="16031"/>
                  </a:cubicBezTo>
                  <a:cubicBezTo>
                    <a:pt x="882" y="16031"/>
                    <a:pt x="882" y="15971"/>
                    <a:pt x="882" y="15940"/>
                  </a:cubicBezTo>
                  <a:cubicBezTo>
                    <a:pt x="882" y="15910"/>
                    <a:pt x="882" y="15879"/>
                    <a:pt x="882" y="15879"/>
                  </a:cubicBezTo>
                  <a:cubicBezTo>
                    <a:pt x="851" y="15879"/>
                    <a:pt x="851" y="15879"/>
                    <a:pt x="851" y="15849"/>
                  </a:cubicBezTo>
                  <a:cubicBezTo>
                    <a:pt x="851" y="15819"/>
                    <a:pt x="912" y="15727"/>
                    <a:pt x="912" y="15697"/>
                  </a:cubicBezTo>
                  <a:cubicBezTo>
                    <a:pt x="912" y="15639"/>
                    <a:pt x="912" y="15618"/>
                    <a:pt x="897" y="15618"/>
                  </a:cubicBezTo>
                  <a:cubicBezTo>
                    <a:pt x="888" y="15618"/>
                    <a:pt x="874" y="15625"/>
                    <a:pt x="851" y="15636"/>
                  </a:cubicBezTo>
                  <a:cubicBezTo>
                    <a:pt x="851" y="15649"/>
                    <a:pt x="846" y="15656"/>
                    <a:pt x="842" y="15656"/>
                  </a:cubicBezTo>
                  <a:cubicBezTo>
                    <a:pt x="837" y="15656"/>
                    <a:pt x="834" y="15641"/>
                    <a:pt x="851" y="15606"/>
                  </a:cubicBezTo>
                  <a:cubicBezTo>
                    <a:pt x="851" y="15575"/>
                    <a:pt x="912" y="15484"/>
                    <a:pt x="912" y="15393"/>
                  </a:cubicBezTo>
                  <a:cubicBezTo>
                    <a:pt x="912" y="15272"/>
                    <a:pt x="912" y="15272"/>
                    <a:pt x="882" y="15272"/>
                  </a:cubicBezTo>
                  <a:cubicBezTo>
                    <a:pt x="855" y="15280"/>
                    <a:pt x="836" y="15284"/>
                    <a:pt x="825" y="15284"/>
                  </a:cubicBezTo>
                  <a:cubicBezTo>
                    <a:pt x="798" y="15284"/>
                    <a:pt x="817" y="15263"/>
                    <a:pt x="882" y="15241"/>
                  </a:cubicBezTo>
                  <a:cubicBezTo>
                    <a:pt x="943" y="15180"/>
                    <a:pt x="943" y="15150"/>
                    <a:pt x="912" y="15150"/>
                  </a:cubicBezTo>
                  <a:cubicBezTo>
                    <a:pt x="882" y="15120"/>
                    <a:pt x="882" y="15120"/>
                    <a:pt x="882" y="15089"/>
                  </a:cubicBezTo>
                  <a:cubicBezTo>
                    <a:pt x="912" y="15089"/>
                    <a:pt x="912" y="15059"/>
                    <a:pt x="882" y="14998"/>
                  </a:cubicBezTo>
                  <a:cubicBezTo>
                    <a:pt x="882" y="14968"/>
                    <a:pt x="882" y="14968"/>
                    <a:pt x="912" y="14968"/>
                  </a:cubicBezTo>
                  <a:cubicBezTo>
                    <a:pt x="912" y="14968"/>
                    <a:pt x="912" y="14937"/>
                    <a:pt x="912" y="14876"/>
                  </a:cubicBezTo>
                  <a:cubicBezTo>
                    <a:pt x="851" y="14816"/>
                    <a:pt x="882" y="14633"/>
                    <a:pt x="943" y="14603"/>
                  </a:cubicBezTo>
                  <a:cubicBezTo>
                    <a:pt x="943" y="14603"/>
                    <a:pt x="943" y="14572"/>
                    <a:pt x="882" y="14542"/>
                  </a:cubicBezTo>
                  <a:cubicBezTo>
                    <a:pt x="821" y="14512"/>
                    <a:pt x="821" y="14481"/>
                    <a:pt x="912" y="14481"/>
                  </a:cubicBezTo>
                  <a:cubicBezTo>
                    <a:pt x="973" y="14481"/>
                    <a:pt x="973" y="14481"/>
                    <a:pt x="912" y="14451"/>
                  </a:cubicBezTo>
                  <a:cubicBezTo>
                    <a:pt x="857" y="14423"/>
                    <a:pt x="877" y="14295"/>
                    <a:pt x="927" y="14295"/>
                  </a:cubicBezTo>
                  <a:cubicBezTo>
                    <a:pt x="932" y="14295"/>
                    <a:pt x="937" y="14296"/>
                    <a:pt x="943" y="14299"/>
                  </a:cubicBezTo>
                  <a:lnTo>
                    <a:pt x="1003" y="14299"/>
                  </a:lnTo>
                  <a:cubicBezTo>
                    <a:pt x="973" y="14268"/>
                    <a:pt x="973" y="14238"/>
                    <a:pt x="973" y="14238"/>
                  </a:cubicBezTo>
                  <a:cubicBezTo>
                    <a:pt x="943" y="14238"/>
                    <a:pt x="943" y="14208"/>
                    <a:pt x="943" y="14116"/>
                  </a:cubicBezTo>
                  <a:cubicBezTo>
                    <a:pt x="943" y="14056"/>
                    <a:pt x="912" y="13904"/>
                    <a:pt x="912" y="13843"/>
                  </a:cubicBezTo>
                  <a:cubicBezTo>
                    <a:pt x="912" y="13782"/>
                    <a:pt x="912" y="13691"/>
                    <a:pt x="943" y="13661"/>
                  </a:cubicBezTo>
                  <a:cubicBezTo>
                    <a:pt x="943" y="13630"/>
                    <a:pt x="973" y="13600"/>
                    <a:pt x="912" y="13539"/>
                  </a:cubicBezTo>
                  <a:cubicBezTo>
                    <a:pt x="882" y="13509"/>
                    <a:pt x="882" y="13448"/>
                    <a:pt x="912" y="13448"/>
                  </a:cubicBezTo>
                  <a:lnTo>
                    <a:pt x="912" y="13417"/>
                  </a:lnTo>
                  <a:cubicBezTo>
                    <a:pt x="882" y="13357"/>
                    <a:pt x="882" y="13326"/>
                    <a:pt x="882" y="13326"/>
                  </a:cubicBezTo>
                  <a:cubicBezTo>
                    <a:pt x="943" y="13326"/>
                    <a:pt x="973" y="13296"/>
                    <a:pt x="943" y="13265"/>
                  </a:cubicBezTo>
                  <a:cubicBezTo>
                    <a:pt x="882" y="13265"/>
                    <a:pt x="882" y="13235"/>
                    <a:pt x="882" y="13174"/>
                  </a:cubicBezTo>
                  <a:cubicBezTo>
                    <a:pt x="943" y="13113"/>
                    <a:pt x="973" y="12080"/>
                    <a:pt x="943" y="12080"/>
                  </a:cubicBezTo>
                  <a:cubicBezTo>
                    <a:pt x="943" y="12080"/>
                    <a:pt x="943" y="12050"/>
                    <a:pt x="943" y="11989"/>
                  </a:cubicBezTo>
                  <a:cubicBezTo>
                    <a:pt x="943" y="11958"/>
                    <a:pt x="943" y="11867"/>
                    <a:pt x="943" y="11867"/>
                  </a:cubicBezTo>
                  <a:cubicBezTo>
                    <a:pt x="980" y="11867"/>
                    <a:pt x="983" y="11811"/>
                    <a:pt x="973" y="11746"/>
                  </a:cubicBezTo>
                  <a:lnTo>
                    <a:pt x="973" y="11746"/>
                  </a:lnTo>
                  <a:cubicBezTo>
                    <a:pt x="973" y="11746"/>
                    <a:pt x="973" y="11746"/>
                    <a:pt x="973" y="11746"/>
                  </a:cubicBezTo>
                  <a:lnTo>
                    <a:pt x="973" y="11715"/>
                  </a:lnTo>
                  <a:cubicBezTo>
                    <a:pt x="973" y="11715"/>
                    <a:pt x="970" y="11713"/>
                    <a:pt x="966" y="11709"/>
                  </a:cubicBezTo>
                  <a:lnTo>
                    <a:pt x="966" y="11709"/>
                  </a:lnTo>
                  <a:cubicBezTo>
                    <a:pt x="968" y="11721"/>
                    <a:pt x="971" y="11734"/>
                    <a:pt x="973" y="11746"/>
                  </a:cubicBezTo>
                  <a:lnTo>
                    <a:pt x="973" y="11746"/>
                  </a:lnTo>
                  <a:cubicBezTo>
                    <a:pt x="942" y="11746"/>
                    <a:pt x="912" y="11746"/>
                    <a:pt x="912" y="11715"/>
                  </a:cubicBezTo>
                  <a:lnTo>
                    <a:pt x="912" y="11685"/>
                  </a:lnTo>
                  <a:cubicBezTo>
                    <a:pt x="934" y="11685"/>
                    <a:pt x="955" y="11700"/>
                    <a:pt x="966" y="11709"/>
                  </a:cubicBezTo>
                  <a:lnTo>
                    <a:pt x="966" y="11709"/>
                  </a:lnTo>
                  <a:cubicBezTo>
                    <a:pt x="959" y="11679"/>
                    <a:pt x="951" y="11649"/>
                    <a:pt x="943" y="11624"/>
                  </a:cubicBezTo>
                  <a:cubicBezTo>
                    <a:pt x="912" y="11594"/>
                    <a:pt x="912" y="11563"/>
                    <a:pt x="912" y="11533"/>
                  </a:cubicBezTo>
                  <a:cubicBezTo>
                    <a:pt x="973" y="11533"/>
                    <a:pt x="973" y="11442"/>
                    <a:pt x="943" y="11381"/>
                  </a:cubicBezTo>
                  <a:cubicBezTo>
                    <a:pt x="882" y="11351"/>
                    <a:pt x="882" y="11320"/>
                    <a:pt x="943" y="11320"/>
                  </a:cubicBezTo>
                  <a:cubicBezTo>
                    <a:pt x="1034" y="11320"/>
                    <a:pt x="1034" y="11259"/>
                    <a:pt x="912" y="11199"/>
                  </a:cubicBezTo>
                  <a:cubicBezTo>
                    <a:pt x="882" y="11138"/>
                    <a:pt x="882" y="11138"/>
                    <a:pt x="912" y="11107"/>
                  </a:cubicBezTo>
                  <a:cubicBezTo>
                    <a:pt x="1003" y="11077"/>
                    <a:pt x="1003" y="11047"/>
                    <a:pt x="973" y="11047"/>
                  </a:cubicBezTo>
                  <a:cubicBezTo>
                    <a:pt x="882" y="11016"/>
                    <a:pt x="882" y="10986"/>
                    <a:pt x="973" y="10955"/>
                  </a:cubicBezTo>
                  <a:cubicBezTo>
                    <a:pt x="1034" y="10895"/>
                    <a:pt x="1034" y="10895"/>
                    <a:pt x="973" y="10864"/>
                  </a:cubicBezTo>
                  <a:cubicBezTo>
                    <a:pt x="912" y="10834"/>
                    <a:pt x="912" y="10712"/>
                    <a:pt x="973" y="10682"/>
                  </a:cubicBezTo>
                  <a:cubicBezTo>
                    <a:pt x="973" y="10651"/>
                    <a:pt x="1003" y="10621"/>
                    <a:pt x="973" y="10621"/>
                  </a:cubicBezTo>
                  <a:lnTo>
                    <a:pt x="1034" y="10591"/>
                  </a:lnTo>
                  <a:cubicBezTo>
                    <a:pt x="1034" y="10560"/>
                    <a:pt x="1034" y="10530"/>
                    <a:pt x="1034" y="10530"/>
                  </a:cubicBezTo>
                  <a:lnTo>
                    <a:pt x="973" y="10530"/>
                  </a:lnTo>
                  <a:cubicBezTo>
                    <a:pt x="973" y="10499"/>
                    <a:pt x="1034" y="10317"/>
                    <a:pt x="1034" y="10074"/>
                  </a:cubicBezTo>
                  <a:cubicBezTo>
                    <a:pt x="1034" y="9788"/>
                    <a:pt x="1034" y="9702"/>
                    <a:pt x="1015" y="9702"/>
                  </a:cubicBezTo>
                  <a:cubicBezTo>
                    <a:pt x="1012" y="9702"/>
                    <a:pt x="1008" y="9705"/>
                    <a:pt x="1003" y="9709"/>
                  </a:cubicBezTo>
                  <a:cubicBezTo>
                    <a:pt x="992" y="9715"/>
                    <a:pt x="982" y="9717"/>
                    <a:pt x="975" y="9717"/>
                  </a:cubicBezTo>
                  <a:cubicBezTo>
                    <a:pt x="945" y="9717"/>
                    <a:pt x="954" y="9673"/>
                    <a:pt x="1003" y="9648"/>
                  </a:cubicBezTo>
                  <a:cubicBezTo>
                    <a:pt x="1003" y="9618"/>
                    <a:pt x="1064" y="9557"/>
                    <a:pt x="1064" y="9496"/>
                  </a:cubicBezTo>
                  <a:cubicBezTo>
                    <a:pt x="1064" y="9436"/>
                    <a:pt x="1064" y="9375"/>
                    <a:pt x="1095" y="9375"/>
                  </a:cubicBezTo>
                  <a:lnTo>
                    <a:pt x="1095" y="9344"/>
                  </a:lnTo>
                  <a:cubicBezTo>
                    <a:pt x="1034" y="9253"/>
                    <a:pt x="1034" y="9071"/>
                    <a:pt x="1064" y="8980"/>
                  </a:cubicBezTo>
                  <a:cubicBezTo>
                    <a:pt x="1064" y="8919"/>
                    <a:pt x="1064" y="8888"/>
                    <a:pt x="1034" y="8828"/>
                  </a:cubicBezTo>
                  <a:cubicBezTo>
                    <a:pt x="1003" y="8767"/>
                    <a:pt x="1003" y="8767"/>
                    <a:pt x="1034" y="8736"/>
                  </a:cubicBezTo>
                  <a:cubicBezTo>
                    <a:pt x="1095" y="8736"/>
                    <a:pt x="1125" y="8554"/>
                    <a:pt x="1064" y="8554"/>
                  </a:cubicBezTo>
                  <a:lnTo>
                    <a:pt x="1095" y="8524"/>
                  </a:lnTo>
                  <a:cubicBezTo>
                    <a:pt x="1125" y="8493"/>
                    <a:pt x="1095" y="8433"/>
                    <a:pt x="1064" y="8433"/>
                  </a:cubicBezTo>
                  <a:cubicBezTo>
                    <a:pt x="973" y="8433"/>
                    <a:pt x="973" y="8402"/>
                    <a:pt x="1095" y="8372"/>
                  </a:cubicBezTo>
                  <a:cubicBezTo>
                    <a:pt x="1107" y="8378"/>
                    <a:pt x="1116" y="8380"/>
                    <a:pt x="1124" y="8380"/>
                  </a:cubicBezTo>
                  <a:cubicBezTo>
                    <a:pt x="1154" y="8380"/>
                    <a:pt x="1149" y="8341"/>
                    <a:pt x="1125" y="8341"/>
                  </a:cubicBezTo>
                  <a:cubicBezTo>
                    <a:pt x="1095" y="8311"/>
                    <a:pt x="1064" y="8281"/>
                    <a:pt x="1095" y="8250"/>
                  </a:cubicBezTo>
                  <a:cubicBezTo>
                    <a:pt x="1095" y="8220"/>
                    <a:pt x="1095" y="8189"/>
                    <a:pt x="1034" y="8189"/>
                  </a:cubicBezTo>
                  <a:cubicBezTo>
                    <a:pt x="973" y="8189"/>
                    <a:pt x="1003" y="8159"/>
                    <a:pt x="1003" y="8129"/>
                  </a:cubicBezTo>
                  <a:cubicBezTo>
                    <a:pt x="1034" y="8129"/>
                    <a:pt x="1034" y="8129"/>
                    <a:pt x="1064" y="8159"/>
                  </a:cubicBezTo>
                  <a:cubicBezTo>
                    <a:pt x="1064" y="8147"/>
                    <a:pt x="1064" y="8125"/>
                    <a:pt x="1064" y="8098"/>
                  </a:cubicBezTo>
                  <a:cubicBezTo>
                    <a:pt x="1064" y="8068"/>
                    <a:pt x="1095" y="8007"/>
                    <a:pt x="1155" y="8007"/>
                  </a:cubicBezTo>
                  <a:cubicBezTo>
                    <a:pt x="1177" y="7985"/>
                    <a:pt x="1183" y="7964"/>
                    <a:pt x="1153" y="7964"/>
                  </a:cubicBezTo>
                  <a:cubicBezTo>
                    <a:pt x="1140" y="7964"/>
                    <a:pt x="1121" y="7968"/>
                    <a:pt x="1095" y="7977"/>
                  </a:cubicBezTo>
                  <a:cubicBezTo>
                    <a:pt x="1034" y="7977"/>
                    <a:pt x="1034" y="7977"/>
                    <a:pt x="1034" y="7916"/>
                  </a:cubicBezTo>
                  <a:cubicBezTo>
                    <a:pt x="1034" y="7885"/>
                    <a:pt x="1034" y="7855"/>
                    <a:pt x="1064" y="7855"/>
                  </a:cubicBezTo>
                  <a:cubicBezTo>
                    <a:pt x="1125" y="7855"/>
                    <a:pt x="1125" y="7855"/>
                    <a:pt x="1125" y="7794"/>
                  </a:cubicBezTo>
                  <a:cubicBezTo>
                    <a:pt x="1125" y="7703"/>
                    <a:pt x="1003" y="7612"/>
                    <a:pt x="943" y="7551"/>
                  </a:cubicBezTo>
                  <a:cubicBezTo>
                    <a:pt x="851" y="7551"/>
                    <a:pt x="851" y="7551"/>
                    <a:pt x="943" y="7521"/>
                  </a:cubicBezTo>
                  <a:cubicBezTo>
                    <a:pt x="973" y="7521"/>
                    <a:pt x="973" y="7490"/>
                    <a:pt x="973" y="7460"/>
                  </a:cubicBezTo>
                  <a:cubicBezTo>
                    <a:pt x="953" y="7460"/>
                    <a:pt x="959" y="7446"/>
                    <a:pt x="966" y="7446"/>
                  </a:cubicBezTo>
                  <a:cubicBezTo>
                    <a:pt x="970" y="7446"/>
                    <a:pt x="973" y="7450"/>
                    <a:pt x="973" y="7460"/>
                  </a:cubicBezTo>
                  <a:cubicBezTo>
                    <a:pt x="1003" y="7460"/>
                    <a:pt x="1003" y="7521"/>
                    <a:pt x="1003" y="7551"/>
                  </a:cubicBezTo>
                  <a:lnTo>
                    <a:pt x="1034" y="7551"/>
                  </a:lnTo>
                  <a:cubicBezTo>
                    <a:pt x="1125" y="7521"/>
                    <a:pt x="1125" y="7490"/>
                    <a:pt x="1064" y="7429"/>
                  </a:cubicBezTo>
                  <a:cubicBezTo>
                    <a:pt x="1003" y="7399"/>
                    <a:pt x="1003" y="7399"/>
                    <a:pt x="1064" y="7369"/>
                  </a:cubicBezTo>
                  <a:cubicBezTo>
                    <a:pt x="1095" y="7338"/>
                    <a:pt x="1125" y="7308"/>
                    <a:pt x="1095" y="7308"/>
                  </a:cubicBezTo>
                  <a:cubicBezTo>
                    <a:pt x="1095" y="7308"/>
                    <a:pt x="1095" y="7247"/>
                    <a:pt x="1125" y="7217"/>
                  </a:cubicBezTo>
                  <a:cubicBezTo>
                    <a:pt x="1125" y="7156"/>
                    <a:pt x="1125" y="7126"/>
                    <a:pt x="1095" y="7126"/>
                  </a:cubicBezTo>
                  <a:cubicBezTo>
                    <a:pt x="1064" y="7126"/>
                    <a:pt x="1064" y="7095"/>
                    <a:pt x="1064" y="7065"/>
                  </a:cubicBezTo>
                  <a:cubicBezTo>
                    <a:pt x="1064" y="7034"/>
                    <a:pt x="1064" y="7004"/>
                    <a:pt x="1034" y="7004"/>
                  </a:cubicBezTo>
                  <a:cubicBezTo>
                    <a:pt x="1003" y="7004"/>
                    <a:pt x="943" y="6974"/>
                    <a:pt x="973" y="6913"/>
                  </a:cubicBezTo>
                  <a:cubicBezTo>
                    <a:pt x="912" y="6852"/>
                    <a:pt x="912" y="6852"/>
                    <a:pt x="1003" y="6822"/>
                  </a:cubicBezTo>
                  <a:cubicBezTo>
                    <a:pt x="1034" y="6822"/>
                    <a:pt x="1034" y="6791"/>
                    <a:pt x="1034" y="6761"/>
                  </a:cubicBezTo>
                  <a:cubicBezTo>
                    <a:pt x="1034" y="6761"/>
                    <a:pt x="1034" y="6730"/>
                    <a:pt x="1064" y="6700"/>
                  </a:cubicBezTo>
                  <a:cubicBezTo>
                    <a:pt x="1125" y="6670"/>
                    <a:pt x="1064" y="6670"/>
                    <a:pt x="1034" y="6670"/>
                  </a:cubicBezTo>
                  <a:lnTo>
                    <a:pt x="973" y="6670"/>
                  </a:lnTo>
                  <a:cubicBezTo>
                    <a:pt x="973" y="6639"/>
                    <a:pt x="1034" y="6609"/>
                    <a:pt x="1064" y="6609"/>
                  </a:cubicBezTo>
                  <a:cubicBezTo>
                    <a:pt x="1155" y="6578"/>
                    <a:pt x="1155" y="6578"/>
                    <a:pt x="1064" y="6578"/>
                  </a:cubicBezTo>
                  <a:cubicBezTo>
                    <a:pt x="1034" y="6578"/>
                    <a:pt x="1003" y="6518"/>
                    <a:pt x="1034" y="6457"/>
                  </a:cubicBezTo>
                  <a:cubicBezTo>
                    <a:pt x="1034" y="6396"/>
                    <a:pt x="1034" y="6335"/>
                    <a:pt x="1095" y="6335"/>
                  </a:cubicBezTo>
                  <a:cubicBezTo>
                    <a:pt x="1125" y="6305"/>
                    <a:pt x="1095" y="6274"/>
                    <a:pt x="1095" y="6274"/>
                  </a:cubicBezTo>
                  <a:cubicBezTo>
                    <a:pt x="1064" y="6244"/>
                    <a:pt x="1064" y="6214"/>
                    <a:pt x="1095" y="6122"/>
                  </a:cubicBezTo>
                  <a:cubicBezTo>
                    <a:pt x="1155" y="5970"/>
                    <a:pt x="1155" y="5970"/>
                    <a:pt x="1095" y="5970"/>
                  </a:cubicBezTo>
                  <a:cubicBezTo>
                    <a:pt x="1064" y="5970"/>
                    <a:pt x="1034" y="5970"/>
                    <a:pt x="1095" y="5940"/>
                  </a:cubicBezTo>
                  <a:cubicBezTo>
                    <a:pt x="1125" y="5910"/>
                    <a:pt x="1095" y="5879"/>
                    <a:pt x="1064" y="5819"/>
                  </a:cubicBezTo>
                  <a:cubicBezTo>
                    <a:pt x="1034" y="5788"/>
                    <a:pt x="943" y="5788"/>
                    <a:pt x="912" y="5788"/>
                  </a:cubicBezTo>
                  <a:cubicBezTo>
                    <a:pt x="851" y="5788"/>
                    <a:pt x="851" y="5788"/>
                    <a:pt x="882" y="5727"/>
                  </a:cubicBezTo>
                  <a:cubicBezTo>
                    <a:pt x="882" y="5697"/>
                    <a:pt x="912" y="5667"/>
                    <a:pt x="973" y="5667"/>
                  </a:cubicBezTo>
                  <a:cubicBezTo>
                    <a:pt x="1003" y="5667"/>
                    <a:pt x="1003" y="5697"/>
                    <a:pt x="1003" y="5697"/>
                  </a:cubicBezTo>
                  <a:lnTo>
                    <a:pt x="1003" y="5727"/>
                  </a:lnTo>
                  <a:cubicBezTo>
                    <a:pt x="1034" y="5727"/>
                    <a:pt x="1064" y="5727"/>
                    <a:pt x="1064" y="5667"/>
                  </a:cubicBezTo>
                  <a:cubicBezTo>
                    <a:pt x="1095" y="5636"/>
                    <a:pt x="1095" y="5606"/>
                    <a:pt x="1064" y="5606"/>
                  </a:cubicBezTo>
                  <a:cubicBezTo>
                    <a:pt x="1125" y="5575"/>
                    <a:pt x="1125" y="5515"/>
                    <a:pt x="1125" y="5454"/>
                  </a:cubicBezTo>
                  <a:cubicBezTo>
                    <a:pt x="1125" y="5363"/>
                    <a:pt x="1125" y="5271"/>
                    <a:pt x="1155" y="5241"/>
                  </a:cubicBezTo>
                  <a:cubicBezTo>
                    <a:pt x="1155" y="5180"/>
                    <a:pt x="1155" y="5150"/>
                    <a:pt x="1125" y="5150"/>
                  </a:cubicBezTo>
                  <a:cubicBezTo>
                    <a:pt x="1064" y="5150"/>
                    <a:pt x="1064" y="5119"/>
                    <a:pt x="1095" y="5119"/>
                  </a:cubicBezTo>
                  <a:cubicBezTo>
                    <a:pt x="1155" y="5089"/>
                    <a:pt x="1216" y="4694"/>
                    <a:pt x="1125" y="4663"/>
                  </a:cubicBezTo>
                  <a:cubicBezTo>
                    <a:pt x="1125" y="4663"/>
                    <a:pt x="1125" y="4633"/>
                    <a:pt x="1155" y="4603"/>
                  </a:cubicBezTo>
                  <a:cubicBezTo>
                    <a:pt x="1186" y="4542"/>
                    <a:pt x="1186" y="4329"/>
                    <a:pt x="1155" y="4299"/>
                  </a:cubicBezTo>
                  <a:cubicBezTo>
                    <a:pt x="1155" y="4299"/>
                    <a:pt x="1155" y="4268"/>
                    <a:pt x="1155" y="4208"/>
                  </a:cubicBezTo>
                  <a:cubicBezTo>
                    <a:pt x="1186" y="4147"/>
                    <a:pt x="1186" y="4116"/>
                    <a:pt x="1155" y="4086"/>
                  </a:cubicBezTo>
                  <a:cubicBezTo>
                    <a:pt x="1125" y="4056"/>
                    <a:pt x="1095" y="4056"/>
                    <a:pt x="1125" y="4056"/>
                  </a:cubicBezTo>
                  <a:cubicBezTo>
                    <a:pt x="1155" y="4056"/>
                    <a:pt x="1155" y="3995"/>
                    <a:pt x="1155" y="3873"/>
                  </a:cubicBezTo>
                  <a:cubicBezTo>
                    <a:pt x="1155" y="3792"/>
                    <a:pt x="1155" y="3765"/>
                    <a:pt x="1146" y="3765"/>
                  </a:cubicBezTo>
                  <a:cubicBezTo>
                    <a:pt x="1142" y="3765"/>
                    <a:pt x="1135" y="3772"/>
                    <a:pt x="1125" y="3782"/>
                  </a:cubicBezTo>
                  <a:cubicBezTo>
                    <a:pt x="1095" y="3660"/>
                    <a:pt x="1125" y="3660"/>
                    <a:pt x="1186" y="3660"/>
                  </a:cubicBezTo>
                  <a:cubicBezTo>
                    <a:pt x="1197" y="3666"/>
                    <a:pt x="1207" y="3669"/>
                    <a:pt x="1214" y="3669"/>
                  </a:cubicBezTo>
                  <a:cubicBezTo>
                    <a:pt x="1242" y="3669"/>
                    <a:pt x="1223" y="3624"/>
                    <a:pt x="1125" y="3600"/>
                  </a:cubicBezTo>
                  <a:cubicBezTo>
                    <a:pt x="1064" y="3539"/>
                    <a:pt x="1064" y="3478"/>
                    <a:pt x="1095" y="3478"/>
                  </a:cubicBezTo>
                  <a:cubicBezTo>
                    <a:pt x="1155" y="3478"/>
                    <a:pt x="1125" y="3539"/>
                    <a:pt x="1125" y="3569"/>
                  </a:cubicBezTo>
                  <a:lnTo>
                    <a:pt x="1216" y="3569"/>
                  </a:lnTo>
                  <a:cubicBezTo>
                    <a:pt x="1216" y="3539"/>
                    <a:pt x="1216" y="3539"/>
                    <a:pt x="1186" y="3508"/>
                  </a:cubicBezTo>
                  <a:cubicBezTo>
                    <a:pt x="1186" y="3508"/>
                    <a:pt x="1186" y="3478"/>
                    <a:pt x="1155" y="3417"/>
                  </a:cubicBezTo>
                  <a:cubicBezTo>
                    <a:pt x="1125" y="3402"/>
                    <a:pt x="1102" y="3394"/>
                    <a:pt x="1083" y="3394"/>
                  </a:cubicBezTo>
                  <a:cubicBezTo>
                    <a:pt x="1064" y="3394"/>
                    <a:pt x="1049" y="3402"/>
                    <a:pt x="1034" y="3417"/>
                  </a:cubicBezTo>
                  <a:cubicBezTo>
                    <a:pt x="1025" y="3426"/>
                    <a:pt x="1019" y="3430"/>
                    <a:pt x="1014" y="3430"/>
                  </a:cubicBezTo>
                  <a:cubicBezTo>
                    <a:pt x="1003" y="3430"/>
                    <a:pt x="1003" y="3408"/>
                    <a:pt x="1003" y="3387"/>
                  </a:cubicBezTo>
                  <a:cubicBezTo>
                    <a:pt x="1021" y="3351"/>
                    <a:pt x="1039" y="3336"/>
                    <a:pt x="1057" y="3336"/>
                  </a:cubicBezTo>
                  <a:cubicBezTo>
                    <a:pt x="1069" y="3336"/>
                    <a:pt x="1082" y="3344"/>
                    <a:pt x="1095" y="3356"/>
                  </a:cubicBezTo>
                  <a:cubicBezTo>
                    <a:pt x="1095" y="3387"/>
                    <a:pt x="1155" y="3387"/>
                    <a:pt x="1186" y="3387"/>
                  </a:cubicBezTo>
                  <a:cubicBezTo>
                    <a:pt x="1216" y="3387"/>
                    <a:pt x="1155" y="3235"/>
                    <a:pt x="1064" y="3204"/>
                  </a:cubicBezTo>
                  <a:lnTo>
                    <a:pt x="1125" y="3204"/>
                  </a:lnTo>
                  <a:cubicBezTo>
                    <a:pt x="1155" y="3204"/>
                    <a:pt x="1155" y="3144"/>
                    <a:pt x="1155" y="3083"/>
                  </a:cubicBezTo>
                  <a:cubicBezTo>
                    <a:pt x="1155" y="3022"/>
                    <a:pt x="1155" y="2992"/>
                    <a:pt x="1125" y="2992"/>
                  </a:cubicBezTo>
                  <a:cubicBezTo>
                    <a:pt x="1095" y="2992"/>
                    <a:pt x="1064" y="2992"/>
                    <a:pt x="1064" y="2961"/>
                  </a:cubicBezTo>
                  <a:cubicBezTo>
                    <a:pt x="1064" y="2992"/>
                    <a:pt x="1003" y="2992"/>
                    <a:pt x="973" y="2992"/>
                  </a:cubicBezTo>
                  <a:cubicBezTo>
                    <a:pt x="973" y="2992"/>
                    <a:pt x="1003" y="2931"/>
                    <a:pt x="1064" y="2901"/>
                  </a:cubicBezTo>
                  <a:cubicBezTo>
                    <a:pt x="1125" y="2840"/>
                    <a:pt x="1155" y="2779"/>
                    <a:pt x="1186" y="2657"/>
                  </a:cubicBezTo>
                  <a:cubicBezTo>
                    <a:pt x="1186" y="2597"/>
                    <a:pt x="1186" y="2505"/>
                    <a:pt x="1216" y="2475"/>
                  </a:cubicBezTo>
                  <a:cubicBezTo>
                    <a:pt x="1216" y="2384"/>
                    <a:pt x="1216" y="2353"/>
                    <a:pt x="1186" y="2353"/>
                  </a:cubicBezTo>
                  <a:lnTo>
                    <a:pt x="1186" y="2293"/>
                  </a:lnTo>
                  <a:cubicBezTo>
                    <a:pt x="1216" y="2262"/>
                    <a:pt x="1216" y="2201"/>
                    <a:pt x="1186" y="2201"/>
                  </a:cubicBezTo>
                  <a:cubicBezTo>
                    <a:pt x="1155" y="2171"/>
                    <a:pt x="1186" y="2141"/>
                    <a:pt x="1186" y="2110"/>
                  </a:cubicBezTo>
                  <a:cubicBezTo>
                    <a:pt x="1239" y="2075"/>
                    <a:pt x="1261" y="2060"/>
                    <a:pt x="1246" y="2060"/>
                  </a:cubicBezTo>
                  <a:cubicBezTo>
                    <a:pt x="1235" y="2060"/>
                    <a:pt x="1206" y="2067"/>
                    <a:pt x="1155" y="2080"/>
                  </a:cubicBezTo>
                  <a:cubicBezTo>
                    <a:pt x="1125" y="2080"/>
                    <a:pt x="1095" y="2141"/>
                    <a:pt x="1095" y="2171"/>
                  </a:cubicBezTo>
                  <a:lnTo>
                    <a:pt x="1064" y="2262"/>
                  </a:lnTo>
                  <a:lnTo>
                    <a:pt x="1034" y="2171"/>
                  </a:lnTo>
                  <a:cubicBezTo>
                    <a:pt x="1034" y="2141"/>
                    <a:pt x="1003" y="2080"/>
                    <a:pt x="973" y="2080"/>
                  </a:cubicBezTo>
                  <a:cubicBezTo>
                    <a:pt x="973" y="2080"/>
                    <a:pt x="943" y="2080"/>
                    <a:pt x="943" y="2049"/>
                  </a:cubicBezTo>
                  <a:lnTo>
                    <a:pt x="1003" y="2049"/>
                  </a:lnTo>
                  <a:cubicBezTo>
                    <a:pt x="1034" y="2080"/>
                    <a:pt x="1095" y="2080"/>
                    <a:pt x="1125" y="2080"/>
                  </a:cubicBezTo>
                  <a:cubicBezTo>
                    <a:pt x="1186" y="2049"/>
                    <a:pt x="1247" y="1958"/>
                    <a:pt x="1155" y="1958"/>
                  </a:cubicBezTo>
                  <a:cubicBezTo>
                    <a:pt x="1155" y="1928"/>
                    <a:pt x="1155" y="1928"/>
                    <a:pt x="1216" y="1897"/>
                  </a:cubicBezTo>
                  <a:cubicBezTo>
                    <a:pt x="1247" y="1897"/>
                    <a:pt x="1247" y="1867"/>
                    <a:pt x="1155" y="1837"/>
                  </a:cubicBezTo>
                  <a:cubicBezTo>
                    <a:pt x="1095" y="1806"/>
                    <a:pt x="1095" y="1776"/>
                    <a:pt x="1186" y="1745"/>
                  </a:cubicBezTo>
                  <a:cubicBezTo>
                    <a:pt x="1247" y="1685"/>
                    <a:pt x="1247" y="1533"/>
                    <a:pt x="1216" y="1533"/>
                  </a:cubicBezTo>
                  <a:cubicBezTo>
                    <a:pt x="1155" y="1533"/>
                    <a:pt x="1155" y="1442"/>
                    <a:pt x="1186" y="1411"/>
                  </a:cubicBezTo>
                  <a:cubicBezTo>
                    <a:pt x="1216" y="1381"/>
                    <a:pt x="1216" y="1350"/>
                    <a:pt x="1186" y="1320"/>
                  </a:cubicBezTo>
                  <a:cubicBezTo>
                    <a:pt x="1216" y="1320"/>
                    <a:pt x="1247" y="1290"/>
                    <a:pt x="1216" y="1259"/>
                  </a:cubicBezTo>
                  <a:cubicBezTo>
                    <a:pt x="1216" y="1259"/>
                    <a:pt x="1216" y="1246"/>
                    <a:pt x="1207" y="1246"/>
                  </a:cubicBezTo>
                  <a:cubicBezTo>
                    <a:pt x="1203" y="1246"/>
                    <a:pt x="1196" y="1249"/>
                    <a:pt x="1186" y="1259"/>
                  </a:cubicBezTo>
                  <a:cubicBezTo>
                    <a:pt x="1186" y="1259"/>
                    <a:pt x="1155" y="1229"/>
                    <a:pt x="1125" y="1198"/>
                  </a:cubicBezTo>
                  <a:cubicBezTo>
                    <a:pt x="1125" y="1229"/>
                    <a:pt x="1064" y="1229"/>
                    <a:pt x="1034" y="1229"/>
                  </a:cubicBezTo>
                  <a:cubicBezTo>
                    <a:pt x="1003" y="1229"/>
                    <a:pt x="1034" y="1107"/>
                    <a:pt x="1155" y="1046"/>
                  </a:cubicBezTo>
                  <a:lnTo>
                    <a:pt x="1216" y="986"/>
                  </a:lnTo>
                  <a:lnTo>
                    <a:pt x="1155" y="986"/>
                  </a:lnTo>
                  <a:cubicBezTo>
                    <a:pt x="1155" y="955"/>
                    <a:pt x="1155" y="925"/>
                    <a:pt x="1186" y="925"/>
                  </a:cubicBezTo>
                  <a:cubicBezTo>
                    <a:pt x="1247" y="925"/>
                    <a:pt x="1247" y="925"/>
                    <a:pt x="1247" y="894"/>
                  </a:cubicBezTo>
                  <a:cubicBezTo>
                    <a:pt x="1247" y="894"/>
                    <a:pt x="1247" y="864"/>
                    <a:pt x="1186" y="864"/>
                  </a:cubicBezTo>
                  <a:cubicBezTo>
                    <a:pt x="1125" y="864"/>
                    <a:pt x="1125" y="864"/>
                    <a:pt x="1155" y="834"/>
                  </a:cubicBezTo>
                  <a:cubicBezTo>
                    <a:pt x="1247" y="803"/>
                    <a:pt x="1247" y="773"/>
                    <a:pt x="1155" y="712"/>
                  </a:cubicBezTo>
                  <a:cubicBezTo>
                    <a:pt x="1095" y="712"/>
                    <a:pt x="1095" y="712"/>
                    <a:pt x="1155" y="682"/>
                  </a:cubicBezTo>
                  <a:cubicBezTo>
                    <a:pt x="1216" y="682"/>
                    <a:pt x="1247" y="651"/>
                    <a:pt x="1247" y="621"/>
                  </a:cubicBezTo>
                  <a:lnTo>
                    <a:pt x="1216" y="621"/>
                  </a:lnTo>
                  <a:cubicBezTo>
                    <a:pt x="1125" y="621"/>
                    <a:pt x="1125" y="590"/>
                    <a:pt x="1186" y="560"/>
                  </a:cubicBezTo>
                  <a:cubicBezTo>
                    <a:pt x="1216" y="560"/>
                    <a:pt x="1216" y="530"/>
                    <a:pt x="1186" y="469"/>
                  </a:cubicBezTo>
                  <a:cubicBezTo>
                    <a:pt x="1186" y="408"/>
                    <a:pt x="1186" y="378"/>
                    <a:pt x="1216" y="378"/>
                  </a:cubicBezTo>
                  <a:cubicBezTo>
                    <a:pt x="1277" y="378"/>
                    <a:pt x="1277" y="378"/>
                    <a:pt x="1216" y="347"/>
                  </a:cubicBezTo>
                  <a:cubicBezTo>
                    <a:pt x="1186" y="317"/>
                    <a:pt x="1186" y="317"/>
                    <a:pt x="1216" y="256"/>
                  </a:cubicBezTo>
                  <a:cubicBezTo>
                    <a:pt x="1247" y="226"/>
                    <a:pt x="1247" y="226"/>
                    <a:pt x="1216" y="195"/>
                  </a:cubicBezTo>
                  <a:cubicBezTo>
                    <a:pt x="1155" y="195"/>
                    <a:pt x="1125" y="195"/>
                    <a:pt x="1125" y="226"/>
                  </a:cubicBezTo>
                  <a:cubicBezTo>
                    <a:pt x="1125" y="256"/>
                    <a:pt x="1125" y="256"/>
                    <a:pt x="1064" y="256"/>
                  </a:cubicBezTo>
                  <a:cubicBezTo>
                    <a:pt x="1064" y="256"/>
                    <a:pt x="1064" y="226"/>
                    <a:pt x="1064" y="195"/>
                  </a:cubicBezTo>
                  <a:cubicBezTo>
                    <a:pt x="1064" y="165"/>
                    <a:pt x="1095" y="135"/>
                    <a:pt x="1034" y="74"/>
                  </a:cubicBezTo>
                  <a:cubicBezTo>
                    <a:pt x="1034" y="24"/>
                    <a:pt x="1006"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8"/>
            <p:cNvSpPr/>
            <p:nvPr/>
          </p:nvSpPr>
          <p:spPr>
            <a:xfrm>
              <a:off x="3201061" y="3132857"/>
              <a:ext cx="60627" cy="56451"/>
            </a:xfrm>
            <a:custGeom>
              <a:avLst/>
              <a:gdLst/>
              <a:ahLst/>
              <a:cxnLst/>
              <a:rect l="l" t="t" r="r" b="b"/>
              <a:pathLst>
                <a:path w="2279" h="2122" extrusionOk="0">
                  <a:moveTo>
                    <a:pt x="718" y="0"/>
                  </a:moveTo>
                  <a:cubicBezTo>
                    <a:pt x="715" y="0"/>
                    <a:pt x="717" y="14"/>
                    <a:pt x="729" y="39"/>
                  </a:cubicBezTo>
                  <a:lnTo>
                    <a:pt x="729" y="39"/>
                  </a:lnTo>
                  <a:cubicBezTo>
                    <a:pt x="726" y="12"/>
                    <a:pt x="720" y="0"/>
                    <a:pt x="718" y="0"/>
                  </a:cubicBezTo>
                  <a:close/>
                  <a:moveTo>
                    <a:pt x="729" y="39"/>
                  </a:moveTo>
                  <a:cubicBezTo>
                    <a:pt x="730" y="49"/>
                    <a:pt x="730" y="60"/>
                    <a:pt x="730" y="73"/>
                  </a:cubicBezTo>
                  <a:cubicBezTo>
                    <a:pt x="736" y="78"/>
                    <a:pt x="740" y="83"/>
                    <a:pt x="744" y="86"/>
                  </a:cubicBezTo>
                  <a:lnTo>
                    <a:pt x="744" y="86"/>
                  </a:lnTo>
                  <a:cubicBezTo>
                    <a:pt x="744" y="77"/>
                    <a:pt x="741" y="63"/>
                    <a:pt x="730" y="42"/>
                  </a:cubicBezTo>
                  <a:cubicBezTo>
                    <a:pt x="730" y="41"/>
                    <a:pt x="729" y="40"/>
                    <a:pt x="729" y="39"/>
                  </a:cubicBezTo>
                  <a:close/>
                  <a:moveTo>
                    <a:pt x="1247" y="103"/>
                  </a:moveTo>
                  <a:cubicBezTo>
                    <a:pt x="1247" y="118"/>
                    <a:pt x="1239" y="126"/>
                    <a:pt x="1236" y="126"/>
                  </a:cubicBezTo>
                  <a:cubicBezTo>
                    <a:pt x="1232" y="126"/>
                    <a:pt x="1232" y="118"/>
                    <a:pt x="1247" y="103"/>
                  </a:cubicBezTo>
                  <a:close/>
                  <a:moveTo>
                    <a:pt x="822" y="164"/>
                  </a:moveTo>
                  <a:cubicBezTo>
                    <a:pt x="852" y="164"/>
                    <a:pt x="852" y="164"/>
                    <a:pt x="852" y="194"/>
                  </a:cubicBezTo>
                  <a:cubicBezTo>
                    <a:pt x="852" y="210"/>
                    <a:pt x="852" y="217"/>
                    <a:pt x="848" y="217"/>
                  </a:cubicBezTo>
                  <a:cubicBezTo>
                    <a:pt x="844" y="217"/>
                    <a:pt x="837" y="210"/>
                    <a:pt x="822" y="194"/>
                  </a:cubicBezTo>
                  <a:lnTo>
                    <a:pt x="791" y="194"/>
                  </a:lnTo>
                  <a:cubicBezTo>
                    <a:pt x="791" y="194"/>
                    <a:pt x="791" y="194"/>
                    <a:pt x="791" y="164"/>
                  </a:cubicBezTo>
                  <a:lnTo>
                    <a:pt x="822" y="194"/>
                  </a:lnTo>
                  <a:cubicBezTo>
                    <a:pt x="822" y="164"/>
                    <a:pt x="822" y="164"/>
                    <a:pt x="822" y="164"/>
                  </a:cubicBezTo>
                  <a:close/>
                  <a:moveTo>
                    <a:pt x="730" y="194"/>
                  </a:moveTo>
                  <a:lnTo>
                    <a:pt x="761" y="225"/>
                  </a:lnTo>
                  <a:cubicBezTo>
                    <a:pt x="730" y="225"/>
                    <a:pt x="730" y="225"/>
                    <a:pt x="730" y="194"/>
                  </a:cubicBezTo>
                  <a:close/>
                  <a:moveTo>
                    <a:pt x="1551" y="225"/>
                  </a:moveTo>
                  <a:cubicBezTo>
                    <a:pt x="1551" y="240"/>
                    <a:pt x="1543" y="248"/>
                    <a:pt x="1540" y="248"/>
                  </a:cubicBezTo>
                  <a:cubicBezTo>
                    <a:pt x="1536" y="248"/>
                    <a:pt x="1536" y="240"/>
                    <a:pt x="1551" y="225"/>
                  </a:cubicBezTo>
                  <a:close/>
                  <a:moveTo>
                    <a:pt x="1438" y="255"/>
                  </a:moveTo>
                  <a:cubicBezTo>
                    <a:pt x="1429" y="273"/>
                    <a:pt x="1429" y="286"/>
                    <a:pt x="1429" y="286"/>
                  </a:cubicBezTo>
                  <a:lnTo>
                    <a:pt x="1429" y="286"/>
                  </a:lnTo>
                  <a:cubicBezTo>
                    <a:pt x="1429" y="275"/>
                    <a:pt x="1433" y="265"/>
                    <a:pt x="1438" y="255"/>
                  </a:cubicBezTo>
                  <a:close/>
                  <a:moveTo>
                    <a:pt x="700" y="225"/>
                  </a:moveTo>
                  <a:cubicBezTo>
                    <a:pt x="700" y="225"/>
                    <a:pt x="700" y="255"/>
                    <a:pt x="730" y="286"/>
                  </a:cubicBezTo>
                  <a:cubicBezTo>
                    <a:pt x="730" y="292"/>
                    <a:pt x="729" y="294"/>
                    <a:pt x="727" y="294"/>
                  </a:cubicBezTo>
                  <a:cubicBezTo>
                    <a:pt x="719" y="294"/>
                    <a:pt x="700" y="255"/>
                    <a:pt x="700" y="255"/>
                  </a:cubicBezTo>
                  <a:cubicBezTo>
                    <a:pt x="700" y="255"/>
                    <a:pt x="700" y="225"/>
                    <a:pt x="700" y="225"/>
                  </a:cubicBezTo>
                  <a:close/>
                  <a:moveTo>
                    <a:pt x="1673" y="346"/>
                  </a:moveTo>
                  <a:cubicBezTo>
                    <a:pt x="1673" y="368"/>
                    <a:pt x="1657" y="389"/>
                    <a:pt x="1649" y="389"/>
                  </a:cubicBezTo>
                  <a:cubicBezTo>
                    <a:pt x="1645" y="389"/>
                    <a:pt x="1642" y="386"/>
                    <a:pt x="1642" y="377"/>
                  </a:cubicBezTo>
                  <a:cubicBezTo>
                    <a:pt x="1612" y="377"/>
                    <a:pt x="1612" y="377"/>
                    <a:pt x="1642" y="346"/>
                  </a:cubicBezTo>
                  <a:close/>
                  <a:moveTo>
                    <a:pt x="913" y="377"/>
                  </a:moveTo>
                  <a:lnTo>
                    <a:pt x="943" y="407"/>
                  </a:lnTo>
                  <a:lnTo>
                    <a:pt x="943" y="438"/>
                  </a:lnTo>
                  <a:cubicBezTo>
                    <a:pt x="913" y="407"/>
                    <a:pt x="913" y="377"/>
                    <a:pt x="913" y="377"/>
                  </a:cubicBezTo>
                  <a:close/>
                  <a:moveTo>
                    <a:pt x="1034" y="411"/>
                  </a:moveTo>
                  <a:lnTo>
                    <a:pt x="1034" y="411"/>
                  </a:lnTo>
                  <a:cubicBezTo>
                    <a:pt x="1034" y="425"/>
                    <a:pt x="1032" y="437"/>
                    <a:pt x="1030" y="447"/>
                  </a:cubicBezTo>
                  <a:lnTo>
                    <a:pt x="1030" y="447"/>
                  </a:lnTo>
                  <a:cubicBezTo>
                    <a:pt x="1031" y="444"/>
                    <a:pt x="1033" y="441"/>
                    <a:pt x="1034" y="438"/>
                  </a:cubicBezTo>
                  <a:cubicBezTo>
                    <a:pt x="1034" y="428"/>
                    <a:pt x="1034" y="419"/>
                    <a:pt x="1034" y="411"/>
                  </a:cubicBezTo>
                  <a:close/>
                  <a:moveTo>
                    <a:pt x="1137" y="420"/>
                  </a:moveTo>
                  <a:cubicBezTo>
                    <a:pt x="1131" y="437"/>
                    <a:pt x="1126" y="455"/>
                    <a:pt x="1126" y="468"/>
                  </a:cubicBezTo>
                  <a:cubicBezTo>
                    <a:pt x="1132" y="449"/>
                    <a:pt x="1135" y="433"/>
                    <a:pt x="1137" y="420"/>
                  </a:cubicBezTo>
                  <a:close/>
                  <a:moveTo>
                    <a:pt x="1030" y="447"/>
                  </a:moveTo>
                  <a:cubicBezTo>
                    <a:pt x="1022" y="463"/>
                    <a:pt x="1020" y="471"/>
                    <a:pt x="1021" y="471"/>
                  </a:cubicBezTo>
                  <a:cubicBezTo>
                    <a:pt x="1022" y="471"/>
                    <a:pt x="1026" y="462"/>
                    <a:pt x="1030" y="447"/>
                  </a:cubicBezTo>
                  <a:close/>
                  <a:moveTo>
                    <a:pt x="1186" y="529"/>
                  </a:moveTo>
                  <a:cubicBezTo>
                    <a:pt x="1186" y="529"/>
                    <a:pt x="1186" y="529"/>
                    <a:pt x="1186" y="529"/>
                  </a:cubicBezTo>
                  <a:cubicBezTo>
                    <a:pt x="1186" y="529"/>
                    <a:pt x="1186" y="529"/>
                    <a:pt x="1186" y="529"/>
                  </a:cubicBezTo>
                  <a:close/>
                  <a:moveTo>
                    <a:pt x="1841" y="547"/>
                  </a:moveTo>
                  <a:cubicBezTo>
                    <a:pt x="1837" y="559"/>
                    <a:pt x="1847" y="559"/>
                    <a:pt x="1825" y="559"/>
                  </a:cubicBezTo>
                  <a:cubicBezTo>
                    <a:pt x="1831" y="556"/>
                    <a:pt x="1837" y="552"/>
                    <a:pt x="1841" y="547"/>
                  </a:cubicBezTo>
                  <a:close/>
                  <a:moveTo>
                    <a:pt x="457" y="559"/>
                  </a:moveTo>
                  <a:cubicBezTo>
                    <a:pt x="457" y="559"/>
                    <a:pt x="482" y="572"/>
                    <a:pt x="508" y="589"/>
                  </a:cubicBezTo>
                  <a:lnTo>
                    <a:pt x="508" y="589"/>
                  </a:lnTo>
                  <a:cubicBezTo>
                    <a:pt x="481" y="583"/>
                    <a:pt x="457" y="559"/>
                    <a:pt x="457" y="559"/>
                  </a:cubicBezTo>
                  <a:close/>
                  <a:moveTo>
                    <a:pt x="1885" y="711"/>
                  </a:moveTo>
                  <a:lnTo>
                    <a:pt x="1855" y="742"/>
                  </a:lnTo>
                  <a:lnTo>
                    <a:pt x="1825" y="742"/>
                  </a:lnTo>
                  <a:cubicBezTo>
                    <a:pt x="1855" y="711"/>
                    <a:pt x="1885" y="711"/>
                    <a:pt x="1885" y="711"/>
                  </a:cubicBezTo>
                  <a:close/>
                  <a:moveTo>
                    <a:pt x="1968" y="850"/>
                  </a:moveTo>
                  <a:cubicBezTo>
                    <a:pt x="1963" y="850"/>
                    <a:pt x="1956" y="853"/>
                    <a:pt x="1946" y="863"/>
                  </a:cubicBezTo>
                  <a:lnTo>
                    <a:pt x="1977" y="863"/>
                  </a:lnTo>
                  <a:cubicBezTo>
                    <a:pt x="1977" y="863"/>
                    <a:pt x="1977" y="850"/>
                    <a:pt x="1968" y="850"/>
                  </a:cubicBezTo>
                  <a:close/>
                  <a:moveTo>
                    <a:pt x="1429" y="1228"/>
                  </a:moveTo>
                  <a:cubicBezTo>
                    <a:pt x="1399" y="1228"/>
                    <a:pt x="1399" y="1228"/>
                    <a:pt x="1460" y="1258"/>
                  </a:cubicBezTo>
                  <a:cubicBezTo>
                    <a:pt x="1490" y="1258"/>
                    <a:pt x="1460" y="1258"/>
                    <a:pt x="1429" y="1228"/>
                  </a:cubicBezTo>
                  <a:close/>
                  <a:moveTo>
                    <a:pt x="457" y="1228"/>
                  </a:moveTo>
                  <a:cubicBezTo>
                    <a:pt x="441" y="1236"/>
                    <a:pt x="418" y="1247"/>
                    <a:pt x="396" y="1258"/>
                  </a:cubicBezTo>
                  <a:cubicBezTo>
                    <a:pt x="376" y="1268"/>
                    <a:pt x="359" y="1272"/>
                    <a:pt x="349" y="1272"/>
                  </a:cubicBezTo>
                  <a:cubicBezTo>
                    <a:pt x="328" y="1272"/>
                    <a:pt x="335" y="1258"/>
                    <a:pt x="396" y="1258"/>
                  </a:cubicBezTo>
                  <a:cubicBezTo>
                    <a:pt x="426" y="1228"/>
                    <a:pt x="457" y="1228"/>
                    <a:pt x="457" y="1228"/>
                  </a:cubicBezTo>
                  <a:close/>
                  <a:moveTo>
                    <a:pt x="62" y="1380"/>
                  </a:moveTo>
                  <a:cubicBezTo>
                    <a:pt x="31" y="1380"/>
                    <a:pt x="1" y="1410"/>
                    <a:pt x="1" y="1410"/>
                  </a:cubicBezTo>
                  <a:cubicBezTo>
                    <a:pt x="1" y="1410"/>
                    <a:pt x="31" y="1410"/>
                    <a:pt x="62" y="1380"/>
                  </a:cubicBezTo>
                  <a:close/>
                  <a:moveTo>
                    <a:pt x="1765" y="1389"/>
                  </a:moveTo>
                  <a:cubicBezTo>
                    <a:pt x="1767" y="1398"/>
                    <a:pt x="1774" y="1404"/>
                    <a:pt x="1783" y="1410"/>
                  </a:cubicBezTo>
                  <a:lnTo>
                    <a:pt x="1794" y="1410"/>
                  </a:lnTo>
                  <a:cubicBezTo>
                    <a:pt x="1794" y="1410"/>
                    <a:pt x="1782" y="1398"/>
                    <a:pt x="1765" y="1389"/>
                  </a:cubicBezTo>
                  <a:close/>
                  <a:moveTo>
                    <a:pt x="713" y="1398"/>
                  </a:moveTo>
                  <a:lnTo>
                    <a:pt x="713" y="1398"/>
                  </a:lnTo>
                  <a:cubicBezTo>
                    <a:pt x="713" y="1398"/>
                    <a:pt x="709" y="1401"/>
                    <a:pt x="700" y="1410"/>
                  </a:cubicBezTo>
                  <a:cubicBezTo>
                    <a:pt x="700" y="1410"/>
                    <a:pt x="700" y="1410"/>
                    <a:pt x="700" y="1441"/>
                  </a:cubicBezTo>
                  <a:cubicBezTo>
                    <a:pt x="700" y="1419"/>
                    <a:pt x="715" y="1398"/>
                    <a:pt x="713" y="1398"/>
                  </a:cubicBezTo>
                  <a:close/>
                  <a:moveTo>
                    <a:pt x="1460" y="1355"/>
                  </a:moveTo>
                  <a:lnTo>
                    <a:pt x="1460" y="1355"/>
                  </a:lnTo>
                  <a:cubicBezTo>
                    <a:pt x="1483" y="1383"/>
                    <a:pt x="1508" y="1415"/>
                    <a:pt x="1521" y="1441"/>
                  </a:cubicBezTo>
                  <a:cubicBezTo>
                    <a:pt x="1490" y="1410"/>
                    <a:pt x="1490" y="1410"/>
                    <a:pt x="1490" y="1410"/>
                  </a:cubicBezTo>
                  <a:cubicBezTo>
                    <a:pt x="1460" y="1380"/>
                    <a:pt x="1460" y="1380"/>
                    <a:pt x="1460" y="1380"/>
                  </a:cubicBezTo>
                  <a:lnTo>
                    <a:pt x="1460" y="1355"/>
                  </a:lnTo>
                  <a:close/>
                  <a:moveTo>
                    <a:pt x="1684" y="1387"/>
                  </a:moveTo>
                  <a:cubicBezTo>
                    <a:pt x="1688" y="1387"/>
                    <a:pt x="1703" y="1395"/>
                    <a:pt x="1733" y="1410"/>
                  </a:cubicBezTo>
                  <a:cubicBezTo>
                    <a:pt x="1764" y="1441"/>
                    <a:pt x="1764" y="1441"/>
                    <a:pt x="1764" y="1441"/>
                  </a:cubicBezTo>
                  <a:cubicBezTo>
                    <a:pt x="1764" y="1441"/>
                    <a:pt x="1733" y="1441"/>
                    <a:pt x="1703" y="1410"/>
                  </a:cubicBezTo>
                  <a:cubicBezTo>
                    <a:pt x="1688" y="1395"/>
                    <a:pt x="1680" y="1387"/>
                    <a:pt x="1684" y="1387"/>
                  </a:cubicBezTo>
                  <a:close/>
                  <a:moveTo>
                    <a:pt x="604" y="1441"/>
                  </a:moveTo>
                  <a:cubicBezTo>
                    <a:pt x="596" y="1446"/>
                    <a:pt x="592" y="1448"/>
                    <a:pt x="590" y="1448"/>
                  </a:cubicBezTo>
                  <a:cubicBezTo>
                    <a:pt x="586" y="1448"/>
                    <a:pt x="592" y="1442"/>
                    <a:pt x="604" y="1441"/>
                  </a:cubicBezTo>
                  <a:close/>
                  <a:moveTo>
                    <a:pt x="670" y="1410"/>
                  </a:moveTo>
                  <a:lnTo>
                    <a:pt x="639" y="1471"/>
                  </a:lnTo>
                  <a:cubicBezTo>
                    <a:pt x="639" y="1471"/>
                    <a:pt x="670" y="1441"/>
                    <a:pt x="670" y="1410"/>
                  </a:cubicBezTo>
                  <a:close/>
                  <a:moveTo>
                    <a:pt x="1277" y="1441"/>
                  </a:moveTo>
                  <a:cubicBezTo>
                    <a:pt x="1295" y="1458"/>
                    <a:pt x="1302" y="1476"/>
                    <a:pt x="1300" y="1476"/>
                  </a:cubicBezTo>
                  <a:cubicBezTo>
                    <a:pt x="1298" y="1476"/>
                    <a:pt x="1290" y="1466"/>
                    <a:pt x="1277" y="1441"/>
                  </a:cubicBezTo>
                  <a:close/>
                  <a:moveTo>
                    <a:pt x="814" y="1429"/>
                  </a:moveTo>
                  <a:cubicBezTo>
                    <a:pt x="812" y="1429"/>
                    <a:pt x="805" y="1444"/>
                    <a:pt x="791" y="1471"/>
                  </a:cubicBezTo>
                  <a:cubicBezTo>
                    <a:pt x="791" y="1471"/>
                    <a:pt x="791" y="1481"/>
                    <a:pt x="797" y="1484"/>
                  </a:cubicBezTo>
                  <a:lnTo>
                    <a:pt x="797" y="1484"/>
                  </a:lnTo>
                  <a:cubicBezTo>
                    <a:pt x="810" y="1446"/>
                    <a:pt x="815" y="1429"/>
                    <a:pt x="814" y="1429"/>
                  </a:cubicBezTo>
                  <a:close/>
                  <a:moveTo>
                    <a:pt x="1855" y="1471"/>
                  </a:moveTo>
                  <a:lnTo>
                    <a:pt x="1885" y="1501"/>
                  </a:lnTo>
                  <a:cubicBezTo>
                    <a:pt x="1916" y="1501"/>
                    <a:pt x="1885" y="1471"/>
                    <a:pt x="1855" y="1471"/>
                  </a:cubicBezTo>
                  <a:close/>
                  <a:moveTo>
                    <a:pt x="730" y="1471"/>
                  </a:moveTo>
                  <a:lnTo>
                    <a:pt x="730" y="1471"/>
                  </a:lnTo>
                  <a:cubicBezTo>
                    <a:pt x="717" y="1512"/>
                    <a:pt x="709" y="1529"/>
                    <a:pt x="708" y="1529"/>
                  </a:cubicBezTo>
                  <a:cubicBezTo>
                    <a:pt x="706" y="1529"/>
                    <a:pt x="714" y="1504"/>
                    <a:pt x="730" y="1471"/>
                  </a:cubicBezTo>
                  <a:close/>
                  <a:moveTo>
                    <a:pt x="603" y="1532"/>
                  </a:moveTo>
                  <a:cubicBezTo>
                    <a:pt x="600" y="1536"/>
                    <a:pt x="598" y="1540"/>
                    <a:pt x="597" y="1544"/>
                  </a:cubicBezTo>
                  <a:lnTo>
                    <a:pt x="597" y="1544"/>
                  </a:lnTo>
                  <a:cubicBezTo>
                    <a:pt x="609" y="1532"/>
                    <a:pt x="609" y="1532"/>
                    <a:pt x="609" y="1532"/>
                  </a:cubicBezTo>
                  <a:close/>
                  <a:moveTo>
                    <a:pt x="639" y="1562"/>
                  </a:moveTo>
                  <a:cubicBezTo>
                    <a:pt x="639" y="1562"/>
                    <a:pt x="639" y="1562"/>
                    <a:pt x="609" y="1593"/>
                  </a:cubicBezTo>
                  <a:cubicBezTo>
                    <a:pt x="601" y="1601"/>
                    <a:pt x="590" y="1612"/>
                    <a:pt x="578" y="1623"/>
                  </a:cubicBezTo>
                  <a:cubicBezTo>
                    <a:pt x="609" y="1562"/>
                    <a:pt x="609" y="1562"/>
                    <a:pt x="639" y="1562"/>
                  </a:cubicBezTo>
                  <a:close/>
                  <a:moveTo>
                    <a:pt x="1612" y="1593"/>
                  </a:moveTo>
                  <a:cubicBezTo>
                    <a:pt x="1612" y="1593"/>
                    <a:pt x="1642" y="1593"/>
                    <a:pt x="1642" y="1623"/>
                  </a:cubicBezTo>
                  <a:cubicBezTo>
                    <a:pt x="1612" y="1593"/>
                    <a:pt x="1612" y="1593"/>
                    <a:pt x="1612" y="1593"/>
                  </a:cubicBezTo>
                  <a:close/>
                  <a:moveTo>
                    <a:pt x="1453" y="1564"/>
                  </a:moveTo>
                  <a:cubicBezTo>
                    <a:pt x="1461" y="1579"/>
                    <a:pt x="1476" y="1609"/>
                    <a:pt x="1490" y="1653"/>
                  </a:cubicBezTo>
                  <a:cubicBezTo>
                    <a:pt x="1463" y="1626"/>
                    <a:pt x="1435" y="1573"/>
                    <a:pt x="1453" y="1564"/>
                  </a:cubicBezTo>
                  <a:close/>
                  <a:moveTo>
                    <a:pt x="1733" y="1684"/>
                  </a:moveTo>
                  <a:cubicBezTo>
                    <a:pt x="1733" y="1699"/>
                    <a:pt x="1741" y="1707"/>
                    <a:pt x="1745" y="1707"/>
                  </a:cubicBezTo>
                  <a:cubicBezTo>
                    <a:pt x="1749" y="1707"/>
                    <a:pt x="1749" y="1699"/>
                    <a:pt x="1733" y="1684"/>
                  </a:cubicBezTo>
                  <a:close/>
                  <a:moveTo>
                    <a:pt x="1156" y="1653"/>
                  </a:moveTo>
                  <a:lnTo>
                    <a:pt x="1156" y="1684"/>
                  </a:lnTo>
                  <a:lnTo>
                    <a:pt x="1156" y="1714"/>
                  </a:lnTo>
                  <a:lnTo>
                    <a:pt x="1126" y="1684"/>
                  </a:lnTo>
                  <a:cubicBezTo>
                    <a:pt x="1126" y="1653"/>
                    <a:pt x="1156" y="1653"/>
                    <a:pt x="1156" y="1653"/>
                  </a:cubicBezTo>
                  <a:close/>
                  <a:moveTo>
                    <a:pt x="1338" y="1745"/>
                  </a:moveTo>
                  <a:cubicBezTo>
                    <a:pt x="1349" y="1755"/>
                    <a:pt x="1356" y="1766"/>
                    <a:pt x="1360" y="1775"/>
                  </a:cubicBezTo>
                  <a:lnTo>
                    <a:pt x="1360" y="1775"/>
                  </a:lnTo>
                  <a:cubicBezTo>
                    <a:pt x="1351" y="1758"/>
                    <a:pt x="1339" y="1745"/>
                    <a:pt x="1338" y="1745"/>
                  </a:cubicBezTo>
                  <a:close/>
                  <a:moveTo>
                    <a:pt x="609" y="1745"/>
                  </a:moveTo>
                  <a:lnTo>
                    <a:pt x="609" y="1745"/>
                  </a:lnTo>
                  <a:cubicBezTo>
                    <a:pt x="578" y="1775"/>
                    <a:pt x="571" y="1790"/>
                    <a:pt x="575" y="1790"/>
                  </a:cubicBezTo>
                  <a:cubicBezTo>
                    <a:pt x="578" y="1790"/>
                    <a:pt x="594" y="1775"/>
                    <a:pt x="609" y="1745"/>
                  </a:cubicBezTo>
                  <a:close/>
                  <a:moveTo>
                    <a:pt x="457" y="1803"/>
                  </a:moveTo>
                  <a:cubicBezTo>
                    <a:pt x="452" y="1810"/>
                    <a:pt x="448" y="1814"/>
                    <a:pt x="449" y="1814"/>
                  </a:cubicBezTo>
                  <a:cubicBezTo>
                    <a:pt x="449" y="1814"/>
                    <a:pt x="451" y="1811"/>
                    <a:pt x="457" y="1805"/>
                  </a:cubicBezTo>
                  <a:cubicBezTo>
                    <a:pt x="457" y="1805"/>
                    <a:pt x="457" y="1804"/>
                    <a:pt x="457" y="1803"/>
                  </a:cubicBezTo>
                  <a:close/>
                  <a:moveTo>
                    <a:pt x="862" y="1807"/>
                  </a:moveTo>
                  <a:cubicBezTo>
                    <a:pt x="852" y="1811"/>
                    <a:pt x="852" y="1825"/>
                    <a:pt x="852" y="1866"/>
                  </a:cubicBezTo>
                  <a:cubicBezTo>
                    <a:pt x="852" y="1840"/>
                    <a:pt x="874" y="1814"/>
                    <a:pt x="862" y="1807"/>
                  </a:cubicBezTo>
                  <a:close/>
                  <a:moveTo>
                    <a:pt x="183" y="1897"/>
                  </a:moveTo>
                  <a:cubicBezTo>
                    <a:pt x="183" y="1897"/>
                    <a:pt x="153" y="1927"/>
                    <a:pt x="153" y="1957"/>
                  </a:cubicBezTo>
                  <a:cubicBezTo>
                    <a:pt x="153" y="1957"/>
                    <a:pt x="183" y="1927"/>
                    <a:pt x="214" y="1897"/>
                  </a:cubicBezTo>
                  <a:close/>
                  <a:moveTo>
                    <a:pt x="1156" y="12"/>
                  </a:moveTo>
                  <a:cubicBezTo>
                    <a:pt x="1126" y="12"/>
                    <a:pt x="1126" y="42"/>
                    <a:pt x="1095" y="134"/>
                  </a:cubicBezTo>
                  <a:cubicBezTo>
                    <a:pt x="1095" y="113"/>
                    <a:pt x="1095" y="91"/>
                    <a:pt x="1095" y="73"/>
                  </a:cubicBezTo>
                  <a:cubicBezTo>
                    <a:pt x="1082" y="99"/>
                    <a:pt x="1075" y="108"/>
                    <a:pt x="1071" y="108"/>
                  </a:cubicBezTo>
                  <a:cubicBezTo>
                    <a:pt x="1065" y="108"/>
                    <a:pt x="1065" y="90"/>
                    <a:pt x="1065" y="73"/>
                  </a:cubicBezTo>
                  <a:cubicBezTo>
                    <a:pt x="1065" y="58"/>
                    <a:pt x="1057" y="50"/>
                    <a:pt x="1050" y="50"/>
                  </a:cubicBezTo>
                  <a:cubicBezTo>
                    <a:pt x="1042" y="50"/>
                    <a:pt x="1034" y="58"/>
                    <a:pt x="1034" y="73"/>
                  </a:cubicBezTo>
                  <a:cubicBezTo>
                    <a:pt x="1034" y="73"/>
                    <a:pt x="1034" y="73"/>
                    <a:pt x="1004" y="42"/>
                  </a:cubicBezTo>
                  <a:cubicBezTo>
                    <a:pt x="1004" y="42"/>
                    <a:pt x="1004" y="42"/>
                    <a:pt x="1004" y="73"/>
                  </a:cubicBezTo>
                  <a:cubicBezTo>
                    <a:pt x="1004" y="37"/>
                    <a:pt x="993" y="23"/>
                    <a:pt x="985" y="23"/>
                  </a:cubicBezTo>
                  <a:cubicBezTo>
                    <a:pt x="979" y="23"/>
                    <a:pt x="974" y="30"/>
                    <a:pt x="974" y="42"/>
                  </a:cubicBezTo>
                  <a:cubicBezTo>
                    <a:pt x="974" y="73"/>
                    <a:pt x="974" y="73"/>
                    <a:pt x="974" y="73"/>
                  </a:cubicBezTo>
                  <a:cubicBezTo>
                    <a:pt x="943" y="73"/>
                    <a:pt x="943" y="73"/>
                    <a:pt x="943" y="103"/>
                  </a:cubicBezTo>
                  <a:cubicBezTo>
                    <a:pt x="913" y="103"/>
                    <a:pt x="913" y="73"/>
                    <a:pt x="943" y="73"/>
                  </a:cubicBezTo>
                  <a:lnTo>
                    <a:pt x="913" y="42"/>
                  </a:lnTo>
                  <a:cubicBezTo>
                    <a:pt x="913" y="42"/>
                    <a:pt x="913" y="42"/>
                    <a:pt x="913" y="73"/>
                  </a:cubicBezTo>
                  <a:cubicBezTo>
                    <a:pt x="913" y="103"/>
                    <a:pt x="913" y="118"/>
                    <a:pt x="909" y="118"/>
                  </a:cubicBezTo>
                  <a:cubicBezTo>
                    <a:pt x="905" y="118"/>
                    <a:pt x="898" y="103"/>
                    <a:pt x="882" y="73"/>
                  </a:cubicBezTo>
                  <a:cubicBezTo>
                    <a:pt x="882" y="62"/>
                    <a:pt x="882" y="51"/>
                    <a:pt x="882" y="42"/>
                  </a:cubicBezTo>
                  <a:cubicBezTo>
                    <a:pt x="882" y="68"/>
                    <a:pt x="882" y="78"/>
                    <a:pt x="880" y="78"/>
                  </a:cubicBezTo>
                  <a:cubicBezTo>
                    <a:pt x="877" y="78"/>
                    <a:pt x="869" y="60"/>
                    <a:pt x="852" y="42"/>
                  </a:cubicBezTo>
                  <a:cubicBezTo>
                    <a:pt x="822" y="42"/>
                    <a:pt x="822" y="73"/>
                    <a:pt x="791" y="103"/>
                  </a:cubicBezTo>
                  <a:cubicBezTo>
                    <a:pt x="766" y="103"/>
                    <a:pt x="762" y="103"/>
                    <a:pt x="744" y="86"/>
                  </a:cubicBezTo>
                  <a:lnTo>
                    <a:pt x="744" y="86"/>
                  </a:lnTo>
                  <a:cubicBezTo>
                    <a:pt x="743" y="103"/>
                    <a:pt x="730" y="103"/>
                    <a:pt x="730" y="103"/>
                  </a:cubicBezTo>
                  <a:cubicBezTo>
                    <a:pt x="722" y="95"/>
                    <a:pt x="716" y="91"/>
                    <a:pt x="712" y="91"/>
                  </a:cubicBezTo>
                  <a:cubicBezTo>
                    <a:pt x="703" y="91"/>
                    <a:pt x="701" y="107"/>
                    <a:pt x="700" y="134"/>
                  </a:cubicBezTo>
                  <a:lnTo>
                    <a:pt x="700" y="134"/>
                  </a:lnTo>
                  <a:cubicBezTo>
                    <a:pt x="700" y="134"/>
                    <a:pt x="700" y="134"/>
                    <a:pt x="700" y="134"/>
                  </a:cubicBezTo>
                  <a:cubicBezTo>
                    <a:pt x="700" y="134"/>
                    <a:pt x="700" y="134"/>
                    <a:pt x="700" y="164"/>
                  </a:cubicBezTo>
                  <a:cubicBezTo>
                    <a:pt x="700" y="153"/>
                    <a:pt x="700" y="143"/>
                    <a:pt x="700" y="134"/>
                  </a:cubicBezTo>
                  <a:lnTo>
                    <a:pt x="700" y="134"/>
                  </a:lnTo>
                  <a:cubicBezTo>
                    <a:pt x="719" y="192"/>
                    <a:pt x="726" y="213"/>
                    <a:pt x="721" y="213"/>
                  </a:cubicBezTo>
                  <a:cubicBezTo>
                    <a:pt x="718" y="213"/>
                    <a:pt x="711" y="206"/>
                    <a:pt x="700" y="194"/>
                  </a:cubicBezTo>
                  <a:cubicBezTo>
                    <a:pt x="700" y="194"/>
                    <a:pt x="670" y="164"/>
                    <a:pt x="670" y="134"/>
                  </a:cubicBezTo>
                  <a:cubicBezTo>
                    <a:pt x="670" y="73"/>
                    <a:pt x="639" y="42"/>
                    <a:pt x="639" y="42"/>
                  </a:cubicBezTo>
                  <a:cubicBezTo>
                    <a:pt x="609" y="73"/>
                    <a:pt x="609" y="73"/>
                    <a:pt x="639" y="103"/>
                  </a:cubicBezTo>
                  <a:cubicBezTo>
                    <a:pt x="639" y="134"/>
                    <a:pt x="639" y="134"/>
                    <a:pt x="639" y="134"/>
                  </a:cubicBezTo>
                  <a:cubicBezTo>
                    <a:pt x="639" y="134"/>
                    <a:pt x="639" y="134"/>
                    <a:pt x="639" y="164"/>
                  </a:cubicBezTo>
                  <a:cubicBezTo>
                    <a:pt x="670" y="194"/>
                    <a:pt x="639" y="194"/>
                    <a:pt x="639" y="194"/>
                  </a:cubicBezTo>
                  <a:cubicBezTo>
                    <a:pt x="639" y="184"/>
                    <a:pt x="636" y="181"/>
                    <a:pt x="631" y="181"/>
                  </a:cubicBezTo>
                  <a:cubicBezTo>
                    <a:pt x="622" y="181"/>
                    <a:pt x="609" y="194"/>
                    <a:pt x="609" y="194"/>
                  </a:cubicBezTo>
                  <a:cubicBezTo>
                    <a:pt x="609" y="164"/>
                    <a:pt x="609" y="164"/>
                    <a:pt x="609" y="134"/>
                  </a:cubicBezTo>
                  <a:cubicBezTo>
                    <a:pt x="598" y="123"/>
                    <a:pt x="588" y="113"/>
                    <a:pt x="578" y="103"/>
                  </a:cubicBezTo>
                  <a:lnTo>
                    <a:pt x="578" y="103"/>
                  </a:lnTo>
                  <a:cubicBezTo>
                    <a:pt x="578" y="134"/>
                    <a:pt x="457" y="225"/>
                    <a:pt x="426" y="225"/>
                  </a:cubicBezTo>
                  <a:cubicBezTo>
                    <a:pt x="396" y="225"/>
                    <a:pt x="366" y="225"/>
                    <a:pt x="396" y="255"/>
                  </a:cubicBezTo>
                  <a:cubicBezTo>
                    <a:pt x="426" y="286"/>
                    <a:pt x="396" y="316"/>
                    <a:pt x="366" y="316"/>
                  </a:cubicBezTo>
                  <a:cubicBezTo>
                    <a:pt x="335" y="346"/>
                    <a:pt x="335" y="377"/>
                    <a:pt x="335" y="407"/>
                  </a:cubicBezTo>
                  <a:cubicBezTo>
                    <a:pt x="335" y="438"/>
                    <a:pt x="335" y="468"/>
                    <a:pt x="335" y="468"/>
                  </a:cubicBezTo>
                  <a:cubicBezTo>
                    <a:pt x="305" y="438"/>
                    <a:pt x="274" y="438"/>
                    <a:pt x="274" y="438"/>
                  </a:cubicBezTo>
                  <a:lnTo>
                    <a:pt x="274" y="438"/>
                  </a:lnTo>
                  <a:cubicBezTo>
                    <a:pt x="274" y="438"/>
                    <a:pt x="305" y="468"/>
                    <a:pt x="335" y="498"/>
                  </a:cubicBezTo>
                  <a:lnTo>
                    <a:pt x="366" y="498"/>
                  </a:lnTo>
                  <a:cubicBezTo>
                    <a:pt x="366" y="514"/>
                    <a:pt x="366" y="521"/>
                    <a:pt x="362" y="521"/>
                  </a:cubicBezTo>
                  <a:cubicBezTo>
                    <a:pt x="358" y="521"/>
                    <a:pt x="350" y="514"/>
                    <a:pt x="335" y="498"/>
                  </a:cubicBezTo>
                  <a:cubicBezTo>
                    <a:pt x="305" y="468"/>
                    <a:pt x="274" y="468"/>
                    <a:pt x="274" y="468"/>
                  </a:cubicBezTo>
                  <a:lnTo>
                    <a:pt x="244" y="468"/>
                  </a:lnTo>
                  <a:cubicBezTo>
                    <a:pt x="274" y="468"/>
                    <a:pt x="274" y="498"/>
                    <a:pt x="274" y="498"/>
                  </a:cubicBezTo>
                  <a:cubicBezTo>
                    <a:pt x="274" y="498"/>
                    <a:pt x="274" y="498"/>
                    <a:pt x="214" y="438"/>
                  </a:cubicBezTo>
                  <a:cubicBezTo>
                    <a:pt x="188" y="425"/>
                    <a:pt x="174" y="418"/>
                    <a:pt x="169" y="418"/>
                  </a:cubicBezTo>
                  <a:cubicBezTo>
                    <a:pt x="163" y="418"/>
                    <a:pt x="178" y="432"/>
                    <a:pt x="214" y="468"/>
                  </a:cubicBezTo>
                  <a:lnTo>
                    <a:pt x="244" y="498"/>
                  </a:lnTo>
                  <a:cubicBezTo>
                    <a:pt x="226" y="490"/>
                    <a:pt x="216" y="486"/>
                    <a:pt x="212" y="486"/>
                  </a:cubicBezTo>
                  <a:cubicBezTo>
                    <a:pt x="201" y="486"/>
                    <a:pt x="223" y="507"/>
                    <a:pt x="244" y="529"/>
                  </a:cubicBezTo>
                  <a:cubicBezTo>
                    <a:pt x="219" y="516"/>
                    <a:pt x="204" y="509"/>
                    <a:pt x="200" y="509"/>
                  </a:cubicBezTo>
                  <a:cubicBezTo>
                    <a:pt x="194" y="509"/>
                    <a:pt x="208" y="524"/>
                    <a:pt x="244" y="559"/>
                  </a:cubicBezTo>
                  <a:lnTo>
                    <a:pt x="183" y="559"/>
                  </a:lnTo>
                  <a:cubicBezTo>
                    <a:pt x="214" y="590"/>
                    <a:pt x="183" y="620"/>
                    <a:pt x="183" y="681"/>
                  </a:cubicBezTo>
                  <a:cubicBezTo>
                    <a:pt x="153" y="711"/>
                    <a:pt x="153" y="772"/>
                    <a:pt x="183" y="772"/>
                  </a:cubicBezTo>
                  <a:lnTo>
                    <a:pt x="122" y="772"/>
                  </a:lnTo>
                  <a:cubicBezTo>
                    <a:pt x="92" y="772"/>
                    <a:pt x="92" y="772"/>
                    <a:pt x="153" y="802"/>
                  </a:cubicBezTo>
                  <a:cubicBezTo>
                    <a:pt x="193" y="802"/>
                    <a:pt x="220" y="816"/>
                    <a:pt x="207" y="816"/>
                  </a:cubicBezTo>
                  <a:cubicBezTo>
                    <a:pt x="200" y="816"/>
                    <a:pt x="183" y="812"/>
                    <a:pt x="153" y="802"/>
                  </a:cubicBezTo>
                  <a:cubicBezTo>
                    <a:pt x="122" y="802"/>
                    <a:pt x="122" y="802"/>
                    <a:pt x="122" y="833"/>
                  </a:cubicBezTo>
                  <a:cubicBezTo>
                    <a:pt x="122" y="863"/>
                    <a:pt x="122" y="863"/>
                    <a:pt x="153" y="894"/>
                  </a:cubicBezTo>
                  <a:cubicBezTo>
                    <a:pt x="135" y="885"/>
                    <a:pt x="117" y="881"/>
                    <a:pt x="102" y="881"/>
                  </a:cubicBezTo>
                  <a:cubicBezTo>
                    <a:pt x="67" y="881"/>
                    <a:pt x="49" y="902"/>
                    <a:pt x="92" y="924"/>
                  </a:cubicBezTo>
                  <a:lnTo>
                    <a:pt x="62" y="924"/>
                  </a:lnTo>
                  <a:cubicBezTo>
                    <a:pt x="62" y="954"/>
                    <a:pt x="62" y="954"/>
                    <a:pt x="92" y="985"/>
                  </a:cubicBezTo>
                  <a:cubicBezTo>
                    <a:pt x="92" y="985"/>
                    <a:pt x="92" y="1015"/>
                    <a:pt x="92" y="1015"/>
                  </a:cubicBezTo>
                  <a:cubicBezTo>
                    <a:pt x="92" y="1015"/>
                    <a:pt x="122" y="1046"/>
                    <a:pt x="122" y="1046"/>
                  </a:cubicBezTo>
                  <a:cubicBezTo>
                    <a:pt x="92" y="1046"/>
                    <a:pt x="92" y="1076"/>
                    <a:pt x="92" y="1137"/>
                  </a:cubicBezTo>
                  <a:cubicBezTo>
                    <a:pt x="92" y="1167"/>
                    <a:pt x="92" y="1228"/>
                    <a:pt x="62" y="1228"/>
                  </a:cubicBezTo>
                  <a:lnTo>
                    <a:pt x="92" y="1228"/>
                  </a:lnTo>
                  <a:cubicBezTo>
                    <a:pt x="183" y="1228"/>
                    <a:pt x="183" y="1228"/>
                    <a:pt x="153" y="1258"/>
                  </a:cubicBezTo>
                  <a:cubicBezTo>
                    <a:pt x="62" y="1258"/>
                    <a:pt x="92" y="1289"/>
                    <a:pt x="153" y="1289"/>
                  </a:cubicBezTo>
                  <a:lnTo>
                    <a:pt x="122" y="1289"/>
                  </a:lnTo>
                  <a:cubicBezTo>
                    <a:pt x="62" y="1319"/>
                    <a:pt x="92" y="1319"/>
                    <a:pt x="153" y="1319"/>
                  </a:cubicBezTo>
                  <a:cubicBezTo>
                    <a:pt x="122" y="1319"/>
                    <a:pt x="92" y="1349"/>
                    <a:pt x="122" y="1349"/>
                  </a:cubicBezTo>
                  <a:cubicBezTo>
                    <a:pt x="122" y="1349"/>
                    <a:pt x="122" y="1349"/>
                    <a:pt x="62" y="1380"/>
                  </a:cubicBezTo>
                  <a:lnTo>
                    <a:pt x="92" y="1380"/>
                  </a:lnTo>
                  <a:cubicBezTo>
                    <a:pt x="92" y="1380"/>
                    <a:pt x="92" y="1393"/>
                    <a:pt x="101" y="1393"/>
                  </a:cubicBezTo>
                  <a:cubicBezTo>
                    <a:pt x="106" y="1393"/>
                    <a:pt x="112" y="1390"/>
                    <a:pt x="122" y="1380"/>
                  </a:cubicBezTo>
                  <a:lnTo>
                    <a:pt x="153" y="1380"/>
                  </a:lnTo>
                  <a:cubicBezTo>
                    <a:pt x="143" y="1390"/>
                    <a:pt x="139" y="1393"/>
                    <a:pt x="140" y="1393"/>
                  </a:cubicBezTo>
                  <a:cubicBezTo>
                    <a:pt x="143" y="1393"/>
                    <a:pt x="163" y="1380"/>
                    <a:pt x="183" y="1380"/>
                  </a:cubicBezTo>
                  <a:cubicBezTo>
                    <a:pt x="214" y="1349"/>
                    <a:pt x="244" y="1349"/>
                    <a:pt x="244" y="1349"/>
                  </a:cubicBezTo>
                  <a:lnTo>
                    <a:pt x="335" y="1319"/>
                  </a:lnTo>
                  <a:cubicBezTo>
                    <a:pt x="396" y="1289"/>
                    <a:pt x="426" y="1258"/>
                    <a:pt x="457" y="1258"/>
                  </a:cubicBezTo>
                  <a:cubicBezTo>
                    <a:pt x="478" y="1237"/>
                    <a:pt x="500" y="1215"/>
                    <a:pt x="489" y="1215"/>
                  </a:cubicBezTo>
                  <a:cubicBezTo>
                    <a:pt x="485" y="1215"/>
                    <a:pt x="475" y="1219"/>
                    <a:pt x="457" y="1228"/>
                  </a:cubicBezTo>
                  <a:lnTo>
                    <a:pt x="396" y="1228"/>
                  </a:lnTo>
                  <a:cubicBezTo>
                    <a:pt x="396" y="1228"/>
                    <a:pt x="426" y="1198"/>
                    <a:pt x="426" y="1198"/>
                  </a:cubicBezTo>
                  <a:cubicBezTo>
                    <a:pt x="457" y="1198"/>
                    <a:pt x="457" y="1167"/>
                    <a:pt x="457" y="1167"/>
                  </a:cubicBezTo>
                  <a:cubicBezTo>
                    <a:pt x="457" y="1137"/>
                    <a:pt x="457" y="1137"/>
                    <a:pt x="487" y="1106"/>
                  </a:cubicBezTo>
                  <a:lnTo>
                    <a:pt x="518" y="1106"/>
                  </a:lnTo>
                  <a:cubicBezTo>
                    <a:pt x="487" y="1106"/>
                    <a:pt x="487" y="1076"/>
                    <a:pt x="487" y="1046"/>
                  </a:cubicBezTo>
                  <a:cubicBezTo>
                    <a:pt x="487" y="1046"/>
                    <a:pt x="487" y="1015"/>
                    <a:pt x="457" y="1015"/>
                  </a:cubicBezTo>
                  <a:cubicBezTo>
                    <a:pt x="487" y="1015"/>
                    <a:pt x="487" y="985"/>
                    <a:pt x="487" y="985"/>
                  </a:cubicBezTo>
                  <a:cubicBezTo>
                    <a:pt x="457" y="985"/>
                    <a:pt x="457" y="954"/>
                    <a:pt x="457" y="954"/>
                  </a:cubicBezTo>
                  <a:cubicBezTo>
                    <a:pt x="457" y="924"/>
                    <a:pt x="457" y="924"/>
                    <a:pt x="518" y="894"/>
                  </a:cubicBezTo>
                  <a:lnTo>
                    <a:pt x="487" y="894"/>
                  </a:lnTo>
                  <a:cubicBezTo>
                    <a:pt x="457" y="863"/>
                    <a:pt x="396" y="863"/>
                    <a:pt x="396" y="863"/>
                  </a:cubicBezTo>
                  <a:lnTo>
                    <a:pt x="487" y="863"/>
                  </a:lnTo>
                  <a:cubicBezTo>
                    <a:pt x="518" y="894"/>
                    <a:pt x="518" y="894"/>
                    <a:pt x="518" y="894"/>
                  </a:cubicBezTo>
                  <a:cubicBezTo>
                    <a:pt x="518" y="863"/>
                    <a:pt x="518" y="863"/>
                    <a:pt x="518" y="863"/>
                  </a:cubicBezTo>
                  <a:cubicBezTo>
                    <a:pt x="487" y="863"/>
                    <a:pt x="487" y="833"/>
                    <a:pt x="518" y="833"/>
                  </a:cubicBezTo>
                  <a:cubicBezTo>
                    <a:pt x="518" y="802"/>
                    <a:pt x="518" y="772"/>
                    <a:pt x="487" y="772"/>
                  </a:cubicBezTo>
                  <a:cubicBezTo>
                    <a:pt x="457" y="742"/>
                    <a:pt x="457" y="742"/>
                    <a:pt x="487" y="742"/>
                  </a:cubicBezTo>
                  <a:cubicBezTo>
                    <a:pt x="548" y="757"/>
                    <a:pt x="578" y="764"/>
                    <a:pt x="590" y="764"/>
                  </a:cubicBezTo>
                  <a:cubicBezTo>
                    <a:pt x="601" y="764"/>
                    <a:pt x="594" y="757"/>
                    <a:pt x="578" y="742"/>
                  </a:cubicBezTo>
                  <a:cubicBezTo>
                    <a:pt x="578" y="750"/>
                    <a:pt x="576" y="754"/>
                    <a:pt x="571" y="754"/>
                  </a:cubicBezTo>
                  <a:cubicBezTo>
                    <a:pt x="561" y="754"/>
                    <a:pt x="539" y="733"/>
                    <a:pt x="518" y="711"/>
                  </a:cubicBezTo>
                  <a:lnTo>
                    <a:pt x="518" y="711"/>
                  </a:lnTo>
                  <a:cubicBezTo>
                    <a:pt x="529" y="717"/>
                    <a:pt x="539" y="719"/>
                    <a:pt x="546" y="719"/>
                  </a:cubicBezTo>
                  <a:cubicBezTo>
                    <a:pt x="576" y="719"/>
                    <a:pt x="567" y="675"/>
                    <a:pt x="518" y="650"/>
                  </a:cubicBezTo>
                  <a:lnTo>
                    <a:pt x="548" y="650"/>
                  </a:lnTo>
                  <a:cubicBezTo>
                    <a:pt x="578" y="681"/>
                    <a:pt x="578" y="681"/>
                    <a:pt x="578" y="681"/>
                  </a:cubicBezTo>
                  <a:lnTo>
                    <a:pt x="609" y="650"/>
                  </a:lnTo>
                  <a:cubicBezTo>
                    <a:pt x="578" y="635"/>
                    <a:pt x="571" y="628"/>
                    <a:pt x="575" y="628"/>
                  </a:cubicBezTo>
                  <a:cubicBezTo>
                    <a:pt x="578" y="628"/>
                    <a:pt x="594" y="635"/>
                    <a:pt x="609" y="650"/>
                  </a:cubicBezTo>
                  <a:cubicBezTo>
                    <a:pt x="624" y="666"/>
                    <a:pt x="632" y="673"/>
                    <a:pt x="635" y="673"/>
                  </a:cubicBezTo>
                  <a:cubicBezTo>
                    <a:pt x="639" y="673"/>
                    <a:pt x="639" y="666"/>
                    <a:pt x="639" y="650"/>
                  </a:cubicBezTo>
                  <a:cubicBezTo>
                    <a:pt x="624" y="635"/>
                    <a:pt x="624" y="628"/>
                    <a:pt x="632" y="628"/>
                  </a:cubicBezTo>
                  <a:cubicBezTo>
                    <a:pt x="639" y="628"/>
                    <a:pt x="654" y="635"/>
                    <a:pt x="670" y="650"/>
                  </a:cubicBezTo>
                  <a:cubicBezTo>
                    <a:pt x="639" y="620"/>
                    <a:pt x="639" y="620"/>
                    <a:pt x="670" y="620"/>
                  </a:cubicBezTo>
                  <a:cubicBezTo>
                    <a:pt x="670" y="590"/>
                    <a:pt x="670" y="590"/>
                    <a:pt x="639" y="559"/>
                  </a:cubicBezTo>
                  <a:cubicBezTo>
                    <a:pt x="609" y="559"/>
                    <a:pt x="578" y="529"/>
                    <a:pt x="609" y="529"/>
                  </a:cubicBezTo>
                  <a:cubicBezTo>
                    <a:pt x="639" y="559"/>
                    <a:pt x="639" y="559"/>
                    <a:pt x="670" y="559"/>
                  </a:cubicBezTo>
                  <a:cubicBezTo>
                    <a:pt x="670" y="559"/>
                    <a:pt x="683" y="546"/>
                    <a:pt x="692" y="546"/>
                  </a:cubicBezTo>
                  <a:cubicBezTo>
                    <a:pt x="697" y="546"/>
                    <a:pt x="700" y="549"/>
                    <a:pt x="700" y="559"/>
                  </a:cubicBezTo>
                  <a:lnTo>
                    <a:pt x="700" y="529"/>
                  </a:lnTo>
                  <a:cubicBezTo>
                    <a:pt x="715" y="544"/>
                    <a:pt x="723" y="552"/>
                    <a:pt x="727" y="552"/>
                  </a:cubicBezTo>
                  <a:cubicBezTo>
                    <a:pt x="730" y="552"/>
                    <a:pt x="730" y="544"/>
                    <a:pt x="730" y="529"/>
                  </a:cubicBezTo>
                  <a:cubicBezTo>
                    <a:pt x="744" y="556"/>
                    <a:pt x="752" y="571"/>
                    <a:pt x="753" y="571"/>
                  </a:cubicBezTo>
                  <a:cubicBezTo>
                    <a:pt x="755" y="571"/>
                    <a:pt x="747" y="549"/>
                    <a:pt x="730" y="498"/>
                  </a:cubicBezTo>
                  <a:lnTo>
                    <a:pt x="730" y="498"/>
                  </a:lnTo>
                  <a:cubicBezTo>
                    <a:pt x="746" y="529"/>
                    <a:pt x="753" y="536"/>
                    <a:pt x="757" y="536"/>
                  </a:cubicBezTo>
                  <a:cubicBezTo>
                    <a:pt x="761" y="536"/>
                    <a:pt x="761" y="529"/>
                    <a:pt x="761" y="529"/>
                  </a:cubicBezTo>
                  <a:cubicBezTo>
                    <a:pt x="761" y="514"/>
                    <a:pt x="761" y="506"/>
                    <a:pt x="765" y="506"/>
                  </a:cubicBezTo>
                  <a:cubicBezTo>
                    <a:pt x="768" y="506"/>
                    <a:pt x="776" y="514"/>
                    <a:pt x="791" y="529"/>
                  </a:cubicBezTo>
                  <a:cubicBezTo>
                    <a:pt x="791" y="498"/>
                    <a:pt x="791" y="498"/>
                    <a:pt x="791" y="498"/>
                  </a:cubicBezTo>
                  <a:cubicBezTo>
                    <a:pt x="802" y="510"/>
                    <a:pt x="809" y="517"/>
                    <a:pt x="812" y="517"/>
                  </a:cubicBezTo>
                  <a:cubicBezTo>
                    <a:pt x="817" y="517"/>
                    <a:pt x="810" y="495"/>
                    <a:pt x="791" y="438"/>
                  </a:cubicBezTo>
                  <a:cubicBezTo>
                    <a:pt x="791" y="447"/>
                    <a:pt x="791" y="458"/>
                    <a:pt x="791" y="468"/>
                  </a:cubicBezTo>
                  <a:cubicBezTo>
                    <a:pt x="761" y="438"/>
                    <a:pt x="791" y="407"/>
                    <a:pt x="791" y="407"/>
                  </a:cubicBezTo>
                  <a:cubicBezTo>
                    <a:pt x="791" y="407"/>
                    <a:pt x="791" y="420"/>
                    <a:pt x="791" y="438"/>
                  </a:cubicBezTo>
                  <a:cubicBezTo>
                    <a:pt x="791" y="407"/>
                    <a:pt x="791" y="392"/>
                    <a:pt x="795" y="392"/>
                  </a:cubicBezTo>
                  <a:cubicBezTo>
                    <a:pt x="799" y="392"/>
                    <a:pt x="806" y="407"/>
                    <a:pt x="822" y="438"/>
                  </a:cubicBezTo>
                  <a:cubicBezTo>
                    <a:pt x="852" y="468"/>
                    <a:pt x="852" y="468"/>
                    <a:pt x="852" y="468"/>
                  </a:cubicBezTo>
                  <a:cubicBezTo>
                    <a:pt x="865" y="481"/>
                    <a:pt x="872" y="488"/>
                    <a:pt x="874" y="488"/>
                  </a:cubicBezTo>
                  <a:cubicBezTo>
                    <a:pt x="877" y="488"/>
                    <a:pt x="870" y="473"/>
                    <a:pt x="852" y="438"/>
                  </a:cubicBezTo>
                  <a:cubicBezTo>
                    <a:pt x="852" y="422"/>
                    <a:pt x="852" y="415"/>
                    <a:pt x="856" y="415"/>
                  </a:cubicBezTo>
                  <a:cubicBezTo>
                    <a:pt x="860" y="415"/>
                    <a:pt x="867" y="422"/>
                    <a:pt x="882" y="438"/>
                  </a:cubicBezTo>
                  <a:cubicBezTo>
                    <a:pt x="882" y="468"/>
                    <a:pt x="913" y="468"/>
                    <a:pt x="943" y="468"/>
                  </a:cubicBezTo>
                  <a:cubicBezTo>
                    <a:pt x="974" y="468"/>
                    <a:pt x="974" y="407"/>
                    <a:pt x="974" y="377"/>
                  </a:cubicBezTo>
                  <a:cubicBezTo>
                    <a:pt x="995" y="398"/>
                    <a:pt x="1001" y="433"/>
                    <a:pt x="1003" y="433"/>
                  </a:cubicBezTo>
                  <a:cubicBezTo>
                    <a:pt x="1004" y="433"/>
                    <a:pt x="1004" y="426"/>
                    <a:pt x="1004" y="407"/>
                  </a:cubicBezTo>
                  <a:cubicBezTo>
                    <a:pt x="1004" y="407"/>
                    <a:pt x="1004" y="407"/>
                    <a:pt x="1004" y="438"/>
                  </a:cubicBezTo>
                  <a:cubicBezTo>
                    <a:pt x="1019" y="392"/>
                    <a:pt x="1027" y="369"/>
                    <a:pt x="1031" y="369"/>
                  </a:cubicBezTo>
                  <a:cubicBezTo>
                    <a:pt x="1033" y="369"/>
                    <a:pt x="1034" y="383"/>
                    <a:pt x="1034" y="411"/>
                  </a:cubicBezTo>
                  <a:lnTo>
                    <a:pt x="1034" y="411"/>
                  </a:lnTo>
                  <a:cubicBezTo>
                    <a:pt x="1034" y="410"/>
                    <a:pt x="1034" y="408"/>
                    <a:pt x="1034" y="407"/>
                  </a:cubicBezTo>
                  <a:cubicBezTo>
                    <a:pt x="1051" y="357"/>
                    <a:pt x="1059" y="334"/>
                    <a:pt x="1062" y="334"/>
                  </a:cubicBezTo>
                  <a:cubicBezTo>
                    <a:pt x="1065" y="334"/>
                    <a:pt x="1065" y="350"/>
                    <a:pt x="1065" y="377"/>
                  </a:cubicBezTo>
                  <a:cubicBezTo>
                    <a:pt x="1065" y="407"/>
                    <a:pt x="1065" y="407"/>
                    <a:pt x="1065" y="407"/>
                  </a:cubicBezTo>
                  <a:cubicBezTo>
                    <a:pt x="1076" y="384"/>
                    <a:pt x="1084" y="374"/>
                    <a:pt x="1088" y="374"/>
                  </a:cubicBezTo>
                  <a:cubicBezTo>
                    <a:pt x="1095" y="374"/>
                    <a:pt x="1095" y="400"/>
                    <a:pt x="1095" y="438"/>
                  </a:cubicBezTo>
                  <a:lnTo>
                    <a:pt x="1095" y="407"/>
                  </a:lnTo>
                  <a:cubicBezTo>
                    <a:pt x="1114" y="370"/>
                    <a:pt x="1121" y="344"/>
                    <a:pt x="1124" y="344"/>
                  </a:cubicBezTo>
                  <a:cubicBezTo>
                    <a:pt x="1126" y="344"/>
                    <a:pt x="1126" y="354"/>
                    <a:pt x="1126" y="377"/>
                  </a:cubicBezTo>
                  <a:cubicBezTo>
                    <a:pt x="1126" y="407"/>
                    <a:pt x="1126" y="407"/>
                    <a:pt x="1126" y="407"/>
                  </a:cubicBezTo>
                  <a:cubicBezTo>
                    <a:pt x="1126" y="386"/>
                    <a:pt x="1129" y="376"/>
                    <a:pt x="1133" y="376"/>
                  </a:cubicBezTo>
                  <a:cubicBezTo>
                    <a:pt x="1137" y="376"/>
                    <a:pt x="1141" y="391"/>
                    <a:pt x="1137" y="420"/>
                  </a:cubicBezTo>
                  <a:lnTo>
                    <a:pt x="1137" y="420"/>
                  </a:lnTo>
                  <a:cubicBezTo>
                    <a:pt x="1146" y="397"/>
                    <a:pt x="1156" y="377"/>
                    <a:pt x="1156" y="377"/>
                  </a:cubicBezTo>
                  <a:cubicBezTo>
                    <a:pt x="1156" y="377"/>
                    <a:pt x="1156" y="407"/>
                    <a:pt x="1156" y="438"/>
                  </a:cubicBezTo>
                  <a:cubicBezTo>
                    <a:pt x="1156" y="459"/>
                    <a:pt x="1156" y="481"/>
                    <a:pt x="1156" y="481"/>
                  </a:cubicBezTo>
                  <a:cubicBezTo>
                    <a:pt x="1156" y="485"/>
                    <a:pt x="1156" y="491"/>
                    <a:pt x="1156" y="498"/>
                  </a:cubicBezTo>
                  <a:cubicBezTo>
                    <a:pt x="1168" y="486"/>
                    <a:pt x="1176" y="478"/>
                    <a:pt x="1180" y="478"/>
                  </a:cubicBezTo>
                  <a:cubicBezTo>
                    <a:pt x="1186" y="478"/>
                    <a:pt x="1186" y="493"/>
                    <a:pt x="1186" y="529"/>
                  </a:cubicBezTo>
                  <a:cubicBezTo>
                    <a:pt x="1186" y="529"/>
                    <a:pt x="1186" y="529"/>
                    <a:pt x="1186" y="498"/>
                  </a:cubicBezTo>
                  <a:cubicBezTo>
                    <a:pt x="1217" y="498"/>
                    <a:pt x="1217" y="498"/>
                    <a:pt x="1186" y="529"/>
                  </a:cubicBezTo>
                  <a:cubicBezTo>
                    <a:pt x="1217" y="498"/>
                    <a:pt x="1217" y="498"/>
                    <a:pt x="1217" y="498"/>
                  </a:cubicBezTo>
                  <a:cubicBezTo>
                    <a:pt x="1247" y="468"/>
                    <a:pt x="1247" y="468"/>
                    <a:pt x="1247" y="468"/>
                  </a:cubicBezTo>
                  <a:cubicBezTo>
                    <a:pt x="1247" y="468"/>
                    <a:pt x="1247" y="498"/>
                    <a:pt x="1247" y="498"/>
                  </a:cubicBezTo>
                  <a:cubicBezTo>
                    <a:pt x="1247" y="511"/>
                    <a:pt x="1247" y="518"/>
                    <a:pt x="1249" y="518"/>
                  </a:cubicBezTo>
                  <a:cubicBezTo>
                    <a:pt x="1252" y="518"/>
                    <a:pt x="1260" y="504"/>
                    <a:pt x="1277" y="468"/>
                  </a:cubicBezTo>
                  <a:cubicBezTo>
                    <a:pt x="1277" y="498"/>
                    <a:pt x="1277" y="529"/>
                    <a:pt x="1277" y="529"/>
                  </a:cubicBezTo>
                  <a:cubicBezTo>
                    <a:pt x="1287" y="529"/>
                    <a:pt x="1294" y="529"/>
                    <a:pt x="1298" y="528"/>
                  </a:cubicBezTo>
                  <a:lnTo>
                    <a:pt x="1298" y="528"/>
                  </a:lnTo>
                  <a:cubicBezTo>
                    <a:pt x="1286" y="564"/>
                    <a:pt x="1283" y="577"/>
                    <a:pt x="1287" y="577"/>
                  </a:cubicBezTo>
                  <a:cubicBezTo>
                    <a:pt x="1290" y="577"/>
                    <a:pt x="1297" y="570"/>
                    <a:pt x="1308" y="559"/>
                  </a:cubicBezTo>
                  <a:lnTo>
                    <a:pt x="1338" y="559"/>
                  </a:lnTo>
                  <a:cubicBezTo>
                    <a:pt x="1348" y="540"/>
                    <a:pt x="1354" y="533"/>
                    <a:pt x="1358" y="533"/>
                  </a:cubicBezTo>
                  <a:cubicBezTo>
                    <a:pt x="1366" y="533"/>
                    <a:pt x="1359" y="569"/>
                    <a:pt x="1338" y="590"/>
                  </a:cubicBezTo>
                  <a:cubicBezTo>
                    <a:pt x="1338" y="590"/>
                    <a:pt x="1338" y="590"/>
                    <a:pt x="1369" y="559"/>
                  </a:cubicBezTo>
                  <a:lnTo>
                    <a:pt x="1369" y="559"/>
                  </a:lnTo>
                  <a:cubicBezTo>
                    <a:pt x="1353" y="590"/>
                    <a:pt x="1346" y="605"/>
                    <a:pt x="1350" y="605"/>
                  </a:cubicBezTo>
                  <a:cubicBezTo>
                    <a:pt x="1353" y="605"/>
                    <a:pt x="1369" y="590"/>
                    <a:pt x="1399" y="559"/>
                  </a:cubicBezTo>
                  <a:lnTo>
                    <a:pt x="1399" y="559"/>
                  </a:lnTo>
                  <a:cubicBezTo>
                    <a:pt x="1399" y="559"/>
                    <a:pt x="1429" y="559"/>
                    <a:pt x="1369" y="620"/>
                  </a:cubicBezTo>
                  <a:cubicBezTo>
                    <a:pt x="1338" y="620"/>
                    <a:pt x="1308" y="650"/>
                    <a:pt x="1308" y="650"/>
                  </a:cubicBezTo>
                  <a:lnTo>
                    <a:pt x="1338" y="650"/>
                  </a:lnTo>
                  <a:cubicBezTo>
                    <a:pt x="1369" y="620"/>
                    <a:pt x="1369" y="620"/>
                    <a:pt x="1399" y="620"/>
                  </a:cubicBezTo>
                  <a:lnTo>
                    <a:pt x="1429" y="620"/>
                  </a:lnTo>
                  <a:cubicBezTo>
                    <a:pt x="1429" y="620"/>
                    <a:pt x="1429" y="650"/>
                    <a:pt x="1399" y="650"/>
                  </a:cubicBezTo>
                  <a:cubicBezTo>
                    <a:pt x="1399" y="650"/>
                    <a:pt x="1413" y="664"/>
                    <a:pt x="1431" y="664"/>
                  </a:cubicBezTo>
                  <a:cubicBezTo>
                    <a:pt x="1440" y="664"/>
                    <a:pt x="1450" y="661"/>
                    <a:pt x="1460" y="650"/>
                  </a:cubicBezTo>
                  <a:cubicBezTo>
                    <a:pt x="1470" y="640"/>
                    <a:pt x="1477" y="637"/>
                    <a:pt x="1480" y="637"/>
                  </a:cubicBezTo>
                  <a:cubicBezTo>
                    <a:pt x="1487" y="637"/>
                    <a:pt x="1480" y="650"/>
                    <a:pt x="1460" y="650"/>
                  </a:cubicBezTo>
                  <a:lnTo>
                    <a:pt x="1490" y="650"/>
                  </a:lnTo>
                  <a:cubicBezTo>
                    <a:pt x="1460" y="681"/>
                    <a:pt x="1429" y="681"/>
                    <a:pt x="1460" y="681"/>
                  </a:cubicBezTo>
                  <a:cubicBezTo>
                    <a:pt x="1475" y="666"/>
                    <a:pt x="1490" y="658"/>
                    <a:pt x="1502" y="658"/>
                  </a:cubicBezTo>
                  <a:cubicBezTo>
                    <a:pt x="1513" y="658"/>
                    <a:pt x="1521" y="666"/>
                    <a:pt x="1521" y="681"/>
                  </a:cubicBezTo>
                  <a:cubicBezTo>
                    <a:pt x="1490" y="681"/>
                    <a:pt x="1521" y="802"/>
                    <a:pt x="1551" y="802"/>
                  </a:cubicBezTo>
                  <a:cubicBezTo>
                    <a:pt x="1551" y="802"/>
                    <a:pt x="1551" y="802"/>
                    <a:pt x="1551" y="833"/>
                  </a:cubicBezTo>
                  <a:cubicBezTo>
                    <a:pt x="1490" y="863"/>
                    <a:pt x="1521" y="863"/>
                    <a:pt x="1581" y="863"/>
                  </a:cubicBezTo>
                  <a:lnTo>
                    <a:pt x="1612" y="863"/>
                  </a:lnTo>
                  <a:lnTo>
                    <a:pt x="1612" y="833"/>
                  </a:lnTo>
                  <a:lnTo>
                    <a:pt x="1673" y="833"/>
                  </a:lnTo>
                  <a:cubicBezTo>
                    <a:pt x="1642" y="833"/>
                    <a:pt x="1612" y="863"/>
                    <a:pt x="1612" y="863"/>
                  </a:cubicBezTo>
                  <a:cubicBezTo>
                    <a:pt x="1521" y="894"/>
                    <a:pt x="1521" y="894"/>
                    <a:pt x="1581" y="894"/>
                  </a:cubicBezTo>
                  <a:cubicBezTo>
                    <a:pt x="1490" y="924"/>
                    <a:pt x="1490" y="924"/>
                    <a:pt x="1612" y="924"/>
                  </a:cubicBezTo>
                  <a:cubicBezTo>
                    <a:pt x="1551" y="954"/>
                    <a:pt x="1551" y="954"/>
                    <a:pt x="1581" y="954"/>
                  </a:cubicBezTo>
                  <a:cubicBezTo>
                    <a:pt x="1642" y="954"/>
                    <a:pt x="1642" y="985"/>
                    <a:pt x="1581" y="985"/>
                  </a:cubicBezTo>
                  <a:lnTo>
                    <a:pt x="1551" y="1015"/>
                  </a:lnTo>
                  <a:lnTo>
                    <a:pt x="1581" y="1015"/>
                  </a:lnTo>
                  <a:cubicBezTo>
                    <a:pt x="1581" y="1015"/>
                    <a:pt x="1551" y="1046"/>
                    <a:pt x="1521" y="1076"/>
                  </a:cubicBezTo>
                  <a:cubicBezTo>
                    <a:pt x="1521" y="1106"/>
                    <a:pt x="1521" y="1106"/>
                    <a:pt x="1551" y="1106"/>
                  </a:cubicBezTo>
                  <a:cubicBezTo>
                    <a:pt x="1612" y="1137"/>
                    <a:pt x="1612" y="1137"/>
                    <a:pt x="1551" y="1137"/>
                  </a:cubicBezTo>
                  <a:lnTo>
                    <a:pt x="1460" y="1137"/>
                  </a:lnTo>
                  <a:cubicBezTo>
                    <a:pt x="1551" y="1167"/>
                    <a:pt x="1521" y="1198"/>
                    <a:pt x="1490" y="1198"/>
                  </a:cubicBezTo>
                  <a:cubicBezTo>
                    <a:pt x="1490" y="1198"/>
                    <a:pt x="1490" y="1198"/>
                    <a:pt x="1521" y="1228"/>
                  </a:cubicBezTo>
                  <a:cubicBezTo>
                    <a:pt x="1503" y="1228"/>
                    <a:pt x="1474" y="1228"/>
                    <a:pt x="1466" y="1234"/>
                  </a:cubicBezTo>
                  <a:lnTo>
                    <a:pt x="1466" y="1234"/>
                  </a:lnTo>
                  <a:lnTo>
                    <a:pt x="1460" y="1228"/>
                  </a:lnTo>
                  <a:cubicBezTo>
                    <a:pt x="1439" y="1228"/>
                    <a:pt x="1447" y="1228"/>
                    <a:pt x="1464" y="1238"/>
                  </a:cubicBezTo>
                  <a:lnTo>
                    <a:pt x="1464" y="1238"/>
                  </a:lnTo>
                  <a:cubicBezTo>
                    <a:pt x="1465" y="1243"/>
                    <a:pt x="1472" y="1249"/>
                    <a:pt x="1490" y="1258"/>
                  </a:cubicBezTo>
                  <a:cubicBezTo>
                    <a:pt x="1521" y="1273"/>
                    <a:pt x="1536" y="1281"/>
                    <a:pt x="1532" y="1281"/>
                  </a:cubicBezTo>
                  <a:cubicBezTo>
                    <a:pt x="1528" y="1281"/>
                    <a:pt x="1505" y="1273"/>
                    <a:pt x="1460" y="1258"/>
                  </a:cubicBezTo>
                  <a:lnTo>
                    <a:pt x="1460" y="1258"/>
                  </a:lnTo>
                  <a:cubicBezTo>
                    <a:pt x="1460" y="1258"/>
                    <a:pt x="1460" y="1259"/>
                    <a:pt x="1521" y="1289"/>
                  </a:cubicBezTo>
                  <a:cubicBezTo>
                    <a:pt x="1551" y="1319"/>
                    <a:pt x="1521" y="1319"/>
                    <a:pt x="1521" y="1319"/>
                  </a:cubicBezTo>
                  <a:cubicBezTo>
                    <a:pt x="1490" y="1319"/>
                    <a:pt x="1490" y="1319"/>
                    <a:pt x="1460" y="1289"/>
                  </a:cubicBezTo>
                  <a:cubicBezTo>
                    <a:pt x="1460" y="1289"/>
                    <a:pt x="1429" y="1289"/>
                    <a:pt x="1399" y="1258"/>
                  </a:cubicBezTo>
                  <a:lnTo>
                    <a:pt x="1399" y="1258"/>
                  </a:lnTo>
                  <a:cubicBezTo>
                    <a:pt x="1407" y="1266"/>
                    <a:pt x="1417" y="1276"/>
                    <a:pt x="1429" y="1289"/>
                  </a:cubicBezTo>
                  <a:cubicBezTo>
                    <a:pt x="1490" y="1319"/>
                    <a:pt x="1490" y="1319"/>
                    <a:pt x="1490" y="1319"/>
                  </a:cubicBezTo>
                  <a:cubicBezTo>
                    <a:pt x="1490" y="1319"/>
                    <a:pt x="1490" y="1333"/>
                    <a:pt x="1481" y="1333"/>
                  </a:cubicBezTo>
                  <a:cubicBezTo>
                    <a:pt x="1477" y="1333"/>
                    <a:pt x="1470" y="1329"/>
                    <a:pt x="1460" y="1319"/>
                  </a:cubicBezTo>
                  <a:cubicBezTo>
                    <a:pt x="1429" y="1289"/>
                    <a:pt x="1429" y="1289"/>
                    <a:pt x="1399" y="1289"/>
                  </a:cubicBezTo>
                  <a:cubicBezTo>
                    <a:pt x="1399" y="1289"/>
                    <a:pt x="1424" y="1313"/>
                    <a:pt x="1451" y="1345"/>
                  </a:cubicBezTo>
                  <a:lnTo>
                    <a:pt x="1451" y="1345"/>
                  </a:lnTo>
                  <a:cubicBezTo>
                    <a:pt x="1431" y="1335"/>
                    <a:pt x="1419" y="1330"/>
                    <a:pt x="1413" y="1330"/>
                  </a:cubicBezTo>
                  <a:cubicBezTo>
                    <a:pt x="1404" y="1330"/>
                    <a:pt x="1412" y="1344"/>
                    <a:pt x="1429" y="1380"/>
                  </a:cubicBezTo>
                  <a:cubicBezTo>
                    <a:pt x="1418" y="1369"/>
                    <a:pt x="1407" y="1358"/>
                    <a:pt x="1399" y="1349"/>
                  </a:cubicBezTo>
                  <a:lnTo>
                    <a:pt x="1399" y="1349"/>
                  </a:lnTo>
                  <a:cubicBezTo>
                    <a:pt x="1399" y="1380"/>
                    <a:pt x="1399" y="1380"/>
                    <a:pt x="1399" y="1380"/>
                  </a:cubicBezTo>
                  <a:cubicBezTo>
                    <a:pt x="1399" y="1380"/>
                    <a:pt x="1399" y="1380"/>
                    <a:pt x="1429" y="1410"/>
                  </a:cubicBezTo>
                  <a:cubicBezTo>
                    <a:pt x="1460" y="1441"/>
                    <a:pt x="1460" y="1471"/>
                    <a:pt x="1460" y="1471"/>
                  </a:cubicBezTo>
                  <a:cubicBezTo>
                    <a:pt x="1475" y="1501"/>
                    <a:pt x="1483" y="1517"/>
                    <a:pt x="1479" y="1517"/>
                  </a:cubicBezTo>
                  <a:cubicBezTo>
                    <a:pt x="1475" y="1517"/>
                    <a:pt x="1460" y="1501"/>
                    <a:pt x="1429" y="1471"/>
                  </a:cubicBezTo>
                  <a:cubicBezTo>
                    <a:pt x="1399" y="1441"/>
                    <a:pt x="1399" y="1441"/>
                    <a:pt x="1399" y="1441"/>
                  </a:cubicBezTo>
                  <a:lnTo>
                    <a:pt x="1399" y="1441"/>
                  </a:lnTo>
                  <a:cubicBezTo>
                    <a:pt x="1399" y="1471"/>
                    <a:pt x="1429" y="1501"/>
                    <a:pt x="1429" y="1501"/>
                  </a:cubicBezTo>
                  <a:cubicBezTo>
                    <a:pt x="1429" y="1501"/>
                    <a:pt x="1369" y="1441"/>
                    <a:pt x="1369" y="1410"/>
                  </a:cubicBezTo>
                  <a:lnTo>
                    <a:pt x="1369" y="1410"/>
                  </a:lnTo>
                  <a:cubicBezTo>
                    <a:pt x="1369" y="1432"/>
                    <a:pt x="1384" y="1453"/>
                    <a:pt x="1382" y="1453"/>
                  </a:cubicBezTo>
                  <a:cubicBezTo>
                    <a:pt x="1381" y="1453"/>
                    <a:pt x="1378" y="1450"/>
                    <a:pt x="1369" y="1441"/>
                  </a:cubicBezTo>
                  <a:cubicBezTo>
                    <a:pt x="1369" y="1441"/>
                    <a:pt x="1369" y="1454"/>
                    <a:pt x="1360" y="1454"/>
                  </a:cubicBezTo>
                  <a:cubicBezTo>
                    <a:pt x="1355" y="1454"/>
                    <a:pt x="1348" y="1451"/>
                    <a:pt x="1338" y="1441"/>
                  </a:cubicBezTo>
                  <a:cubicBezTo>
                    <a:pt x="1338" y="1456"/>
                    <a:pt x="1338" y="1463"/>
                    <a:pt x="1334" y="1463"/>
                  </a:cubicBezTo>
                  <a:cubicBezTo>
                    <a:pt x="1331" y="1463"/>
                    <a:pt x="1323" y="1456"/>
                    <a:pt x="1308" y="1441"/>
                  </a:cubicBezTo>
                  <a:lnTo>
                    <a:pt x="1308" y="1441"/>
                  </a:lnTo>
                  <a:lnTo>
                    <a:pt x="1308" y="1441"/>
                  </a:lnTo>
                  <a:cubicBezTo>
                    <a:pt x="1277" y="1410"/>
                    <a:pt x="1262" y="1395"/>
                    <a:pt x="1258" y="1395"/>
                  </a:cubicBezTo>
                  <a:cubicBezTo>
                    <a:pt x="1255" y="1395"/>
                    <a:pt x="1262" y="1410"/>
                    <a:pt x="1277" y="1441"/>
                  </a:cubicBezTo>
                  <a:cubicBezTo>
                    <a:pt x="1277" y="1449"/>
                    <a:pt x="1277" y="1460"/>
                    <a:pt x="1277" y="1471"/>
                  </a:cubicBezTo>
                  <a:cubicBezTo>
                    <a:pt x="1308" y="1532"/>
                    <a:pt x="1338" y="1593"/>
                    <a:pt x="1338" y="1623"/>
                  </a:cubicBezTo>
                  <a:cubicBezTo>
                    <a:pt x="1356" y="1659"/>
                    <a:pt x="1363" y="1673"/>
                    <a:pt x="1360" y="1673"/>
                  </a:cubicBezTo>
                  <a:cubicBezTo>
                    <a:pt x="1358" y="1673"/>
                    <a:pt x="1351" y="1666"/>
                    <a:pt x="1338" y="1653"/>
                  </a:cubicBezTo>
                  <a:cubicBezTo>
                    <a:pt x="1338" y="1653"/>
                    <a:pt x="1308" y="1623"/>
                    <a:pt x="1308" y="1593"/>
                  </a:cubicBezTo>
                  <a:cubicBezTo>
                    <a:pt x="1277" y="1562"/>
                    <a:pt x="1308" y="1562"/>
                    <a:pt x="1308" y="1562"/>
                  </a:cubicBezTo>
                  <a:cubicBezTo>
                    <a:pt x="1277" y="1532"/>
                    <a:pt x="1277" y="1501"/>
                    <a:pt x="1277" y="1501"/>
                  </a:cubicBezTo>
                  <a:cubicBezTo>
                    <a:pt x="1262" y="1486"/>
                    <a:pt x="1255" y="1479"/>
                    <a:pt x="1251" y="1479"/>
                  </a:cubicBezTo>
                  <a:cubicBezTo>
                    <a:pt x="1247" y="1479"/>
                    <a:pt x="1247" y="1486"/>
                    <a:pt x="1247" y="1501"/>
                  </a:cubicBezTo>
                  <a:cubicBezTo>
                    <a:pt x="1247" y="1471"/>
                    <a:pt x="1247" y="1471"/>
                    <a:pt x="1217" y="1471"/>
                  </a:cubicBezTo>
                  <a:cubicBezTo>
                    <a:pt x="1217" y="1471"/>
                    <a:pt x="1217" y="1471"/>
                    <a:pt x="1186" y="1441"/>
                  </a:cubicBezTo>
                  <a:cubicBezTo>
                    <a:pt x="1186" y="1441"/>
                    <a:pt x="1186" y="1441"/>
                    <a:pt x="1186" y="1471"/>
                  </a:cubicBezTo>
                  <a:cubicBezTo>
                    <a:pt x="1206" y="1529"/>
                    <a:pt x="1213" y="1550"/>
                    <a:pt x="1207" y="1550"/>
                  </a:cubicBezTo>
                  <a:cubicBezTo>
                    <a:pt x="1204" y="1550"/>
                    <a:pt x="1197" y="1543"/>
                    <a:pt x="1186" y="1532"/>
                  </a:cubicBezTo>
                  <a:cubicBezTo>
                    <a:pt x="1186" y="1479"/>
                    <a:pt x="1166" y="1446"/>
                    <a:pt x="1149" y="1446"/>
                  </a:cubicBezTo>
                  <a:cubicBezTo>
                    <a:pt x="1136" y="1446"/>
                    <a:pt x="1126" y="1463"/>
                    <a:pt x="1126" y="1501"/>
                  </a:cubicBezTo>
                  <a:cubicBezTo>
                    <a:pt x="1110" y="1486"/>
                    <a:pt x="1103" y="1479"/>
                    <a:pt x="1099" y="1479"/>
                  </a:cubicBezTo>
                  <a:cubicBezTo>
                    <a:pt x="1095" y="1479"/>
                    <a:pt x="1095" y="1486"/>
                    <a:pt x="1095" y="1501"/>
                  </a:cubicBezTo>
                  <a:lnTo>
                    <a:pt x="1065" y="1501"/>
                  </a:lnTo>
                  <a:cubicBezTo>
                    <a:pt x="1065" y="1513"/>
                    <a:pt x="1065" y="1524"/>
                    <a:pt x="1065" y="1532"/>
                  </a:cubicBezTo>
                  <a:cubicBezTo>
                    <a:pt x="1065" y="1501"/>
                    <a:pt x="1034" y="1501"/>
                    <a:pt x="1034" y="1501"/>
                  </a:cubicBezTo>
                  <a:cubicBezTo>
                    <a:pt x="1004" y="1501"/>
                    <a:pt x="1004" y="1501"/>
                    <a:pt x="1004" y="1532"/>
                  </a:cubicBezTo>
                  <a:cubicBezTo>
                    <a:pt x="1004" y="1524"/>
                    <a:pt x="1004" y="1513"/>
                    <a:pt x="1004" y="1501"/>
                  </a:cubicBezTo>
                  <a:cubicBezTo>
                    <a:pt x="1004" y="1459"/>
                    <a:pt x="1004" y="1436"/>
                    <a:pt x="1001" y="1436"/>
                  </a:cubicBezTo>
                  <a:cubicBezTo>
                    <a:pt x="997" y="1436"/>
                    <a:pt x="990" y="1467"/>
                    <a:pt x="974" y="1532"/>
                  </a:cubicBezTo>
                  <a:cubicBezTo>
                    <a:pt x="943" y="1562"/>
                    <a:pt x="943" y="1593"/>
                    <a:pt x="943" y="1623"/>
                  </a:cubicBezTo>
                  <a:cubicBezTo>
                    <a:pt x="961" y="1659"/>
                    <a:pt x="958" y="1673"/>
                    <a:pt x="952" y="1673"/>
                  </a:cubicBezTo>
                  <a:cubicBezTo>
                    <a:pt x="948" y="1673"/>
                    <a:pt x="943" y="1666"/>
                    <a:pt x="943" y="1653"/>
                  </a:cubicBezTo>
                  <a:cubicBezTo>
                    <a:pt x="943" y="1623"/>
                    <a:pt x="943" y="1593"/>
                    <a:pt x="943" y="1562"/>
                  </a:cubicBezTo>
                  <a:cubicBezTo>
                    <a:pt x="943" y="1562"/>
                    <a:pt x="974" y="1532"/>
                    <a:pt x="974" y="1471"/>
                  </a:cubicBezTo>
                  <a:cubicBezTo>
                    <a:pt x="974" y="1466"/>
                    <a:pt x="973" y="1463"/>
                    <a:pt x="971" y="1463"/>
                  </a:cubicBezTo>
                  <a:cubicBezTo>
                    <a:pt x="966" y="1463"/>
                    <a:pt x="953" y="1487"/>
                    <a:pt x="938" y="1525"/>
                  </a:cubicBezTo>
                  <a:lnTo>
                    <a:pt x="938" y="1525"/>
                  </a:lnTo>
                  <a:cubicBezTo>
                    <a:pt x="929" y="1501"/>
                    <a:pt x="913" y="1501"/>
                    <a:pt x="913" y="1501"/>
                  </a:cubicBezTo>
                  <a:cubicBezTo>
                    <a:pt x="913" y="1501"/>
                    <a:pt x="913" y="1501"/>
                    <a:pt x="913" y="1532"/>
                  </a:cubicBezTo>
                  <a:cubicBezTo>
                    <a:pt x="882" y="1593"/>
                    <a:pt x="882" y="1623"/>
                    <a:pt x="882" y="1623"/>
                  </a:cubicBezTo>
                  <a:cubicBezTo>
                    <a:pt x="882" y="1532"/>
                    <a:pt x="882" y="1501"/>
                    <a:pt x="852" y="1501"/>
                  </a:cubicBezTo>
                  <a:cubicBezTo>
                    <a:pt x="852" y="1501"/>
                    <a:pt x="852" y="1501"/>
                    <a:pt x="852" y="1441"/>
                  </a:cubicBezTo>
                  <a:cubicBezTo>
                    <a:pt x="852" y="1441"/>
                    <a:pt x="852" y="1441"/>
                    <a:pt x="822" y="1471"/>
                  </a:cubicBezTo>
                  <a:cubicBezTo>
                    <a:pt x="811" y="1481"/>
                    <a:pt x="805" y="1485"/>
                    <a:pt x="800" y="1485"/>
                  </a:cubicBezTo>
                  <a:cubicBezTo>
                    <a:pt x="799" y="1485"/>
                    <a:pt x="798" y="1484"/>
                    <a:pt x="797" y="1484"/>
                  </a:cubicBezTo>
                  <a:lnTo>
                    <a:pt x="797" y="1484"/>
                  </a:lnTo>
                  <a:cubicBezTo>
                    <a:pt x="795" y="1489"/>
                    <a:pt x="793" y="1495"/>
                    <a:pt x="791" y="1501"/>
                  </a:cubicBezTo>
                  <a:cubicBezTo>
                    <a:pt x="761" y="1532"/>
                    <a:pt x="761" y="1593"/>
                    <a:pt x="761" y="1593"/>
                  </a:cubicBezTo>
                  <a:lnTo>
                    <a:pt x="761" y="1623"/>
                  </a:lnTo>
                  <a:cubicBezTo>
                    <a:pt x="730" y="1623"/>
                    <a:pt x="730" y="1623"/>
                    <a:pt x="700" y="1684"/>
                  </a:cubicBezTo>
                  <a:cubicBezTo>
                    <a:pt x="700" y="1664"/>
                    <a:pt x="700" y="1639"/>
                    <a:pt x="700" y="1623"/>
                  </a:cubicBezTo>
                  <a:cubicBezTo>
                    <a:pt x="730" y="1593"/>
                    <a:pt x="730" y="1562"/>
                    <a:pt x="761" y="1532"/>
                  </a:cubicBezTo>
                  <a:cubicBezTo>
                    <a:pt x="780" y="1494"/>
                    <a:pt x="787" y="1468"/>
                    <a:pt x="782" y="1468"/>
                  </a:cubicBezTo>
                  <a:cubicBezTo>
                    <a:pt x="780" y="1468"/>
                    <a:pt x="772" y="1478"/>
                    <a:pt x="761" y="1501"/>
                  </a:cubicBezTo>
                  <a:cubicBezTo>
                    <a:pt x="761" y="1501"/>
                    <a:pt x="761" y="1501"/>
                    <a:pt x="761" y="1441"/>
                  </a:cubicBezTo>
                  <a:lnTo>
                    <a:pt x="761" y="1441"/>
                  </a:lnTo>
                  <a:cubicBezTo>
                    <a:pt x="753" y="1448"/>
                    <a:pt x="743" y="1458"/>
                    <a:pt x="730" y="1471"/>
                  </a:cubicBezTo>
                  <a:cubicBezTo>
                    <a:pt x="751" y="1450"/>
                    <a:pt x="758" y="1444"/>
                    <a:pt x="750" y="1431"/>
                  </a:cubicBezTo>
                  <a:lnTo>
                    <a:pt x="750" y="1431"/>
                  </a:lnTo>
                  <a:cubicBezTo>
                    <a:pt x="753" y="1424"/>
                    <a:pt x="754" y="1421"/>
                    <a:pt x="752" y="1421"/>
                  </a:cubicBezTo>
                  <a:cubicBezTo>
                    <a:pt x="751" y="1421"/>
                    <a:pt x="749" y="1423"/>
                    <a:pt x="745" y="1426"/>
                  </a:cubicBezTo>
                  <a:lnTo>
                    <a:pt x="745" y="1426"/>
                  </a:lnTo>
                  <a:cubicBezTo>
                    <a:pt x="742" y="1422"/>
                    <a:pt x="737" y="1417"/>
                    <a:pt x="730" y="1410"/>
                  </a:cubicBezTo>
                  <a:lnTo>
                    <a:pt x="730" y="1441"/>
                  </a:lnTo>
                  <a:cubicBezTo>
                    <a:pt x="713" y="1476"/>
                    <a:pt x="695" y="1491"/>
                    <a:pt x="689" y="1491"/>
                  </a:cubicBezTo>
                  <a:cubicBezTo>
                    <a:pt x="685" y="1491"/>
                    <a:pt x="687" y="1484"/>
                    <a:pt x="700" y="1471"/>
                  </a:cubicBezTo>
                  <a:cubicBezTo>
                    <a:pt x="700" y="1458"/>
                    <a:pt x="700" y="1448"/>
                    <a:pt x="700" y="1441"/>
                  </a:cubicBezTo>
                  <a:cubicBezTo>
                    <a:pt x="700" y="1441"/>
                    <a:pt x="670" y="1471"/>
                    <a:pt x="639" y="1501"/>
                  </a:cubicBezTo>
                  <a:cubicBezTo>
                    <a:pt x="639" y="1501"/>
                    <a:pt x="639" y="1532"/>
                    <a:pt x="609" y="1562"/>
                  </a:cubicBezTo>
                  <a:cubicBezTo>
                    <a:pt x="601" y="1570"/>
                    <a:pt x="595" y="1574"/>
                    <a:pt x="592" y="1574"/>
                  </a:cubicBezTo>
                  <a:cubicBezTo>
                    <a:pt x="587" y="1574"/>
                    <a:pt x="588" y="1564"/>
                    <a:pt x="597" y="1544"/>
                  </a:cubicBezTo>
                  <a:lnTo>
                    <a:pt x="597" y="1544"/>
                  </a:lnTo>
                  <a:cubicBezTo>
                    <a:pt x="592" y="1548"/>
                    <a:pt x="586" y="1554"/>
                    <a:pt x="578" y="1562"/>
                  </a:cubicBezTo>
                  <a:lnTo>
                    <a:pt x="548" y="1562"/>
                  </a:lnTo>
                  <a:lnTo>
                    <a:pt x="548" y="1532"/>
                  </a:lnTo>
                  <a:lnTo>
                    <a:pt x="603" y="1532"/>
                  </a:lnTo>
                  <a:cubicBezTo>
                    <a:pt x="611" y="1516"/>
                    <a:pt x="623" y="1496"/>
                    <a:pt x="639" y="1471"/>
                  </a:cubicBezTo>
                  <a:cubicBezTo>
                    <a:pt x="639" y="1441"/>
                    <a:pt x="639" y="1441"/>
                    <a:pt x="670" y="1410"/>
                  </a:cubicBezTo>
                  <a:lnTo>
                    <a:pt x="670" y="1410"/>
                  </a:lnTo>
                  <a:cubicBezTo>
                    <a:pt x="670" y="1410"/>
                    <a:pt x="670" y="1410"/>
                    <a:pt x="670" y="1410"/>
                  </a:cubicBezTo>
                  <a:lnTo>
                    <a:pt x="670" y="1410"/>
                  </a:lnTo>
                  <a:lnTo>
                    <a:pt x="670" y="1410"/>
                  </a:lnTo>
                  <a:cubicBezTo>
                    <a:pt x="670" y="1410"/>
                    <a:pt x="670" y="1410"/>
                    <a:pt x="670" y="1380"/>
                  </a:cubicBezTo>
                  <a:cubicBezTo>
                    <a:pt x="670" y="1380"/>
                    <a:pt x="657" y="1393"/>
                    <a:pt x="639" y="1410"/>
                  </a:cubicBezTo>
                  <a:lnTo>
                    <a:pt x="639" y="1410"/>
                  </a:lnTo>
                  <a:cubicBezTo>
                    <a:pt x="621" y="1446"/>
                    <a:pt x="614" y="1461"/>
                    <a:pt x="611" y="1461"/>
                  </a:cubicBezTo>
                  <a:cubicBezTo>
                    <a:pt x="609" y="1461"/>
                    <a:pt x="609" y="1453"/>
                    <a:pt x="609" y="1441"/>
                  </a:cubicBezTo>
                  <a:cubicBezTo>
                    <a:pt x="619" y="1430"/>
                    <a:pt x="630" y="1420"/>
                    <a:pt x="639" y="1410"/>
                  </a:cubicBezTo>
                  <a:lnTo>
                    <a:pt x="639" y="1410"/>
                  </a:lnTo>
                  <a:cubicBezTo>
                    <a:pt x="631" y="1419"/>
                    <a:pt x="624" y="1425"/>
                    <a:pt x="618" y="1430"/>
                  </a:cubicBezTo>
                  <a:lnTo>
                    <a:pt x="618" y="1430"/>
                  </a:lnTo>
                  <a:cubicBezTo>
                    <a:pt x="631" y="1410"/>
                    <a:pt x="605" y="1410"/>
                    <a:pt x="578" y="1410"/>
                  </a:cubicBezTo>
                  <a:cubicBezTo>
                    <a:pt x="578" y="1410"/>
                    <a:pt x="578" y="1410"/>
                    <a:pt x="609" y="1380"/>
                  </a:cubicBezTo>
                  <a:lnTo>
                    <a:pt x="609" y="1380"/>
                  </a:lnTo>
                  <a:cubicBezTo>
                    <a:pt x="548" y="1410"/>
                    <a:pt x="518" y="1441"/>
                    <a:pt x="518" y="1441"/>
                  </a:cubicBezTo>
                  <a:cubicBezTo>
                    <a:pt x="518" y="1441"/>
                    <a:pt x="518" y="1441"/>
                    <a:pt x="487" y="1471"/>
                  </a:cubicBezTo>
                  <a:cubicBezTo>
                    <a:pt x="487" y="1471"/>
                    <a:pt x="487" y="1458"/>
                    <a:pt x="469" y="1458"/>
                  </a:cubicBezTo>
                  <a:cubicBezTo>
                    <a:pt x="460" y="1458"/>
                    <a:pt x="447" y="1461"/>
                    <a:pt x="426" y="1471"/>
                  </a:cubicBezTo>
                  <a:cubicBezTo>
                    <a:pt x="487" y="1501"/>
                    <a:pt x="426" y="1532"/>
                    <a:pt x="457" y="1532"/>
                  </a:cubicBezTo>
                  <a:cubicBezTo>
                    <a:pt x="456" y="1532"/>
                    <a:pt x="456" y="1533"/>
                    <a:pt x="455" y="1533"/>
                  </a:cubicBezTo>
                  <a:lnTo>
                    <a:pt x="455" y="1533"/>
                  </a:lnTo>
                  <a:lnTo>
                    <a:pt x="426" y="1562"/>
                  </a:lnTo>
                  <a:cubicBezTo>
                    <a:pt x="427" y="1562"/>
                    <a:pt x="427" y="1562"/>
                    <a:pt x="427" y="1562"/>
                  </a:cubicBezTo>
                  <a:lnTo>
                    <a:pt x="427" y="1562"/>
                  </a:lnTo>
                  <a:cubicBezTo>
                    <a:pt x="397" y="1593"/>
                    <a:pt x="402" y="1593"/>
                    <a:pt x="426" y="1593"/>
                  </a:cubicBezTo>
                  <a:cubicBezTo>
                    <a:pt x="426" y="1593"/>
                    <a:pt x="426" y="1593"/>
                    <a:pt x="396" y="1623"/>
                  </a:cubicBezTo>
                  <a:cubicBezTo>
                    <a:pt x="385" y="1634"/>
                    <a:pt x="375" y="1644"/>
                    <a:pt x="366" y="1653"/>
                  </a:cubicBezTo>
                  <a:lnTo>
                    <a:pt x="366" y="1653"/>
                  </a:lnTo>
                  <a:cubicBezTo>
                    <a:pt x="374" y="1645"/>
                    <a:pt x="380" y="1642"/>
                    <a:pt x="384" y="1642"/>
                  </a:cubicBezTo>
                  <a:cubicBezTo>
                    <a:pt x="394" y="1642"/>
                    <a:pt x="388" y="1670"/>
                    <a:pt x="366" y="1714"/>
                  </a:cubicBezTo>
                  <a:cubicBezTo>
                    <a:pt x="373" y="1707"/>
                    <a:pt x="383" y="1697"/>
                    <a:pt x="396" y="1684"/>
                  </a:cubicBezTo>
                  <a:cubicBezTo>
                    <a:pt x="408" y="1661"/>
                    <a:pt x="419" y="1651"/>
                    <a:pt x="426" y="1651"/>
                  </a:cubicBezTo>
                  <a:cubicBezTo>
                    <a:pt x="436" y="1651"/>
                    <a:pt x="434" y="1677"/>
                    <a:pt x="396" y="1714"/>
                  </a:cubicBezTo>
                  <a:cubicBezTo>
                    <a:pt x="426" y="1714"/>
                    <a:pt x="426" y="1684"/>
                    <a:pt x="457" y="1653"/>
                  </a:cubicBezTo>
                  <a:cubicBezTo>
                    <a:pt x="487" y="1638"/>
                    <a:pt x="502" y="1631"/>
                    <a:pt x="506" y="1631"/>
                  </a:cubicBezTo>
                  <a:cubicBezTo>
                    <a:pt x="510" y="1631"/>
                    <a:pt x="502" y="1638"/>
                    <a:pt x="487" y="1653"/>
                  </a:cubicBezTo>
                  <a:cubicBezTo>
                    <a:pt x="487" y="1684"/>
                    <a:pt x="457" y="1684"/>
                    <a:pt x="457" y="1684"/>
                  </a:cubicBezTo>
                  <a:cubicBezTo>
                    <a:pt x="426" y="1714"/>
                    <a:pt x="426" y="1714"/>
                    <a:pt x="426" y="1745"/>
                  </a:cubicBezTo>
                  <a:cubicBezTo>
                    <a:pt x="426" y="1745"/>
                    <a:pt x="457" y="1745"/>
                    <a:pt x="457" y="1714"/>
                  </a:cubicBezTo>
                  <a:cubicBezTo>
                    <a:pt x="457" y="1745"/>
                    <a:pt x="457" y="1745"/>
                    <a:pt x="457" y="1745"/>
                  </a:cubicBezTo>
                  <a:cubicBezTo>
                    <a:pt x="457" y="1745"/>
                    <a:pt x="457" y="1745"/>
                    <a:pt x="457" y="1803"/>
                  </a:cubicBezTo>
                  <a:lnTo>
                    <a:pt x="457" y="1803"/>
                  </a:lnTo>
                  <a:cubicBezTo>
                    <a:pt x="471" y="1786"/>
                    <a:pt x="500" y="1750"/>
                    <a:pt x="518" y="1714"/>
                  </a:cubicBezTo>
                  <a:cubicBezTo>
                    <a:pt x="518" y="1714"/>
                    <a:pt x="548" y="1684"/>
                    <a:pt x="548" y="1684"/>
                  </a:cubicBezTo>
                  <a:cubicBezTo>
                    <a:pt x="577" y="1655"/>
                    <a:pt x="578" y="1654"/>
                    <a:pt x="578" y="1653"/>
                  </a:cubicBezTo>
                  <a:lnTo>
                    <a:pt x="578" y="1653"/>
                  </a:lnTo>
                  <a:cubicBezTo>
                    <a:pt x="578" y="1654"/>
                    <a:pt x="548" y="1684"/>
                    <a:pt x="548" y="1714"/>
                  </a:cubicBezTo>
                  <a:cubicBezTo>
                    <a:pt x="489" y="1774"/>
                    <a:pt x="468" y="1820"/>
                    <a:pt x="477" y="1820"/>
                  </a:cubicBezTo>
                  <a:cubicBezTo>
                    <a:pt x="483" y="1820"/>
                    <a:pt x="496" y="1807"/>
                    <a:pt x="518" y="1775"/>
                  </a:cubicBezTo>
                  <a:cubicBezTo>
                    <a:pt x="518" y="1775"/>
                    <a:pt x="518" y="1775"/>
                    <a:pt x="518" y="1805"/>
                  </a:cubicBezTo>
                  <a:cubicBezTo>
                    <a:pt x="518" y="1805"/>
                    <a:pt x="578" y="1745"/>
                    <a:pt x="578" y="1714"/>
                  </a:cubicBezTo>
                  <a:cubicBezTo>
                    <a:pt x="609" y="1684"/>
                    <a:pt x="609" y="1684"/>
                    <a:pt x="609" y="1684"/>
                  </a:cubicBezTo>
                  <a:cubicBezTo>
                    <a:pt x="609" y="1714"/>
                    <a:pt x="609" y="1714"/>
                    <a:pt x="609" y="1745"/>
                  </a:cubicBezTo>
                  <a:lnTo>
                    <a:pt x="609" y="1775"/>
                  </a:lnTo>
                  <a:cubicBezTo>
                    <a:pt x="578" y="1805"/>
                    <a:pt x="578" y="1836"/>
                    <a:pt x="609" y="1836"/>
                  </a:cubicBezTo>
                  <a:cubicBezTo>
                    <a:pt x="639" y="1836"/>
                    <a:pt x="670" y="1836"/>
                    <a:pt x="639" y="1866"/>
                  </a:cubicBezTo>
                  <a:cubicBezTo>
                    <a:pt x="639" y="1884"/>
                    <a:pt x="642" y="1891"/>
                    <a:pt x="647" y="1891"/>
                  </a:cubicBezTo>
                  <a:cubicBezTo>
                    <a:pt x="658" y="1891"/>
                    <a:pt x="679" y="1861"/>
                    <a:pt x="710" y="1826"/>
                  </a:cubicBezTo>
                  <a:lnTo>
                    <a:pt x="710" y="1826"/>
                  </a:lnTo>
                  <a:cubicBezTo>
                    <a:pt x="703" y="1836"/>
                    <a:pt x="710" y="1836"/>
                    <a:pt x="730" y="1836"/>
                  </a:cubicBezTo>
                  <a:cubicBezTo>
                    <a:pt x="730" y="1836"/>
                    <a:pt x="730" y="1836"/>
                    <a:pt x="730" y="1866"/>
                  </a:cubicBezTo>
                  <a:cubicBezTo>
                    <a:pt x="739" y="1848"/>
                    <a:pt x="746" y="1841"/>
                    <a:pt x="750" y="1841"/>
                  </a:cubicBezTo>
                  <a:cubicBezTo>
                    <a:pt x="761" y="1841"/>
                    <a:pt x="761" y="1884"/>
                    <a:pt x="761" y="1927"/>
                  </a:cubicBezTo>
                  <a:cubicBezTo>
                    <a:pt x="730" y="1957"/>
                    <a:pt x="761" y="1957"/>
                    <a:pt x="761" y="1957"/>
                  </a:cubicBezTo>
                  <a:cubicBezTo>
                    <a:pt x="791" y="1927"/>
                    <a:pt x="791" y="1927"/>
                    <a:pt x="822" y="1927"/>
                  </a:cubicBezTo>
                  <a:cubicBezTo>
                    <a:pt x="822" y="1938"/>
                    <a:pt x="822" y="1945"/>
                    <a:pt x="823" y="1945"/>
                  </a:cubicBezTo>
                  <a:cubicBezTo>
                    <a:pt x="826" y="1945"/>
                    <a:pt x="833" y="1924"/>
                    <a:pt x="852" y="1866"/>
                  </a:cubicBezTo>
                  <a:lnTo>
                    <a:pt x="822" y="1866"/>
                  </a:lnTo>
                  <a:cubicBezTo>
                    <a:pt x="852" y="1836"/>
                    <a:pt x="852" y="1805"/>
                    <a:pt x="852" y="1805"/>
                  </a:cubicBezTo>
                  <a:cubicBezTo>
                    <a:pt x="856" y="1805"/>
                    <a:pt x="860" y="1806"/>
                    <a:pt x="862" y="1807"/>
                  </a:cubicBezTo>
                  <a:lnTo>
                    <a:pt x="862" y="1807"/>
                  </a:lnTo>
                  <a:cubicBezTo>
                    <a:pt x="866" y="1805"/>
                    <a:pt x="873" y="1805"/>
                    <a:pt x="882" y="1805"/>
                  </a:cubicBezTo>
                  <a:cubicBezTo>
                    <a:pt x="882" y="1805"/>
                    <a:pt x="882" y="1805"/>
                    <a:pt x="882" y="1836"/>
                  </a:cubicBezTo>
                  <a:cubicBezTo>
                    <a:pt x="882" y="1836"/>
                    <a:pt x="882" y="1897"/>
                    <a:pt x="882" y="1897"/>
                  </a:cubicBezTo>
                  <a:cubicBezTo>
                    <a:pt x="882" y="1873"/>
                    <a:pt x="882" y="1863"/>
                    <a:pt x="881" y="1863"/>
                  </a:cubicBezTo>
                  <a:cubicBezTo>
                    <a:pt x="878" y="1863"/>
                    <a:pt x="871" y="1889"/>
                    <a:pt x="852" y="1927"/>
                  </a:cubicBezTo>
                  <a:cubicBezTo>
                    <a:pt x="852" y="1957"/>
                    <a:pt x="852" y="1957"/>
                    <a:pt x="882" y="1957"/>
                  </a:cubicBezTo>
                  <a:cubicBezTo>
                    <a:pt x="882" y="1957"/>
                    <a:pt x="913" y="1927"/>
                    <a:pt x="913" y="1927"/>
                  </a:cubicBezTo>
                  <a:cubicBezTo>
                    <a:pt x="913" y="1927"/>
                    <a:pt x="913" y="1957"/>
                    <a:pt x="913" y="1957"/>
                  </a:cubicBezTo>
                  <a:cubicBezTo>
                    <a:pt x="943" y="1957"/>
                    <a:pt x="943" y="1957"/>
                    <a:pt x="943" y="1988"/>
                  </a:cubicBezTo>
                  <a:cubicBezTo>
                    <a:pt x="943" y="1988"/>
                    <a:pt x="943" y="1988"/>
                    <a:pt x="943" y="1957"/>
                  </a:cubicBezTo>
                  <a:cubicBezTo>
                    <a:pt x="943" y="1936"/>
                    <a:pt x="958" y="1914"/>
                    <a:pt x="967" y="1914"/>
                  </a:cubicBezTo>
                  <a:cubicBezTo>
                    <a:pt x="971" y="1914"/>
                    <a:pt x="974" y="1918"/>
                    <a:pt x="974" y="1927"/>
                  </a:cubicBezTo>
                  <a:cubicBezTo>
                    <a:pt x="1004" y="1927"/>
                    <a:pt x="1034" y="1927"/>
                    <a:pt x="1034" y="1897"/>
                  </a:cubicBezTo>
                  <a:cubicBezTo>
                    <a:pt x="1034" y="1897"/>
                    <a:pt x="1034" y="1897"/>
                    <a:pt x="1034" y="1927"/>
                  </a:cubicBezTo>
                  <a:cubicBezTo>
                    <a:pt x="1034" y="1977"/>
                    <a:pt x="1034" y="2000"/>
                    <a:pt x="1039" y="2000"/>
                  </a:cubicBezTo>
                  <a:cubicBezTo>
                    <a:pt x="1044" y="2000"/>
                    <a:pt x="1051" y="1985"/>
                    <a:pt x="1065" y="1957"/>
                  </a:cubicBezTo>
                  <a:cubicBezTo>
                    <a:pt x="1065" y="1957"/>
                    <a:pt x="1065" y="1957"/>
                    <a:pt x="1095" y="1897"/>
                  </a:cubicBezTo>
                  <a:cubicBezTo>
                    <a:pt x="1095" y="1957"/>
                    <a:pt x="1095" y="1957"/>
                    <a:pt x="1126" y="1957"/>
                  </a:cubicBezTo>
                  <a:cubicBezTo>
                    <a:pt x="1126" y="1922"/>
                    <a:pt x="1146" y="1907"/>
                    <a:pt x="1170" y="1907"/>
                  </a:cubicBezTo>
                  <a:cubicBezTo>
                    <a:pt x="1186" y="1907"/>
                    <a:pt x="1204" y="1914"/>
                    <a:pt x="1217" y="1927"/>
                  </a:cubicBezTo>
                  <a:cubicBezTo>
                    <a:pt x="1217" y="1897"/>
                    <a:pt x="1217" y="1897"/>
                    <a:pt x="1217" y="1897"/>
                  </a:cubicBezTo>
                  <a:cubicBezTo>
                    <a:pt x="1228" y="1920"/>
                    <a:pt x="1235" y="1930"/>
                    <a:pt x="1238" y="1930"/>
                  </a:cubicBezTo>
                  <a:cubicBezTo>
                    <a:pt x="1243" y="1930"/>
                    <a:pt x="1235" y="1904"/>
                    <a:pt x="1217" y="1866"/>
                  </a:cubicBezTo>
                  <a:cubicBezTo>
                    <a:pt x="1217" y="1824"/>
                    <a:pt x="1217" y="1801"/>
                    <a:pt x="1220" y="1801"/>
                  </a:cubicBezTo>
                  <a:cubicBezTo>
                    <a:pt x="1223" y="1801"/>
                    <a:pt x="1231" y="1831"/>
                    <a:pt x="1247" y="1897"/>
                  </a:cubicBezTo>
                  <a:cubicBezTo>
                    <a:pt x="1247" y="1851"/>
                    <a:pt x="1247" y="1828"/>
                    <a:pt x="1251" y="1828"/>
                  </a:cubicBezTo>
                  <a:cubicBezTo>
                    <a:pt x="1255" y="1828"/>
                    <a:pt x="1262" y="1851"/>
                    <a:pt x="1277" y="1897"/>
                  </a:cubicBezTo>
                  <a:cubicBezTo>
                    <a:pt x="1277" y="1808"/>
                    <a:pt x="1277" y="1761"/>
                    <a:pt x="1284" y="1761"/>
                  </a:cubicBezTo>
                  <a:cubicBezTo>
                    <a:pt x="1288" y="1761"/>
                    <a:pt x="1295" y="1785"/>
                    <a:pt x="1308" y="1836"/>
                  </a:cubicBezTo>
                  <a:cubicBezTo>
                    <a:pt x="1338" y="1927"/>
                    <a:pt x="1338" y="1957"/>
                    <a:pt x="1338" y="1957"/>
                  </a:cubicBezTo>
                  <a:cubicBezTo>
                    <a:pt x="1369" y="1957"/>
                    <a:pt x="1338" y="1897"/>
                    <a:pt x="1338" y="1866"/>
                  </a:cubicBezTo>
                  <a:lnTo>
                    <a:pt x="1338" y="1866"/>
                  </a:lnTo>
                  <a:cubicBezTo>
                    <a:pt x="1372" y="1916"/>
                    <a:pt x="1396" y="1939"/>
                    <a:pt x="1406" y="1939"/>
                  </a:cubicBezTo>
                  <a:cubicBezTo>
                    <a:pt x="1414" y="1939"/>
                    <a:pt x="1413" y="1924"/>
                    <a:pt x="1399" y="1897"/>
                  </a:cubicBezTo>
                  <a:cubicBezTo>
                    <a:pt x="1399" y="1851"/>
                    <a:pt x="1407" y="1828"/>
                    <a:pt x="1414" y="1828"/>
                  </a:cubicBezTo>
                  <a:cubicBezTo>
                    <a:pt x="1422" y="1828"/>
                    <a:pt x="1429" y="1851"/>
                    <a:pt x="1429" y="1897"/>
                  </a:cubicBezTo>
                  <a:cubicBezTo>
                    <a:pt x="1447" y="1932"/>
                    <a:pt x="1455" y="1947"/>
                    <a:pt x="1458" y="1947"/>
                  </a:cubicBezTo>
                  <a:cubicBezTo>
                    <a:pt x="1460" y="1947"/>
                    <a:pt x="1460" y="1940"/>
                    <a:pt x="1460" y="1927"/>
                  </a:cubicBezTo>
                  <a:cubicBezTo>
                    <a:pt x="1460" y="1927"/>
                    <a:pt x="1490" y="1897"/>
                    <a:pt x="1490" y="1897"/>
                  </a:cubicBezTo>
                  <a:cubicBezTo>
                    <a:pt x="1490" y="1897"/>
                    <a:pt x="1490" y="1891"/>
                    <a:pt x="1488" y="1883"/>
                  </a:cubicBezTo>
                  <a:lnTo>
                    <a:pt x="1488" y="1883"/>
                  </a:lnTo>
                  <a:cubicBezTo>
                    <a:pt x="1496" y="1893"/>
                    <a:pt x="1503" y="1899"/>
                    <a:pt x="1509" y="1899"/>
                  </a:cubicBezTo>
                  <a:cubicBezTo>
                    <a:pt x="1516" y="1899"/>
                    <a:pt x="1521" y="1889"/>
                    <a:pt x="1521" y="1866"/>
                  </a:cubicBezTo>
                  <a:cubicBezTo>
                    <a:pt x="1521" y="1866"/>
                    <a:pt x="1521" y="1857"/>
                    <a:pt x="1521" y="1848"/>
                  </a:cubicBezTo>
                  <a:cubicBezTo>
                    <a:pt x="1521" y="1848"/>
                    <a:pt x="1521" y="1827"/>
                    <a:pt x="1521" y="1805"/>
                  </a:cubicBezTo>
                  <a:cubicBezTo>
                    <a:pt x="1521" y="1797"/>
                    <a:pt x="1521" y="1793"/>
                    <a:pt x="1521" y="1793"/>
                  </a:cubicBezTo>
                  <a:cubicBezTo>
                    <a:pt x="1523" y="1793"/>
                    <a:pt x="1530" y="1814"/>
                    <a:pt x="1551" y="1836"/>
                  </a:cubicBezTo>
                  <a:cubicBezTo>
                    <a:pt x="1562" y="1847"/>
                    <a:pt x="1573" y="1858"/>
                    <a:pt x="1581" y="1866"/>
                  </a:cubicBezTo>
                  <a:lnTo>
                    <a:pt x="1581" y="1866"/>
                  </a:lnTo>
                  <a:cubicBezTo>
                    <a:pt x="1581" y="1836"/>
                    <a:pt x="1581" y="1775"/>
                    <a:pt x="1551" y="1745"/>
                  </a:cubicBezTo>
                  <a:cubicBezTo>
                    <a:pt x="1551" y="1736"/>
                    <a:pt x="1551" y="1732"/>
                    <a:pt x="1552" y="1732"/>
                  </a:cubicBezTo>
                  <a:cubicBezTo>
                    <a:pt x="1554" y="1732"/>
                    <a:pt x="1560" y="1754"/>
                    <a:pt x="1581" y="1775"/>
                  </a:cubicBezTo>
                  <a:cubicBezTo>
                    <a:pt x="1581" y="1805"/>
                    <a:pt x="1581" y="1805"/>
                    <a:pt x="1612" y="1836"/>
                  </a:cubicBezTo>
                  <a:cubicBezTo>
                    <a:pt x="1642" y="1836"/>
                    <a:pt x="1642" y="1836"/>
                    <a:pt x="1612" y="1805"/>
                  </a:cubicBezTo>
                  <a:cubicBezTo>
                    <a:pt x="1612" y="1784"/>
                    <a:pt x="1627" y="1762"/>
                    <a:pt x="1647" y="1762"/>
                  </a:cubicBezTo>
                  <a:cubicBezTo>
                    <a:pt x="1655" y="1762"/>
                    <a:pt x="1664" y="1766"/>
                    <a:pt x="1673" y="1775"/>
                  </a:cubicBezTo>
                  <a:cubicBezTo>
                    <a:pt x="1673" y="1745"/>
                    <a:pt x="1673" y="1714"/>
                    <a:pt x="1673" y="1714"/>
                  </a:cubicBezTo>
                  <a:cubicBezTo>
                    <a:pt x="1673" y="1714"/>
                    <a:pt x="1673" y="1714"/>
                    <a:pt x="1673" y="1684"/>
                  </a:cubicBezTo>
                  <a:lnTo>
                    <a:pt x="1703" y="1684"/>
                  </a:lnTo>
                  <a:cubicBezTo>
                    <a:pt x="1703" y="1669"/>
                    <a:pt x="1703" y="1661"/>
                    <a:pt x="1707" y="1661"/>
                  </a:cubicBezTo>
                  <a:cubicBezTo>
                    <a:pt x="1711" y="1661"/>
                    <a:pt x="1718" y="1669"/>
                    <a:pt x="1733" y="1684"/>
                  </a:cubicBezTo>
                  <a:cubicBezTo>
                    <a:pt x="1689" y="1639"/>
                    <a:pt x="1677" y="1611"/>
                    <a:pt x="1698" y="1611"/>
                  </a:cubicBezTo>
                  <a:cubicBezTo>
                    <a:pt x="1705" y="1611"/>
                    <a:pt x="1717" y="1615"/>
                    <a:pt x="1733" y="1623"/>
                  </a:cubicBezTo>
                  <a:cubicBezTo>
                    <a:pt x="1733" y="1623"/>
                    <a:pt x="1733" y="1623"/>
                    <a:pt x="1703" y="1593"/>
                  </a:cubicBezTo>
                  <a:lnTo>
                    <a:pt x="1703" y="1593"/>
                  </a:lnTo>
                  <a:cubicBezTo>
                    <a:pt x="1729" y="1618"/>
                    <a:pt x="1744" y="1628"/>
                    <a:pt x="1748" y="1628"/>
                  </a:cubicBezTo>
                  <a:cubicBezTo>
                    <a:pt x="1753" y="1628"/>
                    <a:pt x="1738" y="1610"/>
                    <a:pt x="1703" y="1593"/>
                  </a:cubicBezTo>
                  <a:lnTo>
                    <a:pt x="1703" y="1593"/>
                  </a:lnTo>
                  <a:cubicBezTo>
                    <a:pt x="1703" y="1593"/>
                    <a:pt x="1703" y="1593"/>
                    <a:pt x="1703" y="1593"/>
                  </a:cubicBezTo>
                  <a:cubicBezTo>
                    <a:pt x="1703" y="1593"/>
                    <a:pt x="1703" y="1562"/>
                    <a:pt x="1733" y="1562"/>
                  </a:cubicBezTo>
                  <a:cubicBezTo>
                    <a:pt x="1703" y="1532"/>
                    <a:pt x="1703" y="1532"/>
                    <a:pt x="1703" y="1532"/>
                  </a:cubicBezTo>
                  <a:lnTo>
                    <a:pt x="1733" y="1532"/>
                  </a:lnTo>
                  <a:cubicBezTo>
                    <a:pt x="1749" y="1547"/>
                    <a:pt x="1749" y="1547"/>
                    <a:pt x="1745" y="1547"/>
                  </a:cubicBezTo>
                  <a:cubicBezTo>
                    <a:pt x="1741" y="1547"/>
                    <a:pt x="1733" y="1547"/>
                    <a:pt x="1733" y="1562"/>
                  </a:cubicBezTo>
                  <a:cubicBezTo>
                    <a:pt x="1746" y="1575"/>
                    <a:pt x="1764" y="1582"/>
                    <a:pt x="1776" y="1582"/>
                  </a:cubicBezTo>
                  <a:cubicBezTo>
                    <a:pt x="1793" y="1582"/>
                    <a:pt x="1799" y="1567"/>
                    <a:pt x="1764" y="1532"/>
                  </a:cubicBezTo>
                  <a:cubicBezTo>
                    <a:pt x="1794" y="1532"/>
                    <a:pt x="1794" y="1532"/>
                    <a:pt x="1764" y="1501"/>
                  </a:cubicBezTo>
                  <a:cubicBezTo>
                    <a:pt x="1794" y="1501"/>
                    <a:pt x="1825" y="1532"/>
                    <a:pt x="1825" y="1532"/>
                  </a:cubicBezTo>
                  <a:cubicBezTo>
                    <a:pt x="1825" y="1501"/>
                    <a:pt x="1825" y="1501"/>
                    <a:pt x="1794" y="1501"/>
                  </a:cubicBezTo>
                  <a:cubicBezTo>
                    <a:pt x="1764" y="1471"/>
                    <a:pt x="1764" y="1471"/>
                    <a:pt x="1764" y="1471"/>
                  </a:cubicBezTo>
                  <a:lnTo>
                    <a:pt x="1764" y="1471"/>
                  </a:lnTo>
                  <a:cubicBezTo>
                    <a:pt x="1764" y="1471"/>
                    <a:pt x="1794" y="1471"/>
                    <a:pt x="1825" y="1501"/>
                  </a:cubicBezTo>
                  <a:cubicBezTo>
                    <a:pt x="1789" y="1466"/>
                    <a:pt x="1774" y="1451"/>
                    <a:pt x="1780" y="1451"/>
                  </a:cubicBezTo>
                  <a:cubicBezTo>
                    <a:pt x="1785" y="1451"/>
                    <a:pt x="1799" y="1458"/>
                    <a:pt x="1825" y="1471"/>
                  </a:cubicBezTo>
                  <a:lnTo>
                    <a:pt x="1855" y="1471"/>
                  </a:lnTo>
                  <a:cubicBezTo>
                    <a:pt x="1855" y="1471"/>
                    <a:pt x="1855" y="1471"/>
                    <a:pt x="1855" y="1441"/>
                  </a:cubicBezTo>
                  <a:lnTo>
                    <a:pt x="1825" y="1441"/>
                  </a:lnTo>
                  <a:cubicBezTo>
                    <a:pt x="1809" y="1425"/>
                    <a:pt x="1794" y="1418"/>
                    <a:pt x="1783" y="1410"/>
                  </a:cubicBezTo>
                  <a:lnTo>
                    <a:pt x="1764" y="1410"/>
                  </a:lnTo>
                  <a:lnTo>
                    <a:pt x="1733" y="1380"/>
                  </a:lnTo>
                  <a:cubicBezTo>
                    <a:pt x="1744" y="1380"/>
                    <a:pt x="1755" y="1384"/>
                    <a:pt x="1765" y="1389"/>
                  </a:cubicBezTo>
                  <a:lnTo>
                    <a:pt x="1765" y="1389"/>
                  </a:lnTo>
                  <a:cubicBezTo>
                    <a:pt x="1764" y="1386"/>
                    <a:pt x="1764" y="1383"/>
                    <a:pt x="1764" y="1380"/>
                  </a:cubicBezTo>
                  <a:lnTo>
                    <a:pt x="1764" y="1380"/>
                  </a:lnTo>
                  <a:cubicBezTo>
                    <a:pt x="1785" y="1401"/>
                    <a:pt x="1807" y="1423"/>
                    <a:pt x="1828" y="1423"/>
                  </a:cubicBezTo>
                  <a:cubicBezTo>
                    <a:pt x="1837" y="1423"/>
                    <a:pt x="1846" y="1419"/>
                    <a:pt x="1855" y="1410"/>
                  </a:cubicBezTo>
                  <a:cubicBezTo>
                    <a:pt x="1855" y="1410"/>
                    <a:pt x="1885" y="1441"/>
                    <a:pt x="1885" y="1441"/>
                  </a:cubicBezTo>
                  <a:cubicBezTo>
                    <a:pt x="1903" y="1450"/>
                    <a:pt x="1913" y="1453"/>
                    <a:pt x="1918" y="1453"/>
                  </a:cubicBezTo>
                  <a:cubicBezTo>
                    <a:pt x="1928" y="1453"/>
                    <a:pt x="1907" y="1432"/>
                    <a:pt x="1885" y="1410"/>
                  </a:cubicBezTo>
                  <a:cubicBezTo>
                    <a:pt x="1842" y="1389"/>
                    <a:pt x="1830" y="1367"/>
                    <a:pt x="1848" y="1367"/>
                  </a:cubicBezTo>
                  <a:cubicBezTo>
                    <a:pt x="1855" y="1367"/>
                    <a:pt x="1868" y="1371"/>
                    <a:pt x="1885" y="1380"/>
                  </a:cubicBezTo>
                  <a:cubicBezTo>
                    <a:pt x="1910" y="1388"/>
                    <a:pt x="1923" y="1392"/>
                    <a:pt x="1928" y="1392"/>
                  </a:cubicBezTo>
                  <a:cubicBezTo>
                    <a:pt x="1940" y="1392"/>
                    <a:pt x="1883" y="1364"/>
                    <a:pt x="1794" y="1319"/>
                  </a:cubicBezTo>
                  <a:lnTo>
                    <a:pt x="1794" y="1319"/>
                  </a:lnTo>
                  <a:cubicBezTo>
                    <a:pt x="1870" y="1349"/>
                    <a:pt x="1908" y="1365"/>
                    <a:pt x="1920" y="1365"/>
                  </a:cubicBezTo>
                  <a:cubicBezTo>
                    <a:pt x="1931" y="1365"/>
                    <a:pt x="1916" y="1349"/>
                    <a:pt x="1885" y="1319"/>
                  </a:cubicBezTo>
                  <a:cubicBezTo>
                    <a:pt x="1916" y="1319"/>
                    <a:pt x="1916" y="1319"/>
                    <a:pt x="1946" y="1289"/>
                  </a:cubicBezTo>
                  <a:cubicBezTo>
                    <a:pt x="1946" y="1289"/>
                    <a:pt x="1946" y="1289"/>
                    <a:pt x="1916" y="1258"/>
                  </a:cubicBezTo>
                  <a:cubicBezTo>
                    <a:pt x="1977" y="1258"/>
                    <a:pt x="1946" y="1258"/>
                    <a:pt x="1885" y="1228"/>
                  </a:cubicBezTo>
                  <a:lnTo>
                    <a:pt x="1916" y="1228"/>
                  </a:lnTo>
                  <a:cubicBezTo>
                    <a:pt x="1946" y="1228"/>
                    <a:pt x="1946" y="1228"/>
                    <a:pt x="1977" y="1167"/>
                  </a:cubicBezTo>
                  <a:cubicBezTo>
                    <a:pt x="1977" y="1106"/>
                    <a:pt x="1977" y="1106"/>
                    <a:pt x="1916" y="1106"/>
                  </a:cubicBezTo>
                  <a:cubicBezTo>
                    <a:pt x="1825" y="1076"/>
                    <a:pt x="1825" y="1076"/>
                    <a:pt x="1916" y="1076"/>
                  </a:cubicBezTo>
                  <a:lnTo>
                    <a:pt x="1977" y="1076"/>
                  </a:lnTo>
                  <a:cubicBezTo>
                    <a:pt x="2068" y="1046"/>
                    <a:pt x="2037" y="1046"/>
                    <a:pt x="1977" y="1046"/>
                  </a:cubicBezTo>
                  <a:cubicBezTo>
                    <a:pt x="1916" y="1046"/>
                    <a:pt x="1946" y="1046"/>
                    <a:pt x="1977" y="1015"/>
                  </a:cubicBezTo>
                  <a:lnTo>
                    <a:pt x="2037" y="1015"/>
                  </a:lnTo>
                  <a:cubicBezTo>
                    <a:pt x="1977" y="1015"/>
                    <a:pt x="1946" y="985"/>
                    <a:pt x="2037" y="954"/>
                  </a:cubicBezTo>
                  <a:cubicBezTo>
                    <a:pt x="1977" y="954"/>
                    <a:pt x="2007" y="954"/>
                    <a:pt x="1977" y="924"/>
                  </a:cubicBezTo>
                  <a:cubicBezTo>
                    <a:pt x="1977" y="924"/>
                    <a:pt x="1977" y="894"/>
                    <a:pt x="2037" y="894"/>
                  </a:cubicBezTo>
                  <a:cubicBezTo>
                    <a:pt x="2037" y="894"/>
                    <a:pt x="1946" y="894"/>
                    <a:pt x="1946" y="863"/>
                  </a:cubicBezTo>
                  <a:cubicBezTo>
                    <a:pt x="1931" y="878"/>
                    <a:pt x="1916" y="886"/>
                    <a:pt x="1904" y="886"/>
                  </a:cubicBezTo>
                  <a:cubicBezTo>
                    <a:pt x="1893" y="886"/>
                    <a:pt x="1885" y="878"/>
                    <a:pt x="1885" y="863"/>
                  </a:cubicBezTo>
                  <a:lnTo>
                    <a:pt x="1946" y="863"/>
                  </a:lnTo>
                  <a:cubicBezTo>
                    <a:pt x="1977" y="833"/>
                    <a:pt x="1977" y="833"/>
                    <a:pt x="1977" y="802"/>
                  </a:cubicBezTo>
                  <a:lnTo>
                    <a:pt x="1946" y="802"/>
                  </a:lnTo>
                  <a:cubicBezTo>
                    <a:pt x="1995" y="778"/>
                    <a:pt x="2005" y="733"/>
                    <a:pt x="1974" y="733"/>
                  </a:cubicBezTo>
                  <a:cubicBezTo>
                    <a:pt x="1967" y="733"/>
                    <a:pt x="1958" y="736"/>
                    <a:pt x="1946" y="742"/>
                  </a:cubicBezTo>
                  <a:cubicBezTo>
                    <a:pt x="1885" y="742"/>
                    <a:pt x="1885" y="742"/>
                    <a:pt x="1916" y="711"/>
                  </a:cubicBezTo>
                  <a:cubicBezTo>
                    <a:pt x="1885" y="711"/>
                    <a:pt x="1916" y="711"/>
                    <a:pt x="1946" y="681"/>
                  </a:cubicBezTo>
                  <a:cubicBezTo>
                    <a:pt x="2037" y="650"/>
                    <a:pt x="2007" y="650"/>
                    <a:pt x="1977" y="650"/>
                  </a:cubicBezTo>
                  <a:cubicBezTo>
                    <a:pt x="1946" y="650"/>
                    <a:pt x="1946" y="650"/>
                    <a:pt x="1946" y="620"/>
                  </a:cubicBezTo>
                  <a:cubicBezTo>
                    <a:pt x="1885" y="620"/>
                    <a:pt x="1885" y="620"/>
                    <a:pt x="1855" y="650"/>
                  </a:cubicBezTo>
                  <a:lnTo>
                    <a:pt x="1794" y="650"/>
                  </a:lnTo>
                  <a:cubicBezTo>
                    <a:pt x="1825" y="650"/>
                    <a:pt x="1825" y="650"/>
                    <a:pt x="1855" y="620"/>
                  </a:cubicBezTo>
                  <a:cubicBezTo>
                    <a:pt x="1885" y="620"/>
                    <a:pt x="1885" y="590"/>
                    <a:pt x="1885" y="590"/>
                  </a:cubicBezTo>
                  <a:cubicBezTo>
                    <a:pt x="1885" y="590"/>
                    <a:pt x="1885" y="559"/>
                    <a:pt x="1885" y="559"/>
                  </a:cubicBezTo>
                  <a:cubicBezTo>
                    <a:pt x="1916" y="529"/>
                    <a:pt x="1885" y="529"/>
                    <a:pt x="1855" y="529"/>
                  </a:cubicBezTo>
                  <a:cubicBezTo>
                    <a:pt x="1854" y="530"/>
                    <a:pt x="1853" y="530"/>
                    <a:pt x="1853" y="531"/>
                  </a:cubicBezTo>
                  <a:lnTo>
                    <a:pt x="1853" y="531"/>
                  </a:lnTo>
                  <a:cubicBezTo>
                    <a:pt x="1865" y="504"/>
                    <a:pt x="1854" y="471"/>
                    <a:pt x="1829" y="464"/>
                  </a:cubicBezTo>
                  <a:lnTo>
                    <a:pt x="1829" y="464"/>
                  </a:lnTo>
                  <a:cubicBezTo>
                    <a:pt x="1855" y="438"/>
                    <a:pt x="1855" y="436"/>
                    <a:pt x="1855" y="407"/>
                  </a:cubicBezTo>
                  <a:lnTo>
                    <a:pt x="1794" y="407"/>
                  </a:lnTo>
                  <a:cubicBezTo>
                    <a:pt x="1773" y="386"/>
                    <a:pt x="1766" y="364"/>
                    <a:pt x="1754" y="364"/>
                  </a:cubicBezTo>
                  <a:cubicBezTo>
                    <a:pt x="1749" y="364"/>
                    <a:pt x="1742" y="368"/>
                    <a:pt x="1733" y="377"/>
                  </a:cubicBezTo>
                  <a:cubicBezTo>
                    <a:pt x="1733" y="377"/>
                    <a:pt x="1733" y="377"/>
                    <a:pt x="1733" y="346"/>
                  </a:cubicBezTo>
                  <a:cubicBezTo>
                    <a:pt x="1762" y="318"/>
                    <a:pt x="1764" y="316"/>
                    <a:pt x="1764" y="316"/>
                  </a:cubicBezTo>
                  <a:lnTo>
                    <a:pt x="1764" y="316"/>
                  </a:lnTo>
                  <a:cubicBezTo>
                    <a:pt x="1763" y="316"/>
                    <a:pt x="1733" y="346"/>
                    <a:pt x="1703" y="346"/>
                  </a:cubicBezTo>
                  <a:cubicBezTo>
                    <a:pt x="1703" y="325"/>
                    <a:pt x="1703" y="303"/>
                    <a:pt x="1692" y="303"/>
                  </a:cubicBezTo>
                  <a:cubicBezTo>
                    <a:pt x="1688" y="303"/>
                    <a:pt x="1682" y="307"/>
                    <a:pt x="1673" y="316"/>
                  </a:cubicBezTo>
                  <a:cubicBezTo>
                    <a:pt x="1673" y="316"/>
                    <a:pt x="1642" y="286"/>
                    <a:pt x="1673" y="255"/>
                  </a:cubicBezTo>
                  <a:cubicBezTo>
                    <a:pt x="1690" y="238"/>
                    <a:pt x="1698" y="220"/>
                    <a:pt x="1689" y="220"/>
                  </a:cubicBezTo>
                  <a:cubicBezTo>
                    <a:pt x="1683" y="220"/>
                    <a:pt x="1668" y="230"/>
                    <a:pt x="1642" y="255"/>
                  </a:cubicBezTo>
                  <a:cubicBezTo>
                    <a:pt x="1642" y="255"/>
                    <a:pt x="1642" y="255"/>
                    <a:pt x="1673" y="225"/>
                  </a:cubicBezTo>
                  <a:cubicBezTo>
                    <a:pt x="1690" y="189"/>
                    <a:pt x="1698" y="174"/>
                    <a:pt x="1695" y="174"/>
                  </a:cubicBezTo>
                  <a:cubicBezTo>
                    <a:pt x="1693" y="174"/>
                    <a:pt x="1685" y="182"/>
                    <a:pt x="1673" y="194"/>
                  </a:cubicBezTo>
                  <a:cubicBezTo>
                    <a:pt x="1660" y="207"/>
                    <a:pt x="1647" y="214"/>
                    <a:pt x="1637" y="214"/>
                  </a:cubicBezTo>
                  <a:cubicBezTo>
                    <a:pt x="1622" y="214"/>
                    <a:pt x="1612" y="200"/>
                    <a:pt x="1612" y="164"/>
                  </a:cubicBezTo>
                  <a:cubicBezTo>
                    <a:pt x="1612" y="164"/>
                    <a:pt x="1612" y="164"/>
                    <a:pt x="1581" y="194"/>
                  </a:cubicBezTo>
                  <a:cubicBezTo>
                    <a:pt x="1581" y="195"/>
                    <a:pt x="1581" y="195"/>
                    <a:pt x="1581" y="195"/>
                  </a:cubicBezTo>
                  <a:lnTo>
                    <a:pt x="1581" y="195"/>
                  </a:lnTo>
                  <a:cubicBezTo>
                    <a:pt x="1574" y="202"/>
                    <a:pt x="1564" y="212"/>
                    <a:pt x="1551" y="225"/>
                  </a:cubicBezTo>
                  <a:cubicBezTo>
                    <a:pt x="1581" y="194"/>
                    <a:pt x="1551" y="164"/>
                    <a:pt x="1551" y="164"/>
                  </a:cubicBezTo>
                  <a:cubicBezTo>
                    <a:pt x="1551" y="164"/>
                    <a:pt x="1538" y="178"/>
                    <a:pt x="1520" y="178"/>
                  </a:cubicBezTo>
                  <a:cubicBezTo>
                    <a:pt x="1511" y="178"/>
                    <a:pt x="1500" y="174"/>
                    <a:pt x="1490" y="164"/>
                  </a:cubicBezTo>
                  <a:cubicBezTo>
                    <a:pt x="1460" y="149"/>
                    <a:pt x="1445" y="141"/>
                    <a:pt x="1433" y="141"/>
                  </a:cubicBezTo>
                  <a:cubicBezTo>
                    <a:pt x="1422" y="141"/>
                    <a:pt x="1414" y="149"/>
                    <a:pt x="1399" y="164"/>
                  </a:cubicBezTo>
                  <a:cubicBezTo>
                    <a:pt x="1399" y="134"/>
                    <a:pt x="1399" y="134"/>
                    <a:pt x="1399" y="134"/>
                  </a:cubicBezTo>
                  <a:cubicBezTo>
                    <a:pt x="1369" y="134"/>
                    <a:pt x="1369" y="103"/>
                    <a:pt x="1399" y="73"/>
                  </a:cubicBezTo>
                  <a:lnTo>
                    <a:pt x="1399" y="73"/>
                  </a:lnTo>
                  <a:cubicBezTo>
                    <a:pt x="1369" y="103"/>
                    <a:pt x="1369" y="103"/>
                    <a:pt x="1369" y="103"/>
                  </a:cubicBezTo>
                  <a:cubicBezTo>
                    <a:pt x="1369" y="88"/>
                    <a:pt x="1369" y="80"/>
                    <a:pt x="1365" y="80"/>
                  </a:cubicBezTo>
                  <a:cubicBezTo>
                    <a:pt x="1361" y="80"/>
                    <a:pt x="1353" y="88"/>
                    <a:pt x="1338" y="103"/>
                  </a:cubicBezTo>
                  <a:cubicBezTo>
                    <a:pt x="1338" y="92"/>
                    <a:pt x="1338" y="81"/>
                    <a:pt x="1338" y="73"/>
                  </a:cubicBezTo>
                  <a:cubicBezTo>
                    <a:pt x="1338" y="103"/>
                    <a:pt x="1308" y="103"/>
                    <a:pt x="1308" y="134"/>
                  </a:cubicBezTo>
                  <a:cubicBezTo>
                    <a:pt x="1277" y="134"/>
                    <a:pt x="1277" y="134"/>
                    <a:pt x="1308" y="103"/>
                  </a:cubicBezTo>
                  <a:cubicBezTo>
                    <a:pt x="1308" y="78"/>
                    <a:pt x="1297" y="68"/>
                    <a:pt x="1284" y="68"/>
                  </a:cubicBezTo>
                  <a:cubicBezTo>
                    <a:pt x="1267" y="68"/>
                    <a:pt x="1247" y="86"/>
                    <a:pt x="1247" y="103"/>
                  </a:cubicBezTo>
                  <a:cubicBezTo>
                    <a:pt x="1247" y="73"/>
                    <a:pt x="1247" y="73"/>
                    <a:pt x="1247" y="73"/>
                  </a:cubicBezTo>
                  <a:cubicBezTo>
                    <a:pt x="1238" y="82"/>
                    <a:pt x="1232" y="85"/>
                    <a:pt x="1228" y="85"/>
                  </a:cubicBezTo>
                  <a:cubicBezTo>
                    <a:pt x="1219" y="85"/>
                    <a:pt x="1226" y="64"/>
                    <a:pt x="1247" y="42"/>
                  </a:cubicBezTo>
                  <a:cubicBezTo>
                    <a:pt x="1247" y="12"/>
                    <a:pt x="1247" y="12"/>
                    <a:pt x="1217" y="12"/>
                  </a:cubicBezTo>
                  <a:cubicBezTo>
                    <a:pt x="1217" y="22"/>
                    <a:pt x="1213" y="26"/>
                    <a:pt x="1208" y="26"/>
                  </a:cubicBezTo>
                  <a:cubicBezTo>
                    <a:pt x="1196" y="26"/>
                    <a:pt x="1176" y="12"/>
                    <a:pt x="1156" y="12"/>
                  </a:cubicBezTo>
                  <a:close/>
                  <a:moveTo>
                    <a:pt x="2224" y="2026"/>
                  </a:moveTo>
                  <a:cubicBezTo>
                    <a:pt x="2220" y="2026"/>
                    <a:pt x="2220" y="2033"/>
                    <a:pt x="2220" y="2049"/>
                  </a:cubicBezTo>
                  <a:cubicBezTo>
                    <a:pt x="2220" y="2049"/>
                    <a:pt x="2220" y="2079"/>
                    <a:pt x="2250" y="2109"/>
                  </a:cubicBezTo>
                  <a:cubicBezTo>
                    <a:pt x="2258" y="2118"/>
                    <a:pt x="2264" y="2121"/>
                    <a:pt x="2268" y="2121"/>
                  </a:cubicBezTo>
                  <a:cubicBezTo>
                    <a:pt x="2278" y="2121"/>
                    <a:pt x="2272" y="2093"/>
                    <a:pt x="2250" y="2049"/>
                  </a:cubicBezTo>
                  <a:cubicBezTo>
                    <a:pt x="2235" y="2033"/>
                    <a:pt x="2227" y="2026"/>
                    <a:pt x="2224" y="20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8"/>
            <p:cNvSpPr/>
            <p:nvPr/>
          </p:nvSpPr>
          <p:spPr>
            <a:xfrm>
              <a:off x="3201061" y="3327242"/>
              <a:ext cx="60547" cy="56344"/>
            </a:xfrm>
            <a:custGeom>
              <a:avLst/>
              <a:gdLst/>
              <a:ahLst/>
              <a:cxnLst/>
              <a:rect l="l" t="t" r="r" b="b"/>
              <a:pathLst>
                <a:path w="2276" h="2118" extrusionOk="0">
                  <a:moveTo>
                    <a:pt x="717" y="10"/>
                  </a:moveTo>
                  <a:cubicBezTo>
                    <a:pt x="716" y="10"/>
                    <a:pt x="717" y="16"/>
                    <a:pt x="726" y="26"/>
                  </a:cubicBezTo>
                  <a:lnTo>
                    <a:pt x="726" y="26"/>
                  </a:lnTo>
                  <a:cubicBezTo>
                    <a:pt x="723" y="15"/>
                    <a:pt x="719" y="10"/>
                    <a:pt x="717" y="10"/>
                  </a:cubicBezTo>
                  <a:close/>
                  <a:moveTo>
                    <a:pt x="726" y="26"/>
                  </a:moveTo>
                  <a:cubicBezTo>
                    <a:pt x="728" y="34"/>
                    <a:pt x="730" y="45"/>
                    <a:pt x="730" y="61"/>
                  </a:cubicBezTo>
                  <a:cubicBezTo>
                    <a:pt x="736" y="66"/>
                    <a:pt x="740" y="71"/>
                    <a:pt x="744" y="74"/>
                  </a:cubicBezTo>
                  <a:lnTo>
                    <a:pt x="744" y="74"/>
                  </a:lnTo>
                  <a:cubicBezTo>
                    <a:pt x="744" y="65"/>
                    <a:pt x="741" y="51"/>
                    <a:pt x="730" y="30"/>
                  </a:cubicBezTo>
                  <a:cubicBezTo>
                    <a:pt x="729" y="29"/>
                    <a:pt x="727" y="27"/>
                    <a:pt x="726" y="26"/>
                  </a:cubicBezTo>
                  <a:close/>
                  <a:moveTo>
                    <a:pt x="1247" y="122"/>
                  </a:moveTo>
                  <a:cubicBezTo>
                    <a:pt x="1247" y="137"/>
                    <a:pt x="1239" y="144"/>
                    <a:pt x="1236" y="144"/>
                  </a:cubicBezTo>
                  <a:cubicBezTo>
                    <a:pt x="1232" y="144"/>
                    <a:pt x="1232" y="137"/>
                    <a:pt x="1247" y="122"/>
                  </a:cubicBezTo>
                  <a:close/>
                  <a:moveTo>
                    <a:pt x="822" y="152"/>
                  </a:moveTo>
                  <a:cubicBezTo>
                    <a:pt x="852" y="152"/>
                    <a:pt x="852" y="152"/>
                    <a:pt x="852" y="182"/>
                  </a:cubicBezTo>
                  <a:cubicBezTo>
                    <a:pt x="852" y="198"/>
                    <a:pt x="852" y="205"/>
                    <a:pt x="848" y="205"/>
                  </a:cubicBezTo>
                  <a:cubicBezTo>
                    <a:pt x="844" y="205"/>
                    <a:pt x="837" y="198"/>
                    <a:pt x="822" y="182"/>
                  </a:cubicBezTo>
                  <a:lnTo>
                    <a:pt x="791" y="182"/>
                  </a:lnTo>
                  <a:cubicBezTo>
                    <a:pt x="791" y="182"/>
                    <a:pt x="791" y="182"/>
                    <a:pt x="791" y="152"/>
                  </a:cubicBezTo>
                  <a:lnTo>
                    <a:pt x="822" y="182"/>
                  </a:lnTo>
                  <a:cubicBezTo>
                    <a:pt x="822" y="152"/>
                    <a:pt x="822" y="152"/>
                    <a:pt x="822" y="152"/>
                  </a:cubicBezTo>
                  <a:close/>
                  <a:moveTo>
                    <a:pt x="730" y="182"/>
                  </a:moveTo>
                  <a:lnTo>
                    <a:pt x="761" y="213"/>
                  </a:lnTo>
                  <a:cubicBezTo>
                    <a:pt x="730" y="213"/>
                    <a:pt x="730" y="213"/>
                    <a:pt x="730" y="182"/>
                  </a:cubicBezTo>
                  <a:close/>
                  <a:moveTo>
                    <a:pt x="1695" y="178"/>
                  </a:moveTo>
                  <a:cubicBezTo>
                    <a:pt x="1693" y="178"/>
                    <a:pt x="1685" y="187"/>
                    <a:pt x="1673" y="213"/>
                  </a:cubicBezTo>
                  <a:cubicBezTo>
                    <a:pt x="1690" y="195"/>
                    <a:pt x="1698" y="178"/>
                    <a:pt x="1695" y="178"/>
                  </a:cubicBezTo>
                  <a:close/>
                  <a:moveTo>
                    <a:pt x="1551" y="213"/>
                  </a:moveTo>
                  <a:cubicBezTo>
                    <a:pt x="1551" y="228"/>
                    <a:pt x="1543" y="236"/>
                    <a:pt x="1540" y="236"/>
                  </a:cubicBezTo>
                  <a:cubicBezTo>
                    <a:pt x="1536" y="236"/>
                    <a:pt x="1536" y="228"/>
                    <a:pt x="1551" y="213"/>
                  </a:cubicBezTo>
                  <a:close/>
                  <a:moveTo>
                    <a:pt x="1438" y="243"/>
                  </a:moveTo>
                  <a:cubicBezTo>
                    <a:pt x="1429" y="261"/>
                    <a:pt x="1429" y="273"/>
                    <a:pt x="1429" y="274"/>
                  </a:cubicBezTo>
                  <a:lnTo>
                    <a:pt x="1429" y="274"/>
                  </a:lnTo>
                  <a:cubicBezTo>
                    <a:pt x="1429" y="263"/>
                    <a:pt x="1433" y="252"/>
                    <a:pt x="1438" y="243"/>
                  </a:cubicBezTo>
                  <a:close/>
                  <a:moveTo>
                    <a:pt x="700" y="243"/>
                  </a:moveTo>
                  <a:cubicBezTo>
                    <a:pt x="700" y="243"/>
                    <a:pt x="700" y="274"/>
                    <a:pt x="730" y="304"/>
                  </a:cubicBezTo>
                  <a:cubicBezTo>
                    <a:pt x="730" y="304"/>
                    <a:pt x="700" y="274"/>
                    <a:pt x="700" y="274"/>
                  </a:cubicBezTo>
                  <a:cubicBezTo>
                    <a:pt x="700" y="274"/>
                    <a:pt x="700" y="243"/>
                    <a:pt x="700" y="243"/>
                  </a:cubicBezTo>
                  <a:close/>
                  <a:moveTo>
                    <a:pt x="1764" y="304"/>
                  </a:moveTo>
                  <a:lnTo>
                    <a:pt x="1764" y="304"/>
                  </a:lnTo>
                  <a:cubicBezTo>
                    <a:pt x="1764" y="304"/>
                    <a:pt x="1751" y="317"/>
                    <a:pt x="1733" y="334"/>
                  </a:cubicBezTo>
                  <a:lnTo>
                    <a:pt x="1733" y="334"/>
                  </a:lnTo>
                  <a:cubicBezTo>
                    <a:pt x="1764" y="334"/>
                    <a:pt x="1764" y="334"/>
                    <a:pt x="1764" y="304"/>
                  </a:cubicBezTo>
                  <a:close/>
                  <a:moveTo>
                    <a:pt x="487" y="334"/>
                  </a:moveTo>
                  <a:lnTo>
                    <a:pt x="518" y="365"/>
                  </a:lnTo>
                  <a:cubicBezTo>
                    <a:pt x="529" y="376"/>
                    <a:pt x="540" y="387"/>
                    <a:pt x="548" y="395"/>
                  </a:cubicBezTo>
                  <a:cubicBezTo>
                    <a:pt x="548" y="395"/>
                    <a:pt x="518" y="365"/>
                    <a:pt x="487" y="365"/>
                  </a:cubicBezTo>
                  <a:cubicBezTo>
                    <a:pt x="487" y="365"/>
                    <a:pt x="487" y="334"/>
                    <a:pt x="487" y="334"/>
                  </a:cubicBezTo>
                  <a:close/>
                  <a:moveTo>
                    <a:pt x="1673" y="334"/>
                  </a:moveTo>
                  <a:cubicBezTo>
                    <a:pt x="1673" y="365"/>
                    <a:pt x="1642" y="395"/>
                    <a:pt x="1642" y="395"/>
                  </a:cubicBezTo>
                  <a:cubicBezTo>
                    <a:pt x="1612" y="395"/>
                    <a:pt x="1612" y="395"/>
                    <a:pt x="1642" y="365"/>
                  </a:cubicBezTo>
                  <a:cubicBezTo>
                    <a:pt x="1672" y="335"/>
                    <a:pt x="1673" y="334"/>
                    <a:pt x="1673" y="334"/>
                  </a:cubicBezTo>
                  <a:close/>
                  <a:moveTo>
                    <a:pt x="913" y="365"/>
                  </a:moveTo>
                  <a:lnTo>
                    <a:pt x="943" y="395"/>
                  </a:lnTo>
                  <a:lnTo>
                    <a:pt x="943" y="426"/>
                  </a:lnTo>
                  <a:cubicBezTo>
                    <a:pt x="913" y="395"/>
                    <a:pt x="913" y="365"/>
                    <a:pt x="913" y="365"/>
                  </a:cubicBezTo>
                  <a:close/>
                  <a:moveTo>
                    <a:pt x="1034" y="402"/>
                  </a:moveTo>
                  <a:lnTo>
                    <a:pt x="1034" y="402"/>
                  </a:lnTo>
                  <a:cubicBezTo>
                    <a:pt x="1034" y="414"/>
                    <a:pt x="1032" y="426"/>
                    <a:pt x="1030" y="435"/>
                  </a:cubicBezTo>
                  <a:lnTo>
                    <a:pt x="1030" y="435"/>
                  </a:lnTo>
                  <a:cubicBezTo>
                    <a:pt x="1031" y="432"/>
                    <a:pt x="1033" y="429"/>
                    <a:pt x="1034" y="426"/>
                  </a:cubicBezTo>
                  <a:cubicBezTo>
                    <a:pt x="1034" y="416"/>
                    <a:pt x="1034" y="408"/>
                    <a:pt x="1034" y="402"/>
                  </a:cubicBezTo>
                  <a:close/>
                  <a:moveTo>
                    <a:pt x="169" y="421"/>
                  </a:moveTo>
                  <a:cubicBezTo>
                    <a:pt x="164" y="421"/>
                    <a:pt x="179" y="438"/>
                    <a:pt x="214" y="456"/>
                  </a:cubicBezTo>
                  <a:cubicBezTo>
                    <a:pt x="188" y="430"/>
                    <a:pt x="173" y="421"/>
                    <a:pt x="169" y="421"/>
                  </a:cubicBezTo>
                  <a:close/>
                  <a:moveTo>
                    <a:pt x="1137" y="419"/>
                  </a:moveTo>
                  <a:cubicBezTo>
                    <a:pt x="1131" y="430"/>
                    <a:pt x="1126" y="443"/>
                    <a:pt x="1126" y="456"/>
                  </a:cubicBezTo>
                  <a:cubicBezTo>
                    <a:pt x="1132" y="443"/>
                    <a:pt x="1136" y="431"/>
                    <a:pt x="1137" y="419"/>
                  </a:cubicBezTo>
                  <a:close/>
                  <a:moveTo>
                    <a:pt x="1030" y="435"/>
                  </a:moveTo>
                  <a:lnTo>
                    <a:pt x="1030" y="435"/>
                  </a:lnTo>
                  <a:cubicBezTo>
                    <a:pt x="1022" y="451"/>
                    <a:pt x="1020" y="459"/>
                    <a:pt x="1021" y="459"/>
                  </a:cubicBezTo>
                  <a:cubicBezTo>
                    <a:pt x="1022" y="459"/>
                    <a:pt x="1026" y="450"/>
                    <a:pt x="1030" y="435"/>
                  </a:cubicBezTo>
                  <a:close/>
                  <a:moveTo>
                    <a:pt x="1330" y="459"/>
                  </a:moveTo>
                  <a:cubicBezTo>
                    <a:pt x="1332" y="459"/>
                    <a:pt x="1325" y="483"/>
                    <a:pt x="1308" y="517"/>
                  </a:cubicBezTo>
                  <a:lnTo>
                    <a:pt x="1308" y="517"/>
                  </a:lnTo>
                  <a:cubicBezTo>
                    <a:pt x="1322" y="476"/>
                    <a:pt x="1329" y="459"/>
                    <a:pt x="1330" y="459"/>
                  </a:cubicBezTo>
                  <a:close/>
                  <a:moveTo>
                    <a:pt x="1186" y="517"/>
                  </a:moveTo>
                  <a:cubicBezTo>
                    <a:pt x="1186" y="517"/>
                    <a:pt x="1186" y="517"/>
                    <a:pt x="1186" y="517"/>
                  </a:cubicBezTo>
                  <a:cubicBezTo>
                    <a:pt x="1186" y="517"/>
                    <a:pt x="1186" y="517"/>
                    <a:pt x="1186" y="517"/>
                  </a:cubicBezTo>
                  <a:close/>
                  <a:moveTo>
                    <a:pt x="609" y="517"/>
                  </a:moveTo>
                  <a:lnTo>
                    <a:pt x="609" y="546"/>
                  </a:lnTo>
                  <a:lnTo>
                    <a:pt x="609" y="546"/>
                  </a:lnTo>
                  <a:cubicBezTo>
                    <a:pt x="595" y="529"/>
                    <a:pt x="590" y="517"/>
                    <a:pt x="609" y="517"/>
                  </a:cubicBezTo>
                  <a:close/>
                  <a:moveTo>
                    <a:pt x="1406" y="558"/>
                  </a:moveTo>
                  <a:cubicBezTo>
                    <a:pt x="1408" y="558"/>
                    <a:pt x="1407" y="562"/>
                    <a:pt x="1399" y="573"/>
                  </a:cubicBezTo>
                  <a:lnTo>
                    <a:pt x="1399" y="573"/>
                  </a:lnTo>
                  <a:cubicBezTo>
                    <a:pt x="1400" y="563"/>
                    <a:pt x="1405" y="558"/>
                    <a:pt x="1406" y="558"/>
                  </a:cubicBezTo>
                  <a:close/>
                  <a:moveTo>
                    <a:pt x="457" y="547"/>
                  </a:moveTo>
                  <a:cubicBezTo>
                    <a:pt x="457" y="547"/>
                    <a:pt x="518" y="578"/>
                    <a:pt x="548" y="608"/>
                  </a:cubicBezTo>
                  <a:lnTo>
                    <a:pt x="518" y="608"/>
                  </a:lnTo>
                  <a:cubicBezTo>
                    <a:pt x="487" y="578"/>
                    <a:pt x="457" y="547"/>
                    <a:pt x="457" y="547"/>
                  </a:cubicBezTo>
                  <a:close/>
                  <a:moveTo>
                    <a:pt x="1787" y="655"/>
                  </a:moveTo>
                  <a:cubicBezTo>
                    <a:pt x="1791" y="655"/>
                    <a:pt x="1794" y="659"/>
                    <a:pt x="1794" y="669"/>
                  </a:cubicBezTo>
                  <a:cubicBezTo>
                    <a:pt x="1774" y="669"/>
                    <a:pt x="1781" y="655"/>
                    <a:pt x="1787" y="655"/>
                  </a:cubicBezTo>
                  <a:close/>
                  <a:moveTo>
                    <a:pt x="1855" y="638"/>
                  </a:moveTo>
                  <a:cubicBezTo>
                    <a:pt x="1825" y="638"/>
                    <a:pt x="1794" y="669"/>
                    <a:pt x="1794" y="669"/>
                  </a:cubicBezTo>
                  <a:cubicBezTo>
                    <a:pt x="1825" y="638"/>
                    <a:pt x="1825" y="638"/>
                    <a:pt x="1855" y="638"/>
                  </a:cubicBezTo>
                  <a:close/>
                  <a:moveTo>
                    <a:pt x="1885" y="699"/>
                  </a:moveTo>
                  <a:lnTo>
                    <a:pt x="1855" y="730"/>
                  </a:lnTo>
                  <a:lnTo>
                    <a:pt x="1825" y="730"/>
                  </a:lnTo>
                  <a:cubicBezTo>
                    <a:pt x="1855" y="730"/>
                    <a:pt x="1885" y="700"/>
                    <a:pt x="1885" y="699"/>
                  </a:cubicBezTo>
                  <a:close/>
                  <a:moveTo>
                    <a:pt x="566" y="749"/>
                  </a:moveTo>
                  <a:cubicBezTo>
                    <a:pt x="574" y="755"/>
                    <a:pt x="578" y="760"/>
                    <a:pt x="578" y="760"/>
                  </a:cubicBezTo>
                  <a:cubicBezTo>
                    <a:pt x="600" y="760"/>
                    <a:pt x="606" y="760"/>
                    <a:pt x="566" y="749"/>
                  </a:cubicBezTo>
                  <a:close/>
                  <a:moveTo>
                    <a:pt x="1664" y="838"/>
                  </a:moveTo>
                  <a:cubicBezTo>
                    <a:pt x="1669" y="838"/>
                    <a:pt x="1673" y="841"/>
                    <a:pt x="1673" y="851"/>
                  </a:cubicBezTo>
                  <a:lnTo>
                    <a:pt x="1612" y="851"/>
                  </a:lnTo>
                  <a:cubicBezTo>
                    <a:pt x="1632" y="851"/>
                    <a:pt x="1652" y="838"/>
                    <a:pt x="1664" y="838"/>
                  </a:cubicBezTo>
                  <a:close/>
                  <a:moveTo>
                    <a:pt x="1429" y="1216"/>
                  </a:moveTo>
                  <a:cubicBezTo>
                    <a:pt x="1399" y="1216"/>
                    <a:pt x="1399" y="1216"/>
                    <a:pt x="1460" y="1246"/>
                  </a:cubicBezTo>
                  <a:cubicBezTo>
                    <a:pt x="1452" y="1238"/>
                    <a:pt x="1441" y="1227"/>
                    <a:pt x="1429" y="1216"/>
                  </a:cubicBezTo>
                  <a:close/>
                  <a:moveTo>
                    <a:pt x="1447" y="1233"/>
                  </a:moveTo>
                  <a:lnTo>
                    <a:pt x="1447" y="1233"/>
                  </a:lnTo>
                  <a:cubicBezTo>
                    <a:pt x="1446" y="1233"/>
                    <a:pt x="1450" y="1236"/>
                    <a:pt x="1460" y="1246"/>
                  </a:cubicBezTo>
                  <a:lnTo>
                    <a:pt x="1490" y="1246"/>
                  </a:lnTo>
                  <a:cubicBezTo>
                    <a:pt x="1470" y="1246"/>
                    <a:pt x="1450" y="1233"/>
                    <a:pt x="1447" y="1233"/>
                  </a:cubicBezTo>
                  <a:close/>
                  <a:moveTo>
                    <a:pt x="1925" y="1251"/>
                  </a:moveTo>
                  <a:lnTo>
                    <a:pt x="1925" y="1251"/>
                  </a:lnTo>
                  <a:cubicBezTo>
                    <a:pt x="1939" y="1257"/>
                    <a:pt x="1947" y="1260"/>
                    <a:pt x="1948" y="1260"/>
                  </a:cubicBezTo>
                  <a:cubicBezTo>
                    <a:pt x="1951" y="1260"/>
                    <a:pt x="1942" y="1255"/>
                    <a:pt x="1925" y="1251"/>
                  </a:cubicBezTo>
                  <a:close/>
                  <a:moveTo>
                    <a:pt x="396" y="1246"/>
                  </a:moveTo>
                  <a:lnTo>
                    <a:pt x="396" y="1246"/>
                  </a:lnTo>
                  <a:cubicBezTo>
                    <a:pt x="366" y="1261"/>
                    <a:pt x="343" y="1269"/>
                    <a:pt x="339" y="1269"/>
                  </a:cubicBezTo>
                  <a:cubicBezTo>
                    <a:pt x="335" y="1269"/>
                    <a:pt x="350" y="1261"/>
                    <a:pt x="396" y="1246"/>
                  </a:cubicBezTo>
                  <a:close/>
                  <a:moveTo>
                    <a:pt x="1399" y="1246"/>
                  </a:moveTo>
                  <a:cubicBezTo>
                    <a:pt x="1369" y="1246"/>
                    <a:pt x="1369" y="1246"/>
                    <a:pt x="1429" y="1277"/>
                  </a:cubicBezTo>
                  <a:cubicBezTo>
                    <a:pt x="1431" y="1277"/>
                    <a:pt x="1432" y="1278"/>
                    <a:pt x="1433" y="1279"/>
                  </a:cubicBezTo>
                  <a:lnTo>
                    <a:pt x="1433" y="1279"/>
                  </a:lnTo>
                  <a:cubicBezTo>
                    <a:pt x="1423" y="1270"/>
                    <a:pt x="1411" y="1258"/>
                    <a:pt x="1399" y="1246"/>
                  </a:cubicBezTo>
                  <a:close/>
                  <a:moveTo>
                    <a:pt x="62" y="1368"/>
                  </a:moveTo>
                  <a:cubicBezTo>
                    <a:pt x="31" y="1368"/>
                    <a:pt x="1" y="1398"/>
                    <a:pt x="1" y="1398"/>
                  </a:cubicBezTo>
                  <a:cubicBezTo>
                    <a:pt x="1" y="1398"/>
                    <a:pt x="31" y="1398"/>
                    <a:pt x="62" y="1368"/>
                  </a:cubicBezTo>
                  <a:close/>
                  <a:moveTo>
                    <a:pt x="670" y="1398"/>
                  </a:moveTo>
                  <a:cubicBezTo>
                    <a:pt x="670" y="1398"/>
                    <a:pt x="670" y="1398"/>
                    <a:pt x="670" y="1398"/>
                  </a:cubicBezTo>
                  <a:cubicBezTo>
                    <a:pt x="670" y="1398"/>
                    <a:pt x="670" y="1398"/>
                    <a:pt x="670" y="1398"/>
                  </a:cubicBezTo>
                  <a:close/>
                  <a:moveTo>
                    <a:pt x="670" y="1398"/>
                  </a:moveTo>
                  <a:cubicBezTo>
                    <a:pt x="670" y="1398"/>
                    <a:pt x="670" y="1398"/>
                    <a:pt x="670" y="1398"/>
                  </a:cubicBezTo>
                  <a:cubicBezTo>
                    <a:pt x="670" y="1398"/>
                    <a:pt x="670" y="1398"/>
                    <a:pt x="670" y="1398"/>
                  </a:cubicBezTo>
                  <a:close/>
                  <a:moveTo>
                    <a:pt x="670" y="1398"/>
                  </a:moveTo>
                  <a:cubicBezTo>
                    <a:pt x="670" y="1398"/>
                    <a:pt x="670" y="1398"/>
                    <a:pt x="670" y="1398"/>
                  </a:cubicBezTo>
                  <a:cubicBezTo>
                    <a:pt x="670" y="1398"/>
                    <a:pt x="670" y="1398"/>
                    <a:pt x="670" y="1398"/>
                  </a:cubicBezTo>
                  <a:close/>
                  <a:moveTo>
                    <a:pt x="670" y="1398"/>
                  </a:moveTo>
                  <a:cubicBezTo>
                    <a:pt x="670" y="1429"/>
                    <a:pt x="639" y="1459"/>
                    <a:pt x="639" y="1459"/>
                  </a:cubicBezTo>
                  <a:cubicBezTo>
                    <a:pt x="639" y="1459"/>
                    <a:pt x="639" y="1459"/>
                    <a:pt x="670" y="1429"/>
                  </a:cubicBezTo>
                  <a:cubicBezTo>
                    <a:pt x="670" y="1398"/>
                    <a:pt x="670" y="1398"/>
                    <a:pt x="670" y="1398"/>
                  </a:cubicBezTo>
                  <a:close/>
                  <a:moveTo>
                    <a:pt x="713" y="1416"/>
                  </a:moveTo>
                  <a:lnTo>
                    <a:pt x="713" y="1416"/>
                  </a:lnTo>
                  <a:cubicBezTo>
                    <a:pt x="713" y="1416"/>
                    <a:pt x="709" y="1420"/>
                    <a:pt x="700" y="1429"/>
                  </a:cubicBezTo>
                  <a:cubicBezTo>
                    <a:pt x="700" y="1429"/>
                    <a:pt x="700" y="1429"/>
                    <a:pt x="700" y="1459"/>
                  </a:cubicBezTo>
                  <a:cubicBezTo>
                    <a:pt x="700" y="1438"/>
                    <a:pt x="715" y="1416"/>
                    <a:pt x="713" y="1416"/>
                  </a:cubicBezTo>
                  <a:close/>
                  <a:moveTo>
                    <a:pt x="1855" y="1459"/>
                  </a:moveTo>
                  <a:lnTo>
                    <a:pt x="1885" y="1489"/>
                  </a:lnTo>
                  <a:cubicBezTo>
                    <a:pt x="1916" y="1489"/>
                    <a:pt x="1885" y="1489"/>
                    <a:pt x="1855" y="1459"/>
                  </a:cubicBezTo>
                  <a:close/>
                  <a:moveTo>
                    <a:pt x="1277" y="1459"/>
                  </a:moveTo>
                  <a:cubicBezTo>
                    <a:pt x="1295" y="1477"/>
                    <a:pt x="1302" y="1494"/>
                    <a:pt x="1300" y="1494"/>
                  </a:cubicBezTo>
                  <a:cubicBezTo>
                    <a:pt x="1298" y="1494"/>
                    <a:pt x="1290" y="1485"/>
                    <a:pt x="1277" y="1459"/>
                  </a:cubicBezTo>
                  <a:close/>
                  <a:moveTo>
                    <a:pt x="814" y="1424"/>
                  </a:moveTo>
                  <a:lnTo>
                    <a:pt x="814" y="1424"/>
                  </a:lnTo>
                  <a:cubicBezTo>
                    <a:pt x="813" y="1424"/>
                    <a:pt x="805" y="1447"/>
                    <a:pt x="791" y="1489"/>
                  </a:cubicBezTo>
                  <a:cubicBezTo>
                    <a:pt x="791" y="1489"/>
                    <a:pt x="791" y="1498"/>
                    <a:pt x="796" y="1501"/>
                  </a:cubicBezTo>
                  <a:lnTo>
                    <a:pt x="796" y="1501"/>
                  </a:lnTo>
                  <a:cubicBezTo>
                    <a:pt x="809" y="1449"/>
                    <a:pt x="815" y="1424"/>
                    <a:pt x="814" y="1424"/>
                  </a:cubicBezTo>
                  <a:close/>
                  <a:moveTo>
                    <a:pt x="609" y="1520"/>
                  </a:moveTo>
                  <a:cubicBezTo>
                    <a:pt x="607" y="1520"/>
                    <a:pt x="606" y="1520"/>
                    <a:pt x="605" y="1520"/>
                  </a:cubicBezTo>
                  <a:lnTo>
                    <a:pt x="605" y="1520"/>
                  </a:lnTo>
                  <a:cubicBezTo>
                    <a:pt x="604" y="1522"/>
                    <a:pt x="603" y="1524"/>
                    <a:pt x="602" y="1527"/>
                  </a:cubicBezTo>
                  <a:lnTo>
                    <a:pt x="602" y="1527"/>
                  </a:lnTo>
                  <a:cubicBezTo>
                    <a:pt x="609" y="1520"/>
                    <a:pt x="609" y="1520"/>
                    <a:pt x="609" y="1520"/>
                  </a:cubicBezTo>
                  <a:close/>
                  <a:moveTo>
                    <a:pt x="426" y="1550"/>
                  </a:moveTo>
                  <a:lnTo>
                    <a:pt x="426" y="1550"/>
                  </a:lnTo>
                  <a:cubicBezTo>
                    <a:pt x="376" y="1584"/>
                    <a:pt x="354" y="1608"/>
                    <a:pt x="359" y="1608"/>
                  </a:cubicBezTo>
                  <a:cubicBezTo>
                    <a:pt x="363" y="1608"/>
                    <a:pt x="385" y="1591"/>
                    <a:pt x="426" y="1550"/>
                  </a:cubicBezTo>
                  <a:close/>
                  <a:moveTo>
                    <a:pt x="609" y="1581"/>
                  </a:moveTo>
                  <a:cubicBezTo>
                    <a:pt x="601" y="1589"/>
                    <a:pt x="590" y="1600"/>
                    <a:pt x="578" y="1611"/>
                  </a:cubicBezTo>
                  <a:cubicBezTo>
                    <a:pt x="583" y="1601"/>
                    <a:pt x="587" y="1593"/>
                    <a:pt x="591" y="1586"/>
                  </a:cubicBezTo>
                  <a:lnTo>
                    <a:pt x="591" y="1586"/>
                  </a:lnTo>
                  <a:cubicBezTo>
                    <a:pt x="592" y="1588"/>
                    <a:pt x="594" y="1588"/>
                    <a:pt x="596" y="1588"/>
                  </a:cubicBezTo>
                  <a:cubicBezTo>
                    <a:pt x="599" y="1588"/>
                    <a:pt x="603" y="1586"/>
                    <a:pt x="609" y="1581"/>
                  </a:cubicBezTo>
                  <a:close/>
                  <a:moveTo>
                    <a:pt x="1612" y="1581"/>
                  </a:moveTo>
                  <a:cubicBezTo>
                    <a:pt x="1612" y="1581"/>
                    <a:pt x="1642" y="1581"/>
                    <a:pt x="1642" y="1611"/>
                  </a:cubicBezTo>
                  <a:cubicBezTo>
                    <a:pt x="1612" y="1611"/>
                    <a:pt x="1612" y="1581"/>
                    <a:pt x="1612" y="1581"/>
                  </a:cubicBezTo>
                  <a:close/>
                  <a:moveTo>
                    <a:pt x="1455" y="1581"/>
                  </a:moveTo>
                  <a:cubicBezTo>
                    <a:pt x="1463" y="1593"/>
                    <a:pt x="1477" y="1614"/>
                    <a:pt x="1490" y="1641"/>
                  </a:cubicBezTo>
                  <a:cubicBezTo>
                    <a:pt x="1462" y="1613"/>
                    <a:pt x="1433" y="1584"/>
                    <a:pt x="1455" y="1581"/>
                  </a:cubicBezTo>
                  <a:close/>
                  <a:moveTo>
                    <a:pt x="1277" y="1489"/>
                  </a:moveTo>
                  <a:lnTo>
                    <a:pt x="1277" y="1489"/>
                  </a:lnTo>
                  <a:cubicBezTo>
                    <a:pt x="1308" y="1520"/>
                    <a:pt x="1338" y="1581"/>
                    <a:pt x="1338" y="1611"/>
                  </a:cubicBezTo>
                  <a:cubicBezTo>
                    <a:pt x="1358" y="1669"/>
                    <a:pt x="1365" y="1690"/>
                    <a:pt x="1359" y="1690"/>
                  </a:cubicBezTo>
                  <a:cubicBezTo>
                    <a:pt x="1356" y="1690"/>
                    <a:pt x="1349" y="1683"/>
                    <a:pt x="1338" y="1672"/>
                  </a:cubicBezTo>
                  <a:cubicBezTo>
                    <a:pt x="1338" y="1672"/>
                    <a:pt x="1308" y="1641"/>
                    <a:pt x="1308" y="1611"/>
                  </a:cubicBezTo>
                  <a:cubicBezTo>
                    <a:pt x="1277" y="1550"/>
                    <a:pt x="1308" y="1550"/>
                    <a:pt x="1308" y="1550"/>
                  </a:cubicBezTo>
                  <a:cubicBezTo>
                    <a:pt x="1278" y="1520"/>
                    <a:pt x="1277" y="1489"/>
                    <a:pt x="1277" y="1489"/>
                  </a:cubicBezTo>
                  <a:close/>
                  <a:moveTo>
                    <a:pt x="1733" y="1672"/>
                  </a:moveTo>
                  <a:cubicBezTo>
                    <a:pt x="1733" y="1687"/>
                    <a:pt x="1741" y="1695"/>
                    <a:pt x="1745" y="1695"/>
                  </a:cubicBezTo>
                  <a:cubicBezTo>
                    <a:pt x="1749" y="1695"/>
                    <a:pt x="1749" y="1687"/>
                    <a:pt x="1733" y="1672"/>
                  </a:cubicBezTo>
                  <a:close/>
                  <a:moveTo>
                    <a:pt x="1156" y="1641"/>
                  </a:moveTo>
                  <a:lnTo>
                    <a:pt x="1156" y="1672"/>
                  </a:lnTo>
                  <a:lnTo>
                    <a:pt x="1156" y="1733"/>
                  </a:lnTo>
                  <a:lnTo>
                    <a:pt x="1126" y="1672"/>
                  </a:lnTo>
                  <a:cubicBezTo>
                    <a:pt x="1126" y="1641"/>
                    <a:pt x="1156" y="1641"/>
                    <a:pt x="1156" y="1641"/>
                  </a:cubicBezTo>
                  <a:close/>
                  <a:moveTo>
                    <a:pt x="1338" y="1733"/>
                  </a:moveTo>
                  <a:cubicBezTo>
                    <a:pt x="1349" y="1743"/>
                    <a:pt x="1356" y="1754"/>
                    <a:pt x="1360" y="1763"/>
                  </a:cubicBezTo>
                  <a:cubicBezTo>
                    <a:pt x="1351" y="1746"/>
                    <a:pt x="1339" y="1733"/>
                    <a:pt x="1338" y="1733"/>
                  </a:cubicBezTo>
                  <a:close/>
                  <a:moveTo>
                    <a:pt x="609" y="1733"/>
                  </a:moveTo>
                  <a:lnTo>
                    <a:pt x="609" y="1733"/>
                  </a:lnTo>
                  <a:cubicBezTo>
                    <a:pt x="578" y="1763"/>
                    <a:pt x="571" y="1778"/>
                    <a:pt x="575" y="1778"/>
                  </a:cubicBezTo>
                  <a:cubicBezTo>
                    <a:pt x="578" y="1778"/>
                    <a:pt x="594" y="1763"/>
                    <a:pt x="609" y="1733"/>
                  </a:cubicBezTo>
                  <a:close/>
                  <a:moveTo>
                    <a:pt x="514" y="1768"/>
                  </a:moveTo>
                  <a:cubicBezTo>
                    <a:pt x="486" y="1800"/>
                    <a:pt x="473" y="1818"/>
                    <a:pt x="475" y="1818"/>
                  </a:cubicBezTo>
                  <a:cubicBezTo>
                    <a:pt x="477" y="1818"/>
                    <a:pt x="491" y="1803"/>
                    <a:pt x="514" y="1768"/>
                  </a:cubicBezTo>
                  <a:close/>
                  <a:moveTo>
                    <a:pt x="861" y="1797"/>
                  </a:moveTo>
                  <a:cubicBezTo>
                    <a:pt x="852" y="1803"/>
                    <a:pt x="852" y="1823"/>
                    <a:pt x="852" y="1885"/>
                  </a:cubicBezTo>
                  <a:cubicBezTo>
                    <a:pt x="852" y="1858"/>
                    <a:pt x="875" y="1809"/>
                    <a:pt x="861" y="1797"/>
                  </a:cubicBezTo>
                  <a:close/>
                  <a:moveTo>
                    <a:pt x="183" y="1915"/>
                  </a:moveTo>
                  <a:cubicBezTo>
                    <a:pt x="183" y="1915"/>
                    <a:pt x="153" y="1915"/>
                    <a:pt x="153" y="1945"/>
                  </a:cubicBezTo>
                  <a:cubicBezTo>
                    <a:pt x="153" y="1954"/>
                    <a:pt x="155" y="1958"/>
                    <a:pt x="160" y="1958"/>
                  </a:cubicBezTo>
                  <a:cubicBezTo>
                    <a:pt x="171" y="1958"/>
                    <a:pt x="192" y="1936"/>
                    <a:pt x="214" y="1915"/>
                  </a:cubicBezTo>
                  <a:close/>
                  <a:moveTo>
                    <a:pt x="1217" y="0"/>
                  </a:moveTo>
                  <a:cubicBezTo>
                    <a:pt x="1217" y="30"/>
                    <a:pt x="1186" y="30"/>
                    <a:pt x="1156" y="30"/>
                  </a:cubicBezTo>
                  <a:cubicBezTo>
                    <a:pt x="1150" y="25"/>
                    <a:pt x="1146" y="22"/>
                    <a:pt x="1142" y="22"/>
                  </a:cubicBezTo>
                  <a:cubicBezTo>
                    <a:pt x="1124" y="22"/>
                    <a:pt x="1120" y="72"/>
                    <a:pt x="1095" y="122"/>
                  </a:cubicBezTo>
                  <a:cubicBezTo>
                    <a:pt x="1095" y="114"/>
                    <a:pt x="1095" y="103"/>
                    <a:pt x="1095" y="91"/>
                  </a:cubicBezTo>
                  <a:cubicBezTo>
                    <a:pt x="1080" y="106"/>
                    <a:pt x="1072" y="114"/>
                    <a:pt x="1069" y="114"/>
                  </a:cubicBezTo>
                  <a:cubicBezTo>
                    <a:pt x="1065" y="114"/>
                    <a:pt x="1065" y="106"/>
                    <a:pt x="1065" y="91"/>
                  </a:cubicBezTo>
                  <a:cubicBezTo>
                    <a:pt x="1065" y="56"/>
                    <a:pt x="1054" y="41"/>
                    <a:pt x="1046" y="41"/>
                  </a:cubicBezTo>
                  <a:cubicBezTo>
                    <a:pt x="1040" y="41"/>
                    <a:pt x="1034" y="48"/>
                    <a:pt x="1034" y="61"/>
                  </a:cubicBezTo>
                  <a:cubicBezTo>
                    <a:pt x="1034" y="61"/>
                    <a:pt x="1034" y="61"/>
                    <a:pt x="1004" y="30"/>
                  </a:cubicBezTo>
                  <a:cubicBezTo>
                    <a:pt x="1004" y="30"/>
                    <a:pt x="1004" y="30"/>
                    <a:pt x="1004" y="61"/>
                  </a:cubicBezTo>
                  <a:cubicBezTo>
                    <a:pt x="1004" y="25"/>
                    <a:pt x="993" y="10"/>
                    <a:pt x="985" y="10"/>
                  </a:cubicBezTo>
                  <a:cubicBezTo>
                    <a:pt x="979" y="10"/>
                    <a:pt x="974" y="18"/>
                    <a:pt x="974" y="30"/>
                  </a:cubicBezTo>
                  <a:cubicBezTo>
                    <a:pt x="974" y="61"/>
                    <a:pt x="974" y="61"/>
                    <a:pt x="974" y="61"/>
                  </a:cubicBezTo>
                  <a:cubicBezTo>
                    <a:pt x="943" y="61"/>
                    <a:pt x="943" y="61"/>
                    <a:pt x="943" y="122"/>
                  </a:cubicBezTo>
                  <a:cubicBezTo>
                    <a:pt x="913" y="122"/>
                    <a:pt x="913" y="61"/>
                    <a:pt x="943" y="61"/>
                  </a:cubicBezTo>
                  <a:lnTo>
                    <a:pt x="913" y="30"/>
                  </a:lnTo>
                  <a:cubicBezTo>
                    <a:pt x="913" y="30"/>
                    <a:pt x="913" y="30"/>
                    <a:pt x="913" y="61"/>
                  </a:cubicBezTo>
                  <a:cubicBezTo>
                    <a:pt x="913" y="106"/>
                    <a:pt x="913" y="129"/>
                    <a:pt x="909" y="129"/>
                  </a:cubicBezTo>
                  <a:cubicBezTo>
                    <a:pt x="905" y="129"/>
                    <a:pt x="898" y="106"/>
                    <a:pt x="882" y="61"/>
                  </a:cubicBezTo>
                  <a:cubicBezTo>
                    <a:pt x="882" y="50"/>
                    <a:pt x="882" y="39"/>
                    <a:pt x="882" y="30"/>
                  </a:cubicBezTo>
                  <a:cubicBezTo>
                    <a:pt x="882" y="72"/>
                    <a:pt x="882" y="88"/>
                    <a:pt x="880" y="88"/>
                  </a:cubicBezTo>
                  <a:cubicBezTo>
                    <a:pt x="876" y="88"/>
                    <a:pt x="869" y="64"/>
                    <a:pt x="852" y="30"/>
                  </a:cubicBezTo>
                  <a:cubicBezTo>
                    <a:pt x="822" y="61"/>
                    <a:pt x="822" y="91"/>
                    <a:pt x="791" y="91"/>
                  </a:cubicBezTo>
                  <a:cubicBezTo>
                    <a:pt x="766" y="91"/>
                    <a:pt x="762" y="91"/>
                    <a:pt x="744" y="74"/>
                  </a:cubicBezTo>
                  <a:lnTo>
                    <a:pt x="744" y="74"/>
                  </a:lnTo>
                  <a:cubicBezTo>
                    <a:pt x="743" y="91"/>
                    <a:pt x="730" y="91"/>
                    <a:pt x="730" y="91"/>
                  </a:cubicBezTo>
                  <a:cubicBezTo>
                    <a:pt x="725" y="85"/>
                    <a:pt x="720" y="83"/>
                    <a:pt x="716" y="83"/>
                  </a:cubicBezTo>
                  <a:cubicBezTo>
                    <a:pt x="700" y="83"/>
                    <a:pt x="700" y="127"/>
                    <a:pt x="700" y="152"/>
                  </a:cubicBezTo>
                  <a:cubicBezTo>
                    <a:pt x="718" y="188"/>
                    <a:pt x="725" y="202"/>
                    <a:pt x="722" y="202"/>
                  </a:cubicBezTo>
                  <a:cubicBezTo>
                    <a:pt x="720" y="202"/>
                    <a:pt x="713" y="195"/>
                    <a:pt x="700" y="182"/>
                  </a:cubicBezTo>
                  <a:cubicBezTo>
                    <a:pt x="700" y="182"/>
                    <a:pt x="670" y="152"/>
                    <a:pt x="670" y="122"/>
                  </a:cubicBezTo>
                  <a:cubicBezTo>
                    <a:pt x="670" y="91"/>
                    <a:pt x="639" y="61"/>
                    <a:pt x="639" y="61"/>
                  </a:cubicBezTo>
                  <a:cubicBezTo>
                    <a:pt x="609" y="61"/>
                    <a:pt x="609" y="61"/>
                    <a:pt x="639" y="91"/>
                  </a:cubicBezTo>
                  <a:cubicBezTo>
                    <a:pt x="639" y="122"/>
                    <a:pt x="639" y="122"/>
                    <a:pt x="639" y="122"/>
                  </a:cubicBezTo>
                  <a:cubicBezTo>
                    <a:pt x="639" y="122"/>
                    <a:pt x="639" y="122"/>
                    <a:pt x="639" y="152"/>
                  </a:cubicBezTo>
                  <a:cubicBezTo>
                    <a:pt x="670" y="213"/>
                    <a:pt x="639" y="213"/>
                    <a:pt x="639" y="213"/>
                  </a:cubicBezTo>
                  <a:cubicBezTo>
                    <a:pt x="639" y="182"/>
                    <a:pt x="609" y="182"/>
                    <a:pt x="609" y="182"/>
                  </a:cubicBezTo>
                  <a:cubicBezTo>
                    <a:pt x="609" y="152"/>
                    <a:pt x="609" y="152"/>
                    <a:pt x="609" y="152"/>
                  </a:cubicBezTo>
                  <a:cubicBezTo>
                    <a:pt x="598" y="141"/>
                    <a:pt x="588" y="131"/>
                    <a:pt x="578" y="122"/>
                  </a:cubicBezTo>
                  <a:lnTo>
                    <a:pt x="578" y="122"/>
                  </a:lnTo>
                  <a:cubicBezTo>
                    <a:pt x="578" y="152"/>
                    <a:pt x="457" y="213"/>
                    <a:pt x="426" y="243"/>
                  </a:cubicBezTo>
                  <a:cubicBezTo>
                    <a:pt x="411" y="228"/>
                    <a:pt x="396" y="220"/>
                    <a:pt x="388" y="220"/>
                  </a:cubicBezTo>
                  <a:cubicBezTo>
                    <a:pt x="381" y="220"/>
                    <a:pt x="381" y="228"/>
                    <a:pt x="396" y="243"/>
                  </a:cubicBezTo>
                  <a:cubicBezTo>
                    <a:pt x="426" y="274"/>
                    <a:pt x="396" y="304"/>
                    <a:pt x="366" y="334"/>
                  </a:cubicBezTo>
                  <a:cubicBezTo>
                    <a:pt x="335" y="365"/>
                    <a:pt x="335" y="365"/>
                    <a:pt x="335" y="395"/>
                  </a:cubicBezTo>
                  <a:cubicBezTo>
                    <a:pt x="335" y="395"/>
                    <a:pt x="335" y="395"/>
                    <a:pt x="335" y="426"/>
                  </a:cubicBezTo>
                  <a:cubicBezTo>
                    <a:pt x="335" y="426"/>
                    <a:pt x="335" y="456"/>
                    <a:pt x="335" y="456"/>
                  </a:cubicBezTo>
                  <a:cubicBezTo>
                    <a:pt x="305" y="456"/>
                    <a:pt x="275" y="426"/>
                    <a:pt x="274" y="426"/>
                  </a:cubicBezTo>
                  <a:lnTo>
                    <a:pt x="274" y="426"/>
                  </a:lnTo>
                  <a:cubicBezTo>
                    <a:pt x="275" y="426"/>
                    <a:pt x="305" y="456"/>
                    <a:pt x="335" y="486"/>
                  </a:cubicBezTo>
                  <a:cubicBezTo>
                    <a:pt x="305" y="486"/>
                    <a:pt x="274" y="456"/>
                    <a:pt x="274" y="456"/>
                  </a:cubicBezTo>
                  <a:lnTo>
                    <a:pt x="244" y="456"/>
                  </a:lnTo>
                  <a:cubicBezTo>
                    <a:pt x="274" y="486"/>
                    <a:pt x="274" y="486"/>
                    <a:pt x="274" y="486"/>
                  </a:cubicBezTo>
                  <a:cubicBezTo>
                    <a:pt x="274" y="486"/>
                    <a:pt x="274" y="486"/>
                    <a:pt x="214" y="456"/>
                  </a:cubicBezTo>
                  <a:lnTo>
                    <a:pt x="214" y="456"/>
                  </a:lnTo>
                  <a:lnTo>
                    <a:pt x="244" y="486"/>
                  </a:lnTo>
                  <a:cubicBezTo>
                    <a:pt x="232" y="480"/>
                    <a:pt x="223" y="478"/>
                    <a:pt x="218" y="478"/>
                  </a:cubicBezTo>
                  <a:cubicBezTo>
                    <a:pt x="202" y="478"/>
                    <a:pt x="209" y="496"/>
                    <a:pt x="222" y="507"/>
                  </a:cubicBezTo>
                  <a:lnTo>
                    <a:pt x="222" y="507"/>
                  </a:lnTo>
                  <a:cubicBezTo>
                    <a:pt x="216" y="505"/>
                    <a:pt x="210" y="504"/>
                    <a:pt x="206" y="504"/>
                  </a:cubicBezTo>
                  <a:cubicBezTo>
                    <a:pt x="188" y="504"/>
                    <a:pt x="201" y="526"/>
                    <a:pt x="244" y="547"/>
                  </a:cubicBezTo>
                  <a:lnTo>
                    <a:pt x="183" y="547"/>
                  </a:lnTo>
                  <a:cubicBezTo>
                    <a:pt x="214" y="578"/>
                    <a:pt x="183" y="608"/>
                    <a:pt x="183" y="669"/>
                  </a:cubicBezTo>
                  <a:cubicBezTo>
                    <a:pt x="153" y="730"/>
                    <a:pt x="153" y="760"/>
                    <a:pt x="183" y="760"/>
                  </a:cubicBezTo>
                  <a:lnTo>
                    <a:pt x="122" y="760"/>
                  </a:lnTo>
                  <a:cubicBezTo>
                    <a:pt x="92" y="760"/>
                    <a:pt x="92" y="760"/>
                    <a:pt x="153" y="790"/>
                  </a:cubicBezTo>
                  <a:cubicBezTo>
                    <a:pt x="122" y="790"/>
                    <a:pt x="122" y="790"/>
                    <a:pt x="122" y="821"/>
                  </a:cubicBezTo>
                  <a:cubicBezTo>
                    <a:pt x="122" y="841"/>
                    <a:pt x="122" y="862"/>
                    <a:pt x="132" y="873"/>
                  </a:cubicBezTo>
                  <a:lnTo>
                    <a:pt x="132" y="873"/>
                  </a:lnTo>
                  <a:cubicBezTo>
                    <a:pt x="122" y="870"/>
                    <a:pt x="111" y="869"/>
                    <a:pt x="102" y="869"/>
                  </a:cubicBezTo>
                  <a:cubicBezTo>
                    <a:pt x="67" y="869"/>
                    <a:pt x="49" y="890"/>
                    <a:pt x="92" y="912"/>
                  </a:cubicBezTo>
                  <a:cubicBezTo>
                    <a:pt x="92" y="942"/>
                    <a:pt x="92" y="942"/>
                    <a:pt x="62" y="942"/>
                  </a:cubicBezTo>
                  <a:cubicBezTo>
                    <a:pt x="62" y="942"/>
                    <a:pt x="62" y="942"/>
                    <a:pt x="92" y="973"/>
                  </a:cubicBezTo>
                  <a:cubicBezTo>
                    <a:pt x="92" y="973"/>
                    <a:pt x="92" y="1003"/>
                    <a:pt x="92" y="1003"/>
                  </a:cubicBezTo>
                  <a:cubicBezTo>
                    <a:pt x="92" y="1033"/>
                    <a:pt x="122" y="1033"/>
                    <a:pt x="122" y="1033"/>
                  </a:cubicBezTo>
                  <a:cubicBezTo>
                    <a:pt x="92" y="1033"/>
                    <a:pt x="92" y="1094"/>
                    <a:pt x="92" y="1125"/>
                  </a:cubicBezTo>
                  <a:cubicBezTo>
                    <a:pt x="92" y="1185"/>
                    <a:pt x="92" y="1216"/>
                    <a:pt x="62" y="1216"/>
                  </a:cubicBezTo>
                  <a:cubicBezTo>
                    <a:pt x="62" y="1216"/>
                    <a:pt x="62" y="1229"/>
                    <a:pt x="71" y="1229"/>
                  </a:cubicBezTo>
                  <a:cubicBezTo>
                    <a:pt x="75" y="1229"/>
                    <a:pt x="82" y="1226"/>
                    <a:pt x="92" y="1216"/>
                  </a:cubicBezTo>
                  <a:cubicBezTo>
                    <a:pt x="183" y="1216"/>
                    <a:pt x="183" y="1216"/>
                    <a:pt x="153" y="1246"/>
                  </a:cubicBezTo>
                  <a:cubicBezTo>
                    <a:pt x="95" y="1266"/>
                    <a:pt x="86" y="1285"/>
                    <a:pt x="103" y="1289"/>
                  </a:cubicBezTo>
                  <a:lnTo>
                    <a:pt x="103" y="1289"/>
                  </a:lnTo>
                  <a:cubicBezTo>
                    <a:pt x="81" y="1305"/>
                    <a:pt x="87" y="1320"/>
                    <a:pt x="109" y="1320"/>
                  </a:cubicBezTo>
                  <a:cubicBezTo>
                    <a:pt x="120" y="1320"/>
                    <a:pt x="135" y="1316"/>
                    <a:pt x="153" y="1307"/>
                  </a:cubicBezTo>
                  <a:lnTo>
                    <a:pt x="153" y="1307"/>
                  </a:lnTo>
                  <a:cubicBezTo>
                    <a:pt x="122" y="1337"/>
                    <a:pt x="92" y="1337"/>
                    <a:pt x="122" y="1337"/>
                  </a:cubicBezTo>
                  <a:cubicBezTo>
                    <a:pt x="122" y="1337"/>
                    <a:pt x="122" y="1337"/>
                    <a:pt x="62" y="1368"/>
                  </a:cubicBezTo>
                  <a:cubicBezTo>
                    <a:pt x="62" y="1368"/>
                    <a:pt x="92" y="1398"/>
                    <a:pt x="92" y="1398"/>
                  </a:cubicBezTo>
                  <a:cubicBezTo>
                    <a:pt x="92" y="1398"/>
                    <a:pt x="92" y="1398"/>
                    <a:pt x="122" y="1368"/>
                  </a:cubicBezTo>
                  <a:lnTo>
                    <a:pt x="153" y="1368"/>
                  </a:lnTo>
                  <a:cubicBezTo>
                    <a:pt x="138" y="1383"/>
                    <a:pt x="138" y="1391"/>
                    <a:pt x="145" y="1391"/>
                  </a:cubicBezTo>
                  <a:cubicBezTo>
                    <a:pt x="153" y="1391"/>
                    <a:pt x="168" y="1383"/>
                    <a:pt x="183" y="1368"/>
                  </a:cubicBezTo>
                  <a:cubicBezTo>
                    <a:pt x="214" y="1337"/>
                    <a:pt x="244" y="1337"/>
                    <a:pt x="244" y="1337"/>
                  </a:cubicBezTo>
                  <a:lnTo>
                    <a:pt x="335" y="1307"/>
                  </a:lnTo>
                  <a:cubicBezTo>
                    <a:pt x="396" y="1277"/>
                    <a:pt x="426" y="1277"/>
                    <a:pt x="457" y="1246"/>
                  </a:cubicBezTo>
                  <a:cubicBezTo>
                    <a:pt x="478" y="1225"/>
                    <a:pt x="500" y="1203"/>
                    <a:pt x="489" y="1203"/>
                  </a:cubicBezTo>
                  <a:cubicBezTo>
                    <a:pt x="485" y="1203"/>
                    <a:pt x="475" y="1207"/>
                    <a:pt x="457" y="1216"/>
                  </a:cubicBezTo>
                  <a:cubicBezTo>
                    <a:pt x="501" y="1216"/>
                    <a:pt x="481" y="1216"/>
                    <a:pt x="442" y="1228"/>
                  </a:cubicBezTo>
                  <a:lnTo>
                    <a:pt x="442" y="1228"/>
                  </a:lnTo>
                  <a:cubicBezTo>
                    <a:pt x="451" y="1221"/>
                    <a:pt x="457" y="1216"/>
                    <a:pt x="457" y="1216"/>
                  </a:cubicBezTo>
                  <a:lnTo>
                    <a:pt x="396" y="1216"/>
                  </a:lnTo>
                  <a:cubicBezTo>
                    <a:pt x="396" y="1216"/>
                    <a:pt x="426" y="1185"/>
                    <a:pt x="426" y="1185"/>
                  </a:cubicBezTo>
                  <a:cubicBezTo>
                    <a:pt x="457" y="1185"/>
                    <a:pt x="457" y="1185"/>
                    <a:pt x="457" y="1155"/>
                  </a:cubicBezTo>
                  <a:cubicBezTo>
                    <a:pt x="457" y="1125"/>
                    <a:pt x="457" y="1125"/>
                    <a:pt x="487" y="1094"/>
                  </a:cubicBezTo>
                  <a:lnTo>
                    <a:pt x="518" y="1094"/>
                  </a:lnTo>
                  <a:cubicBezTo>
                    <a:pt x="487" y="1094"/>
                    <a:pt x="487" y="1094"/>
                    <a:pt x="487" y="1064"/>
                  </a:cubicBezTo>
                  <a:cubicBezTo>
                    <a:pt x="487" y="1033"/>
                    <a:pt x="487" y="1003"/>
                    <a:pt x="457" y="1003"/>
                  </a:cubicBezTo>
                  <a:cubicBezTo>
                    <a:pt x="487" y="1003"/>
                    <a:pt x="487" y="1003"/>
                    <a:pt x="487" y="973"/>
                  </a:cubicBezTo>
                  <a:lnTo>
                    <a:pt x="457" y="973"/>
                  </a:lnTo>
                  <a:cubicBezTo>
                    <a:pt x="487" y="973"/>
                    <a:pt x="487" y="973"/>
                    <a:pt x="487" y="942"/>
                  </a:cubicBezTo>
                  <a:lnTo>
                    <a:pt x="457" y="942"/>
                  </a:lnTo>
                  <a:cubicBezTo>
                    <a:pt x="457" y="942"/>
                    <a:pt x="457" y="912"/>
                    <a:pt x="518" y="912"/>
                  </a:cubicBezTo>
                  <a:cubicBezTo>
                    <a:pt x="548" y="912"/>
                    <a:pt x="518" y="881"/>
                    <a:pt x="487" y="881"/>
                  </a:cubicBezTo>
                  <a:cubicBezTo>
                    <a:pt x="457" y="881"/>
                    <a:pt x="396" y="851"/>
                    <a:pt x="396" y="851"/>
                  </a:cubicBezTo>
                  <a:lnTo>
                    <a:pt x="396" y="851"/>
                  </a:lnTo>
                  <a:cubicBezTo>
                    <a:pt x="396" y="851"/>
                    <a:pt x="457" y="851"/>
                    <a:pt x="487" y="881"/>
                  </a:cubicBezTo>
                  <a:lnTo>
                    <a:pt x="518" y="881"/>
                  </a:lnTo>
                  <a:cubicBezTo>
                    <a:pt x="487" y="851"/>
                    <a:pt x="487" y="851"/>
                    <a:pt x="518" y="821"/>
                  </a:cubicBezTo>
                  <a:cubicBezTo>
                    <a:pt x="518" y="790"/>
                    <a:pt x="518" y="760"/>
                    <a:pt x="487" y="760"/>
                  </a:cubicBezTo>
                  <a:cubicBezTo>
                    <a:pt x="457" y="730"/>
                    <a:pt x="457" y="730"/>
                    <a:pt x="487" y="730"/>
                  </a:cubicBezTo>
                  <a:cubicBezTo>
                    <a:pt x="524" y="739"/>
                    <a:pt x="549" y="745"/>
                    <a:pt x="566" y="749"/>
                  </a:cubicBezTo>
                  <a:lnTo>
                    <a:pt x="566" y="749"/>
                  </a:lnTo>
                  <a:cubicBezTo>
                    <a:pt x="554" y="741"/>
                    <a:pt x="536" y="730"/>
                    <a:pt x="518" y="730"/>
                  </a:cubicBezTo>
                  <a:cubicBezTo>
                    <a:pt x="475" y="708"/>
                    <a:pt x="462" y="687"/>
                    <a:pt x="480" y="687"/>
                  </a:cubicBezTo>
                  <a:cubicBezTo>
                    <a:pt x="487" y="687"/>
                    <a:pt x="500" y="690"/>
                    <a:pt x="518" y="699"/>
                  </a:cubicBezTo>
                  <a:cubicBezTo>
                    <a:pt x="535" y="717"/>
                    <a:pt x="548" y="724"/>
                    <a:pt x="555" y="724"/>
                  </a:cubicBezTo>
                  <a:cubicBezTo>
                    <a:pt x="573" y="724"/>
                    <a:pt x="561" y="681"/>
                    <a:pt x="518" y="638"/>
                  </a:cubicBezTo>
                  <a:lnTo>
                    <a:pt x="518" y="638"/>
                  </a:lnTo>
                  <a:cubicBezTo>
                    <a:pt x="518" y="639"/>
                    <a:pt x="521" y="642"/>
                    <a:pt x="548" y="669"/>
                  </a:cubicBezTo>
                  <a:lnTo>
                    <a:pt x="609" y="669"/>
                  </a:lnTo>
                  <a:cubicBezTo>
                    <a:pt x="573" y="633"/>
                    <a:pt x="569" y="618"/>
                    <a:pt x="577" y="618"/>
                  </a:cubicBezTo>
                  <a:cubicBezTo>
                    <a:pt x="584" y="618"/>
                    <a:pt x="596" y="626"/>
                    <a:pt x="609" y="638"/>
                  </a:cubicBezTo>
                  <a:cubicBezTo>
                    <a:pt x="639" y="669"/>
                    <a:pt x="639" y="669"/>
                    <a:pt x="639" y="669"/>
                  </a:cubicBezTo>
                  <a:cubicBezTo>
                    <a:pt x="621" y="633"/>
                    <a:pt x="624" y="618"/>
                    <a:pt x="636" y="618"/>
                  </a:cubicBezTo>
                  <a:cubicBezTo>
                    <a:pt x="644" y="618"/>
                    <a:pt x="657" y="626"/>
                    <a:pt x="670" y="638"/>
                  </a:cubicBezTo>
                  <a:cubicBezTo>
                    <a:pt x="639" y="608"/>
                    <a:pt x="639" y="608"/>
                    <a:pt x="670" y="608"/>
                  </a:cubicBezTo>
                  <a:cubicBezTo>
                    <a:pt x="670" y="608"/>
                    <a:pt x="670" y="608"/>
                    <a:pt x="639" y="578"/>
                  </a:cubicBezTo>
                  <a:cubicBezTo>
                    <a:pt x="631" y="569"/>
                    <a:pt x="623" y="561"/>
                    <a:pt x="616" y="553"/>
                  </a:cubicBezTo>
                  <a:lnTo>
                    <a:pt x="616" y="553"/>
                  </a:lnTo>
                  <a:cubicBezTo>
                    <a:pt x="622" y="559"/>
                    <a:pt x="627" y="561"/>
                    <a:pt x="631" y="561"/>
                  </a:cubicBezTo>
                  <a:cubicBezTo>
                    <a:pt x="643" y="561"/>
                    <a:pt x="649" y="547"/>
                    <a:pt x="670" y="547"/>
                  </a:cubicBezTo>
                  <a:cubicBezTo>
                    <a:pt x="670" y="547"/>
                    <a:pt x="700" y="547"/>
                    <a:pt x="700" y="578"/>
                  </a:cubicBezTo>
                  <a:lnTo>
                    <a:pt x="700" y="547"/>
                  </a:lnTo>
                  <a:cubicBezTo>
                    <a:pt x="682" y="512"/>
                    <a:pt x="675" y="497"/>
                    <a:pt x="678" y="497"/>
                  </a:cubicBezTo>
                  <a:cubicBezTo>
                    <a:pt x="680" y="497"/>
                    <a:pt x="687" y="504"/>
                    <a:pt x="700" y="517"/>
                  </a:cubicBezTo>
                  <a:cubicBezTo>
                    <a:pt x="715" y="532"/>
                    <a:pt x="723" y="540"/>
                    <a:pt x="727" y="540"/>
                  </a:cubicBezTo>
                  <a:cubicBezTo>
                    <a:pt x="730" y="540"/>
                    <a:pt x="730" y="532"/>
                    <a:pt x="730" y="517"/>
                  </a:cubicBezTo>
                  <a:cubicBezTo>
                    <a:pt x="730" y="517"/>
                    <a:pt x="730" y="517"/>
                    <a:pt x="730" y="517"/>
                  </a:cubicBezTo>
                  <a:lnTo>
                    <a:pt x="730" y="517"/>
                  </a:lnTo>
                  <a:cubicBezTo>
                    <a:pt x="761" y="547"/>
                    <a:pt x="761" y="547"/>
                    <a:pt x="761" y="547"/>
                  </a:cubicBezTo>
                  <a:cubicBezTo>
                    <a:pt x="761" y="526"/>
                    <a:pt x="761" y="504"/>
                    <a:pt x="772" y="504"/>
                  </a:cubicBezTo>
                  <a:cubicBezTo>
                    <a:pt x="776" y="504"/>
                    <a:pt x="782" y="508"/>
                    <a:pt x="791" y="517"/>
                  </a:cubicBezTo>
                  <a:cubicBezTo>
                    <a:pt x="791" y="486"/>
                    <a:pt x="791" y="486"/>
                    <a:pt x="791" y="486"/>
                  </a:cubicBezTo>
                  <a:cubicBezTo>
                    <a:pt x="804" y="499"/>
                    <a:pt x="811" y="506"/>
                    <a:pt x="813" y="506"/>
                  </a:cubicBezTo>
                  <a:cubicBezTo>
                    <a:pt x="816" y="506"/>
                    <a:pt x="809" y="492"/>
                    <a:pt x="791" y="456"/>
                  </a:cubicBezTo>
                  <a:cubicBezTo>
                    <a:pt x="761" y="426"/>
                    <a:pt x="791" y="426"/>
                    <a:pt x="791" y="426"/>
                  </a:cubicBezTo>
                  <a:cubicBezTo>
                    <a:pt x="791" y="426"/>
                    <a:pt x="791" y="439"/>
                    <a:pt x="791" y="456"/>
                  </a:cubicBezTo>
                  <a:cubicBezTo>
                    <a:pt x="791" y="410"/>
                    <a:pt x="791" y="388"/>
                    <a:pt x="795" y="388"/>
                  </a:cubicBezTo>
                  <a:cubicBezTo>
                    <a:pt x="799" y="388"/>
                    <a:pt x="806" y="410"/>
                    <a:pt x="822" y="456"/>
                  </a:cubicBezTo>
                  <a:lnTo>
                    <a:pt x="822" y="426"/>
                  </a:lnTo>
                  <a:cubicBezTo>
                    <a:pt x="852" y="486"/>
                    <a:pt x="852" y="486"/>
                    <a:pt x="852" y="486"/>
                  </a:cubicBezTo>
                  <a:cubicBezTo>
                    <a:pt x="863" y="497"/>
                    <a:pt x="870" y="505"/>
                    <a:pt x="873" y="505"/>
                  </a:cubicBezTo>
                  <a:cubicBezTo>
                    <a:pt x="878" y="505"/>
                    <a:pt x="871" y="483"/>
                    <a:pt x="852" y="426"/>
                  </a:cubicBezTo>
                  <a:cubicBezTo>
                    <a:pt x="852" y="410"/>
                    <a:pt x="852" y="403"/>
                    <a:pt x="856" y="403"/>
                  </a:cubicBezTo>
                  <a:cubicBezTo>
                    <a:pt x="860" y="403"/>
                    <a:pt x="867" y="410"/>
                    <a:pt x="882" y="426"/>
                  </a:cubicBezTo>
                  <a:cubicBezTo>
                    <a:pt x="882" y="456"/>
                    <a:pt x="913" y="456"/>
                    <a:pt x="943" y="456"/>
                  </a:cubicBezTo>
                  <a:cubicBezTo>
                    <a:pt x="974" y="456"/>
                    <a:pt x="974" y="426"/>
                    <a:pt x="974" y="395"/>
                  </a:cubicBezTo>
                  <a:cubicBezTo>
                    <a:pt x="995" y="417"/>
                    <a:pt x="1001" y="438"/>
                    <a:pt x="1003" y="438"/>
                  </a:cubicBezTo>
                  <a:cubicBezTo>
                    <a:pt x="1004" y="438"/>
                    <a:pt x="1004" y="434"/>
                    <a:pt x="1004" y="426"/>
                  </a:cubicBezTo>
                  <a:cubicBezTo>
                    <a:pt x="1019" y="395"/>
                    <a:pt x="1027" y="380"/>
                    <a:pt x="1031" y="380"/>
                  </a:cubicBezTo>
                  <a:cubicBezTo>
                    <a:pt x="1033" y="380"/>
                    <a:pt x="1034" y="387"/>
                    <a:pt x="1034" y="402"/>
                  </a:cubicBezTo>
                  <a:lnTo>
                    <a:pt x="1034" y="402"/>
                  </a:lnTo>
                  <a:cubicBezTo>
                    <a:pt x="1034" y="400"/>
                    <a:pt x="1034" y="397"/>
                    <a:pt x="1034" y="395"/>
                  </a:cubicBezTo>
                  <a:cubicBezTo>
                    <a:pt x="1052" y="360"/>
                    <a:pt x="1060" y="345"/>
                    <a:pt x="1063" y="345"/>
                  </a:cubicBezTo>
                  <a:cubicBezTo>
                    <a:pt x="1065" y="345"/>
                    <a:pt x="1065" y="352"/>
                    <a:pt x="1065" y="365"/>
                  </a:cubicBezTo>
                  <a:cubicBezTo>
                    <a:pt x="1065" y="395"/>
                    <a:pt x="1065" y="395"/>
                    <a:pt x="1065" y="395"/>
                  </a:cubicBezTo>
                  <a:cubicBezTo>
                    <a:pt x="1075" y="374"/>
                    <a:pt x="1082" y="364"/>
                    <a:pt x="1087" y="364"/>
                  </a:cubicBezTo>
                  <a:cubicBezTo>
                    <a:pt x="1095" y="364"/>
                    <a:pt x="1095" y="397"/>
                    <a:pt x="1095" y="456"/>
                  </a:cubicBezTo>
                  <a:lnTo>
                    <a:pt x="1095" y="426"/>
                  </a:lnTo>
                  <a:cubicBezTo>
                    <a:pt x="1115" y="367"/>
                    <a:pt x="1122" y="333"/>
                    <a:pt x="1124" y="333"/>
                  </a:cubicBezTo>
                  <a:cubicBezTo>
                    <a:pt x="1126" y="333"/>
                    <a:pt x="1126" y="343"/>
                    <a:pt x="1126" y="365"/>
                  </a:cubicBezTo>
                  <a:cubicBezTo>
                    <a:pt x="1126" y="395"/>
                    <a:pt x="1126" y="395"/>
                    <a:pt x="1126" y="426"/>
                  </a:cubicBezTo>
                  <a:cubicBezTo>
                    <a:pt x="1126" y="392"/>
                    <a:pt x="1130" y="379"/>
                    <a:pt x="1133" y="379"/>
                  </a:cubicBezTo>
                  <a:cubicBezTo>
                    <a:pt x="1138" y="379"/>
                    <a:pt x="1141" y="396"/>
                    <a:pt x="1137" y="419"/>
                  </a:cubicBezTo>
                  <a:lnTo>
                    <a:pt x="1137" y="419"/>
                  </a:lnTo>
                  <a:cubicBezTo>
                    <a:pt x="1146" y="405"/>
                    <a:pt x="1156" y="395"/>
                    <a:pt x="1156" y="395"/>
                  </a:cubicBezTo>
                  <a:cubicBezTo>
                    <a:pt x="1156" y="395"/>
                    <a:pt x="1156" y="395"/>
                    <a:pt x="1156" y="426"/>
                  </a:cubicBezTo>
                  <a:cubicBezTo>
                    <a:pt x="1156" y="447"/>
                    <a:pt x="1156" y="469"/>
                    <a:pt x="1156" y="469"/>
                  </a:cubicBezTo>
                  <a:cubicBezTo>
                    <a:pt x="1156" y="477"/>
                    <a:pt x="1156" y="492"/>
                    <a:pt x="1156" y="517"/>
                  </a:cubicBezTo>
                  <a:cubicBezTo>
                    <a:pt x="1171" y="502"/>
                    <a:pt x="1179" y="494"/>
                    <a:pt x="1183" y="494"/>
                  </a:cubicBezTo>
                  <a:cubicBezTo>
                    <a:pt x="1186" y="494"/>
                    <a:pt x="1186" y="502"/>
                    <a:pt x="1186" y="517"/>
                  </a:cubicBezTo>
                  <a:cubicBezTo>
                    <a:pt x="1186" y="517"/>
                    <a:pt x="1186" y="517"/>
                    <a:pt x="1186" y="486"/>
                  </a:cubicBezTo>
                  <a:cubicBezTo>
                    <a:pt x="1217" y="486"/>
                    <a:pt x="1217" y="486"/>
                    <a:pt x="1186" y="517"/>
                  </a:cubicBezTo>
                  <a:cubicBezTo>
                    <a:pt x="1217" y="486"/>
                    <a:pt x="1217" y="486"/>
                    <a:pt x="1217" y="486"/>
                  </a:cubicBezTo>
                  <a:cubicBezTo>
                    <a:pt x="1247" y="456"/>
                    <a:pt x="1247" y="456"/>
                    <a:pt x="1247" y="456"/>
                  </a:cubicBezTo>
                  <a:cubicBezTo>
                    <a:pt x="1247" y="456"/>
                    <a:pt x="1247" y="517"/>
                    <a:pt x="1247" y="517"/>
                  </a:cubicBezTo>
                  <a:cubicBezTo>
                    <a:pt x="1247" y="517"/>
                    <a:pt x="1247" y="517"/>
                    <a:pt x="1277" y="486"/>
                  </a:cubicBezTo>
                  <a:cubicBezTo>
                    <a:pt x="1277" y="486"/>
                    <a:pt x="1277" y="517"/>
                    <a:pt x="1277" y="517"/>
                  </a:cubicBezTo>
                  <a:cubicBezTo>
                    <a:pt x="1287" y="526"/>
                    <a:pt x="1294" y="533"/>
                    <a:pt x="1298" y="536"/>
                  </a:cubicBezTo>
                  <a:lnTo>
                    <a:pt x="1298" y="536"/>
                  </a:lnTo>
                  <a:cubicBezTo>
                    <a:pt x="1287" y="558"/>
                    <a:pt x="1283" y="567"/>
                    <a:pt x="1286" y="567"/>
                  </a:cubicBezTo>
                  <a:cubicBezTo>
                    <a:pt x="1288" y="567"/>
                    <a:pt x="1295" y="560"/>
                    <a:pt x="1308" y="547"/>
                  </a:cubicBezTo>
                  <a:lnTo>
                    <a:pt x="1338" y="547"/>
                  </a:lnTo>
                  <a:cubicBezTo>
                    <a:pt x="1347" y="538"/>
                    <a:pt x="1353" y="535"/>
                    <a:pt x="1357" y="535"/>
                  </a:cubicBezTo>
                  <a:cubicBezTo>
                    <a:pt x="1366" y="535"/>
                    <a:pt x="1360" y="556"/>
                    <a:pt x="1338" y="578"/>
                  </a:cubicBezTo>
                  <a:cubicBezTo>
                    <a:pt x="1338" y="578"/>
                    <a:pt x="1338" y="578"/>
                    <a:pt x="1369" y="547"/>
                  </a:cubicBezTo>
                  <a:cubicBezTo>
                    <a:pt x="1394" y="535"/>
                    <a:pt x="1409" y="527"/>
                    <a:pt x="1413" y="527"/>
                  </a:cubicBezTo>
                  <a:cubicBezTo>
                    <a:pt x="1419" y="527"/>
                    <a:pt x="1404" y="542"/>
                    <a:pt x="1369" y="578"/>
                  </a:cubicBezTo>
                  <a:cubicBezTo>
                    <a:pt x="1353" y="593"/>
                    <a:pt x="1346" y="600"/>
                    <a:pt x="1350" y="600"/>
                  </a:cubicBezTo>
                  <a:cubicBezTo>
                    <a:pt x="1353" y="600"/>
                    <a:pt x="1367" y="594"/>
                    <a:pt x="1394" y="580"/>
                  </a:cubicBezTo>
                  <a:lnTo>
                    <a:pt x="1394" y="580"/>
                  </a:lnTo>
                  <a:cubicBezTo>
                    <a:pt x="1388" y="587"/>
                    <a:pt x="1380" y="597"/>
                    <a:pt x="1369" y="608"/>
                  </a:cubicBezTo>
                  <a:cubicBezTo>
                    <a:pt x="1358" y="618"/>
                    <a:pt x="1348" y="629"/>
                    <a:pt x="1338" y="638"/>
                  </a:cubicBezTo>
                  <a:cubicBezTo>
                    <a:pt x="1369" y="608"/>
                    <a:pt x="1369" y="608"/>
                    <a:pt x="1399" y="608"/>
                  </a:cubicBezTo>
                  <a:cubicBezTo>
                    <a:pt x="1399" y="618"/>
                    <a:pt x="1402" y="621"/>
                    <a:pt x="1407" y="621"/>
                  </a:cubicBezTo>
                  <a:cubicBezTo>
                    <a:pt x="1416" y="621"/>
                    <a:pt x="1429" y="608"/>
                    <a:pt x="1429" y="608"/>
                  </a:cubicBezTo>
                  <a:lnTo>
                    <a:pt x="1429" y="608"/>
                  </a:lnTo>
                  <a:cubicBezTo>
                    <a:pt x="1429" y="638"/>
                    <a:pt x="1429" y="638"/>
                    <a:pt x="1399" y="669"/>
                  </a:cubicBezTo>
                  <a:cubicBezTo>
                    <a:pt x="1399" y="669"/>
                    <a:pt x="1429" y="669"/>
                    <a:pt x="1460" y="638"/>
                  </a:cubicBezTo>
                  <a:cubicBezTo>
                    <a:pt x="1490" y="638"/>
                    <a:pt x="1490" y="638"/>
                    <a:pt x="1460" y="669"/>
                  </a:cubicBezTo>
                  <a:lnTo>
                    <a:pt x="1521" y="669"/>
                  </a:lnTo>
                  <a:cubicBezTo>
                    <a:pt x="1490" y="699"/>
                    <a:pt x="1521" y="821"/>
                    <a:pt x="1551" y="821"/>
                  </a:cubicBezTo>
                  <a:cubicBezTo>
                    <a:pt x="1490" y="851"/>
                    <a:pt x="1521" y="851"/>
                    <a:pt x="1581" y="851"/>
                  </a:cubicBezTo>
                  <a:cubicBezTo>
                    <a:pt x="1612" y="851"/>
                    <a:pt x="1612" y="881"/>
                    <a:pt x="1612" y="881"/>
                  </a:cubicBezTo>
                  <a:cubicBezTo>
                    <a:pt x="1521" y="881"/>
                    <a:pt x="1521" y="881"/>
                    <a:pt x="1581" y="912"/>
                  </a:cubicBezTo>
                  <a:cubicBezTo>
                    <a:pt x="1602" y="902"/>
                    <a:pt x="1615" y="898"/>
                    <a:pt x="1622" y="898"/>
                  </a:cubicBezTo>
                  <a:cubicBezTo>
                    <a:pt x="1635" y="898"/>
                    <a:pt x="1622" y="912"/>
                    <a:pt x="1581" y="912"/>
                  </a:cubicBezTo>
                  <a:lnTo>
                    <a:pt x="1612" y="912"/>
                  </a:lnTo>
                  <a:cubicBezTo>
                    <a:pt x="1642" y="912"/>
                    <a:pt x="1642" y="912"/>
                    <a:pt x="1612" y="942"/>
                  </a:cubicBezTo>
                  <a:lnTo>
                    <a:pt x="1581" y="942"/>
                  </a:lnTo>
                  <a:cubicBezTo>
                    <a:pt x="1490" y="973"/>
                    <a:pt x="1490" y="973"/>
                    <a:pt x="1581" y="973"/>
                  </a:cubicBezTo>
                  <a:cubicBezTo>
                    <a:pt x="1642" y="973"/>
                    <a:pt x="1642" y="973"/>
                    <a:pt x="1581" y="1003"/>
                  </a:cubicBezTo>
                  <a:cubicBezTo>
                    <a:pt x="1581" y="1003"/>
                    <a:pt x="1551" y="1033"/>
                    <a:pt x="1521" y="1064"/>
                  </a:cubicBezTo>
                  <a:cubicBezTo>
                    <a:pt x="1521" y="1094"/>
                    <a:pt x="1521" y="1125"/>
                    <a:pt x="1551" y="1125"/>
                  </a:cubicBezTo>
                  <a:lnTo>
                    <a:pt x="1521" y="1125"/>
                  </a:lnTo>
                  <a:cubicBezTo>
                    <a:pt x="1521" y="1125"/>
                    <a:pt x="1509" y="1136"/>
                    <a:pt x="1493" y="1138"/>
                  </a:cubicBezTo>
                  <a:lnTo>
                    <a:pt x="1493" y="1138"/>
                  </a:lnTo>
                  <a:cubicBezTo>
                    <a:pt x="1484" y="1134"/>
                    <a:pt x="1473" y="1129"/>
                    <a:pt x="1460" y="1125"/>
                  </a:cubicBezTo>
                  <a:lnTo>
                    <a:pt x="1460" y="1125"/>
                  </a:lnTo>
                  <a:cubicBezTo>
                    <a:pt x="1470" y="1135"/>
                    <a:pt x="1480" y="1138"/>
                    <a:pt x="1489" y="1138"/>
                  </a:cubicBezTo>
                  <a:cubicBezTo>
                    <a:pt x="1490" y="1138"/>
                    <a:pt x="1491" y="1138"/>
                    <a:pt x="1493" y="1138"/>
                  </a:cubicBezTo>
                  <a:lnTo>
                    <a:pt x="1493" y="1138"/>
                  </a:lnTo>
                  <a:cubicBezTo>
                    <a:pt x="1542" y="1163"/>
                    <a:pt x="1516" y="1185"/>
                    <a:pt x="1490" y="1185"/>
                  </a:cubicBezTo>
                  <a:cubicBezTo>
                    <a:pt x="1490" y="1185"/>
                    <a:pt x="1490" y="1185"/>
                    <a:pt x="1521" y="1216"/>
                  </a:cubicBezTo>
                  <a:cubicBezTo>
                    <a:pt x="1490" y="1216"/>
                    <a:pt x="1429" y="1216"/>
                    <a:pt x="1490" y="1246"/>
                  </a:cubicBezTo>
                  <a:cubicBezTo>
                    <a:pt x="1525" y="1264"/>
                    <a:pt x="1540" y="1281"/>
                    <a:pt x="1529" y="1281"/>
                  </a:cubicBezTo>
                  <a:cubicBezTo>
                    <a:pt x="1521" y="1281"/>
                    <a:pt x="1498" y="1272"/>
                    <a:pt x="1460" y="1246"/>
                  </a:cubicBezTo>
                  <a:lnTo>
                    <a:pt x="1460" y="1246"/>
                  </a:lnTo>
                  <a:cubicBezTo>
                    <a:pt x="1460" y="1246"/>
                    <a:pt x="1460" y="1247"/>
                    <a:pt x="1521" y="1307"/>
                  </a:cubicBezTo>
                  <a:cubicBezTo>
                    <a:pt x="1551" y="1307"/>
                    <a:pt x="1521" y="1337"/>
                    <a:pt x="1521" y="1337"/>
                  </a:cubicBezTo>
                  <a:cubicBezTo>
                    <a:pt x="1490" y="1307"/>
                    <a:pt x="1490" y="1307"/>
                    <a:pt x="1460" y="1277"/>
                  </a:cubicBezTo>
                  <a:cubicBezTo>
                    <a:pt x="1460" y="1285"/>
                    <a:pt x="1458" y="1288"/>
                    <a:pt x="1454" y="1289"/>
                  </a:cubicBezTo>
                  <a:lnTo>
                    <a:pt x="1454" y="1289"/>
                  </a:lnTo>
                  <a:cubicBezTo>
                    <a:pt x="1448" y="1286"/>
                    <a:pt x="1441" y="1283"/>
                    <a:pt x="1433" y="1279"/>
                  </a:cubicBezTo>
                  <a:lnTo>
                    <a:pt x="1433" y="1279"/>
                  </a:lnTo>
                  <a:cubicBezTo>
                    <a:pt x="1441" y="1285"/>
                    <a:pt x="1448" y="1289"/>
                    <a:pt x="1453" y="1289"/>
                  </a:cubicBezTo>
                  <a:cubicBezTo>
                    <a:pt x="1453" y="1289"/>
                    <a:pt x="1454" y="1289"/>
                    <a:pt x="1454" y="1289"/>
                  </a:cubicBezTo>
                  <a:lnTo>
                    <a:pt x="1454" y="1289"/>
                  </a:lnTo>
                  <a:cubicBezTo>
                    <a:pt x="1490" y="1308"/>
                    <a:pt x="1490" y="1312"/>
                    <a:pt x="1490" y="1337"/>
                  </a:cubicBezTo>
                  <a:cubicBezTo>
                    <a:pt x="1490" y="1337"/>
                    <a:pt x="1490" y="1337"/>
                    <a:pt x="1460" y="1307"/>
                  </a:cubicBezTo>
                  <a:cubicBezTo>
                    <a:pt x="1445" y="1292"/>
                    <a:pt x="1437" y="1284"/>
                    <a:pt x="1429" y="1284"/>
                  </a:cubicBezTo>
                  <a:cubicBezTo>
                    <a:pt x="1422" y="1284"/>
                    <a:pt x="1414" y="1292"/>
                    <a:pt x="1399" y="1307"/>
                  </a:cubicBezTo>
                  <a:cubicBezTo>
                    <a:pt x="1399" y="1307"/>
                    <a:pt x="1490" y="1368"/>
                    <a:pt x="1521" y="1429"/>
                  </a:cubicBezTo>
                  <a:cubicBezTo>
                    <a:pt x="1493" y="1401"/>
                    <a:pt x="1491" y="1399"/>
                    <a:pt x="1490" y="1398"/>
                  </a:cubicBezTo>
                  <a:lnTo>
                    <a:pt x="1490" y="1398"/>
                  </a:lnTo>
                  <a:cubicBezTo>
                    <a:pt x="1505" y="1413"/>
                    <a:pt x="1505" y="1421"/>
                    <a:pt x="1502" y="1421"/>
                  </a:cubicBezTo>
                  <a:cubicBezTo>
                    <a:pt x="1498" y="1421"/>
                    <a:pt x="1490" y="1413"/>
                    <a:pt x="1490" y="1398"/>
                  </a:cubicBezTo>
                  <a:lnTo>
                    <a:pt x="1490" y="1398"/>
                  </a:lnTo>
                  <a:cubicBezTo>
                    <a:pt x="1490" y="1398"/>
                    <a:pt x="1490" y="1398"/>
                    <a:pt x="1490" y="1398"/>
                  </a:cubicBezTo>
                  <a:cubicBezTo>
                    <a:pt x="1460" y="1398"/>
                    <a:pt x="1460" y="1398"/>
                    <a:pt x="1460" y="1368"/>
                  </a:cubicBezTo>
                  <a:cubicBezTo>
                    <a:pt x="1429" y="1337"/>
                    <a:pt x="1414" y="1322"/>
                    <a:pt x="1410" y="1322"/>
                  </a:cubicBezTo>
                  <a:cubicBezTo>
                    <a:pt x="1407" y="1322"/>
                    <a:pt x="1414" y="1337"/>
                    <a:pt x="1429" y="1368"/>
                  </a:cubicBezTo>
                  <a:cubicBezTo>
                    <a:pt x="1399" y="1337"/>
                    <a:pt x="1369" y="1337"/>
                    <a:pt x="1399" y="1337"/>
                  </a:cubicBezTo>
                  <a:lnTo>
                    <a:pt x="1369" y="1337"/>
                  </a:lnTo>
                  <a:cubicBezTo>
                    <a:pt x="1369" y="1337"/>
                    <a:pt x="1369" y="1337"/>
                    <a:pt x="1399" y="1368"/>
                  </a:cubicBezTo>
                  <a:cubicBezTo>
                    <a:pt x="1399" y="1368"/>
                    <a:pt x="1399" y="1398"/>
                    <a:pt x="1399" y="1398"/>
                  </a:cubicBezTo>
                  <a:cubicBezTo>
                    <a:pt x="1399" y="1398"/>
                    <a:pt x="1399" y="1398"/>
                    <a:pt x="1429" y="1429"/>
                  </a:cubicBezTo>
                  <a:cubicBezTo>
                    <a:pt x="1460" y="1459"/>
                    <a:pt x="1460" y="1489"/>
                    <a:pt x="1460" y="1489"/>
                  </a:cubicBezTo>
                  <a:lnTo>
                    <a:pt x="1460" y="1489"/>
                  </a:lnTo>
                  <a:cubicBezTo>
                    <a:pt x="1452" y="1482"/>
                    <a:pt x="1442" y="1472"/>
                    <a:pt x="1429" y="1459"/>
                  </a:cubicBezTo>
                  <a:cubicBezTo>
                    <a:pt x="1399" y="1429"/>
                    <a:pt x="1399" y="1429"/>
                    <a:pt x="1399" y="1429"/>
                  </a:cubicBezTo>
                  <a:lnTo>
                    <a:pt x="1399" y="1429"/>
                  </a:lnTo>
                  <a:cubicBezTo>
                    <a:pt x="1399" y="1459"/>
                    <a:pt x="1429" y="1489"/>
                    <a:pt x="1429" y="1489"/>
                  </a:cubicBezTo>
                  <a:cubicBezTo>
                    <a:pt x="1429" y="1489"/>
                    <a:pt x="1369" y="1429"/>
                    <a:pt x="1369" y="1398"/>
                  </a:cubicBezTo>
                  <a:cubicBezTo>
                    <a:pt x="1343" y="1386"/>
                    <a:pt x="1329" y="1378"/>
                    <a:pt x="1324" y="1378"/>
                  </a:cubicBezTo>
                  <a:cubicBezTo>
                    <a:pt x="1318" y="1378"/>
                    <a:pt x="1333" y="1393"/>
                    <a:pt x="1369" y="1429"/>
                  </a:cubicBezTo>
                  <a:cubicBezTo>
                    <a:pt x="1369" y="1450"/>
                    <a:pt x="1384" y="1472"/>
                    <a:pt x="1382" y="1472"/>
                  </a:cubicBezTo>
                  <a:cubicBezTo>
                    <a:pt x="1381" y="1472"/>
                    <a:pt x="1378" y="1468"/>
                    <a:pt x="1369" y="1459"/>
                  </a:cubicBezTo>
                  <a:cubicBezTo>
                    <a:pt x="1369" y="1459"/>
                    <a:pt x="1369" y="1459"/>
                    <a:pt x="1338" y="1429"/>
                  </a:cubicBezTo>
                  <a:cubicBezTo>
                    <a:pt x="1338" y="1444"/>
                    <a:pt x="1338" y="1451"/>
                    <a:pt x="1334" y="1451"/>
                  </a:cubicBezTo>
                  <a:cubicBezTo>
                    <a:pt x="1331" y="1451"/>
                    <a:pt x="1323" y="1444"/>
                    <a:pt x="1308" y="1429"/>
                  </a:cubicBezTo>
                  <a:lnTo>
                    <a:pt x="1308" y="1429"/>
                  </a:lnTo>
                  <a:lnTo>
                    <a:pt x="1308" y="1429"/>
                  </a:lnTo>
                  <a:cubicBezTo>
                    <a:pt x="1283" y="1416"/>
                    <a:pt x="1268" y="1409"/>
                    <a:pt x="1261" y="1409"/>
                  </a:cubicBezTo>
                  <a:cubicBezTo>
                    <a:pt x="1252" y="1409"/>
                    <a:pt x="1260" y="1423"/>
                    <a:pt x="1277" y="1459"/>
                  </a:cubicBezTo>
                  <a:cubicBezTo>
                    <a:pt x="1277" y="1467"/>
                    <a:pt x="1277" y="1478"/>
                    <a:pt x="1277" y="1489"/>
                  </a:cubicBezTo>
                  <a:cubicBezTo>
                    <a:pt x="1262" y="1474"/>
                    <a:pt x="1255" y="1467"/>
                    <a:pt x="1251" y="1467"/>
                  </a:cubicBezTo>
                  <a:cubicBezTo>
                    <a:pt x="1247" y="1467"/>
                    <a:pt x="1247" y="1474"/>
                    <a:pt x="1247" y="1489"/>
                  </a:cubicBezTo>
                  <a:cubicBezTo>
                    <a:pt x="1247" y="1474"/>
                    <a:pt x="1247" y="1467"/>
                    <a:pt x="1243" y="1467"/>
                  </a:cubicBezTo>
                  <a:cubicBezTo>
                    <a:pt x="1239" y="1467"/>
                    <a:pt x="1232" y="1474"/>
                    <a:pt x="1217" y="1489"/>
                  </a:cubicBezTo>
                  <a:cubicBezTo>
                    <a:pt x="1217" y="1489"/>
                    <a:pt x="1217" y="1489"/>
                    <a:pt x="1186" y="1459"/>
                  </a:cubicBezTo>
                  <a:cubicBezTo>
                    <a:pt x="1186" y="1459"/>
                    <a:pt x="1186" y="1459"/>
                    <a:pt x="1186" y="1489"/>
                  </a:cubicBezTo>
                  <a:cubicBezTo>
                    <a:pt x="1204" y="1525"/>
                    <a:pt x="1211" y="1540"/>
                    <a:pt x="1208" y="1540"/>
                  </a:cubicBezTo>
                  <a:cubicBezTo>
                    <a:pt x="1206" y="1540"/>
                    <a:pt x="1199" y="1532"/>
                    <a:pt x="1186" y="1520"/>
                  </a:cubicBezTo>
                  <a:cubicBezTo>
                    <a:pt x="1186" y="1482"/>
                    <a:pt x="1163" y="1456"/>
                    <a:pt x="1145" y="1456"/>
                  </a:cubicBezTo>
                  <a:cubicBezTo>
                    <a:pt x="1134" y="1456"/>
                    <a:pt x="1126" y="1466"/>
                    <a:pt x="1126" y="1489"/>
                  </a:cubicBezTo>
                  <a:cubicBezTo>
                    <a:pt x="1110" y="1474"/>
                    <a:pt x="1103" y="1467"/>
                    <a:pt x="1099" y="1467"/>
                  </a:cubicBezTo>
                  <a:cubicBezTo>
                    <a:pt x="1095" y="1467"/>
                    <a:pt x="1095" y="1474"/>
                    <a:pt x="1095" y="1489"/>
                  </a:cubicBezTo>
                  <a:lnTo>
                    <a:pt x="1065" y="1489"/>
                  </a:lnTo>
                  <a:cubicBezTo>
                    <a:pt x="1065" y="1517"/>
                    <a:pt x="1065" y="1538"/>
                    <a:pt x="1065" y="1550"/>
                  </a:cubicBezTo>
                  <a:cubicBezTo>
                    <a:pt x="1065" y="1489"/>
                    <a:pt x="1034" y="1489"/>
                    <a:pt x="1034" y="1489"/>
                  </a:cubicBezTo>
                  <a:cubicBezTo>
                    <a:pt x="1004" y="1489"/>
                    <a:pt x="1004" y="1489"/>
                    <a:pt x="1004" y="1520"/>
                  </a:cubicBezTo>
                  <a:cubicBezTo>
                    <a:pt x="1004" y="1510"/>
                    <a:pt x="1004" y="1498"/>
                    <a:pt x="1004" y="1489"/>
                  </a:cubicBezTo>
                  <a:cubicBezTo>
                    <a:pt x="1004" y="1462"/>
                    <a:pt x="1004" y="1447"/>
                    <a:pt x="1001" y="1447"/>
                  </a:cubicBezTo>
                  <a:cubicBezTo>
                    <a:pt x="998" y="1447"/>
                    <a:pt x="990" y="1470"/>
                    <a:pt x="974" y="1520"/>
                  </a:cubicBezTo>
                  <a:cubicBezTo>
                    <a:pt x="943" y="1550"/>
                    <a:pt x="943" y="1611"/>
                    <a:pt x="943" y="1641"/>
                  </a:cubicBezTo>
                  <a:cubicBezTo>
                    <a:pt x="974" y="1672"/>
                    <a:pt x="943" y="1672"/>
                    <a:pt x="943" y="1672"/>
                  </a:cubicBezTo>
                  <a:cubicBezTo>
                    <a:pt x="943" y="1641"/>
                    <a:pt x="943" y="1581"/>
                    <a:pt x="943" y="1550"/>
                  </a:cubicBezTo>
                  <a:cubicBezTo>
                    <a:pt x="943" y="1550"/>
                    <a:pt x="974" y="1520"/>
                    <a:pt x="974" y="1489"/>
                  </a:cubicBezTo>
                  <a:cubicBezTo>
                    <a:pt x="974" y="1484"/>
                    <a:pt x="973" y="1481"/>
                    <a:pt x="971" y="1481"/>
                  </a:cubicBezTo>
                  <a:cubicBezTo>
                    <a:pt x="965" y="1481"/>
                    <a:pt x="953" y="1503"/>
                    <a:pt x="938" y="1532"/>
                  </a:cubicBezTo>
                  <a:lnTo>
                    <a:pt x="938" y="1532"/>
                  </a:lnTo>
                  <a:cubicBezTo>
                    <a:pt x="929" y="1520"/>
                    <a:pt x="913" y="1520"/>
                    <a:pt x="913" y="1520"/>
                  </a:cubicBezTo>
                  <a:cubicBezTo>
                    <a:pt x="913" y="1520"/>
                    <a:pt x="913" y="1520"/>
                    <a:pt x="913" y="1550"/>
                  </a:cubicBezTo>
                  <a:cubicBezTo>
                    <a:pt x="882" y="1581"/>
                    <a:pt x="882" y="1611"/>
                    <a:pt x="882" y="1611"/>
                  </a:cubicBezTo>
                  <a:cubicBezTo>
                    <a:pt x="882" y="1550"/>
                    <a:pt x="882" y="1489"/>
                    <a:pt x="852" y="1489"/>
                  </a:cubicBezTo>
                  <a:cubicBezTo>
                    <a:pt x="852" y="1489"/>
                    <a:pt x="852" y="1489"/>
                    <a:pt x="852" y="1459"/>
                  </a:cubicBezTo>
                  <a:cubicBezTo>
                    <a:pt x="852" y="1459"/>
                    <a:pt x="852" y="1459"/>
                    <a:pt x="822" y="1489"/>
                  </a:cubicBezTo>
                  <a:cubicBezTo>
                    <a:pt x="811" y="1500"/>
                    <a:pt x="805" y="1503"/>
                    <a:pt x="800" y="1503"/>
                  </a:cubicBezTo>
                  <a:cubicBezTo>
                    <a:pt x="798" y="1503"/>
                    <a:pt x="797" y="1502"/>
                    <a:pt x="796" y="1501"/>
                  </a:cubicBezTo>
                  <a:lnTo>
                    <a:pt x="796" y="1501"/>
                  </a:lnTo>
                  <a:cubicBezTo>
                    <a:pt x="794" y="1507"/>
                    <a:pt x="793" y="1513"/>
                    <a:pt x="791" y="1520"/>
                  </a:cubicBezTo>
                  <a:cubicBezTo>
                    <a:pt x="761" y="1550"/>
                    <a:pt x="761" y="1581"/>
                    <a:pt x="761" y="1581"/>
                  </a:cubicBezTo>
                  <a:lnTo>
                    <a:pt x="761" y="1611"/>
                  </a:lnTo>
                  <a:cubicBezTo>
                    <a:pt x="730" y="1611"/>
                    <a:pt x="730" y="1641"/>
                    <a:pt x="700" y="1672"/>
                  </a:cubicBezTo>
                  <a:cubicBezTo>
                    <a:pt x="700" y="1662"/>
                    <a:pt x="700" y="1652"/>
                    <a:pt x="700" y="1641"/>
                  </a:cubicBezTo>
                  <a:cubicBezTo>
                    <a:pt x="730" y="1611"/>
                    <a:pt x="730" y="1581"/>
                    <a:pt x="761" y="1550"/>
                  </a:cubicBezTo>
                  <a:cubicBezTo>
                    <a:pt x="780" y="1491"/>
                    <a:pt x="787" y="1458"/>
                    <a:pt x="782" y="1458"/>
                  </a:cubicBezTo>
                  <a:cubicBezTo>
                    <a:pt x="778" y="1458"/>
                    <a:pt x="772" y="1468"/>
                    <a:pt x="761" y="1489"/>
                  </a:cubicBezTo>
                  <a:cubicBezTo>
                    <a:pt x="761" y="1489"/>
                    <a:pt x="761" y="1489"/>
                    <a:pt x="761" y="1459"/>
                  </a:cubicBezTo>
                  <a:lnTo>
                    <a:pt x="761" y="1459"/>
                  </a:lnTo>
                  <a:cubicBezTo>
                    <a:pt x="753" y="1467"/>
                    <a:pt x="743" y="1477"/>
                    <a:pt x="730" y="1489"/>
                  </a:cubicBezTo>
                  <a:lnTo>
                    <a:pt x="730" y="1489"/>
                  </a:lnTo>
                  <a:cubicBezTo>
                    <a:pt x="741" y="1467"/>
                    <a:pt x="749" y="1449"/>
                    <a:pt x="752" y="1436"/>
                  </a:cubicBezTo>
                  <a:lnTo>
                    <a:pt x="752" y="1436"/>
                  </a:lnTo>
                  <a:cubicBezTo>
                    <a:pt x="753" y="1434"/>
                    <a:pt x="754" y="1432"/>
                    <a:pt x="753" y="1431"/>
                  </a:cubicBezTo>
                  <a:lnTo>
                    <a:pt x="753" y="1431"/>
                  </a:lnTo>
                  <a:cubicBezTo>
                    <a:pt x="754" y="1422"/>
                    <a:pt x="753" y="1417"/>
                    <a:pt x="748" y="1417"/>
                  </a:cubicBezTo>
                  <a:cubicBezTo>
                    <a:pt x="744" y="1417"/>
                    <a:pt x="739" y="1420"/>
                    <a:pt x="730" y="1429"/>
                  </a:cubicBezTo>
                  <a:cubicBezTo>
                    <a:pt x="715" y="1474"/>
                    <a:pt x="700" y="1489"/>
                    <a:pt x="692" y="1489"/>
                  </a:cubicBezTo>
                  <a:cubicBezTo>
                    <a:pt x="685" y="1489"/>
                    <a:pt x="685" y="1474"/>
                    <a:pt x="700" y="1459"/>
                  </a:cubicBezTo>
                  <a:lnTo>
                    <a:pt x="700" y="1459"/>
                  </a:lnTo>
                  <a:cubicBezTo>
                    <a:pt x="699" y="1460"/>
                    <a:pt x="669" y="1490"/>
                    <a:pt x="639" y="1520"/>
                  </a:cubicBezTo>
                  <a:cubicBezTo>
                    <a:pt x="639" y="1520"/>
                    <a:pt x="639" y="1533"/>
                    <a:pt x="631" y="1550"/>
                  </a:cubicBezTo>
                  <a:lnTo>
                    <a:pt x="631" y="1550"/>
                  </a:lnTo>
                  <a:cubicBezTo>
                    <a:pt x="633" y="1550"/>
                    <a:pt x="636" y="1550"/>
                    <a:pt x="639" y="1550"/>
                  </a:cubicBezTo>
                  <a:cubicBezTo>
                    <a:pt x="639" y="1550"/>
                    <a:pt x="639" y="1581"/>
                    <a:pt x="609" y="1581"/>
                  </a:cubicBezTo>
                  <a:cubicBezTo>
                    <a:pt x="619" y="1570"/>
                    <a:pt x="626" y="1560"/>
                    <a:pt x="631" y="1550"/>
                  </a:cubicBezTo>
                  <a:lnTo>
                    <a:pt x="631" y="1550"/>
                  </a:lnTo>
                  <a:cubicBezTo>
                    <a:pt x="612" y="1551"/>
                    <a:pt x="607" y="1555"/>
                    <a:pt x="591" y="1586"/>
                  </a:cubicBezTo>
                  <a:lnTo>
                    <a:pt x="591" y="1586"/>
                  </a:lnTo>
                  <a:cubicBezTo>
                    <a:pt x="586" y="1579"/>
                    <a:pt x="589" y="1557"/>
                    <a:pt x="602" y="1527"/>
                  </a:cubicBezTo>
                  <a:lnTo>
                    <a:pt x="602" y="1527"/>
                  </a:lnTo>
                  <a:cubicBezTo>
                    <a:pt x="598" y="1531"/>
                    <a:pt x="590" y="1538"/>
                    <a:pt x="578" y="1550"/>
                  </a:cubicBezTo>
                  <a:cubicBezTo>
                    <a:pt x="578" y="1550"/>
                    <a:pt x="548" y="1581"/>
                    <a:pt x="548" y="1581"/>
                  </a:cubicBezTo>
                  <a:lnTo>
                    <a:pt x="548" y="1550"/>
                  </a:lnTo>
                  <a:cubicBezTo>
                    <a:pt x="577" y="1521"/>
                    <a:pt x="578" y="1520"/>
                    <a:pt x="605" y="1520"/>
                  </a:cubicBezTo>
                  <a:lnTo>
                    <a:pt x="605" y="1520"/>
                  </a:lnTo>
                  <a:cubicBezTo>
                    <a:pt x="613" y="1502"/>
                    <a:pt x="624" y="1481"/>
                    <a:pt x="639" y="1459"/>
                  </a:cubicBezTo>
                  <a:lnTo>
                    <a:pt x="670" y="1398"/>
                  </a:lnTo>
                  <a:lnTo>
                    <a:pt x="670" y="1398"/>
                  </a:lnTo>
                  <a:cubicBezTo>
                    <a:pt x="670" y="1398"/>
                    <a:pt x="670" y="1398"/>
                    <a:pt x="670" y="1398"/>
                  </a:cubicBezTo>
                  <a:lnTo>
                    <a:pt x="639" y="1398"/>
                  </a:lnTo>
                  <a:cubicBezTo>
                    <a:pt x="626" y="1411"/>
                    <a:pt x="616" y="1421"/>
                    <a:pt x="609" y="1429"/>
                  </a:cubicBezTo>
                  <a:lnTo>
                    <a:pt x="609" y="1429"/>
                  </a:lnTo>
                  <a:cubicBezTo>
                    <a:pt x="639" y="1429"/>
                    <a:pt x="669" y="1399"/>
                    <a:pt x="670" y="1398"/>
                  </a:cubicBezTo>
                  <a:lnTo>
                    <a:pt x="670" y="1398"/>
                  </a:lnTo>
                  <a:cubicBezTo>
                    <a:pt x="669" y="1398"/>
                    <a:pt x="668" y="1400"/>
                    <a:pt x="639" y="1429"/>
                  </a:cubicBezTo>
                  <a:cubicBezTo>
                    <a:pt x="621" y="1464"/>
                    <a:pt x="614" y="1479"/>
                    <a:pt x="611" y="1479"/>
                  </a:cubicBezTo>
                  <a:cubicBezTo>
                    <a:pt x="609" y="1479"/>
                    <a:pt x="609" y="1472"/>
                    <a:pt x="609" y="1459"/>
                  </a:cubicBezTo>
                  <a:cubicBezTo>
                    <a:pt x="596" y="1472"/>
                    <a:pt x="589" y="1479"/>
                    <a:pt x="587" y="1479"/>
                  </a:cubicBezTo>
                  <a:cubicBezTo>
                    <a:pt x="584" y="1479"/>
                    <a:pt x="591" y="1464"/>
                    <a:pt x="609" y="1429"/>
                  </a:cubicBezTo>
                  <a:cubicBezTo>
                    <a:pt x="624" y="1413"/>
                    <a:pt x="624" y="1406"/>
                    <a:pt x="616" y="1406"/>
                  </a:cubicBezTo>
                  <a:cubicBezTo>
                    <a:pt x="609" y="1406"/>
                    <a:pt x="594" y="1413"/>
                    <a:pt x="578" y="1429"/>
                  </a:cubicBezTo>
                  <a:cubicBezTo>
                    <a:pt x="578" y="1429"/>
                    <a:pt x="578" y="1429"/>
                    <a:pt x="609" y="1398"/>
                  </a:cubicBezTo>
                  <a:cubicBezTo>
                    <a:pt x="579" y="1398"/>
                    <a:pt x="578" y="1398"/>
                    <a:pt x="608" y="1368"/>
                  </a:cubicBezTo>
                  <a:lnTo>
                    <a:pt x="608" y="1368"/>
                  </a:lnTo>
                  <a:cubicBezTo>
                    <a:pt x="548" y="1429"/>
                    <a:pt x="518" y="1459"/>
                    <a:pt x="518" y="1459"/>
                  </a:cubicBezTo>
                  <a:cubicBezTo>
                    <a:pt x="518" y="1459"/>
                    <a:pt x="518" y="1459"/>
                    <a:pt x="487" y="1489"/>
                  </a:cubicBezTo>
                  <a:lnTo>
                    <a:pt x="487" y="1459"/>
                  </a:lnTo>
                  <a:cubicBezTo>
                    <a:pt x="487" y="1459"/>
                    <a:pt x="487" y="1459"/>
                    <a:pt x="426" y="1489"/>
                  </a:cubicBezTo>
                  <a:cubicBezTo>
                    <a:pt x="475" y="1489"/>
                    <a:pt x="446" y="1528"/>
                    <a:pt x="448" y="1528"/>
                  </a:cubicBezTo>
                  <a:cubicBezTo>
                    <a:pt x="448" y="1528"/>
                    <a:pt x="451" y="1526"/>
                    <a:pt x="456" y="1520"/>
                  </a:cubicBezTo>
                  <a:lnTo>
                    <a:pt x="456" y="1520"/>
                  </a:lnTo>
                  <a:lnTo>
                    <a:pt x="426" y="1550"/>
                  </a:lnTo>
                  <a:cubicBezTo>
                    <a:pt x="472" y="1520"/>
                    <a:pt x="495" y="1505"/>
                    <a:pt x="499" y="1505"/>
                  </a:cubicBezTo>
                  <a:cubicBezTo>
                    <a:pt x="502" y="1505"/>
                    <a:pt x="487" y="1520"/>
                    <a:pt x="457" y="1550"/>
                  </a:cubicBezTo>
                  <a:cubicBezTo>
                    <a:pt x="396" y="1581"/>
                    <a:pt x="396" y="1581"/>
                    <a:pt x="426" y="1581"/>
                  </a:cubicBezTo>
                  <a:cubicBezTo>
                    <a:pt x="426" y="1611"/>
                    <a:pt x="426" y="1611"/>
                    <a:pt x="396" y="1611"/>
                  </a:cubicBezTo>
                  <a:cubicBezTo>
                    <a:pt x="366" y="1641"/>
                    <a:pt x="335" y="1672"/>
                    <a:pt x="335" y="1672"/>
                  </a:cubicBezTo>
                  <a:cubicBezTo>
                    <a:pt x="335" y="1687"/>
                    <a:pt x="335" y="1695"/>
                    <a:pt x="339" y="1695"/>
                  </a:cubicBezTo>
                  <a:cubicBezTo>
                    <a:pt x="343" y="1695"/>
                    <a:pt x="350" y="1687"/>
                    <a:pt x="366" y="1672"/>
                  </a:cubicBezTo>
                  <a:cubicBezTo>
                    <a:pt x="378" y="1659"/>
                    <a:pt x="386" y="1652"/>
                    <a:pt x="388" y="1652"/>
                  </a:cubicBezTo>
                  <a:cubicBezTo>
                    <a:pt x="391" y="1652"/>
                    <a:pt x="383" y="1667"/>
                    <a:pt x="366" y="1702"/>
                  </a:cubicBezTo>
                  <a:lnTo>
                    <a:pt x="366" y="1702"/>
                  </a:lnTo>
                  <a:cubicBezTo>
                    <a:pt x="373" y="1695"/>
                    <a:pt x="383" y="1684"/>
                    <a:pt x="396" y="1672"/>
                  </a:cubicBezTo>
                  <a:cubicBezTo>
                    <a:pt x="409" y="1659"/>
                    <a:pt x="421" y="1652"/>
                    <a:pt x="427" y="1652"/>
                  </a:cubicBezTo>
                  <a:cubicBezTo>
                    <a:pt x="436" y="1652"/>
                    <a:pt x="432" y="1667"/>
                    <a:pt x="396" y="1702"/>
                  </a:cubicBezTo>
                  <a:cubicBezTo>
                    <a:pt x="426" y="1702"/>
                    <a:pt x="426" y="1702"/>
                    <a:pt x="457" y="1672"/>
                  </a:cubicBezTo>
                  <a:cubicBezTo>
                    <a:pt x="469" y="1659"/>
                    <a:pt x="480" y="1649"/>
                    <a:pt x="487" y="1641"/>
                  </a:cubicBezTo>
                  <a:lnTo>
                    <a:pt x="487" y="1641"/>
                  </a:lnTo>
                  <a:cubicBezTo>
                    <a:pt x="487" y="1672"/>
                    <a:pt x="457" y="1702"/>
                    <a:pt x="457" y="1702"/>
                  </a:cubicBezTo>
                  <a:cubicBezTo>
                    <a:pt x="426" y="1733"/>
                    <a:pt x="426" y="1733"/>
                    <a:pt x="426" y="1733"/>
                  </a:cubicBezTo>
                  <a:cubicBezTo>
                    <a:pt x="426" y="1733"/>
                    <a:pt x="440" y="1746"/>
                    <a:pt x="449" y="1746"/>
                  </a:cubicBezTo>
                  <a:cubicBezTo>
                    <a:pt x="453" y="1746"/>
                    <a:pt x="457" y="1743"/>
                    <a:pt x="457" y="1733"/>
                  </a:cubicBezTo>
                  <a:lnTo>
                    <a:pt x="457" y="1733"/>
                  </a:lnTo>
                  <a:cubicBezTo>
                    <a:pt x="457" y="1754"/>
                    <a:pt x="442" y="1776"/>
                    <a:pt x="443" y="1776"/>
                  </a:cubicBezTo>
                  <a:cubicBezTo>
                    <a:pt x="444" y="1776"/>
                    <a:pt x="448" y="1772"/>
                    <a:pt x="457" y="1763"/>
                  </a:cubicBezTo>
                  <a:cubicBezTo>
                    <a:pt x="457" y="1763"/>
                    <a:pt x="457" y="1763"/>
                    <a:pt x="457" y="1793"/>
                  </a:cubicBezTo>
                  <a:cubicBezTo>
                    <a:pt x="449" y="1801"/>
                    <a:pt x="447" y="1805"/>
                    <a:pt x="449" y="1805"/>
                  </a:cubicBezTo>
                  <a:cubicBezTo>
                    <a:pt x="455" y="1805"/>
                    <a:pt x="495" y="1771"/>
                    <a:pt x="518" y="1702"/>
                  </a:cubicBezTo>
                  <a:cubicBezTo>
                    <a:pt x="518" y="1712"/>
                    <a:pt x="521" y="1716"/>
                    <a:pt x="525" y="1716"/>
                  </a:cubicBezTo>
                  <a:cubicBezTo>
                    <a:pt x="534" y="1716"/>
                    <a:pt x="548" y="1702"/>
                    <a:pt x="548" y="1702"/>
                  </a:cubicBezTo>
                  <a:cubicBezTo>
                    <a:pt x="577" y="1673"/>
                    <a:pt x="578" y="1672"/>
                    <a:pt x="578" y="1672"/>
                  </a:cubicBezTo>
                  <a:lnTo>
                    <a:pt x="578" y="1672"/>
                  </a:lnTo>
                  <a:cubicBezTo>
                    <a:pt x="578" y="1672"/>
                    <a:pt x="548" y="1702"/>
                    <a:pt x="548" y="1733"/>
                  </a:cubicBezTo>
                  <a:cubicBezTo>
                    <a:pt x="536" y="1744"/>
                    <a:pt x="526" y="1755"/>
                    <a:pt x="518" y="1764"/>
                  </a:cubicBezTo>
                  <a:lnTo>
                    <a:pt x="518" y="1764"/>
                  </a:lnTo>
                  <a:cubicBezTo>
                    <a:pt x="518" y="1764"/>
                    <a:pt x="518" y="1763"/>
                    <a:pt x="518" y="1763"/>
                  </a:cubicBezTo>
                  <a:cubicBezTo>
                    <a:pt x="516" y="1765"/>
                    <a:pt x="515" y="1766"/>
                    <a:pt x="514" y="1768"/>
                  </a:cubicBezTo>
                  <a:lnTo>
                    <a:pt x="514" y="1768"/>
                  </a:lnTo>
                  <a:cubicBezTo>
                    <a:pt x="515" y="1767"/>
                    <a:pt x="516" y="1765"/>
                    <a:pt x="518" y="1764"/>
                  </a:cubicBezTo>
                  <a:lnTo>
                    <a:pt x="518" y="1764"/>
                  </a:lnTo>
                  <a:cubicBezTo>
                    <a:pt x="518" y="1793"/>
                    <a:pt x="518" y="1793"/>
                    <a:pt x="518" y="1793"/>
                  </a:cubicBezTo>
                  <a:cubicBezTo>
                    <a:pt x="518" y="1799"/>
                    <a:pt x="520" y="1802"/>
                    <a:pt x="523" y="1802"/>
                  </a:cubicBezTo>
                  <a:cubicBezTo>
                    <a:pt x="539" y="1802"/>
                    <a:pt x="578" y="1757"/>
                    <a:pt x="578" y="1733"/>
                  </a:cubicBezTo>
                  <a:cubicBezTo>
                    <a:pt x="609" y="1702"/>
                    <a:pt x="609" y="1702"/>
                    <a:pt x="609" y="1702"/>
                  </a:cubicBezTo>
                  <a:cubicBezTo>
                    <a:pt x="609" y="1702"/>
                    <a:pt x="609" y="1702"/>
                    <a:pt x="609" y="1733"/>
                  </a:cubicBezTo>
                  <a:lnTo>
                    <a:pt x="609" y="1763"/>
                  </a:lnTo>
                  <a:cubicBezTo>
                    <a:pt x="578" y="1793"/>
                    <a:pt x="578" y="1824"/>
                    <a:pt x="609" y="1824"/>
                  </a:cubicBezTo>
                  <a:cubicBezTo>
                    <a:pt x="639" y="1824"/>
                    <a:pt x="670" y="1854"/>
                    <a:pt x="639" y="1885"/>
                  </a:cubicBezTo>
                  <a:cubicBezTo>
                    <a:pt x="639" y="1890"/>
                    <a:pt x="640" y="1893"/>
                    <a:pt x="642" y="1893"/>
                  </a:cubicBezTo>
                  <a:cubicBezTo>
                    <a:pt x="650" y="1893"/>
                    <a:pt x="673" y="1856"/>
                    <a:pt x="710" y="1815"/>
                  </a:cubicBezTo>
                  <a:lnTo>
                    <a:pt x="710" y="1815"/>
                  </a:lnTo>
                  <a:cubicBezTo>
                    <a:pt x="703" y="1824"/>
                    <a:pt x="710" y="1824"/>
                    <a:pt x="730" y="1824"/>
                  </a:cubicBezTo>
                  <a:cubicBezTo>
                    <a:pt x="730" y="1854"/>
                    <a:pt x="730" y="1854"/>
                    <a:pt x="730" y="1885"/>
                  </a:cubicBezTo>
                  <a:cubicBezTo>
                    <a:pt x="742" y="1861"/>
                    <a:pt x="749" y="1851"/>
                    <a:pt x="754" y="1851"/>
                  </a:cubicBezTo>
                  <a:cubicBezTo>
                    <a:pt x="761" y="1851"/>
                    <a:pt x="761" y="1877"/>
                    <a:pt x="761" y="1915"/>
                  </a:cubicBezTo>
                  <a:cubicBezTo>
                    <a:pt x="730" y="1945"/>
                    <a:pt x="761" y="1976"/>
                    <a:pt x="761" y="1976"/>
                  </a:cubicBezTo>
                  <a:cubicBezTo>
                    <a:pt x="791" y="1945"/>
                    <a:pt x="791" y="1945"/>
                    <a:pt x="822" y="1945"/>
                  </a:cubicBezTo>
                  <a:cubicBezTo>
                    <a:pt x="822" y="1945"/>
                    <a:pt x="822" y="1945"/>
                    <a:pt x="852" y="1885"/>
                  </a:cubicBezTo>
                  <a:cubicBezTo>
                    <a:pt x="852" y="1854"/>
                    <a:pt x="822" y="1854"/>
                    <a:pt x="822" y="1854"/>
                  </a:cubicBezTo>
                  <a:cubicBezTo>
                    <a:pt x="852" y="1824"/>
                    <a:pt x="852" y="1793"/>
                    <a:pt x="852" y="1793"/>
                  </a:cubicBezTo>
                  <a:cubicBezTo>
                    <a:pt x="856" y="1793"/>
                    <a:pt x="859" y="1794"/>
                    <a:pt x="861" y="1797"/>
                  </a:cubicBezTo>
                  <a:lnTo>
                    <a:pt x="861" y="1797"/>
                  </a:lnTo>
                  <a:cubicBezTo>
                    <a:pt x="866" y="1793"/>
                    <a:pt x="872" y="1793"/>
                    <a:pt x="882" y="1793"/>
                  </a:cubicBezTo>
                  <a:cubicBezTo>
                    <a:pt x="882" y="1793"/>
                    <a:pt x="882" y="1824"/>
                    <a:pt x="882" y="1854"/>
                  </a:cubicBezTo>
                  <a:cubicBezTo>
                    <a:pt x="882" y="1854"/>
                    <a:pt x="882" y="1885"/>
                    <a:pt x="882" y="1885"/>
                  </a:cubicBezTo>
                  <a:cubicBezTo>
                    <a:pt x="882" y="1876"/>
                    <a:pt x="882" y="1872"/>
                    <a:pt x="882" y="1872"/>
                  </a:cubicBezTo>
                  <a:cubicBezTo>
                    <a:pt x="880" y="1872"/>
                    <a:pt x="873" y="1893"/>
                    <a:pt x="852" y="1915"/>
                  </a:cubicBezTo>
                  <a:cubicBezTo>
                    <a:pt x="852" y="1945"/>
                    <a:pt x="852" y="1945"/>
                    <a:pt x="882" y="1945"/>
                  </a:cubicBezTo>
                  <a:cubicBezTo>
                    <a:pt x="882" y="1945"/>
                    <a:pt x="913" y="1915"/>
                    <a:pt x="913" y="1915"/>
                  </a:cubicBezTo>
                  <a:cubicBezTo>
                    <a:pt x="913" y="1915"/>
                    <a:pt x="913" y="1945"/>
                    <a:pt x="913" y="1945"/>
                  </a:cubicBezTo>
                  <a:cubicBezTo>
                    <a:pt x="943" y="1976"/>
                    <a:pt x="943" y="1976"/>
                    <a:pt x="943" y="2006"/>
                  </a:cubicBezTo>
                  <a:cubicBezTo>
                    <a:pt x="943" y="2006"/>
                    <a:pt x="943" y="2006"/>
                    <a:pt x="943" y="1976"/>
                  </a:cubicBezTo>
                  <a:cubicBezTo>
                    <a:pt x="943" y="1938"/>
                    <a:pt x="955" y="1912"/>
                    <a:pt x="964" y="1912"/>
                  </a:cubicBezTo>
                  <a:cubicBezTo>
                    <a:pt x="969" y="1912"/>
                    <a:pt x="974" y="1922"/>
                    <a:pt x="974" y="1945"/>
                  </a:cubicBezTo>
                  <a:cubicBezTo>
                    <a:pt x="1004" y="1945"/>
                    <a:pt x="1034" y="1945"/>
                    <a:pt x="1034" y="1915"/>
                  </a:cubicBezTo>
                  <a:cubicBezTo>
                    <a:pt x="1034" y="1915"/>
                    <a:pt x="1034" y="1915"/>
                    <a:pt x="1034" y="1945"/>
                  </a:cubicBezTo>
                  <a:cubicBezTo>
                    <a:pt x="1034" y="1976"/>
                    <a:pt x="1034" y="1991"/>
                    <a:pt x="1038" y="1991"/>
                  </a:cubicBezTo>
                  <a:cubicBezTo>
                    <a:pt x="1042" y="1991"/>
                    <a:pt x="1050" y="1976"/>
                    <a:pt x="1065" y="1945"/>
                  </a:cubicBezTo>
                  <a:cubicBezTo>
                    <a:pt x="1065" y="1945"/>
                    <a:pt x="1065" y="1945"/>
                    <a:pt x="1095" y="1915"/>
                  </a:cubicBezTo>
                  <a:cubicBezTo>
                    <a:pt x="1095" y="1945"/>
                    <a:pt x="1095" y="1945"/>
                    <a:pt x="1126" y="1945"/>
                  </a:cubicBezTo>
                  <a:cubicBezTo>
                    <a:pt x="1126" y="1930"/>
                    <a:pt x="1141" y="1923"/>
                    <a:pt x="1160" y="1923"/>
                  </a:cubicBezTo>
                  <a:cubicBezTo>
                    <a:pt x="1179" y="1923"/>
                    <a:pt x="1202" y="1930"/>
                    <a:pt x="1217" y="1945"/>
                  </a:cubicBezTo>
                  <a:cubicBezTo>
                    <a:pt x="1217" y="1885"/>
                    <a:pt x="1217" y="1885"/>
                    <a:pt x="1217" y="1885"/>
                  </a:cubicBezTo>
                  <a:cubicBezTo>
                    <a:pt x="1229" y="1923"/>
                    <a:pt x="1237" y="1940"/>
                    <a:pt x="1239" y="1940"/>
                  </a:cubicBezTo>
                  <a:cubicBezTo>
                    <a:pt x="1242" y="1940"/>
                    <a:pt x="1234" y="1907"/>
                    <a:pt x="1217" y="1854"/>
                  </a:cubicBezTo>
                  <a:cubicBezTo>
                    <a:pt x="1217" y="1827"/>
                    <a:pt x="1217" y="1812"/>
                    <a:pt x="1219" y="1812"/>
                  </a:cubicBezTo>
                  <a:cubicBezTo>
                    <a:pt x="1223" y="1812"/>
                    <a:pt x="1230" y="1834"/>
                    <a:pt x="1247" y="1885"/>
                  </a:cubicBezTo>
                  <a:cubicBezTo>
                    <a:pt x="1247" y="1854"/>
                    <a:pt x="1247" y="1839"/>
                    <a:pt x="1251" y="1839"/>
                  </a:cubicBezTo>
                  <a:cubicBezTo>
                    <a:pt x="1255" y="1839"/>
                    <a:pt x="1262" y="1854"/>
                    <a:pt x="1277" y="1885"/>
                  </a:cubicBezTo>
                  <a:cubicBezTo>
                    <a:pt x="1277" y="1801"/>
                    <a:pt x="1277" y="1754"/>
                    <a:pt x="1283" y="1754"/>
                  </a:cubicBezTo>
                  <a:cubicBezTo>
                    <a:pt x="1287" y="1754"/>
                    <a:pt x="1294" y="1786"/>
                    <a:pt x="1308" y="1854"/>
                  </a:cubicBezTo>
                  <a:cubicBezTo>
                    <a:pt x="1338" y="1915"/>
                    <a:pt x="1338" y="1945"/>
                    <a:pt x="1338" y="1945"/>
                  </a:cubicBezTo>
                  <a:cubicBezTo>
                    <a:pt x="1369" y="1945"/>
                    <a:pt x="1338" y="1915"/>
                    <a:pt x="1338" y="1885"/>
                  </a:cubicBezTo>
                  <a:lnTo>
                    <a:pt x="1338" y="1885"/>
                  </a:lnTo>
                  <a:cubicBezTo>
                    <a:pt x="1369" y="1930"/>
                    <a:pt x="1391" y="1953"/>
                    <a:pt x="1403" y="1953"/>
                  </a:cubicBezTo>
                  <a:cubicBezTo>
                    <a:pt x="1414" y="1953"/>
                    <a:pt x="1414" y="1930"/>
                    <a:pt x="1399" y="1885"/>
                  </a:cubicBezTo>
                  <a:cubicBezTo>
                    <a:pt x="1399" y="1851"/>
                    <a:pt x="1408" y="1827"/>
                    <a:pt x="1416" y="1827"/>
                  </a:cubicBezTo>
                  <a:cubicBezTo>
                    <a:pt x="1423" y="1827"/>
                    <a:pt x="1429" y="1843"/>
                    <a:pt x="1429" y="1885"/>
                  </a:cubicBezTo>
                  <a:cubicBezTo>
                    <a:pt x="1447" y="1920"/>
                    <a:pt x="1455" y="1935"/>
                    <a:pt x="1458" y="1935"/>
                  </a:cubicBezTo>
                  <a:cubicBezTo>
                    <a:pt x="1460" y="1935"/>
                    <a:pt x="1460" y="1928"/>
                    <a:pt x="1460" y="1915"/>
                  </a:cubicBezTo>
                  <a:lnTo>
                    <a:pt x="1490" y="1915"/>
                  </a:lnTo>
                  <a:cubicBezTo>
                    <a:pt x="1490" y="1915"/>
                    <a:pt x="1490" y="1901"/>
                    <a:pt x="1481" y="1873"/>
                  </a:cubicBezTo>
                  <a:lnTo>
                    <a:pt x="1481" y="1873"/>
                  </a:lnTo>
                  <a:cubicBezTo>
                    <a:pt x="1490" y="1889"/>
                    <a:pt x="1498" y="1897"/>
                    <a:pt x="1505" y="1897"/>
                  </a:cubicBezTo>
                  <a:cubicBezTo>
                    <a:pt x="1515" y="1897"/>
                    <a:pt x="1521" y="1881"/>
                    <a:pt x="1521" y="1854"/>
                  </a:cubicBezTo>
                  <a:cubicBezTo>
                    <a:pt x="1521" y="1854"/>
                    <a:pt x="1521" y="1854"/>
                    <a:pt x="1521" y="1824"/>
                  </a:cubicBezTo>
                  <a:cubicBezTo>
                    <a:pt x="1521" y="1798"/>
                    <a:pt x="1521" y="1789"/>
                    <a:pt x="1523" y="1789"/>
                  </a:cubicBezTo>
                  <a:cubicBezTo>
                    <a:pt x="1526" y="1789"/>
                    <a:pt x="1534" y="1806"/>
                    <a:pt x="1551" y="1824"/>
                  </a:cubicBezTo>
                  <a:cubicBezTo>
                    <a:pt x="1562" y="1835"/>
                    <a:pt x="1573" y="1846"/>
                    <a:pt x="1581" y="1854"/>
                  </a:cubicBezTo>
                  <a:lnTo>
                    <a:pt x="1581" y="1854"/>
                  </a:lnTo>
                  <a:cubicBezTo>
                    <a:pt x="1581" y="1824"/>
                    <a:pt x="1581" y="1793"/>
                    <a:pt x="1551" y="1763"/>
                  </a:cubicBezTo>
                  <a:cubicBezTo>
                    <a:pt x="1551" y="1754"/>
                    <a:pt x="1551" y="1750"/>
                    <a:pt x="1552" y="1750"/>
                  </a:cubicBezTo>
                  <a:cubicBezTo>
                    <a:pt x="1554" y="1750"/>
                    <a:pt x="1560" y="1772"/>
                    <a:pt x="1581" y="1793"/>
                  </a:cubicBezTo>
                  <a:cubicBezTo>
                    <a:pt x="1581" y="1824"/>
                    <a:pt x="1581" y="1824"/>
                    <a:pt x="1612" y="1824"/>
                  </a:cubicBezTo>
                  <a:cubicBezTo>
                    <a:pt x="1642" y="1824"/>
                    <a:pt x="1642" y="1824"/>
                    <a:pt x="1612" y="1793"/>
                  </a:cubicBezTo>
                  <a:cubicBezTo>
                    <a:pt x="1612" y="1772"/>
                    <a:pt x="1627" y="1750"/>
                    <a:pt x="1647" y="1750"/>
                  </a:cubicBezTo>
                  <a:cubicBezTo>
                    <a:pt x="1655" y="1750"/>
                    <a:pt x="1664" y="1754"/>
                    <a:pt x="1673" y="1763"/>
                  </a:cubicBezTo>
                  <a:cubicBezTo>
                    <a:pt x="1673" y="1763"/>
                    <a:pt x="1673" y="1733"/>
                    <a:pt x="1673" y="1733"/>
                  </a:cubicBezTo>
                  <a:cubicBezTo>
                    <a:pt x="1673" y="1733"/>
                    <a:pt x="1673" y="1702"/>
                    <a:pt x="1673" y="1672"/>
                  </a:cubicBezTo>
                  <a:cubicBezTo>
                    <a:pt x="1673" y="1672"/>
                    <a:pt x="1673" y="1672"/>
                    <a:pt x="1703" y="1702"/>
                  </a:cubicBezTo>
                  <a:cubicBezTo>
                    <a:pt x="1703" y="1672"/>
                    <a:pt x="1703" y="1672"/>
                    <a:pt x="1733" y="1672"/>
                  </a:cubicBezTo>
                  <a:cubicBezTo>
                    <a:pt x="1696" y="1634"/>
                    <a:pt x="1682" y="1608"/>
                    <a:pt x="1690" y="1608"/>
                  </a:cubicBezTo>
                  <a:cubicBezTo>
                    <a:pt x="1696" y="1608"/>
                    <a:pt x="1710" y="1618"/>
                    <a:pt x="1733" y="1641"/>
                  </a:cubicBezTo>
                  <a:cubicBezTo>
                    <a:pt x="1733" y="1641"/>
                    <a:pt x="1733" y="1641"/>
                    <a:pt x="1703" y="1611"/>
                  </a:cubicBezTo>
                  <a:lnTo>
                    <a:pt x="1703" y="1611"/>
                  </a:lnTo>
                  <a:cubicBezTo>
                    <a:pt x="1728" y="1624"/>
                    <a:pt x="1743" y="1631"/>
                    <a:pt x="1747" y="1631"/>
                  </a:cubicBezTo>
                  <a:cubicBezTo>
                    <a:pt x="1753" y="1631"/>
                    <a:pt x="1739" y="1616"/>
                    <a:pt x="1703" y="1581"/>
                  </a:cubicBezTo>
                  <a:cubicBezTo>
                    <a:pt x="1703" y="1581"/>
                    <a:pt x="1703" y="1567"/>
                    <a:pt x="1712" y="1567"/>
                  </a:cubicBezTo>
                  <a:cubicBezTo>
                    <a:pt x="1717" y="1567"/>
                    <a:pt x="1723" y="1570"/>
                    <a:pt x="1733" y="1581"/>
                  </a:cubicBezTo>
                  <a:cubicBezTo>
                    <a:pt x="1764" y="1581"/>
                    <a:pt x="1825" y="1581"/>
                    <a:pt x="1764" y="1550"/>
                  </a:cubicBezTo>
                  <a:lnTo>
                    <a:pt x="1764" y="1520"/>
                  </a:lnTo>
                  <a:lnTo>
                    <a:pt x="1764" y="1489"/>
                  </a:lnTo>
                  <a:cubicBezTo>
                    <a:pt x="1794" y="1520"/>
                    <a:pt x="1825" y="1520"/>
                    <a:pt x="1825" y="1520"/>
                  </a:cubicBezTo>
                  <a:cubicBezTo>
                    <a:pt x="1825" y="1520"/>
                    <a:pt x="1825" y="1520"/>
                    <a:pt x="1794" y="1489"/>
                  </a:cubicBezTo>
                  <a:cubicBezTo>
                    <a:pt x="1764" y="1489"/>
                    <a:pt x="1764" y="1459"/>
                    <a:pt x="1764" y="1459"/>
                  </a:cubicBezTo>
                  <a:lnTo>
                    <a:pt x="1764" y="1459"/>
                  </a:lnTo>
                  <a:cubicBezTo>
                    <a:pt x="1764" y="1459"/>
                    <a:pt x="1794" y="1489"/>
                    <a:pt x="1825" y="1489"/>
                  </a:cubicBezTo>
                  <a:cubicBezTo>
                    <a:pt x="1764" y="1459"/>
                    <a:pt x="1764" y="1459"/>
                    <a:pt x="1825" y="1459"/>
                  </a:cubicBezTo>
                  <a:cubicBezTo>
                    <a:pt x="1840" y="1474"/>
                    <a:pt x="1847" y="1482"/>
                    <a:pt x="1851" y="1482"/>
                  </a:cubicBezTo>
                  <a:cubicBezTo>
                    <a:pt x="1855" y="1482"/>
                    <a:pt x="1855" y="1474"/>
                    <a:pt x="1855" y="1459"/>
                  </a:cubicBezTo>
                  <a:cubicBezTo>
                    <a:pt x="1855" y="1459"/>
                    <a:pt x="1885" y="1429"/>
                    <a:pt x="1825" y="1429"/>
                  </a:cubicBezTo>
                  <a:cubicBezTo>
                    <a:pt x="1794" y="1429"/>
                    <a:pt x="1764" y="1398"/>
                    <a:pt x="1764" y="1398"/>
                  </a:cubicBezTo>
                  <a:lnTo>
                    <a:pt x="1733" y="1368"/>
                  </a:lnTo>
                  <a:lnTo>
                    <a:pt x="1733" y="1368"/>
                  </a:lnTo>
                  <a:cubicBezTo>
                    <a:pt x="1764" y="1398"/>
                    <a:pt x="1794" y="1398"/>
                    <a:pt x="1794" y="1398"/>
                  </a:cubicBezTo>
                  <a:lnTo>
                    <a:pt x="1764" y="1398"/>
                  </a:lnTo>
                  <a:cubicBezTo>
                    <a:pt x="1794" y="1398"/>
                    <a:pt x="1825" y="1429"/>
                    <a:pt x="1855" y="1429"/>
                  </a:cubicBezTo>
                  <a:lnTo>
                    <a:pt x="1885" y="1429"/>
                  </a:lnTo>
                  <a:cubicBezTo>
                    <a:pt x="1903" y="1438"/>
                    <a:pt x="1913" y="1441"/>
                    <a:pt x="1918" y="1441"/>
                  </a:cubicBezTo>
                  <a:cubicBezTo>
                    <a:pt x="1928" y="1441"/>
                    <a:pt x="1907" y="1420"/>
                    <a:pt x="1885" y="1398"/>
                  </a:cubicBezTo>
                  <a:lnTo>
                    <a:pt x="1885" y="1398"/>
                  </a:lnTo>
                  <a:cubicBezTo>
                    <a:pt x="1903" y="1404"/>
                    <a:pt x="1915" y="1406"/>
                    <a:pt x="1922" y="1406"/>
                  </a:cubicBezTo>
                  <a:cubicBezTo>
                    <a:pt x="1951" y="1406"/>
                    <a:pt x="1893" y="1362"/>
                    <a:pt x="1794" y="1337"/>
                  </a:cubicBezTo>
                  <a:lnTo>
                    <a:pt x="1794" y="1337"/>
                  </a:lnTo>
                  <a:cubicBezTo>
                    <a:pt x="1870" y="1353"/>
                    <a:pt x="1908" y="1360"/>
                    <a:pt x="1920" y="1360"/>
                  </a:cubicBezTo>
                  <a:cubicBezTo>
                    <a:pt x="1931" y="1360"/>
                    <a:pt x="1916" y="1353"/>
                    <a:pt x="1885" y="1337"/>
                  </a:cubicBezTo>
                  <a:cubicBezTo>
                    <a:pt x="1855" y="1307"/>
                    <a:pt x="1855" y="1307"/>
                    <a:pt x="1885" y="1307"/>
                  </a:cubicBezTo>
                  <a:cubicBezTo>
                    <a:pt x="1896" y="1317"/>
                    <a:pt x="1902" y="1321"/>
                    <a:pt x="1908" y="1321"/>
                  </a:cubicBezTo>
                  <a:cubicBezTo>
                    <a:pt x="1919" y="1321"/>
                    <a:pt x="1926" y="1307"/>
                    <a:pt x="1946" y="1307"/>
                  </a:cubicBezTo>
                  <a:cubicBezTo>
                    <a:pt x="1946" y="1277"/>
                    <a:pt x="1946" y="1277"/>
                    <a:pt x="1916" y="1277"/>
                  </a:cubicBezTo>
                  <a:cubicBezTo>
                    <a:pt x="1916" y="1277"/>
                    <a:pt x="1916" y="1256"/>
                    <a:pt x="1916" y="1249"/>
                  </a:cubicBezTo>
                  <a:lnTo>
                    <a:pt x="1916" y="1249"/>
                  </a:lnTo>
                  <a:cubicBezTo>
                    <a:pt x="1919" y="1249"/>
                    <a:pt x="1922" y="1250"/>
                    <a:pt x="1925" y="1251"/>
                  </a:cubicBezTo>
                  <a:lnTo>
                    <a:pt x="1925" y="1251"/>
                  </a:lnTo>
                  <a:cubicBezTo>
                    <a:pt x="1922" y="1249"/>
                    <a:pt x="1919" y="1248"/>
                    <a:pt x="1916" y="1246"/>
                  </a:cubicBezTo>
                  <a:cubicBezTo>
                    <a:pt x="1916" y="1246"/>
                    <a:pt x="1916" y="1247"/>
                    <a:pt x="1916" y="1249"/>
                  </a:cubicBezTo>
                  <a:lnTo>
                    <a:pt x="1916" y="1249"/>
                  </a:lnTo>
                  <a:cubicBezTo>
                    <a:pt x="1907" y="1247"/>
                    <a:pt x="1897" y="1246"/>
                    <a:pt x="1885" y="1246"/>
                  </a:cubicBezTo>
                  <a:cubicBezTo>
                    <a:pt x="1885" y="1246"/>
                    <a:pt x="1885" y="1216"/>
                    <a:pt x="1885" y="1216"/>
                  </a:cubicBezTo>
                  <a:lnTo>
                    <a:pt x="1916" y="1216"/>
                  </a:lnTo>
                  <a:cubicBezTo>
                    <a:pt x="1925" y="1225"/>
                    <a:pt x="1931" y="1228"/>
                    <a:pt x="1936" y="1228"/>
                  </a:cubicBezTo>
                  <a:cubicBezTo>
                    <a:pt x="1949" y="1228"/>
                    <a:pt x="1955" y="1207"/>
                    <a:pt x="1977" y="1185"/>
                  </a:cubicBezTo>
                  <a:cubicBezTo>
                    <a:pt x="1977" y="1125"/>
                    <a:pt x="1977" y="1094"/>
                    <a:pt x="1916" y="1094"/>
                  </a:cubicBezTo>
                  <a:cubicBezTo>
                    <a:pt x="1855" y="1094"/>
                    <a:pt x="1835" y="1081"/>
                    <a:pt x="1855" y="1081"/>
                  </a:cubicBezTo>
                  <a:cubicBezTo>
                    <a:pt x="1865" y="1081"/>
                    <a:pt x="1885" y="1084"/>
                    <a:pt x="1916" y="1094"/>
                  </a:cubicBezTo>
                  <a:lnTo>
                    <a:pt x="1946" y="1094"/>
                  </a:lnTo>
                  <a:cubicBezTo>
                    <a:pt x="1946" y="1094"/>
                    <a:pt x="1946" y="1064"/>
                    <a:pt x="1977" y="1064"/>
                  </a:cubicBezTo>
                  <a:cubicBezTo>
                    <a:pt x="2068" y="1033"/>
                    <a:pt x="2037" y="1033"/>
                    <a:pt x="1977" y="1033"/>
                  </a:cubicBezTo>
                  <a:lnTo>
                    <a:pt x="1946" y="1064"/>
                  </a:lnTo>
                  <a:lnTo>
                    <a:pt x="1916" y="1033"/>
                  </a:lnTo>
                  <a:lnTo>
                    <a:pt x="1977" y="1033"/>
                  </a:lnTo>
                  <a:cubicBezTo>
                    <a:pt x="2037" y="1033"/>
                    <a:pt x="2068" y="1003"/>
                    <a:pt x="2037" y="1003"/>
                  </a:cubicBezTo>
                  <a:cubicBezTo>
                    <a:pt x="1977" y="1003"/>
                    <a:pt x="1946" y="973"/>
                    <a:pt x="2037" y="973"/>
                  </a:cubicBezTo>
                  <a:lnTo>
                    <a:pt x="2037" y="942"/>
                  </a:lnTo>
                  <a:cubicBezTo>
                    <a:pt x="1977" y="942"/>
                    <a:pt x="2007" y="942"/>
                    <a:pt x="1977" y="912"/>
                  </a:cubicBezTo>
                  <a:lnTo>
                    <a:pt x="2037" y="912"/>
                  </a:lnTo>
                  <a:cubicBezTo>
                    <a:pt x="2068" y="912"/>
                    <a:pt x="2068" y="912"/>
                    <a:pt x="2037" y="881"/>
                  </a:cubicBezTo>
                  <a:lnTo>
                    <a:pt x="1977" y="881"/>
                  </a:lnTo>
                  <a:cubicBezTo>
                    <a:pt x="1977" y="881"/>
                    <a:pt x="1916" y="881"/>
                    <a:pt x="1885" y="912"/>
                  </a:cubicBezTo>
                  <a:cubicBezTo>
                    <a:pt x="1885" y="881"/>
                    <a:pt x="1885" y="881"/>
                    <a:pt x="1916" y="881"/>
                  </a:cubicBezTo>
                  <a:cubicBezTo>
                    <a:pt x="1946" y="851"/>
                    <a:pt x="1977" y="851"/>
                    <a:pt x="1977" y="851"/>
                  </a:cubicBezTo>
                  <a:lnTo>
                    <a:pt x="1946" y="851"/>
                  </a:lnTo>
                  <a:cubicBezTo>
                    <a:pt x="1977" y="851"/>
                    <a:pt x="1977" y="821"/>
                    <a:pt x="1977" y="821"/>
                  </a:cubicBezTo>
                  <a:cubicBezTo>
                    <a:pt x="1977" y="790"/>
                    <a:pt x="1977" y="790"/>
                    <a:pt x="1946" y="790"/>
                  </a:cubicBezTo>
                  <a:cubicBezTo>
                    <a:pt x="2007" y="760"/>
                    <a:pt x="2007" y="730"/>
                    <a:pt x="1946" y="730"/>
                  </a:cubicBezTo>
                  <a:lnTo>
                    <a:pt x="1916" y="730"/>
                  </a:lnTo>
                  <a:cubicBezTo>
                    <a:pt x="1977" y="699"/>
                    <a:pt x="1977" y="699"/>
                    <a:pt x="1916" y="699"/>
                  </a:cubicBezTo>
                  <a:cubicBezTo>
                    <a:pt x="1924" y="691"/>
                    <a:pt x="1935" y="680"/>
                    <a:pt x="1946" y="669"/>
                  </a:cubicBezTo>
                  <a:cubicBezTo>
                    <a:pt x="2037" y="669"/>
                    <a:pt x="2007" y="638"/>
                    <a:pt x="1977" y="638"/>
                  </a:cubicBezTo>
                  <a:lnTo>
                    <a:pt x="1946" y="638"/>
                  </a:lnTo>
                  <a:cubicBezTo>
                    <a:pt x="1906" y="638"/>
                    <a:pt x="1892" y="625"/>
                    <a:pt x="1879" y="625"/>
                  </a:cubicBezTo>
                  <a:cubicBezTo>
                    <a:pt x="1872" y="625"/>
                    <a:pt x="1865" y="628"/>
                    <a:pt x="1855" y="638"/>
                  </a:cubicBezTo>
                  <a:lnTo>
                    <a:pt x="1855" y="638"/>
                  </a:lnTo>
                  <a:cubicBezTo>
                    <a:pt x="1885" y="608"/>
                    <a:pt x="1885" y="608"/>
                    <a:pt x="1885" y="578"/>
                  </a:cubicBezTo>
                  <a:cubicBezTo>
                    <a:pt x="1903" y="542"/>
                    <a:pt x="1900" y="527"/>
                    <a:pt x="1888" y="527"/>
                  </a:cubicBezTo>
                  <a:cubicBezTo>
                    <a:pt x="1880" y="527"/>
                    <a:pt x="1868" y="535"/>
                    <a:pt x="1855" y="547"/>
                  </a:cubicBezTo>
                  <a:lnTo>
                    <a:pt x="1825" y="547"/>
                  </a:lnTo>
                  <a:cubicBezTo>
                    <a:pt x="1874" y="523"/>
                    <a:pt x="1863" y="478"/>
                    <a:pt x="1825" y="478"/>
                  </a:cubicBezTo>
                  <a:cubicBezTo>
                    <a:pt x="1816" y="478"/>
                    <a:pt x="1806" y="481"/>
                    <a:pt x="1794" y="486"/>
                  </a:cubicBezTo>
                  <a:cubicBezTo>
                    <a:pt x="1794" y="456"/>
                    <a:pt x="1794" y="456"/>
                    <a:pt x="1825" y="456"/>
                  </a:cubicBezTo>
                  <a:cubicBezTo>
                    <a:pt x="1855" y="426"/>
                    <a:pt x="1855" y="426"/>
                    <a:pt x="1855" y="426"/>
                  </a:cubicBezTo>
                  <a:cubicBezTo>
                    <a:pt x="1825" y="426"/>
                    <a:pt x="1794" y="426"/>
                    <a:pt x="1794" y="395"/>
                  </a:cubicBezTo>
                  <a:cubicBezTo>
                    <a:pt x="1764" y="365"/>
                    <a:pt x="1764" y="365"/>
                    <a:pt x="1733" y="365"/>
                  </a:cubicBezTo>
                  <a:cubicBezTo>
                    <a:pt x="1733" y="365"/>
                    <a:pt x="1733" y="365"/>
                    <a:pt x="1733" y="334"/>
                  </a:cubicBezTo>
                  <a:lnTo>
                    <a:pt x="1733" y="334"/>
                  </a:lnTo>
                  <a:cubicBezTo>
                    <a:pt x="1724" y="344"/>
                    <a:pt x="1714" y="354"/>
                    <a:pt x="1703" y="365"/>
                  </a:cubicBezTo>
                  <a:cubicBezTo>
                    <a:pt x="1694" y="374"/>
                    <a:pt x="1688" y="377"/>
                    <a:pt x="1684" y="377"/>
                  </a:cubicBezTo>
                  <a:cubicBezTo>
                    <a:pt x="1675" y="377"/>
                    <a:pt x="1682" y="356"/>
                    <a:pt x="1703" y="334"/>
                  </a:cubicBezTo>
                  <a:cubicBezTo>
                    <a:pt x="1703" y="304"/>
                    <a:pt x="1703" y="304"/>
                    <a:pt x="1673" y="304"/>
                  </a:cubicBezTo>
                  <a:cubicBezTo>
                    <a:pt x="1673" y="304"/>
                    <a:pt x="1642" y="304"/>
                    <a:pt x="1673" y="274"/>
                  </a:cubicBezTo>
                  <a:cubicBezTo>
                    <a:pt x="1694" y="253"/>
                    <a:pt x="1700" y="217"/>
                    <a:pt x="1682" y="217"/>
                  </a:cubicBezTo>
                  <a:cubicBezTo>
                    <a:pt x="1674" y="217"/>
                    <a:pt x="1661" y="224"/>
                    <a:pt x="1642" y="243"/>
                  </a:cubicBezTo>
                  <a:lnTo>
                    <a:pt x="1642" y="243"/>
                  </a:lnTo>
                  <a:cubicBezTo>
                    <a:pt x="1642" y="243"/>
                    <a:pt x="1642" y="243"/>
                    <a:pt x="1673" y="213"/>
                  </a:cubicBezTo>
                  <a:cubicBezTo>
                    <a:pt x="1642" y="213"/>
                    <a:pt x="1612" y="213"/>
                    <a:pt x="1612" y="182"/>
                  </a:cubicBezTo>
                  <a:cubicBezTo>
                    <a:pt x="1612" y="182"/>
                    <a:pt x="1612" y="169"/>
                    <a:pt x="1603" y="169"/>
                  </a:cubicBezTo>
                  <a:cubicBezTo>
                    <a:pt x="1602" y="169"/>
                    <a:pt x="1602" y="169"/>
                    <a:pt x="1601" y="169"/>
                  </a:cubicBezTo>
                  <a:lnTo>
                    <a:pt x="1601" y="169"/>
                  </a:lnTo>
                  <a:cubicBezTo>
                    <a:pt x="1602" y="168"/>
                    <a:pt x="1601" y="167"/>
                    <a:pt x="1600" y="167"/>
                  </a:cubicBezTo>
                  <a:cubicBezTo>
                    <a:pt x="1599" y="167"/>
                    <a:pt x="1595" y="170"/>
                    <a:pt x="1589" y="176"/>
                  </a:cubicBezTo>
                  <a:lnTo>
                    <a:pt x="1589" y="176"/>
                  </a:lnTo>
                  <a:cubicBezTo>
                    <a:pt x="1587" y="177"/>
                    <a:pt x="1584" y="180"/>
                    <a:pt x="1581" y="182"/>
                  </a:cubicBezTo>
                  <a:cubicBezTo>
                    <a:pt x="1581" y="182"/>
                    <a:pt x="1581" y="183"/>
                    <a:pt x="1581" y="183"/>
                  </a:cubicBezTo>
                  <a:lnTo>
                    <a:pt x="1581" y="183"/>
                  </a:lnTo>
                  <a:cubicBezTo>
                    <a:pt x="1574" y="190"/>
                    <a:pt x="1564" y="200"/>
                    <a:pt x="1551" y="213"/>
                  </a:cubicBezTo>
                  <a:cubicBezTo>
                    <a:pt x="1581" y="182"/>
                    <a:pt x="1551" y="182"/>
                    <a:pt x="1551" y="182"/>
                  </a:cubicBezTo>
                  <a:lnTo>
                    <a:pt x="1490" y="182"/>
                  </a:lnTo>
                  <a:cubicBezTo>
                    <a:pt x="1455" y="165"/>
                    <a:pt x="1440" y="147"/>
                    <a:pt x="1428" y="147"/>
                  </a:cubicBezTo>
                  <a:cubicBezTo>
                    <a:pt x="1419" y="147"/>
                    <a:pt x="1412" y="157"/>
                    <a:pt x="1399" y="182"/>
                  </a:cubicBezTo>
                  <a:cubicBezTo>
                    <a:pt x="1386" y="195"/>
                    <a:pt x="1379" y="202"/>
                    <a:pt x="1377" y="202"/>
                  </a:cubicBezTo>
                  <a:cubicBezTo>
                    <a:pt x="1374" y="202"/>
                    <a:pt x="1381" y="188"/>
                    <a:pt x="1399" y="152"/>
                  </a:cubicBezTo>
                  <a:cubicBezTo>
                    <a:pt x="1399" y="122"/>
                    <a:pt x="1399" y="122"/>
                    <a:pt x="1399" y="122"/>
                  </a:cubicBezTo>
                  <a:cubicBezTo>
                    <a:pt x="1369" y="122"/>
                    <a:pt x="1369" y="122"/>
                    <a:pt x="1398" y="92"/>
                  </a:cubicBezTo>
                  <a:lnTo>
                    <a:pt x="1398" y="92"/>
                  </a:lnTo>
                  <a:cubicBezTo>
                    <a:pt x="1369" y="122"/>
                    <a:pt x="1369" y="122"/>
                    <a:pt x="1369" y="122"/>
                  </a:cubicBezTo>
                  <a:cubicBezTo>
                    <a:pt x="1369" y="104"/>
                    <a:pt x="1369" y="87"/>
                    <a:pt x="1363" y="87"/>
                  </a:cubicBezTo>
                  <a:cubicBezTo>
                    <a:pt x="1359" y="87"/>
                    <a:pt x="1351" y="96"/>
                    <a:pt x="1338" y="122"/>
                  </a:cubicBezTo>
                  <a:cubicBezTo>
                    <a:pt x="1325" y="149"/>
                    <a:pt x="1317" y="164"/>
                    <a:pt x="1316" y="164"/>
                  </a:cubicBezTo>
                  <a:cubicBezTo>
                    <a:pt x="1314" y="164"/>
                    <a:pt x="1322" y="141"/>
                    <a:pt x="1338" y="91"/>
                  </a:cubicBezTo>
                  <a:cubicBezTo>
                    <a:pt x="1338" y="80"/>
                    <a:pt x="1338" y="69"/>
                    <a:pt x="1338" y="61"/>
                  </a:cubicBezTo>
                  <a:cubicBezTo>
                    <a:pt x="1338" y="91"/>
                    <a:pt x="1308" y="91"/>
                    <a:pt x="1308" y="122"/>
                  </a:cubicBezTo>
                  <a:cubicBezTo>
                    <a:pt x="1277" y="122"/>
                    <a:pt x="1277" y="122"/>
                    <a:pt x="1308" y="91"/>
                  </a:cubicBezTo>
                  <a:cubicBezTo>
                    <a:pt x="1308" y="82"/>
                    <a:pt x="1303" y="79"/>
                    <a:pt x="1295" y="79"/>
                  </a:cubicBezTo>
                  <a:cubicBezTo>
                    <a:pt x="1277" y="79"/>
                    <a:pt x="1247" y="100"/>
                    <a:pt x="1247" y="122"/>
                  </a:cubicBezTo>
                  <a:cubicBezTo>
                    <a:pt x="1247" y="91"/>
                    <a:pt x="1247" y="61"/>
                    <a:pt x="1247" y="61"/>
                  </a:cubicBezTo>
                  <a:cubicBezTo>
                    <a:pt x="1238" y="80"/>
                    <a:pt x="1231" y="87"/>
                    <a:pt x="1228" y="87"/>
                  </a:cubicBezTo>
                  <a:cubicBezTo>
                    <a:pt x="1220" y="87"/>
                    <a:pt x="1226" y="51"/>
                    <a:pt x="1247" y="30"/>
                  </a:cubicBezTo>
                  <a:cubicBezTo>
                    <a:pt x="1247" y="0"/>
                    <a:pt x="1247" y="0"/>
                    <a:pt x="1217" y="0"/>
                  </a:cubicBezTo>
                  <a:close/>
                  <a:moveTo>
                    <a:pt x="2220" y="2037"/>
                  </a:moveTo>
                  <a:cubicBezTo>
                    <a:pt x="2220" y="2037"/>
                    <a:pt x="2220" y="2067"/>
                    <a:pt x="2250" y="2097"/>
                  </a:cubicBezTo>
                  <a:cubicBezTo>
                    <a:pt x="2263" y="2110"/>
                    <a:pt x="2270" y="2117"/>
                    <a:pt x="2272" y="2117"/>
                  </a:cubicBezTo>
                  <a:cubicBezTo>
                    <a:pt x="2275" y="2117"/>
                    <a:pt x="2268" y="2103"/>
                    <a:pt x="2250" y="2067"/>
                  </a:cubicBezTo>
                  <a:cubicBezTo>
                    <a:pt x="2220" y="2037"/>
                    <a:pt x="2220" y="2037"/>
                    <a:pt x="2220" y="20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8"/>
            <p:cNvSpPr/>
            <p:nvPr/>
          </p:nvSpPr>
          <p:spPr>
            <a:xfrm>
              <a:off x="3201061" y="3543121"/>
              <a:ext cx="60600" cy="56158"/>
            </a:xfrm>
            <a:custGeom>
              <a:avLst/>
              <a:gdLst/>
              <a:ahLst/>
              <a:cxnLst/>
              <a:rect l="l" t="t" r="r" b="b"/>
              <a:pathLst>
                <a:path w="2278" h="2111" extrusionOk="0">
                  <a:moveTo>
                    <a:pt x="719" y="1"/>
                  </a:moveTo>
                  <a:cubicBezTo>
                    <a:pt x="715" y="1"/>
                    <a:pt x="715" y="15"/>
                    <a:pt x="729" y="29"/>
                  </a:cubicBezTo>
                  <a:lnTo>
                    <a:pt x="729" y="29"/>
                  </a:lnTo>
                  <a:cubicBezTo>
                    <a:pt x="726" y="8"/>
                    <a:pt x="722" y="1"/>
                    <a:pt x="719" y="1"/>
                  </a:cubicBezTo>
                  <a:close/>
                  <a:moveTo>
                    <a:pt x="729" y="29"/>
                  </a:moveTo>
                  <a:cubicBezTo>
                    <a:pt x="730" y="38"/>
                    <a:pt x="730" y="48"/>
                    <a:pt x="730" y="61"/>
                  </a:cubicBezTo>
                  <a:cubicBezTo>
                    <a:pt x="736" y="67"/>
                    <a:pt x="740" y="71"/>
                    <a:pt x="744" y="75"/>
                  </a:cubicBezTo>
                  <a:lnTo>
                    <a:pt x="744" y="75"/>
                  </a:lnTo>
                  <a:cubicBezTo>
                    <a:pt x="744" y="66"/>
                    <a:pt x="741" y="52"/>
                    <a:pt x="730" y="31"/>
                  </a:cubicBezTo>
                  <a:cubicBezTo>
                    <a:pt x="730" y="30"/>
                    <a:pt x="729" y="30"/>
                    <a:pt x="729" y="29"/>
                  </a:cubicBezTo>
                  <a:close/>
                  <a:moveTo>
                    <a:pt x="1247" y="92"/>
                  </a:moveTo>
                  <a:cubicBezTo>
                    <a:pt x="1247" y="122"/>
                    <a:pt x="1239" y="137"/>
                    <a:pt x="1236" y="137"/>
                  </a:cubicBezTo>
                  <a:cubicBezTo>
                    <a:pt x="1232" y="137"/>
                    <a:pt x="1232" y="122"/>
                    <a:pt x="1247" y="92"/>
                  </a:cubicBezTo>
                  <a:close/>
                  <a:moveTo>
                    <a:pt x="822" y="153"/>
                  </a:moveTo>
                  <a:cubicBezTo>
                    <a:pt x="852" y="153"/>
                    <a:pt x="852" y="153"/>
                    <a:pt x="852" y="183"/>
                  </a:cubicBezTo>
                  <a:cubicBezTo>
                    <a:pt x="852" y="198"/>
                    <a:pt x="852" y="206"/>
                    <a:pt x="848" y="206"/>
                  </a:cubicBezTo>
                  <a:cubicBezTo>
                    <a:pt x="844" y="206"/>
                    <a:pt x="837" y="198"/>
                    <a:pt x="822" y="183"/>
                  </a:cubicBezTo>
                  <a:lnTo>
                    <a:pt x="791" y="183"/>
                  </a:lnTo>
                  <a:cubicBezTo>
                    <a:pt x="791" y="183"/>
                    <a:pt x="791" y="183"/>
                    <a:pt x="791" y="153"/>
                  </a:cubicBezTo>
                  <a:lnTo>
                    <a:pt x="822" y="183"/>
                  </a:lnTo>
                  <a:cubicBezTo>
                    <a:pt x="822" y="153"/>
                    <a:pt x="822" y="153"/>
                    <a:pt x="822" y="153"/>
                  </a:cubicBezTo>
                  <a:close/>
                  <a:moveTo>
                    <a:pt x="730" y="183"/>
                  </a:moveTo>
                  <a:lnTo>
                    <a:pt x="761" y="213"/>
                  </a:lnTo>
                  <a:cubicBezTo>
                    <a:pt x="730" y="213"/>
                    <a:pt x="730" y="213"/>
                    <a:pt x="730" y="183"/>
                  </a:cubicBezTo>
                  <a:close/>
                  <a:moveTo>
                    <a:pt x="1551" y="213"/>
                  </a:moveTo>
                  <a:cubicBezTo>
                    <a:pt x="1551" y="229"/>
                    <a:pt x="1543" y="236"/>
                    <a:pt x="1540" y="236"/>
                  </a:cubicBezTo>
                  <a:cubicBezTo>
                    <a:pt x="1536" y="236"/>
                    <a:pt x="1536" y="229"/>
                    <a:pt x="1551" y="213"/>
                  </a:cubicBezTo>
                  <a:close/>
                  <a:moveTo>
                    <a:pt x="1438" y="244"/>
                  </a:moveTo>
                  <a:cubicBezTo>
                    <a:pt x="1429" y="261"/>
                    <a:pt x="1429" y="274"/>
                    <a:pt x="1429" y="274"/>
                  </a:cubicBezTo>
                  <a:lnTo>
                    <a:pt x="1429" y="274"/>
                  </a:lnTo>
                  <a:cubicBezTo>
                    <a:pt x="1429" y="264"/>
                    <a:pt x="1433" y="253"/>
                    <a:pt x="1438" y="244"/>
                  </a:cubicBezTo>
                  <a:close/>
                  <a:moveTo>
                    <a:pt x="700" y="244"/>
                  </a:moveTo>
                  <a:cubicBezTo>
                    <a:pt x="700" y="244"/>
                    <a:pt x="700" y="274"/>
                    <a:pt x="730" y="305"/>
                  </a:cubicBezTo>
                  <a:cubicBezTo>
                    <a:pt x="730" y="305"/>
                    <a:pt x="700" y="274"/>
                    <a:pt x="700" y="274"/>
                  </a:cubicBezTo>
                  <a:cubicBezTo>
                    <a:pt x="700" y="274"/>
                    <a:pt x="700" y="244"/>
                    <a:pt x="700" y="244"/>
                  </a:cubicBezTo>
                  <a:close/>
                  <a:moveTo>
                    <a:pt x="1764" y="305"/>
                  </a:moveTo>
                  <a:lnTo>
                    <a:pt x="1764" y="305"/>
                  </a:lnTo>
                  <a:cubicBezTo>
                    <a:pt x="1764" y="305"/>
                    <a:pt x="1751" y="318"/>
                    <a:pt x="1733" y="335"/>
                  </a:cubicBezTo>
                  <a:lnTo>
                    <a:pt x="1733" y="335"/>
                  </a:lnTo>
                  <a:cubicBezTo>
                    <a:pt x="1764" y="335"/>
                    <a:pt x="1764" y="305"/>
                    <a:pt x="1764" y="305"/>
                  </a:cubicBezTo>
                  <a:close/>
                  <a:moveTo>
                    <a:pt x="1673" y="335"/>
                  </a:moveTo>
                  <a:cubicBezTo>
                    <a:pt x="1673" y="365"/>
                    <a:pt x="1642" y="396"/>
                    <a:pt x="1642" y="396"/>
                  </a:cubicBezTo>
                  <a:cubicBezTo>
                    <a:pt x="1612" y="365"/>
                    <a:pt x="1612" y="365"/>
                    <a:pt x="1642" y="365"/>
                  </a:cubicBezTo>
                  <a:cubicBezTo>
                    <a:pt x="1672" y="335"/>
                    <a:pt x="1673" y="335"/>
                    <a:pt x="1673" y="335"/>
                  </a:cubicBezTo>
                  <a:close/>
                  <a:moveTo>
                    <a:pt x="913" y="365"/>
                  </a:moveTo>
                  <a:lnTo>
                    <a:pt x="943" y="396"/>
                  </a:lnTo>
                  <a:lnTo>
                    <a:pt x="943" y="426"/>
                  </a:lnTo>
                  <a:cubicBezTo>
                    <a:pt x="913" y="396"/>
                    <a:pt x="913" y="365"/>
                    <a:pt x="913" y="365"/>
                  </a:cubicBezTo>
                  <a:close/>
                  <a:moveTo>
                    <a:pt x="1034" y="400"/>
                  </a:moveTo>
                  <a:lnTo>
                    <a:pt x="1034" y="400"/>
                  </a:lnTo>
                  <a:cubicBezTo>
                    <a:pt x="1034" y="413"/>
                    <a:pt x="1032" y="426"/>
                    <a:pt x="1030" y="435"/>
                  </a:cubicBezTo>
                  <a:lnTo>
                    <a:pt x="1030" y="435"/>
                  </a:lnTo>
                  <a:cubicBezTo>
                    <a:pt x="1031" y="432"/>
                    <a:pt x="1033" y="429"/>
                    <a:pt x="1034" y="426"/>
                  </a:cubicBezTo>
                  <a:cubicBezTo>
                    <a:pt x="1034" y="416"/>
                    <a:pt x="1034" y="407"/>
                    <a:pt x="1034" y="400"/>
                  </a:cubicBezTo>
                  <a:close/>
                  <a:moveTo>
                    <a:pt x="1137" y="412"/>
                  </a:moveTo>
                  <a:cubicBezTo>
                    <a:pt x="1131" y="426"/>
                    <a:pt x="1126" y="444"/>
                    <a:pt x="1126" y="457"/>
                  </a:cubicBezTo>
                  <a:cubicBezTo>
                    <a:pt x="1131" y="439"/>
                    <a:pt x="1135" y="425"/>
                    <a:pt x="1137" y="412"/>
                  </a:cubicBezTo>
                  <a:close/>
                  <a:moveTo>
                    <a:pt x="1030" y="435"/>
                  </a:moveTo>
                  <a:lnTo>
                    <a:pt x="1030" y="435"/>
                  </a:lnTo>
                  <a:cubicBezTo>
                    <a:pt x="1022" y="452"/>
                    <a:pt x="1020" y="459"/>
                    <a:pt x="1021" y="459"/>
                  </a:cubicBezTo>
                  <a:cubicBezTo>
                    <a:pt x="1022" y="459"/>
                    <a:pt x="1026" y="450"/>
                    <a:pt x="1030" y="435"/>
                  </a:cubicBezTo>
                  <a:close/>
                  <a:moveTo>
                    <a:pt x="1413" y="513"/>
                  </a:moveTo>
                  <a:cubicBezTo>
                    <a:pt x="1419" y="513"/>
                    <a:pt x="1404" y="530"/>
                    <a:pt x="1369" y="548"/>
                  </a:cubicBezTo>
                  <a:cubicBezTo>
                    <a:pt x="1394" y="522"/>
                    <a:pt x="1409" y="513"/>
                    <a:pt x="1413" y="513"/>
                  </a:cubicBezTo>
                  <a:close/>
                  <a:moveTo>
                    <a:pt x="1841" y="536"/>
                  </a:moveTo>
                  <a:cubicBezTo>
                    <a:pt x="1837" y="548"/>
                    <a:pt x="1847" y="548"/>
                    <a:pt x="1825" y="548"/>
                  </a:cubicBezTo>
                  <a:cubicBezTo>
                    <a:pt x="1831" y="544"/>
                    <a:pt x="1837" y="540"/>
                    <a:pt x="1841" y="536"/>
                  </a:cubicBezTo>
                  <a:close/>
                  <a:moveTo>
                    <a:pt x="457" y="548"/>
                  </a:moveTo>
                  <a:cubicBezTo>
                    <a:pt x="457" y="548"/>
                    <a:pt x="518" y="578"/>
                    <a:pt x="548" y="609"/>
                  </a:cubicBezTo>
                  <a:lnTo>
                    <a:pt x="518" y="609"/>
                  </a:lnTo>
                  <a:cubicBezTo>
                    <a:pt x="487" y="578"/>
                    <a:pt x="457" y="548"/>
                    <a:pt x="457" y="548"/>
                  </a:cubicBezTo>
                  <a:close/>
                  <a:moveTo>
                    <a:pt x="1885" y="700"/>
                  </a:moveTo>
                  <a:lnTo>
                    <a:pt x="1855" y="730"/>
                  </a:lnTo>
                  <a:lnTo>
                    <a:pt x="1825" y="730"/>
                  </a:lnTo>
                  <a:cubicBezTo>
                    <a:pt x="1855" y="700"/>
                    <a:pt x="1885" y="700"/>
                    <a:pt x="1885" y="700"/>
                  </a:cubicBezTo>
                  <a:close/>
                  <a:moveTo>
                    <a:pt x="1968" y="838"/>
                  </a:moveTo>
                  <a:cubicBezTo>
                    <a:pt x="1963" y="838"/>
                    <a:pt x="1956" y="842"/>
                    <a:pt x="1946" y="852"/>
                  </a:cubicBezTo>
                  <a:lnTo>
                    <a:pt x="1977" y="852"/>
                  </a:lnTo>
                  <a:cubicBezTo>
                    <a:pt x="1977" y="852"/>
                    <a:pt x="1977" y="838"/>
                    <a:pt x="1968" y="838"/>
                  </a:cubicBezTo>
                  <a:close/>
                  <a:moveTo>
                    <a:pt x="2037" y="882"/>
                  </a:moveTo>
                  <a:cubicBezTo>
                    <a:pt x="2048" y="892"/>
                    <a:pt x="2054" y="896"/>
                    <a:pt x="2058" y="896"/>
                  </a:cubicBezTo>
                  <a:cubicBezTo>
                    <a:pt x="2064" y="896"/>
                    <a:pt x="2058" y="882"/>
                    <a:pt x="2037" y="882"/>
                  </a:cubicBezTo>
                  <a:close/>
                  <a:moveTo>
                    <a:pt x="457" y="1216"/>
                  </a:moveTo>
                  <a:cubicBezTo>
                    <a:pt x="441" y="1225"/>
                    <a:pt x="418" y="1236"/>
                    <a:pt x="396" y="1247"/>
                  </a:cubicBezTo>
                  <a:cubicBezTo>
                    <a:pt x="426" y="1216"/>
                    <a:pt x="457" y="1216"/>
                    <a:pt x="457" y="1216"/>
                  </a:cubicBezTo>
                  <a:close/>
                  <a:moveTo>
                    <a:pt x="1429" y="1216"/>
                  </a:moveTo>
                  <a:lnTo>
                    <a:pt x="1429" y="1216"/>
                  </a:lnTo>
                  <a:cubicBezTo>
                    <a:pt x="1399" y="1216"/>
                    <a:pt x="1399" y="1216"/>
                    <a:pt x="1460" y="1247"/>
                  </a:cubicBezTo>
                  <a:cubicBezTo>
                    <a:pt x="1452" y="1239"/>
                    <a:pt x="1441" y="1228"/>
                    <a:pt x="1429" y="1216"/>
                  </a:cubicBezTo>
                  <a:close/>
                  <a:moveTo>
                    <a:pt x="396" y="1247"/>
                  </a:moveTo>
                  <a:lnTo>
                    <a:pt x="396" y="1247"/>
                  </a:lnTo>
                  <a:cubicBezTo>
                    <a:pt x="366" y="1262"/>
                    <a:pt x="343" y="1270"/>
                    <a:pt x="339" y="1270"/>
                  </a:cubicBezTo>
                  <a:cubicBezTo>
                    <a:pt x="335" y="1270"/>
                    <a:pt x="350" y="1262"/>
                    <a:pt x="396" y="1247"/>
                  </a:cubicBezTo>
                  <a:close/>
                  <a:moveTo>
                    <a:pt x="62" y="1368"/>
                  </a:moveTo>
                  <a:cubicBezTo>
                    <a:pt x="31" y="1368"/>
                    <a:pt x="1" y="1368"/>
                    <a:pt x="1" y="1399"/>
                  </a:cubicBezTo>
                  <a:cubicBezTo>
                    <a:pt x="1" y="1399"/>
                    <a:pt x="31" y="1368"/>
                    <a:pt x="62" y="1368"/>
                  </a:cubicBezTo>
                  <a:close/>
                  <a:moveTo>
                    <a:pt x="670" y="1399"/>
                  </a:moveTo>
                  <a:lnTo>
                    <a:pt x="670" y="1399"/>
                  </a:lnTo>
                  <a:lnTo>
                    <a:pt x="670" y="1399"/>
                  </a:lnTo>
                  <a:cubicBezTo>
                    <a:pt x="670" y="1399"/>
                    <a:pt x="670" y="1399"/>
                    <a:pt x="670" y="1399"/>
                  </a:cubicBezTo>
                  <a:close/>
                  <a:moveTo>
                    <a:pt x="670" y="1399"/>
                  </a:moveTo>
                  <a:cubicBezTo>
                    <a:pt x="670" y="1399"/>
                    <a:pt x="670" y="1399"/>
                    <a:pt x="670" y="1399"/>
                  </a:cubicBezTo>
                  <a:cubicBezTo>
                    <a:pt x="670" y="1399"/>
                    <a:pt x="670" y="1399"/>
                    <a:pt x="670" y="1399"/>
                  </a:cubicBezTo>
                  <a:close/>
                  <a:moveTo>
                    <a:pt x="1460" y="1344"/>
                  </a:moveTo>
                  <a:lnTo>
                    <a:pt x="1460" y="1344"/>
                  </a:lnTo>
                  <a:cubicBezTo>
                    <a:pt x="1483" y="1371"/>
                    <a:pt x="1508" y="1403"/>
                    <a:pt x="1521" y="1429"/>
                  </a:cubicBezTo>
                  <a:cubicBezTo>
                    <a:pt x="1490" y="1399"/>
                    <a:pt x="1490" y="1399"/>
                    <a:pt x="1490" y="1399"/>
                  </a:cubicBezTo>
                  <a:cubicBezTo>
                    <a:pt x="1460" y="1368"/>
                    <a:pt x="1460" y="1368"/>
                    <a:pt x="1460" y="1368"/>
                  </a:cubicBezTo>
                  <a:lnTo>
                    <a:pt x="1460" y="1344"/>
                  </a:lnTo>
                  <a:close/>
                  <a:moveTo>
                    <a:pt x="1684" y="1376"/>
                  </a:moveTo>
                  <a:cubicBezTo>
                    <a:pt x="1688" y="1376"/>
                    <a:pt x="1703" y="1384"/>
                    <a:pt x="1733" y="1399"/>
                  </a:cubicBezTo>
                  <a:cubicBezTo>
                    <a:pt x="1764" y="1429"/>
                    <a:pt x="1764" y="1429"/>
                    <a:pt x="1764" y="1429"/>
                  </a:cubicBezTo>
                  <a:cubicBezTo>
                    <a:pt x="1764" y="1429"/>
                    <a:pt x="1733" y="1429"/>
                    <a:pt x="1703" y="1399"/>
                  </a:cubicBezTo>
                  <a:cubicBezTo>
                    <a:pt x="1688" y="1384"/>
                    <a:pt x="1680" y="1376"/>
                    <a:pt x="1684" y="1376"/>
                  </a:cubicBezTo>
                  <a:close/>
                  <a:moveTo>
                    <a:pt x="670" y="1399"/>
                  </a:moveTo>
                  <a:cubicBezTo>
                    <a:pt x="670" y="1429"/>
                    <a:pt x="639" y="1460"/>
                    <a:pt x="639" y="1460"/>
                  </a:cubicBezTo>
                  <a:cubicBezTo>
                    <a:pt x="639" y="1460"/>
                    <a:pt x="639" y="1460"/>
                    <a:pt x="670" y="1429"/>
                  </a:cubicBezTo>
                  <a:cubicBezTo>
                    <a:pt x="670" y="1399"/>
                    <a:pt x="670" y="1399"/>
                    <a:pt x="670" y="1399"/>
                  </a:cubicBezTo>
                  <a:close/>
                  <a:moveTo>
                    <a:pt x="713" y="1417"/>
                  </a:moveTo>
                  <a:lnTo>
                    <a:pt x="713" y="1417"/>
                  </a:lnTo>
                  <a:cubicBezTo>
                    <a:pt x="713" y="1417"/>
                    <a:pt x="709" y="1420"/>
                    <a:pt x="700" y="1429"/>
                  </a:cubicBezTo>
                  <a:cubicBezTo>
                    <a:pt x="700" y="1435"/>
                    <a:pt x="700" y="1444"/>
                    <a:pt x="700" y="1460"/>
                  </a:cubicBezTo>
                  <a:cubicBezTo>
                    <a:pt x="700" y="1438"/>
                    <a:pt x="715" y="1417"/>
                    <a:pt x="713" y="1417"/>
                  </a:cubicBezTo>
                  <a:close/>
                  <a:moveTo>
                    <a:pt x="700" y="1460"/>
                  </a:moveTo>
                  <a:cubicBezTo>
                    <a:pt x="700" y="1460"/>
                    <a:pt x="700" y="1460"/>
                    <a:pt x="700" y="1460"/>
                  </a:cubicBezTo>
                  <a:cubicBezTo>
                    <a:pt x="700" y="1460"/>
                    <a:pt x="700" y="1460"/>
                    <a:pt x="700" y="1460"/>
                  </a:cubicBezTo>
                  <a:close/>
                  <a:moveTo>
                    <a:pt x="814" y="1417"/>
                  </a:moveTo>
                  <a:cubicBezTo>
                    <a:pt x="812" y="1417"/>
                    <a:pt x="805" y="1432"/>
                    <a:pt x="791" y="1460"/>
                  </a:cubicBezTo>
                  <a:cubicBezTo>
                    <a:pt x="791" y="1460"/>
                    <a:pt x="791" y="1473"/>
                    <a:pt x="794" y="1481"/>
                  </a:cubicBezTo>
                  <a:lnTo>
                    <a:pt x="794" y="1481"/>
                  </a:lnTo>
                  <a:cubicBezTo>
                    <a:pt x="809" y="1437"/>
                    <a:pt x="815" y="1417"/>
                    <a:pt x="814" y="1417"/>
                  </a:cubicBezTo>
                  <a:close/>
                  <a:moveTo>
                    <a:pt x="1277" y="1429"/>
                  </a:moveTo>
                  <a:cubicBezTo>
                    <a:pt x="1294" y="1463"/>
                    <a:pt x="1302" y="1487"/>
                    <a:pt x="1300" y="1487"/>
                  </a:cubicBezTo>
                  <a:cubicBezTo>
                    <a:pt x="1299" y="1487"/>
                    <a:pt x="1291" y="1470"/>
                    <a:pt x="1277" y="1429"/>
                  </a:cubicBezTo>
                  <a:close/>
                  <a:moveTo>
                    <a:pt x="1787" y="1465"/>
                  </a:moveTo>
                  <a:cubicBezTo>
                    <a:pt x="1794" y="1472"/>
                    <a:pt x="1807" y="1481"/>
                    <a:pt x="1825" y="1490"/>
                  </a:cubicBezTo>
                  <a:cubicBezTo>
                    <a:pt x="1811" y="1477"/>
                    <a:pt x="1798" y="1469"/>
                    <a:pt x="1787" y="1465"/>
                  </a:cubicBezTo>
                  <a:close/>
                  <a:moveTo>
                    <a:pt x="1855" y="1460"/>
                  </a:moveTo>
                  <a:lnTo>
                    <a:pt x="1885" y="1490"/>
                  </a:lnTo>
                  <a:cubicBezTo>
                    <a:pt x="1916" y="1490"/>
                    <a:pt x="1885" y="1460"/>
                    <a:pt x="1855" y="1460"/>
                  </a:cubicBezTo>
                  <a:close/>
                  <a:moveTo>
                    <a:pt x="609" y="1520"/>
                  </a:moveTo>
                  <a:cubicBezTo>
                    <a:pt x="607" y="1520"/>
                    <a:pt x="606" y="1520"/>
                    <a:pt x="605" y="1520"/>
                  </a:cubicBezTo>
                  <a:lnTo>
                    <a:pt x="605" y="1520"/>
                  </a:lnTo>
                  <a:cubicBezTo>
                    <a:pt x="604" y="1523"/>
                    <a:pt x="603" y="1525"/>
                    <a:pt x="602" y="1527"/>
                  </a:cubicBezTo>
                  <a:lnTo>
                    <a:pt x="602" y="1527"/>
                  </a:lnTo>
                  <a:cubicBezTo>
                    <a:pt x="609" y="1520"/>
                    <a:pt x="609" y="1520"/>
                    <a:pt x="609" y="1520"/>
                  </a:cubicBezTo>
                  <a:close/>
                  <a:moveTo>
                    <a:pt x="1764" y="1520"/>
                  </a:moveTo>
                  <a:cubicBezTo>
                    <a:pt x="1774" y="1531"/>
                    <a:pt x="1781" y="1534"/>
                    <a:pt x="1784" y="1534"/>
                  </a:cubicBezTo>
                  <a:cubicBezTo>
                    <a:pt x="1791" y="1534"/>
                    <a:pt x="1784" y="1520"/>
                    <a:pt x="1764" y="1520"/>
                  </a:cubicBezTo>
                  <a:close/>
                  <a:moveTo>
                    <a:pt x="609" y="1581"/>
                  </a:moveTo>
                  <a:cubicBezTo>
                    <a:pt x="601" y="1589"/>
                    <a:pt x="590" y="1600"/>
                    <a:pt x="578" y="1612"/>
                  </a:cubicBezTo>
                  <a:cubicBezTo>
                    <a:pt x="583" y="1602"/>
                    <a:pt x="587" y="1593"/>
                    <a:pt x="591" y="1587"/>
                  </a:cubicBezTo>
                  <a:lnTo>
                    <a:pt x="591" y="1587"/>
                  </a:lnTo>
                  <a:cubicBezTo>
                    <a:pt x="592" y="1588"/>
                    <a:pt x="594" y="1589"/>
                    <a:pt x="596" y="1589"/>
                  </a:cubicBezTo>
                  <a:cubicBezTo>
                    <a:pt x="599" y="1589"/>
                    <a:pt x="603" y="1587"/>
                    <a:pt x="609" y="1581"/>
                  </a:cubicBezTo>
                  <a:close/>
                  <a:moveTo>
                    <a:pt x="1612" y="1581"/>
                  </a:moveTo>
                  <a:cubicBezTo>
                    <a:pt x="1612" y="1581"/>
                    <a:pt x="1642" y="1581"/>
                    <a:pt x="1642" y="1612"/>
                  </a:cubicBezTo>
                  <a:cubicBezTo>
                    <a:pt x="1612" y="1581"/>
                    <a:pt x="1612" y="1581"/>
                    <a:pt x="1612" y="1581"/>
                  </a:cubicBezTo>
                  <a:close/>
                  <a:moveTo>
                    <a:pt x="1455" y="1582"/>
                  </a:moveTo>
                  <a:cubicBezTo>
                    <a:pt x="1463" y="1594"/>
                    <a:pt x="1477" y="1615"/>
                    <a:pt x="1490" y="1642"/>
                  </a:cubicBezTo>
                  <a:cubicBezTo>
                    <a:pt x="1462" y="1613"/>
                    <a:pt x="1433" y="1585"/>
                    <a:pt x="1455" y="1582"/>
                  </a:cubicBezTo>
                  <a:close/>
                  <a:moveTo>
                    <a:pt x="1277" y="1490"/>
                  </a:moveTo>
                  <a:lnTo>
                    <a:pt x="1277" y="1490"/>
                  </a:lnTo>
                  <a:cubicBezTo>
                    <a:pt x="1308" y="1520"/>
                    <a:pt x="1338" y="1581"/>
                    <a:pt x="1338" y="1612"/>
                  </a:cubicBezTo>
                  <a:cubicBezTo>
                    <a:pt x="1356" y="1647"/>
                    <a:pt x="1363" y="1662"/>
                    <a:pt x="1360" y="1662"/>
                  </a:cubicBezTo>
                  <a:cubicBezTo>
                    <a:pt x="1358" y="1662"/>
                    <a:pt x="1351" y="1655"/>
                    <a:pt x="1338" y="1642"/>
                  </a:cubicBezTo>
                  <a:cubicBezTo>
                    <a:pt x="1338" y="1642"/>
                    <a:pt x="1308" y="1612"/>
                    <a:pt x="1308" y="1581"/>
                  </a:cubicBezTo>
                  <a:cubicBezTo>
                    <a:pt x="1277" y="1551"/>
                    <a:pt x="1308" y="1551"/>
                    <a:pt x="1308" y="1551"/>
                  </a:cubicBezTo>
                  <a:cubicBezTo>
                    <a:pt x="1278" y="1520"/>
                    <a:pt x="1277" y="1490"/>
                    <a:pt x="1277" y="1490"/>
                  </a:cubicBezTo>
                  <a:close/>
                  <a:moveTo>
                    <a:pt x="1733" y="1672"/>
                  </a:moveTo>
                  <a:cubicBezTo>
                    <a:pt x="1733" y="1688"/>
                    <a:pt x="1741" y="1695"/>
                    <a:pt x="1745" y="1695"/>
                  </a:cubicBezTo>
                  <a:cubicBezTo>
                    <a:pt x="1749" y="1695"/>
                    <a:pt x="1749" y="1688"/>
                    <a:pt x="1733" y="1672"/>
                  </a:cubicBezTo>
                  <a:close/>
                  <a:moveTo>
                    <a:pt x="457" y="1703"/>
                  </a:moveTo>
                  <a:cubicBezTo>
                    <a:pt x="426" y="1703"/>
                    <a:pt x="426" y="1733"/>
                    <a:pt x="426" y="1733"/>
                  </a:cubicBezTo>
                  <a:cubicBezTo>
                    <a:pt x="426" y="1733"/>
                    <a:pt x="457" y="1733"/>
                    <a:pt x="457" y="1703"/>
                  </a:cubicBezTo>
                  <a:close/>
                  <a:moveTo>
                    <a:pt x="1156" y="1642"/>
                  </a:moveTo>
                  <a:lnTo>
                    <a:pt x="1156" y="1672"/>
                  </a:lnTo>
                  <a:lnTo>
                    <a:pt x="1156" y="1733"/>
                  </a:lnTo>
                  <a:lnTo>
                    <a:pt x="1126" y="1672"/>
                  </a:lnTo>
                  <a:cubicBezTo>
                    <a:pt x="1126" y="1642"/>
                    <a:pt x="1156" y="1642"/>
                    <a:pt x="1156" y="1642"/>
                  </a:cubicBezTo>
                  <a:close/>
                  <a:moveTo>
                    <a:pt x="1338" y="1733"/>
                  </a:moveTo>
                  <a:cubicBezTo>
                    <a:pt x="1349" y="1744"/>
                    <a:pt x="1356" y="1754"/>
                    <a:pt x="1360" y="1764"/>
                  </a:cubicBezTo>
                  <a:lnTo>
                    <a:pt x="1360" y="1764"/>
                  </a:lnTo>
                  <a:cubicBezTo>
                    <a:pt x="1351" y="1746"/>
                    <a:pt x="1339" y="1733"/>
                    <a:pt x="1338" y="1733"/>
                  </a:cubicBezTo>
                  <a:close/>
                  <a:moveTo>
                    <a:pt x="609" y="1733"/>
                  </a:moveTo>
                  <a:lnTo>
                    <a:pt x="609" y="1733"/>
                  </a:lnTo>
                  <a:cubicBezTo>
                    <a:pt x="578" y="1764"/>
                    <a:pt x="571" y="1779"/>
                    <a:pt x="575" y="1779"/>
                  </a:cubicBezTo>
                  <a:cubicBezTo>
                    <a:pt x="578" y="1779"/>
                    <a:pt x="594" y="1764"/>
                    <a:pt x="609" y="1733"/>
                  </a:cubicBezTo>
                  <a:close/>
                  <a:moveTo>
                    <a:pt x="457" y="1792"/>
                  </a:moveTo>
                  <a:cubicBezTo>
                    <a:pt x="452" y="1798"/>
                    <a:pt x="448" y="1802"/>
                    <a:pt x="449" y="1802"/>
                  </a:cubicBezTo>
                  <a:cubicBezTo>
                    <a:pt x="449" y="1802"/>
                    <a:pt x="451" y="1800"/>
                    <a:pt x="457" y="1794"/>
                  </a:cubicBezTo>
                  <a:cubicBezTo>
                    <a:pt x="457" y="1793"/>
                    <a:pt x="457" y="1793"/>
                    <a:pt x="457" y="1792"/>
                  </a:cubicBezTo>
                  <a:close/>
                  <a:moveTo>
                    <a:pt x="862" y="1796"/>
                  </a:moveTo>
                  <a:cubicBezTo>
                    <a:pt x="852" y="1800"/>
                    <a:pt x="852" y="1813"/>
                    <a:pt x="852" y="1855"/>
                  </a:cubicBezTo>
                  <a:cubicBezTo>
                    <a:pt x="852" y="1829"/>
                    <a:pt x="874" y="1803"/>
                    <a:pt x="862" y="1796"/>
                  </a:cubicBezTo>
                  <a:close/>
                  <a:moveTo>
                    <a:pt x="183" y="1885"/>
                  </a:moveTo>
                  <a:cubicBezTo>
                    <a:pt x="183" y="1885"/>
                    <a:pt x="153" y="1916"/>
                    <a:pt x="153" y="1946"/>
                  </a:cubicBezTo>
                  <a:cubicBezTo>
                    <a:pt x="153" y="1946"/>
                    <a:pt x="183" y="1916"/>
                    <a:pt x="214" y="1916"/>
                  </a:cubicBezTo>
                  <a:lnTo>
                    <a:pt x="183" y="1885"/>
                  </a:lnTo>
                  <a:close/>
                  <a:moveTo>
                    <a:pt x="1156" y="1"/>
                  </a:moveTo>
                  <a:cubicBezTo>
                    <a:pt x="1126" y="1"/>
                    <a:pt x="1126" y="31"/>
                    <a:pt x="1095" y="122"/>
                  </a:cubicBezTo>
                  <a:cubicBezTo>
                    <a:pt x="1095" y="101"/>
                    <a:pt x="1095" y="80"/>
                    <a:pt x="1095" y="61"/>
                  </a:cubicBezTo>
                  <a:cubicBezTo>
                    <a:pt x="1080" y="92"/>
                    <a:pt x="1072" y="107"/>
                    <a:pt x="1069" y="107"/>
                  </a:cubicBezTo>
                  <a:cubicBezTo>
                    <a:pt x="1065" y="107"/>
                    <a:pt x="1065" y="92"/>
                    <a:pt x="1065" y="61"/>
                  </a:cubicBezTo>
                  <a:cubicBezTo>
                    <a:pt x="1065" y="46"/>
                    <a:pt x="1057" y="39"/>
                    <a:pt x="1050" y="39"/>
                  </a:cubicBezTo>
                  <a:cubicBezTo>
                    <a:pt x="1042" y="39"/>
                    <a:pt x="1034" y="46"/>
                    <a:pt x="1034" y="61"/>
                  </a:cubicBezTo>
                  <a:cubicBezTo>
                    <a:pt x="1034" y="61"/>
                    <a:pt x="1034" y="61"/>
                    <a:pt x="1004" y="31"/>
                  </a:cubicBezTo>
                  <a:cubicBezTo>
                    <a:pt x="1004" y="31"/>
                    <a:pt x="1004" y="31"/>
                    <a:pt x="1004" y="61"/>
                  </a:cubicBezTo>
                  <a:cubicBezTo>
                    <a:pt x="1004" y="26"/>
                    <a:pt x="993" y="11"/>
                    <a:pt x="985" y="11"/>
                  </a:cubicBezTo>
                  <a:cubicBezTo>
                    <a:pt x="979" y="11"/>
                    <a:pt x="974" y="18"/>
                    <a:pt x="974" y="31"/>
                  </a:cubicBezTo>
                  <a:cubicBezTo>
                    <a:pt x="974" y="61"/>
                    <a:pt x="974" y="61"/>
                    <a:pt x="974" y="61"/>
                  </a:cubicBezTo>
                  <a:cubicBezTo>
                    <a:pt x="943" y="61"/>
                    <a:pt x="943" y="61"/>
                    <a:pt x="943" y="92"/>
                  </a:cubicBezTo>
                  <a:cubicBezTo>
                    <a:pt x="913" y="92"/>
                    <a:pt x="913" y="61"/>
                    <a:pt x="943" y="61"/>
                  </a:cubicBezTo>
                  <a:lnTo>
                    <a:pt x="913" y="31"/>
                  </a:lnTo>
                  <a:cubicBezTo>
                    <a:pt x="913" y="31"/>
                    <a:pt x="913" y="31"/>
                    <a:pt x="913" y="61"/>
                  </a:cubicBezTo>
                  <a:cubicBezTo>
                    <a:pt x="913" y="107"/>
                    <a:pt x="913" y="130"/>
                    <a:pt x="909" y="130"/>
                  </a:cubicBezTo>
                  <a:cubicBezTo>
                    <a:pt x="905" y="130"/>
                    <a:pt x="898" y="107"/>
                    <a:pt x="882" y="61"/>
                  </a:cubicBezTo>
                  <a:cubicBezTo>
                    <a:pt x="882" y="50"/>
                    <a:pt x="882" y="39"/>
                    <a:pt x="882" y="31"/>
                  </a:cubicBezTo>
                  <a:cubicBezTo>
                    <a:pt x="882" y="57"/>
                    <a:pt x="882" y="66"/>
                    <a:pt x="880" y="66"/>
                  </a:cubicBezTo>
                  <a:cubicBezTo>
                    <a:pt x="877" y="66"/>
                    <a:pt x="869" y="49"/>
                    <a:pt x="852" y="31"/>
                  </a:cubicBezTo>
                  <a:cubicBezTo>
                    <a:pt x="822" y="31"/>
                    <a:pt x="822" y="92"/>
                    <a:pt x="791" y="92"/>
                  </a:cubicBezTo>
                  <a:cubicBezTo>
                    <a:pt x="766" y="92"/>
                    <a:pt x="762" y="92"/>
                    <a:pt x="744" y="75"/>
                  </a:cubicBezTo>
                  <a:lnTo>
                    <a:pt x="744" y="75"/>
                  </a:lnTo>
                  <a:cubicBezTo>
                    <a:pt x="743" y="92"/>
                    <a:pt x="730" y="92"/>
                    <a:pt x="730" y="92"/>
                  </a:cubicBezTo>
                  <a:cubicBezTo>
                    <a:pt x="722" y="84"/>
                    <a:pt x="716" y="80"/>
                    <a:pt x="712" y="80"/>
                  </a:cubicBezTo>
                  <a:cubicBezTo>
                    <a:pt x="700" y="80"/>
                    <a:pt x="700" y="108"/>
                    <a:pt x="700" y="153"/>
                  </a:cubicBezTo>
                  <a:cubicBezTo>
                    <a:pt x="718" y="188"/>
                    <a:pt x="725" y="203"/>
                    <a:pt x="722" y="203"/>
                  </a:cubicBezTo>
                  <a:cubicBezTo>
                    <a:pt x="720" y="203"/>
                    <a:pt x="713" y="196"/>
                    <a:pt x="700" y="183"/>
                  </a:cubicBezTo>
                  <a:cubicBezTo>
                    <a:pt x="700" y="183"/>
                    <a:pt x="670" y="153"/>
                    <a:pt x="670" y="122"/>
                  </a:cubicBezTo>
                  <a:cubicBezTo>
                    <a:pt x="670" y="98"/>
                    <a:pt x="650" y="53"/>
                    <a:pt x="642" y="53"/>
                  </a:cubicBezTo>
                  <a:cubicBezTo>
                    <a:pt x="640" y="53"/>
                    <a:pt x="639" y="56"/>
                    <a:pt x="639" y="61"/>
                  </a:cubicBezTo>
                  <a:cubicBezTo>
                    <a:pt x="609" y="61"/>
                    <a:pt x="609" y="61"/>
                    <a:pt x="639" y="92"/>
                  </a:cubicBezTo>
                  <a:cubicBezTo>
                    <a:pt x="639" y="122"/>
                    <a:pt x="639" y="122"/>
                    <a:pt x="639" y="122"/>
                  </a:cubicBezTo>
                  <a:cubicBezTo>
                    <a:pt x="639" y="122"/>
                    <a:pt x="639" y="122"/>
                    <a:pt x="639" y="153"/>
                  </a:cubicBezTo>
                  <a:cubicBezTo>
                    <a:pt x="670" y="183"/>
                    <a:pt x="639" y="183"/>
                    <a:pt x="639" y="183"/>
                  </a:cubicBezTo>
                  <a:cubicBezTo>
                    <a:pt x="639" y="173"/>
                    <a:pt x="636" y="169"/>
                    <a:pt x="631" y="169"/>
                  </a:cubicBezTo>
                  <a:cubicBezTo>
                    <a:pt x="622" y="169"/>
                    <a:pt x="609" y="183"/>
                    <a:pt x="609" y="183"/>
                  </a:cubicBezTo>
                  <a:cubicBezTo>
                    <a:pt x="609" y="153"/>
                    <a:pt x="609" y="153"/>
                    <a:pt x="609" y="122"/>
                  </a:cubicBezTo>
                  <a:cubicBezTo>
                    <a:pt x="598" y="112"/>
                    <a:pt x="588" y="101"/>
                    <a:pt x="578" y="92"/>
                  </a:cubicBezTo>
                  <a:lnTo>
                    <a:pt x="578" y="92"/>
                  </a:lnTo>
                  <a:cubicBezTo>
                    <a:pt x="578" y="122"/>
                    <a:pt x="457" y="213"/>
                    <a:pt x="426" y="213"/>
                  </a:cubicBezTo>
                  <a:cubicBezTo>
                    <a:pt x="396" y="213"/>
                    <a:pt x="366" y="213"/>
                    <a:pt x="396" y="244"/>
                  </a:cubicBezTo>
                  <a:cubicBezTo>
                    <a:pt x="426" y="274"/>
                    <a:pt x="396" y="305"/>
                    <a:pt x="366" y="305"/>
                  </a:cubicBezTo>
                  <a:cubicBezTo>
                    <a:pt x="335" y="335"/>
                    <a:pt x="335" y="365"/>
                    <a:pt x="335" y="396"/>
                  </a:cubicBezTo>
                  <a:cubicBezTo>
                    <a:pt x="335" y="426"/>
                    <a:pt x="335" y="457"/>
                    <a:pt x="335" y="457"/>
                  </a:cubicBezTo>
                  <a:cubicBezTo>
                    <a:pt x="305" y="426"/>
                    <a:pt x="274" y="426"/>
                    <a:pt x="274" y="426"/>
                  </a:cubicBezTo>
                  <a:lnTo>
                    <a:pt x="274" y="426"/>
                  </a:lnTo>
                  <a:cubicBezTo>
                    <a:pt x="274" y="426"/>
                    <a:pt x="305" y="457"/>
                    <a:pt x="335" y="487"/>
                  </a:cubicBezTo>
                  <a:lnTo>
                    <a:pt x="366" y="487"/>
                  </a:lnTo>
                  <a:cubicBezTo>
                    <a:pt x="366" y="502"/>
                    <a:pt x="366" y="510"/>
                    <a:pt x="362" y="510"/>
                  </a:cubicBezTo>
                  <a:cubicBezTo>
                    <a:pt x="358" y="510"/>
                    <a:pt x="350" y="502"/>
                    <a:pt x="335" y="487"/>
                  </a:cubicBezTo>
                  <a:cubicBezTo>
                    <a:pt x="305" y="457"/>
                    <a:pt x="274" y="457"/>
                    <a:pt x="274" y="457"/>
                  </a:cubicBezTo>
                  <a:lnTo>
                    <a:pt x="244" y="457"/>
                  </a:lnTo>
                  <a:cubicBezTo>
                    <a:pt x="274" y="457"/>
                    <a:pt x="274" y="487"/>
                    <a:pt x="274" y="487"/>
                  </a:cubicBezTo>
                  <a:cubicBezTo>
                    <a:pt x="274" y="487"/>
                    <a:pt x="274" y="487"/>
                    <a:pt x="214" y="426"/>
                  </a:cubicBezTo>
                  <a:cubicBezTo>
                    <a:pt x="188" y="414"/>
                    <a:pt x="174" y="406"/>
                    <a:pt x="169" y="406"/>
                  </a:cubicBezTo>
                  <a:cubicBezTo>
                    <a:pt x="163" y="406"/>
                    <a:pt x="178" y="421"/>
                    <a:pt x="214" y="457"/>
                  </a:cubicBezTo>
                  <a:lnTo>
                    <a:pt x="244" y="487"/>
                  </a:lnTo>
                  <a:cubicBezTo>
                    <a:pt x="226" y="478"/>
                    <a:pt x="216" y="474"/>
                    <a:pt x="212" y="474"/>
                  </a:cubicBezTo>
                  <a:cubicBezTo>
                    <a:pt x="201" y="474"/>
                    <a:pt x="223" y="496"/>
                    <a:pt x="244" y="517"/>
                  </a:cubicBezTo>
                  <a:cubicBezTo>
                    <a:pt x="219" y="505"/>
                    <a:pt x="204" y="497"/>
                    <a:pt x="200" y="497"/>
                  </a:cubicBezTo>
                  <a:cubicBezTo>
                    <a:pt x="194" y="497"/>
                    <a:pt x="208" y="512"/>
                    <a:pt x="244" y="548"/>
                  </a:cubicBezTo>
                  <a:lnTo>
                    <a:pt x="183" y="548"/>
                  </a:lnTo>
                  <a:cubicBezTo>
                    <a:pt x="214" y="578"/>
                    <a:pt x="183" y="609"/>
                    <a:pt x="183" y="669"/>
                  </a:cubicBezTo>
                  <a:cubicBezTo>
                    <a:pt x="153" y="700"/>
                    <a:pt x="153" y="761"/>
                    <a:pt x="183" y="761"/>
                  </a:cubicBezTo>
                  <a:lnTo>
                    <a:pt x="122" y="761"/>
                  </a:lnTo>
                  <a:cubicBezTo>
                    <a:pt x="92" y="761"/>
                    <a:pt x="92" y="761"/>
                    <a:pt x="153" y="791"/>
                  </a:cubicBezTo>
                  <a:cubicBezTo>
                    <a:pt x="193" y="791"/>
                    <a:pt x="220" y="804"/>
                    <a:pt x="207" y="804"/>
                  </a:cubicBezTo>
                  <a:cubicBezTo>
                    <a:pt x="200" y="804"/>
                    <a:pt x="183" y="801"/>
                    <a:pt x="153" y="791"/>
                  </a:cubicBezTo>
                  <a:cubicBezTo>
                    <a:pt x="122" y="791"/>
                    <a:pt x="122" y="791"/>
                    <a:pt x="122" y="821"/>
                  </a:cubicBezTo>
                  <a:cubicBezTo>
                    <a:pt x="122" y="852"/>
                    <a:pt x="122" y="852"/>
                    <a:pt x="153" y="882"/>
                  </a:cubicBezTo>
                  <a:cubicBezTo>
                    <a:pt x="135" y="873"/>
                    <a:pt x="117" y="870"/>
                    <a:pt x="102" y="870"/>
                  </a:cubicBezTo>
                  <a:cubicBezTo>
                    <a:pt x="67" y="870"/>
                    <a:pt x="49" y="891"/>
                    <a:pt x="92" y="913"/>
                  </a:cubicBezTo>
                  <a:lnTo>
                    <a:pt x="62" y="913"/>
                  </a:lnTo>
                  <a:cubicBezTo>
                    <a:pt x="62" y="943"/>
                    <a:pt x="62" y="943"/>
                    <a:pt x="92" y="973"/>
                  </a:cubicBezTo>
                  <a:cubicBezTo>
                    <a:pt x="92" y="973"/>
                    <a:pt x="92" y="1004"/>
                    <a:pt x="92" y="1004"/>
                  </a:cubicBezTo>
                  <a:cubicBezTo>
                    <a:pt x="92" y="1004"/>
                    <a:pt x="122" y="1034"/>
                    <a:pt x="122" y="1034"/>
                  </a:cubicBezTo>
                  <a:cubicBezTo>
                    <a:pt x="92" y="1034"/>
                    <a:pt x="92" y="1064"/>
                    <a:pt x="92" y="1125"/>
                  </a:cubicBezTo>
                  <a:cubicBezTo>
                    <a:pt x="92" y="1156"/>
                    <a:pt x="92" y="1216"/>
                    <a:pt x="62" y="1216"/>
                  </a:cubicBezTo>
                  <a:lnTo>
                    <a:pt x="92" y="1216"/>
                  </a:lnTo>
                  <a:cubicBezTo>
                    <a:pt x="183" y="1216"/>
                    <a:pt x="183" y="1216"/>
                    <a:pt x="153" y="1247"/>
                  </a:cubicBezTo>
                  <a:cubicBezTo>
                    <a:pt x="62" y="1247"/>
                    <a:pt x="92" y="1277"/>
                    <a:pt x="153" y="1277"/>
                  </a:cubicBezTo>
                  <a:lnTo>
                    <a:pt x="122" y="1277"/>
                  </a:lnTo>
                  <a:cubicBezTo>
                    <a:pt x="62" y="1308"/>
                    <a:pt x="92" y="1308"/>
                    <a:pt x="153" y="1308"/>
                  </a:cubicBezTo>
                  <a:cubicBezTo>
                    <a:pt x="122" y="1308"/>
                    <a:pt x="92" y="1338"/>
                    <a:pt x="122" y="1338"/>
                  </a:cubicBezTo>
                  <a:cubicBezTo>
                    <a:pt x="122" y="1338"/>
                    <a:pt x="122" y="1338"/>
                    <a:pt x="62" y="1368"/>
                  </a:cubicBezTo>
                  <a:lnTo>
                    <a:pt x="92" y="1368"/>
                  </a:lnTo>
                  <a:cubicBezTo>
                    <a:pt x="92" y="1368"/>
                    <a:pt x="92" y="1382"/>
                    <a:pt x="101" y="1382"/>
                  </a:cubicBezTo>
                  <a:cubicBezTo>
                    <a:pt x="106" y="1382"/>
                    <a:pt x="112" y="1379"/>
                    <a:pt x="122" y="1368"/>
                  </a:cubicBezTo>
                  <a:lnTo>
                    <a:pt x="153" y="1368"/>
                  </a:lnTo>
                  <a:cubicBezTo>
                    <a:pt x="143" y="1379"/>
                    <a:pt x="139" y="1382"/>
                    <a:pt x="140" y="1382"/>
                  </a:cubicBezTo>
                  <a:cubicBezTo>
                    <a:pt x="143" y="1382"/>
                    <a:pt x="163" y="1368"/>
                    <a:pt x="183" y="1368"/>
                  </a:cubicBezTo>
                  <a:cubicBezTo>
                    <a:pt x="214" y="1338"/>
                    <a:pt x="244" y="1338"/>
                    <a:pt x="244" y="1338"/>
                  </a:cubicBezTo>
                  <a:lnTo>
                    <a:pt x="335" y="1308"/>
                  </a:lnTo>
                  <a:cubicBezTo>
                    <a:pt x="396" y="1277"/>
                    <a:pt x="426" y="1247"/>
                    <a:pt x="457" y="1247"/>
                  </a:cubicBezTo>
                  <a:cubicBezTo>
                    <a:pt x="478" y="1225"/>
                    <a:pt x="500" y="1204"/>
                    <a:pt x="489" y="1204"/>
                  </a:cubicBezTo>
                  <a:cubicBezTo>
                    <a:pt x="485" y="1204"/>
                    <a:pt x="475" y="1208"/>
                    <a:pt x="457" y="1216"/>
                  </a:cubicBezTo>
                  <a:lnTo>
                    <a:pt x="396" y="1216"/>
                  </a:lnTo>
                  <a:cubicBezTo>
                    <a:pt x="396" y="1216"/>
                    <a:pt x="426" y="1186"/>
                    <a:pt x="426" y="1186"/>
                  </a:cubicBezTo>
                  <a:cubicBezTo>
                    <a:pt x="457" y="1186"/>
                    <a:pt x="457" y="1156"/>
                    <a:pt x="457" y="1156"/>
                  </a:cubicBezTo>
                  <a:cubicBezTo>
                    <a:pt x="457" y="1125"/>
                    <a:pt x="457" y="1125"/>
                    <a:pt x="487" y="1095"/>
                  </a:cubicBezTo>
                  <a:lnTo>
                    <a:pt x="518" y="1095"/>
                  </a:lnTo>
                  <a:cubicBezTo>
                    <a:pt x="487" y="1095"/>
                    <a:pt x="487" y="1064"/>
                    <a:pt x="487" y="1034"/>
                  </a:cubicBezTo>
                  <a:cubicBezTo>
                    <a:pt x="487" y="1034"/>
                    <a:pt x="487" y="1004"/>
                    <a:pt x="457" y="1004"/>
                  </a:cubicBezTo>
                  <a:lnTo>
                    <a:pt x="457" y="973"/>
                  </a:lnTo>
                  <a:lnTo>
                    <a:pt x="487" y="973"/>
                  </a:lnTo>
                  <a:cubicBezTo>
                    <a:pt x="457" y="973"/>
                    <a:pt x="457" y="943"/>
                    <a:pt x="457" y="943"/>
                  </a:cubicBezTo>
                  <a:cubicBezTo>
                    <a:pt x="457" y="913"/>
                    <a:pt x="457" y="882"/>
                    <a:pt x="518" y="882"/>
                  </a:cubicBezTo>
                  <a:lnTo>
                    <a:pt x="487" y="882"/>
                  </a:lnTo>
                  <a:cubicBezTo>
                    <a:pt x="457" y="852"/>
                    <a:pt x="396" y="852"/>
                    <a:pt x="396" y="852"/>
                  </a:cubicBezTo>
                  <a:lnTo>
                    <a:pt x="487" y="852"/>
                  </a:lnTo>
                  <a:cubicBezTo>
                    <a:pt x="518" y="882"/>
                    <a:pt x="518" y="882"/>
                    <a:pt x="518" y="882"/>
                  </a:cubicBezTo>
                  <a:cubicBezTo>
                    <a:pt x="518" y="852"/>
                    <a:pt x="518" y="852"/>
                    <a:pt x="518" y="852"/>
                  </a:cubicBezTo>
                  <a:cubicBezTo>
                    <a:pt x="487" y="852"/>
                    <a:pt x="487" y="821"/>
                    <a:pt x="518" y="821"/>
                  </a:cubicBezTo>
                  <a:cubicBezTo>
                    <a:pt x="518" y="761"/>
                    <a:pt x="518" y="761"/>
                    <a:pt x="487" y="761"/>
                  </a:cubicBezTo>
                  <a:cubicBezTo>
                    <a:pt x="457" y="730"/>
                    <a:pt x="457" y="730"/>
                    <a:pt x="487" y="730"/>
                  </a:cubicBezTo>
                  <a:cubicBezTo>
                    <a:pt x="548" y="745"/>
                    <a:pt x="578" y="753"/>
                    <a:pt x="590" y="753"/>
                  </a:cubicBezTo>
                  <a:cubicBezTo>
                    <a:pt x="601" y="753"/>
                    <a:pt x="594" y="745"/>
                    <a:pt x="578" y="730"/>
                  </a:cubicBezTo>
                  <a:cubicBezTo>
                    <a:pt x="578" y="739"/>
                    <a:pt x="576" y="743"/>
                    <a:pt x="571" y="743"/>
                  </a:cubicBezTo>
                  <a:cubicBezTo>
                    <a:pt x="561" y="743"/>
                    <a:pt x="539" y="721"/>
                    <a:pt x="518" y="700"/>
                  </a:cubicBezTo>
                  <a:lnTo>
                    <a:pt x="518" y="700"/>
                  </a:lnTo>
                  <a:cubicBezTo>
                    <a:pt x="529" y="706"/>
                    <a:pt x="539" y="708"/>
                    <a:pt x="546" y="708"/>
                  </a:cubicBezTo>
                  <a:cubicBezTo>
                    <a:pt x="576" y="708"/>
                    <a:pt x="567" y="664"/>
                    <a:pt x="518" y="639"/>
                  </a:cubicBezTo>
                  <a:lnTo>
                    <a:pt x="548" y="639"/>
                  </a:lnTo>
                  <a:cubicBezTo>
                    <a:pt x="578" y="669"/>
                    <a:pt x="578" y="669"/>
                    <a:pt x="578" y="669"/>
                  </a:cubicBezTo>
                  <a:lnTo>
                    <a:pt x="609" y="639"/>
                  </a:lnTo>
                  <a:cubicBezTo>
                    <a:pt x="578" y="624"/>
                    <a:pt x="571" y="616"/>
                    <a:pt x="575" y="616"/>
                  </a:cubicBezTo>
                  <a:cubicBezTo>
                    <a:pt x="578" y="616"/>
                    <a:pt x="594" y="624"/>
                    <a:pt x="609" y="639"/>
                  </a:cubicBezTo>
                  <a:cubicBezTo>
                    <a:pt x="629" y="639"/>
                    <a:pt x="636" y="652"/>
                    <a:pt x="638" y="652"/>
                  </a:cubicBezTo>
                  <a:cubicBezTo>
                    <a:pt x="639" y="652"/>
                    <a:pt x="639" y="649"/>
                    <a:pt x="639" y="639"/>
                  </a:cubicBezTo>
                  <a:cubicBezTo>
                    <a:pt x="624" y="624"/>
                    <a:pt x="624" y="616"/>
                    <a:pt x="632" y="616"/>
                  </a:cubicBezTo>
                  <a:cubicBezTo>
                    <a:pt x="639" y="616"/>
                    <a:pt x="654" y="624"/>
                    <a:pt x="670" y="639"/>
                  </a:cubicBezTo>
                  <a:cubicBezTo>
                    <a:pt x="639" y="609"/>
                    <a:pt x="639" y="609"/>
                    <a:pt x="670" y="578"/>
                  </a:cubicBezTo>
                  <a:cubicBezTo>
                    <a:pt x="670" y="578"/>
                    <a:pt x="670" y="578"/>
                    <a:pt x="639" y="548"/>
                  </a:cubicBezTo>
                  <a:cubicBezTo>
                    <a:pt x="609" y="517"/>
                    <a:pt x="578" y="517"/>
                    <a:pt x="609" y="517"/>
                  </a:cubicBezTo>
                  <a:cubicBezTo>
                    <a:pt x="639" y="548"/>
                    <a:pt x="639" y="548"/>
                    <a:pt x="670" y="548"/>
                  </a:cubicBezTo>
                  <a:cubicBezTo>
                    <a:pt x="670" y="533"/>
                    <a:pt x="677" y="525"/>
                    <a:pt x="685" y="525"/>
                  </a:cubicBezTo>
                  <a:cubicBezTo>
                    <a:pt x="692" y="525"/>
                    <a:pt x="700" y="533"/>
                    <a:pt x="700" y="548"/>
                  </a:cubicBezTo>
                  <a:lnTo>
                    <a:pt x="700" y="517"/>
                  </a:lnTo>
                  <a:cubicBezTo>
                    <a:pt x="715" y="533"/>
                    <a:pt x="723" y="540"/>
                    <a:pt x="727" y="540"/>
                  </a:cubicBezTo>
                  <a:cubicBezTo>
                    <a:pt x="730" y="540"/>
                    <a:pt x="730" y="533"/>
                    <a:pt x="730" y="517"/>
                  </a:cubicBezTo>
                  <a:cubicBezTo>
                    <a:pt x="744" y="545"/>
                    <a:pt x="752" y="560"/>
                    <a:pt x="753" y="560"/>
                  </a:cubicBezTo>
                  <a:cubicBezTo>
                    <a:pt x="755" y="560"/>
                    <a:pt x="747" y="537"/>
                    <a:pt x="730" y="487"/>
                  </a:cubicBezTo>
                  <a:lnTo>
                    <a:pt x="730" y="487"/>
                  </a:lnTo>
                  <a:cubicBezTo>
                    <a:pt x="746" y="517"/>
                    <a:pt x="753" y="525"/>
                    <a:pt x="757" y="525"/>
                  </a:cubicBezTo>
                  <a:cubicBezTo>
                    <a:pt x="761" y="525"/>
                    <a:pt x="761" y="517"/>
                    <a:pt x="761" y="517"/>
                  </a:cubicBezTo>
                  <a:cubicBezTo>
                    <a:pt x="761" y="502"/>
                    <a:pt x="761" y="495"/>
                    <a:pt x="765" y="495"/>
                  </a:cubicBezTo>
                  <a:cubicBezTo>
                    <a:pt x="768" y="495"/>
                    <a:pt x="776" y="502"/>
                    <a:pt x="791" y="517"/>
                  </a:cubicBezTo>
                  <a:cubicBezTo>
                    <a:pt x="791" y="487"/>
                    <a:pt x="791" y="487"/>
                    <a:pt x="791" y="487"/>
                  </a:cubicBezTo>
                  <a:cubicBezTo>
                    <a:pt x="802" y="498"/>
                    <a:pt x="809" y="505"/>
                    <a:pt x="812" y="505"/>
                  </a:cubicBezTo>
                  <a:cubicBezTo>
                    <a:pt x="817" y="505"/>
                    <a:pt x="810" y="484"/>
                    <a:pt x="791" y="426"/>
                  </a:cubicBezTo>
                  <a:cubicBezTo>
                    <a:pt x="791" y="435"/>
                    <a:pt x="791" y="445"/>
                    <a:pt x="791" y="457"/>
                  </a:cubicBezTo>
                  <a:cubicBezTo>
                    <a:pt x="761" y="426"/>
                    <a:pt x="791" y="396"/>
                    <a:pt x="791" y="396"/>
                  </a:cubicBezTo>
                  <a:cubicBezTo>
                    <a:pt x="791" y="396"/>
                    <a:pt x="791" y="406"/>
                    <a:pt x="791" y="426"/>
                  </a:cubicBezTo>
                  <a:cubicBezTo>
                    <a:pt x="791" y="396"/>
                    <a:pt x="791" y="381"/>
                    <a:pt x="795" y="381"/>
                  </a:cubicBezTo>
                  <a:cubicBezTo>
                    <a:pt x="799" y="381"/>
                    <a:pt x="806" y="396"/>
                    <a:pt x="822" y="426"/>
                  </a:cubicBezTo>
                  <a:cubicBezTo>
                    <a:pt x="852" y="457"/>
                    <a:pt x="852" y="457"/>
                    <a:pt x="852" y="457"/>
                  </a:cubicBezTo>
                  <a:cubicBezTo>
                    <a:pt x="865" y="469"/>
                    <a:pt x="872" y="477"/>
                    <a:pt x="874" y="477"/>
                  </a:cubicBezTo>
                  <a:cubicBezTo>
                    <a:pt x="877" y="477"/>
                    <a:pt x="870" y="462"/>
                    <a:pt x="852" y="426"/>
                  </a:cubicBezTo>
                  <a:cubicBezTo>
                    <a:pt x="852" y="411"/>
                    <a:pt x="852" y="403"/>
                    <a:pt x="856" y="403"/>
                  </a:cubicBezTo>
                  <a:cubicBezTo>
                    <a:pt x="860" y="403"/>
                    <a:pt x="867" y="411"/>
                    <a:pt x="882" y="426"/>
                  </a:cubicBezTo>
                  <a:cubicBezTo>
                    <a:pt x="882" y="457"/>
                    <a:pt x="913" y="457"/>
                    <a:pt x="943" y="457"/>
                  </a:cubicBezTo>
                  <a:cubicBezTo>
                    <a:pt x="974" y="457"/>
                    <a:pt x="974" y="396"/>
                    <a:pt x="974" y="365"/>
                  </a:cubicBezTo>
                  <a:cubicBezTo>
                    <a:pt x="996" y="410"/>
                    <a:pt x="1002" y="438"/>
                    <a:pt x="1003" y="438"/>
                  </a:cubicBezTo>
                  <a:cubicBezTo>
                    <a:pt x="1004" y="438"/>
                    <a:pt x="1004" y="434"/>
                    <a:pt x="1004" y="426"/>
                  </a:cubicBezTo>
                  <a:cubicBezTo>
                    <a:pt x="1019" y="381"/>
                    <a:pt x="1027" y="358"/>
                    <a:pt x="1031" y="358"/>
                  </a:cubicBezTo>
                  <a:cubicBezTo>
                    <a:pt x="1033" y="358"/>
                    <a:pt x="1034" y="372"/>
                    <a:pt x="1034" y="400"/>
                  </a:cubicBezTo>
                  <a:lnTo>
                    <a:pt x="1034" y="400"/>
                  </a:lnTo>
                  <a:cubicBezTo>
                    <a:pt x="1034" y="398"/>
                    <a:pt x="1034" y="397"/>
                    <a:pt x="1034" y="396"/>
                  </a:cubicBezTo>
                  <a:cubicBezTo>
                    <a:pt x="1051" y="346"/>
                    <a:pt x="1059" y="323"/>
                    <a:pt x="1062" y="323"/>
                  </a:cubicBezTo>
                  <a:cubicBezTo>
                    <a:pt x="1065" y="323"/>
                    <a:pt x="1065" y="338"/>
                    <a:pt x="1065" y="365"/>
                  </a:cubicBezTo>
                  <a:cubicBezTo>
                    <a:pt x="1065" y="396"/>
                    <a:pt x="1065" y="396"/>
                    <a:pt x="1065" y="396"/>
                  </a:cubicBezTo>
                  <a:cubicBezTo>
                    <a:pt x="1076" y="373"/>
                    <a:pt x="1084" y="363"/>
                    <a:pt x="1088" y="363"/>
                  </a:cubicBezTo>
                  <a:cubicBezTo>
                    <a:pt x="1095" y="363"/>
                    <a:pt x="1095" y="389"/>
                    <a:pt x="1095" y="426"/>
                  </a:cubicBezTo>
                  <a:lnTo>
                    <a:pt x="1095" y="396"/>
                  </a:lnTo>
                  <a:cubicBezTo>
                    <a:pt x="1114" y="358"/>
                    <a:pt x="1121" y="332"/>
                    <a:pt x="1124" y="332"/>
                  </a:cubicBezTo>
                  <a:cubicBezTo>
                    <a:pt x="1126" y="332"/>
                    <a:pt x="1126" y="342"/>
                    <a:pt x="1126" y="365"/>
                  </a:cubicBezTo>
                  <a:cubicBezTo>
                    <a:pt x="1126" y="396"/>
                    <a:pt x="1126" y="396"/>
                    <a:pt x="1126" y="396"/>
                  </a:cubicBezTo>
                  <a:cubicBezTo>
                    <a:pt x="1126" y="374"/>
                    <a:pt x="1129" y="364"/>
                    <a:pt x="1133" y="364"/>
                  </a:cubicBezTo>
                  <a:cubicBezTo>
                    <a:pt x="1138" y="364"/>
                    <a:pt x="1142" y="381"/>
                    <a:pt x="1137" y="412"/>
                  </a:cubicBezTo>
                  <a:lnTo>
                    <a:pt x="1137" y="412"/>
                  </a:lnTo>
                  <a:cubicBezTo>
                    <a:pt x="1143" y="398"/>
                    <a:pt x="1149" y="387"/>
                    <a:pt x="1153" y="387"/>
                  </a:cubicBezTo>
                  <a:cubicBezTo>
                    <a:pt x="1155" y="387"/>
                    <a:pt x="1156" y="390"/>
                    <a:pt x="1156" y="396"/>
                  </a:cubicBezTo>
                  <a:cubicBezTo>
                    <a:pt x="1156" y="396"/>
                    <a:pt x="1156" y="396"/>
                    <a:pt x="1156" y="426"/>
                  </a:cubicBezTo>
                  <a:cubicBezTo>
                    <a:pt x="1156" y="448"/>
                    <a:pt x="1156" y="469"/>
                    <a:pt x="1156" y="469"/>
                  </a:cubicBezTo>
                  <a:cubicBezTo>
                    <a:pt x="1156" y="473"/>
                    <a:pt x="1156" y="479"/>
                    <a:pt x="1156" y="487"/>
                  </a:cubicBezTo>
                  <a:cubicBezTo>
                    <a:pt x="1156" y="487"/>
                    <a:pt x="1156" y="487"/>
                    <a:pt x="1156" y="517"/>
                  </a:cubicBezTo>
                  <a:cubicBezTo>
                    <a:pt x="1169" y="492"/>
                    <a:pt x="1176" y="482"/>
                    <a:pt x="1180" y="482"/>
                  </a:cubicBezTo>
                  <a:cubicBezTo>
                    <a:pt x="1186" y="482"/>
                    <a:pt x="1186" y="500"/>
                    <a:pt x="1186" y="517"/>
                  </a:cubicBezTo>
                  <a:cubicBezTo>
                    <a:pt x="1186" y="517"/>
                    <a:pt x="1186" y="517"/>
                    <a:pt x="1186" y="487"/>
                  </a:cubicBezTo>
                  <a:cubicBezTo>
                    <a:pt x="1217" y="487"/>
                    <a:pt x="1217" y="487"/>
                    <a:pt x="1186" y="517"/>
                  </a:cubicBezTo>
                  <a:cubicBezTo>
                    <a:pt x="1217" y="487"/>
                    <a:pt x="1217" y="487"/>
                    <a:pt x="1217" y="487"/>
                  </a:cubicBezTo>
                  <a:cubicBezTo>
                    <a:pt x="1247" y="457"/>
                    <a:pt x="1247" y="457"/>
                    <a:pt x="1247" y="457"/>
                  </a:cubicBezTo>
                  <a:cubicBezTo>
                    <a:pt x="1247" y="457"/>
                    <a:pt x="1247" y="487"/>
                    <a:pt x="1247" y="487"/>
                  </a:cubicBezTo>
                  <a:cubicBezTo>
                    <a:pt x="1247" y="500"/>
                    <a:pt x="1247" y="507"/>
                    <a:pt x="1249" y="507"/>
                  </a:cubicBezTo>
                  <a:cubicBezTo>
                    <a:pt x="1252" y="507"/>
                    <a:pt x="1260" y="492"/>
                    <a:pt x="1277" y="457"/>
                  </a:cubicBezTo>
                  <a:cubicBezTo>
                    <a:pt x="1277" y="462"/>
                    <a:pt x="1277" y="472"/>
                    <a:pt x="1277" y="487"/>
                  </a:cubicBezTo>
                  <a:cubicBezTo>
                    <a:pt x="1277" y="487"/>
                    <a:pt x="1277" y="517"/>
                    <a:pt x="1277" y="517"/>
                  </a:cubicBezTo>
                  <a:cubicBezTo>
                    <a:pt x="1287" y="517"/>
                    <a:pt x="1294" y="517"/>
                    <a:pt x="1298" y="516"/>
                  </a:cubicBezTo>
                  <a:lnTo>
                    <a:pt x="1298" y="516"/>
                  </a:lnTo>
                  <a:cubicBezTo>
                    <a:pt x="1286" y="552"/>
                    <a:pt x="1283" y="566"/>
                    <a:pt x="1287" y="566"/>
                  </a:cubicBezTo>
                  <a:cubicBezTo>
                    <a:pt x="1290" y="566"/>
                    <a:pt x="1297" y="559"/>
                    <a:pt x="1308" y="548"/>
                  </a:cubicBezTo>
                  <a:lnTo>
                    <a:pt x="1338" y="548"/>
                  </a:lnTo>
                  <a:cubicBezTo>
                    <a:pt x="1348" y="529"/>
                    <a:pt x="1354" y="522"/>
                    <a:pt x="1358" y="522"/>
                  </a:cubicBezTo>
                  <a:cubicBezTo>
                    <a:pt x="1366" y="522"/>
                    <a:pt x="1359" y="557"/>
                    <a:pt x="1338" y="578"/>
                  </a:cubicBezTo>
                  <a:cubicBezTo>
                    <a:pt x="1338" y="578"/>
                    <a:pt x="1338" y="578"/>
                    <a:pt x="1369" y="548"/>
                  </a:cubicBezTo>
                  <a:lnTo>
                    <a:pt x="1369" y="548"/>
                  </a:lnTo>
                  <a:cubicBezTo>
                    <a:pt x="1353" y="578"/>
                    <a:pt x="1346" y="593"/>
                    <a:pt x="1350" y="593"/>
                  </a:cubicBezTo>
                  <a:cubicBezTo>
                    <a:pt x="1353" y="593"/>
                    <a:pt x="1369" y="578"/>
                    <a:pt x="1399" y="548"/>
                  </a:cubicBezTo>
                  <a:lnTo>
                    <a:pt x="1399" y="548"/>
                  </a:lnTo>
                  <a:cubicBezTo>
                    <a:pt x="1399" y="548"/>
                    <a:pt x="1429" y="548"/>
                    <a:pt x="1369" y="609"/>
                  </a:cubicBezTo>
                  <a:cubicBezTo>
                    <a:pt x="1338" y="639"/>
                    <a:pt x="1308" y="639"/>
                    <a:pt x="1308" y="639"/>
                  </a:cubicBezTo>
                  <a:lnTo>
                    <a:pt x="1338" y="639"/>
                  </a:lnTo>
                  <a:cubicBezTo>
                    <a:pt x="1369" y="609"/>
                    <a:pt x="1369" y="609"/>
                    <a:pt x="1399" y="609"/>
                  </a:cubicBezTo>
                  <a:lnTo>
                    <a:pt x="1429" y="609"/>
                  </a:lnTo>
                  <a:cubicBezTo>
                    <a:pt x="1429" y="609"/>
                    <a:pt x="1429" y="639"/>
                    <a:pt x="1399" y="639"/>
                  </a:cubicBezTo>
                  <a:cubicBezTo>
                    <a:pt x="1399" y="654"/>
                    <a:pt x="1407" y="662"/>
                    <a:pt x="1418" y="662"/>
                  </a:cubicBezTo>
                  <a:cubicBezTo>
                    <a:pt x="1429" y="662"/>
                    <a:pt x="1445" y="654"/>
                    <a:pt x="1460" y="639"/>
                  </a:cubicBezTo>
                  <a:lnTo>
                    <a:pt x="1460" y="669"/>
                  </a:lnTo>
                  <a:cubicBezTo>
                    <a:pt x="1470" y="659"/>
                    <a:pt x="1480" y="656"/>
                    <a:pt x="1489" y="656"/>
                  </a:cubicBezTo>
                  <a:cubicBezTo>
                    <a:pt x="1507" y="656"/>
                    <a:pt x="1521" y="669"/>
                    <a:pt x="1521" y="669"/>
                  </a:cubicBezTo>
                  <a:cubicBezTo>
                    <a:pt x="1494" y="696"/>
                    <a:pt x="1515" y="796"/>
                    <a:pt x="1541" y="796"/>
                  </a:cubicBezTo>
                  <a:cubicBezTo>
                    <a:pt x="1544" y="796"/>
                    <a:pt x="1548" y="794"/>
                    <a:pt x="1551" y="791"/>
                  </a:cubicBezTo>
                  <a:cubicBezTo>
                    <a:pt x="1551" y="791"/>
                    <a:pt x="1551" y="791"/>
                    <a:pt x="1551" y="821"/>
                  </a:cubicBezTo>
                  <a:cubicBezTo>
                    <a:pt x="1490" y="852"/>
                    <a:pt x="1521" y="852"/>
                    <a:pt x="1581" y="852"/>
                  </a:cubicBezTo>
                  <a:lnTo>
                    <a:pt x="1612" y="852"/>
                  </a:lnTo>
                  <a:cubicBezTo>
                    <a:pt x="1642" y="852"/>
                    <a:pt x="1673" y="821"/>
                    <a:pt x="1673" y="821"/>
                  </a:cubicBezTo>
                  <a:lnTo>
                    <a:pt x="1673" y="852"/>
                  </a:lnTo>
                  <a:lnTo>
                    <a:pt x="1612" y="852"/>
                  </a:lnTo>
                  <a:cubicBezTo>
                    <a:pt x="1521" y="882"/>
                    <a:pt x="1521" y="882"/>
                    <a:pt x="1581" y="882"/>
                  </a:cubicBezTo>
                  <a:cubicBezTo>
                    <a:pt x="1642" y="882"/>
                    <a:pt x="1642" y="882"/>
                    <a:pt x="1581" y="913"/>
                  </a:cubicBezTo>
                  <a:lnTo>
                    <a:pt x="1612" y="913"/>
                  </a:lnTo>
                  <a:cubicBezTo>
                    <a:pt x="1551" y="943"/>
                    <a:pt x="1551" y="943"/>
                    <a:pt x="1581" y="943"/>
                  </a:cubicBezTo>
                  <a:cubicBezTo>
                    <a:pt x="1642" y="973"/>
                    <a:pt x="1642" y="973"/>
                    <a:pt x="1581" y="973"/>
                  </a:cubicBezTo>
                  <a:cubicBezTo>
                    <a:pt x="1581" y="973"/>
                    <a:pt x="1551" y="1004"/>
                    <a:pt x="1581" y="1004"/>
                  </a:cubicBezTo>
                  <a:cubicBezTo>
                    <a:pt x="1581" y="1004"/>
                    <a:pt x="1551" y="1034"/>
                    <a:pt x="1521" y="1064"/>
                  </a:cubicBezTo>
                  <a:cubicBezTo>
                    <a:pt x="1521" y="1095"/>
                    <a:pt x="1521" y="1095"/>
                    <a:pt x="1551" y="1095"/>
                  </a:cubicBezTo>
                  <a:cubicBezTo>
                    <a:pt x="1612" y="1125"/>
                    <a:pt x="1612" y="1125"/>
                    <a:pt x="1551" y="1125"/>
                  </a:cubicBezTo>
                  <a:lnTo>
                    <a:pt x="1460" y="1125"/>
                  </a:lnTo>
                  <a:cubicBezTo>
                    <a:pt x="1551" y="1156"/>
                    <a:pt x="1521" y="1186"/>
                    <a:pt x="1490" y="1186"/>
                  </a:cubicBezTo>
                  <a:cubicBezTo>
                    <a:pt x="1490" y="1186"/>
                    <a:pt x="1490" y="1186"/>
                    <a:pt x="1521" y="1216"/>
                  </a:cubicBezTo>
                  <a:cubicBezTo>
                    <a:pt x="1503" y="1216"/>
                    <a:pt x="1474" y="1216"/>
                    <a:pt x="1466" y="1223"/>
                  </a:cubicBezTo>
                  <a:lnTo>
                    <a:pt x="1466" y="1223"/>
                  </a:lnTo>
                  <a:lnTo>
                    <a:pt x="1460" y="1216"/>
                  </a:lnTo>
                  <a:lnTo>
                    <a:pt x="1460" y="1216"/>
                  </a:lnTo>
                  <a:cubicBezTo>
                    <a:pt x="1439" y="1216"/>
                    <a:pt x="1447" y="1216"/>
                    <a:pt x="1464" y="1227"/>
                  </a:cubicBezTo>
                  <a:lnTo>
                    <a:pt x="1464" y="1227"/>
                  </a:lnTo>
                  <a:cubicBezTo>
                    <a:pt x="1465" y="1231"/>
                    <a:pt x="1472" y="1238"/>
                    <a:pt x="1490" y="1247"/>
                  </a:cubicBezTo>
                  <a:cubicBezTo>
                    <a:pt x="1521" y="1262"/>
                    <a:pt x="1536" y="1270"/>
                    <a:pt x="1532" y="1270"/>
                  </a:cubicBezTo>
                  <a:cubicBezTo>
                    <a:pt x="1528" y="1270"/>
                    <a:pt x="1505" y="1262"/>
                    <a:pt x="1460" y="1247"/>
                  </a:cubicBezTo>
                  <a:lnTo>
                    <a:pt x="1460" y="1247"/>
                  </a:lnTo>
                  <a:cubicBezTo>
                    <a:pt x="1460" y="1247"/>
                    <a:pt x="1460" y="1247"/>
                    <a:pt x="1521" y="1308"/>
                  </a:cubicBezTo>
                  <a:cubicBezTo>
                    <a:pt x="1490" y="1308"/>
                    <a:pt x="1490" y="1308"/>
                    <a:pt x="1460" y="1277"/>
                  </a:cubicBezTo>
                  <a:cubicBezTo>
                    <a:pt x="1460" y="1277"/>
                    <a:pt x="1429" y="1277"/>
                    <a:pt x="1399" y="1247"/>
                  </a:cubicBezTo>
                  <a:cubicBezTo>
                    <a:pt x="1390" y="1238"/>
                    <a:pt x="1384" y="1234"/>
                    <a:pt x="1381" y="1234"/>
                  </a:cubicBezTo>
                  <a:cubicBezTo>
                    <a:pt x="1374" y="1234"/>
                    <a:pt x="1386" y="1256"/>
                    <a:pt x="1429" y="1277"/>
                  </a:cubicBezTo>
                  <a:cubicBezTo>
                    <a:pt x="1490" y="1308"/>
                    <a:pt x="1490" y="1308"/>
                    <a:pt x="1490" y="1308"/>
                  </a:cubicBezTo>
                  <a:cubicBezTo>
                    <a:pt x="1490" y="1323"/>
                    <a:pt x="1490" y="1330"/>
                    <a:pt x="1486" y="1330"/>
                  </a:cubicBezTo>
                  <a:cubicBezTo>
                    <a:pt x="1483" y="1330"/>
                    <a:pt x="1475" y="1323"/>
                    <a:pt x="1460" y="1308"/>
                  </a:cubicBezTo>
                  <a:cubicBezTo>
                    <a:pt x="1429" y="1277"/>
                    <a:pt x="1429" y="1277"/>
                    <a:pt x="1399" y="1277"/>
                  </a:cubicBezTo>
                  <a:cubicBezTo>
                    <a:pt x="1399" y="1277"/>
                    <a:pt x="1424" y="1302"/>
                    <a:pt x="1451" y="1334"/>
                  </a:cubicBezTo>
                  <a:lnTo>
                    <a:pt x="1451" y="1334"/>
                  </a:lnTo>
                  <a:cubicBezTo>
                    <a:pt x="1431" y="1324"/>
                    <a:pt x="1419" y="1318"/>
                    <a:pt x="1413" y="1318"/>
                  </a:cubicBezTo>
                  <a:cubicBezTo>
                    <a:pt x="1404" y="1318"/>
                    <a:pt x="1412" y="1333"/>
                    <a:pt x="1429" y="1368"/>
                  </a:cubicBezTo>
                  <a:cubicBezTo>
                    <a:pt x="1418" y="1357"/>
                    <a:pt x="1407" y="1346"/>
                    <a:pt x="1399" y="1338"/>
                  </a:cubicBezTo>
                  <a:lnTo>
                    <a:pt x="1399" y="1338"/>
                  </a:lnTo>
                  <a:cubicBezTo>
                    <a:pt x="1399" y="1368"/>
                    <a:pt x="1399" y="1368"/>
                    <a:pt x="1399" y="1368"/>
                  </a:cubicBezTo>
                  <a:cubicBezTo>
                    <a:pt x="1399" y="1368"/>
                    <a:pt x="1399" y="1368"/>
                    <a:pt x="1429" y="1399"/>
                  </a:cubicBezTo>
                  <a:cubicBezTo>
                    <a:pt x="1460" y="1429"/>
                    <a:pt x="1460" y="1460"/>
                    <a:pt x="1460" y="1490"/>
                  </a:cubicBezTo>
                  <a:cubicBezTo>
                    <a:pt x="1452" y="1482"/>
                    <a:pt x="1442" y="1472"/>
                    <a:pt x="1429" y="1460"/>
                  </a:cubicBezTo>
                  <a:cubicBezTo>
                    <a:pt x="1399" y="1429"/>
                    <a:pt x="1399" y="1429"/>
                    <a:pt x="1399" y="1429"/>
                  </a:cubicBezTo>
                  <a:lnTo>
                    <a:pt x="1399" y="1429"/>
                  </a:lnTo>
                  <a:cubicBezTo>
                    <a:pt x="1399" y="1460"/>
                    <a:pt x="1429" y="1490"/>
                    <a:pt x="1429" y="1490"/>
                  </a:cubicBezTo>
                  <a:cubicBezTo>
                    <a:pt x="1429" y="1490"/>
                    <a:pt x="1369" y="1429"/>
                    <a:pt x="1369" y="1399"/>
                  </a:cubicBezTo>
                  <a:lnTo>
                    <a:pt x="1369" y="1399"/>
                  </a:lnTo>
                  <a:cubicBezTo>
                    <a:pt x="1369" y="1429"/>
                    <a:pt x="1399" y="1460"/>
                    <a:pt x="1369" y="1460"/>
                  </a:cubicBezTo>
                  <a:cubicBezTo>
                    <a:pt x="1369" y="1460"/>
                    <a:pt x="1369" y="1460"/>
                    <a:pt x="1338" y="1429"/>
                  </a:cubicBezTo>
                  <a:cubicBezTo>
                    <a:pt x="1338" y="1444"/>
                    <a:pt x="1338" y="1452"/>
                    <a:pt x="1334" y="1452"/>
                  </a:cubicBezTo>
                  <a:cubicBezTo>
                    <a:pt x="1331" y="1452"/>
                    <a:pt x="1323" y="1444"/>
                    <a:pt x="1308" y="1429"/>
                  </a:cubicBezTo>
                  <a:lnTo>
                    <a:pt x="1308" y="1429"/>
                  </a:lnTo>
                  <a:lnTo>
                    <a:pt x="1308" y="1429"/>
                  </a:lnTo>
                  <a:cubicBezTo>
                    <a:pt x="1277" y="1399"/>
                    <a:pt x="1262" y="1384"/>
                    <a:pt x="1258" y="1384"/>
                  </a:cubicBezTo>
                  <a:cubicBezTo>
                    <a:pt x="1255" y="1384"/>
                    <a:pt x="1262" y="1399"/>
                    <a:pt x="1277" y="1429"/>
                  </a:cubicBezTo>
                  <a:cubicBezTo>
                    <a:pt x="1277" y="1443"/>
                    <a:pt x="1277" y="1472"/>
                    <a:pt x="1277" y="1490"/>
                  </a:cubicBezTo>
                  <a:cubicBezTo>
                    <a:pt x="1262" y="1475"/>
                    <a:pt x="1255" y="1467"/>
                    <a:pt x="1251" y="1467"/>
                  </a:cubicBezTo>
                  <a:cubicBezTo>
                    <a:pt x="1247" y="1467"/>
                    <a:pt x="1247" y="1475"/>
                    <a:pt x="1247" y="1490"/>
                  </a:cubicBezTo>
                  <a:cubicBezTo>
                    <a:pt x="1247" y="1460"/>
                    <a:pt x="1247" y="1460"/>
                    <a:pt x="1217" y="1460"/>
                  </a:cubicBezTo>
                  <a:cubicBezTo>
                    <a:pt x="1217" y="1460"/>
                    <a:pt x="1217" y="1460"/>
                    <a:pt x="1186" y="1429"/>
                  </a:cubicBezTo>
                  <a:cubicBezTo>
                    <a:pt x="1186" y="1429"/>
                    <a:pt x="1186" y="1429"/>
                    <a:pt x="1186" y="1490"/>
                  </a:cubicBezTo>
                  <a:cubicBezTo>
                    <a:pt x="1204" y="1526"/>
                    <a:pt x="1211" y="1540"/>
                    <a:pt x="1208" y="1540"/>
                  </a:cubicBezTo>
                  <a:cubicBezTo>
                    <a:pt x="1206" y="1540"/>
                    <a:pt x="1199" y="1533"/>
                    <a:pt x="1186" y="1520"/>
                  </a:cubicBezTo>
                  <a:cubicBezTo>
                    <a:pt x="1186" y="1483"/>
                    <a:pt x="1163" y="1457"/>
                    <a:pt x="1145" y="1457"/>
                  </a:cubicBezTo>
                  <a:cubicBezTo>
                    <a:pt x="1134" y="1457"/>
                    <a:pt x="1126" y="1467"/>
                    <a:pt x="1126" y="1490"/>
                  </a:cubicBezTo>
                  <a:cubicBezTo>
                    <a:pt x="1110" y="1475"/>
                    <a:pt x="1103" y="1467"/>
                    <a:pt x="1099" y="1467"/>
                  </a:cubicBezTo>
                  <a:cubicBezTo>
                    <a:pt x="1095" y="1467"/>
                    <a:pt x="1095" y="1475"/>
                    <a:pt x="1095" y="1490"/>
                  </a:cubicBezTo>
                  <a:lnTo>
                    <a:pt x="1065" y="1490"/>
                  </a:lnTo>
                  <a:cubicBezTo>
                    <a:pt x="1065" y="1501"/>
                    <a:pt x="1065" y="1512"/>
                    <a:pt x="1065" y="1520"/>
                  </a:cubicBezTo>
                  <a:cubicBezTo>
                    <a:pt x="1065" y="1490"/>
                    <a:pt x="1034" y="1490"/>
                    <a:pt x="1034" y="1490"/>
                  </a:cubicBezTo>
                  <a:cubicBezTo>
                    <a:pt x="1004" y="1490"/>
                    <a:pt x="1004" y="1490"/>
                    <a:pt x="1004" y="1520"/>
                  </a:cubicBezTo>
                  <a:cubicBezTo>
                    <a:pt x="1004" y="1512"/>
                    <a:pt x="1004" y="1501"/>
                    <a:pt x="1004" y="1490"/>
                  </a:cubicBezTo>
                  <a:cubicBezTo>
                    <a:pt x="1004" y="1463"/>
                    <a:pt x="1004" y="1448"/>
                    <a:pt x="1001" y="1448"/>
                  </a:cubicBezTo>
                  <a:cubicBezTo>
                    <a:pt x="998" y="1448"/>
                    <a:pt x="990" y="1470"/>
                    <a:pt x="974" y="1520"/>
                  </a:cubicBezTo>
                  <a:cubicBezTo>
                    <a:pt x="943" y="1551"/>
                    <a:pt x="943" y="1581"/>
                    <a:pt x="943" y="1642"/>
                  </a:cubicBezTo>
                  <a:cubicBezTo>
                    <a:pt x="974" y="1672"/>
                    <a:pt x="943" y="1672"/>
                    <a:pt x="943" y="1672"/>
                  </a:cubicBezTo>
                  <a:cubicBezTo>
                    <a:pt x="943" y="1612"/>
                    <a:pt x="943" y="1581"/>
                    <a:pt x="943" y="1551"/>
                  </a:cubicBezTo>
                  <a:cubicBezTo>
                    <a:pt x="943" y="1551"/>
                    <a:pt x="974" y="1520"/>
                    <a:pt x="974" y="1490"/>
                  </a:cubicBezTo>
                  <a:cubicBezTo>
                    <a:pt x="974" y="1476"/>
                    <a:pt x="972" y="1470"/>
                    <a:pt x="969" y="1470"/>
                  </a:cubicBezTo>
                  <a:cubicBezTo>
                    <a:pt x="963" y="1470"/>
                    <a:pt x="950" y="1498"/>
                    <a:pt x="936" y="1530"/>
                  </a:cubicBezTo>
                  <a:lnTo>
                    <a:pt x="936" y="1530"/>
                  </a:lnTo>
                  <a:cubicBezTo>
                    <a:pt x="927" y="1520"/>
                    <a:pt x="913" y="1520"/>
                    <a:pt x="913" y="1520"/>
                  </a:cubicBezTo>
                  <a:cubicBezTo>
                    <a:pt x="913" y="1526"/>
                    <a:pt x="913" y="1536"/>
                    <a:pt x="913" y="1551"/>
                  </a:cubicBezTo>
                  <a:cubicBezTo>
                    <a:pt x="882" y="1581"/>
                    <a:pt x="882" y="1612"/>
                    <a:pt x="882" y="1612"/>
                  </a:cubicBezTo>
                  <a:cubicBezTo>
                    <a:pt x="882" y="1520"/>
                    <a:pt x="882" y="1490"/>
                    <a:pt x="852" y="1490"/>
                  </a:cubicBezTo>
                  <a:cubicBezTo>
                    <a:pt x="852" y="1490"/>
                    <a:pt x="852" y="1490"/>
                    <a:pt x="852" y="1460"/>
                  </a:cubicBezTo>
                  <a:cubicBezTo>
                    <a:pt x="852" y="1460"/>
                    <a:pt x="852" y="1460"/>
                    <a:pt x="822" y="1490"/>
                  </a:cubicBezTo>
                  <a:cubicBezTo>
                    <a:pt x="822" y="1477"/>
                    <a:pt x="822" y="1467"/>
                    <a:pt x="822" y="1460"/>
                  </a:cubicBezTo>
                  <a:cubicBezTo>
                    <a:pt x="811" y="1480"/>
                    <a:pt x="805" y="1487"/>
                    <a:pt x="800" y="1487"/>
                  </a:cubicBezTo>
                  <a:cubicBezTo>
                    <a:pt x="797" y="1487"/>
                    <a:pt x="796" y="1484"/>
                    <a:pt x="794" y="1481"/>
                  </a:cubicBezTo>
                  <a:lnTo>
                    <a:pt x="794" y="1481"/>
                  </a:lnTo>
                  <a:cubicBezTo>
                    <a:pt x="793" y="1484"/>
                    <a:pt x="792" y="1487"/>
                    <a:pt x="791" y="1490"/>
                  </a:cubicBezTo>
                  <a:cubicBezTo>
                    <a:pt x="761" y="1551"/>
                    <a:pt x="761" y="1581"/>
                    <a:pt x="761" y="1581"/>
                  </a:cubicBezTo>
                  <a:lnTo>
                    <a:pt x="761" y="1612"/>
                  </a:lnTo>
                  <a:cubicBezTo>
                    <a:pt x="730" y="1612"/>
                    <a:pt x="730" y="1642"/>
                    <a:pt x="700" y="1672"/>
                  </a:cubicBezTo>
                  <a:cubicBezTo>
                    <a:pt x="700" y="1663"/>
                    <a:pt x="700" y="1653"/>
                    <a:pt x="700" y="1642"/>
                  </a:cubicBezTo>
                  <a:cubicBezTo>
                    <a:pt x="730" y="1612"/>
                    <a:pt x="730" y="1581"/>
                    <a:pt x="761" y="1520"/>
                  </a:cubicBezTo>
                  <a:cubicBezTo>
                    <a:pt x="780" y="1483"/>
                    <a:pt x="787" y="1457"/>
                    <a:pt x="782" y="1457"/>
                  </a:cubicBezTo>
                  <a:cubicBezTo>
                    <a:pt x="780" y="1457"/>
                    <a:pt x="772" y="1467"/>
                    <a:pt x="761" y="1490"/>
                  </a:cubicBezTo>
                  <a:cubicBezTo>
                    <a:pt x="761" y="1490"/>
                    <a:pt x="761" y="1490"/>
                    <a:pt x="761" y="1460"/>
                  </a:cubicBezTo>
                  <a:lnTo>
                    <a:pt x="761" y="1460"/>
                  </a:lnTo>
                  <a:cubicBezTo>
                    <a:pt x="753" y="1467"/>
                    <a:pt x="743" y="1477"/>
                    <a:pt x="730" y="1490"/>
                  </a:cubicBezTo>
                  <a:cubicBezTo>
                    <a:pt x="737" y="1471"/>
                    <a:pt x="742" y="1456"/>
                    <a:pt x="745" y="1444"/>
                  </a:cubicBezTo>
                  <a:lnTo>
                    <a:pt x="745" y="1444"/>
                  </a:lnTo>
                  <a:cubicBezTo>
                    <a:pt x="754" y="1435"/>
                    <a:pt x="755" y="1431"/>
                    <a:pt x="750" y="1430"/>
                  </a:cubicBezTo>
                  <a:lnTo>
                    <a:pt x="750" y="1430"/>
                  </a:lnTo>
                  <a:cubicBezTo>
                    <a:pt x="754" y="1417"/>
                    <a:pt x="754" y="1411"/>
                    <a:pt x="752" y="1411"/>
                  </a:cubicBezTo>
                  <a:cubicBezTo>
                    <a:pt x="749" y="1411"/>
                    <a:pt x="741" y="1418"/>
                    <a:pt x="730" y="1429"/>
                  </a:cubicBezTo>
                  <a:cubicBezTo>
                    <a:pt x="713" y="1465"/>
                    <a:pt x="695" y="1480"/>
                    <a:pt x="689" y="1480"/>
                  </a:cubicBezTo>
                  <a:cubicBezTo>
                    <a:pt x="685" y="1480"/>
                    <a:pt x="687" y="1472"/>
                    <a:pt x="700" y="1460"/>
                  </a:cubicBezTo>
                  <a:lnTo>
                    <a:pt x="700" y="1460"/>
                  </a:lnTo>
                  <a:cubicBezTo>
                    <a:pt x="700" y="1460"/>
                    <a:pt x="670" y="1460"/>
                    <a:pt x="639" y="1490"/>
                  </a:cubicBezTo>
                  <a:cubicBezTo>
                    <a:pt x="639" y="1510"/>
                    <a:pt x="639" y="1531"/>
                    <a:pt x="630" y="1551"/>
                  </a:cubicBezTo>
                  <a:lnTo>
                    <a:pt x="630" y="1551"/>
                  </a:lnTo>
                  <a:cubicBezTo>
                    <a:pt x="633" y="1551"/>
                    <a:pt x="636" y="1551"/>
                    <a:pt x="639" y="1551"/>
                  </a:cubicBezTo>
                  <a:cubicBezTo>
                    <a:pt x="639" y="1551"/>
                    <a:pt x="639" y="1551"/>
                    <a:pt x="609" y="1581"/>
                  </a:cubicBezTo>
                  <a:cubicBezTo>
                    <a:pt x="619" y="1571"/>
                    <a:pt x="626" y="1561"/>
                    <a:pt x="630" y="1551"/>
                  </a:cubicBezTo>
                  <a:lnTo>
                    <a:pt x="630" y="1551"/>
                  </a:lnTo>
                  <a:cubicBezTo>
                    <a:pt x="612" y="1551"/>
                    <a:pt x="607" y="1556"/>
                    <a:pt x="591" y="1587"/>
                  </a:cubicBezTo>
                  <a:lnTo>
                    <a:pt x="591" y="1587"/>
                  </a:lnTo>
                  <a:cubicBezTo>
                    <a:pt x="586" y="1579"/>
                    <a:pt x="589" y="1558"/>
                    <a:pt x="602" y="1527"/>
                  </a:cubicBezTo>
                  <a:lnTo>
                    <a:pt x="602" y="1527"/>
                  </a:lnTo>
                  <a:cubicBezTo>
                    <a:pt x="598" y="1532"/>
                    <a:pt x="590" y="1539"/>
                    <a:pt x="578" y="1551"/>
                  </a:cubicBezTo>
                  <a:cubicBezTo>
                    <a:pt x="578" y="1551"/>
                    <a:pt x="548" y="1581"/>
                    <a:pt x="548" y="1581"/>
                  </a:cubicBezTo>
                  <a:lnTo>
                    <a:pt x="548" y="1551"/>
                  </a:lnTo>
                  <a:cubicBezTo>
                    <a:pt x="577" y="1522"/>
                    <a:pt x="578" y="1520"/>
                    <a:pt x="605" y="1520"/>
                  </a:cubicBezTo>
                  <a:lnTo>
                    <a:pt x="605" y="1520"/>
                  </a:lnTo>
                  <a:cubicBezTo>
                    <a:pt x="613" y="1503"/>
                    <a:pt x="624" y="1482"/>
                    <a:pt x="639" y="1460"/>
                  </a:cubicBezTo>
                  <a:lnTo>
                    <a:pt x="670" y="1399"/>
                  </a:lnTo>
                  <a:lnTo>
                    <a:pt x="670" y="1399"/>
                  </a:lnTo>
                  <a:cubicBezTo>
                    <a:pt x="670" y="1399"/>
                    <a:pt x="669" y="1399"/>
                    <a:pt x="639" y="1429"/>
                  </a:cubicBezTo>
                  <a:cubicBezTo>
                    <a:pt x="621" y="1465"/>
                    <a:pt x="614" y="1480"/>
                    <a:pt x="611" y="1480"/>
                  </a:cubicBezTo>
                  <a:cubicBezTo>
                    <a:pt x="609" y="1480"/>
                    <a:pt x="609" y="1472"/>
                    <a:pt x="609" y="1460"/>
                  </a:cubicBezTo>
                  <a:cubicBezTo>
                    <a:pt x="644" y="1424"/>
                    <a:pt x="659" y="1409"/>
                    <a:pt x="653" y="1409"/>
                  </a:cubicBezTo>
                  <a:cubicBezTo>
                    <a:pt x="649" y="1409"/>
                    <a:pt x="634" y="1417"/>
                    <a:pt x="609" y="1429"/>
                  </a:cubicBezTo>
                  <a:cubicBezTo>
                    <a:pt x="624" y="1414"/>
                    <a:pt x="624" y="1406"/>
                    <a:pt x="616" y="1406"/>
                  </a:cubicBezTo>
                  <a:cubicBezTo>
                    <a:pt x="609" y="1406"/>
                    <a:pt x="594" y="1414"/>
                    <a:pt x="578" y="1429"/>
                  </a:cubicBezTo>
                  <a:cubicBezTo>
                    <a:pt x="578" y="1399"/>
                    <a:pt x="578" y="1399"/>
                    <a:pt x="609" y="1399"/>
                  </a:cubicBezTo>
                  <a:cubicBezTo>
                    <a:pt x="644" y="1363"/>
                    <a:pt x="659" y="1348"/>
                    <a:pt x="653" y="1348"/>
                  </a:cubicBezTo>
                  <a:cubicBezTo>
                    <a:pt x="649" y="1348"/>
                    <a:pt x="634" y="1356"/>
                    <a:pt x="609" y="1368"/>
                  </a:cubicBezTo>
                  <a:cubicBezTo>
                    <a:pt x="548" y="1429"/>
                    <a:pt x="518" y="1429"/>
                    <a:pt x="518" y="1429"/>
                  </a:cubicBezTo>
                  <a:cubicBezTo>
                    <a:pt x="518" y="1460"/>
                    <a:pt x="518" y="1460"/>
                    <a:pt x="487" y="1460"/>
                  </a:cubicBezTo>
                  <a:lnTo>
                    <a:pt x="426" y="1460"/>
                  </a:lnTo>
                  <a:cubicBezTo>
                    <a:pt x="487" y="1490"/>
                    <a:pt x="426" y="1520"/>
                    <a:pt x="457" y="1520"/>
                  </a:cubicBezTo>
                  <a:cubicBezTo>
                    <a:pt x="456" y="1521"/>
                    <a:pt x="456" y="1521"/>
                    <a:pt x="455" y="1522"/>
                  </a:cubicBezTo>
                  <a:lnTo>
                    <a:pt x="455" y="1522"/>
                  </a:lnTo>
                  <a:lnTo>
                    <a:pt x="426" y="1551"/>
                  </a:lnTo>
                  <a:cubicBezTo>
                    <a:pt x="427" y="1551"/>
                    <a:pt x="427" y="1550"/>
                    <a:pt x="427" y="1550"/>
                  </a:cubicBezTo>
                  <a:lnTo>
                    <a:pt x="427" y="1550"/>
                  </a:lnTo>
                  <a:cubicBezTo>
                    <a:pt x="397" y="1581"/>
                    <a:pt x="402" y="1581"/>
                    <a:pt x="426" y="1581"/>
                  </a:cubicBezTo>
                  <a:cubicBezTo>
                    <a:pt x="426" y="1581"/>
                    <a:pt x="426" y="1581"/>
                    <a:pt x="396" y="1612"/>
                  </a:cubicBezTo>
                  <a:cubicBezTo>
                    <a:pt x="366" y="1642"/>
                    <a:pt x="335" y="1672"/>
                    <a:pt x="335" y="1672"/>
                  </a:cubicBezTo>
                  <a:lnTo>
                    <a:pt x="366" y="1672"/>
                  </a:lnTo>
                  <a:cubicBezTo>
                    <a:pt x="378" y="1660"/>
                    <a:pt x="386" y="1652"/>
                    <a:pt x="388" y="1652"/>
                  </a:cubicBezTo>
                  <a:cubicBezTo>
                    <a:pt x="391" y="1652"/>
                    <a:pt x="383" y="1667"/>
                    <a:pt x="366" y="1703"/>
                  </a:cubicBezTo>
                  <a:cubicBezTo>
                    <a:pt x="373" y="1695"/>
                    <a:pt x="383" y="1685"/>
                    <a:pt x="396" y="1672"/>
                  </a:cubicBezTo>
                  <a:cubicBezTo>
                    <a:pt x="409" y="1660"/>
                    <a:pt x="421" y="1652"/>
                    <a:pt x="427" y="1652"/>
                  </a:cubicBezTo>
                  <a:cubicBezTo>
                    <a:pt x="436" y="1652"/>
                    <a:pt x="432" y="1667"/>
                    <a:pt x="396" y="1703"/>
                  </a:cubicBezTo>
                  <a:cubicBezTo>
                    <a:pt x="426" y="1703"/>
                    <a:pt x="426" y="1672"/>
                    <a:pt x="457" y="1642"/>
                  </a:cubicBezTo>
                  <a:cubicBezTo>
                    <a:pt x="487" y="1627"/>
                    <a:pt x="502" y="1619"/>
                    <a:pt x="506" y="1619"/>
                  </a:cubicBezTo>
                  <a:cubicBezTo>
                    <a:pt x="510" y="1619"/>
                    <a:pt x="502" y="1627"/>
                    <a:pt x="487" y="1642"/>
                  </a:cubicBezTo>
                  <a:cubicBezTo>
                    <a:pt x="487" y="1672"/>
                    <a:pt x="457" y="1703"/>
                    <a:pt x="457" y="1703"/>
                  </a:cubicBezTo>
                  <a:cubicBezTo>
                    <a:pt x="457" y="1733"/>
                    <a:pt x="457" y="1733"/>
                    <a:pt x="457" y="1733"/>
                  </a:cubicBezTo>
                  <a:cubicBezTo>
                    <a:pt x="457" y="1733"/>
                    <a:pt x="457" y="1733"/>
                    <a:pt x="457" y="1792"/>
                  </a:cubicBezTo>
                  <a:lnTo>
                    <a:pt x="457" y="1792"/>
                  </a:lnTo>
                  <a:cubicBezTo>
                    <a:pt x="471" y="1775"/>
                    <a:pt x="500" y="1739"/>
                    <a:pt x="518" y="1703"/>
                  </a:cubicBezTo>
                  <a:cubicBezTo>
                    <a:pt x="518" y="1703"/>
                    <a:pt x="548" y="1672"/>
                    <a:pt x="548" y="1672"/>
                  </a:cubicBezTo>
                  <a:cubicBezTo>
                    <a:pt x="563" y="1657"/>
                    <a:pt x="571" y="1650"/>
                    <a:pt x="575" y="1650"/>
                  </a:cubicBezTo>
                  <a:cubicBezTo>
                    <a:pt x="578" y="1650"/>
                    <a:pt x="578" y="1657"/>
                    <a:pt x="578" y="1672"/>
                  </a:cubicBezTo>
                  <a:cubicBezTo>
                    <a:pt x="578" y="1672"/>
                    <a:pt x="548" y="1703"/>
                    <a:pt x="548" y="1733"/>
                  </a:cubicBezTo>
                  <a:cubicBezTo>
                    <a:pt x="490" y="1772"/>
                    <a:pt x="469" y="1810"/>
                    <a:pt x="477" y="1810"/>
                  </a:cubicBezTo>
                  <a:cubicBezTo>
                    <a:pt x="481" y="1810"/>
                    <a:pt x="495" y="1797"/>
                    <a:pt x="518" y="1764"/>
                  </a:cubicBezTo>
                  <a:cubicBezTo>
                    <a:pt x="518" y="1764"/>
                    <a:pt x="518" y="1764"/>
                    <a:pt x="518" y="1794"/>
                  </a:cubicBezTo>
                  <a:cubicBezTo>
                    <a:pt x="518" y="1794"/>
                    <a:pt x="578" y="1733"/>
                    <a:pt x="578" y="1703"/>
                  </a:cubicBezTo>
                  <a:cubicBezTo>
                    <a:pt x="589" y="1693"/>
                    <a:pt x="595" y="1689"/>
                    <a:pt x="600" y="1689"/>
                  </a:cubicBezTo>
                  <a:cubicBezTo>
                    <a:pt x="609" y="1689"/>
                    <a:pt x="609" y="1703"/>
                    <a:pt x="609" y="1703"/>
                  </a:cubicBezTo>
                  <a:cubicBezTo>
                    <a:pt x="609" y="1703"/>
                    <a:pt x="609" y="1703"/>
                    <a:pt x="609" y="1733"/>
                  </a:cubicBezTo>
                  <a:lnTo>
                    <a:pt x="609" y="1764"/>
                  </a:lnTo>
                  <a:cubicBezTo>
                    <a:pt x="578" y="1794"/>
                    <a:pt x="578" y="1824"/>
                    <a:pt x="609" y="1824"/>
                  </a:cubicBezTo>
                  <a:cubicBezTo>
                    <a:pt x="639" y="1824"/>
                    <a:pt x="670" y="1824"/>
                    <a:pt x="639" y="1885"/>
                  </a:cubicBezTo>
                  <a:cubicBezTo>
                    <a:pt x="639" y="1891"/>
                    <a:pt x="640" y="1893"/>
                    <a:pt x="642" y="1893"/>
                  </a:cubicBezTo>
                  <a:cubicBezTo>
                    <a:pt x="650" y="1893"/>
                    <a:pt x="673" y="1857"/>
                    <a:pt x="710" y="1815"/>
                  </a:cubicBezTo>
                  <a:lnTo>
                    <a:pt x="710" y="1815"/>
                  </a:lnTo>
                  <a:cubicBezTo>
                    <a:pt x="703" y="1824"/>
                    <a:pt x="710" y="1824"/>
                    <a:pt x="730" y="1824"/>
                  </a:cubicBezTo>
                  <a:cubicBezTo>
                    <a:pt x="730" y="1824"/>
                    <a:pt x="730" y="1824"/>
                    <a:pt x="730" y="1855"/>
                  </a:cubicBezTo>
                  <a:cubicBezTo>
                    <a:pt x="714" y="1905"/>
                    <a:pt x="706" y="1928"/>
                    <a:pt x="708" y="1928"/>
                  </a:cubicBezTo>
                  <a:cubicBezTo>
                    <a:pt x="709" y="1928"/>
                    <a:pt x="717" y="1912"/>
                    <a:pt x="730" y="1885"/>
                  </a:cubicBezTo>
                  <a:cubicBezTo>
                    <a:pt x="742" y="1852"/>
                    <a:pt x="749" y="1839"/>
                    <a:pt x="753" y="1839"/>
                  </a:cubicBezTo>
                  <a:cubicBezTo>
                    <a:pt x="761" y="1839"/>
                    <a:pt x="761" y="1877"/>
                    <a:pt x="761" y="1916"/>
                  </a:cubicBezTo>
                  <a:cubicBezTo>
                    <a:pt x="730" y="1946"/>
                    <a:pt x="761" y="1946"/>
                    <a:pt x="761" y="1946"/>
                  </a:cubicBezTo>
                  <a:cubicBezTo>
                    <a:pt x="776" y="1931"/>
                    <a:pt x="784" y="1923"/>
                    <a:pt x="791" y="1923"/>
                  </a:cubicBezTo>
                  <a:cubicBezTo>
                    <a:pt x="799" y="1923"/>
                    <a:pt x="806" y="1931"/>
                    <a:pt x="822" y="1946"/>
                  </a:cubicBezTo>
                  <a:cubicBezTo>
                    <a:pt x="822" y="1946"/>
                    <a:pt x="822" y="1946"/>
                    <a:pt x="852" y="1855"/>
                  </a:cubicBezTo>
                  <a:lnTo>
                    <a:pt x="822" y="1855"/>
                  </a:lnTo>
                  <a:cubicBezTo>
                    <a:pt x="852" y="1824"/>
                    <a:pt x="852" y="1794"/>
                    <a:pt x="852" y="1794"/>
                  </a:cubicBezTo>
                  <a:cubicBezTo>
                    <a:pt x="856" y="1794"/>
                    <a:pt x="860" y="1795"/>
                    <a:pt x="862" y="1796"/>
                  </a:cubicBezTo>
                  <a:lnTo>
                    <a:pt x="862" y="1796"/>
                  </a:lnTo>
                  <a:cubicBezTo>
                    <a:pt x="866" y="1794"/>
                    <a:pt x="873" y="1794"/>
                    <a:pt x="882" y="1794"/>
                  </a:cubicBezTo>
                  <a:cubicBezTo>
                    <a:pt x="882" y="1794"/>
                    <a:pt x="882" y="1794"/>
                    <a:pt x="882" y="1824"/>
                  </a:cubicBezTo>
                  <a:cubicBezTo>
                    <a:pt x="882" y="1824"/>
                    <a:pt x="882" y="1885"/>
                    <a:pt x="882" y="1885"/>
                  </a:cubicBezTo>
                  <a:cubicBezTo>
                    <a:pt x="882" y="1876"/>
                    <a:pt x="882" y="1873"/>
                    <a:pt x="882" y="1873"/>
                  </a:cubicBezTo>
                  <a:cubicBezTo>
                    <a:pt x="880" y="1873"/>
                    <a:pt x="873" y="1894"/>
                    <a:pt x="852" y="1916"/>
                  </a:cubicBezTo>
                  <a:cubicBezTo>
                    <a:pt x="852" y="1946"/>
                    <a:pt x="852" y="1946"/>
                    <a:pt x="882" y="1946"/>
                  </a:cubicBezTo>
                  <a:cubicBezTo>
                    <a:pt x="882" y="1946"/>
                    <a:pt x="913" y="1916"/>
                    <a:pt x="913" y="1916"/>
                  </a:cubicBezTo>
                  <a:cubicBezTo>
                    <a:pt x="913" y="1916"/>
                    <a:pt x="913" y="1946"/>
                    <a:pt x="913" y="1946"/>
                  </a:cubicBezTo>
                  <a:cubicBezTo>
                    <a:pt x="943" y="1946"/>
                    <a:pt x="943" y="1946"/>
                    <a:pt x="943" y="2007"/>
                  </a:cubicBezTo>
                  <a:cubicBezTo>
                    <a:pt x="943" y="2007"/>
                    <a:pt x="943" y="2007"/>
                    <a:pt x="943" y="1946"/>
                  </a:cubicBezTo>
                  <a:cubicBezTo>
                    <a:pt x="943" y="1924"/>
                    <a:pt x="958" y="1903"/>
                    <a:pt x="967" y="1903"/>
                  </a:cubicBezTo>
                  <a:cubicBezTo>
                    <a:pt x="971" y="1903"/>
                    <a:pt x="974" y="1907"/>
                    <a:pt x="974" y="1916"/>
                  </a:cubicBezTo>
                  <a:cubicBezTo>
                    <a:pt x="1004" y="1916"/>
                    <a:pt x="1034" y="1916"/>
                    <a:pt x="1034" y="1885"/>
                  </a:cubicBezTo>
                  <a:cubicBezTo>
                    <a:pt x="1034" y="1885"/>
                    <a:pt x="1034" y="1885"/>
                    <a:pt x="1034" y="1916"/>
                  </a:cubicBezTo>
                  <a:cubicBezTo>
                    <a:pt x="1034" y="1966"/>
                    <a:pt x="1034" y="1988"/>
                    <a:pt x="1039" y="1988"/>
                  </a:cubicBezTo>
                  <a:cubicBezTo>
                    <a:pt x="1044" y="1988"/>
                    <a:pt x="1051" y="1973"/>
                    <a:pt x="1065" y="1946"/>
                  </a:cubicBezTo>
                  <a:cubicBezTo>
                    <a:pt x="1065" y="1946"/>
                    <a:pt x="1065" y="1946"/>
                    <a:pt x="1095" y="1885"/>
                  </a:cubicBezTo>
                  <a:cubicBezTo>
                    <a:pt x="1095" y="1946"/>
                    <a:pt x="1095" y="1946"/>
                    <a:pt x="1126" y="1946"/>
                  </a:cubicBezTo>
                  <a:cubicBezTo>
                    <a:pt x="1126" y="1924"/>
                    <a:pt x="1156" y="1903"/>
                    <a:pt x="1184" y="1903"/>
                  </a:cubicBezTo>
                  <a:cubicBezTo>
                    <a:pt x="1196" y="1903"/>
                    <a:pt x="1208" y="1907"/>
                    <a:pt x="1217" y="1916"/>
                  </a:cubicBezTo>
                  <a:cubicBezTo>
                    <a:pt x="1217" y="1885"/>
                    <a:pt x="1217" y="1885"/>
                    <a:pt x="1217" y="1885"/>
                  </a:cubicBezTo>
                  <a:cubicBezTo>
                    <a:pt x="1228" y="1908"/>
                    <a:pt x="1235" y="1918"/>
                    <a:pt x="1238" y="1918"/>
                  </a:cubicBezTo>
                  <a:cubicBezTo>
                    <a:pt x="1243" y="1918"/>
                    <a:pt x="1235" y="1892"/>
                    <a:pt x="1217" y="1855"/>
                  </a:cubicBezTo>
                  <a:cubicBezTo>
                    <a:pt x="1217" y="1812"/>
                    <a:pt x="1217" y="1790"/>
                    <a:pt x="1220" y="1790"/>
                  </a:cubicBezTo>
                  <a:cubicBezTo>
                    <a:pt x="1223" y="1790"/>
                    <a:pt x="1231" y="1820"/>
                    <a:pt x="1247" y="1885"/>
                  </a:cubicBezTo>
                  <a:cubicBezTo>
                    <a:pt x="1247" y="1855"/>
                    <a:pt x="1247" y="1840"/>
                    <a:pt x="1251" y="1840"/>
                  </a:cubicBezTo>
                  <a:cubicBezTo>
                    <a:pt x="1255" y="1840"/>
                    <a:pt x="1262" y="1855"/>
                    <a:pt x="1277" y="1885"/>
                  </a:cubicBezTo>
                  <a:cubicBezTo>
                    <a:pt x="1277" y="1797"/>
                    <a:pt x="1277" y="1749"/>
                    <a:pt x="1284" y="1749"/>
                  </a:cubicBezTo>
                  <a:cubicBezTo>
                    <a:pt x="1288" y="1749"/>
                    <a:pt x="1295" y="1774"/>
                    <a:pt x="1308" y="1824"/>
                  </a:cubicBezTo>
                  <a:cubicBezTo>
                    <a:pt x="1338" y="1916"/>
                    <a:pt x="1338" y="1946"/>
                    <a:pt x="1338" y="1946"/>
                  </a:cubicBezTo>
                  <a:cubicBezTo>
                    <a:pt x="1369" y="1946"/>
                    <a:pt x="1338" y="1916"/>
                    <a:pt x="1338" y="1855"/>
                  </a:cubicBezTo>
                  <a:lnTo>
                    <a:pt x="1338" y="1855"/>
                  </a:lnTo>
                  <a:cubicBezTo>
                    <a:pt x="1369" y="1916"/>
                    <a:pt x="1391" y="1938"/>
                    <a:pt x="1403" y="1938"/>
                  </a:cubicBezTo>
                  <a:cubicBezTo>
                    <a:pt x="1414" y="1938"/>
                    <a:pt x="1414" y="1916"/>
                    <a:pt x="1399" y="1885"/>
                  </a:cubicBezTo>
                  <a:cubicBezTo>
                    <a:pt x="1399" y="1840"/>
                    <a:pt x="1407" y="1817"/>
                    <a:pt x="1414" y="1817"/>
                  </a:cubicBezTo>
                  <a:cubicBezTo>
                    <a:pt x="1422" y="1817"/>
                    <a:pt x="1429" y="1840"/>
                    <a:pt x="1429" y="1885"/>
                  </a:cubicBezTo>
                  <a:cubicBezTo>
                    <a:pt x="1447" y="1921"/>
                    <a:pt x="1455" y="1936"/>
                    <a:pt x="1458" y="1936"/>
                  </a:cubicBezTo>
                  <a:cubicBezTo>
                    <a:pt x="1460" y="1936"/>
                    <a:pt x="1460" y="1928"/>
                    <a:pt x="1460" y="1916"/>
                  </a:cubicBezTo>
                  <a:cubicBezTo>
                    <a:pt x="1460" y="1916"/>
                    <a:pt x="1490" y="1885"/>
                    <a:pt x="1490" y="1885"/>
                  </a:cubicBezTo>
                  <a:cubicBezTo>
                    <a:pt x="1490" y="1885"/>
                    <a:pt x="1490" y="1880"/>
                    <a:pt x="1488" y="1871"/>
                  </a:cubicBezTo>
                  <a:lnTo>
                    <a:pt x="1488" y="1871"/>
                  </a:lnTo>
                  <a:cubicBezTo>
                    <a:pt x="1496" y="1882"/>
                    <a:pt x="1503" y="1888"/>
                    <a:pt x="1509" y="1888"/>
                  </a:cubicBezTo>
                  <a:cubicBezTo>
                    <a:pt x="1516" y="1888"/>
                    <a:pt x="1521" y="1878"/>
                    <a:pt x="1521" y="1855"/>
                  </a:cubicBezTo>
                  <a:cubicBezTo>
                    <a:pt x="1521" y="1855"/>
                    <a:pt x="1521" y="1824"/>
                    <a:pt x="1521" y="1824"/>
                  </a:cubicBezTo>
                  <a:cubicBezTo>
                    <a:pt x="1521" y="1824"/>
                    <a:pt x="1521" y="1794"/>
                    <a:pt x="1521" y="1794"/>
                  </a:cubicBezTo>
                  <a:cubicBezTo>
                    <a:pt x="1521" y="1785"/>
                    <a:pt x="1521" y="1781"/>
                    <a:pt x="1521" y="1781"/>
                  </a:cubicBezTo>
                  <a:cubicBezTo>
                    <a:pt x="1523" y="1781"/>
                    <a:pt x="1530" y="1803"/>
                    <a:pt x="1551" y="1824"/>
                  </a:cubicBezTo>
                  <a:cubicBezTo>
                    <a:pt x="1562" y="1835"/>
                    <a:pt x="1573" y="1847"/>
                    <a:pt x="1581" y="1855"/>
                  </a:cubicBezTo>
                  <a:lnTo>
                    <a:pt x="1581" y="1855"/>
                  </a:lnTo>
                  <a:cubicBezTo>
                    <a:pt x="1581" y="1824"/>
                    <a:pt x="1581" y="1794"/>
                    <a:pt x="1551" y="1733"/>
                  </a:cubicBezTo>
                  <a:cubicBezTo>
                    <a:pt x="1551" y="1724"/>
                    <a:pt x="1551" y="1721"/>
                    <a:pt x="1552" y="1721"/>
                  </a:cubicBezTo>
                  <a:cubicBezTo>
                    <a:pt x="1554" y="1721"/>
                    <a:pt x="1560" y="1742"/>
                    <a:pt x="1581" y="1764"/>
                  </a:cubicBezTo>
                  <a:cubicBezTo>
                    <a:pt x="1581" y="1794"/>
                    <a:pt x="1581" y="1794"/>
                    <a:pt x="1612" y="1824"/>
                  </a:cubicBezTo>
                  <a:cubicBezTo>
                    <a:pt x="1642" y="1824"/>
                    <a:pt x="1642" y="1824"/>
                    <a:pt x="1612" y="1794"/>
                  </a:cubicBezTo>
                  <a:cubicBezTo>
                    <a:pt x="1612" y="1772"/>
                    <a:pt x="1627" y="1751"/>
                    <a:pt x="1647" y="1751"/>
                  </a:cubicBezTo>
                  <a:cubicBezTo>
                    <a:pt x="1655" y="1751"/>
                    <a:pt x="1664" y="1755"/>
                    <a:pt x="1673" y="1764"/>
                  </a:cubicBezTo>
                  <a:cubicBezTo>
                    <a:pt x="1673" y="1733"/>
                    <a:pt x="1673" y="1703"/>
                    <a:pt x="1673" y="1703"/>
                  </a:cubicBezTo>
                  <a:cubicBezTo>
                    <a:pt x="1673" y="1703"/>
                    <a:pt x="1673" y="1703"/>
                    <a:pt x="1673" y="1672"/>
                  </a:cubicBezTo>
                  <a:cubicBezTo>
                    <a:pt x="1673" y="1672"/>
                    <a:pt x="1673" y="1672"/>
                    <a:pt x="1703" y="1703"/>
                  </a:cubicBezTo>
                  <a:cubicBezTo>
                    <a:pt x="1667" y="1667"/>
                    <a:pt x="1653" y="1652"/>
                    <a:pt x="1659" y="1652"/>
                  </a:cubicBezTo>
                  <a:cubicBezTo>
                    <a:pt x="1663" y="1652"/>
                    <a:pt x="1678" y="1660"/>
                    <a:pt x="1703" y="1672"/>
                  </a:cubicBezTo>
                  <a:cubicBezTo>
                    <a:pt x="1703" y="1657"/>
                    <a:pt x="1703" y="1650"/>
                    <a:pt x="1707" y="1650"/>
                  </a:cubicBezTo>
                  <a:cubicBezTo>
                    <a:pt x="1711" y="1650"/>
                    <a:pt x="1718" y="1657"/>
                    <a:pt x="1733" y="1672"/>
                  </a:cubicBezTo>
                  <a:cubicBezTo>
                    <a:pt x="1689" y="1628"/>
                    <a:pt x="1677" y="1600"/>
                    <a:pt x="1698" y="1600"/>
                  </a:cubicBezTo>
                  <a:cubicBezTo>
                    <a:pt x="1705" y="1600"/>
                    <a:pt x="1717" y="1603"/>
                    <a:pt x="1733" y="1612"/>
                  </a:cubicBezTo>
                  <a:lnTo>
                    <a:pt x="1733" y="1612"/>
                  </a:lnTo>
                  <a:cubicBezTo>
                    <a:pt x="1726" y="1604"/>
                    <a:pt x="1716" y="1594"/>
                    <a:pt x="1703" y="1581"/>
                  </a:cubicBezTo>
                  <a:cubicBezTo>
                    <a:pt x="1703" y="1581"/>
                    <a:pt x="1703" y="1568"/>
                    <a:pt x="1712" y="1568"/>
                  </a:cubicBezTo>
                  <a:cubicBezTo>
                    <a:pt x="1717" y="1568"/>
                    <a:pt x="1723" y="1571"/>
                    <a:pt x="1733" y="1581"/>
                  </a:cubicBezTo>
                  <a:cubicBezTo>
                    <a:pt x="1764" y="1581"/>
                    <a:pt x="1825" y="1581"/>
                    <a:pt x="1764" y="1551"/>
                  </a:cubicBezTo>
                  <a:lnTo>
                    <a:pt x="1764" y="1520"/>
                  </a:lnTo>
                  <a:lnTo>
                    <a:pt x="1764" y="1490"/>
                  </a:lnTo>
                  <a:cubicBezTo>
                    <a:pt x="1794" y="1490"/>
                    <a:pt x="1825" y="1520"/>
                    <a:pt x="1825" y="1520"/>
                  </a:cubicBezTo>
                  <a:cubicBezTo>
                    <a:pt x="1825" y="1520"/>
                    <a:pt x="1825" y="1520"/>
                    <a:pt x="1794" y="1490"/>
                  </a:cubicBezTo>
                  <a:cubicBezTo>
                    <a:pt x="1764" y="1460"/>
                    <a:pt x="1764" y="1460"/>
                    <a:pt x="1764" y="1460"/>
                  </a:cubicBezTo>
                  <a:lnTo>
                    <a:pt x="1764" y="1460"/>
                  </a:lnTo>
                  <a:cubicBezTo>
                    <a:pt x="1764" y="1460"/>
                    <a:pt x="1773" y="1460"/>
                    <a:pt x="1787" y="1465"/>
                  </a:cubicBezTo>
                  <a:lnTo>
                    <a:pt x="1787" y="1465"/>
                  </a:lnTo>
                  <a:cubicBezTo>
                    <a:pt x="1776" y="1454"/>
                    <a:pt x="1776" y="1447"/>
                    <a:pt x="1787" y="1447"/>
                  </a:cubicBezTo>
                  <a:cubicBezTo>
                    <a:pt x="1794" y="1447"/>
                    <a:pt x="1807" y="1451"/>
                    <a:pt x="1825" y="1460"/>
                  </a:cubicBezTo>
                  <a:lnTo>
                    <a:pt x="1855" y="1460"/>
                  </a:lnTo>
                  <a:cubicBezTo>
                    <a:pt x="1855" y="1429"/>
                    <a:pt x="1885" y="1429"/>
                    <a:pt x="1825" y="1429"/>
                  </a:cubicBezTo>
                  <a:cubicBezTo>
                    <a:pt x="1794" y="1399"/>
                    <a:pt x="1764" y="1399"/>
                    <a:pt x="1764" y="1399"/>
                  </a:cubicBezTo>
                  <a:lnTo>
                    <a:pt x="1733" y="1368"/>
                  </a:lnTo>
                  <a:lnTo>
                    <a:pt x="1733" y="1368"/>
                  </a:lnTo>
                  <a:cubicBezTo>
                    <a:pt x="1740" y="1375"/>
                    <a:pt x="1746" y="1380"/>
                    <a:pt x="1752" y="1384"/>
                  </a:cubicBezTo>
                  <a:lnTo>
                    <a:pt x="1752" y="1384"/>
                  </a:lnTo>
                  <a:cubicBezTo>
                    <a:pt x="1749" y="1379"/>
                    <a:pt x="1750" y="1376"/>
                    <a:pt x="1752" y="1376"/>
                  </a:cubicBezTo>
                  <a:cubicBezTo>
                    <a:pt x="1755" y="1376"/>
                    <a:pt x="1761" y="1381"/>
                    <a:pt x="1763" y="1390"/>
                  </a:cubicBezTo>
                  <a:lnTo>
                    <a:pt x="1763" y="1390"/>
                  </a:lnTo>
                  <a:cubicBezTo>
                    <a:pt x="1759" y="1388"/>
                    <a:pt x="1756" y="1386"/>
                    <a:pt x="1752" y="1384"/>
                  </a:cubicBezTo>
                  <a:lnTo>
                    <a:pt x="1752" y="1384"/>
                  </a:lnTo>
                  <a:cubicBezTo>
                    <a:pt x="1754" y="1387"/>
                    <a:pt x="1757" y="1392"/>
                    <a:pt x="1764" y="1399"/>
                  </a:cubicBezTo>
                  <a:cubicBezTo>
                    <a:pt x="1764" y="1395"/>
                    <a:pt x="1763" y="1393"/>
                    <a:pt x="1763" y="1390"/>
                  </a:cubicBezTo>
                  <a:lnTo>
                    <a:pt x="1763" y="1390"/>
                  </a:lnTo>
                  <a:cubicBezTo>
                    <a:pt x="1781" y="1399"/>
                    <a:pt x="1794" y="1399"/>
                    <a:pt x="1794" y="1399"/>
                  </a:cubicBezTo>
                  <a:lnTo>
                    <a:pt x="1764" y="1399"/>
                  </a:lnTo>
                  <a:cubicBezTo>
                    <a:pt x="1784" y="1399"/>
                    <a:pt x="1804" y="1412"/>
                    <a:pt x="1825" y="1412"/>
                  </a:cubicBezTo>
                  <a:cubicBezTo>
                    <a:pt x="1835" y="1412"/>
                    <a:pt x="1845" y="1409"/>
                    <a:pt x="1855" y="1399"/>
                  </a:cubicBezTo>
                  <a:cubicBezTo>
                    <a:pt x="1855" y="1399"/>
                    <a:pt x="1885" y="1429"/>
                    <a:pt x="1885" y="1429"/>
                  </a:cubicBezTo>
                  <a:cubicBezTo>
                    <a:pt x="1903" y="1438"/>
                    <a:pt x="1913" y="1442"/>
                    <a:pt x="1918" y="1442"/>
                  </a:cubicBezTo>
                  <a:cubicBezTo>
                    <a:pt x="1928" y="1442"/>
                    <a:pt x="1907" y="1420"/>
                    <a:pt x="1885" y="1399"/>
                  </a:cubicBezTo>
                  <a:cubicBezTo>
                    <a:pt x="1825" y="1368"/>
                    <a:pt x="1825" y="1368"/>
                    <a:pt x="1885" y="1368"/>
                  </a:cubicBezTo>
                  <a:cubicBezTo>
                    <a:pt x="1910" y="1377"/>
                    <a:pt x="1923" y="1380"/>
                    <a:pt x="1928" y="1380"/>
                  </a:cubicBezTo>
                  <a:cubicBezTo>
                    <a:pt x="1940" y="1380"/>
                    <a:pt x="1883" y="1352"/>
                    <a:pt x="1794" y="1308"/>
                  </a:cubicBezTo>
                  <a:lnTo>
                    <a:pt x="1794" y="1308"/>
                  </a:lnTo>
                  <a:cubicBezTo>
                    <a:pt x="1870" y="1338"/>
                    <a:pt x="1908" y="1353"/>
                    <a:pt x="1920" y="1353"/>
                  </a:cubicBezTo>
                  <a:cubicBezTo>
                    <a:pt x="1931" y="1353"/>
                    <a:pt x="1916" y="1338"/>
                    <a:pt x="1885" y="1308"/>
                  </a:cubicBezTo>
                  <a:cubicBezTo>
                    <a:pt x="1916" y="1308"/>
                    <a:pt x="1916" y="1308"/>
                    <a:pt x="1946" y="1277"/>
                  </a:cubicBezTo>
                  <a:cubicBezTo>
                    <a:pt x="1946" y="1277"/>
                    <a:pt x="1946" y="1277"/>
                    <a:pt x="1916" y="1247"/>
                  </a:cubicBezTo>
                  <a:cubicBezTo>
                    <a:pt x="1977" y="1247"/>
                    <a:pt x="1946" y="1247"/>
                    <a:pt x="1885" y="1216"/>
                  </a:cubicBezTo>
                  <a:lnTo>
                    <a:pt x="1916" y="1216"/>
                  </a:lnTo>
                  <a:cubicBezTo>
                    <a:pt x="1946" y="1216"/>
                    <a:pt x="1946" y="1216"/>
                    <a:pt x="1977" y="1156"/>
                  </a:cubicBezTo>
                  <a:cubicBezTo>
                    <a:pt x="1977" y="1095"/>
                    <a:pt x="1977" y="1095"/>
                    <a:pt x="1916" y="1095"/>
                  </a:cubicBezTo>
                  <a:cubicBezTo>
                    <a:pt x="1825" y="1064"/>
                    <a:pt x="1825" y="1064"/>
                    <a:pt x="1916" y="1064"/>
                  </a:cubicBezTo>
                  <a:cubicBezTo>
                    <a:pt x="1926" y="1075"/>
                    <a:pt x="1936" y="1078"/>
                    <a:pt x="1944" y="1078"/>
                  </a:cubicBezTo>
                  <a:cubicBezTo>
                    <a:pt x="1960" y="1078"/>
                    <a:pt x="1966" y="1064"/>
                    <a:pt x="1946" y="1064"/>
                  </a:cubicBezTo>
                  <a:lnTo>
                    <a:pt x="1977" y="1064"/>
                  </a:lnTo>
                  <a:cubicBezTo>
                    <a:pt x="2068" y="1034"/>
                    <a:pt x="2037" y="1034"/>
                    <a:pt x="1977" y="1034"/>
                  </a:cubicBezTo>
                  <a:cubicBezTo>
                    <a:pt x="2037" y="1004"/>
                    <a:pt x="2068" y="1004"/>
                    <a:pt x="2037" y="1004"/>
                  </a:cubicBezTo>
                  <a:cubicBezTo>
                    <a:pt x="1977" y="1004"/>
                    <a:pt x="1946" y="973"/>
                    <a:pt x="2037" y="973"/>
                  </a:cubicBezTo>
                  <a:lnTo>
                    <a:pt x="2037" y="943"/>
                  </a:lnTo>
                  <a:cubicBezTo>
                    <a:pt x="1977" y="943"/>
                    <a:pt x="2007" y="943"/>
                    <a:pt x="1977" y="913"/>
                  </a:cubicBezTo>
                  <a:cubicBezTo>
                    <a:pt x="1977" y="913"/>
                    <a:pt x="1977" y="913"/>
                    <a:pt x="2037" y="882"/>
                  </a:cubicBezTo>
                  <a:lnTo>
                    <a:pt x="1946" y="882"/>
                  </a:lnTo>
                  <a:cubicBezTo>
                    <a:pt x="1916" y="882"/>
                    <a:pt x="1885" y="882"/>
                    <a:pt x="1885" y="852"/>
                  </a:cubicBezTo>
                  <a:lnTo>
                    <a:pt x="1946" y="852"/>
                  </a:lnTo>
                  <a:cubicBezTo>
                    <a:pt x="1977" y="821"/>
                    <a:pt x="1977" y="821"/>
                    <a:pt x="1977" y="821"/>
                  </a:cubicBezTo>
                  <a:cubicBezTo>
                    <a:pt x="1977" y="791"/>
                    <a:pt x="1977" y="791"/>
                    <a:pt x="1946" y="791"/>
                  </a:cubicBezTo>
                  <a:cubicBezTo>
                    <a:pt x="2007" y="761"/>
                    <a:pt x="2007" y="730"/>
                    <a:pt x="1946" y="730"/>
                  </a:cubicBezTo>
                  <a:lnTo>
                    <a:pt x="1916" y="730"/>
                  </a:lnTo>
                  <a:cubicBezTo>
                    <a:pt x="1977" y="700"/>
                    <a:pt x="1977" y="700"/>
                    <a:pt x="1916" y="700"/>
                  </a:cubicBezTo>
                  <a:cubicBezTo>
                    <a:pt x="1885" y="700"/>
                    <a:pt x="1916" y="700"/>
                    <a:pt x="1946" y="669"/>
                  </a:cubicBezTo>
                  <a:cubicBezTo>
                    <a:pt x="2037" y="639"/>
                    <a:pt x="2007" y="639"/>
                    <a:pt x="1977" y="639"/>
                  </a:cubicBezTo>
                  <a:cubicBezTo>
                    <a:pt x="1946" y="639"/>
                    <a:pt x="1946" y="639"/>
                    <a:pt x="1946" y="609"/>
                  </a:cubicBezTo>
                  <a:cubicBezTo>
                    <a:pt x="1885" y="609"/>
                    <a:pt x="1885" y="609"/>
                    <a:pt x="1855" y="639"/>
                  </a:cubicBezTo>
                  <a:lnTo>
                    <a:pt x="1794" y="639"/>
                  </a:lnTo>
                  <a:cubicBezTo>
                    <a:pt x="1825" y="639"/>
                    <a:pt x="1825" y="639"/>
                    <a:pt x="1855" y="609"/>
                  </a:cubicBezTo>
                  <a:cubicBezTo>
                    <a:pt x="1885" y="609"/>
                    <a:pt x="1885" y="578"/>
                    <a:pt x="1885" y="578"/>
                  </a:cubicBezTo>
                  <a:cubicBezTo>
                    <a:pt x="1885" y="578"/>
                    <a:pt x="1885" y="578"/>
                    <a:pt x="1885" y="548"/>
                  </a:cubicBezTo>
                  <a:cubicBezTo>
                    <a:pt x="1916" y="517"/>
                    <a:pt x="1885" y="517"/>
                    <a:pt x="1855" y="517"/>
                  </a:cubicBezTo>
                  <a:cubicBezTo>
                    <a:pt x="1854" y="518"/>
                    <a:pt x="1853" y="519"/>
                    <a:pt x="1853" y="520"/>
                  </a:cubicBezTo>
                  <a:lnTo>
                    <a:pt x="1853" y="520"/>
                  </a:lnTo>
                  <a:cubicBezTo>
                    <a:pt x="1865" y="493"/>
                    <a:pt x="1854" y="460"/>
                    <a:pt x="1829" y="452"/>
                  </a:cubicBezTo>
                  <a:lnTo>
                    <a:pt x="1829" y="452"/>
                  </a:lnTo>
                  <a:cubicBezTo>
                    <a:pt x="1855" y="426"/>
                    <a:pt x="1855" y="426"/>
                    <a:pt x="1855" y="426"/>
                  </a:cubicBezTo>
                  <a:cubicBezTo>
                    <a:pt x="1825" y="396"/>
                    <a:pt x="1794" y="396"/>
                    <a:pt x="1794" y="396"/>
                  </a:cubicBezTo>
                  <a:cubicBezTo>
                    <a:pt x="1773" y="374"/>
                    <a:pt x="1766" y="353"/>
                    <a:pt x="1754" y="353"/>
                  </a:cubicBezTo>
                  <a:cubicBezTo>
                    <a:pt x="1749" y="353"/>
                    <a:pt x="1742" y="356"/>
                    <a:pt x="1733" y="365"/>
                  </a:cubicBezTo>
                  <a:cubicBezTo>
                    <a:pt x="1733" y="365"/>
                    <a:pt x="1733" y="365"/>
                    <a:pt x="1733" y="335"/>
                  </a:cubicBezTo>
                  <a:lnTo>
                    <a:pt x="1733" y="335"/>
                  </a:lnTo>
                  <a:cubicBezTo>
                    <a:pt x="1724" y="344"/>
                    <a:pt x="1714" y="355"/>
                    <a:pt x="1703" y="365"/>
                  </a:cubicBezTo>
                  <a:cubicBezTo>
                    <a:pt x="1673" y="365"/>
                    <a:pt x="1673" y="365"/>
                    <a:pt x="1703" y="335"/>
                  </a:cubicBezTo>
                  <a:cubicBezTo>
                    <a:pt x="1703" y="313"/>
                    <a:pt x="1703" y="292"/>
                    <a:pt x="1692" y="292"/>
                  </a:cubicBezTo>
                  <a:cubicBezTo>
                    <a:pt x="1688" y="292"/>
                    <a:pt x="1682" y="296"/>
                    <a:pt x="1673" y="305"/>
                  </a:cubicBezTo>
                  <a:cubicBezTo>
                    <a:pt x="1673" y="305"/>
                    <a:pt x="1642" y="305"/>
                    <a:pt x="1673" y="274"/>
                  </a:cubicBezTo>
                  <a:cubicBezTo>
                    <a:pt x="1694" y="253"/>
                    <a:pt x="1700" y="218"/>
                    <a:pt x="1682" y="218"/>
                  </a:cubicBezTo>
                  <a:cubicBezTo>
                    <a:pt x="1674" y="218"/>
                    <a:pt x="1661" y="225"/>
                    <a:pt x="1642" y="244"/>
                  </a:cubicBezTo>
                  <a:lnTo>
                    <a:pt x="1642" y="244"/>
                  </a:lnTo>
                  <a:cubicBezTo>
                    <a:pt x="1642" y="244"/>
                    <a:pt x="1642" y="244"/>
                    <a:pt x="1673" y="213"/>
                  </a:cubicBezTo>
                  <a:cubicBezTo>
                    <a:pt x="1694" y="192"/>
                    <a:pt x="1700" y="170"/>
                    <a:pt x="1692" y="170"/>
                  </a:cubicBezTo>
                  <a:cubicBezTo>
                    <a:pt x="1688" y="170"/>
                    <a:pt x="1682" y="174"/>
                    <a:pt x="1673" y="183"/>
                  </a:cubicBezTo>
                  <a:cubicBezTo>
                    <a:pt x="1660" y="196"/>
                    <a:pt x="1647" y="203"/>
                    <a:pt x="1637" y="203"/>
                  </a:cubicBezTo>
                  <a:cubicBezTo>
                    <a:pt x="1622" y="203"/>
                    <a:pt x="1612" y="188"/>
                    <a:pt x="1612" y="153"/>
                  </a:cubicBezTo>
                  <a:cubicBezTo>
                    <a:pt x="1612" y="153"/>
                    <a:pt x="1612" y="153"/>
                    <a:pt x="1581" y="183"/>
                  </a:cubicBezTo>
                  <a:cubicBezTo>
                    <a:pt x="1581" y="183"/>
                    <a:pt x="1581" y="183"/>
                    <a:pt x="1581" y="183"/>
                  </a:cubicBezTo>
                  <a:lnTo>
                    <a:pt x="1581" y="183"/>
                  </a:lnTo>
                  <a:cubicBezTo>
                    <a:pt x="1574" y="191"/>
                    <a:pt x="1564" y="201"/>
                    <a:pt x="1551" y="213"/>
                  </a:cubicBezTo>
                  <a:cubicBezTo>
                    <a:pt x="1581" y="183"/>
                    <a:pt x="1551" y="183"/>
                    <a:pt x="1551" y="183"/>
                  </a:cubicBezTo>
                  <a:cubicBezTo>
                    <a:pt x="1551" y="168"/>
                    <a:pt x="1543" y="168"/>
                    <a:pt x="1532" y="168"/>
                  </a:cubicBezTo>
                  <a:cubicBezTo>
                    <a:pt x="1521" y="168"/>
                    <a:pt x="1505" y="168"/>
                    <a:pt x="1490" y="153"/>
                  </a:cubicBezTo>
                  <a:cubicBezTo>
                    <a:pt x="1460" y="137"/>
                    <a:pt x="1445" y="130"/>
                    <a:pt x="1433" y="130"/>
                  </a:cubicBezTo>
                  <a:cubicBezTo>
                    <a:pt x="1422" y="130"/>
                    <a:pt x="1414" y="137"/>
                    <a:pt x="1399" y="153"/>
                  </a:cubicBezTo>
                  <a:cubicBezTo>
                    <a:pt x="1399" y="122"/>
                    <a:pt x="1399" y="122"/>
                    <a:pt x="1399" y="122"/>
                  </a:cubicBezTo>
                  <a:cubicBezTo>
                    <a:pt x="1369" y="122"/>
                    <a:pt x="1369" y="122"/>
                    <a:pt x="1399" y="92"/>
                  </a:cubicBezTo>
                  <a:lnTo>
                    <a:pt x="1399" y="92"/>
                  </a:lnTo>
                  <a:cubicBezTo>
                    <a:pt x="1384" y="107"/>
                    <a:pt x="1376" y="115"/>
                    <a:pt x="1372" y="115"/>
                  </a:cubicBezTo>
                  <a:cubicBezTo>
                    <a:pt x="1369" y="115"/>
                    <a:pt x="1369" y="107"/>
                    <a:pt x="1369" y="92"/>
                  </a:cubicBezTo>
                  <a:cubicBezTo>
                    <a:pt x="1369" y="77"/>
                    <a:pt x="1369" y="69"/>
                    <a:pt x="1365" y="69"/>
                  </a:cubicBezTo>
                  <a:cubicBezTo>
                    <a:pt x="1361" y="69"/>
                    <a:pt x="1353" y="77"/>
                    <a:pt x="1338" y="92"/>
                  </a:cubicBezTo>
                  <a:cubicBezTo>
                    <a:pt x="1338" y="81"/>
                    <a:pt x="1338" y="70"/>
                    <a:pt x="1338" y="61"/>
                  </a:cubicBezTo>
                  <a:cubicBezTo>
                    <a:pt x="1338" y="92"/>
                    <a:pt x="1308" y="92"/>
                    <a:pt x="1308" y="122"/>
                  </a:cubicBezTo>
                  <a:cubicBezTo>
                    <a:pt x="1277" y="122"/>
                    <a:pt x="1277" y="122"/>
                    <a:pt x="1308" y="92"/>
                  </a:cubicBezTo>
                  <a:cubicBezTo>
                    <a:pt x="1308" y="66"/>
                    <a:pt x="1297" y="57"/>
                    <a:pt x="1284" y="57"/>
                  </a:cubicBezTo>
                  <a:cubicBezTo>
                    <a:pt x="1267" y="57"/>
                    <a:pt x="1247" y="74"/>
                    <a:pt x="1247" y="92"/>
                  </a:cubicBezTo>
                  <a:cubicBezTo>
                    <a:pt x="1247" y="61"/>
                    <a:pt x="1247" y="61"/>
                    <a:pt x="1247" y="61"/>
                  </a:cubicBezTo>
                  <a:cubicBezTo>
                    <a:pt x="1238" y="70"/>
                    <a:pt x="1232" y="74"/>
                    <a:pt x="1228" y="74"/>
                  </a:cubicBezTo>
                  <a:cubicBezTo>
                    <a:pt x="1219" y="74"/>
                    <a:pt x="1226" y="53"/>
                    <a:pt x="1247" y="31"/>
                  </a:cubicBezTo>
                  <a:cubicBezTo>
                    <a:pt x="1247" y="1"/>
                    <a:pt x="1247" y="1"/>
                    <a:pt x="1217" y="1"/>
                  </a:cubicBezTo>
                  <a:cubicBezTo>
                    <a:pt x="1217" y="16"/>
                    <a:pt x="1209" y="23"/>
                    <a:pt x="1198" y="23"/>
                  </a:cubicBezTo>
                  <a:cubicBezTo>
                    <a:pt x="1186" y="23"/>
                    <a:pt x="1171" y="16"/>
                    <a:pt x="1156" y="1"/>
                  </a:cubicBezTo>
                  <a:close/>
                  <a:moveTo>
                    <a:pt x="2220" y="2037"/>
                  </a:moveTo>
                  <a:cubicBezTo>
                    <a:pt x="2220" y="2037"/>
                    <a:pt x="2220" y="2068"/>
                    <a:pt x="2250" y="2098"/>
                  </a:cubicBezTo>
                  <a:cubicBezTo>
                    <a:pt x="2259" y="2107"/>
                    <a:pt x="2265" y="2111"/>
                    <a:pt x="2269" y="2111"/>
                  </a:cubicBezTo>
                  <a:cubicBezTo>
                    <a:pt x="2278" y="2111"/>
                    <a:pt x="2272" y="2089"/>
                    <a:pt x="2250" y="2068"/>
                  </a:cubicBezTo>
                  <a:cubicBezTo>
                    <a:pt x="2220" y="2037"/>
                    <a:pt x="2220" y="2037"/>
                    <a:pt x="2220" y="20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8"/>
            <p:cNvSpPr/>
            <p:nvPr/>
          </p:nvSpPr>
          <p:spPr>
            <a:xfrm>
              <a:off x="3175204" y="2546112"/>
              <a:ext cx="357431" cy="530108"/>
            </a:xfrm>
            <a:custGeom>
              <a:avLst/>
              <a:gdLst/>
              <a:ahLst/>
              <a:cxnLst/>
              <a:rect l="l" t="t" r="r" b="b"/>
              <a:pathLst>
                <a:path w="13436" h="19927" extrusionOk="0">
                  <a:moveTo>
                    <a:pt x="7478" y="396"/>
                  </a:moveTo>
                  <a:cubicBezTo>
                    <a:pt x="7508" y="396"/>
                    <a:pt x="7538" y="396"/>
                    <a:pt x="7569" y="426"/>
                  </a:cubicBezTo>
                  <a:cubicBezTo>
                    <a:pt x="7599" y="426"/>
                    <a:pt x="7599" y="426"/>
                    <a:pt x="7599" y="457"/>
                  </a:cubicBezTo>
                  <a:cubicBezTo>
                    <a:pt x="7599" y="457"/>
                    <a:pt x="7572" y="470"/>
                    <a:pt x="7545" y="470"/>
                  </a:cubicBezTo>
                  <a:cubicBezTo>
                    <a:pt x="7532" y="470"/>
                    <a:pt x="7518" y="467"/>
                    <a:pt x="7508" y="457"/>
                  </a:cubicBezTo>
                  <a:lnTo>
                    <a:pt x="7478" y="396"/>
                  </a:lnTo>
                  <a:close/>
                  <a:moveTo>
                    <a:pt x="8116" y="518"/>
                  </a:moveTo>
                  <a:lnTo>
                    <a:pt x="8146" y="578"/>
                  </a:lnTo>
                  <a:lnTo>
                    <a:pt x="8177" y="609"/>
                  </a:lnTo>
                  <a:cubicBezTo>
                    <a:pt x="8177" y="578"/>
                    <a:pt x="8177" y="578"/>
                    <a:pt x="8146" y="548"/>
                  </a:cubicBezTo>
                  <a:lnTo>
                    <a:pt x="8116" y="518"/>
                  </a:lnTo>
                  <a:close/>
                  <a:moveTo>
                    <a:pt x="7915" y="619"/>
                  </a:moveTo>
                  <a:cubicBezTo>
                    <a:pt x="7924" y="619"/>
                    <a:pt x="7939" y="627"/>
                    <a:pt x="7964" y="639"/>
                  </a:cubicBezTo>
                  <a:cubicBezTo>
                    <a:pt x="7994" y="670"/>
                    <a:pt x="8025" y="670"/>
                    <a:pt x="7994" y="700"/>
                  </a:cubicBezTo>
                  <a:lnTo>
                    <a:pt x="7964" y="700"/>
                  </a:lnTo>
                  <a:cubicBezTo>
                    <a:pt x="7976" y="687"/>
                    <a:pt x="7973" y="680"/>
                    <a:pt x="7968" y="680"/>
                  </a:cubicBezTo>
                  <a:cubicBezTo>
                    <a:pt x="7960" y="680"/>
                    <a:pt x="7946" y="695"/>
                    <a:pt x="7964" y="730"/>
                  </a:cubicBezTo>
                  <a:cubicBezTo>
                    <a:pt x="7933" y="761"/>
                    <a:pt x="7903" y="791"/>
                    <a:pt x="7903" y="791"/>
                  </a:cubicBezTo>
                  <a:cubicBezTo>
                    <a:pt x="7873" y="761"/>
                    <a:pt x="7873" y="700"/>
                    <a:pt x="7903" y="670"/>
                  </a:cubicBezTo>
                  <a:cubicBezTo>
                    <a:pt x="7903" y="634"/>
                    <a:pt x="7903" y="619"/>
                    <a:pt x="7915" y="619"/>
                  </a:cubicBezTo>
                  <a:close/>
                  <a:moveTo>
                    <a:pt x="7204" y="852"/>
                  </a:moveTo>
                  <a:cubicBezTo>
                    <a:pt x="7204" y="852"/>
                    <a:pt x="7143" y="852"/>
                    <a:pt x="7143" y="882"/>
                  </a:cubicBezTo>
                  <a:lnTo>
                    <a:pt x="7174" y="913"/>
                  </a:lnTo>
                  <a:cubicBezTo>
                    <a:pt x="7204" y="913"/>
                    <a:pt x="7234" y="882"/>
                    <a:pt x="7234" y="852"/>
                  </a:cubicBezTo>
                  <a:close/>
                  <a:moveTo>
                    <a:pt x="9205" y="1283"/>
                  </a:moveTo>
                  <a:cubicBezTo>
                    <a:pt x="9215" y="1313"/>
                    <a:pt x="9250" y="1348"/>
                    <a:pt x="9271" y="1369"/>
                  </a:cubicBezTo>
                  <a:lnTo>
                    <a:pt x="9362" y="1460"/>
                  </a:lnTo>
                  <a:lnTo>
                    <a:pt x="9241" y="1399"/>
                  </a:lnTo>
                  <a:cubicBezTo>
                    <a:pt x="9225" y="1384"/>
                    <a:pt x="9195" y="1376"/>
                    <a:pt x="9168" y="1376"/>
                  </a:cubicBezTo>
                  <a:cubicBezTo>
                    <a:pt x="9142" y="1376"/>
                    <a:pt x="9119" y="1384"/>
                    <a:pt x="9119" y="1399"/>
                  </a:cubicBezTo>
                  <a:cubicBezTo>
                    <a:pt x="9119" y="1399"/>
                    <a:pt x="9105" y="1413"/>
                    <a:pt x="9087" y="1413"/>
                  </a:cubicBezTo>
                  <a:cubicBezTo>
                    <a:pt x="9078" y="1413"/>
                    <a:pt x="9068" y="1409"/>
                    <a:pt x="9058" y="1399"/>
                  </a:cubicBezTo>
                  <a:cubicBezTo>
                    <a:pt x="9058" y="1399"/>
                    <a:pt x="9089" y="1369"/>
                    <a:pt x="9089" y="1338"/>
                  </a:cubicBezTo>
                  <a:cubicBezTo>
                    <a:pt x="9146" y="1338"/>
                    <a:pt x="9176" y="1311"/>
                    <a:pt x="9205" y="1283"/>
                  </a:cubicBezTo>
                  <a:close/>
                  <a:moveTo>
                    <a:pt x="9716" y="1994"/>
                  </a:moveTo>
                  <a:cubicBezTo>
                    <a:pt x="9745" y="1994"/>
                    <a:pt x="9797" y="2016"/>
                    <a:pt x="9818" y="2037"/>
                  </a:cubicBezTo>
                  <a:cubicBezTo>
                    <a:pt x="9848" y="2037"/>
                    <a:pt x="9848" y="2068"/>
                    <a:pt x="9757" y="2068"/>
                  </a:cubicBezTo>
                  <a:cubicBezTo>
                    <a:pt x="9727" y="2037"/>
                    <a:pt x="9696" y="2007"/>
                    <a:pt x="9696" y="2007"/>
                  </a:cubicBezTo>
                  <a:cubicBezTo>
                    <a:pt x="9696" y="1998"/>
                    <a:pt x="9704" y="1994"/>
                    <a:pt x="9716" y="1994"/>
                  </a:cubicBezTo>
                  <a:close/>
                  <a:moveTo>
                    <a:pt x="9891" y="2171"/>
                  </a:moveTo>
                  <a:cubicBezTo>
                    <a:pt x="9875" y="2171"/>
                    <a:pt x="9860" y="2178"/>
                    <a:pt x="9848" y="2189"/>
                  </a:cubicBezTo>
                  <a:cubicBezTo>
                    <a:pt x="9818" y="2220"/>
                    <a:pt x="9848" y="2250"/>
                    <a:pt x="9909" y="2281"/>
                  </a:cubicBezTo>
                  <a:cubicBezTo>
                    <a:pt x="9940" y="2311"/>
                    <a:pt x="10000" y="2311"/>
                    <a:pt x="10000" y="2311"/>
                  </a:cubicBezTo>
                  <a:cubicBezTo>
                    <a:pt x="10031" y="2281"/>
                    <a:pt x="10000" y="2250"/>
                    <a:pt x="9970" y="2250"/>
                  </a:cubicBezTo>
                  <a:cubicBezTo>
                    <a:pt x="9951" y="2192"/>
                    <a:pt x="9919" y="2171"/>
                    <a:pt x="9891" y="2171"/>
                  </a:cubicBezTo>
                  <a:close/>
                  <a:moveTo>
                    <a:pt x="11304" y="3149"/>
                  </a:moveTo>
                  <a:cubicBezTo>
                    <a:pt x="11325" y="3149"/>
                    <a:pt x="11347" y="3171"/>
                    <a:pt x="11368" y="3192"/>
                  </a:cubicBezTo>
                  <a:lnTo>
                    <a:pt x="11338" y="3223"/>
                  </a:lnTo>
                  <a:lnTo>
                    <a:pt x="11277" y="3223"/>
                  </a:lnTo>
                  <a:lnTo>
                    <a:pt x="11277" y="3162"/>
                  </a:lnTo>
                  <a:cubicBezTo>
                    <a:pt x="11286" y="3153"/>
                    <a:pt x="11295" y="3149"/>
                    <a:pt x="11304" y="3149"/>
                  </a:cubicBezTo>
                  <a:close/>
                  <a:moveTo>
                    <a:pt x="11338" y="3375"/>
                  </a:moveTo>
                  <a:cubicBezTo>
                    <a:pt x="11490" y="3375"/>
                    <a:pt x="11490" y="3375"/>
                    <a:pt x="11429" y="3405"/>
                  </a:cubicBezTo>
                  <a:cubicBezTo>
                    <a:pt x="11407" y="3427"/>
                    <a:pt x="11386" y="3448"/>
                    <a:pt x="11343" y="3448"/>
                  </a:cubicBezTo>
                  <a:cubicBezTo>
                    <a:pt x="11325" y="3448"/>
                    <a:pt x="11304" y="3444"/>
                    <a:pt x="11277" y="3436"/>
                  </a:cubicBezTo>
                  <a:cubicBezTo>
                    <a:pt x="11277" y="3405"/>
                    <a:pt x="11247" y="3375"/>
                    <a:pt x="11247" y="3375"/>
                  </a:cubicBezTo>
                  <a:close/>
                  <a:moveTo>
                    <a:pt x="12067" y="3983"/>
                  </a:moveTo>
                  <a:cubicBezTo>
                    <a:pt x="12158" y="4043"/>
                    <a:pt x="12158" y="4043"/>
                    <a:pt x="12067" y="4043"/>
                  </a:cubicBezTo>
                  <a:lnTo>
                    <a:pt x="11976" y="4013"/>
                  </a:lnTo>
                  <a:cubicBezTo>
                    <a:pt x="11961" y="3998"/>
                    <a:pt x="11969" y="3998"/>
                    <a:pt x="11988" y="3998"/>
                  </a:cubicBezTo>
                  <a:cubicBezTo>
                    <a:pt x="12007" y="3998"/>
                    <a:pt x="12037" y="3998"/>
                    <a:pt x="12067" y="3983"/>
                  </a:cubicBezTo>
                  <a:close/>
                  <a:moveTo>
                    <a:pt x="12104" y="4334"/>
                  </a:moveTo>
                  <a:cubicBezTo>
                    <a:pt x="12131" y="4334"/>
                    <a:pt x="12158" y="4347"/>
                    <a:pt x="12158" y="4347"/>
                  </a:cubicBezTo>
                  <a:lnTo>
                    <a:pt x="12189" y="4378"/>
                  </a:lnTo>
                  <a:cubicBezTo>
                    <a:pt x="12174" y="4393"/>
                    <a:pt x="12158" y="4401"/>
                    <a:pt x="12143" y="4401"/>
                  </a:cubicBezTo>
                  <a:cubicBezTo>
                    <a:pt x="12128" y="4401"/>
                    <a:pt x="12113" y="4393"/>
                    <a:pt x="12098" y="4378"/>
                  </a:cubicBezTo>
                  <a:lnTo>
                    <a:pt x="12067" y="4347"/>
                  </a:lnTo>
                  <a:cubicBezTo>
                    <a:pt x="12077" y="4337"/>
                    <a:pt x="12091" y="4334"/>
                    <a:pt x="12104" y="4334"/>
                  </a:cubicBezTo>
                  <a:close/>
                  <a:moveTo>
                    <a:pt x="12645" y="4651"/>
                  </a:moveTo>
                  <a:cubicBezTo>
                    <a:pt x="12634" y="4663"/>
                    <a:pt x="12623" y="4674"/>
                    <a:pt x="12614" y="4682"/>
                  </a:cubicBezTo>
                  <a:cubicBezTo>
                    <a:pt x="12614" y="4682"/>
                    <a:pt x="12645" y="4651"/>
                    <a:pt x="12706" y="4651"/>
                  </a:cubicBezTo>
                  <a:close/>
                  <a:moveTo>
                    <a:pt x="12425" y="5065"/>
                  </a:moveTo>
                  <a:cubicBezTo>
                    <a:pt x="12432" y="5065"/>
                    <a:pt x="12471" y="5093"/>
                    <a:pt x="12493" y="5138"/>
                  </a:cubicBezTo>
                  <a:lnTo>
                    <a:pt x="12462" y="5138"/>
                  </a:lnTo>
                  <a:cubicBezTo>
                    <a:pt x="12432" y="5107"/>
                    <a:pt x="12402" y="5077"/>
                    <a:pt x="12432" y="5077"/>
                  </a:cubicBezTo>
                  <a:cubicBezTo>
                    <a:pt x="12424" y="5069"/>
                    <a:pt x="12422" y="5065"/>
                    <a:pt x="12425" y="5065"/>
                  </a:cubicBezTo>
                  <a:close/>
                  <a:moveTo>
                    <a:pt x="12788" y="5276"/>
                  </a:moveTo>
                  <a:cubicBezTo>
                    <a:pt x="12793" y="5276"/>
                    <a:pt x="12797" y="5280"/>
                    <a:pt x="12797" y="5290"/>
                  </a:cubicBezTo>
                  <a:cubicBezTo>
                    <a:pt x="12858" y="5320"/>
                    <a:pt x="12827" y="5381"/>
                    <a:pt x="12766" y="5381"/>
                  </a:cubicBezTo>
                  <a:cubicBezTo>
                    <a:pt x="12736" y="5320"/>
                    <a:pt x="12736" y="5320"/>
                    <a:pt x="12736" y="5290"/>
                  </a:cubicBezTo>
                  <a:cubicBezTo>
                    <a:pt x="12756" y="5290"/>
                    <a:pt x="12777" y="5276"/>
                    <a:pt x="12788" y="5276"/>
                  </a:cubicBezTo>
                  <a:close/>
                  <a:moveTo>
                    <a:pt x="12918" y="5624"/>
                  </a:moveTo>
                  <a:lnTo>
                    <a:pt x="12918" y="5654"/>
                  </a:lnTo>
                  <a:cubicBezTo>
                    <a:pt x="12949" y="5715"/>
                    <a:pt x="12949" y="5715"/>
                    <a:pt x="12918" y="5715"/>
                  </a:cubicBezTo>
                  <a:lnTo>
                    <a:pt x="12888" y="5685"/>
                  </a:lnTo>
                  <a:lnTo>
                    <a:pt x="12918" y="5624"/>
                  </a:lnTo>
                  <a:close/>
                  <a:moveTo>
                    <a:pt x="13162" y="6050"/>
                  </a:moveTo>
                  <a:cubicBezTo>
                    <a:pt x="13101" y="6080"/>
                    <a:pt x="13070" y="6110"/>
                    <a:pt x="13070" y="6110"/>
                  </a:cubicBezTo>
                  <a:cubicBezTo>
                    <a:pt x="13086" y="6141"/>
                    <a:pt x="13101" y="6148"/>
                    <a:pt x="13112" y="6148"/>
                  </a:cubicBezTo>
                  <a:cubicBezTo>
                    <a:pt x="13124" y="6148"/>
                    <a:pt x="13131" y="6141"/>
                    <a:pt x="13131" y="6141"/>
                  </a:cubicBezTo>
                  <a:cubicBezTo>
                    <a:pt x="13131" y="6141"/>
                    <a:pt x="13162" y="6141"/>
                    <a:pt x="13162" y="6110"/>
                  </a:cubicBezTo>
                  <a:lnTo>
                    <a:pt x="13162" y="6050"/>
                  </a:lnTo>
                  <a:close/>
                  <a:moveTo>
                    <a:pt x="12918" y="6354"/>
                  </a:moveTo>
                  <a:cubicBezTo>
                    <a:pt x="12979" y="6354"/>
                    <a:pt x="12979" y="6384"/>
                    <a:pt x="12979" y="6384"/>
                  </a:cubicBezTo>
                  <a:cubicBezTo>
                    <a:pt x="12979" y="6445"/>
                    <a:pt x="12979" y="6475"/>
                    <a:pt x="12918" y="6475"/>
                  </a:cubicBezTo>
                  <a:cubicBezTo>
                    <a:pt x="12918" y="6475"/>
                    <a:pt x="12888" y="6475"/>
                    <a:pt x="12888" y="6445"/>
                  </a:cubicBezTo>
                  <a:cubicBezTo>
                    <a:pt x="12888" y="6384"/>
                    <a:pt x="12918" y="6354"/>
                    <a:pt x="12918" y="6354"/>
                  </a:cubicBezTo>
                  <a:close/>
                  <a:moveTo>
                    <a:pt x="12158" y="6809"/>
                  </a:moveTo>
                  <a:cubicBezTo>
                    <a:pt x="12128" y="6809"/>
                    <a:pt x="12128" y="6809"/>
                    <a:pt x="12189" y="6870"/>
                  </a:cubicBezTo>
                  <a:cubicBezTo>
                    <a:pt x="12219" y="6870"/>
                    <a:pt x="12219" y="6870"/>
                    <a:pt x="12219" y="6840"/>
                  </a:cubicBezTo>
                  <a:cubicBezTo>
                    <a:pt x="12219" y="6840"/>
                    <a:pt x="12189" y="6809"/>
                    <a:pt x="12158" y="6809"/>
                  </a:cubicBezTo>
                  <a:close/>
                  <a:moveTo>
                    <a:pt x="13427" y="6883"/>
                  </a:moveTo>
                  <a:cubicBezTo>
                    <a:pt x="13423" y="6883"/>
                    <a:pt x="13416" y="6890"/>
                    <a:pt x="13405" y="6901"/>
                  </a:cubicBezTo>
                  <a:cubicBezTo>
                    <a:pt x="13374" y="6961"/>
                    <a:pt x="13374" y="7022"/>
                    <a:pt x="13374" y="7022"/>
                  </a:cubicBezTo>
                  <a:cubicBezTo>
                    <a:pt x="13405" y="7022"/>
                    <a:pt x="13405" y="7022"/>
                    <a:pt x="13435" y="6961"/>
                  </a:cubicBezTo>
                  <a:cubicBezTo>
                    <a:pt x="13435" y="6904"/>
                    <a:pt x="13435" y="6883"/>
                    <a:pt x="13427" y="6883"/>
                  </a:cubicBezTo>
                  <a:close/>
                  <a:moveTo>
                    <a:pt x="12901" y="7126"/>
                  </a:moveTo>
                  <a:cubicBezTo>
                    <a:pt x="12914" y="7126"/>
                    <a:pt x="12907" y="7147"/>
                    <a:pt x="12888" y="7205"/>
                  </a:cubicBezTo>
                  <a:cubicBezTo>
                    <a:pt x="12888" y="7235"/>
                    <a:pt x="12858" y="7235"/>
                    <a:pt x="12858" y="7235"/>
                  </a:cubicBezTo>
                  <a:cubicBezTo>
                    <a:pt x="12827" y="7205"/>
                    <a:pt x="12858" y="7174"/>
                    <a:pt x="12858" y="7144"/>
                  </a:cubicBezTo>
                  <a:cubicBezTo>
                    <a:pt x="12880" y="7133"/>
                    <a:pt x="12894" y="7126"/>
                    <a:pt x="12901" y="7126"/>
                  </a:cubicBezTo>
                  <a:close/>
                  <a:moveTo>
                    <a:pt x="12670" y="7860"/>
                  </a:moveTo>
                  <a:cubicBezTo>
                    <a:pt x="12682" y="7860"/>
                    <a:pt x="12695" y="7863"/>
                    <a:pt x="12706" y="7873"/>
                  </a:cubicBezTo>
                  <a:cubicBezTo>
                    <a:pt x="12736" y="7873"/>
                    <a:pt x="12706" y="7904"/>
                    <a:pt x="12645" y="7904"/>
                  </a:cubicBezTo>
                  <a:cubicBezTo>
                    <a:pt x="12614" y="7904"/>
                    <a:pt x="12614" y="7904"/>
                    <a:pt x="12645" y="7873"/>
                  </a:cubicBezTo>
                  <a:cubicBezTo>
                    <a:pt x="12625" y="7873"/>
                    <a:pt x="12645" y="7860"/>
                    <a:pt x="12670" y="7860"/>
                  </a:cubicBezTo>
                  <a:close/>
                  <a:moveTo>
                    <a:pt x="12523" y="8086"/>
                  </a:moveTo>
                  <a:lnTo>
                    <a:pt x="12523" y="8147"/>
                  </a:lnTo>
                  <a:lnTo>
                    <a:pt x="12493" y="8177"/>
                  </a:lnTo>
                  <a:cubicBezTo>
                    <a:pt x="12462" y="8147"/>
                    <a:pt x="12462" y="8147"/>
                    <a:pt x="12462" y="8117"/>
                  </a:cubicBezTo>
                  <a:lnTo>
                    <a:pt x="12523" y="8086"/>
                  </a:lnTo>
                  <a:close/>
                  <a:moveTo>
                    <a:pt x="10183" y="9363"/>
                  </a:moveTo>
                  <a:lnTo>
                    <a:pt x="10244" y="9393"/>
                  </a:lnTo>
                  <a:lnTo>
                    <a:pt x="10213" y="9424"/>
                  </a:lnTo>
                  <a:lnTo>
                    <a:pt x="10183" y="9424"/>
                  </a:lnTo>
                  <a:cubicBezTo>
                    <a:pt x="10152" y="9393"/>
                    <a:pt x="10152" y="9363"/>
                    <a:pt x="10183" y="9363"/>
                  </a:cubicBezTo>
                  <a:close/>
                  <a:moveTo>
                    <a:pt x="9316" y="9478"/>
                  </a:moveTo>
                  <a:cubicBezTo>
                    <a:pt x="9348" y="9478"/>
                    <a:pt x="9397" y="9549"/>
                    <a:pt x="9423" y="9575"/>
                  </a:cubicBezTo>
                  <a:cubicBezTo>
                    <a:pt x="9392" y="9575"/>
                    <a:pt x="9392" y="9575"/>
                    <a:pt x="9362" y="9545"/>
                  </a:cubicBezTo>
                  <a:cubicBezTo>
                    <a:pt x="9301" y="9515"/>
                    <a:pt x="9301" y="9484"/>
                    <a:pt x="9301" y="9484"/>
                  </a:cubicBezTo>
                  <a:cubicBezTo>
                    <a:pt x="9306" y="9480"/>
                    <a:pt x="9310" y="9478"/>
                    <a:pt x="9316" y="9478"/>
                  </a:cubicBezTo>
                  <a:close/>
                  <a:moveTo>
                    <a:pt x="9514" y="9940"/>
                  </a:moveTo>
                  <a:cubicBezTo>
                    <a:pt x="9575" y="9971"/>
                    <a:pt x="9636" y="9971"/>
                    <a:pt x="9636" y="9971"/>
                  </a:cubicBezTo>
                  <a:lnTo>
                    <a:pt x="9514" y="9971"/>
                  </a:lnTo>
                  <a:lnTo>
                    <a:pt x="9514" y="9940"/>
                  </a:lnTo>
                  <a:close/>
                  <a:moveTo>
                    <a:pt x="9544" y="10244"/>
                  </a:moveTo>
                  <a:lnTo>
                    <a:pt x="9575" y="10275"/>
                  </a:lnTo>
                  <a:cubicBezTo>
                    <a:pt x="9560" y="10290"/>
                    <a:pt x="9544" y="10297"/>
                    <a:pt x="9529" y="10297"/>
                  </a:cubicBezTo>
                  <a:cubicBezTo>
                    <a:pt x="9514" y="10297"/>
                    <a:pt x="9499" y="10290"/>
                    <a:pt x="9484" y="10275"/>
                  </a:cubicBezTo>
                  <a:lnTo>
                    <a:pt x="9514" y="10244"/>
                  </a:lnTo>
                  <a:close/>
                  <a:moveTo>
                    <a:pt x="9788" y="10709"/>
                  </a:moveTo>
                  <a:lnTo>
                    <a:pt x="9788" y="10709"/>
                  </a:lnTo>
                  <a:cubicBezTo>
                    <a:pt x="9796" y="10724"/>
                    <a:pt x="9796" y="10733"/>
                    <a:pt x="9794" y="10733"/>
                  </a:cubicBezTo>
                  <a:cubicBezTo>
                    <a:pt x="9792" y="10733"/>
                    <a:pt x="9789" y="10726"/>
                    <a:pt x="9788" y="10709"/>
                  </a:cubicBezTo>
                  <a:close/>
                  <a:moveTo>
                    <a:pt x="10651" y="12764"/>
                  </a:moveTo>
                  <a:cubicBezTo>
                    <a:pt x="10676" y="12764"/>
                    <a:pt x="10699" y="12790"/>
                    <a:pt x="10699" y="12828"/>
                  </a:cubicBezTo>
                  <a:cubicBezTo>
                    <a:pt x="10730" y="12889"/>
                    <a:pt x="10730" y="12889"/>
                    <a:pt x="10699" y="12889"/>
                  </a:cubicBezTo>
                  <a:cubicBezTo>
                    <a:pt x="10695" y="12893"/>
                    <a:pt x="10691" y="12895"/>
                    <a:pt x="10687" y="12895"/>
                  </a:cubicBezTo>
                  <a:cubicBezTo>
                    <a:pt x="10661" y="12895"/>
                    <a:pt x="10634" y="12824"/>
                    <a:pt x="10608" y="12797"/>
                  </a:cubicBezTo>
                  <a:cubicBezTo>
                    <a:pt x="10620" y="12774"/>
                    <a:pt x="10636" y="12764"/>
                    <a:pt x="10651" y="12764"/>
                  </a:cubicBezTo>
                  <a:close/>
                  <a:moveTo>
                    <a:pt x="10973" y="14408"/>
                  </a:moveTo>
                  <a:cubicBezTo>
                    <a:pt x="11003" y="14408"/>
                    <a:pt x="11034" y="14439"/>
                    <a:pt x="11034" y="14439"/>
                  </a:cubicBezTo>
                  <a:lnTo>
                    <a:pt x="11034" y="14500"/>
                  </a:lnTo>
                  <a:cubicBezTo>
                    <a:pt x="11003" y="14500"/>
                    <a:pt x="10973" y="14500"/>
                    <a:pt x="10973" y="14439"/>
                  </a:cubicBezTo>
                  <a:lnTo>
                    <a:pt x="10973" y="14408"/>
                  </a:lnTo>
                  <a:close/>
                  <a:moveTo>
                    <a:pt x="9970" y="17691"/>
                  </a:moveTo>
                  <a:cubicBezTo>
                    <a:pt x="9970" y="17722"/>
                    <a:pt x="9970" y="17752"/>
                    <a:pt x="9970" y="17752"/>
                  </a:cubicBezTo>
                  <a:cubicBezTo>
                    <a:pt x="9955" y="17767"/>
                    <a:pt x="9947" y="17775"/>
                    <a:pt x="9940" y="17775"/>
                  </a:cubicBezTo>
                  <a:cubicBezTo>
                    <a:pt x="9932" y="17775"/>
                    <a:pt x="9924" y="17767"/>
                    <a:pt x="9909" y="17752"/>
                  </a:cubicBezTo>
                  <a:cubicBezTo>
                    <a:pt x="9909" y="17752"/>
                    <a:pt x="9879" y="17722"/>
                    <a:pt x="9909" y="17691"/>
                  </a:cubicBezTo>
                  <a:close/>
                  <a:moveTo>
                    <a:pt x="98" y="17749"/>
                  </a:moveTo>
                  <a:cubicBezTo>
                    <a:pt x="117" y="17749"/>
                    <a:pt x="148" y="17759"/>
                    <a:pt x="183" y="17782"/>
                  </a:cubicBezTo>
                  <a:cubicBezTo>
                    <a:pt x="274" y="17782"/>
                    <a:pt x="274" y="17782"/>
                    <a:pt x="213" y="17813"/>
                  </a:cubicBezTo>
                  <a:cubicBezTo>
                    <a:pt x="198" y="17828"/>
                    <a:pt x="183" y="17835"/>
                    <a:pt x="167" y="17835"/>
                  </a:cubicBezTo>
                  <a:cubicBezTo>
                    <a:pt x="152" y="17835"/>
                    <a:pt x="137" y="17828"/>
                    <a:pt x="122" y="17813"/>
                  </a:cubicBezTo>
                  <a:cubicBezTo>
                    <a:pt x="65" y="17775"/>
                    <a:pt x="67" y="17749"/>
                    <a:pt x="98" y="17749"/>
                  </a:cubicBezTo>
                  <a:close/>
                  <a:moveTo>
                    <a:pt x="8967" y="18086"/>
                  </a:moveTo>
                  <a:cubicBezTo>
                    <a:pt x="8906" y="18086"/>
                    <a:pt x="8937" y="18086"/>
                    <a:pt x="8967" y="18117"/>
                  </a:cubicBezTo>
                  <a:cubicBezTo>
                    <a:pt x="8971" y="18119"/>
                    <a:pt x="8974" y="18120"/>
                    <a:pt x="8978" y="18121"/>
                  </a:cubicBezTo>
                  <a:lnTo>
                    <a:pt x="8978" y="18121"/>
                  </a:lnTo>
                  <a:cubicBezTo>
                    <a:pt x="8977" y="18111"/>
                    <a:pt x="8973" y="18099"/>
                    <a:pt x="8967" y="18086"/>
                  </a:cubicBezTo>
                  <a:close/>
                  <a:moveTo>
                    <a:pt x="9636" y="18086"/>
                  </a:moveTo>
                  <a:lnTo>
                    <a:pt x="9605" y="18117"/>
                  </a:lnTo>
                  <a:lnTo>
                    <a:pt x="9575" y="18147"/>
                  </a:lnTo>
                  <a:cubicBezTo>
                    <a:pt x="9544" y="18117"/>
                    <a:pt x="9544" y="18086"/>
                    <a:pt x="9575" y="18086"/>
                  </a:cubicBezTo>
                  <a:close/>
                  <a:moveTo>
                    <a:pt x="9229" y="18094"/>
                  </a:moveTo>
                  <a:cubicBezTo>
                    <a:pt x="9233" y="18094"/>
                    <a:pt x="9225" y="18101"/>
                    <a:pt x="9210" y="18117"/>
                  </a:cubicBezTo>
                  <a:cubicBezTo>
                    <a:pt x="9210" y="18161"/>
                    <a:pt x="9194" y="18189"/>
                    <a:pt x="9173" y="18189"/>
                  </a:cubicBezTo>
                  <a:cubicBezTo>
                    <a:pt x="9166" y="18189"/>
                    <a:pt x="9157" y="18186"/>
                    <a:pt x="9149" y="18177"/>
                  </a:cubicBezTo>
                  <a:cubicBezTo>
                    <a:pt x="9119" y="18147"/>
                    <a:pt x="9119" y="18147"/>
                    <a:pt x="9180" y="18117"/>
                  </a:cubicBezTo>
                  <a:cubicBezTo>
                    <a:pt x="9210" y="18101"/>
                    <a:pt x="9225" y="18094"/>
                    <a:pt x="9229" y="18094"/>
                  </a:cubicBezTo>
                  <a:close/>
                  <a:moveTo>
                    <a:pt x="8997" y="18299"/>
                  </a:moveTo>
                  <a:lnTo>
                    <a:pt x="8967" y="18329"/>
                  </a:lnTo>
                  <a:cubicBezTo>
                    <a:pt x="8937" y="18329"/>
                    <a:pt x="8937" y="18329"/>
                    <a:pt x="8906" y="18299"/>
                  </a:cubicBezTo>
                  <a:close/>
                  <a:moveTo>
                    <a:pt x="8693" y="18421"/>
                  </a:moveTo>
                  <a:cubicBezTo>
                    <a:pt x="8676" y="18438"/>
                    <a:pt x="8668" y="18456"/>
                    <a:pt x="8671" y="18456"/>
                  </a:cubicBezTo>
                  <a:cubicBezTo>
                    <a:pt x="8673" y="18456"/>
                    <a:pt x="8681" y="18446"/>
                    <a:pt x="8693" y="18421"/>
                  </a:cubicBezTo>
                  <a:close/>
                  <a:moveTo>
                    <a:pt x="8663" y="18512"/>
                  </a:moveTo>
                  <a:lnTo>
                    <a:pt x="8633" y="18542"/>
                  </a:lnTo>
                  <a:cubicBezTo>
                    <a:pt x="8602" y="18557"/>
                    <a:pt x="8587" y="18565"/>
                    <a:pt x="8579" y="18565"/>
                  </a:cubicBezTo>
                  <a:cubicBezTo>
                    <a:pt x="8572" y="18565"/>
                    <a:pt x="8572" y="18557"/>
                    <a:pt x="8572" y="18542"/>
                  </a:cubicBezTo>
                  <a:lnTo>
                    <a:pt x="8602" y="18512"/>
                  </a:lnTo>
                  <a:close/>
                  <a:moveTo>
                    <a:pt x="8268" y="18725"/>
                  </a:moveTo>
                  <a:cubicBezTo>
                    <a:pt x="8268" y="18755"/>
                    <a:pt x="8329" y="18755"/>
                    <a:pt x="8329" y="18785"/>
                  </a:cubicBezTo>
                  <a:lnTo>
                    <a:pt x="8298" y="18816"/>
                  </a:lnTo>
                  <a:cubicBezTo>
                    <a:pt x="8268" y="18816"/>
                    <a:pt x="8237" y="18785"/>
                    <a:pt x="8237" y="18785"/>
                  </a:cubicBezTo>
                  <a:cubicBezTo>
                    <a:pt x="8237" y="18785"/>
                    <a:pt x="8237" y="18755"/>
                    <a:pt x="8268" y="18725"/>
                  </a:cubicBezTo>
                  <a:close/>
                  <a:moveTo>
                    <a:pt x="6775" y="19263"/>
                  </a:moveTo>
                  <a:cubicBezTo>
                    <a:pt x="6777" y="19263"/>
                    <a:pt x="6778" y="19266"/>
                    <a:pt x="6778" y="19272"/>
                  </a:cubicBezTo>
                  <a:lnTo>
                    <a:pt x="6778" y="19332"/>
                  </a:lnTo>
                  <a:cubicBezTo>
                    <a:pt x="6757" y="19353"/>
                    <a:pt x="6737" y="19389"/>
                    <a:pt x="6726" y="19389"/>
                  </a:cubicBezTo>
                  <a:cubicBezTo>
                    <a:pt x="6721" y="19389"/>
                    <a:pt x="6718" y="19382"/>
                    <a:pt x="6718" y="19363"/>
                  </a:cubicBezTo>
                  <a:cubicBezTo>
                    <a:pt x="6718" y="19363"/>
                    <a:pt x="6718" y="19332"/>
                    <a:pt x="6748" y="19302"/>
                  </a:cubicBezTo>
                  <a:cubicBezTo>
                    <a:pt x="6748" y="19302"/>
                    <a:pt x="6768" y="19263"/>
                    <a:pt x="6775" y="19263"/>
                  </a:cubicBezTo>
                  <a:close/>
                  <a:moveTo>
                    <a:pt x="5453" y="19630"/>
                  </a:moveTo>
                  <a:cubicBezTo>
                    <a:pt x="5478" y="19630"/>
                    <a:pt x="5489" y="19701"/>
                    <a:pt x="5411" y="19728"/>
                  </a:cubicBezTo>
                  <a:cubicBezTo>
                    <a:pt x="5380" y="19728"/>
                    <a:pt x="5380" y="19728"/>
                    <a:pt x="5380" y="19697"/>
                  </a:cubicBezTo>
                  <a:cubicBezTo>
                    <a:pt x="5350" y="19667"/>
                    <a:pt x="5411" y="19636"/>
                    <a:pt x="5441" y="19636"/>
                  </a:cubicBezTo>
                  <a:cubicBezTo>
                    <a:pt x="5445" y="19632"/>
                    <a:pt x="5450" y="19630"/>
                    <a:pt x="5453" y="19630"/>
                  </a:cubicBezTo>
                  <a:close/>
                  <a:moveTo>
                    <a:pt x="7143" y="1"/>
                  </a:moveTo>
                  <a:cubicBezTo>
                    <a:pt x="7113" y="62"/>
                    <a:pt x="7082" y="92"/>
                    <a:pt x="7143" y="122"/>
                  </a:cubicBezTo>
                  <a:cubicBezTo>
                    <a:pt x="7174" y="122"/>
                    <a:pt x="7174" y="122"/>
                    <a:pt x="7143" y="153"/>
                  </a:cubicBezTo>
                  <a:cubicBezTo>
                    <a:pt x="7143" y="153"/>
                    <a:pt x="7113" y="153"/>
                    <a:pt x="7082" y="122"/>
                  </a:cubicBezTo>
                  <a:cubicBezTo>
                    <a:pt x="7052" y="92"/>
                    <a:pt x="6991" y="92"/>
                    <a:pt x="6930" y="92"/>
                  </a:cubicBezTo>
                  <a:cubicBezTo>
                    <a:pt x="6839" y="92"/>
                    <a:pt x="6809" y="183"/>
                    <a:pt x="6900" y="183"/>
                  </a:cubicBezTo>
                  <a:lnTo>
                    <a:pt x="6900" y="214"/>
                  </a:lnTo>
                  <a:cubicBezTo>
                    <a:pt x="6882" y="287"/>
                    <a:pt x="6897" y="327"/>
                    <a:pt x="6925" y="327"/>
                  </a:cubicBezTo>
                  <a:cubicBezTo>
                    <a:pt x="6943" y="327"/>
                    <a:pt x="6967" y="310"/>
                    <a:pt x="6991" y="274"/>
                  </a:cubicBezTo>
                  <a:cubicBezTo>
                    <a:pt x="7008" y="224"/>
                    <a:pt x="7015" y="202"/>
                    <a:pt x="7019" y="202"/>
                  </a:cubicBezTo>
                  <a:cubicBezTo>
                    <a:pt x="7022" y="202"/>
                    <a:pt x="7022" y="217"/>
                    <a:pt x="7022" y="244"/>
                  </a:cubicBezTo>
                  <a:cubicBezTo>
                    <a:pt x="6991" y="305"/>
                    <a:pt x="7022" y="335"/>
                    <a:pt x="7082" y="366"/>
                  </a:cubicBezTo>
                  <a:cubicBezTo>
                    <a:pt x="7113" y="366"/>
                    <a:pt x="7113" y="366"/>
                    <a:pt x="7082" y="396"/>
                  </a:cubicBezTo>
                  <a:cubicBezTo>
                    <a:pt x="7082" y="426"/>
                    <a:pt x="7082" y="487"/>
                    <a:pt x="7113" y="518"/>
                  </a:cubicBezTo>
                  <a:cubicBezTo>
                    <a:pt x="7143" y="518"/>
                    <a:pt x="7143" y="518"/>
                    <a:pt x="7174" y="487"/>
                  </a:cubicBezTo>
                  <a:cubicBezTo>
                    <a:pt x="7165" y="479"/>
                    <a:pt x="7166" y="475"/>
                    <a:pt x="7171" y="475"/>
                  </a:cubicBezTo>
                  <a:cubicBezTo>
                    <a:pt x="7186" y="475"/>
                    <a:pt x="7234" y="504"/>
                    <a:pt x="7234" y="548"/>
                  </a:cubicBezTo>
                  <a:cubicBezTo>
                    <a:pt x="7234" y="578"/>
                    <a:pt x="7234" y="594"/>
                    <a:pt x="7242" y="594"/>
                  </a:cubicBezTo>
                  <a:cubicBezTo>
                    <a:pt x="7250" y="594"/>
                    <a:pt x="7265" y="578"/>
                    <a:pt x="7295" y="548"/>
                  </a:cubicBezTo>
                  <a:cubicBezTo>
                    <a:pt x="7306" y="526"/>
                    <a:pt x="7321" y="516"/>
                    <a:pt x="7335" y="516"/>
                  </a:cubicBezTo>
                  <a:cubicBezTo>
                    <a:pt x="7361" y="516"/>
                    <a:pt x="7386" y="550"/>
                    <a:pt x="7386" y="609"/>
                  </a:cubicBezTo>
                  <a:lnTo>
                    <a:pt x="7447" y="639"/>
                  </a:lnTo>
                  <a:cubicBezTo>
                    <a:pt x="7456" y="648"/>
                    <a:pt x="7465" y="652"/>
                    <a:pt x="7473" y="652"/>
                  </a:cubicBezTo>
                  <a:cubicBezTo>
                    <a:pt x="7493" y="652"/>
                    <a:pt x="7508" y="630"/>
                    <a:pt x="7508" y="609"/>
                  </a:cubicBezTo>
                  <a:cubicBezTo>
                    <a:pt x="7544" y="573"/>
                    <a:pt x="7558" y="558"/>
                    <a:pt x="7564" y="558"/>
                  </a:cubicBezTo>
                  <a:cubicBezTo>
                    <a:pt x="7569" y="558"/>
                    <a:pt x="7569" y="566"/>
                    <a:pt x="7569" y="578"/>
                  </a:cubicBezTo>
                  <a:cubicBezTo>
                    <a:pt x="7599" y="639"/>
                    <a:pt x="7569" y="670"/>
                    <a:pt x="7569" y="670"/>
                  </a:cubicBezTo>
                  <a:cubicBezTo>
                    <a:pt x="7569" y="700"/>
                    <a:pt x="7599" y="730"/>
                    <a:pt x="7630" y="730"/>
                  </a:cubicBezTo>
                  <a:cubicBezTo>
                    <a:pt x="7651" y="752"/>
                    <a:pt x="7688" y="773"/>
                    <a:pt x="7718" y="773"/>
                  </a:cubicBezTo>
                  <a:cubicBezTo>
                    <a:pt x="7731" y="773"/>
                    <a:pt x="7742" y="770"/>
                    <a:pt x="7751" y="761"/>
                  </a:cubicBezTo>
                  <a:lnTo>
                    <a:pt x="7751" y="761"/>
                  </a:lnTo>
                  <a:lnTo>
                    <a:pt x="7721" y="791"/>
                  </a:lnTo>
                  <a:cubicBezTo>
                    <a:pt x="7742" y="813"/>
                    <a:pt x="7749" y="834"/>
                    <a:pt x="7750" y="834"/>
                  </a:cubicBezTo>
                  <a:cubicBezTo>
                    <a:pt x="7751" y="834"/>
                    <a:pt x="7751" y="830"/>
                    <a:pt x="7751" y="822"/>
                  </a:cubicBezTo>
                  <a:cubicBezTo>
                    <a:pt x="7751" y="822"/>
                    <a:pt x="7782" y="852"/>
                    <a:pt x="7842" y="913"/>
                  </a:cubicBezTo>
                  <a:cubicBezTo>
                    <a:pt x="7867" y="938"/>
                    <a:pt x="7903" y="953"/>
                    <a:pt x="7932" y="953"/>
                  </a:cubicBezTo>
                  <a:cubicBezTo>
                    <a:pt x="7973" y="953"/>
                    <a:pt x="7999" y="923"/>
                    <a:pt x="7964" y="852"/>
                  </a:cubicBezTo>
                  <a:lnTo>
                    <a:pt x="7964" y="852"/>
                  </a:lnTo>
                  <a:lnTo>
                    <a:pt x="7994" y="882"/>
                  </a:lnTo>
                  <a:cubicBezTo>
                    <a:pt x="8025" y="882"/>
                    <a:pt x="8055" y="852"/>
                    <a:pt x="8055" y="852"/>
                  </a:cubicBezTo>
                  <a:cubicBezTo>
                    <a:pt x="8064" y="843"/>
                    <a:pt x="8073" y="839"/>
                    <a:pt x="8082" y="839"/>
                  </a:cubicBezTo>
                  <a:cubicBezTo>
                    <a:pt x="8103" y="839"/>
                    <a:pt x="8125" y="861"/>
                    <a:pt x="8146" y="882"/>
                  </a:cubicBezTo>
                  <a:lnTo>
                    <a:pt x="8116" y="943"/>
                  </a:lnTo>
                  <a:cubicBezTo>
                    <a:pt x="8051" y="986"/>
                    <a:pt x="8048" y="1029"/>
                    <a:pt x="8083" y="1029"/>
                  </a:cubicBezTo>
                  <a:cubicBezTo>
                    <a:pt x="8098" y="1029"/>
                    <a:pt x="8120" y="1022"/>
                    <a:pt x="8146" y="1004"/>
                  </a:cubicBezTo>
                  <a:lnTo>
                    <a:pt x="8146" y="1034"/>
                  </a:lnTo>
                  <a:cubicBezTo>
                    <a:pt x="8116" y="1065"/>
                    <a:pt x="8146" y="1095"/>
                    <a:pt x="8237" y="1095"/>
                  </a:cubicBezTo>
                  <a:cubicBezTo>
                    <a:pt x="8243" y="1101"/>
                    <a:pt x="8251" y="1103"/>
                    <a:pt x="8260" y="1103"/>
                  </a:cubicBezTo>
                  <a:cubicBezTo>
                    <a:pt x="8299" y="1103"/>
                    <a:pt x="8359" y="1059"/>
                    <a:pt x="8359" y="1034"/>
                  </a:cubicBezTo>
                  <a:cubicBezTo>
                    <a:pt x="8369" y="1024"/>
                    <a:pt x="8379" y="1021"/>
                    <a:pt x="8388" y="1021"/>
                  </a:cubicBezTo>
                  <a:cubicBezTo>
                    <a:pt x="8406" y="1021"/>
                    <a:pt x="8420" y="1034"/>
                    <a:pt x="8420" y="1034"/>
                  </a:cubicBezTo>
                  <a:cubicBezTo>
                    <a:pt x="8450" y="1065"/>
                    <a:pt x="8450" y="1065"/>
                    <a:pt x="8420" y="1095"/>
                  </a:cubicBezTo>
                  <a:cubicBezTo>
                    <a:pt x="8398" y="1140"/>
                    <a:pt x="8424" y="1168"/>
                    <a:pt x="8476" y="1168"/>
                  </a:cubicBezTo>
                  <a:cubicBezTo>
                    <a:pt x="8495" y="1168"/>
                    <a:pt x="8517" y="1164"/>
                    <a:pt x="8541" y="1156"/>
                  </a:cubicBezTo>
                  <a:lnTo>
                    <a:pt x="8541" y="1156"/>
                  </a:lnTo>
                  <a:lnTo>
                    <a:pt x="8511" y="1186"/>
                  </a:lnTo>
                  <a:cubicBezTo>
                    <a:pt x="8511" y="1217"/>
                    <a:pt x="8511" y="1278"/>
                    <a:pt x="8693" y="1338"/>
                  </a:cubicBezTo>
                  <a:cubicBezTo>
                    <a:pt x="8815" y="1429"/>
                    <a:pt x="8937" y="1490"/>
                    <a:pt x="8906" y="1521"/>
                  </a:cubicBezTo>
                  <a:cubicBezTo>
                    <a:pt x="8876" y="1551"/>
                    <a:pt x="9058" y="1581"/>
                    <a:pt x="9149" y="1581"/>
                  </a:cubicBezTo>
                  <a:cubicBezTo>
                    <a:pt x="9149" y="1612"/>
                    <a:pt x="9180" y="1642"/>
                    <a:pt x="9241" y="1673"/>
                  </a:cubicBezTo>
                  <a:cubicBezTo>
                    <a:pt x="9332" y="1733"/>
                    <a:pt x="9332" y="1733"/>
                    <a:pt x="9301" y="1764"/>
                  </a:cubicBezTo>
                  <a:cubicBezTo>
                    <a:pt x="9241" y="1794"/>
                    <a:pt x="9241" y="1794"/>
                    <a:pt x="9332" y="1794"/>
                  </a:cubicBezTo>
                  <a:cubicBezTo>
                    <a:pt x="9344" y="1790"/>
                    <a:pt x="9356" y="1788"/>
                    <a:pt x="9367" y="1788"/>
                  </a:cubicBezTo>
                  <a:cubicBezTo>
                    <a:pt x="9438" y="1788"/>
                    <a:pt x="9480" y="1863"/>
                    <a:pt x="9453" y="1916"/>
                  </a:cubicBezTo>
                  <a:cubicBezTo>
                    <a:pt x="9423" y="1946"/>
                    <a:pt x="9453" y="1977"/>
                    <a:pt x="9514" y="2007"/>
                  </a:cubicBezTo>
                  <a:cubicBezTo>
                    <a:pt x="9575" y="2007"/>
                    <a:pt x="9636" y="2068"/>
                    <a:pt x="9696" y="2098"/>
                  </a:cubicBezTo>
                  <a:cubicBezTo>
                    <a:pt x="9747" y="2148"/>
                    <a:pt x="9769" y="2171"/>
                    <a:pt x="9789" y="2171"/>
                  </a:cubicBezTo>
                  <a:cubicBezTo>
                    <a:pt x="9806" y="2171"/>
                    <a:pt x="9821" y="2156"/>
                    <a:pt x="9848" y="2129"/>
                  </a:cubicBezTo>
                  <a:cubicBezTo>
                    <a:pt x="9860" y="2105"/>
                    <a:pt x="9872" y="2095"/>
                    <a:pt x="9885" y="2095"/>
                  </a:cubicBezTo>
                  <a:cubicBezTo>
                    <a:pt x="9906" y="2095"/>
                    <a:pt x="9932" y="2121"/>
                    <a:pt x="9970" y="2159"/>
                  </a:cubicBezTo>
                  <a:cubicBezTo>
                    <a:pt x="10000" y="2159"/>
                    <a:pt x="10031" y="2189"/>
                    <a:pt x="10031" y="2220"/>
                  </a:cubicBezTo>
                  <a:cubicBezTo>
                    <a:pt x="10031" y="2220"/>
                    <a:pt x="10031" y="2281"/>
                    <a:pt x="10061" y="2311"/>
                  </a:cubicBezTo>
                  <a:cubicBezTo>
                    <a:pt x="10092" y="2341"/>
                    <a:pt x="10122" y="2372"/>
                    <a:pt x="10092" y="2372"/>
                  </a:cubicBezTo>
                  <a:cubicBezTo>
                    <a:pt x="10092" y="2372"/>
                    <a:pt x="10092" y="2433"/>
                    <a:pt x="10152" y="2493"/>
                  </a:cubicBezTo>
                  <a:cubicBezTo>
                    <a:pt x="10213" y="2554"/>
                    <a:pt x="10274" y="2585"/>
                    <a:pt x="10244" y="2615"/>
                  </a:cubicBezTo>
                  <a:cubicBezTo>
                    <a:pt x="10259" y="2630"/>
                    <a:pt x="10266" y="2638"/>
                    <a:pt x="10274" y="2638"/>
                  </a:cubicBezTo>
                  <a:cubicBezTo>
                    <a:pt x="10282" y="2638"/>
                    <a:pt x="10289" y="2630"/>
                    <a:pt x="10304" y="2615"/>
                  </a:cubicBezTo>
                  <a:cubicBezTo>
                    <a:pt x="10314" y="2606"/>
                    <a:pt x="10326" y="2599"/>
                    <a:pt x="10341" y="2599"/>
                  </a:cubicBezTo>
                  <a:cubicBezTo>
                    <a:pt x="10375" y="2599"/>
                    <a:pt x="10424" y="2631"/>
                    <a:pt x="10487" y="2736"/>
                  </a:cubicBezTo>
                  <a:cubicBezTo>
                    <a:pt x="10539" y="2763"/>
                    <a:pt x="10614" y="2834"/>
                    <a:pt x="10634" y="2834"/>
                  </a:cubicBezTo>
                  <a:cubicBezTo>
                    <a:pt x="10637" y="2834"/>
                    <a:pt x="10639" y="2832"/>
                    <a:pt x="10639" y="2828"/>
                  </a:cubicBezTo>
                  <a:cubicBezTo>
                    <a:pt x="10669" y="2858"/>
                    <a:pt x="10669" y="2858"/>
                    <a:pt x="10669" y="2888"/>
                  </a:cubicBezTo>
                  <a:cubicBezTo>
                    <a:pt x="10608" y="2949"/>
                    <a:pt x="10669" y="2980"/>
                    <a:pt x="10760" y="3010"/>
                  </a:cubicBezTo>
                  <a:cubicBezTo>
                    <a:pt x="10769" y="3001"/>
                    <a:pt x="10778" y="2997"/>
                    <a:pt x="10786" y="2997"/>
                  </a:cubicBezTo>
                  <a:cubicBezTo>
                    <a:pt x="10806" y="2997"/>
                    <a:pt x="10821" y="3019"/>
                    <a:pt x="10821" y="3040"/>
                  </a:cubicBezTo>
                  <a:cubicBezTo>
                    <a:pt x="10821" y="3040"/>
                    <a:pt x="10851" y="3071"/>
                    <a:pt x="10912" y="3071"/>
                  </a:cubicBezTo>
                  <a:cubicBezTo>
                    <a:pt x="10973" y="3071"/>
                    <a:pt x="10973" y="3071"/>
                    <a:pt x="11003" y="3162"/>
                  </a:cubicBezTo>
                  <a:cubicBezTo>
                    <a:pt x="10973" y="3192"/>
                    <a:pt x="11003" y="3223"/>
                    <a:pt x="11034" y="3253"/>
                  </a:cubicBezTo>
                  <a:cubicBezTo>
                    <a:pt x="11095" y="3284"/>
                    <a:pt x="11399" y="3618"/>
                    <a:pt x="11399" y="3648"/>
                  </a:cubicBezTo>
                  <a:cubicBezTo>
                    <a:pt x="11459" y="3679"/>
                    <a:pt x="11459" y="3679"/>
                    <a:pt x="11490" y="3709"/>
                  </a:cubicBezTo>
                  <a:cubicBezTo>
                    <a:pt x="11472" y="3745"/>
                    <a:pt x="11475" y="3760"/>
                    <a:pt x="11493" y="3760"/>
                  </a:cubicBezTo>
                  <a:cubicBezTo>
                    <a:pt x="11505" y="3760"/>
                    <a:pt x="11525" y="3752"/>
                    <a:pt x="11551" y="3740"/>
                  </a:cubicBezTo>
                  <a:lnTo>
                    <a:pt x="11520" y="3709"/>
                  </a:lnTo>
                  <a:lnTo>
                    <a:pt x="11490" y="3679"/>
                  </a:lnTo>
                  <a:cubicBezTo>
                    <a:pt x="11503" y="3665"/>
                    <a:pt x="11519" y="3659"/>
                    <a:pt x="11533" y="3659"/>
                  </a:cubicBezTo>
                  <a:cubicBezTo>
                    <a:pt x="11582" y="3659"/>
                    <a:pt x="11621" y="3730"/>
                    <a:pt x="11551" y="3800"/>
                  </a:cubicBezTo>
                  <a:cubicBezTo>
                    <a:pt x="11520" y="3861"/>
                    <a:pt x="11520" y="3861"/>
                    <a:pt x="11611" y="3861"/>
                  </a:cubicBezTo>
                  <a:cubicBezTo>
                    <a:pt x="11627" y="3854"/>
                    <a:pt x="11640" y="3850"/>
                    <a:pt x="11651" y="3850"/>
                  </a:cubicBezTo>
                  <a:cubicBezTo>
                    <a:pt x="11684" y="3850"/>
                    <a:pt x="11695" y="3884"/>
                    <a:pt x="11672" y="3952"/>
                  </a:cubicBezTo>
                  <a:cubicBezTo>
                    <a:pt x="11611" y="3983"/>
                    <a:pt x="11611" y="3983"/>
                    <a:pt x="11703" y="3983"/>
                  </a:cubicBezTo>
                  <a:cubicBezTo>
                    <a:pt x="11729" y="3977"/>
                    <a:pt x="11755" y="3975"/>
                    <a:pt x="11779" y="3975"/>
                  </a:cubicBezTo>
                  <a:cubicBezTo>
                    <a:pt x="11890" y="3975"/>
                    <a:pt x="11955" y="4029"/>
                    <a:pt x="11855" y="4104"/>
                  </a:cubicBezTo>
                  <a:cubicBezTo>
                    <a:pt x="11794" y="4165"/>
                    <a:pt x="11794" y="4195"/>
                    <a:pt x="11824" y="4226"/>
                  </a:cubicBezTo>
                  <a:cubicBezTo>
                    <a:pt x="11824" y="4241"/>
                    <a:pt x="11832" y="4249"/>
                    <a:pt x="11843" y="4249"/>
                  </a:cubicBezTo>
                  <a:cubicBezTo>
                    <a:pt x="11855" y="4249"/>
                    <a:pt x="11870" y="4241"/>
                    <a:pt x="11885" y="4226"/>
                  </a:cubicBezTo>
                  <a:cubicBezTo>
                    <a:pt x="11896" y="4204"/>
                    <a:pt x="11906" y="4194"/>
                    <a:pt x="11916" y="4194"/>
                  </a:cubicBezTo>
                  <a:cubicBezTo>
                    <a:pt x="11933" y="4194"/>
                    <a:pt x="11946" y="4228"/>
                    <a:pt x="11946" y="4287"/>
                  </a:cubicBezTo>
                  <a:cubicBezTo>
                    <a:pt x="11915" y="4439"/>
                    <a:pt x="11946" y="4530"/>
                    <a:pt x="12098" y="4560"/>
                  </a:cubicBezTo>
                  <a:cubicBezTo>
                    <a:pt x="12216" y="4655"/>
                    <a:pt x="12279" y="4732"/>
                    <a:pt x="12229" y="4732"/>
                  </a:cubicBezTo>
                  <a:cubicBezTo>
                    <a:pt x="12215" y="4732"/>
                    <a:pt x="12192" y="4726"/>
                    <a:pt x="12158" y="4712"/>
                  </a:cubicBezTo>
                  <a:cubicBezTo>
                    <a:pt x="12113" y="4697"/>
                    <a:pt x="12090" y="4689"/>
                    <a:pt x="12086" y="4689"/>
                  </a:cubicBezTo>
                  <a:cubicBezTo>
                    <a:pt x="12083" y="4689"/>
                    <a:pt x="12098" y="4697"/>
                    <a:pt x="12128" y="4712"/>
                  </a:cubicBezTo>
                  <a:cubicBezTo>
                    <a:pt x="12189" y="4803"/>
                    <a:pt x="12219" y="4864"/>
                    <a:pt x="12250" y="4895"/>
                  </a:cubicBezTo>
                  <a:cubicBezTo>
                    <a:pt x="12250" y="4916"/>
                    <a:pt x="12280" y="4938"/>
                    <a:pt x="12309" y="4938"/>
                  </a:cubicBezTo>
                  <a:cubicBezTo>
                    <a:pt x="12320" y="4938"/>
                    <a:pt x="12332" y="4934"/>
                    <a:pt x="12341" y="4925"/>
                  </a:cubicBezTo>
                  <a:lnTo>
                    <a:pt x="12341" y="4925"/>
                  </a:lnTo>
                  <a:cubicBezTo>
                    <a:pt x="12310" y="4986"/>
                    <a:pt x="12310" y="5077"/>
                    <a:pt x="12402" y="5107"/>
                  </a:cubicBezTo>
                  <a:cubicBezTo>
                    <a:pt x="12432" y="5168"/>
                    <a:pt x="12432" y="5199"/>
                    <a:pt x="12432" y="5199"/>
                  </a:cubicBezTo>
                  <a:cubicBezTo>
                    <a:pt x="12462" y="5229"/>
                    <a:pt x="12462" y="5229"/>
                    <a:pt x="12523" y="5259"/>
                  </a:cubicBezTo>
                  <a:cubicBezTo>
                    <a:pt x="12554" y="5259"/>
                    <a:pt x="12554" y="5320"/>
                    <a:pt x="12523" y="5381"/>
                  </a:cubicBezTo>
                  <a:cubicBezTo>
                    <a:pt x="12493" y="5411"/>
                    <a:pt x="12493" y="5472"/>
                    <a:pt x="12523" y="5472"/>
                  </a:cubicBezTo>
                  <a:cubicBezTo>
                    <a:pt x="12529" y="5466"/>
                    <a:pt x="12536" y="5464"/>
                    <a:pt x="12544" y="5464"/>
                  </a:cubicBezTo>
                  <a:cubicBezTo>
                    <a:pt x="12577" y="5464"/>
                    <a:pt x="12626" y="5508"/>
                    <a:pt x="12675" y="5533"/>
                  </a:cubicBezTo>
                  <a:cubicBezTo>
                    <a:pt x="12706" y="5563"/>
                    <a:pt x="12706" y="5594"/>
                    <a:pt x="12645" y="5594"/>
                  </a:cubicBezTo>
                  <a:cubicBezTo>
                    <a:pt x="12614" y="5594"/>
                    <a:pt x="12614" y="5594"/>
                    <a:pt x="12614" y="5685"/>
                  </a:cubicBezTo>
                  <a:cubicBezTo>
                    <a:pt x="12614" y="5715"/>
                    <a:pt x="12645" y="5776"/>
                    <a:pt x="12675" y="5776"/>
                  </a:cubicBezTo>
                  <a:cubicBezTo>
                    <a:pt x="12706" y="5776"/>
                    <a:pt x="12766" y="6019"/>
                    <a:pt x="12736" y="6050"/>
                  </a:cubicBezTo>
                  <a:lnTo>
                    <a:pt x="12736" y="6141"/>
                  </a:lnTo>
                  <a:cubicBezTo>
                    <a:pt x="12766" y="6171"/>
                    <a:pt x="12797" y="6202"/>
                    <a:pt x="12797" y="6232"/>
                  </a:cubicBezTo>
                  <a:cubicBezTo>
                    <a:pt x="12797" y="6232"/>
                    <a:pt x="12797" y="6293"/>
                    <a:pt x="12858" y="6323"/>
                  </a:cubicBezTo>
                  <a:cubicBezTo>
                    <a:pt x="12858" y="6354"/>
                    <a:pt x="12858" y="6384"/>
                    <a:pt x="12827" y="6414"/>
                  </a:cubicBezTo>
                  <a:cubicBezTo>
                    <a:pt x="12888" y="6445"/>
                    <a:pt x="12888" y="6445"/>
                    <a:pt x="12827" y="6475"/>
                  </a:cubicBezTo>
                  <a:cubicBezTo>
                    <a:pt x="12736" y="6475"/>
                    <a:pt x="12736" y="6475"/>
                    <a:pt x="12827" y="6536"/>
                  </a:cubicBezTo>
                  <a:cubicBezTo>
                    <a:pt x="12858" y="6566"/>
                    <a:pt x="12858" y="6566"/>
                    <a:pt x="12827" y="6597"/>
                  </a:cubicBezTo>
                  <a:cubicBezTo>
                    <a:pt x="12766" y="6597"/>
                    <a:pt x="12797" y="6627"/>
                    <a:pt x="12827" y="6658"/>
                  </a:cubicBezTo>
                  <a:cubicBezTo>
                    <a:pt x="12888" y="6688"/>
                    <a:pt x="12918" y="6809"/>
                    <a:pt x="12827" y="6809"/>
                  </a:cubicBezTo>
                  <a:cubicBezTo>
                    <a:pt x="12827" y="6809"/>
                    <a:pt x="12827" y="6840"/>
                    <a:pt x="12858" y="6901"/>
                  </a:cubicBezTo>
                  <a:cubicBezTo>
                    <a:pt x="12922" y="6922"/>
                    <a:pt x="12941" y="6944"/>
                    <a:pt x="12914" y="6944"/>
                  </a:cubicBezTo>
                  <a:cubicBezTo>
                    <a:pt x="12903" y="6944"/>
                    <a:pt x="12884" y="6940"/>
                    <a:pt x="12858" y="6931"/>
                  </a:cubicBezTo>
                  <a:cubicBezTo>
                    <a:pt x="12797" y="6961"/>
                    <a:pt x="12766" y="6992"/>
                    <a:pt x="12858" y="7053"/>
                  </a:cubicBezTo>
                  <a:cubicBezTo>
                    <a:pt x="12858" y="7053"/>
                    <a:pt x="12858" y="7113"/>
                    <a:pt x="12827" y="7144"/>
                  </a:cubicBezTo>
                  <a:cubicBezTo>
                    <a:pt x="12797" y="7205"/>
                    <a:pt x="12675" y="7417"/>
                    <a:pt x="12736" y="7417"/>
                  </a:cubicBezTo>
                  <a:lnTo>
                    <a:pt x="12706" y="7509"/>
                  </a:lnTo>
                  <a:cubicBezTo>
                    <a:pt x="12645" y="7569"/>
                    <a:pt x="12645" y="7600"/>
                    <a:pt x="12645" y="7630"/>
                  </a:cubicBezTo>
                  <a:lnTo>
                    <a:pt x="12675" y="7691"/>
                  </a:lnTo>
                  <a:cubicBezTo>
                    <a:pt x="12645" y="7691"/>
                    <a:pt x="12584" y="7691"/>
                    <a:pt x="12554" y="7752"/>
                  </a:cubicBezTo>
                  <a:cubicBezTo>
                    <a:pt x="12554" y="7782"/>
                    <a:pt x="12554" y="7782"/>
                    <a:pt x="12584" y="7782"/>
                  </a:cubicBezTo>
                  <a:cubicBezTo>
                    <a:pt x="12645" y="7782"/>
                    <a:pt x="12614" y="7813"/>
                    <a:pt x="12584" y="7843"/>
                  </a:cubicBezTo>
                  <a:cubicBezTo>
                    <a:pt x="12584" y="7864"/>
                    <a:pt x="12554" y="7886"/>
                    <a:pt x="12525" y="7886"/>
                  </a:cubicBezTo>
                  <a:cubicBezTo>
                    <a:pt x="12513" y="7886"/>
                    <a:pt x="12502" y="7882"/>
                    <a:pt x="12493" y="7873"/>
                  </a:cubicBezTo>
                  <a:lnTo>
                    <a:pt x="12462" y="7904"/>
                  </a:lnTo>
                  <a:cubicBezTo>
                    <a:pt x="12512" y="7928"/>
                    <a:pt x="12501" y="7973"/>
                    <a:pt x="12479" y="7973"/>
                  </a:cubicBezTo>
                  <a:cubicBezTo>
                    <a:pt x="12474" y="7973"/>
                    <a:pt x="12468" y="7970"/>
                    <a:pt x="12462" y="7965"/>
                  </a:cubicBezTo>
                  <a:cubicBezTo>
                    <a:pt x="12432" y="7965"/>
                    <a:pt x="12402" y="8025"/>
                    <a:pt x="12371" y="8056"/>
                  </a:cubicBezTo>
                  <a:cubicBezTo>
                    <a:pt x="12392" y="8056"/>
                    <a:pt x="12371" y="8069"/>
                    <a:pt x="12365" y="8069"/>
                  </a:cubicBezTo>
                  <a:cubicBezTo>
                    <a:pt x="12361" y="8069"/>
                    <a:pt x="12361" y="8066"/>
                    <a:pt x="12371" y="8056"/>
                  </a:cubicBezTo>
                  <a:lnTo>
                    <a:pt x="12341" y="8025"/>
                  </a:lnTo>
                  <a:cubicBezTo>
                    <a:pt x="12280" y="8025"/>
                    <a:pt x="12310" y="8056"/>
                    <a:pt x="12341" y="8086"/>
                  </a:cubicBezTo>
                  <a:cubicBezTo>
                    <a:pt x="12341" y="8086"/>
                    <a:pt x="12341" y="8117"/>
                    <a:pt x="12310" y="8147"/>
                  </a:cubicBezTo>
                  <a:cubicBezTo>
                    <a:pt x="12280" y="8177"/>
                    <a:pt x="12250" y="8208"/>
                    <a:pt x="12310" y="8208"/>
                  </a:cubicBezTo>
                  <a:cubicBezTo>
                    <a:pt x="12341" y="8208"/>
                    <a:pt x="12371" y="8238"/>
                    <a:pt x="12341" y="8268"/>
                  </a:cubicBezTo>
                  <a:cubicBezTo>
                    <a:pt x="12356" y="8284"/>
                    <a:pt x="12348" y="8291"/>
                    <a:pt x="12341" y="8291"/>
                  </a:cubicBezTo>
                  <a:cubicBezTo>
                    <a:pt x="12333" y="8291"/>
                    <a:pt x="12326" y="8284"/>
                    <a:pt x="12341" y="8268"/>
                  </a:cubicBezTo>
                  <a:cubicBezTo>
                    <a:pt x="12326" y="8253"/>
                    <a:pt x="12310" y="8246"/>
                    <a:pt x="12295" y="8246"/>
                  </a:cubicBezTo>
                  <a:cubicBezTo>
                    <a:pt x="12280" y="8246"/>
                    <a:pt x="12265" y="8253"/>
                    <a:pt x="12250" y="8268"/>
                  </a:cubicBezTo>
                  <a:cubicBezTo>
                    <a:pt x="12240" y="8279"/>
                    <a:pt x="12229" y="8282"/>
                    <a:pt x="12220" y="8282"/>
                  </a:cubicBezTo>
                  <a:cubicBezTo>
                    <a:pt x="12202" y="8282"/>
                    <a:pt x="12189" y="8268"/>
                    <a:pt x="12189" y="8268"/>
                  </a:cubicBezTo>
                  <a:cubicBezTo>
                    <a:pt x="12182" y="8248"/>
                    <a:pt x="12174" y="8240"/>
                    <a:pt x="12165" y="8240"/>
                  </a:cubicBezTo>
                  <a:cubicBezTo>
                    <a:pt x="12135" y="8240"/>
                    <a:pt x="12098" y="8343"/>
                    <a:pt x="12098" y="8390"/>
                  </a:cubicBezTo>
                  <a:cubicBezTo>
                    <a:pt x="12098" y="8458"/>
                    <a:pt x="12064" y="8493"/>
                    <a:pt x="12034" y="8493"/>
                  </a:cubicBezTo>
                  <a:cubicBezTo>
                    <a:pt x="12024" y="8493"/>
                    <a:pt x="12014" y="8489"/>
                    <a:pt x="12007" y="8481"/>
                  </a:cubicBezTo>
                  <a:cubicBezTo>
                    <a:pt x="11993" y="8468"/>
                    <a:pt x="11983" y="8462"/>
                    <a:pt x="11975" y="8462"/>
                  </a:cubicBezTo>
                  <a:cubicBezTo>
                    <a:pt x="11947" y="8462"/>
                    <a:pt x="11952" y="8538"/>
                    <a:pt x="11976" y="8633"/>
                  </a:cubicBezTo>
                  <a:lnTo>
                    <a:pt x="12007" y="8755"/>
                  </a:lnTo>
                  <a:lnTo>
                    <a:pt x="11946" y="8664"/>
                  </a:lnTo>
                  <a:cubicBezTo>
                    <a:pt x="11889" y="8621"/>
                    <a:pt x="11859" y="8599"/>
                    <a:pt x="11837" y="8599"/>
                  </a:cubicBezTo>
                  <a:cubicBezTo>
                    <a:pt x="11811" y="8599"/>
                    <a:pt x="11796" y="8629"/>
                    <a:pt x="11763" y="8694"/>
                  </a:cubicBezTo>
                  <a:cubicBezTo>
                    <a:pt x="11744" y="8752"/>
                    <a:pt x="11737" y="8773"/>
                    <a:pt x="11727" y="8773"/>
                  </a:cubicBezTo>
                  <a:cubicBezTo>
                    <a:pt x="11721" y="8773"/>
                    <a:pt x="11714" y="8766"/>
                    <a:pt x="11703" y="8755"/>
                  </a:cubicBezTo>
                  <a:cubicBezTo>
                    <a:pt x="11703" y="8747"/>
                    <a:pt x="11700" y="8743"/>
                    <a:pt x="11695" y="8743"/>
                  </a:cubicBezTo>
                  <a:cubicBezTo>
                    <a:pt x="11680" y="8743"/>
                    <a:pt x="11640" y="8771"/>
                    <a:pt x="11551" y="8816"/>
                  </a:cubicBezTo>
                  <a:cubicBezTo>
                    <a:pt x="11459" y="8876"/>
                    <a:pt x="11429" y="8876"/>
                    <a:pt x="11429" y="8937"/>
                  </a:cubicBezTo>
                  <a:cubicBezTo>
                    <a:pt x="11429" y="8937"/>
                    <a:pt x="11399" y="8937"/>
                    <a:pt x="11368" y="8968"/>
                  </a:cubicBezTo>
                  <a:cubicBezTo>
                    <a:pt x="11354" y="8953"/>
                    <a:pt x="11339" y="8947"/>
                    <a:pt x="11326" y="8947"/>
                  </a:cubicBezTo>
                  <a:cubicBezTo>
                    <a:pt x="11285" y="8947"/>
                    <a:pt x="11261" y="9005"/>
                    <a:pt x="11307" y="9028"/>
                  </a:cubicBezTo>
                  <a:cubicBezTo>
                    <a:pt x="11307" y="9028"/>
                    <a:pt x="11277" y="9059"/>
                    <a:pt x="11247" y="9059"/>
                  </a:cubicBezTo>
                  <a:lnTo>
                    <a:pt x="11216" y="9028"/>
                  </a:lnTo>
                  <a:cubicBezTo>
                    <a:pt x="11216" y="9021"/>
                    <a:pt x="11211" y="9017"/>
                    <a:pt x="11199" y="9017"/>
                  </a:cubicBezTo>
                  <a:cubicBezTo>
                    <a:pt x="11161" y="9017"/>
                    <a:pt x="11053" y="9057"/>
                    <a:pt x="10821" y="9150"/>
                  </a:cubicBezTo>
                  <a:cubicBezTo>
                    <a:pt x="10487" y="9272"/>
                    <a:pt x="10456" y="9241"/>
                    <a:pt x="10456" y="9332"/>
                  </a:cubicBezTo>
                  <a:cubicBezTo>
                    <a:pt x="10456" y="9383"/>
                    <a:pt x="10438" y="9405"/>
                    <a:pt x="10421" y="9405"/>
                  </a:cubicBezTo>
                  <a:cubicBezTo>
                    <a:pt x="10408" y="9405"/>
                    <a:pt x="10396" y="9390"/>
                    <a:pt x="10396" y="9363"/>
                  </a:cubicBezTo>
                  <a:cubicBezTo>
                    <a:pt x="10378" y="9327"/>
                    <a:pt x="10360" y="9312"/>
                    <a:pt x="10348" y="9312"/>
                  </a:cubicBezTo>
                  <a:cubicBezTo>
                    <a:pt x="10340" y="9312"/>
                    <a:pt x="10335" y="9320"/>
                    <a:pt x="10335" y="9332"/>
                  </a:cubicBezTo>
                  <a:cubicBezTo>
                    <a:pt x="10335" y="9332"/>
                    <a:pt x="10274" y="9332"/>
                    <a:pt x="10213" y="9302"/>
                  </a:cubicBezTo>
                  <a:cubicBezTo>
                    <a:pt x="10178" y="9293"/>
                    <a:pt x="10150" y="9289"/>
                    <a:pt x="10128" y="9289"/>
                  </a:cubicBezTo>
                  <a:cubicBezTo>
                    <a:pt x="10076" y="9289"/>
                    <a:pt x="10061" y="9311"/>
                    <a:pt x="10061" y="9332"/>
                  </a:cubicBezTo>
                  <a:cubicBezTo>
                    <a:pt x="10097" y="9368"/>
                    <a:pt x="10091" y="9383"/>
                    <a:pt x="10073" y="9383"/>
                  </a:cubicBezTo>
                  <a:cubicBezTo>
                    <a:pt x="10061" y="9383"/>
                    <a:pt x="10043" y="9375"/>
                    <a:pt x="10031" y="9363"/>
                  </a:cubicBezTo>
                  <a:cubicBezTo>
                    <a:pt x="9988" y="9341"/>
                    <a:pt x="9960" y="9320"/>
                    <a:pt x="9947" y="9320"/>
                  </a:cubicBezTo>
                  <a:cubicBezTo>
                    <a:pt x="9942" y="9320"/>
                    <a:pt x="9940" y="9323"/>
                    <a:pt x="9940" y="9332"/>
                  </a:cubicBezTo>
                  <a:cubicBezTo>
                    <a:pt x="9919" y="9353"/>
                    <a:pt x="9811" y="9389"/>
                    <a:pt x="9736" y="9389"/>
                  </a:cubicBezTo>
                  <a:cubicBezTo>
                    <a:pt x="9702" y="9389"/>
                    <a:pt x="9675" y="9382"/>
                    <a:pt x="9666" y="9363"/>
                  </a:cubicBezTo>
                  <a:lnTo>
                    <a:pt x="9575" y="9363"/>
                  </a:lnTo>
                  <a:cubicBezTo>
                    <a:pt x="9605" y="9393"/>
                    <a:pt x="9514" y="9424"/>
                    <a:pt x="9453" y="9424"/>
                  </a:cubicBezTo>
                  <a:cubicBezTo>
                    <a:pt x="9362" y="9424"/>
                    <a:pt x="9332" y="9424"/>
                    <a:pt x="9301" y="9393"/>
                  </a:cubicBezTo>
                  <a:cubicBezTo>
                    <a:pt x="9316" y="9378"/>
                    <a:pt x="9309" y="9370"/>
                    <a:pt x="9294" y="9370"/>
                  </a:cubicBezTo>
                  <a:cubicBezTo>
                    <a:pt x="9278" y="9370"/>
                    <a:pt x="9256" y="9378"/>
                    <a:pt x="9241" y="9393"/>
                  </a:cubicBezTo>
                  <a:cubicBezTo>
                    <a:pt x="9180" y="9424"/>
                    <a:pt x="9241" y="9484"/>
                    <a:pt x="9210" y="9515"/>
                  </a:cubicBezTo>
                  <a:cubicBezTo>
                    <a:pt x="9241" y="9545"/>
                    <a:pt x="9271" y="9575"/>
                    <a:pt x="9241" y="9606"/>
                  </a:cubicBezTo>
                  <a:lnTo>
                    <a:pt x="9210" y="9575"/>
                  </a:lnTo>
                  <a:cubicBezTo>
                    <a:pt x="9149" y="9545"/>
                    <a:pt x="9119" y="9545"/>
                    <a:pt x="9119" y="9545"/>
                  </a:cubicBezTo>
                  <a:cubicBezTo>
                    <a:pt x="9089" y="9545"/>
                    <a:pt x="9058" y="9606"/>
                    <a:pt x="9119" y="9606"/>
                  </a:cubicBezTo>
                  <a:cubicBezTo>
                    <a:pt x="9058" y="9636"/>
                    <a:pt x="9028" y="9667"/>
                    <a:pt x="9028" y="9727"/>
                  </a:cubicBezTo>
                  <a:cubicBezTo>
                    <a:pt x="9028" y="9819"/>
                    <a:pt x="9058" y="9879"/>
                    <a:pt x="9119" y="9910"/>
                  </a:cubicBezTo>
                  <a:cubicBezTo>
                    <a:pt x="9058" y="9940"/>
                    <a:pt x="9210" y="10123"/>
                    <a:pt x="9301" y="10153"/>
                  </a:cubicBezTo>
                  <a:cubicBezTo>
                    <a:pt x="9309" y="10145"/>
                    <a:pt x="9318" y="10141"/>
                    <a:pt x="9325" y="10141"/>
                  </a:cubicBezTo>
                  <a:cubicBezTo>
                    <a:pt x="9344" y="10141"/>
                    <a:pt x="9354" y="10169"/>
                    <a:pt x="9332" y="10214"/>
                  </a:cubicBezTo>
                  <a:cubicBezTo>
                    <a:pt x="9332" y="10244"/>
                    <a:pt x="9332" y="10244"/>
                    <a:pt x="9392" y="10275"/>
                  </a:cubicBezTo>
                  <a:cubicBezTo>
                    <a:pt x="9423" y="10275"/>
                    <a:pt x="9423" y="10305"/>
                    <a:pt x="9423" y="10366"/>
                  </a:cubicBezTo>
                  <a:cubicBezTo>
                    <a:pt x="9362" y="10457"/>
                    <a:pt x="9392" y="10487"/>
                    <a:pt x="9453" y="10487"/>
                  </a:cubicBezTo>
                  <a:cubicBezTo>
                    <a:pt x="9514" y="10548"/>
                    <a:pt x="9544" y="10609"/>
                    <a:pt x="9575" y="10639"/>
                  </a:cubicBezTo>
                  <a:cubicBezTo>
                    <a:pt x="9612" y="10677"/>
                    <a:pt x="9638" y="10703"/>
                    <a:pt x="9653" y="10703"/>
                  </a:cubicBezTo>
                  <a:cubicBezTo>
                    <a:pt x="9662" y="10703"/>
                    <a:pt x="9666" y="10693"/>
                    <a:pt x="9666" y="10670"/>
                  </a:cubicBezTo>
                  <a:lnTo>
                    <a:pt x="9757" y="10670"/>
                  </a:lnTo>
                  <a:cubicBezTo>
                    <a:pt x="9768" y="10680"/>
                    <a:pt x="9775" y="10690"/>
                    <a:pt x="9781" y="10698"/>
                  </a:cubicBezTo>
                  <a:lnTo>
                    <a:pt x="9781" y="10698"/>
                  </a:lnTo>
                  <a:cubicBezTo>
                    <a:pt x="9760" y="10691"/>
                    <a:pt x="9747" y="10688"/>
                    <a:pt x="9738" y="10688"/>
                  </a:cubicBezTo>
                  <a:cubicBezTo>
                    <a:pt x="9711" y="10688"/>
                    <a:pt x="9727" y="10716"/>
                    <a:pt x="9727" y="10761"/>
                  </a:cubicBezTo>
                  <a:cubicBezTo>
                    <a:pt x="9696" y="10791"/>
                    <a:pt x="9727" y="10883"/>
                    <a:pt x="9757" y="10913"/>
                  </a:cubicBezTo>
                  <a:cubicBezTo>
                    <a:pt x="9788" y="10943"/>
                    <a:pt x="9818" y="11004"/>
                    <a:pt x="9818" y="11065"/>
                  </a:cubicBezTo>
                  <a:cubicBezTo>
                    <a:pt x="9841" y="11158"/>
                    <a:pt x="9847" y="11197"/>
                    <a:pt x="9862" y="11197"/>
                  </a:cubicBezTo>
                  <a:cubicBezTo>
                    <a:pt x="9866" y="11197"/>
                    <a:pt x="9872" y="11194"/>
                    <a:pt x="9879" y="11186"/>
                  </a:cubicBezTo>
                  <a:cubicBezTo>
                    <a:pt x="9924" y="11171"/>
                    <a:pt x="9947" y="11164"/>
                    <a:pt x="9955" y="11164"/>
                  </a:cubicBezTo>
                  <a:cubicBezTo>
                    <a:pt x="9962" y="11164"/>
                    <a:pt x="9955" y="11171"/>
                    <a:pt x="9940" y="11186"/>
                  </a:cubicBezTo>
                  <a:cubicBezTo>
                    <a:pt x="9879" y="11247"/>
                    <a:pt x="10061" y="11642"/>
                    <a:pt x="10122" y="11642"/>
                  </a:cubicBezTo>
                  <a:lnTo>
                    <a:pt x="10092" y="11673"/>
                  </a:lnTo>
                  <a:cubicBezTo>
                    <a:pt x="10061" y="11673"/>
                    <a:pt x="10092" y="11703"/>
                    <a:pt x="10122" y="11794"/>
                  </a:cubicBezTo>
                  <a:cubicBezTo>
                    <a:pt x="10122" y="11825"/>
                    <a:pt x="10213" y="11946"/>
                    <a:pt x="10274" y="12068"/>
                  </a:cubicBezTo>
                  <a:cubicBezTo>
                    <a:pt x="10328" y="12204"/>
                    <a:pt x="10358" y="12316"/>
                    <a:pt x="10386" y="12316"/>
                  </a:cubicBezTo>
                  <a:cubicBezTo>
                    <a:pt x="10389" y="12316"/>
                    <a:pt x="10392" y="12314"/>
                    <a:pt x="10396" y="12311"/>
                  </a:cubicBezTo>
                  <a:cubicBezTo>
                    <a:pt x="10426" y="12341"/>
                    <a:pt x="10426" y="12341"/>
                    <a:pt x="10396" y="12372"/>
                  </a:cubicBezTo>
                  <a:cubicBezTo>
                    <a:pt x="10378" y="12363"/>
                    <a:pt x="10368" y="12359"/>
                    <a:pt x="10363" y="12359"/>
                  </a:cubicBezTo>
                  <a:cubicBezTo>
                    <a:pt x="10350" y="12359"/>
                    <a:pt x="10365" y="12381"/>
                    <a:pt x="10365" y="12402"/>
                  </a:cubicBezTo>
                  <a:cubicBezTo>
                    <a:pt x="10396" y="12433"/>
                    <a:pt x="10426" y="12433"/>
                    <a:pt x="10456" y="12433"/>
                  </a:cubicBezTo>
                  <a:cubicBezTo>
                    <a:pt x="10464" y="12425"/>
                    <a:pt x="10472" y="12421"/>
                    <a:pt x="10478" y="12421"/>
                  </a:cubicBezTo>
                  <a:cubicBezTo>
                    <a:pt x="10498" y="12421"/>
                    <a:pt x="10510" y="12455"/>
                    <a:pt x="10487" y="12524"/>
                  </a:cubicBezTo>
                  <a:cubicBezTo>
                    <a:pt x="10487" y="12615"/>
                    <a:pt x="10548" y="12767"/>
                    <a:pt x="10608" y="12828"/>
                  </a:cubicBezTo>
                  <a:cubicBezTo>
                    <a:pt x="10608" y="12889"/>
                    <a:pt x="10608" y="12919"/>
                    <a:pt x="10578" y="12919"/>
                  </a:cubicBezTo>
                  <a:cubicBezTo>
                    <a:pt x="10578" y="12980"/>
                    <a:pt x="10548" y="13071"/>
                    <a:pt x="10639" y="13101"/>
                  </a:cubicBezTo>
                  <a:cubicBezTo>
                    <a:pt x="10669" y="13162"/>
                    <a:pt x="10669" y="13162"/>
                    <a:pt x="10608" y="13162"/>
                  </a:cubicBezTo>
                  <a:cubicBezTo>
                    <a:pt x="10608" y="13223"/>
                    <a:pt x="10548" y="13223"/>
                    <a:pt x="10639" y="13253"/>
                  </a:cubicBezTo>
                  <a:cubicBezTo>
                    <a:pt x="10699" y="13314"/>
                    <a:pt x="10730" y="13436"/>
                    <a:pt x="10699" y="13497"/>
                  </a:cubicBezTo>
                  <a:cubicBezTo>
                    <a:pt x="10730" y="13557"/>
                    <a:pt x="10730" y="13588"/>
                    <a:pt x="10760" y="13588"/>
                  </a:cubicBezTo>
                  <a:cubicBezTo>
                    <a:pt x="10763" y="13585"/>
                    <a:pt x="10765" y="13583"/>
                    <a:pt x="10767" y="13582"/>
                  </a:cubicBezTo>
                  <a:lnTo>
                    <a:pt x="10767" y="13582"/>
                  </a:lnTo>
                  <a:cubicBezTo>
                    <a:pt x="10732" y="13619"/>
                    <a:pt x="10744" y="13623"/>
                    <a:pt x="10821" y="13649"/>
                  </a:cubicBezTo>
                  <a:cubicBezTo>
                    <a:pt x="10851" y="13649"/>
                    <a:pt x="10851" y="13679"/>
                    <a:pt x="10821" y="13679"/>
                  </a:cubicBezTo>
                  <a:cubicBezTo>
                    <a:pt x="10791" y="13740"/>
                    <a:pt x="10791" y="13770"/>
                    <a:pt x="10791" y="13770"/>
                  </a:cubicBezTo>
                  <a:cubicBezTo>
                    <a:pt x="10791" y="13800"/>
                    <a:pt x="10882" y="14013"/>
                    <a:pt x="10882" y="14196"/>
                  </a:cubicBezTo>
                  <a:cubicBezTo>
                    <a:pt x="10912" y="14530"/>
                    <a:pt x="10912" y="14652"/>
                    <a:pt x="10943" y="14652"/>
                  </a:cubicBezTo>
                  <a:cubicBezTo>
                    <a:pt x="10973" y="14682"/>
                    <a:pt x="10973" y="14682"/>
                    <a:pt x="10943" y="14712"/>
                  </a:cubicBezTo>
                  <a:cubicBezTo>
                    <a:pt x="10912" y="14773"/>
                    <a:pt x="10912" y="14804"/>
                    <a:pt x="10912" y="14834"/>
                  </a:cubicBezTo>
                  <a:cubicBezTo>
                    <a:pt x="10882" y="14895"/>
                    <a:pt x="10882" y="14925"/>
                    <a:pt x="10851" y="14925"/>
                  </a:cubicBezTo>
                  <a:cubicBezTo>
                    <a:pt x="10882" y="14956"/>
                    <a:pt x="10882" y="14956"/>
                    <a:pt x="10882" y="15016"/>
                  </a:cubicBezTo>
                  <a:cubicBezTo>
                    <a:pt x="10876" y="15010"/>
                    <a:pt x="10871" y="15008"/>
                    <a:pt x="10868" y="15008"/>
                  </a:cubicBezTo>
                  <a:cubicBezTo>
                    <a:pt x="10853" y="15008"/>
                    <a:pt x="10857" y="15053"/>
                    <a:pt x="10882" y="15077"/>
                  </a:cubicBezTo>
                  <a:cubicBezTo>
                    <a:pt x="10917" y="15113"/>
                    <a:pt x="10932" y="15127"/>
                    <a:pt x="10926" y="15127"/>
                  </a:cubicBezTo>
                  <a:cubicBezTo>
                    <a:pt x="10922" y="15127"/>
                    <a:pt x="10907" y="15120"/>
                    <a:pt x="10882" y="15107"/>
                  </a:cubicBezTo>
                  <a:cubicBezTo>
                    <a:pt x="10828" y="15107"/>
                    <a:pt x="10798" y="15204"/>
                    <a:pt x="10813" y="15204"/>
                  </a:cubicBezTo>
                  <a:cubicBezTo>
                    <a:pt x="10815" y="15204"/>
                    <a:pt x="10818" y="15202"/>
                    <a:pt x="10821" y="15199"/>
                  </a:cubicBezTo>
                  <a:cubicBezTo>
                    <a:pt x="10851" y="15199"/>
                    <a:pt x="10851" y="15290"/>
                    <a:pt x="10882" y="15320"/>
                  </a:cubicBezTo>
                  <a:cubicBezTo>
                    <a:pt x="10882" y="15351"/>
                    <a:pt x="10851" y="15411"/>
                    <a:pt x="10821" y="15411"/>
                  </a:cubicBezTo>
                  <a:cubicBezTo>
                    <a:pt x="10791" y="15442"/>
                    <a:pt x="10760" y="15624"/>
                    <a:pt x="10791" y="15685"/>
                  </a:cubicBezTo>
                  <a:cubicBezTo>
                    <a:pt x="10821" y="15685"/>
                    <a:pt x="10821" y="15715"/>
                    <a:pt x="10791" y="15715"/>
                  </a:cubicBezTo>
                  <a:cubicBezTo>
                    <a:pt x="10730" y="15715"/>
                    <a:pt x="10730" y="15746"/>
                    <a:pt x="10730" y="15776"/>
                  </a:cubicBezTo>
                  <a:cubicBezTo>
                    <a:pt x="10730" y="15807"/>
                    <a:pt x="10722" y="15814"/>
                    <a:pt x="10711" y="15814"/>
                  </a:cubicBezTo>
                  <a:cubicBezTo>
                    <a:pt x="10699" y="15814"/>
                    <a:pt x="10684" y="15807"/>
                    <a:pt x="10669" y="15807"/>
                  </a:cubicBezTo>
                  <a:cubicBezTo>
                    <a:pt x="10660" y="15789"/>
                    <a:pt x="10654" y="15781"/>
                    <a:pt x="10649" y="15781"/>
                  </a:cubicBezTo>
                  <a:cubicBezTo>
                    <a:pt x="10636" y="15781"/>
                    <a:pt x="10630" y="15824"/>
                    <a:pt x="10608" y="15867"/>
                  </a:cubicBezTo>
                  <a:cubicBezTo>
                    <a:pt x="10639" y="15928"/>
                    <a:pt x="10578" y="16080"/>
                    <a:pt x="10517" y="16171"/>
                  </a:cubicBezTo>
                  <a:cubicBezTo>
                    <a:pt x="10426" y="16354"/>
                    <a:pt x="10456" y="16415"/>
                    <a:pt x="10487" y="16506"/>
                  </a:cubicBezTo>
                  <a:lnTo>
                    <a:pt x="10517" y="16597"/>
                  </a:lnTo>
                  <a:lnTo>
                    <a:pt x="10456" y="16566"/>
                  </a:lnTo>
                  <a:cubicBezTo>
                    <a:pt x="10426" y="16536"/>
                    <a:pt x="10335" y="16536"/>
                    <a:pt x="10335" y="16536"/>
                  </a:cubicBezTo>
                  <a:lnTo>
                    <a:pt x="10335" y="16536"/>
                  </a:lnTo>
                  <a:cubicBezTo>
                    <a:pt x="10335" y="16566"/>
                    <a:pt x="10365" y="16597"/>
                    <a:pt x="10396" y="16597"/>
                  </a:cubicBezTo>
                  <a:cubicBezTo>
                    <a:pt x="10426" y="16627"/>
                    <a:pt x="10396" y="16658"/>
                    <a:pt x="10335" y="16718"/>
                  </a:cubicBezTo>
                  <a:cubicBezTo>
                    <a:pt x="10244" y="16749"/>
                    <a:pt x="10244" y="16779"/>
                    <a:pt x="10244" y="16840"/>
                  </a:cubicBezTo>
                  <a:cubicBezTo>
                    <a:pt x="10213" y="16870"/>
                    <a:pt x="10213" y="16931"/>
                    <a:pt x="10152" y="16931"/>
                  </a:cubicBezTo>
                  <a:cubicBezTo>
                    <a:pt x="10122" y="16962"/>
                    <a:pt x="10122" y="16962"/>
                    <a:pt x="10152" y="16992"/>
                  </a:cubicBezTo>
                  <a:cubicBezTo>
                    <a:pt x="10183" y="16992"/>
                    <a:pt x="10152" y="17022"/>
                    <a:pt x="10122" y="17053"/>
                  </a:cubicBezTo>
                  <a:cubicBezTo>
                    <a:pt x="10031" y="17053"/>
                    <a:pt x="9940" y="17144"/>
                    <a:pt x="9970" y="17144"/>
                  </a:cubicBezTo>
                  <a:cubicBezTo>
                    <a:pt x="10000" y="17174"/>
                    <a:pt x="10000" y="17205"/>
                    <a:pt x="9970" y="17235"/>
                  </a:cubicBezTo>
                  <a:cubicBezTo>
                    <a:pt x="9940" y="17266"/>
                    <a:pt x="9909" y="17296"/>
                    <a:pt x="9909" y="17357"/>
                  </a:cubicBezTo>
                  <a:lnTo>
                    <a:pt x="9848" y="17418"/>
                  </a:lnTo>
                  <a:cubicBezTo>
                    <a:pt x="9843" y="17423"/>
                    <a:pt x="9838" y="17426"/>
                    <a:pt x="9834" y="17426"/>
                  </a:cubicBezTo>
                  <a:cubicBezTo>
                    <a:pt x="9819" y="17426"/>
                    <a:pt x="9824" y="17381"/>
                    <a:pt x="9848" y="17357"/>
                  </a:cubicBezTo>
                  <a:lnTo>
                    <a:pt x="9848" y="17357"/>
                  </a:lnTo>
                  <a:lnTo>
                    <a:pt x="9818" y="17387"/>
                  </a:lnTo>
                  <a:cubicBezTo>
                    <a:pt x="9757" y="17448"/>
                    <a:pt x="9727" y="17478"/>
                    <a:pt x="9727" y="17509"/>
                  </a:cubicBezTo>
                  <a:cubicBezTo>
                    <a:pt x="9744" y="17559"/>
                    <a:pt x="9751" y="17582"/>
                    <a:pt x="9744" y="17582"/>
                  </a:cubicBezTo>
                  <a:cubicBezTo>
                    <a:pt x="9739" y="17582"/>
                    <a:pt x="9724" y="17566"/>
                    <a:pt x="9696" y="17539"/>
                  </a:cubicBezTo>
                  <a:cubicBezTo>
                    <a:pt x="9688" y="17530"/>
                    <a:pt x="9676" y="17527"/>
                    <a:pt x="9664" y="17527"/>
                  </a:cubicBezTo>
                  <a:cubicBezTo>
                    <a:pt x="9636" y="17527"/>
                    <a:pt x="9605" y="17548"/>
                    <a:pt x="9605" y="17570"/>
                  </a:cubicBezTo>
                  <a:cubicBezTo>
                    <a:pt x="9625" y="17627"/>
                    <a:pt x="9607" y="17649"/>
                    <a:pt x="9584" y="17649"/>
                  </a:cubicBezTo>
                  <a:cubicBezTo>
                    <a:pt x="9571" y="17649"/>
                    <a:pt x="9556" y="17641"/>
                    <a:pt x="9544" y="17630"/>
                  </a:cubicBezTo>
                  <a:cubicBezTo>
                    <a:pt x="9544" y="17607"/>
                    <a:pt x="9544" y="17592"/>
                    <a:pt x="9541" y="17592"/>
                  </a:cubicBezTo>
                  <a:cubicBezTo>
                    <a:pt x="9535" y="17592"/>
                    <a:pt x="9521" y="17628"/>
                    <a:pt x="9484" y="17722"/>
                  </a:cubicBezTo>
                  <a:cubicBezTo>
                    <a:pt x="9423" y="17782"/>
                    <a:pt x="9332" y="17904"/>
                    <a:pt x="9210" y="17995"/>
                  </a:cubicBezTo>
                  <a:cubicBezTo>
                    <a:pt x="9110" y="18070"/>
                    <a:pt x="9051" y="18125"/>
                    <a:pt x="9000" y="18125"/>
                  </a:cubicBezTo>
                  <a:cubicBezTo>
                    <a:pt x="8992" y="18125"/>
                    <a:pt x="8985" y="18123"/>
                    <a:pt x="8978" y="18121"/>
                  </a:cubicBezTo>
                  <a:lnTo>
                    <a:pt x="8978" y="18121"/>
                  </a:lnTo>
                  <a:cubicBezTo>
                    <a:pt x="8982" y="18161"/>
                    <a:pt x="8948" y="18190"/>
                    <a:pt x="8876" y="18238"/>
                  </a:cubicBezTo>
                  <a:cubicBezTo>
                    <a:pt x="8754" y="18299"/>
                    <a:pt x="8693" y="18360"/>
                    <a:pt x="8693" y="18421"/>
                  </a:cubicBezTo>
                  <a:cubicBezTo>
                    <a:pt x="8724" y="18390"/>
                    <a:pt x="8754" y="18360"/>
                    <a:pt x="8754" y="18360"/>
                  </a:cubicBezTo>
                  <a:lnTo>
                    <a:pt x="8754" y="18360"/>
                  </a:lnTo>
                  <a:cubicBezTo>
                    <a:pt x="8785" y="18421"/>
                    <a:pt x="8754" y="18451"/>
                    <a:pt x="8663" y="18481"/>
                  </a:cubicBezTo>
                  <a:cubicBezTo>
                    <a:pt x="8633" y="18481"/>
                    <a:pt x="8633" y="18451"/>
                    <a:pt x="8602" y="18421"/>
                  </a:cubicBezTo>
                  <a:cubicBezTo>
                    <a:pt x="8572" y="18390"/>
                    <a:pt x="8541" y="18390"/>
                    <a:pt x="8481" y="18390"/>
                  </a:cubicBezTo>
                  <a:cubicBezTo>
                    <a:pt x="8450" y="18421"/>
                    <a:pt x="8420" y="18451"/>
                    <a:pt x="8481" y="18451"/>
                  </a:cubicBezTo>
                  <a:cubicBezTo>
                    <a:pt x="8511" y="18481"/>
                    <a:pt x="8511" y="18481"/>
                    <a:pt x="8450" y="18512"/>
                  </a:cubicBezTo>
                  <a:cubicBezTo>
                    <a:pt x="8420" y="18512"/>
                    <a:pt x="8389" y="18542"/>
                    <a:pt x="8389" y="18603"/>
                  </a:cubicBezTo>
                  <a:cubicBezTo>
                    <a:pt x="8389" y="18633"/>
                    <a:pt x="8359" y="18633"/>
                    <a:pt x="8329" y="18664"/>
                  </a:cubicBezTo>
                  <a:cubicBezTo>
                    <a:pt x="8316" y="18658"/>
                    <a:pt x="8304" y="18655"/>
                    <a:pt x="8293" y="18655"/>
                  </a:cubicBezTo>
                  <a:cubicBezTo>
                    <a:pt x="8246" y="18655"/>
                    <a:pt x="8207" y="18694"/>
                    <a:pt x="8207" y="18694"/>
                  </a:cubicBezTo>
                  <a:lnTo>
                    <a:pt x="8177" y="18664"/>
                  </a:lnTo>
                  <a:cubicBezTo>
                    <a:pt x="8177" y="18633"/>
                    <a:pt x="8116" y="18603"/>
                    <a:pt x="8116" y="18603"/>
                  </a:cubicBezTo>
                  <a:cubicBezTo>
                    <a:pt x="8085" y="18633"/>
                    <a:pt x="8085" y="18664"/>
                    <a:pt x="8085" y="18664"/>
                  </a:cubicBezTo>
                  <a:cubicBezTo>
                    <a:pt x="8116" y="18664"/>
                    <a:pt x="7903" y="18785"/>
                    <a:pt x="7660" y="18877"/>
                  </a:cubicBezTo>
                  <a:cubicBezTo>
                    <a:pt x="7417" y="18998"/>
                    <a:pt x="7174" y="19059"/>
                    <a:pt x="7113" y="19089"/>
                  </a:cubicBezTo>
                  <a:cubicBezTo>
                    <a:pt x="7086" y="19080"/>
                    <a:pt x="7057" y="19077"/>
                    <a:pt x="7030" y="19077"/>
                  </a:cubicBezTo>
                  <a:cubicBezTo>
                    <a:pt x="6966" y="19077"/>
                    <a:pt x="6918" y="19098"/>
                    <a:pt x="6961" y="19120"/>
                  </a:cubicBezTo>
                  <a:cubicBezTo>
                    <a:pt x="6961" y="19150"/>
                    <a:pt x="6778" y="19211"/>
                    <a:pt x="6535" y="19272"/>
                  </a:cubicBezTo>
                  <a:cubicBezTo>
                    <a:pt x="6262" y="19332"/>
                    <a:pt x="6079" y="19363"/>
                    <a:pt x="6079" y="19393"/>
                  </a:cubicBezTo>
                  <a:cubicBezTo>
                    <a:pt x="6079" y="19393"/>
                    <a:pt x="6049" y="19393"/>
                    <a:pt x="5958" y="19424"/>
                  </a:cubicBezTo>
                  <a:cubicBezTo>
                    <a:pt x="5867" y="19424"/>
                    <a:pt x="5806" y="19454"/>
                    <a:pt x="5775" y="19484"/>
                  </a:cubicBezTo>
                  <a:cubicBezTo>
                    <a:pt x="5745" y="19500"/>
                    <a:pt x="5722" y="19507"/>
                    <a:pt x="5711" y="19507"/>
                  </a:cubicBezTo>
                  <a:cubicBezTo>
                    <a:pt x="5699" y="19507"/>
                    <a:pt x="5699" y="19500"/>
                    <a:pt x="5715" y="19484"/>
                  </a:cubicBezTo>
                  <a:cubicBezTo>
                    <a:pt x="5715" y="19460"/>
                    <a:pt x="5715" y="19415"/>
                    <a:pt x="5699" y="19415"/>
                  </a:cubicBezTo>
                  <a:cubicBezTo>
                    <a:pt x="5695" y="19415"/>
                    <a:pt x="5690" y="19418"/>
                    <a:pt x="5684" y="19424"/>
                  </a:cubicBezTo>
                  <a:cubicBezTo>
                    <a:pt x="5593" y="19424"/>
                    <a:pt x="5593" y="19454"/>
                    <a:pt x="5593" y="19484"/>
                  </a:cubicBezTo>
                  <a:cubicBezTo>
                    <a:pt x="5593" y="19515"/>
                    <a:pt x="5563" y="19545"/>
                    <a:pt x="5563" y="19545"/>
                  </a:cubicBezTo>
                  <a:cubicBezTo>
                    <a:pt x="5532" y="19545"/>
                    <a:pt x="5532" y="19545"/>
                    <a:pt x="5532" y="19515"/>
                  </a:cubicBezTo>
                  <a:cubicBezTo>
                    <a:pt x="5502" y="19454"/>
                    <a:pt x="5502" y="19424"/>
                    <a:pt x="5502" y="19424"/>
                  </a:cubicBezTo>
                  <a:lnTo>
                    <a:pt x="5471" y="19424"/>
                  </a:lnTo>
                  <a:cubicBezTo>
                    <a:pt x="5471" y="19484"/>
                    <a:pt x="5441" y="19484"/>
                    <a:pt x="5441" y="19484"/>
                  </a:cubicBezTo>
                  <a:cubicBezTo>
                    <a:pt x="5411" y="19484"/>
                    <a:pt x="5411" y="19484"/>
                    <a:pt x="5380" y="19393"/>
                  </a:cubicBezTo>
                  <a:cubicBezTo>
                    <a:pt x="5380" y="19366"/>
                    <a:pt x="5374" y="19351"/>
                    <a:pt x="5365" y="19351"/>
                  </a:cubicBezTo>
                  <a:cubicBezTo>
                    <a:pt x="5353" y="19351"/>
                    <a:pt x="5336" y="19373"/>
                    <a:pt x="5319" y="19424"/>
                  </a:cubicBezTo>
                  <a:lnTo>
                    <a:pt x="5228" y="19454"/>
                  </a:lnTo>
                  <a:cubicBezTo>
                    <a:pt x="5219" y="19436"/>
                    <a:pt x="5205" y="19429"/>
                    <a:pt x="5189" y="19429"/>
                  </a:cubicBezTo>
                  <a:cubicBezTo>
                    <a:pt x="5150" y="19429"/>
                    <a:pt x="5098" y="19472"/>
                    <a:pt x="5076" y="19515"/>
                  </a:cubicBezTo>
                  <a:cubicBezTo>
                    <a:pt x="5061" y="19469"/>
                    <a:pt x="5038" y="19446"/>
                    <a:pt x="5015" y="19446"/>
                  </a:cubicBezTo>
                  <a:cubicBezTo>
                    <a:pt x="4993" y="19446"/>
                    <a:pt x="4970" y="19469"/>
                    <a:pt x="4955" y="19515"/>
                  </a:cubicBezTo>
                  <a:cubicBezTo>
                    <a:pt x="4955" y="19530"/>
                    <a:pt x="4947" y="19538"/>
                    <a:pt x="4932" y="19538"/>
                  </a:cubicBezTo>
                  <a:cubicBezTo>
                    <a:pt x="4917" y="19538"/>
                    <a:pt x="4894" y="19530"/>
                    <a:pt x="4864" y="19515"/>
                  </a:cubicBezTo>
                  <a:cubicBezTo>
                    <a:pt x="4833" y="19484"/>
                    <a:pt x="4803" y="19484"/>
                    <a:pt x="4712" y="19484"/>
                  </a:cubicBezTo>
                  <a:cubicBezTo>
                    <a:pt x="4690" y="19506"/>
                    <a:pt x="4547" y="19527"/>
                    <a:pt x="4347" y="19527"/>
                  </a:cubicBezTo>
                  <a:cubicBezTo>
                    <a:pt x="4264" y="19527"/>
                    <a:pt x="4171" y="19524"/>
                    <a:pt x="4073" y="19515"/>
                  </a:cubicBezTo>
                  <a:cubicBezTo>
                    <a:pt x="3830" y="19515"/>
                    <a:pt x="3641" y="19501"/>
                    <a:pt x="3542" y="19501"/>
                  </a:cubicBezTo>
                  <a:cubicBezTo>
                    <a:pt x="3492" y="19501"/>
                    <a:pt x="3465" y="19505"/>
                    <a:pt x="3465" y="19515"/>
                  </a:cubicBezTo>
                  <a:cubicBezTo>
                    <a:pt x="3435" y="19515"/>
                    <a:pt x="3435" y="19515"/>
                    <a:pt x="3405" y="19484"/>
                  </a:cubicBezTo>
                  <a:cubicBezTo>
                    <a:pt x="3405" y="19454"/>
                    <a:pt x="3397" y="19439"/>
                    <a:pt x="3382" y="19439"/>
                  </a:cubicBezTo>
                  <a:cubicBezTo>
                    <a:pt x="3367" y="19439"/>
                    <a:pt x="3344" y="19454"/>
                    <a:pt x="3313" y="19484"/>
                  </a:cubicBezTo>
                  <a:cubicBezTo>
                    <a:pt x="3295" y="19503"/>
                    <a:pt x="3276" y="19533"/>
                    <a:pt x="3272" y="19533"/>
                  </a:cubicBezTo>
                  <a:cubicBezTo>
                    <a:pt x="3268" y="19533"/>
                    <a:pt x="3271" y="19520"/>
                    <a:pt x="3283" y="19484"/>
                  </a:cubicBezTo>
                  <a:cubicBezTo>
                    <a:pt x="3283" y="19454"/>
                    <a:pt x="3192" y="19454"/>
                    <a:pt x="3040" y="19424"/>
                  </a:cubicBezTo>
                  <a:cubicBezTo>
                    <a:pt x="2954" y="19402"/>
                    <a:pt x="2853" y="19381"/>
                    <a:pt x="2801" y="19381"/>
                  </a:cubicBezTo>
                  <a:cubicBezTo>
                    <a:pt x="2779" y="19381"/>
                    <a:pt x="2766" y="19384"/>
                    <a:pt x="2766" y="19393"/>
                  </a:cubicBezTo>
                  <a:cubicBezTo>
                    <a:pt x="2721" y="19408"/>
                    <a:pt x="2698" y="19416"/>
                    <a:pt x="2690" y="19416"/>
                  </a:cubicBezTo>
                  <a:cubicBezTo>
                    <a:pt x="2683" y="19416"/>
                    <a:pt x="2690" y="19408"/>
                    <a:pt x="2705" y="19393"/>
                  </a:cubicBezTo>
                  <a:cubicBezTo>
                    <a:pt x="2758" y="19341"/>
                    <a:pt x="2629" y="19266"/>
                    <a:pt x="2515" y="19266"/>
                  </a:cubicBezTo>
                  <a:cubicBezTo>
                    <a:pt x="2497" y="19266"/>
                    <a:pt x="2479" y="19268"/>
                    <a:pt x="2462" y="19272"/>
                  </a:cubicBezTo>
                  <a:cubicBezTo>
                    <a:pt x="2401" y="19272"/>
                    <a:pt x="2371" y="19272"/>
                    <a:pt x="2371" y="19211"/>
                  </a:cubicBezTo>
                  <a:cubicBezTo>
                    <a:pt x="2341" y="19211"/>
                    <a:pt x="2310" y="19211"/>
                    <a:pt x="2189" y="19180"/>
                  </a:cubicBezTo>
                  <a:cubicBezTo>
                    <a:pt x="2158" y="19180"/>
                    <a:pt x="2006" y="19120"/>
                    <a:pt x="1915" y="19089"/>
                  </a:cubicBezTo>
                  <a:cubicBezTo>
                    <a:pt x="1854" y="19059"/>
                    <a:pt x="1763" y="19059"/>
                    <a:pt x="1763" y="19059"/>
                  </a:cubicBezTo>
                  <a:cubicBezTo>
                    <a:pt x="1742" y="19037"/>
                    <a:pt x="1705" y="19016"/>
                    <a:pt x="1707" y="19016"/>
                  </a:cubicBezTo>
                  <a:lnTo>
                    <a:pt x="1707" y="19016"/>
                  </a:lnTo>
                  <a:cubicBezTo>
                    <a:pt x="1708" y="19016"/>
                    <a:pt x="1715" y="19020"/>
                    <a:pt x="1733" y="19029"/>
                  </a:cubicBezTo>
                  <a:cubicBezTo>
                    <a:pt x="1733" y="18998"/>
                    <a:pt x="1550" y="18907"/>
                    <a:pt x="1307" y="18725"/>
                  </a:cubicBezTo>
                  <a:cubicBezTo>
                    <a:pt x="1094" y="18573"/>
                    <a:pt x="912" y="18390"/>
                    <a:pt x="912" y="18329"/>
                  </a:cubicBezTo>
                  <a:cubicBezTo>
                    <a:pt x="912" y="18329"/>
                    <a:pt x="882" y="18329"/>
                    <a:pt x="821" y="18299"/>
                  </a:cubicBezTo>
                  <a:cubicBezTo>
                    <a:pt x="805" y="18307"/>
                    <a:pt x="790" y="18311"/>
                    <a:pt x="779" y="18311"/>
                  </a:cubicBezTo>
                  <a:cubicBezTo>
                    <a:pt x="746" y="18311"/>
                    <a:pt x="730" y="18283"/>
                    <a:pt x="730" y="18238"/>
                  </a:cubicBezTo>
                  <a:cubicBezTo>
                    <a:pt x="757" y="18157"/>
                    <a:pt x="663" y="18051"/>
                    <a:pt x="599" y="18051"/>
                  </a:cubicBezTo>
                  <a:cubicBezTo>
                    <a:pt x="591" y="18051"/>
                    <a:pt x="584" y="18053"/>
                    <a:pt x="578" y="18056"/>
                  </a:cubicBezTo>
                  <a:lnTo>
                    <a:pt x="608" y="18025"/>
                  </a:lnTo>
                  <a:cubicBezTo>
                    <a:pt x="639" y="17934"/>
                    <a:pt x="547" y="17873"/>
                    <a:pt x="456" y="17873"/>
                  </a:cubicBezTo>
                  <a:cubicBezTo>
                    <a:pt x="456" y="17813"/>
                    <a:pt x="487" y="17752"/>
                    <a:pt x="426" y="17752"/>
                  </a:cubicBezTo>
                  <a:cubicBezTo>
                    <a:pt x="395" y="17722"/>
                    <a:pt x="395" y="17722"/>
                    <a:pt x="456" y="17661"/>
                  </a:cubicBezTo>
                  <a:cubicBezTo>
                    <a:pt x="517" y="17661"/>
                    <a:pt x="547" y="17630"/>
                    <a:pt x="517" y="17600"/>
                  </a:cubicBezTo>
                  <a:cubicBezTo>
                    <a:pt x="517" y="17590"/>
                    <a:pt x="510" y="17586"/>
                    <a:pt x="500" y="17586"/>
                  </a:cubicBezTo>
                  <a:cubicBezTo>
                    <a:pt x="480" y="17586"/>
                    <a:pt x="446" y="17600"/>
                    <a:pt x="426" y="17600"/>
                  </a:cubicBezTo>
                  <a:cubicBezTo>
                    <a:pt x="426" y="17600"/>
                    <a:pt x="426" y="17570"/>
                    <a:pt x="395" y="17539"/>
                  </a:cubicBezTo>
                  <a:cubicBezTo>
                    <a:pt x="395" y="17539"/>
                    <a:pt x="395" y="17500"/>
                    <a:pt x="380" y="17500"/>
                  </a:cubicBezTo>
                  <a:cubicBezTo>
                    <a:pt x="376" y="17500"/>
                    <a:pt x="371" y="17503"/>
                    <a:pt x="365" y="17509"/>
                  </a:cubicBezTo>
                  <a:cubicBezTo>
                    <a:pt x="304" y="17509"/>
                    <a:pt x="304" y="17478"/>
                    <a:pt x="274" y="17448"/>
                  </a:cubicBezTo>
                  <a:cubicBezTo>
                    <a:pt x="314" y="17448"/>
                    <a:pt x="301" y="17434"/>
                    <a:pt x="278" y="17434"/>
                  </a:cubicBezTo>
                  <a:cubicBezTo>
                    <a:pt x="267" y="17434"/>
                    <a:pt x="254" y="17438"/>
                    <a:pt x="243" y="17448"/>
                  </a:cubicBezTo>
                  <a:cubicBezTo>
                    <a:pt x="228" y="17463"/>
                    <a:pt x="213" y="17471"/>
                    <a:pt x="202" y="17471"/>
                  </a:cubicBezTo>
                  <a:cubicBezTo>
                    <a:pt x="190" y="17471"/>
                    <a:pt x="183" y="17463"/>
                    <a:pt x="183" y="17448"/>
                  </a:cubicBezTo>
                  <a:lnTo>
                    <a:pt x="91" y="17478"/>
                  </a:lnTo>
                  <a:cubicBezTo>
                    <a:pt x="31" y="17478"/>
                    <a:pt x="0" y="17509"/>
                    <a:pt x="0" y="17600"/>
                  </a:cubicBezTo>
                  <a:cubicBezTo>
                    <a:pt x="28" y="17767"/>
                    <a:pt x="56" y="17908"/>
                    <a:pt x="107" y="17908"/>
                  </a:cubicBezTo>
                  <a:cubicBezTo>
                    <a:pt x="112" y="17908"/>
                    <a:pt x="117" y="17907"/>
                    <a:pt x="122" y="17904"/>
                  </a:cubicBezTo>
                  <a:cubicBezTo>
                    <a:pt x="122" y="17904"/>
                    <a:pt x="183" y="17904"/>
                    <a:pt x="213" y="17965"/>
                  </a:cubicBezTo>
                  <a:cubicBezTo>
                    <a:pt x="243" y="17995"/>
                    <a:pt x="213" y="18056"/>
                    <a:pt x="213" y="18056"/>
                  </a:cubicBezTo>
                  <a:cubicBezTo>
                    <a:pt x="183" y="18056"/>
                    <a:pt x="304" y="18238"/>
                    <a:pt x="426" y="18421"/>
                  </a:cubicBezTo>
                  <a:cubicBezTo>
                    <a:pt x="608" y="18603"/>
                    <a:pt x="730" y="18694"/>
                    <a:pt x="730" y="18755"/>
                  </a:cubicBezTo>
                  <a:cubicBezTo>
                    <a:pt x="730" y="18816"/>
                    <a:pt x="760" y="18846"/>
                    <a:pt x="760" y="18846"/>
                  </a:cubicBezTo>
                  <a:cubicBezTo>
                    <a:pt x="762" y="18844"/>
                    <a:pt x="766" y="18843"/>
                    <a:pt x="770" y="18843"/>
                  </a:cubicBezTo>
                  <a:cubicBezTo>
                    <a:pt x="822" y="18843"/>
                    <a:pt x="1024" y="19012"/>
                    <a:pt x="1277" y="19180"/>
                  </a:cubicBezTo>
                  <a:cubicBezTo>
                    <a:pt x="1502" y="19331"/>
                    <a:pt x="1727" y="19439"/>
                    <a:pt x="1817" y="19439"/>
                  </a:cubicBezTo>
                  <a:cubicBezTo>
                    <a:pt x="1836" y="19439"/>
                    <a:pt x="1849" y="19434"/>
                    <a:pt x="1854" y="19424"/>
                  </a:cubicBezTo>
                  <a:cubicBezTo>
                    <a:pt x="1885" y="19454"/>
                    <a:pt x="1915" y="19484"/>
                    <a:pt x="1915" y="19484"/>
                  </a:cubicBezTo>
                  <a:cubicBezTo>
                    <a:pt x="1915" y="19515"/>
                    <a:pt x="2006" y="19545"/>
                    <a:pt x="2067" y="19576"/>
                  </a:cubicBezTo>
                  <a:cubicBezTo>
                    <a:pt x="2189" y="19576"/>
                    <a:pt x="2249" y="19606"/>
                    <a:pt x="2249" y="19606"/>
                  </a:cubicBezTo>
                  <a:cubicBezTo>
                    <a:pt x="2249" y="19636"/>
                    <a:pt x="2280" y="19636"/>
                    <a:pt x="2371" y="19667"/>
                  </a:cubicBezTo>
                  <a:cubicBezTo>
                    <a:pt x="2417" y="19682"/>
                    <a:pt x="2447" y="19690"/>
                    <a:pt x="2470" y="19690"/>
                  </a:cubicBezTo>
                  <a:cubicBezTo>
                    <a:pt x="2493" y="19690"/>
                    <a:pt x="2508" y="19682"/>
                    <a:pt x="2523" y="19667"/>
                  </a:cubicBezTo>
                  <a:cubicBezTo>
                    <a:pt x="2553" y="19667"/>
                    <a:pt x="2857" y="19758"/>
                    <a:pt x="2979" y="19788"/>
                  </a:cubicBezTo>
                  <a:cubicBezTo>
                    <a:pt x="2992" y="19814"/>
                    <a:pt x="3005" y="19824"/>
                    <a:pt x="3020" y="19824"/>
                  </a:cubicBezTo>
                  <a:cubicBezTo>
                    <a:pt x="3041" y="19824"/>
                    <a:pt x="3065" y="19806"/>
                    <a:pt x="3101" y="19788"/>
                  </a:cubicBezTo>
                  <a:cubicBezTo>
                    <a:pt x="3101" y="19758"/>
                    <a:pt x="3161" y="19728"/>
                    <a:pt x="3192" y="19728"/>
                  </a:cubicBezTo>
                  <a:cubicBezTo>
                    <a:pt x="3192" y="19728"/>
                    <a:pt x="3192" y="19758"/>
                    <a:pt x="3192" y="19788"/>
                  </a:cubicBezTo>
                  <a:cubicBezTo>
                    <a:pt x="3131" y="19819"/>
                    <a:pt x="3131" y="19819"/>
                    <a:pt x="3222" y="19849"/>
                  </a:cubicBezTo>
                  <a:lnTo>
                    <a:pt x="3313" y="19849"/>
                  </a:lnTo>
                  <a:cubicBezTo>
                    <a:pt x="3313" y="19839"/>
                    <a:pt x="3337" y="19836"/>
                    <a:pt x="3379" y="19836"/>
                  </a:cubicBezTo>
                  <a:cubicBezTo>
                    <a:pt x="3462" y="19836"/>
                    <a:pt x="3617" y="19849"/>
                    <a:pt x="3800" y="19849"/>
                  </a:cubicBezTo>
                  <a:cubicBezTo>
                    <a:pt x="3963" y="19862"/>
                    <a:pt x="4080" y="19869"/>
                    <a:pt x="4161" y="19869"/>
                  </a:cubicBezTo>
                  <a:cubicBezTo>
                    <a:pt x="4275" y="19869"/>
                    <a:pt x="4316" y="19854"/>
                    <a:pt x="4316" y="19819"/>
                  </a:cubicBezTo>
                  <a:cubicBezTo>
                    <a:pt x="4316" y="19804"/>
                    <a:pt x="4324" y="19796"/>
                    <a:pt x="4347" y="19796"/>
                  </a:cubicBezTo>
                  <a:cubicBezTo>
                    <a:pt x="4370" y="19796"/>
                    <a:pt x="4408" y="19804"/>
                    <a:pt x="4468" y="19819"/>
                  </a:cubicBezTo>
                  <a:cubicBezTo>
                    <a:pt x="4630" y="19900"/>
                    <a:pt x="4685" y="19927"/>
                    <a:pt x="4721" y="19927"/>
                  </a:cubicBezTo>
                  <a:cubicBezTo>
                    <a:pt x="4739" y="19927"/>
                    <a:pt x="4752" y="19920"/>
                    <a:pt x="4772" y="19910"/>
                  </a:cubicBezTo>
                  <a:cubicBezTo>
                    <a:pt x="4712" y="19910"/>
                    <a:pt x="4712" y="19880"/>
                    <a:pt x="4712" y="19819"/>
                  </a:cubicBezTo>
                  <a:cubicBezTo>
                    <a:pt x="4712" y="19788"/>
                    <a:pt x="4727" y="19773"/>
                    <a:pt x="4746" y="19773"/>
                  </a:cubicBezTo>
                  <a:cubicBezTo>
                    <a:pt x="4765" y="19773"/>
                    <a:pt x="4788" y="19788"/>
                    <a:pt x="4803" y="19819"/>
                  </a:cubicBezTo>
                  <a:cubicBezTo>
                    <a:pt x="4803" y="19847"/>
                    <a:pt x="4859" y="19857"/>
                    <a:pt x="4939" y="19857"/>
                  </a:cubicBezTo>
                  <a:cubicBezTo>
                    <a:pt x="5122" y="19857"/>
                    <a:pt x="5429" y="19800"/>
                    <a:pt x="5471" y="19758"/>
                  </a:cubicBezTo>
                  <a:lnTo>
                    <a:pt x="5471" y="19788"/>
                  </a:lnTo>
                  <a:cubicBezTo>
                    <a:pt x="5471" y="19804"/>
                    <a:pt x="5479" y="19811"/>
                    <a:pt x="5509" y="19811"/>
                  </a:cubicBezTo>
                  <a:cubicBezTo>
                    <a:pt x="5540" y="19811"/>
                    <a:pt x="5593" y="19804"/>
                    <a:pt x="5684" y="19788"/>
                  </a:cubicBezTo>
                  <a:lnTo>
                    <a:pt x="5806" y="19788"/>
                  </a:lnTo>
                  <a:cubicBezTo>
                    <a:pt x="5788" y="19753"/>
                    <a:pt x="5874" y="19738"/>
                    <a:pt x="5949" y="19738"/>
                  </a:cubicBezTo>
                  <a:cubicBezTo>
                    <a:pt x="6002" y="19738"/>
                    <a:pt x="6049" y="19745"/>
                    <a:pt x="6049" y="19758"/>
                  </a:cubicBezTo>
                  <a:cubicBezTo>
                    <a:pt x="6064" y="19773"/>
                    <a:pt x="6072" y="19781"/>
                    <a:pt x="6087" y="19781"/>
                  </a:cubicBezTo>
                  <a:cubicBezTo>
                    <a:pt x="6102" y="19781"/>
                    <a:pt x="6125" y="19773"/>
                    <a:pt x="6171" y="19758"/>
                  </a:cubicBezTo>
                  <a:cubicBezTo>
                    <a:pt x="6248" y="19700"/>
                    <a:pt x="6361" y="19679"/>
                    <a:pt x="6434" y="19679"/>
                  </a:cubicBezTo>
                  <a:cubicBezTo>
                    <a:pt x="6476" y="19679"/>
                    <a:pt x="6505" y="19686"/>
                    <a:pt x="6505" y="19697"/>
                  </a:cubicBezTo>
                  <a:lnTo>
                    <a:pt x="6596" y="19697"/>
                  </a:lnTo>
                  <a:cubicBezTo>
                    <a:pt x="6626" y="19636"/>
                    <a:pt x="6687" y="19636"/>
                    <a:pt x="6748" y="19606"/>
                  </a:cubicBezTo>
                  <a:cubicBezTo>
                    <a:pt x="6870" y="19606"/>
                    <a:pt x="6900" y="19576"/>
                    <a:pt x="6870" y="19545"/>
                  </a:cubicBezTo>
                  <a:cubicBezTo>
                    <a:pt x="6839" y="19515"/>
                    <a:pt x="6839" y="19484"/>
                    <a:pt x="6870" y="19484"/>
                  </a:cubicBezTo>
                  <a:lnTo>
                    <a:pt x="6900" y="19515"/>
                  </a:lnTo>
                  <a:cubicBezTo>
                    <a:pt x="6900" y="19523"/>
                    <a:pt x="6909" y="19527"/>
                    <a:pt x="6924" y="19527"/>
                  </a:cubicBezTo>
                  <a:cubicBezTo>
                    <a:pt x="6967" y="19527"/>
                    <a:pt x="7062" y="19499"/>
                    <a:pt x="7174" y="19454"/>
                  </a:cubicBezTo>
                  <a:cubicBezTo>
                    <a:pt x="7346" y="19429"/>
                    <a:pt x="7418" y="19385"/>
                    <a:pt x="7472" y="19385"/>
                  </a:cubicBezTo>
                  <a:cubicBezTo>
                    <a:pt x="7485" y="19385"/>
                    <a:pt x="7496" y="19387"/>
                    <a:pt x="7508" y="19393"/>
                  </a:cubicBezTo>
                  <a:lnTo>
                    <a:pt x="7538" y="19363"/>
                  </a:lnTo>
                  <a:cubicBezTo>
                    <a:pt x="7557" y="19325"/>
                    <a:pt x="7576" y="19299"/>
                    <a:pt x="7595" y="19299"/>
                  </a:cubicBezTo>
                  <a:cubicBezTo>
                    <a:pt x="7606" y="19299"/>
                    <a:pt x="7618" y="19309"/>
                    <a:pt x="7630" y="19332"/>
                  </a:cubicBezTo>
                  <a:cubicBezTo>
                    <a:pt x="7660" y="19332"/>
                    <a:pt x="7842" y="19272"/>
                    <a:pt x="7903" y="19211"/>
                  </a:cubicBezTo>
                  <a:cubicBezTo>
                    <a:pt x="7933" y="19211"/>
                    <a:pt x="7964" y="19180"/>
                    <a:pt x="7964" y="19180"/>
                  </a:cubicBezTo>
                  <a:cubicBezTo>
                    <a:pt x="7989" y="19197"/>
                    <a:pt x="8017" y="19205"/>
                    <a:pt x="8044" y="19205"/>
                  </a:cubicBezTo>
                  <a:cubicBezTo>
                    <a:pt x="8113" y="19205"/>
                    <a:pt x="8177" y="19155"/>
                    <a:pt x="8177" y="19089"/>
                  </a:cubicBezTo>
                  <a:cubicBezTo>
                    <a:pt x="8177" y="19105"/>
                    <a:pt x="8192" y="19112"/>
                    <a:pt x="8211" y="19112"/>
                  </a:cubicBezTo>
                  <a:cubicBezTo>
                    <a:pt x="8230" y="19112"/>
                    <a:pt x="8253" y="19105"/>
                    <a:pt x="8268" y="19089"/>
                  </a:cubicBezTo>
                  <a:cubicBezTo>
                    <a:pt x="8320" y="19037"/>
                    <a:pt x="8441" y="18962"/>
                    <a:pt x="8473" y="18962"/>
                  </a:cubicBezTo>
                  <a:cubicBezTo>
                    <a:pt x="8478" y="18962"/>
                    <a:pt x="8481" y="18964"/>
                    <a:pt x="8481" y="18968"/>
                  </a:cubicBezTo>
                  <a:lnTo>
                    <a:pt x="8541" y="18968"/>
                  </a:lnTo>
                  <a:cubicBezTo>
                    <a:pt x="8541" y="18907"/>
                    <a:pt x="8572" y="18877"/>
                    <a:pt x="8633" y="18846"/>
                  </a:cubicBezTo>
                  <a:cubicBezTo>
                    <a:pt x="8663" y="18846"/>
                    <a:pt x="8693" y="18816"/>
                    <a:pt x="8724" y="18755"/>
                  </a:cubicBezTo>
                  <a:cubicBezTo>
                    <a:pt x="8724" y="18725"/>
                    <a:pt x="8785" y="18694"/>
                    <a:pt x="8785" y="18694"/>
                  </a:cubicBezTo>
                  <a:cubicBezTo>
                    <a:pt x="8790" y="18689"/>
                    <a:pt x="8794" y="18686"/>
                    <a:pt x="8796" y="18686"/>
                  </a:cubicBezTo>
                  <a:cubicBezTo>
                    <a:pt x="8805" y="18686"/>
                    <a:pt x="8785" y="18736"/>
                    <a:pt x="8785" y="18785"/>
                  </a:cubicBezTo>
                  <a:cubicBezTo>
                    <a:pt x="8768" y="18802"/>
                    <a:pt x="8763" y="18809"/>
                    <a:pt x="8766" y="18809"/>
                  </a:cubicBezTo>
                  <a:cubicBezTo>
                    <a:pt x="8773" y="18809"/>
                    <a:pt x="8839" y="18753"/>
                    <a:pt x="8906" y="18664"/>
                  </a:cubicBezTo>
                  <a:cubicBezTo>
                    <a:pt x="8938" y="18584"/>
                    <a:pt x="8953" y="18546"/>
                    <a:pt x="8956" y="18546"/>
                  </a:cubicBezTo>
                  <a:lnTo>
                    <a:pt x="8956" y="18546"/>
                  </a:lnTo>
                  <a:cubicBezTo>
                    <a:pt x="8958" y="18546"/>
                    <a:pt x="8951" y="18576"/>
                    <a:pt x="8937" y="18633"/>
                  </a:cubicBezTo>
                  <a:cubicBezTo>
                    <a:pt x="8918" y="18671"/>
                    <a:pt x="8911" y="18697"/>
                    <a:pt x="8915" y="18697"/>
                  </a:cubicBezTo>
                  <a:cubicBezTo>
                    <a:pt x="8918" y="18697"/>
                    <a:pt x="8925" y="18687"/>
                    <a:pt x="8937" y="18664"/>
                  </a:cubicBezTo>
                  <a:cubicBezTo>
                    <a:pt x="8937" y="18664"/>
                    <a:pt x="9028" y="18603"/>
                    <a:pt x="8997" y="18573"/>
                  </a:cubicBezTo>
                  <a:lnTo>
                    <a:pt x="9119" y="18512"/>
                  </a:lnTo>
                  <a:cubicBezTo>
                    <a:pt x="9210" y="18481"/>
                    <a:pt x="9241" y="18451"/>
                    <a:pt x="9271" y="18451"/>
                  </a:cubicBezTo>
                  <a:cubicBezTo>
                    <a:pt x="9271" y="18390"/>
                    <a:pt x="9271" y="18390"/>
                    <a:pt x="9332" y="18390"/>
                  </a:cubicBezTo>
                  <a:cubicBezTo>
                    <a:pt x="9340" y="18398"/>
                    <a:pt x="9348" y="18402"/>
                    <a:pt x="9355" y="18402"/>
                  </a:cubicBezTo>
                  <a:cubicBezTo>
                    <a:pt x="9374" y="18402"/>
                    <a:pt x="9384" y="18374"/>
                    <a:pt x="9362" y="18329"/>
                  </a:cubicBezTo>
                  <a:cubicBezTo>
                    <a:pt x="9362" y="18269"/>
                    <a:pt x="9392" y="18238"/>
                    <a:pt x="9453" y="18238"/>
                  </a:cubicBezTo>
                  <a:cubicBezTo>
                    <a:pt x="9466" y="18264"/>
                    <a:pt x="9479" y="18273"/>
                    <a:pt x="9490" y="18273"/>
                  </a:cubicBezTo>
                  <a:cubicBezTo>
                    <a:pt x="9504" y="18273"/>
                    <a:pt x="9514" y="18256"/>
                    <a:pt x="9514" y="18238"/>
                  </a:cubicBezTo>
                  <a:cubicBezTo>
                    <a:pt x="9514" y="18208"/>
                    <a:pt x="9544" y="18177"/>
                    <a:pt x="9544" y="18177"/>
                  </a:cubicBezTo>
                  <a:cubicBezTo>
                    <a:pt x="9546" y="18179"/>
                    <a:pt x="9548" y="18180"/>
                    <a:pt x="9551" y="18180"/>
                  </a:cubicBezTo>
                  <a:cubicBezTo>
                    <a:pt x="9606" y="18180"/>
                    <a:pt x="9891" y="17920"/>
                    <a:pt x="10122" y="17661"/>
                  </a:cubicBezTo>
                  <a:cubicBezTo>
                    <a:pt x="10152" y="17630"/>
                    <a:pt x="10152" y="17570"/>
                    <a:pt x="10122" y="17539"/>
                  </a:cubicBezTo>
                  <a:cubicBezTo>
                    <a:pt x="10092" y="17509"/>
                    <a:pt x="10084" y="17501"/>
                    <a:pt x="10092" y="17501"/>
                  </a:cubicBezTo>
                  <a:cubicBezTo>
                    <a:pt x="10099" y="17501"/>
                    <a:pt x="10122" y="17509"/>
                    <a:pt x="10152" y="17509"/>
                  </a:cubicBezTo>
                  <a:cubicBezTo>
                    <a:pt x="10176" y="17515"/>
                    <a:pt x="10197" y="17517"/>
                    <a:pt x="10215" y="17517"/>
                  </a:cubicBezTo>
                  <a:cubicBezTo>
                    <a:pt x="10291" y="17517"/>
                    <a:pt x="10312" y="17473"/>
                    <a:pt x="10213" y="17448"/>
                  </a:cubicBezTo>
                  <a:cubicBezTo>
                    <a:pt x="10122" y="17418"/>
                    <a:pt x="10122" y="17418"/>
                    <a:pt x="10244" y="17418"/>
                  </a:cubicBezTo>
                  <a:cubicBezTo>
                    <a:pt x="10304" y="17387"/>
                    <a:pt x="10304" y="17387"/>
                    <a:pt x="10274" y="17326"/>
                  </a:cubicBezTo>
                  <a:cubicBezTo>
                    <a:pt x="10250" y="17326"/>
                    <a:pt x="10264" y="17287"/>
                    <a:pt x="10287" y="17287"/>
                  </a:cubicBezTo>
                  <a:cubicBezTo>
                    <a:pt x="10292" y="17287"/>
                    <a:pt x="10298" y="17290"/>
                    <a:pt x="10304" y="17296"/>
                  </a:cubicBezTo>
                  <a:cubicBezTo>
                    <a:pt x="10365" y="17296"/>
                    <a:pt x="10426" y="17266"/>
                    <a:pt x="10396" y="17266"/>
                  </a:cubicBezTo>
                  <a:cubicBezTo>
                    <a:pt x="10396" y="17266"/>
                    <a:pt x="10426" y="17235"/>
                    <a:pt x="10487" y="17205"/>
                  </a:cubicBezTo>
                  <a:cubicBezTo>
                    <a:pt x="10517" y="17205"/>
                    <a:pt x="10517" y="17144"/>
                    <a:pt x="10517" y="17083"/>
                  </a:cubicBezTo>
                  <a:cubicBezTo>
                    <a:pt x="10517" y="16979"/>
                    <a:pt x="10531" y="16932"/>
                    <a:pt x="10550" y="16932"/>
                  </a:cubicBezTo>
                  <a:cubicBezTo>
                    <a:pt x="10559" y="16932"/>
                    <a:pt x="10568" y="16942"/>
                    <a:pt x="10578" y="16962"/>
                  </a:cubicBezTo>
                  <a:cubicBezTo>
                    <a:pt x="10588" y="16977"/>
                    <a:pt x="10600" y="16984"/>
                    <a:pt x="10611" y="16984"/>
                  </a:cubicBezTo>
                  <a:cubicBezTo>
                    <a:pt x="10665" y="16984"/>
                    <a:pt x="10720" y="16825"/>
                    <a:pt x="10669" y="16749"/>
                  </a:cubicBezTo>
                  <a:cubicBezTo>
                    <a:pt x="10651" y="16713"/>
                    <a:pt x="10644" y="16698"/>
                    <a:pt x="10647" y="16698"/>
                  </a:cubicBezTo>
                  <a:cubicBezTo>
                    <a:pt x="10649" y="16698"/>
                    <a:pt x="10657" y="16706"/>
                    <a:pt x="10669" y="16718"/>
                  </a:cubicBezTo>
                  <a:cubicBezTo>
                    <a:pt x="10699" y="16718"/>
                    <a:pt x="10699" y="16688"/>
                    <a:pt x="10699" y="16688"/>
                  </a:cubicBezTo>
                  <a:cubicBezTo>
                    <a:pt x="10724" y="16663"/>
                    <a:pt x="10749" y="16619"/>
                    <a:pt x="10773" y="16619"/>
                  </a:cubicBezTo>
                  <a:cubicBezTo>
                    <a:pt x="10779" y="16619"/>
                    <a:pt x="10785" y="16621"/>
                    <a:pt x="10791" y="16627"/>
                  </a:cubicBezTo>
                  <a:cubicBezTo>
                    <a:pt x="10791" y="16627"/>
                    <a:pt x="10821" y="16597"/>
                    <a:pt x="10821" y="16506"/>
                  </a:cubicBezTo>
                  <a:cubicBezTo>
                    <a:pt x="10791" y="16384"/>
                    <a:pt x="10882" y="16293"/>
                    <a:pt x="10973" y="16263"/>
                  </a:cubicBezTo>
                  <a:lnTo>
                    <a:pt x="10973" y="16171"/>
                  </a:lnTo>
                  <a:cubicBezTo>
                    <a:pt x="10923" y="16122"/>
                    <a:pt x="10894" y="16072"/>
                    <a:pt x="10935" y="16072"/>
                  </a:cubicBezTo>
                  <a:cubicBezTo>
                    <a:pt x="10944" y="16072"/>
                    <a:pt x="10956" y="16075"/>
                    <a:pt x="10973" y="16080"/>
                  </a:cubicBezTo>
                  <a:cubicBezTo>
                    <a:pt x="10993" y="16080"/>
                    <a:pt x="11014" y="16094"/>
                    <a:pt x="11016" y="16094"/>
                  </a:cubicBezTo>
                  <a:cubicBezTo>
                    <a:pt x="11017" y="16094"/>
                    <a:pt x="11014" y="16090"/>
                    <a:pt x="11003" y="16080"/>
                  </a:cubicBezTo>
                  <a:cubicBezTo>
                    <a:pt x="10948" y="16025"/>
                    <a:pt x="11019" y="15894"/>
                    <a:pt x="11078" y="15894"/>
                  </a:cubicBezTo>
                  <a:cubicBezTo>
                    <a:pt x="11084" y="15894"/>
                    <a:pt x="11089" y="15895"/>
                    <a:pt x="11095" y="15898"/>
                  </a:cubicBezTo>
                  <a:cubicBezTo>
                    <a:pt x="11125" y="15898"/>
                    <a:pt x="11125" y="15898"/>
                    <a:pt x="11155" y="15867"/>
                  </a:cubicBezTo>
                  <a:lnTo>
                    <a:pt x="11125" y="15867"/>
                  </a:lnTo>
                  <a:cubicBezTo>
                    <a:pt x="11095" y="15837"/>
                    <a:pt x="11034" y="15837"/>
                    <a:pt x="11064" y="15807"/>
                  </a:cubicBezTo>
                  <a:cubicBezTo>
                    <a:pt x="11064" y="15746"/>
                    <a:pt x="11095" y="15715"/>
                    <a:pt x="11125" y="15715"/>
                  </a:cubicBezTo>
                  <a:cubicBezTo>
                    <a:pt x="11155" y="15685"/>
                    <a:pt x="11216" y="15655"/>
                    <a:pt x="11186" y="15655"/>
                  </a:cubicBezTo>
                  <a:cubicBezTo>
                    <a:pt x="11186" y="15655"/>
                    <a:pt x="11186" y="15594"/>
                    <a:pt x="11216" y="15563"/>
                  </a:cubicBezTo>
                  <a:cubicBezTo>
                    <a:pt x="11247" y="15533"/>
                    <a:pt x="11247" y="15472"/>
                    <a:pt x="11277" y="15381"/>
                  </a:cubicBezTo>
                  <a:cubicBezTo>
                    <a:pt x="11247" y="15351"/>
                    <a:pt x="11247" y="15259"/>
                    <a:pt x="11277" y="15259"/>
                  </a:cubicBezTo>
                  <a:cubicBezTo>
                    <a:pt x="11277" y="15259"/>
                    <a:pt x="11307" y="15168"/>
                    <a:pt x="11277" y="15138"/>
                  </a:cubicBezTo>
                  <a:cubicBezTo>
                    <a:pt x="11277" y="15047"/>
                    <a:pt x="11277" y="14986"/>
                    <a:pt x="11338" y="14986"/>
                  </a:cubicBezTo>
                  <a:cubicBezTo>
                    <a:pt x="11368" y="14986"/>
                    <a:pt x="11368" y="14986"/>
                    <a:pt x="11338" y="14956"/>
                  </a:cubicBezTo>
                  <a:cubicBezTo>
                    <a:pt x="11277" y="14956"/>
                    <a:pt x="11307" y="14895"/>
                    <a:pt x="11307" y="14864"/>
                  </a:cubicBezTo>
                  <a:cubicBezTo>
                    <a:pt x="11307" y="14804"/>
                    <a:pt x="11307" y="14773"/>
                    <a:pt x="11307" y="14773"/>
                  </a:cubicBezTo>
                  <a:cubicBezTo>
                    <a:pt x="11277" y="14773"/>
                    <a:pt x="11277" y="14773"/>
                    <a:pt x="11277" y="14712"/>
                  </a:cubicBezTo>
                  <a:cubicBezTo>
                    <a:pt x="11277" y="14682"/>
                    <a:pt x="11307" y="14560"/>
                    <a:pt x="11307" y="14500"/>
                  </a:cubicBezTo>
                  <a:cubicBezTo>
                    <a:pt x="11307" y="14419"/>
                    <a:pt x="11307" y="14392"/>
                    <a:pt x="11298" y="14392"/>
                  </a:cubicBezTo>
                  <a:cubicBezTo>
                    <a:pt x="11294" y="14392"/>
                    <a:pt x="11287" y="14398"/>
                    <a:pt x="11277" y="14408"/>
                  </a:cubicBezTo>
                  <a:cubicBezTo>
                    <a:pt x="11277" y="14436"/>
                    <a:pt x="11271" y="14451"/>
                    <a:pt x="11267" y="14451"/>
                  </a:cubicBezTo>
                  <a:cubicBezTo>
                    <a:pt x="11262" y="14451"/>
                    <a:pt x="11260" y="14428"/>
                    <a:pt x="11277" y="14378"/>
                  </a:cubicBezTo>
                  <a:cubicBezTo>
                    <a:pt x="11277" y="14348"/>
                    <a:pt x="11307" y="14196"/>
                    <a:pt x="11277" y="14074"/>
                  </a:cubicBezTo>
                  <a:cubicBezTo>
                    <a:pt x="11247" y="13892"/>
                    <a:pt x="11247" y="13892"/>
                    <a:pt x="11216" y="13892"/>
                  </a:cubicBezTo>
                  <a:cubicBezTo>
                    <a:pt x="11193" y="13915"/>
                    <a:pt x="11179" y="13925"/>
                    <a:pt x="11173" y="13925"/>
                  </a:cubicBezTo>
                  <a:cubicBezTo>
                    <a:pt x="11164" y="13925"/>
                    <a:pt x="11179" y="13899"/>
                    <a:pt x="11216" y="13861"/>
                  </a:cubicBezTo>
                  <a:cubicBezTo>
                    <a:pt x="11277" y="13770"/>
                    <a:pt x="11277" y="13740"/>
                    <a:pt x="11247" y="13740"/>
                  </a:cubicBezTo>
                  <a:cubicBezTo>
                    <a:pt x="11186" y="13679"/>
                    <a:pt x="11186" y="13679"/>
                    <a:pt x="11186" y="13649"/>
                  </a:cubicBezTo>
                  <a:cubicBezTo>
                    <a:pt x="11216" y="13649"/>
                    <a:pt x="11216" y="13588"/>
                    <a:pt x="11155" y="13527"/>
                  </a:cubicBezTo>
                  <a:cubicBezTo>
                    <a:pt x="11155" y="13497"/>
                    <a:pt x="11155" y="13497"/>
                    <a:pt x="11186" y="13466"/>
                  </a:cubicBezTo>
                  <a:cubicBezTo>
                    <a:pt x="11186" y="13466"/>
                    <a:pt x="11186" y="13436"/>
                    <a:pt x="11186" y="13405"/>
                  </a:cubicBezTo>
                  <a:cubicBezTo>
                    <a:pt x="11095" y="13314"/>
                    <a:pt x="11064" y="13071"/>
                    <a:pt x="11095" y="13010"/>
                  </a:cubicBezTo>
                  <a:cubicBezTo>
                    <a:pt x="11095" y="13010"/>
                    <a:pt x="11064" y="12980"/>
                    <a:pt x="11034" y="12949"/>
                  </a:cubicBezTo>
                  <a:cubicBezTo>
                    <a:pt x="10943" y="12919"/>
                    <a:pt x="10943" y="12889"/>
                    <a:pt x="11003" y="12858"/>
                  </a:cubicBezTo>
                  <a:cubicBezTo>
                    <a:pt x="11064" y="12858"/>
                    <a:pt x="11064" y="12858"/>
                    <a:pt x="11003" y="12828"/>
                  </a:cubicBezTo>
                  <a:cubicBezTo>
                    <a:pt x="10943" y="12797"/>
                    <a:pt x="10882" y="12615"/>
                    <a:pt x="10973" y="12615"/>
                  </a:cubicBezTo>
                  <a:lnTo>
                    <a:pt x="11034" y="12615"/>
                  </a:lnTo>
                  <a:cubicBezTo>
                    <a:pt x="10973" y="12585"/>
                    <a:pt x="10973" y="12524"/>
                    <a:pt x="10973" y="12524"/>
                  </a:cubicBezTo>
                  <a:cubicBezTo>
                    <a:pt x="10968" y="12529"/>
                    <a:pt x="10962" y="12532"/>
                    <a:pt x="10957" y="12532"/>
                  </a:cubicBezTo>
                  <a:cubicBezTo>
                    <a:pt x="10932" y="12532"/>
                    <a:pt x="10907" y="12477"/>
                    <a:pt x="10882" y="12402"/>
                  </a:cubicBezTo>
                  <a:cubicBezTo>
                    <a:pt x="10851" y="12311"/>
                    <a:pt x="10760" y="12159"/>
                    <a:pt x="10730" y="12098"/>
                  </a:cubicBezTo>
                  <a:cubicBezTo>
                    <a:pt x="10699" y="12007"/>
                    <a:pt x="10639" y="11916"/>
                    <a:pt x="10669" y="11855"/>
                  </a:cubicBezTo>
                  <a:cubicBezTo>
                    <a:pt x="10639" y="11825"/>
                    <a:pt x="10639" y="11764"/>
                    <a:pt x="10578" y="11703"/>
                  </a:cubicBezTo>
                  <a:cubicBezTo>
                    <a:pt x="10517" y="11703"/>
                    <a:pt x="10487" y="11612"/>
                    <a:pt x="10517" y="11612"/>
                  </a:cubicBezTo>
                  <a:lnTo>
                    <a:pt x="10517" y="11551"/>
                  </a:lnTo>
                  <a:cubicBezTo>
                    <a:pt x="10456" y="11521"/>
                    <a:pt x="10426" y="11460"/>
                    <a:pt x="10426" y="11460"/>
                  </a:cubicBezTo>
                  <a:cubicBezTo>
                    <a:pt x="10456" y="11460"/>
                    <a:pt x="10487" y="11399"/>
                    <a:pt x="10426" y="11369"/>
                  </a:cubicBezTo>
                  <a:cubicBezTo>
                    <a:pt x="10418" y="11376"/>
                    <a:pt x="10411" y="11380"/>
                    <a:pt x="10403" y="11380"/>
                  </a:cubicBezTo>
                  <a:cubicBezTo>
                    <a:pt x="10380" y="11380"/>
                    <a:pt x="10358" y="11346"/>
                    <a:pt x="10335" y="11278"/>
                  </a:cubicBezTo>
                  <a:cubicBezTo>
                    <a:pt x="10335" y="11247"/>
                    <a:pt x="10213" y="10913"/>
                    <a:pt x="10061" y="10609"/>
                  </a:cubicBezTo>
                  <a:cubicBezTo>
                    <a:pt x="9970" y="10427"/>
                    <a:pt x="9879" y="10275"/>
                    <a:pt x="9788" y="10183"/>
                  </a:cubicBezTo>
                  <a:cubicBezTo>
                    <a:pt x="9788" y="10153"/>
                    <a:pt x="9757" y="10123"/>
                    <a:pt x="9757" y="10092"/>
                  </a:cubicBezTo>
                  <a:lnTo>
                    <a:pt x="9727" y="10092"/>
                  </a:lnTo>
                  <a:cubicBezTo>
                    <a:pt x="9727" y="10062"/>
                    <a:pt x="9696" y="10062"/>
                    <a:pt x="9696" y="10062"/>
                  </a:cubicBezTo>
                  <a:lnTo>
                    <a:pt x="9666" y="10031"/>
                  </a:lnTo>
                  <a:lnTo>
                    <a:pt x="9666" y="10001"/>
                  </a:lnTo>
                  <a:cubicBezTo>
                    <a:pt x="9727" y="9971"/>
                    <a:pt x="9666" y="9971"/>
                    <a:pt x="9605" y="9910"/>
                  </a:cubicBezTo>
                  <a:cubicBezTo>
                    <a:pt x="9544" y="9879"/>
                    <a:pt x="9544" y="9879"/>
                    <a:pt x="9544" y="9849"/>
                  </a:cubicBezTo>
                  <a:lnTo>
                    <a:pt x="9544" y="9849"/>
                  </a:lnTo>
                  <a:cubicBezTo>
                    <a:pt x="9571" y="9858"/>
                    <a:pt x="9593" y="9862"/>
                    <a:pt x="9609" y="9862"/>
                  </a:cubicBezTo>
                  <a:cubicBezTo>
                    <a:pt x="9648" y="9862"/>
                    <a:pt x="9657" y="9840"/>
                    <a:pt x="9636" y="9819"/>
                  </a:cubicBezTo>
                  <a:cubicBezTo>
                    <a:pt x="9579" y="9781"/>
                    <a:pt x="9569" y="9755"/>
                    <a:pt x="9584" y="9755"/>
                  </a:cubicBezTo>
                  <a:cubicBezTo>
                    <a:pt x="9594" y="9755"/>
                    <a:pt x="9612" y="9765"/>
                    <a:pt x="9636" y="9788"/>
                  </a:cubicBezTo>
                  <a:cubicBezTo>
                    <a:pt x="9673" y="9813"/>
                    <a:pt x="9696" y="9828"/>
                    <a:pt x="9704" y="9828"/>
                  </a:cubicBezTo>
                  <a:cubicBezTo>
                    <a:pt x="9716" y="9828"/>
                    <a:pt x="9702" y="9799"/>
                    <a:pt x="9666" y="9727"/>
                  </a:cubicBezTo>
                  <a:cubicBezTo>
                    <a:pt x="9651" y="9712"/>
                    <a:pt x="9643" y="9705"/>
                    <a:pt x="9647" y="9705"/>
                  </a:cubicBezTo>
                  <a:cubicBezTo>
                    <a:pt x="9651" y="9705"/>
                    <a:pt x="9666" y="9712"/>
                    <a:pt x="9696" y="9727"/>
                  </a:cubicBezTo>
                  <a:cubicBezTo>
                    <a:pt x="9732" y="9763"/>
                    <a:pt x="9757" y="9778"/>
                    <a:pt x="9766" y="9778"/>
                  </a:cubicBezTo>
                  <a:cubicBezTo>
                    <a:pt x="9772" y="9778"/>
                    <a:pt x="9770" y="9770"/>
                    <a:pt x="9757" y="9758"/>
                  </a:cubicBezTo>
                  <a:cubicBezTo>
                    <a:pt x="9727" y="9727"/>
                    <a:pt x="9719" y="9712"/>
                    <a:pt x="9727" y="9712"/>
                  </a:cubicBezTo>
                  <a:cubicBezTo>
                    <a:pt x="9734" y="9712"/>
                    <a:pt x="9757" y="9727"/>
                    <a:pt x="9788" y="9758"/>
                  </a:cubicBezTo>
                  <a:cubicBezTo>
                    <a:pt x="9788" y="9788"/>
                    <a:pt x="9818" y="9788"/>
                    <a:pt x="9818" y="9788"/>
                  </a:cubicBezTo>
                  <a:cubicBezTo>
                    <a:pt x="9831" y="9801"/>
                    <a:pt x="9838" y="9808"/>
                    <a:pt x="9840" y="9808"/>
                  </a:cubicBezTo>
                  <a:cubicBezTo>
                    <a:pt x="9843" y="9808"/>
                    <a:pt x="9836" y="9793"/>
                    <a:pt x="9818" y="9758"/>
                  </a:cubicBezTo>
                  <a:cubicBezTo>
                    <a:pt x="9818" y="9727"/>
                    <a:pt x="9818" y="9697"/>
                    <a:pt x="9848" y="9697"/>
                  </a:cubicBezTo>
                  <a:cubicBezTo>
                    <a:pt x="9879" y="9697"/>
                    <a:pt x="9940" y="9697"/>
                    <a:pt x="9970" y="9727"/>
                  </a:cubicBezTo>
                  <a:cubicBezTo>
                    <a:pt x="9990" y="9727"/>
                    <a:pt x="10024" y="9741"/>
                    <a:pt x="10044" y="9741"/>
                  </a:cubicBezTo>
                  <a:cubicBezTo>
                    <a:pt x="10054" y="9741"/>
                    <a:pt x="10061" y="9738"/>
                    <a:pt x="10061" y="9727"/>
                  </a:cubicBezTo>
                  <a:lnTo>
                    <a:pt x="10092" y="9758"/>
                  </a:lnTo>
                  <a:lnTo>
                    <a:pt x="10183" y="9727"/>
                  </a:lnTo>
                  <a:lnTo>
                    <a:pt x="10183" y="9697"/>
                  </a:lnTo>
                  <a:cubicBezTo>
                    <a:pt x="10213" y="9697"/>
                    <a:pt x="10456" y="9697"/>
                    <a:pt x="10760" y="9606"/>
                  </a:cubicBezTo>
                  <a:cubicBezTo>
                    <a:pt x="11216" y="9454"/>
                    <a:pt x="11307" y="9393"/>
                    <a:pt x="11247" y="9393"/>
                  </a:cubicBezTo>
                  <a:cubicBezTo>
                    <a:pt x="11209" y="9356"/>
                    <a:pt x="11218" y="9330"/>
                    <a:pt x="11252" y="9330"/>
                  </a:cubicBezTo>
                  <a:cubicBezTo>
                    <a:pt x="11273" y="9330"/>
                    <a:pt x="11303" y="9340"/>
                    <a:pt x="11338" y="9363"/>
                  </a:cubicBezTo>
                  <a:cubicBezTo>
                    <a:pt x="11368" y="9332"/>
                    <a:pt x="11459" y="9332"/>
                    <a:pt x="11551" y="9302"/>
                  </a:cubicBezTo>
                  <a:cubicBezTo>
                    <a:pt x="11617" y="9257"/>
                    <a:pt x="11668" y="9229"/>
                    <a:pt x="11702" y="9229"/>
                  </a:cubicBezTo>
                  <a:cubicBezTo>
                    <a:pt x="11714" y="9229"/>
                    <a:pt x="11725" y="9233"/>
                    <a:pt x="11733" y="9241"/>
                  </a:cubicBezTo>
                  <a:lnTo>
                    <a:pt x="11763" y="9211"/>
                  </a:lnTo>
                  <a:cubicBezTo>
                    <a:pt x="11794" y="9120"/>
                    <a:pt x="12037" y="8937"/>
                    <a:pt x="12158" y="8876"/>
                  </a:cubicBezTo>
                  <a:cubicBezTo>
                    <a:pt x="12219" y="8846"/>
                    <a:pt x="12250" y="8785"/>
                    <a:pt x="12310" y="8724"/>
                  </a:cubicBezTo>
                  <a:cubicBezTo>
                    <a:pt x="12341" y="8633"/>
                    <a:pt x="12341" y="8633"/>
                    <a:pt x="12402" y="8603"/>
                  </a:cubicBezTo>
                  <a:cubicBezTo>
                    <a:pt x="12404" y="8605"/>
                    <a:pt x="12407" y="8606"/>
                    <a:pt x="12412" y="8606"/>
                  </a:cubicBezTo>
                  <a:cubicBezTo>
                    <a:pt x="12463" y="8606"/>
                    <a:pt x="12640" y="8446"/>
                    <a:pt x="12584" y="8390"/>
                  </a:cubicBezTo>
                  <a:lnTo>
                    <a:pt x="12645" y="8390"/>
                  </a:lnTo>
                  <a:cubicBezTo>
                    <a:pt x="12706" y="8360"/>
                    <a:pt x="12706" y="8299"/>
                    <a:pt x="12675" y="8299"/>
                  </a:cubicBezTo>
                  <a:cubicBezTo>
                    <a:pt x="12631" y="8254"/>
                    <a:pt x="12635" y="8226"/>
                    <a:pt x="12688" y="8226"/>
                  </a:cubicBezTo>
                  <a:cubicBezTo>
                    <a:pt x="12708" y="8226"/>
                    <a:pt x="12734" y="8230"/>
                    <a:pt x="12766" y="8238"/>
                  </a:cubicBezTo>
                  <a:cubicBezTo>
                    <a:pt x="12784" y="8247"/>
                    <a:pt x="12797" y="8251"/>
                    <a:pt x="12805" y="8251"/>
                  </a:cubicBezTo>
                  <a:cubicBezTo>
                    <a:pt x="12825" y="8251"/>
                    <a:pt x="12818" y="8229"/>
                    <a:pt x="12797" y="8208"/>
                  </a:cubicBezTo>
                  <a:cubicBezTo>
                    <a:pt x="12797" y="8147"/>
                    <a:pt x="12797" y="8086"/>
                    <a:pt x="12858" y="8086"/>
                  </a:cubicBezTo>
                  <a:cubicBezTo>
                    <a:pt x="12888" y="8056"/>
                    <a:pt x="12918" y="7995"/>
                    <a:pt x="12827" y="7965"/>
                  </a:cubicBezTo>
                  <a:cubicBezTo>
                    <a:pt x="12797" y="7934"/>
                    <a:pt x="12827" y="7904"/>
                    <a:pt x="12858" y="7873"/>
                  </a:cubicBezTo>
                  <a:cubicBezTo>
                    <a:pt x="12888" y="7873"/>
                    <a:pt x="12888" y="7873"/>
                    <a:pt x="12888" y="7934"/>
                  </a:cubicBezTo>
                  <a:cubicBezTo>
                    <a:pt x="12879" y="7952"/>
                    <a:pt x="12875" y="7959"/>
                    <a:pt x="12876" y="7959"/>
                  </a:cubicBezTo>
                  <a:cubicBezTo>
                    <a:pt x="12878" y="7959"/>
                    <a:pt x="12906" y="7916"/>
                    <a:pt x="12949" y="7873"/>
                  </a:cubicBezTo>
                  <a:cubicBezTo>
                    <a:pt x="12949" y="7813"/>
                    <a:pt x="13040" y="7752"/>
                    <a:pt x="13070" y="7752"/>
                  </a:cubicBezTo>
                  <a:cubicBezTo>
                    <a:pt x="13095" y="7752"/>
                    <a:pt x="13119" y="7713"/>
                    <a:pt x="13081" y="7713"/>
                  </a:cubicBezTo>
                  <a:cubicBezTo>
                    <a:pt x="13072" y="7713"/>
                    <a:pt x="13058" y="7715"/>
                    <a:pt x="13040" y="7721"/>
                  </a:cubicBezTo>
                  <a:cubicBezTo>
                    <a:pt x="12979" y="7691"/>
                    <a:pt x="12979" y="7691"/>
                    <a:pt x="13010" y="7600"/>
                  </a:cubicBezTo>
                  <a:cubicBezTo>
                    <a:pt x="13040" y="7539"/>
                    <a:pt x="13040" y="7509"/>
                    <a:pt x="13070" y="7509"/>
                  </a:cubicBezTo>
                  <a:cubicBezTo>
                    <a:pt x="13093" y="7520"/>
                    <a:pt x="13107" y="7527"/>
                    <a:pt x="13117" y="7527"/>
                  </a:cubicBezTo>
                  <a:cubicBezTo>
                    <a:pt x="13135" y="7527"/>
                    <a:pt x="13142" y="7506"/>
                    <a:pt x="13162" y="7448"/>
                  </a:cubicBezTo>
                  <a:cubicBezTo>
                    <a:pt x="13192" y="7296"/>
                    <a:pt x="13101" y="7144"/>
                    <a:pt x="13040" y="7083"/>
                  </a:cubicBezTo>
                  <a:cubicBezTo>
                    <a:pt x="12979" y="7053"/>
                    <a:pt x="12979" y="7053"/>
                    <a:pt x="13070" y="7022"/>
                  </a:cubicBezTo>
                  <a:cubicBezTo>
                    <a:pt x="13076" y="7028"/>
                    <a:pt x="13081" y="7031"/>
                    <a:pt x="13085" y="7031"/>
                  </a:cubicBezTo>
                  <a:cubicBezTo>
                    <a:pt x="13101" y="7031"/>
                    <a:pt x="13101" y="6986"/>
                    <a:pt x="13101" y="6961"/>
                  </a:cubicBezTo>
                  <a:cubicBezTo>
                    <a:pt x="13083" y="6944"/>
                    <a:pt x="13096" y="6926"/>
                    <a:pt x="13104" y="6926"/>
                  </a:cubicBezTo>
                  <a:cubicBezTo>
                    <a:pt x="13110" y="6926"/>
                    <a:pt x="13114" y="6936"/>
                    <a:pt x="13101" y="6961"/>
                  </a:cubicBezTo>
                  <a:cubicBezTo>
                    <a:pt x="13162" y="6961"/>
                    <a:pt x="13131" y="6992"/>
                    <a:pt x="13131" y="7053"/>
                  </a:cubicBezTo>
                  <a:lnTo>
                    <a:pt x="13162" y="7053"/>
                  </a:lnTo>
                  <a:cubicBezTo>
                    <a:pt x="13253" y="7022"/>
                    <a:pt x="13253" y="6961"/>
                    <a:pt x="13192" y="6901"/>
                  </a:cubicBezTo>
                  <a:cubicBezTo>
                    <a:pt x="13162" y="6870"/>
                    <a:pt x="13162" y="6870"/>
                    <a:pt x="13192" y="6809"/>
                  </a:cubicBezTo>
                  <a:cubicBezTo>
                    <a:pt x="13253" y="6779"/>
                    <a:pt x="13283" y="6718"/>
                    <a:pt x="13253" y="6718"/>
                  </a:cubicBezTo>
                  <a:cubicBezTo>
                    <a:pt x="13253" y="6718"/>
                    <a:pt x="13253" y="6627"/>
                    <a:pt x="13283" y="6597"/>
                  </a:cubicBezTo>
                  <a:cubicBezTo>
                    <a:pt x="13283" y="6475"/>
                    <a:pt x="13283" y="6445"/>
                    <a:pt x="13253" y="6445"/>
                  </a:cubicBezTo>
                  <a:cubicBezTo>
                    <a:pt x="13222" y="6445"/>
                    <a:pt x="13222" y="6384"/>
                    <a:pt x="13222" y="6354"/>
                  </a:cubicBezTo>
                  <a:cubicBezTo>
                    <a:pt x="13222" y="6293"/>
                    <a:pt x="13192" y="6262"/>
                    <a:pt x="13162" y="6262"/>
                  </a:cubicBezTo>
                  <a:cubicBezTo>
                    <a:pt x="13131" y="6262"/>
                    <a:pt x="13070" y="6232"/>
                    <a:pt x="13070" y="6141"/>
                  </a:cubicBezTo>
                  <a:cubicBezTo>
                    <a:pt x="13040" y="6050"/>
                    <a:pt x="13040" y="6050"/>
                    <a:pt x="13101" y="5989"/>
                  </a:cubicBezTo>
                  <a:cubicBezTo>
                    <a:pt x="13131" y="5989"/>
                    <a:pt x="13131" y="5958"/>
                    <a:pt x="13101" y="5898"/>
                  </a:cubicBezTo>
                  <a:cubicBezTo>
                    <a:pt x="13101" y="5898"/>
                    <a:pt x="13101" y="5867"/>
                    <a:pt x="13131" y="5806"/>
                  </a:cubicBezTo>
                  <a:cubicBezTo>
                    <a:pt x="13146" y="5776"/>
                    <a:pt x="13139" y="5768"/>
                    <a:pt x="13124" y="5768"/>
                  </a:cubicBezTo>
                  <a:cubicBezTo>
                    <a:pt x="13108" y="5768"/>
                    <a:pt x="13086" y="5776"/>
                    <a:pt x="13070" y="5776"/>
                  </a:cubicBezTo>
                  <a:cubicBezTo>
                    <a:pt x="13040" y="5776"/>
                    <a:pt x="13010" y="5806"/>
                    <a:pt x="13010" y="5806"/>
                  </a:cubicBezTo>
                  <a:cubicBezTo>
                    <a:pt x="13010" y="5746"/>
                    <a:pt x="13040" y="5685"/>
                    <a:pt x="13101" y="5685"/>
                  </a:cubicBezTo>
                  <a:cubicBezTo>
                    <a:pt x="13119" y="5649"/>
                    <a:pt x="13126" y="5634"/>
                    <a:pt x="13117" y="5634"/>
                  </a:cubicBezTo>
                  <a:cubicBezTo>
                    <a:pt x="13110" y="5634"/>
                    <a:pt x="13096" y="5642"/>
                    <a:pt x="13070" y="5654"/>
                  </a:cubicBezTo>
                  <a:cubicBezTo>
                    <a:pt x="13040" y="5654"/>
                    <a:pt x="12979" y="5624"/>
                    <a:pt x="13010" y="5533"/>
                  </a:cubicBezTo>
                  <a:cubicBezTo>
                    <a:pt x="12979" y="5442"/>
                    <a:pt x="12949" y="5351"/>
                    <a:pt x="12979" y="5351"/>
                  </a:cubicBezTo>
                  <a:cubicBezTo>
                    <a:pt x="13010" y="5290"/>
                    <a:pt x="12949" y="5259"/>
                    <a:pt x="12949" y="5259"/>
                  </a:cubicBezTo>
                  <a:cubicBezTo>
                    <a:pt x="12888" y="5229"/>
                    <a:pt x="12888" y="5199"/>
                    <a:pt x="12858" y="5047"/>
                  </a:cubicBezTo>
                  <a:cubicBezTo>
                    <a:pt x="12836" y="4892"/>
                    <a:pt x="12829" y="4850"/>
                    <a:pt x="12805" y="4850"/>
                  </a:cubicBezTo>
                  <a:cubicBezTo>
                    <a:pt x="12795" y="4850"/>
                    <a:pt x="12783" y="4856"/>
                    <a:pt x="12766" y="4864"/>
                  </a:cubicBezTo>
                  <a:cubicBezTo>
                    <a:pt x="12751" y="4864"/>
                    <a:pt x="12736" y="4872"/>
                    <a:pt x="12728" y="4872"/>
                  </a:cubicBezTo>
                  <a:cubicBezTo>
                    <a:pt x="12721" y="4872"/>
                    <a:pt x="12721" y="4864"/>
                    <a:pt x="12736" y="4834"/>
                  </a:cubicBezTo>
                  <a:cubicBezTo>
                    <a:pt x="12766" y="4773"/>
                    <a:pt x="12706" y="4743"/>
                    <a:pt x="12614" y="4682"/>
                  </a:cubicBezTo>
                  <a:cubicBezTo>
                    <a:pt x="12584" y="4682"/>
                    <a:pt x="12523" y="4712"/>
                    <a:pt x="12493" y="4712"/>
                  </a:cubicBezTo>
                  <a:cubicBezTo>
                    <a:pt x="12452" y="4740"/>
                    <a:pt x="12435" y="4755"/>
                    <a:pt x="12427" y="4755"/>
                  </a:cubicBezTo>
                  <a:cubicBezTo>
                    <a:pt x="12417" y="4755"/>
                    <a:pt x="12418" y="4732"/>
                    <a:pt x="12402" y="4682"/>
                  </a:cubicBezTo>
                  <a:cubicBezTo>
                    <a:pt x="12371" y="4651"/>
                    <a:pt x="12402" y="4591"/>
                    <a:pt x="12432" y="4560"/>
                  </a:cubicBezTo>
                  <a:cubicBezTo>
                    <a:pt x="12462" y="4560"/>
                    <a:pt x="12493" y="4591"/>
                    <a:pt x="12493" y="4591"/>
                  </a:cubicBezTo>
                  <a:lnTo>
                    <a:pt x="12493" y="4621"/>
                  </a:lnTo>
                  <a:cubicBezTo>
                    <a:pt x="12523" y="4591"/>
                    <a:pt x="12554" y="4591"/>
                    <a:pt x="12523" y="4499"/>
                  </a:cubicBezTo>
                  <a:cubicBezTo>
                    <a:pt x="12523" y="4455"/>
                    <a:pt x="12523" y="4427"/>
                    <a:pt x="12499" y="4427"/>
                  </a:cubicBezTo>
                  <a:cubicBezTo>
                    <a:pt x="12491" y="4427"/>
                    <a:pt x="12479" y="4430"/>
                    <a:pt x="12462" y="4439"/>
                  </a:cubicBezTo>
                  <a:cubicBezTo>
                    <a:pt x="12493" y="4378"/>
                    <a:pt x="12432" y="4317"/>
                    <a:pt x="12402" y="4226"/>
                  </a:cubicBezTo>
                  <a:cubicBezTo>
                    <a:pt x="12341" y="4165"/>
                    <a:pt x="12280" y="4074"/>
                    <a:pt x="12280" y="4013"/>
                  </a:cubicBezTo>
                  <a:cubicBezTo>
                    <a:pt x="12230" y="3963"/>
                    <a:pt x="12201" y="3914"/>
                    <a:pt x="12192" y="3914"/>
                  </a:cubicBezTo>
                  <a:cubicBezTo>
                    <a:pt x="12190" y="3914"/>
                    <a:pt x="12189" y="3916"/>
                    <a:pt x="12189" y="3922"/>
                  </a:cubicBezTo>
                  <a:cubicBezTo>
                    <a:pt x="12163" y="3948"/>
                    <a:pt x="12143" y="3957"/>
                    <a:pt x="12130" y="3957"/>
                  </a:cubicBezTo>
                  <a:cubicBezTo>
                    <a:pt x="12113" y="3957"/>
                    <a:pt x="12111" y="3939"/>
                    <a:pt x="12128" y="3922"/>
                  </a:cubicBezTo>
                  <a:cubicBezTo>
                    <a:pt x="12158" y="3831"/>
                    <a:pt x="11855" y="3405"/>
                    <a:pt x="11763" y="3405"/>
                  </a:cubicBezTo>
                  <a:cubicBezTo>
                    <a:pt x="11763" y="3405"/>
                    <a:pt x="11733" y="3375"/>
                    <a:pt x="11703" y="3344"/>
                  </a:cubicBezTo>
                  <a:cubicBezTo>
                    <a:pt x="11672" y="3253"/>
                    <a:pt x="11520" y="3071"/>
                    <a:pt x="11459" y="3071"/>
                  </a:cubicBezTo>
                  <a:cubicBezTo>
                    <a:pt x="11459" y="3071"/>
                    <a:pt x="11429" y="3040"/>
                    <a:pt x="11368" y="2980"/>
                  </a:cubicBezTo>
                  <a:cubicBezTo>
                    <a:pt x="11338" y="2888"/>
                    <a:pt x="11307" y="2858"/>
                    <a:pt x="11277" y="2858"/>
                  </a:cubicBezTo>
                  <a:cubicBezTo>
                    <a:pt x="11236" y="2858"/>
                    <a:pt x="11209" y="2872"/>
                    <a:pt x="11205" y="2872"/>
                  </a:cubicBezTo>
                  <a:cubicBezTo>
                    <a:pt x="11203" y="2872"/>
                    <a:pt x="11206" y="2868"/>
                    <a:pt x="11216" y="2858"/>
                  </a:cubicBezTo>
                  <a:cubicBezTo>
                    <a:pt x="11247" y="2828"/>
                    <a:pt x="11186" y="2767"/>
                    <a:pt x="11064" y="2645"/>
                  </a:cubicBezTo>
                  <a:cubicBezTo>
                    <a:pt x="10993" y="2574"/>
                    <a:pt x="10964" y="2545"/>
                    <a:pt x="10951" y="2545"/>
                  </a:cubicBezTo>
                  <a:cubicBezTo>
                    <a:pt x="10943" y="2545"/>
                    <a:pt x="10943" y="2559"/>
                    <a:pt x="10943" y="2585"/>
                  </a:cubicBezTo>
                  <a:cubicBezTo>
                    <a:pt x="10821" y="2493"/>
                    <a:pt x="10821" y="2463"/>
                    <a:pt x="10851" y="2463"/>
                  </a:cubicBezTo>
                  <a:cubicBezTo>
                    <a:pt x="10914" y="2442"/>
                    <a:pt x="10905" y="2407"/>
                    <a:pt x="10853" y="2407"/>
                  </a:cubicBezTo>
                  <a:cubicBezTo>
                    <a:pt x="10830" y="2407"/>
                    <a:pt x="10798" y="2414"/>
                    <a:pt x="10760" y="2433"/>
                  </a:cubicBezTo>
                  <a:cubicBezTo>
                    <a:pt x="10749" y="2438"/>
                    <a:pt x="10737" y="2441"/>
                    <a:pt x="10726" y="2441"/>
                  </a:cubicBezTo>
                  <a:cubicBezTo>
                    <a:pt x="10680" y="2441"/>
                    <a:pt x="10645" y="2396"/>
                    <a:pt x="10669" y="2372"/>
                  </a:cubicBezTo>
                  <a:cubicBezTo>
                    <a:pt x="10669" y="2363"/>
                    <a:pt x="10672" y="2359"/>
                    <a:pt x="10676" y="2359"/>
                  </a:cubicBezTo>
                  <a:cubicBezTo>
                    <a:pt x="10687" y="2359"/>
                    <a:pt x="10708" y="2381"/>
                    <a:pt x="10730" y="2402"/>
                  </a:cubicBezTo>
                  <a:cubicBezTo>
                    <a:pt x="10730" y="2402"/>
                    <a:pt x="10760" y="2372"/>
                    <a:pt x="10791" y="2341"/>
                  </a:cubicBezTo>
                  <a:cubicBezTo>
                    <a:pt x="10760" y="2311"/>
                    <a:pt x="10760" y="2311"/>
                    <a:pt x="10699" y="2311"/>
                  </a:cubicBezTo>
                  <a:cubicBezTo>
                    <a:pt x="10699" y="2311"/>
                    <a:pt x="10669" y="2281"/>
                    <a:pt x="10608" y="2281"/>
                  </a:cubicBezTo>
                  <a:cubicBezTo>
                    <a:pt x="10578" y="2281"/>
                    <a:pt x="10548" y="2311"/>
                    <a:pt x="10548" y="2372"/>
                  </a:cubicBezTo>
                  <a:cubicBezTo>
                    <a:pt x="10548" y="2397"/>
                    <a:pt x="10542" y="2407"/>
                    <a:pt x="10534" y="2407"/>
                  </a:cubicBezTo>
                  <a:cubicBezTo>
                    <a:pt x="10522" y="2407"/>
                    <a:pt x="10504" y="2389"/>
                    <a:pt x="10487" y="2372"/>
                  </a:cubicBezTo>
                  <a:cubicBezTo>
                    <a:pt x="10456" y="2281"/>
                    <a:pt x="10487" y="2250"/>
                    <a:pt x="10548" y="2250"/>
                  </a:cubicBezTo>
                  <a:cubicBezTo>
                    <a:pt x="10558" y="2260"/>
                    <a:pt x="10564" y="2264"/>
                    <a:pt x="10570" y="2264"/>
                  </a:cubicBezTo>
                  <a:cubicBezTo>
                    <a:pt x="10581" y="2264"/>
                    <a:pt x="10588" y="2250"/>
                    <a:pt x="10608" y="2250"/>
                  </a:cubicBezTo>
                  <a:cubicBezTo>
                    <a:pt x="10634" y="2224"/>
                    <a:pt x="10481" y="2153"/>
                    <a:pt x="10398" y="2153"/>
                  </a:cubicBezTo>
                  <a:cubicBezTo>
                    <a:pt x="10385" y="2153"/>
                    <a:pt x="10374" y="2155"/>
                    <a:pt x="10365" y="2159"/>
                  </a:cubicBezTo>
                  <a:lnTo>
                    <a:pt x="10365" y="2129"/>
                  </a:lnTo>
                  <a:cubicBezTo>
                    <a:pt x="10396" y="2098"/>
                    <a:pt x="10335" y="2068"/>
                    <a:pt x="10274" y="2007"/>
                  </a:cubicBezTo>
                  <a:cubicBezTo>
                    <a:pt x="10229" y="1962"/>
                    <a:pt x="10201" y="1934"/>
                    <a:pt x="10177" y="1934"/>
                  </a:cubicBezTo>
                  <a:cubicBezTo>
                    <a:pt x="10169" y="1934"/>
                    <a:pt x="10161" y="1938"/>
                    <a:pt x="10152" y="1946"/>
                  </a:cubicBezTo>
                  <a:cubicBezTo>
                    <a:pt x="10131" y="1968"/>
                    <a:pt x="10125" y="1989"/>
                    <a:pt x="10112" y="1989"/>
                  </a:cubicBezTo>
                  <a:cubicBezTo>
                    <a:pt x="10107" y="1989"/>
                    <a:pt x="10100" y="1986"/>
                    <a:pt x="10092" y="1977"/>
                  </a:cubicBezTo>
                  <a:lnTo>
                    <a:pt x="10092" y="1977"/>
                  </a:lnTo>
                  <a:cubicBezTo>
                    <a:pt x="10122" y="2007"/>
                    <a:pt x="10092" y="2037"/>
                    <a:pt x="10061" y="2068"/>
                  </a:cubicBezTo>
                  <a:cubicBezTo>
                    <a:pt x="10061" y="2068"/>
                    <a:pt x="10031" y="1977"/>
                    <a:pt x="10031" y="1916"/>
                  </a:cubicBezTo>
                  <a:cubicBezTo>
                    <a:pt x="10000" y="1825"/>
                    <a:pt x="9970" y="1733"/>
                    <a:pt x="9818" y="1642"/>
                  </a:cubicBezTo>
                  <a:cubicBezTo>
                    <a:pt x="9757" y="1581"/>
                    <a:pt x="9666" y="1521"/>
                    <a:pt x="9666" y="1460"/>
                  </a:cubicBezTo>
                  <a:cubicBezTo>
                    <a:pt x="9602" y="1438"/>
                    <a:pt x="9567" y="1417"/>
                    <a:pt x="9553" y="1417"/>
                  </a:cubicBezTo>
                  <a:cubicBezTo>
                    <a:pt x="9547" y="1417"/>
                    <a:pt x="9544" y="1421"/>
                    <a:pt x="9544" y="1429"/>
                  </a:cubicBezTo>
                  <a:lnTo>
                    <a:pt x="9453" y="1369"/>
                  </a:lnTo>
                  <a:cubicBezTo>
                    <a:pt x="9453" y="1344"/>
                    <a:pt x="9413" y="1300"/>
                    <a:pt x="9382" y="1300"/>
                  </a:cubicBezTo>
                  <a:cubicBezTo>
                    <a:pt x="9375" y="1300"/>
                    <a:pt x="9368" y="1302"/>
                    <a:pt x="9362" y="1308"/>
                  </a:cubicBezTo>
                  <a:cubicBezTo>
                    <a:pt x="9301" y="1308"/>
                    <a:pt x="9301" y="1247"/>
                    <a:pt x="9271" y="1247"/>
                  </a:cubicBezTo>
                  <a:cubicBezTo>
                    <a:pt x="9256" y="1186"/>
                    <a:pt x="9248" y="1156"/>
                    <a:pt x="9241" y="1156"/>
                  </a:cubicBezTo>
                  <a:cubicBezTo>
                    <a:pt x="9233" y="1156"/>
                    <a:pt x="9225" y="1186"/>
                    <a:pt x="9210" y="1247"/>
                  </a:cubicBezTo>
                  <a:cubicBezTo>
                    <a:pt x="9209" y="1248"/>
                    <a:pt x="9208" y="1249"/>
                    <a:pt x="9207" y="1250"/>
                  </a:cubicBezTo>
                  <a:lnTo>
                    <a:pt x="9207" y="1250"/>
                  </a:lnTo>
                  <a:cubicBezTo>
                    <a:pt x="9196" y="1190"/>
                    <a:pt x="9150" y="1136"/>
                    <a:pt x="9117" y="1136"/>
                  </a:cubicBezTo>
                  <a:cubicBezTo>
                    <a:pt x="9105" y="1136"/>
                    <a:pt x="9095" y="1142"/>
                    <a:pt x="9089" y="1156"/>
                  </a:cubicBezTo>
                  <a:cubicBezTo>
                    <a:pt x="9058" y="1126"/>
                    <a:pt x="9058" y="1126"/>
                    <a:pt x="9028" y="1065"/>
                  </a:cubicBezTo>
                  <a:cubicBezTo>
                    <a:pt x="9043" y="1050"/>
                    <a:pt x="9043" y="1042"/>
                    <a:pt x="9028" y="1042"/>
                  </a:cubicBezTo>
                  <a:cubicBezTo>
                    <a:pt x="9013" y="1042"/>
                    <a:pt x="8982" y="1050"/>
                    <a:pt x="8937" y="1065"/>
                  </a:cubicBezTo>
                  <a:cubicBezTo>
                    <a:pt x="8920" y="1073"/>
                    <a:pt x="8906" y="1077"/>
                    <a:pt x="8894" y="1077"/>
                  </a:cubicBezTo>
                  <a:cubicBezTo>
                    <a:pt x="8862" y="1077"/>
                    <a:pt x="8845" y="1048"/>
                    <a:pt x="8845" y="1004"/>
                  </a:cubicBezTo>
                  <a:cubicBezTo>
                    <a:pt x="8819" y="898"/>
                    <a:pt x="8724" y="816"/>
                    <a:pt x="8679" y="816"/>
                  </a:cubicBezTo>
                  <a:cubicBezTo>
                    <a:pt x="8673" y="816"/>
                    <a:pt x="8667" y="818"/>
                    <a:pt x="8663" y="822"/>
                  </a:cubicBezTo>
                  <a:cubicBezTo>
                    <a:pt x="8654" y="840"/>
                    <a:pt x="8635" y="848"/>
                    <a:pt x="8615" y="848"/>
                  </a:cubicBezTo>
                  <a:cubicBezTo>
                    <a:pt x="8569" y="848"/>
                    <a:pt x="8511" y="812"/>
                    <a:pt x="8511" y="791"/>
                  </a:cubicBezTo>
                  <a:cubicBezTo>
                    <a:pt x="8489" y="747"/>
                    <a:pt x="8467" y="718"/>
                    <a:pt x="8444" y="718"/>
                  </a:cubicBezTo>
                  <a:cubicBezTo>
                    <a:pt x="8436" y="718"/>
                    <a:pt x="8428" y="722"/>
                    <a:pt x="8420" y="730"/>
                  </a:cubicBezTo>
                  <a:cubicBezTo>
                    <a:pt x="8420" y="700"/>
                    <a:pt x="8420" y="639"/>
                    <a:pt x="8359" y="639"/>
                  </a:cubicBezTo>
                  <a:cubicBezTo>
                    <a:pt x="8359" y="639"/>
                    <a:pt x="8351" y="632"/>
                    <a:pt x="8344" y="632"/>
                  </a:cubicBezTo>
                  <a:cubicBezTo>
                    <a:pt x="8336" y="632"/>
                    <a:pt x="8329" y="639"/>
                    <a:pt x="8329" y="670"/>
                  </a:cubicBezTo>
                  <a:cubicBezTo>
                    <a:pt x="8329" y="670"/>
                    <a:pt x="8298" y="700"/>
                    <a:pt x="8237" y="700"/>
                  </a:cubicBezTo>
                  <a:cubicBezTo>
                    <a:pt x="8268" y="700"/>
                    <a:pt x="8237" y="761"/>
                    <a:pt x="8237" y="791"/>
                  </a:cubicBezTo>
                  <a:cubicBezTo>
                    <a:pt x="8234" y="794"/>
                    <a:pt x="8230" y="796"/>
                    <a:pt x="8225" y="796"/>
                  </a:cubicBezTo>
                  <a:cubicBezTo>
                    <a:pt x="8183" y="796"/>
                    <a:pt x="8085" y="684"/>
                    <a:pt x="8085" y="548"/>
                  </a:cubicBezTo>
                  <a:lnTo>
                    <a:pt x="8055" y="457"/>
                  </a:lnTo>
                  <a:cubicBezTo>
                    <a:pt x="8025" y="487"/>
                    <a:pt x="7994" y="518"/>
                    <a:pt x="7994" y="518"/>
                  </a:cubicBezTo>
                  <a:cubicBezTo>
                    <a:pt x="7964" y="518"/>
                    <a:pt x="7933" y="487"/>
                    <a:pt x="7964" y="457"/>
                  </a:cubicBezTo>
                  <a:cubicBezTo>
                    <a:pt x="7964" y="426"/>
                    <a:pt x="7964" y="426"/>
                    <a:pt x="7933" y="396"/>
                  </a:cubicBezTo>
                  <a:cubicBezTo>
                    <a:pt x="7933" y="396"/>
                    <a:pt x="7920" y="383"/>
                    <a:pt x="7902" y="383"/>
                  </a:cubicBezTo>
                  <a:cubicBezTo>
                    <a:pt x="7893" y="383"/>
                    <a:pt x="7883" y="386"/>
                    <a:pt x="7873" y="396"/>
                  </a:cubicBezTo>
                  <a:cubicBezTo>
                    <a:pt x="7856" y="446"/>
                    <a:pt x="7848" y="469"/>
                    <a:pt x="7845" y="469"/>
                  </a:cubicBezTo>
                  <a:cubicBezTo>
                    <a:pt x="7842" y="469"/>
                    <a:pt x="7842" y="454"/>
                    <a:pt x="7842" y="426"/>
                  </a:cubicBezTo>
                  <a:cubicBezTo>
                    <a:pt x="7842" y="368"/>
                    <a:pt x="7830" y="334"/>
                    <a:pt x="7796" y="334"/>
                  </a:cubicBezTo>
                  <a:cubicBezTo>
                    <a:pt x="7778" y="334"/>
                    <a:pt x="7753" y="344"/>
                    <a:pt x="7721" y="366"/>
                  </a:cubicBezTo>
                  <a:cubicBezTo>
                    <a:pt x="7707" y="393"/>
                    <a:pt x="7700" y="408"/>
                    <a:pt x="7695" y="408"/>
                  </a:cubicBezTo>
                  <a:cubicBezTo>
                    <a:pt x="7690" y="408"/>
                    <a:pt x="7690" y="385"/>
                    <a:pt x="7690" y="335"/>
                  </a:cubicBezTo>
                  <a:cubicBezTo>
                    <a:pt x="7721" y="305"/>
                    <a:pt x="7690" y="244"/>
                    <a:pt x="7660" y="244"/>
                  </a:cubicBezTo>
                  <a:lnTo>
                    <a:pt x="7630" y="274"/>
                  </a:lnTo>
                  <a:cubicBezTo>
                    <a:pt x="7617" y="300"/>
                    <a:pt x="7604" y="310"/>
                    <a:pt x="7591" y="310"/>
                  </a:cubicBezTo>
                  <a:cubicBezTo>
                    <a:pt x="7573" y="310"/>
                    <a:pt x="7556" y="292"/>
                    <a:pt x="7538" y="274"/>
                  </a:cubicBezTo>
                  <a:cubicBezTo>
                    <a:pt x="7569" y="244"/>
                    <a:pt x="7538" y="214"/>
                    <a:pt x="7447" y="214"/>
                  </a:cubicBezTo>
                  <a:cubicBezTo>
                    <a:pt x="7386" y="153"/>
                    <a:pt x="7326" y="153"/>
                    <a:pt x="7356" y="122"/>
                  </a:cubicBezTo>
                  <a:cubicBezTo>
                    <a:pt x="7374" y="87"/>
                    <a:pt x="7381" y="72"/>
                    <a:pt x="7372" y="72"/>
                  </a:cubicBezTo>
                  <a:cubicBezTo>
                    <a:pt x="7366" y="72"/>
                    <a:pt x="7351" y="79"/>
                    <a:pt x="7326" y="92"/>
                  </a:cubicBezTo>
                  <a:cubicBezTo>
                    <a:pt x="7265" y="92"/>
                    <a:pt x="7265" y="92"/>
                    <a:pt x="7204" y="31"/>
                  </a:cubicBezTo>
                  <a:cubicBezTo>
                    <a:pt x="7204" y="1"/>
                    <a:pt x="7204" y="1"/>
                    <a:pt x="7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8"/>
            <p:cNvSpPr/>
            <p:nvPr/>
          </p:nvSpPr>
          <p:spPr>
            <a:xfrm>
              <a:off x="2830728" y="2543692"/>
              <a:ext cx="347721" cy="531491"/>
            </a:xfrm>
            <a:custGeom>
              <a:avLst/>
              <a:gdLst/>
              <a:ahLst/>
              <a:cxnLst/>
              <a:rect l="l" t="t" r="r" b="b"/>
              <a:pathLst>
                <a:path w="13071" h="19979" extrusionOk="0">
                  <a:moveTo>
                    <a:pt x="5989" y="1"/>
                  </a:moveTo>
                  <a:lnTo>
                    <a:pt x="5958" y="31"/>
                  </a:lnTo>
                  <a:cubicBezTo>
                    <a:pt x="5928" y="31"/>
                    <a:pt x="5928" y="92"/>
                    <a:pt x="5958" y="122"/>
                  </a:cubicBezTo>
                  <a:lnTo>
                    <a:pt x="5989" y="92"/>
                  </a:lnTo>
                  <a:cubicBezTo>
                    <a:pt x="5989" y="92"/>
                    <a:pt x="6019" y="31"/>
                    <a:pt x="5989" y="1"/>
                  </a:cubicBezTo>
                  <a:close/>
                  <a:moveTo>
                    <a:pt x="6141" y="548"/>
                  </a:moveTo>
                  <a:lnTo>
                    <a:pt x="6201" y="578"/>
                  </a:lnTo>
                  <a:cubicBezTo>
                    <a:pt x="6232" y="609"/>
                    <a:pt x="6201" y="609"/>
                    <a:pt x="6141" y="639"/>
                  </a:cubicBezTo>
                  <a:cubicBezTo>
                    <a:pt x="6128" y="652"/>
                    <a:pt x="6121" y="659"/>
                    <a:pt x="6116" y="659"/>
                  </a:cubicBezTo>
                  <a:cubicBezTo>
                    <a:pt x="6110" y="659"/>
                    <a:pt x="6110" y="644"/>
                    <a:pt x="6110" y="609"/>
                  </a:cubicBezTo>
                  <a:cubicBezTo>
                    <a:pt x="6110" y="609"/>
                    <a:pt x="6110" y="578"/>
                    <a:pt x="6141" y="548"/>
                  </a:cubicBezTo>
                  <a:close/>
                  <a:moveTo>
                    <a:pt x="5715" y="738"/>
                  </a:moveTo>
                  <a:cubicBezTo>
                    <a:pt x="5738" y="738"/>
                    <a:pt x="5761" y="745"/>
                    <a:pt x="5776" y="761"/>
                  </a:cubicBezTo>
                  <a:cubicBezTo>
                    <a:pt x="5837" y="821"/>
                    <a:pt x="5837" y="821"/>
                    <a:pt x="5776" y="852"/>
                  </a:cubicBezTo>
                  <a:cubicBezTo>
                    <a:pt x="5761" y="867"/>
                    <a:pt x="5745" y="875"/>
                    <a:pt x="5730" y="875"/>
                  </a:cubicBezTo>
                  <a:cubicBezTo>
                    <a:pt x="5715" y="875"/>
                    <a:pt x="5700" y="867"/>
                    <a:pt x="5685" y="852"/>
                  </a:cubicBezTo>
                  <a:lnTo>
                    <a:pt x="5715" y="852"/>
                  </a:lnTo>
                  <a:cubicBezTo>
                    <a:pt x="5721" y="858"/>
                    <a:pt x="5726" y="860"/>
                    <a:pt x="5729" y="860"/>
                  </a:cubicBezTo>
                  <a:cubicBezTo>
                    <a:pt x="5743" y="860"/>
                    <a:pt x="5733" y="821"/>
                    <a:pt x="5685" y="821"/>
                  </a:cubicBezTo>
                  <a:cubicBezTo>
                    <a:pt x="5685" y="791"/>
                    <a:pt x="5654" y="761"/>
                    <a:pt x="5654" y="761"/>
                  </a:cubicBezTo>
                  <a:cubicBezTo>
                    <a:pt x="5669" y="745"/>
                    <a:pt x="5692" y="738"/>
                    <a:pt x="5715" y="738"/>
                  </a:cubicBezTo>
                  <a:close/>
                  <a:moveTo>
                    <a:pt x="5745" y="1034"/>
                  </a:moveTo>
                  <a:lnTo>
                    <a:pt x="5715" y="1065"/>
                  </a:lnTo>
                  <a:cubicBezTo>
                    <a:pt x="5730" y="1080"/>
                    <a:pt x="5738" y="1087"/>
                    <a:pt x="5745" y="1087"/>
                  </a:cubicBezTo>
                  <a:cubicBezTo>
                    <a:pt x="5753" y="1087"/>
                    <a:pt x="5761" y="1080"/>
                    <a:pt x="5776" y="1065"/>
                  </a:cubicBezTo>
                  <a:lnTo>
                    <a:pt x="5806" y="1065"/>
                  </a:lnTo>
                  <a:lnTo>
                    <a:pt x="5745" y="1034"/>
                  </a:lnTo>
                  <a:close/>
                  <a:moveTo>
                    <a:pt x="3922" y="2007"/>
                  </a:moveTo>
                  <a:cubicBezTo>
                    <a:pt x="3922" y="2037"/>
                    <a:pt x="3891" y="2128"/>
                    <a:pt x="3861" y="2159"/>
                  </a:cubicBezTo>
                  <a:cubicBezTo>
                    <a:pt x="3830" y="2159"/>
                    <a:pt x="3830" y="2159"/>
                    <a:pt x="3861" y="2068"/>
                  </a:cubicBezTo>
                  <a:cubicBezTo>
                    <a:pt x="3891" y="2037"/>
                    <a:pt x="3922" y="2007"/>
                    <a:pt x="3922" y="2007"/>
                  </a:cubicBezTo>
                  <a:close/>
                  <a:moveTo>
                    <a:pt x="3709" y="2128"/>
                  </a:moveTo>
                  <a:cubicBezTo>
                    <a:pt x="3679" y="2128"/>
                    <a:pt x="3648" y="2128"/>
                    <a:pt x="3587" y="2189"/>
                  </a:cubicBezTo>
                  <a:cubicBezTo>
                    <a:pt x="3557" y="2220"/>
                    <a:pt x="3557" y="2280"/>
                    <a:pt x="3557" y="2280"/>
                  </a:cubicBezTo>
                  <a:cubicBezTo>
                    <a:pt x="3566" y="2289"/>
                    <a:pt x="3575" y="2293"/>
                    <a:pt x="3584" y="2293"/>
                  </a:cubicBezTo>
                  <a:cubicBezTo>
                    <a:pt x="3605" y="2293"/>
                    <a:pt x="3627" y="2271"/>
                    <a:pt x="3648" y="2250"/>
                  </a:cubicBezTo>
                  <a:cubicBezTo>
                    <a:pt x="3739" y="2220"/>
                    <a:pt x="3739" y="2159"/>
                    <a:pt x="3709" y="2128"/>
                  </a:cubicBezTo>
                  <a:close/>
                  <a:moveTo>
                    <a:pt x="2706" y="3557"/>
                  </a:moveTo>
                  <a:cubicBezTo>
                    <a:pt x="2736" y="3587"/>
                    <a:pt x="2706" y="3618"/>
                    <a:pt x="2675" y="3648"/>
                  </a:cubicBezTo>
                  <a:lnTo>
                    <a:pt x="2645" y="3618"/>
                  </a:lnTo>
                  <a:lnTo>
                    <a:pt x="2645" y="3557"/>
                  </a:lnTo>
                  <a:close/>
                  <a:moveTo>
                    <a:pt x="2493" y="3527"/>
                  </a:moveTo>
                  <a:cubicBezTo>
                    <a:pt x="2493" y="3527"/>
                    <a:pt x="2493" y="3587"/>
                    <a:pt x="2493" y="3648"/>
                  </a:cubicBezTo>
                  <a:cubicBezTo>
                    <a:pt x="2513" y="3729"/>
                    <a:pt x="2520" y="3756"/>
                    <a:pt x="2504" y="3756"/>
                  </a:cubicBezTo>
                  <a:cubicBezTo>
                    <a:pt x="2496" y="3756"/>
                    <a:pt x="2483" y="3749"/>
                    <a:pt x="2463" y="3739"/>
                  </a:cubicBezTo>
                  <a:cubicBezTo>
                    <a:pt x="2432" y="3709"/>
                    <a:pt x="2402" y="3679"/>
                    <a:pt x="2432" y="3587"/>
                  </a:cubicBezTo>
                  <a:lnTo>
                    <a:pt x="2493" y="3527"/>
                  </a:lnTo>
                  <a:close/>
                  <a:moveTo>
                    <a:pt x="2068" y="4469"/>
                  </a:moveTo>
                  <a:cubicBezTo>
                    <a:pt x="2041" y="4469"/>
                    <a:pt x="2014" y="4493"/>
                    <a:pt x="2050" y="4519"/>
                  </a:cubicBezTo>
                  <a:lnTo>
                    <a:pt x="2050" y="4519"/>
                  </a:lnTo>
                  <a:cubicBezTo>
                    <a:pt x="2055" y="4508"/>
                    <a:pt x="2060" y="4491"/>
                    <a:pt x="2068" y="4469"/>
                  </a:cubicBezTo>
                  <a:close/>
                  <a:moveTo>
                    <a:pt x="1703" y="4560"/>
                  </a:moveTo>
                  <a:cubicBezTo>
                    <a:pt x="1733" y="4590"/>
                    <a:pt x="1733" y="4621"/>
                    <a:pt x="1733" y="4621"/>
                  </a:cubicBezTo>
                  <a:lnTo>
                    <a:pt x="1733" y="4651"/>
                  </a:lnTo>
                  <a:cubicBezTo>
                    <a:pt x="1703" y="4621"/>
                    <a:pt x="1672" y="4621"/>
                    <a:pt x="1672" y="4590"/>
                  </a:cubicBezTo>
                  <a:lnTo>
                    <a:pt x="1703" y="4560"/>
                  </a:lnTo>
                  <a:close/>
                  <a:moveTo>
                    <a:pt x="1642" y="5168"/>
                  </a:moveTo>
                  <a:cubicBezTo>
                    <a:pt x="1650" y="5176"/>
                    <a:pt x="1661" y="5187"/>
                    <a:pt x="1672" y="5198"/>
                  </a:cubicBezTo>
                  <a:lnTo>
                    <a:pt x="1703" y="5198"/>
                  </a:lnTo>
                  <a:cubicBezTo>
                    <a:pt x="1673" y="5198"/>
                    <a:pt x="1642" y="5168"/>
                    <a:pt x="1642" y="5168"/>
                  </a:cubicBezTo>
                  <a:close/>
                  <a:moveTo>
                    <a:pt x="1229" y="5178"/>
                  </a:moveTo>
                  <a:cubicBezTo>
                    <a:pt x="1234" y="5178"/>
                    <a:pt x="1216" y="5236"/>
                    <a:pt x="1216" y="5259"/>
                  </a:cubicBezTo>
                  <a:lnTo>
                    <a:pt x="1186" y="5259"/>
                  </a:lnTo>
                  <a:cubicBezTo>
                    <a:pt x="1186" y="5235"/>
                    <a:pt x="1186" y="5190"/>
                    <a:pt x="1202" y="5190"/>
                  </a:cubicBezTo>
                  <a:cubicBezTo>
                    <a:pt x="1206" y="5190"/>
                    <a:pt x="1211" y="5193"/>
                    <a:pt x="1216" y="5198"/>
                  </a:cubicBezTo>
                  <a:cubicBezTo>
                    <a:pt x="1224" y="5184"/>
                    <a:pt x="1228" y="5178"/>
                    <a:pt x="1229" y="5178"/>
                  </a:cubicBezTo>
                  <a:close/>
                  <a:moveTo>
                    <a:pt x="1247" y="5563"/>
                  </a:moveTo>
                  <a:cubicBezTo>
                    <a:pt x="1277" y="5563"/>
                    <a:pt x="1308" y="5593"/>
                    <a:pt x="1277" y="5624"/>
                  </a:cubicBezTo>
                  <a:cubicBezTo>
                    <a:pt x="1295" y="5641"/>
                    <a:pt x="1282" y="5659"/>
                    <a:pt x="1262" y="5659"/>
                  </a:cubicBezTo>
                  <a:cubicBezTo>
                    <a:pt x="1248" y="5659"/>
                    <a:pt x="1229" y="5650"/>
                    <a:pt x="1216" y="5624"/>
                  </a:cubicBezTo>
                  <a:cubicBezTo>
                    <a:pt x="1216" y="5593"/>
                    <a:pt x="1216" y="5593"/>
                    <a:pt x="1247" y="5563"/>
                  </a:cubicBezTo>
                  <a:close/>
                  <a:moveTo>
                    <a:pt x="1156" y="5897"/>
                  </a:moveTo>
                  <a:lnTo>
                    <a:pt x="1156" y="5928"/>
                  </a:lnTo>
                  <a:cubicBezTo>
                    <a:pt x="1125" y="5958"/>
                    <a:pt x="1156" y="5958"/>
                    <a:pt x="1095" y="5958"/>
                  </a:cubicBezTo>
                  <a:lnTo>
                    <a:pt x="1125" y="5928"/>
                  </a:lnTo>
                  <a:lnTo>
                    <a:pt x="1156" y="5897"/>
                  </a:lnTo>
                  <a:close/>
                  <a:moveTo>
                    <a:pt x="1156" y="6293"/>
                  </a:moveTo>
                  <a:cubicBezTo>
                    <a:pt x="1125" y="6293"/>
                    <a:pt x="1064" y="6323"/>
                    <a:pt x="1064" y="6323"/>
                  </a:cubicBezTo>
                  <a:cubicBezTo>
                    <a:pt x="1064" y="6353"/>
                    <a:pt x="1095" y="6353"/>
                    <a:pt x="1095" y="6353"/>
                  </a:cubicBezTo>
                  <a:cubicBezTo>
                    <a:pt x="1095" y="6353"/>
                    <a:pt x="1122" y="6367"/>
                    <a:pt x="1140" y="6367"/>
                  </a:cubicBezTo>
                  <a:cubicBezTo>
                    <a:pt x="1149" y="6367"/>
                    <a:pt x="1156" y="6364"/>
                    <a:pt x="1156" y="6353"/>
                  </a:cubicBezTo>
                  <a:lnTo>
                    <a:pt x="1156" y="6293"/>
                  </a:lnTo>
                  <a:close/>
                  <a:moveTo>
                    <a:pt x="730" y="6475"/>
                  </a:moveTo>
                  <a:lnTo>
                    <a:pt x="730" y="6475"/>
                  </a:lnTo>
                  <a:cubicBezTo>
                    <a:pt x="734" y="6479"/>
                    <a:pt x="737" y="6481"/>
                    <a:pt x="741" y="6482"/>
                  </a:cubicBezTo>
                  <a:lnTo>
                    <a:pt x="741" y="6482"/>
                  </a:lnTo>
                  <a:cubicBezTo>
                    <a:pt x="737" y="6480"/>
                    <a:pt x="734" y="6477"/>
                    <a:pt x="730" y="6475"/>
                  </a:cubicBezTo>
                  <a:close/>
                  <a:moveTo>
                    <a:pt x="852" y="6475"/>
                  </a:moveTo>
                  <a:cubicBezTo>
                    <a:pt x="913" y="6475"/>
                    <a:pt x="882" y="6505"/>
                    <a:pt x="882" y="6505"/>
                  </a:cubicBezTo>
                  <a:cubicBezTo>
                    <a:pt x="882" y="6566"/>
                    <a:pt x="882" y="6597"/>
                    <a:pt x="852" y="6597"/>
                  </a:cubicBezTo>
                  <a:cubicBezTo>
                    <a:pt x="852" y="6597"/>
                    <a:pt x="821" y="6597"/>
                    <a:pt x="821" y="6536"/>
                  </a:cubicBezTo>
                  <a:cubicBezTo>
                    <a:pt x="821" y="6505"/>
                    <a:pt x="852" y="6475"/>
                    <a:pt x="852" y="6475"/>
                  </a:cubicBezTo>
                  <a:close/>
                  <a:moveTo>
                    <a:pt x="1332" y="6911"/>
                  </a:moveTo>
                  <a:cubicBezTo>
                    <a:pt x="1328" y="6911"/>
                    <a:pt x="1320" y="6918"/>
                    <a:pt x="1308" y="6931"/>
                  </a:cubicBezTo>
                  <a:cubicBezTo>
                    <a:pt x="1308" y="6961"/>
                    <a:pt x="1308" y="6992"/>
                    <a:pt x="1308" y="6992"/>
                  </a:cubicBezTo>
                  <a:cubicBezTo>
                    <a:pt x="1338" y="6961"/>
                    <a:pt x="1338" y="6961"/>
                    <a:pt x="1338" y="6961"/>
                  </a:cubicBezTo>
                  <a:cubicBezTo>
                    <a:pt x="1338" y="6926"/>
                    <a:pt x="1338" y="6911"/>
                    <a:pt x="1332" y="6911"/>
                  </a:cubicBezTo>
                  <a:close/>
                  <a:moveTo>
                    <a:pt x="61" y="6992"/>
                  </a:moveTo>
                  <a:cubicBezTo>
                    <a:pt x="1" y="6992"/>
                    <a:pt x="31" y="7052"/>
                    <a:pt x="92" y="7083"/>
                  </a:cubicBezTo>
                  <a:cubicBezTo>
                    <a:pt x="122" y="7083"/>
                    <a:pt x="122" y="7083"/>
                    <a:pt x="122" y="7052"/>
                  </a:cubicBezTo>
                  <a:cubicBezTo>
                    <a:pt x="122" y="7052"/>
                    <a:pt x="92" y="6992"/>
                    <a:pt x="61" y="6992"/>
                  </a:cubicBezTo>
                  <a:close/>
                  <a:moveTo>
                    <a:pt x="877" y="7162"/>
                  </a:moveTo>
                  <a:cubicBezTo>
                    <a:pt x="882" y="7162"/>
                    <a:pt x="882" y="7185"/>
                    <a:pt x="882" y="7235"/>
                  </a:cubicBezTo>
                  <a:cubicBezTo>
                    <a:pt x="913" y="7265"/>
                    <a:pt x="852" y="7265"/>
                    <a:pt x="852" y="7265"/>
                  </a:cubicBezTo>
                  <a:cubicBezTo>
                    <a:pt x="821" y="7265"/>
                    <a:pt x="852" y="7235"/>
                    <a:pt x="852" y="7204"/>
                  </a:cubicBezTo>
                  <a:cubicBezTo>
                    <a:pt x="865" y="7177"/>
                    <a:pt x="873" y="7162"/>
                    <a:pt x="877" y="7162"/>
                  </a:cubicBezTo>
                  <a:close/>
                  <a:moveTo>
                    <a:pt x="1148" y="7770"/>
                  </a:moveTo>
                  <a:cubicBezTo>
                    <a:pt x="1165" y="7770"/>
                    <a:pt x="1170" y="7798"/>
                    <a:pt x="1125" y="7843"/>
                  </a:cubicBezTo>
                  <a:cubicBezTo>
                    <a:pt x="1110" y="7858"/>
                    <a:pt x="1102" y="7866"/>
                    <a:pt x="1095" y="7866"/>
                  </a:cubicBezTo>
                  <a:cubicBezTo>
                    <a:pt x="1087" y="7866"/>
                    <a:pt x="1080" y="7858"/>
                    <a:pt x="1064" y="7843"/>
                  </a:cubicBezTo>
                  <a:cubicBezTo>
                    <a:pt x="1064" y="7843"/>
                    <a:pt x="1095" y="7782"/>
                    <a:pt x="1125" y="7782"/>
                  </a:cubicBezTo>
                  <a:cubicBezTo>
                    <a:pt x="1133" y="7774"/>
                    <a:pt x="1142" y="7770"/>
                    <a:pt x="1148" y="7770"/>
                  </a:cubicBezTo>
                  <a:close/>
                  <a:moveTo>
                    <a:pt x="1247" y="8025"/>
                  </a:moveTo>
                  <a:lnTo>
                    <a:pt x="1277" y="8056"/>
                  </a:lnTo>
                  <a:cubicBezTo>
                    <a:pt x="1260" y="8073"/>
                    <a:pt x="1242" y="8091"/>
                    <a:pt x="1225" y="8091"/>
                  </a:cubicBezTo>
                  <a:cubicBezTo>
                    <a:pt x="1212" y="8091"/>
                    <a:pt x="1199" y="8081"/>
                    <a:pt x="1186" y="8056"/>
                  </a:cubicBezTo>
                  <a:lnTo>
                    <a:pt x="1216" y="8025"/>
                  </a:lnTo>
                  <a:close/>
                  <a:moveTo>
                    <a:pt x="3223" y="9454"/>
                  </a:moveTo>
                  <a:cubicBezTo>
                    <a:pt x="3223" y="9484"/>
                    <a:pt x="3223" y="9515"/>
                    <a:pt x="3162" y="9515"/>
                  </a:cubicBezTo>
                  <a:lnTo>
                    <a:pt x="3131" y="9454"/>
                  </a:lnTo>
                  <a:close/>
                  <a:moveTo>
                    <a:pt x="4256" y="9575"/>
                  </a:moveTo>
                  <a:cubicBezTo>
                    <a:pt x="4286" y="9606"/>
                    <a:pt x="4286" y="9606"/>
                    <a:pt x="4256" y="9636"/>
                  </a:cubicBezTo>
                  <a:cubicBezTo>
                    <a:pt x="4226" y="9666"/>
                    <a:pt x="4165" y="9666"/>
                    <a:pt x="4165" y="9666"/>
                  </a:cubicBezTo>
                  <a:cubicBezTo>
                    <a:pt x="4134" y="9666"/>
                    <a:pt x="4226" y="9606"/>
                    <a:pt x="4256" y="9575"/>
                  </a:cubicBezTo>
                  <a:close/>
                  <a:moveTo>
                    <a:pt x="4919" y="10112"/>
                  </a:moveTo>
                  <a:cubicBezTo>
                    <a:pt x="4919" y="10137"/>
                    <a:pt x="4917" y="10161"/>
                    <a:pt x="4913" y="10183"/>
                  </a:cubicBezTo>
                  <a:lnTo>
                    <a:pt x="4913" y="10183"/>
                  </a:lnTo>
                  <a:cubicBezTo>
                    <a:pt x="4917" y="10183"/>
                    <a:pt x="4921" y="10183"/>
                    <a:pt x="4925" y="10183"/>
                  </a:cubicBezTo>
                  <a:cubicBezTo>
                    <a:pt x="4925" y="10183"/>
                    <a:pt x="4925" y="10183"/>
                    <a:pt x="4925" y="10122"/>
                  </a:cubicBezTo>
                  <a:cubicBezTo>
                    <a:pt x="4925" y="10122"/>
                    <a:pt x="4923" y="10118"/>
                    <a:pt x="4919" y="10112"/>
                  </a:cubicBezTo>
                  <a:close/>
                  <a:moveTo>
                    <a:pt x="4378" y="10639"/>
                  </a:moveTo>
                  <a:lnTo>
                    <a:pt x="4378" y="10700"/>
                  </a:lnTo>
                  <a:lnTo>
                    <a:pt x="4347" y="10761"/>
                  </a:lnTo>
                  <a:cubicBezTo>
                    <a:pt x="4317" y="10730"/>
                    <a:pt x="4286" y="10730"/>
                    <a:pt x="4317" y="10670"/>
                  </a:cubicBezTo>
                  <a:lnTo>
                    <a:pt x="4378" y="10639"/>
                  </a:lnTo>
                  <a:close/>
                  <a:moveTo>
                    <a:pt x="3155" y="13180"/>
                  </a:moveTo>
                  <a:cubicBezTo>
                    <a:pt x="3176" y="13180"/>
                    <a:pt x="3192" y="13209"/>
                    <a:pt x="3192" y="13253"/>
                  </a:cubicBezTo>
                  <a:cubicBezTo>
                    <a:pt x="3162" y="13314"/>
                    <a:pt x="3162" y="13314"/>
                    <a:pt x="3131" y="13314"/>
                  </a:cubicBezTo>
                  <a:cubicBezTo>
                    <a:pt x="3101" y="13284"/>
                    <a:pt x="3101" y="13223"/>
                    <a:pt x="3131" y="13192"/>
                  </a:cubicBezTo>
                  <a:cubicBezTo>
                    <a:pt x="3140" y="13184"/>
                    <a:pt x="3148" y="13180"/>
                    <a:pt x="3155" y="13180"/>
                  </a:cubicBezTo>
                  <a:close/>
                  <a:moveTo>
                    <a:pt x="2797" y="14773"/>
                  </a:moveTo>
                  <a:cubicBezTo>
                    <a:pt x="2827" y="14773"/>
                    <a:pt x="2888" y="14803"/>
                    <a:pt x="2888" y="14803"/>
                  </a:cubicBezTo>
                  <a:lnTo>
                    <a:pt x="2858" y="14864"/>
                  </a:lnTo>
                  <a:cubicBezTo>
                    <a:pt x="2827" y="14834"/>
                    <a:pt x="2797" y="14834"/>
                    <a:pt x="2797" y="14803"/>
                  </a:cubicBezTo>
                  <a:lnTo>
                    <a:pt x="2797" y="14773"/>
                  </a:lnTo>
                  <a:close/>
                  <a:moveTo>
                    <a:pt x="3982" y="17630"/>
                  </a:moveTo>
                  <a:cubicBezTo>
                    <a:pt x="4013" y="17630"/>
                    <a:pt x="4043" y="17661"/>
                    <a:pt x="4043" y="17661"/>
                  </a:cubicBezTo>
                  <a:cubicBezTo>
                    <a:pt x="4043" y="17661"/>
                    <a:pt x="4043" y="17661"/>
                    <a:pt x="4043" y="17691"/>
                  </a:cubicBezTo>
                  <a:cubicBezTo>
                    <a:pt x="4043" y="17691"/>
                    <a:pt x="4030" y="17704"/>
                    <a:pt x="4012" y="17704"/>
                  </a:cubicBezTo>
                  <a:cubicBezTo>
                    <a:pt x="4003" y="17704"/>
                    <a:pt x="3993" y="17701"/>
                    <a:pt x="3982" y="17691"/>
                  </a:cubicBezTo>
                  <a:lnTo>
                    <a:pt x="3982" y="17630"/>
                  </a:lnTo>
                  <a:close/>
                  <a:moveTo>
                    <a:pt x="4372" y="17964"/>
                  </a:moveTo>
                  <a:lnTo>
                    <a:pt x="4372" y="17964"/>
                  </a:lnTo>
                  <a:cubicBezTo>
                    <a:pt x="4373" y="17966"/>
                    <a:pt x="4374" y="17967"/>
                    <a:pt x="4374" y="17968"/>
                  </a:cubicBezTo>
                  <a:lnTo>
                    <a:pt x="4374" y="17968"/>
                  </a:lnTo>
                  <a:cubicBezTo>
                    <a:pt x="4375" y="17967"/>
                    <a:pt x="4376" y="17966"/>
                    <a:pt x="4378" y="17964"/>
                  </a:cubicBezTo>
                  <a:close/>
                  <a:moveTo>
                    <a:pt x="12677" y="18001"/>
                  </a:moveTo>
                  <a:cubicBezTo>
                    <a:pt x="12691" y="18001"/>
                    <a:pt x="12719" y="18033"/>
                    <a:pt x="12736" y="18086"/>
                  </a:cubicBezTo>
                  <a:cubicBezTo>
                    <a:pt x="12772" y="18122"/>
                    <a:pt x="12787" y="18136"/>
                    <a:pt x="12781" y="18136"/>
                  </a:cubicBezTo>
                  <a:cubicBezTo>
                    <a:pt x="12776" y="18136"/>
                    <a:pt x="12762" y="18129"/>
                    <a:pt x="12736" y="18116"/>
                  </a:cubicBezTo>
                  <a:cubicBezTo>
                    <a:pt x="12706" y="18086"/>
                    <a:pt x="12676" y="18086"/>
                    <a:pt x="12676" y="18056"/>
                  </a:cubicBezTo>
                  <a:cubicBezTo>
                    <a:pt x="12663" y="18017"/>
                    <a:pt x="12666" y="18001"/>
                    <a:pt x="12677" y="18001"/>
                  </a:cubicBezTo>
                  <a:close/>
                  <a:moveTo>
                    <a:pt x="4378" y="18329"/>
                  </a:moveTo>
                  <a:cubicBezTo>
                    <a:pt x="4438" y="18329"/>
                    <a:pt x="4469" y="18360"/>
                    <a:pt x="4438" y="18390"/>
                  </a:cubicBezTo>
                  <a:lnTo>
                    <a:pt x="4378" y="18390"/>
                  </a:lnTo>
                  <a:cubicBezTo>
                    <a:pt x="4317" y="18329"/>
                    <a:pt x="4317" y="18329"/>
                    <a:pt x="4378" y="18329"/>
                  </a:cubicBezTo>
                  <a:close/>
                  <a:moveTo>
                    <a:pt x="4621" y="18512"/>
                  </a:moveTo>
                  <a:cubicBezTo>
                    <a:pt x="4651" y="18542"/>
                    <a:pt x="4651" y="18542"/>
                    <a:pt x="4621" y="18572"/>
                  </a:cubicBezTo>
                  <a:lnTo>
                    <a:pt x="4590" y="18542"/>
                  </a:lnTo>
                  <a:lnTo>
                    <a:pt x="4590" y="18512"/>
                  </a:lnTo>
                  <a:close/>
                  <a:moveTo>
                    <a:pt x="4407" y="18543"/>
                  </a:moveTo>
                  <a:cubicBezTo>
                    <a:pt x="4395" y="18547"/>
                    <a:pt x="4385" y="18557"/>
                    <a:pt x="4378" y="18572"/>
                  </a:cubicBezTo>
                  <a:cubicBezTo>
                    <a:pt x="4378" y="18576"/>
                    <a:pt x="4378" y="18579"/>
                    <a:pt x="4377" y="18581"/>
                  </a:cubicBezTo>
                  <a:lnTo>
                    <a:pt x="4377" y="18581"/>
                  </a:lnTo>
                  <a:cubicBezTo>
                    <a:pt x="4383" y="18571"/>
                    <a:pt x="4392" y="18558"/>
                    <a:pt x="4407" y="18543"/>
                  </a:cubicBezTo>
                  <a:close/>
                  <a:moveTo>
                    <a:pt x="4377" y="18581"/>
                  </a:moveTo>
                  <a:lnTo>
                    <a:pt x="4377" y="18581"/>
                  </a:lnTo>
                  <a:cubicBezTo>
                    <a:pt x="4369" y="18597"/>
                    <a:pt x="4369" y="18606"/>
                    <a:pt x="4371" y="18606"/>
                  </a:cubicBezTo>
                  <a:cubicBezTo>
                    <a:pt x="4373" y="18606"/>
                    <a:pt x="4376" y="18598"/>
                    <a:pt x="4377" y="18581"/>
                  </a:cubicBezTo>
                  <a:close/>
                  <a:moveTo>
                    <a:pt x="4773" y="18724"/>
                  </a:moveTo>
                  <a:cubicBezTo>
                    <a:pt x="4783" y="18735"/>
                    <a:pt x="4790" y="18738"/>
                    <a:pt x="4793" y="18738"/>
                  </a:cubicBezTo>
                  <a:cubicBezTo>
                    <a:pt x="4800" y="18738"/>
                    <a:pt x="4793" y="18724"/>
                    <a:pt x="4773" y="18724"/>
                  </a:cubicBezTo>
                  <a:close/>
                  <a:moveTo>
                    <a:pt x="4894" y="18724"/>
                  </a:moveTo>
                  <a:lnTo>
                    <a:pt x="4925" y="18755"/>
                  </a:lnTo>
                  <a:cubicBezTo>
                    <a:pt x="4955" y="18785"/>
                    <a:pt x="4955" y="18785"/>
                    <a:pt x="4955" y="18816"/>
                  </a:cubicBezTo>
                  <a:lnTo>
                    <a:pt x="4925" y="18785"/>
                  </a:lnTo>
                  <a:lnTo>
                    <a:pt x="4894" y="18724"/>
                  </a:lnTo>
                  <a:close/>
                  <a:moveTo>
                    <a:pt x="5259" y="18876"/>
                  </a:moveTo>
                  <a:lnTo>
                    <a:pt x="5289" y="18907"/>
                  </a:lnTo>
                  <a:cubicBezTo>
                    <a:pt x="5320" y="18907"/>
                    <a:pt x="5320" y="18937"/>
                    <a:pt x="5320" y="18937"/>
                  </a:cubicBezTo>
                  <a:cubicBezTo>
                    <a:pt x="5320" y="18937"/>
                    <a:pt x="5289" y="18968"/>
                    <a:pt x="5259" y="18968"/>
                  </a:cubicBezTo>
                  <a:cubicBezTo>
                    <a:pt x="5259" y="18968"/>
                    <a:pt x="5259" y="18907"/>
                    <a:pt x="5259" y="18876"/>
                  </a:cubicBezTo>
                  <a:close/>
                  <a:moveTo>
                    <a:pt x="6763" y="19480"/>
                  </a:moveTo>
                  <a:cubicBezTo>
                    <a:pt x="6773" y="19480"/>
                    <a:pt x="6779" y="19489"/>
                    <a:pt x="6779" y="19515"/>
                  </a:cubicBezTo>
                  <a:cubicBezTo>
                    <a:pt x="6779" y="19515"/>
                    <a:pt x="6748" y="19545"/>
                    <a:pt x="6718" y="19575"/>
                  </a:cubicBezTo>
                  <a:cubicBezTo>
                    <a:pt x="6718" y="19575"/>
                    <a:pt x="6657" y="19575"/>
                    <a:pt x="6688" y="19545"/>
                  </a:cubicBezTo>
                  <a:lnTo>
                    <a:pt x="6688" y="19515"/>
                  </a:lnTo>
                  <a:cubicBezTo>
                    <a:pt x="6723" y="19497"/>
                    <a:pt x="6748" y="19480"/>
                    <a:pt x="6763" y="19480"/>
                  </a:cubicBezTo>
                  <a:close/>
                  <a:moveTo>
                    <a:pt x="8056" y="19606"/>
                  </a:moveTo>
                  <a:cubicBezTo>
                    <a:pt x="8086" y="19606"/>
                    <a:pt x="8086" y="19606"/>
                    <a:pt x="8086" y="19636"/>
                  </a:cubicBezTo>
                  <a:cubicBezTo>
                    <a:pt x="8086" y="19667"/>
                    <a:pt x="8056" y="19697"/>
                    <a:pt x="7995" y="19697"/>
                  </a:cubicBezTo>
                  <a:cubicBezTo>
                    <a:pt x="7964" y="19697"/>
                    <a:pt x="7964" y="19636"/>
                    <a:pt x="8056" y="19606"/>
                  </a:cubicBezTo>
                  <a:close/>
                  <a:moveTo>
                    <a:pt x="6621" y="130"/>
                  </a:moveTo>
                  <a:cubicBezTo>
                    <a:pt x="6593" y="130"/>
                    <a:pt x="6578" y="170"/>
                    <a:pt x="6597" y="244"/>
                  </a:cubicBezTo>
                  <a:cubicBezTo>
                    <a:pt x="6630" y="294"/>
                    <a:pt x="6645" y="317"/>
                    <a:pt x="6642" y="317"/>
                  </a:cubicBezTo>
                  <a:cubicBezTo>
                    <a:pt x="6639" y="317"/>
                    <a:pt x="6624" y="302"/>
                    <a:pt x="6597" y="274"/>
                  </a:cubicBezTo>
                  <a:cubicBezTo>
                    <a:pt x="6581" y="244"/>
                    <a:pt x="6559" y="236"/>
                    <a:pt x="6536" y="236"/>
                  </a:cubicBezTo>
                  <a:cubicBezTo>
                    <a:pt x="6513" y="236"/>
                    <a:pt x="6490" y="244"/>
                    <a:pt x="6475" y="244"/>
                  </a:cubicBezTo>
                  <a:cubicBezTo>
                    <a:pt x="6460" y="259"/>
                    <a:pt x="6452" y="267"/>
                    <a:pt x="6448" y="267"/>
                  </a:cubicBezTo>
                  <a:cubicBezTo>
                    <a:pt x="6445" y="267"/>
                    <a:pt x="6445" y="259"/>
                    <a:pt x="6445" y="244"/>
                  </a:cubicBezTo>
                  <a:cubicBezTo>
                    <a:pt x="6423" y="222"/>
                    <a:pt x="6386" y="201"/>
                    <a:pt x="6356" y="201"/>
                  </a:cubicBezTo>
                  <a:cubicBezTo>
                    <a:pt x="6343" y="201"/>
                    <a:pt x="6332" y="205"/>
                    <a:pt x="6323" y="213"/>
                  </a:cubicBezTo>
                  <a:cubicBezTo>
                    <a:pt x="6293" y="213"/>
                    <a:pt x="6293" y="213"/>
                    <a:pt x="6293" y="244"/>
                  </a:cubicBezTo>
                  <a:cubicBezTo>
                    <a:pt x="6328" y="261"/>
                    <a:pt x="6322" y="279"/>
                    <a:pt x="6300" y="279"/>
                  </a:cubicBezTo>
                  <a:cubicBezTo>
                    <a:pt x="6283" y="279"/>
                    <a:pt x="6257" y="270"/>
                    <a:pt x="6232" y="244"/>
                  </a:cubicBezTo>
                  <a:cubicBezTo>
                    <a:pt x="6171" y="244"/>
                    <a:pt x="6171" y="244"/>
                    <a:pt x="6201" y="305"/>
                  </a:cubicBezTo>
                  <a:cubicBezTo>
                    <a:pt x="6224" y="349"/>
                    <a:pt x="6197" y="377"/>
                    <a:pt x="6145" y="377"/>
                  </a:cubicBezTo>
                  <a:cubicBezTo>
                    <a:pt x="6126" y="377"/>
                    <a:pt x="6104" y="374"/>
                    <a:pt x="6080" y="365"/>
                  </a:cubicBezTo>
                  <a:cubicBezTo>
                    <a:pt x="6080" y="365"/>
                    <a:pt x="6049" y="396"/>
                    <a:pt x="6019" y="396"/>
                  </a:cubicBezTo>
                  <a:cubicBezTo>
                    <a:pt x="5989" y="426"/>
                    <a:pt x="5989" y="457"/>
                    <a:pt x="6019" y="487"/>
                  </a:cubicBezTo>
                  <a:cubicBezTo>
                    <a:pt x="6049" y="548"/>
                    <a:pt x="6049" y="548"/>
                    <a:pt x="5989" y="548"/>
                  </a:cubicBezTo>
                  <a:cubicBezTo>
                    <a:pt x="5958" y="517"/>
                    <a:pt x="5928" y="487"/>
                    <a:pt x="5928" y="487"/>
                  </a:cubicBezTo>
                  <a:cubicBezTo>
                    <a:pt x="5918" y="477"/>
                    <a:pt x="5908" y="474"/>
                    <a:pt x="5897" y="474"/>
                  </a:cubicBezTo>
                  <a:cubicBezTo>
                    <a:pt x="5877" y="474"/>
                    <a:pt x="5857" y="487"/>
                    <a:pt x="5837" y="487"/>
                  </a:cubicBezTo>
                  <a:cubicBezTo>
                    <a:pt x="5806" y="517"/>
                    <a:pt x="5745" y="578"/>
                    <a:pt x="5745" y="609"/>
                  </a:cubicBezTo>
                  <a:lnTo>
                    <a:pt x="5745" y="578"/>
                  </a:lnTo>
                  <a:cubicBezTo>
                    <a:pt x="5725" y="578"/>
                    <a:pt x="5705" y="565"/>
                    <a:pt x="5703" y="565"/>
                  </a:cubicBezTo>
                  <a:lnTo>
                    <a:pt x="5703" y="565"/>
                  </a:lnTo>
                  <a:cubicBezTo>
                    <a:pt x="5702" y="565"/>
                    <a:pt x="5705" y="568"/>
                    <a:pt x="5715" y="578"/>
                  </a:cubicBezTo>
                  <a:cubicBezTo>
                    <a:pt x="5715" y="578"/>
                    <a:pt x="5654" y="609"/>
                    <a:pt x="5563" y="609"/>
                  </a:cubicBezTo>
                  <a:cubicBezTo>
                    <a:pt x="5472" y="639"/>
                    <a:pt x="5411" y="761"/>
                    <a:pt x="5563" y="761"/>
                  </a:cubicBezTo>
                  <a:lnTo>
                    <a:pt x="5533" y="791"/>
                  </a:lnTo>
                  <a:cubicBezTo>
                    <a:pt x="5502" y="791"/>
                    <a:pt x="5502" y="821"/>
                    <a:pt x="5502" y="821"/>
                  </a:cubicBezTo>
                  <a:cubicBezTo>
                    <a:pt x="5533" y="852"/>
                    <a:pt x="5502" y="882"/>
                    <a:pt x="5472" y="913"/>
                  </a:cubicBezTo>
                  <a:lnTo>
                    <a:pt x="5441" y="852"/>
                  </a:lnTo>
                  <a:cubicBezTo>
                    <a:pt x="5426" y="791"/>
                    <a:pt x="5396" y="761"/>
                    <a:pt x="5373" y="761"/>
                  </a:cubicBezTo>
                  <a:cubicBezTo>
                    <a:pt x="5350" y="761"/>
                    <a:pt x="5335" y="791"/>
                    <a:pt x="5350" y="852"/>
                  </a:cubicBezTo>
                  <a:lnTo>
                    <a:pt x="5320" y="821"/>
                  </a:lnTo>
                  <a:cubicBezTo>
                    <a:pt x="5312" y="813"/>
                    <a:pt x="5304" y="809"/>
                    <a:pt x="5295" y="809"/>
                  </a:cubicBezTo>
                  <a:cubicBezTo>
                    <a:pt x="5273" y="809"/>
                    <a:pt x="5251" y="838"/>
                    <a:pt x="5229" y="882"/>
                  </a:cubicBezTo>
                  <a:cubicBezTo>
                    <a:pt x="5198" y="913"/>
                    <a:pt x="5198" y="1004"/>
                    <a:pt x="5229" y="1034"/>
                  </a:cubicBezTo>
                  <a:cubicBezTo>
                    <a:pt x="5229" y="1065"/>
                    <a:pt x="5198" y="1065"/>
                    <a:pt x="5198" y="1065"/>
                  </a:cubicBezTo>
                  <a:cubicBezTo>
                    <a:pt x="5183" y="1080"/>
                    <a:pt x="5176" y="1087"/>
                    <a:pt x="5168" y="1087"/>
                  </a:cubicBezTo>
                  <a:cubicBezTo>
                    <a:pt x="5160" y="1087"/>
                    <a:pt x="5153" y="1080"/>
                    <a:pt x="5138" y="1065"/>
                  </a:cubicBezTo>
                  <a:cubicBezTo>
                    <a:pt x="5129" y="1047"/>
                    <a:pt x="5117" y="1039"/>
                    <a:pt x="5105" y="1039"/>
                  </a:cubicBezTo>
                  <a:cubicBezTo>
                    <a:pt x="5077" y="1039"/>
                    <a:pt x="5046" y="1082"/>
                    <a:pt x="5046" y="1125"/>
                  </a:cubicBezTo>
                  <a:lnTo>
                    <a:pt x="5016" y="1125"/>
                  </a:lnTo>
                  <a:cubicBezTo>
                    <a:pt x="5016" y="1113"/>
                    <a:pt x="5006" y="1101"/>
                    <a:pt x="4983" y="1101"/>
                  </a:cubicBezTo>
                  <a:cubicBezTo>
                    <a:pt x="4951" y="1101"/>
                    <a:pt x="4893" y="1127"/>
                    <a:pt x="4803" y="1217"/>
                  </a:cubicBezTo>
                  <a:cubicBezTo>
                    <a:pt x="4698" y="1295"/>
                    <a:pt x="4615" y="1374"/>
                    <a:pt x="4575" y="1374"/>
                  </a:cubicBezTo>
                  <a:cubicBezTo>
                    <a:pt x="4569" y="1374"/>
                    <a:pt x="4564" y="1373"/>
                    <a:pt x="4560" y="1369"/>
                  </a:cubicBezTo>
                  <a:cubicBezTo>
                    <a:pt x="4557" y="1366"/>
                    <a:pt x="4554" y="1365"/>
                    <a:pt x="4551" y="1365"/>
                  </a:cubicBezTo>
                  <a:cubicBezTo>
                    <a:pt x="4519" y="1365"/>
                    <a:pt x="4466" y="1498"/>
                    <a:pt x="4438" y="1581"/>
                  </a:cubicBezTo>
                  <a:cubicBezTo>
                    <a:pt x="4430" y="1573"/>
                    <a:pt x="4422" y="1569"/>
                    <a:pt x="4413" y="1569"/>
                  </a:cubicBezTo>
                  <a:cubicBezTo>
                    <a:pt x="4390" y="1569"/>
                    <a:pt x="4361" y="1598"/>
                    <a:pt x="4317" y="1642"/>
                  </a:cubicBezTo>
                  <a:cubicBezTo>
                    <a:pt x="4226" y="1703"/>
                    <a:pt x="4226" y="1703"/>
                    <a:pt x="4195" y="1703"/>
                  </a:cubicBezTo>
                  <a:cubicBezTo>
                    <a:pt x="4195" y="1657"/>
                    <a:pt x="4195" y="1634"/>
                    <a:pt x="4191" y="1634"/>
                  </a:cubicBezTo>
                  <a:cubicBezTo>
                    <a:pt x="4188" y="1634"/>
                    <a:pt x="4180" y="1657"/>
                    <a:pt x="4165" y="1703"/>
                  </a:cubicBezTo>
                  <a:cubicBezTo>
                    <a:pt x="4187" y="1769"/>
                    <a:pt x="4130" y="1819"/>
                    <a:pt x="4085" y="1819"/>
                  </a:cubicBezTo>
                  <a:cubicBezTo>
                    <a:pt x="4067" y="1819"/>
                    <a:pt x="4052" y="1811"/>
                    <a:pt x="4043" y="1794"/>
                  </a:cubicBezTo>
                  <a:cubicBezTo>
                    <a:pt x="4035" y="1786"/>
                    <a:pt x="4027" y="1782"/>
                    <a:pt x="4018" y="1782"/>
                  </a:cubicBezTo>
                  <a:cubicBezTo>
                    <a:pt x="3994" y="1782"/>
                    <a:pt x="3966" y="1810"/>
                    <a:pt x="3922" y="1855"/>
                  </a:cubicBezTo>
                  <a:cubicBezTo>
                    <a:pt x="3922" y="1885"/>
                    <a:pt x="3861" y="1946"/>
                    <a:pt x="3800" y="2007"/>
                  </a:cubicBezTo>
                  <a:cubicBezTo>
                    <a:pt x="3709" y="2098"/>
                    <a:pt x="3709" y="2098"/>
                    <a:pt x="3739" y="2128"/>
                  </a:cubicBezTo>
                  <a:cubicBezTo>
                    <a:pt x="3800" y="2189"/>
                    <a:pt x="3770" y="2220"/>
                    <a:pt x="3709" y="2280"/>
                  </a:cubicBezTo>
                  <a:cubicBezTo>
                    <a:pt x="3687" y="2302"/>
                    <a:pt x="3666" y="2323"/>
                    <a:pt x="3644" y="2323"/>
                  </a:cubicBezTo>
                  <a:cubicBezTo>
                    <a:pt x="3636" y="2323"/>
                    <a:pt x="3627" y="2320"/>
                    <a:pt x="3618" y="2311"/>
                  </a:cubicBezTo>
                  <a:cubicBezTo>
                    <a:pt x="3618" y="2311"/>
                    <a:pt x="3587" y="2311"/>
                    <a:pt x="3557" y="2341"/>
                  </a:cubicBezTo>
                  <a:cubicBezTo>
                    <a:pt x="3535" y="2363"/>
                    <a:pt x="3514" y="2384"/>
                    <a:pt x="3492" y="2384"/>
                  </a:cubicBezTo>
                  <a:cubicBezTo>
                    <a:pt x="3484" y="2384"/>
                    <a:pt x="3475" y="2380"/>
                    <a:pt x="3466" y="2372"/>
                  </a:cubicBezTo>
                  <a:cubicBezTo>
                    <a:pt x="3466" y="2372"/>
                    <a:pt x="3405" y="2372"/>
                    <a:pt x="3344" y="2432"/>
                  </a:cubicBezTo>
                  <a:cubicBezTo>
                    <a:pt x="3283" y="2463"/>
                    <a:pt x="3223" y="2524"/>
                    <a:pt x="3192" y="2524"/>
                  </a:cubicBezTo>
                  <a:cubicBezTo>
                    <a:pt x="3162" y="2554"/>
                    <a:pt x="3162" y="2554"/>
                    <a:pt x="3192" y="2554"/>
                  </a:cubicBezTo>
                  <a:cubicBezTo>
                    <a:pt x="3223" y="2584"/>
                    <a:pt x="3223" y="2645"/>
                    <a:pt x="3101" y="2736"/>
                  </a:cubicBezTo>
                  <a:cubicBezTo>
                    <a:pt x="3040" y="2797"/>
                    <a:pt x="2949" y="2888"/>
                    <a:pt x="2979" y="2888"/>
                  </a:cubicBezTo>
                  <a:cubicBezTo>
                    <a:pt x="2949" y="2919"/>
                    <a:pt x="2949" y="2919"/>
                    <a:pt x="2919" y="2919"/>
                  </a:cubicBezTo>
                  <a:cubicBezTo>
                    <a:pt x="2902" y="2902"/>
                    <a:pt x="2887" y="2894"/>
                    <a:pt x="2875" y="2894"/>
                  </a:cubicBezTo>
                  <a:cubicBezTo>
                    <a:pt x="2843" y="2894"/>
                    <a:pt x="2827" y="2944"/>
                    <a:pt x="2827" y="3010"/>
                  </a:cubicBezTo>
                  <a:cubicBezTo>
                    <a:pt x="2827" y="3040"/>
                    <a:pt x="2827" y="3071"/>
                    <a:pt x="2767" y="3101"/>
                  </a:cubicBezTo>
                  <a:cubicBezTo>
                    <a:pt x="2767" y="3101"/>
                    <a:pt x="2736" y="3101"/>
                    <a:pt x="2736" y="3162"/>
                  </a:cubicBezTo>
                  <a:cubicBezTo>
                    <a:pt x="2736" y="3223"/>
                    <a:pt x="2736" y="3223"/>
                    <a:pt x="2645" y="3253"/>
                  </a:cubicBezTo>
                  <a:cubicBezTo>
                    <a:pt x="2637" y="3245"/>
                    <a:pt x="2631" y="3241"/>
                    <a:pt x="2626" y="3241"/>
                  </a:cubicBezTo>
                  <a:cubicBezTo>
                    <a:pt x="2612" y="3241"/>
                    <a:pt x="2607" y="3269"/>
                    <a:pt x="2584" y="3314"/>
                  </a:cubicBezTo>
                  <a:cubicBezTo>
                    <a:pt x="2554" y="3375"/>
                    <a:pt x="2250" y="3709"/>
                    <a:pt x="2220" y="3739"/>
                  </a:cubicBezTo>
                  <a:cubicBezTo>
                    <a:pt x="2220" y="3770"/>
                    <a:pt x="2220" y="3770"/>
                    <a:pt x="2189" y="3831"/>
                  </a:cubicBezTo>
                  <a:cubicBezTo>
                    <a:pt x="2172" y="3825"/>
                    <a:pt x="2158" y="3822"/>
                    <a:pt x="2147" y="3822"/>
                  </a:cubicBezTo>
                  <a:cubicBezTo>
                    <a:pt x="2100" y="3822"/>
                    <a:pt x="2110" y="3867"/>
                    <a:pt x="2159" y="3891"/>
                  </a:cubicBezTo>
                  <a:lnTo>
                    <a:pt x="2189" y="3861"/>
                  </a:lnTo>
                  <a:lnTo>
                    <a:pt x="2220" y="3831"/>
                  </a:lnTo>
                  <a:lnTo>
                    <a:pt x="2220" y="3831"/>
                  </a:lnTo>
                  <a:cubicBezTo>
                    <a:pt x="2266" y="3877"/>
                    <a:pt x="2223" y="3942"/>
                    <a:pt x="2160" y="3942"/>
                  </a:cubicBezTo>
                  <a:cubicBezTo>
                    <a:pt x="2140" y="3942"/>
                    <a:pt x="2119" y="3936"/>
                    <a:pt x="2098" y="3922"/>
                  </a:cubicBezTo>
                  <a:cubicBezTo>
                    <a:pt x="2065" y="3911"/>
                    <a:pt x="2043" y="3904"/>
                    <a:pt x="2033" y="3904"/>
                  </a:cubicBezTo>
                  <a:cubicBezTo>
                    <a:pt x="2015" y="3904"/>
                    <a:pt x="2029" y="3925"/>
                    <a:pt x="2068" y="3983"/>
                  </a:cubicBezTo>
                  <a:cubicBezTo>
                    <a:pt x="2098" y="4043"/>
                    <a:pt x="2068" y="4074"/>
                    <a:pt x="1976" y="4074"/>
                  </a:cubicBezTo>
                  <a:cubicBezTo>
                    <a:pt x="1949" y="4046"/>
                    <a:pt x="1934" y="4031"/>
                    <a:pt x="1928" y="4031"/>
                  </a:cubicBezTo>
                  <a:cubicBezTo>
                    <a:pt x="1922" y="4031"/>
                    <a:pt x="1929" y="4054"/>
                    <a:pt x="1946" y="4104"/>
                  </a:cubicBezTo>
                  <a:cubicBezTo>
                    <a:pt x="1992" y="4220"/>
                    <a:pt x="1986" y="4318"/>
                    <a:pt x="1926" y="4318"/>
                  </a:cubicBezTo>
                  <a:cubicBezTo>
                    <a:pt x="1908" y="4318"/>
                    <a:pt x="1884" y="4308"/>
                    <a:pt x="1855" y="4286"/>
                  </a:cubicBezTo>
                  <a:cubicBezTo>
                    <a:pt x="1824" y="4256"/>
                    <a:pt x="1794" y="4241"/>
                    <a:pt x="1771" y="4241"/>
                  </a:cubicBezTo>
                  <a:cubicBezTo>
                    <a:pt x="1748" y="4241"/>
                    <a:pt x="1733" y="4256"/>
                    <a:pt x="1733" y="4286"/>
                  </a:cubicBezTo>
                  <a:cubicBezTo>
                    <a:pt x="1703" y="4317"/>
                    <a:pt x="1733" y="4317"/>
                    <a:pt x="1764" y="4347"/>
                  </a:cubicBezTo>
                  <a:cubicBezTo>
                    <a:pt x="1855" y="4378"/>
                    <a:pt x="1824" y="4408"/>
                    <a:pt x="1703" y="4408"/>
                  </a:cubicBezTo>
                  <a:cubicBezTo>
                    <a:pt x="1551" y="4438"/>
                    <a:pt x="1490" y="4499"/>
                    <a:pt x="1490" y="4651"/>
                  </a:cubicBezTo>
                  <a:cubicBezTo>
                    <a:pt x="1470" y="4770"/>
                    <a:pt x="1438" y="4850"/>
                    <a:pt x="1417" y="4850"/>
                  </a:cubicBezTo>
                  <a:cubicBezTo>
                    <a:pt x="1406" y="4850"/>
                    <a:pt x="1399" y="4826"/>
                    <a:pt x="1399" y="4773"/>
                  </a:cubicBezTo>
                  <a:cubicBezTo>
                    <a:pt x="1399" y="4727"/>
                    <a:pt x="1399" y="4704"/>
                    <a:pt x="1395" y="4704"/>
                  </a:cubicBezTo>
                  <a:cubicBezTo>
                    <a:pt x="1391" y="4704"/>
                    <a:pt x="1384" y="4727"/>
                    <a:pt x="1368" y="4773"/>
                  </a:cubicBezTo>
                  <a:cubicBezTo>
                    <a:pt x="1308" y="4834"/>
                    <a:pt x="1277" y="4894"/>
                    <a:pt x="1247" y="4925"/>
                  </a:cubicBezTo>
                  <a:cubicBezTo>
                    <a:pt x="1247" y="4986"/>
                    <a:pt x="1247" y="5016"/>
                    <a:pt x="1277" y="5046"/>
                  </a:cubicBezTo>
                  <a:cubicBezTo>
                    <a:pt x="1186" y="5046"/>
                    <a:pt x="1125" y="5107"/>
                    <a:pt x="1156" y="5198"/>
                  </a:cubicBezTo>
                  <a:cubicBezTo>
                    <a:pt x="1125" y="5229"/>
                    <a:pt x="1125" y="5259"/>
                    <a:pt x="1125" y="5259"/>
                  </a:cubicBezTo>
                  <a:cubicBezTo>
                    <a:pt x="1095" y="5320"/>
                    <a:pt x="1095" y="5320"/>
                    <a:pt x="1125" y="5350"/>
                  </a:cubicBezTo>
                  <a:cubicBezTo>
                    <a:pt x="1125" y="5411"/>
                    <a:pt x="1095" y="5442"/>
                    <a:pt x="1034" y="5442"/>
                  </a:cubicBezTo>
                  <a:cubicBezTo>
                    <a:pt x="973" y="5472"/>
                    <a:pt x="913" y="5502"/>
                    <a:pt x="973" y="5502"/>
                  </a:cubicBezTo>
                  <a:cubicBezTo>
                    <a:pt x="1004" y="5533"/>
                    <a:pt x="1004" y="5624"/>
                    <a:pt x="1004" y="5654"/>
                  </a:cubicBezTo>
                  <a:cubicBezTo>
                    <a:pt x="1022" y="5692"/>
                    <a:pt x="1006" y="5718"/>
                    <a:pt x="991" y="5718"/>
                  </a:cubicBezTo>
                  <a:cubicBezTo>
                    <a:pt x="982" y="5718"/>
                    <a:pt x="973" y="5708"/>
                    <a:pt x="973" y="5685"/>
                  </a:cubicBezTo>
                  <a:cubicBezTo>
                    <a:pt x="943" y="5685"/>
                    <a:pt x="943" y="5685"/>
                    <a:pt x="882" y="5745"/>
                  </a:cubicBezTo>
                  <a:cubicBezTo>
                    <a:pt x="852" y="5776"/>
                    <a:pt x="821" y="5837"/>
                    <a:pt x="852" y="5867"/>
                  </a:cubicBezTo>
                  <a:cubicBezTo>
                    <a:pt x="882" y="5867"/>
                    <a:pt x="821" y="6110"/>
                    <a:pt x="761" y="6141"/>
                  </a:cubicBezTo>
                  <a:cubicBezTo>
                    <a:pt x="761" y="6141"/>
                    <a:pt x="761" y="6171"/>
                    <a:pt x="761" y="6201"/>
                  </a:cubicBezTo>
                  <a:cubicBezTo>
                    <a:pt x="761" y="6232"/>
                    <a:pt x="761" y="6293"/>
                    <a:pt x="761" y="6323"/>
                  </a:cubicBezTo>
                  <a:cubicBezTo>
                    <a:pt x="761" y="6323"/>
                    <a:pt x="761" y="6384"/>
                    <a:pt x="791" y="6414"/>
                  </a:cubicBezTo>
                  <a:cubicBezTo>
                    <a:pt x="791" y="6439"/>
                    <a:pt x="771" y="6483"/>
                    <a:pt x="747" y="6483"/>
                  </a:cubicBezTo>
                  <a:cubicBezTo>
                    <a:pt x="745" y="6483"/>
                    <a:pt x="743" y="6483"/>
                    <a:pt x="741" y="6482"/>
                  </a:cubicBezTo>
                  <a:lnTo>
                    <a:pt x="741" y="6482"/>
                  </a:lnTo>
                  <a:cubicBezTo>
                    <a:pt x="821" y="6536"/>
                    <a:pt x="818" y="6537"/>
                    <a:pt x="730" y="6566"/>
                  </a:cubicBezTo>
                  <a:cubicBezTo>
                    <a:pt x="669" y="6566"/>
                    <a:pt x="669" y="6566"/>
                    <a:pt x="730" y="6597"/>
                  </a:cubicBezTo>
                  <a:cubicBezTo>
                    <a:pt x="761" y="6657"/>
                    <a:pt x="761" y="6657"/>
                    <a:pt x="730" y="6688"/>
                  </a:cubicBezTo>
                  <a:cubicBezTo>
                    <a:pt x="669" y="6688"/>
                    <a:pt x="669" y="6718"/>
                    <a:pt x="730" y="6718"/>
                  </a:cubicBezTo>
                  <a:cubicBezTo>
                    <a:pt x="791" y="6779"/>
                    <a:pt x="821" y="6870"/>
                    <a:pt x="761" y="6870"/>
                  </a:cubicBezTo>
                  <a:cubicBezTo>
                    <a:pt x="761" y="6870"/>
                    <a:pt x="761" y="6931"/>
                    <a:pt x="791" y="6961"/>
                  </a:cubicBezTo>
                  <a:cubicBezTo>
                    <a:pt x="852" y="6992"/>
                    <a:pt x="852" y="6992"/>
                    <a:pt x="791" y="6992"/>
                  </a:cubicBezTo>
                  <a:cubicBezTo>
                    <a:pt x="730" y="7052"/>
                    <a:pt x="730" y="7083"/>
                    <a:pt x="791" y="7113"/>
                  </a:cubicBezTo>
                  <a:cubicBezTo>
                    <a:pt x="791" y="7113"/>
                    <a:pt x="821" y="7144"/>
                    <a:pt x="821" y="7174"/>
                  </a:cubicBezTo>
                  <a:cubicBezTo>
                    <a:pt x="794" y="7255"/>
                    <a:pt x="791" y="7457"/>
                    <a:pt x="834" y="7457"/>
                  </a:cubicBezTo>
                  <a:cubicBezTo>
                    <a:pt x="839" y="7457"/>
                    <a:pt x="845" y="7454"/>
                    <a:pt x="852" y="7448"/>
                  </a:cubicBezTo>
                  <a:lnTo>
                    <a:pt x="882" y="7539"/>
                  </a:lnTo>
                  <a:cubicBezTo>
                    <a:pt x="882" y="7600"/>
                    <a:pt x="882" y="7660"/>
                    <a:pt x="913" y="7660"/>
                  </a:cubicBezTo>
                  <a:lnTo>
                    <a:pt x="973" y="7691"/>
                  </a:lnTo>
                  <a:cubicBezTo>
                    <a:pt x="943" y="7721"/>
                    <a:pt x="913" y="7752"/>
                    <a:pt x="943" y="7782"/>
                  </a:cubicBezTo>
                  <a:cubicBezTo>
                    <a:pt x="943" y="7818"/>
                    <a:pt x="943" y="7832"/>
                    <a:pt x="949" y="7832"/>
                  </a:cubicBezTo>
                  <a:cubicBezTo>
                    <a:pt x="953" y="7832"/>
                    <a:pt x="961" y="7825"/>
                    <a:pt x="973" y="7812"/>
                  </a:cubicBezTo>
                  <a:cubicBezTo>
                    <a:pt x="982" y="7803"/>
                    <a:pt x="991" y="7800"/>
                    <a:pt x="999" y="7800"/>
                  </a:cubicBezTo>
                  <a:cubicBezTo>
                    <a:pt x="1019" y="7800"/>
                    <a:pt x="1034" y="7821"/>
                    <a:pt x="1034" y="7843"/>
                  </a:cubicBezTo>
                  <a:cubicBezTo>
                    <a:pt x="1034" y="7873"/>
                    <a:pt x="1034" y="7934"/>
                    <a:pt x="1004" y="7934"/>
                  </a:cubicBezTo>
                  <a:lnTo>
                    <a:pt x="1004" y="7964"/>
                  </a:lnTo>
                  <a:cubicBezTo>
                    <a:pt x="1022" y="7955"/>
                    <a:pt x="1037" y="7952"/>
                    <a:pt x="1049" y="7952"/>
                  </a:cubicBezTo>
                  <a:cubicBezTo>
                    <a:pt x="1077" y="7952"/>
                    <a:pt x="1086" y="7973"/>
                    <a:pt x="1064" y="7995"/>
                  </a:cubicBezTo>
                  <a:cubicBezTo>
                    <a:pt x="1064" y="8056"/>
                    <a:pt x="1064" y="8086"/>
                    <a:pt x="1095" y="8116"/>
                  </a:cubicBezTo>
                  <a:cubicBezTo>
                    <a:pt x="1101" y="8110"/>
                    <a:pt x="1105" y="8108"/>
                    <a:pt x="1107" y="8108"/>
                  </a:cubicBezTo>
                  <a:cubicBezTo>
                    <a:pt x="1112" y="8108"/>
                    <a:pt x="1103" y="8125"/>
                    <a:pt x="1098" y="8125"/>
                  </a:cubicBezTo>
                  <a:cubicBezTo>
                    <a:pt x="1096" y="8125"/>
                    <a:pt x="1095" y="8123"/>
                    <a:pt x="1095" y="8116"/>
                  </a:cubicBezTo>
                  <a:lnTo>
                    <a:pt x="1064" y="8116"/>
                  </a:lnTo>
                  <a:cubicBezTo>
                    <a:pt x="1047" y="8152"/>
                    <a:pt x="1050" y="8167"/>
                    <a:pt x="1068" y="8167"/>
                  </a:cubicBezTo>
                  <a:cubicBezTo>
                    <a:pt x="1080" y="8167"/>
                    <a:pt x="1100" y="8159"/>
                    <a:pt x="1125" y="8147"/>
                  </a:cubicBezTo>
                  <a:cubicBezTo>
                    <a:pt x="1125" y="8147"/>
                    <a:pt x="1125" y="8177"/>
                    <a:pt x="1156" y="8208"/>
                  </a:cubicBezTo>
                  <a:cubicBezTo>
                    <a:pt x="1177" y="8229"/>
                    <a:pt x="1183" y="8250"/>
                    <a:pt x="1196" y="8250"/>
                  </a:cubicBezTo>
                  <a:cubicBezTo>
                    <a:pt x="1201" y="8250"/>
                    <a:pt x="1208" y="8247"/>
                    <a:pt x="1216" y="8238"/>
                  </a:cubicBezTo>
                  <a:cubicBezTo>
                    <a:pt x="1238" y="8216"/>
                    <a:pt x="1259" y="8195"/>
                    <a:pt x="1270" y="8195"/>
                  </a:cubicBezTo>
                  <a:cubicBezTo>
                    <a:pt x="1275" y="8195"/>
                    <a:pt x="1277" y="8199"/>
                    <a:pt x="1277" y="8208"/>
                  </a:cubicBezTo>
                  <a:cubicBezTo>
                    <a:pt x="1298" y="8208"/>
                    <a:pt x="1304" y="8221"/>
                    <a:pt x="1298" y="8221"/>
                  </a:cubicBezTo>
                  <a:cubicBezTo>
                    <a:pt x="1294" y="8221"/>
                    <a:pt x="1287" y="8218"/>
                    <a:pt x="1277" y="8208"/>
                  </a:cubicBezTo>
                  <a:cubicBezTo>
                    <a:pt x="1247" y="8238"/>
                    <a:pt x="1216" y="8268"/>
                    <a:pt x="1247" y="8299"/>
                  </a:cubicBezTo>
                  <a:cubicBezTo>
                    <a:pt x="1277" y="8329"/>
                    <a:pt x="1247" y="8359"/>
                    <a:pt x="1247" y="8359"/>
                  </a:cubicBezTo>
                  <a:cubicBezTo>
                    <a:pt x="1156" y="8359"/>
                    <a:pt x="1277" y="8451"/>
                    <a:pt x="1338" y="8481"/>
                  </a:cubicBezTo>
                  <a:cubicBezTo>
                    <a:pt x="1429" y="8481"/>
                    <a:pt x="1460" y="8511"/>
                    <a:pt x="1399" y="8572"/>
                  </a:cubicBezTo>
                  <a:cubicBezTo>
                    <a:pt x="1381" y="8590"/>
                    <a:pt x="1404" y="8607"/>
                    <a:pt x="1450" y="8607"/>
                  </a:cubicBezTo>
                  <a:cubicBezTo>
                    <a:pt x="1484" y="8607"/>
                    <a:pt x="1530" y="8598"/>
                    <a:pt x="1581" y="8572"/>
                  </a:cubicBezTo>
                  <a:lnTo>
                    <a:pt x="1672" y="8511"/>
                  </a:lnTo>
                  <a:lnTo>
                    <a:pt x="1672" y="8511"/>
                  </a:lnTo>
                  <a:lnTo>
                    <a:pt x="1612" y="8603"/>
                  </a:lnTo>
                  <a:cubicBezTo>
                    <a:pt x="1520" y="8724"/>
                    <a:pt x="1520" y="8724"/>
                    <a:pt x="1672" y="8755"/>
                  </a:cubicBezTo>
                  <a:cubicBezTo>
                    <a:pt x="1733" y="8785"/>
                    <a:pt x="1733" y="8785"/>
                    <a:pt x="1733" y="8815"/>
                  </a:cubicBezTo>
                  <a:cubicBezTo>
                    <a:pt x="1703" y="8846"/>
                    <a:pt x="1733" y="8876"/>
                    <a:pt x="1824" y="8937"/>
                  </a:cubicBezTo>
                  <a:cubicBezTo>
                    <a:pt x="1891" y="8982"/>
                    <a:pt x="1925" y="9010"/>
                    <a:pt x="1951" y="9010"/>
                  </a:cubicBezTo>
                  <a:cubicBezTo>
                    <a:pt x="1960" y="9010"/>
                    <a:pt x="1968" y="9006"/>
                    <a:pt x="1976" y="8998"/>
                  </a:cubicBezTo>
                  <a:cubicBezTo>
                    <a:pt x="1976" y="8998"/>
                    <a:pt x="2007" y="9028"/>
                    <a:pt x="2037" y="9028"/>
                  </a:cubicBezTo>
                  <a:cubicBezTo>
                    <a:pt x="2037" y="9078"/>
                    <a:pt x="2065" y="9101"/>
                    <a:pt x="2090" y="9101"/>
                  </a:cubicBezTo>
                  <a:cubicBezTo>
                    <a:pt x="2110" y="9101"/>
                    <a:pt x="2128" y="9086"/>
                    <a:pt x="2128" y="9059"/>
                  </a:cubicBezTo>
                  <a:lnTo>
                    <a:pt x="2189" y="9089"/>
                  </a:lnTo>
                  <a:lnTo>
                    <a:pt x="2159" y="9119"/>
                  </a:lnTo>
                  <a:cubicBezTo>
                    <a:pt x="2159" y="9150"/>
                    <a:pt x="2220" y="9180"/>
                    <a:pt x="2523" y="9332"/>
                  </a:cubicBezTo>
                  <a:cubicBezTo>
                    <a:pt x="2719" y="9403"/>
                    <a:pt x="2811" y="9433"/>
                    <a:pt x="2859" y="9433"/>
                  </a:cubicBezTo>
                  <a:cubicBezTo>
                    <a:pt x="2893" y="9433"/>
                    <a:pt x="2906" y="9418"/>
                    <a:pt x="2919" y="9393"/>
                  </a:cubicBezTo>
                  <a:cubicBezTo>
                    <a:pt x="2949" y="9363"/>
                    <a:pt x="2972" y="9347"/>
                    <a:pt x="2983" y="9347"/>
                  </a:cubicBezTo>
                  <a:cubicBezTo>
                    <a:pt x="2995" y="9347"/>
                    <a:pt x="2995" y="9363"/>
                    <a:pt x="2979" y="9393"/>
                  </a:cubicBezTo>
                  <a:cubicBezTo>
                    <a:pt x="2979" y="9418"/>
                    <a:pt x="2999" y="9462"/>
                    <a:pt x="3007" y="9462"/>
                  </a:cubicBezTo>
                  <a:cubicBezTo>
                    <a:pt x="3009" y="9462"/>
                    <a:pt x="3010" y="9460"/>
                    <a:pt x="3010" y="9454"/>
                  </a:cubicBezTo>
                  <a:cubicBezTo>
                    <a:pt x="3010" y="9454"/>
                    <a:pt x="3071" y="9484"/>
                    <a:pt x="3101" y="9515"/>
                  </a:cubicBezTo>
                  <a:cubicBezTo>
                    <a:pt x="3168" y="9565"/>
                    <a:pt x="3207" y="9587"/>
                    <a:pt x="3234" y="9587"/>
                  </a:cubicBezTo>
                  <a:cubicBezTo>
                    <a:pt x="3256" y="9587"/>
                    <a:pt x="3270" y="9572"/>
                    <a:pt x="3283" y="9545"/>
                  </a:cubicBezTo>
                  <a:cubicBezTo>
                    <a:pt x="3272" y="9522"/>
                    <a:pt x="3269" y="9512"/>
                    <a:pt x="3272" y="9512"/>
                  </a:cubicBezTo>
                  <a:cubicBezTo>
                    <a:pt x="3276" y="9512"/>
                    <a:pt x="3295" y="9538"/>
                    <a:pt x="3314" y="9575"/>
                  </a:cubicBezTo>
                  <a:cubicBezTo>
                    <a:pt x="3335" y="9596"/>
                    <a:pt x="3356" y="9632"/>
                    <a:pt x="3367" y="9632"/>
                  </a:cubicBezTo>
                  <a:cubicBezTo>
                    <a:pt x="3372" y="9632"/>
                    <a:pt x="3375" y="9625"/>
                    <a:pt x="3375" y="9606"/>
                  </a:cubicBezTo>
                  <a:cubicBezTo>
                    <a:pt x="3391" y="9598"/>
                    <a:pt x="3420" y="9594"/>
                    <a:pt x="3454" y="9594"/>
                  </a:cubicBezTo>
                  <a:cubicBezTo>
                    <a:pt x="3546" y="9594"/>
                    <a:pt x="3670" y="9622"/>
                    <a:pt x="3648" y="9666"/>
                  </a:cubicBezTo>
                  <a:lnTo>
                    <a:pt x="3739" y="9666"/>
                  </a:lnTo>
                  <a:cubicBezTo>
                    <a:pt x="3739" y="9656"/>
                    <a:pt x="3749" y="9653"/>
                    <a:pt x="3765" y="9653"/>
                  </a:cubicBezTo>
                  <a:cubicBezTo>
                    <a:pt x="3797" y="9653"/>
                    <a:pt x="3851" y="9666"/>
                    <a:pt x="3891" y="9666"/>
                  </a:cubicBezTo>
                  <a:lnTo>
                    <a:pt x="3922" y="9666"/>
                  </a:lnTo>
                  <a:cubicBezTo>
                    <a:pt x="4013" y="9666"/>
                    <a:pt x="4043" y="9697"/>
                    <a:pt x="4013" y="9727"/>
                  </a:cubicBezTo>
                  <a:cubicBezTo>
                    <a:pt x="3982" y="9742"/>
                    <a:pt x="3975" y="9750"/>
                    <a:pt x="3990" y="9750"/>
                  </a:cubicBezTo>
                  <a:cubicBezTo>
                    <a:pt x="4005" y="9750"/>
                    <a:pt x="4043" y="9742"/>
                    <a:pt x="4104" y="9727"/>
                  </a:cubicBezTo>
                  <a:cubicBezTo>
                    <a:pt x="4128" y="9727"/>
                    <a:pt x="4192" y="9688"/>
                    <a:pt x="4247" y="9688"/>
                  </a:cubicBezTo>
                  <a:cubicBezTo>
                    <a:pt x="4261" y="9688"/>
                    <a:pt x="4274" y="9691"/>
                    <a:pt x="4286" y="9697"/>
                  </a:cubicBezTo>
                  <a:cubicBezTo>
                    <a:pt x="4308" y="9675"/>
                    <a:pt x="4345" y="9654"/>
                    <a:pt x="4375" y="9654"/>
                  </a:cubicBezTo>
                  <a:cubicBezTo>
                    <a:pt x="4388" y="9654"/>
                    <a:pt x="4399" y="9658"/>
                    <a:pt x="4408" y="9666"/>
                  </a:cubicBezTo>
                  <a:lnTo>
                    <a:pt x="4378" y="9697"/>
                  </a:lnTo>
                  <a:lnTo>
                    <a:pt x="4317" y="9727"/>
                  </a:lnTo>
                  <a:cubicBezTo>
                    <a:pt x="4338" y="9749"/>
                    <a:pt x="4360" y="9770"/>
                    <a:pt x="4381" y="9770"/>
                  </a:cubicBezTo>
                  <a:cubicBezTo>
                    <a:pt x="4390" y="9770"/>
                    <a:pt x="4399" y="9767"/>
                    <a:pt x="4408" y="9758"/>
                  </a:cubicBezTo>
                  <a:cubicBezTo>
                    <a:pt x="4408" y="9818"/>
                    <a:pt x="4438" y="9849"/>
                    <a:pt x="4469" y="9910"/>
                  </a:cubicBezTo>
                  <a:cubicBezTo>
                    <a:pt x="4499" y="10001"/>
                    <a:pt x="4499" y="10092"/>
                    <a:pt x="4530" y="10122"/>
                  </a:cubicBezTo>
                  <a:cubicBezTo>
                    <a:pt x="4469" y="10183"/>
                    <a:pt x="4317" y="10366"/>
                    <a:pt x="4378" y="10426"/>
                  </a:cubicBezTo>
                  <a:cubicBezTo>
                    <a:pt x="4408" y="10426"/>
                    <a:pt x="4408" y="10457"/>
                    <a:pt x="4317" y="10487"/>
                  </a:cubicBezTo>
                  <a:cubicBezTo>
                    <a:pt x="4256" y="10518"/>
                    <a:pt x="4256" y="10518"/>
                    <a:pt x="4286" y="10548"/>
                  </a:cubicBezTo>
                  <a:cubicBezTo>
                    <a:pt x="4286" y="10609"/>
                    <a:pt x="4226" y="10639"/>
                    <a:pt x="4165" y="10639"/>
                  </a:cubicBezTo>
                  <a:cubicBezTo>
                    <a:pt x="4074" y="10639"/>
                    <a:pt x="4043" y="10670"/>
                    <a:pt x="4074" y="10730"/>
                  </a:cubicBezTo>
                  <a:cubicBezTo>
                    <a:pt x="4043" y="10822"/>
                    <a:pt x="4013" y="10882"/>
                    <a:pt x="3982" y="10913"/>
                  </a:cubicBezTo>
                  <a:cubicBezTo>
                    <a:pt x="3982" y="11004"/>
                    <a:pt x="3952" y="11034"/>
                    <a:pt x="4013" y="11034"/>
                  </a:cubicBezTo>
                  <a:cubicBezTo>
                    <a:pt x="4043" y="11034"/>
                    <a:pt x="4074" y="11095"/>
                    <a:pt x="4074" y="11095"/>
                  </a:cubicBezTo>
                  <a:cubicBezTo>
                    <a:pt x="4058" y="11141"/>
                    <a:pt x="4043" y="11156"/>
                    <a:pt x="4036" y="11156"/>
                  </a:cubicBezTo>
                  <a:cubicBezTo>
                    <a:pt x="4028" y="11156"/>
                    <a:pt x="4028" y="11141"/>
                    <a:pt x="4043" y="11125"/>
                  </a:cubicBezTo>
                  <a:cubicBezTo>
                    <a:pt x="4043" y="11086"/>
                    <a:pt x="4043" y="11075"/>
                    <a:pt x="4038" y="11075"/>
                  </a:cubicBezTo>
                  <a:cubicBezTo>
                    <a:pt x="4032" y="11075"/>
                    <a:pt x="4017" y="11095"/>
                    <a:pt x="3982" y="11095"/>
                  </a:cubicBezTo>
                  <a:cubicBezTo>
                    <a:pt x="3922" y="11125"/>
                    <a:pt x="3891" y="11186"/>
                    <a:pt x="3861" y="11217"/>
                  </a:cubicBezTo>
                  <a:cubicBezTo>
                    <a:pt x="3861" y="11247"/>
                    <a:pt x="3830" y="11338"/>
                    <a:pt x="3800" y="11369"/>
                  </a:cubicBezTo>
                  <a:cubicBezTo>
                    <a:pt x="3709" y="11460"/>
                    <a:pt x="3709" y="11490"/>
                    <a:pt x="3739" y="11521"/>
                  </a:cubicBezTo>
                  <a:lnTo>
                    <a:pt x="3770" y="11521"/>
                  </a:lnTo>
                  <a:cubicBezTo>
                    <a:pt x="3679" y="11521"/>
                    <a:pt x="3496" y="11946"/>
                    <a:pt x="3557" y="12007"/>
                  </a:cubicBezTo>
                  <a:lnTo>
                    <a:pt x="3496" y="11977"/>
                  </a:lnTo>
                  <a:cubicBezTo>
                    <a:pt x="3466" y="11977"/>
                    <a:pt x="3466" y="12007"/>
                    <a:pt x="3435" y="12068"/>
                  </a:cubicBezTo>
                  <a:cubicBezTo>
                    <a:pt x="3405" y="12129"/>
                    <a:pt x="3375" y="12281"/>
                    <a:pt x="3344" y="12402"/>
                  </a:cubicBezTo>
                  <a:cubicBezTo>
                    <a:pt x="3253" y="12554"/>
                    <a:pt x="3223" y="12645"/>
                    <a:pt x="3253" y="12676"/>
                  </a:cubicBezTo>
                  <a:cubicBezTo>
                    <a:pt x="3253" y="12691"/>
                    <a:pt x="3253" y="12698"/>
                    <a:pt x="3245" y="12698"/>
                  </a:cubicBezTo>
                  <a:cubicBezTo>
                    <a:pt x="3238" y="12698"/>
                    <a:pt x="3223" y="12691"/>
                    <a:pt x="3192" y="12676"/>
                  </a:cubicBezTo>
                  <a:cubicBezTo>
                    <a:pt x="3192" y="12667"/>
                    <a:pt x="3190" y="12663"/>
                    <a:pt x="3186" y="12663"/>
                  </a:cubicBezTo>
                  <a:cubicBezTo>
                    <a:pt x="3177" y="12663"/>
                    <a:pt x="3162" y="12685"/>
                    <a:pt x="3162" y="12706"/>
                  </a:cubicBezTo>
                  <a:cubicBezTo>
                    <a:pt x="3131" y="12736"/>
                    <a:pt x="3162" y="12767"/>
                    <a:pt x="3223" y="12767"/>
                  </a:cubicBezTo>
                  <a:cubicBezTo>
                    <a:pt x="3253" y="12797"/>
                    <a:pt x="3223" y="12828"/>
                    <a:pt x="3162" y="12888"/>
                  </a:cubicBezTo>
                  <a:cubicBezTo>
                    <a:pt x="3101" y="12949"/>
                    <a:pt x="3040" y="13101"/>
                    <a:pt x="3071" y="13192"/>
                  </a:cubicBezTo>
                  <a:cubicBezTo>
                    <a:pt x="3040" y="13223"/>
                    <a:pt x="3040" y="13253"/>
                    <a:pt x="3010" y="13253"/>
                  </a:cubicBezTo>
                  <a:cubicBezTo>
                    <a:pt x="2949" y="13284"/>
                    <a:pt x="2888" y="13344"/>
                    <a:pt x="2949" y="13436"/>
                  </a:cubicBezTo>
                  <a:cubicBezTo>
                    <a:pt x="2919" y="13466"/>
                    <a:pt x="2919" y="13466"/>
                    <a:pt x="2888" y="13466"/>
                  </a:cubicBezTo>
                  <a:cubicBezTo>
                    <a:pt x="2827" y="13496"/>
                    <a:pt x="2797" y="13496"/>
                    <a:pt x="2858" y="13557"/>
                  </a:cubicBezTo>
                  <a:cubicBezTo>
                    <a:pt x="2888" y="13618"/>
                    <a:pt x="2858" y="13740"/>
                    <a:pt x="2797" y="13831"/>
                  </a:cubicBezTo>
                  <a:cubicBezTo>
                    <a:pt x="2767" y="13861"/>
                    <a:pt x="2767" y="13891"/>
                    <a:pt x="2797" y="13891"/>
                  </a:cubicBezTo>
                  <a:cubicBezTo>
                    <a:pt x="2827" y="13922"/>
                    <a:pt x="2888" y="13922"/>
                    <a:pt x="2827" y="13922"/>
                  </a:cubicBezTo>
                  <a:cubicBezTo>
                    <a:pt x="2767" y="13922"/>
                    <a:pt x="2767" y="13922"/>
                    <a:pt x="2827" y="13983"/>
                  </a:cubicBezTo>
                  <a:cubicBezTo>
                    <a:pt x="2852" y="13983"/>
                    <a:pt x="2857" y="14022"/>
                    <a:pt x="2826" y="14022"/>
                  </a:cubicBezTo>
                  <a:cubicBezTo>
                    <a:pt x="2819" y="14022"/>
                    <a:pt x="2809" y="14019"/>
                    <a:pt x="2797" y="14013"/>
                  </a:cubicBezTo>
                  <a:cubicBezTo>
                    <a:pt x="2767" y="14043"/>
                    <a:pt x="2767" y="14104"/>
                    <a:pt x="2767" y="14104"/>
                  </a:cubicBezTo>
                  <a:cubicBezTo>
                    <a:pt x="2736" y="14135"/>
                    <a:pt x="2736" y="14347"/>
                    <a:pt x="2706" y="14530"/>
                  </a:cubicBezTo>
                  <a:cubicBezTo>
                    <a:pt x="2675" y="14864"/>
                    <a:pt x="2675" y="14986"/>
                    <a:pt x="2706" y="14986"/>
                  </a:cubicBezTo>
                  <a:cubicBezTo>
                    <a:pt x="2767" y="15016"/>
                    <a:pt x="2767" y="15016"/>
                    <a:pt x="2706" y="15047"/>
                  </a:cubicBezTo>
                  <a:cubicBezTo>
                    <a:pt x="2675" y="15107"/>
                    <a:pt x="2675" y="15138"/>
                    <a:pt x="2675" y="15168"/>
                  </a:cubicBezTo>
                  <a:cubicBezTo>
                    <a:pt x="2675" y="15198"/>
                    <a:pt x="2675" y="15259"/>
                    <a:pt x="2645" y="15259"/>
                  </a:cubicBezTo>
                  <a:cubicBezTo>
                    <a:pt x="2675" y="15290"/>
                    <a:pt x="2675" y="15290"/>
                    <a:pt x="2675" y="15320"/>
                  </a:cubicBezTo>
                  <a:cubicBezTo>
                    <a:pt x="2645" y="15320"/>
                    <a:pt x="2645" y="15381"/>
                    <a:pt x="2675" y="15411"/>
                  </a:cubicBezTo>
                  <a:cubicBezTo>
                    <a:pt x="2767" y="15442"/>
                    <a:pt x="2767" y="15442"/>
                    <a:pt x="2675" y="15442"/>
                  </a:cubicBezTo>
                  <a:cubicBezTo>
                    <a:pt x="2648" y="15442"/>
                    <a:pt x="2621" y="15538"/>
                    <a:pt x="2637" y="15538"/>
                  </a:cubicBezTo>
                  <a:cubicBezTo>
                    <a:pt x="2639" y="15538"/>
                    <a:pt x="2642" y="15536"/>
                    <a:pt x="2645" y="15533"/>
                  </a:cubicBezTo>
                  <a:cubicBezTo>
                    <a:pt x="2706" y="15533"/>
                    <a:pt x="2706" y="15624"/>
                    <a:pt x="2736" y="15654"/>
                  </a:cubicBezTo>
                  <a:cubicBezTo>
                    <a:pt x="2736" y="15685"/>
                    <a:pt x="2767" y="15715"/>
                    <a:pt x="2706" y="15715"/>
                  </a:cubicBezTo>
                  <a:cubicBezTo>
                    <a:pt x="2675" y="15776"/>
                    <a:pt x="2767" y="15958"/>
                    <a:pt x="2797" y="15989"/>
                  </a:cubicBezTo>
                  <a:cubicBezTo>
                    <a:pt x="2858" y="15989"/>
                    <a:pt x="2858" y="16019"/>
                    <a:pt x="2827" y="16019"/>
                  </a:cubicBezTo>
                  <a:cubicBezTo>
                    <a:pt x="2797" y="16050"/>
                    <a:pt x="2797" y="16080"/>
                    <a:pt x="2797" y="16110"/>
                  </a:cubicBezTo>
                  <a:cubicBezTo>
                    <a:pt x="2858" y="16141"/>
                    <a:pt x="2827" y="16171"/>
                    <a:pt x="2767" y="16171"/>
                  </a:cubicBezTo>
                  <a:cubicBezTo>
                    <a:pt x="2759" y="16164"/>
                    <a:pt x="2753" y="16160"/>
                    <a:pt x="2750" y="16160"/>
                  </a:cubicBezTo>
                  <a:cubicBezTo>
                    <a:pt x="2738" y="16160"/>
                    <a:pt x="2744" y="16194"/>
                    <a:pt x="2767" y="16262"/>
                  </a:cubicBezTo>
                  <a:cubicBezTo>
                    <a:pt x="2797" y="16293"/>
                    <a:pt x="2858" y="16445"/>
                    <a:pt x="2888" y="16536"/>
                  </a:cubicBezTo>
                  <a:cubicBezTo>
                    <a:pt x="2979" y="16749"/>
                    <a:pt x="3010" y="16749"/>
                    <a:pt x="3131" y="16809"/>
                  </a:cubicBezTo>
                  <a:lnTo>
                    <a:pt x="3192" y="16809"/>
                  </a:lnTo>
                  <a:lnTo>
                    <a:pt x="3131" y="16840"/>
                  </a:lnTo>
                  <a:cubicBezTo>
                    <a:pt x="3101" y="16840"/>
                    <a:pt x="3040" y="16931"/>
                    <a:pt x="3040" y="16931"/>
                  </a:cubicBezTo>
                  <a:cubicBezTo>
                    <a:pt x="3050" y="16941"/>
                    <a:pt x="3060" y="16945"/>
                    <a:pt x="3071" y="16945"/>
                  </a:cubicBezTo>
                  <a:cubicBezTo>
                    <a:pt x="3091" y="16945"/>
                    <a:pt x="3111" y="16931"/>
                    <a:pt x="3131" y="16931"/>
                  </a:cubicBezTo>
                  <a:cubicBezTo>
                    <a:pt x="3139" y="16923"/>
                    <a:pt x="3147" y="16920"/>
                    <a:pt x="3154" y="16920"/>
                  </a:cubicBezTo>
                  <a:cubicBezTo>
                    <a:pt x="3175" y="16920"/>
                    <a:pt x="3192" y="16954"/>
                    <a:pt x="3192" y="17022"/>
                  </a:cubicBezTo>
                  <a:cubicBezTo>
                    <a:pt x="3192" y="17113"/>
                    <a:pt x="3223" y="17144"/>
                    <a:pt x="3283" y="17174"/>
                  </a:cubicBezTo>
                  <a:cubicBezTo>
                    <a:pt x="3283" y="17205"/>
                    <a:pt x="3314" y="17235"/>
                    <a:pt x="3314" y="17296"/>
                  </a:cubicBezTo>
                  <a:cubicBezTo>
                    <a:pt x="3314" y="17311"/>
                    <a:pt x="3314" y="17319"/>
                    <a:pt x="3318" y="17319"/>
                  </a:cubicBezTo>
                  <a:cubicBezTo>
                    <a:pt x="3321" y="17319"/>
                    <a:pt x="3329" y="17311"/>
                    <a:pt x="3344" y="17296"/>
                  </a:cubicBezTo>
                  <a:cubicBezTo>
                    <a:pt x="3375" y="17296"/>
                    <a:pt x="3405" y="17326"/>
                    <a:pt x="3405" y="17387"/>
                  </a:cubicBezTo>
                  <a:cubicBezTo>
                    <a:pt x="3344" y="17448"/>
                    <a:pt x="3435" y="17539"/>
                    <a:pt x="3466" y="17539"/>
                  </a:cubicBezTo>
                  <a:cubicBezTo>
                    <a:pt x="3475" y="17530"/>
                    <a:pt x="3481" y="17526"/>
                    <a:pt x="3486" y="17526"/>
                  </a:cubicBezTo>
                  <a:cubicBezTo>
                    <a:pt x="3499" y="17526"/>
                    <a:pt x="3505" y="17548"/>
                    <a:pt x="3527" y="17569"/>
                  </a:cubicBezTo>
                  <a:cubicBezTo>
                    <a:pt x="3557" y="17600"/>
                    <a:pt x="3587" y="17630"/>
                    <a:pt x="3618" y="17630"/>
                  </a:cubicBezTo>
                  <a:cubicBezTo>
                    <a:pt x="3648" y="17661"/>
                    <a:pt x="3679" y="17721"/>
                    <a:pt x="3679" y="17721"/>
                  </a:cubicBezTo>
                  <a:cubicBezTo>
                    <a:pt x="3687" y="17730"/>
                    <a:pt x="3689" y="17734"/>
                    <a:pt x="3685" y="17734"/>
                  </a:cubicBezTo>
                  <a:cubicBezTo>
                    <a:pt x="3676" y="17734"/>
                    <a:pt x="3639" y="17712"/>
                    <a:pt x="3618" y="17691"/>
                  </a:cubicBezTo>
                  <a:lnTo>
                    <a:pt x="3618" y="17752"/>
                  </a:lnTo>
                  <a:cubicBezTo>
                    <a:pt x="3679" y="17813"/>
                    <a:pt x="3709" y="17843"/>
                    <a:pt x="3739" y="17843"/>
                  </a:cubicBezTo>
                  <a:cubicBezTo>
                    <a:pt x="3830" y="17843"/>
                    <a:pt x="3830" y="17843"/>
                    <a:pt x="3770" y="17873"/>
                  </a:cubicBezTo>
                  <a:cubicBezTo>
                    <a:pt x="3739" y="17904"/>
                    <a:pt x="3739" y="17964"/>
                    <a:pt x="3800" y="17964"/>
                  </a:cubicBezTo>
                  <a:cubicBezTo>
                    <a:pt x="3818" y="17959"/>
                    <a:pt x="3832" y="17956"/>
                    <a:pt x="3843" y="17956"/>
                  </a:cubicBezTo>
                  <a:cubicBezTo>
                    <a:pt x="3890" y="17956"/>
                    <a:pt x="3885" y="18001"/>
                    <a:pt x="3861" y="18025"/>
                  </a:cubicBezTo>
                  <a:cubicBezTo>
                    <a:pt x="3770" y="18056"/>
                    <a:pt x="3770" y="18056"/>
                    <a:pt x="3922" y="18116"/>
                  </a:cubicBezTo>
                  <a:cubicBezTo>
                    <a:pt x="3982" y="18177"/>
                    <a:pt x="4134" y="18268"/>
                    <a:pt x="4226" y="18329"/>
                  </a:cubicBezTo>
                  <a:cubicBezTo>
                    <a:pt x="4317" y="18451"/>
                    <a:pt x="4378" y="18481"/>
                    <a:pt x="4408" y="18542"/>
                  </a:cubicBezTo>
                  <a:cubicBezTo>
                    <a:pt x="4408" y="18542"/>
                    <a:pt x="4407" y="18543"/>
                    <a:pt x="4407" y="18543"/>
                  </a:cubicBezTo>
                  <a:lnTo>
                    <a:pt x="4407" y="18543"/>
                  </a:lnTo>
                  <a:cubicBezTo>
                    <a:pt x="4411" y="18542"/>
                    <a:pt x="4416" y="18541"/>
                    <a:pt x="4421" y="18541"/>
                  </a:cubicBezTo>
                  <a:cubicBezTo>
                    <a:pt x="4455" y="18541"/>
                    <a:pt x="4501" y="18574"/>
                    <a:pt x="4560" y="18633"/>
                  </a:cubicBezTo>
                  <a:cubicBezTo>
                    <a:pt x="4621" y="18724"/>
                    <a:pt x="4712" y="18724"/>
                    <a:pt x="4773" y="18724"/>
                  </a:cubicBezTo>
                  <a:cubicBezTo>
                    <a:pt x="4742" y="18694"/>
                    <a:pt x="4682" y="18694"/>
                    <a:pt x="4682" y="18694"/>
                  </a:cubicBezTo>
                  <a:cubicBezTo>
                    <a:pt x="4705" y="18671"/>
                    <a:pt x="4724" y="18661"/>
                    <a:pt x="4740" y="18661"/>
                  </a:cubicBezTo>
                  <a:cubicBezTo>
                    <a:pt x="4766" y="18661"/>
                    <a:pt x="4784" y="18687"/>
                    <a:pt x="4803" y="18724"/>
                  </a:cubicBezTo>
                  <a:cubicBezTo>
                    <a:pt x="4834" y="18755"/>
                    <a:pt x="4834" y="18785"/>
                    <a:pt x="4803" y="18816"/>
                  </a:cubicBezTo>
                  <a:cubicBezTo>
                    <a:pt x="4773" y="18846"/>
                    <a:pt x="4803" y="18876"/>
                    <a:pt x="4834" y="18907"/>
                  </a:cubicBezTo>
                  <a:cubicBezTo>
                    <a:pt x="4851" y="18924"/>
                    <a:pt x="4869" y="18942"/>
                    <a:pt x="4880" y="18942"/>
                  </a:cubicBezTo>
                  <a:cubicBezTo>
                    <a:pt x="4889" y="18942"/>
                    <a:pt x="4894" y="18932"/>
                    <a:pt x="4894" y="18907"/>
                  </a:cubicBezTo>
                  <a:cubicBezTo>
                    <a:pt x="4894" y="18892"/>
                    <a:pt x="4894" y="18884"/>
                    <a:pt x="4898" y="18884"/>
                  </a:cubicBezTo>
                  <a:cubicBezTo>
                    <a:pt x="4902" y="18884"/>
                    <a:pt x="4910" y="18892"/>
                    <a:pt x="4925" y="18907"/>
                  </a:cubicBezTo>
                  <a:cubicBezTo>
                    <a:pt x="4986" y="18907"/>
                    <a:pt x="5016" y="18937"/>
                    <a:pt x="5046" y="18937"/>
                  </a:cubicBezTo>
                  <a:cubicBezTo>
                    <a:pt x="5062" y="18922"/>
                    <a:pt x="5077" y="18914"/>
                    <a:pt x="5092" y="18914"/>
                  </a:cubicBezTo>
                  <a:cubicBezTo>
                    <a:pt x="5107" y="18914"/>
                    <a:pt x="5122" y="18922"/>
                    <a:pt x="5138" y="18937"/>
                  </a:cubicBezTo>
                  <a:cubicBezTo>
                    <a:pt x="5168" y="18998"/>
                    <a:pt x="5229" y="19028"/>
                    <a:pt x="5229" y="19028"/>
                  </a:cubicBezTo>
                  <a:lnTo>
                    <a:pt x="5198" y="19059"/>
                  </a:lnTo>
                  <a:cubicBezTo>
                    <a:pt x="5198" y="19089"/>
                    <a:pt x="5198" y="19150"/>
                    <a:pt x="5198" y="19150"/>
                  </a:cubicBezTo>
                  <a:cubicBezTo>
                    <a:pt x="5259" y="19150"/>
                    <a:pt x="5259" y="19120"/>
                    <a:pt x="5259" y="19120"/>
                  </a:cubicBezTo>
                  <a:cubicBezTo>
                    <a:pt x="5259" y="19120"/>
                    <a:pt x="5502" y="19211"/>
                    <a:pt x="5715" y="19332"/>
                  </a:cubicBezTo>
                  <a:cubicBezTo>
                    <a:pt x="5958" y="19423"/>
                    <a:pt x="6201" y="19515"/>
                    <a:pt x="6262" y="19515"/>
                  </a:cubicBezTo>
                  <a:cubicBezTo>
                    <a:pt x="6305" y="19558"/>
                    <a:pt x="6379" y="19601"/>
                    <a:pt x="6407" y="19601"/>
                  </a:cubicBezTo>
                  <a:cubicBezTo>
                    <a:pt x="6419" y="19601"/>
                    <a:pt x="6423" y="19593"/>
                    <a:pt x="6414" y="19575"/>
                  </a:cubicBezTo>
                  <a:cubicBezTo>
                    <a:pt x="6420" y="19570"/>
                    <a:pt x="6430" y="19567"/>
                    <a:pt x="6446" y="19567"/>
                  </a:cubicBezTo>
                  <a:cubicBezTo>
                    <a:pt x="6514" y="19567"/>
                    <a:pt x="6672" y="19617"/>
                    <a:pt x="6870" y="19667"/>
                  </a:cubicBezTo>
                  <a:cubicBezTo>
                    <a:pt x="7048" y="19711"/>
                    <a:pt x="7210" y="19739"/>
                    <a:pt x="7284" y="19739"/>
                  </a:cubicBezTo>
                  <a:cubicBezTo>
                    <a:pt x="7311" y="19739"/>
                    <a:pt x="7326" y="19736"/>
                    <a:pt x="7326" y="19727"/>
                  </a:cubicBezTo>
                  <a:cubicBezTo>
                    <a:pt x="7326" y="19727"/>
                    <a:pt x="7356" y="19727"/>
                    <a:pt x="7448" y="19758"/>
                  </a:cubicBezTo>
                  <a:lnTo>
                    <a:pt x="7660" y="19758"/>
                  </a:lnTo>
                  <a:cubicBezTo>
                    <a:pt x="7676" y="19743"/>
                    <a:pt x="7691" y="19735"/>
                    <a:pt x="7698" y="19735"/>
                  </a:cubicBezTo>
                  <a:cubicBezTo>
                    <a:pt x="7706" y="19735"/>
                    <a:pt x="7706" y="19743"/>
                    <a:pt x="7691" y="19758"/>
                  </a:cubicBezTo>
                  <a:cubicBezTo>
                    <a:pt x="7691" y="19788"/>
                    <a:pt x="7691" y="19819"/>
                    <a:pt x="7721" y="19849"/>
                  </a:cubicBezTo>
                  <a:cubicBezTo>
                    <a:pt x="7782" y="19849"/>
                    <a:pt x="7812" y="19819"/>
                    <a:pt x="7812" y="19788"/>
                  </a:cubicBezTo>
                  <a:cubicBezTo>
                    <a:pt x="7812" y="19758"/>
                    <a:pt x="7820" y="19750"/>
                    <a:pt x="7828" y="19750"/>
                  </a:cubicBezTo>
                  <a:cubicBezTo>
                    <a:pt x="7835" y="19750"/>
                    <a:pt x="7843" y="19758"/>
                    <a:pt x="7843" y="19758"/>
                  </a:cubicBezTo>
                  <a:cubicBezTo>
                    <a:pt x="7904" y="19758"/>
                    <a:pt x="7904" y="19758"/>
                    <a:pt x="7873" y="19788"/>
                  </a:cubicBezTo>
                  <a:cubicBezTo>
                    <a:pt x="7873" y="19819"/>
                    <a:pt x="7873" y="19849"/>
                    <a:pt x="7873" y="19849"/>
                  </a:cubicBezTo>
                  <a:lnTo>
                    <a:pt x="7904" y="19879"/>
                  </a:lnTo>
                  <a:cubicBezTo>
                    <a:pt x="7904" y="19849"/>
                    <a:pt x="7919" y="19841"/>
                    <a:pt x="7934" y="19841"/>
                  </a:cubicBezTo>
                  <a:cubicBezTo>
                    <a:pt x="7949" y="19841"/>
                    <a:pt x="7964" y="19849"/>
                    <a:pt x="7964" y="19849"/>
                  </a:cubicBezTo>
                  <a:cubicBezTo>
                    <a:pt x="7995" y="19849"/>
                    <a:pt x="7995" y="19849"/>
                    <a:pt x="7995" y="19910"/>
                  </a:cubicBezTo>
                  <a:cubicBezTo>
                    <a:pt x="7995" y="19955"/>
                    <a:pt x="8002" y="19978"/>
                    <a:pt x="8014" y="19978"/>
                  </a:cubicBezTo>
                  <a:cubicBezTo>
                    <a:pt x="8025" y="19978"/>
                    <a:pt x="8040" y="19955"/>
                    <a:pt x="8056" y="19910"/>
                  </a:cubicBezTo>
                  <a:lnTo>
                    <a:pt x="8147" y="19910"/>
                  </a:lnTo>
                  <a:cubicBezTo>
                    <a:pt x="8156" y="19929"/>
                    <a:pt x="8171" y="19936"/>
                    <a:pt x="8190" y="19936"/>
                  </a:cubicBezTo>
                  <a:cubicBezTo>
                    <a:pt x="8231" y="19936"/>
                    <a:pt x="8287" y="19900"/>
                    <a:pt x="8329" y="19879"/>
                  </a:cubicBezTo>
                  <a:cubicBezTo>
                    <a:pt x="8344" y="19910"/>
                    <a:pt x="8359" y="19925"/>
                    <a:pt x="8375" y="19925"/>
                  </a:cubicBezTo>
                  <a:cubicBezTo>
                    <a:pt x="8390" y="19925"/>
                    <a:pt x="8405" y="19910"/>
                    <a:pt x="8420" y="19879"/>
                  </a:cubicBezTo>
                  <a:cubicBezTo>
                    <a:pt x="8435" y="19864"/>
                    <a:pt x="8451" y="19857"/>
                    <a:pt x="8466" y="19857"/>
                  </a:cubicBezTo>
                  <a:cubicBezTo>
                    <a:pt x="8481" y="19857"/>
                    <a:pt x="8496" y="19864"/>
                    <a:pt x="8511" y="19879"/>
                  </a:cubicBezTo>
                  <a:cubicBezTo>
                    <a:pt x="8542" y="19940"/>
                    <a:pt x="8603" y="19940"/>
                    <a:pt x="8663" y="19940"/>
                  </a:cubicBezTo>
                  <a:cubicBezTo>
                    <a:pt x="8724" y="19910"/>
                    <a:pt x="8998" y="19910"/>
                    <a:pt x="9302" y="19910"/>
                  </a:cubicBezTo>
                  <a:cubicBezTo>
                    <a:pt x="9666" y="19910"/>
                    <a:pt x="9910" y="19879"/>
                    <a:pt x="9910" y="19849"/>
                  </a:cubicBezTo>
                  <a:cubicBezTo>
                    <a:pt x="9940" y="19849"/>
                    <a:pt x="9940" y="19849"/>
                    <a:pt x="10001" y="19879"/>
                  </a:cubicBezTo>
                  <a:cubicBezTo>
                    <a:pt x="10001" y="19891"/>
                    <a:pt x="10005" y="19898"/>
                    <a:pt x="10012" y="19898"/>
                  </a:cubicBezTo>
                  <a:cubicBezTo>
                    <a:pt x="10023" y="19898"/>
                    <a:pt x="10042" y="19876"/>
                    <a:pt x="10062" y="19819"/>
                  </a:cubicBezTo>
                  <a:cubicBezTo>
                    <a:pt x="10079" y="19801"/>
                    <a:pt x="10087" y="19784"/>
                    <a:pt x="10090" y="19784"/>
                  </a:cubicBezTo>
                  <a:cubicBezTo>
                    <a:pt x="10092" y="19784"/>
                    <a:pt x="10092" y="19793"/>
                    <a:pt x="10092" y="19819"/>
                  </a:cubicBezTo>
                  <a:cubicBezTo>
                    <a:pt x="10092" y="19844"/>
                    <a:pt x="10108" y="19854"/>
                    <a:pt x="10139" y="19854"/>
                  </a:cubicBezTo>
                  <a:cubicBezTo>
                    <a:pt x="10180" y="19854"/>
                    <a:pt x="10247" y="19836"/>
                    <a:pt x="10335" y="19819"/>
                  </a:cubicBezTo>
                  <a:cubicBezTo>
                    <a:pt x="10457" y="19819"/>
                    <a:pt x="10609" y="19788"/>
                    <a:pt x="10609" y="19758"/>
                  </a:cubicBezTo>
                  <a:cubicBezTo>
                    <a:pt x="10621" y="19745"/>
                    <a:pt x="10631" y="19735"/>
                    <a:pt x="10639" y="19727"/>
                  </a:cubicBezTo>
                  <a:lnTo>
                    <a:pt x="10639" y="19727"/>
                  </a:lnTo>
                  <a:cubicBezTo>
                    <a:pt x="10625" y="19770"/>
                    <a:pt x="10663" y="19792"/>
                    <a:pt x="10717" y="19792"/>
                  </a:cubicBezTo>
                  <a:cubicBezTo>
                    <a:pt x="10780" y="19792"/>
                    <a:pt x="10864" y="19762"/>
                    <a:pt x="10913" y="19697"/>
                  </a:cubicBezTo>
                  <a:cubicBezTo>
                    <a:pt x="10973" y="19697"/>
                    <a:pt x="11004" y="19697"/>
                    <a:pt x="11004" y="19727"/>
                  </a:cubicBezTo>
                  <a:cubicBezTo>
                    <a:pt x="11034" y="19697"/>
                    <a:pt x="11095" y="19697"/>
                    <a:pt x="11186" y="19606"/>
                  </a:cubicBezTo>
                  <a:cubicBezTo>
                    <a:pt x="11217" y="19606"/>
                    <a:pt x="11369" y="19545"/>
                    <a:pt x="11429" y="19515"/>
                  </a:cubicBezTo>
                  <a:cubicBezTo>
                    <a:pt x="11521" y="19484"/>
                    <a:pt x="11551" y="19423"/>
                    <a:pt x="11551" y="19423"/>
                  </a:cubicBezTo>
                  <a:cubicBezTo>
                    <a:pt x="11580" y="19409"/>
                    <a:pt x="11602" y="19401"/>
                    <a:pt x="11614" y="19397"/>
                  </a:cubicBezTo>
                  <a:lnTo>
                    <a:pt x="11614" y="19397"/>
                  </a:lnTo>
                  <a:cubicBezTo>
                    <a:pt x="11615" y="19398"/>
                    <a:pt x="11618" y="19399"/>
                    <a:pt x="11621" y="19399"/>
                  </a:cubicBezTo>
                  <a:cubicBezTo>
                    <a:pt x="11659" y="19399"/>
                    <a:pt x="11822" y="19313"/>
                    <a:pt x="12007" y="19180"/>
                  </a:cubicBezTo>
                  <a:cubicBezTo>
                    <a:pt x="12250" y="19028"/>
                    <a:pt x="12402" y="18846"/>
                    <a:pt x="12463" y="18846"/>
                  </a:cubicBezTo>
                  <a:cubicBezTo>
                    <a:pt x="12463" y="18846"/>
                    <a:pt x="12493" y="18816"/>
                    <a:pt x="12493" y="18785"/>
                  </a:cubicBezTo>
                  <a:cubicBezTo>
                    <a:pt x="12463" y="18694"/>
                    <a:pt x="12493" y="18664"/>
                    <a:pt x="12524" y="18664"/>
                  </a:cubicBezTo>
                  <a:cubicBezTo>
                    <a:pt x="12532" y="18666"/>
                    <a:pt x="12540" y="18668"/>
                    <a:pt x="12548" y="18668"/>
                  </a:cubicBezTo>
                  <a:cubicBezTo>
                    <a:pt x="12630" y="18668"/>
                    <a:pt x="12703" y="18537"/>
                    <a:pt x="12676" y="18481"/>
                  </a:cubicBezTo>
                  <a:lnTo>
                    <a:pt x="12676" y="18481"/>
                  </a:lnTo>
                  <a:lnTo>
                    <a:pt x="12706" y="18512"/>
                  </a:lnTo>
                  <a:cubicBezTo>
                    <a:pt x="12797" y="18512"/>
                    <a:pt x="12828" y="18390"/>
                    <a:pt x="12797" y="18329"/>
                  </a:cubicBezTo>
                  <a:cubicBezTo>
                    <a:pt x="12828" y="18299"/>
                    <a:pt x="12888" y="18299"/>
                    <a:pt x="12888" y="18238"/>
                  </a:cubicBezTo>
                  <a:cubicBezTo>
                    <a:pt x="12888" y="18223"/>
                    <a:pt x="12888" y="18215"/>
                    <a:pt x="12896" y="18215"/>
                  </a:cubicBezTo>
                  <a:cubicBezTo>
                    <a:pt x="12904" y="18215"/>
                    <a:pt x="12919" y="18223"/>
                    <a:pt x="12949" y="18238"/>
                  </a:cubicBezTo>
                  <a:cubicBezTo>
                    <a:pt x="12969" y="18238"/>
                    <a:pt x="12990" y="18252"/>
                    <a:pt x="13010" y="18252"/>
                  </a:cubicBezTo>
                  <a:cubicBezTo>
                    <a:pt x="13020" y="18252"/>
                    <a:pt x="13030" y="18248"/>
                    <a:pt x="13040" y="18238"/>
                  </a:cubicBezTo>
                  <a:cubicBezTo>
                    <a:pt x="13071" y="18208"/>
                    <a:pt x="13040" y="18177"/>
                    <a:pt x="12980" y="18177"/>
                  </a:cubicBezTo>
                  <a:cubicBezTo>
                    <a:pt x="12980" y="18177"/>
                    <a:pt x="13010" y="18116"/>
                    <a:pt x="13040" y="18086"/>
                  </a:cubicBezTo>
                  <a:cubicBezTo>
                    <a:pt x="13040" y="18086"/>
                    <a:pt x="13040" y="18056"/>
                    <a:pt x="13010" y="18025"/>
                  </a:cubicBezTo>
                  <a:cubicBezTo>
                    <a:pt x="12980" y="18025"/>
                    <a:pt x="12980" y="17995"/>
                    <a:pt x="13010" y="17964"/>
                  </a:cubicBezTo>
                  <a:cubicBezTo>
                    <a:pt x="13034" y="17964"/>
                    <a:pt x="13020" y="17926"/>
                    <a:pt x="12997" y="17926"/>
                  </a:cubicBezTo>
                  <a:cubicBezTo>
                    <a:pt x="12992" y="17926"/>
                    <a:pt x="12986" y="17928"/>
                    <a:pt x="12980" y="17934"/>
                  </a:cubicBezTo>
                  <a:cubicBezTo>
                    <a:pt x="12949" y="17934"/>
                    <a:pt x="12888" y="17904"/>
                    <a:pt x="12919" y="17873"/>
                  </a:cubicBezTo>
                  <a:cubicBezTo>
                    <a:pt x="12919" y="17873"/>
                    <a:pt x="12888" y="17873"/>
                    <a:pt x="12858" y="17843"/>
                  </a:cubicBezTo>
                  <a:cubicBezTo>
                    <a:pt x="12820" y="17830"/>
                    <a:pt x="12793" y="17823"/>
                    <a:pt x="12770" y="17823"/>
                  </a:cubicBezTo>
                  <a:cubicBezTo>
                    <a:pt x="12736" y="17823"/>
                    <a:pt x="12711" y="17838"/>
                    <a:pt x="12676" y="17873"/>
                  </a:cubicBezTo>
                  <a:cubicBezTo>
                    <a:pt x="12584" y="17964"/>
                    <a:pt x="12524" y="18025"/>
                    <a:pt x="12584" y="18086"/>
                  </a:cubicBezTo>
                  <a:cubicBezTo>
                    <a:pt x="12584" y="18086"/>
                    <a:pt x="12584" y="18116"/>
                    <a:pt x="12584" y="18147"/>
                  </a:cubicBezTo>
                  <a:cubicBezTo>
                    <a:pt x="12554" y="18177"/>
                    <a:pt x="12524" y="18177"/>
                    <a:pt x="12524" y="18177"/>
                  </a:cubicBezTo>
                  <a:cubicBezTo>
                    <a:pt x="12493" y="18177"/>
                    <a:pt x="12402" y="18268"/>
                    <a:pt x="12311" y="18420"/>
                  </a:cubicBezTo>
                  <a:cubicBezTo>
                    <a:pt x="12159" y="18572"/>
                    <a:pt x="12098" y="18633"/>
                    <a:pt x="12037" y="18633"/>
                  </a:cubicBezTo>
                  <a:cubicBezTo>
                    <a:pt x="12007" y="18633"/>
                    <a:pt x="11977" y="18664"/>
                    <a:pt x="11977" y="18664"/>
                  </a:cubicBezTo>
                  <a:cubicBezTo>
                    <a:pt x="12007" y="18664"/>
                    <a:pt x="11825" y="18816"/>
                    <a:pt x="11642" y="18937"/>
                  </a:cubicBezTo>
                  <a:cubicBezTo>
                    <a:pt x="11429" y="19059"/>
                    <a:pt x="11217" y="19150"/>
                    <a:pt x="11217" y="19211"/>
                  </a:cubicBezTo>
                  <a:cubicBezTo>
                    <a:pt x="11186" y="19211"/>
                    <a:pt x="11156" y="19241"/>
                    <a:pt x="11156" y="19241"/>
                  </a:cubicBezTo>
                  <a:cubicBezTo>
                    <a:pt x="11143" y="19215"/>
                    <a:pt x="11125" y="19206"/>
                    <a:pt x="11103" y="19206"/>
                  </a:cubicBezTo>
                  <a:cubicBezTo>
                    <a:pt x="11074" y="19206"/>
                    <a:pt x="11039" y="19224"/>
                    <a:pt x="11004" y="19241"/>
                  </a:cubicBezTo>
                  <a:cubicBezTo>
                    <a:pt x="10943" y="19302"/>
                    <a:pt x="10882" y="19332"/>
                    <a:pt x="10882" y="19332"/>
                  </a:cubicBezTo>
                  <a:cubicBezTo>
                    <a:pt x="10882" y="19317"/>
                    <a:pt x="10875" y="19309"/>
                    <a:pt x="10856" y="19309"/>
                  </a:cubicBezTo>
                  <a:cubicBezTo>
                    <a:pt x="10837" y="19309"/>
                    <a:pt x="10806" y="19317"/>
                    <a:pt x="10761" y="19332"/>
                  </a:cubicBezTo>
                  <a:cubicBezTo>
                    <a:pt x="10700" y="19332"/>
                    <a:pt x="10670" y="19332"/>
                    <a:pt x="10670" y="19393"/>
                  </a:cubicBezTo>
                  <a:cubicBezTo>
                    <a:pt x="10645" y="19393"/>
                    <a:pt x="10485" y="19432"/>
                    <a:pt x="10359" y="19432"/>
                  </a:cubicBezTo>
                  <a:cubicBezTo>
                    <a:pt x="10328" y="19432"/>
                    <a:pt x="10299" y="19430"/>
                    <a:pt x="10274" y="19423"/>
                  </a:cubicBezTo>
                  <a:cubicBezTo>
                    <a:pt x="10266" y="19415"/>
                    <a:pt x="10258" y="19412"/>
                    <a:pt x="10250" y="19412"/>
                  </a:cubicBezTo>
                  <a:cubicBezTo>
                    <a:pt x="10228" y="19412"/>
                    <a:pt x="10205" y="19440"/>
                    <a:pt x="10183" y="19484"/>
                  </a:cubicBezTo>
                  <a:cubicBezTo>
                    <a:pt x="10183" y="19515"/>
                    <a:pt x="10153" y="19545"/>
                    <a:pt x="10122" y="19575"/>
                  </a:cubicBezTo>
                  <a:cubicBezTo>
                    <a:pt x="10122" y="19575"/>
                    <a:pt x="10092" y="19515"/>
                    <a:pt x="10092" y="19484"/>
                  </a:cubicBezTo>
                  <a:cubicBezTo>
                    <a:pt x="10122" y="19454"/>
                    <a:pt x="10122" y="19454"/>
                    <a:pt x="10062" y="19454"/>
                  </a:cubicBezTo>
                  <a:lnTo>
                    <a:pt x="10001" y="19454"/>
                  </a:lnTo>
                  <a:cubicBezTo>
                    <a:pt x="10001" y="19484"/>
                    <a:pt x="9818" y="19515"/>
                    <a:pt x="9545" y="19545"/>
                  </a:cubicBezTo>
                  <a:cubicBezTo>
                    <a:pt x="9211" y="19545"/>
                    <a:pt x="9089" y="19545"/>
                    <a:pt x="9089" y="19575"/>
                  </a:cubicBezTo>
                  <a:cubicBezTo>
                    <a:pt x="9089" y="19591"/>
                    <a:pt x="9074" y="19598"/>
                    <a:pt x="9047" y="19598"/>
                  </a:cubicBezTo>
                  <a:cubicBezTo>
                    <a:pt x="9021" y="19598"/>
                    <a:pt x="8983" y="19591"/>
                    <a:pt x="8937" y="19575"/>
                  </a:cubicBezTo>
                  <a:cubicBezTo>
                    <a:pt x="8775" y="19494"/>
                    <a:pt x="8721" y="19467"/>
                    <a:pt x="8694" y="19467"/>
                  </a:cubicBezTo>
                  <a:cubicBezTo>
                    <a:pt x="8680" y="19467"/>
                    <a:pt x="8674" y="19474"/>
                    <a:pt x="8663" y="19484"/>
                  </a:cubicBezTo>
                  <a:cubicBezTo>
                    <a:pt x="8694" y="19484"/>
                    <a:pt x="8694" y="19515"/>
                    <a:pt x="8694" y="19545"/>
                  </a:cubicBezTo>
                  <a:cubicBezTo>
                    <a:pt x="8694" y="19591"/>
                    <a:pt x="8686" y="19613"/>
                    <a:pt x="8671" y="19613"/>
                  </a:cubicBezTo>
                  <a:cubicBezTo>
                    <a:pt x="8656" y="19613"/>
                    <a:pt x="8633" y="19591"/>
                    <a:pt x="8603" y="19545"/>
                  </a:cubicBezTo>
                  <a:cubicBezTo>
                    <a:pt x="8618" y="19515"/>
                    <a:pt x="8481" y="19499"/>
                    <a:pt x="8333" y="19499"/>
                  </a:cubicBezTo>
                  <a:cubicBezTo>
                    <a:pt x="8185" y="19499"/>
                    <a:pt x="8025" y="19515"/>
                    <a:pt x="7995" y="19545"/>
                  </a:cubicBezTo>
                  <a:lnTo>
                    <a:pt x="7995" y="19484"/>
                  </a:lnTo>
                  <a:cubicBezTo>
                    <a:pt x="7995" y="19454"/>
                    <a:pt x="7964" y="19454"/>
                    <a:pt x="7812" y="19423"/>
                  </a:cubicBezTo>
                  <a:lnTo>
                    <a:pt x="7691" y="19423"/>
                  </a:lnTo>
                  <a:cubicBezTo>
                    <a:pt x="7691" y="19441"/>
                    <a:pt x="7672" y="19449"/>
                    <a:pt x="7647" y="19449"/>
                  </a:cubicBezTo>
                  <a:cubicBezTo>
                    <a:pt x="7584" y="19449"/>
                    <a:pt x="7478" y="19406"/>
                    <a:pt x="7478" y="19363"/>
                  </a:cubicBezTo>
                  <a:cubicBezTo>
                    <a:pt x="7448" y="19332"/>
                    <a:pt x="7448" y="19332"/>
                    <a:pt x="7356" y="19332"/>
                  </a:cubicBezTo>
                  <a:cubicBezTo>
                    <a:pt x="7333" y="19338"/>
                    <a:pt x="7308" y="19341"/>
                    <a:pt x="7282" y="19341"/>
                  </a:cubicBezTo>
                  <a:cubicBezTo>
                    <a:pt x="7173" y="19341"/>
                    <a:pt x="7058" y="19296"/>
                    <a:pt x="7083" y="19271"/>
                  </a:cubicBezTo>
                  <a:cubicBezTo>
                    <a:pt x="7083" y="19271"/>
                    <a:pt x="7022" y="19241"/>
                    <a:pt x="6992" y="19241"/>
                  </a:cubicBezTo>
                  <a:cubicBezTo>
                    <a:pt x="6982" y="19251"/>
                    <a:pt x="6965" y="19255"/>
                    <a:pt x="6945" y="19255"/>
                  </a:cubicBezTo>
                  <a:cubicBezTo>
                    <a:pt x="6907" y="19255"/>
                    <a:pt x="6860" y="19241"/>
                    <a:pt x="6840" y="19241"/>
                  </a:cubicBezTo>
                  <a:cubicBezTo>
                    <a:pt x="6787" y="19224"/>
                    <a:pt x="6745" y="19206"/>
                    <a:pt x="6724" y="19206"/>
                  </a:cubicBezTo>
                  <a:cubicBezTo>
                    <a:pt x="6709" y="19206"/>
                    <a:pt x="6705" y="19215"/>
                    <a:pt x="6718" y="19241"/>
                  </a:cubicBezTo>
                  <a:cubicBezTo>
                    <a:pt x="6718" y="19271"/>
                    <a:pt x="6718" y="19302"/>
                    <a:pt x="6657" y="19302"/>
                  </a:cubicBezTo>
                  <a:lnTo>
                    <a:pt x="6688" y="19271"/>
                  </a:lnTo>
                  <a:cubicBezTo>
                    <a:pt x="6688" y="19241"/>
                    <a:pt x="6597" y="19211"/>
                    <a:pt x="6445" y="19150"/>
                  </a:cubicBezTo>
                  <a:cubicBezTo>
                    <a:pt x="6262" y="19089"/>
                    <a:pt x="6201" y="19059"/>
                    <a:pt x="6171" y="19028"/>
                  </a:cubicBezTo>
                  <a:lnTo>
                    <a:pt x="6110" y="19028"/>
                  </a:lnTo>
                  <a:cubicBezTo>
                    <a:pt x="6098" y="19041"/>
                    <a:pt x="6085" y="19048"/>
                    <a:pt x="6075" y="19048"/>
                  </a:cubicBezTo>
                  <a:cubicBezTo>
                    <a:pt x="6060" y="19048"/>
                    <a:pt x="6049" y="19034"/>
                    <a:pt x="6049" y="18998"/>
                  </a:cubicBezTo>
                  <a:cubicBezTo>
                    <a:pt x="6019" y="18968"/>
                    <a:pt x="5897" y="18907"/>
                    <a:pt x="5806" y="18907"/>
                  </a:cubicBezTo>
                  <a:lnTo>
                    <a:pt x="5745" y="18876"/>
                  </a:lnTo>
                  <a:cubicBezTo>
                    <a:pt x="5745" y="18808"/>
                    <a:pt x="5694" y="18774"/>
                    <a:pt x="5630" y="18774"/>
                  </a:cubicBezTo>
                  <a:cubicBezTo>
                    <a:pt x="5609" y="18774"/>
                    <a:pt x="5586" y="18778"/>
                    <a:pt x="5563" y="18785"/>
                  </a:cubicBezTo>
                  <a:cubicBezTo>
                    <a:pt x="5593" y="18755"/>
                    <a:pt x="5563" y="18755"/>
                    <a:pt x="5533" y="18724"/>
                  </a:cubicBezTo>
                  <a:cubicBezTo>
                    <a:pt x="5441" y="18724"/>
                    <a:pt x="5320" y="18633"/>
                    <a:pt x="5320" y="18603"/>
                  </a:cubicBezTo>
                  <a:lnTo>
                    <a:pt x="5289" y="18603"/>
                  </a:lnTo>
                  <a:cubicBezTo>
                    <a:pt x="5259" y="18603"/>
                    <a:pt x="5229" y="18572"/>
                    <a:pt x="5198" y="18572"/>
                  </a:cubicBezTo>
                  <a:cubicBezTo>
                    <a:pt x="5177" y="18551"/>
                    <a:pt x="5155" y="18529"/>
                    <a:pt x="5123" y="18529"/>
                  </a:cubicBezTo>
                  <a:cubicBezTo>
                    <a:pt x="5110" y="18529"/>
                    <a:pt x="5095" y="18533"/>
                    <a:pt x="5077" y="18542"/>
                  </a:cubicBezTo>
                  <a:cubicBezTo>
                    <a:pt x="5016" y="18542"/>
                    <a:pt x="4986" y="18512"/>
                    <a:pt x="4986" y="18512"/>
                  </a:cubicBezTo>
                  <a:cubicBezTo>
                    <a:pt x="4955" y="18512"/>
                    <a:pt x="5016" y="18481"/>
                    <a:pt x="5077" y="18481"/>
                  </a:cubicBezTo>
                  <a:cubicBezTo>
                    <a:pt x="5138" y="18481"/>
                    <a:pt x="5046" y="18420"/>
                    <a:pt x="4925" y="18420"/>
                  </a:cubicBezTo>
                  <a:lnTo>
                    <a:pt x="4894" y="18420"/>
                  </a:lnTo>
                  <a:cubicBezTo>
                    <a:pt x="4955" y="18390"/>
                    <a:pt x="4986" y="18390"/>
                    <a:pt x="4925" y="18390"/>
                  </a:cubicBezTo>
                  <a:cubicBezTo>
                    <a:pt x="4925" y="18390"/>
                    <a:pt x="4886" y="18351"/>
                    <a:pt x="4855" y="18351"/>
                  </a:cubicBezTo>
                  <a:cubicBezTo>
                    <a:pt x="4847" y="18351"/>
                    <a:pt x="4840" y="18354"/>
                    <a:pt x="4834" y="18360"/>
                  </a:cubicBezTo>
                  <a:cubicBezTo>
                    <a:pt x="4803" y="18329"/>
                    <a:pt x="4773" y="18329"/>
                    <a:pt x="4742" y="18299"/>
                  </a:cubicBezTo>
                  <a:cubicBezTo>
                    <a:pt x="4712" y="18208"/>
                    <a:pt x="4682" y="18208"/>
                    <a:pt x="4651" y="18177"/>
                  </a:cubicBezTo>
                  <a:cubicBezTo>
                    <a:pt x="4590" y="18177"/>
                    <a:pt x="4590" y="18177"/>
                    <a:pt x="4590" y="18116"/>
                  </a:cubicBezTo>
                  <a:cubicBezTo>
                    <a:pt x="4606" y="18101"/>
                    <a:pt x="4606" y="18094"/>
                    <a:pt x="4594" y="18094"/>
                  </a:cubicBezTo>
                  <a:cubicBezTo>
                    <a:pt x="4583" y="18094"/>
                    <a:pt x="4560" y="18101"/>
                    <a:pt x="4530" y="18116"/>
                  </a:cubicBezTo>
                  <a:cubicBezTo>
                    <a:pt x="4521" y="18125"/>
                    <a:pt x="4513" y="18128"/>
                    <a:pt x="4506" y="18128"/>
                  </a:cubicBezTo>
                  <a:cubicBezTo>
                    <a:pt x="4485" y="18128"/>
                    <a:pt x="4469" y="18100"/>
                    <a:pt x="4469" y="18056"/>
                  </a:cubicBezTo>
                  <a:cubicBezTo>
                    <a:pt x="4491" y="18011"/>
                    <a:pt x="4481" y="17983"/>
                    <a:pt x="4474" y="17983"/>
                  </a:cubicBezTo>
                  <a:cubicBezTo>
                    <a:pt x="4471" y="17983"/>
                    <a:pt x="4469" y="17987"/>
                    <a:pt x="4469" y="17995"/>
                  </a:cubicBezTo>
                  <a:lnTo>
                    <a:pt x="4378" y="17995"/>
                  </a:lnTo>
                  <a:cubicBezTo>
                    <a:pt x="4382" y="17990"/>
                    <a:pt x="4381" y="17981"/>
                    <a:pt x="4374" y="17968"/>
                  </a:cubicBezTo>
                  <a:lnTo>
                    <a:pt x="4374" y="17968"/>
                  </a:lnTo>
                  <a:cubicBezTo>
                    <a:pt x="4355" y="17988"/>
                    <a:pt x="4349" y="18007"/>
                    <a:pt x="4337" y="18007"/>
                  </a:cubicBezTo>
                  <a:cubicBezTo>
                    <a:pt x="4332" y="18007"/>
                    <a:pt x="4326" y="18004"/>
                    <a:pt x="4317" y="17995"/>
                  </a:cubicBezTo>
                  <a:lnTo>
                    <a:pt x="4317" y="17964"/>
                  </a:lnTo>
                  <a:lnTo>
                    <a:pt x="4372" y="17964"/>
                  </a:lnTo>
                  <a:cubicBezTo>
                    <a:pt x="4330" y="17886"/>
                    <a:pt x="4131" y="17682"/>
                    <a:pt x="3952" y="17478"/>
                  </a:cubicBezTo>
                  <a:cubicBezTo>
                    <a:pt x="3922" y="17448"/>
                    <a:pt x="3891" y="17448"/>
                    <a:pt x="3861" y="17448"/>
                  </a:cubicBezTo>
                  <a:cubicBezTo>
                    <a:pt x="3838" y="17471"/>
                    <a:pt x="3828" y="17481"/>
                    <a:pt x="3824" y="17481"/>
                  </a:cubicBezTo>
                  <a:cubicBezTo>
                    <a:pt x="3819" y="17481"/>
                    <a:pt x="3830" y="17455"/>
                    <a:pt x="3830" y="17417"/>
                  </a:cubicBezTo>
                  <a:cubicBezTo>
                    <a:pt x="3870" y="17358"/>
                    <a:pt x="3871" y="17311"/>
                    <a:pt x="3850" y="17311"/>
                  </a:cubicBezTo>
                  <a:cubicBezTo>
                    <a:pt x="3839" y="17311"/>
                    <a:pt x="3821" y="17325"/>
                    <a:pt x="3800" y="17357"/>
                  </a:cubicBezTo>
                  <a:cubicBezTo>
                    <a:pt x="3773" y="17384"/>
                    <a:pt x="3758" y="17399"/>
                    <a:pt x="3752" y="17399"/>
                  </a:cubicBezTo>
                  <a:cubicBezTo>
                    <a:pt x="3745" y="17399"/>
                    <a:pt x="3753" y="17376"/>
                    <a:pt x="3770" y="17326"/>
                  </a:cubicBezTo>
                  <a:cubicBezTo>
                    <a:pt x="3770" y="17265"/>
                    <a:pt x="3770" y="17265"/>
                    <a:pt x="3709" y="17265"/>
                  </a:cubicBezTo>
                  <a:cubicBezTo>
                    <a:pt x="3700" y="17274"/>
                    <a:pt x="3694" y="17278"/>
                    <a:pt x="3690" y="17278"/>
                  </a:cubicBezTo>
                  <a:cubicBezTo>
                    <a:pt x="3681" y="17278"/>
                    <a:pt x="3687" y="17256"/>
                    <a:pt x="3709" y="17235"/>
                  </a:cubicBezTo>
                  <a:cubicBezTo>
                    <a:pt x="3709" y="17210"/>
                    <a:pt x="3709" y="17166"/>
                    <a:pt x="3693" y="17166"/>
                  </a:cubicBezTo>
                  <a:cubicBezTo>
                    <a:pt x="3689" y="17166"/>
                    <a:pt x="3684" y="17168"/>
                    <a:pt x="3679" y="17174"/>
                  </a:cubicBezTo>
                  <a:cubicBezTo>
                    <a:pt x="3679" y="17174"/>
                    <a:pt x="3679" y="17144"/>
                    <a:pt x="3679" y="17083"/>
                  </a:cubicBezTo>
                  <a:cubicBezTo>
                    <a:pt x="3709" y="17022"/>
                    <a:pt x="3648" y="17022"/>
                    <a:pt x="3587" y="17022"/>
                  </a:cubicBezTo>
                  <a:cubicBezTo>
                    <a:pt x="3466" y="16961"/>
                    <a:pt x="3466" y="16931"/>
                    <a:pt x="3557" y="16901"/>
                  </a:cubicBezTo>
                  <a:cubicBezTo>
                    <a:pt x="3618" y="16901"/>
                    <a:pt x="3496" y="16779"/>
                    <a:pt x="3435" y="16779"/>
                  </a:cubicBezTo>
                  <a:cubicBezTo>
                    <a:pt x="3344" y="16779"/>
                    <a:pt x="3344" y="16779"/>
                    <a:pt x="3375" y="16749"/>
                  </a:cubicBezTo>
                  <a:cubicBezTo>
                    <a:pt x="3405" y="16749"/>
                    <a:pt x="3405" y="16718"/>
                    <a:pt x="3405" y="16718"/>
                  </a:cubicBezTo>
                  <a:cubicBezTo>
                    <a:pt x="3375" y="16657"/>
                    <a:pt x="3375" y="16627"/>
                    <a:pt x="3405" y="16627"/>
                  </a:cubicBezTo>
                  <a:cubicBezTo>
                    <a:pt x="3405" y="16627"/>
                    <a:pt x="3375" y="16597"/>
                    <a:pt x="3314" y="16536"/>
                  </a:cubicBezTo>
                  <a:cubicBezTo>
                    <a:pt x="3223" y="16506"/>
                    <a:pt x="3223" y="16384"/>
                    <a:pt x="3283" y="16323"/>
                  </a:cubicBezTo>
                  <a:lnTo>
                    <a:pt x="3223" y="16262"/>
                  </a:lnTo>
                  <a:cubicBezTo>
                    <a:pt x="3131" y="16262"/>
                    <a:pt x="3101" y="16232"/>
                    <a:pt x="3162" y="16202"/>
                  </a:cubicBezTo>
                  <a:lnTo>
                    <a:pt x="3192" y="16202"/>
                  </a:lnTo>
                  <a:cubicBezTo>
                    <a:pt x="3101" y="16202"/>
                    <a:pt x="3101" y="16019"/>
                    <a:pt x="3192" y="16019"/>
                  </a:cubicBezTo>
                  <a:cubicBezTo>
                    <a:pt x="3223" y="16019"/>
                    <a:pt x="3223" y="16019"/>
                    <a:pt x="3192" y="15989"/>
                  </a:cubicBezTo>
                  <a:lnTo>
                    <a:pt x="3162" y="15989"/>
                  </a:lnTo>
                  <a:cubicBezTo>
                    <a:pt x="3131" y="15989"/>
                    <a:pt x="3101" y="15989"/>
                    <a:pt x="3101" y="15958"/>
                  </a:cubicBezTo>
                  <a:cubicBezTo>
                    <a:pt x="3071" y="15928"/>
                    <a:pt x="3071" y="15898"/>
                    <a:pt x="3101" y="15898"/>
                  </a:cubicBezTo>
                  <a:cubicBezTo>
                    <a:pt x="3131" y="15837"/>
                    <a:pt x="3162" y="15806"/>
                    <a:pt x="3131" y="15806"/>
                  </a:cubicBezTo>
                  <a:cubicBezTo>
                    <a:pt x="3131" y="15806"/>
                    <a:pt x="3131" y="15776"/>
                    <a:pt x="3162" y="15746"/>
                  </a:cubicBezTo>
                  <a:cubicBezTo>
                    <a:pt x="3162" y="15685"/>
                    <a:pt x="3131" y="15654"/>
                    <a:pt x="3131" y="15594"/>
                  </a:cubicBezTo>
                  <a:cubicBezTo>
                    <a:pt x="3101" y="15563"/>
                    <a:pt x="3101" y="15502"/>
                    <a:pt x="3131" y="15502"/>
                  </a:cubicBezTo>
                  <a:cubicBezTo>
                    <a:pt x="3131" y="15502"/>
                    <a:pt x="3131" y="15411"/>
                    <a:pt x="3071" y="15381"/>
                  </a:cubicBezTo>
                  <a:cubicBezTo>
                    <a:pt x="3071" y="15320"/>
                    <a:pt x="3071" y="15290"/>
                    <a:pt x="3101" y="15290"/>
                  </a:cubicBezTo>
                  <a:cubicBezTo>
                    <a:pt x="3131" y="15290"/>
                    <a:pt x="3131" y="15290"/>
                    <a:pt x="3101" y="15229"/>
                  </a:cubicBezTo>
                  <a:cubicBezTo>
                    <a:pt x="3071" y="15229"/>
                    <a:pt x="3071" y="15198"/>
                    <a:pt x="3071" y="15168"/>
                  </a:cubicBezTo>
                  <a:lnTo>
                    <a:pt x="3071" y="15107"/>
                  </a:lnTo>
                  <a:cubicBezTo>
                    <a:pt x="3040" y="15107"/>
                    <a:pt x="3040" y="15107"/>
                    <a:pt x="3040" y="15047"/>
                  </a:cubicBezTo>
                  <a:cubicBezTo>
                    <a:pt x="3040" y="15016"/>
                    <a:pt x="3071" y="14925"/>
                    <a:pt x="3071" y="14895"/>
                  </a:cubicBezTo>
                  <a:cubicBezTo>
                    <a:pt x="3071" y="14813"/>
                    <a:pt x="3084" y="14786"/>
                    <a:pt x="3075" y="14786"/>
                  </a:cubicBezTo>
                  <a:cubicBezTo>
                    <a:pt x="3071" y="14786"/>
                    <a:pt x="3060" y="14793"/>
                    <a:pt x="3040" y="14803"/>
                  </a:cubicBezTo>
                  <a:cubicBezTo>
                    <a:pt x="3040" y="14816"/>
                    <a:pt x="3035" y="14823"/>
                    <a:pt x="3031" y="14823"/>
                  </a:cubicBezTo>
                  <a:cubicBezTo>
                    <a:pt x="3025" y="14823"/>
                    <a:pt x="3022" y="14809"/>
                    <a:pt x="3040" y="14773"/>
                  </a:cubicBezTo>
                  <a:cubicBezTo>
                    <a:pt x="3040" y="14743"/>
                    <a:pt x="3101" y="14621"/>
                    <a:pt x="3101" y="14530"/>
                  </a:cubicBezTo>
                  <a:cubicBezTo>
                    <a:pt x="3131" y="14378"/>
                    <a:pt x="3131" y="14378"/>
                    <a:pt x="3101" y="14378"/>
                  </a:cubicBezTo>
                  <a:cubicBezTo>
                    <a:pt x="3010" y="14378"/>
                    <a:pt x="3040" y="14347"/>
                    <a:pt x="3101" y="14317"/>
                  </a:cubicBezTo>
                  <a:cubicBezTo>
                    <a:pt x="3192" y="14256"/>
                    <a:pt x="3192" y="14226"/>
                    <a:pt x="3162" y="14226"/>
                  </a:cubicBezTo>
                  <a:cubicBezTo>
                    <a:pt x="3131" y="14165"/>
                    <a:pt x="3131" y="14165"/>
                    <a:pt x="3131" y="14135"/>
                  </a:cubicBezTo>
                  <a:lnTo>
                    <a:pt x="3131" y="14135"/>
                  </a:lnTo>
                  <a:cubicBezTo>
                    <a:pt x="3143" y="14140"/>
                    <a:pt x="3152" y="14143"/>
                    <a:pt x="3159" y="14143"/>
                  </a:cubicBezTo>
                  <a:cubicBezTo>
                    <a:pt x="3191" y="14143"/>
                    <a:pt x="3187" y="14093"/>
                    <a:pt x="3162" y="14043"/>
                  </a:cubicBezTo>
                  <a:cubicBezTo>
                    <a:pt x="3162" y="14008"/>
                    <a:pt x="3162" y="13993"/>
                    <a:pt x="3174" y="13993"/>
                  </a:cubicBezTo>
                  <a:cubicBezTo>
                    <a:pt x="3183" y="13993"/>
                    <a:pt x="3197" y="14000"/>
                    <a:pt x="3223" y="14013"/>
                  </a:cubicBezTo>
                  <a:cubicBezTo>
                    <a:pt x="3223" y="14013"/>
                    <a:pt x="3223" y="13983"/>
                    <a:pt x="3223" y="13922"/>
                  </a:cubicBezTo>
                  <a:cubicBezTo>
                    <a:pt x="3162" y="13831"/>
                    <a:pt x="3283" y="13618"/>
                    <a:pt x="3314" y="13618"/>
                  </a:cubicBezTo>
                  <a:cubicBezTo>
                    <a:pt x="3314" y="13618"/>
                    <a:pt x="3344" y="13557"/>
                    <a:pt x="3314" y="13527"/>
                  </a:cubicBezTo>
                  <a:cubicBezTo>
                    <a:pt x="3269" y="13482"/>
                    <a:pt x="3257" y="13454"/>
                    <a:pt x="3290" y="13454"/>
                  </a:cubicBezTo>
                  <a:cubicBezTo>
                    <a:pt x="3302" y="13454"/>
                    <a:pt x="3320" y="13458"/>
                    <a:pt x="3344" y="13466"/>
                  </a:cubicBezTo>
                  <a:cubicBezTo>
                    <a:pt x="3405" y="13466"/>
                    <a:pt x="3405" y="13466"/>
                    <a:pt x="3344" y="13405"/>
                  </a:cubicBezTo>
                  <a:cubicBezTo>
                    <a:pt x="3318" y="13379"/>
                    <a:pt x="3359" y="13241"/>
                    <a:pt x="3410" y="13241"/>
                  </a:cubicBezTo>
                  <a:cubicBezTo>
                    <a:pt x="3418" y="13241"/>
                    <a:pt x="3427" y="13245"/>
                    <a:pt x="3435" y="13253"/>
                  </a:cubicBezTo>
                  <a:cubicBezTo>
                    <a:pt x="3466" y="13253"/>
                    <a:pt x="3527" y="13284"/>
                    <a:pt x="3527" y="13284"/>
                  </a:cubicBezTo>
                  <a:cubicBezTo>
                    <a:pt x="3496" y="13223"/>
                    <a:pt x="3496" y="13192"/>
                    <a:pt x="3496" y="13192"/>
                  </a:cubicBezTo>
                  <a:cubicBezTo>
                    <a:pt x="3466" y="13162"/>
                    <a:pt x="3496" y="13132"/>
                    <a:pt x="3527" y="13040"/>
                  </a:cubicBezTo>
                  <a:cubicBezTo>
                    <a:pt x="3557" y="12949"/>
                    <a:pt x="3587" y="12797"/>
                    <a:pt x="3618" y="12736"/>
                  </a:cubicBezTo>
                  <a:cubicBezTo>
                    <a:pt x="3648" y="12645"/>
                    <a:pt x="3679" y="12554"/>
                    <a:pt x="3739" y="12524"/>
                  </a:cubicBezTo>
                  <a:cubicBezTo>
                    <a:pt x="3739" y="12493"/>
                    <a:pt x="3770" y="12463"/>
                    <a:pt x="3770" y="12372"/>
                  </a:cubicBezTo>
                  <a:cubicBezTo>
                    <a:pt x="3739" y="12311"/>
                    <a:pt x="3770" y="12250"/>
                    <a:pt x="3800" y="12250"/>
                  </a:cubicBezTo>
                  <a:lnTo>
                    <a:pt x="3830" y="12220"/>
                  </a:lnTo>
                  <a:cubicBezTo>
                    <a:pt x="3830" y="12129"/>
                    <a:pt x="3830" y="12098"/>
                    <a:pt x="3830" y="12098"/>
                  </a:cubicBezTo>
                  <a:cubicBezTo>
                    <a:pt x="3861" y="12098"/>
                    <a:pt x="3922" y="12068"/>
                    <a:pt x="3891" y="12037"/>
                  </a:cubicBezTo>
                  <a:cubicBezTo>
                    <a:pt x="3861" y="12007"/>
                    <a:pt x="3891" y="11977"/>
                    <a:pt x="3922" y="11916"/>
                  </a:cubicBezTo>
                  <a:cubicBezTo>
                    <a:pt x="3952" y="11885"/>
                    <a:pt x="4104" y="11581"/>
                    <a:pt x="4256" y="11277"/>
                  </a:cubicBezTo>
                  <a:cubicBezTo>
                    <a:pt x="4347" y="11156"/>
                    <a:pt x="4408" y="11034"/>
                    <a:pt x="4469" y="10913"/>
                  </a:cubicBezTo>
                  <a:cubicBezTo>
                    <a:pt x="4590" y="10730"/>
                    <a:pt x="4682" y="10609"/>
                    <a:pt x="4651" y="10609"/>
                  </a:cubicBezTo>
                  <a:cubicBezTo>
                    <a:pt x="4651" y="10609"/>
                    <a:pt x="4682" y="10578"/>
                    <a:pt x="4773" y="10457"/>
                  </a:cubicBezTo>
                  <a:cubicBezTo>
                    <a:pt x="4803" y="10396"/>
                    <a:pt x="4834" y="10305"/>
                    <a:pt x="4834" y="10305"/>
                  </a:cubicBezTo>
                  <a:cubicBezTo>
                    <a:pt x="4873" y="10305"/>
                    <a:pt x="4901" y="10254"/>
                    <a:pt x="4913" y="10183"/>
                  </a:cubicBezTo>
                  <a:lnTo>
                    <a:pt x="4913" y="10183"/>
                  </a:lnTo>
                  <a:cubicBezTo>
                    <a:pt x="4881" y="10182"/>
                    <a:pt x="4837" y="10176"/>
                    <a:pt x="4864" y="10122"/>
                  </a:cubicBezTo>
                  <a:cubicBezTo>
                    <a:pt x="4864" y="10122"/>
                    <a:pt x="4864" y="10092"/>
                    <a:pt x="4864" y="10062"/>
                  </a:cubicBezTo>
                  <a:cubicBezTo>
                    <a:pt x="4886" y="10062"/>
                    <a:pt x="4909" y="10095"/>
                    <a:pt x="4919" y="10112"/>
                  </a:cubicBezTo>
                  <a:lnTo>
                    <a:pt x="4919" y="10112"/>
                  </a:lnTo>
                  <a:cubicBezTo>
                    <a:pt x="4920" y="10033"/>
                    <a:pt x="4903" y="9945"/>
                    <a:pt x="4864" y="9879"/>
                  </a:cubicBezTo>
                  <a:cubicBezTo>
                    <a:pt x="4803" y="9818"/>
                    <a:pt x="4803" y="9758"/>
                    <a:pt x="4773" y="9727"/>
                  </a:cubicBezTo>
                  <a:cubicBezTo>
                    <a:pt x="4834" y="9697"/>
                    <a:pt x="4742" y="9515"/>
                    <a:pt x="4621" y="9484"/>
                  </a:cubicBezTo>
                  <a:cubicBezTo>
                    <a:pt x="4530" y="9484"/>
                    <a:pt x="4469" y="9484"/>
                    <a:pt x="4530" y="9423"/>
                  </a:cubicBezTo>
                  <a:cubicBezTo>
                    <a:pt x="4573" y="9380"/>
                    <a:pt x="4540" y="9337"/>
                    <a:pt x="4452" y="9337"/>
                  </a:cubicBezTo>
                  <a:cubicBezTo>
                    <a:pt x="4416" y="9337"/>
                    <a:pt x="4370" y="9345"/>
                    <a:pt x="4317" y="9363"/>
                  </a:cubicBezTo>
                  <a:cubicBezTo>
                    <a:pt x="4279" y="9375"/>
                    <a:pt x="4257" y="9383"/>
                    <a:pt x="4242" y="9383"/>
                  </a:cubicBezTo>
                  <a:cubicBezTo>
                    <a:pt x="4220" y="9383"/>
                    <a:pt x="4213" y="9368"/>
                    <a:pt x="4195" y="9332"/>
                  </a:cubicBezTo>
                  <a:cubicBezTo>
                    <a:pt x="4195" y="9274"/>
                    <a:pt x="4159" y="9253"/>
                    <a:pt x="4132" y="9253"/>
                  </a:cubicBezTo>
                  <a:cubicBezTo>
                    <a:pt x="4116" y="9253"/>
                    <a:pt x="4104" y="9260"/>
                    <a:pt x="4104" y="9271"/>
                  </a:cubicBezTo>
                  <a:cubicBezTo>
                    <a:pt x="4074" y="9271"/>
                    <a:pt x="4043" y="9302"/>
                    <a:pt x="4043" y="9302"/>
                  </a:cubicBezTo>
                  <a:cubicBezTo>
                    <a:pt x="4005" y="9314"/>
                    <a:pt x="3978" y="9322"/>
                    <a:pt x="3957" y="9322"/>
                  </a:cubicBezTo>
                  <a:cubicBezTo>
                    <a:pt x="3927" y="9322"/>
                    <a:pt x="3909" y="9307"/>
                    <a:pt x="3891" y="9271"/>
                  </a:cubicBezTo>
                  <a:cubicBezTo>
                    <a:pt x="3824" y="9221"/>
                    <a:pt x="3794" y="9199"/>
                    <a:pt x="3766" y="9199"/>
                  </a:cubicBezTo>
                  <a:cubicBezTo>
                    <a:pt x="3742" y="9199"/>
                    <a:pt x="3720" y="9214"/>
                    <a:pt x="3679" y="9241"/>
                  </a:cubicBezTo>
                  <a:cubicBezTo>
                    <a:pt x="3668" y="9262"/>
                    <a:pt x="3642" y="9273"/>
                    <a:pt x="3611" y="9273"/>
                  </a:cubicBezTo>
                  <a:cubicBezTo>
                    <a:pt x="3556" y="9273"/>
                    <a:pt x="3485" y="9239"/>
                    <a:pt x="3466" y="9180"/>
                  </a:cubicBezTo>
                  <a:cubicBezTo>
                    <a:pt x="3445" y="9180"/>
                    <a:pt x="3425" y="9167"/>
                    <a:pt x="3414" y="9167"/>
                  </a:cubicBezTo>
                  <a:cubicBezTo>
                    <a:pt x="3408" y="9167"/>
                    <a:pt x="3405" y="9170"/>
                    <a:pt x="3405" y="9180"/>
                  </a:cubicBezTo>
                  <a:lnTo>
                    <a:pt x="3375" y="9119"/>
                  </a:lnTo>
                  <a:lnTo>
                    <a:pt x="3283" y="9119"/>
                  </a:lnTo>
                  <a:lnTo>
                    <a:pt x="3283" y="9150"/>
                  </a:lnTo>
                  <a:cubicBezTo>
                    <a:pt x="3253" y="9119"/>
                    <a:pt x="3040" y="9059"/>
                    <a:pt x="2797" y="8967"/>
                  </a:cubicBezTo>
                  <a:cubicBezTo>
                    <a:pt x="2548" y="8864"/>
                    <a:pt x="2455" y="8816"/>
                    <a:pt x="2421" y="8816"/>
                  </a:cubicBezTo>
                  <a:cubicBezTo>
                    <a:pt x="2405" y="8816"/>
                    <a:pt x="2402" y="8827"/>
                    <a:pt x="2402" y="8846"/>
                  </a:cubicBezTo>
                  <a:cubicBezTo>
                    <a:pt x="2402" y="8867"/>
                    <a:pt x="2394" y="8877"/>
                    <a:pt x="2384" y="8877"/>
                  </a:cubicBezTo>
                  <a:cubicBezTo>
                    <a:pt x="2366" y="8877"/>
                    <a:pt x="2341" y="8844"/>
                    <a:pt x="2341" y="8785"/>
                  </a:cubicBezTo>
                  <a:cubicBezTo>
                    <a:pt x="2311" y="8785"/>
                    <a:pt x="2280" y="8724"/>
                    <a:pt x="2220" y="8694"/>
                  </a:cubicBezTo>
                  <a:cubicBezTo>
                    <a:pt x="2159" y="8633"/>
                    <a:pt x="2098" y="8603"/>
                    <a:pt x="2128" y="8572"/>
                  </a:cubicBezTo>
                  <a:lnTo>
                    <a:pt x="2098" y="8542"/>
                  </a:lnTo>
                  <a:cubicBezTo>
                    <a:pt x="2088" y="8545"/>
                    <a:pt x="2077" y="8547"/>
                    <a:pt x="2066" y="8547"/>
                  </a:cubicBezTo>
                  <a:cubicBezTo>
                    <a:pt x="1970" y="8547"/>
                    <a:pt x="1821" y="8441"/>
                    <a:pt x="1794" y="8359"/>
                  </a:cubicBezTo>
                  <a:cubicBezTo>
                    <a:pt x="1733" y="8299"/>
                    <a:pt x="1733" y="8268"/>
                    <a:pt x="1642" y="8238"/>
                  </a:cubicBezTo>
                  <a:cubicBezTo>
                    <a:pt x="1581" y="8208"/>
                    <a:pt x="1581" y="8208"/>
                    <a:pt x="1581" y="8177"/>
                  </a:cubicBezTo>
                  <a:cubicBezTo>
                    <a:pt x="1609" y="8149"/>
                    <a:pt x="1534" y="7991"/>
                    <a:pt x="1474" y="7991"/>
                  </a:cubicBezTo>
                  <a:cubicBezTo>
                    <a:pt x="1469" y="7991"/>
                    <a:pt x="1464" y="7992"/>
                    <a:pt x="1460" y="7995"/>
                  </a:cubicBezTo>
                  <a:lnTo>
                    <a:pt x="1490" y="7964"/>
                  </a:lnTo>
                  <a:cubicBezTo>
                    <a:pt x="1490" y="7929"/>
                    <a:pt x="1480" y="7914"/>
                    <a:pt x="1465" y="7914"/>
                  </a:cubicBezTo>
                  <a:cubicBezTo>
                    <a:pt x="1454" y="7914"/>
                    <a:pt x="1442" y="7921"/>
                    <a:pt x="1429" y="7934"/>
                  </a:cubicBezTo>
                  <a:cubicBezTo>
                    <a:pt x="1414" y="7942"/>
                    <a:pt x="1401" y="7945"/>
                    <a:pt x="1391" y="7945"/>
                  </a:cubicBezTo>
                  <a:cubicBezTo>
                    <a:pt x="1361" y="7945"/>
                    <a:pt x="1361" y="7911"/>
                    <a:pt x="1429" y="7843"/>
                  </a:cubicBezTo>
                  <a:cubicBezTo>
                    <a:pt x="1472" y="7821"/>
                    <a:pt x="1470" y="7800"/>
                    <a:pt x="1454" y="7800"/>
                  </a:cubicBezTo>
                  <a:cubicBezTo>
                    <a:pt x="1447" y="7800"/>
                    <a:pt x="1438" y="7803"/>
                    <a:pt x="1429" y="7812"/>
                  </a:cubicBezTo>
                  <a:cubicBezTo>
                    <a:pt x="1368" y="7782"/>
                    <a:pt x="1338" y="7782"/>
                    <a:pt x="1338" y="7721"/>
                  </a:cubicBezTo>
                  <a:cubicBezTo>
                    <a:pt x="1338" y="7700"/>
                    <a:pt x="1338" y="7678"/>
                    <a:pt x="1306" y="7678"/>
                  </a:cubicBezTo>
                  <a:cubicBezTo>
                    <a:pt x="1292" y="7678"/>
                    <a:pt x="1274" y="7682"/>
                    <a:pt x="1247" y="7691"/>
                  </a:cubicBezTo>
                  <a:cubicBezTo>
                    <a:pt x="1238" y="7700"/>
                    <a:pt x="1232" y="7703"/>
                    <a:pt x="1226" y="7703"/>
                  </a:cubicBezTo>
                  <a:cubicBezTo>
                    <a:pt x="1214" y="7703"/>
                    <a:pt x="1208" y="7682"/>
                    <a:pt x="1186" y="7660"/>
                  </a:cubicBezTo>
                  <a:cubicBezTo>
                    <a:pt x="1201" y="7645"/>
                    <a:pt x="1209" y="7638"/>
                    <a:pt x="1220" y="7638"/>
                  </a:cubicBezTo>
                  <a:cubicBezTo>
                    <a:pt x="1232" y="7638"/>
                    <a:pt x="1247" y="7645"/>
                    <a:pt x="1277" y="7660"/>
                  </a:cubicBezTo>
                  <a:cubicBezTo>
                    <a:pt x="1285" y="7669"/>
                    <a:pt x="1289" y="7672"/>
                    <a:pt x="1290" y="7672"/>
                  </a:cubicBezTo>
                  <a:cubicBezTo>
                    <a:pt x="1291" y="7672"/>
                    <a:pt x="1269" y="7644"/>
                    <a:pt x="1247" y="7600"/>
                  </a:cubicBezTo>
                  <a:cubicBezTo>
                    <a:pt x="1247" y="7569"/>
                    <a:pt x="1247" y="7478"/>
                    <a:pt x="1277" y="7478"/>
                  </a:cubicBezTo>
                  <a:cubicBezTo>
                    <a:pt x="1299" y="7457"/>
                    <a:pt x="1305" y="7435"/>
                    <a:pt x="1285" y="7435"/>
                  </a:cubicBezTo>
                  <a:cubicBezTo>
                    <a:pt x="1277" y="7435"/>
                    <a:pt x="1265" y="7439"/>
                    <a:pt x="1247" y="7448"/>
                  </a:cubicBezTo>
                  <a:cubicBezTo>
                    <a:pt x="1222" y="7460"/>
                    <a:pt x="1207" y="7468"/>
                    <a:pt x="1196" y="7468"/>
                  </a:cubicBezTo>
                  <a:cubicBezTo>
                    <a:pt x="1181" y="7468"/>
                    <a:pt x="1173" y="7453"/>
                    <a:pt x="1156" y="7417"/>
                  </a:cubicBezTo>
                  <a:cubicBezTo>
                    <a:pt x="1156" y="7387"/>
                    <a:pt x="1125" y="7356"/>
                    <a:pt x="1156" y="7356"/>
                  </a:cubicBezTo>
                  <a:cubicBezTo>
                    <a:pt x="1216" y="7326"/>
                    <a:pt x="1216" y="7326"/>
                    <a:pt x="1186" y="7265"/>
                  </a:cubicBezTo>
                  <a:cubicBezTo>
                    <a:pt x="1186" y="7174"/>
                    <a:pt x="1034" y="7113"/>
                    <a:pt x="973" y="7083"/>
                  </a:cubicBezTo>
                  <a:cubicBezTo>
                    <a:pt x="913" y="7083"/>
                    <a:pt x="913" y="7083"/>
                    <a:pt x="973" y="7022"/>
                  </a:cubicBezTo>
                  <a:cubicBezTo>
                    <a:pt x="1004" y="7022"/>
                    <a:pt x="1004" y="6992"/>
                    <a:pt x="1004" y="6961"/>
                  </a:cubicBezTo>
                  <a:cubicBezTo>
                    <a:pt x="983" y="6961"/>
                    <a:pt x="990" y="6948"/>
                    <a:pt x="997" y="6948"/>
                  </a:cubicBezTo>
                  <a:cubicBezTo>
                    <a:pt x="1000" y="6948"/>
                    <a:pt x="1004" y="6951"/>
                    <a:pt x="1004" y="6961"/>
                  </a:cubicBezTo>
                  <a:cubicBezTo>
                    <a:pt x="1034" y="6961"/>
                    <a:pt x="1034" y="6992"/>
                    <a:pt x="1034" y="7022"/>
                  </a:cubicBezTo>
                  <a:lnTo>
                    <a:pt x="1064" y="7022"/>
                  </a:lnTo>
                  <a:cubicBezTo>
                    <a:pt x="1156" y="6992"/>
                    <a:pt x="1156" y="6961"/>
                    <a:pt x="1064" y="6931"/>
                  </a:cubicBezTo>
                  <a:cubicBezTo>
                    <a:pt x="1034" y="6900"/>
                    <a:pt x="1034" y="6900"/>
                    <a:pt x="1064" y="6870"/>
                  </a:cubicBezTo>
                  <a:cubicBezTo>
                    <a:pt x="1095" y="6809"/>
                    <a:pt x="1156" y="6779"/>
                    <a:pt x="1095" y="6779"/>
                  </a:cubicBezTo>
                  <a:cubicBezTo>
                    <a:pt x="1095" y="6779"/>
                    <a:pt x="1095" y="6718"/>
                    <a:pt x="1156" y="6688"/>
                  </a:cubicBezTo>
                  <a:cubicBezTo>
                    <a:pt x="1156" y="6627"/>
                    <a:pt x="1156" y="6597"/>
                    <a:pt x="1125" y="6597"/>
                  </a:cubicBezTo>
                  <a:cubicBezTo>
                    <a:pt x="1095" y="6597"/>
                    <a:pt x="1095" y="6566"/>
                    <a:pt x="1095" y="6536"/>
                  </a:cubicBezTo>
                  <a:cubicBezTo>
                    <a:pt x="1095" y="6475"/>
                    <a:pt x="1095" y="6445"/>
                    <a:pt x="1064" y="6445"/>
                  </a:cubicBezTo>
                  <a:cubicBezTo>
                    <a:pt x="1034" y="6445"/>
                    <a:pt x="1004" y="6414"/>
                    <a:pt x="1004" y="6323"/>
                  </a:cubicBezTo>
                  <a:cubicBezTo>
                    <a:pt x="1004" y="6262"/>
                    <a:pt x="1004" y="6262"/>
                    <a:pt x="1064" y="6232"/>
                  </a:cubicBezTo>
                  <a:cubicBezTo>
                    <a:pt x="1125" y="6232"/>
                    <a:pt x="1125" y="6201"/>
                    <a:pt x="1125" y="6171"/>
                  </a:cubicBezTo>
                  <a:cubicBezTo>
                    <a:pt x="1125" y="6171"/>
                    <a:pt x="1156" y="6141"/>
                    <a:pt x="1186" y="6110"/>
                  </a:cubicBezTo>
                  <a:cubicBezTo>
                    <a:pt x="1247" y="6110"/>
                    <a:pt x="1186" y="6080"/>
                    <a:pt x="1156" y="6080"/>
                  </a:cubicBezTo>
                  <a:cubicBezTo>
                    <a:pt x="1125" y="6049"/>
                    <a:pt x="1095" y="6049"/>
                    <a:pt x="1095" y="6049"/>
                  </a:cubicBezTo>
                  <a:cubicBezTo>
                    <a:pt x="1095" y="6019"/>
                    <a:pt x="1186" y="6019"/>
                    <a:pt x="1216" y="6019"/>
                  </a:cubicBezTo>
                  <a:cubicBezTo>
                    <a:pt x="1308" y="6019"/>
                    <a:pt x="1308" y="6019"/>
                    <a:pt x="1247" y="5989"/>
                  </a:cubicBezTo>
                  <a:cubicBezTo>
                    <a:pt x="1186" y="5989"/>
                    <a:pt x="1186" y="5928"/>
                    <a:pt x="1247" y="5867"/>
                  </a:cubicBezTo>
                  <a:cubicBezTo>
                    <a:pt x="1277" y="5806"/>
                    <a:pt x="1277" y="5745"/>
                    <a:pt x="1338" y="5745"/>
                  </a:cubicBezTo>
                  <a:cubicBezTo>
                    <a:pt x="1368" y="5715"/>
                    <a:pt x="1368" y="5685"/>
                    <a:pt x="1368" y="5685"/>
                  </a:cubicBezTo>
                  <a:cubicBezTo>
                    <a:pt x="1338" y="5624"/>
                    <a:pt x="1368" y="5593"/>
                    <a:pt x="1429" y="5533"/>
                  </a:cubicBezTo>
                  <a:cubicBezTo>
                    <a:pt x="1581" y="5381"/>
                    <a:pt x="1581" y="5381"/>
                    <a:pt x="1520" y="5350"/>
                  </a:cubicBezTo>
                  <a:cubicBezTo>
                    <a:pt x="1490" y="5350"/>
                    <a:pt x="1460" y="5320"/>
                    <a:pt x="1551" y="5320"/>
                  </a:cubicBezTo>
                  <a:cubicBezTo>
                    <a:pt x="1581" y="5320"/>
                    <a:pt x="1581" y="5259"/>
                    <a:pt x="1581" y="5168"/>
                  </a:cubicBezTo>
                  <a:cubicBezTo>
                    <a:pt x="1581" y="5138"/>
                    <a:pt x="1520" y="5077"/>
                    <a:pt x="1490" y="5077"/>
                  </a:cubicBezTo>
                  <a:cubicBezTo>
                    <a:pt x="1429" y="5016"/>
                    <a:pt x="1429" y="5016"/>
                    <a:pt x="1490" y="4986"/>
                  </a:cubicBezTo>
                  <a:cubicBezTo>
                    <a:pt x="1512" y="4964"/>
                    <a:pt x="1533" y="4943"/>
                    <a:pt x="1555" y="4943"/>
                  </a:cubicBezTo>
                  <a:cubicBezTo>
                    <a:pt x="1563" y="4943"/>
                    <a:pt x="1572" y="4946"/>
                    <a:pt x="1581" y="4955"/>
                  </a:cubicBezTo>
                  <a:cubicBezTo>
                    <a:pt x="1612" y="4955"/>
                    <a:pt x="1612" y="5016"/>
                    <a:pt x="1612" y="5016"/>
                  </a:cubicBezTo>
                  <a:lnTo>
                    <a:pt x="1581" y="5046"/>
                  </a:lnTo>
                  <a:cubicBezTo>
                    <a:pt x="1596" y="5046"/>
                    <a:pt x="1612" y="5054"/>
                    <a:pt x="1627" y="5054"/>
                  </a:cubicBezTo>
                  <a:cubicBezTo>
                    <a:pt x="1642" y="5054"/>
                    <a:pt x="1657" y="5046"/>
                    <a:pt x="1672" y="5016"/>
                  </a:cubicBezTo>
                  <a:cubicBezTo>
                    <a:pt x="1733" y="4986"/>
                    <a:pt x="1764" y="4955"/>
                    <a:pt x="1733" y="4955"/>
                  </a:cubicBezTo>
                  <a:cubicBezTo>
                    <a:pt x="1794" y="4925"/>
                    <a:pt x="1824" y="4864"/>
                    <a:pt x="1855" y="4803"/>
                  </a:cubicBezTo>
                  <a:cubicBezTo>
                    <a:pt x="1916" y="4742"/>
                    <a:pt x="1976" y="4651"/>
                    <a:pt x="2037" y="4651"/>
                  </a:cubicBezTo>
                  <a:cubicBezTo>
                    <a:pt x="2068" y="4590"/>
                    <a:pt x="2098" y="4560"/>
                    <a:pt x="2068" y="4530"/>
                  </a:cubicBezTo>
                  <a:cubicBezTo>
                    <a:pt x="2060" y="4526"/>
                    <a:pt x="2055" y="4523"/>
                    <a:pt x="2050" y="4519"/>
                  </a:cubicBezTo>
                  <a:lnTo>
                    <a:pt x="2050" y="4519"/>
                  </a:lnTo>
                  <a:cubicBezTo>
                    <a:pt x="2045" y="4531"/>
                    <a:pt x="2041" y="4537"/>
                    <a:pt x="2037" y="4537"/>
                  </a:cubicBezTo>
                  <a:cubicBezTo>
                    <a:pt x="2030" y="4537"/>
                    <a:pt x="2022" y="4514"/>
                    <a:pt x="2007" y="4469"/>
                  </a:cubicBezTo>
                  <a:cubicBezTo>
                    <a:pt x="2007" y="4408"/>
                    <a:pt x="1976" y="4378"/>
                    <a:pt x="1976" y="4378"/>
                  </a:cubicBezTo>
                  <a:cubicBezTo>
                    <a:pt x="1984" y="4370"/>
                    <a:pt x="1990" y="4366"/>
                    <a:pt x="1995" y="4366"/>
                  </a:cubicBezTo>
                  <a:cubicBezTo>
                    <a:pt x="2011" y="4366"/>
                    <a:pt x="2022" y="4400"/>
                    <a:pt x="2068" y="4469"/>
                  </a:cubicBezTo>
                  <a:cubicBezTo>
                    <a:pt x="2070" y="4470"/>
                    <a:pt x="2072" y="4471"/>
                    <a:pt x="2075" y="4471"/>
                  </a:cubicBezTo>
                  <a:cubicBezTo>
                    <a:pt x="2155" y="4471"/>
                    <a:pt x="2492" y="4102"/>
                    <a:pt x="2463" y="4043"/>
                  </a:cubicBezTo>
                  <a:cubicBezTo>
                    <a:pt x="2463" y="4043"/>
                    <a:pt x="2493" y="4013"/>
                    <a:pt x="2523" y="3983"/>
                  </a:cubicBezTo>
                  <a:cubicBezTo>
                    <a:pt x="2584" y="3952"/>
                    <a:pt x="2736" y="3770"/>
                    <a:pt x="2736" y="3709"/>
                  </a:cubicBezTo>
                  <a:cubicBezTo>
                    <a:pt x="2736" y="3709"/>
                    <a:pt x="2767" y="3679"/>
                    <a:pt x="2827" y="3618"/>
                  </a:cubicBezTo>
                  <a:cubicBezTo>
                    <a:pt x="2888" y="3587"/>
                    <a:pt x="2919" y="3557"/>
                    <a:pt x="2919" y="3496"/>
                  </a:cubicBezTo>
                  <a:cubicBezTo>
                    <a:pt x="2919" y="3452"/>
                    <a:pt x="2902" y="3423"/>
                    <a:pt x="2906" y="3423"/>
                  </a:cubicBezTo>
                  <a:lnTo>
                    <a:pt x="2906" y="3423"/>
                  </a:lnTo>
                  <a:cubicBezTo>
                    <a:pt x="2907" y="3423"/>
                    <a:pt x="2910" y="3427"/>
                    <a:pt x="2919" y="3435"/>
                  </a:cubicBezTo>
                  <a:cubicBezTo>
                    <a:pt x="2924" y="3441"/>
                    <a:pt x="2930" y="3443"/>
                    <a:pt x="2937" y="3443"/>
                  </a:cubicBezTo>
                  <a:cubicBezTo>
                    <a:pt x="2971" y="3443"/>
                    <a:pt x="3025" y="3384"/>
                    <a:pt x="3101" y="3283"/>
                  </a:cubicBezTo>
                  <a:cubicBezTo>
                    <a:pt x="3182" y="3202"/>
                    <a:pt x="3209" y="3189"/>
                    <a:pt x="3200" y="3189"/>
                  </a:cubicBezTo>
                  <a:cubicBezTo>
                    <a:pt x="3196" y="3189"/>
                    <a:pt x="3182" y="3192"/>
                    <a:pt x="3162" y="3192"/>
                  </a:cubicBezTo>
                  <a:cubicBezTo>
                    <a:pt x="3216" y="3102"/>
                    <a:pt x="3238" y="3076"/>
                    <a:pt x="3253" y="3076"/>
                  </a:cubicBezTo>
                  <a:cubicBezTo>
                    <a:pt x="3264" y="3076"/>
                    <a:pt x="3271" y="3089"/>
                    <a:pt x="3283" y="3101"/>
                  </a:cubicBezTo>
                  <a:cubicBezTo>
                    <a:pt x="3292" y="3118"/>
                    <a:pt x="3303" y="3126"/>
                    <a:pt x="3313" y="3126"/>
                  </a:cubicBezTo>
                  <a:cubicBezTo>
                    <a:pt x="3338" y="3126"/>
                    <a:pt x="3358" y="3076"/>
                    <a:pt x="3314" y="3010"/>
                  </a:cubicBezTo>
                  <a:cubicBezTo>
                    <a:pt x="3289" y="2935"/>
                    <a:pt x="3325" y="2880"/>
                    <a:pt x="3356" y="2880"/>
                  </a:cubicBezTo>
                  <a:cubicBezTo>
                    <a:pt x="3363" y="2880"/>
                    <a:pt x="3369" y="2883"/>
                    <a:pt x="3375" y="2888"/>
                  </a:cubicBezTo>
                  <a:cubicBezTo>
                    <a:pt x="3405" y="2919"/>
                    <a:pt x="3375" y="2949"/>
                    <a:pt x="3344" y="2979"/>
                  </a:cubicBezTo>
                  <a:cubicBezTo>
                    <a:pt x="3344" y="2979"/>
                    <a:pt x="3375" y="3010"/>
                    <a:pt x="3405" y="3040"/>
                  </a:cubicBezTo>
                  <a:cubicBezTo>
                    <a:pt x="3435" y="3010"/>
                    <a:pt x="3435" y="3010"/>
                    <a:pt x="3435" y="2949"/>
                  </a:cubicBezTo>
                  <a:cubicBezTo>
                    <a:pt x="3435" y="2949"/>
                    <a:pt x="3466" y="2919"/>
                    <a:pt x="3466" y="2858"/>
                  </a:cubicBezTo>
                  <a:cubicBezTo>
                    <a:pt x="3466" y="2827"/>
                    <a:pt x="3435" y="2797"/>
                    <a:pt x="3375" y="2797"/>
                  </a:cubicBezTo>
                  <a:cubicBezTo>
                    <a:pt x="3314" y="2797"/>
                    <a:pt x="3344" y="2767"/>
                    <a:pt x="3375" y="2736"/>
                  </a:cubicBezTo>
                  <a:cubicBezTo>
                    <a:pt x="3399" y="2728"/>
                    <a:pt x="3419" y="2724"/>
                    <a:pt x="3435" y="2724"/>
                  </a:cubicBezTo>
                  <a:cubicBezTo>
                    <a:pt x="3480" y="2724"/>
                    <a:pt x="3496" y="2753"/>
                    <a:pt x="3496" y="2797"/>
                  </a:cubicBezTo>
                  <a:cubicBezTo>
                    <a:pt x="3466" y="2827"/>
                    <a:pt x="3496" y="2827"/>
                    <a:pt x="3496" y="2858"/>
                  </a:cubicBezTo>
                  <a:cubicBezTo>
                    <a:pt x="3498" y="2860"/>
                    <a:pt x="3501" y="2861"/>
                    <a:pt x="3504" y="2861"/>
                  </a:cubicBezTo>
                  <a:cubicBezTo>
                    <a:pt x="3540" y="2861"/>
                    <a:pt x="3615" y="2699"/>
                    <a:pt x="3587" y="2615"/>
                  </a:cubicBezTo>
                  <a:lnTo>
                    <a:pt x="3587" y="2615"/>
                  </a:lnTo>
                  <a:lnTo>
                    <a:pt x="3618" y="2645"/>
                  </a:lnTo>
                  <a:cubicBezTo>
                    <a:pt x="3623" y="2651"/>
                    <a:pt x="3630" y="2653"/>
                    <a:pt x="3637" y="2653"/>
                  </a:cubicBezTo>
                  <a:cubicBezTo>
                    <a:pt x="3670" y="2653"/>
                    <a:pt x="3720" y="2604"/>
                    <a:pt x="3770" y="2554"/>
                  </a:cubicBezTo>
                  <a:cubicBezTo>
                    <a:pt x="3830" y="2524"/>
                    <a:pt x="3861" y="2493"/>
                    <a:pt x="3830" y="2463"/>
                  </a:cubicBezTo>
                  <a:cubicBezTo>
                    <a:pt x="3800" y="2432"/>
                    <a:pt x="3770" y="2402"/>
                    <a:pt x="3800" y="2372"/>
                  </a:cubicBezTo>
                  <a:lnTo>
                    <a:pt x="3800" y="2372"/>
                  </a:lnTo>
                  <a:cubicBezTo>
                    <a:pt x="3791" y="2380"/>
                    <a:pt x="3782" y="2384"/>
                    <a:pt x="3774" y="2384"/>
                  </a:cubicBezTo>
                  <a:cubicBezTo>
                    <a:pt x="3755" y="2384"/>
                    <a:pt x="3739" y="2363"/>
                    <a:pt x="3739" y="2341"/>
                  </a:cubicBezTo>
                  <a:cubicBezTo>
                    <a:pt x="3739" y="2341"/>
                    <a:pt x="3800" y="2311"/>
                    <a:pt x="3861" y="2311"/>
                  </a:cubicBezTo>
                  <a:cubicBezTo>
                    <a:pt x="3982" y="2311"/>
                    <a:pt x="4043" y="2311"/>
                    <a:pt x="4165" y="2189"/>
                  </a:cubicBezTo>
                  <a:cubicBezTo>
                    <a:pt x="4226" y="2128"/>
                    <a:pt x="4317" y="2068"/>
                    <a:pt x="4378" y="2068"/>
                  </a:cubicBezTo>
                  <a:cubicBezTo>
                    <a:pt x="4438" y="2007"/>
                    <a:pt x="4469" y="2007"/>
                    <a:pt x="4438" y="1976"/>
                  </a:cubicBezTo>
                  <a:lnTo>
                    <a:pt x="4499" y="1916"/>
                  </a:lnTo>
                  <a:cubicBezTo>
                    <a:pt x="4560" y="1916"/>
                    <a:pt x="4621" y="1885"/>
                    <a:pt x="4590" y="1855"/>
                  </a:cubicBezTo>
                  <a:cubicBezTo>
                    <a:pt x="4590" y="1794"/>
                    <a:pt x="4651" y="1794"/>
                    <a:pt x="4682" y="1764"/>
                  </a:cubicBezTo>
                  <a:cubicBezTo>
                    <a:pt x="4719" y="1776"/>
                    <a:pt x="4741" y="1784"/>
                    <a:pt x="4748" y="1784"/>
                  </a:cubicBezTo>
                  <a:cubicBezTo>
                    <a:pt x="4757" y="1784"/>
                    <a:pt x="4735" y="1769"/>
                    <a:pt x="4682" y="1733"/>
                  </a:cubicBezTo>
                  <a:cubicBezTo>
                    <a:pt x="4666" y="1718"/>
                    <a:pt x="4644" y="1710"/>
                    <a:pt x="4621" y="1710"/>
                  </a:cubicBezTo>
                  <a:cubicBezTo>
                    <a:pt x="4598" y="1710"/>
                    <a:pt x="4575" y="1718"/>
                    <a:pt x="4560" y="1733"/>
                  </a:cubicBezTo>
                  <a:lnTo>
                    <a:pt x="4469" y="1794"/>
                  </a:lnTo>
                  <a:lnTo>
                    <a:pt x="4469" y="1794"/>
                  </a:lnTo>
                  <a:lnTo>
                    <a:pt x="4530" y="1703"/>
                  </a:lnTo>
                  <a:cubicBezTo>
                    <a:pt x="4560" y="1672"/>
                    <a:pt x="4590" y="1612"/>
                    <a:pt x="4560" y="1581"/>
                  </a:cubicBezTo>
                  <a:cubicBezTo>
                    <a:pt x="4560" y="1581"/>
                    <a:pt x="4560" y="1551"/>
                    <a:pt x="4590" y="1520"/>
                  </a:cubicBezTo>
                  <a:cubicBezTo>
                    <a:pt x="4590" y="1520"/>
                    <a:pt x="4590" y="1551"/>
                    <a:pt x="4621" y="1581"/>
                  </a:cubicBezTo>
                  <a:cubicBezTo>
                    <a:pt x="4621" y="1642"/>
                    <a:pt x="4651" y="1672"/>
                    <a:pt x="4651" y="1703"/>
                  </a:cubicBezTo>
                  <a:cubicBezTo>
                    <a:pt x="4668" y="1708"/>
                    <a:pt x="4686" y="1711"/>
                    <a:pt x="4703" y="1711"/>
                  </a:cubicBezTo>
                  <a:cubicBezTo>
                    <a:pt x="4781" y="1711"/>
                    <a:pt x="4853" y="1661"/>
                    <a:pt x="4803" y="1612"/>
                  </a:cubicBezTo>
                  <a:lnTo>
                    <a:pt x="4894" y="1612"/>
                  </a:lnTo>
                  <a:cubicBezTo>
                    <a:pt x="4902" y="1619"/>
                    <a:pt x="4910" y="1623"/>
                    <a:pt x="4916" y="1623"/>
                  </a:cubicBezTo>
                  <a:cubicBezTo>
                    <a:pt x="4936" y="1623"/>
                    <a:pt x="4948" y="1589"/>
                    <a:pt x="4925" y="1520"/>
                  </a:cubicBezTo>
                  <a:cubicBezTo>
                    <a:pt x="4925" y="1476"/>
                    <a:pt x="4941" y="1448"/>
                    <a:pt x="4974" y="1448"/>
                  </a:cubicBezTo>
                  <a:cubicBezTo>
                    <a:pt x="4986" y="1448"/>
                    <a:pt x="5000" y="1452"/>
                    <a:pt x="5016" y="1460"/>
                  </a:cubicBezTo>
                  <a:cubicBezTo>
                    <a:pt x="5138" y="1460"/>
                    <a:pt x="5259" y="1399"/>
                    <a:pt x="5229" y="1369"/>
                  </a:cubicBezTo>
                  <a:cubicBezTo>
                    <a:pt x="5198" y="1308"/>
                    <a:pt x="5289" y="1247"/>
                    <a:pt x="5350" y="1247"/>
                  </a:cubicBezTo>
                  <a:cubicBezTo>
                    <a:pt x="5411" y="1247"/>
                    <a:pt x="5441" y="1217"/>
                    <a:pt x="5441" y="1186"/>
                  </a:cubicBezTo>
                  <a:cubicBezTo>
                    <a:pt x="5454" y="1199"/>
                    <a:pt x="5472" y="1206"/>
                    <a:pt x="5488" y="1206"/>
                  </a:cubicBezTo>
                  <a:cubicBezTo>
                    <a:pt x="5512" y="1206"/>
                    <a:pt x="5533" y="1191"/>
                    <a:pt x="5533" y="1156"/>
                  </a:cubicBezTo>
                  <a:cubicBezTo>
                    <a:pt x="5533" y="1156"/>
                    <a:pt x="5563" y="1156"/>
                    <a:pt x="5502" y="1125"/>
                  </a:cubicBezTo>
                  <a:cubicBezTo>
                    <a:pt x="5502" y="1125"/>
                    <a:pt x="5533" y="1095"/>
                    <a:pt x="5533" y="1034"/>
                  </a:cubicBezTo>
                  <a:lnTo>
                    <a:pt x="5533" y="1034"/>
                  </a:lnTo>
                  <a:cubicBezTo>
                    <a:pt x="5524" y="1043"/>
                    <a:pt x="5517" y="1047"/>
                    <a:pt x="5512" y="1047"/>
                  </a:cubicBezTo>
                  <a:cubicBezTo>
                    <a:pt x="5500" y="1047"/>
                    <a:pt x="5493" y="1025"/>
                    <a:pt x="5472" y="1004"/>
                  </a:cubicBezTo>
                  <a:cubicBezTo>
                    <a:pt x="5451" y="983"/>
                    <a:pt x="5517" y="947"/>
                    <a:pt x="5599" y="947"/>
                  </a:cubicBezTo>
                  <a:cubicBezTo>
                    <a:pt x="5637" y="947"/>
                    <a:pt x="5677" y="955"/>
                    <a:pt x="5715" y="973"/>
                  </a:cubicBezTo>
                  <a:lnTo>
                    <a:pt x="5837" y="973"/>
                  </a:lnTo>
                  <a:cubicBezTo>
                    <a:pt x="5806" y="943"/>
                    <a:pt x="5806" y="913"/>
                    <a:pt x="5806" y="913"/>
                  </a:cubicBezTo>
                  <a:cubicBezTo>
                    <a:pt x="5826" y="913"/>
                    <a:pt x="5847" y="899"/>
                    <a:pt x="5867" y="899"/>
                  </a:cubicBezTo>
                  <a:cubicBezTo>
                    <a:pt x="5877" y="899"/>
                    <a:pt x="5887" y="902"/>
                    <a:pt x="5897" y="913"/>
                  </a:cubicBezTo>
                  <a:cubicBezTo>
                    <a:pt x="5897" y="928"/>
                    <a:pt x="5897" y="935"/>
                    <a:pt x="5901" y="935"/>
                  </a:cubicBezTo>
                  <a:cubicBezTo>
                    <a:pt x="5905" y="935"/>
                    <a:pt x="5913" y="928"/>
                    <a:pt x="5928" y="913"/>
                  </a:cubicBezTo>
                  <a:cubicBezTo>
                    <a:pt x="5928" y="913"/>
                    <a:pt x="5958" y="913"/>
                    <a:pt x="5958" y="882"/>
                  </a:cubicBezTo>
                  <a:cubicBezTo>
                    <a:pt x="5939" y="824"/>
                    <a:pt x="5932" y="803"/>
                    <a:pt x="5937" y="803"/>
                  </a:cubicBezTo>
                  <a:cubicBezTo>
                    <a:pt x="5940" y="803"/>
                    <a:pt x="5947" y="810"/>
                    <a:pt x="5958" y="821"/>
                  </a:cubicBezTo>
                  <a:cubicBezTo>
                    <a:pt x="5992" y="833"/>
                    <a:pt x="6017" y="840"/>
                    <a:pt x="6035" y="840"/>
                  </a:cubicBezTo>
                  <a:cubicBezTo>
                    <a:pt x="6068" y="840"/>
                    <a:pt x="6080" y="818"/>
                    <a:pt x="6080" y="761"/>
                  </a:cubicBezTo>
                  <a:cubicBezTo>
                    <a:pt x="6044" y="725"/>
                    <a:pt x="6029" y="710"/>
                    <a:pt x="6042" y="710"/>
                  </a:cubicBezTo>
                  <a:cubicBezTo>
                    <a:pt x="6050" y="710"/>
                    <a:pt x="6072" y="718"/>
                    <a:pt x="6110" y="730"/>
                  </a:cubicBezTo>
                  <a:cubicBezTo>
                    <a:pt x="6110" y="752"/>
                    <a:pt x="6141" y="773"/>
                    <a:pt x="6169" y="773"/>
                  </a:cubicBezTo>
                  <a:cubicBezTo>
                    <a:pt x="6181" y="773"/>
                    <a:pt x="6192" y="769"/>
                    <a:pt x="6201" y="761"/>
                  </a:cubicBezTo>
                  <a:lnTo>
                    <a:pt x="6201" y="730"/>
                  </a:lnTo>
                  <a:cubicBezTo>
                    <a:pt x="6179" y="686"/>
                    <a:pt x="6189" y="657"/>
                    <a:pt x="6208" y="657"/>
                  </a:cubicBezTo>
                  <a:cubicBezTo>
                    <a:pt x="6215" y="657"/>
                    <a:pt x="6224" y="661"/>
                    <a:pt x="6232" y="669"/>
                  </a:cubicBezTo>
                  <a:cubicBezTo>
                    <a:pt x="6240" y="678"/>
                    <a:pt x="6248" y="681"/>
                    <a:pt x="6257" y="681"/>
                  </a:cubicBezTo>
                  <a:cubicBezTo>
                    <a:pt x="6281" y="681"/>
                    <a:pt x="6309" y="653"/>
                    <a:pt x="6353" y="609"/>
                  </a:cubicBezTo>
                  <a:cubicBezTo>
                    <a:pt x="6396" y="587"/>
                    <a:pt x="6424" y="566"/>
                    <a:pt x="6447" y="566"/>
                  </a:cubicBezTo>
                  <a:cubicBezTo>
                    <a:pt x="6457" y="566"/>
                    <a:pt x="6466" y="569"/>
                    <a:pt x="6475" y="578"/>
                  </a:cubicBezTo>
                  <a:cubicBezTo>
                    <a:pt x="6489" y="606"/>
                    <a:pt x="6496" y="621"/>
                    <a:pt x="6500" y="621"/>
                  </a:cubicBezTo>
                  <a:cubicBezTo>
                    <a:pt x="6505" y="621"/>
                    <a:pt x="6505" y="598"/>
                    <a:pt x="6505" y="548"/>
                  </a:cubicBezTo>
                  <a:cubicBezTo>
                    <a:pt x="6505" y="517"/>
                    <a:pt x="6505" y="517"/>
                    <a:pt x="6597" y="517"/>
                  </a:cubicBezTo>
                  <a:cubicBezTo>
                    <a:pt x="6657" y="517"/>
                    <a:pt x="6657" y="517"/>
                    <a:pt x="6657" y="487"/>
                  </a:cubicBezTo>
                  <a:cubicBezTo>
                    <a:pt x="6635" y="419"/>
                    <a:pt x="6629" y="384"/>
                    <a:pt x="6615" y="384"/>
                  </a:cubicBezTo>
                  <a:cubicBezTo>
                    <a:pt x="6610" y="384"/>
                    <a:pt x="6604" y="388"/>
                    <a:pt x="6597" y="396"/>
                  </a:cubicBezTo>
                  <a:cubicBezTo>
                    <a:pt x="6566" y="396"/>
                    <a:pt x="6566" y="396"/>
                    <a:pt x="6536" y="365"/>
                  </a:cubicBezTo>
                  <a:cubicBezTo>
                    <a:pt x="6536" y="365"/>
                    <a:pt x="6566" y="365"/>
                    <a:pt x="6597" y="335"/>
                  </a:cubicBezTo>
                  <a:cubicBezTo>
                    <a:pt x="6627" y="335"/>
                    <a:pt x="6688" y="305"/>
                    <a:pt x="6718" y="244"/>
                  </a:cubicBezTo>
                  <a:cubicBezTo>
                    <a:pt x="6781" y="223"/>
                    <a:pt x="6786" y="187"/>
                    <a:pt x="6773" y="187"/>
                  </a:cubicBezTo>
                  <a:cubicBezTo>
                    <a:pt x="6767" y="187"/>
                    <a:pt x="6758" y="195"/>
                    <a:pt x="6748" y="213"/>
                  </a:cubicBezTo>
                  <a:lnTo>
                    <a:pt x="6688" y="183"/>
                  </a:lnTo>
                  <a:cubicBezTo>
                    <a:pt x="6664" y="147"/>
                    <a:pt x="6640" y="130"/>
                    <a:pt x="6621" y="1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8"/>
            <p:cNvSpPr/>
            <p:nvPr/>
          </p:nvSpPr>
          <p:spPr>
            <a:xfrm>
              <a:off x="2208921" y="3204604"/>
              <a:ext cx="51768" cy="371690"/>
            </a:xfrm>
            <a:custGeom>
              <a:avLst/>
              <a:gdLst/>
              <a:ahLst/>
              <a:cxnLst/>
              <a:rect l="l" t="t" r="r" b="b"/>
              <a:pathLst>
                <a:path w="1946" h="13972" extrusionOk="0">
                  <a:moveTo>
                    <a:pt x="31" y="294"/>
                  </a:moveTo>
                  <a:cubicBezTo>
                    <a:pt x="31" y="324"/>
                    <a:pt x="61" y="324"/>
                    <a:pt x="92" y="324"/>
                  </a:cubicBezTo>
                  <a:lnTo>
                    <a:pt x="92" y="294"/>
                  </a:lnTo>
                  <a:close/>
                  <a:moveTo>
                    <a:pt x="578" y="263"/>
                  </a:moveTo>
                  <a:cubicBezTo>
                    <a:pt x="639" y="263"/>
                    <a:pt x="639" y="294"/>
                    <a:pt x="639" y="294"/>
                  </a:cubicBezTo>
                  <a:cubicBezTo>
                    <a:pt x="639" y="324"/>
                    <a:pt x="639" y="324"/>
                    <a:pt x="608" y="324"/>
                  </a:cubicBezTo>
                  <a:cubicBezTo>
                    <a:pt x="608" y="324"/>
                    <a:pt x="547" y="294"/>
                    <a:pt x="547" y="294"/>
                  </a:cubicBezTo>
                  <a:lnTo>
                    <a:pt x="578" y="263"/>
                  </a:lnTo>
                  <a:close/>
                  <a:moveTo>
                    <a:pt x="631" y="453"/>
                  </a:moveTo>
                  <a:cubicBezTo>
                    <a:pt x="639" y="453"/>
                    <a:pt x="639" y="461"/>
                    <a:pt x="639" y="476"/>
                  </a:cubicBezTo>
                  <a:cubicBezTo>
                    <a:pt x="639" y="507"/>
                    <a:pt x="639" y="507"/>
                    <a:pt x="608" y="507"/>
                  </a:cubicBezTo>
                  <a:cubicBezTo>
                    <a:pt x="629" y="507"/>
                    <a:pt x="622" y="493"/>
                    <a:pt x="606" y="493"/>
                  </a:cubicBezTo>
                  <a:cubicBezTo>
                    <a:pt x="598" y="493"/>
                    <a:pt x="588" y="496"/>
                    <a:pt x="578" y="507"/>
                  </a:cubicBezTo>
                  <a:lnTo>
                    <a:pt x="487" y="507"/>
                  </a:lnTo>
                  <a:cubicBezTo>
                    <a:pt x="487" y="507"/>
                    <a:pt x="517" y="476"/>
                    <a:pt x="578" y="476"/>
                  </a:cubicBezTo>
                  <a:cubicBezTo>
                    <a:pt x="608" y="461"/>
                    <a:pt x="623" y="453"/>
                    <a:pt x="631" y="453"/>
                  </a:cubicBezTo>
                  <a:close/>
                  <a:moveTo>
                    <a:pt x="851" y="507"/>
                  </a:moveTo>
                  <a:lnTo>
                    <a:pt x="826" y="523"/>
                  </a:lnTo>
                  <a:lnTo>
                    <a:pt x="826" y="523"/>
                  </a:lnTo>
                  <a:cubicBezTo>
                    <a:pt x="836" y="519"/>
                    <a:pt x="844" y="514"/>
                    <a:pt x="851" y="507"/>
                  </a:cubicBezTo>
                  <a:close/>
                  <a:moveTo>
                    <a:pt x="517" y="1388"/>
                  </a:moveTo>
                  <a:cubicBezTo>
                    <a:pt x="547" y="1388"/>
                    <a:pt x="578" y="1418"/>
                    <a:pt x="578" y="1449"/>
                  </a:cubicBezTo>
                  <a:cubicBezTo>
                    <a:pt x="578" y="1449"/>
                    <a:pt x="547" y="1449"/>
                    <a:pt x="517" y="1418"/>
                  </a:cubicBezTo>
                  <a:lnTo>
                    <a:pt x="517" y="1388"/>
                  </a:lnTo>
                  <a:close/>
                  <a:moveTo>
                    <a:pt x="791" y="2178"/>
                  </a:moveTo>
                  <a:cubicBezTo>
                    <a:pt x="821" y="2178"/>
                    <a:pt x="821" y="2209"/>
                    <a:pt x="821" y="2209"/>
                  </a:cubicBezTo>
                  <a:lnTo>
                    <a:pt x="760" y="2209"/>
                  </a:lnTo>
                  <a:lnTo>
                    <a:pt x="791" y="2178"/>
                  </a:lnTo>
                  <a:close/>
                  <a:moveTo>
                    <a:pt x="608" y="2239"/>
                  </a:moveTo>
                  <a:cubicBezTo>
                    <a:pt x="608" y="2239"/>
                    <a:pt x="639" y="2270"/>
                    <a:pt x="669" y="2270"/>
                  </a:cubicBezTo>
                  <a:cubicBezTo>
                    <a:pt x="791" y="2300"/>
                    <a:pt x="791" y="2300"/>
                    <a:pt x="730" y="2300"/>
                  </a:cubicBezTo>
                  <a:cubicBezTo>
                    <a:pt x="669" y="2300"/>
                    <a:pt x="639" y="2300"/>
                    <a:pt x="608" y="2270"/>
                  </a:cubicBezTo>
                  <a:cubicBezTo>
                    <a:pt x="608" y="2270"/>
                    <a:pt x="608" y="2239"/>
                    <a:pt x="608" y="2239"/>
                  </a:cubicBezTo>
                  <a:close/>
                  <a:moveTo>
                    <a:pt x="667" y="2443"/>
                  </a:moveTo>
                  <a:cubicBezTo>
                    <a:pt x="687" y="2443"/>
                    <a:pt x="682" y="2465"/>
                    <a:pt x="639" y="2476"/>
                  </a:cubicBezTo>
                  <a:lnTo>
                    <a:pt x="639" y="2476"/>
                  </a:lnTo>
                  <a:lnTo>
                    <a:pt x="639" y="2452"/>
                  </a:lnTo>
                  <a:cubicBezTo>
                    <a:pt x="651" y="2446"/>
                    <a:pt x="661" y="2443"/>
                    <a:pt x="667" y="2443"/>
                  </a:cubicBezTo>
                  <a:close/>
                  <a:moveTo>
                    <a:pt x="778" y="2621"/>
                  </a:moveTo>
                  <a:cubicBezTo>
                    <a:pt x="801" y="2621"/>
                    <a:pt x="841" y="2634"/>
                    <a:pt x="882" y="2634"/>
                  </a:cubicBezTo>
                  <a:cubicBezTo>
                    <a:pt x="912" y="2665"/>
                    <a:pt x="912" y="2665"/>
                    <a:pt x="851" y="2665"/>
                  </a:cubicBezTo>
                  <a:cubicBezTo>
                    <a:pt x="821" y="2634"/>
                    <a:pt x="760" y="2634"/>
                    <a:pt x="760" y="2634"/>
                  </a:cubicBezTo>
                  <a:cubicBezTo>
                    <a:pt x="760" y="2624"/>
                    <a:pt x="767" y="2621"/>
                    <a:pt x="778" y="2621"/>
                  </a:cubicBezTo>
                  <a:close/>
                  <a:moveTo>
                    <a:pt x="669" y="2756"/>
                  </a:moveTo>
                  <a:cubicBezTo>
                    <a:pt x="699" y="2756"/>
                    <a:pt x="760" y="2786"/>
                    <a:pt x="760" y="2786"/>
                  </a:cubicBezTo>
                  <a:lnTo>
                    <a:pt x="669" y="2786"/>
                  </a:lnTo>
                  <a:lnTo>
                    <a:pt x="669" y="2756"/>
                  </a:lnTo>
                  <a:close/>
                  <a:moveTo>
                    <a:pt x="608" y="3090"/>
                  </a:moveTo>
                  <a:cubicBezTo>
                    <a:pt x="608" y="3090"/>
                    <a:pt x="669" y="3121"/>
                    <a:pt x="669" y="3121"/>
                  </a:cubicBezTo>
                  <a:lnTo>
                    <a:pt x="639" y="3121"/>
                  </a:lnTo>
                  <a:cubicBezTo>
                    <a:pt x="639" y="3121"/>
                    <a:pt x="578" y="3090"/>
                    <a:pt x="608" y="3090"/>
                  </a:cubicBezTo>
                  <a:close/>
                  <a:moveTo>
                    <a:pt x="1034" y="3121"/>
                  </a:moveTo>
                  <a:lnTo>
                    <a:pt x="1034" y="3121"/>
                  </a:lnTo>
                  <a:cubicBezTo>
                    <a:pt x="1019" y="3136"/>
                    <a:pt x="1003" y="3143"/>
                    <a:pt x="1000" y="3143"/>
                  </a:cubicBezTo>
                  <a:cubicBezTo>
                    <a:pt x="996" y="3143"/>
                    <a:pt x="1003" y="3136"/>
                    <a:pt x="1034" y="3121"/>
                  </a:cubicBezTo>
                  <a:close/>
                  <a:moveTo>
                    <a:pt x="821" y="3212"/>
                  </a:moveTo>
                  <a:cubicBezTo>
                    <a:pt x="851" y="3212"/>
                    <a:pt x="882" y="3212"/>
                    <a:pt x="882" y="3242"/>
                  </a:cubicBezTo>
                  <a:cubicBezTo>
                    <a:pt x="902" y="3242"/>
                    <a:pt x="895" y="3256"/>
                    <a:pt x="871" y="3256"/>
                  </a:cubicBezTo>
                  <a:cubicBezTo>
                    <a:pt x="858" y="3256"/>
                    <a:pt x="841" y="3252"/>
                    <a:pt x="821" y="3242"/>
                  </a:cubicBezTo>
                  <a:cubicBezTo>
                    <a:pt x="821" y="3242"/>
                    <a:pt x="821" y="3242"/>
                    <a:pt x="821" y="3212"/>
                  </a:cubicBezTo>
                  <a:close/>
                  <a:moveTo>
                    <a:pt x="882" y="3364"/>
                  </a:moveTo>
                  <a:cubicBezTo>
                    <a:pt x="882" y="3394"/>
                    <a:pt x="882" y="3394"/>
                    <a:pt x="851" y="3394"/>
                  </a:cubicBezTo>
                  <a:lnTo>
                    <a:pt x="851" y="3364"/>
                  </a:lnTo>
                  <a:close/>
                  <a:moveTo>
                    <a:pt x="760" y="3637"/>
                  </a:moveTo>
                  <a:cubicBezTo>
                    <a:pt x="791" y="3637"/>
                    <a:pt x="791" y="3668"/>
                    <a:pt x="791" y="3668"/>
                  </a:cubicBezTo>
                  <a:cubicBezTo>
                    <a:pt x="791" y="3668"/>
                    <a:pt x="791" y="3698"/>
                    <a:pt x="760" y="3698"/>
                  </a:cubicBezTo>
                  <a:cubicBezTo>
                    <a:pt x="760" y="3698"/>
                    <a:pt x="730" y="3698"/>
                    <a:pt x="730" y="3668"/>
                  </a:cubicBezTo>
                  <a:cubicBezTo>
                    <a:pt x="730" y="3668"/>
                    <a:pt x="760" y="3637"/>
                    <a:pt x="760" y="3637"/>
                  </a:cubicBezTo>
                  <a:close/>
                  <a:moveTo>
                    <a:pt x="1273" y="3797"/>
                  </a:moveTo>
                  <a:cubicBezTo>
                    <a:pt x="1269" y="3797"/>
                    <a:pt x="1262" y="3805"/>
                    <a:pt x="1247" y="3820"/>
                  </a:cubicBezTo>
                  <a:cubicBezTo>
                    <a:pt x="1247" y="3820"/>
                    <a:pt x="1247" y="3850"/>
                    <a:pt x="1247" y="3850"/>
                  </a:cubicBezTo>
                  <a:cubicBezTo>
                    <a:pt x="1277" y="3850"/>
                    <a:pt x="1277" y="3850"/>
                    <a:pt x="1277" y="3820"/>
                  </a:cubicBezTo>
                  <a:cubicBezTo>
                    <a:pt x="1277" y="3805"/>
                    <a:pt x="1277" y="3797"/>
                    <a:pt x="1273" y="3797"/>
                  </a:cubicBezTo>
                  <a:close/>
                  <a:moveTo>
                    <a:pt x="31" y="3911"/>
                  </a:moveTo>
                  <a:cubicBezTo>
                    <a:pt x="0" y="3911"/>
                    <a:pt x="0" y="3941"/>
                    <a:pt x="61" y="3941"/>
                  </a:cubicBezTo>
                  <a:cubicBezTo>
                    <a:pt x="92" y="3941"/>
                    <a:pt x="92" y="3941"/>
                    <a:pt x="92" y="3911"/>
                  </a:cubicBezTo>
                  <a:lnTo>
                    <a:pt x="92" y="3911"/>
                  </a:lnTo>
                  <a:cubicBezTo>
                    <a:pt x="92" y="3921"/>
                    <a:pt x="88" y="3924"/>
                    <a:pt x="83" y="3924"/>
                  </a:cubicBezTo>
                  <a:cubicBezTo>
                    <a:pt x="71" y="3924"/>
                    <a:pt x="51" y="3911"/>
                    <a:pt x="31" y="3911"/>
                  </a:cubicBezTo>
                  <a:close/>
                  <a:moveTo>
                    <a:pt x="817" y="3949"/>
                  </a:moveTo>
                  <a:cubicBezTo>
                    <a:pt x="821" y="3949"/>
                    <a:pt x="821" y="3957"/>
                    <a:pt x="821" y="3972"/>
                  </a:cubicBezTo>
                  <a:cubicBezTo>
                    <a:pt x="821" y="4002"/>
                    <a:pt x="791" y="4002"/>
                    <a:pt x="791" y="4002"/>
                  </a:cubicBezTo>
                  <a:cubicBezTo>
                    <a:pt x="760" y="4002"/>
                    <a:pt x="791" y="3972"/>
                    <a:pt x="791" y="3972"/>
                  </a:cubicBezTo>
                  <a:cubicBezTo>
                    <a:pt x="806" y="3957"/>
                    <a:pt x="813" y="3949"/>
                    <a:pt x="817" y="3949"/>
                  </a:cubicBezTo>
                  <a:close/>
                  <a:moveTo>
                    <a:pt x="912" y="4215"/>
                  </a:moveTo>
                  <a:cubicBezTo>
                    <a:pt x="943" y="4215"/>
                    <a:pt x="943" y="4245"/>
                    <a:pt x="882" y="4276"/>
                  </a:cubicBezTo>
                  <a:cubicBezTo>
                    <a:pt x="851" y="4276"/>
                    <a:pt x="851" y="4276"/>
                    <a:pt x="821" y="4245"/>
                  </a:cubicBezTo>
                  <a:cubicBezTo>
                    <a:pt x="821" y="4245"/>
                    <a:pt x="882" y="4245"/>
                    <a:pt x="912" y="4215"/>
                  </a:cubicBezTo>
                  <a:close/>
                  <a:moveTo>
                    <a:pt x="1148" y="4276"/>
                  </a:moveTo>
                  <a:cubicBezTo>
                    <a:pt x="1152" y="4283"/>
                    <a:pt x="1154" y="4288"/>
                    <a:pt x="1155" y="4288"/>
                  </a:cubicBezTo>
                  <a:cubicBezTo>
                    <a:pt x="1155" y="4288"/>
                    <a:pt x="1155" y="4285"/>
                    <a:pt x="1155" y="4276"/>
                  </a:cubicBezTo>
                  <a:close/>
                  <a:moveTo>
                    <a:pt x="882" y="4336"/>
                  </a:moveTo>
                  <a:lnTo>
                    <a:pt x="912" y="4367"/>
                  </a:lnTo>
                  <a:lnTo>
                    <a:pt x="851" y="4367"/>
                  </a:lnTo>
                  <a:lnTo>
                    <a:pt x="882" y="4336"/>
                  </a:lnTo>
                  <a:close/>
                  <a:moveTo>
                    <a:pt x="882" y="4488"/>
                  </a:moveTo>
                  <a:cubicBezTo>
                    <a:pt x="902" y="4488"/>
                    <a:pt x="895" y="4502"/>
                    <a:pt x="889" y="4502"/>
                  </a:cubicBezTo>
                  <a:cubicBezTo>
                    <a:pt x="885" y="4502"/>
                    <a:pt x="882" y="4499"/>
                    <a:pt x="882" y="4488"/>
                  </a:cubicBezTo>
                  <a:close/>
                  <a:moveTo>
                    <a:pt x="896" y="5414"/>
                  </a:moveTo>
                  <a:lnTo>
                    <a:pt x="912" y="5431"/>
                  </a:lnTo>
                  <a:cubicBezTo>
                    <a:pt x="900" y="5443"/>
                    <a:pt x="887" y="5451"/>
                    <a:pt x="877" y="5453"/>
                  </a:cubicBezTo>
                  <a:lnTo>
                    <a:pt x="877" y="5453"/>
                  </a:lnTo>
                  <a:cubicBezTo>
                    <a:pt x="882" y="5440"/>
                    <a:pt x="882" y="5431"/>
                    <a:pt x="882" y="5431"/>
                  </a:cubicBezTo>
                  <a:cubicBezTo>
                    <a:pt x="857" y="5431"/>
                    <a:pt x="873" y="5431"/>
                    <a:pt x="896" y="5414"/>
                  </a:cubicBezTo>
                  <a:close/>
                  <a:moveTo>
                    <a:pt x="1224" y="6069"/>
                  </a:moveTo>
                  <a:cubicBezTo>
                    <a:pt x="1228" y="6073"/>
                    <a:pt x="1235" y="6078"/>
                    <a:pt x="1247" y="6084"/>
                  </a:cubicBezTo>
                  <a:lnTo>
                    <a:pt x="1247" y="6084"/>
                  </a:lnTo>
                  <a:lnTo>
                    <a:pt x="1247" y="6069"/>
                  </a:lnTo>
                  <a:close/>
                  <a:moveTo>
                    <a:pt x="1003" y="6282"/>
                  </a:moveTo>
                  <a:lnTo>
                    <a:pt x="1034" y="6312"/>
                  </a:lnTo>
                  <a:lnTo>
                    <a:pt x="973" y="6312"/>
                  </a:lnTo>
                  <a:lnTo>
                    <a:pt x="1003" y="6282"/>
                  </a:lnTo>
                  <a:close/>
                  <a:moveTo>
                    <a:pt x="1034" y="6586"/>
                  </a:moveTo>
                  <a:cubicBezTo>
                    <a:pt x="1064" y="6601"/>
                    <a:pt x="1072" y="6609"/>
                    <a:pt x="1068" y="6609"/>
                  </a:cubicBezTo>
                  <a:cubicBezTo>
                    <a:pt x="1064" y="6609"/>
                    <a:pt x="1049" y="6601"/>
                    <a:pt x="1034" y="6586"/>
                  </a:cubicBezTo>
                  <a:close/>
                  <a:moveTo>
                    <a:pt x="1063" y="7423"/>
                  </a:moveTo>
                  <a:cubicBezTo>
                    <a:pt x="1081" y="7423"/>
                    <a:pt x="1095" y="7437"/>
                    <a:pt x="1095" y="7437"/>
                  </a:cubicBezTo>
                  <a:cubicBezTo>
                    <a:pt x="1095" y="7467"/>
                    <a:pt x="1095" y="7467"/>
                    <a:pt x="1064" y="7467"/>
                  </a:cubicBezTo>
                  <a:cubicBezTo>
                    <a:pt x="1058" y="7473"/>
                    <a:pt x="1053" y="7476"/>
                    <a:pt x="1049" y="7476"/>
                  </a:cubicBezTo>
                  <a:cubicBezTo>
                    <a:pt x="1034" y="7476"/>
                    <a:pt x="1034" y="7437"/>
                    <a:pt x="1034" y="7437"/>
                  </a:cubicBezTo>
                  <a:cubicBezTo>
                    <a:pt x="1044" y="7427"/>
                    <a:pt x="1054" y="7423"/>
                    <a:pt x="1063" y="7423"/>
                  </a:cubicBezTo>
                  <a:close/>
                  <a:moveTo>
                    <a:pt x="1186" y="8106"/>
                  </a:moveTo>
                  <a:lnTo>
                    <a:pt x="1186" y="8136"/>
                  </a:lnTo>
                  <a:cubicBezTo>
                    <a:pt x="1155" y="8136"/>
                    <a:pt x="1125" y="8136"/>
                    <a:pt x="1125" y="8106"/>
                  </a:cubicBezTo>
                  <a:close/>
                  <a:moveTo>
                    <a:pt x="1472" y="9460"/>
                  </a:moveTo>
                  <a:cubicBezTo>
                    <a:pt x="1471" y="9460"/>
                    <a:pt x="1470" y="9460"/>
                    <a:pt x="1469" y="9460"/>
                  </a:cubicBezTo>
                  <a:lnTo>
                    <a:pt x="1469" y="9460"/>
                  </a:lnTo>
                  <a:cubicBezTo>
                    <a:pt x="1450" y="9473"/>
                    <a:pt x="1443" y="9473"/>
                    <a:pt x="1490" y="9473"/>
                  </a:cubicBezTo>
                  <a:cubicBezTo>
                    <a:pt x="1490" y="9473"/>
                    <a:pt x="1490" y="9460"/>
                    <a:pt x="1472" y="9460"/>
                  </a:cubicBezTo>
                  <a:close/>
                  <a:moveTo>
                    <a:pt x="1520" y="9656"/>
                  </a:moveTo>
                  <a:lnTo>
                    <a:pt x="1520" y="9686"/>
                  </a:lnTo>
                  <a:lnTo>
                    <a:pt x="1459" y="9686"/>
                  </a:lnTo>
                  <a:lnTo>
                    <a:pt x="1490" y="9656"/>
                  </a:lnTo>
                  <a:close/>
                  <a:moveTo>
                    <a:pt x="1250" y="9785"/>
                  </a:moveTo>
                  <a:cubicBezTo>
                    <a:pt x="1254" y="9785"/>
                    <a:pt x="1262" y="9792"/>
                    <a:pt x="1277" y="9808"/>
                  </a:cubicBezTo>
                  <a:cubicBezTo>
                    <a:pt x="1338" y="9808"/>
                    <a:pt x="1338" y="9838"/>
                    <a:pt x="1277" y="9838"/>
                  </a:cubicBezTo>
                  <a:cubicBezTo>
                    <a:pt x="1247" y="9838"/>
                    <a:pt x="1247" y="9838"/>
                    <a:pt x="1247" y="9808"/>
                  </a:cubicBezTo>
                  <a:cubicBezTo>
                    <a:pt x="1247" y="9792"/>
                    <a:pt x="1247" y="9785"/>
                    <a:pt x="1250" y="9785"/>
                  </a:cubicBezTo>
                  <a:close/>
                  <a:moveTo>
                    <a:pt x="1307" y="9899"/>
                  </a:moveTo>
                  <a:lnTo>
                    <a:pt x="1307" y="9929"/>
                  </a:lnTo>
                  <a:cubicBezTo>
                    <a:pt x="1307" y="9929"/>
                    <a:pt x="1307" y="9929"/>
                    <a:pt x="1247" y="9960"/>
                  </a:cubicBezTo>
                  <a:lnTo>
                    <a:pt x="1247" y="9929"/>
                  </a:lnTo>
                  <a:lnTo>
                    <a:pt x="1307" y="9899"/>
                  </a:lnTo>
                  <a:close/>
                  <a:moveTo>
                    <a:pt x="1125" y="9960"/>
                  </a:moveTo>
                  <a:cubicBezTo>
                    <a:pt x="1121" y="9964"/>
                    <a:pt x="1117" y="9967"/>
                    <a:pt x="1114" y="9969"/>
                  </a:cubicBezTo>
                  <a:lnTo>
                    <a:pt x="1114" y="9969"/>
                  </a:lnTo>
                  <a:cubicBezTo>
                    <a:pt x="1121" y="9966"/>
                    <a:pt x="1134" y="9963"/>
                    <a:pt x="1155" y="9961"/>
                  </a:cubicBezTo>
                  <a:lnTo>
                    <a:pt x="1155" y="9961"/>
                  </a:lnTo>
                  <a:cubicBezTo>
                    <a:pt x="1146" y="9960"/>
                    <a:pt x="1136" y="9960"/>
                    <a:pt x="1125" y="9960"/>
                  </a:cubicBezTo>
                  <a:close/>
                  <a:moveTo>
                    <a:pt x="1114" y="9969"/>
                  </a:moveTo>
                  <a:cubicBezTo>
                    <a:pt x="1108" y="9971"/>
                    <a:pt x="1106" y="9973"/>
                    <a:pt x="1107" y="9973"/>
                  </a:cubicBezTo>
                  <a:cubicBezTo>
                    <a:pt x="1108" y="9973"/>
                    <a:pt x="1110" y="9972"/>
                    <a:pt x="1114" y="9969"/>
                  </a:cubicBezTo>
                  <a:close/>
                  <a:moveTo>
                    <a:pt x="1277" y="10083"/>
                  </a:moveTo>
                  <a:lnTo>
                    <a:pt x="1277" y="10112"/>
                  </a:lnTo>
                  <a:cubicBezTo>
                    <a:pt x="1304" y="10112"/>
                    <a:pt x="1307" y="10112"/>
                    <a:pt x="1307" y="10090"/>
                  </a:cubicBezTo>
                  <a:lnTo>
                    <a:pt x="1307" y="10090"/>
                  </a:lnTo>
                  <a:cubicBezTo>
                    <a:pt x="1300" y="10086"/>
                    <a:pt x="1290" y="10084"/>
                    <a:pt x="1277" y="10083"/>
                  </a:cubicBezTo>
                  <a:close/>
                  <a:moveTo>
                    <a:pt x="1399" y="10233"/>
                  </a:moveTo>
                  <a:lnTo>
                    <a:pt x="1399" y="10264"/>
                  </a:lnTo>
                  <a:lnTo>
                    <a:pt x="1307" y="10264"/>
                  </a:lnTo>
                  <a:cubicBezTo>
                    <a:pt x="1307" y="10264"/>
                    <a:pt x="1338" y="10233"/>
                    <a:pt x="1399" y="10233"/>
                  </a:cubicBezTo>
                  <a:close/>
                  <a:moveTo>
                    <a:pt x="1399" y="10902"/>
                  </a:moveTo>
                  <a:cubicBezTo>
                    <a:pt x="1429" y="10902"/>
                    <a:pt x="1459" y="10932"/>
                    <a:pt x="1429" y="10932"/>
                  </a:cubicBezTo>
                  <a:cubicBezTo>
                    <a:pt x="1429" y="10932"/>
                    <a:pt x="1399" y="10932"/>
                    <a:pt x="1368" y="10902"/>
                  </a:cubicBezTo>
                  <a:close/>
                  <a:moveTo>
                    <a:pt x="1528" y="11426"/>
                  </a:moveTo>
                  <a:cubicBezTo>
                    <a:pt x="1551" y="11426"/>
                    <a:pt x="1581" y="11434"/>
                    <a:pt x="1611" y="11449"/>
                  </a:cubicBezTo>
                  <a:cubicBezTo>
                    <a:pt x="1611" y="11479"/>
                    <a:pt x="1611" y="11479"/>
                    <a:pt x="1581" y="11479"/>
                  </a:cubicBezTo>
                  <a:cubicBezTo>
                    <a:pt x="1520" y="11479"/>
                    <a:pt x="1490" y="11449"/>
                    <a:pt x="1490" y="11449"/>
                  </a:cubicBezTo>
                  <a:cubicBezTo>
                    <a:pt x="1490" y="11434"/>
                    <a:pt x="1505" y="11426"/>
                    <a:pt x="1528" y="11426"/>
                  </a:cubicBezTo>
                  <a:close/>
                  <a:moveTo>
                    <a:pt x="1794" y="13729"/>
                  </a:moveTo>
                  <a:cubicBezTo>
                    <a:pt x="1824" y="13744"/>
                    <a:pt x="1824" y="13751"/>
                    <a:pt x="1805" y="13751"/>
                  </a:cubicBezTo>
                  <a:cubicBezTo>
                    <a:pt x="1786" y="13751"/>
                    <a:pt x="1748" y="13744"/>
                    <a:pt x="1703" y="13729"/>
                  </a:cubicBezTo>
                  <a:close/>
                  <a:moveTo>
                    <a:pt x="507" y="0"/>
                  </a:moveTo>
                  <a:cubicBezTo>
                    <a:pt x="493" y="0"/>
                    <a:pt x="492" y="8"/>
                    <a:pt x="517" y="20"/>
                  </a:cubicBezTo>
                  <a:lnTo>
                    <a:pt x="456" y="51"/>
                  </a:lnTo>
                  <a:cubicBezTo>
                    <a:pt x="365" y="51"/>
                    <a:pt x="365" y="81"/>
                    <a:pt x="487" y="81"/>
                  </a:cubicBezTo>
                  <a:lnTo>
                    <a:pt x="517" y="81"/>
                  </a:lnTo>
                  <a:cubicBezTo>
                    <a:pt x="426" y="81"/>
                    <a:pt x="426" y="111"/>
                    <a:pt x="426" y="142"/>
                  </a:cubicBezTo>
                  <a:lnTo>
                    <a:pt x="395" y="142"/>
                  </a:lnTo>
                  <a:cubicBezTo>
                    <a:pt x="365" y="142"/>
                    <a:pt x="335" y="172"/>
                    <a:pt x="335" y="172"/>
                  </a:cubicBezTo>
                  <a:cubicBezTo>
                    <a:pt x="335" y="203"/>
                    <a:pt x="335" y="203"/>
                    <a:pt x="365" y="203"/>
                  </a:cubicBezTo>
                  <a:cubicBezTo>
                    <a:pt x="374" y="194"/>
                    <a:pt x="383" y="190"/>
                    <a:pt x="389" y="190"/>
                  </a:cubicBezTo>
                  <a:cubicBezTo>
                    <a:pt x="403" y="190"/>
                    <a:pt x="399" y="212"/>
                    <a:pt x="335" y="233"/>
                  </a:cubicBezTo>
                  <a:cubicBezTo>
                    <a:pt x="304" y="263"/>
                    <a:pt x="304" y="263"/>
                    <a:pt x="365" y="263"/>
                  </a:cubicBezTo>
                  <a:cubicBezTo>
                    <a:pt x="392" y="255"/>
                    <a:pt x="411" y="251"/>
                    <a:pt x="423" y="251"/>
                  </a:cubicBezTo>
                  <a:cubicBezTo>
                    <a:pt x="451" y="251"/>
                    <a:pt x="438" y="272"/>
                    <a:pt x="395" y="294"/>
                  </a:cubicBezTo>
                  <a:cubicBezTo>
                    <a:pt x="395" y="294"/>
                    <a:pt x="395" y="324"/>
                    <a:pt x="395" y="324"/>
                  </a:cubicBezTo>
                  <a:cubicBezTo>
                    <a:pt x="395" y="355"/>
                    <a:pt x="426" y="355"/>
                    <a:pt x="456" y="355"/>
                  </a:cubicBezTo>
                  <a:lnTo>
                    <a:pt x="487" y="355"/>
                  </a:lnTo>
                  <a:cubicBezTo>
                    <a:pt x="456" y="385"/>
                    <a:pt x="426" y="385"/>
                    <a:pt x="426" y="385"/>
                  </a:cubicBezTo>
                  <a:cubicBezTo>
                    <a:pt x="395" y="385"/>
                    <a:pt x="395" y="415"/>
                    <a:pt x="395" y="415"/>
                  </a:cubicBezTo>
                  <a:cubicBezTo>
                    <a:pt x="395" y="446"/>
                    <a:pt x="395" y="476"/>
                    <a:pt x="426" y="476"/>
                  </a:cubicBezTo>
                  <a:lnTo>
                    <a:pt x="395" y="476"/>
                  </a:lnTo>
                  <a:cubicBezTo>
                    <a:pt x="395" y="476"/>
                    <a:pt x="395" y="507"/>
                    <a:pt x="365" y="537"/>
                  </a:cubicBezTo>
                  <a:cubicBezTo>
                    <a:pt x="344" y="559"/>
                    <a:pt x="368" y="580"/>
                    <a:pt x="405" y="580"/>
                  </a:cubicBezTo>
                  <a:cubicBezTo>
                    <a:pt x="421" y="580"/>
                    <a:pt x="438" y="576"/>
                    <a:pt x="456" y="567"/>
                  </a:cubicBezTo>
                  <a:cubicBezTo>
                    <a:pt x="456" y="598"/>
                    <a:pt x="517" y="598"/>
                    <a:pt x="517" y="598"/>
                  </a:cubicBezTo>
                  <a:cubicBezTo>
                    <a:pt x="547" y="598"/>
                    <a:pt x="547" y="598"/>
                    <a:pt x="547" y="628"/>
                  </a:cubicBezTo>
                  <a:lnTo>
                    <a:pt x="487" y="628"/>
                  </a:lnTo>
                  <a:cubicBezTo>
                    <a:pt x="365" y="628"/>
                    <a:pt x="335" y="659"/>
                    <a:pt x="426" y="659"/>
                  </a:cubicBezTo>
                  <a:lnTo>
                    <a:pt x="395" y="659"/>
                  </a:lnTo>
                  <a:cubicBezTo>
                    <a:pt x="365" y="659"/>
                    <a:pt x="365" y="689"/>
                    <a:pt x="395" y="719"/>
                  </a:cubicBezTo>
                  <a:cubicBezTo>
                    <a:pt x="395" y="719"/>
                    <a:pt x="487" y="750"/>
                    <a:pt x="517" y="750"/>
                  </a:cubicBezTo>
                  <a:cubicBezTo>
                    <a:pt x="527" y="740"/>
                    <a:pt x="534" y="736"/>
                    <a:pt x="538" y="736"/>
                  </a:cubicBezTo>
                  <a:cubicBezTo>
                    <a:pt x="547" y="736"/>
                    <a:pt x="547" y="750"/>
                    <a:pt x="547" y="750"/>
                  </a:cubicBezTo>
                  <a:cubicBezTo>
                    <a:pt x="547" y="780"/>
                    <a:pt x="547" y="780"/>
                    <a:pt x="517" y="780"/>
                  </a:cubicBezTo>
                  <a:cubicBezTo>
                    <a:pt x="456" y="780"/>
                    <a:pt x="456" y="811"/>
                    <a:pt x="517" y="811"/>
                  </a:cubicBezTo>
                  <a:lnTo>
                    <a:pt x="487" y="841"/>
                  </a:lnTo>
                  <a:cubicBezTo>
                    <a:pt x="456" y="841"/>
                    <a:pt x="426" y="841"/>
                    <a:pt x="456" y="932"/>
                  </a:cubicBezTo>
                  <a:cubicBezTo>
                    <a:pt x="456" y="993"/>
                    <a:pt x="456" y="1054"/>
                    <a:pt x="426" y="1054"/>
                  </a:cubicBezTo>
                  <a:cubicBezTo>
                    <a:pt x="395" y="1054"/>
                    <a:pt x="456" y="1115"/>
                    <a:pt x="547" y="1145"/>
                  </a:cubicBezTo>
                  <a:cubicBezTo>
                    <a:pt x="517" y="1145"/>
                    <a:pt x="517" y="1145"/>
                    <a:pt x="517" y="1175"/>
                  </a:cubicBezTo>
                  <a:cubicBezTo>
                    <a:pt x="517" y="1236"/>
                    <a:pt x="517" y="1236"/>
                    <a:pt x="487" y="1236"/>
                  </a:cubicBezTo>
                  <a:cubicBezTo>
                    <a:pt x="395" y="1236"/>
                    <a:pt x="395" y="1236"/>
                    <a:pt x="487" y="1267"/>
                  </a:cubicBezTo>
                  <a:cubicBezTo>
                    <a:pt x="547" y="1267"/>
                    <a:pt x="517" y="1327"/>
                    <a:pt x="456" y="1327"/>
                  </a:cubicBezTo>
                  <a:cubicBezTo>
                    <a:pt x="426" y="1327"/>
                    <a:pt x="426" y="1358"/>
                    <a:pt x="426" y="1388"/>
                  </a:cubicBezTo>
                  <a:cubicBezTo>
                    <a:pt x="456" y="1388"/>
                    <a:pt x="456" y="1418"/>
                    <a:pt x="456" y="1449"/>
                  </a:cubicBezTo>
                  <a:cubicBezTo>
                    <a:pt x="456" y="1497"/>
                    <a:pt x="456" y="1507"/>
                    <a:pt x="487" y="1509"/>
                  </a:cubicBezTo>
                  <a:lnTo>
                    <a:pt x="487" y="1509"/>
                  </a:lnTo>
                  <a:cubicBezTo>
                    <a:pt x="487" y="1509"/>
                    <a:pt x="487" y="1509"/>
                    <a:pt x="487" y="1510"/>
                  </a:cubicBezTo>
                  <a:cubicBezTo>
                    <a:pt x="456" y="1510"/>
                    <a:pt x="456" y="1510"/>
                    <a:pt x="456" y="1540"/>
                  </a:cubicBezTo>
                  <a:cubicBezTo>
                    <a:pt x="456" y="1570"/>
                    <a:pt x="487" y="1570"/>
                    <a:pt x="487" y="1570"/>
                  </a:cubicBezTo>
                  <a:cubicBezTo>
                    <a:pt x="517" y="1570"/>
                    <a:pt x="517" y="1570"/>
                    <a:pt x="517" y="1540"/>
                  </a:cubicBezTo>
                  <a:cubicBezTo>
                    <a:pt x="528" y="1529"/>
                    <a:pt x="531" y="1518"/>
                    <a:pt x="529" y="1510"/>
                  </a:cubicBezTo>
                  <a:lnTo>
                    <a:pt x="529" y="1510"/>
                  </a:lnTo>
                  <a:cubicBezTo>
                    <a:pt x="608" y="1510"/>
                    <a:pt x="608" y="1511"/>
                    <a:pt x="608" y="1540"/>
                  </a:cubicBezTo>
                  <a:cubicBezTo>
                    <a:pt x="608" y="1570"/>
                    <a:pt x="608" y="1570"/>
                    <a:pt x="578" y="1570"/>
                  </a:cubicBezTo>
                  <a:cubicBezTo>
                    <a:pt x="578" y="1570"/>
                    <a:pt x="517" y="1601"/>
                    <a:pt x="517" y="1631"/>
                  </a:cubicBezTo>
                  <a:cubicBezTo>
                    <a:pt x="517" y="1631"/>
                    <a:pt x="547" y="1662"/>
                    <a:pt x="487" y="1662"/>
                  </a:cubicBezTo>
                  <a:cubicBezTo>
                    <a:pt x="487" y="1662"/>
                    <a:pt x="456" y="1662"/>
                    <a:pt x="456" y="1692"/>
                  </a:cubicBezTo>
                  <a:cubicBezTo>
                    <a:pt x="456" y="1753"/>
                    <a:pt x="456" y="1783"/>
                    <a:pt x="426" y="1783"/>
                  </a:cubicBezTo>
                  <a:lnTo>
                    <a:pt x="456" y="1783"/>
                  </a:lnTo>
                  <a:cubicBezTo>
                    <a:pt x="517" y="1783"/>
                    <a:pt x="547" y="1814"/>
                    <a:pt x="517" y="1874"/>
                  </a:cubicBezTo>
                  <a:cubicBezTo>
                    <a:pt x="517" y="1899"/>
                    <a:pt x="517" y="1943"/>
                    <a:pt x="533" y="1943"/>
                  </a:cubicBezTo>
                  <a:cubicBezTo>
                    <a:pt x="537" y="1943"/>
                    <a:pt x="542" y="1941"/>
                    <a:pt x="547" y="1935"/>
                  </a:cubicBezTo>
                  <a:lnTo>
                    <a:pt x="547" y="1935"/>
                  </a:lnTo>
                  <a:cubicBezTo>
                    <a:pt x="547" y="1966"/>
                    <a:pt x="547" y="1966"/>
                    <a:pt x="517" y="1966"/>
                  </a:cubicBezTo>
                  <a:cubicBezTo>
                    <a:pt x="456" y="1966"/>
                    <a:pt x="456" y="1996"/>
                    <a:pt x="517" y="2026"/>
                  </a:cubicBezTo>
                  <a:cubicBezTo>
                    <a:pt x="547" y="2026"/>
                    <a:pt x="547" y="2057"/>
                    <a:pt x="517" y="2057"/>
                  </a:cubicBezTo>
                  <a:cubicBezTo>
                    <a:pt x="517" y="2057"/>
                    <a:pt x="517" y="2087"/>
                    <a:pt x="578" y="2087"/>
                  </a:cubicBezTo>
                  <a:cubicBezTo>
                    <a:pt x="608" y="2118"/>
                    <a:pt x="608" y="2118"/>
                    <a:pt x="578" y="2148"/>
                  </a:cubicBezTo>
                  <a:cubicBezTo>
                    <a:pt x="547" y="2148"/>
                    <a:pt x="547" y="2178"/>
                    <a:pt x="547" y="2178"/>
                  </a:cubicBezTo>
                  <a:cubicBezTo>
                    <a:pt x="578" y="2209"/>
                    <a:pt x="578" y="2391"/>
                    <a:pt x="547" y="2422"/>
                  </a:cubicBezTo>
                  <a:cubicBezTo>
                    <a:pt x="578" y="2422"/>
                    <a:pt x="578" y="2422"/>
                    <a:pt x="578" y="2452"/>
                  </a:cubicBezTo>
                  <a:cubicBezTo>
                    <a:pt x="525" y="2452"/>
                    <a:pt x="541" y="2475"/>
                    <a:pt x="607" y="2481"/>
                  </a:cubicBezTo>
                  <a:lnTo>
                    <a:pt x="607" y="2481"/>
                  </a:lnTo>
                  <a:cubicBezTo>
                    <a:pt x="598" y="2482"/>
                    <a:pt x="589" y="2482"/>
                    <a:pt x="578" y="2482"/>
                  </a:cubicBezTo>
                  <a:cubicBezTo>
                    <a:pt x="517" y="2513"/>
                    <a:pt x="517" y="2513"/>
                    <a:pt x="608" y="2513"/>
                  </a:cubicBezTo>
                  <a:cubicBezTo>
                    <a:pt x="669" y="2543"/>
                    <a:pt x="669" y="2543"/>
                    <a:pt x="608" y="2574"/>
                  </a:cubicBezTo>
                  <a:cubicBezTo>
                    <a:pt x="517" y="2574"/>
                    <a:pt x="517" y="2574"/>
                    <a:pt x="608" y="2604"/>
                  </a:cubicBezTo>
                  <a:cubicBezTo>
                    <a:pt x="730" y="2604"/>
                    <a:pt x="791" y="2665"/>
                    <a:pt x="639" y="2665"/>
                  </a:cubicBezTo>
                  <a:cubicBezTo>
                    <a:pt x="578" y="2665"/>
                    <a:pt x="547" y="2695"/>
                    <a:pt x="547" y="2725"/>
                  </a:cubicBezTo>
                  <a:lnTo>
                    <a:pt x="608" y="2725"/>
                  </a:lnTo>
                  <a:cubicBezTo>
                    <a:pt x="626" y="2717"/>
                    <a:pt x="639" y="2713"/>
                    <a:pt x="646" y="2713"/>
                  </a:cubicBezTo>
                  <a:cubicBezTo>
                    <a:pt x="664" y="2713"/>
                    <a:pt x="651" y="2734"/>
                    <a:pt x="608" y="2756"/>
                  </a:cubicBezTo>
                  <a:cubicBezTo>
                    <a:pt x="517" y="2817"/>
                    <a:pt x="517" y="2847"/>
                    <a:pt x="578" y="2877"/>
                  </a:cubicBezTo>
                  <a:cubicBezTo>
                    <a:pt x="652" y="2927"/>
                    <a:pt x="666" y="2977"/>
                    <a:pt x="619" y="2977"/>
                  </a:cubicBezTo>
                  <a:cubicBezTo>
                    <a:pt x="608" y="2977"/>
                    <a:pt x="595" y="2974"/>
                    <a:pt x="578" y="2969"/>
                  </a:cubicBezTo>
                  <a:cubicBezTo>
                    <a:pt x="547" y="2953"/>
                    <a:pt x="532" y="2946"/>
                    <a:pt x="528" y="2946"/>
                  </a:cubicBezTo>
                  <a:cubicBezTo>
                    <a:pt x="525" y="2946"/>
                    <a:pt x="532" y="2953"/>
                    <a:pt x="547" y="2969"/>
                  </a:cubicBezTo>
                  <a:cubicBezTo>
                    <a:pt x="547" y="2999"/>
                    <a:pt x="547" y="3029"/>
                    <a:pt x="547" y="3029"/>
                  </a:cubicBezTo>
                  <a:cubicBezTo>
                    <a:pt x="547" y="3060"/>
                    <a:pt x="608" y="3060"/>
                    <a:pt x="639" y="3060"/>
                  </a:cubicBezTo>
                  <a:cubicBezTo>
                    <a:pt x="578" y="3090"/>
                    <a:pt x="517" y="3121"/>
                    <a:pt x="608" y="3151"/>
                  </a:cubicBezTo>
                  <a:cubicBezTo>
                    <a:pt x="608" y="3181"/>
                    <a:pt x="608" y="3181"/>
                    <a:pt x="608" y="3181"/>
                  </a:cubicBezTo>
                  <a:cubicBezTo>
                    <a:pt x="608" y="3212"/>
                    <a:pt x="608" y="3212"/>
                    <a:pt x="639" y="3212"/>
                  </a:cubicBezTo>
                  <a:cubicBezTo>
                    <a:pt x="669" y="3242"/>
                    <a:pt x="639" y="3242"/>
                    <a:pt x="608" y="3273"/>
                  </a:cubicBezTo>
                  <a:cubicBezTo>
                    <a:pt x="578" y="3303"/>
                    <a:pt x="547" y="3303"/>
                    <a:pt x="578" y="3303"/>
                  </a:cubicBezTo>
                  <a:cubicBezTo>
                    <a:pt x="608" y="3303"/>
                    <a:pt x="639" y="3333"/>
                    <a:pt x="699" y="3333"/>
                  </a:cubicBezTo>
                  <a:cubicBezTo>
                    <a:pt x="721" y="3355"/>
                    <a:pt x="712" y="3376"/>
                    <a:pt x="683" y="3376"/>
                  </a:cubicBezTo>
                  <a:cubicBezTo>
                    <a:pt x="672" y="3376"/>
                    <a:pt x="656" y="3373"/>
                    <a:pt x="639" y="3364"/>
                  </a:cubicBezTo>
                  <a:cubicBezTo>
                    <a:pt x="608" y="3364"/>
                    <a:pt x="608" y="3364"/>
                    <a:pt x="578" y="3394"/>
                  </a:cubicBezTo>
                  <a:cubicBezTo>
                    <a:pt x="578" y="3425"/>
                    <a:pt x="578" y="3455"/>
                    <a:pt x="608" y="3455"/>
                  </a:cubicBezTo>
                  <a:cubicBezTo>
                    <a:pt x="669" y="3455"/>
                    <a:pt x="669" y="3546"/>
                    <a:pt x="639" y="3577"/>
                  </a:cubicBezTo>
                  <a:cubicBezTo>
                    <a:pt x="639" y="3577"/>
                    <a:pt x="639" y="3577"/>
                    <a:pt x="639" y="3607"/>
                  </a:cubicBezTo>
                  <a:cubicBezTo>
                    <a:pt x="639" y="3607"/>
                    <a:pt x="669" y="3637"/>
                    <a:pt x="669" y="3637"/>
                  </a:cubicBezTo>
                  <a:cubicBezTo>
                    <a:pt x="669" y="3637"/>
                    <a:pt x="669" y="3668"/>
                    <a:pt x="699" y="3668"/>
                  </a:cubicBezTo>
                  <a:cubicBezTo>
                    <a:pt x="699" y="3698"/>
                    <a:pt x="699" y="3698"/>
                    <a:pt x="669" y="3698"/>
                  </a:cubicBezTo>
                  <a:cubicBezTo>
                    <a:pt x="760" y="3729"/>
                    <a:pt x="760" y="3729"/>
                    <a:pt x="669" y="3729"/>
                  </a:cubicBezTo>
                  <a:cubicBezTo>
                    <a:pt x="608" y="3759"/>
                    <a:pt x="608" y="3759"/>
                    <a:pt x="669" y="3759"/>
                  </a:cubicBezTo>
                  <a:cubicBezTo>
                    <a:pt x="730" y="3759"/>
                    <a:pt x="730" y="3759"/>
                    <a:pt x="669" y="3789"/>
                  </a:cubicBezTo>
                  <a:cubicBezTo>
                    <a:pt x="639" y="3789"/>
                    <a:pt x="639" y="3820"/>
                    <a:pt x="669" y="3820"/>
                  </a:cubicBezTo>
                  <a:cubicBezTo>
                    <a:pt x="760" y="3820"/>
                    <a:pt x="791" y="3850"/>
                    <a:pt x="730" y="3881"/>
                  </a:cubicBezTo>
                  <a:cubicBezTo>
                    <a:pt x="730" y="3881"/>
                    <a:pt x="730" y="3881"/>
                    <a:pt x="760" y="3911"/>
                  </a:cubicBezTo>
                  <a:cubicBezTo>
                    <a:pt x="699" y="3941"/>
                    <a:pt x="699" y="3941"/>
                    <a:pt x="760" y="3972"/>
                  </a:cubicBezTo>
                  <a:cubicBezTo>
                    <a:pt x="760" y="3972"/>
                    <a:pt x="791" y="3972"/>
                    <a:pt x="760" y="4002"/>
                  </a:cubicBezTo>
                  <a:cubicBezTo>
                    <a:pt x="730" y="4033"/>
                    <a:pt x="699" y="4124"/>
                    <a:pt x="760" y="4124"/>
                  </a:cubicBezTo>
                  <a:lnTo>
                    <a:pt x="791" y="4154"/>
                  </a:lnTo>
                  <a:cubicBezTo>
                    <a:pt x="730" y="4184"/>
                    <a:pt x="730" y="4215"/>
                    <a:pt x="791" y="4215"/>
                  </a:cubicBezTo>
                  <a:lnTo>
                    <a:pt x="821" y="4215"/>
                  </a:lnTo>
                  <a:cubicBezTo>
                    <a:pt x="791" y="4245"/>
                    <a:pt x="760" y="4245"/>
                    <a:pt x="760" y="4276"/>
                  </a:cubicBezTo>
                  <a:lnTo>
                    <a:pt x="791" y="4276"/>
                  </a:lnTo>
                  <a:cubicBezTo>
                    <a:pt x="821" y="4276"/>
                    <a:pt x="821" y="4276"/>
                    <a:pt x="821" y="4306"/>
                  </a:cubicBezTo>
                  <a:cubicBezTo>
                    <a:pt x="821" y="4306"/>
                    <a:pt x="791" y="4336"/>
                    <a:pt x="760" y="4336"/>
                  </a:cubicBezTo>
                  <a:cubicBezTo>
                    <a:pt x="821" y="4336"/>
                    <a:pt x="821" y="4367"/>
                    <a:pt x="791" y="4367"/>
                  </a:cubicBezTo>
                  <a:cubicBezTo>
                    <a:pt x="760" y="4397"/>
                    <a:pt x="760" y="4397"/>
                    <a:pt x="760" y="4428"/>
                  </a:cubicBezTo>
                  <a:cubicBezTo>
                    <a:pt x="760" y="4428"/>
                    <a:pt x="760" y="4458"/>
                    <a:pt x="760" y="4458"/>
                  </a:cubicBezTo>
                  <a:cubicBezTo>
                    <a:pt x="760" y="4480"/>
                    <a:pt x="760" y="4501"/>
                    <a:pt x="782" y="4501"/>
                  </a:cubicBezTo>
                  <a:cubicBezTo>
                    <a:pt x="791" y="4501"/>
                    <a:pt x="803" y="4497"/>
                    <a:pt x="821" y="4488"/>
                  </a:cubicBezTo>
                  <a:lnTo>
                    <a:pt x="882" y="4488"/>
                  </a:lnTo>
                  <a:cubicBezTo>
                    <a:pt x="851" y="4488"/>
                    <a:pt x="821" y="4488"/>
                    <a:pt x="821" y="4519"/>
                  </a:cubicBezTo>
                  <a:cubicBezTo>
                    <a:pt x="821" y="4549"/>
                    <a:pt x="791" y="4549"/>
                    <a:pt x="791" y="4549"/>
                  </a:cubicBezTo>
                  <a:cubicBezTo>
                    <a:pt x="773" y="4543"/>
                    <a:pt x="760" y="4541"/>
                    <a:pt x="751" y="4541"/>
                  </a:cubicBezTo>
                  <a:cubicBezTo>
                    <a:pt x="712" y="4541"/>
                    <a:pt x="741" y="4585"/>
                    <a:pt x="791" y="4610"/>
                  </a:cubicBezTo>
                  <a:cubicBezTo>
                    <a:pt x="851" y="4640"/>
                    <a:pt x="851" y="4640"/>
                    <a:pt x="791" y="4640"/>
                  </a:cubicBezTo>
                  <a:cubicBezTo>
                    <a:pt x="699" y="4671"/>
                    <a:pt x="791" y="4701"/>
                    <a:pt x="882" y="4701"/>
                  </a:cubicBezTo>
                  <a:cubicBezTo>
                    <a:pt x="760" y="4732"/>
                    <a:pt x="760" y="4732"/>
                    <a:pt x="821" y="4792"/>
                  </a:cubicBezTo>
                  <a:cubicBezTo>
                    <a:pt x="851" y="4823"/>
                    <a:pt x="851" y="4823"/>
                    <a:pt x="821" y="4823"/>
                  </a:cubicBezTo>
                  <a:cubicBezTo>
                    <a:pt x="791" y="4823"/>
                    <a:pt x="791" y="4823"/>
                    <a:pt x="791" y="4884"/>
                  </a:cubicBezTo>
                  <a:cubicBezTo>
                    <a:pt x="791" y="4944"/>
                    <a:pt x="791" y="4944"/>
                    <a:pt x="851" y="4944"/>
                  </a:cubicBezTo>
                  <a:cubicBezTo>
                    <a:pt x="851" y="4944"/>
                    <a:pt x="851" y="4975"/>
                    <a:pt x="851" y="4975"/>
                  </a:cubicBezTo>
                  <a:cubicBezTo>
                    <a:pt x="787" y="4996"/>
                    <a:pt x="798" y="5018"/>
                    <a:pt x="832" y="5018"/>
                  </a:cubicBezTo>
                  <a:cubicBezTo>
                    <a:pt x="846" y="5018"/>
                    <a:pt x="864" y="5014"/>
                    <a:pt x="882" y="5005"/>
                  </a:cubicBezTo>
                  <a:cubicBezTo>
                    <a:pt x="882" y="5005"/>
                    <a:pt x="882" y="5036"/>
                    <a:pt x="882" y="5036"/>
                  </a:cubicBezTo>
                  <a:lnTo>
                    <a:pt x="851" y="5066"/>
                  </a:lnTo>
                  <a:cubicBezTo>
                    <a:pt x="821" y="5066"/>
                    <a:pt x="821" y="5096"/>
                    <a:pt x="821" y="5218"/>
                  </a:cubicBezTo>
                  <a:cubicBezTo>
                    <a:pt x="821" y="5370"/>
                    <a:pt x="821" y="5370"/>
                    <a:pt x="912" y="5370"/>
                  </a:cubicBezTo>
                  <a:cubicBezTo>
                    <a:pt x="973" y="5400"/>
                    <a:pt x="973" y="5400"/>
                    <a:pt x="912" y="5400"/>
                  </a:cubicBezTo>
                  <a:cubicBezTo>
                    <a:pt x="907" y="5406"/>
                    <a:pt x="901" y="5410"/>
                    <a:pt x="896" y="5414"/>
                  </a:cubicBezTo>
                  <a:lnTo>
                    <a:pt x="896" y="5414"/>
                  </a:lnTo>
                  <a:lnTo>
                    <a:pt x="882" y="5400"/>
                  </a:lnTo>
                  <a:lnTo>
                    <a:pt x="851" y="5431"/>
                  </a:lnTo>
                  <a:cubicBezTo>
                    <a:pt x="851" y="5446"/>
                    <a:pt x="859" y="5453"/>
                    <a:pt x="870" y="5453"/>
                  </a:cubicBezTo>
                  <a:cubicBezTo>
                    <a:pt x="872" y="5453"/>
                    <a:pt x="875" y="5453"/>
                    <a:pt x="877" y="5453"/>
                  </a:cubicBezTo>
                  <a:lnTo>
                    <a:pt x="877" y="5453"/>
                  </a:lnTo>
                  <a:cubicBezTo>
                    <a:pt x="873" y="5464"/>
                    <a:pt x="865" y="5478"/>
                    <a:pt x="851" y="5491"/>
                  </a:cubicBezTo>
                  <a:cubicBezTo>
                    <a:pt x="760" y="5552"/>
                    <a:pt x="821" y="5552"/>
                    <a:pt x="851" y="5552"/>
                  </a:cubicBezTo>
                  <a:cubicBezTo>
                    <a:pt x="872" y="5542"/>
                    <a:pt x="882" y="5539"/>
                    <a:pt x="885" y="5539"/>
                  </a:cubicBezTo>
                  <a:cubicBezTo>
                    <a:pt x="892" y="5539"/>
                    <a:pt x="872" y="5552"/>
                    <a:pt x="851" y="5552"/>
                  </a:cubicBezTo>
                  <a:cubicBezTo>
                    <a:pt x="821" y="5583"/>
                    <a:pt x="760" y="5613"/>
                    <a:pt x="821" y="5613"/>
                  </a:cubicBezTo>
                  <a:cubicBezTo>
                    <a:pt x="851" y="5613"/>
                    <a:pt x="882" y="5704"/>
                    <a:pt x="821" y="5704"/>
                  </a:cubicBezTo>
                  <a:cubicBezTo>
                    <a:pt x="821" y="5704"/>
                    <a:pt x="821" y="5735"/>
                    <a:pt x="821" y="5735"/>
                  </a:cubicBezTo>
                  <a:cubicBezTo>
                    <a:pt x="851" y="5735"/>
                    <a:pt x="851" y="5765"/>
                    <a:pt x="851" y="5826"/>
                  </a:cubicBezTo>
                  <a:cubicBezTo>
                    <a:pt x="851" y="5816"/>
                    <a:pt x="862" y="5812"/>
                    <a:pt x="876" y="5812"/>
                  </a:cubicBezTo>
                  <a:cubicBezTo>
                    <a:pt x="905" y="5812"/>
                    <a:pt x="953" y="5826"/>
                    <a:pt x="973" y="5826"/>
                  </a:cubicBezTo>
                  <a:lnTo>
                    <a:pt x="851" y="5826"/>
                  </a:lnTo>
                  <a:cubicBezTo>
                    <a:pt x="851" y="5856"/>
                    <a:pt x="851" y="5856"/>
                    <a:pt x="821" y="5856"/>
                  </a:cubicBezTo>
                  <a:cubicBezTo>
                    <a:pt x="791" y="5856"/>
                    <a:pt x="791" y="5856"/>
                    <a:pt x="821" y="5887"/>
                  </a:cubicBezTo>
                  <a:cubicBezTo>
                    <a:pt x="821" y="5917"/>
                    <a:pt x="912" y="5917"/>
                    <a:pt x="912" y="5947"/>
                  </a:cubicBezTo>
                  <a:cubicBezTo>
                    <a:pt x="943" y="5947"/>
                    <a:pt x="973" y="5947"/>
                    <a:pt x="973" y="5978"/>
                  </a:cubicBezTo>
                  <a:lnTo>
                    <a:pt x="851" y="5978"/>
                  </a:lnTo>
                  <a:cubicBezTo>
                    <a:pt x="851" y="6008"/>
                    <a:pt x="882" y="6008"/>
                    <a:pt x="912" y="6008"/>
                  </a:cubicBezTo>
                  <a:cubicBezTo>
                    <a:pt x="882" y="6039"/>
                    <a:pt x="882" y="6039"/>
                    <a:pt x="882" y="6069"/>
                  </a:cubicBezTo>
                  <a:cubicBezTo>
                    <a:pt x="882" y="6099"/>
                    <a:pt x="882" y="6130"/>
                    <a:pt x="912" y="6160"/>
                  </a:cubicBezTo>
                  <a:cubicBezTo>
                    <a:pt x="851" y="6191"/>
                    <a:pt x="851" y="6282"/>
                    <a:pt x="912" y="6282"/>
                  </a:cubicBezTo>
                  <a:cubicBezTo>
                    <a:pt x="943" y="6282"/>
                    <a:pt x="973" y="6312"/>
                    <a:pt x="912" y="6312"/>
                  </a:cubicBezTo>
                  <a:cubicBezTo>
                    <a:pt x="882" y="6343"/>
                    <a:pt x="882" y="6343"/>
                    <a:pt x="943" y="6343"/>
                  </a:cubicBezTo>
                  <a:cubicBezTo>
                    <a:pt x="973" y="6373"/>
                    <a:pt x="943" y="6403"/>
                    <a:pt x="882" y="6403"/>
                  </a:cubicBezTo>
                  <a:cubicBezTo>
                    <a:pt x="821" y="6434"/>
                    <a:pt x="821" y="6434"/>
                    <a:pt x="851" y="6464"/>
                  </a:cubicBezTo>
                  <a:cubicBezTo>
                    <a:pt x="912" y="6495"/>
                    <a:pt x="912" y="6525"/>
                    <a:pt x="912" y="6555"/>
                  </a:cubicBezTo>
                  <a:cubicBezTo>
                    <a:pt x="927" y="6571"/>
                    <a:pt x="935" y="6578"/>
                    <a:pt x="943" y="6578"/>
                  </a:cubicBezTo>
                  <a:cubicBezTo>
                    <a:pt x="950" y="6578"/>
                    <a:pt x="958" y="6571"/>
                    <a:pt x="973" y="6555"/>
                  </a:cubicBezTo>
                  <a:cubicBezTo>
                    <a:pt x="993" y="6555"/>
                    <a:pt x="1012" y="6568"/>
                    <a:pt x="1024" y="6577"/>
                  </a:cubicBezTo>
                  <a:lnTo>
                    <a:pt x="1024" y="6577"/>
                  </a:lnTo>
                  <a:cubicBezTo>
                    <a:pt x="1019" y="6574"/>
                    <a:pt x="1015" y="6572"/>
                    <a:pt x="1011" y="6572"/>
                  </a:cubicBezTo>
                  <a:cubicBezTo>
                    <a:pt x="1000" y="6572"/>
                    <a:pt x="993" y="6586"/>
                    <a:pt x="973" y="6586"/>
                  </a:cubicBezTo>
                  <a:cubicBezTo>
                    <a:pt x="943" y="6616"/>
                    <a:pt x="943" y="6647"/>
                    <a:pt x="943" y="6677"/>
                  </a:cubicBezTo>
                  <a:cubicBezTo>
                    <a:pt x="943" y="6677"/>
                    <a:pt x="943" y="6707"/>
                    <a:pt x="943" y="6738"/>
                  </a:cubicBezTo>
                  <a:cubicBezTo>
                    <a:pt x="912" y="6798"/>
                    <a:pt x="912" y="6798"/>
                    <a:pt x="943" y="6798"/>
                  </a:cubicBezTo>
                  <a:lnTo>
                    <a:pt x="973" y="6798"/>
                  </a:lnTo>
                  <a:cubicBezTo>
                    <a:pt x="912" y="6829"/>
                    <a:pt x="943" y="6981"/>
                    <a:pt x="1003" y="7011"/>
                  </a:cubicBezTo>
                  <a:lnTo>
                    <a:pt x="973" y="7011"/>
                  </a:lnTo>
                  <a:cubicBezTo>
                    <a:pt x="943" y="7011"/>
                    <a:pt x="943" y="7042"/>
                    <a:pt x="943" y="7072"/>
                  </a:cubicBezTo>
                  <a:cubicBezTo>
                    <a:pt x="943" y="7072"/>
                    <a:pt x="973" y="7133"/>
                    <a:pt x="973" y="7194"/>
                  </a:cubicBezTo>
                  <a:cubicBezTo>
                    <a:pt x="973" y="7254"/>
                    <a:pt x="973" y="7315"/>
                    <a:pt x="1003" y="7315"/>
                  </a:cubicBezTo>
                  <a:lnTo>
                    <a:pt x="973" y="7315"/>
                  </a:lnTo>
                  <a:cubicBezTo>
                    <a:pt x="943" y="7315"/>
                    <a:pt x="943" y="7315"/>
                    <a:pt x="943" y="7346"/>
                  </a:cubicBezTo>
                  <a:lnTo>
                    <a:pt x="1003" y="7346"/>
                  </a:lnTo>
                  <a:cubicBezTo>
                    <a:pt x="1064" y="7346"/>
                    <a:pt x="1064" y="7376"/>
                    <a:pt x="1034" y="7406"/>
                  </a:cubicBezTo>
                  <a:cubicBezTo>
                    <a:pt x="973" y="7437"/>
                    <a:pt x="1003" y="7498"/>
                    <a:pt x="1034" y="7528"/>
                  </a:cubicBezTo>
                  <a:cubicBezTo>
                    <a:pt x="1034" y="7558"/>
                    <a:pt x="1034" y="7558"/>
                    <a:pt x="1003" y="7558"/>
                  </a:cubicBezTo>
                  <a:cubicBezTo>
                    <a:pt x="973" y="7589"/>
                    <a:pt x="912" y="7619"/>
                    <a:pt x="1003" y="7650"/>
                  </a:cubicBezTo>
                  <a:cubicBezTo>
                    <a:pt x="1003" y="7650"/>
                    <a:pt x="1003" y="7650"/>
                    <a:pt x="973" y="7680"/>
                  </a:cubicBezTo>
                  <a:cubicBezTo>
                    <a:pt x="943" y="7680"/>
                    <a:pt x="882" y="7680"/>
                    <a:pt x="973" y="7710"/>
                  </a:cubicBezTo>
                  <a:cubicBezTo>
                    <a:pt x="1003" y="7741"/>
                    <a:pt x="1003" y="7771"/>
                    <a:pt x="973" y="7802"/>
                  </a:cubicBezTo>
                  <a:cubicBezTo>
                    <a:pt x="973" y="7823"/>
                    <a:pt x="973" y="7845"/>
                    <a:pt x="984" y="7845"/>
                  </a:cubicBezTo>
                  <a:cubicBezTo>
                    <a:pt x="988" y="7845"/>
                    <a:pt x="994" y="7841"/>
                    <a:pt x="1003" y="7832"/>
                  </a:cubicBezTo>
                  <a:lnTo>
                    <a:pt x="1034" y="7832"/>
                  </a:lnTo>
                  <a:cubicBezTo>
                    <a:pt x="973" y="7862"/>
                    <a:pt x="973" y="7862"/>
                    <a:pt x="1064" y="7862"/>
                  </a:cubicBezTo>
                  <a:cubicBezTo>
                    <a:pt x="1095" y="7862"/>
                    <a:pt x="1095" y="7893"/>
                    <a:pt x="1064" y="7893"/>
                  </a:cubicBezTo>
                  <a:cubicBezTo>
                    <a:pt x="1003" y="7923"/>
                    <a:pt x="1003" y="7923"/>
                    <a:pt x="1003" y="7923"/>
                  </a:cubicBezTo>
                  <a:cubicBezTo>
                    <a:pt x="1003" y="7954"/>
                    <a:pt x="1064" y="8014"/>
                    <a:pt x="1064" y="8106"/>
                  </a:cubicBezTo>
                  <a:cubicBezTo>
                    <a:pt x="1064" y="8227"/>
                    <a:pt x="1064" y="8288"/>
                    <a:pt x="1095" y="8288"/>
                  </a:cubicBezTo>
                  <a:cubicBezTo>
                    <a:pt x="1155" y="8288"/>
                    <a:pt x="1155" y="8288"/>
                    <a:pt x="1125" y="8318"/>
                  </a:cubicBezTo>
                  <a:cubicBezTo>
                    <a:pt x="1064" y="8349"/>
                    <a:pt x="1064" y="8349"/>
                    <a:pt x="1064" y="8379"/>
                  </a:cubicBezTo>
                  <a:cubicBezTo>
                    <a:pt x="1064" y="8379"/>
                    <a:pt x="1095" y="8409"/>
                    <a:pt x="1034" y="8409"/>
                  </a:cubicBezTo>
                  <a:cubicBezTo>
                    <a:pt x="1095" y="8409"/>
                    <a:pt x="1095" y="8409"/>
                    <a:pt x="1095" y="8440"/>
                  </a:cubicBezTo>
                  <a:cubicBezTo>
                    <a:pt x="1034" y="8440"/>
                    <a:pt x="1034" y="8440"/>
                    <a:pt x="1095" y="8470"/>
                  </a:cubicBezTo>
                  <a:cubicBezTo>
                    <a:pt x="1064" y="8501"/>
                    <a:pt x="1003" y="8531"/>
                    <a:pt x="1064" y="8531"/>
                  </a:cubicBezTo>
                  <a:cubicBezTo>
                    <a:pt x="1070" y="8525"/>
                    <a:pt x="1075" y="8523"/>
                    <a:pt x="1079" y="8523"/>
                  </a:cubicBezTo>
                  <a:cubicBezTo>
                    <a:pt x="1096" y="8523"/>
                    <a:pt x="1101" y="8561"/>
                    <a:pt x="1125" y="8561"/>
                  </a:cubicBezTo>
                  <a:cubicBezTo>
                    <a:pt x="1125" y="8592"/>
                    <a:pt x="1125" y="8592"/>
                    <a:pt x="1095" y="8592"/>
                  </a:cubicBezTo>
                  <a:cubicBezTo>
                    <a:pt x="1064" y="8622"/>
                    <a:pt x="1095" y="8683"/>
                    <a:pt x="1125" y="8713"/>
                  </a:cubicBezTo>
                  <a:cubicBezTo>
                    <a:pt x="1095" y="8713"/>
                    <a:pt x="1095" y="8744"/>
                    <a:pt x="1095" y="8744"/>
                  </a:cubicBezTo>
                  <a:cubicBezTo>
                    <a:pt x="1125" y="8774"/>
                    <a:pt x="1095" y="8774"/>
                    <a:pt x="1064" y="8774"/>
                  </a:cubicBezTo>
                  <a:cubicBezTo>
                    <a:pt x="1034" y="8774"/>
                    <a:pt x="1034" y="8774"/>
                    <a:pt x="1034" y="8805"/>
                  </a:cubicBezTo>
                  <a:cubicBezTo>
                    <a:pt x="1064" y="8835"/>
                    <a:pt x="1064" y="8896"/>
                    <a:pt x="1064" y="8926"/>
                  </a:cubicBezTo>
                  <a:cubicBezTo>
                    <a:pt x="1064" y="9017"/>
                    <a:pt x="1125" y="9048"/>
                    <a:pt x="1186" y="9048"/>
                  </a:cubicBezTo>
                  <a:lnTo>
                    <a:pt x="1247" y="9078"/>
                  </a:lnTo>
                  <a:lnTo>
                    <a:pt x="1186" y="9078"/>
                  </a:lnTo>
                  <a:cubicBezTo>
                    <a:pt x="1155" y="9078"/>
                    <a:pt x="1064" y="9109"/>
                    <a:pt x="1064" y="9109"/>
                  </a:cubicBezTo>
                  <a:lnTo>
                    <a:pt x="1155" y="9109"/>
                  </a:lnTo>
                  <a:cubicBezTo>
                    <a:pt x="1186" y="9109"/>
                    <a:pt x="1186" y="9139"/>
                    <a:pt x="1155" y="9169"/>
                  </a:cubicBezTo>
                  <a:cubicBezTo>
                    <a:pt x="1125" y="9200"/>
                    <a:pt x="1125" y="9200"/>
                    <a:pt x="1155" y="9230"/>
                  </a:cubicBezTo>
                  <a:cubicBezTo>
                    <a:pt x="1155" y="9230"/>
                    <a:pt x="1155" y="9261"/>
                    <a:pt x="1125" y="9291"/>
                  </a:cubicBezTo>
                  <a:lnTo>
                    <a:pt x="1155" y="9291"/>
                  </a:lnTo>
                  <a:cubicBezTo>
                    <a:pt x="1186" y="9291"/>
                    <a:pt x="1186" y="9321"/>
                    <a:pt x="1155" y="9321"/>
                  </a:cubicBezTo>
                  <a:cubicBezTo>
                    <a:pt x="1106" y="9346"/>
                    <a:pt x="1097" y="9390"/>
                    <a:pt x="1111" y="9390"/>
                  </a:cubicBezTo>
                  <a:cubicBezTo>
                    <a:pt x="1114" y="9390"/>
                    <a:pt x="1119" y="9388"/>
                    <a:pt x="1125" y="9382"/>
                  </a:cubicBezTo>
                  <a:cubicBezTo>
                    <a:pt x="1155" y="9382"/>
                    <a:pt x="1186" y="9413"/>
                    <a:pt x="1186" y="9413"/>
                  </a:cubicBezTo>
                  <a:cubicBezTo>
                    <a:pt x="1186" y="9443"/>
                    <a:pt x="1186" y="9473"/>
                    <a:pt x="1216" y="9473"/>
                  </a:cubicBezTo>
                  <a:cubicBezTo>
                    <a:pt x="1216" y="9473"/>
                    <a:pt x="1216" y="9504"/>
                    <a:pt x="1216" y="9504"/>
                  </a:cubicBezTo>
                  <a:cubicBezTo>
                    <a:pt x="1216" y="9514"/>
                    <a:pt x="1213" y="9517"/>
                    <a:pt x="1208" y="9517"/>
                  </a:cubicBezTo>
                  <a:cubicBezTo>
                    <a:pt x="1199" y="9517"/>
                    <a:pt x="1186" y="9504"/>
                    <a:pt x="1186" y="9504"/>
                  </a:cubicBezTo>
                  <a:lnTo>
                    <a:pt x="1155" y="9504"/>
                  </a:lnTo>
                  <a:cubicBezTo>
                    <a:pt x="1155" y="9534"/>
                    <a:pt x="1155" y="9564"/>
                    <a:pt x="1186" y="9564"/>
                  </a:cubicBezTo>
                  <a:cubicBezTo>
                    <a:pt x="1247" y="9595"/>
                    <a:pt x="1247" y="9595"/>
                    <a:pt x="1186" y="9595"/>
                  </a:cubicBezTo>
                  <a:cubicBezTo>
                    <a:pt x="1155" y="9595"/>
                    <a:pt x="1125" y="9625"/>
                    <a:pt x="1155" y="9625"/>
                  </a:cubicBezTo>
                  <a:cubicBezTo>
                    <a:pt x="1216" y="9625"/>
                    <a:pt x="1186" y="9656"/>
                    <a:pt x="1155" y="9656"/>
                  </a:cubicBezTo>
                  <a:cubicBezTo>
                    <a:pt x="1064" y="9656"/>
                    <a:pt x="1064" y="9656"/>
                    <a:pt x="1155" y="9716"/>
                  </a:cubicBezTo>
                  <a:cubicBezTo>
                    <a:pt x="1155" y="9747"/>
                    <a:pt x="1186" y="9808"/>
                    <a:pt x="1186" y="9838"/>
                  </a:cubicBezTo>
                  <a:cubicBezTo>
                    <a:pt x="1216" y="9929"/>
                    <a:pt x="1216" y="9960"/>
                    <a:pt x="1186" y="9960"/>
                  </a:cubicBezTo>
                  <a:cubicBezTo>
                    <a:pt x="1174" y="9960"/>
                    <a:pt x="1164" y="9960"/>
                    <a:pt x="1155" y="9961"/>
                  </a:cubicBezTo>
                  <a:lnTo>
                    <a:pt x="1155" y="9961"/>
                  </a:lnTo>
                  <a:cubicBezTo>
                    <a:pt x="1216" y="9967"/>
                    <a:pt x="1216" y="9994"/>
                    <a:pt x="1216" y="10020"/>
                  </a:cubicBezTo>
                  <a:cubicBezTo>
                    <a:pt x="1186" y="10081"/>
                    <a:pt x="1216" y="10112"/>
                    <a:pt x="1247" y="10142"/>
                  </a:cubicBezTo>
                  <a:cubicBezTo>
                    <a:pt x="1247" y="10112"/>
                    <a:pt x="1247" y="10081"/>
                    <a:pt x="1247" y="10081"/>
                  </a:cubicBezTo>
                  <a:cubicBezTo>
                    <a:pt x="1258" y="10081"/>
                    <a:pt x="1268" y="10082"/>
                    <a:pt x="1277" y="10083"/>
                  </a:cubicBezTo>
                  <a:lnTo>
                    <a:pt x="1277" y="10083"/>
                  </a:lnTo>
                  <a:lnTo>
                    <a:pt x="1277" y="10081"/>
                  </a:lnTo>
                  <a:lnTo>
                    <a:pt x="1307" y="10081"/>
                  </a:lnTo>
                  <a:cubicBezTo>
                    <a:pt x="1307" y="10084"/>
                    <a:pt x="1307" y="10087"/>
                    <a:pt x="1307" y="10090"/>
                  </a:cubicBezTo>
                  <a:lnTo>
                    <a:pt x="1307" y="10090"/>
                  </a:lnTo>
                  <a:cubicBezTo>
                    <a:pt x="1331" y="10101"/>
                    <a:pt x="1318" y="10121"/>
                    <a:pt x="1277" y="10142"/>
                  </a:cubicBezTo>
                  <a:cubicBezTo>
                    <a:pt x="1277" y="10142"/>
                    <a:pt x="1247" y="10172"/>
                    <a:pt x="1216" y="10172"/>
                  </a:cubicBezTo>
                  <a:cubicBezTo>
                    <a:pt x="1186" y="10172"/>
                    <a:pt x="1155" y="10172"/>
                    <a:pt x="1155" y="10203"/>
                  </a:cubicBezTo>
                  <a:cubicBezTo>
                    <a:pt x="1155" y="10203"/>
                    <a:pt x="1155" y="10216"/>
                    <a:pt x="1164" y="10216"/>
                  </a:cubicBezTo>
                  <a:cubicBezTo>
                    <a:pt x="1169" y="10216"/>
                    <a:pt x="1176" y="10213"/>
                    <a:pt x="1186" y="10203"/>
                  </a:cubicBezTo>
                  <a:cubicBezTo>
                    <a:pt x="1216" y="10203"/>
                    <a:pt x="1216" y="10203"/>
                    <a:pt x="1216" y="10233"/>
                  </a:cubicBezTo>
                  <a:cubicBezTo>
                    <a:pt x="1216" y="10233"/>
                    <a:pt x="1247" y="10264"/>
                    <a:pt x="1277" y="10264"/>
                  </a:cubicBezTo>
                  <a:cubicBezTo>
                    <a:pt x="1307" y="10264"/>
                    <a:pt x="1307" y="10294"/>
                    <a:pt x="1307" y="10294"/>
                  </a:cubicBezTo>
                  <a:cubicBezTo>
                    <a:pt x="1277" y="10324"/>
                    <a:pt x="1277" y="10355"/>
                    <a:pt x="1277" y="10355"/>
                  </a:cubicBezTo>
                  <a:lnTo>
                    <a:pt x="1247" y="10355"/>
                  </a:lnTo>
                  <a:cubicBezTo>
                    <a:pt x="1216" y="10355"/>
                    <a:pt x="1155" y="10385"/>
                    <a:pt x="1155" y="10385"/>
                  </a:cubicBezTo>
                  <a:cubicBezTo>
                    <a:pt x="1155" y="10416"/>
                    <a:pt x="1216" y="10416"/>
                    <a:pt x="1216" y="10416"/>
                  </a:cubicBezTo>
                  <a:cubicBezTo>
                    <a:pt x="1217" y="10414"/>
                    <a:pt x="1218" y="10414"/>
                    <a:pt x="1220" y="10414"/>
                  </a:cubicBezTo>
                  <a:cubicBezTo>
                    <a:pt x="1249" y="10414"/>
                    <a:pt x="1277" y="10783"/>
                    <a:pt x="1277" y="10841"/>
                  </a:cubicBezTo>
                  <a:cubicBezTo>
                    <a:pt x="1252" y="10866"/>
                    <a:pt x="1248" y="10910"/>
                    <a:pt x="1263" y="10910"/>
                  </a:cubicBezTo>
                  <a:cubicBezTo>
                    <a:pt x="1266" y="10910"/>
                    <a:pt x="1271" y="10908"/>
                    <a:pt x="1277" y="10902"/>
                  </a:cubicBezTo>
                  <a:cubicBezTo>
                    <a:pt x="1307" y="10902"/>
                    <a:pt x="1307" y="10993"/>
                    <a:pt x="1307" y="11084"/>
                  </a:cubicBezTo>
                  <a:cubicBezTo>
                    <a:pt x="1338" y="11206"/>
                    <a:pt x="1338" y="11267"/>
                    <a:pt x="1368" y="11267"/>
                  </a:cubicBezTo>
                  <a:cubicBezTo>
                    <a:pt x="1368" y="11267"/>
                    <a:pt x="1368" y="11297"/>
                    <a:pt x="1368" y="11327"/>
                  </a:cubicBezTo>
                  <a:cubicBezTo>
                    <a:pt x="1368" y="11358"/>
                    <a:pt x="1399" y="11388"/>
                    <a:pt x="1399" y="11419"/>
                  </a:cubicBezTo>
                  <a:cubicBezTo>
                    <a:pt x="1439" y="11419"/>
                    <a:pt x="1453" y="11432"/>
                    <a:pt x="1439" y="11432"/>
                  </a:cubicBezTo>
                  <a:cubicBezTo>
                    <a:pt x="1432" y="11432"/>
                    <a:pt x="1419" y="11429"/>
                    <a:pt x="1399" y="11419"/>
                  </a:cubicBezTo>
                  <a:cubicBezTo>
                    <a:pt x="1368" y="11419"/>
                    <a:pt x="1338" y="11419"/>
                    <a:pt x="1338" y="11449"/>
                  </a:cubicBezTo>
                  <a:cubicBezTo>
                    <a:pt x="1338" y="11479"/>
                    <a:pt x="1368" y="11479"/>
                    <a:pt x="1399" y="11479"/>
                  </a:cubicBezTo>
                  <a:lnTo>
                    <a:pt x="1459" y="11479"/>
                  </a:lnTo>
                  <a:cubicBezTo>
                    <a:pt x="1459" y="11510"/>
                    <a:pt x="1459" y="11510"/>
                    <a:pt x="1429" y="11510"/>
                  </a:cubicBezTo>
                  <a:lnTo>
                    <a:pt x="1338" y="11510"/>
                  </a:lnTo>
                  <a:cubicBezTo>
                    <a:pt x="1368" y="11510"/>
                    <a:pt x="1368" y="11540"/>
                    <a:pt x="1368" y="11540"/>
                  </a:cubicBezTo>
                  <a:cubicBezTo>
                    <a:pt x="1368" y="11540"/>
                    <a:pt x="1368" y="11540"/>
                    <a:pt x="1307" y="11571"/>
                  </a:cubicBezTo>
                  <a:cubicBezTo>
                    <a:pt x="1247" y="11571"/>
                    <a:pt x="1247" y="11571"/>
                    <a:pt x="1307" y="11601"/>
                  </a:cubicBezTo>
                  <a:lnTo>
                    <a:pt x="1368" y="11631"/>
                  </a:lnTo>
                  <a:cubicBezTo>
                    <a:pt x="1277" y="11662"/>
                    <a:pt x="1368" y="11662"/>
                    <a:pt x="1399" y="11692"/>
                  </a:cubicBezTo>
                  <a:cubicBezTo>
                    <a:pt x="1338" y="11723"/>
                    <a:pt x="1338" y="11723"/>
                    <a:pt x="1399" y="11753"/>
                  </a:cubicBezTo>
                  <a:cubicBezTo>
                    <a:pt x="1407" y="11744"/>
                    <a:pt x="1414" y="11740"/>
                    <a:pt x="1417" y="11740"/>
                  </a:cubicBezTo>
                  <a:cubicBezTo>
                    <a:pt x="1426" y="11740"/>
                    <a:pt x="1420" y="11762"/>
                    <a:pt x="1399" y="11783"/>
                  </a:cubicBezTo>
                  <a:cubicBezTo>
                    <a:pt x="1368" y="11783"/>
                    <a:pt x="1368" y="11814"/>
                    <a:pt x="1368" y="11844"/>
                  </a:cubicBezTo>
                  <a:cubicBezTo>
                    <a:pt x="1399" y="11844"/>
                    <a:pt x="1399" y="11966"/>
                    <a:pt x="1429" y="12087"/>
                  </a:cubicBezTo>
                  <a:cubicBezTo>
                    <a:pt x="1429" y="12223"/>
                    <a:pt x="1429" y="12335"/>
                    <a:pt x="1451" y="12335"/>
                  </a:cubicBezTo>
                  <a:cubicBezTo>
                    <a:pt x="1453" y="12335"/>
                    <a:pt x="1456" y="12334"/>
                    <a:pt x="1459" y="12330"/>
                  </a:cubicBezTo>
                  <a:lnTo>
                    <a:pt x="1459" y="12330"/>
                  </a:lnTo>
                  <a:cubicBezTo>
                    <a:pt x="1459" y="12361"/>
                    <a:pt x="1459" y="12361"/>
                    <a:pt x="1429" y="12391"/>
                  </a:cubicBezTo>
                  <a:cubicBezTo>
                    <a:pt x="1399" y="12391"/>
                    <a:pt x="1399" y="12391"/>
                    <a:pt x="1490" y="12422"/>
                  </a:cubicBezTo>
                  <a:cubicBezTo>
                    <a:pt x="1429" y="12422"/>
                    <a:pt x="1429" y="12452"/>
                    <a:pt x="1459" y="12513"/>
                  </a:cubicBezTo>
                  <a:cubicBezTo>
                    <a:pt x="1459" y="12574"/>
                    <a:pt x="1459" y="12634"/>
                    <a:pt x="1490" y="12634"/>
                  </a:cubicBezTo>
                  <a:cubicBezTo>
                    <a:pt x="1520" y="12665"/>
                    <a:pt x="1520" y="12665"/>
                    <a:pt x="1490" y="12665"/>
                  </a:cubicBezTo>
                  <a:cubicBezTo>
                    <a:pt x="1481" y="12661"/>
                    <a:pt x="1473" y="12659"/>
                    <a:pt x="1466" y="12659"/>
                  </a:cubicBezTo>
                  <a:cubicBezTo>
                    <a:pt x="1422" y="12659"/>
                    <a:pt x="1407" y="12730"/>
                    <a:pt x="1459" y="12756"/>
                  </a:cubicBezTo>
                  <a:cubicBezTo>
                    <a:pt x="1459" y="12786"/>
                    <a:pt x="1459" y="12817"/>
                    <a:pt x="1429" y="12817"/>
                  </a:cubicBezTo>
                  <a:cubicBezTo>
                    <a:pt x="1429" y="12817"/>
                    <a:pt x="1429" y="12847"/>
                    <a:pt x="1459" y="12878"/>
                  </a:cubicBezTo>
                  <a:cubicBezTo>
                    <a:pt x="1459" y="12908"/>
                    <a:pt x="1459" y="12969"/>
                    <a:pt x="1490" y="12999"/>
                  </a:cubicBezTo>
                  <a:cubicBezTo>
                    <a:pt x="1490" y="13030"/>
                    <a:pt x="1520" y="13060"/>
                    <a:pt x="1520" y="13060"/>
                  </a:cubicBezTo>
                  <a:cubicBezTo>
                    <a:pt x="1520" y="13090"/>
                    <a:pt x="1520" y="13090"/>
                    <a:pt x="1520" y="13090"/>
                  </a:cubicBezTo>
                  <a:cubicBezTo>
                    <a:pt x="1490" y="13090"/>
                    <a:pt x="1490" y="13151"/>
                    <a:pt x="1490" y="13273"/>
                  </a:cubicBezTo>
                  <a:cubicBezTo>
                    <a:pt x="1490" y="13394"/>
                    <a:pt x="1490" y="13486"/>
                    <a:pt x="1459" y="13516"/>
                  </a:cubicBezTo>
                  <a:cubicBezTo>
                    <a:pt x="1459" y="13516"/>
                    <a:pt x="1459" y="13516"/>
                    <a:pt x="1520" y="13546"/>
                  </a:cubicBezTo>
                  <a:cubicBezTo>
                    <a:pt x="1581" y="13546"/>
                    <a:pt x="1581" y="13577"/>
                    <a:pt x="1551" y="13577"/>
                  </a:cubicBezTo>
                  <a:cubicBezTo>
                    <a:pt x="1490" y="13607"/>
                    <a:pt x="1490" y="13668"/>
                    <a:pt x="1551" y="13668"/>
                  </a:cubicBezTo>
                  <a:lnTo>
                    <a:pt x="1520" y="13698"/>
                  </a:lnTo>
                  <a:cubicBezTo>
                    <a:pt x="1459" y="13698"/>
                    <a:pt x="1490" y="13759"/>
                    <a:pt x="1551" y="13759"/>
                  </a:cubicBezTo>
                  <a:cubicBezTo>
                    <a:pt x="1520" y="13789"/>
                    <a:pt x="1490" y="13789"/>
                    <a:pt x="1520" y="13820"/>
                  </a:cubicBezTo>
                  <a:cubicBezTo>
                    <a:pt x="1520" y="13820"/>
                    <a:pt x="1520" y="13820"/>
                    <a:pt x="1459" y="13850"/>
                  </a:cubicBezTo>
                  <a:lnTo>
                    <a:pt x="1399" y="13850"/>
                  </a:lnTo>
                  <a:cubicBezTo>
                    <a:pt x="1399" y="13881"/>
                    <a:pt x="1429" y="13881"/>
                    <a:pt x="1459" y="13881"/>
                  </a:cubicBezTo>
                  <a:cubicBezTo>
                    <a:pt x="1459" y="13881"/>
                    <a:pt x="1459" y="13881"/>
                    <a:pt x="1459" y="13911"/>
                  </a:cubicBezTo>
                  <a:lnTo>
                    <a:pt x="1490" y="13911"/>
                  </a:lnTo>
                  <a:cubicBezTo>
                    <a:pt x="1551" y="13911"/>
                    <a:pt x="1551" y="13941"/>
                    <a:pt x="1551" y="13941"/>
                  </a:cubicBezTo>
                  <a:cubicBezTo>
                    <a:pt x="1535" y="13957"/>
                    <a:pt x="1535" y="13964"/>
                    <a:pt x="1543" y="13964"/>
                  </a:cubicBezTo>
                  <a:cubicBezTo>
                    <a:pt x="1551" y="13964"/>
                    <a:pt x="1566" y="13957"/>
                    <a:pt x="1581" y="13941"/>
                  </a:cubicBezTo>
                  <a:cubicBezTo>
                    <a:pt x="1611" y="13941"/>
                    <a:pt x="1642" y="13941"/>
                    <a:pt x="1642" y="13972"/>
                  </a:cubicBezTo>
                  <a:lnTo>
                    <a:pt x="1733" y="13972"/>
                  </a:lnTo>
                  <a:cubicBezTo>
                    <a:pt x="1794" y="13941"/>
                    <a:pt x="1824" y="13941"/>
                    <a:pt x="1854" y="13911"/>
                  </a:cubicBezTo>
                  <a:cubicBezTo>
                    <a:pt x="1885" y="13850"/>
                    <a:pt x="1915" y="13789"/>
                    <a:pt x="1854" y="13789"/>
                  </a:cubicBezTo>
                  <a:cubicBezTo>
                    <a:pt x="1854" y="13789"/>
                    <a:pt x="1824" y="13789"/>
                    <a:pt x="1824" y="13759"/>
                  </a:cubicBezTo>
                  <a:cubicBezTo>
                    <a:pt x="1824" y="13759"/>
                    <a:pt x="1854" y="13729"/>
                    <a:pt x="1854" y="13729"/>
                  </a:cubicBezTo>
                  <a:cubicBezTo>
                    <a:pt x="1885" y="13729"/>
                    <a:pt x="1885" y="13668"/>
                    <a:pt x="1885" y="13577"/>
                  </a:cubicBezTo>
                  <a:cubicBezTo>
                    <a:pt x="1854" y="13486"/>
                    <a:pt x="1854" y="13455"/>
                    <a:pt x="1915" y="13425"/>
                  </a:cubicBezTo>
                  <a:cubicBezTo>
                    <a:pt x="1946" y="13394"/>
                    <a:pt x="1946" y="13394"/>
                    <a:pt x="1946" y="13394"/>
                  </a:cubicBezTo>
                  <a:cubicBezTo>
                    <a:pt x="1915" y="13394"/>
                    <a:pt x="1885" y="13303"/>
                    <a:pt x="1885" y="13182"/>
                  </a:cubicBezTo>
                  <a:cubicBezTo>
                    <a:pt x="1885" y="13060"/>
                    <a:pt x="1885" y="12938"/>
                    <a:pt x="1824" y="12938"/>
                  </a:cubicBezTo>
                  <a:cubicBezTo>
                    <a:pt x="1824" y="12938"/>
                    <a:pt x="1824" y="12908"/>
                    <a:pt x="1824" y="12908"/>
                  </a:cubicBezTo>
                  <a:cubicBezTo>
                    <a:pt x="1854" y="12908"/>
                    <a:pt x="1854" y="12878"/>
                    <a:pt x="1854" y="12847"/>
                  </a:cubicBezTo>
                  <a:cubicBezTo>
                    <a:pt x="1824" y="12817"/>
                    <a:pt x="1824" y="12786"/>
                    <a:pt x="1824" y="12786"/>
                  </a:cubicBezTo>
                  <a:cubicBezTo>
                    <a:pt x="1854" y="12786"/>
                    <a:pt x="1854" y="12756"/>
                    <a:pt x="1854" y="12726"/>
                  </a:cubicBezTo>
                  <a:cubicBezTo>
                    <a:pt x="1854" y="12695"/>
                    <a:pt x="1854" y="12695"/>
                    <a:pt x="1824" y="12695"/>
                  </a:cubicBezTo>
                  <a:cubicBezTo>
                    <a:pt x="1824" y="12665"/>
                    <a:pt x="1824" y="12543"/>
                    <a:pt x="1854" y="12513"/>
                  </a:cubicBezTo>
                  <a:cubicBezTo>
                    <a:pt x="1885" y="12482"/>
                    <a:pt x="1854" y="12482"/>
                    <a:pt x="1794" y="12452"/>
                  </a:cubicBezTo>
                  <a:cubicBezTo>
                    <a:pt x="1763" y="12452"/>
                    <a:pt x="1733" y="12452"/>
                    <a:pt x="1733" y="12422"/>
                  </a:cubicBezTo>
                  <a:lnTo>
                    <a:pt x="1794" y="12422"/>
                  </a:lnTo>
                  <a:cubicBezTo>
                    <a:pt x="1824" y="12437"/>
                    <a:pt x="1839" y="12444"/>
                    <a:pt x="1847" y="12444"/>
                  </a:cubicBezTo>
                  <a:cubicBezTo>
                    <a:pt x="1854" y="12444"/>
                    <a:pt x="1854" y="12437"/>
                    <a:pt x="1854" y="12422"/>
                  </a:cubicBezTo>
                  <a:cubicBezTo>
                    <a:pt x="1854" y="12391"/>
                    <a:pt x="1824" y="12361"/>
                    <a:pt x="1824" y="12361"/>
                  </a:cubicBezTo>
                  <a:cubicBezTo>
                    <a:pt x="1820" y="12365"/>
                    <a:pt x="1817" y="12367"/>
                    <a:pt x="1814" y="12367"/>
                  </a:cubicBezTo>
                  <a:cubicBezTo>
                    <a:pt x="1794" y="12367"/>
                    <a:pt x="1794" y="12284"/>
                    <a:pt x="1794" y="12179"/>
                  </a:cubicBezTo>
                  <a:cubicBezTo>
                    <a:pt x="1794" y="12027"/>
                    <a:pt x="1763" y="11996"/>
                    <a:pt x="1733" y="11996"/>
                  </a:cubicBezTo>
                  <a:cubicBezTo>
                    <a:pt x="1703" y="11996"/>
                    <a:pt x="1703" y="11966"/>
                    <a:pt x="1733" y="11935"/>
                  </a:cubicBezTo>
                  <a:cubicBezTo>
                    <a:pt x="1824" y="11814"/>
                    <a:pt x="1824" y="11814"/>
                    <a:pt x="1794" y="11814"/>
                  </a:cubicBezTo>
                  <a:lnTo>
                    <a:pt x="1733" y="11814"/>
                  </a:lnTo>
                  <a:cubicBezTo>
                    <a:pt x="1672" y="11814"/>
                    <a:pt x="1672" y="11814"/>
                    <a:pt x="1733" y="11783"/>
                  </a:cubicBezTo>
                  <a:cubicBezTo>
                    <a:pt x="1794" y="11783"/>
                    <a:pt x="1733" y="11540"/>
                    <a:pt x="1672" y="11540"/>
                  </a:cubicBezTo>
                  <a:lnTo>
                    <a:pt x="1703" y="11540"/>
                  </a:lnTo>
                  <a:cubicBezTo>
                    <a:pt x="1733" y="11510"/>
                    <a:pt x="1733" y="11510"/>
                    <a:pt x="1733" y="11449"/>
                  </a:cubicBezTo>
                  <a:cubicBezTo>
                    <a:pt x="1733" y="11419"/>
                    <a:pt x="1733" y="11388"/>
                    <a:pt x="1733" y="11388"/>
                  </a:cubicBezTo>
                  <a:cubicBezTo>
                    <a:pt x="1672" y="11388"/>
                    <a:pt x="1703" y="11297"/>
                    <a:pt x="1733" y="11297"/>
                  </a:cubicBezTo>
                  <a:cubicBezTo>
                    <a:pt x="1763" y="11267"/>
                    <a:pt x="1763" y="11267"/>
                    <a:pt x="1763" y="11236"/>
                  </a:cubicBezTo>
                  <a:cubicBezTo>
                    <a:pt x="1703" y="11206"/>
                    <a:pt x="1733" y="11115"/>
                    <a:pt x="1763" y="11115"/>
                  </a:cubicBezTo>
                  <a:cubicBezTo>
                    <a:pt x="1763" y="11115"/>
                    <a:pt x="1763" y="11084"/>
                    <a:pt x="1763" y="11084"/>
                  </a:cubicBezTo>
                  <a:cubicBezTo>
                    <a:pt x="1703" y="11054"/>
                    <a:pt x="1703" y="11023"/>
                    <a:pt x="1703" y="11023"/>
                  </a:cubicBezTo>
                  <a:cubicBezTo>
                    <a:pt x="1703" y="10963"/>
                    <a:pt x="1703" y="10963"/>
                    <a:pt x="1672" y="10963"/>
                  </a:cubicBezTo>
                  <a:lnTo>
                    <a:pt x="1642" y="10963"/>
                  </a:lnTo>
                  <a:cubicBezTo>
                    <a:pt x="1672" y="10963"/>
                    <a:pt x="1672" y="10902"/>
                    <a:pt x="1672" y="10841"/>
                  </a:cubicBezTo>
                  <a:cubicBezTo>
                    <a:pt x="1672" y="10750"/>
                    <a:pt x="1642" y="10720"/>
                    <a:pt x="1703" y="10689"/>
                  </a:cubicBezTo>
                  <a:lnTo>
                    <a:pt x="1642" y="10689"/>
                  </a:lnTo>
                  <a:cubicBezTo>
                    <a:pt x="1611" y="10659"/>
                    <a:pt x="1611" y="10659"/>
                    <a:pt x="1642" y="10659"/>
                  </a:cubicBezTo>
                  <a:cubicBezTo>
                    <a:pt x="1672" y="10628"/>
                    <a:pt x="1672" y="10568"/>
                    <a:pt x="1642" y="10537"/>
                  </a:cubicBezTo>
                  <a:cubicBezTo>
                    <a:pt x="1642" y="10537"/>
                    <a:pt x="1642" y="10507"/>
                    <a:pt x="1642" y="10507"/>
                  </a:cubicBezTo>
                  <a:cubicBezTo>
                    <a:pt x="1703" y="10476"/>
                    <a:pt x="1703" y="10446"/>
                    <a:pt x="1642" y="10416"/>
                  </a:cubicBezTo>
                  <a:cubicBezTo>
                    <a:pt x="1672" y="10416"/>
                    <a:pt x="1672" y="10416"/>
                    <a:pt x="1672" y="10385"/>
                  </a:cubicBezTo>
                  <a:cubicBezTo>
                    <a:pt x="1642" y="10355"/>
                    <a:pt x="1611" y="10294"/>
                    <a:pt x="1672" y="10294"/>
                  </a:cubicBezTo>
                  <a:lnTo>
                    <a:pt x="1672" y="10264"/>
                  </a:lnTo>
                  <a:cubicBezTo>
                    <a:pt x="1611" y="10264"/>
                    <a:pt x="1611" y="10233"/>
                    <a:pt x="1611" y="10233"/>
                  </a:cubicBezTo>
                  <a:cubicBezTo>
                    <a:pt x="1611" y="10203"/>
                    <a:pt x="1611" y="10203"/>
                    <a:pt x="1581" y="10172"/>
                  </a:cubicBezTo>
                  <a:cubicBezTo>
                    <a:pt x="1551" y="10172"/>
                    <a:pt x="1551" y="10142"/>
                    <a:pt x="1551" y="10142"/>
                  </a:cubicBezTo>
                  <a:lnTo>
                    <a:pt x="1551" y="10142"/>
                  </a:lnTo>
                  <a:cubicBezTo>
                    <a:pt x="1551" y="10142"/>
                    <a:pt x="1581" y="10142"/>
                    <a:pt x="1611" y="10172"/>
                  </a:cubicBezTo>
                  <a:cubicBezTo>
                    <a:pt x="1617" y="10178"/>
                    <a:pt x="1622" y="10181"/>
                    <a:pt x="1625" y="10181"/>
                  </a:cubicBezTo>
                  <a:cubicBezTo>
                    <a:pt x="1639" y="10181"/>
                    <a:pt x="1630" y="10136"/>
                    <a:pt x="1581" y="10112"/>
                  </a:cubicBezTo>
                  <a:cubicBezTo>
                    <a:pt x="1545" y="10076"/>
                    <a:pt x="1531" y="10061"/>
                    <a:pt x="1537" y="10061"/>
                  </a:cubicBezTo>
                  <a:cubicBezTo>
                    <a:pt x="1541" y="10061"/>
                    <a:pt x="1556" y="10069"/>
                    <a:pt x="1581" y="10081"/>
                  </a:cubicBezTo>
                  <a:cubicBezTo>
                    <a:pt x="1596" y="10096"/>
                    <a:pt x="1611" y="10104"/>
                    <a:pt x="1619" y="10104"/>
                  </a:cubicBezTo>
                  <a:cubicBezTo>
                    <a:pt x="1627" y="10104"/>
                    <a:pt x="1627" y="10096"/>
                    <a:pt x="1611" y="10081"/>
                  </a:cubicBezTo>
                  <a:cubicBezTo>
                    <a:pt x="1611" y="10081"/>
                    <a:pt x="1611" y="10051"/>
                    <a:pt x="1581" y="10051"/>
                  </a:cubicBezTo>
                  <a:cubicBezTo>
                    <a:pt x="1581" y="10020"/>
                    <a:pt x="1581" y="10020"/>
                    <a:pt x="1581" y="9990"/>
                  </a:cubicBezTo>
                  <a:cubicBezTo>
                    <a:pt x="1611" y="9960"/>
                    <a:pt x="1611" y="9960"/>
                    <a:pt x="1611" y="9929"/>
                  </a:cubicBezTo>
                  <a:cubicBezTo>
                    <a:pt x="1551" y="9929"/>
                    <a:pt x="1551" y="9929"/>
                    <a:pt x="1611" y="9899"/>
                  </a:cubicBezTo>
                  <a:cubicBezTo>
                    <a:pt x="1642" y="9899"/>
                    <a:pt x="1642" y="9868"/>
                    <a:pt x="1551" y="9868"/>
                  </a:cubicBezTo>
                  <a:cubicBezTo>
                    <a:pt x="1520" y="9868"/>
                    <a:pt x="1520" y="9838"/>
                    <a:pt x="1551" y="9838"/>
                  </a:cubicBezTo>
                  <a:cubicBezTo>
                    <a:pt x="1642" y="9838"/>
                    <a:pt x="1611" y="9808"/>
                    <a:pt x="1581" y="9808"/>
                  </a:cubicBezTo>
                  <a:cubicBezTo>
                    <a:pt x="1551" y="9808"/>
                    <a:pt x="1551" y="9777"/>
                    <a:pt x="1551" y="9777"/>
                  </a:cubicBezTo>
                  <a:cubicBezTo>
                    <a:pt x="1581" y="9777"/>
                    <a:pt x="1581" y="9625"/>
                    <a:pt x="1581" y="9473"/>
                  </a:cubicBezTo>
                  <a:cubicBezTo>
                    <a:pt x="1581" y="9473"/>
                    <a:pt x="1554" y="9460"/>
                    <a:pt x="1527" y="9460"/>
                  </a:cubicBezTo>
                  <a:cubicBezTo>
                    <a:pt x="1513" y="9460"/>
                    <a:pt x="1500" y="9463"/>
                    <a:pt x="1490" y="9473"/>
                  </a:cubicBezTo>
                  <a:cubicBezTo>
                    <a:pt x="1490" y="9504"/>
                    <a:pt x="1490" y="9504"/>
                    <a:pt x="1459" y="9504"/>
                  </a:cubicBezTo>
                  <a:cubicBezTo>
                    <a:pt x="1459" y="9504"/>
                    <a:pt x="1399" y="9504"/>
                    <a:pt x="1399" y="9473"/>
                  </a:cubicBezTo>
                  <a:lnTo>
                    <a:pt x="1429" y="9473"/>
                  </a:lnTo>
                  <a:cubicBezTo>
                    <a:pt x="1447" y="9464"/>
                    <a:pt x="1460" y="9460"/>
                    <a:pt x="1469" y="9460"/>
                  </a:cubicBezTo>
                  <a:lnTo>
                    <a:pt x="1469" y="9460"/>
                  </a:lnTo>
                  <a:cubicBezTo>
                    <a:pt x="1475" y="9456"/>
                    <a:pt x="1482" y="9450"/>
                    <a:pt x="1490" y="9443"/>
                  </a:cubicBezTo>
                  <a:cubicBezTo>
                    <a:pt x="1576" y="9421"/>
                    <a:pt x="1601" y="9400"/>
                    <a:pt x="1565" y="9400"/>
                  </a:cubicBezTo>
                  <a:cubicBezTo>
                    <a:pt x="1551" y="9400"/>
                    <a:pt x="1525" y="9404"/>
                    <a:pt x="1490" y="9413"/>
                  </a:cubicBezTo>
                  <a:cubicBezTo>
                    <a:pt x="1465" y="9425"/>
                    <a:pt x="1450" y="9432"/>
                    <a:pt x="1445" y="9432"/>
                  </a:cubicBezTo>
                  <a:cubicBezTo>
                    <a:pt x="1439" y="9432"/>
                    <a:pt x="1454" y="9418"/>
                    <a:pt x="1490" y="9382"/>
                  </a:cubicBezTo>
                  <a:cubicBezTo>
                    <a:pt x="1520" y="9382"/>
                    <a:pt x="1520" y="9382"/>
                    <a:pt x="1490" y="9352"/>
                  </a:cubicBezTo>
                  <a:cubicBezTo>
                    <a:pt x="1520" y="9321"/>
                    <a:pt x="1551" y="9321"/>
                    <a:pt x="1520" y="9321"/>
                  </a:cubicBezTo>
                  <a:cubicBezTo>
                    <a:pt x="1520" y="9321"/>
                    <a:pt x="1520" y="9291"/>
                    <a:pt x="1551" y="9291"/>
                  </a:cubicBezTo>
                  <a:cubicBezTo>
                    <a:pt x="1581" y="9261"/>
                    <a:pt x="1551" y="9230"/>
                    <a:pt x="1520" y="9230"/>
                  </a:cubicBezTo>
                  <a:cubicBezTo>
                    <a:pt x="1459" y="9200"/>
                    <a:pt x="1459" y="9169"/>
                    <a:pt x="1520" y="9169"/>
                  </a:cubicBezTo>
                  <a:cubicBezTo>
                    <a:pt x="1529" y="9174"/>
                    <a:pt x="1536" y="9176"/>
                    <a:pt x="1541" y="9176"/>
                  </a:cubicBezTo>
                  <a:cubicBezTo>
                    <a:pt x="1572" y="9176"/>
                    <a:pt x="1542" y="9109"/>
                    <a:pt x="1490" y="9109"/>
                  </a:cubicBezTo>
                  <a:cubicBezTo>
                    <a:pt x="1399" y="9078"/>
                    <a:pt x="1399" y="9078"/>
                    <a:pt x="1429" y="9078"/>
                  </a:cubicBezTo>
                  <a:lnTo>
                    <a:pt x="1459" y="9078"/>
                  </a:lnTo>
                  <a:cubicBezTo>
                    <a:pt x="1459" y="9048"/>
                    <a:pt x="1459" y="9048"/>
                    <a:pt x="1520" y="9048"/>
                  </a:cubicBezTo>
                  <a:cubicBezTo>
                    <a:pt x="1520" y="9048"/>
                    <a:pt x="1520" y="9017"/>
                    <a:pt x="1459" y="8987"/>
                  </a:cubicBezTo>
                  <a:cubicBezTo>
                    <a:pt x="1399" y="8957"/>
                    <a:pt x="1429" y="8896"/>
                    <a:pt x="1490" y="8896"/>
                  </a:cubicBezTo>
                  <a:lnTo>
                    <a:pt x="1459" y="8865"/>
                  </a:lnTo>
                  <a:cubicBezTo>
                    <a:pt x="1399" y="8835"/>
                    <a:pt x="1368" y="8835"/>
                    <a:pt x="1429" y="8835"/>
                  </a:cubicBezTo>
                  <a:lnTo>
                    <a:pt x="1459" y="8835"/>
                  </a:lnTo>
                  <a:cubicBezTo>
                    <a:pt x="1399" y="8805"/>
                    <a:pt x="1429" y="8744"/>
                    <a:pt x="1490" y="8744"/>
                  </a:cubicBezTo>
                  <a:cubicBezTo>
                    <a:pt x="1520" y="8744"/>
                    <a:pt x="1520" y="8744"/>
                    <a:pt x="1520" y="8713"/>
                  </a:cubicBezTo>
                  <a:lnTo>
                    <a:pt x="1429" y="8713"/>
                  </a:lnTo>
                  <a:cubicBezTo>
                    <a:pt x="1429" y="8683"/>
                    <a:pt x="1399" y="8683"/>
                    <a:pt x="1459" y="8683"/>
                  </a:cubicBezTo>
                  <a:cubicBezTo>
                    <a:pt x="1490" y="8653"/>
                    <a:pt x="1520" y="8653"/>
                    <a:pt x="1490" y="8653"/>
                  </a:cubicBezTo>
                  <a:cubicBezTo>
                    <a:pt x="1490" y="8653"/>
                    <a:pt x="1490" y="8622"/>
                    <a:pt x="1520" y="8622"/>
                  </a:cubicBezTo>
                  <a:cubicBezTo>
                    <a:pt x="1520" y="8592"/>
                    <a:pt x="1520" y="8561"/>
                    <a:pt x="1520" y="8531"/>
                  </a:cubicBezTo>
                  <a:cubicBezTo>
                    <a:pt x="1490" y="8531"/>
                    <a:pt x="1490" y="8501"/>
                    <a:pt x="1520" y="8501"/>
                  </a:cubicBezTo>
                  <a:cubicBezTo>
                    <a:pt x="1520" y="8501"/>
                    <a:pt x="1520" y="8470"/>
                    <a:pt x="1459" y="8440"/>
                  </a:cubicBezTo>
                  <a:cubicBezTo>
                    <a:pt x="1459" y="8409"/>
                    <a:pt x="1459" y="8409"/>
                    <a:pt x="1520" y="8409"/>
                  </a:cubicBezTo>
                  <a:cubicBezTo>
                    <a:pt x="1551" y="8379"/>
                    <a:pt x="1551" y="8379"/>
                    <a:pt x="1520" y="8379"/>
                  </a:cubicBezTo>
                  <a:cubicBezTo>
                    <a:pt x="1459" y="8379"/>
                    <a:pt x="1459" y="8379"/>
                    <a:pt x="1459" y="8349"/>
                  </a:cubicBezTo>
                  <a:cubicBezTo>
                    <a:pt x="1459" y="8349"/>
                    <a:pt x="1459" y="8318"/>
                    <a:pt x="1459" y="8318"/>
                  </a:cubicBezTo>
                  <a:cubicBezTo>
                    <a:pt x="1429" y="8318"/>
                    <a:pt x="1429" y="8318"/>
                    <a:pt x="1429" y="8288"/>
                  </a:cubicBezTo>
                  <a:cubicBezTo>
                    <a:pt x="1429" y="8288"/>
                    <a:pt x="1459" y="8227"/>
                    <a:pt x="1459" y="8227"/>
                  </a:cubicBezTo>
                  <a:cubicBezTo>
                    <a:pt x="1459" y="8191"/>
                    <a:pt x="1459" y="8177"/>
                    <a:pt x="1453" y="8177"/>
                  </a:cubicBezTo>
                  <a:cubicBezTo>
                    <a:pt x="1449" y="8177"/>
                    <a:pt x="1442" y="8184"/>
                    <a:pt x="1429" y="8197"/>
                  </a:cubicBezTo>
                  <a:cubicBezTo>
                    <a:pt x="1429" y="8197"/>
                    <a:pt x="1399" y="8197"/>
                    <a:pt x="1429" y="8166"/>
                  </a:cubicBezTo>
                  <a:cubicBezTo>
                    <a:pt x="1429" y="8166"/>
                    <a:pt x="1459" y="8106"/>
                    <a:pt x="1459" y="8045"/>
                  </a:cubicBezTo>
                  <a:cubicBezTo>
                    <a:pt x="1429" y="7984"/>
                    <a:pt x="1429" y="7984"/>
                    <a:pt x="1399" y="7984"/>
                  </a:cubicBezTo>
                  <a:cubicBezTo>
                    <a:pt x="1378" y="7994"/>
                    <a:pt x="1365" y="7997"/>
                    <a:pt x="1358" y="7997"/>
                  </a:cubicBezTo>
                  <a:cubicBezTo>
                    <a:pt x="1345" y="7997"/>
                    <a:pt x="1358" y="7984"/>
                    <a:pt x="1399" y="7984"/>
                  </a:cubicBezTo>
                  <a:cubicBezTo>
                    <a:pt x="1490" y="7923"/>
                    <a:pt x="1490" y="7923"/>
                    <a:pt x="1429" y="7923"/>
                  </a:cubicBezTo>
                  <a:cubicBezTo>
                    <a:pt x="1399" y="7893"/>
                    <a:pt x="1399" y="7893"/>
                    <a:pt x="1399" y="7893"/>
                  </a:cubicBezTo>
                  <a:cubicBezTo>
                    <a:pt x="1429" y="7893"/>
                    <a:pt x="1429" y="7862"/>
                    <a:pt x="1399" y="7832"/>
                  </a:cubicBezTo>
                  <a:lnTo>
                    <a:pt x="1429" y="7832"/>
                  </a:lnTo>
                  <a:cubicBezTo>
                    <a:pt x="1429" y="7832"/>
                    <a:pt x="1429" y="7802"/>
                    <a:pt x="1429" y="7802"/>
                  </a:cubicBezTo>
                  <a:cubicBezTo>
                    <a:pt x="1368" y="7771"/>
                    <a:pt x="1399" y="7650"/>
                    <a:pt x="1429" y="7650"/>
                  </a:cubicBezTo>
                  <a:cubicBezTo>
                    <a:pt x="1429" y="7650"/>
                    <a:pt x="1429" y="7619"/>
                    <a:pt x="1399" y="7619"/>
                  </a:cubicBezTo>
                  <a:cubicBezTo>
                    <a:pt x="1307" y="7589"/>
                    <a:pt x="1307" y="7589"/>
                    <a:pt x="1368" y="7589"/>
                  </a:cubicBezTo>
                  <a:cubicBezTo>
                    <a:pt x="1459" y="7558"/>
                    <a:pt x="1459" y="7558"/>
                    <a:pt x="1368" y="7558"/>
                  </a:cubicBezTo>
                  <a:cubicBezTo>
                    <a:pt x="1338" y="7558"/>
                    <a:pt x="1338" y="7467"/>
                    <a:pt x="1399" y="7467"/>
                  </a:cubicBezTo>
                  <a:lnTo>
                    <a:pt x="1490" y="7467"/>
                  </a:lnTo>
                  <a:cubicBezTo>
                    <a:pt x="1459" y="7467"/>
                    <a:pt x="1459" y="7437"/>
                    <a:pt x="1459" y="7437"/>
                  </a:cubicBezTo>
                  <a:cubicBezTo>
                    <a:pt x="1399" y="7437"/>
                    <a:pt x="1399" y="7437"/>
                    <a:pt x="1399" y="7376"/>
                  </a:cubicBezTo>
                  <a:cubicBezTo>
                    <a:pt x="1399" y="7346"/>
                    <a:pt x="1368" y="7285"/>
                    <a:pt x="1368" y="7254"/>
                  </a:cubicBezTo>
                  <a:cubicBezTo>
                    <a:pt x="1368" y="7224"/>
                    <a:pt x="1368" y="7163"/>
                    <a:pt x="1399" y="7133"/>
                  </a:cubicBezTo>
                  <a:cubicBezTo>
                    <a:pt x="1399" y="7133"/>
                    <a:pt x="1399" y="7102"/>
                    <a:pt x="1368" y="7072"/>
                  </a:cubicBezTo>
                  <a:cubicBezTo>
                    <a:pt x="1307" y="7072"/>
                    <a:pt x="1307" y="7042"/>
                    <a:pt x="1368" y="7042"/>
                  </a:cubicBezTo>
                  <a:lnTo>
                    <a:pt x="1368" y="7011"/>
                  </a:lnTo>
                  <a:cubicBezTo>
                    <a:pt x="1307" y="6981"/>
                    <a:pt x="1307" y="6981"/>
                    <a:pt x="1307" y="6981"/>
                  </a:cubicBezTo>
                  <a:cubicBezTo>
                    <a:pt x="1338" y="6981"/>
                    <a:pt x="1399" y="6950"/>
                    <a:pt x="1338" y="6950"/>
                  </a:cubicBezTo>
                  <a:cubicBezTo>
                    <a:pt x="1307" y="6950"/>
                    <a:pt x="1307" y="6920"/>
                    <a:pt x="1307" y="6890"/>
                  </a:cubicBezTo>
                  <a:cubicBezTo>
                    <a:pt x="1338" y="6859"/>
                    <a:pt x="1307" y="6312"/>
                    <a:pt x="1277" y="6312"/>
                  </a:cubicBezTo>
                  <a:cubicBezTo>
                    <a:pt x="1277" y="6312"/>
                    <a:pt x="1277" y="6312"/>
                    <a:pt x="1277" y="6282"/>
                  </a:cubicBezTo>
                  <a:cubicBezTo>
                    <a:pt x="1277" y="6251"/>
                    <a:pt x="1277" y="6221"/>
                    <a:pt x="1277" y="6221"/>
                  </a:cubicBezTo>
                  <a:cubicBezTo>
                    <a:pt x="1338" y="6221"/>
                    <a:pt x="1307" y="6130"/>
                    <a:pt x="1277" y="6099"/>
                  </a:cubicBezTo>
                  <a:cubicBezTo>
                    <a:pt x="1264" y="6093"/>
                    <a:pt x="1254" y="6088"/>
                    <a:pt x="1247" y="6084"/>
                  </a:cubicBezTo>
                  <a:lnTo>
                    <a:pt x="1247" y="6084"/>
                  </a:lnTo>
                  <a:lnTo>
                    <a:pt x="1247" y="6099"/>
                  </a:lnTo>
                  <a:cubicBezTo>
                    <a:pt x="1186" y="6099"/>
                    <a:pt x="1155" y="6099"/>
                    <a:pt x="1155" y="6069"/>
                  </a:cubicBezTo>
                  <a:lnTo>
                    <a:pt x="1224" y="6069"/>
                  </a:lnTo>
                  <a:cubicBezTo>
                    <a:pt x="1216" y="6061"/>
                    <a:pt x="1216" y="6054"/>
                    <a:pt x="1216" y="6039"/>
                  </a:cubicBezTo>
                  <a:cubicBezTo>
                    <a:pt x="1307" y="6039"/>
                    <a:pt x="1307" y="5978"/>
                    <a:pt x="1247" y="5947"/>
                  </a:cubicBezTo>
                  <a:cubicBezTo>
                    <a:pt x="1186" y="5947"/>
                    <a:pt x="1186" y="5947"/>
                    <a:pt x="1247" y="5917"/>
                  </a:cubicBezTo>
                  <a:cubicBezTo>
                    <a:pt x="1338" y="5917"/>
                    <a:pt x="1307" y="5887"/>
                    <a:pt x="1216" y="5856"/>
                  </a:cubicBezTo>
                  <a:cubicBezTo>
                    <a:pt x="1186" y="5856"/>
                    <a:pt x="1186" y="5856"/>
                    <a:pt x="1216" y="5826"/>
                  </a:cubicBezTo>
                  <a:cubicBezTo>
                    <a:pt x="1277" y="5795"/>
                    <a:pt x="1277" y="5795"/>
                    <a:pt x="1247" y="5795"/>
                  </a:cubicBezTo>
                  <a:cubicBezTo>
                    <a:pt x="1186" y="5795"/>
                    <a:pt x="1186" y="5765"/>
                    <a:pt x="1247" y="5735"/>
                  </a:cubicBezTo>
                  <a:cubicBezTo>
                    <a:pt x="1307" y="5704"/>
                    <a:pt x="1307" y="5704"/>
                    <a:pt x="1247" y="5704"/>
                  </a:cubicBezTo>
                  <a:cubicBezTo>
                    <a:pt x="1155" y="5674"/>
                    <a:pt x="1155" y="5613"/>
                    <a:pt x="1216" y="5583"/>
                  </a:cubicBezTo>
                  <a:cubicBezTo>
                    <a:pt x="1216" y="5583"/>
                    <a:pt x="1277" y="5552"/>
                    <a:pt x="1216" y="5552"/>
                  </a:cubicBezTo>
                  <a:lnTo>
                    <a:pt x="1247" y="5552"/>
                  </a:lnTo>
                  <a:cubicBezTo>
                    <a:pt x="1247" y="5522"/>
                    <a:pt x="1247" y="5522"/>
                    <a:pt x="1247" y="5522"/>
                  </a:cubicBezTo>
                  <a:lnTo>
                    <a:pt x="1216" y="5522"/>
                  </a:lnTo>
                  <a:cubicBezTo>
                    <a:pt x="1216" y="5491"/>
                    <a:pt x="1247" y="5400"/>
                    <a:pt x="1247" y="5279"/>
                  </a:cubicBezTo>
                  <a:cubicBezTo>
                    <a:pt x="1247" y="5136"/>
                    <a:pt x="1247" y="5086"/>
                    <a:pt x="1217" y="5086"/>
                  </a:cubicBezTo>
                  <a:cubicBezTo>
                    <a:pt x="1209" y="5086"/>
                    <a:pt x="1199" y="5090"/>
                    <a:pt x="1186" y="5096"/>
                  </a:cubicBezTo>
                  <a:cubicBezTo>
                    <a:pt x="1125" y="5096"/>
                    <a:pt x="1125" y="5066"/>
                    <a:pt x="1186" y="5066"/>
                  </a:cubicBezTo>
                  <a:cubicBezTo>
                    <a:pt x="1186" y="5036"/>
                    <a:pt x="1216" y="5005"/>
                    <a:pt x="1216" y="4975"/>
                  </a:cubicBezTo>
                  <a:cubicBezTo>
                    <a:pt x="1216" y="4944"/>
                    <a:pt x="1216" y="4914"/>
                    <a:pt x="1247" y="4914"/>
                  </a:cubicBezTo>
                  <a:lnTo>
                    <a:pt x="1247" y="4884"/>
                  </a:lnTo>
                  <a:cubicBezTo>
                    <a:pt x="1186" y="4853"/>
                    <a:pt x="1186" y="4762"/>
                    <a:pt x="1216" y="4701"/>
                  </a:cubicBezTo>
                  <a:cubicBezTo>
                    <a:pt x="1216" y="4671"/>
                    <a:pt x="1216" y="4671"/>
                    <a:pt x="1155" y="4640"/>
                  </a:cubicBezTo>
                  <a:cubicBezTo>
                    <a:pt x="1125" y="4610"/>
                    <a:pt x="1125" y="4610"/>
                    <a:pt x="1155" y="4580"/>
                  </a:cubicBezTo>
                  <a:cubicBezTo>
                    <a:pt x="1186" y="4580"/>
                    <a:pt x="1216" y="4488"/>
                    <a:pt x="1155" y="4488"/>
                  </a:cubicBezTo>
                  <a:lnTo>
                    <a:pt x="1186" y="4458"/>
                  </a:lnTo>
                  <a:cubicBezTo>
                    <a:pt x="1216" y="4428"/>
                    <a:pt x="1186" y="4428"/>
                    <a:pt x="1155" y="4428"/>
                  </a:cubicBezTo>
                  <a:cubicBezTo>
                    <a:pt x="1064" y="4428"/>
                    <a:pt x="1064" y="4428"/>
                    <a:pt x="1186" y="4397"/>
                  </a:cubicBezTo>
                  <a:cubicBezTo>
                    <a:pt x="1247" y="4397"/>
                    <a:pt x="1247" y="4367"/>
                    <a:pt x="1216" y="4367"/>
                  </a:cubicBezTo>
                  <a:cubicBezTo>
                    <a:pt x="1186" y="4367"/>
                    <a:pt x="1155" y="4336"/>
                    <a:pt x="1186" y="4336"/>
                  </a:cubicBezTo>
                  <a:cubicBezTo>
                    <a:pt x="1186" y="4306"/>
                    <a:pt x="1186" y="4306"/>
                    <a:pt x="1095" y="4306"/>
                  </a:cubicBezTo>
                  <a:cubicBezTo>
                    <a:pt x="1064" y="4306"/>
                    <a:pt x="1064" y="4276"/>
                    <a:pt x="1064" y="4276"/>
                  </a:cubicBezTo>
                  <a:lnTo>
                    <a:pt x="1148" y="4276"/>
                  </a:lnTo>
                  <a:cubicBezTo>
                    <a:pt x="1143" y="4268"/>
                    <a:pt x="1136" y="4256"/>
                    <a:pt x="1125" y="4245"/>
                  </a:cubicBezTo>
                  <a:cubicBezTo>
                    <a:pt x="1125" y="4245"/>
                    <a:pt x="1186" y="4184"/>
                    <a:pt x="1216" y="4184"/>
                  </a:cubicBezTo>
                  <a:cubicBezTo>
                    <a:pt x="1236" y="4184"/>
                    <a:pt x="1243" y="4171"/>
                    <a:pt x="1218" y="4171"/>
                  </a:cubicBezTo>
                  <a:cubicBezTo>
                    <a:pt x="1206" y="4171"/>
                    <a:pt x="1186" y="4174"/>
                    <a:pt x="1155" y="4184"/>
                  </a:cubicBezTo>
                  <a:cubicBezTo>
                    <a:pt x="1095" y="4184"/>
                    <a:pt x="1095" y="4184"/>
                    <a:pt x="1095" y="4154"/>
                  </a:cubicBezTo>
                  <a:cubicBezTo>
                    <a:pt x="1095" y="4154"/>
                    <a:pt x="1095" y="4124"/>
                    <a:pt x="1125" y="4124"/>
                  </a:cubicBezTo>
                  <a:cubicBezTo>
                    <a:pt x="1155" y="4124"/>
                    <a:pt x="1155" y="4124"/>
                    <a:pt x="1155" y="4093"/>
                  </a:cubicBezTo>
                  <a:cubicBezTo>
                    <a:pt x="1155" y="4033"/>
                    <a:pt x="1064" y="4002"/>
                    <a:pt x="973" y="3972"/>
                  </a:cubicBezTo>
                  <a:cubicBezTo>
                    <a:pt x="1003" y="3972"/>
                    <a:pt x="1003" y="3941"/>
                    <a:pt x="1003" y="3941"/>
                  </a:cubicBezTo>
                  <a:cubicBezTo>
                    <a:pt x="983" y="3941"/>
                    <a:pt x="990" y="3928"/>
                    <a:pt x="997" y="3928"/>
                  </a:cubicBezTo>
                  <a:cubicBezTo>
                    <a:pt x="1000" y="3928"/>
                    <a:pt x="1003" y="3931"/>
                    <a:pt x="1003" y="3941"/>
                  </a:cubicBezTo>
                  <a:cubicBezTo>
                    <a:pt x="1064" y="3941"/>
                    <a:pt x="1064" y="3941"/>
                    <a:pt x="1064" y="3972"/>
                  </a:cubicBezTo>
                  <a:lnTo>
                    <a:pt x="1095" y="3972"/>
                  </a:lnTo>
                  <a:cubicBezTo>
                    <a:pt x="1155" y="3941"/>
                    <a:pt x="1155" y="3911"/>
                    <a:pt x="1095" y="3911"/>
                  </a:cubicBezTo>
                  <a:cubicBezTo>
                    <a:pt x="1034" y="3911"/>
                    <a:pt x="1034" y="3911"/>
                    <a:pt x="1095" y="3881"/>
                  </a:cubicBezTo>
                  <a:cubicBezTo>
                    <a:pt x="1125" y="3850"/>
                    <a:pt x="1155" y="3850"/>
                    <a:pt x="1125" y="3850"/>
                  </a:cubicBezTo>
                  <a:cubicBezTo>
                    <a:pt x="1125" y="3850"/>
                    <a:pt x="1125" y="3820"/>
                    <a:pt x="1155" y="3789"/>
                  </a:cubicBezTo>
                  <a:cubicBezTo>
                    <a:pt x="1155" y="3768"/>
                    <a:pt x="1155" y="3746"/>
                    <a:pt x="1145" y="3746"/>
                  </a:cubicBezTo>
                  <a:cubicBezTo>
                    <a:pt x="1140" y="3746"/>
                    <a:pt x="1134" y="3750"/>
                    <a:pt x="1125" y="3759"/>
                  </a:cubicBezTo>
                  <a:cubicBezTo>
                    <a:pt x="1064" y="3759"/>
                    <a:pt x="1064" y="3729"/>
                    <a:pt x="1064" y="3729"/>
                  </a:cubicBezTo>
                  <a:cubicBezTo>
                    <a:pt x="1064" y="3707"/>
                    <a:pt x="1064" y="3686"/>
                    <a:pt x="1053" y="3686"/>
                  </a:cubicBezTo>
                  <a:cubicBezTo>
                    <a:pt x="1049" y="3686"/>
                    <a:pt x="1043" y="3689"/>
                    <a:pt x="1034" y="3698"/>
                  </a:cubicBezTo>
                  <a:cubicBezTo>
                    <a:pt x="1003" y="3698"/>
                    <a:pt x="973" y="3668"/>
                    <a:pt x="973" y="3637"/>
                  </a:cubicBezTo>
                  <a:cubicBezTo>
                    <a:pt x="912" y="3607"/>
                    <a:pt x="912" y="3607"/>
                    <a:pt x="1003" y="3577"/>
                  </a:cubicBezTo>
                  <a:cubicBezTo>
                    <a:pt x="1034" y="3577"/>
                    <a:pt x="1034" y="3577"/>
                    <a:pt x="1034" y="3546"/>
                  </a:cubicBezTo>
                  <a:cubicBezTo>
                    <a:pt x="1034" y="3546"/>
                    <a:pt x="1034" y="3546"/>
                    <a:pt x="1064" y="3516"/>
                  </a:cubicBezTo>
                  <a:cubicBezTo>
                    <a:pt x="1074" y="3506"/>
                    <a:pt x="1078" y="3502"/>
                    <a:pt x="1077" y="3502"/>
                  </a:cubicBezTo>
                  <a:cubicBezTo>
                    <a:pt x="1074" y="3502"/>
                    <a:pt x="1054" y="3516"/>
                    <a:pt x="1034" y="3516"/>
                  </a:cubicBezTo>
                  <a:lnTo>
                    <a:pt x="943" y="3516"/>
                  </a:lnTo>
                  <a:cubicBezTo>
                    <a:pt x="943" y="3485"/>
                    <a:pt x="1034" y="3455"/>
                    <a:pt x="1064" y="3455"/>
                  </a:cubicBezTo>
                  <a:cubicBezTo>
                    <a:pt x="1034" y="3455"/>
                    <a:pt x="973" y="3425"/>
                    <a:pt x="1034" y="3394"/>
                  </a:cubicBezTo>
                  <a:cubicBezTo>
                    <a:pt x="1003" y="3364"/>
                    <a:pt x="1003" y="3333"/>
                    <a:pt x="1064" y="3333"/>
                  </a:cubicBezTo>
                  <a:cubicBezTo>
                    <a:pt x="1095" y="3303"/>
                    <a:pt x="1034" y="3303"/>
                    <a:pt x="1034" y="3303"/>
                  </a:cubicBezTo>
                  <a:cubicBezTo>
                    <a:pt x="1003" y="3273"/>
                    <a:pt x="1003" y="3273"/>
                    <a:pt x="1034" y="3212"/>
                  </a:cubicBezTo>
                  <a:cubicBezTo>
                    <a:pt x="1095" y="3121"/>
                    <a:pt x="1095" y="3121"/>
                    <a:pt x="1034" y="3121"/>
                  </a:cubicBezTo>
                  <a:cubicBezTo>
                    <a:pt x="1064" y="3090"/>
                    <a:pt x="1034" y="3090"/>
                    <a:pt x="1003" y="3060"/>
                  </a:cubicBezTo>
                  <a:cubicBezTo>
                    <a:pt x="993" y="3050"/>
                    <a:pt x="976" y="3046"/>
                    <a:pt x="957" y="3046"/>
                  </a:cubicBezTo>
                  <a:cubicBezTo>
                    <a:pt x="919" y="3046"/>
                    <a:pt x="872" y="3060"/>
                    <a:pt x="851" y="3060"/>
                  </a:cubicBezTo>
                  <a:cubicBezTo>
                    <a:pt x="791" y="3060"/>
                    <a:pt x="791" y="3060"/>
                    <a:pt x="821" y="3029"/>
                  </a:cubicBezTo>
                  <a:cubicBezTo>
                    <a:pt x="821" y="2999"/>
                    <a:pt x="851" y="2969"/>
                    <a:pt x="882" y="2969"/>
                  </a:cubicBezTo>
                  <a:cubicBezTo>
                    <a:pt x="912" y="2969"/>
                    <a:pt x="912" y="2999"/>
                    <a:pt x="912" y="2999"/>
                  </a:cubicBezTo>
                  <a:cubicBezTo>
                    <a:pt x="973" y="2999"/>
                    <a:pt x="1003" y="2999"/>
                    <a:pt x="1003" y="2969"/>
                  </a:cubicBezTo>
                  <a:cubicBezTo>
                    <a:pt x="1034" y="2938"/>
                    <a:pt x="1034" y="2938"/>
                    <a:pt x="1003" y="2938"/>
                  </a:cubicBezTo>
                  <a:cubicBezTo>
                    <a:pt x="1034" y="2908"/>
                    <a:pt x="1034" y="2877"/>
                    <a:pt x="1034" y="2847"/>
                  </a:cubicBezTo>
                  <a:cubicBezTo>
                    <a:pt x="1003" y="2817"/>
                    <a:pt x="1003" y="2756"/>
                    <a:pt x="1064" y="2756"/>
                  </a:cubicBezTo>
                  <a:cubicBezTo>
                    <a:pt x="1034" y="2725"/>
                    <a:pt x="1034" y="2695"/>
                    <a:pt x="1003" y="2695"/>
                  </a:cubicBezTo>
                  <a:lnTo>
                    <a:pt x="973" y="2695"/>
                  </a:lnTo>
                  <a:cubicBezTo>
                    <a:pt x="1034" y="2665"/>
                    <a:pt x="1064" y="2452"/>
                    <a:pt x="1003" y="2452"/>
                  </a:cubicBezTo>
                  <a:cubicBezTo>
                    <a:pt x="1003" y="2452"/>
                    <a:pt x="1003" y="2422"/>
                    <a:pt x="1003" y="2422"/>
                  </a:cubicBezTo>
                  <a:cubicBezTo>
                    <a:pt x="1034" y="2361"/>
                    <a:pt x="1003" y="2270"/>
                    <a:pt x="973" y="2270"/>
                  </a:cubicBezTo>
                  <a:cubicBezTo>
                    <a:pt x="973" y="2270"/>
                    <a:pt x="973" y="2239"/>
                    <a:pt x="973" y="2209"/>
                  </a:cubicBezTo>
                  <a:cubicBezTo>
                    <a:pt x="1003" y="2178"/>
                    <a:pt x="1003" y="2148"/>
                    <a:pt x="973" y="2148"/>
                  </a:cubicBezTo>
                  <a:cubicBezTo>
                    <a:pt x="958" y="2133"/>
                    <a:pt x="943" y="2133"/>
                    <a:pt x="935" y="2133"/>
                  </a:cubicBezTo>
                  <a:cubicBezTo>
                    <a:pt x="927" y="2133"/>
                    <a:pt x="927" y="2133"/>
                    <a:pt x="943" y="2118"/>
                  </a:cubicBezTo>
                  <a:cubicBezTo>
                    <a:pt x="973" y="2118"/>
                    <a:pt x="973" y="2087"/>
                    <a:pt x="973" y="2026"/>
                  </a:cubicBezTo>
                  <a:cubicBezTo>
                    <a:pt x="973" y="1991"/>
                    <a:pt x="973" y="1976"/>
                    <a:pt x="967" y="1976"/>
                  </a:cubicBezTo>
                  <a:cubicBezTo>
                    <a:pt x="963" y="1976"/>
                    <a:pt x="955" y="1983"/>
                    <a:pt x="943" y="1996"/>
                  </a:cubicBezTo>
                  <a:cubicBezTo>
                    <a:pt x="882" y="1905"/>
                    <a:pt x="912" y="1905"/>
                    <a:pt x="973" y="1905"/>
                  </a:cubicBezTo>
                  <a:cubicBezTo>
                    <a:pt x="991" y="1914"/>
                    <a:pt x="1003" y="1917"/>
                    <a:pt x="1009" y="1917"/>
                  </a:cubicBezTo>
                  <a:cubicBezTo>
                    <a:pt x="1023" y="1917"/>
                    <a:pt x="998" y="1896"/>
                    <a:pt x="912" y="1874"/>
                  </a:cubicBezTo>
                  <a:cubicBezTo>
                    <a:pt x="851" y="1874"/>
                    <a:pt x="851" y="1844"/>
                    <a:pt x="882" y="1844"/>
                  </a:cubicBezTo>
                  <a:cubicBezTo>
                    <a:pt x="912" y="1844"/>
                    <a:pt x="912" y="1844"/>
                    <a:pt x="912" y="1874"/>
                  </a:cubicBezTo>
                  <a:lnTo>
                    <a:pt x="1003" y="1874"/>
                  </a:lnTo>
                  <a:cubicBezTo>
                    <a:pt x="1003" y="1844"/>
                    <a:pt x="1003" y="1844"/>
                    <a:pt x="973" y="1844"/>
                  </a:cubicBezTo>
                  <a:cubicBezTo>
                    <a:pt x="973" y="1844"/>
                    <a:pt x="973" y="1814"/>
                    <a:pt x="912" y="1814"/>
                  </a:cubicBezTo>
                  <a:cubicBezTo>
                    <a:pt x="897" y="1798"/>
                    <a:pt x="882" y="1791"/>
                    <a:pt x="867" y="1791"/>
                  </a:cubicBezTo>
                  <a:cubicBezTo>
                    <a:pt x="851" y="1791"/>
                    <a:pt x="836" y="1798"/>
                    <a:pt x="821" y="1814"/>
                  </a:cubicBezTo>
                  <a:cubicBezTo>
                    <a:pt x="812" y="1823"/>
                    <a:pt x="806" y="1826"/>
                    <a:pt x="801" y="1826"/>
                  </a:cubicBezTo>
                  <a:cubicBezTo>
                    <a:pt x="791" y="1826"/>
                    <a:pt x="791" y="1805"/>
                    <a:pt x="791" y="1783"/>
                  </a:cubicBezTo>
                  <a:cubicBezTo>
                    <a:pt x="806" y="1768"/>
                    <a:pt x="821" y="1760"/>
                    <a:pt x="836" y="1760"/>
                  </a:cubicBezTo>
                  <a:cubicBezTo>
                    <a:pt x="851" y="1760"/>
                    <a:pt x="867" y="1768"/>
                    <a:pt x="882" y="1783"/>
                  </a:cubicBezTo>
                  <a:lnTo>
                    <a:pt x="943" y="1783"/>
                  </a:lnTo>
                  <a:cubicBezTo>
                    <a:pt x="1003" y="1783"/>
                    <a:pt x="912" y="1692"/>
                    <a:pt x="851" y="1692"/>
                  </a:cubicBezTo>
                  <a:lnTo>
                    <a:pt x="882" y="1692"/>
                  </a:lnTo>
                  <a:cubicBezTo>
                    <a:pt x="912" y="1692"/>
                    <a:pt x="912" y="1662"/>
                    <a:pt x="912" y="1631"/>
                  </a:cubicBezTo>
                  <a:cubicBezTo>
                    <a:pt x="912" y="1601"/>
                    <a:pt x="912" y="1570"/>
                    <a:pt x="882" y="1570"/>
                  </a:cubicBezTo>
                  <a:lnTo>
                    <a:pt x="791" y="1570"/>
                  </a:lnTo>
                  <a:cubicBezTo>
                    <a:pt x="791" y="1570"/>
                    <a:pt x="760" y="1570"/>
                    <a:pt x="730" y="1601"/>
                  </a:cubicBezTo>
                  <a:cubicBezTo>
                    <a:pt x="730" y="1601"/>
                    <a:pt x="760" y="1540"/>
                    <a:pt x="791" y="1540"/>
                  </a:cubicBezTo>
                  <a:cubicBezTo>
                    <a:pt x="851" y="1510"/>
                    <a:pt x="912" y="1449"/>
                    <a:pt x="882" y="1388"/>
                  </a:cubicBezTo>
                  <a:cubicBezTo>
                    <a:pt x="882" y="1358"/>
                    <a:pt x="882" y="1297"/>
                    <a:pt x="912" y="1297"/>
                  </a:cubicBezTo>
                  <a:cubicBezTo>
                    <a:pt x="912" y="1267"/>
                    <a:pt x="912" y="1236"/>
                    <a:pt x="882" y="1236"/>
                  </a:cubicBezTo>
                  <a:lnTo>
                    <a:pt x="882" y="1206"/>
                  </a:lnTo>
                  <a:cubicBezTo>
                    <a:pt x="906" y="1206"/>
                    <a:pt x="911" y="1167"/>
                    <a:pt x="896" y="1167"/>
                  </a:cubicBezTo>
                  <a:cubicBezTo>
                    <a:pt x="893" y="1167"/>
                    <a:pt x="888" y="1169"/>
                    <a:pt x="882" y="1175"/>
                  </a:cubicBezTo>
                  <a:cubicBezTo>
                    <a:pt x="851" y="1145"/>
                    <a:pt x="882" y="1115"/>
                    <a:pt x="882" y="1115"/>
                  </a:cubicBezTo>
                  <a:cubicBezTo>
                    <a:pt x="943" y="1084"/>
                    <a:pt x="943" y="1084"/>
                    <a:pt x="851" y="1084"/>
                  </a:cubicBezTo>
                  <a:cubicBezTo>
                    <a:pt x="791" y="1115"/>
                    <a:pt x="760" y="1145"/>
                    <a:pt x="760" y="1145"/>
                  </a:cubicBezTo>
                  <a:lnTo>
                    <a:pt x="760" y="1206"/>
                  </a:lnTo>
                  <a:lnTo>
                    <a:pt x="730" y="1145"/>
                  </a:lnTo>
                  <a:cubicBezTo>
                    <a:pt x="730" y="1145"/>
                    <a:pt x="699" y="1115"/>
                    <a:pt x="669" y="1115"/>
                  </a:cubicBezTo>
                  <a:cubicBezTo>
                    <a:pt x="669" y="1115"/>
                    <a:pt x="639" y="1115"/>
                    <a:pt x="639" y="1084"/>
                  </a:cubicBezTo>
                  <a:lnTo>
                    <a:pt x="699" y="1084"/>
                  </a:lnTo>
                  <a:cubicBezTo>
                    <a:pt x="715" y="1099"/>
                    <a:pt x="730" y="1107"/>
                    <a:pt x="745" y="1107"/>
                  </a:cubicBezTo>
                  <a:cubicBezTo>
                    <a:pt x="760" y="1107"/>
                    <a:pt x="775" y="1099"/>
                    <a:pt x="791" y="1084"/>
                  </a:cubicBezTo>
                  <a:cubicBezTo>
                    <a:pt x="882" y="1084"/>
                    <a:pt x="912" y="1023"/>
                    <a:pt x="821" y="1023"/>
                  </a:cubicBezTo>
                  <a:cubicBezTo>
                    <a:pt x="821" y="1023"/>
                    <a:pt x="821" y="1023"/>
                    <a:pt x="882" y="993"/>
                  </a:cubicBezTo>
                  <a:cubicBezTo>
                    <a:pt x="912" y="993"/>
                    <a:pt x="912" y="963"/>
                    <a:pt x="821" y="963"/>
                  </a:cubicBezTo>
                  <a:cubicBezTo>
                    <a:pt x="760" y="963"/>
                    <a:pt x="760" y="932"/>
                    <a:pt x="821" y="902"/>
                  </a:cubicBezTo>
                  <a:cubicBezTo>
                    <a:pt x="882" y="871"/>
                    <a:pt x="882" y="811"/>
                    <a:pt x="851" y="811"/>
                  </a:cubicBezTo>
                  <a:cubicBezTo>
                    <a:pt x="791" y="811"/>
                    <a:pt x="791" y="780"/>
                    <a:pt x="821" y="750"/>
                  </a:cubicBezTo>
                  <a:cubicBezTo>
                    <a:pt x="851" y="719"/>
                    <a:pt x="851" y="719"/>
                    <a:pt x="821" y="689"/>
                  </a:cubicBezTo>
                  <a:cubicBezTo>
                    <a:pt x="851" y="689"/>
                    <a:pt x="882" y="689"/>
                    <a:pt x="851" y="659"/>
                  </a:cubicBezTo>
                  <a:lnTo>
                    <a:pt x="821" y="659"/>
                  </a:lnTo>
                  <a:cubicBezTo>
                    <a:pt x="821" y="659"/>
                    <a:pt x="791" y="659"/>
                    <a:pt x="730" y="628"/>
                  </a:cubicBezTo>
                  <a:cubicBezTo>
                    <a:pt x="730" y="659"/>
                    <a:pt x="699" y="659"/>
                    <a:pt x="669" y="659"/>
                  </a:cubicBezTo>
                  <a:cubicBezTo>
                    <a:pt x="639" y="659"/>
                    <a:pt x="669" y="598"/>
                    <a:pt x="760" y="567"/>
                  </a:cubicBezTo>
                  <a:lnTo>
                    <a:pt x="806" y="537"/>
                  </a:lnTo>
                  <a:lnTo>
                    <a:pt x="806" y="537"/>
                  </a:lnTo>
                  <a:cubicBezTo>
                    <a:pt x="815" y="536"/>
                    <a:pt x="819" y="534"/>
                    <a:pt x="820" y="528"/>
                  </a:cubicBezTo>
                  <a:lnTo>
                    <a:pt x="820" y="528"/>
                  </a:lnTo>
                  <a:lnTo>
                    <a:pt x="826" y="523"/>
                  </a:lnTo>
                  <a:lnTo>
                    <a:pt x="826" y="523"/>
                  </a:lnTo>
                  <a:cubicBezTo>
                    <a:pt x="824" y="524"/>
                    <a:pt x="822" y="525"/>
                    <a:pt x="820" y="526"/>
                  </a:cubicBezTo>
                  <a:lnTo>
                    <a:pt x="820" y="526"/>
                  </a:lnTo>
                  <a:cubicBezTo>
                    <a:pt x="821" y="521"/>
                    <a:pt x="821" y="515"/>
                    <a:pt x="821" y="507"/>
                  </a:cubicBezTo>
                  <a:lnTo>
                    <a:pt x="821" y="507"/>
                  </a:lnTo>
                  <a:lnTo>
                    <a:pt x="794" y="533"/>
                  </a:lnTo>
                  <a:lnTo>
                    <a:pt x="794" y="533"/>
                  </a:lnTo>
                  <a:cubicBezTo>
                    <a:pt x="775" y="537"/>
                    <a:pt x="760" y="537"/>
                    <a:pt x="760" y="537"/>
                  </a:cubicBezTo>
                  <a:cubicBezTo>
                    <a:pt x="760" y="507"/>
                    <a:pt x="760" y="476"/>
                    <a:pt x="791" y="476"/>
                  </a:cubicBezTo>
                  <a:lnTo>
                    <a:pt x="851" y="476"/>
                  </a:lnTo>
                  <a:cubicBezTo>
                    <a:pt x="851" y="476"/>
                    <a:pt x="851" y="446"/>
                    <a:pt x="791" y="446"/>
                  </a:cubicBezTo>
                  <a:lnTo>
                    <a:pt x="760" y="446"/>
                  </a:lnTo>
                  <a:cubicBezTo>
                    <a:pt x="821" y="415"/>
                    <a:pt x="821" y="415"/>
                    <a:pt x="760" y="385"/>
                  </a:cubicBezTo>
                  <a:cubicBezTo>
                    <a:pt x="791" y="385"/>
                    <a:pt x="821" y="355"/>
                    <a:pt x="821" y="324"/>
                  </a:cubicBezTo>
                  <a:lnTo>
                    <a:pt x="821" y="324"/>
                  </a:lnTo>
                  <a:lnTo>
                    <a:pt x="791" y="355"/>
                  </a:lnTo>
                  <a:cubicBezTo>
                    <a:pt x="730" y="355"/>
                    <a:pt x="730" y="324"/>
                    <a:pt x="760" y="324"/>
                  </a:cubicBezTo>
                  <a:cubicBezTo>
                    <a:pt x="791" y="294"/>
                    <a:pt x="791" y="294"/>
                    <a:pt x="760" y="263"/>
                  </a:cubicBezTo>
                  <a:cubicBezTo>
                    <a:pt x="760" y="233"/>
                    <a:pt x="760" y="203"/>
                    <a:pt x="791" y="203"/>
                  </a:cubicBezTo>
                  <a:cubicBezTo>
                    <a:pt x="760" y="172"/>
                    <a:pt x="760" y="172"/>
                    <a:pt x="791" y="142"/>
                  </a:cubicBezTo>
                  <a:cubicBezTo>
                    <a:pt x="821" y="111"/>
                    <a:pt x="821" y="111"/>
                    <a:pt x="791" y="111"/>
                  </a:cubicBezTo>
                  <a:cubicBezTo>
                    <a:pt x="699" y="111"/>
                    <a:pt x="669" y="111"/>
                    <a:pt x="669" y="142"/>
                  </a:cubicBezTo>
                  <a:lnTo>
                    <a:pt x="639" y="142"/>
                  </a:lnTo>
                  <a:cubicBezTo>
                    <a:pt x="639" y="142"/>
                    <a:pt x="639" y="142"/>
                    <a:pt x="639" y="111"/>
                  </a:cubicBezTo>
                  <a:cubicBezTo>
                    <a:pt x="639" y="111"/>
                    <a:pt x="639" y="81"/>
                    <a:pt x="608" y="51"/>
                  </a:cubicBezTo>
                  <a:cubicBezTo>
                    <a:pt x="573" y="15"/>
                    <a:pt x="527"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8"/>
            <p:cNvSpPr/>
            <p:nvPr/>
          </p:nvSpPr>
          <p:spPr>
            <a:xfrm>
              <a:off x="2267473" y="3265976"/>
              <a:ext cx="338490" cy="100079"/>
            </a:xfrm>
            <a:custGeom>
              <a:avLst/>
              <a:gdLst/>
              <a:ahLst/>
              <a:cxnLst/>
              <a:rect l="l" t="t" r="r" b="b"/>
              <a:pathLst>
                <a:path w="12724" h="3762" extrusionOk="0">
                  <a:moveTo>
                    <a:pt x="322" y="236"/>
                  </a:moveTo>
                  <a:cubicBezTo>
                    <a:pt x="322" y="236"/>
                    <a:pt x="322" y="236"/>
                    <a:pt x="322" y="267"/>
                  </a:cubicBezTo>
                  <a:cubicBezTo>
                    <a:pt x="322" y="267"/>
                    <a:pt x="322" y="297"/>
                    <a:pt x="292" y="297"/>
                  </a:cubicBezTo>
                  <a:lnTo>
                    <a:pt x="292" y="267"/>
                  </a:lnTo>
                  <a:cubicBezTo>
                    <a:pt x="292" y="236"/>
                    <a:pt x="322" y="236"/>
                    <a:pt x="322" y="236"/>
                  </a:cubicBezTo>
                  <a:close/>
                  <a:moveTo>
                    <a:pt x="505" y="267"/>
                  </a:moveTo>
                  <a:cubicBezTo>
                    <a:pt x="505" y="267"/>
                    <a:pt x="535" y="267"/>
                    <a:pt x="505" y="327"/>
                  </a:cubicBezTo>
                  <a:cubicBezTo>
                    <a:pt x="505" y="304"/>
                    <a:pt x="500" y="294"/>
                    <a:pt x="496" y="294"/>
                  </a:cubicBezTo>
                  <a:cubicBezTo>
                    <a:pt x="490" y="294"/>
                    <a:pt x="486" y="320"/>
                    <a:pt x="505" y="358"/>
                  </a:cubicBezTo>
                  <a:lnTo>
                    <a:pt x="474" y="418"/>
                  </a:lnTo>
                  <a:cubicBezTo>
                    <a:pt x="444" y="418"/>
                    <a:pt x="444" y="358"/>
                    <a:pt x="474" y="327"/>
                  </a:cubicBezTo>
                  <a:cubicBezTo>
                    <a:pt x="474" y="267"/>
                    <a:pt x="474" y="267"/>
                    <a:pt x="505" y="267"/>
                  </a:cubicBezTo>
                  <a:close/>
                  <a:moveTo>
                    <a:pt x="1325" y="601"/>
                  </a:moveTo>
                  <a:cubicBezTo>
                    <a:pt x="1356" y="601"/>
                    <a:pt x="1325" y="631"/>
                    <a:pt x="1295" y="662"/>
                  </a:cubicBezTo>
                  <a:lnTo>
                    <a:pt x="1264" y="662"/>
                  </a:lnTo>
                  <a:cubicBezTo>
                    <a:pt x="1264" y="601"/>
                    <a:pt x="1325" y="601"/>
                    <a:pt x="1325" y="601"/>
                  </a:cubicBezTo>
                  <a:close/>
                  <a:moveTo>
                    <a:pt x="2085" y="601"/>
                  </a:moveTo>
                  <a:lnTo>
                    <a:pt x="2085" y="631"/>
                  </a:lnTo>
                  <a:lnTo>
                    <a:pt x="2055" y="662"/>
                  </a:lnTo>
                  <a:lnTo>
                    <a:pt x="2055" y="631"/>
                  </a:lnTo>
                  <a:cubicBezTo>
                    <a:pt x="2055" y="601"/>
                    <a:pt x="2085" y="601"/>
                    <a:pt x="2085" y="601"/>
                  </a:cubicBezTo>
                  <a:close/>
                  <a:moveTo>
                    <a:pt x="3666" y="631"/>
                  </a:moveTo>
                  <a:cubicBezTo>
                    <a:pt x="3635" y="631"/>
                    <a:pt x="3635" y="631"/>
                    <a:pt x="3635" y="662"/>
                  </a:cubicBezTo>
                  <a:lnTo>
                    <a:pt x="3666" y="692"/>
                  </a:lnTo>
                  <a:cubicBezTo>
                    <a:pt x="3666" y="662"/>
                    <a:pt x="3666" y="662"/>
                    <a:pt x="3666" y="631"/>
                  </a:cubicBezTo>
                  <a:close/>
                  <a:moveTo>
                    <a:pt x="2502" y="642"/>
                  </a:moveTo>
                  <a:cubicBezTo>
                    <a:pt x="2505" y="642"/>
                    <a:pt x="2498" y="656"/>
                    <a:pt x="2480" y="692"/>
                  </a:cubicBezTo>
                  <a:lnTo>
                    <a:pt x="2450" y="753"/>
                  </a:lnTo>
                  <a:cubicBezTo>
                    <a:pt x="2419" y="753"/>
                    <a:pt x="2450" y="722"/>
                    <a:pt x="2480" y="662"/>
                  </a:cubicBezTo>
                  <a:cubicBezTo>
                    <a:pt x="2493" y="649"/>
                    <a:pt x="2500" y="642"/>
                    <a:pt x="2502" y="642"/>
                  </a:cubicBezTo>
                  <a:close/>
                  <a:moveTo>
                    <a:pt x="170" y="753"/>
                  </a:moveTo>
                  <a:cubicBezTo>
                    <a:pt x="170" y="753"/>
                    <a:pt x="140" y="783"/>
                    <a:pt x="140" y="814"/>
                  </a:cubicBezTo>
                  <a:cubicBezTo>
                    <a:pt x="170" y="814"/>
                    <a:pt x="170" y="783"/>
                    <a:pt x="170" y="753"/>
                  </a:cubicBezTo>
                  <a:close/>
                  <a:moveTo>
                    <a:pt x="2140" y="680"/>
                  </a:moveTo>
                  <a:cubicBezTo>
                    <a:pt x="2146" y="680"/>
                    <a:pt x="2146" y="695"/>
                    <a:pt x="2146" y="722"/>
                  </a:cubicBezTo>
                  <a:cubicBezTo>
                    <a:pt x="2116" y="753"/>
                    <a:pt x="2116" y="783"/>
                    <a:pt x="2085" y="814"/>
                  </a:cubicBezTo>
                  <a:lnTo>
                    <a:pt x="2055" y="814"/>
                  </a:lnTo>
                  <a:lnTo>
                    <a:pt x="2085" y="753"/>
                  </a:lnTo>
                  <a:cubicBezTo>
                    <a:pt x="2119" y="703"/>
                    <a:pt x="2134" y="680"/>
                    <a:pt x="2140" y="680"/>
                  </a:cubicBezTo>
                  <a:close/>
                  <a:moveTo>
                    <a:pt x="2571" y="844"/>
                  </a:moveTo>
                  <a:cubicBezTo>
                    <a:pt x="2571" y="874"/>
                    <a:pt x="2571" y="905"/>
                    <a:pt x="2541" y="905"/>
                  </a:cubicBezTo>
                  <a:cubicBezTo>
                    <a:pt x="2541" y="874"/>
                    <a:pt x="2571" y="844"/>
                    <a:pt x="2571" y="844"/>
                  </a:cubicBezTo>
                  <a:close/>
                  <a:moveTo>
                    <a:pt x="3015" y="832"/>
                  </a:moveTo>
                  <a:cubicBezTo>
                    <a:pt x="3025" y="832"/>
                    <a:pt x="3019" y="860"/>
                    <a:pt x="2997" y="905"/>
                  </a:cubicBezTo>
                  <a:lnTo>
                    <a:pt x="2967" y="905"/>
                  </a:lnTo>
                  <a:cubicBezTo>
                    <a:pt x="2997" y="874"/>
                    <a:pt x="2997" y="844"/>
                    <a:pt x="2997" y="844"/>
                  </a:cubicBezTo>
                  <a:cubicBezTo>
                    <a:pt x="3005" y="836"/>
                    <a:pt x="3011" y="832"/>
                    <a:pt x="3015" y="832"/>
                  </a:cubicBezTo>
                  <a:close/>
                  <a:moveTo>
                    <a:pt x="3149" y="874"/>
                  </a:moveTo>
                  <a:cubicBezTo>
                    <a:pt x="3149" y="874"/>
                    <a:pt x="3149" y="874"/>
                    <a:pt x="3149" y="905"/>
                  </a:cubicBezTo>
                  <a:lnTo>
                    <a:pt x="3119" y="874"/>
                  </a:lnTo>
                  <a:close/>
                  <a:moveTo>
                    <a:pt x="2845" y="1026"/>
                  </a:moveTo>
                  <a:lnTo>
                    <a:pt x="2845" y="1057"/>
                  </a:lnTo>
                  <a:cubicBezTo>
                    <a:pt x="2845" y="1057"/>
                    <a:pt x="2832" y="1070"/>
                    <a:pt x="2823" y="1070"/>
                  </a:cubicBezTo>
                  <a:cubicBezTo>
                    <a:pt x="2818" y="1070"/>
                    <a:pt x="2815" y="1067"/>
                    <a:pt x="2815" y="1057"/>
                  </a:cubicBezTo>
                  <a:cubicBezTo>
                    <a:pt x="2815" y="1057"/>
                    <a:pt x="2845" y="1026"/>
                    <a:pt x="2845" y="1026"/>
                  </a:cubicBezTo>
                  <a:close/>
                  <a:moveTo>
                    <a:pt x="3362" y="1057"/>
                  </a:moveTo>
                  <a:cubicBezTo>
                    <a:pt x="3392" y="1057"/>
                    <a:pt x="3392" y="1057"/>
                    <a:pt x="3392" y="1087"/>
                  </a:cubicBezTo>
                  <a:cubicBezTo>
                    <a:pt x="3392" y="1087"/>
                    <a:pt x="3392" y="1118"/>
                    <a:pt x="3362" y="1118"/>
                  </a:cubicBezTo>
                  <a:cubicBezTo>
                    <a:pt x="3362" y="1118"/>
                    <a:pt x="3331" y="1087"/>
                    <a:pt x="3331" y="1087"/>
                  </a:cubicBezTo>
                  <a:cubicBezTo>
                    <a:pt x="3362" y="1057"/>
                    <a:pt x="3362" y="1057"/>
                    <a:pt x="3362" y="1057"/>
                  </a:cubicBezTo>
                  <a:close/>
                  <a:moveTo>
                    <a:pt x="3635" y="1118"/>
                  </a:moveTo>
                  <a:cubicBezTo>
                    <a:pt x="3666" y="1118"/>
                    <a:pt x="3666" y="1148"/>
                    <a:pt x="3666" y="1148"/>
                  </a:cubicBezTo>
                  <a:cubicBezTo>
                    <a:pt x="3661" y="1157"/>
                    <a:pt x="3657" y="1164"/>
                    <a:pt x="3654" y="1168"/>
                  </a:cubicBezTo>
                  <a:lnTo>
                    <a:pt x="3654" y="1168"/>
                  </a:lnTo>
                  <a:cubicBezTo>
                    <a:pt x="3650" y="1166"/>
                    <a:pt x="3647" y="1165"/>
                    <a:pt x="3644" y="1165"/>
                  </a:cubicBezTo>
                  <a:cubicBezTo>
                    <a:pt x="3641" y="1165"/>
                    <a:pt x="3639" y="1166"/>
                    <a:pt x="3638" y="1168"/>
                  </a:cubicBezTo>
                  <a:lnTo>
                    <a:pt x="3638" y="1168"/>
                  </a:lnTo>
                  <a:cubicBezTo>
                    <a:pt x="3635" y="1160"/>
                    <a:pt x="3635" y="1148"/>
                    <a:pt x="3635" y="1148"/>
                  </a:cubicBezTo>
                  <a:cubicBezTo>
                    <a:pt x="3605" y="1118"/>
                    <a:pt x="3605" y="1118"/>
                    <a:pt x="3635" y="1118"/>
                  </a:cubicBezTo>
                  <a:close/>
                  <a:moveTo>
                    <a:pt x="3920" y="1098"/>
                  </a:moveTo>
                  <a:cubicBezTo>
                    <a:pt x="3929" y="1098"/>
                    <a:pt x="3939" y="1112"/>
                    <a:pt x="3939" y="1148"/>
                  </a:cubicBezTo>
                  <a:cubicBezTo>
                    <a:pt x="3909" y="1178"/>
                    <a:pt x="3909" y="1178"/>
                    <a:pt x="3909" y="1178"/>
                  </a:cubicBezTo>
                  <a:cubicBezTo>
                    <a:pt x="3909" y="1178"/>
                    <a:pt x="3909" y="1148"/>
                    <a:pt x="3909" y="1118"/>
                  </a:cubicBezTo>
                  <a:cubicBezTo>
                    <a:pt x="3909" y="1105"/>
                    <a:pt x="3914" y="1098"/>
                    <a:pt x="3920" y="1098"/>
                  </a:cubicBezTo>
                  <a:close/>
                  <a:moveTo>
                    <a:pt x="4030" y="1148"/>
                  </a:moveTo>
                  <a:cubicBezTo>
                    <a:pt x="4030" y="1178"/>
                    <a:pt x="4030" y="1209"/>
                    <a:pt x="4000" y="1209"/>
                  </a:cubicBezTo>
                  <a:lnTo>
                    <a:pt x="4000" y="1178"/>
                  </a:lnTo>
                  <a:lnTo>
                    <a:pt x="4030" y="1148"/>
                  </a:lnTo>
                  <a:close/>
                  <a:moveTo>
                    <a:pt x="3453" y="1209"/>
                  </a:moveTo>
                  <a:lnTo>
                    <a:pt x="3453" y="1209"/>
                  </a:lnTo>
                  <a:cubicBezTo>
                    <a:pt x="3438" y="1224"/>
                    <a:pt x="3438" y="1232"/>
                    <a:pt x="3442" y="1232"/>
                  </a:cubicBezTo>
                  <a:cubicBezTo>
                    <a:pt x="3445" y="1232"/>
                    <a:pt x="3453" y="1224"/>
                    <a:pt x="3453" y="1209"/>
                  </a:cubicBezTo>
                  <a:close/>
                  <a:moveTo>
                    <a:pt x="3983" y="1250"/>
                  </a:moveTo>
                  <a:cubicBezTo>
                    <a:pt x="3984" y="1250"/>
                    <a:pt x="3983" y="1255"/>
                    <a:pt x="3974" y="1265"/>
                  </a:cubicBezTo>
                  <a:lnTo>
                    <a:pt x="3974" y="1265"/>
                  </a:lnTo>
                  <a:cubicBezTo>
                    <a:pt x="3977" y="1254"/>
                    <a:pt x="3981" y="1250"/>
                    <a:pt x="3983" y="1250"/>
                  </a:cubicBezTo>
                  <a:close/>
                  <a:moveTo>
                    <a:pt x="5672" y="1391"/>
                  </a:moveTo>
                  <a:cubicBezTo>
                    <a:pt x="5641" y="1422"/>
                    <a:pt x="5641" y="1452"/>
                    <a:pt x="5641" y="1452"/>
                  </a:cubicBezTo>
                  <a:lnTo>
                    <a:pt x="5611" y="1452"/>
                  </a:lnTo>
                  <a:cubicBezTo>
                    <a:pt x="5611" y="1422"/>
                    <a:pt x="5641" y="1391"/>
                    <a:pt x="5641" y="1391"/>
                  </a:cubicBezTo>
                  <a:close/>
                  <a:moveTo>
                    <a:pt x="5337" y="1543"/>
                  </a:moveTo>
                  <a:cubicBezTo>
                    <a:pt x="5337" y="1543"/>
                    <a:pt x="5337" y="1543"/>
                    <a:pt x="5337" y="1574"/>
                  </a:cubicBezTo>
                  <a:cubicBezTo>
                    <a:pt x="5337" y="1604"/>
                    <a:pt x="5307" y="1634"/>
                    <a:pt x="5307" y="1634"/>
                  </a:cubicBezTo>
                  <a:cubicBezTo>
                    <a:pt x="5277" y="1634"/>
                    <a:pt x="5337" y="1574"/>
                    <a:pt x="5337" y="1543"/>
                  </a:cubicBezTo>
                  <a:close/>
                  <a:moveTo>
                    <a:pt x="5793" y="1634"/>
                  </a:moveTo>
                  <a:cubicBezTo>
                    <a:pt x="5793" y="1665"/>
                    <a:pt x="5763" y="1695"/>
                    <a:pt x="5763" y="1695"/>
                  </a:cubicBezTo>
                  <a:lnTo>
                    <a:pt x="5763" y="1665"/>
                  </a:lnTo>
                  <a:lnTo>
                    <a:pt x="5793" y="1634"/>
                  </a:lnTo>
                  <a:close/>
                  <a:moveTo>
                    <a:pt x="6026" y="1682"/>
                  </a:moveTo>
                  <a:cubicBezTo>
                    <a:pt x="6033" y="1682"/>
                    <a:pt x="6026" y="1695"/>
                    <a:pt x="6006" y="1695"/>
                  </a:cubicBezTo>
                  <a:cubicBezTo>
                    <a:pt x="6016" y="1685"/>
                    <a:pt x="6023" y="1682"/>
                    <a:pt x="6026" y="1682"/>
                  </a:cubicBezTo>
                  <a:close/>
                  <a:moveTo>
                    <a:pt x="3392" y="1786"/>
                  </a:moveTo>
                  <a:cubicBezTo>
                    <a:pt x="3392" y="1786"/>
                    <a:pt x="3362" y="1817"/>
                    <a:pt x="3362" y="1847"/>
                  </a:cubicBezTo>
                  <a:cubicBezTo>
                    <a:pt x="3362" y="1860"/>
                    <a:pt x="3362" y="1867"/>
                    <a:pt x="3364" y="1867"/>
                  </a:cubicBezTo>
                  <a:cubicBezTo>
                    <a:pt x="3367" y="1867"/>
                    <a:pt x="3374" y="1852"/>
                    <a:pt x="3392" y="1817"/>
                  </a:cubicBezTo>
                  <a:cubicBezTo>
                    <a:pt x="3392" y="1786"/>
                    <a:pt x="3392" y="1786"/>
                    <a:pt x="3392" y="1786"/>
                  </a:cubicBezTo>
                  <a:close/>
                  <a:moveTo>
                    <a:pt x="8043" y="1877"/>
                  </a:moveTo>
                  <a:lnTo>
                    <a:pt x="8043" y="1908"/>
                  </a:lnTo>
                  <a:cubicBezTo>
                    <a:pt x="8073" y="1877"/>
                    <a:pt x="8073" y="1877"/>
                    <a:pt x="8043" y="1877"/>
                  </a:cubicBezTo>
                  <a:close/>
                  <a:moveTo>
                    <a:pt x="6827" y="1938"/>
                  </a:moveTo>
                  <a:cubicBezTo>
                    <a:pt x="6857" y="1938"/>
                    <a:pt x="6857" y="1938"/>
                    <a:pt x="6827" y="1969"/>
                  </a:cubicBezTo>
                  <a:cubicBezTo>
                    <a:pt x="6827" y="1999"/>
                    <a:pt x="6796" y="1999"/>
                    <a:pt x="6796" y="1999"/>
                  </a:cubicBezTo>
                  <a:cubicBezTo>
                    <a:pt x="6766" y="1969"/>
                    <a:pt x="6796" y="1938"/>
                    <a:pt x="6827" y="1938"/>
                  </a:cubicBezTo>
                  <a:close/>
                  <a:moveTo>
                    <a:pt x="8590" y="2121"/>
                  </a:moveTo>
                  <a:cubicBezTo>
                    <a:pt x="8590" y="2136"/>
                    <a:pt x="8582" y="2143"/>
                    <a:pt x="8578" y="2143"/>
                  </a:cubicBezTo>
                  <a:cubicBezTo>
                    <a:pt x="8575" y="2143"/>
                    <a:pt x="8575" y="2136"/>
                    <a:pt x="8590" y="2121"/>
                  </a:cubicBezTo>
                  <a:close/>
                  <a:moveTo>
                    <a:pt x="7435" y="2090"/>
                  </a:moveTo>
                  <a:cubicBezTo>
                    <a:pt x="7435" y="2121"/>
                    <a:pt x="7435" y="2151"/>
                    <a:pt x="7404" y="2151"/>
                  </a:cubicBezTo>
                  <a:cubicBezTo>
                    <a:pt x="7404" y="2121"/>
                    <a:pt x="7435" y="2090"/>
                    <a:pt x="7435" y="2090"/>
                  </a:cubicBezTo>
                  <a:close/>
                  <a:moveTo>
                    <a:pt x="8711" y="2242"/>
                  </a:moveTo>
                  <a:cubicBezTo>
                    <a:pt x="8742" y="2242"/>
                    <a:pt x="8742" y="2242"/>
                    <a:pt x="8742" y="2273"/>
                  </a:cubicBezTo>
                  <a:cubicBezTo>
                    <a:pt x="8742" y="2273"/>
                    <a:pt x="8711" y="2303"/>
                    <a:pt x="8711" y="2303"/>
                  </a:cubicBezTo>
                  <a:lnTo>
                    <a:pt x="8711" y="2273"/>
                  </a:lnTo>
                  <a:cubicBezTo>
                    <a:pt x="8711" y="2242"/>
                    <a:pt x="8711" y="2242"/>
                    <a:pt x="8711" y="2242"/>
                  </a:cubicBezTo>
                  <a:close/>
                  <a:moveTo>
                    <a:pt x="8924" y="2242"/>
                  </a:moveTo>
                  <a:lnTo>
                    <a:pt x="8924" y="2273"/>
                  </a:lnTo>
                  <a:cubicBezTo>
                    <a:pt x="8924" y="2303"/>
                    <a:pt x="8894" y="2333"/>
                    <a:pt x="8894" y="2333"/>
                  </a:cubicBezTo>
                  <a:lnTo>
                    <a:pt x="8894" y="2273"/>
                  </a:lnTo>
                  <a:lnTo>
                    <a:pt x="8924" y="2242"/>
                  </a:lnTo>
                  <a:close/>
                  <a:moveTo>
                    <a:pt x="8932" y="2550"/>
                  </a:moveTo>
                  <a:cubicBezTo>
                    <a:pt x="8935" y="2557"/>
                    <a:pt x="8942" y="2564"/>
                    <a:pt x="8955" y="2577"/>
                  </a:cubicBezTo>
                  <a:cubicBezTo>
                    <a:pt x="8955" y="2577"/>
                    <a:pt x="8955" y="2577"/>
                    <a:pt x="8966" y="2565"/>
                  </a:cubicBezTo>
                  <a:lnTo>
                    <a:pt x="8966" y="2565"/>
                  </a:lnTo>
                  <a:cubicBezTo>
                    <a:pt x="8956" y="2561"/>
                    <a:pt x="8945" y="2556"/>
                    <a:pt x="8932" y="2550"/>
                  </a:cubicBezTo>
                  <a:close/>
                  <a:moveTo>
                    <a:pt x="9046" y="2589"/>
                  </a:moveTo>
                  <a:lnTo>
                    <a:pt x="9046" y="2607"/>
                  </a:lnTo>
                  <a:lnTo>
                    <a:pt x="9076" y="2607"/>
                  </a:lnTo>
                  <a:cubicBezTo>
                    <a:pt x="9066" y="2596"/>
                    <a:pt x="9055" y="2590"/>
                    <a:pt x="9046" y="2589"/>
                  </a:cubicBezTo>
                  <a:close/>
                  <a:moveTo>
                    <a:pt x="9981" y="2746"/>
                  </a:moveTo>
                  <a:cubicBezTo>
                    <a:pt x="9985" y="2746"/>
                    <a:pt x="9988" y="2750"/>
                    <a:pt x="9988" y="2759"/>
                  </a:cubicBezTo>
                  <a:cubicBezTo>
                    <a:pt x="9988" y="2759"/>
                    <a:pt x="9958" y="2789"/>
                    <a:pt x="9927" y="2820"/>
                  </a:cubicBezTo>
                  <a:lnTo>
                    <a:pt x="9927" y="2789"/>
                  </a:lnTo>
                  <a:cubicBezTo>
                    <a:pt x="9949" y="2768"/>
                    <a:pt x="9970" y="2746"/>
                    <a:pt x="9981" y="2746"/>
                  </a:cubicBezTo>
                  <a:close/>
                  <a:moveTo>
                    <a:pt x="9928" y="2829"/>
                  </a:moveTo>
                  <a:cubicBezTo>
                    <a:pt x="9930" y="2838"/>
                    <a:pt x="9936" y="2843"/>
                    <a:pt x="9939" y="2843"/>
                  </a:cubicBezTo>
                  <a:cubicBezTo>
                    <a:pt x="9942" y="2843"/>
                    <a:pt x="9942" y="2838"/>
                    <a:pt x="9936" y="2829"/>
                  </a:cubicBezTo>
                  <a:lnTo>
                    <a:pt x="9936" y="2829"/>
                  </a:lnTo>
                  <a:cubicBezTo>
                    <a:pt x="9933" y="2829"/>
                    <a:pt x="9931" y="2829"/>
                    <a:pt x="9928" y="2829"/>
                  </a:cubicBezTo>
                  <a:close/>
                  <a:moveTo>
                    <a:pt x="10505" y="2789"/>
                  </a:moveTo>
                  <a:cubicBezTo>
                    <a:pt x="10535" y="2789"/>
                    <a:pt x="10535" y="2789"/>
                    <a:pt x="10505" y="2820"/>
                  </a:cubicBezTo>
                  <a:cubicBezTo>
                    <a:pt x="10505" y="2850"/>
                    <a:pt x="10474" y="2881"/>
                    <a:pt x="10474" y="2881"/>
                  </a:cubicBezTo>
                  <a:cubicBezTo>
                    <a:pt x="10444" y="2881"/>
                    <a:pt x="10474" y="2820"/>
                    <a:pt x="10505" y="2789"/>
                  </a:cubicBezTo>
                  <a:close/>
                  <a:moveTo>
                    <a:pt x="12590" y="3402"/>
                  </a:moveTo>
                  <a:cubicBezTo>
                    <a:pt x="12597" y="3402"/>
                    <a:pt x="12584" y="3445"/>
                    <a:pt x="12541" y="3488"/>
                  </a:cubicBezTo>
                  <a:cubicBezTo>
                    <a:pt x="12541" y="3458"/>
                    <a:pt x="12541" y="3428"/>
                    <a:pt x="12572" y="3428"/>
                  </a:cubicBezTo>
                  <a:cubicBezTo>
                    <a:pt x="12581" y="3410"/>
                    <a:pt x="12587" y="3402"/>
                    <a:pt x="12590" y="3402"/>
                  </a:cubicBezTo>
                  <a:close/>
                  <a:moveTo>
                    <a:pt x="197" y="1"/>
                  </a:moveTo>
                  <a:cubicBezTo>
                    <a:pt x="193" y="1"/>
                    <a:pt x="185" y="8"/>
                    <a:pt x="170" y="23"/>
                  </a:cubicBezTo>
                  <a:cubicBezTo>
                    <a:pt x="170" y="84"/>
                    <a:pt x="140" y="145"/>
                    <a:pt x="170" y="145"/>
                  </a:cubicBezTo>
                  <a:cubicBezTo>
                    <a:pt x="170" y="145"/>
                    <a:pt x="170" y="145"/>
                    <a:pt x="170" y="175"/>
                  </a:cubicBezTo>
                  <a:lnTo>
                    <a:pt x="140" y="175"/>
                  </a:lnTo>
                  <a:cubicBezTo>
                    <a:pt x="140" y="175"/>
                    <a:pt x="126" y="162"/>
                    <a:pt x="108" y="162"/>
                  </a:cubicBezTo>
                  <a:cubicBezTo>
                    <a:pt x="99" y="162"/>
                    <a:pt x="89" y="165"/>
                    <a:pt x="79" y="175"/>
                  </a:cubicBezTo>
                  <a:cubicBezTo>
                    <a:pt x="29" y="225"/>
                    <a:pt x="0" y="275"/>
                    <a:pt x="7" y="275"/>
                  </a:cubicBezTo>
                  <a:cubicBezTo>
                    <a:pt x="9" y="275"/>
                    <a:pt x="13" y="272"/>
                    <a:pt x="18" y="267"/>
                  </a:cubicBezTo>
                  <a:lnTo>
                    <a:pt x="49" y="297"/>
                  </a:lnTo>
                  <a:cubicBezTo>
                    <a:pt x="32" y="362"/>
                    <a:pt x="34" y="392"/>
                    <a:pt x="43" y="392"/>
                  </a:cubicBezTo>
                  <a:cubicBezTo>
                    <a:pt x="51" y="392"/>
                    <a:pt x="65" y="370"/>
                    <a:pt x="79" y="327"/>
                  </a:cubicBezTo>
                  <a:cubicBezTo>
                    <a:pt x="79" y="316"/>
                    <a:pt x="79" y="306"/>
                    <a:pt x="79" y="297"/>
                  </a:cubicBezTo>
                  <a:cubicBezTo>
                    <a:pt x="79" y="358"/>
                    <a:pt x="79" y="358"/>
                    <a:pt x="109" y="358"/>
                  </a:cubicBezTo>
                  <a:cubicBezTo>
                    <a:pt x="109" y="358"/>
                    <a:pt x="109" y="358"/>
                    <a:pt x="109" y="388"/>
                  </a:cubicBezTo>
                  <a:cubicBezTo>
                    <a:pt x="109" y="449"/>
                    <a:pt x="109" y="479"/>
                    <a:pt x="140" y="479"/>
                  </a:cubicBezTo>
                  <a:cubicBezTo>
                    <a:pt x="140" y="479"/>
                    <a:pt x="140" y="479"/>
                    <a:pt x="140" y="449"/>
                  </a:cubicBezTo>
                  <a:cubicBezTo>
                    <a:pt x="140" y="436"/>
                    <a:pt x="145" y="429"/>
                    <a:pt x="151" y="429"/>
                  </a:cubicBezTo>
                  <a:cubicBezTo>
                    <a:pt x="160" y="429"/>
                    <a:pt x="170" y="444"/>
                    <a:pt x="170" y="479"/>
                  </a:cubicBezTo>
                  <a:cubicBezTo>
                    <a:pt x="170" y="507"/>
                    <a:pt x="170" y="522"/>
                    <a:pt x="173" y="522"/>
                  </a:cubicBezTo>
                  <a:cubicBezTo>
                    <a:pt x="176" y="522"/>
                    <a:pt x="184" y="499"/>
                    <a:pt x="201" y="449"/>
                  </a:cubicBezTo>
                  <a:cubicBezTo>
                    <a:pt x="201" y="422"/>
                    <a:pt x="207" y="407"/>
                    <a:pt x="214" y="407"/>
                  </a:cubicBezTo>
                  <a:cubicBezTo>
                    <a:pt x="222" y="407"/>
                    <a:pt x="231" y="429"/>
                    <a:pt x="231" y="479"/>
                  </a:cubicBezTo>
                  <a:lnTo>
                    <a:pt x="261" y="479"/>
                  </a:lnTo>
                  <a:cubicBezTo>
                    <a:pt x="292" y="479"/>
                    <a:pt x="292" y="449"/>
                    <a:pt x="292" y="418"/>
                  </a:cubicBezTo>
                  <a:cubicBezTo>
                    <a:pt x="310" y="383"/>
                    <a:pt x="317" y="368"/>
                    <a:pt x="320" y="368"/>
                  </a:cubicBezTo>
                  <a:cubicBezTo>
                    <a:pt x="322" y="368"/>
                    <a:pt x="322" y="376"/>
                    <a:pt x="322" y="388"/>
                  </a:cubicBezTo>
                  <a:cubicBezTo>
                    <a:pt x="322" y="418"/>
                    <a:pt x="322" y="449"/>
                    <a:pt x="322" y="449"/>
                  </a:cubicBezTo>
                  <a:cubicBezTo>
                    <a:pt x="322" y="479"/>
                    <a:pt x="322" y="479"/>
                    <a:pt x="353" y="510"/>
                  </a:cubicBezTo>
                  <a:cubicBezTo>
                    <a:pt x="353" y="510"/>
                    <a:pt x="383" y="510"/>
                    <a:pt x="413" y="479"/>
                  </a:cubicBezTo>
                  <a:lnTo>
                    <a:pt x="413" y="479"/>
                  </a:lnTo>
                  <a:lnTo>
                    <a:pt x="383" y="510"/>
                  </a:lnTo>
                  <a:cubicBezTo>
                    <a:pt x="403" y="510"/>
                    <a:pt x="410" y="523"/>
                    <a:pt x="412" y="523"/>
                  </a:cubicBezTo>
                  <a:cubicBezTo>
                    <a:pt x="413" y="523"/>
                    <a:pt x="413" y="520"/>
                    <a:pt x="413" y="510"/>
                  </a:cubicBezTo>
                  <a:cubicBezTo>
                    <a:pt x="413" y="510"/>
                    <a:pt x="413" y="510"/>
                    <a:pt x="444" y="570"/>
                  </a:cubicBezTo>
                  <a:cubicBezTo>
                    <a:pt x="449" y="576"/>
                    <a:pt x="455" y="578"/>
                    <a:pt x="462" y="578"/>
                  </a:cubicBezTo>
                  <a:cubicBezTo>
                    <a:pt x="489" y="578"/>
                    <a:pt x="520" y="538"/>
                    <a:pt x="512" y="479"/>
                  </a:cubicBezTo>
                  <a:lnTo>
                    <a:pt x="512" y="479"/>
                  </a:lnTo>
                  <a:cubicBezTo>
                    <a:pt x="535" y="474"/>
                    <a:pt x="535" y="449"/>
                    <a:pt x="535" y="449"/>
                  </a:cubicBezTo>
                  <a:cubicBezTo>
                    <a:pt x="535" y="418"/>
                    <a:pt x="543" y="411"/>
                    <a:pt x="550" y="411"/>
                  </a:cubicBezTo>
                  <a:cubicBezTo>
                    <a:pt x="558" y="411"/>
                    <a:pt x="565" y="418"/>
                    <a:pt x="565" y="418"/>
                  </a:cubicBezTo>
                  <a:lnTo>
                    <a:pt x="565" y="479"/>
                  </a:lnTo>
                  <a:cubicBezTo>
                    <a:pt x="547" y="534"/>
                    <a:pt x="540" y="578"/>
                    <a:pt x="550" y="578"/>
                  </a:cubicBezTo>
                  <a:cubicBezTo>
                    <a:pt x="554" y="578"/>
                    <a:pt x="559" y="573"/>
                    <a:pt x="567" y="561"/>
                  </a:cubicBezTo>
                  <a:lnTo>
                    <a:pt x="567" y="561"/>
                  </a:lnTo>
                  <a:cubicBezTo>
                    <a:pt x="570" y="582"/>
                    <a:pt x="579" y="590"/>
                    <a:pt x="591" y="590"/>
                  </a:cubicBezTo>
                  <a:cubicBezTo>
                    <a:pt x="601" y="590"/>
                    <a:pt x="614" y="583"/>
                    <a:pt x="626" y="570"/>
                  </a:cubicBezTo>
                  <a:cubicBezTo>
                    <a:pt x="626" y="570"/>
                    <a:pt x="657" y="510"/>
                    <a:pt x="687" y="479"/>
                  </a:cubicBezTo>
                  <a:cubicBezTo>
                    <a:pt x="687" y="449"/>
                    <a:pt x="687" y="449"/>
                    <a:pt x="687" y="449"/>
                  </a:cubicBezTo>
                  <a:cubicBezTo>
                    <a:pt x="717" y="449"/>
                    <a:pt x="717" y="449"/>
                    <a:pt x="717" y="479"/>
                  </a:cubicBezTo>
                  <a:cubicBezTo>
                    <a:pt x="702" y="510"/>
                    <a:pt x="702" y="525"/>
                    <a:pt x="710" y="525"/>
                  </a:cubicBezTo>
                  <a:cubicBezTo>
                    <a:pt x="717" y="525"/>
                    <a:pt x="733" y="510"/>
                    <a:pt x="748" y="479"/>
                  </a:cubicBezTo>
                  <a:lnTo>
                    <a:pt x="748" y="510"/>
                  </a:lnTo>
                  <a:cubicBezTo>
                    <a:pt x="748" y="534"/>
                    <a:pt x="748" y="579"/>
                    <a:pt x="796" y="579"/>
                  </a:cubicBezTo>
                  <a:cubicBezTo>
                    <a:pt x="807" y="579"/>
                    <a:pt x="821" y="576"/>
                    <a:pt x="839" y="570"/>
                  </a:cubicBezTo>
                  <a:cubicBezTo>
                    <a:pt x="900" y="601"/>
                    <a:pt x="930" y="601"/>
                    <a:pt x="930" y="631"/>
                  </a:cubicBezTo>
                  <a:cubicBezTo>
                    <a:pt x="922" y="639"/>
                    <a:pt x="923" y="643"/>
                    <a:pt x="928" y="643"/>
                  </a:cubicBezTo>
                  <a:cubicBezTo>
                    <a:pt x="944" y="643"/>
                    <a:pt x="999" y="615"/>
                    <a:pt x="1021" y="570"/>
                  </a:cubicBezTo>
                  <a:cubicBezTo>
                    <a:pt x="1021" y="601"/>
                    <a:pt x="1052" y="601"/>
                    <a:pt x="1082" y="601"/>
                  </a:cubicBezTo>
                  <a:cubicBezTo>
                    <a:pt x="1112" y="631"/>
                    <a:pt x="1112" y="631"/>
                    <a:pt x="1112" y="662"/>
                  </a:cubicBezTo>
                  <a:cubicBezTo>
                    <a:pt x="1124" y="638"/>
                    <a:pt x="1140" y="629"/>
                    <a:pt x="1154" y="629"/>
                  </a:cubicBezTo>
                  <a:cubicBezTo>
                    <a:pt x="1176" y="629"/>
                    <a:pt x="1192" y="654"/>
                    <a:pt x="1173" y="692"/>
                  </a:cubicBezTo>
                  <a:cubicBezTo>
                    <a:pt x="1173" y="722"/>
                    <a:pt x="1173" y="753"/>
                    <a:pt x="1204" y="753"/>
                  </a:cubicBezTo>
                  <a:cubicBezTo>
                    <a:pt x="1234" y="722"/>
                    <a:pt x="1264" y="722"/>
                    <a:pt x="1295" y="722"/>
                  </a:cubicBezTo>
                  <a:cubicBezTo>
                    <a:pt x="1320" y="735"/>
                    <a:pt x="1335" y="742"/>
                    <a:pt x="1343" y="742"/>
                  </a:cubicBezTo>
                  <a:cubicBezTo>
                    <a:pt x="1356" y="742"/>
                    <a:pt x="1356" y="728"/>
                    <a:pt x="1356" y="692"/>
                  </a:cubicBezTo>
                  <a:cubicBezTo>
                    <a:pt x="1356" y="722"/>
                    <a:pt x="1356" y="753"/>
                    <a:pt x="1386" y="753"/>
                  </a:cubicBezTo>
                  <a:cubicBezTo>
                    <a:pt x="1416" y="753"/>
                    <a:pt x="1416" y="722"/>
                    <a:pt x="1416" y="722"/>
                  </a:cubicBezTo>
                  <a:cubicBezTo>
                    <a:pt x="1447" y="692"/>
                    <a:pt x="1416" y="692"/>
                    <a:pt x="1416" y="692"/>
                  </a:cubicBezTo>
                  <a:cubicBezTo>
                    <a:pt x="1404" y="666"/>
                    <a:pt x="1391" y="657"/>
                    <a:pt x="1380" y="657"/>
                  </a:cubicBezTo>
                  <a:cubicBezTo>
                    <a:pt x="1374" y="657"/>
                    <a:pt x="1369" y="660"/>
                    <a:pt x="1365" y="665"/>
                  </a:cubicBezTo>
                  <a:lnTo>
                    <a:pt x="1365" y="665"/>
                  </a:lnTo>
                  <a:cubicBezTo>
                    <a:pt x="1377" y="627"/>
                    <a:pt x="1384" y="613"/>
                    <a:pt x="1392" y="613"/>
                  </a:cubicBezTo>
                  <a:cubicBezTo>
                    <a:pt x="1398" y="613"/>
                    <a:pt x="1405" y="620"/>
                    <a:pt x="1416" y="631"/>
                  </a:cubicBezTo>
                  <a:cubicBezTo>
                    <a:pt x="1447" y="631"/>
                    <a:pt x="1447" y="631"/>
                    <a:pt x="1447" y="662"/>
                  </a:cubicBezTo>
                  <a:cubicBezTo>
                    <a:pt x="1447" y="662"/>
                    <a:pt x="1447" y="692"/>
                    <a:pt x="1477" y="692"/>
                  </a:cubicBezTo>
                  <a:cubicBezTo>
                    <a:pt x="1477" y="722"/>
                    <a:pt x="1508" y="722"/>
                    <a:pt x="1477" y="753"/>
                  </a:cubicBezTo>
                  <a:cubicBezTo>
                    <a:pt x="1477" y="753"/>
                    <a:pt x="1508" y="783"/>
                    <a:pt x="1538" y="783"/>
                  </a:cubicBezTo>
                  <a:cubicBezTo>
                    <a:pt x="1568" y="814"/>
                    <a:pt x="1599" y="814"/>
                    <a:pt x="1568" y="844"/>
                  </a:cubicBezTo>
                  <a:cubicBezTo>
                    <a:pt x="1599" y="844"/>
                    <a:pt x="1599" y="844"/>
                    <a:pt x="1599" y="814"/>
                  </a:cubicBezTo>
                  <a:cubicBezTo>
                    <a:pt x="1599" y="792"/>
                    <a:pt x="1614" y="771"/>
                    <a:pt x="1644" y="771"/>
                  </a:cubicBezTo>
                  <a:cubicBezTo>
                    <a:pt x="1657" y="771"/>
                    <a:pt x="1672" y="774"/>
                    <a:pt x="1690" y="783"/>
                  </a:cubicBezTo>
                  <a:cubicBezTo>
                    <a:pt x="1705" y="798"/>
                    <a:pt x="1720" y="806"/>
                    <a:pt x="1732" y="806"/>
                  </a:cubicBezTo>
                  <a:cubicBezTo>
                    <a:pt x="1743" y="806"/>
                    <a:pt x="1751" y="798"/>
                    <a:pt x="1751" y="783"/>
                  </a:cubicBezTo>
                  <a:cubicBezTo>
                    <a:pt x="1781" y="783"/>
                    <a:pt x="1781" y="783"/>
                    <a:pt x="1781" y="814"/>
                  </a:cubicBezTo>
                  <a:cubicBezTo>
                    <a:pt x="1762" y="851"/>
                    <a:pt x="1767" y="877"/>
                    <a:pt x="1787" y="877"/>
                  </a:cubicBezTo>
                  <a:cubicBezTo>
                    <a:pt x="1800" y="877"/>
                    <a:pt x="1819" y="867"/>
                    <a:pt x="1842" y="844"/>
                  </a:cubicBezTo>
                  <a:cubicBezTo>
                    <a:pt x="1842" y="829"/>
                    <a:pt x="1842" y="821"/>
                    <a:pt x="1846" y="821"/>
                  </a:cubicBezTo>
                  <a:cubicBezTo>
                    <a:pt x="1850" y="821"/>
                    <a:pt x="1857" y="829"/>
                    <a:pt x="1872" y="844"/>
                  </a:cubicBezTo>
                  <a:cubicBezTo>
                    <a:pt x="1872" y="844"/>
                    <a:pt x="1872" y="844"/>
                    <a:pt x="1903" y="814"/>
                  </a:cubicBezTo>
                  <a:cubicBezTo>
                    <a:pt x="1918" y="798"/>
                    <a:pt x="1926" y="791"/>
                    <a:pt x="1933" y="791"/>
                  </a:cubicBezTo>
                  <a:cubicBezTo>
                    <a:pt x="1941" y="791"/>
                    <a:pt x="1948" y="798"/>
                    <a:pt x="1964" y="814"/>
                  </a:cubicBezTo>
                  <a:cubicBezTo>
                    <a:pt x="1933" y="874"/>
                    <a:pt x="1964" y="874"/>
                    <a:pt x="1964" y="874"/>
                  </a:cubicBezTo>
                  <a:cubicBezTo>
                    <a:pt x="1980" y="866"/>
                    <a:pt x="2003" y="862"/>
                    <a:pt x="2027" y="862"/>
                  </a:cubicBezTo>
                  <a:cubicBezTo>
                    <a:pt x="2095" y="862"/>
                    <a:pt x="2176" y="891"/>
                    <a:pt x="2176" y="935"/>
                  </a:cubicBezTo>
                  <a:cubicBezTo>
                    <a:pt x="2207" y="905"/>
                    <a:pt x="2207" y="905"/>
                    <a:pt x="2207" y="905"/>
                  </a:cubicBezTo>
                  <a:cubicBezTo>
                    <a:pt x="2207" y="928"/>
                    <a:pt x="2211" y="938"/>
                    <a:pt x="2218" y="938"/>
                  </a:cubicBezTo>
                  <a:cubicBezTo>
                    <a:pt x="2230" y="938"/>
                    <a:pt x="2249" y="912"/>
                    <a:pt x="2268" y="874"/>
                  </a:cubicBezTo>
                  <a:lnTo>
                    <a:pt x="2237" y="874"/>
                  </a:lnTo>
                  <a:cubicBezTo>
                    <a:pt x="2237" y="836"/>
                    <a:pt x="2248" y="819"/>
                    <a:pt x="2258" y="819"/>
                  </a:cubicBezTo>
                  <a:cubicBezTo>
                    <a:pt x="2272" y="819"/>
                    <a:pt x="2285" y="852"/>
                    <a:pt x="2268" y="905"/>
                  </a:cubicBezTo>
                  <a:cubicBezTo>
                    <a:pt x="2268" y="935"/>
                    <a:pt x="2268" y="950"/>
                    <a:pt x="2271" y="950"/>
                  </a:cubicBezTo>
                  <a:cubicBezTo>
                    <a:pt x="2275" y="950"/>
                    <a:pt x="2283" y="935"/>
                    <a:pt x="2298" y="905"/>
                  </a:cubicBezTo>
                  <a:cubicBezTo>
                    <a:pt x="2312" y="877"/>
                    <a:pt x="2319" y="862"/>
                    <a:pt x="2323" y="862"/>
                  </a:cubicBezTo>
                  <a:cubicBezTo>
                    <a:pt x="2328" y="862"/>
                    <a:pt x="2328" y="885"/>
                    <a:pt x="2328" y="935"/>
                  </a:cubicBezTo>
                  <a:cubicBezTo>
                    <a:pt x="2328" y="966"/>
                    <a:pt x="2328" y="981"/>
                    <a:pt x="2332" y="981"/>
                  </a:cubicBezTo>
                  <a:cubicBezTo>
                    <a:pt x="2336" y="981"/>
                    <a:pt x="2344" y="966"/>
                    <a:pt x="2359" y="935"/>
                  </a:cubicBezTo>
                  <a:cubicBezTo>
                    <a:pt x="2393" y="867"/>
                    <a:pt x="2427" y="827"/>
                    <a:pt x="2445" y="827"/>
                  </a:cubicBezTo>
                  <a:cubicBezTo>
                    <a:pt x="2459" y="827"/>
                    <a:pt x="2463" y="852"/>
                    <a:pt x="2450" y="905"/>
                  </a:cubicBezTo>
                  <a:cubicBezTo>
                    <a:pt x="2419" y="996"/>
                    <a:pt x="2419" y="1026"/>
                    <a:pt x="2450" y="1026"/>
                  </a:cubicBezTo>
                  <a:cubicBezTo>
                    <a:pt x="2450" y="1026"/>
                    <a:pt x="2480" y="996"/>
                    <a:pt x="2480" y="966"/>
                  </a:cubicBezTo>
                  <a:cubicBezTo>
                    <a:pt x="2480" y="924"/>
                    <a:pt x="2480" y="908"/>
                    <a:pt x="2483" y="908"/>
                  </a:cubicBezTo>
                  <a:cubicBezTo>
                    <a:pt x="2486" y="908"/>
                    <a:pt x="2494" y="932"/>
                    <a:pt x="2511" y="966"/>
                  </a:cubicBezTo>
                  <a:cubicBezTo>
                    <a:pt x="2511" y="1037"/>
                    <a:pt x="2521" y="1066"/>
                    <a:pt x="2542" y="1066"/>
                  </a:cubicBezTo>
                  <a:cubicBezTo>
                    <a:pt x="2557" y="1066"/>
                    <a:pt x="2577" y="1052"/>
                    <a:pt x="2602" y="1026"/>
                  </a:cubicBezTo>
                  <a:cubicBezTo>
                    <a:pt x="2637" y="1003"/>
                    <a:pt x="2663" y="993"/>
                    <a:pt x="2678" y="993"/>
                  </a:cubicBezTo>
                  <a:cubicBezTo>
                    <a:pt x="2703" y="993"/>
                    <a:pt x="2700" y="1019"/>
                    <a:pt x="2663" y="1057"/>
                  </a:cubicBezTo>
                  <a:cubicBezTo>
                    <a:pt x="2645" y="1092"/>
                    <a:pt x="2637" y="1107"/>
                    <a:pt x="2641" y="1107"/>
                  </a:cubicBezTo>
                  <a:cubicBezTo>
                    <a:pt x="2643" y="1107"/>
                    <a:pt x="2650" y="1100"/>
                    <a:pt x="2663" y="1087"/>
                  </a:cubicBezTo>
                  <a:lnTo>
                    <a:pt x="2754" y="1087"/>
                  </a:lnTo>
                  <a:cubicBezTo>
                    <a:pt x="2754" y="1095"/>
                    <a:pt x="2756" y="1099"/>
                    <a:pt x="2759" y="1099"/>
                  </a:cubicBezTo>
                  <a:cubicBezTo>
                    <a:pt x="2768" y="1099"/>
                    <a:pt x="2784" y="1071"/>
                    <a:pt x="2784" y="1026"/>
                  </a:cubicBezTo>
                  <a:cubicBezTo>
                    <a:pt x="2784" y="1085"/>
                    <a:pt x="2797" y="1119"/>
                    <a:pt x="2814" y="1119"/>
                  </a:cubicBezTo>
                  <a:cubicBezTo>
                    <a:pt x="2823" y="1119"/>
                    <a:pt x="2834" y="1109"/>
                    <a:pt x="2845" y="1087"/>
                  </a:cubicBezTo>
                  <a:lnTo>
                    <a:pt x="2875" y="1087"/>
                  </a:lnTo>
                  <a:cubicBezTo>
                    <a:pt x="2906" y="1087"/>
                    <a:pt x="2906" y="1087"/>
                    <a:pt x="2936" y="1057"/>
                  </a:cubicBezTo>
                  <a:cubicBezTo>
                    <a:pt x="2936" y="1057"/>
                    <a:pt x="2967" y="1087"/>
                    <a:pt x="2967" y="1118"/>
                  </a:cubicBezTo>
                  <a:cubicBezTo>
                    <a:pt x="2967" y="1129"/>
                    <a:pt x="2967" y="1140"/>
                    <a:pt x="2967" y="1148"/>
                  </a:cubicBezTo>
                  <a:cubicBezTo>
                    <a:pt x="2997" y="1118"/>
                    <a:pt x="3027" y="1087"/>
                    <a:pt x="3058" y="1057"/>
                  </a:cubicBezTo>
                  <a:cubicBezTo>
                    <a:pt x="3058" y="1051"/>
                    <a:pt x="3059" y="1049"/>
                    <a:pt x="3060" y="1049"/>
                  </a:cubicBezTo>
                  <a:cubicBezTo>
                    <a:pt x="3067" y="1049"/>
                    <a:pt x="3082" y="1093"/>
                    <a:pt x="3058" y="1118"/>
                  </a:cubicBezTo>
                  <a:cubicBezTo>
                    <a:pt x="3058" y="1148"/>
                    <a:pt x="3058" y="1148"/>
                    <a:pt x="3058" y="1178"/>
                  </a:cubicBezTo>
                  <a:cubicBezTo>
                    <a:pt x="3088" y="1178"/>
                    <a:pt x="3119" y="1178"/>
                    <a:pt x="3119" y="1148"/>
                  </a:cubicBezTo>
                  <a:cubicBezTo>
                    <a:pt x="3119" y="1139"/>
                    <a:pt x="3126" y="1135"/>
                    <a:pt x="3137" y="1135"/>
                  </a:cubicBezTo>
                  <a:cubicBezTo>
                    <a:pt x="3164" y="1135"/>
                    <a:pt x="3210" y="1157"/>
                    <a:pt x="3210" y="1178"/>
                  </a:cubicBezTo>
                  <a:lnTo>
                    <a:pt x="3240" y="1178"/>
                  </a:lnTo>
                  <a:cubicBezTo>
                    <a:pt x="3250" y="1189"/>
                    <a:pt x="3260" y="1192"/>
                    <a:pt x="3269" y="1192"/>
                  </a:cubicBezTo>
                  <a:cubicBezTo>
                    <a:pt x="3287" y="1192"/>
                    <a:pt x="3301" y="1178"/>
                    <a:pt x="3301" y="1178"/>
                  </a:cubicBezTo>
                  <a:cubicBezTo>
                    <a:pt x="3301" y="1178"/>
                    <a:pt x="3331" y="1178"/>
                    <a:pt x="3331" y="1148"/>
                  </a:cubicBezTo>
                  <a:cubicBezTo>
                    <a:pt x="3362" y="1148"/>
                    <a:pt x="3362" y="1148"/>
                    <a:pt x="3362" y="1178"/>
                  </a:cubicBezTo>
                  <a:cubicBezTo>
                    <a:pt x="3377" y="1148"/>
                    <a:pt x="3385" y="1133"/>
                    <a:pt x="3388" y="1133"/>
                  </a:cubicBezTo>
                  <a:cubicBezTo>
                    <a:pt x="3392" y="1133"/>
                    <a:pt x="3392" y="1148"/>
                    <a:pt x="3392" y="1178"/>
                  </a:cubicBezTo>
                  <a:cubicBezTo>
                    <a:pt x="3392" y="1229"/>
                    <a:pt x="3392" y="1251"/>
                    <a:pt x="3397" y="1251"/>
                  </a:cubicBezTo>
                  <a:cubicBezTo>
                    <a:pt x="3401" y="1251"/>
                    <a:pt x="3409" y="1236"/>
                    <a:pt x="3423" y="1209"/>
                  </a:cubicBezTo>
                  <a:cubicBezTo>
                    <a:pt x="3423" y="1194"/>
                    <a:pt x="3423" y="1186"/>
                    <a:pt x="3426" y="1186"/>
                  </a:cubicBezTo>
                  <a:cubicBezTo>
                    <a:pt x="3430" y="1186"/>
                    <a:pt x="3438" y="1194"/>
                    <a:pt x="3453" y="1209"/>
                  </a:cubicBezTo>
                  <a:cubicBezTo>
                    <a:pt x="3472" y="1171"/>
                    <a:pt x="3502" y="1145"/>
                    <a:pt x="3515" y="1145"/>
                  </a:cubicBezTo>
                  <a:cubicBezTo>
                    <a:pt x="3524" y="1145"/>
                    <a:pt x="3525" y="1155"/>
                    <a:pt x="3514" y="1178"/>
                  </a:cubicBezTo>
                  <a:cubicBezTo>
                    <a:pt x="3514" y="1178"/>
                    <a:pt x="3544" y="1178"/>
                    <a:pt x="3575" y="1148"/>
                  </a:cubicBezTo>
                  <a:cubicBezTo>
                    <a:pt x="3588" y="1121"/>
                    <a:pt x="3596" y="1106"/>
                    <a:pt x="3597" y="1106"/>
                  </a:cubicBezTo>
                  <a:lnTo>
                    <a:pt x="3597" y="1106"/>
                  </a:lnTo>
                  <a:cubicBezTo>
                    <a:pt x="3599" y="1106"/>
                    <a:pt x="3591" y="1128"/>
                    <a:pt x="3575" y="1178"/>
                  </a:cubicBezTo>
                  <a:cubicBezTo>
                    <a:pt x="3575" y="1209"/>
                    <a:pt x="3582" y="1224"/>
                    <a:pt x="3594" y="1224"/>
                  </a:cubicBezTo>
                  <a:cubicBezTo>
                    <a:pt x="3605" y="1224"/>
                    <a:pt x="3620" y="1209"/>
                    <a:pt x="3635" y="1178"/>
                  </a:cubicBezTo>
                  <a:cubicBezTo>
                    <a:pt x="3635" y="1178"/>
                    <a:pt x="3635" y="1172"/>
                    <a:pt x="3638" y="1168"/>
                  </a:cubicBezTo>
                  <a:lnTo>
                    <a:pt x="3638" y="1168"/>
                  </a:lnTo>
                  <a:cubicBezTo>
                    <a:pt x="3639" y="1172"/>
                    <a:pt x="3641" y="1175"/>
                    <a:pt x="3644" y="1175"/>
                  </a:cubicBezTo>
                  <a:cubicBezTo>
                    <a:pt x="3647" y="1175"/>
                    <a:pt x="3650" y="1173"/>
                    <a:pt x="3654" y="1168"/>
                  </a:cubicBezTo>
                  <a:lnTo>
                    <a:pt x="3654" y="1168"/>
                  </a:lnTo>
                  <a:cubicBezTo>
                    <a:pt x="3657" y="1170"/>
                    <a:pt x="3661" y="1174"/>
                    <a:pt x="3666" y="1178"/>
                  </a:cubicBezTo>
                  <a:cubicBezTo>
                    <a:pt x="3666" y="1216"/>
                    <a:pt x="3701" y="1242"/>
                    <a:pt x="3727" y="1242"/>
                  </a:cubicBezTo>
                  <a:cubicBezTo>
                    <a:pt x="3744" y="1242"/>
                    <a:pt x="3757" y="1232"/>
                    <a:pt x="3757" y="1209"/>
                  </a:cubicBezTo>
                  <a:lnTo>
                    <a:pt x="3787" y="1209"/>
                  </a:lnTo>
                  <a:cubicBezTo>
                    <a:pt x="3805" y="1244"/>
                    <a:pt x="3812" y="1259"/>
                    <a:pt x="3822" y="1259"/>
                  </a:cubicBezTo>
                  <a:cubicBezTo>
                    <a:pt x="3828" y="1259"/>
                    <a:pt x="3835" y="1252"/>
                    <a:pt x="3848" y="1239"/>
                  </a:cubicBezTo>
                  <a:lnTo>
                    <a:pt x="3878" y="1209"/>
                  </a:lnTo>
                  <a:cubicBezTo>
                    <a:pt x="3878" y="1239"/>
                    <a:pt x="3878" y="1270"/>
                    <a:pt x="3878" y="1270"/>
                  </a:cubicBezTo>
                  <a:cubicBezTo>
                    <a:pt x="3909" y="1270"/>
                    <a:pt x="3909" y="1270"/>
                    <a:pt x="3909" y="1239"/>
                  </a:cubicBezTo>
                  <a:cubicBezTo>
                    <a:pt x="3909" y="1209"/>
                    <a:pt x="3909" y="1209"/>
                    <a:pt x="3939" y="1209"/>
                  </a:cubicBezTo>
                  <a:cubicBezTo>
                    <a:pt x="3939" y="1209"/>
                    <a:pt x="3939" y="1270"/>
                    <a:pt x="3939" y="1300"/>
                  </a:cubicBezTo>
                  <a:lnTo>
                    <a:pt x="3970" y="1300"/>
                  </a:lnTo>
                  <a:cubicBezTo>
                    <a:pt x="3970" y="1289"/>
                    <a:pt x="3971" y="1279"/>
                    <a:pt x="3972" y="1272"/>
                  </a:cubicBezTo>
                  <a:lnTo>
                    <a:pt x="3972" y="1272"/>
                  </a:lnTo>
                  <a:cubicBezTo>
                    <a:pt x="4000" y="1300"/>
                    <a:pt x="4000" y="1300"/>
                    <a:pt x="4000" y="1300"/>
                  </a:cubicBezTo>
                  <a:cubicBezTo>
                    <a:pt x="4006" y="1294"/>
                    <a:pt x="4012" y="1291"/>
                    <a:pt x="4015" y="1291"/>
                  </a:cubicBezTo>
                  <a:cubicBezTo>
                    <a:pt x="4025" y="1291"/>
                    <a:pt x="4025" y="1309"/>
                    <a:pt x="4015" y="1309"/>
                  </a:cubicBezTo>
                  <a:cubicBezTo>
                    <a:pt x="4012" y="1309"/>
                    <a:pt x="4006" y="1306"/>
                    <a:pt x="4000" y="1300"/>
                  </a:cubicBezTo>
                  <a:lnTo>
                    <a:pt x="4000" y="1361"/>
                  </a:lnTo>
                  <a:cubicBezTo>
                    <a:pt x="4000" y="1370"/>
                    <a:pt x="4003" y="1373"/>
                    <a:pt x="4006" y="1373"/>
                  </a:cubicBezTo>
                  <a:cubicBezTo>
                    <a:pt x="4015" y="1373"/>
                    <a:pt x="4030" y="1352"/>
                    <a:pt x="4030" y="1330"/>
                  </a:cubicBezTo>
                  <a:lnTo>
                    <a:pt x="4061" y="1330"/>
                  </a:lnTo>
                  <a:cubicBezTo>
                    <a:pt x="4061" y="1330"/>
                    <a:pt x="4091" y="1330"/>
                    <a:pt x="4091" y="1300"/>
                  </a:cubicBezTo>
                  <a:cubicBezTo>
                    <a:pt x="4091" y="1270"/>
                    <a:pt x="4091" y="1239"/>
                    <a:pt x="4122" y="1239"/>
                  </a:cubicBezTo>
                  <a:cubicBezTo>
                    <a:pt x="4122" y="1270"/>
                    <a:pt x="4091" y="1300"/>
                    <a:pt x="4122" y="1300"/>
                  </a:cubicBezTo>
                  <a:cubicBezTo>
                    <a:pt x="4122" y="1300"/>
                    <a:pt x="4122" y="1330"/>
                    <a:pt x="4122" y="1330"/>
                  </a:cubicBezTo>
                  <a:cubicBezTo>
                    <a:pt x="4104" y="1366"/>
                    <a:pt x="4117" y="1381"/>
                    <a:pt x="4138" y="1381"/>
                  </a:cubicBezTo>
                  <a:cubicBezTo>
                    <a:pt x="4152" y="1381"/>
                    <a:pt x="4170" y="1373"/>
                    <a:pt x="4182" y="1361"/>
                  </a:cubicBezTo>
                  <a:cubicBezTo>
                    <a:pt x="4198" y="1330"/>
                    <a:pt x="4213" y="1315"/>
                    <a:pt x="4220" y="1315"/>
                  </a:cubicBezTo>
                  <a:cubicBezTo>
                    <a:pt x="4228" y="1315"/>
                    <a:pt x="4228" y="1330"/>
                    <a:pt x="4213" y="1361"/>
                  </a:cubicBezTo>
                  <a:cubicBezTo>
                    <a:pt x="4213" y="1378"/>
                    <a:pt x="4215" y="1385"/>
                    <a:pt x="4220" y="1385"/>
                  </a:cubicBezTo>
                  <a:cubicBezTo>
                    <a:pt x="4232" y="1385"/>
                    <a:pt x="4260" y="1335"/>
                    <a:pt x="4304" y="1270"/>
                  </a:cubicBezTo>
                  <a:cubicBezTo>
                    <a:pt x="4304" y="1363"/>
                    <a:pt x="4304" y="1399"/>
                    <a:pt x="4318" y="1399"/>
                  </a:cubicBezTo>
                  <a:cubicBezTo>
                    <a:pt x="4327" y="1399"/>
                    <a:pt x="4341" y="1384"/>
                    <a:pt x="4365" y="1361"/>
                  </a:cubicBezTo>
                  <a:cubicBezTo>
                    <a:pt x="4380" y="1346"/>
                    <a:pt x="4388" y="1338"/>
                    <a:pt x="4391" y="1338"/>
                  </a:cubicBezTo>
                  <a:cubicBezTo>
                    <a:pt x="4395" y="1338"/>
                    <a:pt x="4395" y="1346"/>
                    <a:pt x="4395" y="1361"/>
                  </a:cubicBezTo>
                  <a:cubicBezTo>
                    <a:pt x="4365" y="1391"/>
                    <a:pt x="4395" y="1422"/>
                    <a:pt x="4426" y="1422"/>
                  </a:cubicBezTo>
                  <a:cubicBezTo>
                    <a:pt x="4486" y="1422"/>
                    <a:pt x="4486" y="1422"/>
                    <a:pt x="4517" y="1391"/>
                  </a:cubicBezTo>
                  <a:lnTo>
                    <a:pt x="4547" y="1422"/>
                  </a:lnTo>
                  <a:cubicBezTo>
                    <a:pt x="4536" y="1445"/>
                    <a:pt x="4537" y="1455"/>
                    <a:pt x="4544" y="1455"/>
                  </a:cubicBezTo>
                  <a:cubicBezTo>
                    <a:pt x="4554" y="1455"/>
                    <a:pt x="4578" y="1429"/>
                    <a:pt x="4578" y="1391"/>
                  </a:cubicBezTo>
                  <a:lnTo>
                    <a:pt x="4608" y="1391"/>
                  </a:lnTo>
                  <a:lnTo>
                    <a:pt x="4608" y="1422"/>
                  </a:lnTo>
                  <a:cubicBezTo>
                    <a:pt x="4578" y="1452"/>
                    <a:pt x="4608" y="1452"/>
                    <a:pt x="4730" y="1513"/>
                  </a:cubicBezTo>
                  <a:cubicBezTo>
                    <a:pt x="4793" y="1525"/>
                    <a:pt x="4829" y="1533"/>
                    <a:pt x="4853" y="1533"/>
                  </a:cubicBezTo>
                  <a:cubicBezTo>
                    <a:pt x="4887" y="1533"/>
                    <a:pt x="4894" y="1518"/>
                    <a:pt x="4912" y="1482"/>
                  </a:cubicBezTo>
                  <a:cubicBezTo>
                    <a:pt x="4927" y="1452"/>
                    <a:pt x="4935" y="1437"/>
                    <a:pt x="4939" y="1437"/>
                  </a:cubicBezTo>
                  <a:cubicBezTo>
                    <a:pt x="4942" y="1437"/>
                    <a:pt x="4942" y="1452"/>
                    <a:pt x="4942" y="1482"/>
                  </a:cubicBezTo>
                  <a:cubicBezTo>
                    <a:pt x="4921" y="1504"/>
                    <a:pt x="4930" y="1525"/>
                    <a:pt x="4937" y="1525"/>
                  </a:cubicBezTo>
                  <a:cubicBezTo>
                    <a:pt x="4940" y="1525"/>
                    <a:pt x="4942" y="1522"/>
                    <a:pt x="4942" y="1513"/>
                  </a:cubicBezTo>
                  <a:lnTo>
                    <a:pt x="4973" y="1482"/>
                  </a:lnTo>
                  <a:lnTo>
                    <a:pt x="4973" y="1482"/>
                  </a:lnTo>
                  <a:cubicBezTo>
                    <a:pt x="4973" y="1501"/>
                    <a:pt x="4973" y="1520"/>
                    <a:pt x="4965" y="1532"/>
                  </a:cubicBezTo>
                  <a:lnTo>
                    <a:pt x="4965" y="1532"/>
                  </a:lnTo>
                  <a:cubicBezTo>
                    <a:pt x="4956" y="1513"/>
                    <a:pt x="4942" y="1513"/>
                    <a:pt x="4942" y="1513"/>
                  </a:cubicBezTo>
                  <a:lnTo>
                    <a:pt x="4942" y="1543"/>
                  </a:lnTo>
                  <a:cubicBezTo>
                    <a:pt x="4954" y="1543"/>
                    <a:pt x="4961" y="1539"/>
                    <a:pt x="4965" y="1532"/>
                  </a:cubicBezTo>
                  <a:lnTo>
                    <a:pt x="4965" y="1532"/>
                  </a:lnTo>
                  <a:cubicBezTo>
                    <a:pt x="4970" y="1541"/>
                    <a:pt x="4973" y="1554"/>
                    <a:pt x="4973" y="1574"/>
                  </a:cubicBezTo>
                  <a:cubicBezTo>
                    <a:pt x="4986" y="1599"/>
                    <a:pt x="4998" y="1609"/>
                    <a:pt x="5009" y="1609"/>
                  </a:cubicBezTo>
                  <a:cubicBezTo>
                    <a:pt x="5023" y="1609"/>
                    <a:pt x="5034" y="1591"/>
                    <a:pt x="5034" y="1574"/>
                  </a:cubicBezTo>
                  <a:cubicBezTo>
                    <a:pt x="5034" y="1548"/>
                    <a:pt x="5034" y="1538"/>
                    <a:pt x="5036" y="1538"/>
                  </a:cubicBezTo>
                  <a:cubicBezTo>
                    <a:pt x="5039" y="1538"/>
                    <a:pt x="5046" y="1556"/>
                    <a:pt x="5064" y="1574"/>
                  </a:cubicBezTo>
                  <a:cubicBezTo>
                    <a:pt x="5064" y="1601"/>
                    <a:pt x="5064" y="1622"/>
                    <a:pt x="5064" y="1634"/>
                  </a:cubicBezTo>
                  <a:cubicBezTo>
                    <a:pt x="5079" y="1619"/>
                    <a:pt x="5110" y="1604"/>
                    <a:pt x="5136" y="1604"/>
                  </a:cubicBezTo>
                  <a:cubicBezTo>
                    <a:pt x="5163" y="1604"/>
                    <a:pt x="5185" y="1619"/>
                    <a:pt x="5185" y="1665"/>
                  </a:cubicBezTo>
                  <a:lnTo>
                    <a:pt x="5216" y="1665"/>
                  </a:lnTo>
                  <a:cubicBezTo>
                    <a:pt x="5216" y="1634"/>
                    <a:pt x="5246" y="1634"/>
                    <a:pt x="5277" y="1634"/>
                  </a:cubicBezTo>
                  <a:cubicBezTo>
                    <a:pt x="5307" y="1665"/>
                    <a:pt x="5307" y="1665"/>
                    <a:pt x="5307" y="1695"/>
                  </a:cubicBezTo>
                  <a:cubicBezTo>
                    <a:pt x="5292" y="1710"/>
                    <a:pt x="5292" y="1718"/>
                    <a:pt x="5299" y="1718"/>
                  </a:cubicBezTo>
                  <a:cubicBezTo>
                    <a:pt x="5307" y="1718"/>
                    <a:pt x="5322" y="1710"/>
                    <a:pt x="5337" y="1695"/>
                  </a:cubicBezTo>
                  <a:cubicBezTo>
                    <a:pt x="5337" y="1695"/>
                    <a:pt x="5398" y="1634"/>
                    <a:pt x="5398" y="1634"/>
                  </a:cubicBezTo>
                  <a:cubicBezTo>
                    <a:pt x="5398" y="1604"/>
                    <a:pt x="5429" y="1574"/>
                    <a:pt x="5459" y="1574"/>
                  </a:cubicBezTo>
                  <a:lnTo>
                    <a:pt x="5429" y="1604"/>
                  </a:lnTo>
                  <a:cubicBezTo>
                    <a:pt x="5429" y="1634"/>
                    <a:pt x="5429" y="1695"/>
                    <a:pt x="5429" y="1695"/>
                  </a:cubicBezTo>
                  <a:cubicBezTo>
                    <a:pt x="5429" y="1695"/>
                    <a:pt x="5459" y="1695"/>
                    <a:pt x="5459" y="1665"/>
                  </a:cubicBezTo>
                  <a:cubicBezTo>
                    <a:pt x="5459" y="1695"/>
                    <a:pt x="5489" y="1695"/>
                    <a:pt x="5520" y="1695"/>
                  </a:cubicBezTo>
                  <a:cubicBezTo>
                    <a:pt x="5535" y="1710"/>
                    <a:pt x="5550" y="1718"/>
                    <a:pt x="5562" y="1718"/>
                  </a:cubicBezTo>
                  <a:cubicBezTo>
                    <a:pt x="5573" y="1718"/>
                    <a:pt x="5581" y="1710"/>
                    <a:pt x="5581" y="1695"/>
                  </a:cubicBezTo>
                  <a:cubicBezTo>
                    <a:pt x="5581" y="1733"/>
                    <a:pt x="5615" y="1759"/>
                    <a:pt x="5649" y="1759"/>
                  </a:cubicBezTo>
                  <a:cubicBezTo>
                    <a:pt x="5670" y="1759"/>
                    <a:pt x="5691" y="1749"/>
                    <a:pt x="5702" y="1726"/>
                  </a:cubicBezTo>
                  <a:cubicBezTo>
                    <a:pt x="5702" y="1710"/>
                    <a:pt x="5710" y="1703"/>
                    <a:pt x="5717" y="1703"/>
                  </a:cubicBezTo>
                  <a:cubicBezTo>
                    <a:pt x="5725" y="1703"/>
                    <a:pt x="5733" y="1710"/>
                    <a:pt x="5733" y="1726"/>
                  </a:cubicBezTo>
                  <a:cubicBezTo>
                    <a:pt x="5733" y="1741"/>
                    <a:pt x="5733" y="1748"/>
                    <a:pt x="5736" y="1748"/>
                  </a:cubicBezTo>
                  <a:cubicBezTo>
                    <a:pt x="5740" y="1748"/>
                    <a:pt x="5748" y="1741"/>
                    <a:pt x="5763" y="1726"/>
                  </a:cubicBezTo>
                  <a:cubicBezTo>
                    <a:pt x="5769" y="1720"/>
                    <a:pt x="5774" y="1717"/>
                    <a:pt x="5777" y="1717"/>
                  </a:cubicBezTo>
                  <a:cubicBezTo>
                    <a:pt x="5793" y="1717"/>
                    <a:pt x="5793" y="1762"/>
                    <a:pt x="5793" y="1786"/>
                  </a:cubicBezTo>
                  <a:cubicBezTo>
                    <a:pt x="5793" y="1822"/>
                    <a:pt x="5804" y="1837"/>
                    <a:pt x="5812" y="1837"/>
                  </a:cubicBezTo>
                  <a:cubicBezTo>
                    <a:pt x="5819" y="1837"/>
                    <a:pt x="5824" y="1829"/>
                    <a:pt x="5824" y="1817"/>
                  </a:cubicBezTo>
                  <a:lnTo>
                    <a:pt x="5915" y="1817"/>
                  </a:lnTo>
                  <a:cubicBezTo>
                    <a:pt x="5945" y="1786"/>
                    <a:pt x="5976" y="1786"/>
                    <a:pt x="5976" y="1756"/>
                  </a:cubicBezTo>
                  <a:cubicBezTo>
                    <a:pt x="5976" y="1736"/>
                    <a:pt x="5989" y="1716"/>
                    <a:pt x="5998" y="1705"/>
                  </a:cubicBezTo>
                  <a:lnTo>
                    <a:pt x="5998" y="1705"/>
                  </a:lnTo>
                  <a:cubicBezTo>
                    <a:pt x="5983" y="1726"/>
                    <a:pt x="6006" y="1729"/>
                    <a:pt x="6006" y="1756"/>
                  </a:cubicBezTo>
                  <a:cubicBezTo>
                    <a:pt x="6006" y="1786"/>
                    <a:pt x="6037" y="1817"/>
                    <a:pt x="6037" y="1817"/>
                  </a:cubicBezTo>
                  <a:lnTo>
                    <a:pt x="6097" y="1817"/>
                  </a:lnTo>
                  <a:cubicBezTo>
                    <a:pt x="6133" y="1852"/>
                    <a:pt x="6148" y="1867"/>
                    <a:pt x="6154" y="1867"/>
                  </a:cubicBezTo>
                  <a:cubicBezTo>
                    <a:pt x="6158" y="1867"/>
                    <a:pt x="6158" y="1860"/>
                    <a:pt x="6158" y="1847"/>
                  </a:cubicBezTo>
                  <a:cubicBezTo>
                    <a:pt x="6176" y="1811"/>
                    <a:pt x="6183" y="1797"/>
                    <a:pt x="6186" y="1797"/>
                  </a:cubicBezTo>
                  <a:cubicBezTo>
                    <a:pt x="6189" y="1797"/>
                    <a:pt x="6189" y="1804"/>
                    <a:pt x="6189" y="1817"/>
                  </a:cubicBezTo>
                  <a:cubicBezTo>
                    <a:pt x="6189" y="1855"/>
                    <a:pt x="6249" y="1894"/>
                    <a:pt x="6302" y="1894"/>
                  </a:cubicBezTo>
                  <a:cubicBezTo>
                    <a:pt x="6332" y="1894"/>
                    <a:pt x="6360" y="1881"/>
                    <a:pt x="6371" y="1847"/>
                  </a:cubicBezTo>
                  <a:lnTo>
                    <a:pt x="6371" y="1908"/>
                  </a:lnTo>
                  <a:cubicBezTo>
                    <a:pt x="6341" y="1938"/>
                    <a:pt x="6371" y="1938"/>
                    <a:pt x="6401" y="1938"/>
                  </a:cubicBezTo>
                  <a:lnTo>
                    <a:pt x="6523" y="1938"/>
                  </a:lnTo>
                  <a:cubicBezTo>
                    <a:pt x="6553" y="1953"/>
                    <a:pt x="6576" y="1961"/>
                    <a:pt x="6595" y="1961"/>
                  </a:cubicBezTo>
                  <a:cubicBezTo>
                    <a:pt x="6614" y="1961"/>
                    <a:pt x="6629" y="1953"/>
                    <a:pt x="6644" y="1938"/>
                  </a:cubicBezTo>
                  <a:cubicBezTo>
                    <a:pt x="6644" y="1938"/>
                    <a:pt x="6644" y="1938"/>
                    <a:pt x="6644" y="1969"/>
                  </a:cubicBezTo>
                  <a:cubicBezTo>
                    <a:pt x="6614" y="1999"/>
                    <a:pt x="6644" y="1999"/>
                    <a:pt x="6644" y="1999"/>
                  </a:cubicBezTo>
                  <a:cubicBezTo>
                    <a:pt x="6644" y="2005"/>
                    <a:pt x="6646" y="2007"/>
                    <a:pt x="6647" y="2007"/>
                  </a:cubicBezTo>
                  <a:cubicBezTo>
                    <a:pt x="6655" y="2007"/>
                    <a:pt x="6675" y="1963"/>
                    <a:pt x="6675" y="1938"/>
                  </a:cubicBezTo>
                  <a:cubicBezTo>
                    <a:pt x="6675" y="1926"/>
                    <a:pt x="6680" y="1918"/>
                    <a:pt x="6688" y="1918"/>
                  </a:cubicBezTo>
                  <a:cubicBezTo>
                    <a:pt x="6700" y="1918"/>
                    <a:pt x="6718" y="1933"/>
                    <a:pt x="6736" y="1969"/>
                  </a:cubicBezTo>
                  <a:cubicBezTo>
                    <a:pt x="6736" y="1990"/>
                    <a:pt x="6766" y="2012"/>
                    <a:pt x="6795" y="2012"/>
                  </a:cubicBezTo>
                  <a:cubicBezTo>
                    <a:pt x="6806" y="2012"/>
                    <a:pt x="6818" y="2008"/>
                    <a:pt x="6827" y="1999"/>
                  </a:cubicBezTo>
                  <a:cubicBezTo>
                    <a:pt x="6857" y="1999"/>
                    <a:pt x="6857" y="1999"/>
                    <a:pt x="6857" y="2029"/>
                  </a:cubicBezTo>
                  <a:cubicBezTo>
                    <a:pt x="6857" y="2050"/>
                    <a:pt x="6872" y="2086"/>
                    <a:pt x="6891" y="2086"/>
                  </a:cubicBezTo>
                  <a:cubicBezTo>
                    <a:pt x="6899" y="2086"/>
                    <a:pt x="6909" y="2079"/>
                    <a:pt x="6918" y="2060"/>
                  </a:cubicBezTo>
                  <a:cubicBezTo>
                    <a:pt x="6948" y="2060"/>
                    <a:pt x="6948" y="2060"/>
                    <a:pt x="6948" y="2090"/>
                  </a:cubicBezTo>
                  <a:cubicBezTo>
                    <a:pt x="6948" y="2109"/>
                    <a:pt x="6937" y="2138"/>
                    <a:pt x="6942" y="2138"/>
                  </a:cubicBezTo>
                  <a:cubicBezTo>
                    <a:pt x="6945" y="2138"/>
                    <a:pt x="6955" y="2126"/>
                    <a:pt x="6979" y="2090"/>
                  </a:cubicBezTo>
                  <a:cubicBezTo>
                    <a:pt x="7009" y="2090"/>
                    <a:pt x="7040" y="2090"/>
                    <a:pt x="7070" y="2121"/>
                  </a:cubicBezTo>
                  <a:cubicBezTo>
                    <a:pt x="7070" y="2136"/>
                    <a:pt x="7078" y="2143"/>
                    <a:pt x="7085" y="2143"/>
                  </a:cubicBezTo>
                  <a:cubicBezTo>
                    <a:pt x="7093" y="2143"/>
                    <a:pt x="7100" y="2136"/>
                    <a:pt x="7100" y="2121"/>
                  </a:cubicBezTo>
                  <a:cubicBezTo>
                    <a:pt x="7100" y="2117"/>
                    <a:pt x="7101" y="2113"/>
                    <a:pt x="7101" y="2109"/>
                  </a:cubicBezTo>
                  <a:lnTo>
                    <a:pt x="7101" y="2109"/>
                  </a:lnTo>
                  <a:cubicBezTo>
                    <a:pt x="7101" y="2125"/>
                    <a:pt x="7103" y="2133"/>
                    <a:pt x="7105" y="2133"/>
                  </a:cubicBezTo>
                  <a:cubicBezTo>
                    <a:pt x="7110" y="2133"/>
                    <a:pt x="7117" y="2118"/>
                    <a:pt x="7131" y="2090"/>
                  </a:cubicBezTo>
                  <a:cubicBezTo>
                    <a:pt x="7146" y="2075"/>
                    <a:pt x="7154" y="2067"/>
                    <a:pt x="7157" y="2067"/>
                  </a:cubicBezTo>
                  <a:cubicBezTo>
                    <a:pt x="7161" y="2067"/>
                    <a:pt x="7161" y="2075"/>
                    <a:pt x="7161" y="2090"/>
                  </a:cubicBezTo>
                  <a:cubicBezTo>
                    <a:pt x="7161" y="2121"/>
                    <a:pt x="7192" y="2121"/>
                    <a:pt x="7192" y="2121"/>
                  </a:cubicBezTo>
                  <a:cubicBezTo>
                    <a:pt x="7192" y="2121"/>
                    <a:pt x="7283" y="2121"/>
                    <a:pt x="7344" y="2151"/>
                  </a:cubicBezTo>
                  <a:cubicBezTo>
                    <a:pt x="7404" y="2166"/>
                    <a:pt x="7450" y="2174"/>
                    <a:pt x="7480" y="2174"/>
                  </a:cubicBezTo>
                  <a:cubicBezTo>
                    <a:pt x="7511" y="2174"/>
                    <a:pt x="7526" y="2166"/>
                    <a:pt x="7526" y="2151"/>
                  </a:cubicBezTo>
                  <a:cubicBezTo>
                    <a:pt x="7541" y="2136"/>
                    <a:pt x="7549" y="2128"/>
                    <a:pt x="7553" y="2128"/>
                  </a:cubicBezTo>
                  <a:cubicBezTo>
                    <a:pt x="7556" y="2128"/>
                    <a:pt x="7556" y="2136"/>
                    <a:pt x="7556" y="2151"/>
                  </a:cubicBezTo>
                  <a:cubicBezTo>
                    <a:pt x="7556" y="2212"/>
                    <a:pt x="7556" y="2212"/>
                    <a:pt x="7587" y="2212"/>
                  </a:cubicBezTo>
                  <a:cubicBezTo>
                    <a:pt x="7587" y="2212"/>
                    <a:pt x="7617" y="2212"/>
                    <a:pt x="7617" y="2242"/>
                  </a:cubicBezTo>
                  <a:cubicBezTo>
                    <a:pt x="7617" y="2212"/>
                    <a:pt x="7617" y="2212"/>
                    <a:pt x="7648" y="2212"/>
                  </a:cubicBezTo>
                  <a:cubicBezTo>
                    <a:pt x="7630" y="2247"/>
                    <a:pt x="7633" y="2262"/>
                    <a:pt x="7644" y="2262"/>
                  </a:cubicBezTo>
                  <a:cubicBezTo>
                    <a:pt x="7653" y="2262"/>
                    <a:pt x="7665" y="2255"/>
                    <a:pt x="7678" y="2242"/>
                  </a:cubicBezTo>
                  <a:cubicBezTo>
                    <a:pt x="7678" y="2264"/>
                    <a:pt x="7693" y="2285"/>
                    <a:pt x="7702" y="2285"/>
                  </a:cubicBezTo>
                  <a:cubicBezTo>
                    <a:pt x="7706" y="2285"/>
                    <a:pt x="7708" y="2282"/>
                    <a:pt x="7708" y="2273"/>
                  </a:cubicBezTo>
                  <a:cubicBezTo>
                    <a:pt x="7708" y="2242"/>
                    <a:pt x="7739" y="2242"/>
                    <a:pt x="7769" y="2212"/>
                  </a:cubicBezTo>
                  <a:cubicBezTo>
                    <a:pt x="7800" y="2212"/>
                    <a:pt x="7800" y="2242"/>
                    <a:pt x="7800" y="2273"/>
                  </a:cubicBezTo>
                  <a:cubicBezTo>
                    <a:pt x="7800" y="2288"/>
                    <a:pt x="7822" y="2295"/>
                    <a:pt x="7845" y="2295"/>
                  </a:cubicBezTo>
                  <a:cubicBezTo>
                    <a:pt x="7868" y="2295"/>
                    <a:pt x="7891" y="2288"/>
                    <a:pt x="7891" y="2273"/>
                  </a:cubicBezTo>
                  <a:cubicBezTo>
                    <a:pt x="7904" y="2247"/>
                    <a:pt x="7911" y="2238"/>
                    <a:pt x="7915" y="2238"/>
                  </a:cubicBezTo>
                  <a:cubicBezTo>
                    <a:pt x="7921" y="2238"/>
                    <a:pt x="7921" y="2255"/>
                    <a:pt x="7921" y="2273"/>
                  </a:cubicBezTo>
                  <a:cubicBezTo>
                    <a:pt x="7921" y="2303"/>
                    <a:pt x="7921" y="2303"/>
                    <a:pt x="7952" y="2303"/>
                  </a:cubicBezTo>
                  <a:cubicBezTo>
                    <a:pt x="7952" y="2311"/>
                    <a:pt x="7952" y="2322"/>
                    <a:pt x="7952" y="2333"/>
                  </a:cubicBezTo>
                  <a:cubicBezTo>
                    <a:pt x="7921" y="2364"/>
                    <a:pt x="7921" y="2364"/>
                    <a:pt x="7952" y="2394"/>
                  </a:cubicBezTo>
                  <a:cubicBezTo>
                    <a:pt x="7967" y="2379"/>
                    <a:pt x="7990" y="2371"/>
                    <a:pt x="8012" y="2371"/>
                  </a:cubicBezTo>
                  <a:cubicBezTo>
                    <a:pt x="8035" y="2371"/>
                    <a:pt x="8058" y="2379"/>
                    <a:pt x="8073" y="2394"/>
                  </a:cubicBezTo>
                  <a:cubicBezTo>
                    <a:pt x="8164" y="2394"/>
                    <a:pt x="8195" y="2364"/>
                    <a:pt x="8225" y="2303"/>
                  </a:cubicBezTo>
                  <a:lnTo>
                    <a:pt x="8255" y="2242"/>
                  </a:lnTo>
                  <a:lnTo>
                    <a:pt x="8255" y="2333"/>
                  </a:lnTo>
                  <a:cubicBezTo>
                    <a:pt x="8225" y="2364"/>
                    <a:pt x="8225" y="2425"/>
                    <a:pt x="8225" y="2425"/>
                  </a:cubicBezTo>
                  <a:cubicBezTo>
                    <a:pt x="8255" y="2425"/>
                    <a:pt x="8255" y="2394"/>
                    <a:pt x="8255" y="2364"/>
                  </a:cubicBezTo>
                  <a:cubicBezTo>
                    <a:pt x="8271" y="2349"/>
                    <a:pt x="8278" y="2341"/>
                    <a:pt x="8286" y="2341"/>
                  </a:cubicBezTo>
                  <a:cubicBezTo>
                    <a:pt x="8293" y="2341"/>
                    <a:pt x="8301" y="2349"/>
                    <a:pt x="8316" y="2364"/>
                  </a:cubicBezTo>
                  <a:cubicBezTo>
                    <a:pt x="8334" y="2399"/>
                    <a:pt x="8341" y="2414"/>
                    <a:pt x="8351" y="2414"/>
                  </a:cubicBezTo>
                  <a:cubicBezTo>
                    <a:pt x="8357" y="2414"/>
                    <a:pt x="8364" y="2407"/>
                    <a:pt x="8377" y="2394"/>
                  </a:cubicBezTo>
                  <a:cubicBezTo>
                    <a:pt x="8377" y="2394"/>
                    <a:pt x="8407" y="2394"/>
                    <a:pt x="8407" y="2425"/>
                  </a:cubicBezTo>
                  <a:cubicBezTo>
                    <a:pt x="8407" y="2437"/>
                    <a:pt x="8407" y="2445"/>
                    <a:pt x="8410" y="2445"/>
                  </a:cubicBezTo>
                  <a:cubicBezTo>
                    <a:pt x="8413" y="2445"/>
                    <a:pt x="8420" y="2430"/>
                    <a:pt x="8438" y="2394"/>
                  </a:cubicBezTo>
                  <a:cubicBezTo>
                    <a:pt x="8438" y="2382"/>
                    <a:pt x="8438" y="2374"/>
                    <a:pt x="8440" y="2374"/>
                  </a:cubicBezTo>
                  <a:cubicBezTo>
                    <a:pt x="8443" y="2374"/>
                    <a:pt x="8450" y="2389"/>
                    <a:pt x="8468" y="2425"/>
                  </a:cubicBezTo>
                  <a:cubicBezTo>
                    <a:pt x="8468" y="2462"/>
                    <a:pt x="8480" y="2488"/>
                    <a:pt x="8489" y="2488"/>
                  </a:cubicBezTo>
                  <a:cubicBezTo>
                    <a:pt x="8494" y="2488"/>
                    <a:pt x="8499" y="2478"/>
                    <a:pt x="8499" y="2455"/>
                  </a:cubicBezTo>
                  <a:cubicBezTo>
                    <a:pt x="8514" y="2440"/>
                    <a:pt x="8521" y="2432"/>
                    <a:pt x="8529" y="2432"/>
                  </a:cubicBezTo>
                  <a:cubicBezTo>
                    <a:pt x="8537" y="2432"/>
                    <a:pt x="8544" y="2440"/>
                    <a:pt x="8559" y="2455"/>
                  </a:cubicBezTo>
                  <a:cubicBezTo>
                    <a:pt x="8559" y="2455"/>
                    <a:pt x="8590" y="2455"/>
                    <a:pt x="8590" y="2425"/>
                  </a:cubicBezTo>
                  <a:lnTo>
                    <a:pt x="8620" y="2425"/>
                  </a:lnTo>
                  <a:cubicBezTo>
                    <a:pt x="8651" y="2425"/>
                    <a:pt x="8620" y="2455"/>
                    <a:pt x="8620" y="2455"/>
                  </a:cubicBezTo>
                  <a:lnTo>
                    <a:pt x="8620" y="2485"/>
                  </a:lnTo>
                  <a:cubicBezTo>
                    <a:pt x="8635" y="2501"/>
                    <a:pt x="8643" y="2508"/>
                    <a:pt x="8651" y="2508"/>
                  </a:cubicBezTo>
                  <a:cubicBezTo>
                    <a:pt x="8658" y="2508"/>
                    <a:pt x="8666" y="2501"/>
                    <a:pt x="8681" y="2485"/>
                  </a:cubicBezTo>
                  <a:cubicBezTo>
                    <a:pt x="8681" y="2507"/>
                    <a:pt x="8681" y="2528"/>
                    <a:pt x="8692" y="2528"/>
                  </a:cubicBezTo>
                  <a:cubicBezTo>
                    <a:pt x="8696" y="2528"/>
                    <a:pt x="8702" y="2525"/>
                    <a:pt x="8711" y="2516"/>
                  </a:cubicBezTo>
                  <a:cubicBezTo>
                    <a:pt x="8721" y="2497"/>
                    <a:pt x="8727" y="2490"/>
                    <a:pt x="8732" y="2490"/>
                  </a:cubicBezTo>
                  <a:cubicBezTo>
                    <a:pt x="8742" y="2490"/>
                    <a:pt x="8742" y="2525"/>
                    <a:pt x="8742" y="2546"/>
                  </a:cubicBezTo>
                  <a:cubicBezTo>
                    <a:pt x="8727" y="2577"/>
                    <a:pt x="8719" y="2592"/>
                    <a:pt x="8727" y="2592"/>
                  </a:cubicBezTo>
                  <a:cubicBezTo>
                    <a:pt x="8734" y="2592"/>
                    <a:pt x="8757" y="2577"/>
                    <a:pt x="8803" y="2546"/>
                  </a:cubicBezTo>
                  <a:lnTo>
                    <a:pt x="8924" y="2546"/>
                  </a:lnTo>
                  <a:cubicBezTo>
                    <a:pt x="8927" y="2548"/>
                    <a:pt x="8930" y="2549"/>
                    <a:pt x="8932" y="2550"/>
                  </a:cubicBezTo>
                  <a:lnTo>
                    <a:pt x="8932" y="2550"/>
                  </a:lnTo>
                  <a:cubicBezTo>
                    <a:pt x="8929" y="2541"/>
                    <a:pt x="8937" y="2534"/>
                    <a:pt x="8955" y="2516"/>
                  </a:cubicBezTo>
                  <a:cubicBezTo>
                    <a:pt x="8963" y="2507"/>
                    <a:pt x="8970" y="2503"/>
                    <a:pt x="8974" y="2503"/>
                  </a:cubicBezTo>
                  <a:cubicBezTo>
                    <a:pt x="8985" y="2503"/>
                    <a:pt x="8985" y="2525"/>
                    <a:pt x="8985" y="2546"/>
                  </a:cubicBezTo>
                  <a:cubicBezTo>
                    <a:pt x="8977" y="2555"/>
                    <a:pt x="8970" y="2561"/>
                    <a:pt x="8966" y="2565"/>
                  </a:cubicBezTo>
                  <a:lnTo>
                    <a:pt x="8966" y="2565"/>
                  </a:lnTo>
                  <a:cubicBezTo>
                    <a:pt x="8999" y="2579"/>
                    <a:pt x="9015" y="2585"/>
                    <a:pt x="9015" y="2607"/>
                  </a:cubicBezTo>
                  <a:cubicBezTo>
                    <a:pt x="9015" y="2636"/>
                    <a:pt x="9015" y="2655"/>
                    <a:pt x="9015" y="2668"/>
                  </a:cubicBezTo>
                  <a:cubicBezTo>
                    <a:pt x="9015" y="2610"/>
                    <a:pt x="9028" y="2589"/>
                    <a:pt x="9044" y="2589"/>
                  </a:cubicBezTo>
                  <a:cubicBezTo>
                    <a:pt x="9045" y="2589"/>
                    <a:pt x="9045" y="2589"/>
                    <a:pt x="9046" y="2589"/>
                  </a:cubicBezTo>
                  <a:lnTo>
                    <a:pt x="9046" y="2589"/>
                  </a:lnTo>
                  <a:lnTo>
                    <a:pt x="9046" y="2546"/>
                  </a:lnTo>
                  <a:lnTo>
                    <a:pt x="9076" y="2577"/>
                  </a:lnTo>
                  <a:cubicBezTo>
                    <a:pt x="9076" y="2577"/>
                    <a:pt x="9076" y="2577"/>
                    <a:pt x="9076" y="2607"/>
                  </a:cubicBezTo>
                  <a:cubicBezTo>
                    <a:pt x="9102" y="2633"/>
                    <a:pt x="9122" y="2642"/>
                    <a:pt x="9139" y="2642"/>
                  </a:cubicBezTo>
                  <a:cubicBezTo>
                    <a:pt x="9163" y="2642"/>
                    <a:pt x="9180" y="2625"/>
                    <a:pt x="9198" y="2607"/>
                  </a:cubicBezTo>
                  <a:lnTo>
                    <a:pt x="9167" y="2577"/>
                  </a:lnTo>
                  <a:cubicBezTo>
                    <a:pt x="9167" y="2546"/>
                    <a:pt x="9175" y="2531"/>
                    <a:pt x="9183" y="2531"/>
                  </a:cubicBezTo>
                  <a:cubicBezTo>
                    <a:pt x="9190" y="2531"/>
                    <a:pt x="9198" y="2546"/>
                    <a:pt x="9198" y="2577"/>
                  </a:cubicBezTo>
                  <a:cubicBezTo>
                    <a:pt x="9218" y="2577"/>
                    <a:pt x="9225" y="2590"/>
                    <a:pt x="9218" y="2608"/>
                  </a:cubicBezTo>
                  <a:lnTo>
                    <a:pt x="9218" y="2608"/>
                  </a:lnTo>
                  <a:cubicBezTo>
                    <a:pt x="9214" y="2607"/>
                    <a:pt x="9207" y="2607"/>
                    <a:pt x="9198" y="2607"/>
                  </a:cubicBezTo>
                  <a:lnTo>
                    <a:pt x="9198" y="2637"/>
                  </a:lnTo>
                  <a:cubicBezTo>
                    <a:pt x="9208" y="2627"/>
                    <a:pt x="9215" y="2617"/>
                    <a:pt x="9218" y="2608"/>
                  </a:cubicBezTo>
                  <a:lnTo>
                    <a:pt x="9218" y="2608"/>
                  </a:lnTo>
                  <a:cubicBezTo>
                    <a:pt x="9228" y="2610"/>
                    <a:pt x="9228" y="2616"/>
                    <a:pt x="9228" y="2637"/>
                  </a:cubicBezTo>
                  <a:lnTo>
                    <a:pt x="9198" y="2637"/>
                  </a:lnTo>
                  <a:cubicBezTo>
                    <a:pt x="9198" y="2668"/>
                    <a:pt x="9198" y="2729"/>
                    <a:pt x="9228" y="2729"/>
                  </a:cubicBezTo>
                  <a:cubicBezTo>
                    <a:pt x="9228" y="2729"/>
                    <a:pt x="9259" y="2729"/>
                    <a:pt x="9228" y="2698"/>
                  </a:cubicBezTo>
                  <a:cubicBezTo>
                    <a:pt x="9259" y="2668"/>
                    <a:pt x="9259" y="2668"/>
                    <a:pt x="9259" y="2668"/>
                  </a:cubicBezTo>
                  <a:cubicBezTo>
                    <a:pt x="9289" y="2668"/>
                    <a:pt x="9289" y="2668"/>
                    <a:pt x="9319" y="2637"/>
                  </a:cubicBezTo>
                  <a:cubicBezTo>
                    <a:pt x="9319" y="2607"/>
                    <a:pt x="9350" y="2607"/>
                    <a:pt x="9350" y="2607"/>
                  </a:cubicBezTo>
                  <a:cubicBezTo>
                    <a:pt x="9350" y="2596"/>
                    <a:pt x="9350" y="2585"/>
                    <a:pt x="9350" y="2577"/>
                  </a:cubicBezTo>
                  <a:lnTo>
                    <a:pt x="9380" y="2577"/>
                  </a:lnTo>
                  <a:cubicBezTo>
                    <a:pt x="9380" y="2577"/>
                    <a:pt x="9380" y="2637"/>
                    <a:pt x="9380" y="2637"/>
                  </a:cubicBezTo>
                  <a:cubicBezTo>
                    <a:pt x="9380" y="2637"/>
                    <a:pt x="9380" y="2650"/>
                    <a:pt x="9372" y="2659"/>
                  </a:cubicBezTo>
                  <a:lnTo>
                    <a:pt x="9372" y="2659"/>
                  </a:lnTo>
                  <a:cubicBezTo>
                    <a:pt x="9363" y="2647"/>
                    <a:pt x="9350" y="2627"/>
                    <a:pt x="9350" y="2607"/>
                  </a:cubicBezTo>
                  <a:cubicBezTo>
                    <a:pt x="9350" y="2636"/>
                    <a:pt x="9350" y="2668"/>
                    <a:pt x="9350" y="2668"/>
                  </a:cubicBezTo>
                  <a:cubicBezTo>
                    <a:pt x="9361" y="2668"/>
                    <a:pt x="9368" y="2664"/>
                    <a:pt x="9372" y="2659"/>
                  </a:cubicBezTo>
                  <a:lnTo>
                    <a:pt x="9372" y="2659"/>
                  </a:lnTo>
                  <a:cubicBezTo>
                    <a:pt x="9377" y="2664"/>
                    <a:pt x="9380" y="2668"/>
                    <a:pt x="9380" y="2668"/>
                  </a:cubicBezTo>
                  <a:lnTo>
                    <a:pt x="9380" y="2698"/>
                  </a:lnTo>
                  <a:cubicBezTo>
                    <a:pt x="9350" y="2729"/>
                    <a:pt x="9380" y="2759"/>
                    <a:pt x="9380" y="2759"/>
                  </a:cubicBezTo>
                  <a:cubicBezTo>
                    <a:pt x="9380" y="2759"/>
                    <a:pt x="9380" y="2729"/>
                    <a:pt x="9380" y="2729"/>
                  </a:cubicBezTo>
                  <a:cubicBezTo>
                    <a:pt x="9383" y="2725"/>
                    <a:pt x="9391" y="2724"/>
                    <a:pt x="9401" y="2724"/>
                  </a:cubicBezTo>
                  <a:cubicBezTo>
                    <a:pt x="9481" y="2724"/>
                    <a:pt x="9752" y="2820"/>
                    <a:pt x="9806" y="2820"/>
                  </a:cubicBezTo>
                  <a:cubicBezTo>
                    <a:pt x="9806" y="2855"/>
                    <a:pt x="9827" y="2870"/>
                    <a:pt x="9844" y="2870"/>
                  </a:cubicBezTo>
                  <a:cubicBezTo>
                    <a:pt x="9856" y="2870"/>
                    <a:pt x="9866" y="2863"/>
                    <a:pt x="9866" y="2850"/>
                  </a:cubicBezTo>
                  <a:cubicBezTo>
                    <a:pt x="9866" y="2835"/>
                    <a:pt x="9882" y="2827"/>
                    <a:pt x="9908" y="2827"/>
                  </a:cubicBezTo>
                  <a:cubicBezTo>
                    <a:pt x="9914" y="2827"/>
                    <a:pt x="9921" y="2828"/>
                    <a:pt x="9928" y="2829"/>
                  </a:cubicBezTo>
                  <a:lnTo>
                    <a:pt x="9928" y="2829"/>
                  </a:lnTo>
                  <a:cubicBezTo>
                    <a:pt x="9928" y="2826"/>
                    <a:pt x="9927" y="2823"/>
                    <a:pt x="9927" y="2820"/>
                  </a:cubicBezTo>
                  <a:lnTo>
                    <a:pt x="9927" y="2820"/>
                  </a:lnTo>
                  <a:cubicBezTo>
                    <a:pt x="9931" y="2823"/>
                    <a:pt x="9934" y="2827"/>
                    <a:pt x="9936" y="2829"/>
                  </a:cubicBezTo>
                  <a:lnTo>
                    <a:pt x="9936" y="2829"/>
                  </a:lnTo>
                  <a:cubicBezTo>
                    <a:pt x="9959" y="2833"/>
                    <a:pt x="9987" y="2840"/>
                    <a:pt x="10018" y="2850"/>
                  </a:cubicBezTo>
                  <a:cubicBezTo>
                    <a:pt x="10104" y="2872"/>
                    <a:pt x="10160" y="2893"/>
                    <a:pt x="10185" y="2893"/>
                  </a:cubicBezTo>
                  <a:cubicBezTo>
                    <a:pt x="10196" y="2893"/>
                    <a:pt x="10201" y="2889"/>
                    <a:pt x="10201" y="2881"/>
                  </a:cubicBezTo>
                  <a:lnTo>
                    <a:pt x="10262" y="2881"/>
                  </a:lnTo>
                  <a:cubicBezTo>
                    <a:pt x="10272" y="2891"/>
                    <a:pt x="10282" y="2894"/>
                    <a:pt x="10292" y="2894"/>
                  </a:cubicBezTo>
                  <a:cubicBezTo>
                    <a:pt x="10312" y="2894"/>
                    <a:pt x="10333" y="2881"/>
                    <a:pt x="10353" y="2881"/>
                  </a:cubicBezTo>
                  <a:cubicBezTo>
                    <a:pt x="10353" y="2911"/>
                    <a:pt x="10353" y="2941"/>
                    <a:pt x="10353" y="2972"/>
                  </a:cubicBezTo>
                  <a:cubicBezTo>
                    <a:pt x="10383" y="2972"/>
                    <a:pt x="10383" y="2941"/>
                    <a:pt x="10414" y="2911"/>
                  </a:cubicBezTo>
                  <a:cubicBezTo>
                    <a:pt x="10414" y="2881"/>
                    <a:pt x="10414" y="2881"/>
                    <a:pt x="10414" y="2881"/>
                  </a:cubicBezTo>
                  <a:cubicBezTo>
                    <a:pt x="10444" y="2881"/>
                    <a:pt x="10444" y="2881"/>
                    <a:pt x="10444" y="2911"/>
                  </a:cubicBezTo>
                  <a:cubicBezTo>
                    <a:pt x="10414" y="2941"/>
                    <a:pt x="10414" y="2972"/>
                    <a:pt x="10414" y="2972"/>
                  </a:cubicBezTo>
                  <a:cubicBezTo>
                    <a:pt x="10444" y="2941"/>
                    <a:pt x="10444" y="2941"/>
                    <a:pt x="10444" y="2941"/>
                  </a:cubicBezTo>
                  <a:cubicBezTo>
                    <a:pt x="10474" y="2941"/>
                    <a:pt x="10474" y="2941"/>
                    <a:pt x="10444" y="3033"/>
                  </a:cubicBezTo>
                  <a:cubicBezTo>
                    <a:pt x="10429" y="3063"/>
                    <a:pt x="10429" y="3078"/>
                    <a:pt x="10436" y="3078"/>
                  </a:cubicBezTo>
                  <a:cubicBezTo>
                    <a:pt x="10444" y="3078"/>
                    <a:pt x="10459" y="3063"/>
                    <a:pt x="10474" y="3033"/>
                  </a:cubicBezTo>
                  <a:lnTo>
                    <a:pt x="10505" y="3002"/>
                  </a:lnTo>
                  <a:cubicBezTo>
                    <a:pt x="10505" y="3038"/>
                    <a:pt x="10514" y="3050"/>
                    <a:pt x="10527" y="3050"/>
                  </a:cubicBezTo>
                  <a:cubicBezTo>
                    <a:pt x="10548" y="3050"/>
                    <a:pt x="10577" y="3021"/>
                    <a:pt x="10596" y="3002"/>
                  </a:cubicBezTo>
                  <a:lnTo>
                    <a:pt x="10596" y="3002"/>
                  </a:lnTo>
                  <a:cubicBezTo>
                    <a:pt x="10581" y="3033"/>
                    <a:pt x="10581" y="3048"/>
                    <a:pt x="10588" y="3048"/>
                  </a:cubicBezTo>
                  <a:cubicBezTo>
                    <a:pt x="10596" y="3048"/>
                    <a:pt x="10611" y="3033"/>
                    <a:pt x="10626" y="3002"/>
                  </a:cubicBezTo>
                  <a:cubicBezTo>
                    <a:pt x="10626" y="2987"/>
                    <a:pt x="10634" y="2979"/>
                    <a:pt x="10642" y="2979"/>
                  </a:cubicBezTo>
                  <a:cubicBezTo>
                    <a:pt x="10649" y="2979"/>
                    <a:pt x="10657" y="2987"/>
                    <a:pt x="10657" y="3002"/>
                  </a:cubicBezTo>
                  <a:cubicBezTo>
                    <a:pt x="10657" y="3063"/>
                    <a:pt x="10687" y="3063"/>
                    <a:pt x="10718" y="3063"/>
                  </a:cubicBezTo>
                  <a:cubicBezTo>
                    <a:pt x="10726" y="3055"/>
                    <a:pt x="10738" y="3051"/>
                    <a:pt x="10754" y="3051"/>
                  </a:cubicBezTo>
                  <a:cubicBezTo>
                    <a:pt x="10799" y="3051"/>
                    <a:pt x="10872" y="3079"/>
                    <a:pt x="10961" y="3124"/>
                  </a:cubicBezTo>
                  <a:cubicBezTo>
                    <a:pt x="11047" y="3145"/>
                    <a:pt x="11117" y="3167"/>
                    <a:pt x="11152" y="3167"/>
                  </a:cubicBezTo>
                  <a:cubicBezTo>
                    <a:pt x="11166" y="3167"/>
                    <a:pt x="11173" y="3163"/>
                    <a:pt x="11173" y="3154"/>
                  </a:cubicBezTo>
                  <a:cubicBezTo>
                    <a:pt x="11204" y="3154"/>
                    <a:pt x="11204" y="3154"/>
                    <a:pt x="11204" y="3184"/>
                  </a:cubicBezTo>
                  <a:cubicBezTo>
                    <a:pt x="11191" y="3197"/>
                    <a:pt x="11189" y="3204"/>
                    <a:pt x="11193" y="3204"/>
                  </a:cubicBezTo>
                  <a:cubicBezTo>
                    <a:pt x="11199" y="3204"/>
                    <a:pt x="11216" y="3190"/>
                    <a:pt x="11234" y="3154"/>
                  </a:cubicBezTo>
                  <a:cubicBezTo>
                    <a:pt x="11252" y="3137"/>
                    <a:pt x="11259" y="3119"/>
                    <a:pt x="11262" y="3119"/>
                  </a:cubicBezTo>
                  <a:cubicBezTo>
                    <a:pt x="11265" y="3119"/>
                    <a:pt x="11265" y="3128"/>
                    <a:pt x="11265" y="3154"/>
                  </a:cubicBezTo>
                  <a:cubicBezTo>
                    <a:pt x="11234" y="3215"/>
                    <a:pt x="11265" y="3215"/>
                    <a:pt x="11325" y="3215"/>
                  </a:cubicBezTo>
                  <a:cubicBezTo>
                    <a:pt x="11361" y="3232"/>
                    <a:pt x="11385" y="3250"/>
                    <a:pt x="11406" y="3250"/>
                  </a:cubicBezTo>
                  <a:cubicBezTo>
                    <a:pt x="11421" y="3250"/>
                    <a:pt x="11434" y="3241"/>
                    <a:pt x="11447" y="3215"/>
                  </a:cubicBezTo>
                  <a:cubicBezTo>
                    <a:pt x="11477" y="3215"/>
                    <a:pt x="11477" y="3215"/>
                    <a:pt x="11447" y="3245"/>
                  </a:cubicBezTo>
                  <a:cubicBezTo>
                    <a:pt x="11426" y="3288"/>
                    <a:pt x="11450" y="3331"/>
                    <a:pt x="11487" y="3331"/>
                  </a:cubicBezTo>
                  <a:cubicBezTo>
                    <a:pt x="11503" y="3331"/>
                    <a:pt x="11520" y="3324"/>
                    <a:pt x="11538" y="3306"/>
                  </a:cubicBezTo>
                  <a:cubicBezTo>
                    <a:pt x="11569" y="3306"/>
                    <a:pt x="11569" y="3306"/>
                    <a:pt x="11569" y="3336"/>
                  </a:cubicBezTo>
                  <a:cubicBezTo>
                    <a:pt x="11569" y="3336"/>
                    <a:pt x="11582" y="3350"/>
                    <a:pt x="11609" y="3350"/>
                  </a:cubicBezTo>
                  <a:cubicBezTo>
                    <a:pt x="11623" y="3350"/>
                    <a:pt x="11640" y="3347"/>
                    <a:pt x="11660" y="3336"/>
                  </a:cubicBezTo>
                  <a:cubicBezTo>
                    <a:pt x="11660" y="3336"/>
                    <a:pt x="11721" y="3367"/>
                    <a:pt x="11751" y="3367"/>
                  </a:cubicBezTo>
                  <a:cubicBezTo>
                    <a:pt x="11781" y="3367"/>
                    <a:pt x="11812" y="3336"/>
                    <a:pt x="11812" y="3336"/>
                  </a:cubicBezTo>
                  <a:cubicBezTo>
                    <a:pt x="11842" y="3367"/>
                    <a:pt x="11842" y="3367"/>
                    <a:pt x="11842" y="3367"/>
                  </a:cubicBezTo>
                  <a:cubicBezTo>
                    <a:pt x="11812" y="3397"/>
                    <a:pt x="11903" y="3397"/>
                    <a:pt x="11994" y="3458"/>
                  </a:cubicBezTo>
                  <a:cubicBezTo>
                    <a:pt x="12116" y="3488"/>
                    <a:pt x="12177" y="3519"/>
                    <a:pt x="12207" y="3549"/>
                  </a:cubicBezTo>
                  <a:cubicBezTo>
                    <a:pt x="12207" y="3549"/>
                    <a:pt x="12207" y="3549"/>
                    <a:pt x="12237" y="3519"/>
                  </a:cubicBezTo>
                  <a:cubicBezTo>
                    <a:pt x="12253" y="3488"/>
                    <a:pt x="12268" y="3473"/>
                    <a:pt x="12279" y="3473"/>
                  </a:cubicBezTo>
                  <a:cubicBezTo>
                    <a:pt x="12290" y="3473"/>
                    <a:pt x="12298" y="3488"/>
                    <a:pt x="12298" y="3519"/>
                  </a:cubicBezTo>
                  <a:cubicBezTo>
                    <a:pt x="12279" y="3556"/>
                    <a:pt x="12295" y="3582"/>
                    <a:pt x="12325" y="3582"/>
                  </a:cubicBezTo>
                  <a:cubicBezTo>
                    <a:pt x="12343" y="3582"/>
                    <a:pt x="12366" y="3572"/>
                    <a:pt x="12389" y="3549"/>
                  </a:cubicBezTo>
                  <a:lnTo>
                    <a:pt x="12389" y="3549"/>
                  </a:lnTo>
                  <a:lnTo>
                    <a:pt x="12359" y="3580"/>
                  </a:lnTo>
                  <a:cubicBezTo>
                    <a:pt x="12359" y="3603"/>
                    <a:pt x="12368" y="3613"/>
                    <a:pt x="12380" y="3613"/>
                  </a:cubicBezTo>
                  <a:cubicBezTo>
                    <a:pt x="12401" y="3613"/>
                    <a:pt x="12431" y="3587"/>
                    <a:pt x="12450" y="3549"/>
                  </a:cubicBezTo>
                  <a:cubicBezTo>
                    <a:pt x="12450" y="3594"/>
                    <a:pt x="12450" y="3622"/>
                    <a:pt x="12462" y="3622"/>
                  </a:cubicBezTo>
                  <a:cubicBezTo>
                    <a:pt x="12466" y="3622"/>
                    <a:pt x="12472" y="3618"/>
                    <a:pt x="12480" y="3610"/>
                  </a:cubicBezTo>
                  <a:cubicBezTo>
                    <a:pt x="12511" y="3610"/>
                    <a:pt x="12511" y="3610"/>
                    <a:pt x="12480" y="3671"/>
                  </a:cubicBezTo>
                  <a:cubicBezTo>
                    <a:pt x="12450" y="3732"/>
                    <a:pt x="12450" y="3762"/>
                    <a:pt x="12480" y="3762"/>
                  </a:cubicBezTo>
                  <a:cubicBezTo>
                    <a:pt x="12480" y="3762"/>
                    <a:pt x="12480" y="3732"/>
                    <a:pt x="12511" y="3701"/>
                  </a:cubicBezTo>
                  <a:lnTo>
                    <a:pt x="12541" y="3701"/>
                  </a:lnTo>
                  <a:cubicBezTo>
                    <a:pt x="12541" y="3701"/>
                    <a:pt x="12541" y="3701"/>
                    <a:pt x="12572" y="3671"/>
                  </a:cubicBezTo>
                  <a:cubicBezTo>
                    <a:pt x="12572" y="3640"/>
                    <a:pt x="12602" y="3640"/>
                    <a:pt x="12602" y="3640"/>
                  </a:cubicBezTo>
                  <a:cubicBezTo>
                    <a:pt x="12602" y="3649"/>
                    <a:pt x="12605" y="3653"/>
                    <a:pt x="12608" y="3653"/>
                  </a:cubicBezTo>
                  <a:cubicBezTo>
                    <a:pt x="12615" y="3653"/>
                    <a:pt x="12624" y="3632"/>
                    <a:pt x="12602" y="3610"/>
                  </a:cubicBezTo>
                  <a:cubicBezTo>
                    <a:pt x="12632" y="3580"/>
                    <a:pt x="12632" y="3549"/>
                    <a:pt x="12663" y="3549"/>
                  </a:cubicBezTo>
                  <a:lnTo>
                    <a:pt x="12663" y="3488"/>
                  </a:lnTo>
                  <a:cubicBezTo>
                    <a:pt x="12693" y="3428"/>
                    <a:pt x="12724" y="3397"/>
                    <a:pt x="12693" y="3336"/>
                  </a:cubicBezTo>
                  <a:cubicBezTo>
                    <a:pt x="12656" y="3299"/>
                    <a:pt x="12630" y="3273"/>
                    <a:pt x="12615" y="3273"/>
                  </a:cubicBezTo>
                  <a:cubicBezTo>
                    <a:pt x="12606" y="3273"/>
                    <a:pt x="12602" y="3283"/>
                    <a:pt x="12602" y="3306"/>
                  </a:cubicBezTo>
                  <a:cubicBezTo>
                    <a:pt x="12602" y="3306"/>
                    <a:pt x="12572" y="3336"/>
                    <a:pt x="12541" y="3336"/>
                  </a:cubicBezTo>
                  <a:cubicBezTo>
                    <a:pt x="12541" y="3336"/>
                    <a:pt x="12541" y="3276"/>
                    <a:pt x="12541" y="3276"/>
                  </a:cubicBezTo>
                  <a:cubicBezTo>
                    <a:pt x="12541" y="3245"/>
                    <a:pt x="12480" y="3245"/>
                    <a:pt x="12420" y="3215"/>
                  </a:cubicBezTo>
                  <a:cubicBezTo>
                    <a:pt x="12328" y="3184"/>
                    <a:pt x="12268" y="3154"/>
                    <a:pt x="12268" y="3124"/>
                  </a:cubicBezTo>
                  <a:cubicBezTo>
                    <a:pt x="12268" y="3093"/>
                    <a:pt x="12237" y="3093"/>
                    <a:pt x="12237" y="3093"/>
                  </a:cubicBezTo>
                  <a:cubicBezTo>
                    <a:pt x="12237" y="3102"/>
                    <a:pt x="12229" y="3106"/>
                    <a:pt x="12216" y="3106"/>
                  </a:cubicBezTo>
                  <a:cubicBezTo>
                    <a:pt x="12184" y="3106"/>
                    <a:pt x="12119" y="3084"/>
                    <a:pt x="12055" y="3063"/>
                  </a:cubicBezTo>
                  <a:cubicBezTo>
                    <a:pt x="11969" y="3041"/>
                    <a:pt x="11898" y="3020"/>
                    <a:pt x="11864" y="3020"/>
                  </a:cubicBezTo>
                  <a:cubicBezTo>
                    <a:pt x="11850" y="3020"/>
                    <a:pt x="11842" y="3024"/>
                    <a:pt x="11842" y="3033"/>
                  </a:cubicBezTo>
                  <a:cubicBezTo>
                    <a:pt x="11812" y="3033"/>
                    <a:pt x="11812" y="3002"/>
                    <a:pt x="11812" y="3002"/>
                  </a:cubicBezTo>
                  <a:cubicBezTo>
                    <a:pt x="11812" y="2972"/>
                    <a:pt x="11781" y="2972"/>
                    <a:pt x="11751" y="2972"/>
                  </a:cubicBezTo>
                  <a:lnTo>
                    <a:pt x="11690" y="2972"/>
                  </a:lnTo>
                  <a:cubicBezTo>
                    <a:pt x="11690" y="2941"/>
                    <a:pt x="11690" y="2941"/>
                    <a:pt x="11660" y="2911"/>
                  </a:cubicBezTo>
                  <a:cubicBezTo>
                    <a:pt x="11629" y="2911"/>
                    <a:pt x="11599" y="2911"/>
                    <a:pt x="11599" y="2941"/>
                  </a:cubicBezTo>
                  <a:cubicBezTo>
                    <a:pt x="11569" y="2941"/>
                    <a:pt x="11477" y="2911"/>
                    <a:pt x="11447" y="2850"/>
                  </a:cubicBezTo>
                  <a:cubicBezTo>
                    <a:pt x="11447" y="2841"/>
                    <a:pt x="11444" y="2838"/>
                    <a:pt x="11440" y="2838"/>
                  </a:cubicBezTo>
                  <a:cubicBezTo>
                    <a:pt x="11429" y="2838"/>
                    <a:pt x="11408" y="2859"/>
                    <a:pt x="11386" y="2881"/>
                  </a:cubicBezTo>
                  <a:cubicBezTo>
                    <a:pt x="11386" y="2911"/>
                    <a:pt x="11356" y="2941"/>
                    <a:pt x="11356" y="2941"/>
                  </a:cubicBezTo>
                  <a:lnTo>
                    <a:pt x="11356" y="2850"/>
                  </a:lnTo>
                  <a:cubicBezTo>
                    <a:pt x="11386" y="2820"/>
                    <a:pt x="11386" y="2820"/>
                    <a:pt x="11356" y="2820"/>
                  </a:cubicBezTo>
                  <a:lnTo>
                    <a:pt x="11325" y="2820"/>
                  </a:lnTo>
                  <a:cubicBezTo>
                    <a:pt x="11325" y="2829"/>
                    <a:pt x="11318" y="2832"/>
                    <a:pt x="11304" y="2832"/>
                  </a:cubicBezTo>
                  <a:cubicBezTo>
                    <a:pt x="11272" y="2832"/>
                    <a:pt x="11208" y="2811"/>
                    <a:pt x="11143" y="2789"/>
                  </a:cubicBezTo>
                  <a:cubicBezTo>
                    <a:pt x="11057" y="2768"/>
                    <a:pt x="11002" y="2746"/>
                    <a:pt x="10976" y="2746"/>
                  </a:cubicBezTo>
                  <a:cubicBezTo>
                    <a:pt x="10966" y="2746"/>
                    <a:pt x="10961" y="2750"/>
                    <a:pt x="10961" y="2759"/>
                  </a:cubicBezTo>
                  <a:cubicBezTo>
                    <a:pt x="10961" y="2774"/>
                    <a:pt x="10953" y="2782"/>
                    <a:pt x="10942" y="2782"/>
                  </a:cubicBezTo>
                  <a:cubicBezTo>
                    <a:pt x="10930" y="2782"/>
                    <a:pt x="10915" y="2774"/>
                    <a:pt x="10900" y="2759"/>
                  </a:cubicBezTo>
                  <a:cubicBezTo>
                    <a:pt x="10858" y="2654"/>
                    <a:pt x="10845" y="2621"/>
                    <a:pt x="10831" y="2621"/>
                  </a:cubicBezTo>
                  <a:cubicBezTo>
                    <a:pt x="10825" y="2621"/>
                    <a:pt x="10818" y="2628"/>
                    <a:pt x="10809" y="2637"/>
                  </a:cubicBezTo>
                  <a:cubicBezTo>
                    <a:pt x="10839" y="2637"/>
                    <a:pt x="10809" y="2698"/>
                    <a:pt x="10809" y="2729"/>
                  </a:cubicBezTo>
                  <a:cubicBezTo>
                    <a:pt x="10795" y="2756"/>
                    <a:pt x="10788" y="2771"/>
                    <a:pt x="10783" y="2771"/>
                  </a:cubicBezTo>
                  <a:cubicBezTo>
                    <a:pt x="10778" y="2771"/>
                    <a:pt x="10778" y="2748"/>
                    <a:pt x="10778" y="2698"/>
                  </a:cubicBezTo>
                  <a:cubicBezTo>
                    <a:pt x="10797" y="2661"/>
                    <a:pt x="10711" y="2635"/>
                    <a:pt x="10636" y="2635"/>
                  </a:cubicBezTo>
                  <a:cubicBezTo>
                    <a:pt x="10589" y="2635"/>
                    <a:pt x="10547" y="2645"/>
                    <a:pt x="10535" y="2668"/>
                  </a:cubicBezTo>
                  <a:lnTo>
                    <a:pt x="10535" y="2637"/>
                  </a:lnTo>
                  <a:cubicBezTo>
                    <a:pt x="10566" y="2607"/>
                    <a:pt x="10535" y="2607"/>
                    <a:pt x="10474" y="2577"/>
                  </a:cubicBezTo>
                  <a:lnTo>
                    <a:pt x="10444" y="2577"/>
                  </a:lnTo>
                  <a:cubicBezTo>
                    <a:pt x="10435" y="2595"/>
                    <a:pt x="10422" y="2603"/>
                    <a:pt x="10410" y="2603"/>
                  </a:cubicBezTo>
                  <a:cubicBezTo>
                    <a:pt x="10382" y="2603"/>
                    <a:pt x="10353" y="2567"/>
                    <a:pt x="10353" y="2546"/>
                  </a:cubicBezTo>
                  <a:cubicBezTo>
                    <a:pt x="10353" y="2485"/>
                    <a:pt x="10353" y="2485"/>
                    <a:pt x="10322" y="2485"/>
                  </a:cubicBezTo>
                  <a:cubicBezTo>
                    <a:pt x="10304" y="2504"/>
                    <a:pt x="10285" y="2511"/>
                    <a:pt x="10268" y="2511"/>
                  </a:cubicBezTo>
                  <a:cubicBezTo>
                    <a:pt x="10230" y="2511"/>
                    <a:pt x="10201" y="2476"/>
                    <a:pt x="10201" y="2455"/>
                  </a:cubicBezTo>
                  <a:lnTo>
                    <a:pt x="10170" y="2455"/>
                  </a:lnTo>
                  <a:cubicBezTo>
                    <a:pt x="10160" y="2465"/>
                    <a:pt x="10150" y="2469"/>
                    <a:pt x="10141" y="2469"/>
                  </a:cubicBezTo>
                  <a:cubicBezTo>
                    <a:pt x="10123" y="2469"/>
                    <a:pt x="10110" y="2455"/>
                    <a:pt x="10110" y="2455"/>
                  </a:cubicBezTo>
                  <a:cubicBezTo>
                    <a:pt x="10079" y="2455"/>
                    <a:pt x="10064" y="2447"/>
                    <a:pt x="10056" y="2447"/>
                  </a:cubicBezTo>
                  <a:cubicBezTo>
                    <a:pt x="10049" y="2447"/>
                    <a:pt x="10049" y="2455"/>
                    <a:pt x="10049" y="2485"/>
                  </a:cubicBezTo>
                  <a:cubicBezTo>
                    <a:pt x="10049" y="2516"/>
                    <a:pt x="10018" y="2546"/>
                    <a:pt x="10018" y="2546"/>
                  </a:cubicBezTo>
                  <a:lnTo>
                    <a:pt x="10018" y="2516"/>
                  </a:lnTo>
                  <a:cubicBezTo>
                    <a:pt x="10049" y="2485"/>
                    <a:pt x="9988" y="2455"/>
                    <a:pt x="9927" y="2455"/>
                  </a:cubicBezTo>
                  <a:cubicBezTo>
                    <a:pt x="9866" y="2425"/>
                    <a:pt x="9836" y="2425"/>
                    <a:pt x="9836" y="2364"/>
                  </a:cubicBezTo>
                  <a:lnTo>
                    <a:pt x="9806" y="2394"/>
                  </a:lnTo>
                  <a:cubicBezTo>
                    <a:pt x="9790" y="2409"/>
                    <a:pt x="9783" y="2417"/>
                    <a:pt x="9779" y="2417"/>
                  </a:cubicBezTo>
                  <a:cubicBezTo>
                    <a:pt x="9775" y="2417"/>
                    <a:pt x="9775" y="2409"/>
                    <a:pt x="9775" y="2394"/>
                  </a:cubicBezTo>
                  <a:cubicBezTo>
                    <a:pt x="9775" y="2373"/>
                    <a:pt x="9745" y="2351"/>
                    <a:pt x="9706" y="2351"/>
                  </a:cubicBezTo>
                  <a:cubicBezTo>
                    <a:pt x="9689" y="2351"/>
                    <a:pt x="9671" y="2355"/>
                    <a:pt x="9654" y="2364"/>
                  </a:cubicBezTo>
                  <a:lnTo>
                    <a:pt x="9623" y="2364"/>
                  </a:lnTo>
                  <a:cubicBezTo>
                    <a:pt x="9640" y="2314"/>
                    <a:pt x="9629" y="2291"/>
                    <a:pt x="9611" y="2291"/>
                  </a:cubicBezTo>
                  <a:cubicBezTo>
                    <a:pt x="9596" y="2291"/>
                    <a:pt x="9576" y="2306"/>
                    <a:pt x="9562" y="2333"/>
                  </a:cubicBezTo>
                  <a:cubicBezTo>
                    <a:pt x="9562" y="2303"/>
                    <a:pt x="9562" y="2303"/>
                    <a:pt x="9532" y="2303"/>
                  </a:cubicBezTo>
                  <a:cubicBezTo>
                    <a:pt x="9502" y="2303"/>
                    <a:pt x="9441" y="2303"/>
                    <a:pt x="9471" y="2273"/>
                  </a:cubicBezTo>
                  <a:lnTo>
                    <a:pt x="9441" y="2273"/>
                  </a:lnTo>
                  <a:cubicBezTo>
                    <a:pt x="9431" y="2283"/>
                    <a:pt x="9424" y="2286"/>
                    <a:pt x="9418" y="2286"/>
                  </a:cubicBezTo>
                  <a:cubicBezTo>
                    <a:pt x="9407" y="2286"/>
                    <a:pt x="9400" y="2273"/>
                    <a:pt x="9380" y="2273"/>
                  </a:cubicBezTo>
                  <a:cubicBezTo>
                    <a:pt x="9380" y="2273"/>
                    <a:pt x="9350" y="2273"/>
                    <a:pt x="9350" y="2303"/>
                  </a:cubicBezTo>
                  <a:cubicBezTo>
                    <a:pt x="9319" y="2333"/>
                    <a:pt x="9289" y="2333"/>
                    <a:pt x="9289" y="2333"/>
                  </a:cubicBezTo>
                  <a:cubicBezTo>
                    <a:pt x="9289" y="2333"/>
                    <a:pt x="9319" y="2303"/>
                    <a:pt x="9319" y="2273"/>
                  </a:cubicBezTo>
                  <a:cubicBezTo>
                    <a:pt x="9354" y="2255"/>
                    <a:pt x="9349" y="2238"/>
                    <a:pt x="9326" y="2238"/>
                  </a:cubicBezTo>
                  <a:cubicBezTo>
                    <a:pt x="9310" y="2238"/>
                    <a:pt x="9284" y="2247"/>
                    <a:pt x="9259" y="2273"/>
                  </a:cubicBezTo>
                  <a:cubicBezTo>
                    <a:pt x="9259" y="2251"/>
                    <a:pt x="9274" y="2230"/>
                    <a:pt x="9272" y="2230"/>
                  </a:cubicBezTo>
                  <a:lnTo>
                    <a:pt x="9272" y="2230"/>
                  </a:lnTo>
                  <a:cubicBezTo>
                    <a:pt x="9271" y="2230"/>
                    <a:pt x="9267" y="2233"/>
                    <a:pt x="9259" y="2242"/>
                  </a:cubicBezTo>
                  <a:cubicBezTo>
                    <a:pt x="9259" y="2242"/>
                    <a:pt x="9228" y="2242"/>
                    <a:pt x="9228" y="2273"/>
                  </a:cubicBezTo>
                  <a:lnTo>
                    <a:pt x="9167" y="2242"/>
                  </a:lnTo>
                  <a:cubicBezTo>
                    <a:pt x="9167" y="2212"/>
                    <a:pt x="9137" y="2212"/>
                    <a:pt x="9137" y="2181"/>
                  </a:cubicBezTo>
                  <a:cubicBezTo>
                    <a:pt x="9122" y="2197"/>
                    <a:pt x="9114" y="2204"/>
                    <a:pt x="9110" y="2204"/>
                  </a:cubicBezTo>
                  <a:cubicBezTo>
                    <a:pt x="9107" y="2204"/>
                    <a:pt x="9107" y="2197"/>
                    <a:pt x="9107" y="2181"/>
                  </a:cubicBezTo>
                  <a:cubicBezTo>
                    <a:pt x="9107" y="2169"/>
                    <a:pt x="9107" y="2161"/>
                    <a:pt x="9104" y="2161"/>
                  </a:cubicBezTo>
                  <a:cubicBezTo>
                    <a:pt x="9101" y="2161"/>
                    <a:pt x="9094" y="2176"/>
                    <a:pt x="9076" y="2212"/>
                  </a:cubicBezTo>
                  <a:cubicBezTo>
                    <a:pt x="9061" y="2227"/>
                    <a:pt x="9053" y="2235"/>
                    <a:pt x="9046" y="2235"/>
                  </a:cubicBezTo>
                  <a:cubicBezTo>
                    <a:pt x="9038" y="2235"/>
                    <a:pt x="9031" y="2227"/>
                    <a:pt x="9015" y="2212"/>
                  </a:cubicBezTo>
                  <a:cubicBezTo>
                    <a:pt x="9035" y="2154"/>
                    <a:pt x="9042" y="2133"/>
                    <a:pt x="9037" y="2133"/>
                  </a:cubicBezTo>
                  <a:cubicBezTo>
                    <a:pt x="9034" y="2133"/>
                    <a:pt x="9026" y="2140"/>
                    <a:pt x="9015" y="2151"/>
                  </a:cubicBezTo>
                  <a:cubicBezTo>
                    <a:pt x="9015" y="2181"/>
                    <a:pt x="8985" y="2181"/>
                    <a:pt x="8985" y="2181"/>
                  </a:cubicBezTo>
                  <a:cubicBezTo>
                    <a:pt x="8985" y="2151"/>
                    <a:pt x="8863" y="2121"/>
                    <a:pt x="8742" y="2090"/>
                  </a:cubicBezTo>
                  <a:cubicBezTo>
                    <a:pt x="8734" y="2082"/>
                    <a:pt x="8726" y="2078"/>
                    <a:pt x="8718" y="2078"/>
                  </a:cubicBezTo>
                  <a:cubicBezTo>
                    <a:pt x="8697" y="2078"/>
                    <a:pt x="8681" y="2107"/>
                    <a:pt x="8681" y="2151"/>
                  </a:cubicBezTo>
                  <a:cubicBezTo>
                    <a:pt x="8679" y="2154"/>
                    <a:pt x="8678" y="2157"/>
                    <a:pt x="8677" y="2160"/>
                  </a:cubicBezTo>
                  <a:lnTo>
                    <a:pt x="8677" y="2160"/>
                  </a:lnTo>
                  <a:cubicBezTo>
                    <a:pt x="8679" y="2150"/>
                    <a:pt x="8681" y="2136"/>
                    <a:pt x="8681" y="2121"/>
                  </a:cubicBezTo>
                  <a:cubicBezTo>
                    <a:pt x="8681" y="2075"/>
                    <a:pt x="8673" y="2052"/>
                    <a:pt x="8666" y="2052"/>
                  </a:cubicBezTo>
                  <a:cubicBezTo>
                    <a:pt x="8658" y="2052"/>
                    <a:pt x="8651" y="2075"/>
                    <a:pt x="8651" y="2121"/>
                  </a:cubicBezTo>
                  <a:cubicBezTo>
                    <a:pt x="8635" y="2166"/>
                    <a:pt x="8628" y="2189"/>
                    <a:pt x="8624" y="2189"/>
                  </a:cubicBezTo>
                  <a:cubicBezTo>
                    <a:pt x="8620" y="2189"/>
                    <a:pt x="8620" y="2166"/>
                    <a:pt x="8620" y="2121"/>
                  </a:cubicBezTo>
                  <a:cubicBezTo>
                    <a:pt x="8620" y="2105"/>
                    <a:pt x="8620" y="2098"/>
                    <a:pt x="8616" y="2098"/>
                  </a:cubicBezTo>
                  <a:cubicBezTo>
                    <a:pt x="8613" y="2098"/>
                    <a:pt x="8605" y="2105"/>
                    <a:pt x="8590" y="2121"/>
                  </a:cubicBezTo>
                  <a:cubicBezTo>
                    <a:pt x="8568" y="2076"/>
                    <a:pt x="8562" y="2048"/>
                    <a:pt x="8560" y="2048"/>
                  </a:cubicBezTo>
                  <a:cubicBezTo>
                    <a:pt x="8559" y="2048"/>
                    <a:pt x="8559" y="2052"/>
                    <a:pt x="8559" y="2060"/>
                  </a:cubicBezTo>
                  <a:cubicBezTo>
                    <a:pt x="8559" y="2060"/>
                    <a:pt x="8529" y="2060"/>
                    <a:pt x="8529" y="2029"/>
                  </a:cubicBezTo>
                  <a:cubicBezTo>
                    <a:pt x="8529" y="2021"/>
                    <a:pt x="8526" y="2017"/>
                    <a:pt x="8523" y="2017"/>
                  </a:cubicBezTo>
                  <a:cubicBezTo>
                    <a:pt x="8514" y="2017"/>
                    <a:pt x="8499" y="2038"/>
                    <a:pt x="8499" y="2060"/>
                  </a:cubicBezTo>
                  <a:cubicBezTo>
                    <a:pt x="8461" y="2072"/>
                    <a:pt x="8439" y="2080"/>
                    <a:pt x="8428" y="2080"/>
                  </a:cubicBezTo>
                  <a:cubicBezTo>
                    <a:pt x="8413" y="2080"/>
                    <a:pt x="8420" y="2065"/>
                    <a:pt x="8438" y="2029"/>
                  </a:cubicBezTo>
                  <a:cubicBezTo>
                    <a:pt x="8452" y="2002"/>
                    <a:pt x="8441" y="1987"/>
                    <a:pt x="8422" y="1987"/>
                  </a:cubicBezTo>
                  <a:cubicBezTo>
                    <a:pt x="8399" y="1987"/>
                    <a:pt x="8363" y="2010"/>
                    <a:pt x="8347" y="2060"/>
                  </a:cubicBezTo>
                  <a:cubicBezTo>
                    <a:pt x="8346" y="2061"/>
                    <a:pt x="8345" y="2063"/>
                    <a:pt x="8344" y="2064"/>
                  </a:cubicBezTo>
                  <a:lnTo>
                    <a:pt x="8344" y="2064"/>
                  </a:lnTo>
                  <a:cubicBezTo>
                    <a:pt x="8337" y="2029"/>
                    <a:pt x="8316" y="2029"/>
                    <a:pt x="8316" y="2029"/>
                  </a:cubicBezTo>
                  <a:cubicBezTo>
                    <a:pt x="8316" y="2029"/>
                    <a:pt x="8286" y="2029"/>
                    <a:pt x="8316" y="1999"/>
                  </a:cubicBezTo>
                  <a:lnTo>
                    <a:pt x="8316" y="1999"/>
                  </a:lnTo>
                  <a:cubicBezTo>
                    <a:pt x="8316" y="1999"/>
                    <a:pt x="8286" y="1999"/>
                    <a:pt x="8255" y="2029"/>
                  </a:cubicBezTo>
                  <a:cubicBezTo>
                    <a:pt x="8238" y="2047"/>
                    <a:pt x="8222" y="2055"/>
                    <a:pt x="8210" y="2055"/>
                  </a:cubicBezTo>
                  <a:cubicBezTo>
                    <a:pt x="8179" y="2055"/>
                    <a:pt x="8164" y="2012"/>
                    <a:pt x="8164" y="1969"/>
                  </a:cubicBezTo>
                  <a:lnTo>
                    <a:pt x="8134" y="1969"/>
                  </a:lnTo>
                  <a:cubicBezTo>
                    <a:pt x="8116" y="2022"/>
                    <a:pt x="8099" y="2054"/>
                    <a:pt x="8093" y="2054"/>
                  </a:cubicBezTo>
                  <a:cubicBezTo>
                    <a:pt x="8089" y="2054"/>
                    <a:pt x="8091" y="2037"/>
                    <a:pt x="8103" y="1999"/>
                  </a:cubicBezTo>
                  <a:cubicBezTo>
                    <a:pt x="8103" y="1978"/>
                    <a:pt x="8119" y="1956"/>
                    <a:pt x="8117" y="1956"/>
                  </a:cubicBezTo>
                  <a:lnTo>
                    <a:pt x="8117" y="1956"/>
                  </a:lnTo>
                  <a:cubicBezTo>
                    <a:pt x="8116" y="1956"/>
                    <a:pt x="8112" y="1960"/>
                    <a:pt x="8103" y="1969"/>
                  </a:cubicBezTo>
                  <a:cubicBezTo>
                    <a:pt x="8093" y="1990"/>
                    <a:pt x="8082" y="2000"/>
                    <a:pt x="8073" y="2000"/>
                  </a:cubicBezTo>
                  <a:cubicBezTo>
                    <a:pt x="8055" y="2000"/>
                    <a:pt x="8043" y="1967"/>
                    <a:pt x="8043" y="1908"/>
                  </a:cubicBezTo>
                  <a:cubicBezTo>
                    <a:pt x="8012" y="1938"/>
                    <a:pt x="8012" y="1969"/>
                    <a:pt x="8012" y="1969"/>
                  </a:cubicBezTo>
                  <a:cubicBezTo>
                    <a:pt x="7982" y="1969"/>
                    <a:pt x="7982" y="1969"/>
                    <a:pt x="7982" y="1938"/>
                  </a:cubicBezTo>
                  <a:cubicBezTo>
                    <a:pt x="7982" y="1917"/>
                    <a:pt x="7982" y="1882"/>
                    <a:pt x="7972" y="1882"/>
                  </a:cubicBezTo>
                  <a:cubicBezTo>
                    <a:pt x="7967" y="1882"/>
                    <a:pt x="7961" y="1889"/>
                    <a:pt x="7952" y="1908"/>
                  </a:cubicBezTo>
                  <a:cubicBezTo>
                    <a:pt x="7952" y="1908"/>
                    <a:pt x="7952" y="1877"/>
                    <a:pt x="7952" y="1847"/>
                  </a:cubicBezTo>
                  <a:lnTo>
                    <a:pt x="7891" y="1847"/>
                  </a:lnTo>
                  <a:cubicBezTo>
                    <a:pt x="7882" y="1856"/>
                    <a:pt x="7873" y="1860"/>
                    <a:pt x="7865" y="1860"/>
                  </a:cubicBezTo>
                  <a:cubicBezTo>
                    <a:pt x="7845" y="1860"/>
                    <a:pt x="7830" y="1838"/>
                    <a:pt x="7830" y="1817"/>
                  </a:cubicBezTo>
                  <a:cubicBezTo>
                    <a:pt x="7830" y="1817"/>
                    <a:pt x="7800" y="1817"/>
                    <a:pt x="7769" y="1847"/>
                  </a:cubicBezTo>
                  <a:cubicBezTo>
                    <a:pt x="7739" y="1847"/>
                    <a:pt x="7739" y="1847"/>
                    <a:pt x="7739" y="1786"/>
                  </a:cubicBezTo>
                  <a:cubicBezTo>
                    <a:pt x="7708" y="1817"/>
                    <a:pt x="7708" y="1817"/>
                    <a:pt x="7708" y="1817"/>
                  </a:cubicBezTo>
                  <a:lnTo>
                    <a:pt x="7678" y="1817"/>
                  </a:lnTo>
                  <a:cubicBezTo>
                    <a:pt x="7648" y="1847"/>
                    <a:pt x="7648" y="1847"/>
                    <a:pt x="7648" y="1847"/>
                  </a:cubicBezTo>
                  <a:cubicBezTo>
                    <a:pt x="7617" y="1847"/>
                    <a:pt x="7587" y="1786"/>
                    <a:pt x="7587" y="1786"/>
                  </a:cubicBezTo>
                  <a:cubicBezTo>
                    <a:pt x="7526" y="1786"/>
                    <a:pt x="7526" y="1786"/>
                    <a:pt x="7526" y="1817"/>
                  </a:cubicBezTo>
                  <a:cubicBezTo>
                    <a:pt x="7546" y="1817"/>
                    <a:pt x="7553" y="1830"/>
                    <a:pt x="7546" y="1830"/>
                  </a:cubicBezTo>
                  <a:cubicBezTo>
                    <a:pt x="7543" y="1830"/>
                    <a:pt x="7536" y="1827"/>
                    <a:pt x="7526" y="1817"/>
                  </a:cubicBezTo>
                  <a:cubicBezTo>
                    <a:pt x="7496" y="1817"/>
                    <a:pt x="7465" y="1756"/>
                    <a:pt x="7435" y="1756"/>
                  </a:cubicBezTo>
                  <a:cubicBezTo>
                    <a:pt x="7404" y="1741"/>
                    <a:pt x="7389" y="1733"/>
                    <a:pt x="7382" y="1733"/>
                  </a:cubicBezTo>
                  <a:cubicBezTo>
                    <a:pt x="7374" y="1733"/>
                    <a:pt x="7374" y="1741"/>
                    <a:pt x="7374" y="1756"/>
                  </a:cubicBezTo>
                  <a:cubicBezTo>
                    <a:pt x="7360" y="1797"/>
                    <a:pt x="7353" y="1813"/>
                    <a:pt x="7349" y="1813"/>
                  </a:cubicBezTo>
                  <a:cubicBezTo>
                    <a:pt x="7344" y="1813"/>
                    <a:pt x="7344" y="1789"/>
                    <a:pt x="7344" y="1756"/>
                  </a:cubicBezTo>
                  <a:cubicBezTo>
                    <a:pt x="7344" y="1718"/>
                    <a:pt x="7332" y="1692"/>
                    <a:pt x="7323" y="1692"/>
                  </a:cubicBezTo>
                  <a:cubicBezTo>
                    <a:pt x="7318" y="1692"/>
                    <a:pt x="7313" y="1702"/>
                    <a:pt x="7313" y="1726"/>
                  </a:cubicBezTo>
                  <a:cubicBezTo>
                    <a:pt x="7298" y="1741"/>
                    <a:pt x="7290" y="1748"/>
                    <a:pt x="7287" y="1748"/>
                  </a:cubicBezTo>
                  <a:cubicBezTo>
                    <a:pt x="7283" y="1748"/>
                    <a:pt x="7283" y="1741"/>
                    <a:pt x="7283" y="1726"/>
                  </a:cubicBezTo>
                  <a:cubicBezTo>
                    <a:pt x="7283" y="1710"/>
                    <a:pt x="7283" y="1703"/>
                    <a:pt x="7275" y="1703"/>
                  </a:cubicBezTo>
                  <a:cubicBezTo>
                    <a:pt x="7268" y="1703"/>
                    <a:pt x="7252" y="1710"/>
                    <a:pt x="7222" y="1726"/>
                  </a:cubicBezTo>
                  <a:cubicBezTo>
                    <a:pt x="7222" y="1726"/>
                    <a:pt x="7222" y="1726"/>
                    <a:pt x="7222" y="1695"/>
                  </a:cubicBezTo>
                  <a:lnTo>
                    <a:pt x="7192" y="1695"/>
                  </a:lnTo>
                  <a:cubicBezTo>
                    <a:pt x="7174" y="1713"/>
                    <a:pt x="7156" y="1720"/>
                    <a:pt x="7140" y="1720"/>
                  </a:cubicBezTo>
                  <a:cubicBezTo>
                    <a:pt x="7100" y="1720"/>
                    <a:pt x="7070" y="1677"/>
                    <a:pt x="7070" y="1634"/>
                  </a:cubicBezTo>
                  <a:cubicBezTo>
                    <a:pt x="7070" y="1634"/>
                    <a:pt x="7040" y="1634"/>
                    <a:pt x="7009" y="1665"/>
                  </a:cubicBezTo>
                  <a:cubicBezTo>
                    <a:pt x="6994" y="1695"/>
                    <a:pt x="6986" y="1710"/>
                    <a:pt x="6983" y="1710"/>
                  </a:cubicBezTo>
                  <a:cubicBezTo>
                    <a:pt x="6979" y="1710"/>
                    <a:pt x="6979" y="1695"/>
                    <a:pt x="6979" y="1665"/>
                  </a:cubicBezTo>
                  <a:cubicBezTo>
                    <a:pt x="6971" y="1673"/>
                    <a:pt x="6960" y="1677"/>
                    <a:pt x="6950" y="1677"/>
                  </a:cubicBezTo>
                  <a:cubicBezTo>
                    <a:pt x="6922" y="1677"/>
                    <a:pt x="6896" y="1648"/>
                    <a:pt x="6918" y="1604"/>
                  </a:cubicBezTo>
                  <a:cubicBezTo>
                    <a:pt x="6918" y="1574"/>
                    <a:pt x="6918" y="1543"/>
                    <a:pt x="6918" y="1543"/>
                  </a:cubicBezTo>
                  <a:cubicBezTo>
                    <a:pt x="6918" y="1574"/>
                    <a:pt x="6888" y="1574"/>
                    <a:pt x="6888" y="1574"/>
                  </a:cubicBezTo>
                  <a:cubicBezTo>
                    <a:pt x="6888" y="1589"/>
                    <a:pt x="6880" y="1596"/>
                    <a:pt x="6869" y="1596"/>
                  </a:cubicBezTo>
                  <a:cubicBezTo>
                    <a:pt x="6857" y="1596"/>
                    <a:pt x="6842" y="1589"/>
                    <a:pt x="6827" y="1574"/>
                  </a:cubicBezTo>
                  <a:lnTo>
                    <a:pt x="6705" y="1574"/>
                  </a:lnTo>
                  <a:cubicBezTo>
                    <a:pt x="6675" y="1574"/>
                    <a:pt x="6614" y="1543"/>
                    <a:pt x="6614" y="1513"/>
                  </a:cubicBezTo>
                  <a:cubicBezTo>
                    <a:pt x="6614" y="1513"/>
                    <a:pt x="6584" y="1513"/>
                    <a:pt x="6553" y="1543"/>
                  </a:cubicBezTo>
                  <a:cubicBezTo>
                    <a:pt x="6541" y="1556"/>
                    <a:pt x="6528" y="1563"/>
                    <a:pt x="6518" y="1563"/>
                  </a:cubicBezTo>
                  <a:cubicBezTo>
                    <a:pt x="6503" y="1563"/>
                    <a:pt x="6493" y="1548"/>
                    <a:pt x="6493" y="1513"/>
                  </a:cubicBezTo>
                  <a:cubicBezTo>
                    <a:pt x="6462" y="1543"/>
                    <a:pt x="6432" y="1543"/>
                    <a:pt x="6432" y="1543"/>
                  </a:cubicBezTo>
                  <a:cubicBezTo>
                    <a:pt x="6432" y="1522"/>
                    <a:pt x="6432" y="1500"/>
                    <a:pt x="6421" y="1500"/>
                  </a:cubicBezTo>
                  <a:cubicBezTo>
                    <a:pt x="6417" y="1500"/>
                    <a:pt x="6410" y="1504"/>
                    <a:pt x="6401" y="1513"/>
                  </a:cubicBezTo>
                  <a:cubicBezTo>
                    <a:pt x="6401" y="1528"/>
                    <a:pt x="6401" y="1536"/>
                    <a:pt x="6398" y="1536"/>
                  </a:cubicBezTo>
                  <a:cubicBezTo>
                    <a:pt x="6394" y="1536"/>
                    <a:pt x="6386" y="1528"/>
                    <a:pt x="6371" y="1513"/>
                  </a:cubicBezTo>
                  <a:cubicBezTo>
                    <a:pt x="6346" y="1487"/>
                    <a:pt x="6001" y="1377"/>
                    <a:pt x="5889" y="1377"/>
                  </a:cubicBezTo>
                  <a:cubicBezTo>
                    <a:pt x="5867" y="1377"/>
                    <a:pt x="5854" y="1381"/>
                    <a:pt x="5854" y="1391"/>
                  </a:cubicBezTo>
                  <a:lnTo>
                    <a:pt x="5793" y="1361"/>
                  </a:lnTo>
                  <a:lnTo>
                    <a:pt x="5763" y="1361"/>
                  </a:lnTo>
                  <a:cubicBezTo>
                    <a:pt x="5763" y="1325"/>
                    <a:pt x="5742" y="1310"/>
                    <a:pt x="5713" y="1310"/>
                  </a:cubicBezTo>
                  <a:cubicBezTo>
                    <a:pt x="5692" y="1310"/>
                    <a:pt x="5667" y="1318"/>
                    <a:pt x="5641" y="1330"/>
                  </a:cubicBezTo>
                  <a:cubicBezTo>
                    <a:pt x="5611" y="1361"/>
                    <a:pt x="5611" y="1361"/>
                    <a:pt x="5581" y="1361"/>
                  </a:cubicBezTo>
                  <a:cubicBezTo>
                    <a:pt x="5600" y="1303"/>
                    <a:pt x="5583" y="1282"/>
                    <a:pt x="5559" y="1282"/>
                  </a:cubicBezTo>
                  <a:cubicBezTo>
                    <a:pt x="5546" y="1282"/>
                    <a:pt x="5531" y="1289"/>
                    <a:pt x="5520" y="1300"/>
                  </a:cubicBezTo>
                  <a:cubicBezTo>
                    <a:pt x="5505" y="1330"/>
                    <a:pt x="5489" y="1346"/>
                    <a:pt x="5482" y="1346"/>
                  </a:cubicBezTo>
                  <a:cubicBezTo>
                    <a:pt x="5474" y="1346"/>
                    <a:pt x="5474" y="1330"/>
                    <a:pt x="5489" y="1300"/>
                  </a:cubicBezTo>
                  <a:cubicBezTo>
                    <a:pt x="5505" y="1254"/>
                    <a:pt x="5505" y="1232"/>
                    <a:pt x="5493" y="1232"/>
                  </a:cubicBezTo>
                  <a:cubicBezTo>
                    <a:pt x="5482" y="1232"/>
                    <a:pt x="5459" y="1254"/>
                    <a:pt x="5429" y="1300"/>
                  </a:cubicBezTo>
                  <a:cubicBezTo>
                    <a:pt x="5413" y="1315"/>
                    <a:pt x="5406" y="1323"/>
                    <a:pt x="5402" y="1323"/>
                  </a:cubicBezTo>
                  <a:cubicBezTo>
                    <a:pt x="5398" y="1323"/>
                    <a:pt x="5398" y="1315"/>
                    <a:pt x="5398" y="1300"/>
                  </a:cubicBezTo>
                  <a:cubicBezTo>
                    <a:pt x="5398" y="1262"/>
                    <a:pt x="5387" y="1236"/>
                    <a:pt x="5378" y="1236"/>
                  </a:cubicBezTo>
                  <a:cubicBezTo>
                    <a:pt x="5372" y="1236"/>
                    <a:pt x="5368" y="1246"/>
                    <a:pt x="5368" y="1270"/>
                  </a:cubicBezTo>
                  <a:cubicBezTo>
                    <a:pt x="5354" y="1297"/>
                    <a:pt x="5341" y="1312"/>
                    <a:pt x="5332" y="1312"/>
                  </a:cubicBezTo>
                  <a:cubicBezTo>
                    <a:pt x="5322" y="1312"/>
                    <a:pt x="5321" y="1289"/>
                    <a:pt x="5337" y="1239"/>
                  </a:cubicBezTo>
                  <a:cubicBezTo>
                    <a:pt x="5322" y="1209"/>
                    <a:pt x="5315" y="1194"/>
                    <a:pt x="5307" y="1194"/>
                  </a:cubicBezTo>
                  <a:cubicBezTo>
                    <a:pt x="5299" y="1194"/>
                    <a:pt x="5292" y="1209"/>
                    <a:pt x="5277" y="1239"/>
                  </a:cubicBezTo>
                  <a:cubicBezTo>
                    <a:pt x="5265" y="1262"/>
                    <a:pt x="5249" y="1272"/>
                    <a:pt x="5234" y="1272"/>
                  </a:cubicBezTo>
                  <a:cubicBezTo>
                    <a:pt x="5209" y="1272"/>
                    <a:pt x="5185" y="1246"/>
                    <a:pt x="5185" y="1209"/>
                  </a:cubicBezTo>
                  <a:cubicBezTo>
                    <a:pt x="5185" y="1209"/>
                    <a:pt x="5185" y="1195"/>
                    <a:pt x="5176" y="1195"/>
                  </a:cubicBezTo>
                  <a:cubicBezTo>
                    <a:pt x="5172" y="1195"/>
                    <a:pt x="5165" y="1199"/>
                    <a:pt x="5155" y="1209"/>
                  </a:cubicBezTo>
                  <a:lnTo>
                    <a:pt x="5155" y="1148"/>
                  </a:lnTo>
                  <a:lnTo>
                    <a:pt x="5125" y="1148"/>
                  </a:lnTo>
                  <a:lnTo>
                    <a:pt x="5125" y="1178"/>
                  </a:lnTo>
                  <a:cubicBezTo>
                    <a:pt x="5094" y="1178"/>
                    <a:pt x="5034" y="1118"/>
                    <a:pt x="4912" y="1087"/>
                  </a:cubicBezTo>
                  <a:cubicBezTo>
                    <a:pt x="4836" y="1072"/>
                    <a:pt x="4790" y="1064"/>
                    <a:pt x="4764" y="1064"/>
                  </a:cubicBezTo>
                  <a:cubicBezTo>
                    <a:pt x="4737" y="1064"/>
                    <a:pt x="4730" y="1072"/>
                    <a:pt x="4730" y="1087"/>
                  </a:cubicBezTo>
                  <a:cubicBezTo>
                    <a:pt x="4730" y="1118"/>
                    <a:pt x="4722" y="1133"/>
                    <a:pt x="4714" y="1133"/>
                  </a:cubicBezTo>
                  <a:cubicBezTo>
                    <a:pt x="4707" y="1133"/>
                    <a:pt x="4699" y="1118"/>
                    <a:pt x="4699" y="1087"/>
                  </a:cubicBezTo>
                  <a:cubicBezTo>
                    <a:pt x="4699" y="1057"/>
                    <a:pt x="4669" y="1026"/>
                    <a:pt x="4638" y="1026"/>
                  </a:cubicBezTo>
                  <a:cubicBezTo>
                    <a:pt x="4608" y="1026"/>
                    <a:pt x="4578" y="996"/>
                    <a:pt x="4578" y="966"/>
                  </a:cubicBezTo>
                  <a:cubicBezTo>
                    <a:pt x="4552" y="991"/>
                    <a:pt x="4521" y="1001"/>
                    <a:pt x="4491" y="1001"/>
                  </a:cubicBezTo>
                  <a:cubicBezTo>
                    <a:pt x="4451" y="1001"/>
                    <a:pt x="4413" y="983"/>
                    <a:pt x="4395" y="966"/>
                  </a:cubicBezTo>
                  <a:cubicBezTo>
                    <a:pt x="4380" y="950"/>
                    <a:pt x="4372" y="943"/>
                    <a:pt x="4361" y="943"/>
                  </a:cubicBezTo>
                  <a:cubicBezTo>
                    <a:pt x="4350" y="943"/>
                    <a:pt x="4334" y="950"/>
                    <a:pt x="4304" y="966"/>
                  </a:cubicBezTo>
                  <a:cubicBezTo>
                    <a:pt x="4289" y="981"/>
                    <a:pt x="4281" y="988"/>
                    <a:pt x="4277" y="988"/>
                  </a:cubicBezTo>
                  <a:cubicBezTo>
                    <a:pt x="4274" y="988"/>
                    <a:pt x="4274" y="981"/>
                    <a:pt x="4274" y="966"/>
                  </a:cubicBezTo>
                  <a:cubicBezTo>
                    <a:pt x="4274" y="945"/>
                    <a:pt x="4245" y="909"/>
                    <a:pt x="4217" y="909"/>
                  </a:cubicBezTo>
                  <a:cubicBezTo>
                    <a:pt x="4204" y="909"/>
                    <a:pt x="4192" y="916"/>
                    <a:pt x="4182" y="935"/>
                  </a:cubicBezTo>
                  <a:lnTo>
                    <a:pt x="4182" y="905"/>
                  </a:lnTo>
                  <a:cubicBezTo>
                    <a:pt x="4182" y="896"/>
                    <a:pt x="4180" y="892"/>
                    <a:pt x="4176" y="892"/>
                  </a:cubicBezTo>
                  <a:cubicBezTo>
                    <a:pt x="4167" y="892"/>
                    <a:pt x="4152" y="914"/>
                    <a:pt x="4152" y="935"/>
                  </a:cubicBezTo>
                  <a:cubicBezTo>
                    <a:pt x="4139" y="960"/>
                    <a:pt x="4127" y="975"/>
                    <a:pt x="4119" y="975"/>
                  </a:cubicBezTo>
                  <a:cubicBezTo>
                    <a:pt x="4107" y="975"/>
                    <a:pt x="4104" y="946"/>
                    <a:pt x="4122" y="874"/>
                  </a:cubicBezTo>
                  <a:cubicBezTo>
                    <a:pt x="4139" y="839"/>
                    <a:pt x="4136" y="824"/>
                    <a:pt x="4131" y="824"/>
                  </a:cubicBezTo>
                  <a:cubicBezTo>
                    <a:pt x="4127" y="824"/>
                    <a:pt x="4122" y="831"/>
                    <a:pt x="4122" y="844"/>
                  </a:cubicBezTo>
                  <a:cubicBezTo>
                    <a:pt x="4100" y="866"/>
                    <a:pt x="4079" y="887"/>
                    <a:pt x="4068" y="887"/>
                  </a:cubicBezTo>
                  <a:cubicBezTo>
                    <a:pt x="4063" y="887"/>
                    <a:pt x="4061" y="883"/>
                    <a:pt x="4061" y="874"/>
                  </a:cubicBezTo>
                  <a:cubicBezTo>
                    <a:pt x="4030" y="874"/>
                    <a:pt x="4030" y="874"/>
                    <a:pt x="4000" y="935"/>
                  </a:cubicBezTo>
                  <a:cubicBezTo>
                    <a:pt x="4000" y="966"/>
                    <a:pt x="4000" y="966"/>
                    <a:pt x="3970" y="966"/>
                  </a:cubicBezTo>
                  <a:cubicBezTo>
                    <a:pt x="3970" y="935"/>
                    <a:pt x="3970" y="935"/>
                    <a:pt x="4000" y="905"/>
                  </a:cubicBezTo>
                  <a:lnTo>
                    <a:pt x="3970" y="874"/>
                  </a:lnTo>
                  <a:cubicBezTo>
                    <a:pt x="3970" y="874"/>
                    <a:pt x="3939" y="844"/>
                    <a:pt x="3939" y="814"/>
                  </a:cubicBezTo>
                  <a:cubicBezTo>
                    <a:pt x="3939" y="822"/>
                    <a:pt x="3939" y="832"/>
                    <a:pt x="3939" y="844"/>
                  </a:cubicBezTo>
                  <a:cubicBezTo>
                    <a:pt x="3909" y="905"/>
                    <a:pt x="3909" y="905"/>
                    <a:pt x="3878" y="905"/>
                  </a:cubicBezTo>
                  <a:cubicBezTo>
                    <a:pt x="3878" y="905"/>
                    <a:pt x="3848" y="874"/>
                    <a:pt x="3848" y="844"/>
                  </a:cubicBezTo>
                  <a:cubicBezTo>
                    <a:pt x="3878" y="814"/>
                    <a:pt x="3878" y="814"/>
                    <a:pt x="3848" y="814"/>
                  </a:cubicBezTo>
                  <a:cubicBezTo>
                    <a:pt x="3787" y="814"/>
                    <a:pt x="3727" y="905"/>
                    <a:pt x="3696" y="966"/>
                  </a:cubicBezTo>
                  <a:cubicBezTo>
                    <a:pt x="3681" y="996"/>
                    <a:pt x="3673" y="1011"/>
                    <a:pt x="3670" y="1011"/>
                  </a:cubicBezTo>
                  <a:cubicBezTo>
                    <a:pt x="3666" y="1011"/>
                    <a:pt x="3666" y="996"/>
                    <a:pt x="3666" y="966"/>
                  </a:cubicBezTo>
                  <a:cubicBezTo>
                    <a:pt x="3696" y="905"/>
                    <a:pt x="3666" y="905"/>
                    <a:pt x="3666" y="905"/>
                  </a:cubicBezTo>
                  <a:cubicBezTo>
                    <a:pt x="3656" y="915"/>
                    <a:pt x="3649" y="918"/>
                    <a:pt x="3645" y="918"/>
                  </a:cubicBezTo>
                  <a:cubicBezTo>
                    <a:pt x="3639" y="918"/>
                    <a:pt x="3645" y="905"/>
                    <a:pt x="3666" y="905"/>
                  </a:cubicBezTo>
                  <a:cubicBezTo>
                    <a:pt x="3666" y="874"/>
                    <a:pt x="3666" y="874"/>
                    <a:pt x="3696" y="874"/>
                  </a:cubicBezTo>
                  <a:lnTo>
                    <a:pt x="3696" y="844"/>
                  </a:lnTo>
                  <a:cubicBezTo>
                    <a:pt x="3696" y="814"/>
                    <a:pt x="3696" y="798"/>
                    <a:pt x="3692" y="798"/>
                  </a:cubicBezTo>
                  <a:cubicBezTo>
                    <a:pt x="3689" y="798"/>
                    <a:pt x="3681" y="814"/>
                    <a:pt x="3666" y="844"/>
                  </a:cubicBezTo>
                  <a:cubicBezTo>
                    <a:pt x="3651" y="859"/>
                    <a:pt x="3643" y="867"/>
                    <a:pt x="3639" y="867"/>
                  </a:cubicBezTo>
                  <a:cubicBezTo>
                    <a:pt x="3635" y="867"/>
                    <a:pt x="3635" y="859"/>
                    <a:pt x="3635" y="844"/>
                  </a:cubicBezTo>
                  <a:cubicBezTo>
                    <a:pt x="3613" y="800"/>
                    <a:pt x="3607" y="771"/>
                    <a:pt x="3606" y="771"/>
                  </a:cubicBezTo>
                  <a:cubicBezTo>
                    <a:pt x="3605" y="771"/>
                    <a:pt x="3605" y="775"/>
                    <a:pt x="3605" y="783"/>
                  </a:cubicBezTo>
                  <a:cubicBezTo>
                    <a:pt x="3605" y="783"/>
                    <a:pt x="3575" y="783"/>
                    <a:pt x="3575" y="753"/>
                  </a:cubicBezTo>
                  <a:cubicBezTo>
                    <a:pt x="3559" y="738"/>
                    <a:pt x="3544" y="730"/>
                    <a:pt x="3533" y="730"/>
                  </a:cubicBezTo>
                  <a:cubicBezTo>
                    <a:pt x="3521" y="730"/>
                    <a:pt x="3514" y="738"/>
                    <a:pt x="3514" y="753"/>
                  </a:cubicBezTo>
                  <a:cubicBezTo>
                    <a:pt x="3514" y="783"/>
                    <a:pt x="3506" y="791"/>
                    <a:pt x="3499" y="791"/>
                  </a:cubicBezTo>
                  <a:cubicBezTo>
                    <a:pt x="3491" y="791"/>
                    <a:pt x="3483" y="783"/>
                    <a:pt x="3483" y="783"/>
                  </a:cubicBezTo>
                  <a:cubicBezTo>
                    <a:pt x="3453" y="783"/>
                    <a:pt x="3453" y="783"/>
                    <a:pt x="3423" y="814"/>
                  </a:cubicBezTo>
                  <a:cubicBezTo>
                    <a:pt x="3423" y="844"/>
                    <a:pt x="3392" y="874"/>
                    <a:pt x="3362" y="874"/>
                  </a:cubicBezTo>
                  <a:cubicBezTo>
                    <a:pt x="3349" y="887"/>
                    <a:pt x="3342" y="894"/>
                    <a:pt x="3337" y="894"/>
                  </a:cubicBezTo>
                  <a:cubicBezTo>
                    <a:pt x="3331" y="894"/>
                    <a:pt x="3331" y="880"/>
                    <a:pt x="3331" y="844"/>
                  </a:cubicBezTo>
                  <a:cubicBezTo>
                    <a:pt x="3362" y="783"/>
                    <a:pt x="3331" y="783"/>
                    <a:pt x="3331" y="783"/>
                  </a:cubicBezTo>
                  <a:cubicBezTo>
                    <a:pt x="3331" y="783"/>
                    <a:pt x="3301" y="783"/>
                    <a:pt x="3301" y="753"/>
                  </a:cubicBezTo>
                  <a:cubicBezTo>
                    <a:pt x="3301" y="744"/>
                    <a:pt x="3298" y="740"/>
                    <a:pt x="3295" y="740"/>
                  </a:cubicBezTo>
                  <a:cubicBezTo>
                    <a:pt x="3286" y="740"/>
                    <a:pt x="3271" y="762"/>
                    <a:pt x="3271" y="783"/>
                  </a:cubicBezTo>
                  <a:cubicBezTo>
                    <a:pt x="3271" y="814"/>
                    <a:pt x="3240" y="844"/>
                    <a:pt x="3240" y="844"/>
                  </a:cubicBezTo>
                  <a:cubicBezTo>
                    <a:pt x="3240" y="844"/>
                    <a:pt x="3240" y="783"/>
                    <a:pt x="3240" y="722"/>
                  </a:cubicBezTo>
                  <a:cubicBezTo>
                    <a:pt x="3240" y="744"/>
                    <a:pt x="3225" y="765"/>
                    <a:pt x="3205" y="765"/>
                  </a:cubicBezTo>
                  <a:cubicBezTo>
                    <a:pt x="3197" y="765"/>
                    <a:pt x="3188" y="762"/>
                    <a:pt x="3179" y="753"/>
                  </a:cubicBezTo>
                  <a:cubicBezTo>
                    <a:pt x="3149" y="753"/>
                    <a:pt x="3119" y="753"/>
                    <a:pt x="3119" y="692"/>
                  </a:cubicBezTo>
                  <a:cubicBezTo>
                    <a:pt x="3119" y="682"/>
                    <a:pt x="3115" y="679"/>
                    <a:pt x="3111" y="679"/>
                  </a:cubicBezTo>
                  <a:cubicBezTo>
                    <a:pt x="3102" y="679"/>
                    <a:pt x="3088" y="692"/>
                    <a:pt x="3088" y="692"/>
                  </a:cubicBezTo>
                  <a:cubicBezTo>
                    <a:pt x="3088" y="707"/>
                    <a:pt x="3081" y="715"/>
                    <a:pt x="3069" y="715"/>
                  </a:cubicBezTo>
                  <a:cubicBezTo>
                    <a:pt x="3058" y="715"/>
                    <a:pt x="3043" y="707"/>
                    <a:pt x="3027" y="692"/>
                  </a:cubicBezTo>
                  <a:cubicBezTo>
                    <a:pt x="2994" y="642"/>
                    <a:pt x="2979" y="619"/>
                    <a:pt x="2967" y="619"/>
                  </a:cubicBezTo>
                  <a:cubicBezTo>
                    <a:pt x="2957" y="619"/>
                    <a:pt x="2950" y="634"/>
                    <a:pt x="2936" y="662"/>
                  </a:cubicBezTo>
                  <a:cubicBezTo>
                    <a:pt x="2936" y="652"/>
                    <a:pt x="2933" y="648"/>
                    <a:pt x="2927" y="648"/>
                  </a:cubicBezTo>
                  <a:cubicBezTo>
                    <a:pt x="2916" y="648"/>
                    <a:pt x="2896" y="662"/>
                    <a:pt x="2875" y="662"/>
                  </a:cubicBezTo>
                  <a:cubicBezTo>
                    <a:pt x="2845" y="692"/>
                    <a:pt x="2815" y="783"/>
                    <a:pt x="2815" y="814"/>
                  </a:cubicBezTo>
                  <a:cubicBezTo>
                    <a:pt x="2797" y="849"/>
                    <a:pt x="2800" y="864"/>
                    <a:pt x="2799" y="864"/>
                  </a:cubicBezTo>
                  <a:cubicBezTo>
                    <a:pt x="2799" y="864"/>
                    <a:pt x="2797" y="857"/>
                    <a:pt x="2784" y="844"/>
                  </a:cubicBezTo>
                  <a:cubicBezTo>
                    <a:pt x="2754" y="844"/>
                    <a:pt x="2754" y="783"/>
                    <a:pt x="2754" y="753"/>
                  </a:cubicBezTo>
                  <a:cubicBezTo>
                    <a:pt x="2784" y="722"/>
                    <a:pt x="2784" y="722"/>
                    <a:pt x="2784" y="722"/>
                  </a:cubicBezTo>
                  <a:lnTo>
                    <a:pt x="2815" y="722"/>
                  </a:lnTo>
                  <a:cubicBezTo>
                    <a:pt x="2815" y="692"/>
                    <a:pt x="2815" y="662"/>
                    <a:pt x="2784" y="662"/>
                  </a:cubicBezTo>
                  <a:cubicBezTo>
                    <a:pt x="2784" y="644"/>
                    <a:pt x="2784" y="627"/>
                    <a:pt x="2778" y="627"/>
                  </a:cubicBezTo>
                  <a:cubicBezTo>
                    <a:pt x="2774" y="627"/>
                    <a:pt x="2767" y="636"/>
                    <a:pt x="2754" y="662"/>
                  </a:cubicBezTo>
                  <a:cubicBezTo>
                    <a:pt x="2754" y="601"/>
                    <a:pt x="2723" y="601"/>
                    <a:pt x="2693" y="601"/>
                  </a:cubicBezTo>
                  <a:cubicBezTo>
                    <a:pt x="2663" y="601"/>
                    <a:pt x="2632" y="570"/>
                    <a:pt x="2632" y="540"/>
                  </a:cubicBezTo>
                  <a:cubicBezTo>
                    <a:pt x="2602" y="540"/>
                    <a:pt x="2571" y="540"/>
                    <a:pt x="2571" y="570"/>
                  </a:cubicBezTo>
                  <a:cubicBezTo>
                    <a:pt x="2554" y="606"/>
                    <a:pt x="2546" y="621"/>
                    <a:pt x="2543" y="621"/>
                  </a:cubicBezTo>
                  <a:cubicBezTo>
                    <a:pt x="2541" y="621"/>
                    <a:pt x="2541" y="613"/>
                    <a:pt x="2541" y="601"/>
                  </a:cubicBezTo>
                  <a:cubicBezTo>
                    <a:pt x="2541" y="536"/>
                    <a:pt x="2450" y="472"/>
                    <a:pt x="2386" y="472"/>
                  </a:cubicBezTo>
                  <a:cubicBezTo>
                    <a:pt x="2359" y="472"/>
                    <a:pt x="2337" y="483"/>
                    <a:pt x="2328" y="510"/>
                  </a:cubicBezTo>
                  <a:lnTo>
                    <a:pt x="2298" y="479"/>
                  </a:lnTo>
                  <a:cubicBezTo>
                    <a:pt x="2276" y="458"/>
                    <a:pt x="2225" y="436"/>
                    <a:pt x="2196" y="436"/>
                  </a:cubicBezTo>
                  <a:cubicBezTo>
                    <a:pt x="2184" y="436"/>
                    <a:pt x="2176" y="440"/>
                    <a:pt x="2176" y="449"/>
                  </a:cubicBezTo>
                  <a:lnTo>
                    <a:pt x="2116" y="449"/>
                  </a:lnTo>
                  <a:cubicBezTo>
                    <a:pt x="2094" y="427"/>
                    <a:pt x="2088" y="406"/>
                    <a:pt x="2075" y="406"/>
                  </a:cubicBezTo>
                  <a:cubicBezTo>
                    <a:pt x="2070" y="406"/>
                    <a:pt x="2064" y="410"/>
                    <a:pt x="2055" y="418"/>
                  </a:cubicBezTo>
                  <a:cubicBezTo>
                    <a:pt x="2034" y="439"/>
                    <a:pt x="2027" y="475"/>
                    <a:pt x="2025" y="475"/>
                  </a:cubicBezTo>
                  <a:cubicBezTo>
                    <a:pt x="2024" y="475"/>
                    <a:pt x="2024" y="468"/>
                    <a:pt x="2024" y="449"/>
                  </a:cubicBezTo>
                  <a:cubicBezTo>
                    <a:pt x="2055" y="418"/>
                    <a:pt x="2024" y="418"/>
                    <a:pt x="1964" y="418"/>
                  </a:cubicBezTo>
                  <a:cubicBezTo>
                    <a:pt x="1933" y="403"/>
                    <a:pt x="1918" y="396"/>
                    <a:pt x="1910" y="396"/>
                  </a:cubicBezTo>
                  <a:cubicBezTo>
                    <a:pt x="1903" y="396"/>
                    <a:pt x="1903" y="403"/>
                    <a:pt x="1903" y="418"/>
                  </a:cubicBezTo>
                  <a:cubicBezTo>
                    <a:pt x="1885" y="427"/>
                    <a:pt x="1872" y="431"/>
                    <a:pt x="1863" y="431"/>
                  </a:cubicBezTo>
                  <a:cubicBezTo>
                    <a:pt x="1842" y="431"/>
                    <a:pt x="1842" y="410"/>
                    <a:pt x="1842" y="388"/>
                  </a:cubicBezTo>
                  <a:cubicBezTo>
                    <a:pt x="1857" y="358"/>
                    <a:pt x="1857" y="335"/>
                    <a:pt x="1850" y="335"/>
                  </a:cubicBezTo>
                  <a:cubicBezTo>
                    <a:pt x="1842" y="335"/>
                    <a:pt x="1827" y="358"/>
                    <a:pt x="1812" y="418"/>
                  </a:cubicBezTo>
                  <a:cubicBezTo>
                    <a:pt x="1799" y="444"/>
                    <a:pt x="1786" y="454"/>
                    <a:pt x="1775" y="454"/>
                  </a:cubicBezTo>
                  <a:cubicBezTo>
                    <a:pt x="1761" y="454"/>
                    <a:pt x="1751" y="436"/>
                    <a:pt x="1751" y="418"/>
                  </a:cubicBezTo>
                  <a:cubicBezTo>
                    <a:pt x="1751" y="388"/>
                    <a:pt x="1781" y="388"/>
                    <a:pt x="1781" y="388"/>
                  </a:cubicBezTo>
                  <a:lnTo>
                    <a:pt x="1812" y="327"/>
                  </a:lnTo>
                  <a:cubicBezTo>
                    <a:pt x="1781" y="327"/>
                    <a:pt x="1781" y="327"/>
                    <a:pt x="1781" y="358"/>
                  </a:cubicBezTo>
                  <a:cubicBezTo>
                    <a:pt x="1781" y="358"/>
                    <a:pt x="1751" y="358"/>
                    <a:pt x="1720" y="388"/>
                  </a:cubicBezTo>
                  <a:cubicBezTo>
                    <a:pt x="1720" y="418"/>
                    <a:pt x="1690" y="449"/>
                    <a:pt x="1720" y="479"/>
                  </a:cubicBezTo>
                  <a:cubicBezTo>
                    <a:pt x="1720" y="510"/>
                    <a:pt x="1713" y="517"/>
                    <a:pt x="1705" y="517"/>
                  </a:cubicBezTo>
                  <a:cubicBezTo>
                    <a:pt x="1698" y="517"/>
                    <a:pt x="1690" y="510"/>
                    <a:pt x="1690" y="510"/>
                  </a:cubicBezTo>
                  <a:cubicBezTo>
                    <a:pt x="1660" y="479"/>
                    <a:pt x="1660" y="449"/>
                    <a:pt x="1690" y="418"/>
                  </a:cubicBezTo>
                  <a:cubicBezTo>
                    <a:pt x="1720" y="418"/>
                    <a:pt x="1720" y="388"/>
                    <a:pt x="1720" y="358"/>
                  </a:cubicBezTo>
                  <a:cubicBezTo>
                    <a:pt x="1720" y="350"/>
                    <a:pt x="1714" y="346"/>
                    <a:pt x="1704" y="346"/>
                  </a:cubicBezTo>
                  <a:cubicBezTo>
                    <a:pt x="1685" y="346"/>
                    <a:pt x="1654" y="359"/>
                    <a:pt x="1629" y="381"/>
                  </a:cubicBezTo>
                  <a:lnTo>
                    <a:pt x="1629" y="381"/>
                  </a:lnTo>
                  <a:cubicBezTo>
                    <a:pt x="1624" y="358"/>
                    <a:pt x="1596" y="358"/>
                    <a:pt x="1568" y="358"/>
                  </a:cubicBezTo>
                  <a:cubicBezTo>
                    <a:pt x="1553" y="343"/>
                    <a:pt x="1538" y="335"/>
                    <a:pt x="1527" y="335"/>
                  </a:cubicBezTo>
                  <a:cubicBezTo>
                    <a:pt x="1515" y="335"/>
                    <a:pt x="1508" y="343"/>
                    <a:pt x="1508" y="358"/>
                  </a:cubicBezTo>
                  <a:cubicBezTo>
                    <a:pt x="1508" y="382"/>
                    <a:pt x="1508" y="427"/>
                    <a:pt x="1492" y="427"/>
                  </a:cubicBezTo>
                  <a:cubicBezTo>
                    <a:pt x="1488" y="427"/>
                    <a:pt x="1483" y="424"/>
                    <a:pt x="1477" y="419"/>
                  </a:cubicBezTo>
                  <a:lnTo>
                    <a:pt x="1477" y="419"/>
                  </a:lnTo>
                  <a:cubicBezTo>
                    <a:pt x="1508" y="449"/>
                    <a:pt x="1477" y="479"/>
                    <a:pt x="1477" y="510"/>
                  </a:cubicBezTo>
                  <a:cubicBezTo>
                    <a:pt x="1477" y="510"/>
                    <a:pt x="1447" y="449"/>
                    <a:pt x="1447" y="418"/>
                  </a:cubicBezTo>
                  <a:cubicBezTo>
                    <a:pt x="1447" y="358"/>
                    <a:pt x="1416" y="297"/>
                    <a:pt x="1356" y="297"/>
                  </a:cubicBezTo>
                  <a:cubicBezTo>
                    <a:pt x="1325" y="297"/>
                    <a:pt x="1295" y="267"/>
                    <a:pt x="1295" y="236"/>
                  </a:cubicBezTo>
                  <a:cubicBezTo>
                    <a:pt x="1264" y="236"/>
                    <a:pt x="1234" y="236"/>
                    <a:pt x="1234" y="267"/>
                  </a:cubicBezTo>
                  <a:lnTo>
                    <a:pt x="1204" y="236"/>
                  </a:lnTo>
                  <a:cubicBezTo>
                    <a:pt x="1204" y="221"/>
                    <a:pt x="1196" y="213"/>
                    <a:pt x="1185" y="213"/>
                  </a:cubicBezTo>
                  <a:cubicBezTo>
                    <a:pt x="1173" y="213"/>
                    <a:pt x="1158" y="221"/>
                    <a:pt x="1143" y="236"/>
                  </a:cubicBezTo>
                  <a:cubicBezTo>
                    <a:pt x="1143" y="246"/>
                    <a:pt x="1139" y="250"/>
                    <a:pt x="1135" y="250"/>
                  </a:cubicBezTo>
                  <a:cubicBezTo>
                    <a:pt x="1126" y="250"/>
                    <a:pt x="1112" y="236"/>
                    <a:pt x="1112" y="236"/>
                  </a:cubicBezTo>
                  <a:cubicBezTo>
                    <a:pt x="1098" y="194"/>
                    <a:pt x="1091" y="171"/>
                    <a:pt x="1087" y="171"/>
                  </a:cubicBezTo>
                  <a:cubicBezTo>
                    <a:pt x="1082" y="171"/>
                    <a:pt x="1082" y="201"/>
                    <a:pt x="1082" y="267"/>
                  </a:cubicBezTo>
                  <a:cubicBezTo>
                    <a:pt x="1082" y="297"/>
                    <a:pt x="1112" y="327"/>
                    <a:pt x="1112" y="327"/>
                  </a:cubicBezTo>
                  <a:lnTo>
                    <a:pt x="1173" y="358"/>
                  </a:lnTo>
                  <a:lnTo>
                    <a:pt x="1112" y="358"/>
                  </a:lnTo>
                  <a:cubicBezTo>
                    <a:pt x="1082" y="358"/>
                    <a:pt x="1052" y="388"/>
                    <a:pt x="1052" y="418"/>
                  </a:cubicBezTo>
                  <a:cubicBezTo>
                    <a:pt x="1052" y="418"/>
                    <a:pt x="1052" y="449"/>
                    <a:pt x="1021" y="449"/>
                  </a:cubicBezTo>
                  <a:lnTo>
                    <a:pt x="1052" y="388"/>
                  </a:lnTo>
                  <a:cubicBezTo>
                    <a:pt x="1052" y="358"/>
                    <a:pt x="1082" y="327"/>
                    <a:pt x="1082" y="297"/>
                  </a:cubicBezTo>
                  <a:cubicBezTo>
                    <a:pt x="1082" y="238"/>
                    <a:pt x="1069" y="204"/>
                    <a:pt x="1052" y="204"/>
                  </a:cubicBezTo>
                  <a:cubicBezTo>
                    <a:pt x="1043" y="204"/>
                    <a:pt x="1032" y="215"/>
                    <a:pt x="1021" y="236"/>
                  </a:cubicBezTo>
                  <a:cubicBezTo>
                    <a:pt x="1021" y="236"/>
                    <a:pt x="1021" y="236"/>
                    <a:pt x="991" y="206"/>
                  </a:cubicBezTo>
                  <a:cubicBezTo>
                    <a:pt x="1003" y="193"/>
                    <a:pt x="1006" y="186"/>
                    <a:pt x="1002" y="186"/>
                  </a:cubicBezTo>
                  <a:cubicBezTo>
                    <a:pt x="996" y="186"/>
                    <a:pt x="978" y="201"/>
                    <a:pt x="960" y="236"/>
                  </a:cubicBezTo>
                  <a:cubicBezTo>
                    <a:pt x="947" y="263"/>
                    <a:pt x="939" y="278"/>
                    <a:pt x="935" y="278"/>
                  </a:cubicBezTo>
                  <a:cubicBezTo>
                    <a:pt x="930" y="278"/>
                    <a:pt x="930" y="256"/>
                    <a:pt x="930" y="206"/>
                  </a:cubicBezTo>
                  <a:cubicBezTo>
                    <a:pt x="908" y="161"/>
                    <a:pt x="869" y="133"/>
                    <a:pt x="850" y="133"/>
                  </a:cubicBezTo>
                  <a:cubicBezTo>
                    <a:pt x="843" y="133"/>
                    <a:pt x="839" y="137"/>
                    <a:pt x="839" y="145"/>
                  </a:cubicBezTo>
                  <a:cubicBezTo>
                    <a:pt x="824" y="191"/>
                    <a:pt x="809" y="206"/>
                    <a:pt x="797" y="206"/>
                  </a:cubicBezTo>
                  <a:cubicBezTo>
                    <a:pt x="786" y="206"/>
                    <a:pt x="778" y="191"/>
                    <a:pt x="778" y="175"/>
                  </a:cubicBezTo>
                  <a:cubicBezTo>
                    <a:pt x="763" y="160"/>
                    <a:pt x="755" y="153"/>
                    <a:pt x="748" y="153"/>
                  </a:cubicBezTo>
                  <a:cubicBezTo>
                    <a:pt x="740" y="153"/>
                    <a:pt x="733" y="160"/>
                    <a:pt x="717" y="175"/>
                  </a:cubicBezTo>
                  <a:cubicBezTo>
                    <a:pt x="717" y="151"/>
                    <a:pt x="717" y="106"/>
                    <a:pt x="701" y="106"/>
                  </a:cubicBezTo>
                  <a:cubicBezTo>
                    <a:pt x="697" y="106"/>
                    <a:pt x="693" y="109"/>
                    <a:pt x="687" y="115"/>
                  </a:cubicBezTo>
                  <a:cubicBezTo>
                    <a:pt x="687" y="115"/>
                    <a:pt x="687" y="115"/>
                    <a:pt x="687" y="145"/>
                  </a:cubicBezTo>
                  <a:lnTo>
                    <a:pt x="657" y="206"/>
                  </a:lnTo>
                  <a:cubicBezTo>
                    <a:pt x="657" y="236"/>
                    <a:pt x="657" y="267"/>
                    <a:pt x="657" y="297"/>
                  </a:cubicBezTo>
                  <a:cubicBezTo>
                    <a:pt x="651" y="302"/>
                    <a:pt x="646" y="305"/>
                    <a:pt x="640" y="305"/>
                  </a:cubicBezTo>
                  <a:cubicBezTo>
                    <a:pt x="615" y="305"/>
                    <a:pt x="590" y="250"/>
                    <a:pt x="565" y="175"/>
                  </a:cubicBezTo>
                  <a:lnTo>
                    <a:pt x="565" y="145"/>
                  </a:lnTo>
                  <a:lnTo>
                    <a:pt x="596" y="145"/>
                  </a:lnTo>
                  <a:cubicBezTo>
                    <a:pt x="596" y="115"/>
                    <a:pt x="596" y="115"/>
                    <a:pt x="565" y="115"/>
                  </a:cubicBezTo>
                  <a:lnTo>
                    <a:pt x="565" y="84"/>
                  </a:lnTo>
                  <a:lnTo>
                    <a:pt x="535" y="145"/>
                  </a:lnTo>
                  <a:cubicBezTo>
                    <a:pt x="535" y="145"/>
                    <a:pt x="505" y="145"/>
                    <a:pt x="535" y="115"/>
                  </a:cubicBezTo>
                  <a:cubicBezTo>
                    <a:pt x="535" y="84"/>
                    <a:pt x="535" y="84"/>
                    <a:pt x="505" y="84"/>
                  </a:cubicBezTo>
                  <a:cubicBezTo>
                    <a:pt x="505" y="84"/>
                    <a:pt x="505" y="84"/>
                    <a:pt x="505" y="115"/>
                  </a:cubicBezTo>
                  <a:cubicBezTo>
                    <a:pt x="487" y="150"/>
                    <a:pt x="479" y="165"/>
                    <a:pt x="476" y="165"/>
                  </a:cubicBezTo>
                  <a:cubicBezTo>
                    <a:pt x="474" y="165"/>
                    <a:pt x="474" y="158"/>
                    <a:pt x="474" y="145"/>
                  </a:cubicBezTo>
                  <a:cubicBezTo>
                    <a:pt x="474" y="95"/>
                    <a:pt x="465" y="72"/>
                    <a:pt x="452" y="72"/>
                  </a:cubicBezTo>
                  <a:cubicBezTo>
                    <a:pt x="441" y="72"/>
                    <a:pt x="427" y="87"/>
                    <a:pt x="413" y="115"/>
                  </a:cubicBezTo>
                  <a:cubicBezTo>
                    <a:pt x="413" y="84"/>
                    <a:pt x="413" y="54"/>
                    <a:pt x="383" y="54"/>
                  </a:cubicBezTo>
                  <a:lnTo>
                    <a:pt x="383" y="84"/>
                  </a:lnTo>
                  <a:cubicBezTo>
                    <a:pt x="383" y="120"/>
                    <a:pt x="373" y="135"/>
                    <a:pt x="364" y="135"/>
                  </a:cubicBezTo>
                  <a:cubicBezTo>
                    <a:pt x="358" y="135"/>
                    <a:pt x="353" y="127"/>
                    <a:pt x="353" y="115"/>
                  </a:cubicBezTo>
                  <a:cubicBezTo>
                    <a:pt x="353" y="84"/>
                    <a:pt x="353" y="84"/>
                    <a:pt x="292" y="84"/>
                  </a:cubicBezTo>
                  <a:cubicBezTo>
                    <a:pt x="261" y="84"/>
                    <a:pt x="261" y="84"/>
                    <a:pt x="261" y="54"/>
                  </a:cubicBezTo>
                  <a:cubicBezTo>
                    <a:pt x="249" y="66"/>
                    <a:pt x="241" y="74"/>
                    <a:pt x="235" y="74"/>
                  </a:cubicBezTo>
                  <a:cubicBezTo>
                    <a:pt x="226" y="74"/>
                    <a:pt x="218" y="59"/>
                    <a:pt x="201" y="23"/>
                  </a:cubicBezTo>
                  <a:cubicBezTo>
                    <a:pt x="201" y="8"/>
                    <a:pt x="201" y="1"/>
                    <a:pt x="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8"/>
            <p:cNvSpPr/>
            <p:nvPr/>
          </p:nvSpPr>
          <p:spPr>
            <a:xfrm>
              <a:off x="2309213" y="3193271"/>
              <a:ext cx="313723" cy="94359"/>
            </a:xfrm>
            <a:custGeom>
              <a:avLst/>
              <a:gdLst/>
              <a:ahLst/>
              <a:cxnLst/>
              <a:rect l="l" t="t" r="r" b="b"/>
              <a:pathLst>
                <a:path w="11793" h="3547" extrusionOk="0">
                  <a:moveTo>
                    <a:pt x="516" y="112"/>
                  </a:moveTo>
                  <a:lnTo>
                    <a:pt x="516" y="142"/>
                  </a:lnTo>
                  <a:lnTo>
                    <a:pt x="547" y="142"/>
                  </a:lnTo>
                  <a:cubicBezTo>
                    <a:pt x="547" y="112"/>
                    <a:pt x="547" y="112"/>
                    <a:pt x="547" y="112"/>
                  </a:cubicBezTo>
                  <a:close/>
                  <a:moveTo>
                    <a:pt x="303" y="234"/>
                  </a:moveTo>
                  <a:cubicBezTo>
                    <a:pt x="303" y="234"/>
                    <a:pt x="303" y="234"/>
                    <a:pt x="303" y="264"/>
                  </a:cubicBezTo>
                  <a:cubicBezTo>
                    <a:pt x="303" y="264"/>
                    <a:pt x="273" y="294"/>
                    <a:pt x="273" y="294"/>
                  </a:cubicBezTo>
                  <a:lnTo>
                    <a:pt x="273" y="264"/>
                  </a:lnTo>
                  <a:cubicBezTo>
                    <a:pt x="273" y="234"/>
                    <a:pt x="273" y="234"/>
                    <a:pt x="303" y="234"/>
                  </a:cubicBezTo>
                  <a:close/>
                  <a:moveTo>
                    <a:pt x="455" y="264"/>
                  </a:moveTo>
                  <a:cubicBezTo>
                    <a:pt x="455" y="264"/>
                    <a:pt x="486" y="264"/>
                    <a:pt x="486" y="325"/>
                  </a:cubicBezTo>
                  <a:lnTo>
                    <a:pt x="455" y="325"/>
                  </a:lnTo>
                  <a:cubicBezTo>
                    <a:pt x="455" y="334"/>
                    <a:pt x="455" y="344"/>
                    <a:pt x="455" y="355"/>
                  </a:cubicBezTo>
                  <a:lnTo>
                    <a:pt x="425" y="416"/>
                  </a:lnTo>
                  <a:cubicBezTo>
                    <a:pt x="425" y="416"/>
                    <a:pt x="425" y="385"/>
                    <a:pt x="425" y="325"/>
                  </a:cubicBezTo>
                  <a:cubicBezTo>
                    <a:pt x="425" y="264"/>
                    <a:pt x="425" y="264"/>
                    <a:pt x="455" y="264"/>
                  </a:cubicBezTo>
                  <a:close/>
                  <a:moveTo>
                    <a:pt x="138" y="428"/>
                  </a:moveTo>
                  <a:lnTo>
                    <a:pt x="138" y="428"/>
                  </a:lnTo>
                  <a:cubicBezTo>
                    <a:pt x="138" y="428"/>
                    <a:pt x="140" y="430"/>
                    <a:pt x="142" y="435"/>
                  </a:cubicBezTo>
                  <a:lnTo>
                    <a:pt x="142" y="435"/>
                  </a:lnTo>
                  <a:cubicBezTo>
                    <a:pt x="138" y="431"/>
                    <a:pt x="138" y="428"/>
                    <a:pt x="138" y="428"/>
                  </a:cubicBezTo>
                  <a:close/>
                  <a:moveTo>
                    <a:pt x="1610" y="385"/>
                  </a:moveTo>
                  <a:cubicBezTo>
                    <a:pt x="1593" y="421"/>
                    <a:pt x="1585" y="436"/>
                    <a:pt x="1582" y="436"/>
                  </a:cubicBezTo>
                  <a:cubicBezTo>
                    <a:pt x="1580" y="436"/>
                    <a:pt x="1580" y="428"/>
                    <a:pt x="1580" y="416"/>
                  </a:cubicBezTo>
                  <a:cubicBezTo>
                    <a:pt x="1580" y="386"/>
                    <a:pt x="1610" y="385"/>
                    <a:pt x="1610" y="385"/>
                  </a:cubicBezTo>
                  <a:close/>
                  <a:moveTo>
                    <a:pt x="1246" y="568"/>
                  </a:moveTo>
                  <a:cubicBezTo>
                    <a:pt x="1246" y="568"/>
                    <a:pt x="1246" y="598"/>
                    <a:pt x="1215" y="629"/>
                  </a:cubicBezTo>
                  <a:lnTo>
                    <a:pt x="1185" y="629"/>
                  </a:lnTo>
                  <a:cubicBezTo>
                    <a:pt x="1185" y="598"/>
                    <a:pt x="1215" y="568"/>
                    <a:pt x="1246" y="568"/>
                  </a:cubicBezTo>
                  <a:close/>
                  <a:moveTo>
                    <a:pt x="1945" y="568"/>
                  </a:moveTo>
                  <a:lnTo>
                    <a:pt x="1945" y="598"/>
                  </a:lnTo>
                  <a:lnTo>
                    <a:pt x="1914" y="629"/>
                  </a:lnTo>
                  <a:lnTo>
                    <a:pt x="1914" y="598"/>
                  </a:lnTo>
                  <a:cubicBezTo>
                    <a:pt x="1914" y="568"/>
                    <a:pt x="1914" y="568"/>
                    <a:pt x="1945" y="568"/>
                  </a:cubicBezTo>
                  <a:close/>
                  <a:moveTo>
                    <a:pt x="3404" y="568"/>
                  </a:moveTo>
                  <a:cubicBezTo>
                    <a:pt x="3373" y="568"/>
                    <a:pt x="3373" y="568"/>
                    <a:pt x="3373" y="598"/>
                  </a:cubicBezTo>
                  <a:cubicBezTo>
                    <a:pt x="3404" y="598"/>
                    <a:pt x="3404" y="629"/>
                    <a:pt x="3404" y="629"/>
                  </a:cubicBezTo>
                  <a:cubicBezTo>
                    <a:pt x="3434" y="598"/>
                    <a:pt x="3434" y="598"/>
                    <a:pt x="3404" y="568"/>
                  </a:cubicBezTo>
                  <a:close/>
                  <a:moveTo>
                    <a:pt x="1280" y="646"/>
                  </a:moveTo>
                  <a:cubicBezTo>
                    <a:pt x="1261" y="646"/>
                    <a:pt x="1246" y="668"/>
                    <a:pt x="1246" y="689"/>
                  </a:cubicBezTo>
                  <a:cubicBezTo>
                    <a:pt x="1246" y="720"/>
                    <a:pt x="1246" y="720"/>
                    <a:pt x="1276" y="720"/>
                  </a:cubicBezTo>
                  <a:lnTo>
                    <a:pt x="1306" y="720"/>
                  </a:lnTo>
                  <a:cubicBezTo>
                    <a:pt x="1337" y="659"/>
                    <a:pt x="1306" y="659"/>
                    <a:pt x="1306" y="659"/>
                  </a:cubicBezTo>
                  <a:cubicBezTo>
                    <a:pt x="1298" y="650"/>
                    <a:pt x="1289" y="646"/>
                    <a:pt x="1280" y="646"/>
                  </a:cubicBezTo>
                  <a:close/>
                  <a:moveTo>
                    <a:pt x="2332" y="609"/>
                  </a:moveTo>
                  <a:cubicBezTo>
                    <a:pt x="2335" y="609"/>
                    <a:pt x="2327" y="623"/>
                    <a:pt x="2309" y="659"/>
                  </a:cubicBezTo>
                  <a:lnTo>
                    <a:pt x="2279" y="720"/>
                  </a:lnTo>
                  <a:cubicBezTo>
                    <a:pt x="2249" y="720"/>
                    <a:pt x="2279" y="689"/>
                    <a:pt x="2309" y="629"/>
                  </a:cubicBezTo>
                  <a:cubicBezTo>
                    <a:pt x="2322" y="616"/>
                    <a:pt x="2329" y="609"/>
                    <a:pt x="2332" y="609"/>
                  </a:cubicBezTo>
                  <a:close/>
                  <a:moveTo>
                    <a:pt x="1995" y="647"/>
                  </a:moveTo>
                  <a:cubicBezTo>
                    <a:pt x="1996" y="647"/>
                    <a:pt x="1989" y="662"/>
                    <a:pt x="1975" y="689"/>
                  </a:cubicBezTo>
                  <a:cubicBezTo>
                    <a:pt x="1975" y="720"/>
                    <a:pt x="1975" y="750"/>
                    <a:pt x="1945" y="781"/>
                  </a:cubicBezTo>
                  <a:lnTo>
                    <a:pt x="1914" y="781"/>
                  </a:lnTo>
                  <a:lnTo>
                    <a:pt x="1945" y="720"/>
                  </a:lnTo>
                  <a:cubicBezTo>
                    <a:pt x="1978" y="670"/>
                    <a:pt x="1993" y="647"/>
                    <a:pt x="1995" y="647"/>
                  </a:cubicBezTo>
                  <a:close/>
                  <a:moveTo>
                    <a:pt x="151" y="750"/>
                  </a:moveTo>
                  <a:lnTo>
                    <a:pt x="151" y="750"/>
                  </a:lnTo>
                  <a:cubicBezTo>
                    <a:pt x="151" y="750"/>
                    <a:pt x="121" y="781"/>
                    <a:pt x="121" y="811"/>
                  </a:cubicBezTo>
                  <a:cubicBezTo>
                    <a:pt x="151" y="811"/>
                    <a:pt x="151" y="781"/>
                    <a:pt x="151" y="750"/>
                  </a:cubicBezTo>
                  <a:close/>
                  <a:moveTo>
                    <a:pt x="3100" y="750"/>
                  </a:moveTo>
                  <a:cubicBezTo>
                    <a:pt x="3069" y="781"/>
                    <a:pt x="3069" y="811"/>
                    <a:pt x="3069" y="811"/>
                  </a:cubicBezTo>
                  <a:cubicBezTo>
                    <a:pt x="3100" y="811"/>
                    <a:pt x="3100" y="781"/>
                    <a:pt x="3100" y="781"/>
                  </a:cubicBezTo>
                  <a:cubicBezTo>
                    <a:pt x="3100" y="781"/>
                    <a:pt x="3100" y="750"/>
                    <a:pt x="3100" y="750"/>
                  </a:cubicBezTo>
                  <a:close/>
                  <a:moveTo>
                    <a:pt x="2814" y="769"/>
                  </a:moveTo>
                  <a:cubicBezTo>
                    <a:pt x="2824" y="769"/>
                    <a:pt x="2818" y="797"/>
                    <a:pt x="2796" y="841"/>
                  </a:cubicBezTo>
                  <a:lnTo>
                    <a:pt x="2765" y="841"/>
                  </a:lnTo>
                  <a:cubicBezTo>
                    <a:pt x="2765" y="811"/>
                    <a:pt x="2796" y="781"/>
                    <a:pt x="2796" y="781"/>
                  </a:cubicBezTo>
                  <a:cubicBezTo>
                    <a:pt x="2804" y="772"/>
                    <a:pt x="2810" y="769"/>
                    <a:pt x="2814" y="769"/>
                  </a:cubicBezTo>
                  <a:close/>
                  <a:moveTo>
                    <a:pt x="2401" y="781"/>
                  </a:moveTo>
                  <a:cubicBezTo>
                    <a:pt x="2401" y="811"/>
                    <a:pt x="2401" y="872"/>
                    <a:pt x="2370" y="872"/>
                  </a:cubicBezTo>
                  <a:lnTo>
                    <a:pt x="2370" y="841"/>
                  </a:lnTo>
                  <a:cubicBezTo>
                    <a:pt x="2370" y="811"/>
                    <a:pt x="2401" y="781"/>
                    <a:pt x="2401" y="781"/>
                  </a:cubicBezTo>
                  <a:close/>
                  <a:moveTo>
                    <a:pt x="2917" y="811"/>
                  </a:moveTo>
                  <a:cubicBezTo>
                    <a:pt x="2948" y="811"/>
                    <a:pt x="2948" y="811"/>
                    <a:pt x="2917" y="872"/>
                  </a:cubicBezTo>
                  <a:lnTo>
                    <a:pt x="2917" y="841"/>
                  </a:lnTo>
                  <a:lnTo>
                    <a:pt x="2917" y="811"/>
                  </a:lnTo>
                  <a:close/>
                  <a:moveTo>
                    <a:pt x="2644" y="963"/>
                  </a:moveTo>
                  <a:lnTo>
                    <a:pt x="2644" y="993"/>
                  </a:lnTo>
                  <a:cubicBezTo>
                    <a:pt x="2644" y="993"/>
                    <a:pt x="2630" y="1007"/>
                    <a:pt x="2621" y="1007"/>
                  </a:cubicBezTo>
                  <a:cubicBezTo>
                    <a:pt x="2617" y="1007"/>
                    <a:pt x="2613" y="1004"/>
                    <a:pt x="2613" y="993"/>
                  </a:cubicBezTo>
                  <a:cubicBezTo>
                    <a:pt x="2613" y="993"/>
                    <a:pt x="2644" y="963"/>
                    <a:pt x="2644" y="963"/>
                  </a:cubicBezTo>
                  <a:close/>
                  <a:moveTo>
                    <a:pt x="3130" y="993"/>
                  </a:moveTo>
                  <a:cubicBezTo>
                    <a:pt x="3161" y="993"/>
                    <a:pt x="3161" y="993"/>
                    <a:pt x="3161" y="1024"/>
                  </a:cubicBezTo>
                  <a:cubicBezTo>
                    <a:pt x="3161" y="1024"/>
                    <a:pt x="3130" y="1054"/>
                    <a:pt x="3130" y="1054"/>
                  </a:cubicBezTo>
                  <a:cubicBezTo>
                    <a:pt x="3130" y="1054"/>
                    <a:pt x="3100" y="1024"/>
                    <a:pt x="3100" y="1024"/>
                  </a:cubicBezTo>
                  <a:cubicBezTo>
                    <a:pt x="3130" y="993"/>
                    <a:pt x="3130" y="993"/>
                    <a:pt x="3130" y="993"/>
                  </a:cubicBezTo>
                  <a:close/>
                  <a:moveTo>
                    <a:pt x="3404" y="1054"/>
                  </a:moveTo>
                  <a:cubicBezTo>
                    <a:pt x="3404" y="1054"/>
                    <a:pt x="3404" y="1085"/>
                    <a:pt x="3404" y="1085"/>
                  </a:cubicBezTo>
                  <a:cubicBezTo>
                    <a:pt x="3404" y="1095"/>
                    <a:pt x="3400" y="1098"/>
                    <a:pt x="3396" y="1098"/>
                  </a:cubicBezTo>
                  <a:cubicBezTo>
                    <a:pt x="3387" y="1098"/>
                    <a:pt x="3373" y="1085"/>
                    <a:pt x="3373" y="1085"/>
                  </a:cubicBezTo>
                  <a:cubicBezTo>
                    <a:pt x="3373" y="1054"/>
                    <a:pt x="3373" y="1054"/>
                    <a:pt x="3404" y="1054"/>
                  </a:cubicBezTo>
                  <a:close/>
                  <a:moveTo>
                    <a:pt x="3647" y="1024"/>
                  </a:moveTo>
                  <a:cubicBezTo>
                    <a:pt x="3647" y="1036"/>
                    <a:pt x="3647" y="1057"/>
                    <a:pt x="3647" y="1085"/>
                  </a:cubicBezTo>
                  <a:cubicBezTo>
                    <a:pt x="3647" y="1115"/>
                    <a:pt x="3647" y="1115"/>
                    <a:pt x="3616" y="1115"/>
                  </a:cubicBezTo>
                  <a:cubicBezTo>
                    <a:pt x="3616" y="1115"/>
                    <a:pt x="3616" y="1085"/>
                    <a:pt x="3647" y="1024"/>
                  </a:cubicBezTo>
                  <a:close/>
                  <a:moveTo>
                    <a:pt x="3768" y="1085"/>
                  </a:moveTo>
                  <a:cubicBezTo>
                    <a:pt x="3738" y="1115"/>
                    <a:pt x="3738" y="1145"/>
                    <a:pt x="3738" y="1145"/>
                  </a:cubicBezTo>
                  <a:lnTo>
                    <a:pt x="3708" y="1115"/>
                  </a:lnTo>
                  <a:lnTo>
                    <a:pt x="3738" y="1085"/>
                  </a:lnTo>
                  <a:close/>
                  <a:moveTo>
                    <a:pt x="5258" y="1267"/>
                  </a:moveTo>
                  <a:cubicBezTo>
                    <a:pt x="5258" y="1267"/>
                    <a:pt x="5258" y="1267"/>
                    <a:pt x="5258" y="1267"/>
                  </a:cubicBezTo>
                  <a:lnTo>
                    <a:pt x="5258" y="1267"/>
                  </a:lnTo>
                  <a:cubicBezTo>
                    <a:pt x="5258" y="1267"/>
                    <a:pt x="5258" y="1267"/>
                    <a:pt x="5258" y="1267"/>
                  </a:cubicBezTo>
                  <a:lnTo>
                    <a:pt x="5258" y="1267"/>
                  </a:lnTo>
                  <a:cubicBezTo>
                    <a:pt x="5258" y="1267"/>
                    <a:pt x="5258" y="1267"/>
                    <a:pt x="5258" y="1267"/>
                  </a:cubicBezTo>
                  <a:close/>
                  <a:moveTo>
                    <a:pt x="4650" y="1389"/>
                  </a:moveTo>
                  <a:cubicBezTo>
                    <a:pt x="4620" y="1419"/>
                    <a:pt x="4620" y="1449"/>
                    <a:pt x="4620" y="1449"/>
                  </a:cubicBezTo>
                  <a:lnTo>
                    <a:pt x="4589" y="1419"/>
                  </a:lnTo>
                  <a:lnTo>
                    <a:pt x="4620" y="1389"/>
                  </a:lnTo>
                  <a:close/>
                  <a:moveTo>
                    <a:pt x="4954" y="1449"/>
                  </a:moveTo>
                  <a:cubicBezTo>
                    <a:pt x="4984" y="1449"/>
                    <a:pt x="4984" y="1449"/>
                    <a:pt x="4954" y="1480"/>
                  </a:cubicBezTo>
                  <a:cubicBezTo>
                    <a:pt x="4954" y="1510"/>
                    <a:pt x="4924" y="1541"/>
                    <a:pt x="4924" y="1541"/>
                  </a:cubicBezTo>
                  <a:cubicBezTo>
                    <a:pt x="4924" y="1541"/>
                    <a:pt x="4954" y="1480"/>
                    <a:pt x="4954" y="1449"/>
                  </a:cubicBezTo>
                  <a:close/>
                  <a:moveTo>
                    <a:pt x="5410" y="1510"/>
                  </a:moveTo>
                  <a:cubicBezTo>
                    <a:pt x="5379" y="1571"/>
                    <a:pt x="5379" y="1601"/>
                    <a:pt x="5379" y="1601"/>
                  </a:cubicBezTo>
                  <a:lnTo>
                    <a:pt x="5349" y="1541"/>
                  </a:lnTo>
                  <a:lnTo>
                    <a:pt x="5379" y="1510"/>
                  </a:lnTo>
                  <a:close/>
                  <a:moveTo>
                    <a:pt x="5547" y="1623"/>
                  </a:moveTo>
                  <a:cubicBezTo>
                    <a:pt x="5557" y="1623"/>
                    <a:pt x="5557" y="1640"/>
                    <a:pt x="5547" y="1640"/>
                  </a:cubicBezTo>
                  <a:cubicBezTo>
                    <a:pt x="5543" y="1640"/>
                    <a:pt x="5538" y="1638"/>
                    <a:pt x="5531" y="1632"/>
                  </a:cubicBezTo>
                  <a:cubicBezTo>
                    <a:pt x="5538" y="1625"/>
                    <a:pt x="5543" y="1623"/>
                    <a:pt x="5547" y="1623"/>
                  </a:cubicBezTo>
                  <a:close/>
                  <a:moveTo>
                    <a:pt x="3130" y="1723"/>
                  </a:moveTo>
                  <a:cubicBezTo>
                    <a:pt x="3130" y="1723"/>
                    <a:pt x="3130" y="1753"/>
                    <a:pt x="3100" y="1784"/>
                  </a:cubicBezTo>
                  <a:cubicBezTo>
                    <a:pt x="3100" y="1796"/>
                    <a:pt x="3100" y="1804"/>
                    <a:pt x="3102" y="1804"/>
                  </a:cubicBezTo>
                  <a:cubicBezTo>
                    <a:pt x="3105" y="1804"/>
                    <a:pt x="3112" y="1789"/>
                    <a:pt x="3130" y="1753"/>
                  </a:cubicBezTo>
                  <a:cubicBezTo>
                    <a:pt x="3161" y="1723"/>
                    <a:pt x="3161" y="1723"/>
                    <a:pt x="3130" y="1723"/>
                  </a:cubicBezTo>
                  <a:close/>
                  <a:moveTo>
                    <a:pt x="6352" y="1784"/>
                  </a:moveTo>
                  <a:cubicBezTo>
                    <a:pt x="6352" y="1784"/>
                    <a:pt x="6352" y="1784"/>
                    <a:pt x="6352" y="1844"/>
                  </a:cubicBezTo>
                  <a:cubicBezTo>
                    <a:pt x="6352" y="1860"/>
                    <a:pt x="6345" y="1867"/>
                    <a:pt x="6337" y="1867"/>
                  </a:cubicBezTo>
                  <a:cubicBezTo>
                    <a:pt x="6329" y="1867"/>
                    <a:pt x="6322" y="1860"/>
                    <a:pt x="6322" y="1844"/>
                  </a:cubicBezTo>
                  <a:cubicBezTo>
                    <a:pt x="6322" y="1814"/>
                    <a:pt x="6322" y="1784"/>
                    <a:pt x="6352" y="1784"/>
                  </a:cubicBezTo>
                  <a:close/>
                  <a:moveTo>
                    <a:pt x="6930" y="1905"/>
                  </a:moveTo>
                  <a:cubicBezTo>
                    <a:pt x="6930" y="1966"/>
                    <a:pt x="6899" y="1996"/>
                    <a:pt x="6899" y="1996"/>
                  </a:cubicBezTo>
                  <a:lnTo>
                    <a:pt x="6869" y="1996"/>
                  </a:lnTo>
                  <a:cubicBezTo>
                    <a:pt x="6899" y="1936"/>
                    <a:pt x="6930" y="1905"/>
                    <a:pt x="6930" y="1905"/>
                  </a:cubicBezTo>
                  <a:close/>
                  <a:moveTo>
                    <a:pt x="8297" y="2057"/>
                  </a:moveTo>
                  <a:lnTo>
                    <a:pt x="8294" y="2060"/>
                  </a:lnTo>
                  <a:lnTo>
                    <a:pt x="8294" y="2060"/>
                  </a:lnTo>
                  <a:cubicBezTo>
                    <a:pt x="8295" y="2062"/>
                    <a:pt x="8297" y="2063"/>
                    <a:pt x="8297" y="2064"/>
                  </a:cubicBezTo>
                  <a:lnTo>
                    <a:pt x="8297" y="2064"/>
                  </a:lnTo>
                  <a:lnTo>
                    <a:pt x="8297" y="2057"/>
                  </a:lnTo>
                  <a:close/>
                  <a:moveTo>
                    <a:pt x="8115" y="2057"/>
                  </a:moveTo>
                  <a:cubicBezTo>
                    <a:pt x="8145" y="2057"/>
                    <a:pt x="8145" y="2057"/>
                    <a:pt x="8115" y="2088"/>
                  </a:cubicBezTo>
                  <a:cubicBezTo>
                    <a:pt x="8115" y="2057"/>
                    <a:pt x="8115" y="2057"/>
                    <a:pt x="8115" y="2057"/>
                  </a:cubicBezTo>
                  <a:close/>
                  <a:moveTo>
                    <a:pt x="8297" y="2064"/>
                  </a:moveTo>
                  <a:lnTo>
                    <a:pt x="8297" y="2088"/>
                  </a:lnTo>
                  <a:cubicBezTo>
                    <a:pt x="8304" y="2081"/>
                    <a:pt x="8303" y="2073"/>
                    <a:pt x="8297" y="2064"/>
                  </a:cubicBezTo>
                  <a:close/>
                  <a:moveTo>
                    <a:pt x="8354" y="2308"/>
                  </a:moveTo>
                  <a:cubicBezTo>
                    <a:pt x="8358" y="2308"/>
                    <a:pt x="8358" y="2316"/>
                    <a:pt x="8358" y="2331"/>
                  </a:cubicBezTo>
                  <a:cubicBezTo>
                    <a:pt x="8340" y="2366"/>
                    <a:pt x="8333" y="2381"/>
                    <a:pt x="8330" y="2381"/>
                  </a:cubicBezTo>
                  <a:cubicBezTo>
                    <a:pt x="8328" y="2381"/>
                    <a:pt x="8328" y="2374"/>
                    <a:pt x="8328" y="2361"/>
                  </a:cubicBezTo>
                  <a:cubicBezTo>
                    <a:pt x="8297" y="2361"/>
                    <a:pt x="8297" y="2361"/>
                    <a:pt x="8328" y="2331"/>
                  </a:cubicBezTo>
                  <a:cubicBezTo>
                    <a:pt x="8343" y="2316"/>
                    <a:pt x="8351" y="2308"/>
                    <a:pt x="8354" y="2308"/>
                  </a:cubicBezTo>
                  <a:close/>
                  <a:moveTo>
                    <a:pt x="8449" y="2361"/>
                  </a:moveTo>
                  <a:cubicBezTo>
                    <a:pt x="8449" y="2361"/>
                    <a:pt x="8449" y="2361"/>
                    <a:pt x="8449" y="2422"/>
                  </a:cubicBezTo>
                  <a:lnTo>
                    <a:pt x="8419" y="2392"/>
                  </a:lnTo>
                  <a:lnTo>
                    <a:pt x="8419" y="2361"/>
                  </a:lnTo>
                  <a:close/>
                  <a:moveTo>
                    <a:pt x="8571" y="2422"/>
                  </a:moveTo>
                  <a:cubicBezTo>
                    <a:pt x="8601" y="2422"/>
                    <a:pt x="8601" y="2422"/>
                    <a:pt x="8571" y="2452"/>
                  </a:cubicBezTo>
                  <a:lnTo>
                    <a:pt x="8571" y="2422"/>
                  </a:lnTo>
                  <a:close/>
                  <a:moveTo>
                    <a:pt x="8723" y="2392"/>
                  </a:moveTo>
                  <a:cubicBezTo>
                    <a:pt x="8753" y="2392"/>
                    <a:pt x="8723" y="2422"/>
                    <a:pt x="8723" y="2422"/>
                  </a:cubicBezTo>
                  <a:cubicBezTo>
                    <a:pt x="8723" y="2422"/>
                    <a:pt x="8723" y="2452"/>
                    <a:pt x="8693" y="2452"/>
                  </a:cubicBezTo>
                  <a:cubicBezTo>
                    <a:pt x="8693" y="2452"/>
                    <a:pt x="8693" y="2422"/>
                    <a:pt x="8723" y="2392"/>
                  </a:cubicBezTo>
                  <a:close/>
                  <a:moveTo>
                    <a:pt x="8349" y="2505"/>
                  </a:moveTo>
                  <a:cubicBezTo>
                    <a:pt x="8343" y="2513"/>
                    <a:pt x="8337" y="2526"/>
                    <a:pt x="8328" y="2544"/>
                  </a:cubicBezTo>
                  <a:cubicBezTo>
                    <a:pt x="8328" y="2567"/>
                    <a:pt x="8328" y="2577"/>
                    <a:pt x="8330" y="2577"/>
                  </a:cubicBezTo>
                  <a:cubicBezTo>
                    <a:pt x="8332" y="2577"/>
                    <a:pt x="8339" y="2551"/>
                    <a:pt x="8358" y="2513"/>
                  </a:cubicBezTo>
                  <a:cubicBezTo>
                    <a:pt x="8355" y="2510"/>
                    <a:pt x="8352" y="2507"/>
                    <a:pt x="8349" y="2505"/>
                  </a:cubicBezTo>
                  <a:close/>
                  <a:moveTo>
                    <a:pt x="10000" y="2544"/>
                  </a:moveTo>
                  <a:cubicBezTo>
                    <a:pt x="10000" y="2589"/>
                    <a:pt x="9992" y="2612"/>
                    <a:pt x="9988" y="2612"/>
                  </a:cubicBezTo>
                  <a:cubicBezTo>
                    <a:pt x="9984" y="2612"/>
                    <a:pt x="9984" y="2589"/>
                    <a:pt x="10000" y="2544"/>
                  </a:cubicBezTo>
                  <a:close/>
                  <a:moveTo>
                    <a:pt x="9287" y="2539"/>
                  </a:moveTo>
                  <a:cubicBezTo>
                    <a:pt x="9295" y="2539"/>
                    <a:pt x="9300" y="2548"/>
                    <a:pt x="9300" y="2574"/>
                  </a:cubicBezTo>
                  <a:cubicBezTo>
                    <a:pt x="9300" y="2574"/>
                    <a:pt x="9270" y="2604"/>
                    <a:pt x="9240" y="2635"/>
                  </a:cubicBezTo>
                  <a:lnTo>
                    <a:pt x="9240" y="2574"/>
                  </a:lnTo>
                  <a:cubicBezTo>
                    <a:pt x="9257" y="2556"/>
                    <a:pt x="9275" y="2539"/>
                    <a:pt x="9287" y="2539"/>
                  </a:cubicBezTo>
                  <a:close/>
                  <a:moveTo>
                    <a:pt x="9787" y="2574"/>
                  </a:moveTo>
                  <a:cubicBezTo>
                    <a:pt x="9787" y="2574"/>
                    <a:pt x="9787" y="2574"/>
                    <a:pt x="9787" y="2604"/>
                  </a:cubicBezTo>
                  <a:cubicBezTo>
                    <a:pt x="9756" y="2635"/>
                    <a:pt x="9756" y="2665"/>
                    <a:pt x="9726" y="2665"/>
                  </a:cubicBezTo>
                  <a:cubicBezTo>
                    <a:pt x="9726" y="2665"/>
                    <a:pt x="9726" y="2604"/>
                    <a:pt x="9787" y="2574"/>
                  </a:cubicBezTo>
                  <a:close/>
                  <a:moveTo>
                    <a:pt x="11720" y="3126"/>
                  </a:moveTo>
                  <a:cubicBezTo>
                    <a:pt x="11727" y="3126"/>
                    <a:pt x="11714" y="3169"/>
                    <a:pt x="11671" y="3212"/>
                  </a:cubicBezTo>
                  <a:cubicBezTo>
                    <a:pt x="11671" y="3182"/>
                    <a:pt x="11671" y="3151"/>
                    <a:pt x="11702" y="3151"/>
                  </a:cubicBezTo>
                  <a:cubicBezTo>
                    <a:pt x="11711" y="3134"/>
                    <a:pt x="11717" y="3126"/>
                    <a:pt x="11720" y="3126"/>
                  </a:cubicBezTo>
                  <a:close/>
                  <a:moveTo>
                    <a:pt x="123" y="1"/>
                  </a:moveTo>
                  <a:cubicBezTo>
                    <a:pt x="121" y="1"/>
                    <a:pt x="121" y="8"/>
                    <a:pt x="121" y="21"/>
                  </a:cubicBezTo>
                  <a:cubicBezTo>
                    <a:pt x="91" y="112"/>
                    <a:pt x="91" y="142"/>
                    <a:pt x="121" y="142"/>
                  </a:cubicBezTo>
                  <a:cubicBezTo>
                    <a:pt x="121" y="142"/>
                    <a:pt x="121" y="142"/>
                    <a:pt x="121" y="173"/>
                  </a:cubicBezTo>
                  <a:lnTo>
                    <a:pt x="91" y="173"/>
                  </a:lnTo>
                  <a:cubicBezTo>
                    <a:pt x="60" y="173"/>
                    <a:pt x="60" y="173"/>
                    <a:pt x="30" y="203"/>
                  </a:cubicBezTo>
                  <a:cubicBezTo>
                    <a:pt x="5" y="228"/>
                    <a:pt x="1" y="272"/>
                    <a:pt x="16" y="272"/>
                  </a:cubicBezTo>
                  <a:cubicBezTo>
                    <a:pt x="19" y="272"/>
                    <a:pt x="24" y="270"/>
                    <a:pt x="30" y="264"/>
                  </a:cubicBezTo>
                  <a:lnTo>
                    <a:pt x="30" y="325"/>
                  </a:lnTo>
                  <a:cubicBezTo>
                    <a:pt x="15" y="370"/>
                    <a:pt x="15" y="393"/>
                    <a:pt x="22" y="393"/>
                  </a:cubicBezTo>
                  <a:cubicBezTo>
                    <a:pt x="30" y="393"/>
                    <a:pt x="45" y="370"/>
                    <a:pt x="60" y="325"/>
                  </a:cubicBezTo>
                  <a:cubicBezTo>
                    <a:pt x="77" y="275"/>
                    <a:pt x="84" y="252"/>
                    <a:pt x="88" y="252"/>
                  </a:cubicBezTo>
                  <a:cubicBezTo>
                    <a:pt x="91" y="252"/>
                    <a:pt x="91" y="267"/>
                    <a:pt x="91" y="294"/>
                  </a:cubicBezTo>
                  <a:cubicBezTo>
                    <a:pt x="60" y="355"/>
                    <a:pt x="91" y="355"/>
                    <a:pt x="91" y="385"/>
                  </a:cubicBezTo>
                  <a:cubicBezTo>
                    <a:pt x="121" y="385"/>
                    <a:pt x="121" y="385"/>
                    <a:pt x="91" y="416"/>
                  </a:cubicBezTo>
                  <a:cubicBezTo>
                    <a:pt x="91" y="446"/>
                    <a:pt x="91" y="477"/>
                    <a:pt x="121" y="477"/>
                  </a:cubicBezTo>
                  <a:cubicBezTo>
                    <a:pt x="121" y="477"/>
                    <a:pt x="121" y="477"/>
                    <a:pt x="146" y="451"/>
                  </a:cubicBezTo>
                  <a:lnTo>
                    <a:pt x="146" y="451"/>
                  </a:lnTo>
                  <a:cubicBezTo>
                    <a:pt x="149" y="464"/>
                    <a:pt x="151" y="482"/>
                    <a:pt x="151" y="507"/>
                  </a:cubicBezTo>
                  <a:cubicBezTo>
                    <a:pt x="151" y="520"/>
                    <a:pt x="151" y="527"/>
                    <a:pt x="154" y="527"/>
                  </a:cubicBezTo>
                  <a:cubicBezTo>
                    <a:pt x="157" y="527"/>
                    <a:pt x="164" y="512"/>
                    <a:pt x="182" y="477"/>
                  </a:cubicBezTo>
                  <a:cubicBezTo>
                    <a:pt x="182" y="436"/>
                    <a:pt x="188" y="419"/>
                    <a:pt x="195" y="419"/>
                  </a:cubicBezTo>
                  <a:cubicBezTo>
                    <a:pt x="203" y="419"/>
                    <a:pt x="212" y="443"/>
                    <a:pt x="212" y="477"/>
                  </a:cubicBezTo>
                  <a:lnTo>
                    <a:pt x="243" y="477"/>
                  </a:lnTo>
                  <a:cubicBezTo>
                    <a:pt x="273" y="477"/>
                    <a:pt x="273" y="446"/>
                    <a:pt x="273" y="416"/>
                  </a:cubicBezTo>
                  <a:cubicBezTo>
                    <a:pt x="291" y="380"/>
                    <a:pt x="298" y="366"/>
                    <a:pt x="301" y="366"/>
                  </a:cubicBezTo>
                  <a:cubicBezTo>
                    <a:pt x="303" y="366"/>
                    <a:pt x="303" y="373"/>
                    <a:pt x="303" y="385"/>
                  </a:cubicBezTo>
                  <a:cubicBezTo>
                    <a:pt x="303" y="416"/>
                    <a:pt x="303" y="477"/>
                    <a:pt x="303" y="477"/>
                  </a:cubicBezTo>
                  <a:cubicBezTo>
                    <a:pt x="303" y="507"/>
                    <a:pt x="303" y="507"/>
                    <a:pt x="334" y="507"/>
                  </a:cubicBezTo>
                  <a:cubicBezTo>
                    <a:pt x="334" y="507"/>
                    <a:pt x="364" y="507"/>
                    <a:pt x="364" y="477"/>
                  </a:cubicBezTo>
                  <a:lnTo>
                    <a:pt x="364" y="507"/>
                  </a:lnTo>
                  <a:cubicBezTo>
                    <a:pt x="364" y="507"/>
                    <a:pt x="395" y="507"/>
                    <a:pt x="425" y="568"/>
                  </a:cubicBezTo>
                  <a:cubicBezTo>
                    <a:pt x="425" y="573"/>
                    <a:pt x="427" y="576"/>
                    <a:pt x="430" y="576"/>
                  </a:cubicBezTo>
                  <a:cubicBezTo>
                    <a:pt x="444" y="576"/>
                    <a:pt x="480" y="526"/>
                    <a:pt x="455" y="477"/>
                  </a:cubicBezTo>
                  <a:lnTo>
                    <a:pt x="486" y="477"/>
                  </a:lnTo>
                  <a:cubicBezTo>
                    <a:pt x="486" y="477"/>
                    <a:pt x="486" y="446"/>
                    <a:pt x="486" y="446"/>
                  </a:cubicBezTo>
                  <a:cubicBezTo>
                    <a:pt x="516" y="416"/>
                    <a:pt x="516" y="416"/>
                    <a:pt x="547" y="416"/>
                  </a:cubicBezTo>
                  <a:lnTo>
                    <a:pt x="516" y="477"/>
                  </a:lnTo>
                  <a:cubicBezTo>
                    <a:pt x="496" y="536"/>
                    <a:pt x="489" y="583"/>
                    <a:pt x="504" y="583"/>
                  </a:cubicBezTo>
                  <a:cubicBezTo>
                    <a:pt x="507" y="583"/>
                    <a:pt x="511" y="580"/>
                    <a:pt x="517" y="575"/>
                  </a:cubicBezTo>
                  <a:lnTo>
                    <a:pt x="517" y="575"/>
                  </a:lnTo>
                  <a:cubicBezTo>
                    <a:pt x="519" y="586"/>
                    <a:pt x="526" y="591"/>
                    <a:pt x="535" y="591"/>
                  </a:cubicBezTo>
                  <a:cubicBezTo>
                    <a:pt x="547" y="591"/>
                    <a:pt x="562" y="583"/>
                    <a:pt x="577" y="568"/>
                  </a:cubicBezTo>
                  <a:cubicBezTo>
                    <a:pt x="577" y="568"/>
                    <a:pt x="607" y="507"/>
                    <a:pt x="607" y="477"/>
                  </a:cubicBezTo>
                  <a:cubicBezTo>
                    <a:pt x="638" y="446"/>
                    <a:pt x="638" y="446"/>
                    <a:pt x="638" y="446"/>
                  </a:cubicBezTo>
                  <a:cubicBezTo>
                    <a:pt x="668" y="446"/>
                    <a:pt x="668" y="446"/>
                    <a:pt x="638" y="477"/>
                  </a:cubicBezTo>
                  <a:cubicBezTo>
                    <a:pt x="638" y="510"/>
                    <a:pt x="647" y="534"/>
                    <a:pt x="660" y="534"/>
                  </a:cubicBezTo>
                  <a:cubicBezTo>
                    <a:pt x="671" y="534"/>
                    <a:pt x="685" y="518"/>
                    <a:pt x="699" y="477"/>
                  </a:cubicBezTo>
                  <a:lnTo>
                    <a:pt x="699" y="507"/>
                  </a:lnTo>
                  <a:cubicBezTo>
                    <a:pt x="676" y="552"/>
                    <a:pt x="687" y="580"/>
                    <a:pt x="718" y="580"/>
                  </a:cubicBezTo>
                  <a:cubicBezTo>
                    <a:pt x="729" y="580"/>
                    <a:pt x="743" y="576"/>
                    <a:pt x="759" y="568"/>
                  </a:cubicBezTo>
                  <a:cubicBezTo>
                    <a:pt x="820" y="598"/>
                    <a:pt x="850" y="598"/>
                    <a:pt x="850" y="629"/>
                  </a:cubicBezTo>
                  <a:cubicBezTo>
                    <a:pt x="850" y="634"/>
                    <a:pt x="853" y="637"/>
                    <a:pt x="856" y="637"/>
                  </a:cubicBezTo>
                  <a:cubicBezTo>
                    <a:pt x="872" y="637"/>
                    <a:pt x="917" y="587"/>
                    <a:pt x="942" y="537"/>
                  </a:cubicBezTo>
                  <a:cubicBezTo>
                    <a:pt x="942" y="568"/>
                    <a:pt x="972" y="598"/>
                    <a:pt x="1002" y="598"/>
                  </a:cubicBezTo>
                  <a:cubicBezTo>
                    <a:pt x="1033" y="598"/>
                    <a:pt x="1033" y="598"/>
                    <a:pt x="1033" y="629"/>
                  </a:cubicBezTo>
                  <a:cubicBezTo>
                    <a:pt x="1042" y="611"/>
                    <a:pt x="1051" y="603"/>
                    <a:pt x="1059" y="603"/>
                  </a:cubicBezTo>
                  <a:cubicBezTo>
                    <a:pt x="1078" y="603"/>
                    <a:pt x="1094" y="646"/>
                    <a:pt x="1094" y="689"/>
                  </a:cubicBezTo>
                  <a:cubicBezTo>
                    <a:pt x="1063" y="720"/>
                    <a:pt x="1094" y="720"/>
                    <a:pt x="1124" y="750"/>
                  </a:cubicBezTo>
                  <a:cubicBezTo>
                    <a:pt x="1154" y="720"/>
                    <a:pt x="1154" y="720"/>
                    <a:pt x="1185" y="720"/>
                  </a:cubicBezTo>
                  <a:cubicBezTo>
                    <a:pt x="1246" y="720"/>
                    <a:pt x="1246" y="720"/>
                    <a:pt x="1246" y="659"/>
                  </a:cubicBezTo>
                  <a:cubicBezTo>
                    <a:pt x="1276" y="598"/>
                    <a:pt x="1276" y="598"/>
                    <a:pt x="1306" y="598"/>
                  </a:cubicBezTo>
                  <a:cubicBezTo>
                    <a:pt x="1337" y="598"/>
                    <a:pt x="1337" y="598"/>
                    <a:pt x="1337" y="629"/>
                  </a:cubicBezTo>
                  <a:cubicBezTo>
                    <a:pt x="1337" y="629"/>
                    <a:pt x="1337" y="689"/>
                    <a:pt x="1337" y="689"/>
                  </a:cubicBezTo>
                  <a:cubicBezTo>
                    <a:pt x="1367" y="689"/>
                    <a:pt x="1367" y="689"/>
                    <a:pt x="1367" y="720"/>
                  </a:cubicBezTo>
                  <a:cubicBezTo>
                    <a:pt x="1367" y="720"/>
                    <a:pt x="1367" y="750"/>
                    <a:pt x="1398" y="781"/>
                  </a:cubicBezTo>
                  <a:cubicBezTo>
                    <a:pt x="1428" y="781"/>
                    <a:pt x="1458" y="781"/>
                    <a:pt x="1458" y="811"/>
                  </a:cubicBezTo>
                  <a:cubicBezTo>
                    <a:pt x="1458" y="811"/>
                    <a:pt x="1458" y="811"/>
                    <a:pt x="1458" y="781"/>
                  </a:cubicBezTo>
                  <a:cubicBezTo>
                    <a:pt x="1476" y="763"/>
                    <a:pt x="1483" y="746"/>
                    <a:pt x="1498" y="746"/>
                  </a:cubicBezTo>
                  <a:cubicBezTo>
                    <a:pt x="1509" y="746"/>
                    <a:pt x="1524" y="755"/>
                    <a:pt x="1550" y="781"/>
                  </a:cubicBezTo>
                  <a:cubicBezTo>
                    <a:pt x="1580" y="781"/>
                    <a:pt x="1610" y="781"/>
                    <a:pt x="1610" y="750"/>
                  </a:cubicBezTo>
                  <a:cubicBezTo>
                    <a:pt x="1641" y="750"/>
                    <a:pt x="1641" y="750"/>
                    <a:pt x="1641" y="781"/>
                  </a:cubicBezTo>
                  <a:cubicBezTo>
                    <a:pt x="1622" y="818"/>
                    <a:pt x="1626" y="844"/>
                    <a:pt x="1640" y="844"/>
                  </a:cubicBezTo>
                  <a:cubicBezTo>
                    <a:pt x="1648" y="844"/>
                    <a:pt x="1660" y="834"/>
                    <a:pt x="1671" y="811"/>
                  </a:cubicBezTo>
                  <a:cubicBezTo>
                    <a:pt x="1686" y="796"/>
                    <a:pt x="1694" y="788"/>
                    <a:pt x="1698" y="788"/>
                  </a:cubicBezTo>
                  <a:cubicBezTo>
                    <a:pt x="1702" y="788"/>
                    <a:pt x="1702" y="796"/>
                    <a:pt x="1702" y="811"/>
                  </a:cubicBezTo>
                  <a:cubicBezTo>
                    <a:pt x="1702" y="811"/>
                    <a:pt x="1732" y="811"/>
                    <a:pt x="1732" y="781"/>
                  </a:cubicBezTo>
                  <a:cubicBezTo>
                    <a:pt x="1747" y="765"/>
                    <a:pt x="1755" y="758"/>
                    <a:pt x="1762" y="758"/>
                  </a:cubicBezTo>
                  <a:cubicBezTo>
                    <a:pt x="1770" y="758"/>
                    <a:pt x="1778" y="765"/>
                    <a:pt x="1793" y="781"/>
                  </a:cubicBezTo>
                  <a:cubicBezTo>
                    <a:pt x="1793" y="841"/>
                    <a:pt x="1793" y="841"/>
                    <a:pt x="1793" y="841"/>
                  </a:cubicBezTo>
                  <a:cubicBezTo>
                    <a:pt x="1811" y="833"/>
                    <a:pt x="1836" y="829"/>
                    <a:pt x="1864" y="829"/>
                  </a:cubicBezTo>
                  <a:cubicBezTo>
                    <a:pt x="1930" y="829"/>
                    <a:pt x="2006" y="850"/>
                    <a:pt x="2006" y="872"/>
                  </a:cubicBezTo>
                  <a:cubicBezTo>
                    <a:pt x="2021" y="857"/>
                    <a:pt x="2028" y="849"/>
                    <a:pt x="2032" y="849"/>
                  </a:cubicBezTo>
                  <a:cubicBezTo>
                    <a:pt x="2036" y="849"/>
                    <a:pt x="2036" y="857"/>
                    <a:pt x="2036" y="872"/>
                  </a:cubicBezTo>
                  <a:cubicBezTo>
                    <a:pt x="2036" y="895"/>
                    <a:pt x="2040" y="905"/>
                    <a:pt x="2046" y="905"/>
                  </a:cubicBezTo>
                  <a:cubicBezTo>
                    <a:pt x="2055" y="905"/>
                    <a:pt x="2066" y="879"/>
                    <a:pt x="2066" y="841"/>
                  </a:cubicBezTo>
                  <a:lnTo>
                    <a:pt x="2036" y="811"/>
                  </a:lnTo>
                  <a:cubicBezTo>
                    <a:pt x="2047" y="789"/>
                    <a:pt x="2057" y="779"/>
                    <a:pt x="2066" y="779"/>
                  </a:cubicBezTo>
                  <a:cubicBezTo>
                    <a:pt x="2080" y="779"/>
                    <a:pt x="2086" y="813"/>
                    <a:pt x="2066" y="872"/>
                  </a:cubicBezTo>
                  <a:cubicBezTo>
                    <a:pt x="2066" y="902"/>
                    <a:pt x="2066" y="917"/>
                    <a:pt x="2070" y="917"/>
                  </a:cubicBezTo>
                  <a:cubicBezTo>
                    <a:pt x="2074" y="917"/>
                    <a:pt x="2082" y="902"/>
                    <a:pt x="2097" y="872"/>
                  </a:cubicBezTo>
                  <a:cubicBezTo>
                    <a:pt x="2110" y="844"/>
                    <a:pt x="2124" y="829"/>
                    <a:pt x="2132" y="829"/>
                  </a:cubicBezTo>
                  <a:cubicBezTo>
                    <a:pt x="2142" y="829"/>
                    <a:pt x="2144" y="852"/>
                    <a:pt x="2127" y="902"/>
                  </a:cubicBezTo>
                  <a:cubicBezTo>
                    <a:pt x="2127" y="933"/>
                    <a:pt x="2127" y="948"/>
                    <a:pt x="2131" y="948"/>
                  </a:cubicBezTo>
                  <a:cubicBezTo>
                    <a:pt x="2135" y="948"/>
                    <a:pt x="2142" y="933"/>
                    <a:pt x="2158" y="902"/>
                  </a:cubicBezTo>
                  <a:cubicBezTo>
                    <a:pt x="2190" y="822"/>
                    <a:pt x="2222" y="784"/>
                    <a:pt x="2236" y="784"/>
                  </a:cubicBezTo>
                  <a:cubicBezTo>
                    <a:pt x="2249" y="784"/>
                    <a:pt x="2247" y="814"/>
                    <a:pt x="2218" y="872"/>
                  </a:cubicBezTo>
                  <a:cubicBezTo>
                    <a:pt x="2218" y="933"/>
                    <a:pt x="2218" y="993"/>
                    <a:pt x="2249" y="993"/>
                  </a:cubicBezTo>
                  <a:cubicBezTo>
                    <a:pt x="2249" y="993"/>
                    <a:pt x="2249" y="963"/>
                    <a:pt x="2279" y="933"/>
                  </a:cubicBezTo>
                  <a:cubicBezTo>
                    <a:pt x="2297" y="1004"/>
                    <a:pt x="2315" y="1033"/>
                    <a:pt x="2339" y="1033"/>
                  </a:cubicBezTo>
                  <a:cubicBezTo>
                    <a:pt x="2356" y="1033"/>
                    <a:pt x="2375" y="1019"/>
                    <a:pt x="2401" y="993"/>
                  </a:cubicBezTo>
                  <a:cubicBezTo>
                    <a:pt x="2424" y="970"/>
                    <a:pt x="2447" y="960"/>
                    <a:pt x="2464" y="960"/>
                  </a:cubicBezTo>
                  <a:cubicBezTo>
                    <a:pt x="2490" y="960"/>
                    <a:pt x="2499" y="986"/>
                    <a:pt x="2461" y="1024"/>
                  </a:cubicBezTo>
                  <a:cubicBezTo>
                    <a:pt x="2449" y="1036"/>
                    <a:pt x="2439" y="1047"/>
                    <a:pt x="2431" y="1054"/>
                  </a:cubicBezTo>
                  <a:lnTo>
                    <a:pt x="2522" y="1054"/>
                  </a:lnTo>
                  <a:cubicBezTo>
                    <a:pt x="2522" y="1054"/>
                    <a:pt x="2553" y="1024"/>
                    <a:pt x="2553" y="993"/>
                  </a:cubicBezTo>
                  <a:cubicBezTo>
                    <a:pt x="2553" y="1052"/>
                    <a:pt x="2565" y="1086"/>
                    <a:pt x="2582" y="1086"/>
                  </a:cubicBezTo>
                  <a:cubicBezTo>
                    <a:pt x="2592" y="1086"/>
                    <a:pt x="2603" y="1076"/>
                    <a:pt x="2613" y="1054"/>
                  </a:cubicBezTo>
                  <a:lnTo>
                    <a:pt x="2644" y="1054"/>
                  </a:lnTo>
                  <a:cubicBezTo>
                    <a:pt x="2674" y="1054"/>
                    <a:pt x="2674" y="1054"/>
                    <a:pt x="2674" y="1024"/>
                  </a:cubicBezTo>
                  <a:cubicBezTo>
                    <a:pt x="2680" y="1018"/>
                    <a:pt x="2685" y="1016"/>
                    <a:pt x="2689" y="1016"/>
                  </a:cubicBezTo>
                  <a:cubicBezTo>
                    <a:pt x="2705" y="1016"/>
                    <a:pt x="2705" y="1060"/>
                    <a:pt x="2705" y="1085"/>
                  </a:cubicBezTo>
                  <a:cubicBezTo>
                    <a:pt x="2705" y="1106"/>
                    <a:pt x="2720" y="1128"/>
                    <a:pt x="2729" y="1128"/>
                  </a:cubicBezTo>
                  <a:cubicBezTo>
                    <a:pt x="2732" y="1128"/>
                    <a:pt x="2735" y="1124"/>
                    <a:pt x="2735" y="1115"/>
                  </a:cubicBezTo>
                  <a:cubicBezTo>
                    <a:pt x="2735" y="1085"/>
                    <a:pt x="2765" y="1054"/>
                    <a:pt x="2796" y="1024"/>
                  </a:cubicBezTo>
                  <a:cubicBezTo>
                    <a:pt x="2802" y="1018"/>
                    <a:pt x="2806" y="1016"/>
                    <a:pt x="2810" y="1016"/>
                  </a:cubicBezTo>
                  <a:cubicBezTo>
                    <a:pt x="2825" y="1016"/>
                    <a:pt x="2820" y="1060"/>
                    <a:pt x="2796" y="1085"/>
                  </a:cubicBezTo>
                  <a:cubicBezTo>
                    <a:pt x="2796" y="1115"/>
                    <a:pt x="2796" y="1115"/>
                    <a:pt x="2826" y="1145"/>
                  </a:cubicBezTo>
                  <a:cubicBezTo>
                    <a:pt x="2826" y="1145"/>
                    <a:pt x="2857" y="1145"/>
                    <a:pt x="2857" y="1115"/>
                  </a:cubicBezTo>
                  <a:cubicBezTo>
                    <a:pt x="2866" y="1106"/>
                    <a:pt x="2877" y="1102"/>
                    <a:pt x="2889" y="1102"/>
                  </a:cubicBezTo>
                  <a:cubicBezTo>
                    <a:pt x="2917" y="1102"/>
                    <a:pt x="2948" y="1124"/>
                    <a:pt x="2948" y="1145"/>
                  </a:cubicBezTo>
                  <a:lnTo>
                    <a:pt x="2978" y="1145"/>
                  </a:lnTo>
                  <a:cubicBezTo>
                    <a:pt x="2988" y="1156"/>
                    <a:pt x="2995" y="1159"/>
                    <a:pt x="3001" y="1159"/>
                  </a:cubicBezTo>
                  <a:cubicBezTo>
                    <a:pt x="3012" y="1159"/>
                    <a:pt x="3019" y="1145"/>
                    <a:pt x="3039" y="1145"/>
                  </a:cubicBezTo>
                  <a:cubicBezTo>
                    <a:pt x="3039" y="1145"/>
                    <a:pt x="3039" y="1145"/>
                    <a:pt x="3069" y="1115"/>
                  </a:cubicBezTo>
                  <a:cubicBezTo>
                    <a:pt x="3100" y="1115"/>
                    <a:pt x="3100" y="1115"/>
                    <a:pt x="3100" y="1145"/>
                  </a:cubicBezTo>
                  <a:cubicBezTo>
                    <a:pt x="3115" y="1115"/>
                    <a:pt x="3123" y="1100"/>
                    <a:pt x="3126" y="1100"/>
                  </a:cubicBezTo>
                  <a:cubicBezTo>
                    <a:pt x="3130" y="1100"/>
                    <a:pt x="3130" y="1115"/>
                    <a:pt x="3130" y="1145"/>
                  </a:cubicBezTo>
                  <a:cubicBezTo>
                    <a:pt x="3113" y="1196"/>
                    <a:pt x="3106" y="1218"/>
                    <a:pt x="3108" y="1218"/>
                  </a:cubicBezTo>
                  <a:cubicBezTo>
                    <a:pt x="3109" y="1218"/>
                    <a:pt x="3117" y="1203"/>
                    <a:pt x="3130" y="1176"/>
                  </a:cubicBezTo>
                  <a:cubicBezTo>
                    <a:pt x="3145" y="1161"/>
                    <a:pt x="3153" y="1153"/>
                    <a:pt x="3157" y="1153"/>
                  </a:cubicBezTo>
                  <a:cubicBezTo>
                    <a:pt x="3161" y="1153"/>
                    <a:pt x="3161" y="1161"/>
                    <a:pt x="3161" y="1176"/>
                  </a:cubicBezTo>
                  <a:cubicBezTo>
                    <a:pt x="3179" y="1138"/>
                    <a:pt x="3210" y="1112"/>
                    <a:pt x="3230" y="1112"/>
                  </a:cubicBezTo>
                  <a:cubicBezTo>
                    <a:pt x="3243" y="1112"/>
                    <a:pt x="3252" y="1122"/>
                    <a:pt x="3252" y="1145"/>
                  </a:cubicBezTo>
                  <a:cubicBezTo>
                    <a:pt x="3252" y="1145"/>
                    <a:pt x="3252" y="1145"/>
                    <a:pt x="3282" y="1115"/>
                  </a:cubicBezTo>
                  <a:cubicBezTo>
                    <a:pt x="3296" y="1088"/>
                    <a:pt x="3303" y="1073"/>
                    <a:pt x="3305" y="1073"/>
                  </a:cubicBezTo>
                  <a:lnTo>
                    <a:pt x="3305" y="1073"/>
                  </a:lnTo>
                  <a:cubicBezTo>
                    <a:pt x="3306" y="1073"/>
                    <a:pt x="3299" y="1095"/>
                    <a:pt x="3282" y="1145"/>
                  </a:cubicBezTo>
                  <a:cubicBezTo>
                    <a:pt x="3282" y="1176"/>
                    <a:pt x="3290" y="1191"/>
                    <a:pt x="3301" y="1191"/>
                  </a:cubicBezTo>
                  <a:cubicBezTo>
                    <a:pt x="3313" y="1191"/>
                    <a:pt x="3328" y="1176"/>
                    <a:pt x="3343" y="1145"/>
                  </a:cubicBezTo>
                  <a:cubicBezTo>
                    <a:pt x="3343" y="1145"/>
                    <a:pt x="3343" y="1132"/>
                    <a:pt x="3352" y="1132"/>
                  </a:cubicBezTo>
                  <a:cubicBezTo>
                    <a:pt x="3356" y="1132"/>
                    <a:pt x="3363" y="1135"/>
                    <a:pt x="3373" y="1145"/>
                  </a:cubicBezTo>
                  <a:cubicBezTo>
                    <a:pt x="3373" y="1183"/>
                    <a:pt x="3408" y="1209"/>
                    <a:pt x="3435" y="1209"/>
                  </a:cubicBezTo>
                  <a:cubicBezTo>
                    <a:pt x="3451" y="1209"/>
                    <a:pt x="3465" y="1199"/>
                    <a:pt x="3465" y="1176"/>
                  </a:cubicBezTo>
                  <a:lnTo>
                    <a:pt x="3495" y="1176"/>
                  </a:lnTo>
                  <a:cubicBezTo>
                    <a:pt x="3495" y="1211"/>
                    <a:pt x="3505" y="1226"/>
                    <a:pt x="3514" y="1226"/>
                  </a:cubicBezTo>
                  <a:cubicBezTo>
                    <a:pt x="3520" y="1226"/>
                    <a:pt x="3525" y="1219"/>
                    <a:pt x="3525" y="1206"/>
                  </a:cubicBezTo>
                  <a:lnTo>
                    <a:pt x="3556" y="1176"/>
                  </a:lnTo>
                  <a:cubicBezTo>
                    <a:pt x="3556" y="1206"/>
                    <a:pt x="3556" y="1237"/>
                    <a:pt x="3586" y="1237"/>
                  </a:cubicBezTo>
                  <a:cubicBezTo>
                    <a:pt x="3586" y="1237"/>
                    <a:pt x="3586" y="1237"/>
                    <a:pt x="3586" y="1206"/>
                  </a:cubicBezTo>
                  <a:cubicBezTo>
                    <a:pt x="3586" y="1176"/>
                    <a:pt x="3616" y="1176"/>
                    <a:pt x="3616" y="1176"/>
                  </a:cubicBezTo>
                  <a:cubicBezTo>
                    <a:pt x="3647" y="1176"/>
                    <a:pt x="3647" y="1237"/>
                    <a:pt x="3616" y="1267"/>
                  </a:cubicBezTo>
                  <a:lnTo>
                    <a:pt x="3647" y="1267"/>
                  </a:lnTo>
                  <a:cubicBezTo>
                    <a:pt x="3665" y="1231"/>
                    <a:pt x="3672" y="1217"/>
                    <a:pt x="3675" y="1217"/>
                  </a:cubicBezTo>
                  <a:cubicBezTo>
                    <a:pt x="3677" y="1217"/>
                    <a:pt x="3677" y="1224"/>
                    <a:pt x="3677" y="1237"/>
                  </a:cubicBezTo>
                  <a:cubicBezTo>
                    <a:pt x="3677" y="1267"/>
                    <a:pt x="3677" y="1267"/>
                    <a:pt x="3708" y="1267"/>
                  </a:cubicBezTo>
                  <a:lnTo>
                    <a:pt x="3708" y="1297"/>
                  </a:lnTo>
                  <a:lnTo>
                    <a:pt x="3738" y="1297"/>
                  </a:lnTo>
                  <a:cubicBezTo>
                    <a:pt x="3768" y="1297"/>
                    <a:pt x="3768" y="1297"/>
                    <a:pt x="3768" y="1267"/>
                  </a:cubicBezTo>
                  <a:cubicBezTo>
                    <a:pt x="3768" y="1237"/>
                    <a:pt x="3799" y="1206"/>
                    <a:pt x="3799" y="1206"/>
                  </a:cubicBezTo>
                  <a:lnTo>
                    <a:pt x="3799" y="1206"/>
                  </a:lnTo>
                  <a:cubicBezTo>
                    <a:pt x="3799" y="1237"/>
                    <a:pt x="3768" y="1267"/>
                    <a:pt x="3799" y="1267"/>
                  </a:cubicBezTo>
                  <a:cubicBezTo>
                    <a:pt x="3799" y="1267"/>
                    <a:pt x="3799" y="1297"/>
                    <a:pt x="3799" y="1297"/>
                  </a:cubicBezTo>
                  <a:cubicBezTo>
                    <a:pt x="3781" y="1333"/>
                    <a:pt x="3795" y="1348"/>
                    <a:pt x="3815" y="1348"/>
                  </a:cubicBezTo>
                  <a:cubicBezTo>
                    <a:pt x="3829" y="1348"/>
                    <a:pt x="3847" y="1340"/>
                    <a:pt x="3860" y="1328"/>
                  </a:cubicBezTo>
                  <a:cubicBezTo>
                    <a:pt x="3875" y="1297"/>
                    <a:pt x="3890" y="1282"/>
                    <a:pt x="3898" y="1282"/>
                  </a:cubicBezTo>
                  <a:cubicBezTo>
                    <a:pt x="3905" y="1282"/>
                    <a:pt x="3905" y="1297"/>
                    <a:pt x="3890" y="1328"/>
                  </a:cubicBezTo>
                  <a:cubicBezTo>
                    <a:pt x="3882" y="1345"/>
                    <a:pt x="3880" y="1352"/>
                    <a:pt x="3883" y="1352"/>
                  </a:cubicBezTo>
                  <a:cubicBezTo>
                    <a:pt x="3891" y="1352"/>
                    <a:pt x="3929" y="1302"/>
                    <a:pt x="3951" y="1237"/>
                  </a:cubicBezTo>
                  <a:lnTo>
                    <a:pt x="4012" y="1145"/>
                  </a:lnTo>
                  <a:lnTo>
                    <a:pt x="3981" y="1237"/>
                  </a:lnTo>
                  <a:cubicBezTo>
                    <a:pt x="3963" y="1330"/>
                    <a:pt x="3955" y="1366"/>
                    <a:pt x="3967" y="1366"/>
                  </a:cubicBezTo>
                  <a:cubicBezTo>
                    <a:pt x="3974" y="1366"/>
                    <a:pt x="3988" y="1351"/>
                    <a:pt x="4012" y="1328"/>
                  </a:cubicBezTo>
                  <a:cubicBezTo>
                    <a:pt x="4027" y="1313"/>
                    <a:pt x="4034" y="1305"/>
                    <a:pt x="4038" y="1305"/>
                  </a:cubicBezTo>
                  <a:cubicBezTo>
                    <a:pt x="4042" y="1305"/>
                    <a:pt x="4042" y="1313"/>
                    <a:pt x="4042" y="1328"/>
                  </a:cubicBezTo>
                  <a:cubicBezTo>
                    <a:pt x="4042" y="1358"/>
                    <a:pt x="4042" y="1389"/>
                    <a:pt x="4072" y="1389"/>
                  </a:cubicBezTo>
                  <a:cubicBezTo>
                    <a:pt x="4133" y="1389"/>
                    <a:pt x="4133" y="1389"/>
                    <a:pt x="4133" y="1358"/>
                  </a:cubicBezTo>
                  <a:cubicBezTo>
                    <a:pt x="4133" y="1358"/>
                    <a:pt x="4164" y="1358"/>
                    <a:pt x="4164" y="1389"/>
                  </a:cubicBezTo>
                  <a:cubicBezTo>
                    <a:pt x="4164" y="1412"/>
                    <a:pt x="4168" y="1422"/>
                    <a:pt x="4175" y="1422"/>
                  </a:cubicBezTo>
                  <a:cubicBezTo>
                    <a:pt x="4187" y="1422"/>
                    <a:pt x="4206" y="1396"/>
                    <a:pt x="4224" y="1358"/>
                  </a:cubicBezTo>
                  <a:lnTo>
                    <a:pt x="4224" y="1389"/>
                  </a:lnTo>
                  <a:cubicBezTo>
                    <a:pt x="4224" y="1419"/>
                    <a:pt x="4255" y="1419"/>
                    <a:pt x="4346" y="1449"/>
                  </a:cubicBezTo>
                  <a:cubicBezTo>
                    <a:pt x="4414" y="1477"/>
                    <a:pt x="4452" y="1492"/>
                    <a:pt x="4475" y="1492"/>
                  </a:cubicBezTo>
                  <a:cubicBezTo>
                    <a:pt x="4504" y="1492"/>
                    <a:pt x="4512" y="1469"/>
                    <a:pt x="4528" y="1419"/>
                  </a:cubicBezTo>
                  <a:cubicBezTo>
                    <a:pt x="4542" y="1392"/>
                    <a:pt x="4550" y="1377"/>
                    <a:pt x="4551" y="1377"/>
                  </a:cubicBezTo>
                  <a:lnTo>
                    <a:pt x="4551" y="1377"/>
                  </a:lnTo>
                  <a:cubicBezTo>
                    <a:pt x="4553" y="1377"/>
                    <a:pt x="4545" y="1399"/>
                    <a:pt x="4528" y="1449"/>
                  </a:cubicBezTo>
                  <a:cubicBezTo>
                    <a:pt x="4528" y="1471"/>
                    <a:pt x="4528" y="1492"/>
                    <a:pt x="4539" y="1492"/>
                  </a:cubicBezTo>
                  <a:cubicBezTo>
                    <a:pt x="4544" y="1492"/>
                    <a:pt x="4550" y="1489"/>
                    <a:pt x="4559" y="1480"/>
                  </a:cubicBezTo>
                  <a:cubicBezTo>
                    <a:pt x="4559" y="1480"/>
                    <a:pt x="4559" y="1480"/>
                    <a:pt x="4589" y="1510"/>
                  </a:cubicBezTo>
                  <a:cubicBezTo>
                    <a:pt x="4589" y="1556"/>
                    <a:pt x="4597" y="1571"/>
                    <a:pt x="4604" y="1571"/>
                  </a:cubicBezTo>
                  <a:cubicBezTo>
                    <a:pt x="4612" y="1571"/>
                    <a:pt x="4620" y="1556"/>
                    <a:pt x="4620" y="1541"/>
                  </a:cubicBezTo>
                  <a:cubicBezTo>
                    <a:pt x="4632" y="1515"/>
                    <a:pt x="4640" y="1505"/>
                    <a:pt x="4644" y="1505"/>
                  </a:cubicBezTo>
                  <a:cubicBezTo>
                    <a:pt x="4650" y="1505"/>
                    <a:pt x="4650" y="1523"/>
                    <a:pt x="4650" y="1541"/>
                  </a:cubicBezTo>
                  <a:cubicBezTo>
                    <a:pt x="4650" y="1561"/>
                    <a:pt x="4650" y="1597"/>
                    <a:pt x="4660" y="1597"/>
                  </a:cubicBezTo>
                  <a:cubicBezTo>
                    <a:pt x="4664" y="1597"/>
                    <a:pt x="4671" y="1590"/>
                    <a:pt x="4680" y="1571"/>
                  </a:cubicBezTo>
                  <a:cubicBezTo>
                    <a:pt x="4680" y="1558"/>
                    <a:pt x="4696" y="1551"/>
                    <a:pt x="4714" y="1551"/>
                  </a:cubicBezTo>
                  <a:cubicBezTo>
                    <a:pt x="4740" y="1551"/>
                    <a:pt x="4772" y="1566"/>
                    <a:pt x="4772" y="1601"/>
                  </a:cubicBezTo>
                  <a:cubicBezTo>
                    <a:pt x="4772" y="1601"/>
                    <a:pt x="4772" y="1601"/>
                    <a:pt x="4802" y="1632"/>
                  </a:cubicBezTo>
                  <a:cubicBezTo>
                    <a:pt x="4802" y="1601"/>
                    <a:pt x="4810" y="1594"/>
                    <a:pt x="4821" y="1594"/>
                  </a:cubicBezTo>
                  <a:cubicBezTo>
                    <a:pt x="4832" y="1594"/>
                    <a:pt x="4848" y="1601"/>
                    <a:pt x="4863" y="1601"/>
                  </a:cubicBezTo>
                  <a:cubicBezTo>
                    <a:pt x="4893" y="1601"/>
                    <a:pt x="4893" y="1601"/>
                    <a:pt x="4893" y="1632"/>
                  </a:cubicBezTo>
                  <a:cubicBezTo>
                    <a:pt x="4872" y="1653"/>
                    <a:pt x="4881" y="1675"/>
                    <a:pt x="4898" y="1675"/>
                  </a:cubicBezTo>
                  <a:cubicBezTo>
                    <a:pt x="4906" y="1675"/>
                    <a:pt x="4915" y="1671"/>
                    <a:pt x="4924" y="1662"/>
                  </a:cubicBezTo>
                  <a:cubicBezTo>
                    <a:pt x="4924" y="1662"/>
                    <a:pt x="4954" y="1601"/>
                    <a:pt x="4984" y="1601"/>
                  </a:cubicBezTo>
                  <a:cubicBezTo>
                    <a:pt x="4984" y="1571"/>
                    <a:pt x="5015" y="1541"/>
                    <a:pt x="5015" y="1541"/>
                  </a:cubicBezTo>
                  <a:lnTo>
                    <a:pt x="5015" y="1571"/>
                  </a:lnTo>
                  <a:cubicBezTo>
                    <a:pt x="5015" y="1601"/>
                    <a:pt x="4984" y="1632"/>
                    <a:pt x="4984" y="1632"/>
                  </a:cubicBezTo>
                  <a:cubicBezTo>
                    <a:pt x="5015" y="1632"/>
                    <a:pt x="5015" y="1632"/>
                    <a:pt x="5045" y="1601"/>
                  </a:cubicBezTo>
                  <a:cubicBezTo>
                    <a:pt x="5045" y="1662"/>
                    <a:pt x="5045" y="1662"/>
                    <a:pt x="5075" y="1662"/>
                  </a:cubicBezTo>
                  <a:cubicBezTo>
                    <a:pt x="5106" y="1662"/>
                    <a:pt x="5136" y="1662"/>
                    <a:pt x="5167" y="1632"/>
                  </a:cubicBezTo>
                  <a:lnTo>
                    <a:pt x="5167" y="1632"/>
                  </a:lnTo>
                  <a:cubicBezTo>
                    <a:pt x="5149" y="1685"/>
                    <a:pt x="5172" y="1717"/>
                    <a:pt x="5201" y="1717"/>
                  </a:cubicBezTo>
                  <a:cubicBezTo>
                    <a:pt x="5222" y="1717"/>
                    <a:pt x="5245" y="1700"/>
                    <a:pt x="5258" y="1662"/>
                  </a:cubicBezTo>
                  <a:cubicBezTo>
                    <a:pt x="5258" y="1650"/>
                    <a:pt x="5263" y="1642"/>
                    <a:pt x="5269" y="1642"/>
                  </a:cubicBezTo>
                  <a:cubicBezTo>
                    <a:pt x="5278" y="1642"/>
                    <a:pt x="5288" y="1657"/>
                    <a:pt x="5288" y="1693"/>
                  </a:cubicBezTo>
                  <a:cubicBezTo>
                    <a:pt x="5288" y="1708"/>
                    <a:pt x="5288" y="1715"/>
                    <a:pt x="5292" y="1715"/>
                  </a:cubicBezTo>
                  <a:cubicBezTo>
                    <a:pt x="5296" y="1715"/>
                    <a:pt x="5303" y="1708"/>
                    <a:pt x="5319" y="1693"/>
                  </a:cubicBezTo>
                  <a:cubicBezTo>
                    <a:pt x="5328" y="1684"/>
                    <a:pt x="5334" y="1680"/>
                    <a:pt x="5338" y="1680"/>
                  </a:cubicBezTo>
                  <a:cubicBezTo>
                    <a:pt x="5349" y="1680"/>
                    <a:pt x="5349" y="1701"/>
                    <a:pt x="5349" y="1723"/>
                  </a:cubicBezTo>
                  <a:cubicBezTo>
                    <a:pt x="5349" y="1781"/>
                    <a:pt x="5349" y="1802"/>
                    <a:pt x="5357" y="1802"/>
                  </a:cubicBezTo>
                  <a:cubicBezTo>
                    <a:pt x="5361" y="1802"/>
                    <a:pt x="5368" y="1795"/>
                    <a:pt x="5379" y="1784"/>
                  </a:cubicBezTo>
                  <a:cubicBezTo>
                    <a:pt x="5410" y="1753"/>
                    <a:pt x="5440" y="1753"/>
                    <a:pt x="5440" y="1753"/>
                  </a:cubicBezTo>
                  <a:cubicBezTo>
                    <a:pt x="5501" y="1753"/>
                    <a:pt x="5501" y="1753"/>
                    <a:pt x="5501" y="1693"/>
                  </a:cubicBezTo>
                  <a:cubicBezTo>
                    <a:pt x="5501" y="1673"/>
                    <a:pt x="5514" y="1653"/>
                    <a:pt x="5523" y="1641"/>
                  </a:cubicBezTo>
                  <a:lnTo>
                    <a:pt x="5523" y="1641"/>
                  </a:lnTo>
                  <a:cubicBezTo>
                    <a:pt x="5508" y="1663"/>
                    <a:pt x="5531" y="1669"/>
                    <a:pt x="5531" y="1723"/>
                  </a:cubicBezTo>
                  <a:cubicBezTo>
                    <a:pt x="5531" y="1753"/>
                    <a:pt x="5562" y="1753"/>
                    <a:pt x="5562" y="1753"/>
                  </a:cubicBezTo>
                  <a:cubicBezTo>
                    <a:pt x="5592" y="1753"/>
                    <a:pt x="5623" y="1784"/>
                    <a:pt x="5623" y="1784"/>
                  </a:cubicBezTo>
                  <a:cubicBezTo>
                    <a:pt x="5638" y="1799"/>
                    <a:pt x="5645" y="1806"/>
                    <a:pt x="5653" y="1806"/>
                  </a:cubicBezTo>
                  <a:cubicBezTo>
                    <a:pt x="5661" y="1806"/>
                    <a:pt x="5668" y="1799"/>
                    <a:pt x="5683" y="1784"/>
                  </a:cubicBezTo>
                  <a:cubicBezTo>
                    <a:pt x="5683" y="1771"/>
                    <a:pt x="5683" y="1761"/>
                    <a:pt x="5683" y="1753"/>
                  </a:cubicBezTo>
                  <a:cubicBezTo>
                    <a:pt x="5683" y="1812"/>
                    <a:pt x="5747" y="1846"/>
                    <a:pt x="5800" y="1846"/>
                  </a:cubicBezTo>
                  <a:cubicBezTo>
                    <a:pt x="5829" y="1846"/>
                    <a:pt x="5855" y="1836"/>
                    <a:pt x="5866" y="1814"/>
                  </a:cubicBezTo>
                  <a:lnTo>
                    <a:pt x="5866" y="1844"/>
                  </a:lnTo>
                  <a:cubicBezTo>
                    <a:pt x="5835" y="1875"/>
                    <a:pt x="5866" y="1875"/>
                    <a:pt x="5896" y="1875"/>
                  </a:cubicBezTo>
                  <a:cubicBezTo>
                    <a:pt x="5896" y="1885"/>
                    <a:pt x="5903" y="1888"/>
                    <a:pt x="5913" y="1888"/>
                  </a:cubicBezTo>
                  <a:cubicBezTo>
                    <a:pt x="5933" y="1888"/>
                    <a:pt x="5967" y="1875"/>
                    <a:pt x="5987" y="1875"/>
                  </a:cubicBezTo>
                  <a:cubicBezTo>
                    <a:pt x="6018" y="1890"/>
                    <a:pt x="6048" y="1898"/>
                    <a:pt x="6071" y="1898"/>
                  </a:cubicBezTo>
                  <a:cubicBezTo>
                    <a:pt x="6094" y="1898"/>
                    <a:pt x="6109" y="1890"/>
                    <a:pt x="6109" y="1875"/>
                  </a:cubicBezTo>
                  <a:cubicBezTo>
                    <a:pt x="6109" y="1875"/>
                    <a:pt x="6109" y="1875"/>
                    <a:pt x="6109" y="1905"/>
                  </a:cubicBezTo>
                  <a:cubicBezTo>
                    <a:pt x="6079" y="1936"/>
                    <a:pt x="6109" y="1936"/>
                    <a:pt x="6109" y="1966"/>
                  </a:cubicBezTo>
                  <a:cubicBezTo>
                    <a:pt x="6139" y="1966"/>
                    <a:pt x="6139" y="1936"/>
                    <a:pt x="6139" y="1875"/>
                  </a:cubicBezTo>
                  <a:cubicBezTo>
                    <a:pt x="6139" y="1862"/>
                    <a:pt x="6145" y="1855"/>
                    <a:pt x="6153" y="1855"/>
                  </a:cubicBezTo>
                  <a:cubicBezTo>
                    <a:pt x="6165" y="1855"/>
                    <a:pt x="6182" y="1870"/>
                    <a:pt x="6200" y="1905"/>
                  </a:cubicBezTo>
                  <a:cubicBezTo>
                    <a:pt x="6200" y="1927"/>
                    <a:pt x="6231" y="1948"/>
                    <a:pt x="6259" y="1948"/>
                  </a:cubicBezTo>
                  <a:cubicBezTo>
                    <a:pt x="6271" y="1948"/>
                    <a:pt x="6282" y="1945"/>
                    <a:pt x="6291" y="1936"/>
                  </a:cubicBezTo>
                  <a:cubicBezTo>
                    <a:pt x="6322" y="1936"/>
                    <a:pt x="6322" y="1936"/>
                    <a:pt x="6322" y="1966"/>
                  </a:cubicBezTo>
                  <a:cubicBezTo>
                    <a:pt x="6322" y="1987"/>
                    <a:pt x="6336" y="2022"/>
                    <a:pt x="6355" y="2022"/>
                  </a:cubicBezTo>
                  <a:cubicBezTo>
                    <a:pt x="6364" y="2022"/>
                    <a:pt x="6373" y="2015"/>
                    <a:pt x="6383" y="1996"/>
                  </a:cubicBezTo>
                  <a:cubicBezTo>
                    <a:pt x="6413" y="1996"/>
                    <a:pt x="6413" y="1996"/>
                    <a:pt x="6383" y="2027"/>
                  </a:cubicBezTo>
                  <a:cubicBezTo>
                    <a:pt x="6383" y="2044"/>
                    <a:pt x="6383" y="2062"/>
                    <a:pt x="6388" y="2062"/>
                  </a:cubicBezTo>
                  <a:cubicBezTo>
                    <a:pt x="6393" y="2062"/>
                    <a:pt x="6400" y="2053"/>
                    <a:pt x="6413" y="2027"/>
                  </a:cubicBezTo>
                  <a:cubicBezTo>
                    <a:pt x="6422" y="2018"/>
                    <a:pt x="6433" y="2014"/>
                    <a:pt x="6445" y="2014"/>
                  </a:cubicBezTo>
                  <a:cubicBezTo>
                    <a:pt x="6474" y="2014"/>
                    <a:pt x="6504" y="2036"/>
                    <a:pt x="6504" y="2057"/>
                  </a:cubicBezTo>
                  <a:cubicBezTo>
                    <a:pt x="6534" y="2057"/>
                    <a:pt x="6534" y="2057"/>
                    <a:pt x="6534" y="2027"/>
                  </a:cubicBezTo>
                  <a:cubicBezTo>
                    <a:pt x="6556" y="2005"/>
                    <a:pt x="6562" y="1984"/>
                    <a:pt x="6564" y="1984"/>
                  </a:cubicBezTo>
                  <a:cubicBezTo>
                    <a:pt x="6565" y="1984"/>
                    <a:pt x="6565" y="1988"/>
                    <a:pt x="6565" y="1996"/>
                  </a:cubicBezTo>
                  <a:cubicBezTo>
                    <a:pt x="6565" y="2042"/>
                    <a:pt x="6565" y="2065"/>
                    <a:pt x="6569" y="2065"/>
                  </a:cubicBezTo>
                  <a:cubicBezTo>
                    <a:pt x="6572" y="2065"/>
                    <a:pt x="6580" y="2042"/>
                    <a:pt x="6595" y="1996"/>
                  </a:cubicBezTo>
                  <a:cubicBezTo>
                    <a:pt x="6595" y="2004"/>
                    <a:pt x="6595" y="2014"/>
                    <a:pt x="6595" y="2027"/>
                  </a:cubicBezTo>
                  <a:cubicBezTo>
                    <a:pt x="6595" y="2057"/>
                    <a:pt x="6626" y="2057"/>
                    <a:pt x="6626" y="2057"/>
                  </a:cubicBezTo>
                  <a:lnTo>
                    <a:pt x="6778" y="2057"/>
                  </a:lnTo>
                  <a:cubicBezTo>
                    <a:pt x="6864" y="2079"/>
                    <a:pt x="6904" y="2100"/>
                    <a:pt x="6920" y="2100"/>
                  </a:cubicBezTo>
                  <a:cubicBezTo>
                    <a:pt x="6927" y="2100"/>
                    <a:pt x="6930" y="2097"/>
                    <a:pt x="6930" y="2088"/>
                  </a:cubicBezTo>
                  <a:cubicBezTo>
                    <a:pt x="6945" y="2072"/>
                    <a:pt x="6952" y="2065"/>
                    <a:pt x="6956" y="2065"/>
                  </a:cubicBezTo>
                  <a:cubicBezTo>
                    <a:pt x="6960" y="2065"/>
                    <a:pt x="6960" y="2072"/>
                    <a:pt x="6960" y="2088"/>
                  </a:cubicBezTo>
                  <a:cubicBezTo>
                    <a:pt x="6960" y="2118"/>
                    <a:pt x="6990" y="2118"/>
                    <a:pt x="6990" y="2118"/>
                  </a:cubicBezTo>
                  <a:cubicBezTo>
                    <a:pt x="7021" y="2148"/>
                    <a:pt x="7021" y="2148"/>
                    <a:pt x="7021" y="2179"/>
                  </a:cubicBezTo>
                  <a:cubicBezTo>
                    <a:pt x="7021" y="2148"/>
                    <a:pt x="7021" y="2148"/>
                    <a:pt x="7051" y="2148"/>
                  </a:cubicBezTo>
                  <a:cubicBezTo>
                    <a:pt x="7051" y="2164"/>
                    <a:pt x="7051" y="2171"/>
                    <a:pt x="7055" y="2171"/>
                  </a:cubicBezTo>
                  <a:cubicBezTo>
                    <a:pt x="7059" y="2171"/>
                    <a:pt x="7066" y="2164"/>
                    <a:pt x="7082" y="2148"/>
                  </a:cubicBezTo>
                  <a:cubicBezTo>
                    <a:pt x="7082" y="2173"/>
                    <a:pt x="7102" y="2218"/>
                    <a:pt x="7109" y="2218"/>
                  </a:cubicBezTo>
                  <a:cubicBezTo>
                    <a:pt x="7111" y="2218"/>
                    <a:pt x="7112" y="2215"/>
                    <a:pt x="7112" y="2209"/>
                  </a:cubicBezTo>
                  <a:cubicBezTo>
                    <a:pt x="7112" y="2179"/>
                    <a:pt x="7142" y="2179"/>
                    <a:pt x="7173" y="2148"/>
                  </a:cubicBezTo>
                  <a:cubicBezTo>
                    <a:pt x="7173" y="2148"/>
                    <a:pt x="7203" y="2148"/>
                    <a:pt x="7203" y="2179"/>
                  </a:cubicBezTo>
                  <a:cubicBezTo>
                    <a:pt x="7203" y="2194"/>
                    <a:pt x="7218" y="2202"/>
                    <a:pt x="7237" y="2202"/>
                  </a:cubicBezTo>
                  <a:cubicBezTo>
                    <a:pt x="7256" y="2202"/>
                    <a:pt x="7279" y="2194"/>
                    <a:pt x="7294" y="2179"/>
                  </a:cubicBezTo>
                  <a:cubicBezTo>
                    <a:pt x="7294" y="2164"/>
                    <a:pt x="7302" y="2156"/>
                    <a:pt x="7310" y="2156"/>
                  </a:cubicBezTo>
                  <a:cubicBezTo>
                    <a:pt x="7317" y="2156"/>
                    <a:pt x="7325" y="2164"/>
                    <a:pt x="7325" y="2179"/>
                  </a:cubicBezTo>
                  <a:cubicBezTo>
                    <a:pt x="7294" y="2209"/>
                    <a:pt x="7325" y="2209"/>
                    <a:pt x="7325" y="2209"/>
                  </a:cubicBezTo>
                  <a:cubicBezTo>
                    <a:pt x="7331" y="2203"/>
                    <a:pt x="7335" y="2201"/>
                    <a:pt x="7339" y="2201"/>
                  </a:cubicBezTo>
                  <a:cubicBezTo>
                    <a:pt x="7354" y="2201"/>
                    <a:pt x="7349" y="2245"/>
                    <a:pt x="7325" y="2270"/>
                  </a:cubicBezTo>
                  <a:cubicBezTo>
                    <a:pt x="7325" y="2300"/>
                    <a:pt x="7325" y="2300"/>
                    <a:pt x="7355" y="2300"/>
                  </a:cubicBezTo>
                  <a:cubicBezTo>
                    <a:pt x="7365" y="2290"/>
                    <a:pt x="7375" y="2287"/>
                    <a:pt x="7387" y="2287"/>
                  </a:cubicBezTo>
                  <a:cubicBezTo>
                    <a:pt x="7409" y="2287"/>
                    <a:pt x="7436" y="2300"/>
                    <a:pt x="7477" y="2300"/>
                  </a:cubicBezTo>
                  <a:cubicBezTo>
                    <a:pt x="7493" y="2309"/>
                    <a:pt x="7507" y="2312"/>
                    <a:pt x="7520" y="2312"/>
                  </a:cubicBezTo>
                  <a:cubicBezTo>
                    <a:pt x="7554" y="2312"/>
                    <a:pt x="7576" y="2284"/>
                    <a:pt x="7598" y="2240"/>
                  </a:cubicBezTo>
                  <a:lnTo>
                    <a:pt x="7659" y="2179"/>
                  </a:lnTo>
                  <a:lnTo>
                    <a:pt x="7629" y="2240"/>
                  </a:lnTo>
                  <a:cubicBezTo>
                    <a:pt x="7598" y="2270"/>
                    <a:pt x="7598" y="2331"/>
                    <a:pt x="7598" y="2331"/>
                  </a:cubicBezTo>
                  <a:cubicBezTo>
                    <a:pt x="7604" y="2337"/>
                    <a:pt x="7609" y="2339"/>
                    <a:pt x="7613" y="2339"/>
                  </a:cubicBezTo>
                  <a:cubicBezTo>
                    <a:pt x="7630" y="2339"/>
                    <a:pt x="7635" y="2295"/>
                    <a:pt x="7659" y="2270"/>
                  </a:cubicBezTo>
                  <a:cubicBezTo>
                    <a:pt x="7659" y="2257"/>
                    <a:pt x="7659" y="2250"/>
                    <a:pt x="7661" y="2250"/>
                  </a:cubicBezTo>
                  <a:cubicBezTo>
                    <a:pt x="7664" y="2250"/>
                    <a:pt x="7672" y="2265"/>
                    <a:pt x="7690" y="2300"/>
                  </a:cubicBezTo>
                  <a:cubicBezTo>
                    <a:pt x="7705" y="2316"/>
                    <a:pt x="7712" y="2323"/>
                    <a:pt x="7720" y="2323"/>
                  </a:cubicBezTo>
                  <a:cubicBezTo>
                    <a:pt x="7728" y="2323"/>
                    <a:pt x="7735" y="2316"/>
                    <a:pt x="7750" y="2300"/>
                  </a:cubicBezTo>
                  <a:cubicBezTo>
                    <a:pt x="7750" y="2300"/>
                    <a:pt x="7781" y="2300"/>
                    <a:pt x="7781" y="2361"/>
                  </a:cubicBezTo>
                  <a:cubicBezTo>
                    <a:pt x="7781" y="2361"/>
                    <a:pt x="7781" y="2361"/>
                    <a:pt x="7781" y="2331"/>
                  </a:cubicBezTo>
                  <a:cubicBezTo>
                    <a:pt x="7796" y="2316"/>
                    <a:pt x="7804" y="2308"/>
                    <a:pt x="7807" y="2308"/>
                  </a:cubicBezTo>
                  <a:cubicBezTo>
                    <a:pt x="7811" y="2308"/>
                    <a:pt x="7811" y="2316"/>
                    <a:pt x="7811" y="2331"/>
                  </a:cubicBezTo>
                  <a:cubicBezTo>
                    <a:pt x="7811" y="2375"/>
                    <a:pt x="7827" y="2404"/>
                    <a:pt x="7848" y="2404"/>
                  </a:cubicBezTo>
                  <a:cubicBezTo>
                    <a:pt x="7856" y="2404"/>
                    <a:pt x="7864" y="2400"/>
                    <a:pt x="7872" y="2392"/>
                  </a:cubicBezTo>
                  <a:cubicBezTo>
                    <a:pt x="7872" y="2361"/>
                    <a:pt x="7879" y="2354"/>
                    <a:pt x="7887" y="2354"/>
                  </a:cubicBezTo>
                  <a:cubicBezTo>
                    <a:pt x="7895" y="2354"/>
                    <a:pt x="7902" y="2361"/>
                    <a:pt x="7902" y="2361"/>
                  </a:cubicBezTo>
                  <a:cubicBezTo>
                    <a:pt x="7933" y="2361"/>
                    <a:pt x="7933" y="2361"/>
                    <a:pt x="7963" y="2331"/>
                  </a:cubicBezTo>
                  <a:lnTo>
                    <a:pt x="7993" y="2331"/>
                  </a:lnTo>
                  <a:cubicBezTo>
                    <a:pt x="7993" y="2331"/>
                    <a:pt x="7963" y="2361"/>
                    <a:pt x="7963" y="2361"/>
                  </a:cubicBezTo>
                  <a:lnTo>
                    <a:pt x="7963" y="2392"/>
                  </a:lnTo>
                  <a:cubicBezTo>
                    <a:pt x="7978" y="2407"/>
                    <a:pt x="7986" y="2414"/>
                    <a:pt x="7993" y="2414"/>
                  </a:cubicBezTo>
                  <a:cubicBezTo>
                    <a:pt x="8001" y="2414"/>
                    <a:pt x="8009" y="2407"/>
                    <a:pt x="8024" y="2392"/>
                  </a:cubicBezTo>
                  <a:cubicBezTo>
                    <a:pt x="8024" y="2413"/>
                    <a:pt x="8024" y="2435"/>
                    <a:pt x="8035" y="2435"/>
                  </a:cubicBezTo>
                  <a:cubicBezTo>
                    <a:pt x="8039" y="2435"/>
                    <a:pt x="8045" y="2431"/>
                    <a:pt x="8054" y="2422"/>
                  </a:cubicBezTo>
                  <a:cubicBezTo>
                    <a:pt x="8066" y="2399"/>
                    <a:pt x="8073" y="2389"/>
                    <a:pt x="8077" y="2389"/>
                  </a:cubicBezTo>
                  <a:cubicBezTo>
                    <a:pt x="8085" y="2389"/>
                    <a:pt x="8085" y="2415"/>
                    <a:pt x="8085" y="2452"/>
                  </a:cubicBezTo>
                  <a:cubicBezTo>
                    <a:pt x="8069" y="2483"/>
                    <a:pt x="8062" y="2498"/>
                    <a:pt x="8066" y="2498"/>
                  </a:cubicBezTo>
                  <a:cubicBezTo>
                    <a:pt x="8069" y="2498"/>
                    <a:pt x="8085" y="2483"/>
                    <a:pt x="8115" y="2452"/>
                  </a:cubicBezTo>
                  <a:lnTo>
                    <a:pt x="8267" y="2452"/>
                  </a:lnTo>
                  <a:cubicBezTo>
                    <a:pt x="8294" y="2480"/>
                    <a:pt x="8322" y="2482"/>
                    <a:pt x="8349" y="2505"/>
                  </a:cubicBezTo>
                  <a:lnTo>
                    <a:pt x="8349" y="2505"/>
                  </a:lnTo>
                  <a:cubicBezTo>
                    <a:pt x="8355" y="2497"/>
                    <a:pt x="8361" y="2493"/>
                    <a:pt x="8368" y="2493"/>
                  </a:cubicBezTo>
                  <a:cubicBezTo>
                    <a:pt x="8379" y="2493"/>
                    <a:pt x="8394" y="2501"/>
                    <a:pt x="8419" y="2513"/>
                  </a:cubicBezTo>
                  <a:cubicBezTo>
                    <a:pt x="8428" y="2522"/>
                    <a:pt x="8437" y="2526"/>
                    <a:pt x="8446" y="2526"/>
                  </a:cubicBezTo>
                  <a:cubicBezTo>
                    <a:pt x="8467" y="2526"/>
                    <a:pt x="8489" y="2504"/>
                    <a:pt x="8510" y="2483"/>
                  </a:cubicBezTo>
                  <a:lnTo>
                    <a:pt x="8480" y="2483"/>
                  </a:lnTo>
                  <a:cubicBezTo>
                    <a:pt x="8480" y="2447"/>
                    <a:pt x="8490" y="2432"/>
                    <a:pt x="8499" y="2432"/>
                  </a:cubicBezTo>
                  <a:cubicBezTo>
                    <a:pt x="8505" y="2432"/>
                    <a:pt x="8510" y="2440"/>
                    <a:pt x="8510" y="2452"/>
                  </a:cubicBezTo>
                  <a:cubicBezTo>
                    <a:pt x="8541" y="2452"/>
                    <a:pt x="8541" y="2513"/>
                    <a:pt x="8510" y="2544"/>
                  </a:cubicBezTo>
                  <a:cubicBezTo>
                    <a:pt x="8510" y="2574"/>
                    <a:pt x="8510" y="2604"/>
                    <a:pt x="8510" y="2604"/>
                  </a:cubicBezTo>
                  <a:cubicBezTo>
                    <a:pt x="8541" y="2604"/>
                    <a:pt x="8541" y="2604"/>
                    <a:pt x="8541" y="2574"/>
                  </a:cubicBezTo>
                  <a:cubicBezTo>
                    <a:pt x="8571" y="2544"/>
                    <a:pt x="8571" y="2544"/>
                    <a:pt x="8571" y="2544"/>
                  </a:cubicBezTo>
                  <a:cubicBezTo>
                    <a:pt x="8571" y="2544"/>
                    <a:pt x="8601" y="2544"/>
                    <a:pt x="8632" y="2513"/>
                  </a:cubicBezTo>
                  <a:cubicBezTo>
                    <a:pt x="8632" y="2498"/>
                    <a:pt x="8632" y="2490"/>
                    <a:pt x="8636" y="2490"/>
                  </a:cubicBezTo>
                  <a:cubicBezTo>
                    <a:pt x="8639" y="2490"/>
                    <a:pt x="8647" y="2498"/>
                    <a:pt x="8662" y="2513"/>
                  </a:cubicBezTo>
                  <a:cubicBezTo>
                    <a:pt x="8662" y="2544"/>
                    <a:pt x="8693" y="2544"/>
                    <a:pt x="8693" y="2544"/>
                  </a:cubicBezTo>
                  <a:lnTo>
                    <a:pt x="8662" y="2574"/>
                  </a:lnTo>
                  <a:cubicBezTo>
                    <a:pt x="8662" y="2604"/>
                    <a:pt x="8662" y="2665"/>
                    <a:pt x="8662" y="2665"/>
                  </a:cubicBezTo>
                  <a:cubicBezTo>
                    <a:pt x="8693" y="2665"/>
                    <a:pt x="8693" y="2635"/>
                    <a:pt x="8693" y="2635"/>
                  </a:cubicBezTo>
                  <a:cubicBezTo>
                    <a:pt x="8693" y="2623"/>
                    <a:pt x="8706" y="2618"/>
                    <a:pt x="8728" y="2618"/>
                  </a:cubicBezTo>
                  <a:cubicBezTo>
                    <a:pt x="8814" y="2618"/>
                    <a:pt x="9033" y="2696"/>
                    <a:pt x="9057" y="2696"/>
                  </a:cubicBezTo>
                  <a:cubicBezTo>
                    <a:pt x="9075" y="2731"/>
                    <a:pt x="9093" y="2746"/>
                    <a:pt x="9105" y="2746"/>
                  </a:cubicBezTo>
                  <a:cubicBezTo>
                    <a:pt x="9113" y="2746"/>
                    <a:pt x="9118" y="2739"/>
                    <a:pt x="9118" y="2726"/>
                  </a:cubicBezTo>
                  <a:cubicBezTo>
                    <a:pt x="9118" y="2711"/>
                    <a:pt x="9141" y="2703"/>
                    <a:pt x="9171" y="2703"/>
                  </a:cubicBezTo>
                  <a:cubicBezTo>
                    <a:pt x="9202" y="2703"/>
                    <a:pt x="9240" y="2711"/>
                    <a:pt x="9270" y="2726"/>
                  </a:cubicBezTo>
                  <a:cubicBezTo>
                    <a:pt x="9335" y="2747"/>
                    <a:pt x="9399" y="2769"/>
                    <a:pt x="9431" y="2769"/>
                  </a:cubicBezTo>
                  <a:cubicBezTo>
                    <a:pt x="9445" y="2769"/>
                    <a:pt x="9452" y="2765"/>
                    <a:pt x="9452" y="2756"/>
                  </a:cubicBezTo>
                  <a:lnTo>
                    <a:pt x="9483" y="2756"/>
                  </a:lnTo>
                  <a:cubicBezTo>
                    <a:pt x="9503" y="2756"/>
                    <a:pt x="9537" y="2743"/>
                    <a:pt x="9557" y="2743"/>
                  </a:cubicBezTo>
                  <a:cubicBezTo>
                    <a:pt x="9567" y="2743"/>
                    <a:pt x="9574" y="2746"/>
                    <a:pt x="9574" y="2756"/>
                  </a:cubicBezTo>
                  <a:cubicBezTo>
                    <a:pt x="9589" y="2741"/>
                    <a:pt x="9597" y="2734"/>
                    <a:pt x="9601" y="2734"/>
                  </a:cubicBezTo>
                  <a:cubicBezTo>
                    <a:pt x="9604" y="2734"/>
                    <a:pt x="9604" y="2741"/>
                    <a:pt x="9604" y="2756"/>
                  </a:cubicBezTo>
                  <a:cubicBezTo>
                    <a:pt x="9574" y="2787"/>
                    <a:pt x="9574" y="2817"/>
                    <a:pt x="9574" y="2817"/>
                  </a:cubicBezTo>
                  <a:cubicBezTo>
                    <a:pt x="9604" y="2817"/>
                    <a:pt x="9635" y="2787"/>
                    <a:pt x="9635" y="2756"/>
                  </a:cubicBezTo>
                  <a:cubicBezTo>
                    <a:pt x="9635" y="2726"/>
                    <a:pt x="9665" y="2726"/>
                    <a:pt x="9665" y="2726"/>
                  </a:cubicBezTo>
                  <a:cubicBezTo>
                    <a:pt x="9665" y="2726"/>
                    <a:pt x="9665" y="2726"/>
                    <a:pt x="9665" y="2756"/>
                  </a:cubicBezTo>
                  <a:cubicBezTo>
                    <a:pt x="9635" y="2787"/>
                    <a:pt x="9635" y="2848"/>
                    <a:pt x="9635" y="2848"/>
                  </a:cubicBezTo>
                  <a:lnTo>
                    <a:pt x="9665" y="2848"/>
                  </a:lnTo>
                  <a:cubicBezTo>
                    <a:pt x="9665" y="2817"/>
                    <a:pt x="9665" y="2817"/>
                    <a:pt x="9665" y="2817"/>
                  </a:cubicBezTo>
                  <a:cubicBezTo>
                    <a:pt x="9696" y="2817"/>
                    <a:pt x="9696" y="2817"/>
                    <a:pt x="9665" y="2878"/>
                  </a:cubicBezTo>
                  <a:cubicBezTo>
                    <a:pt x="9665" y="2908"/>
                    <a:pt x="9665" y="2924"/>
                    <a:pt x="9669" y="2924"/>
                  </a:cubicBezTo>
                  <a:cubicBezTo>
                    <a:pt x="9673" y="2924"/>
                    <a:pt x="9680" y="2908"/>
                    <a:pt x="9696" y="2878"/>
                  </a:cubicBezTo>
                  <a:lnTo>
                    <a:pt x="9726" y="2848"/>
                  </a:lnTo>
                  <a:cubicBezTo>
                    <a:pt x="9726" y="2883"/>
                    <a:pt x="9735" y="2896"/>
                    <a:pt x="9747" y="2896"/>
                  </a:cubicBezTo>
                  <a:cubicBezTo>
                    <a:pt x="9764" y="2896"/>
                    <a:pt x="9787" y="2866"/>
                    <a:pt x="9787" y="2848"/>
                  </a:cubicBezTo>
                  <a:cubicBezTo>
                    <a:pt x="9787" y="2878"/>
                    <a:pt x="9794" y="2893"/>
                    <a:pt x="9806" y="2893"/>
                  </a:cubicBezTo>
                  <a:cubicBezTo>
                    <a:pt x="9817" y="2893"/>
                    <a:pt x="9832" y="2878"/>
                    <a:pt x="9848" y="2848"/>
                  </a:cubicBezTo>
                  <a:cubicBezTo>
                    <a:pt x="9848" y="2835"/>
                    <a:pt x="9853" y="2828"/>
                    <a:pt x="9859" y="2828"/>
                  </a:cubicBezTo>
                  <a:cubicBezTo>
                    <a:pt x="9868" y="2828"/>
                    <a:pt x="9878" y="2842"/>
                    <a:pt x="9878" y="2878"/>
                  </a:cubicBezTo>
                  <a:cubicBezTo>
                    <a:pt x="9878" y="2908"/>
                    <a:pt x="9878" y="2908"/>
                    <a:pt x="9908" y="2908"/>
                  </a:cubicBezTo>
                  <a:cubicBezTo>
                    <a:pt x="9917" y="2899"/>
                    <a:pt x="9931" y="2896"/>
                    <a:pt x="9950" y="2896"/>
                  </a:cubicBezTo>
                  <a:cubicBezTo>
                    <a:pt x="9995" y="2896"/>
                    <a:pt x="10066" y="2917"/>
                    <a:pt x="10152" y="2939"/>
                  </a:cubicBezTo>
                  <a:cubicBezTo>
                    <a:pt x="10227" y="2976"/>
                    <a:pt x="10279" y="3002"/>
                    <a:pt x="10315" y="3002"/>
                  </a:cubicBezTo>
                  <a:cubicBezTo>
                    <a:pt x="10337" y="3002"/>
                    <a:pt x="10353" y="2992"/>
                    <a:pt x="10364" y="2969"/>
                  </a:cubicBezTo>
                  <a:cubicBezTo>
                    <a:pt x="10364" y="3000"/>
                    <a:pt x="10364" y="3000"/>
                    <a:pt x="10364" y="3030"/>
                  </a:cubicBezTo>
                  <a:cubicBezTo>
                    <a:pt x="10364" y="3042"/>
                    <a:pt x="10364" y="3050"/>
                    <a:pt x="10367" y="3050"/>
                  </a:cubicBezTo>
                  <a:cubicBezTo>
                    <a:pt x="10370" y="3050"/>
                    <a:pt x="10377" y="3035"/>
                    <a:pt x="10395" y="3000"/>
                  </a:cubicBezTo>
                  <a:cubicBezTo>
                    <a:pt x="10412" y="2982"/>
                    <a:pt x="10430" y="2964"/>
                    <a:pt x="10436" y="2964"/>
                  </a:cubicBezTo>
                  <a:cubicBezTo>
                    <a:pt x="10440" y="2964"/>
                    <a:pt x="10438" y="2974"/>
                    <a:pt x="10425" y="3000"/>
                  </a:cubicBezTo>
                  <a:cubicBezTo>
                    <a:pt x="10425" y="3030"/>
                    <a:pt x="10425" y="3030"/>
                    <a:pt x="10486" y="3060"/>
                  </a:cubicBezTo>
                  <a:cubicBezTo>
                    <a:pt x="10516" y="3076"/>
                    <a:pt x="10539" y="3083"/>
                    <a:pt x="10558" y="3083"/>
                  </a:cubicBezTo>
                  <a:cubicBezTo>
                    <a:pt x="10577" y="3083"/>
                    <a:pt x="10592" y="3076"/>
                    <a:pt x="10608" y="3060"/>
                  </a:cubicBezTo>
                  <a:lnTo>
                    <a:pt x="10608" y="3060"/>
                  </a:lnTo>
                  <a:cubicBezTo>
                    <a:pt x="10586" y="3103"/>
                    <a:pt x="10610" y="3146"/>
                    <a:pt x="10648" y="3146"/>
                  </a:cubicBezTo>
                  <a:cubicBezTo>
                    <a:pt x="10663" y="3146"/>
                    <a:pt x="10681" y="3139"/>
                    <a:pt x="10699" y="3121"/>
                  </a:cubicBezTo>
                  <a:cubicBezTo>
                    <a:pt x="10729" y="3121"/>
                    <a:pt x="10729" y="3121"/>
                    <a:pt x="10729" y="3182"/>
                  </a:cubicBezTo>
                  <a:cubicBezTo>
                    <a:pt x="10729" y="3182"/>
                    <a:pt x="10729" y="3182"/>
                    <a:pt x="10790" y="3151"/>
                  </a:cubicBezTo>
                  <a:cubicBezTo>
                    <a:pt x="10820" y="3151"/>
                    <a:pt x="10851" y="3182"/>
                    <a:pt x="10881" y="3182"/>
                  </a:cubicBezTo>
                  <a:lnTo>
                    <a:pt x="10972" y="3182"/>
                  </a:lnTo>
                  <a:cubicBezTo>
                    <a:pt x="10972" y="3212"/>
                    <a:pt x="11033" y="3243"/>
                    <a:pt x="11124" y="3273"/>
                  </a:cubicBezTo>
                  <a:cubicBezTo>
                    <a:pt x="11215" y="3303"/>
                    <a:pt x="11307" y="3334"/>
                    <a:pt x="11307" y="3364"/>
                  </a:cubicBezTo>
                  <a:cubicBezTo>
                    <a:pt x="11307" y="3364"/>
                    <a:pt x="11307" y="3364"/>
                    <a:pt x="11337" y="3334"/>
                  </a:cubicBezTo>
                  <a:cubicBezTo>
                    <a:pt x="11355" y="3298"/>
                    <a:pt x="11373" y="3284"/>
                    <a:pt x="11384" y="3284"/>
                  </a:cubicBezTo>
                  <a:cubicBezTo>
                    <a:pt x="11393" y="3284"/>
                    <a:pt x="11398" y="3291"/>
                    <a:pt x="11398" y="3303"/>
                  </a:cubicBezTo>
                  <a:cubicBezTo>
                    <a:pt x="11398" y="3354"/>
                    <a:pt x="11407" y="3376"/>
                    <a:pt x="11420" y="3376"/>
                  </a:cubicBezTo>
                  <a:cubicBezTo>
                    <a:pt x="11431" y="3376"/>
                    <a:pt x="11445" y="3361"/>
                    <a:pt x="11459" y="3334"/>
                  </a:cubicBezTo>
                  <a:lnTo>
                    <a:pt x="11459" y="3364"/>
                  </a:lnTo>
                  <a:cubicBezTo>
                    <a:pt x="11459" y="3405"/>
                    <a:pt x="11465" y="3422"/>
                    <a:pt x="11477" y="3422"/>
                  </a:cubicBezTo>
                  <a:cubicBezTo>
                    <a:pt x="11492" y="3422"/>
                    <a:pt x="11516" y="3398"/>
                    <a:pt x="11550" y="3364"/>
                  </a:cubicBezTo>
                  <a:cubicBezTo>
                    <a:pt x="11550" y="3389"/>
                    <a:pt x="11550" y="3433"/>
                    <a:pt x="11566" y="3433"/>
                  </a:cubicBezTo>
                  <a:cubicBezTo>
                    <a:pt x="11570" y="3433"/>
                    <a:pt x="11574" y="3431"/>
                    <a:pt x="11580" y="3425"/>
                  </a:cubicBezTo>
                  <a:lnTo>
                    <a:pt x="11580" y="3425"/>
                  </a:lnTo>
                  <a:cubicBezTo>
                    <a:pt x="11580" y="3425"/>
                    <a:pt x="11580" y="3425"/>
                    <a:pt x="11550" y="3486"/>
                  </a:cubicBezTo>
                  <a:cubicBezTo>
                    <a:pt x="11550" y="3516"/>
                    <a:pt x="11550" y="3547"/>
                    <a:pt x="11550" y="3547"/>
                  </a:cubicBezTo>
                  <a:cubicBezTo>
                    <a:pt x="11580" y="3547"/>
                    <a:pt x="11580" y="3516"/>
                    <a:pt x="11580" y="3486"/>
                  </a:cubicBezTo>
                  <a:lnTo>
                    <a:pt x="11611" y="3486"/>
                  </a:lnTo>
                  <a:cubicBezTo>
                    <a:pt x="11611" y="3486"/>
                    <a:pt x="11618" y="3493"/>
                    <a:pt x="11626" y="3493"/>
                  </a:cubicBezTo>
                  <a:cubicBezTo>
                    <a:pt x="11633" y="3493"/>
                    <a:pt x="11641" y="3486"/>
                    <a:pt x="11641" y="3455"/>
                  </a:cubicBezTo>
                  <a:cubicBezTo>
                    <a:pt x="11641" y="3440"/>
                    <a:pt x="11649" y="3433"/>
                    <a:pt x="11656" y="3433"/>
                  </a:cubicBezTo>
                  <a:cubicBezTo>
                    <a:pt x="11664" y="3433"/>
                    <a:pt x="11671" y="3440"/>
                    <a:pt x="11671" y="3455"/>
                  </a:cubicBezTo>
                  <a:cubicBezTo>
                    <a:pt x="11671" y="3464"/>
                    <a:pt x="11674" y="3468"/>
                    <a:pt x="11678" y="3468"/>
                  </a:cubicBezTo>
                  <a:cubicBezTo>
                    <a:pt x="11687" y="3468"/>
                    <a:pt x="11702" y="3447"/>
                    <a:pt x="11702" y="3425"/>
                  </a:cubicBezTo>
                  <a:cubicBezTo>
                    <a:pt x="11702" y="3364"/>
                    <a:pt x="11702" y="3334"/>
                    <a:pt x="11732" y="3334"/>
                  </a:cubicBezTo>
                  <a:lnTo>
                    <a:pt x="11732" y="3273"/>
                  </a:lnTo>
                  <a:cubicBezTo>
                    <a:pt x="11763" y="3212"/>
                    <a:pt x="11793" y="3182"/>
                    <a:pt x="11763" y="3121"/>
                  </a:cubicBezTo>
                  <a:cubicBezTo>
                    <a:pt x="11742" y="3100"/>
                    <a:pt x="11721" y="3065"/>
                    <a:pt x="11700" y="3065"/>
                  </a:cubicBezTo>
                  <a:cubicBezTo>
                    <a:pt x="11690" y="3065"/>
                    <a:pt x="11681" y="3072"/>
                    <a:pt x="11671" y="3091"/>
                  </a:cubicBezTo>
                  <a:cubicBezTo>
                    <a:pt x="11671" y="3091"/>
                    <a:pt x="11641" y="3121"/>
                    <a:pt x="11641" y="3121"/>
                  </a:cubicBezTo>
                  <a:cubicBezTo>
                    <a:pt x="11611" y="3121"/>
                    <a:pt x="11611" y="3091"/>
                    <a:pt x="11611" y="3091"/>
                  </a:cubicBezTo>
                  <a:cubicBezTo>
                    <a:pt x="11611" y="3060"/>
                    <a:pt x="11580" y="3030"/>
                    <a:pt x="11489" y="3000"/>
                  </a:cubicBezTo>
                  <a:cubicBezTo>
                    <a:pt x="11428" y="2969"/>
                    <a:pt x="11367" y="2969"/>
                    <a:pt x="11367" y="2939"/>
                  </a:cubicBezTo>
                  <a:cubicBezTo>
                    <a:pt x="11367" y="2878"/>
                    <a:pt x="11367" y="2878"/>
                    <a:pt x="11367" y="2878"/>
                  </a:cubicBezTo>
                  <a:cubicBezTo>
                    <a:pt x="11355" y="2891"/>
                    <a:pt x="11337" y="2898"/>
                    <a:pt x="11314" y="2898"/>
                  </a:cubicBezTo>
                  <a:cubicBezTo>
                    <a:pt x="11281" y="2898"/>
                    <a:pt x="11238" y="2883"/>
                    <a:pt x="11185" y="2848"/>
                  </a:cubicBezTo>
                  <a:cubicBezTo>
                    <a:pt x="11121" y="2826"/>
                    <a:pt x="11041" y="2805"/>
                    <a:pt x="11000" y="2805"/>
                  </a:cubicBezTo>
                  <a:cubicBezTo>
                    <a:pt x="10983" y="2805"/>
                    <a:pt x="10972" y="2808"/>
                    <a:pt x="10972" y="2817"/>
                  </a:cubicBezTo>
                  <a:lnTo>
                    <a:pt x="10942" y="2817"/>
                  </a:lnTo>
                  <a:cubicBezTo>
                    <a:pt x="10972" y="2787"/>
                    <a:pt x="10942" y="2787"/>
                    <a:pt x="10911" y="2756"/>
                  </a:cubicBezTo>
                  <a:cubicBezTo>
                    <a:pt x="10851" y="2787"/>
                    <a:pt x="10851" y="2787"/>
                    <a:pt x="10851" y="2787"/>
                  </a:cubicBezTo>
                  <a:cubicBezTo>
                    <a:pt x="10851" y="2756"/>
                    <a:pt x="10820" y="2756"/>
                    <a:pt x="10820" y="2726"/>
                  </a:cubicBezTo>
                  <a:cubicBezTo>
                    <a:pt x="10790" y="2726"/>
                    <a:pt x="10759" y="2726"/>
                    <a:pt x="10759" y="2756"/>
                  </a:cubicBezTo>
                  <a:cubicBezTo>
                    <a:pt x="10729" y="2756"/>
                    <a:pt x="10638" y="2726"/>
                    <a:pt x="10608" y="2665"/>
                  </a:cubicBezTo>
                  <a:cubicBezTo>
                    <a:pt x="10608" y="2656"/>
                    <a:pt x="10605" y="2653"/>
                    <a:pt x="10600" y="2653"/>
                  </a:cubicBezTo>
                  <a:cubicBezTo>
                    <a:pt x="10590" y="2653"/>
                    <a:pt x="10568" y="2674"/>
                    <a:pt x="10547" y="2696"/>
                  </a:cubicBezTo>
                  <a:cubicBezTo>
                    <a:pt x="10547" y="2726"/>
                    <a:pt x="10516" y="2756"/>
                    <a:pt x="10516" y="2756"/>
                  </a:cubicBezTo>
                  <a:cubicBezTo>
                    <a:pt x="10516" y="2756"/>
                    <a:pt x="10516" y="2726"/>
                    <a:pt x="10516" y="2696"/>
                  </a:cubicBezTo>
                  <a:cubicBezTo>
                    <a:pt x="10547" y="2665"/>
                    <a:pt x="10547" y="2665"/>
                    <a:pt x="10516" y="2635"/>
                  </a:cubicBezTo>
                  <a:lnTo>
                    <a:pt x="10486" y="2635"/>
                  </a:lnTo>
                  <a:cubicBezTo>
                    <a:pt x="10486" y="2650"/>
                    <a:pt x="10471" y="2658"/>
                    <a:pt x="10444" y="2658"/>
                  </a:cubicBezTo>
                  <a:cubicBezTo>
                    <a:pt x="10418" y="2658"/>
                    <a:pt x="10380" y="2650"/>
                    <a:pt x="10334" y="2635"/>
                  </a:cubicBezTo>
                  <a:cubicBezTo>
                    <a:pt x="10263" y="2599"/>
                    <a:pt x="10212" y="2584"/>
                    <a:pt x="10183" y="2584"/>
                  </a:cubicBezTo>
                  <a:cubicBezTo>
                    <a:pt x="10162" y="2584"/>
                    <a:pt x="10152" y="2592"/>
                    <a:pt x="10152" y="2604"/>
                  </a:cubicBezTo>
                  <a:cubicBezTo>
                    <a:pt x="10152" y="2617"/>
                    <a:pt x="10146" y="2624"/>
                    <a:pt x="10138" y="2624"/>
                  </a:cubicBezTo>
                  <a:cubicBezTo>
                    <a:pt x="10126" y="2624"/>
                    <a:pt x="10109" y="2610"/>
                    <a:pt x="10091" y="2574"/>
                  </a:cubicBezTo>
                  <a:cubicBezTo>
                    <a:pt x="10071" y="2493"/>
                    <a:pt x="10064" y="2466"/>
                    <a:pt x="10053" y="2466"/>
                  </a:cubicBezTo>
                  <a:cubicBezTo>
                    <a:pt x="10047" y="2466"/>
                    <a:pt x="10040" y="2473"/>
                    <a:pt x="10030" y="2483"/>
                  </a:cubicBezTo>
                  <a:cubicBezTo>
                    <a:pt x="10030" y="2483"/>
                    <a:pt x="10030" y="2513"/>
                    <a:pt x="10000" y="2544"/>
                  </a:cubicBezTo>
                  <a:cubicBezTo>
                    <a:pt x="10000" y="2506"/>
                    <a:pt x="9918" y="2480"/>
                    <a:pt x="9849" y="2480"/>
                  </a:cubicBezTo>
                  <a:cubicBezTo>
                    <a:pt x="9806" y="2480"/>
                    <a:pt x="9768" y="2490"/>
                    <a:pt x="9756" y="2513"/>
                  </a:cubicBezTo>
                  <a:lnTo>
                    <a:pt x="9756" y="2483"/>
                  </a:lnTo>
                  <a:cubicBezTo>
                    <a:pt x="9787" y="2452"/>
                    <a:pt x="9756" y="2452"/>
                    <a:pt x="9726" y="2422"/>
                  </a:cubicBezTo>
                  <a:lnTo>
                    <a:pt x="9665" y="2422"/>
                  </a:lnTo>
                  <a:cubicBezTo>
                    <a:pt x="9665" y="2441"/>
                    <a:pt x="9656" y="2448"/>
                    <a:pt x="9644" y="2448"/>
                  </a:cubicBezTo>
                  <a:cubicBezTo>
                    <a:pt x="9617" y="2448"/>
                    <a:pt x="9574" y="2413"/>
                    <a:pt x="9574" y="2392"/>
                  </a:cubicBezTo>
                  <a:cubicBezTo>
                    <a:pt x="9574" y="2361"/>
                    <a:pt x="9574" y="2361"/>
                    <a:pt x="9544" y="2331"/>
                  </a:cubicBezTo>
                  <a:cubicBezTo>
                    <a:pt x="9525" y="2350"/>
                    <a:pt x="9509" y="2357"/>
                    <a:pt x="9496" y="2357"/>
                  </a:cubicBezTo>
                  <a:cubicBezTo>
                    <a:pt x="9467" y="2357"/>
                    <a:pt x="9452" y="2321"/>
                    <a:pt x="9452" y="2300"/>
                  </a:cubicBezTo>
                  <a:lnTo>
                    <a:pt x="9422" y="2300"/>
                  </a:lnTo>
                  <a:cubicBezTo>
                    <a:pt x="9407" y="2316"/>
                    <a:pt x="9392" y="2323"/>
                    <a:pt x="9380" y="2323"/>
                  </a:cubicBezTo>
                  <a:cubicBezTo>
                    <a:pt x="9369" y="2323"/>
                    <a:pt x="9361" y="2316"/>
                    <a:pt x="9361" y="2300"/>
                  </a:cubicBezTo>
                  <a:cubicBezTo>
                    <a:pt x="9300" y="2300"/>
                    <a:pt x="9300" y="2300"/>
                    <a:pt x="9300" y="2331"/>
                  </a:cubicBezTo>
                  <a:cubicBezTo>
                    <a:pt x="9300" y="2361"/>
                    <a:pt x="9300" y="2392"/>
                    <a:pt x="9270" y="2392"/>
                  </a:cubicBezTo>
                  <a:lnTo>
                    <a:pt x="9270" y="2361"/>
                  </a:lnTo>
                  <a:cubicBezTo>
                    <a:pt x="9300" y="2331"/>
                    <a:pt x="9240" y="2331"/>
                    <a:pt x="9209" y="2300"/>
                  </a:cubicBezTo>
                  <a:cubicBezTo>
                    <a:pt x="9118" y="2270"/>
                    <a:pt x="9088" y="2270"/>
                    <a:pt x="9088" y="2240"/>
                  </a:cubicBezTo>
                  <a:lnTo>
                    <a:pt x="9088" y="2270"/>
                  </a:lnTo>
                  <a:cubicBezTo>
                    <a:pt x="9073" y="2285"/>
                    <a:pt x="9057" y="2293"/>
                    <a:pt x="9050" y="2293"/>
                  </a:cubicBezTo>
                  <a:cubicBezTo>
                    <a:pt x="9042" y="2293"/>
                    <a:pt x="9042" y="2285"/>
                    <a:pt x="9057" y="2270"/>
                  </a:cubicBezTo>
                  <a:cubicBezTo>
                    <a:pt x="9057" y="2234"/>
                    <a:pt x="9036" y="2220"/>
                    <a:pt x="9013" y="2220"/>
                  </a:cubicBezTo>
                  <a:cubicBezTo>
                    <a:pt x="8997" y="2220"/>
                    <a:pt x="8979" y="2227"/>
                    <a:pt x="8966" y="2240"/>
                  </a:cubicBezTo>
                  <a:cubicBezTo>
                    <a:pt x="8936" y="2209"/>
                    <a:pt x="8936" y="2209"/>
                    <a:pt x="8936" y="2209"/>
                  </a:cubicBezTo>
                  <a:cubicBezTo>
                    <a:pt x="8936" y="2179"/>
                    <a:pt x="8928" y="2164"/>
                    <a:pt x="8913" y="2164"/>
                  </a:cubicBezTo>
                  <a:cubicBezTo>
                    <a:pt x="8898" y="2164"/>
                    <a:pt x="8875" y="2179"/>
                    <a:pt x="8845" y="2209"/>
                  </a:cubicBezTo>
                  <a:cubicBezTo>
                    <a:pt x="8875" y="2179"/>
                    <a:pt x="8845" y="2148"/>
                    <a:pt x="8845" y="2148"/>
                  </a:cubicBezTo>
                  <a:cubicBezTo>
                    <a:pt x="8832" y="2161"/>
                    <a:pt x="8814" y="2168"/>
                    <a:pt x="8798" y="2168"/>
                  </a:cubicBezTo>
                  <a:cubicBezTo>
                    <a:pt x="8774" y="2168"/>
                    <a:pt x="8753" y="2154"/>
                    <a:pt x="8753" y="2118"/>
                  </a:cubicBezTo>
                  <a:cubicBezTo>
                    <a:pt x="8723" y="2148"/>
                    <a:pt x="8693" y="2148"/>
                    <a:pt x="8693" y="2148"/>
                  </a:cubicBezTo>
                  <a:cubicBezTo>
                    <a:pt x="8662" y="2148"/>
                    <a:pt x="8662" y="2148"/>
                    <a:pt x="8632" y="2179"/>
                  </a:cubicBezTo>
                  <a:cubicBezTo>
                    <a:pt x="8632" y="2209"/>
                    <a:pt x="8601" y="2209"/>
                    <a:pt x="8601" y="2209"/>
                  </a:cubicBezTo>
                  <a:cubicBezTo>
                    <a:pt x="8601" y="2209"/>
                    <a:pt x="8601" y="2179"/>
                    <a:pt x="8632" y="2148"/>
                  </a:cubicBezTo>
                  <a:cubicBezTo>
                    <a:pt x="8649" y="2131"/>
                    <a:pt x="8647" y="2113"/>
                    <a:pt x="8629" y="2113"/>
                  </a:cubicBezTo>
                  <a:cubicBezTo>
                    <a:pt x="8617" y="2113"/>
                    <a:pt x="8597" y="2123"/>
                    <a:pt x="8571" y="2148"/>
                  </a:cubicBezTo>
                  <a:cubicBezTo>
                    <a:pt x="8571" y="2127"/>
                    <a:pt x="8586" y="2105"/>
                    <a:pt x="8584" y="2105"/>
                  </a:cubicBezTo>
                  <a:lnTo>
                    <a:pt x="8584" y="2105"/>
                  </a:lnTo>
                  <a:cubicBezTo>
                    <a:pt x="8584" y="2105"/>
                    <a:pt x="8580" y="2109"/>
                    <a:pt x="8571" y="2118"/>
                  </a:cubicBezTo>
                  <a:cubicBezTo>
                    <a:pt x="8571" y="2118"/>
                    <a:pt x="8541" y="2118"/>
                    <a:pt x="8541" y="2148"/>
                  </a:cubicBezTo>
                  <a:lnTo>
                    <a:pt x="8480" y="2118"/>
                  </a:lnTo>
                  <a:cubicBezTo>
                    <a:pt x="8480" y="2088"/>
                    <a:pt x="8449" y="2088"/>
                    <a:pt x="8449" y="2088"/>
                  </a:cubicBezTo>
                  <a:cubicBezTo>
                    <a:pt x="8434" y="2103"/>
                    <a:pt x="8427" y="2110"/>
                    <a:pt x="8423" y="2110"/>
                  </a:cubicBezTo>
                  <a:cubicBezTo>
                    <a:pt x="8419" y="2110"/>
                    <a:pt x="8419" y="2103"/>
                    <a:pt x="8419" y="2088"/>
                  </a:cubicBezTo>
                  <a:cubicBezTo>
                    <a:pt x="8419" y="2060"/>
                    <a:pt x="8419" y="2045"/>
                    <a:pt x="8416" y="2045"/>
                  </a:cubicBezTo>
                  <a:cubicBezTo>
                    <a:pt x="8413" y="2045"/>
                    <a:pt x="8405" y="2068"/>
                    <a:pt x="8389" y="2118"/>
                  </a:cubicBezTo>
                  <a:cubicBezTo>
                    <a:pt x="8380" y="2127"/>
                    <a:pt x="8373" y="2131"/>
                    <a:pt x="8369" y="2131"/>
                  </a:cubicBezTo>
                  <a:cubicBezTo>
                    <a:pt x="8358" y="2131"/>
                    <a:pt x="8358" y="2109"/>
                    <a:pt x="8358" y="2088"/>
                  </a:cubicBezTo>
                  <a:cubicBezTo>
                    <a:pt x="8358" y="2075"/>
                    <a:pt x="8358" y="2065"/>
                    <a:pt x="8358" y="2057"/>
                  </a:cubicBezTo>
                  <a:cubicBezTo>
                    <a:pt x="8328" y="2088"/>
                    <a:pt x="8297" y="2088"/>
                    <a:pt x="8297" y="2088"/>
                  </a:cubicBezTo>
                  <a:cubicBezTo>
                    <a:pt x="8297" y="2118"/>
                    <a:pt x="8297" y="2148"/>
                    <a:pt x="8267" y="2148"/>
                  </a:cubicBezTo>
                  <a:lnTo>
                    <a:pt x="8267" y="2088"/>
                  </a:lnTo>
                  <a:lnTo>
                    <a:pt x="8294" y="2060"/>
                  </a:lnTo>
                  <a:lnTo>
                    <a:pt x="8294" y="2060"/>
                  </a:lnTo>
                  <a:cubicBezTo>
                    <a:pt x="8268" y="2029"/>
                    <a:pt x="8176" y="1989"/>
                    <a:pt x="8085" y="1966"/>
                  </a:cubicBezTo>
                  <a:cubicBezTo>
                    <a:pt x="8054" y="1966"/>
                    <a:pt x="8024" y="1996"/>
                    <a:pt x="8024" y="2027"/>
                  </a:cubicBezTo>
                  <a:cubicBezTo>
                    <a:pt x="8024" y="1978"/>
                    <a:pt x="8015" y="1947"/>
                    <a:pt x="8007" y="1947"/>
                  </a:cubicBezTo>
                  <a:cubicBezTo>
                    <a:pt x="8000" y="1947"/>
                    <a:pt x="7993" y="1970"/>
                    <a:pt x="7993" y="2027"/>
                  </a:cubicBezTo>
                  <a:cubicBezTo>
                    <a:pt x="7993" y="2057"/>
                    <a:pt x="7993" y="2072"/>
                    <a:pt x="7990" y="2072"/>
                  </a:cubicBezTo>
                  <a:cubicBezTo>
                    <a:pt x="7986" y="2072"/>
                    <a:pt x="7978" y="2057"/>
                    <a:pt x="7963" y="2027"/>
                  </a:cubicBezTo>
                  <a:cubicBezTo>
                    <a:pt x="7963" y="1991"/>
                    <a:pt x="7963" y="1976"/>
                    <a:pt x="7957" y="1976"/>
                  </a:cubicBezTo>
                  <a:cubicBezTo>
                    <a:pt x="7953" y="1976"/>
                    <a:pt x="7945" y="1984"/>
                    <a:pt x="7933" y="1996"/>
                  </a:cubicBezTo>
                  <a:cubicBezTo>
                    <a:pt x="7933" y="1975"/>
                    <a:pt x="7933" y="1953"/>
                    <a:pt x="7922" y="1953"/>
                  </a:cubicBezTo>
                  <a:cubicBezTo>
                    <a:pt x="7917" y="1953"/>
                    <a:pt x="7911" y="1957"/>
                    <a:pt x="7902" y="1966"/>
                  </a:cubicBezTo>
                  <a:cubicBezTo>
                    <a:pt x="7902" y="1966"/>
                    <a:pt x="7902" y="1966"/>
                    <a:pt x="7902" y="1936"/>
                  </a:cubicBezTo>
                  <a:cubicBezTo>
                    <a:pt x="7902" y="1910"/>
                    <a:pt x="7897" y="1901"/>
                    <a:pt x="7888" y="1901"/>
                  </a:cubicBezTo>
                  <a:cubicBezTo>
                    <a:pt x="7877" y="1901"/>
                    <a:pt x="7859" y="1918"/>
                    <a:pt x="7842" y="1936"/>
                  </a:cubicBezTo>
                  <a:cubicBezTo>
                    <a:pt x="7811" y="1966"/>
                    <a:pt x="7796" y="1981"/>
                    <a:pt x="7792" y="1981"/>
                  </a:cubicBezTo>
                  <a:cubicBezTo>
                    <a:pt x="7788" y="1981"/>
                    <a:pt x="7796" y="1966"/>
                    <a:pt x="7811" y="1936"/>
                  </a:cubicBezTo>
                  <a:cubicBezTo>
                    <a:pt x="7826" y="1905"/>
                    <a:pt x="7811" y="1890"/>
                    <a:pt x="7788" y="1890"/>
                  </a:cubicBezTo>
                  <a:cubicBezTo>
                    <a:pt x="7766" y="1890"/>
                    <a:pt x="7735" y="1905"/>
                    <a:pt x="7720" y="1936"/>
                  </a:cubicBezTo>
                  <a:cubicBezTo>
                    <a:pt x="7703" y="1986"/>
                    <a:pt x="7696" y="2008"/>
                    <a:pt x="7692" y="2008"/>
                  </a:cubicBezTo>
                  <a:cubicBezTo>
                    <a:pt x="7690" y="2008"/>
                    <a:pt x="7690" y="1993"/>
                    <a:pt x="7690" y="1966"/>
                  </a:cubicBezTo>
                  <a:cubicBezTo>
                    <a:pt x="7720" y="1936"/>
                    <a:pt x="7690" y="1936"/>
                    <a:pt x="7690" y="1936"/>
                  </a:cubicBezTo>
                  <a:cubicBezTo>
                    <a:pt x="7690" y="1936"/>
                    <a:pt x="7659" y="1936"/>
                    <a:pt x="7690" y="1905"/>
                  </a:cubicBezTo>
                  <a:lnTo>
                    <a:pt x="7690" y="1905"/>
                  </a:lnTo>
                  <a:cubicBezTo>
                    <a:pt x="7690" y="1905"/>
                    <a:pt x="7659" y="1905"/>
                    <a:pt x="7629" y="1936"/>
                  </a:cubicBezTo>
                  <a:cubicBezTo>
                    <a:pt x="7611" y="1953"/>
                    <a:pt x="7596" y="1961"/>
                    <a:pt x="7584" y="1961"/>
                  </a:cubicBezTo>
                  <a:cubicBezTo>
                    <a:pt x="7555" y="1961"/>
                    <a:pt x="7546" y="1918"/>
                    <a:pt x="7568" y="1875"/>
                  </a:cubicBezTo>
                  <a:lnTo>
                    <a:pt x="7568" y="1875"/>
                  </a:lnTo>
                  <a:lnTo>
                    <a:pt x="7507" y="1905"/>
                  </a:lnTo>
                  <a:cubicBezTo>
                    <a:pt x="7490" y="1939"/>
                    <a:pt x="7474" y="1963"/>
                    <a:pt x="7467" y="1963"/>
                  </a:cubicBezTo>
                  <a:cubicBezTo>
                    <a:pt x="7462" y="1963"/>
                    <a:pt x="7463" y="1946"/>
                    <a:pt x="7477" y="1905"/>
                  </a:cubicBezTo>
                  <a:cubicBezTo>
                    <a:pt x="7477" y="1884"/>
                    <a:pt x="7492" y="1862"/>
                    <a:pt x="7490" y="1862"/>
                  </a:cubicBezTo>
                  <a:lnTo>
                    <a:pt x="7490" y="1862"/>
                  </a:lnTo>
                  <a:cubicBezTo>
                    <a:pt x="7489" y="1862"/>
                    <a:pt x="7486" y="1866"/>
                    <a:pt x="7477" y="1875"/>
                  </a:cubicBezTo>
                  <a:cubicBezTo>
                    <a:pt x="7465" y="1898"/>
                    <a:pt x="7454" y="1908"/>
                    <a:pt x="7444" y="1908"/>
                  </a:cubicBezTo>
                  <a:cubicBezTo>
                    <a:pt x="7428" y="1908"/>
                    <a:pt x="7416" y="1882"/>
                    <a:pt x="7416" y="1844"/>
                  </a:cubicBezTo>
                  <a:cubicBezTo>
                    <a:pt x="7446" y="1784"/>
                    <a:pt x="7446" y="1784"/>
                    <a:pt x="7416" y="1784"/>
                  </a:cubicBezTo>
                  <a:lnTo>
                    <a:pt x="7416" y="1814"/>
                  </a:lnTo>
                  <a:cubicBezTo>
                    <a:pt x="7416" y="1875"/>
                    <a:pt x="7386" y="1905"/>
                    <a:pt x="7386" y="1905"/>
                  </a:cubicBezTo>
                  <a:cubicBezTo>
                    <a:pt x="7355" y="1875"/>
                    <a:pt x="7355" y="1875"/>
                    <a:pt x="7355" y="1844"/>
                  </a:cubicBezTo>
                  <a:cubicBezTo>
                    <a:pt x="7355" y="1833"/>
                    <a:pt x="7355" y="1822"/>
                    <a:pt x="7355" y="1814"/>
                  </a:cubicBezTo>
                  <a:cubicBezTo>
                    <a:pt x="7355" y="1814"/>
                    <a:pt x="7325" y="1814"/>
                    <a:pt x="7325" y="1753"/>
                  </a:cubicBezTo>
                  <a:lnTo>
                    <a:pt x="7264" y="1753"/>
                  </a:lnTo>
                  <a:cubicBezTo>
                    <a:pt x="7264" y="1768"/>
                    <a:pt x="7256" y="1776"/>
                    <a:pt x="7249" y="1776"/>
                  </a:cubicBezTo>
                  <a:cubicBezTo>
                    <a:pt x="7241" y="1776"/>
                    <a:pt x="7234" y="1768"/>
                    <a:pt x="7234" y="1753"/>
                  </a:cubicBezTo>
                  <a:cubicBezTo>
                    <a:pt x="7234" y="1753"/>
                    <a:pt x="7220" y="1740"/>
                    <a:pt x="7202" y="1740"/>
                  </a:cubicBezTo>
                  <a:cubicBezTo>
                    <a:pt x="7193" y="1740"/>
                    <a:pt x="7183" y="1743"/>
                    <a:pt x="7173" y="1753"/>
                  </a:cubicBezTo>
                  <a:cubicBezTo>
                    <a:pt x="7142" y="1753"/>
                    <a:pt x="7142" y="1753"/>
                    <a:pt x="7142" y="1723"/>
                  </a:cubicBezTo>
                  <a:cubicBezTo>
                    <a:pt x="7142" y="1753"/>
                    <a:pt x="7112" y="1753"/>
                    <a:pt x="7112" y="1753"/>
                  </a:cubicBezTo>
                  <a:cubicBezTo>
                    <a:pt x="7082" y="1723"/>
                    <a:pt x="7082" y="1723"/>
                    <a:pt x="7082" y="1723"/>
                  </a:cubicBezTo>
                  <a:cubicBezTo>
                    <a:pt x="7051" y="1753"/>
                    <a:pt x="7051" y="1753"/>
                    <a:pt x="7051" y="1753"/>
                  </a:cubicBezTo>
                  <a:cubicBezTo>
                    <a:pt x="7021" y="1753"/>
                    <a:pt x="6990" y="1723"/>
                    <a:pt x="6990" y="1723"/>
                  </a:cubicBezTo>
                  <a:cubicBezTo>
                    <a:pt x="6975" y="1708"/>
                    <a:pt x="6968" y="1700"/>
                    <a:pt x="6964" y="1700"/>
                  </a:cubicBezTo>
                  <a:cubicBezTo>
                    <a:pt x="6960" y="1700"/>
                    <a:pt x="6960" y="1708"/>
                    <a:pt x="6960" y="1723"/>
                  </a:cubicBezTo>
                  <a:cubicBezTo>
                    <a:pt x="6960" y="1740"/>
                    <a:pt x="6960" y="1758"/>
                    <a:pt x="6954" y="1758"/>
                  </a:cubicBezTo>
                  <a:cubicBezTo>
                    <a:pt x="6950" y="1758"/>
                    <a:pt x="6942" y="1749"/>
                    <a:pt x="6930" y="1723"/>
                  </a:cubicBezTo>
                  <a:cubicBezTo>
                    <a:pt x="6930" y="1723"/>
                    <a:pt x="6899" y="1693"/>
                    <a:pt x="6838" y="1662"/>
                  </a:cubicBezTo>
                  <a:cubicBezTo>
                    <a:pt x="6808" y="1662"/>
                    <a:pt x="6808" y="1662"/>
                    <a:pt x="6778" y="1693"/>
                  </a:cubicBezTo>
                  <a:cubicBezTo>
                    <a:pt x="6758" y="1635"/>
                    <a:pt x="6751" y="1614"/>
                    <a:pt x="6749" y="1614"/>
                  </a:cubicBezTo>
                  <a:cubicBezTo>
                    <a:pt x="6747" y="1614"/>
                    <a:pt x="6747" y="1621"/>
                    <a:pt x="6747" y="1632"/>
                  </a:cubicBezTo>
                  <a:cubicBezTo>
                    <a:pt x="6717" y="1662"/>
                    <a:pt x="6717" y="1662"/>
                    <a:pt x="6686" y="1662"/>
                  </a:cubicBezTo>
                  <a:cubicBezTo>
                    <a:pt x="6702" y="1647"/>
                    <a:pt x="6702" y="1639"/>
                    <a:pt x="6694" y="1639"/>
                  </a:cubicBezTo>
                  <a:cubicBezTo>
                    <a:pt x="6686" y="1639"/>
                    <a:pt x="6671" y="1647"/>
                    <a:pt x="6656" y="1662"/>
                  </a:cubicBezTo>
                  <a:cubicBezTo>
                    <a:pt x="6656" y="1662"/>
                    <a:pt x="6656" y="1662"/>
                    <a:pt x="6656" y="1632"/>
                  </a:cubicBezTo>
                  <a:cubicBezTo>
                    <a:pt x="6656" y="1632"/>
                    <a:pt x="6626" y="1601"/>
                    <a:pt x="6626" y="1601"/>
                  </a:cubicBezTo>
                  <a:cubicBezTo>
                    <a:pt x="6616" y="1620"/>
                    <a:pt x="6601" y="1627"/>
                    <a:pt x="6584" y="1627"/>
                  </a:cubicBezTo>
                  <a:cubicBezTo>
                    <a:pt x="6547" y="1627"/>
                    <a:pt x="6504" y="1592"/>
                    <a:pt x="6504" y="1571"/>
                  </a:cubicBezTo>
                  <a:cubicBezTo>
                    <a:pt x="6504" y="1571"/>
                    <a:pt x="6474" y="1571"/>
                    <a:pt x="6474" y="1601"/>
                  </a:cubicBezTo>
                  <a:cubicBezTo>
                    <a:pt x="6458" y="1632"/>
                    <a:pt x="6443" y="1647"/>
                    <a:pt x="6436" y="1647"/>
                  </a:cubicBezTo>
                  <a:cubicBezTo>
                    <a:pt x="6428" y="1647"/>
                    <a:pt x="6428" y="1632"/>
                    <a:pt x="6443" y="1601"/>
                  </a:cubicBezTo>
                  <a:cubicBezTo>
                    <a:pt x="6458" y="1571"/>
                    <a:pt x="6466" y="1556"/>
                    <a:pt x="6462" y="1556"/>
                  </a:cubicBezTo>
                  <a:cubicBezTo>
                    <a:pt x="6458" y="1556"/>
                    <a:pt x="6443" y="1571"/>
                    <a:pt x="6413" y="1601"/>
                  </a:cubicBezTo>
                  <a:cubicBezTo>
                    <a:pt x="6413" y="1609"/>
                    <a:pt x="6406" y="1613"/>
                    <a:pt x="6397" y="1613"/>
                  </a:cubicBezTo>
                  <a:cubicBezTo>
                    <a:pt x="6373" y="1613"/>
                    <a:pt x="6330" y="1585"/>
                    <a:pt x="6352" y="1541"/>
                  </a:cubicBezTo>
                  <a:cubicBezTo>
                    <a:pt x="6382" y="1510"/>
                    <a:pt x="6383" y="1480"/>
                    <a:pt x="6383" y="1480"/>
                  </a:cubicBezTo>
                  <a:lnTo>
                    <a:pt x="6383" y="1480"/>
                  </a:lnTo>
                  <a:cubicBezTo>
                    <a:pt x="6352" y="1510"/>
                    <a:pt x="6352" y="1510"/>
                    <a:pt x="6352" y="1510"/>
                  </a:cubicBezTo>
                  <a:cubicBezTo>
                    <a:pt x="6352" y="1525"/>
                    <a:pt x="6345" y="1533"/>
                    <a:pt x="6333" y="1533"/>
                  </a:cubicBezTo>
                  <a:cubicBezTo>
                    <a:pt x="6322" y="1533"/>
                    <a:pt x="6307" y="1525"/>
                    <a:pt x="6291" y="1510"/>
                  </a:cubicBezTo>
                  <a:cubicBezTo>
                    <a:pt x="6271" y="1510"/>
                    <a:pt x="6237" y="1524"/>
                    <a:pt x="6208" y="1524"/>
                  </a:cubicBezTo>
                  <a:cubicBezTo>
                    <a:pt x="6193" y="1524"/>
                    <a:pt x="6180" y="1520"/>
                    <a:pt x="6170" y="1510"/>
                  </a:cubicBezTo>
                  <a:cubicBezTo>
                    <a:pt x="6139" y="1510"/>
                    <a:pt x="6109" y="1510"/>
                    <a:pt x="6079" y="1449"/>
                  </a:cubicBezTo>
                  <a:cubicBezTo>
                    <a:pt x="6079" y="1449"/>
                    <a:pt x="6079" y="1449"/>
                    <a:pt x="6018" y="1480"/>
                  </a:cubicBezTo>
                  <a:cubicBezTo>
                    <a:pt x="6018" y="1495"/>
                    <a:pt x="6010" y="1503"/>
                    <a:pt x="6003" y="1503"/>
                  </a:cubicBezTo>
                  <a:cubicBezTo>
                    <a:pt x="5995" y="1503"/>
                    <a:pt x="5987" y="1495"/>
                    <a:pt x="5987" y="1480"/>
                  </a:cubicBezTo>
                  <a:lnTo>
                    <a:pt x="5927" y="1480"/>
                  </a:lnTo>
                  <a:cubicBezTo>
                    <a:pt x="5927" y="1458"/>
                    <a:pt x="5927" y="1437"/>
                    <a:pt x="5916" y="1437"/>
                  </a:cubicBezTo>
                  <a:cubicBezTo>
                    <a:pt x="5911" y="1437"/>
                    <a:pt x="5905" y="1440"/>
                    <a:pt x="5896" y="1449"/>
                  </a:cubicBezTo>
                  <a:cubicBezTo>
                    <a:pt x="5896" y="1480"/>
                    <a:pt x="5866" y="1480"/>
                    <a:pt x="5866" y="1480"/>
                  </a:cubicBezTo>
                  <a:cubicBezTo>
                    <a:pt x="5839" y="1426"/>
                    <a:pt x="5473" y="1323"/>
                    <a:pt x="5394" y="1323"/>
                  </a:cubicBezTo>
                  <a:cubicBezTo>
                    <a:pt x="5385" y="1323"/>
                    <a:pt x="5379" y="1324"/>
                    <a:pt x="5379" y="1328"/>
                  </a:cubicBezTo>
                  <a:lnTo>
                    <a:pt x="5288" y="1328"/>
                  </a:lnTo>
                  <a:cubicBezTo>
                    <a:pt x="5303" y="1282"/>
                    <a:pt x="5288" y="1267"/>
                    <a:pt x="5262" y="1267"/>
                  </a:cubicBezTo>
                  <a:cubicBezTo>
                    <a:pt x="5260" y="1267"/>
                    <a:pt x="5259" y="1267"/>
                    <a:pt x="5258" y="1267"/>
                  </a:cubicBezTo>
                  <a:lnTo>
                    <a:pt x="5258" y="1267"/>
                  </a:lnTo>
                  <a:cubicBezTo>
                    <a:pt x="5258" y="1297"/>
                    <a:pt x="5258" y="1328"/>
                    <a:pt x="5227" y="1328"/>
                  </a:cubicBezTo>
                  <a:cubicBezTo>
                    <a:pt x="5227" y="1298"/>
                    <a:pt x="5256" y="1269"/>
                    <a:pt x="5258" y="1267"/>
                  </a:cubicBezTo>
                  <a:lnTo>
                    <a:pt x="5258" y="1267"/>
                  </a:lnTo>
                  <a:cubicBezTo>
                    <a:pt x="5231" y="1268"/>
                    <a:pt x="5196" y="1283"/>
                    <a:pt x="5167" y="1297"/>
                  </a:cubicBezTo>
                  <a:cubicBezTo>
                    <a:pt x="5167" y="1307"/>
                    <a:pt x="5163" y="1311"/>
                    <a:pt x="5159" y="1311"/>
                  </a:cubicBezTo>
                  <a:cubicBezTo>
                    <a:pt x="5150" y="1311"/>
                    <a:pt x="5136" y="1297"/>
                    <a:pt x="5136" y="1297"/>
                  </a:cubicBezTo>
                  <a:cubicBezTo>
                    <a:pt x="5136" y="1262"/>
                    <a:pt x="5126" y="1247"/>
                    <a:pt x="5111" y="1247"/>
                  </a:cubicBezTo>
                  <a:cubicBezTo>
                    <a:pt x="5101" y="1247"/>
                    <a:pt x="5088" y="1254"/>
                    <a:pt x="5075" y="1267"/>
                  </a:cubicBezTo>
                  <a:cubicBezTo>
                    <a:pt x="5062" y="1294"/>
                    <a:pt x="5048" y="1309"/>
                    <a:pt x="5040" y="1309"/>
                  </a:cubicBezTo>
                  <a:cubicBezTo>
                    <a:pt x="5030" y="1309"/>
                    <a:pt x="5028" y="1287"/>
                    <a:pt x="5045" y="1237"/>
                  </a:cubicBezTo>
                  <a:cubicBezTo>
                    <a:pt x="5045" y="1209"/>
                    <a:pt x="5039" y="1194"/>
                    <a:pt x="5029" y="1194"/>
                  </a:cubicBezTo>
                  <a:cubicBezTo>
                    <a:pt x="5018" y="1194"/>
                    <a:pt x="5001" y="1217"/>
                    <a:pt x="4984" y="1267"/>
                  </a:cubicBezTo>
                  <a:cubicBezTo>
                    <a:pt x="4969" y="1282"/>
                    <a:pt x="4962" y="1290"/>
                    <a:pt x="4958" y="1290"/>
                  </a:cubicBezTo>
                  <a:cubicBezTo>
                    <a:pt x="4954" y="1290"/>
                    <a:pt x="4954" y="1282"/>
                    <a:pt x="4954" y="1267"/>
                  </a:cubicBezTo>
                  <a:cubicBezTo>
                    <a:pt x="4954" y="1209"/>
                    <a:pt x="4942" y="1188"/>
                    <a:pt x="4933" y="1188"/>
                  </a:cubicBezTo>
                  <a:cubicBezTo>
                    <a:pt x="4928" y="1188"/>
                    <a:pt x="4924" y="1195"/>
                    <a:pt x="4924" y="1206"/>
                  </a:cubicBezTo>
                  <a:cubicBezTo>
                    <a:pt x="4908" y="1237"/>
                    <a:pt x="4901" y="1252"/>
                    <a:pt x="4897" y="1252"/>
                  </a:cubicBezTo>
                  <a:cubicBezTo>
                    <a:pt x="4893" y="1252"/>
                    <a:pt x="4893" y="1237"/>
                    <a:pt x="4893" y="1206"/>
                  </a:cubicBezTo>
                  <a:cubicBezTo>
                    <a:pt x="4878" y="1161"/>
                    <a:pt x="4870" y="1138"/>
                    <a:pt x="4863" y="1138"/>
                  </a:cubicBezTo>
                  <a:cubicBezTo>
                    <a:pt x="4855" y="1138"/>
                    <a:pt x="4848" y="1161"/>
                    <a:pt x="4832" y="1206"/>
                  </a:cubicBezTo>
                  <a:cubicBezTo>
                    <a:pt x="4821" y="1229"/>
                    <a:pt x="4809" y="1239"/>
                    <a:pt x="4799" y="1239"/>
                  </a:cubicBezTo>
                  <a:cubicBezTo>
                    <a:pt x="4783" y="1239"/>
                    <a:pt x="4772" y="1213"/>
                    <a:pt x="4772" y="1176"/>
                  </a:cubicBezTo>
                  <a:cubicBezTo>
                    <a:pt x="4751" y="1176"/>
                    <a:pt x="4745" y="1149"/>
                    <a:pt x="4742" y="1149"/>
                  </a:cubicBezTo>
                  <a:cubicBezTo>
                    <a:pt x="4741" y="1149"/>
                    <a:pt x="4741" y="1156"/>
                    <a:pt x="4741" y="1176"/>
                  </a:cubicBezTo>
                  <a:lnTo>
                    <a:pt x="4741" y="1115"/>
                  </a:lnTo>
                  <a:lnTo>
                    <a:pt x="4711" y="1115"/>
                  </a:lnTo>
                  <a:lnTo>
                    <a:pt x="4711" y="1145"/>
                  </a:lnTo>
                  <a:cubicBezTo>
                    <a:pt x="4680" y="1145"/>
                    <a:pt x="4620" y="1085"/>
                    <a:pt x="4498" y="1054"/>
                  </a:cubicBezTo>
                  <a:cubicBezTo>
                    <a:pt x="4422" y="1039"/>
                    <a:pt x="4384" y="1031"/>
                    <a:pt x="4365" y="1031"/>
                  </a:cubicBezTo>
                  <a:cubicBezTo>
                    <a:pt x="4346" y="1031"/>
                    <a:pt x="4346" y="1039"/>
                    <a:pt x="4346" y="1054"/>
                  </a:cubicBezTo>
                  <a:cubicBezTo>
                    <a:pt x="4346" y="1085"/>
                    <a:pt x="4338" y="1100"/>
                    <a:pt x="4331" y="1100"/>
                  </a:cubicBezTo>
                  <a:cubicBezTo>
                    <a:pt x="4323" y="1100"/>
                    <a:pt x="4316" y="1085"/>
                    <a:pt x="4316" y="1054"/>
                  </a:cubicBezTo>
                  <a:cubicBezTo>
                    <a:pt x="4285" y="1054"/>
                    <a:pt x="4285" y="993"/>
                    <a:pt x="4255" y="993"/>
                  </a:cubicBezTo>
                  <a:cubicBezTo>
                    <a:pt x="4224" y="993"/>
                    <a:pt x="4194" y="963"/>
                    <a:pt x="4194" y="933"/>
                  </a:cubicBezTo>
                  <a:cubicBezTo>
                    <a:pt x="4168" y="958"/>
                    <a:pt x="4143" y="968"/>
                    <a:pt x="4119" y="968"/>
                  </a:cubicBezTo>
                  <a:cubicBezTo>
                    <a:pt x="4087" y="968"/>
                    <a:pt x="4060" y="950"/>
                    <a:pt x="4042" y="933"/>
                  </a:cubicBezTo>
                  <a:lnTo>
                    <a:pt x="3951" y="933"/>
                  </a:lnTo>
                  <a:cubicBezTo>
                    <a:pt x="3936" y="948"/>
                    <a:pt x="3928" y="955"/>
                    <a:pt x="3924" y="955"/>
                  </a:cubicBezTo>
                  <a:cubicBezTo>
                    <a:pt x="3920" y="955"/>
                    <a:pt x="3920" y="948"/>
                    <a:pt x="3920" y="933"/>
                  </a:cubicBezTo>
                  <a:cubicBezTo>
                    <a:pt x="3920" y="912"/>
                    <a:pt x="3892" y="876"/>
                    <a:pt x="3864" y="876"/>
                  </a:cubicBezTo>
                  <a:cubicBezTo>
                    <a:pt x="3851" y="876"/>
                    <a:pt x="3839" y="883"/>
                    <a:pt x="3829" y="902"/>
                  </a:cubicBezTo>
                  <a:lnTo>
                    <a:pt x="3829" y="872"/>
                  </a:lnTo>
                  <a:cubicBezTo>
                    <a:pt x="3829" y="863"/>
                    <a:pt x="3827" y="859"/>
                    <a:pt x="3823" y="859"/>
                  </a:cubicBezTo>
                  <a:cubicBezTo>
                    <a:pt x="3814" y="859"/>
                    <a:pt x="3799" y="881"/>
                    <a:pt x="3799" y="902"/>
                  </a:cubicBezTo>
                  <a:cubicBezTo>
                    <a:pt x="3785" y="930"/>
                    <a:pt x="3778" y="945"/>
                    <a:pt x="3774" y="945"/>
                  </a:cubicBezTo>
                  <a:cubicBezTo>
                    <a:pt x="3768" y="945"/>
                    <a:pt x="3768" y="922"/>
                    <a:pt x="3768" y="872"/>
                  </a:cubicBezTo>
                  <a:cubicBezTo>
                    <a:pt x="3788" y="814"/>
                    <a:pt x="3783" y="793"/>
                    <a:pt x="3776" y="793"/>
                  </a:cubicBezTo>
                  <a:cubicBezTo>
                    <a:pt x="3773" y="793"/>
                    <a:pt x="3768" y="800"/>
                    <a:pt x="3768" y="811"/>
                  </a:cubicBezTo>
                  <a:cubicBezTo>
                    <a:pt x="3747" y="833"/>
                    <a:pt x="3725" y="854"/>
                    <a:pt x="3715" y="854"/>
                  </a:cubicBezTo>
                  <a:cubicBezTo>
                    <a:pt x="3710" y="854"/>
                    <a:pt x="3708" y="850"/>
                    <a:pt x="3708" y="841"/>
                  </a:cubicBezTo>
                  <a:cubicBezTo>
                    <a:pt x="3708" y="841"/>
                    <a:pt x="3677" y="841"/>
                    <a:pt x="3677" y="902"/>
                  </a:cubicBezTo>
                  <a:cubicBezTo>
                    <a:pt x="3647" y="933"/>
                    <a:pt x="3647" y="933"/>
                    <a:pt x="3616" y="933"/>
                  </a:cubicBezTo>
                  <a:cubicBezTo>
                    <a:pt x="3647" y="902"/>
                    <a:pt x="3647" y="902"/>
                    <a:pt x="3647" y="872"/>
                  </a:cubicBezTo>
                  <a:cubicBezTo>
                    <a:pt x="3616" y="841"/>
                    <a:pt x="3586" y="811"/>
                    <a:pt x="3616" y="781"/>
                  </a:cubicBezTo>
                  <a:cubicBezTo>
                    <a:pt x="3616" y="768"/>
                    <a:pt x="3611" y="761"/>
                    <a:pt x="3605" y="761"/>
                  </a:cubicBezTo>
                  <a:cubicBezTo>
                    <a:pt x="3597" y="761"/>
                    <a:pt x="3586" y="775"/>
                    <a:pt x="3586" y="811"/>
                  </a:cubicBezTo>
                  <a:cubicBezTo>
                    <a:pt x="3556" y="872"/>
                    <a:pt x="3556" y="872"/>
                    <a:pt x="3556" y="872"/>
                  </a:cubicBezTo>
                  <a:cubicBezTo>
                    <a:pt x="3525" y="872"/>
                    <a:pt x="3525" y="872"/>
                    <a:pt x="3525" y="841"/>
                  </a:cubicBezTo>
                  <a:cubicBezTo>
                    <a:pt x="3525" y="781"/>
                    <a:pt x="3525" y="781"/>
                    <a:pt x="3495" y="781"/>
                  </a:cubicBezTo>
                  <a:cubicBezTo>
                    <a:pt x="3465" y="781"/>
                    <a:pt x="3404" y="872"/>
                    <a:pt x="3373" y="933"/>
                  </a:cubicBezTo>
                  <a:cubicBezTo>
                    <a:pt x="3358" y="963"/>
                    <a:pt x="3351" y="978"/>
                    <a:pt x="3347" y="978"/>
                  </a:cubicBezTo>
                  <a:cubicBezTo>
                    <a:pt x="3343" y="978"/>
                    <a:pt x="3343" y="963"/>
                    <a:pt x="3343" y="933"/>
                  </a:cubicBezTo>
                  <a:cubicBezTo>
                    <a:pt x="3343" y="902"/>
                    <a:pt x="3343" y="902"/>
                    <a:pt x="3343" y="902"/>
                  </a:cubicBezTo>
                  <a:cubicBezTo>
                    <a:pt x="3337" y="909"/>
                    <a:pt x="3331" y="911"/>
                    <a:pt x="3328" y="911"/>
                  </a:cubicBezTo>
                  <a:cubicBezTo>
                    <a:pt x="3318" y="911"/>
                    <a:pt x="3318" y="893"/>
                    <a:pt x="3328" y="893"/>
                  </a:cubicBezTo>
                  <a:cubicBezTo>
                    <a:pt x="3331" y="893"/>
                    <a:pt x="3337" y="896"/>
                    <a:pt x="3343" y="902"/>
                  </a:cubicBezTo>
                  <a:cubicBezTo>
                    <a:pt x="3343" y="872"/>
                    <a:pt x="3343" y="864"/>
                    <a:pt x="3347" y="864"/>
                  </a:cubicBezTo>
                  <a:cubicBezTo>
                    <a:pt x="3351" y="864"/>
                    <a:pt x="3358" y="872"/>
                    <a:pt x="3373" y="872"/>
                  </a:cubicBezTo>
                  <a:lnTo>
                    <a:pt x="3373" y="841"/>
                  </a:lnTo>
                  <a:cubicBezTo>
                    <a:pt x="3373" y="791"/>
                    <a:pt x="3373" y="769"/>
                    <a:pt x="3368" y="769"/>
                  </a:cubicBezTo>
                  <a:cubicBezTo>
                    <a:pt x="3364" y="769"/>
                    <a:pt x="3357" y="784"/>
                    <a:pt x="3343" y="811"/>
                  </a:cubicBezTo>
                  <a:cubicBezTo>
                    <a:pt x="3328" y="826"/>
                    <a:pt x="3320" y="834"/>
                    <a:pt x="3316" y="834"/>
                  </a:cubicBezTo>
                  <a:cubicBezTo>
                    <a:pt x="3313" y="834"/>
                    <a:pt x="3313" y="826"/>
                    <a:pt x="3313" y="811"/>
                  </a:cubicBezTo>
                  <a:cubicBezTo>
                    <a:pt x="3313" y="790"/>
                    <a:pt x="3298" y="755"/>
                    <a:pt x="3289" y="755"/>
                  </a:cubicBezTo>
                  <a:cubicBezTo>
                    <a:pt x="3285" y="755"/>
                    <a:pt x="3282" y="762"/>
                    <a:pt x="3282" y="781"/>
                  </a:cubicBezTo>
                  <a:cubicBezTo>
                    <a:pt x="3282" y="781"/>
                    <a:pt x="3252" y="750"/>
                    <a:pt x="3252" y="720"/>
                  </a:cubicBezTo>
                  <a:cubicBezTo>
                    <a:pt x="3221" y="720"/>
                    <a:pt x="3221" y="720"/>
                    <a:pt x="3191" y="750"/>
                  </a:cubicBezTo>
                  <a:cubicBezTo>
                    <a:pt x="3191" y="781"/>
                    <a:pt x="3191" y="781"/>
                    <a:pt x="3161" y="781"/>
                  </a:cubicBezTo>
                  <a:cubicBezTo>
                    <a:pt x="3161" y="781"/>
                    <a:pt x="3153" y="773"/>
                    <a:pt x="3145" y="773"/>
                  </a:cubicBezTo>
                  <a:cubicBezTo>
                    <a:pt x="3138" y="773"/>
                    <a:pt x="3130" y="781"/>
                    <a:pt x="3130" y="811"/>
                  </a:cubicBezTo>
                  <a:cubicBezTo>
                    <a:pt x="3130" y="833"/>
                    <a:pt x="3115" y="854"/>
                    <a:pt x="3095" y="854"/>
                  </a:cubicBezTo>
                  <a:cubicBezTo>
                    <a:pt x="3087" y="854"/>
                    <a:pt x="3078" y="850"/>
                    <a:pt x="3069" y="841"/>
                  </a:cubicBezTo>
                  <a:cubicBezTo>
                    <a:pt x="3057" y="854"/>
                    <a:pt x="3049" y="861"/>
                    <a:pt x="3045" y="861"/>
                  </a:cubicBezTo>
                  <a:cubicBezTo>
                    <a:pt x="3039" y="861"/>
                    <a:pt x="3039" y="847"/>
                    <a:pt x="3039" y="811"/>
                  </a:cubicBezTo>
                  <a:cubicBezTo>
                    <a:pt x="3039" y="781"/>
                    <a:pt x="3039" y="781"/>
                    <a:pt x="3009" y="781"/>
                  </a:cubicBezTo>
                  <a:cubicBezTo>
                    <a:pt x="3009" y="781"/>
                    <a:pt x="3009" y="750"/>
                    <a:pt x="3009" y="720"/>
                  </a:cubicBezTo>
                  <a:cubicBezTo>
                    <a:pt x="3009" y="711"/>
                    <a:pt x="3006" y="707"/>
                    <a:pt x="3002" y="707"/>
                  </a:cubicBezTo>
                  <a:cubicBezTo>
                    <a:pt x="2993" y="707"/>
                    <a:pt x="2978" y="729"/>
                    <a:pt x="2978" y="750"/>
                  </a:cubicBezTo>
                  <a:lnTo>
                    <a:pt x="2948" y="811"/>
                  </a:lnTo>
                  <a:cubicBezTo>
                    <a:pt x="2948" y="811"/>
                    <a:pt x="2948" y="750"/>
                    <a:pt x="2948" y="720"/>
                  </a:cubicBezTo>
                  <a:cubicBezTo>
                    <a:pt x="2948" y="737"/>
                    <a:pt x="2938" y="755"/>
                    <a:pt x="2923" y="755"/>
                  </a:cubicBezTo>
                  <a:cubicBezTo>
                    <a:pt x="2913" y="755"/>
                    <a:pt x="2900" y="746"/>
                    <a:pt x="2887" y="720"/>
                  </a:cubicBezTo>
                  <a:cubicBezTo>
                    <a:pt x="2857" y="720"/>
                    <a:pt x="2826" y="720"/>
                    <a:pt x="2857" y="689"/>
                  </a:cubicBezTo>
                  <a:cubicBezTo>
                    <a:pt x="2857" y="679"/>
                    <a:pt x="2853" y="676"/>
                    <a:pt x="2849" y="676"/>
                  </a:cubicBezTo>
                  <a:cubicBezTo>
                    <a:pt x="2840" y="676"/>
                    <a:pt x="2826" y="689"/>
                    <a:pt x="2826" y="689"/>
                  </a:cubicBezTo>
                  <a:cubicBezTo>
                    <a:pt x="2817" y="698"/>
                    <a:pt x="2811" y="702"/>
                    <a:pt x="2806" y="702"/>
                  </a:cubicBezTo>
                  <a:cubicBezTo>
                    <a:pt x="2793" y="702"/>
                    <a:pt x="2787" y="681"/>
                    <a:pt x="2765" y="659"/>
                  </a:cubicBezTo>
                  <a:cubicBezTo>
                    <a:pt x="2732" y="609"/>
                    <a:pt x="2717" y="586"/>
                    <a:pt x="2705" y="586"/>
                  </a:cubicBezTo>
                  <a:cubicBezTo>
                    <a:pt x="2695" y="586"/>
                    <a:pt x="2688" y="601"/>
                    <a:pt x="2674" y="629"/>
                  </a:cubicBezTo>
                  <a:cubicBezTo>
                    <a:pt x="2674" y="620"/>
                    <a:pt x="2672" y="616"/>
                    <a:pt x="2667" y="616"/>
                  </a:cubicBezTo>
                  <a:cubicBezTo>
                    <a:pt x="2656" y="616"/>
                    <a:pt x="2635" y="638"/>
                    <a:pt x="2613" y="659"/>
                  </a:cubicBezTo>
                  <a:cubicBezTo>
                    <a:pt x="2583" y="689"/>
                    <a:pt x="2553" y="750"/>
                    <a:pt x="2553" y="781"/>
                  </a:cubicBezTo>
                  <a:cubicBezTo>
                    <a:pt x="2553" y="816"/>
                    <a:pt x="2553" y="831"/>
                    <a:pt x="2547" y="831"/>
                  </a:cubicBezTo>
                  <a:cubicBezTo>
                    <a:pt x="2542" y="831"/>
                    <a:pt x="2535" y="824"/>
                    <a:pt x="2522" y="811"/>
                  </a:cubicBezTo>
                  <a:cubicBezTo>
                    <a:pt x="2522" y="811"/>
                    <a:pt x="2492" y="781"/>
                    <a:pt x="2522" y="750"/>
                  </a:cubicBezTo>
                  <a:cubicBezTo>
                    <a:pt x="2522" y="735"/>
                    <a:pt x="2522" y="726"/>
                    <a:pt x="2522" y="720"/>
                  </a:cubicBezTo>
                  <a:lnTo>
                    <a:pt x="2553" y="720"/>
                  </a:lnTo>
                  <a:cubicBezTo>
                    <a:pt x="2553" y="689"/>
                    <a:pt x="2553" y="629"/>
                    <a:pt x="2553" y="629"/>
                  </a:cubicBezTo>
                  <a:cubicBezTo>
                    <a:pt x="2537" y="613"/>
                    <a:pt x="2530" y="606"/>
                    <a:pt x="2526" y="606"/>
                  </a:cubicBezTo>
                  <a:cubicBezTo>
                    <a:pt x="2522" y="606"/>
                    <a:pt x="2522" y="613"/>
                    <a:pt x="2522" y="629"/>
                  </a:cubicBezTo>
                  <a:cubicBezTo>
                    <a:pt x="2522" y="598"/>
                    <a:pt x="2492" y="568"/>
                    <a:pt x="2461" y="568"/>
                  </a:cubicBezTo>
                  <a:cubicBezTo>
                    <a:pt x="2431" y="568"/>
                    <a:pt x="2370" y="568"/>
                    <a:pt x="2370" y="507"/>
                  </a:cubicBezTo>
                  <a:cubicBezTo>
                    <a:pt x="2340" y="507"/>
                    <a:pt x="2340" y="507"/>
                    <a:pt x="2340" y="537"/>
                  </a:cubicBezTo>
                  <a:cubicBezTo>
                    <a:pt x="2322" y="573"/>
                    <a:pt x="2315" y="588"/>
                    <a:pt x="2312" y="588"/>
                  </a:cubicBezTo>
                  <a:cubicBezTo>
                    <a:pt x="2309" y="588"/>
                    <a:pt x="2309" y="580"/>
                    <a:pt x="2309" y="568"/>
                  </a:cubicBezTo>
                  <a:cubicBezTo>
                    <a:pt x="2309" y="521"/>
                    <a:pt x="2202" y="457"/>
                    <a:pt x="2138" y="457"/>
                  </a:cubicBezTo>
                  <a:cubicBezTo>
                    <a:pt x="2119" y="457"/>
                    <a:pt x="2104" y="463"/>
                    <a:pt x="2097" y="477"/>
                  </a:cubicBezTo>
                  <a:lnTo>
                    <a:pt x="2066" y="477"/>
                  </a:lnTo>
                  <a:cubicBezTo>
                    <a:pt x="2066" y="455"/>
                    <a:pt x="2021" y="434"/>
                    <a:pt x="1983" y="434"/>
                  </a:cubicBezTo>
                  <a:cubicBezTo>
                    <a:pt x="1968" y="434"/>
                    <a:pt x="1954" y="437"/>
                    <a:pt x="1945" y="446"/>
                  </a:cubicBezTo>
                  <a:lnTo>
                    <a:pt x="1914" y="446"/>
                  </a:lnTo>
                  <a:cubicBezTo>
                    <a:pt x="1897" y="411"/>
                    <a:pt x="1889" y="396"/>
                    <a:pt x="1880" y="396"/>
                  </a:cubicBezTo>
                  <a:cubicBezTo>
                    <a:pt x="1874" y="396"/>
                    <a:pt x="1866" y="403"/>
                    <a:pt x="1854" y="416"/>
                  </a:cubicBezTo>
                  <a:cubicBezTo>
                    <a:pt x="1832" y="437"/>
                    <a:pt x="1826" y="459"/>
                    <a:pt x="1824" y="459"/>
                  </a:cubicBezTo>
                  <a:cubicBezTo>
                    <a:pt x="1823" y="459"/>
                    <a:pt x="1823" y="455"/>
                    <a:pt x="1823" y="446"/>
                  </a:cubicBezTo>
                  <a:cubicBezTo>
                    <a:pt x="1823" y="416"/>
                    <a:pt x="1793" y="416"/>
                    <a:pt x="1762" y="385"/>
                  </a:cubicBezTo>
                  <a:cubicBezTo>
                    <a:pt x="1702" y="385"/>
                    <a:pt x="1702" y="385"/>
                    <a:pt x="1702" y="416"/>
                  </a:cubicBezTo>
                  <a:cubicBezTo>
                    <a:pt x="1690" y="422"/>
                    <a:pt x="1681" y="424"/>
                    <a:pt x="1673" y="424"/>
                  </a:cubicBezTo>
                  <a:cubicBezTo>
                    <a:pt x="1642" y="424"/>
                    <a:pt x="1647" y="380"/>
                    <a:pt x="1671" y="355"/>
                  </a:cubicBezTo>
                  <a:cubicBezTo>
                    <a:pt x="1685" y="328"/>
                    <a:pt x="1686" y="313"/>
                    <a:pt x="1678" y="313"/>
                  </a:cubicBezTo>
                  <a:cubicBezTo>
                    <a:pt x="1668" y="313"/>
                    <a:pt x="1644" y="335"/>
                    <a:pt x="1610" y="385"/>
                  </a:cubicBezTo>
                  <a:lnTo>
                    <a:pt x="1610" y="325"/>
                  </a:lnTo>
                  <a:cubicBezTo>
                    <a:pt x="1610" y="325"/>
                    <a:pt x="1610" y="325"/>
                    <a:pt x="1580" y="355"/>
                  </a:cubicBezTo>
                  <a:cubicBezTo>
                    <a:pt x="1580" y="355"/>
                    <a:pt x="1580" y="355"/>
                    <a:pt x="1550" y="385"/>
                  </a:cubicBezTo>
                  <a:cubicBezTo>
                    <a:pt x="1519" y="416"/>
                    <a:pt x="1519" y="446"/>
                    <a:pt x="1519" y="477"/>
                  </a:cubicBezTo>
                  <a:cubicBezTo>
                    <a:pt x="1550" y="507"/>
                    <a:pt x="1519" y="507"/>
                    <a:pt x="1519" y="507"/>
                  </a:cubicBezTo>
                  <a:cubicBezTo>
                    <a:pt x="1489" y="477"/>
                    <a:pt x="1489" y="416"/>
                    <a:pt x="1519" y="385"/>
                  </a:cubicBezTo>
                  <a:cubicBezTo>
                    <a:pt x="1519" y="391"/>
                    <a:pt x="1520" y="394"/>
                    <a:pt x="1522" y="394"/>
                  </a:cubicBezTo>
                  <a:cubicBezTo>
                    <a:pt x="1530" y="394"/>
                    <a:pt x="1550" y="349"/>
                    <a:pt x="1550" y="325"/>
                  </a:cubicBezTo>
                  <a:cubicBezTo>
                    <a:pt x="1550" y="319"/>
                    <a:pt x="1548" y="317"/>
                    <a:pt x="1544" y="317"/>
                  </a:cubicBezTo>
                  <a:cubicBezTo>
                    <a:pt x="1528" y="317"/>
                    <a:pt x="1483" y="366"/>
                    <a:pt x="1458" y="416"/>
                  </a:cubicBezTo>
                  <a:lnTo>
                    <a:pt x="1458" y="385"/>
                  </a:lnTo>
                  <a:cubicBezTo>
                    <a:pt x="1458" y="355"/>
                    <a:pt x="1428" y="355"/>
                    <a:pt x="1398" y="325"/>
                  </a:cubicBezTo>
                  <a:cubicBezTo>
                    <a:pt x="1367" y="325"/>
                    <a:pt x="1367" y="325"/>
                    <a:pt x="1367" y="355"/>
                  </a:cubicBezTo>
                  <a:cubicBezTo>
                    <a:pt x="1337" y="385"/>
                    <a:pt x="1337" y="416"/>
                    <a:pt x="1337" y="416"/>
                  </a:cubicBezTo>
                  <a:cubicBezTo>
                    <a:pt x="1337" y="416"/>
                    <a:pt x="1337" y="446"/>
                    <a:pt x="1337" y="507"/>
                  </a:cubicBezTo>
                  <a:cubicBezTo>
                    <a:pt x="1337" y="507"/>
                    <a:pt x="1306" y="446"/>
                    <a:pt x="1306" y="416"/>
                  </a:cubicBezTo>
                  <a:cubicBezTo>
                    <a:pt x="1276" y="325"/>
                    <a:pt x="1276" y="294"/>
                    <a:pt x="1215" y="294"/>
                  </a:cubicBezTo>
                  <a:cubicBezTo>
                    <a:pt x="1185" y="264"/>
                    <a:pt x="1154" y="264"/>
                    <a:pt x="1124" y="234"/>
                  </a:cubicBezTo>
                  <a:cubicBezTo>
                    <a:pt x="1109" y="218"/>
                    <a:pt x="1101" y="211"/>
                    <a:pt x="1097" y="211"/>
                  </a:cubicBezTo>
                  <a:cubicBezTo>
                    <a:pt x="1094" y="211"/>
                    <a:pt x="1094" y="218"/>
                    <a:pt x="1094" y="234"/>
                  </a:cubicBezTo>
                  <a:lnTo>
                    <a:pt x="1063" y="234"/>
                  </a:lnTo>
                  <a:cubicBezTo>
                    <a:pt x="1063" y="218"/>
                    <a:pt x="1056" y="211"/>
                    <a:pt x="1044" y="211"/>
                  </a:cubicBezTo>
                  <a:cubicBezTo>
                    <a:pt x="1033" y="211"/>
                    <a:pt x="1018" y="218"/>
                    <a:pt x="1002" y="234"/>
                  </a:cubicBezTo>
                  <a:cubicBezTo>
                    <a:pt x="1002" y="242"/>
                    <a:pt x="1002" y="246"/>
                    <a:pt x="1002" y="246"/>
                  </a:cubicBezTo>
                  <a:cubicBezTo>
                    <a:pt x="1000" y="246"/>
                    <a:pt x="994" y="225"/>
                    <a:pt x="972" y="203"/>
                  </a:cubicBezTo>
                  <a:cubicBezTo>
                    <a:pt x="972" y="176"/>
                    <a:pt x="972" y="161"/>
                    <a:pt x="969" y="161"/>
                  </a:cubicBezTo>
                  <a:cubicBezTo>
                    <a:pt x="966" y="161"/>
                    <a:pt x="958" y="183"/>
                    <a:pt x="942" y="234"/>
                  </a:cubicBezTo>
                  <a:cubicBezTo>
                    <a:pt x="942" y="294"/>
                    <a:pt x="972" y="325"/>
                    <a:pt x="972" y="325"/>
                  </a:cubicBezTo>
                  <a:lnTo>
                    <a:pt x="1033" y="325"/>
                  </a:lnTo>
                  <a:lnTo>
                    <a:pt x="972" y="355"/>
                  </a:lnTo>
                  <a:cubicBezTo>
                    <a:pt x="942" y="355"/>
                    <a:pt x="911" y="385"/>
                    <a:pt x="911" y="416"/>
                  </a:cubicBezTo>
                  <a:cubicBezTo>
                    <a:pt x="911" y="416"/>
                    <a:pt x="911" y="446"/>
                    <a:pt x="881" y="446"/>
                  </a:cubicBezTo>
                  <a:lnTo>
                    <a:pt x="911" y="385"/>
                  </a:lnTo>
                  <a:cubicBezTo>
                    <a:pt x="942" y="355"/>
                    <a:pt x="942" y="325"/>
                    <a:pt x="942" y="294"/>
                  </a:cubicBezTo>
                  <a:cubicBezTo>
                    <a:pt x="942" y="235"/>
                    <a:pt x="929" y="202"/>
                    <a:pt x="912" y="202"/>
                  </a:cubicBezTo>
                  <a:cubicBezTo>
                    <a:pt x="902" y="202"/>
                    <a:pt x="892" y="212"/>
                    <a:pt x="881" y="234"/>
                  </a:cubicBezTo>
                  <a:cubicBezTo>
                    <a:pt x="881" y="234"/>
                    <a:pt x="881" y="234"/>
                    <a:pt x="881" y="203"/>
                  </a:cubicBezTo>
                  <a:cubicBezTo>
                    <a:pt x="881" y="188"/>
                    <a:pt x="881" y="173"/>
                    <a:pt x="877" y="173"/>
                  </a:cubicBezTo>
                  <a:cubicBezTo>
                    <a:pt x="873" y="173"/>
                    <a:pt x="866" y="188"/>
                    <a:pt x="850" y="234"/>
                  </a:cubicBezTo>
                  <a:cubicBezTo>
                    <a:pt x="837" y="261"/>
                    <a:pt x="823" y="276"/>
                    <a:pt x="812" y="276"/>
                  </a:cubicBezTo>
                  <a:cubicBezTo>
                    <a:pt x="799" y="276"/>
                    <a:pt x="790" y="253"/>
                    <a:pt x="790" y="203"/>
                  </a:cubicBezTo>
                  <a:cubicBezTo>
                    <a:pt x="790" y="159"/>
                    <a:pt x="757" y="130"/>
                    <a:pt x="740" y="130"/>
                  </a:cubicBezTo>
                  <a:cubicBezTo>
                    <a:pt x="733" y="130"/>
                    <a:pt x="729" y="134"/>
                    <a:pt x="729" y="142"/>
                  </a:cubicBezTo>
                  <a:cubicBezTo>
                    <a:pt x="714" y="188"/>
                    <a:pt x="699" y="203"/>
                    <a:pt x="687" y="203"/>
                  </a:cubicBezTo>
                  <a:cubicBezTo>
                    <a:pt x="676" y="203"/>
                    <a:pt x="668" y="188"/>
                    <a:pt x="668" y="173"/>
                  </a:cubicBezTo>
                  <a:cubicBezTo>
                    <a:pt x="653" y="158"/>
                    <a:pt x="645" y="150"/>
                    <a:pt x="638" y="150"/>
                  </a:cubicBezTo>
                  <a:cubicBezTo>
                    <a:pt x="630" y="150"/>
                    <a:pt x="623" y="158"/>
                    <a:pt x="607" y="173"/>
                  </a:cubicBezTo>
                  <a:cubicBezTo>
                    <a:pt x="632" y="148"/>
                    <a:pt x="617" y="104"/>
                    <a:pt x="610" y="104"/>
                  </a:cubicBezTo>
                  <a:cubicBezTo>
                    <a:pt x="608" y="104"/>
                    <a:pt x="607" y="106"/>
                    <a:pt x="607" y="112"/>
                  </a:cubicBezTo>
                  <a:cubicBezTo>
                    <a:pt x="607" y="112"/>
                    <a:pt x="577" y="112"/>
                    <a:pt x="577" y="173"/>
                  </a:cubicBezTo>
                  <a:cubicBezTo>
                    <a:pt x="577" y="173"/>
                    <a:pt x="577" y="203"/>
                    <a:pt x="547" y="234"/>
                  </a:cubicBezTo>
                  <a:cubicBezTo>
                    <a:pt x="547" y="234"/>
                    <a:pt x="547" y="264"/>
                    <a:pt x="547" y="294"/>
                  </a:cubicBezTo>
                  <a:cubicBezTo>
                    <a:pt x="547" y="301"/>
                    <a:pt x="543" y="305"/>
                    <a:pt x="538" y="305"/>
                  </a:cubicBezTo>
                  <a:cubicBezTo>
                    <a:pt x="521" y="305"/>
                    <a:pt x="486" y="266"/>
                    <a:pt x="486" y="173"/>
                  </a:cubicBezTo>
                  <a:lnTo>
                    <a:pt x="486" y="82"/>
                  </a:lnTo>
                  <a:lnTo>
                    <a:pt x="455" y="173"/>
                  </a:lnTo>
                  <a:cubicBezTo>
                    <a:pt x="455" y="142"/>
                    <a:pt x="425" y="142"/>
                    <a:pt x="425" y="112"/>
                  </a:cubicBezTo>
                  <a:cubicBezTo>
                    <a:pt x="455" y="82"/>
                    <a:pt x="455" y="82"/>
                    <a:pt x="425" y="82"/>
                  </a:cubicBezTo>
                  <a:cubicBezTo>
                    <a:pt x="425" y="82"/>
                    <a:pt x="425" y="82"/>
                    <a:pt x="395" y="112"/>
                  </a:cubicBezTo>
                  <a:cubicBezTo>
                    <a:pt x="395" y="125"/>
                    <a:pt x="395" y="135"/>
                    <a:pt x="395" y="142"/>
                  </a:cubicBezTo>
                  <a:cubicBezTo>
                    <a:pt x="395" y="109"/>
                    <a:pt x="385" y="85"/>
                    <a:pt x="372" y="85"/>
                  </a:cubicBezTo>
                  <a:cubicBezTo>
                    <a:pt x="361" y="85"/>
                    <a:pt x="347" y="101"/>
                    <a:pt x="334" y="142"/>
                  </a:cubicBezTo>
                  <a:cubicBezTo>
                    <a:pt x="334" y="134"/>
                    <a:pt x="334" y="124"/>
                    <a:pt x="334" y="112"/>
                  </a:cubicBezTo>
                  <a:cubicBezTo>
                    <a:pt x="334" y="82"/>
                    <a:pt x="334" y="51"/>
                    <a:pt x="303" y="51"/>
                  </a:cubicBezTo>
                  <a:lnTo>
                    <a:pt x="303" y="82"/>
                  </a:lnTo>
                  <a:cubicBezTo>
                    <a:pt x="303" y="117"/>
                    <a:pt x="293" y="132"/>
                    <a:pt x="284" y="132"/>
                  </a:cubicBezTo>
                  <a:cubicBezTo>
                    <a:pt x="278" y="132"/>
                    <a:pt x="273" y="125"/>
                    <a:pt x="273" y="112"/>
                  </a:cubicBezTo>
                  <a:cubicBezTo>
                    <a:pt x="273" y="97"/>
                    <a:pt x="273" y="89"/>
                    <a:pt x="269" y="89"/>
                  </a:cubicBezTo>
                  <a:cubicBezTo>
                    <a:pt x="265" y="89"/>
                    <a:pt x="258" y="97"/>
                    <a:pt x="243" y="112"/>
                  </a:cubicBezTo>
                  <a:cubicBezTo>
                    <a:pt x="212" y="82"/>
                    <a:pt x="182" y="82"/>
                    <a:pt x="212" y="51"/>
                  </a:cubicBezTo>
                  <a:cubicBezTo>
                    <a:pt x="212" y="21"/>
                    <a:pt x="212" y="6"/>
                    <a:pt x="208" y="6"/>
                  </a:cubicBezTo>
                  <a:cubicBezTo>
                    <a:pt x="205" y="6"/>
                    <a:pt x="197" y="21"/>
                    <a:pt x="182" y="51"/>
                  </a:cubicBezTo>
                  <a:cubicBezTo>
                    <a:pt x="167" y="66"/>
                    <a:pt x="159" y="74"/>
                    <a:pt x="155" y="74"/>
                  </a:cubicBezTo>
                  <a:cubicBezTo>
                    <a:pt x="151" y="74"/>
                    <a:pt x="151" y="66"/>
                    <a:pt x="151" y="51"/>
                  </a:cubicBezTo>
                  <a:cubicBezTo>
                    <a:pt x="134" y="16"/>
                    <a:pt x="12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8"/>
            <p:cNvSpPr/>
            <p:nvPr/>
          </p:nvSpPr>
          <p:spPr>
            <a:xfrm>
              <a:off x="2996488" y="4018375"/>
              <a:ext cx="20856" cy="122318"/>
            </a:xfrm>
            <a:custGeom>
              <a:avLst/>
              <a:gdLst/>
              <a:ahLst/>
              <a:cxnLst/>
              <a:rect l="l" t="t" r="r" b="b"/>
              <a:pathLst>
                <a:path w="784" h="4598" extrusionOk="0">
                  <a:moveTo>
                    <a:pt x="244" y="8"/>
                  </a:moveTo>
                  <a:cubicBezTo>
                    <a:pt x="163" y="8"/>
                    <a:pt x="136" y="22"/>
                    <a:pt x="163" y="22"/>
                  </a:cubicBezTo>
                  <a:cubicBezTo>
                    <a:pt x="176" y="22"/>
                    <a:pt x="203" y="18"/>
                    <a:pt x="244" y="8"/>
                  </a:cubicBezTo>
                  <a:close/>
                  <a:moveTo>
                    <a:pt x="457" y="373"/>
                  </a:moveTo>
                  <a:lnTo>
                    <a:pt x="457" y="403"/>
                  </a:lnTo>
                  <a:lnTo>
                    <a:pt x="426" y="373"/>
                  </a:lnTo>
                  <a:close/>
                  <a:moveTo>
                    <a:pt x="274" y="464"/>
                  </a:moveTo>
                  <a:cubicBezTo>
                    <a:pt x="274" y="479"/>
                    <a:pt x="267" y="487"/>
                    <a:pt x="252" y="487"/>
                  </a:cubicBezTo>
                  <a:cubicBezTo>
                    <a:pt x="236" y="487"/>
                    <a:pt x="214" y="479"/>
                    <a:pt x="183" y="464"/>
                  </a:cubicBezTo>
                  <a:close/>
                  <a:moveTo>
                    <a:pt x="153" y="495"/>
                  </a:moveTo>
                  <a:cubicBezTo>
                    <a:pt x="122" y="495"/>
                    <a:pt x="122" y="495"/>
                    <a:pt x="122" y="525"/>
                  </a:cubicBezTo>
                  <a:lnTo>
                    <a:pt x="183" y="525"/>
                  </a:lnTo>
                  <a:cubicBezTo>
                    <a:pt x="244" y="495"/>
                    <a:pt x="183" y="495"/>
                    <a:pt x="153" y="495"/>
                  </a:cubicBezTo>
                  <a:close/>
                  <a:moveTo>
                    <a:pt x="457" y="586"/>
                  </a:moveTo>
                  <a:cubicBezTo>
                    <a:pt x="447" y="596"/>
                    <a:pt x="440" y="599"/>
                    <a:pt x="435" y="599"/>
                  </a:cubicBezTo>
                  <a:cubicBezTo>
                    <a:pt x="426" y="599"/>
                    <a:pt x="426" y="586"/>
                    <a:pt x="426" y="586"/>
                  </a:cubicBezTo>
                  <a:close/>
                  <a:moveTo>
                    <a:pt x="609" y="616"/>
                  </a:moveTo>
                  <a:cubicBezTo>
                    <a:pt x="594" y="616"/>
                    <a:pt x="582" y="616"/>
                    <a:pt x="571" y="617"/>
                  </a:cubicBezTo>
                  <a:lnTo>
                    <a:pt x="571" y="617"/>
                  </a:lnTo>
                  <a:cubicBezTo>
                    <a:pt x="591" y="617"/>
                    <a:pt x="606" y="619"/>
                    <a:pt x="618" y="621"/>
                  </a:cubicBezTo>
                  <a:lnTo>
                    <a:pt x="618" y="621"/>
                  </a:lnTo>
                  <a:cubicBezTo>
                    <a:pt x="615" y="619"/>
                    <a:pt x="612" y="618"/>
                    <a:pt x="609" y="616"/>
                  </a:cubicBezTo>
                  <a:close/>
                  <a:moveTo>
                    <a:pt x="618" y="621"/>
                  </a:moveTo>
                  <a:lnTo>
                    <a:pt x="618" y="621"/>
                  </a:lnTo>
                  <a:cubicBezTo>
                    <a:pt x="633" y="627"/>
                    <a:pt x="643" y="630"/>
                    <a:pt x="647" y="630"/>
                  </a:cubicBezTo>
                  <a:cubicBezTo>
                    <a:pt x="653" y="630"/>
                    <a:pt x="644" y="624"/>
                    <a:pt x="618" y="621"/>
                  </a:cubicBezTo>
                  <a:close/>
                  <a:moveTo>
                    <a:pt x="305" y="738"/>
                  </a:moveTo>
                  <a:cubicBezTo>
                    <a:pt x="396" y="768"/>
                    <a:pt x="396" y="768"/>
                    <a:pt x="335" y="768"/>
                  </a:cubicBezTo>
                  <a:lnTo>
                    <a:pt x="214" y="768"/>
                  </a:lnTo>
                  <a:lnTo>
                    <a:pt x="214" y="738"/>
                  </a:lnTo>
                  <a:close/>
                  <a:moveTo>
                    <a:pt x="366" y="859"/>
                  </a:moveTo>
                  <a:lnTo>
                    <a:pt x="366" y="859"/>
                  </a:lnTo>
                  <a:cubicBezTo>
                    <a:pt x="366" y="859"/>
                    <a:pt x="396" y="859"/>
                    <a:pt x="487" y="890"/>
                  </a:cubicBezTo>
                  <a:lnTo>
                    <a:pt x="426" y="890"/>
                  </a:lnTo>
                  <a:cubicBezTo>
                    <a:pt x="396" y="890"/>
                    <a:pt x="366" y="859"/>
                    <a:pt x="366" y="859"/>
                  </a:cubicBezTo>
                  <a:close/>
                  <a:moveTo>
                    <a:pt x="780" y="1262"/>
                  </a:moveTo>
                  <a:cubicBezTo>
                    <a:pt x="776" y="1262"/>
                    <a:pt x="761" y="1270"/>
                    <a:pt x="730" y="1285"/>
                  </a:cubicBezTo>
                  <a:lnTo>
                    <a:pt x="761" y="1285"/>
                  </a:lnTo>
                  <a:cubicBezTo>
                    <a:pt x="776" y="1270"/>
                    <a:pt x="783" y="1262"/>
                    <a:pt x="780" y="1262"/>
                  </a:cubicBezTo>
                  <a:close/>
                  <a:moveTo>
                    <a:pt x="366" y="1437"/>
                  </a:moveTo>
                  <a:lnTo>
                    <a:pt x="366" y="1467"/>
                  </a:lnTo>
                  <a:cubicBezTo>
                    <a:pt x="335" y="1467"/>
                    <a:pt x="305" y="1467"/>
                    <a:pt x="305" y="1437"/>
                  </a:cubicBezTo>
                  <a:close/>
                  <a:moveTo>
                    <a:pt x="132" y="1910"/>
                  </a:moveTo>
                  <a:cubicBezTo>
                    <a:pt x="126" y="1910"/>
                    <a:pt x="132" y="1923"/>
                    <a:pt x="153" y="1923"/>
                  </a:cubicBezTo>
                  <a:cubicBezTo>
                    <a:pt x="143" y="1913"/>
                    <a:pt x="136" y="1910"/>
                    <a:pt x="132" y="1910"/>
                  </a:cubicBezTo>
                  <a:close/>
                  <a:moveTo>
                    <a:pt x="228" y="1935"/>
                  </a:moveTo>
                  <a:lnTo>
                    <a:pt x="228" y="1935"/>
                  </a:lnTo>
                  <a:cubicBezTo>
                    <a:pt x="231" y="1938"/>
                    <a:pt x="235" y="1940"/>
                    <a:pt x="239" y="1942"/>
                  </a:cubicBezTo>
                  <a:lnTo>
                    <a:pt x="239" y="1942"/>
                  </a:lnTo>
                  <a:cubicBezTo>
                    <a:pt x="236" y="1940"/>
                    <a:pt x="232" y="1937"/>
                    <a:pt x="228" y="1935"/>
                  </a:cubicBezTo>
                  <a:close/>
                  <a:moveTo>
                    <a:pt x="171" y="2396"/>
                  </a:moveTo>
                  <a:cubicBezTo>
                    <a:pt x="153" y="2396"/>
                    <a:pt x="153" y="2409"/>
                    <a:pt x="153" y="2409"/>
                  </a:cubicBezTo>
                  <a:lnTo>
                    <a:pt x="214" y="2409"/>
                  </a:lnTo>
                  <a:cubicBezTo>
                    <a:pt x="193" y="2399"/>
                    <a:pt x="180" y="2396"/>
                    <a:pt x="171" y="2396"/>
                  </a:cubicBezTo>
                  <a:close/>
                  <a:moveTo>
                    <a:pt x="548" y="2683"/>
                  </a:moveTo>
                  <a:cubicBezTo>
                    <a:pt x="548" y="2698"/>
                    <a:pt x="540" y="2706"/>
                    <a:pt x="536" y="2706"/>
                  </a:cubicBezTo>
                  <a:cubicBezTo>
                    <a:pt x="533" y="2706"/>
                    <a:pt x="533" y="2698"/>
                    <a:pt x="548" y="2683"/>
                  </a:cubicBezTo>
                  <a:close/>
                  <a:moveTo>
                    <a:pt x="551" y="3323"/>
                  </a:moveTo>
                  <a:cubicBezTo>
                    <a:pt x="570" y="3332"/>
                    <a:pt x="582" y="3335"/>
                    <a:pt x="587" y="3335"/>
                  </a:cubicBezTo>
                  <a:cubicBezTo>
                    <a:pt x="596" y="3335"/>
                    <a:pt x="586" y="3327"/>
                    <a:pt x="551" y="3323"/>
                  </a:cubicBezTo>
                  <a:close/>
                  <a:moveTo>
                    <a:pt x="274" y="3625"/>
                  </a:moveTo>
                  <a:cubicBezTo>
                    <a:pt x="305" y="3625"/>
                    <a:pt x="335" y="3656"/>
                    <a:pt x="305" y="3656"/>
                  </a:cubicBezTo>
                  <a:cubicBezTo>
                    <a:pt x="305" y="3656"/>
                    <a:pt x="274" y="3625"/>
                    <a:pt x="214" y="3625"/>
                  </a:cubicBezTo>
                  <a:close/>
                  <a:moveTo>
                    <a:pt x="305" y="3808"/>
                  </a:moveTo>
                  <a:cubicBezTo>
                    <a:pt x="305" y="3808"/>
                    <a:pt x="396" y="3808"/>
                    <a:pt x="426" y="3838"/>
                  </a:cubicBezTo>
                  <a:lnTo>
                    <a:pt x="366" y="3838"/>
                  </a:lnTo>
                  <a:cubicBezTo>
                    <a:pt x="335" y="3838"/>
                    <a:pt x="305" y="3838"/>
                    <a:pt x="305" y="3808"/>
                  </a:cubicBezTo>
                  <a:close/>
                  <a:moveTo>
                    <a:pt x="286" y="1"/>
                  </a:moveTo>
                  <a:cubicBezTo>
                    <a:pt x="267" y="1"/>
                    <a:pt x="259" y="8"/>
                    <a:pt x="274" y="8"/>
                  </a:cubicBezTo>
                  <a:cubicBezTo>
                    <a:pt x="214" y="39"/>
                    <a:pt x="214" y="39"/>
                    <a:pt x="214" y="39"/>
                  </a:cubicBezTo>
                  <a:lnTo>
                    <a:pt x="153" y="39"/>
                  </a:lnTo>
                  <a:cubicBezTo>
                    <a:pt x="122" y="39"/>
                    <a:pt x="92" y="39"/>
                    <a:pt x="92" y="69"/>
                  </a:cubicBezTo>
                  <a:lnTo>
                    <a:pt x="122" y="69"/>
                  </a:lnTo>
                  <a:cubicBezTo>
                    <a:pt x="214" y="69"/>
                    <a:pt x="214" y="99"/>
                    <a:pt x="122" y="99"/>
                  </a:cubicBezTo>
                  <a:lnTo>
                    <a:pt x="244" y="99"/>
                  </a:lnTo>
                  <a:cubicBezTo>
                    <a:pt x="214" y="130"/>
                    <a:pt x="153" y="130"/>
                    <a:pt x="153" y="130"/>
                  </a:cubicBezTo>
                  <a:lnTo>
                    <a:pt x="122" y="130"/>
                  </a:lnTo>
                  <a:cubicBezTo>
                    <a:pt x="122" y="130"/>
                    <a:pt x="122" y="160"/>
                    <a:pt x="153" y="160"/>
                  </a:cubicBezTo>
                  <a:lnTo>
                    <a:pt x="92" y="160"/>
                  </a:lnTo>
                  <a:cubicBezTo>
                    <a:pt x="62" y="191"/>
                    <a:pt x="122" y="191"/>
                    <a:pt x="214" y="191"/>
                  </a:cubicBezTo>
                  <a:lnTo>
                    <a:pt x="183" y="191"/>
                  </a:lnTo>
                  <a:cubicBezTo>
                    <a:pt x="92" y="191"/>
                    <a:pt x="62" y="221"/>
                    <a:pt x="153" y="221"/>
                  </a:cubicBezTo>
                  <a:lnTo>
                    <a:pt x="274" y="221"/>
                  </a:lnTo>
                  <a:cubicBezTo>
                    <a:pt x="274" y="251"/>
                    <a:pt x="274" y="251"/>
                    <a:pt x="244" y="251"/>
                  </a:cubicBezTo>
                  <a:lnTo>
                    <a:pt x="214" y="251"/>
                  </a:lnTo>
                  <a:cubicBezTo>
                    <a:pt x="153" y="251"/>
                    <a:pt x="122" y="251"/>
                    <a:pt x="153" y="282"/>
                  </a:cubicBezTo>
                  <a:cubicBezTo>
                    <a:pt x="153" y="312"/>
                    <a:pt x="153" y="343"/>
                    <a:pt x="122" y="343"/>
                  </a:cubicBezTo>
                  <a:cubicBezTo>
                    <a:pt x="92" y="343"/>
                    <a:pt x="153" y="343"/>
                    <a:pt x="244" y="373"/>
                  </a:cubicBezTo>
                  <a:lnTo>
                    <a:pt x="214" y="373"/>
                  </a:lnTo>
                  <a:cubicBezTo>
                    <a:pt x="214" y="403"/>
                    <a:pt x="214" y="403"/>
                    <a:pt x="183" y="403"/>
                  </a:cubicBezTo>
                  <a:cubicBezTo>
                    <a:pt x="244" y="403"/>
                    <a:pt x="214" y="434"/>
                    <a:pt x="122" y="434"/>
                  </a:cubicBezTo>
                  <a:lnTo>
                    <a:pt x="92" y="434"/>
                  </a:lnTo>
                  <a:cubicBezTo>
                    <a:pt x="122" y="434"/>
                    <a:pt x="122" y="464"/>
                    <a:pt x="122" y="464"/>
                  </a:cubicBezTo>
                  <a:cubicBezTo>
                    <a:pt x="122" y="495"/>
                    <a:pt x="122" y="495"/>
                    <a:pt x="214" y="495"/>
                  </a:cubicBezTo>
                  <a:lnTo>
                    <a:pt x="274" y="495"/>
                  </a:lnTo>
                  <a:cubicBezTo>
                    <a:pt x="274" y="495"/>
                    <a:pt x="274" y="525"/>
                    <a:pt x="244" y="525"/>
                  </a:cubicBezTo>
                  <a:lnTo>
                    <a:pt x="183" y="525"/>
                  </a:lnTo>
                  <a:cubicBezTo>
                    <a:pt x="183" y="525"/>
                    <a:pt x="153" y="555"/>
                    <a:pt x="153" y="555"/>
                  </a:cubicBezTo>
                  <a:cubicBezTo>
                    <a:pt x="153" y="555"/>
                    <a:pt x="153" y="586"/>
                    <a:pt x="122" y="586"/>
                  </a:cubicBezTo>
                  <a:lnTo>
                    <a:pt x="153" y="586"/>
                  </a:lnTo>
                  <a:cubicBezTo>
                    <a:pt x="183" y="586"/>
                    <a:pt x="214" y="586"/>
                    <a:pt x="183" y="616"/>
                  </a:cubicBezTo>
                  <a:cubicBezTo>
                    <a:pt x="183" y="616"/>
                    <a:pt x="183" y="647"/>
                    <a:pt x="214" y="647"/>
                  </a:cubicBezTo>
                  <a:lnTo>
                    <a:pt x="183" y="647"/>
                  </a:lnTo>
                  <a:cubicBezTo>
                    <a:pt x="92" y="647"/>
                    <a:pt x="92" y="647"/>
                    <a:pt x="183" y="677"/>
                  </a:cubicBezTo>
                  <a:lnTo>
                    <a:pt x="214" y="677"/>
                  </a:lnTo>
                  <a:cubicBezTo>
                    <a:pt x="244" y="677"/>
                    <a:pt x="244" y="677"/>
                    <a:pt x="214" y="707"/>
                  </a:cubicBezTo>
                  <a:lnTo>
                    <a:pt x="183" y="707"/>
                  </a:lnTo>
                  <a:cubicBezTo>
                    <a:pt x="214" y="738"/>
                    <a:pt x="214" y="768"/>
                    <a:pt x="183" y="799"/>
                  </a:cubicBezTo>
                  <a:lnTo>
                    <a:pt x="244" y="799"/>
                  </a:lnTo>
                  <a:cubicBezTo>
                    <a:pt x="305" y="799"/>
                    <a:pt x="305" y="829"/>
                    <a:pt x="214" y="829"/>
                  </a:cubicBezTo>
                  <a:cubicBezTo>
                    <a:pt x="274" y="829"/>
                    <a:pt x="274" y="829"/>
                    <a:pt x="214" y="859"/>
                  </a:cubicBezTo>
                  <a:cubicBezTo>
                    <a:pt x="335" y="859"/>
                    <a:pt x="396" y="859"/>
                    <a:pt x="244" y="890"/>
                  </a:cubicBezTo>
                  <a:lnTo>
                    <a:pt x="214" y="890"/>
                  </a:lnTo>
                  <a:cubicBezTo>
                    <a:pt x="92" y="920"/>
                    <a:pt x="92" y="920"/>
                    <a:pt x="183" y="950"/>
                  </a:cubicBezTo>
                  <a:cubicBezTo>
                    <a:pt x="244" y="981"/>
                    <a:pt x="244" y="981"/>
                    <a:pt x="183" y="981"/>
                  </a:cubicBezTo>
                  <a:cubicBezTo>
                    <a:pt x="138" y="966"/>
                    <a:pt x="115" y="958"/>
                    <a:pt x="107" y="958"/>
                  </a:cubicBezTo>
                  <a:cubicBezTo>
                    <a:pt x="100" y="958"/>
                    <a:pt x="107" y="966"/>
                    <a:pt x="122" y="981"/>
                  </a:cubicBezTo>
                  <a:lnTo>
                    <a:pt x="122" y="1011"/>
                  </a:lnTo>
                  <a:lnTo>
                    <a:pt x="214" y="1011"/>
                  </a:lnTo>
                  <a:cubicBezTo>
                    <a:pt x="122" y="1011"/>
                    <a:pt x="92" y="1042"/>
                    <a:pt x="183" y="1042"/>
                  </a:cubicBezTo>
                  <a:cubicBezTo>
                    <a:pt x="183" y="1032"/>
                    <a:pt x="187" y="1028"/>
                    <a:pt x="191" y="1028"/>
                  </a:cubicBezTo>
                  <a:cubicBezTo>
                    <a:pt x="200" y="1028"/>
                    <a:pt x="214" y="1042"/>
                    <a:pt x="214" y="1042"/>
                  </a:cubicBezTo>
                  <a:lnTo>
                    <a:pt x="183" y="1042"/>
                  </a:lnTo>
                  <a:cubicBezTo>
                    <a:pt x="183" y="1042"/>
                    <a:pt x="183" y="1042"/>
                    <a:pt x="214" y="1072"/>
                  </a:cubicBezTo>
                  <a:lnTo>
                    <a:pt x="122" y="1072"/>
                  </a:lnTo>
                  <a:cubicBezTo>
                    <a:pt x="183" y="1072"/>
                    <a:pt x="214" y="1102"/>
                    <a:pt x="244" y="1102"/>
                  </a:cubicBezTo>
                  <a:lnTo>
                    <a:pt x="214" y="1102"/>
                  </a:lnTo>
                  <a:cubicBezTo>
                    <a:pt x="183" y="1102"/>
                    <a:pt x="183" y="1102"/>
                    <a:pt x="122" y="1133"/>
                  </a:cubicBezTo>
                  <a:lnTo>
                    <a:pt x="183" y="1133"/>
                  </a:lnTo>
                  <a:cubicBezTo>
                    <a:pt x="214" y="1133"/>
                    <a:pt x="214" y="1163"/>
                    <a:pt x="183" y="1163"/>
                  </a:cubicBezTo>
                  <a:lnTo>
                    <a:pt x="183" y="1194"/>
                  </a:lnTo>
                  <a:lnTo>
                    <a:pt x="214" y="1194"/>
                  </a:lnTo>
                  <a:cubicBezTo>
                    <a:pt x="214" y="1194"/>
                    <a:pt x="214" y="1194"/>
                    <a:pt x="244" y="1224"/>
                  </a:cubicBezTo>
                  <a:lnTo>
                    <a:pt x="214" y="1224"/>
                  </a:lnTo>
                  <a:cubicBezTo>
                    <a:pt x="244" y="1254"/>
                    <a:pt x="244" y="1254"/>
                    <a:pt x="214" y="1254"/>
                  </a:cubicBezTo>
                  <a:cubicBezTo>
                    <a:pt x="274" y="1254"/>
                    <a:pt x="305" y="1285"/>
                    <a:pt x="244" y="1285"/>
                  </a:cubicBezTo>
                  <a:lnTo>
                    <a:pt x="274" y="1285"/>
                  </a:lnTo>
                  <a:cubicBezTo>
                    <a:pt x="214" y="1285"/>
                    <a:pt x="214" y="1315"/>
                    <a:pt x="274" y="1315"/>
                  </a:cubicBezTo>
                  <a:cubicBezTo>
                    <a:pt x="244" y="1315"/>
                    <a:pt x="214" y="1346"/>
                    <a:pt x="274" y="1346"/>
                  </a:cubicBezTo>
                  <a:lnTo>
                    <a:pt x="274" y="1376"/>
                  </a:lnTo>
                  <a:lnTo>
                    <a:pt x="305" y="1406"/>
                  </a:lnTo>
                  <a:cubicBezTo>
                    <a:pt x="305" y="1406"/>
                    <a:pt x="274" y="1437"/>
                    <a:pt x="244" y="1437"/>
                  </a:cubicBezTo>
                  <a:lnTo>
                    <a:pt x="214" y="1437"/>
                  </a:lnTo>
                  <a:lnTo>
                    <a:pt x="214" y="1467"/>
                  </a:lnTo>
                  <a:cubicBezTo>
                    <a:pt x="153" y="1467"/>
                    <a:pt x="183" y="1498"/>
                    <a:pt x="214" y="1498"/>
                  </a:cubicBezTo>
                  <a:cubicBezTo>
                    <a:pt x="305" y="1498"/>
                    <a:pt x="305" y="1528"/>
                    <a:pt x="214" y="1528"/>
                  </a:cubicBezTo>
                  <a:lnTo>
                    <a:pt x="335" y="1528"/>
                  </a:lnTo>
                  <a:cubicBezTo>
                    <a:pt x="183" y="1528"/>
                    <a:pt x="183" y="1528"/>
                    <a:pt x="244" y="1558"/>
                  </a:cubicBezTo>
                  <a:cubicBezTo>
                    <a:pt x="214" y="1558"/>
                    <a:pt x="214" y="1589"/>
                    <a:pt x="214" y="1589"/>
                  </a:cubicBezTo>
                  <a:cubicBezTo>
                    <a:pt x="214" y="1619"/>
                    <a:pt x="214" y="1619"/>
                    <a:pt x="244" y="1619"/>
                  </a:cubicBezTo>
                  <a:cubicBezTo>
                    <a:pt x="183" y="1619"/>
                    <a:pt x="214" y="1650"/>
                    <a:pt x="274" y="1650"/>
                  </a:cubicBezTo>
                  <a:lnTo>
                    <a:pt x="244" y="1650"/>
                  </a:lnTo>
                  <a:cubicBezTo>
                    <a:pt x="214" y="1650"/>
                    <a:pt x="214" y="1650"/>
                    <a:pt x="214" y="1710"/>
                  </a:cubicBezTo>
                  <a:cubicBezTo>
                    <a:pt x="214" y="1741"/>
                    <a:pt x="214" y="1771"/>
                    <a:pt x="274" y="1771"/>
                  </a:cubicBezTo>
                  <a:lnTo>
                    <a:pt x="244" y="1771"/>
                  </a:lnTo>
                  <a:cubicBezTo>
                    <a:pt x="244" y="1771"/>
                    <a:pt x="244" y="1771"/>
                    <a:pt x="214" y="1802"/>
                  </a:cubicBezTo>
                  <a:cubicBezTo>
                    <a:pt x="183" y="1832"/>
                    <a:pt x="153" y="1832"/>
                    <a:pt x="183" y="1832"/>
                  </a:cubicBezTo>
                  <a:cubicBezTo>
                    <a:pt x="214" y="1832"/>
                    <a:pt x="244" y="1862"/>
                    <a:pt x="183" y="1862"/>
                  </a:cubicBezTo>
                  <a:cubicBezTo>
                    <a:pt x="214" y="1862"/>
                    <a:pt x="214" y="1893"/>
                    <a:pt x="214" y="1893"/>
                  </a:cubicBezTo>
                  <a:cubicBezTo>
                    <a:pt x="214" y="1923"/>
                    <a:pt x="214" y="1923"/>
                    <a:pt x="153" y="1923"/>
                  </a:cubicBezTo>
                  <a:cubicBezTo>
                    <a:pt x="153" y="1923"/>
                    <a:pt x="202" y="1923"/>
                    <a:pt x="228" y="1935"/>
                  </a:cubicBezTo>
                  <a:lnTo>
                    <a:pt x="228" y="1935"/>
                  </a:lnTo>
                  <a:cubicBezTo>
                    <a:pt x="219" y="1929"/>
                    <a:pt x="214" y="1923"/>
                    <a:pt x="214" y="1923"/>
                  </a:cubicBezTo>
                  <a:lnTo>
                    <a:pt x="305" y="1923"/>
                  </a:lnTo>
                  <a:cubicBezTo>
                    <a:pt x="305" y="1954"/>
                    <a:pt x="305" y="1954"/>
                    <a:pt x="274" y="1954"/>
                  </a:cubicBezTo>
                  <a:cubicBezTo>
                    <a:pt x="262" y="1954"/>
                    <a:pt x="249" y="1948"/>
                    <a:pt x="239" y="1942"/>
                  </a:cubicBezTo>
                  <a:lnTo>
                    <a:pt x="239" y="1942"/>
                  </a:lnTo>
                  <a:cubicBezTo>
                    <a:pt x="242" y="1946"/>
                    <a:pt x="244" y="1949"/>
                    <a:pt x="244" y="1954"/>
                  </a:cubicBezTo>
                  <a:cubicBezTo>
                    <a:pt x="183" y="1984"/>
                    <a:pt x="183" y="1984"/>
                    <a:pt x="183" y="1984"/>
                  </a:cubicBezTo>
                  <a:cubicBezTo>
                    <a:pt x="183" y="2014"/>
                    <a:pt x="183" y="2014"/>
                    <a:pt x="214" y="2014"/>
                  </a:cubicBezTo>
                  <a:cubicBezTo>
                    <a:pt x="153" y="2014"/>
                    <a:pt x="153" y="2045"/>
                    <a:pt x="214" y="2045"/>
                  </a:cubicBezTo>
                  <a:cubicBezTo>
                    <a:pt x="244" y="2045"/>
                    <a:pt x="244" y="2075"/>
                    <a:pt x="214" y="2075"/>
                  </a:cubicBezTo>
                  <a:cubicBezTo>
                    <a:pt x="244" y="2075"/>
                    <a:pt x="214" y="2106"/>
                    <a:pt x="183" y="2106"/>
                  </a:cubicBezTo>
                  <a:lnTo>
                    <a:pt x="153" y="2106"/>
                  </a:lnTo>
                  <a:cubicBezTo>
                    <a:pt x="183" y="2136"/>
                    <a:pt x="183" y="2136"/>
                    <a:pt x="183" y="2136"/>
                  </a:cubicBezTo>
                  <a:cubicBezTo>
                    <a:pt x="203" y="2136"/>
                    <a:pt x="210" y="2149"/>
                    <a:pt x="221" y="2149"/>
                  </a:cubicBezTo>
                  <a:cubicBezTo>
                    <a:pt x="227" y="2149"/>
                    <a:pt x="234" y="2146"/>
                    <a:pt x="244" y="2136"/>
                  </a:cubicBezTo>
                  <a:cubicBezTo>
                    <a:pt x="268" y="2136"/>
                    <a:pt x="313" y="2156"/>
                    <a:pt x="329" y="2163"/>
                  </a:cubicBezTo>
                  <a:lnTo>
                    <a:pt x="329" y="2163"/>
                  </a:lnTo>
                  <a:cubicBezTo>
                    <a:pt x="312" y="2156"/>
                    <a:pt x="300" y="2153"/>
                    <a:pt x="291" y="2153"/>
                  </a:cubicBezTo>
                  <a:cubicBezTo>
                    <a:pt x="271" y="2153"/>
                    <a:pt x="264" y="2166"/>
                    <a:pt x="244" y="2166"/>
                  </a:cubicBezTo>
                  <a:lnTo>
                    <a:pt x="214" y="2166"/>
                  </a:lnTo>
                  <a:lnTo>
                    <a:pt x="214" y="2197"/>
                  </a:lnTo>
                  <a:cubicBezTo>
                    <a:pt x="183" y="2227"/>
                    <a:pt x="183" y="2227"/>
                    <a:pt x="214" y="2227"/>
                  </a:cubicBezTo>
                  <a:lnTo>
                    <a:pt x="244" y="2227"/>
                  </a:lnTo>
                  <a:cubicBezTo>
                    <a:pt x="183" y="2227"/>
                    <a:pt x="183" y="2288"/>
                    <a:pt x="244" y="2288"/>
                  </a:cubicBezTo>
                  <a:lnTo>
                    <a:pt x="214" y="2288"/>
                  </a:lnTo>
                  <a:cubicBezTo>
                    <a:pt x="183" y="2288"/>
                    <a:pt x="183" y="2288"/>
                    <a:pt x="183" y="2318"/>
                  </a:cubicBezTo>
                  <a:cubicBezTo>
                    <a:pt x="183" y="2318"/>
                    <a:pt x="214" y="2349"/>
                    <a:pt x="214" y="2349"/>
                  </a:cubicBezTo>
                  <a:cubicBezTo>
                    <a:pt x="214" y="2379"/>
                    <a:pt x="183" y="2409"/>
                    <a:pt x="244" y="2409"/>
                  </a:cubicBezTo>
                  <a:cubicBezTo>
                    <a:pt x="274" y="2409"/>
                    <a:pt x="274" y="2409"/>
                    <a:pt x="244" y="2440"/>
                  </a:cubicBezTo>
                  <a:cubicBezTo>
                    <a:pt x="214" y="2440"/>
                    <a:pt x="214" y="2470"/>
                    <a:pt x="244" y="2470"/>
                  </a:cubicBezTo>
                  <a:lnTo>
                    <a:pt x="305" y="2470"/>
                  </a:lnTo>
                  <a:cubicBezTo>
                    <a:pt x="305" y="2501"/>
                    <a:pt x="305" y="2501"/>
                    <a:pt x="274" y="2501"/>
                  </a:cubicBezTo>
                  <a:cubicBezTo>
                    <a:pt x="244" y="2501"/>
                    <a:pt x="244" y="2470"/>
                    <a:pt x="244" y="2470"/>
                  </a:cubicBezTo>
                  <a:lnTo>
                    <a:pt x="183" y="2470"/>
                  </a:lnTo>
                  <a:cubicBezTo>
                    <a:pt x="153" y="2470"/>
                    <a:pt x="122" y="2501"/>
                    <a:pt x="183" y="2501"/>
                  </a:cubicBezTo>
                  <a:lnTo>
                    <a:pt x="153" y="2501"/>
                  </a:lnTo>
                  <a:cubicBezTo>
                    <a:pt x="122" y="2501"/>
                    <a:pt x="92" y="2501"/>
                    <a:pt x="153" y="2531"/>
                  </a:cubicBezTo>
                  <a:cubicBezTo>
                    <a:pt x="183" y="2531"/>
                    <a:pt x="183" y="2561"/>
                    <a:pt x="153" y="2561"/>
                  </a:cubicBezTo>
                  <a:lnTo>
                    <a:pt x="214" y="2561"/>
                  </a:lnTo>
                  <a:cubicBezTo>
                    <a:pt x="153" y="2561"/>
                    <a:pt x="153" y="2561"/>
                    <a:pt x="214" y="2592"/>
                  </a:cubicBezTo>
                  <a:lnTo>
                    <a:pt x="183" y="2592"/>
                  </a:lnTo>
                  <a:cubicBezTo>
                    <a:pt x="183" y="2592"/>
                    <a:pt x="214" y="2622"/>
                    <a:pt x="214" y="2653"/>
                  </a:cubicBezTo>
                  <a:cubicBezTo>
                    <a:pt x="214" y="2683"/>
                    <a:pt x="214" y="2713"/>
                    <a:pt x="244" y="2713"/>
                  </a:cubicBezTo>
                  <a:lnTo>
                    <a:pt x="244" y="2683"/>
                  </a:lnTo>
                  <a:cubicBezTo>
                    <a:pt x="274" y="2683"/>
                    <a:pt x="335" y="2713"/>
                    <a:pt x="335" y="2713"/>
                  </a:cubicBezTo>
                  <a:lnTo>
                    <a:pt x="244" y="2713"/>
                  </a:lnTo>
                  <a:cubicBezTo>
                    <a:pt x="214" y="2744"/>
                    <a:pt x="214" y="2744"/>
                    <a:pt x="214" y="2744"/>
                  </a:cubicBezTo>
                  <a:lnTo>
                    <a:pt x="183" y="2744"/>
                  </a:lnTo>
                  <a:cubicBezTo>
                    <a:pt x="214" y="2744"/>
                    <a:pt x="214" y="2744"/>
                    <a:pt x="214" y="2774"/>
                  </a:cubicBezTo>
                  <a:lnTo>
                    <a:pt x="153" y="2774"/>
                  </a:lnTo>
                  <a:cubicBezTo>
                    <a:pt x="214" y="2774"/>
                    <a:pt x="214" y="2805"/>
                    <a:pt x="244" y="2805"/>
                  </a:cubicBezTo>
                  <a:lnTo>
                    <a:pt x="183" y="2805"/>
                  </a:lnTo>
                  <a:cubicBezTo>
                    <a:pt x="153" y="2805"/>
                    <a:pt x="183" y="2835"/>
                    <a:pt x="214" y="2835"/>
                  </a:cubicBezTo>
                  <a:cubicBezTo>
                    <a:pt x="274" y="2835"/>
                    <a:pt x="274" y="2865"/>
                    <a:pt x="214" y="2865"/>
                  </a:cubicBezTo>
                  <a:lnTo>
                    <a:pt x="122" y="2865"/>
                  </a:lnTo>
                  <a:cubicBezTo>
                    <a:pt x="153" y="2865"/>
                    <a:pt x="153" y="2896"/>
                    <a:pt x="153" y="2926"/>
                  </a:cubicBezTo>
                  <a:cubicBezTo>
                    <a:pt x="153" y="2957"/>
                    <a:pt x="183" y="2957"/>
                    <a:pt x="244" y="2957"/>
                  </a:cubicBezTo>
                  <a:lnTo>
                    <a:pt x="153" y="2957"/>
                  </a:lnTo>
                  <a:cubicBezTo>
                    <a:pt x="153" y="2987"/>
                    <a:pt x="183" y="2987"/>
                    <a:pt x="214" y="2987"/>
                  </a:cubicBezTo>
                  <a:cubicBezTo>
                    <a:pt x="183" y="2987"/>
                    <a:pt x="183" y="3017"/>
                    <a:pt x="214" y="3017"/>
                  </a:cubicBezTo>
                  <a:lnTo>
                    <a:pt x="183" y="3017"/>
                  </a:lnTo>
                  <a:cubicBezTo>
                    <a:pt x="183" y="3048"/>
                    <a:pt x="183" y="3048"/>
                    <a:pt x="214" y="3048"/>
                  </a:cubicBezTo>
                  <a:cubicBezTo>
                    <a:pt x="122" y="3048"/>
                    <a:pt x="122" y="3078"/>
                    <a:pt x="183" y="3078"/>
                  </a:cubicBezTo>
                  <a:lnTo>
                    <a:pt x="214" y="3078"/>
                  </a:lnTo>
                  <a:cubicBezTo>
                    <a:pt x="214" y="3078"/>
                    <a:pt x="214" y="3078"/>
                    <a:pt x="244" y="3109"/>
                  </a:cubicBezTo>
                  <a:lnTo>
                    <a:pt x="183" y="3109"/>
                  </a:lnTo>
                  <a:cubicBezTo>
                    <a:pt x="183" y="3109"/>
                    <a:pt x="183" y="3109"/>
                    <a:pt x="214" y="3139"/>
                  </a:cubicBezTo>
                  <a:lnTo>
                    <a:pt x="153" y="3139"/>
                  </a:lnTo>
                  <a:cubicBezTo>
                    <a:pt x="92" y="3139"/>
                    <a:pt x="92" y="3139"/>
                    <a:pt x="153" y="3169"/>
                  </a:cubicBezTo>
                  <a:cubicBezTo>
                    <a:pt x="153" y="3169"/>
                    <a:pt x="183" y="3200"/>
                    <a:pt x="183" y="3230"/>
                  </a:cubicBezTo>
                  <a:cubicBezTo>
                    <a:pt x="183" y="3230"/>
                    <a:pt x="183" y="3261"/>
                    <a:pt x="153" y="3261"/>
                  </a:cubicBezTo>
                  <a:lnTo>
                    <a:pt x="183" y="3261"/>
                  </a:lnTo>
                  <a:cubicBezTo>
                    <a:pt x="153" y="3291"/>
                    <a:pt x="183" y="3291"/>
                    <a:pt x="214" y="3321"/>
                  </a:cubicBezTo>
                  <a:lnTo>
                    <a:pt x="214" y="3291"/>
                  </a:lnTo>
                  <a:cubicBezTo>
                    <a:pt x="225" y="3291"/>
                    <a:pt x="235" y="3291"/>
                    <a:pt x="244" y="3292"/>
                  </a:cubicBezTo>
                  <a:lnTo>
                    <a:pt x="244" y="3292"/>
                  </a:lnTo>
                  <a:lnTo>
                    <a:pt x="244" y="3291"/>
                  </a:lnTo>
                  <a:lnTo>
                    <a:pt x="274" y="3291"/>
                  </a:lnTo>
                  <a:cubicBezTo>
                    <a:pt x="274" y="3294"/>
                    <a:pt x="274" y="3296"/>
                    <a:pt x="274" y="3298"/>
                  </a:cubicBezTo>
                  <a:lnTo>
                    <a:pt x="274" y="3298"/>
                  </a:lnTo>
                  <a:cubicBezTo>
                    <a:pt x="293" y="3305"/>
                    <a:pt x="289" y="3315"/>
                    <a:pt x="268" y="3319"/>
                  </a:cubicBezTo>
                  <a:lnTo>
                    <a:pt x="268" y="3319"/>
                  </a:lnTo>
                  <a:cubicBezTo>
                    <a:pt x="273" y="3317"/>
                    <a:pt x="274" y="3311"/>
                    <a:pt x="274" y="3298"/>
                  </a:cubicBezTo>
                  <a:lnTo>
                    <a:pt x="274" y="3298"/>
                  </a:lnTo>
                  <a:cubicBezTo>
                    <a:pt x="267" y="3296"/>
                    <a:pt x="257" y="3294"/>
                    <a:pt x="244" y="3292"/>
                  </a:cubicBezTo>
                  <a:lnTo>
                    <a:pt x="244" y="3292"/>
                  </a:lnTo>
                  <a:lnTo>
                    <a:pt x="244" y="3321"/>
                  </a:lnTo>
                  <a:cubicBezTo>
                    <a:pt x="253" y="3321"/>
                    <a:pt x="261" y="3321"/>
                    <a:pt x="268" y="3319"/>
                  </a:cubicBezTo>
                  <a:lnTo>
                    <a:pt x="268" y="3319"/>
                  </a:lnTo>
                  <a:cubicBezTo>
                    <a:pt x="264" y="3321"/>
                    <a:pt x="256" y="3321"/>
                    <a:pt x="244" y="3321"/>
                  </a:cubicBezTo>
                  <a:lnTo>
                    <a:pt x="153" y="3321"/>
                  </a:lnTo>
                  <a:cubicBezTo>
                    <a:pt x="183" y="3321"/>
                    <a:pt x="183" y="3321"/>
                    <a:pt x="183" y="3352"/>
                  </a:cubicBezTo>
                  <a:lnTo>
                    <a:pt x="214" y="3352"/>
                  </a:lnTo>
                  <a:cubicBezTo>
                    <a:pt x="244" y="3352"/>
                    <a:pt x="244" y="3352"/>
                    <a:pt x="244" y="3382"/>
                  </a:cubicBezTo>
                  <a:lnTo>
                    <a:pt x="153" y="3382"/>
                  </a:lnTo>
                  <a:cubicBezTo>
                    <a:pt x="183" y="3382"/>
                    <a:pt x="153" y="3534"/>
                    <a:pt x="153" y="3534"/>
                  </a:cubicBezTo>
                  <a:cubicBezTo>
                    <a:pt x="122" y="3534"/>
                    <a:pt x="122" y="3565"/>
                    <a:pt x="153" y="3565"/>
                  </a:cubicBezTo>
                  <a:cubicBezTo>
                    <a:pt x="183" y="3565"/>
                    <a:pt x="183" y="3595"/>
                    <a:pt x="183" y="3625"/>
                  </a:cubicBezTo>
                  <a:cubicBezTo>
                    <a:pt x="183" y="3656"/>
                    <a:pt x="183" y="3686"/>
                    <a:pt x="214" y="3686"/>
                  </a:cubicBezTo>
                  <a:cubicBezTo>
                    <a:pt x="214" y="3686"/>
                    <a:pt x="214" y="3686"/>
                    <a:pt x="214" y="3716"/>
                  </a:cubicBezTo>
                  <a:cubicBezTo>
                    <a:pt x="214" y="3716"/>
                    <a:pt x="244" y="3716"/>
                    <a:pt x="244" y="3747"/>
                  </a:cubicBezTo>
                  <a:lnTo>
                    <a:pt x="274" y="3747"/>
                  </a:lnTo>
                  <a:cubicBezTo>
                    <a:pt x="274" y="3777"/>
                    <a:pt x="274" y="3777"/>
                    <a:pt x="214" y="3777"/>
                  </a:cubicBezTo>
                  <a:cubicBezTo>
                    <a:pt x="183" y="3747"/>
                    <a:pt x="153" y="3747"/>
                    <a:pt x="153" y="3747"/>
                  </a:cubicBezTo>
                  <a:lnTo>
                    <a:pt x="153" y="3777"/>
                  </a:lnTo>
                  <a:lnTo>
                    <a:pt x="122" y="3777"/>
                  </a:lnTo>
                  <a:lnTo>
                    <a:pt x="153" y="3808"/>
                  </a:lnTo>
                  <a:lnTo>
                    <a:pt x="183" y="3808"/>
                  </a:lnTo>
                  <a:cubicBezTo>
                    <a:pt x="122" y="3808"/>
                    <a:pt x="122" y="3838"/>
                    <a:pt x="183" y="3838"/>
                  </a:cubicBezTo>
                  <a:cubicBezTo>
                    <a:pt x="153" y="3838"/>
                    <a:pt x="153" y="3868"/>
                    <a:pt x="153" y="3868"/>
                  </a:cubicBezTo>
                  <a:cubicBezTo>
                    <a:pt x="183" y="3868"/>
                    <a:pt x="183" y="3899"/>
                    <a:pt x="153" y="3960"/>
                  </a:cubicBezTo>
                  <a:cubicBezTo>
                    <a:pt x="153" y="3990"/>
                    <a:pt x="153" y="4020"/>
                    <a:pt x="183" y="4051"/>
                  </a:cubicBezTo>
                  <a:cubicBezTo>
                    <a:pt x="153" y="4051"/>
                    <a:pt x="153" y="4081"/>
                    <a:pt x="153" y="4081"/>
                  </a:cubicBezTo>
                  <a:cubicBezTo>
                    <a:pt x="153" y="4112"/>
                    <a:pt x="153" y="4142"/>
                    <a:pt x="183" y="4142"/>
                  </a:cubicBezTo>
                  <a:cubicBezTo>
                    <a:pt x="92" y="4142"/>
                    <a:pt x="62" y="4142"/>
                    <a:pt x="122" y="4172"/>
                  </a:cubicBezTo>
                  <a:lnTo>
                    <a:pt x="92" y="4172"/>
                  </a:lnTo>
                  <a:cubicBezTo>
                    <a:pt x="92" y="4172"/>
                    <a:pt x="92" y="4203"/>
                    <a:pt x="122" y="4203"/>
                  </a:cubicBezTo>
                  <a:cubicBezTo>
                    <a:pt x="122" y="4203"/>
                    <a:pt x="122" y="4233"/>
                    <a:pt x="122" y="4264"/>
                  </a:cubicBezTo>
                  <a:lnTo>
                    <a:pt x="153" y="4264"/>
                  </a:lnTo>
                  <a:lnTo>
                    <a:pt x="153" y="4294"/>
                  </a:lnTo>
                  <a:cubicBezTo>
                    <a:pt x="145" y="4286"/>
                    <a:pt x="139" y="4282"/>
                    <a:pt x="134" y="4282"/>
                  </a:cubicBezTo>
                  <a:cubicBezTo>
                    <a:pt x="122" y="4282"/>
                    <a:pt x="122" y="4310"/>
                    <a:pt x="122" y="4355"/>
                  </a:cubicBezTo>
                  <a:cubicBezTo>
                    <a:pt x="92" y="4385"/>
                    <a:pt x="92" y="4416"/>
                    <a:pt x="62" y="4416"/>
                  </a:cubicBezTo>
                  <a:lnTo>
                    <a:pt x="92" y="4416"/>
                  </a:lnTo>
                  <a:cubicBezTo>
                    <a:pt x="153" y="4446"/>
                    <a:pt x="153" y="4446"/>
                    <a:pt x="122" y="4446"/>
                  </a:cubicBezTo>
                  <a:cubicBezTo>
                    <a:pt x="62" y="4446"/>
                    <a:pt x="62" y="4476"/>
                    <a:pt x="122" y="4476"/>
                  </a:cubicBezTo>
                  <a:lnTo>
                    <a:pt x="92" y="4476"/>
                  </a:lnTo>
                  <a:cubicBezTo>
                    <a:pt x="31" y="4476"/>
                    <a:pt x="62" y="4507"/>
                    <a:pt x="122" y="4507"/>
                  </a:cubicBezTo>
                  <a:lnTo>
                    <a:pt x="1" y="4507"/>
                  </a:lnTo>
                  <a:lnTo>
                    <a:pt x="1" y="4537"/>
                  </a:lnTo>
                  <a:lnTo>
                    <a:pt x="31" y="4537"/>
                  </a:lnTo>
                  <a:cubicBezTo>
                    <a:pt x="88" y="4537"/>
                    <a:pt x="92" y="4537"/>
                    <a:pt x="92" y="4562"/>
                  </a:cubicBezTo>
                  <a:lnTo>
                    <a:pt x="92" y="4562"/>
                  </a:lnTo>
                  <a:cubicBezTo>
                    <a:pt x="79" y="4558"/>
                    <a:pt x="67" y="4554"/>
                    <a:pt x="66" y="4554"/>
                  </a:cubicBezTo>
                  <a:cubicBezTo>
                    <a:pt x="65" y="4554"/>
                    <a:pt x="72" y="4557"/>
                    <a:pt x="92" y="4568"/>
                  </a:cubicBezTo>
                  <a:cubicBezTo>
                    <a:pt x="92" y="4566"/>
                    <a:pt x="92" y="4564"/>
                    <a:pt x="92" y="4562"/>
                  </a:cubicBezTo>
                  <a:lnTo>
                    <a:pt x="92" y="4562"/>
                  </a:lnTo>
                  <a:cubicBezTo>
                    <a:pt x="102" y="4565"/>
                    <a:pt x="114" y="4568"/>
                    <a:pt x="122" y="4568"/>
                  </a:cubicBezTo>
                  <a:lnTo>
                    <a:pt x="244" y="4568"/>
                  </a:lnTo>
                  <a:cubicBezTo>
                    <a:pt x="244" y="4568"/>
                    <a:pt x="244" y="4568"/>
                    <a:pt x="245" y="4568"/>
                  </a:cubicBezTo>
                  <a:lnTo>
                    <a:pt x="245" y="4568"/>
                  </a:lnTo>
                  <a:cubicBezTo>
                    <a:pt x="252" y="4568"/>
                    <a:pt x="262" y="4568"/>
                    <a:pt x="274" y="4568"/>
                  </a:cubicBezTo>
                  <a:cubicBezTo>
                    <a:pt x="280" y="4574"/>
                    <a:pt x="286" y="4578"/>
                    <a:pt x="292" y="4582"/>
                  </a:cubicBezTo>
                  <a:lnTo>
                    <a:pt x="292" y="4582"/>
                  </a:lnTo>
                  <a:cubicBezTo>
                    <a:pt x="313" y="4588"/>
                    <a:pt x="329" y="4590"/>
                    <a:pt x="343" y="4590"/>
                  </a:cubicBezTo>
                  <a:cubicBezTo>
                    <a:pt x="366" y="4590"/>
                    <a:pt x="381" y="4583"/>
                    <a:pt x="396" y="4568"/>
                  </a:cubicBezTo>
                  <a:cubicBezTo>
                    <a:pt x="426" y="4568"/>
                    <a:pt x="487" y="4537"/>
                    <a:pt x="396" y="4537"/>
                  </a:cubicBezTo>
                  <a:lnTo>
                    <a:pt x="366" y="4537"/>
                  </a:lnTo>
                  <a:cubicBezTo>
                    <a:pt x="366" y="4537"/>
                    <a:pt x="396" y="4507"/>
                    <a:pt x="396" y="4507"/>
                  </a:cubicBezTo>
                  <a:cubicBezTo>
                    <a:pt x="414" y="4516"/>
                    <a:pt x="426" y="4519"/>
                    <a:pt x="435" y="4519"/>
                  </a:cubicBezTo>
                  <a:cubicBezTo>
                    <a:pt x="457" y="4519"/>
                    <a:pt x="457" y="4498"/>
                    <a:pt x="457" y="4476"/>
                  </a:cubicBezTo>
                  <a:cubicBezTo>
                    <a:pt x="457" y="4446"/>
                    <a:pt x="457" y="4416"/>
                    <a:pt x="487" y="4416"/>
                  </a:cubicBezTo>
                  <a:lnTo>
                    <a:pt x="517" y="4416"/>
                  </a:lnTo>
                  <a:cubicBezTo>
                    <a:pt x="487" y="4416"/>
                    <a:pt x="487" y="4385"/>
                    <a:pt x="517" y="4355"/>
                  </a:cubicBezTo>
                  <a:cubicBezTo>
                    <a:pt x="517" y="4294"/>
                    <a:pt x="517" y="4264"/>
                    <a:pt x="487" y="4264"/>
                  </a:cubicBezTo>
                  <a:cubicBezTo>
                    <a:pt x="517" y="4264"/>
                    <a:pt x="517" y="4233"/>
                    <a:pt x="517" y="4233"/>
                  </a:cubicBezTo>
                  <a:cubicBezTo>
                    <a:pt x="487" y="4203"/>
                    <a:pt x="487" y="4203"/>
                    <a:pt x="487" y="4203"/>
                  </a:cubicBezTo>
                  <a:lnTo>
                    <a:pt x="517" y="4203"/>
                  </a:lnTo>
                  <a:cubicBezTo>
                    <a:pt x="517" y="4172"/>
                    <a:pt x="517" y="4172"/>
                    <a:pt x="487" y="4172"/>
                  </a:cubicBezTo>
                  <a:cubicBezTo>
                    <a:pt x="487" y="4172"/>
                    <a:pt x="487" y="4142"/>
                    <a:pt x="548" y="4112"/>
                  </a:cubicBezTo>
                  <a:lnTo>
                    <a:pt x="517" y="4112"/>
                  </a:lnTo>
                  <a:cubicBezTo>
                    <a:pt x="457" y="4081"/>
                    <a:pt x="426" y="4081"/>
                    <a:pt x="426" y="4081"/>
                  </a:cubicBezTo>
                  <a:lnTo>
                    <a:pt x="548" y="4081"/>
                  </a:lnTo>
                  <a:cubicBezTo>
                    <a:pt x="517" y="4081"/>
                    <a:pt x="517" y="4051"/>
                    <a:pt x="517" y="3990"/>
                  </a:cubicBezTo>
                  <a:cubicBezTo>
                    <a:pt x="517" y="3960"/>
                    <a:pt x="517" y="3929"/>
                    <a:pt x="487" y="3929"/>
                  </a:cubicBezTo>
                  <a:cubicBezTo>
                    <a:pt x="457" y="3929"/>
                    <a:pt x="457" y="3929"/>
                    <a:pt x="487" y="3899"/>
                  </a:cubicBezTo>
                  <a:cubicBezTo>
                    <a:pt x="609" y="3899"/>
                    <a:pt x="609" y="3899"/>
                    <a:pt x="578" y="3868"/>
                  </a:cubicBezTo>
                  <a:lnTo>
                    <a:pt x="578" y="3868"/>
                  </a:lnTo>
                  <a:cubicBezTo>
                    <a:pt x="578" y="3884"/>
                    <a:pt x="571" y="3891"/>
                    <a:pt x="555" y="3891"/>
                  </a:cubicBezTo>
                  <a:cubicBezTo>
                    <a:pt x="540" y="3891"/>
                    <a:pt x="517" y="3884"/>
                    <a:pt x="487" y="3868"/>
                  </a:cubicBezTo>
                  <a:cubicBezTo>
                    <a:pt x="578" y="3868"/>
                    <a:pt x="548" y="3777"/>
                    <a:pt x="487" y="3777"/>
                  </a:cubicBezTo>
                  <a:lnTo>
                    <a:pt x="517" y="3777"/>
                  </a:lnTo>
                  <a:cubicBezTo>
                    <a:pt x="548" y="3777"/>
                    <a:pt x="548" y="3777"/>
                    <a:pt x="548" y="3747"/>
                  </a:cubicBezTo>
                  <a:cubicBezTo>
                    <a:pt x="487" y="3747"/>
                    <a:pt x="517" y="3716"/>
                    <a:pt x="548" y="3716"/>
                  </a:cubicBezTo>
                  <a:cubicBezTo>
                    <a:pt x="578" y="3716"/>
                    <a:pt x="578" y="3716"/>
                    <a:pt x="609" y="3686"/>
                  </a:cubicBezTo>
                  <a:cubicBezTo>
                    <a:pt x="517" y="3686"/>
                    <a:pt x="578" y="3656"/>
                    <a:pt x="609" y="3656"/>
                  </a:cubicBezTo>
                  <a:lnTo>
                    <a:pt x="609" y="3625"/>
                  </a:lnTo>
                  <a:lnTo>
                    <a:pt x="578" y="3625"/>
                  </a:lnTo>
                  <a:cubicBezTo>
                    <a:pt x="578" y="3595"/>
                    <a:pt x="578" y="3595"/>
                    <a:pt x="517" y="3595"/>
                  </a:cubicBezTo>
                  <a:lnTo>
                    <a:pt x="487" y="3595"/>
                  </a:lnTo>
                  <a:cubicBezTo>
                    <a:pt x="517" y="3595"/>
                    <a:pt x="548" y="3565"/>
                    <a:pt x="548" y="3565"/>
                  </a:cubicBezTo>
                  <a:cubicBezTo>
                    <a:pt x="548" y="3534"/>
                    <a:pt x="548" y="3504"/>
                    <a:pt x="578" y="3504"/>
                  </a:cubicBezTo>
                  <a:lnTo>
                    <a:pt x="548" y="3504"/>
                  </a:lnTo>
                  <a:cubicBezTo>
                    <a:pt x="578" y="3504"/>
                    <a:pt x="578" y="3473"/>
                    <a:pt x="548" y="3443"/>
                  </a:cubicBezTo>
                  <a:cubicBezTo>
                    <a:pt x="609" y="3443"/>
                    <a:pt x="609" y="3443"/>
                    <a:pt x="548" y="3413"/>
                  </a:cubicBezTo>
                  <a:lnTo>
                    <a:pt x="578" y="3413"/>
                  </a:lnTo>
                  <a:cubicBezTo>
                    <a:pt x="548" y="3382"/>
                    <a:pt x="548" y="3382"/>
                    <a:pt x="609" y="3382"/>
                  </a:cubicBezTo>
                  <a:cubicBezTo>
                    <a:pt x="548" y="3352"/>
                    <a:pt x="548" y="3352"/>
                    <a:pt x="548" y="3352"/>
                  </a:cubicBezTo>
                  <a:cubicBezTo>
                    <a:pt x="548" y="3352"/>
                    <a:pt x="548" y="3352"/>
                    <a:pt x="517" y="3321"/>
                  </a:cubicBezTo>
                  <a:cubicBezTo>
                    <a:pt x="531" y="3321"/>
                    <a:pt x="542" y="3322"/>
                    <a:pt x="551" y="3323"/>
                  </a:cubicBezTo>
                  <a:lnTo>
                    <a:pt x="551" y="3323"/>
                  </a:lnTo>
                  <a:cubicBezTo>
                    <a:pt x="550" y="3322"/>
                    <a:pt x="549" y="3322"/>
                    <a:pt x="548" y="3321"/>
                  </a:cubicBezTo>
                  <a:cubicBezTo>
                    <a:pt x="548" y="3321"/>
                    <a:pt x="548" y="3291"/>
                    <a:pt x="517" y="3291"/>
                  </a:cubicBezTo>
                  <a:cubicBezTo>
                    <a:pt x="578" y="3291"/>
                    <a:pt x="578" y="3261"/>
                    <a:pt x="578" y="3261"/>
                  </a:cubicBezTo>
                  <a:lnTo>
                    <a:pt x="517" y="3261"/>
                  </a:lnTo>
                  <a:cubicBezTo>
                    <a:pt x="487" y="3230"/>
                    <a:pt x="487" y="3230"/>
                    <a:pt x="517" y="3230"/>
                  </a:cubicBezTo>
                  <a:cubicBezTo>
                    <a:pt x="578" y="3230"/>
                    <a:pt x="578" y="3169"/>
                    <a:pt x="578" y="3109"/>
                  </a:cubicBezTo>
                  <a:lnTo>
                    <a:pt x="517" y="3109"/>
                  </a:lnTo>
                  <a:cubicBezTo>
                    <a:pt x="609" y="3109"/>
                    <a:pt x="609" y="3078"/>
                    <a:pt x="517" y="3078"/>
                  </a:cubicBezTo>
                  <a:lnTo>
                    <a:pt x="548" y="3078"/>
                  </a:lnTo>
                  <a:cubicBezTo>
                    <a:pt x="548" y="3078"/>
                    <a:pt x="548" y="3048"/>
                    <a:pt x="578" y="3048"/>
                  </a:cubicBezTo>
                  <a:lnTo>
                    <a:pt x="548" y="3048"/>
                  </a:lnTo>
                  <a:cubicBezTo>
                    <a:pt x="487" y="3017"/>
                    <a:pt x="487" y="3017"/>
                    <a:pt x="548" y="3017"/>
                  </a:cubicBezTo>
                  <a:cubicBezTo>
                    <a:pt x="609" y="3017"/>
                    <a:pt x="578" y="3017"/>
                    <a:pt x="517" y="2987"/>
                  </a:cubicBezTo>
                  <a:cubicBezTo>
                    <a:pt x="517" y="2987"/>
                    <a:pt x="517" y="2973"/>
                    <a:pt x="526" y="2973"/>
                  </a:cubicBezTo>
                  <a:cubicBezTo>
                    <a:pt x="531" y="2973"/>
                    <a:pt x="538" y="2977"/>
                    <a:pt x="548" y="2987"/>
                  </a:cubicBezTo>
                  <a:cubicBezTo>
                    <a:pt x="548" y="2987"/>
                    <a:pt x="548" y="2957"/>
                    <a:pt x="517" y="2957"/>
                  </a:cubicBezTo>
                  <a:cubicBezTo>
                    <a:pt x="457" y="2926"/>
                    <a:pt x="487" y="2926"/>
                    <a:pt x="548" y="2926"/>
                  </a:cubicBezTo>
                  <a:lnTo>
                    <a:pt x="517" y="2926"/>
                  </a:lnTo>
                  <a:cubicBezTo>
                    <a:pt x="457" y="2896"/>
                    <a:pt x="426" y="2896"/>
                    <a:pt x="487" y="2896"/>
                  </a:cubicBezTo>
                  <a:lnTo>
                    <a:pt x="517" y="2896"/>
                  </a:lnTo>
                  <a:cubicBezTo>
                    <a:pt x="457" y="2896"/>
                    <a:pt x="487" y="2865"/>
                    <a:pt x="548" y="2865"/>
                  </a:cubicBezTo>
                  <a:lnTo>
                    <a:pt x="517" y="2865"/>
                  </a:lnTo>
                  <a:cubicBezTo>
                    <a:pt x="548" y="2865"/>
                    <a:pt x="609" y="2835"/>
                    <a:pt x="578" y="2835"/>
                  </a:cubicBezTo>
                  <a:lnTo>
                    <a:pt x="609" y="2835"/>
                  </a:lnTo>
                  <a:cubicBezTo>
                    <a:pt x="609" y="2835"/>
                    <a:pt x="609" y="2835"/>
                    <a:pt x="609" y="2805"/>
                  </a:cubicBezTo>
                  <a:cubicBezTo>
                    <a:pt x="609" y="2805"/>
                    <a:pt x="609" y="2805"/>
                    <a:pt x="578" y="2774"/>
                  </a:cubicBezTo>
                  <a:lnTo>
                    <a:pt x="609" y="2774"/>
                  </a:lnTo>
                  <a:cubicBezTo>
                    <a:pt x="578" y="2774"/>
                    <a:pt x="578" y="2744"/>
                    <a:pt x="578" y="2744"/>
                  </a:cubicBezTo>
                  <a:lnTo>
                    <a:pt x="548" y="2744"/>
                  </a:lnTo>
                  <a:cubicBezTo>
                    <a:pt x="548" y="2744"/>
                    <a:pt x="578" y="2713"/>
                    <a:pt x="578" y="2713"/>
                  </a:cubicBezTo>
                  <a:cubicBezTo>
                    <a:pt x="578" y="2683"/>
                    <a:pt x="578" y="2683"/>
                    <a:pt x="548" y="2683"/>
                  </a:cubicBezTo>
                  <a:cubicBezTo>
                    <a:pt x="548" y="2683"/>
                    <a:pt x="578" y="2683"/>
                    <a:pt x="578" y="2653"/>
                  </a:cubicBezTo>
                  <a:cubicBezTo>
                    <a:pt x="578" y="2622"/>
                    <a:pt x="578" y="2622"/>
                    <a:pt x="548" y="2622"/>
                  </a:cubicBezTo>
                  <a:lnTo>
                    <a:pt x="578" y="2622"/>
                  </a:lnTo>
                  <a:cubicBezTo>
                    <a:pt x="548" y="2592"/>
                    <a:pt x="548" y="2592"/>
                    <a:pt x="548" y="2592"/>
                  </a:cubicBezTo>
                  <a:lnTo>
                    <a:pt x="578" y="2592"/>
                  </a:lnTo>
                  <a:lnTo>
                    <a:pt x="578" y="2561"/>
                  </a:lnTo>
                  <a:cubicBezTo>
                    <a:pt x="517" y="2561"/>
                    <a:pt x="548" y="2531"/>
                    <a:pt x="578" y="2531"/>
                  </a:cubicBezTo>
                  <a:cubicBezTo>
                    <a:pt x="578" y="2531"/>
                    <a:pt x="578" y="2531"/>
                    <a:pt x="548" y="2501"/>
                  </a:cubicBezTo>
                  <a:cubicBezTo>
                    <a:pt x="517" y="2501"/>
                    <a:pt x="517" y="2470"/>
                    <a:pt x="609" y="2470"/>
                  </a:cubicBezTo>
                  <a:lnTo>
                    <a:pt x="639" y="2470"/>
                  </a:lnTo>
                  <a:cubicBezTo>
                    <a:pt x="609" y="2470"/>
                    <a:pt x="609" y="2440"/>
                    <a:pt x="609" y="2440"/>
                  </a:cubicBezTo>
                  <a:cubicBezTo>
                    <a:pt x="609" y="2440"/>
                    <a:pt x="578" y="2409"/>
                    <a:pt x="578" y="2379"/>
                  </a:cubicBezTo>
                  <a:cubicBezTo>
                    <a:pt x="578" y="2379"/>
                    <a:pt x="578" y="2379"/>
                    <a:pt x="609" y="2349"/>
                  </a:cubicBezTo>
                  <a:lnTo>
                    <a:pt x="578" y="2349"/>
                  </a:lnTo>
                  <a:cubicBezTo>
                    <a:pt x="548" y="2318"/>
                    <a:pt x="548" y="2318"/>
                    <a:pt x="578" y="2318"/>
                  </a:cubicBezTo>
                  <a:cubicBezTo>
                    <a:pt x="548" y="2318"/>
                    <a:pt x="548" y="2288"/>
                    <a:pt x="548" y="2288"/>
                  </a:cubicBezTo>
                  <a:lnTo>
                    <a:pt x="578" y="2288"/>
                  </a:lnTo>
                  <a:cubicBezTo>
                    <a:pt x="548" y="2288"/>
                    <a:pt x="548" y="2288"/>
                    <a:pt x="548" y="2258"/>
                  </a:cubicBezTo>
                  <a:cubicBezTo>
                    <a:pt x="578" y="2258"/>
                    <a:pt x="578" y="2075"/>
                    <a:pt x="548" y="2075"/>
                  </a:cubicBezTo>
                  <a:lnTo>
                    <a:pt x="548" y="2045"/>
                  </a:lnTo>
                  <a:cubicBezTo>
                    <a:pt x="517" y="2045"/>
                    <a:pt x="487" y="2045"/>
                    <a:pt x="487" y="2014"/>
                  </a:cubicBezTo>
                  <a:cubicBezTo>
                    <a:pt x="517" y="2014"/>
                    <a:pt x="548" y="2045"/>
                    <a:pt x="548" y="2045"/>
                  </a:cubicBezTo>
                  <a:cubicBezTo>
                    <a:pt x="639" y="2045"/>
                    <a:pt x="609" y="2014"/>
                    <a:pt x="548" y="2014"/>
                  </a:cubicBezTo>
                  <a:cubicBezTo>
                    <a:pt x="517" y="1984"/>
                    <a:pt x="517" y="1984"/>
                    <a:pt x="517" y="1984"/>
                  </a:cubicBezTo>
                  <a:cubicBezTo>
                    <a:pt x="609" y="1984"/>
                    <a:pt x="609" y="1984"/>
                    <a:pt x="578" y="1954"/>
                  </a:cubicBezTo>
                  <a:cubicBezTo>
                    <a:pt x="639" y="1954"/>
                    <a:pt x="639" y="1954"/>
                    <a:pt x="548" y="1923"/>
                  </a:cubicBezTo>
                  <a:cubicBezTo>
                    <a:pt x="609" y="1923"/>
                    <a:pt x="609" y="1893"/>
                    <a:pt x="578" y="1893"/>
                  </a:cubicBezTo>
                  <a:cubicBezTo>
                    <a:pt x="639" y="1893"/>
                    <a:pt x="639" y="1893"/>
                    <a:pt x="578" y="1862"/>
                  </a:cubicBezTo>
                  <a:cubicBezTo>
                    <a:pt x="487" y="1862"/>
                    <a:pt x="517" y="1862"/>
                    <a:pt x="578" y="1832"/>
                  </a:cubicBezTo>
                  <a:lnTo>
                    <a:pt x="609" y="1832"/>
                  </a:lnTo>
                  <a:lnTo>
                    <a:pt x="609" y="1802"/>
                  </a:lnTo>
                  <a:lnTo>
                    <a:pt x="578" y="1802"/>
                  </a:lnTo>
                  <a:cubicBezTo>
                    <a:pt x="578" y="1802"/>
                    <a:pt x="609" y="1771"/>
                    <a:pt x="609" y="1741"/>
                  </a:cubicBezTo>
                  <a:cubicBezTo>
                    <a:pt x="609" y="1680"/>
                    <a:pt x="609" y="1680"/>
                    <a:pt x="578" y="1680"/>
                  </a:cubicBezTo>
                  <a:cubicBezTo>
                    <a:pt x="517" y="1680"/>
                    <a:pt x="517" y="1680"/>
                    <a:pt x="578" y="1650"/>
                  </a:cubicBezTo>
                  <a:lnTo>
                    <a:pt x="639" y="1650"/>
                  </a:lnTo>
                  <a:cubicBezTo>
                    <a:pt x="639" y="1619"/>
                    <a:pt x="639" y="1619"/>
                    <a:pt x="669" y="1619"/>
                  </a:cubicBezTo>
                  <a:cubicBezTo>
                    <a:pt x="578" y="1589"/>
                    <a:pt x="609" y="1558"/>
                    <a:pt x="639" y="1558"/>
                  </a:cubicBezTo>
                  <a:cubicBezTo>
                    <a:pt x="639" y="1528"/>
                    <a:pt x="639" y="1528"/>
                    <a:pt x="609" y="1528"/>
                  </a:cubicBezTo>
                  <a:cubicBezTo>
                    <a:pt x="578" y="1498"/>
                    <a:pt x="578" y="1498"/>
                    <a:pt x="609" y="1498"/>
                  </a:cubicBezTo>
                  <a:cubicBezTo>
                    <a:pt x="639" y="1498"/>
                    <a:pt x="669" y="1467"/>
                    <a:pt x="609" y="1467"/>
                  </a:cubicBezTo>
                  <a:cubicBezTo>
                    <a:pt x="517" y="1467"/>
                    <a:pt x="517" y="1467"/>
                    <a:pt x="639" y="1437"/>
                  </a:cubicBezTo>
                  <a:cubicBezTo>
                    <a:pt x="639" y="1437"/>
                    <a:pt x="639" y="1406"/>
                    <a:pt x="578" y="1406"/>
                  </a:cubicBezTo>
                  <a:lnTo>
                    <a:pt x="609" y="1406"/>
                  </a:lnTo>
                  <a:cubicBezTo>
                    <a:pt x="609" y="1406"/>
                    <a:pt x="639" y="1376"/>
                    <a:pt x="669" y="1376"/>
                  </a:cubicBezTo>
                  <a:lnTo>
                    <a:pt x="578" y="1376"/>
                  </a:lnTo>
                  <a:cubicBezTo>
                    <a:pt x="578" y="1376"/>
                    <a:pt x="578" y="1346"/>
                    <a:pt x="609" y="1346"/>
                  </a:cubicBezTo>
                  <a:lnTo>
                    <a:pt x="639" y="1346"/>
                  </a:lnTo>
                  <a:cubicBezTo>
                    <a:pt x="639" y="1315"/>
                    <a:pt x="517" y="1315"/>
                    <a:pt x="457" y="1315"/>
                  </a:cubicBezTo>
                  <a:cubicBezTo>
                    <a:pt x="487" y="1315"/>
                    <a:pt x="487" y="1285"/>
                    <a:pt x="487" y="1285"/>
                  </a:cubicBezTo>
                  <a:cubicBezTo>
                    <a:pt x="517" y="1285"/>
                    <a:pt x="517" y="1285"/>
                    <a:pt x="517" y="1315"/>
                  </a:cubicBezTo>
                  <a:lnTo>
                    <a:pt x="578" y="1315"/>
                  </a:lnTo>
                  <a:cubicBezTo>
                    <a:pt x="639" y="1285"/>
                    <a:pt x="639" y="1285"/>
                    <a:pt x="578" y="1285"/>
                  </a:cubicBezTo>
                  <a:cubicBezTo>
                    <a:pt x="609" y="1285"/>
                    <a:pt x="639" y="1254"/>
                    <a:pt x="609" y="1254"/>
                  </a:cubicBezTo>
                  <a:lnTo>
                    <a:pt x="639" y="1254"/>
                  </a:lnTo>
                  <a:cubicBezTo>
                    <a:pt x="639" y="1224"/>
                    <a:pt x="639" y="1224"/>
                    <a:pt x="609" y="1224"/>
                  </a:cubicBezTo>
                  <a:lnTo>
                    <a:pt x="548" y="1224"/>
                  </a:lnTo>
                  <a:cubicBezTo>
                    <a:pt x="487" y="1224"/>
                    <a:pt x="457" y="1194"/>
                    <a:pt x="457" y="1194"/>
                  </a:cubicBezTo>
                  <a:lnTo>
                    <a:pt x="517" y="1194"/>
                  </a:lnTo>
                  <a:cubicBezTo>
                    <a:pt x="548" y="1194"/>
                    <a:pt x="548" y="1163"/>
                    <a:pt x="548" y="1163"/>
                  </a:cubicBezTo>
                  <a:lnTo>
                    <a:pt x="457" y="1163"/>
                  </a:lnTo>
                  <a:cubicBezTo>
                    <a:pt x="457" y="1163"/>
                    <a:pt x="548" y="1133"/>
                    <a:pt x="578" y="1133"/>
                  </a:cubicBezTo>
                  <a:lnTo>
                    <a:pt x="548" y="1133"/>
                  </a:lnTo>
                  <a:cubicBezTo>
                    <a:pt x="548" y="1102"/>
                    <a:pt x="548" y="1102"/>
                    <a:pt x="578" y="1102"/>
                  </a:cubicBezTo>
                  <a:cubicBezTo>
                    <a:pt x="548" y="1072"/>
                    <a:pt x="548" y="1072"/>
                    <a:pt x="578" y="1072"/>
                  </a:cubicBezTo>
                  <a:cubicBezTo>
                    <a:pt x="639" y="1042"/>
                    <a:pt x="639" y="1042"/>
                    <a:pt x="578" y="1042"/>
                  </a:cubicBezTo>
                  <a:cubicBezTo>
                    <a:pt x="609" y="1011"/>
                    <a:pt x="578" y="1011"/>
                    <a:pt x="548" y="1011"/>
                  </a:cubicBezTo>
                  <a:lnTo>
                    <a:pt x="396" y="1011"/>
                  </a:lnTo>
                  <a:cubicBezTo>
                    <a:pt x="335" y="1011"/>
                    <a:pt x="335" y="1011"/>
                    <a:pt x="366" y="981"/>
                  </a:cubicBezTo>
                  <a:lnTo>
                    <a:pt x="548" y="981"/>
                  </a:lnTo>
                  <a:cubicBezTo>
                    <a:pt x="578" y="950"/>
                    <a:pt x="578" y="950"/>
                    <a:pt x="578" y="950"/>
                  </a:cubicBezTo>
                  <a:cubicBezTo>
                    <a:pt x="578" y="920"/>
                    <a:pt x="578" y="920"/>
                    <a:pt x="609" y="920"/>
                  </a:cubicBezTo>
                  <a:cubicBezTo>
                    <a:pt x="609" y="890"/>
                    <a:pt x="609" y="890"/>
                    <a:pt x="578" y="890"/>
                  </a:cubicBezTo>
                  <a:lnTo>
                    <a:pt x="548" y="890"/>
                  </a:lnTo>
                  <a:cubicBezTo>
                    <a:pt x="639" y="890"/>
                    <a:pt x="669" y="799"/>
                    <a:pt x="578" y="799"/>
                  </a:cubicBezTo>
                  <a:cubicBezTo>
                    <a:pt x="639" y="768"/>
                    <a:pt x="639" y="738"/>
                    <a:pt x="578" y="738"/>
                  </a:cubicBezTo>
                  <a:cubicBezTo>
                    <a:pt x="639" y="707"/>
                    <a:pt x="639" y="707"/>
                    <a:pt x="578" y="707"/>
                  </a:cubicBezTo>
                  <a:lnTo>
                    <a:pt x="548" y="707"/>
                  </a:lnTo>
                  <a:cubicBezTo>
                    <a:pt x="609" y="707"/>
                    <a:pt x="578" y="677"/>
                    <a:pt x="609" y="677"/>
                  </a:cubicBezTo>
                  <a:cubicBezTo>
                    <a:pt x="609" y="647"/>
                    <a:pt x="609" y="647"/>
                    <a:pt x="548" y="647"/>
                  </a:cubicBezTo>
                  <a:cubicBezTo>
                    <a:pt x="525" y="623"/>
                    <a:pt x="537" y="618"/>
                    <a:pt x="571" y="617"/>
                  </a:cubicBezTo>
                  <a:lnTo>
                    <a:pt x="571" y="617"/>
                  </a:lnTo>
                  <a:cubicBezTo>
                    <a:pt x="564" y="616"/>
                    <a:pt x="556" y="616"/>
                    <a:pt x="548" y="616"/>
                  </a:cubicBezTo>
                  <a:lnTo>
                    <a:pt x="609" y="616"/>
                  </a:lnTo>
                  <a:cubicBezTo>
                    <a:pt x="609" y="616"/>
                    <a:pt x="609" y="586"/>
                    <a:pt x="578" y="586"/>
                  </a:cubicBezTo>
                  <a:lnTo>
                    <a:pt x="609" y="586"/>
                  </a:lnTo>
                  <a:cubicBezTo>
                    <a:pt x="639" y="586"/>
                    <a:pt x="578" y="555"/>
                    <a:pt x="487" y="555"/>
                  </a:cubicBezTo>
                  <a:lnTo>
                    <a:pt x="517" y="555"/>
                  </a:lnTo>
                  <a:cubicBezTo>
                    <a:pt x="578" y="555"/>
                    <a:pt x="578" y="555"/>
                    <a:pt x="578" y="525"/>
                  </a:cubicBezTo>
                  <a:lnTo>
                    <a:pt x="396" y="525"/>
                  </a:lnTo>
                  <a:cubicBezTo>
                    <a:pt x="396" y="525"/>
                    <a:pt x="426" y="525"/>
                    <a:pt x="457" y="495"/>
                  </a:cubicBezTo>
                  <a:cubicBezTo>
                    <a:pt x="517" y="495"/>
                    <a:pt x="578" y="464"/>
                    <a:pt x="578" y="464"/>
                  </a:cubicBezTo>
                  <a:cubicBezTo>
                    <a:pt x="578" y="434"/>
                    <a:pt x="578" y="434"/>
                    <a:pt x="609" y="434"/>
                  </a:cubicBezTo>
                  <a:cubicBezTo>
                    <a:pt x="609" y="403"/>
                    <a:pt x="609" y="403"/>
                    <a:pt x="578" y="403"/>
                  </a:cubicBezTo>
                  <a:cubicBezTo>
                    <a:pt x="609" y="403"/>
                    <a:pt x="609" y="373"/>
                    <a:pt x="578" y="373"/>
                  </a:cubicBezTo>
                  <a:cubicBezTo>
                    <a:pt x="609" y="358"/>
                    <a:pt x="624" y="350"/>
                    <a:pt x="616" y="350"/>
                  </a:cubicBezTo>
                  <a:cubicBezTo>
                    <a:pt x="609" y="350"/>
                    <a:pt x="578" y="358"/>
                    <a:pt x="517" y="373"/>
                  </a:cubicBezTo>
                  <a:lnTo>
                    <a:pt x="487" y="373"/>
                  </a:lnTo>
                  <a:cubicBezTo>
                    <a:pt x="578" y="343"/>
                    <a:pt x="609" y="343"/>
                    <a:pt x="517" y="343"/>
                  </a:cubicBezTo>
                  <a:cubicBezTo>
                    <a:pt x="517" y="343"/>
                    <a:pt x="517" y="343"/>
                    <a:pt x="578" y="312"/>
                  </a:cubicBezTo>
                  <a:lnTo>
                    <a:pt x="517" y="312"/>
                  </a:lnTo>
                  <a:cubicBezTo>
                    <a:pt x="609" y="282"/>
                    <a:pt x="609" y="251"/>
                    <a:pt x="578" y="251"/>
                  </a:cubicBezTo>
                  <a:cubicBezTo>
                    <a:pt x="548" y="262"/>
                    <a:pt x="528" y="265"/>
                    <a:pt x="515" y="265"/>
                  </a:cubicBezTo>
                  <a:cubicBezTo>
                    <a:pt x="490" y="265"/>
                    <a:pt x="497" y="251"/>
                    <a:pt x="517" y="251"/>
                  </a:cubicBezTo>
                  <a:cubicBezTo>
                    <a:pt x="578" y="251"/>
                    <a:pt x="578" y="221"/>
                    <a:pt x="517" y="221"/>
                  </a:cubicBezTo>
                  <a:lnTo>
                    <a:pt x="396" y="221"/>
                  </a:lnTo>
                  <a:cubicBezTo>
                    <a:pt x="366" y="221"/>
                    <a:pt x="396" y="191"/>
                    <a:pt x="487" y="191"/>
                  </a:cubicBezTo>
                  <a:lnTo>
                    <a:pt x="578" y="160"/>
                  </a:lnTo>
                  <a:lnTo>
                    <a:pt x="517" y="160"/>
                  </a:lnTo>
                  <a:cubicBezTo>
                    <a:pt x="457" y="160"/>
                    <a:pt x="457" y="160"/>
                    <a:pt x="487" y="130"/>
                  </a:cubicBezTo>
                  <a:cubicBezTo>
                    <a:pt x="517" y="130"/>
                    <a:pt x="578" y="130"/>
                    <a:pt x="578" y="99"/>
                  </a:cubicBezTo>
                  <a:lnTo>
                    <a:pt x="487" y="99"/>
                  </a:lnTo>
                  <a:cubicBezTo>
                    <a:pt x="487" y="69"/>
                    <a:pt x="487" y="69"/>
                    <a:pt x="517" y="69"/>
                  </a:cubicBezTo>
                  <a:cubicBezTo>
                    <a:pt x="487" y="69"/>
                    <a:pt x="487" y="69"/>
                    <a:pt x="517" y="39"/>
                  </a:cubicBezTo>
                  <a:lnTo>
                    <a:pt x="426" y="39"/>
                  </a:lnTo>
                  <a:cubicBezTo>
                    <a:pt x="426" y="39"/>
                    <a:pt x="426" y="39"/>
                    <a:pt x="396" y="69"/>
                  </a:cubicBezTo>
                  <a:lnTo>
                    <a:pt x="396" y="39"/>
                  </a:lnTo>
                  <a:lnTo>
                    <a:pt x="366" y="39"/>
                  </a:lnTo>
                  <a:cubicBezTo>
                    <a:pt x="335" y="8"/>
                    <a:pt x="305" y="1"/>
                    <a:pt x="286" y="1"/>
                  </a:cubicBezTo>
                  <a:close/>
                  <a:moveTo>
                    <a:pt x="245" y="4568"/>
                  </a:moveTo>
                  <a:cubicBezTo>
                    <a:pt x="216" y="4569"/>
                    <a:pt x="226" y="4574"/>
                    <a:pt x="274" y="4598"/>
                  </a:cubicBezTo>
                  <a:lnTo>
                    <a:pt x="335" y="4598"/>
                  </a:lnTo>
                  <a:cubicBezTo>
                    <a:pt x="335" y="4598"/>
                    <a:pt x="315" y="4598"/>
                    <a:pt x="292" y="4582"/>
                  </a:cubicBezTo>
                  <a:lnTo>
                    <a:pt x="292" y="4582"/>
                  </a:lnTo>
                  <a:cubicBezTo>
                    <a:pt x="278" y="4579"/>
                    <a:pt x="263" y="4574"/>
                    <a:pt x="245" y="45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8"/>
            <p:cNvSpPr/>
            <p:nvPr/>
          </p:nvSpPr>
          <p:spPr>
            <a:xfrm>
              <a:off x="2921283" y="3720214"/>
              <a:ext cx="55839" cy="102712"/>
            </a:xfrm>
            <a:custGeom>
              <a:avLst/>
              <a:gdLst/>
              <a:ahLst/>
              <a:cxnLst/>
              <a:rect l="l" t="t" r="r" b="b"/>
              <a:pathLst>
                <a:path w="2099" h="3861" extrusionOk="0">
                  <a:moveTo>
                    <a:pt x="763" y="139"/>
                  </a:moveTo>
                  <a:cubicBezTo>
                    <a:pt x="761" y="139"/>
                    <a:pt x="754" y="141"/>
                    <a:pt x="739" y="148"/>
                  </a:cubicBezTo>
                  <a:lnTo>
                    <a:pt x="739" y="148"/>
                  </a:lnTo>
                  <a:cubicBezTo>
                    <a:pt x="757" y="144"/>
                    <a:pt x="766" y="139"/>
                    <a:pt x="763" y="139"/>
                  </a:cubicBezTo>
                  <a:close/>
                  <a:moveTo>
                    <a:pt x="721" y="139"/>
                  </a:moveTo>
                  <a:cubicBezTo>
                    <a:pt x="717" y="139"/>
                    <a:pt x="710" y="142"/>
                    <a:pt x="700" y="152"/>
                  </a:cubicBezTo>
                  <a:cubicBezTo>
                    <a:pt x="711" y="152"/>
                    <a:pt x="721" y="151"/>
                    <a:pt x="730" y="150"/>
                  </a:cubicBezTo>
                  <a:lnTo>
                    <a:pt x="730" y="150"/>
                  </a:lnTo>
                  <a:cubicBezTo>
                    <a:pt x="730" y="151"/>
                    <a:pt x="730" y="152"/>
                    <a:pt x="730" y="152"/>
                  </a:cubicBezTo>
                  <a:cubicBezTo>
                    <a:pt x="734" y="151"/>
                    <a:pt x="737" y="149"/>
                    <a:pt x="739" y="148"/>
                  </a:cubicBezTo>
                  <a:lnTo>
                    <a:pt x="739" y="148"/>
                  </a:lnTo>
                  <a:cubicBezTo>
                    <a:pt x="737" y="149"/>
                    <a:pt x="734" y="149"/>
                    <a:pt x="730" y="150"/>
                  </a:cubicBezTo>
                  <a:lnTo>
                    <a:pt x="730" y="150"/>
                  </a:lnTo>
                  <a:cubicBezTo>
                    <a:pt x="730" y="146"/>
                    <a:pt x="728" y="139"/>
                    <a:pt x="721" y="139"/>
                  </a:cubicBezTo>
                  <a:close/>
                  <a:moveTo>
                    <a:pt x="544" y="129"/>
                  </a:moveTo>
                  <a:cubicBezTo>
                    <a:pt x="548" y="129"/>
                    <a:pt x="548" y="137"/>
                    <a:pt x="548" y="152"/>
                  </a:cubicBezTo>
                  <a:lnTo>
                    <a:pt x="518" y="152"/>
                  </a:lnTo>
                  <a:cubicBezTo>
                    <a:pt x="518" y="152"/>
                    <a:pt x="504" y="166"/>
                    <a:pt x="495" y="166"/>
                  </a:cubicBezTo>
                  <a:cubicBezTo>
                    <a:pt x="491" y="166"/>
                    <a:pt x="487" y="162"/>
                    <a:pt x="487" y="152"/>
                  </a:cubicBezTo>
                  <a:lnTo>
                    <a:pt x="518" y="152"/>
                  </a:lnTo>
                  <a:cubicBezTo>
                    <a:pt x="533" y="137"/>
                    <a:pt x="540" y="129"/>
                    <a:pt x="544" y="129"/>
                  </a:cubicBezTo>
                  <a:close/>
                  <a:moveTo>
                    <a:pt x="575" y="197"/>
                  </a:moveTo>
                  <a:lnTo>
                    <a:pt x="575" y="197"/>
                  </a:lnTo>
                  <a:cubicBezTo>
                    <a:pt x="570" y="201"/>
                    <a:pt x="567" y="204"/>
                    <a:pt x="567" y="207"/>
                  </a:cubicBezTo>
                  <a:lnTo>
                    <a:pt x="567" y="207"/>
                  </a:lnTo>
                  <a:cubicBezTo>
                    <a:pt x="571" y="204"/>
                    <a:pt x="574" y="200"/>
                    <a:pt x="575" y="197"/>
                  </a:cubicBezTo>
                  <a:close/>
                  <a:moveTo>
                    <a:pt x="487" y="243"/>
                  </a:moveTo>
                  <a:cubicBezTo>
                    <a:pt x="487" y="243"/>
                    <a:pt x="426" y="274"/>
                    <a:pt x="396" y="274"/>
                  </a:cubicBezTo>
                  <a:cubicBezTo>
                    <a:pt x="396" y="274"/>
                    <a:pt x="426" y="243"/>
                    <a:pt x="426" y="243"/>
                  </a:cubicBezTo>
                  <a:close/>
                  <a:moveTo>
                    <a:pt x="62" y="335"/>
                  </a:moveTo>
                  <a:lnTo>
                    <a:pt x="62" y="335"/>
                  </a:lnTo>
                  <a:cubicBezTo>
                    <a:pt x="61" y="335"/>
                    <a:pt x="49" y="348"/>
                    <a:pt x="31" y="357"/>
                  </a:cubicBezTo>
                  <a:lnTo>
                    <a:pt x="31" y="357"/>
                  </a:lnTo>
                  <a:cubicBezTo>
                    <a:pt x="41" y="352"/>
                    <a:pt x="51" y="345"/>
                    <a:pt x="62" y="335"/>
                  </a:cubicBezTo>
                  <a:close/>
                  <a:moveTo>
                    <a:pt x="31" y="357"/>
                  </a:moveTo>
                  <a:lnTo>
                    <a:pt x="31" y="357"/>
                  </a:lnTo>
                  <a:cubicBezTo>
                    <a:pt x="14" y="365"/>
                    <a:pt x="1" y="365"/>
                    <a:pt x="1" y="365"/>
                  </a:cubicBezTo>
                  <a:cubicBezTo>
                    <a:pt x="12" y="365"/>
                    <a:pt x="22" y="361"/>
                    <a:pt x="31" y="357"/>
                  </a:cubicBezTo>
                  <a:close/>
                  <a:moveTo>
                    <a:pt x="366" y="425"/>
                  </a:moveTo>
                  <a:cubicBezTo>
                    <a:pt x="358" y="426"/>
                    <a:pt x="357" y="426"/>
                    <a:pt x="366" y="426"/>
                  </a:cubicBezTo>
                  <a:cubicBezTo>
                    <a:pt x="366" y="426"/>
                    <a:pt x="366" y="425"/>
                    <a:pt x="366" y="425"/>
                  </a:cubicBezTo>
                  <a:close/>
                  <a:moveTo>
                    <a:pt x="882" y="426"/>
                  </a:moveTo>
                  <a:cubicBezTo>
                    <a:pt x="882" y="426"/>
                    <a:pt x="881" y="427"/>
                    <a:pt x="881" y="428"/>
                  </a:cubicBezTo>
                  <a:lnTo>
                    <a:pt x="881" y="428"/>
                  </a:lnTo>
                  <a:cubicBezTo>
                    <a:pt x="892" y="426"/>
                    <a:pt x="894" y="426"/>
                    <a:pt x="882" y="426"/>
                  </a:cubicBezTo>
                  <a:close/>
                  <a:moveTo>
                    <a:pt x="909" y="433"/>
                  </a:moveTo>
                  <a:cubicBezTo>
                    <a:pt x="905" y="433"/>
                    <a:pt x="898" y="441"/>
                    <a:pt x="882" y="456"/>
                  </a:cubicBezTo>
                  <a:cubicBezTo>
                    <a:pt x="894" y="456"/>
                    <a:pt x="903" y="456"/>
                    <a:pt x="911" y="455"/>
                  </a:cubicBezTo>
                  <a:lnTo>
                    <a:pt x="911" y="455"/>
                  </a:lnTo>
                  <a:cubicBezTo>
                    <a:pt x="910" y="455"/>
                    <a:pt x="909" y="456"/>
                    <a:pt x="908" y="456"/>
                  </a:cubicBezTo>
                  <a:lnTo>
                    <a:pt x="913" y="456"/>
                  </a:lnTo>
                  <a:cubicBezTo>
                    <a:pt x="913" y="456"/>
                    <a:pt x="913" y="455"/>
                    <a:pt x="913" y="455"/>
                  </a:cubicBezTo>
                  <a:lnTo>
                    <a:pt x="913" y="455"/>
                  </a:lnTo>
                  <a:cubicBezTo>
                    <a:pt x="935" y="453"/>
                    <a:pt x="941" y="449"/>
                    <a:pt x="936" y="449"/>
                  </a:cubicBezTo>
                  <a:cubicBezTo>
                    <a:pt x="932" y="449"/>
                    <a:pt x="924" y="450"/>
                    <a:pt x="913" y="454"/>
                  </a:cubicBezTo>
                  <a:lnTo>
                    <a:pt x="913" y="454"/>
                  </a:lnTo>
                  <a:cubicBezTo>
                    <a:pt x="913" y="440"/>
                    <a:pt x="913" y="433"/>
                    <a:pt x="909" y="433"/>
                  </a:cubicBezTo>
                  <a:close/>
                  <a:moveTo>
                    <a:pt x="772" y="677"/>
                  </a:moveTo>
                  <a:cubicBezTo>
                    <a:pt x="776" y="677"/>
                    <a:pt x="761" y="684"/>
                    <a:pt x="730" y="699"/>
                  </a:cubicBezTo>
                  <a:cubicBezTo>
                    <a:pt x="700" y="730"/>
                    <a:pt x="670" y="730"/>
                    <a:pt x="609" y="730"/>
                  </a:cubicBezTo>
                  <a:cubicBezTo>
                    <a:pt x="609" y="730"/>
                    <a:pt x="639" y="730"/>
                    <a:pt x="700" y="699"/>
                  </a:cubicBezTo>
                  <a:cubicBezTo>
                    <a:pt x="746" y="684"/>
                    <a:pt x="768" y="677"/>
                    <a:pt x="772" y="677"/>
                  </a:cubicBezTo>
                  <a:close/>
                  <a:moveTo>
                    <a:pt x="882" y="730"/>
                  </a:moveTo>
                  <a:cubicBezTo>
                    <a:pt x="913" y="730"/>
                    <a:pt x="913" y="730"/>
                    <a:pt x="852" y="760"/>
                  </a:cubicBezTo>
                  <a:cubicBezTo>
                    <a:pt x="822" y="760"/>
                    <a:pt x="791" y="791"/>
                    <a:pt x="791" y="791"/>
                  </a:cubicBezTo>
                  <a:cubicBezTo>
                    <a:pt x="791" y="760"/>
                    <a:pt x="822" y="760"/>
                    <a:pt x="882" y="730"/>
                  </a:cubicBezTo>
                  <a:close/>
                  <a:moveTo>
                    <a:pt x="761" y="821"/>
                  </a:moveTo>
                  <a:lnTo>
                    <a:pt x="761" y="821"/>
                  </a:lnTo>
                  <a:cubicBezTo>
                    <a:pt x="750" y="832"/>
                    <a:pt x="740" y="838"/>
                    <a:pt x="730" y="843"/>
                  </a:cubicBezTo>
                  <a:lnTo>
                    <a:pt x="730" y="843"/>
                  </a:lnTo>
                  <a:cubicBezTo>
                    <a:pt x="748" y="834"/>
                    <a:pt x="761" y="821"/>
                    <a:pt x="761" y="821"/>
                  </a:cubicBezTo>
                  <a:close/>
                  <a:moveTo>
                    <a:pt x="913" y="912"/>
                  </a:moveTo>
                  <a:cubicBezTo>
                    <a:pt x="943" y="912"/>
                    <a:pt x="913" y="912"/>
                    <a:pt x="852" y="943"/>
                  </a:cubicBezTo>
                  <a:cubicBezTo>
                    <a:pt x="882" y="912"/>
                    <a:pt x="913" y="912"/>
                    <a:pt x="913" y="912"/>
                  </a:cubicBezTo>
                  <a:close/>
                  <a:moveTo>
                    <a:pt x="994" y="921"/>
                  </a:moveTo>
                  <a:cubicBezTo>
                    <a:pt x="967" y="943"/>
                    <a:pt x="943" y="943"/>
                    <a:pt x="943" y="943"/>
                  </a:cubicBezTo>
                  <a:cubicBezTo>
                    <a:pt x="943" y="943"/>
                    <a:pt x="968" y="930"/>
                    <a:pt x="994" y="921"/>
                  </a:cubicBezTo>
                  <a:close/>
                  <a:moveTo>
                    <a:pt x="943" y="943"/>
                  </a:moveTo>
                  <a:cubicBezTo>
                    <a:pt x="943" y="973"/>
                    <a:pt x="943" y="973"/>
                    <a:pt x="913" y="973"/>
                  </a:cubicBezTo>
                  <a:lnTo>
                    <a:pt x="943" y="943"/>
                  </a:lnTo>
                  <a:close/>
                  <a:moveTo>
                    <a:pt x="852" y="1064"/>
                  </a:moveTo>
                  <a:cubicBezTo>
                    <a:pt x="852" y="1064"/>
                    <a:pt x="852" y="1095"/>
                    <a:pt x="822" y="1095"/>
                  </a:cubicBezTo>
                  <a:cubicBezTo>
                    <a:pt x="822" y="1095"/>
                    <a:pt x="808" y="1108"/>
                    <a:pt x="799" y="1108"/>
                  </a:cubicBezTo>
                  <a:cubicBezTo>
                    <a:pt x="795" y="1108"/>
                    <a:pt x="791" y="1105"/>
                    <a:pt x="791" y="1095"/>
                  </a:cubicBezTo>
                  <a:lnTo>
                    <a:pt x="822" y="1095"/>
                  </a:lnTo>
                  <a:cubicBezTo>
                    <a:pt x="852" y="1064"/>
                    <a:pt x="852" y="1064"/>
                    <a:pt x="852" y="1064"/>
                  </a:cubicBezTo>
                  <a:close/>
                  <a:moveTo>
                    <a:pt x="1236" y="1111"/>
                  </a:moveTo>
                  <a:cubicBezTo>
                    <a:pt x="1234" y="1111"/>
                    <a:pt x="1229" y="1114"/>
                    <a:pt x="1221" y="1121"/>
                  </a:cubicBezTo>
                  <a:lnTo>
                    <a:pt x="1221" y="1121"/>
                  </a:lnTo>
                  <a:cubicBezTo>
                    <a:pt x="1235" y="1117"/>
                    <a:pt x="1239" y="1111"/>
                    <a:pt x="1236" y="1111"/>
                  </a:cubicBezTo>
                  <a:close/>
                  <a:moveTo>
                    <a:pt x="1221" y="1121"/>
                  </a:moveTo>
                  <a:lnTo>
                    <a:pt x="1221" y="1121"/>
                  </a:lnTo>
                  <a:cubicBezTo>
                    <a:pt x="1213" y="1123"/>
                    <a:pt x="1202" y="1125"/>
                    <a:pt x="1186" y="1125"/>
                  </a:cubicBezTo>
                  <a:lnTo>
                    <a:pt x="1217" y="1125"/>
                  </a:lnTo>
                  <a:cubicBezTo>
                    <a:pt x="1218" y="1123"/>
                    <a:pt x="1220" y="1122"/>
                    <a:pt x="1221" y="1121"/>
                  </a:cubicBezTo>
                  <a:close/>
                  <a:moveTo>
                    <a:pt x="882" y="1155"/>
                  </a:moveTo>
                  <a:cubicBezTo>
                    <a:pt x="882" y="1155"/>
                    <a:pt x="852" y="1186"/>
                    <a:pt x="852" y="1186"/>
                  </a:cubicBezTo>
                  <a:cubicBezTo>
                    <a:pt x="822" y="1186"/>
                    <a:pt x="852" y="1155"/>
                    <a:pt x="852" y="1155"/>
                  </a:cubicBezTo>
                  <a:close/>
                  <a:moveTo>
                    <a:pt x="974" y="1246"/>
                  </a:moveTo>
                  <a:cubicBezTo>
                    <a:pt x="943" y="1246"/>
                    <a:pt x="913" y="1277"/>
                    <a:pt x="913" y="1277"/>
                  </a:cubicBezTo>
                  <a:lnTo>
                    <a:pt x="943" y="1246"/>
                  </a:lnTo>
                  <a:close/>
                  <a:moveTo>
                    <a:pt x="791" y="1277"/>
                  </a:moveTo>
                  <a:cubicBezTo>
                    <a:pt x="761" y="1307"/>
                    <a:pt x="730" y="1307"/>
                    <a:pt x="761" y="1307"/>
                  </a:cubicBezTo>
                  <a:lnTo>
                    <a:pt x="791" y="1277"/>
                  </a:lnTo>
                  <a:close/>
                  <a:moveTo>
                    <a:pt x="214" y="1398"/>
                  </a:moveTo>
                  <a:cubicBezTo>
                    <a:pt x="214" y="1398"/>
                    <a:pt x="183" y="1398"/>
                    <a:pt x="153" y="1429"/>
                  </a:cubicBezTo>
                  <a:lnTo>
                    <a:pt x="183" y="1429"/>
                  </a:lnTo>
                  <a:cubicBezTo>
                    <a:pt x="214" y="1398"/>
                    <a:pt x="214" y="1398"/>
                    <a:pt x="214" y="1398"/>
                  </a:cubicBezTo>
                  <a:close/>
                  <a:moveTo>
                    <a:pt x="1338" y="1642"/>
                  </a:moveTo>
                  <a:lnTo>
                    <a:pt x="1338" y="1642"/>
                  </a:lnTo>
                  <a:cubicBezTo>
                    <a:pt x="1308" y="1672"/>
                    <a:pt x="1278" y="1672"/>
                    <a:pt x="1278" y="1672"/>
                  </a:cubicBezTo>
                  <a:cubicBezTo>
                    <a:pt x="1308" y="1642"/>
                    <a:pt x="1338" y="1642"/>
                    <a:pt x="1338" y="1642"/>
                  </a:cubicBezTo>
                  <a:close/>
                  <a:moveTo>
                    <a:pt x="882" y="1672"/>
                  </a:moveTo>
                  <a:cubicBezTo>
                    <a:pt x="862" y="1672"/>
                    <a:pt x="855" y="1686"/>
                    <a:pt x="862" y="1686"/>
                  </a:cubicBezTo>
                  <a:cubicBezTo>
                    <a:pt x="866" y="1686"/>
                    <a:pt x="872" y="1682"/>
                    <a:pt x="882" y="1672"/>
                  </a:cubicBezTo>
                  <a:close/>
                  <a:moveTo>
                    <a:pt x="1095" y="1642"/>
                  </a:moveTo>
                  <a:cubicBezTo>
                    <a:pt x="1095" y="1642"/>
                    <a:pt x="1092" y="1644"/>
                    <a:pt x="1065" y="1672"/>
                  </a:cubicBezTo>
                  <a:lnTo>
                    <a:pt x="1004" y="1702"/>
                  </a:lnTo>
                  <a:cubicBezTo>
                    <a:pt x="1004" y="1672"/>
                    <a:pt x="1065" y="1672"/>
                    <a:pt x="1095" y="1642"/>
                  </a:cubicBezTo>
                  <a:close/>
                  <a:moveTo>
                    <a:pt x="1156" y="1763"/>
                  </a:moveTo>
                  <a:lnTo>
                    <a:pt x="1156" y="1794"/>
                  </a:lnTo>
                  <a:lnTo>
                    <a:pt x="1126" y="1794"/>
                  </a:lnTo>
                  <a:lnTo>
                    <a:pt x="1156" y="1763"/>
                  </a:lnTo>
                  <a:close/>
                  <a:moveTo>
                    <a:pt x="1442" y="1841"/>
                  </a:moveTo>
                  <a:cubicBezTo>
                    <a:pt x="1440" y="1841"/>
                    <a:pt x="1419" y="1854"/>
                    <a:pt x="1399" y="1854"/>
                  </a:cubicBezTo>
                  <a:lnTo>
                    <a:pt x="1430" y="1854"/>
                  </a:lnTo>
                  <a:cubicBezTo>
                    <a:pt x="1440" y="1844"/>
                    <a:pt x="1443" y="1841"/>
                    <a:pt x="1442" y="1841"/>
                  </a:cubicBezTo>
                  <a:close/>
                  <a:moveTo>
                    <a:pt x="1278" y="2098"/>
                  </a:moveTo>
                  <a:cubicBezTo>
                    <a:pt x="1278" y="2098"/>
                    <a:pt x="1278" y="2098"/>
                    <a:pt x="1247" y="2128"/>
                  </a:cubicBezTo>
                  <a:lnTo>
                    <a:pt x="1186" y="2128"/>
                  </a:lnTo>
                  <a:cubicBezTo>
                    <a:pt x="1247" y="2098"/>
                    <a:pt x="1278" y="2098"/>
                    <a:pt x="1278" y="2098"/>
                  </a:cubicBezTo>
                  <a:close/>
                  <a:moveTo>
                    <a:pt x="1308" y="2523"/>
                  </a:moveTo>
                  <a:cubicBezTo>
                    <a:pt x="1305" y="2526"/>
                    <a:pt x="1301" y="2529"/>
                    <a:pt x="1298" y="2532"/>
                  </a:cubicBezTo>
                  <a:lnTo>
                    <a:pt x="1298" y="2532"/>
                  </a:lnTo>
                  <a:cubicBezTo>
                    <a:pt x="1308" y="2529"/>
                    <a:pt x="1319" y="2526"/>
                    <a:pt x="1328" y="2524"/>
                  </a:cubicBezTo>
                  <a:lnTo>
                    <a:pt x="1328" y="2524"/>
                  </a:lnTo>
                  <a:cubicBezTo>
                    <a:pt x="1324" y="2523"/>
                    <a:pt x="1318" y="2523"/>
                    <a:pt x="1308" y="2523"/>
                  </a:cubicBezTo>
                  <a:close/>
                  <a:moveTo>
                    <a:pt x="1298" y="2532"/>
                  </a:moveTo>
                  <a:lnTo>
                    <a:pt x="1298" y="2532"/>
                  </a:lnTo>
                  <a:cubicBezTo>
                    <a:pt x="1272" y="2541"/>
                    <a:pt x="1247" y="2553"/>
                    <a:pt x="1247" y="2553"/>
                  </a:cubicBezTo>
                  <a:cubicBezTo>
                    <a:pt x="1247" y="2553"/>
                    <a:pt x="1271" y="2553"/>
                    <a:pt x="1298" y="2532"/>
                  </a:cubicBezTo>
                  <a:close/>
                  <a:moveTo>
                    <a:pt x="1329" y="2679"/>
                  </a:moveTo>
                  <a:cubicBezTo>
                    <a:pt x="1312" y="2683"/>
                    <a:pt x="1303" y="2689"/>
                    <a:pt x="1306" y="2689"/>
                  </a:cubicBezTo>
                  <a:cubicBezTo>
                    <a:pt x="1308" y="2689"/>
                    <a:pt x="1315" y="2686"/>
                    <a:pt x="1329" y="2679"/>
                  </a:cubicBezTo>
                  <a:close/>
                  <a:moveTo>
                    <a:pt x="1490" y="2736"/>
                  </a:moveTo>
                  <a:cubicBezTo>
                    <a:pt x="1460" y="2766"/>
                    <a:pt x="1460" y="2766"/>
                    <a:pt x="1460" y="2766"/>
                  </a:cubicBezTo>
                  <a:cubicBezTo>
                    <a:pt x="1460" y="2736"/>
                    <a:pt x="1460" y="2736"/>
                    <a:pt x="1490" y="2736"/>
                  </a:cubicBezTo>
                  <a:close/>
                  <a:moveTo>
                    <a:pt x="1399" y="2827"/>
                  </a:moveTo>
                  <a:cubicBezTo>
                    <a:pt x="1369" y="2827"/>
                    <a:pt x="1338" y="2857"/>
                    <a:pt x="1338" y="2857"/>
                  </a:cubicBezTo>
                  <a:lnTo>
                    <a:pt x="1369" y="2857"/>
                  </a:lnTo>
                  <a:cubicBezTo>
                    <a:pt x="1399" y="2827"/>
                    <a:pt x="1399" y="2827"/>
                    <a:pt x="1399" y="2827"/>
                  </a:cubicBezTo>
                  <a:close/>
                  <a:moveTo>
                    <a:pt x="1582" y="2827"/>
                  </a:moveTo>
                  <a:cubicBezTo>
                    <a:pt x="1582" y="2857"/>
                    <a:pt x="1551" y="2857"/>
                    <a:pt x="1551" y="2857"/>
                  </a:cubicBezTo>
                  <a:lnTo>
                    <a:pt x="1521" y="2857"/>
                  </a:lnTo>
                  <a:cubicBezTo>
                    <a:pt x="1521" y="2857"/>
                    <a:pt x="1551" y="2857"/>
                    <a:pt x="1582" y="2827"/>
                  </a:cubicBezTo>
                  <a:close/>
                  <a:moveTo>
                    <a:pt x="1655" y="3026"/>
                  </a:moveTo>
                  <a:cubicBezTo>
                    <a:pt x="1656" y="3026"/>
                    <a:pt x="1652" y="3030"/>
                    <a:pt x="1642" y="3040"/>
                  </a:cubicBezTo>
                  <a:lnTo>
                    <a:pt x="1612" y="3040"/>
                  </a:lnTo>
                  <a:cubicBezTo>
                    <a:pt x="1632" y="3040"/>
                    <a:pt x="1652" y="3026"/>
                    <a:pt x="1655" y="3026"/>
                  </a:cubicBezTo>
                  <a:close/>
                  <a:moveTo>
                    <a:pt x="1825" y="3131"/>
                  </a:moveTo>
                  <a:cubicBezTo>
                    <a:pt x="1825" y="3131"/>
                    <a:pt x="1825" y="3131"/>
                    <a:pt x="1794" y="3161"/>
                  </a:cubicBezTo>
                  <a:lnTo>
                    <a:pt x="1734" y="3161"/>
                  </a:lnTo>
                  <a:cubicBezTo>
                    <a:pt x="1734" y="3161"/>
                    <a:pt x="1794" y="3131"/>
                    <a:pt x="1825" y="3131"/>
                  </a:cubicBezTo>
                  <a:close/>
                  <a:moveTo>
                    <a:pt x="2036" y="3769"/>
                  </a:moveTo>
                  <a:cubicBezTo>
                    <a:pt x="2012" y="3770"/>
                    <a:pt x="1988" y="3789"/>
                    <a:pt x="1950" y="3796"/>
                  </a:cubicBezTo>
                  <a:lnTo>
                    <a:pt x="1950" y="3796"/>
                  </a:lnTo>
                  <a:cubicBezTo>
                    <a:pt x="1978" y="3772"/>
                    <a:pt x="2027" y="3770"/>
                    <a:pt x="2036" y="3769"/>
                  </a:cubicBezTo>
                  <a:close/>
                  <a:moveTo>
                    <a:pt x="1734" y="3800"/>
                  </a:moveTo>
                  <a:lnTo>
                    <a:pt x="1734" y="3800"/>
                  </a:lnTo>
                  <a:cubicBezTo>
                    <a:pt x="1723" y="3810"/>
                    <a:pt x="1720" y="3813"/>
                    <a:pt x="1721" y="3813"/>
                  </a:cubicBezTo>
                  <a:cubicBezTo>
                    <a:pt x="1722" y="3813"/>
                    <a:pt x="1727" y="3810"/>
                    <a:pt x="1733" y="3807"/>
                  </a:cubicBezTo>
                  <a:lnTo>
                    <a:pt x="1733" y="3807"/>
                  </a:lnTo>
                  <a:cubicBezTo>
                    <a:pt x="1734" y="3805"/>
                    <a:pt x="1734" y="3803"/>
                    <a:pt x="1734" y="3800"/>
                  </a:cubicBezTo>
                  <a:close/>
                  <a:moveTo>
                    <a:pt x="670" y="0"/>
                  </a:moveTo>
                  <a:lnTo>
                    <a:pt x="670" y="0"/>
                  </a:lnTo>
                  <a:cubicBezTo>
                    <a:pt x="578" y="31"/>
                    <a:pt x="548" y="61"/>
                    <a:pt x="548" y="61"/>
                  </a:cubicBezTo>
                  <a:lnTo>
                    <a:pt x="487" y="61"/>
                  </a:lnTo>
                  <a:cubicBezTo>
                    <a:pt x="466" y="83"/>
                    <a:pt x="429" y="104"/>
                    <a:pt x="420" y="104"/>
                  </a:cubicBezTo>
                  <a:cubicBezTo>
                    <a:pt x="417" y="104"/>
                    <a:pt x="418" y="100"/>
                    <a:pt x="426" y="91"/>
                  </a:cubicBezTo>
                  <a:lnTo>
                    <a:pt x="426" y="91"/>
                  </a:lnTo>
                  <a:lnTo>
                    <a:pt x="396" y="122"/>
                  </a:lnTo>
                  <a:cubicBezTo>
                    <a:pt x="442" y="107"/>
                    <a:pt x="464" y="99"/>
                    <a:pt x="468" y="99"/>
                  </a:cubicBezTo>
                  <a:cubicBezTo>
                    <a:pt x="472" y="99"/>
                    <a:pt x="457" y="107"/>
                    <a:pt x="426" y="122"/>
                  </a:cubicBezTo>
                  <a:cubicBezTo>
                    <a:pt x="366" y="152"/>
                    <a:pt x="366" y="152"/>
                    <a:pt x="366" y="152"/>
                  </a:cubicBezTo>
                  <a:cubicBezTo>
                    <a:pt x="366" y="152"/>
                    <a:pt x="366" y="152"/>
                    <a:pt x="335" y="183"/>
                  </a:cubicBezTo>
                  <a:cubicBezTo>
                    <a:pt x="305" y="183"/>
                    <a:pt x="275" y="213"/>
                    <a:pt x="275" y="213"/>
                  </a:cubicBezTo>
                  <a:cubicBezTo>
                    <a:pt x="259" y="228"/>
                    <a:pt x="252" y="236"/>
                    <a:pt x="256" y="236"/>
                  </a:cubicBezTo>
                  <a:cubicBezTo>
                    <a:pt x="259" y="236"/>
                    <a:pt x="275" y="228"/>
                    <a:pt x="305" y="213"/>
                  </a:cubicBezTo>
                  <a:cubicBezTo>
                    <a:pt x="351" y="198"/>
                    <a:pt x="373" y="190"/>
                    <a:pt x="377" y="190"/>
                  </a:cubicBezTo>
                  <a:cubicBezTo>
                    <a:pt x="381" y="190"/>
                    <a:pt x="366" y="198"/>
                    <a:pt x="335" y="213"/>
                  </a:cubicBezTo>
                  <a:cubicBezTo>
                    <a:pt x="335" y="213"/>
                    <a:pt x="335" y="243"/>
                    <a:pt x="335" y="243"/>
                  </a:cubicBezTo>
                  <a:cubicBezTo>
                    <a:pt x="335" y="243"/>
                    <a:pt x="366" y="213"/>
                    <a:pt x="396" y="213"/>
                  </a:cubicBezTo>
                  <a:cubicBezTo>
                    <a:pt x="379" y="230"/>
                    <a:pt x="366" y="243"/>
                    <a:pt x="366" y="243"/>
                  </a:cubicBezTo>
                  <a:lnTo>
                    <a:pt x="335" y="243"/>
                  </a:lnTo>
                  <a:cubicBezTo>
                    <a:pt x="335" y="243"/>
                    <a:pt x="335" y="257"/>
                    <a:pt x="344" y="257"/>
                  </a:cubicBezTo>
                  <a:cubicBezTo>
                    <a:pt x="349" y="257"/>
                    <a:pt x="356" y="254"/>
                    <a:pt x="366" y="243"/>
                  </a:cubicBezTo>
                  <a:lnTo>
                    <a:pt x="366" y="243"/>
                  </a:lnTo>
                  <a:cubicBezTo>
                    <a:pt x="335" y="274"/>
                    <a:pt x="366" y="274"/>
                    <a:pt x="335" y="274"/>
                  </a:cubicBezTo>
                  <a:cubicBezTo>
                    <a:pt x="335" y="274"/>
                    <a:pt x="335" y="274"/>
                    <a:pt x="305" y="304"/>
                  </a:cubicBezTo>
                  <a:cubicBezTo>
                    <a:pt x="296" y="313"/>
                    <a:pt x="295" y="317"/>
                    <a:pt x="299" y="317"/>
                  </a:cubicBezTo>
                  <a:cubicBezTo>
                    <a:pt x="310" y="317"/>
                    <a:pt x="353" y="295"/>
                    <a:pt x="396" y="274"/>
                  </a:cubicBezTo>
                  <a:lnTo>
                    <a:pt x="396" y="274"/>
                  </a:lnTo>
                  <a:cubicBezTo>
                    <a:pt x="343" y="309"/>
                    <a:pt x="310" y="324"/>
                    <a:pt x="311" y="324"/>
                  </a:cubicBezTo>
                  <a:cubicBezTo>
                    <a:pt x="311" y="324"/>
                    <a:pt x="328" y="317"/>
                    <a:pt x="366" y="304"/>
                  </a:cubicBezTo>
                  <a:lnTo>
                    <a:pt x="366" y="304"/>
                  </a:lnTo>
                  <a:cubicBezTo>
                    <a:pt x="366" y="304"/>
                    <a:pt x="366" y="304"/>
                    <a:pt x="335" y="335"/>
                  </a:cubicBezTo>
                  <a:cubicBezTo>
                    <a:pt x="335" y="335"/>
                    <a:pt x="426" y="304"/>
                    <a:pt x="457" y="304"/>
                  </a:cubicBezTo>
                  <a:cubicBezTo>
                    <a:pt x="487" y="274"/>
                    <a:pt x="487" y="274"/>
                    <a:pt x="487" y="274"/>
                  </a:cubicBezTo>
                  <a:lnTo>
                    <a:pt x="487" y="274"/>
                  </a:lnTo>
                  <a:cubicBezTo>
                    <a:pt x="487" y="304"/>
                    <a:pt x="487" y="304"/>
                    <a:pt x="457" y="304"/>
                  </a:cubicBezTo>
                  <a:cubicBezTo>
                    <a:pt x="396" y="335"/>
                    <a:pt x="396" y="335"/>
                    <a:pt x="457" y="335"/>
                  </a:cubicBezTo>
                  <a:lnTo>
                    <a:pt x="426" y="335"/>
                  </a:lnTo>
                  <a:cubicBezTo>
                    <a:pt x="396" y="365"/>
                    <a:pt x="366" y="365"/>
                    <a:pt x="396" y="365"/>
                  </a:cubicBezTo>
                  <a:cubicBezTo>
                    <a:pt x="396" y="395"/>
                    <a:pt x="396" y="395"/>
                    <a:pt x="366" y="425"/>
                  </a:cubicBezTo>
                  <a:lnTo>
                    <a:pt x="366" y="425"/>
                  </a:lnTo>
                  <a:cubicBezTo>
                    <a:pt x="386" y="423"/>
                    <a:pt x="444" y="417"/>
                    <a:pt x="487" y="395"/>
                  </a:cubicBezTo>
                  <a:lnTo>
                    <a:pt x="487" y="395"/>
                  </a:lnTo>
                  <a:cubicBezTo>
                    <a:pt x="457" y="426"/>
                    <a:pt x="457" y="426"/>
                    <a:pt x="457" y="426"/>
                  </a:cubicBezTo>
                  <a:cubicBezTo>
                    <a:pt x="457" y="456"/>
                    <a:pt x="457" y="456"/>
                    <a:pt x="426" y="456"/>
                  </a:cubicBezTo>
                  <a:cubicBezTo>
                    <a:pt x="487" y="456"/>
                    <a:pt x="457" y="456"/>
                    <a:pt x="396" y="487"/>
                  </a:cubicBezTo>
                  <a:cubicBezTo>
                    <a:pt x="366" y="517"/>
                    <a:pt x="366" y="517"/>
                    <a:pt x="366" y="517"/>
                  </a:cubicBezTo>
                  <a:lnTo>
                    <a:pt x="426" y="517"/>
                  </a:lnTo>
                  <a:cubicBezTo>
                    <a:pt x="426" y="532"/>
                    <a:pt x="426" y="540"/>
                    <a:pt x="434" y="540"/>
                  </a:cubicBezTo>
                  <a:cubicBezTo>
                    <a:pt x="442" y="540"/>
                    <a:pt x="457" y="532"/>
                    <a:pt x="487" y="517"/>
                  </a:cubicBezTo>
                  <a:cubicBezTo>
                    <a:pt x="548" y="487"/>
                    <a:pt x="548" y="487"/>
                    <a:pt x="548" y="487"/>
                  </a:cubicBezTo>
                  <a:lnTo>
                    <a:pt x="548" y="487"/>
                  </a:lnTo>
                  <a:cubicBezTo>
                    <a:pt x="548" y="490"/>
                    <a:pt x="548" y="493"/>
                    <a:pt x="548" y="495"/>
                  </a:cubicBezTo>
                  <a:lnTo>
                    <a:pt x="548" y="495"/>
                  </a:lnTo>
                  <a:cubicBezTo>
                    <a:pt x="566" y="487"/>
                    <a:pt x="578" y="487"/>
                    <a:pt x="578" y="487"/>
                  </a:cubicBezTo>
                  <a:lnTo>
                    <a:pt x="578" y="487"/>
                  </a:lnTo>
                  <a:cubicBezTo>
                    <a:pt x="578" y="487"/>
                    <a:pt x="565" y="500"/>
                    <a:pt x="547" y="509"/>
                  </a:cubicBezTo>
                  <a:lnTo>
                    <a:pt x="547" y="509"/>
                  </a:lnTo>
                  <a:cubicBezTo>
                    <a:pt x="548" y="506"/>
                    <a:pt x="548" y="502"/>
                    <a:pt x="548" y="495"/>
                  </a:cubicBezTo>
                  <a:lnTo>
                    <a:pt x="548" y="495"/>
                  </a:lnTo>
                  <a:cubicBezTo>
                    <a:pt x="539" y="500"/>
                    <a:pt x="528" y="506"/>
                    <a:pt x="518" y="517"/>
                  </a:cubicBezTo>
                  <a:cubicBezTo>
                    <a:pt x="528" y="517"/>
                    <a:pt x="538" y="514"/>
                    <a:pt x="547" y="509"/>
                  </a:cubicBezTo>
                  <a:lnTo>
                    <a:pt x="547" y="509"/>
                  </a:lnTo>
                  <a:cubicBezTo>
                    <a:pt x="544" y="517"/>
                    <a:pt x="537" y="517"/>
                    <a:pt x="518" y="517"/>
                  </a:cubicBezTo>
                  <a:cubicBezTo>
                    <a:pt x="518" y="517"/>
                    <a:pt x="487" y="547"/>
                    <a:pt x="487" y="547"/>
                  </a:cubicBezTo>
                  <a:cubicBezTo>
                    <a:pt x="457" y="578"/>
                    <a:pt x="457" y="578"/>
                    <a:pt x="457" y="578"/>
                  </a:cubicBezTo>
                  <a:cubicBezTo>
                    <a:pt x="457" y="578"/>
                    <a:pt x="426" y="578"/>
                    <a:pt x="426" y="608"/>
                  </a:cubicBezTo>
                  <a:cubicBezTo>
                    <a:pt x="457" y="608"/>
                    <a:pt x="457" y="608"/>
                    <a:pt x="426" y="639"/>
                  </a:cubicBezTo>
                  <a:cubicBezTo>
                    <a:pt x="426" y="639"/>
                    <a:pt x="427" y="638"/>
                    <a:pt x="457" y="608"/>
                  </a:cubicBezTo>
                  <a:cubicBezTo>
                    <a:pt x="477" y="608"/>
                    <a:pt x="497" y="595"/>
                    <a:pt x="500" y="595"/>
                  </a:cubicBezTo>
                  <a:cubicBezTo>
                    <a:pt x="501" y="595"/>
                    <a:pt x="497" y="598"/>
                    <a:pt x="487" y="608"/>
                  </a:cubicBezTo>
                  <a:cubicBezTo>
                    <a:pt x="487" y="639"/>
                    <a:pt x="487" y="639"/>
                    <a:pt x="518" y="639"/>
                  </a:cubicBezTo>
                  <a:cubicBezTo>
                    <a:pt x="453" y="660"/>
                    <a:pt x="434" y="682"/>
                    <a:pt x="461" y="682"/>
                  </a:cubicBezTo>
                  <a:cubicBezTo>
                    <a:pt x="472" y="682"/>
                    <a:pt x="491" y="678"/>
                    <a:pt x="518" y="669"/>
                  </a:cubicBezTo>
                  <a:cubicBezTo>
                    <a:pt x="528" y="659"/>
                    <a:pt x="535" y="655"/>
                    <a:pt x="538" y="655"/>
                  </a:cubicBezTo>
                  <a:cubicBezTo>
                    <a:pt x="545" y="655"/>
                    <a:pt x="538" y="669"/>
                    <a:pt x="518" y="669"/>
                  </a:cubicBezTo>
                  <a:lnTo>
                    <a:pt x="548" y="669"/>
                  </a:lnTo>
                  <a:cubicBezTo>
                    <a:pt x="578" y="669"/>
                    <a:pt x="578" y="669"/>
                    <a:pt x="548" y="699"/>
                  </a:cubicBezTo>
                  <a:lnTo>
                    <a:pt x="518" y="699"/>
                  </a:lnTo>
                  <a:cubicBezTo>
                    <a:pt x="548" y="699"/>
                    <a:pt x="578" y="760"/>
                    <a:pt x="548" y="760"/>
                  </a:cubicBezTo>
                  <a:lnTo>
                    <a:pt x="578" y="760"/>
                  </a:lnTo>
                  <a:cubicBezTo>
                    <a:pt x="548" y="775"/>
                    <a:pt x="540" y="783"/>
                    <a:pt x="548" y="783"/>
                  </a:cubicBezTo>
                  <a:cubicBezTo>
                    <a:pt x="556" y="783"/>
                    <a:pt x="578" y="775"/>
                    <a:pt x="609" y="760"/>
                  </a:cubicBezTo>
                  <a:cubicBezTo>
                    <a:pt x="634" y="748"/>
                    <a:pt x="649" y="740"/>
                    <a:pt x="651" y="740"/>
                  </a:cubicBezTo>
                  <a:cubicBezTo>
                    <a:pt x="654" y="740"/>
                    <a:pt x="632" y="755"/>
                    <a:pt x="578" y="791"/>
                  </a:cubicBezTo>
                  <a:cubicBezTo>
                    <a:pt x="518" y="821"/>
                    <a:pt x="518" y="821"/>
                    <a:pt x="578" y="821"/>
                  </a:cubicBezTo>
                  <a:cubicBezTo>
                    <a:pt x="654" y="791"/>
                    <a:pt x="700" y="775"/>
                    <a:pt x="711" y="775"/>
                  </a:cubicBezTo>
                  <a:cubicBezTo>
                    <a:pt x="723" y="775"/>
                    <a:pt x="700" y="791"/>
                    <a:pt x="639" y="821"/>
                  </a:cubicBezTo>
                  <a:cubicBezTo>
                    <a:pt x="578" y="851"/>
                    <a:pt x="548" y="851"/>
                    <a:pt x="548" y="851"/>
                  </a:cubicBezTo>
                  <a:cubicBezTo>
                    <a:pt x="548" y="861"/>
                    <a:pt x="551" y="865"/>
                    <a:pt x="557" y="865"/>
                  </a:cubicBezTo>
                  <a:cubicBezTo>
                    <a:pt x="568" y="865"/>
                    <a:pt x="589" y="851"/>
                    <a:pt x="609" y="851"/>
                  </a:cubicBezTo>
                  <a:cubicBezTo>
                    <a:pt x="518" y="912"/>
                    <a:pt x="518" y="912"/>
                    <a:pt x="578" y="912"/>
                  </a:cubicBezTo>
                  <a:cubicBezTo>
                    <a:pt x="609" y="902"/>
                    <a:pt x="629" y="899"/>
                    <a:pt x="640" y="899"/>
                  </a:cubicBezTo>
                  <a:cubicBezTo>
                    <a:pt x="663" y="899"/>
                    <a:pt x="649" y="912"/>
                    <a:pt x="609" y="912"/>
                  </a:cubicBezTo>
                  <a:cubicBezTo>
                    <a:pt x="518" y="943"/>
                    <a:pt x="518" y="943"/>
                    <a:pt x="578" y="943"/>
                  </a:cubicBezTo>
                  <a:cubicBezTo>
                    <a:pt x="578" y="953"/>
                    <a:pt x="582" y="956"/>
                    <a:pt x="587" y="956"/>
                  </a:cubicBezTo>
                  <a:cubicBezTo>
                    <a:pt x="599" y="956"/>
                    <a:pt x="619" y="943"/>
                    <a:pt x="639" y="943"/>
                  </a:cubicBezTo>
                  <a:cubicBezTo>
                    <a:pt x="596" y="964"/>
                    <a:pt x="568" y="986"/>
                    <a:pt x="577" y="986"/>
                  </a:cubicBezTo>
                  <a:cubicBezTo>
                    <a:pt x="581" y="986"/>
                    <a:pt x="591" y="982"/>
                    <a:pt x="609" y="973"/>
                  </a:cubicBezTo>
                  <a:lnTo>
                    <a:pt x="639" y="973"/>
                  </a:lnTo>
                  <a:cubicBezTo>
                    <a:pt x="700" y="973"/>
                    <a:pt x="670" y="973"/>
                    <a:pt x="639" y="1003"/>
                  </a:cubicBezTo>
                  <a:cubicBezTo>
                    <a:pt x="609" y="1034"/>
                    <a:pt x="578" y="1034"/>
                    <a:pt x="609" y="1034"/>
                  </a:cubicBezTo>
                  <a:cubicBezTo>
                    <a:pt x="629" y="1014"/>
                    <a:pt x="649" y="1007"/>
                    <a:pt x="668" y="1005"/>
                  </a:cubicBezTo>
                  <a:lnTo>
                    <a:pt x="668" y="1005"/>
                  </a:lnTo>
                  <a:cubicBezTo>
                    <a:pt x="639" y="1034"/>
                    <a:pt x="639" y="1034"/>
                    <a:pt x="609" y="1064"/>
                  </a:cubicBezTo>
                  <a:lnTo>
                    <a:pt x="639" y="1064"/>
                  </a:lnTo>
                  <a:cubicBezTo>
                    <a:pt x="648" y="1055"/>
                    <a:pt x="657" y="1052"/>
                    <a:pt x="664" y="1052"/>
                  </a:cubicBezTo>
                  <a:cubicBezTo>
                    <a:pt x="682" y="1052"/>
                    <a:pt x="691" y="1073"/>
                    <a:pt x="670" y="1095"/>
                  </a:cubicBezTo>
                  <a:lnTo>
                    <a:pt x="730" y="1095"/>
                  </a:lnTo>
                  <a:cubicBezTo>
                    <a:pt x="730" y="1095"/>
                    <a:pt x="730" y="1095"/>
                    <a:pt x="700" y="1125"/>
                  </a:cubicBezTo>
                  <a:lnTo>
                    <a:pt x="761" y="1125"/>
                  </a:lnTo>
                  <a:cubicBezTo>
                    <a:pt x="761" y="1125"/>
                    <a:pt x="761" y="1137"/>
                    <a:pt x="768" y="1138"/>
                  </a:cubicBezTo>
                  <a:lnTo>
                    <a:pt x="768" y="1138"/>
                  </a:lnTo>
                  <a:cubicBezTo>
                    <a:pt x="744" y="1154"/>
                    <a:pt x="739" y="1168"/>
                    <a:pt x="753" y="1168"/>
                  </a:cubicBezTo>
                  <a:cubicBezTo>
                    <a:pt x="761" y="1168"/>
                    <a:pt x="773" y="1164"/>
                    <a:pt x="791" y="1155"/>
                  </a:cubicBezTo>
                  <a:lnTo>
                    <a:pt x="791" y="1155"/>
                  </a:lnTo>
                  <a:cubicBezTo>
                    <a:pt x="770" y="1177"/>
                    <a:pt x="748" y="1198"/>
                    <a:pt x="759" y="1198"/>
                  </a:cubicBezTo>
                  <a:cubicBezTo>
                    <a:pt x="763" y="1198"/>
                    <a:pt x="773" y="1195"/>
                    <a:pt x="791" y="1186"/>
                  </a:cubicBezTo>
                  <a:lnTo>
                    <a:pt x="791" y="1186"/>
                  </a:lnTo>
                  <a:cubicBezTo>
                    <a:pt x="761" y="1216"/>
                    <a:pt x="791" y="1216"/>
                    <a:pt x="822" y="1216"/>
                  </a:cubicBezTo>
                  <a:lnTo>
                    <a:pt x="852" y="1216"/>
                  </a:lnTo>
                  <a:cubicBezTo>
                    <a:pt x="822" y="1216"/>
                    <a:pt x="791" y="1246"/>
                    <a:pt x="791" y="1246"/>
                  </a:cubicBezTo>
                  <a:lnTo>
                    <a:pt x="822" y="1246"/>
                  </a:lnTo>
                  <a:cubicBezTo>
                    <a:pt x="852" y="1216"/>
                    <a:pt x="852" y="1216"/>
                    <a:pt x="852" y="1216"/>
                  </a:cubicBezTo>
                  <a:lnTo>
                    <a:pt x="852" y="1216"/>
                  </a:lnTo>
                  <a:cubicBezTo>
                    <a:pt x="852" y="1231"/>
                    <a:pt x="844" y="1239"/>
                    <a:pt x="833" y="1247"/>
                  </a:cubicBezTo>
                  <a:lnTo>
                    <a:pt x="833" y="1247"/>
                  </a:lnTo>
                  <a:cubicBezTo>
                    <a:pt x="830" y="1246"/>
                    <a:pt x="826" y="1246"/>
                    <a:pt x="822" y="1246"/>
                  </a:cubicBezTo>
                  <a:cubicBezTo>
                    <a:pt x="791" y="1277"/>
                    <a:pt x="791" y="1277"/>
                    <a:pt x="791" y="1277"/>
                  </a:cubicBezTo>
                  <a:cubicBezTo>
                    <a:pt x="791" y="1277"/>
                    <a:pt x="791" y="1307"/>
                    <a:pt x="791" y="1307"/>
                  </a:cubicBezTo>
                  <a:cubicBezTo>
                    <a:pt x="791" y="1307"/>
                    <a:pt x="791" y="1307"/>
                    <a:pt x="822" y="1277"/>
                  </a:cubicBezTo>
                  <a:lnTo>
                    <a:pt x="913" y="1277"/>
                  </a:lnTo>
                  <a:cubicBezTo>
                    <a:pt x="852" y="1277"/>
                    <a:pt x="822" y="1307"/>
                    <a:pt x="822" y="1307"/>
                  </a:cubicBezTo>
                  <a:lnTo>
                    <a:pt x="791" y="1307"/>
                  </a:lnTo>
                  <a:cubicBezTo>
                    <a:pt x="730" y="1338"/>
                    <a:pt x="791" y="1338"/>
                    <a:pt x="822" y="1338"/>
                  </a:cubicBezTo>
                  <a:cubicBezTo>
                    <a:pt x="842" y="1328"/>
                    <a:pt x="855" y="1324"/>
                    <a:pt x="862" y="1324"/>
                  </a:cubicBezTo>
                  <a:cubicBezTo>
                    <a:pt x="876" y="1324"/>
                    <a:pt x="862" y="1338"/>
                    <a:pt x="822" y="1338"/>
                  </a:cubicBezTo>
                  <a:cubicBezTo>
                    <a:pt x="791" y="1353"/>
                    <a:pt x="791" y="1360"/>
                    <a:pt x="810" y="1360"/>
                  </a:cubicBezTo>
                  <a:cubicBezTo>
                    <a:pt x="829" y="1360"/>
                    <a:pt x="867" y="1353"/>
                    <a:pt x="913" y="1338"/>
                  </a:cubicBezTo>
                  <a:lnTo>
                    <a:pt x="913" y="1338"/>
                  </a:lnTo>
                  <a:cubicBezTo>
                    <a:pt x="887" y="1350"/>
                    <a:pt x="867" y="1360"/>
                    <a:pt x="852" y="1368"/>
                  </a:cubicBezTo>
                  <a:lnTo>
                    <a:pt x="852" y="1368"/>
                  </a:lnTo>
                  <a:cubicBezTo>
                    <a:pt x="822" y="1398"/>
                    <a:pt x="822" y="1398"/>
                    <a:pt x="822" y="1398"/>
                  </a:cubicBezTo>
                  <a:cubicBezTo>
                    <a:pt x="852" y="1429"/>
                    <a:pt x="852" y="1429"/>
                    <a:pt x="882" y="1429"/>
                  </a:cubicBezTo>
                  <a:cubicBezTo>
                    <a:pt x="882" y="1429"/>
                    <a:pt x="882" y="1429"/>
                    <a:pt x="882" y="1429"/>
                  </a:cubicBezTo>
                  <a:lnTo>
                    <a:pt x="882" y="1429"/>
                  </a:lnTo>
                  <a:cubicBezTo>
                    <a:pt x="852" y="1444"/>
                    <a:pt x="844" y="1452"/>
                    <a:pt x="852" y="1452"/>
                  </a:cubicBezTo>
                  <a:cubicBezTo>
                    <a:pt x="854" y="1452"/>
                    <a:pt x="858" y="1451"/>
                    <a:pt x="862" y="1450"/>
                  </a:cubicBezTo>
                  <a:lnTo>
                    <a:pt x="862" y="1450"/>
                  </a:lnTo>
                  <a:cubicBezTo>
                    <a:pt x="852" y="1462"/>
                    <a:pt x="852" y="1468"/>
                    <a:pt x="852" y="1490"/>
                  </a:cubicBezTo>
                  <a:cubicBezTo>
                    <a:pt x="870" y="1525"/>
                    <a:pt x="877" y="1540"/>
                    <a:pt x="892" y="1540"/>
                  </a:cubicBezTo>
                  <a:cubicBezTo>
                    <a:pt x="895" y="1540"/>
                    <a:pt x="899" y="1539"/>
                    <a:pt x="903" y="1538"/>
                  </a:cubicBezTo>
                  <a:lnTo>
                    <a:pt x="903" y="1538"/>
                  </a:lnTo>
                  <a:cubicBezTo>
                    <a:pt x="898" y="1545"/>
                    <a:pt x="900" y="1550"/>
                    <a:pt x="913" y="1550"/>
                  </a:cubicBezTo>
                  <a:cubicBezTo>
                    <a:pt x="913" y="1550"/>
                    <a:pt x="913" y="1550"/>
                    <a:pt x="882" y="1581"/>
                  </a:cubicBezTo>
                  <a:cubicBezTo>
                    <a:pt x="903" y="1571"/>
                    <a:pt x="913" y="1567"/>
                    <a:pt x="916" y="1567"/>
                  </a:cubicBezTo>
                  <a:cubicBezTo>
                    <a:pt x="923" y="1567"/>
                    <a:pt x="903" y="1581"/>
                    <a:pt x="882" y="1581"/>
                  </a:cubicBezTo>
                  <a:cubicBezTo>
                    <a:pt x="882" y="1581"/>
                    <a:pt x="882" y="1581"/>
                    <a:pt x="882" y="1581"/>
                  </a:cubicBezTo>
                  <a:lnTo>
                    <a:pt x="882" y="1581"/>
                  </a:lnTo>
                  <a:cubicBezTo>
                    <a:pt x="852" y="1596"/>
                    <a:pt x="844" y="1604"/>
                    <a:pt x="848" y="1604"/>
                  </a:cubicBezTo>
                  <a:cubicBezTo>
                    <a:pt x="852" y="1604"/>
                    <a:pt x="866" y="1597"/>
                    <a:pt x="881" y="1583"/>
                  </a:cubicBezTo>
                  <a:lnTo>
                    <a:pt x="881" y="1583"/>
                  </a:lnTo>
                  <a:cubicBezTo>
                    <a:pt x="851" y="1611"/>
                    <a:pt x="822" y="1611"/>
                    <a:pt x="852" y="1611"/>
                  </a:cubicBezTo>
                  <a:cubicBezTo>
                    <a:pt x="882" y="1611"/>
                    <a:pt x="943" y="1611"/>
                    <a:pt x="882" y="1642"/>
                  </a:cubicBezTo>
                  <a:lnTo>
                    <a:pt x="913" y="1642"/>
                  </a:lnTo>
                  <a:cubicBezTo>
                    <a:pt x="913" y="1672"/>
                    <a:pt x="913" y="1672"/>
                    <a:pt x="882" y="1672"/>
                  </a:cubicBezTo>
                  <a:cubicBezTo>
                    <a:pt x="882" y="1682"/>
                    <a:pt x="889" y="1686"/>
                    <a:pt x="899" y="1686"/>
                  </a:cubicBezTo>
                  <a:cubicBezTo>
                    <a:pt x="920" y="1686"/>
                    <a:pt x="953" y="1672"/>
                    <a:pt x="974" y="1672"/>
                  </a:cubicBezTo>
                  <a:cubicBezTo>
                    <a:pt x="994" y="1672"/>
                    <a:pt x="1014" y="1659"/>
                    <a:pt x="1025" y="1659"/>
                  </a:cubicBezTo>
                  <a:cubicBezTo>
                    <a:pt x="1031" y="1659"/>
                    <a:pt x="1034" y="1662"/>
                    <a:pt x="1034" y="1672"/>
                  </a:cubicBezTo>
                  <a:lnTo>
                    <a:pt x="1004" y="1672"/>
                  </a:lnTo>
                  <a:cubicBezTo>
                    <a:pt x="974" y="1672"/>
                    <a:pt x="943" y="1702"/>
                    <a:pt x="943" y="1702"/>
                  </a:cubicBezTo>
                  <a:lnTo>
                    <a:pt x="974" y="1702"/>
                  </a:lnTo>
                  <a:cubicBezTo>
                    <a:pt x="943" y="1702"/>
                    <a:pt x="943" y="1702"/>
                    <a:pt x="943" y="1733"/>
                  </a:cubicBezTo>
                  <a:lnTo>
                    <a:pt x="974" y="1733"/>
                  </a:lnTo>
                  <a:cubicBezTo>
                    <a:pt x="931" y="1754"/>
                    <a:pt x="918" y="1776"/>
                    <a:pt x="947" y="1776"/>
                  </a:cubicBezTo>
                  <a:cubicBezTo>
                    <a:pt x="958" y="1776"/>
                    <a:pt x="977" y="1772"/>
                    <a:pt x="1004" y="1763"/>
                  </a:cubicBezTo>
                  <a:cubicBezTo>
                    <a:pt x="1034" y="1763"/>
                    <a:pt x="1034" y="1763"/>
                    <a:pt x="1004" y="1794"/>
                  </a:cubicBezTo>
                  <a:cubicBezTo>
                    <a:pt x="1034" y="1794"/>
                    <a:pt x="1004" y="1794"/>
                    <a:pt x="974" y="1824"/>
                  </a:cubicBezTo>
                  <a:cubicBezTo>
                    <a:pt x="913" y="1854"/>
                    <a:pt x="913" y="1854"/>
                    <a:pt x="943" y="1854"/>
                  </a:cubicBezTo>
                  <a:cubicBezTo>
                    <a:pt x="953" y="1844"/>
                    <a:pt x="960" y="1841"/>
                    <a:pt x="965" y="1841"/>
                  </a:cubicBezTo>
                  <a:cubicBezTo>
                    <a:pt x="974" y="1841"/>
                    <a:pt x="974" y="1854"/>
                    <a:pt x="974" y="1854"/>
                  </a:cubicBezTo>
                  <a:cubicBezTo>
                    <a:pt x="1004" y="1854"/>
                    <a:pt x="1004" y="1854"/>
                    <a:pt x="1034" y="1824"/>
                  </a:cubicBezTo>
                  <a:lnTo>
                    <a:pt x="1126" y="1824"/>
                  </a:lnTo>
                  <a:cubicBezTo>
                    <a:pt x="1065" y="1824"/>
                    <a:pt x="1095" y="1824"/>
                    <a:pt x="1065" y="1854"/>
                  </a:cubicBezTo>
                  <a:cubicBezTo>
                    <a:pt x="1034" y="1854"/>
                    <a:pt x="1034" y="1885"/>
                    <a:pt x="1034" y="1885"/>
                  </a:cubicBezTo>
                  <a:cubicBezTo>
                    <a:pt x="1004" y="1915"/>
                    <a:pt x="1004" y="1915"/>
                    <a:pt x="1034" y="1915"/>
                  </a:cubicBezTo>
                  <a:lnTo>
                    <a:pt x="1065" y="1915"/>
                  </a:lnTo>
                  <a:cubicBezTo>
                    <a:pt x="1004" y="1946"/>
                    <a:pt x="1034" y="1976"/>
                    <a:pt x="1095" y="1976"/>
                  </a:cubicBezTo>
                  <a:lnTo>
                    <a:pt x="1065" y="1976"/>
                  </a:lnTo>
                  <a:cubicBezTo>
                    <a:pt x="1034" y="1976"/>
                    <a:pt x="1034" y="1976"/>
                    <a:pt x="1034" y="2006"/>
                  </a:cubicBezTo>
                  <a:cubicBezTo>
                    <a:pt x="1034" y="2006"/>
                    <a:pt x="1065" y="2006"/>
                    <a:pt x="1065" y="2037"/>
                  </a:cubicBezTo>
                  <a:cubicBezTo>
                    <a:pt x="1065" y="2037"/>
                    <a:pt x="1078" y="2050"/>
                    <a:pt x="1096" y="2050"/>
                  </a:cubicBezTo>
                  <a:cubicBezTo>
                    <a:pt x="1105" y="2050"/>
                    <a:pt x="1115" y="2047"/>
                    <a:pt x="1126" y="2037"/>
                  </a:cubicBezTo>
                  <a:lnTo>
                    <a:pt x="1126" y="2037"/>
                  </a:lnTo>
                  <a:cubicBezTo>
                    <a:pt x="1125" y="2037"/>
                    <a:pt x="1123" y="2040"/>
                    <a:pt x="1095" y="2067"/>
                  </a:cubicBezTo>
                  <a:lnTo>
                    <a:pt x="1126" y="2067"/>
                  </a:lnTo>
                  <a:cubicBezTo>
                    <a:pt x="1095" y="2098"/>
                    <a:pt x="1095" y="2098"/>
                    <a:pt x="1126" y="2098"/>
                  </a:cubicBezTo>
                  <a:cubicBezTo>
                    <a:pt x="1126" y="2098"/>
                    <a:pt x="1126" y="2128"/>
                    <a:pt x="1095" y="2128"/>
                  </a:cubicBezTo>
                  <a:cubicBezTo>
                    <a:pt x="1065" y="2158"/>
                    <a:pt x="1034" y="2158"/>
                    <a:pt x="1126" y="2158"/>
                  </a:cubicBezTo>
                  <a:lnTo>
                    <a:pt x="1095" y="2158"/>
                  </a:lnTo>
                  <a:cubicBezTo>
                    <a:pt x="1065" y="2189"/>
                    <a:pt x="1004" y="2189"/>
                    <a:pt x="1095" y="2189"/>
                  </a:cubicBezTo>
                  <a:cubicBezTo>
                    <a:pt x="1104" y="2180"/>
                    <a:pt x="1110" y="2176"/>
                    <a:pt x="1114" y="2176"/>
                  </a:cubicBezTo>
                  <a:cubicBezTo>
                    <a:pt x="1123" y="2176"/>
                    <a:pt x="1117" y="2198"/>
                    <a:pt x="1095" y="2219"/>
                  </a:cubicBezTo>
                  <a:lnTo>
                    <a:pt x="1095" y="2219"/>
                  </a:lnTo>
                  <a:cubicBezTo>
                    <a:pt x="1095" y="2219"/>
                    <a:pt x="1095" y="2219"/>
                    <a:pt x="1126" y="2189"/>
                  </a:cubicBezTo>
                  <a:lnTo>
                    <a:pt x="1156" y="2189"/>
                  </a:lnTo>
                  <a:cubicBezTo>
                    <a:pt x="1126" y="2204"/>
                    <a:pt x="1110" y="2212"/>
                    <a:pt x="1114" y="2212"/>
                  </a:cubicBezTo>
                  <a:cubicBezTo>
                    <a:pt x="1118" y="2212"/>
                    <a:pt x="1141" y="2204"/>
                    <a:pt x="1186" y="2189"/>
                  </a:cubicBezTo>
                  <a:lnTo>
                    <a:pt x="1186" y="2189"/>
                  </a:lnTo>
                  <a:cubicBezTo>
                    <a:pt x="1156" y="2219"/>
                    <a:pt x="1156" y="2219"/>
                    <a:pt x="1156" y="2219"/>
                  </a:cubicBezTo>
                  <a:cubicBezTo>
                    <a:pt x="1156" y="2219"/>
                    <a:pt x="1186" y="2250"/>
                    <a:pt x="1186" y="2250"/>
                  </a:cubicBezTo>
                  <a:cubicBezTo>
                    <a:pt x="1217" y="2310"/>
                    <a:pt x="1217" y="2310"/>
                    <a:pt x="1247" y="2310"/>
                  </a:cubicBezTo>
                  <a:cubicBezTo>
                    <a:pt x="1217" y="2310"/>
                    <a:pt x="1217" y="2341"/>
                    <a:pt x="1217" y="2341"/>
                  </a:cubicBezTo>
                  <a:cubicBezTo>
                    <a:pt x="1217" y="2341"/>
                    <a:pt x="1217" y="2341"/>
                    <a:pt x="1216" y="2341"/>
                  </a:cubicBezTo>
                  <a:lnTo>
                    <a:pt x="1216" y="2341"/>
                  </a:lnTo>
                  <a:cubicBezTo>
                    <a:pt x="1186" y="2371"/>
                    <a:pt x="1187" y="2371"/>
                    <a:pt x="1217" y="2371"/>
                  </a:cubicBezTo>
                  <a:cubicBezTo>
                    <a:pt x="1186" y="2371"/>
                    <a:pt x="1156" y="2402"/>
                    <a:pt x="1186" y="2402"/>
                  </a:cubicBezTo>
                  <a:cubicBezTo>
                    <a:pt x="1217" y="2371"/>
                    <a:pt x="1247" y="2371"/>
                    <a:pt x="1278" y="2371"/>
                  </a:cubicBezTo>
                  <a:cubicBezTo>
                    <a:pt x="1278" y="2371"/>
                    <a:pt x="1278" y="2371"/>
                    <a:pt x="1247" y="2402"/>
                  </a:cubicBezTo>
                  <a:cubicBezTo>
                    <a:pt x="1217" y="2402"/>
                    <a:pt x="1247" y="2432"/>
                    <a:pt x="1278" y="2432"/>
                  </a:cubicBezTo>
                  <a:lnTo>
                    <a:pt x="1247" y="2432"/>
                  </a:lnTo>
                  <a:cubicBezTo>
                    <a:pt x="1278" y="2432"/>
                    <a:pt x="1247" y="2462"/>
                    <a:pt x="1217" y="2462"/>
                  </a:cubicBezTo>
                  <a:cubicBezTo>
                    <a:pt x="1186" y="2462"/>
                    <a:pt x="1186" y="2462"/>
                    <a:pt x="1186" y="2493"/>
                  </a:cubicBezTo>
                  <a:cubicBezTo>
                    <a:pt x="1197" y="2483"/>
                    <a:pt x="1203" y="2479"/>
                    <a:pt x="1209" y="2479"/>
                  </a:cubicBezTo>
                  <a:cubicBezTo>
                    <a:pt x="1220" y="2479"/>
                    <a:pt x="1227" y="2493"/>
                    <a:pt x="1247" y="2493"/>
                  </a:cubicBezTo>
                  <a:cubicBezTo>
                    <a:pt x="1247" y="2508"/>
                    <a:pt x="1255" y="2515"/>
                    <a:pt x="1270" y="2515"/>
                  </a:cubicBezTo>
                  <a:cubicBezTo>
                    <a:pt x="1285" y="2515"/>
                    <a:pt x="1308" y="2508"/>
                    <a:pt x="1338" y="2493"/>
                  </a:cubicBezTo>
                  <a:lnTo>
                    <a:pt x="1399" y="2493"/>
                  </a:lnTo>
                  <a:lnTo>
                    <a:pt x="1338" y="2523"/>
                  </a:lnTo>
                  <a:cubicBezTo>
                    <a:pt x="1335" y="2523"/>
                    <a:pt x="1332" y="2523"/>
                    <a:pt x="1328" y="2524"/>
                  </a:cubicBezTo>
                  <a:lnTo>
                    <a:pt x="1328" y="2524"/>
                  </a:lnTo>
                  <a:cubicBezTo>
                    <a:pt x="1335" y="2526"/>
                    <a:pt x="1329" y="2533"/>
                    <a:pt x="1308" y="2553"/>
                  </a:cubicBezTo>
                  <a:cubicBezTo>
                    <a:pt x="1288" y="2553"/>
                    <a:pt x="1281" y="2567"/>
                    <a:pt x="1288" y="2567"/>
                  </a:cubicBezTo>
                  <a:cubicBezTo>
                    <a:pt x="1291" y="2567"/>
                    <a:pt x="1298" y="2564"/>
                    <a:pt x="1308" y="2553"/>
                  </a:cubicBezTo>
                  <a:lnTo>
                    <a:pt x="1308" y="2553"/>
                  </a:lnTo>
                  <a:cubicBezTo>
                    <a:pt x="1308" y="2584"/>
                    <a:pt x="1338" y="2584"/>
                    <a:pt x="1278" y="2584"/>
                  </a:cubicBezTo>
                  <a:lnTo>
                    <a:pt x="1338" y="2584"/>
                  </a:lnTo>
                  <a:cubicBezTo>
                    <a:pt x="1295" y="2605"/>
                    <a:pt x="1283" y="2627"/>
                    <a:pt x="1290" y="2627"/>
                  </a:cubicBezTo>
                  <a:cubicBezTo>
                    <a:pt x="1293" y="2627"/>
                    <a:pt x="1299" y="2623"/>
                    <a:pt x="1308" y="2614"/>
                  </a:cubicBezTo>
                  <a:lnTo>
                    <a:pt x="1369" y="2614"/>
                  </a:lnTo>
                  <a:cubicBezTo>
                    <a:pt x="1369" y="2614"/>
                    <a:pt x="1369" y="2645"/>
                    <a:pt x="1369" y="2645"/>
                  </a:cubicBezTo>
                  <a:lnTo>
                    <a:pt x="1308" y="2645"/>
                  </a:lnTo>
                  <a:cubicBezTo>
                    <a:pt x="1308" y="2675"/>
                    <a:pt x="1308" y="2675"/>
                    <a:pt x="1369" y="2675"/>
                  </a:cubicBezTo>
                  <a:cubicBezTo>
                    <a:pt x="1366" y="2675"/>
                    <a:pt x="1364" y="2675"/>
                    <a:pt x="1362" y="2675"/>
                  </a:cubicBezTo>
                  <a:lnTo>
                    <a:pt x="1362" y="2675"/>
                  </a:lnTo>
                  <a:cubicBezTo>
                    <a:pt x="1356" y="2675"/>
                    <a:pt x="1349" y="2675"/>
                    <a:pt x="1338" y="2675"/>
                  </a:cubicBezTo>
                  <a:cubicBezTo>
                    <a:pt x="1335" y="2677"/>
                    <a:pt x="1332" y="2678"/>
                    <a:pt x="1329" y="2679"/>
                  </a:cubicBezTo>
                  <a:lnTo>
                    <a:pt x="1329" y="2679"/>
                  </a:lnTo>
                  <a:cubicBezTo>
                    <a:pt x="1338" y="2677"/>
                    <a:pt x="1349" y="2676"/>
                    <a:pt x="1362" y="2675"/>
                  </a:cubicBezTo>
                  <a:lnTo>
                    <a:pt x="1362" y="2675"/>
                  </a:lnTo>
                  <a:cubicBezTo>
                    <a:pt x="1389" y="2676"/>
                    <a:pt x="1364" y="2680"/>
                    <a:pt x="1338" y="2705"/>
                  </a:cubicBezTo>
                  <a:cubicBezTo>
                    <a:pt x="1338" y="2705"/>
                    <a:pt x="1369" y="2736"/>
                    <a:pt x="1369" y="2736"/>
                  </a:cubicBezTo>
                  <a:cubicBezTo>
                    <a:pt x="1369" y="2766"/>
                    <a:pt x="1399" y="2766"/>
                    <a:pt x="1369" y="2766"/>
                  </a:cubicBezTo>
                  <a:cubicBezTo>
                    <a:pt x="1278" y="2797"/>
                    <a:pt x="1278" y="2797"/>
                    <a:pt x="1308" y="2797"/>
                  </a:cubicBezTo>
                  <a:cubicBezTo>
                    <a:pt x="1354" y="2781"/>
                    <a:pt x="1376" y="2774"/>
                    <a:pt x="1388" y="2774"/>
                  </a:cubicBezTo>
                  <a:cubicBezTo>
                    <a:pt x="1399" y="2774"/>
                    <a:pt x="1399" y="2781"/>
                    <a:pt x="1399" y="2797"/>
                  </a:cubicBezTo>
                  <a:cubicBezTo>
                    <a:pt x="1389" y="2807"/>
                    <a:pt x="1386" y="2810"/>
                    <a:pt x="1387" y="2810"/>
                  </a:cubicBezTo>
                  <a:cubicBezTo>
                    <a:pt x="1389" y="2810"/>
                    <a:pt x="1409" y="2797"/>
                    <a:pt x="1430" y="2797"/>
                  </a:cubicBezTo>
                  <a:cubicBezTo>
                    <a:pt x="1460" y="2781"/>
                    <a:pt x="1475" y="2774"/>
                    <a:pt x="1479" y="2774"/>
                  </a:cubicBezTo>
                  <a:cubicBezTo>
                    <a:pt x="1483" y="2774"/>
                    <a:pt x="1475" y="2781"/>
                    <a:pt x="1460" y="2797"/>
                  </a:cubicBezTo>
                  <a:cubicBezTo>
                    <a:pt x="1460" y="2797"/>
                    <a:pt x="1430" y="2827"/>
                    <a:pt x="1399" y="2827"/>
                  </a:cubicBezTo>
                  <a:cubicBezTo>
                    <a:pt x="1399" y="2857"/>
                    <a:pt x="1399" y="2857"/>
                    <a:pt x="1460" y="2857"/>
                  </a:cubicBezTo>
                  <a:cubicBezTo>
                    <a:pt x="1445" y="2873"/>
                    <a:pt x="1437" y="2873"/>
                    <a:pt x="1433" y="2873"/>
                  </a:cubicBezTo>
                  <a:cubicBezTo>
                    <a:pt x="1430" y="2873"/>
                    <a:pt x="1430" y="2873"/>
                    <a:pt x="1430" y="2888"/>
                  </a:cubicBezTo>
                  <a:cubicBezTo>
                    <a:pt x="1423" y="2888"/>
                    <a:pt x="1416" y="2889"/>
                    <a:pt x="1409" y="2892"/>
                  </a:cubicBezTo>
                  <a:lnTo>
                    <a:pt x="1409" y="2892"/>
                  </a:lnTo>
                  <a:cubicBezTo>
                    <a:pt x="1406" y="2889"/>
                    <a:pt x="1402" y="2888"/>
                    <a:pt x="1399" y="2888"/>
                  </a:cubicBezTo>
                  <a:cubicBezTo>
                    <a:pt x="1399" y="2888"/>
                    <a:pt x="1369" y="2918"/>
                    <a:pt x="1369" y="2918"/>
                  </a:cubicBezTo>
                  <a:cubicBezTo>
                    <a:pt x="1369" y="2918"/>
                    <a:pt x="1387" y="2900"/>
                    <a:pt x="1409" y="2892"/>
                  </a:cubicBezTo>
                  <a:lnTo>
                    <a:pt x="1409" y="2892"/>
                  </a:lnTo>
                  <a:cubicBezTo>
                    <a:pt x="1436" y="2913"/>
                    <a:pt x="1460" y="3009"/>
                    <a:pt x="1460" y="3009"/>
                  </a:cubicBezTo>
                  <a:cubicBezTo>
                    <a:pt x="1430" y="3040"/>
                    <a:pt x="1430" y="3040"/>
                    <a:pt x="1460" y="3040"/>
                  </a:cubicBezTo>
                  <a:cubicBezTo>
                    <a:pt x="1469" y="3031"/>
                    <a:pt x="1475" y="3027"/>
                    <a:pt x="1480" y="3027"/>
                  </a:cubicBezTo>
                  <a:cubicBezTo>
                    <a:pt x="1493" y="3027"/>
                    <a:pt x="1499" y="3049"/>
                    <a:pt x="1521" y="3070"/>
                  </a:cubicBezTo>
                  <a:cubicBezTo>
                    <a:pt x="1521" y="3092"/>
                    <a:pt x="1521" y="3113"/>
                    <a:pt x="1531" y="3113"/>
                  </a:cubicBezTo>
                  <a:cubicBezTo>
                    <a:pt x="1536" y="3113"/>
                    <a:pt x="1542" y="3110"/>
                    <a:pt x="1551" y="3101"/>
                  </a:cubicBezTo>
                  <a:cubicBezTo>
                    <a:pt x="1551" y="3101"/>
                    <a:pt x="1551" y="3101"/>
                    <a:pt x="1551" y="3131"/>
                  </a:cubicBezTo>
                  <a:lnTo>
                    <a:pt x="1612" y="3131"/>
                  </a:lnTo>
                  <a:cubicBezTo>
                    <a:pt x="1551" y="3161"/>
                    <a:pt x="1521" y="3161"/>
                    <a:pt x="1521" y="3161"/>
                  </a:cubicBezTo>
                  <a:lnTo>
                    <a:pt x="1612" y="3161"/>
                  </a:lnTo>
                  <a:lnTo>
                    <a:pt x="1521" y="3192"/>
                  </a:lnTo>
                  <a:lnTo>
                    <a:pt x="1582" y="3192"/>
                  </a:lnTo>
                  <a:cubicBezTo>
                    <a:pt x="1582" y="3192"/>
                    <a:pt x="1582" y="3192"/>
                    <a:pt x="1490" y="3222"/>
                  </a:cubicBezTo>
                  <a:cubicBezTo>
                    <a:pt x="1450" y="3222"/>
                    <a:pt x="1436" y="3236"/>
                    <a:pt x="1459" y="3236"/>
                  </a:cubicBezTo>
                  <a:cubicBezTo>
                    <a:pt x="1470" y="3236"/>
                    <a:pt x="1490" y="3232"/>
                    <a:pt x="1521" y="3222"/>
                  </a:cubicBezTo>
                  <a:lnTo>
                    <a:pt x="1551" y="3222"/>
                  </a:lnTo>
                  <a:cubicBezTo>
                    <a:pt x="1531" y="3232"/>
                    <a:pt x="1524" y="3236"/>
                    <a:pt x="1525" y="3236"/>
                  </a:cubicBezTo>
                  <a:cubicBezTo>
                    <a:pt x="1527" y="3236"/>
                    <a:pt x="1561" y="3222"/>
                    <a:pt x="1582" y="3222"/>
                  </a:cubicBezTo>
                  <a:cubicBezTo>
                    <a:pt x="1521" y="3253"/>
                    <a:pt x="1521" y="3253"/>
                    <a:pt x="1582" y="3253"/>
                  </a:cubicBezTo>
                  <a:cubicBezTo>
                    <a:pt x="1551" y="3253"/>
                    <a:pt x="1551" y="3283"/>
                    <a:pt x="1551" y="3283"/>
                  </a:cubicBezTo>
                  <a:cubicBezTo>
                    <a:pt x="1582" y="3283"/>
                    <a:pt x="1612" y="3313"/>
                    <a:pt x="1612" y="3344"/>
                  </a:cubicBezTo>
                  <a:cubicBezTo>
                    <a:pt x="1612" y="3374"/>
                    <a:pt x="1642" y="3405"/>
                    <a:pt x="1673" y="3405"/>
                  </a:cubicBezTo>
                  <a:lnTo>
                    <a:pt x="1642" y="3405"/>
                  </a:lnTo>
                  <a:cubicBezTo>
                    <a:pt x="1627" y="3420"/>
                    <a:pt x="1620" y="3427"/>
                    <a:pt x="1623" y="3427"/>
                  </a:cubicBezTo>
                  <a:cubicBezTo>
                    <a:pt x="1627" y="3427"/>
                    <a:pt x="1642" y="3420"/>
                    <a:pt x="1673" y="3405"/>
                  </a:cubicBezTo>
                  <a:lnTo>
                    <a:pt x="1673" y="3405"/>
                  </a:lnTo>
                  <a:cubicBezTo>
                    <a:pt x="1642" y="3435"/>
                    <a:pt x="1642" y="3435"/>
                    <a:pt x="1642" y="3465"/>
                  </a:cubicBezTo>
                  <a:cubicBezTo>
                    <a:pt x="1642" y="3465"/>
                    <a:pt x="1642" y="3496"/>
                    <a:pt x="1703" y="3496"/>
                  </a:cubicBezTo>
                  <a:cubicBezTo>
                    <a:pt x="1612" y="3496"/>
                    <a:pt x="1582" y="3526"/>
                    <a:pt x="1673" y="3526"/>
                  </a:cubicBezTo>
                  <a:cubicBezTo>
                    <a:pt x="1673" y="3526"/>
                    <a:pt x="1673" y="3526"/>
                    <a:pt x="1642" y="3557"/>
                  </a:cubicBezTo>
                  <a:lnTo>
                    <a:pt x="1673" y="3557"/>
                  </a:lnTo>
                  <a:cubicBezTo>
                    <a:pt x="1673" y="3557"/>
                    <a:pt x="1673" y="3587"/>
                    <a:pt x="1673" y="3587"/>
                  </a:cubicBezTo>
                  <a:lnTo>
                    <a:pt x="1703" y="3587"/>
                  </a:lnTo>
                  <a:cubicBezTo>
                    <a:pt x="1673" y="3617"/>
                    <a:pt x="1703" y="3617"/>
                    <a:pt x="1703" y="3648"/>
                  </a:cubicBezTo>
                  <a:cubicBezTo>
                    <a:pt x="1703" y="3678"/>
                    <a:pt x="1703" y="3739"/>
                    <a:pt x="1673" y="3739"/>
                  </a:cubicBezTo>
                  <a:lnTo>
                    <a:pt x="1703" y="3739"/>
                  </a:lnTo>
                  <a:cubicBezTo>
                    <a:pt x="1734" y="3729"/>
                    <a:pt x="1754" y="3725"/>
                    <a:pt x="1766" y="3725"/>
                  </a:cubicBezTo>
                  <a:cubicBezTo>
                    <a:pt x="1791" y="3725"/>
                    <a:pt x="1784" y="3739"/>
                    <a:pt x="1764" y="3739"/>
                  </a:cubicBezTo>
                  <a:cubicBezTo>
                    <a:pt x="1673" y="3769"/>
                    <a:pt x="1703" y="3769"/>
                    <a:pt x="1764" y="3769"/>
                  </a:cubicBezTo>
                  <a:lnTo>
                    <a:pt x="1734" y="3769"/>
                  </a:lnTo>
                  <a:cubicBezTo>
                    <a:pt x="1673" y="3800"/>
                    <a:pt x="1703" y="3800"/>
                    <a:pt x="1764" y="3800"/>
                  </a:cubicBezTo>
                  <a:cubicBezTo>
                    <a:pt x="1753" y="3800"/>
                    <a:pt x="1742" y="3804"/>
                    <a:pt x="1733" y="3807"/>
                  </a:cubicBezTo>
                  <a:lnTo>
                    <a:pt x="1733" y="3807"/>
                  </a:lnTo>
                  <a:cubicBezTo>
                    <a:pt x="1733" y="3830"/>
                    <a:pt x="1728" y="3830"/>
                    <a:pt x="1673" y="3830"/>
                  </a:cubicBezTo>
                  <a:cubicBezTo>
                    <a:pt x="1642" y="3861"/>
                    <a:pt x="1612" y="3861"/>
                    <a:pt x="1612" y="3861"/>
                  </a:cubicBezTo>
                  <a:lnTo>
                    <a:pt x="1703" y="3861"/>
                  </a:lnTo>
                  <a:cubicBezTo>
                    <a:pt x="1713" y="3850"/>
                    <a:pt x="1720" y="3847"/>
                    <a:pt x="1725" y="3847"/>
                  </a:cubicBezTo>
                  <a:cubicBezTo>
                    <a:pt x="1729" y="3847"/>
                    <a:pt x="1731" y="3850"/>
                    <a:pt x="1732" y="3853"/>
                  </a:cubicBezTo>
                  <a:lnTo>
                    <a:pt x="1732" y="3853"/>
                  </a:lnTo>
                  <a:cubicBezTo>
                    <a:pt x="1741" y="3849"/>
                    <a:pt x="1752" y="3842"/>
                    <a:pt x="1764" y="3830"/>
                  </a:cubicBezTo>
                  <a:lnTo>
                    <a:pt x="1855" y="3830"/>
                  </a:lnTo>
                  <a:cubicBezTo>
                    <a:pt x="1855" y="3830"/>
                    <a:pt x="1885" y="3830"/>
                    <a:pt x="1916" y="3800"/>
                  </a:cubicBezTo>
                  <a:cubicBezTo>
                    <a:pt x="1928" y="3800"/>
                    <a:pt x="1940" y="3798"/>
                    <a:pt x="1950" y="3796"/>
                  </a:cubicBezTo>
                  <a:lnTo>
                    <a:pt x="1950" y="3796"/>
                  </a:lnTo>
                  <a:cubicBezTo>
                    <a:pt x="1949" y="3797"/>
                    <a:pt x="1947" y="3799"/>
                    <a:pt x="1946" y="3800"/>
                  </a:cubicBezTo>
                  <a:cubicBezTo>
                    <a:pt x="2037" y="3769"/>
                    <a:pt x="2098" y="3769"/>
                    <a:pt x="2037" y="3769"/>
                  </a:cubicBezTo>
                  <a:cubicBezTo>
                    <a:pt x="2037" y="3769"/>
                    <a:pt x="2037" y="3769"/>
                    <a:pt x="2036" y="3769"/>
                  </a:cubicBezTo>
                  <a:lnTo>
                    <a:pt x="2036" y="3769"/>
                  </a:lnTo>
                  <a:cubicBezTo>
                    <a:pt x="2036" y="3769"/>
                    <a:pt x="2037" y="3769"/>
                    <a:pt x="2037" y="3769"/>
                  </a:cubicBezTo>
                  <a:cubicBezTo>
                    <a:pt x="2059" y="3748"/>
                    <a:pt x="2080" y="3726"/>
                    <a:pt x="2070" y="3726"/>
                  </a:cubicBezTo>
                  <a:cubicBezTo>
                    <a:pt x="2065" y="3726"/>
                    <a:pt x="2055" y="3730"/>
                    <a:pt x="2037" y="3739"/>
                  </a:cubicBezTo>
                  <a:lnTo>
                    <a:pt x="2007" y="3739"/>
                  </a:lnTo>
                  <a:cubicBezTo>
                    <a:pt x="2007" y="3709"/>
                    <a:pt x="2037" y="3709"/>
                    <a:pt x="2037" y="3709"/>
                  </a:cubicBezTo>
                  <a:cubicBezTo>
                    <a:pt x="2068" y="3709"/>
                    <a:pt x="2068" y="3678"/>
                    <a:pt x="2068" y="3648"/>
                  </a:cubicBezTo>
                  <a:cubicBezTo>
                    <a:pt x="2037" y="3617"/>
                    <a:pt x="2037" y="3617"/>
                    <a:pt x="2068" y="3587"/>
                  </a:cubicBezTo>
                  <a:lnTo>
                    <a:pt x="2098" y="3587"/>
                  </a:lnTo>
                  <a:cubicBezTo>
                    <a:pt x="2068" y="3587"/>
                    <a:pt x="2068" y="3557"/>
                    <a:pt x="2068" y="3526"/>
                  </a:cubicBezTo>
                  <a:cubicBezTo>
                    <a:pt x="2037" y="3496"/>
                    <a:pt x="2037" y="3465"/>
                    <a:pt x="2007" y="3465"/>
                  </a:cubicBezTo>
                  <a:cubicBezTo>
                    <a:pt x="2037" y="3465"/>
                    <a:pt x="2037" y="3435"/>
                    <a:pt x="2037" y="3435"/>
                  </a:cubicBezTo>
                  <a:lnTo>
                    <a:pt x="2007" y="3435"/>
                  </a:lnTo>
                  <a:cubicBezTo>
                    <a:pt x="2037" y="3405"/>
                    <a:pt x="2037" y="3405"/>
                    <a:pt x="2037" y="3405"/>
                  </a:cubicBezTo>
                  <a:lnTo>
                    <a:pt x="1977" y="3405"/>
                  </a:lnTo>
                  <a:cubicBezTo>
                    <a:pt x="1977" y="3405"/>
                    <a:pt x="1977" y="3374"/>
                    <a:pt x="2007" y="3344"/>
                  </a:cubicBezTo>
                  <a:cubicBezTo>
                    <a:pt x="2017" y="3334"/>
                    <a:pt x="2021" y="3330"/>
                    <a:pt x="2019" y="3330"/>
                  </a:cubicBezTo>
                  <a:cubicBezTo>
                    <a:pt x="2017" y="3330"/>
                    <a:pt x="1997" y="3344"/>
                    <a:pt x="1977" y="3344"/>
                  </a:cubicBezTo>
                  <a:lnTo>
                    <a:pt x="1916" y="3344"/>
                  </a:lnTo>
                  <a:lnTo>
                    <a:pt x="1977" y="3313"/>
                  </a:lnTo>
                  <a:lnTo>
                    <a:pt x="2007" y="3313"/>
                  </a:lnTo>
                  <a:cubicBezTo>
                    <a:pt x="1977" y="3313"/>
                    <a:pt x="1977" y="3283"/>
                    <a:pt x="1946" y="3253"/>
                  </a:cubicBezTo>
                  <a:cubicBezTo>
                    <a:pt x="1946" y="3231"/>
                    <a:pt x="1946" y="3210"/>
                    <a:pt x="1936" y="3210"/>
                  </a:cubicBezTo>
                  <a:cubicBezTo>
                    <a:pt x="1931" y="3210"/>
                    <a:pt x="1925" y="3213"/>
                    <a:pt x="1916" y="3222"/>
                  </a:cubicBezTo>
                  <a:cubicBezTo>
                    <a:pt x="1855" y="3222"/>
                    <a:pt x="1855" y="3222"/>
                    <a:pt x="1885" y="3192"/>
                  </a:cubicBezTo>
                  <a:cubicBezTo>
                    <a:pt x="2007" y="3131"/>
                    <a:pt x="2007" y="3131"/>
                    <a:pt x="1946" y="3131"/>
                  </a:cubicBezTo>
                  <a:cubicBezTo>
                    <a:pt x="1946" y="3131"/>
                    <a:pt x="1916" y="3161"/>
                    <a:pt x="1885" y="3161"/>
                  </a:cubicBezTo>
                  <a:cubicBezTo>
                    <a:pt x="1935" y="3137"/>
                    <a:pt x="1924" y="3092"/>
                    <a:pt x="1870" y="3092"/>
                  </a:cubicBezTo>
                  <a:cubicBezTo>
                    <a:pt x="1867" y="3092"/>
                    <a:pt x="1865" y="3092"/>
                    <a:pt x="1862" y="3093"/>
                  </a:cubicBezTo>
                  <a:lnTo>
                    <a:pt x="1862" y="3093"/>
                  </a:lnTo>
                  <a:cubicBezTo>
                    <a:pt x="1868" y="3088"/>
                    <a:pt x="1875" y="3081"/>
                    <a:pt x="1885" y="3070"/>
                  </a:cubicBezTo>
                  <a:cubicBezTo>
                    <a:pt x="1916" y="3070"/>
                    <a:pt x="1916" y="3070"/>
                    <a:pt x="1885" y="3040"/>
                  </a:cubicBezTo>
                  <a:cubicBezTo>
                    <a:pt x="1873" y="3046"/>
                    <a:pt x="1865" y="3048"/>
                    <a:pt x="1859" y="3048"/>
                  </a:cubicBezTo>
                  <a:cubicBezTo>
                    <a:pt x="1837" y="3048"/>
                    <a:pt x="1861" y="3009"/>
                    <a:pt x="1885" y="3009"/>
                  </a:cubicBezTo>
                  <a:cubicBezTo>
                    <a:pt x="1916" y="2979"/>
                    <a:pt x="1916" y="2979"/>
                    <a:pt x="1916" y="2979"/>
                  </a:cubicBezTo>
                  <a:cubicBezTo>
                    <a:pt x="1855" y="2979"/>
                    <a:pt x="1885" y="2949"/>
                    <a:pt x="1916" y="2949"/>
                  </a:cubicBezTo>
                  <a:cubicBezTo>
                    <a:pt x="1855" y="2949"/>
                    <a:pt x="1855" y="2918"/>
                    <a:pt x="1855" y="2918"/>
                  </a:cubicBezTo>
                  <a:lnTo>
                    <a:pt x="1825" y="2918"/>
                  </a:lnTo>
                  <a:cubicBezTo>
                    <a:pt x="1821" y="2921"/>
                    <a:pt x="1818" y="2924"/>
                    <a:pt x="1815" y="2927"/>
                  </a:cubicBezTo>
                  <a:lnTo>
                    <a:pt x="1815" y="2927"/>
                  </a:lnTo>
                  <a:cubicBezTo>
                    <a:pt x="1825" y="2915"/>
                    <a:pt x="1825" y="2909"/>
                    <a:pt x="1825" y="2888"/>
                  </a:cubicBezTo>
                  <a:cubicBezTo>
                    <a:pt x="1825" y="2857"/>
                    <a:pt x="1825" y="2857"/>
                    <a:pt x="1855" y="2857"/>
                  </a:cubicBezTo>
                  <a:lnTo>
                    <a:pt x="1794" y="2857"/>
                  </a:lnTo>
                  <a:cubicBezTo>
                    <a:pt x="1825" y="2827"/>
                    <a:pt x="1825" y="2797"/>
                    <a:pt x="1794" y="2797"/>
                  </a:cubicBezTo>
                  <a:cubicBezTo>
                    <a:pt x="1855" y="2766"/>
                    <a:pt x="1855" y="2766"/>
                    <a:pt x="1794" y="2766"/>
                  </a:cubicBezTo>
                  <a:lnTo>
                    <a:pt x="1825" y="2766"/>
                  </a:lnTo>
                  <a:cubicBezTo>
                    <a:pt x="1764" y="2766"/>
                    <a:pt x="1764" y="2736"/>
                    <a:pt x="1794" y="2736"/>
                  </a:cubicBezTo>
                  <a:lnTo>
                    <a:pt x="1764" y="2736"/>
                  </a:lnTo>
                  <a:cubicBezTo>
                    <a:pt x="1764" y="2736"/>
                    <a:pt x="1764" y="2722"/>
                    <a:pt x="1755" y="2722"/>
                  </a:cubicBezTo>
                  <a:cubicBezTo>
                    <a:pt x="1750" y="2722"/>
                    <a:pt x="1744" y="2726"/>
                    <a:pt x="1734" y="2736"/>
                  </a:cubicBezTo>
                  <a:lnTo>
                    <a:pt x="1703" y="2736"/>
                  </a:lnTo>
                  <a:cubicBezTo>
                    <a:pt x="1703" y="2736"/>
                    <a:pt x="1734" y="2705"/>
                    <a:pt x="1764" y="2705"/>
                  </a:cubicBezTo>
                  <a:lnTo>
                    <a:pt x="1734" y="2705"/>
                  </a:lnTo>
                  <a:cubicBezTo>
                    <a:pt x="1764" y="2675"/>
                    <a:pt x="1794" y="2675"/>
                    <a:pt x="1764" y="2675"/>
                  </a:cubicBezTo>
                  <a:lnTo>
                    <a:pt x="1703" y="2675"/>
                  </a:lnTo>
                  <a:cubicBezTo>
                    <a:pt x="1734" y="2645"/>
                    <a:pt x="1734" y="2645"/>
                    <a:pt x="1734" y="2645"/>
                  </a:cubicBezTo>
                  <a:cubicBezTo>
                    <a:pt x="1749" y="2629"/>
                    <a:pt x="1756" y="2622"/>
                    <a:pt x="1753" y="2622"/>
                  </a:cubicBezTo>
                  <a:cubicBezTo>
                    <a:pt x="1749" y="2622"/>
                    <a:pt x="1734" y="2629"/>
                    <a:pt x="1703" y="2645"/>
                  </a:cubicBezTo>
                  <a:cubicBezTo>
                    <a:pt x="1673" y="2645"/>
                    <a:pt x="1673" y="2645"/>
                    <a:pt x="1702" y="2615"/>
                  </a:cubicBezTo>
                  <a:lnTo>
                    <a:pt x="1702" y="2615"/>
                  </a:lnTo>
                  <a:lnTo>
                    <a:pt x="1703" y="2614"/>
                  </a:lnTo>
                  <a:cubicBezTo>
                    <a:pt x="1734" y="2614"/>
                    <a:pt x="1703" y="2553"/>
                    <a:pt x="1703" y="2523"/>
                  </a:cubicBezTo>
                  <a:lnTo>
                    <a:pt x="1642" y="2523"/>
                  </a:lnTo>
                  <a:cubicBezTo>
                    <a:pt x="1653" y="2512"/>
                    <a:pt x="1665" y="2501"/>
                    <a:pt x="1673" y="2493"/>
                  </a:cubicBezTo>
                  <a:cubicBezTo>
                    <a:pt x="1673" y="2493"/>
                    <a:pt x="1673" y="2493"/>
                    <a:pt x="1703" y="2462"/>
                  </a:cubicBezTo>
                  <a:lnTo>
                    <a:pt x="1642" y="2462"/>
                  </a:lnTo>
                  <a:cubicBezTo>
                    <a:pt x="1622" y="2472"/>
                    <a:pt x="1609" y="2476"/>
                    <a:pt x="1602" y="2476"/>
                  </a:cubicBezTo>
                  <a:cubicBezTo>
                    <a:pt x="1588" y="2476"/>
                    <a:pt x="1602" y="2462"/>
                    <a:pt x="1642" y="2462"/>
                  </a:cubicBezTo>
                  <a:cubicBezTo>
                    <a:pt x="1703" y="2432"/>
                    <a:pt x="1673" y="2432"/>
                    <a:pt x="1612" y="2432"/>
                  </a:cubicBezTo>
                  <a:cubicBezTo>
                    <a:pt x="1612" y="2432"/>
                    <a:pt x="1612" y="2432"/>
                    <a:pt x="1642" y="2402"/>
                  </a:cubicBezTo>
                  <a:lnTo>
                    <a:pt x="1582" y="2402"/>
                  </a:lnTo>
                  <a:cubicBezTo>
                    <a:pt x="1564" y="2410"/>
                    <a:pt x="1554" y="2414"/>
                    <a:pt x="1550" y="2414"/>
                  </a:cubicBezTo>
                  <a:cubicBezTo>
                    <a:pt x="1541" y="2414"/>
                    <a:pt x="1569" y="2393"/>
                    <a:pt x="1612" y="2371"/>
                  </a:cubicBezTo>
                  <a:lnTo>
                    <a:pt x="1582" y="2371"/>
                  </a:lnTo>
                  <a:cubicBezTo>
                    <a:pt x="1551" y="2386"/>
                    <a:pt x="1528" y="2394"/>
                    <a:pt x="1521" y="2394"/>
                  </a:cubicBezTo>
                  <a:cubicBezTo>
                    <a:pt x="1513" y="2394"/>
                    <a:pt x="1521" y="2386"/>
                    <a:pt x="1551" y="2371"/>
                  </a:cubicBezTo>
                  <a:lnTo>
                    <a:pt x="1582" y="2371"/>
                  </a:lnTo>
                  <a:cubicBezTo>
                    <a:pt x="1521" y="2371"/>
                    <a:pt x="1551" y="2341"/>
                    <a:pt x="1612" y="2341"/>
                  </a:cubicBezTo>
                  <a:lnTo>
                    <a:pt x="1521" y="2341"/>
                  </a:lnTo>
                  <a:cubicBezTo>
                    <a:pt x="1521" y="2341"/>
                    <a:pt x="1521" y="2341"/>
                    <a:pt x="1551" y="2310"/>
                  </a:cubicBezTo>
                  <a:cubicBezTo>
                    <a:pt x="1562" y="2310"/>
                    <a:pt x="1577" y="2306"/>
                    <a:pt x="1589" y="2303"/>
                  </a:cubicBezTo>
                  <a:lnTo>
                    <a:pt x="1589" y="2303"/>
                  </a:lnTo>
                  <a:cubicBezTo>
                    <a:pt x="1582" y="2310"/>
                    <a:pt x="1582" y="2310"/>
                    <a:pt x="1582" y="2310"/>
                  </a:cubicBezTo>
                  <a:cubicBezTo>
                    <a:pt x="1602" y="2300"/>
                    <a:pt x="1609" y="2297"/>
                    <a:pt x="1607" y="2297"/>
                  </a:cubicBezTo>
                  <a:cubicBezTo>
                    <a:pt x="1606" y="2297"/>
                    <a:pt x="1599" y="2300"/>
                    <a:pt x="1589" y="2303"/>
                  </a:cubicBezTo>
                  <a:lnTo>
                    <a:pt x="1589" y="2303"/>
                  </a:lnTo>
                  <a:cubicBezTo>
                    <a:pt x="1594" y="2298"/>
                    <a:pt x="1601" y="2291"/>
                    <a:pt x="1612" y="2280"/>
                  </a:cubicBezTo>
                  <a:cubicBezTo>
                    <a:pt x="1612" y="2280"/>
                    <a:pt x="1612" y="2280"/>
                    <a:pt x="1612" y="2250"/>
                  </a:cubicBezTo>
                  <a:cubicBezTo>
                    <a:pt x="1602" y="2260"/>
                    <a:pt x="1595" y="2263"/>
                    <a:pt x="1592" y="2263"/>
                  </a:cubicBezTo>
                  <a:cubicBezTo>
                    <a:pt x="1585" y="2263"/>
                    <a:pt x="1592" y="2250"/>
                    <a:pt x="1612" y="2250"/>
                  </a:cubicBezTo>
                  <a:lnTo>
                    <a:pt x="1582" y="2250"/>
                  </a:lnTo>
                  <a:cubicBezTo>
                    <a:pt x="1582" y="2250"/>
                    <a:pt x="1582" y="2219"/>
                    <a:pt x="1612" y="2219"/>
                  </a:cubicBezTo>
                  <a:lnTo>
                    <a:pt x="1521" y="2219"/>
                  </a:lnTo>
                  <a:cubicBezTo>
                    <a:pt x="1521" y="2219"/>
                    <a:pt x="1551" y="2189"/>
                    <a:pt x="1551" y="2189"/>
                  </a:cubicBezTo>
                  <a:cubicBezTo>
                    <a:pt x="1551" y="2174"/>
                    <a:pt x="1551" y="2166"/>
                    <a:pt x="1547" y="2166"/>
                  </a:cubicBezTo>
                  <a:cubicBezTo>
                    <a:pt x="1544" y="2166"/>
                    <a:pt x="1536" y="2174"/>
                    <a:pt x="1521" y="2189"/>
                  </a:cubicBezTo>
                  <a:cubicBezTo>
                    <a:pt x="1521" y="2189"/>
                    <a:pt x="1551" y="2158"/>
                    <a:pt x="1551" y="2128"/>
                  </a:cubicBezTo>
                  <a:lnTo>
                    <a:pt x="1521" y="2128"/>
                  </a:lnTo>
                  <a:cubicBezTo>
                    <a:pt x="1582" y="2098"/>
                    <a:pt x="1582" y="2098"/>
                    <a:pt x="1551" y="2098"/>
                  </a:cubicBezTo>
                  <a:lnTo>
                    <a:pt x="1490" y="2098"/>
                  </a:lnTo>
                  <a:cubicBezTo>
                    <a:pt x="1490" y="2098"/>
                    <a:pt x="1490" y="2098"/>
                    <a:pt x="1521" y="2067"/>
                  </a:cubicBezTo>
                  <a:cubicBezTo>
                    <a:pt x="1460" y="2067"/>
                    <a:pt x="1490" y="2037"/>
                    <a:pt x="1521" y="2037"/>
                  </a:cubicBezTo>
                  <a:cubicBezTo>
                    <a:pt x="1521" y="2037"/>
                    <a:pt x="1521" y="2023"/>
                    <a:pt x="1503" y="2023"/>
                  </a:cubicBezTo>
                  <a:cubicBezTo>
                    <a:pt x="1494" y="2023"/>
                    <a:pt x="1480" y="2027"/>
                    <a:pt x="1460" y="2037"/>
                  </a:cubicBezTo>
                  <a:cubicBezTo>
                    <a:pt x="1407" y="2037"/>
                    <a:pt x="1400" y="2037"/>
                    <a:pt x="1440" y="2016"/>
                  </a:cubicBezTo>
                  <a:lnTo>
                    <a:pt x="1440" y="2016"/>
                  </a:lnTo>
                  <a:cubicBezTo>
                    <a:pt x="1440" y="2018"/>
                    <a:pt x="1440" y="2019"/>
                    <a:pt x="1442" y="2019"/>
                  </a:cubicBezTo>
                  <a:cubicBezTo>
                    <a:pt x="1445" y="2019"/>
                    <a:pt x="1451" y="2015"/>
                    <a:pt x="1460" y="2006"/>
                  </a:cubicBezTo>
                  <a:lnTo>
                    <a:pt x="1460" y="2006"/>
                  </a:lnTo>
                  <a:cubicBezTo>
                    <a:pt x="1452" y="2010"/>
                    <a:pt x="1446" y="2013"/>
                    <a:pt x="1440" y="2016"/>
                  </a:cubicBezTo>
                  <a:lnTo>
                    <a:pt x="1440" y="2016"/>
                  </a:lnTo>
                  <a:cubicBezTo>
                    <a:pt x="1441" y="2010"/>
                    <a:pt x="1456" y="1993"/>
                    <a:pt x="1490" y="1976"/>
                  </a:cubicBezTo>
                  <a:lnTo>
                    <a:pt x="1496" y="1973"/>
                  </a:lnTo>
                  <a:lnTo>
                    <a:pt x="1496" y="1973"/>
                  </a:lnTo>
                  <a:cubicBezTo>
                    <a:pt x="1500" y="1976"/>
                    <a:pt x="1507" y="1976"/>
                    <a:pt x="1521" y="1976"/>
                  </a:cubicBezTo>
                  <a:cubicBezTo>
                    <a:pt x="1521" y="1976"/>
                    <a:pt x="1521" y="1976"/>
                    <a:pt x="1551" y="1946"/>
                  </a:cubicBezTo>
                  <a:lnTo>
                    <a:pt x="1551" y="1946"/>
                  </a:lnTo>
                  <a:lnTo>
                    <a:pt x="1496" y="1973"/>
                  </a:lnTo>
                  <a:lnTo>
                    <a:pt x="1496" y="1973"/>
                  </a:lnTo>
                  <a:cubicBezTo>
                    <a:pt x="1490" y="1970"/>
                    <a:pt x="1490" y="1963"/>
                    <a:pt x="1490" y="1946"/>
                  </a:cubicBezTo>
                  <a:lnTo>
                    <a:pt x="1430" y="1946"/>
                  </a:lnTo>
                  <a:cubicBezTo>
                    <a:pt x="1430" y="1915"/>
                    <a:pt x="1430" y="1915"/>
                    <a:pt x="1460" y="1885"/>
                  </a:cubicBezTo>
                  <a:lnTo>
                    <a:pt x="1430" y="1885"/>
                  </a:lnTo>
                  <a:lnTo>
                    <a:pt x="1430" y="1854"/>
                  </a:lnTo>
                  <a:cubicBezTo>
                    <a:pt x="1419" y="1865"/>
                    <a:pt x="1413" y="1868"/>
                    <a:pt x="1408" y="1868"/>
                  </a:cubicBezTo>
                  <a:cubicBezTo>
                    <a:pt x="1399" y="1868"/>
                    <a:pt x="1399" y="1854"/>
                    <a:pt x="1399" y="1854"/>
                  </a:cubicBezTo>
                  <a:lnTo>
                    <a:pt x="1369" y="1854"/>
                  </a:lnTo>
                  <a:cubicBezTo>
                    <a:pt x="1399" y="1824"/>
                    <a:pt x="1369" y="1672"/>
                    <a:pt x="1338" y="1672"/>
                  </a:cubicBezTo>
                  <a:cubicBezTo>
                    <a:pt x="1338" y="1672"/>
                    <a:pt x="1338" y="1642"/>
                    <a:pt x="1338" y="1642"/>
                  </a:cubicBezTo>
                  <a:cubicBezTo>
                    <a:pt x="1399" y="1642"/>
                    <a:pt x="1338" y="1611"/>
                    <a:pt x="1308" y="1611"/>
                  </a:cubicBezTo>
                  <a:lnTo>
                    <a:pt x="1278" y="1611"/>
                  </a:lnTo>
                  <a:cubicBezTo>
                    <a:pt x="1338" y="1581"/>
                    <a:pt x="1338" y="1581"/>
                    <a:pt x="1308" y="1581"/>
                  </a:cubicBezTo>
                  <a:cubicBezTo>
                    <a:pt x="1338" y="1566"/>
                    <a:pt x="1354" y="1558"/>
                    <a:pt x="1346" y="1558"/>
                  </a:cubicBezTo>
                  <a:cubicBezTo>
                    <a:pt x="1338" y="1558"/>
                    <a:pt x="1308" y="1566"/>
                    <a:pt x="1247" y="1581"/>
                  </a:cubicBezTo>
                  <a:cubicBezTo>
                    <a:pt x="1217" y="1581"/>
                    <a:pt x="1217" y="1581"/>
                    <a:pt x="1247" y="1550"/>
                  </a:cubicBezTo>
                  <a:cubicBezTo>
                    <a:pt x="1247" y="1550"/>
                    <a:pt x="1248" y="1550"/>
                    <a:pt x="1248" y="1550"/>
                  </a:cubicBezTo>
                  <a:lnTo>
                    <a:pt x="1248" y="1550"/>
                  </a:lnTo>
                  <a:cubicBezTo>
                    <a:pt x="1255" y="1550"/>
                    <a:pt x="1265" y="1550"/>
                    <a:pt x="1278" y="1550"/>
                  </a:cubicBezTo>
                  <a:cubicBezTo>
                    <a:pt x="1293" y="1535"/>
                    <a:pt x="1300" y="1528"/>
                    <a:pt x="1297" y="1528"/>
                  </a:cubicBezTo>
                  <a:cubicBezTo>
                    <a:pt x="1293" y="1528"/>
                    <a:pt x="1278" y="1535"/>
                    <a:pt x="1248" y="1550"/>
                  </a:cubicBezTo>
                  <a:lnTo>
                    <a:pt x="1248" y="1550"/>
                  </a:lnTo>
                  <a:cubicBezTo>
                    <a:pt x="1219" y="1549"/>
                    <a:pt x="1229" y="1544"/>
                    <a:pt x="1278" y="1520"/>
                  </a:cubicBezTo>
                  <a:cubicBezTo>
                    <a:pt x="1217" y="1520"/>
                    <a:pt x="1217" y="1520"/>
                    <a:pt x="1278" y="1490"/>
                  </a:cubicBezTo>
                  <a:lnTo>
                    <a:pt x="1308" y="1459"/>
                  </a:lnTo>
                  <a:lnTo>
                    <a:pt x="1247" y="1459"/>
                  </a:lnTo>
                  <a:cubicBezTo>
                    <a:pt x="1247" y="1459"/>
                    <a:pt x="1278" y="1429"/>
                    <a:pt x="1278" y="1398"/>
                  </a:cubicBezTo>
                  <a:cubicBezTo>
                    <a:pt x="1247" y="1338"/>
                    <a:pt x="1247" y="1338"/>
                    <a:pt x="1217" y="1338"/>
                  </a:cubicBezTo>
                  <a:cubicBezTo>
                    <a:pt x="1217" y="1338"/>
                    <a:pt x="1247" y="1307"/>
                    <a:pt x="1247" y="1307"/>
                  </a:cubicBezTo>
                  <a:cubicBezTo>
                    <a:pt x="1247" y="1307"/>
                    <a:pt x="1247" y="1277"/>
                    <a:pt x="1278" y="1277"/>
                  </a:cubicBezTo>
                  <a:cubicBezTo>
                    <a:pt x="1186" y="1277"/>
                    <a:pt x="1186" y="1246"/>
                    <a:pt x="1217" y="1216"/>
                  </a:cubicBezTo>
                  <a:lnTo>
                    <a:pt x="1186" y="1216"/>
                  </a:lnTo>
                  <a:cubicBezTo>
                    <a:pt x="1208" y="1195"/>
                    <a:pt x="1214" y="1173"/>
                    <a:pt x="1195" y="1173"/>
                  </a:cubicBezTo>
                  <a:cubicBezTo>
                    <a:pt x="1186" y="1173"/>
                    <a:pt x="1174" y="1177"/>
                    <a:pt x="1156" y="1186"/>
                  </a:cubicBezTo>
                  <a:lnTo>
                    <a:pt x="1186" y="1155"/>
                  </a:lnTo>
                  <a:cubicBezTo>
                    <a:pt x="1197" y="1145"/>
                    <a:pt x="1200" y="1142"/>
                    <a:pt x="1199" y="1142"/>
                  </a:cubicBezTo>
                  <a:cubicBezTo>
                    <a:pt x="1197" y="1142"/>
                    <a:pt x="1176" y="1155"/>
                    <a:pt x="1156" y="1155"/>
                  </a:cubicBezTo>
                  <a:cubicBezTo>
                    <a:pt x="1131" y="1168"/>
                    <a:pt x="1116" y="1175"/>
                    <a:pt x="1114" y="1175"/>
                  </a:cubicBezTo>
                  <a:cubicBezTo>
                    <a:pt x="1111" y="1175"/>
                    <a:pt x="1133" y="1161"/>
                    <a:pt x="1186" y="1125"/>
                  </a:cubicBezTo>
                  <a:lnTo>
                    <a:pt x="1156" y="1125"/>
                  </a:lnTo>
                  <a:cubicBezTo>
                    <a:pt x="1156" y="1095"/>
                    <a:pt x="1186" y="1095"/>
                    <a:pt x="1217" y="1064"/>
                  </a:cubicBezTo>
                  <a:cubicBezTo>
                    <a:pt x="1237" y="1064"/>
                    <a:pt x="1244" y="1051"/>
                    <a:pt x="1228" y="1051"/>
                  </a:cubicBezTo>
                  <a:cubicBezTo>
                    <a:pt x="1220" y="1051"/>
                    <a:pt x="1207" y="1054"/>
                    <a:pt x="1186" y="1064"/>
                  </a:cubicBezTo>
                  <a:cubicBezTo>
                    <a:pt x="1095" y="1095"/>
                    <a:pt x="1095" y="1095"/>
                    <a:pt x="1095" y="1095"/>
                  </a:cubicBezTo>
                  <a:cubicBezTo>
                    <a:pt x="1095" y="1095"/>
                    <a:pt x="1095" y="1095"/>
                    <a:pt x="1126" y="1064"/>
                  </a:cubicBezTo>
                  <a:lnTo>
                    <a:pt x="1156" y="1064"/>
                  </a:lnTo>
                  <a:cubicBezTo>
                    <a:pt x="1156" y="1055"/>
                    <a:pt x="1148" y="1052"/>
                    <a:pt x="1136" y="1052"/>
                  </a:cubicBezTo>
                  <a:cubicBezTo>
                    <a:pt x="1105" y="1052"/>
                    <a:pt x="1047" y="1073"/>
                    <a:pt x="1004" y="1095"/>
                  </a:cubicBezTo>
                  <a:cubicBezTo>
                    <a:pt x="1034" y="1064"/>
                    <a:pt x="1034" y="1064"/>
                    <a:pt x="1034" y="1064"/>
                  </a:cubicBezTo>
                  <a:cubicBezTo>
                    <a:pt x="1045" y="1054"/>
                    <a:pt x="1051" y="1051"/>
                    <a:pt x="1056" y="1051"/>
                  </a:cubicBezTo>
                  <a:cubicBezTo>
                    <a:pt x="1065" y="1051"/>
                    <a:pt x="1065" y="1064"/>
                    <a:pt x="1065" y="1064"/>
                  </a:cubicBezTo>
                  <a:lnTo>
                    <a:pt x="1095" y="1034"/>
                  </a:lnTo>
                  <a:cubicBezTo>
                    <a:pt x="1065" y="1034"/>
                    <a:pt x="1065" y="1034"/>
                    <a:pt x="1095" y="1003"/>
                  </a:cubicBezTo>
                  <a:cubicBezTo>
                    <a:pt x="1104" y="1003"/>
                    <a:pt x="1113" y="1001"/>
                    <a:pt x="1121" y="998"/>
                  </a:cubicBezTo>
                  <a:lnTo>
                    <a:pt x="1121" y="998"/>
                  </a:lnTo>
                  <a:cubicBezTo>
                    <a:pt x="1123" y="1001"/>
                    <a:pt x="1126" y="1003"/>
                    <a:pt x="1126" y="1003"/>
                  </a:cubicBezTo>
                  <a:cubicBezTo>
                    <a:pt x="1136" y="993"/>
                    <a:pt x="1139" y="990"/>
                    <a:pt x="1138" y="990"/>
                  </a:cubicBezTo>
                  <a:cubicBezTo>
                    <a:pt x="1137" y="990"/>
                    <a:pt x="1130" y="994"/>
                    <a:pt x="1121" y="998"/>
                  </a:cubicBezTo>
                  <a:lnTo>
                    <a:pt x="1121" y="998"/>
                  </a:lnTo>
                  <a:cubicBezTo>
                    <a:pt x="1113" y="989"/>
                    <a:pt x="1104" y="973"/>
                    <a:pt x="1126" y="973"/>
                  </a:cubicBezTo>
                  <a:cubicBezTo>
                    <a:pt x="1126" y="973"/>
                    <a:pt x="1126" y="959"/>
                    <a:pt x="1117" y="959"/>
                  </a:cubicBezTo>
                  <a:cubicBezTo>
                    <a:pt x="1112" y="959"/>
                    <a:pt x="1105" y="963"/>
                    <a:pt x="1095" y="973"/>
                  </a:cubicBezTo>
                  <a:lnTo>
                    <a:pt x="1034" y="973"/>
                  </a:lnTo>
                  <a:cubicBezTo>
                    <a:pt x="1004" y="1003"/>
                    <a:pt x="974" y="1003"/>
                    <a:pt x="974" y="1003"/>
                  </a:cubicBezTo>
                  <a:cubicBezTo>
                    <a:pt x="974" y="1003"/>
                    <a:pt x="1004" y="973"/>
                    <a:pt x="1034" y="973"/>
                  </a:cubicBezTo>
                  <a:lnTo>
                    <a:pt x="1004" y="973"/>
                  </a:lnTo>
                  <a:cubicBezTo>
                    <a:pt x="1004" y="973"/>
                    <a:pt x="974" y="1003"/>
                    <a:pt x="974" y="1003"/>
                  </a:cubicBezTo>
                  <a:cubicBezTo>
                    <a:pt x="913" y="1003"/>
                    <a:pt x="913" y="1003"/>
                    <a:pt x="974" y="973"/>
                  </a:cubicBezTo>
                  <a:cubicBezTo>
                    <a:pt x="1034" y="943"/>
                    <a:pt x="1004" y="943"/>
                    <a:pt x="1004" y="943"/>
                  </a:cubicBezTo>
                  <a:cubicBezTo>
                    <a:pt x="1004" y="943"/>
                    <a:pt x="1004" y="943"/>
                    <a:pt x="1034" y="912"/>
                  </a:cubicBezTo>
                  <a:lnTo>
                    <a:pt x="1004" y="912"/>
                  </a:lnTo>
                  <a:cubicBezTo>
                    <a:pt x="1004" y="882"/>
                    <a:pt x="1004" y="882"/>
                    <a:pt x="1034" y="882"/>
                  </a:cubicBezTo>
                  <a:cubicBezTo>
                    <a:pt x="1065" y="851"/>
                    <a:pt x="1034" y="851"/>
                    <a:pt x="1034" y="851"/>
                  </a:cubicBezTo>
                  <a:cubicBezTo>
                    <a:pt x="1024" y="861"/>
                    <a:pt x="1018" y="865"/>
                    <a:pt x="1014" y="865"/>
                  </a:cubicBezTo>
                  <a:cubicBezTo>
                    <a:pt x="1007" y="865"/>
                    <a:pt x="1014" y="851"/>
                    <a:pt x="1034" y="851"/>
                  </a:cubicBezTo>
                  <a:cubicBezTo>
                    <a:pt x="1052" y="816"/>
                    <a:pt x="1060" y="801"/>
                    <a:pt x="1050" y="801"/>
                  </a:cubicBezTo>
                  <a:cubicBezTo>
                    <a:pt x="1044" y="801"/>
                    <a:pt x="1029" y="808"/>
                    <a:pt x="1004" y="821"/>
                  </a:cubicBezTo>
                  <a:cubicBezTo>
                    <a:pt x="1004" y="821"/>
                    <a:pt x="1034" y="791"/>
                    <a:pt x="1065" y="791"/>
                  </a:cubicBezTo>
                  <a:lnTo>
                    <a:pt x="1034" y="791"/>
                  </a:lnTo>
                  <a:cubicBezTo>
                    <a:pt x="1014" y="791"/>
                    <a:pt x="1007" y="791"/>
                    <a:pt x="1005" y="799"/>
                  </a:cubicBezTo>
                  <a:lnTo>
                    <a:pt x="1005" y="799"/>
                  </a:lnTo>
                  <a:cubicBezTo>
                    <a:pt x="997" y="802"/>
                    <a:pt x="985" y="809"/>
                    <a:pt x="974" y="821"/>
                  </a:cubicBezTo>
                  <a:cubicBezTo>
                    <a:pt x="943" y="821"/>
                    <a:pt x="882" y="851"/>
                    <a:pt x="852" y="851"/>
                  </a:cubicBezTo>
                  <a:cubicBezTo>
                    <a:pt x="822" y="867"/>
                    <a:pt x="806" y="874"/>
                    <a:pt x="803" y="874"/>
                  </a:cubicBezTo>
                  <a:cubicBezTo>
                    <a:pt x="799" y="874"/>
                    <a:pt x="806" y="867"/>
                    <a:pt x="822" y="851"/>
                  </a:cubicBezTo>
                  <a:cubicBezTo>
                    <a:pt x="822" y="851"/>
                    <a:pt x="852" y="851"/>
                    <a:pt x="882" y="821"/>
                  </a:cubicBezTo>
                  <a:cubicBezTo>
                    <a:pt x="893" y="811"/>
                    <a:pt x="899" y="807"/>
                    <a:pt x="904" y="807"/>
                  </a:cubicBezTo>
                  <a:cubicBezTo>
                    <a:pt x="913" y="807"/>
                    <a:pt x="913" y="821"/>
                    <a:pt x="913" y="821"/>
                  </a:cubicBezTo>
                  <a:cubicBezTo>
                    <a:pt x="943" y="791"/>
                    <a:pt x="974" y="791"/>
                    <a:pt x="974" y="791"/>
                  </a:cubicBezTo>
                  <a:cubicBezTo>
                    <a:pt x="1004" y="760"/>
                    <a:pt x="1004" y="760"/>
                    <a:pt x="974" y="760"/>
                  </a:cubicBezTo>
                  <a:cubicBezTo>
                    <a:pt x="1004" y="760"/>
                    <a:pt x="974" y="760"/>
                    <a:pt x="974" y="730"/>
                  </a:cubicBezTo>
                  <a:cubicBezTo>
                    <a:pt x="974" y="730"/>
                    <a:pt x="974" y="699"/>
                    <a:pt x="1004" y="699"/>
                  </a:cubicBezTo>
                  <a:cubicBezTo>
                    <a:pt x="1004" y="699"/>
                    <a:pt x="1004" y="686"/>
                    <a:pt x="995" y="686"/>
                  </a:cubicBezTo>
                  <a:cubicBezTo>
                    <a:pt x="991" y="686"/>
                    <a:pt x="984" y="689"/>
                    <a:pt x="974" y="699"/>
                  </a:cubicBezTo>
                  <a:cubicBezTo>
                    <a:pt x="953" y="709"/>
                    <a:pt x="940" y="713"/>
                    <a:pt x="932" y="713"/>
                  </a:cubicBezTo>
                  <a:cubicBezTo>
                    <a:pt x="916" y="713"/>
                    <a:pt x="923" y="699"/>
                    <a:pt x="943" y="699"/>
                  </a:cubicBezTo>
                  <a:cubicBezTo>
                    <a:pt x="996" y="673"/>
                    <a:pt x="1003" y="602"/>
                    <a:pt x="965" y="602"/>
                  </a:cubicBezTo>
                  <a:cubicBezTo>
                    <a:pt x="959" y="602"/>
                    <a:pt x="952" y="604"/>
                    <a:pt x="943" y="608"/>
                  </a:cubicBezTo>
                  <a:cubicBezTo>
                    <a:pt x="974" y="578"/>
                    <a:pt x="974" y="578"/>
                    <a:pt x="913" y="578"/>
                  </a:cubicBezTo>
                  <a:cubicBezTo>
                    <a:pt x="913" y="578"/>
                    <a:pt x="913" y="578"/>
                    <a:pt x="913" y="547"/>
                  </a:cubicBezTo>
                  <a:lnTo>
                    <a:pt x="882" y="547"/>
                  </a:lnTo>
                  <a:cubicBezTo>
                    <a:pt x="913" y="517"/>
                    <a:pt x="913" y="517"/>
                    <a:pt x="913" y="487"/>
                  </a:cubicBezTo>
                  <a:lnTo>
                    <a:pt x="852" y="487"/>
                  </a:lnTo>
                  <a:cubicBezTo>
                    <a:pt x="875" y="471"/>
                    <a:pt x="894" y="462"/>
                    <a:pt x="908" y="456"/>
                  </a:cubicBezTo>
                  <a:lnTo>
                    <a:pt x="882" y="456"/>
                  </a:lnTo>
                  <a:cubicBezTo>
                    <a:pt x="852" y="487"/>
                    <a:pt x="822" y="487"/>
                    <a:pt x="852" y="487"/>
                  </a:cubicBezTo>
                  <a:lnTo>
                    <a:pt x="822" y="487"/>
                  </a:lnTo>
                  <a:cubicBezTo>
                    <a:pt x="852" y="456"/>
                    <a:pt x="852" y="456"/>
                    <a:pt x="852" y="456"/>
                  </a:cubicBezTo>
                  <a:cubicBezTo>
                    <a:pt x="822" y="456"/>
                    <a:pt x="792" y="486"/>
                    <a:pt x="762" y="487"/>
                  </a:cubicBezTo>
                  <a:lnTo>
                    <a:pt x="762" y="487"/>
                  </a:lnTo>
                  <a:cubicBezTo>
                    <a:pt x="782" y="469"/>
                    <a:pt x="802" y="456"/>
                    <a:pt x="822" y="456"/>
                  </a:cubicBezTo>
                  <a:cubicBezTo>
                    <a:pt x="822" y="456"/>
                    <a:pt x="851" y="456"/>
                    <a:pt x="881" y="428"/>
                  </a:cubicBezTo>
                  <a:lnTo>
                    <a:pt x="881" y="428"/>
                  </a:lnTo>
                  <a:cubicBezTo>
                    <a:pt x="867" y="430"/>
                    <a:pt x="839" y="434"/>
                    <a:pt x="804" y="443"/>
                  </a:cubicBezTo>
                  <a:lnTo>
                    <a:pt x="804" y="443"/>
                  </a:lnTo>
                  <a:cubicBezTo>
                    <a:pt x="808" y="439"/>
                    <a:pt x="814" y="433"/>
                    <a:pt x="822" y="426"/>
                  </a:cubicBezTo>
                  <a:cubicBezTo>
                    <a:pt x="852" y="426"/>
                    <a:pt x="852" y="426"/>
                    <a:pt x="822" y="395"/>
                  </a:cubicBezTo>
                  <a:lnTo>
                    <a:pt x="791" y="395"/>
                  </a:lnTo>
                  <a:cubicBezTo>
                    <a:pt x="761" y="426"/>
                    <a:pt x="730" y="426"/>
                    <a:pt x="730" y="426"/>
                  </a:cubicBezTo>
                  <a:cubicBezTo>
                    <a:pt x="730" y="426"/>
                    <a:pt x="700" y="456"/>
                    <a:pt x="670" y="456"/>
                  </a:cubicBezTo>
                  <a:cubicBezTo>
                    <a:pt x="670" y="456"/>
                    <a:pt x="700" y="426"/>
                    <a:pt x="730" y="426"/>
                  </a:cubicBezTo>
                  <a:cubicBezTo>
                    <a:pt x="791" y="395"/>
                    <a:pt x="822" y="365"/>
                    <a:pt x="822" y="335"/>
                  </a:cubicBezTo>
                  <a:cubicBezTo>
                    <a:pt x="791" y="335"/>
                    <a:pt x="791" y="304"/>
                    <a:pt x="822" y="304"/>
                  </a:cubicBezTo>
                  <a:cubicBezTo>
                    <a:pt x="822" y="304"/>
                    <a:pt x="822" y="291"/>
                    <a:pt x="813" y="291"/>
                  </a:cubicBezTo>
                  <a:cubicBezTo>
                    <a:pt x="808" y="291"/>
                    <a:pt x="801" y="294"/>
                    <a:pt x="791" y="304"/>
                  </a:cubicBezTo>
                  <a:cubicBezTo>
                    <a:pt x="822" y="274"/>
                    <a:pt x="822" y="274"/>
                    <a:pt x="791" y="274"/>
                  </a:cubicBezTo>
                  <a:cubicBezTo>
                    <a:pt x="822" y="243"/>
                    <a:pt x="837" y="228"/>
                    <a:pt x="833" y="228"/>
                  </a:cubicBezTo>
                  <a:cubicBezTo>
                    <a:pt x="829" y="228"/>
                    <a:pt x="806" y="243"/>
                    <a:pt x="761" y="274"/>
                  </a:cubicBezTo>
                  <a:cubicBezTo>
                    <a:pt x="700" y="274"/>
                    <a:pt x="700" y="304"/>
                    <a:pt x="700" y="304"/>
                  </a:cubicBezTo>
                  <a:lnTo>
                    <a:pt x="700" y="335"/>
                  </a:lnTo>
                  <a:lnTo>
                    <a:pt x="609" y="335"/>
                  </a:lnTo>
                  <a:cubicBezTo>
                    <a:pt x="639" y="304"/>
                    <a:pt x="670" y="304"/>
                    <a:pt x="700" y="274"/>
                  </a:cubicBezTo>
                  <a:cubicBezTo>
                    <a:pt x="755" y="255"/>
                    <a:pt x="777" y="237"/>
                    <a:pt x="772" y="232"/>
                  </a:cubicBezTo>
                  <a:lnTo>
                    <a:pt x="772" y="232"/>
                  </a:lnTo>
                  <a:cubicBezTo>
                    <a:pt x="780" y="224"/>
                    <a:pt x="783" y="221"/>
                    <a:pt x="780" y="221"/>
                  </a:cubicBezTo>
                  <a:cubicBezTo>
                    <a:pt x="776" y="221"/>
                    <a:pt x="761" y="228"/>
                    <a:pt x="730" y="243"/>
                  </a:cubicBezTo>
                  <a:cubicBezTo>
                    <a:pt x="713" y="252"/>
                    <a:pt x="700" y="256"/>
                    <a:pt x="693" y="256"/>
                  </a:cubicBezTo>
                  <a:cubicBezTo>
                    <a:pt x="675" y="256"/>
                    <a:pt x="687" y="235"/>
                    <a:pt x="730" y="213"/>
                  </a:cubicBezTo>
                  <a:cubicBezTo>
                    <a:pt x="773" y="192"/>
                    <a:pt x="786" y="170"/>
                    <a:pt x="779" y="170"/>
                  </a:cubicBezTo>
                  <a:cubicBezTo>
                    <a:pt x="776" y="170"/>
                    <a:pt x="770" y="174"/>
                    <a:pt x="761" y="183"/>
                  </a:cubicBezTo>
                  <a:cubicBezTo>
                    <a:pt x="741" y="193"/>
                    <a:pt x="727" y="196"/>
                    <a:pt x="719" y="196"/>
                  </a:cubicBezTo>
                  <a:cubicBezTo>
                    <a:pt x="703" y="196"/>
                    <a:pt x="710" y="183"/>
                    <a:pt x="730" y="183"/>
                  </a:cubicBezTo>
                  <a:cubicBezTo>
                    <a:pt x="761" y="152"/>
                    <a:pt x="761" y="152"/>
                    <a:pt x="700" y="152"/>
                  </a:cubicBezTo>
                  <a:cubicBezTo>
                    <a:pt x="700" y="152"/>
                    <a:pt x="670" y="152"/>
                    <a:pt x="639" y="183"/>
                  </a:cubicBezTo>
                  <a:cubicBezTo>
                    <a:pt x="639" y="183"/>
                    <a:pt x="609" y="183"/>
                    <a:pt x="578" y="213"/>
                  </a:cubicBezTo>
                  <a:cubicBezTo>
                    <a:pt x="570" y="213"/>
                    <a:pt x="567" y="211"/>
                    <a:pt x="567" y="207"/>
                  </a:cubicBezTo>
                  <a:lnTo>
                    <a:pt x="567" y="207"/>
                  </a:lnTo>
                  <a:cubicBezTo>
                    <a:pt x="563" y="211"/>
                    <a:pt x="557" y="213"/>
                    <a:pt x="548" y="213"/>
                  </a:cubicBezTo>
                  <a:cubicBezTo>
                    <a:pt x="558" y="203"/>
                    <a:pt x="562" y="200"/>
                    <a:pt x="560" y="200"/>
                  </a:cubicBezTo>
                  <a:cubicBezTo>
                    <a:pt x="558" y="200"/>
                    <a:pt x="538" y="213"/>
                    <a:pt x="518" y="213"/>
                  </a:cubicBezTo>
                  <a:cubicBezTo>
                    <a:pt x="578" y="183"/>
                    <a:pt x="578" y="183"/>
                    <a:pt x="578" y="183"/>
                  </a:cubicBezTo>
                  <a:lnTo>
                    <a:pt x="578" y="183"/>
                  </a:lnTo>
                  <a:cubicBezTo>
                    <a:pt x="578" y="183"/>
                    <a:pt x="578" y="189"/>
                    <a:pt x="575" y="197"/>
                  </a:cubicBezTo>
                  <a:lnTo>
                    <a:pt x="575" y="197"/>
                  </a:lnTo>
                  <a:cubicBezTo>
                    <a:pt x="589" y="185"/>
                    <a:pt x="621" y="169"/>
                    <a:pt x="670" y="152"/>
                  </a:cubicBezTo>
                  <a:lnTo>
                    <a:pt x="730" y="91"/>
                  </a:lnTo>
                  <a:lnTo>
                    <a:pt x="700" y="91"/>
                  </a:lnTo>
                  <a:cubicBezTo>
                    <a:pt x="698" y="92"/>
                    <a:pt x="695" y="93"/>
                    <a:pt x="693" y="94"/>
                  </a:cubicBezTo>
                  <a:lnTo>
                    <a:pt x="693" y="94"/>
                  </a:lnTo>
                  <a:cubicBezTo>
                    <a:pt x="701" y="85"/>
                    <a:pt x="696" y="79"/>
                    <a:pt x="683" y="79"/>
                  </a:cubicBezTo>
                  <a:cubicBezTo>
                    <a:pt x="681" y="79"/>
                    <a:pt x="679" y="79"/>
                    <a:pt x="676" y="79"/>
                  </a:cubicBezTo>
                  <a:lnTo>
                    <a:pt x="676" y="79"/>
                  </a:lnTo>
                  <a:cubicBezTo>
                    <a:pt x="690" y="71"/>
                    <a:pt x="700" y="61"/>
                    <a:pt x="700" y="61"/>
                  </a:cubicBezTo>
                  <a:lnTo>
                    <a:pt x="670" y="61"/>
                  </a:lnTo>
                  <a:cubicBezTo>
                    <a:pt x="639" y="76"/>
                    <a:pt x="624" y="84"/>
                    <a:pt x="620" y="84"/>
                  </a:cubicBezTo>
                  <a:cubicBezTo>
                    <a:pt x="616" y="84"/>
                    <a:pt x="624" y="76"/>
                    <a:pt x="639" y="61"/>
                  </a:cubicBezTo>
                  <a:cubicBezTo>
                    <a:pt x="639" y="61"/>
                    <a:pt x="639" y="31"/>
                    <a:pt x="670" y="31"/>
                  </a:cubicBezTo>
                  <a:cubicBezTo>
                    <a:pt x="639" y="31"/>
                    <a:pt x="639" y="31"/>
                    <a:pt x="670" y="0"/>
                  </a:cubicBezTo>
                  <a:close/>
                  <a:moveTo>
                    <a:pt x="1732" y="3853"/>
                  </a:moveTo>
                  <a:cubicBezTo>
                    <a:pt x="1719" y="3861"/>
                    <a:pt x="1715" y="3861"/>
                    <a:pt x="1734" y="3861"/>
                  </a:cubicBezTo>
                  <a:cubicBezTo>
                    <a:pt x="1734" y="3861"/>
                    <a:pt x="1734" y="3857"/>
                    <a:pt x="1732" y="38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8"/>
            <p:cNvSpPr/>
            <p:nvPr/>
          </p:nvSpPr>
          <p:spPr>
            <a:xfrm>
              <a:off x="3094332" y="3994592"/>
              <a:ext cx="33998" cy="146473"/>
            </a:xfrm>
            <a:custGeom>
              <a:avLst/>
              <a:gdLst/>
              <a:ahLst/>
              <a:cxnLst/>
              <a:rect l="l" t="t" r="r" b="b"/>
              <a:pathLst>
                <a:path w="1278" h="5506" extrusionOk="0">
                  <a:moveTo>
                    <a:pt x="700" y="21"/>
                  </a:moveTo>
                  <a:cubicBezTo>
                    <a:pt x="619" y="21"/>
                    <a:pt x="592" y="34"/>
                    <a:pt x="619" y="34"/>
                  </a:cubicBezTo>
                  <a:cubicBezTo>
                    <a:pt x="632" y="34"/>
                    <a:pt x="659" y="31"/>
                    <a:pt x="700" y="21"/>
                  </a:cubicBezTo>
                  <a:close/>
                  <a:moveTo>
                    <a:pt x="719" y="120"/>
                  </a:moveTo>
                  <a:cubicBezTo>
                    <a:pt x="723" y="120"/>
                    <a:pt x="715" y="127"/>
                    <a:pt x="700" y="142"/>
                  </a:cubicBezTo>
                  <a:lnTo>
                    <a:pt x="669" y="142"/>
                  </a:lnTo>
                  <a:cubicBezTo>
                    <a:pt x="700" y="127"/>
                    <a:pt x="715" y="120"/>
                    <a:pt x="719" y="120"/>
                  </a:cubicBezTo>
                  <a:close/>
                  <a:moveTo>
                    <a:pt x="852" y="112"/>
                  </a:moveTo>
                  <a:cubicBezTo>
                    <a:pt x="852" y="142"/>
                    <a:pt x="852" y="142"/>
                    <a:pt x="821" y="142"/>
                  </a:cubicBezTo>
                  <a:cubicBezTo>
                    <a:pt x="821" y="142"/>
                    <a:pt x="761" y="112"/>
                    <a:pt x="761" y="112"/>
                  </a:cubicBezTo>
                  <a:close/>
                  <a:moveTo>
                    <a:pt x="840" y="180"/>
                  </a:moveTo>
                  <a:cubicBezTo>
                    <a:pt x="852" y="180"/>
                    <a:pt x="852" y="188"/>
                    <a:pt x="852" y="203"/>
                  </a:cubicBezTo>
                  <a:lnTo>
                    <a:pt x="761" y="203"/>
                  </a:lnTo>
                  <a:cubicBezTo>
                    <a:pt x="806" y="188"/>
                    <a:pt x="829" y="180"/>
                    <a:pt x="840" y="180"/>
                  </a:cubicBezTo>
                  <a:close/>
                  <a:moveTo>
                    <a:pt x="1024" y="463"/>
                  </a:moveTo>
                  <a:cubicBezTo>
                    <a:pt x="1021" y="463"/>
                    <a:pt x="1014" y="467"/>
                    <a:pt x="1004" y="477"/>
                  </a:cubicBezTo>
                  <a:cubicBezTo>
                    <a:pt x="1024" y="477"/>
                    <a:pt x="1031" y="463"/>
                    <a:pt x="1024" y="463"/>
                  </a:cubicBezTo>
                  <a:close/>
                  <a:moveTo>
                    <a:pt x="639" y="598"/>
                  </a:moveTo>
                  <a:cubicBezTo>
                    <a:pt x="609" y="598"/>
                    <a:pt x="609" y="598"/>
                    <a:pt x="609" y="629"/>
                  </a:cubicBezTo>
                  <a:lnTo>
                    <a:pt x="669" y="629"/>
                  </a:lnTo>
                  <a:cubicBezTo>
                    <a:pt x="700" y="598"/>
                    <a:pt x="669" y="598"/>
                    <a:pt x="639" y="598"/>
                  </a:cubicBezTo>
                  <a:close/>
                  <a:moveTo>
                    <a:pt x="1037" y="752"/>
                  </a:moveTo>
                  <a:cubicBezTo>
                    <a:pt x="1056" y="761"/>
                    <a:pt x="1068" y="764"/>
                    <a:pt x="1073" y="764"/>
                  </a:cubicBezTo>
                  <a:cubicBezTo>
                    <a:pt x="1082" y="764"/>
                    <a:pt x="1072" y="755"/>
                    <a:pt x="1037" y="752"/>
                  </a:cubicBezTo>
                  <a:close/>
                  <a:moveTo>
                    <a:pt x="759" y="950"/>
                  </a:moveTo>
                  <a:cubicBezTo>
                    <a:pt x="775" y="950"/>
                    <a:pt x="757" y="959"/>
                    <a:pt x="702" y="962"/>
                  </a:cubicBezTo>
                  <a:lnTo>
                    <a:pt x="702" y="962"/>
                  </a:lnTo>
                  <a:cubicBezTo>
                    <a:pt x="731" y="953"/>
                    <a:pt x="751" y="950"/>
                    <a:pt x="759" y="950"/>
                  </a:cubicBezTo>
                  <a:close/>
                  <a:moveTo>
                    <a:pt x="863" y="1041"/>
                  </a:moveTo>
                  <a:cubicBezTo>
                    <a:pt x="879" y="1041"/>
                    <a:pt x="913" y="1054"/>
                    <a:pt x="973" y="1054"/>
                  </a:cubicBezTo>
                  <a:lnTo>
                    <a:pt x="852" y="1054"/>
                  </a:lnTo>
                  <a:cubicBezTo>
                    <a:pt x="852" y="1044"/>
                    <a:pt x="855" y="1041"/>
                    <a:pt x="863" y="1041"/>
                  </a:cubicBezTo>
                  <a:close/>
                  <a:moveTo>
                    <a:pt x="761" y="1085"/>
                  </a:moveTo>
                  <a:cubicBezTo>
                    <a:pt x="791" y="1085"/>
                    <a:pt x="821" y="1115"/>
                    <a:pt x="821" y="1115"/>
                  </a:cubicBezTo>
                  <a:lnTo>
                    <a:pt x="761" y="1115"/>
                  </a:lnTo>
                  <a:lnTo>
                    <a:pt x="761" y="1085"/>
                  </a:lnTo>
                  <a:close/>
                  <a:moveTo>
                    <a:pt x="913" y="1176"/>
                  </a:moveTo>
                  <a:lnTo>
                    <a:pt x="913" y="1206"/>
                  </a:lnTo>
                  <a:lnTo>
                    <a:pt x="821" y="1206"/>
                  </a:lnTo>
                  <a:cubicBezTo>
                    <a:pt x="821" y="1206"/>
                    <a:pt x="852" y="1176"/>
                    <a:pt x="882" y="1176"/>
                  </a:cubicBezTo>
                  <a:close/>
                  <a:moveTo>
                    <a:pt x="943" y="1267"/>
                  </a:moveTo>
                  <a:cubicBezTo>
                    <a:pt x="973" y="1297"/>
                    <a:pt x="943" y="1297"/>
                    <a:pt x="852" y="1297"/>
                  </a:cubicBezTo>
                  <a:lnTo>
                    <a:pt x="852" y="1267"/>
                  </a:lnTo>
                  <a:close/>
                  <a:moveTo>
                    <a:pt x="943" y="1328"/>
                  </a:moveTo>
                  <a:cubicBezTo>
                    <a:pt x="943" y="1358"/>
                    <a:pt x="943" y="1358"/>
                    <a:pt x="882" y="1358"/>
                  </a:cubicBezTo>
                  <a:lnTo>
                    <a:pt x="882" y="1328"/>
                  </a:lnTo>
                  <a:close/>
                  <a:moveTo>
                    <a:pt x="1034" y="1389"/>
                  </a:moveTo>
                  <a:cubicBezTo>
                    <a:pt x="1004" y="1389"/>
                    <a:pt x="973" y="1419"/>
                    <a:pt x="973" y="1419"/>
                  </a:cubicBezTo>
                  <a:lnTo>
                    <a:pt x="1034" y="1419"/>
                  </a:lnTo>
                  <a:lnTo>
                    <a:pt x="1034" y="1389"/>
                  </a:lnTo>
                  <a:close/>
                  <a:moveTo>
                    <a:pt x="821" y="1449"/>
                  </a:moveTo>
                  <a:cubicBezTo>
                    <a:pt x="821" y="1449"/>
                    <a:pt x="821" y="1449"/>
                    <a:pt x="791" y="1480"/>
                  </a:cubicBezTo>
                  <a:cubicBezTo>
                    <a:pt x="791" y="1480"/>
                    <a:pt x="761" y="1480"/>
                    <a:pt x="761" y="1449"/>
                  </a:cubicBezTo>
                  <a:close/>
                  <a:moveTo>
                    <a:pt x="1247" y="1510"/>
                  </a:moveTo>
                  <a:lnTo>
                    <a:pt x="1247" y="1541"/>
                  </a:lnTo>
                  <a:cubicBezTo>
                    <a:pt x="1277" y="1541"/>
                    <a:pt x="1277" y="1541"/>
                    <a:pt x="1277" y="1510"/>
                  </a:cubicBezTo>
                  <a:close/>
                  <a:moveTo>
                    <a:pt x="31" y="1541"/>
                  </a:moveTo>
                  <a:cubicBezTo>
                    <a:pt x="1" y="1541"/>
                    <a:pt x="1" y="1571"/>
                    <a:pt x="61" y="1571"/>
                  </a:cubicBezTo>
                  <a:cubicBezTo>
                    <a:pt x="87" y="1571"/>
                    <a:pt x="91" y="1571"/>
                    <a:pt x="92" y="1554"/>
                  </a:cubicBezTo>
                  <a:lnTo>
                    <a:pt x="92" y="1554"/>
                  </a:lnTo>
                  <a:cubicBezTo>
                    <a:pt x="93" y="1554"/>
                    <a:pt x="95" y="1554"/>
                    <a:pt x="96" y="1554"/>
                  </a:cubicBezTo>
                  <a:cubicBezTo>
                    <a:pt x="102" y="1554"/>
                    <a:pt x="102" y="1551"/>
                    <a:pt x="92" y="1541"/>
                  </a:cubicBezTo>
                  <a:cubicBezTo>
                    <a:pt x="92" y="1546"/>
                    <a:pt x="92" y="1550"/>
                    <a:pt x="92" y="1554"/>
                  </a:cubicBezTo>
                  <a:lnTo>
                    <a:pt x="92" y="1554"/>
                  </a:lnTo>
                  <a:cubicBezTo>
                    <a:pt x="78" y="1551"/>
                    <a:pt x="49" y="1541"/>
                    <a:pt x="31" y="1541"/>
                  </a:cubicBezTo>
                  <a:close/>
                  <a:moveTo>
                    <a:pt x="882" y="1723"/>
                  </a:moveTo>
                  <a:lnTo>
                    <a:pt x="882" y="1753"/>
                  </a:lnTo>
                  <a:cubicBezTo>
                    <a:pt x="852" y="1753"/>
                    <a:pt x="821" y="1753"/>
                    <a:pt x="821" y="1723"/>
                  </a:cubicBezTo>
                  <a:close/>
                  <a:moveTo>
                    <a:pt x="791" y="2148"/>
                  </a:moveTo>
                  <a:lnTo>
                    <a:pt x="791" y="2179"/>
                  </a:lnTo>
                  <a:cubicBezTo>
                    <a:pt x="761" y="2179"/>
                    <a:pt x="730" y="2179"/>
                    <a:pt x="730" y="2148"/>
                  </a:cubicBezTo>
                  <a:close/>
                  <a:moveTo>
                    <a:pt x="619" y="2287"/>
                  </a:moveTo>
                  <a:cubicBezTo>
                    <a:pt x="612" y="2287"/>
                    <a:pt x="619" y="2300"/>
                    <a:pt x="639" y="2300"/>
                  </a:cubicBezTo>
                  <a:cubicBezTo>
                    <a:pt x="629" y="2290"/>
                    <a:pt x="622" y="2287"/>
                    <a:pt x="619" y="2287"/>
                  </a:cubicBezTo>
                  <a:close/>
                  <a:moveTo>
                    <a:pt x="821" y="2300"/>
                  </a:moveTo>
                  <a:cubicBezTo>
                    <a:pt x="821" y="2331"/>
                    <a:pt x="821" y="2331"/>
                    <a:pt x="791" y="2331"/>
                  </a:cubicBezTo>
                  <a:cubicBezTo>
                    <a:pt x="761" y="2331"/>
                    <a:pt x="730" y="2300"/>
                    <a:pt x="730" y="2300"/>
                  </a:cubicBezTo>
                  <a:close/>
                  <a:moveTo>
                    <a:pt x="678" y="2864"/>
                  </a:moveTo>
                  <a:cubicBezTo>
                    <a:pt x="669" y="2864"/>
                    <a:pt x="669" y="2878"/>
                    <a:pt x="669" y="2878"/>
                  </a:cubicBezTo>
                  <a:lnTo>
                    <a:pt x="700" y="2878"/>
                  </a:lnTo>
                  <a:cubicBezTo>
                    <a:pt x="690" y="2868"/>
                    <a:pt x="683" y="2864"/>
                    <a:pt x="678" y="2864"/>
                  </a:cubicBezTo>
                  <a:close/>
                  <a:moveTo>
                    <a:pt x="761" y="2939"/>
                  </a:moveTo>
                  <a:cubicBezTo>
                    <a:pt x="791" y="2939"/>
                    <a:pt x="852" y="2939"/>
                    <a:pt x="852" y="2969"/>
                  </a:cubicBezTo>
                  <a:lnTo>
                    <a:pt x="791" y="2969"/>
                  </a:lnTo>
                  <a:cubicBezTo>
                    <a:pt x="761" y="2969"/>
                    <a:pt x="761" y="2969"/>
                    <a:pt x="761" y="2939"/>
                  </a:cubicBezTo>
                  <a:close/>
                  <a:moveTo>
                    <a:pt x="852" y="3212"/>
                  </a:moveTo>
                  <a:lnTo>
                    <a:pt x="852" y="3243"/>
                  </a:lnTo>
                  <a:cubicBezTo>
                    <a:pt x="821" y="3243"/>
                    <a:pt x="791" y="3243"/>
                    <a:pt x="791" y="3212"/>
                  </a:cubicBezTo>
                  <a:close/>
                  <a:moveTo>
                    <a:pt x="791" y="3881"/>
                  </a:moveTo>
                  <a:cubicBezTo>
                    <a:pt x="821" y="3911"/>
                    <a:pt x="821" y="3911"/>
                    <a:pt x="791" y="3911"/>
                  </a:cubicBezTo>
                  <a:lnTo>
                    <a:pt x="761" y="3911"/>
                  </a:lnTo>
                  <a:cubicBezTo>
                    <a:pt x="761" y="3881"/>
                    <a:pt x="761" y="3881"/>
                    <a:pt x="791" y="3881"/>
                  </a:cubicBezTo>
                  <a:close/>
                  <a:moveTo>
                    <a:pt x="791" y="4003"/>
                  </a:moveTo>
                  <a:cubicBezTo>
                    <a:pt x="791" y="4018"/>
                    <a:pt x="791" y="4025"/>
                    <a:pt x="787" y="4025"/>
                  </a:cubicBezTo>
                  <a:cubicBezTo>
                    <a:pt x="783" y="4025"/>
                    <a:pt x="776" y="4018"/>
                    <a:pt x="761" y="4003"/>
                  </a:cubicBezTo>
                  <a:close/>
                  <a:moveTo>
                    <a:pt x="852" y="4063"/>
                  </a:moveTo>
                  <a:lnTo>
                    <a:pt x="852" y="4094"/>
                  </a:lnTo>
                  <a:lnTo>
                    <a:pt x="821" y="4094"/>
                  </a:lnTo>
                  <a:cubicBezTo>
                    <a:pt x="821" y="4094"/>
                    <a:pt x="791" y="4094"/>
                    <a:pt x="791" y="4063"/>
                  </a:cubicBezTo>
                  <a:close/>
                  <a:moveTo>
                    <a:pt x="852" y="4550"/>
                  </a:moveTo>
                  <a:cubicBezTo>
                    <a:pt x="852" y="4550"/>
                    <a:pt x="913" y="4550"/>
                    <a:pt x="943" y="4580"/>
                  </a:cubicBezTo>
                  <a:lnTo>
                    <a:pt x="913" y="4580"/>
                  </a:lnTo>
                  <a:cubicBezTo>
                    <a:pt x="882" y="4580"/>
                    <a:pt x="852" y="4550"/>
                    <a:pt x="852" y="4550"/>
                  </a:cubicBezTo>
                  <a:close/>
                  <a:moveTo>
                    <a:pt x="445" y="5408"/>
                  </a:moveTo>
                  <a:cubicBezTo>
                    <a:pt x="434" y="5408"/>
                    <a:pt x="426" y="5416"/>
                    <a:pt x="426" y="5431"/>
                  </a:cubicBezTo>
                  <a:lnTo>
                    <a:pt x="487" y="5431"/>
                  </a:lnTo>
                  <a:cubicBezTo>
                    <a:pt x="472" y="5416"/>
                    <a:pt x="457" y="5408"/>
                    <a:pt x="445" y="5408"/>
                  </a:cubicBezTo>
                  <a:close/>
                  <a:moveTo>
                    <a:pt x="791" y="5462"/>
                  </a:moveTo>
                  <a:cubicBezTo>
                    <a:pt x="818" y="5462"/>
                    <a:pt x="846" y="5462"/>
                    <a:pt x="851" y="5484"/>
                  </a:cubicBezTo>
                  <a:lnTo>
                    <a:pt x="851" y="5484"/>
                  </a:lnTo>
                  <a:cubicBezTo>
                    <a:pt x="835" y="5480"/>
                    <a:pt x="813" y="5473"/>
                    <a:pt x="791" y="5462"/>
                  </a:cubicBezTo>
                  <a:close/>
                  <a:moveTo>
                    <a:pt x="731" y="1"/>
                  </a:moveTo>
                  <a:cubicBezTo>
                    <a:pt x="721" y="1"/>
                    <a:pt x="718" y="8"/>
                    <a:pt x="730" y="21"/>
                  </a:cubicBezTo>
                  <a:cubicBezTo>
                    <a:pt x="669" y="21"/>
                    <a:pt x="669" y="51"/>
                    <a:pt x="669" y="51"/>
                  </a:cubicBezTo>
                  <a:lnTo>
                    <a:pt x="639" y="51"/>
                  </a:lnTo>
                  <a:cubicBezTo>
                    <a:pt x="578" y="51"/>
                    <a:pt x="548" y="82"/>
                    <a:pt x="548" y="82"/>
                  </a:cubicBezTo>
                  <a:cubicBezTo>
                    <a:pt x="517" y="112"/>
                    <a:pt x="517" y="112"/>
                    <a:pt x="578" y="112"/>
                  </a:cubicBezTo>
                  <a:cubicBezTo>
                    <a:pt x="609" y="102"/>
                    <a:pt x="629" y="98"/>
                    <a:pt x="639" y="98"/>
                  </a:cubicBezTo>
                  <a:cubicBezTo>
                    <a:pt x="659" y="98"/>
                    <a:pt x="639" y="112"/>
                    <a:pt x="578" y="112"/>
                  </a:cubicBezTo>
                  <a:lnTo>
                    <a:pt x="578" y="142"/>
                  </a:lnTo>
                  <a:lnTo>
                    <a:pt x="609" y="142"/>
                  </a:lnTo>
                  <a:cubicBezTo>
                    <a:pt x="578" y="142"/>
                    <a:pt x="578" y="142"/>
                    <a:pt x="578" y="173"/>
                  </a:cubicBezTo>
                  <a:cubicBezTo>
                    <a:pt x="578" y="173"/>
                    <a:pt x="578" y="203"/>
                    <a:pt x="548" y="203"/>
                  </a:cubicBezTo>
                  <a:cubicBezTo>
                    <a:pt x="533" y="218"/>
                    <a:pt x="540" y="226"/>
                    <a:pt x="563" y="226"/>
                  </a:cubicBezTo>
                  <a:cubicBezTo>
                    <a:pt x="586" y="226"/>
                    <a:pt x="624" y="218"/>
                    <a:pt x="669" y="203"/>
                  </a:cubicBezTo>
                  <a:lnTo>
                    <a:pt x="669" y="234"/>
                  </a:lnTo>
                  <a:lnTo>
                    <a:pt x="639" y="234"/>
                  </a:lnTo>
                  <a:cubicBezTo>
                    <a:pt x="548" y="234"/>
                    <a:pt x="517" y="264"/>
                    <a:pt x="609" y="264"/>
                  </a:cubicBezTo>
                  <a:lnTo>
                    <a:pt x="578" y="264"/>
                  </a:lnTo>
                  <a:cubicBezTo>
                    <a:pt x="578" y="294"/>
                    <a:pt x="669" y="294"/>
                    <a:pt x="700" y="294"/>
                  </a:cubicBezTo>
                  <a:cubicBezTo>
                    <a:pt x="609" y="294"/>
                    <a:pt x="609" y="325"/>
                    <a:pt x="700" y="325"/>
                  </a:cubicBezTo>
                  <a:lnTo>
                    <a:pt x="669" y="325"/>
                  </a:lnTo>
                  <a:cubicBezTo>
                    <a:pt x="639" y="325"/>
                    <a:pt x="578" y="325"/>
                    <a:pt x="639" y="355"/>
                  </a:cubicBezTo>
                  <a:cubicBezTo>
                    <a:pt x="639" y="386"/>
                    <a:pt x="639" y="416"/>
                    <a:pt x="578" y="416"/>
                  </a:cubicBezTo>
                  <a:cubicBezTo>
                    <a:pt x="548" y="416"/>
                    <a:pt x="639" y="416"/>
                    <a:pt x="700" y="446"/>
                  </a:cubicBezTo>
                  <a:lnTo>
                    <a:pt x="669" y="446"/>
                  </a:lnTo>
                  <a:cubicBezTo>
                    <a:pt x="669" y="477"/>
                    <a:pt x="669" y="477"/>
                    <a:pt x="639" y="477"/>
                  </a:cubicBezTo>
                  <a:cubicBezTo>
                    <a:pt x="700" y="507"/>
                    <a:pt x="669" y="507"/>
                    <a:pt x="609" y="507"/>
                  </a:cubicBezTo>
                  <a:cubicBezTo>
                    <a:pt x="548" y="507"/>
                    <a:pt x="548" y="537"/>
                    <a:pt x="548" y="537"/>
                  </a:cubicBezTo>
                  <a:cubicBezTo>
                    <a:pt x="609" y="537"/>
                    <a:pt x="609" y="568"/>
                    <a:pt x="609" y="568"/>
                  </a:cubicBezTo>
                  <a:cubicBezTo>
                    <a:pt x="609" y="598"/>
                    <a:pt x="609" y="598"/>
                    <a:pt x="669" y="598"/>
                  </a:cubicBezTo>
                  <a:cubicBezTo>
                    <a:pt x="690" y="588"/>
                    <a:pt x="703" y="585"/>
                    <a:pt x="712" y="585"/>
                  </a:cubicBezTo>
                  <a:cubicBezTo>
                    <a:pt x="730" y="585"/>
                    <a:pt x="730" y="598"/>
                    <a:pt x="730" y="598"/>
                  </a:cubicBezTo>
                  <a:cubicBezTo>
                    <a:pt x="730" y="598"/>
                    <a:pt x="730" y="598"/>
                    <a:pt x="700" y="629"/>
                  </a:cubicBezTo>
                  <a:lnTo>
                    <a:pt x="669" y="629"/>
                  </a:lnTo>
                  <a:cubicBezTo>
                    <a:pt x="669" y="629"/>
                    <a:pt x="669" y="629"/>
                    <a:pt x="639" y="659"/>
                  </a:cubicBezTo>
                  <a:lnTo>
                    <a:pt x="609" y="659"/>
                  </a:lnTo>
                  <a:cubicBezTo>
                    <a:pt x="609" y="689"/>
                    <a:pt x="609" y="689"/>
                    <a:pt x="578" y="689"/>
                  </a:cubicBezTo>
                  <a:lnTo>
                    <a:pt x="609" y="689"/>
                  </a:lnTo>
                  <a:cubicBezTo>
                    <a:pt x="639" y="689"/>
                    <a:pt x="669" y="689"/>
                    <a:pt x="639" y="720"/>
                  </a:cubicBezTo>
                  <a:cubicBezTo>
                    <a:pt x="639" y="750"/>
                    <a:pt x="639" y="750"/>
                    <a:pt x="669" y="750"/>
                  </a:cubicBezTo>
                  <a:cubicBezTo>
                    <a:pt x="669" y="781"/>
                    <a:pt x="669" y="781"/>
                    <a:pt x="639" y="781"/>
                  </a:cubicBezTo>
                  <a:cubicBezTo>
                    <a:pt x="669" y="781"/>
                    <a:pt x="669" y="811"/>
                    <a:pt x="639" y="811"/>
                  </a:cubicBezTo>
                  <a:lnTo>
                    <a:pt x="669" y="811"/>
                  </a:lnTo>
                  <a:cubicBezTo>
                    <a:pt x="700" y="811"/>
                    <a:pt x="700" y="811"/>
                    <a:pt x="669" y="841"/>
                  </a:cubicBezTo>
                  <a:lnTo>
                    <a:pt x="639" y="841"/>
                  </a:lnTo>
                  <a:cubicBezTo>
                    <a:pt x="669" y="872"/>
                    <a:pt x="669" y="933"/>
                    <a:pt x="639" y="933"/>
                  </a:cubicBezTo>
                  <a:cubicBezTo>
                    <a:pt x="669" y="933"/>
                    <a:pt x="669" y="933"/>
                    <a:pt x="669" y="963"/>
                  </a:cubicBezTo>
                  <a:cubicBezTo>
                    <a:pt x="609" y="993"/>
                    <a:pt x="609" y="993"/>
                    <a:pt x="669" y="993"/>
                  </a:cubicBezTo>
                  <a:cubicBezTo>
                    <a:pt x="609" y="993"/>
                    <a:pt x="609" y="993"/>
                    <a:pt x="669" y="1024"/>
                  </a:cubicBezTo>
                  <a:cubicBezTo>
                    <a:pt x="821" y="1024"/>
                    <a:pt x="852" y="1024"/>
                    <a:pt x="700" y="1054"/>
                  </a:cubicBezTo>
                  <a:lnTo>
                    <a:pt x="669" y="1054"/>
                  </a:lnTo>
                  <a:cubicBezTo>
                    <a:pt x="730" y="1054"/>
                    <a:pt x="730" y="1054"/>
                    <a:pt x="669" y="1085"/>
                  </a:cubicBezTo>
                  <a:cubicBezTo>
                    <a:pt x="578" y="1085"/>
                    <a:pt x="578" y="1115"/>
                    <a:pt x="639" y="1115"/>
                  </a:cubicBezTo>
                  <a:cubicBezTo>
                    <a:pt x="682" y="1136"/>
                    <a:pt x="695" y="1158"/>
                    <a:pt x="677" y="1158"/>
                  </a:cubicBezTo>
                  <a:cubicBezTo>
                    <a:pt x="669" y="1158"/>
                    <a:pt x="657" y="1154"/>
                    <a:pt x="639" y="1145"/>
                  </a:cubicBezTo>
                  <a:lnTo>
                    <a:pt x="609" y="1145"/>
                  </a:lnTo>
                  <a:lnTo>
                    <a:pt x="609" y="1176"/>
                  </a:lnTo>
                  <a:cubicBezTo>
                    <a:pt x="609" y="1206"/>
                    <a:pt x="639" y="1206"/>
                    <a:pt x="669" y="1206"/>
                  </a:cubicBezTo>
                  <a:cubicBezTo>
                    <a:pt x="609" y="1206"/>
                    <a:pt x="578" y="1206"/>
                    <a:pt x="639" y="1237"/>
                  </a:cubicBezTo>
                  <a:cubicBezTo>
                    <a:pt x="639" y="1237"/>
                    <a:pt x="639" y="1237"/>
                    <a:pt x="669" y="1267"/>
                  </a:cubicBezTo>
                  <a:lnTo>
                    <a:pt x="639" y="1267"/>
                  </a:lnTo>
                  <a:cubicBezTo>
                    <a:pt x="609" y="1267"/>
                    <a:pt x="578" y="1297"/>
                    <a:pt x="609" y="1297"/>
                  </a:cubicBezTo>
                  <a:lnTo>
                    <a:pt x="700" y="1297"/>
                  </a:lnTo>
                  <a:cubicBezTo>
                    <a:pt x="740" y="1297"/>
                    <a:pt x="727" y="1311"/>
                    <a:pt x="704" y="1311"/>
                  </a:cubicBezTo>
                  <a:cubicBezTo>
                    <a:pt x="693" y="1311"/>
                    <a:pt x="679" y="1308"/>
                    <a:pt x="669" y="1297"/>
                  </a:cubicBezTo>
                  <a:cubicBezTo>
                    <a:pt x="639" y="1297"/>
                    <a:pt x="639" y="1297"/>
                    <a:pt x="609" y="1328"/>
                  </a:cubicBezTo>
                  <a:cubicBezTo>
                    <a:pt x="609" y="1328"/>
                    <a:pt x="609" y="1358"/>
                    <a:pt x="639" y="1358"/>
                  </a:cubicBezTo>
                  <a:cubicBezTo>
                    <a:pt x="669" y="1358"/>
                    <a:pt x="669" y="1389"/>
                    <a:pt x="639" y="1389"/>
                  </a:cubicBezTo>
                  <a:cubicBezTo>
                    <a:pt x="639" y="1419"/>
                    <a:pt x="669" y="1419"/>
                    <a:pt x="669" y="1419"/>
                  </a:cubicBezTo>
                  <a:lnTo>
                    <a:pt x="700" y="1419"/>
                  </a:lnTo>
                  <a:cubicBezTo>
                    <a:pt x="700" y="1449"/>
                    <a:pt x="700" y="1449"/>
                    <a:pt x="669" y="1449"/>
                  </a:cubicBezTo>
                  <a:cubicBezTo>
                    <a:pt x="609" y="1449"/>
                    <a:pt x="609" y="1449"/>
                    <a:pt x="669" y="1480"/>
                  </a:cubicBezTo>
                  <a:cubicBezTo>
                    <a:pt x="761" y="1480"/>
                    <a:pt x="791" y="1510"/>
                    <a:pt x="700" y="1510"/>
                  </a:cubicBezTo>
                  <a:lnTo>
                    <a:pt x="730" y="1510"/>
                  </a:lnTo>
                  <a:cubicBezTo>
                    <a:pt x="821" y="1541"/>
                    <a:pt x="821" y="1541"/>
                    <a:pt x="730" y="1541"/>
                  </a:cubicBezTo>
                  <a:cubicBezTo>
                    <a:pt x="730" y="1541"/>
                    <a:pt x="791" y="1541"/>
                    <a:pt x="730" y="1571"/>
                  </a:cubicBezTo>
                  <a:cubicBezTo>
                    <a:pt x="700" y="1571"/>
                    <a:pt x="669" y="1601"/>
                    <a:pt x="730" y="1601"/>
                  </a:cubicBezTo>
                  <a:lnTo>
                    <a:pt x="730" y="1632"/>
                  </a:lnTo>
                  <a:lnTo>
                    <a:pt x="791" y="1662"/>
                  </a:lnTo>
                  <a:lnTo>
                    <a:pt x="730" y="1662"/>
                  </a:lnTo>
                  <a:cubicBezTo>
                    <a:pt x="761" y="1662"/>
                    <a:pt x="761" y="1662"/>
                    <a:pt x="761" y="1693"/>
                  </a:cubicBezTo>
                  <a:lnTo>
                    <a:pt x="700" y="1693"/>
                  </a:lnTo>
                  <a:cubicBezTo>
                    <a:pt x="761" y="1693"/>
                    <a:pt x="761" y="1723"/>
                    <a:pt x="730" y="1723"/>
                  </a:cubicBezTo>
                  <a:lnTo>
                    <a:pt x="700" y="1723"/>
                  </a:lnTo>
                  <a:cubicBezTo>
                    <a:pt x="720" y="1723"/>
                    <a:pt x="713" y="1736"/>
                    <a:pt x="706" y="1736"/>
                  </a:cubicBezTo>
                  <a:cubicBezTo>
                    <a:pt x="703" y="1736"/>
                    <a:pt x="700" y="1733"/>
                    <a:pt x="700" y="1723"/>
                  </a:cubicBezTo>
                  <a:lnTo>
                    <a:pt x="669" y="1723"/>
                  </a:lnTo>
                  <a:cubicBezTo>
                    <a:pt x="639" y="1753"/>
                    <a:pt x="669" y="1753"/>
                    <a:pt x="700" y="1753"/>
                  </a:cubicBezTo>
                  <a:lnTo>
                    <a:pt x="821" y="1753"/>
                  </a:lnTo>
                  <a:cubicBezTo>
                    <a:pt x="842" y="1753"/>
                    <a:pt x="835" y="1767"/>
                    <a:pt x="828" y="1767"/>
                  </a:cubicBezTo>
                  <a:cubicBezTo>
                    <a:pt x="825" y="1767"/>
                    <a:pt x="821" y="1763"/>
                    <a:pt x="821" y="1753"/>
                  </a:cubicBezTo>
                  <a:cubicBezTo>
                    <a:pt x="761" y="1753"/>
                    <a:pt x="730" y="1753"/>
                    <a:pt x="730" y="1784"/>
                  </a:cubicBezTo>
                  <a:lnTo>
                    <a:pt x="700" y="1784"/>
                  </a:lnTo>
                  <a:cubicBezTo>
                    <a:pt x="639" y="1784"/>
                    <a:pt x="669" y="1784"/>
                    <a:pt x="700" y="1814"/>
                  </a:cubicBezTo>
                  <a:cubicBezTo>
                    <a:pt x="639" y="1814"/>
                    <a:pt x="700" y="1844"/>
                    <a:pt x="821" y="1844"/>
                  </a:cubicBezTo>
                  <a:cubicBezTo>
                    <a:pt x="669" y="1844"/>
                    <a:pt x="669" y="1844"/>
                    <a:pt x="730" y="1875"/>
                  </a:cubicBezTo>
                  <a:cubicBezTo>
                    <a:pt x="700" y="1875"/>
                    <a:pt x="700" y="1905"/>
                    <a:pt x="700" y="1905"/>
                  </a:cubicBezTo>
                  <a:cubicBezTo>
                    <a:pt x="700" y="1936"/>
                    <a:pt x="700" y="1936"/>
                    <a:pt x="730" y="1936"/>
                  </a:cubicBezTo>
                  <a:cubicBezTo>
                    <a:pt x="669" y="1966"/>
                    <a:pt x="700" y="1966"/>
                    <a:pt x="761" y="1966"/>
                  </a:cubicBezTo>
                  <a:lnTo>
                    <a:pt x="730" y="1966"/>
                  </a:lnTo>
                  <a:cubicBezTo>
                    <a:pt x="700" y="1966"/>
                    <a:pt x="700" y="1996"/>
                    <a:pt x="700" y="2027"/>
                  </a:cubicBezTo>
                  <a:cubicBezTo>
                    <a:pt x="700" y="2088"/>
                    <a:pt x="700" y="2088"/>
                    <a:pt x="761" y="2088"/>
                  </a:cubicBezTo>
                  <a:cubicBezTo>
                    <a:pt x="821" y="2118"/>
                    <a:pt x="821" y="2118"/>
                    <a:pt x="761" y="2118"/>
                  </a:cubicBezTo>
                  <a:lnTo>
                    <a:pt x="730" y="2118"/>
                  </a:lnTo>
                  <a:cubicBezTo>
                    <a:pt x="730" y="2118"/>
                    <a:pt x="730" y="2118"/>
                    <a:pt x="700" y="2148"/>
                  </a:cubicBezTo>
                  <a:cubicBezTo>
                    <a:pt x="609" y="2148"/>
                    <a:pt x="639" y="2179"/>
                    <a:pt x="700" y="2179"/>
                  </a:cubicBezTo>
                  <a:cubicBezTo>
                    <a:pt x="720" y="2169"/>
                    <a:pt x="730" y="2165"/>
                    <a:pt x="734" y="2165"/>
                  </a:cubicBezTo>
                  <a:cubicBezTo>
                    <a:pt x="740" y="2165"/>
                    <a:pt x="720" y="2179"/>
                    <a:pt x="700" y="2179"/>
                  </a:cubicBezTo>
                  <a:lnTo>
                    <a:pt x="669" y="2179"/>
                  </a:lnTo>
                  <a:cubicBezTo>
                    <a:pt x="700" y="2179"/>
                    <a:pt x="730" y="2240"/>
                    <a:pt x="669" y="2240"/>
                  </a:cubicBezTo>
                  <a:cubicBezTo>
                    <a:pt x="700" y="2240"/>
                    <a:pt x="700" y="2240"/>
                    <a:pt x="700" y="2270"/>
                  </a:cubicBezTo>
                  <a:cubicBezTo>
                    <a:pt x="700" y="2270"/>
                    <a:pt x="700" y="2300"/>
                    <a:pt x="639" y="2300"/>
                  </a:cubicBezTo>
                  <a:cubicBezTo>
                    <a:pt x="639" y="2300"/>
                    <a:pt x="730" y="2300"/>
                    <a:pt x="730" y="2331"/>
                  </a:cubicBezTo>
                  <a:cubicBezTo>
                    <a:pt x="700" y="2361"/>
                    <a:pt x="700" y="2361"/>
                    <a:pt x="669" y="2361"/>
                  </a:cubicBezTo>
                  <a:cubicBezTo>
                    <a:pt x="669" y="2392"/>
                    <a:pt x="669" y="2392"/>
                    <a:pt x="700" y="2392"/>
                  </a:cubicBezTo>
                  <a:cubicBezTo>
                    <a:pt x="639" y="2422"/>
                    <a:pt x="639" y="2452"/>
                    <a:pt x="700" y="2452"/>
                  </a:cubicBezTo>
                  <a:cubicBezTo>
                    <a:pt x="669" y="2483"/>
                    <a:pt x="669" y="2483"/>
                    <a:pt x="700" y="2483"/>
                  </a:cubicBezTo>
                  <a:lnTo>
                    <a:pt x="669" y="2483"/>
                  </a:lnTo>
                  <a:cubicBezTo>
                    <a:pt x="609" y="2513"/>
                    <a:pt x="609" y="2513"/>
                    <a:pt x="639" y="2513"/>
                  </a:cubicBezTo>
                  <a:cubicBezTo>
                    <a:pt x="669" y="2513"/>
                    <a:pt x="669" y="2544"/>
                    <a:pt x="669" y="2544"/>
                  </a:cubicBezTo>
                  <a:cubicBezTo>
                    <a:pt x="700" y="2574"/>
                    <a:pt x="700" y="2574"/>
                    <a:pt x="730" y="2574"/>
                  </a:cubicBezTo>
                  <a:cubicBezTo>
                    <a:pt x="700" y="2574"/>
                    <a:pt x="700" y="2604"/>
                    <a:pt x="700" y="2604"/>
                  </a:cubicBezTo>
                  <a:lnTo>
                    <a:pt x="700" y="2635"/>
                  </a:lnTo>
                  <a:cubicBezTo>
                    <a:pt x="669" y="2665"/>
                    <a:pt x="669" y="2665"/>
                    <a:pt x="700" y="2665"/>
                  </a:cubicBezTo>
                  <a:lnTo>
                    <a:pt x="730" y="2665"/>
                  </a:lnTo>
                  <a:cubicBezTo>
                    <a:pt x="669" y="2665"/>
                    <a:pt x="669" y="2726"/>
                    <a:pt x="730" y="2756"/>
                  </a:cubicBezTo>
                  <a:lnTo>
                    <a:pt x="669" y="2756"/>
                  </a:lnTo>
                  <a:cubicBezTo>
                    <a:pt x="669" y="2756"/>
                    <a:pt x="700" y="2787"/>
                    <a:pt x="700" y="2817"/>
                  </a:cubicBezTo>
                  <a:cubicBezTo>
                    <a:pt x="700" y="2848"/>
                    <a:pt x="700" y="2848"/>
                    <a:pt x="730" y="2848"/>
                  </a:cubicBezTo>
                  <a:cubicBezTo>
                    <a:pt x="730" y="2878"/>
                    <a:pt x="730" y="2878"/>
                    <a:pt x="700" y="2878"/>
                  </a:cubicBezTo>
                  <a:lnTo>
                    <a:pt x="730" y="2878"/>
                  </a:lnTo>
                  <a:cubicBezTo>
                    <a:pt x="761" y="2878"/>
                    <a:pt x="761" y="2878"/>
                    <a:pt x="730" y="2908"/>
                  </a:cubicBezTo>
                  <a:cubicBezTo>
                    <a:pt x="700" y="2908"/>
                    <a:pt x="700" y="2939"/>
                    <a:pt x="730" y="2969"/>
                  </a:cubicBezTo>
                  <a:lnTo>
                    <a:pt x="700" y="2969"/>
                  </a:lnTo>
                  <a:cubicBezTo>
                    <a:pt x="669" y="2969"/>
                    <a:pt x="609" y="3000"/>
                    <a:pt x="700" y="3000"/>
                  </a:cubicBezTo>
                  <a:lnTo>
                    <a:pt x="639" y="3000"/>
                  </a:lnTo>
                  <a:cubicBezTo>
                    <a:pt x="700" y="3030"/>
                    <a:pt x="700" y="3060"/>
                    <a:pt x="639" y="3060"/>
                  </a:cubicBezTo>
                  <a:lnTo>
                    <a:pt x="730" y="3060"/>
                  </a:lnTo>
                  <a:cubicBezTo>
                    <a:pt x="639" y="3091"/>
                    <a:pt x="639" y="3091"/>
                    <a:pt x="730" y="3091"/>
                  </a:cubicBezTo>
                  <a:lnTo>
                    <a:pt x="669" y="3091"/>
                  </a:lnTo>
                  <a:cubicBezTo>
                    <a:pt x="669" y="3121"/>
                    <a:pt x="700" y="3152"/>
                    <a:pt x="700" y="3182"/>
                  </a:cubicBezTo>
                  <a:cubicBezTo>
                    <a:pt x="700" y="3243"/>
                    <a:pt x="700" y="3243"/>
                    <a:pt x="730" y="3243"/>
                  </a:cubicBezTo>
                  <a:cubicBezTo>
                    <a:pt x="761" y="3243"/>
                    <a:pt x="761" y="3243"/>
                    <a:pt x="730" y="3273"/>
                  </a:cubicBezTo>
                  <a:lnTo>
                    <a:pt x="700" y="3273"/>
                  </a:lnTo>
                  <a:cubicBezTo>
                    <a:pt x="700" y="3273"/>
                    <a:pt x="700" y="3303"/>
                    <a:pt x="669" y="3303"/>
                  </a:cubicBezTo>
                  <a:lnTo>
                    <a:pt x="700" y="3303"/>
                  </a:lnTo>
                  <a:cubicBezTo>
                    <a:pt x="761" y="3334"/>
                    <a:pt x="761" y="3334"/>
                    <a:pt x="700" y="3334"/>
                  </a:cubicBezTo>
                  <a:lnTo>
                    <a:pt x="669" y="3334"/>
                  </a:lnTo>
                  <a:cubicBezTo>
                    <a:pt x="700" y="3334"/>
                    <a:pt x="700" y="3364"/>
                    <a:pt x="730" y="3364"/>
                  </a:cubicBezTo>
                  <a:lnTo>
                    <a:pt x="700" y="3364"/>
                  </a:lnTo>
                  <a:cubicBezTo>
                    <a:pt x="669" y="3364"/>
                    <a:pt x="700" y="3395"/>
                    <a:pt x="730" y="3425"/>
                  </a:cubicBezTo>
                  <a:lnTo>
                    <a:pt x="669" y="3425"/>
                  </a:lnTo>
                  <a:cubicBezTo>
                    <a:pt x="700" y="3440"/>
                    <a:pt x="700" y="3448"/>
                    <a:pt x="688" y="3448"/>
                  </a:cubicBezTo>
                  <a:cubicBezTo>
                    <a:pt x="677" y="3448"/>
                    <a:pt x="654" y="3440"/>
                    <a:pt x="639" y="3425"/>
                  </a:cubicBezTo>
                  <a:cubicBezTo>
                    <a:pt x="609" y="3425"/>
                    <a:pt x="609" y="3425"/>
                    <a:pt x="609" y="3455"/>
                  </a:cubicBezTo>
                  <a:cubicBezTo>
                    <a:pt x="639" y="3455"/>
                    <a:pt x="639" y="3486"/>
                    <a:pt x="639" y="3516"/>
                  </a:cubicBezTo>
                  <a:cubicBezTo>
                    <a:pt x="639" y="3547"/>
                    <a:pt x="669" y="3547"/>
                    <a:pt x="730" y="3547"/>
                  </a:cubicBezTo>
                  <a:lnTo>
                    <a:pt x="821" y="3577"/>
                  </a:lnTo>
                  <a:lnTo>
                    <a:pt x="700" y="3577"/>
                  </a:lnTo>
                  <a:cubicBezTo>
                    <a:pt x="669" y="3607"/>
                    <a:pt x="669" y="3607"/>
                    <a:pt x="700" y="3607"/>
                  </a:cubicBezTo>
                  <a:cubicBezTo>
                    <a:pt x="700" y="3638"/>
                    <a:pt x="700" y="3638"/>
                    <a:pt x="669" y="3638"/>
                  </a:cubicBezTo>
                  <a:lnTo>
                    <a:pt x="700" y="3638"/>
                  </a:lnTo>
                  <a:cubicBezTo>
                    <a:pt x="730" y="3638"/>
                    <a:pt x="730" y="3638"/>
                    <a:pt x="700" y="3668"/>
                  </a:cubicBezTo>
                  <a:lnTo>
                    <a:pt x="669" y="3668"/>
                  </a:lnTo>
                  <a:cubicBezTo>
                    <a:pt x="700" y="3668"/>
                    <a:pt x="700" y="3699"/>
                    <a:pt x="700" y="3699"/>
                  </a:cubicBezTo>
                  <a:cubicBezTo>
                    <a:pt x="700" y="3699"/>
                    <a:pt x="700" y="3699"/>
                    <a:pt x="730" y="3729"/>
                  </a:cubicBezTo>
                  <a:lnTo>
                    <a:pt x="669" y="3729"/>
                  </a:lnTo>
                  <a:cubicBezTo>
                    <a:pt x="669" y="3729"/>
                    <a:pt x="669" y="3729"/>
                    <a:pt x="700" y="3759"/>
                  </a:cubicBezTo>
                  <a:lnTo>
                    <a:pt x="669" y="3759"/>
                  </a:lnTo>
                  <a:cubicBezTo>
                    <a:pt x="730" y="3790"/>
                    <a:pt x="700" y="3790"/>
                    <a:pt x="669" y="3790"/>
                  </a:cubicBezTo>
                  <a:cubicBezTo>
                    <a:pt x="669" y="3820"/>
                    <a:pt x="700" y="3851"/>
                    <a:pt x="700" y="3851"/>
                  </a:cubicBezTo>
                  <a:cubicBezTo>
                    <a:pt x="700" y="3881"/>
                    <a:pt x="700" y="3911"/>
                    <a:pt x="639" y="3911"/>
                  </a:cubicBezTo>
                  <a:lnTo>
                    <a:pt x="609" y="3911"/>
                  </a:lnTo>
                  <a:cubicBezTo>
                    <a:pt x="700" y="3911"/>
                    <a:pt x="700" y="3911"/>
                    <a:pt x="700" y="3942"/>
                  </a:cubicBezTo>
                  <a:cubicBezTo>
                    <a:pt x="639" y="3942"/>
                    <a:pt x="669" y="3972"/>
                    <a:pt x="730" y="3972"/>
                  </a:cubicBezTo>
                  <a:lnTo>
                    <a:pt x="761" y="3972"/>
                  </a:lnTo>
                  <a:cubicBezTo>
                    <a:pt x="761" y="3982"/>
                    <a:pt x="757" y="3986"/>
                    <a:pt x="750" y="3986"/>
                  </a:cubicBezTo>
                  <a:cubicBezTo>
                    <a:pt x="737" y="3986"/>
                    <a:pt x="710" y="3972"/>
                    <a:pt x="669" y="3972"/>
                  </a:cubicBezTo>
                  <a:cubicBezTo>
                    <a:pt x="639" y="3972"/>
                    <a:pt x="609" y="4003"/>
                    <a:pt x="609" y="4003"/>
                  </a:cubicBezTo>
                  <a:lnTo>
                    <a:pt x="669" y="4003"/>
                  </a:lnTo>
                  <a:cubicBezTo>
                    <a:pt x="669" y="4003"/>
                    <a:pt x="669" y="4033"/>
                    <a:pt x="700" y="4033"/>
                  </a:cubicBezTo>
                  <a:lnTo>
                    <a:pt x="730" y="4033"/>
                  </a:lnTo>
                  <a:cubicBezTo>
                    <a:pt x="700" y="4063"/>
                    <a:pt x="700" y="4063"/>
                    <a:pt x="700" y="4063"/>
                  </a:cubicBezTo>
                  <a:lnTo>
                    <a:pt x="639" y="4063"/>
                  </a:lnTo>
                  <a:cubicBezTo>
                    <a:pt x="669" y="4063"/>
                    <a:pt x="639" y="4215"/>
                    <a:pt x="639" y="4246"/>
                  </a:cubicBezTo>
                  <a:cubicBezTo>
                    <a:pt x="609" y="4246"/>
                    <a:pt x="609" y="4276"/>
                    <a:pt x="639" y="4276"/>
                  </a:cubicBezTo>
                  <a:cubicBezTo>
                    <a:pt x="669" y="4276"/>
                    <a:pt x="669" y="4307"/>
                    <a:pt x="669" y="4337"/>
                  </a:cubicBezTo>
                  <a:cubicBezTo>
                    <a:pt x="669" y="4398"/>
                    <a:pt x="669" y="4428"/>
                    <a:pt x="700" y="4428"/>
                  </a:cubicBezTo>
                  <a:cubicBezTo>
                    <a:pt x="700" y="4428"/>
                    <a:pt x="700" y="4428"/>
                    <a:pt x="700" y="4459"/>
                  </a:cubicBezTo>
                  <a:cubicBezTo>
                    <a:pt x="700" y="4459"/>
                    <a:pt x="730" y="4459"/>
                    <a:pt x="730" y="4489"/>
                  </a:cubicBezTo>
                  <a:lnTo>
                    <a:pt x="669" y="4489"/>
                  </a:lnTo>
                  <a:cubicBezTo>
                    <a:pt x="669" y="4489"/>
                    <a:pt x="700" y="4489"/>
                    <a:pt x="730" y="4519"/>
                  </a:cubicBezTo>
                  <a:lnTo>
                    <a:pt x="669" y="4519"/>
                  </a:lnTo>
                  <a:cubicBezTo>
                    <a:pt x="669" y="4535"/>
                    <a:pt x="669" y="4542"/>
                    <a:pt x="662" y="4542"/>
                  </a:cubicBezTo>
                  <a:cubicBezTo>
                    <a:pt x="654" y="4542"/>
                    <a:pt x="639" y="4535"/>
                    <a:pt x="609" y="4519"/>
                  </a:cubicBezTo>
                  <a:cubicBezTo>
                    <a:pt x="548" y="4519"/>
                    <a:pt x="548" y="4519"/>
                    <a:pt x="609" y="4550"/>
                  </a:cubicBezTo>
                  <a:lnTo>
                    <a:pt x="639" y="4550"/>
                  </a:lnTo>
                  <a:cubicBezTo>
                    <a:pt x="578" y="4550"/>
                    <a:pt x="639" y="4580"/>
                    <a:pt x="669" y="4580"/>
                  </a:cubicBezTo>
                  <a:cubicBezTo>
                    <a:pt x="609" y="4580"/>
                    <a:pt x="609" y="4580"/>
                    <a:pt x="669" y="4610"/>
                  </a:cubicBezTo>
                  <a:cubicBezTo>
                    <a:pt x="639" y="4610"/>
                    <a:pt x="639" y="4610"/>
                    <a:pt x="639" y="4641"/>
                  </a:cubicBezTo>
                  <a:cubicBezTo>
                    <a:pt x="669" y="4641"/>
                    <a:pt x="669" y="4702"/>
                    <a:pt x="669" y="4732"/>
                  </a:cubicBezTo>
                  <a:cubicBezTo>
                    <a:pt x="639" y="4793"/>
                    <a:pt x="639" y="4823"/>
                    <a:pt x="669" y="4854"/>
                  </a:cubicBezTo>
                  <a:cubicBezTo>
                    <a:pt x="700" y="4884"/>
                    <a:pt x="761" y="4884"/>
                    <a:pt x="669" y="4884"/>
                  </a:cubicBezTo>
                  <a:cubicBezTo>
                    <a:pt x="639" y="4884"/>
                    <a:pt x="639" y="4884"/>
                    <a:pt x="639" y="4914"/>
                  </a:cubicBezTo>
                  <a:cubicBezTo>
                    <a:pt x="639" y="4914"/>
                    <a:pt x="639" y="4945"/>
                    <a:pt x="669" y="4945"/>
                  </a:cubicBezTo>
                  <a:cubicBezTo>
                    <a:pt x="700" y="4975"/>
                    <a:pt x="700" y="4975"/>
                    <a:pt x="669" y="4975"/>
                  </a:cubicBezTo>
                  <a:cubicBezTo>
                    <a:pt x="652" y="4966"/>
                    <a:pt x="634" y="4963"/>
                    <a:pt x="620" y="4963"/>
                  </a:cubicBezTo>
                  <a:cubicBezTo>
                    <a:pt x="586" y="4963"/>
                    <a:pt x="574" y="4984"/>
                    <a:pt x="639" y="5006"/>
                  </a:cubicBezTo>
                  <a:lnTo>
                    <a:pt x="578" y="5006"/>
                  </a:lnTo>
                  <a:cubicBezTo>
                    <a:pt x="578" y="5036"/>
                    <a:pt x="578" y="5036"/>
                    <a:pt x="609" y="5066"/>
                  </a:cubicBezTo>
                  <a:cubicBezTo>
                    <a:pt x="609" y="5066"/>
                    <a:pt x="609" y="5097"/>
                    <a:pt x="609" y="5097"/>
                  </a:cubicBezTo>
                  <a:cubicBezTo>
                    <a:pt x="609" y="5097"/>
                    <a:pt x="639" y="5127"/>
                    <a:pt x="639" y="5127"/>
                  </a:cubicBezTo>
                  <a:cubicBezTo>
                    <a:pt x="609" y="5127"/>
                    <a:pt x="609" y="5158"/>
                    <a:pt x="609" y="5218"/>
                  </a:cubicBezTo>
                  <a:cubicBezTo>
                    <a:pt x="578" y="5249"/>
                    <a:pt x="578" y="5279"/>
                    <a:pt x="548" y="5310"/>
                  </a:cubicBezTo>
                  <a:lnTo>
                    <a:pt x="578" y="5310"/>
                  </a:lnTo>
                  <a:cubicBezTo>
                    <a:pt x="639" y="5340"/>
                    <a:pt x="639" y="5340"/>
                    <a:pt x="609" y="5340"/>
                  </a:cubicBezTo>
                  <a:cubicBezTo>
                    <a:pt x="548" y="5340"/>
                    <a:pt x="548" y="5370"/>
                    <a:pt x="609" y="5370"/>
                  </a:cubicBezTo>
                  <a:lnTo>
                    <a:pt x="578" y="5370"/>
                  </a:lnTo>
                  <a:cubicBezTo>
                    <a:pt x="517" y="5370"/>
                    <a:pt x="548" y="5401"/>
                    <a:pt x="609" y="5401"/>
                  </a:cubicBezTo>
                  <a:cubicBezTo>
                    <a:pt x="578" y="5401"/>
                    <a:pt x="548" y="5401"/>
                    <a:pt x="578" y="5431"/>
                  </a:cubicBezTo>
                  <a:lnTo>
                    <a:pt x="487" y="5431"/>
                  </a:lnTo>
                  <a:cubicBezTo>
                    <a:pt x="487" y="5431"/>
                    <a:pt x="487" y="5462"/>
                    <a:pt x="517" y="5462"/>
                  </a:cubicBezTo>
                  <a:lnTo>
                    <a:pt x="548" y="5462"/>
                  </a:lnTo>
                  <a:cubicBezTo>
                    <a:pt x="527" y="5462"/>
                    <a:pt x="534" y="5475"/>
                    <a:pt x="559" y="5475"/>
                  </a:cubicBezTo>
                  <a:cubicBezTo>
                    <a:pt x="571" y="5475"/>
                    <a:pt x="588" y="5472"/>
                    <a:pt x="609" y="5462"/>
                  </a:cubicBezTo>
                  <a:cubicBezTo>
                    <a:pt x="639" y="5492"/>
                    <a:pt x="669" y="5492"/>
                    <a:pt x="669" y="5492"/>
                  </a:cubicBezTo>
                  <a:lnTo>
                    <a:pt x="730" y="5492"/>
                  </a:lnTo>
                  <a:cubicBezTo>
                    <a:pt x="791" y="5492"/>
                    <a:pt x="825" y="5505"/>
                    <a:pt x="849" y="5505"/>
                  </a:cubicBezTo>
                  <a:cubicBezTo>
                    <a:pt x="862" y="5505"/>
                    <a:pt x="872" y="5502"/>
                    <a:pt x="882" y="5492"/>
                  </a:cubicBezTo>
                  <a:cubicBezTo>
                    <a:pt x="913" y="5492"/>
                    <a:pt x="943" y="5462"/>
                    <a:pt x="882" y="5462"/>
                  </a:cubicBezTo>
                  <a:cubicBezTo>
                    <a:pt x="882" y="5462"/>
                    <a:pt x="852" y="5431"/>
                    <a:pt x="852" y="5431"/>
                  </a:cubicBezTo>
                  <a:lnTo>
                    <a:pt x="882" y="5431"/>
                  </a:lnTo>
                  <a:cubicBezTo>
                    <a:pt x="913" y="5431"/>
                    <a:pt x="943" y="5401"/>
                    <a:pt x="943" y="5370"/>
                  </a:cubicBezTo>
                  <a:cubicBezTo>
                    <a:pt x="943" y="5340"/>
                    <a:pt x="943" y="5310"/>
                    <a:pt x="973" y="5310"/>
                  </a:cubicBezTo>
                  <a:lnTo>
                    <a:pt x="1004" y="5310"/>
                  </a:lnTo>
                  <a:cubicBezTo>
                    <a:pt x="973" y="5310"/>
                    <a:pt x="973" y="5279"/>
                    <a:pt x="1004" y="5218"/>
                  </a:cubicBezTo>
                  <a:cubicBezTo>
                    <a:pt x="1004" y="5188"/>
                    <a:pt x="1004" y="5127"/>
                    <a:pt x="973" y="5127"/>
                  </a:cubicBezTo>
                  <a:cubicBezTo>
                    <a:pt x="1004" y="5127"/>
                    <a:pt x="1004" y="5097"/>
                    <a:pt x="1004" y="5097"/>
                  </a:cubicBezTo>
                  <a:cubicBezTo>
                    <a:pt x="973" y="5066"/>
                    <a:pt x="973" y="5066"/>
                    <a:pt x="973" y="5066"/>
                  </a:cubicBezTo>
                  <a:cubicBezTo>
                    <a:pt x="1004" y="5066"/>
                    <a:pt x="1004" y="5066"/>
                    <a:pt x="1004" y="5036"/>
                  </a:cubicBezTo>
                  <a:lnTo>
                    <a:pt x="973" y="5036"/>
                  </a:lnTo>
                  <a:cubicBezTo>
                    <a:pt x="973" y="5006"/>
                    <a:pt x="1004" y="4975"/>
                    <a:pt x="1034" y="4945"/>
                  </a:cubicBezTo>
                  <a:lnTo>
                    <a:pt x="1004" y="4945"/>
                  </a:lnTo>
                  <a:cubicBezTo>
                    <a:pt x="973" y="4945"/>
                    <a:pt x="913" y="4914"/>
                    <a:pt x="913" y="4914"/>
                  </a:cubicBezTo>
                  <a:lnTo>
                    <a:pt x="1004" y="4914"/>
                  </a:lnTo>
                  <a:cubicBezTo>
                    <a:pt x="1019" y="4930"/>
                    <a:pt x="1026" y="4937"/>
                    <a:pt x="1030" y="4937"/>
                  </a:cubicBezTo>
                  <a:cubicBezTo>
                    <a:pt x="1034" y="4937"/>
                    <a:pt x="1034" y="4930"/>
                    <a:pt x="1034" y="4914"/>
                  </a:cubicBezTo>
                  <a:cubicBezTo>
                    <a:pt x="1004" y="4914"/>
                    <a:pt x="1004" y="4884"/>
                    <a:pt x="1004" y="4823"/>
                  </a:cubicBezTo>
                  <a:cubicBezTo>
                    <a:pt x="1004" y="4762"/>
                    <a:pt x="1004" y="4762"/>
                    <a:pt x="973" y="4762"/>
                  </a:cubicBezTo>
                  <a:cubicBezTo>
                    <a:pt x="943" y="4732"/>
                    <a:pt x="943" y="4732"/>
                    <a:pt x="973" y="4732"/>
                  </a:cubicBezTo>
                  <a:cubicBezTo>
                    <a:pt x="1095" y="4702"/>
                    <a:pt x="1095" y="4702"/>
                    <a:pt x="1064" y="4671"/>
                  </a:cubicBezTo>
                  <a:lnTo>
                    <a:pt x="1064" y="4671"/>
                  </a:lnTo>
                  <a:cubicBezTo>
                    <a:pt x="1064" y="4681"/>
                    <a:pt x="1061" y="4685"/>
                    <a:pt x="1055" y="4685"/>
                  </a:cubicBezTo>
                  <a:cubicBezTo>
                    <a:pt x="1044" y="4685"/>
                    <a:pt x="1024" y="4671"/>
                    <a:pt x="1004" y="4671"/>
                  </a:cubicBezTo>
                  <a:cubicBezTo>
                    <a:pt x="1050" y="4671"/>
                    <a:pt x="1043" y="4618"/>
                    <a:pt x="1011" y="4580"/>
                  </a:cubicBezTo>
                  <a:lnTo>
                    <a:pt x="1011" y="4580"/>
                  </a:lnTo>
                  <a:cubicBezTo>
                    <a:pt x="1034" y="4575"/>
                    <a:pt x="1034" y="4550"/>
                    <a:pt x="1034" y="4550"/>
                  </a:cubicBezTo>
                  <a:cubicBezTo>
                    <a:pt x="1034" y="4519"/>
                    <a:pt x="1034" y="4519"/>
                    <a:pt x="1034" y="4519"/>
                  </a:cubicBezTo>
                  <a:cubicBezTo>
                    <a:pt x="973" y="4519"/>
                    <a:pt x="1004" y="4489"/>
                    <a:pt x="1034" y="4489"/>
                  </a:cubicBezTo>
                  <a:cubicBezTo>
                    <a:pt x="1095" y="4489"/>
                    <a:pt x="1095" y="4489"/>
                    <a:pt x="1095" y="4459"/>
                  </a:cubicBezTo>
                  <a:cubicBezTo>
                    <a:pt x="1004" y="4428"/>
                    <a:pt x="1064" y="4398"/>
                    <a:pt x="1095" y="4398"/>
                  </a:cubicBezTo>
                  <a:cubicBezTo>
                    <a:pt x="1064" y="4398"/>
                    <a:pt x="1064" y="4367"/>
                    <a:pt x="1064" y="4367"/>
                  </a:cubicBezTo>
                  <a:cubicBezTo>
                    <a:pt x="1064" y="4337"/>
                    <a:pt x="1064" y="4337"/>
                    <a:pt x="1034" y="4337"/>
                  </a:cubicBezTo>
                  <a:lnTo>
                    <a:pt x="973" y="4337"/>
                  </a:lnTo>
                  <a:cubicBezTo>
                    <a:pt x="1034" y="4337"/>
                    <a:pt x="1034" y="4307"/>
                    <a:pt x="1034" y="4307"/>
                  </a:cubicBezTo>
                  <a:cubicBezTo>
                    <a:pt x="1034" y="4276"/>
                    <a:pt x="1034" y="4246"/>
                    <a:pt x="1064" y="4246"/>
                  </a:cubicBezTo>
                  <a:lnTo>
                    <a:pt x="1034" y="4246"/>
                  </a:lnTo>
                  <a:cubicBezTo>
                    <a:pt x="1004" y="4246"/>
                    <a:pt x="1004" y="4215"/>
                    <a:pt x="1034" y="4215"/>
                  </a:cubicBezTo>
                  <a:cubicBezTo>
                    <a:pt x="1064" y="4215"/>
                    <a:pt x="1064" y="4185"/>
                    <a:pt x="1034" y="4185"/>
                  </a:cubicBezTo>
                  <a:cubicBezTo>
                    <a:pt x="1113" y="4159"/>
                    <a:pt x="1124" y="4155"/>
                    <a:pt x="1066" y="4135"/>
                  </a:cubicBezTo>
                  <a:lnTo>
                    <a:pt x="1066" y="4135"/>
                  </a:lnTo>
                  <a:cubicBezTo>
                    <a:pt x="1073" y="4131"/>
                    <a:pt x="1081" y="4124"/>
                    <a:pt x="1095" y="4124"/>
                  </a:cubicBezTo>
                  <a:cubicBezTo>
                    <a:pt x="1034" y="4124"/>
                    <a:pt x="1064" y="4094"/>
                    <a:pt x="1095" y="4094"/>
                  </a:cubicBezTo>
                  <a:cubicBezTo>
                    <a:pt x="1064" y="4063"/>
                    <a:pt x="1064" y="4063"/>
                    <a:pt x="1064" y="4063"/>
                  </a:cubicBezTo>
                  <a:cubicBezTo>
                    <a:pt x="1064" y="4063"/>
                    <a:pt x="1064" y="4033"/>
                    <a:pt x="1004" y="4033"/>
                  </a:cubicBezTo>
                  <a:lnTo>
                    <a:pt x="973" y="4033"/>
                  </a:lnTo>
                  <a:cubicBezTo>
                    <a:pt x="973" y="4023"/>
                    <a:pt x="977" y="4019"/>
                    <a:pt x="983" y="4019"/>
                  </a:cubicBezTo>
                  <a:cubicBezTo>
                    <a:pt x="997" y="4019"/>
                    <a:pt x="1024" y="4033"/>
                    <a:pt x="1064" y="4033"/>
                  </a:cubicBezTo>
                  <a:cubicBezTo>
                    <a:pt x="1095" y="4033"/>
                    <a:pt x="1095" y="4033"/>
                    <a:pt x="1004" y="4003"/>
                  </a:cubicBezTo>
                  <a:lnTo>
                    <a:pt x="1064" y="4003"/>
                  </a:lnTo>
                  <a:cubicBezTo>
                    <a:pt x="1064" y="4003"/>
                    <a:pt x="1064" y="4003"/>
                    <a:pt x="1004" y="3972"/>
                  </a:cubicBezTo>
                  <a:cubicBezTo>
                    <a:pt x="1064" y="3942"/>
                    <a:pt x="1064" y="3942"/>
                    <a:pt x="1064" y="3942"/>
                  </a:cubicBezTo>
                  <a:cubicBezTo>
                    <a:pt x="1095" y="3942"/>
                    <a:pt x="1095" y="3942"/>
                    <a:pt x="1034" y="3911"/>
                  </a:cubicBezTo>
                  <a:lnTo>
                    <a:pt x="1064" y="3911"/>
                  </a:lnTo>
                  <a:cubicBezTo>
                    <a:pt x="1034" y="3881"/>
                    <a:pt x="1034" y="3881"/>
                    <a:pt x="1034" y="3881"/>
                  </a:cubicBezTo>
                  <a:cubicBezTo>
                    <a:pt x="1064" y="3881"/>
                    <a:pt x="1064" y="3820"/>
                    <a:pt x="1064" y="3759"/>
                  </a:cubicBezTo>
                  <a:lnTo>
                    <a:pt x="1004" y="3759"/>
                  </a:lnTo>
                  <a:cubicBezTo>
                    <a:pt x="1034" y="3759"/>
                    <a:pt x="1034" y="3790"/>
                    <a:pt x="1034" y="3790"/>
                  </a:cubicBezTo>
                  <a:lnTo>
                    <a:pt x="943" y="3790"/>
                  </a:lnTo>
                  <a:lnTo>
                    <a:pt x="1004" y="3759"/>
                  </a:lnTo>
                  <a:cubicBezTo>
                    <a:pt x="1095" y="3759"/>
                    <a:pt x="1095" y="3729"/>
                    <a:pt x="1004" y="3729"/>
                  </a:cubicBezTo>
                  <a:cubicBezTo>
                    <a:pt x="973" y="3729"/>
                    <a:pt x="973" y="3699"/>
                    <a:pt x="1004" y="3699"/>
                  </a:cubicBezTo>
                  <a:lnTo>
                    <a:pt x="1064" y="3699"/>
                  </a:lnTo>
                  <a:cubicBezTo>
                    <a:pt x="1125" y="3699"/>
                    <a:pt x="1064" y="3668"/>
                    <a:pt x="1034" y="3668"/>
                  </a:cubicBezTo>
                  <a:cubicBezTo>
                    <a:pt x="973" y="3638"/>
                    <a:pt x="973" y="3638"/>
                    <a:pt x="1034" y="3638"/>
                  </a:cubicBezTo>
                  <a:cubicBezTo>
                    <a:pt x="1061" y="3647"/>
                    <a:pt x="1077" y="3650"/>
                    <a:pt x="1084" y="3650"/>
                  </a:cubicBezTo>
                  <a:cubicBezTo>
                    <a:pt x="1102" y="3650"/>
                    <a:pt x="1068" y="3629"/>
                    <a:pt x="1004" y="3607"/>
                  </a:cubicBezTo>
                  <a:cubicBezTo>
                    <a:pt x="1004" y="3607"/>
                    <a:pt x="1004" y="3577"/>
                    <a:pt x="1034" y="3577"/>
                  </a:cubicBezTo>
                  <a:lnTo>
                    <a:pt x="1004" y="3577"/>
                  </a:lnTo>
                  <a:cubicBezTo>
                    <a:pt x="943" y="3547"/>
                    <a:pt x="973" y="3547"/>
                    <a:pt x="1064" y="3516"/>
                  </a:cubicBezTo>
                  <a:lnTo>
                    <a:pt x="1004" y="3516"/>
                  </a:lnTo>
                  <a:cubicBezTo>
                    <a:pt x="943" y="3516"/>
                    <a:pt x="913" y="3486"/>
                    <a:pt x="973" y="3486"/>
                  </a:cubicBezTo>
                  <a:lnTo>
                    <a:pt x="1004" y="3486"/>
                  </a:lnTo>
                  <a:cubicBezTo>
                    <a:pt x="943" y="3486"/>
                    <a:pt x="973" y="3455"/>
                    <a:pt x="1064" y="3455"/>
                  </a:cubicBezTo>
                  <a:lnTo>
                    <a:pt x="1034" y="3455"/>
                  </a:lnTo>
                  <a:cubicBezTo>
                    <a:pt x="1064" y="3455"/>
                    <a:pt x="1095" y="3425"/>
                    <a:pt x="1064" y="3425"/>
                  </a:cubicBezTo>
                  <a:lnTo>
                    <a:pt x="1095" y="3425"/>
                  </a:lnTo>
                  <a:cubicBezTo>
                    <a:pt x="1095" y="3425"/>
                    <a:pt x="1095" y="3425"/>
                    <a:pt x="1095" y="3395"/>
                  </a:cubicBezTo>
                  <a:cubicBezTo>
                    <a:pt x="1064" y="3395"/>
                    <a:pt x="1064" y="3364"/>
                    <a:pt x="1095" y="3364"/>
                  </a:cubicBezTo>
                  <a:lnTo>
                    <a:pt x="1064" y="3364"/>
                  </a:lnTo>
                  <a:cubicBezTo>
                    <a:pt x="1064" y="3334"/>
                    <a:pt x="1064" y="3334"/>
                    <a:pt x="1095" y="3334"/>
                  </a:cubicBezTo>
                  <a:cubicBezTo>
                    <a:pt x="1064" y="3334"/>
                    <a:pt x="1064" y="3334"/>
                    <a:pt x="1064" y="3303"/>
                  </a:cubicBezTo>
                  <a:lnTo>
                    <a:pt x="1034" y="3303"/>
                  </a:lnTo>
                  <a:cubicBezTo>
                    <a:pt x="1034" y="3303"/>
                    <a:pt x="1064" y="3273"/>
                    <a:pt x="1064" y="3273"/>
                  </a:cubicBezTo>
                  <a:cubicBezTo>
                    <a:pt x="1064" y="3243"/>
                    <a:pt x="1064" y="3243"/>
                    <a:pt x="1034" y="3243"/>
                  </a:cubicBezTo>
                  <a:cubicBezTo>
                    <a:pt x="1034" y="3253"/>
                    <a:pt x="1031" y="3256"/>
                    <a:pt x="1027" y="3256"/>
                  </a:cubicBezTo>
                  <a:cubicBezTo>
                    <a:pt x="1021" y="3256"/>
                    <a:pt x="1014" y="3243"/>
                    <a:pt x="1034" y="3243"/>
                  </a:cubicBezTo>
                  <a:cubicBezTo>
                    <a:pt x="1034" y="3243"/>
                    <a:pt x="1064" y="3212"/>
                    <a:pt x="1064" y="3212"/>
                  </a:cubicBezTo>
                  <a:cubicBezTo>
                    <a:pt x="1095" y="3182"/>
                    <a:pt x="1095" y="3182"/>
                    <a:pt x="1034" y="3182"/>
                  </a:cubicBezTo>
                  <a:cubicBezTo>
                    <a:pt x="973" y="3182"/>
                    <a:pt x="973" y="3182"/>
                    <a:pt x="1034" y="3152"/>
                  </a:cubicBezTo>
                  <a:lnTo>
                    <a:pt x="1095" y="3152"/>
                  </a:lnTo>
                  <a:cubicBezTo>
                    <a:pt x="1034" y="3152"/>
                    <a:pt x="1034" y="3152"/>
                    <a:pt x="1034" y="3121"/>
                  </a:cubicBezTo>
                  <a:cubicBezTo>
                    <a:pt x="1034" y="3106"/>
                    <a:pt x="1034" y="3098"/>
                    <a:pt x="1042" y="3098"/>
                  </a:cubicBezTo>
                  <a:cubicBezTo>
                    <a:pt x="1049" y="3098"/>
                    <a:pt x="1064" y="3106"/>
                    <a:pt x="1095" y="3121"/>
                  </a:cubicBezTo>
                  <a:lnTo>
                    <a:pt x="1095" y="3091"/>
                  </a:lnTo>
                  <a:cubicBezTo>
                    <a:pt x="1004" y="3091"/>
                    <a:pt x="1034" y="3030"/>
                    <a:pt x="1095" y="3030"/>
                  </a:cubicBezTo>
                  <a:lnTo>
                    <a:pt x="1064" y="3030"/>
                  </a:lnTo>
                  <a:cubicBezTo>
                    <a:pt x="973" y="3000"/>
                    <a:pt x="973" y="3000"/>
                    <a:pt x="1064" y="3000"/>
                  </a:cubicBezTo>
                  <a:cubicBezTo>
                    <a:pt x="1004" y="3000"/>
                    <a:pt x="1004" y="2969"/>
                    <a:pt x="1095" y="2969"/>
                  </a:cubicBezTo>
                  <a:lnTo>
                    <a:pt x="1125" y="2969"/>
                  </a:lnTo>
                  <a:cubicBezTo>
                    <a:pt x="1095" y="2969"/>
                    <a:pt x="1095" y="2939"/>
                    <a:pt x="1095" y="2939"/>
                  </a:cubicBezTo>
                  <a:cubicBezTo>
                    <a:pt x="1095" y="2908"/>
                    <a:pt x="1064" y="2878"/>
                    <a:pt x="1064" y="2878"/>
                  </a:cubicBezTo>
                  <a:cubicBezTo>
                    <a:pt x="1064" y="2878"/>
                    <a:pt x="1064" y="2848"/>
                    <a:pt x="1095" y="2848"/>
                  </a:cubicBezTo>
                  <a:cubicBezTo>
                    <a:pt x="1095" y="2817"/>
                    <a:pt x="1095" y="2817"/>
                    <a:pt x="1064" y="2817"/>
                  </a:cubicBezTo>
                  <a:cubicBezTo>
                    <a:pt x="1034" y="2817"/>
                    <a:pt x="1034" y="2787"/>
                    <a:pt x="1064" y="2787"/>
                  </a:cubicBezTo>
                  <a:cubicBezTo>
                    <a:pt x="1034" y="2756"/>
                    <a:pt x="1034" y="2756"/>
                    <a:pt x="1034" y="2756"/>
                  </a:cubicBezTo>
                  <a:lnTo>
                    <a:pt x="1064" y="2756"/>
                  </a:lnTo>
                  <a:cubicBezTo>
                    <a:pt x="1034" y="2756"/>
                    <a:pt x="1034" y="2756"/>
                    <a:pt x="1034" y="2726"/>
                  </a:cubicBezTo>
                  <a:cubicBezTo>
                    <a:pt x="1064" y="2726"/>
                    <a:pt x="1095" y="2513"/>
                    <a:pt x="1034" y="2513"/>
                  </a:cubicBezTo>
                  <a:lnTo>
                    <a:pt x="1034" y="2483"/>
                  </a:lnTo>
                  <a:cubicBezTo>
                    <a:pt x="1125" y="2483"/>
                    <a:pt x="1095" y="2422"/>
                    <a:pt x="1064" y="2422"/>
                  </a:cubicBezTo>
                  <a:cubicBezTo>
                    <a:pt x="1004" y="2422"/>
                    <a:pt x="1004" y="2392"/>
                    <a:pt x="1004" y="2392"/>
                  </a:cubicBezTo>
                  <a:cubicBezTo>
                    <a:pt x="1095" y="2392"/>
                    <a:pt x="1095" y="2392"/>
                    <a:pt x="1064" y="2361"/>
                  </a:cubicBezTo>
                  <a:cubicBezTo>
                    <a:pt x="1125" y="2361"/>
                    <a:pt x="1125" y="2331"/>
                    <a:pt x="1034" y="2331"/>
                  </a:cubicBezTo>
                  <a:cubicBezTo>
                    <a:pt x="973" y="2331"/>
                    <a:pt x="973" y="2331"/>
                    <a:pt x="1034" y="2300"/>
                  </a:cubicBezTo>
                  <a:lnTo>
                    <a:pt x="1064" y="2300"/>
                  </a:lnTo>
                  <a:cubicBezTo>
                    <a:pt x="973" y="2300"/>
                    <a:pt x="973" y="2300"/>
                    <a:pt x="1064" y="2270"/>
                  </a:cubicBezTo>
                  <a:cubicBezTo>
                    <a:pt x="973" y="2270"/>
                    <a:pt x="973" y="2240"/>
                    <a:pt x="1064" y="2240"/>
                  </a:cubicBezTo>
                  <a:cubicBezTo>
                    <a:pt x="1064" y="2209"/>
                    <a:pt x="1095" y="2209"/>
                    <a:pt x="1064" y="2209"/>
                  </a:cubicBezTo>
                  <a:cubicBezTo>
                    <a:pt x="1064" y="2179"/>
                    <a:pt x="1095" y="2148"/>
                    <a:pt x="1095" y="2118"/>
                  </a:cubicBezTo>
                  <a:cubicBezTo>
                    <a:pt x="1095" y="2027"/>
                    <a:pt x="1095" y="2027"/>
                    <a:pt x="1064" y="2027"/>
                  </a:cubicBezTo>
                  <a:cubicBezTo>
                    <a:pt x="1064" y="1996"/>
                    <a:pt x="1095" y="1996"/>
                    <a:pt x="1095" y="1966"/>
                  </a:cubicBezTo>
                  <a:lnTo>
                    <a:pt x="1125" y="1966"/>
                  </a:lnTo>
                  <a:lnTo>
                    <a:pt x="1125" y="1936"/>
                  </a:lnTo>
                  <a:cubicBezTo>
                    <a:pt x="1064" y="1936"/>
                    <a:pt x="1064" y="1905"/>
                    <a:pt x="1095" y="1875"/>
                  </a:cubicBezTo>
                  <a:cubicBezTo>
                    <a:pt x="1095" y="1875"/>
                    <a:pt x="1095" y="1844"/>
                    <a:pt x="1064" y="1844"/>
                  </a:cubicBezTo>
                  <a:cubicBezTo>
                    <a:pt x="1034" y="1844"/>
                    <a:pt x="1034" y="1844"/>
                    <a:pt x="1064" y="1814"/>
                  </a:cubicBezTo>
                  <a:cubicBezTo>
                    <a:pt x="1095" y="1814"/>
                    <a:pt x="1125" y="1784"/>
                    <a:pt x="1064" y="1784"/>
                  </a:cubicBezTo>
                  <a:lnTo>
                    <a:pt x="1095" y="1784"/>
                  </a:lnTo>
                  <a:cubicBezTo>
                    <a:pt x="1125" y="1784"/>
                    <a:pt x="1095" y="1753"/>
                    <a:pt x="1064" y="1753"/>
                  </a:cubicBezTo>
                  <a:lnTo>
                    <a:pt x="1125" y="1753"/>
                  </a:lnTo>
                  <a:cubicBezTo>
                    <a:pt x="1095" y="1723"/>
                    <a:pt x="1064" y="1723"/>
                    <a:pt x="1095" y="1723"/>
                  </a:cubicBezTo>
                  <a:lnTo>
                    <a:pt x="1034" y="1723"/>
                  </a:lnTo>
                  <a:cubicBezTo>
                    <a:pt x="1004" y="1723"/>
                    <a:pt x="1004" y="1693"/>
                    <a:pt x="1004" y="1693"/>
                  </a:cubicBezTo>
                  <a:lnTo>
                    <a:pt x="1064" y="1693"/>
                  </a:lnTo>
                  <a:cubicBezTo>
                    <a:pt x="1064" y="1693"/>
                    <a:pt x="1095" y="1662"/>
                    <a:pt x="1125" y="1662"/>
                  </a:cubicBezTo>
                  <a:lnTo>
                    <a:pt x="1034" y="1662"/>
                  </a:lnTo>
                  <a:cubicBezTo>
                    <a:pt x="1034" y="1632"/>
                    <a:pt x="1034" y="1632"/>
                    <a:pt x="1064" y="1632"/>
                  </a:cubicBezTo>
                  <a:lnTo>
                    <a:pt x="1095" y="1632"/>
                  </a:lnTo>
                  <a:cubicBezTo>
                    <a:pt x="1095" y="1601"/>
                    <a:pt x="1004" y="1571"/>
                    <a:pt x="913" y="1571"/>
                  </a:cubicBezTo>
                  <a:lnTo>
                    <a:pt x="943" y="1571"/>
                  </a:lnTo>
                  <a:cubicBezTo>
                    <a:pt x="923" y="1571"/>
                    <a:pt x="929" y="1557"/>
                    <a:pt x="936" y="1557"/>
                  </a:cubicBezTo>
                  <a:cubicBezTo>
                    <a:pt x="940" y="1557"/>
                    <a:pt x="943" y="1561"/>
                    <a:pt x="943" y="1571"/>
                  </a:cubicBezTo>
                  <a:lnTo>
                    <a:pt x="1034" y="1571"/>
                  </a:lnTo>
                  <a:cubicBezTo>
                    <a:pt x="1095" y="1571"/>
                    <a:pt x="1095" y="1541"/>
                    <a:pt x="1034" y="1541"/>
                  </a:cubicBezTo>
                  <a:cubicBezTo>
                    <a:pt x="1064" y="1541"/>
                    <a:pt x="1095" y="1510"/>
                    <a:pt x="1064" y="1510"/>
                  </a:cubicBezTo>
                  <a:lnTo>
                    <a:pt x="1095" y="1510"/>
                  </a:lnTo>
                  <a:cubicBezTo>
                    <a:pt x="1095" y="1480"/>
                    <a:pt x="1095" y="1480"/>
                    <a:pt x="1064" y="1480"/>
                  </a:cubicBezTo>
                  <a:lnTo>
                    <a:pt x="1034" y="1480"/>
                  </a:lnTo>
                  <a:cubicBezTo>
                    <a:pt x="1034" y="1480"/>
                    <a:pt x="1034" y="1449"/>
                    <a:pt x="1004" y="1449"/>
                  </a:cubicBezTo>
                  <a:lnTo>
                    <a:pt x="913" y="1449"/>
                  </a:lnTo>
                  <a:cubicBezTo>
                    <a:pt x="882" y="1419"/>
                    <a:pt x="882" y="1419"/>
                    <a:pt x="943" y="1419"/>
                  </a:cubicBezTo>
                  <a:lnTo>
                    <a:pt x="973" y="1419"/>
                  </a:lnTo>
                  <a:cubicBezTo>
                    <a:pt x="973" y="1419"/>
                    <a:pt x="973" y="1389"/>
                    <a:pt x="1034" y="1389"/>
                  </a:cubicBezTo>
                  <a:cubicBezTo>
                    <a:pt x="1095" y="1358"/>
                    <a:pt x="1095" y="1358"/>
                    <a:pt x="1034" y="1358"/>
                  </a:cubicBezTo>
                  <a:lnTo>
                    <a:pt x="973" y="1358"/>
                  </a:lnTo>
                  <a:cubicBezTo>
                    <a:pt x="973" y="1328"/>
                    <a:pt x="973" y="1328"/>
                    <a:pt x="1034" y="1328"/>
                  </a:cubicBezTo>
                  <a:cubicBezTo>
                    <a:pt x="973" y="1297"/>
                    <a:pt x="973" y="1297"/>
                    <a:pt x="1034" y="1267"/>
                  </a:cubicBezTo>
                  <a:cubicBezTo>
                    <a:pt x="1095" y="1237"/>
                    <a:pt x="1095" y="1237"/>
                    <a:pt x="1034" y="1237"/>
                  </a:cubicBezTo>
                  <a:cubicBezTo>
                    <a:pt x="1064" y="1237"/>
                    <a:pt x="1034" y="1237"/>
                    <a:pt x="973" y="1206"/>
                  </a:cubicBezTo>
                  <a:lnTo>
                    <a:pt x="913" y="1206"/>
                  </a:lnTo>
                  <a:cubicBezTo>
                    <a:pt x="943" y="1206"/>
                    <a:pt x="1004" y="1206"/>
                    <a:pt x="1004" y="1176"/>
                  </a:cubicBezTo>
                  <a:cubicBezTo>
                    <a:pt x="1034" y="1176"/>
                    <a:pt x="1034" y="1145"/>
                    <a:pt x="1034" y="1145"/>
                  </a:cubicBezTo>
                  <a:cubicBezTo>
                    <a:pt x="1034" y="1115"/>
                    <a:pt x="1034" y="1115"/>
                    <a:pt x="1064" y="1085"/>
                  </a:cubicBezTo>
                  <a:lnTo>
                    <a:pt x="1004" y="1085"/>
                  </a:lnTo>
                  <a:cubicBezTo>
                    <a:pt x="1064" y="1054"/>
                    <a:pt x="1095" y="963"/>
                    <a:pt x="1034" y="963"/>
                  </a:cubicBezTo>
                  <a:cubicBezTo>
                    <a:pt x="1064" y="933"/>
                    <a:pt x="1064" y="902"/>
                    <a:pt x="1034" y="902"/>
                  </a:cubicBezTo>
                  <a:lnTo>
                    <a:pt x="1034" y="872"/>
                  </a:lnTo>
                  <a:cubicBezTo>
                    <a:pt x="1064" y="872"/>
                    <a:pt x="1064" y="872"/>
                    <a:pt x="1034" y="841"/>
                  </a:cubicBezTo>
                  <a:lnTo>
                    <a:pt x="1004" y="841"/>
                  </a:lnTo>
                  <a:cubicBezTo>
                    <a:pt x="1034" y="841"/>
                    <a:pt x="1034" y="841"/>
                    <a:pt x="1034" y="811"/>
                  </a:cubicBezTo>
                  <a:cubicBezTo>
                    <a:pt x="1034" y="781"/>
                    <a:pt x="1034" y="781"/>
                    <a:pt x="1004" y="781"/>
                  </a:cubicBezTo>
                  <a:cubicBezTo>
                    <a:pt x="948" y="781"/>
                    <a:pt x="994" y="755"/>
                    <a:pt x="1026" y="751"/>
                  </a:cubicBezTo>
                  <a:lnTo>
                    <a:pt x="1026" y="751"/>
                  </a:lnTo>
                  <a:cubicBezTo>
                    <a:pt x="1030" y="751"/>
                    <a:pt x="1034" y="751"/>
                    <a:pt x="1037" y="752"/>
                  </a:cubicBezTo>
                  <a:lnTo>
                    <a:pt x="1037" y="752"/>
                  </a:lnTo>
                  <a:cubicBezTo>
                    <a:pt x="1036" y="751"/>
                    <a:pt x="1035" y="751"/>
                    <a:pt x="1034" y="750"/>
                  </a:cubicBezTo>
                  <a:cubicBezTo>
                    <a:pt x="1031" y="750"/>
                    <a:pt x="1029" y="750"/>
                    <a:pt x="1026" y="751"/>
                  </a:cubicBezTo>
                  <a:lnTo>
                    <a:pt x="1026" y="751"/>
                  </a:lnTo>
                  <a:cubicBezTo>
                    <a:pt x="1019" y="750"/>
                    <a:pt x="1012" y="750"/>
                    <a:pt x="1004" y="750"/>
                  </a:cubicBezTo>
                  <a:cubicBezTo>
                    <a:pt x="913" y="750"/>
                    <a:pt x="913" y="750"/>
                    <a:pt x="943" y="720"/>
                  </a:cubicBezTo>
                  <a:lnTo>
                    <a:pt x="852" y="720"/>
                  </a:lnTo>
                  <a:cubicBezTo>
                    <a:pt x="867" y="705"/>
                    <a:pt x="882" y="697"/>
                    <a:pt x="901" y="697"/>
                  </a:cubicBezTo>
                  <a:cubicBezTo>
                    <a:pt x="920" y="697"/>
                    <a:pt x="943" y="705"/>
                    <a:pt x="973" y="720"/>
                  </a:cubicBezTo>
                  <a:lnTo>
                    <a:pt x="943" y="720"/>
                  </a:lnTo>
                  <a:cubicBezTo>
                    <a:pt x="1004" y="720"/>
                    <a:pt x="1004" y="750"/>
                    <a:pt x="1004" y="750"/>
                  </a:cubicBezTo>
                  <a:lnTo>
                    <a:pt x="1064" y="750"/>
                  </a:lnTo>
                  <a:cubicBezTo>
                    <a:pt x="1064" y="720"/>
                    <a:pt x="1064" y="720"/>
                    <a:pt x="1034" y="720"/>
                  </a:cubicBezTo>
                  <a:cubicBezTo>
                    <a:pt x="1064" y="720"/>
                    <a:pt x="1004" y="689"/>
                    <a:pt x="913" y="689"/>
                  </a:cubicBezTo>
                  <a:cubicBezTo>
                    <a:pt x="943" y="689"/>
                    <a:pt x="943" y="689"/>
                    <a:pt x="973" y="659"/>
                  </a:cubicBezTo>
                  <a:lnTo>
                    <a:pt x="1004" y="659"/>
                  </a:lnTo>
                  <a:cubicBezTo>
                    <a:pt x="1004" y="629"/>
                    <a:pt x="1004" y="629"/>
                    <a:pt x="973" y="629"/>
                  </a:cubicBezTo>
                  <a:lnTo>
                    <a:pt x="821" y="629"/>
                  </a:lnTo>
                  <a:cubicBezTo>
                    <a:pt x="821" y="629"/>
                    <a:pt x="852" y="629"/>
                    <a:pt x="882" y="598"/>
                  </a:cubicBezTo>
                  <a:cubicBezTo>
                    <a:pt x="973" y="598"/>
                    <a:pt x="1004" y="568"/>
                    <a:pt x="1004" y="568"/>
                  </a:cubicBezTo>
                  <a:cubicBezTo>
                    <a:pt x="1004" y="537"/>
                    <a:pt x="1004" y="507"/>
                    <a:pt x="1034" y="507"/>
                  </a:cubicBezTo>
                  <a:lnTo>
                    <a:pt x="1004" y="507"/>
                  </a:lnTo>
                  <a:lnTo>
                    <a:pt x="1004" y="477"/>
                  </a:lnTo>
                  <a:cubicBezTo>
                    <a:pt x="973" y="446"/>
                    <a:pt x="1004" y="446"/>
                    <a:pt x="1004" y="446"/>
                  </a:cubicBezTo>
                  <a:cubicBezTo>
                    <a:pt x="1034" y="431"/>
                    <a:pt x="1049" y="424"/>
                    <a:pt x="1045" y="424"/>
                  </a:cubicBezTo>
                  <a:cubicBezTo>
                    <a:pt x="1042" y="424"/>
                    <a:pt x="1019" y="431"/>
                    <a:pt x="973" y="446"/>
                  </a:cubicBezTo>
                  <a:cubicBezTo>
                    <a:pt x="913" y="446"/>
                    <a:pt x="882" y="446"/>
                    <a:pt x="882" y="477"/>
                  </a:cubicBezTo>
                  <a:lnTo>
                    <a:pt x="852" y="477"/>
                  </a:lnTo>
                  <a:cubicBezTo>
                    <a:pt x="852" y="446"/>
                    <a:pt x="821" y="446"/>
                    <a:pt x="791" y="446"/>
                  </a:cubicBezTo>
                  <a:lnTo>
                    <a:pt x="913" y="446"/>
                  </a:lnTo>
                  <a:cubicBezTo>
                    <a:pt x="1004" y="416"/>
                    <a:pt x="1034" y="416"/>
                    <a:pt x="973" y="416"/>
                  </a:cubicBezTo>
                  <a:cubicBezTo>
                    <a:pt x="973" y="416"/>
                    <a:pt x="973" y="416"/>
                    <a:pt x="1004" y="386"/>
                  </a:cubicBezTo>
                  <a:lnTo>
                    <a:pt x="973" y="386"/>
                  </a:lnTo>
                  <a:cubicBezTo>
                    <a:pt x="882" y="386"/>
                    <a:pt x="882" y="386"/>
                    <a:pt x="973" y="355"/>
                  </a:cubicBezTo>
                  <a:cubicBezTo>
                    <a:pt x="1034" y="355"/>
                    <a:pt x="1034" y="325"/>
                    <a:pt x="1004" y="325"/>
                  </a:cubicBezTo>
                  <a:cubicBezTo>
                    <a:pt x="913" y="325"/>
                    <a:pt x="913" y="325"/>
                    <a:pt x="943" y="294"/>
                  </a:cubicBezTo>
                  <a:cubicBezTo>
                    <a:pt x="1004" y="294"/>
                    <a:pt x="1034" y="264"/>
                    <a:pt x="1004" y="264"/>
                  </a:cubicBezTo>
                  <a:lnTo>
                    <a:pt x="837" y="264"/>
                  </a:lnTo>
                  <a:cubicBezTo>
                    <a:pt x="854" y="256"/>
                    <a:pt x="879" y="245"/>
                    <a:pt x="913" y="234"/>
                  </a:cubicBezTo>
                  <a:lnTo>
                    <a:pt x="1004" y="203"/>
                  </a:lnTo>
                  <a:lnTo>
                    <a:pt x="973" y="203"/>
                  </a:lnTo>
                  <a:cubicBezTo>
                    <a:pt x="973" y="203"/>
                    <a:pt x="973" y="190"/>
                    <a:pt x="964" y="190"/>
                  </a:cubicBezTo>
                  <a:cubicBezTo>
                    <a:pt x="960" y="190"/>
                    <a:pt x="953" y="193"/>
                    <a:pt x="943" y="203"/>
                  </a:cubicBezTo>
                  <a:cubicBezTo>
                    <a:pt x="882" y="203"/>
                    <a:pt x="882" y="203"/>
                    <a:pt x="913" y="173"/>
                  </a:cubicBezTo>
                  <a:cubicBezTo>
                    <a:pt x="943" y="142"/>
                    <a:pt x="1004" y="142"/>
                    <a:pt x="1004" y="142"/>
                  </a:cubicBezTo>
                  <a:lnTo>
                    <a:pt x="913" y="142"/>
                  </a:lnTo>
                  <a:cubicBezTo>
                    <a:pt x="943" y="142"/>
                    <a:pt x="943" y="112"/>
                    <a:pt x="913" y="112"/>
                  </a:cubicBezTo>
                  <a:cubicBezTo>
                    <a:pt x="913" y="112"/>
                    <a:pt x="913" y="82"/>
                    <a:pt x="943" y="82"/>
                  </a:cubicBezTo>
                  <a:cubicBezTo>
                    <a:pt x="913" y="82"/>
                    <a:pt x="913" y="82"/>
                    <a:pt x="943" y="51"/>
                  </a:cubicBezTo>
                  <a:cubicBezTo>
                    <a:pt x="882" y="51"/>
                    <a:pt x="852" y="51"/>
                    <a:pt x="852" y="82"/>
                  </a:cubicBezTo>
                  <a:lnTo>
                    <a:pt x="821" y="82"/>
                  </a:lnTo>
                  <a:lnTo>
                    <a:pt x="821" y="51"/>
                  </a:lnTo>
                  <a:lnTo>
                    <a:pt x="791" y="51"/>
                  </a:lnTo>
                  <a:cubicBezTo>
                    <a:pt x="773" y="16"/>
                    <a:pt x="745" y="1"/>
                    <a:pt x="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8"/>
            <p:cNvSpPr/>
            <p:nvPr/>
          </p:nvSpPr>
          <p:spPr>
            <a:xfrm>
              <a:off x="3032880" y="3721012"/>
              <a:ext cx="50172" cy="82494"/>
            </a:xfrm>
            <a:custGeom>
              <a:avLst/>
              <a:gdLst/>
              <a:ahLst/>
              <a:cxnLst/>
              <a:rect l="l" t="t" r="r" b="b"/>
              <a:pathLst>
                <a:path w="1886" h="3101" extrusionOk="0">
                  <a:moveTo>
                    <a:pt x="548" y="92"/>
                  </a:moveTo>
                  <a:cubicBezTo>
                    <a:pt x="548" y="92"/>
                    <a:pt x="548" y="92"/>
                    <a:pt x="517" y="122"/>
                  </a:cubicBezTo>
                  <a:lnTo>
                    <a:pt x="487" y="122"/>
                  </a:lnTo>
                  <a:lnTo>
                    <a:pt x="517" y="92"/>
                  </a:lnTo>
                  <a:close/>
                  <a:moveTo>
                    <a:pt x="700" y="92"/>
                  </a:moveTo>
                  <a:cubicBezTo>
                    <a:pt x="700" y="92"/>
                    <a:pt x="700" y="92"/>
                    <a:pt x="669" y="122"/>
                  </a:cubicBezTo>
                  <a:cubicBezTo>
                    <a:pt x="700" y="122"/>
                    <a:pt x="730" y="92"/>
                    <a:pt x="700" y="92"/>
                  </a:cubicBezTo>
                  <a:close/>
                  <a:moveTo>
                    <a:pt x="553" y="144"/>
                  </a:moveTo>
                  <a:cubicBezTo>
                    <a:pt x="548" y="146"/>
                    <a:pt x="543" y="149"/>
                    <a:pt x="539" y="151"/>
                  </a:cubicBezTo>
                  <a:lnTo>
                    <a:pt x="539" y="151"/>
                  </a:lnTo>
                  <a:cubicBezTo>
                    <a:pt x="546" y="149"/>
                    <a:pt x="551" y="147"/>
                    <a:pt x="553" y="144"/>
                  </a:cubicBezTo>
                  <a:close/>
                  <a:moveTo>
                    <a:pt x="700" y="183"/>
                  </a:moveTo>
                  <a:cubicBezTo>
                    <a:pt x="669" y="198"/>
                    <a:pt x="646" y="206"/>
                    <a:pt x="643" y="206"/>
                  </a:cubicBezTo>
                  <a:cubicBezTo>
                    <a:pt x="639" y="206"/>
                    <a:pt x="654" y="198"/>
                    <a:pt x="700" y="183"/>
                  </a:cubicBezTo>
                  <a:close/>
                  <a:moveTo>
                    <a:pt x="733" y="193"/>
                  </a:moveTo>
                  <a:cubicBezTo>
                    <a:pt x="731" y="193"/>
                    <a:pt x="722" y="198"/>
                    <a:pt x="709" y="209"/>
                  </a:cubicBezTo>
                  <a:lnTo>
                    <a:pt x="709" y="209"/>
                  </a:lnTo>
                  <a:cubicBezTo>
                    <a:pt x="727" y="199"/>
                    <a:pt x="734" y="193"/>
                    <a:pt x="733" y="193"/>
                  </a:cubicBezTo>
                  <a:close/>
                  <a:moveTo>
                    <a:pt x="310" y="269"/>
                  </a:moveTo>
                  <a:lnTo>
                    <a:pt x="310" y="269"/>
                  </a:lnTo>
                  <a:cubicBezTo>
                    <a:pt x="295" y="274"/>
                    <a:pt x="291" y="274"/>
                    <a:pt x="305" y="274"/>
                  </a:cubicBezTo>
                  <a:cubicBezTo>
                    <a:pt x="306" y="272"/>
                    <a:pt x="308" y="271"/>
                    <a:pt x="310" y="269"/>
                  </a:cubicBezTo>
                  <a:close/>
                  <a:moveTo>
                    <a:pt x="639" y="245"/>
                  </a:moveTo>
                  <a:lnTo>
                    <a:pt x="639" y="274"/>
                  </a:lnTo>
                  <a:lnTo>
                    <a:pt x="578" y="274"/>
                  </a:lnTo>
                  <a:cubicBezTo>
                    <a:pt x="598" y="254"/>
                    <a:pt x="619" y="247"/>
                    <a:pt x="639" y="245"/>
                  </a:cubicBezTo>
                  <a:close/>
                  <a:moveTo>
                    <a:pt x="61" y="305"/>
                  </a:moveTo>
                  <a:lnTo>
                    <a:pt x="61" y="305"/>
                  </a:lnTo>
                  <a:cubicBezTo>
                    <a:pt x="61" y="305"/>
                    <a:pt x="31" y="305"/>
                    <a:pt x="1" y="335"/>
                  </a:cubicBezTo>
                  <a:cubicBezTo>
                    <a:pt x="1" y="335"/>
                    <a:pt x="31" y="335"/>
                    <a:pt x="61" y="305"/>
                  </a:cubicBezTo>
                  <a:close/>
                  <a:moveTo>
                    <a:pt x="367" y="364"/>
                  </a:moveTo>
                  <a:cubicBezTo>
                    <a:pt x="355" y="365"/>
                    <a:pt x="354" y="365"/>
                    <a:pt x="365" y="365"/>
                  </a:cubicBezTo>
                  <a:cubicBezTo>
                    <a:pt x="366" y="365"/>
                    <a:pt x="366" y="364"/>
                    <a:pt x="367" y="364"/>
                  </a:cubicBezTo>
                  <a:close/>
                  <a:moveTo>
                    <a:pt x="669" y="335"/>
                  </a:moveTo>
                  <a:lnTo>
                    <a:pt x="669" y="335"/>
                  </a:lnTo>
                  <a:cubicBezTo>
                    <a:pt x="669" y="335"/>
                    <a:pt x="639" y="365"/>
                    <a:pt x="608" y="365"/>
                  </a:cubicBezTo>
                  <a:lnTo>
                    <a:pt x="669" y="335"/>
                  </a:lnTo>
                  <a:close/>
                  <a:moveTo>
                    <a:pt x="821" y="335"/>
                  </a:moveTo>
                  <a:cubicBezTo>
                    <a:pt x="821" y="335"/>
                    <a:pt x="821" y="335"/>
                    <a:pt x="791" y="365"/>
                  </a:cubicBezTo>
                  <a:cubicBezTo>
                    <a:pt x="791" y="365"/>
                    <a:pt x="821" y="335"/>
                    <a:pt x="852" y="335"/>
                  </a:cubicBezTo>
                  <a:close/>
                  <a:moveTo>
                    <a:pt x="760" y="365"/>
                  </a:moveTo>
                  <a:cubicBezTo>
                    <a:pt x="760" y="366"/>
                    <a:pt x="760" y="366"/>
                    <a:pt x="759" y="367"/>
                  </a:cubicBezTo>
                  <a:lnTo>
                    <a:pt x="759" y="367"/>
                  </a:lnTo>
                  <a:cubicBezTo>
                    <a:pt x="770" y="365"/>
                    <a:pt x="780" y="365"/>
                    <a:pt x="791" y="365"/>
                  </a:cubicBezTo>
                  <a:close/>
                  <a:moveTo>
                    <a:pt x="548" y="365"/>
                  </a:moveTo>
                  <a:cubicBezTo>
                    <a:pt x="548" y="396"/>
                    <a:pt x="517" y="396"/>
                    <a:pt x="457" y="396"/>
                  </a:cubicBezTo>
                  <a:cubicBezTo>
                    <a:pt x="487" y="396"/>
                    <a:pt x="548" y="365"/>
                    <a:pt x="548" y="365"/>
                  </a:cubicBezTo>
                  <a:close/>
                  <a:moveTo>
                    <a:pt x="751" y="473"/>
                  </a:moveTo>
                  <a:cubicBezTo>
                    <a:pt x="760" y="473"/>
                    <a:pt x="760" y="487"/>
                    <a:pt x="760" y="487"/>
                  </a:cubicBezTo>
                  <a:lnTo>
                    <a:pt x="730" y="487"/>
                  </a:lnTo>
                  <a:cubicBezTo>
                    <a:pt x="740" y="477"/>
                    <a:pt x="747" y="473"/>
                    <a:pt x="751" y="473"/>
                  </a:cubicBezTo>
                  <a:close/>
                  <a:moveTo>
                    <a:pt x="711" y="525"/>
                  </a:moveTo>
                  <a:cubicBezTo>
                    <a:pt x="715" y="525"/>
                    <a:pt x="700" y="533"/>
                    <a:pt x="669" y="548"/>
                  </a:cubicBezTo>
                  <a:cubicBezTo>
                    <a:pt x="658" y="548"/>
                    <a:pt x="647" y="548"/>
                    <a:pt x="636" y="549"/>
                  </a:cubicBezTo>
                  <a:lnTo>
                    <a:pt x="636" y="549"/>
                  </a:lnTo>
                  <a:lnTo>
                    <a:pt x="639" y="548"/>
                  </a:lnTo>
                  <a:cubicBezTo>
                    <a:pt x="684" y="533"/>
                    <a:pt x="707" y="525"/>
                    <a:pt x="711" y="525"/>
                  </a:cubicBezTo>
                  <a:close/>
                  <a:moveTo>
                    <a:pt x="943" y="578"/>
                  </a:moveTo>
                  <a:cubicBezTo>
                    <a:pt x="943" y="581"/>
                    <a:pt x="943" y="584"/>
                    <a:pt x="943" y="587"/>
                  </a:cubicBezTo>
                  <a:lnTo>
                    <a:pt x="943" y="587"/>
                  </a:lnTo>
                  <a:cubicBezTo>
                    <a:pt x="952" y="582"/>
                    <a:pt x="963" y="578"/>
                    <a:pt x="973" y="578"/>
                  </a:cubicBezTo>
                  <a:close/>
                  <a:moveTo>
                    <a:pt x="943" y="587"/>
                  </a:moveTo>
                  <a:lnTo>
                    <a:pt x="943" y="587"/>
                  </a:lnTo>
                  <a:cubicBezTo>
                    <a:pt x="934" y="591"/>
                    <a:pt x="926" y="597"/>
                    <a:pt x="921" y="601"/>
                  </a:cubicBezTo>
                  <a:lnTo>
                    <a:pt x="921" y="601"/>
                  </a:lnTo>
                  <a:cubicBezTo>
                    <a:pt x="929" y="599"/>
                    <a:pt x="937" y="597"/>
                    <a:pt x="942" y="596"/>
                  </a:cubicBezTo>
                  <a:lnTo>
                    <a:pt x="942" y="596"/>
                  </a:lnTo>
                  <a:cubicBezTo>
                    <a:pt x="943" y="593"/>
                    <a:pt x="943" y="590"/>
                    <a:pt x="943" y="587"/>
                  </a:cubicBezTo>
                  <a:close/>
                  <a:moveTo>
                    <a:pt x="821" y="548"/>
                  </a:moveTo>
                  <a:cubicBezTo>
                    <a:pt x="852" y="548"/>
                    <a:pt x="852" y="548"/>
                    <a:pt x="791" y="578"/>
                  </a:cubicBezTo>
                  <a:cubicBezTo>
                    <a:pt x="760" y="578"/>
                    <a:pt x="730" y="609"/>
                    <a:pt x="730" y="609"/>
                  </a:cubicBezTo>
                  <a:cubicBezTo>
                    <a:pt x="730" y="578"/>
                    <a:pt x="760" y="578"/>
                    <a:pt x="821" y="548"/>
                  </a:cubicBezTo>
                  <a:close/>
                  <a:moveTo>
                    <a:pt x="943" y="609"/>
                  </a:moveTo>
                  <a:cubicBezTo>
                    <a:pt x="912" y="624"/>
                    <a:pt x="890" y="631"/>
                    <a:pt x="886" y="631"/>
                  </a:cubicBezTo>
                  <a:cubicBezTo>
                    <a:pt x="882" y="631"/>
                    <a:pt x="897" y="624"/>
                    <a:pt x="943" y="609"/>
                  </a:cubicBezTo>
                  <a:close/>
                  <a:moveTo>
                    <a:pt x="700" y="639"/>
                  </a:moveTo>
                  <a:lnTo>
                    <a:pt x="700" y="639"/>
                  </a:lnTo>
                  <a:cubicBezTo>
                    <a:pt x="669" y="669"/>
                    <a:pt x="639" y="669"/>
                    <a:pt x="639" y="669"/>
                  </a:cubicBezTo>
                  <a:lnTo>
                    <a:pt x="700" y="639"/>
                  </a:lnTo>
                  <a:close/>
                  <a:moveTo>
                    <a:pt x="812" y="625"/>
                  </a:moveTo>
                  <a:cubicBezTo>
                    <a:pt x="815" y="625"/>
                    <a:pt x="817" y="627"/>
                    <a:pt x="819" y="629"/>
                  </a:cubicBezTo>
                  <a:lnTo>
                    <a:pt x="819" y="629"/>
                  </a:lnTo>
                  <a:cubicBezTo>
                    <a:pt x="797" y="640"/>
                    <a:pt x="775" y="655"/>
                    <a:pt x="760" y="669"/>
                  </a:cubicBezTo>
                  <a:cubicBezTo>
                    <a:pt x="730" y="685"/>
                    <a:pt x="715" y="692"/>
                    <a:pt x="711" y="692"/>
                  </a:cubicBezTo>
                  <a:cubicBezTo>
                    <a:pt x="707" y="692"/>
                    <a:pt x="715" y="685"/>
                    <a:pt x="730" y="669"/>
                  </a:cubicBezTo>
                  <a:cubicBezTo>
                    <a:pt x="730" y="669"/>
                    <a:pt x="760" y="639"/>
                    <a:pt x="791" y="639"/>
                  </a:cubicBezTo>
                  <a:cubicBezTo>
                    <a:pt x="801" y="629"/>
                    <a:pt x="808" y="625"/>
                    <a:pt x="812" y="625"/>
                  </a:cubicBezTo>
                  <a:close/>
                  <a:moveTo>
                    <a:pt x="852" y="700"/>
                  </a:moveTo>
                  <a:cubicBezTo>
                    <a:pt x="882" y="700"/>
                    <a:pt x="852" y="700"/>
                    <a:pt x="760" y="730"/>
                  </a:cubicBezTo>
                  <a:cubicBezTo>
                    <a:pt x="791" y="700"/>
                    <a:pt x="821" y="700"/>
                    <a:pt x="852" y="700"/>
                  </a:cubicBezTo>
                  <a:close/>
                  <a:moveTo>
                    <a:pt x="924" y="709"/>
                  </a:moveTo>
                  <a:cubicBezTo>
                    <a:pt x="876" y="730"/>
                    <a:pt x="852" y="730"/>
                    <a:pt x="852" y="730"/>
                  </a:cubicBezTo>
                  <a:cubicBezTo>
                    <a:pt x="852" y="730"/>
                    <a:pt x="889" y="718"/>
                    <a:pt x="924" y="709"/>
                  </a:cubicBezTo>
                  <a:close/>
                  <a:moveTo>
                    <a:pt x="912" y="730"/>
                  </a:moveTo>
                  <a:cubicBezTo>
                    <a:pt x="912" y="730"/>
                    <a:pt x="882" y="761"/>
                    <a:pt x="882" y="761"/>
                  </a:cubicBezTo>
                  <a:cubicBezTo>
                    <a:pt x="852" y="761"/>
                    <a:pt x="852" y="761"/>
                    <a:pt x="912" y="730"/>
                  </a:cubicBezTo>
                  <a:close/>
                  <a:moveTo>
                    <a:pt x="611" y="808"/>
                  </a:moveTo>
                  <a:cubicBezTo>
                    <a:pt x="614" y="808"/>
                    <a:pt x="604" y="813"/>
                    <a:pt x="587" y="817"/>
                  </a:cubicBezTo>
                  <a:lnTo>
                    <a:pt x="587" y="817"/>
                  </a:lnTo>
                  <a:cubicBezTo>
                    <a:pt x="601" y="810"/>
                    <a:pt x="609" y="808"/>
                    <a:pt x="611" y="808"/>
                  </a:cubicBezTo>
                  <a:close/>
                  <a:moveTo>
                    <a:pt x="1095" y="791"/>
                  </a:moveTo>
                  <a:cubicBezTo>
                    <a:pt x="1072" y="814"/>
                    <a:pt x="1049" y="819"/>
                    <a:pt x="1039" y="834"/>
                  </a:cubicBezTo>
                  <a:lnTo>
                    <a:pt x="1039" y="834"/>
                  </a:lnTo>
                  <a:cubicBezTo>
                    <a:pt x="1046" y="830"/>
                    <a:pt x="1054" y="826"/>
                    <a:pt x="1064" y="821"/>
                  </a:cubicBezTo>
                  <a:cubicBezTo>
                    <a:pt x="1125" y="791"/>
                    <a:pt x="1125" y="791"/>
                    <a:pt x="1095" y="791"/>
                  </a:cubicBezTo>
                  <a:close/>
                  <a:moveTo>
                    <a:pt x="760" y="821"/>
                  </a:moveTo>
                  <a:cubicBezTo>
                    <a:pt x="760" y="821"/>
                    <a:pt x="760" y="852"/>
                    <a:pt x="730" y="852"/>
                  </a:cubicBezTo>
                  <a:cubicBezTo>
                    <a:pt x="760" y="822"/>
                    <a:pt x="760" y="821"/>
                    <a:pt x="760" y="821"/>
                  </a:cubicBezTo>
                  <a:close/>
                  <a:moveTo>
                    <a:pt x="1144" y="829"/>
                  </a:moveTo>
                  <a:cubicBezTo>
                    <a:pt x="1140" y="829"/>
                    <a:pt x="1125" y="837"/>
                    <a:pt x="1095" y="852"/>
                  </a:cubicBezTo>
                  <a:lnTo>
                    <a:pt x="1125" y="852"/>
                  </a:lnTo>
                  <a:cubicBezTo>
                    <a:pt x="1140" y="837"/>
                    <a:pt x="1148" y="829"/>
                    <a:pt x="1144" y="829"/>
                  </a:cubicBezTo>
                  <a:close/>
                  <a:moveTo>
                    <a:pt x="787" y="890"/>
                  </a:moveTo>
                  <a:cubicBezTo>
                    <a:pt x="791" y="890"/>
                    <a:pt x="791" y="897"/>
                    <a:pt x="791" y="913"/>
                  </a:cubicBezTo>
                  <a:lnTo>
                    <a:pt x="760" y="913"/>
                  </a:lnTo>
                  <a:cubicBezTo>
                    <a:pt x="776" y="897"/>
                    <a:pt x="783" y="890"/>
                    <a:pt x="787" y="890"/>
                  </a:cubicBezTo>
                  <a:close/>
                  <a:moveTo>
                    <a:pt x="882" y="943"/>
                  </a:moveTo>
                  <a:lnTo>
                    <a:pt x="882" y="973"/>
                  </a:lnTo>
                  <a:lnTo>
                    <a:pt x="852" y="973"/>
                  </a:lnTo>
                  <a:lnTo>
                    <a:pt x="882" y="943"/>
                  </a:lnTo>
                  <a:close/>
                  <a:moveTo>
                    <a:pt x="700" y="1034"/>
                  </a:moveTo>
                  <a:lnTo>
                    <a:pt x="669" y="1065"/>
                  </a:lnTo>
                  <a:lnTo>
                    <a:pt x="700" y="1065"/>
                  </a:lnTo>
                  <a:cubicBezTo>
                    <a:pt x="700" y="1065"/>
                    <a:pt x="700" y="1065"/>
                    <a:pt x="730" y="1034"/>
                  </a:cubicBezTo>
                  <a:lnTo>
                    <a:pt x="700" y="1034"/>
                  </a:lnTo>
                  <a:cubicBezTo>
                    <a:pt x="720" y="1034"/>
                    <a:pt x="713" y="1048"/>
                    <a:pt x="706" y="1048"/>
                  </a:cubicBezTo>
                  <a:cubicBezTo>
                    <a:pt x="703" y="1048"/>
                    <a:pt x="700" y="1044"/>
                    <a:pt x="700" y="1034"/>
                  </a:cubicBezTo>
                  <a:close/>
                  <a:moveTo>
                    <a:pt x="92" y="1156"/>
                  </a:moveTo>
                  <a:cubicBezTo>
                    <a:pt x="31" y="1186"/>
                    <a:pt x="31" y="1186"/>
                    <a:pt x="61" y="1186"/>
                  </a:cubicBezTo>
                  <a:cubicBezTo>
                    <a:pt x="92" y="1156"/>
                    <a:pt x="122" y="1156"/>
                    <a:pt x="122" y="1156"/>
                  </a:cubicBezTo>
                  <a:close/>
                  <a:moveTo>
                    <a:pt x="882" y="1216"/>
                  </a:moveTo>
                  <a:cubicBezTo>
                    <a:pt x="881" y="1216"/>
                    <a:pt x="879" y="1217"/>
                    <a:pt x="878" y="1217"/>
                  </a:cubicBezTo>
                  <a:lnTo>
                    <a:pt x="878" y="1217"/>
                  </a:lnTo>
                  <a:cubicBezTo>
                    <a:pt x="871" y="1216"/>
                    <a:pt x="862" y="1216"/>
                    <a:pt x="852" y="1216"/>
                  </a:cubicBezTo>
                  <a:close/>
                  <a:moveTo>
                    <a:pt x="973" y="1277"/>
                  </a:moveTo>
                  <a:cubicBezTo>
                    <a:pt x="973" y="1277"/>
                    <a:pt x="973" y="1277"/>
                    <a:pt x="943" y="1308"/>
                  </a:cubicBezTo>
                  <a:lnTo>
                    <a:pt x="852" y="1338"/>
                  </a:lnTo>
                  <a:cubicBezTo>
                    <a:pt x="852" y="1338"/>
                    <a:pt x="912" y="1308"/>
                    <a:pt x="973" y="1277"/>
                  </a:cubicBezTo>
                  <a:close/>
                  <a:moveTo>
                    <a:pt x="1308" y="1429"/>
                  </a:moveTo>
                  <a:lnTo>
                    <a:pt x="1308" y="1429"/>
                  </a:lnTo>
                  <a:cubicBezTo>
                    <a:pt x="1292" y="1444"/>
                    <a:pt x="1277" y="1452"/>
                    <a:pt x="1273" y="1452"/>
                  </a:cubicBezTo>
                  <a:cubicBezTo>
                    <a:pt x="1270" y="1452"/>
                    <a:pt x="1277" y="1444"/>
                    <a:pt x="1308" y="1429"/>
                  </a:cubicBezTo>
                  <a:close/>
                  <a:moveTo>
                    <a:pt x="1064" y="1642"/>
                  </a:moveTo>
                  <a:cubicBezTo>
                    <a:pt x="1054" y="1652"/>
                    <a:pt x="1048" y="1656"/>
                    <a:pt x="1043" y="1656"/>
                  </a:cubicBezTo>
                  <a:cubicBezTo>
                    <a:pt x="1034" y="1656"/>
                    <a:pt x="1034" y="1642"/>
                    <a:pt x="1034" y="1642"/>
                  </a:cubicBezTo>
                  <a:close/>
                  <a:moveTo>
                    <a:pt x="943" y="1642"/>
                  </a:moveTo>
                  <a:cubicBezTo>
                    <a:pt x="912" y="1642"/>
                    <a:pt x="912" y="1642"/>
                    <a:pt x="912" y="1672"/>
                  </a:cubicBezTo>
                  <a:cubicBezTo>
                    <a:pt x="912" y="1672"/>
                    <a:pt x="943" y="1642"/>
                    <a:pt x="973" y="1642"/>
                  </a:cubicBezTo>
                  <a:close/>
                  <a:moveTo>
                    <a:pt x="1368" y="1672"/>
                  </a:moveTo>
                  <a:cubicBezTo>
                    <a:pt x="1368" y="1688"/>
                    <a:pt x="1361" y="1695"/>
                    <a:pt x="1357" y="1695"/>
                  </a:cubicBezTo>
                  <a:cubicBezTo>
                    <a:pt x="1353" y="1695"/>
                    <a:pt x="1353" y="1688"/>
                    <a:pt x="1368" y="1672"/>
                  </a:cubicBezTo>
                  <a:close/>
                  <a:moveTo>
                    <a:pt x="943" y="1733"/>
                  </a:moveTo>
                  <a:cubicBezTo>
                    <a:pt x="923" y="1733"/>
                    <a:pt x="902" y="1747"/>
                    <a:pt x="909" y="1747"/>
                  </a:cubicBezTo>
                  <a:cubicBezTo>
                    <a:pt x="912" y="1747"/>
                    <a:pt x="923" y="1743"/>
                    <a:pt x="943" y="1733"/>
                  </a:cubicBezTo>
                  <a:close/>
                  <a:moveTo>
                    <a:pt x="1054" y="1750"/>
                  </a:moveTo>
                  <a:cubicBezTo>
                    <a:pt x="1061" y="1750"/>
                    <a:pt x="1054" y="1764"/>
                    <a:pt x="1034" y="1764"/>
                  </a:cubicBezTo>
                  <a:cubicBezTo>
                    <a:pt x="1044" y="1753"/>
                    <a:pt x="1051" y="1750"/>
                    <a:pt x="1054" y="1750"/>
                  </a:cubicBezTo>
                  <a:close/>
                  <a:moveTo>
                    <a:pt x="1186" y="1764"/>
                  </a:moveTo>
                  <a:lnTo>
                    <a:pt x="1186" y="1764"/>
                  </a:lnTo>
                  <a:cubicBezTo>
                    <a:pt x="1156" y="1794"/>
                    <a:pt x="1125" y="1794"/>
                    <a:pt x="1125" y="1794"/>
                  </a:cubicBezTo>
                  <a:lnTo>
                    <a:pt x="1186" y="1764"/>
                  </a:lnTo>
                  <a:close/>
                  <a:moveTo>
                    <a:pt x="1429" y="1824"/>
                  </a:moveTo>
                  <a:cubicBezTo>
                    <a:pt x="1417" y="1831"/>
                    <a:pt x="1408" y="1834"/>
                    <a:pt x="1403" y="1836"/>
                  </a:cubicBezTo>
                  <a:lnTo>
                    <a:pt x="1403" y="1836"/>
                  </a:lnTo>
                  <a:cubicBezTo>
                    <a:pt x="1402" y="1836"/>
                    <a:pt x="1400" y="1837"/>
                    <a:pt x="1399" y="1837"/>
                  </a:cubicBezTo>
                  <a:lnTo>
                    <a:pt x="1399" y="1837"/>
                  </a:lnTo>
                  <a:cubicBezTo>
                    <a:pt x="1399" y="1837"/>
                    <a:pt x="1399" y="1837"/>
                    <a:pt x="1399" y="1837"/>
                  </a:cubicBezTo>
                  <a:lnTo>
                    <a:pt x="1399" y="1837"/>
                  </a:lnTo>
                  <a:cubicBezTo>
                    <a:pt x="1399" y="1837"/>
                    <a:pt x="1398" y="1837"/>
                    <a:pt x="1398" y="1837"/>
                  </a:cubicBezTo>
                  <a:cubicBezTo>
                    <a:pt x="1394" y="1837"/>
                    <a:pt x="1396" y="1834"/>
                    <a:pt x="1402" y="1829"/>
                  </a:cubicBezTo>
                  <a:lnTo>
                    <a:pt x="1402" y="1829"/>
                  </a:lnTo>
                  <a:cubicBezTo>
                    <a:pt x="1400" y="1831"/>
                    <a:pt x="1400" y="1834"/>
                    <a:pt x="1399" y="1837"/>
                  </a:cubicBezTo>
                  <a:lnTo>
                    <a:pt x="1399" y="1837"/>
                  </a:lnTo>
                  <a:cubicBezTo>
                    <a:pt x="1400" y="1837"/>
                    <a:pt x="1401" y="1836"/>
                    <a:pt x="1403" y="1836"/>
                  </a:cubicBezTo>
                  <a:lnTo>
                    <a:pt x="1403" y="1836"/>
                  </a:lnTo>
                  <a:cubicBezTo>
                    <a:pt x="1411" y="1833"/>
                    <a:pt x="1420" y="1829"/>
                    <a:pt x="1429" y="1824"/>
                  </a:cubicBezTo>
                  <a:close/>
                  <a:moveTo>
                    <a:pt x="1533" y="1902"/>
                  </a:moveTo>
                  <a:cubicBezTo>
                    <a:pt x="1530" y="1902"/>
                    <a:pt x="1510" y="1916"/>
                    <a:pt x="1490" y="1916"/>
                  </a:cubicBezTo>
                  <a:lnTo>
                    <a:pt x="1520" y="1916"/>
                  </a:lnTo>
                  <a:cubicBezTo>
                    <a:pt x="1530" y="1905"/>
                    <a:pt x="1534" y="1902"/>
                    <a:pt x="1533" y="1902"/>
                  </a:cubicBezTo>
                  <a:close/>
                  <a:moveTo>
                    <a:pt x="1451" y="1993"/>
                  </a:moveTo>
                  <a:cubicBezTo>
                    <a:pt x="1460" y="1993"/>
                    <a:pt x="1460" y="2007"/>
                    <a:pt x="1460" y="2007"/>
                  </a:cubicBezTo>
                  <a:lnTo>
                    <a:pt x="1429" y="2007"/>
                  </a:lnTo>
                  <a:cubicBezTo>
                    <a:pt x="1439" y="1997"/>
                    <a:pt x="1446" y="1993"/>
                    <a:pt x="1451" y="1993"/>
                  </a:cubicBezTo>
                  <a:close/>
                  <a:moveTo>
                    <a:pt x="1115" y="2016"/>
                  </a:moveTo>
                  <a:cubicBezTo>
                    <a:pt x="1089" y="2025"/>
                    <a:pt x="1064" y="2037"/>
                    <a:pt x="1064" y="2037"/>
                  </a:cubicBezTo>
                  <a:cubicBezTo>
                    <a:pt x="1064" y="2037"/>
                    <a:pt x="1088" y="2037"/>
                    <a:pt x="1115" y="2016"/>
                  </a:cubicBezTo>
                  <a:close/>
                  <a:moveTo>
                    <a:pt x="1570" y="2014"/>
                  </a:moveTo>
                  <a:cubicBezTo>
                    <a:pt x="1566" y="2014"/>
                    <a:pt x="1551" y="2022"/>
                    <a:pt x="1520" y="2037"/>
                  </a:cubicBezTo>
                  <a:lnTo>
                    <a:pt x="1551" y="2037"/>
                  </a:lnTo>
                  <a:cubicBezTo>
                    <a:pt x="1566" y="2022"/>
                    <a:pt x="1574" y="2014"/>
                    <a:pt x="1570" y="2014"/>
                  </a:cubicBezTo>
                  <a:close/>
                  <a:moveTo>
                    <a:pt x="1551" y="2037"/>
                  </a:moveTo>
                  <a:cubicBezTo>
                    <a:pt x="1536" y="2052"/>
                    <a:pt x="1528" y="2060"/>
                    <a:pt x="1528" y="2064"/>
                  </a:cubicBezTo>
                  <a:lnTo>
                    <a:pt x="1528" y="2064"/>
                  </a:lnTo>
                  <a:cubicBezTo>
                    <a:pt x="1581" y="2037"/>
                    <a:pt x="1580" y="2037"/>
                    <a:pt x="1551" y="2037"/>
                  </a:cubicBezTo>
                  <a:close/>
                  <a:moveTo>
                    <a:pt x="1528" y="2064"/>
                  </a:moveTo>
                  <a:lnTo>
                    <a:pt x="1528" y="2064"/>
                  </a:lnTo>
                  <a:cubicBezTo>
                    <a:pt x="1526" y="2065"/>
                    <a:pt x="1523" y="2066"/>
                    <a:pt x="1520" y="2068"/>
                  </a:cubicBezTo>
                  <a:lnTo>
                    <a:pt x="1551" y="2068"/>
                  </a:lnTo>
                  <a:cubicBezTo>
                    <a:pt x="1536" y="2068"/>
                    <a:pt x="1528" y="2068"/>
                    <a:pt x="1528" y="2064"/>
                  </a:cubicBezTo>
                  <a:close/>
                  <a:moveTo>
                    <a:pt x="1156" y="2128"/>
                  </a:moveTo>
                  <a:cubicBezTo>
                    <a:pt x="1135" y="2138"/>
                    <a:pt x="1129" y="2142"/>
                    <a:pt x="1130" y="2142"/>
                  </a:cubicBezTo>
                  <a:cubicBezTo>
                    <a:pt x="1132" y="2142"/>
                    <a:pt x="1161" y="2130"/>
                    <a:pt x="1181" y="2129"/>
                  </a:cubicBezTo>
                  <a:lnTo>
                    <a:pt x="1181" y="2129"/>
                  </a:lnTo>
                  <a:cubicBezTo>
                    <a:pt x="1176" y="2128"/>
                    <a:pt x="1167" y="2128"/>
                    <a:pt x="1156" y="2128"/>
                  </a:cubicBezTo>
                  <a:close/>
                  <a:moveTo>
                    <a:pt x="1308" y="2128"/>
                  </a:moveTo>
                  <a:cubicBezTo>
                    <a:pt x="1247" y="2159"/>
                    <a:pt x="1247" y="2159"/>
                    <a:pt x="1247" y="2159"/>
                  </a:cubicBezTo>
                  <a:cubicBezTo>
                    <a:pt x="1247" y="2159"/>
                    <a:pt x="1247" y="2159"/>
                    <a:pt x="1277" y="2128"/>
                  </a:cubicBezTo>
                  <a:close/>
                  <a:moveTo>
                    <a:pt x="1308" y="2220"/>
                  </a:moveTo>
                  <a:cubicBezTo>
                    <a:pt x="1308" y="2230"/>
                    <a:pt x="1314" y="2233"/>
                    <a:pt x="1324" y="2233"/>
                  </a:cubicBezTo>
                  <a:lnTo>
                    <a:pt x="1324" y="2233"/>
                  </a:lnTo>
                  <a:cubicBezTo>
                    <a:pt x="1324" y="2233"/>
                    <a:pt x="1324" y="2233"/>
                    <a:pt x="1323" y="2233"/>
                  </a:cubicBezTo>
                  <a:cubicBezTo>
                    <a:pt x="1315" y="2233"/>
                    <a:pt x="1308" y="2230"/>
                    <a:pt x="1308" y="2220"/>
                  </a:cubicBezTo>
                  <a:close/>
                  <a:moveTo>
                    <a:pt x="1167" y="2208"/>
                  </a:moveTo>
                  <a:lnTo>
                    <a:pt x="1167" y="2208"/>
                  </a:lnTo>
                  <a:cubicBezTo>
                    <a:pt x="1156" y="2210"/>
                    <a:pt x="1142" y="2214"/>
                    <a:pt x="1125" y="2220"/>
                  </a:cubicBezTo>
                  <a:cubicBezTo>
                    <a:pt x="1110" y="2235"/>
                    <a:pt x="1102" y="2242"/>
                    <a:pt x="1106" y="2242"/>
                  </a:cubicBezTo>
                  <a:cubicBezTo>
                    <a:pt x="1110" y="2242"/>
                    <a:pt x="1125" y="2235"/>
                    <a:pt x="1156" y="2220"/>
                  </a:cubicBezTo>
                  <a:cubicBezTo>
                    <a:pt x="1160" y="2215"/>
                    <a:pt x="1164" y="2212"/>
                    <a:pt x="1167" y="2208"/>
                  </a:cubicBezTo>
                  <a:close/>
                  <a:moveTo>
                    <a:pt x="1216" y="2250"/>
                  </a:moveTo>
                  <a:cubicBezTo>
                    <a:pt x="1186" y="2250"/>
                    <a:pt x="1156" y="2280"/>
                    <a:pt x="1156" y="2280"/>
                  </a:cubicBezTo>
                  <a:lnTo>
                    <a:pt x="1186" y="2280"/>
                  </a:lnTo>
                  <a:cubicBezTo>
                    <a:pt x="1216" y="2250"/>
                    <a:pt x="1216" y="2250"/>
                    <a:pt x="1216" y="2250"/>
                  </a:cubicBezTo>
                  <a:close/>
                  <a:moveTo>
                    <a:pt x="1442" y="2358"/>
                  </a:moveTo>
                  <a:cubicBezTo>
                    <a:pt x="1443" y="2358"/>
                    <a:pt x="1439" y="2361"/>
                    <a:pt x="1429" y="2372"/>
                  </a:cubicBezTo>
                  <a:lnTo>
                    <a:pt x="1399" y="2372"/>
                  </a:lnTo>
                  <a:cubicBezTo>
                    <a:pt x="1419" y="2372"/>
                    <a:pt x="1439" y="2358"/>
                    <a:pt x="1442" y="2358"/>
                  </a:cubicBezTo>
                  <a:close/>
                  <a:moveTo>
                    <a:pt x="1247" y="2402"/>
                  </a:moveTo>
                  <a:cubicBezTo>
                    <a:pt x="1227" y="2402"/>
                    <a:pt x="1220" y="2415"/>
                    <a:pt x="1227" y="2415"/>
                  </a:cubicBezTo>
                  <a:cubicBezTo>
                    <a:pt x="1230" y="2415"/>
                    <a:pt x="1237" y="2412"/>
                    <a:pt x="1247" y="2402"/>
                  </a:cubicBezTo>
                  <a:close/>
                  <a:moveTo>
                    <a:pt x="1541" y="2441"/>
                  </a:moveTo>
                  <a:lnTo>
                    <a:pt x="1541" y="2441"/>
                  </a:lnTo>
                  <a:cubicBezTo>
                    <a:pt x="1514" y="2463"/>
                    <a:pt x="1490" y="2463"/>
                    <a:pt x="1490" y="2463"/>
                  </a:cubicBezTo>
                  <a:cubicBezTo>
                    <a:pt x="1490" y="2463"/>
                    <a:pt x="1515" y="2450"/>
                    <a:pt x="1541" y="2441"/>
                  </a:cubicBezTo>
                  <a:close/>
                  <a:moveTo>
                    <a:pt x="1790" y="2653"/>
                  </a:moveTo>
                  <a:cubicBezTo>
                    <a:pt x="1786" y="2653"/>
                    <a:pt x="1779" y="2660"/>
                    <a:pt x="1764" y="2675"/>
                  </a:cubicBezTo>
                  <a:lnTo>
                    <a:pt x="1794" y="2675"/>
                  </a:lnTo>
                  <a:cubicBezTo>
                    <a:pt x="1794" y="2660"/>
                    <a:pt x="1794" y="2653"/>
                    <a:pt x="1790" y="2653"/>
                  </a:cubicBezTo>
                  <a:close/>
                  <a:moveTo>
                    <a:pt x="1764" y="2919"/>
                  </a:moveTo>
                  <a:cubicBezTo>
                    <a:pt x="1773" y="2919"/>
                    <a:pt x="1779" y="2919"/>
                    <a:pt x="1783" y="2921"/>
                  </a:cubicBezTo>
                  <a:lnTo>
                    <a:pt x="1783" y="2921"/>
                  </a:lnTo>
                  <a:cubicBezTo>
                    <a:pt x="1789" y="2919"/>
                    <a:pt x="1794" y="2919"/>
                    <a:pt x="1794" y="2919"/>
                  </a:cubicBezTo>
                  <a:lnTo>
                    <a:pt x="1794" y="2919"/>
                  </a:lnTo>
                  <a:cubicBezTo>
                    <a:pt x="1794" y="2919"/>
                    <a:pt x="1792" y="2921"/>
                    <a:pt x="1789" y="2924"/>
                  </a:cubicBezTo>
                  <a:lnTo>
                    <a:pt x="1789" y="2924"/>
                  </a:lnTo>
                  <a:cubicBezTo>
                    <a:pt x="1790" y="2927"/>
                    <a:pt x="1786" y="2930"/>
                    <a:pt x="1779" y="2934"/>
                  </a:cubicBezTo>
                  <a:lnTo>
                    <a:pt x="1779" y="2934"/>
                  </a:lnTo>
                  <a:cubicBezTo>
                    <a:pt x="1782" y="2930"/>
                    <a:pt x="1786" y="2927"/>
                    <a:pt x="1789" y="2924"/>
                  </a:cubicBezTo>
                  <a:lnTo>
                    <a:pt x="1789" y="2924"/>
                  </a:lnTo>
                  <a:cubicBezTo>
                    <a:pt x="1788" y="2923"/>
                    <a:pt x="1786" y="2921"/>
                    <a:pt x="1783" y="2921"/>
                  </a:cubicBezTo>
                  <a:lnTo>
                    <a:pt x="1783" y="2921"/>
                  </a:lnTo>
                  <a:cubicBezTo>
                    <a:pt x="1776" y="2923"/>
                    <a:pt x="1768" y="2928"/>
                    <a:pt x="1765" y="2939"/>
                  </a:cubicBezTo>
                  <a:lnTo>
                    <a:pt x="1765" y="2939"/>
                  </a:lnTo>
                  <a:cubicBezTo>
                    <a:pt x="1770" y="2938"/>
                    <a:pt x="1775" y="2936"/>
                    <a:pt x="1779" y="2934"/>
                  </a:cubicBezTo>
                  <a:lnTo>
                    <a:pt x="1779" y="2934"/>
                  </a:lnTo>
                  <a:cubicBezTo>
                    <a:pt x="1771" y="2941"/>
                    <a:pt x="1764" y="2949"/>
                    <a:pt x="1764" y="2949"/>
                  </a:cubicBezTo>
                  <a:cubicBezTo>
                    <a:pt x="1764" y="2945"/>
                    <a:pt x="1764" y="2942"/>
                    <a:pt x="1765" y="2939"/>
                  </a:cubicBezTo>
                  <a:lnTo>
                    <a:pt x="1765" y="2939"/>
                  </a:lnTo>
                  <a:cubicBezTo>
                    <a:pt x="1748" y="2945"/>
                    <a:pt x="1726" y="2949"/>
                    <a:pt x="1703" y="2949"/>
                  </a:cubicBezTo>
                  <a:cubicBezTo>
                    <a:pt x="1733" y="2949"/>
                    <a:pt x="1764" y="2919"/>
                    <a:pt x="1764" y="2919"/>
                  </a:cubicBezTo>
                  <a:close/>
                  <a:moveTo>
                    <a:pt x="639" y="1"/>
                  </a:moveTo>
                  <a:cubicBezTo>
                    <a:pt x="608" y="16"/>
                    <a:pt x="593" y="23"/>
                    <a:pt x="589" y="23"/>
                  </a:cubicBezTo>
                  <a:cubicBezTo>
                    <a:pt x="586" y="23"/>
                    <a:pt x="593" y="16"/>
                    <a:pt x="608" y="1"/>
                  </a:cubicBezTo>
                  <a:lnTo>
                    <a:pt x="608" y="1"/>
                  </a:lnTo>
                  <a:cubicBezTo>
                    <a:pt x="548" y="31"/>
                    <a:pt x="517" y="31"/>
                    <a:pt x="517" y="31"/>
                  </a:cubicBezTo>
                  <a:cubicBezTo>
                    <a:pt x="517" y="31"/>
                    <a:pt x="517" y="31"/>
                    <a:pt x="487" y="61"/>
                  </a:cubicBezTo>
                  <a:cubicBezTo>
                    <a:pt x="487" y="61"/>
                    <a:pt x="487" y="48"/>
                    <a:pt x="478" y="48"/>
                  </a:cubicBezTo>
                  <a:cubicBezTo>
                    <a:pt x="473" y="48"/>
                    <a:pt x="467" y="51"/>
                    <a:pt x="457" y="61"/>
                  </a:cubicBezTo>
                  <a:cubicBezTo>
                    <a:pt x="457" y="61"/>
                    <a:pt x="429" y="75"/>
                    <a:pt x="420" y="75"/>
                  </a:cubicBezTo>
                  <a:cubicBezTo>
                    <a:pt x="416" y="75"/>
                    <a:pt x="416" y="72"/>
                    <a:pt x="426" y="61"/>
                  </a:cubicBezTo>
                  <a:lnTo>
                    <a:pt x="426" y="61"/>
                  </a:lnTo>
                  <a:lnTo>
                    <a:pt x="396" y="92"/>
                  </a:lnTo>
                  <a:cubicBezTo>
                    <a:pt x="441" y="77"/>
                    <a:pt x="464" y="69"/>
                    <a:pt x="468" y="69"/>
                  </a:cubicBezTo>
                  <a:cubicBezTo>
                    <a:pt x="472" y="69"/>
                    <a:pt x="457" y="77"/>
                    <a:pt x="426" y="92"/>
                  </a:cubicBezTo>
                  <a:cubicBezTo>
                    <a:pt x="365" y="122"/>
                    <a:pt x="365" y="122"/>
                    <a:pt x="365" y="122"/>
                  </a:cubicBezTo>
                  <a:cubicBezTo>
                    <a:pt x="365" y="122"/>
                    <a:pt x="365" y="122"/>
                    <a:pt x="335" y="153"/>
                  </a:cubicBezTo>
                  <a:cubicBezTo>
                    <a:pt x="305" y="153"/>
                    <a:pt x="274" y="183"/>
                    <a:pt x="274" y="183"/>
                  </a:cubicBezTo>
                  <a:cubicBezTo>
                    <a:pt x="259" y="198"/>
                    <a:pt x="251" y="206"/>
                    <a:pt x="255" y="206"/>
                  </a:cubicBezTo>
                  <a:cubicBezTo>
                    <a:pt x="259" y="206"/>
                    <a:pt x="274" y="198"/>
                    <a:pt x="305" y="183"/>
                  </a:cubicBezTo>
                  <a:cubicBezTo>
                    <a:pt x="350" y="168"/>
                    <a:pt x="373" y="160"/>
                    <a:pt x="377" y="160"/>
                  </a:cubicBezTo>
                  <a:cubicBezTo>
                    <a:pt x="381" y="160"/>
                    <a:pt x="365" y="168"/>
                    <a:pt x="335" y="183"/>
                  </a:cubicBezTo>
                  <a:cubicBezTo>
                    <a:pt x="335" y="183"/>
                    <a:pt x="335" y="213"/>
                    <a:pt x="335" y="213"/>
                  </a:cubicBezTo>
                  <a:cubicBezTo>
                    <a:pt x="335" y="213"/>
                    <a:pt x="365" y="183"/>
                    <a:pt x="396" y="183"/>
                  </a:cubicBezTo>
                  <a:cubicBezTo>
                    <a:pt x="378" y="200"/>
                    <a:pt x="365" y="213"/>
                    <a:pt x="365" y="213"/>
                  </a:cubicBezTo>
                  <a:lnTo>
                    <a:pt x="335" y="213"/>
                  </a:lnTo>
                  <a:cubicBezTo>
                    <a:pt x="335" y="213"/>
                    <a:pt x="335" y="227"/>
                    <a:pt x="344" y="227"/>
                  </a:cubicBezTo>
                  <a:cubicBezTo>
                    <a:pt x="345" y="227"/>
                    <a:pt x="347" y="227"/>
                    <a:pt x="348" y="226"/>
                  </a:cubicBezTo>
                  <a:lnTo>
                    <a:pt x="348" y="226"/>
                  </a:lnTo>
                  <a:cubicBezTo>
                    <a:pt x="346" y="230"/>
                    <a:pt x="343" y="236"/>
                    <a:pt x="335" y="244"/>
                  </a:cubicBezTo>
                  <a:cubicBezTo>
                    <a:pt x="335" y="244"/>
                    <a:pt x="335" y="244"/>
                    <a:pt x="310" y="269"/>
                  </a:cubicBezTo>
                  <a:lnTo>
                    <a:pt x="310" y="269"/>
                  </a:lnTo>
                  <a:cubicBezTo>
                    <a:pt x="328" y="262"/>
                    <a:pt x="362" y="247"/>
                    <a:pt x="396" y="213"/>
                  </a:cubicBezTo>
                  <a:lnTo>
                    <a:pt x="396" y="244"/>
                  </a:lnTo>
                  <a:cubicBezTo>
                    <a:pt x="396" y="244"/>
                    <a:pt x="426" y="213"/>
                    <a:pt x="426" y="213"/>
                  </a:cubicBezTo>
                  <a:lnTo>
                    <a:pt x="457" y="213"/>
                  </a:lnTo>
                  <a:cubicBezTo>
                    <a:pt x="457" y="213"/>
                    <a:pt x="426" y="213"/>
                    <a:pt x="396" y="244"/>
                  </a:cubicBezTo>
                  <a:cubicBezTo>
                    <a:pt x="331" y="265"/>
                    <a:pt x="297" y="287"/>
                    <a:pt x="315" y="287"/>
                  </a:cubicBezTo>
                  <a:cubicBezTo>
                    <a:pt x="317" y="287"/>
                    <a:pt x="320" y="287"/>
                    <a:pt x="323" y="286"/>
                  </a:cubicBezTo>
                  <a:lnTo>
                    <a:pt x="323" y="286"/>
                  </a:lnTo>
                  <a:cubicBezTo>
                    <a:pt x="305" y="305"/>
                    <a:pt x="309" y="305"/>
                    <a:pt x="335" y="305"/>
                  </a:cubicBezTo>
                  <a:cubicBezTo>
                    <a:pt x="335" y="305"/>
                    <a:pt x="426" y="274"/>
                    <a:pt x="457" y="244"/>
                  </a:cubicBezTo>
                  <a:lnTo>
                    <a:pt x="487" y="244"/>
                  </a:lnTo>
                  <a:cubicBezTo>
                    <a:pt x="487" y="244"/>
                    <a:pt x="487" y="244"/>
                    <a:pt x="457" y="274"/>
                  </a:cubicBezTo>
                  <a:lnTo>
                    <a:pt x="426" y="274"/>
                  </a:lnTo>
                  <a:cubicBezTo>
                    <a:pt x="396" y="305"/>
                    <a:pt x="365" y="335"/>
                    <a:pt x="396" y="335"/>
                  </a:cubicBezTo>
                  <a:cubicBezTo>
                    <a:pt x="396" y="335"/>
                    <a:pt x="396" y="335"/>
                    <a:pt x="367" y="364"/>
                  </a:cubicBezTo>
                  <a:lnTo>
                    <a:pt x="367" y="364"/>
                  </a:lnTo>
                  <a:cubicBezTo>
                    <a:pt x="386" y="361"/>
                    <a:pt x="431" y="354"/>
                    <a:pt x="487" y="335"/>
                  </a:cubicBezTo>
                  <a:lnTo>
                    <a:pt x="487" y="335"/>
                  </a:lnTo>
                  <a:cubicBezTo>
                    <a:pt x="426" y="365"/>
                    <a:pt x="457" y="365"/>
                    <a:pt x="457" y="365"/>
                  </a:cubicBezTo>
                  <a:cubicBezTo>
                    <a:pt x="457" y="365"/>
                    <a:pt x="457" y="365"/>
                    <a:pt x="426" y="396"/>
                  </a:cubicBezTo>
                  <a:cubicBezTo>
                    <a:pt x="444" y="387"/>
                    <a:pt x="454" y="383"/>
                    <a:pt x="458" y="383"/>
                  </a:cubicBezTo>
                  <a:cubicBezTo>
                    <a:pt x="466" y="383"/>
                    <a:pt x="439" y="405"/>
                    <a:pt x="396" y="426"/>
                  </a:cubicBezTo>
                  <a:cubicBezTo>
                    <a:pt x="365" y="426"/>
                    <a:pt x="365" y="426"/>
                    <a:pt x="365" y="457"/>
                  </a:cubicBezTo>
                  <a:cubicBezTo>
                    <a:pt x="375" y="446"/>
                    <a:pt x="382" y="443"/>
                    <a:pt x="387" y="443"/>
                  </a:cubicBezTo>
                  <a:cubicBezTo>
                    <a:pt x="396" y="443"/>
                    <a:pt x="396" y="457"/>
                    <a:pt x="396" y="457"/>
                  </a:cubicBezTo>
                  <a:cubicBezTo>
                    <a:pt x="396" y="457"/>
                    <a:pt x="396" y="457"/>
                    <a:pt x="413" y="448"/>
                  </a:cubicBezTo>
                  <a:lnTo>
                    <a:pt x="413" y="448"/>
                  </a:lnTo>
                  <a:cubicBezTo>
                    <a:pt x="413" y="457"/>
                    <a:pt x="426" y="457"/>
                    <a:pt x="426" y="457"/>
                  </a:cubicBezTo>
                  <a:lnTo>
                    <a:pt x="457" y="457"/>
                  </a:lnTo>
                  <a:cubicBezTo>
                    <a:pt x="487" y="426"/>
                    <a:pt x="487" y="426"/>
                    <a:pt x="487" y="426"/>
                  </a:cubicBezTo>
                  <a:cubicBezTo>
                    <a:pt x="497" y="416"/>
                    <a:pt x="500" y="413"/>
                    <a:pt x="498" y="413"/>
                  </a:cubicBezTo>
                  <a:cubicBezTo>
                    <a:pt x="495" y="413"/>
                    <a:pt x="483" y="418"/>
                    <a:pt x="465" y="422"/>
                  </a:cubicBezTo>
                  <a:lnTo>
                    <a:pt x="465" y="422"/>
                  </a:lnTo>
                  <a:cubicBezTo>
                    <a:pt x="490" y="410"/>
                    <a:pt x="503" y="403"/>
                    <a:pt x="513" y="403"/>
                  </a:cubicBezTo>
                  <a:cubicBezTo>
                    <a:pt x="525" y="403"/>
                    <a:pt x="532" y="411"/>
                    <a:pt x="548" y="426"/>
                  </a:cubicBezTo>
                  <a:lnTo>
                    <a:pt x="517" y="426"/>
                  </a:lnTo>
                  <a:cubicBezTo>
                    <a:pt x="517" y="426"/>
                    <a:pt x="487" y="457"/>
                    <a:pt x="487" y="457"/>
                  </a:cubicBezTo>
                  <a:cubicBezTo>
                    <a:pt x="487" y="457"/>
                    <a:pt x="487" y="457"/>
                    <a:pt x="457" y="487"/>
                  </a:cubicBezTo>
                  <a:cubicBezTo>
                    <a:pt x="457" y="487"/>
                    <a:pt x="426" y="487"/>
                    <a:pt x="426" y="517"/>
                  </a:cubicBezTo>
                  <a:cubicBezTo>
                    <a:pt x="446" y="517"/>
                    <a:pt x="467" y="504"/>
                    <a:pt x="469" y="504"/>
                  </a:cubicBezTo>
                  <a:cubicBezTo>
                    <a:pt x="470" y="504"/>
                    <a:pt x="467" y="507"/>
                    <a:pt x="457" y="517"/>
                  </a:cubicBezTo>
                  <a:cubicBezTo>
                    <a:pt x="457" y="533"/>
                    <a:pt x="457" y="540"/>
                    <a:pt x="460" y="540"/>
                  </a:cubicBezTo>
                  <a:cubicBezTo>
                    <a:pt x="464" y="540"/>
                    <a:pt x="472" y="533"/>
                    <a:pt x="487" y="517"/>
                  </a:cubicBezTo>
                  <a:lnTo>
                    <a:pt x="487" y="517"/>
                  </a:lnTo>
                  <a:cubicBezTo>
                    <a:pt x="487" y="548"/>
                    <a:pt x="487" y="548"/>
                    <a:pt x="457" y="548"/>
                  </a:cubicBezTo>
                  <a:cubicBezTo>
                    <a:pt x="396" y="578"/>
                    <a:pt x="396" y="578"/>
                    <a:pt x="457" y="578"/>
                  </a:cubicBezTo>
                  <a:cubicBezTo>
                    <a:pt x="487" y="563"/>
                    <a:pt x="502" y="555"/>
                    <a:pt x="506" y="555"/>
                  </a:cubicBezTo>
                  <a:cubicBezTo>
                    <a:pt x="510" y="555"/>
                    <a:pt x="502" y="563"/>
                    <a:pt x="487" y="578"/>
                  </a:cubicBezTo>
                  <a:lnTo>
                    <a:pt x="517" y="578"/>
                  </a:lnTo>
                  <a:cubicBezTo>
                    <a:pt x="487" y="578"/>
                    <a:pt x="487" y="609"/>
                    <a:pt x="487" y="609"/>
                  </a:cubicBezTo>
                  <a:cubicBezTo>
                    <a:pt x="493" y="602"/>
                    <a:pt x="498" y="600"/>
                    <a:pt x="501" y="600"/>
                  </a:cubicBezTo>
                  <a:cubicBezTo>
                    <a:pt x="516" y="600"/>
                    <a:pt x="511" y="639"/>
                    <a:pt x="487" y="639"/>
                  </a:cubicBezTo>
                  <a:lnTo>
                    <a:pt x="548" y="639"/>
                  </a:lnTo>
                  <a:cubicBezTo>
                    <a:pt x="548" y="639"/>
                    <a:pt x="548" y="639"/>
                    <a:pt x="548" y="639"/>
                  </a:cubicBezTo>
                  <a:lnTo>
                    <a:pt x="548" y="639"/>
                  </a:lnTo>
                  <a:cubicBezTo>
                    <a:pt x="503" y="654"/>
                    <a:pt x="495" y="661"/>
                    <a:pt x="505" y="662"/>
                  </a:cubicBezTo>
                  <a:lnTo>
                    <a:pt x="505" y="662"/>
                  </a:lnTo>
                  <a:cubicBezTo>
                    <a:pt x="495" y="669"/>
                    <a:pt x="509" y="669"/>
                    <a:pt x="548" y="669"/>
                  </a:cubicBezTo>
                  <a:cubicBezTo>
                    <a:pt x="608" y="639"/>
                    <a:pt x="654" y="624"/>
                    <a:pt x="665" y="624"/>
                  </a:cubicBezTo>
                  <a:cubicBezTo>
                    <a:pt x="677" y="624"/>
                    <a:pt x="654" y="639"/>
                    <a:pt x="578" y="669"/>
                  </a:cubicBezTo>
                  <a:cubicBezTo>
                    <a:pt x="518" y="700"/>
                    <a:pt x="487" y="730"/>
                    <a:pt x="487" y="730"/>
                  </a:cubicBezTo>
                  <a:lnTo>
                    <a:pt x="487" y="730"/>
                  </a:lnTo>
                  <a:cubicBezTo>
                    <a:pt x="487" y="730"/>
                    <a:pt x="517" y="700"/>
                    <a:pt x="548" y="700"/>
                  </a:cubicBezTo>
                  <a:cubicBezTo>
                    <a:pt x="457" y="761"/>
                    <a:pt x="457" y="761"/>
                    <a:pt x="548" y="761"/>
                  </a:cubicBezTo>
                  <a:cubicBezTo>
                    <a:pt x="568" y="750"/>
                    <a:pt x="581" y="747"/>
                    <a:pt x="588" y="747"/>
                  </a:cubicBezTo>
                  <a:cubicBezTo>
                    <a:pt x="602" y="747"/>
                    <a:pt x="588" y="761"/>
                    <a:pt x="548" y="761"/>
                  </a:cubicBezTo>
                  <a:cubicBezTo>
                    <a:pt x="457" y="791"/>
                    <a:pt x="457" y="791"/>
                    <a:pt x="517" y="791"/>
                  </a:cubicBezTo>
                  <a:lnTo>
                    <a:pt x="578" y="791"/>
                  </a:lnTo>
                  <a:cubicBezTo>
                    <a:pt x="517" y="821"/>
                    <a:pt x="487" y="821"/>
                    <a:pt x="548" y="821"/>
                  </a:cubicBezTo>
                  <a:cubicBezTo>
                    <a:pt x="537" y="832"/>
                    <a:pt x="525" y="844"/>
                    <a:pt x="517" y="852"/>
                  </a:cubicBezTo>
                  <a:cubicBezTo>
                    <a:pt x="578" y="852"/>
                    <a:pt x="608" y="821"/>
                    <a:pt x="639" y="821"/>
                  </a:cubicBezTo>
                  <a:cubicBezTo>
                    <a:pt x="669" y="821"/>
                    <a:pt x="639" y="821"/>
                    <a:pt x="608" y="852"/>
                  </a:cubicBezTo>
                  <a:cubicBezTo>
                    <a:pt x="578" y="852"/>
                    <a:pt x="578" y="852"/>
                    <a:pt x="548" y="882"/>
                  </a:cubicBezTo>
                  <a:lnTo>
                    <a:pt x="578" y="882"/>
                  </a:lnTo>
                  <a:cubicBezTo>
                    <a:pt x="588" y="872"/>
                    <a:pt x="595" y="869"/>
                    <a:pt x="598" y="869"/>
                  </a:cubicBezTo>
                  <a:cubicBezTo>
                    <a:pt x="605" y="869"/>
                    <a:pt x="598" y="882"/>
                    <a:pt x="578" y="882"/>
                  </a:cubicBezTo>
                  <a:cubicBezTo>
                    <a:pt x="578" y="882"/>
                    <a:pt x="578" y="913"/>
                    <a:pt x="578" y="913"/>
                  </a:cubicBezTo>
                  <a:cubicBezTo>
                    <a:pt x="578" y="913"/>
                    <a:pt x="592" y="899"/>
                    <a:pt x="610" y="899"/>
                  </a:cubicBezTo>
                  <a:cubicBezTo>
                    <a:pt x="619" y="899"/>
                    <a:pt x="629" y="902"/>
                    <a:pt x="639" y="913"/>
                  </a:cubicBezTo>
                  <a:cubicBezTo>
                    <a:pt x="639" y="913"/>
                    <a:pt x="639" y="913"/>
                    <a:pt x="669" y="882"/>
                  </a:cubicBezTo>
                  <a:lnTo>
                    <a:pt x="669" y="882"/>
                  </a:lnTo>
                  <a:cubicBezTo>
                    <a:pt x="669" y="882"/>
                    <a:pt x="669" y="913"/>
                    <a:pt x="639" y="913"/>
                  </a:cubicBezTo>
                  <a:cubicBezTo>
                    <a:pt x="669" y="913"/>
                    <a:pt x="669" y="913"/>
                    <a:pt x="639" y="943"/>
                  </a:cubicBezTo>
                  <a:cubicBezTo>
                    <a:pt x="661" y="932"/>
                    <a:pt x="679" y="925"/>
                    <a:pt x="690" y="922"/>
                  </a:cubicBezTo>
                  <a:lnTo>
                    <a:pt x="690" y="922"/>
                  </a:lnTo>
                  <a:cubicBezTo>
                    <a:pt x="669" y="943"/>
                    <a:pt x="669" y="943"/>
                    <a:pt x="669" y="943"/>
                  </a:cubicBezTo>
                  <a:cubicBezTo>
                    <a:pt x="700" y="928"/>
                    <a:pt x="707" y="920"/>
                    <a:pt x="700" y="920"/>
                  </a:cubicBezTo>
                  <a:cubicBezTo>
                    <a:pt x="698" y="920"/>
                    <a:pt x="695" y="921"/>
                    <a:pt x="690" y="922"/>
                  </a:cubicBezTo>
                  <a:lnTo>
                    <a:pt x="690" y="922"/>
                  </a:lnTo>
                  <a:cubicBezTo>
                    <a:pt x="693" y="919"/>
                    <a:pt x="696" y="916"/>
                    <a:pt x="700" y="913"/>
                  </a:cubicBezTo>
                  <a:cubicBezTo>
                    <a:pt x="791" y="913"/>
                    <a:pt x="791" y="913"/>
                    <a:pt x="700" y="943"/>
                  </a:cubicBezTo>
                  <a:lnTo>
                    <a:pt x="730" y="943"/>
                  </a:lnTo>
                  <a:cubicBezTo>
                    <a:pt x="709" y="964"/>
                    <a:pt x="687" y="986"/>
                    <a:pt x="698" y="986"/>
                  </a:cubicBezTo>
                  <a:cubicBezTo>
                    <a:pt x="702" y="986"/>
                    <a:pt x="712" y="982"/>
                    <a:pt x="730" y="973"/>
                  </a:cubicBezTo>
                  <a:lnTo>
                    <a:pt x="730" y="973"/>
                  </a:lnTo>
                  <a:cubicBezTo>
                    <a:pt x="704" y="999"/>
                    <a:pt x="700" y="1003"/>
                    <a:pt x="719" y="1004"/>
                  </a:cubicBezTo>
                  <a:lnTo>
                    <a:pt x="719" y="1004"/>
                  </a:lnTo>
                  <a:cubicBezTo>
                    <a:pt x="707" y="1011"/>
                    <a:pt x="700" y="1019"/>
                    <a:pt x="700" y="1034"/>
                  </a:cubicBezTo>
                  <a:cubicBezTo>
                    <a:pt x="700" y="1034"/>
                    <a:pt x="700" y="1034"/>
                    <a:pt x="730" y="1004"/>
                  </a:cubicBezTo>
                  <a:lnTo>
                    <a:pt x="760" y="1004"/>
                  </a:lnTo>
                  <a:cubicBezTo>
                    <a:pt x="760" y="1004"/>
                    <a:pt x="730" y="1004"/>
                    <a:pt x="700" y="1034"/>
                  </a:cubicBezTo>
                  <a:lnTo>
                    <a:pt x="700" y="1034"/>
                  </a:lnTo>
                  <a:cubicBezTo>
                    <a:pt x="730" y="1019"/>
                    <a:pt x="745" y="1011"/>
                    <a:pt x="749" y="1011"/>
                  </a:cubicBezTo>
                  <a:cubicBezTo>
                    <a:pt x="753" y="1011"/>
                    <a:pt x="745" y="1019"/>
                    <a:pt x="730" y="1034"/>
                  </a:cubicBezTo>
                  <a:lnTo>
                    <a:pt x="821" y="1034"/>
                  </a:lnTo>
                  <a:cubicBezTo>
                    <a:pt x="791" y="1034"/>
                    <a:pt x="760" y="1065"/>
                    <a:pt x="760" y="1065"/>
                  </a:cubicBezTo>
                  <a:lnTo>
                    <a:pt x="730" y="1065"/>
                  </a:lnTo>
                  <a:cubicBezTo>
                    <a:pt x="639" y="1095"/>
                    <a:pt x="700" y="1095"/>
                    <a:pt x="730" y="1095"/>
                  </a:cubicBezTo>
                  <a:cubicBezTo>
                    <a:pt x="712" y="1104"/>
                    <a:pt x="705" y="1107"/>
                    <a:pt x="706" y="1107"/>
                  </a:cubicBezTo>
                  <a:cubicBezTo>
                    <a:pt x="707" y="1107"/>
                    <a:pt x="757" y="1086"/>
                    <a:pt x="821" y="1065"/>
                  </a:cubicBezTo>
                  <a:lnTo>
                    <a:pt x="821" y="1065"/>
                  </a:lnTo>
                  <a:cubicBezTo>
                    <a:pt x="700" y="1125"/>
                    <a:pt x="700" y="1125"/>
                    <a:pt x="760" y="1125"/>
                  </a:cubicBezTo>
                  <a:cubicBezTo>
                    <a:pt x="730" y="1125"/>
                    <a:pt x="730" y="1125"/>
                    <a:pt x="730" y="1156"/>
                  </a:cubicBezTo>
                  <a:lnTo>
                    <a:pt x="791" y="1156"/>
                  </a:lnTo>
                  <a:cubicBezTo>
                    <a:pt x="791" y="1156"/>
                    <a:pt x="791" y="1156"/>
                    <a:pt x="791" y="1156"/>
                  </a:cubicBezTo>
                  <a:lnTo>
                    <a:pt x="791" y="1156"/>
                  </a:lnTo>
                  <a:cubicBezTo>
                    <a:pt x="760" y="1171"/>
                    <a:pt x="753" y="1178"/>
                    <a:pt x="760" y="1178"/>
                  </a:cubicBezTo>
                  <a:cubicBezTo>
                    <a:pt x="763" y="1178"/>
                    <a:pt x="766" y="1178"/>
                    <a:pt x="771" y="1177"/>
                  </a:cubicBezTo>
                  <a:lnTo>
                    <a:pt x="771" y="1177"/>
                  </a:lnTo>
                  <a:cubicBezTo>
                    <a:pt x="760" y="1189"/>
                    <a:pt x="760" y="1195"/>
                    <a:pt x="760" y="1216"/>
                  </a:cubicBezTo>
                  <a:cubicBezTo>
                    <a:pt x="776" y="1232"/>
                    <a:pt x="783" y="1239"/>
                    <a:pt x="795" y="1239"/>
                  </a:cubicBezTo>
                  <a:cubicBezTo>
                    <a:pt x="806" y="1239"/>
                    <a:pt x="821" y="1232"/>
                    <a:pt x="852" y="1216"/>
                  </a:cubicBezTo>
                  <a:lnTo>
                    <a:pt x="852" y="1216"/>
                  </a:lnTo>
                  <a:lnTo>
                    <a:pt x="821" y="1247"/>
                  </a:lnTo>
                  <a:cubicBezTo>
                    <a:pt x="821" y="1247"/>
                    <a:pt x="849" y="1219"/>
                    <a:pt x="878" y="1217"/>
                  </a:cubicBezTo>
                  <a:lnTo>
                    <a:pt x="878" y="1217"/>
                  </a:lnTo>
                  <a:cubicBezTo>
                    <a:pt x="911" y="1217"/>
                    <a:pt x="902" y="1222"/>
                    <a:pt x="852" y="1247"/>
                  </a:cubicBezTo>
                  <a:cubicBezTo>
                    <a:pt x="831" y="1247"/>
                    <a:pt x="811" y="1260"/>
                    <a:pt x="809" y="1260"/>
                  </a:cubicBezTo>
                  <a:cubicBezTo>
                    <a:pt x="808" y="1260"/>
                    <a:pt x="811" y="1257"/>
                    <a:pt x="821" y="1248"/>
                  </a:cubicBezTo>
                  <a:lnTo>
                    <a:pt x="821" y="1248"/>
                  </a:lnTo>
                  <a:cubicBezTo>
                    <a:pt x="819" y="1249"/>
                    <a:pt x="813" y="1255"/>
                    <a:pt x="791" y="1277"/>
                  </a:cubicBezTo>
                  <a:cubicBezTo>
                    <a:pt x="811" y="1267"/>
                    <a:pt x="821" y="1264"/>
                    <a:pt x="825" y="1264"/>
                  </a:cubicBezTo>
                  <a:cubicBezTo>
                    <a:pt x="831" y="1264"/>
                    <a:pt x="811" y="1277"/>
                    <a:pt x="791" y="1277"/>
                  </a:cubicBezTo>
                  <a:cubicBezTo>
                    <a:pt x="791" y="1277"/>
                    <a:pt x="791" y="1277"/>
                    <a:pt x="791" y="1277"/>
                  </a:cubicBezTo>
                  <a:lnTo>
                    <a:pt x="791" y="1277"/>
                  </a:lnTo>
                  <a:cubicBezTo>
                    <a:pt x="760" y="1292"/>
                    <a:pt x="753" y="1300"/>
                    <a:pt x="757" y="1300"/>
                  </a:cubicBezTo>
                  <a:cubicBezTo>
                    <a:pt x="760" y="1300"/>
                    <a:pt x="776" y="1292"/>
                    <a:pt x="791" y="1277"/>
                  </a:cubicBezTo>
                  <a:lnTo>
                    <a:pt x="791" y="1277"/>
                  </a:lnTo>
                  <a:cubicBezTo>
                    <a:pt x="780" y="1288"/>
                    <a:pt x="769" y="1300"/>
                    <a:pt x="760" y="1308"/>
                  </a:cubicBezTo>
                  <a:lnTo>
                    <a:pt x="760" y="1308"/>
                  </a:lnTo>
                  <a:cubicBezTo>
                    <a:pt x="791" y="1308"/>
                    <a:pt x="821" y="1308"/>
                    <a:pt x="760" y="1338"/>
                  </a:cubicBezTo>
                  <a:lnTo>
                    <a:pt x="821" y="1338"/>
                  </a:lnTo>
                  <a:cubicBezTo>
                    <a:pt x="821" y="1338"/>
                    <a:pt x="821" y="1368"/>
                    <a:pt x="791" y="1368"/>
                  </a:cubicBezTo>
                  <a:lnTo>
                    <a:pt x="821" y="1368"/>
                  </a:lnTo>
                  <a:cubicBezTo>
                    <a:pt x="821" y="1368"/>
                    <a:pt x="821" y="1382"/>
                    <a:pt x="830" y="1382"/>
                  </a:cubicBezTo>
                  <a:cubicBezTo>
                    <a:pt x="835" y="1382"/>
                    <a:pt x="841" y="1379"/>
                    <a:pt x="852" y="1368"/>
                  </a:cubicBezTo>
                  <a:lnTo>
                    <a:pt x="852" y="1368"/>
                  </a:lnTo>
                  <a:cubicBezTo>
                    <a:pt x="821" y="1399"/>
                    <a:pt x="821" y="1399"/>
                    <a:pt x="821" y="1399"/>
                  </a:cubicBezTo>
                  <a:lnTo>
                    <a:pt x="852" y="1399"/>
                  </a:lnTo>
                  <a:cubicBezTo>
                    <a:pt x="809" y="1420"/>
                    <a:pt x="811" y="1442"/>
                    <a:pt x="838" y="1442"/>
                  </a:cubicBezTo>
                  <a:cubicBezTo>
                    <a:pt x="849" y="1442"/>
                    <a:pt x="864" y="1438"/>
                    <a:pt x="882" y="1429"/>
                  </a:cubicBezTo>
                  <a:lnTo>
                    <a:pt x="882" y="1429"/>
                  </a:lnTo>
                  <a:cubicBezTo>
                    <a:pt x="882" y="1429"/>
                    <a:pt x="882" y="1429"/>
                    <a:pt x="882" y="1429"/>
                  </a:cubicBezTo>
                  <a:cubicBezTo>
                    <a:pt x="912" y="1429"/>
                    <a:pt x="882" y="1460"/>
                    <a:pt x="852" y="1460"/>
                  </a:cubicBezTo>
                  <a:cubicBezTo>
                    <a:pt x="791" y="1490"/>
                    <a:pt x="791" y="1490"/>
                    <a:pt x="821" y="1490"/>
                  </a:cubicBezTo>
                  <a:lnTo>
                    <a:pt x="852" y="1490"/>
                  </a:lnTo>
                  <a:cubicBezTo>
                    <a:pt x="882" y="1490"/>
                    <a:pt x="882" y="1490"/>
                    <a:pt x="912" y="1460"/>
                  </a:cubicBezTo>
                  <a:lnTo>
                    <a:pt x="1004" y="1460"/>
                  </a:lnTo>
                  <a:cubicBezTo>
                    <a:pt x="973" y="1460"/>
                    <a:pt x="973" y="1460"/>
                    <a:pt x="943" y="1490"/>
                  </a:cubicBezTo>
                  <a:lnTo>
                    <a:pt x="912" y="1490"/>
                  </a:lnTo>
                  <a:cubicBezTo>
                    <a:pt x="912" y="1520"/>
                    <a:pt x="912" y="1520"/>
                    <a:pt x="912" y="1520"/>
                  </a:cubicBezTo>
                  <a:lnTo>
                    <a:pt x="943" y="1520"/>
                  </a:lnTo>
                  <a:cubicBezTo>
                    <a:pt x="882" y="1551"/>
                    <a:pt x="882" y="1581"/>
                    <a:pt x="943" y="1581"/>
                  </a:cubicBezTo>
                  <a:lnTo>
                    <a:pt x="912" y="1581"/>
                  </a:lnTo>
                  <a:cubicBezTo>
                    <a:pt x="882" y="1581"/>
                    <a:pt x="882" y="1612"/>
                    <a:pt x="882" y="1612"/>
                  </a:cubicBezTo>
                  <a:lnTo>
                    <a:pt x="943" y="1612"/>
                  </a:lnTo>
                  <a:cubicBezTo>
                    <a:pt x="943" y="1642"/>
                    <a:pt x="943" y="1642"/>
                    <a:pt x="973" y="1642"/>
                  </a:cubicBezTo>
                  <a:cubicBezTo>
                    <a:pt x="983" y="1632"/>
                    <a:pt x="990" y="1629"/>
                    <a:pt x="993" y="1629"/>
                  </a:cubicBezTo>
                  <a:cubicBezTo>
                    <a:pt x="1000" y="1629"/>
                    <a:pt x="993" y="1642"/>
                    <a:pt x="973" y="1642"/>
                  </a:cubicBezTo>
                  <a:cubicBezTo>
                    <a:pt x="943" y="1672"/>
                    <a:pt x="973" y="1672"/>
                    <a:pt x="1004" y="1672"/>
                  </a:cubicBezTo>
                  <a:cubicBezTo>
                    <a:pt x="1004" y="1672"/>
                    <a:pt x="1004" y="1672"/>
                    <a:pt x="973" y="1703"/>
                  </a:cubicBezTo>
                  <a:cubicBezTo>
                    <a:pt x="953" y="1703"/>
                    <a:pt x="933" y="1716"/>
                    <a:pt x="939" y="1716"/>
                  </a:cubicBezTo>
                  <a:cubicBezTo>
                    <a:pt x="943" y="1716"/>
                    <a:pt x="953" y="1713"/>
                    <a:pt x="973" y="1703"/>
                  </a:cubicBezTo>
                  <a:lnTo>
                    <a:pt x="973" y="1703"/>
                  </a:lnTo>
                  <a:cubicBezTo>
                    <a:pt x="973" y="1733"/>
                    <a:pt x="973" y="1733"/>
                    <a:pt x="943" y="1733"/>
                  </a:cubicBezTo>
                  <a:cubicBezTo>
                    <a:pt x="973" y="1733"/>
                    <a:pt x="973" y="1733"/>
                    <a:pt x="943" y="1764"/>
                  </a:cubicBezTo>
                  <a:lnTo>
                    <a:pt x="1004" y="1764"/>
                  </a:lnTo>
                  <a:cubicBezTo>
                    <a:pt x="973" y="1779"/>
                    <a:pt x="958" y="1786"/>
                    <a:pt x="962" y="1786"/>
                  </a:cubicBezTo>
                  <a:cubicBezTo>
                    <a:pt x="965" y="1786"/>
                    <a:pt x="982" y="1781"/>
                    <a:pt x="1014" y="1770"/>
                  </a:cubicBezTo>
                  <a:lnTo>
                    <a:pt x="1014" y="1770"/>
                  </a:lnTo>
                  <a:cubicBezTo>
                    <a:pt x="1004" y="1779"/>
                    <a:pt x="1004" y="1794"/>
                    <a:pt x="1004" y="1794"/>
                  </a:cubicBezTo>
                  <a:lnTo>
                    <a:pt x="1034" y="1794"/>
                  </a:lnTo>
                  <a:cubicBezTo>
                    <a:pt x="1034" y="1815"/>
                    <a:pt x="1034" y="1837"/>
                    <a:pt x="1056" y="1837"/>
                  </a:cubicBezTo>
                  <a:cubicBezTo>
                    <a:pt x="1064" y="1837"/>
                    <a:pt x="1077" y="1833"/>
                    <a:pt x="1095" y="1824"/>
                  </a:cubicBezTo>
                  <a:cubicBezTo>
                    <a:pt x="1125" y="1824"/>
                    <a:pt x="1125" y="1824"/>
                    <a:pt x="1095" y="1855"/>
                  </a:cubicBezTo>
                  <a:lnTo>
                    <a:pt x="1064" y="1855"/>
                  </a:lnTo>
                  <a:cubicBezTo>
                    <a:pt x="1064" y="1855"/>
                    <a:pt x="1064" y="1855"/>
                    <a:pt x="1034" y="1885"/>
                  </a:cubicBezTo>
                  <a:lnTo>
                    <a:pt x="1064" y="1885"/>
                  </a:lnTo>
                  <a:cubicBezTo>
                    <a:pt x="1034" y="1885"/>
                    <a:pt x="1004" y="1916"/>
                    <a:pt x="1034" y="1916"/>
                  </a:cubicBezTo>
                  <a:cubicBezTo>
                    <a:pt x="1049" y="1900"/>
                    <a:pt x="1057" y="1900"/>
                    <a:pt x="1064" y="1900"/>
                  </a:cubicBezTo>
                  <a:cubicBezTo>
                    <a:pt x="1072" y="1900"/>
                    <a:pt x="1080" y="1900"/>
                    <a:pt x="1095" y="1885"/>
                  </a:cubicBezTo>
                  <a:lnTo>
                    <a:pt x="1095" y="1885"/>
                  </a:lnTo>
                  <a:cubicBezTo>
                    <a:pt x="1094" y="1886"/>
                    <a:pt x="1092" y="1888"/>
                    <a:pt x="1064" y="1916"/>
                  </a:cubicBezTo>
                  <a:cubicBezTo>
                    <a:pt x="1044" y="1916"/>
                    <a:pt x="1051" y="1929"/>
                    <a:pt x="1076" y="1929"/>
                  </a:cubicBezTo>
                  <a:cubicBezTo>
                    <a:pt x="1088" y="1929"/>
                    <a:pt x="1105" y="1926"/>
                    <a:pt x="1125" y="1916"/>
                  </a:cubicBezTo>
                  <a:lnTo>
                    <a:pt x="1125" y="1916"/>
                  </a:lnTo>
                  <a:cubicBezTo>
                    <a:pt x="1064" y="1946"/>
                    <a:pt x="1095" y="1946"/>
                    <a:pt x="1095" y="1946"/>
                  </a:cubicBezTo>
                  <a:cubicBezTo>
                    <a:pt x="1125" y="1946"/>
                    <a:pt x="1095" y="1946"/>
                    <a:pt x="1064" y="1976"/>
                  </a:cubicBezTo>
                  <a:lnTo>
                    <a:pt x="1034" y="1976"/>
                  </a:lnTo>
                  <a:cubicBezTo>
                    <a:pt x="1064" y="1976"/>
                    <a:pt x="1064" y="1976"/>
                    <a:pt x="1064" y="2007"/>
                  </a:cubicBezTo>
                  <a:cubicBezTo>
                    <a:pt x="1064" y="2007"/>
                    <a:pt x="1095" y="2007"/>
                    <a:pt x="1156" y="1976"/>
                  </a:cubicBezTo>
                  <a:lnTo>
                    <a:pt x="1247" y="1976"/>
                  </a:lnTo>
                  <a:lnTo>
                    <a:pt x="1156" y="2007"/>
                  </a:lnTo>
                  <a:cubicBezTo>
                    <a:pt x="1154" y="2007"/>
                    <a:pt x="1153" y="2007"/>
                    <a:pt x="1152" y="2007"/>
                  </a:cubicBezTo>
                  <a:lnTo>
                    <a:pt x="1152" y="2007"/>
                  </a:lnTo>
                  <a:cubicBezTo>
                    <a:pt x="1145" y="2007"/>
                    <a:pt x="1136" y="2007"/>
                    <a:pt x="1125" y="2007"/>
                  </a:cubicBezTo>
                  <a:cubicBezTo>
                    <a:pt x="1122" y="2010"/>
                    <a:pt x="1119" y="2013"/>
                    <a:pt x="1115" y="2016"/>
                  </a:cubicBezTo>
                  <a:lnTo>
                    <a:pt x="1115" y="2016"/>
                  </a:lnTo>
                  <a:cubicBezTo>
                    <a:pt x="1128" y="2011"/>
                    <a:pt x="1141" y="2008"/>
                    <a:pt x="1152" y="2007"/>
                  </a:cubicBezTo>
                  <a:lnTo>
                    <a:pt x="1152" y="2007"/>
                  </a:lnTo>
                  <a:cubicBezTo>
                    <a:pt x="1185" y="2008"/>
                    <a:pt x="1181" y="2012"/>
                    <a:pt x="1156" y="2037"/>
                  </a:cubicBezTo>
                  <a:cubicBezTo>
                    <a:pt x="1156" y="2037"/>
                    <a:pt x="1156" y="2037"/>
                    <a:pt x="1125" y="2068"/>
                  </a:cubicBezTo>
                  <a:lnTo>
                    <a:pt x="1156" y="2068"/>
                  </a:lnTo>
                  <a:cubicBezTo>
                    <a:pt x="1095" y="2098"/>
                    <a:pt x="1095" y="2098"/>
                    <a:pt x="1125" y="2098"/>
                  </a:cubicBezTo>
                  <a:cubicBezTo>
                    <a:pt x="1140" y="2083"/>
                    <a:pt x="1148" y="2075"/>
                    <a:pt x="1152" y="2075"/>
                  </a:cubicBezTo>
                  <a:cubicBezTo>
                    <a:pt x="1156" y="2075"/>
                    <a:pt x="1156" y="2083"/>
                    <a:pt x="1156" y="2098"/>
                  </a:cubicBezTo>
                  <a:lnTo>
                    <a:pt x="1125" y="2128"/>
                  </a:lnTo>
                  <a:lnTo>
                    <a:pt x="1186" y="2128"/>
                  </a:lnTo>
                  <a:cubicBezTo>
                    <a:pt x="1184" y="2128"/>
                    <a:pt x="1183" y="2128"/>
                    <a:pt x="1181" y="2129"/>
                  </a:cubicBezTo>
                  <a:lnTo>
                    <a:pt x="1181" y="2129"/>
                  </a:lnTo>
                  <a:cubicBezTo>
                    <a:pt x="1205" y="2129"/>
                    <a:pt x="1180" y="2134"/>
                    <a:pt x="1156" y="2159"/>
                  </a:cubicBezTo>
                  <a:cubicBezTo>
                    <a:pt x="1156" y="2159"/>
                    <a:pt x="1186" y="2159"/>
                    <a:pt x="1186" y="2189"/>
                  </a:cubicBezTo>
                  <a:cubicBezTo>
                    <a:pt x="1186" y="2189"/>
                    <a:pt x="1186" y="2189"/>
                    <a:pt x="1167" y="2208"/>
                  </a:cubicBezTo>
                  <a:lnTo>
                    <a:pt x="1167" y="2208"/>
                  </a:lnTo>
                  <a:cubicBezTo>
                    <a:pt x="1176" y="2207"/>
                    <a:pt x="1183" y="2206"/>
                    <a:pt x="1189" y="2206"/>
                  </a:cubicBezTo>
                  <a:cubicBezTo>
                    <a:pt x="1216" y="2206"/>
                    <a:pt x="1216" y="2220"/>
                    <a:pt x="1216" y="2220"/>
                  </a:cubicBezTo>
                  <a:cubicBezTo>
                    <a:pt x="1201" y="2235"/>
                    <a:pt x="1201" y="2242"/>
                    <a:pt x="1209" y="2242"/>
                  </a:cubicBezTo>
                  <a:cubicBezTo>
                    <a:pt x="1216" y="2242"/>
                    <a:pt x="1232" y="2235"/>
                    <a:pt x="1247" y="2220"/>
                  </a:cubicBezTo>
                  <a:cubicBezTo>
                    <a:pt x="1277" y="2204"/>
                    <a:pt x="1292" y="2197"/>
                    <a:pt x="1296" y="2197"/>
                  </a:cubicBezTo>
                  <a:cubicBezTo>
                    <a:pt x="1300" y="2197"/>
                    <a:pt x="1292" y="2204"/>
                    <a:pt x="1277" y="2220"/>
                  </a:cubicBezTo>
                  <a:cubicBezTo>
                    <a:pt x="1277" y="2220"/>
                    <a:pt x="1247" y="2220"/>
                    <a:pt x="1216" y="2250"/>
                  </a:cubicBezTo>
                  <a:cubicBezTo>
                    <a:pt x="1216" y="2250"/>
                    <a:pt x="1216" y="2263"/>
                    <a:pt x="1225" y="2263"/>
                  </a:cubicBezTo>
                  <a:cubicBezTo>
                    <a:pt x="1230" y="2263"/>
                    <a:pt x="1237" y="2260"/>
                    <a:pt x="1247" y="2250"/>
                  </a:cubicBezTo>
                  <a:lnTo>
                    <a:pt x="1277" y="2250"/>
                  </a:lnTo>
                  <a:cubicBezTo>
                    <a:pt x="1247" y="2280"/>
                    <a:pt x="1247" y="2280"/>
                    <a:pt x="1247" y="2280"/>
                  </a:cubicBezTo>
                  <a:lnTo>
                    <a:pt x="1216" y="2280"/>
                  </a:lnTo>
                  <a:cubicBezTo>
                    <a:pt x="1186" y="2311"/>
                    <a:pt x="1156" y="2311"/>
                    <a:pt x="1156" y="2311"/>
                  </a:cubicBezTo>
                  <a:lnTo>
                    <a:pt x="1186" y="2311"/>
                  </a:lnTo>
                  <a:cubicBezTo>
                    <a:pt x="1216" y="2311"/>
                    <a:pt x="1247" y="2372"/>
                    <a:pt x="1247" y="2402"/>
                  </a:cubicBezTo>
                  <a:cubicBezTo>
                    <a:pt x="1308" y="2402"/>
                    <a:pt x="1308" y="2402"/>
                    <a:pt x="1308" y="2432"/>
                  </a:cubicBezTo>
                  <a:cubicBezTo>
                    <a:pt x="1308" y="2463"/>
                    <a:pt x="1308" y="2463"/>
                    <a:pt x="1338" y="2463"/>
                  </a:cubicBezTo>
                  <a:lnTo>
                    <a:pt x="1368" y="2463"/>
                  </a:lnTo>
                  <a:cubicBezTo>
                    <a:pt x="1368" y="2493"/>
                    <a:pt x="1399" y="2493"/>
                    <a:pt x="1399" y="2493"/>
                  </a:cubicBezTo>
                  <a:cubicBezTo>
                    <a:pt x="1409" y="2483"/>
                    <a:pt x="1416" y="2480"/>
                    <a:pt x="1419" y="2480"/>
                  </a:cubicBezTo>
                  <a:cubicBezTo>
                    <a:pt x="1426" y="2480"/>
                    <a:pt x="1419" y="2493"/>
                    <a:pt x="1399" y="2493"/>
                  </a:cubicBezTo>
                  <a:cubicBezTo>
                    <a:pt x="1368" y="2493"/>
                    <a:pt x="1338" y="2523"/>
                    <a:pt x="1338" y="2523"/>
                  </a:cubicBezTo>
                  <a:lnTo>
                    <a:pt x="1368" y="2523"/>
                  </a:lnTo>
                  <a:cubicBezTo>
                    <a:pt x="1368" y="2523"/>
                    <a:pt x="1368" y="2523"/>
                    <a:pt x="1308" y="2554"/>
                  </a:cubicBezTo>
                  <a:lnTo>
                    <a:pt x="1338" y="2554"/>
                  </a:lnTo>
                  <a:cubicBezTo>
                    <a:pt x="1318" y="2564"/>
                    <a:pt x="1311" y="2567"/>
                    <a:pt x="1312" y="2567"/>
                  </a:cubicBezTo>
                  <a:cubicBezTo>
                    <a:pt x="1314" y="2567"/>
                    <a:pt x="1348" y="2554"/>
                    <a:pt x="1368" y="2554"/>
                  </a:cubicBezTo>
                  <a:cubicBezTo>
                    <a:pt x="1399" y="2554"/>
                    <a:pt x="1399" y="2554"/>
                    <a:pt x="1368" y="2584"/>
                  </a:cubicBezTo>
                  <a:cubicBezTo>
                    <a:pt x="1338" y="2584"/>
                    <a:pt x="1338" y="2584"/>
                    <a:pt x="1338" y="2615"/>
                  </a:cubicBezTo>
                  <a:cubicBezTo>
                    <a:pt x="1347" y="2606"/>
                    <a:pt x="1356" y="2602"/>
                    <a:pt x="1364" y="2602"/>
                  </a:cubicBezTo>
                  <a:cubicBezTo>
                    <a:pt x="1384" y="2602"/>
                    <a:pt x="1399" y="2624"/>
                    <a:pt x="1399" y="2645"/>
                  </a:cubicBezTo>
                  <a:cubicBezTo>
                    <a:pt x="1399" y="2667"/>
                    <a:pt x="1414" y="2688"/>
                    <a:pt x="1434" y="2688"/>
                  </a:cubicBezTo>
                  <a:cubicBezTo>
                    <a:pt x="1442" y="2688"/>
                    <a:pt x="1451" y="2684"/>
                    <a:pt x="1460" y="2675"/>
                  </a:cubicBezTo>
                  <a:lnTo>
                    <a:pt x="1460" y="2675"/>
                  </a:lnTo>
                  <a:cubicBezTo>
                    <a:pt x="1460" y="2706"/>
                    <a:pt x="1460" y="2706"/>
                    <a:pt x="1429" y="2706"/>
                  </a:cubicBezTo>
                  <a:cubicBezTo>
                    <a:pt x="1409" y="2706"/>
                    <a:pt x="1402" y="2719"/>
                    <a:pt x="1418" y="2719"/>
                  </a:cubicBezTo>
                  <a:cubicBezTo>
                    <a:pt x="1422" y="2719"/>
                    <a:pt x="1428" y="2718"/>
                    <a:pt x="1436" y="2716"/>
                  </a:cubicBezTo>
                  <a:lnTo>
                    <a:pt x="1436" y="2716"/>
                  </a:lnTo>
                  <a:cubicBezTo>
                    <a:pt x="1429" y="2725"/>
                    <a:pt x="1429" y="2736"/>
                    <a:pt x="1429" y="2736"/>
                  </a:cubicBezTo>
                  <a:cubicBezTo>
                    <a:pt x="1429" y="2767"/>
                    <a:pt x="1429" y="2767"/>
                    <a:pt x="1460" y="2767"/>
                  </a:cubicBezTo>
                  <a:cubicBezTo>
                    <a:pt x="1399" y="2767"/>
                    <a:pt x="1368" y="2797"/>
                    <a:pt x="1429" y="2797"/>
                  </a:cubicBezTo>
                  <a:cubicBezTo>
                    <a:pt x="1429" y="2797"/>
                    <a:pt x="1429" y="2797"/>
                    <a:pt x="1399" y="2827"/>
                  </a:cubicBezTo>
                  <a:lnTo>
                    <a:pt x="1460" y="2827"/>
                  </a:lnTo>
                  <a:cubicBezTo>
                    <a:pt x="1460" y="2827"/>
                    <a:pt x="1460" y="2858"/>
                    <a:pt x="1460" y="2858"/>
                  </a:cubicBezTo>
                  <a:lnTo>
                    <a:pt x="1490" y="2858"/>
                  </a:lnTo>
                  <a:cubicBezTo>
                    <a:pt x="1460" y="2858"/>
                    <a:pt x="1460" y="2888"/>
                    <a:pt x="1460" y="2919"/>
                  </a:cubicBezTo>
                  <a:cubicBezTo>
                    <a:pt x="1490" y="2949"/>
                    <a:pt x="1490" y="2949"/>
                    <a:pt x="1460" y="2979"/>
                  </a:cubicBezTo>
                  <a:lnTo>
                    <a:pt x="1490" y="2979"/>
                  </a:lnTo>
                  <a:cubicBezTo>
                    <a:pt x="1520" y="2964"/>
                    <a:pt x="1536" y="2957"/>
                    <a:pt x="1539" y="2957"/>
                  </a:cubicBezTo>
                  <a:cubicBezTo>
                    <a:pt x="1543" y="2957"/>
                    <a:pt x="1536" y="2964"/>
                    <a:pt x="1520" y="2979"/>
                  </a:cubicBezTo>
                  <a:cubicBezTo>
                    <a:pt x="1520" y="3010"/>
                    <a:pt x="1520" y="3010"/>
                    <a:pt x="1490" y="3010"/>
                  </a:cubicBezTo>
                  <a:cubicBezTo>
                    <a:pt x="1460" y="3025"/>
                    <a:pt x="1452" y="3033"/>
                    <a:pt x="1460" y="3033"/>
                  </a:cubicBezTo>
                  <a:cubicBezTo>
                    <a:pt x="1467" y="3033"/>
                    <a:pt x="1490" y="3025"/>
                    <a:pt x="1520" y="3010"/>
                  </a:cubicBezTo>
                  <a:lnTo>
                    <a:pt x="1520" y="3010"/>
                  </a:lnTo>
                  <a:cubicBezTo>
                    <a:pt x="1490" y="3040"/>
                    <a:pt x="1460" y="3040"/>
                    <a:pt x="1490" y="3040"/>
                  </a:cubicBezTo>
                  <a:cubicBezTo>
                    <a:pt x="1490" y="3040"/>
                    <a:pt x="1490" y="3040"/>
                    <a:pt x="1429" y="3071"/>
                  </a:cubicBezTo>
                  <a:lnTo>
                    <a:pt x="1520" y="3071"/>
                  </a:lnTo>
                  <a:cubicBezTo>
                    <a:pt x="1490" y="3071"/>
                    <a:pt x="1520" y="3071"/>
                    <a:pt x="1551" y="3040"/>
                  </a:cubicBezTo>
                  <a:lnTo>
                    <a:pt x="1612" y="3040"/>
                  </a:lnTo>
                  <a:lnTo>
                    <a:pt x="1672" y="3010"/>
                  </a:lnTo>
                  <a:cubicBezTo>
                    <a:pt x="1733" y="2979"/>
                    <a:pt x="1794" y="2979"/>
                    <a:pt x="1824" y="2949"/>
                  </a:cubicBezTo>
                  <a:cubicBezTo>
                    <a:pt x="1855" y="2919"/>
                    <a:pt x="1885" y="2919"/>
                    <a:pt x="1794" y="2919"/>
                  </a:cubicBezTo>
                  <a:cubicBezTo>
                    <a:pt x="1824" y="2919"/>
                    <a:pt x="1824" y="2888"/>
                    <a:pt x="1824" y="2858"/>
                  </a:cubicBezTo>
                  <a:cubicBezTo>
                    <a:pt x="1824" y="2858"/>
                    <a:pt x="1824" y="2827"/>
                    <a:pt x="1855" y="2827"/>
                  </a:cubicBezTo>
                  <a:cubicBezTo>
                    <a:pt x="1882" y="2800"/>
                    <a:pt x="1885" y="2797"/>
                    <a:pt x="1885" y="2797"/>
                  </a:cubicBezTo>
                  <a:lnTo>
                    <a:pt x="1885" y="2797"/>
                  </a:lnTo>
                  <a:cubicBezTo>
                    <a:pt x="1876" y="2806"/>
                    <a:pt x="1870" y="2810"/>
                    <a:pt x="1865" y="2810"/>
                  </a:cubicBezTo>
                  <a:cubicBezTo>
                    <a:pt x="1852" y="2810"/>
                    <a:pt x="1846" y="2788"/>
                    <a:pt x="1824" y="2767"/>
                  </a:cubicBezTo>
                  <a:cubicBezTo>
                    <a:pt x="1824" y="2745"/>
                    <a:pt x="1824" y="2724"/>
                    <a:pt x="1814" y="2724"/>
                  </a:cubicBezTo>
                  <a:cubicBezTo>
                    <a:pt x="1809" y="2724"/>
                    <a:pt x="1803" y="2727"/>
                    <a:pt x="1794" y="2736"/>
                  </a:cubicBezTo>
                  <a:cubicBezTo>
                    <a:pt x="1794" y="2736"/>
                    <a:pt x="1794" y="2706"/>
                    <a:pt x="1794" y="2706"/>
                  </a:cubicBezTo>
                  <a:lnTo>
                    <a:pt x="1824" y="2706"/>
                  </a:lnTo>
                  <a:cubicBezTo>
                    <a:pt x="1794" y="2706"/>
                    <a:pt x="1764" y="2675"/>
                    <a:pt x="1764" y="2675"/>
                  </a:cubicBezTo>
                  <a:cubicBezTo>
                    <a:pt x="1764" y="2675"/>
                    <a:pt x="1764" y="2645"/>
                    <a:pt x="1794" y="2615"/>
                  </a:cubicBezTo>
                  <a:cubicBezTo>
                    <a:pt x="1804" y="2605"/>
                    <a:pt x="1807" y="2601"/>
                    <a:pt x="1806" y="2601"/>
                  </a:cubicBezTo>
                  <a:cubicBezTo>
                    <a:pt x="1804" y="2601"/>
                    <a:pt x="1784" y="2615"/>
                    <a:pt x="1764" y="2615"/>
                  </a:cubicBezTo>
                  <a:cubicBezTo>
                    <a:pt x="1743" y="2615"/>
                    <a:pt x="1709" y="2628"/>
                    <a:pt x="1689" y="2628"/>
                  </a:cubicBezTo>
                  <a:cubicBezTo>
                    <a:pt x="1679" y="2628"/>
                    <a:pt x="1672" y="2625"/>
                    <a:pt x="1672" y="2615"/>
                  </a:cubicBezTo>
                  <a:lnTo>
                    <a:pt x="1764" y="2615"/>
                  </a:lnTo>
                  <a:cubicBezTo>
                    <a:pt x="1794" y="2584"/>
                    <a:pt x="1794" y="2584"/>
                    <a:pt x="1794" y="2584"/>
                  </a:cubicBezTo>
                  <a:cubicBezTo>
                    <a:pt x="1764" y="2584"/>
                    <a:pt x="1733" y="2584"/>
                    <a:pt x="1733" y="2554"/>
                  </a:cubicBezTo>
                  <a:cubicBezTo>
                    <a:pt x="1733" y="2532"/>
                    <a:pt x="1733" y="2511"/>
                    <a:pt x="1722" y="2511"/>
                  </a:cubicBezTo>
                  <a:cubicBezTo>
                    <a:pt x="1718" y="2511"/>
                    <a:pt x="1712" y="2515"/>
                    <a:pt x="1703" y="2523"/>
                  </a:cubicBezTo>
                  <a:cubicBezTo>
                    <a:pt x="1672" y="2523"/>
                    <a:pt x="1672" y="2523"/>
                    <a:pt x="1703" y="2493"/>
                  </a:cubicBezTo>
                  <a:cubicBezTo>
                    <a:pt x="1794" y="2463"/>
                    <a:pt x="1794" y="2463"/>
                    <a:pt x="1764" y="2463"/>
                  </a:cubicBezTo>
                  <a:cubicBezTo>
                    <a:pt x="1764" y="2463"/>
                    <a:pt x="1703" y="2463"/>
                    <a:pt x="1672" y="2493"/>
                  </a:cubicBezTo>
                  <a:cubicBezTo>
                    <a:pt x="1612" y="2493"/>
                    <a:pt x="1612" y="2493"/>
                    <a:pt x="1672" y="2463"/>
                  </a:cubicBezTo>
                  <a:cubicBezTo>
                    <a:pt x="1743" y="2463"/>
                    <a:pt x="1722" y="2426"/>
                    <a:pt x="1681" y="2424"/>
                  </a:cubicBezTo>
                  <a:lnTo>
                    <a:pt x="1681" y="2424"/>
                  </a:lnTo>
                  <a:cubicBezTo>
                    <a:pt x="1703" y="2402"/>
                    <a:pt x="1703" y="2402"/>
                    <a:pt x="1703" y="2402"/>
                  </a:cubicBezTo>
                  <a:cubicBezTo>
                    <a:pt x="1703" y="2372"/>
                    <a:pt x="1703" y="2372"/>
                    <a:pt x="1703" y="2372"/>
                  </a:cubicBezTo>
                  <a:cubicBezTo>
                    <a:pt x="1672" y="2382"/>
                    <a:pt x="1655" y="2385"/>
                    <a:pt x="1648" y="2385"/>
                  </a:cubicBezTo>
                  <a:cubicBezTo>
                    <a:pt x="1632" y="2385"/>
                    <a:pt x="1652" y="2372"/>
                    <a:pt x="1672" y="2372"/>
                  </a:cubicBezTo>
                  <a:cubicBezTo>
                    <a:pt x="1733" y="2341"/>
                    <a:pt x="1733" y="2341"/>
                    <a:pt x="1703" y="2341"/>
                  </a:cubicBezTo>
                  <a:cubicBezTo>
                    <a:pt x="1642" y="2341"/>
                    <a:pt x="1672" y="2311"/>
                    <a:pt x="1703" y="2311"/>
                  </a:cubicBezTo>
                  <a:cubicBezTo>
                    <a:pt x="1672" y="2311"/>
                    <a:pt x="1672" y="2311"/>
                    <a:pt x="1672" y="2280"/>
                  </a:cubicBezTo>
                  <a:lnTo>
                    <a:pt x="1642" y="2280"/>
                  </a:lnTo>
                  <a:cubicBezTo>
                    <a:pt x="1629" y="2287"/>
                    <a:pt x="1618" y="2292"/>
                    <a:pt x="1607" y="2296"/>
                  </a:cubicBezTo>
                  <a:lnTo>
                    <a:pt x="1607" y="2296"/>
                  </a:lnTo>
                  <a:cubicBezTo>
                    <a:pt x="1631" y="2279"/>
                    <a:pt x="1612" y="2274"/>
                    <a:pt x="1612" y="2250"/>
                  </a:cubicBezTo>
                  <a:cubicBezTo>
                    <a:pt x="1612" y="2250"/>
                    <a:pt x="1612" y="2250"/>
                    <a:pt x="1642" y="2220"/>
                  </a:cubicBezTo>
                  <a:lnTo>
                    <a:pt x="1612" y="2220"/>
                  </a:lnTo>
                  <a:cubicBezTo>
                    <a:pt x="1601" y="2230"/>
                    <a:pt x="1595" y="2233"/>
                    <a:pt x="1591" y="2233"/>
                  </a:cubicBezTo>
                  <a:cubicBezTo>
                    <a:pt x="1585" y="2233"/>
                    <a:pt x="1591" y="2220"/>
                    <a:pt x="1612" y="2220"/>
                  </a:cubicBezTo>
                  <a:cubicBezTo>
                    <a:pt x="1642" y="2220"/>
                    <a:pt x="1642" y="2189"/>
                    <a:pt x="1612" y="2189"/>
                  </a:cubicBezTo>
                  <a:cubicBezTo>
                    <a:pt x="1672" y="2159"/>
                    <a:pt x="1672" y="2159"/>
                    <a:pt x="1581" y="2159"/>
                  </a:cubicBezTo>
                  <a:lnTo>
                    <a:pt x="1612" y="2159"/>
                  </a:lnTo>
                  <a:cubicBezTo>
                    <a:pt x="1581" y="2159"/>
                    <a:pt x="1581" y="2128"/>
                    <a:pt x="1612" y="2128"/>
                  </a:cubicBezTo>
                  <a:lnTo>
                    <a:pt x="1520" y="2128"/>
                  </a:lnTo>
                  <a:cubicBezTo>
                    <a:pt x="1520" y="2128"/>
                    <a:pt x="1551" y="2128"/>
                    <a:pt x="1581" y="2098"/>
                  </a:cubicBezTo>
                  <a:cubicBezTo>
                    <a:pt x="1581" y="2098"/>
                    <a:pt x="1581" y="2084"/>
                    <a:pt x="1572" y="2084"/>
                  </a:cubicBezTo>
                  <a:cubicBezTo>
                    <a:pt x="1568" y="2084"/>
                    <a:pt x="1561" y="2088"/>
                    <a:pt x="1551" y="2098"/>
                  </a:cubicBezTo>
                  <a:lnTo>
                    <a:pt x="1520" y="2068"/>
                  </a:lnTo>
                  <a:cubicBezTo>
                    <a:pt x="1490" y="2068"/>
                    <a:pt x="1490" y="2068"/>
                    <a:pt x="1520" y="2037"/>
                  </a:cubicBezTo>
                  <a:cubicBezTo>
                    <a:pt x="1551" y="2007"/>
                    <a:pt x="1551" y="1976"/>
                    <a:pt x="1551" y="1946"/>
                  </a:cubicBezTo>
                  <a:lnTo>
                    <a:pt x="1551" y="1946"/>
                  </a:lnTo>
                  <a:cubicBezTo>
                    <a:pt x="1551" y="1946"/>
                    <a:pt x="1530" y="1946"/>
                    <a:pt x="1506" y="1952"/>
                  </a:cubicBezTo>
                  <a:lnTo>
                    <a:pt x="1506" y="1952"/>
                  </a:lnTo>
                  <a:cubicBezTo>
                    <a:pt x="1532" y="1938"/>
                    <a:pt x="1542" y="1931"/>
                    <a:pt x="1539" y="1931"/>
                  </a:cubicBezTo>
                  <a:cubicBezTo>
                    <a:pt x="1536" y="1931"/>
                    <a:pt x="1517" y="1940"/>
                    <a:pt x="1487" y="1958"/>
                  </a:cubicBezTo>
                  <a:lnTo>
                    <a:pt x="1487" y="1958"/>
                  </a:lnTo>
                  <a:cubicBezTo>
                    <a:pt x="1477" y="1963"/>
                    <a:pt x="1467" y="1969"/>
                    <a:pt x="1460" y="1976"/>
                  </a:cubicBezTo>
                  <a:cubicBezTo>
                    <a:pt x="1439" y="1987"/>
                    <a:pt x="1429" y="1990"/>
                    <a:pt x="1426" y="1990"/>
                  </a:cubicBezTo>
                  <a:cubicBezTo>
                    <a:pt x="1419" y="1990"/>
                    <a:pt x="1439" y="1976"/>
                    <a:pt x="1460" y="1976"/>
                  </a:cubicBezTo>
                  <a:cubicBezTo>
                    <a:pt x="1408" y="1976"/>
                    <a:pt x="1400" y="1976"/>
                    <a:pt x="1437" y="1957"/>
                  </a:cubicBezTo>
                  <a:lnTo>
                    <a:pt x="1437" y="1957"/>
                  </a:lnTo>
                  <a:cubicBezTo>
                    <a:pt x="1437" y="1959"/>
                    <a:pt x="1438" y="1959"/>
                    <a:pt x="1439" y="1959"/>
                  </a:cubicBezTo>
                  <a:cubicBezTo>
                    <a:pt x="1443" y="1959"/>
                    <a:pt x="1449" y="1956"/>
                    <a:pt x="1460" y="1946"/>
                  </a:cubicBezTo>
                  <a:lnTo>
                    <a:pt x="1460" y="1946"/>
                  </a:lnTo>
                  <a:cubicBezTo>
                    <a:pt x="1451" y="1950"/>
                    <a:pt x="1443" y="1954"/>
                    <a:pt x="1437" y="1957"/>
                  </a:cubicBezTo>
                  <a:lnTo>
                    <a:pt x="1437" y="1957"/>
                  </a:lnTo>
                  <a:cubicBezTo>
                    <a:pt x="1437" y="1954"/>
                    <a:pt x="1444" y="1946"/>
                    <a:pt x="1460" y="1946"/>
                  </a:cubicBezTo>
                  <a:cubicBezTo>
                    <a:pt x="1490" y="1946"/>
                    <a:pt x="1520" y="1916"/>
                    <a:pt x="1490" y="1916"/>
                  </a:cubicBezTo>
                  <a:cubicBezTo>
                    <a:pt x="1429" y="1916"/>
                    <a:pt x="1399" y="1916"/>
                    <a:pt x="1490" y="1885"/>
                  </a:cubicBezTo>
                  <a:lnTo>
                    <a:pt x="1429" y="1885"/>
                  </a:lnTo>
                  <a:cubicBezTo>
                    <a:pt x="1429" y="1885"/>
                    <a:pt x="1429" y="1885"/>
                    <a:pt x="1460" y="1855"/>
                  </a:cubicBezTo>
                  <a:lnTo>
                    <a:pt x="1429" y="1855"/>
                  </a:lnTo>
                  <a:cubicBezTo>
                    <a:pt x="1411" y="1864"/>
                    <a:pt x="1401" y="1867"/>
                    <a:pt x="1398" y="1867"/>
                  </a:cubicBezTo>
                  <a:cubicBezTo>
                    <a:pt x="1389" y="1867"/>
                    <a:pt x="1417" y="1846"/>
                    <a:pt x="1460" y="1824"/>
                  </a:cubicBezTo>
                  <a:lnTo>
                    <a:pt x="1429" y="1824"/>
                  </a:lnTo>
                  <a:cubicBezTo>
                    <a:pt x="1417" y="1824"/>
                    <a:pt x="1410" y="1824"/>
                    <a:pt x="1406" y="1826"/>
                  </a:cubicBezTo>
                  <a:lnTo>
                    <a:pt x="1406" y="1826"/>
                  </a:lnTo>
                  <a:cubicBezTo>
                    <a:pt x="1404" y="1827"/>
                    <a:pt x="1403" y="1828"/>
                    <a:pt x="1402" y="1829"/>
                  </a:cubicBezTo>
                  <a:lnTo>
                    <a:pt x="1402" y="1829"/>
                  </a:lnTo>
                  <a:cubicBezTo>
                    <a:pt x="1402" y="1828"/>
                    <a:pt x="1404" y="1827"/>
                    <a:pt x="1406" y="1826"/>
                  </a:cubicBezTo>
                  <a:lnTo>
                    <a:pt x="1406" y="1826"/>
                  </a:lnTo>
                  <a:cubicBezTo>
                    <a:pt x="1416" y="1818"/>
                    <a:pt x="1436" y="1806"/>
                    <a:pt x="1460" y="1794"/>
                  </a:cubicBezTo>
                  <a:cubicBezTo>
                    <a:pt x="1399" y="1794"/>
                    <a:pt x="1368" y="1824"/>
                    <a:pt x="1368" y="1824"/>
                  </a:cubicBezTo>
                  <a:cubicBezTo>
                    <a:pt x="1368" y="1824"/>
                    <a:pt x="1368" y="1824"/>
                    <a:pt x="1399" y="1794"/>
                  </a:cubicBezTo>
                  <a:cubicBezTo>
                    <a:pt x="1410" y="1794"/>
                    <a:pt x="1422" y="1789"/>
                    <a:pt x="1430" y="1786"/>
                  </a:cubicBezTo>
                  <a:lnTo>
                    <a:pt x="1430" y="1786"/>
                  </a:lnTo>
                  <a:cubicBezTo>
                    <a:pt x="1429" y="1790"/>
                    <a:pt x="1429" y="1794"/>
                    <a:pt x="1429" y="1794"/>
                  </a:cubicBezTo>
                  <a:cubicBezTo>
                    <a:pt x="1439" y="1784"/>
                    <a:pt x="1443" y="1780"/>
                    <a:pt x="1442" y="1780"/>
                  </a:cubicBezTo>
                  <a:cubicBezTo>
                    <a:pt x="1441" y="1780"/>
                    <a:pt x="1436" y="1783"/>
                    <a:pt x="1430" y="1786"/>
                  </a:cubicBezTo>
                  <a:lnTo>
                    <a:pt x="1430" y="1786"/>
                  </a:lnTo>
                  <a:cubicBezTo>
                    <a:pt x="1433" y="1777"/>
                    <a:pt x="1440" y="1764"/>
                    <a:pt x="1460" y="1764"/>
                  </a:cubicBezTo>
                  <a:cubicBezTo>
                    <a:pt x="1460" y="1764"/>
                    <a:pt x="1460" y="1764"/>
                    <a:pt x="1460" y="1733"/>
                  </a:cubicBezTo>
                  <a:cubicBezTo>
                    <a:pt x="1449" y="1743"/>
                    <a:pt x="1443" y="1747"/>
                    <a:pt x="1439" y="1747"/>
                  </a:cubicBezTo>
                  <a:cubicBezTo>
                    <a:pt x="1433" y="1747"/>
                    <a:pt x="1439" y="1733"/>
                    <a:pt x="1460" y="1733"/>
                  </a:cubicBezTo>
                  <a:lnTo>
                    <a:pt x="1429" y="1733"/>
                  </a:lnTo>
                  <a:cubicBezTo>
                    <a:pt x="1429" y="1733"/>
                    <a:pt x="1429" y="1733"/>
                    <a:pt x="1460" y="1703"/>
                  </a:cubicBezTo>
                  <a:lnTo>
                    <a:pt x="1460" y="1703"/>
                  </a:lnTo>
                  <a:cubicBezTo>
                    <a:pt x="1449" y="1713"/>
                    <a:pt x="1443" y="1716"/>
                    <a:pt x="1438" y="1716"/>
                  </a:cubicBezTo>
                  <a:cubicBezTo>
                    <a:pt x="1429" y="1716"/>
                    <a:pt x="1429" y="1703"/>
                    <a:pt x="1429" y="1703"/>
                  </a:cubicBezTo>
                  <a:lnTo>
                    <a:pt x="1368" y="1703"/>
                  </a:lnTo>
                  <a:cubicBezTo>
                    <a:pt x="1368" y="1703"/>
                    <a:pt x="1399" y="1672"/>
                    <a:pt x="1399" y="1672"/>
                  </a:cubicBezTo>
                  <a:lnTo>
                    <a:pt x="1368" y="1672"/>
                  </a:lnTo>
                  <a:cubicBezTo>
                    <a:pt x="1368" y="1672"/>
                    <a:pt x="1399" y="1642"/>
                    <a:pt x="1399" y="1642"/>
                  </a:cubicBezTo>
                  <a:lnTo>
                    <a:pt x="1368" y="1642"/>
                  </a:lnTo>
                  <a:cubicBezTo>
                    <a:pt x="1429" y="1612"/>
                    <a:pt x="1429" y="1612"/>
                    <a:pt x="1399" y="1612"/>
                  </a:cubicBezTo>
                  <a:lnTo>
                    <a:pt x="1368" y="1612"/>
                  </a:lnTo>
                  <a:cubicBezTo>
                    <a:pt x="1368" y="1612"/>
                    <a:pt x="1368" y="1612"/>
                    <a:pt x="1399" y="1581"/>
                  </a:cubicBezTo>
                  <a:lnTo>
                    <a:pt x="1368" y="1581"/>
                  </a:lnTo>
                  <a:cubicBezTo>
                    <a:pt x="1351" y="1590"/>
                    <a:pt x="1341" y="1594"/>
                    <a:pt x="1336" y="1594"/>
                  </a:cubicBezTo>
                  <a:cubicBezTo>
                    <a:pt x="1325" y="1594"/>
                    <a:pt x="1347" y="1572"/>
                    <a:pt x="1368" y="1551"/>
                  </a:cubicBezTo>
                  <a:lnTo>
                    <a:pt x="1338" y="1551"/>
                  </a:lnTo>
                  <a:cubicBezTo>
                    <a:pt x="1308" y="1551"/>
                    <a:pt x="1308" y="1551"/>
                    <a:pt x="1368" y="1520"/>
                  </a:cubicBezTo>
                  <a:cubicBezTo>
                    <a:pt x="1399" y="1490"/>
                    <a:pt x="1429" y="1490"/>
                    <a:pt x="1429" y="1490"/>
                  </a:cubicBezTo>
                  <a:lnTo>
                    <a:pt x="1308" y="1490"/>
                  </a:lnTo>
                  <a:cubicBezTo>
                    <a:pt x="1308" y="1460"/>
                    <a:pt x="1308" y="1460"/>
                    <a:pt x="1338" y="1429"/>
                  </a:cubicBezTo>
                  <a:lnTo>
                    <a:pt x="1247" y="1429"/>
                  </a:lnTo>
                  <a:cubicBezTo>
                    <a:pt x="1277" y="1429"/>
                    <a:pt x="1308" y="1399"/>
                    <a:pt x="1277" y="1399"/>
                  </a:cubicBezTo>
                  <a:cubicBezTo>
                    <a:pt x="1247" y="1429"/>
                    <a:pt x="1247" y="1429"/>
                    <a:pt x="1247" y="1429"/>
                  </a:cubicBezTo>
                  <a:cubicBezTo>
                    <a:pt x="1277" y="1399"/>
                    <a:pt x="1247" y="1277"/>
                    <a:pt x="1216" y="1277"/>
                  </a:cubicBezTo>
                  <a:cubicBezTo>
                    <a:pt x="1260" y="1255"/>
                    <a:pt x="1241" y="1249"/>
                    <a:pt x="1216" y="1248"/>
                  </a:cubicBezTo>
                  <a:lnTo>
                    <a:pt x="1216" y="1248"/>
                  </a:lnTo>
                  <a:cubicBezTo>
                    <a:pt x="1186" y="1277"/>
                    <a:pt x="1156" y="1277"/>
                    <a:pt x="1156" y="1277"/>
                  </a:cubicBezTo>
                  <a:lnTo>
                    <a:pt x="1215" y="1248"/>
                  </a:lnTo>
                  <a:lnTo>
                    <a:pt x="1215" y="1248"/>
                  </a:lnTo>
                  <a:cubicBezTo>
                    <a:pt x="1215" y="1248"/>
                    <a:pt x="1215" y="1248"/>
                    <a:pt x="1216" y="1248"/>
                  </a:cubicBezTo>
                  <a:lnTo>
                    <a:pt x="1216" y="1248"/>
                  </a:lnTo>
                  <a:cubicBezTo>
                    <a:pt x="1216" y="1247"/>
                    <a:pt x="1216" y="1247"/>
                    <a:pt x="1216" y="1247"/>
                  </a:cubicBezTo>
                  <a:lnTo>
                    <a:pt x="1216" y="1247"/>
                  </a:lnTo>
                  <a:lnTo>
                    <a:pt x="1215" y="1248"/>
                  </a:lnTo>
                  <a:lnTo>
                    <a:pt x="1215" y="1248"/>
                  </a:lnTo>
                  <a:cubicBezTo>
                    <a:pt x="1205" y="1247"/>
                    <a:pt x="1194" y="1247"/>
                    <a:pt x="1186" y="1247"/>
                  </a:cubicBezTo>
                  <a:lnTo>
                    <a:pt x="1156" y="1247"/>
                  </a:lnTo>
                  <a:cubicBezTo>
                    <a:pt x="1216" y="1216"/>
                    <a:pt x="1216" y="1216"/>
                    <a:pt x="1186" y="1216"/>
                  </a:cubicBezTo>
                  <a:cubicBezTo>
                    <a:pt x="1166" y="1227"/>
                    <a:pt x="1152" y="1230"/>
                    <a:pt x="1145" y="1230"/>
                  </a:cubicBezTo>
                  <a:cubicBezTo>
                    <a:pt x="1132" y="1230"/>
                    <a:pt x="1145" y="1216"/>
                    <a:pt x="1186" y="1216"/>
                  </a:cubicBezTo>
                  <a:cubicBezTo>
                    <a:pt x="1221" y="1199"/>
                    <a:pt x="1236" y="1181"/>
                    <a:pt x="1225" y="1181"/>
                  </a:cubicBezTo>
                  <a:cubicBezTo>
                    <a:pt x="1216" y="1181"/>
                    <a:pt x="1194" y="1191"/>
                    <a:pt x="1156" y="1216"/>
                  </a:cubicBezTo>
                  <a:cubicBezTo>
                    <a:pt x="1095" y="1216"/>
                    <a:pt x="1095" y="1216"/>
                    <a:pt x="1125" y="1186"/>
                  </a:cubicBezTo>
                  <a:cubicBezTo>
                    <a:pt x="1125" y="1186"/>
                    <a:pt x="1126" y="1186"/>
                    <a:pt x="1126" y="1186"/>
                  </a:cubicBezTo>
                  <a:lnTo>
                    <a:pt x="1126" y="1186"/>
                  </a:lnTo>
                  <a:cubicBezTo>
                    <a:pt x="1133" y="1186"/>
                    <a:pt x="1143" y="1186"/>
                    <a:pt x="1156" y="1186"/>
                  </a:cubicBezTo>
                  <a:cubicBezTo>
                    <a:pt x="1186" y="1171"/>
                    <a:pt x="1201" y="1163"/>
                    <a:pt x="1197" y="1163"/>
                  </a:cubicBezTo>
                  <a:cubicBezTo>
                    <a:pt x="1194" y="1163"/>
                    <a:pt x="1171" y="1171"/>
                    <a:pt x="1126" y="1186"/>
                  </a:cubicBezTo>
                  <a:lnTo>
                    <a:pt x="1126" y="1186"/>
                  </a:lnTo>
                  <a:cubicBezTo>
                    <a:pt x="1097" y="1185"/>
                    <a:pt x="1107" y="1180"/>
                    <a:pt x="1156" y="1156"/>
                  </a:cubicBezTo>
                  <a:lnTo>
                    <a:pt x="1156" y="1156"/>
                  </a:lnTo>
                  <a:cubicBezTo>
                    <a:pt x="1138" y="1165"/>
                    <a:pt x="1125" y="1168"/>
                    <a:pt x="1118" y="1168"/>
                  </a:cubicBezTo>
                  <a:cubicBezTo>
                    <a:pt x="1100" y="1168"/>
                    <a:pt x="1113" y="1147"/>
                    <a:pt x="1156" y="1125"/>
                  </a:cubicBezTo>
                  <a:cubicBezTo>
                    <a:pt x="1156" y="1125"/>
                    <a:pt x="1156" y="1065"/>
                    <a:pt x="1156" y="1065"/>
                  </a:cubicBezTo>
                  <a:cubicBezTo>
                    <a:pt x="1156" y="1029"/>
                    <a:pt x="1156" y="1014"/>
                    <a:pt x="1149" y="1014"/>
                  </a:cubicBezTo>
                  <a:cubicBezTo>
                    <a:pt x="1145" y="1014"/>
                    <a:pt x="1138" y="1022"/>
                    <a:pt x="1125" y="1034"/>
                  </a:cubicBezTo>
                  <a:cubicBezTo>
                    <a:pt x="1098" y="1043"/>
                    <a:pt x="1080" y="1047"/>
                    <a:pt x="1068" y="1047"/>
                  </a:cubicBezTo>
                  <a:cubicBezTo>
                    <a:pt x="1039" y="1047"/>
                    <a:pt x="1052" y="1025"/>
                    <a:pt x="1095" y="1004"/>
                  </a:cubicBezTo>
                  <a:cubicBezTo>
                    <a:pt x="1095" y="1004"/>
                    <a:pt x="1125" y="1004"/>
                    <a:pt x="1125" y="973"/>
                  </a:cubicBezTo>
                  <a:cubicBezTo>
                    <a:pt x="1125" y="973"/>
                    <a:pt x="1125" y="973"/>
                    <a:pt x="1156" y="943"/>
                  </a:cubicBezTo>
                  <a:lnTo>
                    <a:pt x="1156" y="943"/>
                  </a:lnTo>
                  <a:cubicBezTo>
                    <a:pt x="1138" y="952"/>
                    <a:pt x="1125" y="956"/>
                    <a:pt x="1117" y="956"/>
                  </a:cubicBezTo>
                  <a:cubicBezTo>
                    <a:pt x="1097" y="956"/>
                    <a:pt x="1104" y="934"/>
                    <a:pt x="1125" y="913"/>
                  </a:cubicBezTo>
                  <a:lnTo>
                    <a:pt x="1064" y="913"/>
                  </a:lnTo>
                  <a:cubicBezTo>
                    <a:pt x="1076" y="901"/>
                    <a:pt x="1087" y="890"/>
                    <a:pt x="1093" y="882"/>
                  </a:cubicBezTo>
                  <a:lnTo>
                    <a:pt x="1095" y="882"/>
                  </a:lnTo>
                  <a:cubicBezTo>
                    <a:pt x="1110" y="867"/>
                    <a:pt x="1110" y="859"/>
                    <a:pt x="1102" y="859"/>
                  </a:cubicBezTo>
                  <a:cubicBezTo>
                    <a:pt x="1095" y="859"/>
                    <a:pt x="1080" y="867"/>
                    <a:pt x="1064" y="882"/>
                  </a:cubicBezTo>
                  <a:cubicBezTo>
                    <a:pt x="1039" y="895"/>
                    <a:pt x="1024" y="902"/>
                    <a:pt x="1022" y="902"/>
                  </a:cubicBezTo>
                  <a:cubicBezTo>
                    <a:pt x="1019" y="902"/>
                    <a:pt x="1041" y="887"/>
                    <a:pt x="1095" y="852"/>
                  </a:cubicBezTo>
                  <a:cubicBezTo>
                    <a:pt x="1095" y="852"/>
                    <a:pt x="1095" y="838"/>
                    <a:pt x="1068" y="838"/>
                  </a:cubicBezTo>
                  <a:cubicBezTo>
                    <a:pt x="1060" y="838"/>
                    <a:pt x="1049" y="839"/>
                    <a:pt x="1035" y="843"/>
                  </a:cubicBezTo>
                  <a:lnTo>
                    <a:pt x="1035" y="843"/>
                  </a:lnTo>
                  <a:cubicBezTo>
                    <a:pt x="1036" y="839"/>
                    <a:pt x="1037" y="836"/>
                    <a:pt x="1039" y="834"/>
                  </a:cubicBezTo>
                  <a:lnTo>
                    <a:pt x="1039" y="834"/>
                  </a:lnTo>
                  <a:cubicBezTo>
                    <a:pt x="1025" y="841"/>
                    <a:pt x="1016" y="844"/>
                    <a:pt x="1011" y="844"/>
                  </a:cubicBezTo>
                  <a:cubicBezTo>
                    <a:pt x="1004" y="844"/>
                    <a:pt x="1004" y="837"/>
                    <a:pt x="1004" y="821"/>
                  </a:cubicBezTo>
                  <a:lnTo>
                    <a:pt x="1034" y="821"/>
                  </a:lnTo>
                  <a:cubicBezTo>
                    <a:pt x="1064" y="791"/>
                    <a:pt x="1064" y="791"/>
                    <a:pt x="1064" y="791"/>
                  </a:cubicBezTo>
                  <a:lnTo>
                    <a:pt x="1064" y="791"/>
                  </a:lnTo>
                  <a:cubicBezTo>
                    <a:pt x="1064" y="791"/>
                    <a:pt x="994" y="814"/>
                    <a:pt x="915" y="820"/>
                  </a:cubicBezTo>
                  <a:lnTo>
                    <a:pt x="915" y="820"/>
                  </a:lnTo>
                  <a:cubicBezTo>
                    <a:pt x="973" y="791"/>
                    <a:pt x="973" y="791"/>
                    <a:pt x="973" y="791"/>
                  </a:cubicBezTo>
                  <a:lnTo>
                    <a:pt x="1004" y="791"/>
                  </a:lnTo>
                  <a:cubicBezTo>
                    <a:pt x="943" y="791"/>
                    <a:pt x="943" y="791"/>
                    <a:pt x="973" y="761"/>
                  </a:cubicBezTo>
                  <a:cubicBezTo>
                    <a:pt x="982" y="761"/>
                    <a:pt x="994" y="758"/>
                    <a:pt x="1004" y="755"/>
                  </a:cubicBezTo>
                  <a:lnTo>
                    <a:pt x="1004" y="755"/>
                  </a:lnTo>
                  <a:cubicBezTo>
                    <a:pt x="1004" y="758"/>
                    <a:pt x="1004" y="761"/>
                    <a:pt x="1004" y="761"/>
                  </a:cubicBezTo>
                  <a:cubicBezTo>
                    <a:pt x="1024" y="750"/>
                    <a:pt x="1031" y="747"/>
                    <a:pt x="1030" y="747"/>
                  </a:cubicBezTo>
                  <a:cubicBezTo>
                    <a:pt x="1028" y="747"/>
                    <a:pt x="1017" y="751"/>
                    <a:pt x="1004" y="755"/>
                  </a:cubicBezTo>
                  <a:lnTo>
                    <a:pt x="1004" y="755"/>
                  </a:lnTo>
                  <a:cubicBezTo>
                    <a:pt x="1006" y="746"/>
                    <a:pt x="1012" y="730"/>
                    <a:pt x="1034" y="730"/>
                  </a:cubicBezTo>
                  <a:lnTo>
                    <a:pt x="1004" y="730"/>
                  </a:lnTo>
                  <a:cubicBezTo>
                    <a:pt x="993" y="740"/>
                    <a:pt x="987" y="744"/>
                    <a:pt x="982" y="744"/>
                  </a:cubicBezTo>
                  <a:cubicBezTo>
                    <a:pt x="973" y="744"/>
                    <a:pt x="973" y="730"/>
                    <a:pt x="973" y="730"/>
                  </a:cubicBezTo>
                  <a:cubicBezTo>
                    <a:pt x="973" y="730"/>
                    <a:pt x="973" y="730"/>
                    <a:pt x="943" y="761"/>
                  </a:cubicBezTo>
                  <a:lnTo>
                    <a:pt x="882" y="761"/>
                  </a:lnTo>
                  <a:cubicBezTo>
                    <a:pt x="882" y="761"/>
                    <a:pt x="943" y="730"/>
                    <a:pt x="973" y="730"/>
                  </a:cubicBezTo>
                  <a:lnTo>
                    <a:pt x="943" y="730"/>
                  </a:lnTo>
                  <a:cubicBezTo>
                    <a:pt x="943" y="730"/>
                    <a:pt x="943" y="730"/>
                    <a:pt x="973" y="700"/>
                  </a:cubicBezTo>
                  <a:cubicBezTo>
                    <a:pt x="1034" y="669"/>
                    <a:pt x="1034" y="669"/>
                    <a:pt x="973" y="669"/>
                  </a:cubicBezTo>
                  <a:cubicBezTo>
                    <a:pt x="946" y="683"/>
                    <a:pt x="925" y="691"/>
                    <a:pt x="912" y="695"/>
                  </a:cubicBezTo>
                  <a:lnTo>
                    <a:pt x="912" y="695"/>
                  </a:lnTo>
                  <a:cubicBezTo>
                    <a:pt x="913" y="669"/>
                    <a:pt x="914" y="669"/>
                    <a:pt x="943" y="669"/>
                  </a:cubicBezTo>
                  <a:cubicBezTo>
                    <a:pt x="973" y="639"/>
                    <a:pt x="943" y="639"/>
                    <a:pt x="943" y="639"/>
                  </a:cubicBezTo>
                  <a:cubicBezTo>
                    <a:pt x="978" y="603"/>
                    <a:pt x="993" y="589"/>
                    <a:pt x="987" y="589"/>
                  </a:cubicBezTo>
                  <a:cubicBezTo>
                    <a:pt x="983" y="589"/>
                    <a:pt x="968" y="596"/>
                    <a:pt x="943" y="609"/>
                  </a:cubicBezTo>
                  <a:cubicBezTo>
                    <a:pt x="953" y="598"/>
                    <a:pt x="953" y="595"/>
                    <a:pt x="947" y="595"/>
                  </a:cubicBezTo>
                  <a:cubicBezTo>
                    <a:pt x="946" y="595"/>
                    <a:pt x="944" y="595"/>
                    <a:pt x="942" y="596"/>
                  </a:cubicBezTo>
                  <a:lnTo>
                    <a:pt x="942" y="596"/>
                  </a:lnTo>
                  <a:cubicBezTo>
                    <a:pt x="941" y="609"/>
                    <a:pt x="935" y="609"/>
                    <a:pt x="912" y="609"/>
                  </a:cubicBezTo>
                  <a:cubicBezTo>
                    <a:pt x="912" y="609"/>
                    <a:pt x="916" y="605"/>
                    <a:pt x="921" y="601"/>
                  </a:cubicBezTo>
                  <a:lnTo>
                    <a:pt x="921" y="601"/>
                  </a:lnTo>
                  <a:cubicBezTo>
                    <a:pt x="908" y="605"/>
                    <a:pt x="893" y="609"/>
                    <a:pt x="882" y="609"/>
                  </a:cubicBezTo>
                  <a:cubicBezTo>
                    <a:pt x="912" y="578"/>
                    <a:pt x="912" y="578"/>
                    <a:pt x="882" y="578"/>
                  </a:cubicBezTo>
                  <a:cubicBezTo>
                    <a:pt x="912" y="578"/>
                    <a:pt x="912" y="578"/>
                    <a:pt x="912" y="548"/>
                  </a:cubicBezTo>
                  <a:cubicBezTo>
                    <a:pt x="912" y="548"/>
                    <a:pt x="912" y="548"/>
                    <a:pt x="943" y="517"/>
                  </a:cubicBezTo>
                  <a:lnTo>
                    <a:pt x="912" y="517"/>
                  </a:lnTo>
                  <a:cubicBezTo>
                    <a:pt x="910" y="518"/>
                    <a:pt x="907" y="519"/>
                    <a:pt x="904" y="520"/>
                  </a:cubicBezTo>
                  <a:lnTo>
                    <a:pt x="904" y="520"/>
                  </a:lnTo>
                  <a:cubicBezTo>
                    <a:pt x="939" y="490"/>
                    <a:pt x="927" y="457"/>
                    <a:pt x="882" y="457"/>
                  </a:cubicBezTo>
                  <a:cubicBezTo>
                    <a:pt x="912" y="426"/>
                    <a:pt x="912" y="426"/>
                    <a:pt x="852" y="426"/>
                  </a:cubicBezTo>
                  <a:cubicBezTo>
                    <a:pt x="882" y="396"/>
                    <a:pt x="882" y="396"/>
                    <a:pt x="852" y="396"/>
                  </a:cubicBezTo>
                  <a:cubicBezTo>
                    <a:pt x="852" y="381"/>
                    <a:pt x="852" y="373"/>
                    <a:pt x="848" y="373"/>
                  </a:cubicBezTo>
                  <a:cubicBezTo>
                    <a:pt x="844" y="373"/>
                    <a:pt x="836" y="381"/>
                    <a:pt x="821" y="396"/>
                  </a:cubicBezTo>
                  <a:cubicBezTo>
                    <a:pt x="760" y="396"/>
                    <a:pt x="821" y="365"/>
                    <a:pt x="852" y="365"/>
                  </a:cubicBezTo>
                  <a:cubicBezTo>
                    <a:pt x="882" y="350"/>
                    <a:pt x="897" y="343"/>
                    <a:pt x="890" y="343"/>
                  </a:cubicBezTo>
                  <a:cubicBezTo>
                    <a:pt x="882" y="343"/>
                    <a:pt x="852" y="350"/>
                    <a:pt x="791" y="365"/>
                  </a:cubicBezTo>
                  <a:cubicBezTo>
                    <a:pt x="760" y="381"/>
                    <a:pt x="745" y="388"/>
                    <a:pt x="741" y="388"/>
                  </a:cubicBezTo>
                  <a:cubicBezTo>
                    <a:pt x="738" y="388"/>
                    <a:pt x="745" y="381"/>
                    <a:pt x="759" y="367"/>
                  </a:cubicBezTo>
                  <a:lnTo>
                    <a:pt x="759" y="367"/>
                  </a:lnTo>
                  <a:cubicBezTo>
                    <a:pt x="739" y="369"/>
                    <a:pt x="720" y="376"/>
                    <a:pt x="700" y="396"/>
                  </a:cubicBezTo>
                  <a:cubicBezTo>
                    <a:pt x="690" y="406"/>
                    <a:pt x="683" y="409"/>
                    <a:pt x="678" y="409"/>
                  </a:cubicBezTo>
                  <a:cubicBezTo>
                    <a:pt x="669" y="409"/>
                    <a:pt x="669" y="396"/>
                    <a:pt x="669" y="396"/>
                  </a:cubicBezTo>
                  <a:cubicBezTo>
                    <a:pt x="700" y="396"/>
                    <a:pt x="730" y="365"/>
                    <a:pt x="760" y="365"/>
                  </a:cubicBezTo>
                  <a:cubicBezTo>
                    <a:pt x="760" y="365"/>
                    <a:pt x="791" y="335"/>
                    <a:pt x="821" y="335"/>
                  </a:cubicBezTo>
                  <a:cubicBezTo>
                    <a:pt x="830" y="326"/>
                    <a:pt x="831" y="322"/>
                    <a:pt x="827" y="322"/>
                  </a:cubicBezTo>
                  <a:cubicBezTo>
                    <a:pt x="816" y="322"/>
                    <a:pt x="773" y="344"/>
                    <a:pt x="730" y="365"/>
                  </a:cubicBezTo>
                  <a:cubicBezTo>
                    <a:pt x="730" y="350"/>
                    <a:pt x="730" y="350"/>
                    <a:pt x="734" y="350"/>
                  </a:cubicBezTo>
                  <a:cubicBezTo>
                    <a:pt x="738" y="350"/>
                    <a:pt x="745" y="350"/>
                    <a:pt x="760" y="335"/>
                  </a:cubicBezTo>
                  <a:cubicBezTo>
                    <a:pt x="791" y="335"/>
                    <a:pt x="791" y="305"/>
                    <a:pt x="791" y="305"/>
                  </a:cubicBezTo>
                  <a:lnTo>
                    <a:pt x="730" y="305"/>
                  </a:lnTo>
                  <a:cubicBezTo>
                    <a:pt x="700" y="335"/>
                    <a:pt x="669" y="335"/>
                    <a:pt x="669" y="335"/>
                  </a:cubicBezTo>
                  <a:cubicBezTo>
                    <a:pt x="730" y="305"/>
                    <a:pt x="760" y="274"/>
                    <a:pt x="760" y="274"/>
                  </a:cubicBezTo>
                  <a:cubicBezTo>
                    <a:pt x="760" y="244"/>
                    <a:pt x="760" y="244"/>
                    <a:pt x="791" y="244"/>
                  </a:cubicBezTo>
                  <a:cubicBezTo>
                    <a:pt x="791" y="229"/>
                    <a:pt x="791" y="221"/>
                    <a:pt x="787" y="221"/>
                  </a:cubicBezTo>
                  <a:cubicBezTo>
                    <a:pt x="783" y="221"/>
                    <a:pt x="776" y="229"/>
                    <a:pt x="760" y="244"/>
                  </a:cubicBezTo>
                  <a:lnTo>
                    <a:pt x="730" y="213"/>
                  </a:lnTo>
                  <a:cubicBezTo>
                    <a:pt x="760" y="198"/>
                    <a:pt x="776" y="191"/>
                    <a:pt x="772" y="191"/>
                  </a:cubicBezTo>
                  <a:cubicBezTo>
                    <a:pt x="768" y="191"/>
                    <a:pt x="747" y="198"/>
                    <a:pt x="705" y="212"/>
                  </a:cubicBezTo>
                  <a:lnTo>
                    <a:pt x="705" y="212"/>
                  </a:lnTo>
                  <a:cubicBezTo>
                    <a:pt x="706" y="211"/>
                    <a:pt x="707" y="210"/>
                    <a:pt x="709" y="209"/>
                  </a:cubicBezTo>
                  <a:lnTo>
                    <a:pt x="709" y="209"/>
                  </a:lnTo>
                  <a:cubicBezTo>
                    <a:pt x="706" y="210"/>
                    <a:pt x="703" y="212"/>
                    <a:pt x="700" y="213"/>
                  </a:cubicBezTo>
                  <a:cubicBezTo>
                    <a:pt x="700" y="183"/>
                    <a:pt x="700" y="183"/>
                    <a:pt x="730" y="183"/>
                  </a:cubicBezTo>
                  <a:cubicBezTo>
                    <a:pt x="745" y="168"/>
                    <a:pt x="753" y="160"/>
                    <a:pt x="749" y="160"/>
                  </a:cubicBezTo>
                  <a:cubicBezTo>
                    <a:pt x="745" y="160"/>
                    <a:pt x="730" y="168"/>
                    <a:pt x="700" y="183"/>
                  </a:cubicBezTo>
                  <a:cubicBezTo>
                    <a:pt x="743" y="162"/>
                    <a:pt x="740" y="140"/>
                    <a:pt x="724" y="140"/>
                  </a:cubicBezTo>
                  <a:cubicBezTo>
                    <a:pt x="717" y="140"/>
                    <a:pt x="709" y="144"/>
                    <a:pt x="700" y="153"/>
                  </a:cubicBezTo>
                  <a:cubicBezTo>
                    <a:pt x="679" y="163"/>
                    <a:pt x="666" y="166"/>
                    <a:pt x="658" y="166"/>
                  </a:cubicBezTo>
                  <a:cubicBezTo>
                    <a:pt x="642" y="166"/>
                    <a:pt x="649" y="153"/>
                    <a:pt x="669" y="153"/>
                  </a:cubicBezTo>
                  <a:cubicBezTo>
                    <a:pt x="700" y="122"/>
                    <a:pt x="700" y="122"/>
                    <a:pt x="669" y="122"/>
                  </a:cubicBezTo>
                  <a:lnTo>
                    <a:pt x="608" y="153"/>
                  </a:lnTo>
                  <a:cubicBezTo>
                    <a:pt x="608" y="153"/>
                    <a:pt x="578" y="153"/>
                    <a:pt x="517" y="183"/>
                  </a:cubicBezTo>
                  <a:cubicBezTo>
                    <a:pt x="497" y="183"/>
                    <a:pt x="504" y="169"/>
                    <a:pt x="539" y="151"/>
                  </a:cubicBezTo>
                  <a:lnTo>
                    <a:pt x="539" y="151"/>
                  </a:lnTo>
                  <a:cubicBezTo>
                    <a:pt x="533" y="152"/>
                    <a:pt x="526" y="153"/>
                    <a:pt x="517" y="153"/>
                  </a:cubicBezTo>
                  <a:cubicBezTo>
                    <a:pt x="538" y="143"/>
                    <a:pt x="544" y="139"/>
                    <a:pt x="543" y="139"/>
                  </a:cubicBezTo>
                  <a:cubicBezTo>
                    <a:pt x="541" y="139"/>
                    <a:pt x="507" y="153"/>
                    <a:pt x="487" y="153"/>
                  </a:cubicBezTo>
                  <a:cubicBezTo>
                    <a:pt x="547" y="122"/>
                    <a:pt x="548" y="122"/>
                    <a:pt x="548" y="122"/>
                  </a:cubicBezTo>
                  <a:lnTo>
                    <a:pt x="548" y="122"/>
                  </a:lnTo>
                  <a:cubicBezTo>
                    <a:pt x="548" y="122"/>
                    <a:pt x="560" y="135"/>
                    <a:pt x="553" y="144"/>
                  </a:cubicBezTo>
                  <a:lnTo>
                    <a:pt x="553" y="144"/>
                  </a:lnTo>
                  <a:cubicBezTo>
                    <a:pt x="568" y="137"/>
                    <a:pt x="586" y="130"/>
                    <a:pt x="608" y="122"/>
                  </a:cubicBezTo>
                  <a:lnTo>
                    <a:pt x="669" y="61"/>
                  </a:lnTo>
                  <a:lnTo>
                    <a:pt x="639" y="61"/>
                  </a:lnTo>
                  <a:lnTo>
                    <a:pt x="669" y="31"/>
                  </a:lnTo>
                  <a:lnTo>
                    <a:pt x="669" y="31"/>
                  </a:lnTo>
                  <a:cubicBezTo>
                    <a:pt x="669" y="31"/>
                    <a:pt x="639" y="61"/>
                    <a:pt x="608" y="61"/>
                  </a:cubicBezTo>
                  <a:cubicBezTo>
                    <a:pt x="621" y="61"/>
                    <a:pt x="631" y="61"/>
                    <a:pt x="638" y="62"/>
                  </a:cubicBezTo>
                  <a:lnTo>
                    <a:pt x="638" y="62"/>
                  </a:lnTo>
                  <a:cubicBezTo>
                    <a:pt x="639" y="62"/>
                    <a:pt x="639" y="62"/>
                    <a:pt x="639" y="61"/>
                  </a:cubicBezTo>
                  <a:lnTo>
                    <a:pt x="639" y="61"/>
                  </a:lnTo>
                  <a:cubicBezTo>
                    <a:pt x="639" y="62"/>
                    <a:pt x="639" y="62"/>
                    <a:pt x="638" y="62"/>
                  </a:cubicBezTo>
                  <a:lnTo>
                    <a:pt x="638" y="62"/>
                  </a:lnTo>
                  <a:cubicBezTo>
                    <a:pt x="638" y="62"/>
                    <a:pt x="638" y="62"/>
                    <a:pt x="638" y="62"/>
                  </a:cubicBezTo>
                  <a:lnTo>
                    <a:pt x="638" y="62"/>
                  </a:lnTo>
                  <a:cubicBezTo>
                    <a:pt x="618" y="72"/>
                    <a:pt x="605" y="75"/>
                    <a:pt x="597" y="75"/>
                  </a:cubicBezTo>
                  <a:cubicBezTo>
                    <a:pt x="581" y="75"/>
                    <a:pt x="588" y="61"/>
                    <a:pt x="608" y="61"/>
                  </a:cubicBezTo>
                  <a:cubicBezTo>
                    <a:pt x="639" y="31"/>
                    <a:pt x="639" y="31"/>
                    <a:pt x="608" y="31"/>
                  </a:cubicBezTo>
                  <a:lnTo>
                    <a:pt x="639" y="31"/>
                  </a:lnTo>
                  <a:cubicBezTo>
                    <a:pt x="700" y="1"/>
                    <a:pt x="700" y="1"/>
                    <a:pt x="639" y="1"/>
                  </a:cubicBezTo>
                  <a:close/>
                  <a:moveTo>
                    <a:pt x="1429" y="3071"/>
                  </a:moveTo>
                  <a:cubicBezTo>
                    <a:pt x="1399" y="3071"/>
                    <a:pt x="1368" y="3071"/>
                    <a:pt x="1368" y="3101"/>
                  </a:cubicBezTo>
                  <a:cubicBezTo>
                    <a:pt x="1368" y="3101"/>
                    <a:pt x="1399" y="3071"/>
                    <a:pt x="1429" y="307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8"/>
            <p:cNvSpPr/>
            <p:nvPr/>
          </p:nvSpPr>
          <p:spPr>
            <a:xfrm>
              <a:off x="2924528" y="3792572"/>
              <a:ext cx="231282" cy="235725"/>
            </a:xfrm>
            <a:custGeom>
              <a:avLst/>
              <a:gdLst/>
              <a:ahLst/>
              <a:cxnLst/>
              <a:rect l="l" t="t" r="r" b="b"/>
              <a:pathLst>
                <a:path w="8694" h="8861" extrusionOk="0">
                  <a:moveTo>
                    <a:pt x="3010" y="320"/>
                  </a:moveTo>
                  <a:cubicBezTo>
                    <a:pt x="3010" y="350"/>
                    <a:pt x="3040" y="381"/>
                    <a:pt x="3010" y="381"/>
                  </a:cubicBezTo>
                  <a:lnTo>
                    <a:pt x="2979" y="381"/>
                  </a:lnTo>
                  <a:lnTo>
                    <a:pt x="2979" y="320"/>
                  </a:lnTo>
                  <a:close/>
                  <a:moveTo>
                    <a:pt x="4074" y="289"/>
                  </a:moveTo>
                  <a:cubicBezTo>
                    <a:pt x="4104" y="289"/>
                    <a:pt x="4104" y="320"/>
                    <a:pt x="4104" y="320"/>
                  </a:cubicBezTo>
                  <a:cubicBezTo>
                    <a:pt x="4104" y="320"/>
                    <a:pt x="4104" y="350"/>
                    <a:pt x="4074" y="381"/>
                  </a:cubicBezTo>
                  <a:cubicBezTo>
                    <a:pt x="4074" y="381"/>
                    <a:pt x="4074" y="320"/>
                    <a:pt x="4043" y="289"/>
                  </a:cubicBezTo>
                  <a:close/>
                  <a:moveTo>
                    <a:pt x="3824" y="391"/>
                  </a:moveTo>
                  <a:cubicBezTo>
                    <a:pt x="3830" y="391"/>
                    <a:pt x="3830" y="406"/>
                    <a:pt x="3830" y="441"/>
                  </a:cubicBezTo>
                  <a:lnTo>
                    <a:pt x="3800" y="441"/>
                  </a:lnTo>
                  <a:lnTo>
                    <a:pt x="3770" y="411"/>
                  </a:lnTo>
                  <a:lnTo>
                    <a:pt x="3800" y="411"/>
                  </a:lnTo>
                  <a:cubicBezTo>
                    <a:pt x="3813" y="398"/>
                    <a:pt x="3820" y="391"/>
                    <a:pt x="3824" y="391"/>
                  </a:cubicBezTo>
                  <a:close/>
                  <a:moveTo>
                    <a:pt x="3496" y="441"/>
                  </a:moveTo>
                  <a:cubicBezTo>
                    <a:pt x="3526" y="441"/>
                    <a:pt x="3526" y="441"/>
                    <a:pt x="3526" y="472"/>
                  </a:cubicBezTo>
                  <a:lnTo>
                    <a:pt x="3496" y="472"/>
                  </a:lnTo>
                  <a:lnTo>
                    <a:pt x="3466" y="441"/>
                  </a:lnTo>
                  <a:close/>
                  <a:moveTo>
                    <a:pt x="3729" y="458"/>
                  </a:moveTo>
                  <a:cubicBezTo>
                    <a:pt x="3726" y="458"/>
                    <a:pt x="3719" y="462"/>
                    <a:pt x="3709" y="472"/>
                  </a:cubicBezTo>
                  <a:cubicBezTo>
                    <a:pt x="3729" y="472"/>
                    <a:pt x="3736" y="458"/>
                    <a:pt x="3729" y="458"/>
                  </a:cubicBezTo>
                  <a:close/>
                  <a:moveTo>
                    <a:pt x="5313" y="398"/>
                  </a:moveTo>
                  <a:cubicBezTo>
                    <a:pt x="5317" y="398"/>
                    <a:pt x="5320" y="402"/>
                    <a:pt x="5320" y="411"/>
                  </a:cubicBezTo>
                  <a:cubicBezTo>
                    <a:pt x="5320" y="411"/>
                    <a:pt x="5320" y="441"/>
                    <a:pt x="5289" y="472"/>
                  </a:cubicBezTo>
                  <a:cubicBezTo>
                    <a:pt x="5289" y="472"/>
                    <a:pt x="5262" y="485"/>
                    <a:pt x="5253" y="485"/>
                  </a:cubicBezTo>
                  <a:cubicBezTo>
                    <a:pt x="5249" y="485"/>
                    <a:pt x="5249" y="482"/>
                    <a:pt x="5259" y="472"/>
                  </a:cubicBezTo>
                  <a:lnTo>
                    <a:pt x="5259" y="441"/>
                  </a:lnTo>
                  <a:cubicBezTo>
                    <a:pt x="5280" y="420"/>
                    <a:pt x="5302" y="398"/>
                    <a:pt x="5313" y="398"/>
                  </a:cubicBezTo>
                  <a:close/>
                  <a:moveTo>
                    <a:pt x="3307" y="459"/>
                  </a:moveTo>
                  <a:cubicBezTo>
                    <a:pt x="3311" y="459"/>
                    <a:pt x="3314" y="463"/>
                    <a:pt x="3314" y="472"/>
                  </a:cubicBezTo>
                  <a:cubicBezTo>
                    <a:pt x="3314" y="502"/>
                    <a:pt x="3314" y="502"/>
                    <a:pt x="3314" y="533"/>
                  </a:cubicBezTo>
                  <a:cubicBezTo>
                    <a:pt x="3253" y="533"/>
                    <a:pt x="3253" y="533"/>
                    <a:pt x="3253" y="502"/>
                  </a:cubicBezTo>
                  <a:cubicBezTo>
                    <a:pt x="3274" y="481"/>
                    <a:pt x="3296" y="459"/>
                    <a:pt x="3307" y="459"/>
                  </a:cubicBezTo>
                  <a:close/>
                  <a:moveTo>
                    <a:pt x="2672" y="479"/>
                  </a:moveTo>
                  <a:cubicBezTo>
                    <a:pt x="2675" y="479"/>
                    <a:pt x="2675" y="487"/>
                    <a:pt x="2675" y="502"/>
                  </a:cubicBezTo>
                  <a:cubicBezTo>
                    <a:pt x="2675" y="502"/>
                    <a:pt x="2706" y="533"/>
                    <a:pt x="2675" y="563"/>
                  </a:cubicBezTo>
                  <a:lnTo>
                    <a:pt x="2615" y="533"/>
                  </a:lnTo>
                  <a:cubicBezTo>
                    <a:pt x="2615" y="502"/>
                    <a:pt x="2645" y="502"/>
                    <a:pt x="2645" y="502"/>
                  </a:cubicBezTo>
                  <a:cubicBezTo>
                    <a:pt x="2660" y="487"/>
                    <a:pt x="2668" y="479"/>
                    <a:pt x="2672" y="479"/>
                  </a:cubicBezTo>
                  <a:close/>
                  <a:moveTo>
                    <a:pt x="3437" y="624"/>
                  </a:moveTo>
                  <a:cubicBezTo>
                    <a:pt x="3436" y="633"/>
                    <a:pt x="3435" y="643"/>
                    <a:pt x="3435" y="654"/>
                  </a:cubicBezTo>
                  <a:cubicBezTo>
                    <a:pt x="3440" y="654"/>
                    <a:pt x="3443" y="655"/>
                    <a:pt x="3445" y="656"/>
                  </a:cubicBezTo>
                  <a:lnTo>
                    <a:pt x="3445" y="656"/>
                  </a:lnTo>
                  <a:cubicBezTo>
                    <a:pt x="3442" y="651"/>
                    <a:pt x="3439" y="642"/>
                    <a:pt x="3437" y="624"/>
                  </a:cubicBezTo>
                  <a:close/>
                  <a:moveTo>
                    <a:pt x="3445" y="656"/>
                  </a:moveTo>
                  <a:cubicBezTo>
                    <a:pt x="3446" y="658"/>
                    <a:pt x="3448" y="659"/>
                    <a:pt x="3448" y="659"/>
                  </a:cubicBezTo>
                  <a:cubicBezTo>
                    <a:pt x="3449" y="659"/>
                    <a:pt x="3449" y="657"/>
                    <a:pt x="3445" y="656"/>
                  </a:cubicBezTo>
                  <a:close/>
                  <a:moveTo>
                    <a:pt x="6323" y="654"/>
                  </a:moveTo>
                  <a:cubicBezTo>
                    <a:pt x="6353" y="654"/>
                    <a:pt x="6353" y="654"/>
                    <a:pt x="6323" y="685"/>
                  </a:cubicBezTo>
                  <a:cubicBezTo>
                    <a:pt x="6323" y="715"/>
                    <a:pt x="6262" y="745"/>
                    <a:pt x="6262" y="745"/>
                  </a:cubicBezTo>
                  <a:cubicBezTo>
                    <a:pt x="6232" y="715"/>
                    <a:pt x="6262" y="654"/>
                    <a:pt x="6323" y="654"/>
                  </a:cubicBezTo>
                  <a:close/>
                  <a:moveTo>
                    <a:pt x="810" y="1786"/>
                  </a:moveTo>
                  <a:cubicBezTo>
                    <a:pt x="806" y="1786"/>
                    <a:pt x="806" y="1794"/>
                    <a:pt x="821" y="1809"/>
                  </a:cubicBezTo>
                  <a:cubicBezTo>
                    <a:pt x="821" y="1794"/>
                    <a:pt x="814" y="1786"/>
                    <a:pt x="810" y="1786"/>
                  </a:cubicBezTo>
                  <a:close/>
                  <a:moveTo>
                    <a:pt x="852" y="2296"/>
                  </a:moveTo>
                  <a:cubicBezTo>
                    <a:pt x="882" y="2296"/>
                    <a:pt x="912" y="2326"/>
                    <a:pt x="912" y="2356"/>
                  </a:cubicBezTo>
                  <a:lnTo>
                    <a:pt x="882" y="2387"/>
                  </a:lnTo>
                  <a:cubicBezTo>
                    <a:pt x="852" y="2356"/>
                    <a:pt x="852" y="2326"/>
                    <a:pt x="852" y="2326"/>
                  </a:cubicBezTo>
                  <a:lnTo>
                    <a:pt x="852" y="2296"/>
                  </a:lnTo>
                  <a:close/>
                  <a:moveTo>
                    <a:pt x="456" y="3420"/>
                  </a:moveTo>
                  <a:cubicBezTo>
                    <a:pt x="487" y="3420"/>
                    <a:pt x="456" y="3481"/>
                    <a:pt x="456" y="3511"/>
                  </a:cubicBezTo>
                  <a:cubicBezTo>
                    <a:pt x="450" y="3517"/>
                    <a:pt x="444" y="3520"/>
                    <a:pt x="438" y="3520"/>
                  </a:cubicBezTo>
                  <a:cubicBezTo>
                    <a:pt x="415" y="3520"/>
                    <a:pt x="396" y="3481"/>
                    <a:pt x="396" y="3481"/>
                  </a:cubicBezTo>
                  <a:cubicBezTo>
                    <a:pt x="426" y="3420"/>
                    <a:pt x="426" y="3420"/>
                    <a:pt x="456" y="3420"/>
                  </a:cubicBezTo>
                  <a:close/>
                  <a:moveTo>
                    <a:pt x="8511" y="4150"/>
                  </a:moveTo>
                  <a:cubicBezTo>
                    <a:pt x="8542" y="4150"/>
                    <a:pt x="8572" y="4150"/>
                    <a:pt x="8572" y="4180"/>
                  </a:cubicBezTo>
                  <a:cubicBezTo>
                    <a:pt x="8618" y="4210"/>
                    <a:pt x="8625" y="4226"/>
                    <a:pt x="8610" y="4226"/>
                  </a:cubicBezTo>
                  <a:cubicBezTo>
                    <a:pt x="8595" y="4226"/>
                    <a:pt x="8557" y="4210"/>
                    <a:pt x="8511" y="4180"/>
                  </a:cubicBezTo>
                  <a:cubicBezTo>
                    <a:pt x="8451" y="4180"/>
                    <a:pt x="8451" y="4180"/>
                    <a:pt x="8511" y="4150"/>
                  </a:cubicBezTo>
                  <a:close/>
                  <a:moveTo>
                    <a:pt x="7873" y="4818"/>
                  </a:moveTo>
                  <a:lnTo>
                    <a:pt x="7873" y="4849"/>
                  </a:lnTo>
                  <a:cubicBezTo>
                    <a:pt x="7873" y="4879"/>
                    <a:pt x="7903" y="4879"/>
                    <a:pt x="7934" y="4879"/>
                  </a:cubicBezTo>
                  <a:lnTo>
                    <a:pt x="7934" y="4849"/>
                  </a:lnTo>
                  <a:cubicBezTo>
                    <a:pt x="7934" y="4849"/>
                    <a:pt x="7903" y="4818"/>
                    <a:pt x="7873" y="4818"/>
                  </a:cubicBezTo>
                  <a:close/>
                  <a:moveTo>
                    <a:pt x="8420" y="4940"/>
                  </a:moveTo>
                  <a:cubicBezTo>
                    <a:pt x="8451" y="4940"/>
                    <a:pt x="8451" y="4970"/>
                    <a:pt x="8451" y="5001"/>
                  </a:cubicBezTo>
                  <a:cubicBezTo>
                    <a:pt x="8451" y="5031"/>
                    <a:pt x="8451" y="5031"/>
                    <a:pt x="8420" y="5031"/>
                  </a:cubicBezTo>
                  <a:cubicBezTo>
                    <a:pt x="8420" y="5031"/>
                    <a:pt x="8390" y="5001"/>
                    <a:pt x="8390" y="4970"/>
                  </a:cubicBezTo>
                  <a:lnTo>
                    <a:pt x="8420" y="4940"/>
                  </a:lnTo>
                  <a:close/>
                  <a:moveTo>
                    <a:pt x="8378" y="5285"/>
                  </a:moveTo>
                  <a:cubicBezTo>
                    <a:pt x="8390" y="5285"/>
                    <a:pt x="8390" y="5299"/>
                    <a:pt x="8390" y="5335"/>
                  </a:cubicBezTo>
                  <a:cubicBezTo>
                    <a:pt x="8390" y="5365"/>
                    <a:pt x="8359" y="5396"/>
                    <a:pt x="8329" y="5396"/>
                  </a:cubicBezTo>
                  <a:lnTo>
                    <a:pt x="8329" y="5365"/>
                  </a:lnTo>
                  <a:cubicBezTo>
                    <a:pt x="8390" y="5365"/>
                    <a:pt x="8359" y="5335"/>
                    <a:pt x="8299" y="5335"/>
                  </a:cubicBezTo>
                  <a:lnTo>
                    <a:pt x="8238" y="5335"/>
                  </a:lnTo>
                  <a:cubicBezTo>
                    <a:pt x="8238" y="5314"/>
                    <a:pt x="8268" y="5292"/>
                    <a:pt x="8297" y="5292"/>
                  </a:cubicBezTo>
                  <a:cubicBezTo>
                    <a:pt x="8309" y="5292"/>
                    <a:pt x="8320" y="5296"/>
                    <a:pt x="8329" y="5305"/>
                  </a:cubicBezTo>
                  <a:cubicBezTo>
                    <a:pt x="8354" y="5292"/>
                    <a:pt x="8369" y="5285"/>
                    <a:pt x="8378" y="5285"/>
                  </a:cubicBezTo>
                  <a:close/>
                  <a:moveTo>
                    <a:pt x="8542" y="5426"/>
                  </a:moveTo>
                  <a:lnTo>
                    <a:pt x="8511" y="5457"/>
                  </a:lnTo>
                  <a:lnTo>
                    <a:pt x="8481" y="5487"/>
                  </a:lnTo>
                  <a:cubicBezTo>
                    <a:pt x="8511" y="5487"/>
                    <a:pt x="8511" y="5487"/>
                    <a:pt x="8542" y="5457"/>
                  </a:cubicBezTo>
                  <a:lnTo>
                    <a:pt x="8542" y="5426"/>
                  </a:lnTo>
                  <a:close/>
                  <a:moveTo>
                    <a:pt x="478" y="5504"/>
                  </a:moveTo>
                  <a:cubicBezTo>
                    <a:pt x="483" y="5504"/>
                    <a:pt x="487" y="5507"/>
                    <a:pt x="487" y="5517"/>
                  </a:cubicBezTo>
                  <a:lnTo>
                    <a:pt x="456" y="5578"/>
                  </a:lnTo>
                  <a:lnTo>
                    <a:pt x="426" y="5548"/>
                  </a:lnTo>
                  <a:lnTo>
                    <a:pt x="426" y="5517"/>
                  </a:lnTo>
                  <a:cubicBezTo>
                    <a:pt x="446" y="5517"/>
                    <a:pt x="467" y="5504"/>
                    <a:pt x="478" y="5504"/>
                  </a:cubicBezTo>
                  <a:close/>
                  <a:moveTo>
                    <a:pt x="380" y="5951"/>
                  </a:moveTo>
                  <a:cubicBezTo>
                    <a:pt x="396" y="5951"/>
                    <a:pt x="411" y="5958"/>
                    <a:pt x="426" y="5973"/>
                  </a:cubicBezTo>
                  <a:lnTo>
                    <a:pt x="426" y="6004"/>
                  </a:lnTo>
                  <a:lnTo>
                    <a:pt x="365" y="6004"/>
                  </a:lnTo>
                  <a:lnTo>
                    <a:pt x="335" y="5973"/>
                  </a:lnTo>
                  <a:cubicBezTo>
                    <a:pt x="350" y="5958"/>
                    <a:pt x="365" y="5951"/>
                    <a:pt x="380" y="5951"/>
                  </a:cubicBezTo>
                  <a:close/>
                  <a:moveTo>
                    <a:pt x="882" y="6308"/>
                  </a:moveTo>
                  <a:cubicBezTo>
                    <a:pt x="912" y="6338"/>
                    <a:pt x="821" y="6369"/>
                    <a:pt x="791" y="6369"/>
                  </a:cubicBezTo>
                  <a:cubicBezTo>
                    <a:pt x="791" y="6338"/>
                    <a:pt x="791" y="6338"/>
                    <a:pt x="821" y="6338"/>
                  </a:cubicBezTo>
                  <a:cubicBezTo>
                    <a:pt x="852" y="6308"/>
                    <a:pt x="882" y="6308"/>
                    <a:pt x="882" y="6308"/>
                  </a:cubicBezTo>
                  <a:close/>
                  <a:moveTo>
                    <a:pt x="7539" y="6733"/>
                  </a:moveTo>
                  <a:cubicBezTo>
                    <a:pt x="7569" y="6764"/>
                    <a:pt x="7539" y="6824"/>
                    <a:pt x="7539" y="6855"/>
                  </a:cubicBezTo>
                  <a:cubicBezTo>
                    <a:pt x="7531" y="6863"/>
                    <a:pt x="7522" y="6867"/>
                    <a:pt x="7515" y="6867"/>
                  </a:cubicBezTo>
                  <a:cubicBezTo>
                    <a:pt x="7496" y="6867"/>
                    <a:pt x="7486" y="6839"/>
                    <a:pt x="7508" y="6794"/>
                  </a:cubicBezTo>
                  <a:cubicBezTo>
                    <a:pt x="7508" y="6764"/>
                    <a:pt x="7539" y="6733"/>
                    <a:pt x="7539" y="6733"/>
                  </a:cubicBezTo>
                  <a:close/>
                  <a:moveTo>
                    <a:pt x="1255" y="6902"/>
                  </a:moveTo>
                  <a:cubicBezTo>
                    <a:pt x="1260" y="6902"/>
                    <a:pt x="1267" y="6906"/>
                    <a:pt x="1277" y="6916"/>
                  </a:cubicBezTo>
                  <a:lnTo>
                    <a:pt x="1277" y="6946"/>
                  </a:lnTo>
                  <a:lnTo>
                    <a:pt x="1216" y="6946"/>
                  </a:lnTo>
                  <a:lnTo>
                    <a:pt x="1216" y="6916"/>
                  </a:lnTo>
                  <a:cubicBezTo>
                    <a:pt x="1237" y="6916"/>
                    <a:pt x="1243" y="6902"/>
                    <a:pt x="1255" y="6902"/>
                  </a:cubicBezTo>
                  <a:close/>
                  <a:moveTo>
                    <a:pt x="7368" y="6843"/>
                  </a:moveTo>
                  <a:cubicBezTo>
                    <a:pt x="7354" y="6843"/>
                    <a:pt x="7348" y="6871"/>
                    <a:pt x="7326" y="6916"/>
                  </a:cubicBezTo>
                  <a:cubicBezTo>
                    <a:pt x="7296" y="6916"/>
                    <a:pt x="7296" y="6976"/>
                    <a:pt x="7296" y="6976"/>
                  </a:cubicBezTo>
                  <a:cubicBezTo>
                    <a:pt x="7304" y="6985"/>
                    <a:pt x="7313" y="6989"/>
                    <a:pt x="7321" y="6989"/>
                  </a:cubicBezTo>
                  <a:cubicBezTo>
                    <a:pt x="7341" y="6989"/>
                    <a:pt x="7356" y="6968"/>
                    <a:pt x="7356" y="6946"/>
                  </a:cubicBezTo>
                  <a:cubicBezTo>
                    <a:pt x="7447" y="6916"/>
                    <a:pt x="7417" y="6885"/>
                    <a:pt x="7387" y="6855"/>
                  </a:cubicBezTo>
                  <a:cubicBezTo>
                    <a:pt x="7379" y="6847"/>
                    <a:pt x="7373" y="6843"/>
                    <a:pt x="7368" y="6843"/>
                  </a:cubicBezTo>
                  <a:close/>
                  <a:moveTo>
                    <a:pt x="3756" y="7595"/>
                  </a:moveTo>
                  <a:cubicBezTo>
                    <a:pt x="3744" y="7595"/>
                    <a:pt x="3727" y="7610"/>
                    <a:pt x="3709" y="7645"/>
                  </a:cubicBezTo>
                  <a:cubicBezTo>
                    <a:pt x="3709" y="7676"/>
                    <a:pt x="3709" y="7676"/>
                    <a:pt x="3739" y="7706"/>
                  </a:cubicBezTo>
                  <a:cubicBezTo>
                    <a:pt x="3739" y="7706"/>
                    <a:pt x="3770" y="7676"/>
                    <a:pt x="3770" y="7615"/>
                  </a:cubicBezTo>
                  <a:cubicBezTo>
                    <a:pt x="3770" y="7602"/>
                    <a:pt x="3764" y="7595"/>
                    <a:pt x="3756" y="7595"/>
                  </a:cubicBezTo>
                  <a:close/>
                  <a:moveTo>
                    <a:pt x="6596" y="7888"/>
                  </a:moveTo>
                  <a:cubicBezTo>
                    <a:pt x="6627" y="7919"/>
                    <a:pt x="6596" y="7949"/>
                    <a:pt x="6566" y="7949"/>
                  </a:cubicBezTo>
                  <a:lnTo>
                    <a:pt x="6566" y="7919"/>
                  </a:lnTo>
                  <a:lnTo>
                    <a:pt x="6566" y="7888"/>
                  </a:lnTo>
                  <a:close/>
                  <a:moveTo>
                    <a:pt x="6444" y="7797"/>
                  </a:moveTo>
                  <a:lnTo>
                    <a:pt x="6414" y="7888"/>
                  </a:lnTo>
                  <a:cubicBezTo>
                    <a:pt x="6414" y="7960"/>
                    <a:pt x="6414" y="7989"/>
                    <a:pt x="6408" y="7989"/>
                  </a:cubicBezTo>
                  <a:cubicBezTo>
                    <a:pt x="6404" y="7989"/>
                    <a:pt x="6396" y="7974"/>
                    <a:pt x="6384" y="7949"/>
                  </a:cubicBezTo>
                  <a:cubicBezTo>
                    <a:pt x="6353" y="7919"/>
                    <a:pt x="6353" y="7888"/>
                    <a:pt x="6384" y="7828"/>
                  </a:cubicBezTo>
                  <a:lnTo>
                    <a:pt x="6444" y="7797"/>
                  </a:lnTo>
                  <a:close/>
                  <a:moveTo>
                    <a:pt x="2716" y="8119"/>
                  </a:moveTo>
                  <a:cubicBezTo>
                    <a:pt x="2721" y="8119"/>
                    <a:pt x="2727" y="8123"/>
                    <a:pt x="2736" y="8131"/>
                  </a:cubicBezTo>
                  <a:lnTo>
                    <a:pt x="2767" y="8162"/>
                  </a:lnTo>
                  <a:lnTo>
                    <a:pt x="2706" y="8192"/>
                  </a:lnTo>
                  <a:lnTo>
                    <a:pt x="2675" y="8162"/>
                  </a:lnTo>
                  <a:cubicBezTo>
                    <a:pt x="2697" y="8140"/>
                    <a:pt x="2703" y="8119"/>
                    <a:pt x="2716" y="8119"/>
                  </a:cubicBezTo>
                  <a:close/>
                  <a:moveTo>
                    <a:pt x="5593" y="8223"/>
                  </a:moveTo>
                  <a:cubicBezTo>
                    <a:pt x="5593" y="8253"/>
                    <a:pt x="5593" y="8283"/>
                    <a:pt x="5593" y="8283"/>
                  </a:cubicBezTo>
                  <a:lnTo>
                    <a:pt x="5563" y="8283"/>
                  </a:lnTo>
                  <a:cubicBezTo>
                    <a:pt x="5563" y="8253"/>
                    <a:pt x="5533" y="8223"/>
                    <a:pt x="5563" y="8223"/>
                  </a:cubicBezTo>
                  <a:close/>
                  <a:moveTo>
                    <a:pt x="2949" y="8192"/>
                  </a:moveTo>
                  <a:cubicBezTo>
                    <a:pt x="2949" y="8192"/>
                    <a:pt x="2949" y="8253"/>
                    <a:pt x="2949" y="8283"/>
                  </a:cubicBezTo>
                  <a:cubicBezTo>
                    <a:pt x="2938" y="8295"/>
                    <a:pt x="2927" y="8302"/>
                    <a:pt x="2917" y="8302"/>
                  </a:cubicBezTo>
                  <a:cubicBezTo>
                    <a:pt x="2900" y="8302"/>
                    <a:pt x="2888" y="8280"/>
                    <a:pt x="2888" y="8223"/>
                  </a:cubicBezTo>
                  <a:cubicBezTo>
                    <a:pt x="2919" y="8192"/>
                    <a:pt x="2919" y="8192"/>
                    <a:pt x="2949" y="8192"/>
                  </a:cubicBezTo>
                  <a:close/>
                  <a:moveTo>
                    <a:pt x="5007" y="8270"/>
                  </a:moveTo>
                  <a:cubicBezTo>
                    <a:pt x="5012" y="8270"/>
                    <a:pt x="5016" y="8273"/>
                    <a:pt x="5016" y="8283"/>
                  </a:cubicBezTo>
                  <a:cubicBezTo>
                    <a:pt x="5046" y="8283"/>
                    <a:pt x="4985" y="8314"/>
                    <a:pt x="4955" y="8314"/>
                  </a:cubicBezTo>
                  <a:lnTo>
                    <a:pt x="4955" y="8283"/>
                  </a:lnTo>
                  <a:cubicBezTo>
                    <a:pt x="4975" y="8283"/>
                    <a:pt x="4996" y="8270"/>
                    <a:pt x="5007" y="8270"/>
                  </a:cubicBezTo>
                  <a:close/>
                  <a:moveTo>
                    <a:pt x="3414" y="8300"/>
                  </a:moveTo>
                  <a:cubicBezTo>
                    <a:pt x="3425" y="8300"/>
                    <a:pt x="3445" y="8314"/>
                    <a:pt x="3466" y="8314"/>
                  </a:cubicBezTo>
                  <a:cubicBezTo>
                    <a:pt x="3483" y="8349"/>
                    <a:pt x="3491" y="8364"/>
                    <a:pt x="3482" y="8364"/>
                  </a:cubicBezTo>
                  <a:cubicBezTo>
                    <a:pt x="3475" y="8364"/>
                    <a:pt x="3460" y="8357"/>
                    <a:pt x="3435" y="8344"/>
                  </a:cubicBezTo>
                  <a:cubicBezTo>
                    <a:pt x="3405" y="8344"/>
                    <a:pt x="3405" y="8314"/>
                    <a:pt x="3405" y="8314"/>
                  </a:cubicBezTo>
                  <a:cubicBezTo>
                    <a:pt x="3405" y="8304"/>
                    <a:pt x="3408" y="8300"/>
                    <a:pt x="3414" y="8300"/>
                  </a:cubicBezTo>
                  <a:close/>
                  <a:moveTo>
                    <a:pt x="5867" y="8223"/>
                  </a:moveTo>
                  <a:cubicBezTo>
                    <a:pt x="5897" y="8223"/>
                    <a:pt x="5867" y="8253"/>
                    <a:pt x="5867" y="8344"/>
                  </a:cubicBezTo>
                  <a:cubicBezTo>
                    <a:pt x="5840" y="8372"/>
                    <a:pt x="5825" y="8387"/>
                    <a:pt x="5819" y="8387"/>
                  </a:cubicBezTo>
                  <a:cubicBezTo>
                    <a:pt x="5812" y="8387"/>
                    <a:pt x="5820" y="8364"/>
                    <a:pt x="5837" y="8314"/>
                  </a:cubicBezTo>
                  <a:cubicBezTo>
                    <a:pt x="5837" y="8283"/>
                    <a:pt x="5867" y="8223"/>
                    <a:pt x="5867" y="8223"/>
                  </a:cubicBezTo>
                  <a:close/>
                  <a:moveTo>
                    <a:pt x="3952" y="8375"/>
                  </a:moveTo>
                  <a:cubicBezTo>
                    <a:pt x="3982" y="8375"/>
                    <a:pt x="4013" y="8405"/>
                    <a:pt x="4013" y="8405"/>
                  </a:cubicBezTo>
                  <a:cubicBezTo>
                    <a:pt x="4013" y="8435"/>
                    <a:pt x="3982" y="8435"/>
                    <a:pt x="3982" y="8435"/>
                  </a:cubicBezTo>
                  <a:cubicBezTo>
                    <a:pt x="3952" y="8435"/>
                    <a:pt x="3922" y="8435"/>
                    <a:pt x="3922" y="8405"/>
                  </a:cubicBezTo>
                  <a:cubicBezTo>
                    <a:pt x="3922" y="8405"/>
                    <a:pt x="3922" y="8375"/>
                    <a:pt x="3952" y="8375"/>
                  </a:cubicBezTo>
                  <a:close/>
                  <a:moveTo>
                    <a:pt x="4499" y="8527"/>
                  </a:moveTo>
                  <a:lnTo>
                    <a:pt x="4530" y="8557"/>
                  </a:lnTo>
                  <a:lnTo>
                    <a:pt x="4499" y="8557"/>
                  </a:lnTo>
                  <a:cubicBezTo>
                    <a:pt x="4469" y="8557"/>
                    <a:pt x="4469" y="8557"/>
                    <a:pt x="4469" y="8527"/>
                  </a:cubicBezTo>
                  <a:close/>
                  <a:moveTo>
                    <a:pt x="4803" y="8496"/>
                  </a:moveTo>
                  <a:cubicBezTo>
                    <a:pt x="4803" y="8527"/>
                    <a:pt x="4803" y="8557"/>
                    <a:pt x="4773" y="8557"/>
                  </a:cubicBezTo>
                  <a:cubicBezTo>
                    <a:pt x="4765" y="8565"/>
                    <a:pt x="4756" y="8569"/>
                    <a:pt x="4749" y="8569"/>
                  </a:cubicBezTo>
                  <a:cubicBezTo>
                    <a:pt x="4730" y="8569"/>
                    <a:pt x="4720" y="8541"/>
                    <a:pt x="4742" y="8496"/>
                  </a:cubicBezTo>
                  <a:close/>
                  <a:moveTo>
                    <a:pt x="4165" y="8587"/>
                  </a:moveTo>
                  <a:cubicBezTo>
                    <a:pt x="4134" y="8587"/>
                    <a:pt x="4134" y="8618"/>
                    <a:pt x="4134" y="8618"/>
                  </a:cubicBezTo>
                  <a:cubicBezTo>
                    <a:pt x="4134" y="8618"/>
                    <a:pt x="4134" y="8679"/>
                    <a:pt x="4165" y="8679"/>
                  </a:cubicBezTo>
                  <a:lnTo>
                    <a:pt x="4195" y="8679"/>
                  </a:lnTo>
                  <a:cubicBezTo>
                    <a:pt x="4195" y="8648"/>
                    <a:pt x="4165" y="8587"/>
                    <a:pt x="4165" y="8587"/>
                  </a:cubicBezTo>
                  <a:close/>
                  <a:moveTo>
                    <a:pt x="4332" y="1"/>
                  </a:moveTo>
                  <a:cubicBezTo>
                    <a:pt x="4302" y="1"/>
                    <a:pt x="4271" y="16"/>
                    <a:pt x="4256" y="46"/>
                  </a:cubicBezTo>
                  <a:cubicBezTo>
                    <a:pt x="4256" y="16"/>
                    <a:pt x="4226" y="16"/>
                    <a:pt x="4195" y="16"/>
                  </a:cubicBezTo>
                  <a:cubicBezTo>
                    <a:pt x="4160" y="33"/>
                    <a:pt x="4105" y="51"/>
                    <a:pt x="4064" y="51"/>
                  </a:cubicBezTo>
                  <a:cubicBezTo>
                    <a:pt x="4034" y="51"/>
                    <a:pt x="4013" y="42"/>
                    <a:pt x="4013" y="16"/>
                  </a:cubicBezTo>
                  <a:lnTo>
                    <a:pt x="3982" y="16"/>
                  </a:lnTo>
                  <a:cubicBezTo>
                    <a:pt x="3952" y="77"/>
                    <a:pt x="3922" y="77"/>
                    <a:pt x="3891" y="77"/>
                  </a:cubicBezTo>
                  <a:cubicBezTo>
                    <a:pt x="3861" y="77"/>
                    <a:pt x="3800" y="77"/>
                    <a:pt x="3800" y="107"/>
                  </a:cubicBezTo>
                  <a:cubicBezTo>
                    <a:pt x="3770" y="168"/>
                    <a:pt x="3739" y="168"/>
                    <a:pt x="3739" y="168"/>
                  </a:cubicBezTo>
                  <a:cubicBezTo>
                    <a:pt x="3709" y="168"/>
                    <a:pt x="3739" y="137"/>
                    <a:pt x="3739" y="77"/>
                  </a:cubicBezTo>
                  <a:cubicBezTo>
                    <a:pt x="3761" y="66"/>
                    <a:pt x="3763" y="58"/>
                    <a:pt x="3752" y="58"/>
                  </a:cubicBezTo>
                  <a:cubicBezTo>
                    <a:pt x="3733" y="58"/>
                    <a:pt x="3675" y="80"/>
                    <a:pt x="3618" y="137"/>
                  </a:cubicBezTo>
                  <a:cubicBezTo>
                    <a:pt x="3587" y="183"/>
                    <a:pt x="3572" y="206"/>
                    <a:pt x="3568" y="206"/>
                  </a:cubicBezTo>
                  <a:cubicBezTo>
                    <a:pt x="3564" y="206"/>
                    <a:pt x="3572" y="183"/>
                    <a:pt x="3587" y="137"/>
                  </a:cubicBezTo>
                  <a:cubicBezTo>
                    <a:pt x="3609" y="116"/>
                    <a:pt x="3630" y="94"/>
                    <a:pt x="3619" y="94"/>
                  </a:cubicBezTo>
                  <a:cubicBezTo>
                    <a:pt x="3615" y="94"/>
                    <a:pt x="3605" y="98"/>
                    <a:pt x="3587" y="107"/>
                  </a:cubicBezTo>
                  <a:cubicBezTo>
                    <a:pt x="3587" y="107"/>
                    <a:pt x="3526" y="107"/>
                    <a:pt x="3526" y="168"/>
                  </a:cubicBezTo>
                  <a:lnTo>
                    <a:pt x="3314" y="168"/>
                  </a:lnTo>
                  <a:cubicBezTo>
                    <a:pt x="3296" y="203"/>
                    <a:pt x="3288" y="218"/>
                    <a:pt x="3279" y="218"/>
                  </a:cubicBezTo>
                  <a:cubicBezTo>
                    <a:pt x="3273" y="218"/>
                    <a:pt x="3265" y="211"/>
                    <a:pt x="3253" y="198"/>
                  </a:cubicBezTo>
                  <a:cubicBezTo>
                    <a:pt x="3253" y="186"/>
                    <a:pt x="3242" y="178"/>
                    <a:pt x="3232" y="178"/>
                  </a:cubicBezTo>
                  <a:cubicBezTo>
                    <a:pt x="3218" y="178"/>
                    <a:pt x="3205" y="193"/>
                    <a:pt x="3222" y="229"/>
                  </a:cubicBezTo>
                  <a:cubicBezTo>
                    <a:pt x="3201" y="250"/>
                    <a:pt x="3179" y="272"/>
                    <a:pt x="3158" y="272"/>
                  </a:cubicBezTo>
                  <a:cubicBezTo>
                    <a:pt x="3149" y="272"/>
                    <a:pt x="3140" y="268"/>
                    <a:pt x="3131" y="259"/>
                  </a:cubicBezTo>
                  <a:cubicBezTo>
                    <a:pt x="3113" y="223"/>
                    <a:pt x="3096" y="209"/>
                    <a:pt x="3090" y="209"/>
                  </a:cubicBezTo>
                  <a:cubicBezTo>
                    <a:pt x="3086" y="209"/>
                    <a:pt x="3088" y="216"/>
                    <a:pt x="3101" y="229"/>
                  </a:cubicBezTo>
                  <a:cubicBezTo>
                    <a:pt x="3071" y="259"/>
                    <a:pt x="3040" y="289"/>
                    <a:pt x="3040" y="289"/>
                  </a:cubicBezTo>
                  <a:cubicBezTo>
                    <a:pt x="3040" y="284"/>
                    <a:pt x="3032" y="282"/>
                    <a:pt x="3017" y="282"/>
                  </a:cubicBezTo>
                  <a:cubicBezTo>
                    <a:pt x="2946" y="282"/>
                    <a:pt x="2720" y="341"/>
                    <a:pt x="2493" y="441"/>
                  </a:cubicBezTo>
                  <a:cubicBezTo>
                    <a:pt x="2463" y="472"/>
                    <a:pt x="2463" y="502"/>
                    <a:pt x="2463" y="533"/>
                  </a:cubicBezTo>
                  <a:cubicBezTo>
                    <a:pt x="2476" y="572"/>
                    <a:pt x="2483" y="583"/>
                    <a:pt x="2483" y="583"/>
                  </a:cubicBezTo>
                  <a:cubicBezTo>
                    <a:pt x="2482" y="583"/>
                    <a:pt x="2467" y="563"/>
                    <a:pt x="2432" y="563"/>
                  </a:cubicBezTo>
                  <a:cubicBezTo>
                    <a:pt x="2407" y="525"/>
                    <a:pt x="2381" y="508"/>
                    <a:pt x="2365" y="508"/>
                  </a:cubicBezTo>
                  <a:cubicBezTo>
                    <a:pt x="2342" y="508"/>
                    <a:pt x="2336" y="540"/>
                    <a:pt x="2371" y="593"/>
                  </a:cubicBezTo>
                  <a:cubicBezTo>
                    <a:pt x="2402" y="609"/>
                    <a:pt x="2417" y="616"/>
                    <a:pt x="2413" y="616"/>
                  </a:cubicBezTo>
                  <a:cubicBezTo>
                    <a:pt x="2409" y="616"/>
                    <a:pt x="2387" y="609"/>
                    <a:pt x="2341" y="593"/>
                  </a:cubicBezTo>
                  <a:cubicBezTo>
                    <a:pt x="2311" y="593"/>
                    <a:pt x="2311" y="593"/>
                    <a:pt x="2280" y="624"/>
                  </a:cubicBezTo>
                  <a:cubicBezTo>
                    <a:pt x="2302" y="645"/>
                    <a:pt x="2293" y="667"/>
                    <a:pt x="2275" y="667"/>
                  </a:cubicBezTo>
                  <a:cubicBezTo>
                    <a:pt x="2268" y="667"/>
                    <a:pt x="2259" y="663"/>
                    <a:pt x="2250" y="654"/>
                  </a:cubicBezTo>
                  <a:cubicBezTo>
                    <a:pt x="2235" y="639"/>
                    <a:pt x="2212" y="631"/>
                    <a:pt x="2197" y="631"/>
                  </a:cubicBezTo>
                  <a:cubicBezTo>
                    <a:pt x="2181" y="631"/>
                    <a:pt x="2174" y="639"/>
                    <a:pt x="2189" y="654"/>
                  </a:cubicBezTo>
                  <a:lnTo>
                    <a:pt x="2128" y="654"/>
                  </a:lnTo>
                  <a:cubicBezTo>
                    <a:pt x="2117" y="648"/>
                    <a:pt x="2107" y="646"/>
                    <a:pt x="2100" y="646"/>
                  </a:cubicBezTo>
                  <a:cubicBezTo>
                    <a:pt x="2067" y="646"/>
                    <a:pt x="2067" y="690"/>
                    <a:pt x="2067" y="715"/>
                  </a:cubicBezTo>
                  <a:cubicBezTo>
                    <a:pt x="2031" y="789"/>
                    <a:pt x="2005" y="829"/>
                    <a:pt x="1990" y="829"/>
                  </a:cubicBezTo>
                  <a:cubicBezTo>
                    <a:pt x="1981" y="829"/>
                    <a:pt x="1976" y="812"/>
                    <a:pt x="1976" y="776"/>
                  </a:cubicBezTo>
                  <a:cubicBezTo>
                    <a:pt x="1969" y="753"/>
                    <a:pt x="1957" y="743"/>
                    <a:pt x="1944" y="743"/>
                  </a:cubicBezTo>
                  <a:cubicBezTo>
                    <a:pt x="1906" y="743"/>
                    <a:pt x="1855" y="829"/>
                    <a:pt x="1855" y="897"/>
                  </a:cubicBezTo>
                  <a:cubicBezTo>
                    <a:pt x="1885" y="958"/>
                    <a:pt x="1885" y="958"/>
                    <a:pt x="1855" y="958"/>
                  </a:cubicBezTo>
                  <a:cubicBezTo>
                    <a:pt x="1824" y="928"/>
                    <a:pt x="1824" y="928"/>
                    <a:pt x="1824" y="928"/>
                  </a:cubicBezTo>
                  <a:cubicBezTo>
                    <a:pt x="1809" y="943"/>
                    <a:pt x="1794" y="951"/>
                    <a:pt x="1779" y="951"/>
                  </a:cubicBezTo>
                  <a:cubicBezTo>
                    <a:pt x="1763" y="951"/>
                    <a:pt x="1748" y="943"/>
                    <a:pt x="1733" y="928"/>
                  </a:cubicBezTo>
                  <a:cubicBezTo>
                    <a:pt x="1733" y="928"/>
                    <a:pt x="1703" y="958"/>
                    <a:pt x="1672" y="1019"/>
                  </a:cubicBezTo>
                  <a:cubicBezTo>
                    <a:pt x="1672" y="1087"/>
                    <a:pt x="1621" y="1122"/>
                    <a:pt x="1570" y="1122"/>
                  </a:cubicBezTo>
                  <a:cubicBezTo>
                    <a:pt x="1553" y="1122"/>
                    <a:pt x="1536" y="1118"/>
                    <a:pt x="1520" y="1110"/>
                  </a:cubicBezTo>
                  <a:lnTo>
                    <a:pt x="1490" y="1201"/>
                  </a:lnTo>
                  <a:cubicBezTo>
                    <a:pt x="1511" y="1244"/>
                    <a:pt x="1518" y="1287"/>
                    <a:pt x="1498" y="1287"/>
                  </a:cubicBezTo>
                  <a:cubicBezTo>
                    <a:pt x="1490" y="1287"/>
                    <a:pt x="1477" y="1280"/>
                    <a:pt x="1460" y="1262"/>
                  </a:cubicBezTo>
                  <a:cubicBezTo>
                    <a:pt x="1438" y="1241"/>
                    <a:pt x="1432" y="1219"/>
                    <a:pt x="1430" y="1219"/>
                  </a:cubicBezTo>
                  <a:cubicBezTo>
                    <a:pt x="1429" y="1219"/>
                    <a:pt x="1429" y="1223"/>
                    <a:pt x="1429" y="1232"/>
                  </a:cubicBezTo>
                  <a:cubicBezTo>
                    <a:pt x="1454" y="1281"/>
                    <a:pt x="1377" y="1331"/>
                    <a:pt x="1332" y="1331"/>
                  </a:cubicBezTo>
                  <a:cubicBezTo>
                    <a:pt x="1322" y="1331"/>
                    <a:pt x="1313" y="1328"/>
                    <a:pt x="1308" y="1323"/>
                  </a:cubicBezTo>
                  <a:cubicBezTo>
                    <a:pt x="1277" y="1292"/>
                    <a:pt x="1277" y="1292"/>
                    <a:pt x="1247" y="1292"/>
                  </a:cubicBezTo>
                  <a:lnTo>
                    <a:pt x="1277" y="1323"/>
                  </a:lnTo>
                  <a:cubicBezTo>
                    <a:pt x="1308" y="1353"/>
                    <a:pt x="1338" y="1384"/>
                    <a:pt x="1308" y="1414"/>
                  </a:cubicBezTo>
                  <a:cubicBezTo>
                    <a:pt x="1287" y="1414"/>
                    <a:pt x="1281" y="1428"/>
                    <a:pt x="1269" y="1428"/>
                  </a:cubicBezTo>
                  <a:cubicBezTo>
                    <a:pt x="1264" y="1428"/>
                    <a:pt x="1257" y="1424"/>
                    <a:pt x="1247" y="1414"/>
                  </a:cubicBezTo>
                  <a:cubicBezTo>
                    <a:pt x="1186" y="1414"/>
                    <a:pt x="1156" y="1414"/>
                    <a:pt x="1156" y="1444"/>
                  </a:cubicBezTo>
                  <a:cubicBezTo>
                    <a:pt x="1156" y="1444"/>
                    <a:pt x="1156" y="1475"/>
                    <a:pt x="1095" y="1475"/>
                  </a:cubicBezTo>
                  <a:cubicBezTo>
                    <a:pt x="1064" y="1505"/>
                    <a:pt x="1064" y="1536"/>
                    <a:pt x="1004" y="1566"/>
                  </a:cubicBezTo>
                  <a:cubicBezTo>
                    <a:pt x="1004" y="1611"/>
                    <a:pt x="987" y="1639"/>
                    <a:pt x="967" y="1639"/>
                  </a:cubicBezTo>
                  <a:cubicBezTo>
                    <a:pt x="959" y="1639"/>
                    <a:pt x="951" y="1635"/>
                    <a:pt x="943" y="1627"/>
                  </a:cubicBezTo>
                  <a:cubicBezTo>
                    <a:pt x="943" y="1627"/>
                    <a:pt x="912" y="1688"/>
                    <a:pt x="912" y="1748"/>
                  </a:cubicBezTo>
                  <a:cubicBezTo>
                    <a:pt x="882" y="1779"/>
                    <a:pt x="852" y="1809"/>
                    <a:pt x="821" y="1809"/>
                  </a:cubicBezTo>
                  <a:cubicBezTo>
                    <a:pt x="852" y="1840"/>
                    <a:pt x="821" y="1870"/>
                    <a:pt x="791" y="1900"/>
                  </a:cubicBezTo>
                  <a:cubicBezTo>
                    <a:pt x="791" y="1931"/>
                    <a:pt x="760" y="1931"/>
                    <a:pt x="760" y="1931"/>
                  </a:cubicBezTo>
                  <a:cubicBezTo>
                    <a:pt x="791" y="1961"/>
                    <a:pt x="791" y="1961"/>
                    <a:pt x="791" y="1992"/>
                  </a:cubicBezTo>
                  <a:cubicBezTo>
                    <a:pt x="760" y="2022"/>
                    <a:pt x="669" y="2083"/>
                    <a:pt x="669" y="2113"/>
                  </a:cubicBezTo>
                  <a:cubicBezTo>
                    <a:pt x="631" y="2171"/>
                    <a:pt x="617" y="2192"/>
                    <a:pt x="627" y="2192"/>
                  </a:cubicBezTo>
                  <a:cubicBezTo>
                    <a:pt x="633" y="2192"/>
                    <a:pt x="647" y="2185"/>
                    <a:pt x="669" y="2174"/>
                  </a:cubicBezTo>
                  <a:cubicBezTo>
                    <a:pt x="669" y="2165"/>
                    <a:pt x="672" y="2161"/>
                    <a:pt x="674" y="2161"/>
                  </a:cubicBezTo>
                  <a:cubicBezTo>
                    <a:pt x="679" y="2161"/>
                    <a:pt x="682" y="2183"/>
                    <a:pt x="639" y="2204"/>
                  </a:cubicBezTo>
                  <a:cubicBezTo>
                    <a:pt x="639" y="2235"/>
                    <a:pt x="548" y="2296"/>
                    <a:pt x="517" y="2387"/>
                  </a:cubicBezTo>
                  <a:cubicBezTo>
                    <a:pt x="456" y="2508"/>
                    <a:pt x="456" y="2508"/>
                    <a:pt x="487" y="2508"/>
                  </a:cubicBezTo>
                  <a:cubicBezTo>
                    <a:pt x="548" y="2508"/>
                    <a:pt x="548" y="2539"/>
                    <a:pt x="456" y="2539"/>
                  </a:cubicBezTo>
                  <a:cubicBezTo>
                    <a:pt x="365" y="2569"/>
                    <a:pt x="365" y="2599"/>
                    <a:pt x="396" y="2599"/>
                  </a:cubicBezTo>
                  <a:cubicBezTo>
                    <a:pt x="396" y="2660"/>
                    <a:pt x="396" y="2660"/>
                    <a:pt x="396" y="2691"/>
                  </a:cubicBezTo>
                  <a:cubicBezTo>
                    <a:pt x="388" y="2683"/>
                    <a:pt x="380" y="2679"/>
                    <a:pt x="374" y="2679"/>
                  </a:cubicBezTo>
                  <a:cubicBezTo>
                    <a:pt x="354" y="2679"/>
                    <a:pt x="342" y="2713"/>
                    <a:pt x="365" y="2782"/>
                  </a:cubicBezTo>
                  <a:cubicBezTo>
                    <a:pt x="350" y="2797"/>
                    <a:pt x="342" y="2805"/>
                    <a:pt x="335" y="2805"/>
                  </a:cubicBezTo>
                  <a:cubicBezTo>
                    <a:pt x="327" y="2805"/>
                    <a:pt x="320" y="2797"/>
                    <a:pt x="304" y="2782"/>
                  </a:cubicBezTo>
                  <a:lnTo>
                    <a:pt x="274" y="2843"/>
                  </a:lnTo>
                  <a:cubicBezTo>
                    <a:pt x="335" y="2934"/>
                    <a:pt x="244" y="3086"/>
                    <a:pt x="183" y="3116"/>
                  </a:cubicBezTo>
                  <a:cubicBezTo>
                    <a:pt x="183" y="3116"/>
                    <a:pt x="183" y="3147"/>
                    <a:pt x="213" y="3207"/>
                  </a:cubicBezTo>
                  <a:cubicBezTo>
                    <a:pt x="274" y="3238"/>
                    <a:pt x="274" y="3268"/>
                    <a:pt x="183" y="3268"/>
                  </a:cubicBezTo>
                  <a:cubicBezTo>
                    <a:pt x="158" y="3256"/>
                    <a:pt x="143" y="3248"/>
                    <a:pt x="139" y="3248"/>
                  </a:cubicBezTo>
                  <a:cubicBezTo>
                    <a:pt x="133" y="3248"/>
                    <a:pt x="147" y="3263"/>
                    <a:pt x="183" y="3299"/>
                  </a:cubicBezTo>
                  <a:cubicBezTo>
                    <a:pt x="208" y="3324"/>
                    <a:pt x="191" y="3434"/>
                    <a:pt x="149" y="3434"/>
                  </a:cubicBezTo>
                  <a:cubicBezTo>
                    <a:pt x="141" y="3434"/>
                    <a:pt x="132" y="3430"/>
                    <a:pt x="122" y="3420"/>
                  </a:cubicBezTo>
                  <a:lnTo>
                    <a:pt x="31" y="3420"/>
                  </a:lnTo>
                  <a:cubicBezTo>
                    <a:pt x="61" y="3451"/>
                    <a:pt x="61" y="3481"/>
                    <a:pt x="61" y="3481"/>
                  </a:cubicBezTo>
                  <a:cubicBezTo>
                    <a:pt x="92" y="3511"/>
                    <a:pt x="92" y="3542"/>
                    <a:pt x="61" y="3633"/>
                  </a:cubicBezTo>
                  <a:cubicBezTo>
                    <a:pt x="61" y="3694"/>
                    <a:pt x="61" y="3815"/>
                    <a:pt x="61" y="3876"/>
                  </a:cubicBezTo>
                  <a:cubicBezTo>
                    <a:pt x="61" y="3937"/>
                    <a:pt x="61" y="4028"/>
                    <a:pt x="1" y="4058"/>
                  </a:cubicBezTo>
                  <a:cubicBezTo>
                    <a:pt x="1" y="4089"/>
                    <a:pt x="1" y="4119"/>
                    <a:pt x="31" y="4210"/>
                  </a:cubicBezTo>
                  <a:cubicBezTo>
                    <a:pt x="61" y="4241"/>
                    <a:pt x="61" y="4302"/>
                    <a:pt x="31" y="4302"/>
                  </a:cubicBezTo>
                  <a:lnTo>
                    <a:pt x="31" y="4332"/>
                  </a:lnTo>
                  <a:cubicBezTo>
                    <a:pt x="61" y="4393"/>
                    <a:pt x="61" y="4423"/>
                    <a:pt x="61" y="4423"/>
                  </a:cubicBezTo>
                  <a:cubicBezTo>
                    <a:pt x="31" y="4423"/>
                    <a:pt x="1" y="4454"/>
                    <a:pt x="31" y="4484"/>
                  </a:cubicBezTo>
                  <a:cubicBezTo>
                    <a:pt x="61" y="4484"/>
                    <a:pt x="61" y="4514"/>
                    <a:pt x="61" y="4575"/>
                  </a:cubicBezTo>
                  <a:cubicBezTo>
                    <a:pt x="61" y="4606"/>
                    <a:pt x="61" y="4879"/>
                    <a:pt x="92" y="5153"/>
                  </a:cubicBezTo>
                  <a:cubicBezTo>
                    <a:pt x="153" y="5426"/>
                    <a:pt x="244" y="5669"/>
                    <a:pt x="244" y="5669"/>
                  </a:cubicBezTo>
                  <a:cubicBezTo>
                    <a:pt x="244" y="5669"/>
                    <a:pt x="274" y="5700"/>
                    <a:pt x="274" y="5761"/>
                  </a:cubicBezTo>
                  <a:cubicBezTo>
                    <a:pt x="304" y="5791"/>
                    <a:pt x="304" y="5852"/>
                    <a:pt x="304" y="5852"/>
                  </a:cubicBezTo>
                  <a:cubicBezTo>
                    <a:pt x="244" y="5882"/>
                    <a:pt x="335" y="6034"/>
                    <a:pt x="396" y="6095"/>
                  </a:cubicBezTo>
                  <a:cubicBezTo>
                    <a:pt x="456" y="6095"/>
                    <a:pt x="456" y="6125"/>
                    <a:pt x="487" y="6156"/>
                  </a:cubicBezTo>
                  <a:cubicBezTo>
                    <a:pt x="396" y="6186"/>
                    <a:pt x="456" y="6277"/>
                    <a:pt x="517" y="6338"/>
                  </a:cubicBezTo>
                  <a:cubicBezTo>
                    <a:pt x="535" y="6329"/>
                    <a:pt x="550" y="6326"/>
                    <a:pt x="561" y="6326"/>
                  </a:cubicBezTo>
                  <a:cubicBezTo>
                    <a:pt x="588" y="6326"/>
                    <a:pt x="591" y="6347"/>
                    <a:pt x="548" y="6369"/>
                  </a:cubicBezTo>
                  <a:cubicBezTo>
                    <a:pt x="456" y="6399"/>
                    <a:pt x="487" y="6490"/>
                    <a:pt x="639" y="6490"/>
                  </a:cubicBezTo>
                  <a:cubicBezTo>
                    <a:pt x="669" y="6490"/>
                    <a:pt x="669" y="6490"/>
                    <a:pt x="669" y="6521"/>
                  </a:cubicBezTo>
                  <a:cubicBezTo>
                    <a:pt x="608" y="6581"/>
                    <a:pt x="639" y="6612"/>
                    <a:pt x="669" y="6612"/>
                  </a:cubicBezTo>
                  <a:cubicBezTo>
                    <a:pt x="686" y="6604"/>
                    <a:pt x="700" y="6600"/>
                    <a:pt x="710" y="6600"/>
                  </a:cubicBezTo>
                  <a:cubicBezTo>
                    <a:pt x="740" y="6600"/>
                    <a:pt x="744" y="6628"/>
                    <a:pt x="700" y="6672"/>
                  </a:cubicBezTo>
                  <a:cubicBezTo>
                    <a:pt x="677" y="6741"/>
                    <a:pt x="671" y="6775"/>
                    <a:pt x="708" y="6775"/>
                  </a:cubicBezTo>
                  <a:cubicBezTo>
                    <a:pt x="721" y="6775"/>
                    <a:pt x="738" y="6771"/>
                    <a:pt x="760" y="6764"/>
                  </a:cubicBezTo>
                  <a:cubicBezTo>
                    <a:pt x="821" y="6764"/>
                    <a:pt x="912" y="6855"/>
                    <a:pt x="852" y="6916"/>
                  </a:cubicBezTo>
                  <a:cubicBezTo>
                    <a:pt x="876" y="6940"/>
                    <a:pt x="881" y="6985"/>
                    <a:pt x="898" y="6985"/>
                  </a:cubicBezTo>
                  <a:cubicBezTo>
                    <a:pt x="902" y="6985"/>
                    <a:pt x="907" y="6982"/>
                    <a:pt x="912" y="6976"/>
                  </a:cubicBezTo>
                  <a:lnTo>
                    <a:pt x="912" y="6976"/>
                  </a:lnTo>
                  <a:lnTo>
                    <a:pt x="882" y="7037"/>
                  </a:lnTo>
                  <a:lnTo>
                    <a:pt x="943" y="7068"/>
                  </a:lnTo>
                  <a:lnTo>
                    <a:pt x="973" y="7068"/>
                  </a:lnTo>
                  <a:cubicBezTo>
                    <a:pt x="973" y="7098"/>
                    <a:pt x="1064" y="7250"/>
                    <a:pt x="1216" y="7432"/>
                  </a:cubicBezTo>
                  <a:cubicBezTo>
                    <a:pt x="1413" y="7607"/>
                    <a:pt x="1484" y="7672"/>
                    <a:pt x="1508" y="7672"/>
                  </a:cubicBezTo>
                  <a:cubicBezTo>
                    <a:pt x="1518" y="7672"/>
                    <a:pt x="1520" y="7662"/>
                    <a:pt x="1520" y="7645"/>
                  </a:cubicBezTo>
                  <a:cubicBezTo>
                    <a:pt x="1531" y="7624"/>
                    <a:pt x="1546" y="7614"/>
                    <a:pt x="1559" y="7614"/>
                  </a:cubicBezTo>
                  <a:cubicBezTo>
                    <a:pt x="1582" y="7614"/>
                    <a:pt x="1601" y="7647"/>
                    <a:pt x="1581" y="7706"/>
                  </a:cubicBezTo>
                  <a:cubicBezTo>
                    <a:pt x="1612" y="7736"/>
                    <a:pt x="1642" y="7797"/>
                    <a:pt x="1672" y="7828"/>
                  </a:cubicBezTo>
                  <a:cubicBezTo>
                    <a:pt x="1733" y="7858"/>
                    <a:pt x="1794" y="7919"/>
                    <a:pt x="1763" y="7919"/>
                  </a:cubicBezTo>
                  <a:lnTo>
                    <a:pt x="1794" y="7949"/>
                  </a:lnTo>
                  <a:cubicBezTo>
                    <a:pt x="1885" y="7949"/>
                    <a:pt x="2037" y="8040"/>
                    <a:pt x="2098" y="8131"/>
                  </a:cubicBezTo>
                  <a:cubicBezTo>
                    <a:pt x="2159" y="8162"/>
                    <a:pt x="2189" y="8162"/>
                    <a:pt x="2250" y="8162"/>
                  </a:cubicBezTo>
                  <a:cubicBezTo>
                    <a:pt x="2341" y="8162"/>
                    <a:pt x="2341" y="8162"/>
                    <a:pt x="2341" y="8223"/>
                  </a:cubicBezTo>
                  <a:cubicBezTo>
                    <a:pt x="2317" y="8247"/>
                    <a:pt x="2430" y="8331"/>
                    <a:pt x="2491" y="8331"/>
                  </a:cubicBezTo>
                  <a:cubicBezTo>
                    <a:pt x="2506" y="8331"/>
                    <a:pt x="2517" y="8326"/>
                    <a:pt x="2523" y="8314"/>
                  </a:cubicBezTo>
                  <a:lnTo>
                    <a:pt x="2523" y="8344"/>
                  </a:lnTo>
                  <a:cubicBezTo>
                    <a:pt x="2536" y="8370"/>
                    <a:pt x="2549" y="8379"/>
                    <a:pt x="2560" y="8379"/>
                  </a:cubicBezTo>
                  <a:cubicBezTo>
                    <a:pt x="2574" y="8379"/>
                    <a:pt x="2584" y="8362"/>
                    <a:pt x="2584" y="8344"/>
                  </a:cubicBezTo>
                  <a:cubicBezTo>
                    <a:pt x="2597" y="8319"/>
                    <a:pt x="2609" y="8304"/>
                    <a:pt x="2620" y="8304"/>
                  </a:cubicBezTo>
                  <a:cubicBezTo>
                    <a:pt x="2635" y="8304"/>
                    <a:pt x="2645" y="8334"/>
                    <a:pt x="2645" y="8405"/>
                  </a:cubicBezTo>
                  <a:cubicBezTo>
                    <a:pt x="2627" y="8441"/>
                    <a:pt x="2630" y="8455"/>
                    <a:pt x="2636" y="8455"/>
                  </a:cubicBezTo>
                  <a:cubicBezTo>
                    <a:pt x="2640" y="8455"/>
                    <a:pt x="2645" y="8448"/>
                    <a:pt x="2645" y="8435"/>
                  </a:cubicBezTo>
                  <a:cubicBezTo>
                    <a:pt x="2685" y="8435"/>
                    <a:pt x="2713" y="8422"/>
                    <a:pt x="2735" y="8422"/>
                  </a:cubicBezTo>
                  <a:cubicBezTo>
                    <a:pt x="2746" y="8422"/>
                    <a:pt x="2756" y="8425"/>
                    <a:pt x="2767" y="8435"/>
                  </a:cubicBezTo>
                  <a:cubicBezTo>
                    <a:pt x="2779" y="8448"/>
                    <a:pt x="2792" y="8455"/>
                    <a:pt x="2804" y="8455"/>
                  </a:cubicBezTo>
                  <a:cubicBezTo>
                    <a:pt x="2822" y="8455"/>
                    <a:pt x="2840" y="8441"/>
                    <a:pt x="2858" y="8405"/>
                  </a:cubicBezTo>
                  <a:cubicBezTo>
                    <a:pt x="2858" y="8390"/>
                    <a:pt x="2865" y="8382"/>
                    <a:pt x="2877" y="8382"/>
                  </a:cubicBezTo>
                  <a:cubicBezTo>
                    <a:pt x="2888" y="8382"/>
                    <a:pt x="2903" y="8390"/>
                    <a:pt x="2919" y="8405"/>
                  </a:cubicBezTo>
                  <a:cubicBezTo>
                    <a:pt x="2919" y="8435"/>
                    <a:pt x="2919" y="8435"/>
                    <a:pt x="2858" y="8466"/>
                  </a:cubicBezTo>
                  <a:lnTo>
                    <a:pt x="2919" y="8466"/>
                  </a:lnTo>
                  <a:cubicBezTo>
                    <a:pt x="2949" y="8496"/>
                    <a:pt x="3010" y="8557"/>
                    <a:pt x="2979" y="8587"/>
                  </a:cubicBezTo>
                  <a:cubicBezTo>
                    <a:pt x="2995" y="8603"/>
                    <a:pt x="3010" y="8618"/>
                    <a:pt x="3021" y="8618"/>
                  </a:cubicBezTo>
                  <a:cubicBezTo>
                    <a:pt x="3033" y="8618"/>
                    <a:pt x="3040" y="8603"/>
                    <a:pt x="3040" y="8557"/>
                  </a:cubicBezTo>
                  <a:cubicBezTo>
                    <a:pt x="3071" y="8496"/>
                    <a:pt x="3071" y="8496"/>
                    <a:pt x="3131" y="8496"/>
                  </a:cubicBezTo>
                  <a:cubicBezTo>
                    <a:pt x="3162" y="8527"/>
                    <a:pt x="3192" y="8527"/>
                    <a:pt x="3162" y="8557"/>
                  </a:cubicBezTo>
                  <a:cubicBezTo>
                    <a:pt x="3162" y="8587"/>
                    <a:pt x="3162" y="8587"/>
                    <a:pt x="3222" y="8618"/>
                  </a:cubicBezTo>
                  <a:cubicBezTo>
                    <a:pt x="3314" y="8618"/>
                    <a:pt x="3435" y="8557"/>
                    <a:pt x="3496" y="8496"/>
                  </a:cubicBezTo>
                  <a:cubicBezTo>
                    <a:pt x="3496" y="8466"/>
                    <a:pt x="3496" y="8451"/>
                    <a:pt x="3500" y="8451"/>
                  </a:cubicBezTo>
                  <a:cubicBezTo>
                    <a:pt x="3504" y="8451"/>
                    <a:pt x="3511" y="8466"/>
                    <a:pt x="3526" y="8496"/>
                  </a:cubicBezTo>
                  <a:cubicBezTo>
                    <a:pt x="3496" y="8527"/>
                    <a:pt x="3526" y="8527"/>
                    <a:pt x="3557" y="8557"/>
                  </a:cubicBezTo>
                  <a:cubicBezTo>
                    <a:pt x="3567" y="8537"/>
                    <a:pt x="3574" y="8530"/>
                    <a:pt x="3577" y="8530"/>
                  </a:cubicBezTo>
                  <a:cubicBezTo>
                    <a:pt x="3584" y="8530"/>
                    <a:pt x="3577" y="8557"/>
                    <a:pt x="3557" y="8557"/>
                  </a:cubicBezTo>
                  <a:cubicBezTo>
                    <a:pt x="3557" y="8572"/>
                    <a:pt x="3549" y="8580"/>
                    <a:pt x="3538" y="8580"/>
                  </a:cubicBezTo>
                  <a:cubicBezTo>
                    <a:pt x="3526" y="8580"/>
                    <a:pt x="3511" y="8572"/>
                    <a:pt x="3496" y="8557"/>
                  </a:cubicBezTo>
                  <a:lnTo>
                    <a:pt x="3496" y="8587"/>
                  </a:lnTo>
                  <a:cubicBezTo>
                    <a:pt x="3496" y="8638"/>
                    <a:pt x="3505" y="8660"/>
                    <a:pt x="3524" y="8660"/>
                  </a:cubicBezTo>
                  <a:cubicBezTo>
                    <a:pt x="3539" y="8660"/>
                    <a:pt x="3560" y="8645"/>
                    <a:pt x="3587" y="8618"/>
                  </a:cubicBezTo>
                  <a:cubicBezTo>
                    <a:pt x="3602" y="8603"/>
                    <a:pt x="3610" y="8595"/>
                    <a:pt x="3618" y="8595"/>
                  </a:cubicBezTo>
                  <a:cubicBezTo>
                    <a:pt x="3625" y="8595"/>
                    <a:pt x="3633" y="8603"/>
                    <a:pt x="3648" y="8618"/>
                  </a:cubicBezTo>
                  <a:cubicBezTo>
                    <a:pt x="3670" y="8662"/>
                    <a:pt x="3693" y="8691"/>
                    <a:pt x="3703" y="8691"/>
                  </a:cubicBezTo>
                  <a:cubicBezTo>
                    <a:pt x="3707" y="8691"/>
                    <a:pt x="3709" y="8687"/>
                    <a:pt x="3709" y="8679"/>
                  </a:cubicBezTo>
                  <a:cubicBezTo>
                    <a:pt x="3709" y="8679"/>
                    <a:pt x="3770" y="8679"/>
                    <a:pt x="3800" y="8709"/>
                  </a:cubicBezTo>
                  <a:cubicBezTo>
                    <a:pt x="3830" y="8724"/>
                    <a:pt x="3853" y="8732"/>
                    <a:pt x="3868" y="8732"/>
                  </a:cubicBezTo>
                  <a:cubicBezTo>
                    <a:pt x="3884" y="8732"/>
                    <a:pt x="3891" y="8724"/>
                    <a:pt x="3891" y="8709"/>
                  </a:cubicBezTo>
                  <a:cubicBezTo>
                    <a:pt x="3891" y="8679"/>
                    <a:pt x="3922" y="8679"/>
                    <a:pt x="3952" y="8679"/>
                  </a:cubicBezTo>
                  <a:cubicBezTo>
                    <a:pt x="3982" y="8679"/>
                    <a:pt x="4043" y="8679"/>
                    <a:pt x="4043" y="8648"/>
                  </a:cubicBezTo>
                  <a:cubicBezTo>
                    <a:pt x="4043" y="8618"/>
                    <a:pt x="4074" y="8587"/>
                    <a:pt x="4134" y="8587"/>
                  </a:cubicBezTo>
                  <a:cubicBezTo>
                    <a:pt x="4160" y="8575"/>
                    <a:pt x="4174" y="8567"/>
                    <a:pt x="4185" y="8567"/>
                  </a:cubicBezTo>
                  <a:cubicBezTo>
                    <a:pt x="4200" y="8567"/>
                    <a:pt x="4208" y="8582"/>
                    <a:pt x="4226" y="8618"/>
                  </a:cubicBezTo>
                  <a:cubicBezTo>
                    <a:pt x="4226" y="8648"/>
                    <a:pt x="4256" y="8648"/>
                    <a:pt x="4286" y="8648"/>
                  </a:cubicBezTo>
                  <a:cubicBezTo>
                    <a:pt x="4286" y="8648"/>
                    <a:pt x="4317" y="8648"/>
                    <a:pt x="4347" y="8709"/>
                  </a:cubicBezTo>
                  <a:cubicBezTo>
                    <a:pt x="4355" y="8717"/>
                    <a:pt x="4361" y="8721"/>
                    <a:pt x="4366" y="8721"/>
                  </a:cubicBezTo>
                  <a:cubicBezTo>
                    <a:pt x="4378" y="8721"/>
                    <a:pt x="4378" y="8693"/>
                    <a:pt x="4378" y="8648"/>
                  </a:cubicBezTo>
                  <a:lnTo>
                    <a:pt x="4378" y="8587"/>
                  </a:lnTo>
                  <a:cubicBezTo>
                    <a:pt x="4408" y="8587"/>
                    <a:pt x="4438" y="8648"/>
                    <a:pt x="4438" y="8679"/>
                  </a:cubicBezTo>
                  <a:cubicBezTo>
                    <a:pt x="4454" y="8724"/>
                    <a:pt x="4461" y="8747"/>
                    <a:pt x="4465" y="8747"/>
                  </a:cubicBezTo>
                  <a:cubicBezTo>
                    <a:pt x="4469" y="8747"/>
                    <a:pt x="4469" y="8724"/>
                    <a:pt x="4469" y="8679"/>
                  </a:cubicBezTo>
                  <a:cubicBezTo>
                    <a:pt x="4469" y="8657"/>
                    <a:pt x="4484" y="8636"/>
                    <a:pt x="4514" y="8636"/>
                  </a:cubicBezTo>
                  <a:cubicBezTo>
                    <a:pt x="4527" y="8636"/>
                    <a:pt x="4542" y="8639"/>
                    <a:pt x="4560" y="8648"/>
                  </a:cubicBezTo>
                  <a:cubicBezTo>
                    <a:pt x="4621" y="8648"/>
                    <a:pt x="4681" y="8648"/>
                    <a:pt x="4681" y="8679"/>
                  </a:cubicBezTo>
                  <a:cubicBezTo>
                    <a:pt x="4702" y="8689"/>
                    <a:pt x="4719" y="8692"/>
                    <a:pt x="4732" y="8692"/>
                  </a:cubicBezTo>
                  <a:cubicBezTo>
                    <a:pt x="4759" y="8692"/>
                    <a:pt x="4773" y="8679"/>
                    <a:pt x="4773" y="8679"/>
                  </a:cubicBezTo>
                  <a:cubicBezTo>
                    <a:pt x="4803" y="8648"/>
                    <a:pt x="4833" y="8648"/>
                    <a:pt x="4925" y="8648"/>
                  </a:cubicBezTo>
                  <a:cubicBezTo>
                    <a:pt x="5001" y="8679"/>
                    <a:pt x="5039" y="8694"/>
                    <a:pt x="5058" y="8694"/>
                  </a:cubicBezTo>
                  <a:cubicBezTo>
                    <a:pt x="5077" y="8694"/>
                    <a:pt x="5077" y="8679"/>
                    <a:pt x="5077" y="8648"/>
                  </a:cubicBezTo>
                  <a:cubicBezTo>
                    <a:pt x="5077" y="8611"/>
                    <a:pt x="5077" y="8585"/>
                    <a:pt x="5084" y="8585"/>
                  </a:cubicBezTo>
                  <a:cubicBezTo>
                    <a:pt x="5088" y="8585"/>
                    <a:pt x="5095" y="8595"/>
                    <a:pt x="5107" y="8618"/>
                  </a:cubicBezTo>
                  <a:cubicBezTo>
                    <a:pt x="5116" y="8627"/>
                    <a:pt x="5125" y="8630"/>
                    <a:pt x="5134" y="8630"/>
                  </a:cubicBezTo>
                  <a:cubicBezTo>
                    <a:pt x="5158" y="8630"/>
                    <a:pt x="5186" y="8609"/>
                    <a:pt x="5229" y="8587"/>
                  </a:cubicBezTo>
                  <a:cubicBezTo>
                    <a:pt x="5259" y="8527"/>
                    <a:pt x="5229" y="8466"/>
                    <a:pt x="5229" y="8435"/>
                  </a:cubicBezTo>
                  <a:cubicBezTo>
                    <a:pt x="5198" y="8375"/>
                    <a:pt x="5198" y="8375"/>
                    <a:pt x="5289" y="8375"/>
                  </a:cubicBezTo>
                  <a:cubicBezTo>
                    <a:pt x="5320" y="8375"/>
                    <a:pt x="5350" y="8405"/>
                    <a:pt x="5350" y="8435"/>
                  </a:cubicBezTo>
                  <a:cubicBezTo>
                    <a:pt x="5350" y="8466"/>
                    <a:pt x="5320" y="8466"/>
                    <a:pt x="5320" y="8466"/>
                  </a:cubicBezTo>
                  <a:lnTo>
                    <a:pt x="5289" y="8496"/>
                  </a:lnTo>
                  <a:cubicBezTo>
                    <a:pt x="5311" y="8518"/>
                    <a:pt x="5317" y="8539"/>
                    <a:pt x="5341" y="8539"/>
                  </a:cubicBezTo>
                  <a:cubicBezTo>
                    <a:pt x="5350" y="8539"/>
                    <a:pt x="5363" y="8536"/>
                    <a:pt x="5381" y="8527"/>
                  </a:cubicBezTo>
                  <a:cubicBezTo>
                    <a:pt x="5396" y="8542"/>
                    <a:pt x="5411" y="8549"/>
                    <a:pt x="5422" y="8549"/>
                  </a:cubicBezTo>
                  <a:cubicBezTo>
                    <a:pt x="5434" y="8549"/>
                    <a:pt x="5441" y="8542"/>
                    <a:pt x="5441" y="8527"/>
                  </a:cubicBezTo>
                  <a:cubicBezTo>
                    <a:pt x="5452" y="8537"/>
                    <a:pt x="5465" y="8540"/>
                    <a:pt x="5481" y="8540"/>
                  </a:cubicBezTo>
                  <a:cubicBezTo>
                    <a:pt x="5512" y="8540"/>
                    <a:pt x="5553" y="8527"/>
                    <a:pt x="5593" y="8527"/>
                  </a:cubicBezTo>
                  <a:cubicBezTo>
                    <a:pt x="5636" y="8505"/>
                    <a:pt x="5695" y="8484"/>
                    <a:pt x="5746" y="8484"/>
                  </a:cubicBezTo>
                  <a:cubicBezTo>
                    <a:pt x="5768" y="8484"/>
                    <a:pt x="5788" y="8487"/>
                    <a:pt x="5806" y="8496"/>
                  </a:cubicBezTo>
                  <a:cubicBezTo>
                    <a:pt x="5867" y="8466"/>
                    <a:pt x="5897" y="8466"/>
                    <a:pt x="5867" y="8435"/>
                  </a:cubicBezTo>
                  <a:cubicBezTo>
                    <a:pt x="5867" y="8378"/>
                    <a:pt x="5867" y="8356"/>
                    <a:pt x="5875" y="8356"/>
                  </a:cubicBezTo>
                  <a:cubicBezTo>
                    <a:pt x="5879" y="8356"/>
                    <a:pt x="5886" y="8364"/>
                    <a:pt x="5897" y="8375"/>
                  </a:cubicBezTo>
                  <a:cubicBezTo>
                    <a:pt x="5909" y="8386"/>
                    <a:pt x="5932" y="8391"/>
                    <a:pt x="5962" y="8391"/>
                  </a:cubicBezTo>
                  <a:cubicBezTo>
                    <a:pt x="6092" y="8391"/>
                    <a:pt x="6353" y="8297"/>
                    <a:pt x="6353" y="8223"/>
                  </a:cubicBezTo>
                  <a:cubicBezTo>
                    <a:pt x="6353" y="8223"/>
                    <a:pt x="6384" y="8192"/>
                    <a:pt x="6414" y="8192"/>
                  </a:cubicBezTo>
                  <a:cubicBezTo>
                    <a:pt x="6475" y="8192"/>
                    <a:pt x="6657" y="8101"/>
                    <a:pt x="6657" y="8040"/>
                  </a:cubicBezTo>
                  <a:cubicBezTo>
                    <a:pt x="6657" y="8040"/>
                    <a:pt x="6688" y="8040"/>
                    <a:pt x="6748" y="8010"/>
                  </a:cubicBezTo>
                  <a:cubicBezTo>
                    <a:pt x="6809" y="8010"/>
                    <a:pt x="6840" y="7980"/>
                    <a:pt x="6840" y="7919"/>
                  </a:cubicBezTo>
                  <a:cubicBezTo>
                    <a:pt x="6840" y="7908"/>
                    <a:pt x="6840" y="7896"/>
                    <a:pt x="6840" y="7888"/>
                  </a:cubicBezTo>
                  <a:cubicBezTo>
                    <a:pt x="6845" y="7894"/>
                    <a:pt x="6852" y="7896"/>
                    <a:pt x="6859" y="7896"/>
                  </a:cubicBezTo>
                  <a:cubicBezTo>
                    <a:pt x="6893" y="7896"/>
                    <a:pt x="6947" y="7847"/>
                    <a:pt x="7022" y="7797"/>
                  </a:cubicBezTo>
                  <a:cubicBezTo>
                    <a:pt x="7113" y="7706"/>
                    <a:pt x="7113" y="7706"/>
                    <a:pt x="7083" y="7706"/>
                  </a:cubicBezTo>
                  <a:cubicBezTo>
                    <a:pt x="7121" y="7648"/>
                    <a:pt x="7148" y="7627"/>
                    <a:pt x="7169" y="7627"/>
                  </a:cubicBezTo>
                  <a:cubicBezTo>
                    <a:pt x="7182" y="7627"/>
                    <a:pt x="7193" y="7634"/>
                    <a:pt x="7204" y="7645"/>
                  </a:cubicBezTo>
                  <a:cubicBezTo>
                    <a:pt x="7204" y="7677"/>
                    <a:pt x="7212" y="7690"/>
                    <a:pt x="7219" y="7690"/>
                  </a:cubicBezTo>
                  <a:cubicBezTo>
                    <a:pt x="7232" y="7690"/>
                    <a:pt x="7244" y="7644"/>
                    <a:pt x="7204" y="7584"/>
                  </a:cubicBezTo>
                  <a:cubicBezTo>
                    <a:pt x="7204" y="7535"/>
                    <a:pt x="7225" y="7485"/>
                    <a:pt x="7249" y="7485"/>
                  </a:cubicBezTo>
                  <a:cubicBezTo>
                    <a:pt x="7254" y="7485"/>
                    <a:pt x="7260" y="7488"/>
                    <a:pt x="7265" y="7493"/>
                  </a:cubicBezTo>
                  <a:cubicBezTo>
                    <a:pt x="7296" y="7524"/>
                    <a:pt x="7265" y="7554"/>
                    <a:pt x="7235" y="7554"/>
                  </a:cubicBezTo>
                  <a:lnTo>
                    <a:pt x="7296" y="7615"/>
                  </a:lnTo>
                  <a:cubicBezTo>
                    <a:pt x="7296" y="7584"/>
                    <a:pt x="7296" y="7584"/>
                    <a:pt x="7296" y="7554"/>
                  </a:cubicBezTo>
                  <a:cubicBezTo>
                    <a:pt x="7296" y="7554"/>
                    <a:pt x="7326" y="7524"/>
                    <a:pt x="7326" y="7493"/>
                  </a:cubicBezTo>
                  <a:cubicBezTo>
                    <a:pt x="7326" y="7432"/>
                    <a:pt x="7296" y="7402"/>
                    <a:pt x="7265" y="7402"/>
                  </a:cubicBezTo>
                  <a:cubicBezTo>
                    <a:pt x="7204" y="7402"/>
                    <a:pt x="7235" y="7372"/>
                    <a:pt x="7265" y="7372"/>
                  </a:cubicBezTo>
                  <a:cubicBezTo>
                    <a:pt x="7283" y="7363"/>
                    <a:pt x="7298" y="7359"/>
                    <a:pt x="7311" y="7359"/>
                  </a:cubicBezTo>
                  <a:cubicBezTo>
                    <a:pt x="7341" y="7359"/>
                    <a:pt x="7356" y="7380"/>
                    <a:pt x="7356" y="7402"/>
                  </a:cubicBezTo>
                  <a:cubicBezTo>
                    <a:pt x="7326" y="7432"/>
                    <a:pt x="7356" y="7463"/>
                    <a:pt x="7387" y="7493"/>
                  </a:cubicBezTo>
                  <a:cubicBezTo>
                    <a:pt x="7389" y="7495"/>
                    <a:pt x="7391" y="7497"/>
                    <a:pt x="7394" y="7497"/>
                  </a:cubicBezTo>
                  <a:cubicBezTo>
                    <a:pt x="7426" y="7497"/>
                    <a:pt x="7476" y="7337"/>
                    <a:pt x="7447" y="7280"/>
                  </a:cubicBezTo>
                  <a:lnTo>
                    <a:pt x="7447" y="7280"/>
                  </a:lnTo>
                  <a:lnTo>
                    <a:pt x="7478" y="7311"/>
                  </a:lnTo>
                  <a:cubicBezTo>
                    <a:pt x="7478" y="7311"/>
                    <a:pt x="7539" y="7280"/>
                    <a:pt x="7569" y="7220"/>
                  </a:cubicBezTo>
                  <a:cubicBezTo>
                    <a:pt x="7630" y="7189"/>
                    <a:pt x="7630" y="7159"/>
                    <a:pt x="7599" y="7128"/>
                  </a:cubicBezTo>
                  <a:cubicBezTo>
                    <a:pt x="7599" y="7098"/>
                    <a:pt x="7569" y="7098"/>
                    <a:pt x="7569" y="7068"/>
                  </a:cubicBezTo>
                  <a:cubicBezTo>
                    <a:pt x="7569" y="7077"/>
                    <a:pt x="7566" y="7080"/>
                    <a:pt x="7562" y="7080"/>
                  </a:cubicBezTo>
                  <a:cubicBezTo>
                    <a:pt x="7551" y="7080"/>
                    <a:pt x="7530" y="7059"/>
                    <a:pt x="7508" y="7037"/>
                  </a:cubicBezTo>
                  <a:cubicBezTo>
                    <a:pt x="7508" y="7037"/>
                    <a:pt x="7569" y="7007"/>
                    <a:pt x="7630" y="7007"/>
                  </a:cubicBezTo>
                  <a:cubicBezTo>
                    <a:pt x="7721" y="7007"/>
                    <a:pt x="7782" y="6976"/>
                    <a:pt x="7843" y="6885"/>
                  </a:cubicBezTo>
                  <a:cubicBezTo>
                    <a:pt x="7903" y="6824"/>
                    <a:pt x="7934" y="6764"/>
                    <a:pt x="7995" y="6733"/>
                  </a:cubicBezTo>
                  <a:cubicBezTo>
                    <a:pt x="8025" y="6703"/>
                    <a:pt x="8025" y="6672"/>
                    <a:pt x="7995" y="6642"/>
                  </a:cubicBezTo>
                  <a:lnTo>
                    <a:pt x="8055" y="6581"/>
                  </a:lnTo>
                  <a:cubicBezTo>
                    <a:pt x="8086" y="6581"/>
                    <a:pt x="8116" y="6521"/>
                    <a:pt x="8086" y="6521"/>
                  </a:cubicBezTo>
                  <a:cubicBezTo>
                    <a:pt x="8086" y="6460"/>
                    <a:pt x="8116" y="6460"/>
                    <a:pt x="8147" y="6429"/>
                  </a:cubicBezTo>
                  <a:cubicBezTo>
                    <a:pt x="8238" y="6399"/>
                    <a:pt x="8238" y="6399"/>
                    <a:pt x="8116" y="6369"/>
                  </a:cubicBezTo>
                  <a:cubicBezTo>
                    <a:pt x="8086" y="6369"/>
                    <a:pt x="8025" y="6399"/>
                    <a:pt x="8025" y="6429"/>
                  </a:cubicBezTo>
                  <a:lnTo>
                    <a:pt x="7964" y="6521"/>
                  </a:lnTo>
                  <a:lnTo>
                    <a:pt x="7964" y="6521"/>
                  </a:lnTo>
                  <a:lnTo>
                    <a:pt x="7995" y="6399"/>
                  </a:lnTo>
                  <a:cubicBezTo>
                    <a:pt x="7995" y="6399"/>
                    <a:pt x="7995" y="6308"/>
                    <a:pt x="7964" y="6308"/>
                  </a:cubicBezTo>
                  <a:cubicBezTo>
                    <a:pt x="7964" y="6308"/>
                    <a:pt x="7934" y="6277"/>
                    <a:pt x="7964" y="6247"/>
                  </a:cubicBezTo>
                  <a:cubicBezTo>
                    <a:pt x="7964" y="6247"/>
                    <a:pt x="7995" y="6277"/>
                    <a:pt x="8025" y="6277"/>
                  </a:cubicBezTo>
                  <a:cubicBezTo>
                    <a:pt x="8025" y="6338"/>
                    <a:pt x="8055" y="6338"/>
                    <a:pt x="8086" y="6369"/>
                  </a:cubicBezTo>
                  <a:cubicBezTo>
                    <a:pt x="8177" y="6369"/>
                    <a:pt x="8238" y="6308"/>
                    <a:pt x="8177" y="6277"/>
                  </a:cubicBezTo>
                  <a:cubicBezTo>
                    <a:pt x="8207" y="6247"/>
                    <a:pt x="8207" y="6247"/>
                    <a:pt x="8238" y="6217"/>
                  </a:cubicBezTo>
                  <a:cubicBezTo>
                    <a:pt x="8246" y="6225"/>
                    <a:pt x="8254" y="6228"/>
                    <a:pt x="8260" y="6228"/>
                  </a:cubicBezTo>
                  <a:cubicBezTo>
                    <a:pt x="8278" y="6228"/>
                    <a:pt x="8282" y="6200"/>
                    <a:pt x="8238" y="6156"/>
                  </a:cubicBezTo>
                  <a:cubicBezTo>
                    <a:pt x="8177" y="6095"/>
                    <a:pt x="8207" y="6065"/>
                    <a:pt x="8268" y="6065"/>
                  </a:cubicBezTo>
                  <a:cubicBezTo>
                    <a:pt x="8359" y="6034"/>
                    <a:pt x="8420" y="5913"/>
                    <a:pt x="8390" y="5913"/>
                  </a:cubicBezTo>
                  <a:cubicBezTo>
                    <a:pt x="8329" y="5882"/>
                    <a:pt x="8359" y="5791"/>
                    <a:pt x="8390" y="5791"/>
                  </a:cubicBezTo>
                  <a:cubicBezTo>
                    <a:pt x="8451" y="5761"/>
                    <a:pt x="8451" y="5730"/>
                    <a:pt x="8420" y="5700"/>
                  </a:cubicBezTo>
                  <a:cubicBezTo>
                    <a:pt x="8451" y="5700"/>
                    <a:pt x="8511" y="5669"/>
                    <a:pt x="8481" y="5639"/>
                  </a:cubicBezTo>
                  <a:cubicBezTo>
                    <a:pt x="8481" y="5639"/>
                    <a:pt x="8481" y="5626"/>
                    <a:pt x="8472" y="5626"/>
                  </a:cubicBezTo>
                  <a:cubicBezTo>
                    <a:pt x="8467" y="5626"/>
                    <a:pt x="8461" y="5629"/>
                    <a:pt x="8451" y="5639"/>
                  </a:cubicBezTo>
                  <a:cubicBezTo>
                    <a:pt x="8451" y="5639"/>
                    <a:pt x="8420" y="5578"/>
                    <a:pt x="8390" y="5548"/>
                  </a:cubicBezTo>
                  <a:cubicBezTo>
                    <a:pt x="8390" y="5563"/>
                    <a:pt x="8382" y="5571"/>
                    <a:pt x="8371" y="5571"/>
                  </a:cubicBezTo>
                  <a:cubicBezTo>
                    <a:pt x="8359" y="5571"/>
                    <a:pt x="8344" y="5563"/>
                    <a:pt x="8329" y="5548"/>
                  </a:cubicBezTo>
                  <a:cubicBezTo>
                    <a:pt x="8299" y="5548"/>
                    <a:pt x="8359" y="5457"/>
                    <a:pt x="8481" y="5396"/>
                  </a:cubicBezTo>
                  <a:lnTo>
                    <a:pt x="8542" y="5365"/>
                  </a:lnTo>
                  <a:lnTo>
                    <a:pt x="8481" y="5335"/>
                  </a:lnTo>
                  <a:cubicBezTo>
                    <a:pt x="8481" y="5314"/>
                    <a:pt x="8496" y="5292"/>
                    <a:pt x="8516" y="5292"/>
                  </a:cubicBezTo>
                  <a:cubicBezTo>
                    <a:pt x="8524" y="5292"/>
                    <a:pt x="8533" y="5296"/>
                    <a:pt x="8542" y="5305"/>
                  </a:cubicBezTo>
                  <a:cubicBezTo>
                    <a:pt x="8572" y="5305"/>
                    <a:pt x="8572" y="5305"/>
                    <a:pt x="8572" y="5274"/>
                  </a:cubicBezTo>
                  <a:cubicBezTo>
                    <a:pt x="8572" y="5274"/>
                    <a:pt x="8572" y="5244"/>
                    <a:pt x="8542" y="5244"/>
                  </a:cubicBezTo>
                  <a:cubicBezTo>
                    <a:pt x="8481" y="5214"/>
                    <a:pt x="8481" y="5214"/>
                    <a:pt x="8511" y="5183"/>
                  </a:cubicBezTo>
                  <a:cubicBezTo>
                    <a:pt x="8603" y="5183"/>
                    <a:pt x="8603" y="5153"/>
                    <a:pt x="8542" y="5092"/>
                  </a:cubicBezTo>
                  <a:cubicBezTo>
                    <a:pt x="8451" y="5092"/>
                    <a:pt x="8451" y="5092"/>
                    <a:pt x="8542" y="5062"/>
                  </a:cubicBezTo>
                  <a:cubicBezTo>
                    <a:pt x="8551" y="5070"/>
                    <a:pt x="8560" y="5074"/>
                    <a:pt x="8568" y="5074"/>
                  </a:cubicBezTo>
                  <a:cubicBezTo>
                    <a:pt x="8587" y="5074"/>
                    <a:pt x="8603" y="5053"/>
                    <a:pt x="8603" y="5031"/>
                  </a:cubicBezTo>
                  <a:lnTo>
                    <a:pt x="8572" y="5031"/>
                  </a:lnTo>
                  <a:cubicBezTo>
                    <a:pt x="8511" y="5001"/>
                    <a:pt x="8511" y="4970"/>
                    <a:pt x="8542" y="4940"/>
                  </a:cubicBezTo>
                  <a:cubicBezTo>
                    <a:pt x="8603" y="4940"/>
                    <a:pt x="8603" y="4910"/>
                    <a:pt x="8572" y="4849"/>
                  </a:cubicBezTo>
                  <a:cubicBezTo>
                    <a:pt x="8572" y="4788"/>
                    <a:pt x="8572" y="4758"/>
                    <a:pt x="8603" y="4758"/>
                  </a:cubicBezTo>
                  <a:cubicBezTo>
                    <a:pt x="8694" y="4758"/>
                    <a:pt x="8694" y="4758"/>
                    <a:pt x="8603" y="4727"/>
                  </a:cubicBezTo>
                  <a:cubicBezTo>
                    <a:pt x="8572" y="4697"/>
                    <a:pt x="8572" y="4697"/>
                    <a:pt x="8633" y="4636"/>
                  </a:cubicBezTo>
                  <a:cubicBezTo>
                    <a:pt x="8663" y="4606"/>
                    <a:pt x="8663" y="4606"/>
                    <a:pt x="8633" y="4575"/>
                  </a:cubicBezTo>
                  <a:cubicBezTo>
                    <a:pt x="8542" y="4575"/>
                    <a:pt x="8511" y="4575"/>
                    <a:pt x="8511" y="4606"/>
                  </a:cubicBezTo>
                  <a:cubicBezTo>
                    <a:pt x="8511" y="4636"/>
                    <a:pt x="8511" y="4636"/>
                    <a:pt x="8481" y="4636"/>
                  </a:cubicBezTo>
                  <a:cubicBezTo>
                    <a:pt x="8481" y="4636"/>
                    <a:pt x="8481" y="4606"/>
                    <a:pt x="8481" y="4575"/>
                  </a:cubicBezTo>
                  <a:cubicBezTo>
                    <a:pt x="8481" y="4545"/>
                    <a:pt x="8481" y="4514"/>
                    <a:pt x="8451" y="4454"/>
                  </a:cubicBezTo>
                  <a:cubicBezTo>
                    <a:pt x="8435" y="4423"/>
                    <a:pt x="8413" y="4408"/>
                    <a:pt x="8397" y="4408"/>
                  </a:cubicBezTo>
                  <a:cubicBezTo>
                    <a:pt x="8382" y="4408"/>
                    <a:pt x="8375" y="4423"/>
                    <a:pt x="8390" y="4454"/>
                  </a:cubicBezTo>
                  <a:lnTo>
                    <a:pt x="8359" y="4484"/>
                  </a:lnTo>
                  <a:cubicBezTo>
                    <a:pt x="8238" y="4484"/>
                    <a:pt x="8238" y="4545"/>
                    <a:pt x="8359" y="4545"/>
                  </a:cubicBezTo>
                  <a:cubicBezTo>
                    <a:pt x="8451" y="4545"/>
                    <a:pt x="8451" y="4545"/>
                    <a:pt x="8390" y="4575"/>
                  </a:cubicBezTo>
                  <a:cubicBezTo>
                    <a:pt x="8299" y="4575"/>
                    <a:pt x="8299" y="4606"/>
                    <a:pt x="8299" y="4636"/>
                  </a:cubicBezTo>
                  <a:cubicBezTo>
                    <a:pt x="8299" y="4666"/>
                    <a:pt x="8299" y="4666"/>
                    <a:pt x="8268" y="4666"/>
                  </a:cubicBezTo>
                  <a:cubicBezTo>
                    <a:pt x="8238" y="4666"/>
                    <a:pt x="8207" y="4697"/>
                    <a:pt x="8207" y="4697"/>
                  </a:cubicBezTo>
                  <a:cubicBezTo>
                    <a:pt x="8207" y="4727"/>
                    <a:pt x="8207" y="4727"/>
                    <a:pt x="8238" y="4727"/>
                  </a:cubicBezTo>
                  <a:cubicBezTo>
                    <a:pt x="8268" y="4727"/>
                    <a:pt x="8268" y="4788"/>
                    <a:pt x="8177" y="4788"/>
                  </a:cubicBezTo>
                  <a:cubicBezTo>
                    <a:pt x="8147" y="4818"/>
                    <a:pt x="8147" y="4818"/>
                    <a:pt x="8207" y="4818"/>
                  </a:cubicBezTo>
                  <a:cubicBezTo>
                    <a:pt x="8299" y="4849"/>
                    <a:pt x="8268" y="4879"/>
                    <a:pt x="8207" y="4910"/>
                  </a:cubicBezTo>
                  <a:cubicBezTo>
                    <a:pt x="8207" y="4910"/>
                    <a:pt x="8207" y="4940"/>
                    <a:pt x="8207" y="4970"/>
                  </a:cubicBezTo>
                  <a:cubicBezTo>
                    <a:pt x="8177" y="5001"/>
                    <a:pt x="8238" y="5001"/>
                    <a:pt x="8268" y="5001"/>
                  </a:cubicBezTo>
                  <a:cubicBezTo>
                    <a:pt x="8329" y="5031"/>
                    <a:pt x="8329" y="5031"/>
                    <a:pt x="8299" y="5031"/>
                  </a:cubicBezTo>
                  <a:cubicBezTo>
                    <a:pt x="8238" y="5062"/>
                    <a:pt x="8207" y="5062"/>
                    <a:pt x="8207" y="5062"/>
                  </a:cubicBezTo>
                  <a:cubicBezTo>
                    <a:pt x="8177" y="5062"/>
                    <a:pt x="8177" y="5092"/>
                    <a:pt x="8177" y="5122"/>
                  </a:cubicBezTo>
                  <a:cubicBezTo>
                    <a:pt x="8177" y="5122"/>
                    <a:pt x="8147" y="5183"/>
                    <a:pt x="8177" y="5214"/>
                  </a:cubicBezTo>
                  <a:lnTo>
                    <a:pt x="8147" y="5183"/>
                  </a:lnTo>
                  <a:cubicBezTo>
                    <a:pt x="8147" y="5214"/>
                    <a:pt x="8116" y="5214"/>
                    <a:pt x="8147" y="5214"/>
                  </a:cubicBezTo>
                  <a:cubicBezTo>
                    <a:pt x="8147" y="5214"/>
                    <a:pt x="8147" y="5244"/>
                    <a:pt x="8086" y="5305"/>
                  </a:cubicBezTo>
                  <a:cubicBezTo>
                    <a:pt x="8063" y="5327"/>
                    <a:pt x="8074" y="5399"/>
                    <a:pt x="8117" y="5399"/>
                  </a:cubicBezTo>
                  <a:cubicBezTo>
                    <a:pt x="8133" y="5399"/>
                    <a:pt x="8153" y="5390"/>
                    <a:pt x="8177" y="5365"/>
                  </a:cubicBezTo>
                  <a:lnTo>
                    <a:pt x="8177" y="5396"/>
                  </a:lnTo>
                  <a:cubicBezTo>
                    <a:pt x="8177" y="5426"/>
                    <a:pt x="8207" y="5457"/>
                    <a:pt x="8207" y="5457"/>
                  </a:cubicBezTo>
                  <a:cubicBezTo>
                    <a:pt x="8238" y="5457"/>
                    <a:pt x="8238" y="5487"/>
                    <a:pt x="8207" y="5517"/>
                  </a:cubicBezTo>
                  <a:cubicBezTo>
                    <a:pt x="8207" y="5517"/>
                    <a:pt x="8177" y="5517"/>
                    <a:pt x="8147" y="5487"/>
                  </a:cubicBezTo>
                  <a:cubicBezTo>
                    <a:pt x="8120" y="5469"/>
                    <a:pt x="8096" y="5462"/>
                    <a:pt x="8077" y="5462"/>
                  </a:cubicBezTo>
                  <a:cubicBezTo>
                    <a:pt x="8043" y="5462"/>
                    <a:pt x="8029" y="5487"/>
                    <a:pt x="8052" y="5518"/>
                  </a:cubicBezTo>
                  <a:lnTo>
                    <a:pt x="8052" y="5518"/>
                  </a:lnTo>
                  <a:cubicBezTo>
                    <a:pt x="8025" y="5520"/>
                    <a:pt x="8025" y="5550"/>
                    <a:pt x="8025" y="5609"/>
                  </a:cubicBezTo>
                  <a:cubicBezTo>
                    <a:pt x="8025" y="5639"/>
                    <a:pt x="8086" y="5700"/>
                    <a:pt x="8116" y="5700"/>
                  </a:cubicBezTo>
                  <a:cubicBezTo>
                    <a:pt x="8147" y="5700"/>
                    <a:pt x="8147" y="5730"/>
                    <a:pt x="8147" y="5730"/>
                  </a:cubicBezTo>
                  <a:cubicBezTo>
                    <a:pt x="8116" y="5761"/>
                    <a:pt x="8116" y="5761"/>
                    <a:pt x="8086" y="5761"/>
                  </a:cubicBezTo>
                  <a:cubicBezTo>
                    <a:pt x="8075" y="5755"/>
                    <a:pt x="8065" y="5753"/>
                    <a:pt x="8056" y="5753"/>
                  </a:cubicBezTo>
                  <a:cubicBezTo>
                    <a:pt x="8017" y="5753"/>
                    <a:pt x="8006" y="5802"/>
                    <a:pt x="8055" y="5852"/>
                  </a:cubicBezTo>
                  <a:lnTo>
                    <a:pt x="8025" y="5821"/>
                  </a:lnTo>
                  <a:cubicBezTo>
                    <a:pt x="7995" y="5821"/>
                    <a:pt x="7964" y="5821"/>
                    <a:pt x="7934" y="5973"/>
                  </a:cubicBezTo>
                  <a:cubicBezTo>
                    <a:pt x="7873" y="6065"/>
                    <a:pt x="7843" y="6156"/>
                    <a:pt x="7812" y="6156"/>
                  </a:cubicBezTo>
                  <a:cubicBezTo>
                    <a:pt x="7810" y="6153"/>
                    <a:pt x="7807" y="6152"/>
                    <a:pt x="7805" y="6152"/>
                  </a:cubicBezTo>
                  <a:cubicBezTo>
                    <a:pt x="7782" y="6152"/>
                    <a:pt x="7785" y="6283"/>
                    <a:pt x="7812" y="6338"/>
                  </a:cubicBezTo>
                  <a:cubicBezTo>
                    <a:pt x="7782" y="6338"/>
                    <a:pt x="7782" y="6369"/>
                    <a:pt x="7751" y="6399"/>
                  </a:cubicBezTo>
                  <a:cubicBezTo>
                    <a:pt x="7713" y="6457"/>
                    <a:pt x="7699" y="6478"/>
                    <a:pt x="7686" y="6478"/>
                  </a:cubicBezTo>
                  <a:cubicBezTo>
                    <a:pt x="7678" y="6478"/>
                    <a:pt x="7671" y="6471"/>
                    <a:pt x="7660" y="6460"/>
                  </a:cubicBezTo>
                  <a:cubicBezTo>
                    <a:pt x="7647" y="6432"/>
                    <a:pt x="7639" y="6417"/>
                    <a:pt x="7638" y="6417"/>
                  </a:cubicBezTo>
                  <a:lnTo>
                    <a:pt x="7638" y="6417"/>
                  </a:lnTo>
                  <a:cubicBezTo>
                    <a:pt x="7636" y="6417"/>
                    <a:pt x="7644" y="6440"/>
                    <a:pt x="7660" y="6490"/>
                  </a:cubicBezTo>
                  <a:cubicBezTo>
                    <a:pt x="7682" y="6533"/>
                    <a:pt x="7658" y="6576"/>
                    <a:pt x="7620" y="6576"/>
                  </a:cubicBezTo>
                  <a:cubicBezTo>
                    <a:pt x="7605" y="6576"/>
                    <a:pt x="7587" y="6569"/>
                    <a:pt x="7569" y="6551"/>
                  </a:cubicBezTo>
                  <a:cubicBezTo>
                    <a:pt x="7539" y="6551"/>
                    <a:pt x="7508" y="6581"/>
                    <a:pt x="7478" y="6612"/>
                  </a:cubicBezTo>
                  <a:cubicBezTo>
                    <a:pt x="7508" y="6642"/>
                    <a:pt x="7478" y="6703"/>
                    <a:pt x="7417" y="6733"/>
                  </a:cubicBezTo>
                  <a:cubicBezTo>
                    <a:pt x="7387" y="6824"/>
                    <a:pt x="7387" y="6824"/>
                    <a:pt x="7447" y="6855"/>
                  </a:cubicBezTo>
                  <a:cubicBezTo>
                    <a:pt x="7478" y="6916"/>
                    <a:pt x="7478" y="6916"/>
                    <a:pt x="7447" y="6976"/>
                  </a:cubicBezTo>
                  <a:cubicBezTo>
                    <a:pt x="7417" y="7007"/>
                    <a:pt x="7387" y="7007"/>
                    <a:pt x="7356" y="7007"/>
                  </a:cubicBezTo>
                  <a:lnTo>
                    <a:pt x="7296" y="7007"/>
                  </a:lnTo>
                  <a:cubicBezTo>
                    <a:pt x="7296" y="7028"/>
                    <a:pt x="7280" y="7050"/>
                    <a:pt x="7261" y="7050"/>
                  </a:cubicBezTo>
                  <a:cubicBezTo>
                    <a:pt x="7253" y="7050"/>
                    <a:pt x="7244" y="7046"/>
                    <a:pt x="7235" y="7037"/>
                  </a:cubicBezTo>
                  <a:cubicBezTo>
                    <a:pt x="7235" y="7037"/>
                    <a:pt x="7204" y="7037"/>
                    <a:pt x="7144" y="7068"/>
                  </a:cubicBezTo>
                  <a:cubicBezTo>
                    <a:pt x="7119" y="7092"/>
                    <a:pt x="7094" y="7137"/>
                    <a:pt x="7070" y="7137"/>
                  </a:cubicBezTo>
                  <a:cubicBezTo>
                    <a:pt x="7064" y="7137"/>
                    <a:pt x="7058" y="7134"/>
                    <a:pt x="7052" y="7128"/>
                  </a:cubicBezTo>
                  <a:cubicBezTo>
                    <a:pt x="7022" y="7159"/>
                    <a:pt x="7022" y="7159"/>
                    <a:pt x="7052" y="7159"/>
                  </a:cubicBezTo>
                  <a:cubicBezTo>
                    <a:pt x="7083" y="7189"/>
                    <a:pt x="7083" y="7250"/>
                    <a:pt x="6961" y="7280"/>
                  </a:cubicBezTo>
                  <a:cubicBezTo>
                    <a:pt x="6931" y="7341"/>
                    <a:pt x="6870" y="7402"/>
                    <a:pt x="6900" y="7402"/>
                  </a:cubicBezTo>
                  <a:cubicBezTo>
                    <a:pt x="6885" y="7417"/>
                    <a:pt x="6878" y="7425"/>
                    <a:pt x="6870" y="7425"/>
                  </a:cubicBezTo>
                  <a:cubicBezTo>
                    <a:pt x="6862" y="7425"/>
                    <a:pt x="6855" y="7417"/>
                    <a:pt x="6840" y="7402"/>
                  </a:cubicBezTo>
                  <a:cubicBezTo>
                    <a:pt x="6831" y="7384"/>
                    <a:pt x="6819" y="7377"/>
                    <a:pt x="6807" y="7377"/>
                  </a:cubicBezTo>
                  <a:cubicBezTo>
                    <a:pt x="6779" y="7377"/>
                    <a:pt x="6748" y="7420"/>
                    <a:pt x="6748" y="7463"/>
                  </a:cubicBezTo>
                  <a:cubicBezTo>
                    <a:pt x="6779" y="7493"/>
                    <a:pt x="6748" y="7524"/>
                    <a:pt x="6718" y="7524"/>
                  </a:cubicBezTo>
                  <a:cubicBezTo>
                    <a:pt x="6718" y="7524"/>
                    <a:pt x="6688" y="7524"/>
                    <a:pt x="6688" y="7584"/>
                  </a:cubicBezTo>
                  <a:cubicBezTo>
                    <a:pt x="6688" y="7615"/>
                    <a:pt x="6688" y="7615"/>
                    <a:pt x="6596" y="7615"/>
                  </a:cubicBezTo>
                  <a:cubicBezTo>
                    <a:pt x="6596" y="7606"/>
                    <a:pt x="6594" y="7602"/>
                    <a:pt x="6589" y="7602"/>
                  </a:cubicBezTo>
                  <a:cubicBezTo>
                    <a:pt x="6579" y="7602"/>
                    <a:pt x="6557" y="7624"/>
                    <a:pt x="6536" y="7645"/>
                  </a:cubicBezTo>
                  <a:cubicBezTo>
                    <a:pt x="6508" y="7701"/>
                    <a:pt x="6279" y="7832"/>
                    <a:pt x="6215" y="7832"/>
                  </a:cubicBezTo>
                  <a:cubicBezTo>
                    <a:pt x="6209" y="7832"/>
                    <a:pt x="6204" y="7830"/>
                    <a:pt x="6201" y="7828"/>
                  </a:cubicBezTo>
                  <a:cubicBezTo>
                    <a:pt x="6171" y="7888"/>
                    <a:pt x="6171" y="7888"/>
                    <a:pt x="6171" y="7888"/>
                  </a:cubicBezTo>
                  <a:cubicBezTo>
                    <a:pt x="6155" y="7880"/>
                    <a:pt x="6140" y="7876"/>
                    <a:pt x="6129" y="7876"/>
                  </a:cubicBezTo>
                  <a:cubicBezTo>
                    <a:pt x="6098" y="7876"/>
                    <a:pt x="6088" y="7905"/>
                    <a:pt x="6110" y="7949"/>
                  </a:cubicBezTo>
                  <a:lnTo>
                    <a:pt x="6140" y="7949"/>
                  </a:lnTo>
                  <a:lnTo>
                    <a:pt x="6171" y="7919"/>
                  </a:lnTo>
                  <a:lnTo>
                    <a:pt x="6171" y="7919"/>
                  </a:lnTo>
                  <a:cubicBezTo>
                    <a:pt x="6189" y="7972"/>
                    <a:pt x="6165" y="8004"/>
                    <a:pt x="6136" y="8004"/>
                  </a:cubicBezTo>
                  <a:cubicBezTo>
                    <a:pt x="6116" y="8004"/>
                    <a:pt x="6092" y="7987"/>
                    <a:pt x="6080" y="7949"/>
                  </a:cubicBezTo>
                  <a:cubicBezTo>
                    <a:pt x="6049" y="7919"/>
                    <a:pt x="6034" y="7904"/>
                    <a:pt x="6026" y="7904"/>
                  </a:cubicBezTo>
                  <a:cubicBezTo>
                    <a:pt x="6019" y="7904"/>
                    <a:pt x="6019" y="7919"/>
                    <a:pt x="6019" y="7949"/>
                  </a:cubicBezTo>
                  <a:cubicBezTo>
                    <a:pt x="6019" y="8007"/>
                    <a:pt x="6007" y="8028"/>
                    <a:pt x="5990" y="8028"/>
                  </a:cubicBezTo>
                  <a:cubicBezTo>
                    <a:pt x="5980" y="8028"/>
                    <a:pt x="5969" y="8021"/>
                    <a:pt x="5958" y="8010"/>
                  </a:cubicBezTo>
                  <a:cubicBezTo>
                    <a:pt x="5943" y="7980"/>
                    <a:pt x="5935" y="7964"/>
                    <a:pt x="5932" y="7964"/>
                  </a:cubicBezTo>
                  <a:cubicBezTo>
                    <a:pt x="5928" y="7964"/>
                    <a:pt x="5928" y="7980"/>
                    <a:pt x="5928" y="8010"/>
                  </a:cubicBezTo>
                  <a:cubicBezTo>
                    <a:pt x="5928" y="8106"/>
                    <a:pt x="5891" y="8166"/>
                    <a:pt x="5857" y="8166"/>
                  </a:cubicBezTo>
                  <a:cubicBezTo>
                    <a:pt x="5837" y="8166"/>
                    <a:pt x="5817" y="8146"/>
                    <a:pt x="5806" y="8101"/>
                  </a:cubicBezTo>
                  <a:cubicBezTo>
                    <a:pt x="5776" y="8040"/>
                    <a:pt x="5745" y="8010"/>
                    <a:pt x="5715" y="8010"/>
                  </a:cubicBezTo>
                  <a:cubicBezTo>
                    <a:pt x="5685" y="8040"/>
                    <a:pt x="5685" y="8071"/>
                    <a:pt x="5715" y="8101"/>
                  </a:cubicBezTo>
                  <a:cubicBezTo>
                    <a:pt x="5730" y="8131"/>
                    <a:pt x="5730" y="8147"/>
                    <a:pt x="5719" y="8147"/>
                  </a:cubicBezTo>
                  <a:cubicBezTo>
                    <a:pt x="5707" y="8147"/>
                    <a:pt x="5685" y="8131"/>
                    <a:pt x="5654" y="8101"/>
                  </a:cubicBezTo>
                  <a:cubicBezTo>
                    <a:pt x="5611" y="8080"/>
                    <a:pt x="5576" y="8069"/>
                    <a:pt x="5545" y="8069"/>
                  </a:cubicBezTo>
                  <a:cubicBezTo>
                    <a:pt x="5489" y="8069"/>
                    <a:pt x="5450" y="8103"/>
                    <a:pt x="5411" y="8162"/>
                  </a:cubicBezTo>
                  <a:cubicBezTo>
                    <a:pt x="5365" y="8207"/>
                    <a:pt x="5320" y="8230"/>
                    <a:pt x="5297" y="8230"/>
                  </a:cubicBezTo>
                  <a:cubicBezTo>
                    <a:pt x="5274" y="8230"/>
                    <a:pt x="5274" y="8207"/>
                    <a:pt x="5320" y="8162"/>
                  </a:cubicBezTo>
                  <a:cubicBezTo>
                    <a:pt x="5338" y="8126"/>
                    <a:pt x="5345" y="8112"/>
                    <a:pt x="5336" y="8112"/>
                  </a:cubicBezTo>
                  <a:cubicBezTo>
                    <a:pt x="5329" y="8112"/>
                    <a:pt x="5315" y="8119"/>
                    <a:pt x="5289" y="8131"/>
                  </a:cubicBezTo>
                  <a:cubicBezTo>
                    <a:pt x="5229" y="8162"/>
                    <a:pt x="5198" y="8162"/>
                    <a:pt x="5168" y="8162"/>
                  </a:cubicBezTo>
                  <a:cubicBezTo>
                    <a:pt x="5137" y="8192"/>
                    <a:pt x="5107" y="8223"/>
                    <a:pt x="5107" y="8253"/>
                  </a:cubicBezTo>
                  <a:cubicBezTo>
                    <a:pt x="5090" y="8220"/>
                    <a:pt x="5065" y="8196"/>
                    <a:pt x="5040" y="8196"/>
                  </a:cubicBezTo>
                  <a:cubicBezTo>
                    <a:pt x="5019" y="8196"/>
                    <a:pt x="4999" y="8212"/>
                    <a:pt x="4985" y="8253"/>
                  </a:cubicBezTo>
                  <a:lnTo>
                    <a:pt x="4925" y="8253"/>
                  </a:lnTo>
                  <a:cubicBezTo>
                    <a:pt x="4894" y="8253"/>
                    <a:pt x="4894" y="8253"/>
                    <a:pt x="4864" y="8283"/>
                  </a:cubicBezTo>
                  <a:cubicBezTo>
                    <a:pt x="4851" y="8309"/>
                    <a:pt x="4838" y="8319"/>
                    <a:pt x="4825" y="8319"/>
                  </a:cubicBezTo>
                  <a:cubicBezTo>
                    <a:pt x="4808" y="8319"/>
                    <a:pt x="4790" y="8301"/>
                    <a:pt x="4773" y="8283"/>
                  </a:cubicBezTo>
                  <a:cubicBezTo>
                    <a:pt x="4752" y="8262"/>
                    <a:pt x="4731" y="8227"/>
                    <a:pt x="4720" y="8227"/>
                  </a:cubicBezTo>
                  <a:cubicBezTo>
                    <a:pt x="4715" y="8227"/>
                    <a:pt x="4712" y="8234"/>
                    <a:pt x="4712" y="8253"/>
                  </a:cubicBezTo>
                  <a:cubicBezTo>
                    <a:pt x="4712" y="8283"/>
                    <a:pt x="4651" y="8314"/>
                    <a:pt x="4621" y="8344"/>
                  </a:cubicBezTo>
                  <a:cubicBezTo>
                    <a:pt x="4612" y="8353"/>
                    <a:pt x="4603" y="8357"/>
                    <a:pt x="4596" y="8357"/>
                  </a:cubicBezTo>
                  <a:cubicBezTo>
                    <a:pt x="4578" y="8357"/>
                    <a:pt x="4569" y="8335"/>
                    <a:pt x="4590" y="8314"/>
                  </a:cubicBezTo>
                  <a:cubicBezTo>
                    <a:pt x="4590" y="8283"/>
                    <a:pt x="4590" y="8283"/>
                    <a:pt x="4530" y="8253"/>
                  </a:cubicBezTo>
                  <a:cubicBezTo>
                    <a:pt x="4499" y="8253"/>
                    <a:pt x="4469" y="8253"/>
                    <a:pt x="4469" y="8283"/>
                  </a:cubicBezTo>
                  <a:cubicBezTo>
                    <a:pt x="4469" y="8299"/>
                    <a:pt x="4423" y="8306"/>
                    <a:pt x="4374" y="8306"/>
                  </a:cubicBezTo>
                  <a:cubicBezTo>
                    <a:pt x="4324" y="8306"/>
                    <a:pt x="4271" y="8299"/>
                    <a:pt x="4256" y="8283"/>
                  </a:cubicBezTo>
                  <a:lnTo>
                    <a:pt x="4195" y="8283"/>
                  </a:lnTo>
                  <a:cubicBezTo>
                    <a:pt x="4165" y="8283"/>
                    <a:pt x="4134" y="8314"/>
                    <a:pt x="4104" y="8314"/>
                  </a:cubicBezTo>
                  <a:cubicBezTo>
                    <a:pt x="4104" y="8314"/>
                    <a:pt x="4074" y="8314"/>
                    <a:pt x="4043" y="8344"/>
                  </a:cubicBezTo>
                  <a:cubicBezTo>
                    <a:pt x="4013" y="8344"/>
                    <a:pt x="3982" y="8344"/>
                    <a:pt x="3982" y="8314"/>
                  </a:cubicBezTo>
                  <a:cubicBezTo>
                    <a:pt x="3967" y="8344"/>
                    <a:pt x="3960" y="8359"/>
                    <a:pt x="3956" y="8359"/>
                  </a:cubicBezTo>
                  <a:cubicBezTo>
                    <a:pt x="3952" y="8359"/>
                    <a:pt x="3952" y="8344"/>
                    <a:pt x="3952" y="8314"/>
                  </a:cubicBezTo>
                  <a:cubicBezTo>
                    <a:pt x="3952" y="8264"/>
                    <a:pt x="3952" y="8241"/>
                    <a:pt x="3947" y="8241"/>
                  </a:cubicBezTo>
                  <a:cubicBezTo>
                    <a:pt x="3943" y="8241"/>
                    <a:pt x="3935" y="8256"/>
                    <a:pt x="3922" y="8283"/>
                  </a:cubicBezTo>
                  <a:cubicBezTo>
                    <a:pt x="3891" y="8299"/>
                    <a:pt x="3876" y="8306"/>
                    <a:pt x="3868" y="8306"/>
                  </a:cubicBezTo>
                  <a:cubicBezTo>
                    <a:pt x="3861" y="8306"/>
                    <a:pt x="3861" y="8299"/>
                    <a:pt x="3861" y="8283"/>
                  </a:cubicBezTo>
                  <a:cubicBezTo>
                    <a:pt x="3861" y="8268"/>
                    <a:pt x="3853" y="8261"/>
                    <a:pt x="3846" y="8261"/>
                  </a:cubicBezTo>
                  <a:cubicBezTo>
                    <a:pt x="3838" y="8261"/>
                    <a:pt x="3830" y="8268"/>
                    <a:pt x="3830" y="8283"/>
                  </a:cubicBezTo>
                  <a:cubicBezTo>
                    <a:pt x="3793" y="8321"/>
                    <a:pt x="3744" y="8347"/>
                    <a:pt x="3719" y="8347"/>
                  </a:cubicBezTo>
                  <a:cubicBezTo>
                    <a:pt x="3703" y="8347"/>
                    <a:pt x="3697" y="8337"/>
                    <a:pt x="3709" y="8314"/>
                  </a:cubicBezTo>
                  <a:cubicBezTo>
                    <a:pt x="3709" y="8314"/>
                    <a:pt x="3695" y="8300"/>
                    <a:pt x="3677" y="8300"/>
                  </a:cubicBezTo>
                  <a:cubicBezTo>
                    <a:pt x="3668" y="8300"/>
                    <a:pt x="3658" y="8304"/>
                    <a:pt x="3648" y="8314"/>
                  </a:cubicBezTo>
                  <a:cubicBezTo>
                    <a:pt x="3618" y="8359"/>
                    <a:pt x="3602" y="8382"/>
                    <a:pt x="3599" y="8382"/>
                  </a:cubicBezTo>
                  <a:lnTo>
                    <a:pt x="3599" y="8382"/>
                  </a:lnTo>
                  <a:cubicBezTo>
                    <a:pt x="3595" y="8382"/>
                    <a:pt x="3602" y="8359"/>
                    <a:pt x="3618" y="8314"/>
                  </a:cubicBezTo>
                  <a:cubicBezTo>
                    <a:pt x="3602" y="8283"/>
                    <a:pt x="3587" y="8268"/>
                    <a:pt x="3572" y="8268"/>
                  </a:cubicBezTo>
                  <a:cubicBezTo>
                    <a:pt x="3557" y="8268"/>
                    <a:pt x="3542" y="8283"/>
                    <a:pt x="3526" y="8314"/>
                  </a:cubicBezTo>
                  <a:cubicBezTo>
                    <a:pt x="3526" y="8314"/>
                    <a:pt x="3511" y="8321"/>
                    <a:pt x="3496" y="8321"/>
                  </a:cubicBezTo>
                  <a:cubicBezTo>
                    <a:pt x="3481" y="8321"/>
                    <a:pt x="3466" y="8314"/>
                    <a:pt x="3466" y="8283"/>
                  </a:cubicBezTo>
                  <a:cubicBezTo>
                    <a:pt x="3424" y="8263"/>
                    <a:pt x="3340" y="8214"/>
                    <a:pt x="3291" y="8214"/>
                  </a:cubicBezTo>
                  <a:cubicBezTo>
                    <a:pt x="3268" y="8214"/>
                    <a:pt x="3253" y="8224"/>
                    <a:pt x="3253" y="8253"/>
                  </a:cubicBezTo>
                  <a:lnTo>
                    <a:pt x="3192" y="8223"/>
                  </a:lnTo>
                  <a:cubicBezTo>
                    <a:pt x="3174" y="8187"/>
                    <a:pt x="3156" y="8172"/>
                    <a:pt x="3139" y="8172"/>
                  </a:cubicBezTo>
                  <a:cubicBezTo>
                    <a:pt x="3126" y="8172"/>
                    <a:pt x="3113" y="8180"/>
                    <a:pt x="3101" y="8192"/>
                  </a:cubicBezTo>
                  <a:lnTo>
                    <a:pt x="3071" y="8223"/>
                  </a:lnTo>
                  <a:cubicBezTo>
                    <a:pt x="3071" y="8162"/>
                    <a:pt x="3040" y="8131"/>
                    <a:pt x="3040" y="8131"/>
                  </a:cubicBezTo>
                  <a:cubicBezTo>
                    <a:pt x="3025" y="8116"/>
                    <a:pt x="3017" y="8109"/>
                    <a:pt x="3010" y="8109"/>
                  </a:cubicBezTo>
                  <a:cubicBezTo>
                    <a:pt x="3002" y="8109"/>
                    <a:pt x="2995" y="8116"/>
                    <a:pt x="2979" y="8131"/>
                  </a:cubicBezTo>
                  <a:cubicBezTo>
                    <a:pt x="2997" y="8167"/>
                    <a:pt x="2994" y="8182"/>
                    <a:pt x="2982" y="8182"/>
                  </a:cubicBezTo>
                  <a:cubicBezTo>
                    <a:pt x="2974" y="8182"/>
                    <a:pt x="2962" y="8174"/>
                    <a:pt x="2949" y="8162"/>
                  </a:cubicBezTo>
                  <a:cubicBezTo>
                    <a:pt x="2919" y="8162"/>
                    <a:pt x="2919" y="8101"/>
                    <a:pt x="2919" y="8071"/>
                  </a:cubicBezTo>
                  <a:lnTo>
                    <a:pt x="2888" y="8071"/>
                  </a:lnTo>
                  <a:cubicBezTo>
                    <a:pt x="2870" y="8106"/>
                    <a:pt x="2853" y="8121"/>
                    <a:pt x="2847" y="8121"/>
                  </a:cubicBezTo>
                  <a:cubicBezTo>
                    <a:pt x="2843" y="8121"/>
                    <a:pt x="2845" y="8114"/>
                    <a:pt x="2858" y="8101"/>
                  </a:cubicBezTo>
                  <a:cubicBezTo>
                    <a:pt x="2827" y="8040"/>
                    <a:pt x="2797" y="8040"/>
                    <a:pt x="2767" y="8040"/>
                  </a:cubicBezTo>
                  <a:lnTo>
                    <a:pt x="2797" y="7980"/>
                  </a:lnTo>
                  <a:cubicBezTo>
                    <a:pt x="2797" y="7971"/>
                    <a:pt x="2794" y="7967"/>
                    <a:pt x="2791" y="7967"/>
                  </a:cubicBezTo>
                  <a:cubicBezTo>
                    <a:pt x="2782" y="7967"/>
                    <a:pt x="2767" y="7988"/>
                    <a:pt x="2767" y="8010"/>
                  </a:cubicBezTo>
                  <a:cubicBezTo>
                    <a:pt x="2767" y="8010"/>
                    <a:pt x="2736" y="8010"/>
                    <a:pt x="2706" y="7980"/>
                  </a:cubicBezTo>
                  <a:cubicBezTo>
                    <a:pt x="2691" y="7980"/>
                    <a:pt x="2675" y="7972"/>
                    <a:pt x="2664" y="7972"/>
                  </a:cubicBezTo>
                  <a:cubicBezTo>
                    <a:pt x="2653" y="7972"/>
                    <a:pt x="2645" y="7980"/>
                    <a:pt x="2645" y="8010"/>
                  </a:cubicBezTo>
                  <a:cubicBezTo>
                    <a:pt x="2645" y="8031"/>
                    <a:pt x="2630" y="8053"/>
                    <a:pt x="2621" y="8053"/>
                  </a:cubicBezTo>
                  <a:cubicBezTo>
                    <a:pt x="2617" y="8053"/>
                    <a:pt x="2615" y="8049"/>
                    <a:pt x="2615" y="8040"/>
                  </a:cubicBezTo>
                  <a:cubicBezTo>
                    <a:pt x="2604" y="8050"/>
                    <a:pt x="2598" y="8054"/>
                    <a:pt x="2594" y="8054"/>
                  </a:cubicBezTo>
                  <a:cubicBezTo>
                    <a:pt x="2588" y="8054"/>
                    <a:pt x="2594" y="8040"/>
                    <a:pt x="2615" y="8040"/>
                  </a:cubicBezTo>
                  <a:cubicBezTo>
                    <a:pt x="2615" y="8010"/>
                    <a:pt x="2645" y="7980"/>
                    <a:pt x="2615" y="7980"/>
                  </a:cubicBezTo>
                  <a:cubicBezTo>
                    <a:pt x="2584" y="7980"/>
                    <a:pt x="2584" y="7919"/>
                    <a:pt x="2584" y="7919"/>
                  </a:cubicBezTo>
                  <a:cubicBezTo>
                    <a:pt x="2627" y="7897"/>
                    <a:pt x="2579" y="7876"/>
                    <a:pt x="2536" y="7876"/>
                  </a:cubicBezTo>
                  <a:cubicBezTo>
                    <a:pt x="2519" y="7876"/>
                    <a:pt x="2502" y="7879"/>
                    <a:pt x="2493" y="7888"/>
                  </a:cubicBezTo>
                  <a:cubicBezTo>
                    <a:pt x="2469" y="7896"/>
                    <a:pt x="2448" y="7900"/>
                    <a:pt x="2433" y="7900"/>
                  </a:cubicBezTo>
                  <a:cubicBezTo>
                    <a:pt x="2390" y="7900"/>
                    <a:pt x="2380" y="7872"/>
                    <a:pt x="2402" y="7828"/>
                  </a:cubicBezTo>
                  <a:cubicBezTo>
                    <a:pt x="2423" y="7806"/>
                    <a:pt x="2426" y="7796"/>
                    <a:pt x="2416" y="7796"/>
                  </a:cubicBezTo>
                  <a:cubicBezTo>
                    <a:pt x="2398" y="7796"/>
                    <a:pt x="2339" y="7829"/>
                    <a:pt x="2280" y="7888"/>
                  </a:cubicBezTo>
                  <a:lnTo>
                    <a:pt x="2219" y="7949"/>
                  </a:lnTo>
                  <a:lnTo>
                    <a:pt x="2250" y="7858"/>
                  </a:lnTo>
                  <a:cubicBezTo>
                    <a:pt x="2311" y="7736"/>
                    <a:pt x="2311" y="7736"/>
                    <a:pt x="2189" y="7736"/>
                  </a:cubicBezTo>
                  <a:cubicBezTo>
                    <a:pt x="2128" y="7736"/>
                    <a:pt x="2128" y="7736"/>
                    <a:pt x="2159" y="7706"/>
                  </a:cubicBezTo>
                  <a:cubicBezTo>
                    <a:pt x="2159" y="7676"/>
                    <a:pt x="2128" y="7676"/>
                    <a:pt x="2067" y="7615"/>
                  </a:cubicBezTo>
                  <a:cubicBezTo>
                    <a:pt x="2032" y="7579"/>
                    <a:pt x="2007" y="7564"/>
                    <a:pt x="1986" y="7564"/>
                  </a:cubicBezTo>
                  <a:cubicBezTo>
                    <a:pt x="1971" y="7564"/>
                    <a:pt x="1958" y="7572"/>
                    <a:pt x="1946" y="7584"/>
                  </a:cubicBezTo>
                  <a:cubicBezTo>
                    <a:pt x="1946" y="7584"/>
                    <a:pt x="1946" y="7554"/>
                    <a:pt x="1915" y="7554"/>
                  </a:cubicBezTo>
                  <a:cubicBezTo>
                    <a:pt x="1932" y="7504"/>
                    <a:pt x="1912" y="7481"/>
                    <a:pt x="1891" y="7481"/>
                  </a:cubicBezTo>
                  <a:cubicBezTo>
                    <a:pt x="1873" y="7481"/>
                    <a:pt x="1855" y="7496"/>
                    <a:pt x="1855" y="7524"/>
                  </a:cubicBezTo>
                  <a:cubicBezTo>
                    <a:pt x="1855" y="7524"/>
                    <a:pt x="1824" y="7524"/>
                    <a:pt x="1794" y="7493"/>
                  </a:cubicBezTo>
                  <a:lnTo>
                    <a:pt x="1824" y="7463"/>
                  </a:lnTo>
                  <a:cubicBezTo>
                    <a:pt x="1855" y="7432"/>
                    <a:pt x="1794" y="7402"/>
                    <a:pt x="1642" y="7250"/>
                  </a:cubicBezTo>
                  <a:cubicBezTo>
                    <a:pt x="1515" y="7123"/>
                    <a:pt x="1461" y="7070"/>
                    <a:pt x="1420" y="7070"/>
                  </a:cubicBezTo>
                  <a:cubicBezTo>
                    <a:pt x="1402" y="7070"/>
                    <a:pt x="1387" y="7080"/>
                    <a:pt x="1368" y="7098"/>
                  </a:cubicBezTo>
                  <a:cubicBezTo>
                    <a:pt x="1308" y="7098"/>
                    <a:pt x="1277" y="7098"/>
                    <a:pt x="1338" y="7037"/>
                  </a:cubicBezTo>
                  <a:cubicBezTo>
                    <a:pt x="1359" y="7016"/>
                    <a:pt x="1366" y="6994"/>
                    <a:pt x="1357" y="6994"/>
                  </a:cubicBezTo>
                  <a:cubicBezTo>
                    <a:pt x="1353" y="6994"/>
                    <a:pt x="1347" y="6998"/>
                    <a:pt x="1338" y="7007"/>
                  </a:cubicBezTo>
                  <a:cubicBezTo>
                    <a:pt x="1338" y="7007"/>
                    <a:pt x="1308" y="6946"/>
                    <a:pt x="1308" y="6916"/>
                  </a:cubicBezTo>
                  <a:cubicBezTo>
                    <a:pt x="1328" y="6835"/>
                    <a:pt x="1308" y="6808"/>
                    <a:pt x="1283" y="6808"/>
                  </a:cubicBezTo>
                  <a:cubicBezTo>
                    <a:pt x="1270" y="6808"/>
                    <a:pt x="1257" y="6814"/>
                    <a:pt x="1247" y="6824"/>
                  </a:cubicBezTo>
                  <a:cubicBezTo>
                    <a:pt x="1237" y="6843"/>
                    <a:pt x="1231" y="6850"/>
                    <a:pt x="1227" y="6850"/>
                  </a:cubicBezTo>
                  <a:cubicBezTo>
                    <a:pt x="1219" y="6850"/>
                    <a:pt x="1226" y="6815"/>
                    <a:pt x="1247" y="6794"/>
                  </a:cubicBezTo>
                  <a:cubicBezTo>
                    <a:pt x="1247" y="6750"/>
                    <a:pt x="1247" y="6721"/>
                    <a:pt x="1235" y="6721"/>
                  </a:cubicBezTo>
                  <a:cubicBezTo>
                    <a:pt x="1230" y="6721"/>
                    <a:pt x="1225" y="6725"/>
                    <a:pt x="1216" y="6733"/>
                  </a:cubicBezTo>
                  <a:cubicBezTo>
                    <a:pt x="1186" y="6703"/>
                    <a:pt x="1064" y="6612"/>
                    <a:pt x="1125" y="6551"/>
                  </a:cubicBezTo>
                  <a:cubicBezTo>
                    <a:pt x="1125" y="6551"/>
                    <a:pt x="1095" y="6521"/>
                    <a:pt x="1095" y="6521"/>
                  </a:cubicBezTo>
                  <a:cubicBezTo>
                    <a:pt x="1064" y="6521"/>
                    <a:pt x="1034" y="6490"/>
                    <a:pt x="1004" y="6429"/>
                  </a:cubicBezTo>
                  <a:cubicBezTo>
                    <a:pt x="973" y="6369"/>
                    <a:pt x="943" y="6338"/>
                    <a:pt x="973" y="6338"/>
                  </a:cubicBezTo>
                  <a:cubicBezTo>
                    <a:pt x="1034" y="6338"/>
                    <a:pt x="1004" y="6308"/>
                    <a:pt x="943" y="6277"/>
                  </a:cubicBezTo>
                  <a:cubicBezTo>
                    <a:pt x="943" y="6277"/>
                    <a:pt x="852" y="6277"/>
                    <a:pt x="852" y="6247"/>
                  </a:cubicBezTo>
                  <a:cubicBezTo>
                    <a:pt x="821" y="6247"/>
                    <a:pt x="760" y="6247"/>
                    <a:pt x="760" y="6217"/>
                  </a:cubicBezTo>
                  <a:lnTo>
                    <a:pt x="791" y="6217"/>
                  </a:lnTo>
                  <a:cubicBezTo>
                    <a:pt x="821" y="6186"/>
                    <a:pt x="852" y="6186"/>
                    <a:pt x="852" y="6186"/>
                  </a:cubicBezTo>
                  <a:cubicBezTo>
                    <a:pt x="852" y="6156"/>
                    <a:pt x="821" y="6125"/>
                    <a:pt x="791" y="6125"/>
                  </a:cubicBezTo>
                  <a:cubicBezTo>
                    <a:pt x="821" y="6095"/>
                    <a:pt x="791" y="6065"/>
                    <a:pt x="791" y="6004"/>
                  </a:cubicBezTo>
                  <a:cubicBezTo>
                    <a:pt x="760" y="5973"/>
                    <a:pt x="730" y="5913"/>
                    <a:pt x="700" y="5882"/>
                  </a:cubicBezTo>
                  <a:cubicBezTo>
                    <a:pt x="730" y="5852"/>
                    <a:pt x="700" y="5669"/>
                    <a:pt x="608" y="5669"/>
                  </a:cubicBezTo>
                  <a:cubicBezTo>
                    <a:pt x="600" y="5678"/>
                    <a:pt x="594" y="5681"/>
                    <a:pt x="590" y="5681"/>
                  </a:cubicBezTo>
                  <a:cubicBezTo>
                    <a:pt x="578" y="5681"/>
                    <a:pt x="578" y="5653"/>
                    <a:pt x="578" y="5609"/>
                  </a:cubicBezTo>
                  <a:cubicBezTo>
                    <a:pt x="608" y="5578"/>
                    <a:pt x="608" y="5578"/>
                    <a:pt x="578" y="5578"/>
                  </a:cubicBezTo>
                  <a:cubicBezTo>
                    <a:pt x="517" y="5548"/>
                    <a:pt x="548" y="5517"/>
                    <a:pt x="578" y="5457"/>
                  </a:cubicBezTo>
                  <a:cubicBezTo>
                    <a:pt x="639" y="5426"/>
                    <a:pt x="639" y="5396"/>
                    <a:pt x="608" y="5365"/>
                  </a:cubicBezTo>
                  <a:cubicBezTo>
                    <a:pt x="548" y="5335"/>
                    <a:pt x="548" y="5274"/>
                    <a:pt x="517" y="5244"/>
                  </a:cubicBezTo>
                  <a:cubicBezTo>
                    <a:pt x="498" y="5206"/>
                    <a:pt x="491" y="5180"/>
                    <a:pt x="481" y="5180"/>
                  </a:cubicBezTo>
                  <a:cubicBezTo>
                    <a:pt x="475" y="5180"/>
                    <a:pt x="468" y="5190"/>
                    <a:pt x="456" y="5214"/>
                  </a:cubicBezTo>
                  <a:cubicBezTo>
                    <a:pt x="396" y="5214"/>
                    <a:pt x="365" y="5183"/>
                    <a:pt x="365" y="5183"/>
                  </a:cubicBezTo>
                  <a:cubicBezTo>
                    <a:pt x="347" y="5148"/>
                    <a:pt x="351" y="5133"/>
                    <a:pt x="356" y="5133"/>
                  </a:cubicBezTo>
                  <a:cubicBezTo>
                    <a:pt x="360" y="5133"/>
                    <a:pt x="365" y="5140"/>
                    <a:pt x="365" y="5153"/>
                  </a:cubicBezTo>
                  <a:cubicBezTo>
                    <a:pt x="378" y="5178"/>
                    <a:pt x="386" y="5188"/>
                    <a:pt x="392" y="5188"/>
                  </a:cubicBezTo>
                  <a:cubicBezTo>
                    <a:pt x="401" y="5188"/>
                    <a:pt x="409" y="5170"/>
                    <a:pt x="426" y="5153"/>
                  </a:cubicBezTo>
                  <a:cubicBezTo>
                    <a:pt x="456" y="5122"/>
                    <a:pt x="456" y="5062"/>
                    <a:pt x="456" y="5031"/>
                  </a:cubicBezTo>
                  <a:cubicBezTo>
                    <a:pt x="456" y="5001"/>
                    <a:pt x="456" y="4940"/>
                    <a:pt x="426" y="4910"/>
                  </a:cubicBezTo>
                  <a:cubicBezTo>
                    <a:pt x="456" y="4818"/>
                    <a:pt x="456" y="4788"/>
                    <a:pt x="426" y="4788"/>
                  </a:cubicBezTo>
                  <a:cubicBezTo>
                    <a:pt x="396" y="4803"/>
                    <a:pt x="380" y="4811"/>
                    <a:pt x="377" y="4811"/>
                  </a:cubicBezTo>
                  <a:cubicBezTo>
                    <a:pt x="373" y="4811"/>
                    <a:pt x="380" y="4803"/>
                    <a:pt x="396" y="4788"/>
                  </a:cubicBezTo>
                  <a:cubicBezTo>
                    <a:pt x="456" y="4758"/>
                    <a:pt x="456" y="4454"/>
                    <a:pt x="365" y="4423"/>
                  </a:cubicBezTo>
                  <a:lnTo>
                    <a:pt x="396" y="4423"/>
                  </a:lnTo>
                  <a:cubicBezTo>
                    <a:pt x="456" y="4423"/>
                    <a:pt x="456" y="4393"/>
                    <a:pt x="456" y="4332"/>
                  </a:cubicBezTo>
                  <a:cubicBezTo>
                    <a:pt x="456" y="4302"/>
                    <a:pt x="426" y="4180"/>
                    <a:pt x="426" y="4089"/>
                  </a:cubicBezTo>
                  <a:cubicBezTo>
                    <a:pt x="426" y="3998"/>
                    <a:pt x="456" y="3907"/>
                    <a:pt x="426" y="3907"/>
                  </a:cubicBezTo>
                  <a:cubicBezTo>
                    <a:pt x="426" y="3876"/>
                    <a:pt x="426" y="3876"/>
                    <a:pt x="456" y="3876"/>
                  </a:cubicBezTo>
                  <a:cubicBezTo>
                    <a:pt x="465" y="3885"/>
                    <a:pt x="472" y="3889"/>
                    <a:pt x="476" y="3889"/>
                  </a:cubicBezTo>
                  <a:cubicBezTo>
                    <a:pt x="487" y="3889"/>
                    <a:pt x="487" y="3867"/>
                    <a:pt x="487" y="3846"/>
                  </a:cubicBezTo>
                  <a:cubicBezTo>
                    <a:pt x="487" y="3815"/>
                    <a:pt x="456" y="3815"/>
                    <a:pt x="426" y="3815"/>
                  </a:cubicBezTo>
                  <a:cubicBezTo>
                    <a:pt x="396" y="3815"/>
                    <a:pt x="396" y="3785"/>
                    <a:pt x="426" y="3724"/>
                  </a:cubicBezTo>
                  <a:cubicBezTo>
                    <a:pt x="487" y="3663"/>
                    <a:pt x="517" y="3572"/>
                    <a:pt x="487" y="3511"/>
                  </a:cubicBezTo>
                  <a:cubicBezTo>
                    <a:pt x="487" y="3481"/>
                    <a:pt x="517" y="3451"/>
                    <a:pt x="548" y="3451"/>
                  </a:cubicBezTo>
                  <a:cubicBezTo>
                    <a:pt x="578" y="3420"/>
                    <a:pt x="639" y="3390"/>
                    <a:pt x="578" y="3299"/>
                  </a:cubicBezTo>
                  <a:cubicBezTo>
                    <a:pt x="578" y="3283"/>
                    <a:pt x="578" y="3276"/>
                    <a:pt x="582" y="3276"/>
                  </a:cubicBezTo>
                  <a:cubicBezTo>
                    <a:pt x="586" y="3276"/>
                    <a:pt x="593" y="3283"/>
                    <a:pt x="608" y="3299"/>
                  </a:cubicBezTo>
                  <a:cubicBezTo>
                    <a:pt x="669" y="3268"/>
                    <a:pt x="700" y="3268"/>
                    <a:pt x="639" y="3238"/>
                  </a:cubicBezTo>
                  <a:cubicBezTo>
                    <a:pt x="608" y="3177"/>
                    <a:pt x="669" y="3086"/>
                    <a:pt x="700" y="3055"/>
                  </a:cubicBezTo>
                  <a:cubicBezTo>
                    <a:pt x="730" y="3025"/>
                    <a:pt x="730" y="2995"/>
                    <a:pt x="700" y="2964"/>
                  </a:cubicBezTo>
                  <a:lnTo>
                    <a:pt x="669" y="2964"/>
                  </a:lnTo>
                  <a:cubicBezTo>
                    <a:pt x="730" y="2964"/>
                    <a:pt x="730" y="2964"/>
                    <a:pt x="669" y="2903"/>
                  </a:cubicBezTo>
                  <a:cubicBezTo>
                    <a:pt x="639" y="2903"/>
                    <a:pt x="669" y="2873"/>
                    <a:pt x="700" y="2873"/>
                  </a:cubicBezTo>
                  <a:cubicBezTo>
                    <a:pt x="730" y="2873"/>
                    <a:pt x="760" y="2843"/>
                    <a:pt x="760" y="2843"/>
                  </a:cubicBezTo>
                  <a:cubicBezTo>
                    <a:pt x="760" y="2812"/>
                    <a:pt x="791" y="2691"/>
                    <a:pt x="852" y="2539"/>
                  </a:cubicBezTo>
                  <a:cubicBezTo>
                    <a:pt x="973" y="2356"/>
                    <a:pt x="1034" y="2265"/>
                    <a:pt x="1004" y="2265"/>
                  </a:cubicBezTo>
                  <a:cubicBezTo>
                    <a:pt x="973" y="2204"/>
                    <a:pt x="973" y="2204"/>
                    <a:pt x="1034" y="2204"/>
                  </a:cubicBezTo>
                  <a:cubicBezTo>
                    <a:pt x="1064" y="2204"/>
                    <a:pt x="1095" y="2174"/>
                    <a:pt x="1095" y="2144"/>
                  </a:cubicBezTo>
                  <a:cubicBezTo>
                    <a:pt x="1125" y="2144"/>
                    <a:pt x="1156" y="2113"/>
                    <a:pt x="1186" y="2113"/>
                  </a:cubicBezTo>
                  <a:cubicBezTo>
                    <a:pt x="1156" y="2083"/>
                    <a:pt x="1156" y="2083"/>
                    <a:pt x="1186" y="2052"/>
                  </a:cubicBezTo>
                  <a:cubicBezTo>
                    <a:pt x="1195" y="2061"/>
                    <a:pt x="1201" y="2065"/>
                    <a:pt x="1206" y="2065"/>
                  </a:cubicBezTo>
                  <a:cubicBezTo>
                    <a:pt x="1216" y="2065"/>
                    <a:pt x="1216" y="2043"/>
                    <a:pt x="1216" y="2022"/>
                  </a:cubicBezTo>
                  <a:cubicBezTo>
                    <a:pt x="1200" y="1972"/>
                    <a:pt x="1192" y="1949"/>
                    <a:pt x="1199" y="1949"/>
                  </a:cubicBezTo>
                  <a:cubicBezTo>
                    <a:pt x="1204" y="1949"/>
                    <a:pt x="1219" y="1964"/>
                    <a:pt x="1247" y="1992"/>
                  </a:cubicBezTo>
                  <a:cubicBezTo>
                    <a:pt x="1247" y="1998"/>
                    <a:pt x="1250" y="2000"/>
                    <a:pt x="1256" y="2000"/>
                  </a:cubicBezTo>
                  <a:cubicBezTo>
                    <a:pt x="1278" y="2000"/>
                    <a:pt x="1332" y="1961"/>
                    <a:pt x="1308" y="1961"/>
                  </a:cubicBezTo>
                  <a:cubicBezTo>
                    <a:pt x="1277" y="1931"/>
                    <a:pt x="1308" y="1900"/>
                    <a:pt x="1308" y="1840"/>
                  </a:cubicBezTo>
                  <a:cubicBezTo>
                    <a:pt x="1308" y="1840"/>
                    <a:pt x="1321" y="1826"/>
                    <a:pt x="1339" y="1826"/>
                  </a:cubicBezTo>
                  <a:cubicBezTo>
                    <a:pt x="1348" y="1826"/>
                    <a:pt x="1358" y="1829"/>
                    <a:pt x="1368" y="1840"/>
                  </a:cubicBezTo>
                  <a:cubicBezTo>
                    <a:pt x="1399" y="1840"/>
                    <a:pt x="1490" y="1718"/>
                    <a:pt x="1490" y="1657"/>
                  </a:cubicBezTo>
                  <a:cubicBezTo>
                    <a:pt x="1460" y="1627"/>
                    <a:pt x="1490" y="1627"/>
                    <a:pt x="1490" y="1627"/>
                  </a:cubicBezTo>
                  <a:cubicBezTo>
                    <a:pt x="1500" y="1637"/>
                    <a:pt x="1510" y="1640"/>
                    <a:pt x="1519" y="1640"/>
                  </a:cubicBezTo>
                  <a:cubicBezTo>
                    <a:pt x="1537" y="1640"/>
                    <a:pt x="1551" y="1627"/>
                    <a:pt x="1551" y="1627"/>
                  </a:cubicBezTo>
                  <a:cubicBezTo>
                    <a:pt x="1551" y="1601"/>
                    <a:pt x="1556" y="1592"/>
                    <a:pt x="1565" y="1592"/>
                  </a:cubicBezTo>
                  <a:cubicBezTo>
                    <a:pt x="1576" y="1592"/>
                    <a:pt x="1594" y="1609"/>
                    <a:pt x="1612" y="1627"/>
                  </a:cubicBezTo>
                  <a:cubicBezTo>
                    <a:pt x="1612" y="1653"/>
                    <a:pt x="1617" y="1662"/>
                    <a:pt x="1626" y="1662"/>
                  </a:cubicBezTo>
                  <a:cubicBezTo>
                    <a:pt x="1637" y="1662"/>
                    <a:pt x="1655" y="1644"/>
                    <a:pt x="1672" y="1627"/>
                  </a:cubicBezTo>
                  <a:cubicBezTo>
                    <a:pt x="1672" y="1566"/>
                    <a:pt x="1763" y="1505"/>
                    <a:pt x="1824" y="1444"/>
                  </a:cubicBezTo>
                  <a:cubicBezTo>
                    <a:pt x="1946" y="1353"/>
                    <a:pt x="1946" y="1292"/>
                    <a:pt x="1946" y="1201"/>
                  </a:cubicBezTo>
                  <a:lnTo>
                    <a:pt x="1915" y="1141"/>
                  </a:lnTo>
                  <a:lnTo>
                    <a:pt x="1976" y="1201"/>
                  </a:lnTo>
                  <a:cubicBezTo>
                    <a:pt x="2007" y="1232"/>
                    <a:pt x="2067" y="1262"/>
                    <a:pt x="2067" y="1262"/>
                  </a:cubicBezTo>
                  <a:cubicBezTo>
                    <a:pt x="2067" y="1262"/>
                    <a:pt x="2067" y="1232"/>
                    <a:pt x="2037" y="1201"/>
                  </a:cubicBezTo>
                  <a:cubicBezTo>
                    <a:pt x="2007" y="1171"/>
                    <a:pt x="2037" y="1141"/>
                    <a:pt x="2098" y="1141"/>
                  </a:cubicBezTo>
                  <a:cubicBezTo>
                    <a:pt x="2189" y="1141"/>
                    <a:pt x="2219" y="1110"/>
                    <a:pt x="2219" y="1080"/>
                  </a:cubicBezTo>
                  <a:cubicBezTo>
                    <a:pt x="2250" y="1049"/>
                    <a:pt x="2250" y="1049"/>
                    <a:pt x="2311" y="1049"/>
                  </a:cubicBezTo>
                  <a:cubicBezTo>
                    <a:pt x="2341" y="1049"/>
                    <a:pt x="2341" y="1049"/>
                    <a:pt x="2311" y="1019"/>
                  </a:cubicBezTo>
                  <a:cubicBezTo>
                    <a:pt x="2289" y="997"/>
                    <a:pt x="2298" y="976"/>
                    <a:pt x="2327" y="976"/>
                  </a:cubicBezTo>
                  <a:cubicBezTo>
                    <a:pt x="2338" y="976"/>
                    <a:pt x="2354" y="980"/>
                    <a:pt x="2371" y="989"/>
                  </a:cubicBezTo>
                  <a:cubicBezTo>
                    <a:pt x="2389" y="997"/>
                    <a:pt x="2407" y="1001"/>
                    <a:pt x="2423" y="1001"/>
                  </a:cubicBezTo>
                  <a:cubicBezTo>
                    <a:pt x="2463" y="1001"/>
                    <a:pt x="2493" y="980"/>
                    <a:pt x="2493" y="958"/>
                  </a:cubicBezTo>
                  <a:cubicBezTo>
                    <a:pt x="2463" y="928"/>
                    <a:pt x="2493" y="897"/>
                    <a:pt x="2523" y="897"/>
                  </a:cubicBezTo>
                  <a:cubicBezTo>
                    <a:pt x="2554" y="897"/>
                    <a:pt x="2584" y="867"/>
                    <a:pt x="2584" y="837"/>
                  </a:cubicBezTo>
                  <a:cubicBezTo>
                    <a:pt x="2615" y="806"/>
                    <a:pt x="2645" y="806"/>
                    <a:pt x="2645" y="806"/>
                  </a:cubicBezTo>
                  <a:cubicBezTo>
                    <a:pt x="2675" y="806"/>
                    <a:pt x="2645" y="837"/>
                    <a:pt x="2615" y="837"/>
                  </a:cubicBezTo>
                  <a:lnTo>
                    <a:pt x="2675" y="867"/>
                  </a:lnTo>
                  <a:cubicBezTo>
                    <a:pt x="2706" y="837"/>
                    <a:pt x="2736" y="837"/>
                    <a:pt x="2767" y="776"/>
                  </a:cubicBezTo>
                  <a:cubicBezTo>
                    <a:pt x="2767" y="745"/>
                    <a:pt x="2767" y="730"/>
                    <a:pt x="2770" y="730"/>
                  </a:cubicBezTo>
                  <a:cubicBezTo>
                    <a:pt x="2774" y="730"/>
                    <a:pt x="2782" y="745"/>
                    <a:pt x="2797" y="776"/>
                  </a:cubicBezTo>
                  <a:cubicBezTo>
                    <a:pt x="2797" y="793"/>
                    <a:pt x="2807" y="811"/>
                    <a:pt x="2821" y="811"/>
                  </a:cubicBezTo>
                  <a:cubicBezTo>
                    <a:pt x="2832" y="811"/>
                    <a:pt x="2845" y="801"/>
                    <a:pt x="2858" y="776"/>
                  </a:cubicBezTo>
                  <a:cubicBezTo>
                    <a:pt x="2858" y="750"/>
                    <a:pt x="2863" y="741"/>
                    <a:pt x="2872" y="741"/>
                  </a:cubicBezTo>
                  <a:cubicBezTo>
                    <a:pt x="2883" y="741"/>
                    <a:pt x="2901" y="758"/>
                    <a:pt x="2919" y="776"/>
                  </a:cubicBezTo>
                  <a:cubicBezTo>
                    <a:pt x="2919" y="803"/>
                    <a:pt x="2912" y="818"/>
                    <a:pt x="2914" y="818"/>
                  </a:cubicBezTo>
                  <a:cubicBezTo>
                    <a:pt x="2916" y="818"/>
                    <a:pt x="2929" y="796"/>
                    <a:pt x="2979" y="745"/>
                  </a:cubicBezTo>
                  <a:cubicBezTo>
                    <a:pt x="3040" y="715"/>
                    <a:pt x="3131" y="624"/>
                    <a:pt x="3222" y="624"/>
                  </a:cubicBezTo>
                  <a:cubicBezTo>
                    <a:pt x="3344" y="593"/>
                    <a:pt x="3405" y="593"/>
                    <a:pt x="3435" y="593"/>
                  </a:cubicBezTo>
                  <a:cubicBezTo>
                    <a:pt x="3435" y="606"/>
                    <a:pt x="3436" y="616"/>
                    <a:pt x="3437" y="624"/>
                  </a:cubicBezTo>
                  <a:lnTo>
                    <a:pt x="3437" y="624"/>
                  </a:lnTo>
                  <a:cubicBezTo>
                    <a:pt x="3443" y="563"/>
                    <a:pt x="3473" y="559"/>
                    <a:pt x="3526" y="533"/>
                  </a:cubicBezTo>
                  <a:cubicBezTo>
                    <a:pt x="3551" y="541"/>
                    <a:pt x="3573" y="545"/>
                    <a:pt x="3593" y="545"/>
                  </a:cubicBezTo>
                  <a:cubicBezTo>
                    <a:pt x="3648" y="545"/>
                    <a:pt x="3687" y="516"/>
                    <a:pt x="3709" y="472"/>
                  </a:cubicBezTo>
                  <a:cubicBezTo>
                    <a:pt x="3678" y="472"/>
                    <a:pt x="3648" y="502"/>
                    <a:pt x="3648" y="502"/>
                  </a:cubicBezTo>
                  <a:cubicBezTo>
                    <a:pt x="3648" y="444"/>
                    <a:pt x="3660" y="423"/>
                    <a:pt x="3685" y="423"/>
                  </a:cubicBezTo>
                  <a:cubicBezTo>
                    <a:pt x="3699" y="423"/>
                    <a:pt x="3717" y="430"/>
                    <a:pt x="3739" y="441"/>
                  </a:cubicBezTo>
                  <a:cubicBezTo>
                    <a:pt x="3770" y="441"/>
                    <a:pt x="3770" y="472"/>
                    <a:pt x="3770" y="502"/>
                  </a:cubicBezTo>
                  <a:cubicBezTo>
                    <a:pt x="3770" y="533"/>
                    <a:pt x="3800" y="563"/>
                    <a:pt x="3830" y="563"/>
                  </a:cubicBezTo>
                  <a:cubicBezTo>
                    <a:pt x="3861" y="563"/>
                    <a:pt x="3891" y="563"/>
                    <a:pt x="3861" y="533"/>
                  </a:cubicBezTo>
                  <a:cubicBezTo>
                    <a:pt x="3861" y="502"/>
                    <a:pt x="3861" y="502"/>
                    <a:pt x="3891" y="502"/>
                  </a:cubicBezTo>
                  <a:cubicBezTo>
                    <a:pt x="3922" y="472"/>
                    <a:pt x="3952" y="472"/>
                    <a:pt x="3982" y="441"/>
                  </a:cubicBezTo>
                  <a:cubicBezTo>
                    <a:pt x="3982" y="411"/>
                    <a:pt x="4013" y="411"/>
                    <a:pt x="4043" y="411"/>
                  </a:cubicBezTo>
                  <a:cubicBezTo>
                    <a:pt x="4074" y="441"/>
                    <a:pt x="4134" y="441"/>
                    <a:pt x="4134" y="441"/>
                  </a:cubicBezTo>
                  <a:lnTo>
                    <a:pt x="4134" y="472"/>
                  </a:lnTo>
                  <a:cubicBezTo>
                    <a:pt x="4134" y="502"/>
                    <a:pt x="4165" y="533"/>
                    <a:pt x="4165" y="533"/>
                  </a:cubicBezTo>
                  <a:cubicBezTo>
                    <a:pt x="4195" y="533"/>
                    <a:pt x="4165" y="502"/>
                    <a:pt x="4165" y="502"/>
                  </a:cubicBezTo>
                  <a:cubicBezTo>
                    <a:pt x="4165" y="477"/>
                    <a:pt x="4290" y="467"/>
                    <a:pt x="4441" y="467"/>
                  </a:cubicBezTo>
                  <a:cubicBezTo>
                    <a:pt x="4647" y="467"/>
                    <a:pt x="4902" y="485"/>
                    <a:pt x="4955" y="502"/>
                  </a:cubicBezTo>
                  <a:cubicBezTo>
                    <a:pt x="4991" y="538"/>
                    <a:pt x="5037" y="553"/>
                    <a:pt x="5063" y="553"/>
                  </a:cubicBezTo>
                  <a:cubicBezTo>
                    <a:pt x="5081" y="553"/>
                    <a:pt x="5089" y="545"/>
                    <a:pt x="5077" y="533"/>
                  </a:cubicBezTo>
                  <a:cubicBezTo>
                    <a:pt x="5077" y="524"/>
                    <a:pt x="5090" y="520"/>
                    <a:pt x="5112" y="520"/>
                  </a:cubicBezTo>
                  <a:cubicBezTo>
                    <a:pt x="5166" y="520"/>
                    <a:pt x="5273" y="541"/>
                    <a:pt x="5381" y="563"/>
                  </a:cubicBezTo>
                  <a:cubicBezTo>
                    <a:pt x="5554" y="613"/>
                    <a:pt x="5667" y="662"/>
                    <a:pt x="5719" y="662"/>
                  </a:cubicBezTo>
                  <a:cubicBezTo>
                    <a:pt x="5731" y="662"/>
                    <a:pt x="5740" y="660"/>
                    <a:pt x="5745" y="654"/>
                  </a:cubicBezTo>
                  <a:cubicBezTo>
                    <a:pt x="5745" y="654"/>
                    <a:pt x="5776" y="654"/>
                    <a:pt x="5837" y="685"/>
                  </a:cubicBezTo>
                  <a:cubicBezTo>
                    <a:pt x="5852" y="700"/>
                    <a:pt x="5882" y="700"/>
                    <a:pt x="5913" y="700"/>
                  </a:cubicBezTo>
                  <a:cubicBezTo>
                    <a:pt x="5943" y="700"/>
                    <a:pt x="5973" y="700"/>
                    <a:pt x="5988" y="715"/>
                  </a:cubicBezTo>
                  <a:cubicBezTo>
                    <a:pt x="5999" y="705"/>
                    <a:pt x="6009" y="701"/>
                    <a:pt x="6016" y="701"/>
                  </a:cubicBezTo>
                  <a:cubicBezTo>
                    <a:pt x="6029" y="701"/>
                    <a:pt x="6029" y="715"/>
                    <a:pt x="5988" y="715"/>
                  </a:cubicBezTo>
                  <a:cubicBezTo>
                    <a:pt x="5988" y="745"/>
                    <a:pt x="5958" y="776"/>
                    <a:pt x="5988" y="806"/>
                  </a:cubicBezTo>
                  <a:cubicBezTo>
                    <a:pt x="6005" y="814"/>
                    <a:pt x="6019" y="818"/>
                    <a:pt x="6031" y="818"/>
                  </a:cubicBezTo>
                  <a:cubicBezTo>
                    <a:pt x="6063" y="818"/>
                    <a:pt x="6080" y="790"/>
                    <a:pt x="6080" y="745"/>
                  </a:cubicBezTo>
                  <a:cubicBezTo>
                    <a:pt x="6090" y="735"/>
                    <a:pt x="6097" y="732"/>
                    <a:pt x="6101" y="732"/>
                  </a:cubicBezTo>
                  <a:cubicBezTo>
                    <a:pt x="6110" y="732"/>
                    <a:pt x="6110" y="745"/>
                    <a:pt x="6110" y="745"/>
                  </a:cubicBezTo>
                  <a:cubicBezTo>
                    <a:pt x="6140" y="745"/>
                    <a:pt x="6140" y="745"/>
                    <a:pt x="6140" y="776"/>
                  </a:cubicBezTo>
                  <a:cubicBezTo>
                    <a:pt x="6110" y="806"/>
                    <a:pt x="6110" y="837"/>
                    <a:pt x="6110" y="837"/>
                  </a:cubicBezTo>
                  <a:lnTo>
                    <a:pt x="6140" y="867"/>
                  </a:lnTo>
                  <a:cubicBezTo>
                    <a:pt x="6140" y="837"/>
                    <a:pt x="6171" y="837"/>
                    <a:pt x="6171" y="837"/>
                  </a:cubicBezTo>
                  <a:cubicBezTo>
                    <a:pt x="6201" y="867"/>
                    <a:pt x="6201" y="867"/>
                    <a:pt x="6171" y="928"/>
                  </a:cubicBezTo>
                  <a:cubicBezTo>
                    <a:pt x="6153" y="963"/>
                    <a:pt x="6156" y="978"/>
                    <a:pt x="6174" y="978"/>
                  </a:cubicBezTo>
                  <a:cubicBezTo>
                    <a:pt x="6187" y="978"/>
                    <a:pt x="6206" y="971"/>
                    <a:pt x="6232" y="958"/>
                  </a:cubicBezTo>
                  <a:lnTo>
                    <a:pt x="6292" y="958"/>
                  </a:lnTo>
                  <a:cubicBezTo>
                    <a:pt x="6277" y="989"/>
                    <a:pt x="6292" y="996"/>
                    <a:pt x="6319" y="996"/>
                  </a:cubicBezTo>
                  <a:cubicBezTo>
                    <a:pt x="6346" y="996"/>
                    <a:pt x="6384" y="989"/>
                    <a:pt x="6414" y="989"/>
                  </a:cubicBezTo>
                  <a:cubicBezTo>
                    <a:pt x="6395" y="1026"/>
                    <a:pt x="6400" y="1052"/>
                    <a:pt x="6420" y="1052"/>
                  </a:cubicBezTo>
                  <a:cubicBezTo>
                    <a:pt x="6433" y="1052"/>
                    <a:pt x="6452" y="1042"/>
                    <a:pt x="6475" y="1019"/>
                  </a:cubicBezTo>
                  <a:cubicBezTo>
                    <a:pt x="6484" y="1010"/>
                    <a:pt x="6493" y="1006"/>
                    <a:pt x="6501" y="1006"/>
                  </a:cubicBezTo>
                  <a:cubicBezTo>
                    <a:pt x="6520" y="1006"/>
                    <a:pt x="6536" y="1028"/>
                    <a:pt x="6536" y="1049"/>
                  </a:cubicBezTo>
                  <a:cubicBezTo>
                    <a:pt x="6536" y="1110"/>
                    <a:pt x="6566" y="1110"/>
                    <a:pt x="6596" y="1141"/>
                  </a:cubicBezTo>
                  <a:cubicBezTo>
                    <a:pt x="6657" y="1141"/>
                    <a:pt x="6809" y="1262"/>
                    <a:pt x="6992" y="1414"/>
                  </a:cubicBezTo>
                  <a:cubicBezTo>
                    <a:pt x="7204" y="1596"/>
                    <a:pt x="7296" y="1718"/>
                    <a:pt x="7326" y="1718"/>
                  </a:cubicBezTo>
                  <a:cubicBezTo>
                    <a:pt x="7356" y="1718"/>
                    <a:pt x="7356" y="1718"/>
                    <a:pt x="7356" y="1779"/>
                  </a:cubicBezTo>
                  <a:cubicBezTo>
                    <a:pt x="7326" y="1809"/>
                    <a:pt x="7326" y="1809"/>
                    <a:pt x="7417" y="1809"/>
                  </a:cubicBezTo>
                  <a:cubicBezTo>
                    <a:pt x="7387" y="1840"/>
                    <a:pt x="7447" y="1900"/>
                    <a:pt x="7508" y="1992"/>
                  </a:cubicBezTo>
                  <a:cubicBezTo>
                    <a:pt x="7569" y="2052"/>
                    <a:pt x="7630" y="2144"/>
                    <a:pt x="7660" y="2144"/>
                  </a:cubicBezTo>
                  <a:cubicBezTo>
                    <a:pt x="7599" y="2174"/>
                    <a:pt x="7630" y="2326"/>
                    <a:pt x="7751" y="2356"/>
                  </a:cubicBezTo>
                  <a:cubicBezTo>
                    <a:pt x="7751" y="2387"/>
                    <a:pt x="7782" y="2417"/>
                    <a:pt x="7751" y="2417"/>
                  </a:cubicBezTo>
                  <a:cubicBezTo>
                    <a:pt x="7751" y="2448"/>
                    <a:pt x="7782" y="2478"/>
                    <a:pt x="7843" y="2539"/>
                  </a:cubicBezTo>
                  <a:cubicBezTo>
                    <a:pt x="7873" y="2569"/>
                    <a:pt x="7903" y="2660"/>
                    <a:pt x="7934" y="2721"/>
                  </a:cubicBezTo>
                  <a:cubicBezTo>
                    <a:pt x="7964" y="2782"/>
                    <a:pt x="8025" y="2812"/>
                    <a:pt x="8025" y="2812"/>
                  </a:cubicBezTo>
                  <a:cubicBezTo>
                    <a:pt x="8025" y="2834"/>
                    <a:pt x="8040" y="2855"/>
                    <a:pt x="8038" y="2855"/>
                  </a:cubicBezTo>
                  <a:cubicBezTo>
                    <a:pt x="8038" y="2855"/>
                    <a:pt x="8034" y="2852"/>
                    <a:pt x="8025" y="2843"/>
                  </a:cubicBezTo>
                  <a:cubicBezTo>
                    <a:pt x="7995" y="2843"/>
                    <a:pt x="8055" y="2995"/>
                    <a:pt x="8116" y="3177"/>
                  </a:cubicBezTo>
                  <a:cubicBezTo>
                    <a:pt x="8177" y="3390"/>
                    <a:pt x="8207" y="3542"/>
                    <a:pt x="8177" y="3603"/>
                  </a:cubicBezTo>
                  <a:cubicBezTo>
                    <a:pt x="8177" y="3603"/>
                    <a:pt x="8207" y="3603"/>
                    <a:pt x="8238" y="3633"/>
                  </a:cubicBezTo>
                  <a:cubicBezTo>
                    <a:pt x="8299" y="3663"/>
                    <a:pt x="8329" y="3694"/>
                    <a:pt x="8299" y="3724"/>
                  </a:cubicBezTo>
                  <a:cubicBezTo>
                    <a:pt x="8207" y="3755"/>
                    <a:pt x="8238" y="3876"/>
                    <a:pt x="8299" y="3907"/>
                  </a:cubicBezTo>
                  <a:lnTo>
                    <a:pt x="8268" y="3907"/>
                  </a:lnTo>
                  <a:cubicBezTo>
                    <a:pt x="8207" y="3937"/>
                    <a:pt x="8268" y="4028"/>
                    <a:pt x="8329" y="4028"/>
                  </a:cubicBezTo>
                  <a:cubicBezTo>
                    <a:pt x="8299" y="4089"/>
                    <a:pt x="8268" y="4119"/>
                    <a:pt x="8299" y="4119"/>
                  </a:cubicBezTo>
                  <a:cubicBezTo>
                    <a:pt x="8299" y="4150"/>
                    <a:pt x="8299" y="4150"/>
                    <a:pt x="8238" y="4180"/>
                  </a:cubicBezTo>
                  <a:cubicBezTo>
                    <a:pt x="8207" y="4180"/>
                    <a:pt x="8147" y="4180"/>
                    <a:pt x="8147" y="4210"/>
                  </a:cubicBezTo>
                  <a:lnTo>
                    <a:pt x="8238" y="4210"/>
                  </a:lnTo>
                  <a:cubicBezTo>
                    <a:pt x="8238" y="4210"/>
                    <a:pt x="8238" y="4241"/>
                    <a:pt x="8238" y="4271"/>
                  </a:cubicBezTo>
                  <a:cubicBezTo>
                    <a:pt x="8238" y="4271"/>
                    <a:pt x="8238" y="4302"/>
                    <a:pt x="8268" y="4302"/>
                  </a:cubicBezTo>
                  <a:cubicBezTo>
                    <a:pt x="8299" y="4302"/>
                    <a:pt x="8299" y="4332"/>
                    <a:pt x="8299" y="4362"/>
                  </a:cubicBezTo>
                  <a:cubicBezTo>
                    <a:pt x="8278" y="4362"/>
                    <a:pt x="8285" y="4376"/>
                    <a:pt x="8310" y="4376"/>
                  </a:cubicBezTo>
                  <a:cubicBezTo>
                    <a:pt x="8322" y="4376"/>
                    <a:pt x="8339" y="4373"/>
                    <a:pt x="8359" y="4362"/>
                  </a:cubicBezTo>
                  <a:cubicBezTo>
                    <a:pt x="8390" y="4362"/>
                    <a:pt x="8420" y="4362"/>
                    <a:pt x="8420" y="4393"/>
                  </a:cubicBezTo>
                  <a:lnTo>
                    <a:pt x="8481" y="4393"/>
                  </a:lnTo>
                  <a:cubicBezTo>
                    <a:pt x="8572" y="4393"/>
                    <a:pt x="8603" y="4393"/>
                    <a:pt x="8633" y="4332"/>
                  </a:cubicBezTo>
                  <a:cubicBezTo>
                    <a:pt x="8663" y="4210"/>
                    <a:pt x="8694" y="4119"/>
                    <a:pt x="8633" y="4119"/>
                  </a:cubicBezTo>
                  <a:cubicBezTo>
                    <a:pt x="8633" y="4119"/>
                    <a:pt x="8572" y="4089"/>
                    <a:pt x="8572" y="4058"/>
                  </a:cubicBezTo>
                  <a:cubicBezTo>
                    <a:pt x="8572" y="4028"/>
                    <a:pt x="8633" y="3998"/>
                    <a:pt x="8633" y="3998"/>
                  </a:cubicBezTo>
                  <a:cubicBezTo>
                    <a:pt x="8663" y="3998"/>
                    <a:pt x="8633" y="3846"/>
                    <a:pt x="8603" y="3694"/>
                  </a:cubicBezTo>
                  <a:cubicBezTo>
                    <a:pt x="8603" y="3511"/>
                    <a:pt x="8572" y="3420"/>
                    <a:pt x="8603" y="3390"/>
                  </a:cubicBezTo>
                  <a:cubicBezTo>
                    <a:pt x="8603" y="3329"/>
                    <a:pt x="8603" y="3299"/>
                    <a:pt x="8603" y="3299"/>
                  </a:cubicBezTo>
                  <a:cubicBezTo>
                    <a:pt x="8572" y="3299"/>
                    <a:pt x="8542" y="3116"/>
                    <a:pt x="8451" y="2903"/>
                  </a:cubicBezTo>
                  <a:cubicBezTo>
                    <a:pt x="8390" y="2691"/>
                    <a:pt x="8268" y="2508"/>
                    <a:pt x="8238" y="2508"/>
                  </a:cubicBezTo>
                  <a:cubicBezTo>
                    <a:pt x="8238" y="2478"/>
                    <a:pt x="8207" y="2448"/>
                    <a:pt x="8207" y="2448"/>
                  </a:cubicBezTo>
                  <a:cubicBezTo>
                    <a:pt x="8238" y="2448"/>
                    <a:pt x="8238" y="2387"/>
                    <a:pt x="8207" y="2326"/>
                  </a:cubicBezTo>
                  <a:cubicBezTo>
                    <a:pt x="8147" y="2296"/>
                    <a:pt x="8116" y="2235"/>
                    <a:pt x="8116" y="2235"/>
                  </a:cubicBezTo>
                  <a:cubicBezTo>
                    <a:pt x="8147" y="2204"/>
                    <a:pt x="8116" y="2174"/>
                    <a:pt x="8086" y="2113"/>
                  </a:cubicBezTo>
                  <a:cubicBezTo>
                    <a:pt x="8055" y="2052"/>
                    <a:pt x="8025" y="2052"/>
                    <a:pt x="7995" y="2052"/>
                  </a:cubicBezTo>
                  <a:cubicBezTo>
                    <a:pt x="7995" y="2022"/>
                    <a:pt x="7873" y="1840"/>
                    <a:pt x="7843" y="1748"/>
                  </a:cubicBezTo>
                  <a:cubicBezTo>
                    <a:pt x="7843" y="1688"/>
                    <a:pt x="7782" y="1688"/>
                    <a:pt x="7751" y="1688"/>
                  </a:cubicBezTo>
                  <a:cubicBezTo>
                    <a:pt x="7736" y="1703"/>
                    <a:pt x="7713" y="1710"/>
                    <a:pt x="7694" y="1710"/>
                  </a:cubicBezTo>
                  <a:cubicBezTo>
                    <a:pt x="7675" y="1710"/>
                    <a:pt x="7660" y="1703"/>
                    <a:pt x="7660" y="1688"/>
                  </a:cubicBezTo>
                  <a:cubicBezTo>
                    <a:pt x="7660" y="1688"/>
                    <a:pt x="7691" y="1657"/>
                    <a:pt x="7721" y="1627"/>
                  </a:cubicBezTo>
                  <a:cubicBezTo>
                    <a:pt x="7751" y="1627"/>
                    <a:pt x="7751" y="1627"/>
                    <a:pt x="7721" y="1596"/>
                  </a:cubicBezTo>
                  <a:cubicBezTo>
                    <a:pt x="7691" y="1566"/>
                    <a:pt x="7660" y="1536"/>
                    <a:pt x="7660" y="1536"/>
                  </a:cubicBezTo>
                  <a:cubicBezTo>
                    <a:pt x="7657" y="1539"/>
                    <a:pt x="7653" y="1540"/>
                    <a:pt x="7649" y="1540"/>
                  </a:cubicBezTo>
                  <a:cubicBezTo>
                    <a:pt x="7610" y="1540"/>
                    <a:pt x="7523" y="1429"/>
                    <a:pt x="7387" y="1292"/>
                  </a:cubicBezTo>
                  <a:cubicBezTo>
                    <a:pt x="7208" y="1113"/>
                    <a:pt x="7136" y="1042"/>
                    <a:pt x="7100" y="1042"/>
                  </a:cubicBezTo>
                  <a:cubicBezTo>
                    <a:pt x="7093" y="1042"/>
                    <a:pt x="7088" y="1045"/>
                    <a:pt x="7083" y="1049"/>
                  </a:cubicBezTo>
                  <a:cubicBezTo>
                    <a:pt x="7075" y="1057"/>
                    <a:pt x="7068" y="1061"/>
                    <a:pt x="7059" y="1061"/>
                  </a:cubicBezTo>
                  <a:cubicBezTo>
                    <a:pt x="7035" y="1061"/>
                    <a:pt x="7007" y="1027"/>
                    <a:pt x="6961" y="958"/>
                  </a:cubicBezTo>
                  <a:cubicBezTo>
                    <a:pt x="6900" y="776"/>
                    <a:pt x="6870" y="776"/>
                    <a:pt x="6840" y="776"/>
                  </a:cubicBezTo>
                  <a:cubicBezTo>
                    <a:pt x="6870" y="806"/>
                    <a:pt x="6840" y="837"/>
                    <a:pt x="6809" y="867"/>
                  </a:cubicBezTo>
                  <a:cubicBezTo>
                    <a:pt x="6798" y="878"/>
                    <a:pt x="6787" y="885"/>
                    <a:pt x="6779" y="885"/>
                  </a:cubicBezTo>
                  <a:cubicBezTo>
                    <a:pt x="6765" y="885"/>
                    <a:pt x="6760" y="864"/>
                    <a:pt x="6779" y="806"/>
                  </a:cubicBezTo>
                  <a:cubicBezTo>
                    <a:pt x="6805" y="753"/>
                    <a:pt x="6481" y="583"/>
                    <a:pt x="6360" y="583"/>
                  </a:cubicBezTo>
                  <a:cubicBezTo>
                    <a:pt x="6343" y="583"/>
                    <a:pt x="6330" y="586"/>
                    <a:pt x="6323" y="593"/>
                  </a:cubicBezTo>
                  <a:lnTo>
                    <a:pt x="6323" y="563"/>
                  </a:lnTo>
                  <a:cubicBezTo>
                    <a:pt x="6353" y="533"/>
                    <a:pt x="6323" y="502"/>
                    <a:pt x="6201" y="441"/>
                  </a:cubicBezTo>
                  <a:cubicBezTo>
                    <a:pt x="6140" y="411"/>
                    <a:pt x="6110" y="411"/>
                    <a:pt x="6110" y="411"/>
                  </a:cubicBezTo>
                  <a:cubicBezTo>
                    <a:pt x="6104" y="423"/>
                    <a:pt x="6094" y="428"/>
                    <a:pt x="6080" y="428"/>
                  </a:cubicBezTo>
                  <a:cubicBezTo>
                    <a:pt x="6026" y="428"/>
                    <a:pt x="5928" y="344"/>
                    <a:pt x="5928" y="320"/>
                  </a:cubicBezTo>
                  <a:cubicBezTo>
                    <a:pt x="5928" y="289"/>
                    <a:pt x="5928" y="289"/>
                    <a:pt x="5867" y="259"/>
                  </a:cubicBezTo>
                  <a:cubicBezTo>
                    <a:pt x="5850" y="263"/>
                    <a:pt x="5832" y="265"/>
                    <a:pt x="5815" y="265"/>
                  </a:cubicBezTo>
                  <a:cubicBezTo>
                    <a:pt x="5706" y="265"/>
                    <a:pt x="5598" y="194"/>
                    <a:pt x="5624" y="168"/>
                  </a:cubicBezTo>
                  <a:lnTo>
                    <a:pt x="5533" y="168"/>
                  </a:lnTo>
                  <a:cubicBezTo>
                    <a:pt x="5522" y="178"/>
                    <a:pt x="5509" y="181"/>
                    <a:pt x="5494" y="181"/>
                  </a:cubicBezTo>
                  <a:cubicBezTo>
                    <a:pt x="5465" y="181"/>
                    <a:pt x="5431" y="168"/>
                    <a:pt x="5411" y="168"/>
                  </a:cubicBezTo>
                  <a:cubicBezTo>
                    <a:pt x="5365" y="153"/>
                    <a:pt x="5335" y="145"/>
                    <a:pt x="5320" y="145"/>
                  </a:cubicBezTo>
                  <a:cubicBezTo>
                    <a:pt x="5305" y="145"/>
                    <a:pt x="5305" y="153"/>
                    <a:pt x="5320" y="168"/>
                  </a:cubicBezTo>
                  <a:cubicBezTo>
                    <a:pt x="5289" y="198"/>
                    <a:pt x="5289" y="229"/>
                    <a:pt x="5259" y="229"/>
                  </a:cubicBezTo>
                  <a:lnTo>
                    <a:pt x="5259" y="198"/>
                  </a:lnTo>
                  <a:cubicBezTo>
                    <a:pt x="5289" y="168"/>
                    <a:pt x="5198" y="137"/>
                    <a:pt x="5046" y="137"/>
                  </a:cubicBezTo>
                  <a:cubicBezTo>
                    <a:pt x="4894" y="107"/>
                    <a:pt x="4833" y="77"/>
                    <a:pt x="4803" y="46"/>
                  </a:cubicBezTo>
                  <a:lnTo>
                    <a:pt x="4773" y="77"/>
                  </a:lnTo>
                  <a:cubicBezTo>
                    <a:pt x="4757" y="92"/>
                    <a:pt x="4742" y="99"/>
                    <a:pt x="4731" y="99"/>
                  </a:cubicBezTo>
                  <a:cubicBezTo>
                    <a:pt x="4719" y="99"/>
                    <a:pt x="4712" y="92"/>
                    <a:pt x="4712" y="77"/>
                  </a:cubicBezTo>
                  <a:cubicBezTo>
                    <a:pt x="4690" y="55"/>
                    <a:pt x="4623" y="34"/>
                    <a:pt x="4564" y="34"/>
                  </a:cubicBezTo>
                  <a:cubicBezTo>
                    <a:pt x="4540" y="34"/>
                    <a:pt x="4517" y="37"/>
                    <a:pt x="4499" y="46"/>
                  </a:cubicBezTo>
                  <a:lnTo>
                    <a:pt x="4408" y="46"/>
                  </a:lnTo>
                  <a:cubicBezTo>
                    <a:pt x="4393" y="16"/>
                    <a:pt x="4362" y="1"/>
                    <a:pt x="4332" y="1"/>
                  </a:cubicBezTo>
                  <a:close/>
                  <a:moveTo>
                    <a:pt x="3526" y="8800"/>
                  </a:moveTo>
                  <a:cubicBezTo>
                    <a:pt x="3526" y="8831"/>
                    <a:pt x="3526" y="8831"/>
                    <a:pt x="3557" y="8861"/>
                  </a:cubicBezTo>
                  <a:cubicBezTo>
                    <a:pt x="3618" y="8861"/>
                    <a:pt x="3618" y="8861"/>
                    <a:pt x="3587" y="8831"/>
                  </a:cubicBezTo>
                  <a:cubicBezTo>
                    <a:pt x="3557" y="8831"/>
                    <a:pt x="3526" y="8800"/>
                    <a:pt x="3526" y="88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8"/>
            <p:cNvSpPr/>
            <p:nvPr/>
          </p:nvSpPr>
          <p:spPr>
            <a:xfrm>
              <a:off x="2983559" y="3870598"/>
              <a:ext cx="69566" cy="56850"/>
            </a:xfrm>
            <a:custGeom>
              <a:avLst/>
              <a:gdLst/>
              <a:ahLst/>
              <a:cxnLst/>
              <a:rect l="l" t="t" r="r" b="b"/>
              <a:pathLst>
                <a:path w="2615" h="2137" extrusionOk="0">
                  <a:moveTo>
                    <a:pt x="2017" y="32"/>
                  </a:moveTo>
                  <a:cubicBezTo>
                    <a:pt x="2003" y="33"/>
                    <a:pt x="1990" y="35"/>
                    <a:pt x="1979" y="40"/>
                  </a:cubicBezTo>
                  <a:lnTo>
                    <a:pt x="1979" y="40"/>
                  </a:lnTo>
                  <a:cubicBezTo>
                    <a:pt x="1990" y="36"/>
                    <a:pt x="2003" y="34"/>
                    <a:pt x="2017" y="32"/>
                  </a:cubicBezTo>
                  <a:close/>
                  <a:moveTo>
                    <a:pt x="1979" y="40"/>
                  </a:moveTo>
                  <a:lnTo>
                    <a:pt x="1979" y="40"/>
                  </a:lnTo>
                  <a:cubicBezTo>
                    <a:pt x="1961" y="45"/>
                    <a:pt x="1949" y="52"/>
                    <a:pt x="1951" y="56"/>
                  </a:cubicBezTo>
                  <a:lnTo>
                    <a:pt x="1951" y="56"/>
                  </a:lnTo>
                  <a:cubicBezTo>
                    <a:pt x="1960" y="49"/>
                    <a:pt x="1969" y="43"/>
                    <a:pt x="1979" y="40"/>
                  </a:cubicBezTo>
                  <a:close/>
                  <a:moveTo>
                    <a:pt x="2189" y="761"/>
                  </a:moveTo>
                  <a:cubicBezTo>
                    <a:pt x="2189" y="791"/>
                    <a:pt x="2128" y="791"/>
                    <a:pt x="2098" y="791"/>
                  </a:cubicBezTo>
                  <a:cubicBezTo>
                    <a:pt x="2098" y="791"/>
                    <a:pt x="2098" y="791"/>
                    <a:pt x="2128" y="761"/>
                  </a:cubicBezTo>
                  <a:close/>
                  <a:moveTo>
                    <a:pt x="2333" y="1142"/>
                  </a:moveTo>
                  <a:cubicBezTo>
                    <a:pt x="2338" y="1142"/>
                    <a:pt x="2341" y="1146"/>
                    <a:pt x="2341" y="1156"/>
                  </a:cubicBezTo>
                  <a:lnTo>
                    <a:pt x="2311" y="1156"/>
                  </a:lnTo>
                  <a:cubicBezTo>
                    <a:pt x="2311" y="1156"/>
                    <a:pt x="2324" y="1142"/>
                    <a:pt x="2333" y="1142"/>
                  </a:cubicBezTo>
                  <a:close/>
                  <a:moveTo>
                    <a:pt x="2371" y="1186"/>
                  </a:moveTo>
                  <a:lnTo>
                    <a:pt x="2341" y="1217"/>
                  </a:lnTo>
                  <a:lnTo>
                    <a:pt x="2341" y="1186"/>
                  </a:lnTo>
                  <a:close/>
                  <a:moveTo>
                    <a:pt x="2065" y="1355"/>
                  </a:moveTo>
                  <a:cubicBezTo>
                    <a:pt x="2062" y="1355"/>
                    <a:pt x="2072" y="1360"/>
                    <a:pt x="2089" y="1364"/>
                  </a:cubicBezTo>
                  <a:lnTo>
                    <a:pt x="2089" y="1364"/>
                  </a:lnTo>
                  <a:cubicBezTo>
                    <a:pt x="2074" y="1358"/>
                    <a:pt x="2067" y="1355"/>
                    <a:pt x="2065" y="1355"/>
                  </a:cubicBezTo>
                  <a:close/>
                  <a:moveTo>
                    <a:pt x="2134" y="1371"/>
                  </a:moveTo>
                  <a:lnTo>
                    <a:pt x="2134" y="1371"/>
                  </a:lnTo>
                  <a:cubicBezTo>
                    <a:pt x="2159" y="1373"/>
                    <a:pt x="2169" y="1379"/>
                    <a:pt x="2165" y="1381"/>
                  </a:cubicBezTo>
                  <a:lnTo>
                    <a:pt x="2165" y="1381"/>
                  </a:lnTo>
                  <a:cubicBezTo>
                    <a:pt x="2156" y="1378"/>
                    <a:pt x="2146" y="1375"/>
                    <a:pt x="2134" y="1371"/>
                  </a:cubicBezTo>
                  <a:close/>
                  <a:moveTo>
                    <a:pt x="1216" y="1399"/>
                  </a:moveTo>
                  <a:cubicBezTo>
                    <a:pt x="1186" y="1399"/>
                    <a:pt x="1186" y="1399"/>
                    <a:pt x="1186" y="1429"/>
                  </a:cubicBezTo>
                  <a:lnTo>
                    <a:pt x="1216" y="1429"/>
                  </a:lnTo>
                  <a:cubicBezTo>
                    <a:pt x="1216" y="1399"/>
                    <a:pt x="1216" y="1399"/>
                    <a:pt x="1216" y="1399"/>
                  </a:cubicBezTo>
                  <a:close/>
                  <a:moveTo>
                    <a:pt x="2128" y="1399"/>
                  </a:moveTo>
                  <a:cubicBezTo>
                    <a:pt x="2174" y="1414"/>
                    <a:pt x="2189" y="1422"/>
                    <a:pt x="2181" y="1422"/>
                  </a:cubicBezTo>
                  <a:cubicBezTo>
                    <a:pt x="2178" y="1422"/>
                    <a:pt x="2169" y="1420"/>
                    <a:pt x="2155" y="1417"/>
                  </a:cubicBezTo>
                  <a:lnTo>
                    <a:pt x="2155" y="1417"/>
                  </a:lnTo>
                  <a:cubicBezTo>
                    <a:pt x="2163" y="1421"/>
                    <a:pt x="2170" y="1426"/>
                    <a:pt x="2177" y="1429"/>
                  </a:cubicBezTo>
                  <a:lnTo>
                    <a:pt x="2170" y="1429"/>
                  </a:lnTo>
                  <a:cubicBezTo>
                    <a:pt x="2156" y="1421"/>
                    <a:pt x="2131" y="1410"/>
                    <a:pt x="2098" y="1399"/>
                  </a:cubicBezTo>
                  <a:lnTo>
                    <a:pt x="2098" y="1399"/>
                  </a:lnTo>
                  <a:cubicBezTo>
                    <a:pt x="2121" y="1407"/>
                    <a:pt x="2141" y="1413"/>
                    <a:pt x="2155" y="1417"/>
                  </a:cubicBezTo>
                  <a:lnTo>
                    <a:pt x="2155" y="1417"/>
                  </a:lnTo>
                  <a:cubicBezTo>
                    <a:pt x="2147" y="1411"/>
                    <a:pt x="2138" y="1406"/>
                    <a:pt x="2128" y="1399"/>
                  </a:cubicBezTo>
                  <a:close/>
                  <a:moveTo>
                    <a:pt x="2128" y="1429"/>
                  </a:moveTo>
                  <a:lnTo>
                    <a:pt x="2128" y="1429"/>
                  </a:lnTo>
                  <a:cubicBezTo>
                    <a:pt x="2139" y="1433"/>
                    <a:pt x="2148" y="1436"/>
                    <a:pt x="2156" y="1438"/>
                  </a:cubicBezTo>
                  <a:lnTo>
                    <a:pt x="2156" y="1438"/>
                  </a:lnTo>
                  <a:lnTo>
                    <a:pt x="2189" y="1460"/>
                  </a:lnTo>
                  <a:cubicBezTo>
                    <a:pt x="2189" y="1460"/>
                    <a:pt x="2189" y="1460"/>
                    <a:pt x="2128" y="1429"/>
                  </a:cubicBezTo>
                  <a:close/>
                  <a:moveTo>
                    <a:pt x="2007" y="1460"/>
                  </a:moveTo>
                  <a:cubicBezTo>
                    <a:pt x="2007" y="1460"/>
                    <a:pt x="2037" y="1490"/>
                    <a:pt x="2037" y="1490"/>
                  </a:cubicBezTo>
                  <a:cubicBezTo>
                    <a:pt x="2037" y="1490"/>
                    <a:pt x="2007" y="1490"/>
                    <a:pt x="2007" y="1460"/>
                  </a:cubicBezTo>
                  <a:close/>
                  <a:moveTo>
                    <a:pt x="1277" y="1490"/>
                  </a:moveTo>
                  <a:cubicBezTo>
                    <a:pt x="1277" y="1490"/>
                    <a:pt x="1277" y="1490"/>
                    <a:pt x="1277" y="1490"/>
                  </a:cubicBezTo>
                  <a:cubicBezTo>
                    <a:pt x="1277" y="1490"/>
                    <a:pt x="1277" y="1490"/>
                    <a:pt x="1277" y="1490"/>
                  </a:cubicBezTo>
                  <a:close/>
                  <a:moveTo>
                    <a:pt x="1064" y="1612"/>
                  </a:moveTo>
                  <a:cubicBezTo>
                    <a:pt x="1064" y="1612"/>
                    <a:pt x="1064" y="1612"/>
                    <a:pt x="1064" y="1612"/>
                  </a:cubicBezTo>
                  <a:cubicBezTo>
                    <a:pt x="1064" y="1612"/>
                    <a:pt x="1064" y="1612"/>
                    <a:pt x="1064" y="1612"/>
                  </a:cubicBezTo>
                  <a:close/>
                  <a:moveTo>
                    <a:pt x="1216" y="1612"/>
                  </a:moveTo>
                  <a:cubicBezTo>
                    <a:pt x="1216" y="1612"/>
                    <a:pt x="1216" y="1612"/>
                    <a:pt x="1216" y="1612"/>
                  </a:cubicBezTo>
                  <a:lnTo>
                    <a:pt x="1216" y="1612"/>
                  </a:lnTo>
                  <a:close/>
                  <a:moveTo>
                    <a:pt x="578" y="1642"/>
                  </a:moveTo>
                  <a:cubicBezTo>
                    <a:pt x="578" y="1654"/>
                    <a:pt x="578" y="1664"/>
                    <a:pt x="578" y="1673"/>
                  </a:cubicBezTo>
                  <a:cubicBezTo>
                    <a:pt x="548" y="1642"/>
                    <a:pt x="578" y="1642"/>
                    <a:pt x="578" y="1642"/>
                  </a:cubicBezTo>
                  <a:close/>
                  <a:moveTo>
                    <a:pt x="2374" y="1645"/>
                  </a:moveTo>
                  <a:lnTo>
                    <a:pt x="2374" y="1645"/>
                  </a:lnTo>
                  <a:cubicBezTo>
                    <a:pt x="2406" y="1673"/>
                    <a:pt x="2462" y="1674"/>
                    <a:pt x="2462" y="1703"/>
                  </a:cubicBezTo>
                  <a:cubicBezTo>
                    <a:pt x="2413" y="1678"/>
                    <a:pt x="2383" y="1653"/>
                    <a:pt x="2374" y="1645"/>
                  </a:cubicBezTo>
                  <a:close/>
                  <a:moveTo>
                    <a:pt x="1070" y="1649"/>
                  </a:moveTo>
                  <a:cubicBezTo>
                    <a:pt x="1095" y="1681"/>
                    <a:pt x="1095" y="1733"/>
                    <a:pt x="1095" y="1733"/>
                  </a:cubicBezTo>
                  <a:cubicBezTo>
                    <a:pt x="1095" y="1733"/>
                    <a:pt x="1079" y="1687"/>
                    <a:pt x="1070" y="1649"/>
                  </a:cubicBezTo>
                  <a:close/>
                  <a:moveTo>
                    <a:pt x="2250" y="1703"/>
                  </a:moveTo>
                  <a:cubicBezTo>
                    <a:pt x="2280" y="1703"/>
                    <a:pt x="2280" y="1703"/>
                    <a:pt x="2311" y="1733"/>
                  </a:cubicBezTo>
                  <a:cubicBezTo>
                    <a:pt x="2341" y="1764"/>
                    <a:pt x="2311" y="1764"/>
                    <a:pt x="2311" y="1764"/>
                  </a:cubicBezTo>
                  <a:cubicBezTo>
                    <a:pt x="2280" y="1733"/>
                    <a:pt x="2250" y="1703"/>
                    <a:pt x="2250" y="1703"/>
                  </a:cubicBezTo>
                  <a:close/>
                  <a:moveTo>
                    <a:pt x="2432" y="1764"/>
                  </a:moveTo>
                  <a:cubicBezTo>
                    <a:pt x="2451" y="1776"/>
                    <a:pt x="2466" y="1787"/>
                    <a:pt x="2478" y="1794"/>
                  </a:cubicBezTo>
                  <a:lnTo>
                    <a:pt x="2478" y="1794"/>
                  </a:lnTo>
                  <a:cubicBezTo>
                    <a:pt x="2461" y="1793"/>
                    <a:pt x="2456" y="1788"/>
                    <a:pt x="2432" y="1764"/>
                  </a:cubicBezTo>
                  <a:close/>
                  <a:moveTo>
                    <a:pt x="365" y="1764"/>
                  </a:moveTo>
                  <a:lnTo>
                    <a:pt x="335" y="1794"/>
                  </a:lnTo>
                  <a:cubicBezTo>
                    <a:pt x="335" y="1785"/>
                    <a:pt x="335" y="1774"/>
                    <a:pt x="335" y="1764"/>
                  </a:cubicBezTo>
                  <a:close/>
                  <a:moveTo>
                    <a:pt x="548" y="1764"/>
                  </a:moveTo>
                  <a:cubicBezTo>
                    <a:pt x="578" y="1794"/>
                    <a:pt x="578" y="1794"/>
                    <a:pt x="548" y="1794"/>
                  </a:cubicBezTo>
                  <a:cubicBezTo>
                    <a:pt x="548" y="1786"/>
                    <a:pt x="548" y="1775"/>
                    <a:pt x="548" y="1764"/>
                  </a:cubicBezTo>
                  <a:close/>
                  <a:moveTo>
                    <a:pt x="730" y="1764"/>
                  </a:moveTo>
                  <a:lnTo>
                    <a:pt x="730" y="1794"/>
                  </a:lnTo>
                  <a:lnTo>
                    <a:pt x="730" y="1825"/>
                  </a:lnTo>
                  <a:lnTo>
                    <a:pt x="700" y="1794"/>
                  </a:lnTo>
                  <a:cubicBezTo>
                    <a:pt x="700" y="1764"/>
                    <a:pt x="730" y="1764"/>
                    <a:pt x="730" y="1764"/>
                  </a:cubicBezTo>
                  <a:close/>
                  <a:moveTo>
                    <a:pt x="1039" y="1752"/>
                  </a:moveTo>
                  <a:cubicBezTo>
                    <a:pt x="1048" y="1752"/>
                    <a:pt x="1064" y="1780"/>
                    <a:pt x="1064" y="1825"/>
                  </a:cubicBezTo>
                  <a:lnTo>
                    <a:pt x="1034" y="1825"/>
                  </a:lnTo>
                  <a:cubicBezTo>
                    <a:pt x="1034" y="1794"/>
                    <a:pt x="1034" y="1764"/>
                    <a:pt x="1034" y="1764"/>
                  </a:cubicBezTo>
                  <a:cubicBezTo>
                    <a:pt x="1034" y="1756"/>
                    <a:pt x="1036" y="1752"/>
                    <a:pt x="1039" y="1752"/>
                  </a:cubicBezTo>
                  <a:close/>
                  <a:moveTo>
                    <a:pt x="183" y="1825"/>
                  </a:moveTo>
                  <a:cubicBezTo>
                    <a:pt x="182" y="1825"/>
                    <a:pt x="181" y="1825"/>
                    <a:pt x="180" y="1825"/>
                  </a:cubicBezTo>
                  <a:lnTo>
                    <a:pt x="180" y="1825"/>
                  </a:lnTo>
                  <a:cubicBezTo>
                    <a:pt x="181" y="1832"/>
                    <a:pt x="182" y="1836"/>
                    <a:pt x="182" y="1836"/>
                  </a:cubicBezTo>
                  <a:cubicBezTo>
                    <a:pt x="183" y="1836"/>
                    <a:pt x="183" y="1832"/>
                    <a:pt x="183" y="1825"/>
                  </a:cubicBezTo>
                  <a:close/>
                  <a:moveTo>
                    <a:pt x="1186" y="1885"/>
                  </a:moveTo>
                  <a:cubicBezTo>
                    <a:pt x="1186" y="1885"/>
                    <a:pt x="1216" y="1916"/>
                    <a:pt x="1186" y="1916"/>
                  </a:cubicBezTo>
                  <a:cubicBezTo>
                    <a:pt x="1186" y="1916"/>
                    <a:pt x="1186" y="1885"/>
                    <a:pt x="1186" y="1885"/>
                  </a:cubicBezTo>
                  <a:close/>
                  <a:moveTo>
                    <a:pt x="1763" y="1916"/>
                  </a:moveTo>
                  <a:lnTo>
                    <a:pt x="1763" y="1916"/>
                  </a:lnTo>
                  <a:cubicBezTo>
                    <a:pt x="1776" y="1941"/>
                    <a:pt x="1784" y="1951"/>
                    <a:pt x="1786" y="1951"/>
                  </a:cubicBezTo>
                  <a:cubicBezTo>
                    <a:pt x="1788" y="1951"/>
                    <a:pt x="1781" y="1933"/>
                    <a:pt x="1763" y="1916"/>
                  </a:cubicBezTo>
                  <a:close/>
                  <a:moveTo>
                    <a:pt x="757" y="1820"/>
                  </a:moveTo>
                  <a:cubicBezTo>
                    <a:pt x="760" y="1820"/>
                    <a:pt x="760" y="1843"/>
                    <a:pt x="760" y="1885"/>
                  </a:cubicBezTo>
                  <a:cubicBezTo>
                    <a:pt x="760" y="1916"/>
                    <a:pt x="760" y="1946"/>
                    <a:pt x="760" y="1977"/>
                  </a:cubicBezTo>
                  <a:lnTo>
                    <a:pt x="730" y="1977"/>
                  </a:lnTo>
                  <a:cubicBezTo>
                    <a:pt x="730" y="1977"/>
                    <a:pt x="730" y="1946"/>
                    <a:pt x="730" y="1916"/>
                  </a:cubicBezTo>
                  <a:cubicBezTo>
                    <a:pt x="746" y="1851"/>
                    <a:pt x="754" y="1820"/>
                    <a:pt x="757" y="1820"/>
                  </a:cubicBezTo>
                  <a:close/>
                  <a:moveTo>
                    <a:pt x="1216" y="1977"/>
                  </a:moveTo>
                  <a:cubicBezTo>
                    <a:pt x="1216" y="1992"/>
                    <a:pt x="1224" y="1999"/>
                    <a:pt x="1228" y="1999"/>
                  </a:cubicBezTo>
                  <a:cubicBezTo>
                    <a:pt x="1231" y="1999"/>
                    <a:pt x="1231" y="1992"/>
                    <a:pt x="1216" y="1977"/>
                  </a:cubicBezTo>
                  <a:close/>
                  <a:moveTo>
                    <a:pt x="79" y="2056"/>
                  </a:moveTo>
                  <a:cubicBezTo>
                    <a:pt x="82" y="2056"/>
                    <a:pt x="87" y="2068"/>
                    <a:pt x="90" y="2095"/>
                  </a:cubicBezTo>
                  <a:lnTo>
                    <a:pt x="90" y="2095"/>
                  </a:lnTo>
                  <a:cubicBezTo>
                    <a:pt x="78" y="2070"/>
                    <a:pt x="77" y="2056"/>
                    <a:pt x="79" y="2056"/>
                  </a:cubicBezTo>
                  <a:close/>
                  <a:moveTo>
                    <a:pt x="2159" y="1"/>
                  </a:moveTo>
                  <a:cubicBezTo>
                    <a:pt x="2159" y="1"/>
                    <a:pt x="2128" y="1"/>
                    <a:pt x="2067" y="31"/>
                  </a:cubicBezTo>
                  <a:cubicBezTo>
                    <a:pt x="2063" y="31"/>
                    <a:pt x="2059" y="31"/>
                    <a:pt x="2055" y="31"/>
                  </a:cubicBezTo>
                  <a:lnTo>
                    <a:pt x="2055" y="31"/>
                  </a:lnTo>
                  <a:cubicBezTo>
                    <a:pt x="2049" y="31"/>
                    <a:pt x="2043" y="31"/>
                    <a:pt x="2037" y="31"/>
                  </a:cubicBezTo>
                  <a:cubicBezTo>
                    <a:pt x="2030" y="31"/>
                    <a:pt x="2024" y="32"/>
                    <a:pt x="2017" y="32"/>
                  </a:cubicBezTo>
                  <a:lnTo>
                    <a:pt x="2017" y="32"/>
                  </a:lnTo>
                  <a:cubicBezTo>
                    <a:pt x="2028" y="31"/>
                    <a:pt x="2041" y="31"/>
                    <a:pt x="2055" y="31"/>
                  </a:cubicBezTo>
                  <a:lnTo>
                    <a:pt x="2055" y="31"/>
                  </a:lnTo>
                  <a:cubicBezTo>
                    <a:pt x="2128" y="31"/>
                    <a:pt x="2124" y="33"/>
                    <a:pt x="2067" y="62"/>
                  </a:cubicBezTo>
                  <a:lnTo>
                    <a:pt x="1976" y="62"/>
                  </a:lnTo>
                  <a:cubicBezTo>
                    <a:pt x="1960" y="62"/>
                    <a:pt x="1953" y="60"/>
                    <a:pt x="1951" y="56"/>
                  </a:cubicBezTo>
                  <a:lnTo>
                    <a:pt x="1951" y="56"/>
                  </a:lnTo>
                  <a:cubicBezTo>
                    <a:pt x="1949" y="58"/>
                    <a:pt x="1948" y="60"/>
                    <a:pt x="1946" y="62"/>
                  </a:cubicBezTo>
                  <a:cubicBezTo>
                    <a:pt x="1915" y="62"/>
                    <a:pt x="1885" y="92"/>
                    <a:pt x="1946" y="92"/>
                  </a:cubicBezTo>
                  <a:cubicBezTo>
                    <a:pt x="1915" y="122"/>
                    <a:pt x="1915" y="122"/>
                    <a:pt x="1915" y="153"/>
                  </a:cubicBezTo>
                  <a:cubicBezTo>
                    <a:pt x="1915" y="183"/>
                    <a:pt x="1915" y="214"/>
                    <a:pt x="1885" y="214"/>
                  </a:cubicBezTo>
                  <a:cubicBezTo>
                    <a:pt x="1855" y="214"/>
                    <a:pt x="1855" y="244"/>
                    <a:pt x="1855" y="244"/>
                  </a:cubicBezTo>
                  <a:cubicBezTo>
                    <a:pt x="1863" y="236"/>
                    <a:pt x="1869" y="232"/>
                    <a:pt x="1873" y="232"/>
                  </a:cubicBezTo>
                  <a:cubicBezTo>
                    <a:pt x="1885" y="232"/>
                    <a:pt x="1885" y="260"/>
                    <a:pt x="1885" y="305"/>
                  </a:cubicBezTo>
                  <a:cubicBezTo>
                    <a:pt x="1885" y="335"/>
                    <a:pt x="1915" y="366"/>
                    <a:pt x="1946" y="366"/>
                  </a:cubicBezTo>
                  <a:cubicBezTo>
                    <a:pt x="1915" y="366"/>
                    <a:pt x="1915" y="396"/>
                    <a:pt x="1915" y="396"/>
                  </a:cubicBezTo>
                  <a:cubicBezTo>
                    <a:pt x="1946" y="396"/>
                    <a:pt x="1946" y="426"/>
                    <a:pt x="1946" y="426"/>
                  </a:cubicBezTo>
                  <a:lnTo>
                    <a:pt x="1915" y="426"/>
                  </a:lnTo>
                  <a:cubicBezTo>
                    <a:pt x="1915" y="457"/>
                    <a:pt x="1915" y="457"/>
                    <a:pt x="1946" y="457"/>
                  </a:cubicBezTo>
                  <a:cubicBezTo>
                    <a:pt x="1946" y="457"/>
                    <a:pt x="1946" y="487"/>
                    <a:pt x="1915" y="518"/>
                  </a:cubicBezTo>
                  <a:lnTo>
                    <a:pt x="2037" y="518"/>
                  </a:lnTo>
                  <a:cubicBezTo>
                    <a:pt x="2037" y="518"/>
                    <a:pt x="1976" y="518"/>
                    <a:pt x="1946" y="548"/>
                  </a:cubicBezTo>
                  <a:lnTo>
                    <a:pt x="1915" y="548"/>
                  </a:lnTo>
                  <a:cubicBezTo>
                    <a:pt x="1946" y="548"/>
                    <a:pt x="1946" y="578"/>
                    <a:pt x="1976" y="609"/>
                  </a:cubicBezTo>
                  <a:cubicBezTo>
                    <a:pt x="1976" y="670"/>
                    <a:pt x="1976" y="670"/>
                    <a:pt x="2007" y="670"/>
                  </a:cubicBezTo>
                  <a:cubicBezTo>
                    <a:pt x="2037" y="670"/>
                    <a:pt x="2037" y="670"/>
                    <a:pt x="2007" y="700"/>
                  </a:cubicBezTo>
                  <a:cubicBezTo>
                    <a:pt x="1915" y="730"/>
                    <a:pt x="1915" y="730"/>
                    <a:pt x="1946" y="730"/>
                  </a:cubicBezTo>
                  <a:lnTo>
                    <a:pt x="2007" y="730"/>
                  </a:lnTo>
                  <a:cubicBezTo>
                    <a:pt x="2027" y="720"/>
                    <a:pt x="2040" y="717"/>
                    <a:pt x="2047" y="717"/>
                  </a:cubicBezTo>
                  <a:cubicBezTo>
                    <a:pt x="2061" y="717"/>
                    <a:pt x="2047" y="730"/>
                    <a:pt x="2007" y="730"/>
                  </a:cubicBezTo>
                  <a:cubicBezTo>
                    <a:pt x="1946" y="761"/>
                    <a:pt x="1976" y="822"/>
                    <a:pt x="2037" y="822"/>
                  </a:cubicBezTo>
                  <a:lnTo>
                    <a:pt x="2007" y="822"/>
                  </a:lnTo>
                  <a:cubicBezTo>
                    <a:pt x="1976" y="822"/>
                    <a:pt x="1976" y="822"/>
                    <a:pt x="1976" y="852"/>
                  </a:cubicBezTo>
                  <a:cubicBezTo>
                    <a:pt x="2037" y="852"/>
                    <a:pt x="2007" y="882"/>
                    <a:pt x="1976" y="882"/>
                  </a:cubicBezTo>
                  <a:cubicBezTo>
                    <a:pt x="1946" y="913"/>
                    <a:pt x="1946" y="913"/>
                    <a:pt x="1946" y="913"/>
                  </a:cubicBezTo>
                  <a:cubicBezTo>
                    <a:pt x="2037" y="913"/>
                    <a:pt x="1976" y="943"/>
                    <a:pt x="1946" y="943"/>
                  </a:cubicBezTo>
                  <a:lnTo>
                    <a:pt x="1946" y="974"/>
                  </a:lnTo>
                  <a:lnTo>
                    <a:pt x="2007" y="974"/>
                  </a:lnTo>
                  <a:cubicBezTo>
                    <a:pt x="2007" y="1004"/>
                    <a:pt x="2007" y="1004"/>
                    <a:pt x="2037" y="1004"/>
                  </a:cubicBezTo>
                  <a:cubicBezTo>
                    <a:pt x="2057" y="1004"/>
                    <a:pt x="2077" y="990"/>
                    <a:pt x="2089" y="990"/>
                  </a:cubicBezTo>
                  <a:cubicBezTo>
                    <a:pt x="2094" y="990"/>
                    <a:pt x="2098" y="994"/>
                    <a:pt x="2098" y="1004"/>
                  </a:cubicBezTo>
                  <a:lnTo>
                    <a:pt x="2067" y="1004"/>
                  </a:lnTo>
                  <a:cubicBezTo>
                    <a:pt x="2037" y="1004"/>
                    <a:pt x="2037" y="1004"/>
                    <a:pt x="2037" y="1034"/>
                  </a:cubicBezTo>
                  <a:cubicBezTo>
                    <a:pt x="2037" y="1065"/>
                    <a:pt x="2037" y="1065"/>
                    <a:pt x="2007" y="1095"/>
                  </a:cubicBezTo>
                  <a:lnTo>
                    <a:pt x="2037" y="1095"/>
                  </a:lnTo>
                  <a:cubicBezTo>
                    <a:pt x="2007" y="1095"/>
                    <a:pt x="2007" y="1125"/>
                    <a:pt x="2037" y="1125"/>
                  </a:cubicBezTo>
                  <a:lnTo>
                    <a:pt x="2037" y="1156"/>
                  </a:lnTo>
                  <a:cubicBezTo>
                    <a:pt x="1996" y="1156"/>
                    <a:pt x="1983" y="1169"/>
                    <a:pt x="1996" y="1169"/>
                  </a:cubicBezTo>
                  <a:cubicBezTo>
                    <a:pt x="2003" y="1169"/>
                    <a:pt x="2017" y="1166"/>
                    <a:pt x="2037" y="1156"/>
                  </a:cubicBezTo>
                  <a:lnTo>
                    <a:pt x="2037" y="1156"/>
                  </a:lnTo>
                  <a:cubicBezTo>
                    <a:pt x="2007" y="1186"/>
                    <a:pt x="2007" y="1186"/>
                    <a:pt x="2007" y="1186"/>
                  </a:cubicBezTo>
                  <a:cubicBezTo>
                    <a:pt x="2067" y="1186"/>
                    <a:pt x="2067" y="1217"/>
                    <a:pt x="2007" y="1217"/>
                  </a:cubicBezTo>
                  <a:lnTo>
                    <a:pt x="2067" y="1217"/>
                  </a:lnTo>
                  <a:cubicBezTo>
                    <a:pt x="2067" y="1247"/>
                    <a:pt x="2067" y="1247"/>
                    <a:pt x="2098" y="1247"/>
                  </a:cubicBezTo>
                  <a:lnTo>
                    <a:pt x="2067" y="1247"/>
                  </a:lnTo>
                  <a:cubicBezTo>
                    <a:pt x="2037" y="1247"/>
                    <a:pt x="2037" y="1247"/>
                    <a:pt x="2098" y="1277"/>
                  </a:cubicBezTo>
                  <a:cubicBezTo>
                    <a:pt x="2067" y="1277"/>
                    <a:pt x="2067" y="1308"/>
                    <a:pt x="2067" y="1308"/>
                  </a:cubicBezTo>
                  <a:lnTo>
                    <a:pt x="2098" y="1308"/>
                  </a:lnTo>
                  <a:cubicBezTo>
                    <a:pt x="2067" y="1308"/>
                    <a:pt x="2067" y="1308"/>
                    <a:pt x="2067" y="1338"/>
                  </a:cubicBezTo>
                  <a:cubicBezTo>
                    <a:pt x="2038" y="1338"/>
                    <a:pt x="2065" y="1338"/>
                    <a:pt x="2094" y="1365"/>
                  </a:cubicBezTo>
                  <a:lnTo>
                    <a:pt x="2094" y="1365"/>
                  </a:lnTo>
                  <a:cubicBezTo>
                    <a:pt x="2092" y="1365"/>
                    <a:pt x="2091" y="1365"/>
                    <a:pt x="2089" y="1364"/>
                  </a:cubicBezTo>
                  <a:lnTo>
                    <a:pt x="2089" y="1364"/>
                  </a:lnTo>
                  <a:cubicBezTo>
                    <a:pt x="2091" y="1366"/>
                    <a:pt x="2094" y="1367"/>
                    <a:pt x="2098" y="1369"/>
                  </a:cubicBezTo>
                  <a:cubicBezTo>
                    <a:pt x="2097" y="1368"/>
                    <a:pt x="2096" y="1366"/>
                    <a:pt x="2094" y="1365"/>
                  </a:cubicBezTo>
                  <a:lnTo>
                    <a:pt x="2094" y="1365"/>
                  </a:lnTo>
                  <a:cubicBezTo>
                    <a:pt x="2104" y="1367"/>
                    <a:pt x="2115" y="1369"/>
                    <a:pt x="2128" y="1369"/>
                  </a:cubicBezTo>
                  <a:cubicBezTo>
                    <a:pt x="2098" y="1338"/>
                    <a:pt x="2067" y="1338"/>
                    <a:pt x="2098" y="1338"/>
                  </a:cubicBezTo>
                  <a:lnTo>
                    <a:pt x="2128" y="1338"/>
                  </a:lnTo>
                  <a:cubicBezTo>
                    <a:pt x="2098" y="1338"/>
                    <a:pt x="2098" y="1338"/>
                    <a:pt x="2128" y="1369"/>
                  </a:cubicBezTo>
                  <a:cubicBezTo>
                    <a:pt x="2130" y="1369"/>
                    <a:pt x="2132" y="1370"/>
                    <a:pt x="2134" y="1371"/>
                  </a:cubicBezTo>
                  <a:lnTo>
                    <a:pt x="2134" y="1371"/>
                  </a:lnTo>
                  <a:cubicBezTo>
                    <a:pt x="2124" y="1369"/>
                    <a:pt x="2112" y="1369"/>
                    <a:pt x="2098" y="1369"/>
                  </a:cubicBezTo>
                  <a:cubicBezTo>
                    <a:pt x="2098" y="1369"/>
                    <a:pt x="2098" y="1369"/>
                    <a:pt x="2098" y="1369"/>
                  </a:cubicBezTo>
                  <a:lnTo>
                    <a:pt x="2098" y="1369"/>
                  </a:lnTo>
                  <a:cubicBezTo>
                    <a:pt x="2128" y="1379"/>
                    <a:pt x="2148" y="1382"/>
                    <a:pt x="2159" y="1382"/>
                  </a:cubicBezTo>
                  <a:cubicBezTo>
                    <a:pt x="2162" y="1382"/>
                    <a:pt x="2164" y="1382"/>
                    <a:pt x="2165" y="1381"/>
                  </a:cubicBezTo>
                  <a:lnTo>
                    <a:pt x="2165" y="1381"/>
                  </a:lnTo>
                  <a:cubicBezTo>
                    <a:pt x="2219" y="1399"/>
                    <a:pt x="2214" y="1399"/>
                    <a:pt x="2189" y="1399"/>
                  </a:cubicBezTo>
                  <a:lnTo>
                    <a:pt x="2098" y="1399"/>
                  </a:lnTo>
                  <a:lnTo>
                    <a:pt x="2143" y="1429"/>
                  </a:lnTo>
                  <a:lnTo>
                    <a:pt x="2128" y="1429"/>
                  </a:lnTo>
                  <a:cubicBezTo>
                    <a:pt x="2113" y="1414"/>
                    <a:pt x="2098" y="1407"/>
                    <a:pt x="2090" y="1407"/>
                  </a:cubicBezTo>
                  <a:cubicBezTo>
                    <a:pt x="2083" y="1407"/>
                    <a:pt x="2083" y="1414"/>
                    <a:pt x="2098" y="1429"/>
                  </a:cubicBezTo>
                  <a:lnTo>
                    <a:pt x="2128" y="1460"/>
                  </a:lnTo>
                  <a:lnTo>
                    <a:pt x="2098" y="1460"/>
                  </a:lnTo>
                  <a:cubicBezTo>
                    <a:pt x="2067" y="1460"/>
                    <a:pt x="2067" y="1460"/>
                    <a:pt x="2128" y="1490"/>
                  </a:cubicBezTo>
                  <a:cubicBezTo>
                    <a:pt x="2159" y="1521"/>
                    <a:pt x="2174" y="1536"/>
                    <a:pt x="2170" y="1536"/>
                  </a:cubicBezTo>
                  <a:cubicBezTo>
                    <a:pt x="2166" y="1536"/>
                    <a:pt x="2143" y="1521"/>
                    <a:pt x="2098" y="1490"/>
                  </a:cubicBezTo>
                  <a:cubicBezTo>
                    <a:pt x="2085" y="1478"/>
                    <a:pt x="2075" y="1468"/>
                    <a:pt x="2067" y="1460"/>
                  </a:cubicBezTo>
                  <a:lnTo>
                    <a:pt x="2067" y="1460"/>
                  </a:lnTo>
                  <a:cubicBezTo>
                    <a:pt x="2093" y="1486"/>
                    <a:pt x="2097" y="1495"/>
                    <a:pt x="2091" y="1495"/>
                  </a:cubicBezTo>
                  <a:cubicBezTo>
                    <a:pt x="2082" y="1495"/>
                    <a:pt x="2055" y="1477"/>
                    <a:pt x="2037" y="1460"/>
                  </a:cubicBezTo>
                  <a:lnTo>
                    <a:pt x="2037" y="1460"/>
                  </a:lnTo>
                  <a:cubicBezTo>
                    <a:pt x="2044" y="1467"/>
                    <a:pt x="2055" y="1477"/>
                    <a:pt x="2067" y="1490"/>
                  </a:cubicBezTo>
                  <a:cubicBezTo>
                    <a:pt x="2067" y="1490"/>
                    <a:pt x="2067" y="1490"/>
                    <a:pt x="2067" y="1490"/>
                  </a:cubicBezTo>
                  <a:lnTo>
                    <a:pt x="2067" y="1490"/>
                  </a:lnTo>
                  <a:cubicBezTo>
                    <a:pt x="2080" y="1503"/>
                    <a:pt x="2082" y="1510"/>
                    <a:pt x="2078" y="1510"/>
                  </a:cubicBezTo>
                  <a:cubicBezTo>
                    <a:pt x="2073" y="1510"/>
                    <a:pt x="2055" y="1495"/>
                    <a:pt x="2037" y="1460"/>
                  </a:cubicBezTo>
                  <a:cubicBezTo>
                    <a:pt x="2026" y="1449"/>
                    <a:pt x="2016" y="1439"/>
                    <a:pt x="2007" y="1429"/>
                  </a:cubicBezTo>
                  <a:lnTo>
                    <a:pt x="2007" y="1429"/>
                  </a:lnTo>
                  <a:cubicBezTo>
                    <a:pt x="2007" y="1460"/>
                    <a:pt x="2007" y="1460"/>
                    <a:pt x="2007" y="1460"/>
                  </a:cubicBezTo>
                  <a:cubicBezTo>
                    <a:pt x="2007" y="1460"/>
                    <a:pt x="1976" y="1460"/>
                    <a:pt x="2007" y="1490"/>
                  </a:cubicBezTo>
                  <a:cubicBezTo>
                    <a:pt x="1998" y="1481"/>
                    <a:pt x="1994" y="1478"/>
                    <a:pt x="1993" y="1478"/>
                  </a:cubicBezTo>
                  <a:lnTo>
                    <a:pt x="1993" y="1478"/>
                  </a:lnTo>
                  <a:cubicBezTo>
                    <a:pt x="1991" y="1478"/>
                    <a:pt x="2007" y="1499"/>
                    <a:pt x="2007" y="1521"/>
                  </a:cubicBezTo>
                  <a:cubicBezTo>
                    <a:pt x="1991" y="1505"/>
                    <a:pt x="1969" y="1498"/>
                    <a:pt x="1953" y="1498"/>
                  </a:cubicBezTo>
                  <a:cubicBezTo>
                    <a:pt x="1938" y="1498"/>
                    <a:pt x="1931" y="1505"/>
                    <a:pt x="1946" y="1521"/>
                  </a:cubicBezTo>
                  <a:lnTo>
                    <a:pt x="1915" y="1521"/>
                  </a:lnTo>
                  <a:cubicBezTo>
                    <a:pt x="1915" y="1495"/>
                    <a:pt x="1915" y="1486"/>
                    <a:pt x="1913" y="1486"/>
                  </a:cubicBezTo>
                  <a:cubicBezTo>
                    <a:pt x="1910" y="1486"/>
                    <a:pt x="1903" y="1503"/>
                    <a:pt x="1885" y="1521"/>
                  </a:cubicBezTo>
                  <a:cubicBezTo>
                    <a:pt x="1885" y="1551"/>
                    <a:pt x="1885" y="1551"/>
                    <a:pt x="1885" y="1551"/>
                  </a:cubicBezTo>
                  <a:cubicBezTo>
                    <a:pt x="1885" y="1515"/>
                    <a:pt x="1875" y="1501"/>
                    <a:pt x="1866" y="1501"/>
                  </a:cubicBezTo>
                  <a:cubicBezTo>
                    <a:pt x="1860" y="1501"/>
                    <a:pt x="1855" y="1508"/>
                    <a:pt x="1855" y="1521"/>
                  </a:cubicBezTo>
                  <a:cubicBezTo>
                    <a:pt x="1841" y="1493"/>
                    <a:pt x="1833" y="1478"/>
                    <a:pt x="1829" y="1478"/>
                  </a:cubicBezTo>
                  <a:cubicBezTo>
                    <a:pt x="1824" y="1478"/>
                    <a:pt x="1824" y="1501"/>
                    <a:pt x="1824" y="1551"/>
                  </a:cubicBezTo>
                  <a:cubicBezTo>
                    <a:pt x="1806" y="1515"/>
                    <a:pt x="1799" y="1501"/>
                    <a:pt x="1796" y="1501"/>
                  </a:cubicBezTo>
                  <a:cubicBezTo>
                    <a:pt x="1794" y="1501"/>
                    <a:pt x="1794" y="1508"/>
                    <a:pt x="1794" y="1521"/>
                  </a:cubicBezTo>
                  <a:cubicBezTo>
                    <a:pt x="1779" y="1490"/>
                    <a:pt x="1771" y="1475"/>
                    <a:pt x="1767" y="1475"/>
                  </a:cubicBezTo>
                  <a:cubicBezTo>
                    <a:pt x="1763" y="1475"/>
                    <a:pt x="1763" y="1490"/>
                    <a:pt x="1763" y="1521"/>
                  </a:cubicBezTo>
                  <a:cubicBezTo>
                    <a:pt x="1763" y="1566"/>
                    <a:pt x="1763" y="1589"/>
                    <a:pt x="1760" y="1589"/>
                  </a:cubicBezTo>
                  <a:cubicBezTo>
                    <a:pt x="1756" y="1589"/>
                    <a:pt x="1748" y="1566"/>
                    <a:pt x="1733" y="1521"/>
                  </a:cubicBezTo>
                  <a:lnTo>
                    <a:pt x="1703" y="1490"/>
                  </a:lnTo>
                  <a:lnTo>
                    <a:pt x="1703" y="1521"/>
                  </a:lnTo>
                  <a:cubicBezTo>
                    <a:pt x="1703" y="1521"/>
                    <a:pt x="1672" y="1490"/>
                    <a:pt x="1642" y="1490"/>
                  </a:cubicBezTo>
                  <a:cubicBezTo>
                    <a:pt x="1581" y="1521"/>
                    <a:pt x="1581" y="1521"/>
                    <a:pt x="1581" y="1551"/>
                  </a:cubicBezTo>
                  <a:cubicBezTo>
                    <a:pt x="1581" y="1581"/>
                    <a:pt x="1581" y="1597"/>
                    <a:pt x="1577" y="1597"/>
                  </a:cubicBezTo>
                  <a:cubicBezTo>
                    <a:pt x="1573" y="1597"/>
                    <a:pt x="1566" y="1581"/>
                    <a:pt x="1551" y="1551"/>
                  </a:cubicBezTo>
                  <a:cubicBezTo>
                    <a:pt x="1551" y="1551"/>
                    <a:pt x="1551" y="1521"/>
                    <a:pt x="1520" y="1521"/>
                  </a:cubicBezTo>
                  <a:cubicBezTo>
                    <a:pt x="1520" y="1521"/>
                    <a:pt x="1520" y="1521"/>
                    <a:pt x="1520" y="1490"/>
                  </a:cubicBezTo>
                  <a:lnTo>
                    <a:pt x="1490" y="1490"/>
                  </a:lnTo>
                  <a:cubicBezTo>
                    <a:pt x="1490" y="1526"/>
                    <a:pt x="1479" y="1541"/>
                    <a:pt x="1471" y="1541"/>
                  </a:cubicBezTo>
                  <a:cubicBezTo>
                    <a:pt x="1465" y="1541"/>
                    <a:pt x="1459" y="1533"/>
                    <a:pt x="1459" y="1521"/>
                  </a:cubicBezTo>
                  <a:cubicBezTo>
                    <a:pt x="1429" y="1521"/>
                    <a:pt x="1429" y="1521"/>
                    <a:pt x="1429" y="1551"/>
                  </a:cubicBezTo>
                  <a:cubicBezTo>
                    <a:pt x="1411" y="1533"/>
                    <a:pt x="1394" y="1516"/>
                    <a:pt x="1388" y="1516"/>
                  </a:cubicBezTo>
                  <a:cubicBezTo>
                    <a:pt x="1384" y="1516"/>
                    <a:pt x="1386" y="1525"/>
                    <a:pt x="1399" y="1551"/>
                  </a:cubicBezTo>
                  <a:lnTo>
                    <a:pt x="1368" y="1521"/>
                  </a:lnTo>
                  <a:cubicBezTo>
                    <a:pt x="1350" y="1485"/>
                    <a:pt x="1343" y="1470"/>
                    <a:pt x="1340" y="1470"/>
                  </a:cubicBezTo>
                  <a:cubicBezTo>
                    <a:pt x="1338" y="1470"/>
                    <a:pt x="1338" y="1478"/>
                    <a:pt x="1338" y="1490"/>
                  </a:cubicBezTo>
                  <a:cubicBezTo>
                    <a:pt x="1338" y="1512"/>
                    <a:pt x="1338" y="1533"/>
                    <a:pt x="1338" y="1533"/>
                  </a:cubicBezTo>
                  <a:cubicBezTo>
                    <a:pt x="1338" y="1545"/>
                    <a:pt x="1338" y="1568"/>
                    <a:pt x="1338" y="1612"/>
                  </a:cubicBezTo>
                  <a:cubicBezTo>
                    <a:pt x="1338" y="1642"/>
                    <a:pt x="1338" y="1642"/>
                    <a:pt x="1338" y="1642"/>
                  </a:cubicBezTo>
                  <a:cubicBezTo>
                    <a:pt x="1307" y="1612"/>
                    <a:pt x="1307" y="1612"/>
                    <a:pt x="1307" y="1551"/>
                  </a:cubicBezTo>
                  <a:cubicBezTo>
                    <a:pt x="1307" y="1551"/>
                    <a:pt x="1277" y="1521"/>
                    <a:pt x="1277" y="1490"/>
                  </a:cubicBezTo>
                  <a:cubicBezTo>
                    <a:pt x="1277" y="1498"/>
                    <a:pt x="1277" y="1508"/>
                    <a:pt x="1277" y="1521"/>
                  </a:cubicBezTo>
                  <a:cubicBezTo>
                    <a:pt x="1307" y="1612"/>
                    <a:pt x="1307" y="1612"/>
                    <a:pt x="1277" y="1612"/>
                  </a:cubicBezTo>
                  <a:cubicBezTo>
                    <a:pt x="1277" y="1612"/>
                    <a:pt x="1277" y="1612"/>
                    <a:pt x="1277" y="1551"/>
                  </a:cubicBezTo>
                  <a:cubicBezTo>
                    <a:pt x="1277" y="1521"/>
                    <a:pt x="1277" y="1521"/>
                    <a:pt x="1247" y="1521"/>
                  </a:cubicBezTo>
                  <a:cubicBezTo>
                    <a:pt x="1247" y="1521"/>
                    <a:pt x="1247" y="1642"/>
                    <a:pt x="1247" y="1703"/>
                  </a:cubicBezTo>
                  <a:cubicBezTo>
                    <a:pt x="1216" y="1673"/>
                    <a:pt x="1216" y="1673"/>
                    <a:pt x="1216" y="1673"/>
                  </a:cubicBezTo>
                  <a:cubicBezTo>
                    <a:pt x="1216" y="1642"/>
                    <a:pt x="1216" y="1642"/>
                    <a:pt x="1216" y="1642"/>
                  </a:cubicBezTo>
                  <a:lnTo>
                    <a:pt x="1216" y="1612"/>
                  </a:lnTo>
                  <a:cubicBezTo>
                    <a:pt x="1216" y="1627"/>
                    <a:pt x="1216" y="1635"/>
                    <a:pt x="1212" y="1635"/>
                  </a:cubicBezTo>
                  <a:cubicBezTo>
                    <a:pt x="1209" y="1635"/>
                    <a:pt x="1201" y="1627"/>
                    <a:pt x="1186" y="1612"/>
                  </a:cubicBezTo>
                  <a:cubicBezTo>
                    <a:pt x="1186" y="1601"/>
                    <a:pt x="1186" y="1590"/>
                    <a:pt x="1186" y="1581"/>
                  </a:cubicBezTo>
                  <a:cubicBezTo>
                    <a:pt x="1186" y="1581"/>
                    <a:pt x="1155" y="1581"/>
                    <a:pt x="1155" y="1551"/>
                  </a:cubicBezTo>
                  <a:cubicBezTo>
                    <a:pt x="1155" y="1551"/>
                    <a:pt x="1155" y="1551"/>
                    <a:pt x="1155" y="1581"/>
                  </a:cubicBezTo>
                  <a:cubicBezTo>
                    <a:pt x="1155" y="1612"/>
                    <a:pt x="1155" y="1612"/>
                    <a:pt x="1155" y="1612"/>
                  </a:cubicBezTo>
                  <a:cubicBezTo>
                    <a:pt x="1125" y="1612"/>
                    <a:pt x="1125" y="1612"/>
                    <a:pt x="1125" y="1642"/>
                  </a:cubicBezTo>
                  <a:cubicBezTo>
                    <a:pt x="1125" y="1658"/>
                    <a:pt x="1125" y="1683"/>
                    <a:pt x="1125" y="1703"/>
                  </a:cubicBezTo>
                  <a:cubicBezTo>
                    <a:pt x="1125" y="1730"/>
                    <a:pt x="1125" y="1745"/>
                    <a:pt x="1122" y="1745"/>
                  </a:cubicBezTo>
                  <a:cubicBezTo>
                    <a:pt x="1119" y="1745"/>
                    <a:pt x="1111" y="1723"/>
                    <a:pt x="1095" y="1673"/>
                  </a:cubicBezTo>
                  <a:cubicBezTo>
                    <a:pt x="1095" y="1642"/>
                    <a:pt x="1095" y="1642"/>
                    <a:pt x="1095" y="1642"/>
                  </a:cubicBezTo>
                  <a:cubicBezTo>
                    <a:pt x="1095" y="1642"/>
                    <a:pt x="1095" y="1642"/>
                    <a:pt x="1064" y="1612"/>
                  </a:cubicBezTo>
                  <a:lnTo>
                    <a:pt x="1064" y="1612"/>
                  </a:lnTo>
                  <a:cubicBezTo>
                    <a:pt x="1064" y="1623"/>
                    <a:pt x="1064" y="1634"/>
                    <a:pt x="1064" y="1642"/>
                  </a:cubicBezTo>
                  <a:cubicBezTo>
                    <a:pt x="1034" y="1642"/>
                    <a:pt x="1034" y="1642"/>
                    <a:pt x="1034" y="1612"/>
                  </a:cubicBezTo>
                  <a:cubicBezTo>
                    <a:pt x="1034" y="1602"/>
                    <a:pt x="1031" y="1598"/>
                    <a:pt x="1026" y="1598"/>
                  </a:cubicBezTo>
                  <a:cubicBezTo>
                    <a:pt x="1017" y="1598"/>
                    <a:pt x="1003" y="1612"/>
                    <a:pt x="1003" y="1612"/>
                  </a:cubicBezTo>
                  <a:cubicBezTo>
                    <a:pt x="988" y="1581"/>
                    <a:pt x="981" y="1566"/>
                    <a:pt x="977" y="1566"/>
                  </a:cubicBezTo>
                  <a:cubicBezTo>
                    <a:pt x="973" y="1566"/>
                    <a:pt x="973" y="1581"/>
                    <a:pt x="973" y="1612"/>
                  </a:cubicBezTo>
                  <a:cubicBezTo>
                    <a:pt x="964" y="1603"/>
                    <a:pt x="958" y="1599"/>
                    <a:pt x="953" y="1599"/>
                  </a:cubicBezTo>
                  <a:cubicBezTo>
                    <a:pt x="943" y="1599"/>
                    <a:pt x="943" y="1621"/>
                    <a:pt x="943" y="1642"/>
                  </a:cubicBezTo>
                  <a:cubicBezTo>
                    <a:pt x="943" y="1673"/>
                    <a:pt x="943" y="1764"/>
                    <a:pt x="943" y="1794"/>
                  </a:cubicBezTo>
                  <a:cubicBezTo>
                    <a:pt x="943" y="1807"/>
                    <a:pt x="943" y="1817"/>
                    <a:pt x="943" y="1825"/>
                  </a:cubicBezTo>
                  <a:cubicBezTo>
                    <a:pt x="943" y="1825"/>
                    <a:pt x="912" y="1794"/>
                    <a:pt x="912" y="1764"/>
                  </a:cubicBezTo>
                  <a:cubicBezTo>
                    <a:pt x="912" y="1733"/>
                    <a:pt x="943" y="1733"/>
                    <a:pt x="943" y="1733"/>
                  </a:cubicBezTo>
                  <a:cubicBezTo>
                    <a:pt x="943" y="1673"/>
                    <a:pt x="912" y="1642"/>
                    <a:pt x="912" y="1642"/>
                  </a:cubicBezTo>
                  <a:cubicBezTo>
                    <a:pt x="912" y="1612"/>
                    <a:pt x="882" y="1612"/>
                    <a:pt x="882" y="1612"/>
                  </a:cubicBezTo>
                  <a:cubicBezTo>
                    <a:pt x="852" y="1612"/>
                    <a:pt x="852" y="1612"/>
                    <a:pt x="852" y="1581"/>
                  </a:cubicBezTo>
                  <a:cubicBezTo>
                    <a:pt x="821" y="1581"/>
                    <a:pt x="821" y="1581"/>
                    <a:pt x="821" y="1612"/>
                  </a:cubicBezTo>
                  <a:cubicBezTo>
                    <a:pt x="821" y="1624"/>
                    <a:pt x="821" y="1635"/>
                    <a:pt x="821" y="1642"/>
                  </a:cubicBezTo>
                  <a:cubicBezTo>
                    <a:pt x="821" y="1605"/>
                    <a:pt x="798" y="1579"/>
                    <a:pt x="780" y="1579"/>
                  </a:cubicBezTo>
                  <a:cubicBezTo>
                    <a:pt x="769" y="1579"/>
                    <a:pt x="760" y="1589"/>
                    <a:pt x="760" y="1612"/>
                  </a:cubicBezTo>
                  <a:lnTo>
                    <a:pt x="730" y="1612"/>
                  </a:lnTo>
                  <a:cubicBezTo>
                    <a:pt x="730" y="1597"/>
                    <a:pt x="722" y="1589"/>
                    <a:pt x="715" y="1589"/>
                  </a:cubicBezTo>
                  <a:cubicBezTo>
                    <a:pt x="707" y="1589"/>
                    <a:pt x="700" y="1597"/>
                    <a:pt x="700" y="1612"/>
                  </a:cubicBezTo>
                  <a:lnTo>
                    <a:pt x="669" y="1612"/>
                  </a:lnTo>
                  <a:cubicBezTo>
                    <a:pt x="648" y="1633"/>
                    <a:pt x="657" y="1655"/>
                    <a:pt x="653" y="1655"/>
                  </a:cubicBezTo>
                  <a:cubicBezTo>
                    <a:pt x="651" y="1655"/>
                    <a:pt x="648" y="1651"/>
                    <a:pt x="639" y="1642"/>
                  </a:cubicBezTo>
                  <a:cubicBezTo>
                    <a:pt x="639" y="1612"/>
                    <a:pt x="639" y="1612"/>
                    <a:pt x="608" y="1612"/>
                  </a:cubicBezTo>
                  <a:cubicBezTo>
                    <a:pt x="608" y="1612"/>
                    <a:pt x="608" y="1612"/>
                    <a:pt x="608" y="1642"/>
                  </a:cubicBezTo>
                  <a:cubicBezTo>
                    <a:pt x="599" y="1651"/>
                    <a:pt x="593" y="1655"/>
                    <a:pt x="589" y="1655"/>
                  </a:cubicBezTo>
                  <a:cubicBezTo>
                    <a:pt x="578" y="1655"/>
                    <a:pt x="578" y="1633"/>
                    <a:pt x="578" y="1612"/>
                  </a:cubicBezTo>
                  <a:cubicBezTo>
                    <a:pt x="578" y="1598"/>
                    <a:pt x="578" y="1588"/>
                    <a:pt x="578" y="1581"/>
                  </a:cubicBezTo>
                  <a:cubicBezTo>
                    <a:pt x="578" y="1581"/>
                    <a:pt x="578" y="1581"/>
                    <a:pt x="548" y="1612"/>
                  </a:cubicBezTo>
                  <a:cubicBezTo>
                    <a:pt x="548" y="1606"/>
                    <a:pt x="547" y="1604"/>
                    <a:pt x="545" y="1604"/>
                  </a:cubicBezTo>
                  <a:cubicBezTo>
                    <a:pt x="537" y="1604"/>
                    <a:pt x="517" y="1653"/>
                    <a:pt x="517" y="1703"/>
                  </a:cubicBezTo>
                  <a:cubicBezTo>
                    <a:pt x="517" y="1703"/>
                    <a:pt x="517" y="1703"/>
                    <a:pt x="517" y="1673"/>
                  </a:cubicBezTo>
                  <a:cubicBezTo>
                    <a:pt x="517" y="1642"/>
                    <a:pt x="517" y="1642"/>
                    <a:pt x="487" y="1642"/>
                  </a:cubicBezTo>
                  <a:cubicBezTo>
                    <a:pt x="487" y="1642"/>
                    <a:pt x="487" y="1642"/>
                    <a:pt x="487" y="1673"/>
                  </a:cubicBezTo>
                  <a:cubicBezTo>
                    <a:pt x="487" y="1703"/>
                    <a:pt x="487" y="1764"/>
                    <a:pt x="487" y="1764"/>
                  </a:cubicBezTo>
                  <a:cubicBezTo>
                    <a:pt x="487" y="1764"/>
                    <a:pt x="487" y="1794"/>
                    <a:pt x="487" y="1825"/>
                  </a:cubicBezTo>
                  <a:cubicBezTo>
                    <a:pt x="487" y="1825"/>
                    <a:pt x="487" y="1794"/>
                    <a:pt x="456" y="1764"/>
                  </a:cubicBezTo>
                  <a:cubicBezTo>
                    <a:pt x="456" y="1673"/>
                    <a:pt x="456" y="1642"/>
                    <a:pt x="426" y="1642"/>
                  </a:cubicBezTo>
                  <a:cubicBezTo>
                    <a:pt x="426" y="1642"/>
                    <a:pt x="396" y="1642"/>
                    <a:pt x="396" y="1612"/>
                  </a:cubicBezTo>
                  <a:cubicBezTo>
                    <a:pt x="365" y="1612"/>
                    <a:pt x="365" y="1612"/>
                    <a:pt x="365" y="1642"/>
                  </a:cubicBezTo>
                  <a:cubicBezTo>
                    <a:pt x="365" y="1627"/>
                    <a:pt x="358" y="1619"/>
                    <a:pt x="350" y="1619"/>
                  </a:cubicBezTo>
                  <a:cubicBezTo>
                    <a:pt x="342" y="1619"/>
                    <a:pt x="335" y="1627"/>
                    <a:pt x="335" y="1642"/>
                  </a:cubicBezTo>
                  <a:cubicBezTo>
                    <a:pt x="335" y="1651"/>
                    <a:pt x="335" y="1661"/>
                    <a:pt x="335" y="1673"/>
                  </a:cubicBezTo>
                  <a:cubicBezTo>
                    <a:pt x="335" y="1681"/>
                    <a:pt x="335" y="1692"/>
                    <a:pt x="335" y="1703"/>
                  </a:cubicBezTo>
                  <a:cubicBezTo>
                    <a:pt x="335" y="1665"/>
                    <a:pt x="323" y="1639"/>
                    <a:pt x="314" y="1639"/>
                  </a:cubicBezTo>
                  <a:cubicBezTo>
                    <a:pt x="309" y="1639"/>
                    <a:pt x="304" y="1649"/>
                    <a:pt x="304" y="1673"/>
                  </a:cubicBezTo>
                  <a:cubicBezTo>
                    <a:pt x="304" y="1673"/>
                    <a:pt x="304" y="1673"/>
                    <a:pt x="304" y="1642"/>
                  </a:cubicBezTo>
                  <a:cubicBezTo>
                    <a:pt x="304" y="1630"/>
                    <a:pt x="299" y="1622"/>
                    <a:pt x="293" y="1622"/>
                  </a:cubicBezTo>
                  <a:cubicBezTo>
                    <a:pt x="284" y="1622"/>
                    <a:pt x="274" y="1637"/>
                    <a:pt x="274" y="1673"/>
                  </a:cubicBezTo>
                  <a:cubicBezTo>
                    <a:pt x="274" y="1637"/>
                    <a:pt x="264" y="1622"/>
                    <a:pt x="255" y="1622"/>
                  </a:cubicBezTo>
                  <a:cubicBezTo>
                    <a:pt x="249" y="1622"/>
                    <a:pt x="244" y="1630"/>
                    <a:pt x="244" y="1642"/>
                  </a:cubicBezTo>
                  <a:cubicBezTo>
                    <a:pt x="244" y="1678"/>
                    <a:pt x="244" y="1693"/>
                    <a:pt x="237" y="1693"/>
                  </a:cubicBezTo>
                  <a:cubicBezTo>
                    <a:pt x="233" y="1693"/>
                    <a:pt x="226" y="1685"/>
                    <a:pt x="213" y="1673"/>
                  </a:cubicBezTo>
                  <a:cubicBezTo>
                    <a:pt x="213" y="1651"/>
                    <a:pt x="213" y="1630"/>
                    <a:pt x="202" y="1630"/>
                  </a:cubicBezTo>
                  <a:cubicBezTo>
                    <a:pt x="198" y="1630"/>
                    <a:pt x="192" y="1633"/>
                    <a:pt x="183" y="1642"/>
                  </a:cubicBezTo>
                  <a:cubicBezTo>
                    <a:pt x="183" y="1642"/>
                    <a:pt x="183" y="1642"/>
                    <a:pt x="183" y="1673"/>
                  </a:cubicBezTo>
                  <a:cubicBezTo>
                    <a:pt x="183" y="1673"/>
                    <a:pt x="183" y="1703"/>
                    <a:pt x="183" y="1764"/>
                  </a:cubicBezTo>
                  <a:cubicBezTo>
                    <a:pt x="183" y="1764"/>
                    <a:pt x="183" y="1794"/>
                    <a:pt x="183" y="1825"/>
                  </a:cubicBezTo>
                  <a:cubicBezTo>
                    <a:pt x="183" y="1825"/>
                    <a:pt x="183" y="1825"/>
                    <a:pt x="183" y="1885"/>
                  </a:cubicBezTo>
                  <a:cubicBezTo>
                    <a:pt x="183" y="1896"/>
                    <a:pt x="183" y="1907"/>
                    <a:pt x="183" y="1916"/>
                  </a:cubicBezTo>
                  <a:cubicBezTo>
                    <a:pt x="153" y="1828"/>
                    <a:pt x="152" y="1825"/>
                    <a:pt x="180" y="1825"/>
                  </a:cubicBezTo>
                  <a:lnTo>
                    <a:pt x="180" y="1825"/>
                  </a:lnTo>
                  <a:cubicBezTo>
                    <a:pt x="176" y="1807"/>
                    <a:pt x="169" y="1768"/>
                    <a:pt x="152" y="1703"/>
                  </a:cubicBezTo>
                  <a:lnTo>
                    <a:pt x="152" y="1673"/>
                  </a:lnTo>
                  <a:cubicBezTo>
                    <a:pt x="152" y="1642"/>
                    <a:pt x="152" y="1642"/>
                    <a:pt x="122" y="1642"/>
                  </a:cubicBezTo>
                  <a:cubicBezTo>
                    <a:pt x="122" y="1642"/>
                    <a:pt x="122" y="1642"/>
                    <a:pt x="122" y="1673"/>
                  </a:cubicBezTo>
                  <a:cubicBezTo>
                    <a:pt x="122" y="1684"/>
                    <a:pt x="122" y="1694"/>
                    <a:pt x="122" y="1703"/>
                  </a:cubicBezTo>
                  <a:cubicBezTo>
                    <a:pt x="122" y="1673"/>
                    <a:pt x="92" y="1642"/>
                    <a:pt x="92" y="1642"/>
                  </a:cubicBezTo>
                  <a:lnTo>
                    <a:pt x="92" y="1673"/>
                  </a:lnTo>
                  <a:cubicBezTo>
                    <a:pt x="92" y="1684"/>
                    <a:pt x="92" y="1694"/>
                    <a:pt x="92" y="1703"/>
                  </a:cubicBezTo>
                  <a:cubicBezTo>
                    <a:pt x="92" y="1688"/>
                    <a:pt x="92" y="1680"/>
                    <a:pt x="88" y="1680"/>
                  </a:cubicBezTo>
                  <a:cubicBezTo>
                    <a:pt x="84" y="1680"/>
                    <a:pt x="76" y="1688"/>
                    <a:pt x="61" y="1703"/>
                  </a:cubicBezTo>
                  <a:cubicBezTo>
                    <a:pt x="61" y="1703"/>
                    <a:pt x="61" y="1703"/>
                    <a:pt x="61" y="1673"/>
                  </a:cubicBezTo>
                  <a:cubicBezTo>
                    <a:pt x="61" y="1688"/>
                    <a:pt x="61" y="1695"/>
                    <a:pt x="57" y="1695"/>
                  </a:cubicBezTo>
                  <a:cubicBezTo>
                    <a:pt x="54" y="1695"/>
                    <a:pt x="46" y="1688"/>
                    <a:pt x="31" y="1673"/>
                  </a:cubicBezTo>
                  <a:cubicBezTo>
                    <a:pt x="31" y="1764"/>
                    <a:pt x="31" y="1794"/>
                    <a:pt x="31" y="1794"/>
                  </a:cubicBezTo>
                  <a:cubicBezTo>
                    <a:pt x="31" y="1794"/>
                    <a:pt x="31" y="1794"/>
                    <a:pt x="31" y="1825"/>
                  </a:cubicBezTo>
                  <a:cubicBezTo>
                    <a:pt x="31" y="1825"/>
                    <a:pt x="31" y="1825"/>
                    <a:pt x="0" y="1855"/>
                  </a:cubicBezTo>
                  <a:cubicBezTo>
                    <a:pt x="0" y="1905"/>
                    <a:pt x="0" y="1954"/>
                    <a:pt x="17" y="1954"/>
                  </a:cubicBezTo>
                  <a:cubicBezTo>
                    <a:pt x="21" y="1954"/>
                    <a:pt x="25" y="1952"/>
                    <a:pt x="31" y="1946"/>
                  </a:cubicBezTo>
                  <a:lnTo>
                    <a:pt x="31" y="1977"/>
                  </a:lnTo>
                  <a:cubicBezTo>
                    <a:pt x="31" y="1911"/>
                    <a:pt x="31" y="1881"/>
                    <a:pt x="36" y="1881"/>
                  </a:cubicBezTo>
                  <a:cubicBezTo>
                    <a:pt x="40" y="1881"/>
                    <a:pt x="47" y="1904"/>
                    <a:pt x="61" y="1946"/>
                  </a:cubicBezTo>
                  <a:cubicBezTo>
                    <a:pt x="61" y="2007"/>
                    <a:pt x="61" y="2007"/>
                    <a:pt x="61" y="2007"/>
                  </a:cubicBezTo>
                  <a:cubicBezTo>
                    <a:pt x="61" y="2007"/>
                    <a:pt x="61" y="2007"/>
                    <a:pt x="61" y="2037"/>
                  </a:cubicBezTo>
                  <a:cubicBezTo>
                    <a:pt x="61" y="2068"/>
                    <a:pt x="61" y="2129"/>
                    <a:pt x="92" y="2129"/>
                  </a:cubicBezTo>
                  <a:cubicBezTo>
                    <a:pt x="92" y="2121"/>
                    <a:pt x="92" y="2111"/>
                    <a:pt x="92" y="2098"/>
                  </a:cubicBezTo>
                  <a:cubicBezTo>
                    <a:pt x="92" y="2053"/>
                    <a:pt x="92" y="2030"/>
                    <a:pt x="95" y="2030"/>
                  </a:cubicBezTo>
                  <a:cubicBezTo>
                    <a:pt x="99" y="2030"/>
                    <a:pt x="107" y="2053"/>
                    <a:pt x="122" y="2098"/>
                  </a:cubicBezTo>
                  <a:cubicBezTo>
                    <a:pt x="122" y="2098"/>
                    <a:pt x="122" y="2037"/>
                    <a:pt x="122" y="2007"/>
                  </a:cubicBezTo>
                  <a:cubicBezTo>
                    <a:pt x="122" y="1994"/>
                    <a:pt x="122" y="1984"/>
                    <a:pt x="122" y="1977"/>
                  </a:cubicBezTo>
                  <a:cubicBezTo>
                    <a:pt x="152" y="2007"/>
                    <a:pt x="152" y="2037"/>
                    <a:pt x="152" y="2037"/>
                  </a:cubicBezTo>
                  <a:cubicBezTo>
                    <a:pt x="152" y="2098"/>
                    <a:pt x="152" y="2098"/>
                    <a:pt x="152" y="2098"/>
                  </a:cubicBezTo>
                  <a:cubicBezTo>
                    <a:pt x="173" y="2098"/>
                    <a:pt x="179" y="2112"/>
                    <a:pt x="182" y="2112"/>
                  </a:cubicBezTo>
                  <a:cubicBezTo>
                    <a:pt x="183" y="2112"/>
                    <a:pt x="183" y="2108"/>
                    <a:pt x="183" y="2098"/>
                  </a:cubicBezTo>
                  <a:cubicBezTo>
                    <a:pt x="183" y="2098"/>
                    <a:pt x="183" y="2098"/>
                    <a:pt x="183" y="2129"/>
                  </a:cubicBezTo>
                  <a:cubicBezTo>
                    <a:pt x="183" y="2134"/>
                    <a:pt x="184" y="2136"/>
                    <a:pt x="185" y="2136"/>
                  </a:cubicBezTo>
                  <a:cubicBezTo>
                    <a:pt x="192" y="2136"/>
                    <a:pt x="208" y="2082"/>
                    <a:pt x="183" y="2007"/>
                  </a:cubicBezTo>
                  <a:cubicBezTo>
                    <a:pt x="213" y="2007"/>
                    <a:pt x="213" y="1977"/>
                    <a:pt x="213" y="1977"/>
                  </a:cubicBezTo>
                  <a:cubicBezTo>
                    <a:pt x="213" y="1986"/>
                    <a:pt x="213" y="1996"/>
                    <a:pt x="213" y="2007"/>
                  </a:cubicBezTo>
                  <a:cubicBezTo>
                    <a:pt x="213" y="2049"/>
                    <a:pt x="213" y="2080"/>
                    <a:pt x="213" y="2098"/>
                  </a:cubicBezTo>
                  <a:cubicBezTo>
                    <a:pt x="213" y="2113"/>
                    <a:pt x="221" y="2121"/>
                    <a:pt x="228" y="2121"/>
                  </a:cubicBezTo>
                  <a:cubicBezTo>
                    <a:pt x="236" y="2121"/>
                    <a:pt x="244" y="2113"/>
                    <a:pt x="244" y="2098"/>
                  </a:cubicBezTo>
                  <a:cubicBezTo>
                    <a:pt x="244" y="2098"/>
                    <a:pt x="244" y="2007"/>
                    <a:pt x="244" y="1977"/>
                  </a:cubicBezTo>
                  <a:cubicBezTo>
                    <a:pt x="259" y="2007"/>
                    <a:pt x="266" y="2022"/>
                    <a:pt x="270" y="2022"/>
                  </a:cubicBezTo>
                  <a:cubicBezTo>
                    <a:pt x="274" y="2022"/>
                    <a:pt x="274" y="2007"/>
                    <a:pt x="274" y="1977"/>
                  </a:cubicBezTo>
                  <a:lnTo>
                    <a:pt x="274" y="2007"/>
                  </a:lnTo>
                  <a:cubicBezTo>
                    <a:pt x="274" y="2028"/>
                    <a:pt x="274" y="2063"/>
                    <a:pt x="284" y="2063"/>
                  </a:cubicBezTo>
                  <a:cubicBezTo>
                    <a:pt x="288" y="2063"/>
                    <a:pt x="295" y="2056"/>
                    <a:pt x="304" y="2037"/>
                  </a:cubicBezTo>
                  <a:cubicBezTo>
                    <a:pt x="335" y="2037"/>
                    <a:pt x="335" y="2037"/>
                    <a:pt x="335" y="2068"/>
                  </a:cubicBezTo>
                  <a:cubicBezTo>
                    <a:pt x="335" y="2073"/>
                    <a:pt x="336" y="2076"/>
                    <a:pt x="337" y="2076"/>
                  </a:cubicBezTo>
                  <a:cubicBezTo>
                    <a:pt x="345" y="2076"/>
                    <a:pt x="365" y="2026"/>
                    <a:pt x="365" y="1977"/>
                  </a:cubicBezTo>
                  <a:cubicBezTo>
                    <a:pt x="365" y="2007"/>
                    <a:pt x="365" y="2007"/>
                    <a:pt x="396" y="2007"/>
                  </a:cubicBezTo>
                  <a:cubicBezTo>
                    <a:pt x="396" y="2007"/>
                    <a:pt x="396" y="2007"/>
                    <a:pt x="396" y="2037"/>
                  </a:cubicBezTo>
                  <a:cubicBezTo>
                    <a:pt x="396" y="2068"/>
                    <a:pt x="396" y="2083"/>
                    <a:pt x="399" y="2083"/>
                  </a:cubicBezTo>
                  <a:cubicBezTo>
                    <a:pt x="403" y="2083"/>
                    <a:pt x="411" y="2068"/>
                    <a:pt x="426" y="2037"/>
                  </a:cubicBezTo>
                  <a:cubicBezTo>
                    <a:pt x="426" y="2046"/>
                    <a:pt x="426" y="2056"/>
                    <a:pt x="426" y="2068"/>
                  </a:cubicBezTo>
                  <a:cubicBezTo>
                    <a:pt x="426" y="2098"/>
                    <a:pt x="456" y="2098"/>
                    <a:pt x="456" y="2098"/>
                  </a:cubicBezTo>
                  <a:cubicBezTo>
                    <a:pt x="456" y="2068"/>
                    <a:pt x="456" y="2068"/>
                    <a:pt x="487" y="2068"/>
                  </a:cubicBezTo>
                  <a:cubicBezTo>
                    <a:pt x="487" y="2068"/>
                    <a:pt x="487" y="2068"/>
                    <a:pt x="487" y="2007"/>
                  </a:cubicBezTo>
                  <a:lnTo>
                    <a:pt x="456" y="2007"/>
                  </a:lnTo>
                  <a:cubicBezTo>
                    <a:pt x="456" y="1977"/>
                    <a:pt x="487" y="1946"/>
                    <a:pt x="487" y="1946"/>
                  </a:cubicBezTo>
                  <a:cubicBezTo>
                    <a:pt x="487" y="1916"/>
                    <a:pt x="487" y="1916"/>
                    <a:pt x="487" y="1916"/>
                  </a:cubicBezTo>
                  <a:cubicBezTo>
                    <a:pt x="517" y="1916"/>
                    <a:pt x="517" y="1916"/>
                    <a:pt x="517" y="1977"/>
                  </a:cubicBezTo>
                  <a:cubicBezTo>
                    <a:pt x="517" y="1977"/>
                    <a:pt x="517" y="2007"/>
                    <a:pt x="517" y="2007"/>
                  </a:cubicBezTo>
                  <a:cubicBezTo>
                    <a:pt x="517" y="2007"/>
                    <a:pt x="548" y="2007"/>
                    <a:pt x="548" y="2037"/>
                  </a:cubicBezTo>
                  <a:cubicBezTo>
                    <a:pt x="548" y="2037"/>
                    <a:pt x="548" y="2068"/>
                    <a:pt x="548" y="2068"/>
                  </a:cubicBezTo>
                  <a:cubicBezTo>
                    <a:pt x="578" y="2068"/>
                    <a:pt x="578" y="2068"/>
                    <a:pt x="578" y="2098"/>
                  </a:cubicBezTo>
                  <a:cubicBezTo>
                    <a:pt x="578" y="2098"/>
                    <a:pt x="578" y="2098"/>
                    <a:pt x="578" y="2068"/>
                  </a:cubicBezTo>
                  <a:cubicBezTo>
                    <a:pt x="578" y="2046"/>
                    <a:pt x="578" y="2025"/>
                    <a:pt x="589" y="2025"/>
                  </a:cubicBezTo>
                  <a:cubicBezTo>
                    <a:pt x="593" y="2025"/>
                    <a:pt x="599" y="2028"/>
                    <a:pt x="608" y="2037"/>
                  </a:cubicBezTo>
                  <a:cubicBezTo>
                    <a:pt x="608" y="2037"/>
                    <a:pt x="639" y="2037"/>
                    <a:pt x="639" y="2007"/>
                  </a:cubicBezTo>
                  <a:cubicBezTo>
                    <a:pt x="639" y="2007"/>
                    <a:pt x="639" y="2007"/>
                    <a:pt x="639" y="2037"/>
                  </a:cubicBezTo>
                  <a:cubicBezTo>
                    <a:pt x="639" y="2068"/>
                    <a:pt x="639" y="2083"/>
                    <a:pt x="643" y="2083"/>
                  </a:cubicBezTo>
                  <a:cubicBezTo>
                    <a:pt x="646" y="2083"/>
                    <a:pt x="654" y="2068"/>
                    <a:pt x="669" y="2037"/>
                  </a:cubicBezTo>
                  <a:cubicBezTo>
                    <a:pt x="654" y="2022"/>
                    <a:pt x="654" y="2015"/>
                    <a:pt x="658" y="2015"/>
                  </a:cubicBezTo>
                  <a:cubicBezTo>
                    <a:pt x="662" y="2015"/>
                    <a:pt x="669" y="2022"/>
                    <a:pt x="669" y="2037"/>
                  </a:cubicBezTo>
                  <a:cubicBezTo>
                    <a:pt x="669" y="2037"/>
                    <a:pt x="669" y="2037"/>
                    <a:pt x="669" y="2007"/>
                  </a:cubicBezTo>
                  <a:cubicBezTo>
                    <a:pt x="669" y="1992"/>
                    <a:pt x="669" y="1984"/>
                    <a:pt x="673" y="1984"/>
                  </a:cubicBezTo>
                  <a:cubicBezTo>
                    <a:pt x="677" y="1984"/>
                    <a:pt x="684" y="1992"/>
                    <a:pt x="700" y="2007"/>
                  </a:cubicBezTo>
                  <a:cubicBezTo>
                    <a:pt x="700" y="2037"/>
                    <a:pt x="700" y="2037"/>
                    <a:pt x="700" y="2037"/>
                  </a:cubicBezTo>
                  <a:cubicBezTo>
                    <a:pt x="700" y="2022"/>
                    <a:pt x="715" y="2015"/>
                    <a:pt x="730" y="2015"/>
                  </a:cubicBezTo>
                  <a:cubicBezTo>
                    <a:pt x="745" y="2015"/>
                    <a:pt x="760" y="2022"/>
                    <a:pt x="760" y="2037"/>
                  </a:cubicBezTo>
                  <a:cubicBezTo>
                    <a:pt x="791" y="2007"/>
                    <a:pt x="791" y="2007"/>
                    <a:pt x="791" y="2007"/>
                  </a:cubicBezTo>
                  <a:cubicBezTo>
                    <a:pt x="806" y="2037"/>
                    <a:pt x="814" y="2053"/>
                    <a:pt x="817" y="2053"/>
                  </a:cubicBezTo>
                  <a:cubicBezTo>
                    <a:pt x="821" y="2053"/>
                    <a:pt x="821" y="2037"/>
                    <a:pt x="821" y="2007"/>
                  </a:cubicBezTo>
                  <a:cubicBezTo>
                    <a:pt x="821" y="1918"/>
                    <a:pt x="831" y="1871"/>
                    <a:pt x="840" y="1871"/>
                  </a:cubicBezTo>
                  <a:cubicBezTo>
                    <a:pt x="846" y="1871"/>
                    <a:pt x="852" y="1895"/>
                    <a:pt x="852" y="1946"/>
                  </a:cubicBezTo>
                  <a:cubicBezTo>
                    <a:pt x="852" y="2037"/>
                    <a:pt x="882" y="2068"/>
                    <a:pt x="882" y="2068"/>
                  </a:cubicBezTo>
                  <a:cubicBezTo>
                    <a:pt x="882" y="2068"/>
                    <a:pt x="882" y="2037"/>
                    <a:pt x="882" y="2007"/>
                  </a:cubicBezTo>
                  <a:cubicBezTo>
                    <a:pt x="867" y="1961"/>
                    <a:pt x="867" y="1939"/>
                    <a:pt x="871" y="1939"/>
                  </a:cubicBezTo>
                  <a:cubicBezTo>
                    <a:pt x="874" y="1939"/>
                    <a:pt x="882" y="1961"/>
                    <a:pt x="882" y="2007"/>
                  </a:cubicBezTo>
                  <a:cubicBezTo>
                    <a:pt x="899" y="2057"/>
                    <a:pt x="906" y="2080"/>
                    <a:pt x="915" y="2080"/>
                  </a:cubicBezTo>
                  <a:cubicBezTo>
                    <a:pt x="922" y="2080"/>
                    <a:pt x="929" y="2065"/>
                    <a:pt x="943" y="2037"/>
                  </a:cubicBezTo>
                  <a:cubicBezTo>
                    <a:pt x="943" y="1992"/>
                    <a:pt x="950" y="1969"/>
                    <a:pt x="954" y="1969"/>
                  </a:cubicBezTo>
                  <a:lnTo>
                    <a:pt x="954" y="1969"/>
                  </a:lnTo>
                  <a:cubicBezTo>
                    <a:pt x="958" y="1969"/>
                    <a:pt x="958" y="1992"/>
                    <a:pt x="943" y="2037"/>
                  </a:cubicBezTo>
                  <a:cubicBezTo>
                    <a:pt x="943" y="2050"/>
                    <a:pt x="943" y="2060"/>
                    <a:pt x="943" y="2068"/>
                  </a:cubicBezTo>
                  <a:lnTo>
                    <a:pt x="973" y="2068"/>
                  </a:lnTo>
                  <a:cubicBezTo>
                    <a:pt x="973" y="2068"/>
                    <a:pt x="990" y="2051"/>
                    <a:pt x="986" y="2017"/>
                  </a:cubicBezTo>
                  <a:lnTo>
                    <a:pt x="986" y="2017"/>
                  </a:lnTo>
                  <a:cubicBezTo>
                    <a:pt x="996" y="2051"/>
                    <a:pt x="1000" y="2069"/>
                    <a:pt x="1002" y="2069"/>
                  </a:cubicBezTo>
                  <a:cubicBezTo>
                    <a:pt x="1003" y="2069"/>
                    <a:pt x="1003" y="2059"/>
                    <a:pt x="1003" y="2037"/>
                  </a:cubicBezTo>
                  <a:lnTo>
                    <a:pt x="1034" y="2037"/>
                  </a:lnTo>
                  <a:cubicBezTo>
                    <a:pt x="1034" y="2037"/>
                    <a:pt x="1034" y="2037"/>
                    <a:pt x="1034" y="2007"/>
                  </a:cubicBezTo>
                  <a:cubicBezTo>
                    <a:pt x="1034" y="2007"/>
                    <a:pt x="1034" y="2020"/>
                    <a:pt x="1025" y="2020"/>
                  </a:cubicBezTo>
                  <a:cubicBezTo>
                    <a:pt x="1020" y="2020"/>
                    <a:pt x="1014" y="2017"/>
                    <a:pt x="1003" y="2007"/>
                  </a:cubicBezTo>
                  <a:cubicBezTo>
                    <a:pt x="1003" y="2007"/>
                    <a:pt x="1003" y="1977"/>
                    <a:pt x="1034" y="1977"/>
                  </a:cubicBezTo>
                  <a:cubicBezTo>
                    <a:pt x="1034" y="1968"/>
                    <a:pt x="1034" y="1965"/>
                    <a:pt x="1034" y="1965"/>
                  </a:cubicBezTo>
                  <a:cubicBezTo>
                    <a:pt x="1036" y="1965"/>
                    <a:pt x="1042" y="1993"/>
                    <a:pt x="1064" y="2037"/>
                  </a:cubicBezTo>
                  <a:cubicBezTo>
                    <a:pt x="1064" y="2006"/>
                    <a:pt x="1064" y="1968"/>
                    <a:pt x="1064" y="1946"/>
                  </a:cubicBezTo>
                  <a:cubicBezTo>
                    <a:pt x="1073" y="1937"/>
                    <a:pt x="1079" y="1934"/>
                    <a:pt x="1084" y="1934"/>
                  </a:cubicBezTo>
                  <a:cubicBezTo>
                    <a:pt x="1095" y="1934"/>
                    <a:pt x="1095" y="1955"/>
                    <a:pt x="1095" y="1977"/>
                  </a:cubicBezTo>
                  <a:cubicBezTo>
                    <a:pt x="1095" y="2007"/>
                    <a:pt x="1095" y="2007"/>
                    <a:pt x="1095" y="2068"/>
                  </a:cubicBezTo>
                  <a:cubicBezTo>
                    <a:pt x="1095" y="2068"/>
                    <a:pt x="1125" y="2068"/>
                    <a:pt x="1125" y="2007"/>
                  </a:cubicBezTo>
                  <a:cubicBezTo>
                    <a:pt x="1125" y="1992"/>
                    <a:pt x="1133" y="1984"/>
                    <a:pt x="1140" y="1984"/>
                  </a:cubicBezTo>
                  <a:cubicBezTo>
                    <a:pt x="1148" y="1984"/>
                    <a:pt x="1155" y="1992"/>
                    <a:pt x="1155" y="2007"/>
                  </a:cubicBezTo>
                  <a:cubicBezTo>
                    <a:pt x="1155" y="2007"/>
                    <a:pt x="1186" y="1977"/>
                    <a:pt x="1186" y="1977"/>
                  </a:cubicBezTo>
                  <a:cubicBezTo>
                    <a:pt x="1186" y="1946"/>
                    <a:pt x="1186" y="1931"/>
                    <a:pt x="1190" y="1931"/>
                  </a:cubicBezTo>
                  <a:cubicBezTo>
                    <a:pt x="1193" y="1931"/>
                    <a:pt x="1201" y="1946"/>
                    <a:pt x="1216" y="1977"/>
                  </a:cubicBezTo>
                  <a:cubicBezTo>
                    <a:pt x="1216" y="1939"/>
                    <a:pt x="1228" y="1913"/>
                    <a:pt x="1237" y="1913"/>
                  </a:cubicBezTo>
                  <a:cubicBezTo>
                    <a:pt x="1242" y="1913"/>
                    <a:pt x="1247" y="1923"/>
                    <a:pt x="1247" y="1946"/>
                  </a:cubicBezTo>
                  <a:cubicBezTo>
                    <a:pt x="1247" y="1946"/>
                    <a:pt x="1247" y="1946"/>
                    <a:pt x="1247" y="1916"/>
                  </a:cubicBezTo>
                  <a:cubicBezTo>
                    <a:pt x="1262" y="1946"/>
                    <a:pt x="1269" y="1961"/>
                    <a:pt x="1273" y="1961"/>
                  </a:cubicBezTo>
                  <a:cubicBezTo>
                    <a:pt x="1277" y="1961"/>
                    <a:pt x="1277" y="1946"/>
                    <a:pt x="1277" y="1916"/>
                  </a:cubicBezTo>
                  <a:cubicBezTo>
                    <a:pt x="1295" y="1933"/>
                    <a:pt x="1312" y="1951"/>
                    <a:pt x="1324" y="1951"/>
                  </a:cubicBezTo>
                  <a:cubicBezTo>
                    <a:pt x="1332" y="1951"/>
                    <a:pt x="1338" y="1941"/>
                    <a:pt x="1338" y="1916"/>
                  </a:cubicBezTo>
                  <a:cubicBezTo>
                    <a:pt x="1338" y="1931"/>
                    <a:pt x="1345" y="1939"/>
                    <a:pt x="1353" y="1939"/>
                  </a:cubicBezTo>
                  <a:cubicBezTo>
                    <a:pt x="1361" y="1939"/>
                    <a:pt x="1368" y="1931"/>
                    <a:pt x="1368" y="1916"/>
                  </a:cubicBezTo>
                  <a:cubicBezTo>
                    <a:pt x="1368" y="1906"/>
                    <a:pt x="1368" y="1896"/>
                    <a:pt x="1368" y="1885"/>
                  </a:cubicBezTo>
                  <a:cubicBezTo>
                    <a:pt x="1368" y="1885"/>
                    <a:pt x="1399" y="1916"/>
                    <a:pt x="1399" y="1946"/>
                  </a:cubicBezTo>
                  <a:cubicBezTo>
                    <a:pt x="1399" y="1935"/>
                    <a:pt x="1399" y="1924"/>
                    <a:pt x="1399" y="1916"/>
                  </a:cubicBezTo>
                  <a:cubicBezTo>
                    <a:pt x="1399" y="1946"/>
                    <a:pt x="1399" y="1946"/>
                    <a:pt x="1429" y="1946"/>
                  </a:cubicBezTo>
                  <a:cubicBezTo>
                    <a:pt x="1429" y="1946"/>
                    <a:pt x="1429" y="1946"/>
                    <a:pt x="1429" y="1916"/>
                  </a:cubicBezTo>
                  <a:cubicBezTo>
                    <a:pt x="1459" y="1916"/>
                    <a:pt x="1459" y="1946"/>
                    <a:pt x="1459" y="1946"/>
                  </a:cubicBezTo>
                  <a:cubicBezTo>
                    <a:pt x="1459" y="1901"/>
                    <a:pt x="1467" y="1878"/>
                    <a:pt x="1475" y="1878"/>
                  </a:cubicBezTo>
                  <a:cubicBezTo>
                    <a:pt x="1482" y="1878"/>
                    <a:pt x="1490" y="1901"/>
                    <a:pt x="1490" y="1946"/>
                  </a:cubicBezTo>
                  <a:cubicBezTo>
                    <a:pt x="1490" y="1922"/>
                    <a:pt x="1490" y="1879"/>
                    <a:pt x="1490" y="1825"/>
                  </a:cubicBezTo>
                  <a:cubicBezTo>
                    <a:pt x="1507" y="1910"/>
                    <a:pt x="1514" y="1948"/>
                    <a:pt x="1518" y="1948"/>
                  </a:cubicBezTo>
                  <a:cubicBezTo>
                    <a:pt x="1520" y="1948"/>
                    <a:pt x="1520" y="1925"/>
                    <a:pt x="1520" y="1885"/>
                  </a:cubicBezTo>
                  <a:cubicBezTo>
                    <a:pt x="1520" y="1870"/>
                    <a:pt x="1520" y="1863"/>
                    <a:pt x="1524" y="1863"/>
                  </a:cubicBezTo>
                  <a:cubicBezTo>
                    <a:pt x="1528" y="1863"/>
                    <a:pt x="1535" y="1870"/>
                    <a:pt x="1551" y="1885"/>
                  </a:cubicBezTo>
                  <a:cubicBezTo>
                    <a:pt x="1551" y="1946"/>
                    <a:pt x="1551" y="1946"/>
                    <a:pt x="1551" y="1946"/>
                  </a:cubicBezTo>
                  <a:cubicBezTo>
                    <a:pt x="1581" y="1946"/>
                    <a:pt x="1581" y="1946"/>
                    <a:pt x="1581" y="1885"/>
                  </a:cubicBezTo>
                  <a:cubicBezTo>
                    <a:pt x="1592" y="1919"/>
                    <a:pt x="1599" y="1932"/>
                    <a:pt x="1604" y="1932"/>
                  </a:cubicBezTo>
                  <a:cubicBezTo>
                    <a:pt x="1611" y="1932"/>
                    <a:pt x="1611" y="1893"/>
                    <a:pt x="1611" y="1855"/>
                  </a:cubicBezTo>
                  <a:lnTo>
                    <a:pt x="1611" y="1885"/>
                  </a:lnTo>
                  <a:cubicBezTo>
                    <a:pt x="1611" y="1916"/>
                    <a:pt x="1642" y="1916"/>
                    <a:pt x="1672" y="1916"/>
                  </a:cubicBezTo>
                  <a:cubicBezTo>
                    <a:pt x="1703" y="1916"/>
                    <a:pt x="1733" y="1916"/>
                    <a:pt x="1703" y="1855"/>
                  </a:cubicBezTo>
                  <a:cubicBezTo>
                    <a:pt x="1703" y="1809"/>
                    <a:pt x="1703" y="1787"/>
                    <a:pt x="1706" y="1787"/>
                  </a:cubicBezTo>
                  <a:cubicBezTo>
                    <a:pt x="1710" y="1787"/>
                    <a:pt x="1718" y="1809"/>
                    <a:pt x="1733" y="1855"/>
                  </a:cubicBezTo>
                  <a:lnTo>
                    <a:pt x="1733" y="1825"/>
                  </a:lnTo>
                  <a:lnTo>
                    <a:pt x="1763" y="1825"/>
                  </a:lnTo>
                  <a:cubicBezTo>
                    <a:pt x="1763" y="1855"/>
                    <a:pt x="1763" y="1885"/>
                    <a:pt x="1763" y="1885"/>
                  </a:cubicBezTo>
                  <a:lnTo>
                    <a:pt x="1733" y="1855"/>
                  </a:lnTo>
                  <a:cubicBezTo>
                    <a:pt x="1733" y="1866"/>
                    <a:pt x="1733" y="1877"/>
                    <a:pt x="1733" y="1885"/>
                  </a:cubicBezTo>
                  <a:cubicBezTo>
                    <a:pt x="1733" y="1885"/>
                    <a:pt x="1733" y="1885"/>
                    <a:pt x="1763" y="1916"/>
                  </a:cubicBezTo>
                  <a:cubicBezTo>
                    <a:pt x="1763" y="1890"/>
                    <a:pt x="1763" y="1881"/>
                    <a:pt x="1766" y="1881"/>
                  </a:cubicBezTo>
                  <a:cubicBezTo>
                    <a:pt x="1769" y="1881"/>
                    <a:pt x="1776" y="1898"/>
                    <a:pt x="1794" y="1916"/>
                  </a:cubicBezTo>
                  <a:cubicBezTo>
                    <a:pt x="1794" y="1927"/>
                    <a:pt x="1794" y="1938"/>
                    <a:pt x="1794" y="1946"/>
                  </a:cubicBezTo>
                  <a:cubicBezTo>
                    <a:pt x="1794" y="1929"/>
                    <a:pt x="1804" y="1911"/>
                    <a:pt x="1812" y="1911"/>
                  </a:cubicBezTo>
                  <a:cubicBezTo>
                    <a:pt x="1819" y="1911"/>
                    <a:pt x="1824" y="1920"/>
                    <a:pt x="1824" y="1946"/>
                  </a:cubicBezTo>
                  <a:lnTo>
                    <a:pt x="1855" y="1946"/>
                  </a:lnTo>
                  <a:cubicBezTo>
                    <a:pt x="1855" y="1916"/>
                    <a:pt x="1855" y="1916"/>
                    <a:pt x="1855" y="1916"/>
                  </a:cubicBezTo>
                  <a:cubicBezTo>
                    <a:pt x="1885" y="1916"/>
                    <a:pt x="1885" y="1916"/>
                    <a:pt x="1885" y="1946"/>
                  </a:cubicBezTo>
                  <a:cubicBezTo>
                    <a:pt x="1885" y="1946"/>
                    <a:pt x="1885" y="1885"/>
                    <a:pt x="1885" y="1885"/>
                  </a:cubicBezTo>
                  <a:cubicBezTo>
                    <a:pt x="1885" y="1885"/>
                    <a:pt x="1855" y="1794"/>
                    <a:pt x="1855" y="1764"/>
                  </a:cubicBezTo>
                  <a:lnTo>
                    <a:pt x="1855" y="1764"/>
                  </a:lnTo>
                  <a:cubicBezTo>
                    <a:pt x="1855" y="1764"/>
                    <a:pt x="1855" y="1764"/>
                    <a:pt x="1885" y="1794"/>
                  </a:cubicBezTo>
                  <a:lnTo>
                    <a:pt x="1915" y="1825"/>
                  </a:lnTo>
                  <a:cubicBezTo>
                    <a:pt x="1915" y="1833"/>
                    <a:pt x="1915" y="1844"/>
                    <a:pt x="1915" y="1855"/>
                  </a:cubicBezTo>
                  <a:cubicBezTo>
                    <a:pt x="1915" y="1885"/>
                    <a:pt x="1946" y="1885"/>
                    <a:pt x="1946" y="1885"/>
                  </a:cubicBezTo>
                  <a:cubicBezTo>
                    <a:pt x="1946" y="1885"/>
                    <a:pt x="1976" y="1885"/>
                    <a:pt x="1976" y="1855"/>
                  </a:cubicBezTo>
                  <a:cubicBezTo>
                    <a:pt x="1976" y="1885"/>
                    <a:pt x="1984" y="1901"/>
                    <a:pt x="1991" y="1901"/>
                  </a:cubicBezTo>
                  <a:cubicBezTo>
                    <a:pt x="1999" y="1901"/>
                    <a:pt x="2007" y="1885"/>
                    <a:pt x="2007" y="1855"/>
                  </a:cubicBezTo>
                  <a:cubicBezTo>
                    <a:pt x="2022" y="1870"/>
                    <a:pt x="2029" y="1878"/>
                    <a:pt x="2033" y="1878"/>
                  </a:cubicBezTo>
                  <a:cubicBezTo>
                    <a:pt x="2034" y="1878"/>
                    <a:pt x="2035" y="1877"/>
                    <a:pt x="2036" y="1875"/>
                  </a:cubicBezTo>
                  <a:lnTo>
                    <a:pt x="2036" y="1875"/>
                  </a:lnTo>
                  <a:cubicBezTo>
                    <a:pt x="2037" y="1878"/>
                    <a:pt x="2037" y="1882"/>
                    <a:pt x="2037" y="1885"/>
                  </a:cubicBezTo>
                  <a:cubicBezTo>
                    <a:pt x="2055" y="1921"/>
                    <a:pt x="2062" y="1936"/>
                    <a:pt x="2065" y="1936"/>
                  </a:cubicBezTo>
                  <a:cubicBezTo>
                    <a:pt x="2067" y="1936"/>
                    <a:pt x="2067" y="1928"/>
                    <a:pt x="2067" y="1916"/>
                  </a:cubicBezTo>
                  <a:cubicBezTo>
                    <a:pt x="2067" y="1885"/>
                    <a:pt x="2098" y="1885"/>
                    <a:pt x="2098" y="1885"/>
                  </a:cubicBezTo>
                  <a:cubicBezTo>
                    <a:pt x="2098" y="1855"/>
                    <a:pt x="2098" y="1855"/>
                    <a:pt x="2067" y="1825"/>
                  </a:cubicBezTo>
                  <a:cubicBezTo>
                    <a:pt x="2067" y="1794"/>
                    <a:pt x="2067" y="1764"/>
                    <a:pt x="2067" y="1764"/>
                  </a:cubicBezTo>
                  <a:cubicBezTo>
                    <a:pt x="2067" y="1794"/>
                    <a:pt x="2067" y="1794"/>
                    <a:pt x="2098" y="1825"/>
                  </a:cubicBezTo>
                  <a:cubicBezTo>
                    <a:pt x="2098" y="1855"/>
                    <a:pt x="2098" y="1855"/>
                    <a:pt x="2128" y="1855"/>
                  </a:cubicBezTo>
                  <a:cubicBezTo>
                    <a:pt x="2143" y="1870"/>
                    <a:pt x="2151" y="1878"/>
                    <a:pt x="2155" y="1878"/>
                  </a:cubicBezTo>
                  <a:cubicBezTo>
                    <a:pt x="2159" y="1878"/>
                    <a:pt x="2159" y="1870"/>
                    <a:pt x="2159" y="1855"/>
                  </a:cubicBezTo>
                  <a:cubicBezTo>
                    <a:pt x="2145" y="1841"/>
                    <a:pt x="2144" y="1834"/>
                    <a:pt x="2143" y="1827"/>
                  </a:cubicBezTo>
                  <a:lnTo>
                    <a:pt x="2143" y="1827"/>
                  </a:lnTo>
                  <a:cubicBezTo>
                    <a:pt x="2154" y="1844"/>
                    <a:pt x="2167" y="1852"/>
                    <a:pt x="2177" y="1852"/>
                  </a:cubicBezTo>
                  <a:cubicBezTo>
                    <a:pt x="2195" y="1852"/>
                    <a:pt x="2206" y="1828"/>
                    <a:pt x="2189" y="1794"/>
                  </a:cubicBezTo>
                  <a:lnTo>
                    <a:pt x="2189" y="1794"/>
                  </a:lnTo>
                  <a:cubicBezTo>
                    <a:pt x="2219" y="1825"/>
                    <a:pt x="2219" y="1825"/>
                    <a:pt x="2219" y="1825"/>
                  </a:cubicBezTo>
                  <a:cubicBezTo>
                    <a:pt x="2250" y="1855"/>
                    <a:pt x="2250" y="1855"/>
                    <a:pt x="2250" y="1855"/>
                  </a:cubicBezTo>
                  <a:cubicBezTo>
                    <a:pt x="2250" y="1855"/>
                    <a:pt x="2250" y="1825"/>
                    <a:pt x="2280" y="1825"/>
                  </a:cubicBezTo>
                  <a:cubicBezTo>
                    <a:pt x="2280" y="1825"/>
                    <a:pt x="2310" y="1825"/>
                    <a:pt x="2280" y="1794"/>
                  </a:cubicBezTo>
                  <a:lnTo>
                    <a:pt x="2280" y="1794"/>
                  </a:lnTo>
                  <a:cubicBezTo>
                    <a:pt x="2280" y="1794"/>
                    <a:pt x="2283" y="1797"/>
                    <a:pt x="2311" y="1825"/>
                  </a:cubicBezTo>
                  <a:cubicBezTo>
                    <a:pt x="2341" y="1855"/>
                    <a:pt x="2341" y="1855"/>
                    <a:pt x="2341" y="1855"/>
                  </a:cubicBezTo>
                  <a:cubicBezTo>
                    <a:pt x="2341" y="1855"/>
                    <a:pt x="2311" y="1825"/>
                    <a:pt x="2311" y="1794"/>
                  </a:cubicBezTo>
                  <a:lnTo>
                    <a:pt x="2311" y="1794"/>
                  </a:lnTo>
                  <a:cubicBezTo>
                    <a:pt x="2326" y="1809"/>
                    <a:pt x="2341" y="1817"/>
                    <a:pt x="2348" y="1817"/>
                  </a:cubicBezTo>
                  <a:cubicBezTo>
                    <a:pt x="2356" y="1817"/>
                    <a:pt x="2356" y="1809"/>
                    <a:pt x="2341" y="1794"/>
                  </a:cubicBezTo>
                  <a:lnTo>
                    <a:pt x="2341" y="1794"/>
                  </a:lnTo>
                  <a:cubicBezTo>
                    <a:pt x="2341" y="1794"/>
                    <a:pt x="2371" y="1794"/>
                    <a:pt x="2402" y="1825"/>
                  </a:cubicBezTo>
                  <a:cubicBezTo>
                    <a:pt x="2417" y="1840"/>
                    <a:pt x="2432" y="1855"/>
                    <a:pt x="2436" y="1855"/>
                  </a:cubicBezTo>
                  <a:cubicBezTo>
                    <a:pt x="2440" y="1855"/>
                    <a:pt x="2432" y="1840"/>
                    <a:pt x="2402" y="1794"/>
                  </a:cubicBezTo>
                  <a:lnTo>
                    <a:pt x="2402" y="1794"/>
                  </a:lnTo>
                  <a:cubicBezTo>
                    <a:pt x="2432" y="1794"/>
                    <a:pt x="2432" y="1794"/>
                    <a:pt x="2462" y="1825"/>
                  </a:cubicBezTo>
                  <a:cubicBezTo>
                    <a:pt x="2447" y="1809"/>
                    <a:pt x="2447" y="1802"/>
                    <a:pt x="2455" y="1802"/>
                  </a:cubicBezTo>
                  <a:cubicBezTo>
                    <a:pt x="2462" y="1802"/>
                    <a:pt x="2478" y="1809"/>
                    <a:pt x="2493" y="1825"/>
                  </a:cubicBezTo>
                  <a:cubicBezTo>
                    <a:pt x="2493" y="1825"/>
                    <a:pt x="2512" y="1825"/>
                    <a:pt x="2505" y="1809"/>
                  </a:cubicBezTo>
                  <a:lnTo>
                    <a:pt x="2505" y="1809"/>
                  </a:lnTo>
                  <a:cubicBezTo>
                    <a:pt x="2505" y="1809"/>
                    <a:pt x="2504" y="1807"/>
                    <a:pt x="2500" y="1802"/>
                  </a:cubicBezTo>
                  <a:lnTo>
                    <a:pt x="2500" y="1802"/>
                  </a:lnTo>
                  <a:cubicBezTo>
                    <a:pt x="2498" y="1800"/>
                    <a:pt x="2496" y="1797"/>
                    <a:pt x="2493" y="1794"/>
                  </a:cubicBezTo>
                  <a:cubicBezTo>
                    <a:pt x="2493" y="1794"/>
                    <a:pt x="2493" y="1794"/>
                    <a:pt x="2493" y="1794"/>
                  </a:cubicBezTo>
                  <a:lnTo>
                    <a:pt x="2493" y="1794"/>
                  </a:lnTo>
                  <a:cubicBezTo>
                    <a:pt x="2486" y="1787"/>
                    <a:pt x="2476" y="1777"/>
                    <a:pt x="2464" y="1765"/>
                  </a:cubicBezTo>
                  <a:lnTo>
                    <a:pt x="2464" y="1765"/>
                  </a:lnTo>
                  <a:cubicBezTo>
                    <a:pt x="2493" y="1794"/>
                    <a:pt x="2493" y="1794"/>
                    <a:pt x="2493" y="1794"/>
                  </a:cubicBezTo>
                  <a:cubicBezTo>
                    <a:pt x="2523" y="1794"/>
                    <a:pt x="2493" y="1764"/>
                    <a:pt x="2523" y="1764"/>
                  </a:cubicBezTo>
                  <a:cubicBezTo>
                    <a:pt x="2554" y="1764"/>
                    <a:pt x="2523" y="1733"/>
                    <a:pt x="2493" y="1703"/>
                  </a:cubicBezTo>
                  <a:lnTo>
                    <a:pt x="2584" y="1703"/>
                  </a:lnTo>
                  <a:cubicBezTo>
                    <a:pt x="2529" y="1676"/>
                    <a:pt x="2524" y="1673"/>
                    <a:pt x="2523" y="1673"/>
                  </a:cubicBezTo>
                  <a:lnTo>
                    <a:pt x="2523" y="1673"/>
                  </a:lnTo>
                  <a:cubicBezTo>
                    <a:pt x="2554" y="1688"/>
                    <a:pt x="2576" y="1695"/>
                    <a:pt x="2588" y="1695"/>
                  </a:cubicBezTo>
                  <a:cubicBezTo>
                    <a:pt x="2599" y="1695"/>
                    <a:pt x="2599" y="1688"/>
                    <a:pt x="2584" y="1673"/>
                  </a:cubicBezTo>
                  <a:cubicBezTo>
                    <a:pt x="2523" y="1673"/>
                    <a:pt x="2523" y="1642"/>
                    <a:pt x="2493" y="1642"/>
                  </a:cubicBezTo>
                  <a:cubicBezTo>
                    <a:pt x="2493" y="1627"/>
                    <a:pt x="2493" y="1619"/>
                    <a:pt x="2497" y="1619"/>
                  </a:cubicBezTo>
                  <a:cubicBezTo>
                    <a:pt x="2500" y="1619"/>
                    <a:pt x="2508" y="1627"/>
                    <a:pt x="2523" y="1642"/>
                  </a:cubicBezTo>
                  <a:cubicBezTo>
                    <a:pt x="2553" y="1642"/>
                    <a:pt x="2524" y="1612"/>
                    <a:pt x="2493" y="1582"/>
                  </a:cubicBezTo>
                  <a:lnTo>
                    <a:pt x="2493" y="1582"/>
                  </a:lnTo>
                  <a:cubicBezTo>
                    <a:pt x="2508" y="1597"/>
                    <a:pt x="2516" y="1604"/>
                    <a:pt x="2519" y="1604"/>
                  </a:cubicBezTo>
                  <a:cubicBezTo>
                    <a:pt x="2523" y="1604"/>
                    <a:pt x="2523" y="1599"/>
                    <a:pt x="2523" y="1589"/>
                  </a:cubicBezTo>
                  <a:lnTo>
                    <a:pt x="2523" y="1589"/>
                  </a:lnTo>
                  <a:cubicBezTo>
                    <a:pt x="2531" y="1594"/>
                    <a:pt x="2543" y="1601"/>
                    <a:pt x="2554" y="1612"/>
                  </a:cubicBezTo>
                  <a:cubicBezTo>
                    <a:pt x="2574" y="1622"/>
                    <a:pt x="2587" y="1625"/>
                    <a:pt x="2596" y="1625"/>
                  </a:cubicBezTo>
                  <a:cubicBezTo>
                    <a:pt x="2614" y="1625"/>
                    <a:pt x="2614" y="1612"/>
                    <a:pt x="2614" y="1612"/>
                  </a:cubicBezTo>
                  <a:cubicBezTo>
                    <a:pt x="2554" y="1581"/>
                    <a:pt x="2554" y="1581"/>
                    <a:pt x="2554" y="1551"/>
                  </a:cubicBezTo>
                  <a:cubicBezTo>
                    <a:pt x="2554" y="1521"/>
                    <a:pt x="2523" y="1521"/>
                    <a:pt x="2432" y="1490"/>
                  </a:cubicBezTo>
                  <a:cubicBezTo>
                    <a:pt x="2493" y="1490"/>
                    <a:pt x="2554" y="1521"/>
                    <a:pt x="2554" y="1521"/>
                  </a:cubicBezTo>
                  <a:cubicBezTo>
                    <a:pt x="2554" y="1490"/>
                    <a:pt x="2523" y="1490"/>
                    <a:pt x="2493" y="1490"/>
                  </a:cubicBezTo>
                  <a:cubicBezTo>
                    <a:pt x="2432" y="1460"/>
                    <a:pt x="2432" y="1460"/>
                    <a:pt x="2493" y="1460"/>
                  </a:cubicBezTo>
                  <a:cubicBezTo>
                    <a:pt x="2493" y="1460"/>
                    <a:pt x="2493" y="1446"/>
                    <a:pt x="2502" y="1446"/>
                  </a:cubicBezTo>
                  <a:cubicBezTo>
                    <a:pt x="2506" y="1446"/>
                    <a:pt x="2513" y="1450"/>
                    <a:pt x="2523" y="1460"/>
                  </a:cubicBezTo>
                  <a:cubicBezTo>
                    <a:pt x="2523" y="1429"/>
                    <a:pt x="2523" y="1429"/>
                    <a:pt x="2462" y="1429"/>
                  </a:cubicBezTo>
                  <a:lnTo>
                    <a:pt x="2523" y="1429"/>
                  </a:lnTo>
                  <a:cubicBezTo>
                    <a:pt x="2462" y="1399"/>
                    <a:pt x="2462" y="1399"/>
                    <a:pt x="2462" y="1399"/>
                  </a:cubicBezTo>
                  <a:cubicBezTo>
                    <a:pt x="2462" y="1399"/>
                    <a:pt x="2462" y="1399"/>
                    <a:pt x="2432" y="1369"/>
                  </a:cubicBezTo>
                  <a:lnTo>
                    <a:pt x="2462" y="1369"/>
                  </a:lnTo>
                  <a:cubicBezTo>
                    <a:pt x="2523" y="1369"/>
                    <a:pt x="2554" y="1369"/>
                    <a:pt x="2493" y="1338"/>
                  </a:cubicBezTo>
                  <a:cubicBezTo>
                    <a:pt x="2584" y="1338"/>
                    <a:pt x="2584" y="1338"/>
                    <a:pt x="2493" y="1308"/>
                  </a:cubicBezTo>
                  <a:cubicBezTo>
                    <a:pt x="2493" y="1308"/>
                    <a:pt x="2462" y="1277"/>
                    <a:pt x="2462" y="1277"/>
                  </a:cubicBezTo>
                  <a:cubicBezTo>
                    <a:pt x="2462" y="1247"/>
                    <a:pt x="2462" y="1247"/>
                    <a:pt x="2493" y="1247"/>
                  </a:cubicBezTo>
                  <a:lnTo>
                    <a:pt x="2523" y="1247"/>
                  </a:lnTo>
                  <a:cubicBezTo>
                    <a:pt x="2462" y="1247"/>
                    <a:pt x="2462" y="1247"/>
                    <a:pt x="2462" y="1217"/>
                  </a:cubicBezTo>
                  <a:lnTo>
                    <a:pt x="2432" y="1217"/>
                  </a:lnTo>
                  <a:cubicBezTo>
                    <a:pt x="2432" y="1207"/>
                    <a:pt x="2429" y="1203"/>
                    <a:pt x="2425" y="1203"/>
                  </a:cubicBezTo>
                  <a:cubicBezTo>
                    <a:pt x="2419" y="1203"/>
                    <a:pt x="2412" y="1217"/>
                    <a:pt x="2432" y="1217"/>
                  </a:cubicBezTo>
                  <a:lnTo>
                    <a:pt x="2402" y="1217"/>
                  </a:lnTo>
                  <a:cubicBezTo>
                    <a:pt x="2402" y="1186"/>
                    <a:pt x="2432" y="1186"/>
                    <a:pt x="2462" y="1186"/>
                  </a:cubicBezTo>
                  <a:cubicBezTo>
                    <a:pt x="2493" y="1186"/>
                    <a:pt x="2523" y="1186"/>
                    <a:pt x="2523" y="1156"/>
                  </a:cubicBezTo>
                  <a:lnTo>
                    <a:pt x="2493" y="1156"/>
                  </a:lnTo>
                  <a:cubicBezTo>
                    <a:pt x="2478" y="1171"/>
                    <a:pt x="2470" y="1179"/>
                    <a:pt x="2466" y="1179"/>
                  </a:cubicBezTo>
                  <a:cubicBezTo>
                    <a:pt x="2462" y="1179"/>
                    <a:pt x="2462" y="1171"/>
                    <a:pt x="2462" y="1156"/>
                  </a:cubicBezTo>
                  <a:lnTo>
                    <a:pt x="2371" y="1156"/>
                  </a:lnTo>
                  <a:cubicBezTo>
                    <a:pt x="2402" y="1156"/>
                    <a:pt x="2402" y="1125"/>
                    <a:pt x="2402" y="1125"/>
                  </a:cubicBezTo>
                  <a:lnTo>
                    <a:pt x="2493" y="1125"/>
                  </a:lnTo>
                  <a:cubicBezTo>
                    <a:pt x="2462" y="1125"/>
                    <a:pt x="2432" y="1004"/>
                    <a:pt x="2432" y="974"/>
                  </a:cubicBezTo>
                  <a:cubicBezTo>
                    <a:pt x="2462" y="974"/>
                    <a:pt x="2462" y="943"/>
                    <a:pt x="2432" y="943"/>
                  </a:cubicBezTo>
                  <a:cubicBezTo>
                    <a:pt x="2423" y="952"/>
                    <a:pt x="2417" y="956"/>
                    <a:pt x="2412" y="956"/>
                  </a:cubicBezTo>
                  <a:cubicBezTo>
                    <a:pt x="2402" y="956"/>
                    <a:pt x="2402" y="934"/>
                    <a:pt x="2402" y="913"/>
                  </a:cubicBezTo>
                  <a:cubicBezTo>
                    <a:pt x="2371" y="852"/>
                    <a:pt x="2371" y="852"/>
                    <a:pt x="2341" y="852"/>
                  </a:cubicBezTo>
                  <a:lnTo>
                    <a:pt x="2341" y="822"/>
                  </a:lnTo>
                  <a:lnTo>
                    <a:pt x="2311" y="822"/>
                  </a:lnTo>
                  <a:cubicBezTo>
                    <a:pt x="2280" y="822"/>
                    <a:pt x="2280" y="791"/>
                    <a:pt x="2311" y="791"/>
                  </a:cubicBezTo>
                  <a:cubicBezTo>
                    <a:pt x="2341" y="761"/>
                    <a:pt x="2371" y="761"/>
                    <a:pt x="2371" y="761"/>
                  </a:cubicBezTo>
                  <a:lnTo>
                    <a:pt x="2402" y="761"/>
                  </a:lnTo>
                  <a:cubicBezTo>
                    <a:pt x="2462" y="730"/>
                    <a:pt x="2462" y="730"/>
                    <a:pt x="2402" y="730"/>
                  </a:cubicBezTo>
                  <a:lnTo>
                    <a:pt x="2341" y="730"/>
                  </a:lnTo>
                  <a:cubicBezTo>
                    <a:pt x="2402" y="700"/>
                    <a:pt x="2402" y="700"/>
                    <a:pt x="2341" y="700"/>
                  </a:cubicBezTo>
                  <a:cubicBezTo>
                    <a:pt x="2371" y="670"/>
                    <a:pt x="2371" y="670"/>
                    <a:pt x="2371" y="670"/>
                  </a:cubicBezTo>
                  <a:cubicBezTo>
                    <a:pt x="2341" y="670"/>
                    <a:pt x="2341" y="639"/>
                    <a:pt x="2311" y="578"/>
                  </a:cubicBezTo>
                  <a:cubicBezTo>
                    <a:pt x="2311" y="548"/>
                    <a:pt x="2311" y="518"/>
                    <a:pt x="2280" y="518"/>
                  </a:cubicBezTo>
                  <a:cubicBezTo>
                    <a:pt x="2280" y="518"/>
                    <a:pt x="2280" y="518"/>
                    <a:pt x="2311" y="487"/>
                  </a:cubicBezTo>
                  <a:lnTo>
                    <a:pt x="2280" y="487"/>
                  </a:lnTo>
                  <a:cubicBezTo>
                    <a:pt x="2311" y="487"/>
                    <a:pt x="2311" y="487"/>
                    <a:pt x="2311" y="457"/>
                  </a:cubicBezTo>
                  <a:cubicBezTo>
                    <a:pt x="2311" y="426"/>
                    <a:pt x="2311" y="426"/>
                    <a:pt x="2280" y="426"/>
                  </a:cubicBezTo>
                  <a:cubicBezTo>
                    <a:pt x="2341" y="426"/>
                    <a:pt x="2371" y="366"/>
                    <a:pt x="2311" y="366"/>
                  </a:cubicBezTo>
                  <a:lnTo>
                    <a:pt x="2341" y="366"/>
                  </a:lnTo>
                  <a:cubicBezTo>
                    <a:pt x="2341" y="366"/>
                    <a:pt x="2341" y="335"/>
                    <a:pt x="2311" y="335"/>
                  </a:cubicBezTo>
                  <a:cubicBezTo>
                    <a:pt x="2311" y="335"/>
                    <a:pt x="2280" y="305"/>
                    <a:pt x="2280" y="305"/>
                  </a:cubicBezTo>
                  <a:cubicBezTo>
                    <a:pt x="2280" y="274"/>
                    <a:pt x="2250" y="274"/>
                    <a:pt x="2250" y="274"/>
                  </a:cubicBezTo>
                  <a:cubicBezTo>
                    <a:pt x="2280" y="274"/>
                    <a:pt x="2280" y="244"/>
                    <a:pt x="2280" y="214"/>
                  </a:cubicBezTo>
                  <a:cubicBezTo>
                    <a:pt x="2280" y="183"/>
                    <a:pt x="2280" y="153"/>
                    <a:pt x="2311" y="122"/>
                  </a:cubicBezTo>
                  <a:lnTo>
                    <a:pt x="2250" y="122"/>
                  </a:lnTo>
                  <a:cubicBezTo>
                    <a:pt x="2311" y="92"/>
                    <a:pt x="2311" y="92"/>
                    <a:pt x="2219" y="92"/>
                  </a:cubicBezTo>
                  <a:lnTo>
                    <a:pt x="2280" y="92"/>
                  </a:lnTo>
                  <a:cubicBezTo>
                    <a:pt x="2341" y="62"/>
                    <a:pt x="2311" y="62"/>
                    <a:pt x="2219" y="62"/>
                  </a:cubicBezTo>
                  <a:cubicBezTo>
                    <a:pt x="2250" y="62"/>
                    <a:pt x="2311" y="31"/>
                    <a:pt x="2250" y="31"/>
                  </a:cubicBezTo>
                  <a:lnTo>
                    <a:pt x="2341" y="31"/>
                  </a:lnTo>
                  <a:cubicBezTo>
                    <a:pt x="2371" y="31"/>
                    <a:pt x="2402" y="1"/>
                    <a:pt x="2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8"/>
            <p:cNvSpPr/>
            <p:nvPr/>
          </p:nvSpPr>
          <p:spPr>
            <a:xfrm>
              <a:off x="2886806" y="1635030"/>
              <a:ext cx="239901" cy="273953"/>
            </a:xfrm>
            <a:custGeom>
              <a:avLst/>
              <a:gdLst/>
              <a:ahLst/>
              <a:cxnLst/>
              <a:rect l="l" t="t" r="r" b="b"/>
              <a:pathLst>
                <a:path w="9018" h="10298" extrusionOk="0">
                  <a:moveTo>
                    <a:pt x="4489" y="115"/>
                  </a:moveTo>
                  <a:cubicBezTo>
                    <a:pt x="4519" y="115"/>
                    <a:pt x="4489" y="175"/>
                    <a:pt x="4458" y="206"/>
                  </a:cubicBezTo>
                  <a:cubicBezTo>
                    <a:pt x="4428" y="206"/>
                    <a:pt x="4428" y="206"/>
                    <a:pt x="4428" y="175"/>
                  </a:cubicBezTo>
                  <a:cubicBezTo>
                    <a:pt x="4428" y="145"/>
                    <a:pt x="4489" y="115"/>
                    <a:pt x="4489" y="115"/>
                  </a:cubicBezTo>
                  <a:close/>
                  <a:moveTo>
                    <a:pt x="5218" y="175"/>
                  </a:moveTo>
                  <a:lnTo>
                    <a:pt x="5248" y="236"/>
                  </a:lnTo>
                  <a:lnTo>
                    <a:pt x="5218" y="267"/>
                  </a:lnTo>
                  <a:lnTo>
                    <a:pt x="5188" y="236"/>
                  </a:lnTo>
                  <a:cubicBezTo>
                    <a:pt x="5188" y="206"/>
                    <a:pt x="5188" y="175"/>
                    <a:pt x="5218" y="175"/>
                  </a:cubicBezTo>
                  <a:close/>
                  <a:moveTo>
                    <a:pt x="3546" y="236"/>
                  </a:moveTo>
                  <a:lnTo>
                    <a:pt x="3577" y="267"/>
                  </a:lnTo>
                  <a:lnTo>
                    <a:pt x="3546" y="297"/>
                  </a:lnTo>
                  <a:lnTo>
                    <a:pt x="3516" y="297"/>
                  </a:lnTo>
                  <a:cubicBezTo>
                    <a:pt x="3516" y="267"/>
                    <a:pt x="3516" y="236"/>
                    <a:pt x="3546" y="236"/>
                  </a:cubicBezTo>
                  <a:close/>
                  <a:moveTo>
                    <a:pt x="7096" y="953"/>
                  </a:moveTo>
                  <a:cubicBezTo>
                    <a:pt x="7087" y="953"/>
                    <a:pt x="7072" y="975"/>
                    <a:pt x="7072" y="996"/>
                  </a:cubicBezTo>
                  <a:lnTo>
                    <a:pt x="7103" y="966"/>
                  </a:lnTo>
                  <a:cubicBezTo>
                    <a:pt x="7103" y="957"/>
                    <a:pt x="7100" y="953"/>
                    <a:pt x="7096" y="953"/>
                  </a:cubicBezTo>
                  <a:close/>
                  <a:moveTo>
                    <a:pt x="7042" y="1087"/>
                  </a:moveTo>
                  <a:lnTo>
                    <a:pt x="7042" y="1148"/>
                  </a:lnTo>
                  <a:lnTo>
                    <a:pt x="6981" y="1148"/>
                  </a:lnTo>
                  <a:lnTo>
                    <a:pt x="6951" y="1118"/>
                  </a:lnTo>
                  <a:cubicBezTo>
                    <a:pt x="6981" y="1118"/>
                    <a:pt x="7011" y="1087"/>
                    <a:pt x="7042" y="1087"/>
                  </a:cubicBezTo>
                  <a:close/>
                  <a:moveTo>
                    <a:pt x="1601" y="1148"/>
                  </a:moveTo>
                  <a:cubicBezTo>
                    <a:pt x="1662" y="1148"/>
                    <a:pt x="1662" y="1209"/>
                    <a:pt x="1631" y="1209"/>
                  </a:cubicBezTo>
                  <a:cubicBezTo>
                    <a:pt x="1596" y="1245"/>
                    <a:pt x="1581" y="1259"/>
                    <a:pt x="1575" y="1259"/>
                  </a:cubicBezTo>
                  <a:cubicBezTo>
                    <a:pt x="1571" y="1259"/>
                    <a:pt x="1571" y="1252"/>
                    <a:pt x="1571" y="1239"/>
                  </a:cubicBezTo>
                  <a:cubicBezTo>
                    <a:pt x="1540" y="1209"/>
                    <a:pt x="1601" y="1179"/>
                    <a:pt x="1601" y="1148"/>
                  </a:cubicBezTo>
                  <a:close/>
                  <a:moveTo>
                    <a:pt x="7167" y="1216"/>
                  </a:moveTo>
                  <a:cubicBezTo>
                    <a:pt x="7171" y="1216"/>
                    <a:pt x="7179" y="1224"/>
                    <a:pt x="7194" y="1239"/>
                  </a:cubicBezTo>
                  <a:cubicBezTo>
                    <a:pt x="7194" y="1239"/>
                    <a:pt x="7194" y="1300"/>
                    <a:pt x="7163" y="1300"/>
                  </a:cubicBezTo>
                  <a:cubicBezTo>
                    <a:pt x="7163" y="1308"/>
                    <a:pt x="7161" y="1312"/>
                    <a:pt x="7159" y="1312"/>
                  </a:cubicBezTo>
                  <a:cubicBezTo>
                    <a:pt x="7151" y="1312"/>
                    <a:pt x="7141" y="1284"/>
                    <a:pt x="7163" y="1239"/>
                  </a:cubicBezTo>
                  <a:cubicBezTo>
                    <a:pt x="7163" y="1224"/>
                    <a:pt x="7163" y="1216"/>
                    <a:pt x="7167" y="1216"/>
                  </a:cubicBezTo>
                  <a:close/>
                  <a:moveTo>
                    <a:pt x="8197" y="1300"/>
                  </a:moveTo>
                  <a:cubicBezTo>
                    <a:pt x="8166" y="1330"/>
                    <a:pt x="8166" y="1330"/>
                    <a:pt x="8197" y="1361"/>
                  </a:cubicBezTo>
                  <a:lnTo>
                    <a:pt x="8258" y="1361"/>
                  </a:lnTo>
                  <a:cubicBezTo>
                    <a:pt x="8288" y="1330"/>
                    <a:pt x="8258" y="1300"/>
                    <a:pt x="8197" y="1300"/>
                  </a:cubicBezTo>
                  <a:close/>
                  <a:moveTo>
                    <a:pt x="7573" y="1565"/>
                  </a:moveTo>
                  <a:cubicBezTo>
                    <a:pt x="7590" y="1565"/>
                    <a:pt x="7595" y="1610"/>
                    <a:pt x="7619" y="1634"/>
                  </a:cubicBezTo>
                  <a:cubicBezTo>
                    <a:pt x="7607" y="1647"/>
                    <a:pt x="7599" y="1654"/>
                    <a:pt x="7593" y="1654"/>
                  </a:cubicBezTo>
                  <a:cubicBezTo>
                    <a:pt x="7584" y="1654"/>
                    <a:pt x="7576" y="1640"/>
                    <a:pt x="7558" y="1604"/>
                  </a:cubicBezTo>
                  <a:cubicBezTo>
                    <a:pt x="7528" y="1604"/>
                    <a:pt x="7558" y="1574"/>
                    <a:pt x="7558" y="1574"/>
                  </a:cubicBezTo>
                  <a:cubicBezTo>
                    <a:pt x="7564" y="1568"/>
                    <a:pt x="7569" y="1565"/>
                    <a:pt x="7573" y="1565"/>
                  </a:cubicBezTo>
                  <a:close/>
                  <a:moveTo>
                    <a:pt x="7376" y="1999"/>
                  </a:moveTo>
                  <a:cubicBezTo>
                    <a:pt x="7346" y="2030"/>
                    <a:pt x="7346" y="2030"/>
                    <a:pt x="7376" y="2060"/>
                  </a:cubicBezTo>
                  <a:cubicBezTo>
                    <a:pt x="7391" y="2075"/>
                    <a:pt x="7399" y="2083"/>
                    <a:pt x="7403" y="2083"/>
                  </a:cubicBezTo>
                  <a:cubicBezTo>
                    <a:pt x="7406" y="2083"/>
                    <a:pt x="7406" y="2075"/>
                    <a:pt x="7406" y="2060"/>
                  </a:cubicBezTo>
                  <a:cubicBezTo>
                    <a:pt x="7376" y="2030"/>
                    <a:pt x="7376" y="1999"/>
                    <a:pt x="7376" y="1999"/>
                  </a:cubicBezTo>
                  <a:close/>
                  <a:moveTo>
                    <a:pt x="7932" y="2016"/>
                  </a:moveTo>
                  <a:cubicBezTo>
                    <a:pt x="7937" y="2016"/>
                    <a:pt x="7943" y="2019"/>
                    <a:pt x="7954" y="2030"/>
                  </a:cubicBezTo>
                  <a:cubicBezTo>
                    <a:pt x="7984" y="2060"/>
                    <a:pt x="7954" y="2090"/>
                    <a:pt x="7954" y="2090"/>
                  </a:cubicBezTo>
                  <a:cubicBezTo>
                    <a:pt x="7943" y="2101"/>
                    <a:pt x="7937" y="2104"/>
                    <a:pt x="7932" y="2104"/>
                  </a:cubicBezTo>
                  <a:cubicBezTo>
                    <a:pt x="7923" y="2104"/>
                    <a:pt x="7923" y="2090"/>
                    <a:pt x="7923" y="2090"/>
                  </a:cubicBezTo>
                  <a:cubicBezTo>
                    <a:pt x="7893" y="2060"/>
                    <a:pt x="7893" y="2030"/>
                    <a:pt x="7923" y="2030"/>
                  </a:cubicBezTo>
                  <a:cubicBezTo>
                    <a:pt x="7923" y="2030"/>
                    <a:pt x="7923" y="2016"/>
                    <a:pt x="7932" y="2016"/>
                  </a:cubicBezTo>
                  <a:close/>
                  <a:moveTo>
                    <a:pt x="811" y="2151"/>
                  </a:moveTo>
                  <a:cubicBezTo>
                    <a:pt x="841" y="2151"/>
                    <a:pt x="841" y="2212"/>
                    <a:pt x="841" y="2212"/>
                  </a:cubicBezTo>
                  <a:lnTo>
                    <a:pt x="841" y="2242"/>
                  </a:lnTo>
                  <a:cubicBezTo>
                    <a:pt x="811" y="2212"/>
                    <a:pt x="780" y="2182"/>
                    <a:pt x="780" y="2182"/>
                  </a:cubicBezTo>
                  <a:lnTo>
                    <a:pt x="811" y="2151"/>
                  </a:lnTo>
                  <a:close/>
                  <a:moveTo>
                    <a:pt x="8106" y="2546"/>
                  </a:moveTo>
                  <a:lnTo>
                    <a:pt x="8136" y="2577"/>
                  </a:lnTo>
                  <a:lnTo>
                    <a:pt x="8106" y="2607"/>
                  </a:lnTo>
                  <a:cubicBezTo>
                    <a:pt x="8075" y="2577"/>
                    <a:pt x="8075" y="2577"/>
                    <a:pt x="8106" y="2546"/>
                  </a:cubicBezTo>
                  <a:close/>
                  <a:moveTo>
                    <a:pt x="8258" y="2789"/>
                  </a:moveTo>
                  <a:cubicBezTo>
                    <a:pt x="8288" y="2820"/>
                    <a:pt x="8288" y="2820"/>
                    <a:pt x="8288" y="2850"/>
                  </a:cubicBezTo>
                  <a:cubicBezTo>
                    <a:pt x="8268" y="2850"/>
                    <a:pt x="8247" y="2864"/>
                    <a:pt x="8236" y="2864"/>
                  </a:cubicBezTo>
                  <a:cubicBezTo>
                    <a:pt x="8231" y="2864"/>
                    <a:pt x="8227" y="2860"/>
                    <a:pt x="8227" y="2850"/>
                  </a:cubicBezTo>
                  <a:cubicBezTo>
                    <a:pt x="8166" y="2820"/>
                    <a:pt x="8197" y="2789"/>
                    <a:pt x="8258" y="2789"/>
                  </a:cubicBezTo>
                  <a:close/>
                  <a:moveTo>
                    <a:pt x="8501" y="2941"/>
                  </a:moveTo>
                  <a:cubicBezTo>
                    <a:pt x="8531" y="2972"/>
                    <a:pt x="8562" y="3002"/>
                    <a:pt x="8531" y="3002"/>
                  </a:cubicBezTo>
                  <a:cubicBezTo>
                    <a:pt x="8531" y="3011"/>
                    <a:pt x="8529" y="3015"/>
                    <a:pt x="8524" y="3015"/>
                  </a:cubicBezTo>
                  <a:cubicBezTo>
                    <a:pt x="8513" y="3015"/>
                    <a:pt x="8492" y="2993"/>
                    <a:pt x="8470" y="2972"/>
                  </a:cubicBezTo>
                  <a:lnTo>
                    <a:pt x="8501" y="2941"/>
                  </a:lnTo>
                  <a:close/>
                  <a:moveTo>
                    <a:pt x="8258" y="3306"/>
                  </a:moveTo>
                  <a:lnTo>
                    <a:pt x="8227" y="3337"/>
                  </a:lnTo>
                  <a:lnTo>
                    <a:pt x="8288" y="3306"/>
                  </a:lnTo>
                  <a:close/>
                  <a:moveTo>
                    <a:pt x="8592" y="3580"/>
                  </a:moveTo>
                  <a:cubicBezTo>
                    <a:pt x="8622" y="3580"/>
                    <a:pt x="8653" y="3580"/>
                    <a:pt x="8653" y="3610"/>
                  </a:cubicBezTo>
                  <a:lnTo>
                    <a:pt x="8653" y="3641"/>
                  </a:lnTo>
                  <a:cubicBezTo>
                    <a:pt x="8622" y="3641"/>
                    <a:pt x="8592" y="3610"/>
                    <a:pt x="8592" y="3610"/>
                  </a:cubicBezTo>
                  <a:lnTo>
                    <a:pt x="8592" y="3580"/>
                  </a:lnTo>
                  <a:close/>
                  <a:moveTo>
                    <a:pt x="8562" y="3853"/>
                  </a:moveTo>
                  <a:lnTo>
                    <a:pt x="8622" y="3914"/>
                  </a:lnTo>
                  <a:cubicBezTo>
                    <a:pt x="8622" y="3923"/>
                    <a:pt x="8620" y="3927"/>
                    <a:pt x="8614" y="3927"/>
                  </a:cubicBezTo>
                  <a:cubicBezTo>
                    <a:pt x="8602" y="3927"/>
                    <a:pt x="8574" y="3905"/>
                    <a:pt x="8531" y="3884"/>
                  </a:cubicBezTo>
                  <a:cubicBezTo>
                    <a:pt x="8470" y="3853"/>
                    <a:pt x="8470" y="3853"/>
                    <a:pt x="8562" y="3853"/>
                  </a:cubicBezTo>
                  <a:close/>
                  <a:moveTo>
                    <a:pt x="8793" y="4502"/>
                  </a:moveTo>
                  <a:cubicBezTo>
                    <a:pt x="8819" y="4502"/>
                    <a:pt x="8848" y="4517"/>
                    <a:pt x="8865" y="4552"/>
                  </a:cubicBezTo>
                  <a:cubicBezTo>
                    <a:pt x="8865" y="4583"/>
                    <a:pt x="8865" y="4613"/>
                    <a:pt x="8865" y="4613"/>
                  </a:cubicBezTo>
                  <a:cubicBezTo>
                    <a:pt x="8865" y="4613"/>
                    <a:pt x="8835" y="4583"/>
                    <a:pt x="8805" y="4583"/>
                  </a:cubicBezTo>
                  <a:cubicBezTo>
                    <a:pt x="8683" y="4522"/>
                    <a:pt x="8683" y="4522"/>
                    <a:pt x="8744" y="4522"/>
                  </a:cubicBezTo>
                  <a:cubicBezTo>
                    <a:pt x="8756" y="4509"/>
                    <a:pt x="8774" y="4502"/>
                    <a:pt x="8793" y="4502"/>
                  </a:cubicBezTo>
                  <a:close/>
                  <a:moveTo>
                    <a:pt x="355" y="4644"/>
                  </a:moveTo>
                  <a:cubicBezTo>
                    <a:pt x="385" y="4644"/>
                    <a:pt x="385" y="4674"/>
                    <a:pt x="385" y="4674"/>
                  </a:cubicBezTo>
                  <a:cubicBezTo>
                    <a:pt x="415" y="4704"/>
                    <a:pt x="415" y="4704"/>
                    <a:pt x="355" y="4704"/>
                  </a:cubicBezTo>
                  <a:cubicBezTo>
                    <a:pt x="355" y="4704"/>
                    <a:pt x="324" y="4704"/>
                    <a:pt x="324" y="4674"/>
                  </a:cubicBezTo>
                  <a:lnTo>
                    <a:pt x="355" y="4644"/>
                  </a:lnTo>
                  <a:close/>
                  <a:moveTo>
                    <a:pt x="8714" y="4674"/>
                  </a:moveTo>
                  <a:lnTo>
                    <a:pt x="8744" y="4704"/>
                  </a:lnTo>
                  <a:lnTo>
                    <a:pt x="8714" y="4735"/>
                  </a:lnTo>
                  <a:cubicBezTo>
                    <a:pt x="8683" y="4735"/>
                    <a:pt x="8683" y="4704"/>
                    <a:pt x="8683" y="4674"/>
                  </a:cubicBezTo>
                  <a:close/>
                  <a:moveTo>
                    <a:pt x="458" y="4999"/>
                  </a:moveTo>
                  <a:cubicBezTo>
                    <a:pt x="457" y="5021"/>
                    <a:pt x="454" y="5034"/>
                    <a:pt x="449" y="5038"/>
                  </a:cubicBezTo>
                  <a:lnTo>
                    <a:pt x="449" y="5038"/>
                  </a:lnTo>
                  <a:cubicBezTo>
                    <a:pt x="458" y="5039"/>
                    <a:pt x="467" y="5039"/>
                    <a:pt x="476" y="5039"/>
                  </a:cubicBezTo>
                  <a:lnTo>
                    <a:pt x="476" y="5008"/>
                  </a:lnTo>
                  <a:lnTo>
                    <a:pt x="458" y="4999"/>
                  </a:lnTo>
                  <a:close/>
                  <a:moveTo>
                    <a:pt x="241" y="5232"/>
                  </a:moveTo>
                  <a:cubicBezTo>
                    <a:pt x="244" y="5232"/>
                    <a:pt x="251" y="5239"/>
                    <a:pt x="264" y="5252"/>
                  </a:cubicBezTo>
                  <a:cubicBezTo>
                    <a:pt x="324" y="5282"/>
                    <a:pt x="324" y="5312"/>
                    <a:pt x="294" y="5312"/>
                  </a:cubicBezTo>
                  <a:cubicBezTo>
                    <a:pt x="264" y="5312"/>
                    <a:pt x="264" y="5312"/>
                    <a:pt x="264" y="5282"/>
                  </a:cubicBezTo>
                  <a:cubicBezTo>
                    <a:pt x="246" y="5246"/>
                    <a:pt x="238" y="5232"/>
                    <a:pt x="241" y="5232"/>
                  </a:cubicBezTo>
                  <a:close/>
                  <a:moveTo>
                    <a:pt x="177" y="5422"/>
                  </a:moveTo>
                  <a:lnTo>
                    <a:pt x="177" y="5422"/>
                  </a:lnTo>
                  <a:cubicBezTo>
                    <a:pt x="168" y="5423"/>
                    <a:pt x="157" y="5426"/>
                    <a:pt x="142" y="5434"/>
                  </a:cubicBezTo>
                  <a:cubicBezTo>
                    <a:pt x="140" y="5436"/>
                    <a:pt x="139" y="5437"/>
                    <a:pt x="137" y="5438"/>
                  </a:cubicBezTo>
                  <a:lnTo>
                    <a:pt x="137" y="5438"/>
                  </a:lnTo>
                  <a:cubicBezTo>
                    <a:pt x="145" y="5436"/>
                    <a:pt x="157" y="5434"/>
                    <a:pt x="172" y="5434"/>
                  </a:cubicBezTo>
                  <a:cubicBezTo>
                    <a:pt x="174" y="5430"/>
                    <a:pt x="176" y="5426"/>
                    <a:pt x="177" y="5422"/>
                  </a:cubicBezTo>
                  <a:close/>
                  <a:moveTo>
                    <a:pt x="137" y="5438"/>
                  </a:moveTo>
                  <a:cubicBezTo>
                    <a:pt x="124" y="5442"/>
                    <a:pt x="120" y="5447"/>
                    <a:pt x="123" y="5447"/>
                  </a:cubicBezTo>
                  <a:cubicBezTo>
                    <a:pt x="125" y="5447"/>
                    <a:pt x="130" y="5445"/>
                    <a:pt x="137" y="5438"/>
                  </a:cubicBezTo>
                  <a:close/>
                  <a:moveTo>
                    <a:pt x="324" y="5464"/>
                  </a:moveTo>
                  <a:lnTo>
                    <a:pt x="324" y="5495"/>
                  </a:lnTo>
                  <a:cubicBezTo>
                    <a:pt x="324" y="5525"/>
                    <a:pt x="324" y="5525"/>
                    <a:pt x="294" y="5525"/>
                  </a:cubicBezTo>
                  <a:lnTo>
                    <a:pt x="294" y="5495"/>
                  </a:lnTo>
                  <a:lnTo>
                    <a:pt x="324" y="5464"/>
                  </a:lnTo>
                  <a:close/>
                  <a:moveTo>
                    <a:pt x="294" y="5707"/>
                  </a:moveTo>
                  <a:lnTo>
                    <a:pt x="294" y="5707"/>
                  </a:lnTo>
                  <a:cubicBezTo>
                    <a:pt x="309" y="5723"/>
                    <a:pt x="324" y="5730"/>
                    <a:pt x="328" y="5730"/>
                  </a:cubicBezTo>
                  <a:cubicBezTo>
                    <a:pt x="332" y="5730"/>
                    <a:pt x="324" y="5723"/>
                    <a:pt x="294" y="5707"/>
                  </a:cubicBezTo>
                  <a:close/>
                  <a:moveTo>
                    <a:pt x="415" y="5768"/>
                  </a:moveTo>
                  <a:lnTo>
                    <a:pt x="415" y="5799"/>
                  </a:lnTo>
                  <a:cubicBezTo>
                    <a:pt x="415" y="5829"/>
                    <a:pt x="415" y="5829"/>
                    <a:pt x="385" y="5829"/>
                  </a:cubicBezTo>
                  <a:lnTo>
                    <a:pt x="385" y="5799"/>
                  </a:lnTo>
                  <a:lnTo>
                    <a:pt x="415" y="5768"/>
                  </a:lnTo>
                  <a:close/>
                  <a:moveTo>
                    <a:pt x="598" y="6042"/>
                  </a:moveTo>
                  <a:cubicBezTo>
                    <a:pt x="598" y="6072"/>
                    <a:pt x="567" y="6103"/>
                    <a:pt x="567" y="6103"/>
                  </a:cubicBezTo>
                  <a:cubicBezTo>
                    <a:pt x="567" y="6103"/>
                    <a:pt x="537" y="6103"/>
                    <a:pt x="537" y="6072"/>
                  </a:cubicBezTo>
                  <a:cubicBezTo>
                    <a:pt x="537" y="6072"/>
                    <a:pt x="537" y="6042"/>
                    <a:pt x="567" y="6042"/>
                  </a:cubicBezTo>
                  <a:close/>
                  <a:moveTo>
                    <a:pt x="8865" y="5920"/>
                  </a:moveTo>
                  <a:cubicBezTo>
                    <a:pt x="8835" y="5920"/>
                    <a:pt x="8835" y="5951"/>
                    <a:pt x="8835" y="5981"/>
                  </a:cubicBezTo>
                  <a:cubicBezTo>
                    <a:pt x="8774" y="6042"/>
                    <a:pt x="8805" y="6072"/>
                    <a:pt x="8835" y="6103"/>
                  </a:cubicBezTo>
                  <a:cubicBezTo>
                    <a:pt x="8865" y="6103"/>
                    <a:pt x="8896" y="6072"/>
                    <a:pt x="8896" y="6011"/>
                  </a:cubicBezTo>
                  <a:cubicBezTo>
                    <a:pt x="8896" y="5981"/>
                    <a:pt x="8865" y="5920"/>
                    <a:pt x="8865" y="5920"/>
                  </a:cubicBezTo>
                  <a:close/>
                  <a:moveTo>
                    <a:pt x="8755" y="6143"/>
                  </a:moveTo>
                  <a:cubicBezTo>
                    <a:pt x="8764" y="6143"/>
                    <a:pt x="8774" y="6158"/>
                    <a:pt x="8774" y="6194"/>
                  </a:cubicBezTo>
                  <a:cubicBezTo>
                    <a:pt x="8774" y="6255"/>
                    <a:pt x="8774" y="6285"/>
                    <a:pt x="8774" y="6285"/>
                  </a:cubicBezTo>
                  <a:cubicBezTo>
                    <a:pt x="8744" y="6255"/>
                    <a:pt x="8744" y="6194"/>
                    <a:pt x="8744" y="6163"/>
                  </a:cubicBezTo>
                  <a:cubicBezTo>
                    <a:pt x="8744" y="6151"/>
                    <a:pt x="8749" y="6143"/>
                    <a:pt x="8755" y="6143"/>
                  </a:cubicBezTo>
                  <a:close/>
                  <a:moveTo>
                    <a:pt x="1175" y="7106"/>
                  </a:moveTo>
                  <a:cubicBezTo>
                    <a:pt x="1206" y="7106"/>
                    <a:pt x="1267" y="7136"/>
                    <a:pt x="1236" y="7136"/>
                  </a:cubicBezTo>
                  <a:cubicBezTo>
                    <a:pt x="1236" y="7136"/>
                    <a:pt x="1206" y="7166"/>
                    <a:pt x="1175" y="7166"/>
                  </a:cubicBezTo>
                  <a:cubicBezTo>
                    <a:pt x="1175" y="7166"/>
                    <a:pt x="1115" y="7136"/>
                    <a:pt x="1145" y="7136"/>
                  </a:cubicBezTo>
                  <a:lnTo>
                    <a:pt x="1175" y="7106"/>
                  </a:lnTo>
                  <a:close/>
                  <a:moveTo>
                    <a:pt x="1992" y="7796"/>
                  </a:moveTo>
                  <a:cubicBezTo>
                    <a:pt x="2003" y="7796"/>
                    <a:pt x="2015" y="7799"/>
                    <a:pt x="2026" y="7805"/>
                  </a:cubicBezTo>
                  <a:cubicBezTo>
                    <a:pt x="2026" y="7805"/>
                    <a:pt x="2026" y="7805"/>
                    <a:pt x="2026" y="7835"/>
                  </a:cubicBezTo>
                  <a:cubicBezTo>
                    <a:pt x="1996" y="7866"/>
                    <a:pt x="1935" y="7866"/>
                    <a:pt x="1935" y="7866"/>
                  </a:cubicBezTo>
                  <a:cubicBezTo>
                    <a:pt x="1911" y="7841"/>
                    <a:pt x="1946" y="7796"/>
                    <a:pt x="1992" y="7796"/>
                  </a:cubicBezTo>
                  <a:close/>
                  <a:moveTo>
                    <a:pt x="8136" y="7835"/>
                  </a:moveTo>
                  <a:lnTo>
                    <a:pt x="8136" y="7866"/>
                  </a:lnTo>
                  <a:cubicBezTo>
                    <a:pt x="8116" y="7866"/>
                    <a:pt x="8122" y="7879"/>
                    <a:pt x="8138" y="7879"/>
                  </a:cubicBezTo>
                  <a:cubicBezTo>
                    <a:pt x="8146" y="7879"/>
                    <a:pt x="8156" y="7876"/>
                    <a:pt x="8166" y="7866"/>
                  </a:cubicBezTo>
                  <a:cubicBezTo>
                    <a:pt x="8197" y="7896"/>
                    <a:pt x="8227" y="7896"/>
                    <a:pt x="8227" y="7896"/>
                  </a:cubicBezTo>
                  <a:cubicBezTo>
                    <a:pt x="8227" y="7917"/>
                    <a:pt x="8197" y="7939"/>
                    <a:pt x="8168" y="7939"/>
                  </a:cubicBezTo>
                  <a:cubicBezTo>
                    <a:pt x="8156" y="7939"/>
                    <a:pt x="8145" y="7935"/>
                    <a:pt x="8136" y="7926"/>
                  </a:cubicBezTo>
                  <a:cubicBezTo>
                    <a:pt x="8075" y="7926"/>
                    <a:pt x="8075" y="7926"/>
                    <a:pt x="8106" y="7866"/>
                  </a:cubicBezTo>
                  <a:cubicBezTo>
                    <a:pt x="8106" y="7835"/>
                    <a:pt x="8106" y="7835"/>
                    <a:pt x="8136" y="7835"/>
                  </a:cubicBezTo>
                  <a:close/>
                  <a:moveTo>
                    <a:pt x="8014" y="8169"/>
                  </a:moveTo>
                  <a:cubicBezTo>
                    <a:pt x="8014" y="8169"/>
                    <a:pt x="8014" y="8230"/>
                    <a:pt x="8014" y="8261"/>
                  </a:cubicBezTo>
                  <a:lnTo>
                    <a:pt x="7954" y="8261"/>
                  </a:lnTo>
                  <a:cubicBezTo>
                    <a:pt x="7923" y="8261"/>
                    <a:pt x="7954" y="8230"/>
                    <a:pt x="7954" y="8200"/>
                  </a:cubicBezTo>
                  <a:cubicBezTo>
                    <a:pt x="7984" y="8169"/>
                    <a:pt x="7984" y="8169"/>
                    <a:pt x="8014" y="8169"/>
                  </a:cubicBezTo>
                  <a:close/>
                  <a:moveTo>
                    <a:pt x="8379" y="8443"/>
                  </a:moveTo>
                  <a:lnTo>
                    <a:pt x="8349" y="8473"/>
                  </a:lnTo>
                  <a:cubicBezTo>
                    <a:pt x="8349" y="8473"/>
                    <a:pt x="8379" y="8534"/>
                    <a:pt x="8410" y="8534"/>
                  </a:cubicBezTo>
                  <a:lnTo>
                    <a:pt x="8410" y="8504"/>
                  </a:lnTo>
                  <a:cubicBezTo>
                    <a:pt x="8440" y="8473"/>
                    <a:pt x="8410" y="8473"/>
                    <a:pt x="8379" y="8443"/>
                  </a:cubicBezTo>
                  <a:close/>
                  <a:moveTo>
                    <a:pt x="5835" y="9955"/>
                  </a:moveTo>
                  <a:cubicBezTo>
                    <a:pt x="5874" y="9955"/>
                    <a:pt x="5845" y="9999"/>
                    <a:pt x="5796" y="10024"/>
                  </a:cubicBezTo>
                  <a:cubicBezTo>
                    <a:pt x="5765" y="10054"/>
                    <a:pt x="5750" y="10069"/>
                    <a:pt x="5746" y="10069"/>
                  </a:cubicBezTo>
                  <a:cubicBezTo>
                    <a:pt x="5742" y="10069"/>
                    <a:pt x="5750" y="10054"/>
                    <a:pt x="5765" y="10024"/>
                  </a:cubicBezTo>
                  <a:cubicBezTo>
                    <a:pt x="5765" y="9993"/>
                    <a:pt x="5765" y="9963"/>
                    <a:pt x="5796" y="9963"/>
                  </a:cubicBezTo>
                  <a:cubicBezTo>
                    <a:pt x="5813" y="9957"/>
                    <a:pt x="5826" y="9955"/>
                    <a:pt x="5835" y="9955"/>
                  </a:cubicBezTo>
                  <a:close/>
                  <a:moveTo>
                    <a:pt x="4534" y="1"/>
                  </a:moveTo>
                  <a:cubicBezTo>
                    <a:pt x="4519" y="1"/>
                    <a:pt x="4489" y="8"/>
                    <a:pt x="4458" y="23"/>
                  </a:cubicBezTo>
                  <a:cubicBezTo>
                    <a:pt x="4428" y="23"/>
                    <a:pt x="4397" y="84"/>
                    <a:pt x="4367" y="84"/>
                  </a:cubicBezTo>
                  <a:cubicBezTo>
                    <a:pt x="4367" y="115"/>
                    <a:pt x="4337" y="145"/>
                    <a:pt x="4306" y="145"/>
                  </a:cubicBezTo>
                  <a:lnTo>
                    <a:pt x="4306" y="115"/>
                  </a:lnTo>
                  <a:lnTo>
                    <a:pt x="4306" y="54"/>
                  </a:lnTo>
                  <a:cubicBezTo>
                    <a:pt x="4276" y="54"/>
                    <a:pt x="4245" y="54"/>
                    <a:pt x="4245" y="84"/>
                  </a:cubicBezTo>
                  <a:cubicBezTo>
                    <a:pt x="4215" y="54"/>
                    <a:pt x="4185" y="54"/>
                    <a:pt x="4124" y="54"/>
                  </a:cubicBezTo>
                  <a:cubicBezTo>
                    <a:pt x="4033" y="54"/>
                    <a:pt x="3972" y="54"/>
                    <a:pt x="3941" y="84"/>
                  </a:cubicBezTo>
                  <a:cubicBezTo>
                    <a:pt x="3930" y="61"/>
                    <a:pt x="3896" y="51"/>
                    <a:pt x="3857" y="51"/>
                  </a:cubicBezTo>
                  <a:cubicBezTo>
                    <a:pt x="3794" y="51"/>
                    <a:pt x="3717" y="77"/>
                    <a:pt x="3698" y="115"/>
                  </a:cubicBezTo>
                  <a:cubicBezTo>
                    <a:pt x="3698" y="145"/>
                    <a:pt x="3668" y="145"/>
                    <a:pt x="3637" y="145"/>
                  </a:cubicBezTo>
                  <a:cubicBezTo>
                    <a:pt x="3622" y="130"/>
                    <a:pt x="3615" y="122"/>
                    <a:pt x="3607" y="122"/>
                  </a:cubicBezTo>
                  <a:cubicBezTo>
                    <a:pt x="3599" y="122"/>
                    <a:pt x="3592" y="130"/>
                    <a:pt x="3577" y="145"/>
                  </a:cubicBezTo>
                  <a:cubicBezTo>
                    <a:pt x="3568" y="154"/>
                    <a:pt x="3559" y="158"/>
                    <a:pt x="3550" y="158"/>
                  </a:cubicBezTo>
                  <a:cubicBezTo>
                    <a:pt x="3528" y="158"/>
                    <a:pt x="3507" y="136"/>
                    <a:pt x="3485" y="115"/>
                  </a:cubicBezTo>
                  <a:cubicBezTo>
                    <a:pt x="3460" y="89"/>
                    <a:pt x="3439" y="80"/>
                    <a:pt x="3422" y="80"/>
                  </a:cubicBezTo>
                  <a:cubicBezTo>
                    <a:pt x="3399" y="80"/>
                    <a:pt x="3381" y="97"/>
                    <a:pt x="3364" y="115"/>
                  </a:cubicBezTo>
                  <a:cubicBezTo>
                    <a:pt x="3333" y="145"/>
                    <a:pt x="3273" y="175"/>
                    <a:pt x="3242" y="175"/>
                  </a:cubicBezTo>
                  <a:cubicBezTo>
                    <a:pt x="3181" y="236"/>
                    <a:pt x="3151" y="236"/>
                    <a:pt x="3181" y="267"/>
                  </a:cubicBezTo>
                  <a:cubicBezTo>
                    <a:pt x="3181" y="297"/>
                    <a:pt x="3181" y="327"/>
                    <a:pt x="3181" y="327"/>
                  </a:cubicBezTo>
                  <a:cubicBezTo>
                    <a:pt x="3156" y="353"/>
                    <a:pt x="3141" y="363"/>
                    <a:pt x="3135" y="363"/>
                  </a:cubicBezTo>
                  <a:cubicBezTo>
                    <a:pt x="3126" y="363"/>
                    <a:pt x="3134" y="345"/>
                    <a:pt x="3151" y="327"/>
                  </a:cubicBezTo>
                  <a:cubicBezTo>
                    <a:pt x="3181" y="297"/>
                    <a:pt x="3151" y="297"/>
                    <a:pt x="3121" y="267"/>
                  </a:cubicBezTo>
                  <a:cubicBezTo>
                    <a:pt x="3090" y="267"/>
                    <a:pt x="3030" y="267"/>
                    <a:pt x="2999" y="297"/>
                  </a:cubicBezTo>
                  <a:cubicBezTo>
                    <a:pt x="2969" y="297"/>
                    <a:pt x="2908" y="327"/>
                    <a:pt x="2878" y="327"/>
                  </a:cubicBezTo>
                  <a:cubicBezTo>
                    <a:pt x="2756" y="327"/>
                    <a:pt x="2726" y="327"/>
                    <a:pt x="2756" y="358"/>
                  </a:cubicBezTo>
                  <a:lnTo>
                    <a:pt x="2756" y="388"/>
                  </a:lnTo>
                  <a:cubicBezTo>
                    <a:pt x="2749" y="385"/>
                    <a:pt x="2740" y="383"/>
                    <a:pt x="2729" y="383"/>
                  </a:cubicBezTo>
                  <a:cubicBezTo>
                    <a:pt x="2634" y="383"/>
                    <a:pt x="2391" y="489"/>
                    <a:pt x="2391" y="571"/>
                  </a:cubicBezTo>
                  <a:lnTo>
                    <a:pt x="2361" y="540"/>
                  </a:lnTo>
                  <a:cubicBezTo>
                    <a:pt x="2361" y="525"/>
                    <a:pt x="2353" y="517"/>
                    <a:pt x="2338" y="517"/>
                  </a:cubicBezTo>
                  <a:cubicBezTo>
                    <a:pt x="2323" y="517"/>
                    <a:pt x="2300" y="525"/>
                    <a:pt x="2270" y="540"/>
                  </a:cubicBezTo>
                  <a:cubicBezTo>
                    <a:pt x="2239" y="571"/>
                    <a:pt x="2148" y="662"/>
                    <a:pt x="2057" y="692"/>
                  </a:cubicBezTo>
                  <a:cubicBezTo>
                    <a:pt x="1966" y="783"/>
                    <a:pt x="1874" y="814"/>
                    <a:pt x="1905" y="844"/>
                  </a:cubicBezTo>
                  <a:cubicBezTo>
                    <a:pt x="1890" y="859"/>
                    <a:pt x="1882" y="867"/>
                    <a:pt x="1874" y="867"/>
                  </a:cubicBezTo>
                  <a:cubicBezTo>
                    <a:pt x="1867" y="867"/>
                    <a:pt x="1859" y="859"/>
                    <a:pt x="1844" y="844"/>
                  </a:cubicBezTo>
                  <a:cubicBezTo>
                    <a:pt x="1844" y="814"/>
                    <a:pt x="1836" y="806"/>
                    <a:pt x="1829" y="806"/>
                  </a:cubicBezTo>
                  <a:cubicBezTo>
                    <a:pt x="1821" y="806"/>
                    <a:pt x="1814" y="814"/>
                    <a:pt x="1814" y="814"/>
                  </a:cubicBezTo>
                  <a:cubicBezTo>
                    <a:pt x="1783" y="844"/>
                    <a:pt x="1783" y="875"/>
                    <a:pt x="1814" y="905"/>
                  </a:cubicBezTo>
                  <a:cubicBezTo>
                    <a:pt x="1844" y="935"/>
                    <a:pt x="1814" y="935"/>
                    <a:pt x="1722" y="966"/>
                  </a:cubicBezTo>
                  <a:cubicBezTo>
                    <a:pt x="1662" y="966"/>
                    <a:pt x="1571" y="1057"/>
                    <a:pt x="1540" y="1118"/>
                  </a:cubicBezTo>
                  <a:cubicBezTo>
                    <a:pt x="1510" y="1148"/>
                    <a:pt x="1510" y="1148"/>
                    <a:pt x="1479" y="1148"/>
                  </a:cubicBezTo>
                  <a:cubicBezTo>
                    <a:pt x="1419" y="1148"/>
                    <a:pt x="1358" y="1148"/>
                    <a:pt x="1358" y="1239"/>
                  </a:cubicBezTo>
                  <a:cubicBezTo>
                    <a:pt x="1343" y="1254"/>
                    <a:pt x="1335" y="1262"/>
                    <a:pt x="1327" y="1262"/>
                  </a:cubicBezTo>
                  <a:cubicBezTo>
                    <a:pt x="1320" y="1262"/>
                    <a:pt x="1312" y="1254"/>
                    <a:pt x="1297" y="1239"/>
                  </a:cubicBezTo>
                  <a:cubicBezTo>
                    <a:pt x="1285" y="1239"/>
                    <a:pt x="1273" y="1234"/>
                    <a:pt x="1264" y="1234"/>
                  </a:cubicBezTo>
                  <a:cubicBezTo>
                    <a:pt x="1252" y="1234"/>
                    <a:pt x="1248" y="1245"/>
                    <a:pt x="1267" y="1300"/>
                  </a:cubicBezTo>
                  <a:cubicBezTo>
                    <a:pt x="1236" y="1361"/>
                    <a:pt x="1175" y="1422"/>
                    <a:pt x="1115" y="1452"/>
                  </a:cubicBezTo>
                  <a:cubicBezTo>
                    <a:pt x="1084" y="1482"/>
                    <a:pt x="1054" y="1513"/>
                    <a:pt x="1084" y="1513"/>
                  </a:cubicBezTo>
                  <a:cubicBezTo>
                    <a:pt x="1095" y="1524"/>
                    <a:pt x="1106" y="1535"/>
                    <a:pt x="1115" y="1543"/>
                  </a:cubicBezTo>
                  <a:cubicBezTo>
                    <a:pt x="1054" y="1543"/>
                    <a:pt x="1054" y="1543"/>
                    <a:pt x="1084" y="1604"/>
                  </a:cubicBezTo>
                  <a:cubicBezTo>
                    <a:pt x="1115" y="1604"/>
                    <a:pt x="1084" y="1634"/>
                    <a:pt x="1054" y="1634"/>
                  </a:cubicBezTo>
                  <a:cubicBezTo>
                    <a:pt x="1023" y="1634"/>
                    <a:pt x="993" y="1665"/>
                    <a:pt x="993" y="1665"/>
                  </a:cubicBezTo>
                  <a:cubicBezTo>
                    <a:pt x="963" y="1665"/>
                    <a:pt x="902" y="1817"/>
                    <a:pt x="811" y="1938"/>
                  </a:cubicBezTo>
                  <a:cubicBezTo>
                    <a:pt x="689" y="2151"/>
                    <a:pt x="628" y="2242"/>
                    <a:pt x="659" y="2273"/>
                  </a:cubicBezTo>
                  <a:cubicBezTo>
                    <a:pt x="689" y="2303"/>
                    <a:pt x="689" y="2303"/>
                    <a:pt x="628" y="2303"/>
                  </a:cubicBezTo>
                  <a:cubicBezTo>
                    <a:pt x="598" y="2334"/>
                    <a:pt x="567" y="2364"/>
                    <a:pt x="567" y="2394"/>
                  </a:cubicBezTo>
                  <a:cubicBezTo>
                    <a:pt x="546" y="2416"/>
                    <a:pt x="540" y="2437"/>
                    <a:pt x="527" y="2437"/>
                  </a:cubicBezTo>
                  <a:cubicBezTo>
                    <a:pt x="522" y="2437"/>
                    <a:pt x="516" y="2434"/>
                    <a:pt x="507" y="2425"/>
                  </a:cubicBezTo>
                  <a:cubicBezTo>
                    <a:pt x="507" y="2455"/>
                    <a:pt x="507" y="2455"/>
                    <a:pt x="507" y="2486"/>
                  </a:cubicBezTo>
                  <a:cubicBezTo>
                    <a:pt x="476" y="2486"/>
                    <a:pt x="476" y="2516"/>
                    <a:pt x="476" y="2546"/>
                  </a:cubicBezTo>
                  <a:cubicBezTo>
                    <a:pt x="512" y="2582"/>
                    <a:pt x="527" y="2597"/>
                    <a:pt x="521" y="2597"/>
                  </a:cubicBezTo>
                  <a:cubicBezTo>
                    <a:pt x="516" y="2597"/>
                    <a:pt x="501" y="2589"/>
                    <a:pt x="476" y="2577"/>
                  </a:cubicBezTo>
                  <a:cubicBezTo>
                    <a:pt x="446" y="2577"/>
                    <a:pt x="355" y="2637"/>
                    <a:pt x="415" y="2637"/>
                  </a:cubicBezTo>
                  <a:cubicBezTo>
                    <a:pt x="446" y="2637"/>
                    <a:pt x="415" y="2698"/>
                    <a:pt x="415" y="2759"/>
                  </a:cubicBezTo>
                  <a:cubicBezTo>
                    <a:pt x="415" y="2789"/>
                    <a:pt x="415" y="2789"/>
                    <a:pt x="385" y="2789"/>
                  </a:cubicBezTo>
                  <a:cubicBezTo>
                    <a:pt x="324" y="2820"/>
                    <a:pt x="294" y="2972"/>
                    <a:pt x="324" y="3002"/>
                  </a:cubicBezTo>
                  <a:cubicBezTo>
                    <a:pt x="346" y="3024"/>
                    <a:pt x="352" y="3045"/>
                    <a:pt x="343" y="3045"/>
                  </a:cubicBezTo>
                  <a:cubicBezTo>
                    <a:pt x="339" y="3045"/>
                    <a:pt x="333" y="3042"/>
                    <a:pt x="324" y="3033"/>
                  </a:cubicBezTo>
                  <a:cubicBezTo>
                    <a:pt x="294" y="3033"/>
                    <a:pt x="264" y="3063"/>
                    <a:pt x="264" y="3093"/>
                  </a:cubicBezTo>
                  <a:cubicBezTo>
                    <a:pt x="294" y="3124"/>
                    <a:pt x="264" y="3124"/>
                    <a:pt x="233" y="3124"/>
                  </a:cubicBezTo>
                  <a:cubicBezTo>
                    <a:pt x="221" y="3101"/>
                    <a:pt x="214" y="3091"/>
                    <a:pt x="208" y="3091"/>
                  </a:cubicBezTo>
                  <a:cubicBezTo>
                    <a:pt x="198" y="3091"/>
                    <a:pt x="191" y="3117"/>
                    <a:pt x="172" y="3154"/>
                  </a:cubicBezTo>
                  <a:cubicBezTo>
                    <a:pt x="203" y="3215"/>
                    <a:pt x="172" y="3337"/>
                    <a:pt x="142" y="3428"/>
                  </a:cubicBezTo>
                  <a:cubicBezTo>
                    <a:pt x="112" y="3580"/>
                    <a:pt x="142" y="3610"/>
                    <a:pt x="172" y="3701"/>
                  </a:cubicBezTo>
                  <a:lnTo>
                    <a:pt x="233" y="3732"/>
                  </a:lnTo>
                  <a:lnTo>
                    <a:pt x="81" y="3732"/>
                  </a:lnTo>
                  <a:cubicBezTo>
                    <a:pt x="81" y="3762"/>
                    <a:pt x="112" y="3762"/>
                    <a:pt x="142" y="3793"/>
                  </a:cubicBezTo>
                  <a:cubicBezTo>
                    <a:pt x="172" y="3793"/>
                    <a:pt x="172" y="3823"/>
                    <a:pt x="112" y="3884"/>
                  </a:cubicBezTo>
                  <a:cubicBezTo>
                    <a:pt x="81" y="3944"/>
                    <a:pt x="81" y="3975"/>
                    <a:pt x="112" y="4005"/>
                  </a:cubicBezTo>
                  <a:cubicBezTo>
                    <a:pt x="112" y="4036"/>
                    <a:pt x="112" y="4066"/>
                    <a:pt x="51" y="4096"/>
                  </a:cubicBezTo>
                  <a:cubicBezTo>
                    <a:pt x="51" y="4127"/>
                    <a:pt x="51" y="4127"/>
                    <a:pt x="81" y="4127"/>
                  </a:cubicBezTo>
                  <a:cubicBezTo>
                    <a:pt x="142" y="4127"/>
                    <a:pt x="112" y="4157"/>
                    <a:pt x="81" y="4188"/>
                  </a:cubicBezTo>
                  <a:cubicBezTo>
                    <a:pt x="20" y="4218"/>
                    <a:pt x="20" y="4309"/>
                    <a:pt x="51" y="4309"/>
                  </a:cubicBezTo>
                  <a:cubicBezTo>
                    <a:pt x="81" y="4309"/>
                    <a:pt x="81" y="4340"/>
                    <a:pt x="81" y="4370"/>
                  </a:cubicBezTo>
                  <a:cubicBezTo>
                    <a:pt x="81" y="4400"/>
                    <a:pt x="81" y="4431"/>
                    <a:pt x="112" y="4461"/>
                  </a:cubicBezTo>
                  <a:lnTo>
                    <a:pt x="112" y="4552"/>
                  </a:lnTo>
                  <a:cubicBezTo>
                    <a:pt x="112" y="4561"/>
                    <a:pt x="109" y="4565"/>
                    <a:pt x="105" y="4565"/>
                  </a:cubicBezTo>
                  <a:cubicBezTo>
                    <a:pt x="96" y="4565"/>
                    <a:pt x="81" y="4544"/>
                    <a:pt x="81" y="4522"/>
                  </a:cubicBezTo>
                  <a:lnTo>
                    <a:pt x="51" y="4552"/>
                  </a:lnTo>
                  <a:cubicBezTo>
                    <a:pt x="51" y="4613"/>
                    <a:pt x="51" y="4644"/>
                    <a:pt x="81" y="4674"/>
                  </a:cubicBezTo>
                  <a:cubicBezTo>
                    <a:pt x="142" y="4704"/>
                    <a:pt x="142" y="4704"/>
                    <a:pt x="81" y="4704"/>
                  </a:cubicBezTo>
                  <a:cubicBezTo>
                    <a:pt x="51" y="4704"/>
                    <a:pt x="20" y="4735"/>
                    <a:pt x="51" y="4765"/>
                  </a:cubicBezTo>
                  <a:cubicBezTo>
                    <a:pt x="142" y="4796"/>
                    <a:pt x="112" y="4826"/>
                    <a:pt x="51" y="4826"/>
                  </a:cubicBezTo>
                  <a:cubicBezTo>
                    <a:pt x="30" y="4816"/>
                    <a:pt x="17" y="4809"/>
                    <a:pt x="11" y="4809"/>
                  </a:cubicBezTo>
                  <a:cubicBezTo>
                    <a:pt x="0" y="4809"/>
                    <a:pt x="20" y="4836"/>
                    <a:pt x="81" y="4917"/>
                  </a:cubicBezTo>
                  <a:cubicBezTo>
                    <a:pt x="81" y="4978"/>
                    <a:pt x="142" y="5100"/>
                    <a:pt x="142" y="5191"/>
                  </a:cubicBezTo>
                  <a:cubicBezTo>
                    <a:pt x="170" y="5305"/>
                    <a:pt x="199" y="5365"/>
                    <a:pt x="177" y="5422"/>
                  </a:cubicBezTo>
                  <a:lnTo>
                    <a:pt x="177" y="5422"/>
                  </a:lnTo>
                  <a:cubicBezTo>
                    <a:pt x="177" y="5422"/>
                    <a:pt x="177" y="5422"/>
                    <a:pt x="178" y="5422"/>
                  </a:cubicBezTo>
                  <a:cubicBezTo>
                    <a:pt x="205" y="5422"/>
                    <a:pt x="210" y="5457"/>
                    <a:pt x="233" y="5525"/>
                  </a:cubicBezTo>
                  <a:cubicBezTo>
                    <a:pt x="203" y="5647"/>
                    <a:pt x="264" y="5677"/>
                    <a:pt x="294" y="5707"/>
                  </a:cubicBezTo>
                  <a:cubicBezTo>
                    <a:pt x="294" y="5677"/>
                    <a:pt x="294" y="5647"/>
                    <a:pt x="294" y="5647"/>
                  </a:cubicBezTo>
                  <a:cubicBezTo>
                    <a:pt x="309" y="5639"/>
                    <a:pt x="320" y="5635"/>
                    <a:pt x="329" y="5635"/>
                  </a:cubicBezTo>
                  <a:cubicBezTo>
                    <a:pt x="355" y="5635"/>
                    <a:pt x="355" y="5669"/>
                    <a:pt x="355" y="5738"/>
                  </a:cubicBezTo>
                  <a:cubicBezTo>
                    <a:pt x="355" y="5768"/>
                    <a:pt x="324" y="5768"/>
                    <a:pt x="294" y="5768"/>
                  </a:cubicBezTo>
                  <a:cubicBezTo>
                    <a:pt x="264" y="5799"/>
                    <a:pt x="233" y="5829"/>
                    <a:pt x="264" y="5859"/>
                  </a:cubicBezTo>
                  <a:cubicBezTo>
                    <a:pt x="264" y="5881"/>
                    <a:pt x="264" y="5902"/>
                    <a:pt x="274" y="5902"/>
                  </a:cubicBezTo>
                  <a:cubicBezTo>
                    <a:pt x="279" y="5902"/>
                    <a:pt x="285" y="5899"/>
                    <a:pt x="294" y="5890"/>
                  </a:cubicBezTo>
                  <a:cubicBezTo>
                    <a:pt x="309" y="5875"/>
                    <a:pt x="317" y="5867"/>
                    <a:pt x="320" y="5867"/>
                  </a:cubicBezTo>
                  <a:cubicBezTo>
                    <a:pt x="324" y="5867"/>
                    <a:pt x="324" y="5875"/>
                    <a:pt x="324" y="5890"/>
                  </a:cubicBezTo>
                  <a:cubicBezTo>
                    <a:pt x="355" y="5920"/>
                    <a:pt x="355" y="5951"/>
                    <a:pt x="415" y="5981"/>
                  </a:cubicBezTo>
                  <a:cubicBezTo>
                    <a:pt x="424" y="5972"/>
                    <a:pt x="431" y="5968"/>
                    <a:pt x="435" y="5968"/>
                  </a:cubicBezTo>
                  <a:cubicBezTo>
                    <a:pt x="446" y="5968"/>
                    <a:pt x="446" y="5990"/>
                    <a:pt x="446" y="6011"/>
                  </a:cubicBezTo>
                  <a:cubicBezTo>
                    <a:pt x="446" y="6072"/>
                    <a:pt x="476" y="6103"/>
                    <a:pt x="476" y="6103"/>
                  </a:cubicBezTo>
                  <a:lnTo>
                    <a:pt x="446" y="6133"/>
                  </a:lnTo>
                  <a:cubicBezTo>
                    <a:pt x="415" y="6133"/>
                    <a:pt x="385" y="6194"/>
                    <a:pt x="385" y="6194"/>
                  </a:cubicBezTo>
                  <a:cubicBezTo>
                    <a:pt x="385" y="6204"/>
                    <a:pt x="388" y="6207"/>
                    <a:pt x="393" y="6207"/>
                  </a:cubicBezTo>
                  <a:cubicBezTo>
                    <a:pt x="402" y="6207"/>
                    <a:pt x="415" y="6194"/>
                    <a:pt x="415" y="6194"/>
                  </a:cubicBezTo>
                  <a:cubicBezTo>
                    <a:pt x="446" y="6194"/>
                    <a:pt x="537" y="6376"/>
                    <a:pt x="628" y="6528"/>
                  </a:cubicBezTo>
                  <a:cubicBezTo>
                    <a:pt x="719" y="6710"/>
                    <a:pt x="841" y="6893"/>
                    <a:pt x="871" y="6923"/>
                  </a:cubicBezTo>
                  <a:cubicBezTo>
                    <a:pt x="871" y="6998"/>
                    <a:pt x="913" y="7053"/>
                    <a:pt x="944" y="7053"/>
                  </a:cubicBezTo>
                  <a:cubicBezTo>
                    <a:pt x="951" y="7053"/>
                    <a:pt x="957" y="7050"/>
                    <a:pt x="963" y="7045"/>
                  </a:cubicBezTo>
                  <a:cubicBezTo>
                    <a:pt x="963" y="7042"/>
                    <a:pt x="964" y="7040"/>
                    <a:pt x="966" y="7040"/>
                  </a:cubicBezTo>
                  <a:cubicBezTo>
                    <a:pt x="982" y="7040"/>
                    <a:pt x="1066" y="7152"/>
                    <a:pt x="1175" y="7288"/>
                  </a:cubicBezTo>
                  <a:cubicBezTo>
                    <a:pt x="1312" y="7452"/>
                    <a:pt x="1424" y="7566"/>
                    <a:pt x="1445" y="7566"/>
                  </a:cubicBezTo>
                  <a:cubicBezTo>
                    <a:pt x="1448" y="7566"/>
                    <a:pt x="1449" y="7565"/>
                    <a:pt x="1449" y="7562"/>
                  </a:cubicBezTo>
                  <a:cubicBezTo>
                    <a:pt x="1449" y="7562"/>
                    <a:pt x="1479" y="7592"/>
                    <a:pt x="1540" y="7622"/>
                  </a:cubicBezTo>
                  <a:cubicBezTo>
                    <a:pt x="1571" y="7683"/>
                    <a:pt x="1631" y="7714"/>
                    <a:pt x="1662" y="7714"/>
                  </a:cubicBezTo>
                  <a:cubicBezTo>
                    <a:pt x="1692" y="7714"/>
                    <a:pt x="1722" y="7744"/>
                    <a:pt x="1692" y="7744"/>
                  </a:cubicBezTo>
                  <a:cubicBezTo>
                    <a:pt x="1662" y="7774"/>
                    <a:pt x="1631" y="7805"/>
                    <a:pt x="1662" y="7805"/>
                  </a:cubicBezTo>
                  <a:cubicBezTo>
                    <a:pt x="1675" y="7830"/>
                    <a:pt x="1687" y="7840"/>
                    <a:pt x="1700" y="7840"/>
                  </a:cubicBezTo>
                  <a:cubicBezTo>
                    <a:pt x="1718" y="7840"/>
                    <a:pt x="1735" y="7822"/>
                    <a:pt x="1753" y="7805"/>
                  </a:cubicBezTo>
                  <a:cubicBezTo>
                    <a:pt x="1763" y="7795"/>
                    <a:pt x="1770" y="7791"/>
                    <a:pt x="1774" y="7791"/>
                  </a:cubicBezTo>
                  <a:cubicBezTo>
                    <a:pt x="1783" y="7791"/>
                    <a:pt x="1783" y="7805"/>
                    <a:pt x="1783" y="7805"/>
                  </a:cubicBezTo>
                  <a:cubicBezTo>
                    <a:pt x="1814" y="7835"/>
                    <a:pt x="1814" y="7835"/>
                    <a:pt x="1783" y="7866"/>
                  </a:cubicBezTo>
                  <a:lnTo>
                    <a:pt x="1753" y="7896"/>
                  </a:lnTo>
                  <a:lnTo>
                    <a:pt x="1783" y="7926"/>
                  </a:lnTo>
                  <a:cubicBezTo>
                    <a:pt x="1783" y="7916"/>
                    <a:pt x="1787" y="7913"/>
                    <a:pt x="1791" y="7913"/>
                  </a:cubicBezTo>
                  <a:cubicBezTo>
                    <a:pt x="1800" y="7913"/>
                    <a:pt x="1814" y="7926"/>
                    <a:pt x="1814" y="7926"/>
                  </a:cubicBezTo>
                  <a:cubicBezTo>
                    <a:pt x="1844" y="7957"/>
                    <a:pt x="1844" y="7957"/>
                    <a:pt x="1783" y="7987"/>
                  </a:cubicBezTo>
                  <a:cubicBezTo>
                    <a:pt x="1765" y="8023"/>
                    <a:pt x="1769" y="8037"/>
                    <a:pt x="1786" y="8037"/>
                  </a:cubicBezTo>
                  <a:cubicBezTo>
                    <a:pt x="1799" y="8037"/>
                    <a:pt x="1819" y="8030"/>
                    <a:pt x="1844" y="8018"/>
                  </a:cubicBezTo>
                  <a:lnTo>
                    <a:pt x="1905" y="8048"/>
                  </a:lnTo>
                  <a:cubicBezTo>
                    <a:pt x="1905" y="8109"/>
                    <a:pt x="1996" y="8109"/>
                    <a:pt x="2026" y="8109"/>
                  </a:cubicBezTo>
                  <a:cubicBezTo>
                    <a:pt x="2004" y="8153"/>
                    <a:pt x="2015" y="8181"/>
                    <a:pt x="2046" y="8181"/>
                  </a:cubicBezTo>
                  <a:cubicBezTo>
                    <a:pt x="2057" y="8181"/>
                    <a:pt x="2071" y="8178"/>
                    <a:pt x="2087" y="8169"/>
                  </a:cubicBezTo>
                  <a:cubicBezTo>
                    <a:pt x="2096" y="8161"/>
                    <a:pt x="2105" y="8157"/>
                    <a:pt x="2113" y="8157"/>
                  </a:cubicBezTo>
                  <a:cubicBezTo>
                    <a:pt x="2133" y="8157"/>
                    <a:pt x="2148" y="8178"/>
                    <a:pt x="2148" y="8200"/>
                  </a:cubicBezTo>
                  <a:cubicBezTo>
                    <a:pt x="2148" y="8261"/>
                    <a:pt x="2178" y="8291"/>
                    <a:pt x="2239" y="8321"/>
                  </a:cubicBezTo>
                  <a:cubicBezTo>
                    <a:pt x="2270" y="8321"/>
                    <a:pt x="2452" y="8443"/>
                    <a:pt x="2665" y="8595"/>
                  </a:cubicBezTo>
                  <a:cubicBezTo>
                    <a:pt x="2851" y="8754"/>
                    <a:pt x="3013" y="8844"/>
                    <a:pt x="3051" y="8844"/>
                  </a:cubicBezTo>
                  <a:cubicBezTo>
                    <a:pt x="3057" y="8844"/>
                    <a:pt x="3060" y="8842"/>
                    <a:pt x="3060" y="8838"/>
                  </a:cubicBezTo>
                  <a:cubicBezTo>
                    <a:pt x="3090" y="8869"/>
                    <a:pt x="3090" y="8838"/>
                    <a:pt x="3121" y="8899"/>
                  </a:cubicBezTo>
                  <a:cubicBezTo>
                    <a:pt x="3106" y="8914"/>
                    <a:pt x="3106" y="8922"/>
                    <a:pt x="3117" y="8922"/>
                  </a:cubicBezTo>
                  <a:cubicBezTo>
                    <a:pt x="3128" y="8922"/>
                    <a:pt x="3151" y="8914"/>
                    <a:pt x="3181" y="8899"/>
                  </a:cubicBezTo>
                  <a:cubicBezTo>
                    <a:pt x="3197" y="8899"/>
                    <a:pt x="3212" y="8891"/>
                    <a:pt x="3219" y="8891"/>
                  </a:cubicBezTo>
                  <a:cubicBezTo>
                    <a:pt x="3227" y="8891"/>
                    <a:pt x="3227" y="8899"/>
                    <a:pt x="3212" y="8929"/>
                  </a:cubicBezTo>
                  <a:cubicBezTo>
                    <a:pt x="3181" y="8929"/>
                    <a:pt x="3242" y="8990"/>
                    <a:pt x="3364" y="9051"/>
                  </a:cubicBezTo>
                  <a:cubicBezTo>
                    <a:pt x="3413" y="9076"/>
                    <a:pt x="3502" y="9120"/>
                    <a:pt x="3550" y="9120"/>
                  </a:cubicBezTo>
                  <a:cubicBezTo>
                    <a:pt x="3562" y="9120"/>
                    <a:pt x="3571" y="9118"/>
                    <a:pt x="3577" y="9112"/>
                  </a:cubicBezTo>
                  <a:cubicBezTo>
                    <a:pt x="3637" y="9142"/>
                    <a:pt x="3637" y="9142"/>
                    <a:pt x="3577" y="9142"/>
                  </a:cubicBezTo>
                  <a:cubicBezTo>
                    <a:pt x="3523" y="9169"/>
                    <a:pt x="3637" y="9269"/>
                    <a:pt x="3727" y="9269"/>
                  </a:cubicBezTo>
                  <a:cubicBezTo>
                    <a:pt x="3738" y="9269"/>
                    <a:pt x="3749" y="9267"/>
                    <a:pt x="3759" y="9264"/>
                  </a:cubicBezTo>
                  <a:cubicBezTo>
                    <a:pt x="3789" y="9294"/>
                    <a:pt x="3820" y="9294"/>
                    <a:pt x="3820" y="9325"/>
                  </a:cubicBezTo>
                  <a:cubicBezTo>
                    <a:pt x="3850" y="9355"/>
                    <a:pt x="3881" y="9355"/>
                    <a:pt x="3972" y="9385"/>
                  </a:cubicBezTo>
                  <a:cubicBezTo>
                    <a:pt x="4002" y="9385"/>
                    <a:pt x="4093" y="9446"/>
                    <a:pt x="4154" y="9476"/>
                  </a:cubicBezTo>
                  <a:cubicBezTo>
                    <a:pt x="4215" y="9507"/>
                    <a:pt x="4306" y="9507"/>
                    <a:pt x="4306" y="9507"/>
                  </a:cubicBezTo>
                  <a:cubicBezTo>
                    <a:pt x="4337" y="9537"/>
                    <a:pt x="4337" y="9537"/>
                    <a:pt x="4337" y="9537"/>
                  </a:cubicBezTo>
                  <a:cubicBezTo>
                    <a:pt x="4306" y="9568"/>
                    <a:pt x="4458" y="9628"/>
                    <a:pt x="4640" y="9720"/>
                  </a:cubicBezTo>
                  <a:cubicBezTo>
                    <a:pt x="4853" y="9811"/>
                    <a:pt x="5036" y="9902"/>
                    <a:pt x="5036" y="9932"/>
                  </a:cubicBezTo>
                  <a:lnTo>
                    <a:pt x="5127" y="9932"/>
                  </a:lnTo>
                  <a:cubicBezTo>
                    <a:pt x="5153" y="9907"/>
                    <a:pt x="5173" y="9897"/>
                    <a:pt x="5188" y="9897"/>
                  </a:cubicBezTo>
                  <a:cubicBezTo>
                    <a:pt x="5208" y="9897"/>
                    <a:pt x="5218" y="9915"/>
                    <a:pt x="5218" y="9932"/>
                  </a:cubicBezTo>
                  <a:cubicBezTo>
                    <a:pt x="5218" y="10001"/>
                    <a:pt x="5286" y="10035"/>
                    <a:pt x="5346" y="10035"/>
                  </a:cubicBezTo>
                  <a:cubicBezTo>
                    <a:pt x="5366" y="10035"/>
                    <a:pt x="5385" y="10031"/>
                    <a:pt x="5400" y="10024"/>
                  </a:cubicBezTo>
                  <a:lnTo>
                    <a:pt x="5400" y="10054"/>
                  </a:lnTo>
                  <a:cubicBezTo>
                    <a:pt x="5400" y="10092"/>
                    <a:pt x="5435" y="10118"/>
                    <a:pt x="5476" y="10118"/>
                  </a:cubicBezTo>
                  <a:cubicBezTo>
                    <a:pt x="5501" y="10118"/>
                    <a:pt x="5529" y="10108"/>
                    <a:pt x="5552" y="10084"/>
                  </a:cubicBezTo>
                  <a:cubicBezTo>
                    <a:pt x="5552" y="10109"/>
                    <a:pt x="5572" y="10153"/>
                    <a:pt x="5596" y="10153"/>
                  </a:cubicBezTo>
                  <a:cubicBezTo>
                    <a:pt x="5602" y="10153"/>
                    <a:pt x="5607" y="10151"/>
                    <a:pt x="5613" y="10145"/>
                  </a:cubicBezTo>
                  <a:cubicBezTo>
                    <a:pt x="5644" y="10176"/>
                    <a:pt x="5644" y="10176"/>
                    <a:pt x="5613" y="10236"/>
                  </a:cubicBezTo>
                  <a:cubicBezTo>
                    <a:pt x="5613" y="10267"/>
                    <a:pt x="5613" y="10297"/>
                    <a:pt x="5644" y="10297"/>
                  </a:cubicBezTo>
                  <a:cubicBezTo>
                    <a:pt x="5674" y="10297"/>
                    <a:pt x="5674" y="10297"/>
                    <a:pt x="5674" y="10267"/>
                  </a:cubicBezTo>
                  <a:lnTo>
                    <a:pt x="5735" y="10267"/>
                  </a:lnTo>
                  <a:cubicBezTo>
                    <a:pt x="5735" y="10267"/>
                    <a:pt x="5748" y="10280"/>
                    <a:pt x="5766" y="10280"/>
                  </a:cubicBezTo>
                  <a:cubicBezTo>
                    <a:pt x="5775" y="10280"/>
                    <a:pt x="5785" y="10277"/>
                    <a:pt x="5796" y="10267"/>
                  </a:cubicBezTo>
                  <a:cubicBezTo>
                    <a:pt x="5796" y="10252"/>
                    <a:pt x="5803" y="10244"/>
                    <a:pt x="5815" y="10244"/>
                  </a:cubicBezTo>
                  <a:cubicBezTo>
                    <a:pt x="5826" y="10244"/>
                    <a:pt x="5841" y="10252"/>
                    <a:pt x="5856" y="10267"/>
                  </a:cubicBezTo>
                  <a:cubicBezTo>
                    <a:pt x="5856" y="10276"/>
                    <a:pt x="5859" y="10279"/>
                    <a:pt x="5863" y="10279"/>
                  </a:cubicBezTo>
                  <a:cubicBezTo>
                    <a:pt x="5872" y="10279"/>
                    <a:pt x="5887" y="10258"/>
                    <a:pt x="5887" y="10236"/>
                  </a:cubicBezTo>
                  <a:cubicBezTo>
                    <a:pt x="5887" y="10206"/>
                    <a:pt x="5887" y="10176"/>
                    <a:pt x="5917" y="10176"/>
                  </a:cubicBezTo>
                  <a:cubicBezTo>
                    <a:pt x="5917" y="10176"/>
                    <a:pt x="5948" y="10145"/>
                    <a:pt x="5948" y="10115"/>
                  </a:cubicBezTo>
                  <a:cubicBezTo>
                    <a:pt x="5978" y="10054"/>
                    <a:pt x="6008" y="10024"/>
                    <a:pt x="5948" y="9993"/>
                  </a:cubicBezTo>
                  <a:cubicBezTo>
                    <a:pt x="5882" y="9927"/>
                    <a:pt x="5816" y="9878"/>
                    <a:pt x="5773" y="9878"/>
                  </a:cubicBezTo>
                  <a:cubicBezTo>
                    <a:pt x="5756" y="9878"/>
                    <a:pt x="5743" y="9885"/>
                    <a:pt x="5735" y="9902"/>
                  </a:cubicBezTo>
                  <a:lnTo>
                    <a:pt x="5674" y="9902"/>
                  </a:lnTo>
                  <a:cubicBezTo>
                    <a:pt x="5644" y="9872"/>
                    <a:pt x="5613" y="9841"/>
                    <a:pt x="5613" y="9841"/>
                  </a:cubicBezTo>
                  <a:cubicBezTo>
                    <a:pt x="5644" y="9811"/>
                    <a:pt x="5522" y="9750"/>
                    <a:pt x="5370" y="9689"/>
                  </a:cubicBezTo>
                  <a:cubicBezTo>
                    <a:pt x="5188" y="9598"/>
                    <a:pt x="5127" y="9568"/>
                    <a:pt x="5096" y="9537"/>
                  </a:cubicBezTo>
                  <a:cubicBezTo>
                    <a:pt x="5096" y="9476"/>
                    <a:pt x="5066" y="9476"/>
                    <a:pt x="5066" y="9476"/>
                  </a:cubicBezTo>
                  <a:cubicBezTo>
                    <a:pt x="5062" y="9481"/>
                    <a:pt x="5055" y="9482"/>
                    <a:pt x="5046" y="9482"/>
                  </a:cubicBezTo>
                  <a:cubicBezTo>
                    <a:pt x="4987" y="9482"/>
                    <a:pt x="4829" y="9403"/>
                    <a:pt x="4671" y="9325"/>
                  </a:cubicBezTo>
                  <a:cubicBezTo>
                    <a:pt x="4487" y="9246"/>
                    <a:pt x="4325" y="9167"/>
                    <a:pt x="4265" y="9167"/>
                  </a:cubicBezTo>
                  <a:cubicBezTo>
                    <a:pt x="4256" y="9167"/>
                    <a:pt x="4249" y="9168"/>
                    <a:pt x="4245" y="9173"/>
                  </a:cubicBezTo>
                  <a:cubicBezTo>
                    <a:pt x="4215" y="9142"/>
                    <a:pt x="4185" y="9142"/>
                    <a:pt x="4185" y="9142"/>
                  </a:cubicBezTo>
                  <a:cubicBezTo>
                    <a:pt x="4215" y="9112"/>
                    <a:pt x="4154" y="9081"/>
                    <a:pt x="4093" y="9051"/>
                  </a:cubicBezTo>
                  <a:cubicBezTo>
                    <a:pt x="4033" y="9051"/>
                    <a:pt x="3972" y="9021"/>
                    <a:pt x="3972" y="9021"/>
                  </a:cubicBezTo>
                  <a:cubicBezTo>
                    <a:pt x="4002" y="8990"/>
                    <a:pt x="3972" y="8990"/>
                    <a:pt x="3911" y="8960"/>
                  </a:cubicBezTo>
                  <a:cubicBezTo>
                    <a:pt x="3868" y="8938"/>
                    <a:pt x="3840" y="8917"/>
                    <a:pt x="3828" y="8917"/>
                  </a:cubicBezTo>
                  <a:cubicBezTo>
                    <a:pt x="3822" y="8917"/>
                    <a:pt x="3820" y="8920"/>
                    <a:pt x="3820" y="8929"/>
                  </a:cubicBezTo>
                  <a:cubicBezTo>
                    <a:pt x="3789" y="8929"/>
                    <a:pt x="3607" y="8808"/>
                    <a:pt x="3516" y="8747"/>
                  </a:cubicBezTo>
                  <a:cubicBezTo>
                    <a:pt x="3516" y="8717"/>
                    <a:pt x="3508" y="8709"/>
                    <a:pt x="3493" y="8709"/>
                  </a:cubicBezTo>
                  <a:cubicBezTo>
                    <a:pt x="3478" y="8709"/>
                    <a:pt x="3455" y="8717"/>
                    <a:pt x="3425" y="8717"/>
                  </a:cubicBezTo>
                  <a:cubicBezTo>
                    <a:pt x="3425" y="8747"/>
                    <a:pt x="3364" y="8747"/>
                    <a:pt x="3333" y="8747"/>
                  </a:cubicBezTo>
                  <a:cubicBezTo>
                    <a:pt x="3333" y="8747"/>
                    <a:pt x="3364" y="8717"/>
                    <a:pt x="3394" y="8686"/>
                  </a:cubicBezTo>
                  <a:cubicBezTo>
                    <a:pt x="3425" y="8656"/>
                    <a:pt x="3425" y="8656"/>
                    <a:pt x="3364" y="8625"/>
                  </a:cubicBezTo>
                  <a:lnTo>
                    <a:pt x="3333" y="8595"/>
                  </a:lnTo>
                  <a:cubicBezTo>
                    <a:pt x="3328" y="8600"/>
                    <a:pt x="3320" y="8603"/>
                    <a:pt x="3310" y="8603"/>
                  </a:cubicBezTo>
                  <a:cubicBezTo>
                    <a:pt x="3260" y="8603"/>
                    <a:pt x="3150" y="8544"/>
                    <a:pt x="2999" y="8443"/>
                  </a:cubicBezTo>
                  <a:cubicBezTo>
                    <a:pt x="2756" y="8261"/>
                    <a:pt x="2695" y="8230"/>
                    <a:pt x="2665" y="8230"/>
                  </a:cubicBezTo>
                  <a:cubicBezTo>
                    <a:pt x="2665" y="8241"/>
                    <a:pt x="2661" y="8248"/>
                    <a:pt x="2653" y="8248"/>
                  </a:cubicBezTo>
                  <a:cubicBezTo>
                    <a:pt x="2638" y="8248"/>
                    <a:pt x="2612" y="8227"/>
                    <a:pt x="2574" y="8169"/>
                  </a:cubicBezTo>
                  <a:cubicBezTo>
                    <a:pt x="2482" y="7987"/>
                    <a:pt x="2482" y="7987"/>
                    <a:pt x="2452" y="7987"/>
                  </a:cubicBezTo>
                  <a:cubicBezTo>
                    <a:pt x="2482" y="8018"/>
                    <a:pt x="2452" y="8048"/>
                    <a:pt x="2422" y="8048"/>
                  </a:cubicBezTo>
                  <a:cubicBezTo>
                    <a:pt x="2410" y="8071"/>
                    <a:pt x="2398" y="8081"/>
                    <a:pt x="2390" y="8081"/>
                  </a:cubicBezTo>
                  <a:cubicBezTo>
                    <a:pt x="2377" y="8081"/>
                    <a:pt x="2372" y="8055"/>
                    <a:pt x="2391" y="8018"/>
                  </a:cubicBezTo>
                  <a:cubicBezTo>
                    <a:pt x="2422" y="7987"/>
                    <a:pt x="2057" y="7714"/>
                    <a:pt x="1996" y="7714"/>
                  </a:cubicBezTo>
                  <a:lnTo>
                    <a:pt x="2026" y="7714"/>
                  </a:lnTo>
                  <a:cubicBezTo>
                    <a:pt x="2026" y="7683"/>
                    <a:pt x="2026" y="7653"/>
                    <a:pt x="1935" y="7562"/>
                  </a:cubicBezTo>
                  <a:lnTo>
                    <a:pt x="1874" y="7501"/>
                  </a:lnTo>
                  <a:cubicBezTo>
                    <a:pt x="1865" y="7511"/>
                    <a:pt x="1854" y="7515"/>
                    <a:pt x="1843" y="7515"/>
                  </a:cubicBezTo>
                  <a:cubicBezTo>
                    <a:pt x="1787" y="7515"/>
                    <a:pt x="1727" y="7405"/>
                    <a:pt x="1753" y="7379"/>
                  </a:cubicBezTo>
                  <a:cubicBezTo>
                    <a:pt x="1753" y="7318"/>
                    <a:pt x="1753" y="7349"/>
                    <a:pt x="1692" y="7288"/>
                  </a:cubicBezTo>
                  <a:cubicBezTo>
                    <a:pt x="1601" y="7258"/>
                    <a:pt x="1510" y="7136"/>
                    <a:pt x="1540" y="7106"/>
                  </a:cubicBezTo>
                  <a:lnTo>
                    <a:pt x="1510" y="7075"/>
                  </a:lnTo>
                  <a:cubicBezTo>
                    <a:pt x="1449" y="7075"/>
                    <a:pt x="1419" y="7014"/>
                    <a:pt x="1419" y="6984"/>
                  </a:cubicBezTo>
                  <a:cubicBezTo>
                    <a:pt x="1381" y="6946"/>
                    <a:pt x="1355" y="6921"/>
                    <a:pt x="1341" y="6921"/>
                  </a:cubicBezTo>
                  <a:cubicBezTo>
                    <a:pt x="1332" y="6921"/>
                    <a:pt x="1327" y="6930"/>
                    <a:pt x="1327" y="6954"/>
                  </a:cubicBezTo>
                  <a:cubicBezTo>
                    <a:pt x="1307" y="6954"/>
                    <a:pt x="1287" y="6967"/>
                    <a:pt x="1276" y="6967"/>
                  </a:cubicBezTo>
                  <a:cubicBezTo>
                    <a:pt x="1270" y="6967"/>
                    <a:pt x="1267" y="6964"/>
                    <a:pt x="1267" y="6954"/>
                  </a:cubicBezTo>
                  <a:lnTo>
                    <a:pt x="1297" y="6923"/>
                  </a:lnTo>
                  <a:cubicBezTo>
                    <a:pt x="1327" y="6923"/>
                    <a:pt x="1267" y="6832"/>
                    <a:pt x="1206" y="6741"/>
                  </a:cubicBezTo>
                  <a:cubicBezTo>
                    <a:pt x="1115" y="6619"/>
                    <a:pt x="1084" y="6559"/>
                    <a:pt x="1084" y="6528"/>
                  </a:cubicBezTo>
                  <a:lnTo>
                    <a:pt x="1054" y="6528"/>
                  </a:lnTo>
                  <a:cubicBezTo>
                    <a:pt x="993" y="6528"/>
                    <a:pt x="993" y="6498"/>
                    <a:pt x="1023" y="6467"/>
                  </a:cubicBezTo>
                  <a:cubicBezTo>
                    <a:pt x="1023" y="6437"/>
                    <a:pt x="963" y="6315"/>
                    <a:pt x="902" y="6285"/>
                  </a:cubicBezTo>
                  <a:cubicBezTo>
                    <a:pt x="902" y="6255"/>
                    <a:pt x="902" y="6255"/>
                    <a:pt x="902" y="6255"/>
                  </a:cubicBezTo>
                  <a:cubicBezTo>
                    <a:pt x="932" y="6194"/>
                    <a:pt x="902" y="6103"/>
                    <a:pt x="811" y="6103"/>
                  </a:cubicBezTo>
                  <a:cubicBezTo>
                    <a:pt x="841" y="6103"/>
                    <a:pt x="841" y="6072"/>
                    <a:pt x="841" y="6042"/>
                  </a:cubicBezTo>
                  <a:cubicBezTo>
                    <a:pt x="780" y="6011"/>
                    <a:pt x="719" y="5890"/>
                    <a:pt x="750" y="5890"/>
                  </a:cubicBezTo>
                  <a:lnTo>
                    <a:pt x="750" y="5859"/>
                  </a:lnTo>
                  <a:cubicBezTo>
                    <a:pt x="719" y="5829"/>
                    <a:pt x="689" y="5799"/>
                    <a:pt x="689" y="5799"/>
                  </a:cubicBezTo>
                  <a:cubicBezTo>
                    <a:pt x="689" y="5768"/>
                    <a:pt x="659" y="5738"/>
                    <a:pt x="628" y="5707"/>
                  </a:cubicBezTo>
                  <a:cubicBezTo>
                    <a:pt x="598" y="5707"/>
                    <a:pt x="567" y="5677"/>
                    <a:pt x="567" y="5677"/>
                  </a:cubicBezTo>
                  <a:cubicBezTo>
                    <a:pt x="567" y="5662"/>
                    <a:pt x="575" y="5654"/>
                    <a:pt x="590" y="5654"/>
                  </a:cubicBezTo>
                  <a:cubicBezTo>
                    <a:pt x="605" y="5654"/>
                    <a:pt x="628" y="5662"/>
                    <a:pt x="659" y="5677"/>
                  </a:cubicBezTo>
                  <a:cubicBezTo>
                    <a:pt x="664" y="5683"/>
                    <a:pt x="668" y="5685"/>
                    <a:pt x="669" y="5685"/>
                  </a:cubicBezTo>
                  <a:cubicBezTo>
                    <a:pt x="677" y="5685"/>
                    <a:pt x="647" y="5635"/>
                    <a:pt x="598" y="5586"/>
                  </a:cubicBezTo>
                  <a:cubicBezTo>
                    <a:pt x="586" y="5574"/>
                    <a:pt x="576" y="5564"/>
                    <a:pt x="567" y="5555"/>
                  </a:cubicBezTo>
                  <a:lnTo>
                    <a:pt x="567" y="5555"/>
                  </a:lnTo>
                  <a:cubicBezTo>
                    <a:pt x="598" y="5555"/>
                    <a:pt x="621" y="5563"/>
                    <a:pt x="628" y="5563"/>
                  </a:cubicBezTo>
                  <a:cubicBezTo>
                    <a:pt x="636" y="5563"/>
                    <a:pt x="628" y="5555"/>
                    <a:pt x="598" y="5525"/>
                  </a:cubicBezTo>
                  <a:cubicBezTo>
                    <a:pt x="598" y="5525"/>
                    <a:pt x="598" y="5486"/>
                    <a:pt x="582" y="5486"/>
                  </a:cubicBezTo>
                  <a:cubicBezTo>
                    <a:pt x="578" y="5486"/>
                    <a:pt x="574" y="5489"/>
                    <a:pt x="567" y="5495"/>
                  </a:cubicBezTo>
                  <a:cubicBezTo>
                    <a:pt x="537" y="5464"/>
                    <a:pt x="537" y="5434"/>
                    <a:pt x="537" y="5403"/>
                  </a:cubicBezTo>
                  <a:cubicBezTo>
                    <a:pt x="567" y="5343"/>
                    <a:pt x="537" y="5312"/>
                    <a:pt x="537" y="5282"/>
                  </a:cubicBezTo>
                  <a:cubicBezTo>
                    <a:pt x="507" y="5252"/>
                    <a:pt x="507" y="5252"/>
                    <a:pt x="537" y="5221"/>
                  </a:cubicBezTo>
                  <a:cubicBezTo>
                    <a:pt x="567" y="5221"/>
                    <a:pt x="537" y="5191"/>
                    <a:pt x="476" y="5191"/>
                  </a:cubicBezTo>
                  <a:cubicBezTo>
                    <a:pt x="446" y="5191"/>
                    <a:pt x="446" y="5160"/>
                    <a:pt x="476" y="5130"/>
                  </a:cubicBezTo>
                  <a:cubicBezTo>
                    <a:pt x="537" y="5100"/>
                    <a:pt x="537" y="5069"/>
                    <a:pt x="507" y="5069"/>
                  </a:cubicBezTo>
                  <a:cubicBezTo>
                    <a:pt x="446" y="5069"/>
                    <a:pt x="446" y="5039"/>
                    <a:pt x="446" y="5039"/>
                  </a:cubicBezTo>
                  <a:cubicBezTo>
                    <a:pt x="447" y="5039"/>
                    <a:pt x="448" y="5038"/>
                    <a:pt x="449" y="5038"/>
                  </a:cubicBezTo>
                  <a:lnTo>
                    <a:pt x="449" y="5038"/>
                  </a:lnTo>
                  <a:cubicBezTo>
                    <a:pt x="427" y="5036"/>
                    <a:pt x="406" y="5030"/>
                    <a:pt x="385" y="5008"/>
                  </a:cubicBezTo>
                  <a:lnTo>
                    <a:pt x="415" y="4978"/>
                  </a:lnTo>
                  <a:lnTo>
                    <a:pt x="458" y="4999"/>
                  </a:lnTo>
                  <a:lnTo>
                    <a:pt x="458" y="4999"/>
                  </a:lnTo>
                  <a:cubicBezTo>
                    <a:pt x="464" y="4915"/>
                    <a:pt x="446" y="4709"/>
                    <a:pt x="446" y="4522"/>
                  </a:cubicBezTo>
                  <a:cubicBezTo>
                    <a:pt x="446" y="4492"/>
                    <a:pt x="415" y="4461"/>
                    <a:pt x="385" y="4461"/>
                  </a:cubicBezTo>
                  <a:cubicBezTo>
                    <a:pt x="324" y="4461"/>
                    <a:pt x="355" y="4461"/>
                    <a:pt x="385" y="4431"/>
                  </a:cubicBezTo>
                  <a:cubicBezTo>
                    <a:pt x="459" y="4406"/>
                    <a:pt x="473" y="4362"/>
                    <a:pt x="427" y="4362"/>
                  </a:cubicBezTo>
                  <a:cubicBezTo>
                    <a:pt x="417" y="4362"/>
                    <a:pt x="403" y="4364"/>
                    <a:pt x="385" y="4370"/>
                  </a:cubicBezTo>
                  <a:cubicBezTo>
                    <a:pt x="360" y="4383"/>
                    <a:pt x="345" y="4390"/>
                    <a:pt x="341" y="4390"/>
                  </a:cubicBezTo>
                  <a:cubicBezTo>
                    <a:pt x="335" y="4390"/>
                    <a:pt x="349" y="4375"/>
                    <a:pt x="385" y="4340"/>
                  </a:cubicBezTo>
                  <a:cubicBezTo>
                    <a:pt x="415" y="4309"/>
                    <a:pt x="415" y="4309"/>
                    <a:pt x="385" y="4279"/>
                  </a:cubicBezTo>
                  <a:cubicBezTo>
                    <a:pt x="355" y="4279"/>
                    <a:pt x="355" y="4248"/>
                    <a:pt x="385" y="4248"/>
                  </a:cubicBezTo>
                  <a:cubicBezTo>
                    <a:pt x="415" y="4218"/>
                    <a:pt x="446" y="4188"/>
                    <a:pt x="415" y="4188"/>
                  </a:cubicBezTo>
                  <a:cubicBezTo>
                    <a:pt x="415" y="4188"/>
                    <a:pt x="415" y="4157"/>
                    <a:pt x="446" y="4127"/>
                  </a:cubicBezTo>
                  <a:cubicBezTo>
                    <a:pt x="476" y="4096"/>
                    <a:pt x="446" y="4066"/>
                    <a:pt x="415" y="4036"/>
                  </a:cubicBezTo>
                  <a:cubicBezTo>
                    <a:pt x="370" y="3967"/>
                    <a:pt x="376" y="3933"/>
                    <a:pt x="407" y="3933"/>
                  </a:cubicBezTo>
                  <a:cubicBezTo>
                    <a:pt x="417" y="3933"/>
                    <a:pt x="431" y="3937"/>
                    <a:pt x="446" y="3944"/>
                  </a:cubicBezTo>
                  <a:cubicBezTo>
                    <a:pt x="456" y="3954"/>
                    <a:pt x="463" y="3959"/>
                    <a:pt x="468" y="3959"/>
                  </a:cubicBezTo>
                  <a:cubicBezTo>
                    <a:pt x="496" y="3959"/>
                    <a:pt x="466" y="3843"/>
                    <a:pt x="415" y="3793"/>
                  </a:cubicBezTo>
                  <a:cubicBezTo>
                    <a:pt x="355" y="3762"/>
                    <a:pt x="355" y="3762"/>
                    <a:pt x="385" y="3762"/>
                  </a:cubicBezTo>
                  <a:lnTo>
                    <a:pt x="446" y="3762"/>
                  </a:lnTo>
                  <a:cubicBezTo>
                    <a:pt x="446" y="3732"/>
                    <a:pt x="446" y="3701"/>
                    <a:pt x="476" y="3701"/>
                  </a:cubicBezTo>
                  <a:cubicBezTo>
                    <a:pt x="476" y="3701"/>
                    <a:pt x="476" y="3671"/>
                    <a:pt x="476" y="3610"/>
                  </a:cubicBezTo>
                  <a:cubicBezTo>
                    <a:pt x="415" y="3519"/>
                    <a:pt x="476" y="3458"/>
                    <a:pt x="537" y="3428"/>
                  </a:cubicBezTo>
                  <a:lnTo>
                    <a:pt x="507" y="3367"/>
                  </a:lnTo>
                  <a:cubicBezTo>
                    <a:pt x="446" y="3337"/>
                    <a:pt x="446" y="3306"/>
                    <a:pt x="507" y="3306"/>
                  </a:cubicBezTo>
                  <a:cubicBezTo>
                    <a:pt x="527" y="3306"/>
                    <a:pt x="547" y="3320"/>
                    <a:pt x="549" y="3320"/>
                  </a:cubicBezTo>
                  <a:cubicBezTo>
                    <a:pt x="551" y="3320"/>
                    <a:pt x="547" y="3316"/>
                    <a:pt x="537" y="3306"/>
                  </a:cubicBezTo>
                  <a:cubicBezTo>
                    <a:pt x="483" y="3279"/>
                    <a:pt x="525" y="3180"/>
                    <a:pt x="578" y="3180"/>
                  </a:cubicBezTo>
                  <a:cubicBezTo>
                    <a:pt x="585" y="3180"/>
                    <a:pt x="591" y="3181"/>
                    <a:pt x="598" y="3185"/>
                  </a:cubicBezTo>
                  <a:cubicBezTo>
                    <a:pt x="613" y="3200"/>
                    <a:pt x="621" y="3207"/>
                    <a:pt x="628" y="3207"/>
                  </a:cubicBezTo>
                  <a:cubicBezTo>
                    <a:pt x="636" y="3207"/>
                    <a:pt x="643" y="3200"/>
                    <a:pt x="659" y="3185"/>
                  </a:cubicBezTo>
                  <a:lnTo>
                    <a:pt x="628" y="3154"/>
                  </a:lnTo>
                  <a:cubicBezTo>
                    <a:pt x="598" y="3154"/>
                    <a:pt x="567" y="3154"/>
                    <a:pt x="567" y="3124"/>
                  </a:cubicBezTo>
                  <a:cubicBezTo>
                    <a:pt x="567" y="3093"/>
                    <a:pt x="567" y="3063"/>
                    <a:pt x="598" y="3063"/>
                  </a:cubicBezTo>
                  <a:cubicBezTo>
                    <a:pt x="659" y="3033"/>
                    <a:pt x="689" y="3033"/>
                    <a:pt x="659" y="3033"/>
                  </a:cubicBezTo>
                  <a:cubicBezTo>
                    <a:pt x="659" y="3033"/>
                    <a:pt x="659" y="3002"/>
                    <a:pt x="719" y="2972"/>
                  </a:cubicBezTo>
                  <a:cubicBezTo>
                    <a:pt x="719" y="2941"/>
                    <a:pt x="750" y="2911"/>
                    <a:pt x="750" y="2881"/>
                  </a:cubicBezTo>
                  <a:cubicBezTo>
                    <a:pt x="750" y="2820"/>
                    <a:pt x="750" y="2789"/>
                    <a:pt x="780" y="2789"/>
                  </a:cubicBezTo>
                  <a:cubicBezTo>
                    <a:pt x="780" y="2789"/>
                    <a:pt x="811" y="2729"/>
                    <a:pt x="780" y="2698"/>
                  </a:cubicBezTo>
                  <a:cubicBezTo>
                    <a:pt x="802" y="2654"/>
                    <a:pt x="825" y="2626"/>
                    <a:pt x="847" y="2626"/>
                  </a:cubicBezTo>
                  <a:cubicBezTo>
                    <a:pt x="855" y="2626"/>
                    <a:pt x="863" y="2629"/>
                    <a:pt x="871" y="2637"/>
                  </a:cubicBezTo>
                  <a:cubicBezTo>
                    <a:pt x="902" y="2637"/>
                    <a:pt x="902" y="2637"/>
                    <a:pt x="871" y="2607"/>
                  </a:cubicBezTo>
                  <a:cubicBezTo>
                    <a:pt x="841" y="2607"/>
                    <a:pt x="871" y="2577"/>
                    <a:pt x="871" y="2546"/>
                  </a:cubicBezTo>
                  <a:cubicBezTo>
                    <a:pt x="871" y="2516"/>
                    <a:pt x="902" y="2486"/>
                    <a:pt x="902" y="2486"/>
                  </a:cubicBezTo>
                  <a:cubicBezTo>
                    <a:pt x="871" y="2486"/>
                    <a:pt x="871" y="2486"/>
                    <a:pt x="871" y="2455"/>
                  </a:cubicBezTo>
                  <a:cubicBezTo>
                    <a:pt x="902" y="2425"/>
                    <a:pt x="963" y="2364"/>
                    <a:pt x="993" y="2334"/>
                  </a:cubicBezTo>
                  <a:cubicBezTo>
                    <a:pt x="1023" y="2273"/>
                    <a:pt x="1023" y="2273"/>
                    <a:pt x="993" y="2273"/>
                  </a:cubicBezTo>
                  <a:cubicBezTo>
                    <a:pt x="984" y="2282"/>
                    <a:pt x="975" y="2285"/>
                    <a:pt x="969" y="2285"/>
                  </a:cubicBezTo>
                  <a:cubicBezTo>
                    <a:pt x="953" y="2285"/>
                    <a:pt x="950" y="2264"/>
                    <a:pt x="993" y="2242"/>
                  </a:cubicBezTo>
                  <a:cubicBezTo>
                    <a:pt x="1023" y="2212"/>
                    <a:pt x="1084" y="2151"/>
                    <a:pt x="1145" y="2090"/>
                  </a:cubicBezTo>
                  <a:cubicBezTo>
                    <a:pt x="1206" y="1999"/>
                    <a:pt x="1206" y="1999"/>
                    <a:pt x="1175" y="1969"/>
                  </a:cubicBezTo>
                  <a:cubicBezTo>
                    <a:pt x="1115" y="1969"/>
                    <a:pt x="1115" y="1938"/>
                    <a:pt x="1206" y="1938"/>
                  </a:cubicBezTo>
                  <a:cubicBezTo>
                    <a:pt x="1267" y="1938"/>
                    <a:pt x="1297" y="1938"/>
                    <a:pt x="1267" y="1908"/>
                  </a:cubicBezTo>
                  <a:cubicBezTo>
                    <a:pt x="1267" y="1847"/>
                    <a:pt x="1267" y="1847"/>
                    <a:pt x="1297" y="1847"/>
                  </a:cubicBezTo>
                  <a:cubicBezTo>
                    <a:pt x="1297" y="1847"/>
                    <a:pt x="1327" y="1847"/>
                    <a:pt x="1327" y="1756"/>
                  </a:cubicBezTo>
                  <a:lnTo>
                    <a:pt x="1388" y="1756"/>
                  </a:lnTo>
                  <a:lnTo>
                    <a:pt x="1419" y="1726"/>
                  </a:lnTo>
                  <a:cubicBezTo>
                    <a:pt x="1419" y="1634"/>
                    <a:pt x="1571" y="1543"/>
                    <a:pt x="1601" y="1543"/>
                  </a:cubicBezTo>
                  <a:cubicBezTo>
                    <a:pt x="1601" y="1543"/>
                    <a:pt x="1631" y="1513"/>
                    <a:pt x="1631" y="1482"/>
                  </a:cubicBezTo>
                  <a:cubicBezTo>
                    <a:pt x="1612" y="1425"/>
                    <a:pt x="1617" y="1403"/>
                    <a:pt x="1631" y="1403"/>
                  </a:cubicBezTo>
                  <a:cubicBezTo>
                    <a:pt x="1639" y="1403"/>
                    <a:pt x="1651" y="1411"/>
                    <a:pt x="1662" y="1422"/>
                  </a:cubicBezTo>
                  <a:cubicBezTo>
                    <a:pt x="1677" y="1452"/>
                    <a:pt x="1685" y="1467"/>
                    <a:pt x="1688" y="1467"/>
                  </a:cubicBezTo>
                  <a:cubicBezTo>
                    <a:pt x="1692" y="1467"/>
                    <a:pt x="1692" y="1452"/>
                    <a:pt x="1692" y="1422"/>
                  </a:cubicBezTo>
                  <a:cubicBezTo>
                    <a:pt x="1692" y="1375"/>
                    <a:pt x="1746" y="1310"/>
                    <a:pt x="1785" y="1310"/>
                  </a:cubicBezTo>
                  <a:cubicBezTo>
                    <a:pt x="1796" y="1310"/>
                    <a:pt x="1807" y="1316"/>
                    <a:pt x="1814" y="1330"/>
                  </a:cubicBezTo>
                  <a:cubicBezTo>
                    <a:pt x="1844" y="1361"/>
                    <a:pt x="1844" y="1391"/>
                    <a:pt x="1844" y="1391"/>
                  </a:cubicBezTo>
                  <a:cubicBezTo>
                    <a:pt x="1844" y="1330"/>
                    <a:pt x="1874" y="1330"/>
                    <a:pt x="1874" y="1330"/>
                  </a:cubicBezTo>
                  <a:cubicBezTo>
                    <a:pt x="1844" y="1300"/>
                    <a:pt x="1874" y="1270"/>
                    <a:pt x="1935" y="1239"/>
                  </a:cubicBezTo>
                  <a:cubicBezTo>
                    <a:pt x="1996" y="1209"/>
                    <a:pt x="2057" y="1087"/>
                    <a:pt x="2118" y="1057"/>
                  </a:cubicBezTo>
                  <a:cubicBezTo>
                    <a:pt x="2178" y="1027"/>
                    <a:pt x="2239" y="996"/>
                    <a:pt x="2270" y="996"/>
                  </a:cubicBezTo>
                  <a:cubicBezTo>
                    <a:pt x="2300" y="996"/>
                    <a:pt x="2330" y="966"/>
                    <a:pt x="2361" y="905"/>
                  </a:cubicBezTo>
                  <a:cubicBezTo>
                    <a:pt x="2361" y="883"/>
                    <a:pt x="2391" y="862"/>
                    <a:pt x="2420" y="862"/>
                  </a:cubicBezTo>
                  <a:cubicBezTo>
                    <a:pt x="2432" y="862"/>
                    <a:pt x="2443" y="866"/>
                    <a:pt x="2452" y="875"/>
                  </a:cubicBezTo>
                  <a:cubicBezTo>
                    <a:pt x="2513" y="814"/>
                    <a:pt x="2543" y="783"/>
                    <a:pt x="2543" y="783"/>
                  </a:cubicBezTo>
                  <a:cubicBezTo>
                    <a:pt x="2543" y="805"/>
                    <a:pt x="2558" y="826"/>
                    <a:pt x="2578" y="826"/>
                  </a:cubicBezTo>
                  <a:cubicBezTo>
                    <a:pt x="2586" y="826"/>
                    <a:pt x="2595" y="823"/>
                    <a:pt x="2604" y="814"/>
                  </a:cubicBezTo>
                  <a:cubicBezTo>
                    <a:pt x="2574" y="783"/>
                    <a:pt x="2604" y="753"/>
                    <a:pt x="2665" y="723"/>
                  </a:cubicBezTo>
                  <a:cubicBezTo>
                    <a:pt x="2668" y="726"/>
                    <a:pt x="2674" y="727"/>
                    <a:pt x="2682" y="727"/>
                  </a:cubicBezTo>
                  <a:cubicBezTo>
                    <a:pt x="2748" y="727"/>
                    <a:pt x="2965" y="625"/>
                    <a:pt x="3181" y="571"/>
                  </a:cubicBezTo>
                  <a:cubicBezTo>
                    <a:pt x="3425" y="510"/>
                    <a:pt x="3637" y="449"/>
                    <a:pt x="3637" y="449"/>
                  </a:cubicBezTo>
                  <a:cubicBezTo>
                    <a:pt x="3637" y="449"/>
                    <a:pt x="3668" y="449"/>
                    <a:pt x="3729" y="419"/>
                  </a:cubicBezTo>
                  <a:lnTo>
                    <a:pt x="3820" y="419"/>
                  </a:lnTo>
                  <a:cubicBezTo>
                    <a:pt x="3820" y="442"/>
                    <a:pt x="3842" y="452"/>
                    <a:pt x="3874" y="452"/>
                  </a:cubicBezTo>
                  <a:cubicBezTo>
                    <a:pt x="3894" y="452"/>
                    <a:pt x="3917" y="448"/>
                    <a:pt x="3941" y="442"/>
                  </a:cubicBezTo>
                  <a:lnTo>
                    <a:pt x="3941" y="442"/>
                  </a:lnTo>
                  <a:cubicBezTo>
                    <a:pt x="3941" y="444"/>
                    <a:pt x="3941" y="447"/>
                    <a:pt x="3941" y="449"/>
                  </a:cubicBezTo>
                  <a:lnTo>
                    <a:pt x="3972" y="449"/>
                  </a:lnTo>
                  <a:cubicBezTo>
                    <a:pt x="3972" y="449"/>
                    <a:pt x="3980" y="441"/>
                    <a:pt x="3984" y="428"/>
                  </a:cubicBezTo>
                  <a:lnTo>
                    <a:pt x="3984" y="428"/>
                  </a:lnTo>
                  <a:cubicBezTo>
                    <a:pt x="3970" y="434"/>
                    <a:pt x="3955" y="438"/>
                    <a:pt x="3941" y="442"/>
                  </a:cubicBezTo>
                  <a:lnTo>
                    <a:pt x="3941" y="442"/>
                  </a:lnTo>
                  <a:cubicBezTo>
                    <a:pt x="3942" y="414"/>
                    <a:pt x="3944" y="388"/>
                    <a:pt x="3972" y="388"/>
                  </a:cubicBezTo>
                  <a:cubicBezTo>
                    <a:pt x="3986" y="403"/>
                    <a:pt x="3987" y="417"/>
                    <a:pt x="3984" y="428"/>
                  </a:cubicBezTo>
                  <a:lnTo>
                    <a:pt x="3984" y="428"/>
                  </a:lnTo>
                  <a:cubicBezTo>
                    <a:pt x="4012" y="418"/>
                    <a:pt x="4039" y="404"/>
                    <a:pt x="4063" y="388"/>
                  </a:cubicBezTo>
                  <a:cubicBezTo>
                    <a:pt x="4093" y="358"/>
                    <a:pt x="4124" y="358"/>
                    <a:pt x="4154" y="358"/>
                  </a:cubicBezTo>
                  <a:cubicBezTo>
                    <a:pt x="4154" y="393"/>
                    <a:pt x="4185" y="408"/>
                    <a:pt x="4224" y="408"/>
                  </a:cubicBezTo>
                  <a:cubicBezTo>
                    <a:pt x="4251" y="408"/>
                    <a:pt x="4281" y="401"/>
                    <a:pt x="4306" y="388"/>
                  </a:cubicBezTo>
                  <a:cubicBezTo>
                    <a:pt x="4321" y="358"/>
                    <a:pt x="4337" y="343"/>
                    <a:pt x="4348" y="343"/>
                  </a:cubicBezTo>
                  <a:cubicBezTo>
                    <a:pt x="4359" y="343"/>
                    <a:pt x="4367" y="358"/>
                    <a:pt x="4367" y="388"/>
                  </a:cubicBezTo>
                  <a:cubicBezTo>
                    <a:pt x="4367" y="416"/>
                    <a:pt x="4373" y="431"/>
                    <a:pt x="4385" y="431"/>
                  </a:cubicBezTo>
                  <a:cubicBezTo>
                    <a:pt x="4400" y="431"/>
                    <a:pt x="4425" y="408"/>
                    <a:pt x="4458" y="358"/>
                  </a:cubicBezTo>
                  <a:cubicBezTo>
                    <a:pt x="4473" y="343"/>
                    <a:pt x="4481" y="335"/>
                    <a:pt x="4489" y="335"/>
                  </a:cubicBezTo>
                  <a:cubicBezTo>
                    <a:pt x="4496" y="335"/>
                    <a:pt x="4504" y="343"/>
                    <a:pt x="4519" y="358"/>
                  </a:cubicBezTo>
                  <a:cubicBezTo>
                    <a:pt x="4536" y="408"/>
                    <a:pt x="4552" y="431"/>
                    <a:pt x="4564" y="431"/>
                  </a:cubicBezTo>
                  <a:cubicBezTo>
                    <a:pt x="4574" y="431"/>
                    <a:pt x="4580" y="416"/>
                    <a:pt x="4580" y="388"/>
                  </a:cubicBezTo>
                  <a:cubicBezTo>
                    <a:pt x="4593" y="361"/>
                    <a:pt x="4607" y="346"/>
                    <a:pt x="4621" y="346"/>
                  </a:cubicBezTo>
                  <a:cubicBezTo>
                    <a:pt x="4637" y="346"/>
                    <a:pt x="4654" y="368"/>
                    <a:pt x="4671" y="419"/>
                  </a:cubicBezTo>
                  <a:cubicBezTo>
                    <a:pt x="4701" y="449"/>
                    <a:pt x="4716" y="464"/>
                    <a:pt x="4728" y="464"/>
                  </a:cubicBezTo>
                  <a:cubicBezTo>
                    <a:pt x="4739" y="464"/>
                    <a:pt x="4747" y="449"/>
                    <a:pt x="4762" y="419"/>
                  </a:cubicBezTo>
                  <a:cubicBezTo>
                    <a:pt x="4776" y="391"/>
                    <a:pt x="4808" y="376"/>
                    <a:pt x="4842" y="376"/>
                  </a:cubicBezTo>
                  <a:cubicBezTo>
                    <a:pt x="4883" y="376"/>
                    <a:pt x="4928" y="399"/>
                    <a:pt x="4944" y="449"/>
                  </a:cubicBezTo>
                  <a:cubicBezTo>
                    <a:pt x="4965" y="449"/>
                    <a:pt x="4985" y="463"/>
                    <a:pt x="4996" y="463"/>
                  </a:cubicBezTo>
                  <a:cubicBezTo>
                    <a:pt x="5002" y="463"/>
                    <a:pt x="5005" y="459"/>
                    <a:pt x="5005" y="449"/>
                  </a:cubicBezTo>
                  <a:lnTo>
                    <a:pt x="5005" y="479"/>
                  </a:lnTo>
                  <a:lnTo>
                    <a:pt x="5066" y="479"/>
                  </a:lnTo>
                  <a:lnTo>
                    <a:pt x="5096" y="449"/>
                  </a:lnTo>
                  <a:cubicBezTo>
                    <a:pt x="5096" y="479"/>
                    <a:pt x="5279" y="510"/>
                    <a:pt x="5461" y="571"/>
                  </a:cubicBezTo>
                  <a:cubicBezTo>
                    <a:pt x="5702" y="636"/>
                    <a:pt x="5785" y="686"/>
                    <a:pt x="5813" y="686"/>
                  </a:cubicBezTo>
                  <a:cubicBezTo>
                    <a:pt x="5824" y="686"/>
                    <a:pt x="5826" y="679"/>
                    <a:pt x="5826" y="662"/>
                  </a:cubicBezTo>
                  <a:cubicBezTo>
                    <a:pt x="5826" y="634"/>
                    <a:pt x="5832" y="619"/>
                    <a:pt x="5839" y="619"/>
                  </a:cubicBezTo>
                  <a:cubicBezTo>
                    <a:pt x="5847" y="619"/>
                    <a:pt x="5856" y="642"/>
                    <a:pt x="5856" y="692"/>
                  </a:cubicBezTo>
                  <a:cubicBezTo>
                    <a:pt x="5887" y="692"/>
                    <a:pt x="5948" y="753"/>
                    <a:pt x="5978" y="783"/>
                  </a:cubicBezTo>
                  <a:cubicBezTo>
                    <a:pt x="6039" y="783"/>
                    <a:pt x="6099" y="814"/>
                    <a:pt x="6069" y="844"/>
                  </a:cubicBezTo>
                  <a:lnTo>
                    <a:pt x="6099" y="875"/>
                  </a:lnTo>
                  <a:cubicBezTo>
                    <a:pt x="6120" y="861"/>
                    <a:pt x="6144" y="855"/>
                    <a:pt x="6169" y="855"/>
                  </a:cubicBezTo>
                  <a:cubicBezTo>
                    <a:pt x="6255" y="855"/>
                    <a:pt x="6356" y="925"/>
                    <a:pt x="6403" y="996"/>
                  </a:cubicBezTo>
                  <a:cubicBezTo>
                    <a:pt x="6464" y="996"/>
                    <a:pt x="6464" y="1027"/>
                    <a:pt x="6525" y="1027"/>
                  </a:cubicBezTo>
                  <a:cubicBezTo>
                    <a:pt x="6616" y="1027"/>
                    <a:pt x="6616" y="1027"/>
                    <a:pt x="6616" y="1087"/>
                  </a:cubicBezTo>
                  <a:cubicBezTo>
                    <a:pt x="6592" y="1112"/>
                    <a:pt x="6666" y="1195"/>
                    <a:pt x="6711" y="1195"/>
                  </a:cubicBezTo>
                  <a:cubicBezTo>
                    <a:pt x="6722" y="1195"/>
                    <a:pt x="6732" y="1190"/>
                    <a:pt x="6738" y="1179"/>
                  </a:cubicBezTo>
                  <a:lnTo>
                    <a:pt x="6768" y="1239"/>
                  </a:lnTo>
                  <a:cubicBezTo>
                    <a:pt x="6768" y="1254"/>
                    <a:pt x="6776" y="1262"/>
                    <a:pt x="6787" y="1262"/>
                  </a:cubicBezTo>
                  <a:cubicBezTo>
                    <a:pt x="6799" y="1262"/>
                    <a:pt x="6814" y="1254"/>
                    <a:pt x="6829" y="1239"/>
                  </a:cubicBezTo>
                  <a:cubicBezTo>
                    <a:pt x="6840" y="1218"/>
                    <a:pt x="6851" y="1208"/>
                    <a:pt x="6857" y="1208"/>
                  </a:cubicBezTo>
                  <a:cubicBezTo>
                    <a:pt x="6869" y="1208"/>
                    <a:pt x="6868" y="1241"/>
                    <a:pt x="6829" y="1300"/>
                  </a:cubicBezTo>
                  <a:cubicBezTo>
                    <a:pt x="6811" y="1336"/>
                    <a:pt x="6814" y="1350"/>
                    <a:pt x="6820" y="1350"/>
                  </a:cubicBezTo>
                  <a:cubicBezTo>
                    <a:pt x="6824" y="1350"/>
                    <a:pt x="6829" y="1343"/>
                    <a:pt x="6829" y="1330"/>
                  </a:cubicBezTo>
                  <a:cubicBezTo>
                    <a:pt x="6890" y="1330"/>
                    <a:pt x="6920" y="1330"/>
                    <a:pt x="6920" y="1361"/>
                  </a:cubicBezTo>
                  <a:cubicBezTo>
                    <a:pt x="6938" y="1378"/>
                    <a:pt x="6955" y="1396"/>
                    <a:pt x="6973" y="1396"/>
                  </a:cubicBezTo>
                  <a:cubicBezTo>
                    <a:pt x="6986" y="1396"/>
                    <a:pt x="6999" y="1387"/>
                    <a:pt x="7011" y="1361"/>
                  </a:cubicBezTo>
                  <a:cubicBezTo>
                    <a:pt x="7020" y="1352"/>
                    <a:pt x="7029" y="1348"/>
                    <a:pt x="7037" y="1348"/>
                  </a:cubicBezTo>
                  <a:cubicBezTo>
                    <a:pt x="7057" y="1348"/>
                    <a:pt x="7072" y="1370"/>
                    <a:pt x="7072" y="1391"/>
                  </a:cubicBezTo>
                  <a:cubicBezTo>
                    <a:pt x="7072" y="1391"/>
                    <a:pt x="7072" y="1391"/>
                    <a:pt x="7016" y="1419"/>
                  </a:cubicBezTo>
                  <a:lnTo>
                    <a:pt x="7016" y="1419"/>
                  </a:lnTo>
                  <a:cubicBezTo>
                    <a:pt x="7006" y="1413"/>
                    <a:pt x="7000" y="1409"/>
                    <a:pt x="7000" y="1409"/>
                  </a:cubicBezTo>
                  <a:lnTo>
                    <a:pt x="7000" y="1409"/>
                  </a:lnTo>
                  <a:cubicBezTo>
                    <a:pt x="6999" y="1409"/>
                    <a:pt x="7002" y="1413"/>
                    <a:pt x="7011" y="1422"/>
                  </a:cubicBezTo>
                  <a:cubicBezTo>
                    <a:pt x="7013" y="1421"/>
                    <a:pt x="7014" y="1420"/>
                    <a:pt x="7016" y="1419"/>
                  </a:cubicBezTo>
                  <a:lnTo>
                    <a:pt x="7016" y="1419"/>
                  </a:lnTo>
                  <a:cubicBezTo>
                    <a:pt x="7028" y="1428"/>
                    <a:pt x="7048" y="1440"/>
                    <a:pt x="7072" y="1452"/>
                  </a:cubicBezTo>
                  <a:cubicBezTo>
                    <a:pt x="7072" y="1452"/>
                    <a:pt x="7103" y="1543"/>
                    <a:pt x="7072" y="1543"/>
                  </a:cubicBezTo>
                  <a:cubicBezTo>
                    <a:pt x="7072" y="1574"/>
                    <a:pt x="7080" y="1589"/>
                    <a:pt x="7087" y="1589"/>
                  </a:cubicBezTo>
                  <a:cubicBezTo>
                    <a:pt x="7095" y="1589"/>
                    <a:pt x="7103" y="1574"/>
                    <a:pt x="7103" y="1543"/>
                  </a:cubicBezTo>
                  <a:cubicBezTo>
                    <a:pt x="7133" y="1528"/>
                    <a:pt x="7148" y="1520"/>
                    <a:pt x="7160" y="1520"/>
                  </a:cubicBezTo>
                  <a:cubicBezTo>
                    <a:pt x="7171" y="1520"/>
                    <a:pt x="7179" y="1528"/>
                    <a:pt x="7194" y="1543"/>
                  </a:cubicBezTo>
                  <a:cubicBezTo>
                    <a:pt x="7224" y="1574"/>
                    <a:pt x="7255" y="1574"/>
                    <a:pt x="7224" y="1604"/>
                  </a:cubicBezTo>
                  <a:cubicBezTo>
                    <a:pt x="7194" y="1634"/>
                    <a:pt x="7194" y="1634"/>
                    <a:pt x="7224" y="1665"/>
                  </a:cubicBezTo>
                  <a:cubicBezTo>
                    <a:pt x="7269" y="1709"/>
                    <a:pt x="7362" y="1738"/>
                    <a:pt x="7433" y="1738"/>
                  </a:cubicBezTo>
                  <a:cubicBezTo>
                    <a:pt x="7459" y="1738"/>
                    <a:pt x="7481" y="1734"/>
                    <a:pt x="7498" y="1726"/>
                  </a:cubicBezTo>
                  <a:cubicBezTo>
                    <a:pt x="7523" y="1713"/>
                    <a:pt x="7538" y="1706"/>
                    <a:pt x="7544" y="1706"/>
                  </a:cubicBezTo>
                  <a:cubicBezTo>
                    <a:pt x="7553" y="1706"/>
                    <a:pt x="7546" y="1720"/>
                    <a:pt x="7528" y="1756"/>
                  </a:cubicBezTo>
                  <a:cubicBezTo>
                    <a:pt x="7498" y="1756"/>
                    <a:pt x="7498" y="1786"/>
                    <a:pt x="7528" y="1817"/>
                  </a:cubicBezTo>
                  <a:cubicBezTo>
                    <a:pt x="7535" y="1810"/>
                    <a:pt x="7540" y="1808"/>
                    <a:pt x="7543" y="1808"/>
                  </a:cubicBezTo>
                  <a:cubicBezTo>
                    <a:pt x="7553" y="1808"/>
                    <a:pt x="7553" y="1826"/>
                    <a:pt x="7543" y="1826"/>
                  </a:cubicBezTo>
                  <a:cubicBezTo>
                    <a:pt x="7540" y="1826"/>
                    <a:pt x="7535" y="1823"/>
                    <a:pt x="7528" y="1817"/>
                  </a:cubicBezTo>
                  <a:cubicBezTo>
                    <a:pt x="7519" y="1826"/>
                    <a:pt x="7513" y="1829"/>
                    <a:pt x="7508" y="1829"/>
                  </a:cubicBezTo>
                  <a:cubicBezTo>
                    <a:pt x="7495" y="1829"/>
                    <a:pt x="7489" y="1808"/>
                    <a:pt x="7467" y="1786"/>
                  </a:cubicBezTo>
                  <a:lnTo>
                    <a:pt x="7437" y="1817"/>
                  </a:lnTo>
                  <a:cubicBezTo>
                    <a:pt x="7415" y="1861"/>
                    <a:pt x="7425" y="1890"/>
                    <a:pt x="7456" y="1890"/>
                  </a:cubicBezTo>
                  <a:cubicBezTo>
                    <a:pt x="7467" y="1890"/>
                    <a:pt x="7481" y="1886"/>
                    <a:pt x="7498" y="1878"/>
                  </a:cubicBezTo>
                  <a:cubicBezTo>
                    <a:pt x="7528" y="1878"/>
                    <a:pt x="7528" y="1878"/>
                    <a:pt x="7528" y="1938"/>
                  </a:cubicBezTo>
                  <a:cubicBezTo>
                    <a:pt x="7528" y="1969"/>
                    <a:pt x="7498" y="1999"/>
                    <a:pt x="7528" y="1999"/>
                  </a:cubicBezTo>
                  <a:cubicBezTo>
                    <a:pt x="7528" y="1999"/>
                    <a:pt x="7589" y="2030"/>
                    <a:pt x="7558" y="2090"/>
                  </a:cubicBezTo>
                  <a:cubicBezTo>
                    <a:pt x="7580" y="2112"/>
                    <a:pt x="7601" y="2133"/>
                    <a:pt x="7623" y="2133"/>
                  </a:cubicBezTo>
                  <a:cubicBezTo>
                    <a:pt x="7632" y="2133"/>
                    <a:pt x="7641" y="2130"/>
                    <a:pt x="7650" y="2121"/>
                  </a:cubicBezTo>
                  <a:cubicBezTo>
                    <a:pt x="7680" y="2121"/>
                    <a:pt x="7680" y="2151"/>
                    <a:pt x="7710" y="2151"/>
                  </a:cubicBezTo>
                  <a:cubicBezTo>
                    <a:pt x="7710" y="2173"/>
                    <a:pt x="7726" y="2194"/>
                    <a:pt x="7745" y="2194"/>
                  </a:cubicBezTo>
                  <a:cubicBezTo>
                    <a:pt x="7753" y="2194"/>
                    <a:pt x="7762" y="2190"/>
                    <a:pt x="7771" y="2182"/>
                  </a:cubicBezTo>
                  <a:cubicBezTo>
                    <a:pt x="7802" y="2182"/>
                    <a:pt x="7832" y="2182"/>
                    <a:pt x="7862" y="2242"/>
                  </a:cubicBezTo>
                  <a:cubicBezTo>
                    <a:pt x="7923" y="2273"/>
                    <a:pt x="7923" y="2273"/>
                    <a:pt x="7893" y="2334"/>
                  </a:cubicBezTo>
                  <a:cubicBezTo>
                    <a:pt x="7891" y="2334"/>
                    <a:pt x="7890" y="2334"/>
                    <a:pt x="7889" y="2334"/>
                  </a:cubicBezTo>
                  <a:lnTo>
                    <a:pt x="7889" y="2334"/>
                  </a:lnTo>
                  <a:cubicBezTo>
                    <a:pt x="7893" y="2318"/>
                    <a:pt x="7893" y="2303"/>
                    <a:pt x="7893" y="2303"/>
                  </a:cubicBezTo>
                  <a:lnTo>
                    <a:pt x="7862" y="2303"/>
                  </a:lnTo>
                  <a:cubicBezTo>
                    <a:pt x="7862" y="2303"/>
                    <a:pt x="7832" y="2334"/>
                    <a:pt x="7862" y="2364"/>
                  </a:cubicBezTo>
                  <a:cubicBezTo>
                    <a:pt x="7866" y="2364"/>
                    <a:pt x="7869" y="2363"/>
                    <a:pt x="7871" y="2362"/>
                  </a:cubicBezTo>
                  <a:lnTo>
                    <a:pt x="7871" y="2362"/>
                  </a:lnTo>
                  <a:cubicBezTo>
                    <a:pt x="7874" y="2372"/>
                    <a:pt x="7881" y="2383"/>
                    <a:pt x="7893" y="2394"/>
                  </a:cubicBezTo>
                  <a:cubicBezTo>
                    <a:pt x="7893" y="2394"/>
                    <a:pt x="7893" y="2425"/>
                    <a:pt x="7893" y="2455"/>
                  </a:cubicBezTo>
                  <a:cubicBezTo>
                    <a:pt x="7878" y="2486"/>
                    <a:pt x="7878" y="2493"/>
                    <a:pt x="7885" y="2493"/>
                  </a:cubicBezTo>
                  <a:cubicBezTo>
                    <a:pt x="7893" y="2493"/>
                    <a:pt x="7908" y="2486"/>
                    <a:pt x="7923" y="2486"/>
                  </a:cubicBezTo>
                  <a:cubicBezTo>
                    <a:pt x="7954" y="2455"/>
                    <a:pt x="7984" y="2455"/>
                    <a:pt x="7984" y="2455"/>
                  </a:cubicBezTo>
                  <a:lnTo>
                    <a:pt x="7984" y="2455"/>
                  </a:lnTo>
                  <a:cubicBezTo>
                    <a:pt x="8014" y="2486"/>
                    <a:pt x="7954" y="2546"/>
                    <a:pt x="7923" y="2546"/>
                  </a:cubicBezTo>
                  <a:cubicBezTo>
                    <a:pt x="7905" y="2582"/>
                    <a:pt x="7898" y="2597"/>
                    <a:pt x="7907" y="2597"/>
                  </a:cubicBezTo>
                  <a:cubicBezTo>
                    <a:pt x="7914" y="2597"/>
                    <a:pt x="7928" y="2589"/>
                    <a:pt x="7954" y="2577"/>
                  </a:cubicBezTo>
                  <a:cubicBezTo>
                    <a:pt x="7962" y="2569"/>
                    <a:pt x="7970" y="2565"/>
                    <a:pt x="7977" y="2565"/>
                  </a:cubicBezTo>
                  <a:cubicBezTo>
                    <a:pt x="7998" y="2565"/>
                    <a:pt x="8014" y="2593"/>
                    <a:pt x="8014" y="2637"/>
                  </a:cubicBezTo>
                  <a:cubicBezTo>
                    <a:pt x="8045" y="2698"/>
                    <a:pt x="8075" y="2759"/>
                    <a:pt x="8045" y="2759"/>
                  </a:cubicBezTo>
                  <a:cubicBezTo>
                    <a:pt x="8014" y="2789"/>
                    <a:pt x="8075" y="2820"/>
                    <a:pt x="8075" y="2820"/>
                  </a:cubicBezTo>
                  <a:cubicBezTo>
                    <a:pt x="8106" y="2820"/>
                    <a:pt x="8136" y="2850"/>
                    <a:pt x="8136" y="2941"/>
                  </a:cubicBezTo>
                  <a:cubicBezTo>
                    <a:pt x="8136" y="3071"/>
                    <a:pt x="8136" y="3108"/>
                    <a:pt x="8158" y="3108"/>
                  </a:cubicBezTo>
                  <a:cubicBezTo>
                    <a:pt x="8167" y="3108"/>
                    <a:pt x="8179" y="3102"/>
                    <a:pt x="8197" y="3093"/>
                  </a:cubicBezTo>
                  <a:cubicBezTo>
                    <a:pt x="8209" y="3081"/>
                    <a:pt x="8222" y="3073"/>
                    <a:pt x="8228" y="3073"/>
                  </a:cubicBezTo>
                  <a:cubicBezTo>
                    <a:pt x="8237" y="3073"/>
                    <a:pt x="8232" y="3088"/>
                    <a:pt x="8197" y="3124"/>
                  </a:cubicBezTo>
                  <a:cubicBezTo>
                    <a:pt x="8166" y="3154"/>
                    <a:pt x="8227" y="3185"/>
                    <a:pt x="8258" y="3215"/>
                  </a:cubicBezTo>
                  <a:cubicBezTo>
                    <a:pt x="8278" y="3225"/>
                    <a:pt x="8298" y="3229"/>
                    <a:pt x="8317" y="3229"/>
                  </a:cubicBezTo>
                  <a:cubicBezTo>
                    <a:pt x="8356" y="3229"/>
                    <a:pt x="8389" y="3215"/>
                    <a:pt x="8410" y="3215"/>
                  </a:cubicBezTo>
                  <a:cubicBezTo>
                    <a:pt x="8435" y="3202"/>
                    <a:pt x="8449" y="3195"/>
                    <a:pt x="8456" y="3195"/>
                  </a:cubicBezTo>
                  <a:cubicBezTo>
                    <a:pt x="8465" y="3195"/>
                    <a:pt x="8458" y="3210"/>
                    <a:pt x="8440" y="3245"/>
                  </a:cubicBezTo>
                  <a:cubicBezTo>
                    <a:pt x="8470" y="3276"/>
                    <a:pt x="8440" y="3306"/>
                    <a:pt x="8410" y="3337"/>
                  </a:cubicBezTo>
                  <a:cubicBezTo>
                    <a:pt x="8379" y="3337"/>
                    <a:pt x="8379" y="3306"/>
                    <a:pt x="8379" y="3306"/>
                  </a:cubicBezTo>
                  <a:lnTo>
                    <a:pt x="8349" y="3276"/>
                  </a:lnTo>
                  <a:cubicBezTo>
                    <a:pt x="8318" y="3306"/>
                    <a:pt x="8288" y="3306"/>
                    <a:pt x="8318" y="3367"/>
                  </a:cubicBezTo>
                  <a:cubicBezTo>
                    <a:pt x="8288" y="3397"/>
                    <a:pt x="8288" y="3428"/>
                    <a:pt x="8318" y="3428"/>
                  </a:cubicBezTo>
                  <a:cubicBezTo>
                    <a:pt x="8318" y="3458"/>
                    <a:pt x="8318" y="3519"/>
                    <a:pt x="8349" y="3580"/>
                  </a:cubicBezTo>
                  <a:cubicBezTo>
                    <a:pt x="8349" y="3610"/>
                    <a:pt x="8379" y="3701"/>
                    <a:pt x="8349" y="3762"/>
                  </a:cubicBezTo>
                  <a:cubicBezTo>
                    <a:pt x="8379" y="3793"/>
                    <a:pt x="8379" y="3823"/>
                    <a:pt x="8410" y="3823"/>
                  </a:cubicBezTo>
                  <a:cubicBezTo>
                    <a:pt x="8470" y="3823"/>
                    <a:pt x="8470" y="3853"/>
                    <a:pt x="8440" y="3853"/>
                  </a:cubicBezTo>
                  <a:cubicBezTo>
                    <a:pt x="8379" y="3884"/>
                    <a:pt x="8440" y="4279"/>
                    <a:pt x="8501" y="4309"/>
                  </a:cubicBezTo>
                  <a:lnTo>
                    <a:pt x="8501" y="4370"/>
                  </a:lnTo>
                  <a:cubicBezTo>
                    <a:pt x="8470" y="4431"/>
                    <a:pt x="8501" y="4613"/>
                    <a:pt x="8531" y="4613"/>
                  </a:cubicBezTo>
                  <a:cubicBezTo>
                    <a:pt x="8531" y="4613"/>
                    <a:pt x="8531" y="4644"/>
                    <a:pt x="8531" y="4704"/>
                  </a:cubicBezTo>
                  <a:cubicBezTo>
                    <a:pt x="8501" y="4765"/>
                    <a:pt x="8501" y="4796"/>
                    <a:pt x="8531" y="4826"/>
                  </a:cubicBezTo>
                  <a:cubicBezTo>
                    <a:pt x="8562" y="4856"/>
                    <a:pt x="8592" y="4856"/>
                    <a:pt x="8562" y="4856"/>
                  </a:cubicBezTo>
                  <a:cubicBezTo>
                    <a:pt x="8531" y="4856"/>
                    <a:pt x="8531" y="4917"/>
                    <a:pt x="8531" y="5039"/>
                  </a:cubicBezTo>
                  <a:cubicBezTo>
                    <a:pt x="8531" y="5120"/>
                    <a:pt x="8531" y="5147"/>
                    <a:pt x="8540" y="5147"/>
                  </a:cubicBezTo>
                  <a:cubicBezTo>
                    <a:pt x="8545" y="5147"/>
                    <a:pt x="8551" y="5140"/>
                    <a:pt x="8562" y="5130"/>
                  </a:cubicBezTo>
                  <a:lnTo>
                    <a:pt x="8562" y="5130"/>
                  </a:lnTo>
                  <a:cubicBezTo>
                    <a:pt x="8592" y="5252"/>
                    <a:pt x="8562" y="5252"/>
                    <a:pt x="8531" y="5252"/>
                  </a:cubicBezTo>
                  <a:cubicBezTo>
                    <a:pt x="8520" y="5246"/>
                    <a:pt x="8510" y="5243"/>
                    <a:pt x="8503" y="5243"/>
                  </a:cubicBezTo>
                  <a:cubicBezTo>
                    <a:pt x="8474" y="5243"/>
                    <a:pt x="8488" y="5288"/>
                    <a:pt x="8562" y="5312"/>
                  </a:cubicBezTo>
                  <a:cubicBezTo>
                    <a:pt x="8622" y="5343"/>
                    <a:pt x="8622" y="5403"/>
                    <a:pt x="8592" y="5403"/>
                  </a:cubicBezTo>
                  <a:cubicBezTo>
                    <a:pt x="8562" y="5403"/>
                    <a:pt x="8562" y="5373"/>
                    <a:pt x="8562" y="5343"/>
                  </a:cubicBezTo>
                  <a:lnTo>
                    <a:pt x="8501" y="5343"/>
                  </a:lnTo>
                  <a:cubicBezTo>
                    <a:pt x="8501" y="5373"/>
                    <a:pt x="8501" y="5373"/>
                    <a:pt x="8531" y="5403"/>
                  </a:cubicBezTo>
                  <a:cubicBezTo>
                    <a:pt x="8531" y="5403"/>
                    <a:pt x="8531" y="5434"/>
                    <a:pt x="8562" y="5464"/>
                  </a:cubicBezTo>
                  <a:cubicBezTo>
                    <a:pt x="8577" y="5479"/>
                    <a:pt x="8592" y="5487"/>
                    <a:pt x="8607" y="5487"/>
                  </a:cubicBezTo>
                  <a:cubicBezTo>
                    <a:pt x="8622" y="5487"/>
                    <a:pt x="8638" y="5479"/>
                    <a:pt x="8653" y="5464"/>
                  </a:cubicBezTo>
                  <a:cubicBezTo>
                    <a:pt x="8662" y="5455"/>
                    <a:pt x="8668" y="5452"/>
                    <a:pt x="8672" y="5452"/>
                  </a:cubicBezTo>
                  <a:cubicBezTo>
                    <a:pt x="8683" y="5452"/>
                    <a:pt x="8683" y="5473"/>
                    <a:pt x="8683" y="5495"/>
                  </a:cubicBezTo>
                  <a:cubicBezTo>
                    <a:pt x="8665" y="5530"/>
                    <a:pt x="8637" y="5545"/>
                    <a:pt x="8617" y="5545"/>
                  </a:cubicBezTo>
                  <a:cubicBezTo>
                    <a:pt x="8602" y="5545"/>
                    <a:pt x="8592" y="5538"/>
                    <a:pt x="8592" y="5525"/>
                  </a:cubicBezTo>
                  <a:cubicBezTo>
                    <a:pt x="8592" y="5495"/>
                    <a:pt x="8562" y="5495"/>
                    <a:pt x="8531" y="5495"/>
                  </a:cubicBezTo>
                  <a:cubicBezTo>
                    <a:pt x="8526" y="5492"/>
                    <a:pt x="8523" y="5491"/>
                    <a:pt x="8519" y="5491"/>
                  </a:cubicBezTo>
                  <a:cubicBezTo>
                    <a:pt x="8480" y="5491"/>
                    <a:pt x="8536" y="5649"/>
                    <a:pt x="8592" y="5677"/>
                  </a:cubicBezTo>
                  <a:lnTo>
                    <a:pt x="8562" y="5677"/>
                  </a:lnTo>
                  <a:cubicBezTo>
                    <a:pt x="8531" y="5677"/>
                    <a:pt x="8531" y="5738"/>
                    <a:pt x="8501" y="5768"/>
                  </a:cubicBezTo>
                  <a:cubicBezTo>
                    <a:pt x="8501" y="5829"/>
                    <a:pt x="8501" y="5859"/>
                    <a:pt x="8531" y="5890"/>
                  </a:cubicBezTo>
                  <a:cubicBezTo>
                    <a:pt x="8562" y="5890"/>
                    <a:pt x="8592" y="5890"/>
                    <a:pt x="8592" y="5920"/>
                  </a:cubicBezTo>
                  <a:cubicBezTo>
                    <a:pt x="8592" y="5890"/>
                    <a:pt x="8622" y="5890"/>
                    <a:pt x="8653" y="5890"/>
                  </a:cubicBezTo>
                  <a:cubicBezTo>
                    <a:pt x="8653" y="5890"/>
                    <a:pt x="8622" y="5951"/>
                    <a:pt x="8562" y="5981"/>
                  </a:cubicBezTo>
                  <a:cubicBezTo>
                    <a:pt x="8501" y="6042"/>
                    <a:pt x="8470" y="6072"/>
                    <a:pt x="8440" y="6194"/>
                  </a:cubicBezTo>
                  <a:cubicBezTo>
                    <a:pt x="8410" y="6255"/>
                    <a:pt x="8410" y="6346"/>
                    <a:pt x="8349" y="6376"/>
                  </a:cubicBezTo>
                  <a:cubicBezTo>
                    <a:pt x="8349" y="6437"/>
                    <a:pt x="8349" y="6467"/>
                    <a:pt x="8379" y="6467"/>
                  </a:cubicBezTo>
                  <a:lnTo>
                    <a:pt x="8349" y="6528"/>
                  </a:lnTo>
                  <a:cubicBezTo>
                    <a:pt x="8318" y="6559"/>
                    <a:pt x="8288" y="6619"/>
                    <a:pt x="8318" y="6619"/>
                  </a:cubicBezTo>
                  <a:cubicBezTo>
                    <a:pt x="8349" y="6650"/>
                    <a:pt x="8318" y="6680"/>
                    <a:pt x="8288" y="6710"/>
                  </a:cubicBezTo>
                  <a:cubicBezTo>
                    <a:pt x="8227" y="6741"/>
                    <a:pt x="8227" y="6741"/>
                    <a:pt x="8318" y="6741"/>
                  </a:cubicBezTo>
                  <a:cubicBezTo>
                    <a:pt x="8349" y="6741"/>
                    <a:pt x="8410" y="6710"/>
                    <a:pt x="8410" y="6680"/>
                  </a:cubicBezTo>
                  <a:lnTo>
                    <a:pt x="8440" y="6589"/>
                  </a:lnTo>
                  <a:lnTo>
                    <a:pt x="8440" y="6680"/>
                  </a:lnTo>
                  <a:cubicBezTo>
                    <a:pt x="8440" y="6710"/>
                    <a:pt x="8440" y="6771"/>
                    <a:pt x="8470" y="6771"/>
                  </a:cubicBezTo>
                  <a:cubicBezTo>
                    <a:pt x="8470" y="6771"/>
                    <a:pt x="8501" y="6802"/>
                    <a:pt x="8501" y="6832"/>
                  </a:cubicBezTo>
                  <a:cubicBezTo>
                    <a:pt x="8501" y="6832"/>
                    <a:pt x="8470" y="6802"/>
                    <a:pt x="8440" y="6802"/>
                  </a:cubicBezTo>
                  <a:cubicBezTo>
                    <a:pt x="8410" y="6771"/>
                    <a:pt x="8379" y="6741"/>
                    <a:pt x="8349" y="6741"/>
                  </a:cubicBezTo>
                  <a:cubicBezTo>
                    <a:pt x="8288" y="6741"/>
                    <a:pt x="8227" y="6832"/>
                    <a:pt x="8288" y="6862"/>
                  </a:cubicBezTo>
                  <a:cubicBezTo>
                    <a:pt x="8288" y="6893"/>
                    <a:pt x="8288" y="6893"/>
                    <a:pt x="8258" y="6893"/>
                  </a:cubicBezTo>
                  <a:cubicBezTo>
                    <a:pt x="8227" y="6893"/>
                    <a:pt x="8197" y="6923"/>
                    <a:pt x="8258" y="6984"/>
                  </a:cubicBezTo>
                  <a:cubicBezTo>
                    <a:pt x="8318" y="7014"/>
                    <a:pt x="8288" y="7045"/>
                    <a:pt x="8227" y="7045"/>
                  </a:cubicBezTo>
                  <a:cubicBezTo>
                    <a:pt x="8136" y="7106"/>
                    <a:pt x="8106" y="7197"/>
                    <a:pt x="8136" y="7227"/>
                  </a:cubicBezTo>
                  <a:cubicBezTo>
                    <a:pt x="8197" y="7258"/>
                    <a:pt x="8166" y="7318"/>
                    <a:pt x="8136" y="7349"/>
                  </a:cubicBezTo>
                  <a:cubicBezTo>
                    <a:pt x="8075" y="7379"/>
                    <a:pt x="8075" y="7410"/>
                    <a:pt x="8075" y="7440"/>
                  </a:cubicBezTo>
                  <a:cubicBezTo>
                    <a:pt x="8045" y="7440"/>
                    <a:pt x="8014" y="7440"/>
                    <a:pt x="8045" y="7470"/>
                  </a:cubicBezTo>
                  <a:cubicBezTo>
                    <a:pt x="8045" y="7470"/>
                    <a:pt x="8014" y="7501"/>
                    <a:pt x="8075" y="7501"/>
                  </a:cubicBezTo>
                  <a:lnTo>
                    <a:pt x="8106" y="7592"/>
                  </a:lnTo>
                  <a:cubicBezTo>
                    <a:pt x="8106" y="7562"/>
                    <a:pt x="8136" y="7562"/>
                    <a:pt x="8166" y="7562"/>
                  </a:cubicBezTo>
                  <a:cubicBezTo>
                    <a:pt x="8197" y="7592"/>
                    <a:pt x="8136" y="7683"/>
                    <a:pt x="8014" y="7714"/>
                  </a:cubicBezTo>
                  <a:lnTo>
                    <a:pt x="7984" y="7714"/>
                  </a:lnTo>
                  <a:lnTo>
                    <a:pt x="7984" y="7724"/>
                  </a:lnTo>
                  <a:lnTo>
                    <a:pt x="7984" y="7724"/>
                  </a:lnTo>
                  <a:lnTo>
                    <a:pt x="7923" y="7744"/>
                  </a:lnTo>
                  <a:cubicBezTo>
                    <a:pt x="7954" y="7744"/>
                    <a:pt x="7984" y="7774"/>
                    <a:pt x="7984" y="7774"/>
                  </a:cubicBezTo>
                  <a:cubicBezTo>
                    <a:pt x="7984" y="7796"/>
                    <a:pt x="7984" y="7817"/>
                    <a:pt x="7973" y="7817"/>
                  </a:cubicBezTo>
                  <a:cubicBezTo>
                    <a:pt x="7969" y="7817"/>
                    <a:pt x="7963" y="7814"/>
                    <a:pt x="7954" y="7805"/>
                  </a:cubicBezTo>
                  <a:cubicBezTo>
                    <a:pt x="7923" y="7805"/>
                    <a:pt x="7923" y="7805"/>
                    <a:pt x="7893" y="7835"/>
                  </a:cubicBezTo>
                  <a:cubicBezTo>
                    <a:pt x="7893" y="7835"/>
                    <a:pt x="7893" y="7866"/>
                    <a:pt x="7923" y="7866"/>
                  </a:cubicBezTo>
                  <a:cubicBezTo>
                    <a:pt x="7984" y="7896"/>
                    <a:pt x="7984" y="7896"/>
                    <a:pt x="7923" y="7926"/>
                  </a:cubicBezTo>
                  <a:cubicBezTo>
                    <a:pt x="7862" y="7926"/>
                    <a:pt x="7862" y="7957"/>
                    <a:pt x="7893" y="8018"/>
                  </a:cubicBezTo>
                  <a:cubicBezTo>
                    <a:pt x="7954" y="8018"/>
                    <a:pt x="7954" y="8018"/>
                    <a:pt x="7893" y="8048"/>
                  </a:cubicBezTo>
                  <a:cubicBezTo>
                    <a:pt x="7884" y="8039"/>
                    <a:pt x="7872" y="8035"/>
                    <a:pt x="7861" y="8035"/>
                  </a:cubicBezTo>
                  <a:cubicBezTo>
                    <a:pt x="7832" y="8035"/>
                    <a:pt x="7802" y="8057"/>
                    <a:pt x="7802" y="8078"/>
                  </a:cubicBezTo>
                  <a:lnTo>
                    <a:pt x="7832" y="8078"/>
                  </a:lnTo>
                  <a:cubicBezTo>
                    <a:pt x="7893" y="8109"/>
                    <a:pt x="7893" y="8139"/>
                    <a:pt x="7832" y="8139"/>
                  </a:cubicBezTo>
                  <a:cubicBezTo>
                    <a:pt x="7802" y="8139"/>
                    <a:pt x="7802" y="8169"/>
                    <a:pt x="7802" y="8230"/>
                  </a:cubicBezTo>
                  <a:cubicBezTo>
                    <a:pt x="7771" y="8291"/>
                    <a:pt x="7741" y="8321"/>
                    <a:pt x="7741" y="8321"/>
                  </a:cubicBezTo>
                  <a:cubicBezTo>
                    <a:pt x="7710" y="8306"/>
                    <a:pt x="7695" y="8299"/>
                    <a:pt x="7691" y="8299"/>
                  </a:cubicBezTo>
                  <a:cubicBezTo>
                    <a:pt x="7688" y="8299"/>
                    <a:pt x="7695" y="8306"/>
                    <a:pt x="7710" y="8321"/>
                  </a:cubicBezTo>
                  <a:cubicBezTo>
                    <a:pt x="7741" y="8382"/>
                    <a:pt x="7741" y="8382"/>
                    <a:pt x="7680" y="8413"/>
                  </a:cubicBezTo>
                  <a:cubicBezTo>
                    <a:pt x="7619" y="8443"/>
                    <a:pt x="7619" y="8443"/>
                    <a:pt x="7650" y="8473"/>
                  </a:cubicBezTo>
                  <a:cubicBezTo>
                    <a:pt x="7710" y="8504"/>
                    <a:pt x="7741" y="8504"/>
                    <a:pt x="7741" y="8504"/>
                  </a:cubicBezTo>
                  <a:cubicBezTo>
                    <a:pt x="7771" y="8473"/>
                    <a:pt x="7771" y="8473"/>
                    <a:pt x="7802" y="8473"/>
                  </a:cubicBezTo>
                  <a:cubicBezTo>
                    <a:pt x="7802" y="8473"/>
                    <a:pt x="7771" y="8504"/>
                    <a:pt x="7771" y="8534"/>
                  </a:cubicBezTo>
                  <a:cubicBezTo>
                    <a:pt x="7741" y="8565"/>
                    <a:pt x="7741" y="8595"/>
                    <a:pt x="7741" y="8656"/>
                  </a:cubicBezTo>
                  <a:cubicBezTo>
                    <a:pt x="7741" y="8751"/>
                    <a:pt x="7765" y="8798"/>
                    <a:pt x="7782" y="8798"/>
                  </a:cubicBezTo>
                  <a:cubicBezTo>
                    <a:pt x="7793" y="8798"/>
                    <a:pt x="7802" y="8781"/>
                    <a:pt x="7802" y="8747"/>
                  </a:cubicBezTo>
                  <a:lnTo>
                    <a:pt x="7832" y="8747"/>
                  </a:lnTo>
                  <a:cubicBezTo>
                    <a:pt x="7849" y="8753"/>
                    <a:pt x="7865" y="8755"/>
                    <a:pt x="7877" y="8755"/>
                  </a:cubicBezTo>
                  <a:cubicBezTo>
                    <a:pt x="7930" y="8755"/>
                    <a:pt x="7936" y="8711"/>
                    <a:pt x="7862" y="8686"/>
                  </a:cubicBezTo>
                  <a:cubicBezTo>
                    <a:pt x="7771" y="8625"/>
                    <a:pt x="7771" y="8625"/>
                    <a:pt x="7862" y="8625"/>
                  </a:cubicBezTo>
                  <a:cubicBezTo>
                    <a:pt x="7873" y="8636"/>
                    <a:pt x="7883" y="8639"/>
                    <a:pt x="7893" y="8639"/>
                  </a:cubicBezTo>
                  <a:cubicBezTo>
                    <a:pt x="7913" y="8639"/>
                    <a:pt x="7933" y="8625"/>
                    <a:pt x="7954" y="8625"/>
                  </a:cubicBezTo>
                  <a:cubicBezTo>
                    <a:pt x="7954" y="8595"/>
                    <a:pt x="7954" y="8595"/>
                    <a:pt x="7984" y="8595"/>
                  </a:cubicBezTo>
                  <a:cubicBezTo>
                    <a:pt x="7993" y="8604"/>
                    <a:pt x="8002" y="8608"/>
                    <a:pt x="8011" y="8608"/>
                  </a:cubicBezTo>
                  <a:cubicBezTo>
                    <a:pt x="8032" y="8608"/>
                    <a:pt x="8054" y="8586"/>
                    <a:pt x="8075" y="8565"/>
                  </a:cubicBezTo>
                  <a:cubicBezTo>
                    <a:pt x="8075" y="8534"/>
                    <a:pt x="8075" y="8534"/>
                    <a:pt x="8045" y="8534"/>
                  </a:cubicBezTo>
                  <a:cubicBezTo>
                    <a:pt x="8014" y="8534"/>
                    <a:pt x="8045" y="8473"/>
                    <a:pt x="8106" y="8473"/>
                  </a:cubicBezTo>
                  <a:cubicBezTo>
                    <a:pt x="8166" y="8473"/>
                    <a:pt x="8166" y="8473"/>
                    <a:pt x="8106" y="8443"/>
                  </a:cubicBezTo>
                  <a:cubicBezTo>
                    <a:pt x="8045" y="8413"/>
                    <a:pt x="8075" y="8352"/>
                    <a:pt x="8136" y="8352"/>
                  </a:cubicBezTo>
                  <a:cubicBezTo>
                    <a:pt x="8136" y="8352"/>
                    <a:pt x="8136" y="8321"/>
                    <a:pt x="8166" y="8291"/>
                  </a:cubicBezTo>
                  <a:cubicBezTo>
                    <a:pt x="8166" y="8261"/>
                    <a:pt x="8136" y="8261"/>
                    <a:pt x="8106" y="8230"/>
                  </a:cubicBezTo>
                  <a:cubicBezTo>
                    <a:pt x="8045" y="8200"/>
                    <a:pt x="8045" y="8200"/>
                    <a:pt x="8106" y="8200"/>
                  </a:cubicBezTo>
                  <a:cubicBezTo>
                    <a:pt x="8116" y="8190"/>
                    <a:pt x="8126" y="8186"/>
                    <a:pt x="8135" y="8186"/>
                  </a:cubicBezTo>
                  <a:cubicBezTo>
                    <a:pt x="8153" y="8186"/>
                    <a:pt x="8166" y="8200"/>
                    <a:pt x="8166" y="8200"/>
                  </a:cubicBezTo>
                  <a:cubicBezTo>
                    <a:pt x="8197" y="8200"/>
                    <a:pt x="8227" y="8169"/>
                    <a:pt x="8227" y="8139"/>
                  </a:cubicBezTo>
                  <a:cubicBezTo>
                    <a:pt x="8258" y="8109"/>
                    <a:pt x="8258" y="8048"/>
                    <a:pt x="8227" y="8048"/>
                  </a:cubicBezTo>
                  <a:lnTo>
                    <a:pt x="8258" y="8048"/>
                  </a:lnTo>
                  <a:cubicBezTo>
                    <a:pt x="8273" y="8033"/>
                    <a:pt x="8288" y="8033"/>
                    <a:pt x="8296" y="8033"/>
                  </a:cubicBezTo>
                  <a:cubicBezTo>
                    <a:pt x="8303" y="8033"/>
                    <a:pt x="8303" y="8033"/>
                    <a:pt x="8288" y="8018"/>
                  </a:cubicBezTo>
                  <a:cubicBezTo>
                    <a:pt x="8288" y="8018"/>
                    <a:pt x="8288" y="7987"/>
                    <a:pt x="8349" y="7957"/>
                  </a:cubicBezTo>
                  <a:cubicBezTo>
                    <a:pt x="8398" y="7908"/>
                    <a:pt x="8387" y="7819"/>
                    <a:pt x="8333" y="7819"/>
                  </a:cubicBezTo>
                  <a:cubicBezTo>
                    <a:pt x="8321" y="7819"/>
                    <a:pt x="8305" y="7824"/>
                    <a:pt x="8288" y="7835"/>
                  </a:cubicBezTo>
                  <a:lnTo>
                    <a:pt x="8288" y="7805"/>
                  </a:lnTo>
                  <a:cubicBezTo>
                    <a:pt x="8318" y="7774"/>
                    <a:pt x="8288" y="7774"/>
                    <a:pt x="8288" y="7774"/>
                  </a:cubicBezTo>
                  <a:cubicBezTo>
                    <a:pt x="8258" y="7774"/>
                    <a:pt x="8258" y="7744"/>
                    <a:pt x="8258" y="7714"/>
                  </a:cubicBezTo>
                  <a:lnTo>
                    <a:pt x="8318" y="7714"/>
                  </a:lnTo>
                  <a:cubicBezTo>
                    <a:pt x="8352" y="7747"/>
                    <a:pt x="8381" y="7760"/>
                    <a:pt x="8401" y="7760"/>
                  </a:cubicBezTo>
                  <a:cubicBezTo>
                    <a:pt x="8434" y="7760"/>
                    <a:pt x="8437" y="7722"/>
                    <a:pt x="8379" y="7683"/>
                  </a:cubicBezTo>
                  <a:lnTo>
                    <a:pt x="8410" y="7683"/>
                  </a:lnTo>
                  <a:cubicBezTo>
                    <a:pt x="8417" y="7691"/>
                    <a:pt x="8423" y="7695"/>
                    <a:pt x="8427" y="7695"/>
                  </a:cubicBezTo>
                  <a:cubicBezTo>
                    <a:pt x="8440" y="7695"/>
                    <a:pt x="8440" y="7660"/>
                    <a:pt x="8440" y="7592"/>
                  </a:cubicBezTo>
                  <a:cubicBezTo>
                    <a:pt x="8470" y="7562"/>
                    <a:pt x="8410" y="7501"/>
                    <a:pt x="8379" y="7501"/>
                  </a:cubicBezTo>
                  <a:cubicBezTo>
                    <a:pt x="8349" y="7501"/>
                    <a:pt x="8349" y="7470"/>
                    <a:pt x="8349" y="7470"/>
                  </a:cubicBezTo>
                  <a:cubicBezTo>
                    <a:pt x="8379" y="7440"/>
                    <a:pt x="8379" y="7440"/>
                    <a:pt x="8410" y="7440"/>
                  </a:cubicBezTo>
                  <a:cubicBezTo>
                    <a:pt x="8421" y="7446"/>
                    <a:pt x="8430" y="7448"/>
                    <a:pt x="8437" y="7448"/>
                  </a:cubicBezTo>
                  <a:cubicBezTo>
                    <a:pt x="8469" y="7448"/>
                    <a:pt x="8465" y="7398"/>
                    <a:pt x="8440" y="7349"/>
                  </a:cubicBezTo>
                  <a:lnTo>
                    <a:pt x="8470" y="7349"/>
                  </a:lnTo>
                  <a:cubicBezTo>
                    <a:pt x="8477" y="7356"/>
                    <a:pt x="8484" y="7359"/>
                    <a:pt x="8491" y="7359"/>
                  </a:cubicBezTo>
                  <a:cubicBezTo>
                    <a:pt x="8514" y="7359"/>
                    <a:pt x="8538" y="7315"/>
                    <a:pt x="8562" y="7197"/>
                  </a:cubicBezTo>
                  <a:cubicBezTo>
                    <a:pt x="8592" y="7075"/>
                    <a:pt x="8622" y="6984"/>
                    <a:pt x="8653" y="6984"/>
                  </a:cubicBezTo>
                  <a:cubicBezTo>
                    <a:pt x="8683" y="6984"/>
                    <a:pt x="8653" y="6862"/>
                    <a:pt x="8622" y="6771"/>
                  </a:cubicBezTo>
                  <a:cubicBezTo>
                    <a:pt x="8653" y="6771"/>
                    <a:pt x="8653" y="6741"/>
                    <a:pt x="8683" y="6680"/>
                  </a:cubicBezTo>
                  <a:cubicBezTo>
                    <a:pt x="8683" y="6622"/>
                    <a:pt x="8683" y="6601"/>
                    <a:pt x="8699" y="6601"/>
                  </a:cubicBezTo>
                  <a:cubicBezTo>
                    <a:pt x="8708" y="6601"/>
                    <a:pt x="8722" y="6608"/>
                    <a:pt x="8744" y="6619"/>
                  </a:cubicBezTo>
                  <a:cubicBezTo>
                    <a:pt x="8756" y="6632"/>
                    <a:pt x="8764" y="6639"/>
                    <a:pt x="8766" y="6639"/>
                  </a:cubicBezTo>
                  <a:cubicBezTo>
                    <a:pt x="8769" y="6639"/>
                    <a:pt x="8762" y="6625"/>
                    <a:pt x="8744" y="6589"/>
                  </a:cubicBezTo>
                  <a:cubicBezTo>
                    <a:pt x="8691" y="6536"/>
                    <a:pt x="8730" y="6461"/>
                    <a:pt x="8780" y="6461"/>
                  </a:cubicBezTo>
                  <a:cubicBezTo>
                    <a:pt x="8788" y="6461"/>
                    <a:pt x="8796" y="6463"/>
                    <a:pt x="8805" y="6467"/>
                  </a:cubicBezTo>
                  <a:cubicBezTo>
                    <a:pt x="8835" y="6467"/>
                    <a:pt x="8835" y="6437"/>
                    <a:pt x="8865" y="6376"/>
                  </a:cubicBezTo>
                  <a:cubicBezTo>
                    <a:pt x="8835" y="6346"/>
                    <a:pt x="8835" y="6255"/>
                    <a:pt x="8865" y="6194"/>
                  </a:cubicBezTo>
                  <a:cubicBezTo>
                    <a:pt x="8865" y="6103"/>
                    <a:pt x="8865" y="6103"/>
                    <a:pt x="8805" y="6103"/>
                  </a:cubicBezTo>
                  <a:cubicBezTo>
                    <a:pt x="8744" y="6103"/>
                    <a:pt x="8744" y="6072"/>
                    <a:pt x="8774" y="5981"/>
                  </a:cubicBezTo>
                  <a:cubicBezTo>
                    <a:pt x="8774" y="5960"/>
                    <a:pt x="8774" y="5938"/>
                    <a:pt x="8785" y="5938"/>
                  </a:cubicBezTo>
                  <a:cubicBezTo>
                    <a:pt x="8789" y="5938"/>
                    <a:pt x="8796" y="5942"/>
                    <a:pt x="8805" y="5951"/>
                  </a:cubicBezTo>
                  <a:cubicBezTo>
                    <a:pt x="8805" y="5951"/>
                    <a:pt x="8835" y="5920"/>
                    <a:pt x="8835" y="5890"/>
                  </a:cubicBezTo>
                  <a:cubicBezTo>
                    <a:pt x="8835" y="5859"/>
                    <a:pt x="8865" y="5829"/>
                    <a:pt x="8896" y="5829"/>
                  </a:cubicBezTo>
                  <a:cubicBezTo>
                    <a:pt x="8896" y="5829"/>
                    <a:pt x="8926" y="5799"/>
                    <a:pt x="8926" y="5738"/>
                  </a:cubicBezTo>
                  <a:cubicBezTo>
                    <a:pt x="8926" y="5677"/>
                    <a:pt x="8957" y="5616"/>
                    <a:pt x="8987" y="5616"/>
                  </a:cubicBezTo>
                  <a:cubicBezTo>
                    <a:pt x="8987" y="5586"/>
                    <a:pt x="8987" y="5586"/>
                    <a:pt x="8957" y="5586"/>
                  </a:cubicBezTo>
                  <a:cubicBezTo>
                    <a:pt x="8926" y="5555"/>
                    <a:pt x="8896" y="5525"/>
                    <a:pt x="8926" y="5403"/>
                  </a:cubicBezTo>
                  <a:cubicBezTo>
                    <a:pt x="8926" y="5343"/>
                    <a:pt x="8926" y="5252"/>
                    <a:pt x="8896" y="5252"/>
                  </a:cubicBezTo>
                  <a:cubicBezTo>
                    <a:pt x="8896" y="5221"/>
                    <a:pt x="8896" y="5221"/>
                    <a:pt x="8926" y="5221"/>
                  </a:cubicBezTo>
                  <a:cubicBezTo>
                    <a:pt x="9017" y="5221"/>
                    <a:pt x="9017" y="5160"/>
                    <a:pt x="8957" y="5100"/>
                  </a:cubicBezTo>
                  <a:cubicBezTo>
                    <a:pt x="8896" y="5100"/>
                    <a:pt x="8896" y="5069"/>
                    <a:pt x="8957" y="5039"/>
                  </a:cubicBezTo>
                  <a:cubicBezTo>
                    <a:pt x="8957" y="5039"/>
                    <a:pt x="8957" y="5008"/>
                    <a:pt x="8896" y="4948"/>
                  </a:cubicBezTo>
                  <a:cubicBezTo>
                    <a:pt x="8865" y="4917"/>
                    <a:pt x="8865" y="4917"/>
                    <a:pt x="8896" y="4856"/>
                  </a:cubicBezTo>
                  <a:cubicBezTo>
                    <a:pt x="8957" y="4856"/>
                    <a:pt x="8926" y="4826"/>
                    <a:pt x="8926" y="4796"/>
                  </a:cubicBezTo>
                  <a:cubicBezTo>
                    <a:pt x="8896" y="4735"/>
                    <a:pt x="8865" y="4400"/>
                    <a:pt x="8896" y="4340"/>
                  </a:cubicBezTo>
                  <a:cubicBezTo>
                    <a:pt x="8865" y="4340"/>
                    <a:pt x="8865" y="4340"/>
                    <a:pt x="8865" y="4279"/>
                  </a:cubicBezTo>
                  <a:cubicBezTo>
                    <a:pt x="8908" y="4257"/>
                    <a:pt x="8906" y="4236"/>
                    <a:pt x="8879" y="4236"/>
                  </a:cubicBezTo>
                  <a:cubicBezTo>
                    <a:pt x="8868" y="4236"/>
                    <a:pt x="8853" y="4240"/>
                    <a:pt x="8835" y="4248"/>
                  </a:cubicBezTo>
                  <a:lnTo>
                    <a:pt x="8835" y="4279"/>
                  </a:lnTo>
                  <a:lnTo>
                    <a:pt x="8835" y="4309"/>
                  </a:lnTo>
                  <a:cubicBezTo>
                    <a:pt x="8774" y="4309"/>
                    <a:pt x="8744" y="4218"/>
                    <a:pt x="8835" y="4188"/>
                  </a:cubicBezTo>
                  <a:cubicBezTo>
                    <a:pt x="8896" y="4157"/>
                    <a:pt x="8896" y="4157"/>
                    <a:pt x="8835" y="4127"/>
                  </a:cubicBezTo>
                  <a:cubicBezTo>
                    <a:pt x="8774" y="4096"/>
                    <a:pt x="8774" y="4066"/>
                    <a:pt x="8835" y="4036"/>
                  </a:cubicBezTo>
                  <a:cubicBezTo>
                    <a:pt x="8896" y="4036"/>
                    <a:pt x="8896" y="4036"/>
                    <a:pt x="8805" y="4005"/>
                  </a:cubicBezTo>
                  <a:cubicBezTo>
                    <a:pt x="8683" y="3975"/>
                    <a:pt x="8622" y="3884"/>
                    <a:pt x="8744" y="3853"/>
                  </a:cubicBezTo>
                  <a:cubicBezTo>
                    <a:pt x="8805" y="3853"/>
                    <a:pt x="8835" y="3793"/>
                    <a:pt x="8835" y="3762"/>
                  </a:cubicBezTo>
                  <a:cubicBezTo>
                    <a:pt x="8835" y="3752"/>
                    <a:pt x="8832" y="3749"/>
                    <a:pt x="8826" y="3749"/>
                  </a:cubicBezTo>
                  <a:cubicBezTo>
                    <a:pt x="8815" y="3749"/>
                    <a:pt x="8795" y="3762"/>
                    <a:pt x="8774" y="3762"/>
                  </a:cubicBezTo>
                  <a:cubicBezTo>
                    <a:pt x="8758" y="3770"/>
                    <a:pt x="8746" y="3774"/>
                    <a:pt x="8738" y="3774"/>
                  </a:cubicBezTo>
                  <a:cubicBezTo>
                    <a:pt x="8716" y="3774"/>
                    <a:pt x="8722" y="3746"/>
                    <a:pt x="8744" y="3701"/>
                  </a:cubicBezTo>
                  <a:cubicBezTo>
                    <a:pt x="8835" y="3580"/>
                    <a:pt x="8805" y="3519"/>
                    <a:pt x="8714" y="3458"/>
                  </a:cubicBezTo>
                  <a:cubicBezTo>
                    <a:pt x="8648" y="3371"/>
                    <a:pt x="8614" y="3300"/>
                    <a:pt x="8633" y="3300"/>
                  </a:cubicBezTo>
                  <a:cubicBezTo>
                    <a:pt x="8641" y="3300"/>
                    <a:pt x="8657" y="3311"/>
                    <a:pt x="8683" y="3337"/>
                  </a:cubicBezTo>
                  <a:cubicBezTo>
                    <a:pt x="8708" y="3349"/>
                    <a:pt x="8723" y="3357"/>
                    <a:pt x="8730" y="3357"/>
                  </a:cubicBezTo>
                  <a:cubicBezTo>
                    <a:pt x="8739" y="3357"/>
                    <a:pt x="8731" y="3342"/>
                    <a:pt x="8714" y="3306"/>
                  </a:cubicBezTo>
                  <a:cubicBezTo>
                    <a:pt x="8683" y="3245"/>
                    <a:pt x="8653" y="3185"/>
                    <a:pt x="8653" y="3154"/>
                  </a:cubicBezTo>
                  <a:cubicBezTo>
                    <a:pt x="8653" y="3124"/>
                    <a:pt x="8592" y="3124"/>
                    <a:pt x="8562" y="3124"/>
                  </a:cubicBezTo>
                  <a:cubicBezTo>
                    <a:pt x="8622" y="3063"/>
                    <a:pt x="8622" y="3002"/>
                    <a:pt x="8562" y="2972"/>
                  </a:cubicBezTo>
                  <a:lnTo>
                    <a:pt x="8531" y="2911"/>
                  </a:lnTo>
                  <a:cubicBezTo>
                    <a:pt x="8501" y="2881"/>
                    <a:pt x="8501" y="2881"/>
                    <a:pt x="8470" y="2850"/>
                  </a:cubicBezTo>
                  <a:cubicBezTo>
                    <a:pt x="8440" y="2850"/>
                    <a:pt x="8440" y="2789"/>
                    <a:pt x="8470" y="2759"/>
                  </a:cubicBezTo>
                  <a:cubicBezTo>
                    <a:pt x="8470" y="2698"/>
                    <a:pt x="8501" y="2668"/>
                    <a:pt x="8470" y="2668"/>
                  </a:cubicBezTo>
                  <a:cubicBezTo>
                    <a:pt x="8464" y="2674"/>
                    <a:pt x="8457" y="2676"/>
                    <a:pt x="8449" y="2676"/>
                  </a:cubicBezTo>
                  <a:cubicBezTo>
                    <a:pt x="8417" y="2676"/>
                    <a:pt x="8373" y="2637"/>
                    <a:pt x="8349" y="2637"/>
                  </a:cubicBezTo>
                  <a:cubicBezTo>
                    <a:pt x="8288" y="2607"/>
                    <a:pt x="8318" y="2577"/>
                    <a:pt x="8349" y="2577"/>
                  </a:cubicBezTo>
                  <a:cubicBezTo>
                    <a:pt x="8379" y="2577"/>
                    <a:pt x="8379" y="2577"/>
                    <a:pt x="8379" y="2516"/>
                  </a:cubicBezTo>
                  <a:cubicBezTo>
                    <a:pt x="8379" y="2486"/>
                    <a:pt x="8349" y="2425"/>
                    <a:pt x="8318" y="2425"/>
                  </a:cubicBezTo>
                  <a:cubicBezTo>
                    <a:pt x="8316" y="2427"/>
                    <a:pt x="8313" y="2428"/>
                    <a:pt x="8310" y="2428"/>
                  </a:cubicBezTo>
                  <a:cubicBezTo>
                    <a:pt x="8275" y="2428"/>
                    <a:pt x="8197" y="2270"/>
                    <a:pt x="8197" y="2242"/>
                  </a:cubicBezTo>
                  <a:cubicBezTo>
                    <a:pt x="8197" y="2242"/>
                    <a:pt x="8197" y="2212"/>
                    <a:pt x="8166" y="2182"/>
                  </a:cubicBezTo>
                  <a:cubicBezTo>
                    <a:pt x="8166" y="2151"/>
                    <a:pt x="8106" y="2151"/>
                    <a:pt x="8106" y="2121"/>
                  </a:cubicBezTo>
                  <a:cubicBezTo>
                    <a:pt x="8106" y="2121"/>
                    <a:pt x="8075" y="2090"/>
                    <a:pt x="8045" y="2090"/>
                  </a:cubicBezTo>
                  <a:cubicBezTo>
                    <a:pt x="8014" y="2060"/>
                    <a:pt x="7984" y="2030"/>
                    <a:pt x="8014" y="1999"/>
                  </a:cubicBezTo>
                  <a:lnTo>
                    <a:pt x="8014" y="1999"/>
                  </a:lnTo>
                  <a:cubicBezTo>
                    <a:pt x="7992" y="2010"/>
                    <a:pt x="7978" y="2017"/>
                    <a:pt x="7971" y="2017"/>
                  </a:cubicBezTo>
                  <a:cubicBezTo>
                    <a:pt x="7958" y="2017"/>
                    <a:pt x="7965" y="1996"/>
                    <a:pt x="7984" y="1938"/>
                  </a:cubicBezTo>
                  <a:cubicBezTo>
                    <a:pt x="7923" y="1908"/>
                    <a:pt x="7923" y="1908"/>
                    <a:pt x="7923" y="1878"/>
                  </a:cubicBezTo>
                  <a:cubicBezTo>
                    <a:pt x="7945" y="1856"/>
                    <a:pt x="7951" y="1835"/>
                    <a:pt x="7942" y="1835"/>
                  </a:cubicBezTo>
                  <a:cubicBezTo>
                    <a:pt x="7938" y="1835"/>
                    <a:pt x="7932" y="1838"/>
                    <a:pt x="7923" y="1847"/>
                  </a:cubicBezTo>
                  <a:cubicBezTo>
                    <a:pt x="7832" y="1847"/>
                    <a:pt x="7771" y="1817"/>
                    <a:pt x="7802" y="1756"/>
                  </a:cubicBezTo>
                  <a:cubicBezTo>
                    <a:pt x="7802" y="1756"/>
                    <a:pt x="7802" y="1726"/>
                    <a:pt x="7741" y="1726"/>
                  </a:cubicBezTo>
                  <a:cubicBezTo>
                    <a:pt x="7716" y="1738"/>
                    <a:pt x="7701" y="1746"/>
                    <a:pt x="7697" y="1746"/>
                  </a:cubicBezTo>
                  <a:cubicBezTo>
                    <a:pt x="7690" y="1746"/>
                    <a:pt x="7705" y="1731"/>
                    <a:pt x="7741" y="1695"/>
                  </a:cubicBezTo>
                  <a:cubicBezTo>
                    <a:pt x="7763" y="1651"/>
                    <a:pt x="7753" y="1623"/>
                    <a:pt x="7722" y="1623"/>
                  </a:cubicBezTo>
                  <a:cubicBezTo>
                    <a:pt x="7710" y="1623"/>
                    <a:pt x="7696" y="1626"/>
                    <a:pt x="7680" y="1634"/>
                  </a:cubicBezTo>
                  <a:cubicBezTo>
                    <a:pt x="7680" y="1634"/>
                    <a:pt x="7619" y="1634"/>
                    <a:pt x="7619" y="1574"/>
                  </a:cubicBezTo>
                  <a:cubicBezTo>
                    <a:pt x="7619" y="1523"/>
                    <a:pt x="7534" y="1408"/>
                    <a:pt x="7488" y="1408"/>
                  </a:cubicBezTo>
                  <a:cubicBezTo>
                    <a:pt x="7479" y="1408"/>
                    <a:pt x="7472" y="1412"/>
                    <a:pt x="7467" y="1422"/>
                  </a:cubicBezTo>
                  <a:lnTo>
                    <a:pt x="7437" y="1361"/>
                  </a:lnTo>
                  <a:cubicBezTo>
                    <a:pt x="7406" y="1300"/>
                    <a:pt x="7406" y="1270"/>
                    <a:pt x="7346" y="1270"/>
                  </a:cubicBezTo>
                  <a:lnTo>
                    <a:pt x="7315" y="1270"/>
                  </a:lnTo>
                  <a:cubicBezTo>
                    <a:pt x="7315" y="1270"/>
                    <a:pt x="7315" y="1209"/>
                    <a:pt x="7315" y="1179"/>
                  </a:cubicBezTo>
                  <a:cubicBezTo>
                    <a:pt x="7285" y="1179"/>
                    <a:pt x="7285" y="1179"/>
                    <a:pt x="7255" y="1209"/>
                  </a:cubicBezTo>
                  <a:cubicBezTo>
                    <a:pt x="7255" y="1219"/>
                    <a:pt x="7251" y="1222"/>
                    <a:pt x="7247" y="1222"/>
                  </a:cubicBezTo>
                  <a:cubicBezTo>
                    <a:pt x="7238" y="1222"/>
                    <a:pt x="7224" y="1209"/>
                    <a:pt x="7224" y="1209"/>
                  </a:cubicBezTo>
                  <a:cubicBezTo>
                    <a:pt x="7194" y="1179"/>
                    <a:pt x="7194" y="1118"/>
                    <a:pt x="7194" y="1118"/>
                  </a:cubicBezTo>
                  <a:lnTo>
                    <a:pt x="7194" y="1087"/>
                  </a:lnTo>
                  <a:cubicBezTo>
                    <a:pt x="7168" y="1113"/>
                    <a:pt x="7153" y="1122"/>
                    <a:pt x="7145" y="1122"/>
                  </a:cubicBezTo>
                  <a:cubicBezTo>
                    <a:pt x="7133" y="1122"/>
                    <a:pt x="7133" y="1105"/>
                    <a:pt x="7133" y="1087"/>
                  </a:cubicBezTo>
                  <a:cubicBezTo>
                    <a:pt x="7133" y="1057"/>
                    <a:pt x="7103" y="1027"/>
                    <a:pt x="7072" y="996"/>
                  </a:cubicBezTo>
                  <a:cubicBezTo>
                    <a:pt x="7072" y="996"/>
                    <a:pt x="7042" y="966"/>
                    <a:pt x="7011" y="935"/>
                  </a:cubicBezTo>
                  <a:cubicBezTo>
                    <a:pt x="6996" y="935"/>
                    <a:pt x="6981" y="928"/>
                    <a:pt x="6970" y="928"/>
                  </a:cubicBezTo>
                  <a:cubicBezTo>
                    <a:pt x="6958" y="928"/>
                    <a:pt x="6951" y="935"/>
                    <a:pt x="6951" y="966"/>
                  </a:cubicBezTo>
                  <a:cubicBezTo>
                    <a:pt x="6951" y="966"/>
                    <a:pt x="6920" y="996"/>
                    <a:pt x="6890" y="996"/>
                  </a:cubicBezTo>
                  <a:cubicBezTo>
                    <a:pt x="6920" y="966"/>
                    <a:pt x="6951" y="935"/>
                    <a:pt x="6920" y="905"/>
                  </a:cubicBezTo>
                  <a:cubicBezTo>
                    <a:pt x="6890" y="905"/>
                    <a:pt x="6920" y="875"/>
                    <a:pt x="6920" y="875"/>
                  </a:cubicBezTo>
                  <a:cubicBezTo>
                    <a:pt x="6981" y="844"/>
                    <a:pt x="6859" y="783"/>
                    <a:pt x="6799" y="783"/>
                  </a:cubicBezTo>
                  <a:cubicBezTo>
                    <a:pt x="6772" y="792"/>
                    <a:pt x="6750" y="796"/>
                    <a:pt x="6734" y="796"/>
                  </a:cubicBezTo>
                  <a:cubicBezTo>
                    <a:pt x="6695" y="796"/>
                    <a:pt x="6686" y="774"/>
                    <a:pt x="6707" y="753"/>
                  </a:cubicBezTo>
                  <a:cubicBezTo>
                    <a:pt x="6735" y="726"/>
                    <a:pt x="6731" y="711"/>
                    <a:pt x="6711" y="711"/>
                  </a:cubicBezTo>
                  <a:cubicBezTo>
                    <a:pt x="6686" y="711"/>
                    <a:pt x="6636" y="733"/>
                    <a:pt x="6586" y="783"/>
                  </a:cubicBezTo>
                  <a:lnTo>
                    <a:pt x="6525" y="844"/>
                  </a:lnTo>
                  <a:lnTo>
                    <a:pt x="6525" y="844"/>
                  </a:lnTo>
                  <a:lnTo>
                    <a:pt x="6555" y="753"/>
                  </a:lnTo>
                  <a:cubicBezTo>
                    <a:pt x="6616" y="631"/>
                    <a:pt x="6586" y="631"/>
                    <a:pt x="6495" y="631"/>
                  </a:cubicBezTo>
                  <a:cubicBezTo>
                    <a:pt x="6403" y="631"/>
                    <a:pt x="6403" y="631"/>
                    <a:pt x="6434" y="601"/>
                  </a:cubicBezTo>
                  <a:cubicBezTo>
                    <a:pt x="6434" y="571"/>
                    <a:pt x="6434" y="571"/>
                    <a:pt x="6343" y="510"/>
                  </a:cubicBezTo>
                  <a:cubicBezTo>
                    <a:pt x="6297" y="495"/>
                    <a:pt x="6267" y="487"/>
                    <a:pt x="6248" y="487"/>
                  </a:cubicBezTo>
                  <a:cubicBezTo>
                    <a:pt x="6229" y="487"/>
                    <a:pt x="6221" y="495"/>
                    <a:pt x="6221" y="510"/>
                  </a:cubicBezTo>
                  <a:cubicBezTo>
                    <a:pt x="6221" y="510"/>
                    <a:pt x="6191" y="479"/>
                    <a:pt x="6160" y="479"/>
                  </a:cubicBezTo>
                  <a:cubicBezTo>
                    <a:pt x="6160" y="434"/>
                    <a:pt x="6137" y="411"/>
                    <a:pt x="6115" y="411"/>
                  </a:cubicBezTo>
                  <a:cubicBezTo>
                    <a:pt x="6092" y="411"/>
                    <a:pt x="6069" y="434"/>
                    <a:pt x="6069" y="479"/>
                  </a:cubicBezTo>
                  <a:cubicBezTo>
                    <a:pt x="6069" y="479"/>
                    <a:pt x="6069" y="449"/>
                    <a:pt x="6039" y="449"/>
                  </a:cubicBezTo>
                  <a:lnTo>
                    <a:pt x="6039" y="419"/>
                  </a:lnTo>
                  <a:cubicBezTo>
                    <a:pt x="6039" y="388"/>
                    <a:pt x="5978" y="358"/>
                    <a:pt x="5765" y="267"/>
                  </a:cubicBezTo>
                  <a:cubicBezTo>
                    <a:pt x="5577" y="229"/>
                    <a:pt x="5494" y="203"/>
                    <a:pt x="5458" y="203"/>
                  </a:cubicBezTo>
                  <a:cubicBezTo>
                    <a:pt x="5435" y="203"/>
                    <a:pt x="5431" y="213"/>
                    <a:pt x="5431" y="236"/>
                  </a:cubicBezTo>
                  <a:cubicBezTo>
                    <a:pt x="5400" y="267"/>
                    <a:pt x="5378" y="282"/>
                    <a:pt x="5366" y="282"/>
                  </a:cubicBezTo>
                  <a:cubicBezTo>
                    <a:pt x="5355" y="282"/>
                    <a:pt x="5355" y="267"/>
                    <a:pt x="5370" y="236"/>
                  </a:cubicBezTo>
                  <a:cubicBezTo>
                    <a:pt x="5370" y="215"/>
                    <a:pt x="5355" y="193"/>
                    <a:pt x="5346" y="193"/>
                  </a:cubicBezTo>
                  <a:cubicBezTo>
                    <a:pt x="5342" y="193"/>
                    <a:pt x="5340" y="197"/>
                    <a:pt x="5340" y="206"/>
                  </a:cubicBezTo>
                  <a:cubicBezTo>
                    <a:pt x="5340" y="206"/>
                    <a:pt x="5279" y="175"/>
                    <a:pt x="5248" y="145"/>
                  </a:cubicBezTo>
                  <a:cubicBezTo>
                    <a:pt x="5218" y="99"/>
                    <a:pt x="5188" y="84"/>
                    <a:pt x="5165" y="84"/>
                  </a:cubicBezTo>
                  <a:cubicBezTo>
                    <a:pt x="5142" y="84"/>
                    <a:pt x="5127" y="99"/>
                    <a:pt x="5127" y="115"/>
                  </a:cubicBezTo>
                  <a:cubicBezTo>
                    <a:pt x="5139" y="150"/>
                    <a:pt x="5141" y="163"/>
                    <a:pt x="5138" y="163"/>
                  </a:cubicBezTo>
                  <a:cubicBezTo>
                    <a:pt x="5133" y="163"/>
                    <a:pt x="5115" y="133"/>
                    <a:pt x="5096" y="115"/>
                  </a:cubicBezTo>
                  <a:cubicBezTo>
                    <a:pt x="5066" y="84"/>
                    <a:pt x="5036" y="54"/>
                    <a:pt x="5036" y="54"/>
                  </a:cubicBezTo>
                  <a:cubicBezTo>
                    <a:pt x="5020" y="69"/>
                    <a:pt x="4967" y="84"/>
                    <a:pt x="4918" y="84"/>
                  </a:cubicBezTo>
                  <a:cubicBezTo>
                    <a:pt x="4868" y="84"/>
                    <a:pt x="4823" y="69"/>
                    <a:pt x="4823" y="23"/>
                  </a:cubicBezTo>
                  <a:lnTo>
                    <a:pt x="4762" y="23"/>
                  </a:lnTo>
                  <a:cubicBezTo>
                    <a:pt x="4762" y="54"/>
                    <a:pt x="4701" y="54"/>
                    <a:pt x="4640" y="54"/>
                  </a:cubicBezTo>
                  <a:cubicBezTo>
                    <a:pt x="4549" y="54"/>
                    <a:pt x="4519" y="54"/>
                    <a:pt x="4519" y="23"/>
                  </a:cubicBezTo>
                  <a:cubicBezTo>
                    <a:pt x="4549" y="8"/>
                    <a:pt x="4549" y="1"/>
                    <a:pt x="4534"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8"/>
            <p:cNvSpPr/>
            <p:nvPr/>
          </p:nvSpPr>
          <p:spPr>
            <a:xfrm>
              <a:off x="2825541" y="2308392"/>
              <a:ext cx="184728" cy="174699"/>
            </a:xfrm>
            <a:custGeom>
              <a:avLst/>
              <a:gdLst/>
              <a:ahLst/>
              <a:cxnLst/>
              <a:rect l="l" t="t" r="r" b="b"/>
              <a:pathLst>
                <a:path w="6944" h="6567" extrusionOk="0">
                  <a:moveTo>
                    <a:pt x="4998" y="213"/>
                  </a:moveTo>
                  <a:lnTo>
                    <a:pt x="4998" y="244"/>
                  </a:lnTo>
                  <a:cubicBezTo>
                    <a:pt x="4998" y="244"/>
                    <a:pt x="5029" y="244"/>
                    <a:pt x="5059" y="274"/>
                  </a:cubicBezTo>
                  <a:lnTo>
                    <a:pt x="5059" y="244"/>
                  </a:lnTo>
                  <a:cubicBezTo>
                    <a:pt x="5059" y="244"/>
                    <a:pt x="5029" y="213"/>
                    <a:pt x="4998" y="213"/>
                  </a:cubicBezTo>
                  <a:close/>
                  <a:moveTo>
                    <a:pt x="5484" y="365"/>
                  </a:moveTo>
                  <a:cubicBezTo>
                    <a:pt x="5515" y="365"/>
                    <a:pt x="5515" y="396"/>
                    <a:pt x="5515" y="396"/>
                  </a:cubicBezTo>
                  <a:cubicBezTo>
                    <a:pt x="5515" y="426"/>
                    <a:pt x="5515" y="426"/>
                    <a:pt x="5484" y="426"/>
                  </a:cubicBezTo>
                  <a:cubicBezTo>
                    <a:pt x="5484" y="426"/>
                    <a:pt x="5454" y="396"/>
                    <a:pt x="5454" y="365"/>
                  </a:cubicBezTo>
                  <a:close/>
                  <a:moveTo>
                    <a:pt x="5393" y="578"/>
                  </a:moveTo>
                  <a:cubicBezTo>
                    <a:pt x="5484" y="578"/>
                    <a:pt x="5484" y="578"/>
                    <a:pt x="5454" y="608"/>
                  </a:cubicBezTo>
                  <a:cubicBezTo>
                    <a:pt x="5454" y="630"/>
                    <a:pt x="5454" y="651"/>
                    <a:pt x="5443" y="651"/>
                  </a:cubicBezTo>
                  <a:cubicBezTo>
                    <a:pt x="5439" y="651"/>
                    <a:pt x="5433" y="648"/>
                    <a:pt x="5424" y="639"/>
                  </a:cubicBezTo>
                  <a:cubicBezTo>
                    <a:pt x="5454" y="639"/>
                    <a:pt x="5424" y="608"/>
                    <a:pt x="5393" y="608"/>
                  </a:cubicBezTo>
                  <a:lnTo>
                    <a:pt x="5333" y="608"/>
                  </a:lnTo>
                  <a:cubicBezTo>
                    <a:pt x="5333" y="578"/>
                    <a:pt x="5363" y="578"/>
                    <a:pt x="5393" y="578"/>
                  </a:cubicBezTo>
                  <a:close/>
                  <a:moveTo>
                    <a:pt x="5606" y="700"/>
                  </a:moveTo>
                  <a:lnTo>
                    <a:pt x="5545" y="730"/>
                  </a:lnTo>
                  <a:cubicBezTo>
                    <a:pt x="5560" y="745"/>
                    <a:pt x="5568" y="753"/>
                    <a:pt x="5572" y="753"/>
                  </a:cubicBezTo>
                  <a:cubicBezTo>
                    <a:pt x="5576" y="753"/>
                    <a:pt x="5576" y="745"/>
                    <a:pt x="5576" y="730"/>
                  </a:cubicBezTo>
                  <a:lnTo>
                    <a:pt x="5606" y="700"/>
                  </a:lnTo>
                  <a:close/>
                  <a:moveTo>
                    <a:pt x="4785" y="1460"/>
                  </a:moveTo>
                  <a:cubicBezTo>
                    <a:pt x="4816" y="1490"/>
                    <a:pt x="4816" y="1551"/>
                    <a:pt x="4816" y="1551"/>
                  </a:cubicBezTo>
                  <a:cubicBezTo>
                    <a:pt x="4816" y="1559"/>
                    <a:pt x="4814" y="1563"/>
                    <a:pt x="4810" y="1563"/>
                  </a:cubicBezTo>
                  <a:cubicBezTo>
                    <a:pt x="4802" y="1563"/>
                    <a:pt x="4785" y="1534"/>
                    <a:pt x="4785" y="1490"/>
                  </a:cubicBezTo>
                  <a:cubicBezTo>
                    <a:pt x="4785" y="1490"/>
                    <a:pt x="4785" y="1460"/>
                    <a:pt x="4785" y="1460"/>
                  </a:cubicBezTo>
                  <a:close/>
                  <a:moveTo>
                    <a:pt x="4664" y="1528"/>
                  </a:moveTo>
                  <a:cubicBezTo>
                    <a:pt x="4656" y="1528"/>
                    <a:pt x="4649" y="1536"/>
                    <a:pt x="4633" y="1551"/>
                  </a:cubicBezTo>
                  <a:cubicBezTo>
                    <a:pt x="4633" y="1581"/>
                    <a:pt x="4633" y="1612"/>
                    <a:pt x="4633" y="1612"/>
                  </a:cubicBezTo>
                  <a:cubicBezTo>
                    <a:pt x="4644" y="1622"/>
                    <a:pt x="4654" y="1625"/>
                    <a:pt x="4663" y="1625"/>
                  </a:cubicBezTo>
                  <a:cubicBezTo>
                    <a:pt x="4681" y="1625"/>
                    <a:pt x="4694" y="1612"/>
                    <a:pt x="4694" y="1612"/>
                  </a:cubicBezTo>
                  <a:cubicBezTo>
                    <a:pt x="4755" y="1581"/>
                    <a:pt x="4725" y="1551"/>
                    <a:pt x="4694" y="1551"/>
                  </a:cubicBezTo>
                  <a:cubicBezTo>
                    <a:pt x="4679" y="1536"/>
                    <a:pt x="4671" y="1528"/>
                    <a:pt x="4664" y="1528"/>
                  </a:cubicBezTo>
                  <a:close/>
                  <a:moveTo>
                    <a:pt x="4238" y="2250"/>
                  </a:moveTo>
                  <a:lnTo>
                    <a:pt x="4299" y="2280"/>
                  </a:lnTo>
                  <a:cubicBezTo>
                    <a:pt x="4299" y="2311"/>
                    <a:pt x="4299" y="2311"/>
                    <a:pt x="4269" y="2311"/>
                  </a:cubicBezTo>
                  <a:lnTo>
                    <a:pt x="4238" y="2250"/>
                  </a:lnTo>
                  <a:close/>
                  <a:moveTo>
                    <a:pt x="4147" y="2189"/>
                  </a:moveTo>
                  <a:cubicBezTo>
                    <a:pt x="4147" y="2189"/>
                    <a:pt x="4147" y="2219"/>
                    <a:pt x="4147" y="2250"/>
                  </a:cubicBezTo>
                  <a:cubicBezTo>
                    <a:pt x="4165" y="2321"/>
                    <a:pt x="4172" y="2351"/>
                    <a:pt x="4169" y="2351"/>
                  </a:cubicBezTo>
                  <a:cubicBezTo>
                    <a:pt x="4167" y="2351"/>
                    <a:pt x="4160" y="2336"/>
                    <a:pt x="4147" y="2311"/>
                  </a:cubicBezTo>
                  <a:cubicBezTo>
                    <a:pt x="4117" y="2280"/>
                    <a:pt x="4086" y="2250"/>
                    <a:pt x="4117" y="2219"/>
                  </a:cubicBezTo>
                  <a:cubicBezTo>
                    <a:pt x="4117" y="2189"/>
                    <a:pt x="4147" y="2189"/>
                    <a:pt x="4147" y="2189"/>
                  </a:cubicBezTo>
                  <a:close/>
                  <a:moveTo>
                    <a:pt x="3661" y="2584"/>
                  </a:moveTo>
                  <a:cubicBezTo>
                    <a:pt x="3691" y="2584"/>
                    <a:pt x="3691" y="2645"/>
                    <a:pt x="3691" y="2645"/>
                  </a:cubicBezTo>
                  <a:cubicBezTo>
                    <a:pt x="3661" y="2615"/>
                    <a:pt x="3630" y="2584"/>
                    <a:pt x="3661" y="2584"/>
                  </a:cubicBezTo>
                  <a:close/>
                  <a:moveTo>
                    <a:pt x="3843" y="2554"/>
                  </a:moveTo>
                  <a:cubicBezTo>
                    <a:pt x="3874" y="2554"/>
                    <a:pt x="3874" y="2584"/>
                    <a:pt x="3904" y="2645"/>
                  </a:cubicBezTo>
                  <a:cubicBezTo>
                    <a:pt x="3889" y="2675"/>
                    <a:pt x="3881" y="2691"/>
                    <a:pt x="3877" y="2691"/>
                  </a:cubicBezTo>
                  <a:cubicBezTo>
                    <a:pt x="3874" y="2691"/>
                    <a:pt x="3874" y="2675"/>
                    <a:pt x="3874" y="2645"/>
                  </a:cubicBezTo>
                  <a:lnTo>
                    <a:pt x="3843" y="2554"/>
                  </a:lnTo>
                  <a:close/>
                  <a:moveTo>
                    <a:pt x="2293" y="2645"/>
                  </a:moveTo>
                  <a:cubicBezTo>
                    <a:pt x="2263" y="2645"/>
                    <a:pt x="2232" y="2645"/>
                    <a:pt x="2263" y="2706"/>
                  </a:cubicBezTo>
                  <a:cubicBezTo>
                    <a:pt x="2293" y="2736"/>
                    <a:pt x="2293" y="2736"/>
                    <a:pt x="2293" y="2736"/>
                  </a:cubicBezTo>
                  <a:cubicBezTo>
                    <a:pt x="2293" y="2736"/>
                    <a:pt x="2293" y="2675"/>
                    <a:pt x="2293" y="2645"/>
                  </a:cubicBezTo>
                  <a:close/>
                  <a:moveTo>
                    <a:pt x="3326" y="2706"/>
                  </a:moveTo>
                  <a:cubicBezTo>
                    <a:pt x="3357" y="2706"/>
                    <a:pt x="3326" y="2767"/>
                    <a:pt x="3326" y="2767"/>
                  </a:cubicBezTo>
                  <a:lnTo>
                    <a:pt x="3296" y="2736"/>
                  </a:lnTo>
                  <a:cubicBezTo>
                    <a:pt x="3326" y="2736"/>
                    <a:pt x="3296" y="2706"/>
                    <a:pt x="3326" y="2706"/>
                  </a:cubicBezTo>
                  <a:close/>
                  <a:moveTo>
                    <a:pt x="3600" y="2919"/>
                  </a:moveTo>
                  <a:cubicBezTo>
                    <a:pt x="3576" y="2919"/>
                    <a:pt x="3590" y="2919"/>
                    <a:pt x="3613" y="2934"/>
                  </a:cubicBezTo>
                  <a:lnTo>
                    <a:pt x="3613" y="2934"/>
                  </a:lnTo>
                  <a:cubicBezTo>
                    <a:pt x="3606" y="2925"/>
                    <a:pt x="3600" y="2919"/>
                    <a:pt x="3600" y="2919"/>
                  </a:cubicBezTo>
                  <a:close/>
                  <a:moveTo>
                    <a:pt x="3613" y="2934"/>
                  </a:moveTo>
                  <a:cubicBezTo>
                    <a:pt x="3621" y="2946"/>
                    <a:pt x="3630" y="2963"/>
                    <a:pt x="3630" y="2979"/>
                  </a:cubicBezTo>
                  <a:cubicBezTo>
                    <a:pt x="3630" y="2979"/>
                    <a:pt x="3630" y="2979"/>
                    <a:pt x="3630" y="2949"/>
                  </a:cubicBezTo>
                  <a:cubicBezTo>
                    <a:pt x="3624" y="2943"/>
                    <a:pt x="3618" y="2938"/>
                    <a:pt x="3613" y="2934"/>
                  </a:cubicBezTo>
                  <a:close/>
                  <a:moveTo>
                    <a:pt x="3296" y="2949"/>
                  </a:moveTo>
                  <a:cubicBezTo>
                    <a:pt x="3296" y="2949"/>
                    <a:pt x="3326" y="2979"/>
                    <a:pt x="3296" y="3010"/>
                  </a:cubicBezTo>
                  <a:cubicBezTo>
                    <a:pt x="3296" y="3018"/>
                    <a:pt x="3294" y="3022"/>
                    <a:pt x="3291" y="3022"/>
                  </a:cubicBezTo>
                  <a:cubicBezTo>
                    <a:pt x="3282" y="3022"/>
                    <a:pt x="3266" y="2993"/>
                    <a:pt x="3266" y="2949"/>
                  </a:cubicBezTo>
                  <a:close/>
                  <a:moveTo>
                    <a:pt x="2681" y="3087"/>
                  </a:moveTo>
                  <a:cubicBezTo>
                    <a:pt x="2675" y="3087"/>
                    <a:pt x="2668" y="3101"/>
                    <a:pt x="2688" y="3101"/>
                  </a:cubicBezTo>
                  <a:cubicBezTo>
                    <a:pt x="2688" y="3091"/>
                    <a:pt x="2685" y="3087"/>
                    <a:pt x="2681" y="3087"/>
                  </a:cubicBezTo>
                  <a:close/>
                  <a:moveTo>
                    <a:pt x="3174" y="3071"/>
                  </a:moveTo>
                  <a:lnTo>
                    <a:pt x="3144" y="3101"/>
                  </a:lnTo>
                  <a:cubicBezTo>
                    <a:pt x="3144" y="3101"/>
                    <a:pt x="3144" y="3101"/>
                    <a:pt x="3114" y="3071"/>
                  </a:cubicBezTo>
                  <a:close/>
                  <a:moveTo>
                    <a:pt x="2809" y="3118"/>
                  </a:moveTo>
                  <a:cubicBezTo>
                    <a:pt x="2827" y="3118"/>
                    <a:pt x="2840" y="3131"/>
                    <a:pt x="2840" y="3131"/>
                  </a:cubicBezTo>
                  <a:cubicBezTo>
                    <a:pt x="2840" y="3162"/>
                    <a:pt x="2840" y="3162"/>
                    <a:pt x="2840" y="3162"/>
                  </a:cubicBezTo>
                  <a:cubicBezTo>
                    <a:pt x="2820" y="3162"/>
                    <a:pt x="2813" y="3175"/>
                    <a:pt x="2802" y="3175"/>
                  </a:cubicBezTo>
                  <a:cubicBezTo>
                    <a:pt x="2796" y="3175"/>
                    <a:pt x="2789" y="3172"/>
                    <a:pt x="2779" y="3162"/>
                  </a:cubicBezTo>
                  <a:cubicBezTo>
                    <a:pt x="2779" y="3162"/>
                    <a:pt x="2779" y="3131"/>
                    <a:pt x="2779" y="3131"/>
                  </a:cubicBezTo>
                  <a:cubicBezTo>
                    <a:pt x="2789" y="3121"/>
                    <a:pt x="2800" y="3118"/>
                    <a:pt x="2809" y="3118"/>
                  </a:cubicBezTo>
                  <a:close/>
                  <a:moveTo>
                    <a:pt x="2992" y="3223"/>
                  </a:moveTo>
                  <a:cubicBezTo>
                    <a:pt x="2992" y="3223"/>
                    <a:pt x="2992" y="3253"/>
                    <a:pt x="2992" y="3253"/>
                  </a:cubicBezTo>
                  <a:cubicBezTo>
                    <a:pt x="2992" y="3253"/>
                    <a:pt x="3022" y="3283"/>
                    <a:pt x="3022" y="3283"/>
                  </a:cubicBezTo>
                  <a:lnTo>
                    <a:pt x="3053" y="3253"/>
                  </a:lnTo>
                  <a:cubicBezTo>
                    <a:pt x="3022" y="3253"/>
                    <a:pt x="2992" y="3223"/>
                    <a:pt x="2992" y="3223"/>
                  </a:cubicBezTo>
                  <a:close/>
                  <a:moveTo>
                    <a:pt x="2493" y="3300"/>
                  </a:moveTo>
                  <a:cubicBezTo>
                    <a:pt x="2496" y="3300"/>
                    <a:pt x="2516" y="3314"/>
                    <a:pt x="2536" y="3314"/>
                  </a:cubicBezTo>
                  <a:cubicBezTo>
                    <a:pt x="2567" y="3314"/>
                    <a:pt x="2567" y="3314"/>
                    <a:pt x="2536" y="3344"/>
                  </a:cubicBezTo>
                  <a:cubicBezTo>
                    <a:pt x="2536" y="3344"/>
                    <a:pt x="2506" y="3314"/>
                    <a:pt x="2506" y="3314"/>
                  </a:cubicBezTo>
                  <a:cubicBezTo>
                    <a:pt x="2496" y="3304"/>
                    <a:pt x="2492" y="3300"/>
                    <a:pt x="2493" y="3300"/>
                  </a:cubicBezTo>
                  <a:close/>
                  <a:moveTo>
                    <a:pt x="2078" y="3453"/>
                  </a:moveTo>
                  <a:cubicBezTo>
                    <a:pt x="2068" y="3453"/>
                    <a:pt x="2089" y="3475"/>
                    <a:pt x="2111" y="3496"/>
                  </a:cubicBezTo>
                  <a:lnTo>
                    <a:pt x="2111" y="3466"/>
                  </a:lnTo>
                  <a:cubicBezTo>
                    <a:pt x="2093" y="3457"/>
                    <a:pt x="2083" y="3453"/>
                    <a:pt x="2078" y="3453"/>
                  </a:cubicBezTo>
                  <a:close/>
                  <a:moveTo>
                    <a:pt x="2263" y="3496"/>
                  </a:moveTo>
                  <a:cubicBezTo>
                    <a:pt x="2263" y="3496"/>
                    <a:pt x="2293" y="3526"/>
                    <a:pt x="2323" y="3557"/>
                  </a:cubicBezTo>
                  <a:cubicBezTo>
                    <a:pt x="2336" y="3569"/>
                    <a:pt x="2338" y="3577"/>
                    <a:pt x="2332" y="3577"/>
                  </a:cubicBezTo>
                  <a:cubicBezTo>
                    <a:pt x="2323" y="3577"/>
                    <a:pt x="2298" y="3562"/>
                    <a:pt x="2263" y="3526"/>
                  </a:cubicBezTo>
                  <a:cubicBezTo>
                    <a:pt x="2263" y="3526"/>
                    <a:pt x="2263" y="3526"/>
                    <a:pt x="2263" y="3496"/>
                  </a:cubicBezTo>
                  <a:close/>
                  <a:moveTo>
                    <a:pt x="2171" y="3557"/>
                  </a:moveTo>
                  <a:lnTo>
                    <a:pt x="2202" y="3587"/>
                  </a:lnTo>
                  <a:lnTo>
                    <a:pt x="2202" y="3618"/>
                  </a:lnTo>
                  <a:lnTo>
                    <a:pt x="2171" y="3618"/>
                  </a:lnTo>
                  <a:cubicBezTo>
                    <a:pt x="2171" y="3618"/>
                    <a:pt x="2141" y="3587"/>
                    <a:pt x="2171" y="3557"/>
                  </a:cubicBezTo>
                  <a:close/>
                  <a:moveTo>
                    <a:pt x="2870" y="3587"/>
                  </a:moveTo>
                  <a:cubicBezTo>
                    <a:pt x="2840" y="3618"/>
                    <a:pt x="2840" y="3618"/>
                    <a:pt x="2840" y="3618"/>
                  </a:cubicBezTo>
                  <a:cubicBezTo>
                    <a:pt x="2840" y="3648"/>
                    <a:pt x="2840" y="3648"/>
                    <a:pt x="2870" y="3648"/>
                  </a:cubicBezTo>
                  <a:cubicBezTo>
                    <a:pt x="2901" y="3618"/>
                    <a:pt x="2901" y="3618"/>
                    <a:pt x="2870" y="3587"/>
                  </a:cubicBezTo>
                  <a:close/>
                  <a:moveTo>
                    <a:pt x="1108" y="4226"/>
                  </a:moveTo>
                  <a:cubicBezTo>
                    <a:pt x="1138" y="4241"/>
                    <a:pt x="1146" y="4248"/>
                    <a:pt x="1142" y="4248"/>
                  </a:cubicBezTo>
                  <a:cubicBezTo>
                    <a:pt x="1138" y="4248"/>
                    <a:pt x="1123" y="4241"/>
                    <a:pt x="1108" y="4226"/>
                  </a:cubicBezTo>
                  <a:close/>
                  <a:moveTo>
                    <a:pt x="1168" y="4195"/>
                  </a:moveTo>
                  <a:lnTo>
                    <a:pt x="1199" y="4226"/>
                  </a:lnTo>
                  <a:lnTo>
                    <a:pt x="1199" y="4256"/>
                  </a:lnTo>
                  <a:cubicBezTo>
                    <a:pt x="1168" y="4256"/>
                    <a:pt x="1168" y="4226"/>
                    <a:pt x="1168" y="4195"/>
                  </a:cubicBezTo>
                  <a:close/>
                  <a:moveTo>
                    <a:pt x="864" y="4499"/>
                  </a:moveTo>
                  <a:cubicBezTo>
                    <a:pt x="864" y="4499"/>
                    <a:pt x="895" y="4560"/>
                    <a:pt x="925" y="4590"/>
                  </a:cubicBezTo>
                  <a:cubicBezTo>
                    <a:pt x="925" y="4590"/>
                    <a:pt x="925" y="4590"/>
                    <a:pt x="895" y="4560"/>
                  </a:cubicBezTo>
                  <a:cubicBezTo>
                    <a:pt x="864" y="4560"/>
                    <a:pt x="864" y="4499"/>
                    <a:pt x="864" y="4499"/>
                  </a:cubicBezTo>
                  <a:close/>
                  <a:moveTo>
                    <a:pt x="864" y="4894"/>
                  </a:moveTo>
                  <a:lnTo>
                    <a:pt x="864" y="4894"/>
                  </a:lnTo>
                  <a:cubicBezTo>
                    <a:pt x="895" y="4925"/>
                    <a:pt x="925" y="4955"/>
                    <a:pt x="925" y="4955"/>
                  </a:cubicBezTo>
                  <a:lnTo>
                    <a:pt x="895" y="4955"/>
                  </a:lnTo>
                  <a:cubicBezTo>
                    <a:pt x="895" y="4925"/>
                    <a:pt x="864" y="4925"/>
                    <a:pt x="864" y="4894"/>
                  </a:cubicBezTo>
                  <a:close/>
                  <a:moveTo>
                    <a:pt x="621" y="4985"/>
                  </a:moveTo>
                  <a:lnTo>
                    <a:pt x="621" y="5016"/>
                  </a:lnTo>
                  <a:lnTo>
                    <a:pt x="621" y="5046"/>
                  </a:lnTo>
                  <a:cubicBezTo>
                    <a:pt x="591" y="5016"/>
                    <a:pt x="560" y="4985"/>
                    <a:pt x="591" y="4985"/>
                  </a:cubicBezTo>
                  <a:close/>
                  <a:moveTo>
                    <a:pt x="495" y="5198"/>
                  </a:moveTo>
                  <a:lnTo>
                    <a:pt x="495" y="5198"/>
                  </a:lnTo>
                  <a:cubicBezTo>
                    <a:pt x="493" y="5204"/>
                    <a:pt x="490" y="5206"/>
                    <a:pt x="488" y="5206"/>
                  </a:cubicBezTo>
                  <a:cubicBezTo>
                    <a:pt x="485" y="5206"/>
                    <a:pt x="484" y="5200"/>
                    <a:pt x="495" y="5198"/>
                  </a:cubicBezTo>
                  <a:close/>
                  <a:moveTo>
                    <a:pt x="652" y="6049"/>
                  </a:moveTo>
                  <a:cubicBezTo>
                    <a:pt x="652" y="6049"/>
                    <a:pt x="652" y="6049"/>
                    <a:pt x="652" y="6049"/>
                  </a:cubicBezTo>
                  <a:cubicBezTo>
                    <a:pt x="652" y="6049"/>
                    <a:pt x="652" y="6049"/>
                    <a:pt x="652" y="6049"/>
                  </a:cubicBezTo>
                  <a:close/>
                  <a:moveTo>
                    <a:pt x="226" y="6049"/>
                  </a:moveTo>
                  <a:cubicBezTo>
                    <a:pt x="226" y="6080"/>
                    <a:pt x="226" y="6080"/>
                    <a:pt x="165" y="6080"/>
                  </a:cubicBezTo>
                  <a:cubicBezTo>
                    <a:pt x="156" y="6089"/>
                    <a:pt x="150" y="6092"/>
                    <a:pt x="146" y="6092"/>
                  </a:cubicBezTo>
                  <a:cubicBezTo>
                    <a:pt x="135" y="6092"/>
                    <a:pt x="135" y="6071"/>
                    <a:pt x="135" y="6049"/>
                  </a:cubicBezTo>
                  <a:close/>
                  <a:moveTo>
                    <a:pt x="500" y="6080"/>
                  </a:moveTo>
                  <a:lnTo>
                    <a:pt x="500" y="6080"/>
                  </a:lnTo>
                  <a:cubicBezTo>
                    <a:pt x="484" y="6125"/>
                    <a:pt x="469" y="6148"/>
                    <a:pt x="465" y="6148"/>
                  </a:cubicBezTo>
                  <a:cubicBezTo>
                    <a:pt x="462" y="6148"/>
                    <a:pt x="469" y="6125"/>
                    <a:pt x="500" y="6080"/>
                  </a:cubicBezTo>
                  <a:close/>
                  <a:moveTo>
                    <a:pt x="2202" y="6110"/>
                  </a:moveTo>
                  <a:cubicBezTo>
                    <a:pt x="2202" y="6140"/>
                    <a:pt x="2202" y="6171"/>
                    <a:pt x="2171" y="6171"/>
                  </a:cubicBezTo>
                  <a:lnTo>
                    <a:pt x="2171" y="6140"/>
                  </a:lnTo>
                  <a:lnTo>
                    <a:pt x="2171" y="6110"/>
                  </a:lnTo>
                  <a:close/>
                  <a:moveTo>
                    <a:pt x="1959" y="6110"/>
                  </a:moveTo>
                  <a:cubicBezTo>
                    <a:pt x="1989" y="6110"/>
                    <a:pt x="1989" y="6110"/>
                    <a:pt x="1989" y="6171"/>
                  </a:cubicBezTo>
                  <a:cubicBezTo>
                    <a:pt x="1989" y="6171"/>
                    <a:pt x="1989" y="6201"/>
                    <a:pt x="1959" y="6201"/>
                  </a:cubicBezTo>
                  <a:lnTo>
                    <a:pt x="1959" y="6171"/>
                  </a:lnTo>
                  <a:cubicBezTo>
                    <a:pt x="1959" y="6110"/>
                    <a:pt x="1959" y="6110"/>
                    <a:pt x="1959" y="6110"/>
                  </a:cubicBezTo>
                  <a:close/>
                  <a:moveTo>
                    <a:pt x="4208" y="6171"/>
                  </a:moveTo>
                  <a:cubicBezTo>
                    <a:pt x="4208" y="6171"/>
                    <a:pt x="4208" y="6171"/>
                    <a:pt x="4208" y="6201"/>
                  </a:cubicBezTo>
                  <a:cubicBezTo>
                    <a:pt x="4208" y="6232"/>
                    <a:pt x="4208" y="6262"/>
                    <a:pt x="4177" y="6262"/>
                  </a:cubicBezTo>
                  <a:cubicBezTo>
                    <a:pt x="4147" y="6262"/>
                    <a:pt x="4147" y="6201"/>
                    <a:pt x="4208" y="6171"/>
                  </a:cubicBezTo>
                  <a:close/>
                  <a:moveTo>
                    <a:pt x="6811" y="6132"/>
                  </a:moveTo>
                  <a:cubicBezTo>
                    <a:pt x="6819" y="6132"/>
                    <a:pt x="6813" y="6189"/>
                    <a:pt x="6792" y="6232"/>
                  </a:cubicBezTo>
                  <a:cubicBezTo>
                    <a:pt x="6776" y="6262"/>
                    <a:pt x="6769" y="6277"/>
                    <a:pt x="6765" y="6277"/>
                  </a:cubicBezTo>
                  <a:cubicBezTo>
                    <a:pt x="6761" y="6277"/>
                    <a:pt x="6761" y="6262"/>
                    <a:pt x="6761" y="6232"/>
                  </a:cubicBezTo>
                  <a:cubicBezTo>
                    <a:pt x="6761" y="6201"/>
                    <a:pt x="6761" y="6171"/>
                    <a:pt x="6792" y="6171"/>
                  </a:cubicBezTo>
                  <a:cubicBezTo>
                    <a:pt x="6801" y="6143"/>
                    <a:pt x="6807" y="6132"/>
                    <a:pt x="6811" y="6132"/>
                  </a:cubicBezTo>
                  <a:close/>
                  <a:moveTo>
                    <a:pt x="2840" y="6262"/>
                  </a:moveTo>
                  <a:cubicBezTo>
                    <a:pt x="2840" y="6262"/>
                    <a:pt x="2840" y="6292"/>
                    <a:pt x="2840" y="6292"/>
                  </a:cubicBezTo>
                  <a:cubicBezTo>
                    <a:pt x="2840" y="6292"/>
                    <a:pt x="2840" y="6323"/>
                    <a:pt x="2840" y="6323"/>
                  </a:cubicBezTo>
                  <a:cubicBezTo>
                    <a:pt x="2840" y="6323"/>
                    <a:pt x="2810" y="6292"/>
                    <a:pt x="2810" y="6262"/>
                  </a:cubicBezTo>
                  <a:close/>
                  <a:moveTo>
                    <a:pt x="500" y="6292"/>
                  </a:moveTo>
                  <a:cubicBezTo>
                    <a:pt x="500" y="6323"/>
                    <a:pt x="469" y="6353"/>
                    <a:pt x="469" y="6353"/>
                  </a:cubicBezTo>
                  <a:lnTo>
                    <a:pt x="439" y="6353"/>
                  </a:lnTo>
                  <a:cubicBezTo>
                    <a:pt x="469" y="6323"/>
                    <a:pt x="500" y="6292"/>
                    <a:pt x="500" y="6292"/>
                  </a:cubicBezTo>
                  <a:close/>
                  <a:moveTo>
                    <a:pt x="2339" y="6300"/>
                  </a:moveTo>
                  <a:cubicBezTo>
                    <a:pt x="2346" y="6300"/>
                    <a:pt x="2354" y="6308"/>
                    <a:pt x="2354" y="6323"/>
                  </a:cubicBezTo>
                  <a:cubicBezTo>
                    <a:pt x="2354" y="6353"/>
                    <a:pt x="2354" y="6353"/>
                    <a:pt x="2323" y="6353"/>
                  </a:cubicBezTo>
                  <a:cubicBezTo>
                    <a:pt x="2293" y="6353"/>
                    <a:pt x="2293" y="6353"/>
                    <a:pt x="2323" y="6323"/>
                  </a:cubicBezTo>
                  <a:cubicBezTo>
                    <a:pt x="2323" y="6308"/>
                    <a:pt x="2331" y="6300"/>
                    <a:pt x="2339" y="6300"/>
                  </a:cubicBezTo>
                  <a:close/>
                  <a:moveTo>
                    <a:pt x="2475" y="6323"/>
                  </a:moveTo>
                  <a:cubicBezTo>
                    <a:pt x="2475" y="6323"/>
                    <a:pt x="2475" y="6323"/>
                    <a:pt x="2475" y="6353"/>
                  </a:cubicBezTo>
                  <a:lnTo>
                    <a:pt x="2445" y="6323"/>
                  </a:lnTo>
                  <a:close/>
                  <a:moveTo>
                    <a:pt x="2658" y="6323"/>
                  </a:moveTo>
                  <a:cubicBezTo>
                    <a:pt x="2658" y="6323"/>
                    <a:pt x="2658" y="6323"/>
                    <a:pt x="2658" y="6353"/>
                  </a:cubicBezTo>
                  <a:lnTo>
                    <a:pt x="2627" y="6323"/>
                  </a:lnTo>
                  <a:close/>
                  <a:moveTo>
                    <a:pt x="3588" y="6259"/>
                  </a:moveTo>
                  <a:cubicBezTo>
                    <a:pt x="3596" y="6259"/>
                    <a:pt x="3600" y="6269"/>
                    <a:pt x="3600" y="6292"/>
                  </a:cubicBezTo>
                  <a:cubicBezTo>
                    <a:pt x="3600" y="6292"/>
                    <a:pt x="3600" y="6323"/>
                    <a:pt x="3570" y="6353"/>
                  </a:cubicBezTo>
                  <a:cubicBezTo>
                    <a:pt x="3570" y="6353"/>
                    <a:pt x="3556" y="6367"/>
                    <a:pt x="3547" y="6367"/>
                  </a:cubicBezTo>
                  <a:cubicBezTo>
                    <a:pt x="3543" y="6367"/>
                    <a:pt x="3539" y="6363"/>
                    <a:pt x="3539" y="6353"/>
                  </a:cubicBezTo>
                  <a:lnTo>
                    <a:pt x="3539" y="6323"/>
                  </a:lnTo>
                  <a:cubicBezTo>
                    <a:pt x="3558" y="6285"/>
                    <a:pt x="3577" y="6259"/>
                    <a:pt x="3588" y="6259"/>
                  </a:cubicBezTo>
                  <a:close/>
                  <a:moveTo>
                    <a:pt x="2415" y="6490"/>
                  </a:moveTo>
                  <a:cubicBezTo>
                    <a:pt x="2415" y="6495"/>
                    <a:pt x="2415" y="6500"/>
                    <a:pt x="2415" y="6505"/>
                  </a:cubicBezTo>
                  <a:cubicBezTo>
                    <a:pt x="2416" y="6507"/>
                    <a:pt x="2418" y="6508"/>
                    <a:pt x="2419" y="6510"/>
                  </a:cubicBezTo>
                  <a:lnTo>
                    <a:pt x="2419" y="6510"/>
                  </a:lnTo>
                  <a:cubicBezTo>
                    <a:pt x="2417" y="6505"/>
                    <a:pt x="2416" y="6498"/>
                    <a:pt x="2415" y="6490"/>
                  </a:cubicBezTo>
                  <a:close/>
                  <a:moveTo>
                    <a:pt x="2419" y="6510"/>
                  </a:moveTo>
                  <a:cubicBezTo>
                    <a:pt x="2422" y="6520"/>
                    <a:pt x="2426" y="6525"/>
                    <a:pt x="2427" y="6525"/>
                  </a:cubicBezTo>
                  <a:cubicBezTo>
                    <a:pt x="2429" y="6525"/>
                    <a:pt x="2428" y="6520"/>
                    <a:pt x="2419" y="6510"/>
                  </a:cubicBezTo>
                  <a:close/>
                  <a:moveTo>
                    <a:pt x="5545" y="1"/>
                  </a:moveTo>
                  <a:cubicBezTo>
                    <a:pt x="5515" y="1"/>
                    <a:pt x="5454" y="1"/>
                    <a:pt x="5484" y="31"/>
                  </a:cubicBezTo>
                  <a:lnTo>
                    <a:pt x="5454" y="61"/>
                  </a:lnTo>
                  <a:cubicBezTo>
                    <a:pt x="5436" y="55"/>
                    <a:pt x="5420" y="53"/>
                    <a:pt x="5407" y="53"/>
                  </a:cubicBezTo>
                  <a:cubicBezTo>
                    <a:pt x="5357" y="53"/>
                    <a:pt x="5357" y="92"/>
                    <a:pt x="5454" y="92"/>
                  </a:cubicBezTo>
                  <a:cubicBezTo>
                    <a:pt x="5545" y="92"/>
                    <a:pt x="5545" y="92"/>
                    <a:pt x="5484" y="122"/>
                  </a:cubicBezTo>
                  <a:cubicBezTo>
                    <a:pt x="5467" y="113"/>
                    <a:pt x="5451" y="110"/>
                    <a:pt x="5439" y="110"/>
                  </a:cubicBezTo>
                  <a:cubicBezTo>
                    <a:pt x="5409" y="110"/>
                    <a:pt x="5393" y="131"/>
                    <a:pt x="5393" y="153"/>
                  </a:cubicBezTo>
                  <a:lnTo>
                    <a:pt x="5363" y="153"/>
                  </a:lnTo>
                  <a:cubicBezTo>
                    <a:pt x="5333" y="153"/>
                    <a:pt x="5302" y="153"/>
                    <a:pt x="5302" y="183"/>
                  </a:cubicBezTo>
                  <a:cubicBezTo>
                    <a:pt x="5302" y="213"/>
                    <a:pt x="5302" y="213"/>
                    <a:pt x="5333" y="213"/>
                  </a:cubicBezTo>
                  <a:cubicBezTo>
                    <a:pt x="5339" y="207"/>
                    <a:pt x="5343" y="205"/>
                    <a:pt x="5347" y="205"/>
                  </a:cubicBezTo>
                  <a:cubicBezTo>
                    <a:pt x="5360" y="205"/>
                    <a:pt x="5351" y="244"/>
                    <a:pt x="5302" y="244"/>
                  </a:cubicBezTo>
                  <a:cubicBezTo>
                    <a:pt x="5272" y="244"/>
                    <a:pt x="5272" y="244"/>
                    <a:pt x="5302" y="274"/>
                  </a:cubicBezTo>
                  <a:cubicBezTo>
                    <a:pt x="5393" y="274"/>
                    <a:pt x="5363" y="305"/>
                    <a:pt x="5302" y="305"/>
                  </a:cubicBezTo>
                  <a:lnTo>
                    <a:pt x="5302" y="365"/>
                  </a:lnTo>
                  <a:cubicBezTo>
                    <a:pt x="5302" y="365"/>
                    <a:pt x="5333" y="365"/>
                    <a:pt x="5363" y="396"/>
                  </a:cubicBezTo>
                  <a:cubicBezTo>
                    <a:pt x="5424" y="396"/>
                    <a:pt x="5424" y="396"/>
                    <a:pt x="5393" y="426"/>
                  </a:cubicBezTo>
                  <a:lnTo>
                    <a:pt x="5302" y="426"/>
                  </a:lnTo>
                  <a:cubicBezTo>
                    <a:pt x="5292" y="416"/>
                    <a:pt x="5285" y="413"/>
                    <a:pt x="5281" y="413"/>
                  </a:cubicBezTo>
                  <a:cubicBezTo>
                    <a:pt x="5272" y="413"/>
                    <a:pt x="5272" y="426"/>
                    <a:pt x="5272" y="426"/>
                  </a:cubicBezTo>
                  <a:cubicBezTo>
                    <a:pt x="5272" y="447"/>
                    <a:pt x="5257" y="469"/>
                    <a:pt x="5269" y="490"/>
                  </a:cubicBezTo>
                  <a:lnTo>
                    <a:pt x="5269" y="490"/>
                  </a:lnTo>
                  <a:cubicBezTo>
                    <a:pt x="5239" y="517"/>
                    <a:pt x="5212" y="517"/>
                    <a:pt x="5241" y="517"/>
                  </a:cubicBezTo>
                  <a:cubicBezTo>
                    <a:pt x="5241" y="517"/>
                    <a:pt x="5241" y="548"/>
                    <a:pt x="5211" y="548"/>
                  </a:cubicBezTo>
                  <a:cubicBezTo>
                    <a:pt x="5159" y="574"/>
                    <a:pt x="5196" y="645"/>
                    <a:pt x="5247" y="645"/>
                  </a:cubicBezTo>
                  <a:cubicBezTo>
                    <a:pt x="5255" y="645"/>
                    <a:pt x="5263" y="643"/>
                    <a:pt x="5272" y="639"/>
                  </a:cubicBezTo>
                  <a:cubicBezTo>
                    <a:pt x="5272" y="669"/>
                    <a:pt x="5302" y="669"/>
                    <a:pt x="5302" y="669"/>
                  </a:cubicBezTo>
                  <a:cubicBezTo>
                    <a:pt x="5333" y="700"/>
                    <a:pt x="5333" y="700"/>
                    <a:pt x="5302" y="730"/>
                  </a:cubicBezTo>
                  <a:lnTo>
                    <a:pt x="5241" y="700"/>
                  </a:lnTo>
                  <a:cubicBezTo>
                    <a:pt x="5218" y="676"/>
                    <a:pt x="5195" y="667"/>
                    <a:pt x="5180" y="667"/>
                  </a:cubicBezTo>
                  <a:cubicBezTo>
                    <a:pt x="5156" y="667"/>
                    <a:pt x="5155" y="693"/>
                    <a:pt x="5211" y="730"/>
                  </a:cubicBezTo>
                  <a:lnTo>
                    <a:pt x="5181" y="730"/>
                  </a:lnTo>
                  <a:cubicBezTo>
                    <a:pt x="5172" y="721"/>
                    <a:pt x="5165" y="717"/>
                    <a:pt x="5161" y="717"/>
                  </a:cubicBezTo>
                  <a:cubicBezTo>
                    <a:pt x="5150" y="717"/>
                    <a:pt x="5150" y="739"/>
                    <a:pt x="5150" y="760"/>
                  </a:cubicBezTo>
                  <a:cubicBezTo>
                    <a:pt x="5150" y="791"/>
                    <a:pt x="5211" y="821"/>
                    <a:pt x="5241" y="852"/>
                  </a:cubicBezTo>
                  <a:cubicBezTo>
                    <a:pt x="5272" y="852"/>
                    <a:pt x="5241" y="882"/>
                    <a:pt x="5241" y="882"/>
                  </a:cubicBezTo>
                  <a:lnTo>
                    <a:pt x="5211" y="882"/>
                  </a:lnTo>
                  <a:cubicBezTo>
                    <a:pt x="5193" y="873"/>
                    <a:pt x="5181" y="869"/>
                    <a:pt x="5172" y="869"/>
                  </a:cubicBezTo>
                  <a:cubicBezTo>
                    <a:pt x="5153" y="869"/>
                    <a:pt x="5159" y="891"/>
                    <a:pt x="5181" y="912"/>
                  </a:cubicBezTo>
                  <a:lnTo>
                    <a:pt x="5150" y="912"/>
                  </a:lnTo>
                  <a:cubicBezTo>
                    <a:pt x="5143" y="905"/>
                    <a:pt x="5135" y="901"/>
                    <a:pt x="5128" y="901"/>
                  </a:cubicBezTo>
                  <a:cubicBezTo>
                    <a:pt x="5106" y="901"/>
                    <a:pt x="5089" y="935"/>
                    <a:pt x="5089" y="1004"/>
                  </a:cubicBezTo>
                  <a:cubicBezTo>
                    <a:pt x="5059" y="1064"/>
                    <a:pt x="4998" y="1095"/>
                    <a:pt x="4998" y="1095"/>
                  </a:cubicBezTo>
                  <a:cubicBezTo>
                    <a:pt x="4995" y="1092"/>
                    <a:pt x="4992" y="1090"/>
                    <a:pt x="4989" y="1090"/>
                  </a:cubicBezTo>
                  <a:cubicBezTo>
                    <a:pt x="4968" y="1090"/>
                    <a:pt x="4971" y="1193"/>
                    <a:pt x="4998" y="1247"/>
                  </a:cubicBezTo>
                  <a:cubicBezTo>
                    <a:pt x="4989" y="1238"/>
                    <a:pt x="4983" y="1234"/>
                    <a:pt x="4978" y="1234"/>
                  </a:cubicBezTo>
                  <a:cubicBezTo>
                    <a:pt x="4965" y="1234"/>
                    <a:pt x="4959" y="1256"/>
                    <a:pt x="4937" y="1277"/>
                  </a:cubicBezTo>
                  <a:cubicBezTo>
                    <a:pt x="4907" y="1308"/>
                    <a:pt x="4907" y="1308"/>
                    <a:pt x="4877" y="1308"/>
                  </a:cubicBezTo>
                  <a:cubicBezTo>
                    <a:pt x="4895" y="1345"/>
                    <a:pt x="4879" y="1371"/>
                    <a:pt x="4857" y="1371"/>
                  </a:cubicBezTo>
                  <a:cubicBezTo>
                    <a:pt x="4843" y="1371"/>
                    <a:pt x="4827" y="1361"/>
                    <a:pt x="4816" y="1338"/>
                  </a:cubicBezTo>
                  <a:cubicBezTo>
                    <a:pt x="4785" y="1338"/>
                    <a:pt x="4755" y="1338"/>
                    <a:pt x="4755" y="1368"/>
                  </a:cubicBezTo>
                  <a:cubicBezTo>
                    <a:pt x="4755" y="1399"/>
                    <a:pt x="4725" y="1429"/>
                    <a:pt x="4725" y="1460"/>
                  </a:cubicBezTo>
                  <a:cubicBezTo>
                    <a:pt x="4694" y="1520"/>
                    <a:pt x="4694" y="1520"/>
                    <a:pt x="4725" y="1551"/>
                  </a:cubicBezTo>
                  <a:cubicBezTo>
                    <a:pt x="4785" y="1581"/>
                    <a:pt x="4755" y="1612"/>
                    <a:pt x="4755" y="1642"/>
                  </a:cubicBezTo>
                  <a:cubicBezTo>
                    <a:pt x="4735" y="1642"/>
                    <a:pt x="4728" y="1655"/>
                    <a:pt x="4717" y="1655"/>
                  </a:cubicBezTo>
                  <a:cubicBezTo>
                    <a:pt x="4711" y="1655"/>
                    <a:pt x="4704" y="1652"/>
                    <a:pt x="4694" y="1642"/>
                  </a:cubicBezTo>
                  <a:lnTo>
                    <a:pt x="4664" y="1642"/>
                  </a:lnTo>
                  <a:cubicBezTo>
                    <a:pt x="4633" y="1672"/>
                    <a:pt x="4633" y="1672"/>
                    <a:pt x="4603" y="1672"/>
                  </a:cubicBezTo>
                  <a:cubicBezTo>
                    <a:pt x="4603" y="1672"/>
                    <a:pt x="4590" y="1659"/>
                    <a:pt x="4571" y="1659"/>
                  </a:cubicBezTo>
                  <a:cubicBezTo>
                    <a:pt x="4562" y="1659"/>
                    <a:pt x="4552" y="1662"/>
                    <a:pt x="4542" y="1672"/>
                  </a:cubicBezTo>
                  <a:cubicBezTo>
                    <a:pt x="4521" y="1694"/>
                    <a:pt x="4499" y="1715"/>
                    <a:pt x="4478" y="1715"/>
                  </a:cubicBezTo>
                  <a:cubicBezTo>
                    <a:pt x="4469" y="1715"/>
                    <a:pt x="4460" y="1712"/>
                    <a:pt x="4451" y="1703"/>
                  </a:cubicBezTo>
                  <a:lnTo>
                    <a:pt x="4451" y="1703"/>
                  </a:lnTo>
                  <a:cubicBezTo>
                    <a:pt x="4451" y="1733"/>
                    <a:pt x="4451" y="1733"/>
                    <a:pt x="4481" y="1733"/>
                  </a:cubicBezTo>
                  <a:cubicBezTo>
                    <a:pt x="4481" y="1764"/>
                    <a:pt x="4512" y="1794"/>
                    <a:pt x="4421" y="1824"/>
                  </a:cubicBezTo>
                  <a:cubicBezTo>
                    <a:pt x="4390" y="1855"/>
                    <a:pt x="4360" y="1885"/>
                    <a:pt x="4390" y="1916"/>
                  </a:cubicBezTo>
                  <a:lnTo>
                    <a:pt x="4360" y="1916"/>
                  </a:lnTo>
                  <a:cubicBezTo>
                    <a:pt x="4337" y="1892"/>
                    <a:pt x="4318" y="1882"/>
                    <a:pt x="4305" y="1882"/>
                  </a:cubicBezTo>
                  <a:cubicBezTo>
                    <a:pt x="4285" y="1882"/>
                    <a:pt x="4280" y="1908"/>
                    <a:pt x="4299" y="1946"/>
                  </a:cubicBezTo>
                  <a:cubicBezTo>
                    <a:pt x="4321" y="1967"/>
                    <a:pt x="4312" y="1989"/>
                    <a:pt x="4294" y="1989"/>
                  </a:cubicBezTo>
                  <a:cubicBezTo>
                    <a:pt x="4286" y="1989"/>
                    <a:pt x="4278" y="1985"/>
                    <a:pt x="4269" y="1976"/>
                  </a:cubicBezTo>
                  <a:cubicBezTo>
                    <a:pt x="4269" y="1976"/>
                    <a:pt x="4269" y="2007"/>
                    <a:pt x="4269" y="2037"/>
                  </a:cubicBezTo>
                  <a:cubicBezTo>
                    <a:pt x="4269" y="2067"/>
                    <a:pt x="4269" y="2067"/>
                    <a:pt x="4238" y="2067"/>
                  </a:cubicBezTo>
                  <a:cubicBezTo>
                    <a:pt x="4228" y="2057"/>
                    <a:pt x="4221" y="2054"/>
                    <a:pt x="4216" y="2054"/>
                  </a:cubicBezTo>
                  <a:cubicBezTo>
                    <a:pt x="4204" y="2054"/>
                    <a:pt x="4198" y="2067"/>
                    <a:pt x="4177" y="2067"/>
                  </a:cubicBezTo>
                  <a:cubicBezTo>
                    <a:pt x="4177" y="2122"/>
                    <a:pt x="4057" y="2224"/>
                    <a:pt x="4009" y="2224"/>
                  </a:cubicBezTo>
                  <a:cubicBezTo>
                    <a:pt x="4003" y="2224"/>
                    <a:pt x="3998" y="2223"/>
                    <a:pt x="3995" y="2219"/>
                  </a:cubicBezTo>
                  <a:cubicBezTo>
                    <a:pt x="3995" y="2280"/>
                    <a:pt x="3995" y="2280"/>
                    <a:pt x="3965" y="2280"/>
                  </a:cubicBezTo>
                  <a:cubicBezTo>
                    <a:pt x="3957" y="2272"/>
                    <a:pt x="3951" y="2268"/>
                    <a:pt x="3947" y="2268"/>
                  </a:cubicBezTo>
                  <a:cubicBezTo>
                    <a:pt x="3936" y="2268"/>
                    <a:pt x="3942" y="2297"/>
                    <a:pt x="3965" y="2341"/>
                  </a:cubicBezTo>
                  <a:lnTo>
                    <a:pt x="3965" y="2311"/>
                  </a:lnTo>
                  <a:lnTo>
                    <a:pt x="3995" y="2311"/>
                  </a:lnTo>
                  <a:cubicBezTo>
                    <a:pt x="4012" y="2344"/>
                    <a:pt x="4010" y="2368"/>
                    <a:pt x="3995" y="2368"/>
                  </a:cubicBezTo>
                  <a:cubicBezTo>
                    <a:pt x="3983" y="2368"/>
                    <a:pt x="3962" y="2352"/>
                    <a:pt x="3934" y="2311"/>
                  </a:cubicBezTo>
                  <a:cubicBezTo>
                    <a:pt x="3909" y="2298"/>
                    <a:pt x="3894" y="2291"/>
                    <a:pt x="3888" y="2291"/>
                  </a:cubicBezTo>
                  <a:cubicBezTo>
                    <a:pt x="3879" y="2291"/>
                    <a:pt x="3886" y="2305"/>
                    <a:pt x="3904" y="2341"/>
                  </a:cubicBezTo>
                  <a:cubicBezTo>
                    <a:pt x="3922" y="2377"/>
                    <a:pt x="3919" y="2391"/>
                    <a:pt x="3901" y="2391"/>
                  </a:cubicBezTo>
                  <a:cubicBezTo>
                    <a:pt x="3888" y="2391"/>
                    <a:pt x="3868" y="2384"/>
                    <a:pt x="3843" y="2371"/>
                  </a:cubicBezTo>
                  <a:lnTo>
                    <a:pt x="3843" y="2371"/>
                  </a:lnTo>
                  <a:cubicBezTo>
                    <a:pt x="3862" y="2468"/>
                    <a:pt x="3857" y="2527"/>
                    <a:pt x="3835" y="2527"/>
                  </a:cubicBezTo>
                  <a:cubicBezTo>
                    <a:pt x="3823" y="2527"/>
                    <a:pt x="3805" y="2507"/>
                    <a:pt x="3782" y="2463"/>
                  </a:cubicBezTo>
                  <a:cubicBezTo>
                    <a:pt x="3752" y="2402"/>
                    <a:pt x="3722" y="2402"/>
                    <a:pt x="3691" y="2402"/>
                  </a:cubicBezTo>
                  <a:cubicBezTo>
                    <a:pt x="3691" y="2432"/>
                    <a:pt x="3691" y="2432"/>
                    <a:pt x="3722" y="2463"/>
                  </a:cubicBezTo>
                  <a:cubicBezTo>
                    <a:pt x="3757" y="2498"/>
                    <a:pt x="3761" y="2513"/>
                    <a:pt x="3747" y="2513"/>
                  </a:cubicBezTo>
                  <a:cubicBezTo>
                    <a:pt x="3736" y="2513"/>
                    <a:pt x="3716" y="2506"/>
                    <a:pt x="3691" y="2493"/>
                  </a:cubicBezTo>
                  <a:cubicBezTo>
                    <a:pt x="3648" y="2471"/>
                    <a:pt x="3616" y="2461"/>
                    <a:pt x="3594" y="2461"/>
                  </a:cubicBezTo>
                  <a:cubicBezTo>
                    <a:pt x="3552" y="2461"/>
                    <a:pt x="3539" y="2495"/>
                    <a:pt x="3539" y="2554"/>
                  </a:cubicBezTo>
                  <a:cubicBezTo>
                    <a:pt x="3522" y="2607"/>
                    <a:pt x="3504" y="2639"/>
                    <a:pt x="3492" y="2639"/>
                  </a:cubicBezTo>
                  <a:cubicBezTo>
                    <a:pt x="3484" y="2639"/>
                    <a:pt x="3478" y="2622"/>
                    <a:pt x="3478" y="2584"/>
                  </a:cubicBezTo>
                  <a:cubicBezTo>
                    <a:pt x="3478" y="2572"/>
                    <a:pt x="3478" y="2561"/>
                    <a:pt x="3478" y="2554"/>
                  </a:cubicBezTo>
                  <a:cubicBezTo>
                    <a:pt x="3448" y="2584"/>
                    <a:pt x="3418" y="2615"/>
                    <a:pt x="3387" y="2615"/>
                  </a:cubicBezTo>
                  <a:cubicBezTo>
                    <a:pt x="3387" y="2615"/>
                    <a:pt x="3387" y="2675"/>
                    <a:pt x="3387" y="2706"/>
                  </a:cubicBezTo>
                  <a:cubicBezTo>
                    <a:pt x="3372" y="2675"/>
                    <a:pt x="3349" y="2660"/>
                    <a:pt x="3330" y="2660"/>
                  </a:cubicBezTo>
                  <a:cubicBezTo>
                    <a:pt x="3311" y="2660"/>
                    <a:pt x="3296" y="2675"/>
                    <a:pt x="3296" y="2706"/>
                  </a:cubicBezTo>
                  <a:cubicBezTo>
                    <a:pt x="3296" y="2736"/>
                    <a:pt x="3266" y="2736"/>
                    <a:pt x="3266" y="2736"/>
                  </a:cubicBezTo>
                  <a:cubicBezTo>
                    <a:pt x="3266" y="2736"/>
                    <a:pt x="3266" y="2736"/>
                    <a:pt x="3266" y="2767"/>
                  </a:cubicBezTo>
                  <a:cubicBezTo>
                    <a:pt x="3266" y="2792"/>
                    <a:pt x="3260" y="2802"/>
                    <a:pt x="3249" y="2802"/>
                  </a:cubicBezTo>
                  <a:cubicBezTo>
                    <a:pt x="3234" y="2802"/>
                    <a:pt x="3210" y="2784"/>
                    <a:pt x="3174" y="2767"/>
                  </a:cubicBezTo>
                  <a:cubicBezTo>
                    <a:pt x="3154" y="2767"/>
                    <a:pt x="3134" y="2753"/>
                    <a:pt x="3132" y="2753"/>
                  </a:cubicBezTo>
                  <a:lnTo>
                    <a:pt x="3132" y="2753"/>
                  </a:lnTo>
                  <a:cubicBezTo>
                    <a:pt x="3131" y="2753"/>
                    <a:pt x="3134" y="2756"/>
                    <a:pt x="3144" y="2767"/>
                  </a:cubicBezTo>
                  <a:cubicBezTo>
                    <a:pt x="3144" y="2797"/>
                    <a:pt x="3144" y="2858"/>
                    <a:pt x="3144" y="2888"/>
                  </a:cubicBezTo>
                  <a:cubicBezTo>
                    <a:pt x="3144" y="2897"/>
                    <a:pt x="3141" y="2901"/>
                    <a:pt x="3138" y="2901"/>
                  </a:cubicBezTo>
                  <a:cubicBezTo>
                    <a:pt x="3129" y="2901"/>
                    <a:pt x="3114" y="2879"/>
                    <a:pt x="3114" y="2858"/>
                  </a:cubicBezTo>
                  <a:cubicBezTo>
                    <a:pt x="3083" y="2827"/>
                    <a:pt x="3083" y="2827"/>
                    <a:pt x="3053" y="2827"/>
                  </a:cubicBezTo>
                  <a:cubicBezTo>
                    <a:pt x="3022" y="2827"/>
                    <a:pt x="2992" y="2858"/>
                    <a:pt x="3022" y="2888"/>
                  </a:cubicBezTo>
                  <a:cubicBezTo>
                    <a:pt x="3022" y="2913"/>
                    <a:pt x="2963" y="2957"/>
                    <a:pt x="2924" y="2957"/>
                  </a:cubicBezTo>
                  <a:cubicBezTo>
                    <a:pt x="2915" y="2957"/>
                    <a:pt x="2907" y="2955"/>
                    <a:pt x="2901" y="2949"/>
                  </a:cubicBezTo>
                  <a:cubicBezTo>
                    <a:pt x="2901" y="2949"/>
                    <a:pt x="2901" y="2949"/>
                    <a:pt x="2870" y="2979"/>
                  </a:cubicBezTo>
                  <a:cubicBezTo>
                    <a:pt x="2870" y="2979"/>
                    <a:pt x="2870" y="3010"/>
                    <a:pt x="2840" y="3010"/>
                  </a:cubicBezTo>
                  <a:cubicBezTo>
                    <a:pt x="2840" y="3010"/>
                    <a:pt x="2840" y="3040"/>
                    <a:pt x="2840" y="3071"/>
                  </a:cubicBezTo>
                  <a:cubicBezTo>
                    <a:pt x="2820" y="3071"/>
                    <a:pt x="2813" y="3084"/>
                    <a:pt x="2802" y="3084"/>
                  </a:cubicBezTo>
                  <a:cubicBezTo>
                    <a:pt x="2796" y="3084"/>
                    <a:pt x="2789" y="3081"/>
                    <a:pt x="2779" y="3071"/>
                  </a:cubicBezTo>
                  <a:lnTo>
                    <a:pt x="2779" y="3071"/>
                  </a:lnTo>
                  <a:cubicBezTo>
                    <a:pt x="2794" y="3101"/>
                    <a:pt x="2802" y="3116"/>
                    <a:pt x="2798" y="3116"/>
                  </a:cubicBezTo>
                  <a:cubicBezTo>
                    <a:pt x="2794" y="3116"/>
                    <a:pt x="2779" y="3101"/>
                    <a:pt x="2749" y="3071"/>
                  </a:cubicBezTo>
                  <a:cubicBezTo>
                    <a:pt x="2735" y="3043"/>
                    <a:pt x="2728" y="3028"/>
                    <a:pt x="2724" y="3028"/>
                  </a:cubicBezTo>
                  <a:cubicBezTo>
                    <a:pt x="2718" y="3028"/>
                    <a:pt x="2718" y="3051"/>
                    <a:pt x="2718" y="3101"/>
                  </a:cubicBezTo>
                  <a:cubicBezTo>
                    <a:pt x="2718" y="3116"/>
                    <a:pt x="2718" y="3124"/>
                    <a:pt x="2715" y="3124"/>
                  </a:cubicBezTo>
                  <a:cubicBezTo>
                    <a:pt x="2711" y="3124"/>
                    <a:pt x="2703" y="3116"/>
                    <a:pt x="2688" y="3101"/>
                  </a:cubicBezTo>
                  <a:lnTo>
                    <a:pt x="2688" y="3101"/>
                  </a:lnTo>
                  <a:cubicBezTo>
                    <a:pt x="2711" y="3169"/>
                    <a:pt x="2682" y="3204"/>
                    <a:pt x="2654" y="3204"/>
                  </a:cubicBezTo>
                  <a:cubicBezTo>
                    <a:pt x="2644" y="3204"/>
                    <a:pt x="2635" y="3200"/>
                    <a:pt x="2627" y="3192"/>
                  </a:cubicBezTo>
                  <a:cubicBezTo>
                    <a:pt x="2627" y="3192"/>
                    <a:pt x="2627" y="3192"/>
                    <a:pt x="2627" y="3223"/>
                  </a:cubicBezTo>
                  <a:cubicBezTo>
                    <a:pt x="2642" y="3253"/>
                    <a:pt x="2650" y="3268"/>
                    <a:pt x="2646" y="3268"/>
                  </a:cubicBezTo>
                  <a:cubicBezTo>
                    <a:pt x="2642" y="3268"/>
                    <a:pt x="2627" y="3253"/>
                    <a:pt x="2597" y="3223"/>
                  </a:cubicBezTo>
                  <a:cubicBezTo>
                    <a:pt x="2584" y="3210"/>
                    <a:pt x="2572" y="3203"/>
                    <a:pt x="2563" y="3203"/>
                  </a:cubicBezTo>
                  <a:cubicBezTo>
                    <a:pt x="2552" y="3203"/>
                    <a:pt x="2549" y="3217"/>
                    <a:pt x="2567" y="3253"/>
                  </a:cubicBezTo>
                  <a:cubicBezTo>
                    <a:pt x="2567" y="3253"/>
                    <a:pt x="2567" y="3283"/>
                    <a:pt x="2536" y="3283"/>
                  </a:cubicBezTo>
                  <a:cubicBezTo>
                    <a:pt x="2475" y="3283"/>
                    <a:pt x="2384" y="3283"/>
                    <a:pt x="2415" y="3344"/>
                  </a:cubicBezTo>
                  <a:lnTo>
                    <a:pt x="2384" y="3374"/>
                  </a:lnTo>
                  <a:cubicBezTo>
                    <a:pt x="2375" y="3366"/>
                    <a:pt x="2366" y="3362"/>
                    <a:pt x="2358" y="3362"/>
                  </a:cubicBezTo>
                  <a:cubicBezTo>
                    <a:pt x="2339" y="3362"/>
                    <a:pt x="2323" y="3383"/>
                    <a:pt x="2323" y="3405"/>
                  </a:cubicBezTo>
                  <a:lnTo>
                    <a:pt x="2323" y="3435"/>
                  </a:lnTo>
                  <a:cubicBezTo>
                    <a:pt x="2323" y="3405"/>
                    <a:pt x="2263" y="3405"/>
                    <a:pt x="2263" y="3405"/>
                  </a:cubicBezTo>
                  <a:cubicBezTo>
                    <a:pt x="2232" y="3405"/>
                    <a:pt x="2232" y="3405"/>
                    <a:pt x="2263" y="3435"/>
                  </a:cubicBezTo>
                  <a:cubicBezTo>
                    <a:pt x="2293" y="3466"/>
                    <a:pt x="2293" y="3466"/>
                    <a:pt x="2263" y="3466"/>
                  </a:cubicBezTo>
                  <a:cubicBezTo>
                    <a:pt x="2254" y="3475"/>
                    <a:pt x="2245" y="3478"/>
                    <a:pt x="2237" y="3478"/>
                  </a:cubicBezTo>
                  <a:cubicBezTo>
                    <a:pt x="2217" y="3478"/>
                    <a:pt x="2202" y="3457"/>
                    <a:pt x="2202" y="3435"/>
                  </a:cubicBezTo>
                  <a:lnTo>
                    <a:pt x="2171" y="3435"/>
                  </a:lnTo>
                  <a:cubicBezTo>
                    <a:pt x="2194" y="3480"/>
                    <a:pt x="2200" y="3508"/>
                    <a:pt x="2189" y="3508"/>
                  </a:cubicBezTo>
                  <a:cubicBezTo>
                    <a:pt x="2185" y="3508"/>
                    <a:pt x="2180" y="3504"/>
                    <a:pt x="2171" y="3496"/>
                  </a:cubicBezTo>
                  <a:cubicBezTo>
                    <a:pt x="2156" y="3481"/>
                    <a:pt x="2149" y="3473"/>
                    <a:pt x="2141" y="3473"/>
                  </a:cubicBezTo>
                  <a:cubicBezTo>
                    <a:pt x="2133" y="3473"/>
                    <a:pt x="2126" y="3481"/>
                    <a:pt x="2111" y="3496"/>
                  </a:cubicBezTo>
                  <a:cubicBezTo>
                    <a:pt x="2111" y="3496"/>
                    <a:pt x="2080" y="3496"/>
                    <a:pt x="2080" y="3526"/>
                  </a:cubicBezTo>
                  <a:cubicBezTo>
                    <a:pt x="2050" y="3526"/>
                    <a:pt x="2050" y="3526"/>
                    <a:pt x="2080" y="3557"/>
                  </a:cubicBezTo>
                  <a:cubicBezTo>
                    <a:pt x="2080" y="3587"/>
                    <a:pt x="2111" y="3618"/>
                    <a:pt x="2080" y="3618"/>
                  </a:cubicBezTo>
                  <a:cubicBezTo>
                    <a:pt x="2080" y="3596"/>
                    <a:pt x="2065" y="3575"/>
                    <a:pt x="2056" y="3575"/>
                  </a:cubicBezTo>
                  <a:cubicBezTo>
                    <a:pt x="2052" y="3575"/>
                    <a:pt x="2050" y="3578"/>
                    <a:pt x="2050" y="3587"/>
                  </a:cubicBezTo>
                  <a:cubicBezTo>
                    <a:pt x="2019" y="3587"/>
                    <a:pt x="2019" y="3557"/>
                    <a:pt x="2019" y="3557"/>
                  </a:cubicBezTo>
                  <a:cubicBezTo>
                    <a:pt x="2010" y="3538"/>
                    <a:pt x="1998" y="3531"/>
                    <a:pt x="1986" y="3531"/>
                  </a:cubicBezTo>
                  <a:cubicBezTo>
                    <a:pt x="1960" y="3531"/>
                    <a:pt x="1938" y="3566"/>
                    <a:pt x="1959" y="3587"/>
                  </a:cubicBezTo>
                  <a:cubicBezTo>
                    <a:pt x="1959" y="3637"/>
                    <a:pt x="1949" y="3660"/>
                    <a:pt x="1936" y="3660"/>
                  </a:cubicBezTo>
                  <a:cubicBezTo>
                    <a:pt x="1925" y="3660"/>
                    <a:pt x="1911" y="3645"/>
                    <a:pt x="1898" y="3618"/>
                  </a:cubicBezTo>
                  <a:cubicBezTo>
                    <a:pt x="1891" y="3604"/>
                    <a:pt x="1886" y="3598"/>
                    <a:pt x="1882" y="3598"/>
                  </a:cubicBezTo>
                  <a:cubicBezTo>
                    <a:pt x="1869" y="3598"/>
                    <a:pt x="1874" y="3669"/>
                    <a:pt x="1898" y="3739"/>
                  </a:cubicBezTo>
                  <a:cubicBezTo>
                    <a:pt x="1852" y="3694"/>
                    <a:pt x="1829" y="3671"/>
                    <a:pt x="1818" y="3671"/>
                  </a:cubicBezTo>
                  <a:cubicBezTo>
                    <a:pt x="1807" y="3671"/>
                    <a:pt x="1807" y="3694"/>
                    <a:pt x="1807" y="3739"/>
                  </a:cubicBezTo>
                  <a:cubicBezTo>
                    <a:pt x="1791" y="3754"/>
                    <a:pt x="1784" y="3762"/>
                    <a:pt x="1780" y="3762"/>
                  </a:cubicBezTo>
                  <a:cubicBezTo>
                    <a:pt x="1776" y="3762"/>
                    <a:pt x="1776" y="3754"/>
                    <a:pt x="1776" y="3739"/>
                  </a:cubicBezTo>
                  <a:cubicBezTo>
                    <a:pt x="1767" y="3730"/>
                    <a:pt x="1758" y="3727"/>
                    <a:pt x="1750" y="3727"/>
                  </a:cubicBezTo>
                  <a:cubicBezTo>
                    <a:pt x="1728" y="3727"/>
                    <a:pt x="1707" y="3748"/>
                    <a:pt x="1685" y="3770"/>
                  </a:cubicBezTo>
                  <a:cubicBezTo>
                    <a:pt x="1624" y="3800"/>
                    <a:pt x="1624" y="3800"/>
                    <a:pt x="1655" y="3830"/>
                  </a:cubicBezTo>
                  <a:lnTo>
                    <a:pt x="1624" y="3861"/>
                  </a:lnTo>
                  <a:cubicBezTo>
                    <a:pt x="1605" y="3842"/>
                    <a:pt x="1589" y="3835"/>
                    <a:pt x="1578" y="3835"/>
                  </a:cubicBezTo>
                  <a:cubicBezTo>
                    <a:pt x="1553" y="3835"/>
                    <a:pt x="1552" y="3870"/>
                    <a:pt x="1594" y="3891"/>
                  </a:cubicBezTo>
                  <a:lnTo>
                    <a:pt x="1563" y="3922"/>
                  </a:lnTo>
                  <a:lnTo>
                    <a:pt x="1563" y="3891"/>
                  </a:lnTo>
                  <a:cubicBezTo>
                    <a:pt x="1556" y="3884"/>
                    <a:pt x="1548" y="3880"/>
                    <a:pt x="1539" y="3880"/>
                  </a:cubicBezTo>
                  <a:cubicBezTo>
                    <a:pt x="1512" y="3880"/>
                    <a:pt x="1472" y="3914"/>
                    <a:pt x="1381" y="3982"/>
                  </a:cubicBezTo>
                  <a:cubicBezTo>
                    <a:pt x="1259" y="4074"/>
                    <a:pt x="1229" y="4104"/>
                    <a:pt x="1290" y="4134"/>
                  </a:cubicBezTo>
                  <a:cubicBezTo>
                    <a:pt x="1309" y="4172"/>
                    <a:pt x="1304" y="4198"/>
                    <a:pt x="1291" y="4198"/>
                  </a:cubicBezTo>
                  <a:cubicBezTo>
                    <a:pt x="1283" y="4198"/>
                    <a:pt x="1271" y="4188"/>
                    <a:pt x="1259" y="4165"/>
                  </a:cubicBezTo>
                  <a:cubicBezTo>
                    <a:pt x="1244" y="4150"/>
                    <a:pt x="1229" y="4142"/>
                    <a:pt x="1221" y="4142"/>
                  </a:cubicBezTo>
                  <a:cubicBezTo>
                    <a:pt x="1214" y="4142"/>
                    <a:pt x="1214" y="4150"/>
                    <a:pt x="1229" y="4165"/>
                  </a:cubicBezTo>
                  <a:cubicBezTo>
                    <a:pt x="1229" y="4165"/>
                    <a:pt x="1216" y="4178"/>
                    <a:pt x="1198" y="4178"/>
                  </a:cubicBezTo>
                  <a:cubicBezTo>
                    <a:pt x="1189" y="4178"/>
                    <a:pt x="1178" y="4175"/>
                    <a:pt x="1168" y="4165"/>
                  </a:cubicBezTo>
                  <a:cubicBezTo>
                    <a:pt x="1077" y="4165"/>
                    <a:pt x="1077" y="4195"/>
                    <a:pt x="1108" y="4226"/>
                  </a:cubicBezTo>
                  <a:cubicBezTo>
                    <a:pt x="1067" y="4226"/>
                    <a:pt x="1040" y="4212"/>
                    <a:pt x="1035" y="4212"/>
                  </a:cubicBezTo>
                  <a:cubicBezTo>
                    <a:pt x="1033" y="4212"/>
                    <a:pt x="1037" y="4215"/>
                    <a:pt x="1047" y="4226"/>
                  </a:cubicBezTo>
                  <a:cubicBezTo>
                    <a:pt x="1047" y="4250"/>
                    <a:pt x="1007" y="4334"/>
                    <a:pt x="976" y="4334"/>
                  </a:cubicBezTo>
                  <a:cubicBezTo>
                    <a:pt x="969" y="4334"/>
                    <a:pt x="961" y="4329"/>
                    <a:pt x="956" y="4317"/>
                  </a:cubicBezTo>
                  <a:lnTo>
                    <a:pt x="925" y="4347"/>
                  </a:lnTo>
                  <a:cubicBezTo>
                    <a:pt x="956" y="4378"/>
                    <a:pt x="925" y="4408"/>
                    <a:pt x="895" y="4438"/>
                  </a:cubicBezTo>
                  <a:cubicBezTo>
                    <a:pt x="874" y="4438"/>
                    <a:pt x="868" y="4452"/>
                    <a:pt x="856" y="4452"/>
                  </a:cubicBezTo>
                  <a:cubicBezTo>
                    <a:pt x="851" y="4452"/>
                    <a:pt x="844" y="4448"/>
                    <a:pt x="834" y="4438"/>
                  </a:cubicBezTo>
                  <a:cubicBezTo>
                    <a:pt x="834" y="4426"/>
                    <a:pt x="829" y="4418"/>
                    <a:pt x="823" y="4418"/>
                  </a:cubicBezTo>
                  <a:cubicBezTo>
                    <a:pt x="814" y="4418"/>
                    <a:pt x="804" y="4433"/>
                    <a:pt x="804" y="4469"/>
                  </a:cubicBezTo>
                  <a:cubicBezTo>
                    <a:pt x="804" y="4499"/>
                    <a:pt x="834" y="4530"/>
                    <a:pt x="834" y="4560"/>
                  </a:cubicBezTo>
                  <a:cubicBezTo>
                    <a:pt x="834" y="4590"/>
                    <a:pt x="864" y="4621"/>
                    <a:pt x="864" y="4621"/>
                  </a:cubicBezTo>
                  <a:lnTo>
                    <a:pt x="834" y="4590"/>
                  </a:lnTo>
                  <a:cubicBezTo>
                    <a:pt x="804" y="4590"/>
                    <a:pt x="773" y="4560"/>
                    <a:pt x="773" y="4560"/>
                  </a:cubicBezTo>
                  <a:cubicBezTo>
                    <a:pt x="773" y="4560"/>
                    <a:pt x="743" y="4590"/>
                    <a:pt x="773" y="4621"/>
                  </a:cubicBezTo>
                  <a:cubicBezTo>
                    <a:pt x="764" y="4612"/>
                    <a:pt x="755" y="4608"/>
                    <a:pt x="747" y="4608"/>
                  </a:cubicBezTo>
                  <a:cubicBezTo>
                    <a:pt x="728" y="4608"/>
                    <a:pt x="712" y="4630"/>
                    <a:pt x="712" y="4651"/>
                  </a:cubicBezTo>
                  <a:cubicBezTo>
                    <a:pt x="682" y="4682"/>
                    <a:pt x="652" y="4712"/>
                    <a:pt x="682" y="4742"/>
                  </a:cubicBezTo>
                  <a:cubicBezTo>
                    <a:pt x="674" y="4738"/>
                    <a:pt x="665" y="4736"/>
                    <a:pt x="656" y="4736"/>
                  </a:cubicBezTo>
                  <a:cubicBezTo>
                    <a:pt x="599" y="4736"/>
                    <a:pt x="538" y="4811"/>
                    <a:pt x="591" y="4864"/>
                  </a:cubicBezTo>
                  <a:cubicBezTo>
                    <a:pt x="621" y="4864"/>
                    <a:pt x="591" y="4894"/>
                    <a:pt x="560" y="4894"/>
                  </a:cubicBezTo>
                  <a:cubicBezTo>
                    <a:pt x="548" y="4882"/>
                    <a:pt x="540" y="4874"/>
                    <a:pt x="538" y="4874"/>
                  </a:cubicBezTo>
                  <a:cubicBezTo>
                    <a:pt x="535" y="4874"/>
                    <a:pt x="543" y="4889"/>
                    <a:pt x="560" y="4925"/>
                  </a:cubicBezTo>
                  <a:cubicBezTo>
                    <a:pt x="560" y="4940"/>
                    <a:pt x="553" y="4947"/>
                    <a:pt x="541" y="4947"/>
                  </a:cubicBezTo>
                  <a:cubicBezTo>
                    <a:pt x="530" y="4947"/>
                    <a:pt x="515" y="4940"/>
                    <a:pt x="500" y="4925"/>
                  </a:cubicBezTo>
                  <a:cubicBezTo>
                    <a:pt x="439" y="4925"/>
                    <a:pt x="408" y="4925"/>
                    <a:pt x="439" y="4955"/>
                  </a:cubicBezTo>
                  <a:cubicBezTo>
                    <a:pt x="439" y="5016"/>
                    <a:pt x="408" y="5046"/>
                    <a:pt x="408" y="5077"/>
                  </a:cubicBezTo>
                  <a:cubicBezTo>
                    <a:pt x="408" y="5107"/>
                    <a:pt x="408" y="5137"/>
                    <a:pt x="439" y="5137"/>
                  </a:cubicBezTo>
                  <a:cubicBezTo>
                    <a:pt x="469" y="5137"/>
                    <a:pt x="500" y="5168"/>
                    <a:pt x="500" y="5168"/>
                  </a:cubicBezTo>
                  <a:cubicBezTo>
                    <a:pt x="500" y="5179"/>
                    <a:pt x="499" y="5187"/>
                    <a:pt x="497" y="5193"/>
                  </a:cubicBezTo>
                  <a:lnTo>
                    <a:pt x="497" y="5193"/>
                  </a:lnTo>
                  <a:cubicBezTo>
                    <a:pt x="484" y="5167"/>
                    <a:pt x="476" y="5160"/>
                    <a:pt x="469" y="5160"/>
                  </a:cubicBezTo>
                  <a:cubicBezTo>
                    <a:pt x="462" y="5160"/>
                    <a:pt x="454" y="5168"/>
                    <a:pt x="439" y="5168"/>
                  </a:cubicBezTo>
                  <a:cubicBezTo>
                    <a:pt x="408" y="5168"/>
                    <a:pt x="378" y="5198"/>
                    <a:pt x="378" y="5198"/>
                  </a:cubicBezTo>
                  <a:cubicBezTo>
                    <a:pt x="378" y="5229"/>
                    <a:pt x="348" y="5259"/>
                    <a:pt x="348" y="5259"/>
                  </a:cubicBezTo>
                  <a:cubicBezTo>
                    <a:pt x="287" y="5320"/>
                    <a:pt x="287" y="5320"/>
                    <a:pt x="317" y="5350"/>
                  </a:cubicBezTo>
                  <a:lnTo>
                    <a:pt x="348" y="5350"/>
                  </a:lnTo>
                  <a:cubicBezTo>
                    <a:pt x="256" y="5350"/>
                    <a:pt x="196" y="5533"/>
                    <a:pt x="256" y="5563"/>
                  </a:cubicBezTo>
                  <a:lnTo>
                    <a:pt x="226" y="5563"/>
                  </a:lnTo>
                  <a:cubicBezTo>
                    <a:pt x="217" y="5554"/>
                    <a:pt x="208" y="5550"/>
                    <a:pt x="200" y="5550"/>
                  </a:cubicBezTo>
                  <a:cubicBezTo>
                    <a:pt x="180" y="5550"/>
                    <a:pt x="165" y="5572"/>
                    <a:pt x="165" y="5593"/>
                  </a:cubicBezTo>
                  <a:cubicBezTo>
                    <a:pt x="165" y="5624"/>
                    <a:pt x="165" y="5685"/>
                    <a:pt x="165" y="5745"/>
                  </a:cubicBezTo>
                  <a:cubicBezTo>
                    <a:pt x="135" y="5806"/>
                    <a:pt x="135" y="5867"/>
                    <a:pt x="165" y="5867"/>
                  </a:cubicBezTo>
                  <a:lnTo>
                    <a:pt x="135" y="5867"/>
                  </a:lnTo>
                  <a:cubicBezTo>
                    <a:pt x="104" y="5867"/>
                    <a:pt x="74" y="5867"/>
                    <a:pt x="74" y="5897"/>
                  </a:cubicBezTo>
                  <a:cubicBezTo>
                    <a:pt x="74" y="5928"/>
                    <a:pt x="104" y="5928"/>
                    <a:pt x="135" y="5928"/>
                  </a:cubicBezTo>
                  <a:cubicBezTo>
                    <a:pt x="165" y="5928"/>
                    <a:pt x="165" y="5928"/>
                    <a:pt x="135" y="5958"/>
                  </a:cubicBezTo>
                  <a:cubicBezTo>
                    <a:pt x="104" y="5989"/>
                    <a:pt x="74" y="6080"/>
                    <a:pt x="104" y="6080"/>
                  </a:cubicBezTo>
                  <a:cubicBezTo>
                    <a:pt x="104" y="6110"/>
                    <a:pt x="104" y="6140"/>
                    <a:pt x="74" y="6140"/>
                  </a:cubicBezTo>
                  <a:cubicBezTo>
                    <a:pt x="44" y="6171"/>
                    <a:pt x="13" y="6232"/>
                    <a:pt x="74" y="6232"/>
                  </a:cubicBezTo>
                  <a:cubicBezTo>
                    <a:pt x="74" y="6232"/>
                    <a:pt x="74" y="6232"/>
                    <a:pt x="44" y="6262"/>
                  </a:cubicBezTo>
                  <a:cubicBezTo>
                    <a:pt x="22" y="6284"/>
                    <a:pt x="1" y="6305"/>
                    <a:pt x="11" y="6305"/>
                  </a:cubicBezTo>
                  <a:cubicBezTo>
                    <a:pt x="16" y="6305"/>
                    <a:pt x="26" y="6301"/>
                    <a:pt x="44" y="6292"/>
                  </a:cubicBezTo>
                  <a:cubicBezTo>
                    <a:pt x="74" y="6323"/>
                    <a:pt x="74" y="6353"/>
                    <a:pt x="44" y="6444"/>
                  </a:cubicBezTo>
                  <a:cubicBezTo>
                    <a:pt x="44" y="6444"/>
                    <a:pt x="44" y="6458"/>
                    <a:pt x="53" y="6458"/>
                  </a:cubicBezTo>
                  <a:cubicBezTo>
                    <a:pt x="57" y="6458"/>
                    <a:pt x="64" y="6455"/>
                    <a:pt x="74" y="6444"/>
                  </a:cubicBezTo>
                  <a:lnTo>
                    <a:pt x="104" y="6414"/>
                  </a:lnTo>
                  <a:lnTo>
                    <a:pt x="104" y="6414"/>
                  </a:lnTo>
                  <a:cubicBezTo>
                    <a:pt x="67" y="6452"/>
                    <a:pt x="53" y="6478"/>
                    <a:pt x="69" y="6478"/>
                  </a:cubicBezTo>
                  <a:cubicBezTo>
                    <a:pt x="78" y="6478"/>
                    <a:pt x="100" y="6468"/>
                    <a:pt x="135" y="6444"/>
                  </a:cubicBezTo>
                  <a:cubicBezTo>
                    <a:pt x="135" y="6475"/>
                    <a:pt x="135" y="6475"/>
                    <a:pt x="135" y="6475"/>
                  </a:cubicBezTo>
                  <a:cubicBezTo>
                    <a:pt x="165" y="6475"/>
                    <a:pt x="256" y="6444"/>
                    <a:pt x="348" y="6444"/>
                  </a:cubicBezTo>
                  <a:cubicBezTo>
                    <a:pt x="469" y="6444"/>
                    <a:pt x="530" y="6444"/>
                    <a:pt x="530" y="6414"/>
                  </a:cubicBezTo>
                  <a:cubicBezTo>
                    <a:pt x="545" y="6399"/>
                    <a:pt x="553" y="6391"/>
                    <a:pt x="557" y="6391"/>
                  </a:cubicBezTo>
                  <a:cubicBezTo>
                    <a:pt x="560" y="6391"/>
                    <a:pt x="560" y="6399"/>
                    <a:pt x="560" y="6414"/>
                  </a:cubicBezTo>
                  <a:cubicBezTo>
                    <a:pt x="560" y="6444"/>
                    <a:pt x="591" y="6444"/>
                    <a:pt x="621" y="6444"/>
                  </a:cubicBezTo>
                  <a:cubicBezTo>
                    <a:pt x="621" y="6444"/>
                    <a:pt x="652" y="6444"/>
                    <a:pt x="652" y="6475"/>
                  </a:cubicBezTo>
                  <a:cubicBezTo>
                    <a:pt x="652" y="6444"/>
                    <a:pt x="652" y="6444"/>
                    <a:pt x="682" y="6444"/>
                  </a:cubicBezTo>
                  <a:cubicBezTo>
                    <a:pt x="682" y="6460"/>
                    <a:pt x="682" y="6467"/>
                    <a:pt x="686" y="6467"/>
                  </a:cubicBezTo>
                  <a:cubicBezTo>
                    <a:pt x="690" y="6467"/>
                    <a:pt x="697" y="6460"/>
                    <a:pt x="712" y="6444"/>
                  </a:cubicBezTo>
                  <a:cubicBezTo>
                    <a:pt x="728" y="6414"/>
                    <a:pt x="735" y="6399"/>
                    <a:pt x="739" y="6399"/>
                  </a:cubicBezTo>
                  <a:cubicBezTo>
                    <a:pt x="743" y="6399"/>
                    <a:pt x="743" y="6414"/>
                    <a:pt x="743" y="6444"/>
                  </a:cubicBezTo>
                  <a:cubicBezTo>
                    <a:pt x="743" y="6466"/>
                    <a:pt x="758" y="6487"/>
                    <a:pt x="767" y="6487"/>
                  </a:cubicBezTo>
                  <a:cubicBezTo>
                    <a:pt x="771" y="6487"/>
                    <a:pt x="773" y="6484"/>
                    <a:pt x="773" y="6475"/>
                  </a:cubicBezTo>
                  <a:cubicBezTo>
                    <a:pt x="773" y="6444"/>
                    <a:pt x="804" y="6444"/>
                    <a:pt x="834" y="6414"/>
                  </a:cubicBezTo>
                  <a:cubicBezTo>
                    <a:pt x="834" y="6414"/>
                    <a:pt x="864" y="6414"/>
                    <a:pt x="864" y="6444"/>
                  </a:cubicBezTo>
                  <a:cubicBezTo>
                    <a:pt x="873" y="6453"/>
                    <a:pt x="887" y="6457"/>
                    <a:pt x="903" y="6457"/>
                  </a:cubicBezTo>
                  <a:cubicBezTo>
                    <a:pt x="940" y="6457"/>
                    <a:pt x="986" y="6436"/>
                    <a:pt x="986" y="6414"/>
                  </a:cubicBezTo>
                  <a:cubicBezTo>
                    <a:pt x="986" y="6399"/>
                    <a:pt x="994" y="6391"/>
                    <a:pt x="1001" y="6391"/>
                  </a:cubicBezTo>
                  <a:cubicBezTo>
                    <a:pt x="1009" y="6391"/>
                    <a:pt x="1016" y="6399"/>
                    <a:pt x="1016" y="6414"/>
                  </a:cubicBezTo>
                  <a:cubicBezTo>
                    <a:pt x="1016" y="6444"/>
                    <a:pt x="1016" y="6444"/>
                    <a:pt x="1047" y="6444"/>
                  </a:cubicBezTo>
                  <a:cubicBezTo>
                    <a:pt x="1056" y="6436"/>
                    <a:pt x="1062" y="6432"/>
                    <a:pt x="1066" y="6432"/>
                  </a:cubicBezTo>
                  <a:cubicBezTo>
                    <a:pt x="1077" y="6432"/>
                    <a:pt x="1077" y="6453"/>
                    <a:pt x="1077" y="6475"/>
                  </a:cubicBezTo>
                  <a:cubicBezTo>
                    <a:pt x="1047" y="6505"/>
                    <a:pt x="1077" y="6505"/>
                    <a:pt x="1108" y="6505"/>
                  </a:cubicBezTo>
                  <a:cubicBezTo>
                    <a:pt x="1138" y="6475"/>
                    <a:pt x="1199" y="6475"/>
                    <a:pt x="1259" y="6475"/>
                  </a:cubicBezTo>
                  <a:cubicBezTo>
                    <a:pt x="1351" y="6475"/>
                    <a:pt x="1351" y="6444"/>
                    <a:pt x="1411" y="6384"/>
                  </a:cubicBezTo>
                  <a:cubicBezTo>
                    <a:pt x="1411" y="6414"/>
                    <a:pt x="1442" y="6505"/>
                    <a:pt x="1442" y="6505"/>
                  </a:cubicBezTo>
                  <a:cubicBezTo>
                    <a:pt x="1472" y="6505"/>
                    <a:pt x="1472" y="6444"/>
                    <a:pt x="1472" y="6414"/>
                  </a:cubicBezTo>
                  <a:cubicBezTo>
                    <a:pt x="1472" y="6399"/>
                    <a:pt x="1472" y="6391"/>
                    <a:pt x="1476" y="6391"/>
                  </a:cubicBezTo>
                  <a:cubicBezTo>
                    <a:pt x="1480" y="6391"/>
                    <a:pt x="1487" y="6399"/>
                    <a:pt x="1503" y="6414"/>
                  </a:cubicBezTo>
                  <a:cubicBezTo>
                    <a:pt x="1533" y="6444"/>
                    <a:pt x="1548" y="6460"/>
                    <a:pt x="1560" y="6460"/>
                  </a:cubicBezTo>
                  <a:cubicBezTo>
                    <a:pt x="1571" y="6460"/>
                    <a:pt x="1579" y="6444"/>
                    <a:pt x="1594" y="6414"/>
                  </a:cubicBezTo>
                  <a:cubicBezTo>
                    <a:pt x="1594" y="6414"/>
                    <a:pt x="1624" y="6414"/>
                    <a:pt x="1655" y="6475"/>
                  </a:cubicBezTo>
                  <a:cubicBezTo>
                    <a:pt x="1655" y="6475"/>
                    <a:pt x="1655" y="6475"/>
                    <a:pt x="1655" y="6414"/>
                  </a:cubicBezTo>
                  <a:cubicBezTo>
                    <a:pt x="1655" y="6399"/>
                    <a:pt x="1662" y="6391"/>
                    <a:pt x="1674" y="6391"/>
                  </a:cubicBezTo>
                  <a:cubicBezTo>
                    <a:pt x="1685" y="6391"/>
                    <a:pt x="1700" y="6399"/>
                    <a:pt x="1715" y="6414"/>
                  </a:cubicBezTo>
                  <a:cubicBezTo>
                    <a:pt x="1715" y="6472"/>
                    <a:pt x="1740" y="6493"/>
                    <a:pt x="1758" y="6493"/>
                  </a:cubicBezTo>
                  <a:cubicBezTo>
                    <a:pt x="1768" y="6493"/>
                    <a:pt x="1776" y="6486"/>
                    <a:pt x="1776" y="6475"/>
                  </a:cubicBezTo>
                  <a:cubicBezTo>
                    <a:pt x="1776" y="6439"/>
                    <a:pt x="1787" y="6424"/>
                    <a:pt x="1795" y="6424"/>
                  </a:cubicBezTo>
                  <a:cubicBezTo>
                    <a:pt x="1801" y="6424"/>
                    <a:pt x="1807" y="6432"/>
                    <a:pt x="1807" y="6444"/>
                  </a:cubicBezTo>
                  <a:cubicBezTo>
                    <a:pt x="1837" y="6444"/>
                    <a:pt x="1837" y="6444"/>
                    <a:pt x="1867" y="6414"/>
                  </a:cubicBezTo>
                  <a:lnTo>
                    <a:pt x="1898" y="6414"/>
                  </a:lnTo>
                  <a:cubicBezTo>
                    <a:pt x="1928" y="6414"/>
                    <a:pt x="1898" y="6444"/>
                    <a:pt x="1898" y="6444"/>
                  </a:cubicBezTo>
                  <a:lnTo>
                    <a:pt x="1898" y="6475"/>
                  </a:lnTo>
                  <a:cubicBezTo>
                    <a:pt x="1959" y="6475"/>
                    <a:pt x="1959" y="6475"/>
                    <a:pt x="1989" y="6444"/>
                  </a:cubicBezTo>
                  <a:cubicBezTo>
                    <a:pt x="1989" y="6466"/>
                    <a:pt x="2004" y="6487"/>
                    <a:pt x="2024" y="6487"/>
                  </a:cubicBezTo>
                  <a:cubicBezTo>
                    <a:pt x="2032" y="6487"/>
                    <a:pt x="2041" y="6484"/>
                    <a:pt x="2050" y="6475"/>
                  </a:cubicBezTo>
                  <a:cubicBezTo>
                    <a:pt x="2050" y="6449"/>
                    <a:pt x="2055" y="6440"/>
                    <a:pt x="2061" y="6440"/>
                  </a:cubicBezTo>
                  <a:cubicBezTo>
                    <a:pt x="2070" y="6440"/>
                    <a:pt x="2080" y="6457"/>
                    <a:pt x="2080" y="6475"/>
                  </a:cubicBezTo>
                  <a:cubicBezTo>
                    <a:pt x="2065" y="6505"/>
                    <a:pt x="2057" y="6520"/>
                    <a:pt x="2065" y="6520"/>
                  </a:cubicBezTo>
                  <a:cubicBezTo>
                    <a:pt x="2073" y="6520"/>
                    <a:pt x="2095" y="6505"/>
                    <a:pt x="2141" y="6475"/>
                  </a:cubicBezTo>
                  <a:cubicBezTo>
                    <a:pt x="2171" y="6475"/>
                    <a:pt x="2232" y="6444"/>
                    <a:pt x="2293" y="6444"/>
                  </a:cubicBezTo>
                  <a:cubicBezTo>
                    <a:pt x="2384" y="6444"/>
                    <a:pt x="2415" y="6444"/>
                    <a:pt x="2415" y="6475"/>
                  </a:cubicBezTo>
                  <a:cubicBezTo>
                    <a:pt x="2415" y="6481"/>
                    <a:pt x="2415" y="6486"/>
                    <a:pt x="2415" y="6490"/>
                  </a:cubicBezTo>
                  <a:lnTo>
                    <a:pt x="2415" y="6490"/>
                  </a:lnTo>
                  <a:cubicBezTo>
                    <a:pt x="2420" y="6444"/>
                    <a:pt x="2450" y="6444"/>
                    <a:pt x="2506" y="6444"/>
                  </a:cubicBezTo>
                  <a:cubicBezTo>
                    <a:pt x="2524" y="6453"/>
                    <a:pt x="2539" y="6457"/>
                    <a:pt x="2552" y="6457"/>
                  </a:cubicBezTo>
                  <a:cubicBezTo>
                    <a:pt x="2584" y="6457"/>
                    <a:pt x="2606" y="6436"/>
                    <a:pt x="2627" y="6414"/>
                  </a:cubicBezTo>
                  <a:lnTo>
                    <a:pt x="2567" y="6414"/>
                  </a:lnTo>
                  <a:cubicBezTo>
                    <a:pt x="2567" y="6378"/>
                    <a:pt x="2577" y="6364"/>
                    <a:pt x="2592" y="6364"/>
                  </a:cubicBezTo>
                  <a:cubicBezTo>
                    <a:pt x="2602" y="6364"/>
                    <a:pt x="2615" y="6371"/>
                    <a:pt x="2627" y="6384"/>
                  </a:cubicBezTo>
                  <a:cubicBezTo>
                    <a:pt x="2658" y="6384"/>
                    <a:pt x="2658" y="6414"/>
                    <a:pt x="2658" y="6444"/>
                  </a:cubicBezTo>
                  <a:cubicBezTo>
                    <a:pt x="2658" y="6475"/>
                    <a:pt x="2658" y="6505"/>
                    <a:pt x="2688" y="6505"/>
                  </a:cubicBezTo>
                  <a:cubicBezTo>
                    <a:pt x="2718" y="6505"/>
                    <a:pt x="2718" y="6505"/>
                    <a:pt x="2718" y="6475"/>
                  </a:cubicBezTo>
                  <a:cubicBezTo>
                    <a:pt x="2718" y="6444"/>
                    <a:pt x="2718" y="6444"/>
                    <a:pt x="2718" y="6444"/>
                  </a:cubicBezTo>
                  <a:cubicBezTo>
                    <a:pt x="2749" y="6444"/>
                    <a:pt x="2779" y="6444"/>
                    <a:pt x="2779" y="6414"/>
                  </a:cubicBezTo>
                  <a:cubicBezTo>
                    <a:pt x="2779" y="6384"/>
                    <a:pt x="2810" y="6384"/>
                    <a:pt x="2810" y="6384"/>
                  </a:cubicBezTo>
                  <a:cubicBezTo>
                    <a:pt x="2840" y="6414"/>
                    <a:pt x="2870" y="6414"/>
                    <a:pt x="2870" y="6414"/>
                  </a:cubicBezTo>
                  <a:lnTo>
                    <a:pt x="2870" y="6444"/>
                  </a:lnTo>
                  <a:cubicBezTo>
                    <a:pt x="2870" y="6475"/>
                    <a:pt x="2901" y="6505"/>
                    <a:pt x="2901" y="6505"/>
                  </a:cubicBezTo>
                  <a:cubicBezTo>
                    <a:pt x="2931" y="6505"/>
                    <a:pt x="2931" y="6475"/>
                    <a:pt x="2931" y="6475"/>
                  </a:cubicBezTo>
                  <a:cubicBezTo>
                    <a:pt x="2931" y="6444"/>
                    <a:pt x="3357" y="6444"/>
                    <a:pt x="3418" y="6444"/>
                  </a:cubicBezTo>
                  <a:cubicBezTo>
                    <a:pt x="3433" y="6475"/>
                    <a:pt x="3456" y="6490"/>
                    <a:pt x="3471" y="6490"/>
                  </a:cubicBezTo>
                  <a:cubicBezTo>
                    <a:pt x="3486" y="6490"/>
                    <a:pt x="3494" y="6475"/>
                    <a:pt x="3478" y="6444"/>
                  </a:cubicBezTo>
                  <a:cubicBezTo>
                    <a:pt x="3478" y="6414"/>
                    <a:pt x="3570" y="6414"/>
                    <a:pt x="3691" y="6414"/>
                  </a:cubicBezTo>
                  <a:cubicBezTo>
                    <a:pt x="3752" y="6414"/>
                    <a:pt x="3805" y="6422"/>
                    <a:pt x="3843" y="6422"/>
                  </a:cubicBezTo>
                  <a:cubicBezTo>
                    <a:pt x="3881" y="6422"/>
                    <a:pt x="3904" y="6414"/>
                    <a:pt x="3904" y="6384"/>
                  </a:cubicBezTo>
                  <a:lnTo>
                    <a:pt x="3965" y="6384"/>
                  </a:lnTo>
                  <a:cubicBezTo>
                    <a:pt x="3995" y="6384"/>
                    <a:pt x="4025" y="6353"/>
                    <a:pt x="4056" y="6353"/>
                  </a:cubicBezTo>
                  <a:cubicBezTo>
                    <a:pt x="4071" y="6338"/>
                    <a:pt x="4079" y="6330"/>
                    <a:pt x="4082" y="6330"/>
                  </a:cubicBezTo>
                  <a:cubicBezTo>
                    <a:pt x="4086" y="6330"/>
                    <a:pt x="4086" y="6338"/>
                    <a:pt x="4086" y="6353"/>
                  </a:cubicBezTo>
                  <a:cubicBezTo>
                    <a:pt x="4086" y="6414"/>
                    <a:pt x="4086" y="6444"/>
                    <a:pt x="4086" y="6444"/>
                  </a:cubicBezTo>
                  <a:cubicBezTo>
                    <a:pt x="4147" y="6444"/>
                    <a:pt x="4147" y="6414"/>
                    <a:pt x="4147" y="6353"/>
                  </a:cubicBezTo>
                  <a:cubicBezTo>
                    <a:pt x="4147" y="6323"/>
                    <a:pt x="4147" y="6323"/>
                    <a:pt x="4147" y="6323"/>
                  </a:cubicBezTo>
                  <a:cubicBezTo>
                    <a:pt x="4177" y="6323"/>
                    <a:pt x="4177" y="6323"/>
                    <a:pt x="4177" y="6353"/>
                  </a:cubicBezTo>
                  <a:lnTo>
                    <a:pt x="4177" y="6444"/>
                  </a:lnTo>
                  <a:cubicBezTo>
                    <a:pt x="4177" y="6384"/>
                    <a:pt x="4208" y="6384"/>
                    <a:pt x="4208" y="6384"/>
                  </a:cubicBezTo>
                  <a:cubicBezTo>
                    <a:pt x="4238" y="6384"/>
                    <a:pt x="4238" y="6384"/>
                    <a:pt x="4238" y="6475"/>
                  </a:cubicBezTo>
                  <a:cubicBezTo>
                    <a:pt x="4238" y="6505"/>
                    <a:pt x="4238" y="6520"/>
                    <a:pt x="4242" y="6520"/>
                  </a:cubicBezTo>
                  <a:cubicBezTo>
                    <a:pt x="4246" y="6520"/>
                    <a:pt x="4253" y="6505"/>
                    <a:pt x="4269" y="6475"/>
                  </a:cubicBezTo>
                  <a:lnTo>
                    <a:pt x="4299" y="6444"/>
                  </a:lnTo>
                  <a:cubicBezTo>
                    <a:pt x="4308" y="6463"/>
                    <a:pt x="4318" y="6470"/>
                    <a:pt x="4327" y="6470"/>
                  </a:cubicBezTo>
                  <a:cubicBezTo>
                    <a:pt x="4348" y="6470"/>
                    <a:pt x="4369" y="6435"/>
                    <a:pt x="4390" y="6414"/>
                  </a:cubicBezTo>
                  <a:cubicBezTo>
                    <a:pt x="4390" y="6444"/>
                    <a:pt x="4398" y="6460"/>
                    <a:pt x="4405" y="6460"/>
                  </a:cubicBezTo>
                  <a:cubicBezTo>
                    <a:pt x="4413" y="6460"/>
                    <a:pt x="4421" y="6444"/>
                    <a:pt x="4421" y="6414"/>
                  </a:cubicBezTo>
                  <a:cubicBezTo>
                    <a:pt x="4421" y="6384"/>
                    <a:pt x="4428" y="6368"/>
                    <a:pt x="4440" y="6368"/>
                  </a:cubicBezTo>
                  <a:cubicBezTo>
                    <a:pt x="4451" y="6368"/>
                    <a:pt x="4466" y="6384"/>
                    <a:pt x="4481" y="6414"/>
                  </a:cubicBezTo>
                  <a:cubicBezTo>
                    <a:pt x="4481" y="6444"/>
                    <a:pt x="4512" y="6444"/>
                    <a:pt x="4542" y="6444"/>
                  </a:cubicBezTo>
                  <a:cubicBezTo>
                    <a:pt x="4573" y="6414"/>
                    <a:pt x="4694" y="6414"/>
                    <a:pt x="4846" y="6414"/>
                  </a:cubicBezTo>
                  <a:cubicBezTo>
                    <a:pt x="4998" y="6414"/>
                    <a:pt x="5120" y="6414"/>
                    <a:pt x="5120" y="6384"/>
                  </a:cubicBezTo>
                  <a:cubicBezTo>
                    <a:pt x="5150" y="6384"/>
                    <a:pt x="5150" y="6384"/>
                    <a:pt x="5150" y="6414"/>
                  </a:cubicBezTo>
                  <a:cubicBezTo>
                    <a:pt x="5150" y="6427"/>
                    <a:pt x="5155" y="6434"/>
                    <a:pt x="5161" y="6434"/>
                  </a:cubicBezTo>
                  <a:cubicBezTo>
                    <a:pt x="5170" y="6434"/>
                    <a:pt x="5181" y="6419"/>
                    <a:pt x="5181" y="6384"/>
                  </a:cubicBezTo>
                  <a:cubicBezTo>
                    <a:pt x="5198" y="6366"/>
                    <a:pt x="5206" y="6349"/>
                    <a:pt x="5209" y="6349"/>
                  </a:cubicBezTo>
                  <a:cubicBezTo>
                    <a:pt x="5211" y="6349"/>
                    <a:pt x="5211" y="6358"/>
                    <a:pt x="5211" y="6384"/>
                  </a:cubicBezTo>
                  <a:cubicBezTo>
                    <a:pt x="5211" y="6414"/>
                    <a:pt x="5241" y="6414"/>
                    <a:pt x="5333" y="6414"/>
                  </a:cubicBezTo>
                  <a:cubicBezTo>
                    <a:pt x="5393" y="6414"/>
                    <a:pt x="5454" y="6414"/>
                    <a:pt x="5454" y="6384"/>
                  </a:cubicBezTo>
                  <a:cubicBezTo>
                    <a:pt x="5469" y="6368"/>
                    <a:pt x="5477" y="6361"/>
                    <a:pt x="5481" y="6361"/>
                  </a:cubicBezTo>
                  <a:cubicBezTo>
                    <a:pt x="5484" y="6361"/>
                    <a:pt x="5484" y="6368"/>
                    <a:pt x="5484" y="6384"/>
                  </a:cubicBezTo>
                  <a:cubicBezTo>
                    <a:pt x="5466" y="6421"/>
                    <a:pt x="5493" y="6447"/>
                    <a:pt x="5532" y="6447"/>
                  </a:cubicBezTo>
                  <a:cubicBezTo>
                    <a:pt x="5555" y="6447"/>
                    <a:pt x="5583" y="6437"/>
                    <a:pt x="5606" y="6414"/>
                  </a:cubicBezTo>
                  <a:cubicBezTo>
                    <a:pt x="5606" y="6414"/>
                    <a:pt x="5636" y="6414"/>
                    <a:pt x="5636" y="6444"/>
                  </a:cubicBezTo>
                  <a:cubicBezTo>
                    <a:pt x="5667" y="6444"/>
                    <a:pt x="5667" y="6444"/>
                    <a:pt x="5728" y="6414"/>
                  </a:cubicBezTo>
                  <a:lnTo>
                    <a:pt x="5849" y="6414"/>
                  </a:lnTo>
                  <a:cubicBezTo>
                    <a:pt x="5910" y="6414"/>
                    <a:pt x="5940" y="6384"/>
                    <a:pt x="5940" y="6384"/>
                  </a:cubicBezTo>
                  <a:cubicBezTo>
                    <a:pt x="5940" y="6414"/>
                    <a:pt x="6032" y="6414"/>
                    <a:pt x="6184" y="6414"/>
                  </a:cubicBezTo>
                  <a:cubicBezTo>
                    <a:pt x="6305" y="6414"/>
                    <a:pt x="6396" y="6414"/>
                    <a:pt x="6427" y="6444"/>
                  </a:cubicBezTo>
                  <a:cubicBezTo>
                    <a:pt x="6427" y="6444"/>
                    <a:pt x="6457" y="6444"/>
                    <a:pt x="6457" y="6414"/>
                  </a:cubicBezTo>
                  <a:cubicBezTo>
                    <a:pt x="6475" y="6378"/>
                    <a:pt x="6493" y="6364"/>
                    <a:pt x="6504" y="6364"/>
                  </a:cubicBezTo>
                  <a:cubicBezTo>
                    <a:pt x="6513" y="6364"/>
                    <a:pt x="6518" y="6371"/>
                    <a:pt x="6518" y="6384"/>
                  </a:cubicBezTo>
                  <a:cubicBezTo>
                    <a:pt x="6533" y="6429"/>
                    <a:pt x="6556" y="6452"/>
                    <a:pt x="6579" y="6452"/>
                  </a:cubicBezTo>
                  <a:cubicBezTo>
                    <a:pt x="6602" y="6452"/>
                    <a:pt x="6624" y="6429"/>
                    <a:pt x="6640" y="6384"/>
                  </a:cubicBezTo>
                  <a:lnTo>
                    <a:pt x="6640" y="6444"/>
                  </a:lnTo>
                  <a:cubicBezTo>
                    <a:pt x="6640" y="6468"/>
                    <a:pt x="6648" y="6478"/>
                    <a:pt x="6661" y="6478"/>
                  </a:cubicBezTo>
                  <a:cubicBezTo>
                    <a:pt x="6682" y="6478"/>
                    <a:pt x="6712" y="6452"/>
                    <a:pt x="6731" y="6414"/>
                  </a:cubicBezTo>
                  <a:cubicBezTo>
                    <a:pt x="6731" y="6436"/>
                    <a:pt x="6746" y="6457"/>
                    <a:pt x="6766" y="6457"/>
                  </a:cubicBezTo>
                  <a:cubicBezTo>
                    <a:pt x="6774" y="6457"/>
                    <a:pt x="6783" y="6453"/>
                    <a:pt x="6792" y="6444"/>
                  </a:cubicBezTo>
                  <a:cubicBezTo>
                    <a:pt x="6792" y="6444"/>
                    <a:pt x="6792" y="6444"/>
                    <a:pt x="6792" y="6505"/>
                  </a:cubicBezTo>
                  <a:cubicBezTo>
                    <a:pt x="6792" y="6536"/>
                    <a:pt x="6792" y="6566"/>
                    <a:pt x="6822" y="6566"/>
                  </a:cubicBezTo>
                  <a:cubicBezTo>
                    <a:pt x="6852" y="6566"/>
                    <a:pt x="6852" y="6536"/>
                    <a:pt x="6852" y="6505"/>
                  </a:cubicBezTo>
                  <a:lnTo>
                    <a:pt x="6883" y="6505"/>
                  </a:lnTo>
                  <a:cubicBezTo>
                    <a:pt x="6883" y="6505"/>
                    <a:pt x="6883" y="6505"/>
                    <a:pt x="6883" y="6475"/>
                  </a:cubicBezTo>
                  <a:cubicBezTo>
                    <a:pt x="6883" y="6444"/>
                    <a:pt x="6913" y="6444"/>
                    <a:pt x="6943" y="6444"/>
                  </a:cubicBezTo>
                  <a:cubicBezTo>
                    <a:pt x="6943" y="6436"/>
                    <a:pt x="6943" y="6425"/>
                    <a:pt x="6943" y="6414"/>
                  </a:cubicBezTo>
                  <a:cubicBezTo>
                    <a:pt x="6943" y="6353"/>
                    <a:pt x="6943" y="6323"/>
                    <a:pt x="6943" y="6323"/>
                  </a:cubicBezTo>
                  <a:lnTo>
                    <a:pt x="6943" y="6262"/>
                  </a:lnTo>
                  <a:cubicBezTo>
                    <a:pt x="6943" y="6201"/>
                    <a:pt x="6943" y="6171"/>
                    <a:pt x="6913" y="6140"/>
                  </a:cubicBezTo>
                  <a:cubicBezTo>
                    <a:pt x="6878" y="6123"/>
                    <a:pt x="6843" y="6105"/>
                    <a:pt x="6819" y="6105"/>
                  </a:cubicBezTo>
                  <a:cubicBezTo>
                    <a:pt x="6802" y="6105"/>
                    <a:pt x="6792" y="6115"/>
                    <a:pt x="6792" y="6140"/>
                  </a:cubicBezTo>
                  <a:cubicBezTo>
                    <a:pt x="6792" y="6140"/>
                    <a:pt x="6761" y="6171"/>
                    <a:pt x="6761" y="6171"/>
                  </a:cubicBezTo>
                  <a:cubicBezTo>
                    <a:pt x="6731" y="6171"/>
                    <a:pt x="6700" y="6140"/>
                    <a:pt x="6700" y="6140"/>
                  </a:cubicBezTo>
                  <a:cubicBezTo>
                    <a:pt x="6700" y="6110"/>
                    <a:pt x="6640" y="6110"/>
                    <a:pt x="6548" y="6110"/>
                  </a:cubicBezTo>
                  <a:cubicBezTo>
                    <a:pt x="6427" y="6110"/>
                    <a:pt x="6366" y="6110"/>
                    <a:pt x="6366" y="6080"/>
                  </a:cubicBezTo>
                  <a:cubicBezTo>
                    <a:pt x="6336" y="6049"/>
                    <a:pt x="6305" y="6049"/>
                    <a:pt x="6305" y="6049"/>
                  </a:cubicBezTo>
                  <a:cubicBezTo>
                    <a:pt x="6305" y="6080"/>
                    <a:pt x="6214" y="6080"/>
                    <a:pt x="6092" y="6080"/>
                  </a:cubicBezTo>
                  <a:cubicBezTo>
                    <a:pt x="6016" y="6080"/>
                    <a:pt x="5948" y="6072"/>
                    <a:pt x="5899" y="6072"/>
                  </a:cubicBezTo>
                  <a:cubicBezTo>
                    <a:pt x="5849" y="6072"/>
                    <a:pt x="5819" y="6080"/>
                    <a:pt x="5819" y="6110"/>
                  </a:cubicBezTo>
                  <a:lnTo>
                    <a:pt x="5788" y="6110"/>
                  </a:lnTo>
                  <a:cubicBezTo>
                    <a:pt x="5788" y="6049"/>
                    <a:pt x="5758" y="6049"/>
                    <a:pt x="5697" y="6049"/>
                  </a:cubicBezTo>
                  <a:cubicBezTo>
                    <a:pt x="5667" y="6080"/>
                    <a:pt x="5636" y="6080"/>
                    <a:pt x="5636" y="6080"/>
                  </a:cubicBezTo>
                  <a:cubicBezTo>
                    <a:pt x="5636" y="6049"/>
                    <a:pt x="5606" y="6049"/>
                    <a:pt x="5576" y="6049"/>
                  </a:cubicBezTo>
                  <a:cubicBezTo>
                    <a:pt x="5545" y="6049"/>
                    <a:pt x="5515" y="6049"/>
                    <a:pt x="5515" y="6080"/>
                  </a:cubicBezTo>
                  <a:cubicBezTo>
                    <a:pt x="5515" y="6080"/>
                    <a:pt x="5363" y="6080"/>
                    <a:pt x="5333" y="6049"/>
                  </a:cubicBezTo>
                  <a:cubicBezTo>
                    <a:pt x="5324" y="6040"/>
                    <a:pt x="5315" y="6037"/>
                    <a:pt x="5307" y="6037"/>
                  </a:cubicBezTo>
                  <a:cubicBezTo>
                    <a:pt x="5287" y="6037"/>
                    <a:pt x="5272" y="6058"/>
                    <a:pt x="5272" y="6080"/>
                  </a:cubicBezTo>
                  <a:cubicBezTo>
                    <a:pt x="5272" y="6110"/>
                    <a:pt x="5241" y="6140"/>
                    <a:pt x="5241" y="6140"/>
                  </a:cubicBezTo>
                  <a:lnTo>
                    <a:pt x="5241" y="6080"/>
                  </a:lnTo>
                  <a:cubicBezTo>
                    <a:pt x="5241" y="6049"/>
                    <a:pt x="5241" y="6049"/>
                    <a:pt x="5211" y="6049"/>
                  </a:cubicBezTo>
                  <a:lnTo>
                    <a:pt x="5181" y="6049"/>
                  </a:lnTo>
                  <a:cubicBezTo>
                    <a:pt x="5181" y="6080"/>
                    <a:pt x="5089" y="6080"/>
                    <a:pt x="4937" y="6080"/>
                  </a:cubicBezTo>
                  <a:cubicBezTo>
                    <a:pt x="4785" y="6080"/>
                    <a:pt x="4725" y="6080"/>
                    <a:pt x="4725" y="6110"/>
                  </a:cubicBezTo>
                  <a:cubicBezTo>
                    <a:pt x="4725" y="6125"/>
                    <a:pt x="4725" y="6133"/>
                    <a:pt x="4717" y="6133"/>
                  </a:cubicBezTo>
                  <a:cubicBezTo>
                    <a:pt x="4709" y="6133"/>
                    <a:pt x="4694" y="6125"/>
                    <a:pt x="4664" y="6110"/>
                  </a:cubicBezTo>
                  <a:cubicBezTo>
                    <a:pt x="4587" y="6052"/>
                    <a:pt x="4559" y="6031"/>
                    <a:pt x="4548" y="6031"/>
                  </a:cubicBezTo>
                  <a:cubicBezTo>
                    <a:pt x="4542" y="6031"/>
                    <a:pt x="4542" y="6038"/>
                    <a:pt x="4542" y="6049"/>
                  </a:cubicBezTo>
                  <a:cubicBezTo>
                    <a:pt x="4542" y="6049"/>
                    <a:pt x="4542" y="6080"/>
                    <a:pt x="4542" y="6110"/>
                  </a:cubicBezTo>
                  <a:cubicBezTo>
                    <a:pt x="4542" y="6140"/>
                    <a:pt x="4542" y="6156"/>
                    <a:pt x="4538" y="6156"/>
                  </a:cubicBezTo>
                  <a:cubicBezTo>
                    <a:pt x="4535" y="6156"/>
                    <a:pt x="4527" y="6140"/>
                    <a:pt x="4512" y="6110"/>
                  </a:cubicBezTo>
                  <a:cubicBezTo>
                    <a:pt x="4512" y="6087"/>
                    <a:pt x="4472" y="6077"/>
                    <a:pt x="4421" y="6077"/>
                  </a:cubicBezTo>
                  <a:cubicBezTo>
                    <a:pt x="4338" y="6077"/>
                    <a:pt x="4227" y="6103"/>
                    <a:pt x="4208" y="6140"/>
                  </a:cubicBezTo>
                  <a:lnTo>
                    <a:pt x="4208" y="6110"/>
                  </a:lnTo>
                  <a:cubicBezTo>
                    <a:pt x="4208" y="6080"/>
                    <a:pt x="4208" y="6080"/>
                    <a:pt x="4117" y="6080"/>
                  </a:cubicBezTo>
                  <a:lnTo>
                    <a:pt x="4056" y="6080"/>
                  </a:lnTo>
                  <a:cubicBezTo>
                    <a:pt x="4056" y="6105"/>
                    <a:pt x="4040" y="6115"/>
                    <a:pt x="4021" y="6115"/>
                  </a:cubicBezTo>
                  <a:cubicBezTo>
                    <a:pt x="3995" y="6115"/>
                    <a:pt x="3965" y="6097"/>
                    <a:pt x="3965" y="6080"/>
                  </a:cubicBezTo>
                  <a:cubicBezTo>
                    <a:pt x="3934" y="6049"/>
                    <a:pt x="3934" y="6049"/>
                    <a:pt x="3904" y="6049"/>
                  </a:cubicBezTo>
                  <a:cubicBezTo>
                    <a:pt x="3881" y="6073"/>
                    <a:pt x="3853" y="6082"/>
                    <a:pt x="3828" y="6082"/>
                  </a:cubicBezTo>
                  <a:cubicBezTo>
                    <a:pt x="3787" y="6082"/>
                    <a:pt x="3752" y="6056"/>
                    <a:pt x="3752" y="6019"/>
                  </a:cubicBezTo>
                  <a:lnTo>
                    <a:pt x="3722" y="6019"/>
                  </a:lnTo>
                  <a:cubicBezTo>
                    <a:pt x="3706" y="6049"/>
                    <a:pt x="3691" y="6057"/>
                    <a:pt x="3676" y="6057"/>
                  </a:cubicBezTo>
                  <a:cubicBezTo>
                    <a:pt x="3661" y="6057"/>
                    <a:pt x="3646" y="6049"/>
                    <a:pt x="3630" y="6049"/>
                  </a:cubicBezTo>
                  <a:cubicBezTo>
                    <a:pt x="3570" y="6049"/>
                    <a:pt x="3570" y="6049"/>
                    <a:pt x="3570" y="6080"/>
                  </a:cubicBezTo>
                  <a:cubicBezTo>
                    <a:pt x="3570" y="6091"/>
                    <a:pt x="3570" y="6101"/>
                    <a:pt x="3570" y="6110"/>
                  </a:cubicBezTo>
                  <a:cubicBezTo>
                    <a:pt x="3570" y="6080"/>
                    <a:pt x="3509" y="6080"/>
                    <a:pt x="3448" y="6080"/>
                  </a:cubicBezTo>
                  <a:cubicBezTo>
                    <a:pt x="3357" y="6080"/>
                    <a:pt x="3296" y="6080"/>
                    <a:pt x="3296" y="6049"/>
                  </a:cubicBezTo>
                  <a:lnTo>
                    <a:pt x="3266" y="6080"/>
                  </a:lnTo>
                  <a:cubicBezTo>
                    <a:pt x="3250" y="6095"/>
                    <a:pt x="3243" y="6102"/>
                    <a:pt x="3239" y="6102"/>
                  </a:cubicBezTo>
                  <a:cubicBezTo>
                    <a:pt x="3235" y="6102"/>
                    <a:pt x="3235" y="6095"/>
                    <a:pt x="3235" y="6080"/>
                  </a:cubicBezTo>
                  <a:cubicBezTo>
                    <a:pt x="3220" y="6065"/>
                    <a:pt x="3197" y="6057"/>
                    <a:pt x="3174" y="6057"/>
                  </a:cubicBezTo>
                  <a:cubicBezTo>
                    <a:pt x="3152" y="6057"/>
                    <a:pt x="3129" y="6065"/>
                    <a:pt x="3114" y="6080"/>
                  </a:cubicBezTo>
                  <a:lnTo>
                    <a:pt x="3053" y="6080"/>
                  </a:lnTo>
                  <a:cubicBezTo>
                    <a:pt x="3053" y="6049"/>
                    <a:pt x="3038" y="6034"/>
                    <a:pt x="3019" y="6034"/>
                  </a:cubicBezTo>
                  <a:cubicBezTo>
                    <a:pt x="3000" y="6034"/>
                    <a:pt x="2977" y="6049"/>
                    <a:pt x="2962" y="6080"/>
                  </a:cubicBezTo>
                  <a:cubicBezTo>
                    <a:pt x="2962" y="6049"/>
                    <a:pt x="2962" y="6049"/>
                    <a:pt x="2931" y="6049"/>
                  </a:cubicBezTo>
                  <a:cubicBezTo>
                    <a:pt x="2916" y="6065"/>
                    <a:pt x="2886" y="6072"/>
                    <a:pt x="2859" y="6072"/>
                  </a:cubicBezTo>
                  <a:cubicBezTo>
                    <a:pt x="2832" y="6072"/>
                    <a:pt x="2810" y="6065"/>
                    <a:pt x="2810" y="6049"/>
                  </a:cubicBezTo>
                  <a:cubicBezTo>
                    <a:pt x="2779" y="6080"/>
                    <a:pt x="2779" y="6080"/>
                    <a:pt x="2749" y="6080"/>
                  </a:cubicBezTo>
                  <a:cubicBezTo>
                    <a:pt x="2718" y="6080"/>
                    <a:pt x="2718" y="6080"/>
                    <a:pt x="2688" y="6110"/>
                  </a:cubicBezTo>
                  <a:cubicBezTo>
                    <a:pt x="2658" y="6140"/>
                    <a:pt x="2658" y="6140"/>
                    <a:pt x="2658" y="6140"/>
                  </a:cubicBezTo>
                  <a:cubicBezTo>
                    <a:pt x="2627" y="6140"/>
                    <a:pt x="2658" y="6110"/>
                    <a:pt x="2658" y="6080"/>
                  </a:cubicBezTo>
                  <a:cubicBezTo>
                    <a:pt x="2683" y="6067"/>
                    <a:pt x="2687" y="6060"/>
                    <a:pt x="2679" y="6060"/>
                  </a:cubicBezTo>
                  <a:cubicBezTo>
                    <a:pt x="2668" y="6060"/>
                    <a:pt x="2633" y="6074"/>
                    <a:pt x="2597" y="6110"/>
                  </a:cubicBezTo>
                  <a:cubicBezTo>
                    <a:pt x="2567" y="6140"/>
                    <a:pt x="2551" y="6156"/>
                    <a:pt x="2548" y="6156"/>
                  </a:cubicBezTo>
                  <a:cubicBezTo>
                    <a:pt x="2544" y="6156"/>
                    <a:pt x="2551" y="6140"/>
                    <a:pt x="2567" y="6110"/>
                  </a:cubicBezTo>
                  <a:cubicBezTo>
                    <a:pt x="2588" y="6089"/>
                    <a:pt x="2609" y="6067"/>
                    <a:pt x="2599" y="6067"/>
                  </a:cubicBezTo>
                  <a:cubicBezTo>
                    <a:pt x="2594" y="6067"/>
                    <a:pt x="2584" y="6071"/>
                    <a:pt x="2567" y="6080"/>
                  </a:cubicBezTo>
                  <a:cubicBezTo>
                    <a:pt x="2567" y="6080"/>
                    <a:pt x="2536" y="6080"/>
                    <a:pt x="2536" y="6110"/>
                  </a:cubicBezTo>
                  <a:lnTo>
                    <a:pt x="2475" y="6110"/>
                  </a:lnTo>
                  <a:cubicBezTo>
                    <a:pt x="2445" y="6080"/>
                    <a:pt x="2415" y="6080"/>
                    <a:pt x="2415" y="6080"/>
                  </a:cubicBezTo>
                  <a:cubicBezTo>
                    <a:pt x="2399" y="6095"/>
                    <a:pt x="2392" y="6102"/>
                    <a:pt x="2388" y="6102"/>
                  </a:cubicBezTo>
                  <a:cubicBezTo>
                    <a:pt x="2384" y="6102"/>
                    <a:pt x="2384" y="6095"/>
                    <a:pt x="2384" y="6080"/>
                  </a:cubicBezTo>
                  <a:cubicBezTo>
                    <a:pt x="2384" y="6067"/>
                    <a:pt x="2379" y="6060"/>
                    <a:pt x="2373" y="6060"/>
                  </a:cubicBezTo>
                  <a:cubicBezTo>
                    <a:pt x="2364" y="6060"/>
                    <a:pt x="2354" y="6074"/>
                    <a:pt x="2354" y="6110"/>
                  </a:cubicBezTo>
                  <a:cubicBezTo>
                    <a:pt x="2339" y="6125"/>
                    <a:pt x="2331" y="6133"/>
                    <a:pt x="2323" y="6133"/>
                  </a:cubicBezTo>
                  <a:cubicBezTo>
                    <a:pt x="2316" y="6133"/>
                    <a:pt x="2308" y="6125"/>
                    <a:pt x="2293" y="6110"/>
                  </a:cubicBezTo>
                  <a:cubicBezTo>
                    <a:pt x="2293" y="6097"/>
                    <a:pt x="2293" y="6087"/>
                    <a:pt x="2293" y="6080"/>
                  </a:cubicBezTo>
                  <a:cubicBezTo>
                    <a:pt x="2263" y="6110"/>
                    <a:pt x="2232" y="6110"/>
                    <a:pt x="2232" y="6110"/>
                  </a:cubicBezTo>
                  <a:cubicBezTo>
                    <a:pt x="2232" y="6080"/>
                    <a:pt x="2080" y="6080"/>
                    <a:pt x="1898" y="6080"/>
                  </a:cubicBezTo>
                  <a:cubicBezTo>
                    <a:pt x="1898" y="6080"/>
                    <a:pt x="1867" y="6110"/>
                    <a:pt x="1867" y="6140"/>
                  </a:cubicBezTo>
                  <a:cubicBezTo>
                    <a:pt x="1852" y="6080"/>
                    <a:pt x="1837" y="6049"/>
                    <a:pt x="1826" y="6049"/>
                  </a:cubicBezTo>
                  <a:cubicBezTo>
                    <a:pt x="1814" y="6049"/>
                    <a:pt x="1807" y="6080"/>
                    <a:pt x="1807" y="6140"/>
                  </a:cubicBezTo>
                  <a:cubicBezTo>
                    <a:pt x="1791" y="6125"/>
                    <a:pt x="1784" y="6118"/>
                    <a:pt x="1776" y="6118"/>
                  </a:cubicBezTo>
                  <a:cubicBezTo>
                    <a:pt x="1769" y="6118"/>
                    <a:pt x="1761" y="6125"/>
                    <a:pt x="1746" y="6140"/>
                  </a:cubicBezTo>
                  <a:cubicBezTo>
                    <a:pt x="1724" y="6119"/>
                    <a:pt x="1718" y="6098"/>
                    <a:pt x="1716" y="6098"/>
                  </a:cubicBezTo>
                  <a:cubicBezTo>
                    <a:pt x="1715" y="6098"/>
                    <a:pt x="1715" y="6101"/>
                    <a:pt x="1715" y="6110"/>
                  </a:cubicBezTo>
                  <a:cubicBezTo>
                    <a:pt x="1715" y="6110"/>
                    <a:pt x="1685" y="6110"/>
                    <a:pt x="1655" y="6049"/>
                  </a:cubicBezTo>
                  <a:cubicBezTo>
                    <a:pt x="1655" y="6040"/>
                    <a:pt x="1652" y="6037"/>
                    <a:pt x="1648" y="6037"/>
                  </a:cubicBezTo>
                  <a:cubicBezTo>
                    <a:pt x="1637" y="6037"/>
                    <a:pt x="1615" y="6058"/>
                    <a:pt x="1594" y="6080"/>
                  </a:cubicBezTo>
                  <a:cubicBezTo>
                    <a:pt x="1579" y="6125"/>
                    <a:pt x="1563" y="6148"/>
                    <a:pt x="1556" y="6148"/>
                  </a:cubicBezTo>
                  <a:cubicBezTo>
                    <a:pt x="1548" y="6148"/>
                    <a:pt x="1548" y="6125"/>
                    <a:pt x="1563" y="6080"/>
                  </a:cubicBezTo>
                  <a:cubicBezTo>
                    <a:pt x="1563" y="6056"/>
                    <a:pt x="1550" y="6047"/>
                    <a:pt x="1534" y="6047"/>
                  </a:cubicBezTo>
                  <a:cubicBezTo>
                    <a:pt x="1507" y="6047"/>
                    <a:pt x="1472" y="6073"/>
                    <a:pt x="1472" y="6110"/>
                  </a:cubicBezTo>
                  <a:cubicBezTo>
                    <a:pt x="1453" y="6168"/>
                    <a:pt x="1446" y="6189"/>
                    <a:pt x="1443" y="6189"/>
                  </a:cubicBezTo>
                  <a:cubicBezTo>
                    <a:pt x="1442" y="6189"/>
                    <a:pt x="1442" y="6182"/>
                    <a:pt x="1442" y="6171"/>
                  </a:cubicBezTo>
                  <a:cubicBezTo>
                    <a:pt x="1442" y="6110"/>
                    <a:pt x="1411" y="6110"/>
                    <a:pt x="1411" y="6110"/>
                  </a:cubicBezTo>
                  <a:cubicBezTo>
                    <a:pt x="1411" y="6110"/>
                    <a:pt x="1381" y="6110"/>
                    <a:pt x="1381" y="6080"/>
                  </a:cubicBezTo>
                  <a:cubicBezTo>
                    <a:pt x="1381" y="6080"/>
                    <a:pt x="1351" y="6080"/>
                    <a:pt x="1320" y="6110"/>
                  </a:cubicBezTo>
                  <a:cubicBezTo>
                    <a:pt x="1309" y="6133"/>
                    <a:pt x="1293" y="6143"/>
                    <a:pt x="1277" y="6143"/>
                  </a:cubicBezTo>
                  <a:cubicBezTo>
                    <a:pt x="1252" y="6143"/>
                    <a:pt x="1229" y="6117"/>
                    <a:pt x="1229" y="6080"/>
                  </a:cubicBezTo>
                  <a:lnTo>
                    <a:pt x="1168" y="6110"/>
                  </a:lnTo>
                  <a:cubicBezTo>
                    <a:pt x="1168" y="6148"/>
                    <a:pt x="1157" y="6174"/>
                    <a:pt x="1148" y="6174"/>
                  </a:cubicBezTo>
                  <a:cubicBezTo>
                    <a:pt x="1142" y="6174"/>
                    <a:pt x="1138" y="6164"/>
                    <a:pt x="1138" y="6140"/>
                  </a:cubicBezTo>
                  <a:lnTo>
                    <a:pt x="1138" y="6110"/>
                  </a:lnTo>
                  <a:cubicBezTo>
                    <a:pt x="1126" y="6133"/>
                    <a:pt x="1110" y="6143"/>
                    <a:pt x="1095" y="6143"/>
                  </a:cubicBezTo>
                  <a:cubicBezTo>
                    <a:pt x="1070" y="6143"/>
                    <a:pt x="1047" y="6117"/>
                    <a:pt x="1047" y="6080"/>
                  </a:cubicBezTo>
                  <a:cubicBezTo>
                    <a:pt x="1047" y="6049"/>
                    <a:pt x="1047" y="6049"/>
                    <a:pt x="1016" y="6049"/>
                  </a:cubicBezTo>
                  <a:lnTo>
                    <a:pt x="1016" y="6080"/>
                  </a:lnTo>
                  <a:cubicBezTo>
                    <a:pt x="1016" y="6110"/>
                    <a:pt x="1016" y="6140"/>
                    <a:pt x="1016" y="6140"/>
                  </a:cubicBezTo>
                  <a:cubicBezTo>
                    <a:pt x="986" y="6140"/>
                    <a:pt x="986" y="6140"/>
                    <a:pt x="986" y="6110"/>
                  </a:cubicBezTo>
                  <a:cubicBezTo>
                    <a:pt x="964" y="6089"/>
                    <a:pt x="943" y="6067"/>
                    <a:pt x="932" y="6067"/>
                  </a:cubicBezTo>
                  <a:cubicBezTo>
                    <a:pt x="928" y="6067"/>
                    <a:pt x="925" y="6071"/>
                    <a:pt x="925" y="6080"/>
                  </a:cubicBezTo>
                  <a:cubicBezTo>
                    <a:pt x="925" y="6080"/>
                    <a:pt x="925" y="6080"/>
                    <a:pt x="895" y="6049"/>
                  </a:cubicBezTo>
                  <a:lnTo>
                    <a:pt x="834" y="6049"/>
                  </a:lnTo>
                  <a:cubicBezTo>
                    <a:pt x="819" y="6065"/>
                    <a:pt x="804" y="6072"/>
                    <a:pt x="792" y="6072"/>
                  </a:cubicBezTo>
                  <a:cubicBezTo>
                    <a:pt x="781" y="6072"/>
                    <a:pt x="773" y="6065"/>
                    <a:pt x="773" y="6049"/>
                  </a:cubicBezTo>
                  <a:cubicBezTo>
                    <a:pt x="773" y="6049"/>
                    <a:pt x="743" y="6049"/>
                    <a:pt x="712" y="6080"/>
                  </a:cubicBezTo>
                  <a:cubicBezTo>
                    <a:pt x="682" y="6080"/>
                    <a:pt x="652" y="6080"/>
                    <a:pt x="652" y="6049"/>
                  </a:cubicBezTo>
                  <a:cubicBezTo>
                    <a:pt x="652" y="6080"/>
                    <a:pt x="652" y="6080"/>
                    <a:pt x="652" y="6080"/>
                  </a:cubicBezTo>
                  <a:lnTo>
                    <a:pt x="621" y="6080"/>
                  </a:lnTo>
                  <a:cubicBezTo>
                    <a:pt x="621" y="6110"/>
                    <a:pt x="621" y="6110"/>
                    <a:pt x="621" y="6110"/>
                  </a:cubicBezTo>
                  <a:cubicBezTo>
                    <a:pt x="621" y="6110"/>
                    <a:pt x="591" y="6080"/>
                    <a:pt x="591" y="6080"/>
                  </a:cubicBezTo>
                  <a:cubicBezTo>
                    <a:pt x="591" y="6080"/>
                    <a:pt x="591" y="6080"/>
                    <a:pt x="591" y="6110"/>
                  </a:cubicBezTo>
                  <a:cubicBezTo>
                    <a:pt x="591" y="6110"/>
                    <a:pt x="577" y="6124"/>
                    <a:pt x="568" y="6124"/>
                  </a:cubicBezTo>
                  <a:cubicBezTo>
                    <a:pt x="564" y="6124"/>
                    <a:pt x="560" y="6120"/>
                    <a:pt x="560" y="6110"/>
                  </a:cubicBezTo>
                  <a:cubicBezTo>
                    <a:pt x="560" y="6110"/>
                    <a:pt x="560" y="6049"/>
                    <a:pt x="560" y="6049"/>
                  </a:cubicBezTo>
                  <a:cubicBezTo>
                    <a:pt x="530" y="6049"/>
                    <a:pt x="530" y="6049"/>
                    <a:pt x="500" y="6080"/>
                  </a:cubicBezTo>
                  <a:cubicBezTo>
                    <a:pt x="517" y="6044"/>
                    <a:pt x="525" y="6029"/>
                    <a:pt x="522" y="6029"/>
                  </a:cubicBezTo>
                  <a:cubicBezTo>
                    <a:pt x="520" y="6029"/>
                    <a:pt x="512" y="6037"/>
                    <a:pt x="500" y="6049"/>
                  </a:cubicBezTo>
                  <a:cubicBezTo>
                    <a:pt x="470" y="6079"/>
                    <a:pt x="469" y="6080"/>
                    <a:pt x="469" y="6080"/>
                  </a:cubicBezTo>
                  <a:lnTo>
                    <a:pt x="469" y="6080"/>
                  </a:lnTo>
                  <a:cubicBezTo>
                    <a:pt x="484" y="6065"/>
                    <a:pt x="492" y="6057"/>
                    <a:pt x="488" y="6057"/>
                  </a:cubicBezTo>
                  <a:cubicBezTo>
                    <a:pt x="484" y="6057"/>
                    <a:pt x="469" y="6065"/>
                    <a:pt x="439" y="6080"/>
                  </a:cubicBezTo>
                  <a:cubicBezTo>
                    <a:pt x="439" y="6080"/>
                    <a:pt x="440" y="6079"/>
                    <a:pt x="500" y="6049"/>
                  </a:cubicBezTo>
                  <a:lnTo>
                    <a:pt x="500" y="6049"/>
                  </a:lnTo>
                  <a:cubicBezTo>
                    <a:pt x="482" y="6055"/>
                    <a:pt x="469" y="6058"/>
                    <a:pt x="460" y="6058"/>
                  </a:cubicBezTo>
                  <a:cubicBezTo>
                    <a:pt x="421" y="6058"/>
                    <a:pt x="450" y="6013"/>
                    <a:pt x="500" y="5989"/>
                  </a:cubicBezTo>
                  <a:lnTo>
                    <a:pt x="439" y="5989"/>
                  </a:lnTo>
                  <a:cubicBezTo>
                    <a:pt x="408" y="5989"/>
                    <a:pt x="408" y="5958"/>
                    <a:pt x="500" y="5928"/>
                  </a:cubicBezTo>
                  <a:lnTo>
                    <a:pt x="530" y="5928"/>
                  </a:lnTo>
                  <a:cubicBezTo>
                    <a:pt x="500" y="5928"/>
                    <a:pt x="500" y="5928"/>
                    <a:pt x="500" y="5897"/>
                  </a:cubicBezTo>
                  <a:cubicBezTo>
                    <a:pt x="500" y="5897"/>
                    <a:pt x="469" y="5867"/>
                    <a:pt x="469" y="5867"/>
                  </a:cubicBezTo>
                  <a:cubicBezTo>
                    <a:pt x="469" y="5867"/>
                    <a:pt x="500" y="5837"/>
                    <a:pt x="530" y="5806"/>
                  </a:cubicBezTo>
                  <a:cubicBezTo>
                    <a:pt x="530" y="5806"/>
                    <a:pt x="530" y="5776"/>
                    <a:pt x="500" y="5745"/>
                  </a:cubicBezTo>
                  <a:cubicBezTo>
                    <a:pt x="478" y="5724"/>
                    <a:pt x="487" y="5702"/>
                    <a:pt x="505" y="5702"/>
                  </a:cubicBezTo>
                  <a:cubicBezTo>
                    <a:pt x="512" y="5702"/>
                    <a:pt x="521" y="5706"/>
                    <a:pt x="530" y="5715"/>
                  </a:cubicBezTo>
                  <a:lnTo>
                    <a:pt x="530" y="5685"/>
                  </a:lnTo>
                  <a:cubicBezTo>
                    <a:pt x="500" y="5654"/>
                    <a:pt x="500" y="5624"/>
                    <a:pt x="500" y="5624"/>
                  </a:cubicBezTo>
                  <a:lnTo>
                    <a:pt x="500" y="5624"/>
                  </a:lnTo>
                  <a:cubicBezTo>
                    <a:pt x="515" y="5639"/>
                    <a:pt x="538" y="5647"/>
                    <a:pt x="553" y="5647"/>
                  </a:cubicBezTo>
                  <a:cubicBezTo>
                    <a:pt x="568" y="5647"/>
                    <a:pt x="576" y="5639"/>
                    <a:pt x="560" y="5624"/>
                  </a:cubicBezTo>
                  <a:cubicBezTo>
                    <a:pt x="530" y="5593"/>
                    <a:pt x="530" y="5593"/>
                    <a:pt x="530" y="5563"/>
                  </a:cubicBezTo>
                  <a:cubicBezTo>
                    <a:pt x="560" y="5563"/>
                    <a:pt x="621" y="5411"/>
                    <a:pt x="682" y="5320"/>
                  </a:cubicBezTo>
                  <a:cubicBezTo>
                    <a:pt x="743" y="5198"/>
                    <a:pt x="834" y="5077"/>
                    <a:pt x="804" y="5077"/>
                  </a:cubicBezTo>
                  <a:cubicBezTo>
                    <a:pt x="804" y="5077"/>
                    <a:pt x="834" y="5046"/>
                    <a:pt x="834" y="5016"/>
                  </a:cubicBezTo>
                  <a:cubicBezTo>
                    <a:pt x="864" y="5016"/>
                    <a:pt x="864" y="4985"/>
                    <a:pt x="864" y="4985"/>
                  </a:cubicBezTo>
                  <a:cubicBezTo>
                    <a:pt x="873" y="4990"/>
                    <a:pt x="880" y="4991"/>
                    <a:pt x="888" y="4991"/>
                  </a:cubicBezTo>
                  <a:cubicBezTo>
                    <a:pt x="933" y="4991"/>
                    <a:pt x="956" y="4916"/>
                    <a:pt x="956" y="4864"/>
                  </a:cubicBezTo>
                  <a:cubicBezTo>
                    <a:pt x="925" y="4833"/>
                    <a:pt x="956" y="4833"/>
                    <a:pt x="956" y="4803"/>
                  </a:cubicBezTo>
                  <a:cubicBezTo>
                    <a:pt x="974" y="4822"/>
                    <a:pt x="990" y="4829"/>
                    <a:pt x="1003" y="4829"/>
                  </a:cubicBezTo>
                  <a:cubicBezTo>
                    <a:pt x="1032" y="4829"/>
                    <a:pt x="1047" y="4794"/>
                    <a:pt x="1047" y="4773"/>
                  </a:cubicBezTo>
                  <a:cubicBezTo>
                    <a:pt x="1011" y="4737"/>
                    <a:pt x="1007" y="4722"/>
                    <a:pt x="1015" y="4722"/>
                  </a:cubicBezTo>
                  <a:cubicBezTo>
                    <a:pt x="1022" y="4722"/>
                    <a:pt x="1034" y="4730"/>
                    <a:pt x="1047" y="4742"/>
                  </a:cubicBezTo>
                  <a:cubicBezTo>
                    <a:pt x="1069" y="4753"/>
                    <a:pt x="1087" y="4760"/>
                    <a:pt x="1098" y="4760"/>
                  </a:cubicBezTo>
                  <a:cubicBezTo>
                    <a:pt x="1118" y="4760"/>
                    <a:pt x="1116" y="4739"/>
                    <a:pt x="1077" y="4682"/>
                  </a:cubicBezTo>
                  <a:cubicBezTo>
                    <a:pt x="1077" y="4651"/>
                    <a:pt x="1077" y="4651"/>
                    <a:pt x="1108" y="4651"/>
                  </a:cubicBezTo>
                  <a:cubicBezTo>
                    <a:pt x="1138" y="4666"/>
                    <a:pt x="1153" y="4674"/>
                    <a:pt x="1157" y="4674"/>
                  </a:cubicBezTo>
                  <a:cubicBezTo>
                    <a:pt x="1161" y="4674"/>
                    <a:pt x="1153" y="4666"/>
                    <a:pt x="1138" y="4651"/>
                  </a:cubicBezTo>
                  <a:cubicBezTo>
                    <a:pt x="1120" y="4616"/>
                    <a:pt x="1123" y="4601"/>
                    <a:pt x="1135" y="4601"/>
                  </a:cubicBezTo>
                  <a:cubicBezTo>
                    <a:pt x="1143" y="4601"/>
                    <a:pt x="1156" y="4608"/>
                    <a:pt x="1168" y="4621"/>
                  </a:cubicBezTo>
                  <a:cubicBezTo>
                    <a:pt x="1259" y="4621"/>
                    <a:pt x="1259" y="4621"/>
                    <a:pt x="1229" y="4560"/>
                  </a:cubicBezTo>
                  <a:cubicBezTo>
                    <a:pt x="1180" y="4535"/>
                    <a:pt x="1210" y="4491"/>
                    <a:pt x="1256" y="4491"/>
                  </a:cubicBezTo>
                  <a:cubicBezTo>
                    <a:pt x="1267" y="4491"/>
                    <a:pt x="1278" y="4493"/>
                    <a:pt x="1290" y="4499"/>
                  </a:cubicBezTo>
                  <a:cubicBezTo>
                    <a:pt x="1290" y="4499"/>
                    <a:pt x="1320" y="4499"/>
                    <a:pt x="1320" y="4469"/>
                  </a:cubicBezTo>
                  <a:lnTo>
                    <a:pt x="1351" y="4499"/>
                  </a:lnTo>
                  <a:cubicBezTo>
                    <a:pt x="1351" y="4469"/>
                    <a:pt x="1381" y="4469"/>
                    <a:pt x="1381" y="4469"/>
                  </a:cubicBezTo>
                  <a:lnTo>
                    <a:pt x="1351" y="4438"/>
                  </a:lnTo>
                  <a:cubicBezTo>
                    <a:pt x="1351" y="4438"/>
                    <a:pt x="1472" y="4378"/>
                    <a:pt x="1533" y="4317"/>
                  </a:cubicBezTo>
                  <a:cubicBezTo>
                    <a:pt x="1685" y="4195"/>
                    <a:pt x="1715" y="4165"/>
                    <a:pt x="1685" y="4165"/>
                  </a:cubicBezTo>
                  <a:cubicBezTo>
                    <a:pt x="1642" y="4143"/>
                    <a:pt x="1645" y="4122"/>
                    <a:pt x="1671" y="4122"/>
                  </a:cubicBezTo>
                  <a:cubicBezTo>
                    <a:pt x="1682" y="4122"/>
                    <a:pt x="1698" y="4125"/>
                    <a:pt x="1715" y="4134"/>
                  </a:cubicBezTo>
                  <a:cubicBezTo>
                    <a:pt x="1715" y="4134"/>
                    <a:pt x="1776" y="4134"/>
                    <a:pt x="1807" y="4104"/>
                  </a:cubicBezTo>
                  <a:cubicBezTo>
                    <a:pt x="1827" y="4104"/>
                    <a:pt x="1847" y="4090"/>
                    <a:pt x="1858" y="4090"/>
                  </a:cubicBezTo>
                  <a:cubicBezTo>
                    <a:pt x="1864" y="4090"/>
                    <a:pt x="1867" y="4094"/>
                    <a:pt x="1867" y="4104"/>
                  </a:cubicBezTo>
                  <a:lnTo>
                    <a:pt x="1898" y="4104"/>
                  </a:lnTo>
                  <a:cubicBezTo>
                    <a:pt x="1898" y="4013"/>
                    <a:pt x="1959" y="3952"/>
                    <a:pt x="2050" y="3952"/>
                  </a:cubicBezTo>
                  <a:cubicBezTo>
                    <a:pt x="2080" y="3952"/>
                    <a:pt x="2080" y="3922"/>
                    <a:pt x="2080" y="3891"/>
                  </a:cubicBezTo>
                  <a:cubicBezTo>
                    <a:pt x="2098" y="3856"/>
                    <a:pt x="2105" y="3841"/>
                    <a:pt x="2115" y="3841"/>
                  </a:cubicBezTo>
                  <a:cubicBezTo>
                    <a:pt x="2121" y="3841"/>
                    <a:pt x="2128" y="3848"/>
                    <a:pt x="2141" y="3861"/>
                  </a:cubicBezTo>
                  <a:cubicBezTo>
                    <a:pt x="2149" y="3869"/>
                    <a:pt x="2162" y="3873"/>
                    <a:pt x="2175" y="3873"/>
                  </a:cubicBezTo>
                  <a:cubicBezTo>
                    <a:pt x="2211" y="3873"/>
                    <a:pt x="2254" y="3845"/>
                    <a:pt x="2232" y="3800"/>
                  </a:cubicBezTo>
                  <a:lnTo>
                    <a:pt x="2263" y="3800"/>
                  </a:lnTo>
                  <a:cubicBezTo>
                    <a:pt x="2271" y="3809"/>
                    <a:pt x="2278" y="3813"/>
                    <a:pt x="2281" y="3813"/>
                  </a:cubicBezTo>
                  <a:cubicBezTo>
                    <a:pt x="2290" y="3813"/>
                    <a:pt x="2284" y="3791"/>
                    <a:pt x="2263" y="3770"/>
                  </a:cubicBezTo>
                  <a:cubicBezTo>
                    <a:pt x="2247" y="3739"/>
                    <a:pt x="2247" y="3724"/>
                    <a:pt x="2259" y="3724"/>
                  </a:cubicBezTo>
                  <a:cubicBezTo>
                    <a:pt x="2270" y="3724"/>
                    <a:pt x="2293" y="3739"/>
                    <a:pt x="2323" y="3770"/>
                  </a:cubicBezTo>
                  <a:cubicBezTo>
                    <a:pt x="2341" y="3805"/>
                    <a:pt x="2359" y="3820"/>
                    <a:pt x="2365" y="3820"/>
                  </a:cubicBezTo>
                  <a:cubicBezTo>
                    <a:pt x="2368" y="3820"/>
                    <a:pt x="2366" y="3813"/>
                    <a:pt x="2354" y="3800"/>
                  </a:cubicBezTo>
                  <a:cubicBezTo>
                    <a:pt x="2354" y="3775"/>
                    <a:pt x="2354" y="3731"/>
                    <a:pt x="2370" y="3731"/>
                  </a:cubicBezTo>
                  <a:cubicBezTo>
                    <a:pt x="2374" y="3731"/>
                    <a:pt x="2378" y="3733"/>
                    <a:pt x="2384" y="3739"/>
                  </a:cubicBezTo>
                  <a:cubicBezTo>
                    <a:pt x="2415" y="3739"/>
                    <a:pt x="2415" y="3709"/>
                    <a:pt x="2384" y="3648"/>
                  </a:cubicBezTo>
                  <a:cubicBezTo>
                    <a:pt x="2354" y="3648"/>
                    <a:pt x="2384" y="3618"/>
                    <a:pt x="2384" y="3618"/>
                  </a:cubicBezTo>
                  <a:cubicBezTo>
                    <a:pt x="2415" y="3648"/>
                    <a:pt x="2415" y="3648"/>
                    <a:pt x="2415" y="3678"/>
                  </a:cubicBezTo>
                  <a:cubicBezTo>
                    <a:pt x="2415" y="3678"/>
                    <a:pt x="2415" y="3678"/>
                    <a:pt x="2445" y="3648"/>
                  </a:cubicBezTo>
                  <a:cubicBezTo>
                    <a:pt x="2475" y="3648"/>
                    <a:pt x="2506" y="3648"/>
                    <a:pt x="2536" y="3678"/>
                  </a:cubicBezTo>
                  <a:cubicBezTo>
                    <a:pt x="2549" y="3691"/>
                    <a:pt x="2556" y="3698"/>
                    <a:pt x="2558" y="3698"/>
                  </a:cubicBezTo>
                  <a:cubicBezTo>
                    <a:pt x="2561" y="3698"/>
                    <a:pt x="2554" y="3684"/>
                    <a:pt x="2536" y="3648"/>
                  </a:cubicBezTo>
                  <a:cubicBezTo>
                    <a:pt x="2506" y="3587"/>
                    <a:pt x="2506" y="3587"/>
                    <a:pt x="2536" y="3587"/>
                  </a:cubicBezTo>
                  <a:cubicBezTo>
                    <a:pt x="2536" y="3572"/>
                    <a:pt x="2544" y="3564"/>
                    <a:pt x="2551" y="3564"/>
                  </a:cubicBezTo>
                  <a:cubicBezTo>
                    <a:pt x="2559" y="3564"/>
                    <a:pt x="2567" y="3572"/>
                    <a:pt x="2567" y="3587"/>
                  </a:cubicBezTo>
                  <a:cubicBezTo>
                    <a:pt x="2582" y="3602"/>
                    <a:pt x="2589" y="3610"/>
                    <a:pt x="2597" y="3610"/>
                  </a:cubicBezTo>
                  <a:cubicBezTo>
                    <a:pt x="2604" y="3610"/>
                    <a:pt x="2612" y="3602"/>
                    <a:pt x="2627" y="3587"/>
                  </a:cubicBezTo>
                  <a:cubicBezTo>
                    <a:pt x="2658" y="3557"/>
                    <a:pt x="2658" y="3435"/>
                    <a:pt x="2658" y="3374"/>
                  </a:cubicBezTo>
                  <a:cubicBezTo>
                    <a:pt x="2673" y="3390"/>
                    <a:pt x="2680" y="3397"/>
                    <a:pt x="2688" y="3397"/>
                  </a:cubicBezTo>
                  <a:cubicBezTo>
                    <a:pt x="2696" y="3397"/>
                    <a:pt x="2703" y="3390"/>
                    <a:pt x="2718" y="3374"/>
                  </a:cubicBezTo>
                  <a:lnTo>
                    <a:pt x="2718" y="3374"/>
                  </a:lnTo>
                  <a:cubicBezTo>
                    <a:pt x="2718" y="3405"/>
                    <a:pt x="2718" y="3435"/>
                    <a:pt x="2688" y="3435"/>
                  </a:cubicBezTo>
                  <a:lnTo>
                    <a:pt x="2718" y="3466"/>
                  </a:lnTo>
                  <a:cubicBezTo>
                    <a:pt x="2731" y="3478"/>
                    <a:pt x="2744" y="3486"/>
                    <a:pt x="2752" y="3486"/>
                  </a:cubicBezTo>
                  <a:cubicBezTo>
                    <a:pt x="2764" y="3486"/>
                    <a:pt x="2767" y="3471"/>
                    <a:pt x="2749" y="3435"/>
                  </a:cubicBezTo>
                  <a:cubicBezTo>
                    <a:pt x="2749" y="3405"/>
                    <a:pt x="2749" y="3405"/>
                    <a:pt x="2779" y="3405"/>
                  </a:cubicBezTo>
                  <a:cubicBezTo>
                    <a:pt x="2810" y="3420"/>
                    <a:pt x="2832" y="3428"/>
                    <a:pt x="2844" y="3428"/>
                  </a:cubicBezTo>
                  <a:cubicBezTo>
                    <a:pt x="2855" y="3428"/>
                    <a:pt x="2855" y="3420"/>
                    <a:pt x="2840" y="3405"/>
                  </a:cubicBezTo>
                  <a:lnTo>
                    <a:pt x="2901" y="3405"/>
                  </a:lnTo>
                  <a:cubicBezTo>
                    <a:pt x="2931" y="3405"/>
                    <a:pt x="2962" y="3405"/>
                    <a:pt x="2931" y="3374"/>
                  </a:cubicBezTo>
                  <a:cubicBezTo>
                    <a:pt x="2931" y="3344"/>
                    <a:pt x="2931" y="3314"/>
                    <a:pt x="2962" y="3314"/>
                  </a:cubicBezTo>
                  <a:cubicBezTo>
                    <a:pt x="2962" y="3314"/>
                    <a:pt x="2992" y="3283"/>
                    <a:pt x="2962" y="3283"/>
                  </a:cubicBezTo>
                  <a:cubicBezTo>
                    <a:pt x="2962" y="3253"/>
                    <a:pt x="2962" y="3192"/>
                    <a:pt x="2992" y="3192"/>
                  </a:cubicBezTo>
                  <a:cubicBezTo>
                    <a:pt x="2992" y="3162"/>
                    <a:pt x="2992" y="3147"/>
                    <a:pt x="3000" y="3147"/>
                  </a:cubicBezTo>
                  <a:cubicBezTo>
                    <a:pt x="3007" y="3147"/>
                    <a:pt x="3022" y="3162"/>
                    <a:pt x="3053" y="3192"/>
                  </a:cubicBezTo>
                  <a:cubicBezTo>
                    <a:pt x="3053" y="3202"/>
                    <a:pt x="3056" y="3206"/>
                    <a:pt x="3061" y="3206"/>
                  </a:cubicBezTo>
                  <a:cubicBezTo>
                    <a:pt x="3070" y="3206"/>
                    <a:pt x="3083" y="3192"/>
                    <a:pt x="3083" y="3192"/>
                  </a:cubicBezTo>
                  <a:lnTo>
                    <a:pt x="3144" y="3192"/>
                  </a:lnTo>
                  <a:cubicBezTo>
                    <a:pt x="3153" y="3201"/>
                    <a:pt x="3159" y="3205"/>
                    <a:pt x="3163" y="3205"/>
                  </a:cubicBezTo>
                  <a:cubicBezTo>
                    <a:pt x="3172" y="3205"/>
                    <a:pt x="3166" y="3183"/>
                    <a:pt x="3144" y="3162"/>
                  </a:cubicBezTo>
                  <a:cubicBezTo>
                    <a:pt x="3144" y="3131"/>
                    <a:pt x="3114" y="3101"/>
                    <a:pt x="3114" y="3101"/>
                  </a:cubicBezTo>
                  <a:lnTo>
                    <a:pt x="3114" y="3101"/>
                  </a:lnTo>
                  <a:cubicBezTo>
                    <a:pt x="3114" y="3101"/>
                    <a:pt x="3174" y="3131"/>
                    <a:pt x="3205" y="3162"/>
                  </a:cubicBezTo>
                  <a:cubicBezTo>
                    <a:pt x="3205" y="3131"/>
                    <a:pt x="3205" y="3101"/>
                    <a:pt x="3235" y="3101"/>
                  </a:cubicBezTo>
                  <a:cubicBezTo>
                    <a:pt x="3250" y="3086"/>
                    <a:pt x="3266" y="3078"/>
                    <a:pt x="3281" y="3078"/>
                  </a:cubicBezTo>
                  <a:cubicBezTo>
                    <a:pt x="3296" y="3078"/>
                    <a:pt x="3311" y="3086"/>
                    <a:pt x="3326" y="3101"/>
                  </a:cubicBezTo>
                  <a:cubicBezTo>
                    <a:pt x="3357" y="3101"/>
                    <a:pt x="3357" y="3071"/>
                    <a:pt x="3357" y="3071"/>
                  </a:cubicBezTo>
                  <a:cubicBezTo>
                    <a:pt x="3357" y="3040"/>
                    <a:pt x="3357" y="3040"/>
                    <a:pt x="3418" y="3010"/>
                  </a:cubicBezTo>
                  <a:cubicBezTo>
                    <a:pt x="3468" y="3022"/>
                    <a:pt x="3497" y="3030"/>
                    <a:pt x="3513" y="3030"/>
                  </a:cubicBezTo>
                  <a:cubicBezTo>
                    <a:pt x="3534" y="3030"/>
                    <a:pt x="3527" y="3015"/>
                    <a:pt x="3509" y="2979"/>
                  </a:cubicBezTo>
                  <a:cubicBezTo>
                    <a:pt x="3487" y="2958"/>
                    <a:pt x="3481" y="2936"/>
                    <a:pt x="3501" y="2936"/>
                  </a:cubicBezTo>
                  <a:cubicBezTo>
                    <a:pt x="3509" y="2936"/>
                    <a:pt x="3521" y="2940"/>
                    <a:pt x="3539" y="2949"/>
                  </a:cubicBezTo>
                  <a:cubicBezTo>
                    <a:pt x="3547" y="2957"/>
                    <a:pt x="3553" y="2961"/>
                    <a:pt x="3558" y="2961"/>
                  </a:cubicBezTo>
                  <a:cubicBezTo>
                    <a:pt x="3570" y="2961"/>
                    <a:pt x="3570" y="2933"/>
                    <a:pt x="3570" y="2888"/>
                  </a:cubicBezTo>
                  <a:cubicBezTo>
                    <a:pt x="3570" y="2858"/>
                    <a:pt x="3539" y="2797"/>
                    <a:pt x="3509" y="2767"/>
                  </a:cubicBezTo>
                  <a:cubicBezTo>
                    <a:pt x="3478" y="2736"/>
                    <a:pt x="3478" y="2736"/>
                    <a:pt x="3539" y="2736"/>
                  </a:cubicBezTo>
                  <a:cubicBezTo>
                    <a:pt x="3539" y="2727"/>
                    <a:pt x="3542" y="2724"/>
                    <a:pt x="3546" y="2724"/>
                  </a:cubicBezTo>
                  <a:cubicBezTo>
                    <a:pt x="3557" y="2724"/>
                    <a:pt x="3578" y="2745"/>
                    <a:pt x="3600" y="2767"/>
                  </a:cubicBezTo>
                  <a:cubicBezTo>
                    <a:pt x="3630" y="2797"/>
                    <a:pt x="3600" y="2797"/>
                    <a:pt x="3600" y="2797"/>
                  </a:cubicBezTo>
                  <a:lnTo>
                    <a:pt x="3600" y="2827"/>
                  </a:lnTo>
                  <a:cubicBezTo>
                    <a:pt x="3600" y="2827"/>
                    <a:pt x="3630" y="2858"/>
                    <a:pt x="3661" y="2858"/>
                  </a:cubicBezTo>
                  <a:cubicBezTo>
                    <a:pt x="3691" y="2858"/>
                    <a:pt x="3722" y="2858"/>
                    <a:pt x="3691" y="2827"/>
                  </a:cubicBezTo>
                  <a:cubicBezTo>
                    <a:pt x="3722" y="2827"/>
                    <a:pt x="3752" y="2827"/>
                    <a:pt x="3782" y="2797"/>
                  </a:cubicBezTo>
                  <a:cubicBezTo>
                    <a:pt x="3804" y="2775"/>
                    <a:pt x="3841" y="2754"/>
                    <a:pt x="3871" y="2754"/>
                  </a:cubicBezTo>
                  <a:cubicBezTo>
                    <a:pt x="3884" y="2754"/>
                    <a:pt x="3895" y="2758"/>
                    <a:pt x="3904" y="2767"/>
                  </a:cubicBezTo>
                  <a:cubicBezTo>
                    <a:pt x="3934" y="2736"/>
                    <a:pt x="3965" y="2736"/>
                    <a:pt x="3934" y="2706"/>
                  </a:cubicBezTo>
                  <a:cubicBezTo>
                    <a:pt x="3917" y="2670"/>
                    <a:pt x="3909" y="2655"/>
                    <a:pt x="3912" y="2655"/>
                  </a:cubicBezTo>
                  <a:lnTo>
                    <a:pt x="3912" y="2655"/>
                  </a:lnTo>
                  <a:cubicBezTo>
                    <a:pt x="3914" y="2655"/>
                    <a:pt x="3922" y="2663"/>
                    <a:pt x="3934" y="2675"/>
                  </a:cubicBezTo>
                  <a:cubicBezTo>
                    <a:pt x="3941" y="2679"/>
                    <a:pt x="3949" y="2680"/>
                    <a:pt x="3959" y="2680"/>
                  </a:cubicBezTo>
                  <a:cubicBezTo>
                    <a:pt x="4038" y="2680"/>
                    <a:pt x="4205" y="2578"/>
                    <a:pt x="4177" y="2523"/>
                  </a:cubicBezTo>
                  <a:lnTo>
                    <a:pt x="4208" y="2493"/>
                  </a:lnTo>
                  <a:cubicBezTo>
                    <a:pt x="4269" y="2493"/>
                    <a:pt x="4360" y="2432"/>
                    <a:pt x="4360" y="2371"/>
                  </a:cubicBezTo>
                  <a:cubicBezTo>
                    <a:pt x="4360" y="2371"/>
                    <a:pt x="4360" y="2371"/>
                    <a:pt x="4390" y="2341"/>
                  </a:cubicBezTo>
                  <a:cubicBezTo>
                    <a:pt x="4451" y="2341"/>
                    <a:pt x="4481" y="2341"/>
                    <a:pt x="4451" y="2280"/>
                  </a:cubicBezTo>
                  <a:cubicBezTo>
                    <a:pt x="4451" y="2269"/>
                    <a:pt x="4451" y="2258"/>
                    <a:pt x="4451" y="2250"/>
                  </a:cubicBezTo>
                  <a:cubicBezTo>
                    <a:pt x="4459" y="2258"/>
                    <a:pt x="4467" y="2262"/>
                    <a:pt x="4476" y="2262"/>
                  </a:cubicBezTo>
                  <a:cubicBezTo>
                    <a:pt x="4500" y="2262"/>
                    <a:pt x="4528" y="2234"/>
                    <a:pt x="4573" y="2189"/>
                  </a:cubicBezTo>
                  <a:cubicBezTo>
                    <a:pt x="4633" y="2128"/>
                    <a:pt x="4633" y="2128"/>
                    <a:pt x="4603" y="2128"/>
                  </a:cubicBezTo>
                  <a:cubicBezTo>
                    <a:pt x="4618" y="2083"/>
                    <a:pt x="4626" y="2067"/>
                    <a:pt x="4633" y="2067"/>
                  </a:cubicBezTo>
                  <a:cubicBezTo>
                    <a:pt x="4641" y="2067"/>
                    <a:pt x="4649" y="2083"/>
                    <a:pt x="4664" y="2098"/>
                  </a:cubicBezTo>
                  <a:cubicBezTo>
                    <a:pt x="4675" y="2119"/>
                    <a:pt x="4685" y="2130"/>
                    <a:pt x="4692" y="2130"/>
                  </a:cubicBezTo>
                  <a:cubicBezTo>
                    <a:pt x="4704" y="2130"/>
                    <a:pt x="4703" y="2096"/>
                    <a:pt x="4664" y="2037"/>
                  </a:cubicBezTo>
                  <a:cubicBezTo>
                    <a:pt x="4642" y="1993"/>
                    <a:pt x="4652" y="1964"/>
                    <a:pt x="4671" y="1964"/>
                  </a:cubicBezTo>
                  <a:cubicBezTo>
                    <a:pt x="4678" y="1964"/>
                    <a:pt x="4686" y="1968"/>
                    <a:pt x="4694" y="1976"/>
                  </a:cubicBezTo>
                  <a:cubicBezTo>
                    <a:pt x="4725" y="2007"/>
                    <a:pt x="4694" y="2007"/>
                    <a:pt x="4694" y="2037"/>
                  </a:cubicBezTo>
                  <a:lnTo>
                    <a:pt x="4725" y="2067"/>
                  </a:lnTo>
                  <a:cubicBezTo>
                    <a:pt x="4755" y="2067"/>
                    <a:pt x="4755" y="2067"/>
                    <a:pt x="4725" y="2037"/>
                  </a:cubicBezTo>
                  <a:cubicBezTo>
                    <a:pt x="4725" y="2037"/>
                    <a:pt x="4755" y="2007"/>
                    <a:pt x="4755" y="1976"/>
                  </a:cubicBezTo>
                  <a:cubicBezTo>
                    <a:pt x="4725" y="1946"/>
                    <a:pt x="4694" y="1916"/>
                    <a:pt x="4664" y="1916"/>
                  </a:cubicBezTo>
                  <a:cubicBezTo>
                    <a:pt x="4633" y="1916"/>
                    <a:pt x="4633" y="1885"/>
                    <a:pt x="4664" y="1885"/>
                  </a:cubicBezTo>
                  <a:cubicBezTo>
                    <a:pt x="4673" y="1876"/>
                    <a:pt x="4682" y="1873"/>
                    <a:pt x="4691" y="1873"/>
                  </a:cubicBezTo>
                  <a:cubicBezTo>
                    <a:pt x="4712" y="1873"/>
                    <a:pt x="4734" y="1894"/>
                    <a:pt x="4755" y="1916"/>
                  </a:cubicBezTo>
                  <a:cubicBezTo>
                    <a:pt x="4725" y="1946"/>
                    <a:pt x="4755" y="1976"/>
                    <a:pt x="4785" y="1976"/>
                  </a:cubicBezTo>
                  <a:cubicBezTo>
                    <a:pt x="4785" y="1980"/>
                    <a:pt x="4786" y="1981"/>
                    <a:pt x="4786" y="1981"/>
                  </a:cubicBezTo>
                  <a:cubicBezTo>
                    <a:pt x="4791" y="1981"/>
                    <a:pt x="4812" y="1879"/>
                    <a:pt x="4785" y="1824"/>
                  </a:cubicBezTo>
                  <a:lnTo>
                    <a:pt x="4785" y="1824"/>
                  </a:lnTo>
                  <a:lnTo>
                    <a:pt x="4816" y="1855"/>
                  </a:lnTo>
                  <a:cubicBezTo>
                    <a:pt x="4825" y="1864"/>
                    <a:pt x="4834" y="1867"/>
                    <a:pt x="4842" y="1867"/>
                  </a:cubicBezTo>
                  <a:cubicBezTo>
                    <a:pt x="4861" y="1867"/>
                    <a:pt x="4877" y="1846"/>
                    <a:pt x="4877" y="1824"/>
                  </a:cubicBezTo>
                  <a:cubicBezTo>
                    <a:pt x="4907" y="1794"/>
                    <a:pt x="4937" y="1764"/>
                    <a:pt x="4907" y="1733"/>
                  </a:cubicBezTo>
                  <a:cubicBezTo>
                    <a:pt x="4877" y="1733"/>
                    <a:pt x="4846" y="1703"/>
                    <a:pt x="4877" y="1703"/>
                  </a:cubicBezTo>
                  <a:cubicBezTo>
                    <a:pt x="4846" y="1703"/>
                    <a:pt x="4816" y="1672"/>
                    <a:pt x="4816" y="1672"/>
                  </a:cubicBezTo>
                  <a:cubicBezTo>
                    <a:pt x="4816" y="1672"/>
                    <a:pt x="4829" y="1659"/>
                    <a:pt x="4856" y="1659"/>
                  </a:cubicBezTo>
                  <a:cubicBezTo>
                    <a:pt x="4870" y="1659"/>
                    <a:pt x="4887" y="1662"/>
                    <a:pt x="4907" y="1672"/>
                  </a:cubicBezTo>
                  <a:cubicBezTo>
                    <a:pt x="4968" y="1672"/>
                    <a:pt x="5029" y="1672"/>
                    <a:pt x="5059" y="1612"/>
                  </a:cubicBezTo>
                  <a:cubicBezTo>
                    <a:pt x="5089" y="1551"/>
                    <a:pt x="5150" y="1520"/>
                    <a:pt x="5181" y="1520"/>
                  </a:cubicBezTo>
                  <a:cubicBezTo>
                    <a:pt x="5181" y="1490"/>
                    <a:pt x="5211" y="1460"/>
                    <a:pt x="5181" y="1460"/>
                  </a:cubicBezTo>
                  <a:lnTo>
                    <a:pt x="5211" y="1399"/>
                  </a:lnTo>
                  <a:cubicBezTo>
                    <a:pt x="5241" y="1399"/>
                    <a:pt x="5272" y="1368"/>
                    <a:pt x="5241" y="1368"/>
                  </a:cubicBezTo>
                  <a:cubicBezTo>
                    <a:pt x="5211" y="1338"/>
                    <a:pt x="5272" y="1338"/>
                    <a:pt x="5272" y="1308"/>
                  </a:cubicBezTo>
                  <a:cubicBezTo>
                    <a:pt x="5333" y="1308"/>
                    <a:pt x="5333" y="1308"/>
                    <a:pt x="5241" y="1277"/>
                  </a:cubicBezTo>
                  <a:cubicBezTo>
                    <a:pt x="5241" y="1277"/>
                    <a:pt x="5181" y="1277"/>
                    <a:pt x="5181" y="1308"/>
                  </a:cubicBezTo>
                  <a:lnTo>
                    <a:pt x="5120" y="1338"/>
                  </a:lnTo>
                  <a:lnTo>
                    <a:pt x="5150" y="1277"/>
                  </a:lnTo>
                  <a:cubicBezTo>
                    <a:pt x="5150" y="1247"/>
                    <a:pt x="5150" y="1216"/>
                    <a:pt x="5120" y="1186"/>
                  </a:cubicBezTo>
                  <a:cubicBezTo>
                    <a:pt x="5120" y="1186"/>
                    <a:pt x="5089" y="1186"/>
                    <a:pt x="5089" y="1156"/>
                  </a:cubicBezTo>
                  <a:lnTo>
                    <a:pt x="5089" y="1156"/>
                  </a:lnTo>
                  <a:cubicBezTo>
                    <a:pt x="5089" y="1156"/>
                    <a:pt x="5120" y="1186"/>
                    <a:pt x="5150" y="1186"/>
                  </a:cubicBezTo>
                  <a:cubicBezTo>
                    <a:pt x="5181" y="1216"/>
                    <a:pt x="5211" y="1247"/>
                    <a:pt x="5241" y="1277"/>
                  </a:cubicBezTo>
                  <a:cubicBezTo>
                    <a:pt x="5302" y="1277"/>
                    <a:pt x="5363" y="1247"/>
                    <a:pt x="5302" y="1216"/>
                  </a:cubicBezTo>
                  <a:cubicBezTo>
                    <a:pt x="5302" y="1186"/>
                    <a:pt x="5302" y="1186"/>
                    <a:pt x="5363" y="1186"/>
                  </a:cubicBezTo>
                  <a:cubicBezTo>
                    <a:pt x="5363" y="1194"/>
                    <a:pt x="5365" y="1198"/>
                    <a:pt x="5367" y="1198"/>
                  </a:cubicBezTo>
                  <a:cubicBezTo>
                    <a:pt x="5373" y="1198"/>
                    <a:pt x="5377" y="1170"/>
                    <a:pt x="5333" y="1125"/>
                  </a:cubicBezTo>
                  <a:cubicBezTo>
                    <a:pt x="5311" y="1104"/>
                    <a:pt x="5305" y="1082"/>
                    <a:pt x="5324" y="1082"/>
                  </a:cubicBezTo>
                  <a:cubicBezTo>
                    <a:pt x="5333" y="1082"/>
                    <a:pt x="5345" y="1086"/>
                    <a:pt x="5363" y="1095"/>
                  </a:cubicBezTo>
                  <a:cubicBezTo>
                    <a:pt x="5454" y="1064"/>
                    <a:pt x="5484" y="1004"/>
                    <a:pt x="5454" y="1004"/>
                  </a:cubicBezTo>
                  <a:cubicBezTo>
                    <a:pt x="5393" y="973"/>
                    <a:pt x="5424" y="912"/>
                    <a:pt x="5454" y="912"/>
                  </a:cubicBezTo>
                  <a:cubicBezTo>
                    <a:pt x="5515" y="882"/>
                    <a:pt x="5515" y="882"/>
                    <a:pt x="5484" y="852"/>
                  </a:cubicBezTo>
                  <a:cubicBezTo>
                    <a:pt x="5515" y="852"/>
                    <a:pt x="5545" y="852"/>
                    <a:pt x="5545" y="821"/>
                  </a:cubicBezTo>
                  <a:cubicBezTo>
                    <a:pt x="5545" y="821"/>
                    <a:pt x="5545" y="791"/>
                    <a:pt x="5515" y="791"/>
                  </a:cubicBezTo>
                  <a:cubicBezTo>
                    <a:pt x="5515" y="791"/>
                    <a:pt x="5484" y="760"/>
                    <a:pt x="5454" y="730"/>
                  </a:cubicBezTo>
                  <a:cubicBezTo>
                    <a:pt x="5454" y="745"/>
                    <a:pt x="5446" y="753"/>
                    <a:pt x="5435" y="753"/>
                  </a:cubicBezTo>
                  <a:cubicBezTo>
                    <a:pt x="5424" y="753"/>
                    <a:pt x="5409" y="745"/>
                    <a:pt x="5393" y="730"/>
                  </a:cubicBezTo>
                  <a:cubicBezTo>
                    <a:pt x="5363" y="730"/>
                    <a:pt x="5424" y="669"/>
                    <a:pt x="5515" y="639"/>
                  </a:cubicBezTo>
                  <a:lnTo>
                    <a:pt x="5606" y="639"/>
                  </a:lnTo>
                  <a:cubicBezTo>
                    <a:pt x="5576" y="608"/>
                    <a:pt x="5545" y="608"/>
                    <a:pt x="5545" y="608"/>
                  </a:cubicBezTo>
                  <a:cubicBezTo>
                    <a:pt x="5545" y="608"/>
                    <a:pt x="5545" y="578"/>
                    <a:pt x="5576" y="578"/>
                  </a:cubicBezTo>
                  <a:cubicBezTo>
                    <a:pt x="5591" y="593"/>
                    <a:pt x="5598" y="601"/>
                    <a:pt x="5606" y="601"/>
                  </a:cubicBezTo>
                  <a:cubicBezTo>
                    <a:pt x="5614" y="601"/>
                    <a:pt x="5621" y="593"/>
                    <a:pt x="5636" y="578"/>
                  </a:cubicBezTo>
                  <a:cubicBezTo>
                    <a:pt x="5636" y="578"/>
                    <a:pt x="5636" y="548"/>
                    <a:pt x="5606" y="548"/>
                  </a:cubicBezTo>
                  <a:cubicBezTo>
                    <a:pt x="5545" y="517"/>
                    <a:pt x="5545" y="517"/>
                    <a:pt x="5576" y="517"/>
                  </a:cubicBezTo>
                  <a:cubicBezTo>
                    <a:pt x="5636" y="517"/>
                    <a:pt x="5636" y="487"/>
                    <a:pt x="5576" y="457"/>
                  </a:cubicBezTo>
                  <a:cubicBezTo>
                    <a:pt x="5515" y="426"/>
                    <a:pt x="5515" y="426"/>
                    <a:pt x="5606" y="426"/>
                  </a:cubicBezTo>
                  <a:cubicBezTo>
                    <a:pt x="5636" y="426"/>
                    <a:pt x="5667" y="426"/>
                    <a:pt x="5667" y="396"/>
                  </a:cubicBezTo>
                  <a:lnTo>
                    <a:pt x="5636" y="396"/>
                  </a:lnTo>
                  <a:cubicBezTo>
                    <a:pt x="5576" y="365"/>
                    <a:pt x="5576" y="365"/>
                    <a:pt x="5606" y="335"/>
                  </a:cubicBezTo>
                  <a:lnTo>
                    <a:pt x="5606" y="335"/>
                  </a:lnTo>
                  <a:cubicBezTo>
                    <a:pt x="5614" y="343"/>
                    <a:pt x="5622" y="347"/>
                    <a:pt x="5629" y="347"/>
                  </a:cubicBezTo>
                  <a:cubicBezTo>
                    <a:pt x="5648" y="347"/>
                    <a:pt x="5659" y="319"/>
                    <a:pt x="5636" y="274"/>
                  </a:cubicBezTo>
                  <a:cubicBezTo>
                    <a:pt x="5636" y="244"/>
                    <a:pt x="5636" y="213"/>
                    <a:pt x="5667" y="213"/>
                  </a:cubicBezTo>
                  <a:cubicBezTo>
                    <a:pt x="5667" y="183"/>
                    <a:pt x="5636" y="183"/>
                    <a:pt x="5697" y="153"/>
                  </a:cubicBezTo>
                  <a:cubicBezTo>
                    <a:pt x="5728" y="122"/>
                    <a:pt x="5728" y="122"/>
                    <a:pt x="5697" y="92"/>
                  </a:cubicBezTo>
                  <a:lnTo>
                    <a:pt x="5606" y="92"/>
                  </a:lnTo>
                  <a:cubicBezTo>
                    <a:pt x="5576" y="122"/>
                    <a:pt x="5576" y="122"/>
                    <a:pt x="5545" y="122"/>
                  </a:cubicBezTo>
                  <a:cubicBezTo>
                    <a:pt x="5545" y="122"/>
                    <a:pt x="5576" y="92"/>
                    <a:pt x="5576" y="92"/>
                  </a:cubicBezTo>
                  <a:cubicBezTo>
                    <a:pt x="5576" y="61"/>
                    <a:pt x="5576" y="31"/>
                    <a:pt x="5545"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8"/>
            <p:cNvSpPr/>
            <p:nvPr/>
          </p:nvSpPr>
          <p:spPr>
            <a:xfrm>
              <a:off x="3048709" y="1842849"/>
              <a:ext cx="369908" cy="332957"/>
            </a:xfrm>
            <a:custGeom>
              <a:avLst/>
              <a:gdLst/>
              <a:ahLst/>
              <a:cxnLst/>
              <a:rect l="l" t="t" r="r" b="b"/>
              <a:pathLst>
                <a:path w="13905" h="12516" extrusionOk="0">
                  <a:moveTo>
                    <a:pt x="7552" y="266"/>
                  </a:moveTo>
                  <a:lnTo>
                    <a:pt x="7552" y="297"/>
                  </a:lnTo>
                  <a:lnTo>
                    <a:pt x="7491" y="327"/>
                  </a:lnTo>
                  <a:lnTo>
                    <a:pt x="7460" y="297"/>
                  </a:lnTo>
                  <a:cubicBezTo>
                    <a:pt x="7460" y="266"/>
                    <a:pt x="7521" y="266"/>
                    <a:pt x="7552" y="266"/>
                  </a:cubicBezTo>
                  <a:close/>
                  <a:moveTo>
                    <a:pt x="3357" y="357"/>
                  </a:moveTo>
                  <a:lnTo>
                    <a:pt x="3418" y="388"/>
                  </a:lnTo>
                  <a:lnTo>
                    <a:pt x="3448" y="388"/>
                  </a:lnTo>
                  <a:cubicBezTo>
                    <a:pt x="3448" y="357"/>
                    <a:pt x="3448" y="357"/>
                    <a:pt x="3387" y="357"/>
                  </a:cubicBezTo>
                  <a:close/>
                  <a:moveTo>
                    <a:pt x="5637" y="327"/>
                  </a:moveTo>
                  <a:cubicBezTo>
                    <a:pt x="5667" y="327"/>
                    <a:pt x="5667" y="357"/>
                    <a:pt x="5576" y="388"/>
                  </a:cubicBezTo>
                  <a:cubicBezTo>
                    <a:pt x="5545" y="388"/>
                    <a:pt x="5515" y="418"/>
                    <a:pt x="5515" y="418"/>
                  </a:cubicBezTo>
                  <a:cubicBezTo>
                    <a:pt x="5515" y="357"/>
                    <a:pt x="5576" y="327"/>
                    <a:pt x="5637" y="327"/>
                  </a:cubicBezTo>
                  <a:close/>
                  <a:moveTo>
                    <a:pt x="5804" y="375"/>
                  </a:moveTo>
                  <a:cubicBezTo>
                    <a:pt x="5773" y="375"/>
                    <a:pt x="5758" y="397"/>
                    <a:pt x="5758" y="418"/>
                  </a:cubicBezTo>
                  <a:cubicBezTo>
                    <a:pt x="5758" y="449"/>
                    <a:pt x="5789" y="449"/>
                    <a:pt x="5849" y="449"/>
                  </a:cubicBezTo>
                  <a:cubicBezTo>
                    <a:pt x="5910" y="449"/>
                    <a:pt x="5941" y="418"/>
                    <a:pt x="5941" y="418"/>
                  </a:cubicBezTo>
                  <a:cubicBezTo>
                    <a:pt x="5941" y="388"/>
                    <a:pt x="5910" y="388"/>
                    <a:pt x="5849" y="388"/>
                  </a:cubicBezTo>
                  <a:cubicBezTo>
                    <a:pt x="5832" y="379"/>
                    <a:pt x="5816" y="375"/>
                    <a:pt x="5804" y="375"/>
                  </a:cubicBezTo>
                  <a:close/>
                  <a:moveTo>
                    <a:pt x="7723" y="373"/>
                  </a:moveTo>
                  <a:cubicBezTo>
                    <a:pt x="7734" y="373"/>
                    <a:pt x="7734" y="388"/>
                    <a:pt x="7734" y="418"/>
                  </a:cubicBezTo>
                  <a:cubicBezTo>
                    <a:pt x="7734" y="449"/>
                    <a:pt x="7734" y="479"/>
                    <a:pt x="7643" y="509"/>
                  </a:cubicBezTo>
                  <a:cubicBezTo>
                    <a:pt x="7612" y="479"/>
                    <a:pt x="7552" y="479"/>
                    <a:pt x="7552" y="479"/>
                  </a:cubicBezTo>
                  <a:cubicBezTo>
                    <a:pt x="7552" y="479"/>
                    <a:pt x="7612" y="449"/>
                    <a:pt x="7643" y="418"/>
                  </a:cubicBezTo>
                  <a:cubicBezTo>
                    <a:pt x="7688" y="388"/>
                    <a:pt x="7711" y="373"/>
                    <a:pt x="7723" y="373"/>
                  </a:cubicBezTo>
                  <a:close/>
                  <a:moveTo>
                    <a:pt x="8654" y="459"/>
                  </a:moveTo>
                  <a:cubicBezTo>
                    <a:pt x="8666" y="459"/>
                    <a:pt x="8651" y="474"/>
                    <a:pt x="8615" y="509"/>
                  </a:cubicBezTo>
                  <a:cubicBezTo>
                    <a:pt x="8585" y="540"/>
                    <a:pt x="8524" y="540"/>
                    <a:pt x="8524" y="540"/>
                  </a:cubicBezTo>
                  <a:cubicBezTo>
                    <a:pt x="8494" y="540"/>
                    <a:pt x="8524" y="509"/>
                    <a:pt x="8585" y="479"/>
                  </a:cubicBezTo>
                  <a:cubicBezTo>
                    <a:pt x="8623" y="466"/>
                    <a:pt x="8645" y="459"/>
                    <a:pt x="8654" y="459"/>
                  </a:cubicBezTo>
                  <a:close/>
                  <a:moveTo>
                    <a:pt x="3327" y="540"/>
                  </a:moveTo>
                  <a:cubicBezTo>
                    <a:pt x="3357" y="540"/>
                    <a:pt x="3387" y="540"/>
                    <a:pt x="3387" y="570"/>
                  </a:cubicBezTo>
                  <a:lnTo>
                    <a:pt x="3357" y="570"/>
                  </a:lnTo>
                  <a:cubicBezTo>
                    <a:pt x="3357" y="561"/>
                    <a:pt x="3354" y="558"/>
                    <a:pt x="3351" y="558"/>
                  </a:cubicBezTo>
                  <a:cubicBezTo>
                    <a:pt x="3344" y="558"/>
                    <a:pt x="3336" y="579"/>
                    <a:pt x="3357" y="601"/>
                  </a:cubicBezTo>
                  <a:cubicBezTo>
                    <a:pt x="3387" y="631"/>
                    <a:pt x="3387" y="661"/>
                    <a:pt x="3387" y="661"/>
                  </a:cubicBezTo>
                  <a:cubicBezTo>
                    <a:pt x="3357" y="661"/>
                    <a:pt x="3296" y="661"/>
                    <a:pt x="3296" y="631"/>
                  </a:cubicBezTo>
                  <a:cubicBezTo>
                    <a:pt x="3235" y="570"/>
                    <a:pt x="3235" y="570"/>
                    <a:pt x="3327" y="540"/>
                  </a:cubicBezTo>
                  <a:close/>
                  <a:moveTo>
                    <a:pt x="9467" y="601"/>
                  </a:moveTo>
                  <a:lnTo>
                    <a:pt x="9436" y="631"/>
                  </a:lnTo>
                  <a:lnTo>
                    <a:pt x="9436" y="661"/>
                  </a:lnTo>
                  <a:lnTo>
                    <a:pt x="9467" y="601"/>
                  </a:lnTo>
                  <a:close/>
                  <a:moveTo>
                    <a:pt x="2925" y="641"/>
                  </a:moveTo>
                  <a:cubicBezTo>
                    <a:pt x="2931" y="641"/>
                    <a:pt x="2931" y="656"/>
                    <a:pt x="2931" y="692"/>
                  </a:cubicBezTo>
                  <a:cubicBezTo>
                    <a:pt x="2931" y="692"/>
                    <a:pt x="2901" y="722"/>
                    <a:pt x="2871" y="722"/>
                  </a:cubicBezTo>
                  <a:lnTo>
                    <a:pt x="2810" y="722"/>
                  </a:lnTo>
                  <a:cubicBezTo>
                    <a:pt x="2810" y="661"/>
                    <a:pt x="2840" y="661"/>
                    <a:pt x="2901" y="661"/>
                  </a:cubicBezTo>
                  <a:cubicBezTo>
                    <a:pt x="2914" y="649"/>
                    <a:pt x="2921" y="641"/>
                    <a:pt x="2925" y="641"/>
                  </a:cubicBezTo>
                  <a:close/>
                  <a:moveTo>
                    <a:pt x="8889" y="692"/>
                  </a:moveTo>
                  <a:cubicBezTo>
                    <a:pt x="8889" y="722"/>
                    <a:pt x="8889" y="753"/>
                    <a:pt x="8859" y="753"/>
                  </a:cubicBezTo>
                  <a:lnTo>
                    <a:pt x="8798" y="753"/>
                  </a:lnTo>
                  <a:cubicBezTo>
                    <a:pt x="8828" y="722"/>
                    <a:pt x="8859" y="692"/>
                    <a:pt x="8859" y="692"/>
                  </a:cubicBezTo>
                  <a:close/>
                  <a:moveTo>
                    <a:pt x="9619" y="1057"/>
                  </a:moveTo>
                  <a:lnTo>
                    <a:pt x="9619" y="1087"/>
                  </a:lnTo>
                  <a:cubicBezTo>
                    <a:pt x="9558" y="1087"/>
                    <a:pt x="9497" y="1087"/>
                    <a:pt x="9527" y="1057"/>
                  </a:cubicBezTo>
                  <a:close/>
                  <a:moveTo>
                    <a:pt x="9953" y="996"/>
                  </a:moveTo>
                  <a:cubicBezTo>
                    <a:pt x="10014" y="996"/>
                    <a:pt x="10044" y="1026"/>
                    <a:pt x="9953" y="1087"/>
                  </a:cubicBezTo>
                  <a:cubicBezTo>
                    <a:pt x="9922" y="1057"/>
                    <a:pt x="9922" y="1057"/>
                    <a:pt x="9892" y="1057"/>
                  </a:cubicBezTo>
                  <a:cubicBezTo>
                    <a:pt x="9892" y="1026"/>
                    <a:pt x="9922" y="996"/>
                    <a:pt x="9953" y="996"/>
                  </a:cubicBezTo>
                  <a:close/>
                  <a:moveTo>
                    <a:pt x="10257" y="1148"/>
                  </a:moveTo>
                  <a:lnTo>
                    <a:pt x="10287" y="1178"/>
                  </a:lnTo>
                  <a:cubicBezTo>
                    <a:pt x="10318" y="1178"/>
                    <a:pt x="10318" y="1178"/>
                    <a:pt x="10287" y="1209"/>
                  </a:cubicBezTo>
                  <a:lnTo>
                    <a:pt x="10257" y="1209"/>
                  </a:lnTo>
                  <a:lnTo>
                    <a:pt x="10257" y="1148"/>
                  </a:lnTo>
                  <a:close/>
                  <a:moveTo>
                    <a:pt x="2901" y="1148"/>
                  </a:moveTo>
                  <a:cubicBezTo>
                    <a:pt x="2901" y="1148"/>
                    <a:pt x="2871" y="1209"/>
                    <a:pt x="2871" y="1239"/>
                  </a:cubicBezTo>
                  <a:lnTo>
                    <a:pt x="2931" y="1209"/>
                  </a:lnTo>
                  <a:cubicBezTo>
                    <a:pt x="2962" y="1209"/>
                    <a:pt x="2962" y="1178"/>
                    <a:pt x="2931" y="1148"/>
                  </a:cubicBezTo>
                  <a:close/>
                  <a:moveTo>
                    <a:pt x="11419" y="1467"/>
                  </a:moveTo>
                  <a:cubicBezTo>
                    <a:pt x="11412" y="1467"/>
                    <a:pt x="11412" y="1482"/>
                    <a:pt x="11412" y="1513"/>
                  </a:cubicBezTo>
                  <a:lnTo>
                    <a:pt x="11473" y="1543"/>
                  </a:lnTo>
                  <a:cubicBezTo>
                    <a:pt x="11503" y="1543"/>
                    <a:pt x="11503" y="1543"/>
                    <a:pt x="11473" y="1513"/>
                  </a:cubicBezTo>
                  <a:cubicBezTo>
                    <a:pt x="11442" y="1482"/>
                    <a:pt x="11427" y="1467"/>
                    <a:pt x="11419" y="1467"/>
                  </a:cubicBezTo>
                  <a:close/>
                  <a:moveTo>
                    <a:pt x="10803" y="1590"/>
                  </a:moveTo>
                  <a:cubicBezTo>
                    <a:pt x="10821" y="1590"/>
                    <a:pt x="10834" y="1604"/>
                    <a:pt x="10834" y="1604"/>
                  </a:cubicBezTo>
                  <a:cubicBezTo>
                    <a:pt x="10865" y="1604"/>
                    <a:pt x="10895" y="1634"/>
                    <a:pt x="10865" y="1664"/>
                  </a:cubicBezTo>
                  <a:cubicBezTo>
                    <a:pt x="10865" y="1664"/>
                    <a:pt x="10865" y="1678"/>
                    <a:pt x="10856" y="1678"/>
                  </a:cubicBezTo>
                  <a:cubicBezTo>
                    <a:pt x="10851" y="1678"/>
                    <a:pt x="10844" y="1675"/>
                    <a:pt x="10834" y="1664"/>
                  </a:cubicBezTo>
                  <a:cubicBezTo>
                    <a:pt x="10804" y="1634"/>
                    <a:pt x="10774" y="1604"/>
                    <a:pt x="10774" y="1604"/>
                  </a:cubicBezTo>
                  <a:cubicBezTo>
                    <a:pt x="10784" y="1594"/>
                    <a:pt x="10794" y="1590"/>
                    <a:pt x="10803" y="1590"/>
                  </a:cubicBezTo>
                  <a:close/>
                  <a:moveTo>
                    <a:pt x="11393" y="1984"/>
                  </a:moveTo>
                  <a:cubicBezTo>
                    <a:pt x="11397" y="1984"/>
                    <a:pt x="11412" y="1999"/>
                    <a:pt x="11442" y="2029"/>
                  </a:cubicBezTo>
                  <a:cubicBezTo>
                    <a:pt x="11473" y="2060"/>
                    <a:pt x="11473" y="2060"/>
                    <a:pt x="11473" y="2060"/>
                  </a:cubicBezTo>
                  <a:cubicBezTo>
                    <a:pt x="11467" y="2066"/>
                    <a:pt x="11462" y="2068"/>
                    <a:pt x="11458" y="2068"/>
                  </a:cubicBezTo>
                  <a:cubicBezTo>
                    <a:pt x="11441" y="2068"/>
                    <a:pt x="11436" y="2029"/>
                    <a:pt x="11412" y="2029"/>
                  </a:cubicBezTo>
                  <a:cubicBezTo>
                    <a:pt x="11397" y="1999"/>
                    <a:pt x="11389" y="1984"/>
                    <a:pt x="11393" y="1984"/>
                  </a:cubicBezTo>
                  <a:close/>
                  <a:moveTo>
                    <a:pt x="10895" y="2394"/>
                  </a:moveTo>
                  <a:cubicBezTo>
                    <a:pt x="10895" y="2394"/>
                    <a:pt x="10834" y="2424"/>
                    <a:pt x="10804" y="2455"/>
                  </a:cubicBezTo>
                  <a:cubicBezTo>
                    <a:pt x="10804" y="2455"/>
                    <a:pt x="10817" y="2468"/>
                    <a:pt x="10844" y="2468"/>
                  </a:cubicBezTo>
                  <a:cubicBezTo>
                    <a:pt x="10858" y="2468"/>
                    <a:pt x="10875" y="2465"/>
                    <a:pt x="10895" y="2455"/>
                  </a:cubicBezTo>
                  <a:cubicBezTo>
                    <a:pt x="10926" y="2424"/>
                    <a:pt x="10926" y="2424"/>
                    <a:pt x="10895" y="2394"/>
                  </a:cubicBezTo>
                  <a:close/>
                  <a:moveTo>
                    <a:pt x="12012" y="2352"/>
                  </a:moveTo>
                  <a:cubicBezTo>
                    <a:pt x="12033" y="2352"/>
                    <a:pt x="12050" y="2386"/>
                    <a:pt x="12050" y="2455"/>
                  </a:cubicBezTo>
                  <a:cubicBezTo>
                    <a:pt x="12035" y="2470"/>
                    <a:pt x="12027" y="2478"/>
                    <a:pt x="12020" y="2478"/>
                  </a:cubicBezTo>
                  <a:cubicBezTo>
                    <a:pt x="12012" y="2478"/>
                    <a:pt x="12005" y="2470"/>
                    <a:pt x="11989" y="2455"/>
                  </a:cubicBezTo>
                  <a:cubicBezTo>
                    <a:pt x="11989" y="2455"/>
                    <a:pt x="11989" y="2394"/>
                    <a:pt x="11989" y="2364"/>
                  </a:cubicBezTo>
                  <a:cubicBezTo>
                    <a:pt x="11997" y="2356"/>
                    <a:pt x="12005" y="2352"/>
                    <a:pt x="12012" y="2352"/>
                  </a:cubicBezTo>
                  <a:close/>
                  <a:moveTo>
                    <a:pt x="12233" y="2576"/>
                  </a:moveTo>
                  <a:lnTo>
                    <a:pt x="12263" y="2607"/>
                  </a:lnTo>
                  <a:cubicBezTo>
                    <a:pt x="12241" y="2628"/>
                    <a:pt x="12235" y="2650"/>
                    <a:pt x="12223" y="2650"/>
                  </a:cubicBezTo>
                  <a:cubicBezTo>
                    <a:pt x="12217" y="2650"/>
                    <a:pt x="12211" y="2646"/>
                    <a:pt x="12202" y="2637"/>
                  </a:cubicBezTo>
                  <a:lnTo>
                    <a:pt x="12172" y="2576"/>
                  </a:lnTo>
                  <a:close/>
                  <a:moveTo>
                    <a:pt x="12658" y="4400"/>
                  </a:moveTo>
                  <a:lnTo>
                    <a:pt x="12628" y="4461"/>
                  </a:lnTo>
                  <a:lnTo>
                    <a:pt x="12597" y="4461"/>
                  </a:lnTo>
                  <a:cubicBezTo>
                    <a:pt x="12567" y="4430"/>
                    <a:pt x="12567" y="4400"/>
                    <a:pt x="12597" y="4400"/>
                  </a:cubicBezTo>
                  <a:close/>
                  <a:moveTo>
                    <a:pt x="11696" y="4668"/>
                  </a:moveTo>
                  <a:cubicBezTo>
                    <a:pt x="11716" y="4668"/>
                    <a:pt x="11716" y="4739"/>
                    <a:pt x="11716" y="4765"/>
                  </a:cubicBezTo>
                  <a:cubicBezTo>
                    <a:pt x="11685" y="4765"/>
                    <a:pt x="11685" y="4765"/>
                    <a:pt x="11655" y="4734"/>
                  </a:cubicBezTo>
                  <a:cubicBezTo>
                    <a:pt x="11655" y="4704"/>
                    <a:pt x="11685" y="4674"/>
                    <a:pt x="11685" y="4674"/>
                  </a:cubicBezTo>
                  <a:cubicBezTo>
                    <a:pt x="11690" y="4669"/>
                    <a:pt x="11693" y="4668"/>
                    <a:pt x="11696" y="4668"/>
                  </a:cubicBezTo>
                  <a:close/>
                  <a:moveTo>
                    <a:pt x="5971" y="4757"/>
                  </a:moveTo>
                  <a:cubicBezTo>
                    <a:pt x="5971" y="4757"/>
                    <a:pt x="5971" y="4759"/>
                    <a:pt x="5971" y="4765"/>
                  </a:cubicBezTo>
                  <a:cubicBezTo>
                    <a:pt x="5971" y="4765"/>
                    <a:pt x="5972" y="4768"/>
                    <a:pt x="5974" y="4772"/>
                  </a:cubicBezTo>
                  <a:lnTo>
                    <a:pt x="5974" y="4772"/>
                  </a:lnTo>
                  <a:cubicBezTo>
                    <a:pt x="5972" y="4763"/>
                    <a:pt x="5972" y="4757"/>
                    <a:pt x="5971" y="4757"/>
                  </a:cubicBezTo>
                  <a:close/>
                  <a:moveTo>
                    <a:pt x="8919" y="5008"/>
                  </a:moveTo>
                  <a:cubicBezTo>
                    <a:pt x="8950" y="5008"/>
                    <a:pt x="8980" y="5038"/>
                    <a:pt x="8980" y="5069"/>
                  </a:cubicBezTo>
                  <a:cubicBezTo>
                    <a:pt x="8980" y="5099"/>
                    <a:pt x="8980" y="5130"/>
                    <a:pt x="8950" y="5130"/>
                  </a:cubicBezTo>
                  <a:cubicBezTo>
                    <a:pt x="8919" y="5099"/>
                    <a:pt x="8919" y="5038"/>
                    <a:pt x="8919" y="5008"/>
                  </a:cubicBezTo>
                  <a:close/>
                  <a:moveTo>
                    <a:pt x="10561" y="5038"/>
                  </a:moveTo>
                  <a:lnTo>
                    <a:pt x="10622" y="5069"/>
                  </a:lnTo>
                  <a:lnTo>
                    <a:pt x="10591" y="5099"/>
                  </a:lnTo>
                  <a:lnTo>
                    <a:pt x="10561" y="5130"/>
                  </a:lnTo>
                  <a:cubicBezTo>
                    <a:pt x="10530" y="5099"/>
                    <a:pt x="10530" y="5038"/>
                    <a:pt x="10561" y="5038"/>
                  </a:cubicBezTo>
                  <a:close/>
                  <a:moveTo>
                    <a:pt x="9223" y="5130"/>
                  </a:moveTo>
                  <a:cubicBezTo>
                    <a:pt x="9223" y="5130"/>
                    <a:pt x="9223" y="5130"/>
                    <a:pt x="9223" y="5130"/>
                  </a:cubicBezTo>
                  <a:cubicBezTo>
                    <a:pt x="9223" y="5130"/>
                    <a:pt x="9223" y="5130"/>
                    <a:pt x="9223" y="5130"/>
                  </a:cubicBezTo>
                  <a:close/>
                  <a:moveTo>
                    <a:pt x="9264" y="5150"/>
                  </a:moveTo>
                  <a:lnTo>
                    <a:pt x="9264" y="5150"/>
                  </a:lnTo>
                  <a:cubicBezTo>
                    <a:pt x="9261" y="5153"/>
                    <a:pt x="9258" y="5156"/>
                    <a:pt x="9254" y="5160"/>
                  </a:cubicBezTo>
                  <a:lnTo>
                    <a:pt x="9284" y="5160"/>
                  </a:lnTo>
                  <a:lnTo>
                    <a:pt x="9264" y="5150"/>
                  </a:lnTo>
                  <a:close/>
                  <a:moveTo>
                    <a:pt x="11138" y="5069"/>
                  </a:moveTo>
                  <a:cubicBezTo>
                    <a:pt x="11169" y="5099"/>
                    <a:pt x="11138" y="5160"/>
                    <a:pt x="11138" y="5160"/>
                  </a:cubicBezTo>
                  <a:lnTo>
                    <a:pt x="11078" y="5160"/>
                  </a:lnTo>
                  <a:cubicBezTo>
                    <a:pt x="11078" y="5130"/>
                    <a:pt x="11078" y="5099"/>
                    <a:pt x="11108" y="5099"/>
                  </a:cubicBezTo>
                  <a:lnTo>
                    <a:pt x="11138" y="5069"/>
                  </a:lnTo>
                  <a:close/>
                  <a:moveTo>
                    <a:pt x="5966" y="5406"/>
                  </a:moveTo>
                  <a:cubicBezTo>
                    <a:pt x="5968" y="5406"/>
                    <a:pt x="5985" y="5431"/>
                    <a:pt x="6001" y="5464"/>
                  </a:cubicBezTo>
                  <a:cubicBezTo>
                    <a:pt x="5974" y="5423"/>
                    <a:pt x="5965" y="5406"/>
                    <a:pt x="5966" y="5406"/>
                  </a:cubicBezTo>
                  <a:close/>
                  <a:moveTo>
                    <a:pt x="6082" y="5453"/>
                  </a:moveTo>
                  <a:cubicBezTo>
                    <a:pt x="6090" y="5482"/>
                    <a:pt x="6092" y="5502"/>
                    <a:pt x="6092" y="5502"/>
                  </a:cubicBezTo>
                  <a:cubicBezTo>
                    <a:pt x="6093" y="5502"/>
                    <a:pt x="6093" y="5500"/>
                    <a:pt x="6093" y="5494"/>
                  </a:cubicBezTo>
                  <a:cubicBezTo>
                    <a:pt x="6093" y="5494"/>
                    <a:pt x="6093" y="5494"/>
                    <a:pt x="6093" y="5464"/>
                  </a:cubicBezTo>
                  <a:cubicBezTo>
                    <a:pt x="6089" y="5460"/>
                    <a:pt x="6085" y="5456"/>
                    <a:pt x="6082" y="5453"/>
                  </a:cubicBezTo>
                  <a:close/>
                  <a:moveTo>
                    <a:pt x="5971" y="5464"/>
                  </a:moveTo>
                  <a:lnTo>
                    <a:pt x="6001" y="5494"/>
                  </a:lnTo>
                  <a:cubicBezTo>
                    <a:pt x="6032" y="5555"/>
                    <a:pt x="6032" y="5555"/>
                    <a:pt x="6032" y="5555"/>
                  </a:cubicBezTo>
                  <a:cubicBezTo>
                    <a:pt x="6032" y="5568"/>
                    <a:pt x="6032" y="5575"/>
                    <a:pt x="6030" y="5575"/>
                  </a:cubicBezTo>
                  <a:cubicBezTo>
                    <a:pt x="6027" y="5575"/>
                    <a:pt x="6019" y="5560"/>
                    <a:pt x="6001" y="5525"/>
                  </a:cubicBezTo>
                  <a:cubicBezTo>
                    <a:pt x="6001" y="5525"/>
                    <a:pt x="5971" y="5494"/>
                    <a:pt x="5971" y="5464"/>
                  </a:cubicBezTo>
                  <a:close/>
                  <a:moveTo>
                    <a:pt x="6297" y="5566"/>
                  </a:moveTo>
                  <a:cubicBezTo>
                    <a:pt x="6289" y="5567"/>
                    <a:pt x="6281" y="5573"/>
                    <a:pt x="6275" y="5586"/>
                  </a:cubicBezTo>
                  <a:cubicBezTo>
                    <a:pt x="6275" y="5604"/>
                    <a:pt x="6275" y="5612"/>
                    <a:pt x="6276" y="5612"/>
                  </a:cubicBezTo>
                  <a:cubicBezTo>
                    <a:pt x="6278" y="5612"/>
                    <a:pt x="6283" y="5586"/>
                    <a:pt x="6297" y="5566"/>
                  </a:cubicBezTo>
                  <a:close/>
                  <a:moveTo>
                    <a:pt x="5804" y="5811"/>
                  </a:moveTo>
                  <a:cubicBezTo>
                    <a:pt x="5813" y="5811"/>
                    <a:pt x="5827" y="5818"/>
                    <a:pt x="5849" y="5829"/>
                  </a:cubicBezTo>
                  <a:cubicBezTo>
                    <a:pt x="5880" y="5859"/>
                    <a:pt x="5880" y="5920"/>
                    <a:pt x="5849" y="5920"/>
                  </a:cubicBezTo>
                  <a:cubicBezTo>
                    <a:pt x="5789" y="5920"/>
                    <a:pt x="5789" y="5920"/>
                    <a:pt x="5789" y="5889"/>
                  </a:cubicBezTo>
                  <a:cubicBezTo>
                    <a:pt x="5789" y="5832"/>
                    <a:pt x="5789" y="5811"/>
                    <a:pt x="5804" y="5811"/>
                  </a:cubicBezTo>
                  <a:close/>
                  <a:moveTo>
                    <a:pt x="7704" y="5889"/>
                  </a:moveTo>
                  <a:cubicBezTo>
                    <a:pt x="7704" y="5920"/>
                    <a:pt x="7673" y="5950"/>
                    <a:pt x="7673" y="5950"/>
                  </a:cubicBezTo>
                  <a:lnTo>
                    <a:pt x="7643" y="5981"/>
                  </a:lnTo>
                  <a:cubicBezTo>
                    <a:pt x="7612" y="5920"/>
                    <a:pt x="7612" y="5889"/>
                    <a:pt x="7643" y="5889"/>
                  </a:cubicBezTo>
                  <a:close/>
                  <a:moveTo>
                    <a:pt x="5667" y="6041"/>
                  </a:moveTo>
                  <a:cubicBezTo>
                    <a:pt x="5665" y="6043"/>
                    <a:pt x="5664" y="6045"/>
                    <a:pt x="5662" y="6046"/>
                  </a:cubicBezTo>
                  <a:lnTo>
                    <a:pt x="5662" y="6046"/>
                  </a:lnTo>
                  <a:cubicBezTo>
                    <a:pt x="5665" y="6045"/>
                    <a:pt x="5668" y="6044"/>
                    <a:pt x="5671" y="6044"/>
                  </a:cubicBezTo>
                  <a:lnTo>
                    <a:pt x="5671" y="6044"/>
                  </a:lnTo>
                  <a:cubicBezTo>
                    <a:pt x="5670" y="6043"/>
                    <a:pt x="5669" y="6042"/>
                    <a:pt x="5667" y="6041"/>
                  </a:cubicBezTo>
                  <a:close/>
                  <a:moveTo>
                    <a:pt x="5662" y="6046"/>
                  </a:moveTo>
                  <a:cubicBezTo>
                    <a:pt x="5649" y="6050"/>
                    <a:pt x="5645" y="6055"/>
                    <a:pt x="5648" y="6055"/>
                  </a:cubicBezTo>
                  <a:cubicBezTo>
                    <a:pt x="5650" y="6055"/>
                    <a:pt x="5655" y="6053"/>
                    <a:pt x="5662" y="6046"/>
                  </a:cubicBezTo>
                  <a:close/>
                  <a:moveTo>
                    <a:pt x="5849" y="6163"/>
                  </a:moveTo>
                  <a:lnTo>
                    <a:pt x="5849" y="6224"/>
                  </a:lnTo>
                  <a:cubicBezTo>
                    <a:pt x="5849" y="6254"/>
                    <a:pt x="5849" y="6254"/>
                    <a:pt x="5789" y="6254"/>
                  </a:cubicBezTo>
                  <a:lnTo>
                    <a:pt x="5789" y="6193"/>
                  </a:lnTo>
                  <a:lnTo>
                    <a:pt x="5849" y="6163"/>
                  </a:lnTo>
                  <a:close/>
                  <a:moveTo>
                    <a:pt x="5667" y="6467"/>
                  </a:moveTo>
                  <a:cubicBezTo>
                    <a:pt x="5627" y="6467"/>
                    <a:pt x="5627" y="6481"/>
                    <a:pt x="5640" y="6481"/>
                  </a:cubicBezTo>
                  <a:cubicBezTo>
                    <a:pt x="5647" y="6481"/>
                    <a:pt x="5657" y="6477"/>
                    <a:pt x="5667" y="6467"/>
                  </a:cubicBezTo>
                  <a:close/>
                  <a:moveTo>
                    <a:pt x="5545" y="6497"/>
                  </a:moveTo>
                  <a:lnTo>
                    <a:pt x="5637" y="6528"/>
                  </a:lnTo>
                  <a:lnTo>
                    <a:pt x="5576" y="6528"/>
                  </a:lnTo>
                  <a:cubicBezTo>
                    <a:pt x="5561" y="6543"/>
                    <a:pt x="5553" y="6551"/>
                    <a:pt x="5545" y="6551"/>
                  </a:cubicBezTo>
                  <a:cubicBezTo>
                    <a:pt x="5538" y="6551"/>
                    <a:pt x="5530" y="6543"/>
                    <a:pt x="5515" y="6528"/>
                  </a:cubicBezTo>
                  <a:lnTo>
                    <a:pt x="5545" y="6497"/>
                  </a:lnTo>
                  <a:close/>
                  <a:moveTo>
                    <a:pt x="5150" y="6649"/>
                  </a:moveTo>
                  <a:cubicBezTo>
                    <a:pt x="5150" y="6649"/>
                    <a:pt x="5181" y="6680"/>
                    <a:pt x="5181" y="6710"/>
                  </a:cubicBezTo>
                  <a:lnTo>
                    <a:pt x="5150" y="6710"/>
                  </a:lnTo>
                  <a:cubicBezTo>
                    <a:pt x="5140" y="6720"/>
                    <a:pt x="5133" y="6724"/>
                    <a:pt x="5129" y="6724"/>
                  </a:cubicBezTo>
                  <a:cubicBezTo>
                    <a:pt x="5120" y="6724"/>
                    <a:pt x="5120" y="6710"/>
                    <a:pt x="5120" y="6710"/>
                  </a:cubicBezTo>
                  <a:cubicBezTo>
                    <a:pt x="5120" y="6710"/>
                    <a:pt x="5090" y="6680"/>
                    <a:pt x="5150" y="6649"/>
                  </a:cubicBezTo>
                  <a:close/>
                  <a:moveTo>
                    <a:pt x="3653" y="7061"/>
                  </a:moveTo>
                  <a:cubicBezTo>
                    <a:pt x="3658" y="7061"/>
                    <a:pt x="3661" y="7065"/>
                    <a:pt x="3661" y="7075"/>
                  </a:cubicBezTo>
                  <a:lnTo>
                    <a:pt x="3661" y="7105"/>
                  </a:lnTo>
                  <a:cubicBezTo>
                    <a:pt x="3636" y="7130"/>
                    <a:pt x="3612" y="7174"/>
                    <a:pt x="3603" y="7174"/>
                  </a:cubicBezTo>
                  <a:cubicBezTo>
                    <a:pt x="3601" y="7174"/>
                    <a:pt x="3600" y="7172"/>
                    <a:pt x="3600" y="7166"/>
                  </a:cubicBezTo>
                  <a:cubicBezTo>
                    <a:pt x="3600" y="7166"/>
                    <a:pt x="3600" y="7136"/>
                    <a:pt x="3631" y="7075"/>
                  </a:cubicBezTo>
                  <a:cubicBezTo>
                    <a:pt x="3631" y="7075"/>
                    <a:pt x="3644" y="7061"/>
                    <a:pt x="3653" y="7061"/>
                  </a:cubicBezTo>
                  <a:close/>
                  <a:moveTo>
                    <a:pt x="2431" y="7523"/>
                  </a:moveTo>
                  <a:cubicBezTo>
                    <a:pt x="2453" y="7523"/>
                    <a:pt x="2464" y="7572"/>
                    <a:pt x="2415" y="7622"/>
                  </a:cubicBezTo>
                  <a:cubicBezTo>
                    <a:pt x="2384" y="7622"/>
                    <a:pt x="2384" y="7622"/>
                    <a:pt x="2384" y="7592"/>
                  </a:cubicBezTo>
                  <a:cubicBezTo>
                    <a:pt x="2354" y="7561"/>
                    <a:pt x="2384" y="7531"/>
                    <a:pt x="2415" y="7531"/>
                  </a:cubicBezTo>
                  <a:cubicBezTo>
                    <a:pt x="2420" y="7525"/>
                    <a:pt x="2426" y="7523"/>
                    <a:pt x="2431" y="7523"/>
                  </a:cubicBezTo>
                  <a:close/>
                  <a:moveTo>
                    <a:pt x="383" y="12230"/>
                  </a:moveTo>
                  <a:cubicBezTo>
                    <a:pt x="387" y="12230"/>
                    <a:pt x="395" y="12245"/>
                    <a:pt x="409" y="12273"/>
                  </a:cubicBezTo>
                  <a:cubicBezTo>
                    <a:pt x="439" y="12303"/>
                    <a:pt x="469" y="12333"/>
                    <a:pt x="409" y="12364"/>
                  </a:cubicBezTo>
                  <a:cubicBezTo>
                    <a:pt x="398" y="12396"/>
                    <a:pt x="387" y="12409"/>
                    <a:pt x="379" y="12409"/>
                  </a:cubicBezTo>
                  <a:cubicBezTo>
                    <a:pt x="364" y="12409"/>
                    <a:pt x="358" y="12362"/>
                    <a:pt x="378" y="12303"/>
                  </a:cubicBezTo>
                  <a:cubicBezTo>
                    <a:pt x="378" y="12253"/>
                    <a:pt x="378" y="12230"/>
                    <a:pt x="383" y="12230"/>
                  </a:cubicBezTo>
                  <a:close/>
                  <a:moveTo>
                    <a:pt x="6522" y="0"/>
                  </a:moveTo>
                  <a:cubicBezTo>
                    <a:pt x="6511" y="0"/>
                    <a:pt x="6503" y="8"/>
                    <a:pt x="6488" y="23"/>
                  </a:cubicBezTo>
                  <a:cubicBezTo>
                    <a:pt x="6488" y="23"/>
                    <a:pt x="6457" y="23"/>
                    <a:pt x="6397" y="54"/>
                  </a:cubicBezTo>
                  <a:cubicBezTo>
                    <a:pt x="6366" y="84"/>
                    <a:pt x="6366" y="114"/>
                    <a:pt x="6397" y="175"/>
                  </a:cubicBezTo>
                  <a:cubicBezTo>
                    <a:pt x="6427" y="206"/>
                    <a:pt x="6397" y="206"/>
                    <a:pt x="6366" y="206"/>
                  </a:cubicBezTo>
                  <a:cubicBezTo>
                    <a:pt x="6275" y="145"/>
                    <a:pt x="6275" y="114"/>
                    <a:pt x="6305" y="84"/>
                  </a:cubicBezTo>
                  <a:cubicBezTo>
                    <a:pt x="6366" y="84"/>
                    <a:pt x="6366" y="54"/>
                    <a:pt x="6366" y="23"/>
                  </a:cubicBezTo>
                  <a:cubicBezTo>
                    <a:pt x="6366" y="18"/>
                    <a:pt x="6359" y="15"/>
                    <a:pt x="6347" y="15"/>
                  </a:cubicBezTo>
                  <a:cubicBezTo>
                    <a:pt x="6294" y="15"/>
                    <a:pt x="6148" y="65"/>
                    <a:pt x="6123" y="114"/>
                  </a:cubicBezTo>
                  <a:lnTo>
                    <a:pt x="6123" y="84"/>
                  </a:lnTo>
                  <a:cubicBezTo>
                    <a:pt x="6123" y="54"/>
                    <a:pt x="6032" y="54"/>
                    <a:pt x="5941" y="54"/>
                  </a:cubicBezTo>
                  <a:cubicBezTo>
                    <a:pt x="5880" y="54"/>
                    <a:pt x="5819" y="54"/>
                    <a:pt x="5819" y="84"/>
                  </a:cubicBezTo>
                  <a:cubicBezTo>
                    <a:pt x="5819" y="114"/>
                    <a:pt x="5819" y="145"/>
                    <a:pt x="5789" y="175"/>
                  </a:cubicBezTo>
                  <a:cubicBezTo>
                    <a:pt x="5819" y="175"/>
                    <a:pt x="5819" y="206"/>
                    <a:pt x="5819" y="236"/>
                  </a:cubicBezTo>
                  <a:cubicBezTo>
                    <a:pt x="5819" y="236"/>
                    <a:pt x="5758" y="206"/>
                    <a:pt x="5697" y="175"/>
                  </a:cubicBezTo>
                  <a:cubicBezTo>
                    <a:pt x="5637" y="114"/>
                    <a:pt x="5545" y="84"/>
                    <a:pt x="5394" y="84"/>
                  </a:cubicBezTo>
                  <a:cubicBezTo>
                    <a:pt x="5302" y="84"/>
                    <a:pt x="5181" y="84"/>
                    <a:pt x="5150" y="54"/>
                  </a:cubicBezTo>
                  <a:cubicBezTo>
                    <a:pt x="5059" y="54"/>
                    <a:pt x="5029" y="54"/>
                    <a:pt x="5029" y="84"/>
                  </a:cubicBezTo>
                  <a:lnTo>
                    <a:pt x="4938" y="114"/>
                  </a:lnTo>
                  <a:cubicBezTo>
                    <a:pt x="4907" y="99"/>
                    <a:pt x="4877" y="92"/>
                    <a:pt x="4854" y="92"/>
                  </a:cubicBezTo>
                  <a:cubicBezTo>
                    <a:pt x="4831" y="92"/>
                    <a:pt x="4816" y="99"/>
                    <a:pt x="4816" y="114"/>
                  </a:cubicBezTo>
                  <a:cubicBezTo>
                    <a:pt x="4801" y="130"/>
                    <a:pt x="4778" y="130"/>
                    <a:pt x="4755" y="130"/>
                  </a:cubicBezTo>
                  <a:cubicBezTo>
                    <a:pt x="4732" y="130"/>
                    <a:pt x="4710" y="130"/>
                    <a:pt x="4694" y="145"/>
                  </a:cubicBezTo>
                  <a:cubicBezTo>
                    <a:pt x="4653" y="117"/>
                    <a:pt x="4631" y="102"/>
                    <a:pt x="4624" y="102"/>
                  </a:cubicBezTo>
                  <a:cubicBezTo>
                    <a:pt x="4616" y="102"/>
                    <a:pt x="4631" y="125"/>
                    <a:pt x="4664" y="175"/>
                  </a:cubicBezTo>
                  <a:cubicBezTo>
                    <a:pt x="4664" y="197"/>
                    <a:pt x="4710" y="218"/>
                    <a:pt x="4747" y="218"/>
                  </a:cubicBezTo>
                  <a:cubicBezTo>
                    <a:pt x="4763" y="218"/>
                    <a:pt x="4777" y="214"/>
                    <a:pt x="4786" y="206"/>
                  </a:cubicBezTo>
                  <a:lnTo>
                    <a:pt x="4907" y="206"/>
                  </a:lnTo>
                  <a:cubicBezTo>
                    <a:pt x="4877" y="206"/>
                    <a:pt x="4816" y="236"/>
                    <a:pt x="4786" y="236"/>
                  </a:cubicBezTo>
                  <a:cubicBezTo>
                    <a:pt x="4755" y="266"/>
                    <a:pt x="4664" y="297"/>
                    <a:pt x="4664" y="327"/>
                  </a:cubicBezTo>
                  <a:cubicBezTo>
                    <a:pt x="4664" y="327"/>
                    <a:pt x="4664" y="357"/>
                    <a:pt x="4634" y="357"/>
                  </a:cubicBezTo>
                  <a:cubicBezTo>
                    <a:pt x="4634" y="357"/>
                    <a:pt x="4634" y="327"/>
                    <a:pt x="4634" y="297"/>
                  </a:cubicBezTo>
                  <a:cubicBezTo>
                    <a:pt x="4664" y="266"/>
                    <a:pt x="4664" y="236"/>
                    <a:pt x="4664" y="206"/>
                  </a:cubicBezTo>
                  <a:cubicBezTo>
                    <a:pt x="4631" y="172"/>
                    <a:pt x="4579" y="148"/>
                    <a:pt x="4544" y="148"/>
                  </a:cubicBezTo>
                  <a:cubicBezTo>
                    <a:pt x="4516" y="148"/>
                    <a:pt x="4498" y="164"/>
                    <a:pt x="4512" y="206"/>
                  </a:cubicBezTo>
                  <a:cubicBezTo>
                    <a:pt x="4451" y="206"/>
                    <a:pt x="4451" y="206"/>
                    <a:pt x="4421" y="175"/>
                  </a:cubicBezTo>
                  <a:cubicBezTo>
                    <a:pt x="4421" y="163"/>
                    <a:pt x="4410" y="155"/>
                    <a:pt x="4396" y="155"/>
                  </a:cubicBezTo>
                  <a:cubicBezTo>
                    <a:pt x="4376" y="155"/>
                    <a:pt x="4347" y="170"/>
                    <a:pt x="4330" y="206"/>
                  </a:cubicBezTo>
                  <a:cubicBezTo>
                    <a:pt x="4313" y="256"/>
                    <a:pt x="4296" y="278"/>
                    <a:pt x="4274" y="278"/>
                  </a:cubicBezTo>
                  <a:cubicBezTo>
                    <a:pt x="4257" y="278"/>
                    <a:pt x="4235" y="263"/>
                    <a:pt x="4208" y="236"/>
                  </a:cubicBezTo>
                  <a:cubicBezTo>
                    <a:pt x="4170" y="210"/>
                    <a:pt x="4120" y="201"/>
                    <a:pt x="4076" y="201"/>
                  </a:cubicBezTo>
                  <a:cubicBezTo>
                    <a:pt x="4016" y="201"/>
                    <a:pt x="3965" y="218"/>
                    <a:pt x="3965" y="236"/>
                  </a:cubicBezTo>
                  <a:cubicBezTo>
                    <a:pt x="3987" y="280"/>
                    <a:pt x="3928" y="309"/>
                    <a:pt x="3871" y="309"/>
                  </a:cubicBezTo>
                  <a:cubicBezTo>
                    <a:pt x="3850" y="309"/>
                    <a:pt x="3829" y="305"/>
                    <a:pt x="3813" y="297"/>
                  </a:cubicBezTo>
                  <a:cubicBezTo>
                    <a:pt x="3800" y="284"/>
                    <a:pt x="3783" y="277"/>
                    <a:pt x="3764" y="277"/>
                  </a:cubicBezTo>
                  <a:cubicBezTo>
                    <a:pt x="3737" y="277"/>
                    <a:pt x="3709" y="291"/>
                    <a:pt x="3691" y="327"/>
                  </a:cubicBezTo>
                  <a:cubicBezTo>
                    <a:pt x="3691" y="306"/>
                    <a:pt x="3661" y="284"/>
                    <a:pt x="3632" y="284"/>
                  </a:cubicBezTo>
                  <a:cubicBezTo>
                    <a:pt x="3621" y="284"/>
                    <a:pt x="3609" y="288"/>
                    <a:pt x="3600" y="297"/>
                  </a:cubicBezTo>
                  <a:cubicBezTo>
                    <a:pt x="3600" y="297"/>
                    <a:pt x="3570" y="297"/>
                    <a:pt x="3600" y="327"/>
                  </a:cubicBezTo>
                  <a:lnTo>
                    <a:pt x="3539" y="418"/>
                  </a:lnTo>
                  <a:cubicBezTo>
                    <a:pt x="3548" y="409"/>
                    <a:pt x="3557" y="406"/>
                    <a:pt x="3565" y="406"/>
                  </a:cubicBezTo>
                  <a:cubicBezTo>
                    <a:pt x="3585" y="406"/>
                    <a:pt x="3600" y="427"/>
                    <a:pt x="3600" y="449"/>
                  </a:cubicBezTo>
                  <a:cubicBezTo>
                    <a:pt x="3600" y="464"/>
                    <a:pt x="3562" y="479"/>
                    <a:pt x="3513" y="479"/>
                  </a:cubicBezTo>
                  <a:cubicBezTo>
                    <a:pt x="3463" y="479"/>
                    <a:pt x="3403" y="464"/>
                    <a:pt x="3357" y="418"/>
                  </a:cubicBezTo>
                  <a:lnTo>
                    <a:pt x="3266" y="388"/>
                  </a:lnTo>
                  <a:cubicBezTo>
                    <a:pt x="3266" y="418"/>
                    <a:pt x="3266" y="449"/>
                    <a:pt x="3266" y="449"/>
                  </a:cubicBezTo>
                  <a:cubicBezTo>
                    <a:pt x="3235" y="449"/>
                    <a:pt x="3205" y="449"/>
                    <a:pt x="3175" y="418"/>
                  </a:cubicBezTo>
                  <a:cubicBezTo>
                    <a:pt x="3175" y="403"/>
                    <a:pt x="3175" y="395"/>
                    <a:pt x="3171" y="395"/>
                  </a:cubicBezTo>
                  <a:cubicBezTo>
                    <a:pt x="3167" y="395"/>
                    <a:pt x="3159" y="403"/>
                    <a:pt x="3144" y="418"/>
                  </a:cubicBezTo>
                  <a:cubicBezTo>
                    <a:pt x="3144" y="418"/>
                    <a:pt x="3114" y="418"/>
                    <a:pt x="3114" y="449"/>
                  </a:cubicBezTo>
                  <a:cubicBezTo>
                    <a:pt x="3114" y="484"/>
                    <a:pt x="3114" y="499"/>
                    <a:pt x="3108" y="499"/>
                  </a:cubicBezTo>
                  <a:cubicBezTo>
                    <a:pt x="3103" y="499"/>
                    <a:pt x="3096" y="492"/>
                    <a:pt x="3083" y="479"/>
                  </a:cubicBezTo>
                  <a:cubicBezTo>
                    <a:pt x="3058" y="466"/>
                    <a:pt x="3038" y="459"/>
                    <a:pt x="3021" y="459"/>
                  </a:cubicBezTo>
                  <a:cubicBezTo>
                    <a:pt x="2997" y="459"/>
                    <a:pt x="2980" y="474"/>
                    <a:pt x="2962" y="509"/>
                  </a:cubicBezTo>
                  <a:cubicBezTo>
                    <a:pt x="2962" y="560"/>
                    <a:pt x="2962" y="582"/>
                    <a:pt x="2957" y="582"/>
                  </a:cubicBezTo>
                  <a:cubicBezTo>
                    <a:pt x="2953" y="582"/>
                    <a:pt x="2945" y="567"/>
                    <a:pt x="2931" y="540"/>
                  </a:cubicBezTo>
                  <a:cubicBezTo>
                    <a:pt x="2901" y="509"/>
                    <a:pt x="2871" y="479"/>
                    <a:pt x="2840" y="479"/>
                  </a:cubicBezTo>
                  <a:lnTo>
                    <a:pt x="2840" y="509"/>
                  </a:lnTo>
                  <a:cubicBezTo>
                    <a:pt x="2840" y="567"/>
                    <a:pt x="2828" y="588"/>
                    <a:pt x="2811" y="588"/>
                  </a:cubicBezTo>
                  <a:cubicBezTo>
                    <a:pt x="2802" y="588"/>
                    <a:pt x="2791" y="581"/>
                    <a:pt x="2779" y="570"/>
                  </a:cubicBezTo>
                  <a:cubicBezTo>
                    <a:pt x="2767" y="558"/>
                    <a:pt x="2754" y="550"/>
                    <a:pt x="2740" y="550"/>
                  </a:cubicBezTo>
                  <a:cubicBezTo>
                    <a:pt x="2719" y="550"/>
                    <a:pt x="2694" y="565"/>
                    <a:pt x="2658" y="601"/>
                  </a:cubicBezTo>
                  <a:cubicBezTo>
                    <a:pt x="2612" y="616"/>
                    <a:pt x="2582" y="623"/>
                    <a:pt x="2563" y="623"/>
                  </a:cubicBezTo>
                  <a:cubicBezTo>
                    <a:pt x="2544" y="623"/>
                    <a:pt x="2536" y="616"/>
                    <a:pt x="2536" y="601"/>
                  </a:cubicBezTo>
                  <a:cubicBezTo>
                    <a:pt x="2523" y="573"/>
                    <a:pt x="2515" y="558"/>
                    <a:pt x="2508" y="558"/>
                  </a:cubicBezTo>
                  <a:cubicBezTo>
                    <a:pt x="2500" y="558"/>
                    <a:pt x="2492" y="581"/>
                    <a:pt x="2476" y="631"/>
                  </a:cubicBezTo>
                  <a:cubicBezTo>
                    <a:pt x="2445" y="661"/>
                    <a:pt x="2445" y="661"/>
                    <a:pt x="2354" y="661"/>
                  </a:cubicBezTo>
                  <a:cubicBezTo>
                    <a:pt x="2339" y="646"/>
                    <a:pt x="2331" y="639"/>
                    <a:pt x="2324" y="639"/>
                  </a:cubicBezTo>
                  <a:cubicBezTo>
                    <a:pt x="2316" y="639"/>
                    <a:pt x="2308" y="646"/>
                    <a:pt x="2293" y="661"/>
                  </a:cubicBezTo>
                  <a:cubicBezTo>
                    <a:pt x="2293" y="722"/>
                    <a:pt x="2324" y="753"/>
                    <a:pt x="2354" y="753"/>
                  </a:cubicBezTo>
                  <a:cubicBezTo>
                    <a:pt x="2384" y="753"/>
                    <a:pt x="2384" y="753"/>
                    <a:pt x="2415" y="783"/>
                  </a:cubicBezTo>
                  <a:lnTo>
                    <a:pt x="2324" y="783"/>
                  </a:lnTo>
                  <a:cubicBezTo>
                    <a:pt x="2293" y="813"/>
                    <a:pt x="2263" y="813"/>
                    <a:pt x="2172" y="874"/>
                  </a:cubicBezTo>
                  <a:cubicBezTo>
                    <a:pt x="2150" y="917"/>
                    <a:pt x="2159" y="960"/>
                    <a:pt x="2188" y="960"/>
                  </a:cubicBezTo>
                  <a:cubicBezTo>
                    <a:pt x="2199" y="960"/>
                    <a:pt x="2215" y="953"/>
                    <a:pt x="2232" y="935"/>
                  </a:cubicBezTo>
                  <a:lnTo>
                    <a:pt x="2263" y="965"/>
                  </a:lnTo>
                  <a:cubicBezTo>
                    <a:pt x="2275" y="1004"/>
                    <a:pt x="2299" y="1020"/>
                    <a:pt x="2320" y="1020"/>
                  </a:cubicBezTo>
                  <a:cubicBezTo>
                    <a:pt x="2348" y="1020"/>
                    <a:pt x="2372" y="988"/>
                    <a:pt x="2354" y="935"/>
                  </a:cubicBezTo>
                  <a:cubicBezTo>
                    <a:pt x="2337" y="885"/>
                    <a:pt x="2330" y="862"/>
                    <a:pt x="2336" y="862"/>
                  </a:cubicBezTo>
                  <a:cubicBezTo>
                    <a:pt x="2342" y="862"/>
                    <a:pt x="2357" y="877"/>
                    <a:pt x="2384" y="905"/>
                  </a:cubicBezTo>
                  <a:cubicBezTo>
                    <a:pt x="2400" y="935"/>
                    <a:pt x="2415" y="943"/>
                    <a:pt x="2430" y="943"/>
                  </a:cubicBezTo>
                  <a:cubicBezTo>
                    <a:pt x="2445" y="943"/>
                    <a:pt x="2460" y="935"/>
                    <a:pt x="2476" y="935"/>
                  </a:cubicBezTo>
                  <a:cubicBezTo>
                    <a:pt x="2506" y="935"/>
                    <a:pt x="2506" y="935"/>
                    <a:pt x="2536" y="965"/>
                  </a:cubicBezTo>
                  <a:cubicBezTo>
                    <a:pt x="2536" y="996"/>
                    <a:pt x="2567" y="996"/>
                    <a:pt x="2628" y="996"/>
                  </a:cubicBezTo>
                  <a:cubicBezTo>
                    <a:pt x="2658" y="996"/>
                    <a:pt x="2658" y="996"/>
                    <a:pt x="2658" y="965"/>
                  </a:cubicBezTo>
                  <a:cubicBezTo>
                    <a:pt x="2623" y="948"/>
                    <a:pt x="2638" y="930"/>
                    <a:pt x="2664" y="930"/>
                  </a:cubicBezTo>
                  <a:cubicBezTo>
                    <a:pt x="2682" y="930"/>
                    <a:pt x="2706" y="940"/>
                    <a:pt x="2719" y="965"/>
                  </a:cubicBezTo>
                  <a:cubicBezTo>
                    <a:pt x="2744" y="978"/>
                    <a:pt x="2759" y="985"/>
                    <a:pt x="2765" y="985"/>
                  </a:cubicBezTo>
                  <a:cubicBezTo>
                    <a:pt x="2774" y="985"/>
                    <a:pt x="2767" y="971"/>
                    <a:pt x="2749" y="935"/>
                  </a:cubicBezTo>
                  <a:cubicBezTo>
                    <a:pt x="2749" y="897"/>
                    <a:pt x="2772" y="871"/>
                    <a:pt x="2804" y="871"/>
                  </a:cubicBezTo>
                  <a:cubicBezTo>
                    <a:pt x="2824" y="871"/>
                    <a:pt x="2847" y="881"/>
                    <a:pt x="2871" y="905"/>
                  </a:cubicBezTo>
                  <a:cubicBezTo>
                    <a:pt x="2871" y="905"/>
                    <a:pt x="2901" y="874"/>
                    <a:pt x="2962" y="874"/>
                  </a:cubicBezTo>
                  <a:cubicBezTo>
                    <a:pt x="2992" y="874"/>
                    <a:pt x="2992" y="844"/>
                    <a:pt x="2962" y="813"/>
                  </a:cubicBezTo>
                  <a:cubicBezTo>
                    <a:pt x="2962" y="753"/>
                    <a:pt x="2962" y="753"/>
                    <a:pt x="2992" y="753"/>
                  </a:cubicBezTo>
                  <a:cubicBezTo>
                    <a:pt x="3053" y="783"/>
                    <a:pt x="3053" y="813"/>
                    <a:pt x="3053" y="813"/>
                  </a:cubicBezTo>
                  <a:cubicBezTo>
                    <a:pt x="3053" y="829"/>
                    <a:pt x="3068" y="836"/>
                    <a:pt x="3087" y="836"/>
                  </a:cubicBezTo>
                  <a:cubicBezTo>
                    <a:pt x="3106" y="836"/>
                    <a:pt x="3129" y="829"/>
                    <a:pt x="3144" y="813"/>
                  </a:cubicBezTo>
                  <a:cubicBezTo>
                    <a:pt x="3175" y="813"/>
                    <a:pt x="3266" y="783"/>
                    <a:pt x="3235" y="753"/>
                  </a:cubicBezTo>
                  <a:lnTo>
                    <a:pt x="3235" y="753"/>
                  </a:lnTo>
                  <a:lnTo>
                    <a:pt x="3266" y="783"/>
                  </a:lnTo>
                  <a:cubicBezTo>
                    <a:pt x="3286" y="783"/>
                    <a:pt x="3293" y="797"/>
                    <a:pt x="3295" y="797"/>
                  </a:cubicBezTo>
                  <a:cubicBezTo>
                    <a:pt x="3296" y="797"/>
                    <a:pt x="3296" y="793"/>
                    <a:pt x="3296" y="783"/>
                  </a:cubicBezTo>
                  <a:lnTo>
                    <a:pt x="3418" y="783"/>
                  </a:lnTo>
                  <a:cubicBezTo>
                    <a:pt x="3509" y="783"/>
                    <a:pt x="3600" y="692"/>
                    <a:pt x="3479" y="661"/>
                  </a:cubicBezTo>
                  <a:lnTo>
                    <a:pt x="3509" y="661"/>
                  </a:lnTo>
                  <a:cubicBezTo>
                    <a:pt x="3539" y="661"/>
                    <a:pt x="3539" y="631"/>
                    <a:pt x="3539" y="631"/>
                  </a:cubicBezTo>
                  <a:cubicBezTo>
                    <a:pt x="3539" y="601"/>
                    <a:pt x="3570" y="570"/>
                    <a:pt x="3600" y="570"/>
                  </a:cubicBezTo>
                  <a:cubicBezTo>
                    <a:pt x="3600" y="570"/>
                    <a:pt x="3631" y="601"/>
                    <a:pt x="3631" y="631"/>
                  </a:cubicBezTo>
                  <a:cubicBezTo>
                    <a:pt x="3613" y="684"/>
                    <a:pt x="3636" y="716"/>
                    <a:pt x="3659" y="716"/>
                  </a:cubicBezTo>
                  <a:cubicBezTo>
                    <a:pt x="3675" y="716"/>
                    <a:pt x="3691" y="700"/>
                    <a:pt x="3691" y="661"/>
                  </a:cubicBezTo>
                  <a:lnTo>
                    <a:pt x="3722" y="692"/>
                  </a:lnTo>
                  <a:cubicBezTo>
                    <a:pt x="3722" y="704"/>
                    <a:pt x="3727" y="712"/>
                    <a:pt x="3740" y="712"/>
                  </a:cubicBezTo>
                  <a:cubicBezTo>
                    <a:pt x="3757" y="712"/>
                    <a:pt x="3790" y="697"/>
                    <a:pt x="3843" y="661"/>
                  </a:cubicBezTo>
                  <a:cubicBezTo>
                    <a:pt x="3874" y="661"/>
                    <a:pt x="3904" y="601"/>
                    <a:pt x="3904" y="540"/>
                  </a:cubicBezTo>
                  <a:cubicBezTo>
                    <a:pt x="3874" y="509"/>
                    <a:pt x="3935" y="509"/>
                    <a:pt x="3935" y="509"/>
                  </a:cubicBezTo>
                  <a:cubicBezTo>
                    <a:pt x="3965" y="509"/>
                    <a:pt x="3965" y="509"/>
                    <a:pt x="3965" y="540"/>
                  </a:cubicBezTo>
                  <a:cubicBezTo>
                    <a:pt x="3979" y="567"/>
                    <a:pt x="3998" y="582"/>
                    <a:pt x="4019" y="582"/>
                  </a:cubicBezTo>
                  <a:cubicBezTo>
                    <a:pt x="4044" y="582"/>
                    <a:pt x="4070" y="560"/>
                    <a:pt x="4087" y="509"/>
                  </a:cubicBezTo>
                  <a:lnTo>
                    <a:pt x="4087" y="540"/>
                  </a:lnTo>
                  <a:cubicBezTo>
                    <a:pt x="4087" y="557"/>
                    <a:pt x="4107" y="575"/>
                    <a:pt x="4159" y="575"/>
                  </a:cubicBezTo>
                  <a:cubicBezTo>
                    <a:pt x="4197" y="575"/>
                    <a:pt x="4253" y="566"/>
                    <a:pt x="4330" y="540"/>
                  </a:cubicBezTo>
                  <a:cubicBezTo>
                    <a:pt x="4431" y="540"/>
                    <a:pt x="4519" y="526"/>
                    <a:pt x="4566" y="526"/>
                  </a:cubicBezTo>
                  <a:cubicBezTo>
                    <a:pt x="4590" y="526"/>
                    <a:pt x="4603" y="530"/>
                    <a:pt x="4603" y="540"/>
                  </a:cubicBezTo>
                  <a:cubicBezTo>
                    <a:pt x="4603" y="544"/>
                    <a:pt x="4606" y="546"/>
                    <a:pt x="4611" y="546"/>
                  </a:cubicBezTo>
                  <a:cubicBezTo>
                    <a:pt x="4644" y="546"/>
                    <a:pt x="4768" y="471"/>
                    <a:pt x="4846" y="418"/>
                  </a:cubicBezTo>
                  <a:cubicBezTo>
                    <a:pt x="4846" y="428"/>
                    <a:pt x="4850" y="432"/>
                    <a:pt x="4858" y="432"/>
                  </a:cubicBezTo>
                  <a:cubicBezTo>
                    <a:pt x="4873" y="432"/>
                    <a:pt x="4907" y="418"/>
                    <a:pt x="4968" y="418"/>
                  </a:cubicBezTo>
                  <a:cubicBezTo>
                    <a:pt x="5059" y="418"/>
                    <a:pt x="5059" y="418"/>
                    <a:pt x="5090" y="449"/>
                  </a:cubicBezTo>
                  <a:cubicBezTo>
                    <a:pt x="5059" y="479"/>
                    <a:pt x="5044" y="494"/>
                    <a:pt x="5048" y="494"/>
                  </a:cubicBezTo>
                  <a:cubicBezTo>
                    <a:pt x="5052" y="494"/>
                    <a:pt x="5074" y="479"/>
                    <a:pt x="5120" y="449"/>
                  </a:cubicBezTo>
                  <a:cubicBezTo>
                    <a:pt x="5132" y="425"/>
                    <a:pt x="5156" y="416"/>
                    <a:pt x="5183" y="416"/>
                  </a:cubicBezTo>
                  <a:cubicBezTo>
                    <a:pt x="5225" y="416"/>
                    <a:pt x="5272" y="441"/>
                    <a:pt x="5272" y="479"/>
                  </a:cubicBezTo>
                  <a:cubicBezTo>
                    <a:pt x="5272" y="509"/>
                    <a:pt x="5302" y="509"/>
                    <a:pt x="5394" y="509"/>
                  </a:cubicBezTo>
                  <a:cubicBezTo>
                    <a:pt x="5424" y="479"/>
                    <a:pt x="5515" y="479"/>
                    <a:pt x="5576" y="449"/>
                  </a:cubicBezTo>
                  <a:cubicBezTo>
                    <a:pt x="5697" y="449"/>
                    <a:pt x="5697" y="449"/>
                    <a:pt x="5697" y="388"/>
                  </a:cubicBezTo>
                  <a:cubicBezTo>
                    <a:pt x="5697" y="327"/>
                    <a:pt x="5758" y="327"/>
                    <a:pt x="5819" y="327"/>
                  </a:cubicBezTo>
                  <a:cubicBezTo>
                    <a:pt x="5849" y="327"/>
                    <a:pt x="5910" y="327"/>
                    <a:pt x="5910" y="357"/>
                  </a:cubicBezTo>
                  <a:cubicBezTo>
                    <a:pt x="5910" y="357"/>
                    <a:pt x="5941" y="388"/>
                    <a:pt x="5971" y="388"/>
                  </a:cubicBezTo>
                  <a:cubicBezTo>
                    <a:pt x="6032" y="388"/>
                    <a:pt x="6062" y="388"/>
                    <a:pt x="6062" y="418"/>
                  </a:cubicBezTo>
                  <a:cubicBezTo>
                    <a:pt x="6062" y="418"/>
                    <a:pt x="6093" y="449"/>
                    <a:pt x="6184" y="449"/>
                  </a:cubicBezTo>
                  <a:cubicBezTo>
                    <a:pt x="6275" y="449"/>
                    <a:pt x="6336" y="449"/>
                    <a:pt x="6336" y="479"/>
                  </a:cubicBezTo>
                  <a:cubicBezTo>
                    <a:pt x="6366" y="479"/>
                    <a:pt x="6366" y="479"/>
                    <a:pt x="6366" y="449"/>
                  </a:cubicBezTo>
                  <a:cubicBezTo>
                    <a:pt x="6366" y="431"/>
                    <a:pt x="6386" y="414"/>
                    <a:pt x="6433" y="414"/>
                  </a:cubicBezTo>
                  <a:cubicBezTo>
                    <a:pt x="6467" y="414"/>
                    <a:pt x="6515" y="423"/>
                    <a:pt x="6579" y="449"/>
                  </a:cubicBezTo>
                  <a:cubicBezTo>
                    <a:pt x="6670" y="449"/>
                    <a:pt x="6761" y="449"/>
                    <a:pt x="6761" y="418"/>
                  </a:cubicBezTo>
                  <a:cubicBezTo>
                    <a:pt x="6822" y="418"/>
                    <a:pt x="6822" y="418"/>
                    <a:pt x="6822" y="449"/>
                  </a:cubicBezTo>
                  <a:cubicBezTo>
                    <a:pt x="6822" y="479"/>
                    <a:pt x="6837" y="494"/>
                    <a:pt x="6864" y="494"/>
                  </a:cubicBezTo>
                  <a:cubicBezTo>
                    <a:pt x="6891" y="494"/>
                    <a:pt x="6929" y="479"/>
                    <a:pt x="6974" y="449"/>
                  </a:cubicBezTo>
                  <a:cubicBezTo>
                    <a:pt x="6974" y="436"/>
                    <a:pt x="6979" y="429"/>
                    <a:pt x="6988" y="429"/>
                  </a:cubicBezTo>
                  <a:cubicBezTo>
                    <a:pt x="6999" y="429"/>
                    <a:pt x="7017" y="443"/>
                    <a:pt x="7035" y="479"/>
                  </a:cubicBezTo>
                  <a:cubicBezTo>
                    <a:pt x="7035" y="479"/>
                    <a:pt x="7096" y="479"/>
                    <a:pt x="7126" y="449"/>
                  </a:cubicBezTo>
                  <a:cubicBezTo>
                    <a:pt x="7156" y="433"/>
                    <a:pt x="7172" y="426"/>
                    <a:pt x="7187" y="426"/>
                  </a:cubicBezTo>
                  <a:cubicBezTo>
                    <a:pt x="7202" y="426"/>
                    <a:pt x="7217" y="433"/>
                    <a:pt x="7248" y="449"/>
                  </a:cubicBezTo>
                  <a:cubicBezTo>
                    <a:pt x="7248" y="479"/>
                    <a:pt x="7278" y="479"/>
                    <a:pt x="7308" y="509"/>
                  </a:cubicBezTo>
                  <a:cubicBezTo>
                    <a:pt x="7321" y="505"/>
                    <a:pt x="7340" y="503"/>
                    <a:pt x="7364" y="503"/>
                  </a:cubicBezTo>
                  <a:cubicBezTo>
                    <a:pt x="7511" y="503"/>
                    <a:pt x="7829" y="574"/>
                    <a:pt x="7856" y="601"/>
                  </a:cubicBezTo>
                  <a:cubicBezTo>
                    <a:pt x="7916" y="570"/>
                    <a:pt x="7916" y="570"/>
                    <a:pt x="7947" y="570"/>
                  </a:cubicBezTo>
                  <a:cubicBezTo>
                    <a:pt x="7960" y="611"/>
                    <a:pt x="7974" y="628"/>
                    <a:pt x="7988" y="628"/>
                  </a:cubicBezTo>
                  <a:cubicBezTo>
                    <a:pt x="8005" y="628"/>
                    <a:pt x="8021" y="604"/>
                    <a:pt x="8038" y="570"/>
                  </a:cubicBezTo>
                  <a:lnTo>
                    <a:pt x="8008" y="540"/>
                  </a:lnTo>
                  <a:lnTo>
                    <a:pt x="7947" y="540"/>
                  </a:lnTo>
                  <a:cubicBezTo>
                    <a:pt x="7958" y="518"/>
                    <a:pt x="7980" y="508"/>
                    <a:pt x="8003" y="508"/>
                  </a:cubicBezTo>
                  <a:cubicBezTo>
                    <a:pt x="8044" y="508"/>
                    <a:pt x="8088" y="542"/>
                    <a:pt x="8068" y="601"/>
                  </a:cubicBezTo>
                  <a:cubicBezTo>
                    <a:pt x="8084" y="631"/>
                    <a:pt x="8091" y="646"/>
                    <a:pt x="8099" y="646"/>
                  </a:cubicBezTo>
                  <a:cubicBezTo>
                    <a:pt x="8106" y="646"/>
                    <a:pt x="8114" y="631"/>
                    <a:pt x="8129" y="601"/>
                  </a:cubicBezTo>
                  <a:cubicBezTo>
                    <a:pt x="8152" y="577"/>
                    <a:pt x="8176" y="568"/>
                    <a:pt x="8195" y="568"/>
                  </a:cubicBezTo>
                  <a:cubicBezTo>
                    <a:pt x="8227" y="568"/>
                    <a:pt x="8251" y="593"/>
                    <a:pt x="8251" y="631"/>
                  </a:cubicBezTo>
                  <a:cubicBezTo>
                    <a:pt x="8251" y="661"/>
                    <a:pt x="8251" y="677"/>
                    <a:pt x="8258" y="677"/>
                  </a:cubicBezTo>
                  <a:cubicBezTo>
                    <a:pt x="8266" y="677"/>
                    <a:pt x="8281" y="661"/>
                    <a:pt x="8312" y="631"/>
                  </a:cubicBezTo>
                  <a:cubicBezTo>
                    <a:pt x="8354" y="589"/>
                    <a:pt x="8403" y="566"/>
                    <a:pt x="8440" y="566"/>
                  </a:cubicBezTo>
                  <a:cubicBezTo>
                    <a:pt x="8483" y="566"/>
                    <a:pt x="8510" y="596"/>
                    <a:pt x="8494" y="661"/>
                  </a:cubicBezTo>
                  <a:cubicBezTo>
                    <a:pt x="8463" y="722"/>
                    <a:pt x="8494" y="783"/>
                    <a:pt x="8555" y="783"/>
                  </a:cubicBezTo>
                  <a:cubicBezTo>
                    <a:pt x="8564" y="792"/>
                    <a:pt x="8570" y="796"/>
                    <a:pt x="8575" y="796"/>
                  </a:cubicBezTo>
                  <a:cubicBezTo>
                    <a:pt x="8588" y="796"/>
                    <a:pt x="8594" y="774"/>
                    <a:pt x="8615" y="753"/>
                  </a:cubicBezTo>
                  <a:cubicBezTo>
                    <a:pt x="8602" y="711"/>
                    <a:pt x="8600" y="695"/>
                    <a:pt x="8609" y="695"/>
                  </a:cubicBezTo>
                  <a:cubicBezTo>
                    <a:pt x="8619" y="695"/>
                    <a:pt x="8643" y="719"/>
                    <a:pt x="8676" y="753"/>
                  </a:cubicBezTo>
                  <a:cubicBezTo>
                    <a:pt x="8739" y="858"/>
                    <a:pt x="8788" y="890"/>
                    <a:pt x="8862" y="890"/>
                  </a:cubicBezTo>
                  <a:cubicBezTo>
                    <a:pt x="8895" y="890"/>
                    <a:pt x="8933" y="884"/>
                    <a:pt x="8980" y="874"/>
                  </a:cubicBezTo>
                  <a:cubicBezTo>
                    <a:pt x="9132" y="874"/>
                    <a:pt x="9254" y="905"/>
                    <a:pt x="9132" y="935"/>
                  </a:cubicBezTo>
                  <a:cubicBezTo>
                    <a:pt x="9011" y="965"/>
                    <a:pt x="9011" y="965"/>
                    <a:pt x="9102" y="965"/>
                  </a:cubicBezTo>
                  <a:cubicBezTo>
                    <a:pt x="9193" y="996"/>
                    <a:pt x="9254" y="1026"/>
                    <a:pt x="9284" y="1026"/>
                  </a:cubicBezTo>
                  <a:cubicBezTo>
                    <a:pt x="9302" y="1035"/>
                    <a:pt x="9317" y="1039"/>
                    <a:pt x="9330" y="1039"/>
                  </a:cubicBezTo>
                  <a:cubicBezTo>
                    <a:pt x="9360" y="1039"/>
                    <a:pt x="9375" y="1017"/>
                    <a:pt x="9375" y="996"/>
                  </a:cubicBezTo>
                  <a:cubicBezTo>
                    <a:pt x="9400" y="1071"/>
                    <a:pt x="9446" y="1125"/>
                    <a:pt x="9512" y="1125"/>
                  </a:cubicBezTo>
                  <a:cubicBezTo>
                    <a:pt x="9526" y="1125"/>
                    <a:pt x="9542" y="1123"/>
                    <a:pt x="9558" y="1117"/>
                  </a:cubicBezTo>
                  <a:cubicBezTo>
                    <a:pt x="9588" y="1117"/>
                    <a:pt x="9619" y="1148"/>
                    <a:pt x="9619" y="1148"/>
                  </a:cubicBezTo>
                  <a:lnTo>
                    <a:pt x="9710" y="1148"/>
                  </a:lnTo>
                  <a:cubicBezTo>
                    <a:pt x="9721" y="1142"/>
                    <a:pt x="9732" y="1139"/>
                    <a:pt x="9741" y="1139"/>
                  </a:cubicBezTo>
                  <a:cubicBezTo>
                    <a:pt x="9781" y="1139"/>
                    <a:pt x="9801" y="1184"/>
                    <a:pt x="9801" y="1209"/>
                  </a:cubicBezTo>
                  <a:cubicBezTo>
                    <a:pt x="9823" y="1253"/>
                    <a:pt x="9845" y="1281"/>
                    <a:pt x="9856" y="1281"/>
                  </a:cubicBezTo>
                  <a:cubicBezTo>
                    <a:pt x="9860" y="1281"/>
                    <a:pt x="9862" y="1277"/>
                    <a:pt x="9862" y="1269"/>
                  </a:cubicBezTo>
                  <a:cubicBezTo>
                    <a:pt x="9892" y="1239"/>
                    <a:pt x="9983" y="1239"/>
                    <a:pt x="10014" y="1239"/>
                  </a:cubicBezTo>
                  <a:cubicBezTo>
                    <a:pt x="10074" y="1239"/>
                    <a:pt x="10074" y="1269"/>
                    <a:pt x="10044" y="1300"/>
                  </a:cubicBezTo>
                  <a:cubicBezTo>
                    <a:pt x="10014" y="1330"/>
                    <a:pt x="10014" y="1330"/>
                    <a:pt x="10074" y="1391"/>
                  </a:cubicBezTo>
                  <a:cubicBezTo>
                    <a:pt x="10099" y="1391"/>
                    <a:pt x="10143" y="1430"/>
                    <a:pt x="10175" y="1430"/>
                  </a:cubicBezTo>
                  <a:cubicBezTo>
                    <a:pt x="10183" y="1430"/>
                    <a:pt x="10190" y="1427"/>
                    <a:pt x="10196" y="1421"/>
                  </a:cubicBezTo>
                  <a:cubicBezTo>
                    <a:pt x="10196" y="1417"/>
                    <a:pt x="10200" y="1415"/>
                    <a:pt x="10207" y="1415"/>
                  </a:cubicBezTo>
                  <a:cubicBezTo>
                    <a:pt x="10251" y="1415"/>
                    <a:pt x="10413" y="1490"/>
                    <a:pt x="10439" y="1543"/>
                  </a:cubicBezTo>
                  <a:lnTo>
                    <a:pt x="10500" y="1573"/>
                  </a:lnTo>
                  <a:cubicBezTo>
                    <a:pt x="10530" y="1604"/>
                    <a:pt x="10591" y="1604"/>
                    <a:pt x="10622" y="1604"/>
                  </a:cubicBezTo>
                  <a:cubicBezTo>
                    <a:pt x="10622" y="1604"/>
                    <a:pt x="10652" y="1634"/>
                    <a:pt x="10713" y="1634"/>
                  </a:cubicBezTo>
                  <a:cubicBezTo>
                    <a:pt x="10743" y="1634"/>
                    <a:pt x="10774" y="1664"/>
                    <a:pt x="10774" y="1695"/>
                  </a:cubicBezTo>
                  <a:cubicBezTo>
                    <a:pt x="10799" y="1682"/>
                    <a:pt x="10813" y="1675"/>
                    <a:pt x="10822" y="1675"/>
                  </a:cubicBezTo>
                  <a:cubicBezTo>
                    <a:pt x="10834" y="1675"/>
                    <a:pt x="10834" y="1690"/>
                    <a:pt x="10834" y="1725"/>
                  </a:cubicBezTo>
                  <a:cubicBezTo>
                    <a:pt x="10817" y="1761"/>
                    <a:pt x="10809" y="1776"/>
                    <a:pt x="10818" y="1776"/>
                  </a:cubicBezTo>
                  <a:cubicBezTo>
                    <a:pt x="10825" y="1776"/>
                    <a:pt x="10840" y="1768"/>
                    <a:pt x="10865" y="1756"/>
                  </a:cubicBezTo>
                  <a:cubicBezTo>
                    <a:pt x="10895" y="1756"/>
                    <a:pt x="10895" y="1756"/>
                    <a:pt x="10926" y="1816"/>
                  </a:cubicBezTo>
                  <a:cubicBezTo>
                    <a:pt x="10910" y="1832"/>
                    <a:pt x="10910" y="1839"/>
                    <a:pt x="10918" y="1839"/>
                  </a:cubicBezTo>
                  <a:cubicBezTo>
                    <a:pt x="10926" y="1839"/>
                    <a:pt x="10941" y="1832"/>
                    <a:pt x="10956" y="1816"/>
                  </a:cubicBezTo>
                  <a:cubicBezTo>
                    <a:pt x="10968" y="1811"/>
                    <a:pt x="10981" y="1808"/>
                    <a:pt x="10996" y="1808"/>
                  </a:cubicBezTo>
                  <a:cubicBezTo>
                    <a:pt x="11058" y="1808"/>
                    <a:pt x="11133" y="1853"/>
                    <a:pt x="11108" y="1877"/>
                  </a:cubicBezTo>
                  <a:cubicBezTo>
                    <a:pt x="11108" y="1877"/>
                    <a:pt x="11138" y="1908"/>
                    <a:pt x="11199" y="1908"/>
                  </a:cubicBezTo>
                  <a:cubicBezTo>
                    <a:pt x="11224" y="1895"/>
                    <a:pt x="11239" y="1888"/>
                    <a:pt x="11246" y="1888"/>
                  </a:cubicBezTo>
                  <a:cubicBezTo>
                    <a:pt x="11255" y="1888"/>
                    <a:pt x="11247" y="1902"/>
                    <a:pt x="11229" y="1938"/>
                  </a:cubicBezTo>
                  <a:cubicBezTo>
                    <a:pt x="11229" y="1983"/>
                    <a:pt x="11246" y="2011"/>
                    <a:pt x="11278" y="2011"/>
                  </a:cubicBezTo>
                  <a:cubicBezTo>
                    <a:pt x="11290" y="2011"/>
                    <a:pt x="11304" y="2007"/>
                    <a:pt x="11321" y="1999"/>
                  </a:cubicBezTo>
                  <a:cubicBezTo>
                    <a:pt x="11321" y="1999"/>
                    <a:pt x="11381" y="1999"/>
                    <a:pt x="11381" y="2060"/>
                  </a:cubicBezTo>
                  <a:cubicBezTo>
                    <a:pt x="11430" y="2109"/>
                    <a:pt x="11539" y="2237"/>
                    <a:pt x="11579" y="2237"/>
                  </a:cubicBezTo>
                  <a:cubicBezTo>
                    <a:pt x="11589" y="2237"/>
                    <a:pt x="11594" y="2229"/>
                    <a:pt x="11594" y="2212"/>
                  </a:cubicBezTo>
                  <a:lnTo>
                    <a:pt x="11655" y="2272"/>
                  </a:lnTo>
                  <a:cubicBezTo>
                    <a:pt x="11716" y="2333"/>
                    <a:pt x="11746" y="2364"/>
                    <a:pt x="11777" y="2364"/>
                  </a:cubicBezTo>
                  <a:lnTo>
                    <a:pt x="11837" y="2364"/>
                  </a:lnTo>
                  <a:cubicBezTo>
                    <a:pt x="11807" y="2394"/>
                    <a:pt x="11837" y="2455"/>
                    <a:pt x="11868" y="2455"/>
                  </a:cubicBezTo>
                  <a:cubicBezTo>
                    <a:pt x="11898" y="2485"/>
                    <a:pt x="11898" y="2485"/>
                    <a:pt x="11898" y="2485"/>
                  </a:cubicBezTo>
                  <a:cubicBezTo>
                    <a:pt x="11898" y="2459"/>
                    <a:pt x="11904" y="2450"/>
                    <a:pt x="11912" y="2450"/>
                  </a:cubicBezTo>
                  <a:cubicBezTo>
                    <a:pt x="11924" y="2450"/>
                    <a:pt x="11941" y="2468"/>
                    <a:pt x="11959" y="2485"/>
                  </a:cubicBezTo>
                  <a:cubicBezTo>
                    <a:pt x="11989" y="2516"/>
                    <a:pt x="11989" y="2546"/>
                    <a:pt x="11989" y="2576"/>
                  </a:cubicBezTo>
                  <a:lnTo>
                    <a:pt x="12020" y="2607"/>
                  </a:lnTo>
                  <a:cubicBezTo>
                    <a:pt x="12033" y="2581"/>
                    <a:pt x="12045" y="2572"/>
                    <a:pt x="12054" y="2572"/>
                  </a:cubicBezTo>
                  <a:cubicBezTo>
                    <a:pt x="12065" y="2572"/>
                    <a:pt x="12068" y="2589"/>
                    <a:pt x="12050" y="2607"/>
                  </a:cubicBezTo>
                  <a:cubicBezTo>
                    <a:pt x="12050" y="2668"/>
                    <a:pt x="12081" y="2698"/>
                    <a:pt x="12111" y="2728"/>
                  </a:cubicBezTo>
                  <a:cubicBezTo>
                    <a:pt x="12121" y="2718"/>
                    <a:pt x="12128" y="2715"/>
                    <a:pt x="12131" y="2715"/>
                  </a:cubicBezTo>
                  <a:cubicBezTo>
                    <a:pt x="12138" y="2715"/>
                    <a:pt x="12131" y="2728"/>
                    <a:pt x="12111" y="2728"/>
                  </a:cubicBezTo>
                  <a:cubicBezTo>
                    <a:pt x="12111" y="2754"/>
                    <a:pt x="12116" y="2763"/>
                    <a:pt x="12123" y="2763"/>
                  </a:cubicBezTo>
                  <a:cubicBezTo>
                    <a:pt x="12131" y="2763"/>
                    <a:pt x="12141" y="2746"/>
                    <a:pt x="12141" y="2728"/>
                  </a:cubicBezTo>
                  <a:cubicBezTo>
                    <a:pt x="12141" y="2728"/>
                    <a:pt x="12172" y="2759"/>
                    <a:pt x="12202" y="2789"/>
                  </a:cubicBezTo>
                  <a:cubicBezTo>
                    <a:pt x="12220" y="2807"/>
                    <a:pt x="12237" y="2824"/>
                    <a:pt x="12249" y="2824"/>
                  </a:cubicBezTo>
                  <a:cubicBezTo>
                    <a:pt x="12258" y="2824"/>
                    <a:pt x="12263" y="2815"/>
                    <a:pt x="12263" y="2789"/>
                  </a:cubicBezTo>
                  <a:cubicBezTo>
                    <a:pt x="12283" y="2789"/>
                    <a:pt x="12290" y="2776"/>
                    <a:pt x="12301" y="2776"/>
                  </a:cubicBezTo>
                  <a:cubicBezTo>
                    <a:pt x="12307" y="2776"/>
                    <a:pt x="12314" y="2779"/>
                    <a:pt x="12324" y="2789"/>
                  </a:cubicBezTo>
                  <a:cubicBezTo>
                    <a:pt x="12330" y="2783"/>
                    <a:pt x="12335" y="2780"/>
                    <a:pt x="12339" y="2780"/>
                  </a:cubicBezTo>
                  <a:cubicBezTo>
                    <a:pt x="12349" y="2780"/>
                    <a:pt x="12349" y="2798"/>
                    <a:pt x="12339" y="2798"/>
                  </a:cubicBezTo>
                  <a:cubicBezTo>
                    <a:pt x="12335" y="2798"/>
                    <a:pt x="12330" y="2796"/>
                    <a:pt x="12324" y="2789"/>
                  </a:cubicBezTo>
                  <a:cubicBezTo>
                    <a:pt x="12324" y="2789"/>
                    <a:pt x="12293" y="2820"/>
                    <a:pt x="12324" y="2850"/>
                  </a:cubicBezTo>
                  <a:cubicBezTo>
                    <a:pt x="12354" y="2880"/>
                    <a:pt x="12324" y="2911"/>
                    <a:pt x="12324" y="2911"/>
                  </a:cubicBezTo>
                  <a:cubicBezTo>
                    <a:pt x="12263" y="2911"/>
                    <a:pt x="12385" y="3002"/>
                    <a:pt x="12445" y="3002"/>
                  </a:cubicBezTo>
                  <a:cubicBezTo>
                    <a:pt x="12537" y="3032"/>
                    <a:pt x="12567" y="3063"/>
                    <a:pt x="12506" y="3093"/>
                  </a:cubicBezTo>
                  <a:cubicBezTo>
                    <a:pt x="12488" y="3129"/>
                    <a:pt x="12512" y="3143"/>
                    <a:pt x="12553" y="3143"/>
                  </a:cubicBezTo>
                  <a:cubicBezTo>
                    <a:pt x="12583" y="3143"/>
                    <a:pt x="12620" y="3136"/>
                    <a:pt x="12658" y="3123"/>
                  </a:cubicBezTo>
                  <a:lnTo>
                    <a:pt x="12780" y="3093"/>
                  </a:lnTo>
                  <a:lnTo>
                    <a:pt x="12688" y="3154"/>
                  </a:lnTo>
                  <a:cubicBezTo>
                    <a:pt x="12628" y="3275"/>
                    <a:pt x="12628" y="3275"/>
                    <a:pt x="12749" y="3306"/>
                  </a:cubicBezTo>
                  <a:cubicBezTo>
                    <a:pt x="12840" y="3367"/>
                    <a:pt x="12840" y="3367"/>
                    <a:pt x="12810" y="3367"/>
                  </a:cubicBezTo>
                  <a:cubicBezTo>
                    <a:pt x="12780" y="3397"/>
                    <a:pt x="12810" y="3427"/>
                    <a:pt x="12901" y="3519"/>
                  </a:cubicBezTo>
                  <a:cubicBezTo>
                    <a:pt x="12962" y="3640"/>
                    <a:pt x="12992" y="3671"/>
                    <a:pt x="13023" y="3671"/>
                  </a:cubicBezTo>
                  <a:cubicBezTo>
                    <a:pt x="13023" y="3671"/>
                    <a:pt x="13053" y="3701"/>
                    <a:pt x="13084" y="3731"/>
                  </a:cubicBezTo>
                  <a:cubicBezTo>
                    <a:pt x="13034" y="3756"/>
                    <a:pt x="13085" y="3800"/>
                    <a:pt x="13138" y="3800"/>
                  </a:cubicBezTo>
                  <a:cubicBezTo>
                    <a:pt x="13150" y="3800"/>
                    <a:pt x="13163" y="3798"/>
                    <a:pt x="13175" y="3792"/>
                  </a:cubicBezTo>
                  <a:cubicBezTo>
                    <a:pt x="13175" y="3792"/>
                    <a:pt x="13205" y="3823"/>
                    <a:pt x="13236" y="3883"/>
                  </a:cubicBezTo>
                  <a:lnTo>
                    <a:pt x="13175" y="3853"/>
                  </a:lnTo>
                  <a:lnTo>
                    <a:pt x="13175" y="3853"/>
                  </a:lnTo>
                  <a:cubicBezTo>
                    <a:pt x="13175" y="3853"/>
                    <a:pt x="13175" y="3883"/>
                    <a:pt x="13205" y="3944"/>
                  </a:cubicBezTo>
                  <a:cubicBezTo>
                    <a:pt x="13205" y="3944"/>
                    <a:pt x="13236" y="4005"/>
                    <a:pt x="13266" y="4035"/>
                  </a:cubicBezTo>
                  <a:cubicBezTo>
                    <a:pt x="13266" y="4066"/>
                    <a:pt x="13296" y="4096"/>
                    <a:pt x="13296" y="4127"/>
                  </a:cubicBezTo>
                  <a:cubicBezTo>
                    <a:pt x="13327" y="4127"/>
                    <a:pt x="13327" y="4157"/>
                    <a:pt x="13327" y="4157"/>
                  </a:cubicBezTo>
                  <a:lnTo>
                    <a:pt x="13266" y="4157"/>
                  </a:lnTo>
                  <a:cubicBezTo>
                    <a:pt x="12901" y="4279"/>
                    <a:pt x="12871" y="4279"/>
                    <a:pt x="12932" y="4339"/>
                  </a:cubicBezTo>
                  <a:cubicBezTo>
                    <a:pt x="12950" y="4377"/>
                    <a:pt x="12934" y="4403"/>
                    <a:pt x="12905" y="4403"/>
                  </a:cubicBezTo>
                  <a:cubicBezTo>
                    <a:pt x="12887" y="4403"/>
                    <a:pt x="12864" y="4393"/>
                    <a:pt x="12840" y="4370"/>
                  </a:cubicBezTo>
                  <a:cubicBezTo>
                    <a:pt x="12819" y="4348"/>
                    <a:pt x="12782" y="4327"/>
                    <a:pt x="12773" y="4327"/>
                  </a:cubicBezTo>
                  <a:cubicBezTo>
                    <a:pt x="12770" y="4327"/>
                    <a:pt x="12771" y="4330"/>
                    <a:pt x="12780" y="4339"/>
                  </a:cubicBezTo>
                  <a:cubicBezTo>
                    <a:pt x="12780" y="4339"/>
                    <a:pt x="12688" y="4370"/>
                    <a:pt x="12628" y="4370"/>
                  </a:cubicBezTo>
                  <a:cubicBezTo>
                    <a:pt x="12583" y="4361"/>
                    <a:pt x="12552" y="4357"/>
                    <a:pt x="12529" y="4357"/>
                  </a:cubicBezTo>
                  <a:cubicBezTo>
                    <a:pt x="12476" y="4357"/>
                    <a:pt x="12476" y="4379"/>
                    <a:pt x="12476" y="4400"/>
                  </a:cubicBezTo>
                  <a:cubicBezTo>
                    <a:pt x="12501" y="4426"/>
                    <a:pt x="12505" y="4435"/>
                    <a:pt x="12499" y="4435"/>
                  </a:cubicBezTo>
                  <a:cubicBezTo>
                    <a:pt x="12491" y="4435"/>
                    <a:pt x="12463" y="4418"/>
                    <a:pt x="12445" y="4400"/>
                  </a:cubicBezTo>
                  <a:cubicBezTo>
                    <a:pt x="12405" y="4400"/>
                    <a:pt x="12364" y="4387"/>
                    <a:pt x="12351" y="4387"/>
                  </a:cubicBezTo>
                  <a:cubicBezTo>
                    <a:pt x="12344" y="4387"/>
                    <a:pt x="12344" y="4390"/>
                    <a:pt x="12354" y="4400"/>
                  </a:cubicBezTo>
                  <a:cubicBezTo>
                    <a:pt x="12330" y="4425"/>
                    <a:pt x="12187" y="4508"/>
                    <a:pt x="12117" y="4508"/>
                  </a:cubicBezTo>
                  <a:cubicBezTo>
                    <a:pt x="12099" y="4508"/>
                    <a:pt x="12087" y="4503"/>
                    <a:pt x="12081" y="4491"/>
                  </a:cubicBezTo>
                  <a:lnTo>
                    <a:pt x="12020" y="4491"/>
                  </a:lnTo>
                  <a:cubicBezTo>
                    <a:pt x="12020" y="4522"/>
                    <a:pt x="11929" y="4552"/>
                    <a:pt x="11868" y="4582"/>
                  </a:cubicBezTo>
                  <a:cubicBezTo>
                    <a:pt x="11822" y="4598"/>
                    <a:pt x="11792" y="4605"/>
                    <a:pt x="11773" y="4605"/>
                  </a:cubicBezTo>
                  <a:cubicBezTo>
                    <a:pt x="11754" y="4605"/>
                    <a:pt x="11746" y="4598"/>
                    <a:pt x="11746" y="4582"/>
                  </a:cubicBezTo>
                  <a:cubicBezTo>
                    <a:pt x="11758" y="4559"/>
                    <a:pt x="11761" y="4549"/>
                    <a:pt x="11754" y="4549"/>
                  </a:cubicBezTo>
                  <a:cubicBezTo>
                    <a:pt x="11745" y="4549"/>
                    <a:pt x="11711" y="4575"/>
                    <a:pt x="11655" y="4613"/>
                  </a:cubicBezTo>
                  <a:cubicBezTo>
                    <a:pt x="11625" y="4613"/>
                    <a:pt x="11594" y="4674"/>
                    <a:pt x="11564" y="4704"/>
                  </a:cubicBezTo>
                  <a:cubicBezTo>
                    <a:pt x="11564" y="4734"/>
                    <a:pt x="11564" y="4765"/>
                    <a:pt x="11503" y="4765"/>
                  </a:cubicBezTo>
                  <a:lnTo>
                    <a:pt x="11503" y="4734"/>
                  </a:lnTo>
                  <a:cubicBezTo>
                    <a:pt x="11503" y="4704"/>
                    <a:pt x="11473" y="4674"/>
                    <a:pt x="11473" y="4674"/>
                  </a:cubicBezTo>
                  <a:cubicBezTo>
                    <a:pt x="11442" y="4704"/>
                    <a:pt x="11412" y="4704"/>
                    <a:pt x="11412" y="4734"/>
                  </a:cubicBezTo>
                  <a:cubicBezTo>
                    <a:pt x="11402" y="4724"/>
                    <a:pt x="11388" y="4721"/>
                    <a:pt x="11372" y="4721"/>
                  </a:cubicBezTo>
                  <a:cubicBezTo>
                    <a:pt x="11341" y="4721"/>
                    <a:pt x="11300" y="4734"/>
                    <a:pt x="11260" y="4734"/>
                  </a:cubicBezTo>
                  <a:cubicBezTo>
                    <a:pt x="11169" y="4765"/>
                    <a:pt x="11108" y="4795"/>
                    <a:pt x="11078" y="4826"/>
                  </a:cubicBezTo>
                  <a:cubicBezTo>
                    <a:pt x="11063" y="4812"/>
                    <a:pt x="11041" y="4806"/>
                    <a:pt x="11015" y="4806"/>
                  </a:cubicBezTo>
                  <a:cubicBezTo>
                    <a:pt x="10928" y="4806"/>
                    <a:pt x="10797" y="4870"/>
                    <a:pt x="10774" y="4917"/>
                  </a:cubicBezTo>
                  <a:cubicBezTo>
                    <a:pt x="10774" y="4947"/>
                    <a:pt x="10743" y="4947"/>
                    <a:pt x="10682" y="4947"/>
                  </a:cubicBezTo>
                  <a:cubicBezTo>
                    <a:pt x="10670" y="4935"/>
                    <a:pt x="10662" y="4927"/>
                    <a:pt x="10656" y="4927"/>
                  </a:cubicBezTo>
                  <a:cubicBezTo>
                    <a:pt x="10647" y="4927"/>
                    <a:pt x="10639" y="4942"/>
                    <a:pt x="10622" y="4978"/>
                  </a:cubicBezTo>
                  <a:cubicBezTo>
                    <a:pt x="10611" y="4988"/>
                    <a:pt x="10598" y="4991"/>
                    <a:pt x="10583" y="4991"/>
                  </a:cubicBezTo>
                  <a:cubicBezTo>
                    <a:pt x="10554" y="4991"/>
                    <a:pt x="10520" y="4978"/>
                    <a:pt x="10500" y="4978"/>
                  </a:cubicBezTo>
                  <a:cubicBezTo>
                    <a:pt x="10470" y="4947"/>
                    <a:pt x="10447" y="4932"/>
                    <a:pt x="10428" y="4932"/>
                  </a:cubicBezTo>
                  <a:cubicBezTo>
                    <a:pt x="10409" y="4932"/>
                    <a:pt x="10394" y="4947"/>
                    <a:pt x="10378" y="4978"/>
                  </a:cubicBezTo>
                  <a:cubicBezTo>
                    <a:pt x="10318" y="5008"/>
                    <a:pt x="10226" y="5038"/>
                    <a:pt x="10196" y="5038"/>
                  </a:cubicBezTo>
                  <a:cubicBezTo>
                    <a:pt x="10135" y="5099"/>
                    <a:pt x="10074" y="5099"/>
                    <a:pt x="10135" y="5130"/>
                  </a:cubicBezTo>
                  <a:cubicBezTo>
                    <a:pt x="10135" y="5160"/>
                    <a:pt x="10105" y="5221"/>
                    <a:pt x="10105" y="5221"/>
                  </a:cubicBezTo>
                  <a:cubicBezTo>
                    <a:pt x="10066" y="5246"/>
                    <a:pt x="10044" y="5256"/>
                    <a:pt x="10034" y="5256"/>
                  </a:cubicBezTo>
                  <a:cubicBezTo>
                    <a:pt x="10019" y="5256"/>
                    <a:pt x="10027" y="5238"/>
                    <a:pt x="10044" y="5221"/>
                  </a:cubicBezTo>
                  <a:cubicBezTo>
                    <a:pt x="10135" y="5160"/>
                    <a:pt x="10105" y="5190"/>
                    <a:pt x="10044" y="5160"/>
                  </a:cubicBezTo>
                  <a:cubicBezTo>
                    <a:pt x="10034" y="5150"/>
                    <a:pt x="10017" y="5146"/>
                    <a:pt x="9998" y="5146"/>
                  </a:cubicBezTo>
                  <a:cubicBezTo>
                    <a:pt x="9960" y="5146"/>
                    <a:pt x="9912" y="5160"/>
                    <a:pt x="9892" y="5160"/>
                  </a:cubicBezTo>
                  <a:lnTo>
                    <a:pt x="9801" y="5190"/>
                  </a:lnTo>
                  <a:lnTo>
                    <a:pt x="9740" y="5130"/>
                  </a:lnTo>
                  <a:cubicBezTo>
                    <a:pt x="9670" y="5037"/>
                    <a:pt x="9654" y="4997"/>
                    <a:pt x="9637" y="4997"/>
                  </a:cubicBezTo>
                  <a:cubicBezTo>
                    <a:pt x="9631" y="4997"/>
                    <a:pt x="9626" y="5001"/>
                    <a:pt x="9619" y="5008"/>
                  </a:cubicBezTo>
                  <a:lnTo>
                    <a:pt x="9588" y="5038"/>
                  </a:lnTo>
                  <a:cubicBezTo>
                    <a:pt x="9588" y="4978"/>
                    <a:pt x="9527" y="4886"/>
                    <a:pt x="9436" y="4826"/>
                  </a:cubicBezTo>
                  <a:cubicBezTo>
                    <a:pt x="9386" y="4751"/>
                    <a:pt x="9316" y="4696"/>
                    <a:pt x="9292" y="4696"/>
                  </a:cubicBezTo>
                  <a:cubicBezTo>
                    <a:pt x="9287" y="4696"/>
                    <a:pt x="9284" y="4699"/>
                    <a:pt x="9284" y="4704"/>
                  </a:cubicBezTo>
                  <a:lnTo>
                    <a:pt x="9284" y="4674"/>
                  </a:lnTo>
                  <a:cubicBezTo>
                    <a:pt x="9284" y="4613"/>
                    <a:pt x="9254" y="4582"/>
                    <a:pt x="9193" y="4552"/>
                  </a:cubicBezTo>
                  <a:cubicBezTo>
                    <a:pt x="9163" y="4522"/>
                    <a:pt x="9071" y="4461"/>
                    <a:pt x="8980" y="4400"/>
                  </a:cubicBezTo>
                  <a:lnTo>
                    <a:pt x="8950" y="4339"/>
                  </a:lnTo>
                  <a:cubicBezTo>
                    <a:pt x="8950" y="4461"/>
                    <a:pt x="8919" y="4552"/>
                    <a:pt x="8950" y="4582"/>
                  </a:cubicBezTo>
                  <a:cubicBezTo>
                    <a:pt x="8950" y="4598"/>
                    <a:pt x="8950" y="4605"/>
                    <a:pt x="8946" y="4605"/>
                  </a:cubicBezTo>
                  <a:cubicBezTo>
                    <a:pt x="8942" y="4605"/>
                    <a:pt x="8935" y="4598"/>
                    <a:pt x="8919" y="4582"/>
                  </a:cubicBezTo>
                  <a:cubicBezTo>
                    <a:pt x="8906" y="4541"/>
                    <a:pt x="8898" y="4525"/>
                    <a:pt x="8894" y="4525"/>
                  </a:cubicBezTo>
                  <a:cubicBezTo>
                    <a:pt x="8889" y="4525"/>
                    <a:pt x="8889" y="4549"/>
                    <a:pt x="8889" y="4582"/>
                  </a:cubicBezTo>
                  <a:cubicBezTo>
                    <a:pt x="8889" y="4613"/>
                    <a:pt x="8919" y="4643"/>
                    <a:pt x="8950" y="4704"/>
                  </a:cubicBezTo>
                  <a:cubicBezTo>
                    <a:pt x="8980" y="4734"/>
                    <a:pt x="8950" y="4765"/>
                    <a:pt x="8919" y="4795"/>
                  </a:cubicBezTo>
                  <a:cubicBezTo>
                    <a:pt x="8889" y="4826"/>
                    <a:pt x="8859" y="4978"/>
                    <a:pt x="8889" y="5038"/>
                  </a:cubicBezTo>
                  <a:cubicBezTo>
                    <a:pt x="8889" y="5063"/>
                    <a:pt x="8889" y="5107"/>
                    <a:pt x="8873" y="5107"/>
                  </a:cubicBezTo>
                  <a:cubicBezTo>
                    <a:pt x="8869" y="5107"/>
                    <a:pt x="8864" y="5105"/>
                    <a:pt x="8859" y="5099"/>
                  </a:cubicBezTo>
                  <a:cubicBezTo>
                    <a:pt x="8798" y="5160"/>
                    <a:pt x="8767" y="5190"/>
                    <a:pt x="8828" y="5312"/>
                  </a:cubicBezTo>
                  <a:cubicBezTo>
                    <a:pt x="8798" y="5342"/>
                    <a:pt x="8798" y="5342"/>
                    <a:pt x="8767" y="5342"/>
                  </a:cubicBezTo>
                  <a:cubicBezTo>
                    <a:pt x="8737" y="5342"/>
                    <a:pt x="8707" y="5342"/>
                    <a:pt x="8767" y="5403"/>
                  </a:cubicBezTo>
                  <a:lnTo>
                    <a:pt x="8767" y="5464"/>
                  </a:lnTo>
                  <a:cubicBezTo>
                    <a:pt x="8707" y="5494"/>
                    <a:pt x="8615" y="5525"/>
                    <a:pt x="8524" y="5525"/>
                  </a:cubicBezTo>
                  <a:cubicBezTo>
                    <a:pt x="8494" y="5525"/>
                    <a:pt x="8463" y="5525"/>
                    <a:pt x="8463" y="5555"/>
                  </a:cubicBezTo>
                  <a:lnTo>
                    <a:pt x="8463" y="5586"/>
                  </a:lnTo>
                  <a:cubicBezTo>
                    <a:pt x="8438" y="5573"/>
                    <a:pt x="8424" y="5566"/>
                    <a:pt x="8415" y="5566"/>
                  </a:cubicBezTo>
                  <a:cubicBezTo>
                    <a:pt x="8403" y="5566"/>
                    <a:pt x="8403" y="5580"/>
                    <a:pt x="8403" y="5616"/>
                  </a:cubicBezTo>
                  <a:cubicBezTo>
                    <a:pt x="8403" y="5637"/>
                    <a:pt x="8387" y="5659"/>
                    <a:pt x="8368" y="5659"/>
                  </a:cubicBezTo>
                  <a:cubicBezTo>
                    <a:pt x="8360" y="5659"/>
                    <a:pt x="8351" y="5655"/>
                    <a:pt x="8342" y="5646"/>
                  </a:cubicBezTo>
                  <a:cubicBezTo>
                    <a:pt x="8312" y="5616"/>
                    <a:pt x="8281" y="5616"/>
                    <a:pt x="8281" y="5616"/>
                  </a:cubicBezTo>
                  <a:cubicBezTo>
                    <a:pt x="8220" y="5646"/>
                    <a:pt x="8068" y="5707"/>
                    <a:pt x="7856" y="5768"/>
                  </a:cubicBezTo>
                  <a:cubicBezTo>
                    <a:pt x="7552" y="5859"/>
                    <a:pt x="7460" y="5889"/>
                    <a:pt x="7460" y="5920"/>
                  </a:cubicBezTo>
                  <a:cubicBezTo>
                    <a:pt x="7425" y="5955"/>
                    <a:pt x="7410" y="5970"/>
                    <a:pt x="7398" y="5970"/>
                  </a:cubicBezTo>
                  <a:cubicBezTo>
                    <a:pt x="7389" y="5970"/>
                    <a:pt x="7382" y="5963"/>
                    <a:pt x="7369" y="5950"/>
                  </a:cubicBezTo>
                  <a:cubicBezTo>
                    <a:pt x="7349" y="5940"/>
                    <a:pt x="7332" y="5937"/>
                    <a:pt x="7317" y="5937"/>
                  </a:cubicBezTo>
                  <a:cubicBezTo>
                    <a:pt x="7288" y="5937"/>
                    <a:pt x="7268" y="5950"/>
                    <a:pt x="7248" y="5950"/>
                  </a:cubicBezTo>
                  <a:cubicBezTo>
                    <a:pt x="7207" y="5950"/>
                    <a:pt x="7180" y="5964"/>
                    <a:pt x="7167" y="5964"/>
                  </a:cubicBezTo>
                  <a:cubicBezTo>
                    <a:pt x="7160" y="5964"/>
                    <a:pt x="7156" y="5960"/>
                    <a:pt x="7156" y="5950"/>
                  </a:cubicBezTo>
                  <a:lnTo>
                    <a:pt x="7126" y="5981"/>
                  </a:lnTo>
                  <a:cubicBezTo>
                    <a:pt x="7096" y="5981"/>
                    <a:pt x="7096" y="5981"/>
                    <a:pt x="7096" y="5950"/>
                  </a:cubicBezTo>
                  <a:cubicBezTo>
                    <a:pt x="7096" y="5920"/>
                    <a:pt x="7065" y="5889"/>
                    <a:pt x="7035" y="5889"/>
                  </a:cubicBezTo>
                  <a:cubicBezTo>
                    <a:pt x="7010" y="5902"/>
                    <a:pt x="6995" y="5909"/>
                    <a:pt x="6988" y="5909"/>
                  </a:cubicBezTo>
                  <a:cubicBezTo>
                    <a:pt x="6979" y="5909"/>
                    <a:pt x="6987" y="5895"/>
                    <a:pt x="7004" y="5859"/>
                  </a:cubicBezTo>
                  <a:cubicBezTo>
                    <a:pt x="7004" y="5835"/>
                    <a:pt x="6965" y="5751"/>
                    <a:pt x="6950" y="5751"/>
                  </a:cubicBezTo>
                  <a:cubicBezTo>
                    <a:pt x="6946" y="5751"/>
                    <a:pt x="6944" y="5756"/>
                    <a:pt x="6944" y="5768"/>
                  </a:cubicBezTo>
                  <a:cubicBezTo>
                    <a:pt x="6944" y="5774"/>
                    <a:pt x="6941" y="5776"/>
                    <a:pt x="6937" y="5776"/>
                  </a:cubicBezTo>
                  <a:cubicBezTo>
                    <a:pt x="6920" y="5776"/>
                    <a:pt x="6871" y="5732"/>
                    <a:pt x="6822" y="5707"/>
                  </a:cubicBezTo>
                  <a:cubicBezTo>
                    <a:pt x="6792" y="5707"/>
                    <a:pt x="6761" y="5677"/>
                    <a:pt x="6792" y="5646"/>
                  </a:cubicBezTo>
                  <a:cubicBezTo>
                    <a:pt x="6792" y="5586"/>
                    <a:pt x="6609" y="5464"/>
                    <a:pt x="6579" y="5464"/>
                  </a:cubicBezTo>
                  <a:cubicBezTo>
                    <a:pt x="6570" y="5473"/>
                    <a:pt x="6564" y="5477"/>
                    <a:pt x="6559" y="5477"/>
                  </a:cubicBezTo>
                  <a:cubicBezTo>
                    <a:pt x="6549" y="5477"/>
                    <a:pt x="6549" y="5455"/>
                    <a:pt x="6549" y="5434"/>
                  </a:cubicBezTo>
                  <a:cubicBezTo>
                    <a:pt x="6579" y="5434"/>
                    <a:pt x="6549" y="5403"/>
                    <a:pt x="6518" y="5373"/>
                  </a:cubicBezTo>
                  <a:cubicBezTo>
                    <a:pt x="6488" y="5373"/>
                    <a:pt x="6518" y="5342"/>
                    <a:pt x="6518" y="5312"/>
                  </a:cubicBezTo>
                  <a:cubicBezTo>
                    <a:pt x="6549" y="5312"/>
                    <a:pt x="6549" y="5282"/>
                    <a:pt x="6488" y="5221"/>
                  </a:cubicBezTo>
                  <a:cubicBezTo>
                    <a:pt x="6427" y="5221"/>
                    <a:pt x="6336" y="5130"/>
                    <a:pt x="6245" y="5038"/>
                  </a:cubicBezTo>
                  <a:cubicBezTo>
                    <a:pt x="6184" y="4962"/>
                    <a:pt x="6146" y="4932"/>
                    <a:pt x="6119" y="4932"/>
                  </a:cubicBezTo>
                  <a:cubicBezTo>
                    <a:pt x="6095" y="4932"/>
                    <a:pt x="6080" y="4957"/>
                    <a:pt x="6067" y="4995"/>
                  </a:cubicBezTo>
                  <a:lnTo>
                    <a:pt x="6067" y="4995"/>
                  </a:lnTo>
                  <a:lnTo>
                    <a:pt x="6062" y="4978"/>
                  </a:lnTo>
                  <a:cubicBezTo>
                    <a:pt x="6036" y="4925"/>
                    <a:pt x="5987" y="4804"/>
                    <a:pt x="5974" y="4772"/>
                  </a:cubicBezTo>
                  <a:lnTo>
                    <a:pt x="5974" y="4772"/>
                  </a:lnTo>
                  <a:cubicBezTo>
                    <a:pt x="5978" y="4791"/>
                    <a:pt x="5985" y="4824"/>
                    <a:pt x="6001" y="4856"/>
                  </a:cubicBezTo>
                  <a:cubicBezTo>
                    <a:pt x="6001" y="4881"/>
                    <a:pt x="6001" y="4896"/>
                    <a:pt x="5995" y="4896"/>
                  </a:cubicBezTo>
                  <a:cubicBezTo>
                    <a:pt x="5986" y="4896"/>
                    <a:pt x="5964" y="4866"/>
                    <a:pt x="5910" y="4795"/>
                  </a:cubicBezTo>
                  <a:cubicBezTo>
                    <a:pt x="5864" y="4702"/>
                    <a:pt x="5835" y="4663"/>
                    <a:pt x="5824" y="4663"/>
                  </a:cubicBezTo>
                  <a:cubicBezTo>
                    <a:pt x="5821" y="4663"/>
                    <a:pt x="5819" y="4666"/>
                    <a:pt x="5819" y="4674"/>
                  </a:cubicBezTo>
                  <a:cubicBezTo>
                    <a:pt x="5789" y="4674"/>
                    <a:pt x="5789" y="4643"/>
                    <a:pt x="5728" y="4522"/>
                  </a:cubicBezTo>
                  <a:lnTo>
                    <a:pt x="5697" y="4522"/>
                  </a:lnTo>
                  <a:cubicBezTo>
                    <a:pt x="5697" y="4552"/>
                    <a:pt x="5728" y="4552"/>
                    <a:pt x="5728" y="4613"/>
                  </a:cubicBezTo>
                  <a:cubicBezTo>
                    <a:pt x="5767" y="4672"/>
                    <a:pt x="5781" y="4705"/>
                    <a:pt x="5770" y="4705"/>
                  </a:cubicBezTo>
                  <a:cubicBezTo>
                    <a:pt x="5763" y="4705"/>
                    <a:pt x="5749" y="4695"/>
                    <a:pt x="5728" y="4674"/>
                  </a:cubicBezTo>
                  <a:cubicBezTo>
                    <a:pt x="5712" y="4650"/>
                    <a:pt x="5701" y="4641"/>
                    <a:pt x="5693" y="4641"/>
                  </a:cubicBezTo>
                  <a:cubicBezTo>
                    <a:pt x="5669" y="4641"/>
                    <a:pt x="5675" y="4720"/>
                    <a:pt x="5697" y="4765"/>
                  </a:cubicBezTo>
                  <a:cubicBezTo>
                    <a:pt x="5728" y="4826"/>
                    <a:pt x="5728" y="4856"/>
                    <a:pt x="5728" y="4886"/>
                  </a:cubicBezTo>
                  <a:cubicBezTo>
                    <a:pt x="5728" y="4917"/>
                    <a:pt x="5728" y="4947"/>
                    <a:pt x="5758" y="5038"/>
                  </a:cubicBezTo>
                  <a:lnTo>
                    <a:pt x="5758" y="5099"/>
                  </a:lnTo>
                  <a:cubicBezTo>
                    <a:pt x="5758" y="5105"/>
                    <a:pt x="5757" y="5107"/>
                    <a:pt x="5755" y="5107"/>
                  </a:cubicBezTo>
                  <a:cubicBezTo>
                    <a:pt x="5748" y="5107"/>
                    <a:pt x="5728" y="5063"/>
                    <a:pt x="5728" y="5038"/>
                  </a:cubicBezTo>
                  <a:lnTo>
                    <a:pt x="5697" y="5008"/>
                  </a:lnTo>
                  <a:lnTo>
                    <a:pt x="5697" y="5008"/>
                  </a:lnTo>
                  <a:cubicBezTo>
                    <a:pt x="5697" y="5069"/>
                    <a:pt x="5697" y="5130"/>
                    <a:pt x="5728" y="5190"/>
                  </a:cubicBezTo>
                  <a:cubicBezTo>
                    <a:pt x="5760" y="5256"/>
                    <a:pt x="5776" y="5286"/>
                    <a:pt x="5773" y="5286"/>
                  </a:cubicBezTo>
                  <a:cubicBezTo>
                    <a:pt x="5771" y="5286"/>
                    <a:pt x="5756" y="5263"/>
                    <a:pt x="5728" y="5221"/>
                  </a:cubicBezTo>
                  <a:cubicBezTo>
                    <a:pt x="5715" y="5208"/>
                    <a:pt x="5703" y="5201"/>
                    <a:pt x="5694" y="5201"/>
                  </a:cubicBezTo>
                  <a:cubicBezTo>
                    <a:pt x="5683" y="5201"/>
                    <a:pt x="5680" y="5216"/>
                    <a:pt x="5697" y="5251"/>
                  </a:cubicBezTo>
                  <a:cubicBezTo>
                    <a:pt x="5738" y="5332"/>
                    <a:pt x="5738" y="5359"/>
                    <a:pt x="5724" y="5359"/>
                  </a:cubicBezTo>
                  <a:cubicBezTo>
                    <a:pt x="5718" y="5359"/>
                    <a:pt x="5708" y="5352"/>
                    <a:pt x="5697" y="5342"/>
                  </a:cubicBezTo>
                  <a:cubicBezTo>
                    <a:pt x="5673" y="5294"/>
                    <a:pt x="5659" y="5269"/>
                    <a:pt x="5654" y="5269"/>
                  </a:cubicBezTo>
                  <a:cubicBezTo>
                    <a:pt x="5646" y="5269"/>
                    <a:pt x="5661" y="5324"/>
                    <a:pt x="5697" y="5434"/>
                  </a:cubicBezTo>
                  <a:cubicBezTo>
                    <a:pt x="5697" y="5525"/>
                    <a:pt x="5728" y="5677"/>
                    <a:pt x="5728" y="5768"/>
                  </a:cubicBezTo>
                  <a:cubicBezTo>
                    <a:pt x="5728" y="5920"/>
                    <a:pt x="5728" y="6011"/>
                    <a:pt x="5697" y="6041"/>
                  </a:cubicBezTo>
                  <a:cubicBezTo>
                    <a:pt x="5687" y="6041"/>
                    <a:pt x="5678" y="6042"/>
                    <a:pt x="5671" y="6044"/>
                  </a:cubicBezTo>
                  <a:lnTo>
                    <a:pt x="5671" y="6044"/>
                  </a:lnTo>
                  <a:cubicBezTo>
                    <a:pt x="5728" y="6073"/>
                    <a:pt x="5728" y="6105"/>
                    <a:pt x="5728" y="6224"/>
                  </a:cubicBezTo>
                  <a:cubicBezTo>
                    <a:pt x="5697" y="6285"/>
                    <a:pt x="5697" y="6345"/>
                    <a:pt x="5728" y="6406"/>
                  </a:cubicBezTo>
                  <a:cubicBezTo>
                    <a:pt x="5697" y="6406"/>
                    <a:pt x="5667" y="6437"/>
                    <a:pt x="5667" y="6467"/>
                  </a:cubicBezTo>
                  <a:cubicBezTo>
                    <a:pt x="5697" y="6437"/>
                    <a:pt x="5758" y="6437"/>
                    <a:pt x="5758" y="6437"/>
                  </a:cubicBezTo>
                  <a:lnTo>
                    <a:pt x="5758" y="6437"/>
                  </a:lnTo>
                  <a:cubicBezTo>
                    <a:pt x="5819" y="6467"/>
                    <a:pt x="5758" y="6497"/>
                    <a:pt x="5637" y="6497"/>
                  </a:cubicBezTo>
                  <a:cubicBezTo>
                    <a:pt x="5606" y="6497"/>
                    <a:pt x="5576" y="6467"/>
                    <a:pt x="5545" y="6437"/>
                  </a:cubicBezTo>
                  <a:cubicBezTo>
                    <a:pt x="5515" y="6437"/>
                    <a:pt x="5454" y="6406"/>
                    <a:pt x="5424" y="6406"/>
                  </a:cubicBezTo>
                  <a:cubicBezTo>
                    <a:pt x="5394" y="6437"/>
                    <a:pt x="5363" y="6437"/>
                    <a:pt x="5394" y="6467"/>
                  </a:cubicBezTo>
                  <a:cubicBezTo>
                    <a:pt x="5424" y="6497"/>
                    <a:pt x="5424" y="6497"/>
                    <a:pt x="5394" y="6497"/>
                  </a:cubicBezTo>
                  <a:cubicBezTo>
                    <a:pt x="5333" y="6497"/>
                    <a:pt x="5302" y="6528"/>
                    <a:pt x="5272" y="6558"/>
                  </a:cubicBezTo>
                  <a:cubicBezTo>
                    <a:pt x="5272" y="6589"/>
                    <a:pt x="5242" y="6619"/>
                    <a:pt x="5181" y="6619"/>
                  </a:cubicBezTo>
                  <a:cubicBezTo>
                    <a:pt x="5171" y="6609"/>
                    <a:pt x="5154" y="6605"/>
                    <a:pt x="5136" y="6605"/>
                  </a:cubicBezTo>
                  <a:cubicBezTo>
                    <a:pt x="5100" y="6605"/>
                    <a:pt x="5059" y="6619"/>
                    <a:pt x="5059" y="6619"/>
                  </a:cubicBezTo>
                  <a:lnTo>
                    <a:pt x="5059" y="6589"/>
                  </a:lnTo>
                  <a:cubicBezTo>
                    <a:pt x="5059" y="6558"/>
                    <a:pt x="4998" y="6528"/>
                    <a:pt x="4998" y="6528"/>
                  </a:cubicBezTo>
                  <a:cubicBezTo>
                    <a:pt x="4968" y="6558"/>
                    <a:pt x="4968" y="6589"/>
                    <a:pt x="4968" y="6589"/>
                  </a:cubicBezTo>
                  <a:cubicBezTo>
                    <a:pt x="4998" y="6619"/>
                    <a:pt x="4087" y="6862"/>
                    <a:pt x="3965" y="6893"/>
                  </a:cubicBezTo>
                  <a:cubicBezTo>
                    <a:pt x="3874" y="6893"/>
                    <a:pt x="3752" y="6923"/>
                    <a:pt x="3813" y="6953"/>
                  </a:cubicBezTo>
                  <a:cubicBezTo>
                    <a:pt x="3813" y="6984"/>
                    <a:pt x="3631" y="7014"/>
                    <a:pt x="3418" y="7075"/>
                  </a:cubicBezTo>
                  <a:cubicBezTo>
                    <a:pt x="3144" y="7166"/>
                    <a:pt x="2931" y="7196"/>
                    <a:pt x="2962" y="7227"/>
                  </a:cubicBezTo>
                  <a:cubicBezTo>
                    <a:pt x="2962" y="7227"/>
                    <a:pt x="2901" y="7257"/>
                    <a:pt x="2840" y="7257"/>
                  </a:cubicBezTo>
                  <a:cubicBezTo>
                    <a:pt x="2749" y="7288"/>
                    <a:pt x="2688" y="7348"/>
                    <a:pt x="2658" y="7348"/>
                  </a:cubicBezTo>
                  <a:cubicBezTo>
                    <a:pt x="2640" y="7366"/>
                    <a:pt x="2623" y="7384"/>
                    <a:pt x="2617" y="7384"/>
                  </a:cubicBezTo>
                  <a:cubicBezTo>
                    <a:pt x="2613" y="7384"/>
                    <a:pt x="2615" y="7374"/>
                    <a:pt x="2628" y="7348"/>
                  </a:cubicBezTo>
                  <a:cubicBezTo>
                    <a:pt x="2628" y="7318"/>
                    <a:pt x="2597" y="7288"/>
                    <a:pt x="2567" y="7288"/>
                  </a:cubicBezTo>
                  <a:cubicBezTo>
                    <a:pt x="2506" y="7318"/>
                    <a:pt x="2506" y="7348"/>
                    <a:pt x="2506" y="7379"/>
                  </a:cubicBezTo>
                  <a:cubicBezTo>
                    <a:pt x="2536" y="7409"/>
                    <a:pt x="2476" y="7440"/>
                    <a:pt x="2476" y="7440"/>
                  </a:cubicBezTo>
                  <a:cubicBezTo>
                    <a:pt x="2445" y="7440"/>
                    <a:pt x="2445" y="7440"/>
                    <a:pt x="2445" y="7409"/>
                  </a:cubicBezTo>
                  <a:cubicBezTo>
                    <a:pt x="2445" y="7379"/>
                    <a:pt x="2415" y="7348"/>
                    <a:pt x="2415" y="7348"/>
                  </a:cubicBezTo>
                  <a:lnTo>
                    <a:pt x="2384" y="7348"/>
                  </a:lnTo>
                  <a:cubicBezTo>
                    <a:pt x="2384" y="7379"/>
                    <a:pt x="2354" y="7409"/>
                    <a:pt x="2354" y="7409"/>
                  </a:cubicBezTo>
                  <a:cubicBezTo>
                    <a:pt x="2324" y="7409"/>
                    <a:pt x="2324" y="7409"/>
                    <a:pt x="2293" y="7348"/>
                  </a:cubicBezTo>
                  <a:cubicBezTo>
                    <a:pt x="2293" y="7325"/>
                    <a:pt x="2284" y="7315"/>
                    <a:pt x="2273" y="7315"/>
                  </a:cubicBezTo>
                  <a:cubicBezTo>
                    <a:pt x="2256" y="7315"/>
                    <a:pt x="2232" y="7341"/>
                    <a:pt x="2232" y="7379"/>
                  </a:cubicBezTo>
                  <a:lnTo>
                    <a:pt x="2172" y="7440"/>
                  </a:lnTo>
                  <a:cubicBezTo>
                    <a:pt x="2163" y="7435"/>
                    <a:pt x="2155" y="7434"/>
                    <a:pt x="2148" y="7434"/>
                  </a:cubicBezTo>
                  <a:cubicBezTo>
                    <a:pt x="2102" y="7434"/>
                    <a:pt x="2076" y="7505"/>
                    <a:pt x="2050" y="7531"/>
                  </a:cubicBezTo>
                  <a:cubicBezTo>
                    <a:pt x="2034" y="7523"/>
                    <a:pt x="2020" y="7519"/>
                    <a:pt x="2008" y="7519"/>
                  </a:cubicBezTo>
                  <a:cubicBezTo>
                    <a:pt x="1977" y="7519"/>
                    <a:pt x="1967" y="7547"/>
                    <a:pt x="1989" y="7592"/>
                  </a:cubicBezTo>
                  <a:cubicBezTo>
                    <a:pt x="1989" y="7622"/>
                    <a:pt x="1989" y="7652"/>
                    <a:pt x="1928" y="7652"/>
                  </a:cubicBezTo>
                  <a:cubicBezTo>
                    <a:pt x="1868" y="7652"/>
                    <a:pt x="1837" y="7683"/>
                    <a:pt x="1807" y="7744"/>
                  </a:cubicBezTo>
                  <a:cubicBezTo>
                    <a:pt x="1807" y="7774"/>
                    <a:pt x="1655" y="7987"/>
                    <a:pt x="1624" y="8291"/>
                  </a:cubicBezTo>
                  <a:cubicBezTo>
                    <a:pt x="1594" y="8625"/>
                    <a:pt x="1594" y="8868"/>
                    <a:pt x="1624" y="8868"/>
                  </a:cubicBezTo>
                  <a:cubicBezTo>
                    <a:pt x="1624" y="8899"/>
                    <a:pt x="1624" y="8899"/>
                    <a:pt x="1594" y="8959"/>
                  </a:cubicBezTo>
                  <a:cubicBezTo>
                    <a:pt x="1564" y="8959"/>
                    <a:pt x="1564" y="8990"/>
                    <a:pt x="1624" y="9020"/>
                  </a:cubicBezTo>
                  <a:cubicBezTo>
                    <a:pt x="1642" y="9056"/>
                    <a:pt x="1660" y="9071"/>
                    <a:pt x="1660" y="9071"/>
                  </a:cubicBezTo>
                  <a:cubicBezTo>
                    <a:pt x="1659" y="9071"/>
                    <a:pt x="1650" y="9063"/>
                    <a:pt x="1624" y="9051"/>
                  </a:cubicBezTo>
                  <a:cubicBezTo>
                    <a:pt x="1594" y="9051"/>
                    <a:pt x="1594" y="9142"/>
                    <a:pt x="1594" y="9294"/>
                  </a:cubicBezTo>
                  <a:cubicBezTo>
                    <a:pt x="1594" y="9415"/>
                    <a:pt x="1594" y="9567"/>
                    <a:pt x="1624" y="9567"/>
                  </a:cubicBezTo>
                  <a:cubicBezTo>
                    <a:pt x="1644" y="9625"/>
                    <a:pt x="1639" y="9646"/>
                    <a:pt x="1632" y="9646"/>
                  </a:cubicBezTo>
                  <a:cubicBezTo>
                    <a:pt x="1629" y="9646"/>
                    <a:pt x="1624" y="9639"/>
                    <a:pt x="1624" y="9628"/>
                  </a:cubicBezTo>
                  <a:cubicBezTo>
                    <a:pt x="1613" y="9621"/>
                    <a:pt x="1603" y="9617"/>
                    <a:pt x="1594" y="9617"/>
                  </a:cubicBezTo>
                  <a:cubicBezTo>
                    <a:pt x="1527" y="9617"/>
                    <a:pt x="1510" y="9795"/>
                    <a:pt x="1564" y="9902"/>
                  </a:cubicBezTo>
                  <a:cubicBezTo>
                    <a:pt x="1564" y="9932"/>
                    <a:pt x="1564" y="9962"/>
                    <a:pt x="1503" y="9962"/>
                  </a:cubicBezTo>
                  <a:cubicBezTo>
                    <a:pt x="1503" y="10023"/>
                    <a:pt x="1503" y="10054"/>
                    <a:pt x="1503" y="10175"/>
                  </a:cubicBezTo>
                  <a:cubicBezTo>
                    <a:pt x="1503" y="10206"/>
                    <a:pt x="1472" y="10358"/>
                    <a:pt x="1442" y="10449"/>
                  </a:cubicBezTo>
                  <a:cubicBezTo>
                    <a:pt x="1442" y="10540"/>
                    <a:pt x="1442" y="10631"/>
                    <a:pt x="1442" y="10631"/>
                  </a:cubicBezTo>
                  <a:cubicBezTo>
                    <a:pt x="1442" y="10641"/>
                    <a:pt x="1439" y="10651"/>
                    <a:pt x="1435" y="10659"/>
                  </a:cubicBezTo>
                  <a:lnTo>
                    <a:pt x="1435" y="10659"/>
                  </a:lnTo>
                  <a:cubicBezTo>
                    <a:pt x="1434" y="10659"/>
                    <a:pt x="1432" y="10659"/>
                    <a:pt x="1431" y="10659"/>
                  </a:cubicBezTo>
                  <a:cubicBezTo>
                    <a:pt x="1377" y="10659"/>
                    <a:pt x="1341" y="10860"/>
                    <a:pt x="1199" y="11087"/>
                  </a:cubicBezTo>
                  <a:cubicBezTo>
                    <a:pt x="1047" y="11330"/>
                    <a:pt x="895" y="11513"/>
                    <a:pt x="834" y="11543"/>
                  </a:cubicBezTo>
                  <a:cubicBezTo>
                    <a:pt x="834" y="11543"/>
                    <a:pt x="834" y="11573"/>
                    <a:pt x="834" y="11604"/>
                  </a:cubicBezTo>
                  <a:cubicBezTo>
                    <a:pt x="834" y="11695"/>
                    <a:pt x="804" y="11725"/>
                    <a:pt x="773" y="11725"/>
                  </a:cubicBezTo>
                  <a:cubicBezTo>
                    <a:pt x="682" y="11725"/>
                    <a:pt x="591" y="11817"/>
                    <a:pt x="591" y="11908"/>
                  </a:cubicBezTo>
                  <a:lnTo>
                    <a:pt x="561" y="11877"/>
                  </a:lnTo>
                  <a:cubicBezTo>
                    <a:pt x="554" y="11874"/>
                    <a:pt x="547" y="11873"/>
                    <a:pt x="541" y="11873"/>
                  </a:cubicBezTo>
                  <a:cubicBezTo>
                    <a:pt x="487" y="11873"/>
                    <a:pt x="439" y="11975"/>
                    <a:pt x="439" y="12029"/>
                  </a:cubicBezTo>
                  <a:cubicBezTo>
                    <a:pt x="378" y="12029"/>
                    <a:pt x="348" y="12029"/>
                    <a:pt x="317" y="12090"/>
                  </a:cubicBezTo>
                  <a:cubicBezTo>
                    <a:pt x="305" y="12103"/>
                    <a:pt x="297" y="12110"/>
                    <a:pt x="291" y="12110"/>
                  </a:cubicBezTo>
                  <a:cubicBezTo>
                    <a:pt x="282" y="12110"/>
                    <a:pt x="274" y="12095"/>
                    <a:pt x="257" y="12060"/>
                  </a:cubicBezTo>
                  <a:cubicBezTo>
                    <a:pt x="235" y="12038"/>
                    <a:pt x="229" y="12017"/>
                    <a:pt x="216" y="12017"/>
                  </a:cubicBezTo>
                  <a:cubicBezTo>
                    <a:pt x="211" y="12017"/>
                    <a:pt x="205" y="12020"/>
                    <a:pt x="196" y="12029"/>
                  </a:cubicBezTo>
                  <a:cubicBezTo>
                    <a:pt x="165" y="12060"/>
                    <a:pt x="165" y="12090"/>
                    <a:pt x="196" y="12090"/>
                  </a:cubicBezTo>
                  <a:cubicBezTo>
                    <a:pt x="196" y="12090"/>
                    <a:pt x="165" y="12121"/>
                    <a:pt x="105" y="12151"/>
                  </a:cubicBezTo>
                  <a:cubicBezTo>
                    <a:pt x="105" y="12151"/>
                    <a:pt x="74" y="12151"/>
                    <a:pt x="105" y="12181"/>
                  </a:cubicBezTo>
                  <a:cubicBezTo>
                    <a:pt x="105" y="12212"/>
                    <a:pt x="74" y="12242"/>
                    <a:pt x="44" y="12273"/>
                  </a:cubicBezTo>
                  <a:cubicBezTo>
                    <a:pt x="35" y="12264"/>
                    <a:pt x="26" y="12260"/>
                    <a:pt x="19" y="12260"/>
                  </a:cubicBezTo>
                  <a:cubicBezTo>
                    <a:pt x="3" y="12260"/>
                    <a:pt x="1" y="12281"/>
                    <a:pt x="44" y="12303"/>
                  </a:cubicBezTo>
                  <a:cubicBezTo>
                    <a:pt x="44" y="12333"/>
                    <a:pt x="74" y="12364"/>
                    <a:pt x="13" y="12364"/>
                  </a:cubicBezTo>
                  <a:cubicBezTo>
                    <a:pt x="13" y="12364"/>
                    <a:pt x="13" y="12394"/>
                    <a:pt x="44" y="12425"/>
                  </a:cubicBezTo>
                  <a:cubicBezTo>
                    <a:pt x="44" y="12485"/>
                    <a:pt x="74" y="12516"/>
                    <a:pt x="196" y="12516"/>
                  </a:cubicBezTo>
                  <a:cubicBezTo>
                    <a:pt x="409" y="12455"/>
                    <a:pt x="530" y="12364"/>
                    <a:pt x="500" y="12333"/>
                  </a:cubicBezTo>
                  <a:cubicBezTo>
                    <a:pt x="500" y="12333"/>
                    <a:pt x="530" y="12273"/>
                    <a:pt x="561" y="12242"/>
                  </a:cubicBezTo>
                  <a:cubicBezTo>
                    <a:pt x="591" y="12212"/>
                    <a:pt x="652" y="12212"/>
                    <a:pt x="652" y="12212"/>
                  </a:cubicBezTo>
                  <a:cubicBezTo>
                    <a:pt x="652" y="12215"/>
                    <a:pt x="653" y="12216"/>
                    <a:pt x="657" y="12216"/>
                  </a:cubicBezTo>
                  <a:cubicBezTo>
                    <a:pt x="684" y="12216"/>
                    <a:pt x="820" y="12105"/>
                    <a:pt x="956" y="11969"/>
                  </a:cubicBezTo>
                  <a:cubicBezTo>
                    <a:pt x="1138" y="11756"/>
                    <a:pt x="1199" y="11665"/>
                    <a:pt x="1260" y="11665"/>
                  </a:cubicBezTo>
                  <a:cubicBezTo>
                    <a:pt x="1320" y="11634"/>
                    <a:pt x="1320" y="11604"/>
                    <a:pt x="1320" y="11604"/>
                  </a:cubicBezTo>
                  <a:cubicBezTo>
                    <a:pt x="1320" y="11573"/>
                    <a:pt x="1472" y="11361"/>
                    <a:pt x="1624" y="11057"/>
                  </a:cubicBezTo>
                  <a:cubicBezTo>
                    <a:pt x="1746" y="10753"/>
                    <a:pt x="1807" y="10449"/>
                    <a:pt x="1776" y="10449"/>
                  </a:cubicBezTo>
                  <a:cubicBezTo>
                    <a:pt x="1807" y="10418"/>
                    <a:pt x="1807" y="10358"/>
                    <a:pt x="1807" y="10358"/>
                  </a:cubicBezTo>
                  <a:cubicBezTo>
                    <a:pt x="1837" y="10358"/>
                    <a:pt x="1868" y="10266"/>
                    <a:pt x="1868" y="10206"/>
                  </a:cubicBezTo>
                  <a:cubicBezTo>
                    <a:pt x="1868" y="10114"/>
                    <a:pt x="1868" y="10023"/>
                    <a:pt x="1868" y="10023"/>
                  </a:cubicBezTo>
                  <a:cubicBezTo>
                    <a:pt x="1898" y="10023"/>
                    <a:pt x="1898" y="9962"/>
                    <a:pt x="1898" y="9902"/>
                  </a:cubicBezTo>
                  <a:cubicBezTo>
                    <a:pt x="1928" y="9811"/>
                    <a:pt x="1928" y="9750"/>
                    <a:pt x="1898" y="9750"/>
                  </a:cubicBezTo>
                  <a:cubicBezTo>
                    <a:pt x="1898" y="9719"/>
                    <a:pt x="1898" y="9415"/>
                    <a:pt x="1928" y="9294"/>
                  </a:cubicBezTo>
                  <a:cubicBezTo>
                    <a:pt x="1989" y="9263"/>
                    <a:pt x="1959" y="9233"/>
                    <a:pt x="1898" y="9172"/>
                  </a:cubicBezTo>
                  <a:cubicBezTo>
                    <a:pt x="1868" y="9172"/>
                    <a:pt x="1837" y="9142"/>
                    <a:pt x="1837" y="9111"/>
                  </a:cubicBezTo>
                  <a:lnTo>
                    <a:pt x="1898" y="9111"/>
                  </a:lnTo>
                  <a:cubicBezTo>
                    <a:pt x="1911" y="9124"/>
                    <a:pt x="1918" y="9131"/>
                    <a:pt x="1924" y="9131"/>
                  </a:cubicBezTo>
                  <a:cubicBezTo>
                    <a:pt x="1934" y="9131"/>
                    <a:pt x="1941" y="9117"/>
                    <a:pt x="1959" y="9081"/>
                  </a:cubicBezTo>
                  <a:lnTo>
                    <a:pt x="1959" y="8990"/>
                  </a:lnTo>
                  <a:cubicBezTo>
                    <a:pt x="1928" y="8990"/>
                    <a:pt x="1928" y="8777"/>
                    <a:pt x="1928" y="8534"/>
                  </a:cubicBezTo>
                  <a:cubicBezTo>
                    <a:pt x="1928" y="8230"/>
                    <a:pt x="1989" y="8169"/>
                    <a:pt x="1959" y="8169"/>
                  </a:cubicBezTo>
                  <a:cubicBezTo>
                    <a:pt x="1928" y="8139"/>
                    <a:pt x="1928" y="8108"/>
                    <a:pt x="1989" y="8048"/>
                  </a:cubicBezTo>
                  <a:cubicBezTo>
                    <a:pt x="2141" y="7956"/>
                    <a:pt x="2141" y="7987"/>
                    <a:pt x="2141" y="7956"/>
                  </a:cubicBezTo>
                  <a:cubicBezTo>
                    <a:pt x="2111" y="7956"/>
                    <a:pt x="2080" y="7956"/>
                    <a:pt x="2050" y="7926"/>
                  </a:cubicBezTo>
                  <a:cubicBezTo>
                    <a:pt x="2028" y="7904"/>
                    <a:pt x="2022" y="7883"/>
                    <a:pt x="2042" y="7883"/>
                  </a:cubicBezTo>
                  <a:cubicBezTo>
                    <a:pt x="2050" y="7883"/>
                    <a:pt x="2063" y="7887"/>
                    <a:pt x="2080" y="7896"/>
                  </a:cubicBezTo>
                  <a:cubicBezTo>
                    <a:pt x="2111" y="7896"/>
                    <a:pt x="2172" y="7835"/>
                    <a:pt x="2232" y="7804"/>
                  </a:cubicBezTo>
                  <a:cubicBezTo>
                    <a:pt x="2293" y="7774"/>
                    <a:pt x="2324" y="7744"/>
                    <a:pt x="2354" y="7713"/>
                  </a:cubicBezTo>
                  <a:cubicBezTo>
                    <a:pt x="2384" y="7683"/>
                    <a:pt x="2445" y="7652"/>
                    <a:pt x="2445" y="7652"/>
                  </a:cubicBezTo>
                  <a:lnTo>
                    <a:pt x="2445" y="7683"/>
                  </a:lnTo>
                  <a:cubicBezTo>
                    <a:pt x="2445" y="7692"/>
                    <a:pt x="2448" y="7695"/>
                    <a:pt x="2455" y="7695"/>
                  </a:cubicBezTo>
                  <a:cubicBezTo>
                    <a:pt x="2473" y="7695"/>
                    <a:pt x="2520" y="7674"/>
                    <a:pt x="2628" y="7652"/>
                  </a:cubicBezTo>
                  <a:cubicBezTo>
                    <a:pt x="2688" y="7622"/>
                    <a:pt x="2719" y="7622"/>
                    <a:pt x="2719" y="7622"/>
                  </a:cubicBezTo>
                  <a:cubicBezTo>
                    <a:pt x="2719" y="7578"/>
                    <a:pt x="2833" y="7549"/>
                    <a:pt x="2894" y="7549"/>
                  </a:cubicBezTo>
                  <a:cubicBezTo>
                    <a:pt x="2916" y="7549"/>
                    <a:pt x="2931" y="7553"/>
                    <a:pt x="2931" y="7561"/>
                  </a:cubicBezTo>
                  <a:cubicBezTo>
                    <a:pt x="2962" y="7576"/>
                    <a:pt x="2977" y="7584"/>
                    <a:pt x="2992" y="7584"/>
                  </a:cubicBezTo>
                  <a:cubicBezTo>
                    <a:pt x="3007" y="7584"/>
                    <a:pt x="3023" y="7576"/>
                    <a:pt x="3053" y="7561"/>
                  </a:cubicBezTo>
                  <a:cubicBezTo>
                    <a:pt x="3144" y="7493"/>
                    <a:pt x="3270" y="7459"/>
                    <a:pt x="3339" y="7459"/>
                  </a:cubicBezTo>
                  <a:cubicBezTo>
                    <a:pt x="3363" y="7459"/>
                    <a:pt x="3380" y="7462"/>
                    <a:pt x="3387" y="7470"/>
                  </a:cubicBezTo>
                  <a:lnTo>
                    <a:pt x="3448" y="7470"/>
                  </a:lnTo>
                  <a:cubicBezTo>
                    <a:pt x="3479" y="7409"/>
                    <a:pt x="3570" y="7409"/>
                    <a:pt x="3600" y="7379"/>
                  </a:cubicBezTo>
                  <a:cubicBezTo>
                    <a:pt x="3722" y="7348"/>
                    <a:pt x="3752" y="7348"/>
                    <a:pt x="3722" y="7318"/>
                  </a:cubicBezTo>
                  <a:cubicBezTo>
                    <a:pt x="3691" y="7288"/>
                    <a:pt x="3691" y="7257"/>
                    <a:pt x="3722" y="7257"/>
                  </a:cubicBezTo>
                  <a:lnTo>
                    <a:pt x="3722" y="7288"/>
                  </a:lnTo>
                  <a:cubicBezTo>
                    <a:pt x="3730" y="7296"/>
                    <a:pt x="3742" y="7300"/>
                    <a:pt x="3759" y="7300"/>
                  </a:cubicBezTo>
                  <a:cubicBezTo>
                    <a:pt x="3805" y="7300"/>
                    <a:pt x="3884" y="7271"/>
                    <a:pt x="3995" y="7227"/>
                  </a:cubicBezTo>
                  <a:cubicBezTo>
                    <a:pt x="4208" y="7166"/>
                    <a:pt x="4269" y="7166"/>
                    <a:pt x="4330" y="7166"/>
                  </a:cubicBezTo>
                  <a:lnTo>
                    <a:pt x="4360" y="7136"/>
                  </a:lnTo>
                  <a:cubicBezTo>
                    <a:pt x="4382" y="7114"/>
                    <a:pt x="4403" y="7093"/>
                    <a:pt x="4414" y="7093"/>
                  </a:cubicBezTo>
                  <a:cubicBezTo>
                    <a:pt x="4418" y="7093"/>
                    <a:pt x="4421" y="7096"/>
                    <a:pt x="4421" y="7105"/>
                  </a:cubicBezTo>
                  <a:cubicBezTo>
                    <a:pt x="4437" y="7113"/>
                    <a:pt x="4460" y="7117"/>
                    <a:pt x="4486" y="7117"/>
                  </a:cubicBezTo>
                  <a:cubicBezTo>
                    <a:pt x="4557" y="7117"/>
                    <a:pt x="4650" y="7089"/>
                    <a:pt x="4694" y="7045"/>
                  </a:cubicBezTo>
                  <a:lnTo>
                    <a:pt x="4755" y="7014"/>
                  </a:lnTo>
                  <a:cubicBezTo>
                    <a:pt x="4777" y="7036"/>
                    <a:pt x="4806" y="7046"/>
                    <a:pt x="4836" y="7046"/>
                  </a:cubicBezTo>
                  <a:cubicBezTo>
                    <a:pt x="4891" y="7046"/>
                    <a:pt x="4948" y="7012"/>
                    <a:pt x="4968" y="6953"/>
                  </a:cubicBezTo>
                  <a:cubicBezTo>
                    <a:pt x="4968" y="6984"/>
                    <a:pt x="4998" y="6984"/>
                    <a:pt x="5029" y="6984"/>
                  </a:cubicBezTo>
                  <a:cubicBezTo>
                    <a:pt x="5096" y="6939"/>
                    <a:pt x="5195" y="6911"/>
                    <a:pt x="5243" y="6911"/>
                  </a:cubicBezTo>
                  <a:cubicBezTo>
                    <a:pt x="5261" y="6911"/>
                    <a:pt x="5272" y="6915"/>
                    <a:pt x="5272" y="6923"/>
                  </a:cubicBezTo>
                  <a:lnTo>
                    <a:pt x="5302" y="6893"/>
                  </a:lnTo>
                  <a:cubicBezTo>
                    <a:pt x="5333" y="6862"/>
                    <a:pt x="5394" y="6832"/>
                    <a:pt x="5454" y="6832"/>
                  </a:cubicBezTo>
                  <a:cubicBezTo>
                    <a:pt x="5515" y="6801"/>
                    <a:pt x="5606" y="6771"/>
                    <a:pt x="5637" y="6741"/>
                  </a:cubicBezTo>
                  <a:cubicBezTo>
                    <a:pt x="5697" y="6680"/>
                    <a:pt x="5758" y="6680"/>
                    <a:pt x="5758" y="6680"/>
                  </a:cubicBezTo>
                  <a:cubicBezTo>
                    <a:pt x="5770" y="6674"/>
                    <a:pt x="5777" y="6671"/>
                    <a:pt x="5781" y="6671"/>
                  </a:cubicBezTo>
                  <a:cubicBezTo>
                    <a:pt x="5797" y="6671"/>
                    <a:pt x="5752" y="6716"/>
                    <a:pt x="5728" y="6741"/>
                  </a:cubicBezTo>
                  <a:cubicBezTo>
                    <a:pt x="5694" y="6758"/>
                    <a:pt x="5686" y="6765"/>
                    <a:pt x="5696" y="6765"/>
                  </a:cubicBezTo>
                  <a:cubicBezTo>
                    <a:pt x="5720" y="6765"/>
                    <a:pt x="5861" y="6715"/>
                    <a:pt x="5971" y="6649"/>
                  </a:cubicBezTo>
                  <a:cubicBezTo>
                    <a:pt x="5971" y="6619"/>
                    <a:pt x="6001" y="6619"/>
                    <a:pt x="6001" y="6589"/>
                  </a:cubicBezTo>
                  <a:cubicBezTo>
                    <a:pt x="5988" y="6535"/>
                    <a:pt x="5981" y="6511"/>
                    <a:pt x="5982" y="6511"/>
                  </a:cubicBezTo>
                  <a:lnTo>
                    <a:pt x="5982" y="6511"/>
                  </a:lnTo>
                  <a:cubicBezTo>
                    <a:pt x="5983" y="6511"/>
                    <a:pt x="5998" y="6551"/>
                    <a:pt x="6032" y="6619"/>
                  </a:cubicBezTo>
                  <a:cubicBezTo>
                    <a:pt x="6013" y="6657"/>
                    <a:pt x="5983" y="6683"/>
                    <a:pt x="5991" y="6683"/>
                  </a:cubicBezTo>
                  <a:cubicBezTo>
                    <a:pt x="5996" y="6683"/>
                    <a:pt x="6016" y="6673"/>
                    <a:pt x="6062" y="6649"/>
                  </a:cubicBezTo>
                  <a:cubicBezTo>
                    <a:pt x="6062" y="6619"/>
                    <a:pt x="6062" y="6528"/>
                    <a:pt x="6032" y="6497"/>
                  </a:cubicBezTo>
                  <a:lnTo>
                    <a:pt x="6032" y="6315"/>
                  </a:lnTo>
                  <a:cubicBezTo>
                    <a:pt x="6062" y="6193"/>
                    <a:pt x="6062" y="6133"/>
                    <a:pt x="6062" y="6041"/>
                  </a:cubicBezTo>
                  <a:cubicBezTo>
                    <a:pt x="6032" y="5981"/>
                    <a:pt x="6032" y="5981"/>
                    <a:pt x="6062" y="5920"/>
                  </a:cubicBezTo>
                  <a:cubicBezTo>
                    <a:pt x="6093" y="5920"/>
                    <a:pt x="6093" y="5859"/>
                    <a:pt x="6032" y="5859"/>
                  </a:cubicBezTo>
                  <a:cubicBezTo>
                    <a:pt x="6001" y="5829"/>
                    <a:pt x="6001" y="5798"/>
                    <a:pt x="6032" y="5798"/>
                  </a:cubicBezTo>
                  <a:lnTo>
                    <a:pt x="6062" y="5798"/>
                  </a:lnTo>
                  <a:cubicBezTo>
                    <a:pt x="6032" y="5768"/>
                    <a:pt x="6032" y="5768"/>
                    <a:pt x="6032" y="5768"/>
                  </a:cubicBezTo>
                  <a:cubicBezTo>
                    <a:pt x="6039" y="5768"/>
                    <a:pt x="6044" y="5763"/>
                    <a:pt x="6048" y="5755"/>
                  </a:cubicBezTo>
                  <a:lnTo>
                    <a:pt x="6048" y="5755"/>
                  </a:lnTo>
                  <a:cubicBezTo>
                    <a:pt x="6053" y="5759"/>
                    <a:pt x="6057" y="5763"/>
                    <a:pt x="6062" y="5768"/>
                  </a:cubicBezTo>
                  <a:lnTo>
                    <a:pt x="6062" y="5738"/>
                  </a:lnTo>
                  <a:lnTo>
                    <a:pt x="6056" y="5731"/>
                  </a:lnTo>
                  <a:lnTo>
                    <a:pt x="6056" y="5731"/>
                  </a:lnTo>
                  <a:cubicBezTo>
                    <a:pt x="6054" y="5741"/>
                    <a:pt x="6051" y="5749"/>
                    <a:pt x="6048" y="5755"/>
                  </a:cubicBezTo>
                  <a:lnTo>
                    <a:pt x="6048" y="5755"/>
                  </a:lnTo>
                  <a:cubicBezTo>
                    <a:pt x="6023" y="5737"/>
                    <a:pt x="6001" y="5733"/>
                    <a:pt x="6001" y="5707"/>
                  </a:cubicBezTo>
                  <a:lnTo>
                    <a:pt x="6032" y="5707"/>
                  </a:lnTo>
                  <a:lnTo>
                    <a:pt x="6056" y="5731"/>
                  </a:lnTo>
                  <a:lnTo>
                    <a:pt x="6056" y="5731"/>
                  </a:lnTo>
                  <a:cubicBezTo>
                    <a:pt x="6062" y="5696"/>
                    <a:pt x="6062" y="5641"/>
                    <a:pt x="6062" y="5586"/>
                  </a:cubicBezTo>
                  <a:cubicBezTo>
                    <a:pt x="6062" y="5586"/>
                    <a:pt x="6032" y="5525"/>
                    <a:pt x="6001" y="5464"/>
                  </a:cubicBezTo>
                  <a:lnTo>
                    <a:pt x="6001" y="5464"/>
                  </a:lnTo>
                  <a:cubicBezTo>
                    <a:pt x="6059" y="5536"/>
                    <a:pt x="6090" y="5574"/>
                    <a:pt x="6092" y="5574"/>
                  </a:cubicBezTo>
                  <a:cubicBezTo>
                    <a:pt x="6095" y="5574"/>
                    <a:pt x="6065" y="5529"/>
                    <a:pt x="6001" y="5434"/>
                  </a:cubicBezTo>
                  <a:cubicBezTo>
                    <a:pt x="5969" y="5368"/>
                    <a:pt x="5954" y="5338"/>
                    <a:pt x="5956" y="5338"/>
                  </a:cubicBezTo>
                  <a:lnTo>
                    <a:pt x="5956" y="5338"/>
                  </a:lnTo>
                  <a:cubicBezTo>
                    <a:pt x="5958" y="5338"/>
                    <a:pt x="5973" y="5361"/>
                    <a:pt x="6001" y="5403"/>
                  </a:cubicBezTo>
                  <a:cubicBezTo>
                    <a:pt x="6015" y="5430"/>
                    <a:pt x="6023" y="5446"/>
                    <a:pt x="6024" y="5446"/>
                  </a:cubicBezTo>
                  <a:cubicBezTo>
                    <a:pt x="6026" y="5446"/>
                    <a:pt x="6018" y="5423"/>
                    <a:pt x="6001" y="5373"/>
                  </a:cubicBezTo>
                  <a:lnTo>
                    <a:pt x="6001" y="5373"/>
                  </a:lnTo>
                  <a:cubicBezTo>
                    <a:pt x="6013" y="5395"/>
                    <a:pt x="6024" y="5417"/>
                    <a:pt x="6032" y="5434"/>
                  </a:cubicBezTo>
                  <a:cubicBezTo>
                    <a:pt x="6032" y="5434"/>
                    <a:pt x="6032" y="5426"/>
                    <a:pt x="6039" y="5426"/>
                  </a:cubicBezTo>
                  <a:cubicBezTo>
                    <a:pt x="6046" y="5426"/>
                    <a:pt x="6058" y="5432"/>
                    <a:pt x="6082" y="5453"/>
                  </a:cubicBezTo>
                  <a:lnTo>
                    <a:pt x="6082" y="5453"/>
                  </a:lnTo>
                  <a:cubicBezTo>
                    <a:pt x="6077" y="5438"/>
                    <a:pt x="6071" y="5421"/>
                    <a:pt x="6062" y="5403"/>
                  </a:cubicBezTo>
                  <a:cubicBezTo>
                    <a:pt x="6049" y="5350"/>
                    <a:pt x="6047" y="5326"/>
                    <a:pt x="6052" y="5326"/>
                  </a:cubicBezTo>
                  <a:cubicBezTo>
                    <a:pt x="6058" y="5326"/>
                    <a:pt x="6076" y="5365"/>
                    <a:pt x="6093" y="5434"/>
                  </a:cubicBezTo>
                  <a:cubicBezTo>
                    <a:pt x="6106" y="5500"/>
                    <a:pt x="6113" y="5526"/>
                    <a:pt x="6118" y="5526"/>
                  </a:cubicBezTo>
                  <a:cubicBezTo>
                    <a:pt x="6123" y="5526"/>
                    <a:pt x="6123" y="5485"/>
                    <a:pt x="6123" y="5434"/>
                  </a:cubicBezTo>
                  <a:cubicBezTo>
                    <a:pt x="6105" y="5362"/>
                    <a:pt x="6098" y="5333"/>
                    <a:pt x="6101" y="5333"/>
                  </a:cubicBezTo>
                  <a:lnTo>
                    <a:pt x="6101" y="5333"/>
                  </a:lnTo>
                  <a:cubicBezTo>
                    <a:pt x="6103" y="5333"/>
                    <a:pt x="6110" y="5348"/>
                    <a:pt x="6123" y="5373"/>
                  </a:cubicBezTo>
                  <a:cubicBezTo>
                    <a:pt x="6123" y="5434"/>
                    <a:pt x="6153" y="5434"/>
                    <a:pt x="6153" y="5434"/>
                  </a:cubicBezTo>
                  <a:cubicBezTo>
                    <a:pt x="6153" y="5464"/>
                    <a:pt x="6153" y="5464"/>
                    <a:pt x="6184" y="5525"/>
                  </a:cubicBezTo>
                  <a:cubicBezTo>
                    <a:pt x="6184" y="5525"/>
                    <a:pt x="6184" y="5525"/>
                    <a:pt x="6184" y="5494"/>
                  </a:cubicBezTo>
                  <a:cubicBezTo>
                    <a:pt x="6184" y="5468"/>
                    <a:pt x="6189" y="5457"/>
                    <a:pt x="6196" y="5457"/>
                  </a:cubicBezTo>
                  <a:cubicBezTo>
                    <a:pt x="6214" y="5457"/>
                    <a:pt x="6245" y="5521"/>
                    <a:pt x="6245" y="5586"/>
                  </a:cubicBezTo>
                  <a:lnTo>
                    <a:pt x="6275" y="5586"/>
                  </a:lnTo>
                  <a:cubicBezTo>
                    <a:pt x="6275" y="5535"/>
                    <a:pt x="6284" y="5513"/>
                    <a:pt x="6292" y="5513"/>
                  </a:cubicBezTo>
                  <a:cubicBezTo>
                    <a:pt x="6299" y="5513"/>
                    <a:pt x="6305" y="5528"/>
                    <a:pt x="6305" y="5555"/>
                  </a:cubicBezTo>
                  <a:cubicBezTo>
                    <a:pt x="6302" y="5558"/>
                    <a:pt x="6299" y="5562"/>
                    <a:pt x="6297" y="5566"/>
                  </a:cubicBezTo>
                  <a:lnTo>
                    <a:pt x="6297" y="5566"/>
                  </a:lnTo>
                  <a:cubicBezTo>
                    <a:pt x="6298" y="5566"/>
                    <a:pt x="6298" y="5565"/>
                    <a:pt x="6299" y="5565"/>
                  </a:cubicBezTo>
                  <a:cubicBezTo>
                    <a:pt x="6327" y="5565"/>
                    <a:pt x="6352" y="5630"/>
                    <a:pt x="6305" y="5677"/>
                  </a:cubicBezTo>
                  <a:cubicBezTo>
                    <a:pt x="6305" y="5707"/>
                    <a:pt x="6305" y="5707"/>
                    <a:pt x="6305" y="5707"/>
                  </a:cubicBezTo>
                  <a:lnTo>
                    <a:pt x="6336" y="5677"/>
                  </a:lnTo>
                  <a:cubicBezTo>
                    <a:pt x="6336" y="5677"/>
                    <a:pt x="6366" y="5646"/>
                    <a:pt x="6366" y="5646"/>
                  </a:cubicBezTo>
                  <a:cubicBezTo>
                    <a:pt x="6397" y="5646"/>
                    <a:pt x="6397" y="5677"/>
                    <a:pt x="6366" y="5677"/>
                  </a:cubicBezTo>
                  <a:cubicBezTo>
                    <a:pt x="6366" y="5726"/>
                    <a:pt x="6366" y="5776"/>
                    <a:pt x="6383" y="5776"/>
                  </a:cubicBezTo>
                  <a:cubicBezTo>
                    <a:pt x="6386" y="5776"/>
                    <a:pt x="6391" y="5773"/>
                    <a:pt x="6397" y="5768"/>
                  </a:cubicBezTo>
                  <a:cubicBezTo>
                    <a:pt x="6397" y="5768"/>
                    <a:pt x="6427" y="5798"/>
                    <a:pt x="6427" y="5859"/>
                  </a:cubicBezTo>
                  <a:cubicBezTo>
                    <a:pt x="6457" y="5859"/>
                    <a:pt x="6488" y="5889"/>
                    <a:pt x="6549" y="5950"/>
                  </a:cubicBezTo>
                  <a:cubicBezTo>
                    <a:pt x="6579" y="5981"/>
                    <a:pt x="6701" y="6072"/>
                    <a:pt x="6670" y="6102"/>
                  </a:cubicBezTo>
                  <a:cubicBezTo>
                    <a:pt x="6670" y="6102"/>
                    <a:pt x="6761" y="6193"/>
                    <a:pt x="6822" y="6224"/>
                  </a:cubicBezTo>
                  <a:cubicBezTo>
                    <a:pt x="6944" y="6315"/>
                    <a:pt x="6974" y="6376"/>
                    <a:pt x="6974" y="6406"/>
                  </a:cubicBezTo>
                  <a:cubicBezTo>
                    <a:pt x="6944" y="6437"/>
                    <a:pt x="6944" y="6437"/>
                    <a:pt x="6974" y="6437"/>
                  </a:cubicBezTo>
                  <a:cubicBezTo>
                    <a:pt x="6974" y="6437"/>
                    <a:pt x="7004" y="6437"/>
                    <a:pt x="7035" y="6406"/>
                  </a:cubicBezTo>
                  <a:cubicBezTo>
                    <a:pt x="7035" y="6376"/>
                    <a:pt x="7096" y="6345"/>
                    <a:pt x="7156" y="6345"/>
                  </a:cubicBezTo>
                  <a:lnTo>
                    <a:pt x="7278" y="6315"/>
                  </a:lnTo>
                  <a:cubicBezTo>
                    <a:pt x="7278" y="6254"/>
                    <a:pt x="7278" y="6254"/>
                    <a:pt x="7369" y="6254"/>
                  </a:cubicBezTo>
                  <a:cubicBezTo>
                    <a:pt x="7400" y="6254"/>
                    <a:pt x="7460" y="6224"/>
                    <a:pt x="7521" y="6224"/>
                  </a:cubicBezTo>
                  <a:cubicBezTo>
                    <a:pt x="7552" y="6209"/>
                    <a:pt x="7574" y="6209"/>
                    <a:pt x="7593" y="6209"/>
                  </a:cubicBezTo>
                  <a:cubicBezTo>
                    <a:pt x="7612" y="6209"/>
                    <a:pt x="7628" y="6209"/>
                    <a:pt x="7643" y="6193"/>
                  </a:cubicBezTo>
                  <a:cubicBezTo>
                    <a:pt x="7734" y="6163"/>
                    <a:pt x="7734" y="6163"/>
                    <a:pt x="7704" y="6163"/>
                  </a:cubicBezTo>
                  <a:cubicBezTo>
                    <a:pt x="7673" y="6163"/>
                    <a:pt x="7643" y="6133"/>
                    <a:pt x="7734" y="6133"/>
                  </a:cubicBezTo>
                  <a:cubicBezTo>
                    <a:pt x="7764" y="6133"/>
                    <a:pt x="7886" y="6133"/>
                    <a:pt x="8008" y="6102"/>
                  </a:cubicBezTo>
                  <a:cubicBezTo>
                    <a:pt x="8160" y="6041"/>
                    <a:pt x="8160" y="6041"/>
                    <a:pt x="8160" y="6011"/>
                  </a:cubicBezTo>
                  <a:cubicBezTo>
                    <a:pt x="8129" y="5981"/>
                    <a:pt x="8122" y="5965"/>
                    <a:pt x="8129" y="5965"/>
                  </a:cubicBezTo>
                  <a:cubicBezTo>
                    <a:pt x="8137" y="5965"/>
                    <a:pt x="8160" y="5981"/>
                    <a:pt x="8190" y="6011"/>
                  </a:cubicBezTo>
                  <a:cubicBezTo>
                    <a:pt x="8236" y="6026"/>
                    <a:pt x="8274" y="6034"/>
                    <a:pt x="8296" y="6034"/>
                  </a:cubicBezTo>
                  <a:cubicBezTo>
                    <a:pt x="8319" y="6034"/>
                    <a:pt x="8327" y="6026"/>
                    <a:pt x="8312" y="6011"/>
                  </a:cubicBezTo>
                  <a:cubicBezTo>
                    <a:pt x="8342" y="5950"/>
                    <a:pt x="8342" y="5950"/>
                    <a:pt x="8372" y="5950"/>
                  </a:cubicBezTo>
                  <a:cubicBezTo>
                    <a:pt x="8385" y="5963"/>
                    <a:pt x="8397" y="5970"/>
                    <a:pt x="8412" y="5970"/>
                  </a:cubicBezTo>
                  <a:cubicBezTo>
                    <a:pt x="8433" y="5970"/>
                    <a:pt x="8458" y="5955"/>
                    <a:pt x="8494" y="5920"/>
                  </a:cubicBezTo>
                  <a:cubicBezTo>
                    <a:pt x="8539" y="5905"/>
                    <a:pt x="8562" y="5897"/>
                    <a:pt x="8574" y="5897"/>
                  </a:cubicBezTo>
                  <a:cubicBezTo>
                    <a:pt x="8585" y="5897"/>
                    <a:pt x="8585" y="5905"/>
                    <a:pt x="8585" y="5920"/>
                  </a:cubicBezTo>
                  <a:cubicBezTo>
                    <a:pt x="8585" y="5920"/>
                    <a:pt x="8646" y="5920"/>
                    <a:pt x="8707" y="5889"/>
                  </a:cubicBezTo>
                  <a:cubicBezTo>
                    <a:pt x="8767" y="5829"/>
                    <a:pt x="8950" y="5768"/>
                    <a:pt x="9102" y="5738"/>
                  </a:cubicBezTo>
                  <a:cubicBezTo>
                    <a:pt x="9132" y="5677"/>
                    <a:pt x="9132" y="5616"/>
                    <a:pt x="9163" y="5586"/>
                  </a:cubicBezTo>
                  <a:cubicBezTo>
                    <a:pt x="9163" y="5586"/>
                    <a:pt x="9163" y="5525"/>
                    <a:pt x="9132" y="5434"/>
                  </a:cubicBezTo>
                  <a:cubicBezTo>
                    <a:pt x="9107" y="5359"/>
                    <a:pt x="9103" y="5304"/>
                    <a:pt x="9136" y="5304"/>
                  </a:cubicBezTo>
                  <a:cubicBezTo>
                    <a:pt x="9143" y="5304"/>
                    <a:pt x="9152" y="5307"/>
                    <a:pt x="9163" y="5312"/>
                  </a:cubicBezTo>
                  <a:cubicBezTo>
                    <a:pt x="9185" y="5323"/>
                    <a:pt x="9199" y="5330"/>
                    <a:pt x="9205" y="5330"/>
                  </a:cubicBezTo>
                  <a:cubicBezTo>
                    <a:pt x="9215" y="5330"/>
                    <a:pt x="9201" y="5309"/>
                    <a:pt x="9163" y="5251"/>
                  </a:cubicBezTo>
                  <a:cubicBezTo>
                    <a:pt x="9163" y="5142"/>
                    <a:pt x="9163" y="5120"/>
                    <a:pt x="9176" y="5120"/>
                  </a:cubicBezTo>
                  <a:cubicBezTo>
                    <a:pt x="9183" y="5120"/>
                    <a:pt x="9194" y="5126"/>
                    <a:pt x="9210" y="5129"/>
                  </a:cubicBezTo>
                  <a:lnTo>
                    <a:pt x="9210" y="5129"/>
                  </a:lnTo>
                  <a:cubicBezTo>
                    <a:pt x="9202" y="5117"/>
                    <a:pt x="9193" y="5099"/>
                    <a:pt x="9193" y="5099"/>
                  </a:cubicBezTo>
                  <a:lnTo>
                    <a:pt x="9193" y="5099"/>
                  </a:lnTo>
                  <a:cubicBezTo>
                    <a:pt x="9208" y="5114"/>
                    <a:pt x="9216" y="5122"/>
                    <a:pt x="9220" y="5130"/>
                  </a:cubicBezTo>
                  <a:lnTo>
                    <a:pt x="9220" y="5130"/>
                  </a:lnTo>
                  <a:cubicBezTo>
                    <a:pt x="9216" y="5129"/>
                    <a:pt x="9213" y="5129"/>
                    <a:pt x="9210" y="5129"/>
                  </a:cubicBezTo>
                  <a:lnTo>
                    <a:pt x="9210" y="5129"/>
                  </a:lnTo>
                  <a:cubicBezTo>
                    <a:pt x="9214" y="5134"/>
                    <a:pt x="9218" y="5138"/>
                    <a:pt x="9220" y="5138"/>
                  </a:cubicBezTo>
                  <a:cubicBezTo>
                    <a:pt x="9221" y="5138"/>
                    <a:pt x="9222" y="5138"/>
                    <a:pt x="9222" y="5137"/>
                  </a:cubicBezTo>
                  <a:lnTo>
                    <a:pt x="9222" y="5137"/>
                  </a:lnTo>
                  <a:cubicBezTo>
                    <a:pt x="9223" y="5143"/>
                    <a:pt x="9223" y="5150"/>
                    <a:pt x="9223" y="5160"/>
                  </a:cubicBezTo>
                  <a:cubicBezTo>
                    <a:pt x="9223" y="5160"/>
                    <a:pt x="9223" y="5160"/>
                    <a:pt x="9223" y="5130"/>
                  </a:cubicBezTo>
                  <a:cubicBezTo>
                    <a:pt x="9223" y="5133"/>
                    <a:pt x="9223" y="5136"/>
                    <a:pt x="9222" y="5137"/>
                  </a:cubicBezTo>
                  <a:lnTo>
                    <a:pt x="9222" y="5137"/>
                  </a:lnTo>
                  <a:cubicBezTo>
                    <a:pt x="9222" y="5134"/>
                    <a:pt x="9221" y="5132"/>
                    <a:pt x="9220" y="5130"/>
                  </a:cubicBezTo>
                  <a:lnTo>
                    <a:pt x="9220" y="5130"/>
                  </a:lnTo>
                  <a:cubicBezTo>
                    <a:pt x="9221" y="5130"/>
                    <a:pt x="9222" y="5130"/>
                    <a:pt x="9223" y="5130"/>
                  </a:cubicBezTo>
                  <a:cubicBezTo>
                    <a:pt x="9223" y="5104"/>
                    <a:pt x="9229" y="5094"/>
                    <a:pt x="9235" y="5094"/>
                  </a:cubicBezTo>
                  <a:cubicBezTo>
                    <a:pt x="9244" y="5094"/>
                    <a:pt x="9254" y="5112"/>
                    <a:pt x="9254" y="5130"/>
                  </a:cubicBezTo>
                  <a:cubicBezTo>
                    <a:pt x="9254" y="5135"/>
                    <a:pt x="9254" y="5140"/>
                    <a:pt x="9254" y="5145"/>
                  </a:cubicBezTo>
                  <a:lnTo>
                    <a:pt x="9254" y="5145"/>
                  </a:lnTo>
                  <a:lnTo>
                    <a:pt x="9223" y="5130"/>
                  </a:lnTo>
                  <a:lnTo>
                    <a:pt x="9223" y="5130"/>
                  </a:lnTo>
                  <a:cubicBezTo>
                    <a:pt x="9223" y="5130"/>
                    <a:pt x="9224" y="5130"/>
                    <a:pt x="9254" y="5160"/>
                  </a:cubicBezTo>
                  <a:cubicBezTo>
                    <a:pt x="9254" y="5156"/>
                    <a:pt x="9254" y="5151"/>
                    <a:pt x="9254" y="5145"/>
                  </a:cubicBezTo>
                  <a:lnTo>
                    <a:pt x="9254" y="5145"/>
                  </a:lnTo>
                  <a:lnTo>
                    <a:pt x="9264" y="5150"/>
                  </a:lnTo>
                  <a:lnTo>
                    <a:pt x="9264" y="5150"/>
                  </a:lnTo>
                  <a:cubicBezTo>
                    <a:pt x="9284" y="5130"/>
                    <a:pt x="9284" y="5130"/>
                    <a:pt x="9284" y="5130"/>
                  </a:cubicBezTo>
                  <a:cubicBezTo>
                    <a:pt x="9284" y="5160"/>
                    <a:pt x="9284" y="5160"/>
                    <a:pt x="9315" y="5190"/>
                  </a:cubicBezTo>
                  <a:lnTo>
                    <a:pt x="9710" y="5586"/>
                  </a:lnTo>
                  <a:cubicBezTo>
                    <a:pt x="9983" y="5494"/>
                    <a:pt x="10257" y="5434"/>
                    <a:pt x="10470" y="5342"/>
                  </a:cubicBezTo>
                  <a:cubicBezTo>
                    <a:pt x="10622" y="5312"/>
                    <a:pt x="10743" y="5282"/>
                    <a:pt x="10743" y="5251"/>
                  </a:cubicBezTo>
                  <a:cubicBezTo>
                    <a:pt x="10743" y="5251"/>
                    <a:pt x="10774" y="5251"/>
                    <a:pt x="10865" y="5221"/>
                  </a:cubicBezTo>
                  <a:cubicBezTo>
                    <a:pt x="10895" y="5221"/>
                    <a:pt x="10956" y="5190"/>
                    <a:pt x="10956" y="5190"/>
                  </a:cubicBezTo>
                  <a:cubicBezTo>
                    <a:pt x="10964" y="5207"/>
                    <a:pt x="10985" y="5215"/>
                    <a:pt x="11012" y="5215"/>
                  </a:cubicBezTo>
                  <a:cubicBezTo>
                    <a:pt x="11081" y="5215"/>
                    <a:pt x="11194" y="5165"/>
                    <a:pt x="11260" y="5099"/>
                  </a:cubicBezTo>
                  <a:cubicBezTo>
                    <a:pt x="11290" y="5069"/>
                    <a:pt x="11351" y="5069"/>
                    <a:pt x="11381" y="5038"/>
                  </a:cubicBezTo>
                  <a:cubicBezTo>
                    <a:pt x="11381" y="5064"/>
                    <a:pt x="11403" y="5074"/>
                    <a:pt x="11433" y="5074"/>
                  </a:cubicBezTo>
                  <a:cubicBezTo>
                    <a:pt x="11473" y="5074"/>
                    <a:pt x="11529" y="5056"/>
                    <a:pt x="11564" y="5038"/>
                  </a:cubicBezTo>
                  <a:cubicBezTo>
                    <a:pt x="11581" y="4988"/>
                    <a:pt x="11597" y="4966"/>
                    <a:pt x="11614" y="4966"/>
                  </a:cubicBezTo>
                  <a:cubicBezTo>
                    <a:pt x="11628" y="4966"/>
                    <a:pt x="11641" y="4981"/>
                    <a:pt x="11655" y="5008"/>
                  </a:cubicBezTo>
                  <a:cubicBezTo>
                    <a:pt x="11655" y="5028"/>
                    <a:pt x="11665" y="5038"/>
                    <a:pt x="11681" y="5038"/>
                  </a:cubicBezTo>
                  <a:cubicBezTo>
                    <a:pt x="11712" y="5038"/>
                    <a:pt x="11766" y="4998"/>
                    <a:pt x="11807" y="4917"/>
                  </a:cubicBezTo>
                  <a:cubicBezTo>
                    <a:pt x="11822" y="4902"/>
                    <a:pt x="11830" y="4894"/>
                    <a:pt x="11837" y="4894"/>
                  </a:cubicBezTo>
                  <a:cubicBezTo>
                    <a:pt x="11845" y="4894"/>
                    <a:pt x="11853" y="4902"/>
                    <a:pt x="11868" y="4917"/>
                  </a:cubicBezTo>
                  <a:cubicBezTo>
                    <a:pt x="11898" y="4932"/>
                    <a:pt x="11921" y="4940"/>
                    <a:pt x="11936" y="4940"/>
                  </a:cubicBezTo>
                  <a:cubicBezTo>
                    <a:pt x="11951" y="4940"/>
                    <a:pt x="11959" y="4932"/>
                    <a:pt x="11959" y="4917"/>
                  </a:cubicBezTo>
                  <a:cubicBezTo>
                    <a:pt x="11959" y="4879"/>
                    <a:pt x="11982" y="4853"/>
                    <a:pt x="12014" y="4853"/>
                  </a:cubicBezTo>
                  <a:cubicBezTo>
                    <a:pt x="12034" y="4853"/>
                    <a:pt x="12057" y="4863"/>
                    <a:pt x="12081" y="4886"/>
                  </a:cubicBezTo>
                  <a:cubicBezTo>
                    <a:pt x="12118" y="4899"/>
                    <a:pt x="12140" y="4906"/>
                    <a:pt x="12153" y="4906"/>
                  </a:cubicBezTo>
                  <a:cubicBezTo>
                    <a:pt x="12172" y="4906"/>
                    <a:pt x="12172" y="4892"/>
                    <a:pt x="12172" y="4856"/>
                  </a:cubicBezTo>
                  <a:cubicBezTo>
                    <a:pt x="12193" y="4813"/>
                    <a:pt x="12276" y="4770"/>
                    <a:pt x="12343" y="4770"/>
                  </a:cubicBezTo>
                  <a:cubicBezTo>
                    <a:pt x="12371" y="4770"/>
                    <a:pt x="12397" y="4777"/>
                    <a:pt x="12415" y="4795"/>
                  </a:cubicBezTo>
                  <a:cubicBezTo>
                    <a:pt x="12430" y="4780"/>
                    <a:pt x="12453" y="4780"/>
                    <a:pt x="12468" y="4780"/>
                  </a:cubicBezTo>
                  <a:cubicBezTo>
                    <a:pt x="12483" y="4780"/>
                    <a:pt x="12491" y="4780"/>
                    <a:pt x="12476" y="4765"/>
                  </a:cubicBezTo>
                  <a:lnTo>
                    <a:pt x="12476" y="4765"/>
                  </a:lnTo>
                  <a:lnTo>
                    <a:pt x="12537" y="4795"/>
                  </a:lnTo>
                  <a:cubicBezTo>
                    <a:pt x="12567" y="4765"/>
                    <a:pt x="12628" y="4765"/>
                    <a:pt x="12628" y="4765"/>
                  </a:cubicBezTo>
                  <a:lnTo>
                    <a:pt x="12628" y="4734"/>
                  </a:lnTo>
                  <a:cubicBezTo>
                    <a:pt x="12658" y="4734"/>
                    <a:pt x="12780" y="4704"/>
                    <a:pt x="12932" y="4643"/>
                  </a:cubicBezTo>
                  <a:cubicBezTo>
                    <a:pt x="13084" y="4613"/>
                    <a:pt x="13327" y="4552"/>
                    <a:pt x="13509" y="4491"/>
                  </a:cubicBezTo>
                  <a:cubicBezTo>
                    <a:pt x="13692" y="4430"/>
                    <a:pt x="13813" y="4370"/>
                    <a:pt x="13904" y="4339"/>
                  </a:cubicBezTo>
                  <a:cubicBezTo>
                    <a:pt x="13844" y="4248"/>
                    <a:pt x="13813" y="4187"/>
                    <a:pt x="13783" y="4127"/>
                  </a:cubicBezTo>
                  <a:cubicBezTo>
                    <a:pt x="13722" y="4035"/>
                    <a:pt x="13692" y="4035"/>
                    <a:pt x="13692" y="4035"/>
                  </a:cubicBezTo>
                  <a:cubicBezTo>
                    <a:pt x="13683" y="4040"/>
                    <a:pt x="13675" y="4041"/>
                    <a:pt x="13666" y="4041"/>
                  </a:cubicBezTo>
                  <a:cubicBezTo>
                    <a:pt x="13616" y="4041"/>
                    <a:pt x="13578" y="3970"/>
                    <a:pt x="13631" y="3944"/>
                  </a:cubicBezTo>
                  <a:cubicBezTo>
                    <a:pt x="13570" y="3883"/>
                    <a:pt x="13540" y="3792"/>
                    <a:pt x="13479" y="3671"/>
                  </a:cubicBezTo>
                  <a:cubicBezTo>
                    <a:pt x="13418" y="3579"/>
                    <a:pt x="13327" y="3458"/>
                    <a:pt x="13357" y="3458"/>
                  </a:cubicBezTo>
                  <a:lnTo>
                    <a:pt x="13327" y="3397"/>
                  </a:lnTo>
                  <a:cubicBezTo>
                    <a:pt x="13236" y="3367"/>
                    <a:pt x="13144" y="3245"/>
                    <a:pt x="13053" y="3154"/>
                  </a:cubicBezTo>
                  <a:cubicBezTo>
                    <a:pt x="12992" y="3093"/>
                    <a:pt x="12932" y="3002"/>
                    <a:pt x="12901" y="2941"/>
                  </a:cubicBezTo>
                  <a:cubicBezTo>
                    <a:pt x="12840" y="2880"/>
                    <a:pt x="12810" y="2850"/>
                    <a:pt x="12749" y="2820"/>
                  </a:cubicBezTo>
                  <a:cubicBezTo>
                    <a:pt x="12658" y="2789"/>
                    <a:pt x="12658" y="2789"/>
                    <a:pt x="12658" y="2728"/>
                  </a:cubicBezTo>
                  <a:cubicBezTo>
                    <a:pt x="12686" y="2700"/>
                    <a:pt x="12559" y="2543"/>
                    <a:pt x="12491" y="2543"/>
                  </a:cubicBezTo>
                  <a:cubicBezTo>
                    <a:pt x="12486" y="2543"/>
                    <a:pt x="12480" y="2544"/>
                    <a:pt x="12476" y="2546"/>
                  </a:cubicBezTo>
                  <a:lnTo>
                    <a:pt x="12476" y="2516"/>
                  </a:lnTo>
                  <a:cubicBezTo>
                    <a:pt x="12476" y="2480"/>
                    <a:pt x="12455" y="2465"/>
                    <a:pt x="12431" y="2465"/>
                  </a:cubicBezTo>
                  <a:cubicBezTo>
                    <a:pt x="12415" y="2465"/>
                    <a:pt x="12397" y="2473"/>
                    <a:pt x="12385" y="2485"/>
                  </a:cubicBezTo>
                  <a:cubicBezTo>
                    <a:pt x="12377" y="2493"/>
                    <a:pt x="12369" y="2497"/>
                    <a:pt x="12363" y="2497"/>
                  </a:cubicBezTo>
                  <a:cubicBezTo>
                    <a:pt x="12343" y="2497"/>
                    <a:pt x="12331" y="2462"/>
                    <a:pt x="12354" y="2394"/>
                  </a:cubicBezTo>
                  <a:cubicBezTo>
                    <a:pt x="12376" y="2349"/>
                    <a:pt x="12366" y="2321"/>
                    <a:pt x="12359" y="2321"/>
                  </a:cubicBezTo>
                  <a:cubicBezTo>
                    <a:pt x="12356" y="2321"/>
                    <a:pt x="12354" y="2325"/>
                    <a:pt x="12354" y="2333"/>
                  </a:cubicBezTo>
                  <a:cubicBezTo>
                    <a:pt x="12293" y="2333"/>
                    <a:pt x="12233" y="2333"/>
                    <a:pt x="12233" y="2272"/>
                  </a:cubicBezTo>
                  <a:cubicBezTo>
                    <a:pt x="12215" y="2255"/>
                    <a:pt x="12197" y="2237"/>
                    <a:pt x="12180" y="2237"/>
                  </a:cubicBezTo>
                  <a:cubicBezTo>
                    <a:pt x="12167" y="2237"/>
                    <a:pt x="12154" y="2247"/>
                    <a:pt x="12141" y="2272"/>
                  </a:cubicBezTo>
                  <a:cubicBezTo>
                    <a:pt x="12132" y="2281"/>
                    <a:pt x="12124" y="2285"/>
                    <a:pt x="12115" y="2285"/>
                  </a:cubicBezTo>
                  <a:cubicBezTo>
                    <a:pt x="12093" y="2285"/>
                    <a:pt x="12072" y="2264"/>
                    <a:pt x="12050" y="2242"/>
                  </a:cubicBezTo>
                  <a:cubicBezTo>
                    <a:pt x="12081" y="2212"/>
                    <a:pt x="12081" y="2212"/>
                    <a:pt x="12111" y="2212"/>
                  </a:cubicBezTo>
                  <a:lnTo>
                    <a:pt x="12111" y="2212"/>
                  </a:lnTo>
                  <a:cubicBezTo>
                    <a:pt x="12099" y="2199"/>
                    <a:pt x="12078" y="2178"/>
                    <a:pt x="12050" y="2151"/>
                  </a:cubicBezTo>
                  <a:cubicBezTo>
                    <a:pt x="12020" y="2151"/>
                    <a:pt x="11989" y="2060"/>
                    <a:pt x="11989" y="2029"/>
                  </a:cubicBezTo>
                  <a:cubicBezTo>
                    <a:pt x="11989" y="2012"/>
                    <a:pt x="11979" y="1994"/>
                    <a:pt x="11971" y="1994"/>
                  </a:cubicBezTo>
                  <a:cubicBezTo>
                    <a:pt x="11964" y="1994"/>
                    <a:pt x="11959" y="2004"/>
                    <a:pt x="11959" y="2029"/>
                  </a:cubicBezTo>
                  <a:cubicBezTo>
                    <a:pt x="11929" y="2060"/>
                    <a:pt x="11913" y="2075"/>
                    <a:pt x="11898" y="2075"/>
                  </a:cubicBezTo>
                  <a:cubicBezTo>
                    <a:pt x="11883" y="2075"/>
                    <a:pt x="11868" y="2060"/>
                    <a:pt x="11837" y="2029"/>
                  </a:cubicBezTo>
                  <a:cubicBezTo>
                    <a:pt x="11807" y="1999"/>
                    <a:pt x="11777" y="1999"/>
                    <a:pt x="11807" y="1968"/>
                  </a:cubicBezTo>
                  <a:cubicBezTo>
                    <a:pt x="11807" y="1938"/>
                    <a:pt x="11807" y="1938"/>
                    <a:pt x="11746" y="1877"/>
                  </a:cubicBezTo>
                  <a:cubicBezTo>
                    <a:pt x="11693" y="1842"/>
                    <a:pt x="11619" y="1827"/>
                    <a:pt x="11554" y="1827"/>
                  </a:cubicBezTo>
                  <a:cubicBezTo>
                    <a:pt x="11508" y="1827"/>
                    <a:pt x="11467" y="1834"/>
                    <a:pt x="11442" y="1847"/>
                  </a:cubicBezTo>
                  <a:cubicBezTo>
                    <a:pt x="11417" y="1859"/>
                    <a:pt x="11402" y="1867"/>
                    <a:pt x="11394" y="1867"/>
                  </a:cubicBezTo>
                  <a:cubicBezTo>
                    <a:pt x="11381" y="1867"/>
                    <a:pt x="11381" y="1852"/>
                    <a:pt x="11381" y="1816"/>
                  </a:cubicBezTo>
                  <a:cubicBezTo>
                    <a:pt x="11412" y="1786"/>
                    <a:pt x="11381" y="1756"/>
                    <a:pt x="11351" y="1756"/>
                  </a:cubicBezTo>
                  <a:cubicBezTo>
                    <a:pt x="11331" y="1756"/>
                    <a:pt x="11324" y="1742"/>
                    <a:pt x="11331" y="1742"/>
                  </a:cubicBezTo>
                  <a:cubicBezTo>
                    <a:pt x="11334" y="1742"/>
                    <a:pt x="11341" y="1746"/>
                    <a:pt x="11351" y="1756"/>
                  </a:cubicBezTo>
                  <a:cubicBezTo>
                    <a:pt x="11351" y="1740"/>
                    <a:pt x="11366" y="1733"/>
                    <a:pt x="11385" y="1733"/>
                  </a:cubicBezTo>
                  <a:cubicBezTo>
                    <a:pt x="11404" y="1733"/>
                    <a:pt x="11427" y="1740"/>
                    <a:pt x="11442" y="1756"/>
                  </a:cubicBezTo>
                  <a:lnTo>
                    <a:pt x="11442" y="1725"/>
                  </a:lnTo>
                  <a:cubicBezTo>
                    <a:pt x="11442" y="1681"/>
                    <a:pt x="11426" y="1653"/>
                    <a:pt x="11393" y="1653"/>
                  </a:cubicBezTo>
                  <a:cubicBezTo>
                    <a:pt x="11381" y="1653"/>
                    <a:pt x="11367" y="1656"/>
                    <a:pt x="11351" y="1664"/>
                  </a:cubicBezTo>
                  <a:cubicBezTo>
                    <a:pt x="11290" y="1664"/>
                    <a:pt x="11290" y="1664"/>
                    <a:pt x="11290" y="1634"/>
                  </a:cubicBezTo>
                  <a:cubicBezTo>
                    <a:pt x="11265" y="1584"/>
                    <a:pt x="11261" y="1535"/>
                    <a:pt x="11244" y="1535"/>
                  </a:cubicBezTo>
                  <a:cubicBezTo>
                    <a:pt x="11240" y="1535"/>
                    <a:pt x="11235" y="1537"/>
                    <a:pt x="11229" y="1543"/>
                  </a:cubicBezTo>
                  <a:cubicBezTo>
                    <a:pt x="11229" y="1543"/>
                    <a:pt x="11169" y="1513"/>
                    <a:pt x="11138" y="1452"/>
                  </a:cubicBezTo>
                  <a:cubicBezTo>
                    <a:pt x="11095" y="1430"/>
                    <a:pt x="11068" y="1409"/>
                    <a:pt x="11044" y="1409"/>
                  </a:cubicBezTo>
                  <a:cubicBezTo>
                    <a:pt x="11035" y="1409"/>
                    <a:pt x="11026" y="1412"/>
                    <a:pt x="11017" y="1421"/>
                  </a:cubicBezTo>
                  <a:cubicBezTo>
                    <a:pt x="11017" y="1430"/>
                    <a:pt x="11014" y="1434"/>
                    <a:pt x="11009" y="1434"/>
                  </a:cubicBezTo>
                  <a:cubicBezTo>
                    <a:pt x="10996" y="1434"/>
                    <a:pt x="10969" y="1412"/>
                    <a:pt x="10926" y="1391"/>
                  </a:cubicBezTo>
                  <a:cubicBezTo>
                    <a:pt x="10895" y="1361"/>
                    <a:pt x="10865" y="1361"/>
                    <a:pt x="10865" y="1361"/>
                  </a:cubicBezTo>
                  <a:cubicBezTo>
                    <a:pt x="10847" y="1378"/>
                    <a:pt x="10820" y="1396"/>
                    <a:pt x="10788" y="1396"/>
                  </a:cubicBezTo>
                  <a:cubicBezTo>
                    <a:pt x="10764" y="1396"/>
                    <a:pt x="10738" y="1386"/>
                    <a:pt x="10713" y="1361"/>
                  </a:cubicBezTo>
                  <a:cubicBezTo>
                    <a:pt x="10703" y="1361"/>
                    <a:pt x="10694" y="1361"/>
                    <a:pt x="10686" y="1360"/>
                  </a:cubicBezTo>
                  <a:lnTo>
                    <a:pt x="10686" y="1360"/>
                  </a:lnTo>
                  <a:cubicBezTo>
                    <a:pt x="10715" y="1358"/>
                    <a:pt x="10743" y="1330"/>
                    <a:pt x="10743" y="1330"/>
                  </a:cubicBezTo>
                  <a:cubicBezTo>
                    <a:pt x="10743" y="1330"/>
                    <a:pt x="10743" y="1330"/>
                    <a:pt x="10713" y="1300"/>
                  </a:cubicBezTo>
                  <a:lnTo>
                    <a:pt x="10682" y="1269"/>
                  </a:lnTo>
                  <a:cubicBezTo>
                    <a:pt x="10682" y="1299"/>
                    <a:pt x="10682" y="1357"/>
                    <a:pt x="10682" y="1360"/>
                  </a:cubicBezTo>
                  <a:lnTo>
                    <a:pt x="10682" y="1360"/>
                  </a:lnTo>
                  <a:cubicBezTo>
                    <a:pt x="10622" y="1359"/>
                    <a:pt x="10622" y="1349"/>
                    <a:pt x="10622" y="1269"/>
                  </a:cubicBezTo>
                  <a:cubicBezTo>
                    <a:pt x="10622" y="1269"/>
                    <a:pt x="10591" y="1239"/>
                    <a:pt x="10561" y="1209"/>
                  </a:cubicBezTo>
                  <a:cubicBezTo>
                    <a:pt x="10561" y="1209"/>
                    <a:pt x="10530" y="1209"/>
                    <a:pt x="10500" y="1148"/>
                  </a:cubicBezTo>
                  <a:cubicBezTo>
                    <a:pt x="10500" y="1122"/>
                    <a:pt x="10495" y="1113"/>
                    <a:pt x="10486" y="1113"/>
                  </a:cubicBezTo>
                  <a:cubicBezTo>
                    <a:pt x="10474" y="1113"/>
                    <a:pt x="10457" y="1130"/>
                    <a:pt x="10439" y="1148"/>
                  </a:cubicBezTo>
                  <a:cubicBezTo>
                    <a:pt x="10439" y="1178"/>
                    <a:pt x="10409" y="1209"/>
                    <a:pt x="10409" y="1209"/>
                  </a:cubicBezTo>
                  <a:cubicBezTo>
                    <a:pt x="10378" y="1178"/>
                    <a:pt x="10378" y="1117"/>
                    <a:pt x="10409" y="1087"/>
                  </a:cubicBezTo>
                  <a:cubicBezTo>
                    <a:pt x="10392" y="1037"/>
                    <a:pt x="10385" y="1014"/>
                    <a:pt x="10376" y="1014"/>
                  </a:cubicBezTo>
                  <a:cubicBezTo>
                    <a:pt x="10369" y="1014"/>
                    <a:pt x="10362" y="1029"/>
                    <a:pt x="10348" y="1057"/>
                  </a:cubicBezTo>
                  <a:cubicBezTo>
                    <a:pt x="10348" y="1072"/>
                    <a:pt x="10333" y="1087"/>
                    <a:pt x="10310" y="1087"/>
                  </a:cubicBezTo>
                  <a:cubicBezTo>
                    <a:pt x="10287" y="1087"/>
                    <a:pt x="10257" y="1072"/>
                    <a:pt x="10226" y="1026"/>
                  </a:cubicBezTo>
                  <a:cubicBezTo>
                    <a:pt x="10166" y="996"/>
                    <a:pt x="10074" y="965"/>
                    <a:pt x="10105" y="935"/>
                  </a:cubicBezTo>
                  <a:cubicBezTo>
                    <a:pt x="10090" y="905"/>
                    <a:pt x="10067" y="897"/>
                    <a:pt x="10048" y="897"/>
                  </a:cubicBezTo>
                  <a:cubicBezTo>
                    <a:pt x="10029" y="897"/>
                    <a:pt x="10014" y="905"/>
                    <a:pt x="10014" y="905"/>
                  </a:cubicBezTo>
                  <a:cubicBezTo>
                    <a:pt x="9983" y="905"/>
                    <a:pt x="9922" y="905"/>
                    <a:pt x="9831" y="813"/>
                  </a:cubicBezTo>
                  <a:cubicBezTo>
                    <a:pt x="9738" y="720"/>
                    <a:pt x="9702" y="684"/>
                    <a:pt x="9681" y="684"/>
                  </a:cubicBezTo>
                  <a:cubicBezTo>
                    <a:pt x="9668" y="684"/>
                    <a:pt x="9661" y="699"/>
                    <a:pt x="9649" y="722"/>
                  </a:cubicBezTo>
                  <a:cubicBezTo>
                    <a:pt x="9649" y="740"/>
                    <a:pt x="9639" y="757"/>
                    <a:pt x="9630" y="757"/>
                  </a:cubicBezTo>
                  <a:cubicBezTo>
                    <a:pt x="9624" y="757"/>
                    <a:pt x="9619" y="748"/>
                    <a:pt x="9619" y="722"/>
                  </a:cubicBezTo>
                  <a:cubicBezTo>
                    <a:pt x="9603" y="692"/>
                    <a:pt x="9581" y="684"/>
                    <a:pt x="9550" y="684"/>
                  </a:cubicBezTo>
                  <a:cubicBezTo>
                    <a:pt x="9520" y="684"/>
                    <a:pt x="9482" y="692"/>
                    <a:pt x="9436" y="692"/>
                  </a:cubicBezTo>
                  <a:cubicBezTo>
                    <a:pt x="9406" y="692"/>
                    <a:pt x="9375" y="753"/>
                    <a:pt x="9375" y="783"/>
                  </a:cubicBezTo>
                  <a:cubicBezTo>
                    <a:pt x="9360" y="813"/>
                    <a:pt x="9353" y="829"/>
                    <a:pt x="9341" y="829"/>
                  </a:cubicBezTo>
                  <a:cubicBezTo>
                    <a:pt x="9330" y="829"/>
                    <a:pt x="9315" y="813"/>
                    <a:pt x="9284" y="783"/>
                  </a:cubicBezTo>
                  <a:cubicBezTo>
                    <a:pt x="9223" y="783"/>
                    <a:pt x="9223" y="722"/>
                    <a:pt x="9223" y="692"/>
                  </a:cubicBezTo>
                  <a:cubicBezTo>
                    <a:pt x="9223" y="682"/>
                    <a:pt x="9230" y="678"/>
                    <a:pt x="9239" y="678"/>
                  </a:cubicBezTo>
                  <a:cubicBezTo>
                    <a:pt x="9257" y="678"/>
                    <a:pt x="9284" y="692"/>
                    <a:pt x="9284" y="692"/>
                  </a:cubicBezTo>
                  <a:lnTo>
                    <a:pt x="9315" y="692"/>
                  </a:lnTo>
                  <a:cubicBezTo>
                    <a:pt x="9315" y="661"/>
                    <a:pt x="9345" y="631"/>
                    <a:pt x="9254" y="601"/>
                  </a:cubicBezTo>
                  <a:cubicBezTo>
                    <a:pt x="9232" y="579"/>
                    <a:pt x="9211" y="558"/>
                    <a:pt x="9200" y="558"/>
                  </a:cubicBezTo>
                  <a:cubicBezTo>
                    <a:pt x="9196" y="558"/>
                    <a:pt x="9193" y="561"/>
                    <a:pt x="9193" y="570"/>
                  </a:cubicBezTo>
                  <a:cubicBezTo>
                    <a:pt x="9163" y="540"/>
                    <a:pt x="9071" y="509"/>
                    <a:pt x="8980" y="479"/>
                  </a:cubicBezTo>
                  <a:cubicBezTo>
                    <a:pt x="8919" y="479"/>
                    <a:pt x="8798" y="418"/>
                    <a:pt x="8767" y="388"/>
                  </a:cubicBezTo>
                  <a:cubicBezTo>
                    <a:pt x="8722" y="373"/>
                    <a:pt x="8691" y="365"/>
                    <a:pt x="8672" y="365"/>
                  </a:cubicBezTo>
                  <a:cubicBezTo>
                    <a:pt x="8653" y="365"/>
                    <a:pt x="8646" y="373"/>
                    <a:pt x="8646" y="388"/>
                  </a:cubicBezTo>
                  <a:cubicBezTo>
                    <a:pt x="8628" y="423"/>
                    <a:pt x="8610" y="438"/>
                    <a:pt x="8599" y="438"/>
                  </a:cubicBezTo>
                  <a:cubicBezTo>
                    <a:pt x="8590" y="438"/>
                    <a:pt x="8585" y="431"/>
                    <a:pt x="8585" y="418"/>
                  </a:cubicBezTo>
                  <a:cubicBezTo>
                    <a:pt x="8585" y="357"/>
                    <a:pt x="8433" y="297"/>
                    <a:pt x="8312" y="266"/>
                  </a:cubicBezTo>
                  <a:cubicBezTo>
                    <a:pt x="8222" y="231"/>
                    <a:pt x="8133" y="216"/>
                    <a:pt x="8075" y="216"/>
                  </a:cubicBezTo>
                  <a:cubicBezTo>
                    <a:pt x="8034" y="216"/>
                    <a:pt x="8008" y="223"/>
                    <a:pt x="8008" y="236"/>
                  </a:cubicBezTo>
                  <a:cubicBezTo>
                    <a:pt x="8008" y="236"/>
                    <a:pt x="7947" y="206"/>
                    <a:pt x="7916" y="206"/>
                  </a:cubicBezTo>
                  <a:cubicBezTo>
                    <a:pt x="7843" y="181"/>
                    <a:pt x="7669" y="136"/>
                    <a:pt x="7590" y="136"/>
                  </a:cubicBezTo>
                  <a:cubicBezTo>
                    <a:pt x="7571" y="136"/>
                    <a:pt x="7557" y="139"/>
                    <a:pt x="7552" y="145"/>
                  </a:cubicBezTo>
                  <a:cubicBezTo>
                    <a:pt x="7552" y="145"/>
                    <a:pt x="7521" y="145"/>
                    <a:pt x="7430" y="114"/>
                  </a:cubicBezTo>
                  <a:cubicBezTo>
                    <a:pt x="7339" y="84"/>
                    <a:pt x="7308" y="84"/>
                    <a:pt x="7278" y="84"/>
                  </a:cubicBezTo>
                  <a:cubicBezTo>
                    <a:pt x="7235" y="105"/>
                    <a:pt x="7222" y="127"/>
                    <a:pt x="7219" y="127"/>
                  </a:cubicBezTo>
                  <a:cubicBezTo>
                    <a:pt x="7217" y="127"/>
                    <a:pt x="7217" y="123"/>
                    <a:pt x="7217" y="114"/>
                  </a:cubicBezTo>
                  <a:cubicBezTo>
                    <a:pt x="7217" y="84"/>
                    <a:pt x="7156" y="84"/>
                    <a:pt x="6974" y="84"/>
                  </a:cubicBezTo>
                  <a:cubicBezTo>
                    <a:pt x="6898" y="69"/>
                    <a:pt x="6860" y="61"/>
                    <a:pt x="6845" y="61"/>
                  </a:cubicBezTo>
                  <a:cubicBezTo>
                    <a:pt x="6830" y="61"/>
                    <a:pt x="6837" y="69"/>
                    <a:pt x="6853" y="84"/>
                  </a:cubicBezTo>
                  <a:cubicBezTo>
                    <a:pt x="6799" y="93"/>
                    <a:pt x="6764" y="97"/>
                    <a:pt x="6741" y="97"/>
                  </a:cubicBezTo>
                  <a:cubicBezTo>
                    <a:pt x="6685" y="97"/>
                    <a:pt x="6701" y="75"/>
                    <a:pt x="6701" y="54"/>
                  </a:cubicBezTo>
                  <a:cubicBezTo>
                    <a:pt x="6714" y="26"/>
                    <a:pt x="6703" y="11"/>
                    <a:pt x="6684" y="11"/>
                  </a:cubicBezTo>
                  <a:cubicBezTo>
                    <a:pt x="6661" y="11"/>
                    <a:pt x="6626" y="34"/>
                    <a:pt x="6609" y="84"/>
                  </a:cubicBezTo>
                  <a:cubicBezTo>
                    <a:pt x="6574" y="120"/>
                    <a:pt x="6538" y="134"/>
                    <a:pt x="6515" y="134"/>
                  </a:cubicBezTo>
                  <a:cubicBezTo>
                    <a:pt x="6498" y="134"/>
                    <a:pt x="6488" y="127"/>
                    <a:pt x="6488" y="114"/>
                  </a:cubicBezTo>
                  <a:cubicBezTo>
                    <a:pt x="6488" y="84"/>
                    <a:pt x="6495" y="76"/>
                    <a:pt x="6511" y="76"/>
                  </a:cubicBezTo>
                  <a:cubicBezTo>
                    <a:pt x="6526" y="76"/>
                    <a:pt x="6549" y="84"/>
                    <a:pt x="6579" y="84"/>
                  </a:cubicBezTo>
                  <a:cubicBezTo>
                    <a:pt x="6579" y="84"/>
                    <a:pt x="6579" y="54"/>
                    <a:pt x="6579" y="23"/>
                  </a:cubicBezTo>
                  <a:cubicBezTo>
                    <a:pt x="6549" y="8"/>
                    <a:pt x="6533" y="0"/>
                    <a:pt x="65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8"/>
            <p:cNvSpPr/>
            <p:nvPr/>
          </p:nvSpPr>
          <p:spPr>
            <a:xfrm>
              <a:off x="3014285" y="2297884"/>
              <a:ext cx="69566" cy="59856"/>
            </a:xfrm>
            <a:custGeom>
              <a:avLst/>
              <a:gdLst/>
              <a:ahLst/>
              <a:cxnLst/>
              <a:rect l="l" t="t" r="r" b="b"/>
              <a:pathLst>
                <a:path w="2615" h="2250" extrusionOk="0">
                  <a:moveTo>
                    <a:pt x="2614" y="0"/>
                  </a:moveTo>
                  <a:lnTo>
                    <a:pt x="2614" y="0"/>
                  </a:lnTo>
                  <a:cubicBezTo>
                    <a:pt x="2614" y="1"/>
                    <a:pt x="1358" y="815"/>
                    <a:pt x="392" y="815"/>
                  </a:cubicBezTo>
                  <a:cubicBezTo>
                    <a:pt x="254" y="815"/>
                    <a:pt x="122" y="798"/>
                    <a:pt x="0" y="760"/>
                  </a:cubicBezTo>
                  <a:lnTo>
                    <a:pt x="0" y="2250"/>
                  </a:lnTo>
                  <a:cubicBezTo>
                    <a:pt x="0" y="2250"/>
                    <a:pt x="2037" y="2128"/>
                    <a:pt x="2614"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8"/>
            <p:cNvSpPr/>
            <p:nvPr/>
          </p:nvSpPr>
          <p:spPr>
            <a:xfrm>
              <a:off x="2871962" y="1674455"/>
              <a:ext cx="55839" cy="196885"/>
            </a:xfrm>
            <a:custGeom>
              <a:avLst/>
              <a:gdLst/>
              <a:ahLst/>
              <a:cxnLst/>
              <a:rect l="l" t="t" r="r" b="b"/>
              <a:pathLst>
                <a:path w="2099" h="7401" extrusionOk="0">
                  <a:moveTo>
                    <a:pt x="1490" y="0"/>
                  </a:moveTo>
                  <a:cubicBezTo>
                    <a:pt x="1490" y="31"/>
                    <a:pt x="1521" y="31"/>
                    <a:pt x="1551" y="61"/>
                  </a:cubicBezTo>
                  <a:cubicBezTo>
                    <a:pt x="1551" y="61"/>
                    <a:pt x="1521" y="31"/>
                    <a:pt x="1521" y="0"/>
                  </a:cubicBezTo>
                  <a:close/>
                  <a:moveTo>
                    <a:pt x="1768" y="213"/>
                  </a:moveTo>
                  <a:lnTo>
                    <a:pt x="1768" y="213"/>
                  </a:lnTo>
                  <a:cubicBezTo>
                    <a:pt x="1780" y="215"/>
                    <a:pt x="1786" y="221"/>
                    <a:pt x="1783" y="221"/>
                  </a:cubicBezTo>
                  <a:cubicBezTo>
                    <a:pt x="1781" y="221"/>
                    <a:pt x="1776" y="219"/>
                    <a:pt x="1768" y="213"/>
                  </a:cubicBezTo>
                  <a:close/>
                  <a:moveTo>
                    <a:pt x="1885" y="365"/>
                  </a:moveTo>
                  <a:cubicBezTo>
                    <a:pt x="1916" y="396"/>
                    <a:pt x="1916" y="396"/>
                    <a:pt x="1885" y="396"/>
                  </a:cubicBezTo>
                  <a:cubicBezTo>
                    <a:pt x="1885" y="411"/>
                    <a:pt x="1885" y="418"/>
                    <a:pt x="1882" y="418"/>
                  </a:cubicBezTo>
                  <a:cubicBezTo>
                    <a:pt x="1878" y="418"/>
                    <a:pt x="1870" y="411"/>
                    <a:pt x="1855" y="396"/>
                  </a:cubicBezTo>
                  <a:cubicBezTo>
                    <a:pt x="1855" y="396"/>
                    <a:pt x="1855" y="365"/>
                    <a:pt x="1855" y="365"/>
                  </a:cubicBezTo>
                  <a:close/>
                  <a:moveTo>
                    <a:pt x="1733" y="396"/>
                  </a:moveTo>
                  <a:cubicBezTo>
                    <a:pt x="1733" y="396"/>
                    <a:pt x="1764" y="396"/>
                    <a:pt x="1794" y="426"/>
                  </a:cubicBezTo>
                  <a:cubicBezTo>
                    <a:pt x="1825" y="456"/>
                    <a:pt x="1825" y="456"/>
                    <a:pt x="1825" y="487"/>
                  </a:cubicBezTo>
                  <a:cubicBezTo>
                    <a:pt x="1825" y="487"/>
                    <a:pt x="1825" y="487"/>
                    <a:pt x="1807" y="469"/>
                  </a:cubicBezTo>
                  <a:cubicBezTo>
                    <a:pt x="1807" y="469"/>
                    <a:pt x="1785" y="447"/>
                    <a:pt x="1764" y="426"/>
                  </a:cubicBezTo>
                  <a:cubicBezTo>
                    <a:pt x="1733" y="426"/>
                    <a:pt x="1733" y="396"/>
                    <a:pt x="1733" y="396"/>
                  </a:cubicBezTo>
                  <a:close/>
                  <a:moveTo>
                    <a:pt x="1921" y="535"/>
                  </a:moveTo>
                  <a:cubicBezTo>
                    <a:pt x="1925" y="542"/>
                    <a:pt x="1933" y="548"/>
                    <a:pt x="1946" y="548"/>
                  </a:cubicBezTo>
                  <a:lnTo>
                    <a:pt x="1921" y="535"/>
                  </a:lnTo>
                  <a:close/>
                  <a:moveTo>
                    <a:pt x="1885" y="578"/>
                  </a:moveTo>
                  <a:cubicBezTo>
                    <a:pt x="1916" y="608"/>
                    <a:pt x="1916" y="608"/>
                    <a:pt x="1916" y="608"/>
                  </a:cubicBezTo>
                  <a:lnTo>
                    <a:pt x="1946" y="608"/>
                  </a:lnTo>
                  <a:lnTo>
                    <a:pt x="1916" y="578"/>
                  </a:lnTo>
                  <a:close/>
                  <a:moveTo>
                    <a:pt x="1581" y="639"/>
                  </a:moveTo>
                  <a:cubicBezTo>
                    <a:pt x="1581" y="639"/>
                    <a:pt x="1612" y="669"/>
                    <a:pt x="1612" y="669"/>
                  </a:cubicBezTo>
                  <a:cubicBezTo>
                    <a:pt x="1642" y="700"/>
                    <a:pt x="1673" y="730"/>
                    <a:pt x="1703" y="760"/>
                  </a:cubicBezTo>
                  <a:cubicBezTo>
                    <a:pt x="1703" y="760"/>
                    <a:pt x="1676" y="747"/>
                    <a:pt x="1658" y="747"/>
                  </a:cubicBezTo>
                  <a:cubicBezTo>
                    <a:pt x="1649" y="747"/>
                    <a:pt x="1642" y="750"/>
                    <a:pt x="1642" y="760"/>
                  </a:cubicBezTo>
                  <a:lnTo>
                    <a:pt x="1612" y="730"/>
                  </a:lnTo>
                  <a:cubicBezTo>
                    <a:pt x="1642" y="730"/>
                    <a:pt x="1612" y="700"/>
                    <a:pt x="1581" y="669"/>
                  </a:cubicBezTo>
                  <a:cubicBezTo>
                    <a:pt x="1581" y="669"/>
                    <a:pt x="1551" y="639"/>
                    <a:pt x="1581" y="639"/>
                  </a:cubicBezTo>
                  <a:close/>
                  <a:moveTo>
                    <a:pt x="1281" y="768"/>
                  </a:moveTo>
                  <a:cubicBezTo>
                    <a:pt x="1277" y="768"/>
                    <a:pt x="1277" y="776"/>
                    <a:pt x="1277" y="791"/>
                  </a:cubicBezTo>
                  <a:cubicBezTo>
                    <a:pt x="1247" y="791"/>
                    <a:pt x="1277" y="821"/>
                    <a:pt x="1277" y="821"/>
                  </a:cubicBezTo>
                  <a:lnTo>
                    <a:pt x="1308" y="821"/>
                  </a:lnTo>
                  <a:cubicBezTo>
                    <a:pt x="1369" y="821"/>
                    <a:pt x="1338" y="791"/>
                    <a:pt x="1308" y="791"/>
                  </a:cubicBezTo>
                  <a:cubicBezTo>
                    <a:pt x="1293" y="776"/>
                    <a:pt x="1285" y="768"/>
                    <a:pt x="1281" y="768"/>
                  </a:cubicBezTo>
                  <a:close/>
                  <a:moveTo>
                    <a:pt x="1369" y="760"/>
                  </a:moveTo>
                  <a:cubicBezTo>
                    <a:pt x="1399" y="760"/>
                    <a:pt x="1429" y="821"/>
                    <a:pt x="1399" y="821"/>
                  </a:cubicBezTo>
                  <a:cubicBezTo>
                    <a:pt x="1399" y="821"/>
                    <a:pt x="1369" y="791"/>
                    <a:pt x="1369" y="760"/>
                  </a:cubicBezTo>
                  <a:close/>
                  <a:moveTo>
                    <a:pt x="1490" y="1064"/>
                  </a:moveTo>
                  <a:cubicBezTo>
                    <a:pt x="1490" y="1064"/>
                    <a:pt x="1489" y="1064"/>
                    <a:pt x="1489" y="1064"/>
                  </a:cubicBezTo>
                  <a:lnTo>
                    <a:pt x="1489" y="1064"/>
                  </a:lnTo>
                  <a:cubicBezTo>
                    <a:pt x="1491" y="1066"/>
                    <a:pt x="1494" y="1069"/>
                    <a:pt x="1496" y="1071"/>
                  </a:cubicBezTo>
                  <a:lnTo>
                    <a:pt x="1496" y="1071"/>
                  </a:lnTo>
                  <a:cubicBezTo>
                    <a:pt x="1495" y="1069"/>
                    <a:pt x="1493" y="1067"/>
                    <a:pt x="1490" y="1064"/>
                  </a:cubicBezTo>
                  <a:close/>
                  <a:moveTo>
                    <a:pt x="1277" y="1216"/>
                  </a:moveTo>
                  <a:cubicBezTo>
                    <a:pt x="1308" y="1247"/>
                    <a:pt x="1308" y="1247"/>
                    <a:pt x="1308" y="1247"/>
                  </a:cubicBezTo>
                  <a:lnTo>
                    <a:pt x="1277" y="1247"/>
                  </a:lnTo>
                  <a:lnTo>
                    <a:pt x="1247" y="1216"/>
                  </a:lnTo>
                  <a:close/>
                  <a:moveTo>
                    <a:pt x="1125" y="1155"/>
                  </a:moveTo>
                  <a:cubicBezTo>
                    <a:pt x="1125" y="1155"/>
                    <a:pt x="1156" y="1186"/>
                    <a:pt x="1156" y="1216"/>
                  </a:cubicBezTo>
                  <a:cubicBezTo>
                    <a:pt x="1209" y="1252"/>
                    <a:pt x="1231" y="1267"/>
                    <a:pt x="1228" y="1267"/>
                  </a:cubicBezTo>
                  <a:cubicBezTo>
                    <a:pt x="1226" y="1267"/>
                    <a:pt x="1211" y="1259"/>
                    <a:pt x="1186" y="1247"/>
                  </a:cubicBezTo>
                  <a:cubicBezTo>
                    <a:pt x="1156" y="1216"/>
                    <a:pt x="1125" y="1216"/>
                    <a:pt x="1125" y="1186"/>
                  </a:cubicBezTo>
                  <a:cubicBezTo>
                    <a:pt x="1125" y="1155"/>
                    <a:pt x="1125" y="1155"/>
                    <a:pt x="1125" y="1155"/>
                  </a:cubicBezTo>
                  <a:close/>
                  <a:moveTo>
                    <a:pt x="1004" y="1429"/>
                  </a:moveTo>
                  <a:cubicBezTo>
                    <a:pt x="1004" y="1429"/>
                    <a:pt x="1034" y="1459"/>
                    <a:pt x="1034" y="1459"/>
                  </a:cubicBezTo>
                  <a:cubicBezTo>
                    <a:pt x="1004" y="1459"/>
                    <a:pt x="973" y="1429"/>
                    <a:pt x="973" y="1429"/>
                  </a:cubicBezTo>
                  <a:close/>
                  <a:moveTo>
                    <a:pt x="1095" y="1399"/>
                  </a:moveTo>
                  <a:cubicBezTo>
                    <a:pt x="1125" y="1399"/>
                    <a:pt x="1156" y="1429"/>
                    <a:pt x="1186" y="1459"/>
                  </a:cubicBezTo>
                  <a:cubicBezTo>
                    <a:pt x="1201" y="1475"/>
                    <a:pt x="1209" y="1482"/>
                    <a:pt x="1205" y="1482"/>
                  </a:cubicBezTo>
                  <a:cubicBezTo>
                    <a:pt x="1201" y="1482"/>
                    <a:pt x="1186" y="1475"/>
                    <a:pt x="1156" y="1459"/>
                  </a:cubicBezTo>
                  <a:lnTo>
                    <a:pt x="1095" y="1399"/>
                  </a:lnTo>
                  <a:close/>
                  <a:moveTo>
                    <a:pt x="852" y="1551"/>
                  </a:moveTo>
                  <a:cubicBezTo>
                    <a:pt x="852" y="1551"/>
                    <a:pt x="852" y="1581"/>
                    <a:pt x="852" y="1581"/>
                  </a:cubicBezTo>
                  <a:lnTo>
                    <a:pt x="822" y="1581"/>
                  </a:lnTo>
                  <a:cubicBezTo>
                    <a:pt x="852" y="1551"/>
                    <a:pt x="822" y="1551"/>
                    <a:pt x="852" y="1551"/>
                  </a:cubicBezTo>
                  <a:close/>
                  <a:moveTo>
                    <a:pt x="98" y="1690"/>
                  </a:moveTo>
                  <a:cubicBezTo>
                    <a:pt x="82" y="1690"/>
                    <a:pt x="79" y="1712"/>
                    <a:pt x="122" y="1733"/>
                  </a:cubicBezTo>
                  <a:lnTo>
                    <a:pt x="153" y="1733"/>
                  </a:lnTo>
                  <a:cubicBezTo>
                    <a:pt x="153" y="1733"/>
                    <a:pt x="153" y="1703"/>
                    <a:pt x="122" y="1703"/>
                  </a:cubicBezTo>
                  <a:cubicBezTo>
                    <a:pt x="113" y="1694"/>
                    <a:pt x="105" y="1690"/>
                    <a:pt x="98" y="1690"/>
                  </a:cubicBezTo>
                  <a:close/>
                  <a:moveTo>
                    <a:pt x="943" y="1703"/>
                  </a:moveTo>
                  <a:cubicBezTo>
                    <a:pt x="973" y="1703"/>
                    <a:pt x="1004" y="1733"/>
                    <a:pt x="1004" y="1733"/>
                  </a:cubicBezTo>
                  <a:cubicBezTo>
                    <a:pt x="1013" y="1742"/>
                    <a:pt x="1016" y="1746"/>
                    <a:pt x="1016" y="1746"/>
                  </a:cubicBezTo>
                  <a:cubicBezTo>
                    <a:pt x="1014" y="1746"/>
                    <a:pt x="986" y="1724"/>
                    <a:pt x="943" y="1703"/>
                  </a:cubicBezTo>
                  <a:close/>
                  <a:moveTo>
                    <a:pt x="649" y="1871"/>
                  </a:moveTo>
                  <a:cubicBezTo>
                    <a:pt x="643" y="1871"/>
                    <a:pt x="649" y="1885"/>
                    <a:pt x="670" y="1885"/>
                  </a:cubicBezTo>
                  <a:cubicBezTo>
                    <a:pt x="659" y="1875"/>
                    <a:pt x="653" y="1871"/>
                    <a:pt x="649" y="1871"/>
                  </a:cubicBezTo>
                  <a:close/>
                  <a:moveTo>
                    <a:pt x="769" y="1871"/>
                  </a:moveTo>
                  <a:cubicBezTo>
                    <a:pt x="778" y="1871"/>
                    <a:pt x="791" y="1885"/>
                    <a:pt x="791" y="1885"/>
                  </a:cubicBezTo>
                  <a:lnTo>
                    <a:pt x="822" y="1885"/>
                  </a:lnTo>
                  <a:cubicBezTo>
                    <a:pt x="822" y="1900"/>
                    <a:pt x="814" y="1908"/>
                    <a:pt x="803" y="1908"/>
                  </a:cubicBezTo>
                  <a:cubicBezTo>
                    <a:pt x="791" y="1908"/>
                    <a:pt x="776" y="1900"/>
                    <a:pt x="761" y="1885"/>
                  </a:cubicBezTo>
                  <a:cubicBezTo>
                    <a:pt x="761" y="1875"/>
                    <a:pt x="764" y="1871"/>
                    <a:pt x="769" y="1871"/>
                  </a:cubicBezTo>
                  <a:close/>
                  <a:moveTo>
                    <a:pt x="730" y="2037"/>
                  </a:moveTo>
                  <a:cubicBezTo>
                    <a:pt x="730" y="2047"/>
                    <a:pt x="727" y="2050"/>
                    <a:pt x="722" y="2050"/>
                  </a:cubicBezTo>
                  <a:cubicBezTo>
                    <a:pt x="713" y="2050"/>
                    <a:pt x="700" y="2037"/>
                    <a:pt x="700" y="2037"/>
                  </a:cubicBezTo>
                  <a:close/>
                  <a:moveTo>
                    <a:pt x="548" y="2189"/>
                  </a:moveTo>
                  <a:cubicBezTo>
                    <a:pt x="563" y="2204"/>
                    <a:pt x="563" y="2212"/>
                    <a:pt x="559" y="2212"/>
                  </a:cubicBezTo>
                  <a:cubicBezTo>
                    <a:pt x="556" y="2212"/>
                    <a:pt x="548" y="2204"/>
                    <a:pt x="548" y="2189"/>
                  </a:cubicBezTo>
                  <a:close/>
                  <a:moveTo>
                    <a:pt x="670" y="2189"/>
                  </a:moveTo>
                  <a:cubicBezTo>
                    <a:pt x="670" y="2189"/>
                    <a:pt x="700" y="2189"/>
                    <a:pt x="730" y="2219"/>
                  </a:cubicBezTo>
                  <a:lnTo>
                    <a:pt x="700" y="2219"/>
                  </a:lnTo>
                  <a:cubicBezTo>
                    <a:pt x="670" y="2189"/>
                    <a:pt x="670" y="2189"/>
                    <a:pt x="670" y="2189"/>
                  </a:cubicBezTo>
                  <a:close/>
                  <a:moveTo>
                    <a:pt x="670" y="2250"/>
                  </a:moveTo>
                  <a:lnTo>
                    <a:pt x="700" y="2280"/>
                  </a:lnTo>
                  <a:cubicBezTo>
                    <a:pt x="670" y="2280"/>
                    <a:pt x="639" y="2250"/>
                    <a:pt x="639" y="2250"/>
                  </a:cubicBezTo>
                  <a:close/>
                  <a:moveTo>
                    <a:pt x="305" y="2979"/>
                  </a:moveTo>
                  <a:cubicBezTo>
                    <a:pt x="305" y="2979"/>
                    <a:pt x="366" y="3010"/>
                    <a:pt x="396" y="3010"/>
                  </a:cubicBezTo>
                  <a:cubicBezTo>
                    <a:pt x="396" y="3025"/>
                    <a:pt x="396" y="3032"/>
                    <a:pt x="392" y="3032"/>
                  </a:cubicBezTo>
                  <a:cubicBezTo>
                    <a:pt x="388" y="3032"/>
                    <a:pt x="381" y="3025"/>
                    <a:pt x="366" y="3010"/>
                  </a:cubicBezTo>
                  <a:cubicBezTo>
                    <a:pt x="335" y="3010"/>
                    <a:pt x="305" y="2979"/>
                    <a:pt x="305" y="2979"/>
                  </a:cubicBezTo>
                  <a:close/>
                  <a:moveTo>
                    <a:pt x="305" y="3374"/>
                  </a:moveTo>
                  <a:cubicBezTo>
                    <a:pt x="320" y="3390"/>
                    <a:pt x="320" y="3397"/>
                    <a:pt x="316" y="3397"/>
                  </a:cubicBezTo>
                  <a:cubicBezTo>
                    <a:pt x="312" y="3397"/>
                    <a:pt x="305" y="3390"/>
                    <a:pt x="305" y="3374"/>
                  </a:cubicBezTo>
                  <a:close/>
                  <a:moveTo>
                    <a:pt x="183" y="3891"/>
                  </a:moveTo>
                  <a:cubicBezTo>
                    <a:pt x="214" y="3891"/>
                    <a:pt x="244" y="3891"/>
                    <a:pt x="244" y="3921"/>
                  </a:cubicBezTo>
                  <a:lnTo>
                    <a:pt x="214" y="3921"/>
                  </a:lnTo>
                  <a:cubicBezTo>
                    <a:pt x="183" y="3921"/>
                    <a:pt x="183" y="3891"/>
                    <a:pt x="183" y="3891"/>
                  </a:cubicBezTo>
                  <a:close/>
                  <a:moveTo>
                    <a:pt x="426" y="4256"/>
                  </a:moveTo>
                  <a:cubicBezTo>
                    <a:pt x="426" y="4271"/>
                    <a:pt x="419" y="4279"/>
                    <a:pt x="415" y="4279"/>
                  </a:cubicBezTo>
                  <a:cubicBezTo>
                    <a:pt x="411" y="4279"/>
                    <a:pt x="411" y="4271"/>
                    <a:pt x="426" y="4256"/>
                  </a:cubicBezTo>
                  <a:close/>
                  <a:moveTo>
                    <a:pt x="366" y="5016"/>
                  </a:moveTo>
                  <a:cubicBezTo>
                    <a:pt x="396" y="5016"/>
                    <a:pt x="396" y="5046"/>
                    <a:pt x="396" y="5046"/>
                  </a:cubicBezTo>
                  <a:lnTo>
                    <a:pt x="335" y="5046"/>
                  </a:lnTo>
                  <a:lnTo>
                    <a:pt x="366" y="5016"/>
                  </a:lnTo>
                  <a:close/>
                  <a:moveTo>
                    <a:pt x="187" y="5206"/>
                  </a:moveTo>
                  <a:cubicBezTo>
                    <a:pt x="191" y="5206"/>
                    <a:pt x="198" y="5213"/>
                    <a:pt x="214" y="5228"/>
                  </a:cubicBezTo>
                  <a:lnTo>
                    <a:pt x="183" y="5228"/>
                  </a:lnTo>
                  <a:cubicBezTo>
                    <a:pt x="183" y="5213"/>
                    <a:pt x="183" y="5206"/>
                    <a:pt x="187" y="5206"/>
                  </a:cubicBezTo>
                  <a:close/>
                  <a:moveTo>
                    <a:pt x="305" y="5441"/>
                  </a:moveTo>
                  <a:lnTo>
                    <a:pt x="305" y="5472"/>
                  </a:lnTo>
                  <a:lnTo>
                    <a:pt x="214" y="5472"/>
                  </a:lnTo>
                  <a:cubicBezTo>
                    <a:pt x="214" y="5472"/>
                    <a:pt x="274" y="5472"/>
                    <a:pt x="305" y="5441"/>
                  </a:cubicBezTo>
                  <a:close/>
                  <a:moveTo>
                    <a:pt x="305" y="5806"/>
                  </a:moveTo>
                  <a:cubicBezTo>
                    <a:pt x="335" y="5836"/>
                    <a:pt x="366" y="5836"/>
                    <a:pt x="335" y="5836"/>
                  </a:cubicBezTo>
                  <a:lnTo>
                    <a:pt x="274" y="5836"/>
                  </a:lnTo>
                  <a:lnTo>
                    <a:pt x="305" y="5806"/>
                  </a:lnTo>
                  <a:close/>
                  <a:moveTo>
                    <a:pt x="480" y="6096"/>
                  </a:moveTo>
                  <a:cubicBezTo>
                    <a:pt x="494" y="6096"/>
                    <a:pt x="507" y="6100"/>
                    <a:pt x="518" y="6110"/>
                  </a:cubicBezTo>
                  <a:lnTo>
                    <a:pt x="426" y="6110"/>
                  </a:lnTo>
                  <a:cubicBezTo>
                    <a:pt x="426" y="6110"/>
                    <a:pt x="453" y="6096"/>
                    <a:pt x="480" y="6096"/>
                  </a:cubicBezTo>
                  <a:close/>
                  <a:moveTo>
                    <a:pt x="913" y="7265"/>
                  </a:moveTo>
                  <a:cubicBezTo>
                    <a:pt x="896" y="7273"/>
                    <a:pt x="874" y="7284"/>
                    <a:pt x="852" y="7295"/>
                  </a:cubicBezTo>
                  <a:cubicBezTo>
                    <a:pt x="791" y="7295"/>
                    <a:pt x="791" y="7295"/>
                    <a:pt x="852" y="7265"/>
                  </a:cubicBezTo>
                  <a:close/>
                  <a:moveTo>
                    <a:pt x="1845" y="156"/>
                  </a:moveTo>
                  <a:cubicBezTo>
                    <a:pt x="1837" y="156"/>
                    <a:pt x="1852" y="180"/>
                    <a:pt x="1885" y="213"/>
                  </a:cubicBezTo>
                  <a:cubicBezTo>
                    <a:pt x="1939" y="249"/>
                    <a:pt x="1961" y="264"/>
                    <a:pt x="1958" y="264"/>
                  </a:cubicBezTo>
                  <a:cubicBezTo>
                    <a:pt x="1956" y="264"/>
                    <a:pt x="1941" y="256"/>
                    <a:pt x="1916" y="244"/>
                  </a:cubicBezTo>
                  <a:cubicBezTo>
                    <a:pt x="1855" y="213"/>
                    <a:pt x="1855" y="213"/>
                    <a:pt x="1855" y="213"/>
                  </a:cubicBezTo>
                  <a:lnTo>
                    <a:pt x="1825" y="213"/>
                  </a:lnTo>
                  <a:cubicBezTo>
                    <a:pt x="1803" y="192"/>
                    <a:pt x="1782" y="170"/>
                    <a:pt x="1771" y="170"/>
                  </a:cubicBezTo>
                  <a:cubicBezTo>
                    <a:pt x="1766" y="170"/>
                    <a:pt x="1764" y="174"/>
                    <a:pt x="1764" y="183"/>
                  </a:cubicBezTo>
                  <a:cubicBezTo>
                    <a:pt x="1764" y="183"/>
                    <a:pt x="1764" y="183"/>
                    <a:pt x="1764" y="210"/>
                  </a:cubicBezTo>
                  <a:lnTo>
                    <a:pt x="1764" y="210"/>
                  </a:lnTo>
                  <a:cubicBezTo>
                    <a:pt x="1756" y="204"/>
                    <a:pt x="1746" y="196"/>
                    <a:pt x="1733" y="183"/>
                  </a:cubicBezTo>
                  <a:cubicBezTo>
                    <a:pt x="1703" y="183"/>
                    <a:pt x="1703" y="183"/>
                    <a:pt x="1764" y="213"/>
                  </a:cubicBezTo>
                  <a:cubicBezTo>
                    <a:pt x="1782" y="249"/>
                    <a:pt x="1789" y="264"/>
                    <a:pt x="1780" y="264"/>
                  </a:cubicBezTo>
                  <a:cubicBezTo>
                    <a:pt x="1773" y="264"/>
                    <a:pt x="1759" y="256"/>
                    <a:pt x="1733" y="244"/>
                  </a:cubicBezTo>
                  <a:cubicBezTo>
                    <a:pt x="1733" y="244"/>
                    <a:pt x="1733" y="244"/>
                    <a:pt x="1733" y="274"/>
                  </a:cubicBezTo>
                  <a:cubicBezTo>
                    <a:pt x="1733" y="274"/>
                    <a:pt x="1733" y="304"/>
                    <a:pt x="1764" y="304"/>
                  </a:cubicBezTo>
                  <a:cubicBezTo>
                    <a:pt x="1776" y="317"/>
                    <a:pt x="1786" y="327"/>
                    <a:pt x="1794" y="335"/>
                  </a:cubicBezTo>
                  <a:lnTo>
                    <a:pt x="1794" y="335"/>
                  </a:lnTo>
                  <a:cubicBezTo>
                    <a:pt x="1764" y="335"/>
                    <a:pt x="1733" y="304"/>
                    <a:pt x="1733" y="304"/>
                  </a:cubicBezTo>
                  <a:cubicBezTo>
                    <a:pt x="1718" y="289"/>
                    <a:pt x="1711" y="282"/>
                    <a:pt x="1707" y="282"/>
                  </a:cubicBezTo>
                  <a:cubicBezTo>
                    <a:pt x="1703" y="282"/>
                    <a:pt x="1703" y="289"/>
                    <a:pt x="1703" y="304"/>
                  </a:cubicBezTo>
                  <a:cubicBezTo>
                    <a:pt x="1703" y="304"/>
                    <a:pt x="1673" y="304"/>
                    <a:pt x="1703" y="335"/>
                  </a:cubicBezTo>
                  <a:cubicBezTo>
                    <a:pt x="1673" y="335"/>
                    <a:pt x="1703" y="335"/>
                    <a:pt x="1673" y="304"/>
                  </a:cubicBezTo>
                  <a:cubicBezTo>
                    <a:pt x="1673" y="320"/>
                    <a:pt x="1665" y="320"/>
                    <a:pt x="1661" y="320"/>
                  </a:cubicBezTo>
                  <a:cubicBezTo>
                    <a:pt x="1657" y="320"/>
                    <a:pt x="1657" y="320"/>
                    <a:pt x="1673" y="335"/>
                  </a:cubicBezTo>
                  <a:lnTo>
                    <a:pt x="1642" y="335"/>
                  </a:lnTo>
                  <a:cubicBezTo>
                    <a:pt x="1631" y="329"/>
                    <a:pt x="1622" y="327"/>
                    <a:pt x="1617" y="327"/>
                  </a:cubicBezTo>
                  <a:cubicBezTo>
                    <a:pt x="1595" y="327"/>
                    <a:pt x="1629" y="371"/>
                    <a:pt x="1703" y="396"/>
                  </a:cubicBezTo>
                  <a:lnTo>
                    <a:pt x="1673" y="396"/>
                  </a:lnTo>
                  <a:cubicBezTo>
                    <a:pt x="1673" y="426"/>
                    <a:pt x="1703" y="426"/>
                    <a:pt x="1703" y="426"/>
                  </a:cubicBezTo>
                  <a:cubicBezTo>
                    <a:pt x="1733" y="456"/>
                    <a:pt x="1733" y="456"/>
                    <a:pt x="1703" y="456"/>
                  </a:cubicBezTo>
                  <a:cubicBezTo>
                    <a:pt x="1703" y="456"/>
                    <a:pt x="1703" y="456"/>
                    <a:pt x="1673" y="426"/>
                  </a:cubicBezTo>
                  <a:cubicBezTo>
                    <a:pt x="1623" y="393"/>
                    <a:pt x="1591" y="368"/>
                    <a:pt x="1582" y="368"/>
                  </a:cubicBezTo>
                  <a:cubicBezTo>
                    <a:pt x="1578" y="368"/>
                    <a:pt x="1580" y="374"/>
                    <a:pt x="1586" y="386"/>
                  </a:cubicBezTo>
                  <a:lnTo>
                    <a:pt x="1586" y="386"/>
                  </a:lnTo>
                  <a:cubicBezTo>
                    <a:pt x="1581" y="393"/>
                    <a:pt x="1581" y="409"/>
                    <a:pt x="1581" y="426"/>
                  </a:cubicBezTo>
                  <a:cubicBezTo>
                    <a:pt x="1581" y="426"/>
                    <a:pt x="1612" y="487"/>
                    <a:pt x="1642" y="487"/>
                  </a:cubicBezTo>
                  <a:cubicBezTo>
                    <a:pt x="1673" y="517"/>
                    <a:pt x="1673" y="517"/>
                    <a:pt x="1673" y="517"/>
                  </a:cubicBezTo>
                  <a:lnTo>
                    <a:pt x="1642" y="517"/>
                  </a:lnTo>
                  <a:cubicBezTo>
                    <a:pt x="1616" y="491"/>
                    <a:pt x="1602" y="482"/>
                    <a:pt x="1595" y="482"/>
                  </a:cubicBezTo>
                  <a:cubicBezTo>
                    <a:pt x="1587" y="482"/>
                    <a:pt x="1594" y="500"/>
                    <a:pt x="1612" y="517"/>
                  </a:cubicBezTo>
                  <a:lnTo>
                    <a:pt x="1581" y="517"/>
                  </a:lnTo>
                  <a:cubicBezTo>
                    <a:pt x="1564" y="500"/>
                    <a:pt x="1546" y="482"/>
                    <a:pt x="1535" y="482"/>
                  </a:cubicBezTo>
                  <a:cubicBezTo>
                    <a:pt x="1526" y="482"/>
                    <a:pt x="1521" y="491"/>
                    <a:pt x="1521" y="517"/>
                  </a:cubicBezTo>
                  <a:cubicBezTo>
                    <a:pt x="1499" y="539"/>
                    <a:pt x="1493" y="560"/>
                    <a:pt x="1480" y="560"/>
                  </a:cubicBezTo>
                  <a:cubicBezTo>
                    <a:pt x="1475" y="560"/>
                    <a:pt x="1469" y="556"/>
                    <a:pt x="1460" y="548"/>
                  </a:cubicBezTo>
                  <a:cubicBezTo>
                    <a:pt x="1429" y="548"/>
                    <a:pt x="1460" y="608"/>
                    <a:pt x="1490" y="669"/>
                  </a:cubicBezTo>
                  <a:cubicBezTo>
                    <a:pt x="1475" y="654"/>
                    <a:pt x="1467" y="646"/>
                    <a:pt x="1464" y="646"/>
                  </a:cubicBezTo>
                  <a:cubicBezTo>
                    <a:pt x="1460" y="646"/>
                    <a:pt x="1460" y="654"/>
                    <a:pt x="1460" y="669"/>
                  </a:cubicBezTo>
                  <a:lnTo>
                    <a:pt x="1429" y="669"/>
                  </a:lnTo>
                  <a:cubicBezTo>
                    <a:pt x="1399" y="639"/>
                    <a:pt x="1384" y="624"/>
                    <a:pt x="1380" y="624"/>
                  </a:cubicBezTo>
                  <a:cubicBezTo>
                    <a:pt x="1376" y="624"/>
                    <a:pt x="1384" y="639"/>
                    <a:pt x="1399" y="669"/>
                  </a:cubicBezTo>
                  <a:cubicBezTo>
                    <a:pt x="1429" y="684"/>
                    <a:pt x="1429" y="692"/>
                    <a:pt x="1418" y="692"/>
                  </a:cubicBezTo>
                  <a:cubicBezTo>
                    <a:pt x="1407" y="692"/>
                    <a:pt x="1384" y="684"/>
                    <a:pt x="1369" y="669"/>
                  </a:cubicBezTo>
                  <a:cubicBezTo>
                    <a:pt x="1358" y="659"/>
                    <a:pt x="1352" y="656"/>
                    <a:pt x="1346" y="656"/>
                  </a:cubicBezTo>
                  <a:cubicBezTo>
                    <a:pt x="1335" y="656"/>
                    <a:pt x="1328" y="669"/>
                    <a:pt x="1308" y="669"/>
                  </a:cubicBezTo>
                  <a:cubicBezTo>
                    <a:pt x="1338" y="700"/>
                    <a:pt x="1338" y="730"/>
                    <a:pt x="1308" y="730"/>
                  </a:cubicBezTo>
                  <a:cubicBezTo>
                    <a:pt x="1308" y="760"/>
                    <a:pt x="1308" y="760"/>
                    <a:pt x="1338" y="791"/>
                  </a:cubicBezTo>
                  <a:cubicBezTo>
                    <a:pt x="1399" y="821"/>
                    <a:pt x="1399" y="852"/>
                    <a:pt x="1369" y="852"/>
                  </a:cubicBezTo>
                  <a:cubicBezTo>
                    <a:pt x="1369" y="852"/>
                    <a:pt x="1369" y="865"/>
                    <a:pt x="1360" y="865"/>
                  </a:cubicBezTo>
                  <a:cubicBezTo>
                    <a:pt x="1355" y="865"/>
                    <a:pt x="1348" y="862"/>
                    <a:pt x="1338" y="852"/>
                  </a:cubicBezTo>
                  <a:lnTo>
                    <a:pt x="1277" y="852"/>
                  </a:lnTo>
                  <a:cubicBezTo>
                    <a:pt x="1277" y="852"/>
                    <a:pt x="1250" y="838"/>
                    <a:pt x="1232" y="838"/>
                  </a:cubicBezTo>
                  <a:cubicBezTo>
                    <a:pt x="1223" y="838"/>
                    <a:pt x="1217" y="841"/>
                    <a:pt x="1217" y="852"/>
                  </a:cubicBezTo>
                  <a:cubicBezTo>
                    <a:pt x="1217" y="852"/>
                    <a:pt x="1203" y="865"/>
                    <a:pt x="1185" y="865"/>
                  </a:cubicBezTo>
                  <a:cubicBezTo>
                    <a:pt x="1176" y="865"/>
                    <a:pt x="1166" y="862"/>
                    <a:pt x="1156" y="852"/>
                  </a:cubicBezTo>
                  <a:lnTo>
                    <a:pt x="1156" y="852"/>
                  </a:lnTo>
                  <a:cubicBezTo>
                    <a:pt x="1156" y="852"/>
                    <a:pt x="1159" y="854"/>
                    <a:pt x="1186" y="882"/>
                  </a:cubicBezTo>
                  <a:cubicBezTo>
                    <a:pt x="1217" y="912"/>
                    <a:pt x="1247" y="943"/>
                    <a:pt x="1186" y="943"/>
                  </a:cubicBezTo>
                  <a:cubicBezTo>
                    <a:pt x="1186" y="943"/>
                    <a:pt x="1156" y="973"/>
                    <a:pt x="1186" y="1004"/>
                  </a:cubicBezTo>
                  <a:cubicBezTo>
                    <a:pt x="1186" y="1004"/>
                    <a:pt x="1186" y="1004"/>
                    <a:pt x="1156" y="973"/>
                  </a:cubicBezTo>
                  <a:cubicBezTo>
                    <a:pt x="1138" y="964"/>
                    <a:pt x="1125" y="961"/>
                    <a:pt x="1118" y="961"/>
                  </a:cubicBezTo>
                  <a:cubicBezTo>
                    <a:pt x="1100" y="961"/>
                    <a:pt x="1113" y="982"/>
                    <a:pt x="1156" y="1004"/>
                  </a:cubicBezTo>
                  <a:cubicBezTo>
                    <a:pt x="1156" y="1034"/>
                    <a:pt x="1156" y="1034"/>
                    <a:pt x="1125" y="1034"/>
                  </a:cubicBezTo>
                  <a:cubicBezTo>
                    <a:pt x="1125" y="1034"/>
                    <a:pt x="1125" y="1034"/>
                    <a:pt x="1156" y="1064"/>
                  </a:cubicBezTo>
                  <a:cubicBezTo>
                    <a:pt x="1156" y="1095"/>
                    <a:pt x="1156" y="1095"/>
                    <a:pt x="1125" y="1095"/>
                  </a:cubicBezTo>
                  <a:cubicBezTo>
                    <a:pt x="1110" y="1080"/>
                    <a:pt x="1103" y="1072"/>
                    <a:pt x="1099" y="1072"/>
                  </a:cubicBezTo>
                  <a:cubicBezTo>
                    <a:pt x="1095" y="1072"/>
                    <a:pt x="1095" y="1080"/>
                    <a:pt x="1095" y="1095"/>
                  </a:cubicBezTo>
                  <a:cubicBezTo>
                    <a:pt x="1095" y="1121"/>
                    <a:pt x="1073" y="1192"/>
                    <a:pt x="1047" y="1192"/>
                  </a:cubicBezTo>
                  <a:cubicBezTo>
                    <a:pt x="1043" y="1192"/>
                    <a:pt x="1039" y="1190"/>
                    <a:pt x="1034" y="1186"/>
                  </a:cubicBezTo>
                  <a:cubicBezTo>
                    <a:pt x="1034" y="1216"/>
                    <a:pt x="1034" y="1216"/>
                    <a:pt x="1034" y="1216"/>
                  </a:cubicBezTo>
                  <a:cubicBezTo>
                    <a:pt x="1016" y="1207"/>
                    <a:pt x="1006" y="1204"/>
                    <a:pt x="1003" y="1204"/>
                  </a:cubicBezTo>
                  <a:cubicBezTo>
                    <a:pt x="994" y="1204"/>
                    <a:pt x="1022" y="1225"/>
                    <a:pt x="1065" y="1247"/>
                  </a:cubicBezTo>
                  <a:cubicBezTo>
                    <a:pt x="1100" y="1264"/>
                    <a:pt x="1104" y="1282"/>
                    <a:pt x="1090" y="1282"/>
                  </a:cubicBezTo>
                  <a:cubicBezTo>
                    <a:pt x="1080" y="1282"/>
                    <a:pt x="1060" y="1272"/>
                    <a:pt x="1034" y="1247"/>
                  </a:cubicBezTo>
                  <a:cubicBezTo>
                    <a:pt x="1009" y="1234"/>
                    <a:pt x="994" y="1227"/>
                    <a:pt x="988" y="1227"/>
                  </a:cubicBezTo>
                  <a:cubicBezTo>
                    <a:pt x="979" y="1227"/>
                    <a:pt x="986" y="1241"/>
                    <a:pt x="1004" y="1277"/>
                  </a:cubicBezTo>
                  <a:cubicBezTo>
                    <a:pt x="979" y="1264"/>
                    <a:pt x="964" y="1257"/>
                    <a:pt x="960" y="1257"/>
                  </a:cubicBezTo>
                  <a:cubicBezTo>
                    <a:pt x="954" y="1257"/>
                    <a:pt x="968" y="1272"/>
                    <a:pt x="1004" y="1307"/>
                  </a:cubicBezTo>
                  <a:cubicBezTo>
                    <a:pt x="1062" y="1346"/>
                    <a:pt x="1095" y="1384"/>
                    <a:pt x="1081" y="1384"/>
                  </a:cubicBezTo>
                  <a:cubicBezTo>
                    <a:pt x="1073" y="1384"/>
                    <a:pt x="1049" y="1371"/>
                    <a:pt x="1004" y="1338"/>
                  </a:cubicBezTo>
                  <a:cubicBezTo>
                    <a:pt x="943" y="1307"/>
                    <a:pt x="913" y="1307"/>
                    <a:pt x="913" y="1307"/>
                  </a:cubicBezTo>
                  <a:lnTo>
                    <a:pt x="913" y="1307"/>
                  </a:lnTo>
                  <a:cubicBezTo>
                    <a:pt x="913" y="1338"/>
                    <a:pt x="913" y="1338"/>
                    <a:pt x="943" y="1368"/>
                  </a:cubicBezTo>
                  <a:cubicBezTo>
                    <a:pt x="984" y="1368"/>
                    <a:pt x="997" y="1382"/>
                    <a:pt x="984" y="1382"/>
                  </a:cubicBezTo>
                  <a:cubicBezTo>
                    <a:pt x="977" y="1382"/>
                    <a:pt x="963" y="1378"/>
                    <a:pt x="943" y="1368"/>
                  </a:cubicBezTo>
                  <a:cubicBezTo>
                    <a:pt x="919" y="1360"/>
                    <a:pt x="901" y="1356"/>
                    <a:pt x="888" y="1356"/>
                  </a:cubicBezTo>
                  <a:cubicBezTo>
                    <a:pt x="854" y="1356"/>
                    <a:pt x="860" y="1385"/>
                    <a:pt x="882" y="1429"/>
                  </a:cubicBezTo>
                  <a:cubicBezTo>
                    <a:pt x="901" y="1467"/>
                    <a:pt x="908" y="1493"/>
                    <a:pt x="897" y="1493"/>
                  </a:cubicBezTo>
                  <a:cubicBezTo>
                    <a:pt x="889" y="1493"/>
                    <a:pt x="875" y="1483"/>
                    <a:pt x="852" y="1459"/>
                  </a:cubicBezTo>
                  <a:cubicBezTo>
                    <a:pt x="834" y="1424"/>
                    <a:pt x="827" y="1409"/>
                    <a:pt x="824" y="1409"/>
                  </a:cubicBezTo>
                  <a:cubicBezTo>
                    <a:pt x="822" y="1409"/>
                    <a:pt x="822" y="1416"/>
                    <a:pt x="822" y="1429"/>
                  </a:cubicBezTo>
                  <a:cubicBezTo>
                    <a:pt x="822" y="1459"/>
                    <a:pt x="822" y="1490"/>
                    <a:pt x="822" y="1490"/>
                  </a:cubicBezTo>
                  <a:cubicBezTo>
                    <a:pt x="822" y="1490"/>
                    <a:pt x="822" y="1520"/>
                    <a:pt x="852" y="1520"/>
                  </a:cubicBezTo>
                  <a:cubicBezTo>
                    <a:pt x="791" y="1520"/>
                    <a:pt x="761" y="1520"/>
                    <a:pt x="822" y="1551"/>
                  </a:cubicBezTo>
                  <a:lnTo>
                    <a:pt x="791" y="1581"/>
                  </a:lnTo>
                  <a:cubicBezTo>
                    <a:pt x="791" y="1581"/>
                    <a:pt x="791" y="1581"/>
                    <a:pt x="822" y="1611"/>
                  </a:cubicBezTo>
                  <a:lnTo>
                    <a:pt x="791" y="1611"/>
                  </a:lnTo>
                  <a:cubicBezTo>
                    <a:pt x="751" y="1611"/>
                    <a:pt x="724" y="1598"/>
                    <a:pt x="719" y="1598"/>
                  </a:cubicBezTo>
                  <a:cubicBezTo>
                    <a:pt x="717" y="1598"/>
                    <a:pt x="720" y="1601"/>
                    <a:pt x="730" y="1611"/>
                  </a:cubicBezTo>
                  <a:cubicBezTo>
                    <a:pt x="761" y="1611"/>
                    <a:pt x="791" y="1642"/>
                    <a:pt x="822" y="1672"/>
                  </a:cubicBezTo>
                  <a:cubicBezTo>
                    <a:pt x="822" y="1687"/>
                    <a:pt x="814" y="1695"/>
                    <a:pt x="806" y="1695"/>
                  </a:cubicBezTo>
                  <a:cubicBezTo>
                    <a:pt x="799" y="1695"/>
                    <a:pt x="791" y="1687"/>
                    <a:pt x="791" y="1672"/>
                  </a:cubicBezTo>
                  <a:cubicBezTo>
                    <a:pt x="776" y="1657"/>
                    <a:pt x="768" y="1649"/>
                    <a:pt x="757" y="1649"/>
                  </a:cubicBezTo>
                  <a:cubicBezTo>
                    <a:pt x="746" y="1649"/>
                    <a:pt x="730" y="1657"/>
                    <a:pt x="700" y="1672"/>
                  </a:cubicBezTo>
                  <a:cubicBezTo>
                    <a:pt x="700" y="1672"/>
                    <a:pt x="700" y="1672"/>
                    <a:pt x="730" y="1703"/>
                  </a:cubicBezTo>
                  <a:cubicBezTo>
                    <a:pt x="761" y="1703"/>
                    <a:pt x="730" y="1763"/>
                    <a:pt x="700" y="1763"/>
                  </a:cubicBezTo>
                  <a:cubicBezTo>
                    <a:pt x="670" y="1763"/>
                    <a:pt x="700" y="1794"/>
                    <a:pt x="700" y="1794"/>
                  </a:cubicBezTo>
                  <a:cubicBezTo>
                    <a:pt x="700" y="1794"/>
                    <a:pt x="700" y="1824"/>
                    <a:pt x="730" y="1824"/>
                  </a:cubicBezTo>
                  <a:cubicBezTo>
                    <a:pt x="730" y="1855"/>
                    <a:pt x="730" y="1855"/>
                    <a:pt x="700" y="1855"/>
                  </a:cubicBezTo>
                  <a:cubicBezTo>
                    <a:pt x="730" y="1870"/>
                    <a:pt x="746" y="1877"/>
                    <a:pt x="742" y="1877"/>
                  </a:cubicBezTo>
                  <a:cubicBezTo>
                    <a:pt x="738" y="1877"/>
                    <a:pt x="715" y="1870"/>
                    <a:pt x="670" y="1855"/>
                  </a:cubicBezTo>
                  <a:lnTo>
                    <a:pt x="670" y="1855"/>
                  </a:lnTo>
                  <a:cubicBezTo>
                    <a:pt x="700" y="1885"/>
                    <a:pt x="700" y="1885"/>
                    <a:pt x="670" y="1885"/>
                  </a:cubicBezTo>
                  <a:cubicBezTo>
                    <a:pt x="730" y="1915"/>
                    <a:pt x="730" y="1946"/>
                    <a:pt x="670" y="1946"/>
                  </a:cubicBezTo>
                  <a:cubicBezTo>
                    <a:pt x="670" y="1946"/>
                    <a:pt x="670" y="1946"/>
                    <a:pt x="700" y="1976"/>
                  </a:cubicBezTo>
                  <a:cubicBezTo>
                    <a:pt x="675" y="1964"/>
                    <a:pt x="660" y="1956"/>
                    <a:pt x="656" y="1956"/>
                  </a:cubicBezTo>
                  <a:cubicBezTo>
                    <a:pt x="650" y="1956"/>
                    <a:pt x="664" y="1971"/>
                    <a:pt x="700" y="2007"/>
                  </a:cubicBezTo>
                  <a:lnTo>
                    <a:pt x="670" y="2007"/>
                  </a:lnTo>
                  <a:cubicBezTo>
                    <a:pt x="639" y="2007"/>
                    <a:pt x="578" y="2067"/>
                    <a:pt x="670" y="2067"/>
                  </a:cubicBezTo>
                  <a:lnTo>
                    <a:pt x="639" y="2098"/>
                  </a:lnTo>
                  <a:cubicBezTo>
                    <a:pt x="609" y="2098"/>
                    <a:pt x="609" y="2098"/>
                    <a:pt x="639" y="2128"/>
                  </a:cubicBezTo>
                  <a:lnTo>
                    <a:pt x="578" y="2128"/>
                  </a:lnTo>
                  <a:cubicBezTo>
                    <a:pt x="578" y="2128"/>
                    <a:pt x="578" y="2128"/>
                    <a:pt x="609" y="2159"/>
                  </a:cubicBezTo>
                  <a:lnTo>
                    <a:pt x="639" y="2159"/>
                  </a:lnTo>
                  <a:cubicBezTo>
                    <a:pt x="639" y="2169"/>
                    <a:pt x="636" y="2172"/>
                    <a:pt x="630" y="2172"/>
                  </a:cubicBezTo>
                  <a:cubicBezTo>
                    <a:pt x="619" y="2172"/>
                    <a:pt x="599" y="2159"/>
                    <a:pt x="578" y="2159"/>
                  </a:cubicBezTo>
                  <a:cubicBezTo>
                    <a:pt x="639" y="2189"/>
                    <a:pt x="639" y="2189"/>
                    <a:pt x="609" y="2189"/>
                  </a:cubicBezTo>
                  <a:lnTo>
                    <a:pt x="518" y="2189"/>
                  </a:lnTo>
                  <a:cubicBezTo>
                    <a:pt x="487" y="2189"/>
                    <a:pt x="518" y="2189"/>
                    <a:pt x="548" y="2219"/>
                  </a:cubicBezTo>
                  <a:cubicBezTo>
                    <a:pt x="548" y="2250"/>
                    <a:pt x="548" y="2250"/>
                    <a:pt x="578" y="2250"/>
                  </a:cubicBezTo>
                  <a:cubicBezTo>
                    <a:pt x="609" y="2250"/>
                    <a:pt x="639" y="2280"/>
                    <a:pt x="639" y="2280"/>
                  </a:cubicBezTo>
                  <a:cubicBezTo>
                    <a:pt x="609" y="2280"/>
                    <a:pt x="578" y="2250"/>
                    <a:pt x="578" y="2250"/>
                  </a:cubicBezTo>
                  <a:cubicBezTo>
                    <a:pt x="568" y="2260"/>
                    <a:pt x="558" y="2263"/>
                    <a:pt x="549" y="2263"/>
                  </a:cubicBezTo>
                  <a:cubicBezTo>
                    <a:pt x="531" y="2263"/>
                    <a:pt x="518" y="2250"/>
                    <a:pt x="518" y="2250"/>
                  </a:cubicBezTo>
                  <a:cubicBezTo>
                    <a:pt x="511" y="2244"/>
                    <a:pt x="507" y="2241"/>
                    <a:pt x="503" y="2241"/>
                  </a:cubicBezTo>
                  <a:cubicBezTo>
                    <a:pt x="488" y="2241"/>
                    <a:pt x="493" y="2280"/>
                    <a:pt x="518" y="2280"/>
                  </a:cubicBezTo>
                  <a:cubicBezTo>
                    <a:pt x="553" y="2316"/>
                    <a:pt x="568" y="2330"/>
                    <a:pt x="562" y="2330"/>
                  </a:cubicBezTo>
                  <a:cubicBezTo>
                    <a:pt x="557" y="2330"/>
                    <a:pt x="543" y="2323"/>
                    <a:pt x="518" y="2311"/>
                  </a:cubicBezTo>
                  <a:cubicBezTo>
                    <a:pt x="457" y="2311"/>
                    <a:pt x="487" y="2341"/>
                    <a:pt x="578" y="2371"/>
                  </a:cubicBezTo>
                  <a:lnTo>
                    <a:pt x="670" y="2432"/>
                  </a:lnTo>
                  <a:lnTo>
                    <a:pt x="670" y="2432"/>
                  </a:lnTo>
                  <a:lnTo>
                    <a:pt x="578" y="2402"/>
                  </a:lnTo>
                  <a:cubicBezTo>
                    <a:pt x="518" y="2371"/>
                    <a:pt x="487" y="2356"/>
                    <a:pt x="480" y="2356"/>
                  </a:cubicBezTo>
                  <a:cubicBezTo>
                    <a:pt x="472" y="2356"/>
                    <a:pt x="487" y="2371"/>
                    <a:pt x="518" y="2402"/>
                  </a:cubicBezTo>
                  <a:cubicBezTo>
                    <a:pt x="518" y="2432"/>
                    <a:pt x="518" y="2432"/>
                    <a:pt x="487" y="2432"/>
                  </a:cubicBezTo>
                  <a:cubicBezTo>
                    <a:pt x="472" y="2417"/>
                    <a:pt x="464" y="2409"/>
                    <a:pt x="461" y="2409"/>
                  </a:cubicBezTo>
                  <a:cubicBezTo>
                    <a:pt x="457" y="2409"/>
                    <a:pt x="457" y="2417"/>
                    <a:pt x="457" y="2432"/>
                  </a:cubicBezTo>
                  <a:cubicBezTo>
                    <a:pt x="457" y="2462"/>
                    <a:pt x="426" y="2462"/>
                    <a:pt x="487" y="2493"/>
                  </a:cubicBezTo>
                  <a:lnTo>
                    <a:pt x="457" y="2493"/>
                  </a:lnTo>
                  <a:cubicBezTo>
                    <a:pt x="396" y="2493"/>
                    <a:pt x="426" y="2523"/>
                    <a:pt x="487" y="2523"/>
                  </a:cubicBezTo>
                  <a:lnTo>
                    <a:pt x="487" y="2554"/>
                  </a:lnTo>
                  <a:lnTo>
                    <a:pt x="457" y="2523"/>
                  </a:lnTo>
                  <a:cubicBezTo>
                    <a:pt x="426" y="2523"/>
                    <a:pt x="426" y="2554"/>
                    <a:pt x="396" y="2614"/>
                  </a:cubicBezTo>
                  <a:cubicBezTo>
                    <a:pt x="366" y="2706"/>
                    <a:pt x="366" y="2706"/>
                    <a:pt x="426" y="2706"/>
                  </a:cubicBezTo>
                  <a:cubicBezTo>
                    <a:pt x="469" y="2727"/>
                    <a:pt x="482" y="2749"/>
                    <a:pt x="464" y="2749"/>
                  </a:cubicBezTo>
                  <a:cubicBezTo>
                    <a:pt x="457" y="2749"/>
                    <a:pt x="444" y="2745"/>
                    <a:pt x="426" y="2736"/>
                  </a:cubicBezTo>
                  <a:lnTo>
                    <a:pt x="396" y="2736"/>
                  </a:lnTo>
                  <a:cubicBezTo>
                    <a:pt x="396" y="2736"/>
                    <a:pt x="366" y="2766"/>
                    <a:pt x="335" y="2766"/>
                  </a:cubicBezTo>
                  <a:cubicBezTo>
                    <a:pt x="274" y="2766"/>
                    <a:pt x="305" y="2766"/>
                    <a:pt x="335" y="2797"/>
                  </a:cubicBezTo>
                  <a:lnTo>
                    <a:pt x="305" y="2797"/>
                  </a:lnTo>
                  <a:cubicBezTo>
                    <a:pt x="329" y="2821"/>
                    <a:pt x="334" y="2866"/>
                    <a:pt x="303" y="2866"/>
                  </a:cubicBezTo>
                  <a:cubicBezTo>
                    <a:pt x="295" y="2866"/>
                    <a:pt x="286" y="2863"/>
                    <a:pt x="274" y="2858"/>
                  </a:cubicBezTo>
                  <a:cubicBezTo>
                    <a:pt x="274" y="2858"/>
                    <a:pt x="274" y="2858"/>
                    <a:pt x="274" y="2888"/>
                  </a:cubicBezTo>
                  <a:cubicBezTo>
                    <a:pt x="305" y="2888"/>
                    <a:pt x="305" y="2918"/>
                    <a:pt x="274" y="2918"/>
                  </a:cubicBezTo>
                  <a:cubicBezTo>
                    <a:pt x="274" y="2949"/>
                    <a:pt x="274" y="2949"/>
                    <a:pt x="244" y="2949"/>
                  </a:cubicBezTo>
                  <a:cubicBezTo>
                    <a:pt x="235" y="2940"/>
                    <a:pt x="229" y="2936"/>
                    <a:pt x="225" y="2936"/>
                  </a:cubicBezTo>
                  <a:cubicBezTo>
                    <a:pt x="216" y="2936"/>
                    <a:pt x="222" y="2958"/>
                    <a:pt x="244" y="2979"/>
                  </a:cubicBezTo>
                  <a:cubicBezTo>
                    <a:pt x="244" y="2979"/>
                    <a:pt x="305" y="3010"/>
                    <a:pt x="305" y="3010"/>
                  </a:cubicBezTo>
                  <a:cubicBezTo>
                    <a:pt x="335" y="3010"/>
                    <a:pt x="366" y="3040"/>
                    <a:pt x="366" y="3040"/>
                  </a:cubicBezTo>
                  <a:lnTo>
                    <a:pt x="335" y="3040"/>
                  </a:lnTo>
                  <a:cubicBezTo>
                    <a:pt x="305" y="3040"/>
                    <a:pt x="274" y="3010"/>
                    <a:pt x="274" y="3010"/>
                  </a:cubicBezTo>
                  <a:cubicBezTo>
                    <a:pt x="244" y="3040"/>
                    <a:pt x="244" y="3040"/>
                    <a:pt x="274" y="3040"/>
                  </a:cubicBezTo>
                  <a:cubicBezTo>
                    <a:pt x="244" y="3040"/>
                    <a:pt x="244" y="3070"/>
                    <a:pt x="244" y="3070"/>
                  </a:cubicBezTo>
                  <a:cubicBezTo>
                    <a:pt x="244" y="3101"/>
                    <a:pt x="244" y="3101"/>
                    <a:pt x="274" y="3131"/>
                  </a:cubicBezTo>
                  <a:cubicBezTo>
                    <a:pt x="214" y="3131"/>
                    <a:pt x="183" y="3162"/>
                    <a:pt x="244" y="3192"/>
                  </a:cubicBezTo>
                  <a:cubicBezTo>
                    <a:pt x="274" y="3192"/>
                    <a:pt x="274" y="3222"/>
                    <a:pt x="244" y="3222"/>
                  </a:cubicBezTo>
                  <a:cubicBezTo>
                    <a:pt x="274" y="3253"/>
                    <a:pt x="244" y="3253"/>
                    <a:pt x="214" y="3253"/>
                  </a:cubicBezTo>
                  <a:cubicBezTo>
                    <a:pt x="153" y="3253"/>
                    <a:pt x="122" y="3253"/>
                    <a:pt x="153" y="3283"/>
                  </a:cubicBezTo>
                  <a:cubicBezTo>
                    <a:pt x="183" y="3314"/>
                    <a:pt x="183" y="3314"/>
                    <a:pt x="183" y="3314"/>
                  </a:cubicBezTo>
                  <a:cubicBezTo>
                    <a:pt x="205" y="3335"/>
                    <a:pt x="211" y="3357"/>
                    <a:pt x="224" y="3357"/>
                  </a:cubicBezTo>
                  <a:cubicBezTo>
                    <a:pt x="229" y="3357"/>
                    <a:pt x="235" y="3353"/>
                    <a:pt x="244" y="3344"/>
                  </a:cubicBezTo>
                  <a:cubicBezTo>
                    <a:pt x="274" y="3374"/>
                    <a:pt x="305" y="3374"/>
                    <a:pt x="305" y="3374"/>
                  </a:cubicBezTo>
                  <a:lnTo>
                    <a:pt x="244" y="3374"/>
                  </a:lnTo>
                  <a:cubicBezTo>
                    <a:pt x="214" y="3374"/>
                    <a:pt x="214" y="3405"/>
                    <a:pt x="214" y="3405"/>
                  </a:cubicBezTo>
                  <a:cubicBezTo>
                    <a:pt x="183" y="3405"/>
                    <a:pt x="183" y="3435"/>
                    <a:pt x="183" y="3435"/>
                  </a:cubicBezTo>
                  <a:cubicBezTo>
                    <a:pt x="153" y="3466"/>
                    <a:pt x="153" y="3466"/>
                    <a:pt x="183" y="3466"/>
                  </a:cubicBezTo>
                  <a:cubicBezTo>
                    <a:pt x="214" y="3466"/>
                    <a:pt x="214" y="3466"/>
                    <a:pt x="214" y="3496"/>
                  </a:cubicBezTo>
                  <a:cubicBezTo>
                    <a:pt x="207" y="3493"/>
                    <a:pt x="200" y="3491"/>
                    <a:pt x="195" y="3491"/>
                  </a:cubicBezTo>
                  <a:cubicBezTo>
                    <a:pt x="147" y="3491"/>
                    <a:pt x="129" y="3587"/>
                    <a:pt x="183" y="3587"/>
                  </a:cubicBezTo>
                  <a:lnTo>
                    <a:pt x="153" y="3587"/>
                  </a:lnTo>
                  <a:cubicBezTo>
                    <a:pt x="122" y="3587"/>
                    <a:pt x="122" y="3587"/>
                    <a:pt x="122" y="3618"/>
                  </a:cubicBezTo>
                  <a:cubicBezTo>
                    <a:pt x="122" y="3618"/>
                    <a:pt x="153" y="3678"/>
                    <a:pt x="153" y="3709"/>
                  </a:cubicBezTo>
                  <a:cubicBezTo>
                    <a:pt x="122" y="3739"/>
                    <a:pt x="122" y="3770"/>
                    <a:pt x="153" y="3770"/>
                  </a:cubicBezTo>
                  <a:lnTo>
                    <a:pt x="92" y="3770"/>
                  </a:lnTo>
                  <a:cubicBezTo>
                    <a:pt x="92" y="3770"/>
                    <a:pt x="122" y="3800"/>
                    <a:pt x="153" y="3800"/>
                  </a:cubicBezTo>
                  <a:cubicBezTo>
                    <a:pt x="183" y="3800"/>
                    <a:pt x="183" y="3800"/>
                    <a:pt x="153" y="3830"/>
                  </a:cubicBezTo>
                  <a:cubicBezTo>
                    <a:pt x="122" y="3830"/>
                    <a:pt x="122" y="3861"/>
                    <a:pt x="153" y="3891"/>
                  </a:cubicBezTo>
                  <a:cubicBezTo>
                    <a:pt x="153" y="3891"/>
                    <a:pt x="153" y="3921"/>
                    <a:pt x="122" y="3921"/>
                  </a:cubicBezTo>
                  <a:cubicBezTo>
                    <a:pt x="62" y="3921"/>
                    <a:pt x="31" y="3921"/>
                    <a:pt x="92" y="3952"/>
                  </a:cubicBezTo>
                  <a:lnTo>
                    <a:pt x="62" y="3952"/>
                  </a:lnTo>
                  <a:cubicBezTo>
                    <a:pt x="31" y="3952"/>
                    <a:pt x="1" y="3952"/>
                    <a:pt x="62" y="3982"/>
                  </a:cubicBezTo>
                  <a:cubicBezTo>
                    <a:pt x="92" y="4013"/>
                    <a:pt x="92" y="4013"/>
                    <a:pt x="62" y="4043"/>
                  </a:cubicBezTo>
                  <a:cubicBezTo>
                    <a:pt x="62" y="4043"/>
                    <a:pt x="62" y="4073"/>
                    <a:pt x="92" y="4073"/>
                  </a:cubicBezTo>
                  <a:lnTo>
                    <a:pt x="122" y="4073"/>
                  </a:lnTo>
                  <a:cubicBezTo>
                    <a:pt x="153" y="4104"/>
                    <a:pt x="153" y="4104"/>
                    <a:pt x="122" y="4104"/>
                  </a:cubicBezTo>
                  <a:lnTo>
                    <a:pt x="92" y="4104"/>
                  </a:lnTo>
                  <a:cubicBezTo>
                    <a:pt x="92" y="4104"/>
                    <a:pt x="92" y="4165"/>
                    <a:pt x="92" y="4225"/>
                  </a:cubicBezTo>
                  <a:cubicBezTo>
                    <a:pt x="92" y="4286"/>
                    <a:pt x="92" y="4317"/>
                    <a:pt x="122" y="4317"/>
                  </a:cubicBezTo>
                  <a:cubicBezTo>
                    <a:pt x="153" y="4317"/>
                    <a:pt x="153" y="4317"/>
                    <a:pt x="122" y="4347"/>
                  </a:cubicBezTo>
                  <a:lnTo>
                    <a:pt x="92" y="4347"/>
                  </a:lnTo>
                  <a:cubicBezTo>
                    <a:pt x="92" y="4377"/>
                    <a:pt x="92" y="4377"/>
                    <a:pt x="62" y="4377"/>
                  </a:cubicBezTo>
                  <a:cubicBezTo>
                    <a:pt x="92" y="4377"/>
                    <a:pt x="92" y="4377"/>
                    <a:pt x="92" y="4408"/>
                  </a:cubicBezTo>
                  <a:cubicBezTo>
                    <a:pt x="62" y="4408"/>
                    <a:pt x="31" y="4438"/>
                    <a:pt x="62" y="4438"/>
                  </a:cubicBezTo>
                  <a:cubicBezTo>
                    <a:pt x="92" y="4438"/>
                    <a:pt x="92" y="4469"/>
                    <a:pt x="122" y="4469"/>
                  </a:cubicBezTo>
                  <a:cubicBezTo>
                    <a:pt x="122" y="4469"/>
                    <a:pt x="122" y="4499"/>
                    <a:pt x="92" y="4499"/>
                  </a:cubicBezTo>
                  <a:cubicBezTo>
                    <a:pt x="62" y="4499"/>
                    <a:pt x="92" y="4529"/>
                    <a:pt x="122" y="4560"/>
                  </a:cubicBezTo>
                  <a:cubicBezTo>
                    <a:pt x="62" y="4560"/>
                    <a:pt x="62" y="4560"/>
                    <a:pt x="62" y="4590"/>
                  </a:cubicBezTo>
                  <a:lnTo>
                    <a:pt x="31" y="4590"/>
                  </a:lnTo>
                  <a:cubicBezTo>
                    <a:pt x="21" y="4580"/>
                    <a:pt x="14" y="4577"/>
                    <a:pt x="10" y="4577"/>
                  </a:cubicBezTo>
                  <a:cubicBezTo>
                    <a:pt x="1" y="4577"/>
                    <a:pt x="1" y="4590"/>
                    <a:pt x="1" y="4590"/>
                  </a:cubicBezTo>
                  <a:cubicBezTo>
                    <a:pt x="31" y="4621"/>
                    <a:pt x="31" y="4651"/>
                    <a:pt x="31" y="4681"/>
                  </a:cubicBezTo>
                  <a:cubicBezTo>
                    <a:pt x="31" y="4712"/>
                    <a:pt x="62" y="4742"/>
                    <a:pt x="122" y="4742"/>
                  </a:cubicBezTo>
                  <a:lnTo>
                    <a:pt x="214" y="4773"/>
                  </a:lnTo>
                  <a:lnTo>
                    <a:pt x="92" y="4773"/>
                  </a:lnTo>
                  <a:cubicBezTo>
                    <a:pt x="122" y="4773"/>
                    <a:pt x="122" y="4773"/>
                    <a:pt x="92" y="4803"/>
                  </a:cubicBezTo>
                  <a:cubicBezTo>
                    <a:pt x="62" y="4833"/>
                    <a:pt x="62" y="4833"/>
                    <a:pt x="92" y="4833"/>
                  </a:cubicBezTo>
                  <a:cubicBezTo>
                    <a:pt x="92" y="4864"/>
                    <a:pt x="92" y="4864"/>
                    <a:pt x="62" y="4864"/>
                  </a:cubicBezTo>
                  <a:lnTo>
                    <a:pt x="92" y="4864"/>
                  </a:lnTo>
                  <a:cubicBezTo>
                    <a:pt x="122" y="4864"/>
                    <a:pt x="122" y="4894"/>
                    <a:pt x="92" y="4894"/>
                  </a:cubicBezTo>
                  <a:cubicBezTo>
                    <a:pt x="31" y="4894"/>
                    <a:pt x="31" y="4925"/>
                    <a:pt x="62" y="4925"/>
                  </a:cubicBezTo>
                  <a:cubicBezTo>
                    <a:pt x="92" y="4925"/>
                    <a:pt x="92" y="4955"/>
                    <a:pt x="92" y="4955"/>
                  </a:cubicBezTo>
                  <a:cubicBezTo>
                    <a:pt x="92" y="4955"/>
                    <a:pt x="92" y="4985"/>
                    <a:pt x="122" y="4985"/>
                  </a:cubicBezTo>
                  <a:cubicBezTo>
                    <a:pt x="122" y="4995"/>
                    <a:pt x="119" y="4999"/>
                    <a:pt x="115" y="4999"/>
                  </a:cubicBezTo>
                  <a:cubicBezTo>
                    <a:pt x="106" y="4999"/>
                    <a:pt x="92" y="4985"/>
                    <a:pt x="92" y="4985"/>
                  </a:cubicBezTo>
                  <a:lnTo>
                    <a:pt x="62" y="5016"/>
                  </a:lnTo>
                  <a:cubicBezTo>
                    <a:pt x="62" y="5016"/>
                    <a:pt x="62" y="5016"/>
                    <a:pt x="92" y="5046"/>
                  </a:cubicBezTo>
                  <a:cubicBezTo>
                    <a:pt x="62" y="5046"/>
                    <a:pt x="31" y="5046"/>
                    <a:pt x="62" y="5077"/>
                  </a:cubicBezTo>
                  <a:cubicBezTo>
                    <a:pt x="1" y="5077"/>
                    <a:pt x="1" y="5077"/>
                    <a:pt x="62" y="5107"/>
                  </a:cubicBezTo>
                  <a:cubicBezTo>
                    <a:pt x="62" y="5137"/>
                    <a:pt x="92" y="5168"/>
                    <a:pt x="92" y="5198"/>
                  </a:cubicBezTo>
                  <a:cubicBezTo>
                    <a:pt x="92" y="5228"/>
                    <a:pt x="92" y="5259"/>
                    <a:pt x="62" y="5259"/>
                  </a:cubicBezTo>
                  <a:lnTo>
                    <a:pt x="31" y="5259"/>
                  </a:lnTo>
                  <a:cubicBezTo>
                    <a:pt x="92" y="5259"/>
                    <a:pt x="92" y="5259"/>
                    <a:pt x="122" y="5289"/>
                  </a:cubicBezTo>
                  <a:cubicBezTo>
                    <a:pt x="92" y="5320"/>
                    <a:pt x="122" y="5350"/>
                    <a:pt x="153" y="5350"/>
                  </a:cubicBezTo>
                  <a:lnTo>
                    <a:pt x="153" y="5320"/>
                  </a:lnTo>
                  <a:cubicBezTo>
                    <a:pt x="214" y="5320"/>
                    <a:pt x="214" y="5320"/>
                    <a:pt x="183" y="5350"/>
                  </a:cubicBezTo>
                  <a:lnTo>
                    <a:pt x="122" y="5350"/>
                  </a:lnTo>
                  <a:cubicBezTo>
                    <a:pt x="92" y="5380"/>
                    <a:pt x="62" y="5380"/>
                    <a:pt x="62" y="5380"/>
                  </a:cubicBezTo>
                  <a:cubicBezTo>
                    <a:pt x="62" y="5411"/>
                    <a:pt x="62" y="5411"/>
                    <a:pt x="92" y="5411"/>
                  </a:cubicBezTo>
                  <a:cubicBezTo>
                    <a:pt x="107" y="5396"/>
                    <a:pt x="115" y="5388"/>
                    <a:pt x="119" y="5388"/>
                  </a:cubicBezTo>
                  <a:cubicBezTo>
                    <a:pt x="122" y="5388"/>
                    <a:pt x="122" y="5396"/>
                    <a:pt x="122" y="5411"/>
                  </a:cubicBezTo>
                  <a:cubicBezTo>
                    <a:pt x="122" y="5411"/>
                    <a:pt x="122" y="5411"/>
                    <a:pt x="153" y="5441"/>
                  </a:cubicBezTo>
                  <a:cubicBezTo>
                    <a:pt x="163" y="5431"/>
                    <a:pt x="170" y="5428"/>
                    <a:pt x="174" y="5428"/>
                  </a:cubicBezTo>
                  <a:cubicBezTo>
                    <a:pt x="183" y="5428"/>
                    <a:pt x="183" y="5441"/>
                    <a:pt x="183" y="5441"/>
                  </a:cubicBezTo>
                  <a:cubicBezTo>
                    <a:pt x="153" y="5441"/>
                    <a:pt x="153" y="5472"/>
                    <a:pt x="153" y="5472"/>
                  </a:cubicBezTo>
                  <a:lnTo>
                    <a:pt x="122" y="5472"/>
                  </a:lnTo>
                  <a:cubicBezTo>
                    <a:pt x="92" y="5472"/>
                    <a:pt x="62" y="5502"/>
                    <a:pt x="62" y="5502"/>
                  </a:cubicBezTo>
                  <a:lnTo>
                    <a:pt x="92" y="5502"/>
                  </a:lnTo>
                  <a:cubicBezTo>
                    <a:pt x="122" y="5502"/>
                    <a:pt x="153" y="5715"/>
                    <a:pt x="153" y="5745"/>
                  </a:cubicBezTo>
                  <a:cubicBezTo>
                    <a:pt x="122" y="5776"/>
                    <a:pt x="122" y="5776"/>
                    <a:pt x="153" y="5776"/>
                  </a:cubicBezTo>
                  <a:cubicBezTo>
                    <a:pt x="183" y="5776"/>
                    <a:pt x="183" y="5806"/>
                    <a:pt x="214" y="5867"/>
                  </a:cubicBezTo>
                  <a:cubicBezTo>
                    <a:pt x="214" y="5928"/>
                    <a:pt x="214" y="5988"/>
                    <a:pt x="244" y="5988"/>
                  </a:cubicBezTo>
                  <a:cubicBezTo>
                    <a:pt x="244" y="6019"/>
                    <a:pt x="305" y="6019"/>
                    <a:pt x="305" y="6049"/>
                  </a:cubicBezTo>
                  <a:cubicBezTo>
                    <a:pt x="274" y="6049"/>
                    <a:pt x="244" y="6049"/>
                    <a:pt x="244" y="6080"/>
                  </a:cubicBezTo>
                  <a:lnTo>
                    <a:pt x="305" y="6080"/>
                  </a:lnTo>
                  <a:cubicBezTo>
                    <a:pt x="274" y="6110"/>
                    <a:pt x="244" y="6110"/>
                    <a:pt x="244" y="6110"/>
                  </a:cubicBezTo>
                  <a:lnTo>
                    <a:pt x="274" y="6110"/>
                  </a:lnTo>
                  <a:cubicBezTo>
                    <a:pt x="274" y="6140"/>
                    <a:pt x="274" y="6140"/>
                    <a:pt x="214" y="6140"/>
                  </a:cubicBezTo>
                  <a:cubicBezTo>
                    <a:pt x="153" y="6171"/>
                    <a:pt x="153" y="6171"/>
                    <a:pt x="214" y="6171"/>
                  </a:cubicBezTo>
                  <a:lnTo>
                    <a:pt x="274" y="6171"/>
                  </a:lnTo>
                  <a:cubicBezTo>
                    <a:pt x="214" y="6201"/>
                    <a:pt x="274" y="6201"/>
                    <a:pt x="305" y="6201"/>
                  </a:cubicBezTo>
                  <a:cubicBezTo>
                    <a:pt x="244" y="6232"/>
                    <a:pt x="244" y="6232"/>
                    <a:pt x="305" y="6232"/>
                  </a:cubicBezTo>
                  <a:cubicBezTo>
                    <a:pt x="274" y="6262"/>
                    <a:pt x="274" y="6262"/>
                    <a:pt x="274" y="6292"/>
                  </a:cubicBezTo>
                  <a:cubicBezTo>
                    <a:pt x="335" y="6292"/>
                    <a:pt x="335" y="6353"/>
                    <a:pt x="366" y="6414"/>
                  </a:cubicBezTo>
                  <a:cubicBezTo>
                    <a:pt x="366" y="6489"/>
                    <a:pt x="386" y="6543"/>
                    <a:pt x="410" y="6543"/>
                  </a:cubicBezTo>
                  <a:cubicBezTo>
                    <a:pt x="416" y="6543"/>
                    <a:pt x="421" y="6541"/>
                    <a:pt x="426" y="6536"/>
                  </a:cubicBezTo>
                  <a:lnTo>
                    <a:pt x="426" y="6536"/>
                  </a:lnTo>
                  <a:cubicBezTo>
                    <a:pt x="426" y="6566"/>
                    <a:pt x="426" y="6566"/>
                    <a:pt x="396" y="6566"/>
                  </a:cubicBezTo>
                  <a:cubicBezTo>
                    <a:pt x="366" y="6596"/>
                    <a:pt x="366" y="6596"/>
                    <a:pt x="426" y="6596"/>
                  </a:cubicBezTo>
                  <a:cubicBezTo>
                    <a:pt x="396" y="6596"/>
                    <a:pt x="396" y="6627"/>
                    <a:pt x="426" y="6657"/>
                  </a:cubicBezTo>
                  <a:cubicBezTo>
                    <a:pt x="426" y="6679"/>
                    <a:pt x="426" y="6700"/>
                    <a:pt x="437" y="6700"/>
                  </a:cubicBezTo>
                  <a:cubicBezTo>
                    <a:pt x="442" y="6700"/>
                    <a:pt x="448" y="6696"/>
                    <a:pt x="457" y="6687"/>
                  </a:cubicBezTo>
                  <a:cubicBezTo>
                    <a:pt x="518" y="6718"/>
                    <a:pt x="518" y="6718"/>
                    <a:pt x="457" y="6718"/>
                  </a:cubicBezTo>
                  <a:cubicBezTo>
                    <a:pt x="396" y="6718"/>
                    <a:pt x="396" y="6779"/>
                    <a:pt x="457" y="6779"/>
                  </a:cubicBezTo>
                  <a:cubicBezTo>
                    <a:pt x="457" y="6779"/>
                    <a:pt x="457" y="6809"/>
                    <a:pt x="426" y="6809"/>
                  </a:cubicBezTo>
                  <a:cubicBezTo>
                    <a:pt x="426" y="6809"/>
                    <a:pt x="426" y="6839"/>
                    <a:pt x="487" y="6839"/>
                  </a:cubicBezTo>
                  <a:cubicBezTo>
                    <a:pt x="487" y="6839"/>
                    <a:pt x="487" y="6900"/>
                    <a:pt x="487" y="6900"/>
                  </a:cubicBezTo>
                  <a:cubicBezTo>
                    <a:pt x="487" y="6931"/>
                    <a:pt x="548" y="6931"/>
                    <a:pt x="548" y="6931"/>
                  </a:cubicBezTo>
                  <a:cubicBezTo>
                    <a:pt x="518" y="6931"/>
                    <a:pt x="518" y="6991"/>
                    <a:pt x="548" y="7052"/>
                  </a:cubicBezTo>
                  <a:cubicBezTo>
                    <a:pt x="578" y="7113"/>
                    <a:pt x="609" y="7143"/>
                    <a:pt x="578" y="7174"/>
                  </a:cubicBezTo>
                  <a:lnTo>
                    <a:pt x="609" y="7174"/>
                  </a:lnTo>
                  <a:cubicBezTo>
                    <a:pt x="670" y="7174"/>
                    <a:pt x="670" y="7174"/>
                    <a:pt x="639" y="7204"/>
                  </a:cubicBezTo>
                  <a:cubicBezTo>
                    <a:pt x="596" y="7226"/>
                    <a:pt x="599" y="7247"/>
                    <a:pt x="625" y="7247"/>
                  </a:cubicBezTo>
                  <a:cubicBezTo>
                    <a:pt x="637" y="7247"/>
                    <a:pt x="652" y="7244"/>
                    <a:pt x="670" y="7235"/>
                  </a:cubicBezTo>
                  <a:lnTo>
                    <a:pt x="670" y="7235"/>
                  </a:lnTo>
                  <a:cubicBezTo>
                    <a:pt x="639" y="7265"/>
                    <a:pt x="639" y="7265"/>
                    <a:pt x="639" y="7265"/>
                  </a:cubicBezTo>
                  <a:cubicBezTo>
                    <a:pt x="578" y="7295"/>
                    <a:pt x="609" y="7295"/>
                    <a:pt x="670" y="7295"/>
                  </a:cubicBezTo>
                  <a:cubicBezTo>
                    <a:pt x="670" y="7295"/>
                    <a:pt x="639" y="7326"/>
                    <a:pt x="670" y="7326"/>
                  </a:cubicBezTo>
                  <a:cubicBezTo>
                    <a:pt x="670" y="7326"/>
                    <a:pt x="670" y="7326"/>
                    <a:pt x="609" y="7356"/>
                  </a:cubicBezTo>
                  <a:cubicBezTo>
                    <a:pt x="578" y="7387"/>
                    <a:pt x="548" y="7387"/>
                    <a:pt x="548" y="7387"/>
                  </a:cubicBezTo>
                  <a:lnTo>
                    <a:pt x="700" y="7387"/>
                  </a:lnTo>
                  <a:cubicBezTo>
                    <a:pt x="690" y="7397"/>
                    <a:pt x="686" y="7400"/>
                    <a:pt x="688" y="7400"/>
                  </a:cubicBezTo>
                  <a:cubicBezTo>
                    <a:pt x="690" y="7400"/>
                    <a:pt x="710" y="7387"/>
                    <a:pt x="730" y="7387"/>
                  </a:cubicBezTo>
                  <a:cubicBezTo>
                    <a:pt x="761" y="7356"/>
                    <a:pt x="791" y="7356"/>
                    <a:pt x="791" y="7356"/>
                  </a:cubicBezTo>
                  <a:cubicBezTo>
                    <a:pt x="791" y="7356"/>
                    <a:pt x="822" y="7356"/>
                    <a:pt x="852" y="7326"/>
                  </a:cubicBezTo>
                  <a:cubicBezTo>
                    <a:pt x="913" y="7295"/>
                    <a:pt x="943" y="7295"/>
                    <a:pt x="943" y="7265"/>
                  </a:cubicBezTo>
                  <a:cubicBezTo>
                    <a:pt x="965" y="7220"/>
                    <a:pt x="988" y="7192"/>
                    <a:pt x="974" y="7192"/>
                  </a:cubicBezTo>
                  <a:cubicBezTo>
                    <a:pt x="969" y="7192"/>
                    <a:pt x="959" y="7196"/>
                    <a:pt x="943" y="7204"/>
                  </a:cubicBezTo>
                  <a:lnTo>
                    <a:pt x="882" y="7204"/>
                  </a:lnTo>
                  <a:cubicBezTo>
                    <a:pt x="882" y="7204"/>
                    <a:pt x="913" y="7174"/>
                    <a:pt x="913" y="7174"/>
                  </a:cubicBezTo>
                  <a:cubicBezTo>
                    <a:pt x="943" y="7143"/>
                    <a:pt x="943" y="7113"/>
                    <a:pt x="913" y="7083"/>
                  </a:cubicBezTo>
                  <a:cubicBezTo>
                    <a:pt x="882" y="7022"/>
                    <a:pt x="882" y="7022"/>
                    <a:pt x="913" y="6991"/>
                  </a:cubicBezTo>
                  <a:cubicBezTo>
                    <a:pt x="943" y="6961"/>
                    <a:pt x="943" y="6961"/>
                    <a:pt x="943" y="6961"/>
                  </a:cubicBezTo>
                  <a:cubicBezTo>
                    <a:pt x="913" y="6961"/>
                    <a:pt x="882" y="6931"/>
                    <a:pt x="852" y="6870"/>
                  </a:cubicBezTo>
                  <a:cubicBezTo>
                    <a:pt x="852" y="6820"/>
                    <a:pt x="832" y="6771"/>
                    <a:pt x="808" y="6771"/>
                  </a:cubicBezTo>
                  <a:cubicBezTo>
                    <a:pt x="802" y="6771"/>
                    <a:pt x="797" y="6773"/>
                    <a:pt x="791" y="6779"/>
                  </a:cubicBezTo>
                  <a:cubicBezTo>
                    <a:pt x="791" y="6748"/>
                    <a:pt x="791" y="6748"/>
                    <a:pt x="791" y="6748"/>
                  </a:cubicBezTo>
                  <a:cubicBezTo>
                    <a:pt x="822" y="6748"/>
                    <a:pt x="822" y="6718"/>
                    <a:pt x="822" y="6718"/>
                  </a:cubicBezTo>
                  <a:cubicBezTo>
                    <a:pt x="791" y="6687"/>
                    <a:pt x="761" y="6687"/>
                    <a:pt x="761" y="6687"/>
                  </a:cubicBezTo>
                  <a:cubicBezTo>
                    <a:pt x="791" y="6657"/>
                    <a:pt x="791" y="6657"/>
                    <a:pt x="791" y="6657"/>
                  </a:cubicBezTo>
                  <a:cubicBezTo>
                    <a:pt x="791" y="6627"/>
                    <a:pt x="791" y="6627"/>
                    <a:pt x="761" y="6627"/>
                  </a:cubicBezTo>
                  <a:cubicBezTo>
                    <a:pt x="761" y="6627"/>
                    <a:pt x="730" y="6566"/>
                    <a:pt x="761" y="6536"/>
                  </a:cubicBezTo>
                  <a:cubicBezTo>
                    <a:pt x="791" y="6505"/>
                    <a:pt x="761" y="6505"/>
                    <a:pt x="730" y="6505"/>
                  </a:cubicBezTo>
                  <a:cubicBezTo>
                    <a:pt x="715" y="6520"/>
                    <a:pt x="700" y="6528"/>
                    <a:pt x="685" y="6528"/>
                  </a:cubicBezTo>
                  <a:cubicBezTo>
                    <a:pt x="670" y="6528"/>
                    <a:pt x="654" y="6520"/>
                    <a:pt x="639" y="6505"/>
                  </a:cubicBezTo>
                  <a:lnTo>
                    <a:pt x="700" y="6505"/>
                  </a:lnTo>
                  <a:cubicBezTo>
                    <a:pt x="761" y="6505"/>
                    <a:pt x="761" y="6505"/>
                    <a:pt x="730" y="6475"/>
                  </a:cubicBezTo>
                  <a:cubicBezTo>
                    <a:pt x="700" y="6475"/>
                    <a:pt x="700" y="6444"/>
                    <a:pt x="670" y="6384"/>
                  </a:cubicBezTo>
                  <a:cubicBezTo>
                    <a:pt x="670" y="6315"/>
                    <a:pt x="670" y="6281"/>
                    <a:pt x="657" y="6281"/>
                  </a:cubicBezTo>
                  <a:cubicBezTo>
                    <a:pt x="652" y="6281"/>
                    <a:pt x="647" y="6285"/>
                    <a:pt x="639" y="6292"/>
                  </a:cubicBezTo>
                  <a:cubicBezTo>
                    <a:pt x="609" y="6292"/>
                    <a:pt x="578" y="6292"/>
                    <a:pt x="609" y="6232"/>
                  </a:cubicBezTo>
                  <a:cubicBezTo>
                    <a:pt x="700" y="6171"/>
                    <a:pt x="700" y="6171"/>
                    <a:pt x="670" y="6171"/>
                  </a:cubicBezTo>
                  <a:cubicBezTo>
                    <a:pt x="670" y="6171"/>
                    <a:pt x="639" y="6171"/>
                    <a:pt x="609" y="6201"/>
                  </a:cubicBezTo>
                  <a:cubicBezTo>
                    <a:pt x="548" y="6201"/>
                    <a:pt x="548" y="6201"/>
                    <a:pt x="609" y="6171"/>
                  </a:cubicBezTo>
                  <a:cubicBezTo>
                    <a:pt x="670" y="6171"/>
                    <a:pt x="609" y="6049"/>
                    <a:pt x="548" y="6049"/>
                  </a:cubicBezTo>
                  <a:lnTo>
                    <a:pt x="578" y="6049"/>
                  </a:lnTo>
                  <a:cubicBezTo>
                    <a:pt x="609" y="6019"/>
                    <a:pt x="609" y="6019"/>
                    <a:pt x="609" y="5988"/>
                  </a:cubicBezTo>
                  <a:cubicBezTo>
                    <a:pt x="578" y="5988"/>
                    <a:pt x="578" y="5958"/>
                    <a:pt x="578" y="5958"/>
                  </a:cubicBezTo>
                  <a:cubicBezTo>
                    <a:pt x="566" y="5964"/>
                    <a:pt x="558" y="5967"/>
                    <a:pt x="552" y="5967"/>
                  </a:cubicBezTo>
                  <a:cubicBezTo>
                    <a:pt x="530" y="5967"/>
                    <a:pt x="554" y="5928"/>
                    <a:pt x="578" y="5928"/>
                  </a:cubicBezTo>
                  <a:cubicBezTo>
                    <a:pt x="609" y="5897"/>
                    <a:pt x="609" y="5897"/>
                    <a:pt x="609" y="5897"/>
                  </a:cubicBezTo>
                  <a:cubicBezTo>
                    <a:pt x="548" y="5867"/>
                    <a:pt x="578" y="5806"/>
                    <a:pt x="609" y="5806"/>
                  </a:cubicBezTo>
                  <a:cubicBezTo>
                    <a:pt x="578" y="5806"/>
                    <a:pt x="578" y="5776"/>
                    <a:pt x="548" y="5776"/>
                  </a:cubicBezTo>
                  <a:cubicBezTo>
                    <a:pt x="548" y="5745"/>
                    <a:pt x="548" y="5745"/>
                    <a:pt x="518" y="5745"/>
                  </a:cubicBezTo>
                  <a:lnTo>
                    <a:pt x="487" y="5745"/>
                  </a:lnTo>
                  <a:cubicBezTo>
                    <a:pt x="518" y="5745"/>
                    <a:pt x="518" y="5715"/>
                    <a:pt x="518" y="5684"/>
                  </a:cubicBezTo>
                  <a:cubicBezTo>
                    <a:pt x="518" y="5654"/>
                    <a:pt x="518" y="5624"/>
                    <a:pt x="548" y="5624"/>
                  </a:cubicBezTo>
                  <a:lnTo>
                    <a:pt x="518" y="5593"/>
                  </a:lnTo>
                  <a:lnTo>
                    <a:pt x="487" y="5593"/>
                  </a:lnTo>
                  <a:cubicBezTo>
                    <a:pt x="518" y="5563"/>
                    <a:pt x="518" y="5532"/>
                    <a:pt x="487" y="5532"/>
                  </a:cubicBezTo>
                  <a:cubicBezTo>
                    <a:pt x="487" y="5532"/>
                    <a:pt x="487" y="5502"/>
                    <a:pt x="487" y="5502"/>
                  </a:cubicBezTo>
                  <a:cubicBezTo>
                    <a:pt x="548" y="5502"/>
                    <a:pt x="548" y="5472"/>
                    <a:pt x="487" y="5472"/>
                  </a:cubicBezTo>
                  <a:cubicBezTo>
                    <a:pt x="518" y="5472"/>
                    <a:pt x="518" y="5441"/>
                    <a:pt x="518" y="5441"/>
                  </a:cubicBezTo>
                  <a:cubicBezTo>
                    <a:pt x="487" y="5441"/>
                    <a:pt x="487" y="5380"/>
                    <a:pt x="518" y="5380"/>
                  </a:cubicBezTo>
                  <a:cubicBezTo>
                    <a:pt x="487" y="5380"/>
                    <a:pt x="487" y="5380"/>
                    <a:pt x="487" y="5350"/>
                  </a:cubicBezTo>
                  <a:lnTo>
                    <a:pt x="457" y="5350"/>
                  </a:lnTo>
                  <a:cubicBezTo>
                    <a:pt x="396" y="5320"/>
                    <a:pt x="396" y="5320"/>
                    <a:pt x="396" y="5320"/>
                  </a:cubicBezTo>
                  <a:lnTo>
                    <a:pt x="487" y="5320"/>
                  </a:lnTo>
                  <a:cubicBezTo>
                    <a:pt x="496" y="5329"/>
                    <a:pt x="502" y="5332"/>
                    <a:pt x="505" y="5332"/>
                  </a:cubicBezTo>
                  <a:cubicBezTo>
                    <a:pt x="510" y="5332"/>
                    <a:pt x="491" y="5311"/>
                    <a:pt x="426" y="5289"/>
                  </a:cubicBezTo>
                  <a:lnTo>
                    <a:pt x="487" y="5289"/>
                  </a:lnTo>
                  <a:cubicBezTo>
                    <a:pt x="487" y="5289"/>
                    <a:pt x="487" y="5259"/>
                    <a:pt x="426" y="5259"/>
                  </a:cubicBezTo>
                  <a:lnTo>
                    <a:pt x="426" y="5228"/>
                  </a:lnTo>
                  <a:cubicBezTo>
                    <a:pt x="457" y="5228"/>
                    <a:pt x="457" y="5198"/>
                    <a:pt x="457" y="5198"/>
                  </a:cubicBezTo>
                  <a:cubicBezTo>
                    <a:pt x="518" y="5168"/>
                    <a:pt x="487" y="5168"/>
                    <a:pt x="426" y="5168"/>
                  </a:cubicBezTo>
                  <a:cubicBezTo>
                    <a:pt x="396" y="5168"/>
                    <a:pt x="396" y="5168"/>
                    <a:pt x="426" y="5137"/>
                  </a:cubicBezTo>
                  <a:lnTo>
                    <a:pt x="426" y="5137"/>
                  </a:lnTo>
                  <a:cubicBezTo>
                    <a:pt x="411" y="5153"/>
                    <a:pt x="396" y="5160"/>
                    <a:pt x="385" y="5160"/>
                  </a:cubicBezTo>
                  <a:cubicBezTo>
                    <a:pt x="373" y="5160"/>
                    <a:pt x="366" y="5153"/>
                    <a:pt x="366" y="5137"/>
                  </a:cubicBezTo>
                  <a:lnTo>
                    <a:pt x="426" y="5137"/>
                  </a:lnTo>
                  <a:cubicBezTo>
                    <a:pt x="457" y="5107"/>
                    <a:pt x="457" y="5046"/>
                    <a:pt x="457" y="4955"/>
                  </a:cubicBezTo>
                  <a:lnTo>
                    <a:pt x="396" y="4955"/>
                  </a:lnTo>
                  <a:cubicBezTo>
                    <a:pt x="487" y="4925"/>
                    <a:pt x="487" y="4925"/>
                    <a:pt x="396" y="4925"/>
                  </a:cubicBezTo>
                  <a:cubicBezTo>
                    <a:pt x="426" y="4894"/>
                    <a:pt x="426" y="4894"/>
                    <a:pt x="396" y="4894"/>
                  </a:cubicBezTo>
                  <a:cubicBezTo>
                    <a:pt x="426" y="4864"/>
                    <a:pt x="457" y="4864"/>
                    <a:pt x="426" y="4864"/>
                  </a:cubicBezTo>
                  <a:lnTo>
                    <a:pt x="457" y="4864"/>
                  </a:lnTo>
                  <a:cubicBezTo>
                    <a:pt x="487" y="4833"/>
                    <a:pt x="457" y="4833"/>
                    <a:pt x="426" y="4833"/>
                  </a:cubicBezTo>
                  <a:cubicBezTo>
                    <a:pt x="366" y="4803"/>
                    <a:pt x="366" y="4803"/>
                    <a:pt x="426" y="4803"/>
                  </a:cubicBezTo>
                  <a:cubicBezTo>
                    <a:pt x="487" y="4803"/>
                    <a:pt x="457" y="4773"/>
                    <a:pt x="396" y="4742"/>
                  </a:cubicBezTo>
                  <a:cubicBezTo>
                    <a:pt x="396" y="4742"/>
                    <a:pt x="396" y="4712"/>
                    <a:pt x="426" y="4712"/>
                  </a:cubicBezTo>
                  <a:cubicBezTo>
                    <a:pt x="426" y="4712"/>
                    <a:pt x="426" y="4712"/>
                    <a:pt x="396" y="4681"/>
                  </a:cubicBezTo>
                  <a:cubicBezTo>
                    <a:pt x="335" y="4681"/>
                    <a:pt x="366" y="4651"/>
                    <a:pt x="426" y="4651"/>
                  </a:cubicBezTo>
                  <a:lnTo>
                    <a:pt x="396" y="4621"/>
                  </a:lnTo>
                  <a:cubicBezTo>
                    <a:pt x="335" y="4621"/>
                    <a:pt x="305" y="4590"/>
                    <a:pt x="366" y="4590"/>
                  </a:cubicBezTo>
                  <a:lnTo>
                    <a:pt x="396" y="4590"/>
                  </a:lnTo>
                  <a:cubicBezTo>
                    <a:pt x="335" y="4590"/>
                    <a:pt x="366" y="4560"/>
                    <a:pt x="426" y="4560"/>
                  </a:cubicBezTo>
                  <a:cubicBezTo>
                    <a:pt x="396" y="4560"/>
                    <a:pt x="366" y="4560"/>
                    <a:pt x="366" y="4529"/>
                  </a:cubicBezTo>
                  <a:lnTo>
                    <a:pt x="396" y="4529"/>
                  </a:lnTo>
                  <a:cubicBezTo>
                    <a:pt x="426" y="4529"/>
                    <a:pt x="487" y="4499"/>
                    <a:pt x="426" y="4499"/>
                  </a:cubicBezTo>
                  <a:lnTo>
                    <a:pt x="487" y="4499"/>
                  </a:lnTo>
                  <a:cubicBezTo>
                    <a:pt x="487" y="4499"/>
                    <a:pt x="487" y="4469"/>
                    <a:pt x="487" y="4469"/>
                  </a:cubicBezTo>
                  <a:cubicBezTo>
                    <a:pt x="457" y="4438"/>
                    <a:pt x="457" y="4438"/>
                    <a:pt x="487" y="4438"/>
                  </a:cubicBezTo>
                  <a:cubicBezTo>
                    <a:pt x="487" y="4438"/>
                    <a:pt x="487" y="4408"/>
                    <a:pt x="457" y="4408"/>
                  </a:cubicBezTo>
                  <a:cubicBezTo>
                    <a:pt x="457" y="4377"/>
                    <a:pt x="457" y="4377"/>
                    <a:pt x="487" y="4377"/>
                  </a:cubicBezTo>
                  <a:cubicBezTo>
                    <a:pt x="457" y="4377"/>
                    <a:pt x="457" y="4377"/>
                    <a:pt x="457" y="4347"/>
                  </a:cubicBezTo>
                  <a:cubicBezTo>
                    <a:pt x="426" y="4347"/>
                    <a:pt x="426" y="4347"/>
                    <a:pt x="426" y="4317"/>
                  </a:cubicBezTo>
                  <a:cubicBezTo>
                    <a:pt x="426" y="4317"/>
                    <a:pt x="457" y="4286"/>
                    <a:pt x="457" y="4286"/>
                  </a:cubicBezTo>
                  <a:cubicBezTo>
                    <a:pt x="457" y="4256"/>
                    <a:pt x="457" y="4256"/>
                    <a:pt x="426" y="4256"/>
                  </a:cubicBezTo>
                  <a:cubicBezTo>
                    <a:pt x="426" y="4256"/>
                    <a:pt x="457" y="4225"/>
                    <a:pt x="457" y="4195"/>
                  </a:cubicBezTo>
                  <a:cubicBezTo>
                    <a:pt x="487" y="4165"/>
                    <a:pt x="487" y="4165"/>
                    <a:pt x="426" y="4165"/>
                  </a:cubicBezTo>
                  <a:cubicBezTo>
                    <a:pt x="518" y="4134"/>
                    <a:pt x="518" y="4134"/>
                    <a:pt x="487" y="4134"/>
                  </a:cubicBezTo>
                  <a:cubicBezTo>
                    <a:pt x="457" y="4134"/>
                    <a:pt x="457" y="4134"/>
                    <a:pt x="457" y="4104"/>
                  </a:cubicBezTo>
                  <a:lnTo>
                    <a:pt x="457" y="4104"/>
                  </a:lnTo>
                  <a:cubicBezTo>
                    <a:pt x="467" y="4114"/>
                    <a:pt x="474" y="4117"/>
                    <a:pt x="477" y="4117"/>
                  </a:cubicBezTo>
                  <a:cubicBezTo>
                    <a:pt x="484" y="4117"/>
                    <a:pt x="477" y="4104"/>
                    <a:pt x="457" y="4104"/>
                  </a:cubicBezTo>
                  <a:cubicBezTo>
                    <a:pt x="457" y="4073"/>
                    <a:pt x="457" y="4073"/>
                    <a:pt x="487" y="4073"/>
                  </a:cubicBezTo>
                  <a:cubicBezTo>
                    <a:pt x="426" y="4043"/>
                    <a:pt x="457" y="3982"/>
                    <a:pt x="487" y="3982"/>
                  </a:cubicBezTo>
                  <a:lnTo>
                    <a:pt x="457" y="3982"/>
                  </a:lnTo>
                  <a:cubicBezTo>
                    <a:pt x="396" y="3952"/>
                    <a:pt x="396" y="3952"/>
                    <a:pt x="457" y="3952"/>
                  </a:cubicBezTo>
                  <a:cubicBezTo>
                    <a:pt x="426" y="3921"/>
                    <a:pt x="457" y="3891"/>
                    <a:pt x="518" y="3891"/>
                  </a:cubicBezTo>
                  <a:cubicBezTo>
                    <a:pt x="548" y="3921"/>
                    <a:pt x="578" y="3921"/>
                    <a:pt x="578" y="3921"/>
                  </a:cubicBezTo>
                  <a:cubicBezTo>
                    <a:pt x="548" y="3891"/>
                    <a:pt x="548" y="3891"/>
                    <a:pt x="548" y="3891"/>
                  </a:cubicBezTo>
                  <a:cubicBezTo>
                    <a:pt x="518" y="3891"/>
                    <a:pt x="518" y="3891"/>
                    <a:pt x="518" y="3861"/>
                  </a:cubicBezTo>
                  <a:cubicBezTo>
                    <a:pt x="518" y="3830"/>
                    <a:pt x="487" y="3800"/>
                    <a:pt x="487" y="3770"/>
                  </a:cubicBezTo>
                  <a:cubicBezTo>
                    <a:pt x="487" y="3770"/>
                    <a:pt x="487" y="3739"/>
                    <a:pt x="548" y="3739"/>
                  </a:cubicBezTo>
                  <a:cubicBezTo>
                    <a:pt x="548" y="3739"/>
                    <a:pt x="548" y="3709"/>
                    <a:pt x="518" y="3709"/>
                  </a:cubicBezTo>
                  <a:cubicBezTo>
                    <a:pt x="487" y="3678"/>
                    <a:pt x="487" y="3678"/>
                    <a:pt x="518" y="3678"/>
                  </a:cubicBezTo>
                  <a:lnTo>
                    <a:pt x="518" y="3648"/>
                  </a:lnTo>
                  <a:cubicBezTo>
                    <a:pt x="487" y="3648"/>
                    <a:pt x="487" y="3618"/>
                    <a:pt x="487" y="3618"/>
                  </a:cubicBezTo>
                  <a:lnTo>
                    <a:pt x="487" y="3618"/>
                  </a:lnTo>
                  <a:cubicBezTo>
                    <a:pt x="502" y="3633"/>
                    <a:pt x="518" y="3640"/>
                    <a:pt x="525" y="3640"/>
                  </a:cubicBezTo>
                  <a:cubicBezTo>
                    <a:pt x="533" y="3640"/>
                    <a:pt x="533" y="3633"/>
                    <a:pt x="518" y="3618"/>
                  </a:cubicBezTo>
                  <a:cubicBezTo>
                    <a:pt x="487" y="3618"/>
                    <a:pt x="487" y="3618"/>
                    <a:pt x="487" y="3587"/>
                  </a:cubicBezTo>
                  <a:cubicBezTo>
                    <a:pt x="548" y="3587"/>
                    <a:pt x="609" y="3283"/>
                    <a:pt x="578" y="3283"/>
                  </a:cubicBezTo>
                  <a:cubicBezTo>
                    <a:pt x="578" y="3283"/>
                    <a:pt x="578" y="3283"/>
                    <a:pt x="578" y="3253"/>
                  </a:cubicBezTo>
                  <a:cubicBezTo>
                    <a:pt x="578" y="3253"/>
                    <a:pt x="578" y="3222"/>
                    <a:pt x="578" y="3222"/>
                  </a:cubicBezTo>
                  <a:cubicBezTo>
                    <a:pt x="548" y="3222"/>
                    <a:pt x="518" y="3222"/>
                    <a:pt x="518" y="3192"/>
                  </a:cubicBezTo>
                  <a:cubicBezTo>
                    <a:pt x="548" y="3192"/>
                    <a:pt x="578" y="3222"/>
                    <a:pt x="578" y="3222"/>
                  </a:cubicBezTo>
                  <a:cubicBezTo>
                    <a:pt x="590" y="3228"/>
                    <a:pt x="598" y="3231"/>
                    <a:pt x="604" y="3231"/>
                  </a:cubicBezTo>
                  <a:cubicBezTo>
                    <a:pt x="629" y="3231"/>
                    <a:pt x="609" y="3186"/>
                    <a:pt x="609" y="3162"/>
                  </a:cubicBezTo>
                  <a:cubicBezTo>
                    <a:pt x="578" y="3162"/>
                    <a:pt x="578" y="3131"/>
                    <a:pt x="578" y="3131"/>
                  </a:cubicBezTo>
                  <a:lnTo>
                    <a:pt x="578" y="3131"/>
                  </a:lnTo>
                  <a:cubicBezTo>
                    <a:pt x="596" y="3140"/>
                    <a:pt x="609" y="3144"/>
                    <a:pt x="617" y="3144"/>
                  </a:cubicBezTo>
                  <a:cubicBezTo>
                    <a:pt x="637" y="3144"/>
                    <a:pt x="630" y="3122"/>
                    <a:pt x="609" y="3101"/>
                  </a:cubicBezTo>
                  <a:cubicBezTo>
                    <a:pt x="548" y="3070"/>
                    <a:pt x="548" y="3070"/>
                    <a:pt x="609" y="3070"/>
                  </a:cubicBezTo>
                  <a:cubicBezTo>
                    <a:pt x="635" y="3079"/>
                    <a:pt x="654" y="3083"/>
                    <a:pt x="665" y="3083"/>
                  </a:cubicBezTo>
                  <a:cubicBezTo>
                    <a:pt x="692" y="3083"/>
                    <a:pt x="673" y="3062"/>
                    <a:pt x="609" y="3040"/>
                  </a:cubicBezTo>
                  <a:cubicBezTo>
                    <a:pt x="670" y="3040"/>
                    <a:pt x="670" y="3040"/>
                    <a:pt x="639" y="3010"/>
                  </a:cubicBezTo>
                  <a:cubicBezTo>
                    <a:pt x="578" y="2979"/>
                    <a:pt x="578" y="2979"/>
                    <a:pt x="639" y="2979"/>
                  </a:cubicBezTo>
                  <a:lnTo>
                    <a:pt x="670" y="2979"/>
                  </a:lnTo>
                  <a:cubicBezTo>
                    <a:pt x="609" y="2949"/>
                    <a:pt x="609" y="2918"/>
                    <a:pt x="670" y="2918"/>
                  </a:cubicBezTo>
                  <a:cubicBezTo>
                    <a:pt x="670" y="2918"/>
                    <a:pt x="700" y="2918"/>
                    <a:pt x="670" y="2888"/>
                  </a:cubicBezTo>
                  <a:cubicBezTo>
                    <a:pt x="700" y="2858"/>
                    <a:pt x="730" y="2827"/>
                    <a:pt x="761" y="2766"/>
                  </a:cubicBezTo>
                  <a:cubicBezTo>
                    <a:pt x="791" y="2675"/>
                    <a:pt x="791" y="2675"/>
                    <a:pt x="761" y="2675"/>
                  </a:cubicBezTo>
                  <a:cubicBezTo>
                    <a:pt x="700" y="2645"/>
                    <a:pt x="700" y="2645"/>
                    <a:pt x="761" y="2645"/>
                  </a:cubicBezTo>
                  <a:cubicBezTo>
                    <a:pt x="761" y="2645"/>
                    <a:pt x="822" y="2645"/>
                    <a:pt x="822" y="2614"/>
                  </a:cubicBezTo>
                  <a:cubicBezTo>
                    <a:pt x="822" y="2614"/>
                    <a:pt x="822" y="2584"/>
                    <a:pt x="852" y="2584"/>
                  </a:cubicBezTo>
                  <a:cubicBezTo>
                    <a:pt x="791" y="2554"/>
                    <a:pt x="822" y="2493"/>
                    <a:pt x="852" y="2493"/>
                  </a:cubicBezTo>
                  <a:cubicBezTo>
                    <a:pt x="882" y="2462"/>
                    <a:pt x="882" y="2462"/>
                    <a:pt x="852" y="2432"/>
                  </a:cubicBezTo>
                  <a:cubicBezTo>
                    <a:pt x="822" y="2402"/>
                    <a:pt x="822" y="2402"/>
                    <a:pt x="852" y="2402"/>
                  </a:cubicBezTo>
                  <a:cubicBezTo>
                    <a:pt x="858" y="2408"/>
                    <a:pt x="865" y="2410"/>
                    <a:pt x="873" y="2410"/>
                  </a:cubicBezTo>
                  <a:cubicBezTo>
                    <a:pt x="902" y="2410"/>
                    <a:pt x="931" y="2371"/>
                    <a:pt x="882" y="2371"/>
                  </a:cubicBezTo>
                  <a:lnTo>
                    <a:pt x="913" y="2371"/>
                  </a:lnTo>
                  <a:cubicBezTo>
                    <a:pt x="943" y="2371"/>
                    <a:pt x="913" y="2341"/>
                    <a:pt x="882" y="2341"/>
                  </a:cubicBezTo>
                  <a:cubicBezTo>
                    <a:pt x="852" y="2326"/>
                    <a:pt x="837" y="2318"/>
                    <a:pt x="841" y="2318"/>
                  </a:cubicBezTo>
                  <a:cubicBezTo>
                    <a:pt x="844" y="2318"/>
                    <a:pt x="867" y="2326"/>
                    <a:pt x="913" y="2341"/>
                  </a:cubicBezTo>
                  <a:cubicBezTo>
                    <a:pt x="933" y="2351"/>
                    <a:pt x="946" y="2354"/>
                    <a:pt x="954" y="2354"/>
                  </a:cubicBezTo>
                  <a:cubicBezTo>
                    <a:pt x="970" y="2354"/>
                    <a:pt x="963" y="2341"/>
                    <a:pt x="943" y="2341"/>
                  </a:cubicBezTo>
                  <a:cubicBezTo>
                    <a:pt x="943" y="2311"/>
                    <a:pt x="913" y="2311"/>
                    <a:pt x="943" y="2311"/>
                  </a:cubicBezTo>
                  <a:cubicBezTo>
                    <a:pt x="943" y="2311"/>
                    <a:pt x="943" y="2291"/>
                    <a:pt x="913" y="2268"/>
                  </a:cubicBezTo>
                  <a:lnTo>
                    <a:pt x="913" y="2268"/>
                  </a:lnTo>
                  <a:lnTo>
                    <a:pt x="913" y="2250"/>
                  </a:lnTo>
                  <a:lnTo>
                    <a:pt x="973" y="2250"/>
                  </a:lnTo>
                  <a:cubicBezTo>
                    <a:pt x="913" y="2219"/>
                    <a:pt x="913" y="2219"/>
                    <a:pt x="913" y="2189"/>
                  </a:cubicBezTo>
                  <a:lnTo>
                    <a:pt x="1004" y="2189"/>
                  </a:lnTo>
                  <a:cubicBezTo>
                    <a:pt x="1004" y="2159"/>
                    <a:pt x="913" y="2098"/>
                    <a:pt x="882" y="2067"/>
                  </a:cubicBezTo>
                  <a:lnTo>
                    <a:pt x="913" y="2067"/>
                  </a:lnTo>
                  <a:cubicBezTo>
                    <a:pt x="897" y="2052"/>
                    <a:pt x="897" y="2045"/>
                    <a:pt x="901" y="2045"/>
                  </a:cubicBezTo>
                  <a:cubicBezTo>
                    <a:pt x="905" y="2045"/>
                    <a:pt x="913" y="2052"/>
                    <a:pt x="913" y="2067"/>
                  </a:cubicBezTo>
                  <a:cubicBezTo>
                    <a:pt x="943" y="2067"/>
                    <a:pt x="943" y="2067"/>
                    <a:pt x="943" y="2098"/>
                  </a:cubicBezTo>
                  <a:lnTo>
                    <a:pt x="973" y="2098"/>
                  </a:lnTo>
                  <a:cubicBezTo>
                    <a:pt x="991" y="2107"/>
                    <a:pt x="1004" y="2110"/>
                    <a:pt x="1011" y="2110"/>
                  </a:cubicBezTo>
                  <a:cubicBezTo>
                    <a:pt x="1029" y="2110"/>
                    <a:pt x="1016" y="2089"/>
                    <a:pt x="973" y="2067"/>
                  </a:cubicBezTo>
                  <a:lnTo>
                    <a:pt x="1034" y="2067"/>
                  </a:lnTo>
                  <a:cubicBezTo>
                    <a:pt x="1034" y="2067"/>
                    <a:pt x="1034" y="2037"/>
                    <a:pt x="1065" y="2037"/>
                  </a:cubicBezTo>
                  <a:cubicBezTo>
                    <a:pt x="1065" y="2037"/>
                    <a:pt x="1065" y="2007"/>
                    <a:pt x="1034" y="2007"/>
                  </a:cubicBezTo>
                  <a:cubicBezTo>
                    <a:pt x="1004" y="1976"/>
                    <a:pt x="1034" y="1976"/>
                    <a:pt x="1034" y="1976"/>
                  </a:cubicBezTo>
                  <a:cubicBezTo>
                    <a:pt x="1034" y="1976"/>
                    <a:pt x="1034" y="1946"/>
                    <a:pt x="1004" y="1946"/>
                  </a:cubicBezTo>
                  <a:cubicBezTo>
                    <a:pt x="983" y="1925"/>
                    <a:pt x="963" y="1919"/>
                    <a:pt x="951" y="1907"/>
                  </a:cubicBezTo>
                  <a:lnTo>
                    <a:pt x="951" y="1907"/>
                  </a:lnTo>
                  <a:cubicBezTo>
                    <a:pt x="960" y="1915"/>
                    <a:pt x="973" y="1915"/>
                    <a:pt x="973" y="1915"/>
                  </a:cubicBezTo>
                  <a:cubicBezTo>
                    <a:pt x="973" y="1915"/>
                    <a:pt x="1004" y="1946"/>
                    <a:pt x="1004" y="1946"/>
                  </a:cubicBezTo>
                  <a:lnTo>
                    <a:pt x="1004" y="1915"/>
                  </a:lnTo>
                  <a:cubicBezTo>
                    <a:pt x="973" y="1915"/>
                    <a:pt x="943" y="1885"/>
                    <a:pt x="943" y="1885"/>
                  </a:cubicBezTo>
                  <a:lnTo>
                    <a:pt x="943" y="1885"/>
                  </a:lnTo>
                  <a:cubicBezTo>
                    <a:pt x="943" y="1885"/>
                    <a:pt x="943" y="1885"/>
                    <a:pt x="943" y="1885"/>
                  </a:cubicBezTo>
                  <a:cubicBezTo>
                    <a:pt x="943" y="1870"/>
                    <a:pt x="943" y="1862"/>
                    <a:pt x="951" y="1862"/>
                  </a:cubicBezTo>
                  <a:cubicBezTo>
                    <a:pt x="958" y="1862"/>
                    <a:pt x="973" y="1870"/>
                    <a:pt x="1004" y="1885"/>
                  </a:cubicBezTo>
                  <a:lnTo>
                    <a:pt x="1065" y="1885"/>
                  </a:lnTo>
                  <a:cubicBezTo>
                    <a:pt x="1095" y="1885"/>
                    <a:pt x="1065" y="1885"/>
                    <a:pt x="1034" y="1855"/>
                  </a:cubicBezTo>
                  <a:cubicBezTo>
                    <a:pt x="1004" y="1855"/>
                    <a:pt x="973" y="1824"/>
                    <a:pt x="973" y="1824"/>
                  </a:cubicBezTo>
                  <a:cubicBezTo>
                    <a:pt x="1004" y="1824"/>
                    <a:pt x="1065" y="1855"/>
                    <a:pt x="1095" y="1855"/>
                  </a:cubicBezTo>
                  <a:cubicBezTo>
                    <a:pt x="1065" y="1824"/>
                    <a:pt x="1034" y="1794"/>
                    <a:pt x="1065" y="1794"/>
                  </a:cubicBezTo>
                  <a:cubicBezTo>
                    <a:pt x="1065" y="1794"/>
                    <a:pt x="1078" y="1780"/>
                    <a:pt x="1096" y="1780"/>
                  </a:cubicBezTo>
                  <a:cubicBezTo>
                    <a:pt x="1105" y="1780"/>
                    <a:pt x="1115" y="1784"/>
                    <a:pt x="1125" y="1794"/>
                  </a:cubicBezTo>
                  <a:cubicBezTo>
                    <a:pt x="1156" y="1794"/>
                    <a:pt x="1125" y="1763"/>
                    <a:pt x="1125" y="1763"/>
                  </a:cubicBezTo>
                  <a:cubicBezTo>
                    <a:pt x="1095" y="1763"/>
                    <a:pt x="1095" y="1733"/>
                    <a:pt x="1156" y="1733"/>
                  </a:cubicBezTo>
                  <a:cubicBezTo>
                    <a:pt x="1217" y="1733"/>
                    <a:pt x="1217" y="1733"/>
                    <a:pt x="1156" y="1703"/>
                  </a:cubicBezTo>
                  <a:cubicBezTo>
                    <a:pt x="1141" y="1687"/>
                    <a:pt x="1133" y="1680"/>
                    <a:pt x="1137" y="1680"/>
                  </a:cubicBezTo>
                  <a:cubicBezTo>
                    <a:pt x="1141" y="1680"/>
                    <a:pt x="1156" y="1687"/>
                    <a:pt x="1186" y="1703"/>
                  </a:cubicBezTo>
                  <a:cubicBezTo>
                    <a:pt x="1201" y="1703"/>
                    <a:pt x="1201" y="1696"/>
                    <a:pt x="1195" y="1685"/>
                  </a:cubicBezTo>
                  <a:lnTo>
                    <a:pt x="1195" y="1685"/>
                  </a:lnTo>
                  <a:cubicBezTo>
                    <a:pt x="1202" y="1690"/>
                    <a:pt x="1209" y="1695"/>
                    <a:pt x="1217" y="1703"/>
                  </a:cubicBezTo>
                  <a:lnTo>
                    <a:pt x="1186" y="1672"/>
                  </a:lnTo>
                  <a:lnTo>
                    <a:pt x="1185" y="1672"/>
                  </a:lnTo>
                  <a:cubicBezTo>
                    <a:pt x="1177" y="1663"/>
                    <a:pt x="1166" y="1652"/>
                    <a:pt x="1156" y="1642"/>
                  </a:cubicBezTo>
                  <a:cubicBezTo>
                    <a:pt x="1125" y="1611"/>
                    <a:pt x="1095" y="1581"/>
                    <a:pt x="1065" y="1581"/>
                  </a:cubicBezTo>
                  <a:cubicBezTo>
                    <a:pt x="1004" y="1551"/>
                    <a:pt x="1004" y="1551"/>
                    <a:pt x="1034" y="1551"/>
                  </a:cubicBezTo>
                  <a:lnTo>
                    <a:pt x="1095" y="1551"/>
                  </a:lnTo>
                  <a:cubicBezTo>
                    <a:pt x="1125" y="1581"/>
                    <a:pt x="1125" y="1581"/>
                    <a:pt x="1125" y="1581"/>
                  </a:cubicBezTo>
                  <a:cubicBezTo>
                    <a:pt x="1156" y="1611"/>
                    <a:pt x="1186" y="1611"/>
                    <a:pt x="1186" y="1611"/>
                  </a:cubicBezTo>
                  <a:cubicBezTo>
                    <a:pt x="1217" y="1611"/>
                    <a:pt x="1217" y="1611"/>
                    <a:pt x="1186" y="1581"/>
                  </a:cubicBezTo>
                  <a:lnTo>
                    <a:pt x="1186" y="1581"/>
                  </a:lnTo>
                  <a:cubicBezTo>
                    <a:pt x="1196" y="1591"/>
                    <a:pt x="1203" y="1595"/>
                    <a:pt x="1209" y="1595"/>
                  </a:cubicBezTo>
                  <a:cubicBezTo>
                    <a:pt x="1220" y="1595"/>
                    <a:pt x="1227" y="1581"/>
                    <a:pt x="1247" y="1581"/>
                  </a:cubicBezTo>
                  <a:cubicBezTo>
                    <a:pt x="1247" y="1560"/>
                    <a:pt x="1247" y="1538"/>
                    <a:pt x="1258" y="1538"/>
                  </a:cubicBezTo>
                  <a:cubicBezTo>
                    <a:pt x="1262" y="1538"/>
                    <a:pt x="1269" y="1542"/>
                    <a:pt x="1277" y="1551"/>
                  </a:cubicBezTo>
                  <a:cubicBezTo>
                    <a:pt x="1308" y="1520"/>
                    <a:pt x="1308" y="1520"/>
                    <a:pt x="1277" y="1490"/>
                  </a:cubicBezTo>
                  <a:cubicBezTo>
                    <a:pt x="1275" y="1489"/>
                    <a:pt x="1274" y="1488"/>
                    <a:pt x="1272" y="1487"/>
                  </a:cubicBezTo>
                  <a:lnTo>
                    <a:pt x="1272" y="1487"/>
                  </a:lnTo>
                  <a:cubicBezTo>
                    <a:pt x="1329" y="1475"/>
                    <a:pt x="1391" y="1425"/>
                    <a:pt x="1338" y="1399"/>
                  </a:cubicBezTo>
                  <a:cubicBezTo>
                    <a:pt x="1338" y="1399"/>
                    <a:pt x="1369" y="1368"/>
                    <a:pt x="1369" y="1368"/>
                  </a:cubicBezTo>
                  <a:cubicBezTo>
                    <a:pt x="1399" y="1368"/>
                    <a:pt x="1429" y="1338"/>
                    <a:pt x="1399" y="1307"/>
                  </a:cubicBezTo>
                  <a:cubicBezTo>
                    <a:pt x="1399" y="1307"/>
                    <a:pt x="1399" y="1307"/>
                    <a:pt x="1429" y="1277"/>
                  </a:cubicBezTo>
                  <a:cubicBezTo>
                    <a:pt x="1460" y="1277"/>
                    <a:pt x="1460" y="1277"/>
                    <a:pt x="1429" y="1247"/>
                  </a:cubicBezTo>
                  <a:cubicBezTo>
                    <a:pt x="1429" y="1216"/>
                    <a:pt x="1399" y="1216"/>
                    <a:pt x="1429" y="1216"/>
                  </a:cubicBezTo>
                  <a:cubicBezTo>
                    <a:pt x="1445" y="1231"/>
                    <a:pt x="1452" y="1239"/>
                    <a:pt x="1460" y="1239"/>
                  </a:cubicBezTo>
                  <a:cubicBezTo>
                    <a:pt x="1467" y="1239"/>
                    <a:pt x="1475" y="1231"/>
                    <a:pt x="1490" y="1216"/>
                  </a:cubicBezTo>
                  <a:cubicBezTo>
                    <a:pt x="1490" y="1186"/>
                    <a:pt x="1490" y="1186"/>
                    <a:pt x="1460" y="1155"/>
                  </a:cubicBezTo>
                  <a:cubicBezTo>
                    <a:pt x="1460" y="1140"/>
                    <a:pt x="1467" y="1133"/>
                    <a:pt x="1479" y="1133"/>
                  </a:cubicBezTo>
                  <a:cubicBezTo>
                    <a:pt x="1490" y="1133"/>
                    <a:pt x="1505" y="1140"/>
                    <a:pt x="1521" y="1155"/>
                  </a:cubicBezTo>
                  <a:cubicBezTo>
                    <a:pt x="1533" y="1168"/>
                    <a:pt x="1546" y="1175"/>
                    <a:pt x="1550" y="1175"/>
                  </a:cubicBezTo>
                  <a:cubicBezTo>
                    <a:pt x="1555" y="1175"/>
                    <a:pt x="1544" y="1161"/>
                    <a:pt x="1490" y="1125"/>
                  </a:cubicBezTo>
                  <a:lnTo>
                    <a:pt x="1490" y="1125"/>
                  </a:lnTo>
                  <a:lnTo>
                    <a:pt x="1551" y="1155"/>
                  </a:lnTo>
                  <a:cubicBezTo>
                    <a:pt x="1551" y="1155"/>
                    <a:pt x="1551" y="1155"/>
                    <a:pt x="1521" y="1125"/>
                  </a:cubicBezTo>
                  <a:cubicBezTo>
                    <a:pt x="1521" y="1125"/>
                    <a:pt x="1521" y="1095"/>
                    <a:pt x="1521" y="1095"/>
                  </a:cubicBezTo>
                  <a:cubicBezTo>
                    <a:pt x="1513" y="1087"/>
                    <a:pt x="1504" y="1079"/>
                    <a:pt x="1496" y="1071"/>
                  </a:cubicBezTo>
                  <a:lnTo>
                    <a:pt x="1496" y="1071"/>
                  </a:lnTo>
                  <a:cubicBezTo>
                    <a:pt x="1516" y="1095"/>
                    <a:pt x="1490" y="1097"/>
                    <a:pt x="1490" y="1125"/>
                  </a:cubicBezTo>
                  <a:cubicBezTo>
                    <a:pt x="1430" y="1065"/>
                    <a:pt x="1459" y="1064"/>
                    <a:pt x="1489" y="1064"/>
                  </a:cubicBezTo>
                  <a:lnTo>
                    <a:pt x="1489" y="1064"/>
                  </a:lnTo>
                  <a:cubicBezTo>
                    <a:pt x="1469" y="1047"/>
                    <a:pt x="1449" y="1034"/>
                    <a:pt x="1429" y="1034"/>
                  </a:cubicBezTo>
                  <a:cubicBezTo>
                    <a:pt x="1399" y="1004"/>
                    <a:pt x="1399" y="1004"/>
                    <a:pt x="1399" y="1004"/>
                  </a:cubicBezTo>
                  <a:cubicBezTo>
                    <a:pt x="1460" y="1004"/>
                    <a:pt x="1490" y="1034"/>
                    <a:pt x="1490" y="1034"/>
                  </a:cubicBezTo>
                  <a:cubicBezTo>
                    <a:pt x="1490" y="1064"/>
                    <a:pt x="1521" y="1064"/>
                    <a:pt x="1551" y="1095"/>
                  </a:cubicBezTo>
                  <a:cubicBezTo>
                    <a:pt x="1555" y="1099"/>
                    <a:pt x="1558" y="1101"/>
                    <a:pt x="1560" y="1101"/>
                  </a:cubicBezTo>
                  <a:cubicBezTo>
                    <a:pt x="1572" y="1101"/>
                    <a:pt x="1543" y="1030"/>
                    <a:pt x="1490" y="1004"/>
                  </a:cubicBezTo>
                  <a:lnTo>
                    <a:pt x="1521" y="1004"/>
                  </a:lnTo>
                  <a:cubicBezTo>
                    <a:pt x="1531" y="1014"/>
                    <a:pt x="1537" y="1017"/>
                    <a:pt x="1543" y="1017"/>
                  </a:cubicBezTo>
                  <a:cubicBezTo>
                    <a:pt x="1554" y="1017"/>
                    <a:pt x="1561" y="1004"/>
                    <a:pt x="1581" y="1004"/>
                  </a:cubicBezTo>
                  <a:cubicBezTo>
                    <a:pt x="1581" y="1004"/>
                    <a:pt x="1581" y="973"/>
                    <a:pt x="1551" y="973"/>
                  </a:cubicBezTo>
                  <a:cubicBezTo>
                    <a:pt x="1521" y="943"/>
                    <a:pt x="1521" y="943"/>
                    <a:pt x="1521" y="912"/>
                  </a:cubicBezTo>
                  <a:cubicBezTo>
                    <a:pt x="1521" y="921"/>
                    <a:pt x="1518" y="925"/>
                    <a:pt x="1514" y="925"/>
                  </a:cubicBezTo>
                  <a:cubicBezTo>
                    <a:pt x="1503" y="925"/>
                    <a:pt x="1481" y="903"/>
                    <a:pt x="1460" y="882"/>
                  </a:cubicBezTo>
                  <a:lnTo>
                    <a:pt x="1460" y="882"/>
                  </a:lnTo>
                  <a:cubicBezTo>
                    <a:pt x="1460" y="882"/>
                    <a:pt x="1490" y="882"/>
                    <a:pt x="1521" y="912"/>
                  </a:cubicBezTo>
                  <a:cubicBezTo>
                    <a:pt x="1521" y="912"/>
                    <a:pt x="1521" y="912"/>
                    <a:pt x="1521" y="912"/>
                  </a:cubicBezTo>
                  <a:lnTo>
                    <a:pt x="1521" y="912"/>
                  </a:lnTo>
                  <a:cubicBezTo>
                    <a:pt x="1551" y="928"/>
                    <a:pt x="1581" y="935"/>
                    <a:pt x="1604" y="935"/>
                  </a:cubicBezTo>
                  <a:cubicBezTo>
                    <a:pt x="1627" y="935"/>
                    <a:pt x="1642" y="928"/>
                    <a:pt x="1642" y="912"/>
                  </a:cubicBezTo>
                  <a:cubicBezTo>
                    <a:pt x="1673" y="912"/>
                    <a:pt x="1673" y="882"/>
                    <a:pt x="1703" y="882"/>
                  </a:cubicBezTo>
                  <a:cubicBezTo>
                    <a:pt x="1703" y="882"/>
                    <a:pt x="1733" y="882"/>
                    <a:pt x="1703" y="852"/>
                  </a:cubicBezTo>
                  <a:lnTo>
                    <a:pt x="1703" y="821"/>
                  </a:lnTo>
                  <a:cubicBezTo>
                    <a:pt x="1713" y="831"/>
                    <a:pt x="1720" y="835"/>
                    <a:pt x="1724" y="835"/>
                  </a:cubicBezTo>
                  <a:cubicBezTo>
                    <a:pt x="1733" y="835"/>
                    <a:pt x="1733" y="821"/>
                    <a:pt x="1733" y="821"/>
                  </a:cubicBezTo>
                  <a:cubicBezTo>
                    <a:pt x="1703" y="791"/>
                    <a:pt x="1733" y="791"/>
                    <a:pt x="1733" y="791"/>
                  </a:cubicBezTo>
                  <a:cubicBezTo>
                    <a:pt x="1759" y="803"/>
                    <a:pt x="1773" y="811"/>
                    <a:pt x="1775" y="811"/>
                  </a:cubicBezTo>
                  <a:cubicBezTo>
                    <a:pt x="1779" y="811"/>
                    <a:pt x="1756" y="796"/>
                    <a:pt x="1703" y="760"/>
                  </a:cubicBezTo>
                  <a:lnTo>
                    <a:pt x="1703" y="760"/>
                  </a:lnTo>
                  <a:cubicBezTo>
                    <a:pt x="1728" y="773"/>
                    <a:pt x="1748" y="780"/>
                    <a:pt x="1759" y="780"/>
                  </a:cubicBezTo>
                  <a:cubicBezTo>
                    <a:pt x="1773" y="780"/>
                    <a:pt x="1769" y="766"/>
                    <a:pt x="1733" y="730"/>
                  </a:cubicBezTo>
                  <a:lnTo>
                    <a:pt x="1733" y="730"/>
                  </a:lnTo>
                  <a:cubicBezTo>
                    <a:pt x="1734" y="730"/>
                    <a:pt x="1737" y="734"/>
                    <a:pt x="1764" y="760"/>
                  </a:cubicBezTo>
                  <a:cubicBezTo>
                    <a:pt x="1794" y="760"/>
                    <a:pt x="1794" y="760"/>
                    <a:pt x="1764" y="730"/>
                  </a:cubicBezTo>
                  <a:cubicBezTo>
                    <a:pt x="1728" y="694"/>
                    <a:pt x="1724" y="680"/>
                    <a:pt x="1732" y="680"/>
                  </a:cubicBezTo>
                  <a:cubicBezTo>
                    <a:pt x="1739" y="680"/>
                    <a:pt x="1751" y="687"/>
                    <a:pt x="1764" y="700"/>
                  </a:cubicBezTo>
                  <a:cubicBezTo>
                    <a:pt x="1782" y="708"/>
                    <a:pt x="1797" y="712"/>
                    <a:pt x="1809" y="712"/>
                  </a:cubicBezTo>
                  <a:cubicBezTo>
                    <a:pt x="1837" y="712"/>
                    <a:pt x="1846" y="691"/>
                    <a:pt x="1825" y="669"/>
                  </a:cubicBezTo>
                  <a:cubicBezTo>
                    <a:pt x="1803" y="648"/>
                    <a:pt x="1812" y="626"/>
                    <a:pt x="1819" y="626"/>
                  </a:cubicBezTo>
                  <a:cubicBezTo>
                    <a:pt x="1822" y="626"/>
                    <a:pt x="1825" y="630"/>
                    <a:pt x="1825" y="639"/>
                  </a:cubicBezTo>
                  <a:cubicBezTo>
                    <a:pt x="1855" y="639"/>
                    <a:pt x="1885" y="639"/>
                    <a:pt x="1855" y="608"/>
                  </a:cubicBezTo>
                  <a:lnTo>
                    <a:pt x="1855" y="608"/>
                  </a:lnTo>
                  <a:cubicBezTo>
                    <a:pt x="1870" y="624"/>
                    <a:pt x="1885" y="631"/>
                    <a:pt x="1893" y="631"/>
                  </a:cubicBezTo>
                  <a:cubicBezTo>
                    <a:pt x="1901" y="631"/>
                    <a:pt x="1901" y="624"/>
                    <a:pt x="1885" y="608"/>
                  </a:cubicBezTo>
                  <a:cubicBezTo>
                    <a:pt x="1885" y="608"/>
                    <a:pt x="1855" y="578"/>
                    <a:pt x="1825" y="548"/>
                  </a:cubicBezTo>
                  <a:cubicBezTo>
                    <a:pt x="1825" y="548"/>
                    <a:pt x="1794" y="517"/>
                    <a:pt x="1794" y="517"/>
                  </a:cubicBezTo>
                  <a:cubicBezTo>
                    <a:pt x="1779" y="502"/>
                    <a:pt x="1779" y="494"/>
                    <a:pt x="1794" y="494"/>
                  </a:cubicBezTo>
                  <a:cubicBezTo>
                    <a:pt x="1809" y="494"/>
                    <a:pt x="1840" y="502"/>
                    <a:pt x="1885" y="517"/>
                  </a:cubicBezTo>
                  <a:lnTo>
                    <a:pt x="1921" y="535"/>
                  </a:lnTo>
                  <a:lnTo>
                    <a:pt x="1921" y="535"/>
                  </a:lnTo>
                  <a:cubicBezTo>
                    <a:pt x="1916" y="527"/>
                    <a:pt x="1916" y="517"/>
                    <a:pt x="1916" y="517"/>
                  </a:cubicBezTo>
                  <a:lnTo>
                    <a:pt x="1946" y="517"/>
                  </a:lnTo>
                  <a:cubicBezTo>
                    <a:pt x="1916" y="487"/>
                    <a:pt x="1916" y="487"/>
                    <a:pt x="1946" y="487"/>
                  </a:cubicBezTo>
                  <a:cubicBezTo>
                    <a:pt x="1959" y="499"/>
                    <a:pt x="1971" y="507"/>
                    <a:pt x="1977" y="507"/>
                  </a:cubicBezTo>
                  <a:cubicBezTo>
                    <a:pt x="1986" y="507"/>
                    <a:pt x="1982" y="492"/>
                    <a:pt x="1946" y="456"/>
                  </a:cubicBezTo>
                  <a:lnTo>
                    <a:pt x="1946" y="456"/>
                  </a:lnTo>
                  <a:cubicBezTo>
                    <a:pt x="1977" y="487"/>
                    <a:pt x="2007" y="487"/>
                    <a:pt x="2007" y="487"/>
                  </a:cubicBezTo>
                  <a:lnTo>
                    <a:pt x="2007" y="456"/>
                  </a:lnTo>
                  <a:cubicBezTo>
                    <a:pt x="1946" y="426"/>
                    <a:pt x="1946" y="426"/>
                    <a:pt x="1977" y="426"/>
                  </a:cubicBezTo>
                  <a:cubicBezTo>
                    <a:pt x="1992" y="441"/>
                    <a:pt x="1999" y="449"/>
                    <a:pt x="2003" y="449"/>
                  </a:cubicBezTo>
                  <a:cubicBezTo>
                    <a:pt x="2007" y="449"/>
                    <a:pt x="2007" y="441"/>
                    <a:pt x="2007" y="426"/>
                  </a:cubicBezTo>
                  <a:cubicBezTo>
                    <a:pt x="2007" y="411"/>
                    <a:pt x="2015" y="403"/>
                    <a:pt x="2022" y="403"/>
                  </a:cubicBezTo>
                  <a:cubicBezTo>
                    <a:pt x="2030" y="403"/>
                    <a:pt x="2037" y="411"/>
                    <a:pt x="2037" y="426"/>
                  </a:cubicBezTo>
                  <a:cubicBezTo>
                    <a:pt x="2068" y="441"/>
                    <a:pt x="2083" y="449"/>
                    <a:pt x="2087" y="449"/>
                  </a:cubicBezTo>
                  <a:cubicBezTo>
                    <a:pt x="2091" y="449"/>
                    <a:pt x="2083" y="441"/>
                    <a:pt x="2068" y="426"/>
                  </a:cubicBezTo>
                  <a:cubicBezTo>
                    <a:pt x="2037" y="396"/>
                    <a:pt x="2037" y="396"/>
                    <a:pt x="2068" y="396"/>
                  </a:cubicBezTo>
                  <a:lnTo>
                    <a:pt x="2098" y="396"/>
                  </a:lnTo>
                  <a:cubicBezTo>
                    <a:pt x="2054" y="351"/>
                    <a:pt x="2025" y="323"/>
                    <a:pt x="2013" y="323"/>
                  </a:cubicBezTo>
                  <a:cubicBezTo>
                    <a:pt x="2009" y="323"/>
                    <a:pt x="2007" y="327"/>
                    <a:pt x="2007" y="335"/>
                  </a:cubicBezTo>
                  <a:cubicBezTo>
                    <a:pt x="2007" y="335"/>
                    <a:pt x="2007" y="335"/>
                    <a:pt x="1977" y="304"/>
                  </a:cubicBezTo>
                  <a:cubicBezTo>
                    <a:pt x="2007" y="274"/>
                    <a:pt x="2007" y="274"/>
                    <a:pt x="1977" y="244"/>
                  </a:cubicBezTo>
                  <a:cubicBezTo>
                    <a:pt x="1977" y="244"/>
                    <a:pt x="1938" y="205"/>
                    <a:pt x="1922" y="205"/>
                  </a:cubicBezTo>
                  <a:cubicBezTo>
                    <a:pt x="1918" y="205"/>
                    <a:pt x="1916" y="207"/>
                    <a:pt x="1916" y="213"/>
                  </a:cubicBezTo>
                  <a:cubicBezTo>
                    <a:pt x="1875" y="172"/>
                    <a:pt x="1852" y="156"/>
                    <a:pt x="1845" y="1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8"/>
            <p:cNvSpPr/>
            <p:nvPr/>
          </p:nvSpPr>
          <p:spPr>
            <a:xfrm>
              <a:off x="3065309" y="1674934"/>
              <a:ext cx="108379" cy="212208"/>
            </a:xfrm>
            <a:custGeom>
              <a:avLst/>
              <a:gdLst/>
              <a:ahLst/>
              <a:cxnLst/>
              <a:rect l="l" t="t" r="r" b="b"/>
              <a:pathLst>
                <a:path w="4074" h="7977" extrusionOk="0">
                  <a:moveTo>
                    <a:pt x="514" y="74"/>
                  </a:moveTo>
                  <a:lnTo>
                    <a:pt x="514" y="104"/>
                  </a:lnTo>
                  <a:lnTo>
                    <a:pt x="545" y="104"/>
                  </a:lnTo>
                  <a:cubicBezTo>
                    <a:pt x="545" y="74"/>
                    <a:pt x="545" y="74"/>
                    <a:pt x="514" y="74"/>
                  </a:cubicBezTo>
                  <a:close/>
                  <a:moveTo>
                    <a:pt x="2038" y="264"/>
                  </a:moveTo>
                  <a:cubicBezTo>
                    <a:pt x="2042" y="264"/>
                    <a:pt x="2049" y="271"/>
                    <a:pt x="2064" y="286"/>
                  </a:cubicBezTo>
                  <a:lnTo>
                    <a:pt x="2064" y="317"/>
                  </a:lnTo>
                  <a:lnTo>
                    <a:pt x="2034" y="317"/>
                  </a:lnTo>
                  <a:lnTo>
                    <a:pt x="2034" y="286"/>
                  </a:lnTo>
                  <a:cubicBezTo>
                    <a:pt x="2034" y="271"/>
                    <a:pt x="2034" y="264"/>
                    <a:pt x="2038" y="264"/>
                  </a:cubicBezTo>
                  <a:close/>
                  <a:moveTo>
                    <a:pt x="1365" y="286"/>
                  </a:moveTo>
                  <a:cubicBezTo>
                    <a:pt x="1365" y="286"/>
                    <a:pt x="1365" y="317"/>
                    <a:pt x="1335" y="347"/>
                  </a:cubicBezTo>
                  <a:lnTo>
                    <a:pt x="1304" y="347"/>
                  </a:lnTo>
                  <a:cubicBezTo>
                    <a:pt x="1304" y="317"/>
                    <a:pt x="1335" y="286"/>
                    <a:pt x="1365" y="286"/>
                  </a:cubicBezTo>
                  <a:close/>
                  <a:moveTo>
                    <a:pt x="393" y="317"/>
                  </a:moveTo>
                  <a:cubicBezTo>
                    <a:pt x="393" y="317"/>
                    <a:pt x="393" y="378"/>
                    <a:pt x="393" y="378"/>
                  </a:cubicBezTo>
                  <a:lnTo>
                    <a:pt x="362" y="347"/>
                  </a:lnTo>
                  <a:cubicBezTo>
                    <a:pt x="332" y="317"/>
                    <a:pt x="362" y="317"/>
                    <a:pt x="362" y="317"/>
                  </a:cubicBezTo>
                  <a:close/>
                  <a:moveTo>
                    <a:pt x="514" y="256"/>
                  </a:moveTo>
                  <a:cubicBezTo>
                    <a:pt x="545" y="256"/>
                    <a:pt x="545" y="256"/>
                    <a:pt x="575" y="286"/>
                  </a:cubicBezTo>
                  <a:lnTo>
                    <a:pt x="545" y="286"/>
                  </a:lnTo>
                  <a:cubicBezTo>
                    <a:pt x="545" y="295"/>
                    <a:pt x="545" y="306"/>
                    <a:pt x="545" y="317"/>
                  </a:cubicBezTo>
                  <a:cubicBezTo>
                    <a:pt x="575" y="347"/>
                    <a:pt x="575" y="378"/>
                    <a:pt x="575" y="378"/>
                  </a:cubicBezTo>
                  <a:cubicBezTo>
                    <a:pt x="575" y="378"/>
                    <a:pt x="545" y="347"/>
                    <a:pt x="514" y="317"/>
                  </a:cubicBezTo>
                  <a:cubicBezTo>
                    <a:pt x="484" y="256"/>
                    <a:pt x="484" y="256"/>
                    <a:pt x="514" y="256"/>
                  </a:cubicBezTo>
                  <a:close/>
                  <a:moveTo>
                    <a:pt x="1420" y="335"/>
                  </a:moveTo>
                  <a:cubicBezTo>
                    <a:pt x="1411" y="335"/>
                    <a:pt x="1396" y="356"/>
                    <a:pt x="1396" y="378"/>
                  </a:cubicBezTo>
                  <a:cubicBezTo>
                    <a:pt x="1396" y="408"/>
                    <a:pt x="1396" y="408"/>
                    <a:pt x="1426" y="408"/>
                  </a:cubicBezTo>
                  <a:cubicBezTo>
                    <a:pt x="1456" y="408"/>
                    <a:pt x="1456" y="378"/>
                    <a:pt x="1456" y="378"/>
                  </a:cubicBezTo>
                  <a:cubicBezTo>
                    <a:pt x="1456" y="347"/>
                    <a:pt x="1456" y="347"/>
                    <a:pt x="1426" y="347"/>
                  </a:cubicBezTo>
                  <a:cubicBezTo>
                    <a:pt x="1426" y="338"/>
                    <a:pt x="1423" y="335"/>
                    <a:pt x="1420" y="335"/>
                  </a:cubicBezTo>
                  <a:close/>
                  <a:moveTo>
                    <a:pt x="2114" y="335"/>
                  </a:moveTo>
                  <a:lnTo>
                    <a:pt x="2114" y="335"/>
                  </a:lnTo>
                  <a:cubicBezTo>
                    <a:pt x="2116" y="335"/>
                    <a:pt x="2108" y="350"/>
                    <a:pt x="2095" y="378"/>
                  </a:cubicBezTo>
                  <a:cubicBezTo>
                    <a:pt x="2095" y="408"/>
                    <a:pt x="2064" y="438"/>
                    <a:pt x="2034" y="469"/>
                  </a:cubicBezTo>
                  <a:lnTo>
                    <a:pt x="2004" y="469"/>
                  </a:lnTo>
                  <a:cubicBezTo>
                    <a:pt x="2004" y="469"/>
                    <a:pt x="2034" y="438"/>
                    <a:pt x="2064" y="408"/>
                  </a:cubicBezTo>
                  <a:cubicBezTo>
                    <a:pt x="2098" y="358"/>
                    <a:pt x="2113" y="335"/>
                    <a:pt x="2114" y="335"/>
                  </a:cubicBezTo>
                  <a:close/>
                  <a:moveTo>
                    <a:pt x="2451" y="388"/>
                  </a:moveTo>
                  <a:cubicBezTo>
                    <a:pt x="2454" y="388"/>
                    <a:pt x="2447" y="403"/>
                    <a:pt x="2429" y="438"/>
                  </a:cubicBezTo>
                  <a:cubicBezTo>
                    <a:pt x="2399" y="469"/>
                    <a:pt x="2368" y="469"/>
                    <a:pt x="2368" y="469"/>
                  </a:cubicBezTo>
                  <a:cubicBezTo>
                    <a:pt x="2368" y="469"/>
                    <a:pt x="2368" y="438"/>
                    <a:pt x="2429" y="408"/>
                  </a:cubicBezTo>
                  <a:cubicBezTo>
                    <a:pt x="2442" y="395"/>
                    <a:pt x="2449" y="388"/>
                    <a:pt x="2451" y="388"/>
                  </a:cubicBezTo>
                  <a:close/>
                  <a:moveTo>
                    <a:pt x="2459" y="560"/>
                  </a:moveTo>
                  <a:lnTo>
                    <a:pt x="2490" y="590"/>
                  </a:lnTo>
                  <a:cubicBezTo>
                    <a:pt x="2459" y="590"/>
                    <a:pt x="2429" y="621"/>
                    <a:pt x="2429" y="621"/>
                  </a:cubicBezTo>
                  <a:cubicBezTo>
                    <a:pt x="2429" y="590"/>
                    <a:pt x="2459" y="560"/>
                    <a:pt x="2459" y="560"/>
                  </a:cubicBezTo>
                  <a:close/>
                  <a:moveTo>
                    <a:pt x="2855" y="712"/>
                  </a:moveTo>
                  <a:cubicBezTo>
                    <a:pt x="2885" y="712"/>
                    <a:pt x="2885" y="742"/>
                    <a:pt x="2824" y="773"/>
                  </a:cubicBezTo>
                  <a:lnTo>
                    <a:pt x="2794" y="773"/>
                  </a:lnTo>
                  <a:cubicBezTo>
                    <a:pt x="2824" y="742"/>
                    <a:pt x="2855" y="712"/>
                    <a:pt x="2855" y="712"/>
                  </a:cubicBezTo>
                  <a:close/>
                  <a:moveTo>
                    <a:pt x="514" y="773"/>
                  </a:moveTo>
                  <a:cubicBezTo>
                    <a:pt x="514" y="773"/>
                    <a:pt x="514" y="803"/>
                    <a:pt x="514" y="834"/>
                  </a:cubicBezTo>
                  <a:lnTo>
                    <a:pt x="545" y="834"/>
                  </a:lnTo>
                  <a:cubicBezTo>
                    <a:pt x="545" y="834"/>
                    <a:pt x="545" y="803"/>
                    <a:pt x="514" y="773"/>
                  </a:cubicBezTo>
                  <a:close/>
                  <a:moveTo>
                    <a:pt x="2634" y="820"/>
                  </a:moveTo>
                  <a:cubicBezTo>
                    <a:pt x="2638" y="820"/>
                    <a:pt x="2642" y="823"/>
                    <a:pt x="2642" y="834"/>
                  </a:cubicBezTo>
                  <a:cubicBezTo>
                    <a:pt x="2622" y="834"/>
                    <a:pt x="2601" y="847"/>
                    <a:pt x="2599" y="847"/>
                  </a:cubicBezTo>
                  <a:cubicBezTo>
                    <a:pt x="2598" y="847"/>
                    <a:pt x="2601" y="844"/>
                    <a:pt x="2611" y="834"/>
                  </a:cubicBezTo>
                  <a:cubicBezTo>
                    <a:pt x="2611" y="834"/>
                    <a:pt x="2625" y="820"/>
                    <a:pt x="2634" y="820"/>
                  </a:cubicBezTo>
                  <a:close/>
                  <a:moveTo>
                    <a:pt x="2946" y="803"/>
                  </a:moveTo>
                  <a:cubicBezTo>
                    <a:pt x="2946" y="834"/>
                    <a:pt x="2946" y="834"/>
                    <a:pt x="2946" y="864"/>
                  </a:cubicBezTo>
                  <a:lnTo>
                    <a:pt x="2915" y="834"/>
                  </a:lnTo>
                  <a:lnTo>
                    <a:pt x="2946" y="803"/>
                  </a:lnTo>
                  <a:close/>
                  <a:moveTo>
                    <a:pt x="3466" y="902"/>
                  </a:moveTo>
                  <a:cubicBezTo>
                    <a:pt x="3463" y="902"/>
                    <a:pt x="3463" y="910"/>
                    <a:pt x="3463" y="925"/>
                  </a:cubicBezTo>
                  <a:cubicBezTo>
                    <a:pt x="3463" y="955"/>
                    <a:pt x="3463" y="955"/>
                    <a:pt x="3463" y="955"/>
                  </a:cubicBezTo>
                  <a:cubicBezTo>
                    <a:pt x="3493" y="955"/>
                    <a:pt x="3493" y="955"/>
                    <a:pt x="3493" y="925"/>
                  </a:cubicBezTo>
                  <a:cubicBezTo>
                    <a:pt x="3478" y="910"/>
                    <a:pt x="3470" y="902"/>
                    <a:pt x="3466" y="902"/>
                  </a:cubicBezTo>
                  <a:close/>
                  <a:moveTo>
                    <a:pt x="3037" y="1046"/>
                  </a:moveTo>
                  <a:cubicBezTo>
                    <a:pt x="3067" y="1077"/>
                    <a:pt x="3067" y="1077"/>
                    <a:pt x="3037" y="1107"/>
                  </a:cubicBezTo>
                  <a:cubicBezTo>
                    <a:pt x="3037" y="1107"/>
                    <a:pt x="3023" y="1121"/>
                    <a:pt x="3014" y="1121"/>
                  </a:cubicBezTo>
                  <a:cubicBezTo>
                    <a:pt x="3010" y="1121"/>
                    <a:pt x="3007" y="1117"/>
                    <a:pt x="3007" y="1107"/>
                  </a:cubicBezTo>
                  <a:cubicBezTo>
                    <a:pt x="3007" y="1107"/>
                    <a:pt x="3007" y="1077"/>
                    <a:pt x="3007" y="1077"/>
                  </a:cubicBezTo>
                  <a:cubicBezTo>
                    <a:pt x="3037" y="1046"/>
                    <a:pt x="3037" y="1046"/>
                    <a:pt x="3037" y="1046"/>
                  </a:cubicBezTo>
                  <a:close/>
                  <a:moveTo>
                    <a:pt x="3219" y="1259"/>
                  </a:moveTo>
                  <a:cubicBezTo>
                    <a:pt x="3219" y="1289"/>
                    <a:pt x="3189" y="1289"/>
                    <a:pt x="3189" y="1289"/>
                  </a:cubicBezTo>
                  <a:cubicBezTo>
                    <a:pt x="3189" y="1259"/>
                    <a:pt x="3189" y="1259"/>
                    <a:pt x="3219" y="1259"/>
                  </a:cubicBezTo>
                  <a:close/>
                  <a:moveTo>
                    <a:pt x="3402" y="1411"/>
                  </a:moveTo>
                  <a:cubicBezTo>
                    <a:pt x="3432" y="1411"/>
                    <a:pt x="3432" y="1411"/>
                    <a:pt x="3371" y="1472"/>
                  </a:cubicBezTo>
                  <a:lnTo>
                    <a:pt x="3341" y="1472"/>
                  </a:lnTo>
                  <a:cubicBezTo>
                    <a:pt x="3341" y="1472"/>
                    <a:pt x="3371" y="1441"/>
                    <a:pt x="3402" y="1411"/>
                  </a:cubicBezTo>
                  <a:close/>
                  <a:moveTo>
                    <a:pt x="3283" y="1551"/>
                  </a:moveTo>
                  <a:cubicBezTo>
                    <a:pt x="3274" y="1553"/>
                    <a:pt x="3262" y="1557"/>
                    <a:pt x="3250" y="1563"/>
                  </a:cubicBezTo>
                  <a:cubicBezTo>
                    <a:pt x="3262" y="1563"/>
                    <a:pt x="3273" y="1558"/>
                    <a:pt x="3283" y="1551"/>
                  </a:cubicBezTo>
                  <a:close/>
                  <a:moveTo>
                    <a:pt x="3463" y="1533"/>
                  </a:moveTo>
                  <a:cubicBezTo>
                    <a:pt x="3432" y="1533"/>
                    <a:pt x="3402" y="1563"/>
                    <a:pt x="3402" y="1563"/>
                  </a:cubicBezTo>
                  <a:lnTo>
                    <a:pt x="3402" y="1533"/>
                  </a:lnTo>
                  <a:close/>
                  <a:moveTo>
                    <a:pt x="3402" y="1624"/>
                  </a:moveTo>
                  <a:cubicBezTo>
                    <a:pt x="3422" y="1624"/>
                    <a:pt x="3415" y="1637"/>
                    <a:pt x="3408" y="1637"/>
                  </a:cubicBezTo>
                  <a:cubicBezTo>
                    <a:pt x="3405" y="1637"/>
                    <a:pt x="3402" y="1634"/>
                    <a:pt x="3402" y="1624"/>
                  </a:cubicBezTo>
                  <a:close/>
                  <a:moveTo>
                    <a:pt x="2642" y="1593"/>
                  </a:moveTo>
                  <a:cubicBezTo>
                    <a:pt x="2642" y="1593"/>
                    <a:pt x="2611" y="1624"/>
                    <a:pt x="2581" y="1624"/>
                  </a:cubicBezTo>
                  <a:cubicBezTo>
                    <a:pt x="2581" y="1639"/>
                    <a:pt x="2581" y="1647"/>
                    <a:pt x="2589" y="1647"/>
                  </a:cubicBezTo>
                  <a:cubicBezTo>
                    <a:pt x="2596" y="1647"/>
                    <a:pt x="2611" y="1639"/>
                    <a:pt x="2642" y="1624"/>
                  </a:cubicBezTo>
                  <a:cubicBezTo>
                    <a:pt x="2672" y="1624"/>
                    <a:pt x="2672" y="1624"/>
                    <a:pt x="2642" y="1593"/>
                  </a:cubicBezTo>
                  <a:close/>
                  <a:moveTo>
                    <a:pt x="3280" y="1624"/>
                  </a:moveTo>
                  <a:lnTo>
                    <a:pt x="3250" y="1654"/>
                  </a:lnTo>
                  <a:cubicBezTo>
                    <a:pt x="3250" y="1654"/>
                    <a:pt x="3280" y="1654"/>
                    <a:pt x="3280" y="1624"/>
                  </a:cubicBezTo>
                  <a:close/>
                  <a:moveTo>
                    <a:pt x="3389" y="1796"/>
                  </a:moveTo>
                  <a:cubicBezTo>
                    <a:pt x="3345" y="1806"/>
                    <a:pt x="3329" y="1806"/>
                    <a:pt x="3371" y="1806"/>
                  </a:cubicBezTo>
                  <a:cubicBezTo>
                    <a:pt x="3378" y="1803"/>
                    <a:pt x="3384" y="1800"/>
                    <a:pt x="3389" y="1796"/>
                  </a:cubicBezTo>
                  <a:close/>
                  <a:moveTo>
                    <a:pt x="3706" y="2384"/>
                  </a:moveTo>
                  <a:lnTo>
                    <a:pt x="3706" y="2414"/>
                  </a:lnTo>
                  <a:lnTo>
                    <a:pt x="3645" y="2414"/>
                  </a:lnTo>
                  <a:lnTo>
                    <a:pt x="3675" y="2384"/>
                  </a:lnTo>
                  <a:close/>
                  <a:moveTo>
                    <a:pt x="3766" y="2718"/>
                  </a:moveTo>
                  <a:cubicBezTo>
                    <a:pt x="3766" y="2718"/>
                    <a:pt x="3766" y="2718"/>
                    <a:pt x="3766" y="2748"/>
                  </a:cubicBezTo>
                  <a:cubicBezTo>
                    <a:pt x="3706" y="2748"/>
                    <a:pt x="3675" y="2718"/>
                    <a:pt x="3675" y="2718"/>
                  </a:cubicBezTo>
                  <a:close/>
                  <a:moveTo>
                    <a:pt x="4027" y="2931"/>
                  </a:moveTo>
                  <a:cubicBezTo>
                    <a:pt x="4031" y="2938"/>
                    <a:pt x="4036" y="2946"/>
                    <a:pt x="4040" y="2953"/>
                  </a:cubicBezTo>
                  <a:lnTo>
                    <a:pt x="4040" y="2953"/>
                  </a:lnTo>
                  <a:lnTo>
                    <a:pt x="4040" y="2931"/>
                  </a:lnTo>
                  <a:close/>
                  <a:moveTo>
                    <a:pt x="3827" y="3113"/>
                  </a:moveTo>
                  <a:lnTo>
                    <a:pt x="3827" y="3144"/>
                  </a:lnTo>
                  <a:cubicBezTo>
                    <a:pt x="3797" y="3144"/>
                    <a:pt x="3766" y="3144"/>
                    <a:pt x="3766" y="3113"/>
                  </a:cubicBezTo>
                  <a:close/>
                  <a:moveTo>
                    <a:pt x="3614" y="4055"/>
                  </a:moveTo>
                  <a:cubicBezTo>
                    <a:pt x="3675" y="4055"/>
                    <a:pt x="3675" y="4086"/>
                    <a:pt x="3675" y="4086"/>
                  </a:cubicBezTo>
                  <a:cubicBezTo>
                    <a:pt x="3675" y="4116"/>
                    <a:pt x="3675" y="4116"/>
                    <a:pt x="3645" y="4116"/>
                  </a:cubicBezTo>
                  <a:cubicBezTo>
                    <a:pt x="3614" y="4086"/>
                    <a:pt x="3614" y="4086"/>
                    <a:pt x="3614" y="4055"/>
                  </a:cubicBezTo>
                  <a:close/>
                  <a:moveTo>
                    <a:pt x="3463" y="4603"/>
                  </a:moveTo>
                  <a:cubicBezTo>
                    <a:pt x="3493" y="4603"/>
                    <a:pt x="3523" y="4633"/>
                    <a:pt x="3523" y="4633"/>
                  </a:cubicBezTo>
                  <a:cubicBezTo>
                    <a:pt x="3493" y="4633"/>
                    <a:pt x="3463" y="4603"/>
                    <a:pt x="3463" y="4603"/>
                  </a:cubicBezTo>
                  <a:close/>
                  <a:moveTo>
                    <a:pt x="3493" y="5180"/>
                  </a:moveTo>
                  <a:cubicBezTo>
                    <a:pt x="3508" y="5195"/>
                    <a:pt x="3516" y="5203"/>
                    <a:pt x="3519" y="5203"/>
                  </a:cubicBezTo>
                  <a:cubicBezTo>
                    <a:pt x="3523" y="5203"/>
                    <a:pt x="3523" y="5195"/>
                    <a:pt x="3523" y="5180"/>
                  </a:cubicBezTo>
                  <a:close/>
                  <a:moveTo>
                    <a:pt x="3418" y="5224"/>
                  </a:moveTo>
                  <a:lnTo>
                    <a:pt x="3418" y="5224"/>
                  </a:lnTo>
                  <a:cubicBezTo>
                    <a:pt x="3421" y="5229"/>
                    <a:pt x="3426" y="5235"/>
                    <a:pt x="3432" y="5241"/>
                  </a:cubicBezTo>
                  <a:cubicBezTo>
                    <a:pt x="3457" y="5241"/>
                    <a:pt x="3441" y="5241"/>
                    <a:pt x="3418" y="5224"/>
                  </a:cubicBezTo>
                  <a:close/>
                  <a:moveTo>
                    <a:pt x="3128" y="5666"/>
                  </a:moveTo>
                  <a:lnTo>
                    <a:pt x="3128" y="5666"/>
                  </a:lnTo>
                  <a:cubicBezTo>
                    <a:pt x="3167" y="5692"/>
                    <a:pt x="3189" y="5702"/>
                    <a:pt x="3195" y="5702"/>
                  </a:cubicBezTo>
                  <a:cubicBezTo>
                    <a:pt x="3203" y="5702"/>
                    <a:pt x="3181" y="5684"/>
                    <a:pt x="3128" y="5666"/>
                  </a:cubicBezTo>
                  <a:close/>
                  <a:moveTo>
                    <a:pt x="3067" y="5697"/>
                  </a:moveTo>
                  <a:cubicBezTo>
                    <a:pt x="3067" y="5727"/>
                    <a:pt x="3067" y="5727"/>
                    <a:pt x="3067" y="5727"/>
                  </a:cubicBezTo>
                  <a:lnTo>
                    <a:pt x="3037" y="5727"/>
                  </a:lnTo>
                  <a:cubicBezTo>
                    <a:pt x="3037" y="5727"/>
                    <a:pt x="3007" y="5697"/>
                    <a:pt x="3007" y="5697"/>
                  </a:cubicBezTo>
                  <a:close/>
                  <a:moveTo>
                    <a:pt x="2581" y="5788"/>
                  </a:moveTo>
                  <a:cubicBezTo>
                    <a:pt x="2552" y="5788"/>
                    <a:pt x="2551" y="5788"/>
                    <a:pt x="2606" y="5815"/>
                  </a:cubicBezTo>
                  <a:lnTo>
                    <a:pt x="2606" y="5815"/>
                  </a:lnTo>
                  <a:cubicBezTo>
                    <a:pt x="2600" y="5808"/>
                    <a:pt x="2592" y="5799"/>
                    <a:pt x="2581" y="5788"/>
                  </a:cubicBezTo>
                  <a:close/>
                  <a:moveTo>
                    <a:pt x="2703" y="5788"/>
                  </a:moveTo>
                  <a:cubicBezTo>
                    <a:pt x="2733" y="5788"/>
                    <a:pt x="2733" y="5788"/>
                    <a:pt x="2763" y="5818"/>
                  </a:cubicBezTo>
                  <a:cubicBezTo>
                    <a:pt x="2763" y="5834"/>
                    <a:pt x="2763" y="5841"/>
                    <a:pt x="2760" y="5841"/>
                  </a:cubicBezTo>
                  <a:cubicBezTo>
                    <a:pt x="2756" y="5841"/>
                    <a:pt x="2748" y="5834"/>
                    <a:pt x="2733" y="5818"/>
                  </a:cubicBezTo>
                  <a:cubicBezTo>
                    <a:pt x="2703" y="5788"/>
                    <a:pt x="2703" y="5788"/>
                    <a:pt x="2703" y="5788"/>
                  </a:cubicBezTo>
                  <a:close/>
                  <a:moveTo>
                    <a:pt x="2976" y="5849"/>
                  </a:moveTo>
                  <a:lnTo>
                    <a:pt x="2976" y="5879"/>
                  </a:lnTo>
                  <a:cubicBezTo>
                    <a:pt x="2946" y="5879"/>
                    <a:pt x="2915" y="5849"/>
                    <a:pt x="2946" y="5849"/>
                  </a:cubicBezTo>
                  <a:close/>
                  <a:moveTo>
                    <a:pt x="2672" y="5879"/>
                  </a:moveTo>
                  <a:cubicBezTo>
                    <a:pt x="2672" y="5894"/>
                    <a:pt x="2672" y="5902"/>
                    <a:pt x="2668" y="5902"/>
                  </a:cubicBezTo>
                  <a:cubicBezTo>
                    <a:pt x="2665" y="5902"/>
                    <a:pt x="2657" y="5894"/>
                    <a:pt x="2642" y="5879"/>
                  </a:cubicBezTo>
                  <a:close/>
                  <a:moveTo>
                    <a:pt x="2095" y="6426"/>
                  </a:moveTo>
                  <a:lnTo>
                    <a:pt x="2125" y="6457"/>
                  </a:lnTo>
                  <a:cubicBezTo>
                    <a:pt x="2125" y="6481"/>
                    <a:pt x="2145" y="6526"/>
                    <a:pt x="2136" y="6526"/>
                  </a:cubicBezTo>
                  <a:cubicBezTo>
                    <a:pt x="2134" y="6526"/>
                    <a:pt x="2131" y="6523"/>
                    <a:pt x="2125" y="6518"/>
                  </a:cubicBezTo>
                  <a:cubicBezTo>
                    <a:pt x="2125" y="6518"/>
                    <a:pt x="2095" y="6487"/>
                    <a:pt x="2095" y="6457"/>
                  </a:cubicBezTo>
                  <a:cubicBezTo>
                    <a:pt x="2095" y="6457"/>
                    <a:pt x="2064" y="6426"/>
                    <a:pt x="2095" y="6426"/>
                  </a:cubicBezTo>
                  <a:close/>
                  <a:moveTo>
                    <a:pt x="2247" y="6609"/>
                  </a:moveTo>
                  <a:lnTo>
                    <a:pt x="2247" y="6638"/>
                  </a:lnTo>
                  <a:lnTo>
                    <a:pt x="2247" y="6638"/>
                  </a:lnTo>
                  <a:cubicBezTo>
                    <a:pt x="2233" y="6621"/>
                    <a:pt x="2227" y="6609"/>
                    <a:pt x="2247" y="6609"/>
                  </a:cubicBezTo>
                  <a:close/>
                  <a:moveTo>
                    <a:pt x="1791" y="6791"/>
                  </a:moveTo>
                  <a:cubicBezTo>
                    <a:pt x="1821" y="6791"/>
                    <a:pt x="1852" y="6852"/>
                    <a:pt x="1852" y="6882"/>
                  </a:cubicBezTo>
                  <a:cubicBezTo>
                    <a:pt x="1821" y="6882"/>
                    <a:pt x="1821" y="6882"/>
                    <a:pt x="1821" y="6852"/>
                  </a:cubicBezTo>
                  <a:cubicBezTo>
                    <a:pt x="1791" y="6852"/>
                    <a:pt x="1791" y="6791"/>
                    <a:pt x="1791" y="6791"/>
                  </a:cubicBezTo>
                  <a:close/>
                  <a:moveTo>
                    <a:pt x="1668" y="7060"/>
                  </a:moveTo>
                  <a:cubicBezTo>
                    <a:pt x="1674" y="7060"/>
                    <a:pt x="1687" y="7069"/>
                    <a:pt x="1700" y="7095"/>
                  </a:cubicBezTo>
                  <a:cubicBezTo>
                    <a:pt x="1664" y="7077"/>
                    <a:pt x="1660" y="7060"/>
                    <a:pt x="1668" y="7060"/>
                  </a:cubicBezTo>
                  <a:close/>
                  <a:moveTo>
                    <a:pt x="28" y="7551"/>
                  </a:moveTo>
                  <a:cubicBezTo>
                    <a:pt x="28" y="7551"/>
                    <a:pt x="28" y="7581"/>
                    <a:pt x="58" y="7612"/>
                  </a:cubicBezTo>
                  <a:cubicBezTo>
                    <a:pt x="58" y="7581"/>
                    <a:pt x="28" y="7551"/>
                    <a:pt x="28" y="7551"/>
                  </a:cubicBezTo>
                  <a:close/>
                  <a:moveTo>
                    <a:pt x="186" y="7774"/>
                  </a:moveTo>
                  <a:cubicBezTo>
                    <a:pt x="190" y="7774"/>
                    <a:pt x="198" y="7782"/>
                    <a:pt x="210" y="7794"/>
                  </a:cubicBezTo>
                  <a:cubicBezTo>
                    <a:pt x="210" y="7825"/>
                    <a:pt x="210" y="7855"/>
                    <a:pt x="210" y="7885"/>
                  </a:cubicBezTo>
                  <a:cubicBezTo>
                    <a:pt x="210" y="7903"/>
                    <a:pt x="208" y="7910"/>
                    <a:pt x="204" y="7910"/>
                  </a:cubicBezTo>
                  <a:cubicBezTo>
                    <a:pt x="195" y="7910"/>
                    <a:pt x="180" y="7868"/>
                    <a:pt x="180" y="7825"/>
                  </a:cubicBezTo>
                  <a:cubicBezTo>
                    <a:pt x="180" y="7789"/>
                    <a:pt x="180" y="7774"/>
                    <a:pt x="186" y="7774"/>
                  </a:cubicBezTo>
                  <a:close/>
                  <a:moveTo>
                    <a:pt x="1036" y="1"/>
                  </a:moveTo>
                  <a:cubicBezTo>
                    <a:pt x="1031" y="1"/>
                    <a:pt x="1031" y="23"/>
                    <a:pt x="1031" y="74"/>
                  </a:cubicBezTo>
                  <a:cubicBezTo>
                    <a:pt x="1031" y="104"/>
                    <a:pt x="1061" y="134"/>
                    <a:pt x="1092" y="134"/>
                  </a:cubicBezTo>
                  <a:lnTo>
                    <a:pt x="1122" y="134"/>
                  </a:lnTo>
                  <a:lnTo>
                    <a:pt x="1092" y="165"/>
                  </a:lnTo>
                  <a:cubicBezTo>
                    <a:pt x="1061" y="165"/>
                    <a:pt x="1061" y="195"/>
                    <a:pt x="1061" y="226"/>
                  </a:cubicBezTo>
                  <a:cubicBezTo>
                    <a:pt x="1061" y="226"/>
                    <a:pt x="1061" y="256"/>
                    <a:pt x="1031" y="256"/>
                  </a:cubicBezTo>
                  <a:cubicBezTo>
                    <a:pt x="1031" y="256"/>
                    <a:pt x="1031" y="226"/>
                    <a:pt x="1031" y="195"/>
                  </a:cubicBezTo>
                  <a:cubicBezTo>
                    <a:pt x="1031" y="165"/>
                    <a:pt x="1031" y="134"/>
                    <a:pt x="1031" y="104"/>
                  </a:cubicBezTo>
                  <a:cubicBezTo>
                    <a:pt x="1031" y="66"/>
                    <a:pt x="1008" y="41"/>
                    <a:pt x="990" y="41"/>
                  </a:cubicBezTo>
                  <a:cubicBezTo>
                    <a:pt x="979" y="41"/>
                    <a:pt x="970" y="50"/>
                    <a:pt x="970" y="74"/>
                  </a:cubicBezTo>
                  <a:cubicBezTo>
                    <a:pt x="970" y="74"/>
                    <a:pt x="970" y="74"/>
                    <a:pt x="940" y="43"/>
                  </a:cubicBezTo>
                  <a:cubicBezTo>
                    <a:pt x="940" y="31"/>
                    <a:pt x="934" y="23"/>
                    <a:pt x="928" y="23"/>
                  </a:cubicBezTo>
                  <a:cubicBezTo>
                    <a:pt x="920" y="23"/>
                    <a:pt x="909" y="38"/>
                    <a:pt x="909" y="74"/>
                  </a:cubicBezTo>
                  <a:cubicBezTo>
                    <a:pt x="909" y="104"/>
                    <a:pt x="902" y="119"/>
                    <a:pt x="894" y="119"/>
                  </a:cubicBezTo>
                  <a:cubicBezTo>
                    <a:pt x="886" y="119"/>
                    <a:pt x="879" y="104"/>
                    <a:pt x="879" y="74"/>
                  </a:cubicBezTo>
                  <a:cubicBezTo>
                    <a:pt x="853" y="48"/>
                    <a:pt x="827" y="39"/>
                    <a:pt x="806" y="39"/>
                  </a:cubicBezTo>
                  <a:cubicBezTo>
                    <a:pt x="778" y="39"/>
                    <a:pt x="757" y="56"/>
                    <a:pt x="757" y="74"/>
                  </a:cubicBezTo>
                  <a:cubicBezTo>
                    <a:pt x="775" y="109"/>
                    <a:pt x="762" y="124"/>
                    <a:pt x="747" y="124"/>
                  </a:cubicBezTo>
                  <a:cubicBezTo>
                    <a:pt x="737" y="124"/>
                    <a:pt x="727" y="117"/>
                    <a:pt x="727" y="104"/>
                  </a:cubicBezTo>
                  <a:cubicBezTo>
                    <a:pt x="712" y="89"/>
                    <a:pt x="696" y="81"/>
                    <a:pt x="685" y="81"/>
                  </a:cubicBezTo>
                  <a:cubicBezTo>
                    <a:pt x="674" y="81"/>
                    <a:pt x="666" y="89"/>
                    <a:pt x="666" y="104"/>
                  </a:cubicBezTo>
                  <a:cubicBezTo>
                    <a:pt x="666" y="83"/>
                    <a:pt x="651" y="61"/>
                    <a:pt x="642" y="61"/>
                  </a:cubicBezTo>
                  <a:cubicBezTo>
                    <a:pt x="638" y="61"/>
                    <a:pt x="636" y="65"/>
                    <a:pt x="636" y="74"/>
                  </a:cubicBezTo>
                  <a:cubicBezTo>
                    <a:pt x="636" y="74"/>
                    <a:pt x="605" y="104"/>
                    <a:pt x="636" y="104"/>
                  </a:cubicBezTo>
                  <a:cubicBezTo>
                    <a:pt x="636" y="104"/>
                    <a:pt x="636" y="165"/>
                    <a:pt x="636" y="195"/>
                  </a:cubicBezTo>
                  <a:cubicBezTo>
                    <a:pt x="636" y="195"/>
                    <a:pt x="636" y="226"/>
                    <a:pt x="666" y="256"/>
                  </a:cubicBezTo>
                  <a:cubicBezTo>
                    <a:pt x="666" y="264"/>
                    <a:pt x="662" y="267"/>
                    <a:pt x="656" y="267"/>
                  </a:cubicBezTo>
                  <a:cubicBezTo>
                    <a:pt x="636" y="267"/>
                    <a:pt x="590" y="233"/>
                    <a:pt x="545" y="165"/>
                  </a:cubicBezTo>
                  <a:lnTo>
                    <a:pt x="484" y="134"/>
                  </a:lnTo>
                  <a:lnTo>
                    <a:pt x="484" y="134"/>
                  </a:lnTo>
                  <a:cubicBezTo>
                    <a:pt x="484" y="165"/>
                    <a:pt x="514" y="195"/>
                    <a:pt x="514" y="195"/>
                  </a:cubicBezTo>
                  <a:cubicBezTo>
                    <a:pt x="484" y="195"/>
                    <a:pt x="484" y="195"/>
                    <a:pt x="484" y="165"/>
                  </a:cubicBezTo>
                  <a:cubicBezTo>
                    <a:pt x="453" y="134"/>
                    <a:pt x="453" y="134"/>
                    <a:pt x="453" y="134"/>
                  </a:cubicBezTo>
                  <a:cubicBezTo>
                    <a:pt x="453" y="134"/>
                    <a:pt x="423" y="134"/>
                    <a:pt x="453" y="165"/>
                  </a:cubicBezTo>
                  <a:cubicBezTo>
                    <a:pt x="453" y="200"/>
                    <a:pt x="453" y="215"/>
                    <a:pt x="447" y="215"/>
                  </a:cubicBezTo>
                  <a:cubicBezTo>
                    <a:pt x="443" y="215"/>
                    <a:pt x="436" y="208"/>
                    <a:pt x="423" y="195"/>
                  </a:cubicBezTo>
                  <a:cubicBezTo>
                    <a:pt x="411" y="172"/>
                    <a:pt x="404" y="162"/>
                    <a:pt x="400" y="162"/>
                  </a:cubicBezTo>
                  <a:cubicBezTo>
                    <a:pt x="393" y="162"/>
                    <a:pt x="393" y="188"/>
                    <a:pt x="393" y="226"/>
                  </a:cubicBezTo>
                  <a:cubicBezTo>
                    <a:pt x="408" y="256"/>
                    <a:pt x="415" y="271"/>
                    <a:pt x="412" y="271"/>
                  </a:cubicBezTo>
                  <a:cubicBezTo>
                    <a:pt x="408" y="271"/>
                    <a:pt x="393" y="256"/>
                    <a:pt x="362" y="226"/>
                  </a:cubicBezTo>
                  <a:cubicBezTo>
                    <a:pt x="362" y="195"/>
                    <a:pt x="332" y="165"/>
                    <a:pt x="332" y="165"/>
                  </a:cubicBezTo>
                  <a:lnTo>
                    <a:pt x="332" y="195"/>
                  </a:lnTo>
                  <a:cubicBezTo>
                    <a:pt x="362" y="256"/>
                    <a:pt x="332" y="256"/>
                    <a:pt x="301" y="256"/>
                  </a:cubicBezTo>
                  <a:cubicBezTo>
                    <a:pt x="301" y="241"/>
                    <a:pt x="301" y="233"/>
                    <a:pt x="298" y="233"/>
                  </a:cubicBezTo>
                  <a:cubicBezTo>
                    <a:pt x="294" y="233"/>
                    <a:pt x="286" y="241"/>
                    <a:pt x="271" y="256"/>
                  </a:cubicBezTo>
                  <a:cubicBezTo>
                    <a:pt x="256" y="271"/>
                    <a:pt x="248" y="279"/>
                    <a:pt x="241" y="279"/>
                  </a:cubicBezTo>
                  <a:cubicBezTo>
                    <a:pt x="233" y="279"/>
                    <a:pt x="225" y="271"/>
                    <a:pt x="210" y="256"/>
                  </a:cubicBezTo>
                  <a:cubicBezTo>
                    <a:pt x="210" y="286"/>
                    <a:pt x="210" y="286"/>
                    <a:pt x="149" y="286"/>
                  </a:cubicBezTo>
                  <a:cubicBezTo>
                    <a:pt x="134" y="271"/>
                    <a:pt x="127" y="264"/>
                    <a:pt x="123" y="264"/>
                  </a:cubicBezTo>
                  <a:cubicBezTo>
                    <a:pt x="119" y="264"/>
                    <a:pt x="119" y="271"/>
                    <a:pt x="119" y="286"/>
                  </a:cubicBezTo>
                  <a:cubicBezTo>
                    <a:pt x="149" y="347"/>
                    <a:pt x="180" y="378"/>
                    <a:pt x="180" y="378"/>
                  </a:cubicBezTo>
                  <a:cubicBezTo>
                    <a:pt x="210" y="378"/>
                    <a:pt x="210" y="378"/>
                    <a:pt x="210" y="408"/>
                  </a:cubicBezTo>
                  <a:lnTo>
                    <a:pt x="180" y="408"/>
                  </a:lnTo>
                  <a:cubicBezTo>
                    <a:pt x="180" y="408"/>
                    <a:pt x="149" y="408"/>
                    <a:pt x="149" y="469"/>
                  </a:cubicBezTo>
                  <a:cubicBezTo>
                    <a:pt x="128" y="490"/>
                    <a:pt x="137" y="512"/>
                    <a:pt x="155" y="512"/>
                  </a:cubicBezTo>
                  <a:cubicBezTo>
                    <a:pt x="162" y="512"/>
                    <a:pt x="171" y="508"/>
                    <a:pt x="180" y="499"/>
                  </a:cubicBezTo>
                  <a:lnTo>
                    <a:pt x="210" y="530"/>
                  </a:lnTo>
                  <a:cubicBezTo>
                    <a:pt x="223" y="568"/>
                    <a:pt x="236" y="585"/>
                    <a:pt x="242" y="585"/>
                  </a:cubicBezTo>
                  <a:cubicBezTo>
                    <a:pt x="250" y="585"/>
                    <a:pt x="245" y="552"/>
                    <a:pt x="210" y="499"/>
                  </a:cubicBezTo>
                  <a:cubicBezTo>
                    <a:pt x="192" y="464"/>
                    <a:pt x="185" y="449"/>
                    <a:pt x="188" y="449"/>
                  </a:cubicBezTo>
                  <a:lnTo>
                    <a:pt x="188" y="449"/>
                  </a:lnTo>
                  <a:cubicBezTo>
                    <a:pt x="190" y="449"/>
                    <a:pt x="198" y="456"/>
                    <a:pt x="210" y="469"/>
                  </a:cubicBezTo>
                  <a:cubicBezTo>
                    <a:pt x="241" y="530"/>
                    <a:pt x="271" y="530"/>
                    <a:pt x="271" y="530"/>
                  </a:cubicBezTo>
                  <a:cubicBezTo>
                    <a:pt x="271" y="530"/>
                    <a:pt x="271" y="530"/>
                    <a:pt x="301" y="560"/>
                  </a:cubicBezTo>
                  <a:cubicBezTo>
                    <a:pt x="301" y="590"/>
                    <a:pt x="332" y="590"/>
                    <a:pt x="362" y="590"/>
                  </a:cubicBezTo>
                  <a:cubicBezTo>
                    <a:pt x="362" y="590"/>
                    <a:pt x="362" y="590"/>
                    <a:pt x="362" y="560"/>
                  </a:cubicBezTo>
                  <a:cubicBezTo>
                    <a:pt x="350" y="547"/>
                    <a:pt x="347" y="540"/>
                    <a:pt x="351" y="540"/>
                  </a:cubicBezTo>
                  <a:cubicBezTo>
                    <a:pt x="357" y="540"/>
                    <a:pt x="375" y="555"/>
                    <a:pt x="393" y="590"/>
                  </a:cubicBezTo>
                  <a:cubicBezTo>
                    <a:pt x="405" y="603"/>
                    <a:pt x="413" y="610"/>
                    <a:pt x="415" y="610"/>
                  </a:cubicBezTo>
                  <a:cubicBezTo>
                    <a:pt x="418" y="610"/>
                    <a:pt x="410" y="596"/>
                    <a:pt x="393" y="560"/>
                  </a:cubicBezTo>
                  <a:cubicBezTo>
                    <a:pt x="374" y="522"/>
                    <a:pt x="378" y="496"/>
                    <a:pt x="391" y="496"/>
                  </a:cubicBezTo>
                  <a:cubicBezTo>
                    <a:pt x="400" y="496"/>
                    <a:pt x="411" y="506"/>
                    <a:pt x="423" y="530"/>
                  </a:cubicBezTo>
                  <a:lnTo>
                    <a:pt x="453" y="530"/>
                  </a:lnTo>
                  <a:cubicBezTo>
                    <a:pt x="453" y="530"/>
                    <a:pt x="453" y="499"/>
                    <a:pt x="453" y="469"/>
                  </a:cubicBezTo>
                  <a:cubicBezTo>
                    <a:pt x="436" y="433"/>
                    <a:pt x="428" y="418"/>
                    <a:pt x="431" y="418"/>
                  </a:cubicBezTo>
                  <a:lnTo>
                    <a:pt x="431" y="418"/>
                  </a:lnTo>
                  <a:cubicBezTo>
                    <a:pt x="433" y="418"/>
                    <a:pt x="441" y="426"/>
                    <a:pt x="453" y="438"/>
                  </a:cubicBezTo>
                  <a:cubicBezTo>
                    <a:pt x="484" y="438"/>
                    <a:pt x="484" y="469"/>
                    <a:pt x="484" y="469"/>
                  </a:cubicBezTo>
                  <a:cubicBezTo>
                    <a:pt x="484" y="499"/>
                    <a:pt x="514" y="499"/>
                    <a:pt x="514" y="499"/>
                  </a:cubicBezTo>
                  <a:cubicBezTo>
                    <a:pt x="514" y="499"/>
                    <a:pt x="545" y="499"/>
                    <a:pt x="545" y="469"/>
                  </a:cubicBezTo>
                  <a:lnTo>
                    <a:pt x="545" y="499"/>
                  </a:lnTo>
                  <a:cubicBezTo>
                    <a:pt x="565" y="499"/>
                    <a:pt x="572" y="513"/>
                    <a:pt x="574" y="513"/>
                  </a:cubicBezTo>
                  <a:cubicBezTo>
                    <a:pt x="575" y="513"/>
                    <a:pt x="575" y="509"/>
                    <a:pt x="575" y="499"/>
                  </a:cubicBezTo>
                  <a:lnTo>
                    <a:pt x="605" y="499"/>
                  </a:lnTo>
                  <a:cubicBezTo>
                    <a:pt x="611" y="505"/>
                    <a:pt x="616" y="507"/>
                    <a:pt x="621" y="507"/>
                  </a:cubicBezTo>
                  <a:cubicBezTo>
                    <a:pt x="644" y="507"/>
                    <a:pt x="655" y="458"/>
                    <a:pt x="605" y="408"/>
                  </a:cubicBezTo>
                  <a:lnTo>
                    <a:pt x="636" y="408"/>
                  </a:lnTo>
                  <a:cubicBezTo>
                    <a:pt x="636" y="408"/>
                    <a:pt x="636" y="378"/>
                    <a:pt x="636" y="378"/>
                  </a:cubicBezTo>
                  <a:cubicBezTo>
                    <a:pt x="605" y="347"/>
                    <a:pt x="636" y="347"/>
                    <a:pt x="636" y="347"/>
                  </a:cubicBezTo>
                  <a:cubicBezTo>
                    <a:pt x="636" y="347"/>
                    <a:pt x="666" y="378"/>
                    <a:pt x="666" y="408"/>
                  </a:cubicBezTo>
                  <a:cubicBezTo>
                    <a:pt x="666" y="461"/>
                    <a:pt x="676" y="493"/>
                    <a:pt x="685" y="493"/>
                  </a:cubicBezTo>
                  <a:cubicBezTo>
                    <a:pt x="691" y="493"/>
                    <a:pt x="696" y="477"/>
                    <a:pt x="696" y="438"/>
                  </a:cubicBezTo>
                  <a:lnTo>
                    <a:pt x="696" y="469"/>
                  </a:lnTo>
                  <a:cubicBezTo>
                    <a:pt x="696" y="481"/>
                    <a:pt x="702" y="489"/>
                    <a:pt x="708" y="489"/>
                  </a:cubicBezTo>
                  <a:cubicBezTo>
                    <a:pt x="716" y="489"/>
                    <a:pt x="727" y="474"/>
                    <a:pt x="727" y="438"/>
                  </a:cubicBezTo>
                  <a:cubicBezTo>
                    <a:pt x="757" y="438"/>
                    <a:pt x="757" y="378"/>
                    <a:pt x="757" y="347"/>
                  </a:cubicBezTo>
                  <a:cubicBezTo>
                    <a:pt x="727" y="317"/>
                    <a:pt x="757" y="317"/>
                    <a:pt x="757" y="317"/>
                  </a:cubicBezTo>
                  <a:cubicBezTo>
                    <a:pt x="757" y="317"/>
                    <a:pt x="757" y="317"/>
                    <a:pt x="788" y="347"/>
                  </a:cubicBezTo>
                  <a:cubicBezTo>
                    <a:pt x="788" y="378"/>
                    <a:pt x="795" y="393"/>
                    <a:pt x="803" y="393"/>
                  </a:cubicBezTo>
                  <a:cubicBezTo>
                    <a:pt x="810" y="393"/>
                    <a:pt x="818" y="378"/>
                    <a:pt x="818" y="347"/>
                  </a:cubicBezTo>
                  <a:lnTo>
                    <a:pt x="818" y="378"/>
                  </a:lnTo>
                  <a:cubicBezTo>
                    <a:pt x="818" y="395"/>
                    <a:pt x="828" y="413"/>
                    <a:pt x="848" y="413"/>
                  </a:cubicBezTo>
                  <a:cubicBezTo>
                    <a:pt x="863" y="413"/>
                    <a:pt x="884" y="403"/>
                    <a:pt x="909" y="378"/>
                  </a:cubicBezTo>
                  <a:cubicBezTo>
                    <a:pt x="970" y="378"/>
                    <a:pt x="1000" y="378"/>
                    <a:pt x="1000" y="408"/>
                  </a:cubicBezTo>
                  <a:cubicBezTo>
                    <a:pt x="1000" y="414"/>
                    <a:pt x="1002" y="416"/>
                    <a:pt x="1006" y="416"/>
                  </a:cubicBezTo>
                  <a:cubicBezTo>
                    <a:pt x="1021" y="416"/>
                    <a:pt x="1061" y="366"/>
                    <a:pt x="1061" y="317"/>
                  </a:cubicBezTo>
                  <a:cubicBezTo>
                    <a:pt x="1061" y="347"/>
                    <a:pt x="1092" y="347"/>
                    <a:pt x="1122" y="347"/>
                  </a:cubicBezTo>
                  <a:cubicBezTo>
                    <a:pt x="1152" y="347"/>
                    <a:pt x="1152" y="347"/>
                    <a:pt x="1152" y="378"/>
                  </a:cubicBezTo>
                  <a:cubicBezTo>
                    <a:pt x="1152" y="408"/>
                    <a:pt x="1152" y="423"/>
                    <a:pt x="1156" y="423"/>
                  </a:cubicBezTo>
                  <a:cubicBezTo>
                    <a:pt x="1160" y="423"/>
                    <a:pt x="1168" y="408"/>
                    <a:pt x="1183" y="378"/>
                  </a:cubicBezTo>
                  <a:cubicBezTo>
                    <a:pt x="1183" y="354"/>
                    <a:pt x="1187" y="344"/>
                    <a:pt x="1193" y="344"/>
                  </a:cubicBezTo>
                  <a:cubicBezTo>
                    <a:pt x="1202" y="344"/>
                    <a:pt x="1213" y="370"/>
                    <a:pt x="1213" y="408"/>
                  </a:cubicBezTo>
                  <a:cubicBezTo>
                    <a:pt x="1213" y="438"/>
                    <a:pt x="1244" y="438"/>
                    <a:pt x="1274" y="438"/>
                  </a:cubicBezTo>
                  <a:cubicBezTo>
                    <a:pt x="1274" y="408"/>
                    <a:pt x="1304" y="408"/>
                    <a:pt x="1335" y="408"/>
                  </a:cubicBezTo>
                  <a:cubicBezTo>
                    <a:pt x="1365" y="408"/>
                    <a:pt x="1365" y="408"/>
                    <a:pt x="1365" y="347"/>
                  </a:cubicBezTo>
                  <a:cubicBezTo>
                    <a:pt x="1396" y="286"/>
                    <a:pt x="1396" y="286"/>
                    <a:pt x="1426" y="286"/>
                  </a:cubicBezTo>
                  <a:cubicBezTo>
                    <a:pt x="1426" y="286"/>
                    <a:pt x="1456" y="286"/>
                    <a:pt x="1456" y="347"/>
                  </a:cubicBezTo>
                  <a:cubicBezTo>
                    <a:pt x="1456" y="347"/>
                    <a:pt x="1456" y="378"/>
                    <a:pt x="1456" y="378"/>
                  </a:cubicBezTo>
                  <a:cubicBezTo>
                    <a:pt x="1487" y="378"/>
                    <a:pt x="1487" y="378"/>
                    <a:pt x="1487" y="408"/>
                  </a:cubicBezTo>
                  <a:cubicBezTo>
                    <a:pt x="1487" y="408"/>
                    <a:pt x="1487" y="438"/>
                    <a:pt x="1517" y="438"/>
                  </a:cubicBezTo>
                  <a:cubicBezTo>
                    <a:pt x="1548" y="438"/>
                    <a:pt x="1578" y="469"/>
                    <a:pt x="1578" y="499"/>
                  </a:cubicBezTo>
                  <a:cubicBezTo>
                    <a:pt x="1578" y="499"/>
                    <a:pt x="1578" y="499"/>
                    <a:pt x="1578" y="469"/>
                  </a:cubicBezTo>
                  <a:cubicBezTo>
                    <a:pt x="1599" y="447"/>
                    <a:pt x="1606" y="426"/>
                    <a:pt x="1629" y="426"/>
                  </a:cubicBezTo>
                  <a:cubicBezTo>
                    <a:pt x="1639" y="426"/>
                    <a:pt x="1651" y="429"/>
                    <a:pt x="1669" y="438"/>
                  </a:cubicBezTo>
                  <a:cubicBezTo>
                    <a:pt x="1689" y="438"/>
                    <a:pt x="1710" y="452"/>
                    <a:pt x="1721" y="452"/>
                  </a:cubicBezTo>
                  <a:cubicBezTo>
                    <a:pt x="1727" y="452"/>
                    <a:pt x="1730" y="449"/>
                    <a:pt x="1730" y="438"/>
                  </a:cubicBezTo>
                  <a:cubicBezTo>
                    <a:pt x="1760" y="438"/>
                    <a:pt x="1760" y="438"/>
                    <a:pt x="1730" y="469"/>
                  </a:cubicBezTo>
                  <a:cubicBezTo>
                    <a:pt x="1730" y="499"/>
                    <a:pt x="1738" y="514"/>
                    <a:pt x="1749" y="514"/>
                  </a:cubicBezTo>
                  <a:cubicBezTo>
                    <a:pt x="1760" y="514"/>
                    <a:pt x="1776" y="499"/>
                    <a:pt x="1791" y="469"/>
                  </a:cubicBezTo>
                  <a:cubicBezTo>
                    <a:pt x="1791" y="454"/>
                    <a:pt x="1798" y="446"/>
                    <a:pt x="1806" y="446"/>
                  </a:cubicBezTo>
                  <a:cubicBezTo>
                    <a:pt x="1814" y="446"/>
                    <a:pt x="1821" y="454"/>
                    <a:pt x="1821" y="469"/>
                  </a:cubicBezTo>
                  <a:cubicBezTo>
                    <a:pt x="1821" y="469"/>
                    <a:pt x="1821" y="482"/>
                    <a:pt x="1830" y="482"/>
                  </a:cubicBezTo>
                  <a:cubicBezTo>
                    <a:pt x="1835" y="482"/>
                    <a:pt x="1841" y="479"/>
                    <a:pt x="1852" y="469"/>
                  </a:cubicBezTo>
                  <a:cubicBezTo>
                    <a:pt x="1867" y="454"/>
                    <a:pt x="1874" y="446"/>
                    <a:pt x="1878" y="446"/>
                  </a:cubicBezTo>
                  <a:cubicBezTo>
                    <a:pt x="1882" y="446"/>
                    <a:pt x="1882" y="454"/>
                    <a:pt x="1882" y="469"/>
                  </a:cubicBezTo>
                  <a:cubicBezTo>
                    <a:pt x="1882" y="499"/>
                    <a:pt x="1882" y="499"/>
                    <a:pt x="1912" y="499"/>
                  </a:cubicBezTo>
                  <a:cubicBezTo>
                    <a:pt x="1943" y="499"/>
                    <a:pt x="2064" y="530"/>
                    <a:pt x="2064" y="590"/>
                  </a:cubicBezTo>
                  <a:cubicBezTo>
                    <a:pt x="2095" y="560"/>
                    <a:pt x="2095" y="560"/>
                    <a:pt x="2125" y="560"/>
                  </a:cubicBezTo>
                  <a:cubicBezTo>
                    <a:pt x="2113" y="583"/>
                    <a:pt x="2111" y="593"/>
                    <a:pt x="2113" y="593"/>
                  </a:cubicBezTo>
                  <a:cubicBezTo>
                    <a:pt x="2118" y="593"/>
                    <a:pt x="2137" y="567"/>
                    <a:pt x="2155" y="530"/>
                  </a:cubicBezTo>
                  <a:lnTo>
                    <a:pt x="2125" y="530"/>
                  </a:lnTo>
                  <a:cubicBezTo>
                    <a:pt x="2139" y="502"/>
                    <a:pt x="2152" y="487"/>
                    <a:pt x="2161" y="487"/>
                  </a:cubicBezTo>
                  <a:cubicBezTo>
                    <a:pt x="2171" y="487"/>
                    <a:pt x="2172" y="510"/>
                    <a:pt x="2155" y="560"/>
                  </a:cubicBezTo>
                  <a:cubicBezTo>
                    <a:pt x="2155" y="596"/>
                    <a:pt x="2155" y="610"/>
                    <a:pt x="2162" y="610"/>
                  </a:cubicBezTo>
                  <a:cubicBezTo>
                    <a:pt x="2166" y="610"/>
                    <a:pt x="2173" y="603"/>
                    <a:pt x="2186" y="590"/>
                  </a:cubicBezTo>
                  <a:cubicBezTo>
                    <a:pt x="2201" y="560"/>
                    <a:pt x="2216" y="545"/>
                    <a:pt x="2224" y="545"/>
                  </a:cubicBezTo>
                  <a:cubicBezTo>
                    <a:pt x="2231" y="545"/>
                    <a:pt x="2231" y="560"/>
                    <a:pt x="2216" y="590"/>
                  </a:cubicBezTo>
                  <a:cubicBezTo>
                    <a:pt x="2198" y="626"/>
                    <a:pt x="2191" y="641"/>
                    <a:pt x="2194" y="641"/>
                  </a:cubicBezTo>
                  <a:cubicBezTo>
                    <a:pt x="2196" y="641"/>
                    <a:pt x="2204" y="633"/>
                    <a:pt x="2216" y="621"/>
                  </a:cubicBezTo>
                  <a:cubicBezTo>
                    <a:pt x="2262" y="560"/>
                    <a:pt x="2300" y="530"/>
                    <a:pt x="2319" y="530"/>
                  </a:cubicBezTo>
                  <a:cubicBezTo>
                    <a:pt x="2338" y="530"/>
                    <a:pt x="2338" y="560"/>
                    <a:pt x="2307" y="621"/>
                  </a:cubicBezTo>
                  <a:cubicBezTo>
                    <a:pt x="2277" y="682"/>
                    <a:pt x="2277" y="712"/>
                    <a:pt x="2277" y="712"/>
                  </a:cubicBezTo>
                  <a:cubicBezTo>
                    <a:pt x="2277" y="712"/>
                    <a:pt x="2307" y="682"/>
                    <a:pt x="2338" y="651"/>
                  </a:cubicBezTo>
                  <a:cubicBezTo>
                    <a:pt x="2338" y="624"/>
                    <a:pt x="2344" y="609"/>
                    <a:pt x="2348" y="609"/>
                  </a:cubicBezTo>
                  <a:cubicBezTo>
                    <a:pt x="2353" y="609"/>
                    <a:pt x="2355" y="631"/>
                    <a:pt x="2338" y="682"/>
                  </a:cubicBezTo>
                  <a:cubicBezTo>
                    <a:pt x="2338" y="739"/>
                    <a:pt x="2350" y="761"/>
                    <a:pt x="2375" y="761"/>
                  </a:cubicBezTo>
                  <a:cubicBezTo>
                    <a:pt x="2389" y="761"/>
                    <a:pt x="2407" y="753"/>
                    <a:pt x="2429" y="742"/>
                  </a:cubicBezTo>
                  <a:cubicBezTo>
                    <a:pt x="2490" y="742"/>
                    <a:pt x="2551" y="742"/>
                    <a:pt x="2459" y="773"/>
                  </a:cubicBezTo>
                  <a:cubicBezTo>
                    <a:pt x="2424" y="808"/>
                    <a:pt x="2409" y="823"/>
                    <a:pt x="2415" y="823"/>
                  </a:cubicBezTo>
                  <a:cubicBezTo>
                    <a:pt x="2420" y="823"/>
                    <a:pt x="2434" y="816"/>
                    <a:pt x="2459" y="803"/>
                  </a:cubicBezTo>
                  <a:cubicBezTo>
                    <a:pt x="2459" y="834"/>
                    <a:pt x="2490" y="834"/>
                    <a:pt x="2490" y="864"/>
                  </a:cubicBezTo>
                  <a:cubicBezTo>
                    <a:pt x="2520" y="864"/>
                    <a:pt x="2551" y="834"/>
                    <a:pt x="2551" y="803"/>
                  </a:cubicBezTo>
                  <a:cubicBezTo>
                    <a:pt x="2551" y="853"/>
                    <a:pt x="2551" y="902"/>
                    <a:pt x="2567" y="902"/>
                  </a:cubicBezTo>
                  <a:cubicBezTo>
                    <a:pt x="2571" y="902"/>
                    <a:pt x="2575" y="900"/>
                    <a:pt x="2581" y="894"/>
                  </a:cubicBezTo>
                  <a:lnTo>
                    <a:pt x="2672" y="894"/>
                  </a:lnTo>
                  <a:cubicBezTo>
                    <a:pt x="2681" y="885"/>
                    <a:pt x="2685" y="882"/>
                    <a:pt x="2686" y="882"/>
                  </a:cubicBezTo>
                  <a:lnTo>
                    <a:pt x="2686" y="882"/>
                  </a:lnTo>
                  <a:cubicBezTo>
                    <a:pt x="2687" y="882"/>
                    <a:pt x="2672" y="903"/>
                    <a:pt x="2672" y="925"/>
                  </a:cubicBezTo>
                  <a:cubicBezTo>
                    <a:pt x="2672" y="969"/>
                    <a:pt x="2656" y="997"/>
                    <a:pt x="2659" y="997"/>
                  </a:cubicBezTo>
                  <a:cubicBezTo>
                    <a:pt x="2660" y="997"/>
                    <a:pt x="2664" y="994"/>
                    <a:pt x="2672" y="986"/>
                  </a:cubicBezTo>
                  <a:cubicBezTo>
                    <a:pt x="2703" y="955"/>
                    <a:pt x="2733" y="955"/>
                    <a:pt x="2763" y="925"/>
                  </a:cubicBezTo>
                  <a:cubicBezTo>
                    <a:pt x="2794" y="925"/>
                    <a:pt x="2794" y="955"/>
                    <a:pt x="2763" y="955"/>
                  </a:cubicBezTo>
                  <a:cubicBezTo>
                    <a:pt x="2733" y="986"/>
                    <a:pt x="2733" y="986"/>
                    <a:pt x="2733" y="1046"/>
                  </a:cubicBezTo>
                  <a:lnTo>
                    <a:pt x="2763" y="1046"/>
                  </a:lnTo>
                  <a:cubicBezTo>
                    <a:pt x="2769" y="1040"/>
                    <a:pt x="2776" y="1038"/>
                    <a:pt x="2784" y="1038"/>
                  </a:cubicBezTo>
                  <a:cubicBezTo>
                    <a:pt x="2815" y="1038"/>
                    <a:pt x="2855" y="1083"/>
                    <a:pt x="2855" y="1107"/>
                  </a:cubicBezTo>
                  <a:cubicBezTo>
                    <a:pt x="2855" y="1122"/>
                    <a:pt x="2870" y="1122"/>
                    <a:pt x="2885" y="1122"/>
                  </a:cubicBezTo>
                  <a:cubicBezTo>
                    <a:pt x="2900" y="1122"/>
                    <a:pt x="2915" y="1122"/>
                    <a:pt x="2915" y="1137"/>
                  </a:cubicBezTo>
                  <a:lnTo>
                    <a:pt x="2946" y="1137"/>
                  </a:lnTo>
                  <a:cubicBezTo>
                    <a:pt x="2946" y="1137"/>
                    <a:pt x="2976" y="1137"/>
                    <a:pt x="2946" y="1168"/>
                  </a:cubicBezTo>
                  <a:cubicBezTo>
                    <a:pt x="2971" y="1155"/>
                    <a:pt x="2986" y="1148"/>
                    <a:pt x="2992" y="1148"/>
                  </a:cubicBezTo>
                  <a:cubicBezTo>
                    <a:pt x="3001" y="1148"/>
                    <a:pt x="2994" y="1163"/>
                    <a:pt x="2976" y="1198"/>
                  </a:cubicBezTo>
                  <a:cubicBezTo>
                    <a:pt x="3007" y="1198"/>
                    <a:pt x="3007" y="1198"/>
                    <a:pt x="2976" y="1229"/>
                  </a:cubicBezTo>
                  <a:cubicBezTo>
                    <a:pt x="2956" y="1229"/>
                    <a:pt x="2963" y="1242"/>
                    <a:pt x="2978" y="1242"/>
                  </a:cubicBezTo>
                  <a:cubicBezTo>
                    <a:pt x="2986" y="1242"/>
                    <a:pt x="2996" y="1239"/>
                    <a:pt x="3007" y="1229"/>
                  </a:cubicBezTo>
                  <a:cubicBezTo>
                    <a:pt x="3019" y="1216"/>
                    <a:pt x="3037" y="1209"/>
                    <a:pt x="3051" y="1209"/>
                  </a:cubicBezTo>
                  <a:cubicBezTo>
                    <a:pt x="3072" y="1209"/>
                    <a:pt x="3085" y="1223"/>
                    <a:pt x="3067" y="1259"/>
                  </a:cubicBezTo>
                  <a:lnTo>
                    <a:pt x="3098" y="1259"/>
                  </a:lnTo>
                  <a:cubicBezTo>
                    <a:pt x="3080" y="1295"/>
                    <a:pt x="3073" y="1309"/>
                    <a:pt x="3082" y="1309"/>
                  </a:cubicBezTo>
                  <a:cubicBezTo>
                    <a:pt x="3088" y="1309"/>
                    <a:pt x="3103" y="1302"/>
                    <a:pt x="3128" y="1289"/>
                  </a:cubicBezTo>
                  <a:cubicBezTo>
                    <a:pt x="3128" y="1289"/>
                    <a:pt x="3159" y="1289"/>
                    <a:pt x="3128" y="1320"/>
                  </a:cubicBezTo>
                  <a:cubicBezTo>
                    <a:pt x="3128" y="1346"/>
                    <a:pt x="3151" y="1417"/>
                    <a:pt x="3176" y="1417"/>
                  </a:cubicBezTo>
                  <a:cubicBezTo>
                    <a:pt x="3180" y="1417"/>
                    <a:pt x="3185" y="1415"/>
                    <a:pt x="3189" y="1411"/>
                  </a:cubicBezTo>
                  <a:lnTo>
                    <a:pt x="3219" y="1411"/>
                  </a:lnTo>
                  <a:cubicBezTo>
                    <a:pt x="3189" y="1472"/>
                    <a:pt x="3189" y="1472"/>
                    <a:pt x="3250" y="1472"/>
                  </a:cubicBezTo>
                  <a:lnTo>
                    <a:pt x="3280" y="1472"/>
                  </a:lnTo>
                  <a:cubicBezTo>
                    <a:pt x="3250" y="1472"/>
                    <a:pt x="3219" y="1502"/>
                    <a:pt x="3219" y="1502"/>
                  </a:cubicBezTo>
                  <a:cubicBezTo>
                    <a:pt x="3235" y="1517"/>
                    <a:pt x="3242" y="1525"/>
                    <a:pt x="3246" y="1525"/>
                  </a:cubicBezTo>
                  <a:cubicBezTo>
                    <a:pt x="3250" y="1525"/>
                    <a:pt x="3250" y="1517"/>
                    <a:pt x="3250" y="1502"/>
                  </a:cubicBezTo>
                  <a:cubicBezTo>
                    <a:pt x="3260" y="1492"/>
                    <a:pt x="3267" y="1489"/>
                    <a:pt x="3272" y="1489"/>
                  </a:cubicBezTo>
                  <a:cubicBezTo>
                    <a:pt x="3284" y="1489"/>
                    <a:pt x="3290" y="1502"/>
                    <a:pt x="3311" y="1502"/>
                  </a:cubicBezTo>
                  <a:cubicBezTo>
                    <a:pt x="3311" y="1521"/>
                    <a:pt x="3299" y="1539"/>
                    <a:pt x="3283" y="1551"/>
                  </a:cubicBezTo>
                  <a:lnTo>
                    <a:pt x="3283" y="1551"/>
                  </a:lnTo>
                  <a:cubicBezTo>
                    <a:pt x="3289" y="1550"/>
                    <a:pt x="3294" y="1550"/>
                    <a:pt x="3298" y="1550"/>
                  </a:cubicBezTo>
                  <a:cubicBezTo>
                    <a:pt x="3321" y="1550"/>
                    <a:pt x="3321" y="1563"/>
                    <a:pt x="3280" y="1563"/>
                  </a:cubicBezTo>
                  <a:cubicBezTo>
                    <a:pt x="3280" y="1593"/>
                    <a:pt x="3280" y="1624"/>
                    <a:pt x="3280" y="1624"/>
                  </a:cubicBezTo>
                  <a:cubicBezTo>
                    <a:pt x="3280" y="1624"/>
                    <a:pt x="3311" y="1654"/>
                    <a:pt x="3311" y="1654"/>
                  </a:cubicBezTo>
                  <a:cubicBezTo>
                    <a:pt x="3311" y="1669"/>
                    <a:pt x="3311" y="1677"/>
                    <a:pt x="3314" y="1677"/>
                  </a:cubicBezTo>
                  <a:cubicBezTo>
                    <a:pt x="3318" y="1677"/>
                    <a:pt x="3326" y="1669"/>
                    <a:pt x="3341" y="1654"/>
                  </a:cubicBezTo>
                  <a:cubicBezTo>
                    <a:pt x="3371" y="1654"/>
                    <a:pt x="3401" y="1624"/>
                    <a:pt x="3402" y="1624"/>
                  </a:cubicBezTo>
                  <a:lnTo>
                    <a:pt x="3402" y="1624"/>
                  </a:lnTo>
                  <a:cubicBezTo>
                    <a:pt x="3371" y="1654"/>
                    <a:pt x="3341" y="1654"/>
                    <a:pt x="3341" y="1685"/>
                  </a:cubicBezTo>
                  <a:cubicBezTo>
                    <a:pt x="3371" y="1685"/>
                    <a:pt x="3341" y="1715"/>
                    <a:pt x="3341" y="1715"/>
                  </a:cubicBezTo>
                  <a:cubicBezTo>
                    <a:pt x="3280" y="1715"/>
                    <a:pt x="3311" y="1745"/>
                    <a:pt x="3341" y="1745"/>
                  </a:cubicBezTo>
                  <a:cubicBezTo>
                    <a:pt x="3422" y="1745"/>
                    <a:pt x="3431" y="1769"/>
                    <a:pt x="3389" y="1796"/>
                  </a:cubicBezTo>
                  <a:lnTo>
                    <a:pt x="3389" y="1796"/>
                  </a:lnTo>
                  <a:cubicBezTo>
                    <a:pt x="3409" y="1792"/>
                    <a:pt x="3434" y="1785"/>
                    <a:pt x="3463" y="1776"/>
                  </a:cubicBezTo>
                  <a:lnTo>
                    <a:pt x="3584" y="1776"/>
                  </a:lnTo>
                  <a:lnTo>
                    <a:pt x="3493" y="1806"/>
                  </a:lnTo>
                  <a:cubicBezTo>
                    <a:pt x="3371" y="1867"/>
                    <a:pt x="3371" y="1867"/>
                    <a:pt x="3432" y="1867"/>
                  </a:cubicBezTo>
                  <a:cubicBezTo>
                    <a:pt x="3493" y="1897"/>
                    <a:pt x="3493" y="1897"/>
                    <a:pt x="3463" y="1897"/>
                  </a:cubicBezTo>
                  <a:cubicBezTo>
                    <a:pt x="3432" y="1928"/>
                    <a:pt x="3432" y="1928"/>
                    <a:pt x="3432" y="1958"/>
                  </a:cubicBezTo>
                  <a:cubicBezTo>
                    <a:pt x="3463" y="2019"/>
                    <a:pt x="3463" y="2019"/>
                    <a:pt x="3493" y="2019"/>
                  </a:cubicBezTo>
                  <a:cubicBezTo>
                    <a:pt x="3493" y="2019"/>
                    <a:pt x="3493" y="2019"/>
                    <a:pt x="3493" y="2049"/>
                  </a:cubicBezTo>
                  <a:cubicBezTo>
                    <a:pt x="3463" y="2065"/>
                    <a:pt x="3463" y="2072"/>
                    <a:pt x="3478" y="2072"/>
                  </a:cubicBezTo>
                  <a:cubicBezTo>
                    <a:pt x="3493" y="2072"/>
                    <a:pt x="3523" y="2065"/>
                    <a:pt x="3554" y="2049"/>
                  </a:cubicBezTo>
                  <a:cubicBezTo>
                    <a:pt x="3554" y="2049"/>
                    <a:pt x="3554" y="2049"/>
                    <a:pt x="3554" y="2080"/>
                  </a:cubicBezTo>
                  <a:lnTo>
                    <a:pt x="3523" y="2080"/>
                  </a:lnTo>
                  <a:cubicBezTo>
                    <a:pt x="3493" y="2110"/>
                    <a:pt x="3493" y="2141"/>
                    <a:pt x="3523" y="2232"/>
                  </a:cubicBezTo>
                  <a:cubicBezTo>
                    <a:pt x="3554" y="2353"/>
                    <a:pt x="3554" y="2353"/>
                    <a:pt x="3614" y="2353"/>
                  </a:cubicBezTo>
                  <a:cubicBezTo>
                    <a:pt x="3635" y="2343"/>
                    <a:pt x="3652" y="2340"/>
                    <a:pt x="3663" y="2340"/>
                  </a:cubicBezTo>
                  <a:cubicBezTo>
                    <a:pt x="3685" y="2340"/>
                    <a:pt x="3685" y="2353"/>
                    <a:pt x="3645" y="2353"/>
                  </a:cubicBezTo>
                  <a:cubicBezTo>
                    <a:pt x="3614" y="2384"/>
                    <a:pt x="3584" y="2384"/>
                    <a:pt x="3614" y="2384"/>
                  </a:cubicBezTo>
                  <a:cubicBezTo>
                    <a:pt x="3614" y="2384"/>
                    <a:pt x="3614" y="2414"/>
                    <a:pt x="3584" y="2444"/>
                  </a:cubicBezTo>
                  <a:cubicBezTo>
                    <a:pt x="3541" y="2466"/>
                    <a:pt x="3544" y="2487"/>
                    <a:pt x="3560" y="2487"/>
                  </a:cubicBezTo>
                  <a:cubicBezTo>
                    <a:pt x="3566" y="2487"/>
                    <a:pt x="3575" y="2484"/>
                    <a:pt x="3584" y="2475"/>
                  </a:cubicBezTo>
                  <a:cubicBezTo>
                    <a:pt x="3645" y="2475"/>
                    <a:pt x="3614" y="2475"/>
                    <a:pt x="3584" y="2505"/>
                  </a:cubicBezTo>
                  <a:cubicBezTo>
                    <a:pt x="3554" y="2505"/>
                    <a:pt x="3523" y="2536"/>
                    <a:pt x="3584" y="2536"/>
                  </a:cubicBezTo>
                  <a:cubicBezTo>
                    <a:pt x="3614" y="2536"/>
                    <a:pt x="3645" y="2627"/>
                    <a:pt x="3584" y="2627"/>
                  </a:cubicBezTo>
                  <a:cubicBezTo>
                    <a:pt x="3584" y="2627"/>
                    <a:pt x="3584" y="2627"/>
                    <a:pt x="3584" y="2657"/>
                  </a:cubicBezTo>
                  <a:cubicBezTo>
                    <a:pt x="3614" y="2657"/>
                    <a:pt x="3614" y="2688"/>
                    <a:pt x="3614" y="2688"/>
                  </a:cubicBezTo>
                  <a:cubicBezTo>
                    <a:pt x="3645" y="2718"/>
                    <a:pt x="3645" y="2748"/>
                    <a:pt x="3614" y="2748"/>
                  </a:cubicBezTo>
                  <a:cubicBezTo>
                    <a:pt x="3554" y="2748"/>
                    <a:pt x="3554" y="2748"/>
                    <a:pt x="3614" y="2779"/>
                  </a:cubicBezTo>
                  <a:cubicBezTo>
                    <a:pt x="3614" y="2779"/>
                    <a:pt x="3675" y="2779"/>
                    <a:pt x="3675" y="2809"/>
                  </a:cubicBezTo>
                  <a:lnTo>
                    <a:pt x="3736" y="2809"/>
                  </a:lnTo>
                  <a:lnTo>
                    <a:pt x="3706" y="2840"/>
                  </a:lnTo>
                  <a:lnTo>
                    <a:pt x="3645" y="2840"/>
                  </a:lnTo>
                  <a:cubicBezTo>
                    <a:pt x="3645" y="2840"/>
                    <a:pt x="3645" y="2870"/>
                    <a:pt x="3675" y="2870"/>
                  </a:cubicBezTo>
                  <a:cubicBezTo>
                    <a:pt x="3645" y="2870"/>
                    <a:pt x="3645" y="2900"/>
                    <a:pt x="3645" y="2900"/>
                  </a:cubicBezTo>
                  <a:cubicBezTo>
                    <a:pt x="3645" y="2931"/>
                    <a:pt x="3645" y="2961"/>
                    <a:pt x="3675" y="2992"/>
                  </a:cubicBezTo>
                  <a:cubicBezTo>
                    <a:pt x="3614" y="2992"/>
                    <a:pt x="3614" y="3083"/>
                    <a:pt x="3706" y="3083"/>
                  </a:cubicBezTo>
                  <a:cubicBezTo>
                    <a:pt x="3736" y="3083"/>
                    <a:pt x="3736" y="3083"/>
                    <a:pt x="3706" y="3113"/>
                  </a:cubicBezTo>
                  <a:cubicBezTo>
                    <a:pt x="3645" y="3113"/>
                    <a:pt x="3675" y="3113"/>
                    <a:pt x="3706" y="3144"/>
                  </a:cubicBezTo>
                  <a:cubicBezTo>
                    <a:pt x="3736" y="3144"/>
                    <a:pt x="3706" y="3174"/>
                    <a:pt x="3645" y="3174"/>
                  </a:cubicBezTo>
                  <a:cubicBezTo>
                    <a:pt x="3584" y="3204"/>
                    <a:pt x="3584" y="3204"/>
                    <a:pt x="3614" y="3204"/>
                  </a:cubicBezTo>
                  <a:cubicBezTo>
                    <a:pt x="3645" y="3235"/>
                    <a:pt x="3645" y="3265"/>
                    <a:pt x="3645" y="3296"/>
                  </a:cubicBezTo>
                  <a:cubicBezTo>
                    <a:pt x="3675" y="3326"/>
                    <a:pt x="3675" y="3326"/>
                    <a:pt x="3706" y="3326"/>
                  </a:cubicBezTo>
                  <a:lnTo>
                    <a:pt x="3797" y="3326"/>
                  </a:lnTo>
                  <a:cubicBezTo>
                    <a:pt x="3814" y="3343"/>
                    <a:pt x="3802" y="3350"/>
                    <a:pt x="3794" y="3354"/>
                  </a:cubicBezTo>
                  <a:lnTo>
                    <a:pt x="3794" y="3354"/>
                  </a:lnTo>
                  <a:cubicBezTo>
                    <a:pt x="3781" y="3340"/>
                    <a:pt x="3773" y="3334"/>
                    <a:pt x="3763" y="3334"/>
                  </a:cubicBezTo>
                  <a:cubicBezTo>
                    <a:pt x="3751" y="3334"/>
                    <a:pt x="3736" y="3341"/>
                    <a:pt x="3706" y="3356"/>
                  </a:cubicBezTo>
                  <a:cubicBezTo>
                    <a:pt x="3675" y="3356"/>
                    <a:pt x="3675" y="3387"/>
                    <a:pt x="3675" y="3387"/>
                  </a:cubicBezTo>
                  <a:cubicBezTo>
                    <a:pt x="3675" y="3417"/>
                    <a:pt x="3675" y="3448"/>
                    <a:pt x="3675" y="3448"/>
                  </a:cubicBezTo>
                  <a:cubicBezTo>
                    <a:pt x="3645" y="3478"/>
                    <a:pt x="3645" y="3508"/>
                    <a:pt x="3675" y="3508"/>
                  </a:cubicBezTo>
                  <a:lnTo>
                    <a:pt x="3706" y="3508"/>
                  </a:lnTo>
                  <a:cubicBezTo>
                    <a:pt x="3645" y="3508"/>
                    <a:pt x="3614" y="3660"/>
                    <a:pt x="3675" y="3691"/>
                  </a:cubicBezTo>
                  <a:lnTo>
                    <a:pt x="3645" y="3691"/>
                  </a:lnTo>
                  <a:cubicBezTo>
                    <a:pt x="3636" y="3682"/>
                    <a:pt x="3630" y="3678"/>
                    <a:pt x="3625" y="3678"/>
                  </a:cubicBezTo>
                  <a:cubicBezTo>
                    <a:pt x="3614" y="3678"/>
                    <a:pt x="3614" y="3700"/>
                    <a:pt x="3614" y="3721"/>
                  </a:cubicBezTo>
                  <a:cubicBezTo>
                    <a:pt x="3614" y="3721"/>
                    <a:pt x="3614" y="3782"/>
                    <a:pt x="3614" y="3812"/>
                  </a:cubicBezTo>
                  <a:cubicBezTo>
                    <a:pt x="3614" y="3873"/>
                    <a:pt x="3584" y="3903"/>
                    <a:pt x="3645" y="3934"/>
                  </a:cubicBezTo>
                  <a:lnTo>
                    <a:pt x="3584" y="3934"/>
                  </a:lnTo>
                  <a:cubicBezTo>
                    <a:pt x="3574" y="3924"/>
                    <a:pt x="3567" y="3920"/>
                    <a:pt x="3563" y="3920"/>
                  </a:cubicBezTo>
                  <a:cubicBezTo>
                    <a:pt x="3554" y="3920"/>
                    <a:pt x="3554" y="3934"/>
                    <a:pt x="3554" y="3934"/>
                  </a:cubicBezTo>
                  <a:cubicBezTo>
                    <a:pt x="3554" y="3934"/>
                    <a:pt x="3584" y="3964"/>
                    <a:pt x="3614" y="3964"/>
                  </a:cubicBezTo>
                  <a:cubicBezTo>
                    <a:pt x="3645" y="3964"/>
                    <a:pt x="3645" y="3964"/>
                    <a:pt x="3614" y="3995"/>
                  </a:cubicBezTo>
                  <a:cubicBezTo>
                    <a:pt x="3584" y="4025"/>
                    <a:pt x="3554" y="4055"/>
                    <a:pt x="3584" y="4086"/>
                  </a:cubicBezTo>
                  <a:cubicBezTo>
                    <a:pt x="3584" y="4116"/>
                    <a:pt x="3584" y="4116"/>
                    <a:pt x="3554" y="4116"/>
                  </a:cubicBezTo>
                  <a:cubicBezTo>
                    <a:pt x="3523" y="4116"/>
                    <a:pt x="3463" y="4147"/>
                    <a:pt x="3523" y="4177"/>
                  </a:cubicBezTo>
                  <a:lnTo>
                    <a:pt x="3493" y="4177"/>
                  </a:lnTo>
                  <a:cubicBezTo>
                    <a:pt x="3463" y="4177"/>
                    <a:pt x="3432" y="4177"/>
                    <a:pt x="3493" y="4207"/>
                  </a:cubicBezTo>
                  <a:cubicBezTo>
                    <a:pt x="3493" y="4238"/>
                    <a:pt x="3493" y="4268"/>
                    <a:pt x="3463" y="4299"/>
                  </a:cubicBezTo>
                  <a:cubicBezTo>
                    <a:pt x="3463" y="4299"/>
                    <a:pt x="3463" y="4329"/>
                    <a:pt x="3463" y="4329"/>
                  </a:cubicBezTo>
                  <a:lnTo>
                    <a:pt x="3493" y="4329"/>
                  </a:lnTo>
                  <a:cubicBezTo>
                    <a:pt x="3432" y="4329"/>
                    <a:pt x="3432" y="4329"/>
                    <a:pt x="3493" y="4359"/>
                  </a:cubicBezTo>
                  <a:cubicBezTo>
                    <a:pt x="3523" y="4390"/>
                    <a:pt x="3523" y="4390"/>
                    <a:pt x="3493" y="4390"/>
                  </a:cubicBezTo>
                  <a:lnTo>
                    <a:pt x="3463" y="4390"/>
                  </a:lnTo>
                  <a:cubicBezTo>
                    <a:pt x="3463" y="4420"/>
                    <a:pt x="3463" y="4481"/>
                    <a:pt x="3432" y="4542"/>
                  </a:cubicBezTo>
                  <a:cubicBezTo>
                    <a:pt x="3371" y="4633"/>
                    <a:pt x="3371" y="4663"/>
                    <a:pt x="3402" y="4694"/>
                  </a:cubicBezTo>
                  <a:cubicBezTo>
                    <a:pt x="3432" y="4724"/>
                    <a:pt x="3432" y="4724"/>
                    <a:pt x="3402" y="4724"/>
                  </a:cubicBezTo>
                  <a:lnTo>
                    <a:pt x="3341" y="4724"/>
                  </a:lnTo>
                  <a:cubicBezTo>
                    <a:pt x="3341" y="4755"/>
                    <a:pt x="3341" y="4755"/>
                    <a:pt x="3311" y="4755"/>
                  </a:cubicBezTo>
                  <a:cubicBezTo>
                    <a:pt x="3311" y="4785"/>
                    <a:pt x="3311" y="4785"/>
                    <a:pt x="3311" y="4785"/>
                  </a:cubicBezTo>
                  <a:cubicBezTo>
                    <a:pt x="3280" y="4785"/>
                    <a:pt x="3280" y="4785"/>
                    <a:pt x="3311" y="4815"/>
                  </a:cubicBezTo>
                  <a:lnTo>
                    <a:pt x="3250" y="4815"/>
                  </a:lnTo>
                  <a:cubicBezTo>
                    <a:pt x="3280" y="4846"/>
                    <a:pt x="3280" y="4876"/>
                    <a:pt x="3280" y="4907"/>
                  </a:cubicBezTo>
                  <a:lnTo>
                    <a:pt x="3250" y="4907"/>
                  </a:lnTo>
                  <a:cubicBezTo>
                    <a:pt x="3219" y="4907"/>
                    <a:pt x="3219" y="4967"/>
                    <a:pt x="3250" y="4998"/>
                  </a:cubicBezTo>
                  <a:cubicBezTo>
                    <a:pt x="3250" y="5013"/>
                    <a:pt x="3250" y="5021"/>
                    <a:pt x="3246" y="5021"/>
                  </a:cubicBezTo>
                  <a:cubicBezTo>
                    <a:pt x="3242" y="5021"/>
                    <a:pt x="3235" y="5013"/>
                    <a:pt x="3219" y="4998"/>
                  </a:cubicBezTo>
                  <a:cubicBezTo>
                    <a:pt x="3189" y="4998"/>
                    <a:pt x="3189" y="4998"/>
                    <a:pt x="3189" y="5028"/>
                  </a:cubicBezTo>
                  <a:cubicBezTo>
                    <a:pt x="3199" y="5038"/>
                    <a:pt x="3202" y="5042"/>
                    <a:pt x="3201" y="5042"/>
                  </a:cubicBezTo>
                  <a:cubicBezTo>
                    <a:pt x="3199" y="5042"/>
                    <a:pt x="3179" y="5028"/>
                    <a:pt x="3159" y="5028"/>
                  </a:cubicBezTo>
                  <a:cubicBezTo>
                    <a:pt x="3143" y="5013"/>
                    <a:pt x="3136" y="5005"/>
                    <a:pt x="3128" y="5005"/>
                  </a:cubicBezTo>
                  <a:cubicBezTo>
                    <a:pt x="3121" y="5005"/>
                    <a:pt x="3113" y="5013"/>
                    <a:pt x="3098" y="5028"/>
                  </a:cubicBezTo>
                  <a:cubicBezTo>
                    <a:pt x="3128" y="5059"/>
                    <a:pt x="3098" y="5089"/>
                    <a:pt x="3098" y="5119"/>
                  </a:cubicBezTo>
                  <a:cubicBezTo>
                    <a:pt x="3037" y="5180"/>
                    <a:pt x="3067" y="5210"/>
                    <a:pt x="3098" y="5271"/>
                  </a:cubicBezTo>
                  <a:cubicBezTo>
                    <a:pt x="3067" y="5271"/>
                    <a:pt x="3007" y="5241"/>
                    <a:pt x="3007" y="5241"/>
                  </a:cubicBezTo>
                  <a:lnTo>
                    <a:pt x="3007" y="5241"/>
                  </a:lnTo>
                  <a:cubicBezTo>
                    <a:pt x="3007" y="5241"/>
                    <a:pt x="3037" y="5271"/>
                    <a:pt x="3067" y="5271"/>
                  </a:cubicBezTo>
                  <a:cubicBezTo>
                    <a:pt x="3067" y="5302"/>
                    <a:pt x="3067" y="5302"/>
                    <a:pt x="3037" y="5332"/>
                  </a:cubicBezTo>
                  <a:cubicBezTo>
                    <a:pt x="2976" y="5332"/>
                    <a:pt x="2976" y="5332"/>
                    <a:pt x="3007" y="5362"/>
                  </a:cubicBezTo>
                  <a:cubicBezTo>
                    <a:pt x="3007" y="5362"/>
                    <a:pt x="2976" y="5393"/>
                    <a:pt x="2946" y="5393"/>
                  </a:cubicBezTo>
                  <a:cubicBezTo>
                    <a:pt x="2946" y="5393"/>
                    <a:pt x="2946" y="5393"/>
                    <a:pt x="2976" y="5423"/>
                  </a:cubicBezTo>
                  <a:cubicBezTo>
                    <a:pt x="2996" y="5423"/>
                    <a:pt x="2990" y="5437"/>
                    <a:pt x="2974" y="5437"/>
                  </a:cubicBezTo>
                  <a:cubicBezTo>
                    <a:pt x="2966" y="5437"/>
                    <a:pt x="2956" y="5433"/>
                    <a:pt x="2946" y="5423"/>
                  </a:cubicBezTo>
                  <a:cubicBezTo>
                    <a:pt x="2928" y="5414"/>
                    <a:pt x="2915" y="5411"/>
                    <a:pt x="2906" y="5411"/>
                  </a:cubicBezTo>
                  <a:cubicBezTo>
                    <a:pt x="2885" y="5411"/>
                    <a:pt x="2885" y="5432"/>
                    <a:pt x="2885" y="5454"/>
                  </a:cubicBezTo>
                  <a:cubicBezTo>
                    <a:pt x="2915" y="5484"/>
                    <a:pt x="2915" y="5484"/>
                    <a:pt x="2915" y="5484"/>
                  </a:cubicBezTo>
                  <a:cubicBezTo>
                    <a:pt x="2915" y="5514"/>
                    <a:pt x="2885" y="5514"/>
                    <a:pt x="2915" y="5545"/>
                  </a:cubicBezTo>
                  <a:lnTo>
                    <a:pt x="2885" y="5575"/>
                  </a:lnTo>
                  <a:cubicBezTo>
                    <a:pt x="2885" y="5575"/>
                    <a:pt x="2855" y="5545"/>
                    <a:pt x="2885" y="5545"/>
                  </a:cubicBezTo>
                  <a:lnTo>
                    <a:pt x="2855" y="5545"/>
                  </a:lnTo>
                  <a:cubicBezTo>
                    <a:pt x="2824" y="5545"/>
                    <a:pt x="2824" y="5575"/>
                    <a:pt x="2824" y="5606"/>
                  </a:cubicBezTo>
                  <a:cubicBezTo>
                    <a:pt x="2809" y="5590"/>
                    <a:pt x="2794" y="5583"/>
                    <a:pt x="2786" y="5583"/>
                  </a:cubicBezTo>
                  <a:cubicBezTo>
                    <a:pt x="2779" y="5583"/>
                    <a:pt x="2779" y="5590"/>
                    <a:pt x="2794" y="5606"/>
                  </a:cubicBezTo>
                  <a:cubicBezTo>
                    <a:pt x="2809" y="5636"/>
                    <a:pt x="2809" y="5644"/>
                    <a:pt x="2801" y="5644"/>
                  </a:cubicBezTo>
                  <a:cubicBezTo>
                    <a:pt x="2794" y="5644"/>
                    <a:pt x="2779" y="5636"/>
                    <a:pt x="2763" y="5636"/>
                  </a:cubicBezTo>
                  <a:cubicBezTo>
                    <a:pt x="2750" y="5609"/>
                    <a:pt x="2742" y="5594"/>
                    <a:pt x="2738" y="5594"/>
                  </a:cubicBezTo>
                  <a:cubicBezTo>
                    <a:pt x="2733" y="5594"/>
                    <a:pt x="2733" y="5616"/>
                    <a:pt x="2733" y="5666"/>
                  </a:cubicBezTo>
                  <a:cubicBezTo>
                    <a:pt x="2733" y="5666"/>
                    <a:pt x="2703" y="5727"/>
                    <a:pt x="2703" y="5758"/>
                  </a:cubicBezTo>
                  <a:cubicBezTo>
                    <a:pt x="2642" y="5818"/>
                    <a:pt x="2642" y="5818"/>
                    <a:pt x="2611" y="5818"/>
                  </a:cubicBezTo>
                  <a:cubicBezTo>
                    <a:pt x="2609" y="5817"/>
                    <a:pt x="2607" y="5816"/>
                    <a:pt x="2606" y="5815"/>
                  </a:cubicBezTo>
                  <a:lnTo>
                    <a:pt x="2606" y="5815"/>
                  </a:lnTo>
                  <a:cubicBezTo>
                    <a:pt x="2631" y="5850"/>
                    <a:pt x="2606" y="5854"/>
                    <a:pt x="2581" y="5879"/>
                  </a:cubicBezTo>
                  <a:cubicBezTo>
                    <a:pt x="2551" y="5879"/>
                    <a:pt x="2551" y="5940"/>
                    <a:pt x="2551" y="5970"/>
                  </a:cubicBezTo>
                  <a:cubicBezTo>
                    <a:pt x="2581" y="5940"/>
                    <a:pt x="2581" y="5940"/>
                    <a:pt x="2581" y="5940"/>
                  </a:cubicBezTo>
                  <a:cubicBezTo>
                    <a:pt x="2642" y="5970"/>
                    <a:pt x="2611" y="6001"/>
                    <a:pt x="2581" y="6001"/>
                  </a:cubicBezTo>
                  <a:lnTo>
                    <a:pt x="2581" y="5970"/>
                  </a:lnTo>
                  <a:lnTo>
                    <a:pt x="2551" y="5970"/>
                  </a:lnTo>
                  <a:cubicBezTo>
                    <a:pt x="2581" y="6001"/>
                    <a:pt x="2581" y="6001"/>
                    <a:pt x="2581" y="6001"/>
                  </a:cubicBezTo>
                  <a:cubicBezTo>
                    <a:pt x="2581" y="6001"/>
                    <a:pt x="2551" y="5970"/>
                    <a:pt x="2520" y="5970"/>
                  </a:cubicBezTo>
                  <a:cubicBezTo>
                    <a:pt x="2499" y="5949"/>
                    <a:pt x="2477" y="5927"/>
                    <a:pt x="2467" y="5927"/>
                  </a:cubicBezTo>
                  <a:cubicBezTo>
                    <a:pt x="2462" y="5927"/>
                    <a:pt x="2459" y="5931"/>
                    <a:pt x="2459" y="5940"/>
                  </a:cubicBezTo>
                  <a:cubicBezTo>
                    <a:pt x="2459" y="5940"/>
                    <a:pt x="2429" y="5940"/>
                    <a:pt x="2459" y="5970"/>
                  </a:cubicBezTo>
                  <a:cubicBezTo>
                    <a:pt x="2490" y="5970"/>
                    <a:pt x="2490" y="5970"/>
                    <a:pt x="2490" y="6001"/>
                  </a:cubicBezTo>
                  <a:cubicBezTo>
                    <a:pt x="2490" y="6001"/>
                    <a:pt x="2459" y="6001"/>
                    <a:pt x="2490" y="6031"/>
                  </a:cubicBezTo>
                  <a:cubicBezTo>
                    <a:pt x="2520" y="6062"/>
                    <a:pt x="2490" y="6062"/>
                    <a:pt x="2490" y="6092"/>
                  </a:cubicBezTo>
                  <a:cubicBezTo>
                    <a:pt x="2490" y="6092"/>
                    <a:pt x="2520" y="6092"/>
                    <a:pt x="2551" y="6122"/>
                  </a:cubicBezTo>
                  <a:lnTo>
                    <a:pt x="2520" y="6122"/>
                  </a:lnTo>
                  <a:cubicBezTo>
                    <a:pt x="2520" y="6132"/>
                    <a:pt x="2517" y="6136"/>
                    <a:pt x="2512" y="6136"/>
                  </a:cubicBezTo>
                  <a:cubicBezTo>
                    <a:pt x="2503" y="6136"/>
                    <a:pt x="2490" y="6122"/>
                    <a:pt x="2490" y="6122"/>
                  </a:cubicBezTo>
                  <a:cubicBezTo>
                    <a:pt x="2490" y="6122"/>
                    <a:pt x="2490" y="6092"/>
                    <a:pt x="2490" y="6092"/>
                  </a:cubicBezTo>
                  <a:cubicBezTo>
                    <a:pt x="2480" y="6082"/>
                    <a:pt x="2470" y="6078"/>
                    <a:pt x="2461" y="6078"/>
                  </a:cubicBezTo>
                  <a:cubicBezTo>
                    <a:pt x="2443" y="6078"/>
                    <a:pt x="2429" y="6092"/>
                    <a:pt x="2429" y="6092"/>
                  </a:cubicBezTo>
                  <a:lnTo>
                    <a:pt x="2399" y="6062"/>
                  </a:lnTo>
                  <a:cubicBezTo>
                    <a:pt x="2399" y="6031"/>
                    <a:pt x="2368" y="6031"/>
                    <a:pt x="2368" y="6031"/>
                  </a:cubicBezTo>
                  <a:cubicBezTo>
                    <a:pt x="2338" y="6031"/>
                    <a:pt x="2368" y="6062"/>
                    <a:pt x="2368" y="6062"/>
                  </a:cubicBezTo>
                  <a:cubicBezTo>
                    <a:pt x="2399" y="6092"/>
                    <a:pt x="2155" y="6305"/>
                    <a:pt x="2125" y="6335"/>
                  </a:cubicBezTo>
                  <a:cubicBezTo>
                    <a:pt x="2116" y="6326"/>
                    <a:pt x="2107" y="6323"/>
                    <a:pt x="2100" y="6323"/>
                  </a:cubicBezTo>
                  <a:cubicBezTo>
                    <a:pt x="2082" y="6323"/>
                    <a:pt x="2073" y="6344"/>
                    <a:pt x="2095" y="6366"/>
                  </a:cubicBezTo>
                  <a:cubicBezTo>
                    <a:pt x="2095" y="6396"/>
                    <a:pt x="2064" y="6426"/>
                    <a:pt x="2004" y="6487"/>
                  </a:cubicBezTo>
                  <a:cubicBezTo>
                    <a:pt x="1912" y="6548"/>
                    <a:pt x="1882" y="6578"/>
                    <a:pt x="1882" y="6609"/>
                  </a:cubicBezTo>
                  <a:cubicBezTo>
                    <a:pt x="1882" y="6609"/>
                    <a:pt x="1882" y="6609"/>
                    <a:pt x="1852" y="6639"/>
                  </a:cubicBezTo>
                  <a:cubicBezTo>
                    <a:pt x="1821" y="6639"/>
                    <a:pt x="1821" y="6700"/>
                    <a:pt x="1821" y="6700"/>
                  </a:cubicBezTo>
                  <a:cubicBezTo>
                    <a:pt x="1800" y="6678"/>
                    <a:pt x="1778" y="6657"/>
                    <a:pt x="1767" y="6657"/>
                  </a:cubicBezTo>
                  <a:cubicBezTo>
                    <a:pt x="1763" y="6657"/>
                    <a:pt x="1760" y="6661"/>
                    <a:pt x="1760" y="6669"/>
                  </a:cubicBezTo>
                  <a:cubicBezTo>
                    <a:pt x="1730" y="6669"/>
                    <a:pt x="1760" y="6700"/>
                    <a:pt x="1791" y="6730"/>
                  </a:cubicBezTo>
                  <a:cubicBezTo>
                    <a:pt x="1791" y="6761"/>
                    <a:pt x="1791" y="6761"/>
                    <a:pt x="1791" y="6761"/>
                  </a:cubicBezTo>
                  <a:cubicBezTo>
                    <a:pt x="1791" y="6761"/>
                    <a:pt x="1791" y="6761"/>
                    <a:pt x="1760" y="6730"/>
                  </a:cubicBezTo>
                  <a:lnTo>
                    <a:pt x="1730" y="6700"/>
                  </a:lnTo>
                  <a:lnTo>
                    <a:pt x="1700" y="6700"/>
                  </a:lnTo>
                  <a:cubicBezTo>
                    <a:pt x="1730" y="6730"/>
                    <a:pt x="1730" y="6730"/>
                    <a:pt x="1730" y="6730"/>
                  </a:cubicBezTo>
                  <a:cubicBezTo>
                    <a:pt x="1700" y="6730"/>
                    <a:pt x="1700" y="6730"/>
                    <a:pt x="1669" y="6700"/>
                  </a:cubicBezTo>
                  <a:cubicBezTo>
                    <a:pt x="1654" y="6669"/>
                    <a:pt x="1639" y="6654"/>
                    <a:pt x="1631" y="6654"/>
                  </a:cubicBezTo>
                  <a:cubicBezTo>
                    <a:pt x="1624" y="6654"/>
                    <a:pt x="1624" y="6669"/>
                    <a:pt x="1639" y="6700"/>
                  </a:cubicBezTo>
                  <a:lnTo>
                    <a:pt x="1639" y="6730"/>
                  </a:lnTo>
                  <a:cubicBezTo>
                    <a:pt x="1627" y="6724"/>
                    <a:pt x="1619" y="6722"/>
                    <a:pt x="1613" y="6722"/>
                  </a:cubicBezTo>
                  <a:cubicBezTo>
                    <a:pt x="1588" y="6722"/>
                    <a:pt x="1608" y="6766"/>
                    <a:pt x="1608" y="6791"/>
                  </a:cubicBezTo>
                  <a:cubicBezTo>
                    <a:pt x="1596" y="6778"/>
                    <a:pt x="1583" y="6771"/>
                    <a:pt x="1575" y="6771"/>
                  </a:cubicBezTo>
                  <a:cubicBezTo>
                    <a:pt x="1563" y="6771"/>
                    <a:pt x="1560" y="6786"/>
                    <a:pt x="1578" y="6821"/>
                  </a:cubicBezTo>
                  <a:cubicBezTo>
                    <a:pt x="1608" y="6852"/>
                    <a:pt x="1578" y="6852"/>
                    <a:pt x="1548" y="6852"/>
                  </a:cubicBezTo>
                  <a:cubicBezTo>
                    <a:pt x="1532" y="6837"/>
                    <a:pt x="1525" y="6829"/>
                    <a:pt x="1517" y="6829"/>
                  </a:cubicBezTo>
                  <a:cubicBezTo>
                    <a:pt x="1510" y="6829"/>
                    <a:pt x="1502" y="6837"/>
                    <a:pt x="1487" y="6852"/>
                  </a:cubicBezTo>
                  <a:cubicBezTo>
                    <a:pt x="1517" y="6882"/>
                    <a:pt x="1426" y="6943"/>
                    <a:pt x="1335" y="6973"/>
                  </a:cubicBezTo>
                  <a:cubicBezTo>
                    <a:pt x="1244" y="7065"/>
                    <a:pt x="1152" y="7095"/>
                    <a:pt x="1183" y="7125"/>
                  </a:cubicBezTo>
                  <a:cubicBezTo>
                    <a:pt x="1183" y="7125"/>
                    <a:pt x="1183" y="7125"/>
                    <a:pt x="1152" y="7095"/>
                  </a:cubicBezTo>
                  <a:cubicBezTo>
                    <a:pt x="1144" y="7087"/>
                    <a:pt x="1138" y="7083"/>
                    <a:pt x="1135" y="7083"/>
                  </a:cubicBezTo>
                  <a:cubicBezTo>
                    <a:pt x="1124" y="7083"/>
                    <a:pt x="1130" y="7111"/>
                    <a:pt x="1152" y="7156"/>
                  </a:cubicBezTo>
                  <a:cubicBezTo>
                    <a:pt x="1152" y="7173"/>
                    <a:pt x="1152" y="7191"/>
                    <a:pt x="1147" y="7191"/>
                  </a:cubicBezTo>
                  <a:cubicBezTo>
                    <a:pt x="1142" y="7191"/>
                    <a:pt x="1135" y="7182"/>
                    <a:pt x="1122" y="7156"/>
                  </a:cubicBezTo>
                  <a:cubicBezTo>
                    <a:pt x="1122" y="7141"/>
                    <a:pt x="1114" y="7133"/>
                    <a:pt x="1099" y="7133"/>
                  </a:cubicBezTo>
                  <a:cubicBezTo>
                    <a:pt x="1084" y="7133"/>
                    <a:pt x="1061" y="7141"/>
                    <a:pt x="1031" y="7156"/>
                  </a:cubicBezTo>
                  <a:cubicBezTo>
                    <a:pt x="1000" y="7186"/>
                    <a:pt x="970" y="7217"/>
                    <a:pt x="970" y="7247"/>
                  </a:cubicBezTo>
                  <a:cubicBezTo>
                    <a:pt x="956" y="7220"/>
                    <a:pt x="937" y="7205"/>
                    <a:pt x="919" y="7205"/>
                  </a:cubicBezTo>
                  <a:cubicBezTo>
                    <a:pt x="897" y="7205"/>
                    <a:pt x="879" y="7227"/>
                    <a:pt x="879" y="7277"/>
                  </a:cubicBezTo>
                  <a:cubicBezTo>
                    <a:pt x="848" y="7277"/>
                    <a:pt x="848" y="7277"/>
                    <a:pt x="818" y="7247"/>
                  </a:cubicBezTo>
                  <a:cubicBezTo>
                    <a:pt x="818" y="7247"/>
                    <a:pt x="818" y="7277"/>
                    <a:pt x="788" y="7308"/>
                  </a:cubicBezTo>
                  <a:cubicBezTo>
                    <a:pt x="788" y="7308"/>
                    <a:pt x="727" y="7338"/>
                    <a:pt x="696" y="7369"/>
                  </a:cubicBezTo>
                  <a:cubicBezTo>
                    <a:pt x="666" y="7369"/>
                    <a:pt x="666" y="7399"/>
                    <a:pt x="666" y="7399"/>
                  </a:cubicBezTo>
                  <a:cubicBezTo>
                    <a:pt x="666" y="7411"/>
                    <a:pt x="661" y="7418"/>
                    <a:pt x="657" y="7423"/>
                  </a:cubicBezTo>
                  <a:lnTo>
                    <a:pt x="657" y="7423"/>
                  </a:lnTo>
                  <a:cubicBezTo>
                    <a:pt x="650" y="7419"/>
                    <a:pt x="642" y="7417"/>
                    <a:pt x="632" y="7417"/>
                  </a:cubicBezTo>
                  <a:cubicBezTo>
                    <a:pt x="600" y="7417"/>
                    <a:pt x="557" y="7438"/>
                    <a:pt x="514" y="7460"/>
                  </a:cubicBezTo>
                  <a:cubicBezTo>
                    <a:pt x="447" y="7504"/>
                    <a:pt x="397" y="7532"/>
                    <a:pt x="363" y="7532"/>
                  </a:cubicBezTo>
                  <a:cubicBezTo>
                    <a:pt x="350" y="7532"/>
                    <a:pt x="340" y="7529"/>
                    <a:pt x="332" y="7521"/>
                  </a:cubicBezTo>
                  <a:cubicBezTo>
                    <a:pt x="332" y="7521"/>
                    <a:pt x="301" y="7521"/>
                    <a:pt x="301" y="7551"/>
                  </a:cubicBezTo>
                  <a:cubicBezTo>
                    <a:pt x="321" y="7609"/>
                    <a:pt x="328" y="7630"/>
                    <a:pt x="323" y="7630"/>
                  </a:cubicBezTo>
                  <a:cubicBezTo>
                    <a:pt x="320" y="7630"/>
                    <a:pt x="312" y="7623"/>
                    <a:pt x="301" y="7612"/>
                  </a:cubicBezTo>
                  <a:cubicBezTo>
                    <a:pt x="278" y="7589"/>
                    <a:pt x="259" y="7579"/>
                    <a:pt x="245" y="7579"/>
                  </a:cubicBezTo>
                  <a:cubicBezTo>
                    <a:pt x="222" y="7579"/>
                    <a:pt x="210" y="7605"/>
                    <a:pt x="210" y="7642"/>
                  </a:cubicBezTo>
                  <a:lnTo>
                    <a:pt x="210" y="7612"/>
                  </a:lnTo>
                  <a:cubicBezTo>
                    <a:pt x="201" y="7594"/>
                    <a:pt x="192" y="7587"/>
                    <a:pt x="184" y="7587"/>
                  </a:cubicBezTo>
                  <a:cubicBezTo>
                    <a:pt x="165" y="7587"/>
                    <a:pt x="149" y="7630"/>
                    <a:pt x="149" y="7673"/>
                  </a:cubicBezTo>
                  <a:cubicBezTo>
                    <a:pt x="149" y="7655"/>
                    <a:pt x="139" y="7637"/>
                    <a:pt x="131" y="7637"/>
                  </a:cubicBezTo>
                  <a:cubicBezTo>
                    <a:pt x="124" y="7637"/>
                    <a:pt x="119" y="7647"/>
                    <a:pt x="119" y="7673"/>
                  </a:cubicBezTo>
                  <a:cubicBezTo>
                    <a:pt x="89" y="7673"/>
                    <a:pt x="89" y="7673"/>
                    <a:pt x="58" y="7612"/>
                  </a:cubicBezTo>
                  <a:cubicBezTo>
                    <a:pt x="58" y="7612"/>
                    <a:pt x="28" y="7612"/>
                    <a:pt x="28" y="7642"/>
                  </a:cubicBezTo>
                  <a:cubicBezTo>
                    <a:pt x="28" y="7642"/>
                    <a:pt x="28" y="7642"/>
                    <a:pt x="28" y="7673"/>
                  </a:cubicBezTo>
                  <a:cubicBezTo>
                    <a:pt x="58" y="7703"/>
                    <a:pt x="28" y="7703"/>
                    <a:pt x="28" y="7703"/>
                  </a:cubicBezTo>
                  <a:cubicBezTo>
                    <a:pt x="19" y="7694"/>
                    <a:pt x="13" y="7690"/>
                    <a:pt x="9" y="7690"/>
                  </a:cubicBezTo>
                  <a:cubicBezTo>
                    <a:pt x="0" y="7690"/>
                    <a:pt x="6" y="7712"/>
                    <a:pt x="28" y="7733"/>
                  </a:cubicBezTo>
                  <a:cubicBezTo>
                    <a:pt x="58" y="7764"/>
                    <a:pt x="58" y="7794"/>
                    <a:pt x="58" y="7794"/>
                  </a:cubicBezTo>
                  <a:cubicBezTo>
                    <a:pt x="58" y="7794"/>
                    <a:pt x="58" y="7825"/>
                    <a:pt x="89" y="7855"/>
                  </a:cubicBezTo>
                  <a:cubicBezTo>
                    <a:pt x="119" y="7916"/>
                    <a:pt x="119" y="7946"/>
                    <a:pt x="180" y="7976"/>
                  </a:cubicBezTo>
                  <a:cubicBezTo>
                    <a:pt x="241" y="7976"/>
                    <a:pt x="271" y="7976"/>
                    <a:pt x="241" y="7916"/>
                  </a:cubicBezTo>
                  <a:cubicBezTo>
                    <a:pt x="241" y="7916"/>
                    <a:pt x="241" y="7885"/>
                    <a:pt x="271" y="7885"/>
                  </a:cubicBezTo>
                  <a:lnTo>
                    <a:pt x="301" y="7885"/>
                  </a:lnTo>
                  <a:cubicBezTo>
                    <a:pt x="301" y="7901"/>
                    <a:pt x="317" y="7908"/>
                    <a:pt x="339" y="7908"/>
                  </a:cubicBezTo>
                  <a:cubicBezTo>
                    <a:pt x="362" y="7908"/>
                    <a:pt x="393" y="7901"/>
                    <a:pt x="423" y="7885"/>
                  </a:cubicBezTo>
                  <a:cubicBezTo>
                    <a:pt x="459" y="7850"/>
                    <a:pt x="494" y="7835"/>
                    <a:pt x="524" y="7835"/>
                  </a:cubicBezTo>
                  <a:cubicBezTo>
                    <a:pt x="545" y="7835"/>
                    <a:pt x="562" y="7842"/>
                    <a:pt x="575" y="7855"/>
                  </a:cubicBezTo>
                  <a:lnTo>
                    <a:pt x="605" y="7855"/>
                  </a:lnTo>
                  <a:cubicBezTo>
                    <a:pt x="575" y="7825"/>
                    <a:pt x="666" y="7794"/>
                    <a:pt x="727" y="7733"/>
                  </a:cubicBezTo>
                  <a:cubicBezTo>
                    <a:pt x="818" y="7703"/>
                    <a:pt x="909" y="7642"/>
                    <a:pt x="879" y="7642"/>
                  </a:cubicBezTo>
                  <a:cubicBezTo>
                    <a:pt x="909" y="7612"/>
                    <a:pt x="909" y="7612"/>
                    <a:pt x="909" y="7612"/>
                  </a:cubicBezTo>
                  <a:cubicBezTo>
                    <a:pt x="924" y="7627"/>
                    <a:pt x="940" y="7635"/>
                    <a:pt x="951" y="7635"/>
                  </a:cubicBezTo>
                  <a:cubicBezTo>
                    <a:pt x="962" y="7635"/>
                    <a:pt x="970" y="7627"/>
                    <a:pt x="970" y="7612"/>
                  </a:cubicBezTo>
                  <a:cubicBezTo>
                    <a:pt x="1000" y="7581"/>
                    <a:pt x="1000" y="7551"/>
                    <a:pt x="1000" y="7551"/>
                  </a:cubicBezTo>
                  <a:cubicBezTo>
                    <a:pt x="1031" y="7581"/>
                    <a:pt x="1031" y="7581"/>
                    <a:pt x="1061" y="7581"/>
                  </a:cubicBezTo>
                  <a:cubicBezTo>
                    <a:pt x="1092" y="7551"/>
                    <a:pt x="1092" y="7551"/>
                    <a:pt x="1092" y="7521"/>
                  </a:cubicBezTo>
                  <a:cubicBezTo>
                    <a:pt x="1092" y="7521"/>
                    <a:pt x="1183" y="7460"/>
                    <a:pt x="1244" y="7460"/>
                  </a:cubicBezTo>
                  <a:cubicBezTo>
                    <a:pt x="1253" y="7469"/>
                    <a:pt x="1256" y="7472"/>
                    <a:pt x="1257" y="7472"/>
                  </a:cubicBezTo>
                  <a:cubicBezTo>
                    <a:pt x="1259" y="7472"/>
                    <a:pt x="1244" y="7451"/>
                    <a:pt x="1244" y="7429"/>
                  </a:cubicBezTo>
                  <a:cubicBezTo>
                    <a:pt x="1244" y="7399"/>
                    <a:pt x="1213" y="7369"/>
                    <a:pt x="1244" y="7338"/>
                  </a:cubicBezTo>
                  <a:cubicBezTo>
                    <a:pt x="1244" y="7338"/>
                    <a:pt x="1244" y="7369"/>
                    <a:pt x="1274" y="7399"/>
                  </a:cubicBezTo>
                  <a:cubicBezTo>
                    <a:pt x="1274" y="7429"/>
                    <a:pt x="1274" y="7429"/>
                    <a:pt x="1304" y="7429"/>
                  </a:cubicBezTo>
                  <a:lnTo>
                    <a:pt x="1335" y="7399"/>
                  </a:lnTo>
                  <a:cubicBezTo>
                    <a:pt x="1304" y="7399"/>
                    <a:pt x="1365" y="7338"/>
                    <a:pt x="1456" y="7308"/>
                  </a:cubicBezTo>
                  <a:cubicBezTo>
                    <a:pt x="1548" y="7217"/>
                    <a:pt x="1578" y="7217"/>
                    <a:pt x="1578" y="7186"/>
                  </a:cubicBezTo>
                  <a:cubicBezTo>
                    <a:pt x="1548" y="7156"/>
                    <a:pt x="1578" y="7156"/>
                    <a:pt x="1608" y="7156"/>
                  </a:cubicBezTo>
                  <a:cubicBezTo>
                    <a:pt x="1669" y="7171"/>
                    <a:pt x="1700" y="7179"/>
                    <a:pt x="1715" y="7179"/>
                  </a:cubicBezTo>
                  <a:cubicBezTo>
                    <a:pt x="1730" y="7179"/>
                    <a:pt x="1730" y="7171"/>
                    <a:pt x="1730" y="7156"/>
                  </a:cubicBezTo>
                  <a:cubicBezTo>
                    <a:pt x="1730" y="7156"/>
                    <a:pt x="1700" y="7125"/>
                    <a:pt x="1700" y="7095"/>
                  </a:cubicBezTo>
                  <a:lnTo>
                    <a:pt x="1700" y="7095"/>
                  </a:lnTo>
                  <a:cubicBezTo>
                    <a:pt x="1709" y="7105"/>
                    <a:pt x="1722" y="7109"/>
                    <a:pt x="1735" y="7109"/>
                  </a:cubicBezTo>
                  <a:cubicBezTo>
                    <a:pt x="1793" y="7109"/>
                    <a:pt x="1874" y="7030"/>
                    <a:pt x="1885" y="6973"/>
                  </a:cubicBezTo>
                  <a:lnTo>
                    <a:pt x="1885" y="6973"/>
                  </a:lnTo>
                  <a:cubicBezTo>
                    <a:pt x="1912" y="6973"/>
                    <a:pt x="1914" y="6973"/>
                    <a:pt x="1973" y="6943"/>
                  </a:cubicBezTo>
                  <a:cubicBezTo>
                    <a:pt x="2004" y="6943"/>
                    <a:pt x="2004" y="6913"/>
                    <a:pt x="2004" y="6913"/>
                  </a:cubicBezTo>
                  <a:cubicBezTo>
                    <a:pt x="1986" y="6877"/>
                    <a:pt x="1999" y="6862"/>
                    <a:pt x="2020" y="6862"/>
                  </a:cubicBezTo>
                  <a:cubicBezTo>
                    <a:pt x="2034" y="6862"/>
                    <a:pt x="2052" y="6870"/>
                    <a:pt x="2064" y="6882"/>
                  </a:cubicBezTo>
                  <a:lnTo>
                    <a:pt x="2125" y="6882"/>
                  </a:lnTo>
                  <a:cubicBezTo>
                    <a:pt x="2125" y="6814"/>
                    <a:pt x="2159" y="6780"/>
                    <a:pt x="2189" y="6780"/>
                  </a:cubicBezTo>
                  <a:cubicBezTo>
                    <a:pt x="2199" y="6780"/>
                    <a:pt x="2209" y="6783"/>
                    <a:pt x="2216" y="6791"/>
                  </a:cubicBezTo>
                  <a:lnTo>
                    <a:pt x="2247" y="6791"/>
                  </a:lnTo>
                  <a:cubicBezTo>
                    <a:pt x="2216" y="6761"/>
                    <a:pt x="2247" y="6730"/>
                    <a:pt x="2247" y="6730"/>
                  </a:cubicBezTo>
                  <a:cubicBezTo>
                    <a:pt x="2277" y="6700"/>
                    <a:pt x="2307" y="6700"/>
                    <a:pt x="2277" y="6669"/>
                  </a:cubicBezTo>
                  <a:cubicBezTo>
                    <a:pt x="2268" y="6661"/>
                    <a:pt x="2260" y="6652"/>
                    <a:pt x="2252" y="6644"/>
                  </a:cubicBezTo>
                  <a:lnTo>
                    <a:pt x="2252" y="6644"/>
                  </a:lnTo>
                  <a:cubicBezTo>
                    <a:pt x="2259" y="6649"/>
                    <a:pt x="2267" y="6652"/>
                    <a:pt x="2274" y="6652"/>
                  </a:cubicBezTo>
                  <a:cubicBezTo>
                    <a:pt x="2297" y="6652"/>
                    <a:pt x="2325" y="6630"/>
                    <a:pt x="2368" y="6609"/>
                  </a:cubicBezTo>
                  <a:cubicBezTo>
                    <a:pt x="2391" y="6564"/>
                    <a:pt x="2413" y="6536"/>
                    <a:pt x="2435" y="6536"/>
                  </a:cubicBezTo>
                  <a:cubicBezTo>
                    <a:pt x="2443" y="6536"/>
                    <a:pt x="2451" y="6540"/>
                    <a:pt x="2459" y="6548"/>
                  </a:cubicBezTo>
                  <a:lnTo>
                    <a:pt x="2459" y="6518"/>
                  </a:lnTo>
                  <a:cubicBezTo>
                    <a:pt x="2438" y="6496"/>
                    <a:pt x="2447" y="6475"/>
                    <a:pt x="2454" y="6475"/>
                  </a:cubicBezTo>
                  <a:cubicBezTo>
                    <a:pt x="2457" y="6475"/>
                    <a:pt x="2459" y="6478"/>
                    <a:pt x="2459" y="6487"/>
                  </a:cubicBezTo>
                  <a:cubicBezTo>
                    <a:pt x="2465" y="6493"/>
                    <a:pt x="2472" y="6495"/>
                    <a:pt x="2480" y="6495"/>
                  </a:cubicBezTo>
                  <a:cubicBezTo>
                    <a:pt x="2511" y="6495"/>
                    <a:pt x="2551" y="6451"/>
                    <a:pt x="2551" y="6426"/>
                  </a:cubicBezTo>
                  <a:lnTo>
                    <a:pt x="2551" y="6396"/>
                  </a:lnTo>
                  <a:cubicBezTo>
                    <a:pt x="2574" y="6419"/>
                    <a:pt x="2593" y="6429"/>
                    <a:pt x="2605" y="6429"/>
                  </a:cubicBezTo>
                  <a:cubicBezTo>
                    <a:pt x="2626" y="6429"/>
                    <a:pt x="2630" y="6403"/>
                    <a:pt x="2611" y="6366"/>
                  </a:cubicBezTo>
                  <a:lnTo>
                    <a:pt x="2642" y="6366"/>
                  </a:lnTo>
                  <a:cubicBezTo>
                    <a:pt x="2642" y="6321"/>
                    <a:pt x="2674" y="6293"/>
                    <a:pt x="2692" y="6293"/>
                  </a:cubicBezTo>
                  <a:cubicBezTo>
                    <a:pt x="2698" y="6293"/>
                    <a:pt x="2703" y="6297"/>
                    <a:pt x="2703" y="6305"/>
                  </a:cubicBezTo>
                  <a:lnTo>
                    <a:pt x="2733" y="6274"/>
                  </a:lnTo>
                  <a:cubicBezTo>
                    <a:pt x="2703" y="6244"/>
                    <a:pt x="2733" y="6244"/>
                    <a:pt x="2733" y="6244"/>
                  </a:cubicBezTo>
                  <a:cubicBezTo>
                    <a:pt x="2733" y="6214"/>
                    <a:pt x="2763" y="6214"/>
                    <a:pt x="2733" y="6183"/>
                  </a:cubicBezTo>
                  <a:cubicBezTo>
                    <a:pt x="2733" y="6153"/>
                    <a:pt x="2733" y="6153"/>
                    <a:pt x="2733" y="6153"/>
                  </a:cubicBezTo>
                  <a:cubicBezTo>
                    <a:pt x="2733" y="6144"/>
                    <a:pt x="2736" y="6140"/>
                    <a:pt x="2739" y="6140"/>
                  </a:cubicBezTo>
                  <a:cubicBezTo>
                    <a:pt x="2748" y="6140"/>
                    <a:pt x="2763" y="6162"/>
                    <a:pt x="2763" y="6183"/>
                  </a:cubicBezTo>
                  <a:cubicBezTo>
                    <a:pt x="2763" y="6205"/>
                    <a:pt x="2767" y="6215"/>
                    <a:pt x="2772" y="6215"/>
                  </a:cubicBezTo>
                  <a:cubicBezTo>
                    <a:pt x="2781" y="6215"/>
                    <a:pt x="2794" y="6181"/>
                    <a:pt x="2794" y="6122"/>
                  </a:cubicBezTo>
                  <a:cubicBezTo>
                    <a:pt x="2815" y="6144"/>
                    <a:pt x="2822" y="6165"/>
                    <a:pt x="2823" y="6165"/>
                  </a:cubicBezTo>
                  <a:cubicBezTo>
                    <a:pt x="2824" y="6165"/>
                    <a:pt x="2824" y="6162"/>
                    <a:pt x="2824" y="6153"/>
                  </a:cubicBezTo>
                  <a:cubicBezTo>
                    <a:pt x="2824" y="6153"/>
                    <a:pt x="2824" y="6122"/>
                    <a:pt x="2824" y="6092"/>
                  </a:cubicBezTo>
                  <a:lnTo>
                    <a:pt x="2855" y="6062"/>
                  </a:lnTo>
                  <a:cubicBezTo>
                    <a:pt x="2885" y="6062"/>
                    <a:pt x="2885" y="6062"/>
                    <a:pt x="2915" y="6031"/>
                  </a:cubicBezTo>
                  <a:cubicBezTo>
                    <a:pt x="2946" y="6031"/>
                    <a:pt x="2946" y="6031"/>
                    <a:pt x="2915" y="6001"/>
                  </a:cubicBezTo>
                  <a:cubicBezTo>
                    <a:pt x="2894" y="5979"/>
                    <a:pt x="2903" y="5958"/>
                    <a:pt x="2921" y="5958"/>
                  </a:cubicBezTo>
                  <a:cubicBezTo>
                    <a:pt x="2928" y="5958"/>
                    <a:pt x="2937" y="5961"/>
                    <a:pt x="2946" y="5970"/>
                  </a:cubicBezTo>
                  <a:cubicBezTo>
                    <a:pt x="2961" y="5986"/>
                    <a:pt x="2976" y="5993"/>
                    <a:pt x="2984" y="5993"/>
                  </a:cubicBezTo>
                  <a:cubicBezTo>
                    <a:pt x="2991" y="5993"/>
                    <a:pt x="2991" y="5986"/>
                    <a:pt x="2976" y="5970"/>
                  </a:cubicBezTo>
                  <a:cubicBezTo>
                    <a:pt x="2946" y="5940"/>
                    <a:pt x="2976" y="5940"/>
                    <a:pt x="2976" y="5940"/>
                  </a:cubicBezTo>
                  <a:cubicBezTo>
                    <a:pt x="2976" y="5940"/>
                    <a:pt x="3067" y="5849"/>
                    <a:pt x="3159" y="5758"/>
                  </a:cubicBezTo>
                  <a:cubicBezTo>
                    <a:pt x="3159" y="5727"/>
                    <a:pt x="3128" y="5697"/>
                    <a:pt x="3128" y="5697"/>
                  </a:cubicBezTo>
                  <a:cubicBezTo>
                    <a:pt x="3067" y="5666"/>
                    <a:pt x="3098" y="5666"/>
                    <a:pt x="3128" y="5666"/>
                  </a:cubicBezTo>
                  <a:cubicBezTo>
                    <a:pt x="3067" y="5636"/>
                    <a:pt x="3067" y="5636"/>
                    <a:pt x="3159" y="5636"/>
                  </a:cubicBezTo>
                  <a:cubicBezTo>
                    <a:pt x="3128" y="5606"/>
                    <a:pt x="3159" y="5606"/>
                    <a:pt x="3159" y="5606"/>
                  </a:cubicBezTo>
                  <a:cubicBezTo>
                    <a:pt x="3199" y="5606"/>
                    <a:pt x="3226" y="5619"/>
                    <a:pt x="3231" y="5619"/>
                  </a:cubicBezTo>
                  <a:cubicBezTo>
                    <a:pt x="3233" y="5619"/>
                    <a:pt x="3229" y="5616"/>
                    <a:pt x="3219" y="5606"/>
                  </a:cubicBezTo>
                  <a:lnTo>
                    <a:pt x="3250" y="5606"/>
                  </a:lnTo>
                  <a:cubicBezTo>
                    <a:pt x="3280" y="5606"/>
                    <a:pt x="3280" y="5575"/>
                    <a:pt x="3250" y="5545"/>
                  </a:cubicBezTo>
                  <a:cubicBezTo>
                    <a:pt x="3231" y="5507"/>
                    <a:pt x="3224" y="5481"/>
                    <a:pt x="3235" y="5481"/>
                  </a:cubicBezTo>
                  <a:cubicBezTo>
                    <a:pt x="3243" y="5481"/>
                    <a:pt x="3257" y="5491"/>
                    <a:pt x="3280" y="5514"/>
                  </a:cubicBezTo>
                  <a:cubicBezTo>
                    <a:pt x="3295" y="5529"/>
                    <a:pt x="3306" y="5535"/>
                    <a:pt x="3313" y="5535"/>
                  </a:cubicBezTo>
                  <a:cubicBezTo>
                    <a:pt x="3337" y="5535"/>
                    <a:pt x="3326" y="5477"/>
                    <a:pt x="3280" y="5454"/>
                  </a:cubicBezTo>
                  <a:cubicBezTo>
                    <a:pt x="3262" y="5418"/>
                    <a:pt x="3255" y="5403"/>
                    <a:pt x="3258" y="5403"/>
                  </a:cubicBezTo>
                  <a:lnTo>
                    <a:pt x="3258" y="5403"/>
                  </a:lnTo>
                  <a:cubicBezTo>
                    <a:pt x="3260" y="5403"/>
                    <a:pt x="3268" y="5411"/>
                    <a:pt x="3280" y="5423"/>
                  </a:cubicBezTo>
                  <a:lnTo>
                    <a:pt x="3311" y="5423"/>
                  </a:lnTo>
                  <a:cubicBezTo>
                    <a:pt x="3311" y="5408"/>
                    <a:pt x="3311" y="5400"/>
                    <a:pt x="3314" y="5400"/>
                  </a:cubicBezTo>
                  <a:cubicBezTo>
                    <a:pt x="3318" y="5400"/>
                    <a:pt x="3326" y="5408"/>
                    <a:pt x="3341" y="5423"/>
                  </a:cubicBezTo>
                  <a:cubicBezTo>
                    <a:pt x="3341" y="5423"/>
                    <a:pt x="3371" y="5393"/>
                    <a:pt x="3341" y="5362"/>
                  </a:cubicBezTo>
                  <a:cubicBezTo>
                    <a:pt x="3319" y="5318"/>
                    <a:pt x="3345" y="5290"/>
                    <a:pt x="3385" y="5290"/>
                  </a:cubicBezTo>
                  <a:cubicBezTo>
                    <a:pt x="3400" y="5290"/>
                    <a:pt x="3416" y="5294"/>
                    <a:pt x="3432" y="5302"/>
                  </a:cubicBezTo>
                  <a:lnTo>
                    <a:pt x="3402" y="5271"/>
                  </a:lnTo>
                  <a:cubicBezTo>
                    <a:pt x="3379" y="5227"/>
                    <a:pt x="3357" y="5199"/>
                    <a:pt x="3371" y="5199"/>
                  </a:cubicBezTo>
                  <a:cubicBezTo>
                    <a:pt x="3376" y="5199"/>
                    <a:pt x="3385" y="5202"/>
                    <a:pt x="3402" y="5210"/>
                  </a:cubicBezTo>
                  <a:cubicBezTo>
                    <a:pt x="3407" y="5216"/>
                    <a:pt x="3413" y="5220"/>
                    <a:pt x="3418" y="5224"/>
                  </a:cubicBezTo>
                  <a:lnTo>
                    <a:pt x="3418" y="5224"/>
                  </a:lnTo>
                  <a:cubicBezTo>
                    <a:pt x="3393" y="5189"/>
                    <a:pt x="3413" y="5168"/>
                    <a:pt x="3446" y="5168"/>
                  </a:cubicBezTo>
                  <a:cubicBezTo>
                    <a:pt x="3460" y="5168"/>
                    <a:pt x="3477" y="5172"/>
                    <a:pt x="3493" y="5180"/>
                  </a:cubicBezTo>
                  <a:cubicBezTo>
                    <a:pt x="3463" y="5150"/>
                    <a:pt x="3432" y="5150"/>
                    <a:pt x="3432" y="5119"/>
                  </a:cubicBezTo>
                  <a:cubicBezTo>
                    <a:pt x="3452" y="5119"/>
                    <a:pt x="3459" y="5106"/>
                    <a:pt x="3470" y="5106"/>
                  </a:cubicBezTo>
                  <a:cubicBezTo>
                    <a:pt x="3476" y="5106"/>
                    <a:pt x="3483" y="5109"/>
                    <a:pt x="3493" y="5119"/>
                  </a:cubicBezTo>
                  <a:lnTo>
                    <a:pt x="3523" y="5119"/>
                  </a:lnTo>
                  <a:cubicBezTo>
                    <a:pt x="3523" y="5119"/>
                    <a:pt x="3523" y="5089"/>
                    <a:pt x="3584" y="5089"/>
                  </a:cubicBezTo>
                  <a:cubicBezTo>
                    <a:pt x="3584" y="5089"/>
                    <a:pt x="3584" y="5089"/>
                    <a:pt x="3584" y="5059"/>
                  </a:cubicBezTo>
                  <a:cubicBezTo>
                    <a:pt x="3584" y="5037"/>
                    <a:pt x="3584" y="5016"/>
                    <a:pt x="3595" y="5016"/>
                  </a:cubicBezTo>
                  <a:cubicBezTo>
                    <a:pt x="3599" y="5016"/>
                    <a:pt x="3606" y="5019"/>
                    <a:pt x="3614" y="5028"/>
                  </a:cubicBezTo>
                  <a:cubicBezTo>
                    <a:pt x="3614" y="5028"/>
                    <a:pt x="3645" y="4998"/>
                    <a:pt x="3614" y="4967"/>
                  </a:cubicBezTo>
                  <a:cubicBezTo>
                    <a:pt x="3614" y="4937"/>
                    <a:pt x="3645" y="4937"/>
                    <a:pt x="3675" y="4937"/>
                  </a:cubicBezTo>
                  <a:cubicBezTo>
                    <a:pt x="3645" y="4907"/>
                    <a:pt x="3645" y="4907"/>
                    <a:pt x="3645" y="4876"/>
                  </a:cubicBezTo>
                  <a:cubicBezTo>
                    <a:pt x="3675" y="4876"/>
                    <a:pt x="3675" y="4846"/>
                    <a:pt x="3675" y="4846"/>
                  </a:cubicBezTo>
                  <a:lnTo>
                    <a:pt x="3645" y="4846"/>
                  </a:lnTo>
                  <a:cubicBezTo>
                    <a:pt x="3645" y="4815"/>
                    <a:pt x="3706" y="4785"/>
                    <a:pt x="3706" y="4785"/>
                  </a:cubicBezTo>
                  <a:cubicBezTo>
                    <a:pt x="3736" y="4755"/>
                    <a:pt x="3736" y="4755"/>
                    <a:pt x="3675" y="4755"/>
                  </a:cubicBezTo>
                  <a:cubicBezTo>
                    <a:pt x="3675" y="4755"/>
                    <a:pt x="3645" y="4755"/>
                    <a:pt x="3706" y="4724"/>
                  </a:cubicBezTo>
                  <a:cubicBezTo>
                    <a:pt x="3706" y="4724"/>
                    <a:pt x="3736" y="4694"/>
                    <a:pt x="3766" y="4663"/>
                  </a:cubicBezTo>
                  <a:cubicBezTo>
                    <a:pt x="3797" y="4603"/>
                    <a:pt x="3797" y="4603"/>
                    <a:pt x="3766" y="4572"/>
                  </a:cubicBezTo>
                  <a:cubicBezTo>
                    <a:pt x="3827" y="4572"/>
                    <a:pt x="3827" y="4542"/>
                    <a:pt x="3797" y="4542"/>
                  </a:cubicBezTo>
                  <a:cubicBezTo>
                    <a:pt x="3766" y="4511"/>
                    <a:pt x="3766" y="4511"/>
                    <a:pt x="3797" y="4511"/>
                  </a:cubicBezTo>
                  <a:cubicBezTo>
                    <a:pt x="3827" y="4511"/>
                    <a:pt x="3827" y="4511"/>
                    <a:pt x="3797" y="4451"/>
                  </a:cubicBezTo>
                  <a:lnTo>
                    <a:pt x="3827" y="4451"/>
                  </a:lnTo>
                  <a:cubicBezTo>
                    <a:pt x="3827" y="4451"/>
                    <a:pt x="3827" y="4451"/>
                    <a:pt x="3858" y="4420"/>
                  </a:cubicBezTo>
                  <a:cubicBezTo>
                    <a:pt x="3797" y="4390"/>
                    <a:pt x="3858" y="4299"/>
                    <a:pt x="3888" y="4299"/>
                  </a:cubicBezTo>
                  <a:cubicBezTo>
                    <a:pt x="3888" y="4299"/>
                    <a:pt x="3888" y="4299"/>
                    <a:pt x="3858" y="4268"/>
                  </a:cubicBezTo>
                  <a:cubicBezTo>
                    <a:pt x="3815" y="4247"/>
                    <a:pt x="3817" y="4225"/>
                    <a:pt x="3844" y="4225"/>
                  </a:cubicBezTo>
                  <a:cubicBezTo>
                    <a:pt x="3855" y="4225"/>
                    <a:pt x="3870" y="4229"/>
                    <a:pt x="3888" y="4238"/>
                  </a:cubicBezTo>
                  <a:cubicBezTo>
                    <a:pt x="3863" y="4213"/>
                    <a:pt x="3859" y="4169"/>
                    <a:pt x="3890" y="4169"/>
                  </a:cubicBezTo>
                  <a:cubicBezTo>
                    <a:pt x="3897" y="4169"/>
                    <a:pt x="3907" y="4171"/>
                    <a:pt x="3918" y="4177"/>
                  </a:cubicBezTo>
                  <a:lnTo>
                    <a:pt x="4010" y="4177"/>
                  </a:lnTo>
                  <a:cubicBezTo>
                    <a:pt x="3979" y="4147"/>
                    <a:pt x="3979" y="4147"/>
                    <a:pt x="3979" y="4147"/>
                  </a:cubicBezTo>
                  <a:cubicBezTo>
                    <a:pt x="3949" y="4147"/>
                    <a:pt x="3949" y="4116"/>
                    <a:pt x="3949" y="4086"/>
                  </a:cubicBezTo>
                  <a:cubicBezTo>
                    <a:pt x="3979" y="4055"/>
                    <a:pt x="3949" y="3995"/>
                    <a:pt x="3949" y="3964"/>
                  </a:cubicBezTo>
                  <a:cubicBezTo>
                    <a:pt x="3949" y="3934"/>
                    <a:pt x="3979" y="3873"/>
                    <a:pt x="4010" y="3873"/>
                  </a:cubicBezTo>
                  <a:cubicBezTo>
                    <a:pt x="4010" y="3873"/>
                    <a:pt x="4010" y="3843"/>
                    <a:pt x="3979" y="3812"/>
                  </a:cubicBezTo>
                  <a:cubicBezTo>
                    <a:pt x="3958" y="3791"/>
                    <a:pt x="3951" y="3769"/>
                    <a:pt x="3960" y="3769"/>
                  </a:cubicBezTo>
                  <a:cubicBezTo>
                    <a:pt x="3964" y="3769"/>
                    <a:pt x="3970" y="3773"/>
                    <a:pt x="3979" y="3782"/>
                  </a:cubicBezTo>
                  <a:lnTo>
                    <a:pt x="4010" y="3752"/>
                  </a:lnTo>
                  <a:cubicBezTo>
                    <a:pt x="3979" y="3721"/>
                    <a:pt x="3979" y="3721"/>
                    <a:pt x="3979" y="3721"/>
                  </a:cubicBezTo>
                  <a:cubicBezTo>
                    <a:pt x="4010" y="3721"/>
                    <a:pt x="4040" y="3691"/>
                    <a:pt x="4010" y="3691"/>
                  </a:cubicBezTo>
                  <a:cubicBezTo>
                    <a:pt x="3979" y="3691"/>
                    <a:pt x="3979" y="3660"/>
                    <a:pt x="3979" y="3630"/>
                  </a:cubicBezTo>
                  <a:cubicBezTo>
                    <a:pt x="4040" y="3600"/>
                    <a:pt x="4070" y="3113"/>
                    <a:pt x="4010" y="3113"/>
                  </a:cubicBezTo>
                  <a:lnTo>
                    <a:pt x="4010" y="3083"/>
                  </a:lnTo>
                  <a:lnTo>
                    <a:pt x="4010" y="3022"/>
                  </a:lnTo>
                  <a:cubicBezTo>
                    <a:pt x="4074" y="3022"/>
                    <a:pt x="4063" y="2992"/>
                    <a:pt x="4040" y="2953"/>
                  </a:cubicBezTo>
                  <a:lnTo>
                    <a:pt x="4040" y="2953"/>
                  </a:lnTo>
                  <a:lnTo>
                    <a:pt x="4040" y="2961"/>
                  </a:lnTo>
                  <a:cubicBezTo>
                    <a:pt x="3979" y="2961"/>
                    <a:pt x="3949" y="2961"/>
                    <a:pt x="3949" y="2931"/>
                  </a:cubicBezTo>
                  <a:lnTo>
                    <a:pt x="4027" y="2931"/>
                  </a:lnTo>
                  <a:cubicBezTo>
                    <a:pt x="4021" y="2921"/>
                    <a:pt x="4015" y="2911"/>
                    <a:pt x="4010" y="2900"/>
                  </a:cubicBezTo>
                  <a:cubicBezTo>
                    <a:pt x="3979" y="2900"/>
                    <a:pt x="3979" y="2900"/>
                    <a:pt x="3979" y="2870"/>
                  </a:cubicBezTo>
                  <a:cubicBezTo>
                    <a:pt x="4040" y="2870"/>
                    <a:pt x="4040" y="2809"/>
                    <a:pt x="4010" y="2809"/>
                  </a:cubicBezTo>
                  <a:cubicBezTo>
                    <a:pt x="3949" y="2779"/>
                    <a:pt x="3949" y="2779"/>
                    <a:pt x="4010" y="2779"/>
                  </a:cubicBezTo>
                  <a:cubicBezTo>
                    <a:pt x="4070" y="2748"/>
                    <a:pt x="4070" y="2718"/>
                    <a:pt x="3979" y="2718"/>
                  </a:cubicBezTo>
                  <a:cubicBezTo>
                    <a:pt x="3949" y="2688"/>
                    <a:pt x="3949" y="2688"/>
                    <a:pt x="3979" y="2688"/>
                  </a:cubicBezTo>
                  <a:cubicBezTo>
                    <a:pt x="4040" y="2657"/>
                    <a:pt x="4040" y="2657"/>
                    <a:pt x="4010" y="2657"/>
                  </a:cubicBezTo>
                  <a:cubicBezTo>
                    <a:pt x="3918" y="2657"/>
                    <a:pt x="3918" y="2627"/>
                    <a:pt x="3979" y="2596"/>
                  </a:cubicBezTo>
                  <a:cubicBezTo>
                    <a:pt x="4040" y="2566"/>
                    <a:pt x="4040" y="2566"/>
                    <a:pt x="3979" y="2566"/>
                  </a:cubicBezTo>
                  <a:cubicBezTo>
                    <a:pt x="3918" y="2566"/>
                    <a:pt x="3918" y="2505"/>
                    <a:pt x="3979" y="2475"/>
                  </a:cubicBezTo>
                  <a:cubicBezTo>
                    <a:pt x="3949" y="2444"/>
                    <a:pt x="3979" y="2444"/>
                    <a:pt x="3949" y="2444"/>
                  </a:cubicBezTo>
                  <a:lnTo>
                    <a:pt x="3979" y="2414"/>
                  </a:lnTo>
                  <a:cubicBezTo>
                    <a:pt x="3979" y="2414"/>
                    <a:pt x="3979" y="2384"/>
                    <a:pt x="3979" y="2384"/>
                  </a:cubicBezTo>
                  <a:lnTo>
                    <a:pt x="3949" y="2384"/>
                  </a:lnTo>
                  <a:cubicBezTo>
                    <a:pt x="3949" y="2384"/>
                    <a:pt x="3979" y="2293"/>
                    <a:pt x="3949" y="2171"/>
                  </a:cubicBezTo>
                  <a:cubicBezTo>
                    <a:pt x="3902" y="2053"/>
                    <a:pt x="3891" y="2008"/>
                    <a:pt x="3875" y="2008"/>
                  </a:cubicBezTo>
                  <a:cubicBezTo>
                    <a:pt x="3870" y="2008"/>
                    <a:pt x="3864" y="2012"/>
                    <a:pt x="3858" y="2019"/>
                  </a:cubicBezTo>
                  <a:cubicBezTo>
                    <a:pt x="3840" y="2028"/>
                    <a:pt x="3827" y="2032"/>
                    <a:pt x="3820" y="2032"/>
                  </a:cubicBezTo>
                  <a:cubicBezTo>
                    <a:pt x="3802" y="2032"/>
                    <a:pt x="3815" y="2010"/>
                    <a:pt x="3858" y="1989"/>
                  </a:cubicBezTo>
                  <a:cubicBezTo>
                    <a:pt x="3858" y="1958"/>
                    <a:pt x="3858" y="1928"/>
                    <a:pt x="3858" y="1897"/>
                  </a:cubicBezTo>
                  <a:cubicBezTo>
                    <a:pt x="3858" y="1867"/>
                    <a:pt x="3827" y="1837"/>
                    <a:pt x="3858" y="1837"/>
                  </a:cubicBezTo>
                  <a:lnTo>
                    <a:pt x="3858" y="1806"/>
                  </a:lnTo>
                  <a:cubicBezTo>
                    <a:pt x="3797" y="1806"/>
                    <a:pt x="3766" y="1745"/>
                    <a:pt x="3766" y="1685"/>
                  </a:cubicBezTo>
                  <a:cubicBezTo>
                    <a:pt x="3766" y="1654"/>
                    <a:pt x="3736" y="1624"/>
                    <a:pt x="3706" y="1624"/>
                  </a:cubicBezTo>
                  <a:cubicBezTo>
                    <a:pt x="3675" y="1593"/>
                    <a:pt x="3675" y="1593"/>
                    <a:pt x="3675" y="1563"/>
                  </a:cubicBezTo>
                  <a:cubicBezTo>
                    <a:pt x="3701" y="1563"/>
                    <a:pt x="3705" y="1496"/>
                    <a:pt x="3667" y="1496"/>
                  </a:cubicBezTo>
                  <a:cubicBezTo>
                    <a:pt x="3661" y="1496"/>
                    <a:pt x="3654" y="1498"/>
                    <a:pt x="3645" y="1502"/>
                  </a:cubicBezTo>
                  <a:lnTo>
                    <a:pt x="3675" y="1472"/>
                  </a:lnTo>
                  <a:cubicBezTo>
                    <a:pt x="3706" y="1441"/>
                    <a:pt x="3645" y="1441"/>
                    <a:pt x="3614" y="1441"/>
                  </a:cubicBezTo>
                  <a:cubicBezTo>
                    <a:pt x="3602" y="1454"/>
                    <a:pt x="3589" y="1461"/>
                    <a:pt x="3585" y="1461"/>
                  </a:cubicBezTo>
                  <a:cubicBezTo>
                    <a:pt x="3580" y="1461"/>
                    <a:pt x="3591" y="1447"/>
                    <a:pt x="3645" y="1411"/>
                  </a:cubicBezTo>
                  <a:cubicBezTo>
                    <a:pt x="3706" y="1381"/>
                    <a:pt x="3706" y="1381"/>
                    <a:pt x="3675" y="1381"/>
                  </a:cubicBezTo>
                  <a:cubicBezTo>
                    <a:pt x="3645" y="1381"/>
                    <a:pt x="3584" y="1381"/>
                    <a:pt x="3614" y="1350"/>
                  </a:cubicBezTo>
                  <a:cubicBezTo>
                    <a:pt x="3614" y="1350"/>
                    <a:pt x="3607" y="1343"/>
                    <a:pt x="3595" y="1343"/>
                  </a:cubicBezTo>
                  <a:cubicBezTo>
                    <a:pt x="3584" y="1343"/>
                    <a:pt x="3569" y="1350"/>
                    <a:pt x="3554" y="1381"/>
                  </a:cubicBezTo>
                  <a:cubicBezTo>
                    <a:pt x="3523" y="1381"/>
                    <a:pt x="3493" y="1381"/>
                    <a:pt x="3493" y="1350"/>
                  </a:cubicBezTo>
                  <a:lnTo>
                    <a:pt x="3554" y="1350"/>
                  </a:lnTo>
                  <a:cubicBezTo>
                    <a:pt x="3584" y="1350"/>
                    <a:pt x="3554" y="1350"/>
                    <a:pt x="3554" y="1320"/>
                  </a:cubicBezTo>
                  <a:cubicBezTo>
                    <a:pt x="3554" y="1289"/>
                    <a:pt x="3554" y="1259"/>
                    <a:pt x="3584" y="1229"/>
                  </a:cubicBezTo>
                  <a:cubicBezTo>
                    <a:pt x="3584" y="1213"/>
                    <a:pt x="3584" y="1206"/>
                    <a:pt x="3580" y="1206"/>
                  </a:cubicBezTo>
                  <a:cubicBezTo>
                    <a:pt x="3576" y="1206"/>
                    <a:pt x="3569" y="1213"/>
                    <a:pt x="3554" y="1229"/>
                  </a:cubicBezTo>
                  <a:cubicBezTo>
                    <a:pt x="3493" y="1259"/>
                    <a:pt x="3493" y="1259"/>
                    <a:pt x="3463" y="1259"/>
                  </a:cubicBezTo>
                  <a:cubicBezTo>
                    <a:pt x="3463" y="1229"/>
                    <a:pt x="3463" y="1229"/>
                    <a:pt x="3493" y="1198"/>
                  </a:cubicBezTo>
                  <a:cubicBezTo>
                    <a:pt x="3523" y="1198"/>
                    <a:pt x="3523" y="1198"/>
                    <a:pt x="3493" y="1168"/>
                  </a:cubicBezTo>
                  <a:cubicBezTo>
                    <a:pt x="3478" y="1153"/>
                    <a:pt x="3447" y="1145"/>
                    <a:pt x="3413" y="1145"/>
                  </a:cubicBezTo>
                  <a:cubicBezTo>
                    <a:pt x="3379" y="1145"/>
                    <a:pt x="3341" y="1153"/>
                    <a:pt x="3311" y="1168"/>
                  </a:cubicBezTo>
                  <a:cubicBezTo>
                    <a:pt x="3280" y="1183"/>
                    <a:pt x="3265" y="1191"/>
                    <a:pt x="3261" y="1191"/>
                  </a:cubicBezTo>
                  <a:cubicBezTo>
                    <a:pt x="3257" y="1191"/>
                    <a:pt x="3265" y="1183"/>
                    <a:pt x="3280" y="1168"/>
                  </a:cubicBezTo>
                  <a:cubicBezTo>
                    <a:pt x="3311" y="1137"/>
                    <a:pt x="3311" y="1137"/>
                    <a:pt x="3311" y="1107"/>
                  </a:cubicBezTo>
                  <a:lnTo>
                    <a:pt x="3311" y="1107"/>
                  </a:lnTo>
                  <a:cubicBezTo>
                    <a:pt x="3300" y="1117"/>
                    <a:pt x="3294" y="1121"/>
                    <a:pt x="3290" y="1121"/>
                  </a:cubicBezTo>
                  <a:cubicBezTo>
                    <a:pt x="3284" y="1121"/>
                    <a:pt x="3290" y="1107"/>
                    <a:pt x="3311" y="1107"/>
                  </a:cubicBezTo>
                  <a:cubicBezTo>
                    <a:pt x="3341" y="1107"/>
                    <a:pt x="3341" y="1107"/>
                    <a:pt x="3341" y="1137"/>
                  </a:cubicBezTo>
                  <a:lnTo>
                    <a:pt x="3371" y="1107"/>
                  </a:lnTo>
                  <a:cubicBezTo>
                    <a:pt x="3389" y="1071"/>
                    <a:pt x="3396" y="1057"/>
                    <a:pt x="3387" y="1057"/>
                  </a:cubicBezTo>
                  <a:cubicBezTo>
                    <a:pt x="3381" y="1057"/>
                    <a:pt x="3366" y="1064"/>
                    <a:pt x="3341" y="1077"/>
                  </a:cubicBezTo>
                  <a:cubicBezTo>
                    <a:pt x="3311" y="1077"/>
                    <a:pt x="3311" y="1077"/>
                    <a:pt x="3311" y="1046"/>
                  </a:cubicBezTo>
                  <a:cubicBezTo>
                    <a:pt x="3341" y="1016"/>
                    <a:pt x="3341" y="986"/>
                    <a:pt x="3341" y="986"/>
                  </a:cubicBezTo>
                  <a:cubicBezTo>
                    <a:pt x="3341" y="986"/>
                    <a:pt x="3311" y="986"/>
                    <a:pt x="3341" y="955"/>
                  </a:cubicBezTo>
                  <a:cubicBezTo>
                    <a:pt x="3319" y="934"/>
                    <a:pt x="3313" y="912"/>
                    <a:pt x="3301" y="912"/>
                  </a:cubicBezTo>
                  <a:cubicBezTo>
                    <a:pt x="3295" y="912"/>
                    <a:pt x="3289" y="916"/>
                    <a:pt x="3280" y="925"/>
                  </a:cubicBezTo>
                  <a:cubicBezTo>
                    <a:pt x="3270" y="935"/>
                    <a:pt x="3263" y="938"/>
                    <a:pt x="3258" y="938"/>
                  </a:cubicBezTo>
                  <a:cubicBezTo>
                    <a:pt x="3246" y="938"/>
                    <a:pt x="3240" y="925"/>
                    <a:pt x="3219" y="925"/>
                  </a:cubicBezTo>
                  <a:cubicBezTo>
                    <a:pt x="3219" y="925"/>
                    <a:pt x="3219" y="911"/>
                    <a:pt x="3210" y="911"/>
                  </a:cubicBezTo>
                  <a:cubicBezTo>
                    <a:pt x="3206" y="911"/>
                    <a:pt x="3199" y="915"/>
                    <a:pt x="3189" y="925"/>
                  </a:cubicBezTo>
                  <a:cubicBezTo>
                    <a:pt x="3174" y="940"/>
                    <a:pt x="3159" y="948"/>
                    <a:pt x="3143" y="948"/>
                  </a:cubicBezTo>
                  <a:cubicBezTo>
                    <a:pt x="3128" y="948"/>
                    <a:pt x="3113" y="940"/>
                    <a:pt x="3098" y="925"/>
                  </a:cubicBezTo>
                  <a:cubicBezTo>
                    <a:pt x="3067" y="925"/>
                    <a:pt x="3067" y="925"/>
                    <a:pt x="3098" y="894"/>
                  </a:cubicBezTo>
                  <a:cubicBezTo>
                    <a:pt x="3098" y="904"/>
                    <a:pt x="3101" y="908"/>
                    <a:pt x="3106" y="908"/>
                  </a:cubicBezTo>
                  <a:cubicBezTo>
                    <a:pt x="3115" y="908"/>
                    <a:pt x="3128" y="894"/>
                    <a:pt x="3128" y="894"/>
                  </a:cubicBezTo>
                  <a:cubicBezTo>
                    <a:pt x="3128" y="894"/>
                    <a:pt x="3128" y="864"/>
                    <a:pt x="3128" y="864"/>
                  </a:cubicBezTo>
                  <a:cubicBezTo>
                    <a:pt x="3121" y="864"/>
                    <a:pt x="3115" y="866"/>
                    <a:pt x="3111" y="868"/>
                  </a:cubicBezTo>
                  <a:lnTo>
                    <a:pt x="3111" y="868"/>
                  </a:lnTo>
                  <a:cubicBezTo>
                    <a:pt x="3113" y="849"/>
                    <a:pt x="3098" y="834"/>
                    <a:pt x="3098" y="834"/>
                  </a:cubicBezTo>
                  <a:cubicBezTo>
                    <a:pt x="3098" y="834"/>
                    <a:pt x="3098" y="834"/>
                    <a:pt x="3098" y="803"/>
                  </a:cubicBezTo>
                  <a:cubicBezTo>
                    <a:pt x="3111" y="777"/>
                    <a:pt x="3113" y="768"/>
                    <a:pt x="3108" y="768"/>
                  </a:cubicBezTo>
                  <a:cubicBezTo>
                    <a:pt x="3102" y="768"/>
                    <a:pt x="3085" y="786"/>
                    <a:pt x="3067" y="803"/>
                  </a:cubicBezTo>
                  <a:lnTo>
                    <a:pt x="3037" y="834"/>
                  </a:lnTo>
                  <a:cubicBezTo>
                    <a:pt x="3007" y="834"/>
                    <a:pt x="3037" y="773"/>
                    <a:pt x="3067" y="742"/>
                  </a:cubicBezTo>
                  <a:lnTo>
                    <a:pt x="3067" y="742"/>
                  </a:lnTo>
                  <a:cubicBezTo>
                    <a:pt x="3052" y="758"/>
                    <a:pt x="3037" y="765"/>
                    <a:pt x="3026" y="765"/>
                  </a:cubicBezTo>
                  <a:cubicBezTo>
                    <a:pt x="3014" y="765"/>
                    <a:pt x="3007" y="758"/>
                    <a:pt x="3007" y="742"/>
                  </a:cubicBezTo>
                  <a:cubicBezTo>
                    <a:pt x="2976" y="712"/>
                    <a:pt x="2946" y="682"/>
                    <a:pt x="2976" y="682"/>
                  </a:cubicBezTo>
                  <a:cubicBezTo>
                    <a:pt x="2976" y="651"/>
                    <a:pt x="2969" y="644"/>
                    <a:pt x="2961" y="644"/>
                  </a:cubicBezTo>
                  <a:cubicBezTo>
                    <a:pt x="2953" y="644"/>
                    <a:pt x="2946" y="651"/>
                    <a:pt x="2946" y="651"/>
                  </a:cubicBezTo>
                  <a:cubicBezTo>
                    <a:pt x="2915" y="651"/>
                    <a:pt x="2915" y="651"/>
                    <a:pt x="2885" y="590"/>
                  </a:cubicBezTo>
                  <a:cubicBezTo>
                    <a:pt x="2885" y="540"/>
                    <a:pt x="2885" y="518"/>
                    <a:pt x="2875" y="518"/>
                  </a:cubicBezTo>
                  <a:cubicBezTo>
                    <a:pt x="2867" y="518"/>
                    <a:pt x="2852" y="533"/>
                    <a:pt x="2824" y="560"/>
                  </a:cubicBezTo>
                  <a:cubicBezTo>
                    <a:pt x="2824" y="573"/>
                    <a:pt x="2819" y="580"/>
                    <a:pt x="2815" y="580"/>
                  </a:cubicBezTo>
                  <a:cubicBezTo>
                    <a:pt x="2809" y="580"/>
                    <a:pt x="2806" y="565"/>
                    <a:pt x="2824" y="530"/>
                  </a:cubicBezTo>
                  <a:cubicBezTo>
                    <a:pt x="2824" y="519"/>
                    <a:pt x="2821" y="516"/>
                    <a:pt x="2815" y="516"/>
                  </a:cubicBezTo>
                  <a:cubicBezTo>
                    <a:pt x="2804" y="516"/>
                    <a:pt x="2784" y="530"/>
                    <a:pt x="2763" y="530"/>
                  </a:cubicBezTo>
                  <a:cubicBezTo>
                    <a:pt x="2733" y="560"/>
                    <a:pt x="2672" y="590"/>
                    <a:pt x="2672" y="621"/>
                  </a:cubicBezTo>
                  <a:cubicBezTo>
                    <a:pt x="2657" y="651"/>
                    <a:pt x="2649" y="666"/>
                    <a:pt x="2642" y="666"/>
                  </a:cubicBezTo>
                  <a:cubicBezTo>
                    <a:pt x="2634" y="666"/>
                    <a:pt x="2627" y="651"/>
                    <a:pt x="2611" y="621"/>
                  </a:cubicBezTo>
                  <a:cubicBezTo>
                    <a:pt x="2611" y="621"/>
                    <a:pt x="2611" y="590"/>
                    <a:pt x="2642" y="560"/>
                  </a:cubicBezTo>
                  <a:cubicBezTo>
                    <a:pt x="2642" y="530"/>
                    <a:pt x="2672" y="530"/>
                    <a:pt x="2672" y="530"/>
                  </a:cubicBezTo>
                  <a:lnTo>
                    <a:pt x="2672" y="560"/>
                  </a:lnTo>
                  <a:cubicBezTo>
                    <a:pt x="2703" y="530"/>
                    <a:pt x="2703" y="499"/>
                    <a:pt x="2703" y="469"/>
                  </a:cubicBezTo>
                  <a:cubicBezTo>
                    <a:pt x="2703" y="454"/>
                    <a:pt x="2695" y="446"/>
                    <a:pt x="2687" y="446"/>
                  </a:cubicBezTo>
                  <a:cubicBezTo>
                    <a:pt x="2680" y="446"/>
                    <a:pt x="2672" y="454"/>
                    <a:pt x="2672" y="469"/>
                  </a:cubicBezTo>
                  <a:cubicBezTo>
                    <a:pt x="2672" y="438"/>
                    <a:pt x="2642" y="408"/>
                    <a:pt x="2611" y="408"/>
                  </a:cubicBezTo>
                  <a:cubicBezTo>
                    <a:pt x="2581" y="378"/>
                    <a:pt x="2551" y="347"/>
                    <a:pt x="2551" y="317"/>
                  </a:cubicBezTo>
                  <a:cubicBezTo>
                    <a:pt x="2530" y="317"/>
                    <a:pt x="2524" y="303"/>
                    <a:pt x="2512" y="303"/>
                  </a:cubicBezTo>
                  <a:cubicBezTo>
                    <a:pt x="2507" y="303"/>
                    <a:pt x="2500" y="307"/>
                    <a:pt x="2490" y="317"/>
                  </a:cubicBezTo>
                  <a:cubicBezTo>
                    <a:pt x="2472" y="352"/>
                    <a:pt x="2465" y="367"/>
                    <a:pt x="2462" y="367"/>
                  </a:cubicBezTo>
                  <a:cubicBezTo>
                    <a:pt x="2459" y="367"/>
                    <a:pt x="2459" y="360"/>
                    <a:pt x="2459" y="347"/>
                  </a:cubicBezTo>
                  <a:cubicBezTo>
                    <a:pt x="2484" y="298"/>
                    <a:pt x="2369" y="209"/>
                    <a:pt x="2309" y="209"/>
                  </a:cubicBezTo>
                  <a:cubicBezTo>
                    <a:pt x="2294" y="209"/>
                    <a:pt x="2283" y="214"/>
                    <a:pt x="2277" y="226"/>
                  </a:cubicBezTo>
                  <a:lnTo>
                    <a:pt x="2247" y="226"/>
                  </a:lnTo>
                  <a:cubicBezTo>
                    <a:pt x="2224" y="181"/>
                    <a:pt x="2186" y="153"/>
                    <a:pt x="2155" y="153"/>
                  </a:cubicBezTo>
                  <a:cubicBezTo>
                    <a:pt x="2144" y="153"/>
                    <a:pt x="2133" y="157"/>
                    <a:pt x="2125" y="165"/>
                  </a:cubicBezTo>
                  <a:cubicBezTo>
                    <a:pt x="2125" y="165"/>
                    <a:pt x="2095" y="165"/>
                    <a:pt x="2064" y="134"/>
                  </a:cubicBezTo>
                  <a:cubicBezTo>
                    <a:pt x="2064" y="119"/>
                    <a:pt x="2057" y="112"/>
                    <a:pt x="2045" y="112"/>
                  </a:cubicBezTo>
                  <a:cubicBezTo>
                    <a:pt x="2034" y="112"/>
                    <a:pt x="2019" y="119"/>
                    <a:pt x="2004" y="134"/>
                  </a:cubicBezTo>
                  <a:cubicBezTo>
                    <a:pt x="2004" y="140"/>
                    <a:pt x="2003" y="145"/>
                    <a:pt x="2001" y="150"/>
                  </a:cubicBezTo>
                  <a:lnTo>
                    <a:pt x="2001" y="150"/>
                  </a:lnTo>
                  <a:cubicBezTo>
                    <a:pt x="1993" y="125"/>
                    <a:pt x="1963" y="104"/>
                    <a:pt x="1912" y="104"/>
                  </a:cubicBezTo>
                  <a:cubicBezTo>
                    <a:pt x="1882" y="89"/>
                    <a:pt x="1867" y="81"/>
                    <a:pt x="1859" y="81"/>
                  </a:cubicBezTo>
                  <a:cubicBezTo>
                    <a:pt x="1852" y="81"/>
                    <a:pt x="1852" y="89"/>
                    <a:pt x="1852" y="104"/>
                  </a:cubicBezTo>
                  <a:cubicBezTo>
                    <a:pt x="1834" y="113"/>
                    <a:pt x="1821" y="117"/>
                    <a:pt x="1813" y="117"/>
                  </a:cubicBezTo>
                  <a:cubicBezTo>
                    <a:pt x="1793" y="117"/>
                    <a:pt x="1800" y="95"/>
                    <a:pt x="1821" y="74"/>
                  </a:cubicBezTo>
                  <a:cubicBezTo>
                    <a:pt x="1835" y="46"/>
                    <a:pt x="1836" y="31"/>
                    <a:pt x="1828" y="31"/>
                  </a:cubicBezTo>
                  <a:cubicBezTo>
                    <a:pt x="1818" y="31"/>
                    <a:pt x="1794" y="54"/>
                    <a:pt x="1760" y="104"/>
                  </a:cubicBezTo>
                  <a:cubicBezTo>
                    <a:pt x="1745" y="134"/>
                    <a:pt x="1730" y="142"/>
                    <a:pt x="1722" y="142"/>
                  </a:cubicBezTo>
                  <a:cubicBezTo>
                    <a:pt x="1715" y="142"/>
                    <a:pt x="1715" y="134"/>
                    <a:pt x="1730" y="134"/>
                  </a:cubicBezTo>
                  <a:cubicBezTo>
                    <a:pt x="1730" y="99"/>
                    <a:pt x="1730" y="84"/>
                    <a:pt x="1736" y="84"/>
                  </a:cubicBezTo>
                  <a:cubicBezTo>
                    <a:pt x="1740" y="84"/>
                    <a:pt x="1748" y="91"/>
                    <a:pt x="1760" y="104"/>
                  </a:cubicBezTo>
                  <a:cubicBezTo>
                    <a:pt x="1760" y="104"/>
                    <a:pt x="1760" y="74"/>
                    <a:pt x="1760" y="43"/>
                  </a:cubicBezTo>
                  <a:cubicBezTo>
                    <a:pt x="1760" y="28"/>
                    <a:pt x="1760" y="20"/>
                    <a:pt x="1757" y="20"/>
                  </a:cubicBezTo>
                  <a:cubicBezTo>
                    <a:pt x="1753" y="20"/>
                    <a:pt x="1745" y="28"/>
                    <a:pt x="1730" y="43"/>
                  </a:cubicBezTo>
                  <a:cubicBezTo>
                    <a:pt x="1730" y="43"/>
                    <a:pt x="1730" y="43"/>
                    <a:pt x="1700" y="74"/>
                  </a:cubicBezTo>
                  <a:cubicBezTo>
                    <a:pt x="1669" y="104"/>
                    <a:pt x="1669" y="134"/>
                    <a:pt x="1669" y="165"/>
                  </a:cubicBezTo>
                  <a:cubicBezTo>
                    <a:pt x="1669" y="180"/>
                    <a:pt x="1669" y="190"/>
                    <a:pt x="1669" y="195"/>
                  </a:cubicBezTo>
                  <a:cubicBezTo>
                    <a:pt x="1639" y="165"/>
                    <a:pt x="1639" y="134"/>
                    <a:pt x="1669" y="104"/>
                  </a:cubicBezTo>
                  <a:cubicBezTo>
                    <a:pt x="1669" y="104"/>
                    <a:pt x="1669" y="74"/>
                    <a:pt x="1700" y="43"/>
                  </a:cubicBezTo>
                  <a:cubicBezTo>
                    <a:pt x="1700" y="38"/>
                    <a:pt x="1696" y="35"/>
                    <a:pt x="1691" y="35"/>
                  </a:cubicBezTo>
                  <a:cubicBezTo>
                    <a:pt x="1668" y="35"/>
                    <a:pt x="1603" y="85"/>
                    <a:pt x="1578" y="134"/>
                  </a:cubicBezTo>
                  <a:lnTo>
                    <a:pt x="1578" y="104"/>
                  </a:lnTo>
                  <a:cubicBezTo>
                    <a:pt x="1578" y="74"/>
                    <a:pt x="1548" y="74"/>
                    <a:pt x="1517" y="43"/>
                  </a:cubicBezTo>
                  <a:cubicBezTo>
                    <a:pt x="1487" y="43"/>
                    <a:pt x="1487" y="43"/>
                    <a:pt x="1487" y="74"/>
                  </a:cubicBezTo>
                  <a:cubicBezTo>
                    <a:pt x="1487" y="104"/>
                    <a:pt x="1456" y="134"/>
                    <a:pt x="1456" y="134"/>
                  </a:cubicBezTo>
                  <a:cubicBezTo>
                    <a:pt x="1456" y="134"/>
                    <a:pt x="1456" y="195"/>
                    <a:pt x="1456" y="226"/>
                  </a:cubicBezTo>
                  <a:cubicBezTo>
                    <a:pt x="1456" y="226"/>
                    <a:pt x="1426" y="165"/>
                    <a:pt x="1426" y="134"/>
                  </a:cubicBezTo>
                  <a:cubicBezTo>
                    <a:pt x="1396" y="74"/>
                    <a:pt x="1365" y="43"/>
                    <a:pt x="1304" y="43"/>
                  </a:cubicBezTo>
                  <a:cubicBezTo>
                    <a:pt x="1274" y="43"/>
                    <a:pt x="1244" y="43"/>
                    <a:pt x="1213" y="13"/>
                  </a:cubicBezTo>
                  <a:cubicBezTo>
                    <a:pt x="1183" y="13"/>
                    <a:pt x="1183" y="13"/>
                    <a:pt x="1183" y="43"/>
                  </a:cubicBezTo>
                  <a:lnTo>
                    <a:pt x="1152" y="43"/>
                  </a:lnTo>
                  <a:cubicBezTo>
                    <a:pt x="1137" y="28"/>
                    <a:pt x="1122" y="20"/>
                    <a:pt x="1111" y="20"/>
                  </a:cubicBezTo>
                  <a:cubicBezTo>
                    <a:pt x="1099" y="20"/>
                    <a:pt x="1092" y="28"/>
                    <a:pt x="1092" y="43"/>
                  </a:cubicBezTo>
                  <a:cubicBezTo>
                    <a:pt x="1092" y="53"/>
                    <a:pt x="1088" y="57"/>
                    <a:pt x="1084" y="57"/>
                  </a:cubicBezTo>
                  <a:cubicBezTo>
                    <a:pt x="1075" y="57"/>
                    <a:pt x="1061" y="43"/>
                    <a:pt x="1061" y="43"/>
                  </a:cubicBezTo>
                  <a:cubicBezTo>
                    <a:pt x="1048" y="16"/>
                    <a:pt x="1040"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8"/>
            <p:cNvSpPr/>
            <p:nvPr/>
          </p:nvSpPr>
          <p:spPr>
            <a:xfrm>
              <a:off x="2796783" y="2304349"/>
              <a:ext cx="186005" cy="112422"/>
            </a:xfrm>
            <a:custGeom>
              <a:avLst/>
              <a:gdLst/>
              <a:ahLst/>
              <a:cxnLst/>
              <a:rect l="l" t="t" r="r" b="b"/>
              <a:pathLst>
                <a:path w="6992" h="4226" extrusionOk="0">
                  <a:moveTo>
                    <a:pt x="6596" y="39"/>
                  </a:moveTo>
                  <a:cubicBezTo>
                    <a:pt x="6619" y="39"/>
                    <a:pt x="6657" y="46"/>
                    <a:pt x="6687" y="61"/>
                  </a:cubicBezTo>
                  <a:cubicBezTo>
                    <a:pt x="6748" y="92"/>
                    <a:pt x="6748" y="92"/>
                    <a:pt x="6687" y="92"/>
                  </a:cubicBezTo>
                  <a:cubicBezTo>
                    <a:pt x="6657" y="61"/>
                    <a:pt x="6596" y="61"/>
                    <a:pt x="6596" y="61"/>
                  </a:cubicBezTo>
                  <a:cubicBezTo>
                    <a:pt x="6565" y="46"/>
                    <a:pt x="6573" y="39"/>
                    <a:pt x="6596" y="39"/>
                  </a:cubicBezTo>
                  <a:close/>
                  <a:moveTo>
                    <a:pt x="6140" y="1156"/>
                  </a:moveTo>
                  <a:cubicBezTo>
                    <a:pt x="6170" y="1186"/>
                    <a:pt x="6201" y="1216"/>
                    <a:pt x="6201" y="1216"/>
                  </a:cubicBezTo>
                  <a:cubicBezTo>
                    <a:pt x="6201" y="1216"/>
                    <a:pt x="6140" y="1186"/>
                    <a:pt x="6110" y="1156"/>
                  </a:cubicBezTo>
                  <a:close/>
                  <a:moveTo>
                    <a:pt x="6235" y="1254"/>
                  </a:moveTo>
                  <a:cubicBezTo>
                    <a:pt x="6239" y="1254"/>
                    <a:pt x="6246" y="1262"/>
                    <a:pt x="6262" y="1277"/>
                  </a:cubicBezTo>
                  <a:lnTo>
                    <a:pt x="6231" y="1277"/>
                  </a:lnTo>
                  <a:cubicBezTo>
                    <a:pt x="6231" y="1262"/>
                    <a:pt x="6231" y="1254"/>
                    <a:pt x="6235" y="1254"/>
                  </a:cubicBezTo>
                  <a:close/>
                  <a:moveTo>
                    <a:pt x="6353" y="1308"/>
                  </a:moveTo>
                  <a:lnTo>
                    <a:pt x="6353" y="1308"/>
                  </a:lnTo>
                  <a:cubicBezTo>
                    <a:pt x="6378" y="1333"/>
                    <a:pt x="6393" y="1343"/>
                    <a:pt x="6397" y="1343"/>
                  </a:cubicBezTo>
                  <a:cubicBezTo>
                    <a:pt x="6403" y="1343"/>
                    <a:pt x="6388" y="1325"/>
                    <a:pt x="6353" y="1308"/>
                  </a:cubicBezTo>
                  <a:close/>
                  <a:moveTo>
                    <a:pt x="6049" y="1490"/>
                  </a:moveTo>
                  <a:lnTo>
                    <a:pt x="6049" y="1490"/>
                  </a:lnTo>
                  <a:cubicBezTo>
                    <a:pt x="6058" y="1499"/>
                    <a:pt x="6069" y="1510"/>
                    <a:pt x="6079" y="1520"/>
                  </a:cubicBezTo>
                  <a:cubicBezTo>
                    <a:pt x="6059" y="1520"/>
                    <a:pt x="6066" y="1534"/>
                    <a:pt x="6063" y="1534"/>
                  </a:cubicBezTo>
                  <a:cubicBezTo>
                    <a:pt x="6062" y="1534"/>
                    <a:pt x="6059" y="1531"/>
                    <a:pt x="6049" y="1520"/>
                  </a:cubicBezTo>
                  <a:lnTo>
                    <a:pt x="6049" y="1490"/>
                  </a:lnTo>
                  <a:close/>
                  <a:moveTo>
                    <a:pt x="5403" y="1683"/>
                  </a:moveTo>
                  <a:lnTo>
                    <a:pt x="5403" y="1683"/>
                  </a:lnTo>
                  <a:cubicBezTo>
                    <a:pt x="5402" y="1683"/>
                    <a:pt x="5403" y="1688"/>
                    <a:pt x="5410" y="1698"/>
                  </a:cubicBezTo>
                  <a:lnTo>
                    <a:pt x="5410" y="1698"/>
                  </a:lnTo>
                  <a:cubicBezTo>
                    <a:pt x="5409" y="1688"/>
                    <a:pt x="5405" y="1683"/>
                    <a:pt x="5403" y="1683"/>
                  </a:cubicBezTo>
                  <a:close/>
                  <a:moveTo>
                    <a:pt x="5753" y="1720"/>
                  </a:moveTo>
                  <a:cubicBezTo>
                    <a:pt x="5762" y="1720"/>
                    <a:pt x="5775" y="1733"/>
                    <a:pt x="5775" y="1733"/>
                  </a:cubicBezTo>
                  <a:cubicBezTo>
                    <a:pt x="5775" y="1733"/>
                    <a:pt x="5806" y="1764"/>
                    <a:pt x="5775" y="1764"/>
                  </a:cubicBezTo>
                  <a:cubicBezTo>
                    <a:pt x="5775" y="1764"/>
                    <a:pt x="5745" y="1764"/>
                    <a:pt x="5745" y="1733"/>
                  </a:cubicBezTo>
                  <a:cubicBezTo>
                    <a:pt x="5745" y="1723"/>
                    <a:pt x="5748" y="1720"/>
                    <a:pt x="5753" y="1720"/>
                  </a:cubicBezTo>
                  <a:close/>
                  <a:moveTo>
                    <a:pt x="5319" y="1855"/>
                  </a:moveTo>
                  <a:cubicBezTo>
                    <a:pt x="5319" y="1855"/>
                    <a:pt x="5319" y="1855"/>
                    <a:pt x="5350" y="1885"/>
                  </a:cubicBezTo>
                  <a:cubicBezTo>
                    <a:pt x="5350" y="1885"/>
                    <a:pt x="5350" y="1916"/>
                    <a:pt x="5350" y="1916"/>
                  </a:cubicBezTo>
                  <a:lnTo>
                    <a:pt x="5319" y="1885"/>
                  </a:lnTo>
                  <a:cubicBezTo>
                    <a:pt x="5319" y="1855"/>
                    <a:pt x="5319" y="1855"/>
                    <a:pt x="5319" y="1855"/>
                  </a:cubicBezTo>
                  <a:close/>
                  <a:moveTo>
                    <a:pt x="5623" y="1885"/>
                  </a:moveTo>
                  <a:cubicBezTo>
                    <a:pt x="5654" y="1885"/>
                    <a:pt x="5654" y="1885"/>
                    <a:pt x="5654" y="1916"/>
                  </a:cubicBezTo>
                  <a:lnTo>
                    <a:pt x="5623" y="1885"/>
                  </a:lnTo>
                  <a:close/>
                  <a:moveTo>
                    <a:pt x="5258" y="1885"/>
                  </a:moveTo>
                  <a:lnTo>
                    <a:pt x="5258" y="1885"/>
                  </a:lnTo>
                  <a:cubicBezTo>
                    <a:pt x="5271" y="1911"/>
                    <a:pt x="5273" y="1920"/>
                    <a:pt x="5271" y="1920"/>
                  </a:cubicBezTo>
                  <a:cubicBezTo>
                    <a:pt x="5269" y="1920"/>
                    <a:pt x="5258" y="1903"/>
                    <a:pt x="5258" y="1885"/>
                  </a:cubicBezTo>
                  <a:close/>
                  <a:moveTo>
                    <a:pt x="5566" y="1893"/>
                  </a:moveTo>
                  <a:cubicBezTo>
                    <a:pt x="5570" y="1893"/>
                    <a:pt x="5578" y="1900"/>
                    <a:pt x="5593" y="1916"/>
                  </a:cubicBezTo>
                  <a:cubicBezTo>
                    <a:pt x="5623" y="1946"/>
                    <a:pt x="5623" y="1946"/>
                    <a:pt x="5593" y="1946"/>
                  </a:cubicBezTo>
                  <a:cubicBezTo>
                    <a:pt x="5593" y="1946"/>
                    <a:pt x="5593" y="1946"/>
                    <a:pt x="5562" y="1916"/>
                  </a:cubicBezTo>
                  <a:cubicBezTo>
                    <a:pt x="5562" y="1900"/>
                    <a:pt x="5562" y="1893"/>
                    <a:pt x="5566" y="1893"/>
                  </a:cubicBezTo>
                  <a:close/>
                  <a:moveTo>
                    <a:pt x="4863" y="2007"/>
                  </a:moveTo>
                  <a:lnTo>
                    <a:pt x="4894" y="2037"/>
                  </a:lnTo>
                  <a:cubicBezTo>
                    <a:pt x="4894" y="2007"/>
                    <a:pt x="4894" y="2007"/>
                    <a:pt x="4863" y="2007"/>
                  </a:cubicBezTo>
                  <a:close/>
                  <a:moveTo>
                    <a:pt x="4316" y="2280"/>
                  </a:moveTo>
                  <a:cubicBezTo>
                    <a:pt x="4333" y="2314"/>
                    <a:pt x="4331" y="2338"/>
                    <a:pt x="4326" y="2338"/>
                  </a:cubicBezTo>
                  <a:cubicBezTo>
                    <a:pt x="4322" y="2338"/>
                    <a:pt x="4316" y="2321"/>
                    <a:pt x="4316" y="2280"/>
                  </a:cubicBezTo>
                  <a:close/>
                  <a:moveTo>
                    <a:pt x="4711" y="2371"/>
                  </a:moveTo>
                  <a:cubicBezTo>
                    <a:pt x="4742" y="2402"/>
                    <a:pt x="4742" y="2432"/>
                    <a:pt x="4742" y="2432"/>
                  </a:cubicBezTo>
                  <a:cubicBezTo>
                    <a:pt x="4711" y="2402"/>
                    <a:pt x="4711" y="2371"/>
                    <a:pt x="4711" y="2371"/>
                  </a:cubicBezTo>
                  <a:close/>
                  <a:moveTo>
                    <a:pt x="3331" y="2503"/>
                  </a:moveTo>
                  <a:lnTo>
                    <a:pt x="3331" y="2503"/>
                  </a:lnTo>
                  <a:cubicBezTo>
                    <a:pt x="3329" y="2503"/>
                    <a:pt x="3330" y="2509"/>
                    <a:pt x="3339" y="2519"/>
                  </a:cubicBezTo>
                  <a:lnTo>
                    <a:pt x="3339" y="2519"/>
                  </a:lnTo>
                  <a:cubicBezTo>
                    <a:pt x="3336" y="2508"/>
                    <a:pt x="3332" y="2503"/>
                    <a:pt x="3331" y="2503"/>
                  </a:cubicBezTo>
                  <a:close/>
                  <a:moveTo>
                    <a:pt x="2189" y="2493"/>
                  </a:moveTo>
                  <a:cubicBezTo>
                    <a:pt x="2158" y="2493"/>
                    <a:pt x="2158" y="2493"/>
                    <a:pt x="2189" y="2523"/>
                  </a:cubicBezTo>
                  <a:cubicBezTo>
                    <a:pt x="2189" y="2493"/>
                    <a:pt x="2189" y="2493"/>
                    <a:pt x="2189" y="2493"/>
                  </a:cubicBezTo>
                  <a:close/>
                  <a:moveTo>
                    <a:pt x="3339" y="2519"/>
                  </a:moveTo>
                  <a:cubicBezTo>
                    <a:pt x="3341" y="2525"/>
                    <a:pt x="3342" y="2532"/>
                    <a:pt x="3343" y="2542"/>
                  </a:cubicBezTo>
                  <a:lnTo>
                    <a:pt x="3343" y="2542"/>
                  </a:lnTo>
                  <a:cubicBezTo>
                    <a:pt x="3343" y="2536"/>
                    <a:pt x="3344" y="2530"/>
                    <a:pt x="3344" y="2523"/>
                  </a:cubicBezTo>
                  <a:cubicBezTo>
                    <a:pt x="3342" y="2522"/>
                    <a:pt x="3340" y="2520"/>
                    <a:pt x="3339" y="2519"/>
                  </a:cubicBezTo>
                  <a:close/>
                  <a:moveTo>
                    <a:pt x="4347" y="2523"/>
                  </a:moveTo>
                  <a:cubicBezTo>
                    <a:pt x="4377" y="2523"/>
                    <a:pt x="4377" y="2523"/>
                    <a:pt x="4377" y="2554"/>
                  </a:cubicBezTo>
                  <a:cubicBezTo>
                    <a:pt x="4377" y="2584"/>
                    <a:pt x="4377" y="2584"/>
                    <a:pt x="4347" y="2584"/>
                  </a:cubicBezTo>
                  <a:cubicBezTo>
                    <a:pt x="4347" y="2554"/>
                    <a:pt x="4347" y="2523"/>
                    <a:pt x="4347" y="2523"/>
                  </a:cubicBezTo>
                  <a:close/>
                  <a:moveTo>
                    <a:pt x="2918" y="2584"/>
                  </a:moveTo>
                  <a:lnTo>
                    <a:pt x="2918" y="2584"/>
                  </a:lnTo>
                  <a:cubicBezTo>
                    <a:pt x="2933" y="2615"/>
                    <a:pt x="2933" y="2630"/>
                    <a:pt x="2929" y="2630"/>
                  </a:cubicBezTo>
                  <a:cubicBezTo>
                    <a:pt x="2926" y="2630"/>
                    <a:pt x="2918" y="2615"/>
                    <a:pt x="2918" y="2584"/>
                  </a:cubicBezTo>
                  <a:close/>
                  <a:moveTo>
                    <a:pt x="1915" y="2736"/>
                  </a:moveTo>
                  <a:cubicBezTo>
                    <a:pt x="1915" y="2736"/>
                    <a:pt x="1915" y="2736"/>
                    <a:pt x="1915" y="2736"/>
                  </a:cubicBezTo>
                  <a:cubicBezTo>
                    <a:pt x="1915" y="2736"/>
                    <a:pt x="1915" y="2736"/>
                    <a:pt x="1915" y="2736"/>
                  </a:cubicBezTo>
                  <a:close/>
                  <a:moveTo>
                    <a:pt x="1641" y="2736"/>
                  </a:moveTo>
                  <a:cubicBezTo>
                    <a:pt x="1641" y="2763"/>
                    <a:pt x="1641" y="2766"/>
                    <a:pt x="1663" y="2789"/>
                  </a:cubicBezTo>
                  <a:lnTo>
                    <a:pt x="1663" y="2789"/>
                  </a:lnTo>
                  <a:cubicBezTo>
                    <a:pt x="1659" y="2775"/>
                    <a:pt x="1652" y="2757"/>
                    <a:pt x="1641" y="2736"/>
                  </a:cubicBezTo>
                  <a:close/>
                  <a:moveTo>
                    <a:pt x="1671" y="2784"/>
                  </a:moveTo>
                  <a:cubicBezTo>
                    <a:pt x="1670" y="2784"/>
                    <a:pt x="1669" y="2787"/>
                    <a:pt x="1667" y="2792"/>
                  </a:cubicBezTo>
                  <a:lnTo>
                    <a:pt x="1667" y="2792"/>
                  </a:lnTo>
                  <a:cubicBezTo>
                    <a:pt x="1666" y="2791"/>
                    <a:pt x="1664" y="2790"/>
                    <a:pt x="1663" y="2789"/>
                  </a:cubicBezTo>
                  <a:lnTo>
                    <a:pt x="1663" y="2789"/>
                  </a:lnTo>
                  <a:cubicBezTo>
                    <a:pt x="1664" y="2791"/>
                    <a:pt x="1665" y="2793"/>
                    <a:pt x="1665" y="2795"/>
                  </a:cubicBezTo>
                  <a:lnTo>
                    <a:pt x="1665" y="2795"/>
                  </a:lnTo>
                  <a:cubicBezTo>
                    <a:pt x="1666" y="2794"/>
                    <a:pt x="1666" y="2793"/>
                    <a:pt x="1667" y="2792"/>
                  </a:cubicBezTo>
                  <a:lnTo>
                    <a:pt x="1667" y="2792"/>
                  </a:lnTo>
                  <a:cubicBezTo>
                    <a:pt x="1668" y="2794"/>
                    <a:pt x="1670" y="2795"/>
                    <a:pt x="1672" y="2797"/>
                  </a:cubicBezTo>
                  <a:cubicBezTo>
                    <a:pt x="1672" y="2788"/>
                    <a:pt x="1672" y="2784"/>
                    <a:pt x="1671" y="2784"/>
                  </a:cubicBezTo>
                  <a:close/>
                  <a:moveTo>
                    <a:pt x="2037" y="2767"/>
                  </a:moveTo>
                  <a:cubicBezTo>
                    <a:pt x="2037" y="2784"/>
                    <a:pt x="2037" y="2797"/>
                    <a:pt x="2037" y="2797"/>
                  </a:cubicBezTo>
                  <a:cubicBezTo>
                    <a:pt x="2067" y="2797"/>
                    <a:pt x="2037" y="2767"/>
                    <a:pt x="2037" y="2767"/>
                  </a:cubicBezTo>
                  <a:close/>
                  <a:moveTo>
                    <a:pt x="2553" y="2797"/>
                  </a:moveTo>
                  <a:cubicBezTo>
                    <a:pt x="2553" y="2827"/>
                    <a:pt x="2584" y="2858"/>
                    <a:pt x="2553" y="2858"/>
                  </a:cubicBezTo>
                  <a:lnTo>
                    <a:pt x="2553" y="2827"/>
                  </a:lnTo>
                  <a:lnTo>
                    <a:pt x="2553" y="2797"/>
                  </a:lnTo>
                  <a:close/>
                  <a:moveTo>
                    <a:pt x="3192" y="2797"/>
                  </a:moveTo>
                  <a:cubicBezTo>
                    <a:pt x="3222" y="2858"/>
                    <a:pt x="3222" y="2858"/>
                    <a:pt x="3192" y="2858"/>
                  </a:cubicBezTo>
                  <a:lnTo>
                    <a:pt x="3192" y="2797"/>
                  </a:lnTo>
                  <a:close/>
                  <a:moveTo>
                    <a:pt x="1945" y="2858"/>
                  </a:moveTo>
                  <a:cubicBezTo>
                    <a:pt x="1945" y="2858"/>
                    <a:pt x="1945" y="2858"/>
                    <a:pt x="1945" y="2888"/>
                  </a:cubicBezTo>
                  <a:lnTo>
                    <a:pt x="1915" y="2858"/>
                  </a:lnTo>
                  <a:close/>
                  <a:moveTo>
                    <a:pt x="2310" y="2888"/>
                  </a:moveTo>
                  <a:cubicBezTo>
                    <a:pt x="2340" y="2888"/>
                    <a:pt x="2340" y="2919"/>
                    <a:pt x="2340" y="2919"/>
                  </a:cubicBezTo>
                  <a:cubicBezTo>
                    <a:pt x="2340" y="2929"/>
                    <a:pt x="2337" y="2932"/>
                    <a:pt x="2333" y="2932"/>
                  </a:cubicBezTo>
                  <a:cubicBezTo>
                    <a:pt x="2324" y="2932"/>
                    <a:pt x="2310" y="2919"/>
                    <a:pt x="2310" y="2919"/>
                  </a:cubicBezTo>
                  <a:cubicBezTo>
                    <a:pt x="2310" y="2888"/>
                    <a:pt x="2310" y="2888"/>
                    <a:pt x="2310" y="2888"/>
                  </a:cubicBezTo>
                  <a:close/>
                  <a:moveTo>
                    <a:pt x="1856" y="2857"/>
                  </a:moveTo>
                  <a:cubicBezTo>
                    <a:pt x="1858" y="2857"/>
                    <a:pt x="1865" y="2890"/>
                    <a:pt x="1885" y="2949"/>
                  </a:cubicBezTo>
                  <a:lnTo>
                    <a:pt x="1854" y="2949"/>
                  </a:lnTo>
                  <a:cubicBezTo>
                    <a:pt x="1854" y="2919"/>
                    <a:pt x="1824" y="2888"/>
                    <a:pt x="1854" y="2888"/>
                  </a:cubicBezTo>
                  <a:cubicBezTo>
                    <a:pt x="1854" y="2867"/>
                    <a:pt x="1854" y="2857"/>
                    <a:pt x="1856" y="2857"/>
                  </a:cubicBezTo>
                  <a:close/>
                  <a:moveTo>
                    <a:pt x="2128" y="2919"/>
                  </a:moveTo>
                  <a:cubicBezTo>
                    <a:pt x="2128" y="2919"/>
                    <a:pt x="2158" y="2919"/>
                    <a:pt x="2158" y="2949"/>
                  </a:cubicBezTo>
                  <a:cubicBezTo>
                    <a:pt x="2158" y="2949"/>
                    <a:pt x="2158" y="2979"/>
                    <a:pt x="2158" y="2979"/>
                  </a:cubicBezTo>
                  <a:cubicBezTo>
                    <a:pt x="2128" y="2979"/>
                    <a:pt x="2128" y="2949"/>
                    <a:pt x="2128" y="2949"/>
                  </a:cubicBezTo>
                  <a:cubicBezTo>
                    <a:pt x="2128" y="2919"/>
                    <a:pt x="2128" y="2919"/>
                    <a:pt x="2128" y="2919"/>
                  </a:cubicBezTo>
                  <a:close/>
                  <a:moveTo>
                    <a:pt x="1484" y="2907"/>
                  </a:moveTo>
                  <a:cubicBezTo>
                    <a:pt x="1489" y="2907"/>
                    <a:pt x="1489" y="2929"/>
                    <a:pt x="1489" y="2979"/>
                  </a:cubicBezTo>
                  <a:lnTo>
                    <a:pt x="1489" y="3040"/>
                  </a:lnTo>
                  <a:cubicBezTo>
                    <a:pt x="1489" y="3040"/>
                    <a:pt x="1489" y="3010"/>
                    <a:pt x="1459" y="2949"/>
                  </a:cubicBezTo>
                  <a:cubicBezTo>
                    <a:pt x="1473" y="2922"/>
                    <a:pt x="1480" y="2907"/>
                    <a:pt x="1484" y="2907"/>
                  </a:cubicBezTo>
                  <a:close/>
                  <a:moveTo>
                    <a:pt x="1216" y="3071"/>
                  </a:moveTo>
                  <a:lnTo>
                    <a:pt x="1216" y="3101"/>
                  </a:lnTo>
                  <a:cubicBezTo>
                    <a:pt x="1185" y="3071"/>
                    <a:pt x="1185" y="3071"/>
                    <a:pt x="1216" y="3071"/>
                  </a:cubicBezTo>
                  <a:close/>
                  <a:moveTo>
                    <a:pt x="1611" y="3040"/>
                  </a:moveTo>
                  <a:cubicBezTo>
                    <a:pt x="1611" y="3071"/>
                    <a:pt x="1611" y="3101"/>
                    <a:pt x="1611" y="3101"/>
                  </a:cubicBezTo>
                  <a:cubicBezTo>
                    <a:pt x="1581" y="3071"/>
                    <a:pt x="1581" y="3040"/>
                    <a:pt x="1581" y="3040"/>
                  </a:cubicBezTo>
                  <a:close/>
                  <a:moveTo>
                    <a:pt x="1284" y="3089"/>
                  </a:moveTo>
                  <a:cubicBezTo>
                    <a:pt x="1286" y="3089"/>
                    <a:pt x="1293" y="3104"/>
                    <a:pt x="1307" y="3131"/>
                  </a:cubicBezTo>
                  <a:cubicBezTo>
                    <a:pt x="1307" y="3162"/>
                    <a:pt x="1337" y="3192"/>
                    <a:pt x="1307" y="3223"/>
                  </a:cubicBezTo>
                  <a:lnTo>
                    <a:pt x="1307" y="3162"/>
                  </a:lnTo>
                  <a:cubicBezTo>
                    <a:pt x="1290" y="3112"/>
                    <a:pt x="1283" y="3089"/>
                    <a:pt x="1284" y="3089"/>
                  </a:cubicBezTo>
                  <a:close/>
                  <a:moveTo>
                    <a:pt x="856" y="3454"/>
                  </a:moveTo>
                  <a:cubicBezTo>
                    <a:pt x="865" y="3454"/>
                    <a:pt x="881" y="3482"/>
                    <a:pt x="881" y="3526"/>
                  </a:cubicBezTo>
                  <a:lnTo>
                    <a:pt x="851" y="3526"/>
                  </a:lnTo>
                  <a:cubicBezTo>
                    <a:pt x="821" y="3496"/>
                    <a:pt x="821" y="3466"/>
                    <a:pt x="851" y="3466"/>
                  </a:cubicBezTo>
                  <a:cubicBezTo>
                    <a:pt x="851" y="3458"/>
                    <a:pt x="853" y="3454"/>
                    <a:pt x="856" y="3454"/>
                  </a:cubicBezTo>
                  <a:close/>
                  <a:moveTo>
                    <a:pt x="547" y="3466"/>
                  </a:moveTo>
                  <a:lnTo>
                    <a:pt x="547" y="3496"/>
                  </a:lnTo>
                  <a:cubicBezTo>
                    <a:pt x="547" y="3526"/>
                    <a:pt x="547" y="3557"/>
                    <a:pt x="578" y="3557"/>
                  </a:cubicBezTo>
                  <a:cubicBezTo>
                    <a:pt x="578" y="3557"/>
                    <a:pt x="608" y="3587"/>
                    <a:pt x="578" y="3618"/>
                  </a:cubicBezTo>
                  <a:cubicBezTo>
                    <a:pt x="578" y="3618"/>
                    <a:pt x="578" y="3587"/>
                    <a:pt x="547" y="3557"/>
                  </a:cubicBezTo>
                  <a:cubicBezTo>
                    <a:pt x="520" y="3530"/>
                    <a:pt x="517" y="3502"/>
                    <a:pt x="495" y="3475"/>
                  </a:cubicBezTo>
                  <a:lnTo>
                    <a:pt x="495" y="3475"/>
                  </a:lnTo>
                  <a:cubicBezTo>
                    <a:pt x="502" y="3477"/>
                    <a:pt x="509" y="3479"/>
                    <a:pt x="517" y="3479"/>
                  </a:cubicBezTo>
                  <a:cubicBezTo>
                    <a:pt x="527" y="3479"/>
                    <a:pt x="537" y="3476"/>
                    <a:pt x="547" y="3466"/>
                  </a:cubicBezTo>
                  <a:close/>
                  <a:moveTo>
                    <a:pt x="2340" y="3557"/>
                  </a:moveTo>
                  <a:cubicBezTo>
                    <a:pt x="2371" y="3557"/>
                    <a:pt x="2340" y="3587"/>
                    <a:pt x="2371" y="3618"/>
                  </a:cubicBezTo>
                  <a:cubicBezTo>
                    <a:pt x="2371" y="3610"/>
                    <a:pt x="2371" y="3600"/>
                    <a:pt x="2371" y="3587"/>
                  </a:cubicBezTo>
                  <a:cubicBezTo>
                    <a:pt x="2371" y="3557"/>
                    <a:pt x="2371" y="3557"/>
                    <a:pt x="2340" y="3557"/>
                  </a:cubicBezTo>
                  <a:close/>
                  <a:moveTo>
                    <a:pt x="217" y="3686"/>
                  </a:moveTo>
                  <a:cubicBezTo>
                    <a:pt x="213" y="3686"/>
                    <a:pt x="213" y="3694"/>
                    <a:pt x="213" y="3709"/>
                  </a:cubicBezTo>
                  <a:lnTo>
                    <a:pt x="243" y="3709"/>
                  </a:lnTo>
                  <a:cubicBezTo>
                    <a:pt x="228" y="3694"/>
                    <a:pt x="220" y="3686"/>
                    <a:pt x="217" y="3686"/>
                  </a:cubicBezTo>
                  <a:close/>
                  <a:moveTo>
                    <a:pt x="730" y="3709"/>
                  </a:moveTo>
                  <a:cubicBezTo>
                    <a:pt x="729" y="3709"/>
                    <a:pt x="728" y="3709"/>
                    <a:pt x="728" y="3709"/>
                  </a:cubicBezTo>
                  <a:lnTo>
                    <a:pt x="728" y="3709"/>
                  </a:lnTo>
                  <a:cubicBezTo>
                    <a:pt x="729" y="3714"/>
                    <a:pt x="729" y="3717"/>
                    <a:pt x="729" y="3717"/>
                  </a:cubicBezTo>
                  <a:cubicBezTo>
                    <a:pt x="730" y="3717"/>
                    <a:pt x="730" y="3714"/>
                    <a:pt x="730" y="3709"/>
                  </a:cubicBezTo>
                  <a:close/>
                  <a:moveTo>
                    <a:pt x="486" y="3739"/>
                  </a:moveTo>
                  <a:cubicBezTo>
                    <a:pt x="517" y="3739"/>
                    <a:pt x="517" y="3739"/>
                    <a:pt x="517" y="3770"/>
                  </a:cubicBezTo>
                  <a:cubicBezTo>
                    <a:pt x="486" y="3770"/>
                    <a:pt x="486" y="3739"/>
                    <a:pt x="486" y="3739"/>
                  </a:cubicBezTo>
                  <a:close/>
                  <a:moveTo>
                    <a:pt x="334" y="3808"/>
                  </a:moveTo>
                  <a:cubicBezTo>
                    <a:pt x="342" y="3808"/>
                    <a:pt x="350" y="3815"/>
                    <a:pt x="365" y="3830"/>
                  </a:cubicBezTo>
                  <a:lnTo>
                    <a:pt x="334" y="3830"/>
                  </a:lnTo>
                  <a:cubicBezTo>
                    <a:pt x="343" y="3839"/>
                    <a:pt x="354" y="3850"/>
                    <a:pt x="365" y="3861"/>
                  </a:cubicBezTo>
                  <a:cubicBezTo>
                    <a:pt x="304" y="3830"/>
                    <a:pt x="304" y="3830"/>
                    <a:pt x="304" y="3830"/>
                  </a:cubicBezTo>
                  <a:cubicBezTo>
                    <a:pt x="319" y="3815"/>
                    <a:pt x="327" y="3808"/>
                    <a:pt x="334" y="3808"/>
                  </a:cubicBezTo>
                  <a:close/>
                  <a:moveTo>
                    <a:pt x="365" y="3861"/>
                  </a:moveTo>
                  <a:lnTo>
                    <a:pt x="426" y="3891"/>
                  </a:lnTo>
                  <a:cubicBezTo>
                    <a:pt x="426" y="3891"/>
                    <a:pt x="395" y="3891"/>
                    <a:pt x="365" y="3861"/>
                  </a:cubicBezTo>
                  <a:close/>
                  <a:moveTo>
                    <a:pt x="274" y="3922"/>
                  </a:moveTo>
                  <a:cubicBezTo>
                    <a:pt x="274" y="3922"/>
                    <a:pt x="304" y="3952"/>
                    <a:pt x="304" y="3952"/>
                  </a:cubicBezTo>
                  <a:lnTo>
                    <a:pt x="274" y="3952"/>
                  </a:lnTo>
                  <a:cubicBezTo>
                    <a:pt x="243" y="3952"/>
                    <a:pt x="243" y="3922"/>
                    <a:pt x="243" y="3922"/>
                  </a:cubicBezTo>
                  <a:close/>
                  <a:moveTo>
                    <a:pt x="6565" y="1"/>
                  </a:moveTo>
                  <a:cubicBezTo>
                    <a:pt x="6535" y="31"/>
                    <a:pt x="6505" y="61"/>
                    <a:pt x="6565" y="61"/>
                  </a:cubicBezTo>
                  <a:cubicBezTo>
                    <a:pt x="6565" y="61"/>
                    <a:pt x="6596" y="92"/>
                    <a:pt x="6596" y="92"/>
                  </a:cubicBezTo>
                  <a:lnTo>
                    <a:pt x="6565" y="92"/>
                  </a:lnTo>
                  <a:cubicBezTo>
                    <a:pt x="6535" y="92"/>
                    <a:pt x="6535" y="122"/>
                    <a:pt x="6505" y="153"/>
                  </a:cubicBezTo>
                  <a:cubicBezTo>
                    <a:pt x="6505" y="213"/>
                    <a:pt x="6505" y="244"/>
                    <a:pt x="6474" y="244"/>
                  </a:cubicBezTo>
                  <a:lnTo>
                    <a:pt x="6414" y="244"/>
                  </a:lnTo>
                  <a:cubicBezTo>
                    <a:pt x="6444" y="244"/>
                    <a:pt x="6444" y="305"/>
                    <a:pt x="6414" y="365"/>
                  </a:cubicBezTo>
                  <a:cubicBezTo>
                    <a:pt x="6383" y="396"/>
                    <a:pt x="6383" y="457"/>
                    <a:pt x="6414" y="487"/>
                  </a:cubicBezTo>
                  <a:cubicBezTo>
                    <a:pt x="6383" y="487"/>
                    <a:pt x="6353" y="487"/>
                    <a:pt x="6353" y="517"/>
                  </a:cubicBezTo>
                  <a:cubicBezTo>
                    <a:pt x="6383" y="548"/>
                    <a:pt x="6383" y="548"/>
                    <a:pt x="6383" y="548"/>
                  </a:cubicBezTo>
                  <a:lnTo>
                    <a:pt x="6322" y="548"/>
                  </a:lnTo>
                  <a:cubicBezTo>
                    <a:pt x="6322" y="578"/>
                    <a:pt x="6322" y="578"/>
                    <a:pt x="6353" y="609"/>
                  </a:cubicBezTo>
                  <a:cubicBezTo>
                    <a:pt x="6353" y="609"/>
                    <a:pt x="6322" y="669"/>
                    <a:pt x="6292" y="669"/>
                  </a:cubicBezTo>
                  <a:cubicBezTo>
                    <a:pt x="6231" y="669"/>
                    <a:pt x="6262" y="669"/>
                    <a:pt x="6292" y="700"/>
                  </a:cubicBezTo>
                  <a:cubicBezTo>
                    <a:pt x="6322" y="730"/>
                    <a:pt x="6353" y="730"/>
                    <a:pt x="6353" y="760"/>
                  </a:cubicBezTo>
                  <a:cubicBezTo>
                    <a:pt x="6353" y="760"/>
                    <a:pt x="6322" y="730"/>
                    <a:pt x="6292" y="730"/>
                  </a:cubicBezTo>
                  <a:cubicBezTo>
                    <a:pt x="6262" y="700"/>
                    <a:pt x="6262" y="700"/>
                    <a:pt x="6262" y="700"/>
                  </a:cubicBezTo>
                  <a:lnTo>
                    <a:pt x="6262" y="730"/>
                  </a:lnTo>
                  <a:cubicBezTo>
                    <a:pt x="6292" y="730"/>
                    <a:pt x="6262" y="791"/>
                    <a:pt x="6231" y="821"/>
                  </a:cubicBezTo>
                  <a:cubicBezTo>
                    <a:pt x="6170" y="882"/>
                    <a:pt x="6170" y="912"/>
                    <a:pt x="6201" y="943"/>
                  </a:cubicBezTo>
                  <a:cubicBezTo>
                    <a:pt x="6231" y="943"/>
                    <a:pt x="6231" y="943"/>
                    <a:pt x="6170" y="973"/>
                  </a:cubicBezTo>
                  <a:cubicBezTo>
                    <a:pt x="6125" y="958"/>
                    <a:pt x="6102" y="950"/>
                    <a:pt x="6091" y="950"/>
                  </a:cubicBezTo>
                  <a:cubicBezTo>
                    <a:pt x="6079" y="950"/>
                    <a:pt x="6079" y="958"/>
                    <a:pt x="6079" y="973"/>
                  </a:cubicBezTo>
                  <a:cubicBezTo>
                    <a:pt x="6110" y="973"/>
                    <a:pt x="6110" y="973"/>
                    <a:pt x="6140" y="1004"/>
                  </a:cubicBezTo>
                  <a:cubicBezTo>
                    <a:pt x="6133" y="1000"/>
                    <a:pt x="6127" y="999"/>
                    <a:pt x="6121" y="999"/>
                  </a:cubicBezTo>
                  <a:cubicBezTo>
                    <a:pt x="6073" y="999"/>
                    <a:pt x="6052" y="1101"/>
                    <a:pt x="6079" y="1156"/>
                  </a:cubicBezTo>
                  <a:lnTo>
                    <a:pt x="6049" y="1125"/>
                  </a:lnTo>
                  <a:cubicBezTo>
                    <a:pt x="6039" y="1115"/>
                    <a:pt x="6032" y="1112"/>
                    <a:pt x="6026" y="1112"/>
                  </a:cubicBezTo>
                  <a:cubicBezTo>
                    <a:pt x="6015" y="1112"/>
                    <a:pt x="6008" y="1125"/>
                    <a:pt x="5988" y="1125"/>
                  </a:cubicBezTo>
                  <a:cubicBezTo>
                    <a:pt x="5988" y="1156"/>
                    <a:pt x="5988" y="1156"/>
                    <a:pt x="5988" y="1156"/>
                  </a:cubicBezTo>
                  <a:cubicBezTo>
                    <a:pt x="6031" y="1177"/>
                    <a:pt x="6013" y="1199"/>
                    <a:pt x="5988" y="1199"/>
                  </a:cubicBezTo>
                  <a:cubicBezTo>
                    <a:pt x="5978" y="1199"/>
                    <a:pt x="5966" y="1195"/>
                    <a:pt x="5958" y="1186"/>
                  </a:cubicBezTo>
                  <a:lnTo>
                    <a:pt x="5897" y="1186"/>
                  </a:lnTo>
                  <a:cubicBezTo>
                    <a:pt x="5919" y="1231"/>
                    <a:pt x="5909" y="1259"/>
                    <a:pt x="5890" y="1259"/>
                  </a:cubicBezTo>
                  <a:cubicBezTo>
                    <a:pt x="5883" y="1259"/>
                    <a:pt x="5875" y="1255"/>
                    <a:pt x="5866" y="1247"/>
                  </a:cubicBezTo>
                  <a:cubicBezTo>
                    <a:pt x="5866" y="1277"/>
                    <a:pt x="5866" y="1308"/>
                    <a:pt x="5866" y="1308"/>
                  </a:cubicBezTo>
                  <a:cubicBezTo>
                    <a:pt x="5836" y="1308"/>
                    <a:pt x="5836" y="1308"/>
                    <a:pt x="5866" y="1338"/>
                  </a:cubicBezTo>
                  <a:cubicBezTo>
                    <a:pt x="5866" y="1368"/>
                    <a:pt x="5897" y="1399"/>
                    <a:pt x="5897" y="1399"/>
                  </a:cubicBezTo>
                  <a:lnTo>
                    <a:pt x="5866" y="1368"/>
                  </a:lnTo>
                  <a:cubicBezTo>
                    <a:pt x="5866" y="1360"/>
                    <a:pt x="5864" y="1356"/>
                    <a:pt x="5859" y="1356"/>
                  </a:cubicBezTo>
                  <a:cubicBezTo>
                    <a:pt x="5849" y="1356"/>
                    <a:pt x="5827" y="1377"/>
                    <a:pt x="5806" y="1399"/>
                  </a:cubicBezTo>
                  <a:cubicBezTo>
                    <a:pt x="5790" y="1414"/>
                    <a:pt x="5783" y="1422"/>
                    <a:pt x="5775" y="1422"/>
                  </a:cubicBezTo>
                  <a:cubicBezTo>
                    <a:pt x="5768" y="1422"/>
                    <a:pt x="5760" y="1414"/>
                    <a:pt x="5745" y="1399"/>
                  </a:cubicBezTo>
                  <a:lnTo>
                    <a:pt x="5745" y="1429"/>
                  </a:lnTo>
                  <a:cubicBezTo>
                    <a:pt x="5775" y="1460"/>
                    <a:pt x="5775" y="1460"/>
                    <a:pt x="5745" y="1460"/>
                  </a:cubicBezTo>
                  <a:cubicBezTo>
                    <a:pt x="5736" y="1451"/>
                    <a:pt x="5727" y="1447"/>
                    <a:pt x="5719" y="1447"/>
                  </a:cubicBezTo>
                  <a:cubicBezTo>
                    <a:pt x="5699" y="1447"/>
                    <a:pt x="5684" y="1469"/>
                    <a:pt x="5684" y="1490"/>
                  </a:cubicBezTo>
                  <a:cubicBezTo>
                    <a:pt x="5666" y="1481"/>
                    <a:pt x="5654" y="1477"/>
                    <a:pt x="5645" y="1477"/>
                  </a:cubicBezTo>
                  <a:cubicBezTo>
                    <a:pt x="5626" y="1477"/>
                    <a:pt x="5632" y="1499"/>
                    <a:pt x="5654" y="1520"/>
                  </a:cubicBezTo>
                  <a:lnTo>
                    <a:pt x="5623" y="1520"/>
                  </a:lnTo>
                  <a:cubicBezTo>
                    <a:pt x="5623" y="1542"/>
                    <a:pt x="5608" y="1563"/>
                    <a:pt x="5588" y="1563"/>
                  </a:cubicBezTo>
                  <a:cubicBezTo>
                    <a:pt x="5580" y="1563"/>
                    <a:pt x="5571" y="1560"/>
                    <a:pt x="5562" y="1551"/>
                  </a:cubicBezTo>
                  <a:cubicBezTo>
                    <a:pt x="5562" y="1581"/>
                    <a:pt x="5562" y="1581"/>
                    <a:pt x="5562" y="1581"/>
                  </a:cubicBezTo>
                  <a:cubicBezTo>
                    <a:pt x="5562" y="1612"/>
                    <a:pt x="5532" y="1612"/>
                    <a:pt x="5562" y="1642"/>
                  </a:cubicBezTo>
                  <a:cubicBezTo>
                    <a:pt x="5562" y="1672"/>
                    <a:pt x="5562" y="1672"/>
                    <a:pt x="5562" y="1672"/>
                  </a:cubicBezTo>
                  <a:cubicBezTo>
                    <a:pt x="5562" y="1672"/>
                    <a:pt x="5562" y="1642"/>
                    <a:pt x="5532" y="1612"/>
                  </a:cubicBezTo>
                  <a:cubicBezTo>
                    <a:pt x="5532" y="1603"/>
                    <a:pt x="5530" y="1600"/>
                    <a:pt x="5527" y="1600"/>
                  </a:cubicBezTo>
                  <a:cubicBezTo>
                    <a:pt x="5520" y="1600"/>
                    <a:pt x="5510" y="1628"/>
                    <a:pt x="5532" y="1672"/>
                  </a:cubicBezTo>
                  <a:cubicBezTo>
                    <a:pt x="5511" y="1651"/>
                    <a:pt x="5504" y="1629"/>
                    <a:pt x="5502" y="1629"/>
                  </a:cubicBezTo>
                  <a:cubicBezTo>
                    <a:pt x="5502" y="1629"/>
                    <a:pt x="5502" y="1633"/>
                    <a:pt x="5502" y="1642"/>
                  </a:cubicBezTo>
                  <a:cubicBezTo>
                    <a:pt x="5502" y="1642"/>
                    <a:pt x="5471" y="1642"/>
                    <a:pt x="5502" y="1672"/>
                  </a:cubicBezTo>
                  <a:lnTo>
                    <a:pt x="5471" y="1703"/>
                  </a:lnTo>
                  <a:cubicBezTo>
                    <a:pt x="5441" y="1672"/>
                    <a:pt x="5441" y="1672"/>
                    <a:pt x="5441" y="1672"/>
                  </a:cubicBezTo>
                  <a:cubicBezTo>
                    <a:pt x="5441" y="1702"/>
                    <a:pt x="5441" y="1703"/>
                    <a:pt x="5414" y="1703"/>
                  </a:cubicBezTo>
                  <a:lnTo>
                    <a:pt x="5414" y="1703"/>
                  </a:lnTo>
                  <a:cubicBezTo>
                    <a:pt x="5412" y="1701"/>
                    <a:pt x="5411" y="1700"/>
                    <a:pt x="5410" y="1698"/>
                  </a:cubicBezTo>
                  <a:lnTo>
                    <a:pt x="5410" y="1698"/>
                  </a:lnTo>
                  <a:cubicBezTo>
                    <a:pt x="5410" y="1700"/>
                    <a:pt x="5410" y="1701"/>
                    <a:pt x="5410" y="1703"/>
                  </a:cubicBezTo>
                  <a:cubicBezTo>
                    <a:pt x="5412" y="1703"/>
                    <a:pt x="5413" y="1703"/>
                    <a:pt x="5414" y="1703"/>
                  </a:cubicBezTo>
                  <a:lnTo>
                    <a:pt x="5414" y="1703"/>
                  </a:lnTo>
                  <a:cubicBezTo>
                    <a:pt x="5419" y="1710"/>
                    <a:pt x="5428" y="1720"/>
                    <a:pt x="5441" y="1733"/>
                  </a:cubicBezTo>
                  <a:cubicBezTo>
                    <a:pt x="5441" y="1748"/>
                    <a:pt x="5441" y="1756"/>
                    <a:pt x="5437" y="1756"/>
                  </a:cubicBezTo>
                  <a:cubicBezTo>
                    <a:pt x="5433" y="1756"/>
                    <a:pt x="5426" y="1748"/>
                    <a:pt x="5410" y="1733"/>
                  </a:cubicBezTo>
                  <a:cubicBezTo>
                    <a:pt x="5395" y="1718"/>
                    <a:pt x="5380" y="1710"/>
                    <a:pt x="5372" y="1710"/>
                  </a:cubicBezTo>
                  <a:cubicBezTo>
                    <a:pt x="5365" y="1710"/>
                    <a:pt x="5365" y="1718"/>
                    <a:pt x="5380" y="1733"/>
                  </a:cubicBezTo>
                  <a:cubicBezTo>
                    <a:pt x="5380" y="1764"/>
                    <a:pt x="5380" y="1764"/>
                    <a:pt x="5380" y="1764"/>
                  </a:cubicBezTo>
                  <a:lnTo>
                    <a:pt x="5410" y="1764"/>
                  </a:lnTo>
                  <a:cubicBezTo>
                    <a:pt x="5410" y="1794"/>
                    <a:pt x="5441" y="1824"/>
                    <a:pt x="5410" y="1824"/>
                  </a:cubicBezTo>
                  <a:lnTo>
                    <a:pt x="5410" y="1794"/>
                  </a:lnTo>
                  <a:lnTo>
                    <a:pt x="5380" y="1764"/>
                  </a:lnTo>
                  <a:cubicBezTo>
                    <a:pt x="5380" y="1755"/>
                    <a:pt x="5374" y="1752"/>
                    <a:pt x="5363" y="1752"/>
                  </a:cubicBezTo>
                  <a:cubicBezTo>
                    <a:pt x="5333" y="1752"/>
                    <a:pt x="5273" y="1780"/>
                    <a:pt x="5228" y="1824"/>
                  </a:cubicBezTo>
                  <a:cubicBezTo>
                    <a:pt x="5228" y="1824"/>
                    <a:pt x="5228" y="1838"/>
                    <a:pt x="5238" y="1857"/>
                  </a:cubicBezTo>
                  <a:lnTo>
                    <a:pt x="5238" y="1857"/>
                  </a:lnTo>
                  <a:cubicBezTo>
                    <a:pt x="5220" y="1836"/>
                    <a:pt x="5207" y="1828"/>
                    <a:pt x="5200" y="1828"/>
                  </a:cubicBezTo>
                  <a:cubicBezTo>
                    <a:pt x="5189" y="1828"/>
                    <a:pt x="5195" y="1852"/>
                    <a:pt x="5228" y="1885"/>
                  </a:cubicBezTo>
                  <a:cubicBezTo>
                    <a:pt x="5198" y="1885"/>
                    <a:pt x="5198" y="1885"/>
                    <a:pt x="5198" y="1916"/>
                  </a:cubicBezTo>
                  <a:cubicBezTo>
                    <a:pt x="5218" y="1916"/>
                    <a:pt x="5225" y="1929"/>
                    <a:pt x="5218" y="1929"/>
                  </a:cubicBezTo>
                  <a:cubicBezTo>
                    <a:pt x="5215" y="1929"/>
                    <a:pt x="5208" y="1926"/>
                    <a:pt x="5198" y="1916"/>
                  </a:cubicBezTo>
                  <a:cubicBezTo>
                    <a:pt x="5187" y="1904"/>
                    <a:pt x="5175" y="1893"/>
                    <a:pt x="5167" y="1885"/>
                  </a:cubicBezTo>
                  <a:cubicBezTo>
                    <a:pt x="5167" y="1885"/>
                    <a:pt x="5167" y="1885"/>
                    <a:pt x="5137" y="1855"/>
                  </a:cubicBezTo>
                  <a:cubicBezTo>
                    <a:pt x="5106" y="1855"/>
                    <a:pt x="5137" y="1885"/>
                    <a:pt x="5137" y="1916"/>
                  </a:cubicBezTo>
                  <a:cubicBezTo>
                    <a:pt x="5137" y="1946"/>
                    <a:pt x="5137" y="1961"/>
                    <a:pt x="5133" y="1961"/>
                  </a:cubicBezTo>
                  <a:cubicBezTo>
                    <a:pt x="5129" y="1961"/>
                    <a:pt x="5122" y="1946"/>
                    <a:pt x="5106" y="1916"/>
                  </a:cubicBezTo>
                  <a:cubicBezTo>
                    <a:pt x="5098" y="1898"/>
                    <a:pt x="5091" y="1890"/>
                    <a:pt x="5087" y="1890"/>
                  </a:cubicBezTo>
                  <a:cubicBezTo>
                    <a:pt x="5076" y="1890"/>
                    <a:pt x="5076" y="1933"/>
                    <a:pt x="5076" y="1976"/>
                  </a:cubicBezTo>
                  <a:lnTo>
                    <a:pt x="5046" y="1976"/>
                  </a:lnTo>
                  <a:cubicBezTo>
                    <a:pt x="5046" y="1976"/>
                    <a:pt x="5046" y="1976"/>
                    <a:pt x="5046" y="2007"/>
                  </a:cubicBezTo>
                  <a:cubicBezTo>
                    <a:pt x="5046" y="2037"/>
                    <a:pt x="5038" y="2052"/>
                    <a:pt x="5023" y="2052"/>
                  </a:cubicBezTo>
                  <a:cubicBezTo>
                    <a:pt x="5008" y="2052"/>
                    <a:pt x="4985" y="2037"/>
                    <a:pt x="4955" y="2007"/>
                  </a:cubicBezTo>
                  <a:lnTo>
                    <a:pt x="4955" y="2037"/>
                  </a:lnTo>
                  <a:cubicBezTo>
                    <a:pt x="4955" y="2068"/>
                    <a:pt x="4955" y="2068"/>
                    <a:pt x="4955" y="2068"/>
                  </a:cubicBezTo>
                  <a:cubicBezTo>
                    <a:pt x="4956" y="2071"/>
                    <a:pt x="4958" y="2074"/>
                    <a:pt x="4959" y="2077"/>
                  </a:cubicBezTo>
                  <a:lnTo>
                    <a:pt x="4959" y="2077"/>
                  </a:lnTo>
                  <a:cubicBezTo>
                    <a:pt x="4965" y="2070"/>
                    <a:pt x="4964" y="2057"/>
                    <a:pt x="4955" y="2037"/>
                  </a:cubicBezTo>
                  <a:lnTo>
                    <a:pt x="4955" y="2037"/>
                  </a:lnTo>
                  <a:cubicBezTo>
                    <a:pt x="4973" y="2075"/>
                    <a:pt x="4980" y="2101"/>
                    <a:pt x="4976" y="2101"/>
                  </a:cubicBezTo>
                  <a:cubicBezTo>
                    <a:pt x="4974" y="2101"/>
                    <a:pt x="4968" y="2093"/>
                    <a:pt x="4959" y="2077"/>
                  </a:cubicBezTo>
                  <a:lnTo>
                    <a:pt x="4959" y="2077"/>
                  </a:lnTo>
                  <a:cubicBezTo>
                    <a:pt x="4957" y="2081"/>
                    <a:pt x="4952" y="2083"/>
                    <a:pt x="4947" y="2083"/>
                  </a:cubicBezTo>
                  <a:cubicBezTo>
                    <a:pt x="4932" y="2083"/>
                    <a:pt x="4909" y="2068"/>
                    <a:pt x="4894" y="2037"/>
                  </a:cubicBezTo>
                  <a:lnTo>
                    <a:pt x="4894" y="2037"/>
                  </a:lnTo>
                  <a:cubicBezTo>
                    <a:pt x="4894" y="2068"/>
                    <a:pt x="4924" y="2098"/>
                    <a:pt x="4894" y="2098"/>
                  </a:cubicBezTo>
                  <a:cubicBezTo>
                    <a:pt x="4894" y="2098"/>
                    <a:pt x="4894" y="2098"/>
                    <a:pt x="4863" y="2068"/>
                  </a:cubicBezTo>
                  <a:cubicBezTo>
                    <a:pt x="4863" y="2052"/>
                    <a:pt x="4856" y="2045"/>
                    <a:pt x="4848" y="2045"/>
                  </a:cubicBezTo>
                  <a:cubicBezTo>
                    <a:pt x="4841" y="2045"/>
                    <a:pt x="4833" y="2052"/>
                    <a:pt x="4833" y="2068"/>
                  </a:cubicBezTo>
                  <a:cubicBezTo>
                    <a:pt x="4833" y="2068"/>
                    <a:pt x="4833" y="2068"/>
                    <a:pt x="4803" y="2037"/>
                  </a:cubicBezTo>
                  <a:lnTo>
                    <a:pt x="4772" y="2037"/>
                  </a:lnTo>
                  <a:cubicBezTo>
                    <a:pt x="4772" y="2048"/>
                    <a:pt x="4772" y="2059"/>
                    <a:pt x="4772" y="2068"/>
                  </a:cubicBezTo>
                  <a:cubicBezTo>
                    <a:pt x="4772" y="2068"/>
                    <a:pt x="4742" y="2068"/>
                    <a:pt x="4742" y="2098"/>
                  </a:cubicBezTo>
                  <a:cubicBezTo>
                    <a:pt x="4742" y="2098"/>
                    <a:pt x="4711" y="2098"/>
                    <a:pt x="4711" y="2068"/>
                  </a:cubicBezTo>
                  <a:cubicBezTo>
                    <a:pt x="4711" y="2098"/>
                    <a:pt x="4711" y="2128"/>
                    <a:pt x="4711" y="2128"/>
                  </a:cubicBezTo>
                  <a:lnTo>
                    <a:pt x="4681" y="2128"/>
                  </a:lnTo>
                  <a:cubicBezTo>
                    <a:pt x="4681" y="2159"/>
                    <a:pt x="4681" y="2159"/>
                    <a:pt x="4681" y="2159"/>
                  </a:cubicBezTo>
                  <a:lnTo>
                    <a:pt x="4620" y="2159"/>
                  </a:lnTo>
                  <a:cubicBezTo>
                    <a:pt x="4620" y="2159"/>
                    <a:pt x="4620" y="2159"/>
                    <a:pt x="4620" y="2189"/>
                  </a:cubicBezTo>
                  <a:cubicBezTo>
                    <a:pt x="4640" y="2189"/>
                    <a:pt x="4647" y="2203"/>
                    <a:pt x="4640" y="2203"/>
                  </a:cubicBezTo>
                  <a:cubicBezTo>
                    <a:pt x="4637" y="2203"/>
                    <a:pt x="4630" y="2199"/>
                    <a:pt x="4620" y="2189"/>
                  </a:cubicBezTo>
                  <a:cubicBezTo>
                    <a:pt x="4620" y="2189"/>
                    <a:pt x="4607" y="2176"/>
                    <a:pt x="4589" y="2176"/>
                  </a:cubicBezTo>
                  <a:cubicBezTo>
                    <a:pt x="4580" y="2176"/>
                    <a:pt x="4570" y="2179"/>
                    <a:pt x="4559" y="2189"/>
                  </a:cubicBezTo>
                  <a:cubicBezTo>
                    <a:pt x="4529" y="2189"/>
                    <a:pt x="4529" y="2189"/>
                    <a:pt x="4529" y="2219"/>
                  </a:cubicBezTo>
                  <a:cubicBezTo>
                    <a:pt x="4493" y="2184"/>
                    <a:pt x="4479" y="2169"/>
                    <a:pt x="4473" y="2169"/>
                  </a:cubicBezTo>
                  <a:cubicBezTo>
                    <a:pt x="4468" y="2169"/>
                    <a:pt x="4468" y="2177"/>
                    <a:pt x="4468" y="2189"/>
                  </a:cubicBezTo>
                  <a:cubicBezTo>
                    <a:pt x="4499" y="2250"/>
                    <a:pt x="4499" y="2250"/>
                    <a:pt x="4468" y="2250"/>
                  </a:cubicBezTo>
                  <a:cubicBezTo>
                    <a:pt x="4468" y="2235"/>
                    <a:pt x="4468" y="2227"/>
                    <a:pt x="4464" y="2227"/>
                  </a:cubicBezTo>
                  <a:cubicBezTo>
                    <a:pt x="4461" y="2227"/>
                    <a:pt x="4453" y="2235"/>
                    <a:pt x="4438" y="2250"/>
                  </a:cubicBezTo>
                  <a:cubicBezTo>
                    <a:pt x="4438" y="2250"/>
                    <a:pt x="4438" y="2250"/>
                    <a:pt x="4438" y="2219"/>
                  </a:cubicBezTo>
                  <a:lnTo>
                    <a:pt x="4407" y="2219"/>
                  </a:lnTo>
                  <a:cubicBezTo>
                    <a:pt x="4407" y="2265"/>
                    <a:pt x="4392" y="2280"/>
                    <a:pt x="4373" y="2280"/>
                  </a:cubicBezTo>
                  <a:cubicBezTo>
                    <a:pt x="4354" y="2280"/>
                    <a:pt x="4331" y="2265"/>
                    <a:pt x="4316" y="2250"/>
                  </a:cubicBezTo>
                  <a:cubicBezTo>
                    <a:pt x="4316" y="2250"/>
                    <a:pt x="4316" y="2250"/>
                    <a:pt x="4316" y="2280"/>
                  </a:cubicBezTo>
                  <a:cubicBezTo>
                    <a:pt x="4303" y="2253"/>
                    <a:pt x="4295" y="2238"/>
                    <a:pt x="4291" y="2238"/>
                  </a:cubicBezTo>
                  <a:cubicBezTo>
                    <a:pt x="4286" y="2238"/>
                    <a:pt x="4286" y="2260"/>
                    <a:pt x="4286" y="2311"/>
                  </a:cubicBezTo>
                  <a:cubicBezTo>
                    <a:pt x="4286" y="2323"/>
                    <a:pt x="4281" y="2331"/>
                    <a:pt x="4274" y="2331"/>
                  </a:cubicBezTo>
                  <a:cubicBezTo>
                    <a:pt x="4266" y="2331"/>
                    <a:pt x="4255" y="2316"/>
                    <a:pt x="4255" y="2280"/>
                  </a:cubicBezTo>
                  <a:cubicBezTo>
                    <a:pt x="4225" y="2250"/>
                    <a:pt x="4225" y="2219"/>
                    <a:pt x="4225" y="2219"/>
                  </a:cubicBezTo>
                  <a:cubicBezTo>
                    <a:pt x="4225" y="2250"/>
                    <a:pt x="4225" y="2250"/>
                    <a:pt x="4225" y="2250"/>
                  </a:cubicBezTo>
                  <a:cubicBezTo>
                    <a:pt x="4225" y="2280"/>
                    <a:pt x="4225" y="2280"/>
                    <a:pt x="4195" y="2280"/>
                  </a:cubicBezTo>
                  <a:cubicBezTo>
                    <a:pt x="4164" y="2311"/>
                    <a:pt x="4134" y="2341"/>
                    <a:pt x="4134" y="2341"/>
                  </a:cubicBezTo>
                  <a:cubicBezTo>
                    <a:pt x="4103" y="2341"/>
                    <a:pt x="4073" y="2341"/>
                    <a:pt x="4073" y="2311"/>
                  </a:cubicBezTo>
                  <a:cubicBezTo>
                    <a:pt x="4073" y="2341"/>
                    <a:pt x="4043" y="2341"/>
                    <a:pt x="4043" y="2371"/>
                  </a:cubicBezTo>
                  <a:cubicBezTo>
                    <a:pt x="4043" y="2387"/>
                    <a:pt x="4035" y="2394"/>
                    <a:pt x="4027" y="2394"/>
                  </a:cubicBezTo>
                  <a:cubicBezTo>
                    <a:pt x="4020" y="2394"/>
                    <a:pt x="4012" y="2387"/>
                    <a:pt x="4012" y="2371"/>
                  </a:cubicBezTo>
                  <a:cubicBezTo>
                    <a:pt x="3982" y="2402"/>
                    <a:pt x="3982" y="2402"/>
                    <a:pt x="3982" y="2402"/>
                  </a:cubicBezTo>
                  <a:cubicBezTo>
                    <a:pt x="3982" y="2384"/>
                    <a:pt x="3972" y="2367"/>
                    <a:pt x="3963" y="2367"/>
                  </a:cubicBezTo>
                  <a:cubicBezTo>
                    <a:pt x="3957" y="2367"/>
                    <a:pt x="3951" y="2376"/>
                    <a:pt x="3951" y="2402"/>
                  </a:cubicBezTo>
                  <a:cubicBezTo>
                    <a:pt x="3982" y="2432"/>
                    <a:pt x="3951" y="2432"/>
                    <a:pt x="3951" y="2432"/>
                  </a:cubicBezTo>
                  <a:cubicBezTo>
                    <a:pt x="3946" y="2426"/>
                    <a:pt x="3930" y="2424"/>
                    <a:pt x="3908" y="2424"/>
                  </a:cubicBezTo>
                  <a:cubicBezTo>
                    <a:pt x="3816" y="2424"/>
                    <a:pt x="3617" y="2468"/>
                    <a:pt x="3617" y="2493"/>
                  </a:cubicBezTo>
                  <a:lnTo>
                    <a:pt x="3556" y="2493"/>
                  </a:lnTo>
                  <a:cubicBezTo>
                    <a:pt x="3556" y="2523"/>
                    <a:pt x="3556" y="2554"/>
                    <a:pt x="3556" y="2554"/>
                  </a:cubicBezTo>
                  <a:cubicBezTo>
                    <a:pt x="3526" y="2523"/>
                    <a:pt x="3526" y="2493"/>
                    <a:pt x="3526" y="2493"/>
                  </a:cubicBezTo>
                  <a:lnTo>
                    <a:pt x="3556" y="2493"/>
                  </a:lnTo>
                  <a:cubicBezTo>
                    <a:pt x="3556" y="2470"/>
                    <a:pt x="3552" y="2460"/>
                    <a:pt x="3545" y="2460"/>
                  </a:cubicBezTo>
                  <a:cubicBezTo>
                    <a:pt x="3533" y="2460"/>
                    <a:pt x="3514" y="2486"/>
                    <a:pt x="3496" y="2523"/>
                  </a:cubicBezTo>
                  <a:cubicBezTo>
                    <a:pt x="3496" y="2554"/>
                    <a:pt x="3496" y="2554"/>
                    <a:pt x="3465" y="2554"/>
                  </a:cubicBezTo>
                  <a:cubicBezTo>
                    <a:pt x="3465" y="2518"/>
                    <a:pt x="3455" y="2503"/>
                    <a:pt x="3446" y="2503"/>
                  </a:cubicBezTo>
                  <a:cubicBezTo>
                    <a:pt x="3440" y="2503"/>
                    <a:pt x="3435" y="2511"/>
                    <a:pt x="3435" y="2523"/>
                  </a:cubicBezTo>
                  <a:cubicBezTo>
                    <a:pt x="3435" y="2554"/>
                    <a:pt x="3427" y="2569"/>
                    <a:pt x="3420" y="2569"/>
                  </a:cubicBezTo>
                  <a:cubicBezTo>
                    <a:pt x="3412" y="2569"/>
                    <a:pt x="3404" y="2554"/>
                    <a:pt x="3404" y="2523"/>
                  </a:cubicBezTo>
                  <a:cubicBezTo>
                    <a:pt x="3404" y="2496"/>
                    <a:pt x="3398" y="2481"/>
                    <a:pt x="3391" y="2481"/>
                  </a:cubicBezTo>
                  <a:cubicBezTo>
                    <a:pt x="3383" y="2481"/>
                    <a:pt x="3374" y="2504"/>
                    <a:pt x="3374" y="2554"/>
                  </a:cubicBezTo>
                  <a:cubicBezTo>
                    <a:pt x="3374" y="2569"/>
                    <a:pt x="3374" y="2577"/>
                    <a:pt x="3370" y="2577"/>
                  </a:cubicBezTo>
                  <a:cubicBezTo>
                    <a:pt x="3366" y="2577"/>
                    <a:pt x="3359" y="2569"/>
                    <a:pt x="3344" y="2554"/>
                  </a:cubicBezTo>
                  <a:cubicBezTo>
                    <a:pt x="3344" y="2549"/>
                    <a:pt x="3343" y="2545"/>
                    <a:pt x="3343" y="2542"/>
                  </a:cubicBezTo>
                  <a:lnTo>
                    <a:pt x="3343" y="2542"/>
                  </a:lnTo>
                  <a:cubicBezTo>
                    <a:pt x="3341" y="2579"/>
                    <a:pt x="3333" y="2596"/>
                    <a:pt x="3326" y="2596"/>
                  </a:cubicBezTo>
                  <a:cubicBezTo>
                    <a:pt x="3319" y="2596"/>
                    <a:pt x="3313" y="2581"/>
                    <a:pt x="3313" y="2554"/>
                  </a:cubicBezTo>
                  <a:cubicBezTo>
                    <a:pt x="3298" y="2523"/>
                    <a:pt x="3290" y="2508"/>
                    <a:pt x="3287" y="2508"/>
                  </a:cubicBezTo>
                  <a:cubicBezTo>
                    <a:pt x="3283" y="2508"/>
                    <a:pt x="3283" y="2523"/>
                    <a:pt x="3283" y="2554"/>
                  </a:cubicBezTo>
                  <a:cubicBezTo>
                    <a:pt x="3283" y="2584"/>
                    <a:pt x="3275" y="2599"/>
                    <a:pt x="3264" y="2599"/>
                  </a:cubicBezTo>
                  <a:cubicBezTo>
                    <a:pt x="3252" y="2599"/>
                    <a:pt x="3237" y="2584"/>
                    <a:pt x="3222" y="2554"/>
                  </a:cubicBezTo>
                  <a:cubicBezTo>
                    <a:pt x="3222" y="2554"/>
                    <a:pt x="3208" y="2540"/>
                    <a:pt x="3199" y="2540"/>
                  </a:cubicBezTo>
                  <a:cubicBezTo>
                    <a:pt x="3195" y="2540"/>
                    <a:pt x="3192" y="2544"/>
                    <a:pt x="3192" y="2554"/>
                  </a:cubicBezTo>
                  <a:lnTo>
                    <a:pt x="3192" y="2523"/>
                  </a:lnTo>
                  <a:lnTo>
                    <a:pt x="3161" y="2523"/>
                  </a:lnTo>
                  <a:lnTo>
                    <a:pt x="3161" y="2554"/>
                  </a:lnTo>
                  <a:cubicBezTo>
                    <a:pt x="3161" y="2554"/>
                    <a:pt x="3134" y="2540"/>
                    <a:pt x="3098" y="2540"/>
                  </a:cubicBezTo>
                  <a:cubicBezTo>
                    <a:pt x="3080" y="2540"/>
                    <a:pt x="3060" y="2544"/>
                    <a:pt x="3040" y="2554"/>
                  </a:cubicBezTo>
                  <a:cubicBezTo>
                    <a:pt x="2918" y="2554"/>
                    <a:pt x="2918" y="2554"/>
                    <a:pt x="2918" y="2584"/>
                  </a:cubicBezTo>
                  <a:cubicBezTo>
                    <a:pt x="2888" y="2584"/>
                    <a:pt x="2857" y="2554"/>
                    <a:pt x="2857" y="2554"/>
                  </a:cubicBezTo>
                  <a:cubicBezTo>
                    <a:pt x="2827" y="2554"/>
                    <a:pt x="2827" y="2554"/>
                    <a:pt x="2796" y="2523"/>
                  </a:cubicBezTo>
                  <a:cubicBezTo>
                    <a:pt x="2796" y="2568"/>
                    <a:pt x="2764" y="2596"/>
                    <a:pt x="2734" y="2596"/>
                  </a:cubicBezTo>
                  <a:cubicBezTo>
                    <a:pt x="2724" y="2596"/>
                    <a:pt x="2713" y="2592"/>
                    <a:pt x="2705" y="2584"/>
                  </a:cubicBezTo>
                  <a:cubicBezTo>
                    <a:pt x="2675" y="2584"/>
                    <a:pt x="2675" y="2584"/>
                    <a:pt x="2644" y="2615"/>
                  </a:cubicBezTo>
                  <a:cubicBezTo>
                    <a:pt x="2644" y="2630"/>
                    <a:pt x="2644" y="2637"/>
                    <a:pt x="2641" y="2637"/>
                  </a:cubicBezTo>
                  <a:cubicBezTo>
                    <a:pt x="2637" y="2637"/>
                    <a:pt x="2629" y="2630"/>
                    <a:pt x="2614" y="2615"/>
                  </a:cubicBezTo>
                  <a:cubicBezTo>
                    <a:pt x="2614" y="2597"/>
                    <a:pt x="2594" y="2580"/>
                    <a:pt x="2577" y="2580"/>
                  </a:cubicBezTo>
                  <a:cubicBezTo>
                    <a:pt x="2564" y="2580"/>
                    <a:pt x="2553" y="2589"/>
                    <a:pt x="2553" y="2615"/>
                  </a:cubicBezTo>
                  <a:lnTo>
                    <a:pt x="2553" y="2584"/>
                  </a:lnTo>
                  <a:cubicBezTo>
                    <a:pt x="2544" y="2575"/>
                    <a:pt x="2538" y="2572"/>
                    <a:pt x="2534" y="2572"/>
                  </a:cubicBezTo>
                  <a:cubicBezTo>
                    <a:pt x="2523" y="2572"/>
                    <a:pt x="2523" y="2593"/>
                    <a:pt x="2523" y="2615"/>
                  </a:cubicBezTo>
                  <a:cubicBezTo>
                    <a:pt x="2523" y="2642"/>
                    <a:pt x="2523" y="2657"/>
                    <a:pt x="2520" y="2657"/>
                  </a:cubicBezTo>
                  <a:cubicBezTo>
                    <a:pt x="2517" y="2657"/>
                    <a:pt x="2509" y="2634"/>
                    <a:pt x="2492" y="2584"/>
                  </a:cubicBezTo>
                  <a:cubicBezTo>
                    <a:pt x="2492" y="2572"/>
                    <a:pt x="2492" y="2562"/>
                    <a:pt x="2492" y="2554"/>
                  </a:cubicBezTo>
                  <a:cubicBezTo>
                    <a:pt x="2492" y="2575"/>
                    <a:pt x="2478" y="2610"/>
                    <a:pt x="2469" y="2610"/>
                  </a:cubicBezTo>
                  <a:cubicBezTo>
                    <a:pt x="2465" y="2610"/>
                    <a:pt x="2462" y="2603"/>
                    <a:pt x="2462" y="2584"/>
                  </a:cubicBezTo>
                  <a:cubicBezTo>
                    <a:pt x="2462" y="2584"/>
                    <a:pt x="2432" y="2615"/>
                    <a:pt x="2462" y="2675"/>
                  </a:cubicBezTo>
                  <a:cubicBezTo>
                    <a:pt x="2462" y="2706"/>
                    <a:pt x="2432" y="2706"/>
                    <a:pt x="2432" y="2706"/>
                  </a:cubicBezTo>
                  <a:cubicBezTo>
                    <a:pt x="2432" y="2675"/>
                    <a:pt x="2432" y="2675"/>
                    <a:pt x="2432" y="2645"/>
                  </a:cubicBezTo>
                  <a:lnTo>
                    <a:pt x="2401" y="2645"/>
                  </a:lnTo>
                  <a:cubicBezTo>
                    <a:pt x="2401" y="2645"/>
                    <a:pt x="2371" y="2615"/>
                    <a:pt x="2371" y="2584"/>
                  </a:cubicBezTo>
                  <a:cubicBezTo>
                    <a:pt x="2371" y="2572"/>
                    <a:pt x="2366" y="2564"/>
                    <a:pt x="2362" y="2564"/>
                  </a:cubicBezTo>
                  <a:cubicBezTo>
                    <a:pt x="2356" y="2564"/>
                    <a:pt x="2353" y="2579"/>
                    <a:pt x="2371" y="2615"/>
                  </a:cubicBezTo>
                  <a:cubicBezTo>
                    <a:pt x="2371" y="2675"/>
                    <a:pt x="2371" y="2675"/>
                    <a:pt x="2371" y="2675"/>
                  </a:cubicBezTo>
                  <a:cubicBezTo>
                    <a:pt x="2340" y="2675"/>
                    <a:pt x="2340" y="2675"/>
                    <a:pt x="2340" y="2645"/>
                  </a:cubicBezTo>
                  <a:cubicBezTo>
                    <a:pt x="2340" y="2615"/>
                    <a:pt x="2340" y="2615"/>
                    <a:pt x="2310" y="2615"/>
                  </a:cubicBezTo>
                  <a:cubicBezTo>
                    <a:pt x="2280" y="2615"/>
                    <a:pt x="2249" y="2736"/>
                    <a:pt x="2249" y="2797"/>
                  </a:cubicBezTo>
                  <a:cubicBezTo>
                    <a:pt x="2249" y="2767"/>
                    <a:pt x="2219" y="2767"/>
                    <a:pt x="2219" y="2767"/>
                  </a:cubicBezTo>
                  <a:cubicBezTo>
                    <a:pt x="2219" y="2736"/>
                    <a:pt x="2219" y="2736"/>
                    <a:pt x="2219" y="2736"/>
                  </a:cubicBezTo>
                  <a:lnTo>
                    <a:pt x="2219" y="2706"/>
                  </a:lnTo>
                  <a:cubicBezTo>
                    <a:pt x="2219" y="2675"/>
                    <a:pt x="2211" y="2660"/>
                    <a:pt x="2204" y="2660"/>
                  </a:cubicBezTo>
                  <a:cubicBezTo>
                    <a:pt x="2196" y="2660"/>
                    <a:pt x="2189" y="2675"/>
                    <a:pt x="2189" y="2706"/>
                  </a:cubicBezTo>
                  <a:cubicBezTo>
                    <a:pt x="2167" y="2684"/>
                    <a:pt x="2161" y="2663"/>
                    <a:pt x="2159" y="2663"/>
                  </a:cubicBezTo>
                  <a:cubicBezTo>
                    <a:pt x="2158" y="2663"/>
                    <a:pt x="2158" y="2667"/>
                    <a:pt x="2158" y="2675"/>
                  </a:cubicBezTo>
                  <a:cubicBezTo>
                    <a:pt x="2158" y="2675"/>
                    <a:pt x="2128" y="2675"/>
                    <a:pt x="2128" y="2645"/>
                  </a:cubicBezTo>
                  <a:cubicBezTo>
                    <a:pt x="2097" y="2645"/>
                    <a:pt x="2097" y="2645"/>
                    <a:pt x="2097" y="2675"/>
                  </a:cubicBezTo>
                  <a:cubicBezTo>
                    <a:pt x="2097" y="2706"/>
                    <a:pt x="2097" y="2706"/>
                    <a:pt x="2067" y="2706"/>
                  </a:cubicBezTo>
                  <a:cubicBezTo>
                    <a:pt x="2067" y="2706"/>
                    <a:pt x="2067" y="2706"/>
                    <a:pt x="2067" y="2767"/>
                  </a:cubicBezTo>
                  <a:cubicBezTo>
                    <a:pt x="2067" y="2797"/>
                    <a:pt x="2067" y="2827"/>
                    <a:pt x="2037" y="2827"/>
                  </a:cubicBezTo>
                  <a:cubicBezTo>
                    <a:pt x="2037" y="2840"/>
                    <a:pt x="2037" y="2847"/>
                    <a:pt x="2034" y="2847"/>
                  </a:cubicBezTo>
                  <a:cubicBezTo>
                    <a:pt x="2031" y="2847"/>
                    <a:pt x="2024" y="2833"/>
                    <a:pt x="2006" y="2797"/>
                  </a:cubicBezTo>
                  <a:cubicBezTo>
                    <a:pt x="2006" y="2767"/>
                    <a:pt x="1976" y="2767"/>
                    <a:pt x="1976" y="2767"/>
                  </a:cubicBezTo>
                  <a:cubicBezTo>
                    <a:pt x="1976" y="2767"/>
                    <a:pt x="1976" y="2767"/>
                    <a:pt x="1945" y="2736"/>
                  </a:cubicBezTo>
                  <a:cubicBezTo>
                    <a:pt x="1945" y="2744"/>
                    <a:pt x="1945" y="2755"/>
                    <a:pt x="1945" y="2767"/>
                  </a:cubicBezTo>
                  <a:cubicBezTo>
                    <a:pt x="1945" y="2797"/>
                    <a:pt x="1945" y="2827"/>
                    <a:pt x="1945" y="2827"/>
                  </a:cubicBezTo>
                  <a:cubicBezTo>
                    <a:pt x="1945" y="2827"/>
                    <a:pt x="1915" y="2767"/>
                    <a:pt x="1915" y="2736"/>
                  </a:cubicBezTo>
                  <a:cubicBezTo>
                    <a:pt x="1915" y="2758"/>
                    <a:pt x="1915" y="2779"/>
                    <a:pt x="1904" y="2779"/>
                  </a:cubicBezTo>
                  <a:cubicBezTo>
                    <a:pt x="1900" y="2779"/>
                    <a:pt x="1893" y="2776"/>
                    <a:pt x="1885" y="2767"/>
                  </a:cubicBezTo>
                  <a:cubicBezTo>
                    <a:pt x="1869" y="2782"/>
                    <a:pt x="1854" y="2789"/>
                    <a:pt x="1843" y="2789"/>
                  </a:cubicBezTo>
                  <a:cubicBezTo>
                    <a:pt x="1831" y="2789"/>
                    <a:pt x="1824" y="2782"/>
                    <a:pt x="1824" y="2767"/>
                  </a:cubicBezTo>
                  <a:cubicBezTo>
                    <a:pt x="1814" y="2756"/>
                    <a:pt x="1807" y="2753"/>
                    <a:pt x="1802" y="2753"/>
                  </a:cubicBezTo>
                  <a:cubicBezTo>
                    <a:pt x="1793" y="2753"/>
                    <a:pt x="1793" y="2767"/>
                    <a:pt x="1793" y="2767"/>
                  </a:cubicBezTo>
                  <a:cubicBezTo>
                    <a:pt x="1793" y="2782"/>
                    <a:pt x="1793" y="2789"/>
                    <a:pt x="1790" y="2789"/>
                  </a:cubicBezTo>
                  <a:cubicBezTo>
                    <a:pt x="1786" y="2789"/>
                    <a:pt x="1778" y="2782"/>
                    <a:pt x="1763" y="2767"/>
                  </a:cubicBezTo>
                  <a:cubicBezTo>
                    <a:pt x="1728" y="2743"/>
                    <a:pt x="1707" y="2733"/>
                    <a:pt x="1695" y="2733"/>
                  </a:cubicBezTo>
                  <a:cubicBezTo>
                    <a:pt x="1676" y="2733"/>
                    <a:pt x="1683" y="2759"/>
                    <a:pt x="1702" y="2797"/>
                  </a:cubicBezTo>
                  <a:cubicBezTo>
                    <a:pt x="1702" y="2815"/>
                    <a:pt x="1702" y="2832"/>
                    <a:pt x="1696" y="2832"/>
                  </a:cubicBezTo>
                  <a:cubicBezTo>
                    <a:pt x="1692" y="2832"/>
                    <a:pt x="1685" y="2823"/>
                    <a:pt x="1672" y="2797"/>
                  </a:cubicBezTo>
                  <a:cubicBezTo>
                    <a:pt x="1672" y="2797"/>
                    <a:pt x="1672" y="2797"/>
                    <a:pt x="1672" y="2827"/>
                  </a:cubicBezTo>
                  <a:cubicBezTo>
                    <a:pt x="1672" y="2827"/>
                    <a:pt x="1672" y="2817"/>
                    <a:pt x="1665" y="2795"/>
                  </a:cubicBezTo>
                  <a:lnTo>
                    <a:pt x="1665" y="2795"/>
                  </a:lnTo>
                  <a:cubicBezTo>
                    <a:pt x="1661" y="2803"/>
                    <a:pt x="1654" y="2815"/>
                    <a:pt x="1641" y="2827"/>
                  </a:cubicBezTo>
                  <a:cubicBezTo>
                    <a:pt x="1641" y="2858"/>
                    <a:pt x="1672" y="2919"/>
                    <a:pt x="1672" y="2949"/>
                  </a:cubicBezTo>
                  <a:cubicBezTo>
                    <a:pt x="1702" y="3010"/>
                    <a:pt x="1702" y="3010"/>
                    <a:pt x="1672" y="3010"/>
                  </a:cubicBezTo>
                  <a:cubicBezTo>
                    <a:pt x="1641" y="3010"/>
                    <a:pt x="1641" y="2979"/>
                    <a:pt x="1611" y="2949"/>
                  </a:cubicBezTo>
                  <a:cubicBezTo>
                    <a:pt x="1611" y="2919"/>
                    <a:pt x="1611" y="2919"/>
                    <a:pt x="1611" y="2919"/>
                  </a:cubicBezTo>
                  <a:lnTo>
                    <a:pt x="1641" y="2888"/>
                  </a:lnTo>
                  <a:cubicBezTo>
                    <a:pt x="1641" y="2867"/>
                    <a:pt x="1626" y="2845"/>
                    <a:pt x="1617" y="2845"/>
                  </a:cubicBezTo>
                  <a:cubicBezTo>
                    <a:pt x="1614" y="2845"/>
                    <a:pt x="1611" y="2849"/>
                    <a:pt x="1611" y="2858"/>
                  </a:cubicBezTo>
                  <a:cubicBezTo>
                    <a:pt x="1596" y="2843"/>
                    <a:pt x="1588" y="2835"/>
                    <a:pt x="1584" y="2835"/>
                  </a:cubicBezTo>
                  <a:cubicBezTo>
                    <a:pt x="1581" y="2835"/>
                    <a:pt x="1581" y="2843"/>
                    <a:pt x="1581" y="2858"/>
                  </a:cubicBezTo>
                  <a:cubicBezTo>
                    <a:pt x="1550" y="2827"/>
                    <a:pt x="1520" y="2827"/>
                    <a:pt x="1520" y="2827"/>
                  </a:cubicBezTo>
                  <a:cubicBezTo>
                    <a:pt x="1500" y="2827"/>
                    <a:pt x="1479" y="2841"/>
                    <a:pt x="1459" y="2841"/>
                  </a:cubicBezTo>
                  <a:cubicBezTo>
                    <a:pt x="1449" y="2841"/>
                    <a:pt x="1439" y="2838"/>
                    <a:pt x="1429" y="2827"/>
                  </a:cubicBezTo>
                  <a:cubicBezTo>
                    <a:pt x="1429" y="2827"/>
                    <a:pt x="1398" y="2827"/>
                    <a:pt x="1429" y="2858"/>
                  </a:cubicBezTo>
                  <a:cubicBezTo>
                    <a:pt x="1429" y="2870"/>
                    <a:pt x="1429" y="2881"/>
                    <a:pt x="1429" y="2888"/>
                  </a:cubicBezTo>
                  <a:cubicBezTo>
                    <a:pt x="1417" y="2865"/>
                    <a:pt x="1383" y="2855"/>
                    <a:pt x="1348" y="2855"/>
                  </a:cubicBezTo>
                  <a:cubicBezTo>
                    <a:pt x="1290" y="2855"/>
                    <a:pt x="1227" y="2881"/>
                    <a:pt x="1246" y="2919"/>
                  </a:cubicBezTo>
                  <a:lnTo>
                    <a:pt x="1216" y="2919"/>
                  </a:lnTo>
                  <a:cubicBezTo>
                    <a:pt x="1185" y="2919"/>
                    <a:pt x="1125" y="2919"/>
                    <a:pt x="1125" y="2979"/>
                  </a:cubicBezTo>
                  <a:lnTo>
                    <a:pt x="1094" y="2979"/>
                  </a:lnTo>
                  <a:cubicBezTo>
                    <a:pt x="1085" y="2970"/>
                    <a:pt x="1079" y="2967"/>
                    <a:pt x="1075" y="2967"/>
                  </a:cubicBezTo>
                  <a:cubicBezTo>
                    <a:pt x="1064" y="2967"/>
                    <a:pt x="1064" y="2988"/>
                    <a:pt x="1064" y="3010"/>
                  </a:cubicBezTo>
                  <a:cubicBezTo>
                    <a:pt x="1064" y="3021"/>
                    <a:pt x="1064" y="3032"/>
                    <a:pt x="1064" y="3040"/>
                  </a:cubicBezTo>
                  <a:cubicBezTo>
                    <a:pt x="1049" y="3025"/>
                    <a:pt x="1041" y="3017"/>
                    <a:pt x="1030" y="3017"/>
                  </a:cubicBezTo>
                  <a:cubicBezTo>
                    <a:pt x="1018" y="3017"/>
                    <a:pt x="1003" y="3025"/>
                    <a:pt x="973" y="3040"/>
                  </a:cubicBezTo>
                  <a:cubicBezTo>
                    <a:pt x="942" y="3040"/>
                    <a:pt x="942" y="3040"/>
                    <a:pt x="973" y="3071"/>
                  </a:cubicBezTo>
                  <a:cubicBezTo>
                    <a:pt x="960" y="3096"/>
                    <a:pt x="947" y="3106"/>
                    <a:pt x="936" y="3106"/>
                  </a:cubicBezTo>
                  <a:cubicBezTo>
                    <a:pt x="922" y="3106"/>
                    <a:pt x="912" y="3088"/>
                    <a:pt x="912" y="3071"/>
                  </a:cubicBezTo>
                  <a:cubicBezTo>
                    <a:pt x="898" y="3043"/>
                    <a:pt x="891" y="3028"/>
                    <a:pt x="889" y="3028"/>
                  </a:cubicBezTo>
                  <a:lnTo>
                    <a:pt x="889" y="3028"/>
                  </a:lnTo>
                  <a:cubicBezTo>
                    <a:pt x="888" y="3028"/>
                    <a:pt x="895" y="3051"/>
                    <a:pt x="912" y="3101"/>
                  </a:cubicBezTo>
                  <a:cubicBezTo>
                    <a:pt x="934" y="3145"/>
                    <a:pt x="924" y="3174"/>
                    <a:pt x="905" y="3174"/>
                  </a:cubicBezTo>
                  <a:cubicBezTo>
                    <a:pt x="898" y="3174"/>
                    <a:pt x="890" y="3170"/>
                    <a:pt x="881" y="3162"/>
                  </a:cubicBezTo>
                  <a:cubicBezTo>
                    <a:pt x="881" y="3131"/>
                    <a:pt x="881" y="3131"/>
                    <a:pt x="881" y="3131"/>
                  </a:cubicBezTo>
                  <a:cubicBezTo>
                    <a:pt x="881" y="3131"/>
                    <a:pt x="881" y="3101"/>
                    <a:pt x="851" y="3071"/>
                  </a:cubicBezTo>
                  <a:cubicBezTo>
                    <a:pt x="851" y="3071"/>
                    <a:pt x="851" y="3071"/>
                    <a:pt x="851" y="3101"/>
                  </a:cubicBezTo>
                  <a:cubicBezTo>
                    <a:pt x="851" y="3101"/>
                    <a:pt x="851" y="3101"/>
                    <a:pt x="851" y="3131"/>
                  </a:cubicBezTo>
                  <a:cubicBezTo>
                    <a:pt x="851" y="3162"/>
                    <a:pt x="881" y="3192"/>
                    <a:pt x="912" y="3223"/>
                  </a:cubicBezTo>
                  <a:cubicBezTo>
                    <a:pt x="942" y="3253"/>
                    <a:pt x="912" y="3253"/>
                    <a:pt x="912" y="3253"/>
                  </a:cubicBezTo>
                  <a:cubicBezTo>
                    <a:pt x="881" y="3223"/>
                    <a:pt x="851" y="3223"/>
                    <a:pt x="851" y="3162"/>
                  </a:cubicBezTo>
                  <a:cubicBezTo>
                    <a:pt x="851" y="3162"/>
                    <a:pt x="851" y="3131"/>
                    <a:pt x="821" y="3101"/>
                  </a:cubicBezTo>
                  <a:cubicBezTo>
                    <a:pt x="821" y="3097"/>
                    <a:pt x="820" y="3095"/>
                    <a:pt x="819" y="3095"/>
                  </a:cubicBezTo>
                  <a:lnTo>
                    <a:pt x="819" y="3095"/>
                  </a:lnTo>
                  <a:cubicBezTo>
                    <a:pt x="814" y="3095"/>
                    <a:pt x="794" y="3170"/>
                    <a:pt x="821" y="3223"/>
                  </a:cubicBezTo>
                  <a:lnTo>
                    <a:pt x="790" y="3192"/>
                  </a:lnTo>
                  <a:lnTo>
                    <a:pt x="760" y="3192"/>
                  </a:lnTo>
                  <a:cubicBezTo>
                    <a:pt x="730" y="3223"/>
                    <a:pt x="730" y="3223"/>
                    <a:pt x="730" y="3253"/>
                  </a:cubicBezTo>
                  <a:cubicBezTo>
                    <a:pt x="760" y="3283"/>
                    <a:pt x="760" y="3314"/>
                    <a:pt x="760" y="3314"/>
                  </a:cubicBezTo>
                  <a:cubicBezTo>
                    <a:pt x="760" y="3314"/>
                    <a:pt x="790" y="3314"/>
                    <a:pt x="821" y="3344"/>
                  </a:cubicBezTo>
                  <a:cubicBezTo>
                    <a:pt x="821" y="3344"/>
                    <a:pt x="760" y="3344"/>
                    <a:pt x="730" y="3314"/>
                  </a:cubicBezTo>
                  <a:cubicBezTo>
                    <a:pt x="699" y="3283"/>
                    <a:pt x="638" y="3283"/>
                    <a:pt x="608" y="3283"/>
                  </a:cubicBezTo>
                  <a:cubicBezTo>
                    <a:pt x="586" y="3305"/>
                    <a:pt x="580" y="3326"/>
                    <a:pt x="568" y="3326"/>
                  </a:cubicBezTo>
                  <a:cubicBezTo>
                    <a:pt x="562" y="3326"/>
                    <a:pt x="556" y="3323"/>
                    <a:pt x="547" y="3314"/>
                  </a:cubicBezTo>
                  <a:cubicBezTo>
                    <a:pt x="517" y="3344"/>
                    <a:pt x="517" y="3344"/>
                    <a:pt x="517" y="3375"/>
                  </a:cubicBezTo>
                  <a:cubicBezTo>
                    <a:pt x="508" y="3366"/>
                    <a:pt x="499" y="3362"/>
                    <a:pt x="492" y="3362"/>
                  </a:cubicBezTo>
                  <a:cubicBezTo>
                    <a:pt x="474" y="3362"/>
                    <a:pt x="465" y="3383"/>
                    <a:pt x="486" y="3405"/>
                  </a:cubicBezTo>
                  <a:cubicBezTo>
                    <a:pt x="486" y="3420"/>
                    <a:pt x="479" y="3420"/>
                    <a:pt x="471" y="3420"/>
                  </a:cubicBezTo>
                  <a:cubicBezTo>
                    <a:pt x="464" y="3420"/>
                    <a:pt x="456" y="3420"/>
                    <a:pt x="456" y="3435"/>
                  </a:cubicBezTo>
                  <a:cubicBezTo>
                    <a:pt x="429" y="3408"/>
                    <a:pt x="414" y="3393"/>
                    <a:pt x="411" y="3393"/>
                  </a:cubicBezTo>
                  <a:lnTo>
                    <a:pt x="411" y="3393"/>
                  </a:lnTo>
                  <a:cubicBezTo>
                    <a:pt x="408" y="3393"/>
                    <a:pt x="419" y="3410"/>
                    <a:pt x="444" y="3448"/>
                  </a:cubicBezTo>
                  <a:lnTo>
                    <a:pt x="444" y="3448"/>
                  </a:lnTo>
                  <a:cubicBezTo>
                    <a:pt x="438" y="3447"/>
                    <a:pt x="433" y="3446"/>
                    <a:pt x="429" y="3446"/>
                  </a:cubicBezTo>
                  <a:cubicBezTo>
                    <a:pt x="411" y="3446"/>
                    <a:pt x="408" y="3460"/>
                    <a:pt x="426" y="3496"/>
                  </a:cubicBezTo>
                  <a:cubicBezTo>
                    <a:pt x="426" y="3496"/>
                    <a:pt x="426" y="3496"/>
                    <a:pt x="395" y="3466"/>
                  </a:cubicBezTo>
                  <a:cubicBezTo>
                    <a:pt x="365" y="3466"/>
                    <a:pt x="365" y="3466"/>
                    <a:pt x="395" y="3526"/>
                  </a:cubicBezTo>
                  <a:cubicBezTo>
                    <a:pt x="410" y="3542"/>
                    <a:pt x="418" y="3549"/>
                    <a:pt x="414" y="3549"/>
                  </a:cubicBezTo>
                  <a:cubicBezTo>
                    <a:pt x="410" y="3549"/>
                    <a:pt x="395" y="3542"/>
                    <a:pt x="365" y="3526"/>
                  </a:cubicBezTo>
                  <a:cubicBezTo>
                    <a:pt x="353" y="3520"/>
                    <a:pt x="342" y="3518"/>
                    <a:pt x="332" y="3518"/>
                  </a:cubicBezTo>
                  <a:cubicBezTo>
                    <a:pt x="294" y="3518"/>
                    <a:pt x="280" y="3557"/>
                    <a:pt x="304" y="3557"/>
                  </a:cubicBezTo>
                  <a:cubicBezTo>
                    <a:pt x="326" y="3601"/>
                    <a:pt x="316" y="3630"/>
                    <a:pt x="297" y="3630"/>
                  </a:cubicBezTo>
                  <a:cubicBezTo>
                    <a:pt x="290" y="3630"/>
                    <a:pt x="282" y="3626"/>
                    <a:pt x="274" y="3618"/>
                  </a:cubicBezTo>
                  <a:cubicBezTo>
                    <a:pt x="243" y="3618"/>
                    <a:pt x="243" y="3618"/>
                    <a:pt x="274" y="3648"/>
                  </a:cubicBezTo>
                  <a:cubicBezTo>
                    <a:pt x="258" y="3633"/>
                    <a:pt x="243" y="3625"/>
                    <a:pt x="232" y="3625"/>
                  </a:cubicBezTo>
                  <a:cubicBezTo>
                    <a:pt x="220" y="3625"/>
                    <a:pt x="213" y="3633"/>
                    <a:pt x="213" y="3648"/>
                  </a:cubicBezTo>
                  <a:cubicBezTo>
                    <a:pt x="213" y="3648"/>
                    <a:pt x="213" y="3678"/>
                    <a:pt x="243" y="3678"/>
                  </a:cubicBezTo>
                  <a:cubicBezTo>
                    <a:pt x="243" y="3678"/>
                    <a:pt x="274" y="3709"/>
                    <a:pt x="274" y="3739"/>
                  </a:cubicBezTo>
                  <a:cubicBezTo>
                    <a:pt x="304" y="3739"/>
                    <a:pt x="304" y="3739"/>
                    <a:pt x="334" y="3770"/>
                  </a:cubicBezTo>
                  <a:cubicBezTo>
                    <a:pt x="355" y="3770"/>
                    <a:pt x="334" y="3783"/>
                    <a:pt x="292" y="3783"/>
                  </a:cubicBezTo>
                  <a:cubicBezTo>
                    <a:pt x="270" y="3783"/>
                    <a:pt x="243" y="3780"/>
                    <a:pt x="213" y="3770"/>
                  </a:cubicBezTo>
                  <a:cubicBezTo>
                    <a:pt x="198" y="3785"/>
                    <a:pt x="190" y="3792"/>
                    <a:pt x="182" y="3792"/>
                  </a:cubicBezTo>
                  <a:cubicBezTo>
                    <a:pt x="175" y="3792"/>
                    <a:pt x="167" y="3785"/>
                    <a:pt x="152" y="3770"/>
                  </a:cubicBezTo>
                  <a:lnTo>
                    <a:pt x="122" y="3770"/>
                  </a:lnTo>
                  <a:cubicBezTo>
                    <a:pt x="122" y="3770"/>
                    <a:pt x="122" y="3770"/>
                    <a:pt x="152" y="3800"/>
                  </a:cubicBezTo>
                  <a:cubicBezTo>
                    <a:pt x="213" y="3830"/>
                    <a:pt x="213" y="3830"/>
                    <a:pt x="152" y="3830"/>
                  </a:cubicBezTo>
                  <a:cubicBezTo>
                    <a:pt x="127" y="3818"/>
                    <a:pt x="112" y="3810"/>
                    <a:pt x="108" y="3810"/>
                  </a:cubicBezTo>
                  <a:cubicBezTo>
                    <a:pt x="102" y="3810"/>
                    <a:pt x="116" y="3825"/>
                    <a:pt x="152" y="3861"/>
                  </a:cubicBezTo>
                  <a:lnTo>
                    <a:pt x="91" y="3861"/>
                  </a:lnTo>
                  <a:cubicBezTo>
                    <a:pt x="152" y="3891"/>
                    <a:pt x="152" y="3922"/>
                    <a:pt x="122" y="3922"/>
                  </a:cubicBezTo>
                  <a:cubicBezTo>
                    <a:pt x="109" y="3909"/>
                    <a:pt x="102" y="3902"/>
                    <a:pt x="97" y="3902"/>
                  </a:cubicBezTo>
                  <a:cubicBezTo>
                    <a:pt x="91" y="3902"/>
                    <a:pt x="91" y="3916"/>
                    <a:pt x="91" y="3952"/>
                  </a:cubicBezTo>
                  <a:cubicBezTo>
                    <a:pt x="91" y="3952"/>
                    <a:pt x="78" y="3966"/>
                    <a:pt x="69" y="3966"/>
                  </a:cubicBezTo>
                  <a:cubicBezTo>
                    <a:pt x="64" y="3966"/>
                    <a:pt x="61" y="3962"/>
                    <a:pt x="61" y="3952"/>
                  </a:cubicBezTo>
                  <a:cubicBezTo>
                    <a:pt x="30" y="3937"/>
                    <a:pt x="15" y="3929"/>
                    <a:pt x="11" y="3929"/>
                  </a:cubicBezTo>
                  <a:cubicBezTo>
                    <a:pt x="8" y="3929"/>
                    <a:pt x="15" y="3937"/>
                    <a:pt x="30" y="3952"/>
                  </a:cubicBezTo>
                  <a:cubicBezTo>
                    <a:pt x="61" y="3982"/>
                    <a:pt x="61" y="3982"/>
                    <a:pt x="30" y="4013"/>
                  </a:cubicBezTo>
                  <a:cubicBezTo>
                    <a:pt x="15" y="3998"/>
                    <a:pt x="8" y="3990"/>
                    <a:pt x="4" y="3990"/>
                  </a:cubicBezTo>
                  <a:cubicBezTo>
                    <a:pt x="0" y="3990"/>
                    <a:pt x="0" y="3998"/>
                    <a:pt x="0" y="4013"/>
                  </a:cubicBezTo>
                  <a:cubicBezTo>
                    <a:pt x="43" y="4034"/>
                    <a:pt x="71" y="4056"/>
                    <a:pt x="83" y="4056"/>
                  </a:cubicBezTo>
                  <a:cubicBezTo>
                    <a:pt x="89" y="4056"/>
                    <a:pt x="91" y="4052"/>
                    <a:pt x="91" y="4043"/>
                  </a:cubicBezTo>
                  <a:cubicBezTo>
                    <a:pt x="122" y="4043"/>
                    <a:pt x="122" y="4043"/>
                    <a:pt x="152" y="4074"/>
                  </a:cubicBezTo>
                  <a:lnTo>
                    <a:pt x="122" y="4074"/>
                  </a:lnTo>
                  <a:cubicBezTo>
                    <a:pt x="122" y="4104"/>
                    <a:pt x="122" y="4104"/>
                    <a:pt x="122" y="4134"/>
                  </a:cubicBezTo>
                  <a:cubicBezTo>
                    <a:pt x="152" y="4150"/>
                    <a:pt x="182" y="4157"/>
                    <a:pt x="205" y="4157"/>
                  </a:cubicBezTo>
                  <a:cubicBezTo>
                    <a:pt x="228" y="4157"/>
                    <a:pt x="243" y="4150"/>
                    <a:pt x="243" y="4134"/>
                  </a:cubicBezTo>
                  <a:lnTo>
                    <a:pt x="274" y="4134"/>
                  </a:lnTo>
                  <a:cubicBezTo>
                    <a:pt x="220" y="4099"/>
                    <a:pt x="198" y="4084"/>
                    <a:pt x="201" y="4084"/>
                  </a:cubicBezTo>
                  <a:cubicBezTo>
                    <a:pt x="203" y="4084"/>
                    <a:pt x="218" y="4091"/>
                    <a:pt x="243" y="4104"/>
                  </a:cubicBezTo>
                  <a:cubicBezTo>
                    <a:pt x="274" y="4119"/>
                    <a:pt x="289" y="4127"/>
                    <a:pt x="300" y="4127"/>
                  </a:cubicBezTo>
                  <a:cubicBezTo>
                    <a:pt x="312" y="4127"/>
                    <a:pt x="319" y="4119"/>
                    <a:pt x="334" y="4104"/>
                  </a:cubicBezTo>
                  <a:lnTo>
                    <a:pt x="365" y="4104"/>
                  </a:lnTo>
                  <a:cubicBezTo>
                    <a:pt x="395" y="4134"/>
                    <a:pt x="426" y="4134"/>
                    <a:pt x="426" y="4134"/>
                  </a:cubicBezTo>
                  <a:cubicBezTo>
                    <a:pt x="426" y="4134"/>
                    <a:pt x="426" y="4134"/>
                    <a:pt x="395" y="4104"/>
                  </a:cubicBezTo>
                  <a:cubicBezTo>
                    <a:pt x="375" y="4104"/>
                    <a:pt x="368" y="4091"/>
                    <a:pt x="384" y="4091"/>
                  </a:cubicBezTo>
                  <a:cubicBezTo>
                    <a:pt x="392" y="4091"/>
                    <a:pt x="405" y="4094"/>
                    <a:pt x="426" y="4104"/>
                  </a:cubicBezTo>
                  <a:cubicBezTo>
                    <a:pt x="486" y="4104"/>
                    <a:pt x="486" y="4104"/>
                    <a:pt x="426" y="4074"/>
                  </a:cubicBezTo>
                  <a:cubicBezTo>
                    <a:pt x="365" y="4043"/>
                    <a:pt x="365" y="4043"/>
                    <a:pt x="426" y="4043"/>
                  </a:cubicBezTo>
                  <a:lnTo>
                    <a:pt x="456" y="4043"/>
                  </a:lnTo>
                  <a:cubicBezTo>
                    <a:pt x="456" y="4043"/>
                    <a:pt x="426" y="4013"/>
                    <a:pt x="395" y="4013"/>
                  </a:cubicBezTo>
                  <a:cubicBezTo>
                    <a:pt x="382" y="4000"/>
                    <a:pt x="372" y="3990"/>
                    <a:pt x="365" y="3982"/>
                  </a:cubicBezTo>
                  <a:lnTo>
                    <a:pt x="365" y="3982"/>
                  </a:lnTo>
                  <a:cubicBezTo>
                    <a:pt x="395" y="3982"/>
                    <a:pt x="426" y="4013"/>
                    <a:pt x="426" y="4013"/>
                  </a:cubicBezTo>
                  <a:lnTo>
                    <a:pt x="456" y="4013"/>
                  </a:lnTo>
                  <a:cubicBezTo>
                    <a:pt x="477" y="3991"/>
                    <a:pt x="484" y="3985"/>
                    <a:pt x="475" y="3973"/>
                  </a:cubicBezTo>
                  <a:lnTo>
                    <a:pt x="475" y="3973"/>
                  </a:lnTo>
                  <a:cubicBezTo>
                    <a:pt x="478" y="3975"/>
                    <a:pt x="482" y="3978"/>
                    <a:pt x="486" y="3982"/>
                  </a:cubicBezTo>
                  <a:cubicBezTo>
                    <a:pt x="486" y="3982"/>
                    <a:pt x="486" y="3952"/>
                    <a:pt x="547" y="3952"/>
                  </a:cubicBezTo>
                  <a:cubicBezTo>
                    <a:pt x="553" y="3958"/>
                    <a:pt x="557" y="3960"/>
                    <a:pt x="558" y="3960"/>
                  </a:cubicBezTo>
                  <a:cubicBezTo>
                    <a:pt x="564" y="3960"/>
                    <a:pt x="530" y="3916"/>
                    <a:pt x="456" y="3891"/>
                  </a:cubicBezTo>
                  <a:lnTo>
                    <a:pt x="486" y="3891"/>
                  </a:lnTo>
                  <a:cubicBezTo>
                    <a:pt x="486" y="3891"/>
                    <a:pt x="456" y="3861"/>
                    <a:pt x="456" y="3861"/>
                  </a:cubicBezTo>
                  <a:cubicBezTo>
                    <a:pt x="426" y="3830"/>
                    <a:pt x="426" y="3830"/>
                    <a:pt x="456" y="3830"/>
                  </a:cubicBezTo>
                  <a:cubicBezTo>
                    <a:pt x="456" y="3830"/>
                    <a:pt x="486" y="3830"/>
                    <a:pt x="486" y="3861"/>
                  </a:cubicBezTo>
                  <a:cubicBezTo>
                    <a:pt x="536" y="3894"/>
                    <a:pt x="568" y="3918"/>
                    <a:pt x="577" y="3918"/>
                  </a:cubicBezTo>
                  <a:cubicBezTo>
                    <a:pt x="580" y="3918"/>
                    <a:pt x="579" y="3913"/>
                    <a:pt x="572" y="3901"/>
                  </a:cubicBezTo>
                  <a:lnTo>
                    <a:pt x="572" y="3901"/>
                  </a:lnTo>
                  <a:cubicBezTo>
                    <a:pt x="578" y="3894"/>
                    <a:pt x="578" y="3878"/>
                    <a:pt x="578" y="3861"/>
                  </a:cubicBezTo>
                  <a:cubicBezTo>
                    <a:pt x="578" y="3861"/>
                    <a:pt x="547" y="3800"/>
                    <a:pt x="517" y="3770"/>
                  </a:cubicBezTo>
                  <a:lnTo>
                    <a:pt x="517" y="3770"/>
                  </a:lnTo>
                  <a:cubicBezTo>
                    <a:pt x="542" y="3782"/>
                    <a:pt x="557" y="3790"/>
                    <a:pt x="563" y="3790"/>
                  </a:cubicBezTo>
                  <a:cubicBezTo>
                    <a:pt x="572" y="3790"/>
                    <a:pt x="565" y="3775"/>
                    <a:pt x="547" y="3739"/>
                  </a:cubicBezTo>
                  <a:lnTo>
                    <a:pt x="547" y="3739"/>
                  </a:lnTo>
                  <a:lnTo>
                    <a:pt x="578" y="3770"/>
                  </a:lnTo>
                  <a:cubicBezTo>
                    <a:pt x="590" y="3782"/>
                    <a:pt x="603" y="3790"/>
                    <a:pt x="613" y="3790"/>
                  </a:cubicBezTo>
                  <a:cubicBezTo>
                    <a:pt x="628" y="3790"/>
                    <a:pt x="638" y="3775"/>
                    <a:pt x="638" y="3739"/>
                  </a:cubicBezTo>
                  <a:cubicBezTo>
                    <a:pt x="668" y="3709"/>
                    <a:pt x="698" y="3709"/>
                    <a:pt x="728" y="3709"/>
                  </a:cubicBezTo>
                  <a:lnTo>
                    <a:pt x="728" y="3709"/>
                  </a:lnTo>
                  <a:cubicBezTo>
                    <a:pt x="725" y="3693"/>
                    <a:pt x="718" y="3655"/>
                    <a:pt x="699" y="3618"/>
                  </a:cubicBezTo>
                  <a:lnTo>
                    <a:pt x="730" y="3618"/>
                  </a:lnTo>
                  <a:cubicBezTo>
                    <a:pt x="745" y="3602"/>
                    <a:pt x="752" y="3595"/>
                    <a:pt x="760" y="3595"/>
                  </a:cubicBezTo>
                  <a:cubicBezTo>
                    <a:pt x="768" y="3595"/>
                    <a:pt x="775" y="3602"/>
                    <a:pt x="790" y="3618"/>
                  </a:cubicBezTo>
                  <a:cubicBezTo>
                    <a:pt x="775" y="3587"/>
                    <a:pt x="783" y="3572"/>
                    <a:pt x="798" y="3572"/>
                  </a:cubicBezTo>
                  <a:cubicBezTo>
                    <a:pt x="813" y="3572"/>
                    <a:pt x="836" y="3587"/>
                    <a:pt x="851" y="3618"/>
                  </a:cubicBezTo>
                  <a:cubicBezTo>
                    <a:pt x="861" y="3628"/>
                    <a:pt x="868" y="3631"/>
                    <a:pt x="872" y="3631"/>
                  </a:cubicBezTo>
                  <a:cubicBezTo>
                    <a:pt x="881" y="3631"/>
                    <a:pt x="881" y="3618"/>
                    <a:pt x="881" y="3618"/>
                  </a:cubicBezTo>
                  <a:cubicBezTo>
                    <a:pt x="881" y="3587"/>
                    <a:pt x="881" y="3557"/>
                    <a:pt x="912" y="3557"/>
                  </a:cubicBezTo>
                  <a:cubicBezTo>
                    <a:pt x="932" y="3557"/>
                    <a:pt x="939" y="3557"/>
                    <a:pt x="933" y="3540"/>
                  </a:cubicBezTo>
                  <a:lnTo>
                    <a:pt x="933" y="3540"/>
                  </a:lnTo>
                  <a:cubicBezTo>
                    <a:pt x="933" y="3540"/>
                    <a:pt x="934" y="3540"/>
                    <a:pt x="934" y="3540"/>
                  </a:cubicBezTo>
                  <a:cubicBezTo>
                    <a:pt x="946" y="3540"/>
                    <a:pt x="952" y="3526"/>
                    <a:pt x="973" y="3526"/>
                  </a:cubicBezTo>
                  <a:cubicBezTo>
                    <a:pt x="973" y="3526"/>
                    <a:pt x="973" y="3496"/>
                    <a:pt x="973" y="3496"/>
                  </a:cubicBezTo>
                  <a:cubicBezTo>
                    <a:pt x="942" y="3466"/>
                    <a:pt x="942" y="3466"/>
                    <a:pt x="942" y="3466"/>
                  </a:cubicBezTo>
                  <a:cubicBezTo>
                    <a:pt x="909" y="3466"/>
                    <a:pt x="903" y="3475"/>
                    <a:pt x="905" y="3489"/>
                  </a:cubicBezTo>
                  <a:lnTo>
                    <a:pt x="905" y="3489"/>
                  </a:lnTo>
                  <a:cubicBezTo>
                    <a:pt x="854" y="3435"/>
                    <a:pt x="881" y="3435"/>
                    <a:pt x="881" y="3435"/>
                  </a:cubicBezTo>
                  <a:cubicBezTo>
                    <a:pt x="881" y="3420"/>
                    <a:pt x="889" y="3413"/>
                    <a:pt x="897" y="3413"/>
                  </a:cubicBezTo>
                  <a:cubicBezTo>
                    <a:pt x="904" y="3413"/>
                    <a:pt x="912" y="3420"/>
                    <a:pt x="912" y="3435"/>
                  </a:cubicBezTo>
                  <a:cubicBezTo>
                    <a:pt x="912" y="3435"/>
                    <a:pt x="942" y="3466"/>
                    <a:pt x="942" y="3466"/>
                  </a:cubicBezTo>
                  <a:cubicBezTo>
                    <a:pt x="957" y="3451"/>
                    <a:pt x="965" y="3443"/>
                    <a:pt x="973" y="3443"/>
                  </a:cubicBezTo>
                  <a:cubicBezTo>
                    <a:pt x="980" y="3443"/>
                    <a:pt x="988" y="3451"/>
                    <a:pt x="1003" y="3466"/>
                  </a:cubicBezTo>
                  <a:cubicBezTo>
                    <a:pt x="1003" y="3466"/>
                    <a:pt x="1003" y="3479"/>
                    <a:pt x="1012" y="3479"/>
                  </a:cubicBezTo>
                  <a:cubicBezTo>
                    <a:pt x="1017" y="3479"/>
                    <a:pt x="1023" y="3476"/>
                    <a:pt x="1033" y="3466"/>
                  </a:cubicBezTo>
                  <a:cubicBezTo>
                    <a:pt x="1033" y="3466"/>
                    <a:pt x="1064" y="3466"/>
                    <a:pt x="1094" y="3496"/>
                  </a:cubicBezTo>
                  <a:cubicBezTo>
                    <a:pt x="1094" y="3496"/>
                    <a:pt x="1094" y="3496"/>
                    <a:pt x="1064" y="3466"/>
                  </a:cubicBezTo>
                  <a:cubicBezTo>
                    <a:pt x="1064" y="3435"/>
                    <a:pt x="1064" y="3405"/>
                    <a:pt x="1094" y="3405"/>
                  </a:cubicBezTo>
                  <a:cubicBezTo>
                    <a:pt x="1125" y="3405"/>
                    <a:pt x="1155" y="3375"/>
                    <a:pt x="1125" y="3344"/>
                  </a:cubicBezTo>
                  <a:lnTo>
                    <a:pt x="1125" y="3344"/>
                  </a:lnTo>
                  <a:cubicBezTo>
                    <a:pt x="1125" y="3344"/>
                    <a:pt x="1127" y="3347"/>
                    <a:pt x="1155" y="3375"/>
                  </a:cubicBezTo>
                  <a:cubicBezTo>
                    <a:pt x="1167" y="3398"/>
                    <a:pt x="1174" y="3408"/>
                    <a:pt x="1178" y="3408"/>
                  </a:cubicBezTo>
                  <a:cubicBezTo>
                    <a:pt x="1185" y="3408"/>
                    <a:pt x="1185" y="3382"/>
                    <a:pt x="1185" y="3344"/>
                  </a:cubicBezTo>
                  <a:cubicBezTo>
                    <a:pt x="1170" y="3329"/>
                    <a:pt x="1170" y="3321"/>
                    <a:pt x="1178" y="3321"/>
                  </a:cubicBezTo>
                  <a:cubicBezTo>
                    <a:pt x="1185" y="3321"/>
                    <a:pt x="1201" y="3329"/>
                    <a:pt x="1216" y="3344"/>
                  </a:cubicBezTo>
                  <a:cubicBezTo>
                    <a:pt x="1216" y="3344"/>
                    <a:pt x="1216" y="3344"/>
                    <a:pt x="1216" y="3314"/>
                  </a:cubicBezTo>
                  <a:cubicBezTo>
                    <a:pt x="1216" y="3283"/>
                    <a:pt x="1216" y="3283"/>
                    <a:pt x="1246" y="3283"/>
                  </a:cubicBezTo>
                  <a:cubicBezTo>
                    <a:pt x="1246" y="3314"/>
                    <a:pt x="1246" y="3314"/>
                    <a:pt x="1277" y="3314"/>
                  </a:cubicBezTo>
                  <a:cubicBezTo>
                    <a:pt x="1277" y="3289"/>
                    <a:pt x="1336" y="3245"/>
                    <a:pt x="1375" y="3245"/>
                  </a:cubicBezTo>
                  <a:cubicBezTo>
                    <a:pt x="1384" y="3245"/>
                    <a:pt x="1392" y="3247"/>
                    <a:pt x="1398" y="3253"/>
                  </a:cubicBezTo>
                  <a:cubicBezTo>
                    <a:pt x="1398" y="3223"/>
                    <a:pt x="1398" y="3223"/>
                    <a:pt x="1398" y="3223"/>
                  </a:cubicBezTo>
                  <a:cubicBezTo>
                    <a:pt x="1410" y="3246"/>
                    <a:pt x="1417" y="3256"/>
                    <a:pt x="1420" y="3256"/>
                  </a:cubicBezTo>
                  <a:cubicBezTo>
                    <a:pt x="1424" y="3256"/>
                    <a:pt x="1417" y="3230"/>
                    <a:pt x="1398" y="3192"/>
                  </a:cubicBezTo>
                  <a:cubicBezTo>
                    <a:pt x="1385" y="3165"/>
                    <a:pt x="1383" y="3150"/>
                    <a:pt x="1389" y="3150"/>
                  </a:cubicBezTo>
                  <a:cubicBezTo>
                    <a:pt x="1395" y="3150"/>
                    <a:pt x="1412" y="3172"/>
                    <a:pt x="1429" y="3223"/>
                  </a:cubicBezTo>
                  <a:cubicBezTo>
                    <a:pt x="1442" y="3250"/>
                    <a:pt x="1450" y="3265"/>
                    <a:pt x="1454" y="3265"/>
                  </a:cubicBezTo>
                  <a:cubicBezTo>
                    <a:pt x="1459" y="3265"/>
                    <a:pt x="1459" y="3242"/>
                    <a:pt x="1459" y="3192"/>
                  </a:cubicBezTo>
                  <a:cubicBezTo>
                    <a:pt x="1444" y="3162"/>
                    <a:pt x="1444" y="3147"/>
                    <a:pt x="1451" y="3147"/>
                  </a:cubicBezTo>
                  <a:cubicBezTo>
                    <a:pt x="1459" y="3147"/>
                    <a:pt x="1474" y="3162"/>
                    <a:pt x="1489" y="3192"/>
                  </a:cubicBezTo>
                  <a:cubicBezTo>
                    <a:pt x="1471" y="3117"/>
                    <a:pt x="1475" y="3065"/>
                    <a:pt x="1488" y="3065"/>
                  </a:cubicBezTo>
                  <a:cubicBezTo>
                    <a:pt x="1497" y="3065"/>
                    <a:pt x="1508" y="3085"/>
                    <a:pt x="1520" y="3131"/>
                  </a:cubicBezTo>
                  <a:cubicBezTo>
                    <a:pt x="1545" y="3181"/>
                    <a:pt x="1569" y="3231"/>
                    <a:pt x="1578" y="3231"/>
                  </a:cubicBezTo>
                  <a:cubicBezTo>
                    <a:pt x="1580" y="3231"/>
                    <a:pt x="1581" y="3228"/>
                    <a:pt x="1581" y="3223"/>
                  </a:cubicBezTo>
                  <a:cubicBezTo>
                    <a:pt x="1581" y="3223"/>
                    <a:pt x="1581" y="3192"/>
                    <a:pt x="1581" y="3162"/>
                  </a:cubicBezTo>
                  <a:cubicBezTo>
                    <a:pt x="1611" y="3207"/>
                    <a:pt x="1634" y="3230"/>
                    <a:pt x="1649" y="3230"/>
                  </a:cubicBezTo>
                  <a:cubicBezTo>
                    <a:pt x="1664" y="3230"/>
                    <a:pt x="1672" y="3207"/>
                    <a:pt x="1672" y="3162"/>
                  </a:cubicBezTo>
                  <a:cubicBezTo>
                    <a:pt x="1687" y="3131"/>
                    <a:pt x="1702" y="3116"/>
                    <a:pt x="1710" y="3116"/>
                  </a:cubicBezTo>
                  <a:cubicBezTo>
                    <a:pt x="1717" y="3116"/>
                    <a:pt x="1717" y="3131"/>
                    <a:pt x="1702" y="3162"/>
                  </a:cubicBezTo>
                  <a:cubicBezTo>
                    <a:pt x="1702" y="3197"/>
                    <a:pt x="1702" y="3212"/>
                    <a:pt x="1708" y="3212"/>
                  </a:cubicBezTo>
                  <a:cubicBezTo>
                    <a:pt x="1713" y="3212"/>
                    <a:pt x="1720" y="3205"/>
                    <a:pt x="1733" y="3192"/>
                  </a:cubicBezTo>
                  <a:lnTo>
                    <a:pt x="1763" y="3192"/>
                  </a:lnTo>
                  <a:cubicBezTo>
                    <a:pt x="1763" y="3162"/>
                    <a:pt x="1763" y="3131"/>
                    <a:pt x="1763" y="3101"/>
                  </a:cubicBezTo>
                  <a:cubicBezTo>
                    <a:pt x="1782" y="3139"/>
                    <a:pt x="1801" y="3164"/>
                    <a:pt x="1812" y="3164"/>
                  </a:cubicBezTo>
                  <a:cubicBezTo>
                    <a:pt x="1819" y="3164"/>
                    <a:pt x="1824" y="3155"/>
                    <a:pt x="1824" y="3131"/>
                  </a:cubicBezTo>
                  <a:cubicBezTo>
                    <a:pt x="1793" y="3131"/>
                    <a:pt x="1824" y="3071"/>
                    <a:pt x="1824" y="3071"/>
                  </a:cubicBezTo>
                  <a:lnTo>
                    <a:pt x="1824" y="3101"/>
                  </a:lnTo>
                  <a:cubicBezTo>
                    <a:pt x="1824" y="3101"/>
                    <a:pt x="1824" y="3120"/>
                    <a:pt x="1824" y="3131"/>
                  </a:cubicBezTo>
                  <a:lnTo>
                    <a:pt x="1854" y="3131"/>
                  </a:lnTo>
                  <a:cubicBezTo>
                    <a:pt x="1854" y="3131"/>
                    <a:pt x="1854" y="3131"/>
                    <a:pt x="1854" y="3101"/>
                  </a:cubicBezTo>
                  <a:cubicBezTo>
                    <a:pt x="1854" y="3092"/>
                    <a:pt x="1857" y="3088"/>
                    <a:pt x="1860" y="3088"/>
                  </a:cubicBezTo>
                  <a:cubicBezTo>
                    <a:pt x="1869" y="3088"/>
                    <a:pt x="1885" y="3110"/>
                    <a:pt x="1885" y="3131"/>
                  </a:cubicBezTo>
                  <a:cubicBezTo>
                    <a:pt x="1902" y="3149"/>
                    <a:pt x="1910" y="3166"/>
                    <a:pt x="1913" y="3166"/>
                  </a:cubicBezTo>
                  <a:cubicBezTo>
                    <a:pt x="1915" y="3166"/>
                    <a:pt x="1915" y="3157"/>
                    <a:pt x="1915" y="3131"/>
                  </a:cubicBezTo>
                  <a:cubicBezTo>
                    <a:pt x="1915" y="3101"/>
                    <a:pt x="1915" y="3071"/>
                    <a:pt x="1915" y="3040"/>
                  </a:cubicBezTo>
                  <a:cubicBezTo>
                    <a:pt x="1924" y="3031"/>
                    <a:pt x="1930" y="3028"/>
                    <a:pt x="1935" y="3028"/>
                  </a:cubicBezTo>
                  <a:cubicBezTo>
                    <a:pt x="1945" y="3028"/>
                    <a:pt x="1945" y="3049"/>
                    <a:pt x="1945" y="3071"/>
                  </a:cubicBezTo>
                  <a:cubicBezTo>
                    <a:pt x="1945" y="3101"/>
                    <a:pt x="1945" y="3101"/>
                    <a:pt x="1976" y="3131"/>
                  </a:cubicBezTo>
                  <a:cubicBezTo>
                    <a:pt x="1976" y="3131"/>
                    <a:pt x="2006" y="3131"/>
                    <a:pt x="2006" y="3101"/>
                  </a:cubicBezTo>
                  <a:cubicBezTo>
                    <a:pt x="2006" y="3079"/>
                    <a:pt x="2037" y="3058"/>
                    <a:pt x="2054" y="3058"/>
                  </a:cubicBezTo>
                  <a:cubicBezTo>
                    <a:pt x="2062" y="3058"/>
                    <a:pt x="2067" y="3062"/>
                    <a:pt x="2067" y="3071"/>
                  </a:cubicBezTo>
                  <a:lnTo>
                    <a:pt x="2097" y="3071"/>
                  </a:lnTo>
                  <a:cubicBezTo>
                    <a:pt x="2097" y="3071"/>
                    <a:pt x="2097" y="3040"/>
                    <a:pt x="2097" y="3040"/>
                  </a:cubicBezTo>
                  <a:cubicBezTo>
                    <a:pt x="2097" y="3040"/>
                    <a:pt x="2128" y="3040"/>
                    <a:pt x="2128" y="3010"/>
                  </a:cubicBezTo>
                  <a:cubicBezTo>
                    <a:pt x="2128" y="3010"/>
                    <a:pt x="2158" y="3010"/>
                    <a:pt x="2158" y="3040"/>
                  </a:cubicBezTo>
                  <a:cubicBezTo>
                    <a:pt x="2173" y="3071"/>
                    <a:pt x="2181" y="3086"/>
                    <a:pt x="2185" y="3086"/>
                  </a:cubicBezTo>
                  <a:cubicBezTo>
                    <a:pt x="2189" y="3086"/>
                    <a:pt x="2189" y="3071"/>
                    <a:pt x="2189" y="3040"/>
                  </a:cubicBezTo>
                  <a:cubicBezTo>
                    <a:pt x="2204" y="3055"/>
                    <a:pt x="2211" y="3063"/>
                    <a:pt x="2215" y="3063"/>
                  </a:cubicBezTo>
                  <a:cubicBezTo>
                    <a:pt x="2219" y="3063"/>
                    <a:pt x="2219" y="3055"/>
                    <a:pt x="2219" y="3040"/>
                  </a:cubicBezTo>
                  <a:cubicBezTo>
                    <a:pt x="2219" y="2997"/>
                    <a:pt x="2234" y="2954"/>
                    <a:pt x="2243" y="2954"/>
                  </a:cubicBezTo>
                  <a:cubicBezTo>
                    <a:pt x="2247" y="2954"/>
                    <a:pt x="2249" y="2962"/>
                    <a:pt x="2249" y="2979"/>
                  </a:cubicBezTo>
                  <a:cubicBezTo>
                    <a:pt x="2249" y="2979"/>
                    <a:pt x="2249" y="2979"/>
                    <a:pt x="2249" y="2949"/>
                  </a:cubicBezTo>
                  <a:cubicBezTo>
                    <a:pt x="2249" y="2919"/>
                    <a:pt x="2249" y="2903"/>
                    <a:pt x="2253" y="2903"/>
                  </a:cubicBezTo>
                  <a:cubicBezTo>
                    <a:pt x="2257" y="2903"/>
                    <a:pt x="2264" y="2919"/>
                    <a:pt x="2280" y="2949"/>
                  </a:cubicBezTo>
                  <a:cubicBezTo>
                    <a:pt x="2280" y="2979"/>
                    <a:pt x="2287" y="2995"/>
                    <a:pt x="2295" y="2995"/>
                  </a:cubicBezTo>
                  <a:cubicBezTo>
                    <a:pt x="2302" y="2995"/>
                    <a:pt x="2310" y="2979"/>
                    <a:pt x="2310" y="2949"/>
                  </a:cubicBezTo>
                  <a:cubicBezTo>
                    <a:pt x="2328" y="2967"/>
                    <a:pt x="2355" y="2984"/>
                    <a:pt x="2376" y="2984"/>
                  </a:cubicBezTo>
                  <a:cubicBezTo>
                    <a:pt x="2390" y="2984"/>
                    <a:pt x="2401" y="2975"/>
                    <a:pt x="2401" y="2949"/>
                  </a:cubicBezTo>
                  <a:cubicBezTo>
                    <a:pt x="2416" y="2964"/>
                    <a:pt x="2424" y="2972"/>
                    <a:pt x="2432" y="2972"/>
                  </a:cubicBezTo>
                  <a:cubicBezTo>
                    <a:pt x="2439" y="2972"/>
                    <a:pt x="2447" y="2964"/>
                    <a:pt x="2462" y="2949"/>
                  </a:cubicBezTo>
                  <a:lnTo>
                    <a:pt x="2462" y="2888"/>
                  </a:lnTo>
                  <a:cubicBezTo>
                    <a:pt x="2462" y="2933"/>
                    <a:pt x="2462" y="2961"/>
                    <a:pt x="2474" y="2961"/>
                  </a:cubicBezTo>
                  <a:cubicBezTo>
                    <a:pt x="2478" y="2961"/>
                    <a:pt x="2484" y="2957"/>
                    <a:pt x="2492" y="2949"/>
                  </a:cubicBezTo>
                  <a:cubicBezTo>
                    <a:pt x="2492" y="2949"/>
                    <a:pt x="2492" y="2949"/>
                    <a:pt x="2492" y="2919"/>
                  </a:cubicBezTo>
                  <a:cubicBezTo>
                    <a:pt x="2462" y="2888"/>
                    <a:pt x="2492" y="2888"/>
                    <a:pt x="2492" y="2888"/>
                  </a:cubicBezTo>
                  <a:cubicBezTo>
                    <a:pt x="2492" y="2888"/>
                    <a:pt x="2462" y="2858"/>
                    <a:pt x="2462" y="2827"/>
                  </a:cubicBezTo>
                  <a:cubicBezTo>
                    <a:pt x="2462" y="2800"/>
                    <a:pt x="2462" y="2785"/>
                    <a:pt x="2465" y="2785"/>
                  </a:cubicBezTo>
                  <a:cubicBezTo>
                    <a:pt x="2468" y="2785"/>
                    <a:pt x="2476" y="2808"/>
                    <a:pt x="2492" y="2858"/>
                  </a:cubicBezTo>
                  <a:cubicBezTo>
                    <a:pt x="2492" y="2888"/>
                    <a:pt x="2492" y="2888"/>
                    <a:pt x="2492" y="2888"/>
                  </a:cubicBezTo>
                  <a:cubicBezTo>
                    <a:pt x="2492" y="2888"/>
                    <a:pt x="2523" y="2919"/>
                    <a:pt x="2523" y="2949"/>
                  </a:cubicBezTo>
                  <a:cubicBezTo>
                    <a:pt x="2523" y="2936"/>
                    <a:pt x="2523" y="2926"/>
                    <a:pt x="2523" y="2919"/>
                  </a:cubicBezTo>
                  <a:cubicBezTo>
                    <a:pt x="2553" y="2949"/>
                    <a:pt x="2553" y="2949"/>
                    <a:pt x="2584" y="2949"/>
                  </a:cubicBezTo>
                  <a:lnTo>
                    <a:pt x="2614" y="2949"/>
                  </a:lnTo>
                  <a:cubicBezTo>
                    <a:pt x="2614" y="2949"/>
                    <a:pt x="2614" y="2949"/>
                    <a:pt x="2614" y="2919"/>
                  </a:cubicBezTo>
                  <a:cubicBezTo>
                    <a:pt x="2614" y="2888"/>
                    <a:pt x="2614" y="2858"/>
                    <a:pt x="2614" y="2858"/>
                  </a:cubicBezTo>
                  <a:cubicBezTo>
                    <a:pt x="2614" y="2888"/>
                    <a:pt x="2614" y="2919"/>
                    <a:pt x="2644" y="2919"/>
                  </a:cubicBezTo>
                  <a:cubicBezTo>
                    <a:pt x="2644" y="2919"/>
                    <a:pt x="2644" y="2949"/>
                    <a:pt x="2644" y="2949"/>
                  </a:cubicBezTo>
                  <a:cubicBezTo>
                    <a:pt x="2644" y="2975"/>
                    <a:pt x="2650" y="2984"/>
                    <a:pt x="2656" y="2984"/>
                  </a:cubicBezTo>
                  <a:cubicBezTo>
                    <a:pt x="2665" y="2984"/>
                    <a:pt x="2675" y="2967"/>
                    <a:pt x="2675" y="2949"/>
                  </a:cubicBezTo>
                  <a:cubicBezTo>
                    <a:pt x="2690" y="2919"/>
                    <a:pt x="2698" y="2903"/>
                    <a:pt x="2701" y="2903"/>
                  </a:cubicBezTo>
                  <a:cubicBezTo>
                    <a:pt x="2705" y="2903"/>
                    <a:pt x="2705" y="2919"/>
                    <a:pt x="2705" y="2949"/>
                  </a:cubicBezTo>
                  <a:cubicBezTo>
                    <a:pt x="2713" y="2965"/>
                    <a:pt x="2719" y="2973"/>
                    <a:pt x="2724" y="2973"/>
                  </a:cubicBezTo>
                  <a:cubicBezTo>
                    <a:pt x="2736" y="2973"/>
                    <a:pt x="2736" y="2916"/>
                    <a:pt x="2736" y="2827"/>
                  </a:cubicBezTo>
                  <a:cubicBezTo>
                    <a:pt x="2753" y="2913"/>
                    <a:pt x="2760" y="2950"/>
                    <a:pt x="2769" y="2950"/>
                  </a:cubicBezTo>
                  <a:cubicBezTo>
                    <a:pt x="2776" y="2950"/>
                    <a:pt x="2783" y="2928"/>
                    <a:pt x="2796" y="2888"/>
                  </a:cubicBezTo>
                  <a:cubicBezTo>
                    <a:pt x="2812" y="2919"/>
                    <a:pt x="2819" y="2926"/>
                    <a:pt x="2827" y="2926"/>
                  </a:cubicBezTo>
                  <a:cubicBezTo>
                    <a:pt x="2834" y="2926"/>
                    <a:pt x="2842" y="2919"/>
                    <a:pt x="2857" y="2919"/>
                  </a:cubicBezTo>
                  <a:cubicBezTo>
                    <a:pt x="2888" y="2919"/>
                    <a:pt x="2888" y="2919"/>
                    <a:pt x="2888" y="2888"/>
                  </a:cubicBezTo>
                  <a:lnTo>
                    <a:pt x="2918" y="2888"/>
                  </a:lnTo>
                  <a:cubicBezTo>
                    <a:pt x="2918" y="2911"/>
                    <a:pt x="2922" y="2921"/>
                    <a:pt x="2926" y="2921"/>
                  </a:cubicBezTo>
                  <a:cubicBezTo>
                    <a:pt x="2932" y="2921"/>
                    <a:pt x="2937" y="2895"/>
                    <a:pt x="2918" y="2858"/>
                  </a:cubicBezTo>
                  <a:lnTo>
                    <a:pt x="2948" y="2858"/>
                  </a:lnTo>
                  <a:lnTo>
                    <a:pt x="2948" y="2888"/>
                  </a:lnTo>
                  <a:cubicBezTo>
                    <a:pt x="2948" y="2919"/>
                    <a:pt x="2979" y="2919"/>
                    <a:pt x="3040" y="2919"/>
                  </a:cubicBezTo>
                  <a:cubicBezTo>
                    <a:pt x="3131" y="2919"/>
                    <a:pt x="3131" y="2919"/>
                    <a:pt x="3131" y="2858"/>
                  </a:cubicBezTo>
                  <a:cubicBezTo>
                    <a:pt x="3131" y="2808"/>
                    <a:pt x="3140" y="2785"/>
                    <a:pt x="3148" y="2785"/>
                  </a:cubicBezTo>
                  <a:cubicBezTo>
                    <a:pt x="3155" y="2785"/>
                    <a:pt x="3161" y="2800"/>
                    <a:pt x="3161" y="2827"/>
                  </a:cubicBezTo>
                  <a:cubicBezTo>
                    <a:pt x="3161" y="2839"/>
                    <a:pt x="3161" y="2849"/>
                    <a:pt x="3161" y="2858"/>
                  </a:cubicBezTo>
                  <a:cubicBezTo>
                    <a:pt x="3161" y="2858"/>
                    <a:pt x="3192" y="2858"/>
                    <a:pt x="3192" y="2888"/>
                  </a:cubicBezTo>
                  <a:cubicBezTo>
                    <a:pt x="3217" y="2914"/>
                    <a:pt x="3232" y="2923"/>
                    <a:pt x="3241" y="2923"/>
                  </a:cubicBezTo>
                  <a:cubicBezTo>
                    <a:pt x="3252" y="2923"/>
                    <a:pt x="3252" y="2906"/>
                    <a:pt x="3252" y="2888"/>
                  </a:cubicBezTo>
                  <a:cubicBezTo>
                    <a:pt x="3240" y="2862"/>
                    <a:pt x="3238" y="2853"/>
                    <a:pt x="3240" y="2853"/>
                  </a:cubicBezTo>
                  <a:lnTo>
                    <a:pt x="3240" y="2853"/>
                  </a:lnTo>
                  <a:cubicBezTo>
                    <a:pt x="3242" y="2853"/>
                    <a:pt x="3252" y="2871"/>
                    <a:pt x="3252" y="2888"/>
                  </a:cubicBezTo>
                  <a:cubicBezTo>
                    <a:pt x="3274" y="2910"/>
                    <a:pt x="3280" y="2931"/>
                    <a:pt x="3282" y="2931"/>
                  </a:cubicBezTo>
                  <a:cubicBezTo>
                    <a:pt x="3283" y="2931"/>
                    <a:pt x="3283" y="2927"/>
                    <a:pt x="3283" y="2919"/>
                  </a:cubicBezTo>
                  <a:cubicBezTo>
                    <a:pt x="3283" y="2901"/>
                    <a:pt x="3303" y="2883"/>
                    <a:pt x="3320" y="2883"/>
                  </a:cubicBezTo>
                  <a:cubicBezTo>
                    <a:pt x="3333" y="2883"/>
                    <a:pt x="3344" y="2893"/>
                    <a:pt x="3344" y="2919"/>
                  </a:cubicBezTo>
                  <a:lnTo>
                    <a:pt x="3374" y="2919"/>
                  </a:lnTo>
                  <a:cubicBezTo>
                    <a:pt x="3374" y="2888"/>
                    <a:pt x="3374" y="2888"/>
                    <a:pt x="3404" y="2888"/>
                  </a:cubicBezTo>
                  <a:cubicBezTo>
                    <a:pt x="3404" y="2888"/>
                    <a:pt x="3435" y="2888"/>
                    <a:pt x="3435" y="2919"/>
                  </a:cubicBezTo>
                  <a:cubicBezTo>
                    <a:pt x="3435" y="2931"/>
                    <a:pt x="3435" y="2939"/>
                    <a:pt x="3437" y="2939"/>
                  </a:cubicBezTo>
                  <a:cubicBezTo>
                    <a:pt x="3440" y="2939"/>
                    <a:pt x="3447" y="2924"/>
                    <a:pt x="3465" y="2888"/>
                  </a:cubicBezTo>
                  <a:cubicBezTo>
                    <a:pt x="3465" y="2888"/>
                    <a:pt x="3465" y="2827"/>
                    <a:pt x="3465" y="2827"/>
                  </a:cubicBezTo>
                  <a:cubicBezTo>
                    <a:pt x="3465" y="2797"/>
                    <a:pt x="3465" y="2767"/>
                    <a:pt x="3465" y="2767"/>
                  </a:cubicBezTo>
                  <a:lnTo>
                    <a:pt x="3496" y="2797"/>
                  </a:lnTo>
                  <a:cubicBezTo>
                    <a:pt x="3496" y="2827"/>
                    <a:pt x="3496" y="2858"/>
                    <a:pt x="3496" y="2858"/>
                  </a:cubicBezTo>
                  <a:cubicBezTo>
                    <a:pt x="3496" y="2858"/>
                    <a:pt x="3526" y="2858"/>
                    <a:pt x="3496" y="2827"/>
                  </a:cubicBezTo>
                  <a:lnTo>
                    <a:pt x="3496" y="2827"/>
                  </a:lnTo>
                  <a:cubicBezTo>
                    <a:pt x="3526" y="2858"/>
                    <a:pt x="3526" y="2858"/>
                    <a:pt x="3556" y="2858"/>
                  </a:cubicBezTo>
                  <a:cubicBezTo>
                    <a:pt x="3587" y="2858"/>
                    <a:pt x="3587" y="2858"/>
                    <a:pt x="3587" y="2827"/>
                  </a:cubicBezTo>
                  <a:cubicBezTo>
                    <a:pt x="3598" y="2851"/>
                    <a:pt x="3614" y="2861"/>
                    <a:pt x="3630" y="2861"/>
                  </a:cubicBezTo>
                  <a:cubicBezTo>
                    <a:pt x="3655" y="2861"/>
                    <a:pt x="3678" y="2835"/>
                    <a:pt x="3678" y="2797"/>
                  </a:cubicBezTo>
                  <a:cubicBezTo>
                    <a:pt x="3693" y="2812"/>
                    <a:pt x="3701" y="2820"/>
                    <a:pt x="3704" y="2820"/>
                  </a:cubicBezTo>
                  <a:cubicBezTo>
                    <a:pt x="3708" y="2820"/>
                    <a:pt x="3708" y="2812"/>
                    <a:pt x="3708" y="2797"/>
                  </a:cubicBezTo>
                  <a:cubicBezTo>
                    <a:pt x="3708" y="2788"/>
                    <a:pt x="3711" y="2784"/>
                    <a:pt x="3715" y="2784"/>
                  </a:cubicBezTo>
                  <a:cubicBezTo>
                    <a:pt x="3723" y="2784"/>
                    <a:pt x="3739" y="2806"/>
                    <a:pt x="3739" y="2827"/>
                  </a:cubicBezTo>
                  <a:cubicBezTo>
                    <a:pt x="3756" y="2863"/>
                    <a:pt x="3764" y="2878"/>
                    <a:pt x="3767" y="2878"/>
                  </a:cubicBezTo>
                  <a:cubicBezTo>
                    <a:pt x="3769" y="2878"/>
                    <a:pt x="3769" y="2870"/>
                    <a:pt x="3769" y="2858"/>
                  </a:cubicBezTo>
                  <a:cubicBezTo>
                    <a:pt x="3799" y="2827"/>
                    <a:pt x="3799" y="2797"/>
                    <a:pt x="3830" y="2797"/>
                  </a:cubicBezTo>
                  <a:cubicBezTo>
                    <a:pt x="3830" y="2767"/>
                    <a:pt x="3830" y="2767"/>
                    <a:pt x="3830" y="2736"/>
                  </a:cubicBezTo>
                  <a:cubicBezTo>
                    <a:pt x="3860" y="2767"/>
                    <a:pt x="3891" y="2767"/>
                    <a:pt x="3891" y="2767"/>
                  </a:cubicBezTo>
                  <a:lnTo>
                    <a:pt x="3921" y="2767"/>
                  </a:lnTo>
                  <a:cubicBezTo>
                    <a:pt x="3951" y="2767"/>
                    <a:pt x="3982" y="2767"/>
                    <a:pt x="3951" y="2736"/>
                  </a:cubicBezTo>
                  <a:cubicBezTo>
                    <a:pt x="3951" y="2724"/>
                    <a:pt x="3951" y="2713"/>
                    <a:pt x="3951" y="2706"/>
                  </a:cubicBezTo>
                  <a:cubicBezTo>
                    <a:pt x="3965" y="2733"/>
                    <a:pt x="3991" y="2748"/>
                    <a:pt x="4015" y="2748"/>
                  </a:cubicBezTo>
                  <a:cubicBezTo>
                    <a:pt x="4045" y="2748"/>
                    <a:pt x="4073" y="2726"/>
                    <a:pt x="4073" y="2675"/>
                  </a:cubicBezTo>
                  <a:cubicBezTo>
                    <a:pt x="4073" y="2706"/>
                    <a:pt x="4073" y="2706"/>
                    <a:pt x="4103" y="2706"/>
                  </a:cubicBezTo>
                  <a:cubicBezTo>
                    <a:pt x="4103" y="2736"/>
                    <a:pt x="4103" y="2736"/>
                    <a:pt x="4134" y="2736"/>
                  </a:cubicBezTo>
                  <a:cubicBezTo>
                    <a:pt x="4134" y="2736"/>
                    <a:pt x="4164" y="2706"/>
                    <a:pt x="4195" y="2706"/>
                  </a:cubicBezTo>
                  <a:cubicBezTo>
                    <a:pt x="4225" y="2675"/>
                    <a:pt x="4255" y="2675"/>
                    <a:pt x="4255" y="2645"/>
                  </a:cubicBezTo>
                  <a:cubicBezTo>
                    <a:pt x="4255" y="2645"/>
                    <a:pt x="4255" y="2645"/>
                    <a:pt x="4286" y="2675"/>
                  </a:cubicBezTo>
                  <a:cubicBezTo>
                    <a:pt x="4286" y="2666"/>
                    <a:pt x="4286" y="2656"/>
                    <a:pt x="4286" y="2645"/>
                  </a:cubicBezTo>
                  <a:cubicBezTo>
                    <a:pt x="4286" y="2630"/>
                    <a:pt x="4286" y="2622"/>
                    <a:pt x="4290" y="2622"/>
                  </a:cubicBezTo>
                  <a:cubicBezTo>
                    <a:pt x="4293" y="2622"/>
                    <a:pt x="4301" y="2630"/>
                    <a:pt x="4316" y="2645"/>
                  </a:cubicBezTo>
                  <a:cubicBezTo>
                    <a:pt x="4347" y="2645"/>
                    <a:pt x="4377" y="2645"/>
                    <a:pt x="4377" y="2615"/>
                  </a:cubicBezTo>
                  <a:cubicBezTo>
                    <a:pt x="4407" y="2615"/>
                    <a:pt x="4407" y="2615"/>
                    <a:pt x="4407" y="2645"/>
                  </a:cubicBezTo>
                  <a:cubicBezTo>
                    <a:pt x="4420" y="2658"/>
                    <a:pt x="4433" y="2665"/>
                    <a:pt x="4443" y="2665"/>
                  </a:cubicBezTo>
                  <a:cubicBezTo>
                    <a:pt x="4458" y="2665"/>
                    <a:pt x="4468" y="2650"/>
                    <a:pt x="4468" y="2615"/>
                  </a:cubicBezTo>
                  <a:cubicBezTo>
                    <a:pt x="4468" y="2615"/>
                    <a:pt x="4468" y="2615"/>
                    <a:pt x="4468" y="2645"/>
                  </a:cubicBezTo>
                  <a:cubicBezTo>
                    <a:pt x="4486" y="2663"/>
                    <a:pt x="4493" y="2680"/>
                    <a:pt x="4496" y="2680"/>
                  </a:cubicBezTo>
                  <a:cubicBezTo>
                    <a:pt x="4499" y="2680"/>
                    <a:pt x="4499" y="2671"/>
                    <a:pt x="4499" y="2645"/>
                  </a:cubicBezTo>
                  <a:cubicBezTo>
                    <a:pt x="4499" y="2624"/>
                    <a:pt x="4514" y="2602"/>
                    <a:pt x="4533" y="2602"/>
                  </a:cubicBezTo>
                  <a:cubicBezTo>
                    <a:pt x="4542" y="2602"/>
                    <a:pt x="4550" y="2606"/>
                    <a:pt x="4559" y="2615"/>
                  </a:cubicBezTo>
                  <a:cubicBezTo>
                    <a:pt x="4559" y="2615"/>
                    <a:pt x="4590" y="2615"/>
                    <a:pt x="4559" y="2584"/>
                  </a:cubicBezTo>
                  <a:cubicBezTo>
                    <a:pt x="4559" y="2554"/>
                    <a:pt x="4559" y="2554"/>
                    <a:pt x="4559" y="2554"/>
                  </a:cubicBezTo>
                  <a:cubicBezTo>
                    <a:pt x="4575" y="2584"/>
                    <a:pt x="4582" y="2599"/>
                    <a:pt x="4586" y="2599"/>
                  </a:cubicBezTo>
                  <a:cubicBezTo>
                    <a:pt x="4590" y="2599"/>
                    <a:pt x="4590" y="2584"/>
                    <a:pt x="4590" y="2554"/>
                  </a:cubicBezTo>
                  <a:cubicBezTo>
                    <a:pt x="4568" y="2532"/>
                    <a:pt x="4577" y="2511"/>
                    <a:pt x="4584" y="2511"/>
                  </a:cubicBezTo>
                  <a:cubicBezTo>
                    <a:pt x="4587" y="2511"/>
                    <a:pt x="4590" y="2515"/>
                    <a:pt x="4590" y="2523"/>
                  </a:cubicBezTo>
                  <a:cubicBezTo>
                    <a:pt x="4620" y="2554"/>
                    <a:pt x="4620" y="2554"/>
                    <a:pt x="4620" y="2554"/>
                  </a:cubicBezTo>
                  <a:cubicBezTo>
                    <a:pt x="4620" y="2554"/>
                    <a:pt x="4651" y="2523"/>
                    <a:pt x="4711" y="2493"/>
                  </a:cubicBezTo>
                  <a:cubicBezTo>
                    <a:pt x="4772" y="2463"/>
                    <a:pt x="4803" y="2463"/>
                    <a:pt x="4803" y="2432"/>
                  </a:cubicBezTo>
                  <a:lnTo>
                    <a:pt x="4863" y="2432"/>
                  </a:lnTo>
                  <a:cubicBezTo>
                    <a:pt x="4863" y="2432"/>
                    <a:pt x="4863" y="2432"/>
                    <a:pt x="4894" y="2463"/>
                  </a:cubicBezTo>
                  <a:cubicBezTo>
                    <a:pt x="4894" y="2432"/>
                    <a:pt x="4894" y="2432"/>
                    <a:pt x="4894" y="2432"/>
                  </a:cubicBezTo>
                  <a:cubicBezTo>
                    <a:pt x="4894" y="2445"/>
                    <a:pt x="4899" y="2452"/>
                    <a:pt x="4903" y="2452"/>
                  </a:cubicBezTo>
                  <a:cubicBezTo>
                    <a:pt x="4908" y="2452"/>
                    <a:pt x="4912" y="2437"/>
                    <a:pt x="4894" y="2402"/>
                  </a:cubicBezTo>
                  <a:cubicBezTo>
                    <a:pt x="4894" y="2371"/>
                    <a:pt x="4894" y="2356"/>
                    <a:pt x="4898" y="2356"/>
                  </a:cubicBezTo>
                  <a:cubicBezTo>
                    <a:pt x="4901" y="2356"/>
                    <a:pt x="4909" y="2371"/>
                    <a:pt x="4924" y="2402"/>
                  </a:cubicBezTo>
                  <a:cubicBezTo>
                    <a:pt x="4924" y="2423"/>
                    <a:pt x="4939" y="2445"/>
                    <a:pt x="4948" y="2445"/>
                  </a:cubicBezTo>
                  <a:cubicBezTo>
                    <a:pt x="4952" y="2445"/>
                    <a:pt x="4955" y="2441"/>
                    <a:pt x="4955" y="2432"/>
                  </a:cubicBezTo>
                  <a:cubicBezTo>
                    <a:pt x="4924" y="2402"/>
                    <a:pt x="4955" y="2402"/>
                    <a:pt x="4955" y="2371"/>
                  </a:cubicBezTo>
                  <a:cubicBezTo>
                    <a:pt x="4955" y="2371"/>
                    <a:pt x="4955" y="2358"/>
                    <a:pt x="4964" y="2358"/>
                  </a:cubicBezTo>
                  <a:cubicBezTo>
                    <a:pt x="4968" y="2358"/>
                    <a:pt x="4975" y="2361"/>
                    <a:pt x="4985" y="2371"/>
                  </a:cubicBezTo>
                  <a:cubicBezTo>
                    <a:pt x="4985" y="2380"/>
                    <a:pt x="4988" y="2384"/>
                    <a:pt x="4991" y="2384"/>
                  </a:cubicBezTo>
                  <a:cubicBezTo>
                    <a:pt x="5000" y="2384"/>
                    <a:pt x="5015" y="2363"/>
                    <a:pt x="5015" y="2341"/>
                  </a:cubicBezTo>
                  <a:cubicBezTo>
                    <a:pt x="5015" y="2320"/>
                    <a:pt x="5015" y="2298"/>
                    <a:pt x="5026" y="2298"/>
                  </a:cubicBezTo>
                  <a:cubicBezTo>
                    <a:pt x="5031" y="2298"/>
                    <a:pt x="5037" y="2302"/>
                    <a:pt x="5046" y="2311"/>
                  </a:cubicBezTo>
                  <a:cubicBezTo>
                    <a:pt x="5046" y="2338"/>
                    <a:pt x="5046" y="2341"/>
                    <a:pt x="5068" y="2341"/>
                  </a:cubicBezTo>
                  <a:lnTo>
                    <a:pt x="5068" y="2341"/>
                  </a:lnTo>
                  <a:cubicBezTo>
                    <a:pt x="5072" y="2349"/>
                    <a:pt x="5076" y="2360"/>
                    <a:pt x="5076" y="2371"/>
                  </a:cubicBezTo>
                  <a:cubicBezTo>
                    <a:pt x="5076" y="2402"/>
                    <a:pt x="5106" y="2402"/>
                    <a:pt x="5106" y="2402"/>
                  </a:cubicBezTo>
                  <a:cubicBezTo>
                    <a:pt x="5106" y="2371"/>
                    <a:pt x="5137" y="2341"/>
                    <a:pt x="5167" y="2341"/>
                  </a:cubicBezTo>
                  <a:cubicBezTo>
                    <a:pt x="5228" y="2311"/>
                    <a:pt x="5228" y="2280"/>
                    <a:pt x="5198" y="2219"/>
                  </a:cubicBezTo>
                  <a:lnTo>
                    <a:pt x="5167" y="2159"/>
                  </a:lnTo>
                  <a:lnTo>
                    <a:pt x="5198" y="2189"/>
                  </a:lnTo>
                  <a:cubicBezTo>
                    <a:pt x="5228" y="2219"/>
                    <a:pt x="5258" y="2280"/>
                    <a:pt x="5258" y="2280"/>
                  </a:cubicBezTo>
                  <a:cubicBezTo>
                    <a:pt x="5258" y="2280"/>
                    <a:pt x="5258" y="2250"/>
                    <a:pt x="5228" y="2219"/>
                  </a:cubicBezTo>
                  <a:cubicBezTo>
                    <a:pt x="5228" y="2204"/>
                    <a:pt x="5228" y="2197"/>
                    <a:pt x="5232" y="2197"/>
                  </a:cubicBezTo>
                  <a:cubicBezTo>
                    <a:pt x="5236" y="2197"/>
                    <a:pt x="5243" y="2204"/>
                    <a:pt x="5258" y="2219"/>
                  </a:cubicBezTo>
                  <a:cubicBezTo>
                    <a:pt x="5289" y="2219"/>
                    <a:pt x="5319" y="2219"/>
                    <a:pt x="5289" y="2189"/>
                  </a:cubicBezTo>
                  <a:lnTo>
                    <a:pt x="5350" y="2189"/>
                  </a:lnTo>
                  <a:cubicBezTo>
                    <a:pt x="5350" y="2189"/>
                    <a:pt x="5350" y="2189"/>
                    <a:pt x="5350" y="2159"/>
                  </a:cubicBezTo>
                  <a:cubicBezTo>
                    <a:pt x="5363" y="2184"/>
                    <a:pt x="5375" y="2194"/>
                    <a:pt x="5386" y="2194"/>
                  </a:cubicBezTo>
                  <a:cubicBezTo>
                    <a:pt x="5400" y="2194"/>
                    <a:pt x="5410" y="2176"/>
                    <a:pt x="5410" y="2159"/>
                  </a:cubicBezTo>
                  <a:cubicBezTo>
                    <a:pt x="5380" y="2128"/>
                    <a:pt x="5380" y="2128"/>
                    <a:pt x="5410" y="2128"/>
                  </a:cubicBezTo>
                  <a:cubicBezTo>
                    <a:pt x="5410" y="2128"/>
                    <a:pt x="5410" y="2128"/>
                    <a:pt x="5410" y="2098"/>
                  </a:cubicBezTo>
                  <a:cubicBezTo>
                    <a:pt x="5410" y="2068"/>
                    <a:pt x="5410" y="2068"/>
                    <a:pt x="5410" y="2068"/>
                  </a:cubicBezTo>
                  <a:cubicBezTo>
                    <a:pt x="5441" y="2068"/>
                    <a:pt x="5441" y="2098"/>
                    <a:pt x="5441" y="2098"/>
                  </a:cubicBezTo>
                  <a:lnTo>
                    <a:pt x="5471" y="2128"/>
                  </a:lnTo>
                  <a:cubicBezTo>
                    <a:pt x="5471" y="2128"/>
                    <a:pt x="5471" y="2128"/>
                    <a:pt x="5471" y="2098"/>
                  </a:cubicBezTo>
                  <a:cubicBezTo>
                    <a:pt x="5453" y="2062"/>
                    <a:pt x="5446" y="2048"/>
                    <a:pt x="5449" y="2048"/>
                  </a:cubicBezTo>
                  <a:lnTo>
                    <a:pt x="5449" y="2048"/>
                  </a:lnTo>
                  <a:cubicBezTo>
                    <a:pt x="5451" y="2048"/>
                    <a:pt x="5459" y="2055"/>
                    <a:pt x="5471" y="2068"/>
                  </a:cubicBezTo>
                  <a:cubicBezTo>
                    <a:pt x="5482" y="2079"/>
                    <a:pt x="5493" y="2090"/>
                    <a:pt x="5502" y="2098"/>
                  </a:cubicBezTo>
                  <a:lnTo>
                    <a:pt x="5502" y="2098"/>
                  </a:lnTo>
                  <a:cubicBezTo>
                    <a:pt x="5502" y="2072"/>
                    <a:pt x="5502" y="2063"/>
                    <a:pt x="5504" y="2063"/>
                  </a:cubicBezTo>
                  <a:cubicBezTo>
                    <a:pt x="5507" y="2063"/>
                    <a:pt x="5514" y="2080"/>
                    <a:pt x="5532" y="2098"/>
                  </a:cubicBezTo>
                  <a:cubicBezTo>
                    <a:pt x="5546" y="2125"/>
                    <a:pt x="5553" y="2140"/>
                    <a:pt x="5557" y="2140"/>
                  </a:cubicBezTo>
                  <a:cubicBezTo>
                    <a:pt x="5562" y="2140"/>
                    <a:pt x="5562" y="2118"/>
                    <a:pt x="5562" y="2068"/>
                  </a:cubicBezTo>
                  <a:cubicBezTo>
                    <a:pt x="5562" y="2068"/>
                    <a:pt x="5593" y="2007"/>
                    <a:pt x="5593" y="2007"/>
                  </a:cubicBezTo>
                  <a:cubicBezTo>
                    <a:pt x="5614" y="1985"/>
                    <a:pt x="5636" y="1964"/>
                    <a:pt x="5657" y="1964"/>
                  </a:cubicBezTo>
                  <a:cubicBezTo>
                    <a:pt x="5666" y="1964"/>
                    <a:pt x="5675" y="1967"/>
                    <a:pt x="5684" y="1976"/>
                  </a:cubicBezTo>
                  <a:cubicBezTo>
                    <a:pt x="5702" y="2012"/>
                    <a:pt x="5709" y="2027"/>
                    <a:pt x="5712" y="2027"/>
                  </a:cubicBezTo>
                  <a:cubicBezTo>
                    <a:pt x="5714" y="2027"/>
                    <a:pt x="5714" y="2019"/>
                    <a:pt x="5714" y="2007"/>
                  </a:cubicBezTo>
                  <a:cubicBezTo>
                    <a:pt x="5654" y="1946"/>
                    <a:pt x="5684" y="1946"/>
                    <a:pt x="5684" y="1946"/>
                  </a:cubicBezTo>
                  <a:cubicBezTo>
                    <a:pt x="5745" y="1946"/>
                    <a:pt x="5745" y="1916"/>
                    <a:pt x="5714" y="1885"/>
                  </a:cubicBezTo>
                  <a:cubicBezTo>
                    <a:pt x="5679" y="1850"/>
                    <a:pt x="5674" y="1835"/>
                    <a:pt x="5683" y="1835"/>
                  </a:cubicBezTo>
                  <a:cubicBezTo>
                    <a:pt x="5689" y="1835"/>
                    <a:pt x="5702" y="1842"/>
                    <a:pt x="5714" y="1855"/>
                  </a:cubicBezTo>
                  <a:cubicBezTo>
                    <a:pt x="5714" y="1846"/>
                    <a:pt x="5717" y="1842"/>
                    <a:pt x="5721" y="1842"/>
                  </a:cubicBezTo>
                  <a:cubicBezTo>
                    <a:pt x="5730" y="1842"/>
                    <a:pt x="5745" y="1864"/>
                    <a:pt x="5745" y="1885"/>
                  </a:cubicBezTo>
                  <a:cubicBezTo>
                    <a:pt x="5766" y="1907"/>
                    <a:pt x="5788" y="1928"/>
                    <a:pt x="5799" y="1928"/>
                  </a:cubicBezTo>
                  <a:cubicBezTo>
                    <a:pt x="5803" y="1928"/>
                    <a:pt x="5806" y="1924"/>
                    <a:pt x="5806" y="1916"/>
                  </a:cubicBezTo>
                  <a:cubicBezTo>
                    <a:pt x="5836" y="1916"/>
                    <a:pt x="5836" y="1916"/>
                    <a:pt x="5806" y="1885"/>
                  </a:cubicBezTo>
                  <a:cubicBezTo>
                    <a:pt x="5775" y="1855"/>
                    <a:pt x="5775" y="1855"/>
                    <a:pt x="5806" y="1855"/>
                  </a:cubicBezTo>
                  <a:cubicBezTo>
                    <a:pt x="5806" y="1855"/>
                    <a:pt x="5806" y="1855"/>
                    <a:pt x="5806" y="1824"/>
                  </a:cubicBezTo>
                  <a:cubicBezTo>
                    <a:pt x="5775" y="1794"/>
                    <a:pt x="5775" y="1794"/>
                    <a:pt x="5806" y="1794"/>
                  </a:cubicBezTo>
                  <a:lnTo>
                    <a:pt x="5836" y="1794"/>
                  </a:lnTo>
                  <a:cubicBezTo>
                    <a:pt x="5836" y="1794"/>
                    <a:pt x="5836" y="1794"/>
                    <a:pt x="5866" y="1824"/>
                  </a:cubicBezTo>
                  <a:cubicBezTo>
                    <a:pt x="5866" y="1855"/>
                    <a:pt x="5897" y="1855"/>
                    <a:pt x="5897" y="1855"/>
                  </a:cubicBezTo>
                  <a:cubicBezTo>
                    <a:pt x="5927" y="1855"/>
                    <a:pt x="5897" y="1824"/>
                    <a:pt x="5897" y="1824"/>
                  </a:cubicBezTo>
                  <a:cubicBezTo>
                    <a:pt x="5866" y="1794"/>
                    <a:pt x="6049" y="1642"/>
                    <a:pt x="6079" y="1642"/>
                  </a:cubicBezTo>
                  <a:cubicBezTo>
                    <a:pt x="6110" y="1642"/>
                    <a:pt x="6110" y="1612"/>
                    <a:pt x="6079" y="1612"/>
                  </a:cubicBezTo>
                  <a:cubicBezTo>
                    <a:pt x="6079" y="1581"/>
                    <a:pt x="6110" y="1551"/>
                    <a:pt x="6140" y="1520"/>
                  </a:cubicBezTo>
                  <a:cubicBezTo>
                    <a:pt x="6201" y="1460"/>
                    <a:pt x="6231" y="1429"/>
                    <a:pt x="6201" y="1399"/>
                  </a:cubicBezTo>
                  <a:cubicBezTo>
                    <a:pt x="6201" y="1399"/>
                    <a:pt x="6201" y="1399"/>
                    <a:pt x="6201" y="1368"/>
                  </a:cubicBezTo>
                  <a:cubicBezTo>
                    <a:pt x="6231" y="1368"/>
                    <a:pt x="6201" y="1338"/>
                    <a:pt x="6231" y="1308"/>
                  </a:cubicBezTo>
                  <a:cubicBezTo>
                    <a:pt x="6211" y="1308"/>
                    <a:pt x="6204" y="1294"/>
                    <a:pt x="6211" y="1294"/>
                  </a:cubicBezTo>
                  <a:cubicBezTo>
                    <a:pt x="6214" y="1294"/>
                    <a:pt x="6221" y="1297"/>
                    <a:pt x="6231" y="1308"/>
                  </a:cubicBezTo>
                  <a:cubicBezTo>
                    <a:pt x="6253" y="1329"/>
                    <a:pt x="6274" y="1351"/>
                    <a:pt x="6285" y="1351"/>
                  </a:cubicBezTo>
                  <a:cubicBezTo>
                    <a:pt x="6289" y="1351"/>
                    <a:pt x="6292" y="1347"/>
                    <a:pt x="6292" y="1338"/>
                  </a:cubicBezTo>
                  <a:cubicBezTo>
                    <a:pt x="6292" y="1338"/>
                    <a:pt x="6262" y="1308"/>
                    <a:pt x="6262" y="1277"/>
                  </a:cubicBezTo>
                  <a:lnTo>
                    <a:pt x="6262" y="1277"/>
                  </a:lnTo>
                  <a:cubicBezTo>
                    <a:pt x="6292" y="1308"/>
                    <a:pt x="6322" y="1308"/>
                    <a:pt x="6322" y="1308"/>
                  </a:cubicBezTo>
                  <a:cubicBezTo>
                    <a:pt x="6292" y="1277"/>
                    <a:pt x="6292" y="1277"/>
                    <a:pt x="6292" y="1277"/>
                  </a:cubicBezTo>
                  <a:lnTo>
                    <a:pt x="6292" y="1277"/>
                  </a:lnTo>
                  <a:cubicBezTo>
                    <a:pt x="6292" y="1277"/>
                    <a:pt x="6292" y="1277"/>
                    <a:pt x="6353" y="1308"/>
                  </a:cubicBezTo>
                  <a:lnTo>
                    <a:pt x="6353" y="1277"/>
                  </a:lnTo>
                  <a:cubicBezTo>
                    <a:pt x="6364" y="1283"/>
                    <a:pt x="6373" y="1286"/>
                    <a:pt x="6378" y="1286"/>
                  </a:cubicBezTo>
                  <a:cubicBezTo>
                    <a:pt x="6402" y="1286"/>
                    <a:pt x="6377" y="1241"/>
                    <a:pt x="6353" y="1216"/>
                  </a:cubicBezTo>
                  <a:lnTo>
                    <a:pt x="6353" y="1216"/>
                  </a:lnTo>
                  <a:cubicBezTo>
                    <a:pt x="6378" y="1229"/>
                    <a:pt x="6393" y="1236"/>
                    <a:pt x="6397" y="1236"/>
                  </a:cubicBezTo>
                  <a:cubicBezTo>
                    <a:pt x="6403" y="1236"/>
                    <a:pt x="6388" y="1222"/>
                    <a:pt x="6353" y="1186"/>
                  </a:cubicBezTo>
                  <a:cubicBezTo>
                    <a:pt x="6332" y="1186"/>
                    <a:pt x="6339" y="1173"/>
                    <a:pt x="6355" y="1173"/>
                  </a:cubicBezTo>
                  <a:cubicBezTo>
                    <a:pt x="6363" y="1173"/>
                    <a:pt x="6373" y="1176"/>
                    <a:pt x="6383" y="1186"/>
                  </a:cubicBezTo>
                  <a:cubicBezTo>
                    <a:pt x="6414" y="1186"/>
                    <a:pt x="6414" y="1186"/>
                    <a:pt x="6414" y="1156"/>
                  </a:cubicBezTo>
                  <a:cubicBezTo>
                    <a:pt x="6414" y="1156"/>
                    <a:pt x="6444" y="1095"/>
                    <a:pt x="6474" y="1034"/>
                  </a:cubicBezTo>
                  <a:cubicBezTo>
                    <a:pt x="6535" y="943"/>
                    <a:pt x="6565" y="912"/>
                    <a:pt x="6535" y="882"/>
                  </a:cubicBezTo>
                  <a:lnTo>
                    <a:pt x="6565" y="882"/>
                  </a:lnTo>
                  <a:cubicBezTo>
                    <a:pt x="6574" y="891"/>
                    <a:pt x="6581" y="895"/>
                    <a:pt x="6584" y="895"/>
                  </a:cubicBezTo>
                  <a:cubicBezTo>
                    <a:pt x="6591" y="895"/>
                    <a:pt x="6578" y="873"/>
                    <a:pt x="6535" y="852"/>
                  </a:cubicBezTo>
                  <a:cubicBezTo>
                    <a:pt x="6535" y="837"/>
                    <a:pt x="6528" y="829"/>
                    <a:pt x="6527" y="829"/>
                  </a:cubicBezTo>
                  <a:lnTo>
                    <a:pt x="6527" y="829"/>
                  </a:lnTo>
                  <a:cubicBezTo>
                    <a:pt x="6528" y="829"/>
                    <a:pt x="6535" y="837"/>
                    <a:pt x="6565" y="852"/>
                  </a:cubicBezTo>
                  <a:cubicBezTo>
                    <a:pt x="6596" y="852"/>
                    <a:pt x="6596" y="852"/>
                    <a:pt x="6596" y="821"/>
                  </a:cubicBezTo>
                  <a:cubicBezTo>
                    <a:pt x="6626" y="791"/>
                    <a:pt x="6626" y="760"/>
                    <a:pt x="6596" y="730"/>
                  </a:cubicBezTo>
                  <a:cubicBezTo>
                    <a:pt x="6596" y="715"/>
                    <a:pt x="6596" y="707"/>
                    <a:pt x="6600" y="707"/>
                  </a:cubicBezTo>
                  <a:cubicBezTo>
                    <a:pt x="6603" y="707"/>
                    <a:pt x="6611" y="715"/>
                    <a:pt x="6626" y="730"/>
                  </a:cubicBezTo>
                  <a:cubicBezTo>
                    <a:pt x="6635" y="739"/>
                    <a:pt x="6647" y="743"/>
                    <a:pt x="6657" y="743"/>
                  </a:cubicBezTo>
                  <a:cubicBezTo>
                    <a:pt x="6682" y="743"/>
                    <a:pt x="6700" y="721"/>
                    <a:pt x="6657" y="700"/>
                  </a:cubicBezTo>
                  <a:cubicBezTo>
                    <a:pt x="6672" y="685"/>
                    <a:pt x="6679" y="677"/>
                    <a:pt x="6687" y="677"/>
                  </a:cubicBezTo>
                  <a:cubicBezTo>
                    <a:pt x="6695" y="677"/>
                    <a:pt x="6702" y="685"/>
                    <a:pt x="6717" y="700"/>
                  </a:cubicBezTo>
                  <a:cubicBezTo>
                    <a:pt x="6717" y="669"/>
                    <a:pt x="6717" y="669"/>
                    <a:pt x="6687" y="639"/>
                  </a:cubicBezTo>
                  <a:cubicBezTo>
                    <a:pt x="6687" y="609"/>
                    <a:pt x="6717" y="578"/>
                    <a:pt x="6717" y="578"/>
                  </a:cubicBezTo>
                  <a:cubicBezTo>
                    <a:pt x="6717" y="548"/>
                    <a:pt x="6717" y="517"/>
                    <a:pt x="6717" y="517"/>
                  </a:cubicBezTo>
                  <a:cubicBezTo>
                    <a:pt x="6748" y="517"/>
                    <a:pt x="6748" y="487"/>
                    <a:pt x="6778" y="426"/>
                  </a:cubicBezTo>
                  <a:cubicBezTo>
                    <a:pt x="6809" y="365"/>
                    <a:pt x="6809" y="305"/>
                    <a:pt x="6839" y="305"/>
                  </a:cubicBezTo>
                  <a:cubicBezTo>
                    <a:pt x="6839" y="305"/>
                    <a:pt x="6869" y="305"/>
                    <a:pt x="6839" y="274"/>
                  </a:cubicBezTo>
                  <a:cubicBezTo>
                    <a:pt x="6778" y="244"/>
                    <a:pt x="6778" y="244"/>
                    <a:pt x="6809" y="244"/>
                  </a:cubicBezTo>
                  <a:cubicBezTo>
                    <a:pt x="6869" y="244"/>
                    <a:pt x="6869" y="213"/>
                    <a:pt x="6809" y="183"/>
                  </a:cubicBezTo>
                  <a:lnTo>
                    <a:pt x="6839" y="183"/>
                  </a:lnTo>
                  <a:cubicBezTo>
                    <a:pt x="6900" y="183"/>
                    <a:pt x="6869" y="153"/>
                    <a:pt x="6809" y="153"/>
                  </a:cubicBezTo>
                  <a:cubicBezTo>
                    <a:pt x="6869" y="122"/>
                    <a:pt x="6900" y="122"/>
                    <a:pt x="6869" y="122"/>
                  </a:cubicBezTo>
                  <a:lnTo>
                    <a:pt x="6991" y="122"/>
                  </a:lnTo>
                  <a:cubicBezTo>
                    <a:pt x="6991" y="92"/>
                    <a:pt x="6961" y="92"/>
                    <a:pt x="6930" y="92"/>
                  </a:cubicBezTo>
                  <a:cubicBezTo>
                    <a:pt x="6930" y="92"/>
                    <a:pt x="6930" y="61"/>
                    <a:pt x="6900" y="61"/>
                  </a:cubicBezTo>
                  <a:cubicBezTo>
                    <a:pt x="6869" y="61"/>
                    <a:pt x="6869" y="61"/>
                    <a:pt x="6869" y="31"/>
                  </a:cubicBezTo>
                  <a:lnTo>
                    <a:pt x="6778" y="31"/>
                  </a:lnTo>
                  <a:cubicBezTo>
                    <a:pt x="6778" y="31"/>
                    <a:pt x="6748" y="1"/>
                    <a:pt x="6717" y="1"/>
                  </a:cubicBezTo>
                  <a:close/>
                  <a:moveTo>
                    <a:pt x="274" y="4134"/>
                  </a:moveTo>
                  <a:cubicBezTo>
                    <a:pt x="312" y="4160"/>
                    <a:pt x="334" y="4170"/>
                    <a:pt x="340" y="4170"/>
                  </a:cubicBezTo>
                  <a:cubicBezTo>
                    <a:pt x="348" y="4170"/>
                    <a:pt x="326" y="4152"/>
                    <a:pt x="274" y="4134"/>
                  </a:cubicBezTo>
                  <a:close/>
                  <a:moveTo>
                    <a:pt x="638" y="4195"/>
                  </a:moveTo>
                  <a:cubicBezTo>
                    <a:pt x="638" y="4195"/>
                    <a:pt x="669" y="4226"/>
                    <a:pt x="699" y="4226"/>
                  </a:cubicBezTo>
                  <a:cubicBezTo>
                    <a:pt x="699" y="4226"/>
                    <a:pt x="669" y="4195"/>
                    <a:pt x="638" y="4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8"/>
            <p:cNvSpPr/>
            <p:nvPr/>
          </p:nvSpPr>
          <p:spPr>
            <a:xfrm>
              <a:off x="3019952" y="2256651"/>
              <a:ext cx="36419" cy="36419"/>
            </a:xfrm>
            <a:custGeom>
              <a:avLst/>
              <a:gdLst/>
              <a:ahLst/>
              <a:cxnLst/>
              <a:rect l="l" t="t" r="r" b="b"/>
              <a:pathLst>
                <a:path w="1369" h="1369" extrusionOk="0">
                  <a:moveTo>
                    <a:pt x="669" y="0"/>
                  </a:moveTo>
                  <a:cubicBezTo>
                    <a:pt x="304" y="0"/>
                    <a:pt x="0" y="304"/>
                    <a:pt x="0" y="699"/>
                  </a:cubicBezTo>
                  <a:cubicBezTo>
                    <a:pt x="0" y="1064"/>
                    <a:pt x="304" y="1368"/>
                    <a:pt x="669" y="1368"/>
                  </a:cubicBezTo>
                  <a:cubicBezTo>
                    <a:pt x="1034" y="1368"/>
                    <a:pt x="1368" y="1064"/>
                    <a:pt x="1368" y="699"/>
                  </a:cubicBezTo>
                  <a:cubicBezTo>
                    <a:pt x="1368" y="304"/>
                    <a:pt x="1034"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8"/>
            <p:cNvSpPr/>
            <p:nvPr/>
          </p:nvSpPr>
          <p:spPr>
            <a:xfrm>
              <a:off x="3292441" y="2348828"/>
              <a:ext cx="55812" cy="52593"/>
            </a:xfrm>
            <a:custGeom>
              <a:avLst/>
              <a:gdLst/>
              <a:ahLst/>
              <a:cxnLst/>
              <a:rect l="l" t="t" r="r" b="b"/>
              <a:pathLst>
                <a:path w="2098" h="1977" extrusionOk="0">
                  <a:moveTo>
                    <a:pt x="1976" y="0"/>
                  </a:moveTo>
                  <a:lnTo>
                    <a:pt x="1" y="851"/>
                  </a:lnTo>
                  <a:lnTo>
                    <a:pt x="2098" y="1976"/>
                  </a:lnTo>
                  <a:lnTo>
                    <a:pt x="19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8"/>
            <p:cNvSpPr/>
            <p:nvPr/>
          </p:nvSpPr>
          <p:spPr>
            <a:xfrm>
              <a:off x="1530504" y="1046184"/>
              <a:ext cx="1171681" cy="971257"/>
            </a:xfrm>
            <a:custGeom>
              <a:avLst/>
              <a:gdLst/>
              <a:ahLst/>
              <a:cxnLst/>
              <a:rect l="l" t="t" r="r" b="b"/>
              <a:pathLst>
                <a:path w="44044" h="36510" extrusionOk="0">
                  <a:moveTo>
                    <a:pt x="10456" y="0"/>
                  </a:moveTo>
                  <a:cubicBezTo>
                    <a:pt x="4681" y="0"/>
                    <a:pt x="0" y="4681"/>
                    <a:pt x="0" y="10456"/>
                  </a:cubicBezTo>
                  <a:lnTo>
                    <a:pt x="0" y="20152"/>
                  </a:lnTo>
                  <a:cubicBezTo>
                    <a:pt x="0" y="25958"/>
                    <a:pt x="4681" y="30639"/>
                    <a:pt x="10456" y="30639"/>
                  </a:cubicBezTo>
                  <a:lnTo>
                    <a:pt x="30457" y="30639"/>
                  </a:lnTo>
                  <a:cubicBezTo>
                    <a:pt x="33192" y="30639"/>
                    <a:pt x="35837" y="31520"/>
                    <a:pt x="37995" y="33192"/>
                  </a:cubicBezTo>
                  <a:lnTo>
                    <a:pt x="41886" y="36232"/>
                  </a:lnTo>
                  <a:cubicBezTo>
                    <a:pt x="42138" y="36423"/>
                    <a:pt x="42423" y="36510"/>
                    <a:pt x="42701" y="36510"/>
                  </a:cubicBezTo>
                  <a:cubicBezTo>
                    <a:pt x="43393" y="36510"/>
                    <a:pt x="44044" y="35970"/>
                    <a:pt x="44044" y="35168"/>
                  </a:cubicBezTo>
                  <a:lnTo>
                    <a:pt x="44044" y="30639"/>
                  </a:lnTo>
                  <a:lnTo>
                    <a:pt x="44044" y="10456"/>
                  </a:lnTo>
                  <a:cubicBezTo>
                    <a:pt x="44044" y="4681"/>
                    <a:pt x="39332" y="0"/>
                    <a:pt x="3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8"/>
            <p:cNvSpPr/>
            <p:nvPr/>
          </p:nvSpPr>
          <p:spPr>
            <a:xfrm>
              <a:off x="1782776" y="1347377"/>
              <a:ext cx="192469" cy="196114"/>
            </a:xfrm>
            <a:custGeom>
              <a:avLst/>
              <a:gdLst/>
              <a:ahLst/>
              <a:cxnLst/>
              <a:rect l="l" t="t" r="r" b="b"/>
              <a:pathLst>
                <a:path w="7235" h="7372" extrusionOk="0">
                  <a:moveTo>
                    <a:pt x="2524" y="259"/>
                  </a:moveTo>
                  <a:cubicBezTo>
                    <a:pt x="2524" y="289"/>
                    <a:pt x="2524" y="320"/>
                    <a:pt x="2493" y="320"/>
                  </a:cubicBezTo>
                  <a:lnTo>
                    <a:pt x="2463" y="289"/>
                  </a:lnTo>
                  <a:lnTo>
                    <a:pt x="2493" y="259"/>
                  </a:lnTo>
                  <a:close/>
                  <a:moveTo>
                    <a:pt x="3405" y="259"/>
                  </a:moveTo>
                  <a:cubicBezTo>
                    <a:pt x="3436" y="259"/>
                    <a:pt x="3436" y="289"/>
                    <a:pt x="3436" y="289"/>
                  </a:cubicBezTo>
                  <a:cubicBezTo>
                    <a:pt x="3436" y="289"/>
                    <a:pt x="3436" y="320"/>
                    <a:pt x="3405" y="320"/>
                  </a:cubicBezTo>
                  <a:cubicBezTo>
                    <a:pt x="3405" y="320"/>
                    <a:pt x="3375" y="289"/>
                    <a:pt x="3375" y="259"/>
                  </a:cubicBezTo>
                  <a:close/>
                  <a:moveTo>
                    <a:pt x="3162" y="320"/>
                  </a:moveTo>
                  <a:cubicBezTo>
                    <a:pt x="3192" y="320"/>
                    <a:pt x="3192" y="320"/>
                    <a:pt x="3192" y="350"/>
                  </a:cubicBezTo>
                  <a:lnTo>
                    <a:pt x="3162" y="350"/>
                  </a:lnTo>
                  <a:lnTo>
                    <a:pt x="3132" y="320"/>
                  </a:lnTo>
                  <a:close/>
                  <a:moveTo>
                    <a:pt x="3121" y="367"/>
                  </a:moveTo>
                  <a:cubicBezTo>
                    <a:pt x="3118" y="367"/>
                    <a:pt x="3111" y="370"/>
                    <a:pt x="3101" y="380"/>
                  </a:cubicBezTo>
                  <a:cubicBezTo>
                    <a:pt x="3121" y="380"/>
                    <a:pt x="3128" y="367"/>
                    <a:pt x="3121" y="367"/>
                  </a:cubicBezTo>
                  <a:close/>
                  <a:moveTo>
                    <a:pt x="2945" y="358"/>
                  </a:moveTo>
                  <a:cubicBezTo>
                    <a:pt x="2949" y="358"/>
                    <a:pt x="2949" y="365"/>
                    <a:pt x="2949" y="380"/>
                  </a:cubicBezTo>
                  <a:lnTo>
                    <a:pt x="2919" y="411"/>
                  </a:lnTo>
                  <a:lnTo>
                    <a:pt x="2888" y="380"/>
                  </a:lnTo>
                  <a:lnTo>
                    <a:pt x="2919" y="380"/>
                  </a:lnTo>
                  <a:cubicBezTo>
                    <a:pt x="2934" y="365"/>
                    <a:pt x="2942" y="358"/>
                    <a:pt x="2945" y="358"/>
                  </a:cubicBezTo>
                  <a:close/>
                  <a:moveTo>
                    <a:pt x="4430" y="336"/>
                  </a:moveTo>
                  <a:cubicBezTo>
                    <a:pt x="4435" y="336"/>
                    <a:pt x="4439" y="340"/>
                    <a:pt x="4439" y="350"/>
                  </a:cubicBezTo>
                  <a:cubicBezTo>
                    <a:pt x="4439" y="350"/>
                    <a:pt x="4439" y="380"/>
                    <a:pt x="4408" y="411"/>
                  </a:cubicBezTo>
                  <a:cubicBezTo>
                    <a:pt x="4393" y="396"/>
                    <a:pt x="4378" y="396"/>
                    <a:pt x="4370" y="396"/>
                  </a:cubicBezTo>
                  <a:cubicBezTo>
                    <a:pt x="4363" y="396"/>
                    <a:pt x="4363" y="396"/>
                    <a:pt x="4378" y="380"/>
                  </a:cubicBezTo>
                  <a:lnTo>
                    <a:pt x="4378" y="350"/>
                  </a:lnTo>
                  <a:cubicBezTo>
                    <a:pt x="4398" y="350"/>
                    <a:pt x="4418" y="336"/>
                    <a:pt x="4430" y="336"/>
                  </a:cubicBezTo>
                  <a:close/>
                  <a:moveTo>
                    <a:pt x="2216" y="388"/>
                  </a:moveTo>
                  <a:cubicBezTo>
                    <a:pt x="2220" y="388"/>
                    <a:pt x="2220" y="396"/>
                    <a:pt x="2220" y="411"/>
                  </a:cubicBezTo>
                  <a:cubicBezTo>
                    <a:pt x="2220" y="411"/>
                    <a:pt x="2250" y="441"/>
                    <a:pt x="2220" y="441"/>
                  </a:cubicBezTo>
                  <a:lnTo>
                    <a:pt x="2189" y="441"/>
                  </a:lnTo>
                  <a:cubicBezTo>
                    <a:pt x="2189" y="411"/>
                    <a:pt x="2189" y="411"/>
                    <a:pt x="2189" y="411"/>
                  </a:cubicBezTo>
                  <a:cubicBezTo>
                    <a:pt x="2204" y="396"/>
                    <a:pt x="2212" y="388"/>
                    <a:pt x="2216" y="388"/>
                  </a:cubicBezTo>
                  <a:close/>
                  <a:moveTo>
                    <a:pt x="2748" y="388"/>
                  </a:moveTo>
                  <a:cubicBezTo>
                    <a:pt x="2759" y="388"/>
                    <a:pt x="2767" y="396"/>
                    <a:pt x="2767" y="411"/>
                  </a:cubicBezTo>
                  <a:cubicBezTo>
                    <a:pt x="2767" y="441"/>
                    <a:pt x="2767" y="441"/>
                    <a:pt x="2767" y="441"/>
                  </a:cubicBezTo>
                  <a:cubicBezTo>
                    <a:pt x="2706" y="441"/>
                    <a:pt x="2706" y="441"/>
                    <a:pt x="2706" y="411"/>
                  </a:cubicBezTo>
                  <a:cubicBezTo>
                    <a:pt x="2721" y="396"/>
                    <a:pt x="2736" y="388"/>
                    <a:pt x="2748" y="388"/>
                  </a:cubicBezTo>
                  <a:close/>
                  <a:moveTo>
                    <a:pt x="2877" y="493"/>
                  </a:moveTo>
                  <a:cubicBezTo>
                    <a:pt x="2876" y="502"/>
                    <a:pt x="2880" y="515"/>
                    <a:pt x="2888" y="532"/>
                  </a:cubicBezTo>
                  <a:cubicBezTo>
                    <a:pt x="2890" y="534"/>
                    <a:pt x="2891" y="536"/>
                    <a:pt x="2893" y="537"/>
                  </a:cubicBezTo>
                  <a:lnTo>
                    <a:pt x="2893" y="537"/>
                  </a:lnTo>
                  <a:cubicBezTo>
                    <a:pt x="2890" y="529"/>
                    <a:pt x="2888" y="517"/>
                    <a:pt x="2888" y="502"/>
                  </a:cubicBezTo>
                  <a:cubicBezTo>
                    <a:pt x="2885" y="498"/>
                    <a:pt x="2881" y="495"/>
                    <a:pt x="2877" y="493"/>
                  </a:cubicBezTo>
                  <a:close/>
                  <a:moveTo>
                    <a:pt x="2893" y="537"/>
                  </a:moveTo>
                  <a:cubicBezTo>
                    <a:pt x="2896" y="548"/>
                    <a:pt x="2900" y="552"/>
                    <a:pt x="2901" y="552"/>
                  </a:cubicBezTo>
                  <a:cubicBezTo>
                    <a:pt x="2903" y="552"/>
                    <a:pt x="2901" y="547"/>
                    <a:pt x="2893" y="537"/>
                  </a:cubicBezTo>
                  <a:close/>
                  <a:moveTo>
                    <a:pt x="5259" y="532"/>
                  </a:moveTo>
                  <a:cubicBezTo>
                    <a:pt x="5290" y="563"/>
                    <a:pt x="5290" y="563"/>
                    <a:pt x="5259" y="563"/>
                  </a:cubicBezTo>
                  <a:cubicBezTo>
                    <a:pt x="5259" y="584"/>
                    <a:pt x="5244" y="606"/>
                    <a:pt x="5224" y="606"/>
                  </a:cubicBezTo>
                  <a:cubicBezTo>
                    <a:pt x="5216" y="606"/>
                    <a:pt x="5207" y="602"/>
                    <a:pt x="5198" y="593"/>
                  </a:cubicBezTo>
                  <a:cubicBezTo>
                    <a:pt x="5168" y="593"/>
                    <a:pt x="5198" y="532"/>
                    <a:pt x="5259" y="532"/>
                  </a:cubicBezTo>
                  <a:close/>
                  <a:moveTo>
                    <a:pt x="1217" y="1019"/>
                  </a:moveTo>
                  <a:cubicBezTo>
                    <a:pt x="1196" y="1019"/>
                    <a:pt x="1204" y="1019"/>
                    <a:pt x="1221" y="1029"/>
                  </a:cubicBezTo>
                  <a:lnTo>
                    <a:pt x="1221" y="1029"/>
                  </a:lnTo>
                  <a:cubicBezTo>
                    <a:pt x="1220" y="1025"/>
                    <a:pt x="1218" y="1022"/>
                    <a:pt x="1217" y="1019"/>
                  </a:cubicBezTo>
                  <a:close/>
                  <a:moveTo>
                    <a:pt x="730" y="1900"/>
                  </a:moveTo>
                  <a:cubicBezTo>
                    <a:pt x="761" y="1931"/>
                    <a:pt x="761" y="1931"/>
                    <a:pt x="761" y="1961"/>
                  </a:cubicBezTo>
                  <a:lnTo>
                    <a:pt x="761" y="1991"/>
                  </a:lnTo>
                  <a:cubicBezTo>
                    <a:pt x="730" y="1961"/>
                    <a:pt x="700" y="1931"/>
                    <a:pt x="700" y="1931"/>
                  </a:cubicBezTo>
                  <a:lnTo>
                    <a:pt x="730" y="1900"/>
                  </a:lnTo>
                  <a:close/>
                  <a:moveTo>
                    <a:pt x="396" y="2842"/>
                  </a:moveTo>
                  <a:cubicBezTo>
                    <a:pt x="426" y="2842"/>
                    <a:pt x="396" y="2873"/>
                    <a:pt x="396" y="2903"/>
                  </a:cubicBezTo>
                  <a:cubicBezTo>
                    <a:pt x="387" y="2912"/>
                    <a:pt x="378" y="2916"/>
                    <a:pt x="370" y="2916"/>
                  </a:cubicBezTo>
                  <a:cubicBezTo>
                    <a:pt x="350" y="2916"/>
                    <a:pt x="335" y="2894"/>
                    <a:pt x="335" y="2873"/>
                  </a:cubicBezTo>
                  <a:cubicBezTo>
                    <a:pt x="366" y="2842"/>
                    <a:pt x="366" y="2842"/>
                    <a:pt x="396" y="2842"/>
                  </a:cubicBezTo>
                  <a:close/>
                  <a:moveTo>
                    <a:pt x="7083" y="3450"/>
                  </a:moveTo>
                  <a:cubicBezTo>
                    <a:pt x="7113" y="3450"/>
                    <a:pt x="7144" y="3450"/>
                    <a:pt x="7144" y="3481"/>
                  </a:cubicBezTo>
                  <a:cubicBezTo>
                    <a:pt x="7174" y="3511"/>
                    <a:pt x="7174" y="3526"/>
                    <a:pt x="7159" y="3526"/>
                  </a:cubicBezTo>
                  <a:cubicBezTo>
                    <a:pt x="7144" y="3526"/>
                    <a:pt x="7113" y="3511"/>
                    <a:pt x="7083" y="3481"/>
                  </a:cubicBezTo>
                  <a:cubicBezTo>
                    <a:pt x="7022" y="3450"/>
                    <a:pt x="7022" y="3450"/>
                    <a:pt x="7083" y="3450"/>
                  </a:cubicBezTo>
                  <a:close/>
                  <a:moveTo>
                    <a:pt x="6536" y="3997"/>
                  </a:moveTo>
                  <a:lnTo>
                    <a:pt x="6536" y="4028"/>
                  </a:lnTo>
                  <a:cubicBezTo>
                    <a:pt x="6505" y="4028"/>
                    <a:pt x="6536" y="4058"/>
                    <a:pt x="6566" y="4058"/>
                  </a:cubicBezTo>
                  <a:lnTo>
                    <a:pt x="6597" y="4028"/>
                  </a:lnTo>
                  <a:cubicBezTo>
                    <a:pt x="6597" y="4028"/>
                    <a:pt x="6566" y="3997"/>
                    <a:pt x="6536" y="3997"/>
                  </a:cubicBezTo>
                  <a:close/>
                  <a:moveTo>
                    <a:pt x="6992" y="4089"/>
                  </a:moveTo>
                  <a:cubicBezTo>
                    <a:pt x="7022" y="4089"/>
                    <a:pt x="7022" y="4119"/>
                    <a:pt x="7022" y="4149"/>
                  </a:cubicBezTo>
                  <a:cubicBezTo>
                    <a:pt x="7022" y="4180"/>
                    <a:pt x="7022" y="4180"/>
                    <a:pt x="6992" y="4180"/>
                  </a:cubicBezTo>
                  <a:cubicBezTo>
                    <a:pt x="6992" y="4180"/>
                    <a:pt x="6961" y="4149"/>
                    <a:pt x="6961" y="4119"/>
                  </a:cubicBezTo>
                  <a:lnTo>
                    <a:pt x="6992" y="4089"/>
                  </a:lnTo>
                  <a:close/>
                  <a:moveTo>
                    <a:pt x="6931" y="4393"/>
                  </a:moveTo>
                  <a:cubicBezTo>
                    <a:pt x="6992" y="4393"/>
                    <a:pt x="6992" y="4393"/>
                    <a:pt x="6961" y="4423"/>
                  </a:cubicBezTo>
                  <a:cubicBezTo>
                    <a:pt x="6961" y="4453"/>
                    <a:pt x="6961" y="4484"/>
                    <a:pt x="6931" y="4484"/>
                  </a:cubicBezTo>
                  <a:lnTo>
                    <a:pt x="6931" y="4453"/>
                  </a:lnTo>
                  <a:cubicBezTo>
                    <a:pt x="6951" y="4453"/>
                    <a:pt x="6958" y="4440"/>
                    <a:pt x="6942" y="4440"/>
                  </a:cubicBezTo>
                  <a:cubicBezTo>
                    <a:pt x="6934" y="4440"/>
                    <a:pt x="6921" y="4443"/>
                    <a:pt x="6901" y="4453"/>
                  </a:cubicBezTo>
                  <a:lnTo>
                    <a:pt x="6840" y="4423"/>
                  </a:lnTo>
                  <a:cubicBezTo>
                    <a:pt x="6840" y="4393"/>
                    <a:pt x="6901" y="4393"/>
                    <a:pt x="6931" y="4393"/>
                  </a:cubicBezTo>
                  <a:close/>
                  <a:moveTo>
                    <a:pt x="7083" y="4545"/>
                  </a:moveTo>
                  <a:lnTo>
                    <a:pt x="7053" y="4575"/>
                  </a:lnTo>
                  <a:cubicBezTo>
                    <a:pt x="7083" y="4575"/>
                    <a:pt x="7083" y="4575"/>
                    <a:pt x="7083" y="4545"/>
                  </a:cubicBezTo>
                  <a:close/>
                  <a:moveTo>
                    <a:pt x="366" y="4575"/>
                  </a:moveTo>
                  <a:cubicBezTo>
                    <a:pt x="396" y="4575"/>
                    <a:pt x="426" y="4575"/>
                    <a:pt x="426" y="4605"/>
                  </a:cubicBezTo>
                  <a:lnTo>
                    <a:pt x="396" y="4636"/>
                  </a:lnTo>
                  <a:lnTo>
                    <a:pt x="366" y="4605"/>
                  </a:lnTo>
                  <a:lnTo>
                    <a:pt x="366" y="4575"/>
                  </a:lnTo>
                  <a:close/>
                  <a:moveTo>
                    <a:pt x="335" y="4947"/>
                  </a:moveTo>
                  <a:cubicBezTo>
                    <a:pt x="343" y="4947"/>
                    <a:pt x="350" y="4955"/>
                    <a:pt x="366" y="4970"/>
                  </a:cubicBezTo>
                  <a:lnTo>
                    <a:pt x="366" y="5001"/>
                  </a:lnTo>
                  <a:cubicBezTo>
                    <a:pt x="335" y="5001"/>
                    <a:pt x="305" y="4970"/>
                    <a:pt x="305" y="4970"/>
                  </a:cubicBezTo>
                  <a:cubicBezTo>
                    <a:pt x="320" y="4955"/>
                    <a:pt x="328" y="4947"/>
                    <a:pt x="335" y="4947"/>
                  </a:cubicBezTo>
                  <a:close/>
                  <a:moveTo>
                    <a:pt x="761" y="5244"/>
                  </a:moveTo>
                  <a:cubicBezTo>
                    <a:pt x="761" y="5274"/>
                    <a:pt x="700" y="5274"/>
                    <a:pt x="670" y="5304"/>
                  </a:cubicBezTo>
                  <a:cubicBezTo>
                    <a:pt x="670" y="5274"/>
                    <a:pt x="670" y="5274"/>
                    <a:pt x="700" y="5244"/>
                  </a:cubicBezTo>
                  <a:close/>
                  <a:moveTo>
                    <a:pt x="6262" y="5608"/>
                  </a:moveTo>
                  <a:cubicBezTo>
                    <a:pt x="6293" y="5608"/>
                    <a:pt x="6293" y="5669"/>
                    <a:pt x="6262" y="5700"/>
                  </a:cubicBezTo>
                  <a:cubicBezTo>
                    <a:pt x="6262" y="5700"/>
                    <a:pt x="6232" y="5700"/>
                    <a:pt x="6232" y="5639"/>
                  </a:cubicBezTo>
                  <a:lnTo>
                    <a:pt x="6262" y="5608"/>
                  </a:lnTo>
                  <a:close/>
                  <a:moveTo>
                    <a:pt x="1058" y="5717"/>
                  </a:moveTo>
                  <a:cubicBezTo>
                    <a:pt x="1062" y="5717"/>
                    <a:pt x="1065" y="5721"/>
                    <a:pt x="1065" y="5730"/>
                  </a:cubicBezTo>
                  <a:lnTo>
                    <a:pt x="1065" y="5760"/>
                  </a:lnTo>
                  <a:lnTo>
                    <a:pt x="1004" y="5760"/>
                  </a:lnTo>
                  <a:cubicBezTo>
                    <a:pt x="1025" y="5739"/>
                    <a:pt x="1047" y="5717"/>
                    <a:pt x="1058" y="5717"/>
                  </a:cubicBezTo>
                  <a:close/>
                  <a:moveTo>
                    <a:pt x="6134" y="5687"/>
                  </a:moveTo>
                  <a:cubicBezTo>
                    <a:pt x="6123" y="5687"/>
                    <a:pt x="6101" y="5709"/>
                    <a:pt x="6080" y="5730"/>
                  </a:cubicBezTo>
                  <a:cubicBezTo>
                    <a:pt x="6080" y="5760"/>
                    <a:pt x="6080" y="5791"/>
                    <a:pt x="6080" y="5791"/>
                  </a:cubicBezTo>
                  <a:cubicBezTo>
                    <a:pt x="6110" y="5791"/>
                    <a:pt x="6110" y="5791"/>
                    <a:pt x="6141" y="5760"/>
                  </a:cubicBezTo>
                  <a:cubicBezTo>
                    <a:pt x="6171" y="5760"/>
                    <a:pt x="6171" y="5700"/>
                    <a:pt x="6141" y="5700"/>
                  </a:cubicBezTo>
                  <a:cubicBezTo>
                    <a:pt x="6141" y="5691"/>
                    <a:pt x="6138" y="5687"/>
                    <a:pt x="6134" y="5687"/>
                  </a:cubicBezTo>
                  <a:close/>
                  <a:moveTo>
                    <a:pt x="6050" y="6125"/>
                  </a:moveTo>
                  <a:cubicBezTo>
                    <a:pt x="6110" y="6125"/>
                    <a:pt x="6141" y="6125"/>
                    <a:pt x="6141" y="6186"/>
                  </a:cubicBezTo>
                  <a:cubicBezTo>
                    <a:pt x="6136" y="6186"/>
                    <a:pt x="6133" y="6187"/>
                    <a:pt x="6131" y="6188"/>
                  </a:cubicBezTo>
                  <a:lnTo>
                    <a:pt x="6131" y="6188"/>
                  </a:lnTo>
                  <a:cubicBezTo>
                    <a:pt x="6118" y="6169"/>
                    <a:pt x="6091" y="6156"/>
                    <a:pt x="6050" y="6156"/>
                  </a:cubicBezTo>
                  <a:cubicBezTo>
                    <a:pt x="6019" y="6156"/>
                    <a:pt x="6050" y="6156"/>
                    <a:pt x="6050" y="6125"/>
                  </a:cubicBezTo>
                  <a:close/>
                  <a:moveTo>
                    <a:pt x="3129" y="6288"/>
                  </a:moveTo>
                  <a:cubicBezTo>
                    <a:pt x="3126" y="6288"/>
                    <a:pt x="3119" y="6302"/>
                    <a:pt x="3101" y="6338"/>
                  </a:cubicBezTo>
                  <a:cubicBezTo>
                    <a:pt x="3101" y="6368"/>
                    <a:pt x="3101" y="6368"/>
                    <a:pt x="3101" y="6368"/>
                  </a:cubicBezTo>
                  <a:cubicBezTo>
                    <a:pt x="3101" y="6368"/>
                    <a:pt x="3132" y="6338"/>
                    <a:pt x="3132" y="6308"/>
                  </a:cubicBezTo>
                  <a:cubicBezTo>
                    <a:pt x="3132" y="6295"/>
                    <a:pt x="3132" y="6288"/>
                    <a:pt x="3129" y="6288"/>
                  </a:cubicBezTo>
                  <a:close/>
                  <a:moveTo>
                    <a:pt x="5502" y="6551"/>
                  </a:moveTo>
                  <a:cubicBezTo>
                    <a:pt x="5502" y="6581"/>
                    <a:pt x="5502" y="6581"/>
                    <a:pt x="5472" y="6611"/>
                  </a:cubicBezTo>
                  <a:lnTo>
                    <a:pt x="5442" y="6581"/>
                  </a:lnTo>
                  <a:lnTo>
                    <a:pt x="5472" y="6551"/>
                  </a:lnTo>
                  <a:close/>
                  <a:moveTo>
                    <a:pt x="5350" y="6460"/>
                  </a:moveTo>
                  <a:cubicBezTo>
                    <a:pt x="5350" y="6460"/>
                    <a:pt x="5350" y="6490"/>
                    <a:pt x="5350" y="6520"/>
                  </a:cubicBezTo>
                  <a:cubicBezTo>
                    <a:pt x="5350" y="6592"/>
                    <a:pt x="5350" y="6621"/>
                    <a:pt x="5344" y="6621"/>
                  </a:cubicBezTo>
                  <a:cubicBezTo>
                    <a:pt x="5340" y="6621"/>
                    <a:pt x="5333" y="6606"/>
                    <a:pt x="5320" y="6581"/>
                  </a:cubicBezTo>
                  <a:cubicBezTo>
                    <a:pt x="5290" y="6551"/>
                    <a:pt x="5290" y="6520"/>
                    <a:pt x="5320" y="6490"/>
                  </a:cubicBezTo>
                  <a:cubicBezTo>
                    <a:pt x="5320" y="6460"/>
                    <a:pt x="5350" y="6460"/>
                    <a:pt x="5350" y="6460"/>
                  </a:cubicBezTo>
                  <a:close/>
                  <a:moveTo>
                    <a:pt x="2280" y="6733"/>
                  </a:moveTo>
                  <a:lnTo>
                    <a:pt x="2311" y="6794"/>
                  </a:lnTo>
                  <a:lnTo>
                    <a:pt x="2250" y="6794"/>
                  </a:lnTo>
                  <a:cubicBezTo>
                    <a:pt x="2250" y="6763"/>
                    <a:pt x="2280" y="6733"/>
                    <a:pt x="2280" y="6733"/>
                  </a:cubicBezTo>
                  <a:close/>
                  <a:moveTo>
                    <a:pt x="4651" y="6824"/>
                  </a:moveTo>
                  <a:cubicBezTo>
                    <a:pt x="4651" y="6855"/>
                    <a:pt x="4651" y="6885"/>
                    <a:pt x="4651" y="6885"/>
                  </a:cubicBezTo>
                  <a:lnTo>
                    <a:pt x="4621" y="6885"/>
                  </a:lnTo>
                  <a:cubicBezTo>
                    <a:pt x="4621" y="6855"/>
                    <a:pt x="4621" y="6824"/>
                    <a:pt x="4621" y="6824"/>
                  </a:cubicBezTo>
                  <a:close/>
                  <a:moveTo>
                    <a:pt x="2463" y="6794"/>
                  </a:moveTo>
                  <a:cubicBezTo>
                    <a:pt x="2463" y="6794"/>
                    <a:pt x="2463" y="6855"/>
                    <a:pt x="2463" y="6885"/>
                  </a:cubicBezTo>
                  <a:cubicBezTo>
                    <a:pt x="2455" y="6893"/>
                    <a:pt x="2447" y="6897"/>
                    <a:pt x="2439" y="6897"/>
                  </a:cubicBezTo>
                  <a:cubicBezTo>
                    <a:pt x="2418" y="6897"/>
                    <a:pt x="2402" y="6869"/>
                    <a:pt x="2402" y="6824"/>
                  </a:cubicBezTo>
                  <a:cubicBezTo>
                    <a:pt x="2432" y="6794"/>
                    <a:pt x="2432" y="6794"/>
                    <a:pt x="2463" y="6794"/>
                  </a:cubicBezTo>
                  <a:close/>
                  <a:moveTo>
                    <a:pt x="3344" y="6885"/>
                  </a:moveTo>
                  <a:lnTo>
                    <a:pt x="3344" y="6885"/>
                  </a:lnTo>
                  <a:cubicBezTo>
                    <a:pt x="3333" y="6896"/>
                    <a:pt x="3330" y="6904"/>
                    <a:pt x="3333" y="6908"/>
                  </a:cubicBezTo>
                  <a:lnTo>
                    <a:pt x="3333" y="6908"/>
                  </a:lnTo>
                  <a:cubicBezTo>
                    <a:pt x="3336" y="6902"/>
                    <a:pt x="3340" y="6894"/>
                    <a:pt x="3344" y="6885"/>
                  </a:cubicBezTo>
                  <a:close/>
                  <a:moveTo>
                    <a:pt x="4162" y="6846"/>
                  </a:moveTo>
                  <a:cubicBezTo>
                    <a:pt x="4164" y="6846"/>
                    <a:pt x="4165" y="6849"/>
                    <a:pt x="4165" y="6855"/>
                  </a:cubicBezTo>
                  <a:cubicBezTo>
                    <a:pt x="4195" y="6855"/>
                    <a:pt x="4165" y="6915"/>
                    <a:pt x="4135" y="6915"/>
                  </a:cubicBezTo>
                  <a:lnTo>
                    <a:pt x="4135" y="6885"/>
                  </a:lnTo>
                  <a:cubicBezTo>
                    <a:pt x="4135" y="6885"/>
                    <a:pt x="4154" y="6846"/>
                    <a:pt x="4162" y="6846"/>
                  </a:cubicBezTo>
                  <a:close/>
                  <a:moveTo>
                    <a:pt x="3375" y="320"/>
                  </a:moveTo>
                  <a:cubicBezTo>
                    <a:pt x="3405" y="350"/>
                    <a:pt x="3436" y="350"/>
                    <a:pt x="3436" y="350"/>
                  </a:cubicBezTo>
                  <a:lnTo>
                    <a:pt x="3436" y="380"/>
                  </a:lnTo>
                  <a:cubicBezTo>
                    <a:pt x="3436" y="411"/>
                    <a:pt x="3466" y="441"/>
                    <a:pt x="3466" y="441"/>
                  </a:cubicBezTo>
                  <a:cubicBezTo>
                    <a:pt x="3496" y="441"/>
                    <a:pt x="3496" y="411"/>
                    <a:pt x="3496" y="411"/>
                  </a:cubicBezTo>
                  <a:cubicBezTo>
                    <a:pt x="3496" y="401"/>
                    <a:pt x="3560" y="397"/>
                    <a:pt x="3648" y="397"/>
                  </a:cubicBezTo>
                  <a:cubicBezTo>
                    <a:pt x="3824" y="397"/>
                    <a:pt x="4094" y="411"/>
                    <a:pt x="4135" y="411"/>
                  </a:cubicBezTo>
                  <a:cubicBezTo>
                    <a:pt x="4170" y="446"/>
                    <a:pt x="4206" y="461"/>
                    <a:pt x="4223" y="461"/>
                  </a:cubicBezTo>
                  <a:cubicBezTo>
                    <a:pt x="4235" y="461"/>
                    <a:pt x="4238" y="454"/>
                    <a:pt x="4226" y="441"/>
                  </a:cubicBezTo>
                  <a:cubicBezTo>
                    <a:pt x="4235" y="432"/>
                    <a:pt x="4249" y="429"/>
                    <a:pt x="4268" y="429"/>
                  </a:cubicBezTo>
                  <a:cubicBezTo>
                    <a:pt x="4315" y="429"/>
                    <a:pt x="4392" y="450"/>
                    <a:pt x="4499" y="472"/>
                  </a:cubicBezTo>
                  <a:cubicBezTo>
                    <a:pt x="4647" y="496"/>
                    <a:pt x="4735" y="541"/>
                    <a:pt x="4779" y="541"/>
                  </a:cubicBezTo>
                  <a:cubicBezTo>
                    <a:pt x="4790" y="541"/>
                    <a:pt x="4798" y="538"/>
                    <a:pt x="4803" y="532"/>
                  </a:cubicBezTo>
                  <a:cubicBezTo>
                    <a:pt x="4803" y="532"/>
                    <a:pt x="4803" y="532"/>
                    <a:pt x="4864" y="563"/>
                  </a:cubicBezTo>
                  <a:cubicBezTo>
                    <a:pt x="4879" y="578"/>
                    <a:pt x="4902" y="578"/>
                    <a:pt x="4925" y="578"/>
                  </a:cubicBezTo>
                  <a:cubicBezTo>
                    <a:pt x="4948" y="578"/>
                    <a:pt x="4971" y="578"/>
                    <a:pt x="4986" y="593"/>
                  </a:cubicBezTo>
                  <a:cubicBezTo>
                    <a:pt x="5001" y="578"/>
                    <a:pt x="5016" y="570"/>
                    <a:pt x="5024" y="570"/>
                  </a:cubicBezTo>
                  <a:cubicBezTo>
                    <a:pt x="5031" y="570"/>
                    <a:pt x="5031" y="578"/>
                    <a:pt x="5016" y="593"/>
                  </a:cubicBezTo>
                  <a:cubicBezTo>
                    <a:pt x="4986" y="624"/>
                    <a:pt x="4986" y="654"/>
                    <a:pt x="5016" y="654"/>
                  </a:cubicBezTo>
                  <a:cubicBezTo>
                    <a:pt x="5025" y="663"/>
                    <a:pt x="5031" y="667"/>
                    <a:pt x="5037" y="667"/>
                  </a:cubicBezTo>
                  <a:cubicBezTo>
                    <a:pt x="5049" y="667"/>
                    <a:pt x="5055" y="645"/>
                    <a:pt x="5077" y="624"/>
                  </a:cubicBezTo>
                  <a:cubicBezTo>
                    <a:pt x="5077" y="613"/>
                    <a:pt x="5080" y="610"/>
                    <a:pt x="5085" y="610"/>
                  </a:cubicBezTo>
                  <a:cubicBezTo>
                    <a:pt x="5094" y="610"/>
                    <a:pt x="5107" y="624"/>
                    <a:pt x="5107" y="624"/>
                  </a:cubicBezTo>
                  <a:cubicBezTo>
                    <a:pt x="5138" y="624"/>
                    <a:pt x="5138" y="624"/>
                    <a:pt x="5107" y="654"/>
                  </a:cubicBezTo>
                  <a:cubicBezTo>
                    <a:pt x="5107" y="684"/>
                    <a:pt x="5077" y="715"/>
                    <a:pt x="5077" y="715"/>
                  </a:cubicBezTo>
                  <a:lnTo>
                    <a:pt x="5107" y="715"/>
                  </a:lnTo>
                  <a:cubicBezTo>
                    <a:pt x="5138" y="684"/>
                    <a:pt x="5138" y="684"/>
                    <a:pt x="5138" y="684"/>
                  </a:cubicBezTo>
                  <a:cubicBezTo>
                    <a:pt x="5168" y="715"/>
                    <a:pt x="5168" y="715"/>
                    <a:pt x="5138" y="776"/>
                  </a:cubicBezTo>
                  <a:cubicBezTo>
                    <a:pt x="5120" y="793"/>
                    <a:pt x="5123" y="811"/>
                    <a:pt x="5134" y="811"/>
                  </a:cubicBezTo>
                  <a:cubicBezTo>
                    <a:pt x="5142" y="811"/>
                    <a:pt x="5155" y="801"/>
                    <a:pt x="5168" y="776"/>
                  </a:cubicBezTo>
                  <a:lnTo>
                    <a:pt x="5229" y="776"/>
                  </a:lnTo>
                  <a:cubicBezTo>
                    <a:pt x="5229" y="811"/>
                    <a:pt x="5250" y="826"/>
                    <a:pt x="5279" y="826"/>
                  </a:cubicBezTo>
                  <a:cubicBezTo>
                    <a:pt x="5300" y="826"/>
                    <a:pt x="5325" y="819"/>
                    <a:pt x="5350" y="806"/>
                  </a:cubicBezTo>
                  <a:lnTo>
                    <a:pt x="5350" y="806"/>
                  </a:lnTo>
                  <a:cubicBezTo>
                    <a:pt x="5332" y="844"/>
                    <a:pt x="5336" y="869"/>
                    <a:pt x="5357" y="869"/>
                  </a:cubicBezTo>
                  <a:cubicBezTo>
                    <a:pt x="5369" y="869"/>
                    <a:pt x="5388" y="860"/>
                    <a:pt x="5411" y="836"/>
                  </a:cubicBezTo>
                  <a:cubicBezTo>
                    <a:pt x="5411" y="836"/>
                    <a:pt x="5442" y="836"/>
                    <a:pt x="5442" y="867"/>
                  </a:cubicBezTo>
                  <a:cubicBezTo>
                    <a:pt x="5442" y="928"/>
                    <a:pt x="5472" y="928"/>
                    <a:pt x="5502" y="958"/>
                  </a:cubicBezTo>
                  <a:cubicBezTo>
                    <a:pt x="5533" y="958"/>
                    <a:pt x="5685" y="1049"/>
                    <a:pt x="5837" y="1171"/>
                  </a:cubicBezTo>
                  <a:cubicBezTo>
                    <a:pt x="5973" y="1307"/>
                    <a:pt x="6060" y="1419"/>
                    <a:pt x="6099" y="1419"/>
                  </a:cubicBezTo>
                  <a:cubicBezTo>
                    <a:pt x="6103" y="1419"/>
                    <a:pt x="6107" y="1417"/>
                    <a:pt x="6110" y="1414"/>
                  </a:cubicBezTo>
                  <a:cubicBezTo>
                    <a:pt x="6110" y="1444"/>
                    <a:pt x="6110" y="1444"/>
                    <a:pt x="6110" y="1475"/>
                  </a:cubicBezTo>
                  <a:cubicBezTo>
                    <a:pt x="6110" y="1490"/>
                    <a:pt x="6110" y="1497"/>
                    <a:pt x="6118" y="1497"/>
                  </a:cubicBezTo>
                  <a:cubicBezTo>
                    <a:pt x="6126" y="1497"/>
                    <a:pt x="6141" y="1490"/>
                    <a:pt x="6171" y="1475"/>
                  </a:cubicBezTo>
                  <a:cubicBezTo>
                    <a:pt x="6202" y="1475"/>
                    <a:pt x="6232" y="1475"/>
                    <a:pt x="6202" y="1505"/>
                  </a:cubicBezTo>
                  <a:cubicBezTo>
                    <a:pt x="6171" y="1535"/>
                    <a:pt x="6202" y="1566"/>
                    <a:pt x="6262" y="1657"/>
                  </a:cubicBezTo>
                  <a:cubicBezTo>
                    <a:pt x="6293" y="1718"/>
                    <a:pt x="6354" y="1779"/>
                    <a:pt x="6384" y="1779"/>
                  </a:cubicBezTo>
                  <a:cubicBezTo>
                    <a:pt x="6323" y="1809"/>
                    <a:pt x="6384" y="1931"/>
                    <a:pt x="6445" y="1961"/>
                  </a:cubicBezTo>
                  <a:cubicBezTo>
                    <a:pt x="6475" y="1961"/>
                    <a:pt x="6475" y="1991"/>
                    <a:pt x="6445" y="1991"/>
                  </a:cubicBezTo>
                  <a:cubicBezTo>
                    <a:pt x="6475" y="2022"/>
                    <a:pt x="6475" y="2052"/>
                    <a:pt x="6536" y="2083"/>
                  </a:cubicBezTo>
                  <a:cubicBezTo>
                    <a:pt x="6566" y="2113"/>
                    <a:pt x="6597" y="2204"/>
                    <a:pt x="6627" y="2265"/>
                  </a:cubicBezTo>
                  <a:cubicBezTo>
                    <a:pt x="6627" y="2295"/>
                    <a:pt x="6688" y="2326"/>
                    <a:pt x="6688" y="2326"/>
                  </a:cubicBezTo>
                  <a:cubicBezTo>
                    <a:pt x="6688" y="2347"/>
                    <a:pt x="6703" y="2369"/>
                    <a:pt x="6701" y="2369"/>
                  </a:cubicBezTo>
                  <a:cubicBezTo>
                    <a:pt x="6700" y="2369"/>
                    <a:pt x="6697" y="2365"/>
                    <a:pt x="6688" y="2356"/>
                  </a:cubicBezTo>
                  <a:cubicBezTo>
                    <a:pt x="6657" y="2356"/>
                    <a:pt x="6718" y="2478"/>
                    <a:pt x="6779" y="2630"/>
                  </a:cubicBezTo>
                  <a:cubicBezTo>
                    <a:pt x="6809" y="2812"/>
                    <a:pt x="6840" y="2934"/>
                    <a:pt x="6809" y="2964"/>
                  </a:cubicBezTo>
                  <a:cubicBezTo>
                    <a:pt x="6809" y="2964"/>
                    <a:pt x="6809" y="2994"/>
                    <a:pt x="6870" y="3025"/>
                  </a:cubicBezTo>
                  <a:cubicBezTo>
                    <a:pt x="6931" y="3025"/>
                    <a:pt x="6931" y="3055"/>
                    <a:pt x="6901" y="3086"/>
                  </a:cubicBezTo>
                  <a:cubicBezTo>
                    <a:pt x="6840" y="3116"/>
                    <a:pt x="6870" y="3207"/>
                    <a:pt x="6931" y="3238"/>
                  </a:cubicBezTo>
                  <a:lnTo>
                    <a:pt x="6901" y="3238"/>
                  </a:lnTo>
                  <a:cubicBezTo>
                    <a:pt x="6840" y="3268"/>
                    <a:pt x="6870" y="3329"/>
                    <a:pt x="6931" y="3359"/>
                  </a:cubicBezTo>
                  <a:cubicBezTo>
                    <a:pt x="6901" y="3390"/>
                    <a:pt x="6870" y="3390"/>
                    <a:pt x="6901" y="3420"/>
                  </a:cubicBezTo>
                  <a:cubicBezTo>
                    <a:pt x="6901" y="3450"/>
                    <a:pt x="6901" y="3450"/>
                    <a:pt x="6840" y="3450"/>
                  </a:cubicBezTo>
                  <a:cubicBezTo>
                    <a:pt x="6809" y="3450"/>
                    <a:pt x="6779" y="3450"/>
                    <a:pt x="6779" y="3481"/>
                  </a:cubicBezTo>
                  <a:cubicBezTo>
                    <a:pt x="6779" y="3511"/>
                    <a:pt x="6809" y="3511"/>
                    <a:pt x="6840" y="3511"/>
                  </a:cubicBezTo>
                  <a:cubicBezTo>
                    <a:pt x="6840" y="3511"/>
                    <a:pt x="6840" y="3511"/>
                    <a:pt x="6840" y="3542"/>
                  </a:cubicBezTo>
                  <a:cubicBezTo>
                    <a:pt x="6840" y="3542"/>
                    <a:pt x="6840" y="3572"/>
                    <a:pt x="6870" y="3572"/>
                  </a:cubicBezTo>
                  <a:cubicBezTo>
                    <a:pt x="6901" y="3572"/>
                    <a:pt x="6901" y="3602"/>
                    <a:pt x="6901" y="3633"/>
                  </a:cubicBezTo>
                  <a:lnTo>
                    <a:pt x="6931" y="3633"/>
                  </a:lnTo>
                  <a:cubicBezTo>
                    <a:pt x="6956" y="3633"/>
                    <a:pt x="6980" y="3633"/>
                    <a:pt x="6989" y="3649"/>
                  </a:cubicBezTo>
                  <a:lnTo>
                    <a:pt x="6989" y="3649"/>
                  </a:lnTo>
                  <a:cubicBezTo>
                    <a:pt x="6973" y="3652"/>
                    <a:pt x="6961" y="3667"/>
                    <a:pt x="6961" y="3694"/>
                  </a:cubicBezTo>
                  <a:lnTo>
                    <a:pt x="6931" y="3724"/>
                  </a:lnTo>
                  <a:cubicBezTo>
                    <a:pt x="6840" y="3724"/>
                    <a:pt x="6840" y="3754"/>
                    <a:pt x="6931" y="3785"/>
                  </a:cubicBezTo>
                  <a:lnTo>
                    <a:pt x="6961" y="3785"/>
                  </a:lnTo>
                  <a:cubicBezTo>
                    <a:pt x="6901" y="3785"/>
                    <a:pt x="6901" y="3815"/>
                    <a:pt x="6901" y="3845"/>
                  </a:cubicBezTo>
                  <a:cubicBezTo>
                    <a:pt x="6901" y="3876"/>
                    <a:pt x="6901" y="3876"/>
                    <a:pt x="6870" y="3876"/>
                  </a:cubicBezTo>
                  <a:cubicBezTo>
                    <a:pt x="6840" y="3876"/>
                    <a:pt x="6809" y="3876"/>
                    <a:pt x="6809" y="3906"/>
                  </a:cubicBezTo>
                  <a:cubicBezTo>
                    <a:pt x="6809" y="3937"/>
                    <a:pt x="6809" y="3937"/>
                    <a:pt x="6840" y="3937"/>
                  </a:cubicBezTo>
                  <a:cubicBezTo>
                    <a:pt x="6846" y="3931"/>
                    <a:pt x="6851" y="3928"/>
                    <a:pt x="6854" y="3928"/>
                  </a:cubicBezTo>
                  <a:cubicBezTo>
                    <a:pt x="6868" y="3928"/>
                    <a:pt x="6858" y="3967"/>
                    <a:pt x="6809" y="3967"/>
                  </a:cubicBezTo>
                  <a:cubicBezTo>
                    <a:pt x="6779" y="3997"/>
                    <a:pt x="6779" y="3997"/>
                    <a:pt x="6840" y="3997"/>
                  </a:cubicBezTo>
                  <a:cubicBezTo>
                    <a:pt x="6901" y="4028"/>
                    <a:pt x="6901" y="4058"/>
                    <a:pt x="6809" y="4089"/>
                  </a:cubicBezTo>
                  <a:lnTo>
                    <a:pt x="6809" y="4119"/>
                  </a:lnTo>
                  <a:cubicBezTo>
                    <a:pt x="6809" y="4149"/>
                    <a:pt x="6840" y="4149"/>
                    <a:pt x="6870" y="4149"/>
                  </a:cubicBezTo>
                  <a:cubicBezTo>
                    <a:pt x="6931" y="4180"/>
                    <a:pt x="6931" y="4180"/>
                    <a:pt x="6901" y="4180"/>
                  </a:cubicBezTo>
                  <a:cubicBezTo>
                    <a:pt x="6870" y="4210"/>
                    <a:pt x="6840" y="4210"/>
                    <a:pt x="6840" y="4210"/>
                  </a:cubicBezTo>
                  <a:cubicBezTo>
                    <a:pt x="6809" y="4210"/>
                    <a:pt x="6809" y="4210"/>
                    <a:pt x="6809" y="4241"/>
                  </a:cubicBezTo>
                  <a:cubicBezTo>
                    <a:pt x="6791" y="4259"/>
                    <a:pt x="6783" y="4290"/>
                    <a:pt x="6788" y="4310"/>
                  </a:cubicBezTo>
                  <a:lnTo>
                    <a:pt x="6788" y="4310"/>
                  </a:lnTo>
                  <a:lnTo>
                    <a:pt x="6779" y="4301"/>
                  </a:lnTo>
                  <a:cubicBezTo>
                    <a:pt x="6779" y="4332"/>
                    <a:pt x="6749" y="4332"/>
                    <a:pt x="6779" y="4332"/>
                  </a:cubicBezTo>
                  <a:cubicBezTo>
                    <a:pt x="6779" y="4332"/>
                    <a:pt x="6779" y="4362"/>
                    <a:pt x="6718" y="4393"/>
                  </a:cubicBezTo>
                  <a:cubicBezTo>
                    <a:pt x="6695" y="4416"/>
                    <a:pt x="6707" y="4474"/>
                    <a:pt x="6754" y="4474"/>
                  </a:cubicBezTo>
                  <a:cubicBezTo>
                    <a:pt x="6769" y="4474"/>
                    <a:pt x="6788" y="4468"/>
                    <a:pt x="6809" y="4453"/>
                  </a:cubicBezTo>
                  <a:lnTo>
                    <a:pt x="6809" y="4484"/>
                  </a:lnTo>
                  <a:cubicBezTo>
                    <a:pt x="6779" y="4514"/>
                    <a:pt x="6809" y="4514"/>
                    <a:pt x="6809" y="4514"/>
                  </a:cubicBezTo>
                  <a:cubicBezTo>
                    <a:pt x="6840" y="4514"/>
                    <a:pt x="6840" y="4545"/>
                    <a:pt x="6840" y="4575"/>
                  </a:cubicBezTo>
                  <a:lnTo>
                    <a:pt x="6779" y="4575"/>
                  </a:lnTo>
                  <a:cubicBezTo>
                    <a:pt x="6744" y="4552"/>
                    <a:pt x="6718" y="4542"/>
                    <a:pt x="6703" y="4542"/>
                  </a:cubicBezTo>
                  <a:cubicBezTo>
                    <a:pt x="6678" y="4542"/>
                    <a:pt x="6681" y="4568"/>
                    <a:pt x="6718" y="4605"/>
                  </a:cubicBezTo>
                  <a:lnTo>
                    <a:pt x="6688" y="4605"/>
                  </a:lnTo>
                  <a:cubicBezTo>
                    <a:pt x="6680" y="4597"/>
                    <a:pt x="6674" y="4593"/>
                    <a:pt x="6670" y="4593"/>
                  </a:cubicBezTo>
                  <a:cubicBezTo>
                    <a:pt x="6660" y="4593"/>
                    <a:pt x="6666" y="4622"/>
                    <a:pt x="6688" y="4666"/>
                  </a:cubicBezTo>
                  <a:cubicBezTo>
                    <a:pt x="6657" y="4697"/>
                    <a:pt x="6718" y="4727"/>
                    <a:pt x="6749" y="4727"/>
                  </a:cubicBezTo>
                  <a:cubicBezTo>
                    <a:pt x="6779" y="4757"/>
                    <a:pt x="6779" y="4757"/>
                    <a:pt x="6779" y="4757"/>
                  </a:cubicBezTo>
                  <a:cubicBezTo>
                    <a:pt x="6749" y="4788"/>
                    <a:pt x="6749" y="4788"/>
                    <a:pt x="6718" y="4788"/>
                  </a:cubicBezTo>
                  <a:cubicBezTo>
                    <a:pt x="6707" y="4782"/>
                    <a:pt x="6697" y="4779"/>
                    <a:pt x="6690" y="4779"/>
                  </a:cubicBezTo>
                  <a:cubicBezTo>
                    <a:pt x="6660" y="4779"/>
                    <a:pt x="6669" y="4824"/>
                    <a:pt x="6718" y="4849"/>
                  </a:cubicBezTo>
                  <a:lnTo>
                    <a:pt x="6688" y="4849"/>
                  </a:lnTo>
                  <a:cubicBezTo>
                    <a:pt x="6681" y="4841"/>
                    <a:pt x="6674" y="4838"/>
                    <a:pt x="6666" y="4838"/>
                  </a:cubicBezTo>
                  <a:cubicBezTo>
                    <a:pt x="6643" y="4838"/>
                    <a:pt x="6620" y="4877"/>
                    <a:pt x="6597" y="4970"/>
                  </a:cubicBezTo>
                  <a:cubicBezTo>
                    <a:pt x="6547" y="5045"/>
                    <a:pt x="6517" y="5100"/>
                    <a:pt x="6491" y="5100"/>
                  </a:cubicBezTo>
                  <a:cubicBezTo>
                    <a:pt x="6486" y="5100"/>
                    <a:pt x="6480" y="5097"/>
                    <a:pt x="6475" y="5092"/>
                  </a:cubicBezTo>
                  <a:lnTo>
                    <a:pt x="6475" y="5092"/>
                  </a:lnTo>
                  <a:cubicBezTo>
                    <a:pt x="6475" y="5092"/>
                    <a:pt x="6475" y="5183"/>
                    <a:pt x="6505" y="5274"/>
                  </a:cubicBezTo>
                  <a:cubicBezTo>
                    <a:pt x="6497" y="5265"/>
                    <a:pt x="6490" y="5261"/>
                    <a:pt x="6485" y="5261"/>
                  </a:cubicBezTo>
                  <a:cubicBezTo>
                    <a:pt x="6472" y="5261"/>
                    <a:pt x="6466" y="5283"/>
                    <a:pt x="6445" y="5304"/>
                  </a:cubicBezTo>
                  <a:cubicBezTo>
                    <a:pt x="6414" y="5365"/>
                    <a:pt x="6414" y="5365"/>
                    <a:pt x="6384" y="5365"/>
                  </a:cubicBezTo>
                  <a:cubicBezTo>
                    <a:pt x="6369" y="5335"/>
                    <a:pt x="6361" y="5320"/>
                    <a:pt x="6357" y="5320"/>
                  </a:cubicBezTo>
                  <a:cubicBezTo>
                    <a:pt x="6354" y="5320"/>
                    <a:pt x="6354" y="5335"/>
                    <a:pt x="6354" y="5365"/>
                  </a:cubicBezTo>
                  <a:cubicBezTo>
                    <a:pt x="6403" y="5415"/>
                    <a:pt x="6372" y="5465"/>
                    <a:pt x="6325" y="5465"/>
                  </a:cubicBezTo>
                  <a:cubicBezTo>
                    <a:pt x="6315" y="5465"/>
                    <a:pt x="6304" y="5462"/>
                    <a:pt x="6293" y="5456"/>
                  </a:cubicBezTo>
                  <a:cubicBezTo>
                    <a:pt x="6284" y="5448"/>
                    <a:pt x="6278" y="5444"/>
                    <a:pt x="6272" y="5444"/>
                  </a:cubicBezTo>
                  <a:cubicBezTo>
                    <a:pt x="6260" y="5444"/>
                    <a:pt x="6253" y="5465"/>
                    <a:pt x="6232" y="5487"/>
                  </a:cubicBezTo>
                  <a:cubicBezTo>
                    <a:pt x="6232" y="5517"/>
                    <a:pt x="6202" y="5548"/>
                    <a:pt x="6171" y="5608"/>
                  </a:cubicBezTo>
                  <a:cubicBezTo>
                    <a:pt x="6141" y="5669"/>
                    <a:pt x="6141" y="5669"/>
                    <a:pt x="6171" y="5700"/>
                  </a:cubicBezTo>
                  <a:cubicBezTo>
                    <a:pt x="6232" y="5730"/>
                    <a:pt x="6202" y="5760"/>
                    <a:pt x="6171" y="5791"/>
                  </a:cubicBezTo>
                  <a:cubicBezTo>
                    <a:pt x="6171" y="5806"/>
                    <a:pt x="6164" y="5814"/>
                    <a:pt x="6152" y="5814"/>
                  </a:cubicBezTo>
                  <a:cubicBezTo>
                    <a:pt x="6141" y="5814"/>
                    <a:pt x="6126" y="5806"/>
                    <a:pt x="6110" y="5791"/>
                  </a:cubicBezTo>
                  <a:cubicBezTo>
                    <a:pt x="6110" y="5791"/>
                    <a:pt x="6080" y="5791"/>
                    <a:pt x="6080" y="5821"/>
                  </a:cubicBezTo>
                  <a:cubicBezTo>
                    <a:pt x="6065" y="5836"/>
                    <a:pt x="6050" y="5844"/>
                    <a:pt x="6038" y="5844"/>
                  </a:cubicBezTo>
                  <a:cubicBezTo>
                    <a:pt x="6027" y="5844"/>
                    <a:pt x="6019" y="5836"/>
                    <a:pt x="6019" y="5821"/>
                  </a:cubicBezTo>
                  <a:cubicBezTo>
                    <a:pt x="6019" y="5821"/>
                    <a:pt x="5958" y="5821"/>
                    <a:pt x="5928" y="5852"/>
                  </a:cubicBezTo>
                  <a:cubicBezTo>
                    <a:pt x="5906" y="5896"/>
                    <a:pt x="5883" y="5924"/>
                    <a:pt x="5861" y="5924"/>
                  </a:cubicBezTo>
                  <a:cubicBezTo>
                    <a:pt x="5853" y="5924"/>
                    <a:pt x="5845" y="5921"/>
                    <a:pt x="5837" y="5912"/>
                  </a:cubicBezTo>
                  <a:lnTo>
                    <a:pt x="5837" y="5912"/>
                  </a:lnTo>
                  <a:cubicBezTo>
                    <a:pt x="5837" y="5913"/>
                    <a:pt x="5839" y="5915"/>
                    <a:pt x="5867" y="5943"/>
                  </a:cubicBezTo>
                  <a:cubicBezTo>
                    <a:pt x="5867" y="5973"/>
                    <a:pt x="5867" y="6004"/>
                    <a:pt x="5776" y="6064"/>
                  </a:cubicBezTo>
                  <a:cubicBezTo>
                    <a:pt x="5746" y="6095"/>
                    <a:pt x="5685" y="6125"/>
                    <a:pt x="5715" y="6156"/>
                  </a:cubicBezTo>
                  <a:lnTo>
                    <a:pt x="5685" y="6156"/>
                  </a:lnTo>
                  <a:cubicBezTo>
                    <a:pt x="5674" y="6134"/>
                    <a:pt x="5659" y="6124"/>
                    <a:pt x="5645" y="6124"/>
                  </a:cubicBezTo>
                  <a:cubicBezTo>
                    <a:pt x="5619" y="6124"/>
                    <a:pt x="5594" y="6157"/>
                    <a:pt x="5594" y="6216"/>
                  </a:cubicBezTo>
                  <a:cubicBezTo>
                    <a:pt x="5614" y="6216"/>
                    <a:pt x="5607" y="6230"/>
                    <a:pt x="5591" y="6230"/>
                  </a:cubicBezTo>
                  <a:cubicBezTo>
                    <a:pt x="5583" y="6230"/>
                    <a:pt x="5573" y="6226"/>
                    <a:pt x="5563" y="6216"/>
                  </a:cubicBezTo>
                  <a:cubicBezTo>
                    <a:pt x="5563" y="6216"/>
                    <a:pt x="5533" y="6247"/>
                    <a:pt x="5533" y="6277"/>
                  </a:cubicBezTo>
                  <a:cubicBezTo>
                    <a:pt x="5533" y="6308"/>
                    <a:pt x="5533" y="6308"/>
                    <a:pt x="5502" y="6338"/>
                  </a:cubicBezTo>
                  <a:cubicBezTo>
                    <a:pt x="5487" y="6323"/>
                    <a:pt x="5472" y="6315"/>
                    <a:pt x="5461" y="6315"/>
                  </a:cubicBezTo>
                  <a:cubicBezTo>
                    <a:pt x="5449" y="6315"/>
                    <a:pt x="5442" y="6323"/>
                    <a:pt x="5442" y="6338"/>
                  </a:cubicBezTo>
                  <a:cubicBezTo>
                    <a:pt x="5414" y="6366"/>
                    <a:pt x="5210" y="6494"/>
                    <a:pt x="5151" y="6494"/>
                  </a:cubicBezTo>
                  <a:cubicBezTo>
                    <a:pt x="5145" y="6494"/>
                    <a:pt x="5140" y="6493"/>
                    <a:pt x="5138" y="6490"/>
                  </a:cubicBezTo>
                  <a:cubicBezTo>
                    <a:pt x="5138" y="6551"/>
                    <a:pt x="5138" y="6551"/>
                    <a:pt x="5107" y="6551"/>
                  </a:cubicBezTo>
                  <a:cubicBezTo>
                    <a:pt x="5098" y="6532"/>
                    <a:pt x="5088" y="6525"/>
                    <a:pt x="5081" y="6525"/>
                  </a:cubicBezTo>
                  <a:cubicBezTo>
                    <a:pt x="5064" y="6525"/>
                    <a:pt x="5056" y="6560"/>
                    <a:pt x="5077" y="6581"/>
                  </a:cubicBezTo>
                  <a:lnTo>
                    <a:pt x="5138" y="6581"/>
                  </a:lnTo>
                  <a:cubicBezTo>
                    <a:pt x="5156" y="6600"/>
                    <a:pt x="5130" y="6629"/>
                    <a:pt x="5099" y="6629"/>
                  </a:cubicBezTo>
                  <a:cubicBezTo>
                    <a:pt x="5080" y="6629"/>
                    <a:pt x="5058" y="6617"/>
                    <a:pt x="5046" y="6581"/>
                  </a:cubicBezTo>
                  <a:cubicBezTo>
                    <a:pt x="5016" y="6551"/>
                    <a:pt x="5001" y="6535"/>
                    <a:pt x="4997" y="6535"/>
                  </a:cubicBezTo>
                  <a:cubicBezTo>
                    <a:pt x="4993" y="6535"/>
                    <a:pt x="5001" y="6551"/>
                    <a:pt x="5016" y="6581"/>
                  </a:cubicBezTo>
                  <a:cubicBezTo>
                    <a:pt x="5016" y="6631"/>
                    <a:pt x="5007" y="6654"/>
                    <a:pt x="4994" y="6654"/>
                  </a:cubicBezTo>
                  <a:cubicBezTo>
                    <a:pt x="4983" y="6654"/>
                    <a:pt x="4969" y="6639"/>
                    <a:pt x="4955" y="6611"/>
                  </a:cubicBezTo>
                  <a:cubicBezTo>
                    <a:pt x="4943" y="6599"/>
                    <a:pt x="4935" y="6592"/>
                    <a:pt x="4931" y="6592"/>
                  </a:cubicBezTo>
                  <a:cubicBezTo>
                    <a:pt x="4925" y="6592"/>
                    <a:pt x="4925" y="6606"/>
                    <a:pt x="4925" y="6642"/>
                  </a:cubicBezTo>
                  <a:cubicBezTo>
                    <a:pt x="4925" y="6717"/>
                    <a:pt x="4902" y="6769"/>
                    <a:pt x="4870" y="6769"/>
                  </a:cubicBezTo>
                  <a:cubicBezTo>
                    <a:pt x="4850" y="6769"/>
                    <a:pt x="4827" y="6749"/>
                    <a:pt x="4803" y="6703"/>
                  </a:cubicBezTo>
                  <a:cubicBezTo>
                    <a:pt x="4803" y="6642"/>
                    <a:pt x="4773" y="6642"/>
                    <a:pt x="4743" y="6642"/>
                  </a:cubicBezTo>
                  <a:cubicBezTo>
                    <a:pt x="4712" y="6642"/>
                    <a:pt x="4743" y="6672"/>
                    <a:pt x="4743" y="6703"/>
                  </a:cubicBezTo>
                  <a:cubicBezTo>
                    <a:pt x="4760" y="6738"/>
                    <a:pt x="4768" y="6753"/>
                    <a:pt x="4752" y="6753"/>
                  </a:cubicBezTo>
                  <a:cubicBezTo>
                    <a:pt x="4742" y="6753"/>
                    <a:pt x="4720" y="6746"/>
                    <a:pt x="4682" y="6733"/>
                  </a:cubicBezTo>
                  <a:cubicBezTo>
                    <a:pt x="4641" y="6692"/>
                    <a:pt x="4612" y="6676"/>
                    <a:pt x="4587" y="6676"/>
                  </a:cubicBezTo>
                  <a:cubicBezTo>
                    <a:pt x="4557" y="6676"/>
                    <a:pt x="4533" y="6700"/>
                    <a:pt x="4499" y="6733"/>
                  </a:cubicBezTo>
                  <a:cubicBezTo>
                    <a:pt x="4464" y="6786"/>
                    <a:pt x="4418" y="6819"/>
                    <a:pt x="4398" y="6819"/>
                  </a:cubicBezTo>
                  <a:cubicBezTo>
                    <a:pt x="4384" y="6819"/>
                    <a:pt x="4383" y="6802"/>
                    <a:pt x="4408" y="6763"/>
                  </a:cubicBezTo>
                  <a:cubicBezTo>
                    <a:pt x="4426" y="6728"/>
                    <a:pt x="4433" y="6713"/>
                    <a:pt x="4430" y="6713"/>
                  </a:cubicBezTo>
                  <a:cubicBezTo>
                    <a:pt x="4428" y="6713"/>
                    <a:pt x="4421" y="6720"/>
                    <a:pt x="4408" y="6733"/>
                  </a:cubicBezTo>
                  <a:cubicBezTo>
                    <a:pt x="4347" y="6763"/>
                    <a:pt x="4317" y="6763"/>
                    <a:pt x="4287" y="6763"/>
                  </a:cubicBezTo>
                  <a:cubicBezTo>
                    <a:pt x="4256" y="6763"/>
                    <a:pt x="4256" y="6794"/>
                    <a:pt x="4256" y="6824"/>
                  </a:cubicBezTo>
                  <a:cubicBezTo>
                    <a:pt x="4241" y="6794"/>
                    <a:pt x="4218" y="6779"/>
                    <a:pt x="4195" y="6779"/>
                  </a:cubicBezTo>
                  <a:cubicBezTo>
                    <a:pt x="4173" y="6779"/>
                    <a:pt x="4150" y="6794"/>
                    <a:pt x="4135" y="6824"/>
                  </a:cubicBezTo>
                  <a:lnTo>
                    <a:pt x="4074" y="6824"/>
                  </a:lnTo>
                  <a:cubicBezTo>
                    <a:pt x="4074" y="6824"/>
                    <a:pt x="4074" y="6824"/>
                    <a:pt x="4043" y="6855"/>
                  </a:cubicBezTo>
                  <a:cubicBezTo>
                    <a:pt x="4031" y="6880"/>
                    <a:pt x="4018" y="6890"/>
                    <a:pt x="4007" y="6890"/>
                  </a:cubicBezTo>
                  <a:cubicBezTo>
                    <a:pt x="3993" y="6890"/>
                    <a:pt x="3983" y="6872"/>
                    <a:pt x="3983" y="6855"/>
                  </a:cubicBezTo>
                  <a:cubicBezTo>
                    <a:pt x="3961" y="6833"/>
                    <a:pt x="3940" y="6812"/>
                    <a:pt x="3929" y="6812"/>
                  </a:cubicBezTo>
                  <a:cubicBezTo>
                    <a:pt x="3924" y="6812"/>
                    <a:pt x="3922" y="6815"/>
                    <a:pt x="3922" y="6824"/>
                  </a:cubicBezTo>
                  <a:cubicBezTo>
                    <a:pt x="3922" y="6855"/>
                    <a:pt x="3891" y="6885"/>
                    <a:pt x="3861" y="6915"/>
                  </a:cubicBezTo>
                  <a:cubicBezTo>
                    <a:pt x="3852" y="6924"/>
                    <a:pt x="3843" y="6928"/>
                    <a:pt x="3836" y="6928"/>
                  </a:cubicBezTo>
                  <a:cubicBezTo>
                    <a:pt x="3818" y="6928"/>
                    <a:pt x="3809" y="6907"/>
                    <a:pt x="3831" y="6885"/>
                  </a:cubicBezTo>
                  <a:cubicBezTo>
                    <a:pt x="3831" y="6855"/>
                    <a:pt x="3831" y="6855"/>
                    <a:pt x="3770" y="6824"/>
                  </a:cubicBezTo>
                  <a:cubicBezTo>
                    <a:pt x="3770" y="6824"/>
                    <a:pt x="3709" y="6824"/>
                    <a:pt x="3709" y="6855"/>
                  </a:cubicBezTo>
                  <a:cubicBezTo>
                    <a:pt x="3709" y="6870"/>
                    <a:pt x="3671" y="6877"/>
                    <a:pt x="3633" y="6877"/>
                  </a:cubicBezTo>
                  <a:cubicBezTo>
                    <a:pt x="3595" y="6877"/>
                    <a:pt x="3557" y="6870"/>
                    <a:pt x="3557" y="6855"/>
                  </a:cubicBezTo>
                  <a:lnTo>
                    <a:pt x="3496" y="6855"/>
                  </a:lnTo>
                  <a:cubicBezTo>
                    <a:pt x="3466" y="6855"/>
                    <a:pt x="3436" y="6885"/>
                    <a:pt x="3436" y="6885"/>
                  </a:cubicBezTo>
                  <a:cubicBezTo>
                    <a:pt x="3436" y="6885"/>
                    <a:pt x="3405" y="6885"/>
                    <a:pt x="3375" y="6915"/>
                  </a:cubicBezTo>
                  <a:cubicBezTo>
                    <a:pt x="3356" y="6915"/>
                    <a:pt x="3337" y="6915"/>
                    <a:pt x="3333" y="6908"/>
                  </a:cubicBezTo>
                  <a:lnTo>
                    <a:pt x="3333" y="6908"/>
                  </a:lnTo>
                  <a:cubicBezTo>
                    <a:pt x="3325" y="6923"/>
                    <a:pt x="3319" y="6931"/>
                    <a:pt x="3314" y="6931"/>
                  </a:cubicBezTo>
                  <a:cubicBezTo>
                    <a:pt x="3306" y="6931"/>
                    <a:pt x="3299" y="6915"/>
                    <a:pt x="3284" y="6885"/>
                  </a:cubicBezTo>
                  <a:cubicBezTo>
                    <a:pt x="3284" y="6849"/>
                    <a:pt x="3284" y="6835"/>
                    <a:pt x="3277" y="6835"/>
                  </a:cubicBezTo>
                  <a:cubicBezTo>
                    <a:pt x="3273" y="6835"/>
                    <a:pt x="3266" y="6842"/>
                    <a:pt x="3253" y="6855"/>
                  </a:cubicBezTo>
                  <a:cubicBezTo>
                    <a:pt x="3238" y="6870"/>
                    <a:pt x="3230" y="6877"/>
                    <a:pt x="3227" y="6877"/>
                  </a:cubicBezTo>
                  <a:cubicBezTo>
                    <a:pt x="3223" y="6877"/>
                    <a:pt x="3223" y="6870"/>
                    <a:pt x="3223" y="6855"/>
                  </a:cubicBezTo>
                  <a:cubicBezTo>
                    <a:pt x="3223" y="6839"/>
                    <a:pt x="3215" y="6832"/>
                    <a:pt x="3208" y="6832"/>
                  </a:cubicBezTo>
                  <a:cubicBezTo>
                    <a:pt x="3200" y="6832"/>
                    <a:pt x="3192" y="6839"/>
                    <a:pt x="3192" y="6855"/>
                  </a:cubicBezTo>
                  <a:cubicBezTo>
                    <a:pt x="3174" y="6892"/>
                    <a:pt x="3132" y="6918"/>
                    <a:pt x="3109" y="6918"/>
                  </a:cubicBezTo>
                  <a:cubicBezTo>
                    <a:pt x="3096" y="6918"/>
                    <a:pt x="3090" y="6908"/>
                    <a:pt x="3101" y="6885"/>
                  </a:cubicBezTo>
                  <a:cubicBezTo>
                    <a:pt x="3101" y="6885"/>
                    <a:pt x="3088" y="6872"/>
                    <a:pt x="3070" y="6872"/>
                  </a:cubicBezTo>
                  <a:cubicBezTo>
                    <a:pt x="3061" y="6872"/>
                    <a:pt x="3051" y="6875"/>
                    <a:pt x="3040" y="6885"/>
                  </a:cubicBezTo>
                  <a:cubicBezTo>
                    <a:pt x="3025" y="6915"/>
                    <a:pt x="3018" y="6931"/>
                    <a:pt x="3014" y="6931"/>
                  </a:cubicBezTo>
                  <a:cubicBezTo>
                    <a:pt x="3010" y="6931"/>
                    <a:pt x="3010" y="6915"/>
                    <a:pt x="3010" y="6885"/>
                  </a:cubicBezTo>
                  <a:cubicBezTo>
                    <a:pt x="3010" y="6855"/>
                    <a:pt x="3002" y="6839"/>
                    <a:pt x="2991" y="6839"/>
                  </a:cubicBezTo>
                  <a:cubicBezTo>
                    <a:pt x="2980" y="6839"/>
                    <a:pt x="2964" y="6855"/>
                    <a:pt x="2949" y="6885"/>
                  </a:cubicBezTo>
                  <a:cubicBezTo>
                    <a:pt x="2949" y="6885"/>
                    <a:pt x="2919" y="6885"/>
                    <a:pt x="2888" y="6855"/>
                  </a:cubicBezTo>
                  <a:cubicBezTo>
                    <a:pt x="2867" y="6834"/>
                    <a:pt x="2803" y="6798"/>
                    <a:pt x="2765" y="6798"/>
                  </a:cubicBezTo>
                  <a:cubicBezTo>
                    <a:pt x="2748" y="6798"/>
                    <a:pt x="2736" y="6805"/>
                    <a:pt x="2736" y="6824"/>
                  </a:cubicBezTo>
                  <a:lnTo>
                    <a:pt x="2676" y="6794"/>
                  </a:lnTo>
                  <a:cubicBezTo>
                    <a:pt x="2645" y="6763"/>
                    <a:pt x="2615" y="6763"/>
                    <a:pt x="2584" y="6763"/>
                  </a:cubicBezTo>
                  <a:lnTo>
                    <a:pt x="2554" y="6794"/>
                  </a:lnTo>
                  <a:cubicBezTo>
                    <a:pt x="2584" y="6763"/>
                    <a:pt x="2554" y="6733"/>
                    <a:pt x="2524" y="6733"/>
                  </a:cubicBezTo>
                  <a:cubicBezTo>
                    <a:pt x="2524" y="6718"/>
                    <a:pt x="2524" y="6710"/>
                    <a:pt x="2520" y="6710"/>
                  </a:cubicBezTo>
                  <a:cubicBezTo>
                    <a:pt x="2516" y="6710"/>
                    <a:pt x="2508" y="6718"/>
                    <a:pt x="2493" y="6733"/>
                  </a:cubicBezTo>
                  <a:cubicBezTo>
                    <a:pt x="2524" y="6763"/>
                    <a:pt x="2493" y="6763"/>
                    <a:pt x="2463" y="6763"/>
                  </a:cubicBezTo>
                  <a:cubicBezTo>
                    <a:pt x="2432" y="6763"/>
                    <a:pt x="2432" y="6703"/>
                    <a:pt x="2432" y="6672"/>
                  </a:cubicBezTo>
                  <a:cubicBezTo>
                    <a:pt x="2415" y="6708"/>
                    <a:pt x="2397" y="6723"/>
                    <a:pt x="2391" y="6723"/>
                  </a:cubicBezTo>
                  <a:cubicBezTo>
                    <a:pt x="2387" y="6723"/>
                    <a:pt x="2389" y="6715"/>
                    <a:pt x="2402" y="6703"/>
                  </a:cubicBezTo>
                  <a:cubicBezTo>
                    <a:pt x="2372" y="6642"/>
                    <a:pt x="2341" y="6642"/>
                    <a:pt x="2341" y="6642"/>
                  </a:cubicBezTo>
                  <a:cubicBezTo>
                    <a:pt x="2335" y="6648"/>
                    <a:pt x="2330" y="6651"/>
                    <a:pt x="2326" y="6651"/>
                  </a:cubicBezTo>
                  <a:cubicBezTo>
                    <a:pt x="2316" y="6651"/>
                    <a:pt x="2316" y="6633"/>
                    <a:pt x="2326" y="6633"/>
                  </a:cubicBezTo>
                  <a:cubicBezTo>
                    <a:pt x="2330" y="6633"/>
                    <a:pt x="2335" y="6635"/>
                    <a:pt x="2341" y="6642"/>
                  </a:cubicBezTo>
                  <a:lnTo>
                    <a:pt x="2341" y="6611"/>
                  </a:lnTo>
                  <a:cubicBezTo>
                    <a:pt x="2341" y="6603"/>
                    <a:pt x="2339" y="6599"/>
                    <a:pt x="2335" y="6599"/>
                  </a:cubicBezTo>
                  <a:cubicBezTo>
                    <a:pt x="2326" y="6599"/>
                    <a:pt x="2311" y="6620"/>
                    <a:pt x="2311" y="6642"/>
                  </a:cubicBezTo>
                  <a:cubicBezTo>
                    <a:pt x="2311" y="6642"/>
                    <a:pt x="2280" y="6611"/>
                    <a:pt x="2280" y="6611"/>
                  </a:cubicBezTo>
                  <a:cubicBezTo>
                    <a:pt x="2265" y="6596"/>
                    <a:pt x="2250" y="6589"/>
                    <a:pt x="2239" y="6589"/>
                  </a:cubicBezTo>
                  <a:cubicBezTo>
                    <a:pt x="2227" y="6589"/>
                    <a:pt x="2220" y="6596"/>
                    <a:pt x="2220" y="6611"/>
                  </a:cubicBezTo>
                  <a:cubicBezTo>
                    <a:pt x="2220" y="6642"/>
                    <a:pt x="2220" y="6672"/>
                    <a:pt x="2189" y="6672"/>
                  </a:cubicBezTo>
                  <a:cubicBezTo>
                    <a:pt x="2183" y="6679"/>
                    <a:pt x="2178" y="6681"/>
                    <a:pt x="2174" y="6681"/>
                  </a:cubicBezTo>
                  <a:cubicBezTo>
                    <a:pt x="2164" y="6681"/>
                    <a:pt x="2164" y="6664"/>
                    <a:pt x="2174" y="6664"/>
                  </a:cubicBezTo>
                  <a:cubicBezTo>
                    <a:pt x="2178" y="6664"/>
                    <a:pt x="2183" y="6666"/>
                    <a:pt x="2189" y="6672"/>
                  </a:cubicBezTo>
                  <a:cubicBezTo>
                    <a:pt x="2189" y="6642"/>
                    <a:pt x="2220" y="6611"/>
                    <a:pt x="2189" y="6611"/>
                  </a:cubicBezTo>
                  <a:cubicBezTo>
                    <a:pt x="2159" y="6581"/>
                    <a:pt x="2189" y="6551"/>
                    <a:pt x="2189" y="6551"/>
                  </a:cubicBezTo>
                  <a:cubicBezTo>
                    <a:pt x="2220" y="6520"/>
                    <a:pt x="2129" y="6520"/>
                    <a:pt x="2098" y="6520"/>
                  </a:cubicBezTo>
                  <a:cubicBezTo>
                    <a:pt x="2060" y="6533"/>
                    <a:pt x="2038" y="6540"/>
                    <a:pt x="2027" y="6540"/>
                  </a:cubicBezTo>
                  <a:cubicBezTo>
                    <a:pt x="2012" y="6540"/>
                    <a:pt x="2020" y="6526"/>
                    <a:pt x="2037" y="6490"/>
                  </a:cubicBezTo>
                  <a:cubicBezTo>
                    <a:pt x="2049" y="6467"/>
                    <a:pt x="2043" y="6457"/>
                    <a:pt x="2027" y="6457"/>
                  </a:cubicBezTo>
                  <a:cubicBezTo>
                    <a:pt x="2002" y="6457"/>
                    <a:pt x="1953" y="6483"/>
                    <a:pt x="1916" y="6520"/>
                  </a:cubicBezTo>
                  <a:lnTo>
                    <a:pt x="1855" y="6581"/>
                  </a:lnTo>
                  <a:lnTo>
                    <a:pt x="1855" y="6581"/>
                  </a:lnTo>
                  <a:lnTo>
                    <a:pt x="1885" y="6520"/>
                  </a:lnTo>
                  <a:cubicBezTo>
                    <a:pt x="1946" y="6399"/>
                    <a:pt x="1946" y="6399"/>
                    <a:pt x="1855" y="6399"/>
                  </a:cubicBezTo>
                  <a:lnTo>
                    <a:pt x="1794" y="6399"/>
                  </a:lnTo>
                  <a:cubicBezTo>
                    <a:pt x="1825" y="6368"/>
                    <a:pt x="1794" y="6338"/>
                    <a:pt x="1733" y="6308"/>
                  </a:cubicBezTo>
                  <a:cubicBezTo>
                    <a:pt x="1716" y="6272"/>
                    <a:pt x="1698" y="6257"/>
                    <a:pt x="1680" y="6257"/>
                  </a:cubicBezTo>
                  <a:cubicBezTo>
                    <a:pt x="1667" y="6257"/>
                    <a:pt x="1655" y="6265"/>
                    <a:pt x="1642" y="6277"/>
                  </a:cubicBezTo>
                  <a:lnTo>
                    <a:pt x="1612" y="6247"/>
                  </a:lnTo>
                  <a:cubicBezTo>
                    <a:pt x="1627" y="6216"/>
                    <a:pt x="1619" y="6201"/>
                    <a:pt x="1604" y="6201"/>
                  </a:cubicBezTo>
                  <a:cubicBezTo>
                    <a:pt x="1589" y="6201"/>
                    <a:pt x="1566" y="6216"/>
                    <a:pt x="1551" y="6247"/>
                  </a:cubicBezTo>
                  <a:lnTo>
                    <a:pt x="1521" y="6216"/>
                  </a:lnTo>
                  <a:lnTo>
                    <a:pt x="1551" y="6186"/>
                  </a:lnTo>
                  <a:cubicBezTo>
                    <a:pt x="1551" y="6156"/>
                    <a:pt x="1521" y="6125"/>
                    <a:pt x="1369" y="6004"/>
                  </a:cubicBezTo>
                  <a:cubicBezTo>
                    <a:pt x="1251" y="5886"/>
                    <a:pt x="1224" y="5841"/>
                    <a:pt x="1204" y="5841"/>
                  </a:cubicBezTo>
                  <a:cubicBezTo>
                    <a:pt x="1198" y="5841"/>
                    <a:pt x="1193" y="5845"/>
                    <a:pt x="1186" y="5852"/>
                  </a:cubicBezTo>
                  <a:cubicBezTo>
                    <a:pt x="1168" y="5860"/>
                    <a:pt x="1153" y="5864"/>
                    <a:pt x="1141" y="5864"/>
                  </a:cubicBezTo>
                  <a:cubicBezTo>
                    <a:pt x="1113" y="5864"/>
                    <a:pt x="1104" y="5843"/>
                    <a:pt x="1125" y="5821"/>
                  </a:cubicBezTo>
                  <a:cubicBezTo>
                    <a:pt x="1139" y="5807"/>
                    <a:pt x="1147" y="5793"/>
                    <a:pt x="1151" y="5785"/>
                  </a:cubicBezTo>
                  <a:lnTo>
                    <a:pt x="1151" y="5785"/>
                  </a:lnTo>
                  <a:cubicBezTo>
                    <a:pt x="1154" y="5789"/>
                    <a:pt x="1156" y="5791"/>
                    <a:pt x="1156" y="5791"/>
                  </a:cubicBezTo>
                  <a:cubicBezTo>
                    <a:pt x="1156" y="5782"/>
                    <a:pt x="1156" y="5778"/>
                    <a:pt x="1155" y="5778"/>
                  </a:cubicBezTo>
                  <a:cubicBezTo>
                    <a:pt x="1154" y="5778"/>
                    <a:pt x="1153" y="5781"/>
                    <a:pt x="1151" y="5785"/>
                  </a:cubicBezTo>
                  <a:lnTo>
                    <a:pt x="1151" y="5785"/>
                  </a:lnTo>
                  <a:cubicBezTo>
                    <a:pt x="1143" y="5774"/>
                    <a:pt x="1125" y="5745"/>
                    <a:pt x="1125" y="5700"/>
                  </a:cubicBezTo>
                  <a:cubicBezTo>
                    <a:pt x="1125" y="5642"/>
                    <a:pt x="1113" y="5621"/>
                    <a:pt x="1097" y="5621"/>
                  </a:cubicBezTo>
                  <a:cubicBezTo>
                    <a:pt x="1087" y="5621"/>
                    <a:pt x="1076" y="5628"/>
                    <a:pt x="1065" y="5639"/>
                  </a:cubicBezTo>
                  <a:cubicBezTo>
                    <a:pt x="1053" y="5662"/>
                    <a:pt x="1046" y="5672"/>
                    <a:pt x="1041" y="5672"/>
                  </a:cubicBezTo>
                  <a:cubicBezTo>
                    <a:pt x="1034" y="5672"/>
                    <a:pt x="1034" y="5646"/>
                    <a:pt x="1034" y="5608"/>
                  </a:cubicBezTo>
                  <a:cubicBezTo>
                    <a:pt x="1065" y="5578"/>
                    <a:pt x="1065" y="5548"/>
                    <a:pt x="1034" y="5548"/>
                  </a:cubicBezTo>
                  <a:cubicBezTo>
                    <a:pt x="1004" y="5548"/>
                    <a:pt x="882" y="5456"/>
                    <a:pt x="943" y="5426"/>
                  </a:cubicBezTo>
                  <a:cubicBezTo>
                    <a:pt x="943" y="5426"/>
                    <a:pt x="943" y="5396"/>
                    <a:pt x="913" y="5396"/>
                  </a:cubicBezTo>
                  <a:cubicBezTo>
                    <a:pt x="913" y="5396"/>
                    <a:pt x="882" y="5365"/>
                    <a:pt x="852" y="5304"/>
                  </a:cubicBezTo>
                  <a:cubicBezTo>
                    <a:pt x="821" y="5274"/>
                    <a:pt x="821" y="5244"/>
                    <a:pt x="852" y="5244"/>
                  </a:cubicBezTo>
                  <a:cubicBezTo>
                    <a:pt x="882" y="5244"/>
                    <a:pt x="852" y="5213"/>
                    <a:pt x="821" y="5213"/>
                  </a:cubicBezTo>
                  <a:cubicBezTo>
                    <a:pt x="791" y="5183"/>
                    <a:pt x="730" y="5183"/>
                    <a:pt x="730" y="5152"/>
                  </a:cubicBezTo>
                  <a:cubicBezTo>
                    <a:pt x="715" y="5168"/>
                    <a:pt x="700" y="5175"/>
                    <a:pt x="685" y="5175"/>
                  </a:cubicBezTo>
                  <a:cubicBezTo>
                    <a:pt x="670" y="5175"/>
                    <a:pt x="654" y="5168"/>
                    <a:pt x="639" y="5152"/>
                  </a:cubicBezTo>
                  <a:lnTo>
                    <a:pt x="670" y="5122"/>
                  </a:lnTo>
                  <a:lnTo>
                    <a:pt x="730" y="5122"/>
                  </a:lnTo>
                  <a:cubicBezTo>
                    <a:pt x="730" y="5101"/>
                    <a:pt x="715" y="5079"/>
                    <a:pt x="695" y="5079"/>
                  </a:cubicBezTo>
                  <a:cubicBezTo>
                    <a:pt x="687" y="5079"/>
                    <a:pt x="678" y="5083"/>
                    <a:pt x="670" y="5092"/>
                  </a:cubicBezTo>
                  <a:cubicBezTo>
                    <a:pt x="700" y="5031"/>
                    <a:pt x="700" y="5031"/>
                    <a:pt x="670" y="4970"/>
                  </a:cubicBezTo>
                  <a:cubicBezTo>
                    <a:pt x="639" y="4940"/>
                    <a:pt x="639" y="4879"/>
                    <a:pt x="578" y="4879"/>
                  </a:cubicBezTo>
                  <a:cubicBezTo>
                    <a:pt x="639" y="4849"/>
                    <a:pt x="578" y="4697"/>
                    <a:pt x="518" y="4697"/>
                  </a:cubicBezTo>
                  <a:cubicBezTo>
                    <a:pt x="487" y="4697"/>
                    <a:pt x="487" y="4697"/>
                    <a:pt x="518" y="4666"/>
                  </a:cubicBezTo>
                  <a:cubicBezTo>
                    <a:pt x="548" y="4636"/>
                    <a:pt x="518" y="4636"/>
                    <a:pt x="487" y="4605"/>
                  </a:cubicBezTo>
                  <a:cubicBezTo>
                    <a:pt x="457" y="4605"/>
                    <a:pt x="487" y="4575"/>
                    <a:pt x="518" y="4514"/>
                  </a:cubicBezTo>
                  <a:cubicBezTo>
                    <a:pt x="548" y="4484"/>
                    <a:pt x="548" y="4453"/>
                    <a:pt x="518" y="4453"/>
                  </a:cubicBezTo>
                  <a:cubicBezTo>
                    <a:pt x="487" y="4423"/>
                    <a:pt x="457" y="4362"/>
                    <a:pt x="457" y="4332"/>
                  </a:cubicBezTo>
                  <a:cubicBezTo>
                    <a:pt x="435" y="4310"/>
                    <a:pt x="429" y="4289"/>
                    <a:pt x="416" y="4289"/>
                  </a:cubicBezTo>
                  <a:cubicBezTo>
                    <a:pt x="411" y="4289"/>
                    <a:pt x="405" y="4293"/>
                    <a:pt x="396" y="4301"/>
                  </a:cubicBezTo>
                  <a:lnTo>
                    <a:pt x="335" y="4301"/>
                  </a:lnTo>
                  <a:cubicBezTo>
                    <a:pt x="300" y="4266"/>
                    <a:pt x="295" y="4251"/>
                    <a:pt x="304" y="4251"/>
                  </a:cubicBezTo>
                  <a:cubicBezTo>
                    <a:pt x="310" y="4251"/>
                    <a:pt x="323" y="4258"/>
                    <a:pt x="335" y="4271"/>
                  </a:cubicBezTo>
                  <a:cubicBezTo>
                    <a:pt x="350" y="4286"/>
                    <a:pt x="358" y="4294"/>
                    <a:pt x="366" y="4294"/>
                  </a:cubicBezTo>
                  <a:cubicBezTo>
                    <a:pt x="373" y="4294"/>
                    <a:pt x="381" y="4286"/>
                    <a:pt x="396" y="4271"/>
                  </a:cubicBezTo>
                  <a:cubicBezTo>
                    <a:pt x="396" y="4241"/>
                    <a:pt x="396" y="4180"/>
                    <a:pt x="396" y="4149"/>
                  </a:cubicBezTo>
                  <a:cubicBezTo>
                    <a:pt x="396" y="4149"/>
                    <a:pt x="396" y="4089"/>
                    <a:pt x="396" y="4058"/>
                  </a:cubicBezTo>
                  <a:cubicBezTo>
                    <a:pt x="396" y="3997"/>
                    <a:pt x="396" y="3967"/>
                    <a:pt x="366" y="3967"/>
                  </a:cubicBezTo>
                  <a:lnTo>
                    <a:pt x="335" y="3967"/>
                  </a:lnTo>
                  <a:cubicBezTo>
                    <a:pt x="396" y="3937"/>
                    <a:pt x="396" y="3694"/>
                    <a:pt x="335" y="3663"/>
                  </a:cubicBezTo>
                  <a:lnTo>
                    <a:pt x="366" y="3663"/>
                  </a:lnTo>
                  <a:cubicBezTo>
                    <a:pt x="396" y="3663"/>
                    <a:pt x="396" y="3633"/>
                    <a:pt x="396" y="3572"/>
                  </a:cubicBezTo>
                  <a:cubicBezTo>
                    <a:pt x="396" y="3572"/>
                    <a:pt x="366" y="3450"/>
                    <a:pt x="366" y="3390"/>
                  </a:cubicBezTo>
                  <a:cubicBezTo>
                    <a:pt x="366" y="3298"/>
                    <a:pt x="396" y="3238"/>
                    <a:pt x="366" y="3207"/>
                  </a:cubicBezTo>
                  <a:lnTo>
                    <a:pt x="396" y="3207"/>
                  </a:lnTo>
                  <a:cubicBezTo>
                    <a:pt x="405" y="3216"/>
                    <a:pt x="411" y="3220"/>
                    <a:pt x="416" y="3220"/>
                  </a:cubicBezTo>
                  <a:cubicBezTo>
                    <a:pt x="426" y="3220"/>
                    <a:pt x="426" y="3198"/>
                    <a:pt x="426" y="3177"/>
                  </a:cubicBezTo>
                  <a:cubicBezTo>
                    <a:pt x="426" y="3146"/>
                    <a:pt x="396" y="3146"/>
                    <a:pt x="366" y="3146"/>
                  </a:cubicBezTo>
                  <a:cubicBezTo>
                    <a:pt x="335" y="3146"/>
                    <a:pt x="335" y="3116"/>
                    <a:pt x="396" y="3086"/>
                  </a:cubicBezTo>
                  <a:cubicBezTo>
                    <a:pt x="426" y="3025"/>
                    <a:pt x="457" y="2934"/>
                    <a:pt x="426" y="2873"/>
                  </a:cubicBezTo>
                  <a:cubicBezTo>
                    <a:pt x="426" y="2873"/>
                    <a:pt x="426" y="2842"/>
                    <a:pt x="457" y="2842"/>
                  </a:cubicBezTo>
                  <a:cubicBezTo>
                    <a:pt x="518" y="2842"/>
                    <a:pt x="548" y="2782"/>
                    <a:pt x="518" y="2721"/>
                  </a:cubicBezTo>
                  <a:lnTo>
                    <a:pt x="548" y="2721"/>
                  </a:lnTo>
                  <a:cubicBezTo>
                    <a:pt x="578" y="2690"/>
                    <a:pt x="609" y="2721"/>
                    <a:pt x="548" y="2660"/>
                  </a:cubicBezTo>
                  <a:cubicBezTo>
                    <a:pt x="548" y="2630"/>
                    <a:pt x="578" y="2538"/>
                    <a:pt x="609" y="2508"/>
                  </a:cubicBezTo>
                  <a:cubicBezTo>
                    <a:pt x="609" y="2478"/>
                    <a:pt x="639" y="2478"/>
                    <a:pt x="609" y="2447"/>
                  </a:cubicBezTo>
                  <a:lnTo>
                    <a:pt x="578" y="2447"/>
                  </a:lnTo>
                  <a:cubicBezTo>
                    <a:pt x="639" y="2447"/>
                    <a:pt x="639" y="2447"/>
                    <a:pt x="578" y="2387"/>
                  </a:cubicBezTo>
                  <a:cubicBezTo>
                    <a:pt x="578" y="2387"/>
                    <a:pt x="578" y="2373"/>
                    <a:pt x="587" y="2373"/>
                  </a:cubicBezTo>
                  <a:cubicBezTo>
                    <a:pt x="592" y="2373"/>
                    <a:pt x="599" y="2376"/>
                    <a:pt x="609" y="2387"/>
                  </a:cubicBezTo>
                  <a:cubicBezTo>
                    <a:pt x="639" y="2356"/>
                    <a:pt x="639" y="2356"/>
                    <a:pt x="639" y="2356"/>
                  </a:cubicBezTo>
                  <a:cubicBezTo>
                    <a:pt x="670" y="2326"/>
                    <a:pt x="700" y="2204"/>
                    <a:pt x="730" y="2083"/>
                  </a:cubicBezTo>
                  <a:cubicBezTo>
                    <a:pt x="852" y="1931"/>
                    <a:pt x="882" y="1870"/>
                    <a:pt x="852" y="1839"/>
                  </a:cubicBezTo>
                  <a:cubicBezTo>
                    <a:pt x="852" y="1809"/>
                    <a:pt x="852" y="1809"/>
                    <a:pt x="882" y="1809"/>
                  </a:cubicBezTo>
                  <a:cubicBezTo>
                    <a:pt x="913" y="1809"/>
                    <a:pt x="943" y="1779"/>
                    <a:pt x="943" y="1779"/>
                  </a:cubicBezTo>
                  <a:cubicBezTo>
                    <a:pt x="965" y="1757"/>
                    <a:pt x="971" y="1736"/>
                    <a:pt x="983" y="1736"/>
                  </a:cubicBezTo>
                  <a:cubicBezTo>
                    <a:pt x="989" y="1736"/>
                    <a:pt x="995" y="1739"/>
                    <a:pt x="1004" y="1748"/>
                  </a:cubicBezTo>
                  <a:cubicBezTo>
                    <a:pt x="1004" y="1718"/>
                    <a:pt x="1004" y="1718"/>
                    <a:pt x="1004" y="1687"/>
                  </a:cubicBezTo>
                  <a:cubicBezTo>
                    <a:pt x="1013" y="1696"/>
                    <a:pt x="1019" y="1700"/>
                    <a:pt x="1024" y="1700"/>
                  </a:cubicBezTo>
                  <a:cubicBezTo>
                    <a:pt x="1034" y="1700"/>
                    <a:pt x="1034" y="1678"/>
                    <a:pt x="1034" y="1657"/>
                  </a:cubicBezTo>
                  <a:cubicBezTo>
                    <a:pt x="1016" y="1621"/>
                    <a:pt x="1009" y="1607"/>
                    <a:pt x="1018" y="1607"/>
                  </a:cubicBezTo>
                  <a:cubicBezTo>
                    <a:pt x="1025" y="1607"/>
                    <a:pt x="1039" y="1614"/>
                    <a:pt x="1065" y="1627"/>
                  </a:cubicBezTo>
                  <a:cubicBezTo>
                    <a:pt x="1065" y="1637"/>
                    <a:pt x="1075" y="1640"/>
                    <a:pt x="1086" y="1640"/>
                  </a:cubicBezTo>
                  <a:cubicBezTo>
                    <a:pt x="1109" y="1640"/>
                    <a:pt x="1136" y="1627"/>
                    <a:pt x="1095" y="1627"/>
                  </a:cubicBezTo>
                  <a:cubicBezTo>
                    <a:pt x="1095" y="1596"/>
                    <a:pt x="1095" y="1566"/>
                    <a:pt x="1095" y="1505"/>
                  </a:cubicBezTo>
                  <a:cubicBezTo>
                    <a:pt x="1115" y="1505"/>
                    <a:pt x="1122" y="1492"/>
                    <a:pt x="1133" y="1492"/>
                  </a:cubicBezTo>
                  <a:cubicBezTo>
                    <a:pt x="1139" y="1492"/>
                    <a:pt x="1146" y="1495"/>
                    <a:pt x="1156" y="1505"/>
                  </a:cubicBezTo>
                  <a:cubicBezTo>
                    <a:pt x="1186" y="1505"/>
                    <a:pt x="1247" y="1383"/>
                    <a:pt x="1247" y="1353"/>
                  </a:cubicBezTo>
                  <a:cubicBezTo>
                    <a:pt x="1232" y="1338"/>
                    <a:pt x="1232" y="1330"/>
                    <a:pt x="1239" y="1330"/>
                  </a:cubicBezTo>
                  <a:cubicBezTo>
                    <a:pt x="1247" y="1330"/>
                    <a:pt x="1262" y="1338"/>
                    <a:pt x="1277" y="1353"/>
                  </a:cubicBezTo>
                  <a:cubicBezTo>
                    <a:pt x="1277" y="1353"/>
                    <a:pt x="1308" y="1353"/>
                    <a:pt x="1338" y="1323"/>
                  </a:cubicBezTo>
                  <a:cubicBezTo>
                    <a:pt x="1328" y="1313"/>
                    <a:pt x="1325" y="1309"/>
                    <a:pt x="1326" y="1309"/>
                  </a:cubicBezTo>
                  <a:cubicBezTo>
                    <a:pt x="1328" y="1309"/>
                    <a:pt x="1348" y="1323"/>
                    <a:pt x="1369" y="1323"/>
                  </a:cubicBezTo>
                  <a:cubicBezTo>
                    <a:pt x="1369" y="1348"/>
                    <a:pt x="1374" y="1358"/>
                    <a:pt x="1383" y="1358"/>
                  </a:cubicBezTo>
                  <a:cubicBezTo>
                    <a:pt x="1394" y="1358"/>
                    <a:pt x="1412" y="1340"/>
                    <a:pt x="1429" y="1323"/>
                  </a:cubicBezTo>
                  <a:cubicBezTo>
                    <a:pt x="1429" y="1292"/>
                    <a:pt x="1490" y="1231"/>
                    <a:pt x="1551" y="1171"/>
                  </a:cubicBezTo>
                  <a:cubicBezTo>
                    <a:pt x="1642" y="1110"/>
                    <a:pt x="1642" y="1079"/>
                    <a:pt x="1642" y="988"/>
                  </a:cubicBezTo>
                  <a:lnTo>
                    <a:pt x="1612" y="928"/>
                  </a:lnTo>
                  <a:lnTo>
                    <a:pt x="1673" y="958"/>
                  </a:lnTo>
                  <a:cubicBezTo>
                    <a:pt x="1673" y="988"/>
                    <a:pt x="1733" y="1019"/>
                    <a:pt x="1733" y="1019"/>
                  </a:cubicBezTo>
                  <a:cubicBezTo>
                    <a:pt x="1764" y="1019"/>
                    <a:pt x="1733" y="988"/>
                    <a:pt x="1703" y="958"/>
                  </a:cubicBezTo>
                  <a:cubicBezTo>
                    <a:pt x="1703" y="928"/>
                    <a:pt x="1733" y="928"/>
                    <a:pt x="1764" y="928"/>
                  </a:cubicBezTo>
                  <a:cubicBezTo>
                    <a:pt x="1825" y="928"/>
                    <a:pt x="1855" y="928"/>
                    <a:pt x="1855" y="867"/>
                  </a:cubicBezTo>
                  <a:cubicBezTo>
                    <a:pt x="1875" y="867"/>
                    <a:pt x="1882" y="853"/>
                    <a:pt x="1902" y="853"/>
                  </a:cubicBezTo>
                  <a:cubicBezTo>
                    <a:pt x="1912" y="853"/>
                    <a:pt x="1926" y="857"/>
                    <a:pt x="1946" y="867"/>
                  </a:cubicBezTo>
                  <a:cubicBezTo>
                    <a:pt x="1946" y="867"/>
                    <a:pt x="1946" y="867"/>
                    <a:pt x="1946" y="836"/>
                  </a:cubicBezTo>
                  <a:cubicBezTo>
                    <a:pt x="1925" y="815"/>
                    <a:pt x="1934" y="793"/>
                    <a:pt x="1951" y="793"/>
                  </a:cubicBezTo>
                  <a:cubicBezTo>
                    <a:pt x="1959" y="793"/>
                    <a:pt x="1968" y="797"/>
                    <a:pt x="1977" y="806"/>
                  </a:cubicBezTo>
                  <a:cubicBezTo>
                    <a:pt x="1994" y="815"/>
                    <a:pt x="2012" y="819"/>
                    <a:pt x="2028" y="819"/>
                  </a:cubicBezTo>
                  <a:cubicBezTo>
                    <a:pt x="2065" y="819"/>
                    <a:pt x="2089" y="797"/>
                    <a:pt x="2068" y="776"/>
                  </a:cubicBezTo>
                  <a:cubicBezTo>
                    <a:pt x="2068" y="745"/>
                    <a:pt x="2098" y="745"/>
                    <a:pt x="2098" y="715"/>
                  </a:cubicBezTo>
                  <a:cubicBezTo>
                    <a:pt x="2129" y="715"/>
                    <a:pt x="2159" y="715"/>
                    <a:pt x="2159" y="684"/>
                  </a:cubicBezTo>
                  <a:cubicBezTo>
                    <a:pt x="2189" y="654"/>
                    <a:pt x="2220" y="654"/>
                    <a:pt x="2220" y="654"/>
                  </a:cubicBezTo>
                  <a:lnTo>
                    <a:pt x="2220" y="654"/>
                  </a:lnTo>
                  <a:cubicBezTo>
                    <a:pt x="2220" y="654"/>
                    <a:pt x="2220" y="684"/>
                    <a:pt x="2189" y="684"/>
                  </a:cubicBezTo>
                  <a:lnTo>
                    <a:pt x="2250" y="715"/>
                  </a:lnTo>
                  <a:cubicBezTo>
                    <a:pt x="2280" y="684"/>
                    <a:pt x="2311" y="684"/>
                    <a:pt x="2311" y="654"/>
                  </a:cubicBezTo>
                  <a:cubicBezTo>
                    <a:pt x="2311" y="604"/>
                    <a:pt x="2311" y="581"/>
                    <a:pt x="2316" y="581"/>
                  </a:cubicBezTo>
                  <a:cubicBezTo>
                    <a:pt x="2320" y="581"/>
                    <a:pt x="2328" y="596"/>
                    <a:pt x="2341" y="624"/>
                  </a:cubicBezTo>
                  <a:cubicBezTo>
                    <a:pt x="2341" y="645"/>
                    <a:pt x="2356" y="667"/>
                    <a:pt x="2376" y="667"/>
                  </a:cubicBezTo>
                  <a:cubicBezTo>
                    <a:pt x="2384" y="667"/>
                    <a:pt x="2393" y="663"/>
                    <a:pt x="2402" y="654"/>
                  </a:cubicBezTo>
                  <a:cubicBezTo>
                    <a:pt x="2402" y="608"/>
                    <a:pt x="2410" y="593"/>
                    <a:pt x="2417" y="593"/>
                  </a:cubicBezTo>
                  <a:cubicBezTo>
                    <a:pt x="2425" y="593"/>
                    <a:pt x="2432" y="608"/>
                    <a:pt x="2432" y="624"/>
                  </a:cubicBezTo>
                  <a:cubicBezTo>
                    <a:pt x="2432" y="651"/>
                    <a:pt x="2432" y="666"/>
                    <a:pt x="2438" y="666"/>
                  </a:cubicBezTo>
                  <a:cubicBezTo>
                    <a:pt x="2445" y="666"/>
                    <a:pt x="2460" y="643"/>
                    <a:pt x="2493" y="593"/>
                  </a:cubicBezTo>
                  <a:cubicBezTo>
                    <a:pt x="2554" y="593"/>
                    <a:pt x="2645" y="532"/>
                    <a:pt x="2706" y="502"/>
                  </a:cubicBezTo>
                  <a:cubicBezTo>
                    <a:pt x="2752" y="487"/>
                    <a:pt x="2790" y="479"/>
                    <a:pt x="2820" y="479"/>
                  </a:cubicBezTo>
                  <a:cubicBezTo>
                    <a:pt x="2843" y="479"/>
                    <a:pt x="2862" y="484"/>
                    <a:pt x="2877" y="493"/>
                  </a:cubicBezTo>
                  <a:lnTo>
                    <a:pt x="2877" y="493"/>
                  </a:lnTo>
                  <a:cubicBezTo>
                    <a:pt x="2878" y="469"/>
                    <a:pt x="2906" y="463"/>
                    <a:pt x="2949" y="441"/>
                  </a:cubicBezTo>
                  <a:cubicBezTo>
                    <a:pt x="2967" y="447"/>
                    <a:pt x="2982" y="449"/>
                    <a:pt x="2995" y="449"/>
                  </a:cubicBezTo>
                  <a:cubicBezTo>
                    <a:pt x="3052" y="449"/>
                    <a:pt x="3077" y="405"/>
                    <a:pt x="3101" y="380"/>
                  </a:cubicBezTo>
                  <a:cubicBezTo>
                    <a:pt x="3071" y="380"/>
                    <a:pt x="3040" y="411"/>
                    <a:pt x="3040" y="411"/>
                  </a:cubicBezTo>
                  <a:cubicBezTo>
                    <a:pt x="3040" y="350"/>
                    <a:pt x="3071" y="350"/>
                    <a:pt x="3132" y="350"/>
                  </a:cubicBezTo>
                  <a:cubicBezTo>
                    <a:pt x="3132" y="350"/>
                    <a:pt x="3162" y="380"/>
                    <a:pt x="3162" y="411"/>
                  </a:cubicBezTo>
                  <a:cubicBezTo>
                    <a:pt x="3162" y="441"/>
                    <a:pt x="3192" y="472"/>
                    <a:pt x="3223" y="472"/>
                  </a:cubicBezTo>
                  <a:cubicBezTo>
                    <a:pt x="3223" y="472"/>
                    <a:pt x="3253" y="472"/>
                    <a:pt x="3223" y="441"/>
                  </a:cubicBezTo>
                  <a:cubicBezTo>
                    <a:pt x="3223" y="411"/>
                    <a:pt x="3223" y="411"/>
                    <a:pt x="3253" y="411"/>
                  </a:cubicBezTo>
                  <a:cubicBezTo>
                    <a:pt x="3284" y="380"/>
                    <a:pt x="3314" y="380"/>
                    <a:pt x="3314" y="350"/>
                  </a:cubicBezTo>
                  <a:cubicBezTo>
                    <a:pt x="3314" y="320"/>
                    <a:pt x="3344" y="320"/>
                    <a:pt x="3375" y="320"/>
                  </a:cubicBezTo>
                  <a:close/>
                  <a:moveTo>
                    <a:pt x="2843" y="6877"/>
                  </a:moveTo>
                  <a:cubicBezTo>
                    <a:pt x="2859" y="6877"/>
                    <a:pt x="2864" y="6915"/>
                    <a:pt x="2888" y="6915"/>
                  </a:cubicBezTo>
                  <a:cubicBezTo>
                    <a:pt x="2888" y="6946"/>
                    <a:pt x="2919" y="6946"/>
                    <a:pt x="2858" y="6946"/>
                  </a:cubicBezTo>
                  <a:cubicBezTo>
                    <a:pt x="2828" y="6915"/>
                    <a:pt x="2828" y="6885"/>
                    <a:pt x="2828" y="6885"/>
                  </a:cubicBezTo>
                  <a:cubicBezTo>
                    <a:pt x="2834" y="6879"/>
                    <a:pt x="2839" y="6877"/>
                    <a:pt x="2843" y="6877"/>
                  </a:cubicBezTo>
                  <a:close/>
                  <a:moveTo>
                    <a:pt x="4864" y="6824"/>
                  </a:moveTo>
                  <a:cubicBezTo>
                    <a:pt x="4895" y="6824"/>
                    <a:pt x="4895" y="6855"/>
                    <a:pt x="4895" y="6915"/>
                  </a:cubicBezTo>
                  <a:cubicBezTo>
                    <a:pt x="4864" y="6946"/>
                    <a:pt x="4849" y="6961"/>
                    <a:pt x="4841" y="6961"/>
                  </a:cubicBezTo>
                  <a:cubicBezTo>
                    <a:pt x="4834" y="6961"/>
                    <a:pt x="4834" y="6946"/>
                    <a:pt x="4834" y="6915"/>
                  </a:cubicBezTo>
                  <a:cubicBezTo>
                    <a:pt x="4864" y="6885"/>
                    <a:pt x="4864" y="6824"/>
                    <a:pt x="4864" y="6824"/>
                  </a:cubicBezTo>
                  <a:close/>
                  <a:moveTo>
                    <a:pt x="3284" y="6946"/>
                  </a:moveTo>
                  <a:cubicBezTo>
                    <a:pt x="3314" y="6946"/>
                    <a:pt x="3344" y="6976"/>
                    <a:pt x="3344" y="6976"/>
                  </a:cubicBezTo>
                  <a:cubicBezTo>
                    <a:pt x="3344" y="7007"/>
                    <a:pt x="3314" y="7007"/>
                    <a:pt x="3314" y="7007"/>
                  </a:cubicBezTo>
                  <a:cubicBezTo>
                    <a:pt x="3284" y="7007"/>
                    <a:pt x="3284" y="7007"/>
                    <a:pt x="3284" y="6976"/>
                  </a:cubicBezTo>
                  <a:cubicBezTo>
                    <a:pt x="3284" y="6976"/>
                    <a:pt x="3284" y="6946"/>
                    <a:pt x="3284" y="6946"/>
                  </a:cubicBezTo>
                  <a:close/>
                  <a:moveTo>
                    <a:pt x="3983" y="7037"/>
                  </a:moveTo>
                  <a:cubicBezTo>
                    <a:pt x="3983" y="7067"/>
                    <a:pt x="4013" y="7098"/>
                    <a:pt x="3983" y="7098"/>
                  </a:cubicBezTo>
                  <a:cubicBezTo>
                    <a:pt x="3975" y="7106"/>
                    <a:pt x="3966" y="7110"/>
                    <a:pt x="3959" y="7110"/>
                  </a:cubicBezTo>
                  <a:cubicBezTo>
                    <a:pt x="3940" y="7110"/>
                    <a:pt x="3930" y="7082"/>
                    <a:pt x="3952" y="7037"/>
                  </a:cubicBezTo>
                  <a:close/>
                  <a:moveTo>
                    <a:pt x="3739" y="7098"/>
                  </a:moveTo>
                  <a:lnTo>
                    <a:pt x="3770" y="7128"/>
                  </a:lnTo>
                  <a:lnTo>
                    <a:pt x="3739" y="7128"/>
                  </a:lnTo>
                  <a:cubicBezTo>
                    <a:pt x="3709" y="7128"/>
                    <a:pt x="3709" y="7128"/>
                    <a:pt x="3709" y="7098"/>
                  </a:cubicBezTo>
                  <a:close/>
                  <a:moveTo>
                    <a:pt x="3466" y="7159"/>
                  </a:moveTo>
                  <a:cubicBezTo>
                    <a:pt x="3436" y="7159"/>
                    <a:pt x="3436" y="7189"/>
                    <a:pt x="3436" y="7189"/>
                  </a:cubicBezTo>
                  <a:cubicBezTo>
                    <a:pt x="3436" y="7189"/>
                    <a:pt x="3436" y="7219"/>
                    <a:pt x="3466" y="7219"/>
                  </a:cubicBezTo>
                  <a:lnTo>
                    <a:pt x="3496" y="7219"/>
                  </a:lnTo>
                  <a:cubicBezTo>
                    <a:pt x="3496" y="7189"/>
                    <a:pt x="3466" y="7159"/>
                    <a:pt x="3466" y="7159"/>
                  </a:cubicBezTo>
                  <a:close/>
                  <a:moveTo>
                    <a:pt x="3618" y="0"/>
                  </a:moveTo>
                  <a:cubicBezTo>
                    <a:pt x="3595" y="0"/>
                    <a:pt x="3572" y="16"/>
                    <a:pt x="3557" y="46"/>
                  </a:cubicBezTo>
                  <a:cubicBezTo>
                    <a:pt x="3557" y="16"/>
                    <a:pt x="3527" y="16"/>
                    <a:pt x="3496" y="16"/>
                  </a:cubicBezTo>
                  <a:cubicBezTo>
                    <a:pt x="3466" y="31"/>
                    <a:pt x="3428" y="38"/>
                    <a:pt x="3398" y="38"/>
                  </a:cubicBezTo>
                  <a:cubicBezTo>
                    <a:pt x="3367" y="38"/>
                    <a:pt x="3344" y="31"/>
                    <a:pt x="3344" y="16"/>
                  </a:cubicBezTo>
                  <a:lnTo>
                    <a:pt x="3314" y="16"/>
                  </a:lnTo>
                  <a:cubicBezTo>
                    <a:pt x="3284" y="76"/>
                    <a:pt x="3253" y="46"/>
                    <a:pt x="3253" y="76"/>
                  </a:cubicBezTo>
                  <a:cubicBezTo>
                    <a:pt x="3223" y="76"/>
                    <a:pt x="3192" y="76"/>
                    <a:pt x="3162" y="107"/>
                  </a:cubicBezTo>
                  <a:cubicBezTo>
                    <a:pt x="3132" y="137"/>
                    <a:pt x="3101" y="137"/>
                    <a:pt x="3101" y="137"/>
                  </a:cubicBezTo>
                  <a:cubicBezTo>
                    <a:pt x="3101" y="137"/>
                    <a:pt x="3101" y="107"/>
                    <a:pt x="3132" y="76"/>
                  </a:cubicBezTo>
                  <a:cubicBezTo>
                    <a:pt x="3154" y="65"/>
                    <a:pt x="3156" y="58"/>
                    <a:pt x="3146" y="58"/>
                  </a:cubicBezTo>
                  <a:cubicBezTo>
                    <a:pt x="3130" y="58"/>
                    <a:pt x="3079" y="79"/>
                    <a:pt x="3040" y="137"/>
                  </a:cubicBezTo>
                  <a:cubicBezTo>
                    <a:pt x="2995" y="168"/>
                    <a:pt x="2972" y="183"/>
                    <a:pt x="2968" y="183"/>
                  </a:cubicBezTo>
                  <a:cubicBezTo>
                    <a:pt x="2964" y="183"/>
                    <a:pt x="2980" y="168"/>
                    <a:pt x="3010" y="137"/>
                  </a:cubicBezTo>
                  <a:cubicBezTo>
                    <a:pt x="3031" y="116"/>
                    <a:pt x="3037" y="81"/>
                    <a:pt x="3029" y="81"/>
                  </a:cubicBezTo>
                  <a:cubicBezTo>
                    <a:pt x="3026" y="81"/>
                    <a:pt x="3019" y="88"/>
                    <a:pt x="3010" y="107"/>
                  </a:cubicBezTo>
                  <a:cubicBezTo>
                    <a:pt x="3010" y="107"/>
                    <a:pt x="2949" y="107"/>
                    <a:pt x="2949" y="137"/>
                  </a:cubicBezTo>
                  <a:lnTo>
                    <a:pt x="2767" y="137"/>
                  </a:lnTo>
                  <a:cubicBezTo>
                    <a:pt x="2752" y="168"/>
                    <a:pt x="2744" y="175"/>
                    <a:pt x="2736" y="175"/>
                  </a:cubicBezTo>
                  <a:cubicBezTo>
                    <a:pt x="2729" y="175"/>
                    <a:pt x="2721" y="168"/>
                    <a:pt x="2706" y="168"/>
                  </a:cubicBezTo>
                  <a:cubicBezTo>
                    <a:pt x="2706" y="155"/>
                    <a:pt x="2701" y="148"/>
                    <a:pt x="2697" y="148"/>
                  </a:cubicBezTo>
                  <a:cubicBezTo>
                    <a:pt x="2691" y="148"/>
                    <a:pt x="2688" y="162"/>
                    <a:pt x="2706" y="198"/>
                  </a:cubicBezTo>
                  <a:cubicBezTo>
                    <a:pt x="2691" y="213"/>
                    <a:pt x="2676" y="221"/>
                    <a:pt x="2660" y="221"/>
                  </a:cubicBezTo>
                  <a:cubicBezTo>
                    <a:pt x="2645" y="221"/>
                    <a:pt x="2630" y="213"/>
                    <a:pt x="2615" y="198"/>
                  </a:cubicBezTo>
                  <a:cubicBezTo>
                    <a:pt x="2615" y="183"/>
                    <a:pt x="2607" y="175"/>
                    <a:pt x="2600" y="175"/>
                  </a:cubicBezTo>
                  <a:cubicBezTo>
                    <a:pt x="2592" y="175"/>
                    <a:pt x="2584" y="183"/>
                    <a:pt x="2584" y="198"/>
                  </a:cubicBezTo>
                  <a:cubicBezTo>
                    <a:pt x="2554" y="228"/>
                    <a:pt x="2554" y="228"/>
                    <a:pt x="2554" y="228"/>
                  </a:cubicBezTo>
                  <a:cubicBezTo>
                    <a:pt x="2549" y="223"/>
                    <a:pt x="2538" y="221"/>
                    <a:pt x="2523" y="221"/>
                  </a:cubicBezTo>
                  <a:cubicBezTo>
                    <a:pt x="2451" y="221"/>
                    <a:pt x="2274" y="280"/>
                    <a:pt x="2098" y="380"/>
                  </a:cubicBezTo>
                  <a:cubicBezTo>
                    <a:pt x="2068" y="380"/>
                    <a:pt x="2037" y="441"/>
                    <a:pt x="2068" y="441"/>
                  </a:cubicBezTo>
                  <a:cubicBezTo>
                    <a:pt x="2083" y="472"/>
                    <a:pt x="2083" y="479"/>
                    <a:pt x="2075" y="479"/>
                  </a:cubicBezTo>
                  <a:cubicBezTo>
                    <a:pt x="2068" y="479"/>
                    <a:pt x="2053" y="472"/>
                    <a:pt x="2037" y="472"/>
                  </a:cubicBezTo>
                  <a:cubicBezTo>
                    <a:pt x="2012" y="433"/>
                    <a:pt x="1986" y="417"/>
                    <a:pt x="1970" y="417"/>
                  </a:cubicBezTo>
                  <a:cubicBezTo>
                    <a:pt x="1947" y="417"/>
                    <a:pt x="1941" y="449"/>
                    <a:pt x="1977" y="502"/>
                  </a:cubicBezTo>
                  <a:cubicBezTo>
                    <a:pt x="1951" y="489"/>
                    <a:pt x="1937" y="482"/>
                    <a:pt x="1928" y="482"/>
                  </a:cubicBezTo>
                  <a:cubicBezTo>
                    <a:pt x="1916" y="482"/>
                    <a:pt x="1916" y="497"/>
                    <a:pt x="1916" y="532"/>
                  </a:cubicBezTo>
                  <a:cubicBezTo>
                    <a:pt x="1931" y="548"/>
                    <a:pt x="1931" y="555"/>
                    <a:pt x="1923" y="555"/>
                  </a:cubicBezTo>
                  <a:cubicBezTo>
                    <a:pt x="1916" y="555"/>
                    <a:pt x="1901" y="548"/>
                    <a:pt x="1885" y="532"/>
                  </a:cubicBezTo>
                  <a:cubicBezTo>
                    <a:pt x="1865" y="532"/>
                    <a:pt x="1845" y="519"/>
                    <a:pt x="1834" y="519"/>
                  </a:cubicBezTo>
                  <a:cubicBezTo>
                    <a:pt x="1828" y="519"/>
                    <a:pt x="1825" y="522"/>
                    <a:pt x="1825" y="532"/>
                  </a:cubicBezTo>
                  <a:cubicBezTo>
                    <a:pt x="1825" y="532"/>
                    <a:pt x="1825" y="546"/>
                    <a:pt x="1807" y="546"/>
                  </a:cubicBezTo>
                  <a:cubicBezTo>
                    <a:pt x="1798" y="546"/>
                    <a:pt x="1784" y="543"/>
                    <a:pt x="1764" y="532"/>
                  </a:cubicBezTo>
                  <a:cubicBezTo>
                    <a:pt x="1733" y="532"/>
                    <a:pt x="1733" y="563"/>
                    <a:pt x="1733" y="593"/>
                  </a:cubicBezTo>
                  <a:cubicBezTo>
                    <a:pt x="1714" y="652"/>
                    <a:pt x="1694" y="686"/>
                    <a:pt x="1674" y="686"/>
                  </a:cubicBezTo>
                  <a:cubicBezTo>
                    <a:pt x="1664" y="686"/>
                    <a:pt x="1653" y="675"/>
                    <a:pt x="1642" y="654"/>
                  </a:cubicBezTo>
                  <a:cubicBezTo>
                    <a:pt x="1642" y="640"/>
                    <a:pt x="1637" y="634"/>
                    <a:pt x="1630" y="634"/>
                  </a:cubicBezTo>
                  <a:cubicBezTo>
                    <a:pt x="1605" y="634"/>
                    <a:pt x="1551" y="698"/>
                    <a:pt x="1551" y="745"/>
                  </a:cubicBezTo>
                  <a:cubicBezTo>
                    <a:pt x="1569" y="781"/>
                    <a:pt x="1576" y="796"/>
                    <a:pt x="1573" y="796"/>
                  </a:cubicBezTo>
                  <a:cubicBezTo>
                    <a:pt x="1571" y="796"/>
                    <a:pt x="1564" y="788"/>
                    <a:pt x="1551" y="776"/>
                  </a:cubicBezTo>
                  <a:lnTo>
                    <a:pt x="1521" y="776"/>
                  </a:lnTo>
                  <a:cubicBezTo>
                    <a:pt x="1505" y="791"/>
                    <a:pt x="1498" y="798"/>
                    <a:pt x="1490" y="798"/>
                  </a:cubicBezTo>
                  <a:cubicBezTo>
                    <a:pt x="1483" y="798"/>
                    <a:pt x="1475" y="791"/>
                    <a:pt x="1460" y="776"/>
                  </a:cubicBezTo>
                  <a:cubicBezTo>
                    <a:pt x="1460" y="776"/>
                    <a:pt x="1429" y="806"/>
                    <a:pt x="1429" y="867"/>
                  </a:cubicBezTo>
                  <a:cubicBezTo>
                    <a:pt x="1407" y="911"/>
                    <a:pt x="1369" y="939"/>
                    <a:pt x="1326" y="939"/>
                  </a:cubicBezTo>
                  <a:cubicBezTo>
                    <a:pt x="1310" y="939"/>
                    <a:pt x="1294" y="936"/>
                    <a:pt x="1277" y="928"/>
                  </a:cubicBezTo>
                  <a:lnTo>
                    <a:pt x="1247" y="988"/>
                  </a:lnTo>
                  <a:cubicBezTo>
                    <a:pt x="1269" y="1031"/>
                    <a:pt x="1275" y="1074"/>
                    <a:pt x="1266" y="1074"/>
                  </a:cubicBezTo>
                  <a:cubicBezTo>
                    <a:pt x="1262" y="1074"/>
                    <a:pt x="1256" y="1067"/>
                    <a:pt x="1247" y="1049"/>
                  </a:cubicBezTo>
                  <a:cubicBezTo>
                    <a:pt x="1238" y="1040"/>
                    <a:pt x="1228" y="1033"/>
                    <a:pt x="1221" y="1029"/>
                  </a:cubicBezTo>
                  <a:lnTo>
                    <a:pt x="1221" y="1029"/>
                  </a:lnTo>
                  <a:cubicBezTo>
                    <a:pt x="1232" y="1068"/>
                    <a:pt x="1195" y="1105"/>
                    <a:pt x="1152" y="1105"/>
                  </a:cubicBezTo>
                  <a:cubicBezTo>
                    <a:pt x="1133" y="1105"/>
                    <a:pt x="1113" y="1097"/>
                    <a:pt x="1095" y="1079"/>
                  </a:cubicBezTo>
                  <a:lnTo>
                    <a:pt x="1065" y="1079"/>
                  </a:lnTo>
                  <a:lnTo>
                    <a:pt x="1095" y="1110"/>
                  </a:lnTo>
                  <a:cubicBezTo>
                    <a:pt x="1095" y="1140"/>
                    <a:pt x="1125" y="1140"/>
                    <a:pt x="1095" y="1171"/>
                  </a:cubicBezTo>
                  <a:cubicBezTo>
                    <a:pt x="1095" y="1201"/>
                    <a:pt x="1065" y="1201"/>
                    <a:pt x="1065" y="1201"/>
                  </a:cubicBezTo>
                  <a:lnTo>
                    <a:pt x="1004" y="1201"/>
                  </a:lnTo>
                  <a:cubicBezTo>
                    <a:pt x="1004" y="1201"/>
                    <a:pt x="973" y="1231"/>
                    <a:pt x="943" y="1231"/>
                  </a:cubicBezTo>
                  <a:cubicBezTo>
                    <a:pt x="913" y="1262"/>
                    <a:pt x="913" y="1262"/>
                    <a:pt x="852" y="1323"/>
                  </a:cubicBezTo>
                  <a:cubicBezTo>
                    <a:pt x="882" y="1353"/>
                    <a:pt x="821" y="1383"/>
                    <a:pt x="821" y="1383"/>
                  </a:cubicBezTo>
                  <a:cubicBezTo>
                    <a:pt x="821" y="1383"/>
                    <a:pt x="791" y="1414"/>
                    <a:pt x="791" y="1444"/>
                  </a:cubicBezTo>
                  <a:cubicBezTo>
                    <a:pt x="761" y="1505"/>
                    <a:pt x="730" y="1505"/>
                    <a:pt x="700" y="1505"/>
                  </a:cubicBezTo>
                  <a:cubicBezTo>
                    <a:pt x="700" y="1513"/>
                    <a:pt x="700" y="1523"/>
                    <a:pt x="700" y="1535"/>
                  </a:cubicBezTo>
                  <a:cubicBezTo>
                    <a:pt x="730" y="1535"/>
                    <a:pt x="700" y="1566"/>
                    <a:pt x="700" y="1596"/>
                  </a:cubicBezTo>
                  <a:cubicBezTo>
                    <a:pt x="670" y="1596"/>
                    <a:pt x="670" y="1627"/>
                    <a:pt x="670" y="1627"/>
                  </a:cubicBezTo>
                  <a:cubicBezTo>
                    <a:pt x="685" y="1642"/>
                    <a:pt x="685" y="1642"/>
                    <a:pt x="681" y="1642"/>
                  </a:cubicBezTo>
                  <a:cubicBezTo>
                    <a:pt x="677" y="1642"/>
                    <a:pt x="670" y="1642"/>
                    <a:pt x="670" y="1657"/>
                  </a:cubicBezTo>
                  <a:cubicBezTo>
                    <a:pt x="670" y="1687"/>
                    <a:pt x="578" y="1748"/>
                    <a:pt x="578" y="1748"/>
                  </a:cubicBezTo>
                  <a:cubicBezTo>
                    <a:pt x="559" y="1806"/>
                    <a:pt x="552" y="1827"/>
                    <a:pt x="557" y="1827"/>
                  </a:cubicBezTo>
                  <a:cubicBezTo>
                    <a:pt x="560" y="1827"/>
                    <a:pt x="567" y="1820"/>
                    <a:pt x="578" y="1809"/>
                  </a:cubicBezTo>
                  <a:lnTo>
                    <a:pt x="578" y="1809"/>
                  </a:lnTo>
                  <a:cubicBezTo>
                    <a:pt x="578" y="1809"/>
                    <a:pt x="609" y="1809"/>
                    <a:pt x="548" y="1839"/>
                  </a:cubicBezTo>
                  <a:cubicBezTo>
                    <a:pt x="548" y="1870"/>
                    <a:pt x="457" y="1900"/>
                    <a:pt x="426" y="1991"/>
                  </a:cubicBezTo>
                  <a:cubicBezTo>
                    <a:pt x="396" y="2083"/>
                    <a:pt x="396" y="2083"/>
                    <a:pt x="426" y="2113"/>
                  </a:cubicBezTo>
                  <a:lnTo>
                    <a:pt x="396" y="2113"/>
                  </a:lnTo>
                  <a:cubicBezTo>
                    <a:pt x="335" y="2143"/>
                    <a:pt x="305" y="2174"/>
                    <a:pt x="335" y="2174"/>
                  </a:cubicBezTo>
                  <a:cubicBezTo>
                    <a:pt x="366" y="2204"/>
                    <a:pt x="366" y="2204"/>
                    <a:pt x="335" y="2235"/>
                  </a:cubicBezTo>
                  <a:cubicBezTo>
                    <a:pt x="335" y="2235"/>
                    <a:pt x="305" y="2265"/>
                    <a:pt x="305" y="2326"/>
                  </a:cubicBezTo>
                  <a:lnTo>
                    <a:pt x="274" y="2326"/>
                  </a:lnTo>
                  <a:cubicBezTo>
                    <a:pt x="274" y="2326"/>
                    <a:pt x="274" y="2356"/>
                    <a:pt x="274" y="2387"/>
                  </a:cubicBezTo>
                  <a:cubicBezTo>
                    <a:pt x="305" y="2447"/>
                    <a:pt x="214" y="2599"/>
                    <a:pt x="183" y="2599"/>
                  </a:cubicBezTo>
                  <a:cubicBezTo>
                    <a:pt x="183" y="2599"/>
                    <a:pt x="183" y="2630"/>
                    <a:pt x="183" y="2660"/>
                  </a:cubicBezTo>
                  <a:cubicBezTo>
                    <a:pt x="244" y="2721"/>
                    <a:pt x="244" y="2721"/>
                    <a:pt x="183" y="2721"/>
                  </a:cubicBezTo>
                  <a:cubicBezTo>
                    <a:pt x="158" y="2708"/>
                    <a:pt x="143" y="2701"/>
                    <a:pt x="139" y="2701"/>
                  </a:cubicBezTo>
                  <a:cubicBezTo>
                    <a:pt x="133" y="2701"/>
                    <a:pt x="148" y="2716"/>
                    <a:pt x="183" y="2751"/>
                  </a:cubicBezTo>
                  <a:cubicBezTo>
                    <a:pt x="183" y="2778"/>
                    <a:pt x="159" y="2878"/>
                    <a:pt x="111" y="2878"/>
                  </a:cubicBezTo>
                  <a:cubicBezTo>
                    <a:pt x="105" y="2878"/>
                    <a:pt x="99" y="2876"/>
                    <a:pt x="92" y="2873"/>
                  </a:cubicBezTo>
                  <a:lnTo>
                    <a:pt x="31" y="2842"/>
                  </a:lnTo>
                  <a:lnTo>
                    <a:pt x="31" y="2842"/>
                  </a:lnTo>
                  <a:cubicBezTo>
                    <a:pt x="62" y="2873"/>
                    <a:pt x="62" y="2903"/>
                    <a:pt x="62" y="2903"/>
                  </a:cubicBezTo>
                  <a:cubicBezTo>
                    <a:pt x="92" y="2903"/>
                    <a:pt x="92" y="2934"/>
                    <a:pt x="62" y="3025"/>
                  </a:cubicBezTo>
                  <a:cubicBezTo>
                    <a:pt x="62" y="3086"/>
                    <a:pt x="62" y="3177"/>
                    <a:pt x="62" y="3238"/>
                  </a:cubicBezTo>
                  <a:cubicBezTo>
                    <a:pt x="62" y="3298"/>
                    <a:pt x="62" y="3359"/>
                    <a:pt x="31" y="3390"/>
                  </a:cubicBezTo>
                  <a:cubicBezTo>
                    <a:pt x="31" y="3420"/>
                    <a:pt x="31" y="3450"/>
                    <a:pt x="31" y="3511"/>
                  </a:cubicBezTo>
                  <a:cubicBezTo>
                    <a:pt x="62" y="3542"/>
                    <a:pt x="62" y="3572"/>
                    <a:pt x="31" y="3572"/>
                  </a:cubicBezTo>
                  <a:lnTo>
                    <a:pt x="31" y="3602"/>
                  </a:lnTo>
                  <a:cubicBezTo>
                    <a:pt x="62" y="3663"/>
                    <a:pt x="62" y="3694"/>
                    <a:pt x="62" y="3694"/>
                  </a:cubicBezTo>
                  <a:cubicBezTo>
                    <a:pt x="31" y="3694"/>
                    <a:pt x="1" y="3724"/>
                    <a:pt x="31" y="3754"/>
                  </a:cubicBezTo>
                  <a:cubicBezTo>
                    <a:pt x="62" y="3754"/>
                    <a:pt x="62" y="3754"/>
                    <a:pt x="92" y="3815"/>
                  </a:cubicBezTo>
                  <a:cubicBezTo>
                    <a:pt x="62" y="3845"/>
                    <a:pt x="62" y="4089"/>
                    <a:pt x="92" y="4301"/>
                  </a:cubicBezTo>
                  <a:cubicBezTo>
                    <a:pt x="153" y="4514"/>
                    <a:pt x="214" y="4727"/>
                    <a:pt x="214" y="4727"/>
                  </a:cubicBezTo>
                  <a:cubicBezTo>
                    <a:pt x="214" y="4727"/>
                    <a:pt x="244" y="4757"/>
                    <a:pt x="244" y="4818"/>
                  </a:cubicBezTo>
                  <a:cubicBezTo>
                    <a:pt x="274" y="4818"/>
                    <a:pt x="274" y="4879"/>
                    <a:pt x="274" y="4879"/>
                  </a:cubicBezTo>
                  <a:cubicBezTo>
                    <a:pt x="214" y="4909"/>
                    <a:pt x="305" y="5031"/>
                    <a:pt x="366" y="5092"/>
                  </a:cubicBezTo>
                  <a:cubicBezTo>
                    <a:pt x="396" y="5092"/>
                    <a:pt x="396" y="5122"/>
                    <a:pt x="426" y="5152"/>
                  </a:cubicBezTo>
                  <a:cubicBezTo>
                    <a:pt x="366" y="5152"/>
                    <a:pt x="396" y="5244"/>
                    <a:pt x="457" y="5274"/>
                  </a:cubicBezTo>
                  <a:cubicBezTo>
                    <a:pt x="518" y="5274"/>
                    <a:pt x="518" y="5304"/>
                    <a:pt x="457" y="5335"/>
                  </a:cubicBezTo>
                  <a:cubicBezTo>
                    <a:pt x="426" y="5335"/>
                    <a:pt x="426" y="5396"/>
                    <a:pt x="548" y="5396"/>
                  </a:cubicBezTo>
                  <a:cubicBezTo>
                    <a:pt x="578" y="5396"/>
                    <a:pt x="578" y="5396"/>
                    <a:pt x="578" y="5456"/>
                  </a:cubicBezTo>
                  <a:cubicBezTo>
                    <a:pt x="548" y="5487"/>
                    <a:pt x="548" y="5517"/>
                    <a:pt x="578" y="5517"/>
                  </a:cubicBezTo>
                  <a:cubicBezTo>
                    <a:pt x="595" y="5509"/>
                    <a:pt x="607" y="5505"/>
                    <a:pt x="615" y="5505"/>
                  </a:cubicBezTo>
                  <a:cubicBezTo>
                    <a:pt x="637" y="5505"/>
                    <a:pt x="631" y="5534"/>
                    <a:pt x="609" y="5578"/>
                  </a:cubicBezTo>
                  <a:cubicBezTo>
                    <a:pt x="589" y="5636"/>
                    <a:pt x="582" y="5657"/>
                    <a:pt x="603" y="5657"/>
                  </a:cubicBezTo>
                  <a:cubicBezTo>
                    <a:pt x="615" y="5657"/>
                    <a:pt x="636" y="5650"/>
                    <a:pt x="670" y="5639"/>
                  </a:cubicBezTo>
                  <a:cubicBezTo>
                    <a:pt x="730" y="5639"/>
                    <a:pt x="791" y="5730"/>
                    <a:pt x="761" y="5760"/>
                  </a:cubicBezTo>
                  <a:cubicBezTo>
                    <a:pt x="761" y="5791"/>
                    <a:pt x="761" y="5821"/>
                    <a:pt x="791" y="5821"/>
                  </a:cubicBezTo>
                  <a:lnTo>
                    <a:pt x="761" y="5852"/>
                  </a:lnTo>
                  <a:cubicBezTo>
                    <a:pt x="791" y="5882"/>
                    <a:pt x="791" y="5882"/>
                    <a:pt x="791" y="5882"/>
                  </a:cubicBezTo>
                  <a:lnTo>
                    <a:pt x="821" y="5882"/>
                  </a:lnTo>
                  <a:cubicBezTo>
                    <a:pt x="821" y="5912"/>
                    <a:pt x="913" y="6034"/>
                    <a:pt x="1034" y="6186"/>
                  </a:cubicBezTo>
                  <a:cubicBezTo>
                    <a:pt x="1185" y="6337"/>
                    <a:pt x="1260" y="6396"/>
                    <a:pt x="1290" y="6396"/>
                  </a:cubicBezTo>
                  <a:cubicBezTo>
                    <a:pt x="1303" y="6396"/>
                    <a:pt x="1308" y="6386"/>
                    <a:pt x="1308" y="6368"/>
                  </a:cubicBezTo>
                  <a:cubicBezTo>
                    <a:pt x="1308" y="6345"/>
                    <a:pt x="1317" y="6335"/>
                    <a:pt x="1326" y="6335"/>
                  </a:cubicBezTo>
                  <a:cubicBezTo>
                    <a:pt x="1341" y="6335"/>
                    <a:pt x="1357" y="6361"/>
                    <a:pt x="1338" y="6399"/>
                  </a:cubicBezTo>
                  <a:cubicBezTo>
                    <a:pt x="1338" y="6429"/>
                    <a:pt x="1369" y="6490"/>
                    <a:pt x="1429" y="6520"/>
                  </a:cubicBezTo>
                  <a:cubicBezTo>
                    <a:pt x="1460" y="6551"/>
                    <a:pt x="1490" y="6581"/>
                    <a:pt x="1490" y="6611"/>
                  </a:cubicBezTo>
                  <a:lnTo>
                    <a:pt x="1521" y="6611"/>
                  </a:lnTo>
                  <a:cubicBezTo>
                    <a:pt x="1581" y="6611"/>
                    <a:pt x="1703" y="6703"/>
                    <a:pt x="1764" y="6763"/>
                  </a:cubicBezTo>
                  <a:cubicBezTo>
                    <a:pt x="1825" y="6794"/>
                    <a:pt x="1825" y="6794"/>
                    <a:pt x="1885" y="6824"/>
                  </a:cubicBezTo>
                  <a:cubicBezTo>
                    <a:pt x="1916" y="6824"/>
                    <a:pt x="1931" y="6817"/>
                    <a:pt x="1942" y="6817"/>
                  </a:cubicBezTo>
                  <a:cubicBezTo>
                    <a:pt x="1954" y="6817"/>
                    <a:pt x="1961" y="6824"/>
                    <a:pt x="1977" y="6855"/>
                  </a:cubicBezTo>
                  <a:cubicBezTo>
                    <a:pt x="1953" y="6878"/>
                    <a:pt x="2036" y="6936"/>
                    <a:pt x="2090" y="6936"/>
                  </a:cubicBezTo>
                  <a:cubicBezTo>
                    <a:pt x="2107" y="6936"/>
                    <a:pt x="2121" y="6930"/>
                    <a:pt x="2129" y="6915"/>
                  </a:cubicBezTo>
                  <a:lnTo>
                    <a:pt x="2129" y="6946"/>
                  </a:lnTo>
                  <a:cubicBezTo>
                    <a:pt x="2129" y="6972"/>
                    <a:pt x="2139" y="6981"/>
                    <a:pt x="2152" y="6981"/>
                  </a:cubicBezTo>
                  <a:cubicBezTo>
                    <a:pt x="2169" y="6981"/>
                    <a:pt x="2189" y="6963"/>
                    <a:pt x="2189" y="6946"/>
                  </a:cubicBezTo>
                  <a:cubicBezTo>
                    <a:pt x="2200" y="6924"/>
                    <a:pt x="2211" y="6914"/>
                    <a:pt x="2219" y="6914"/>
                  </a:cubicBezTo>
                  <a:cubicBezTo>
                    <a:pt x="2234" y="6914"/>
                    <a:pt x="2239" y="6948"/>
                    <a:pt x="2220" y="7007"/>
                  </a:cubicBezTo>
                  <a:cubicBezTo>
                    <a:pt x="2202" y="7042"/>
                    <a:pt x="2205" y="7057"/>
                    <a:pt x="2211" y="7057"/>
                  </a:cubicBezTo>
                  <a:cubicBezTo>
                    <a:pt x="2214" y="7057"/>
                    <a:pt x="2220" y="7050"/>
                    <a:pt x="2220" y="7037"/>
                  </a:cubicBezTo>
                  <a:cubicBezTo>
                    <a:pt x="2260" y="7037"/>
                    <a:pt x="2287" y="7024"/>
                    <a:pt x="2301" y="7024"/>
                  </a:cubicBezTo>
                  <a:cubicBezTo>
                    <a:pt x="2308" y="7024"/>
                    <a:pt x="2311" y="7027"/>
                    <a:pt x="2311" y="7037"/>
                  </a:cubicBezTo>
                  <a:cubicBezTo>
                    <a:pt x="2323" y="7050"/>
                    <a:pt x="2336" y="7057"/>
                    <a:pt x="2349" y="7057"/>
                  </a:cubicBezTo>
                  <a:cubicBezTo>
                    <a:pt x="2366" y="7057"/>
                    <a:pt x="2384" y="7042"/>
                    <a:pt x="2402" y="7007"/>
                  </a:cubicBezTo>
                  <a:cubicBezTo>
                    <a:pt x="2402" y="6991"/>
                    <a:pt x="2410" y="6984"/>
                    <a:pt x="2421" y="6984"/>
                  </a:cubicBezTo>
                  <a:cubicBezTo>
                    <a:pt x="2432" y="6984"/>
                    <a:pt x="2448" y="6991"/>
                    <a:pt x="2463" y="7007"/>
                  </a:cubicBezTo>
                  <a:cubicBezTo>
                    <a:pt x="2432" y="7037"/>
                    <a:pt x="2432" y="7037"/>
                    <a:pt x="2402" y="7037"/>
                  </a:cubicBezTo>
                  <a:cubicBezTo>
                    <a:pt x="2372" y="7037"/>
                    <a:pt x="2402" y="7037"/>
                    <a:pt x="2463" y="7067"/>
                  </a:cubicBezTo>
                  <a:cubicBezTo>
                    <a:pt x="2493" y="7067"/>
                    <a:pt x="2524" y="7128"/>
                    <a:pt x="2524" y="7159"/>
                  </a:cubicBezTo>
                  <a:cubicBezTo>
                    <a:pt x="2524" y="7171"/>
                    <a:pt x="2529" y="7179"/>
                    <a:pt x="2535" y="7179"/>
                  </a:cubicBezTo>
                  <a:cubicBezTo>
                    <a:pt x="2544" y="7179"/>
                    <a:pt x="2554" y="7164"/>
                    <a:pt x="2554" y="7128"/>
                  </a:cubicBezTo>
                  <a:cubicBezTo>
                    <a:pt x="2554" y="7093"/>
                    <a:pt x="2554" y="7078"/>
                    <a:pt x="2566" y="7078"/>
                  </a:cubicBezTo>
                  <a:cubicBezTo>
                    <a:pt x="2575" y="7078"/>
                    <a:pt x="2590" y="7085"/>
                    <a:pt x="2615" y="7098"/>
                  </a:cubicBezTo>
                  <a:cubicBezTo>
                    <a:pt x="2645" y="7098"/>
                    <a:pt x="2676" y="7098"/>
                    <a:pt x="2645" y="7128"/>
                  </a:cubicBezTo>
                  <a:cubicBezTo>
                    <a:pt x="2645" y="7159"/>
                    <a:pt x="2645" y="7159"/>
                    <a:pt x="2706" y="7189"/>
                  </a:cubicBezTo>
                  <a:cubicBezTo>
                    <a:pt x="2767" y="7189"/>
                    <a:pt x="2888" y="7128"/>
                    <a:pt x="2919" y="7067"/>
                  </a:cubicBezTo>
                  <a:cubicBezTo>
                    <a:pt x="2919" y="7037"/>
                    <a:pt x="2919" y="7022"/>
                    <a:pt x="2923" y="7022"/>
                  </a:cubicBezTo>
                  <a:cubicBezTo>
                    <a:pt x="2926" y="7022"/>
                    <a:pt x="2934" y="7037"/>
                    <a:pt x="2949" y="7067"/>
                  </a:cubicBezTo>
                  <a:cubicBezTo>
                    <a:pt x="2919" y="7098"/>
                    <a:pt x="2949" y="7128"/>
                    <a:pt x="2980" y="7128"/>
                  </a:cubicBezTo>
                  <a:cubicBezTo>
                    <a:pt x="2980" y="7118"/>
                    <a:pt x="2983" y="7115"/>
                    <a:pt x="2986" y="7115"/>
                  </a:cubicBezTo>
                  <a:cubicBezTo>
                    <a:pt x="2993" y="7115"/>
                    <a:pt x="3000" y="7128"/>
                    <a:pt x="2980" y="7128"/>
                  </a:cubicBezTo>
                  <a:cubicBezTo>
                    <a:pt x="2980" y="7143"/>
                    <a:pt x="2972" y="7151"/>
                    <a:pt x="2961" y="7151"/>
                  </a:cubicBezTo>
                  <a:cubicBezTo>
                    <a:pt x="2949" y="7151"/>
                    <a:pt x="2934" y="7143"/>
                    <a:pt x="2919" y="7128"/>
                  </a:cubicBezTo>
                  <a:lnTo>
                    <a:pt x="2919" y="7159"/>
                  </a:lnTo>
                  <a:cubicBezTo>
                    <a:pt x="2936" y="7209"/>
                    <a:pt x="2943" y="7231"/>
                    <a:pt x="2957" y="7231"/>
                  </a:cubicBezTo>
                  <a:cubicBezTo>
                    <a:pt x="2968" y="7231"/>
                    <a:pt x="2983" y="7216"/>
                    <a:pt x="3010" y="7189"/>
                  </a:cubicBezTo>
                  <a:cubicBezTo>
                    <a:pt x="3025" y="7174"/>
                    <a:pt x="3033" y="7166"/>
                    <a:pt x="3037" y="7166"/>
                  </a:cubicBezTo>
                  <a:cubicBezTo>
                    <a:pt x="3040" y="7166"/>
                    <a:pt x="3040" y="7174"/>
                    <a:pt x="3040" y="7189"/>
                  </a:cubicBezTo>
                  <a:cubicBezTo>
                    <a:pt x="3062" y="7210"/>
                    <a:pt x="3083" y="7232"/>
                    <a:pt x="3094" y="7232"/>
                  </a:cubicBezTo>
                  <a:cubicBezTo>
                    <a:pt x="3099" y="7232"/>
                    <a:pt x="3101" y="7228"/>
                    <a:pt x="3101" y="7219"/>
                  </a:cubicBezTo>
                  <a:cubicBezTo>
                    <a:pt x="3101" y="7219"/>
                    <a:pt x="3162" y="7250"/>
                    <a:pt x="3192" y="7280"/>
                  </a:cubicBezTo>
                  <a:cubicBezTo>
                    <a:pt x="3223" y="7280"/>
                    <a:pt x="3253" y="7280"/>
                    <a:pt x="3253" y="7250"/>
                  </a:cubicBezTo>
                  <a:cubicBezTo>
                    <a:pt x="3253" y="7219"/>
                    <a:pt x="3284" y="7219"/>
                    <a:pt x="3314" y="7219"/>
                  </a:cubicBezTo>
                  <a:cubicBezTo>
                    <a:pt x="3344" y="7219"/>
                    <a:pt x="3375" y="7219"/>
                    <a:pt x="3375" y="7189"/>
                  </a:cubicBezTo>
                  <a:cubicBezTo>
                    <a:pt x="3375" y="7159"/>
                    <a:pt x="3405" y="7128"/>
                    <a:pt x="3466" y="7128"/>
                  </a:cubicBezTo>
                  <a:cubicBezTo>
                    <a:pt x="3527" y="7128"/>
                    <a:pt x="3527" y="7128"/>
                    <a:pt x="3527" y="7189"/>
                  </a:cubicBezTo>
                  <a:cubicBezTo>
                    <a:pt x="3527" y="7219"/>
                    <a:pt x="3557" y="7219"/>
                    <a:pt x="3588" y="7219"/>
                  </a:cubicBezTo>
                  <a:cubicBezTo>
                    <a:pt x="3588" y="7219"/>
                    <a:pt x="3618" y="7219"/>
                    <a:pt x="3648" y="7250"/>
                  </a:cubicBezTo>
                  <a:cubicBezTo>
                    <a:pt x="3657" y="7259"/>
                    <a:pt x="3663" y="7262"/>
                    <a:pt x="3668" y="7262"/>
                  </a:cubicBezTo>
                  <a:cubicBezTo>
                    <a:pt x="3679" y="7262"/>
                    <a:pt x="3679" y="7241"/>
                    <a:pt x="3679" y="7219"/>
                  </a:cubicBezTo>
                  <a:lnTo>
                    <a:pt x="3679" y="7159"/>
                  </a:lnTo>
                  <a:cubicBezTo>
                    <a:pt x="3679" y="7159"/>
                    <a:pt x="3709" y="7219"/>
                    <a:pt x="3709" y="7250"/>
                  </a:cubicBezTo>
                  <a:cubicBezTo>
                    <a:pt x="3724" y="7280"/>
                    <a:pt x="3732" y="7295"/>
                    <a:pt x="3736" y="7295"/>
                  </a:cubicBezTo>
                  <a:cubicBezTo>
                    <a:pt x="3739" y="7295"/>
                    <a:pt x="3739" y="7280"/>
                    <a:pt x="3739" y="7250"/>
                  </a:cubicBezTo>
                  <a:cubicBezTo>
                    <a:pt x="3739" y="7228"/>
                    <a:pt x="3755" y="7207"/>
                    <a:pt x="3785" y="7207"/>
                  </a:cubicBezTo>
                  <a:cubicBezTo>
                    <a:pt x="3798" y="7207"/>
                    <a:pt x="3813" y="7210"/>
                    <a:pt x="3831" y="7219"/>
                  </a:cubicBezTo>
                  <a:cubicBezTo>
                    <a:pt x="3891" y="7219"/>
                    <a:pt x="3922" y="7219"/>
                    <a:pt x="3922" y="7250"/>
                  </a:cubicBezTo>
                  <a:cubicBezTo>
                    <a:pt x="3928" y="7256"/>
                    <a:pt x="3934" y="7258"/>
                    <a:pt x="3940" y="7258"/>
                  </a:cubicBezTo>
                  <a:cubicBezTo>
                    <a:pt x="3963" y="7258"/>
                    <a:pt x="3983" y="7219"/>
                    <a:pt x="3983" y="7219"/>
                  </a:cubicBezTo>
                  <a:cubicBezTo>
                    <a:pt x="3998" y="7204"/>
                    <a:pt x="4013" y="7197"/>
                    <a:pt x="4032" y="7197"/>
                  </a:cubicBezTo>
                  <a:cubicBezTo>
                    <a:pt x="4051" y="7197"/>
                    <a:pt x="4074" y="7204"/>
                    <a:pt x="4104" y="7219"/>
                  </a:cubicBezTo>
                  <a:cubicBezTo>
                    <a:pt x="4167" y="7232"/>
                    <a:pt x="4204" y="7239"/>
                    <a:pt x="4226" y="7239"/>
                  </a:cubicBezTo>
                  <a:cubicBezTo>
                    <a:pt x="4256" y="7239"/>
                    <a:pt x="4256" y="7225"/>
                    <a:pt x="4256" y="7189"/>
                  </a:cubicBezTo>
                  <a:cubicBezTo>
                    <a:pt x="4256" y="7171"/>
                    <a:pt x="4246" y="7154"/>
                    <a:pt x="4249" y="7154"/>
                  </a:cubicBezTo>
                  <a:cubicBezTo>
                    <a:pt x="4252" y="7154"/>
                    <a:pt x="4261" y="7163"/>
                    <a:pt x="4287" y="7189"/>
                  </a:cubicBezTo>
                  <a:cubicBezTo>
                    <a:pt x="4296" y="7198"/>
                    <a:pt x="4302" y="7202"/>
                    <a:pt x="4308" y="7202"/>
                  </a:cubicBezTo>
                  <a:cubicBezTo>
                    <a:pt x="4322" y="7202"/>
                    <a:pt x="4335" y="7180"/>
                    <a:pt x="4378" y="7159"/>
                  </a:cubicBezTo>
                  <a:cubicBezTo>
                    <a:pt x="4408" y="7098"/>
                    <a:pt x="4378" y="7067"/>
                    <a:pt x="4378" y="7037"/>
                  </a:cubicBezTo>
                  <a:cubicBezTo>
                    <a:pt x="4378" y="6976"/>
                    <a:pt x="4378" y="6976"/>
                    <a:pt x="4408" y="6976"/>
                  </a:cubicBezTo>
                  <a:cubicBezTo>
                    <a:pt x="4439" y="6976"/>
                    <a:pt x="4469" y="7007"/>
                    <a:pt x="4469" y="7037"/>
                  </a:cubicBezTo>
                  <a:cubicBezTo>
                    <a:pt x="4499" y="7067"/>
                    <a:pt x="4469" y="7067"/>
                    <a:pt x="4469" y="7067"/>
                  </a:cubicBezTo>
                  <a:lnTo>
                    <a:pt x="4439" y="7067"/>
                  </a:lnTo>
                  <a:cubicBezTo>
                    <a:pt x="4439" y="7098"/>
                    <a:pt x="4439" y="7128"/>
                    <a:pt x="4499" y="7128"/>
                  </a:cubicBezTo>
                  <a:cubicBezTo>
                    <a:pt x="4530" y="7128"/>
                    <a:pt x="4560" y="7128"/>
                    <a:pt x="4560" y="7098"/>
                  </a:cubicBezTo>
                  <a:cubicBezTo>
                    <a:pt x="4575" y="7113"/>
                    <a:pt x="4591" y="7121"/>
                    <a:pt x="4610" y="7121"/>
                  </a:cubicBezTo>
                  <a:cubicBezTo>
                    <a:pt x="4629" y="7121"/>
                    <a:pt x="4651" y="7113"/>
                    <a:pt x="4682" y="7098"/>
                  </a:cubicBezTo>
                  <a:cubicBezTo>
                    <a:pt x="4743" y="7098"/>
                    <a:pt x="4803" y="7067"/>
                    <a:pt x="4834" y="7067"/>
                  </a:cubicBezTo>
                  <a:cubicBezTo>
                    <a:pt x="4895" y="7067"/>
                    <a:pt x="4925" y="7037"/>
                    <a:pt x="4925" y="7007"/>
                  </a:cubicBezTo>
                  <a:cubicBezTo>
                    <a:pt x="4903" y="6985"/>
                    <a:pt x="4912" y="6964"/>
                    <a:pt x="4919" y="6964"/>
                  </a:cubicBezTo>
                  <a:cubicBezTo>
                    <a:pt x="4922" y="6964"/>
                    <a:pt x="4925" y="6967"/>
                    <a:pt x="4925" y="6976"/>
                  </a:cubicBezTo>
                  <a:cubicBezTo>
                    <a:pt x="4937" y="6988"/>
                    <a:pt x="4958" y="6993"/>
                    <a:pt x="4985" y="6993"/>
                  </a:cubicBezTo>
                  <a:cubicBezTo>
                    <a:pt x="5100" y="6993"/>
                    <a:pt x="5314" y="6904"/>
                    <a:pt x="5290" y="6855"/>
                  </a:cubicBezTo>
                  <a:cubicBezTo>
                    <a:pt x="5290" y="6855"/>
                    <a:pt x="5320" y="6824"/>
                    <a:pt x="5350" y="6824"/>
                  </a:cubicBezTo>
                  <a:cubicBezTo>
                    <a:pt x="5411" y="6824"/>
                    <a:pt x="5563" y="6733"/>
                    <a:pt x="5563" y="6703"/>
                  </a:cubicBezTo>
                  <a:cubicBezTo>
                    <a:pt x="5563" y="6703"/>
                    <a:pt x="5594" y="6703"/>
                    <a:pt x="5624" y="6672"/>
                  </a:cubicBezTo>
                  <a:cubicBezTo>
                    <a:pt x="5685" y="6672"/>
                    <a:pt x="5715" y="6642"/>
                    <a:pt x="5715" y="6611"/>
                  </a:cubicBezTo>
                  <a:cubicBezTo>
                    <a:pt x="5715" y="6551"/>
                    <a:pt x="5685" y="6551"/>
                    <a:pt x="5715" y="6551"/>
                  </a:cubicBezTo>
                  <a:cubicBezTo>
                    <a:pt x="5723" y="6559"/>
                    <a:pt x="5731" y="6563"/>
                    <a:pt x="5741" y="6563"/>
                  </a:cubicBezTo>
                  <a:cubicBezTo>
                    <a:pt x="5766" y="6563"/>
                    <a:pt x="5800" y="6534"/>
                    <a:pt x="5867" y="6490"/>
                  </a:cubicBezTo>
                  <a:cubicBezTo>
                    <a:pt x="5958" y="6429"/>
                    <a:pt x="5958" y="6429"/>
                    <a:pt x="5898" y="6429"/>
                  </a:cubicBezTo>
                  <a:cubicBezTo>
                    <a:pt x="5936" y="6371"/>
                    <a:pt x="5962" y="6350"/>
                    <a:pt x="5984" y="6350"/>
                  </a:cubicBezTo>
                  <a:cubicBezTo>
                    <a:pt x="5997" y="6350"/>
                    <a:pt x="6008" y="6357"/>
                    <a:pt x="6019" y="6368"/>
                  </a:cubicBezTo>
                  <a:cubicBezTo>
                    <a:pt x="6019" y="6390"/>
                    <a:pt x="6027" y="6400"/>
                    <a:pt x="6034" y="6400"/>
                  </a:cubicBezTo>
                  <a:cubicBezTo>
                    <a:pt x="6047" y="6400"/>
                    <a:pt x="6058" y="6366"/>
                    <a:pt x="6019" y="6308"/>
                  </a:cubicBezTo>
                  <a:cubicBezTo>
                    <a:pt x="6019" y="6263"/>
                    <a:pt x="6035" y="6235"/>
                    <a:pt x="6056" y="6235"/>
                  </a:cubicBezTo>
                  <a:cubicBezTo>
                    <a:pt x="6064" y="6235"/>
                    <a:pt x="6072" y="6239"/>
                    <a:pt x="6080" y="6247"/>
                  </a:cubicBezTo>
                  <a:cubicBezTo>
                    <a:pt x="6080" y="6277"/>
                    <a:pt x="6080" y="6277"/>
                    <a:pt x="6050" y="6308"/>
                  </a:cubicBezTo>
                  <a:cubicBezTo>
                    <a:pt x="6050" y="6308"/>
                    <a:pt x="6080" y="6308"/>
                    <a:pt x="6080" y="6338"/>
                  </a:cubicBezTo>
                  <a:cubicBezTo>
                    <a:pt x="6110" y="6338"/>
                    <a:pt x="6110" y="6338"/>
                    <a:pt x="6110" y="6277"/>
                  </a:cubicBezTo>
                  <a:cubicBezTo>
                    <a:pt x="6110" y="6277"/>
                    <a:pt x="6141" y="6277"/>
                    <a:pt x="6141" y="6216"/>
                  </a:cubicBezTo>
                  <a:cubicBezTo>
                    <a:pt x="6141" y="6216"/>
                    <a:pt x="6141" y="6215"/>
                    <a:pt x="6141" y="6215"/>
                  </a:cubicBezTo>
                  <a:lnTo>
                    <a:pt x="6141" y="6215"/>
                  </a:lnTo>
                  <a:cubicBezTo>
                    <a:pt x="6149" y="6224"/>
                    <a:pt x="6160" y="6236"/>
                    <a:pt x="6171" y="6247"/>
                  </a:cubicBezTo>
                  <a:cubicBezTo>
                    <a:pt x="6202" y="6247"/>
                    <a:pt x="6232" y="6125"/>
                    <a:pt x="6202" y="6064"/>
                  </a:cubicBezTo>
                  <a:lnTo>
                    <a:pt x="6202" y="6064"/>
                  </a:lnTo>
                  <a:lnTo>
                    <a:pt x="6232" y="6095"/>
                  </a:lnTo>
                  <a:cubicBezTo>
                    <a:pt x="6262" y="6095"/>
                    <a:pt x="6293" y="6064"/>
                    <a:pt x="6323" y="6034"/>
                  </a:cubicBezTo>
                  <a:cubicBezTo>
                    <a:pt x="6354" y="5973"/>
                    <a:pt x="6384" y="5973"/>
                    <a:pt x="6354" y="5943"/>
                  </a:cubicBezTo>
                  <a:cubicBezTo>
                    <a:pt x="6323" y="5912"/>
                    <a:pt x="6323" y="5912"/>
                    <a:pt x="6323" y="5882"/>
                  </a:cubicBezTo>
                  <a:cubicBezTo>
                    <a:pt x="6323" y="5892"/>
                    <a:pt x="6320" y="5896"/>
                    <a:pt x="6314" y="5896"/>
                  </a:cubicBezTo>
                  <a:cubicBezTo>
                    <a:pt x="6303" y="5896"/>
                    <a:pt x="6283" y="5882"/>
                    <a:pt x="6262" y="5882"/>
                  </a:cubicBezTo>
                  <a:cubicBezTo>
                    <a:pt x="6262" y="5882"/>
                    <a:pt x="6323" y="5852"/>
                    <a:pt x="6354" y="5852"/>
                  </a:cubicBezTo>
                  <a:cubicBezTo>
                    <a:pt x="6445" y="5852"/>
                    <a:pt x="6505" y="5821"/>
                    <a:pt x="6566" y="5730"/>
                  </a:cubicBezTo>
                  <a:cubicBezTo>
                    <a:pt x="6597" y="5700"/>
                    <a:pt x="6627" y="5639"/>
                    <a:pt x="6688" y="5639"/>
                  </a:cubicBezTo>
                  <a:cubicBezTo>
                    <a:pt x="6688" y="5578"/>
                    <a:pt x="6718" y="5548"/>
                    <a:pt x="6688" y="5548"/>
                  </a:cubicBezTo>
                  <a:lnTo>
                    <a:pt x="6718" y="5487"/>
                  </a:lnTo>
                  <a:cubicBezTo>
                    <a:pt x="6749" y="5487"/>
                    <a:pt x="6779" y="5456"/>
                    <a:pt x="6749" y="5426"/>
                  </a:cubicBezTo>
                  <a:cubicBezTo>
                    <a:pt x="6749" y="5396"/>
                    <a:pt x="6779" y="5396"/>
                    <a:pt x="6809" y="5365"/>
                  </a:cubicBezTo>
                  <a:cubicBezTo>
                    <a:pt x="6870" y="5335"/>
                    <a:pt x="6870" y="5335"/>
                    <a:pt x="6779" y="5335"/>
                  </a:cubicBezTo>
                  <a:cubicBezTo>
                    <a:pt x="6770" y="5326"/>
                    <a:pt x="6761" y="5322"/>
                    <a:pt x="6752" y="5322"/>
                  </a:cubicBezTo>
                  <a:cubicBezTo>
                    <a:pt x="6731" y="5322"/>
                    <a:pt x="6709" y="5344"/>
                    <a:pt x="6688" y="5365"/>
                  </a:cubicBezTo>
                  <a:lnTo>
                    <a:pt x="6657" y="5426"/>
                  </a:lnTo>
                  <a:lnTo>
                    <a:pt x="6657" y="5335"/>
                  </a:lnTo>
                  <a:cubicBezTo>
                    <a:pt x="6688" y="5335"/>
                    <a:pt x="6688" y="5274"/>
                    <a:pt x="6657" y="5244"/>
                  </a:cubicBezTo>
                  <a:cubicBezTo>
                    <a:pt x="6657" y="5244"/>
                    <a:pt x="6627" y="5244"/>
                    <a:pt x="6627" y="5213"/>
                  </a:cubicBezTo>
                  <a:lnTo>
                    <a:pt x="6627" y="5213"/>
                  </a:lnTo>
                  <a:cubicBezTo>
                    <a:pt x="6627" y="5213"/>
                    <a:pt x="6657" y="5213"/>
                    <a:pt x="6688" y="5244"/>
                  </a:cubicBezTo>
                  <a:cubicBezTo>
                    <a:pt x="6718" y="5274"/>
                    <a:pt x="6718" y="5304"/>
                    <a:pt x="6749" y="5304"/>
                  </a:cubicBezTo>
                  <a:cubicBezTo>
                    <a:pt x="6809" y="5304"/>
                    <a:pt x="6901" y="5244"/>
                    <a:pt x="6840" y="5213"/>
                  </a:cubicBezTo>
                  <a:cubicBezTo>
                    <a:pt x="6840" y="5213"/>
                    <a:pt x="6840" y="5213"/>
                    <a:pt x="6870" y="5183"/>
                  </a:cubicBezTo>
                  <a:cubicBezTo>
                    <a:pt x="6878" y="5191"/>
                    <a:pt x="6887" y="5195"/>
                    <a:pt x="6893" y="5195"/>
                  </a:cubicBezTo>
                  <a:cubicBezTo>
                    <a:pt x="6910" y="5195"/>
                    <a:pt x="6915" y="5167"/>
                    <a:pt x="6870" y="5122"/>
                  </a:cubicBezTo>
                  <a:cubicBezTo>
                    <a:pt x="6840" y="5092"/>
                    <a:pt x="6840" y="5061"/>
                    <a:pt x="6901" y="5061"/>
                  </a:cubicBezTo>
                  <a:cubicBezTo>
                    <a:pt x="6992" y="5031"/>
                    <a:pt x="7022" y="4940"/>
                    <a:pt x="6992" y="4909"/>
                  </a:cubicBezTo>
                  <a:cubicBezTo>
                    <a:pt x="6931" y="4879"/>
                    <a:pt x="6961" y="4818"/>
                    <a:pt x="6992" y="4818"/>
                  </a:cubicBezTo>
                  <a:cubicBezTo>
                    <a:pt x="7053" y="4788"/>
                    <a:pt x="7053" y="4757"/>
                    <a:pt x="7022" y="4727"/>
                  </a:cubicBezTo>
                  <a:lnTo>
                    <a:pt x="7022" y="4727"/>
                  </a:lnTo>
                  <a:cubicBezTo>
                    <a:pt x="7031" y="4736"/>
                    <a:pt x="7043" y="4740"/>
                    <a:pt x="7054" y="4740"/>
                  </a:cubicBezTo>
                  <a:cubicBezTo>
                    <a:pt x="7080" y="4740"/>
                    <a:pt x="7105" y="4718"/>
                    <a:pt x="7083" y="4697"/>
                  </a:cubicBezTo>
                  <a:cubicBezTo>
                    <a:pt x="7083" y="4697"/>
                    <a:pt x="7083" y="4666"/>
                    <a:pt x="7053" y="4666"/>
                  </a:cubicBezTo>
                  <a:lnTo>
                    <a:pt x="6992" y="4605"/>
                  </a:lnTo>
                  <a:cubicBezTo>
                    <a:pt x="6992" y="4636"/>
                    <a:pt x="6961" y="4636"/>
                    <a:pt x="6931" y="4636"/>
                  </a:cubicBezTo>
                  <a:cubicBezTo>
                    <a:pt x="6901" y="4605"/>
                    <a:pt x="6961" y="4514"/>
                    <a:pt x="7053" y="4484"/>
                  </a:cubicBezTo>
                  <a:lnTo>
                    <a:pt x="7144" y="4453"/>
                  </a:lnTo>
                  <a:lnTo>
                    <a:pt x="7083" y="4453"/>
                  </a:lnTo>
                  <a:cubicBezTo>
                    <a:pt x="7083" y="4423"/>
                    <a:pt x="7083" y="4393"/>
                    <a:pt x="7113" y="4393"/>
                  </a:cubicBezTo>
                  <a:cubicBezTo>
                    <a:pt x="7144" y="4393"/>
                    <a:pt x="7144" y="4393"/>
                    <a:pt x="7144" y="4362"/>
                  </a:cubicBezTo>
                  <a:cubicBezTo>
                    <a:pt x="7144" y="4362"/>
                    <a:pt x="7174" y="4362"/>
                    <a:pt x="7144" y="4332"/>
                  </a:cubicBezTo>
                  <a:cubicBezTo>
                    <a:pt x="7083" y="4332"/>
                    <a:pt x="7083" y="4332"/>
                    <a:pt x="7113" y="4301"/>
                  </a:cubicBezTo>
                  <a:cubicBezTo>
                    <a:pt x="7174" y="4301"/>
                    <a:pt x="7174" y="4271"/>
                    <a:pt x="7113" y="4241"/>
                  </a:cubicBezTo>
                  <a:cubicBezTo>
                    <a:pt x="7053" y="4241"/>
                    <a:pt x="7053" y="4241"/>
                    <a:pt x="7113" y="4210"/>
                  </a:cubicBezTo>
                  <a:cubicBezTo>
                    <a:pt x="7144" y="4210"/>
                    <a:pt x="7174" y="4210"/>
                    <a:pt x="7174" y="4180"/>
                  </a:cubicBezTo>
                  <a:lnTo>
                    <a:pt x="7144" y="4180"/>
                  </a:lnTo>
                  <a:cubicBezTo>
                    <a:pt x="7083" y="4149"/>
                    <a:pt x="7113" y="4119"/>
                    <a:pt x="7144" y="4119"/>
                  </a:cubicBezTo>
                  <a:cubicBezTo>
                    <a:pt x="7174" y="4119"/>
                    <a:pt x="7174" y="4089"/>
                    <a:pt x="7144" y="4028"/>
                  </a:cubicBezTo>
                  <a:cubicBezTo>
                    <a:pt x="7144" y="3967"/>
                    <a:pt x="7144" y="3967"/>
                    <a:pt x="7174" y="3967"/>
                  </a:cubicBezTo>
                  <a:cubicBezTo>
                    <a:pt x="7235" y="3967"/>
                    <a:pt x="7235" y="3967"/>
                    <a:pt x="7174" y="3937"/>
                  </a:cubicBezTo>
                  <a:cubicBezTo>
                    <a:pt x="7144" y="3906"/>
                    <a:pt x="7144" y="3906"/>
                    <a:pt x="7174" y="3845"/>
                  </a:cubicBezTo>
                  <a:cubicBezTo>
                    <a:pt x="7205" y="3815"/>
                    <a:pt x="7205" y="3815"/>
                    <a:pt x="7205" y="3815"/>
                  </a:cubicBezTo>
                  <a:cubicBezTo>
                    <a:pt x="7174" y="3800"/>
                    <a:pt x="7151" y="3792"/>
                    <a:pt x="7136" y="3792"/>
                  </a:cubicBezTo>
                  <a:cubicBezTo>
                    <a:pt x="7121" y="3792"/>
                    <a:pt x="7113" y="3800"/>
                    <a:pt x="7113" y="3815"/>
                  </a:cubicBezTo>
                  <a:cubicBezTo>
                    <a:pt x="7113" y="3845"/>
                    <a:pt x="7113" y="3845"/>
                    <a:pt x="7083" y="3845"/>
                  </a:cubicBezTo>
                  <a:cubicBezTo>
                    <a:pt x="7083" y="3845"/>
                    <a:pt x="7083" y="3815"/>
                    <a:pt x="7083" y="3785"/>
                  </a:cubicBezTo>
                  <a:cubicBezTo>
                    <a:pt x="7083" y="3785"/>
                    <a:pt x="7083" y="3754"/>
                    <a:pt x="7053" y="3694"/>
                  </a:cubicBezTo>
                  <a:cubicBezTo>
                    <a:pt x="7046" y="3681"/>
                    <a:pt x="7038" y="3671"/>
                    <a:pt x="7030" y="3663"/>
                  </a:cubicBezTo>
                  <a:lnTo>
                    <a:pt x="7053" y="3663"/>
                  </a:lnTo>
                  <a:cubicBezTo>
                    <a:pt x="7113" y="3663"/>
                    <a:pt x="7144" y="3663"/>
                    <a:pt x="7174" y="3602"/>
                  </a:cubicBezTo>
                  <a:cubicBezTo>
                    <a:pt x="7205" y="3481"/>
                    <a:pt x="7235" y="3420"/>
                    <a:pt x="7174" y="3420"/>
                  </a:cubicBezTo>
                  <a:cubicBezTo>
                    <a:pt x="7174" y="3420"/>
                    <a:pt x="7144" y="3390"/>
                    <a:pt x="7144" y="3359"/>
                  </a:cubicBezTo>
                  <a:cubicBezTo>
                    <a:pt x="7144" y="3329"/>
                    <a:pt x="7174" y="3298"/>
                    <a:pt x="7174" y="3298"/>
                  </a:cubicBezTo>
                  <a:cubicBezTo>
                    <a:pt x="7205" y="3298"/>
                    <a:pt x="7174" y="3207"/>
                    <a:pt x="7174" y="3086"/>
                  </a:cubicBezTo>
                  <a:cubicBezTo>
                    <a:pt x="7144" y="2903"/>
                    <a:pt x="7113" y="2842"/>
                    <a:pt x="7144" y="2812"/>
                  </a:cubicBezTo>
                  <a:cubicBezTo>
                    <a:pt x="7174" y="2782"/>
                    <a:pt x="7174" y="2751"/>
                    <a:pt x="7174" y="2751"/>
                  </a:cubicBezTo>
                  <a:cubicBezTo>
                    <a:pt x="7144" y="2751"/>
                    <a:pt x="7113" y="2599"/>
                    <a:pt x="7022" y="2417"/>
                  </a:cubicBezTo>
                  <a:cubicBezTo>
                    <a:pt x="6992" y="2235"/>
                    <a:pt x="6901" y="2083"/>
                    <a:pt x="6870" y="2083"/>
                  </a:cubicBezTo>
                  <a:cubicBezTo>
                    <a:pt x="6840" y="2052"/>
                    <a:pt x="6840" y="2022"/>
                    <a:pt x="6840" y="2022"/>
                  </a:cubicBezTo>
                  <a:cubicBezTo>
                    <a:pt x="6870" y="2022"/>
                    <a:pt x="6840" y="1961"/>
                    <a:pt x="6809" y="1931"/>
                  </a:cubicBezTo>
                  <a:cubicBezTo>
                    <a:pt x="6779" y="1900"/>
                    <a:pt x="6749" y="1839"/>
                    <a:pt x="6749" y="1839"/>
                  </a:cubicBezTo>
                  <a:cubicBezTo>
                    <a:pt x="6779" y="1839"/>
                    <a:pt x="6749" y="1809"/>
                    <a:pt x="6718" y="1748"/>
                  </a:cubicBezTo>
                  <a:cubicBezTo>
                    <a:pt x="6697" y="1727"/>
                    <a:pt x="6690" y="1705"/>
                    <a:pt x="6678" y="1705"/>
                  </a:cubicBezTo>
                  <a:cubicBezTo>
                    <a:pt x="6673" y="1705"/>
                    <a:pt x="6666" y="1709"/>
                    <a:pt x="6657" y="1718"/>
                  </a:cubicBezTo>
                  <a:cubicBezTo>
                    <a:pt x="6657" y="1687"/>
                    <a:pt x="6536" y="1535"/>
                    <a:pt x="6505" y="1444"/>
                  </a:cubicBezTo>
                  <a:cubicBezTo>
                    <a:pt x="6536" y="1414"/>
                    <a:pt x="6475" y="1414"/>
                    <a:pt x="6445" y="1414"/>
                  </a:cubicBezTo>
                  <a:lnTo>
                    <a:pt x="6354" y="1414"/>
                  </a:lnTo>
                  <a:lnTo>
                    <a:pt x="6414" y="1353"/>
                  </a:lnTo>
                  <a:cubicBezTo>
                    <a:pt x="6445" y="1353"/>
                    <a:pt x="6445" y="1353"/>
                    <a:pt x="6414" y="1323"/>
                  </a:cubicBezTo>
                  <a:cubicBezTo>
                    <a:pt x="6414" y="1323"/>
                    <a:pt x="6384" y="1292"/>
                    <a:pt x="6384" y="1292"/>
                  </a:cubicBezTo>
                  <a:cubicBezTo>
                    <a:pt x="6354" y="1292"/>
                    <a:pt x="6262" y="1201"/>
                    <a:pt x="6141" y="1079"/>
                  </a:cubicBezTo>
                  <a:cubicBezTo>
                    <a:pt x="5958" y="897"/>
                    <a:pt x="5898" y="867"/>
                    <a:pt x="5898" y="867"/>
                  </a:cubicBezTo>
                  <a:cubicBezTo>
                    <a:pt x="5886" y="878"/>
                    <a:pt x="5879" y="885"/>
                    <a:pt x="5872" y="885"/>
                  </a:cubicBezTo>
                  <a:cubicBezTo>
                    <a:pt x="5859" y="885"/>
                    <a:pt x="5845" y="864"/>
                    <a:pt x="5806" y="806"/>
                  </a:cubicBezTo>
                  <a:cubicBezTo>
                    <a:pt x="5746" y="654"/>
                    <a:pt x="5746" y="654"/>
                    <a:pt x="5685" y="654"/>
                  </a:cubicBezTo>
                  <a:lnTo>
                    <a:pt x="5685" y="654"/>
                  </a:lnTo>
                  <a:cubicBezTo>
                    <a:pt x="5715" y="654"/>
                    <a:pt x="5685" y="684"/>
                    <a:pt x="5685" y="715"/>
                  </a:cubicBezTo>
                  <a:cubicBezTo>
                    <a:pt x="5673" y="738"/>
                    <a:pt x="5662" y="748"/>
                    <a:pt x="5652" y="748"/>
                  </a:cubicBezTo>
                  <a:cubicBezTo>
                    <a:pt x="5636" y="748"/>
                    <a:pt x="5624" y="722"/>
                    <a:pt x="5624" y="684"/>
                  </a:cubicBezTo>
                  <a:cubicBezTo>
                    <a:pt x="5676" y="632"/>
                    <a:pt x="5414" y="490"/>
                    <a:pt x="5301" y="490"/>
                  </a:cubicBezTo>
                  <a:cubicBezTo>
                    <a:pt x="5282" y="490"/>
                    <a:pt x="5268" y="493"/>
                    <a:pt x="5259" y="502"/>
                  </a:cubicBezTo>
                  <a:lnTo>
                    <a:pt x="5259" y="472"/>
                  </a:lnTo>
                  <a:cubicBezTo>
                    <a:pt x="5290" y="441"/>
                    <a:pt x="5259" y="441"/>
                    <a:pt x="5168" y="380"/>
                  </a:cubicBezTo>
                  <a:cubicBezTo>
                    <a:pt x="5107" y="350"/>
                    <a:pt x="5107" y="350"/>
                    <a:pt x="5107" y="350"/>
                  </a:cubicBezTo>
                  <a:cubicBezTo>
                    <a:pt x="5101" y="356"/>
                    <a:pt x="5091" y="358"/>
                    <a:pt x="5079" y="358"/>
                  </a:cubicBezTo>
                  <a:cubicBezTo>
                    <a:pt x="5025" y="358"/>
                    <a:pt x="4931" y="314"/>
                    <a:pt x="4955" y="289"/>
                  </a:cubicBezTo>
                  <a:cubicBezTo>
                    <a:pt x="4925" y="259"/>
                    <a:pt x="4925" y="259"/>
                    <a:pt x="4895" y="228"/>
                  </a:cubicBezTo>
                  <a:cubicBezTo>
                    <a:pt x="4877" y="233"/>
                    <a:pt x="4860" y="235"/>
                    <a:pt x="4844" y="235"/>
                  </a:cubicBezTo>
                  <a:cubicBezTo>
                    <a:pt x="4749" y="235"/>
                    <a:pt x="4682" y="168"/>
                    <a:pt x="4682" y="168"/>
                  </a:cubicBezTo>
                  <a:lnTo>
                    <a:pt x="4621" y="137"/>
                  </a:lnTo>
                  <a:cubicBezTo>
                    <a:pt x="4611" y="147"/>
                    <a:pt x="4597" y="151"/>
                    <a:pt x="4583" y="151"/>
                  </a:cubicBezTo>
                  <a:cubicBezTo>
                    <a:pt x="4553" y="151"/>
                    <a:pt x="4520" y="137"/>
                    <a:pt x="4499" y="137"/>
                  </a:cubicBezTo>
                  <a:cubicBezTo>
                    <a:pt x="4469" y="122"/>
                    <a:pt x="4446" y="114"/>
                    <a:pt x="4435" y="114"/>
                  </a:cubicBezTo>
                  <a:cubicBezTo>
                    <a:pt x="4423" y="114"/>
                    <a:pt x="4423" y="122"/>
                    <a:pt x="4439" y="137"/>
                  </a:cubicBezTo>
                  <a:cubicBezTo>
                    <a:pt x="4408" y="168"/>
                    <a:pt x="4408" y="198"/>
                    <a:pt x="4378" y="198"/>
                  </a:cubicBezTo>
                  <a:lnTo>
                    <a:pt x="4408" y="168"/>
                  </a:lnTo>
                  <a:cubicBezTo>
                    <a:pt x="4408" y="137"/>
                    <a:pt x="4317" y="107"/>
                    <a:pt x="4226" y="107"/>
                  </a:cubicBezTo>
                  <a:cubicBezTo>
                    <a:pt x="4074" y="76"/>
                    <a:pt x="4043" y="76"/>
                    <a:pt x="4013" y="46"/>
                  </a:cubicBezTo>
                  <a:lnTo>
                    <a:pt x="3983" y="76"/>
                  </a:lnTo>
                  <a:cubicBezTo>
                    <a:pt x="3967" y="92"/>
                    <a:pt x="3952" y="99"/>
                    <a:pt x="3941" y="99"/>
                  </a:cubicBezTo>
                  <a:cubicBezTo>
                    <a:pt x="3929" y="99"/>
                    <a:pt x="3922" y="92"/>
                    <a:pt x="3922" y="76"/>
                  </a:cubicBezTo>
                  <a:cubicBezTo>
                    <a:pt x="3900" y="55"/>
                    <a:pt x="3848" y="33"/>
                    <a:pt x="3798" y="33"/>
                  </a:cubicBezTo>
                  <a:cubicBezTo>
                    <a:pt x="3778" y="33"/>
                    <a:pt x="3757" y="37"/>
                    <a:pt x="3739" y="46"/>
                  </a:cubicBezTo>
                  <a:lnTo>
                    <a:pt x="3679" y="46"/>
                  </a:lnTo>
                  <a:cubicBezTo>
                    <a:pt x="3663" y="16"/>
                    <a:pt x="3641" y="0"/>
                    <a:pt x="3618" y="0"/>
                  </a:cubicBezTo>
                  <a:close/>
                  <a:moveTo>
                    <a:pt x="2919" y="7341"/>
                  </a:moveTo>
                  <a:cubicBezTo>
                    <a:pt x="2919" y="7371"/>
                    <a:pt x="2919" y="7371"/>
                    <a:pt x="2949" y="7371"/>
                  </a:cubicBezTo>
                  <a:cubicBezTo>
                    <a:pt x="3010" y="7371"/>
                    <a:pt x="3010" y="7371"/>
                    <a:pt x="2980" y="73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8"/>
            <p:cNvSpPr/>
            <p:nvPr/>
          </p:nvSpPr>
          <p:spPr>
            <a:xfrm>
              <a:off x="2020522" y="1347377"/>
              <a:ext cx="192469" cy="196114"/>
            </a:xfrm>
            <a:custGeom>
              <a:avLst/>
              <a:gdLst/>
              <a:ahLst/>
              <a:cxnLst/>
              <a:rect l="l" t="t" r="r" b="b"/>
              <a:pathLst>
                <a:path w="7235" h="7372" extrusionOk="0">
                  <a:moveTo>
                    <a:pt x="2493" y="259"/>
                  </a:moveTo>
                  <a:cubicBezTo>
                    <a:pt x="2493" y="289"/>
                    <a:pt x="2523" y="320"/>
                    <a:pt x="2493" y="320"/>
                  </a:cubicBezTo>
                  <a:lnTo>
                    <a:pt x="2462" y="289"/>
                  </a:lnTo>
                  <a:lnTo>
                    <a:pt x="2462" y="259"/>
                  </a:lnTo>
                  <a:close/>
                  <a:moveTo>
                    <a:pt x="3374" y="259"/>
                  </a:moveTo>
                  <a:cubicBezTo>
                    <a:pt x="3404" y="259"/>
                    <a:pt x="3404" y="289"/>
                    <a:pt x="3404" y="289"/>
                  </a:cubicBezTo>
                  <a:cubicBezTo>
                    <a:pt x="3404" y="289"/>
                    <a:pt x="3404" y="320"/>
                    <a:pt x="3374" y="320"/>
                  </a:cubicBezTo>
                  <a:cubicBezTo>
                    <a:pt x="3404" y="320"/>
                    <a:pt x="3374" y="289"/>
                    <a:pt x="3374" y="259"/>
                  </a:cubicBezTo>
                  <a:close/>
                  <a:moveTo>
                    <a:pt x="3131" y="320"/>
                  </a:moveTo>
                  <a:cubicBezTo>
                    <a:pt x="3161" y="320"/>
                    <a:pt x="3161" y="320"/>
                    <a:pt x="3161" y="350"/>
                  </a:cubicBezTo>
                  <a:lnTo>
                    <a:pt x="3131" y="350"/>
                  </a:lnTo>
                  <a:lnTo>
                    <a:pt x="3131" y="320"/>
                  </a:lnTo>
                  <a:close/>
                  <a:moveTo>
                    <a:pt x="2914" y="358"/>
                  </a:moveTo>
                  <a:cubicBezTo>
                    <a:pt x="2918" y="358"/>
                    <a:pt x="2918" y="365"/>
                    <a:pt x="2918" y="380"/>
                  </a:cubicBezTo>
                  <a:lnTo>
                    <a:pt x="2888" y="411"/>
                  </a:lnTo>
                  <a:lnTo>
                    <a:pt x="2857" y="380"/>
                  </a:lnTo>
                  <a:lnTo>
                    <a:pt x="2888" y="380"/>
                  </a:lnTo>
                  <a:cubicBezTo>
                    <a:pt x="2903" y="365"/>
                    <a:pt x="2911" y="358"/>
                    <a:pt x="2914" y="358"/>
                  </a:cubicBezTo>
                  <a:close/>
                  <a:moveTo>
                    <a:pt x="4412" y="336"/>
                  </a:moveTo>
                  <a:cubicBezTo>
                    <a:pt x="4418" y="336"/>
                    <a:pt x="4418" y="340"/>
                    <a:pt x="4408" y="350"/>
                  </a:cubicBezTo>
                  <a:cubicBezTo>
                    <a:pt x="4408" y="350"/>
                    <a:pt x="4408" y="380"/>
                    <a:pt x="4377" y="411"/>
                  </a:cubicBezTo>
                  <a:cubicBezTo>
                    <a:pt x="4377" y="396"/>
                    <a:pt x="4370" y="396"/>
                    <a:pt x="4362" y="396"/>
                  </a:cubicBezTo>
                  <a:cubicBezTo>
                    <a:pt x="4354" y="396"/>
                    <a:pt x="4347" y="396"/>
                    <a:pt x="4347" y="380"/>
                  </a:cubicBezTo>
                  <a:lnTo>
                    <a:pt x="4347" y="350"/>
                  </a:lnTo>
                  <a:cubicBezTo>
                    <a:pt x="4367" y="350"/>
                    <a:pt x="4401" y="336"/>
                    <a:pt x="4412" y="336"/>
                  </a:cubicBezTo>
                  <a:close/>
                  <a:moveTo>
                    <a:pt x="2215" y="388"/>
                  </a:moveTo>
                  <a:cubicBezTo>
                    <a:pt x="2219" y="388"/>
                    <a:pt x="2219" y="396"/>
                    <a:pt x="2219" y="411"/>
                  </a:cubicBezTo>
                  <a:cubicBezTo>
                    <a:pt x="2219" y="411"/>
                    <a:pt x="2219" y="441"/>
                    <a:pt x="2219" y="441"/>
                  </a:cubicBezTo>
                  <a:lnTo>
                    <a:pt x="2158" y="441"/>
                  </a:lnTo>
                  <a:cubicBezTo>
                    <a:pt x="2158" y="411"/>
                    <a:pt x="2189" y="411"/>
                    <a:pt x="2189" y="411"/>
                  </a:cubicBezTo>
                  <a:cubicBezTo>
                    <a:pt x="2204" y="396"/>
                    <a:pt x="2211" y="388"/>
                    <a:pt x="2215" y="388"/>
                  </a:cubicBezTo>
                  <a:close/>
                  <a:moveTo>
                    <a:pt x="2724" y="388"/>
                  </a:moveTo>
                  <a:cubicBezTo>
                    <a:pt x="2736" y="388"/>
                    <a:pt x="2751" y="396"/>
                    <a:pt x="2766" y="411"/>
                  </a:cubicBezTo>
                  <a:cubicBezTo>
                    <a:pt x="2766" y="441"/>
                    <a:pt x="2766" y="441"/>
                    <a:pt x="2736" y="441"/>
                  </a:cubicBezTo>
                  <a:cubicBezTo>
                    <a:pt x="2675" y="441"/>
                    <a:pt x="2675" y="441"/>
                    <a:pt x="2705" y="411"/>
                  </a:cubicBezTo>
                  <a:cubicBezTo>
                    <a:pt x="2705" y="396"/>
                    <a:pt x="2713" y="388"/>
                    <a:pt x="2724" y="388"/>
                  </a:cubicBezTo>
                  <a:close/>
                  <a:moveTo>
                    <a:pt x="2860" y="507"/>
                  </a:moveTo>
                  <a:cubicBezTo>
                    <a:pt x="2858" y="514"/>
                    <a:pt x="2857" y="522"/>
                    <a:pt x="2857" y="532"/>
                  </a:cubicBezTo>
                  <a:cubicBezTo>
                    <a:pt x="2870" y="545"/>
                    <a:pt x="2877" y="552"/>
                    <a:pt x="2879" y="552"/>
                  </a:cubicBezTo>
                  <a:cubicBezTo>
                    <a:pt x="2882" y="552"/>
                    <a:pt x="2876" y="539"/>
                    <a:pt x="2860" y="507"/>
                  </a:cubicBezTo>
                  <a:close/>
                  <a:moveTo>
                    <a:pt x="5259" y="532"/>
                  </a:moveTo>
                  <a:cubicBezTo>
                    <a:pt x="5259" y="563"/>
                    <a:pt x="5259" y="563"/>
                    <a:pt x="5259" y="563"/>
                  </a:cubicBezTo>
                  <a:cubicBezTo>
                    <a:pt x="5237" y="584"/>
                    <a:pt x="5216" y="606"/>
                    <a:pt x="5194" y="606"/>
                  </a:cubicBezTo>
                  <a:cubicBezTo>
                    <a:pt x="5185" y="606"/>
                    <a:pt x="5176" y="602"/>
                    <a:pt x="5167" y="593"/>
                  </a:cubicBezTo>
                  <a:cubicBezTo>
                    <a:pt x="5167" y="593"/>
                    <a:pt x="5198" y="532"/>
                    <a:pt x="5259" y="532"/>
                  </a:cubicBezTo>
                  <a:close/>
                  <a:moveTo>
                    <a:pt x="1216" y="1019"/>
                  </a:moveTo>
                  <a:cubicBezTo>
                    <a:pt x="1191" y="1019"/>
                    <a:pt x="1207" y="1019"/>
                    <a:pt x="1214" y="1036"/>
                  </a:cubicBezTo>
                  <a:lnTo>
                    <a:pt x="1214" y="1036"/>
                  </a:lnTo>
                  <a:cubicBezTo>
                    <a:pt x="1215" y="1030"/>
                    <a:pt x="1216" y="1024"/>
                    <a:pt x="1216" y="1019"/>
                  </a:cubicBezTo>
                  <a:close/>
                  <a:moveTo>
                    <a:pt x="699" y="1900"/>
                  </a:moveTo>
                  <a:cubicBezTo>
                    <a:pt x="730" y="1931"/>
                    <a:pt x="760" y="1931"/>
                    <a:pt x="730" y="1961"/>
                  </a:cubicBezTo>
                  <a:lnTo>
                    <a:pt x="730" y="1991"/>
                  </a:lnTo>
                  <a:cubicBezTo>
                    <a:pt x="699" y="1961"/>
                    <a:pt x="699" y="1931"/>
                    <a:pt x="699" y="1931"/>
                  </a:cubicBezTo>
                  <a:lnTo>
                    <a:pt x="699" y="1900"/>
                  </a:lnTo>
                  <a:close/>
                  <a:moveTo>
                    <a:pt x="365" y="2842"/>
                  </a:moveTo>
                  <a:cubicBezTo>
                    <a:pt x="395" y="2842"/>
                    <a:pt x="395" y="2873"/>
                    <a:pt x="365" y="2903"/>
                  </a:cubicBezTo>
                  <a:cubicBezTo>
                    <a:pt x="356" y="2912"/>
                    <a:pt x="347" y="2916"/>
                    <a:pt x="340" y="2916"/>
                  </a:cubicBezTo>
                  <a:cubicBezTo>
                    <a:pt x="322" y="2916"/>
                    <a:pt x="313" y="2894"/>
                    <a:pt x="334" y="2873"/>
                  </a:cubicBezTo>
                  <a:cubicBezTo>
                    <a:pt x="334" y="2842"/>
                    <a:pt x="334" y="2842"/>
                    <a:pt x="365" y="2842"/>
                  </a:cubicBezTo>
                  <a:close/>
                  <a:moveTo>
                    <a:pt x="7052" y="3450"/>
                  </a:moveTo>
                  <a:cubicBezTo>
                    <a:pt x="7082" y="3450"/>
                    <a:pt x="7113" y="3450"/>
                    <a:pt x="7113" y="3481"/>
                  </a:cubicBezTo>
                  <a:cubicBezTo>
                    <a:pt x="7143" y="3511"/>
                    <a:pt x="7143" y="3526"/>
                    <a:pt x="7128" y="3526"/>
                  </a:cubicBezTo>
                  <a:cubicBezTo>
                    <a:pt x="7113" y="3526"/>
                    <a:pt x="7082" y="3511"/>
                    <a:pt x="7052" y="3481"/>
                  </a:cubicBezTo>
                  <a:cubicBezTo>
                    <a:pt x="6991" y="3450"/>
                    <a:pt x="6991" y="3450"/>
                    <a:pt x="7052" y="3450"/>
                  </a:cubicBezTo>
                  <a:close/>
                  <a:moveTo>
                    <a:pt x="6505" y="3997"/>
                  </a:moveTo>
                  <a:lnTo>
                    <a:pt x="6505" y="4028"/>
                  </a:lnTo>
                  <a:cubicBezTo>
                    <a:pt x="6505" y="4028"/>
                    <a:pt x="6535" y="4058"/>
                    <a:pt x="6566" y="4058"/>
                  </a:cubicBezTo>
                  <a:lnTo>
                    <a:pt x="6566" y="4028"/>
                  </a:lnTo>
                  <a:cubicBezTo>
                    <a:pt x="6566" y="4028"/>
                    <a:pt x="6535" y="3997"/>
                    <a:pt x="6505" y="3997"/>
                  </a:cubicBezTo>
                  <a:close/>
                  <a:moveTo>
                    <a:pt x="6991" y="4089"/>
                  </a:moveTo>
                  <a:cubicBezTo>
                    <a:pt x="7022" y="4089"/>
                    <a:pt x="7022" y="4119"/>
                    <a:pt x="7022" y="4149"/>
                  </a:cubicBezTo>
                  <a:cubicBezTo>
                    <a:pt x="7022" y="4180"/>
                    <a:pt x="7022" y="4180"/>
                    <a:pt x="6991" y="4180"/>
                  </a:cubicBezTo>
                  <a:cubicBezTo>
                    <a:pt x="6991" y="4180"/>
                    <a:pt x="6961" y="4149"/>
                    <a:pt x="6961" y="4119"/>
                  </a:cubicBezTo>
                  <a:lnTo>
                    <a:pt x="6991" y="4089"/>
                  </a:lnTo>
                  <a:close/>
                  <a:moveTo>
                    <a:pt x="6900" y="4393"/>
                  </a:moveTo>
                  <a:cubicBezTo>
                    <a:pt x="6961" y="4393"/>
                    <a:pt x="6961" y="4393"/>
                    <a:pt x="6961" y="4423"/>
                  </a:cubicBezTo>
                  <a:cubicBezTo>
                    <a:pt x="6961" y="4453"/>
                    <a:pt x="6961" y="4484"/>
                    <a:pt x="6900" y="4484"/>
                  </a:cubicBezTo>
                  <a:lnTo>
                    <a:pt x="6930" y="4453"/>
                  </a:lnTo>
                  <a:cubicBezTo>
                    <a:pt x="6951" y="4453"/>
                    <a:pt x="6944" y="4440"/>
                    <a:pt x="6928" y="4440"/>
                  </a:cubicBezTo>
                  <a:cubicBezTo>
                    <a:pt x="6920" y="4440"/>
                    <a:pt x="6910" y="4443"/>
                    <a:pt x="6900" y="4453"/>
                  </a:cubicBezTo>
                  <a:lnTo>
                    <a:pt x="6839" y="4423"/>
                  </a:lnTo>
                  <a:cubicBezTo>
                    <a:pt x="6839" y="4393"/>
                    <a:pt x="6870" y="4393"/>
                    <a:pt x="6900" y="4393"/>
                  </a:cubicBezTo>
                  <a:close/>
                  <a:moveTo>
                    <a:pt x="7082" y="4514"/>
                  </a:moveTo>
                  <a:lnTo>
                    <a:pt x="7052" y="4545"/>
                  </a:lnTo>
                  <a:lnTo>
                    <a:pt x="7052" y="4575"/>
                  </a:lnTo>
                  <a:cubicBezTo>
                    <a:pt x="7082" y="4575"/>
                    <a:pt x="7082" y="4575"/>
                    <a:pt x="7082" y="4545"/>
                  </a:cubicBezTo>
                  <a:lnTo>
                    <a:pt x="7082" y="4514"/>
                  </a:lnTo>
                  <a:close/>
                  <a:moveTo>
                    <a:pt x="334" y="4575"/>
                  </a:moveTo>
                  <a:cubicBezTo>
                    <a:pt x="365" y="4575"/>
                    <a:pt x="395" y="4575"/>
                    <a:pt x="395" y="4605"/>
                  </a:cubicBezTo>
                  <a:lnTo>
                    <a:pt x="395" y="4636"/>
                  </a:lnTo>
                  <a:lnTo>
                    <a:pt x="365" y="4605"/>
                  </a:lnTo>
                  <a:lnTo>
                    <a:pt x="334" y="4575"/>
                  </a:lnTo>
                  <a:close/>
                  <a:moveTo>
                    <a:pt x="316" y="4947"/>
                  </a:moveTo>
                  <a:cubicBezTo>
                    <a:pt x="327" y="4947"/>
                    <a:pt x="334" y="4955"/>
                    <a:pt x="334" y="4970"/>
                  </a:cubicBezTo>
                  <a:lnTo>
                    <a:pt x="334" y="5001"/>
                  </a:lnTo>
                  <a:cubicBezTo>
                    <a:pt x="334" y="5001"/>
                    <a:pt x="274" y="4970"/>
                    <a:pt x="274" y="4970"/>
                  </a:cubicBezTo>
                  <a:cubicBezTo>
                    <a:pt x="289" y="4955"/>
                    <a:pt x="304" y="4947"/>
                    <a:pt x="316" y="4947"/>
                  </a:cubicBezTo>
                  <a:close/>
                  <a:moveTo>
                    <a:pt x="730" y="5244"/>
                  </a:moveTo>
                  <a:cubicBezTo>
                    <a:pt x="760" y="5274"/>
                    <a:pt x="699" y="5274"/>
                    <a:pt x="669" y="5304"/>
                  </a:cubicBezTo>
                  <a:cubicBezTo>
                    <a:pt x="638" y="5274"/>
                    <a:pt x="638" y="5274"/>
                    <a:pt x="669" y="5244"/>
                  </a:cubicBezTo>
                  <a:close/>
                  <a:moveTo>
                    <a:pt x="6231" y="5608"/>
                  </a:moveTo>
                  <a:cubicBezTo>
                    <a:pt x="6262" y="5608"/>
                    <a:pt x="6262" y="5669"/>
                    <a:pt x="6262" y="5700"/>
                  </a:cubicBezTo>
                  <a:cubicBezTo>
                    <a:pt x="6231" y="5700"/>
                    <a:pt x="6201" y="5700"/>
                    <a:pt x="6201" y="5639"/>
                  </a:cubicBezTo>
                  <a:lnTo>
                    <a:pt x="6231" y="5608"/>
                  </a:lnTo>
                  <a:close/>
                  <a:moveTo>
                    <a:pt x="1044" y="5717"/>
                  </a:moveTo>
                  <a:cubicBezTo>
                    <a:pt x="1049" y="5717"/>
                    <a:pt x="1055" y="5721"/>
                    <a:pt x="1064" y="5730"/>
                  </a:cubicBezTo>
                  <a:lnTo>
                    <a:pt x="1064" y="5760"/>
                  </a:lnTo>
                  <a:lnTo>
                    <a:pt x="1003" y="5760"/>
                  </a:lnTo>
                  <a:cubicBezTo>
                    <a:pt x="1025" y="5739"/>
                    <a:pt x="1031" y="5717"/>
                    <a:pt x="1044" y="5717"/>
                  </a:cubicBezTo>
                  <a:close/>
                  <a:moveTo>
                    <a:pt x="6120" y="5687"/>
                  </a:moveTo>
                  <a:cubicBezTo>
                    <a:pt x="6107" y="5687"/>
                    <a:pt x="6101" y="5709"/>
                    <a:pt x="6079" y="5730"/>
                  </a:cubicBezTo>
                  <a:cubicBezTo>
                    <a:pt x="6049" y="5760"/>
                    <a:pt x="6049" y="5791"/>
                    <a:pt x="6049" y="5791"/>
                  </a:cubicBezTo>
                  <a:cubicBezTo>
                    <a:pt x="6079" y="5791"/>
                    <a:pt x="6079" y="5791"/>
                    <a:pt x="6110" y="5760"/>
                  </a:cubicBezTo>
                  <a:cubicBezTo>
                    <a:pt x="6170" y="5760"/>
                    <a:pt x="6170" y="5700"/>
                    <a:pt x="6140" y="5700"/>
                  </a:cubicBezTo>
                  <a:cubicBezTo>
                    <a:pt x="6131" y="5691"/>
                    <a:pt x="6125" y="5687"/>
                    <a:pt x="6120" y="5687"/>
                  </a:cubicBezTo>
                  <a:close/>
                  <a:moveTo>
                    <a:pt x="6026" y="6235"/>
                  </a:moveTo>
                  <a:cubicBezTo>
                    <a:pt x="6033" y="6235"/>
                    <a:pt x="6041" y="6239"/>
                    <a:pt x="6049" y="6247"/>
                  </a:cubicBezTo>
                  <a:cubicBezTo>
                    <a:pt x="6079" y="6277"/>
                    <a:pt x="6049" y="6277"/>
                    <a:pt x="6018" y="6308"/>
                  </a:cubicBezTo>
                  <a:cubicBezTo>
                    <a:pt x="5996" y="6263"/>
                    <a:pt x="6007" y="6235"/>
                    <a:pt x="6026" y="6235"/>
                  </a:cubicBezTo>
                  <a:close/>
                  <a:moveTo>
                    <a:pt x="3117" y="6288"/>
                  </a:moveTo>
                  <a:cubicBezTo>
                    <a:pt x="3106" y="6288"/>
                    <a:pt x="3088" y="6302"/>
                    <a:pt x="3070" y="6338"/>
                  </a:cubicBezTo>
                  <a:cubicBezTo>
                    <a:pt x="3070" y="6368"/>
                    <a:pt x="3070" y="6368"/>
                    <a:pt x="3101" y="6368"/>
                  </a:cubicBezTo>
                  <a:cubicBezTo>
                    <a:pt x="3101" y="6368"/>
                    <a:pt x="3131" y="6338"/>
                    <a:pt x="3131" y="6308"/>
                  </a:cubicBezTo>
                  <a:cubicBezTo>
                    <a:pt x="3131" y="6295"/>
                    <a:pt x="3126" y="6288"/>
                    <a:pt x="3117" y="6288"/>
                  </a:cubicBezTo>
                  <a:close/>
                  <a:moveTo>
                    <a:pt x="5471" y="6551"/>
                  </a:moveTo>
                  <a:cubicBezTo>
                    <a:pt x="5502" y="6581"/>
                    <a:pt x="5471" y="6581"/>
                    <a:pt x="5441" y="6611"/>
                  </a:cubicBezTo>
                  <a:lnTo>
                    <a:pt x="5441" y="6581"/>
                  </a:lnTo>
                  <a:lnTo>
                    <a:pt x="5441" y="6551"/>
                  </a:lnTo>
                  <a:close/>
                  <a:moveTo>
                    <a:pt x="5350" y="6460"/>
                  </a:moveTo>
                  <a:cubicBezTo>
                    <a:pt x="5350" y="6460"/>
                    <a:pt x="5319" y="6490"/>
                    <a:pt x="5319" y="6520"/>
                  </a:cubicBezTo>
                  <a:cubicBezTo>
                    <a:pt x="5319" y="6592"/>
                    <a:pt x="5319" y="6621"/>
                    <a:pt x="5313" y="6621"/>
                  </a:cubicBezTo>
                  <a:cubicBezTo>
                    <a:pt x="5309" y="6621"/>
                    <a:pt x="5302" y="6606"/>
                    <a:pt x="5289" y="6581"/>
                  </a:cubicBezTo>
                  <a:cubicBezTo>
                    <a:pt x="5289" y="6551"/>
                    <a:pt x="5259" y="6520"/>
                    <a:pt x="5289" y="6490"/>
                  </a:cubicBezTo>
                  <a:cubicBezTo>
                    <a:pt x="5319" y="6460"/>
                    <a:pt x="5350" y="6460"/>
                    <a:pt x="5350" y="6460"/>
                  </a:cubicBezTo>
                  <a:close/>
                  <a:moveTo>
                    <a:pt x="2280" y="6733"/>
                  </a:moveTo>
                  <a:lnTo>
                    <a:pt x="2280" y="6794"/>
                  </a:lnTo>
                  <a:lnTo>
                    <a:pt x="2219" y="6794"/>
                  </a:lnTo>
                  <a:cubicBezTo>
                    <a:pt x="2249" y="6763"/>
                    <a:pt x="2249" y="6733"/>
                    <a:pt x="2280" y="6733"/>
                  </a:cubicBezTo>
                  <a:close/>
                  <a:moveTo>
                    <a:pt x="4651" y="6824"/>
                  </a:moveTo>
                  <a:cubicBezTo>
                    <a:pt x="4651" y="6855"/>
                    <a:pt x="4651" y="6885"/>
                    <a:pt x="4651" y="6885"/>
                  </a:cubicBezTo>
                  <a:lnTo>
                    <a:pt x="4620" y="6885"/>
                  </a:lnTo>
                  <a:cubicBezTo>
                    <a:pt x="4620" y="6855"/>
                    <a:pt x="4590" y="6824"/>
                    <a:pt x="4620" y="6824"/>
                  </a:cubicBezTo>
                  <a:close/>
                  <a:moveTo>
                    <a:pt x="2432" y="6794"/>
                  </a:moveTo>
                  <a:cubicBezTo>
                    <a:pt x="2432" y="6794"/>
                    <a:pt x="2462" y="6855"/>
                    <a:pt x="2432" y="6885"/>
                  </a:cubicBezTo>
                  <a:cubicBezTo>
                    <a:pt x="2432" y="6893"/>
                    <a:pt x="2430" y="6897"/>
                    <a:pt x="2426" y="6897"/>
                  </a:cubicBezTo>
                  <a:cubicBezTo>
                    <a:pt x="2418" y="6897"/>
                    <a:pt x="2401" y="6869"/>
                    <a:pt x="2401" y="6824"/>
                  </a:cubicBezTo>
                  <a:cubicBezTo>
                    <a:pt x="2401" y="6794"/>
                    <a:pt x="2401" y="6794"/>
                    <a:pt x="2432" y="6794"/>
                  </a:cubicBezTo>
                  <a:close/>
                  <a:moveTo>
                    <a:pt x="4149" y="6846"/>
                  </a:moveTo>
                  <a:cubicBezTo>
                    <a:pt x="4153" y="6846"/>
                    <a:pt x="4158" y="6849"/>
                    <a:pt x="4164" y="6855"/>
                  </a:cubicBezTo>
                  <a:cubicBezTo>
                    <a:pt x="4164" y="6855"/>
                    <a:pt x="4134" y="6915"/>
                    <a:pt x="4104" y="6915"/>
                  </a:cubicBezTo>
                  <a:lnTo>
                    <a:pt x="4104" y="6885"/>
                  </a:lnTo>
                  <a:cubicBezTo>
                    <a:pt x="4128" y="6885"/>
                    <a:pt x="4133" y="6846"/>
                    <a:pt x="4149" y="6846"/>
                  </a:cubicBezTo>
                  <a:close/>
                  <a:moveTo>
                    <a:pt x="3344" y="320"/>
                  </a:moveTo>
                  <a:cubicBezTo>
                    <a:pt x="3374" y="350"/>
                    <a:pt x="3435" y="350"/>
                    <a:pt x="3435" y="350"/>
                  </a:cubicBezTo>
                  <a:lnTo>
                    <a:pt x="3435" y="380"/>
                  </a:lnTo>
                  <a:cubicBezTo>
                    <a:pt x="3435" y="411"/>
                    <a:pt x="3465" y="441"/>
                    <a:pt x="3465" y="441"/>
                  </a:cubicBezTo>
                  <a:cubicBezTo>
                    <a:pt x="3465" y="441"/>
                    <a:pt x="3465" y="411"/>
                    <a:pt x="3465" y="411"/>
                  </a:cubicBezTo>
                  <a:cubicBezTo>
                    <a:pt x="3465" y="401"/>
                    <a:pt x="3533" y="397"/>
                    <a:pt x="3625" y="397"/>
                  </a:cubicBezTo>
                  <a:cubicBezTo>
                    <a:pt x="3810" y="397"/>
                    <a:pt x="4093" y="411"/>
                    <a:pt x="4134" y="411"/>
                  </a:cubicBezTo>
                  <a:cubicBezTo>
                    <a:pt x="4152" y="446"/>
                    <a:pt x="4190" y="461"/>
                    <a:pt x="4213" y="461"/>
                  </a:cubicBezTo>
                  <a:cubicBezTo>
                    <a:pt x="4229" y="461"/>
                    <a:pt x="4238" y="454"/>
                    <a:pt x="4225" y="441"/>
                  </a:cubicBezTo>
                  <a:cubicBezTo>
                    <a:pt x="4225" y="432"/>
                    <a:pt x="4236" y="429"/>
                    <a:pt x="4254" y="429"/>
                  </a:cubicBezTo>
                  <a:cubicBezTo>
                    <a:pt x="4299" y="429"/>
                    <a:pt x="4391" y="450"/>
                    <a:pt x="4499" y="472"/>
                  </a:cubicBezTo>
                  <a:cubicBezTo>
                    <a:pt x="4622" y="496"/>
                    <a:pt x="4725" y="541"/>
                    <a:pt x="4760" y="541"/>
                  </a:cubicBezTo>
                  <a:cubicBezTo>
                    <a:pt x="4768" y="541"/>
                    <a:pt x="4772" y="538"/>
                    <a:pt x="4772" y="532"/>
                  </a:cubicBezTo>
                  <a:cubicBezTo>
                    <a:pt x="4772" y="532"/>
                    <a:pt x="4803" y="532"/>
                    <a:pt x="4833" y="563"/>
                  </a:cubicBezTo>
                  <a:cubicBezTo>
                    <a:pt x="4863" y="578"/>
                    <a:pt x="4894" y="578"/>
                    <a:pt x="4920" y="578"/>
                  </a:cubicBezTo>
                  <a:cubicBezTo>
                    <a:pt x="4947" y="578"/>
                    <a:pt x="4970" y="578"/>
                    <a:pt x="4985" y="593"/>
                  </a:cubicBezTo>
                  <a:cubicBezTo>
                    <a:pt x="4985" y="624"/>
                    <a:pt x="4955" y="654"/>
                    <a:pt x="4985" y="654"/>
                  </a:cubicBezTo>
                  <a:cubicBezTo>
                    <a:pt x="5003" y="663"/>
                    <a:pt x="5015" y="667"/>
                    <a:pt x="5025" y="667"/>
                  </a:cubicBezTo>
                  <a:cubicBezTo>
                    <a:pt x="5048" y="667"/>
                    <a:pt x="5055" y="645"/>
                    <a:pt x="5076" y="624"/>
                  </a:cubicBezTo>
                  <a:cubicBezTo>
                    <a:pt x="5076" y="613"/>
                    <a:pt x="5080" y="610"/>
                    <a:pt x="5084" y="610"/>
                  </a:cubicBezTo>
                  <a:cubicBezTo>
                    <a:pt x="5093" y="610"/>
                    <a:pt x="5107" y="624"/>
                    <a:pt x="5107" y="624"/>
                  </a:cubicBezTo>
                  <a:cubicBezTo>
                    <a:pt x="5107" y="624"/>
                    <a:pt x="5107" y="624"/>
                    <a:pt x="5107" y="654"/>
                  </a:cubicBezTo>
                  <a:cubicBezTo>
                    <a:pt x="5076" y="684"/>
                    <a:pt x="5076" y="715"/>
                    <a:pt x="5076" y="715"/>
                  </a:cubicBezTo>
                  <a:lnTo>
                    <a:pt x="5107" y="715"/>
                  </a:lnTo>
                  <a:cubicBezTo>
                    <a:pt x="5107" y="684"/>
                    <a:pt x="5137" y="684"/>
                    <a:pt x="5137" y="684"/>
                  </a:cubicBezTo>
                  <a:cubicBezTo>
                    <a:pt x="5167" y="715"/>
                    <a:pt x="5167" y="715"/>
                    <a:pt x="5137" y="776"/>
                  </a:cubicBezTo>
                  <a:cubicBezTo>
                    <a:pt x="5119" y="793"/>
                    <a:pt x="5112" y="811"/>
                    <a:pt x="5121" y="811"/>
                  </a:cubicBezTo>
                  <a:cubicBezTo>
                    <a:pt x="5127" y="811"/>
                    <a:pt x="5142" y="801"/>
                    <a:pt x="5167" y="776"/>
                  </a:cubicBezTo>
                  <a:lnTo>
                    <a:pt x="5228" y="776"/>
                  </a:lnTo>
                  <a:cubicBezTo>
                    <a:pt x="5228" y="811"/>
                    <a:pt x="5249" y="826"/>
                    <a:pt x="5272" y="826"/>
                  </a:cubicBezTo>
                  <a:cubicBezTo>
                    <a:pt x="5289" y="826"/>
                    <a:pt x="5307" y="819"/>
                    <a:pt x="5319" y="806"/>
                  </a:cubicBezTo>
                  <a:cubicBezTo>
                    <a:pt x="5319" y="844"/>
                    <a:pt x="5319" y="869"/>
                    <a:pt x="5334" y="869"/>
                  </a:cubicBezTo>
                  <a:cubicBezTo>
                    <a:pt x="5343" y="869"/>
                    <a:pt x="5357" y="860"/>
                    <a:pt x="5380" y="836"/>
                  </a:cubicBezTo>
                  <a:cubicBezTo>
                    <a:pt x="5411" y="836"/>
                    <a:pt x="5411" y="836"/>
                    <a:pt x="5441" y="867"/>
                  </a:cubicBezTo>
                  <a:cubicBezTo>
                    <a:pt x="5441" y="928"/>
                    <a:pt x="5441" y="928"/>
                    <a:pt x="5502" y="958"/>
                  </a:cubicBezTo>
                  <a:cubicBezTo>
                    <a:pt x="5532" y="958"/>
                    <a:pt x="5684" y="1049"/>
                    <a:pt x="5806" y="1171"/>
                  </a:cubicBezTo>
                  <a:cubicBezTo>
                    <a:pt x="5969" y="1307"/>
                    <a:pt x="6059" y="1419"/>
                    <a:pt x="6098" y="1419"/>
                  </a:cubicBezTo>
                  <a:cubicBezTo>
                    <a:pt x="6103" y="1419"/>
                    <a:pt x="6107" y="1417"/>
                    <a:pt x="6110" y="1414"/>
                  </a:cubicBezTo>
                  <a:cubicBezTo>
                    <a:pt x="6110" y="1444"/>
                    <a:pt x="6110" y="1444"/>
                    <a:pt x="6110" y="1475"/>
                  </a:cubicBezTo>
                  <a:cubicBezTo>
                    <a:pt x="6094" y="1490"/>
                    <a:pt x="6094" y="1497"/>
                    <a:pt x="6106" y="1497"/>
                  </a:cubicBezTo>
                  <a:cubicBezTo>
                    <a:pt x="6117" y="1497"/>
                    <a:pt x="6140" y="1490"/>
                    <a:pt x="6170" y="1475"/>
                  </a:cubicBezTo>
                  <a:cubicBezTo>
                    <a:pt x="6201" y="1475"/>
                    <a:pt x="6231" y="1475"/>
                    <a:pt x="6170" y="1505"/>
                  </a:cubicBezTo>
                  <a:cubicBezTo>
                    <a:pt x="6170" y="1535"/>
                    <a:pt x="6201" y="1566"/>
                    <a:pt x="6231" y="1657"/>
                  </a:cubicBezTo>
                  <a:cubicBezTo>
                    <a:pt x="6292" y="1718"/>
                    <a:pt x="6353" y="1779"/>
                    <a:pt x="6383" y="1779"/>
                  </a:cubicBezTo>
                  <a:cubicBezTo>
                    <a:pt x="6322" y="1809"/>
                    <a:pt x="6353" y="1931"/>
                    <a:pt x="6444" y="1961"/>
                  </a:cubicBezTo>
                  <a:cubicBezTo>
                    <a:pt x="6444" y="1961"/>
                    <a:pt x="6474" y="1991"/>
                    <a:pt x="6444" y="1991"/>
                  </a:cubicBezTo>
                  <a:cubicBezTo>
                    <a:pt x="6444" y="2022"/>
                    <a:pt x="6474" y="2052"/>
                    <a:pt x="6535" y="2083"/>
                  </a:cubicBezTo>
                  <a:cubicBezTo>
                    <a:pt x="6535" y="2113"/>
                    <a:pt x="6596" y="2204"/>
                    <a:pt x="6596" y="2265"/>
                  </a:cubicBezTo>
                  <a:cubicBezTo>
                    <a:pt x="6626" y="2295"/>
                    <a:pt x="6687" y="2326"/>
                    <a:pt x="6687" y="2326"/>
                  </a:cubicBezTo>
                  <a:cubicBezTo>
                    <a:pt x="6687" y="2337"/>
                    <a:pt x="6687" y="2348"/>
                    <a:pt x="6687" y="2356"/>
                  </a:cubicBezTo>
                  <a:cubicBezTo>
                    <a:pt x="6657" y="2356"/>
                    <a:pt x="6687" y="2478"/>
                    <a:pt x="6748" y="2630"/>
                  </a:cubicBezTo>
                  <a:cubicBezTo>
                    <a:pt x="6809" y="2812"/>
                    <a:pt x="6839" y="2934"/>
                    <a:pt x="6809" y="2964"/>
                  </a:cubicBezTo>
                  <a:cubicBezTo>
                    <a:pt x="6809" y="2964"/>
                    <a:pt x="6809" y="2994"/>
                    <a:pt x="6839" y="3025"/>
                  </a:cubicBezTo>
                  <a:cubicBezTo>
                    <a:pt x="6900" y="3025"/>
                    <a:pt x="6900" y="3055"/>
                    <a:pt x="6900" y="3086"/>
                  </a:cubicBezTo>
                  <a:cubicBezTo>
                    <a:pt x="6839" y="3116"/>
                    <a:pt x="6839" y="3207"/>
                    <a:pt x="6900" y="3238"/>
                  </a:cubicBezTo>
                  <a:lnTo>
                    <a:pt x="6870" y="3238"/>
                  </a:lnTo>
                  <a:cubicBezTo>
                    <a:pt x="6809" y="3268"/>
                    <a:pt x="6870" y="3329"/>
                    <a:pt x="6930" y="3359"/>
                  </a:cubicBezTo>
                  <a:cubicBezTo>
                    <a:pt x="6900" y="3390"/>
                    <a:pt x="6870" y="3390"/>
                    <a:pt x="6900" y="3420"/>
                  </a:cubicBezTo>
                  <a:cubicBezTo>
                    <a:pt x="6900" y="3450"/>
                    <a:pt x="6900" y="3450"/>
                    <a:pt x="6839" y="3450"/>
                  </a:cubicBezTo>
                  <a:cubicBezTo>
                    <a:pt x="6809" y="3450"/>
                    <a:pt x="6778" y="3450"/>
                    <a:pt x="6778" y="3481"/>
                  </a:cubicBezTo>
                  <a:cubicBezTo>
                    <a:pt x="6778" y="3511"/>
                    <a:pt x="6809" y="3511"/>
                    <a:pt x="6839" y="3511"/>
                  </a:cubicBezTo>
                  <a:cubicBezTo>
                    <a:pt x="6839" y="3511"/>
                    <a:pt x="6839" y="3511"/>
                    <a:pt x="6839" y="3542"/>
                  </a:cubicBezTo>
                  <a:cubicBezTo>
                    <a:pt x="6839" y="3542"/>
                    <a:pt x="6839" y="3572"/>
                    <a:pt x="6870" y="3572"/>
                  </a:cubicBezTo>
                  <a:cubicBezTo>
                    <a:pt x="6900" y="3572"/>
                    <a:pt x="6900" y="3602"/>
                    <a:pt x="6900" y="3633"/>
                  </a:cubicBezTo>
                  <a:lnTo>
                    <a:pt x="6930" y="3633"/>
                  </a:lnTo>
                  <a:cubicBezTo>
                    <a:pt x="6958" y="3633"/>
                    <a:pt x="6986" y="3633"/>
                    <a:pt x="6991" y="3656"/>
                  </a:cubicBezTo>
                  <a:lnTo>
                    <a:pt x="6991" y="3656"/>
                  </a:lnTo>
                  <a:cubicBezTo>
                    <a:pt x="6983" y="3651"/>
                    <a:pt x="6975" y="3648"/>
                    <a:pt x="6968" y="3648"/>
                  </a:cubicBezTo>
                  <a:cubicBezTo>
                    <a:pt x="6953" y="3648"/>
                    <a:pt x="6946" y="3663"/>
                    <a:pt x="6961" y="3694"/>
                  </a:cubicBezTo>
                  <a:lnTo>
                    <a:pt x="6930" y="3724"/>
                  </a:lnTo>
                  <a:cubicBezTo>
                    <a:pt x="6839" y="3724"/>
                    <a:pt x="6839" y="3754"/>
                    <a:pt x="6930" y="3785"/>
                  </a:cubicBezTo>
                  <a:lnTo>
                    <a:pt x="6961" y="3785"/>
                  </a:lnTo>
                  <a:cubicBezTo>
                    <a:pt x="6900" y="3785"/>
                    <a:pt x="6900" y="3815"/>
                    <a:pt x="6900" y="3845"/>
                  </a:cubicBezTo>
                  <a:cubicBezTo>
                    <a:pt x="6900" y="3876"/>
                    <a:pt x="6900" y="3876"/>
                    <a:pt x="6870" y="3876"/>
                  </a:cubicBezTo>
                  <a:cubicBezTo>
                    <a:pt x="6839" y="3876"/>
                    <a:pt x="6809" y="3876"/>
                    <a:pt x="6809" y="3906"/>
                  </a:cubicBezTo>
                  <a:cubicBezTo>
                    <a:pt x="6809" y="3937"/>
                    <a:pt x="6809" y="3937"/>
                    <a:pt x="6839" y="3937"/>
                  </a:cubicBezTo>
                  <a:cubicBezTo>
                    <a:pt x="6845" y="3931"/>
                    <a:pt x="6850" y="3928"/>
                    <a:pt x="6853" y="3928"/>
                  </a:cubicBezTo>
                  <a:cubicBezTo>
                    <a:pt x="6866" y="3928"/>
                    <a:pt x="6851" y="3967"/>
                    <a:pt x="6778" y="3967"/>
                  </a:cubicBezTo>
                  <a:cubicBezTo>
                    <a:pt x="6748" y="3997"/>
                    <a:pt x="6748" y="3997"/>
                    <a:pt x="6809" y="3997"/>
                  </a:cubicBezTo>
                  <a:cubicBezTo>
                    <a:pt x="6870" y="4028"/>
                    <a:pt x="6870" y="4058"/>
                    <a:pt x="6809" y="4089"/>
                  </a:cubicBezTo>
                  <a:lnTo>
                    <a:pt x="6809" y="4119"/>
                  </a:lnTo>
                  <a:cubicBezTo>
                    <a:pt x="6809" y="4149"/>
                    <a:pt x="6839" y="4149"/>
                    <a:pt x="6870" y="4149"/>
                  </a:cubicBezTo>
                  <a:cubicBezTo>
                    <a:pt x="6930" y="4180"/>
                    <a:pt x="6930" y="4180"/>
                    <a:pt x="6870" y="4180"/>
                  </a:cubicBezTo>
                  <a:cubicBezTo>
                    <a:pt x="6839" y="4210"/>
                    <a:pt x="6809" y="4210"/>
                    <a:pt x="6809" y="4210"/>
                  </a:cubicBezTo>
                  <a:cubicBezTo>
                    <a:pt x="6778" y="4210"/>
                    <a:pt x="6778" y="4210"/>
                    <a:pt x="6778" y="4241"/>
                  </a:cubicBezTo>
                  <a:cubicBezTo>
                    <a:pt x="6778" y="4259"/>
                    <a:pt x="6778" y="4287"/>
                    <a:pt x="6785" y="4308"/>
                  </a:cubicBezTo>
                  <a:lnTo>
                    <a:pt x="6785" y="4308"/>
                  </a:lnTo>
                  <a:lnTo>
                    <a:pt x="6778" y="4301"/>
                  </a:lnTo>
                  <a:cubicBezTo>
                    <a:pt x="6748" y="4332"/>
                    <a:pt x="6748" y="4332"/>
                    <a:pt x="6748" y="4332"/>
                  </a:cubicBezTo>
                  <a:cubicBezTo>
                    <a:pt x="6748" y="4332"/>
                    <a:pt x="6748" y="4362"/>
                    <a:pt x="6718" y="4393"/>
                  </a:cubicBezTo>
                  <a:cubicBezTo>
                    <a:pt x="6671" y="4416"/>
                    <a:pt x="6695" y="4474"/>
                    <a:pt x="6736" y="4474"/>
                  </a:cubicBezTo>
                  <a:cubicBezTo>
                    <a:pt x="6749" y="4474"/>
                    <a:pt x="6764" y="4468"/>
                    <a:pt x="6778" y="4453"/>
                  </a:cubicBezTo>
                  <a:lnTo>
                    <a:pt x="6778" y="4484"/>
                  </a:lnTo>
                  <a:cubicBezTo>
                    <a:pt x="6778" y="4514"/>
                    <a:pt x="6809" y="4514"/>
                    <a:pt x="6809" y="4514"/>
                  </a:cubicBezTo>
                  <a:cubicBezTo>
                    <a:pt x="6839" y="4514"/>
                    <a:pt x="6839" y="4545"/>
                    <a:pt x="6809" y="4575"/>
                  </a:cubicBezTo>
                  <a:lnTo>
                    <a:pt x="6748" y="4575"/>
                  </a:lnTo>
                  <a:cubicBezTo>
                    <a:pt x="6725" y="4552"/>
                    <a:pt x="6702" y="4542"/>
                    <a:pt x="6687" y="4542"/>
                  </a:cubicBezTo>
                  <a:cubicBezTo>
                    <a:pt x="6663" y="4542"/>
                    <a:pt x="6661" y="4568"/>
                    <a:pt x="6718" y="4605"/>
                  </a:cubicBezTo>
                  <a:lnTo>
                    <a:pt x="6687" y="4605"/>
                  </a:lnTo>
                  <a:cubicBezTo>
                    <a:pt x="6679" y="4597"/>
                    <a:pt x="6673" y="4593"/>
                    <a:pt x="6669" y="4593"/>
                  </a:cubicBezTo>
                  <a:cubicBezTo>
                    <a:pt x="6657" y="4593"/>
                    <a:pt x="6657" y="4622"/>
                    <a:pt x="6657" y="4666"/>
                  </a:cubicBezTo>
                  <a:cubicBezTo>
                    <a:pt x="6657" y="4697"/>
                    <a:pt x="6718" y="4727"/>
                    <a:pt x="6718" y="4727"/>
                  </a:cubicBezTo>
                  <a:cubicBezTo>
                    <a:pt x="6748" y="4757"/>
                    <a:pt x="6748" y="4757"/>
                    <a:pt x="6748" y="4757"/>
                  </a:cubicBezTo>
                  <a:cubicBezTo>
                    <a:pt x="6748" y="4788"/>
                    <a:pt x="6748" y="4788"/>
                    <a:pt x="6718" y="4788"/>
                  </a:cubicBezTo>
                  <a:cubicBezTo>
                    <a:pt x="6706" y="4782"/>
                    <a:pt x="6695" y="4779"/>
                    <a:pt x="6687" y="4779"/>
                  </a:cubicBezTo>
                  <a:cubicBezTo>
                    <a:pt x="6649" y="4779"/>
                    <a:pt x="6638" y="4824"/>
                    <a:pt x="6687" y="4849"/>
                  </a:cubicBezTo>
                  <a:lnTo>
                    <a:pt x="6657" y="4849"/>
                  </a:lnTo>
                  <a:cubicBezTo>
                    <a:pt x="6650" y="4841"/>
                    <a:pt x="6642" y="4838"/>
                    <a:pt x="6635" y="4838"/>
                  </a:cubicBezTo>
                  <a:cubicBezTo>
                    <a:pt x="6612" y="4838"/>
                    <a:pt x="6589" y="4877"/>
                    <a:pt x="6566" y="4970"/>
                  </a:cubicBezTo>
                  <a:cubicBezTo>
                    <a:pt x="6541" y="5045"/>
                    <a:pt x="6516" y="5100"/>
                    <a:pt x="6491" y="5100"/>
                  </a:cubicBezTo>
                  <a:cubicBezTo>
                    <a:pt x="6485" y="5100"/>
                    <a:pt x="6480" y="5097"/>
                    <a:pt x="6474" y="5092"/>
                  </a:cubicBezTo>
                  <a:cubicBezTo>
                    <a:pt x="6444" y="5092"/>
                    <a:pt x="6474" y="5183"/>
                    <a:pt x="6474" y="5274"/>
                  </a:cubicBezTo>
                  <a:cubicBezTo>
                    <a:pt x="6474" y="5265"/>
                    <a:pt x="6472" y="5261"/>
                    <a:pt x="6467" y="5261"/>
                  </a:cubicBezTo>
                  <a:cubicBezTo>
                    <a:pt x="6457" y="5261"/>
                    <a:pt x="6435" y="5283"/>
                    <a:pt x="6414" y="5304"/>
                  </a:cubicBezTo>
                  <a:cubicBezTo>
                    <a:pt x="6383" y="5365"/>
                    <a:pt x="6383" y="5365"/>
                    <a:pt x="6353" y="5365"/>
                  </a:cubicBezTo>
                  <a:cubicBezTo>
                    <a:pt x="6378" y="5415"/>
                    <a:pt x="6342" y="5465"/>
                    <a:pt x="6295" y="5465"/>
                  </a:cubicBezTo>
                  <a:cubicBezTo>
                    <a:pt x="6284" y="5465"/>
                    <a:pt x="6273" y="5462"/>
                    <a:pt x="6262" y="5456"/>
                  </a:cubicBezTo>
                  <a:cubicBezTo>
                    <a:pt x="6262" y="5448"/>
                    <a:pt x="6259" y="5444"/>
                    <a:pt x="6255" y="5444"/>
                  </a:cubicBezTo>
                  <a:cubicBezTo>
                    <a:pt x="6244" y="5444"/>
                    <a:pt x="6222" y="5465"/>
                    <a:pt x="6201" y="5487"/>
                  </a:cubicBezTo>
                  <a:cubicBezTo>
                    <a:pt x="6231" y="5517"/>
                    <a:pt x="6201" y="5548"/>
                    <a:pt x="6170" y="5608"/>
                  </a:cubicBezTo>
                  <a:cubicBezTo>
                    <a:pt x="6110" y="5669"/>
                    <a:pt x="6110" y="5669"/>
                    <a:pt x="6170" y="5700"/>
                  </a:cubicBezTo>
                  <a:cubicBezTo>
                    <a:pt x="6201" y="5730"/>
                    <a:pt x="6201" y="5760"/>
                    <a:pt x="6170" y="5791"/>
                  </a:cubicBezTo>
                  <a:cubicBezTo>
                    <a:pt x="6155" y="5806"/>
                    <a:pt x="6148" y="5814"/>
                    <a:pt x="6140" y="5814"/>
                  </a:cubicBezTo>
                  <a:cubicBezTo>
                    <a:pt x="6132" y="5814"/>
                    <a:pt x="6125" y="5806"/>
                    <a:pt x="6110" y="5791"/>
                  </a:cubicBezTo>
                  <a:cubicBezTo>
                    <a:pt x="6110" y="5791"/>
                    <a:pt x="6079" y="5791"/>
                    <a:pt x="6049" y="5821"/>
                  </a:cubicBezTo>
                  <a:cubicBezTo>
                    <a:pt x="6049" y="5836"/>
                    <a:pt x="6041" y="5844"/>
                    <a:pt x="6030" y="5844"/>
                  </a:cubicBezTo>
                  <a:cubicBezTo>
                    <a:pt x="6018" y="5844"/>
                    <a:pt x="6003" y="5836"/>
                    <a:pt x="5988" y="5821"/>
                  </a:cubicBezTo>
                  <a:cubicBezTo>
                    <a:pt x="5988" y="5821"/>
                    <a:pt x="5958" y="5821"/>
                    <a:pt x="5927" y="5852"/>
                  </a:cubicBezTo>
                  <a:cubicBezTo>
                    <a:pt x="5905" y="5896"/>
                    <a:pt x="5883" y="5924"/>
                    <a:pt x="5861" y="5924"/>
                  </a:cubicBezTo>
                  <a:cubicBezTo>
                    <a:pt x="5852" y="5924"/>
                    <a:pt x="5844" y="5921"/>
                    <a:pt x="5836" y="5912"/>
                  </a:cubicBezTo>
                  <a:cubicBezTo>
                    <a:pt x="5806" y="5912"/>
                    <a:pt x="5806" y="5912"/>
                    <a:pt x="5836" y="5943"/>
                  </a:cubicBezTo>
                  <a:cubicBezTo>
                    <a:pt x="5867" y="5973"/>
                    <a:pt x="5867" y="6004"/>
                    <a:pt x="5775" y="6064"/>
                  </a:cubicBezTo>
                  <a:cubicBezTo>
                    <a:pt x="5745" y="6095"/>
                    <a:pt x="5684" y="6125"/>
                    <a:pt x="5715" y="6156"/>
                  </a:cubicBezTo>
                  <a:lnTo>
                    <a:pt x="5654" y="6156"/>
                  </a:lnTo>
                  <a:cubicBezTo>
                    <a:pt x="5643" y="6134"/>
                    <a:pt x="5632" y="6124"/>
                    <a:pt x="5623" y="6124"/>
                  </a:cubicBezTo>
                  <a:cubicBezTo>
                    <a:pt x="5606" y="6124"/>
                    <a:pt x="5593" y="6157"/>
                    <a:pt x="5593" y="6216"/>
                  </a:cubicBezTo>
                  <a:cubicBezTo>
                    <a:pt x="5593" y="6216"/>
                    <a:pt x="5593" y="6230"/>
                    <a:pt x="5584" y="6230"/>
                  </a:cubicBezTo>
                  <a:cubicBezTo>
                    <a:pt x="5579" y="6230"/>
                    <a:pt x="5573" y="6226"/>
                    <a:pt x="5563" y="6216"/>
                  </a:cubicBezTo>
                  <a:cubicBezTo>
                    <a:pt x="5563" y="6216"/>
                    <a:pt x="5532" y="6247"/>
                    <a:pt x="5532" y="6277"/>
                  </a:cubicBezTo>
                  <a:cubicBezTo>
                    <a:pt x="5532" y="6308"/>
                    <a:pt x="5532" y="6308"/>
                    <a:pt x="5471" y="6338"/>
                  </a:cubicBezTo>
                  <a:cubicBezTo>
                    <a:pt x="5456" y="6323"/>
                    <a:pt x="5449" y="6315"/>
                    <a:pt x="5441" y="6315"/>
                  </a:cubicBezTo>
                  <a:cubicBezTo>
                    <a:pt x="5433" y="6315"/>
                    <a:pt x="5426" y="6323"/>
                    <a:pt x="5411" y="6338"/>
                  </a:cubicBezTo>
                  <a:cubicBezTo>
                    <a:pt x="5383" y="6366"/>
                    <a:pt x="5204" y="6494"/>
                    <a:pt x="5149" y="6494"/>
                  </a:cubicBezTo>
                  <a:cubicBezTo>
                    <a:pt x="5144" y="6494"/>
                    <a:pt x="5140" y="6493"/>
                    <a:pt x="5137" y="6490"/>
                  </a:cubicBezTo>
                  <a:cubicBezTo>
                    <a:pt x="5107" y="6551"/>
                    <a:pt x="5107" y="6551"/>
                    <a:pt x="5107" y="6551"/>
                  </a:cubicBezTo>
                  <a:cubicBezTo>
                    <a:pt x="5088" y="6532"/>
                    <a:pt x="5075" y="6525"/>
                    <a:pt x="5067" y="6525"/>
                  </a:cubicBezTo>
                  <a:cubicBezTo>
                    <a:pt x="5049" y="6525"/>
                    <a:pt x="5055" y="6560"/>
                    <a:pt x="5076" y="6581"/>
                  </a:cubicBezTo>
                  <a:lnTo>
                    <a:pt x="5107" y="6581"/>
                  </a:lnTo>
                  <a:cubicBezTo>
                    <a:pt x="5125" y="6600"/>
                    <a:pt x="5110" y="6629"/>
                    <a:pt x="5088" y="6629"/>
                  </a:cubicBezTo>
                  <a:cubicBezTo>
                    <a:pt x="5074" y="6629"/>
                    <a:pt x="5058" y="6617"/>
                    <a:pt x="5046" y="6581"/>
                  </a:cubicBezTo>
                  <a:cubicBezTo>
                    <a:pt x="5015" y="6551"/>
                    <a:pt x="5000" y="6535"/>
                    <a:pt x="4993" y="6535"/>
                  </a:cubicBezTo>
                  <a:cubicBezTo>
                    <a:pt x="4985" y="6535"/>
                    <a:pt x="4985" y="6551"/>
                    <a:pt x="4985" y="6581"/>
                  </a:cubicBezTo>
                  <a:cubicBezTo>
                    <a:pt x="4985" y="6631"/>
                    <a:pt x="4985" y="6654"/>
                    <a:pt x="4975" y="6654"/>
                  </a:cubicBezTo>
                  <a:cubicBezTo>
                    <a:pt x="4967" y="6654"/>
                    <a:pt x="4952" y="6639"/>
                    <a:pt x="4924" y="6611"/>
                  </a:cubicBezTo>
                  <a:cubicBezTo>
                    <a:pt x="4912" y="6599"/>
                    <a:pt x="4904" y="6592"/>
                    <a:pt x="4900" y="6592"/>
                  </a:cubicBezTo>
                  <a:cubicBezTo>
                    <a:pt x="4894" y="6592"/>
                    <a:pt x="4894" y="6606"/>
                    <a:pt x="4894" y="6642"/>
                  </a:cubicBezTo>
                  <a:cubicBezTo>
                    <a:pt x="4913" y="6717"/>
                    <a:pt x="4885" y="6769"/>
                    <a:pt x="4854" y="6769"/>
                  </a:cubicBezTo>
                  <a:cubicBezTo>
                    <a:pt x="4835" y="6769"/>
                    <a:pt x="4814" y="6749"/>
                    <a:pt x="4803" y="6703"/>
                  </a:cubicBezTo>
                  <a:cubicBezTo>
                    <a:pt x="4772" y="6642"/>
                    <a:pt x="4742" y="6642"/>
                    <a:pt x="4711" y="6642"/>
                  </a:cubicBezTo>
                  <a:cubicBezTo>
                    <a:pt x="4711" y="6642"/>
                    <a:pt x="4711" y="6672"/>
                    <a:pt x="4711" y="6703"/>
                  </a:cubicBezTo>
                  <a:cubicBezTo>
                    <a:pt x="4747" y="6738"/>
                    <a:pt x="4751" y="6753"/>
                    <a:pt x="4737" y="6753"/>
                  </a:cubicBezTo>
                  <a:cubicBezTo>
                    <a:pt x="4726" y="6753"/>
                    <a:pt x="4706" y="6746"/>
                    <a:pt x="4681" y="6733"/>
                  </a:cubicBezTo>
                  <a:cubicBezTo>
                    <a:pt x="4640" y="6692"/>
                    <a:pt x="4605" y="6676"/>
                    <a:pt x="4576" y="6676"/>
                  </a:cubicBezTo>
                  <a:cubicBezTo>
                    <a:pt x="4541" y="6676"/>
                    <a:pt x="4515" y="6700"/>
                    <a:pt x="4499" y="6733"/>
                  </a:cubicBezTo>
                  <a:cubicBezTo>
                    <a:pt x="4446" y="6786"/>
                    <a:pt x="4403" y="6819"/>
                    <a:pt x="4388" y="6819"/>
                  </a:cubicBezTo>
                  <a:cubicBezTo>
                    <a:pt x="4378" y="6819"/>
                    <a:pt x="4382" y="6802"/>
                    <a:pt x="4408" y="6763"/>
                  </a:cubicBezTo>
                  <a:cubicBezTo>
                    <a:pt x="4425" y="6728"/>
                    <a:pt x="4433" y="6713"/>
                    <a:pt x="4424" y="6713"/>
                  </a:cubicBezTo>
                  <a:cubicBezTo>
                    <a:pt x="4417" y="6713"/>
                    <a:pt x="4402" y="6720"/>
                    <a:pt x="4377" y="6733"/>
                  </a:cubicBezTo>
                  <a:cubicBezTo>
                    <a:pt x="4347" y="6763"/>
                    <a:pt x="4286" y="6763"/>
                    <a:pt x="4286" y="6763"/>
                  </a:cubicBezTo>
                  <a:cubicBezTo>
                    <a:pt x="4256" y="6763"/>
                    <a:pt x="4225" y="6794"/>
                    <a:pt x="4256" y="6824"/>
                  </a:cubicBezTo>
                  <a:cubicBezTo>
                    <a:pt x="4225" y="6794"/>
                    <a:pt x="4202" y="6779"/>
                    <a:pt x="4180" y="6779"/>
                  </a:cubicBezTo>
                  <a:cubicBezTo>
                    <a:pt x="4157" y="6779"/>
                    <a:pt x="4134" y="6794"/>
                    <a:pt x="4104" y="6824"/>
                  </a:cubicBezTo>
                  <a:lnTo>
                    <a:pt x="4073" y="6824"/>
                  </a:lnTo>
                  <a:cubicBezTo>
                    <a:pt x="4043" y="6824"/>
                    <a:pt x="4043" y="6824"/>
                    <a:pt x="4043" y="6855"/>
                  </a:cubicBezTo>
                  <a:cubicBezTo>
                    <a:pt x="4030" y="6880"/>
                    <a:pt x="4017" y="6890"/>
                    <a:pt x="4004" y="6890"/>
                  </a:cubicBezTo>
                  <a:cubicBezTo>
                    <a:pt x="3987" y="6890"/>
                    <a:pt x="3969" y="6872"/>
                    <a:pt x="3952" y="6855"/>
                  </a:cubicBezTo>
                  <a:cubicBezTo>
                    <a:pt x="3930" y="6833"/>
                    <a:pt x="3909" y="6812"/>
                    <a:pt x="3898" y="6812"/>
                  </a:cubicBezTo>
                  <a:cubicBezTo>
                    <a:pt x="3893" y="6812"/>
                    <a:pt x="3891" y="6815"/>
                    <a:pt x="3891" y="6824"/>
                  </a:cubicBezTo>
                  <a:cubicBezTo>
                    <a:pt x="3921" y="6855"/>
                    <a:pt x="3860" y="6885"/>
                    <a:pt x="3830" y="6915"/>
                  </a:cubicBezTo>
                  <a:cubicBezTo>
                    <a:pt x="3830" y="6924"/>
                    <a:pt x="3827" y="6928"/>
                    <a:pt x="3824" y="6928"/>
                  </a:cubicBezTo>
                  <a:cubicBezTo>
                    <a:pt x="3815" y="6928"/>
                    <a:pt x="3800" y="6907"/>
                    <a:pt x="3800" y="6885"/>
                  </a:cubicBezTo>
                  <a:cubicBezTo>
                    <a:pt x="3800" y="6855"/>
                    <a:pt x="3800" y="6855"/>
                    <a:pt x="3769" y="6824"/>
                  </a:cubicBezTo>
                  <a:cubicBezTo>
                    <a:pt x="3739" y="6824"/>
                    <a:pt x="3678" y="6824"/>
                    <a:pt x="3708" y="6855"/>
                  </a:cubicBezTo>
                  <a:cubicBezTo>
                    <a:pt x="3708" y="6870"/>
                    <a:pt x="3670" y="6877"/>
                    <a:pt x="3629" y="6877"/>
                  </a:cubicBezTo>
                  <a:cubicBezTo>
                    <a:pt x="3587" y="6877"/>
                    <a:pt x="3541" y="6870"/>
                    <a:pt x="3526" y="6855"/>
                  </a:cubicBezTo>
                  <a:lnTo>
                    <a:pt x="3496" y="6855"/>
                  </a:lnTo>
                  <a:cubicBezTo>
                    <a:pt x="3465" y="6855"/>
                    <a:pt x="3435" y="6885"/>
                    <a:pt x="3404" y="6885"/>
                  </a:cubicBezTo>
                  <a:cubicBezTo>
                    <a:pt x="3404" y="6885"/>
                    <a:pt x="3374" y="6885"/>
                    <a:pt x="3374" y="6915"/>
                  </a:cubicBezTo>
                  <a:cubicBezTo>
                    <a:pt x="3344" y="6915"/>
                    <a:pt x="3313" y="6915"/>
                    <a:pt x="3313" y="6885"/>
                  </a:cubicBezTo>
                  <a:cubicBezTo>
                    <a:pt x="3298" y="6915"/>
                    <a:pt x="3290" y="6931"/>
                    <a:pt x="3283" y="6931"/>
                  </a:cubicBezTo>
                  <a:cubicBezTo>
                    <a:pt x="3275" y="6931"/>
                    <a:pt x="3268" y="6915"/>
                    <a:pt x="3252" y="6885"/>
                  </a:cubicBezTo>
                  <a:cubicBezTo>
                    <a:pt x="3270" y="6849"/>
                    <a:pt x="3278" y="6835"/>
                    <a:pt x="3275" y="6835"/>
                  </a:cubicBezTo>
                  <a:cubicBezTo>
                    <a:pt x="3272" y="6835"/>
                    <a:pt x="3265" y="6842"/>
                    <a:pt x="3252" y="6855"/>
                  </a:cubicBezTo>
                  <a:cubicBezTo>
                    <a:pt x="3237" y="6870"/>
                    <a:pt x="3230" y="6877"/>
                    <a:pt x="3222" y="6877"/>
                  </a:cubicBezTo>
                  <a:cubicBezTo>
                    <a:pt x="3214" y="6877"/>
                    <a:pt x="3207" y="6870"/>
                    <a:pt x="3192" y="6855"/>
                  </a:cubicBezTo>
                  <a:cubicBezTo>
                    <a:pt x="3192" y="6839"/>
                    <a:pt x="3192" y="6832"/>
                    <a:pt x="3188" y="6832"/>
                  </a:cubicBezTo>
                  <a:cubicBezTo>
                    <a:pt x="3184" y="6832"/>
                    <a:pt x="3176" y="6839"/>
                    <a:pt x="3161" y="6855"/>
                  </a:cubicBezTo>
                  <a:cubicBezTo>
                    <a:pt x="3143" y="6892"/>
                    <a:pt x="3112" y="6918"/>
                    <a:pt x="3092" y="6918"/>
                  </a:cubicBezTo>
                  <a:cubicBezTo>
                    <a:pt x="3079" y="6918"/>
                    <a:pt x="3070" y="6908"/>
                    <a:pt x="3070" y="6885"/>
                  </a:cubicBezTo>
                  <a:cubicBezTo>
                    <a:pt x="3070" y="6885"/>
                    <a:pt x="3057" y="6872"/>
                    <a:pt x="3039" y="6872"/>
                  </a:cubicBezTo>
                  <a:cubicBezTo>
                    <a:pt x="3030" y="6872"/>
                    <a:pt x="3019" y="6875"/>
                    <a:pt x="3009" y="6885"/>
                  </a:cubicBezTo>
                  <a:cubicBezTo>
                    <a:pt x="2994" y="6855"/>
                    <a:pt x="2987" y="6839"/>
                    <a:pt x="2975" y="6839"/>
                  </a:cubicBezTo>
                  <a:cubicBezTo>
                    <a:pt x="2964" y="6839"/>
                    <a:pt x="2949" y="6855"/>
                    <a:pt x="2918" y="6885"/>
                  </a:cubicBezTo>
                  <a:cubicBezTo>
                    <a:pt x="2918" y="6885"/>
                    <a:pt x="2888" y="6885"/>
                    <a:pt x="2888" y="6855"/>
                  </a:cubicBezTo>
                  <a:cubicBezTo>
                    <a:pt x="2846" y="6834"/>
                    <a:pt x="2775" y="6798"/>
                    <a:pt x="2735" y="6798"/>
                  </a:cubicBezTo>
                  <a:cubicBezTo>
                    <a:pt x="2717" y="6798"/>
                    <a:pt x="2705" y="6805"/>
                    <a:pt x="2705" y="6824"/>
                  </a:cubicBezTo>
                  <a:lnTo>
                    <a:pt x="2675" y="6794"/>
                  </a:lnTo>
                  <a:cubicBezTo>
                    <a:pt x="2645" y="6763"/>
                    <a:pt x="2614" y="6763"/>
                    <a:pt x="2584" y="6763"/>
                  </a:cubicBezTo>
                  <a:lnTo>
                    <a:pt x="2553" y="6794"/>
                  </a:lnTo>
                  <a:cubicBezTo>
                    <a:pt x="2553" y="6763"/>
                    <a:pt x="2553" y="6733"/>
                    <a:pt x="2523" y="6733"/>
                  </a:cubicBezTo>
                  <a:cubicBezTo>
                    <a:pt x="2508" y="6718"/>
                    <a:pt x="2500" y="6710"/>
                    <a:pt x="2496" y="6710"/>
                  </a:cubicBezTo>
                  <a:cubicBezTo>
                    <a:pt x="2493" y="6710"/>
                    <a:pt x="2493" y="6718"/>
                    <a:pt x="2493" y="6733"/>
                  </a:cubicBezTo>
                  <a:cubicBezTo>
                    <a:pt x="2493" y="6763"/>
                    <a:pt x="2462" y="6763"/>
                    <a:pt x="2462" y="6763"/>
                  </a:cubicBezTo>
                  <a:cubicBezTo>
                    <a:pt x="2432" y="6763"/>
                    <a:pt x="2432" y="6703"/>
                    <a:pt x="2432" y="6672"/>
                  </a:cubicBezTo>
                  <a:lnTo>
                    <a:pt x="2401" y="6672"/>
                  </a:lnTo>
                  <a:cubicBezTo>
                    <a:pt x="2384" y="6708"/>
                    <a:pt x="2376" y="6723"/>
                    <a:pt x="2373" y="6723"/>
                  </a:cubicBezTo>
                  <a:cubicBezTo>
                    <a:pt x="2371" y="6723"/>
                    <a:pt x="2371" y="6715"/>
                    <a:pt x="2371" y="6703"/>
                  </a:cubicBezTo>
                  <a:cubicBezTo>
                    <a:pt x="2371" y="6642"/>
                    <a:pt x="2341" y="6642"/>
                    <a:pt x="2310" y="6642"/>
                  </a:cubicBezTo>
                  <a:cubicBezTo>
                    <a:pt x="2310" y="6648"/>
                    <a:pt x="2309" y="6651"/>
                    <a:pt x="2307" y="6651"/>
                  </a:cubicBezTo>
                  <a:cubicBezTo>
                    <a:pt x="2302" y="6651"/>
                    <a:pt x="2293" y="6633"/>
                    <a:pt x="2298" y="6633"/>
                  </a:cubicBezTo>
                  <a:cubicBezTo>
                    <a:pt x="2300" y="6633"/>
                    <a:pt x="2304" y="6635"/>
                    <a:pt x="2310" y="6642"/>
                  </a:cubicBezTo>
                  <a:lnTo>
                    <a:pt x="2341" y="6611"/>
                  </a:lnTo>
                  <a:cubicBezTo>
                    <a:pt x="2332" y="6603"/>
                    <a:pt x="2325" y="6599"/>
                    <a:pt x="2320" y="6599"/>
                  </a:cubicBezTo>
                  <a:cubicBezTo>
                    <a:pt x="2308" y="6599"/>
                    <a:pt x="2301" y="6620"/>
                    <a:pt x="2280" y="6642"/>
                  </a:cubicBezTo>
                  <a:cubicBezTo>
                    <a:pt x="2280" y="6642"/>
                    <a:pt x="2280" y="6611"/>
                    <a:pt x="2249" y="6611"/>
                  </a:cubicBezTo>
                  <a:cubicBezTo>
                    <a:pt x="2234" y="6596"/>
                    <a:pt x="2227" y="6589"/>
                    <a:pt x="2223" y="6589"/>
                  </a:cubicBezTo>
                  <a:cubicBezTo>
                    <a:pt x="2219" y="6589"/>
                    <a:pt x="2219" y="6596"/>
                    <a:pt x="2219" y="6611"/>
                  </a:cubicBezTo>
                  <a:cubicBezTo>
                    <a:pt x="2219" y="6642"/>
                    <a:pt x="2189" y="6672"/>
                    <a:pt x="2158" y="6672"/>
                  </a:cubicBezTo>
                  <a:cubicBezTo>
                    <a:pt x="2189" y="6642"/>
                    <a:pt x="2189" y="6611"/>
                    <a:pt x="2158" y="6611"/>
                  </a:cubicBezTo>
                  <a:cubicBezTo>
                    <a:pt x="2158" y="6581"/>
                    <a:pt x="2158" y="6551"/>
                    <a:pt x="2158" y="6551"/>
                  </a:cubicBezTo>
                  <a:cubicBezTo>
                    <a:pt x="2219" y="6520"/>
                    <a:pt x="2128" y="6520"/>
                    <a:pt x="2067" y="6520"/>
                  </a:cubicBezTo>
                  <a:cubicBezTo>
                    <a:pt x="2042" y="6533"/>
                    <a:pt x="2022" y="6540"/>
                    <a:pt x="2009" y="6540"/>
                  </a:cubicBezTo>
                  <a:cubicBezTo>
                    <a:pt x="1992" y="6540"/>
                    <a:pt x="1988" y="6526"/>
                    <a:pt x="2006" y="6490"/>
                  </a:cubicBezTo>
                  <a:cubicBezTo>
                    <a:pt x="2018" y="6467"/>
                    <a:pt x="2016" y="6457"/>
                    <a:pt x="2006" y="6457"/>
                  </a:cubicBezTo>
                  <a:cubicBezTo>
                    <a:pt x="1990" y="6457"/>
                    <a:pt x="1953" y="6483"/>
                    <a:pt x="1915" y="6520"/>
                  </a:cubicBezTo>
                  <a:lnTo>
                    <a:pt x="1824" y="6581"/>
                  </a:lnTo>
                  <a:lnTo>
                    <a:pt x="1824" y="6581"/>
                  </a:lnTo>
                  <a:lnTo>
                    <a:pt x="1885" y="6520"/>
                  </a:lnTo>
                  <a:cubicBezTo>
                    <a:pt x="1915" y="6399"/>
                    <a:pt x="1915" y="6399"/>
                    <a:pt x="1824" y="6399"/>
                  </a:cubicBezTo>
                  <a:lnTo>
                    <a:pt x="1793" y="6399"/>
                  </a:lnTo>
                  <a:cubicBezTo>
                    <a:pt x="1793" y="6368"/>
                    <a:pt x="1793" y="6338"/>
                    <a:pt x="1733" y="6308"/>
                  </a:cubicBezTo>
                  <a:cubicBezTo>
                    <a:pt x="1697" y="6272"/>
                    <a:pt x="1672" y="6257"/>
                    <a:pt x="1657" y="6257"/>
                  </a:cubicBezTo>
                  <a:cubicBezTo>
                    <a:pt x="1647" y="6257"/>
                    <a:pt x="1642" y="6265"/>
                    <a:pt x="1642" y="6277"/>
                  </a:cubicBezTo>
                  <a:lnTo>
                    <a:pt x="1611" y="6247"/>
                  </a:lnTo>
                  <a:cubicBezTo>
                    <a:pt x="1611" y="6216"/>
                    <a:pt x="1596" y="6201"/>
                    <a:pt x="1581" y="6201"/>
                  </a:cubicBezTo>
                  <a:cubicBezTo>
                    <a:pt x="1566" y="6201"/>
                    <a:pt x="1550" y="6216"/>
                    <a:pt x="1550" y="6247"/>
                  </a:cubicBezTo>
                  <a:lnTo>
                    <a:pt x="1490" y="6216"/>
                  </a:lnTo>
                  <a:lnTo>
                    <a:pt x="1520" y="6186"/>
                  </a:lnTo>
                  <a:cubicBezTo>
                    <a:pt x="1550" y="6156"/>
                    <a:pt x="1520" y="6125"/>
                    <a:pt x="1368" y="6004"/>
                  </a:cubicBezTo>
                  <a:cubicBezTo>
                    <a:pt x="1250" y="5886"/>
                    <a:pt x="1224" y="5841"/>
                    <a:pt x="1189" y="5841"/>
                  </a:cubicBezTo>
                  <a:cubicBezTo>
                    <a:pt x="1179" y="5841"/>
                    <a:pt x="1169" y="5845"/>
                    <a:pt x="1155" y="5852"/>
                  </a:cubicBezTo>
                  <a:cubicBezTo>
                    <a:pt x="1137" y="5860"/>
                    <a:pt x="1122" y="5864"/>
                    <a:pt x="1111" y="5864"/>
                  </a:cubicBezTo>
                  <a:cubicBezTo>
                    <a:pt x="1084" y="5864"/>
                    <a:pt x="1082" y="5843"/>
                    <a:pt x="1125" y="5821"/>
                  </a:cubicBezTo>
                  <a:cubicBezTo>
                    <a:pt x="1146" y="5800"/>
                    <a:pt x="1153" y="5778"/>
                    <a:pt x="1144" y="5778"/>
                  </a:cubicBezTo>
                  <a:cubicBezTo>
                    <a:pt x="1140" y="5778"/>
                    <a:pt x="1134" y="5782"/>
                    <a:pt x="1125" y="5791"/>
                  </a:cubicBezTo>
                  <a:cubicBezTo>
                    <a:pt x="1125" y="5791"/>
                    <a:pt x="1094" y="5760"/>
                    <a:pt x="1094" y="5700"/>
                  </a:cubicBezTo>
                  <a:cubicBezTo>
                    <a:pt x="1094" y="5642"/>
                    <a:pt x="1082" y="5621"/>
                    <a:pt x="1065" y="5621"/>
                  </a:cubicBezTo>
                  <a:cubicBezTo>
                    <a:pt x="1056" y="5621"/>
                    <a:pt x="1045" y="5628"/>
                    <a:pt x="1034" y="5639"/>
                  </a:cubicBezTo>
                  <a:cubicBezTo>
                    <a:pt x="1032" y="5642"/>
                    <a:pt x="1031" y="5645"/>
                    <a:pt x="1029" y="5648"/>
                  </a:cubicBezTo>
                  <a:lnTo>
                    <a:pt x="1029" y="5648"/>
                  </a:lnTo>
                  <a:cubicBezTo>
                    <a:pt x="1032" y="5637"/>
                    <a:pt x="1034" y="5624"/>
                    <a:pt x="1034" y="5608"/>
                  </a:cubicBezTo>
                  <a:cubicBezTo>
                    <a:pt x="1034" y="5578"/>
                    <a:pt x="1064" y="5548"/>
                    <a:pt x="1034" y="5548"/>
                  </a:cubicBezTo>
                  <a:cubicBezTo>
                    <a:pt x="1003" y="5548"/>
                    <a:pt x="882" y="5456"/>
                    <a:pt x="942" y="5426"/>
                  </a:cubicBezTo>
                  <a:cubicBezTo>
                    <a:pt x="942" y="5426"/>
                    <a:pt x="912" y="5396"/>
                    <a:pt x="912" y="5396"/>
                  </a:cubicBezTo>
                  <a:cubicBezTo>
                    <a:pt x="882" y="5396"/>
                    <a:pt x="851" y="5365"/>
                    <a:pt x="821" y="5304"/>
                  </a:cubicBezTo>
                  <a:cubicBezTo>
                    <a:pt x="821" y="5274"/>
                    <a:pt x="790" y="5244"/>
                    <a:pt x="821" y="5244"/>
                  </a:cubicBezTo>
                  <a:cubicBezTo>
                    <a:pt x="851" y="5244"/>
                    <a:pt x="851" y="5213"/>
                    <a:pt x="790" y="5213"/>
                  </a:cubicBezTo>
                  <a:cubicBezTo>
                    <a:pt x="790" y="5183"/>
                    <a:pt x="730" y="5183"/>
                    <a:pt x="699" y="5152"/>
                  </a:cubicBezTo>
                  <a:cubicBezTo>
                    <a:pt x="699" y="5168"/>
                    <a:pt x="684" y="5175"/>
                    <a:pt x="669" y="5175"/>
                  </a:cubicBezTo>
                  <a:cubicBezTo>
                    <a:pt x="654" y="5175"/>
                    <a:pt x="638" y="5168"/>
                    <a:pt x="638" y="5152"/>
                  </a:cubicBezTo>
                  <a:lnTo>
                    <a:pt x="669" y="5122"/>
                  </a:lnTo>
                  <a:lnTo>
                    <a:pt x="730" y="5122"/>
                  </a:lnTo>
                  <a:cubicBezTo>
                    <a:pt x="708" y="5101"/>
                    <a:pt x="702" y="5079"/>
                    <a:pt x="689" y="5079"/>
                  </a:cubicBezTo>
                  <a:cubicBezTo>
                    <a:pt x="684" y="5079"/>
                    <a:pt x="678" y="5083"/>
                    <a:pt x="669" y="5092"/>
                  </a:cubicBezTo>
                  <a:cubicBezTo>
                    <a:pt x="699" y="5031"/>
                    <a:pt x="669" y="5031"/>
                    <a:pt x="669" y="4970"/>
                  </a:cubicBezTo>
                  <a:cubicBezTo>
                    <a:pt x="638" y="4940"/>
                    <a:pt x="608" y="4879"/>
                    <a:pt x="578" y="4879"/>
                  </a:cubicBezTo>
                  <a:cubicBezTo>
                    <a:pt x="638" y="4849"/>
                    <a:pt x="578" y="4697"/>
                    <a:pt x="517" y="4697"/>
                  </a:cubicBezTo>
                  <a:cubicBezTo>
                    <a:pt x="486" y="4697"/>
                    <a:pt x="486" y="4697"/>
                    <a:pt x="486" y="4666"/>
                  </a:cubicBezTo>
                  <a:cubicBezTo>
                    <a:pt x="517" y="4636"/>
                    <a:pt x="517" y="4636"/>
                    <a:pt x="486" y="4605"/>
                  </a:cubicBezTo>
                  <a:cubicBezTo>
                    <a:pt x="456" y="4605"/>
                    <a:pt x="486" y="4575"/>
                    <a:pt x="486" y="4514"/>
                  </a:cubicBezTo>
                  <a:cubicBezTo>
                    <a:pt x="547" y="4484"/>
                    <a:pt x="547" y="4453"/>
                    <a:pt x="517" y="4453"/>
                  </a:cubicBezTo>
                  <a:cubicBezTo>
                    <a:pt x="456" y="4423"/>
                    <a:pt x="456" y="4362"/>
                    <a:pt x="456" y="4332"/>
                  </a:cubicBezTo>
                  <a:cubicBezTo>
                    <a:pt x="413" y="4310"/>
                    <a:pt x="401" y="4289"/>
                    <a:pt x="386" y="4289"/>
                  </a:cubicBezTo>
                  <a:cubicBezTo>
                    <a:pt x="380" y="4289"/>
                    <a:pt x="374" y="4293"/>
                    <a:pt x="365" y="4301"/>
                  </a:cubicBezTo>
                  <a:lnTo>
                    <a:pt x="304" y="4301"/>
                  </a:lnTo>
                  <a:cubicBezTo>
                    <a:pt x="286" y="4266"/>
                    <a:pt x="289" y="4251"/>
                    <a:pt x="295" y="4251"/>
                  </a:cubicBezTo>
                  <a:cubicBezTo>
                    <a:pt x="299" y="4251"/>
                    <a:pt x="304" y="4258"/>
                    <a:pt x="304" y="4271"/>
                  </a:cubicBezTo>
                  <a:cubicBezTo>
                    <a:pt x="319" y="4286"/>
                    <a:pt x="327" y="4294"/>
                    <a:pt x="334" y="4294"/>
                  </a:cubicBezTo>
                  <a:cubicBezTo>
                    <a:pt x="342" y="4294"/>
                    <a:pt x="350" y="4286"/>
                    <a:pt x="365" y="4271"/>
                  </a:cubicBezTo>
                  <a:cubicBezTo>
                    <a:pt x="395" y="4241"/>
                    <a:pt x="395" y="4180"/>
                    <a:pt x="395" y="4149"/>
                  </a:cubicBezTo>
                  <a:cubicBezTo>
                    <a:pt x="395" y="4149"/>
                    <a:pt x="365" y="4089"/>
                    <a:pt x="365" y="4058"/>
                  </a:cubicBezTo>
                  <a:cubicBezTo>
                    <a:pt x="395" y="3997"/>
                    <a:pt x="395" y="3967"/>
                    <a:pt x="365" y="3967"/>
                  </a:cubicBezTo>
                  <a:lnTo>
                    <a:pt x="334" y="3967"/>
                  </a:lnTo>
                  <a:cubicBezTo>
                    <a:pt x="395" y="3937"/>
                    <a:pt x="365" y="3694"/>
                    <a:pt x="304" y="3663"/>
                  </a:cubicBezTo>
                  <a:lnTo>
                    <a:pt x="334" y="3663"/>
                  </a:lnTo>
                  <a:cubicBezTo>
                    <a:pt x="365" y="3663"/>
                    <a:pt x="365" y="3633"/>
                    <a:pt x="395" y="3572"/>
                  </a:cubicBezTo>
                  <a:cubicBezTo>
                    <a:pt x="395" y="3572"/>
                    <a:pt x="365" y="3450"/>
                    <a:pt x="365" y="3390"/>
                  </a:cubicBezTo>
                  <a:cubicBezTo>
                    <a:pt x="365" y="3298"/>
                    <a:pt x="395" y="3238"/>
                    <a:pt x="365" y="3207"/>
                  </a:cubicBezTo>
                  <a:lnTo>
                    <a:pt x="395" y="3207"/>
                  </a:lnTo>
                  <a:cubicBezTo>
                    <a:pt x="404" y="3216"/>
                    <a:pt x="410" y="3220"/>
                    <a:pt x="415" y="3220"/>
                  </a:cubicBezTo>
                  <a:cubicBezTo>
                    <a:pt x="426" y="3220"/>
                    <a:pt x="426" y="3198"/>
                    <a:pt x="426" y="3177"/>
                  </a:cubicBezTo>
                  <a:cubicBezTo>
                    <a:pt x="426" y="3146"/>
                    <a:pt x="395" y="3146"/>
                    <a:pt x="365" y="3146"/>
                  </a:cubicBezTo>
                  <a:cubicBezTo>
                    <a:pt x="334" y="3146"/>
                    <a:pt x="334" y="3116"/>
                    <a:pt x="365" y="3086"/>
                  </a:cubicBezTo>
                  <a:cubicBezTo>
                    <a:pt x="395" y="3025"/>
                    <a:pt x="426" y="2934"/>
                    <a:pt x="426" y="2873"/>
                  </a:cubicBezTo>
                  <a:cubicBezTo>
                    <a:pt x="426" y="2873"/>
                    <a:pt x="426" y="2842"/>
                    <a:pt x="456" y="2842"/>
                  </a:cubicBezTo>
                  <a:cubicBezTo>
                    <a:pt x="486" y="2842"/>
                    <a:pt x="547" y="2782"/>
                    <a:pt x="486" y="2721"/>
                  </a:cubicBezTo>
                  <a:lnTo>
                    <a:pt x="517" y="2721"/>
                  </a:lnTo>
                  <a:cubicBezTo>
                    <a:pt x="547" y="2690"/>
                    <a:pt x="578" y="2721"/>
                    <a:pt x="547" y="2660"/>
                  </a:cubicBezTo>
                  <a:cubicBezTo>
                    <a:pt x="517" y="2630"/>
                    <a:pt x="547" y="2538"/>
                    <a:pt x="608" y="2508"/>
                  </a:cubicBezTo>
                  <a:cubicBezTo>
                    <a:pt x="608" y="2478"/>
                    <a:pt x="608" y="2478"/>
                    <a:pt x="578" y="2447"/>
                  </a:cubicBezTo>
                  <a:lnTo>
                    <a:pt x="547" y="2447"/>
                  </a:lnTo>
                  <a:cubicBezTo>
                    <a:pt x="608" y="2447"/>
                    <a:pt x="608" y="2447"/>
                    <a:pt x="578" y="2387"/>
                  </a:cubicBezTo>
                  <a:cubicBezTo>
                    <a:pt x="557" y="2387"/>
                    <a:pt x="551" y="2373"/>
                    <a:pt x="557" y="2373"/>
                  </a:cubicBezTo>
                  <a:cubicBezTo>
                    <a:pt x="561" y="2373"/>
                    <a:pt x="568" y="2376"/>
                    <a:pt x="578" y="2387"/>
                  </a:cubicBezTo>
                  <a:cubicBezTo>
                    <a:pt x="638" y="2356"/>
                    <a:pt x="638" y="2356"/>
                    <a:pt x="638" y="2356"/>
                  </a:cubicBezTo>
                  <a:cubicBezTo>
                    <a:pt x="638" y="2326"/>
                    <a:pt x="669" y="2204"/>
                    <a:pt x="730" y="2083"/>
                  </a:cubicBezTo>
                  <a:cubicBezTo>
                    <a:pt x="821" y="1931"/>
                    <a:pt x="882" y="1870"/>
                    <a:pt x="851" y="1839"/>
                  </a:cubicBezTo>
                  <a:cubicBezTo>
                    <a:pt x="821" y="1809"/>
                    <a:pt x="821" y="1809"/>
                    <a:pt x="882" y="1809"/>
                  </a:cubicBezTo>
                  <a:cubicBezTo>
                    <a:pt x="912" y="1809"/>
                    <a:pt x="912" y="1779"/>
                    <a:pt x="942" y="1779"/>
                  </a:cubicBezTo>
                  <a:cubicBezTo>
                    <a:pt x="942" y="1757"/>
                    <a:pt x="958" y="1736"/>
                    <a:pt x="977" y="1736"/>
                  </a:cubicBezTo>
                  <a:cubicBezTo>
                    <a:pt x="985" y="1736"/>
                    <a:pt x="994" y="1739"/>
                    <a:pt x="1003" y="1748"/>
                  </a:cubicBezTo>
                  <a:cubicBezTo>
                    <a:pt x="973" y="1718"/>
                    <a:pt x="973" y="1718"/>
                    <a:pt x="1003" y="1687"/>
                  </a:cubicBezTo>
                  <a:cubicBezTo>
                    <a:pt x="1003" y="1696"/>
                    <a:pt x="1006" y="1700"/>
                    <a:pt x="1009" y="1700"/>
                  </a:cubicBezTo>
                  <a:cubicBezTo>
                    <a:pt x="1018" y="1700"/>
                    <a:pt x="1034" y="1678"/>
                    <a:pt x="1034" y="1657"/>
                  </a:cubicBezTo>
                  <a:cubicBezTo>
                    <a:pt x="1016" y="1621"/>
                    <a:pt x="1008" y="1607"/>
                    <a:pt x="1011" y="1607"/>
                  </a:cubicBezTo>
                  <a:cubicBezTo>
                    <a:pt x="1014" y="1607"/>
                    <a:pt x="1021" y="1614"/>
                    <a:pt x="1034" y="1627"/>
                  </a:cubicBezTo>
                  <a:cubicBezTo>
                    <a:pt x="1044" y="1637"/>
                    <a:pt x="1057" y="1640"/>
                    <a:pt x="1070" y="1640"/>
                  </a:cubicBezTo>
                  <a:cubicBezTo>
                    <a:pt x="1094" y="1640"/>
                    <a:pt x="1115" y="1627"/>
                    <a:pt x="1094" y="1627"/>
                  </a:cubicBezTo>
                  <a:cubicBezTo>
                    <a:pt x="1064" y="1596"/>
                    <a:pt x="1094" y="1566"/>
                    <a:pt x="1094" y="1505"/>
                  </a:cubicBezTo>
                  <a:cubicBezTo>
                    <a:pt x="1094" y="1505"/>
                    <a:pt x="1108" y="1492"/>
                    <a:pt x="1126" y="1492"/>
                  </a:cubicBezTo>
                  <a:cubicBezTo>
                    <a:pt x="1135" y="1492"/>
                    <a:pt x="1145" y="1495"/>
                    <a:pt x="1155" y="1505"/>
                  </a:cubicBezTo>
                  <a:cubicBezTo>
                    <a:pt x="1186" y="1505"/>
                    <a:pt x="1246" y="1383"/>
                    <a:pt x="1246" y="1353"/>
                  </a:cubicBezTo>
                  <a:cubicBezTo>
                    <a:pt x="1231" y="1338"/>
                    <a:pt x="1231" y="1330"/>
                    <a:pt x="1235" y="1330"/>
                  </a:cubicBezTo>
                  <a:cubicBezTo>
                    <a:pt x="1239" y="1330"/>
                    <a:pt x="1246" y="1338"/>
                    <a:pt x="1246" y="1353"/>
                  </a:cubicBezTo>
                  <a:cubicBezTo>
                    <a:pt x="1277" y="1353"/>
                    <a:pt x="1307" y="1353"/>
                    <a:pt x="1307" y="1323"/>
                  </a:cubicBezTo>
                  <a:cubicBezTo>
                    <a:pt x="1307" y="1313"/>
                    <a:pt x="1311" y="1309"/>
                    <a:pt x="1315" y="1309"/>
                  </a:cubicBezTo>
                  <a:cubicBezTo>
                    <a:pt x="1324" y="1309"/>
                    <a:pt x="1338" y="1323"/>
                    <a:pt x="1338" y="1323"/>
                  </a:cubicBezTo>
                  <a:cubicBezTo>
                    <a:pt x="1350" y="1348"/>
                    <a:pt x="1358" y="1358"/>
                    <a:pt x="1364" y="1358"/>
                  </a:cubicBezTo>
                  <a:cubicBezTo>
                    <a:pt x="1373" y="1358"/>
                    <a:pt x="1381" y="1340"/>
                    <a:pt x="1398" y="1323"/>
                  </a:cubicBezTo>
                  <a:cubicBezTo>
                    <a:pt x="1398" y="1292"/>
                    <a:pt x="1490" y="1231"/>
                    <a:pt x="1520" y="1171"/>
                  </a:cubicBezTo>
                  <a:cubicBezTo>
                    <a:pt x="1611" y="1110"/>
                    <a:pt x="1611" y="1079"/>
                    <a:pt x="1642" y="988"/>
                  </a:cubicBezTo>
                  <a:lnTo>
                    <a:pt x="1611" y="928"/>
                  </a:lnTo>
                  <a:lnTo>
                    <a:pt x="1642" y="958"/>
                  </a:lnTo>
                  <a:cubicBezTo>
                    <a:pt x="1672" y="988"/>
                    <a:pt x="1733" y="1019"/>
                    <a:pt x="1733" y="1019"/>
                  </a:cubicBezTo>
                  <a:cubicBezTo>
                    <a:pt x="1733" y="1019"/>
                    <a:pt x="1733" y="988"/>
                    <a:pt x="1702" y="958"/>
                  </a:cubicBezTo>
                  <a:cubicBezTo>
                    <a:pt x="1672" y="928"/>
                    <a:pt x="1702" y="928"/>
                    <a:pt x="1763" y="928"/>
                  </a:cubicBezTo>
                  <a:cubicBezTo>
                    <a:pt x="1824" y="928"/>
                    <a:pt x="1854" y="928"/>
                    <a:pt x="1854" y="867"/>
                  </a:cubicBezTo>
                  <a:cubicBezTo>
                    <a:pt x="1854" y="867"/>
                    <a:pt x="1868" y="853"/>
                    <a:pt x="1886" y="853"/>
                  </a:cubicBezTo>
                  <a:cubicBezTo>
                    <a:pt x="1895" y="853"/>
                    <a:pt x="1905" y="857"/>
                    <a:pt x="1915" y="867"/>
                  </a:cubicBezTo>
                  <a:cubicBezTo>
                    <a:pt x="1945" y="867"/>
                    <a:pt x="1945" y="867"/>
                    <a:pt x="1915" y="836"/>
                  </a:cubicBezTo>
                  <a:cubicBezTo>
                    <a:pt x="1915" y="815"/>
                    <a:pt x="1930" y="793"/>
                    <a:pt x="1950" y="793"/>
                  </a:cubicBezTo>
                  <a:cubicBezTo>
                    <a:pt x="1958" y="793"/>
                    <a:pt x="1967" y="797"/>
                    <a:pt x="1976" y="806"/>
                  </a:cubicBezTo>
                  <a:cubicBezTo>
                    <a:pt x="1994" y="815"/>
                    <a:pt x="2009" y="819"/>
                    <a:pt x="2021" y="819"/>
                  </a:cubicBezTo>
                  <a:cubicBezTo>
                    <a:pt x="2052" y="819"/>
                    <a:pt x="2067" y="797"/>
                    <a:pt x="2067" y="776"/>
                  </a:cubicBezTo>
                  <a:cubicBezTo>
                    <a:pt x="2067" y="745"/>
                    <a:pt x="2067" y="745"/>
                    <a:pt x="2097" y="715"/>
                  </a:cubicBezTo>
                  <a:cubicBezTo>
                    <a:pt x="2128" y="715"/>
                    <a:pt x="2158" y="715"/>
                    <a:pt x="2158" y="684"/>
                  </a:cubicBezTo>
                  <a:cubicBezTo>
                    <a:pt x="2189" y="654"/>
                    <a:pt x="2189" y="654"/>
                    <a:pt x="2189" y="654"/>
                  </a:cubicBezTo>
                  <a:cubicBezTo>
                    <a:pt x="2219" y="654"/>
                    <a:pt x="2219" y="684"/>
                    <a:pt x="2189" y="684"/>
                  </a:cubicBezTo>
                  <a:lnTo>
                    <a:pt x="2219" y="715"/>
                  </a:lnTo>
                  <a:cubicBezTo>
                    <a:pt x="2280" y="684"/>
                    <a:pt x="2280" y="684"/>
                    <a:pt x="2310" y="654"/>
                  </a:cubicBezTo>
                  <a:cubicBezTo>
                    <a:pt x="2310" y="642"/>
                    <a:pt x="2310" y="632"/>
                    <a:pt x="2310" y="624"/>
                  </a:cubicBezTo>
                  <a:cubicBezTo>
                    <a:pt x="2332" y="645"/>
                    <a:pt x="2353" y="667"/>
                    <a:pt x="2364" y="667"/>
                  </a:cubicBezTo>
                  <a:cubicBezTo>
                    <a:pt x="2368" y="667"/>
                    <a:pt x="2371" y="663"/>
                    <a:pt x="2371" y="654"/>
                  </a:cubicBezTo>
                  <a:cubicBezTo>
                    <a:pt x="2371" y="608"/>
                    <a:pt x="2379" y="593"/>
                    <a:pt x="2390" y="593"/>
                  </a:cubicBezTo>
                  <a:cubicBezTo>
                    <a:pt x="2401" y="593"/>
                    <a:pt x="2417" y="608"/>
                    <a:pt x="2432" y="624"/>
                  </a:cubicBezTo>
                  <a:cubicBezTo>
                    <a:pt x="2432" y="651"/>
                    <a:pt x="2432" y="666"/>
                    <a:pt x="2437" y="666"/>
                  </a:cubicBezTo>
                  <a:cubicBezTo>
                    <a:pt x="2444" y="666"/>
                    <a:pt x="2459" y="643"/>
                    <a:pt x="2493" y="593"/>
                  </a:cubicBezTo>
                  <a:cubicBezTo>
                    <a:pt x="2553" y="593"/>
                    <a:pt x="2614" y="532"/>
                    <a:pt x="2705" y="502"/>
                  </a:cubicBezTo>
                  <a:cubicBezTo>
                    <a:pt x="2751" y="487"/>
                    <a:pt x="2781" y="479"/>
                    <a:pt x="2804" y="479"/>
                  </a:cubicBezTo>
                  <a:cubicBezTo>
                    <a:pt x="2827" y="479"/>
                    <a:pt x="2842" y="487"/>
                    <a:pt x="2857" y="502"/>
                  </a:cubicBezTo>
                  <a:cubicBezTo>
                    <a:pt x="2858" y="504"/>
                    <a:pt x="2859" y="505"/>
                    <a:pt x="2860" y="507"/>
                  </a:cubicBezTo>
                  <a:lnTo>
                    <a:pt x="2860" y="507"/>
                  </a:lnTo>
                  <a:cubicBezTo>
                    <a:pt x="2868" y="471"/>
                    <a:pt x="2898" y="467"/>
                    <a:pt x="2949" y="441"/>
                  </a:cubicBezTo>
                  <a:cubicBezTo>
                    <a:pt x="2966" y="447"/>
                    <a:pt x="2981" y="449"/>
                    <a:pt x="2995" y="449"/>
                  </a:cubicBezTo>
                  <a:cubicBezTo>
                    <a:pt x="3051" y="449"/>
                    <a:pt x="3076" y="405"/>
                    <a:pt x="3101" y="380"/>
                  </a:cubicBezTo>
                  <a:cubicBezTo>
                    <a:pt x="3070" y="380"/>
                    <a:pt x="3040" y="411"/>
                    <a:pt x="3040" y="411"/>
                  </a:cubicBezTo>
                  <a:cubicBezTo>
                    <a:pt x="3040" y="350"/>
                    <a:pt x="3070" y="350"/>
                    <a:pt x="3101" y="350"/>
                  </a:cubicBezTo>
                  <a:cubicBezTo>
                    <a:pt x="3131" y="350"/>
                    <a:pt x="3131" y="380"/>
                    <a:pt x="3131" y="411"/>
                  </a:cubicBezTo>
                  <a:cubicBezTo>
                    <a:pt x="3161" y="441"/>
                    <a:pt x="3161" y="472"/>
                    <a:pt x="3192" y="472"/>
                  </a:cubicBezTo>
                  <a:cubicBezTo>
                    <a:pt x="3222" y="472"/>
                    <a:pt x="3252" y="472"/>
                    <a:pt x="3222" y="441"/>
                  </a:cubicBezTo>
                  <a:cubicBezTo>
                    <a:pt x="3222" y="411"/>
                    <a:pt x="3222" y="411"/>
                    <a:pt x="3252" y="411"/>
                  </a:cubicBezTo>
                  <a:cubicBezTo>
                    <a:pt x="3252" y="380"/>
                    <a:pt x="3283" y="380"/>
                    <a:pt x="3313" y="350"/>
                  </a:cubicBezTo>
                  <a:cubicBezTo>
                    <a:pt x="3313" y="320"/>
                    <a:pt x="3344" y="320"/>
                    <a:pt x="3344" y="320"/>
                  </a:cubicBezTo>
                  <a:close/>
                  <a:moveTo>
                    <a:pt x="2830" y="6877"/>
                  </a:moveTo>
                  <a:cubicBezTo>
                    <a:pt x="2838" y="6877"/>
                    <a:pt x="2857" y="6915"/>
                    <a:pt x="2857" y="6915"/>
                  </a:cubicBezTo>
                  <a:cubicBezTo>
                    <a:pt x="2888" y="6946"/>
                    <a:pt x="2888" y="6946"/>
                    <a:pt x="2827" y="6946"/>
                  </a:cubicBezTo>
                  <a:cubicBezTo>
                    <a:pt x="2827" y="6915"/>
                    <a:pt x="2827" y="6885"/>
                    <a:pt x="2827" y="6885"/>
                  </a:cubicBezTo>
                  <a:cubicBezTo>
                    <a:pt x="2827" y="6879"/>
                    <a:pt x="2828" y="6877"/>
                    <a:pt x="2830" y="6877"/>
                  </a:cubicBezTo>
                  <a:close/>
                  <a:moveTo>
                    <a:pt x="4863" y="6824"/>
                  </a:moveTo>
                  <a:cubicBezTo>
                    <a:pt x="4894" y="6824"/>
                    <a:pt x="4863" y="6855"/>
                    <a:pt x="4863" y="6915"/>
                  </a:cubicBezTo>
                  <a:cubicBezTo>
                    <a:pt x="4848" y="6946"/>
                    <a:pt x="4841" y="6961"/>
                    <a:pt x="4837" y="6961"/>
                  </a:cubicBezTo>
                  <a:cubicBezTo>
                    <a:pt x="4833" y="6961"/>
                    <a:pt x="4833" y="6946"/>
                    <a:pt x="4833" y="6915"/>
                  </a:cubicBezTo>
                  <a:cubicBezTo>
                    <a:pt x="4833" y="6885"/>
                    <a:pt x="4863" y="6824"/>
                    <a:pt x="4863" y="6824"/>
                  </a:cubicBezTo>
                  <a:close/>
                  <a:moveTo>
                    <a:pt x="3283" y="6946"/>
                  </a:moveTo>
                  <a:cubicBezTo>
                    <a:pt x="3313" y="6946"/>
                    <a:pt x="3344" y="6976"/>
                    <a:pt x="3344" y="6976"/>
                  </a:cubicBezTo>
                  <a:cubicBezTo>
                    <a:pt x="3313" y="7007"/>
                    <a:pt x="3313" y="7007"/>
                    <a:pt x="3313" y="7007"/>
                  </a:cubicBezTo>
                  <a:cubicBezTo>
                    <a:pt x="3283" y="7007"/>
                    <a:pt x="3252" y="7007"/>
                    <a:pt x="3252" y="6976"/>
                  </a:cubicBezTo>
                  <a:cubicBezTo>
                    <a:pt x="3252" y="6976"/>
                    <a:pt x="3252" y="6946"/>
                    <a:pt x="3283" y="6946"/>
                  </a:cubicBezTo>
                  <a:close/>
                  <a:moveTo>
                    <a:pt x="3982" y="7037"/>
                  </a:moveTo>
                  <a:cubicBezTo>
                    <a:pt x="3982" y="7067"/>
                    <a:pt x="3982" y="7098"/>
                    <a:pt x="3952" y="7098"/>
                  </a:cubicBezTo>
                  <a:cubicBezTo>
                    <a:pt x="3952" y="7106"/>
                    <a:pt x="3949" y="7110"/>
                    <a:pt x="3946" y="7110"/>
                  </a:cubicBezTo>
                  <a:cubicBezTo>
                    <a:pt x="3937" y="7110"/>
                    <a:pt x="3921" y="7082"/>
                    <a:pt x="3921" y="7037"/>
                  </a:cubicBezTo>
                  <a:close/>
                  <a:moveTo>
                    <a:pt x="3739" y="7098"/>
                  </a:moveTo>
                  <a:lnTo>
                    <a:pt x="3769" y="7128"/>
                  </a:lnTo>
                  <a:lnTo>
                    <a:pt x="3739" y="7128"/>
                  </a:lnTo>
                  <a:cubicBezTo>
                    <a:pt x="3708" y="7128"/>
                    <a:pt x="3708" y="7128"/>
                    <a:pt x="3708" y="7098"/>
                  </a:cubicBezTo>
                  <a:close/>
                  <a:moveTo>
                    <a:pt x="3435" y="7159"/>
                  </a:moveTo>
                  <a:cubicBezTo>
                    <a:pt x="3435" y="7159"/>
                    <a:pt x="3435" y="7189"/>
                    <a:pt x="3435" y="7189"/>
                  </a:cubicBezTo>
                  <a:cubicBezTo>
                    <a:pt x="3435" y="7189"/>
                    <a:pt x="3435" y="7219"/>
                    <a:pt x="3435" y="7219"/>
                  </a:cubicBezTo>
                  <a:lnTo>
                    <a:pt x="3465" y="7219"/>
                  </a:lnTo>
                  <a:cubicBezTo>
                    <a:pt x="3465" y="7189"/>
                    <a:pt x="3435" y="7159"/>
                    <a:pt x="3435" y="7159"/>
                  </a:cubicBezTo>
                  <a:close/>
                  <a:moveTo>
                    <a:pt x="3606" y="0"/>
                  </a:moveTo>
                  <a:cubicBezTo>
                    <a:pt x="3579" y="0"/>
                    <a:pt x="3556" y="16"/>
                    <a:pt x="3556" y="46"/>
                  </a:cubicBezTo>
                  <a:cubicBezTo>
                    <a:pt x="3556" y="16"/>
                    <a:pt x="3526" y="16"/>
                    <a:pt x="3496" y="16"/>
                  </a:cubicBezTo>
                  <a:cubicBezTo>
                    <a:pt x="3465" y="31"/>
                    <a:pt x="3427" y="38"/>
                    <a:pt x="3397" y="38"/>
                  </a:cubicBezTo>
                  <a:cubicBezTo>
                    <a:pt x="3366" y="38"/>
                    <a:pt x="3344" y="31"/>
                    <a:pt x="3344" y="16"/>
                  </a:cubicBezTo>
                  <a:lnTo>
                    <a:pt x="3313" y="16"/>
                  </a:lnTo>
                  <a:cubicBezTo>
                    <a:pt x="3283" y="76"/>
                    <a:pt x="3252" y="46"/>
                    <a:pt x="3222" y="76"/>
                  </a:cubicBezTo>
                  <a:cubicBezTo>
                    <a:pt x="3192" y="76"/>
                    <a:pt x="3161" y="76"/>
                    <a:pt x="3161" y="107"/>
                  </a:cubicBezTo>
                  <a:cubicBezTo>
                    <a:pt x="3131" y="137"/>
                    <a:pt x="3101" y="137"/>
                    <a:pt x="3101" y="137"/>
                  </a:cubicBezTo>
                  <a:cubicBezTo>
                    <a:pt x="3070" y="137"/>
                    <a:pt x="3101" y="107"/>
                    <a:pt x="3131" y="76"/>
                  </a:cubicBezTo>
                  <a:cubicBezTo>
                    <a:pt x="3142" y="65"/>
                    <a:pt x="3141" y="58"/>
                    <a:pt x="3131" y="58"/>
                  </a:cubicBezTo>
                  <a:cubicBezTo>
                    <a:pt x="3113" y="58"/>
                    <a:pt x="3067" y="79"/>
                    <a:pt x="3009" y="137"/>
                  </a:cubicBezTo>
                  <a:cubicBezTo>
                    <a:pt x="2979" y="168"/>
                    <a:pt x="2964" y="183"/>
                    <a:pt x="2960" y="183"/>
                  </a:cubicBezTo>
                  <a:cubicBezTo>
                    <a:pt x="2956" y="183"/>
                    <a:pt x="2964" y="168"/>
                    <a:pt x="2979" y="137"/>
                  </a:cubicBezTo>
                  <a:cubicBezTo>
                    <a:pt x="3000" y="116"/>
                    <a:pt x="3021" y="81"/>
                    <a:pt x="3012" y="81"/>
                  </a:cubicBezTo>
                  <a:cubicBezTo>
                    <a:pt x="3008" y="81"/>
                    <a:pt x="2998" y="88"/>
                    <a:pt x="2979" y="107"/>
                  </a:cubicBezTo>
                  <a:cubicBezTo>
                    <a:pt x="2979" y="107"/>
                    <a:pt x="2949" y="107"/>
                    <a:pt x="2949" y="137"/>
                  </a:cubicBezTo>
                  <a:lnTo>
                    <a:pt x="2766" y="137"/>
                  </a:lnTo>
                  <a:cubicBezTo>
                    <a:pt x="2751" y="168"/>
                    <a:pt x="2743" y="175"/>
                    <a:pt x="2736" y="175"/>
                  </a:cubicBezTo>
                  <a:cubicBezTo>
                    <a:pt x="2728" y="175"/>
                    <a:pt x="2721" y="168"/>
                    <a:pt x="2705" y="168"/>
                  </a:cubicBezTo>
                  <a:cubicBezTo>
                    <a:pt x="2705" y="155"/>
                    <a:pt x="2700" y="148"/>
                    <a:pt x="2694" y="148"/>
                  </a:cubicBezTo>
                  <a:cubicBezTo>
                    <a:pt x="2685" y="148"/>
                    <a:pt x="2675" y="162"/>
                    <a:pt x="2675" y="198"/>
                  </a:cubicBezTo>
                  <a:cubicBezTo>
                    <a:pt x="2675" y="213"/>
                    <a:pt x="2667" y="221"/>
                    <a:pt x="2656" y="221"/>
                  </a:cubicBezTo>
                  <a:cubicBezTo>
                    <a:pt x="2645" y="221"/>
                    <a:pt x="2629" y="213"/>
                    <a:pt x="2614" y="198"/>
                  </a:cubicBezTo>
                  <a:cubicBezTo>
                    <a:pt x="2599" y="183"/>
                    <a:pt x="2584" y="175"/>
                    <a:pt x="2576" y="175"/>
                  </a:cubicBezTo>
                  <a:cubicBezTo>
                    <a:pt x="2569" y="175"/>
                    <a:pt x="2569" y="183"/>
                    <a:pt x="2584" y="198"/>
                  </a:cubicBezTo>
                  <a:cubicBezTo>
                    <a:pt x="2553" y="228"/>
                    <a:pt x="2523" y="228"/>
                    <a:pt x="2523" y="228"/>
                  </a:cubicBezTo>
                  <a:cubicBezTo>
                    <a:pt x="2523" y="223"/>
                    <a:pt x="2516" y="221"/>
                    <a:pt x="2503" y="221"/>
                  </a:cubicBezTo>
                  <a:cubicBezTo>
                    <a:pt x="2440" y="221"/>
                    <a:pt x="2243" y="280"/>
                    <a:pt x="2067" y="380"/>
                  </a:cubicBezTo>
                  <a:cubicBezTo>
                    <a:pt x="2037" y="380"/>
                    <a:pt x="2037" y="441"/>
                    <a:pt x="2037" y="441"/>
                  </a:cubicBezTo>
                  <a:cubicBezTo>
                    <a:pt x="2052" y="472"/>
                    <a:pt x="2059" y="479"/>
                    <a:pt x="2059" y="479"/>
                  </a:cubicBezTo>
                  <a:cubicBezTo>
                    <a:pt x="2059" y="479"/>
                    <a:pt x="2052" y="472"/>
                    <a:pt x="2037" y="472"/>
                  </a:cubicBezTo>
                  <a:cubicBezTo>
                    <a:pt x="2011" y="433"/>
                    <a:pt x="1986" y="417"/>
                    <a:pt x="1969" y="417"/>
                  </a:cubicBezTo>
                  <a:cubicBezTo>
                    <a:pt x="1946" y="417"/>
                    <a:pt x="1941" y="449"/>
                    <a:pt x="1976" y="502"/>
                  </a:cubicBezTo>
                  <a:cubicBezTo>
                    <a:pt x="2006" y="517"/>
                    <a:pt x="2021" y="525"/>
                    <a:pt x="2018" y="525"/>
                  </a:cubicBezTo>
                  <a:cubicBezTo>
                    <a:pt x="2014" y="525"/>
                    <a:pt x="1991" y="517"/>
                    <a:pt x="1945" y="502"/>
                  </a:cubicBezTo>
                  <a:cubicBezTo>
                    <a:pt x="1933" y="489"/>
                    <a:pt x="1926" y="482"/>
                    <a:pt x="1921" y="482"/>
                  </a:cubicBezTo>
                  <a:cubicBezTo>
                    <a:pt x="1915" y="482"/>
                    <a:pt x="1915" y="497"/>
                    <a:pt x="1915" y="532"/>
                  </a:cubicBezTo>
                  <a:cubicBezTo>
                    <a:pt x="1915" y="548"/>
                    <a:pt x="1915" y="555"/>
                    <a:pt x="1911" y="555"/>
                  </a:cubicBezTo>
                  <a:cubicBezTo>
                    <a:pt x="1907" y="555"/>
                    <a:pt x="1900" y="548"/>
                    <a:pt x="1885" y="532"/>
                  </a:cubicBezTo>
                  <a:cubicBezTo>
                    <a:pt x="1864" y="532"/>
                    <a:pt x="1844" y="519"/>
                    <a:pt x="1833" y="519"/>
                  </a:cubicBezTo>
                  <a:cubicBezTo>
                    <a:pt x="1827" y="519"/>
                    <a:pt x="1824" y="522"/>
                    <a:pt x="1824" y="532"/>
                  </a:cubicBezTo>
                  <a:cubicBezTo>
                    <a:pt x="1824" y="532"/>
                    <a:pt x="1810" y="546"/>
                    <a:pt x="1792" y="546"/>
                  </a:cubicBezTo>
                  <a:cubicBezTo>
                    <a:pt x="1783" y="546"/>
                    <a:pt x="1773" y="543"/>
                    <a:pt x="1763" y="532"/>
                  </a:cubicBezTo>
                  <a:cubicBezTo>
                    <a:pt x="1733" y="532"/>
                    <a:pt x="1733" y="563"/>
                    <a:pt x="1702" y="593"/>
                  </a:cubicBezTo>
                  <a:cubicBezTo>
                    <a:pt x="1683" y="652"/>
                    <a:pt x="1663" y="686"/>
                    <a:pt x="1652" y="686"/>
                  </a:cubicBezTo>
                  <a:cubicBezTo>
                    <a:pt x="1645" y="686"/>
                    <a:pt x="1642" y="675"/>
                    <a:pt x="1642" y="654"/>
                  </a:cubicBezTo>
                  <a:cubicBezTo>
                    <a:pt x="1642" y="640"/>
                    <a:pt x="1637" y="634"/>
                    <a:pt x="1629" y="634"/>
                  </a:cubicBezTo>
                  <a:cubicBezTo>
                    <a:pt x="1604" y="634"/>
                    <a:pt x="1550" y="698"/>
                    <a:pt x="1550" y="745"/>
                  </a:cubicBezTo>
                  <a:cubicBezTo>
                    <a:pt x="1568" y="781"/>
                    <a:pt x="1576" y="796"/>
                    <a:pt x="1572" y="796"/>
                  </a:cubicBezTo>
                  <a:cubicBezTo>
                    <a:pt x="1570" y="796"/>
                    <a:pt x="1563" y="788"/>
                    <a:pt x="1550" y="776"/>
                  </a:cubicBezTo>
                  <a:lnTo>
                    <a:pt x="1520" y="776"/>
                  </a:lnTo>
                  <a:cubicBezTo>
                    <a:pt x="1505" y="791"/>
                    <a:pt x="1490" y="798"/>
                    <a:pt x="1478" y="798"/>
                  </a:cubicBezTo>
                  <a:cubicBezTo>
                    <a:pt x="1467" y="798"/>
                    <a:pt x="1459" y="791"/>
                    <a:pt x="1459" y="776"/>
                  </a:cubicBezTo>
                  <a:cubicBezTo>
                    <a:pt x="1459" y="776"/>
                    <a:pt x="1429" y="806"/>
                    <a:pt x="1398" y="867"/>
                  </a:cubicBezTo>
                  <a:cubicBezTo>
                    <a:pt x="1398" y="911"/>
                    <a:pt x="1349" y="939"/>
                    <a:pt x="1311" y="939"/>
                  </a:cubicBezTo>
                  <a:cubicBezTo>
                    <a:pt x="1297" y="939"/>
                    <a:pt x="1285" y="936"/>
                    <a:pt x="1277" y="928"/>
                  </a:cubicBezTo>
                  <a:lnTo>
                    <a:pt x="1246" y="988"/>
                  </a:lnTo>
                  <a:cubicBezTo>
                    <a:pt x="1268" y="1031"/>
                    <a:pt x="1274" y="1074"/>
                    <a:pt x="1255" y="1074"/>
                  </a:cubicBezTo>
                  <a:cubicBezTo>
                    <a:pt x="1246" y="1074"/>
                    <a:pt x="1234" y="1067"/>
                    <a:pt x="1216" y="1049"/>
                  </a:cubicBezTo>
                  <a:cubicBezTo>
                    <a:pt x="1216" y="1044"/>
                    <a:pt x="1215" y="1039"/>
                    <a:pt x="1214" y="1036"/>
                  </a:cubicBezTo>
                  <a:lnTo>
                    <a:pt x="1214" y="1036"/>
                  </a:lnTo>
                  <a:cubicBezTo>
                    <a:pt x="1204" y="1072"/>
                    <a:pt x="1165" y="1105"/>
                    <a:pt x="1133" y="1105"/>
                  </a:cubicBezTo>
                  <a:cubicBezTo>
                    <a:pt x="1117" y="1105"/>
                    <a:pt x="1103" y="1097"/>
                    <a:pt x="1094" y="1079"/>
                  </a:cubicBezTo>
                  <a:lnTo>
                    <a:pt x="1034" y="1079"/>
                  </a:lnTo>
                  <a:lnTo>
                    <a:pt x="1064" y="1110"/>
                  </a:lnTo>
                  <a:cubicBezTo>
                    <a:pt x="1094" y="1140"/>
                    <a:pt x="1125" y="1140"/>
                    <a:pt x="1094" y="1171"/>
                  </a:cubicBezTo>
                  <a:cubicBezTo>
                    <a:pt x="1064" y="1201"/>
                    <a:pt x="1064" y="1201"/>
                    <a:pt x="1034" y="1201"/>
                  </a:cubicBezTo>
                  <a:lnTo>
                    <a:pt x="973" y="1201"/>
                  </a:lnTo>
                  <a:cubicBezTo>
                    <a:pt x="973" y="1201"/>
                    <a:pt x="973" y="1231"/>
                    <a:pt x="912" y="1231"/>
                  </a:cubicBezTo>
                  <a:cubicBezTo>
                    <a:pt x="912" y="1262"/>
                    <a:pt x="882" y="1262"/>
                    <a:pt x="851" y="1323"/>
                  </a:cubicBezTo>
                  <a:cubicBezTo>
                    <a:pt x="851" y="1353"/>
                    <a:pt x="821" y="1383"/>
                    <a:pt x="790" y="1383"/>
                  </a:cubicBezTo>
                  <a:cubicBezTo>
                    <a:pt x="790" y="1383"/>
                    <a:pt x="760" y="1414"/>
                    <a:pt x="760" y="1444"/>
                  </a:cubicBezTo>
                  <a:cubicBezTo>
                    <a:pt x="730" y="1505"/>
                    <a:pt x="730" y="1505"/>
                    <a:pt x="699" y="1505"/>
                  </a:cubicBezTo>
                  <a:cubicBezTo>
                    <a:pt x="687" y="1492"/>
                    <a:pt x="679" y="1485"/>
                    <a:pt x="677" y="1485"/>
                  </a:cubicBezTo>
                  <a:cubicBezTo>
                    <a:pt x="674" y="1485"/>
                    <a:pt x="681" y="1500"/>
                    <a:pt x="699" y="1535"/>
                  </a:cubicBezTo>
                  <a:cubicBezTo>
                    <a:pt x="699" y="1535"/>
                    <a:pt x="699" y="1566"/>
                    <a:pt x="669" y="1596"/>
                  </a:cubicBezTo>
                  <a:cubicBezTo>
                    <a:pt x="669" y="1596"/>
                    <a:pt x="638" y="1627"/>
                    <a:pt x="638" y="1627"/>
                  </a:cubicBezTo>
                  <a:cubicBezTo>
                    <a:pt x="654" y="1642"/>
                    <a:pt x="661" y="1642"/>
                    <a:pt x="665" y="1642"/>
                  </a:cubicBezTo>
                  <a:cubicBezTo>
                    <a:pt x="669" y="1642"/>
                    <a:pt x="669" y="1642"/>
                    <a:pt x="669" y="1657"/>
                  </a:cubicBezTo>
                  <a:cubicBezTo>
                    <a:pt x="638" y="1687"/>
                    <a:pt x="578" y="1748"/>
                    <a:pt x="578" y="1748"/>
                  </a:cubicBezTo>
                  <a:cubicBezTo>
                    <a:pt x="539" y="1806"/>
                    <a:pt x="525" y="1827"/>
                    <a:pt x="528" y="1827"/>
                  </a:cubicBezTo>
                  <a:cubicBezTo>
                    <a:pt x="529" y="1827"/>
                    <a:pt x="536" y="1820"/>
                    <a:pt x="547" y="1809"/>
                  </a:cubicBezTo>
                  <a:cubicBezTo>
                    <a:pt x="578" y="1809"/>
                    <a:pt x="608" y="1809"/>
                    <a:pt x="547" y="1839"/>
                  </a:cubicBezTo>
                  <a:cubicBezTo>
                    <a:pt x="547" y="1870"/>
                    <a:pt x="456" y="1900"/>
                    <a:pt x="426" y="1991"/>
                  </a:cubicBezTo>
                  <a:cubicBezTo>
                    <a:pt x="395" y="2083"/>
                    <a:pt x="395" y="2083"/>
                    <a:pt x="395" y="2113"/>
                  </a:cubicBezTo>
                  <a:cubicBezTo>
                    <a:pt x="304" y="2143"/>
                    <a:pt x="304" y="2174"/>
                    <a:pt x="334" y="2174"/>
                  </a:cubicBezTo>
                  <a:cubicBezTo>
                    <a:pt x="334" y="2204"/>
                    <a:pt x="334" y="2204"/>
                    <a:pt x="334" y="2235"/>
                  </a:cubicBezTo>
                  <a:cubicBezTo>
                    <a:pt x="304" y="2235"/>
                    <a:pt x="304" y="2265"/>
                    <a:pt x="304" y="2326"/>
                  </a:cubicBezTo>
                  <a:lnTo>
                    <a:pt x="274" y="2326"/>
                  </a:lnTo>
                  <a:cubicBezTo>
                    <a:pt x="274" y="2326"/>
                    <a:pt x="274" y="2356"/>
                    <a:pt x="243" y="2387"/>
                  </a:cubicBezTo>
                  <a:cubicBezTo>
                    <a:pt x="274" y="2447"/>
                    <a:pt x="213" y="2599"/>
                    <a:pt x="152" y="2599"/>
                  </a:cubicBezTo>
                  <a:cubicBezTo>
                    <a:pt x="152" y="2599"/>
                    <a:pt x="152" y="2630"/>
                    <a:pt x="183" y="2660"/>
                  </a:cubicBezTo>
                  <a:cubicBezTo>
                    <a:pt x="243" y="2721"/>
                    <a:pt x="213" y="2721"/>
                    <a:pt x="152" y="2721"/>
                  </a:cubicBezTo>
                  <a:cubicBezTo>
                    <a:pt x="140" y="2708"/>
                    <a:pt x="132" y="2701"/>
                    <a:pt x="130" y="2701"/>
                  </a:cubicBezTo>
                  <a:cubicBezTo>
                    <a:pt x="127" y="2701"/>
                    <a:pt x="134" y="2716"/>
                    <a:pt x="152" y="2751"/>
                  </a:cubicBezTo>
                  <a:cubicBezTo>
                    <a:pt x="179" y="2778"/>
                    <a:pt x="158" y="2878"/>
                    <a:pt x="110" y="2878"/>
                  </a:cubicBezTo>
                  <a:cubicBezTo>
                    <a:pt x="104" y="2878"/>
                    <a:pt x="98" y="2876"/>
                    <a:pt x="91" y="2873"/>
                  </a:cubicBezTo>
                  <a:lnTo>
                    <a:pt x="31" y="2842"/>
                  </a:lnTo>
                  <a:lnTo>
                    <a:pt x="31" y="2842"/>
                  </a:lnTo>
                  <a:cubicBezTo>
                    <a:pt x="61" y="2873"/>
                    <a:pt x="61" y="2903"/>
                    <a:pt x="61" y="2903"/>
                  </a:cubicBezTo>
                  <a:cubicBezTo>
                    <a:pt x="91" y="2903"/>
                    <a:pt x="61" y="2934"/>
                    <a:pt x="61" y="3025"/>
                  </a:cubicBezTo>
                  <a:cubicBezTo>
                    <a:pt x="61" y="3086"/>
                    <a:pt x="61" y="3177"/>
                    <a:pt x="61" y="3238"/>
                  </a:cubicBezTo>
                  <a:cubicBezTo>
                    <a:pt x="31" y="3298"/>
                    <a:pt x="31" y="3359"/>
                    <a:pt x="0" y="3390"/>
                  </a:cubicBezTo>
                  <a:cubicBezTo>
                    <a:pt x="0" y="3420"/>
                    <a:pt x="0" y="3450"/>
                    <a:pt x="31" y="3511"/>
                  </a:cubicBezTo>
                  <a:cubicBezTo>
                    <a:pt x="61" y="3542"/>
                    <a:pt x="61" y="3572"/>
                    <a:pt x="31" y="3572"/>
                  </a:cubicBezTo>
                  <a:lnTo>
                    <a:pt x="31" y="3602"/>
                  </a:lnTo>
                  <a:cubicBezTo>
                    <a:pt x="61" y="3663"/>
                    <a:pt x="61" y="3694"/>
                    <a:pt x="61" y="3694"/>
                  </a:cubicBezTo>
                  <a:cubicBezTo>
                    <a:pt x="31" y="3694"/>
                    <a:pt x="0" y="3724"/>
                    <a:pt x="31" y="3754"/>
                  </a:cubicBezTo>
                  <a:cubicBezTo>
                    <a:pt x="61" y="3754"/>
                    <a:pt x="61" y="3754"/>
                    <a:pt x="61" y="3815"/>
                  </a:cubicBezTo>
                  <a:cubicBezTo>
                    <a:pt x="61" y="3845"/>
                    <a:pt x="61" y="4089"/>
                    <a:pt x="91" y="4301"/>
                  </a:cubicBezTo>
                  <a:cubicBezTo>
                    <a:pt x="122" y="4514"/>
                    <a:pt x="213" y="4727"/>
                    <a:pt x="213" y="4727"/>
                  </a:cubicBezTo>
                  <a:cubicBezTo>
                    <a:pt x="213" y="4727"/>
                    <a:pt x="213" y="4757"/>
                    <a:pt x="243" y="4818"/>
                  </a:cubicBezTo>
                  <a:cubicBezTo>
                    <a:pt x="243" y="4818"/>
                    <a:pt x="274" y="4879"/>
                    <a:pt x="274" y="4879"/>
                  </a:cubicBezTo>
                  <a:cubicBezTo>
                    <a:pt x="213" y="4909"/>
                    <a:pt x="274" y="5031"/>
                    <a:pt x="334" y="5092"/>
                  </a:cubicBezTo>
                  <a:cubicBezTo>
                    <a:pt x="365" y="5092"/>
                    <a:pt x="395" y="5122"/>
                    <a:pt x="395" y="5152"/>
                  </a:cubicBezTo>
                  <a:cubicBezTo>
                    <a:pt x="334" y="5152"/>
                    <a:pt x="365" y="5244"/>
                    <a:pt x="426" y="5274"/>
                  </a:cubicBezTo>
                  <a:cubicBezTo>
                    <a:pt x="486" y="5274"/>
                    <a:pt x="517" y="5304"/>
                    <a:pt x="456" y="5335"/>
                  </a:cubicBezTo>
                  <a:cubicBezTo>
                    <a:pt x="395" y="5335"/>
                    <a:pt x="426" y="5396"/>
                    <a:pt x="517" y="5396"/>
                  </a:cubicBezTo>
                  <a:cubicBezTo>
                    <a:pt x="578" y="5396"/>
                    <a:pt x="578" y="5396"/>
                    <a:pt x="547" y="5456"/>
                  </a:cubicBezTo>
                  <a:cubicBezTo>
                    <a:pt x="517" y="5487"/>
                    <a:pt x="517" y="5517"/>
                    <a:pt x="547" y="5517"/>
                  </a:cubicBezTo>
                  <a:cubicBezTo>
                    <a:pt x="564" y="5509"/>
                    <a:pt x="578" y="5505"/>
                    <a:pt x="589" y="5505"/>
                  </a:cubicBezTo>
                  <a:cubicBezTo>
                    <a:pt x="620" y="5505"/>
                    <a:pt x="630" y="5534"/>
                    <a:pt x="608" y="5578"/>
                  </a:cubicBezTo>
                  <a:cubicBezTo>
                    <a:pt x="589" y="5636"/>
                    <a:pt x="582" y="5657"/>
                    <a:pt x="595" y="5657"/>
                  </a:cubicBezTo>
                  <a:cubicBezTo>
                    <a:pt x="602" y="5657"/>
                    <a:pt x="616" y="5650"/>
                    <a:pt x="638" y="5639"/>
                  </a:cubicBezTo>
                  <a:cubicBezTo>
                    <a:pt x="699" y="5639"/>
                    <a:pt x="760" y="5730"/>
                    <a:pt x="730" y="5760"/>
                  </a:cubicBezTo>
                  <a:cubicBezTo>
                    <a:pt x="760" y="5791"/>
                    <a:pt x="730" y="5821"/>
                    <a:pt x="760" y="5821"/>
                  </a:cubicBezTo>
                  <a:lnTo>
                    <a:pt x="760" y="5852"/>
                  </a:lnTo>
                  <a:cubicBezTo>
                    <a:pt x="760" y="5882"/>
                    <a:pt x="790" y="5882"/>
                    <a:pt x="790" y="5882"/>
                  </a:cubicBezTo>
                  <a:lnTo>
                    <a:pt x="821" y="5882"/>
                  </a:lnTo>
                  <a:cubicBezTo>
                    <a:pt x="821" y="5912"/>
                    <a:pt x="912" y="6034"/>
                    <a:pt x="1034" y="6186"/>
                  </a:cubicBezTo>
                  <a:cubicBezTo>
                    <a:pt x="1184" y="6337"/>
                    <a:pt x="1244" y="6396"/>
                    <a:pt x="1265" y="6396"/>
                  </a:cubicBezTo>
                  <a:cubicBezTo>
                    <a:pt x="1274" y="6396"/>
                    <a:pt x="1277" y="6386"/>
                    <a:pt x="1277" y="6368"/>
                  </a:cubicBezTo>
                  <a:cubicBezTo>
                    <a:pt x="1288" y="6345"/>
                    <a:pt x="1300" y="6335"/>
                    <a:pt x="1308" y="6335"/>
                  </a:cubicBezTo>
                  <a:cubicBezTo>
                    <a:pt x="1322" y="6335"/>
                    <a:pt x="1326" y="6361"/>
                    <a:pt x="1307" y="6399"/>
                  </a:cubicBezTo>
                  <a:cubicBezTo>
                    <a:pt x="1338" y="6429"/>
                    <a:pt x="1368" y="6490"/>
                    <a:pt x="1398" y="6520"/>
                  </a:cubicBezTo>
                  <a:cubicBezTo>
                    <a:pt x="1429" y="6551"/>
                    <a:pt x="1490" y="6581"/>
                    <a:pt x="1459" y="6611"/>
                  </a:cubicBezTo>
                  <a:lnTo>
                    <a:pt x="1490" y="6611"/>
                  </a:lnTo>
                  <a:cubicBezTo>
                    <a:pt x="1581" y="6611"/>
                    <a:pt x="1702" y="6703"/>
                    <a:pt x="1763" y="6763"/>
                  </a:cubicBezTo>
                  <a:cubicBezTo>
                    <a:pt x="1793" y="6794"/>
                    <a:pt x="1824" y="6794"/>
                    <a:pt x="1885" y="6824"/>
                  </a:cubicBezTo>
                  <a:cubicBezTo>
                    <a:pt x="1915" y="6824"/>
                    <a:pt x="1930" y="6817"/>
                    <a:pt x="1938" y="6817"/>
                  </a:cubicBezTo>
                  <a:cubicBezTo>
                    <a:pt x="1945" y="6817"/>
                    <a:pt x="1945" y="6824"/>
                    <a:pt x="1945" y="6855"/>
                  </a:cubicBezTo>
                  <a:cubicBezTo>
                    <a:pt x="1945" y="6878"/>
                    <a:pt x="2016" y="6936"/>
                    <a:pt x="2063" y="6936"/>
                  </a:cubicBezTo>
                  <a:cubicBezTo>
                    <a:pt x="2078" y="6936"/>
                    <a:pt x="2090" y="6930"/>
                    <a:pt x="2097" y="6915"/>
                  </a:cubicBezTo>
                  <a:lnTo>
                    <a:pt x="2097" y="6946"/>
                  </a:lnTo>
                  <a:cubicBezTo>
                    <a:pt x="2110" y="6972"/>
                    <a:pt x="2123" y="6981"/>
                    <a:pt x="2134" y="6981"/>
                  </a:cubicBezTo>
                  <a:cubicBezTo>
                    <a:pt x="2148" y="6981"/>
                    <a:pt x="2158" y="6963"/>
                    <a:pt x="2158" y="6946"/>
                  </a:cubicBezTo>
                  <a:cubicBezTo>
                    <a:pt x="2169" y="6924"/>
                    <a:pt x="2180" y="6914"/>
                    <a:pt x="2189" y="6914"/>
                  </a:cubicBezTo>
                  <a:cubicBezTo>
                    <a:pt x="2206" y="6914"/>
                    <a:pt x="2219" y="6948"/>
                    <a:pt x="2219" y="7007"/>
                  </a:cubicBezTo>
                  <a:cubicBezTo>
                    <a:pt x="2201" y="7042"/>
                    <a:pt x="2204" y="7057"/>
                    <a:pt x="2210" y="7057"/>
                  </a:cubicBezTo>
                  <a:cubicBezTo>
                    <a:pt x="2214" y="7057"/>
                    <a:pt x="2219" y="7050"/>
                    <a:pt x="2219" y="7037"/>
                  </a:cubicBezTo>
                  <a:cubicBezTo>
                    <a:pt x="2239" y="7037"/>
                    <a:pt x="2260" y="7024"/>
                    <a:pt x="2280" y="7024"/>
                  </a:cubicBezTo>
                  <a:cubicBezTo>
                    <a:pt x="2290" y="7024"/>
                    <a:pt x="2300" y="7027"/>
                    <a:pt x="2310" y="7037"/>
                  </a:cubicBezTo>
                  <a:cubicBezTo>
                    <a:pt x="2323" y="7050"/>
                    <a:pt x="2330" y="7057"/>
                    <a:pt x="2337" y="7057"/>
                  </a:cubicBezTo>
                  <a:cubicBezTo>
                    <a:pt x="2346" y="7057"/>
                    <a:pt x="2353" y="7042"/>
                    <a:pt x="2371" y="7007"/>
                  </a:cubicBezTo>
                  <a:cubicBezTo>
                    <a:pt x="2386" y="6991"/>
                    <a:pt x="2394" y="6984"/>
                    <a:pt x="2401" y="6984"/>
                  </a:cubicBezTo>
                  <a:cubicBezTo>
                    <a:pt x="2409" y="6984"/>
                    <a:pt x="2417" y="6991"/>
                    <a:pt x="2432" y="7007"/>
                  </a:cubicBezTo>
                  <a:cubicBezTo>
                    <a:pt x="2432" y="7037"/>
                    <a:pt x="2432" y="7037"/>
                    <a:pt x="2401" y="7037"/>
                  </a:cubicBezTo>
                  <a:cubicBezTo>
                    <a:pt x="2371" y="7037"/>
                    <a:pt x="2401" y="7037"/>
                    <a:pt x="2432" y="7067"/>
                  </a:cubicBezTo>
                  <a:cubicBezTo>
                    <a:pt x="2462" y="7067"/>
                    <a:pt x="2493" y="7128"/>
                    <a:pt x="2493" y="7159"/>
                  </a:cubicBezTo>
                  <a:cubicBezTo>
                    <a:pt x="2505" y="7171"/>
                    <a:pt x="2518" y="7179"/>
                    <a:pt x="2526" y="7179"/>
                  </a:cubicBezTo>
                  <a:cubicBezTo>
                    <a:pt x="2538" y="7179"/>
                    <a:pt x="2541" y="7164"/>
                    <a:pt x="2523" y="7128"/>
                  </a:cubicBezTo>
                  <a:cubicBezTo>
                    <a:pt x="2541" y="7093"/>
                    <a:pt x="2548" y="7078"/>
                    <a:pt x="2563" y="7078"/>
                  </a:cubicBezTo>
                  <a:cubicBezTo>
                    <a:pt x="2574" y="7078"/>
                    <a:pt x="2589" y="7085"/>
                    <a:pt x="2614" y="7098"/>
                  </a:cubicBezTo>
                  <a:cubicBezTo>
                    <a:pt x="2614" y="7098"/>
                    <a:pt x="2645" y="7098"/>
                    <a:pt x="2645" y="7128"/>
                  </a:cubicBezTo>
                  <a:cubicBezTo>
                    <a:pt x="2645" y="7159"/>
                    <a:pt x="2645" y="7159"/>
                    <a:pt x="2675" y="7189"/>
                  </a:cubicBezTo>
                  <a:cubicBezTo>
                    <a:pt x="2766" y="7189"/>
                    <a:pt x="2857" y="7128"/>
                    <a:pt x="2888" y="7067"/>
                  </a:cubicBezTo>
                  <a:cubicBezTo>
                    <a:pt x="2903" y="7037"/>
                    <a:pt x="2911" y="7022"/>
                    <a:pt x="2914" y="7022"/>
                  </a:cubicBezTo>
                  <a:cubicBezTo>
                    <a:pt x="2918" y="7022"/>
                    <a:pt x="2918" y="7037"/>
                    <a:pt x="2918" y="7067"/>
                  </a:cubicBezTo>
                  <a:cubicBezTo>
                    <a:pt x="2918" y="7098"/>
                    <a:pt x="2949" y="7128"/>
                    <a:pt x="2979" y="7128"/>
                  </a:cubicBezTo>
                  <a:cubicBezTo>
                    <a:pt x="2979" y="7118"/>
                    <a:pt x="2982" y="7115"/>
                    <a:pt x="2986" y="7115"/>
                  </a:cubicBezTo>
                  <a:cubicBezTo>
                    <a:pt x="2992" y="7115"/>
                    <a:pt x="2999" y="7128"/>
                    <a:pt x="2979" y="7128"/>
                  </a:cubicBezTo>
                  <a:cubicBezTo>
                    <a:pt x="2964" y="7143"/>
                    <a:pt x="2956" y="7151"/>
                    <a:pt x="2949" y="7151"/>
                  </a:cubicBezTo>
                  <a:cubicBezTo>
                    <a:pt x="2941" y="7151"/>
                    <a:pt x="2933" y="7143"/>
                    <a:pt x="2918" y="7128"/>
                  </a:cubicBezTo>
                  <a:lnTo>
                    <a:pt x="2918" y="7159"/>
                  </a:lnTo>
                  <a:cubicBezTo>
                    <a:pt x="2918" y="7209"/>
                    <a:pt x="2927" y="7231"/>
                    <a:pt x="2941" y="7231"/>
                  </a:cubicBezTo>
                  <a:cubicBezTo>
                    <a:pt x="2952" y="7231"/>
                    <a:pt x="2965" y="7216"/>
                    <a:pt x="2979" y="7189"/>
                  </a:cubicBezTo>
                  <a:cubicBezTo>
                    <a:pt x="2994" y="7174"/>
                    <a:pt x="3002" y="7166"/>
                    <a:pt x="3009" y="7166"/>
                  </a:cubicBezTo>
                  <a:cubicBezTo>
                    <a:pt x="3017" y="7166"/>
                    <a:pt x="3025" y="7174"/>
                    <a:pt x="3040" y="7189"/>
                  </a:cubicBezTo>
                  <a:cubicBezTo>
                    <a:pt x="3061" y="7210"/>
                    <a:pt x="3068" y="7232"/>
                    <a:pt x="3080" y="7232"/>
                  </a:cubicBezTo>
                  <a:cubicBezTo>
                    <a:pt x="3085" y="7232"/>
                    <a:pt x="3092" y="7228"/>
                    <a:pt x="3101" y="7219"/>
                  </a:cubicBezTo>
                  <a:cubicBezTo>
                    <a:pt x="3101" y="7219"/>
                    <a:pt x="3131" y="7250"/>
                    <a:pt x="3161" y="7280"/>
                  </a:cubicBezTo>
                  <a:cubicBezTo>
                    <a:pt x="3222" y="7280"/>
                    <a:pt x="3252" y="7280"/>
                    <a:pt x="3252" y="7250"/>
                  </a:cubicBezTo>
                  <a:cubicBezTo>
                    <a:pt x="3252" y="7219"/>
                    <a:pt x="3283" y="7219"/>
                    <a:pt x="3313" y="7219"/>
                  </a:cubicBezTo>
                  <a:cubicBezTo>
                    <a:pt x="3344" y="7219"/>
                    <a:pt x="3344" y="7219"/>
                    <a:pt x="3374" y="7189"/>
                  </a:cubicBezTo>
                  <a:cubicBezTo>
                    <a:pt x="3374" y="7159"/>
                    <a:pt x="3404" y="7128"/>
                    <a:pt x="3435" y="7128"/>
                  </a:cubicBezTo>
                  <a:cubicBezTo>
                    <a:pt x="3496" y="7128"/>
                    <a:pt x="3496" y="7128"/>
                    <a:pt x="3526" y="7189"/>
                  </a:cubicBezTo>
                  <a:cubicBezTo>
                    <a:pt x="3526" y="7219"/>
                    <a:pt x="3556" y="7219"/>
                    <a:pt x="3556" y="7219"/>
                  </a:cubicBezTo>
                  <a:cubicBezTo>
                    <a:pt x="3556" y="7219"/>
                    <a:pt x="3587" y="7219"/>
                    <a:pt x="3617" y="7250"/>
                  </a:cubicBezTo>
                  <a:cubicBezTo>
                    <a:pt x="3626" y="7259"/>
                    <a:pt x="3632" y="7262"/>
                    <a:pt x="3637" y="7262"/>
                  </a:cubicBezTo>
                  <a:cubicBezTo>
                    <a:pt x="3648" y="7262"/>
                    <a:pt x="3648" y="7241"/>
                    <a:pt x="3648" y="7219"/>
                  </a:cubicBezTo>
                  <a:lnTo>
                    <a:pt x="3648" y="7159"/>
                  </a:lnTo>
                  <a:cubicBezTo>
                    <a:pt x="3678" y="7159"/>
                    <a:pt x="3708" y="7219"/>
                    <a:pt x="3708" y="7250"/>
                  </a:cubicBezTo>
                  <a:cubicBezTo>
                    <a:pt x="3724" y="7280"/>
                    <a:pt x="3731" y="7295"/>
                    <a:pt x="3735" y="7295"/>
                  </a:cubicBezTo>
                  <a:cubicBezTo>
                    <a:pt x="3739" y="7295"/>
                    <a:pt x="3739" y="7280"/>
                    <a:pt x="3739" y="7250"/>
                  </a:cubicBezTo>
                  <a:cubicBezTo>
                    <a:pt x="3739" y="7228"/>
                    <a:pt x="3739" y="7207"/>
                    <a:pt x="3760" y="7207"/>
                  </a:cubicBezTo>
                  <a:cubicBezTo>
                    <a:pt x="3769" y="7207"/>
                    <a:pt x="3782" y="7210"/>
                    <a:pt x="3800" y="7219"/>
                  </a:cubicBezTo>
                  <a:cubicBezTo>
                    <a:pt x="3860" y="7219"/>
                    <a:pt x="3921" y="7219"/>
                    <a:pt x="3921" y="7250"/>
                  </a:cubicBezTo>
                  <a:cubicBezTo>
                    <a:pt x="3927" y="7256"/>
                    <a:pt x="3933" y="7258"/>
                    <a:pt x="3939" y="7258"/>
                  </a:cubicBezTo>
                  <a:cubicBezTo>
                    <a:pt x="3963" y="7258"/>
                    <a:pt x="3982" y="7219"/>
                    <a:pt x="3982" y="7219"/>
                  </a:cubicBezTo>
                  <a:cubicBezTo>
                    <a:pt x="3982" y="7204"/>
                    <a:pt x="3990" y="7197"/>
                    <a:pt x="4009" y="7197"/>
                  </a:cubicBezTo>
                  <a:cubicBezTo>
                    <a:pt x="4028" y="7197"/>
                    <a:pt x="4058" y="7204"/>
                    <a:pt x="4104" y="7219"/>
                  </a:cubicBezTo>
                  <a:cubicBezTo>
                    <a:pt x="4167" y="7232"/>
                    <a:pt x="4203" y="7239"/>
                    <a:pt x="4223" y="7239"/>
                  </a:cubicBezTo>
                  <a:cubicBezTo>
                    <a:pt x="4250" y="7239"/>
                    <a:pt x="4243" y="7225"/>
                    <a:pt x="4225" y="7189"/>
                  </a:cubicBezTo>
                  <a:cubicBezTo>
                    <a:pt x="4225" y="7171"/>
                    <a:pt x="4225" y="7154"/>
                    <a:pt x="4231" y="7154"/>
                  </a:cubicBezTo>
                  <a:cubicBezTo>
                    <a:pt x="4235" y="7154"/>
                    <a:pt x="4243" y="7163"/>
                    <a:pt x="4256" y="7189"/>
                  </a:cubicBezTo>
                  <a:cubicBezTo>
                    <a:pt x="4264" y="7198"/>
                    <a:pt x="4273" y="7202"/>
                    <a:pt x="4282" y="7202"/>
                  </a:cubicBezTo>
                  <a:cubicBezTo>
                    <a:pt x="4304" y="7202"/>
                    <a:pt x="4325" y="7180"/>
                    <a:pt x="4347" y="7159"/>
                  </a:cubicBezTo>
                  <a:cubicBezTo>
                    <a:pt x="4350" y="7152"/>
                    <a:pt x="4353" y="7145"/>
                    <a:pt x="4356" y="7139"/>
                  </a:cubicBezTo>
                  <a:lnTo>
                    <a:pt x="4356" y="7139"/>
                  </a:lnTo>
                  <a:cubicBezTo>
                    <a:pt x="4365" y="7150"/>
                    <a:pt x="4377" y="7170"/>
                    <a:pt x="4377" y="7189"/>
                  </a:cubicBezTo>
                  <a:cubicBezTo>
                    <a:pt x="4377" y="7189"/>
                    <a:pt x="4377" y="7189"/>
                    <a:pt x="4377" y="7159"/>
                  </a:cubicBezTo>
                  <a:cubicBezTo>
                    <a:pt x="4369" y="7150"/>
                    <a:pt x="4362" y="7141"/>
                    <a:pt x="4358" y="7134"/>
                  </a:cubicBezTo>
                  <a:lnTo>
                    <a:pt x="4358" y="7134"/>
                  </a:lnTo>
                  <a:cubicBezTo>
                    <a:pt x="4376" y="7089"/>
                    <a:pt x="4373" y="7063"/>
                    <a:pt x="4347" y="7037"/>
                  </a:cubicBezTo>
                  <a:cubicBezTo>
                    <a:pt x="4347" y="6976"/>
                    <a:pt x="4347" y="6976"/>
                    <a:pt x="4408" y="6976"/>
                  </a:cubicBezTo>
                  <a:cubicBezTo>
                    <a:pt x="4438" y="6976"/>
                    <a:pt x="4468" y="7007"/>
                    <a:pt x="4468" y="7037"/>
                  </a:cubicBezTo>
                  <a:cubicBezTo>
                    <a:pt x="4468" y="7067"/>
                    <a:pt x="4438" y="7067"/>
                    <a:pt x="4438" y="7067"/>
                  </a:cubicBezTo>
                  <a:lnTo>
                    <a:pt x="4408" y="7067"/>
                  </a:lnTo>
                  <a:cubicBezTo>
                    <a:pt x="4438" y="7098"/>
                    <a:pt x="4438" y="7128"/>
                    <a:pt x="4499" y="7128"/>
                  </a:cubicBezTo>
                  <a:cubicBezTo>
                    <a:pt x="4529" y="7128"/>
                    <a:pt x="4529" y="7128"/>
                    <a:pt x="4529" y="7098"/>
                  </a:cubicBezTo>
                  <a:cubicBezTo>
                    <a:pt x="4544" y="7113"/>
                    <a:pt x="4567" y="7121"/>
                    <a:pt x="4594" y="7121"/>
                  </a:cubicBezTo>
                  <a:cubicBezTo>
                    <a:pt x="4620" y="7121"/>
                    <a:pt x="4651" y="7113"/>
                    <a:pt x="4681" y="7098"/>
                  </a:cubicBezTo>
                  <a:cubicBezTo>
                    <a:pt x="4711" y="7098"/>
                    <a:pt x="4803" y="7067"/>
                    <a:pt x="4833" y="7067"/>
                  </a:cubicBezTo>
                  <a:cubicBezTo>
                    <a:pt x="4894" y="7067"/>
                    <a:pt x="4894" y="7037"/>
                    <a:pt x="4894" y="7007"/>
                  </a:cubicBezTo>
                  <a:cubicBezTo>
                    <a:pt x="4872" y="6985"/>
                    <a:pt x="4881" y="6964"/>
                    <a:pt x="4899" y="6964"/>
                  </a:cubicBezTo>
                  <a:cubicBezTo>
                    <a:pt x="4906" y="6964"/>
                    <a:pt x="4915" y="6967"/>
                    <a:pt x="4924" y="6976"/>
                  </a:cubicBezTo>
                  <a:cubicBezTo>
                    <a:pt x="4930" y="6988"/>
                    <a:pt x="4947" y="6993"/>
                    <a:pt x="4970" y="6993"/>
                  </a:cubicBezTo>
                  <a:cubicBezTo>
                    <a:pt x="5070" y="6993"/>
                    <a:pt x="5289" y="6904"/>
                    <a:pt x="5289" y="6855"/>
                  </a:cubicBezTo>
                  <a:cubicBezTo>
                    <a:pt x="5289" y="6855"/>
                    <a:pt x="5319" y="6824"/>
                    <a:pt x="5350" y="6824"/>
                  </a:cubicBezTo>
                  <a:cubicBezTo>
                    <a:pt x="5411" y="6824"/>
                    <a:pt x="5532" y="6733"/>
                    <a:pt x="5532" y="6703"/>
                  </a:cubicBezTo>
                  <a:cubicBezTo>
                    <a:pt x="5532" y="6703"/>
                    <a:pt x="5563" y="6703"/>
                    <a:pt x="5623" y="6672"/>
                  </a:cubicBezTo>
                  <a:cubicBezTo>
                    <a:pt x="5684" y="6672"/>
                    <a:pt x="5684" y="6642"/>
                    <a:pt x="5684" y="6611"/>
                  </a:cubicBezTo>
                  <a:cubicBezTo>
                    <a:pt x="5715" y="6551"/>
                    <a:pt x="5684" y="6551"/>
                    <a:pt x="5715" y="6551"/>
                  </a:cubicBezTo>
                  <a:cubicBezTo>
                    <a:pt x="5715" y="6559"/>
                    <a:pt x="5719" y="6563"/>
                    <a:pt x="5726" y="6563"/>
                  </a:cubicBezTo>
                  <a:cubicBezTo>
                    <a:pt x="5747" y="6563"/>
                    <a:pt x="5792" y="6534"/>
                    <a:pt x="5836" y="6490"/>
                  </a:cubicBezTo>
                  <a:cubicBezTo>
                    <a:pt x="5927" y="6429"/>
                    <a:pt x="5927" y="6429"/>
                    <a:pt x="5897" y="6429"/>
                  </a:cubicBezTo>
                  <a:cubicBezTo>
                    <a:pt x="5935" y="6371"/>
                    <a:pt x="5962" y="6350"/>
                    <a:pt x="5976" y="6350"/>
                  </a:cubicBezTo>
                  <a:cubicBezTo>
                    <a:pt x="5984" y="6350"/>
                    <a:pt x="5988" y="6357"/>
                    <a:pt x="5988" y="6368"/>
                  </a:cubicBezTo>
                  <a:cubicBezTo>
                    <a:pt x="5999" y="6390"/>
                    <a:pt x="6010" y="6400"/>
                    <a:pt x="6018" y="6400"/>
                  </a:cubicBezTo>
                  <a:cubicBezTo>
                    <a:pt x="6032" y="6400"/>
                    <a:pt x="6038" y="6366"/>
                    <a:pt x="6018" y="6308"/>
                  </a:cubicBezTo>
                  <a:lnTo>
                    <a:pt x="6018" y="6308"/>
                  </a:lnTo>
                  <a:cubicBezTo>
                    <a:pt x="6019" y="6308"/>
                    <a:pt x="6049" y="6308"/>
                    <a:pt x="6079" y="6338"/>
                  </a:cubicBezTo>
                  <a:cubicBezTo>
                    <a:pt x="6079" y="6338"/>
                    <a:pt x="6079" y="6338"/>
                    <a:pt x="6079" y="6277"/>
                  </a:cubicBezTo>
                  <a:cubicBezTo>
                    <a:pt x="6079" y="6277"/>
                    <a:pt x="6110" y="6277"/>
                    <a:pt x="6110" y="6216"/>
                  </a:cubicBezTo>
                  <a:cubicBezTo>
                    <a:pt x="6110" y="6186"/>
                    <a:pt x="6079" y="6156"/>
                    <a:pt x="6049" y="6156"/>
                  </a:cubicBezTo>
                  <a:cubicBezTo>
                    <a:pt x="6018" y="6156"/>
                    <a:pt x="6018" y="6156"/>
                    <a:pt x="6049" y="6125"/>
                  </a:cubicBezTo>
                  <a:cubicBezTo>
                    <a:pt x="6110" y="6125"/>
                    <a:pt x="6110" y="6125"/>
                    <a:pt x="6140" y="6186"/>
                  </a:cubicBezTo>
                  <a:cubicBezTo>
                    <a:pt x="6110" y="6186"/>
                    <a:pt x="6140" y="6216"/>
                    <a:pt x="6140" y="6247"/>
                  </a:cubicBezTo>
                  <a:cubicBezTo>
                    <a:pt x="6170" y="6247"/>
                    <a:pt x="6231" y="6125"/>
                    <a:pt x="6201" y="6064"/>
                  </a:cubicBezTo>
                  <a:lnTo>
                    <a:pt x="6201" y="6064"/>
                  </a:lnTo>
                  <a:lnTo>
                    <a:pt x="6231" y="6095"/>
                  </a:lnTo>
                  <a:cubicBezTo>
                    <a:pt x="6231" y="6095"/>
                    <a:pt x="6262" y="6064"/>
                    <a:pt x="6322" y="6034"/>
                  </a:cubicBezTo>
                  <a:cubicBezTo>
                    <a:pt x="6353" y="5973"/>
                    <a:pt x="6353" y="5973"/>
                    <a:pt x="6353" y="5943"/>
                  </a:cubicBezTo>
                  <a:cubicBezTo>
                    <a:pt x="6322" y="5912"/>
                    <a:pt x="6292" y="5912"/>
                    <a:pt x="6322" y="5882"/>
                  </a:cubicBezTo>
                  <a:lnTo>
                    <a:pt x="6322" y="5882"/>
                  </a:lnTo>
                  <a:cubicBezTo>
                    <a:pt x="6312" y="5892"/>
                    <a:pt x="6302" y="5896"/>
                    <a:pt x="6293" y="5896"/>
                  </a:cubicBezTo>
                  <a:cubicBezTo>
                    <a:pt x="6275" y="5896"/>
                    <a:pt x="6262" y="5882"/>
                    <a:pt x="6262" y="5882"/>
                  </a:cubicBezTo>
                  <a:cubicBezTo>
                    <a:pt x="6262" y="5882"/>
                    <a:pt x="6292" y="5852"/>
                    <a:pt x="6353" y="5852"/>
                  </a:cubicBezTo>
                  <a:cubicBezTo>
                    <a:pt x="6414" y="5852"/>
                    <a:pt x="6474" y="5821"/>
                    <a:pt x="6535" y="5730"/>
                  </a:cubicBezTo>
                  <a:cubicBezTo>
                    <a:pt x="6566" y="5700"/>
                    <a:pt x="6626" y="5639"/>
                    <a:pt x="6657" y="5639"/>
                  </a:cubicBezTo>
                  <a:cubicBezTo>
                    <a:pt x="6687" y="5578"/>
                    <a:pt x="6687" y="5548"/>
                    <a:pt x="6687" y="5548"/>
                  </a:cubicBezTo>
                  <a:lnTo>
                    <a:pt x="6687" y="5487"/>
                  </a:lnTo>
                  <a:cubicBezTo>
                    <a:pt x="6748" y="5487"/>
                    <a:pt x="6778" y="5456"/>
                    <a:pt x="6748" y="5426"/>
                  </a:cubicBezTo>
                  <a:cubicBezTo>
                    <a:pt x="6718" y="5396"/>
                    <a:pt x="6778" y="5396"/>
                    <a:pt x="6778" y="5365"/>
                  </a:cubicBezTo>
                  <a:cubicBezTo>
                    <a:pt x="6870" y="5335"/>
                    <a:pt x="6870" y="5335"/>
                    <a:pt x="6778" y="5335"/>
                  </a:cubicBezTo>
                  <a:cubicBezTo>
                    <a:pt x="6769" y="5326"/>
                    <a:pt x="6758" y="5322"/>
                    <a:pt x="6746" y="5322"/>
                  </a:cubicBezTo>
                  <a:cubicBezTo>
                    <a:pt x="6718" y="5322"/>
                    <a:pt x="6687" y="5344"/>
                    <a:pt x="6687" y="5365"/>
                  </a:cubicBezTo>
                  <a:lnTo>
                    <a:pt x="6626" y="5426"/>
                  </a:lnTo>
                  <a:lnTo>
                    <a:pt x="6657" y="5335"/>
                  </a:lnTo>
                  <a:cubicBezTo>
                    <a:pt x="6657" y="5335"/>
                    <a:pt x="6657" y="5274"/>
                    <a:pt x="6626" y="5244"/>
                  </a:cubicBezTo>
                  <a:cubicBezTo>
                    <a:pt x="6626" y="5244"/>
                    <a:pt x="6596" y="5244"/>
                    <a:pt x="6626" y="5213"/>
                  </a:cubicBezTo>
                  <a:cubicBezTo>
                    <a:pt x="6626" y="5213"/>
                    <a:pt x="6657" y="5213"/>
                    <a:pt x="6687" y="5244"/>
                  </a:cubicBezTo>
                  <a:cubicBezTo>
                    <a:pt x="6687" y="5274"/>
                    <a:pt x="6718" y="5304"/>
                    <a:pt x="6748" y="5304"/>
                  </a:cubicBezTo>
                  <a:cubicBezTo>
                    <a:pt x="6809" y="5304"/>
                    <a:pt x="6870" y="5244"/>
                    <a:pt x="6809" y="5213"/>
                  </a:cubicBezTo>
                  <a:cubicBezTo>
                    <a:pt x="6839" y="5213"/>
                    <a:pt x="6839" y="5213"/>
                    <a:pt x="6870" y="5183"/>
                  </a:cubicBezTo>
                  <a:cubicBezTo>
                    <a:pt x="6878" y="5191"/>
                    <a:pt x="6884" y="5195"/>
                    <a:pt x="6887" y="5195"/>
                  </a:cubicBezTo>
                  <a:cubicBezTo>
                    <a:pt x="6898" y="5195"/>
                    <a:pt x="6892" y="5167"/>
                    <a:pt x="6870" y="5122"/>
                  </a:cubicBezTo>
                  <a:cubicBezTo>
                    <a:pt x="6809" y="5092"/>
                    <a:pt x="6839" y="5061"/>
                    <a:pt x="6900" y="5061"/>
                  </a:cubicBezTo>
                  <a:cubicBezTo>
                    <a:pt x="6961" y="5031"/>
                    <a:pt x="7022" y="4940"/>
                    <a:pt x="6991" y="4909"/>
                  </a:cubicBezTo>
                  <a:cubicBezTo>
                    <a:pt x="6930" y="4879"/>
                    <a:pt x="6961" y="4818"/>
                    <a:pt x="6991" y="4818"/>
                  </a:cubicBezTo>
                  <a:cubicBezTo>
                    <a:pt x="7022" y="4788"/>
                    <a:pt x="7022" y="4757"/>
                    <a:pt x="7022" y="4727"/>
                  </a:cubicBezTo>
                  <a:cubicBezTo>
                    <a:pt x="7030" y="4736"/>
                    <a:pt x="7039" y="4740"/>
                    <a:pt x="7047" y="4740"/>
                  </a:cubicBezTo>
                  <a:cubicBezTo>
                    <a:pt x="7065" y="4740"/>
                    <a:pt x="7073" y="4718"/>
                    <a:pt x="7052" y="4697"/>
                  </a:cubicBezTo>
                  <a:cubicBezTo>
                    <a:pt x="7052" y="4697"/>
                    <a:pt x="7082" y="4666"/>
                    <a:pt x="7022" y="4666"/>
                  </a:cubicBezTo>
                  <a:lnTo>
                    <a:pt x="6991" y="4605"/>
                  </a:lnTo>
                  <a:cubicBezTo>
                    <a:pt x="6991" y="4636"/>
                    <a:pt x="6961" y="4636"/>
                    <a:pt x="6930" y="4636"/>
                  </a:cubicBezTo>
                  <a:cubicBezTo>
                    <a:pt x="6900" y="4605"/>
                    <a:pt x="6961" y="4514"/>
                    <a:pt x="7052" y="4484"/>
                  </a:cubicBezTo>
                  <a:lnTo>
                    <a:pt x="7113" y="4453"/>
                  </a:lnTo>
                  <a:lnTo>
                    <a:pt x="7052" y="4453"/>
                  </a:lnTo>
                  <a:cubicBezTo>
                    <a:pt x="7082" y="4423"/>
                    <a:pt x="7082" y="4393"/>
                    <a:pt x="7113" y="4393"/>
                  </a:cubicBezTo>
                  <a:cubicBezTo>
                    <a:pt x="7143" y="4393"/>
                    <a:pt x="7143" y="4393"/>
                    <a:pt x="7143" y="4362"/>
                  </a:cubicBezTo>
                  <a:cubicBezTo>
                    <a:pt x="7143" y="4362"/>
                    <a:pt x="7143" y="4362"/>
                    <a:pt x="7113" y="4332"/>
                  </a:cubicBezTo>
                  <a:cubicBezTo>
                    <a:pt x="7052" y="4332"/>
                    <a:pt x="7052" y="4332"/>
                    <a:pt x="7082" y="4301"/>
                  </a:cubicBezTo>
                  <a:cubicBezTo>
                    <a:pt x="7143" y="4301"/>
                    <a:pt x="7143" y="4271"/>
                    <a:pt x="7113" y="4241"/>
                  </a:cubicBezTo>
                  <a:cubicBezTo>
                    <a:pt x="7052" y="4241"/>
                    <a:pt x="7052" y="4241"/>
                    <a:pt x="7113" y="4210"/>
                  </a:cubicBezTo>
                  <a:cubicBezTo>
                    <a:pt x="7143" y="4210"/>
                    <a:pt x="7174" y="4210"/>
                    <a:pt x="7174" y="4180"/>
                  </a:cubicBezTo>
                  <a:lnTo>
                    <a:pt x="7143" y="4180"/>
                  </a:lnTo>
                  <a:cubicBezTo>
                    <a:pt x="7082" y="4149"/>
                    <a:pt x="7082" y="4119"/>
                    <a:pt x="7113" y="4119"/>
                  </a:cubicBezTo>
                  <a:cubicBezTo>
                    <a:pt x="7143" y="4119"/>
                    <a:pt x="7143" y="4089"/>
                    <a:pt x="7143" y="4028"/>
                  </a:cubicBezTo>
                  <a:cubicBezTo>
                    <a:pt x="7143" y="3967"/>
                    <a:pt x="7143" y="3967"/>
                    <a:pt x="7174" y="3967"/>
                  </a:cubicBezTo>
                  <a:cubicBezTo>
                    <a:pt x="7234" y="3967"/>
                    <a:pt x="7234" y="3967"/>
                    <a:pt x="7174" y="3937"/>
                  </a:cubicBezTo>
                  <a:cubicBezTo>
                    <a:pt x="7143" y="3906"/>
                    <a:pt x="7143" y="3906"/>
                    <a:pt x="7174" y="3845"/>
                  </a:cubicBezTo>
                  <a:cubicBezTo>
                    <a:pt x="7204" y="3815"/>
                    <a:pt x="7204" y="3815"/>
                    <a:pt x="7174" y="3815"/>
                  </a:cubicBezTo>
                  <a:cubicBezTo>
                    <a:pt x="7143" y="3800"/>
                    <a:pt x="7120" y="3792"/>
                    <a:pt x="7105" y="3792"/>
                  </a:cubicBezTo>
                  <a:cubicBezTo>
                    <a:pt x="7090" y="3792"/>
                    <a:pt x="7082" y="3800"/>
                    <a:pt x="7082" y="3815"/>
                  </a:cubicBezTo>
                  <a:cubicBezTo>
                    <a:pt x="7082" y="3845"/>
                    <a:pt x="7082" y="3845"/>
                    <a:pt x="7052" y="3845"/>
                  </a:cubicBezTo>
                  <a:cubicBezTo>
                    <a:pt x="7052" y="3845"/>
                    <a:pt x="7052" y="3815"/>
                    <a:pt x="7052" y="3785"/>
                  </a:cubicBezTo>
                  <a:cubicBezTo>
                    <a:pt x="7052" y="3785"/>
                    <a:pt x="7052" y="3754"/>
                    <a:pt x="7022" y="3694"/>
                  </a:cubicBezTo>
                  <a:cubicBezTo>
                    <a:pt x="7015" y="3681"/>
                    <a:pt x="7007" y="3671"/>
                    <a:pt x="6999" y="3663"/>
                  </a:cubicBezTo>
                  <a:lnTo>
                    <a:pt x="7052" y="3663"/>
                  </a:lnTo>
                  <a:cubicBezTo>
                    <a:pt x="7113" y="3663"/>
                    <a:pt x="7143" y="3663"/>
                    <a:pt x="7174" y="3602"/>
                  </a:cubicBezTo>
                  <a:cubicBezTo>
                    <a:pt x="7204" y="3481"/>
                    <a:pt x="7234" y="3420"/>
                    <a:pt x="7174" y="3420"/>
                  </a:cubicBezTo>
                  <a:cubicBezTo>
                    <a:pt x="7174" y="3420"/>
                    <a:pt x="7143" y="3390"/>
                    <a:pt x="7143" y="3359"/>
                  </a:cubicBezTo>
                  <a:cubicBezTo>
                    <a:pt x="7143" y="3329"/>
                    <a:pt x="7143" y="3298"/>
                    <a:pt x="7143" y="3298"/>
                  </a:cubicBezTo>
                  <a:cubicBezTo>
                    <a:pt x="7204" y="3298"/>
                    <a:pt x="7174" y="3207"/>
                    <a:pt x="7143" y="3086"/>
                  </a:cubicBezTo>
                  <a:cubicBezTo>
                    <a:pt x="7143" y="2903"/>
                    <a:pt x="7113" y="2842"/>
                    <a:pt x="7143" y="2812"/>
                  </a:cubicBezTo>
                  <a:cubicBezTo>
                    <a:pt x="7174" y="2782"/>
                    <a:pt x="7143" y="2751"/>
                    <a:pt x="7143" y="2751"/>
                  </a:cubicBezTo>
                  <a:cubicBezTo>
                    <a:pt x="7113" y="2751"/>
                    <a:pt x="7082" y="2599"/>
                    <a:pt x="7022" y="2417"/>
                  </a:cubicBezTo>
                  <a:cubicBezTo>
                    <a:pt x="6961" y="2235"/>
                    <a:pt x="6870" y="2083"/>
                    <a:pt x="6839" y="2083"/>
                  </a:cubicBezTo>
                  <a:cubicBezTo>
                    <a:pt x="6839" y="2052"/>
                    <a:pt x="6839" y="2022"/>
                    <a:pt x="6839" y="2022"/>
                  </a:cubicBezTo>
                  <a:cubicBezTo>
                    <a:pt x="6870" y="2022"/>
                    <a:pt x="6839" y="1961"/>
                    <a:pt x="6809" y="1931"/>
                  </a:cubicBezTo>
                  <a:cubicBezTo>
                    <a:pt x="6748" y="1900"/>
                    <a:pt x="6718" y="1839"/>
                    <a:pt x="6718" y="1839"/>
                  </a:cubicBezTo>
                  <a:cubicBezTo>
                    <a:pt x="6748" y="1839"/>
                    <a:pt x="6748" y="1809"/>
                    <a:pt x="6718" y="1748"/>
                  </a:cubicBezTo>
                  <a:cubicBezTo>
                    <a:pt x="6696" y="1727"/>
                    <a:pt x="6690" y="1705"/>
                    <a:pt x="6677" y="1705"/>
                  </a:cubicBezTo>
                  <a:cubicBezTo>
                    <a:pt x="6672" y="1705"/>
                    <a:pt x="6666" y="1709"/>
                    <a:pt x="6657" y="1718"/>
                  </a:cubicBezTo>
                  <a:cubicBezTo>
                    <a:pt x="6626" y="1687"/>
                    <a:pt x="6535" y="1535"/>
                    <a:pt x="6505" y="1444"/>
                  </a:cubicBezTo>
                  <a:cubicBezTo>
                    <a:pt x="6505" y="1414"/>
                    <a:pt x="6474" y="1414"/>
                    <a:pt x="6444" y="1414"/>
                  </a:cubicBezTo>
                  <a:lnTo>
                    <a:pt x="6353" y="1414"/>
                  </a:lnTo>
                  <a:lnTo>
                    <a:pt x="6414" y="1353"/>
                  </a:lnTo>
                  <a:cubicBezTo>
                    <a:pt x="6444" y="1353"/>
                    <a:pt x="6444" y="1353"/>
                    <a:pt x="6414" y="1323"/>
                  </a:cubicBezTo>
                  <a:cubicBezTo>
                    <a:pt x="6383" y="1323"/>
                    <a:pt x="6383" y="1292"/>
                    <a:pt x="6383" y="1292"/>
                  </a:cubicBezTo>
                  <a:cubicBezTo>
                    <a:pt x="6353" y="1292"/>
                    <a:pt x="6262" y="1201"/>
                    <a:pt x="6140" y="1079"/>
                  </a:cubicBezTo>
                  <a:cubicBezTo>
                    <a:pt x="5958" y="897"/>
                    <a:pt x="5897" y="867"/>
                    <a:pt x="5867" y="867"/>
                  </a:cubicBezTo>
                  <a:cubicBezTo>
                    <a:pt x="5867" y="878"/>
                    <a:pt x="5862" y="885"/>
                    <a:pt x="5856" y="885"/>
                  </a:cubicBezTo>
                  <a:cubicBezTo>
                    <a:pt x="5844" y="885"/>
                    <a:pt x="5825" y="864"/>
                    <a:pt x="5806" y="806"/>
                  </a:cubicBezTo>
                  <a:cubicBezTo>
                    <a:pt x="5715" y="654"/>
                    <a:pt x="5715" y="654"/>
                    <a:pt x="5684" y="654"/>
                  </a:cubicBezTo>
                  <a:cubicBezTo>
                    <a:pt x="5715" y="654"/>
                    <a:pt x="5684" y="684"/>
                    <a:pt x="5654" y="715"/>
                  </a:cubicBezTo>
                  <a:cubicBezTo>
                    <a:pt x="5642" y="738"/>
                    <a:pt x="5635" y="748"/>
                    <a:pt x="5631" y="748"/>
                  </a:cubicBezTo>
                  <a:cubicBezTo>
                    <a:pt x="5623" y="748"/>
                    <a:pt x="5623" y="722"/>
                    <a:pt x="5623" y="684"/>
                  </a:cubicBezTo>
                  <a:cubicBezTo>
                    <a:pt x="5650" y="632"/>
                    <a:pt x="5383" y="490"/>
                    <a:pt x="5289" y="490"/>
                  </a:cubicBezTo>
                  <a:cubicBezTo>
                    <a:pt x="5274" y="490"/>
                    <a:pt x="5263" y="493"/>
                    <a:pt x="5259" y="502"/>
                  </a:cubicBezTo>
                  <a:lnTo>
                    <a:pt x="5259" y="472"/>
                  </a:lnTo>
                  <a:cubicBezTo>
                    <a:pt x="5289" y="441"/>
                    <a:pt x="5259" y="441"/>
                    <a:pt x="5167" y="380"/>
                  </a:cubicBezTo>
                  <a:cubicBezTo>
                    <a:pt x="5107" y="350"/>
                    <a:pt x="5076" y="350"/>
                    <a:pt x="5076" y="350"/>
                  </a:cubicBezTo>
                  <a:cubicBezTo>
                    <a:pt x="5070" y="356"/>
                    <a:pt x="5061" y="358"/>
                    <a:pt x="5050" y="358"/>
                  </a:cubicBezTo>
                  <a:cubicBezTo>
                    <a:pt x="5004" y="358"/>
                    <a:pt x="4924" y="314"/>
                    <a:pt x="4924" y="289"/>
                  </a:cubicBezTo>
                  <a:cubicBezTo>
                    <a:pt x="4924" y="259"/>
                    <a:pt x="4924" y="259"/>
                    <a:pt x="4863" y="228"/>
                  </a:cubicBezTo>
                  <a:cubicBezTo>
                    <a:pt x="4850" y="233"/>
                    <a:pt x="4837" y="235"/>
                    <a:pt x="4823" y="235"/>
                  </a:cubicBezTo>
                  <a:cubicBezTo>
                    <a:pt x="4740" y="235"/>
                    <a:pt x="4651" y="168"/>
                    <a:pt x="4651" y="168"/>
                  </a:cubicBezTo>
                  <a:lnTo>
                    <a:pt x="4620" y="137"/>
                  </a:lnTo>
                  <a:cubicBezTo>
                    <a:pt x="4610" y="147"/>
                    <a:pt x="4597" y="151"/>
                    <a:pt x="4582" y="151"/>
                  </a:cubicBezTo>
                  <a:cubicBezTo>
                    <a:pt x="4553" y="151"/>
                    <a:pt x="4519" y="137"/>
                    <a:pt x="4499" y="137"/>
                  </a:cubicBezTo>
                  <a:cubicBezTo>
                    <a:pt x="4453" y="122"/>
                    <a:pt x="4430" y="114"/>
                    <a:pt x="4419" y="114"/>
                  </a:cubicBezTo>
                  <a:cubicBezTo>
                    <a:pt x="4408" y="114"/>
                    <a:pt x="4408" y="122"/>
                    <a:pt x="4408" y="137"/>
                  </a:cubicBezTo>
                  <a:cubicBezTo>
                    <a:pt x="4408" y="168"/>
                    <a:pt x="4408" y="198"/>
                    <a:pt x="4377" y="198"/>
                  </a:cubicBezTo>
                  <a:lnTo>
                    <a:pt x="4377" y="168"/>
                  </a:lnTo>
                  <a:cubicBezTo>
                    <a:pt x="4377" y="137"/>
                    <a:pt x="4316" y="107"/>
                    <a:pt x="4195" y="107"/>
                  </a:cubicBezTo>
                  <a:cubicBezTo>
                    <a:pt x="4073" y="76"/>
                    <a:pt x="4012" y="76"/>
                    <a:pt x="4012" y="46"/>
                  </a:cubicBezTo>
                  <a:lnTo>
                    <a:pt x="3982" y="76"/>
                  </a:lnTo>
                  <a:cubicBezTo>
                    <a:pt x="3967" y="92"/>
                    <a:pt x="3952" y="99"/>
                    <a:pt x="3940" y="99"/>
                  </a:cubicBezTo>
                  <a:cubicBezTo>
                    <a:pt x="3929" y="99"/>
                    <a:pt x="3921" y="92"/>
                    <a:pt x="3921" y="76"/>
                  </a:cubicBezTo>
                  <a:cubicBezTo>
                    <a:pt x="3900" y="55"/>
                    <a:pt x="3833" y="33"/>
                    <a:pt x="3784" y="33"/>
                  </a:cubicBezTo>
                  <a:cubicBezTo>
                    <a:pt x="3764" y="33"/>
                    <a:pt x="3748" y="37"/>
                    <a:pt x="3739" y="46"/>
                  </a:cubicBezTo>
                  <a:lnTo>
                    <a:pt x="3678" y="46"/>
                  </a:lnTo>
                  <a:cubicBezTo>
                    <a:pt x="3663" y="16"/>
                    <a:pt x="3632" y="0"/>
                    <a:pt x="3606" y="0"/>
                  </a:cubicBezTo>
                  <a:close/>
                  <a:moveTo>
                    <a:pt x="2918" y="7341"/>
                  </a:moveTo>
                  <a:cubicBezTo>
                    <a:pt x="2918" y="7371"/>
                    <a:pt x="2918" y="7371"/>
                    <a:pt x="2949" y="7371"/>
                  </a:cubicBezTo>
                  <a:cubicBezTo>
                    <a:pt x="2979" y="7371"/>
                    <a:pt x="2979" y="7371"/>
                    <a:pt x="2979" y="73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8"/>
            <p:cNvSpPr/>
            <p:nvPr/>
          </p:nvSpPr>
          <p:spPr>
            <a:xfrm>
              <a:off x="2257444" y="1347377"/>
              <a:ext cx="192469" cy="196114"/>
            </a:xfrm>
            <a:custGeom>
              <a:avLst/>
              <a:gdLst/>
              <a:ahLst/>
              <a:cxnLst/>
              <a:rect l="l" t="t" r="r" b="b"/>
              <a:pathLst>
                <a:path w="7235" h="7372" extrusionOk="0">
                  <a:moveTo>
                    <a:pt x="2493" y="259"/>
                  </a:moveTo>
                  <a:cubicBezTo>
                    <a:pt x="2523" y="289"/>
                    <a:pt x="2523" y="320"/>
                    <a:pt x="2493" y="320"/>
                  </a:cubicBezTo>
                  <a:lnTo>
                    <a:pt x="2462" y="289"/>
                  </a:lnTo>
                  <a:lnTo>
                    <a:pt x="2493" y="259"/>
                  </a:lnTo>
                  <a:close/>
                  <a:moveTo>
                    <a:pt x="3404" y="259"/>
                  </a:moveTo>
                  <a:cubicBezTo>
                    <a:pt x="3435" y="259"/>
                    <a:pt x="3435" y="289"/>
                    <a:pt x="3435" y="289"/>
                  </a:cubicBezTo>
                  <a:cubicBezTo>
                    <a:pt x="3435" y="289"/>
                    <a:pt x="3435" y="320"/>
                    <a:pt x="3404" y="320"/>
                  </a:cubicBezTo>
                  <a:cubicBezTo>
                    <a:pt x="3404" y="320"/>
                    <a:pt x="3374" y="289"/>
                    <a:pt x="3374" y="259"/>
                  </a:cubicBezTo>
                  <a:close/>
                  <a:moveTo>
                    <a:pt x="3161" y="320"/>
                  </a:moveTo>
                  <a:cubicBezTo>
                    <a:pt x="3192" y="320"/>
                    <a:pt x="3192" y="320"/>
                    <a:pt x="3192" y="350"/>
                  </a:cubicBezTo>
                  <a:lnTo>
                    <a:pt x="3161" y="350"/>
                  </a:lnTo>
                  <a:lnTo>
                    <a:pt x="3131" y="320"/>
                  </a:lnTo>
                  <a:close/>
                  <a:moveTo>
                    <a:pt x="3121" y="367"/>
                  </a:moveTo>
                  <a:cubicBezTo>
                    <a:pt x="3117" y="367"/>
                    <a:pt x="3111" y="370"/>
                    <a:pt x="3100" y="380"/>
                  </a:cubicBezTo>
                  <a:cubicBezTo>
                    <a:pt x="3121" y="380"/>
                    <a:pt x="3127" y="367"/>
                    <a:pt x="3121" y="367"/>
                  </a:cubicBezTo>
                  <a:close/>
                  <a:moveTo>
                    <a:pt x="2922" y="358"/>
                  </a:moveTo>
                  <a:cubicBezTo>
                    <a:pt x="2926" y="358"/>
                    <a:pt x="2933" y="365"/>
                    <a:pt x="2948" y="380"/>
                  </a:cubicBezTo>
                  <a:lnTo>
                    <a:pt x="2918" y="411"/>
                  </a:lnTo>
                  <a:lnTo>
                    <a:pt x="2888" y="380"/>
                  </a:lnTo>
                  <a:lnTo>
                    <a:pt x="2918" y="380"/>
                  </a:lnTo>
                  <a:cubicBezTo>
                    <a:pt x="2918" y="365"/>
                    <a:pt x="2918" y="358"/>
                    <a:pt x="2922" y="358"/>
                  </a:cubicBezTo>
                  <a:close/>
                  <a:moveTo>
                    <a:pt x="4429" y="336"/>
                  </a:moveTo>
                  <a:cubicBezTo>
                    <a:pt x="4434" y="336"/>
                    <a:pt x="4438" y="340"/>
                    <a:pt x="4438" y="350"/>
                  </a:cubicBezTo>
                  <a:cubicBezTo>
                    <a:pt x="4438" y="350"/>
                    <a:pt x="4438" y="380"/>
                    <a:pt x="4407" y="411"/>
                  </a:cubicBezTo>
                  <a:cubicBezTo>
                    <a:pt x="4392" y="396"/>
                    <a:pt x="4377" y="396"/>
                    <a:pt x="4369" y="396"/>
                  </a:cubicBezTo>
                  <a:cubicBezTo>
                    <a:pt x="4362" y="396"/>
                    <a:pt x="4362" y="396"/>
                    <a:pt x="4377" y="380"/>
                  </a:cubicBezTo>
                  <a:lnTo>
                    <a:pt x="4377" y="350"/>
                  </a:lnTo>
                  <a:cubicBezTo>
                    <a:pt x="4397" y="350"/>
                    <a:pt x="4418" y="336"/>
                    <a:pt x="4429" y="336"/>
                  </a:cubicBezTo>
                  <a:close/>
                  <a:moveTo>
                    <a:pt x="2215" y="388"/>
                  </a:moveTo>
                  <a:cubicBezTo>
                    <a:pt x="2219" y="388"/>
                    <a:pt x="2219" y="396"/>
                    <a:pt x="2219" y="411"/>
                  </a:cubicBezTo>
                  <a:cubicBezTo>
                    <a:pt x="2219" y="411"/>
                    <a:pt x="2249" y="441"/>
                    <a:pt x="2219" y="441"/>
                  </a:cubicBezTo>
                  <a:lnTo>
                    <a:pt x="2189" y="441"/>
                  </a:lnTo>
                  <a:cubicBezTo>
                    <a:pt x="2189" y="411"/>
                    <a:pt x="2189" y="411"/>
                    <a:pt x="2189" y="411"/>
                  </a:cubicBezTo>
                  <a:cubicBezTo>
                    <a:pt x="2204" y="396"/>
                    <a:pt x="2211" y="388"/>
                    <a:pt x="2215" y="388"/>
                  </a:cubicBezTo>
                  <a:close/>
                  <a:moveTo>
                    <a:pt x="2747" y="388"/>
                  </a:moveTo>
                  <a:cubicBezTo>
                    <a:pt x="2758" y="388"/>
                    <a:pt x="2766" y="396"/>
                    <a:pt x="2766" y="411"/>
                  </a:cubicBezTo>
                  <a:cubicBezTo>
                    <a:pt x="2766" y="441"/>
                    <a:pt x="2766" y="441"/>
                    <a:pt x="2766" y="441"/>
                  </a:cubicBezTo>
                  <a:cubicBezTo>
                    <a:pt x="2705" y="441"/>
                    <a:pt x="2705" y="441"/>
                    <a:pt x="2705" y="411"/>
                  </a:cubicBezTo>
                  <a:cubicBezTo>
                    <a:pt x="2721" y="396"/>
                    <a:pt x="2736" y="388"/>
                    <a:pt x="2747" y="388"/>
                  </a:cubicBezTo>
                  <a:close/>
                  <a:moveTo>
                    <a:pt x="5259" y="532"/>
                  </a:moveTo>
                  <a:cubicBezTo>
                    <a:pt x="5289" y="563"/>
                    <a:pt x="5289" y="563"/>
                    <a:pt x="5259" y="563"/>
                  </a:cubicBezTo>
                  <a:cubicBezTo>
                    <a:pt x="5259" y="584"/>
                    <a:pt x="5243" y="606"/>
                    <a:pt x="5224" y="606"/>
                  </a:cubicBezTo>
                  <a:cubicBezTo>
                    <a:pt x="5216" y="606"/>
                    <a:pt x="5207" y="602"/>
                    <a:pt x="5198" y="593"/>
                  </a:cubicBezTo>
                  <a:cubicBezTo>
                    <a:pt x="5167" y="593"/>
                    <a:pt x="5198" y="532"/>
                    <a:pt x="5259" y="532"/>
                  </a:cubicBezTo>
                  <a:close/>
                  <a:moveTo>
                    <a:pt x="1216" y="1019"/>
                  </a:moveTo>
                  <a:cubicBezTo>
                    <a:pt x="1195" y="1019"/>
                    <a:pt x="1203" y="1019"/>
                    <a:pt x="1220" y="1029"/>
                  </a:cubicBezTo>
                  <a:lnTo>
                    <a:pt x="1220" y="1029"/>
                  </a:lnTo>
                  <a:cubicBezTo>
                    <a:pt x="1219" y="1025"/>
                    <a:pt x="1218" y="1022"/>
                    <a:pt x="1216" y="1019"/>
                  </a:cubicBezTo>
                  <a:close/>
                  <a:moveTo>
                    <a:pt x="730" y="1900"/>
                  </a:moveTo>
                  <a:cubicBezTo>
                    <a:pt x="760" y="1931"/>
                    <a:pt x="760" y="1931"/>
                    <a:pt x="760" y="1961"/>
                  </a:cubicBezTo>
                  <a:lnTo>
                    <a:pt x="760" y="1991"/>
                  </a:lnTo>
                  <a:cubicBezTo>
                    <a:pt x="730" y="1961"/>
                    <a:pt x="699" y="1931"/>
                    <a:pt x="699" y="1931"/>
                  </a:cubicBezTo>
                  <a:lnTo>
                    <a:pt x="730" y="1900"/>
                  </a:lnTo>
                  <a:close/>
                  <a:moveTo>
                    <a:pt x="395" y="2842"/>
                  </a:moveTo>
                  <a:cubicBezTo>
                    <a:pt x="426" y="2842"/>
                    <a:pt x="395" y="2873"/>
                    <a:pt x="395" y="2903"/>
                  </a:cubicBezTo>
                  <a:cubicBezTo>
                    <a:pt x="386" y="2912"/>
                    <a:pt x="377" y="2916"/>
                    <a:pt x="369" y="2916"/>
                  </a:cubicBezTo>
                  <a:cubicBezTo>
                    <a:pt x="350" y="2916"/>
                    <a:pt x="334" y="2894"/>
                    <a:pt x="334" y="2873"/>
                  </a:cubicBezTo>
                  <a:cubicBezTo>
                    <a:pt x="365" y="2842"/>
                    <a:pt x="365" y="2842"/>
                    <a:pt x="395" y="2842"/>
                  </a:cubicBezTo>
                  <a:close/>
                  <a:moveTo>
                    <a:pt x="7082" y="3450"/>
                  </a:moveTo>
                  <a:cubicBezTo>
                    <a:pt x="7113" y="3450"/>
                    <a:pt x="7143" y="3450"/>
                    <a:pt x="7143" y="3481"/>
                  </a:cubicBezTo>
                  <a:cubicBezTo>
                    <a:pt x="7173" y="3511"/>
                    <a:pt x="7173" y="3526"/>
                    <a:pt x="7158" y="3526"/>
                  </a:cubicBezTo>
                  <a:cubicBezTo>
                    <a:pt x="7143" y="3526"/>
                    <a:pt x="7113" y="3511"/>
                    <a:pt x="7082" y="3481"/>
                  </a:cubicBezTo>
                  <a:cubicBezTo>
                    <a:pt x="7021" y="3450"/>
                    <a:pt x="7021" y="3450"/>
                    <a:pt x="7082" y="3450"/>
                  </a:cubicBezTo>
                  <a:close/>
                  <a:moveTo>
                    <a:pt x="6535" y="3997"/>
                  </a:moveTo>
                  <a:lnTo>
                    <a:pt x="6535" y="4028"/>
                  </a:lnTo>
                  <a:cubicBezTo>
                    <a:pt x="6505" y="4028"/>
                    <a:pt x="6535" y="4058"/>
                    <a:pt x="6566" y="4058"/>
                  </a:cubicBezTo>
                  <a:lnTo>
                    <a:pt x="6596" y="4028"/>
                  </a:lnTo>
                  <a:cubicBezTo>
                    <a:pt x="6596" y="4028"/>
                    <a:pt x="6566" y="3997"/>
                    <a:pt x="6535" y="3997"/>
                  </a:cubicBezTo>
                  <a:close/>
                  <a:moveTo>
                    <a:pt x="6991" y="4089"/>
                  </a:moveTo>
                  <a:cubicBezTo>
                    <a:pt x="7021" y="4089"/>
                    <a:pt x="7021" y="4119"/>
                    <a:pt x="7021" y="4149"/>
                  </a:cubicBezTo>
                  <a:cubicBezTo>
                    <a:pt x="7021" y="4180"/>
                    <a:pt x="7021" y="4180"/>
                    <a:pt x="6991" y="4180"/>
                  </a:cubicBezTo>
                  <a:cubicBezTo>
                    <a:pt x="6991" y="4180"/>
                    <a:pt x="6961" y="4149"/>
                    <a:pt x="6961" y="4119"/>
                  </a:cubicBezTo>
                  <a:lnTo>
                    <a:pt x="6991" y="4089"/>
                  </a:lnTo>
                  <a:close/>
                  <a:moveTo>
                    <a:pt x="6930" y="4393"/>
                  </a:moveTo>
                  <a:cubicBezTo>
                    <a:pt x="6991" y="4393"/>
                    <a:pt x="6991" y="4393"/>
                    <a:pt x="6961" y="4423"/>
                  </a:cubicBezTo>
                  <a:cubicBezTo>
                    <a:pt x="6961" y="4453"/>
                    <a:pt x="6961" y="4484"/>
                    <a:pt x="6930" y="4484"/>
                  </a:cubicBezTo>
                  <a:lnTo>
                    <a:pt x="6930" y="4453"/>
                  </a:lnTo>
                  <a:cubicBezTo>
                    <a:pt x="6951" y="4453"/>
                    <a:pt x="6944" y="4440"/>
                    <a:pt x="6928" y="4440"/>
                  </a:cubicBezTo>
                  <a:cubicBezTo>
                    <a:pt x="6920" y="4440"/>
                    <a:pt x="6910" y="4443"/>
                    <a:pt x="6900" y="4453"/>
                  </a:cubicBezTo>
                  <a:lnTo>
                    <a:pt x="6839" y="4423"/>
                  </a:lnTo>
                  <a:cubicBezTo>
                    <a:pt x="6839" y="4393"/>
                    <a:pt x="6900" y="4393"/>
                    <a:pt x="6930" y="4393"/>
                  </a:cubicBezTo>
                  <a:close/>
                  <a:moveTo>
                    <a:pt x="7113" y="4514"/>
                  </a:moveTo>
                  <a:lnTo>
                    <a:pt x="7082" y="4545"/>
                  </a:lnTo>
                  <a:lnTo>
                    <a:pt x="7052" y="4575"/>
                  </a:lnTo>
                  <a:cubicBezTo>
                    <a:pt x="7082" y="4575"/>
                    <a:pt x="7082" y="4575"/>
                    <a:pt x="7113" y="4545"/>
                  </a:cubicBezTo>
                  <a:lnTo>
                    <a:pt x="7113" y="4514"/>
                  </a:lnTo>
                  <a:close/>
                  <a:moveTo>
                    <a:pt x="365" y="4575"/>
                  </a:moveTo>
                  <a:cubicBezTo>
                    <a:pt x="395" y="4575"/>
                    <a:pt x="426" y="4575"/>
                    <a:pt x="426" y="4605"/>
                  </a:cubicBezTo>
                  <a:lnTo>
                    <a:pt x="395" y="4636"/>
                  </a:lnTo>
                  <a:lnTo>
                    <a:pt x="365" y="4605"/>
                  </a:lnTo>
                  <a:lnTo>
                    <a:pt x="365" y="4575"/>
                  </a:lnTo>
                  <a:close/>
                  <a:moveTo>
                    <a:pt x="334" y="4947"/>
                  </a:moveTo>
                  <a:cubicBezTo>
                    <a:pt x="342" y="4947"/>
                    <a:pt x="350" y="4955"/>
                    <a:pt x="365" y="4970"/>
                  </a:cubicBezTo>
                  <a:lnTo>
                    <a:pt x="365" y="5001"/>
                  </a:lnTo>
                  <a:cubicBezTo>
                    <a:pt x="334" y="5001"/>
                    <a:pt x="304" y="4970"/>
                    <a:pt x="304" y="4970"/>
                  </a:cubicBezTo>
                  <a:cubicBezTo>
                    <a:pt x="319" y="4955"/>
                    <a:pt x="327" y="4947"/>
                    <a:pt x="334" y="4947"/>
                  </a:cubicBezTo>
                  <a:close/>
                  <a:moveTo>
                    <a:pt x="760" y="5244"/>
                  </a:moveTo>
                  <a:cubicBezTo>
                    <a:pt x="760" y="5274"/>
                    <a:pt x="699" y="5274"/>
                    <a:pt x="669" y="5304"/>
                  </a:cubicBezTo>
                  <a:cubicBezTo>
                    <a:pt x="669" y="5274"/>
                    <a:pt x="669" y="5274"/>
                    <a:pt x="699" y="5244"/>
                  </a:cubicBezTo>
                  <a:close/>
                  <a:moveTo>
                    <a:pt x="6262" y="5608"/>
                  </a:moveTo>
                  <a:cubicBezTo>
                    <a:pt x="6292" y="5608"/>
                    <a:pt x="6292" y="5669"/>
                    <a:pt x="6262" y="5700"/>
                  </a:cubicBezTo>
                  <a:cubicBezTo>
                    <a:pt x="6262" y="5700"/>
                    <a:pt x="6231" y="5700"/>
                    <a:pt x="6231" y="5639"/>
                  </a:cubicBezTo>
                  <a:lnTo>
                    <a:pt x="6262" y="5608"/>
                  </a:lnTo>
                  <a:close/>
                  <a:moveTo>
                    <a:pt x="1057" y="5717"/>
                  </a:moveTo>
                  <a:cubicBezTo>
                    <a:pt x="1061" y="5717"/>
                    <a:pt x="1064" y="5721"/>
                    <a:pt x="1064" y="5730"/>
                  </a:cubicBezTo>
                  <a:lnTo>
                    <a:pt x="1064" y="5760"/>
                  </a:lnTo>
                  <a:lnTo>
                    <a:pt x="1003" y="5760"/>
                  </a:lnTo>
                  <a:cubicBezTo>
                    <a:pt x="1025" y="5739"/>
                    <a:pt x="1046" y="5717"/>
                    <a:pt x="1057" y="5717"/>
                  </a:cubicBezTo>
                  <a:close/>
                  <a:moveTo>
                    <a:pt x="6133" y="5687"/>
                  </a:moveTo>
                  <a:cubicBezTo>
                    <a:pt x="6122" y="5687"/>
                    <a:pt x="6101" y="5709"/>
                    <a:pt x="6079" y="5730"/>
                  </a:cubicBezTo>
                  <a:cubicBezTo>
                    <a:pt x="6079" y="5760"/>
                    <a:pt x="6079" y="5791"/>
                    <a:pt x="6079" y="5791"/>
                  </a:cubicBezTo>
                  <a:cubicBezTo>
                    <a:pt x="6079" y="5791"/>
                    <a:pt x="6110" y="5791"/>
                    <a:pt x="6140" y="5760"/>
                  </a:cubicBezTo>
                  <a:cubicBezTo>
                    <a:pt x="6170" y="5760"/>
                    <a:pt x="6170" y="5700"/>
                    <a:pt x="6140" y="5700"/>
                  </a:cubicBezTo>
                  <a:cubicBezTo>
                    <a:pt x="6140" y="5691"/>
                    <a:pt x="6137" y="5687"/>
                    <a:pt x="6133" y="5687"/>
                  </a:cubicBezTo>
                  <a:close/>
                  <a:moveTo>
                    <a:pt x="3142" y="6288"/>
                  </a:moveTo>
                  <a:cubicBezTo>
                    <a:pt x="3136" y="6288"/>
                    <a:pt x="3118" y="6302"/>
                    <a:pt x="3100" y="6338"/>
                  </a:cubicBezTo>
                  <a:cubicBezTo>
                    <a:pt x="3100" y="6368"/>
                    <a:pt x="3100" y="6368"/>
                    <a:pt x="3100" y="6368"/>
                  </a:cubicBezTo>
                  <a:cubicBezTo>
                    <a:pt x="3100" y="6368"/>
                    <a:pt x="3131" y="6338"/>
                    <a:pt x="3131" y="6308"/>
                  </a:cubicBezTo>
                  <a:cubicBezTo>
                    <a:pt x="3143" y="6295"/>
                    <a:pt x="3146" y="6288"/>
                    <a:pt x="3142" y="6288"/>
                  </a:cubicBezTo>
                  <a:close/>
                  <a:moveTo>
                    <a:pt x="5502" y="6551"/>
                  </a:moveTo>
                  <a:cubicBezTo>
                    <a:pt x="5502" y="6581"/>
                    <a:pt x="5502" y="6581"/>
                    <a:pt x="5471" y="6611"/>
                  </a:cubicBezTo>
                  <a:lnTo>
                    <a:pt x="5441" y="6581"/>
                  </a:lnTo>
                  <a:lnTo>
                    <a:pt x="5471" y="6551"/>
                  </a:lnTo>
                  <a:close/>
                  <a:moveTo>
                    <a:pt x="5350" y="6460"/>
                  </a:moveTo>
                  <a:cubicBezTo>
                    <a:pt x="5350" y="6460"/>
                    <a:pt x="5350" y="6490"/>
                    <a:pt x="5350" y="6520"/>
                  </a:cubicBezTo>
                  <a:cubicBezTo>
                    <a:pt x="5350" y="6592"/>
                    <a:pt x="5350" y="6621"/>
                    <a:pt x="5344" y="6621"/>
                  </a:cubicBezTo>
                  <a:cubicBezTo>
                    <a:pt x="5339" y="6621"/>
                    <a:pt x="5332" y="6606"/>
                    <a:pt x="5319" y="6581"/>
                  </a:cubicBezTo>
                  <a:cubicBezTo>
                    <a:pt x="5289" y="6551"/>
                    <a:pt x="5289" y="6520"/>
                    <a:pt x="5319" y="6490"/>
                  </a:cubicBezTo>
                  <a:cubicBezTo>
                    <a:pt x="5319" y="6460"/>
                    <a:pt x="5350" y="6460"/>
                    <a:pt x="5350" y="6460"/>
                  </a:cubicBezTo>
                  <a:close/>
                  <a:moveTo>
                    <a:pt x="2280" y="6733"/>
                  </a:moveTo>
                  <a:lnTo>
                    <a:pt x="2310" y="6794"/>
                  </a:lnTo>
                  <a:lnTo>
                    <a:pt x="2249" y="6794"/>
                  </a:lnTo>
                  <a:cubicBezTo>
                    <a:pt x="2249" y="6763"/>
                    <a:pt x="2280" y="6733"/>
                    <a:pt x="2280" y="6733"/>
                  </a:cubicBezTo>
                  <a:close/>
                  <a:moveTo>
                    <a:pt x="4651" y="6824"/>
                  </a:moveTo>
                  <a:cubicBezTo>
                    <a:pt x="4651" y="6855"/>
                    <a:pt x="4651" y="6885"/>
                    <a:pt x="4651" y="6885"/>
                  </a:cubicBezTo>
                  <a:lnTo>
                    <a:pt x="4620" y="6885"/>
                  </a:lnTo>
                  <a:cubicBezTo>
                    <a:pt x="4620" y="6855"/>
                    <a:pt x="4620" y="6824"/>
                    <a:pt x="4620" y="6824"/>
                  </a:cubicBezTo>
                  <a:close/>
                  <a:moveTo>
                    <a:pt x="2462" y="6794"/>
                  </a:moveTo>
                  <a:cubicBezTo>
                    <a:pt x="2462" y="6794"/>
                    <a:pt x="2462" y="6855"/>
                    <a:pt x="2462" y="6885"/>
                  </a:cubicBezTo>
                  <a:cubicBezTo>
                    <a:pt x="2454" y="6893"/>
                    <a:pt x="2448" y="6897"/>
                    <a:pt x="2443" y="6897"/>
                  </a:cubicBezTo>
                  <a:cubicBezTo>
                    <a:pt x="2430" y="6897"/>
                    <a:pt x="2424" y="6869"/>
                    <a:pt x="2401" y="6824"/>
                  </a:cubicBezTo>
                  <a:cubicBezTo>
                    <a:pt x="2432" y="6794"/>
                    <a:pt x="2432" y="6794"/>
                    <a:pt x="2462" y="6794"/>
                  </a:cubicBezTo>
                  <a:close/>
                  <a:moveTo>
                    <a:pt x="3344" y="6885"/>
                  </a:moveTo>
                  <a:cubicBezTo>
                    <a:pt x="3332" y="6896"/>
                    <a:pt x="3329" y="6904"/>
                    <a:pt x="3332" y="6908"/>
                  </a:cubicBezTo>
                  <a:lnTo>
                    <a:pt x="3332" y="6908"/>
                  </a:lnTo>
                  <a:cubicBezTo>
                    <a:pt x="3335" y="6902"/>
                    <a:pt x="3339" y="6894"/>
                    <a:pt x="3344" y="6885"/>
                  </a:cubicBezTo>
                  <a:close/>
                  <a:moveTo>
                    <a:pt x="4161" y="6846"/>
                  </a:moveTo>
                  <a:cubicBezTo>
                    <a:pt x="4163" y="6846"/>
                    <a:pt x="4164" y="6849"/>
                    <a:pt x="4164" y="6855"/>
                  </a:cubicBezTo>
                  <a:cubicBezTo>
                    <a:pt x="4195" y="6855"/>
                    <a:pt x="4134" y="6915"/>
                    <a:pt x="4134" y="6915"/>
                  </a:cubicBezTo>
                  <a:lnTo>
                    <a:pt x="4134" y="6885"/>
                  </a:lnTo>
                  <a:cubicBezTo>
                    <a:pt x="4134" y="6885"/>
                    <a:pt x="4153" y="6846"/>
                    <a:pt x="4161" y="6846"/>
                  </a:cubicBezTo>
                  <a:close/>
                  <a:moveTo>
                    <a:pt x="3374" y="320"/>
                  </a:moveTo>
                  <a:cubicBezTo>
                    <a:pt x="3374" y="350"/>
                    <a:pt x="3435" y="350"/>
                    <a:pt x="3435" y="350"/>
                  </a:cubicBezTo>
                  <a:lnTo>
                    <a:pt x="3435" y="380"/>
                  </a:lnTo>
                  <a:cubicBezTo>
                    <a:pt x="3435" y="411"/>
                    <a:pt x="3465" y="441"/>
                    <a:pt x="3465" y="441"/>
                  </a:cubicBezTo>
                  <a:cubicBezTo>
                    <a:pt x="3496" y="441"/>
                    <a:pt x="3496" y="411"/>
                    <a:pt x="3496" y="411"/>
                  </a:cubicBezTo>
                  <a:cubicBezTo>
                    <a:pt x="3496" y="401"/>
                    <a:pt x="3560" y="397"/>
                    <a:pt x="3648" y="397"/>
                  </a:cubicBezTo>
                  <a:cubicBezTo>
                    <a:pt x="3823" y="397"/>
                    <a:pt x="4093" y="411"/>
                    <a:pt x="4134" y="411"/>
                  </a:cubicBezTo>
                  <a:cubicBezTo>
                    <a:pt x="4152" y="446"/>
                    <a:pt x="4190" y="461"/>
                    <a:pt x="4213" y="461"/>
                  </a:cubicBezTo>
                  <a:cubicBezTo>
                    <a:pt x="4229" y="461"/>
                    <a:pt x="4238" y="454"/>
                    <a:pt x="4225" y="441"/>
                  </a:cubicBezTo>
                  <a:cubicBezTo>
                    <a:pt x="4225" y="432"/>
                    <a:pt x="4236" y="429"/>
                    <a:pt x="4254" y="429"/>
                  </a:cubicBezTo>
                  <a:cubicBezTo>
                    <a:pt x="4299" y="429"/>
                    <a:pt x="4391" y="450"/>
                    <a:pt x="4499" y="472"/>
                  </a:cubicBezTo>
                  <a:cubicBezTo>
                    <a:pt x="4622" y="496"/>
                    <a:pt x="4725" y="541"/>
                    <a:pt x="4760" y="541"/>
                  </a:cubicBezTo>
                  <a:cubicBezTo>
                    <a:pt x="4768" y="541"/>
                    <a:pt x="4772" y="538"/>
                    <a:pt x="4772" y="532"/>
                  </a:cubicBezTo>
                  <a:cubicBezTo>
                    <a:pt x="4772" y="532"/>
                    <a:pt x="4803" y="532"/>
                    <a:pt x="4863" y="563"/>
                  </a:cubicBezTo>
                  <a:cubicBezTo>
                    <a:pt x="4879" y="578"/>
                    <a:pt x="4901" y="578"/>
                    <a:pt x="4924" y="578"/>
                  </a:cubicBezTo>
                  <a:cubicBezTo>
                    <a:pt x="4947" y="578"/>
                    <a:pt x="4970" y="578"/>
                    <a:pt x="4985" y="593"/>
                  </a:cubicBezTo>
                  <a:cubicBezTo>
                    <a:pt x="5000" y="578"/>
                    <a:pt x="5015" y="570"/>
                    <a:pt x="5023" y="570"/>
                  </a:cubicBezTo>
                  <a:cubicBezTo>
                    <a:pt x="5031" y="570"/>
                    <a:pt x="5031" y="578"/>
                    <a:pt x="5015" y="593"/>
                  </a:cubicBezTo>
                  <a:cubicBezTo>
                    <a:pt x="4985" y="624"/>
                    <a:pt x="4985" y="654"/>
                    <a:pt x="4985" y="654"/>
                  </a:cubicBezTo>
                  <a:cubicBezTo>
                    <a:pt x="5003" y="663"/>
                    <a:pt x="5015" y="667"/>
                    <a:pt x="5025" y="667"/>
                  </a:cubicBezTo>
                  <a:cubicBezTo>
                    <a:pt x="5048" y="667"/>
                    <a:pt x="5055" y="645"/>
                    <a:pt x="5076" y="624"/>
                  </a:cubicBezTo>
                  <a:cubicBezTo>
                    <a:pt x="5076" y="613"/>
                    <a:pt x="5080" y="610"/>
                    <a:pt x="5084" y="610"/>
                  </a:cubicBezTo>
                  <a:cubicBezTo>
                    <a:pt x="5093" y="610"/>
                    <a:pt x="5107" y="624"/>
                    <a:pt x="5107" y="624"/>
                  </a:cubicBezTo>
                  <a:cubicBezTo>
                    <a:pt x="5137" y="624"/>
                    <a:pt x="5137" y="624"/>
                    <a:pt x="5107" y="654"/>
                  </a:cubicBezTo>
                  <a:cubicBezTo>
                    <a:pt x="5107" y="684"/>
                    <a:pt x="5076" y="715"/>
                    <a:pt x="5076" y="715"/>
                  </a:cubicBezTo>
                  <a:lnTo>
                    <a:pt x="5107" y="715"/>
                  </a:lnTo>
                  <a:cubicBezTo>
                    <a:pt x="5137" y="684"/>
                    <a:pt x="5137" y="684"/>
                    <a:pt x="5137" y="684"/>
                  </a:cubicBezTo>
                  <a:cubicBezTo>
                    <a:pt x="5167" y="715"/>
                    <a:pt x="5167" y="715"/>
                    <a:pt x="5137" y="776"/>
                  </a:cubicBezTo>
                  <a:cubicBezTo>
                    <a:pt x="5119" y="793"/>
                    <a:pt x="5122" y="811"/>
                    <a:pt x="5133" y="811"/>
                  </a:cubicBezTo>
                  <a:cubicBezTo>
                    <a:pt x="5142" y="811"/>
                    <a:pt x="5155" y="801"/>
                    <a:pt x="5167" y="776"/>
                  </a:cubicBezTo>
                  <a:lnTo>
                    <a:pt x="5228" y="776"/>
                  </a:lnTo>
                  <a:cubicBezTo>
                    <a:pt x="5228" y="811"/>
                    <a:pt x="5249" y="826"/>
                    <a:pt x="5272" y="826"/>
                  </a:cubicBezTo>
                  <a:cubicBezTo>
                    <a:pt x="5289" y="826"/>
                    <a:pt x="5307" y="819"/>
                    <a:pt x="5319" y="806"/>
                  </a:cubicBezTo>
                  <a:cubicBezTo>
                    <a:pt x="5319" y="844"/>
                    <a:pt x="5331" y="869"/>
                    <a:pt x="5347" y="869"/>
                  </a:cubicBezTo>
                  <a:cubicBezTo>
                    <a:pt x="5357" y="869"/>
                    <a:pt x="5369" y="860"/>
                    <a:pt x="5380" y="836"/>
                  </a:cubicBezTo>
                  <a:cubicBezTo>
                    <a:pt x="5411" y="836"/>
                    <a:pt x="5441" y="836"/>
                    <a:pt x="5441" y="867"/>
                  </a:cubicBezTo>
                  <a:cubicBezTo>
                    <a:pt x="5441" y="928"/>
                    <a:pt x="5471" y="928"/>
                    <a:pt x="5502" y="958"/>
                  </a:cubicBezTo>
                  <a:cubicBezTo>
                    <a:pt x="5532" y="958"/>
                    <a:pt x="5684" y="1049"/>
                    <a:pt x="5836" y="1171"/>
                  </a:cubicBezTo>
                  <a:cubicBezTo>
                    <a:pt x="5972" y="1307"/>
                    <a:pt x="6060" y="1419"/>
                    <a:pt x="6098" y="1419"/>
                  </a:cubicBezTo>
                  <a:cubicBezTo>
                    <a:pt x="6103" y="1419"/>
                    <a:pt x="6106" y="1417"/>
                    <a:pt x="6110" y="1414"/>
                  </a:cubicBezTo>
                  <a:cubicBezTo>
                    <a:pt x="6110" y="1444"/>
                    <a:pt x="6110" y="1444"/>
                    <a:pt x="6110" y="1475"/>
                  </a:cubicBezTo>
                  <a:cubicBezTo>
                    <a:pt x="6094" y="1490"/>
                    <a:pt x="6094" y="1497"/>
                    <a:pt x="6106" y="1497"/>
                  </a:cubicBezTo>
                  <a:cubicBezTo>
                    <a:pt x="6117" y="1497"/>
                    <a:pt x="6140" y="1490"/>
                    <a:pt x="6170" y="1475"/>
                  </a:cubicBezTo>
                  <a:cubicBezTo>
                    <a:pt x="6201" y="1475"/>
                    <a:pt x="6231" y="1475"/>
                    <a:pt x="6201" y="1505"/>
                  </a:cubicBezTo>
                  <a:cubicBezTo>
                    <a:pt x="6170" y="1535"/>
                    <a:pt x="6201" y="1566"/>
                    <a:pt x="6262" y="1657"/>
                  </a:cubicBezTo>
                  <a:cubicBezTo>
                    <a:pt x="6292" y="1718"/>
                    <a:pt x="6353" y="1779"/>
                    <a:pt x="6383" y="1779"/>
                  </a:cubicBezTo>
                  <a:cubicBezTo>
                    <a:pt x="6322" y="1809"/>
                    <a:pt x="6353" y="1931"/>
                    <a:pt x="6444" y="1961"/>
                  </a:cubicBezTo>
                  <a:cubicBezTo>
                    <a:pt x="6474" y="1961"/>
                    <a:pt x="6474" y="1991"/>
                    <a:pt x="6444" y="1991"/>
                  </a:cubicBezTo>
                  <a:cubicBezTo>
                    <a:pt x="6474" y="2022"/>
                    <a:pt x="6474" y="2052"/>
                    <a:pt x="6535" y="2083"/>
                  </a:cubicBezTo>
                  <a:cubicBezTo>
                    <a:pt x="6566" y="2113"/>
                    <a:pt x="6596" y="2204"/>
                    <a:pt x="6626" y="2265"/>
                  </a:cubicBezTo>
                  <a:cubicBezTo>
                    <a:pt x="6626" y="2295"/>
                    <a:pt x="6687" y="2326"/>
                    <a:pt x="6687" y="2326"/>
                  </a:cubicBezTo>
                  <a:cubicBezTo>
                    <a:pt x="6687" y="2337"/>
                    <a:pt x="6687" y="2348"/>
                    <a:pt x="6687" y="2356"/>
                  </a:cubicBezTo>
                  <a:cubicBezTo>
                    <a:pt x="6657" y="2356"/>
                    <a:pt x="6718" y="2478"/>
                    <a:pt x="6748" y="2630"/>
                  </a:cubicBezTo>
                  <a:cubicBezTo>
                    <a:pt x="6809" y="2812"/>
                    <a:pt x="6839" y="2934"/>
                    <a:pt x="6809" y="2964"/>
                  </a:cubicBezTo>
                  <a:cubicBezTo>
                    <a:pt x="6809" y="2964"/>
                    <a:pt x="6809" y="2994"/>
                    <a:pt x="6839" y="3025"/>
                  </a:cubicBezTo>
                  <a:cubicBezTo>
                    <a:pt x="6930" y="3025"/>
                    <a:pt x="6930" y="3055"/>
                    <a:pt x="6900" y="3086"/>
                  </a:cubicBezTo>
                  <a:cubicBezTo>
                    <a:pt x="6839" y="3116"/>
                    <a:pt x="6839" y="3207"/>
                    <a:pt x="6900" y="3238"/>
                  </a:cubicBezTo>
                  <a:lnTo>
                    <a:pt x="6870" y="3238"/>
                  </a:lnTo>
                  <a:cubicBezTo>
                    <a:pt x="6839" y="3268"/>
                    <a:pt x="6870" y="3329"/>
                    <a:pt x="6930" y="3359"/>
                  </a:cubicBezTo>
                  <a:cubicBezTo>
                    <a:pt x="6900" y="3390"/>
                    <a:pt x="6870" y="3390"/>
                    <a:pt x="6900" y="3420"/>
                  </a:cubicBezTo>
                  <a:cubicBezTo>
                    <a:pt x="6900" y="3450"/>
                    <a:pt x="6900" y="3450"/>
                    <a:pt x="6839" y="3450"/>
                  </a:cubicBezTo>
                  <a:cubicBezTo>
                    <a:pt x="6809" y="3450"/>
                    <a:pt x="6778" y="3450"/>
                    <a:pt x="6778" y="3481"/>
                  </a:cubicBezTo>
                  <a:cubicBezTo>
                    <a:pt x="6778" y="3511"/>
                    <a:pt x="6809" y="3511"/>
                    <a:pt x="6839" y="3511"/>
                  </a:cubicBezTo>
                  <a:cubicBezTo>
                    <a:pt x="6839" y="3511"/>
                    <a:pt x="6839" y="3511"/>
                    <a:pt x="6839" y="3542"/>
                  </a:cubicBezTo>
                  <a:cubicBezTo>
                    <a:pt x="6839" y="3542"/>
                    <a:pt x="6839" y="3572"/>
                    <a:pt x="6870" y="3572"/>
                  </a:cubicBezTo>
                  <a:cubicBezTo>
                    <a:pt x="6900" y="3572"/>
                    <a:pt x="6900" y="3602"/>
                    <a:pt x="6900" y="3633"/>
                  </a:cubicBezTo>
                  <a:lnTo>
                    <a:pt x="6930" y="3633"/>
                  </a:lnTo>
                  <a:cubicBezTo>
                    <a:pt x="6955" y="3633"/>
                    <a:pt x="6979" y="3633"/>
                    <a:pt x="6988" y="3649"/>
                  </a:cubicBezTo>
                  <a:lnTo>
                    <a:pt x="6988" y="3649"/>
                  </a:lnTo>
                  <a:cubicBezTo>
                    <a:pt x="6972" y="3652"/>
                    <a:pt x="6961" y="3667"/>
                    <a:pt x="6961" y="3694"/>
                  </a:cubicBezTo>
                  <a:lnTo>
                    <a:pt x="6930" y="3724"/>
                  </a:lnTo>
                  <a:cubicBezTo>
                    <a:pt x="6839" y="3724"/>
                    <a:pt x="6839" y="3754"/>
                    <a:pt x="6930" y="3785"/>
                  </a:cubicBezTo>
                  <a:lnTo>
                    <a:pt x="6961" y="3785"/>
                  </a:lnTo>
                  <a:cubicBezTo>
                    <a:pt x="6900" y="3785"/>
                    <a:pt x="6900" y="3815"/>
                    <a:pt x="6900" y="3845"/>
                  </a:cubicBezTo>
                  <a:cubicBezTo>
                    <a:pt x="6900" y="3876"/>
                    <a:pt x="6900" y="3876"/>
                    <a:pt x="6870" y="3876"/>
                  </a:cubicBezTo>
                  <a:cubicBezTo>
                    <a:pt x="6839" y="3876"/>
                    <a:pt x="6809" y="3876"/>
                    <a:pt x="6809" y="3906"/>
                  </a:cubicBezTo>
                  <a:cubicBezTo>
                    <a:pt x="6809" y="3937"/>
                    <a:pt x="6809" y="3937"/>
                    <a:pt x="6839" y="3937"/>
                  </a:cubicBezTo>
                  <a:cubicBezTo>
                    <a:pt x="6845" y="3931"/>
                    <a:pt x="6850" y="3928"/>
                    <a:pt x="6853" y="3928"/>
                  </a:cubicBezTo>
                  <a:cubicBezTo>
                    <a:pt x="6867" y="3928"/>
                    <a:pt x="6857" y="3967"/>
                    <a:pt x="6809" y="3967"/>
                  </a:cubicBezTo>
                  <a:cubicBezTo>
                    <a:pt x="6778" y="3997"/>
                    <a:pt x="6778" y="3997"/>
                    <a:pt x="6839" y="3997"/>
                  </a:cubicBezTo>
                  <a:cubicBezTo>
                    <a:pt x="6900" y="4028"/>
                    <a:pt x="6900" y="4058"/>
                    <a:pt x="6809" y="4089"/>
                  </a:cubicBezTo>
                  <a:lnTo>
                    <a:pt x="6809" y="4119"/>
                  </a:lnTo>
                  <a:cubicBezTo>
                    <a:pt x="6809" y="4149"/>
                    <a:pt x="6839" y="4149"/>
                    <a:pt x="6870" y="4149"/>
                  </a:cubicBezTo>
                  <a:cubicBezTo>
                    <a:pt x="6930" y="4180"/>
                    <a:pt x="6930" y="4180"/>
                    <a:pt x="6900" y="4180"/>
                  </a:cubicBezTo>
                  <a:cubicBezTo>
                    <a:pt x="6870" y="4210"/>
                    <a:pt x="6839" y="4210"/>
                    <a:pt x="6839" y="4210"/>
                  </a:cubicBezTo>
                  <a:cubicBezTo>
                    <a:pt x="6809" y="4210"/>
                    <a:pt x="6809" y="4210"/>
                    <a:pt x="6809" y="4241"/>
                  </a:cubicBezTo>
                  <a:cubicBezTo>
                    <a:pt x="6790" y="4259"/>
                    <a:pt x="6783" y="4290"/>
                    <a:pt x="6787" y="4310"/>
                  </a:cubicBezTo>
                  <a:lnTo>
                    <a:pt x="6787" y="4310"/>
                  </a:lnTo>
                  <a:lnTo>
                    <a:pt x="6778" y="4301"/>
                  </a:lnTo>
                  <a:cubicBezTo>
                    <a:pt x="6778" y="4332"/>
                    <a:pt x="6748" y="4332"/>
                    <a:pt x="6778" y="4332"/>
                  </a:cubicBezTo>
                  <a:cubicBezTo>
                    <a:pt x="6778" y="4332"/>
                    <a:pt x="6778" y="4362"/>
                    <a:pt x="6718" y="4393"/>
                  </a:cubicBezTo>
                  <a:cubicBezTo>
                    <a:pt x="6694" y="4416"/>
                    <a:pt x="6706" y="4474"/>
                    <a:pt x="6753" y="4474"/>
                  </a:cubicBezTo>
                  <a:cubicBezTo>
                    <a:pt x="6768" y="4474"/>
                    <a:pt x="6787" y="4468"/>
                    <a:pt x="6809" y="4453"/>
                  </a:cubicBezTo>
                  <a:lnTo>
                    <a:pt x="6809" y="4484"/>
                  </a:lnTo>
                  <a:cubicBezTo>
                    <a:pt x="6778" y="4514"/>
                    <a:pt x="6809" y="4514"/>
                    <a:pt x="6809" y="4514"/>
                  </a:cubicBezTo>
                  <a:cubicBezTo>
                    <a:pt x="6839" y="4514"/>
                    <a:pt x="6839" y="4545"/>
                    <a:pt x="6839" y="4575"/>
                  </a:cubicBezTo>
                  <a:lnTo>
                    <a:pt x="6778" y="4575"/>
                  </a:lnTo>
                  <a:cubicBezTo>
                    <a:pt x="6743" y="4552"/>
                    <a:pt x="6718" y="4542"/>
                    <a:pt x="6704" y="4542"/>
                  </a:cubicBezTo>
                  <a:cubicBezTo>
                    <a:pt x="6682" y="4542"/>
                    <a:pt x="6692" y="4568"/>
                    <a:pt x="6748" y="4605"/>
                  </a:cubicBezTo>
                  <a:lnTo>
                    <a:pt x="6687" y="4605"/>
                  </a:lnTo>
                  <a:cubicBezTo>
                    <a:pt x="6679" y="4597"/>
                    <a:pt x="6673" y="4593"/>
                    <a:pt x="6669" y="4593"/>
                  </a:cubicBezTo>
                  <a:cubicBezTo>
                    <a:pt x="6659" y="4593"/>
                    <a:pt x="6665" y="4622"/>
                    <a:pt x="6687" y="4666"/>
                  </a:cubicBezTo>
                  <a:cubicBezTo>
                    <a:pt x="6657" y="4697"/>
                    <a:pt x="6718" y="4727"/>
                    <a:pt x="6748" y="4727"/>
                  </a:cubicBezTo>
                  <a:cubicBezTo>
                    <a:pt x="6778" y="4757"/>
                    <a:pt x="6778" y="4757"/>
                    <a:pt x="6778" y="4757"/>
                  </a:cubicBezTo>
                  <a:cubicBezTo>
                    <a:pt x="6748" y="4788"/>
                    <a:pt x="6748" y="4788"/>
                    <a:pt x="6718" y="4788"/>
                  </a:cubicBezTo>
                  <a:cubicBezTo>
                    <a:pt x="6712" y="4782"/>
                    <a:pt x="6706" y="4779"/>
                    <a:pt x="6701" y="4779"/>
                  </a:cubicBezTo>
                  <a:cubicBezTo>
                    <a:pt x="6679" y="4779"/>
                    <a:pt x="6668" y="4824"/>
                    <a:pt x="6718" y="4849"/>
                  </a:cubicBezTo>
                  <a:lnTo>
                    <a:pt x="6687" y="4849"/>
                  </a:lnTo>
                  <a:cubicBezTo>
                    <a:pt x="6680" y="4841"/>
                    <a:pt x="6673" y="4838"/>
                    <a:pt x="6666" y="4838"/>
                  </a:cubicBezTo>
                  <a:cubicBezTo>
                    <a:pt x="6642" y="4838"/>
                    <a:pt x="6619" y="4877"/>
                    <a:pt x="6596" y="4970"/>
                  </a:cubicBezTo>
                  <a:cubicBezTo>
                    <a:pt x="6571" y="5045"/>
                    <a:pt x="6525" y="5100"/>
                    <a:pt x="6510" y="5100"/>
                  </a:cubicBezTo>
                  <a:cubicBezTo>
                    <a:pt x="6507" y="5100"/>
                    <a:pt x="6505" y="5097"/>
                    <a:pt x="6505" y="5092"/>
                  </a:cubicBezTo>
                  <a:cubicBezTo>
                    <a:pt x="6474" y="5092"/>
                    <a:pt x="6474" y="5183"/>
                    <a:pt x="6505" y="5274"/>
                  </a:cubicBezTo>
                  <a:cubicBezTo>
                    <a:pt x="6496" y="5265"/>
                    <a:pt x="6490" y="5261"/>
                    <a:pt x="6484" y="5261"/>
                  </a:cubicBezTo>
                  <a:cubicBezTo>
                    <a:pt x="6472" y="5261"/>
                    <a:pt x="6465" y="5283"/>
                    <a:pt x="6444" y="5304"/>
                  </a:cubicBezTo>
                  <a:cubicBezTo>
                    <a:pt x="6414" y="5365"/>
                    <a:pt x="6414" y="5365"/>
                    <a:pt x="6383" y="5365"/>
                  </a:cubicBezTo>
                  <a:cubicBezTo>
                    <a:pt x="6368" y="5335"/>
                    <a:pt x="6360" y="5320"/>
                    <a:pt x="6357" y="5320"/>
                  </a:cubicBezTo>
                  <a:cubicBezTo>
                    <a:pt x="6353" y="5320"/>
                    <a:pt x="6353" y="5335"/>
                    <a:pt x="6353" y="5365"/>
                  </a:cubicBezTo>
                  <a:cubicBezTo>
                    <a:pt x="6402" y="5415"/>
                    <a:pt x="6371" y="5465"/>
                    <a:pt x="6325" y="5465"/>
                  </a:cubicBezTo>
                  <a:cubicBezTo>
                    <a:pt x="6314" y="5465"/>
                    <a:pt x="6303" y="5462"/>
                    <a:pt x="6292" y="5456"/>
                  </a:cubicBezTo>
                  <a:cubicBezTo>
                    <a:pt x="6283" y="5448"/>
                    <a:pt x="6277" y="5444"/>
                    <a:pt x="6272" y="5444"/>
                  </a:cubicBezTo>
                  <a:cubicBezTo>
                    <a:pt x="6259" y="5444"/>
                    <a:pt x="6253" y="5465"/>
                    <a:pt x="6231" y="5487"/>
                  </a:cubicBezTo>
                  <a:cubicBezTo>
                    <a:pt x="6231" y="5517"/>
                    <a:pt x="6201" y="5548"/>
                    <a:pt x="6170" y="5608"/>
                  </a:cubicBezTo>
                  <a:cubicBezTo>
                    <a:pt x="6140" y="5669"/>
                    <a:pt x="6140" y="5669"/>
                    <a:pt x="6170" y="5700"/>
                  </a:cubicBezTo>
                  <a:cubicBezTo>
                    <a:pt x="6231" y="5730"/>
                    <a:pt x="6201" y="5760"/>
                    <a:pt x="6170" y="5791"/>
                  </a:cubicBezTo>
                  <a:cubicBezTo>
                    <a:pt x="6170" y="5806"/>
                    <a:pt x="6163" y="5814"/>
                    <a:pt x="6155" y="5814"/>
                  </a:cubicBezTo>
                  <a:cubicBezTo>
                    <a:pt x="6148" y="5814"/>
                    <a:pt x="6140" y="5806"/>
                    <a:pt x="6140" y="5791"/>
                  </a:cubicBezTo>
                  <a:cubicBezTo>
                    <a:pt x="6140" y="5791"/>
                    <a:pt x="6079" y="5791"/>
                    <a:pt x="6079" y="5821"/>
                  </a:cubicBezTo>
                  <a:cubicBezTo>
                    <a:pt x="6064" y="5836"/>
                    <a:pt x="6049" y="5844"/>
                    <a:pt x="6037" y="5844"/>
                  </a:cubicBezTo>
                  <a:cubicBezTo>
                    <a:pt x="6026" y="5844"/>
                    <a:pt x="6018" y="5836"/>
                    <a:pt x="6018" y="5821"/>
                  </a:cubicBezTo>
                  <a:cubicBezTo>
                    <a:pt x="6018" y="5821"/>
                    <a:pt x="5988" y="5821"/>
                    <a:pt x="5927" y="5852"/>
                  </a:cubicBezTo>
                  <a:cubicBezTo>
                    <a:pt x="5905" y="5896"/>
                    <a:pt x="5883" y="5924"/>
                    <a:pt x="5872" y="5924"/>
                  </a:cubicBezTo>
                  <a:cubicBezTo>
                    <a:pt x="5869" y="5924"/>
                    <a:pt x="5866" y="5921"/>
                    <a:pt x="5866" y="5912"/>
                  </a:cubicBezTo>
                  <a:cubicBezTo>
                    <a:pt x="5836" y="5912"/>
                    <a:pt x="5836" y="5912"/>
                    <a:pt x="5866" y="5943"/>
                  </a:cubicBezTo>
                  <a:cubicBezTo>
                    <a:pt x="5866" y="5973"/>
                    <a:pt x="5866" y="6004"/>
                    <a:pt x="5775" y="6064"/>
                  </a:cubicBezTo>
                  <a:cubicBezTo>
                    <a:pt x="5745" y="6095"/>
                    <a:pt x="5684" y="6125"/>
                    <a:pt x="5714" y="6156"/>
                  </a:cubicBezTo>
                  <a:lnTo>
                    <a:pt x="5684" y="6156"/>
                  </a:lnTo>
                  <a:cubicBezTo>
                    <a:pt x="5673" y="6134"/>
                    <a:pt x="5659" y="6124"/>
                    <a:pt x="5644" y="6124"/>
                  </a:cubicBezTo>
                  <a:cubicBezTo>
                    <a:pt x="5618" y="6124"/>
                    <a:pt x="5593" y="6157"/>
                    <a:pt x="5593" y="6216"/>
                  </a:cubicBezTo>
                  <a:cubicBezTo>
                    <a:pt x="5613" y="6216"/>
                    <a:pt x="5606" y="6230"/>
                    <a:pt x="5591" y="6230"/>
                  </a:cubicBezTo>
                  <a:cubicBezTo>
                    <a:pt x="5583" y="6230"/>
                    <a:pt x="5573" y="6226"/>
                    <a:pt x="5562" y="6216"/>
                  </a:cubicBezTo>
                  <a:cubicBezTo>
                    <a:pt x="5562" y="6216"/>
                    <a:pt x="5532" y="6247"/>
                    <a:pt x="5532" y="6277"/>
                  </a:cubicBezTo>
                  <a:cubicBezTo>
                    <a:pt x="5532" y="6308"/>
                    <a:pt x="5532" y="6308"/>
                    <a:pt x="5502" y="6338"/>
                  </a:cubicBezTo>
                  <a:cubicBezTo>
                    <a:pt x="5487" y="6323"/>
                    <a:pt x="5471" y="6315"/>
                    <a:pt x="5460" y="6315"/>
                  </a:cubicBezTo>
                  <a:cubicBezTo>
                    <a:pt x="5449" y="6315"/>
                    <a:pt x="5441" y="6323"/>
                    <a:pt x="5441" y="6338"/>
                  </a:cubicBezTo>
                  <a:cubicBezTo>
                    <a:pt x="5413" y="6366"/>
                    <a:pt x="5209" y="6494"/>
                    <a:pt x="5150" y="6494"/>
                  </a:cubicBezTo>
                  <a:cubicBezTo>
                    <a:pt x="5144" y="6494"/>
                    <a:pt x="5140" y="6493"/>
                    <a:pt x="5137" y="6490"/>
                  </a:cubicBezTo>
                  <a:cubicBezTo>
                    <a:pt x="5137" y="6551"/>
                    <a:pt x="5137" y="6551"/>
                    <a:pt x="5107" y="6551"/>
                  </a:cubicBezTo>
                  <a:cubicBezTo>
                    <a:pt x="5097" y="6532"/>
                    <a:pt x="5088" y="6525"/>
                    <a:pt x="5080" y="6525"/>
                  </a:cubicBezTo>
                  <a:cubicBezTo>
                    <a:pt x="5063" y="6525"/>
                    <a:pt x="5055" y="6560"/>
                    <a:pt x="5076" y="6581"/>
                  </a:cubicBezTo>
                  <a:lnTo>
                    <a:pt x="5137" y="6581"/>
                  </a:lnTo>
                  <a:cubicBezTo>
                    <a:pt x="5155" y="6600"/>
                    <a:pt x="5129" y="6629"/>
                    <a:pt x="5099" y="6629"/>
                  </a:cubicBezTo>
                  <a:cubicBezTo>
                    <a:pt x="5079" y="6629"/>
                    <a:pt x="5058" y="6617"/>
                    <a:pt x="5046" y="6581"/>
                  </a:cubicBezTo>
                  <a:cubicBezTo>
                    <a:pt x="5015" y="6551"/>
                    <a:pt x="5000" y="6535"/>
                    <a:pt x="4996" y="6535"/>
                  </a:cubicBezTo>
                  <a:cubicBezTo>
                    <a:pt x="4993" y="6535"/>
                    <a:pt x="5000" y="6551"/>
                    <a:pt x="5015" y="6581"/>
                  </a:cubicBezTo>
                  <a:cubicBezTo>
                    <a:pt x="5015" y="6631"/>
                    <a:pt x="5006" y="6654"/>
                    <a:pt x="4993" y="6654"/>
                  </a:cubicBezTo>
                  <a:cubicBezTo>
                    <a:pt x="4982" y="6654"/>
                    <a:pt x="4968" y="6639"/>
                    <a:pt x="4955" y="6611"/>
                  </a:cubicBezTo>
                  <a:cubicBezTo>
                    <a:pt x="4942" y="6599"/>
                    <a:pt x="4935" y="6592"/>
                    <a:pt x="4930" y="6592"/>
                  </a:cubicBezTo>
                  <a:cubicBezTo>
                    <a:pt x="4924" y="6592"/>
                    <a:pt x="4924" y="6606"/>
                    <a:pt x="4924" y="6642"/>
                  </a:cubicBezTo>
                  <a:cubicBezTo>
                    <a:pt x="4924" y="6717"/>
                    <a:pt x="4901" y="6769"/>
                    <a:pt x="4869" y="6769"/>
                  </a:cubicBezTo>
                  <a:cubicBezTo>
                    <a:pt x="4849" y="6769"/>
                    <a:pt x="4826" y="6749"/>
                    <a:pt x="4803" y="6703"/>
                  </a:cubicBezTo>
                  <a:cubicBezTo>
                    <a:pt x="4803" y="6642"/>
                    <a:pt x="4772" y="6642"/>
                    <a:pt x="4742" y="6642"/>
                  </a:cubicBezTo>
                  <a:cubicBezTo>
                    <a:pt x="4711" y="6642"/>
                    <a:pt x="4742" y="6672"/>
                    <a:pt x="4742" y="6703"/>
                  </a:cubicBezTo>
                  <a:cubicBezTo>
                    <a:pt x="4760" y="6738"/>
                    <a:pt x="4767" y="6753"/>
                    <a:pt x="4752" y="6753"/>
                  </a:cubicBezTo>
                  <a:cubicBezTo>
                    <a:pt x="4741" y="6753"/>
                    <a:pt x="4719" y="6746"/>
                    <a:pt x="4681" y="6733"/>
                  </a:cubicBezTo>
                  <a:cubicBezTo>
                    <a:pt x="4640" y="6692"/>
                    <a:pt x="4611" y="6676"/>
                    <a:pt x="4586" y="6676"/>
                  </a:cubicBezTo>
                  <a:cubicBezTo>
                    <a:pt x="4556" y="6676"/>
                    <a:pt x="4532" y="6700"/>
                    <a:pt x="4499" y="6733"/>
                  </a:cubicBezTo>
                  <a:cubicBezTo>
                    <a:pt x="4463" y="6786"/>
                    <a:pt x="4418" y="6819"/>
                    <a:pt x="4398" y="6819"/>
                  </a:cubicBezTo>
                  <a:cubicBezTo>
                    <a:pt x="4383" y="6819"/>
                    <a:pt x="4382" y="6802"/>
                    <a:pt x="4407" y="6763"/>
                  </a:cubicBezTo>
                  <a:cubicBezTo>
                    <a:pt x="4425" y="6728"/>
                    <a:pt x="4433" y="6713"/>
                    <a:pt x="4430" y="6713"/>
                  </a:cubicBezTo>
                  <a:cubicBezTo>
                    <a:pt x="4427" y="6713"/>
                    <a:pt x="4420" y="6720"/>
                    <a:pt x="4407" y="6733"/>
                  </a:cubicBezTo>
                  <a:cubicBezTo>
                    <a:pt x="4347" y="6763"/>
                    <a:pt x="4316" y="6763"/>
                    <a:pt x="4286" y="6763"/>
                  </a:cubicBezTo>
                  <a:cubicBezTo>
                    <a:pt x="4255" y="6763"/>
                    <a:pt x="4255" y="6794"/>
                    <a:pt x="4255" y="6824"/>
                  </a:cubicBezTo>
                  <a:cubicBezTo>
                    <a:pt x="4240" y="6794"/>
                    <a:pt x="4217" y="6779"/>
                    <a:pt x="4195" y="6779"/>
                  </a:cubicBezTo>
                  <a:cubicBezTo>
                    <a:pt x="4172" y="6779"/>
                    <a:pt x="4149" y="6794"/>
                    <a:pt x="4134" y="6824"/>
                  </a:cubicBezTo>
                  <a:lnTo>
                    <a:pt x="4073" y="6824"/>
                  </a:lnTo>
                  <a:cubicBezTo>
                    <a:pt x="4073" y="6824"/>
                    <a:pt x="4073" y="6824"/>
                    <a:pt x="4043" y="6855"/>
                  </a:cubicBezTo>
                  <a:cubicBezTo>
                    <a:pt x="4030" y="6880"/>
                    <a:pt x="4017" y="6890"/>
                    <a:pt x="4006" y="6890"/>
                  </a:cubicBezTo>
                  <a:cubicBezTo>
                    <a:pt x="3992" y="6890"/>
                    <a:pt x="3982" y="6872"/>
                    <a:pt x="3982" y="6855"/>
                  </a:cubicBezTo>
                  <a:cubicBezTo>
                    <a:pt x="3960" y="6833"/>
                    <a:pt x="3939" y="6812"/>
                    <a:pt x="3928" y="6812"/>
                  </a:cubicBezTo>
                  <a:cubicBezTo>
                    <a:pt x="3924" y="6812"/>
                    <a:pt x="3921" y="6815"/>
                    <a:pt x="3921" y="6824"/>
                  </a:cubicBezTo>
                  <a:cubicBezTo>
                    <a:pt x="3921" y="6855"/>
                    <a:pt x="3891" y="6885"/>
                    <a:pt x="3860" y="6915"/>
                  </a:cubicBezTo>
                  <a:cubicBezTo>
                    <a:pt x="3851" y="6924"/>
                    <a:pt x="3843" y="6928"/>
                    <a:pt x="3835" y="6928"/>
                  </a:cubicBezTo>
                  <a:cubicBezTo>
                    <a:pt x="3817" y="6928"/>
                    <a:pt x="3808" y="6907"/>
                    <a:pt x="3830" y="6885"/>
                  </a:cubicBezTo>
                  <a:cubicBezTo>
                    <a:pt x="3830" y="6855"/>
                    <a:pt x="3830" y="6855"/>
                    <a:pt x="3769" y="6824"/>
                  </a:cubicBezTo>
                  <a:cubicBezTo>
                    <a:pt x="3769" y="6824"/>
                    <a:pt x="3708" y="6824"/>
                    <a:pt x="3708" y="6855"/>
                  </a:cubicBezTo>
                  <a:cubicBezTo>
                    <a:pt x="3708" y="6870"/>
                    <a:pt x="3670" y="6877"/>
                    <a:pt x="3632" y="6877"/>
                  </a:cubicBezTo>
                  <a:cubicBezTo>
                    <a:pt x="3594" y="6877"/>
                    <a:pt x="3556" y="6870"/>
                    <a:pt x="3556" y="6855"/>
                  </a:cubicBezTo>
                  <a:lnTo>
                    <a:pt x="3496" y="6855"/>
                  </a:lnTo>
                  <a:cubicBezTo>
                    <a:pt x="3465" y="6855"/>
                    <a:pt x="3435" y="6885"/>
                    <a:pt x="3435" y="6885"/>
                  </a:cubicBezTo>
                  <a:cubicBezTo>
                    <a:pt x="3435" y="6885"/>
                    <a:pt x="3404" y="6885"/>
                    <a:pt x="3374" y="6915"/>
                  </a:cubicBezTo>
                  <a:cubicBezTo>
                    <a:pt x="3355" y="6915"/>
                    <a:pt x="3336" y="6915"/>
                    <a:pt x="3332" y="6908"/>
                  </a:cubicBezTo>
                  <a:lnTo>
                    <a:pt x="3332" y="6908"/>
                  </a:lnTo>
                  <a:cubicBezTo>
                    <a:pt x="3324" y="6923"/>
                    <a:pt x="3319" y="6931"/>
                    <a:pt x="3313" y="6931"/>
                  </a:cubicBezTo>
                  <a:cubicBezTo>
                    <a:pt x="3306" y="6931"/>
                    <a:pt x="3298" y="6915"/>
                    <a:pt x="3283" y="6885"/>
                  </a:cubicBezTo>
                  <a:cubicBezTo>
                    <a:pt x="3283" y="6849"/>
                    <a:pt x="3283" y="6835"/>
                    <a:pt x="3277" y="6835"/>
                  </a:cubicBezTo>
                  <a:cubicBezTo>
                    <a:pt x="3272" y="6835"/>
                    <a:pt x="3265" y="6842"/>
                    <a:pt x="3252" y="6855"/>
                  </a:cubicBezTo>
                  <a:cubicBezTo>
                    <a:pt x="3237" y="6870"/>
                    <a:pt x="3230" y="6877"/>
                    <a:pt x="3226" y="6877"/>
                  </a:cubicBezTo>
                  <a:cubicBezTo>
                    <a:pt x="3222" y="6877"/>
                    <a:pt x="3222" y="6870"/>
                    <a:pt x="3222" y="6855"/>
                  </a:cubicBezTo>
                  <a:cubicBezTo>
                    <a:pt x="3222" y="6839"/>
                    <a:pt x="3214" y="6832"/>
                    <a:pt x="3207" y="6832"/>
                  </a:cubicBezTo>
                  <a:cubicBezTo>
                    <a:pt x="3199" y="6832"/>
                    <a:pt x="3192" y="6839"/>
                    <a:pt x="3192" y="6855"/>
                  </a:cubicBezTo>
                  <a:cubicBezTo>
                    <a:pt x="3173" y="6892"/>
                    <a:pt x="3131" y="6918"/>
                    <a:pt x="3109" y="6918"/>
                  </a:cubicBezTo>
                  <a:cubicBezTo>
                    <a:pt x="3095" y="6918"/>
                    <a:pt x="3089" y="6908"/>
                    <a:pt x="3100" y="6885"/>
                  </a:cubicBezTo>
                  <a:cubicBezTo>
                    <a:pt x="3100" y="6885"/>
                    <a:pt x="3087" y="6872"/>
                    <a:pt x="3069" y="6872"/>
                  </a:cubicBezTo>
                  <a:cubicBezTo>
                    <a:pt x="3060" y="6872"/>
                    <a:pt x="3050" y="6875"/>
                    <a:pt x="3040" y="6885"/>
                  </a:cubicBezTo>
                  <a:cubicBezTo>
                    <a:pt x="3024" y="6915"/>
                    <a:pt x="3017" y="6931"/>
                    <a:pt x="3013" y="6931"/>
                  </a:cubicBezTo>
                  <a:cubicBezTo>
                    <a:pt x="3009" y="6931"/>
                    <a:pt x="3009" y="6915"/>
                    <a:pt x="3009" y="6885"/>
                  </a:cubicBezTo>
                  <a:cubicBezTo>
                    <a:pt x="3009" y="6855"/>
                    <a:pt x="3002" y="6839"/>
                    <a:pt x="2990" y="6839"/>
                  </a:cubicBezTo>
                  <a:cubicBezTo>
                    <a:pt x="2979" y="6839"/>
                    <a:pt x="2964" y="6855"/>
                    <a:pt x="2948" y="6885"/>
                  </a:cubicBezTo>
                  <a:cubicBezTo>
                    <a:pt x="2948" y="6885"/>
                    <a:pt x="2918" y="6885"/>
                    <a:pt x="2888" y="6855"/>
                  </a:cubicBezTo>
                  <a:cubicBezTo>
                    <a:pt x="2867" y="6834"/>
                    <a:pt x="2802" y="6798"/>
                    <a:pt x="2764" y="6798"/>
                  </a:cubicBezTo>
                  <a:cubicBezTo>
                    <a:pt x="2747" y="6798"/>
                    <a:pt x="2736" y="6805"/>
                    <a:pt x="2736" y="6824"/>
                  </a:cubicBezTo>
                  <a:lnTo>
                    <a:pt x="2675" y="6794"/>
                  </a:lnTo>
                  <a:cubicBezTo>
                    <a:pt x="2645" y="6763"/>
                    <a:pt x="2614" y="6763"/>
                    <a:pt x="2584" y="6763"/>
                  </a:cubicBezTo>
                  <a:lnTo>
                    <a:pt x="2553" y="6794"/>
                  </a:lnTo>
                  <a:cubicBezTo>
                    <a:pt x="2584" y="6763"/>
                    <a:pt x="2553" y="6733"/>
                    <a:pt x="2523" y="6733"/>
                  </a:cubicBezTo>
                  <a:cubicBezTo>
                    <a:pt x="2523" y="6718"/>
                    <a:pt x="2523" y="6710"/>
                    <a:pt x="2519" y="6710"/>
                  </a:cubicBezTo>
                  <a:cubicBezTo>
                    <a:pt x="2515" y="6710"/>
                    <a:pt x="2508" y="6718"/>
                    <a:pt x="2493" y="6733"/>
                  </a:cubicBezTo>
                  <a:cubicBezTo>
                    <a:pt x="2523" y="6763"/>
                    <a:pt x="2493" y="6763"/>
                    <a:pt x="2462" y="6763"/>
                  </a:cubicBezTo>
                  <a:cubicBezTo>
                    <a:pt x="2432" y="6763"/>
                    <a:pt x="2432" y="6703"/>
                    <a:pt x="2432" y="6672"/>
                  </a:cubicBezTo>
                  <a:cubicBezTo>
                    <a:pt x="2414" y="6708"/>
                    <a:pt x="2396" y="6723"/>
                    <a:pt x="2391" y="6723"/>
                  </a:cubicBezTo>
                  <a:cubicBezTo>
                    <a:pt x="2387" y="6723"/>
                    <a:pt x="2389" y="6715"/>
                    <a:pt x="2401" y="6703"/>
                  </a:cubicBezTo>
                  <a:cubicBezTo>
                    <a:pt x="2371" y="6642"/>
                    <a:pt x="2341" y="6642"/>
                    <a:pt x="2341" y="6642"/>
                  </a:cubicBezTo>
                  <a:cubicBezTo>
                    <a:pt x="2334" y="6648"/>
                    <a:pt x="2329" y="6651"/>
                    <a:pt x="2325" y="6651"/>
                  </a:cubicBezTo>
                  <a:cubicBezTo>
                    <a:pt x="2315" y="6651"/>
                    <a:pt x="2315" y="6633"/>
                    <a:pt x="2325" y="6633"/>
                  </a:cubicBezTo>
                  <a:cubicBezTo>
                    <a:pt x="2329" y="6633"/>
                    <a:pt x="2334" y="6635"/>
                    <a:pt x="2341" y="6642"/>
                  </a:cubicBezTo>
                  <a:lnTo>
                    <a:pt x="2341" y="6611"/>
                  </a:lnTo>
                  <a:cubicBezTo>
                    <a:pt x="2341" y="6603"/>
                    <a:pt x="2338" y="6599"/>
                    <a:pt x="2334" y="6599"/>
                  </a:cubicBezTo>
                  <a:cubicBezTo>
                    <a:pt x="2325" y="6599"/>
                    <a:pt x="2310" y="6620"/>
                    <a:pt x="2310" y="6642"/>
                  </a:cubicBezTo>
                  <a:cubicBezTo>
                    <a:pt x="2310" y="6642"/>
                    <a:pt x="2280" y="6611"/>
                    <a:pt x="2280" y="6611"/>
                  </a:cubicBezTo>
                  <a:cubicBezTo>
                    <a:pt x="2265" y="6596"/>
                    <a:pt x="2249" y="6589"/>
                    <a:pt x="2238" y="6589"/>
                  </a:cubicBezTo>
                  <a:cubicBezTo>
                    <a:pt x="2227" y="6589"/>
                    <a:pt x="2219" y="6596"/>
                    <a:pt x="2219" y="6611"/>
                  </a:cubicBezTo>
                  <a:cubicBezTo>
                    <a:pt x="2219" y="6642"/>
                    <a:pt x="2219" y="6672"/>
                    <a:pt x="2189" y="6672"/>
                  </a:cubicBezTo>
                  <a:cubicBezTo>
                    <a:pt x="2182" y="6679"/>
                    <a:pt x="2177" y="6681"/>
                    <a:pt x="2173" y="6681"/>
                  </a:cubicBezTo>
                  <a:cubicBezTo>
                    <a:pt x="2163" y="6681"/>
                    <a:pt x="2163" y="6664"/>
                    <a:pt x="2173" y="6664"/>
                  </a:cubicBezTo>
                  <a:cubicBezTo>
                    <a:pt x="2177" y="6664"/>
                    <a:pt x="2182" y="6666"/>
                    <a:pt x="2189" y="6672"/>
                  </a:cubicBezTo>
                  <a:cubicBezTo>
                    <a:pt x="2189" y="6642"/>
                    <a:pt x="2219" y="6611"/>
                    <a:pt x="2189" y="6611"/>
                  </a:cubicBezTo>
                  <a:cubicBezTo>
                    <a:pt x="2158" y="6581"/>
                    <a:pt x="2189" y="6551"/>
                    <a:pt x="2189" y="6551"/>
                  </a:cubicBezTo>
                  <a:cubicBezTo>
                    <a:pt x="2219" y="6520"/>
                    <a:pt x="2128" y="6520"/>
                    <a:pt x="2097" y="6520"/>
                  </a:cubicBezTo>
                  <a:cubicBezTo>
                    <a:pt x="2060" y="6533"/>
                    <a:pt x="2037" y="6540"/>
                    <a:pt x="2027" y="6540"/>
                  </a:cubicBezTo>
                  <a:cubicBezTo>
                    <a:pt x="2011" y="6540"/>
                    <a:pt x="2019" y="6526"/>
                    <a:pt x="2037" y="6490"/>
                  </a:cubicBezTo>
                  <a:cubicBezTo>
                    <a:pt x="2048" y="6467"/>
                    <a:pt x="2042" y="6457"/>
                    <a:pt x="2027" y="6457"/>
                  </a:cubicBezTo>
                  <a:cubicBezTo>
                    <a:pt x="2002" y="6457"/>
                    <a:pt x="1953" y="6483"/>
                    <a:pt x="1915" y="6520"/>
                  </a:cubicBezTo>
                  <a:lnTo>
                    <a:pt x="1854" y="6581"/>
                  </a:lnTo>
                  <a:lnTo>
                    <a:pt x="1885" y="6520"/>
                  </a:lnTo>
                  <a:cubicBezTo>
                    <a:pt x="1945" y="6399"/>
                    <a:pt x="1945" y="6399"/>
                    <a:pt x="1854" y="6399"/>
                  </a:cubicBezTo>
                  <a:lnTo>
                    <a:pt x="1793" y="6399"/>
                  </a:lnTo>
                  <a:cubicBezTo>
                    <a:pt x="1824" y="6368"/>
                    <a:pt x="1793" y="6338"/>
                    <a:pt x="1733" y="6308"/>
                  </a:cubicBezTo>
                  <a:cubicBezTo>
                    <a:pt x="1715" y="6272"/>
                    <a:pt x="1697" y="6257"/>
                    <a:pt x="1679" y="6257"/>
                  </a:cubicBezTo>
                  <a:cubicBezTo>
                    <a:pt x="1667" y="6257"/>
                    <a:pt x="1654" y="6265"/>
                    <a:pt x="1641" y="6277"/>
                  </a:cubicBezTo>
                  <a:lnTo>
                    <a:pt x="1611" y="6247"/>
                  </a:lnTo>
                  <a:cubicBezTo>
                    <a:pt x="1626" y="6216"/>
                    <a:pt x="1619" y="6201"/>
                    <a:pt x="1603" y="6201"/>
                  </a:cubicBezTo>
                  <a:cubicBezTo>
                    <a:pt x="1588" y="6201"/>
                    <a:pt x="1565" y="6216"/>
                    <a:pt x="1550" y="6247"/>
                  </a:cubicBezTo>
                  <a:lnTo>
                    <a:pt x="1520" y="6216"/>
                  </a:lnTo>
                  <a:lnTo>
                    <a:pt x="1550" y="6186"/>
                  </a:lnTo>
                  <a:cubicBezTo>
                    <a:pt x="1550" y="6156"/>
                    <a:pt x="1520" y="6125"/>
                    <a:pt x="1368" y="6004"/>
                  </a:cubicBezTo>
                  <a:cubicBezTo>
                    <a:pt x="1250" y="5886"/>
                    <a:pt x="1224" y="5841"/>
                    <a:pt x="1203" y="5841"/>
                  </a:cubicBezTo>
                  <a:cubicBezTo>
                    <a:pt x="1198" y="5841"/>
                    <a:pt x="1192" y="5845"/>
                    <a:pt x="1186" y="5852"/>
                  </a:cubicBezTo>
                  <a:cubicBezTo>
                    <a:pt x="1168" y="5860"/>
                    <a:pt x="1153" y="5864"/>
                    <a:pt x="1141" y="5864"/>
                  </a:cubicBezTo>
                  <a:cubicBezTo>
                    <a:pt x="1112" y="5864"/>
                    <a:pt x="1103" y="5843"/>
                    <a:pt x="1125" y="5821"/>
                  </a:cubicBezTo>
                  <a:cubicBezTo>
                    <a:pt x="1139" y="5807"/>
                    <a:pt x="1146" y="5793"/>
                    <a:pt x="1150" y="5785"/>
                  </a:cubicBezTo>
                  <a:lnTo>
                    <a:pt x="1150" y="5785"/>
                  </a:lnTo>
                  <a:cubicBezTo>
                    <a:pt x="1153" y="5789"/>
                    <a:pt x="1155" y="5791"/>
                    <a:pt x="1155" y="5791"/>
                  </a:cubicBezTo>
                  <a:cubicBezTo>
                    <a:pt x="1155" y="5782"/>
                    <a:pt x="1155" y="5778"/>
                    <a:pt x="1154" y="5778"/>
                  </a:cubicBezTo>
                  <a:cubicBezTo>
                    <a:pt x="1154" y="5778"/>
                    <a:pt x="1153" y="5781"/>
                    <a:pt x="1150" y="5785"/>
                  </a:cubicBezTo>
                  <a:lnTo>
                    <a:pt x="1150" y="5785"/>
                  </a:lnTo>
                  <a:cubicBezTo>
                    <a:pt x="1142" y="5774"/>
                    <a:pt x="1125" y="5745"/>
                    <a:pt x="1125" y="5700"/>
                  </a:cubicBezTo>
                  <a:cubicBezTo>
                    <a:pt x="1125" y="5642"/>
                    <a:pt x="1113" y="5621"/>
                    <a:pt x="1096" y="5621"/>
                  </a:cubicBezTo>
                  <a:cubicBezTo>
                    <a:pt x="1086" y="5621"/>
                    <a:pt x="1075" y="5628"/>
                    <a:pt x="1064" y="5639"/>
                  </a:cubicBezTo>
                  <a:cubicBezTo>
                    <a:pt x="1052" y="5662"/>
                    <a:pt x="1045" y="5672"/>
                    <a:pt x="1041" y="5672"/>
                  </a:cubicBezTo>
                  <a:cubicBezTo>
                    <a:pt x="1034" y="5672"/>
                    <a:pt x="1034" y="5646"/>
                    <a:pt x="1034" y="5608"/>
                  </a:cubicBezTo>
                  <a:cubicBezTo>
                    <a:pt x="1064" y="5578"/>
                    <a:pt x="1064" y="5548"/>
                    <a:pt x="1034" y="5548"/>
                  </a:cubicBezTo>
                  <a:cubicBezTo>
                    <a:pt x="1003" y="5548"/>
                    <a:pt x="882" y="5456"/>
                    <a:pt x="942" y="5426"/>
                  </a:cubicBezTo>
                  <a:cubicBezTo>
                    <a:pt x="942" y="5426"/>
                    <a:pt x="942" y="5396"/>
                    <a:pt x="912" y="5396"/>
                  </a:cubicBezTo>
                  <a:cubicBezTo>
                    <a:pt x="912" y="5396"/>
                    <a:pt x="882" y="5365"/>
                    <a:pt x="851" y="5304"/>
                  </a:cubicBezTo>
                  <a:cubicBezTo>
                    <a:pt x="821" y="5274"/>
                    <a:pt x="821" y="5244"/>
                    <a:pt x="851" y="5244"/>
                  </a:cubicBezTo>
                  <a:cubicBezTo>
                    <a:pt x="882" y="5244"/>
                    <a:pt x="851" y="5213"/>
                    <a:pt x="821" y="5213"/>
                  </a:cubicBezTo>
                  <a:cubicBezTo>
                    <a:pt x="790" y="5183"/>
                    <a:pt x="730" y="5183"/>
                    <a:pt x="730" y="5152"/>
                  </a:cubicBezTo>
                  <a:cubicBezTo>
                    <a:pt x="714" y="5168"/>
                    <a:pt x="699" y="5175"/>
                    <a:pt x="684" y="5175"/>
                  </a:cubicBezTo>
                  <a:cubicBezTo>
                    <a:pt x="669" y="5175"/>
                    <a:pt x="654" y="5168"/>
                    <a:pt x="638" y="5152"/>
                  </a:cubicBezTo>
                  <a:lnTo>
                    <a:pt x="669" y="5122"/>
                  </a:lnTo>
                  <a:lnTo>
                    <a:pt x="730" y="5122"/>
                  </a:lnTo>
                  <a:cubicBezTo>
                    <a:pt x="730" y="5101"/>
                    <a:pt x="714" y="5079"/>
                    <a:pt x="695" y="5079"/>
                  </a:cubicBezTo>
                  <a:cubicBezTo>
                    <a:pt x="687" y="5079"/>
                    <a:pt x="678" y="5083"/>
                    <a:pt x="669" y="5092"/>
                  </a:cubicBezTo>
                  <a:cubicBezTo>
                    <a:pt x="699" y="5031"/>
                    <a:pt x="699" y="5031"/>
                    <a:pt x="669" y="4970"/>
                  </a:cubicBezTo>
                  <a:cubicBezTo>
                    <a:pt x="638" y="4940"/>
                    <a:pt x="638" y="4879"/>
                    <a:pt x="578" y="4879"/>
                  </a:cubicBezTo>
                  <a:cubicBezTo>
                    <a:pt x="638" y="4849"/>
                    <a:pt x="578" y="4697"/>
                    <a:pt x="517" y="4697"/>
                  </a:cubicBezTo>
                  <a:cubicBezTo>
                    <a:pt x="486" y="4697"/>
                    <a:pt x="486" y="4697"/>
                    <a:pt x="517" y="4666"/>
                  </a:cubicBezTo>
                  <a:cubicBezTo>
                    <a:pt x="547" y="4636"/>
                    <a:pt x="517" y="4636"/>
                    <a:pt x="486" y="4605"/>
                  </a:cubicBezTo>
                  <a:cubicBezTo>
                    <a:pt x="456" y="4605"/>
                    <a:pt x="486" y="4575"/>
                    <a:pt x="517" y="4514"/>
                  </a:cubicBezTo>
                  <a:cubicBezTo>
                    <a:pt x="547" y="4484"/>
                    <a:pt x="547" y="4453"/>
                    <a:pt x="517" y="4453"/>
                  </a:cubicBezTo>
                  <a:cubicBezTo>
                    <a:pt x="486" y="4423"/>
                    <a:pt x="456" y="4362"/>
                    <a:pt x="456" y="4332"/>
                  </a:cubicBezTo>
                  <a:cubicBezTo>
                    <a:pt x="435" y="4310"/>
                    <a:pt x="428" y="4289"/>
                    <a:pt x="416" y="4289"/>
                  </a:cubicBezTo>
                  <a:cubicBezTo>
                    <a:pt x="410" y="4289"/>
                    <a:pt x="404" y="4293"/>
                    <a:pt x="395" y="4301"/>
                  </a:cubicBezTo>
                  <a:lnTo>
                    <a:pt x="334" y="4301"/>
                  </a:lnTo>
                  <a:cubicBezTo>
                    <a:pt x="299" y="4266"/>
                    <a:pt x="295" y="4251"/>
                    <a:pt x="303" y="4251"/>
                  </a:cubicBezTo>
                  <a:cubicBezTo>
                    <a:pt x="309" y="4251"/>
                    <a:pt x="322" y="4258"/>
                    <a:pt x="334" y="4271"/>
                  </a:cubicBezTo>
                  <a:cubicBezTo>
                    <a:pt x="350" y="4286"/>
                    <a:pt x="357" y="4294"/>
                    <a:pt x="365" y="4294"/>
                  </a:cubicBezTo>
                  <a:cubicBezTo>
                    <a:pt x="372" y="4294"/>
                    <a:pt x="380" y="4286"/>
                    <a:pt x="395" y="4271"/>
                  </a:cubicBezTo>
                  <a:cubicBezTo>
                    <a:pt x="395" y="4241"/>
                    <a:pt x="395" y="4180"/>
                    <a:pt x="395" y="4149"/>
                  </a:cubicBezTo>
                  <a:cubicBezTo>
                    <a:pt x="395" y="4149"/>
                    <a:pt x="395" y="4089"/>
                    <a:pt x="395" y="4058"/>
                  </a:cubicBezTo>
                  <a:cubicBezTo>
                    <a:pt x="395" y="3997"/>
                    <a:pt x="395" y="3967"/>
                    <a:pt x="365" y="3967"/>
                  </a:cubicBezTo>
                  <a:lnTo>
                    <a:pt x="334" y="3967"/>
                  </a:lnTo>
                  <a:cubicBezTo>
                    <a:pt x="395" y="3937"/>
                    <a:pt x="395" y="3694"/>
                    <a:pt x="334" y="3663"/>
                  </a:cubicBezTo>
                  <a:lnTo>
                    <a:pt x="365" y="3663"/>
                  </a:lnTo>
                  <a:cubicBezTo>
                    <a:pt x="395" y="3663"/>
                    <a:pt x="395" y="3633"/>
                    <a:pt x="395" y="3572"/>
                  </a:cubicBezTo>
                  <a:cubicBezTo>
                    <a:pt x="395" y="3572"/>
                    <a:pt x="365" y="3450"/>
                    <a:pt x="365" y="3390"/>
                  </a:cubicBezTo>
                  <a:cubicBezTo>
                    <a:pt x="365" y="3298"/>
                    <a:pt x="395" y="3238"/>
                    <a:pt x="365" y="3207"/>
                  </a:cubicBezTo>
                  <a:lnTo>
                    <a:pt x="395" y="3207"/>
                  </a:lnTo>
                  <a:cubicBezTo>
                    <a:pt x="404" y="3216"/>
                    <a:pt x="410" y="3220"/>
                    <a:pt x="415" y="3220"/>
                  </a:cubicBezTo>
                  <a:cubicBezTo>
                    <a:pt x="426" y="3220"/>
                    <a:pt x="426" y="3198"/>
                    <a:pt x="426" y="3177"/>
                  </a:cubicBezTo>
                  <a:cubicBezTo>
                    <a:pt x="426" y="3146"/>
                    <a:pt x="395" y="3146"/>
                    <a:pt x="365" y="3146"/>
                  </a:cubicBezTo>
                  <a:cubicBezTo>
                    <a:pt x="334" y="3146"/>
                    <a:pt x="334" y="3116"/>
                    <a:pt x="395" y="3086"/>
                  </a:cubicBezTo>
                  <a:cubicBezTo>
                    <a:pt x="426" y="3025"/>
                    <a:pt x="456" y="2934"/>
                    <a:pt x="426" y="2873"/>
                  </a:cubicBezTo>
                  <a:cubicBezTo>
                    <a:pt x="426" y="2873"/>
                    <a:pt x="426" y="2842"/>
                    <a:pt x="486" y="2842"/>
                  </a:cubicBezTo>
                  <a:cubicBezTo>
                    <a:pt x="517" y="2842"/>
                    <a:pt x="547" y="2782"/>
                    <a:pt x="517" y="2721"/>
                  </a:cubicBezTo>
                  <a:lnTo>
                    <a:pt x="547" y="2721"/>
                  </a:lnTo>
                  <a:cubicBezTo>
                    <a:pt x="578" y="2690"/>
                    <a:pt x="608" y="2721"/>
                    <a:pt x="547" y="2660"/>
                  </a:cubicBezTo>
                  <a:cubicBezTo>
                    <a:pt x="547" y="2630"/>
                    <a:pt x="578" y="2538"/>
                    <a:pt x="608" y="2508"/>
                  </a:cubicBezTo>
                  <a:cubicBezTo>
                    <a:pt x="608" y="2478"/>
                    <a:pt x="638" y="2478"/>
                    <a:pt x="608" y="2447"/>
                  </a:cubicBezTo>
                  <a:lnTo>
                    <a:pt x="578" y="2447"/>
                  </a:lnTo>
                  <a:cubicBezTo>
                    <a:pt x="638" y="2447"/>
                    <a:pt x="638" y="2447"/>
                    <a:pt x="578" y="2387"/>
                  </a:cubicBezTo>
                  <a:cubicBezTo>
                    <a:pt x="557" y="2387"/>
                    <a:pt x="564" y="2373"/>
                    <a:pt x="580" y="2373"/>
                  </a:cubicBezTo>
                  <a:cubicBezTo>
                    <a:pt x="588" y="2373"/>
                    <a:pt x="598" y="2376"/>
                    <a:pt x="608" y="2387"/>
                  </a:cubicBezTo>
                  <a:cubicBezTo>
                    <a:pt x="638" y="2356"/>
                    <a:pt x="638" y="2356"/>
                    <a:pt x="638" y="2356"/>
                  </a:cubicBezTo>
                  <a:cubicBezTo>
                    <a:pt x="669" y="2326"/>
                    <a:pt x="669" y="2204"/>
                    <a:pt x="730" y="2083"/>
                  </a:cubicBezTo>
                  <a:cubicBezTo>
                    <a:pt x="821" y="1931"/>
                    <a:pt x="882" y="1870"/>
                    <a:pt x="851" y="1839"/>
                  </a:cubicBezTo>
                  <a:cubicBezTo>
                    <a:pt x="851" y="1809"/>
                    <a:pt x="851" y="1809"/>
                    <a:pt x="882" y="1809"/>
                  </a:cubicBezTo>
                  <a:cubicBezTo>
                    <a:pt x="912" y="1809"/>
                    <a:pt x="942" y="1779"/>
                    <a:pt x="942" y="1779"/>
                  </a:cubicBezTo>
                  <a:cubicBezTo>
                    <a:pt x="964" y="1757"/>
                    <a:pt x="970" y="1736"/>
                    <a:pt x="983" y="1736"/>
                  </a:cubicBezTo>
                  <a:cubicBezTo>
                    <a:pt x="988" y="1736"/>
                    <a:pt x="994" y="1739"/>
                    <a:pt x="1003" y="1748"/>
                  </a:cubicBezTo>
                  <a:cubicBezTo>
                    <a:pt x="973" y="1718"/>
                    <a:pt x="973" y="1718"/>
                    <a:pt x="1003" y="1687"/>
                  </a:cubicBezTo>
                  <a:cubicBezTo>
                    <a:pt x="1012" y="1696"/>
                    <a:pt x="1018" y="1700"/>
                    <a:pt x="1023" y="1700"/>
                  </a:cubicBezTo>
                  <a:cubicBezTo>
                    <a:pt x="1034" y="1700"/>
                    <a:pt x="1034" y="1678"/>
                    <a:pt x="1034" y="1657"/>
                  </a:cubicBezTo>
                  <a:cubicBezTo>
                    <a:pt x="1016" y="1621"/>
                    <a:pt x="1008" y="1607"/>
                    <a:pt x="1011" y="1607"/>
                  </a:cubicBezTo>
                  <a:cubicBezTo>
                    <a:pt x="1014" y="1607"/>
                    <a:pt x="1021" y="1614"/>
                    <a:pt x="1034" y="1627"/>
                  </a:cubicBezTo>
                  <a:cubicBezTo>
                    <a:pt x="1044" y="1637"/>
                    <a:pt x="1057" y="1640"/>
                    <a:pt x="1070" y="1640"/>
                  </a:cubicBezTo>
                  <a:cubicBezTo>
                    <a:pt x="1094" y="1640"/>
                    <a:pt x="1115" y="1627"/>
                    <a:pt x="1094" y="1627"/>
                  </a:cubicBezTo>
                  <a:cubicBezTo>
                    <a:pt x="1064" y="1596"/>
                    <a:pt x="1094" y="1566"/>
                    <a:pt x="1094" y="1505"/>
                  </a:cubicBezTo>
                  <a:cubicBezTo>
                    <a:pt x="1115" y="1505"/>
                    <a:pt x="1121" y="1492"/>
                    <a:pt x="1133" y="1492"/>
                  </a:cubicBezTo>
                  <a:cubicBezTo>
                    <a:pt x="1138" y="1492"/>
                    <a:pt x="1145" y="1495"/>
                    <a:pt x="1155" y="1505"/>
                  </a:cubicBezTo>
                  <a:cubicBezTo>
                    <a:pt x="1186" y="1505"/>
                    <a:pt x="1246" y="1383"/>
                    <a:pt x="1246" y="1353"/>
                  </a:cubicBezTo>
                  <a:cubicBezTo>
                    <a:pt x="1231" y="1338"/>
                    <a:pt x="1231" y="1330"/>
                    <a:pt x="1239" y="1330"/>
                  </a:cubicBezTo>
                  <a:cubicBezTo>
                    <a:pt x="1246" y="1330"/>
                    <a:pt x="1262" y="1338"/>
                    <a:pt x="1277" y="1353"/>
                  </a:cubicBezTo>
                  <a:cubicBezTo>
                    <a:pt x="1277" y="1353"/>
                    <a:pt x="1307" y="1353"/>
                    <a:pt x="1307" y="1323"/>
                  </a:cubicBezTo>
                  <a:cubicBezTo>
                    <a:pt x="1307" y="1313"/>
                    <a:pt x="1310" y="1309"/>
                    <a:pt x="1316" y="1309"/>
                  </a:cubicBezTo>
                  <a:cubicBezTo>
                    <a:pt x="1327" y="1309"/>
                    <a:pt x="1348" y="1323"/>
                    <a:pt x="1368" y="1323"/>
                  </a:cubicBezTo>
                  <a:cubicBezTo>
                    <a:pt x="1368" y="1348"/>
                    <a:pt x="1368" y="1358"/>
                    <a:pt x="1372" y="1358"/>
                  </a:cubicBezTo>
                  <a:cubicBezTo>
                    <a:pt x="1379" y="1358"/>
                    <a:pt x="1394" y="1340"/>
                    <a:pt x="1429" y="1323"/>
                  </a:cubicBezTo>
                  <a:cubicBezTo>
                    <a:pt x="1398" y="1292"/>
                    <a:pt x="1489" y="1231"/>
                    <a:pt x="1550" y="1171"/>
                  </a:cubicBezTo>
                  <a:cubicBezTo>
                    <a:pt x="1641" y="1110"/>
                    <a:pt x="1641" y="1079"/>
                    <a:pt x="1641" y="988"/>
                  </a:cubicBezTo>
                  <a:lnTo>
                    <a:pt x="1611" y="928"/>
                  </a:lnTo>
                  <a:lnTo>
                    <a:pt x="1641" y="958"/>
                  </a:lnTo>
                  <a:cubicBezTo>
                    <a:pt x="1672" y="988"/>
                    <a:pt x="1733" y="1019"/>
                    <a:pt x="1733" y="1019"/>
                  </a:cubicBezTo>
                  <a:cubicBezTo>
                    <a:pt x="1733" y="1019"/>
                    <a:pt x="1733" y="988"/>
                    <a:pt x="1702" y="958"/>
                  </a:cubicBezTo>
                  <a:cubicBezTo>
                    <a:pt x="1702" y="928"/>
                    <a:pt x="1702" y="928"/>
                    <a:pt x="1763" y="928"/>
                  </a:cubicBezTo>
                  <a:cubicBezTo>
                    <a:pt x="1824" y="928"/>
                    <a:pt x="1854" y="928"/>
                    <a:pt x="1854" y="867"/>
                  </a:cubicBezTo>
                  <a:cubicBezTo>
                    <a:pt x="1874" y="867"/>
                    <a:pt x="1881" y="853"/>
                    <a:pt x="1902" y="853"/>
                  </a:cubicBezTo>
                  <a:cubicBezTo>
                    <a:pt x="1912" y="853"/>
                    <a:pt x="1925" y="857"/>
                    <a:pt x="1945" y="867"/>
                  </a:cubicBezTo>
                  <a:cubicBezTo>
                    <a:pt x="1945" y="867"/>
                    <a:pt x="1945" y="867"/>
                    <a:pt x="1945" y="836"/>
                  </a:cubicBezTo>
                  <a:cubicBezTo>
                    <a:pt x="1924" y="815"/>
                    <a:pt x="1933" y="793"/>
                    <a:pt x="1951" y="793"/>
                  </a:cubicBezTo>
                  <a:cubicBezTo>
                    <a:pt x="1958" y="793"/>
                    <a:pt x="1967" y="797"/>
                    <a:pt x="1976" y="806"/>
                  </a:cubicBezTo>
                  <a:cubicBezTo>
                    <a:pt x="1994" y="815"/>
                    <a:pt x="2011" y="819"/>
                    <a:pt x="2027" y="819"/>
                  </a:cubicBezTo>
                  <a:cubicBezTo>
                    <a:pt x="2064" y="819"/>
                    <a:pt x="2088" y="797"/>
                    <a:pt x="2067" y="776"/>
                  </a:cubicBezTo>
                  <a:cubicBezTo>
                    <a:pt x="2067" y="745"/>
                    <a:pt x="2097" y="745"/>
                    <a:pt x="2097" y="715"/>
                  </a:cubicBezTo>
                  <a:cubicBezTo>
                    <a:pt x="2128" y="715"/>
                    <a:pt x="2158" y="715"/>
                    <a:pt x="2158" y="684"/>
                  </a:cubicBezTo>
                  <a:cubicBezTo>
                    <a:pt x="2189" y="654"/>
                    <a:pt x="2219" y="654"/>
                    <a:pt x="2219" y="654"/>
                  </a:cubicBezTo>
                  <a:lnTo>
                    <a:pt x="2219" y="654"/>
                  </a:lnTo>
                  <a:cubicBezTo>
                    <a:pt x="2219" y="654"/>
                    <a:pt x="2219" y="684"/>
                    <a:pt x="2189" y="684"/>
                  </a:cubicBezTo>
                  <a:lnTo>
                    <a:pt x="2219" y="715"/>
                  </a:lnTo>
                  <a:cubicBezTo>
                    <a:pt x="2280" y="684"/>
                    <a:pt x="2310" y="684"/>
                    <a:pt x="2310" y="654"/>
                  </a:cubicBezTo>
                  <a:cubicBezTo>
                    <a:pt x="2310" y="604"/>
                    <a:pt x="2310" y="581"/>
                    <a:pt x="2315" y="581"/>
                  </a:cubicBezTo>
                  <a:cubicBezTo>
                    <a:pt x="2319" y="581"/>
                    <a:pt x="2327" y="596"/>
                    <a:pt x="2341" y="624"/>
                  </a:cubicBezTo>
                  <a:cubicBezTo>
                    <a:pt x="2341" y="645"/>
                    <a:pt x="2356" y="667"/>
                    <a:pt x="2375" y="667"/>
                  </a:cubicBezTo>
                  <a:cubicBezTo>
                    <a:pt x="2384" y="667"/>
                    <a:pt x="2392" y="663"/>
                    <a:pt x="2401" y="654"/>
                  </a:cubicBezTo>
                  <a:cubicBezTo>
                    <a:pt x="2401" y="608"/>
                    <a:pt x="2409" y="593"/>
                    <a:pt x="2417" y="593"/>
                  </a:cubicBezTo>
                  <a:cubicBezTo>
                    <a:pt x="2424" y="593"/>
                    <a:pt x="2432" y="608"/>
                    <a:pt x="2432" y="624"/>
                  </a:cubicBezTo>
                  <a:cubicBezTo>
                    <a:pt x="2432" y="651"/>
                    <a:pt x="2432" y="666"/>
                    <a:pt x="2437" y="666"/>
                  </a:cubicBezTo>
                  <a:cubicBezTo>
                    <a:pt x="2444" y="666"/>
                    <a:pt x="2459" y="643"/>
                    <a:pt x="2493" y="593"/>
                  </a:cubicBezTo>
                  <a:cubicBezTo>
                    <a:pt x="2553" y="593"/>
                    <a:pt x="2614" y="532"/>
                    <a:pt x="2705" y="502"/>
                  </a:cubicBezTo>
                  <a:cubicBezTo>
                    <a:pt x="2751" y="487"/>
                    <a:pt x="2781" y="479"/>
                    <a:pt x="2804" y="479"/>
                  </a:cubicBezTo>
                  <a:cubicBezTo>
                    <a:pt x="2827" y="479"/>
                    <a:pt x="2842" y="487"/>
                    <a:pt x="2857" y="502"/>
                  </a:cubicBezTo>
                  <a:cubicBezTo>
                    <a:pt x="2875" y="538"/>
                    <a:pt x="2893" y="552"/>
                    <a:pt x="2898" y="552"/>
                  </a:cubicBezTo>
                  <a:cubicBezTo>
                    <a:pt x="2902" y="552"/>
                    <a:pt x="2900" y="545"/>
                    <a:pt x="2888" y="532"/>
                  </a:cubicBezTo>
                  <a:cubicBezTo>
                    <a:pt x="2857" y="472"/>
                    <a:pt x="2888" y="472"/>
                    <a:pt x="2948" y="441"/>
                  </a:cubicBezTo>
                  <a:cubicBezTo>
                    <a:pt x="2966" y="447"/>
                    <a:pt x="2981" y="449"/>
                    <a:pt x="2994" y="449"/>
                  </a:cubicBezTo>
                  <a:cubicBezTo>
                    <a:pt x="3051" y="449"/>
                    <a:pt x="3076" y="405"/>
                    <a:pt x="3100" y="380"/>
                  </a:cubicBezTo>
                  <a:cubicBezTo>
                    <a:pt x="3070" y="380"/>
                    <a:pt x="3040" y="411"/>
                    <a:pt x="3040" y="411"/>
                  </a:cubicBezTo>
                  <a:cubicBezTo>
                    <a:pt x="3040" y="350"/>
                    <a:pt x="3070" y="350"/>
                    <a:pt x="3131" y="350"/>
                  </a:cubicBezTo>
                  <a:cubicBezTo>
                    <a:pt x="3131" y="350"/>
                    <a:pt x="3161" y="380"/>
                    <a:pt x="3161" y="411"/>
                  </a:cubicBezTo>
                  <a:cubicBezTo>
                    <a:pt x="3161" y="441"/>
                    <a:pt x="3192" y="472"/>
                    <a:pt x="3222" y="472"/>
                  </a:cubicBezTo>
                  <a:cubicBezTo>
                    <a:pt x="3222" y="472"/>
                    <a:pt x="3252" y="472"/>
                    <a:pt x="3222" y="441"/>
                  </a:cubicBezTo>
                  <a:cubicBezTo>
                    <a:pt x="3222" y="411"/>
                    <a:pt x="3222" y="411"/>
                    <a:pt x="3252" y="411"/>
                  </a:cubicBezTo>
                  <a:cubicBezTo>
                    <a:pt x="3283" y="380"/>
                    <a:pt x="3283" y="380"/>
                    <a:pt x="3313" y="350"/>
                  </a:cubicBezTo>
                  <a:cubicBezTo>
                    <a:pt x="3313" y="320"/>
                    <a:pt x="3344" y="320"/>
                    <a:pt x="3374" y="320"/>
                  </a:cubicBezTo>
                  <a:close/>
                  <a:moveTo>
                    <a:pt x="2842" y="6877"/>
                  </a:moveTo>
                  <a:cubicBezTo>
                    <a:pt x="2858" y="6877"/>
                    <a:pt x="2863" y="6915"/>
                    <a:pt x="2888" y="6915"/>
                  </a:cubicBezTo>
                  <a:cubicBezTo>
                    <a:pt x="2888" y="6946"/>
                    <a:pt x="2918" y="6946"/>
                    <a:pt x="2857" y="6946"/>
                  </a:cubicBezTo>
                  <a:cubicBezTo>
                    <a:pt x="2827" y="6915"/>
                    <a:pt x="2827" y="6885"/>
                    <a:pt x="2827" y="6885"/>
                  </a:cubicBezTo>
                  <a:cubicBezTo>
                    <a:pt x="2833" y="6879"/>
                    <a:pt x="2838" y="6877"/>
                    <a:pt x="2842" y="6877"/>
                  </a:cubicBezTo>
                  <a:close/>
                  <a:moveTo>
                    <a:pt x="4863" y="6824"/>
                  </a:moveTo>
                  <a:cubicBezTo>
                    <a:pt x="4894" y="6824"/>
                    <a:pt x="4894" y="6855"/>
                    <a:pt x="4894" y="6915"/>
                  </a:cubicBezTo>
                  <a:cubicBezTo>
                    <a:pt x="4863" y="6946"/>
                    <a:pt x="4848" y="6961"/>
                    <a:pt x="4841" y="6961"/>
                  </a:cubicBezTo>
                  <a:cubicBezTo>
                    <a:pt x="4833" y="6961"/>
                    <a:pt x="4833" y="6946"/>
                    <a:pt x="4833" y="6915"/>
                  </a:cubicBezTo>
                  <a:cubicBezTo>
                    <a:pt x="4863" y="6885"/>
                    <a:pt x="4863" y="6824"/>
                    <a:pt x="4863" y="6824"/>
                  </a:cubicBezTo>
                  <a:close/>
                  <a:moveTo>
                    <a:pt x="3313" y="6946"/>
                  </a:moveTo>
                  <a:cubicBezTo>
                    <a:pt x="3313" y="6946"/>
                    <a:pt x="3344" y="6976"/>
                    <a:pt x="3344" y="6976"/>
                  </a:cubicBezTo>
                  <a:cubicBezTo>
                    <a:pt x="3344" y="7007"/>
                    <a:pt x="3313" y="7007"/>
                    <a:pt x="3313" y="7007"/>
                  </a:cubicBezTo>
                  <a:cubicBezTo>
                    <a:pt x="3283" y="7007"/>
                    <a:pt x="3283" y="7007"/>
                    <a:pt x="3283" y="6976"/>
                  </a:cubicBezTo>
                  <a:cubicBezTo>
                    <a:pt x="3283" y="6976"/>
                    <a:pt x="3283" y="6946"/>
                    <a:pt x="3313" y="6946"/>
                  </a:cubicBezTo>
                  <a:close/>
                  <a:moveTo>
                    <a:pt x="3982" y="7037"/>
                  </a:moveTo>
                  <a:cubicBezTo>
                    <a:pt x="3982" y="7067"/>
                    <a:pt x="4012" y="7098"/>
                    <a:pt x="3982" y="7098"/>
                  </a:cubicBezTo>
                  <a:cubicBezTo>
                    <a:pt x="3974" y="7106"/>
                    <a:pt x="3966" y="7110"/>
                    <a:pt x="3959" y="7110"/>
                  </a:cubicBezTo>
                  <a:cubicBezTo>
                    <a:pt x="3940" y="7110"/>
                    <a:pt x="3929" y="7082"/>
                    <a:pt x="3952" y="7037"/>
                  </a:cubicBezTo>
                  <a:close/>
                  <a:moveTo>
                    <a:pt x="3739" y="7098"/>
                  </a:moveTo>
                  <a:lnTo>
                    <a:pt x="3769" y="7128"/>
                  </a:lnTo>
                  <a:lnTo>
                    <a:pt x="3739" y="7128"/>
                  </a:lnTo>
                  <a:cubicBezTo>
                    <a:pt x="3708" y="7128"/>
                    <a:pt x="3708" y="7128"/>
                    <a:pt x="3708" y="7098"/>
                  </a:cubicBezTo>
                  <a:close/>
                  <a:moveTo>
                    <a:pt x="3465" y="7159"/>
                  </a:moveTo>
                  <a:cubicBezTo>
                    <a:pt x="3435" y="7159"/>
                    <a:pt x="3435" y="7189"/>
                    <a:pt x="3435" y="7189"/>
                  </a:cubicBezTo>
                  <a:cubicBezTo>
                    <a:pt x="3435" y="7189"/>
                    <a:pt x="3435" y="7219"/>
                    <a:pt x="3465" y="7219"/>
                  </a:cubicBezTo>
                  <a:lnTo>
                    <a:pt x="3496" y="7219"/>
                  </a:lnTo>
                  <a:cubicBezTo>
                    <a:pt x="3496" y="7189"/>
                    <a:pt x="3465" y="7159"/>
                    <a:pt x="3465" y="7159"/>
                  </a:cubicBezTo>
                  <a:close/>
                  <a:moveTo>
                    <a:pt x="3617" y="0"/>
                  </a:moveTo>
                  <a:cubicBezTo>
                    <a:pt x="3594" y="0"/>
                    <a:pt x="3572" y="16"/>
                    <a:pt x="3556" y="46"/>
                  </a:cubicBezTo>
                  <a:cubicBezTo>
                    <a:pt x="3556" y="16"/>
                    <a:pt x="3526" y="16"/>
                    <a:pt x="3496" y="16"/>
                  </a:cubicBezTo>
                  <a:cubicBezTo>
                    <a:pt x="3465" y="31"/>
                    <a:pt x="3427" y="38"/>
                    <a:pt x="3397" y="38"/>
                  </a:cubicBezTo>
                  <a:cubicBezTo>
                    <a:pt x="3366" y="38"/>
                    <a:pt x="3344" y="31"/>
                    <a:pt x="3344" y="16"/>
                  </a:cubicBezTo>
                  <a:lnTo>
                    <a:pt x="3313" y="16"/>
                  </a:lnTo>
                  <a:cubicBezTo>
                    <a:pt x="3283" y="76"/>
                    <a:pt x="3252" y="46"/>
                    <a:pt x="3222" y="76"/>
                  </a:cubicBezTo>
                  <a:cubicBezTo>
                    <a:pt x="3222" y="76"/>
                    <a:pt x="3192" y="76"/>
                    <a:pt x="3161" y="107"/>
                  </a:cubicBezTo>
                  <a:cubicBezTo>
                    <a:pt x="3131" y="137"/>
                    <a:pt x="3100" y="137"/>
                    <a:pt x="3100" y="137"/>
                  </a:cubicBezTo>
                  <a:cubicBezTo>
                    <a:pt x="3070" y="137"/>
                    <a:pt x="3100" y="107"/>
                    <a:pt x="3131" y="76"/>
                  </a:cubicBezTo>
                  <a:cubicBezTo>
                    <a:pt x="3153" y="65"/>
                    <a:pt x="3155" y="58"/>
                    <a:pt x="3145" y="58"/>
                  </a:cubicBezTo>
                  <a:cubicBezTo>
                    <a:pt x="3129" y="58"/>
                    <a:pt x="3078" y="79"/>
                    <a:pt x="3040" y="137"/>
                  </a:cubicBezTo>
                  <a:cubicBezTo>
                    <a:pt x="2994" y="168"/>
                    <a:pt x="2971" y="183"/>
                    <a:pt x="2967" y="183"/>
                  </a:cubicBezTo>
                  <a:cubicBezTo>
                    <a:pt x="2964" y="183"/>
                    <a:pt x="2979" y="168"/>
                    <a:pt x="3009" y="137"/>
                  </a:cubicBezTo>
                  <a:cubicBezTo>
                    <a:pt x="3009" y="116"/>
                    <a:pt x="3024" y="81"/>
                    <a:pt x="3023" y="81"/>
                  </a:cubicBezTo>
                  <a:lnTo>
                    <a:pt x="3023" y="81"/>
                  </a:lnTo>
                  <a:cubicBezTo>
                    <a:pt x="3022" y="81"/>
                    <a:pt x="3019" y="88"/>
                    <a:pt x="3009" y="107"/>
                  </a:cubicBezTo>
                  <a:cubicBezTo>
                    <a:pt x="3009" y="107"/>
                    <a:pt x="2948" y="107"/>
                    <a:pt x="2948" y="137"/>
                  </a:cubicBezTo>
                  <a:lnTo>
                    <a:pt x="2766" y="137"/>
                  </a:lnTo>
                  <a:cubicBezTo>
                    <a:pt x="2751" y="168"/>
                    <a:pt x="2743" y="175"/>
                    <a:pt x="2736" y="175"/>
                  </a:cubicBezTo>
                  <a:cubicBezTo>
                    <a:pt x="2728" y="175"/>
                    <a:pt x="2721" y="168"/>
                    <a:pt x="2705" y="168"/>
                  </a:cubicBezTo>
                  <a:cubicBezTo>
                    <a:pt x="2705" y="155"/>
                    <a:pt x="2700" y="148"/>
                    <a:pt x="2694" y="148"/>
                  </a:cubicBezTo>
                  <a:cubicBezTo>
                    <a:pt x="2685" y="148"/>
                    <a:pt x="2675" y="162"/>
                    <a:pt x="2675" y="198"/>
                  </a:cubicBezTo>
                  <a:cubicBezTo>
                    <a:pt x="2675" y="213"/>
                    <a:pt x="2667" y="221"/>
                    <a:pt x="2656" y="221"/>
                  </a:cubicBezTo>
                  <a:cubicBezTo>
                    <a:pt x="2645" y="221"/>
                    <a:pt x="2629" y="213"/>
                    <a:pt x="2614" y="198"/>
                  </a:cubicBezTo>
                  <a:cubicBezTo>
                    <a:pt x="2599" y="183"/>
                    <a:pt x="2591" y="175"/>
                    <a:pt x="2588" y="175"/>
                  </a:cubicBezTo>
                  <a:cubicBezTo>
                    <a:pt x="2584" y="175"/>
                    <a:pt x="2584" y="183"/>
                    <a:pt x="2584" y="198"/>
                  </a:cubicBezTo>
                  <a:cubicBezTo>
                    <a:pt x="2553" y="228"/>
                    <a:pt x="2523" y="228"/>
                    <a:pt x="2523" y="228"/>
                  </a:cubicBezTo>
                  <a:cubicBezTo>
                    <a:pt x="2523" y="223"/>
                    <a:pt x="2516" y="221"/>
                    <a:pt x="2503" y="221"/>
                  </a:cubicBezTo>
                  <a:cubicBezTo>
                    <a:pt x="2440" y="221"/>
                    <a:pt x="2243" y="280"/>
                    <a:pt x="2067" y="380"/>
                  </a:cubicBezTo>
                  <a:cubicBezTo>
                    <a:pt x="2067" y="380"/>
                    <a:pt x="2037" y="441"/>
                    <a:pt x="2067" y="441"/>
                  </a:cubicBezTo>
                  <a:cubicBezTo>
                    <a:pt x="2082" y="472"/>
                    <a:pt x="2082" y="479"/>
                    <a:pt x="2075" y="479"/>
                  </a:cubicBezTo>
                  <a:cubicBezTo>
                    <a:pt x="2067" y="479"/>
                    <a:pt x="2052" y="472"/>
                    <a:pt x="2037" y="472"/>
                  </a:cubicBezTo>
                  <a:cubicBezTo>
                    <a:pt x="2011" y="433"/>
                    <a:pt x="1986" y="417"/>
                    <a:pt x="1969" y="417"/>
                  </a:cubicBezTo>
                  <a:cubicBezTo>
                    <a:pt x="1946" y="417"/>
                    <a:pt x="1940" y="449"/>
                    <a:pt x="1976" y="502"/>
                  </a:cubicBezTo>
                  <a:cubicBezTo>
                    <a:pt x="1951" y="489"/>
                    <a:pt x="1936" y="482"/>
                    <a:pt x="1927" y="482"/>
                  </a:cubicBezTo>
                  <a:cubicBezTo>
                    <a:pt x="1915" y="482"/>
                    <a:pt x="1915" y="497"/>
                    <a:pt x="1915" y="532"/>
                  </a:cubicBezTo>
                  <a:cubicBezTo>
                    <a:pt x="1930" y="548"/>
                    <a:pt x="1930" y="555"/>
                    <a:pt x="1923" y="555"/>
                  </a:cubicBezTo>
                  <a:cubicBezTo>
                    <a:pt x="1915" y="555"/>
                    <a:pt x="1900" y="548"/>
                    <a:pt x="1885" y="532"/>
                  </a:cubicBezTo>
                  <a:cubicBezTo>
                    <a:pt x="1864" y="532"/>
                    <a:pt x="1844" y="519"/>
                    <a:pt x="1833" y="519"/>
                  </a:cubicBezTo>
                  <a:cubicBezTo>
                    <a:pt x="1827" y="519"/>
                    <a:pt x="1824" y="522"/>
                    <a:pt x="1824" y="532"/>
                  </a:cubicBezTo>
                  <a:cubicBezTo>
                    <a:pt x="1824" y="532"/>
                    <a:pt x="1824" y="546"/>
                    <a:pt x="1806" y="546"/>
                  </a:cubicBezTo>
                  <a:cubicBezTo>
                    <a:pt x="1797" y="546"/>
                    <a:pt x="1783" y="543"/>
                    <a:pt x="1763" y="532"/>
                  </a:cubicBezTo>
                  <a:cubicBezTo>
                    <a:pt x="1733" y="532"/>
                    <a:pt x="1733" y="563"/>
                    <a:pt x="1733" y="593"/>
                  </a:cubicBezTo>
                  <a:cubicBezTo>
                    <a:pt x="1693" y="652"/>
                    <a:pt x="1679" y="686"/>
                    <a:pt x="1666" y="686"/>
                  </a:cubicBezTo>
                  <a:cubicBezTo>
                    <a:pt x="1659" y="686"/>
                    <a:pt x="1652" y="675"/>
                    <a:pt x="1641" y="654"/>
                  </a:cubicBezTo>
                  <a:cubicBezTo>
                    <a:pt x="1641" y="640"/>
                    <a:pt x="1637" y="634"/>
                    <a:pt x="1629" y="634"/>
                  </a:cubicBezTo>
                  <a:cubicBezTo>
                    <a:pt x="1604" y="634"/>
                    <a:pt x="1550" y="698"/>
                    <a:pt x="1550" y="745"/>
                  </a:cubicBezTo>
                  <a:cubicBezTo>
                    <a:pt x="1568" y="781"/>
                    <a:pt x="1575" y="796"/>
                    <a:pt x="1572" y="796"/>
                  </a:cubicBezTo>
                  <a:cubicBezTo>
                    <a:pt x="1570" y="796"/>
                    <a:pt x="1563" y="788"/>
                    <a:pt x="1550" y="776"/>
                  </a:cubicBezTo>
                  <a:lnTo>
                    <a:pt x="1520" y="776"/>
                  </a:lnTo>
                  <a:cubicBezTo>
                    <a:pt x="1505" y="791"/>
                    <a:pt x="1497" y="798"/>
                    <a:pt x="1489" y="798"/>
                  </a:cubicBezTo>
                  <a:cubicBezTo>
                    <a:pt x="1482" y="798"/>
                    <a:pt x="1474" y="791"/>
                    <a:pt x="1459" y="776"/>
                  </a:cubicBezTo>
                  <a:cubicBezTo>
                    <a:pt x="1459" y="776"/>
                    <a:pt x="1429" y="806"/>
                    <a:pt x="1398" y="867"/>
                  </a:cubicBezTo>
                  <a:cubicBezTo>
                    <a:pt x="1398" y="911"/>
                    <a:pt x="1366" y="939"/>
                    <a:pt x="1324" y="939"/>
                  </a:cubicBezTo>
                  <a:cubicBezTo>
                    <a:pt x="1309" y="939"/>
                    <a:pt x="1293" y="936"/>
                    <a:pt x="1277" y="928"/>
                  </a:cubicBezTo>
                  <a:lnTo>
                    <a:pt x="1246" y="988"/>
                  </a:lnTo>
                  <a:cubicBezTo>
                    <a:pt x="1268" y="1031"/>
                    <a:pt x="1274" y="1074"/>
                    <a:pt x="1265" y="1074"/>
                  </a:cubicBezTo>
                  <a:cubicBezTo>
                    <a:pt x="1262" y="1074"/>
                    <a:pt x="1255" y="1067"/>
                    <a:pt x="1246" y="1049"/>
                  </a:cubicBezTo>
                  <a:cubicBezTo>
                    <a:pt x="1237" y="1040"/>
                    <a:pt x="1227" y="1033"/>
                    <a:pt x="1220" y="1029"/>
                  </a:cubicBezTo>
                  <a:lnTo>
                    <a:pt x="1220" y="1029"/>
                  </a:lnTo>
                  <a:cubicBezTo>
                    <a:pt x="1229" y="1068"/>
                    <a:pt x="1180" y="1105"/>
                    <a:pt x="1138" y="1105"/>
                  </a:cubicBezTo>
                  <a:cubicBezTo>
                    <a:pt x="1120" y="1105"/>
                    <a:pt x="1103" y="1097"/>
                    <a:pt x="1094" y="1079"/>
                  </a:cubicBezTo>
                  <a:lnTo>
                    <a:pt x="1064" y="1079"/>
                  </a:lnTo>
                  <a:lnTo>
                    <a:pt x="1064" y="1110"/>
                  </a:lnTo>
                  <a:cubicBezTo>
                    <a:pt x="1094" y="1140"/>
                    <a:pt x="1125" y="1140"/>
                    <a:pt x="1094" y="1171"/>
                  </a:cubicBezTo>
                  <a:cubicBezTo>
                    <a:pt x="1094" y="1201"/>
                    <a:pt x="1064" y="1201"/>
                    <a:pt x="1034" y="1201"/>
                  </a:cubicBezTo>
                  <a:lnTo>
                    <a:pt x="1003" y="1201"/>
                  </a:lnTo>
                  <a:cubicBezTo>
                    <a:pt x="1003" y="1201"/>
                    <a:pt x="973" y="1231"/>
                    <a:pt x="942" y="1231"/>
                  </a:cubicBezTo>
                  <a:cubicBezTo>
                    <a:pt x="912" y="1262"/>
                    <a:pt x="882" y="1262"/>
                    <a:pt x="851" y="1323"/>
                  </a:cubicBezTo>
                  <a:cubicBezTo>
                    <a:pt x="851" y="1353"/>
                    <a:pt x="821" y="1383"/>
                    <a:pt x="821" y="1383"/>
                  </a:cubicBezTo>
                  <a:cubicBezTo>
                    <a:pt x="821" y="1383"/>
                    <a:pt x="760" y="1414"/>
                    <a:pt x="790" y="1444"/>
                  </a:cubicBezTo>
                  <a:cubicBezTo>
                    <a:pt x="760" y="1505"/>
                    <a:pt x="730" y="1505"/>
                    <a:pt x="699" y="1505"/>
                  </a:cubicBezTo>
                  <a:cubicBezTo>
                    <a:pt x="699" y="1513"/>
                    <a:pt x="699" y="1523"/>
                    <a:pt x="699" y="1535"/>
                  </a:cubicBezTo>
                  <a:cubicBezTo>
                    <a:pt x="730" y="1535"/>
                    <a:pt x="699" y="1566"/>
                    <a:pt x="699" y="1596"/>
                  </a:cubicBezTo>
                  <a:cubicBezTo>
                    <a:pt x="669" y="1596"/>
                    <a:pt x="669" y="1627"/>
                    <a:pt x="669" y="1627"/>
                  </a:cubicBezTo>
                  <a:cubicBezTo>
                    <a:pt x="669" y="1642"/>
                    <a:pt x="669" y="1642"/>
                    <a:pt x="669" y="1642"/>
                  </a:cubicBezTo>
                  <a:cubicBezTo>
                    <a:pt x="669" y="1642"/>
                    <a:pt x="669" y="1642"/>
                    <a:pt x="669" y="1657"/>
                  </a:cubicBezTo>
                  <a:cubicBezTo>
                    <a:pt x="638" y="1687"/>
                    <a:pt x="578" y="1748"/>
                    <a:pt x="578" y="1748"/>
                  </a:cubicBezTo>
                  <a:cubicBezTo>
                    <a:pt x="539" y="1806"/>
                    <a:pt x="525" y="1827"/>
                    <a:pt x="535" y="1827"/>
                  </a:cubicBezTo>
                  <a:cubicBezTo>
                    <a:pt x="541" y="1827"/>
                    <a:pt x="555" y="1820"/>
                    <a:pt x="578" y="1809"/>
                  </a:cubicBezTo>
                  <a:lnTo>
                    <a:pt x="578" y="1809"/>
                  </a:lnTo>
                  <a:cubicBezTo>
                    <a:pt x="578" y="1809"/>
                    <a:pt x="608" y="1809"/>
                    <a:pt x="547" y="1839"/>
                  </a:cubicBezTo>
                  <a:cubicBezTo>
                    <a:pt x="547" y="1870"/>
                    <a:pt x="456" y="1900"/>
                    <a:pt x="426" y="1991"/>
                  </a:cubicBezTo>
                  <a:cubicBezTo>
                    <a:pt x="395" y="2083"/>
                    <a:pt x="395" y="2083"/>
                    <a:pt x="426" y="2113"/>
                  </a:cubicBezTo>
                  <a:lnTo>
                    <a:pt x="395" y="2113"/>
                  </a:lnTo>
                  <a:cubicBezTo>
                    <a:pt x="334" y="2143"/>
                    <a:pt x="304" y="2174"/>
                    <a:pt x="334" y="2174"/>
                  </a:cubicBezTo>
                  <a:cubicBezTo>
                    <a:pt x="365" y="2204"/>
                    <a:pt x="365" y="2204"/>
                    <a:pt x="334" y="2235"/>
                  </a:cubicBezTo>
                  <a:cubicBezTo>
                    <a:pt x="304" y="2235"/>
                    <a:pt x="304" y="2265"/>
                    <a:pt x="304" y="2326"/>
                  </a:cubicBezTo>
                  <a:lnTo>
                    <a:pt x="274" y="2326"/>
                  </a:lnTo>
                  <a:cubicBezTo>
                    <a:pt x="274" y="2326"/>
                    <a:pt x="274" y="2356"/>
                    <a:pt x="243" y="2387"/>
                  </a:cubicBezTo>
                  <a:cubicBezTo>
                    <a:pt x="304" y="2447"/>
                    <a:pt x="213" y="2599"/>
                    <a:pt x="182" y="2599"/>
                  </a:cubicBezTo>
                  <a:cubicBezTo>
                    <a:pt x="182" y="2599"/>
                    <a:pt x="152" y="2630"/>
                    <a:pt x="182" y="2660"/>
                  </a:cubicBezTo>
                  <a:cubicBezTo>
                    <a:pt x="243" y="2721"/>
                    <a:pt x="243" y="2721"/>
                    <a:pt x="182" y="2721"/>
                  </a:cubicBezTo>
                  <a:cubicBezTo>
                    <a:pt x="157" y="2708"/>
                    <a:pt x="143" y="2701"/>
                    <a:pt x="136" y="2701"/>
                  </a:cubicBezTo>
                  <a:cubicBezTo>
                    <a:pt x="127" y="2701"/>
                    <a:pt x="134" y="2716"/>
                    <a:pt x="152" y="2751"/>
                  </a:cubicBezTo>
                  <a:cubicBezTo>
                    <a:pt x="179" y="2778"/>
                    <a:pt x="158" y="2878"/>
                    <a:pt x="110" y="2878"/>
                  </a:cubicBezTo>
                  <a:cubicBezTo>
                    <a:pt x="104" y="2878"/>
                    <a:pt x="98" y="2876"/>
                    <a:pt x="91" y="2873"/>
                  </a:cubicBezTo>
                  <a:lnTo>
                    <a:pt x="30" y="2842"/>
                  </a:lnTo>
                  <a:lnTo>
                    <a:pt x="30" y="2842"/>
                  </a:lnTo>
                  <a:cubicBezTo>
                    <a:pt x="61" y="2873"/>
                    <a:pt x="61" y="2903"/>
                    <a:pt x="61" y="2903"/>
                  </a:cubicBezTo>
                  <a:cubicBezTo>
                    <a:pt x="91" y="2903"/>
                    <a:pt x="91" y="2934"/>
                    <a:pt x="61" y="3025"/>
                  </a:cubicBezTo>
                  <a:cubicBezTo>
                    <a:pt x="61" y="3086"/>
                    <a:pt x="61" y="3177"/>
                    <a:pt x="61" y="3238"/>
                  </a:cubicBezTo>
                  <a:cubicBezTo>
                    <a:pt x="61" y="3298"/>
                    <a:pt x="61" y="3359"/>
                    <a:pt x="30" y="3390"/>
                  </a:cubicBezTo>
                  <a:cubicBezTo>
                    <a:pt x="30" y="3420"/>
                    <a:pt x="0" y="3450"/>
                    <a:pt x="30" y="3511"/>
                  </a:cubicBezTo>
                  <a:cubicBezTo>
                    <a:pt x="61" y="3542"/>
                    <a:pt x="61" y="3572"/>
                    <a:pt x="30" y="3572"/>
                  </a:cubicBezTo>
                  <a:lnTo>
                    <a:pt x="30" y="3602"/>
                  </a:lnTo>
                  <a:cubicBezTo>
                    <a:pt x="61" y="3663"/>
                    <a:pt x="61" y="3694"/>
                    <a:pt x="61" y="3694"/>
                  </a:cubicBezTo>
                  <a:cubicBezTo>
                    <a:pt x="30" y="3694"/>
                    <a:pt x="0" y="3724"/>
                    <a:pt x="30" y="3754"/>
                  </a:cubicBezTo>
                  <a:cubicBezTo>
                    <a:pt x="61" y="3754"/>
                    <a:pt x="61" y="3754"/>
                    <a:pt x="61" y="3815"/>
                  </a:cubicBezTo>
                  <a:cubicBezTo>
                    <a:pt x="61" y="3845"/>
                    <a:pt x="61" y="4089"/>
                    <a:pt x="91" y="4301"/>
                  </a:cubicBezTo>
                  <a:cubicBezTo>
                    <a:pt x="122" y="4514"/>
                    <a:pt x="213" y="4727"/>
                    <a:pt x="213" y="4727"/>
                  </a:cubicBezTo>
                  <a:cubicBezTo>
                    <a:pt x="213" y="4727"/>
                    <a:pt x="213" y="4757"/>
                    <a:pt x="243" y="4818"/>
                  </a:cubicBezTo>
                  <a:cubicBezTo>
                    <a:pt x="243" y="4818"/>
                    <a:pt x="274" y="4879"/>
                    <a:pt x="274" y="4879"/>
                  </a:cubicBezTo>
                  <a:cubicBezTo>
                    <a:pt x="213" y="4909"/>
                    <a:pt x="274" y="5031"/>
                    <a:pt x="334" y="5092"/>
                  </a:cubicBezTo>
                  <a:cubicBezTo>
                    <a:pt x="395" y="5092"/>
                    <a:pt x="395" y="5122"/>
                    <a:pt x="395" y="5152"/>
                  </a:cubicBezTo>
                  <a:cubicBezTo>
                    <a:pt x="365" y="5152"/>
                    <a:pt x="395" y="5244"/>
                    <a:pt x="426" y="5274"/>
                  </a:cubicBezTo>
                  <a:cubicBezTo>
                    <a:pt x="517" y="5274"/>
                    <a:pt x="517" y="5304"/>
                    <a:pt x="456" y="5335"/>
                  </a:cubicBezTo>
                  <a:cubicBezTo>
                    <a:pt x="395" y="5335"/>
                    <a:pt x="426" y="5396"/>
                    <a:pt x="547" y="5396"/>
                  </a:cubicBezTo>
                  <a:cubicBezTo>
                    <a:pt x="578" y="5396"/>
                    <a:pt x="578" y="5396"/>
                    <a:pt x="578" y="5456"/>
                  </a:cubicBezTo>
                  <a:cubicBezTo>
                    <a:pt x="517" y="5487"/>
                    <a:pt x="547" y="5517"/>
                    <a:pt x="578" y="5517"/>
                  </a:cubicBezTo>
                  <a:cubicBezTo>
                    <a:pt x="594" y="5509"/>
                    <a:pt x="606" y="5505"/>
                    <a:pt x="614" y="5505"/>
                  </a:cubicBezTo>
                  <a:cubicBezTo>
                    <a:pt x="636" y="5505"/>
                    <a:pt x="630" y="5534"/>
                    <a:pt x="608" y="5578"/>
                  </a:cubicBezTo>
                  <a:cubicBezTo>
                    <a:pt x="589" y="5636"/>
                    <a:pt x="582" y="5657"/>
                    <a:pt x="595" y="5657"/>
                  </a:cubicBezTo>
                  <a:cubicBezTo>
                    <a:pt x="602" y="5657"/>
                    <a:pt x="616" y="5650"/>
                    <a:pt x="638" y="5639"/>
                  </a:cubicBezTo>
                  <a:cubicBezTo>
                    <a:pt x="699" y="5639"/>
                    <a:pt x="760" y="5730"/>
                    <a:pt x="730" y="5760"/>
                  </a:cubicBezTo>
                  <a:cubicBezTo>
                    <a:pt x="760" y="5791"/>
                    <a:pt x="760" y="5821"/>
                    <a:pt x="760" y="5821"/>
                  </a:cubicBezTo>
                  <a:lnTo>
                    <a:pt x="760" y="5852"/>
                  </a:lnTo>
                  <a:cubicBezTo>
                    <a:pt x="790" y="5882"/>
                    <a:pt x="790" y="5882"/>
                    <a:pt x="790" y="5882"/>
                  </a:cubicBezTo>
                  <a:lnTo>
                    <a:pt x="821" y="5882"/>
                  </a:lnTo>
                  <a:cubicBezTo>
                    <a:pt x="821" y="5912"/>
                    <a:pt x="912" y="6034"/>
                    <a:pt x="1034" y="6186"/>
                  </a:cubicBezTo>
                  <a:cubicBezTo>
                    <a:pt x="1184" y="6337"/>
                    <a:pt x="1244" y="6396"/>
                    <a:pt x="1265" y="6396"/>
                  </a:cubicBezTo>
                  <a:cubicBezTo>
                    <a:pt x="1274" y="6396"/>
                    <a:pt x="1277" y="6386"/>
                    <a:pt x="1277" y="6368"/>
                  </a:cubicBezTo>
                  <a:cubicBezTo>
                    <a:pt x="1288" y="6345"/>
                    <a:pt x="1300" y="6335"/>
                    <a:pt x="1310" y="6335"/>
                  </a:cubicBezTo>
                  <a:cubicBezTo>
                    <a:pt x="1326" y="6335"/>
                    <a:pt x="1337" y="6361"/>
                    <a:pt x="1337" y="6399"/>
                  </a:cubicBezTo>
                  <a:cubicBezTo>
                    <a:pt x="1337" y="6429"/>
                    <a:pt x="1368" y="6490"/>
                    <a:pt x="1398" y="6520"/>
                  </a:cubicBezTo>
                  <a:cubicBezTo>
                    <a:pt x="1459" y="6551"/>
                    <a:pt x="1489" y="6581"/>
                    <a:pt x="1489" y="6611"/>
                  </a:cubicBezTo>
                  <a:cubicBezTo>
                    <a:pt x="1581" y="6611"/>
                    <a:pt x="1702" y="6703"/>
                    <a:pt x="1763" y="6763"/>
                  </a:cubicBezTo>
                  <a:cubicBezTo>
                    <a:pt x="1793" y="6794"/>
                    <a:pt x="1824" y="6794"/>
                    <a:pt x="1885" y="6824"/>
                  </a:cubicBezTo>
                  <a:cubicBezTo>
                    <a:pt x="1915" y="6824"/>
                    <a:pt x="1930" y="6817"/>
                    <a:pt x="1942" y="6817"/>
                  </a:cubicBezTo>
                  <a:cubicBezTo>
                    <a:pt x="1953" y="6817"/>
                    <a:pt x="1961" y="6824"/>
                    <a:pt x="1976" y="6855"/>
                  </a:cubicBezTo>
                  <a:cubicBezTo>
                    <a:pt x="1953" y="6878"/>
                    <a:pt x="2017" y="6936"/>
                    <a:pt x="2063" y="6936"/>
                  </a:cubicBezTo>
                  <a:cubicBezTo>
                    <a:pt x="2077" y="6936"/>
                    <a:pt x="2090" y="6930"/>
                    <a:pt x="2097" y="6915"/>
                  </a:cubicBezTo>
                  <a:lnTo>
                    <a:pt x="2128" y="6946"/>
                  </a:lnTo>
                  <a:cubicBezTo>
                    <a:pt x="2128" y="6972"/>
                    <a:pt x="2133" y="6981"/>
                    <a:pt x="2142" y="6981"/>
                  </a:cubicBezTo>
                  <a:cubicBezTo>
                    <a:pt x="2153" y="6981"/>
                    <a:pt x="2171" y="6963"/>
                    <a:pt x="2189" y="6946"/>
                  </a:cubicBezTo>
                  <a:cubicBezTo>
                    <a:pt x="2199" y="6924"/>
                    <a:pt x="2206" y="6914"/>
                    <a:pt x="2211" y="6914"/>
                  </a:cubicBezTo>
                  <a:cubicBezTo>
                    <a:pt x="2219" y="6914"/>
                    <a:pt x="2219" y="6948"/>
                    <a:pt x="2219" y="7007"/>
                  </a:cubicBezTo>
                  <a:cubicBezTo>
                    <a:pt x="2201" y="7042"/>
                    <a:pt x="2204" y="7057"/>
                    <a:pt x="2210" y="7057"/>
                  </a:cubicBezTo>
                  <a:cubicBezTo>
                    <a:pt x="2214" y="7057"/>
                    <a:pt x="2219" y="7050"/>
                    <a:pt x="2219" y="7037"/>
                  </a:cubicBezTo>
                  <a:cubicBezTo>
                    <a:pt x="2239" y="7037"/>
                    <a:pt x="2273" y="7024"/>
                    <a:pt x="2293" y="7024"/>
                  </a:cubicBezTo>
                  <a:cubicBezTo>
                    <a:pt x="2303" y="7024"/>
                    <a:pt x="2310" y="7027"/>
                    <a:pt x="2310" y="7037"/>
                  </a:cubicBezTo>
                  <a:cubicBezTo>
                    <a:pt x="2323" y="7050"/>
                    <a:pt x="2335" y="7057"/>
                    <a:pt x="2346" y="7057"/>
                  </a:cubicBezTo>
                  <a:cubicBezTo>
                    <a:pt x="2361" y="7057"/>
                    <a:pt x="2371" y="7042"/>
                    <a:pt x="2371" y="7007"/>
                  </a:cubicBezTo>
                  <a:cubicBezTo>
                    <a:pt x="2386" y="6991"/>
                    <a:pt x="2401" y="6984"/>
                    <a:pt x="2413" y="6984"/>
                  </a:cubicBezTo>
                  <a:cubicBezTo>
                    <a:pt x="2424" y="6984"/>
                    <a:pt x="2432" y="6991"/>
                    <a:pt x="2432" y="7007"/>
                  </a:cubicBezTo>
                  <a:cubicBezTo>
                    <a:pt x="2432" y="7037"/>
                    <a:pt x="2432" y="7037"/>
                    <a:pt x="2401" y="7037"/>
                  </a:cubicBezTo>
                  <a:cubicBezTo>
                    <a:pt x="2371" y="7037"/>
                    <a:pt x="2401" y="7037"/>
                    <a:pt x="2462" y="7067"/>
                  </a:cubicBezTo>
                  <a:cubicBezTo>
                    <a:pt x="2462" y="7067"/>
                    <a:pt x="2523" y="7128"/>
                    <a:pt x="2493" y="7159"/>
                  </a:cubicBezTo>
                  <a:cubicBezTo>
                    <a:pt x="2505" y="7171"/>
                    <a:pt x="2518" y="7179"/>
                    <a:pt x="2528" y="7179"/>
                  </a:cubicBezTo>
                  <a:cubicBezTo>
                    <a:pt x="2543" y="7179"/>
                    <a:pt x="2553" y="7164"/>
                    <a:pt x="2553" y="7128"/>
                  </a:cubicBezTo>
                  <a:cubicBezTo>
                    <a:pt x="2553" y="7093"/>
                    <a:pt x="2553" y="7078"/>
                    <a:pt x="2566" y="7078"/>
                  </a:cubicBezTo>
                  <a:cubicBezTo>
                    <a:pt x="2574" y="7078"/>
                    <a:pt x="2589" y="7085"/>
                    <a:pt x="2614" y="7098"/>
                  </a:cubicBezTo>
                  <a:cubicBezTo>
                    <a:pt x="2645" y="7098"/>
                    <a:pt x="2645" y="7098"/>
                    <a:pt x="2645" y="7128"/>
                  </a:cubicBezTo>
                  <a:cubicBezTo>
                    <a:pt x="2645" y="7159"/>
                    <a:pt x="2645" y="7159"/>
                    <a:pt x="2705" y="7189"/>
                  </a:cubicBezTo>
                  <a:cubicBezTo>
                    <a:pt x="2766" y="7189"/>
                    <a:pt x="2857" y="7128"/>
                    <a:pt x="2918" y="7067"/>
                  </a:cubicBezTo>
                  <a:cubicBezTo>
                    <a:pt x="2918" y="7098"/>
                    <a:pt x="2948" y="7128"/>
                    <a:pt x="2979" y="7128"/>
                  </a:cubicBezTo>
                  <a:cubicBezTo>
                    <a:pt x="2979" y="7118"/>
                    <a:pt x="2982" y="7115"/>
                    <a:pt x="2986" y="7115"/>
                  </a:cubicBezTo>
                  <a:cubicBezTo>
                    <a:pt x="2992" y="7115"/>
                    <a:pt x="2999" y="7128"/>
                    <a:pt x="2979" y="7128"/>
                  </a:cubicBezTo>
                  <a:cubicBezTo>
                    <a:pt x="2979" y="7143"/>
                    <a:pt x="2971" y="7151"/>
                    <a:pt x="2960" y="7151"/>
                  </a:cubicBezTo>
                  <a:cubicBezTo>
                    <a:pt x="2948" y="7151"/>
                    <a:pt x="2933" y="7143"/>
                    <a:pt x="2918" y="7128"/>
                  </a:cubicBezTo>
                  <a:lnTo>
                    <a:pt x="2918" y="7159"/>
                  </a:lnTo>
                  <a:cubicBezTo>
                    <a:pt x="2918" y="7209"/>
                    <a:pt x="2927" y="7231"/>
                    <a:pt x="2941" y="7231"/>
                  </a:cubicBezTo>
                  <a:cubicBezTo>
                    <a:pt x="2952" y="7231"/>
                    <a:pt x="2965" y="7216"/>
                    <a:pt x="2979" y="7189"/>
                  </a:cubicBezTo>
                  <a:cubicBezTo>
                    <a:pt x="2994" y="7174"/>
                    <a:pt x="3002" y="7166"/>
                    <a:pt x="3009" y="7166"/>
                  </a:cubicBezTo>
                  <a:cubicBezTo>
                    <a:pt x="3017" y="7166"/>
                    <a:pt x="3024" y="7174"/>
                    <a:pt x="3040" y="7189"/>
                  </a:cubicBezTo>
                  <a:cubicBezTo>
                    <a:pt x="3061" y="7210"/>
                    <a:pt x="3083" y="7232"/>
                    <a:pt x="3093" y="7232"/>
                  </a:cubicBezTo>
                  <a:cubicBezTo>
                    <a:pt x="3098" y="7232"/>
                    <a:pt x="3100" y="7228"/>
                    <a:pt x="3100" y="7219"/>
                  </a:cubicBezTo>
                  <a:cubicBezTo>
                    <a:pt x="3100" y="7219"/>
                    <a:pt x="3161" y="7250"/>
                    <a:pt x="3161" y="7280"/>
                  </a:cubicBezTo>
                  <a:cubicBezTo>
                    <a:pt x="3222" y="7280"/>
                    <a:pt x="3252" y="7280"/>
                    <a:pt x="3252" y="7250"/>
                  </a:cubicBezTo>
                  <a:cubicBezTo>
                    <a:pt x="3252" y="7219"/>
                    <a:pt x="3283" y="7219"/>
                    <a:pt x="3313" y="7219"/>
                  </a:cubicBezTo>
                  <a:cubicBezTo>
                    <a:pt x="3344" y="7219"/>
                    <a:pt x="3374" y="7219"/>
                    <a:pt x="3374" y="7189"/>
                  </a:cubicBezTo>
                  <a:cubicBezTo>
                    <a:pt x="3374" y="7159"/>
                    <a:pt x="3404" y="7128"/>
                    <a:pt x="3465" y="7128"/>
                  </a:cubicBezTo>
                  <a:cubicBezTo>
                    <a:pt x="3496" y="7128"/>
                    <a:pt x="3496" y="7128"/>
                    <a:pt x="3526" y="7189"/>
                  </a:cubicBezTo>
                  <a:cubicBezTo>
                    <a:pt x="3526" y="7219"/>
                    <a:pt x="3556" y="7219"/>
                    <a:pt x="3587" y="7219"/>
                  </a:cubicBezTo>
                  <a:cubicBezTo>
                    <a:pt x="3587" y="7219"/>
                    <a:pt x="3617" y="7219"/>
                    <a:pt x="3617" y="7250"/>
                  </a:cubicBezTo>
                  <a:cubicBezTo>
                    <a:pt x="3626" y="7259"/>
                    <a:pt x="3632" y="7262"/>
                    <a:pt x="3637" y="7262"/>
                  </a:cubicBezTo>
                  <a:cubicBezTo>
                    <a:pt x="3648" y="7262"/>
                    <a:pt x="3648" y="7241"/>
                    <a:pt x="3648" y="7219"/>
                  </a:cubicBezTo>
                  <a:lnTo>
                    <a:pt x="3648" y="7159"/>
                  </a:lnTo>
                  <a:cubicBezTo>
                    <a:pt x="3678" y="7159"/>
                    <a:pt x="3708" y="7219"/>
                    <a:pt x="3708" y="7250"/>
                  </a:cubicBezTo>
                  <a:cubicBezTo>
                    <a:pt x="3724" y="7280"/>
                    <a:pt x="3731" y="7295"/>
                    <a:pt x="3735" y="7295"/>
                  </a:cubicBezTo>
                  <a:cubicBezTo>
                    <a:pt x="3739" y="7295"/>
                    <a:pt x="3739" y="7280"/>
                    <a:pt x="3739" y="7250"/>
                  </a:cubicBezTo>
                  <a:cubicBezTo>
                    <a:pt x="3739" y="7228"/>
                    <a:pt x="3754" y="7207"/>
                    <a:pt x="3784" y="7207"/>
                  </a:cubicBezTo>
                  <a:cubicBezTo>
                    <a:pt x="3797" y="7207"/>
                    <a:pt x="3812" y="7210"/>
                    <a:pt x="3830" y="7219"/>
                  </a:cubicBezTo>
                  <a:cubicBezTo>
                    <a:pt x="3860" y="7219"/>
                    <a:pt x="3921" y="7219"/>
                    <a:pt x="3921" y="7250"/>
                  </a:cubicBezTo>
                  <a:cubicBezTo>
                    <a:pt x="3927" y="7256"/>
                    <a:pt x="3933" y="7258"/>
                    <a:pt x="3939" y="7258"/>
                  </a:cubicBezTo>
                  <a:cubicBezTo>
                    <a:pt x="3962" y="7258"/>
                    <a:pt x="3982" y="7219"/>
                    <a:pt x="3982" y="7219"/>
                  </a:cubicBezTo>
                  <a:cubicBezTo>
                    <a:pt x="3997" y="7204"/>
                    <a:pt x="4005" y="7197"/>
                    <a:pt x="4020" y="7197"/>
                  </a:cubicBezTo>
                  <a:cubicBezTo>
                    <a:pt x="4035" y="7197"/>
                    <a:pt x="4058" y="7204"/>
                    <a:pt x="4104" y="7219"/>
                  </a:cubicBezTo>
                  <a:cubicBezTo>
                    <a:pt x="4166" y="7232"/>
                    <a:pt x="4203" y="7239"/>
                    <a:pt x="4225" y="7239"/>
                  </a:cubicBezTo>
                  <a:cubicBezTo>
                    <a:pt x="4255" y="7239"/>
                    <a:pt x="4255" y="7225"/>
                    <a:pt x="4255" y="7189"/>
                  </a:cubicBezTo>
                  <a:cubicBezTo>
                    <a:pt x="4238" y="7171"/>
                    <a:pt x="4231" y="7154"/>
                    <a:pt x="4233" y="7154"/>
                  </a:cubicBezTo>
                  <a:lnTo>
                    <a:pt x="4233" y="7154"/>
                  </a:lnTo>
                  <a:cubicBezTo>
                    <a:pt x="4235" y="7154"/>
                    <a:pt x="4243" y="7163"/>
                    <a:pt x="4255" y="7189"/>
                  </a:cubicBezTo>
                  <a:cubicBezTo>
                    <a:pt x="4264" y="7198"/>
                    <a:pt x="4273" y="7202"/>
                    <a:pt x="4283" y="7202"/>
                  </a:cubicBezTo>
                  <a:cubicBezTo>
                    <a:pt x="4306" y="7202"/>
                    <a:pt x="4334" y="7180"/>
                    <a:pt x="4377" y="7159"/>
                  </a:cubicBezTo>
                  <a:cubicBezTo>
                    <a:pt x="4377" y="7098"/>
                    <a:pt x="4377" y="7067"/>
                    <a:pt x="4377" y="7037"/>
                  </a:cubicBezTo>
                  <a:cubicBezTo>
                    <a:pt x="4347" y="6976"/>
                    <a:pt x="4347" y="6976"/>
                    <a:pt x="4407" y="6976"/>
                  </a:cubicBezTo>
                  <a:cubicBezTo>
                    <a:pt x="4438" y="6976"/>
                    <a:pt x="4468" y="7007"/>
                    <a:pt x="4468" y="7037"/>
                  </a:cubicBezTo>
                  <a:cubicBezTo>
                    <a:pt x="4468" y="7067"/>
                    <a:pt x="4468" y="7067"/>
                    <a:pt x="4468" y="7067"/>
                  </a:cubicBezTo>
                  <a:lnTo>
                    <a:pt x="4438" y="7067"/>
                  </a:lnTo>
                  <a:cubicBezTo>
                    <a:pt x="4438" y="7098"/>
                    <a:pt x="4438" y="7128"/>
                    <a:pt x="4499" y="7128"/>
                  </a:cubicBezTo>
                  <a:cubicBezTo>
                    <a:pt x="4529" y="7128"/>
                    <a:pt x="4559" y="7128"/>
                    <a:pt x="4529" y="7098"/>
                  </a:cubicBezTo>
                  <a:lnTo>
                    <a:pt x="4529" y="7098"/>
                  </a:lnTo>
                  <a:cubicBezTo>
                    <a:pt x="4559" y="7113"/>
                    <a:pt x="4582" y="7121"/>
                    <a:pt x="4605" y="7121"/>
                  </a:cubicBezTo>
                  <a:cubicBezTo>
                    <a:pt x="4628" y="7121"/>
                    <a:pt x="4651" y="7113"/>
                    <a:pt x="4681" y="7098"/>
                  </a:cubicBezTo>
                  <a:cubicBezTo>
                    <a:pt x="4742" y="7098"/>
                    <a:pt x="4803" y="7067"/>
                    <a:pt x="4833" y="7067"/>
                  </a:cubicBezTo>
                  <a:cubicBezTo>
                    <a:pt x="4894" y="7067"/>
                    <a:pt x="4924" y="7037"/>
                    <a:pt x="4894" y="7007"/>
                  </a:cubicBezTo>
                  <a:cubicBezTo>
                    <a:pt x="4894" y="6985"/>
                    <a:pt x="4894" y="6964"/>
                    <a:pt x="4905" y="6964"/>
                  </a:cubicBezTo>
                  <a:cubicBezTo>
                    <a:pt x="4909" y="6964"/>
                    <a:pt x="4915" y="6967"/>
                    <a:pt x="4924" y="6976"/>
                  </a:cubicBezTo>
                  <a:cubicBezTo>
                    <a:pt x="4930" y="6988"/>
                    <a:pt x="4947" y="6993"/>
                    <a:pt x="4970" y="6993"/>
                  </a:cubicBezTo>
                  <a:cubicBezTo>
                    <a:pt x="5070" y="6993"/>
                    <a:pt x="5289" y="6904"/>
                    <a:pt x="5289" y="6855"/>
                  </a:cubicBezTo>
                  <a:cubicBezTo>
                    <a:pt x="5289" y="6855"/>
                    <a:pt x="5319" y="6824"/>
                    <a:pt x="5350" y="6824"/>
                  </a:cubicBezTo>
                  <a:cubicBezTo>
                    <a:pt x="5411" y="6824"/>
                    <a:pt x="5532" y="6733"/>
                    <a:pt x="5562" y="6703"/>
                  </a:cubicBezTo>
                  <a:cubicBezTo>
                    <a:pt x="5562" y="6703"/>
                    <a:pt x="5562" y="6703"/>
                    <a:pt x="5623" y="6672"/>
                  </a:cubicBezTo>
                  <a:cubicBezTo>
                    <a:pt x="5684" y="6672"/>
                    <a:pt x="5714" y="6642"/>
                    <a:pt x="5714" y="6611"/>
                  </a:cubicBezTo>
                  <a:cubicBezTo>
                    <a:pt x="5714" y="6551"/>
                    <a:pt x="5684" y="6551"/>
                    <a:pt x="5714" y="6551"/>
                  </a:cubicBezTo>
                  <a:cubicBezTo>
                    <a:pt x="5714" y="6559"/>
                    <a:pt x="5719" y="6563"/>
                    <a:pt x="5727" y="6563"/>
                  </a:cubicBezTo>
                  <a:cubicBezTo>
                    <a:pt x="5749" y="6563"/>
                    <a:pt x="5800" y="6534"/>
                    <a:pt x="5866" y="6490"/>
                  </a:cubicBezTo>
                  <a:cubicBezTo>
                    <a:pt x="5958" y="6429"/>
                    <a:pt x="5927" y="6429"/>
                    <a:pt x="5897" y="6429"/>
                  </a:cubicBezTo>
                  <a:cubicBezTo>
                    <a:pt x="5935" y="6371"/>
                    <a:pt x="5962" y="6350"/>
                    <a:pt x="5976" y="6350"/>
                  </a:cubicBezTo>
                  <a:cubicBezTo>
                    <a:pt x="5984" y="6350"/>
                    <a:pt x="5988" y="6357"/>
                    <a:pt x="5988" y="6368"/>
                  </a:cubicBezTo>
                  <a:cubicBezTo>
                    <a:pt x="5999" y="6390"/>
                    <a:pt x="6010" y="6400"/>
                    <a:pt x="6018" y="6400"/>
                  </a:cubicBezTo>
                  <a:cubicBezTo>
                    <a:pt x="6032" y="6400"/>
                    <a:pt x="6038" y="6366"/>
                    <a:pt x="6018" y="6308"/>
                  </a:cubicBezTo>
                  <a:cubicBezTo>
                    <a:pt x="5996" y="6263"/>
                    <a:pt x="6023" y="6235"/>
                    <a:pt x="6039" y="6235"/>
                  </a:cubicBezTo>
                  <a:cubicBezTo>
                    <a:pt x="6044" y="6235"/>
                    <a:pt x="6049" y="6239"/>
                    <a:pt x="6049" y="6247"/>
                  </a:cubicBezTo>
                  <a:cubicBezTo>
                    <a:pt x="6079" y="6277"/>
                    <a:pt x="6049" y="6277"/>
                    <a:pt x="6049" y="6308"/>
                  </a:cubicBezTo>
                  <a:cubicBezTo>
                    <a:pt x="6049" y="6308"/>
                    <a:pt x="6049" y="6308"/>
                    <a:pt x="6079" y="6338"/>
                  </a:cubicBezTo>
                  <a:cubicBezTo>
                    <a:pt x="6110" y="6338"/>
                    <a:pt x="6110" y="6338"/>
                    <a:pt x="6110" y="6277"/>
                  </a:cubicBezTo>
                  <a:cubicBezTo>
                    <a:pt x="6110" y="6277"/>
                    <a:pt x="6110" y="6277"/>
                    <a:pt x="6110" y="6216"/>
                  </a:cubicBezTo>
                  <a:cubicBezTo>
                    <a:pt x="6110" y="6186"/>
                    <a:pt x="6110" y="6156"/>
                    <a:pt x="6049" y="6156"/>
                  </a:cubicBezTo>
                  <a:cubicBezTo>
                    <a:pt x="6018" y="6156"/>
                    <a:pt x="6018" y="6156"/>
                    <a:pt x="6049" y="6125"/>
                  </a:cubicBezTo>
                  <a:cubicBezTo>
                    <a:pt x="6110" y="6125"/>
                    <a:pt x="6140" y="6125"/>
                    <a:pt x="6140" y="6186"/>
                  </a:cubicBezTo>
                  <a:cubicBezTo>
                    <a:pt x="6110" y="6186"/>
                    <a:pt x="6140" y="6216"/>
                    <a:pt x="6170" y="6247"/>
                  </a:cubicBezTo>
                  <a:cubicBezTo>
                    <a:pt x="6170" y="6247"/>
                    <a:pt x="6231" y="6125"/>
                    <a:pt x="6201" y="6064"/>
                  </a:cubicBezTo>
                  <a:lnTo>
                    <a:pt x="6201" y="6064"/>
                  </a:lnTo>
                  <a:lnTo>
                    <a:pt x="6231" y="6095"/>
                  </a:lnTo>
                  <a:cubicBezTo>
                    <a:pt x="6262" y="6095"/>
                    <a:pt x="6292" y="6064"/>
                    <a:pt x="6322" y="6034"/>
                  </a:cubicBezTo>
                  <a:cubicBezTo>
                    <a:pt x="6353" y="5973"/>
                    <a:pt x="6383" y="5973"/>
                    <a:pt x="6353" y="5943"/>
                  </a:cubicBezTo>
                  <a:cubicBezTo>
                    <a:pt x="6322" y="5912"/>
                    <a:pt x="6292" y="5912"/>
                    <a:pt x="6322" y="5882"/>
                  </a:cubicBezTo>
                  <a:lnTo>
                    <a:pt x="6322" y="5882"/>
                  </a:lnTo>
                  <a:cubicBezTo>
                    <a:pt x="6312" y="5892"/>
                    <a:pt x="6306" y="5896"/>
                    <a:pt x="6300" y="5896"/>
                  </a:cubicBezTo>
                  <a:cubicBezTo>
                    <a:pt x="6289" y="5896"/>
                    <a:pt x="6282" y="5882"/>
                    <a:pt x="6262" y="5882"/>
                  </a:cubicBezTo>
                  <a:cubicBezTo>
                    <a:pt x="6262" y="5882"/>
                    <a:pt x="6322" y="5852"/>
                    <a:pt x="6353" y="5852"/>
                  </a:cubicBezTo>
                  <a:cubicBezTo>
                    <a:pt x="6444" y="5852"/>
                    <a:pt x="6474" y="5821"/>
                    <a:pt x="6535" y="5730"/>
                  </a:cubicBezTo>
                  <a:cubicBezTo>
                    <a:pt x="6596" y="5700"/>
                    <a:pt x="6626" y="5639"/>
                    <a:pt x="6657" y="5639"/>
                  </a:cubicBezTo>
                  <a:cubicBezTo>
                    <a:pt x="6687" y="5578"/>
                    <a:pt x="6718" y="5548"/>
                    <a:pt x="6687" y="5548"/>
                  </a:cubicBezTo>
                  <a:lnTo>
                    <a:pt x="6718" y="5487"/>
                  </a:lnTo>
                  <a:cubicBezTo>
                    <a:pt x="6748" y="5487"/>
                    <a:pt x="6778" y="5456"/>
                    <a:pt x="6748" y="5426"/>
                  </a:cubicBezTo>
                  <a:cubicBezTo>
                    <a:pt x="6748" y="5396"/>
                    <a:pt x="6778" y="5396"/>
                    <a:pt x="6778" y="5365"/>
                  </a:cubicBezTo>
                  <a:cubicBezTo>
                    <a:pt x="6870" y="5335"/>
                    <a:pt x="6870" y="5335"/>
                    <a:pt x="6778" y="5335"/>
                  </a:cubicBezTo>
                  <a:cubicBezTo>
                    <a:pt x="6769" y="5326"/>
                    <a:pt x="6758" y="5322"/>
                    <a:pt x="6746" y="5322"/>
                  </a:cubicBezTo>
                  <a:cubicBezTo>
                    <a:pt x="6718" y="5322"/>
                    <a:pt x="6687" y="5344"/>
                    <a:pt x="6687" y="5365"/>
                  </a:cubicBezTo>
                  <a:lnTo>
                    <a:pt x="6657" y="5426"/>
                  </a:lnTo>
                  <a:lnTo>
                    <a:pt x="6657" y="5335"/>
                  </a:lnTo>
                  <a:cubicBezTo>
                    <a:pt x="6687" y="5335"/>
                    <a:pt x="6657" y="5274"/>
                    <a:pt x="6657" y="5244"/>
                  </a:cubicBezTo>
                  <a:cubicBezTo>
                    <a:pt x="6657" y="5244"/>
                    <a:pt x="6626" y="5244"/>
                    <a:pt x="6626" y="5213"/>
                  </a:cubicBezTo>
                  <a:lnTo>
                    <a:pt x="6626" y="5213"/>
                  </a:lnTo>
                  <a:cubicBezTo>
                    <a:pt x="6626" y="5213"/>
                    <a:pt x="6657" y="5213"/>
                    <a:pt x="6687" y="5244"/>
                  </a:cubicBezTo>
                  <a:cubicBezTo>
                    <a:pt x="6687" y="5274"/>
                    <a:pt x="6718" y="5304"/>
                    <a:pt x="6748" y="5304"/>
                  </a:cubicBezTo>
                  <a:cubicBezTo>
                    <a:pt x="6809" y="5304"/>
                    <a:pt x="6870" y="5244"/>
                    <a:pt x="6809" y="5213"/>
                  </a:cubicBezTo>
                  <a:cubicBezTo>
                    <a:pt x="6839" y="5213"/>
                    <a:pt x="6839" y="5213"/>
                    <a:pt x="6870" y="5183"/>
                  </a:cubicBezTo>
                  <a:cubicBezTo>
                    <a:pt x="6878" y="5191"/>
                    <a:pt x="6884" y="5195"/>
                    <a:pt x="6887" y="5195"/>
                  </a:cubicBezTo>
                  <a:cubicBezTo>
                    <a:pt x="6898" y="5195"/>
                    <a:pt x="6892" y="5167"/>
                    <a:pt x="6870" y="5122"/>
                  </a:cubicBezTo>
                  <a:cubicBezTo>
                    <a:pt x="6809" y="5092"/>
                    <a:pt x="6839" y="5061"/>
                    <a:pt x="6900" y="5061"/>
                  </a:cubicBezTo>
                  <a:cubicBezTo>
                    <a:pt x="6991" y="5031"/>
                    <a:pt x="7021" y="4940"/>
                    <a:pt x="6991" y="4909"/>
                  </a:cubicBezTo>
                  <a:cubicBezTo>
                    <a:pt x="6930" y="4879"/>
                    <a:pt x="6961" y="4818"/>
                    <a:pt x="6991" y="4818"/>
                  </a:cubicBezTo>
                  <a:cubicBezTo>
                    <a:pt x="7021" y="4788"/>
                    <a:pt x="7052" y="4757"/>
                    <a:pt x="7022" y="4727"/>
                  </a:cubicBezTo>
                  <a:lnTo>
                    <a:pt x="7022" y="4727"/>
                  </a:lnTo>
                  <a:cubicBezTo>
                    <a:pt x="7030" y="4736"/>
                    <a:pt x="7039" y="4740"/>
                    <a:pt x="7047" y="4740"/>
                  </a:cubicBezTo>
                  <a:cubicBezTo>
                    <a:pt x="7067" y="4740"/>
                    <a:pt x="7082" y="4718"/>
                    <a:pt x="7082" y="4697"/>
                  </a:cubicBezTo>
                  <a:cubicBezTo>
                    <a:pt x="7082" y="4697"/>
                    <a:pt x="7082" y="4666"/>
                    <a:pt x="7052" y="4666"/>
                  </a:cubicBezTo>
                  <a:lnTo>
                    <a:pt x="6991" y="4605"/>
                  </a:lnTo>
                  <a:cubicBezTo>
                    <a:pt x="6991" y="4636"/>
                    <a:pt x="6961" y="4636"/>
                    <a:pt x="6930" y="4636"/>
                  </a:cubicBezTo>
                  <a:cubicBezTo>
                    <a:pt x="6900" y="4605"/>
                    <a:pt x="6961" y="4514"/>
                    <a:pt x="7052" y="4484"/>
                  </a:cubicBezTo>
                  <a:lnTo>
                    <a:pt x="7143" y="4453"/>
                  </a:lnTo>
                  <a:lnTo>
                    <a:pt x="7082" y="4453"/>
                  </a:lnTo>
                  <a:cubicBezTo>
                    <a:pt x="7082" y="4423"/>
                    <a:pt x="7082" y="4393"/>
                    <a:pt x="7113" y="4393"/>
                  </a:cubicBezTo>
                  <a:cubicBezTo>
                    <a:pt x="7143" y="4393"/>
                    <a:pt x="7143" y="4393"/>
                    <a:pt x="7143" y="4362"/>
                  </a:cubicBezTo>
                  <a:cubicBezTo>
                    <a:pt x="7143" y="4362"/>
                    <a:pt x="7143" y="4362"/>
                    <a:pt x="7113" y="4332"/>
                  </a:cubicBezTo>
                  <a:cubicBezTo>
                    <a:pt x="7052" y="4332"/>
                    <a:pt x="7052" y="4332"/>
                    <a:pt x="7082" y="4301"/>
                  </a:cubicBezTo>
                  <a:cubicBezTo>
                    <a:pt x="7173" y="4301"/>
                    <a:pt x="7173" y="4271"/>
                    <a:pt x="7113" y="4241"/>
                  </a:cubicBezTo>
                  <a:cubicBezTo>
                    <a:pt x="7052" y="4241"/>
                    <a:pt x="7052" y="4241"/>
                    <a:pt x="7113" y="4210"/>
                  </a:cubicBezTo>
                  <a:cubicBezTo>
                    <a:pt x="7143" y="4210"/>
                    <a:pt x="7173" y="4210"/>
                    <a:pt x="7173" y="4180"/>
                  </a:cubicBezTo>
                  <a:lnTo>
                    <a:pt x="7143" y="4180"/>
                  </a:lnTo>
                  <a:cubicBezTo>
                    <a:pt x="7082" y="4149"/>
                    <a:pt x="7082" y="4119"/>
                    <a:pt x="7113" y="4119"/>
                  </a:cubicBezTo>
                  <a:cubicBezTo>
                    <a:pt x="7143" y="4119"/>
                    <a:pt x="7173" y="4089"/>
                    <a:pt x="7143" y="4028"/>
                  </a:cubicBezTo>
                  <a:cubicBezTo>
                    <a:pt x="7143" y="3967"/>
                    <a:pt x="7143" y="3967"/>
                    <a:pt x="7173" y="3967"/>
                  </a:cubicBezTo>
                  <a:cubicBezTo>
                    <a:pt x="7234" y="3967"/>
                    <a:pt x="7234" y="3967"/>
                    <a:pt x="7173" y="3937"/>
                  </a:cubicBezTo>
                  <a:cubicBezTo>
                    <a:pt x="7143" y="3906"/>
                    <a:pt x="7143" y="3906"/>
                    <a:pt x="7173" y="3845"/>
                  </a:cubicBezTo>
                  <a:cubicBezTo>
                    <a:pt x="7204" y="3815"/>
                    <a:pt x="7204" y="3815"/>
                    <a:pt x="7173" y="3815"/>
                  </a:cubicBezTo>
                  <a:cubicBezTo>
                    <a:pt x="7143" y="3800"/>
                    <a:pt x="7120" y="3792"/>
                    <a:pt x="7105" y="3792"/>
                  </a:cubicBezTo>
                  <a:cubicBezTo>
                    <a:pt x="7090" y="3792"/>
                    <a:pt x="7082" y="3800"/>
                    <a:pt x="7082" y="3815"/>
                  </a:cubicBezTo>
                  <a:cubicBezTo>
                    <a:pt x="7082" y="3845"/>
                    <a:pt x="7082" y="3845"/>
                    <a:pt x="7052" y="3845"/>
                  </a:cubicBezTo>
                  <a:cubicBezTo>
                    <a:pt x="7052" y="3845"/>
                    <a:pt x="7052" y="3815"/>
                    <a:pt x="7052" y="3785"/>
                  </a:cubicBezTo>
                  <a:cubicBezTo>
                    <a:pt x="7052" y="3785"/>
                    <a:pt x="7082" y="3754"/>
                    <a:pt x="7052" y="3694"/>
                  </a:cubicBezTo>
                  <a:cubicBezTo>
                    <a:pt x="7045" y="3681"/>
                    <a:pt x="7038" y="3671"/>
                    <a:pt x="7029" y="3663"/>
                  </a:cubicBezTo>
                  <a:lnTo>
                    <a:pt x="7052" y="3663"/>
                  </a:lnTo>
                  <a:cubicBezTo>
                    <a:pt x="7113" y="3663"/>
                    <a:pt x="7143" y="3663"/>
                    <a:pt x="7173" y="3602"/>
                  </a:cubicBezTo>
                  <a:cubicBezTo>
                    <a:pt x="7204" y="3481"/>
                    <a:pt x="7234" y="3420"/>
                    <a:pt x="7173" y="3420"/>
                  </a:cubicBezTo>
                  <a:cubicBezTo>
                    <a:pt x="7173" y="3420"/>
                    <a:pt x="7143" y="3390"/>
                    <a:pt x="7143" y="3359"/>
                  </a:cubicBezTo>
                  <a:cubicBezTo>
                    <a:pt x="7143" y="3329"/>
                    <a:pt x="7173" y="3298"/>
                    <a:pt x="7173" y="3298"/>
                  </a:cubicBezTo>
                  <a:cubicBezTo>
                    <a:pt x="7204" y="3298"/>
                    <a:pt x="7173" y="3207"/>
                    <a:pt x="7173" y="3086"/>
                  </a:cubicBezTo>
                  <a:cubicBezTo>
                    <a:pt x="7143" y="2903"/>
                    <a:pt x="7113" y="2842"/>
                    <a:pt x="7143" y="2812"/>
                  </a:cubicBezTo>
                  <a:cubicBezTo>
                    <a:pt x="7173" y="2782"/>
                    <a:pt x="7173" y="2751"/>
                    <a:pt x="7173" y="2751"/>
                  </a:cubicBezTo>
                  <a:cubicBezTo>
                    <a:pt x="7113" y="2751"/>
                    <a:pt x="7113" y="2599"/>
                    <a:pt x="7021" y="2417"/>
                  </a:cubicBezTo>
                  <a:cubicBezTo>
                    <a:pt x="6961" y="2235"/>
                    <a:pt x="6900" y="2083"/>
                    <a:pt x="6870" y="2083"/>
                  </a:cubicBezTo>
                  <a:cubicBezTo>
                    <a:pt x="6839" y="2052"/>
                    <a:pt x="6839" y="2022"/>
                    <a:pt x="6839" y="2022"/>
                  </a:cubicBezTo>
                  <a:cubicBezTo>
                    <a:pt x="6870" y="2022"/>
                    <a:pt x="6839" y="1961"/>
                    <a:pt x="6809" y="1931"/>
                  </a:cubicBezTo>
                  <a:cubicBezTo>
                    <a:pt x="6778" y="1900"/>
                    <a:pt x="6748" y="1839"/>
                    <a:pt x="6748" y="1839"/>
                  </a:cubicBezTo>
                  <a:cubicBezTo>
                    <a:pt x="6778" y="1839"/>
                    <a:pt x="6748" y="1809"/>
                    <a:pt x="6718" y="1748"/>
                  </a:cubicBezTo>
                  <a:cubicBezTo>
                    <a:pt x="6696" y="1727"/>
                    <a:pt x="6690" y="1705"/>
                    <a:pt x="6677" y="1705"/>
                  </a:cubicBezTo>
                  <a:cubicBezTo>
                    <a:pt x="6672" y="1705"/>
                    <a:pt x="6666" y="1709"/>
                    <a:pt x="6657" y="1718"/>
                  </a:cubicBezTo>
                  <a:cubicBezTo>
                    <a:pt x="6657" y="1687"/>
                    <a:pt x="6535" y="1535"/>
                    <a:pt x="6505" y="1444"/>
                  </a:cubicBezTo>
                  <a:cubicBezTo>
                    <a:pt x="6535" y="1414"/>
                    <a:pt x="6474" y="1414"/>
                    <a:pt x="6444" y="1414"/>
                  </a:cubicBezTo>
                  <a:lnTo>
                    <a:pt x="6353" y="1414"/>
                  </a:lnTo>
                  <a:lnTo>
                    <a:pt x="6414" y="1353"/>
                  </a:lnTo>
                  <a:cubicBezTo>
                    <a:pt x="6444" y="1353"/>
                    <a:pt x="6444" y="1353"/>
                    <a:pt x="6414" y="1323"/>
                  </a:cubicBezTo>
                  <a:cubicBezTo>
                    <a:pt x="6383" y="1323"/>
                    <a:pt x="6383" y="1292"/>
                    <a:pt x="6383" y="1292"/>
                  </a:cubicBezTo>
                  <a:cubicBezTo>
                    <a:pt x="6353" y="1292"/>
                    <a:pt x="6262" y="1201"/>
                    <a:pt x="6140" y="1079"/>
                  </a:cubicBezTo>
                  <a:cubicBezTo>
                    <a:pt x="5958" y="897"/>
                    <a:pt x="5897" y="867"/>
                    <a:pt x="5897" y="867"/>
                  </a:cubicBezTo>
                  <a:cubicBezTo>
                    <a:pt x="5886" y="878"/>
                    <a:pt x="5875" y="885"/>
                    <a:pt x="5863" y="885"/>
                  </a:cubicBezTo>
                  <a:cubicBezTo>
                    <a:pt x="5844" y="885"/>
                    <a:pt x="5825" y="864"/>
                    <a:pt x="5806" y="806"/>
                  </a:cubicBezTo>
                  <a:cubicBezTo>
                    <a:pt x="5745" y="654"/>
                    <a:pt x="5714" y="654"/>
                    <a:pt x="5684" y="654"/>
                  </a:cubicBezTo>
                  <a:cubicBezTo>
                    <a:pt x="5714" y="654"/>
                    <a:pt x="5684" y="684"/>
                    <a:pt x="5684" y="715"/>
                  </a:cubicBezTo>
                  <a:cubicBezTo>
                    <a:pt x="5672" y="738"/>
                    <a:pt x="5661" y="748"/>
                    <a:pt x="5651" y="748"/>
                  </a:cubicBezTo>
                  <a:cubicBezTo>
                    <a:pt x="5635" y="748"/>
                    <a:pt x="5623" y="722"/>
                    <a:pt x="5623" y="684"/>
                  </a:cubicBezTo>
                  <a:cubicBezTo>
                    <a:pt x="5649" y="632"/>
                    <a:pt x="5406" y="490"/>
                    <a:pt x="5298" y="490"/>
                  </a:cubicBezTo>
                  <a:cubicBezTo>
                    <a:pt x="5281" y="490"/>
                    <a:pt x="5267" y="493"/>
                    <a:pt x="5259" y="502"/>
                  </a:cubicBezTo>
                  <a:lnTo>
                    <a:pt x="5259" y="472"/>
                  </a:lnTo>
                  <a:cubicBezTo>
                    <a:pt x="5289" y="441"/>
                    <a:pt x="5259" y="441"/>
                    <a:pt x="5167" y="380"/>
                  </a:cubicBezTo>
                  <a:cubicBezTo>
                    <a:pt x="5107" y="350"/>
                    <a:pt x="5076" y="350"/>
                    <a:pt x="5076" y="350"/>
                  </a:cubicBezTo>
                  <a:cubicBezTo>
                    <a:pt x="5076" y="356"/>
                    <a:pt x="5071" y="358"/>
                    <a:pt x="5062" y="358"/>
                  </a:cubicBezTo>
                  <a:cubicBezTo>
                    <a:pt x="5025" y="358"/>
                    <a:pt x="4930" y="314"/>
                    <a:pt x="4955" y="289"/>
                  </a:cubicBezTo>
                  <a:cubicBezTo>
                    <a:pt x="4924" y="259"/>
                    <a:pt x="4924" y="259"/>
                    <a:pt x="4863" y="228"/>
                  </a:cubicBezTo>
                  <a:cubicBezTo>
                    <a:pt x="4850" y="233"/>
                    <a:pt x="4837" y="235"/>
                    <a:pt x="4823" y="235"/>
                  </a:cubicBezTo>
                  <a:cubicBezTo>
                    <a:pt x="4741" y="235"/>
                    <a:pt x="4655" y="168"/>
                    <a:pt x="4681" y="168"/>
                  </a:cubicBezTo>
                  <a:lnTo>
                    <a:pt x="4620" y="137"/>
                  </a:lnTo>
                  <a:cubicBezTo>
                    <a:pt x="4610" y="147"/>
                    <a:pt x="4597" y="151"/>
                    <a:pt x="4582" y="151"/>
                  </a:cubicBezTo>
                  <a:cubicBezTo>
                    <a:pt x="4553" y="151"/>
                    <a:pt x="4519" y="137"/>
                    <a:pt x="4499" y="137"/>
                  </a:cubicBezTo>
                  <a:cubicBezTo>
                    <a:pt x="4468" y="122"/>
                    <a:pt x="4445" y="114"/>
                    <a:pt x="4430" y="114"/>
                  </a:cubicBezTo>
                  <a:cubicBezTo>
                    <a:pt x="4415" y="114"/>
                    <a:pt x="4407" y="122"/>
                    <a:pt x="4407" y="137"/>
                  </a:cubicBezTo>
                  <a:cubicBezTo>
                    <a:pt x="4407" y="168"/>
                    <a:pt x="4407" y="198"/>
                    <a:pt x="4377" y="198"/>
                  </a:cubicBezTo>
                  <a:lnTo>
                    <a:pt x="4377" y="168"/>
                  </a:lnTo>
                  <a:cubicBezTo>
                    <a:pt x="4407" y="137"/>
                    <a:pt x="4316" y="107"/>
                    <a:pt x="4225" y="107"/>
                  </a:cubicBezTo>
                  <a:cubicBezTo>
                    <a:pt x="4073" y="76"/>
                    <a:pt x="4043" y="76"/>
                    <a:pt x="4012" y="46"/>
                  </a:cubicBezTo>
                  <a:lnTo>
                    <a:pt x="3982" y="76"/>
                  </a:lnTo>
                  <a:cubicBezTo>
                    <a:pt x="3967" y="92"/>
                    <a:pt x="3952" y="99"/>
                    <a:pt x="3940" y="99"/>
                  </a:cubicBezTo>
                  <a:cubicBezTo>
                    <a:pt x="3929" y="99"/>
                    <a:pt x="3921" y="92"/>
                    <a:pt x="3921" y="76"/>
                  </a:cubicBezTo>
                  <a:cubicBezTo>
                    <a:pt x="3900" y="55"/>
                    <a:pt x="3848" y="33"/>
                    <a:pt x="3798" y="33"/>
                  </a:cubicBezTo>
                  <a:cubicBezTo>
                    <a:pt x="3777" y="33"/>
                    <a:pt x="3757" y="37"/>
                    <a:pt x="3739" y="46"/>
                  </a:cubicBezTo>
                  <a:lnTo>
                    <a:pt x="3678" y="46"/>
                  </a:lnTo>
                  <a:cubicBezTo>
                    <a:pt x="3663" y="16"/>
                    <a:pt x="3640" y="0"/>
                    <a:pt x="3617" y="0"/>
                  </a:cubicBezTo>
                  <a:close/>
                  <a:moveTo>
                    <a:pt x="2918" y="7341"/>
                  </a:moveTo>
                  <a:cubicBezTo>
                    <a:pt x="2918" y="7371"/>
                    <a:pt x="2918" y="7371"/>
                    <a:pt x="2948" y="7371"/>
                  </a:cubicBezTo>
                  <a:cubicBezTo>
                    <a:pt x="3009" y="7371"/>
                    <a:pt x="3009" y="7371"/>
                    <a:pt x="2979" y="73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8"/>
            <p:cNvSpPr/>
            <p:nvPr/>
          </p:nvSpPr>
          <p:spPr>
            <a:xfrm>
              <a:off x="1259292" y="1882752"/>
              <a:ext cx="238092" cy="252431"/>
            </a:xfrm>
            <a:custGeom>
              <a:avLst/>
              <a:gdLst/>
              <a:ahLst/>
              <a:cxnLst/>
              <a:rect l="l" t="t" r="r" b="b"/>
              <a:pathLst>
                <a:path w="8950" h="9489" extrusionOk="0">
                  <a:moveTo>
                    <a:pt x="712" y="134"/>
                  </a:moveTo>
                  <a:lnTo>
                    <a:pt x="712" y="195"/>
                  </a:lnTo>
                  <a:cubicBezTo>
                    <a:pt x="742" y="134"/>
                    <a:pt x="742" y="134"/>
                    <a:pt x="712" y="134"/>
                  </a:cubicBezTo>
                  <a:close/>
                  <a:moveTo>
                    <a:pt x="408" y="408"/>
                  </a:moveTo>
                  <a:cubicBezTo>
                    <a:pt x="408" y="438"/>
                    <a:pt x="408" y="438"/>
                    <a:pt x="408" y="499"/>
                  </a:cubicBezTo>
                  <a:cubicBezTo>
                    <a:pt x="408" y="499"/>
                    <a:pt x="378" y="560"/>
                    <a:pt x="347" y="560"/>
                  </a:cubicBezTo>
                  <a:lnTo>
                    <a:pt x="347" y="468"/>
                  </a:lnTo>
                  <a:cubicBezTo>
                    <a:pt x="378" y="408"/>
                    <a:pt x="378" y="408"/>
                    <a:pt x="408" y="408"/>
                  </a:cubicBezTo>
                  <a:close/>
                  <a:moveTo>
                    <a:pt x="4299" y="560"/>
                  </a:moveTo>
                  <a:cubicBezTo>
                    <a:pt x="4268" y="560"/>
                    <a:pt x="4268" y="560"/>
                    <a:pt x="4268" y="620"/>
                  </a:cubicBezTo>
                  <a:lnTo>
                    <a:pt x="4299" y="620"/>
                  </a:lnTo>
                  <a:cubicBezTo>
                    <a:pt x="4299" y="560"/>
                    <a:pt x="4299" y="560"/>
                    <a:pt x="4299" y="560"/>
                  </a:cubicBezTo>
                  <a:close/>
                  <a:moveTo>
                    <a:pt x="590" y="468"/>
                  </a:moveTo>
                  <a:cubicBezTo>
                    <a:pt x="590" y="468"/>
                    <a:pt x="621" y="468"/>
                    <a:pt x="590" y="560"/>
                  </a:cubicBezTo>
                  <a:lnTo>
                    <a:pt x="590" y="529"/>
                  </a:lnTo>
                  <a:cubicBezTo>
                    <a:pt x="590" y="512"/>
                    <a:pt x="588" y="505"/>
                    <a:pt x="585" y="505"/>
                  </a:cubicBezTo>
                  <a:cubicBezTo>
                    <a:pt x="576" y="505"/>
                    <a:pt x="560" y="555"/>
                    <a:pt x="560" y="620"/>
                  </a:cubicBezTo>
                  <a:cubicBezTo>
                    <a:pt x="560" y="681"/>
                    <a:pt x="530" y="742"/>
                    <a:pt x="530" y="742"/>
                  </a:cubicBezTo>
                  <a:cubicBezTo>
                    <a:pt x="530" y="742"/>
                    <a:pt x="530" y="681"/>
                    <a:pt x="530" y="590"/>
                  </a:cubicBezTo>
                  <a:cubicBezTo>
                    <a:pt x="560" y="468"/>
                    <a:pt x="560" y="468"/>
                    <a:pt x="590" y="468"/>
                  </a:cubicBezTo>
                  <a:close/>
                  <a:moveTo>
                    <a:pt x="2414" y="803"/>
                  </a:moveTo>
                  <a:lnTo>
                    <a:pt x="2414" y="864"/>
                  </a:lnTo>
                  <a:lnTo>
                    <a:pt x="2384" y="924"/>
                  </a:lnTo>
                  <a:lnTo>
                    <a:pt x="2384" y="864"/>
                  </a:lnTo>
                  <a:cubicBezTo>
                    <a:pt x="2384" y="803"/>
                    <a:pt x="2414" y="803"/>
                    <a:pt x="2414" y="803"/>
                  </a:cubicBezTo>
                  <a:close/>
                  <a:moveTo>
                    <a:pt x="1516" y="947"/>
                  </a:moveTo>
                  <a:cubicBezTo>
                    <a:pt x="1522" y="947"/>
                    <a:pt x="1527" y="949"/>
                    <a:pt x="1533" y="955"/>
                  </a:cubicBezTo>
                  <a:cubicBezTo>
                    <a:pt x="1533" y="955"/>
                    <a:pt x="1533" y="1016"/>
                    <a:pt x="1472" y="1076"/>
                  </a:cubicBezTo>
                  <a:lnTo>
                    <a:pt x="1441" y="1076"/>
                  </a:lnTo>
                  <a:cubicBezTo>
                    <a:pt x="1466" y="1001"/>
                    <a:pt x="1491" y="947"/>
                    <a:pt x="1516" y="947"/>
                  </a:cubicBezTo>
                  <a:close/>
                  <a:moveTo>
                    <a:pt x="2914" y="824"/>
                  </a:moveTo>
                  <a:cubicBezTo>
                    <a:pt x="2920" y="824"/>
                    <a:pt x="2906" y="853"/>
                    <a:pt x="2870" y="924"/>
                  </a:cubicBezTo>
                  <a:cubicBezTo>
                    <a:pt x="2840" y="985"/>
                    <a:pt x="2809" y="1076"/>
                    <a:pt x="2809" y="1076"/>
                  </a:cubicBezTo>
                  <a:cubicBezTo>
                    <a:pt x="2809" y="1046"/>
                    <a:pt x="2840" y="985"/>
                    <a:pt x="2870" y="864"/>
                  </a:cubicBezTo>
                  <a:cubicBezTo>
                    <a:pt x="2895" y="838"/>
                    <a:pt x="2910" y="824"/>
                    <a:pt x="2914" y="824"/>
                  </a:cubicBezTo>
                  <a:close/>
                  <a:moveTo>
                    <a:pt x="3843" y="955"/>
                  </a:moveTo>
                  <a:cubicBezTo>
                    <a:pt x="3843" y="1046"/>
                    <a:pt x="3843" y="1107"/>
                    <a:pt x="3843" y="1107"/>
                  </a:cubicBezTo>
                  <a:cubicBezTo>
                    <a:pt x="3843" y="1107"/>
                    <a:pt x="3873" y="1046"/>
                    <a:pt x="3873" y="1046"/>
                  </a:cubicBezTo>
                  <a:cubicBezTo>
                    <a:pt x="3873" y="1046"/>
                    <a:pt x="3873" y="985"/>
                    <a:pt x="3873" y="955"/>
                  </a:cubicBezTo>
                  <a:close/>
                  <a:moveTo>
                    <a:pt x="3599" y="1107"/>
                  </a:moveTo>
                  <a:lnTo>
                    <a:pt x="3630" y="1137"/>
                  </a:lnTo>
                  <a:cubicBezTo>
                    <a:pt x="3630" y="1137"/>
                    <a:pt x="3630" y="1137"/>
                    <a:pt x="3630" y="1198"/>
                  </a:cubicBezTo>
                  <a:lnTo>
                    <a:pt x="3599" y="1198"/>
                  </a:lnTo>
                  <a:lnTo>
                    <a:pt x="3599" y="1107"/>
                  </a:lnTo>
                  <a:close/>
                  <a:moveTo>
                    <a:pt x="2492" y="939"/>
                  </a:moveTo>
                  <a:cubicBezTo>
                    <a:pt x="2496" y="939"/>
                    <a:pt x="2489" y="976"/>
                    <a:pt x="2475" y="1046"/>
                  </a:cubicBezTo>
                  <a:cubicBezTo>
                    <a:pt x="2444" y="1107"/>
                    <a:pt x="2414" y="1168"/>
                    <a:pt x="2384" y="1228"/>
                  </a:cubicBezTo>
                  <a:lnTo>
                    <a:pt x="2353" y="1228"/>
                  </a:lnTo>
                  <a:cubicBezTo>
                    <a:pt x="2353" y="1228"/>
                    <a:pt x="2384" y="1168"/>
                    <a:pt x="2414" y="1107"/>
                  </a:cubicBezTo>
                  <a:cubicBezTo>
                    <a:pt x="2463" y="991"/>
                    <a:pt x="2486" y="939"/>
                    <a:pt x="2492" y="939"/>
                  </a:cubicBezTo>
                  <a:close/>
                  <a:moveTo>
                    <a:pt x="3493" y="1057"/>
                  </a:moveTo>
                  <a:cubicBezTo>
                    <a:pt x="3505" y="1057"/>
                    <a:pt x="3495" y="1133"/>
                    <a:pt x="3448" y="1228"/>
                  </a:cubicBezTo>
                  <a:lnTo>
                    <a:pt x="3417" y="1228"/>
                  </a:lnTo>
                  <a:cubicBezTo>
                    <a:pt x="3448" y="1168"/>
                    <a:pt x="3478" y="1076"/>
                    <a:pt x="3478" y="1076"/>
                  </a:cubicBezTo>
                  <a:cubicBezTo>
                    <a:pt x="3485" y="1063"/>
                    <a:pt x="3490" y="1057"/>
                    <a:pt x="3493" y="1057"/>
                  </a:cubicBezTo>
                  <a:close/>
                  <a:moveTo>
                    <a:pt x="1567" y="1068"/>
                  </a:moveTo>
                  <a:cubicBezTo>
                    <a:pt x="1547" y="1068"/>
                    <a:pt x="1533" y="1125"/>
                    <a:pt x="1533" y="1168"/>
                  </a:cubicBezTo>
                  <a:cubicBezTo>
                    <a:pt x="1502" y="1228"/>
                    <a:pt x="1533" y="1228"/>
                    <a:pt x="1563" y="1259"/>
                  </a:cubicBezTo>
                  <a:cubicBezTo>
                    <a:pt x="1563" y="1259"/>
                    <a:pt x="1624" y="1198"/>
                    <a:pt x="1624" y="1198"/>
                  </a:cubicBezTo>
                  <a:cubicBezTo>
                    <a:pt x="1624" y="1107"/>
                    <a:pt x="1624" y="1107"/>
                    <a:pt x="1593" y="1107"/>
                  </a:cubicBezTo>
                  <a:cubicBezTo>
                    <a:pt x="1584" y="1079"/>
                    <a:pt x="1575" y="1068"/>
                    <a:pt x="1567" y="1068"/>
                  </a:cubicBezTo>
                  <a:close/>
                  <a:moveTo>
                    <a:pt x="2961" y="1168"/>
                  </a:moveTo>
                  <a:cubicBezTo>
                    <a:pt x="2961" y="1228"/>
                    <a:pt x="2931" y="1320"/>
                    <a:pt x="2931" y="1320"/>
                  </a:cubicBezTo>
                  <a:lnTo>
                    <a:pt x="2900" y="1320"/>
                  </a:lnTo>
                  <a:cubicBezTo>
                    <a:pt x="2931" y="1228"/>
                    <a:pt x="2961" y="1168"/>
                    <a:pt x="2961" y="1168"/>
                  </a:cubicBezTo>
                  <a:close/>
                  <a:moveTo>
                    <a:pt x="3265" y="1472"/>
                  </a:moveTo>
                  <a:lnTo>
                    <a:pt x="3235" y="1532"/>
                  </a:lnTo>
                  <a:cubicBezTo>
                    <a:pt x="3235" y="1532"/>
                    <a:pt x="3221" y="1559"/>
                    <a:pt x="3212" y="1559"/>
                  </a:cubicBezTo>
                  <a:cubicBezTo>
                    <a:pt x="3208" y="1559"/>
                    <a:pt x="3204" y="1553"/>
                    <a:pt x="3204" y="1532"/>
                  </a:cubicBezTo>
                  <a:cubicBezTo>
                    <a:pt x="3204" y="1532"/>
                    <a:pt x="3235" y="1472"/>
                    <a:pt x="3265" y="1472"/>
                  </a:cubicBezTo>
                  <a:close/>
                  <a:moveTo>
                    <a:pt x="3873" y="1411"/>
                  </a:moveTo>
                  <a:cubicBezTo>
                    <a:pt x="3873" y="1411"/>
                    <a:pt x="3903" y="1411"/>
                    <a:pt x="3903" y="1502"/>
                  </a:cubicBezTo>
                  <a:cubicBezTo>
                    <a:pt x="3903" y="1502"/>
                    <a:pt x="3873" y="1563"/>
                    <a:pt x="3843" y="1563"/>
                  </a:cubicBezTo>
                  <a:cubicBezTo>
                    <a:pt x="3843" y="1563"/>
                    <a:pt x="3843" y="1472"/>
                    <a:pt x="3843" y="1472"/>
                  </a:cubicBezTo>
                  <a:cubicBezTo>
                    <a:pt x="3843" y="1411"/>
                    <a:pt x="3873" y="1411"/>
                    <a:pt x="3873" y="1411"/>
                  </a:cubicBezTo>
                  <a:close/>
                  <a:moveTo>
                    <a:pt x="4520" y="1388"/>
                  </a:moveTo>
                  <a:cubicBezTo>
                    <a:pt x="4526" y="1388"/>
                    <a:pt x="4530" y="1428"/>
                    <a:pt x="4511" y="1502"/>
                  </a:cubicBezTo>
                  <a:cubicBezTo>
                    <a:pt x="4511" y="1560"/>
                    <a:pt x="4511" y="1581"/>
                    <a:pt x="4504" y="1581"/>
                  </a:cubicBezTo>
                  <a:cubicBezTo>
                    <a:pt x="4499" y="1581"/>
                    <a:pt x="4492" y="1574"/>
                    <a:pt x="4481" y="1563"/>
                  </a:cubicBezTo>
                  <a:cubicBezTo>
                    <a:pt x="4481" y="1563"/>
                    <a:pt x="4481" y="1502"/>
                    <a:pt x="4511" y="1441"/>
                  </a:cubicBezTo>
                  <a:cubicBezTo>
                    <a:pt x="4511" y="1405"/>
                    <a:pt x="4516" y="1388"/>
                    <a:pt x="4520" y="1388"/>
                  </a:cubicBezTo>
                  <a:close/>
                  <a:moveTo>
                    <a:pt x="104" y="1441"/>
                  </a:moveTo>
                  <a:cubicBezTo>
                    <a:pt x="104" y="1472"/>
                    <a:pt x="74" y="1532"/>
                    <a:pt x="43" y="1593"/>
                  </a:cubicBezTo>
                  <a:lnTo>
                    <a:pt x="74" y="1593"/>
                  </a:lnTo>
                  <a:cubicBezTo>
                    <a:pt x="74" y="1593"/>
                    <a:pt x="104" y="1532"/>
                    <a:pt x="134" y="1472"/>
                  </a:cubicBezTo>
                  <a:lnTo>
                    <a:pt x="104" y="1441"/>
                  </a:lnTo>
                  <a:close/>
                  <a:moveTo>
                    <a:pt x="4207" y="1502"/>
                  </a:moveTo>
                  <a:cubicBezTo>
                    <a:pt x="4207" y="1502"/>
                    <a:pt x="4207" y="1563"/>
                    <a:pt x="4207" y="1563"/>
                  </a:cubicBezTo>
                  <a:cubicBezTo>
                    <a:pt x="4197" y="1593"/>
                    <a:pt x="4191" y="1603"/>
                    <a:pt x="4185" y="1603"/>
                  </a:cubicBezTo>
                  <a:cubicBezTo>
                    <a:pt x="4174" y="1603"/>
                    <a:pt x="4167" y="1563"/>
                    <a:pt x="4147" y="1563"/>
                  </a:cubicBezTo>
                  <a:cubicBezTo>
                    <a:pt x="4147" y="1502"/>
                    <a:pt x="4147" y="1502"/>
                    <a:pt x="4207" y="1502"/>
                  </a:cubicBezTo>
                  <a:close/>
                  <a:moveTo>
                    <a:pt x="4663" y="1472"/>
                  </a:moveTo>
                  <a:cubicBezTo>
                    <a:pt x="4633" y="1532"/>
                    <a:pt x="4603" y="1623"/>
                    <a:pt x="4603" y="1623"/>
                  </a:cubicBezTo>
                  <a:lnTo>
                    <a:pt x="4603" y="1532"/>
                  </a:lnTo>
                  <a:lnTo>
                    <a:pt x="4633" y="1472"/>
                  </a:lnTo>
                  <a:close/>
                  <a:moveTo>
                    <a:pt x="6548" y="1532"/>
                  </a:moveTo>
                  <a:cubicBezTo>
                    <a:pt x="6548" y="1593"/>
                    <a:pt x="6517" y="1654"/>
                    <a:pt x="6487" y="1654"/>
                  </a:cubicBezTo>
                  <a:cubicBezTo>
                    <a:pt x="6487" y="1593"/>
                    <a:pt x="6548" y="1532"/>
                    <a:pt x="6548" y="1532"/>
                  </a:cubicBezTo>
                  <a:close/>
                  <a:moveTo>
                    <a:pt x="3903" y="1715"/>
                  </a:moveTo>
                  <a:lnTo>
                    <a:pt x="3903" y="1715"/>
                  </a:lnTo>
                  <a:cubicBezTo>
                    <a:pt x="3887" y="1748"/>
                    <a:pt x="3888" y="1772"/>
                    <a:pt x="3893" y="1772"/>
                  </a:cubicBezTo>
                  <a:cubicBezTo>
                    <a:pt x="3897" y="1772"/>
                    <a:pt x="3903" y="1756"/>
                    <a:pt x="3903" y="1715"/>
                  </a:cubicBezTo>
                  <a:close/>
                  <a:moveTo>
                    <a:pt x="5727" y="1897"/>
                  </a:moveTo>
                  <a:cubicBezTo>
                    <a:pt x="5697" y="1988"/>
                    <a:pt x="5697" y="2049"/>
                    <a:pt x="5666" y="2049"/>
                  </a:cubicBezTo>
                  <a:lnTo>
                    <a:pt x="5666" y="1958"/>
                  </a:lnTo>
                  <a:lnTo>
                    <a:pt x="5697" y="1897"/>
                  </a:lnTo>
                  <a:close/>
                  <a:moveTo>
                    <a:pt x="6872" y="2083"/>
                  </a:moveTo>
                  <a:cubicBezTo>
                    <a:pt x="6879" y="2083"/>
                    <a:pt x="6872" y="2110"/>
                    <a:pt x="6852" y="2110"/>
                  </a:cubicBezTo>
                  <a:cubicBezTo>
                    <a:pt x="6862" y="2090"/>
                    <a:pt x="6869" y="2083"/>
                    <a:pt x="6872" y="2083"/>
                  </a:cubicBezTo>
                  <a:close/>
                  <a:moveTo>
                    <a:pt x="6122" y="1927"/>
                  </a:moveTo>
                  <a:cubicBezTo>
                    <a:pt x="6153" y="1927"/>
                    <a:pt x="6153" y="1927"/>
                    <a:pt x="6122" y="2019"/>
                  </a:cubicBezTo>
                  <a:cubicBezTo>
                    <a:pt x="6122" y="2079"/>
                    <a:pt x="6092" y="2140"/>
                    <a:pt x="6092" y="2140"/>
                  </a:cubicBezTo>
                  <a:cubicBezTo>
                    <a:pt x="6062" y="2140"/>
                    <a:pt x="6122" y="2019"/>
                    <a:pt x="6122" y="1927"/>
                  </a:cubicBezTo>
                  <a:close/>
                  <a:moveTo>
                    <a:pt x="6669" y="2019"/>
                  </a:moveTo>
                  <a:cubicBezTo>
                    <a:pt x="6669" y="2079"/>
                    <a:pt x="6639" y="2140"/>
                    <a:pt x="6639" y="2140"/>
                  </a:cubicBezTo>
                  <a:lnTo>
                    <a:pt x="6639" y="2079"/>
                  </a:lnTo>
                  <a:lnTo>
                    <a:pt x="6669" y="2019"/>
                  </a:lnTo>
                  <a:close/>
                  <a:moveTo>
                    <a:pt x="8098" y="2383"/>
                  </a:moveTo>
                  <a:cubicBezTo>
                    <a:pt x="8159" y="2383"/>
                    <a:pt x="8159" y="2383"/>
                    <a:pt x="8098" y="2444"/>
                  </a:cubicBezTo>
                  <a:cubicBezTo>
                    <a:pt x="8007" y="2505"/>
                    <a:pt x="7976" y="2505"/>
                    <a:pt x="7946" y="2505"/>
                  </a:cubicBezTo>
                  <a:cubicBezTo>
                    <a:pt x="8007" y="2414"/>
                    <a:pt x="8098" y="2383"/>
                    <a:pt x="8098" y="2383"/>
                  </a:cubicBezTo>
                  <a:close/>
                  <a:moveTo>
                    <a:pt x="8112" y="2774"/>
                  </a:moveTo>
                  <a:cubicBezTo>
                    <a:pt x="8118" y="2774"/>
                    <a:pt x="8103" y="2791"/>
                    <a:pt x="8068" y="2809"/>
                  </a:cubicBezTo>
                  <a:cubicBezTo>
                    <a:pt x="8093" y="2783"/>
                    <a:pt x="8108" y="2774"/>
                    <a:pt x="8112" y="2774"/>
                  </a:cubicBezTo>
                  <a:close/>
                  <a:moveTo>
                    <a:pt x="3751" y="2870"/>
                  </a:moveTo>
                  <a:cubicBezTo>
                    <a:pt x="3751" y="2870"/>
                    <a:pt x="3721" y="2930"/>
                    <a:pt x="3721" y="3022"/>
                  </a:cubicBezTo>
                  <a:cubicBezTo>
                    <a:pt x="3708" y="3047"/>
                    <a:pt x="3706" y="3062"/>
                    <a:pt x="3710" y="3062"/>
                  </a:cubicBezTo>
                  <a:cubicBezTo>
                    <a:pt x="3716" y="3062"/>
                    <a:pt x="3734" y="3032"/>
                    <a:pt x="3751" y="2961"/>
                  </a:cubicBezTo>
                  <a:cubicBezTo>
                    <a:pt x="3782" y="2870"/>
                    <a:pt x="3782" y="2870"/>
                    <a:pt x="3751" y="2870"/>
                  </a:cubicBezTo>
                  <a:close/>
                  <a:moveTo>
                    <a:pt x="8341" y="3113"/>
                  </a:moveTo>
                  <a:lnTo>
                    <a:pt x="8341" y="3143"/>
                  </a:lnTo>
                  <a:cubicBezTo>
                    <a:pt x="8250" y="3174"/>
                    <a:pt x="8189" y="3174"/>
                    <a:pt x="8189" y="3174"/>
                  </a:cubicBezTo>
                  <a:lnTo>
                    <a:pt x="8189" y="3143"/>
                  </a:lnTo>
                  <a:cubicBezTo>
                    <a:pt x="8250" y="3113"/>
                    <a:pt x="8341" y="3113"/>
                    <a:pt x="8341" y="3113"/>
                  </a:cubicBezTo>
                  <a:close/>
                  <a:moveTo>
                    <a:pt x="8584" y="4785"/>
                  </a:moveTo>
                  <a:cubicBezTo>
                    <a:pt x="8584" y="4815"/>
                    <a:pt x="8584" y="4815"/>
                    <a:pt x="8524" y="4815"/>
                  </a:cubicBezTo>
                  <a:cubicBezTo>
                    <a:pt x="8524" y="4815"/>
                    <a:pt x="8432" y="4815"/>
                    <a:pt x="8463" y="4785"/>
                  </a:cubicBezTo>
                  <a:close/>
                  <a:moveTo>
                    <a:pt x="8584" y="4997"/>
                  </a:moveTo>
                  <a:lnTo>
                    <a:pt x="8645" y="5028"/>
                  </a:lnTo>
                  <a:cubicBezTo>
                    <a:pt x="8554" y="5028"/>
                    <a:pt x="8493" y="5028"/>
                    <a:pt x="8493" y="4997"/>
                  </a:cubicBezTo>
                  <a:close/>
                  <a:moveTo>
                    <a:pt x="8128" y="5089"/>
                  </a:moveTo>
                  <a:cubicBezTo>
                    <a:pt x="8171" y="5110"/>
                    <a:pt x="8184" y="5132"/>
                    <a:pt x="8166" y="5132"/>
                  </a:cubicBezTo>
                  <a:cubicBezTo>
                    <a:pt x="8159" y="5132"/>
                    <a:pt x="8146" y="5128"/>
                    <a:pt x="8128" y="5119"/>
                  </a:cubicBezTo>
                  <a:lnTo>
                    <a:pt x="8037" y="5119"/>
                  </a:lnTo>
                  <a:cubicBezTo>
                    <a:pt x="8068" y="5089"/>
                    <a:pt x="8068" y="5089"/>
                    <a:pt x="8128" y="5089"/>
                  </a:cubicBezTo>
                  <a:close/>
                  <a:moveTo>
                    <a:pt x="8098" y="5210"/>
                  </a:moveTo>
                  <a:lnTo>
                    <a:pt x="8098" y="5241"/>
                  </a:lnTo>
                  <a:cubicBezTo>
                    <a:pt x="8098" y="5256"/>
                    <a:pt x="8098" y="5263"/>
                    <a:pt x="8090" y="5263"/>
                  </a:cubicBezTo>
                  <a:cubicBezTo>
                    <a:pt x="8083" y="5263"/>
                    <a:pt x="8068" y="5256"/>
                    <a:pt x="8037" y="5241"/>
                  </a:cubicBezTo>
                  <a:lnTo>
                    <a:pt x="8098" y="5210"/>
                  </a:lnTo>
                  <a:close/>
                  <a:moveTo>
                    <a:pt x="7946" y="5332"/>
                  </a:moveTo>
                  <a:cubicBezTo>
                    <a:pt x="7946" y="5347"/>
                    <a:pt x="7961" y="5355"/>
                    <a:pt x="7969" y="5355"/>
                  </a:cubicBezTo>
                  <a:cubicBezTo>
                    <a:pt x="7976" y="5355"/>
                    <a:pt x="7976" y="5347"/>
                    <a:pt x="7946" y="5332"/>
                  </a:cubicBezTo>
                  <a:close/>
                  <a:moveTo>
                    <a:pt x="8098" y="5393"/>
                  </a:moveTo>
                  <a:lnTo>
                    <a:pt x="8098" y="5423"/>
                  </a:lnTo>
                  <a:lnTo>
                    <a:pt x="8007" y="5423"/>
                  </a:lnTo>
                  <a:lnTo>
                    <a:pt x="8007" y="5393"/>
                  </a:lnTo>
                  <a:close/>
                  <a:moveTo>
                    <a:pt x="8220" y="5575"/>
                  </a:moveTo>
                  <a:lnTo>
                    <a:pt x="8220" y="5605"/>
                  </a:lnTo>
                  <a:lnTo>
                    <a:pt x="8159" y="5605"/>
                  </a:lnTo>
                  <a:cubicBezTo>
                    <a:pt x="8159" y="5605"/>
                    <a:pt x="8068" y="5605"/>
                    <a:pt x="8068" y="5575"/>
                  </a:cubicBezTo>
                  <a:close/>
                  <a:moveTo>
                    <a:pt x="8432" y="6274"/>
                  </a:moveTo>
                  <a:lnTo>
                    <a:pt x="8522" y="6304"/>
                  </a:lnTo>
                  <a:lnTo>
                    <a:pt x="8522" y="6304"/>
                  </a:lnTo>
                  <a:cubicBezTo>
                    <a:pt x="8467" y="6303"/>
                    <a:pt x="8432" y="6297"/>
                    <a:pt x="8432" y="6274"/>
                  </a:cubicBezTo>
                  <a:close/>
                  <a:moveTo>
                    <a:pt x="8068" y="6274"/>
                  </a:moveTo>
                  <a:cubicBezTo>
                    <a:pt x="8128" y="6304"/>
                    <a:pt x="8220" y="6304"/>
                    <a:pt x="8128" y="6304"/>
                  </a:cubicBezTo>
                  <a:cubicBezTo>
                    <a:pt x="8128" y="6304"/>
                    <a:pt x="8068" y="6304"/>
                    <a:pt x="8007" y="6274"/>
                  </a:cubicBezTo>
                  <a:close/>
                  <a:moveTo>
                    <a:pt x="8192" y="6869"/>
                  </a:moveTo>
                  <a:cubicBezTo>
                    <a:pt x="8240" y="6869"/>
                    <a:pt x="8329" y="6891"/>
                    <a:pt x="8372" y="6912"/>
                  </a:cubicBezTo>
                  <a:cubicBezTo>
                    <a:pt x="8372" y="6928"/>
                    <a:pt x="8372" y="6935"/>
                    <a:pt x="8360" y="6935"/>
                  </a:cubicBezTo>
                  <a:cubicBezTo>
                    <a:pt x="8349" y="6935"/>
                    <a:pt x="8326" y="6928"/>
                    <a:pt x="8280" y="6912"/>
                  </a:cubicBezTo>
                  <a:cubicBezTo>
                    <a:pt x="8220" y="6912"/>
                    <a:pt x="8159" y="6882"/>
                    <a:pt x="8159" y="6882"/>
                  </a:cubicBezTo>
                  <a:cubicBezTo>
                    <a:pt x="8159" y="6873"/>
                    <a:pt x="8172" y="6869"/>
                    <a:pt x="8192" y="6869"/>
                  </a:cubicBezTo>
                  <a:close/>
                  <a:moveTo>
                    <a:pt x="8037" y="9344"/>
                  </a:moveTo>
                  <a:cubicBezTo>
                    <a:pt x="8098" y="9344"/>
                    <a:pt x="8189" y="9344"/>
                    <a:pt x="8189" y="9374"/>
                  </a:cubicBezTo>
                  <a:cubicBezTo>
                    <a:pt x="8240" y="9387"/>
                    <a:pt x="8243" y="9394"/>
                    <a:pt x="8221" y="9394"/>
                  </a:cubicBezTo>
                  <a:cubicBezTo>
                    <a:pt x="8190" y="9394"/>
                    <a:pt x="8108" y="9380"/>
                    <a:pt x="8037" y="9344"/>
                  </a:cubicBezTo>
                  <a:close/>
                  <a:moveTo>
                    <a:pt x="251" y="1"/>
                  </a:moveTo>
                  <a:cubicBezTo>
                    <a:pt x="247" y="1"/>
                    <a:pt x="239" y="16"/>
                    <a:pt x="226" y="43"/>
                  </a:cubicBezTo>
                  <a:cubicBezTo>
                    <a:pt x="195" y="195"/>
                    <a:pt x="165" y="256"/>
                    <a:pt x="195" y="256"/>
                  </a:cubicBezTo>
                  <a:cubicBezTo>
                    <a:pt x="195" y="286"/>
                    <a:pt x="195" y="286"/>
                    <a:pt x="195" y="347"/>
                  </a:cubicBezTo>
                  <a:lnTo>
                    <a:pt x="165" y="347"/>
                  </a:lnTo>
                  <a:cubicBezTo>
                    <a:pt x="150" y="347"/>
                    <a:pt x="142" y="339"/>
                    <a:pt x="131" y="339"/>
                  </a:cubicBezTo>
                  <a:cubicBezTo>
                    <a:pt x="119" y="339"/>
                    <a:pt x="104" y="347"/>
                    <a:pt x="74" y="377"/>
                  </a:cubicBezTo>
                  <a:cubicBezTo>
                    <a:pt x="48" y="454"/>
                    <a:pt x="1" y="574"/>
                    <a:pt x="23" y="574"/>
                  </a:cubicBezTo>
                  <a:cubicBezTo>
                    <a:pt x="27" y="574"/>
                    <a:pt x="34" y="569"/>
                    <a:pt x="43" y="560"/>
                  </a:cubicBezTo>
                  <a:lnTo>
                    <a:pt x="43" y="620"/>
                  </a:lnTo>
                  <a:cubicBezTo>
                    <a:pt x="28" y="727"/>
                    <a:pt x="28" y="780"/>
                    <a:pt x="36" y="780"/>
                  </a:cubicBezTo>
                  <a:cubicBezTo>
                    <a:pt x="43" y="780"/>
                    <a:pt x="58" y="727"/>
                    <a:pt x="74" y="620"/>
                  </a:cubicBezTo>
                  <a:cubicBezTo>
                    <a:pt x="107" y="505"/>
                    <a:pt x="122" y="452"/>
                    <a:pt x="124" y="452"/>
                  </a:cubicBezTo>
                  <a:lnTo>
                    <a:pt x="124" y="452"/>
                  </a:lnTo>
                  <a:cubicBezTo>
                    <a:pt x="125" y="452"/>
                    <a:pt x="118" y="490"/>
                    <a:pt x="104" y="560"/>
                  </a:cubicBezTo>
                  <a:cubicBezTo>
                    <a:pt x="74" y="712"/>
                    <a:pt x="104" y="712"/>
                    <a:pt x="104" y="712"/>
                  </a:cubicBezTo>
                  <a:cubicBezTo>
                    <a:pt x="134" y="712"/>
                    <a:pt x="134" y="712"/>
                    <a:pt x="104" y="803"/>
                  </a:cubicBezTo>
                  <a:cubicBezTo>
                    <a:pt x="104" y="864"/>
                    <a:pt x="104" y="924"/>
                    <a:pt x="104" y="924"/>
                  </a:cubicBezTo>
                  <a:cubicBezTo>
                    <a:pt x="115" y="936"/>
                    <a:pt x="122" y="943"/>
                    <a:pt x="128" y="943"/>
                  </a:cubicBezTo>
                  <a:cubicBezTo>
                    <a:pt x="138" y="943"/>
                    <a:pt x="145" y="921"/>
                    <a:pt x="165" y="864"/>
                  </a:cubicBezTo>
                  <a:cubicBezTo>
                    <a:pt x="165" y="840"/>
                    <a:pt x="169" y="826"/>
                    <a:pt x="173" y="826"/>
                  </a:cubicBezTo>
                  <a:cubicBezTo>
                    <a:pt x="179" y="826"/>
                    <a:pt x="183" y="862"/>
                    <a:pt x="165" y="955"/>
                  </a:cubicBezTo>
                  <a:cubicBezTo>
                    <a:pt x="165" y="980"/>
                    <a:pt x="165" y="995"/>
                    <a:pt x="167" y="995"/>
                  </a:cubicBezTo>
                  <a:cubicBezTo>
                    <a:pt x="170" y="995"/>
                    <a:pt x="177" y="965"/>
                    <a:pt x="195" y="894"/>
                  </a:cubicBezTo>
                  <a:cubicBezTo>
                    <a:pt x="210" y="822"/>
                    <a:pt x="231" y="791"/>
                    <a:pt x="246" y="791"/>
                  </a:cubicBezTo>
                  <a:cubicBezTo>
                    <a:pt x="263" y="791"/>
                    <a:pt x="272" y="830"/>
                    <a:pt x="256" y="894"/>
                  </a:cubicBezTo>
                  <a:cubicBezTo>
                    <a:pt x="256" y="894"/>
                    <a:pt x="256" y="894"/>
                    <a:pt x="286" y="924"/>
                  </a:cubicBezTo>
                  <a:cubicBezTo>
                    <a:pt x="317" y="924"/>
                    <a:pt x="317" y="864"/>
                    <a:pt x="347" y="772"/>
                  </a:cubicBezTo>
                  <a:cubicBezTo>
                    <a:pt x="364" y="687"/>
                    <a:pt x="372" y="649"/>
                    <a:pt x="375" y="649"/>
                  </a:cubicBezTo>
                  <a:cubicBezTo>
                    <a:pt x="378" y="649"/>
                    <a:pt x="378" y="672"/>
                    <a:pt x="378" y="712"/>
                  </a:cubicBezTo>
                  <a:cubicBezTo>
                    <a:pt x="378" y="803"/>
                    <a:pt x="347" y="864"/>
                    <a:pt x="347" y="864"/>
                  </a:cubicBezTo>
                  <a:cubicBezTo>
                    <a:pt x="347" y="924"/>
                    <a:pt x="347" y="924"/>
                    <a:pt x="378" y="924"/>
                  </a:cubicBezTo>
                  <a:cubicBezTo>
                    <a:pt x="378" y="937"/>
                    <a:pt x="388" y="944"/>
                    <a:pt x="400" y="944"/>
                  </a:cubicBezTo>
                  <a:cubicBezTo>
                    <a:pt x="417" y="944"/>
                    <a:pt x="438" y="930"/>
                    <a:pt x="438" y="894"/>
                  </a:cubicBezTo>
                  <a:lnTo>
                    <a:pt x="438" y="955"/>
                  </a:lnTo>
                  <a:cubicBezTo>
                    <a:pt x="438" y="955"/>
                    <a:pt x="469" y="955"/>
                    <a:pt x="469" y="1046"/>
                  </a:cubicBezTo>
                  <a:cubicBezTo>
                    <a:pt x="474" y="1057"/>
                    <a:pt x="482" y="1062"/>
                    <a:pt x="490" y="1062"/>
                  </a:cubicBezTo>
                  <a:cubicBezTo>
                    <a:pt x="528" y="1062"/>
                    <a:pt x="585" y="958"/>
                    <a:pt x="560" y="833"/>
                  </a:cubicBezTo>
                  <a:lnTo>
                    <a:pt x="590" y="833"/>
                  </a:lnTo>
                  <a:cubicBezTo>
                    <a:pt x="590" y="833"/>
                    <a:pt x="621" y="772"/>
                    <a:pt x="621" y="772"/>
                  </a:cubicBezTo>
                  <a:cubicBezTo>
                    <a:pt x="621" y="712"/>
                    <a:pt x="651" y="712"/>
                    <a:pt x="651" y="712"/>
                  </a:cubicBezTo>
                  <a:lnTo>
                    <a:pt x="651" y="712"/>
                  </a:lnTo>
                  <a:cubicBezTo>
                    <a:pt x="651" y="712"/>
                    <a:pt x="651" y="772"/>
                    <a:pt x="621" y="864"/>
                  </a:cubicBezTo>
                  <a:cubicBezTo>
                    <a:pt x="585" y="971"/>
                    <a:pt x="581" y="1047"/>
                    <a:pt x="596" y="1047"/>
                  </a:cubicBezTo>
                  <a:cubicBezTo>
                    <a:pt x="602" y="1047"/>
                    <a:pt x="612" y="1034"/>
                    <a:pt x="625" y="1003"/>
                  </a:cubicBezTo>
                  <a:lnTo>
                    <a:pt x="625" y="1003"/>
                  </a:lnTo>
                  <a:lnTo>
                    <a:pt x="621" y="1016"/>
                  </a:lnTo>
                  <a:cubicBezTo>
                    <a:pt x="621" y="1046"/>
                    <a:pt x="621" y="1061"/>
                    <a:pt x="628" y="1061"/>
                  </a:cubicBezTo>
                  <a:cubicBezTo>
                    <a:pt x="636" y="1061"/>
                    <a:pt x="651" y="1046"/>
                    <a:pt x="681" y="1016"/>
                  </a:cubicBezTo>
                  <a:cubicBezTo>
                    <a:pt x="681" y="1016"/>
                    <a:pt x="742" y="894"/>
                    <a:pt x="773" y="803"/>
                  </a:cubicBezTo>
                  <a:cubicBezTo>
                    <a:pt x="773" y="742"/>
                    <a:pt x="803" y="742"/>
                    <a:pt x="803" y="742"/>
                  </a:cubicBezTo>
                  <a:cubicBezTo>
                    <a:pt x="803" y="742"/>
                    <a:pt x="803" y="742"/>
                    <a:pt x="803" y="833"/>
                  </a:cubicBezTo>
                  <a:cubicBezTo>
                    <a:pt x="787" y="897"/>
                    <a:pt x="788" y="936"/>
                    <a:pt x="797" y="936"/>
                  </a:cubicBezTo>
                  <a:cubicBezTo>
                    <a:pt x="805" y="936"/>
                    <a:pt x="819" y="905"/>
                    <a:pt x="833" y="833"/>
                  </a:cubicBezTo>
                  <a:lnTo>
                    <a:pt x="833" y="924"/>
                  </a:lnTo>
                  <a:cubicBezTo>
                    <a:pt x="809" y="974"/>
                    <a:pt x="804" y="1024"/>
                    <a:pt x="869" y="1024"/>
                  </a:cubicBezTo>
                  <a:cubicBezTo>
                    <a:pt x="884" y="1024"/>
                    <a:pt x="902" y="1021"/>
                    <a:pt x="925" y="1016"/>
                  </a:cubicBezTo>
                  <a:cubicBezTo>
                    <a:pt x="985" y="1046"/>
                    <a:pt x="1046" y="1046"/>
                    <a:pt x="1016" y="1107"/>
                  </a:cubicBezTo>
                  <a:cubicBezTo>
                    <a:pt x="1009" y="1129"/>
                    <a:pt x="1010" y="1138"/>
                    <a:pt x="1017" y="1138"/>
                  </a:cubicBezTo>
                  <a:cubicBezTo>
                    <a:pt x="1040" y="1138"/>
                    <a:pt x="1122" y="1040"/>
                    <a:pt x="1168" y="924"/>
                  </a:cubicBezTo>
                  <a:lnTo>
                    <a:pt x="1168" y="924"/>
                  </a:lnTo>
                  <a:cubicBezTo>
                    <a:pt x="1137" y="1016"/>
                    <a:pt x="1168" y="1016"/>
                    <a:pt x="1198" y="1016"/>
                  </a:cubicBezTo>
                  <a:cubicBezTo>
                    <a:pt x="1259" y="1046"/>
                    <a:pt x="1259" y="1046"/>
                    <a:pt x="1229" y="1107"/>
                  </a:cubicBezTo>
                  <a:cubicBezTo>
                    <a:pt x="1213" y="1168"/>
                    <a:pt x="1206" y="1198"/>
                    <a:pt x="1210" y="1198"/>
                  </a:cubicBezTo>
                  <a:cubicBezTo>
                    <a:pt x="1213" y="1198"/>
                    <a:pt x="1229" y="1168"/>
                    <a:pt x="1259" y="1107"/>
                  </a:cubicBezTo>
                  <a:cubicBezTo>
                    <a:pt x="1270" y="1052"/>
                    <a:pt x="1285" y="1029"/>
                    <a:pt x="1298" y="1029"/>
                  </a:cubicBezTo>
                  <a:cubicBezTo>
                    <a:pt x="1321" y="1029"/>
                    <a:pt x="1339" y="1101"/>
                    <a:pt x="1320" y="1198"/>
                  </a:cubicBezTo>
                  <a:cubicBezTo>
                    <a:pt x="1289" y="1259"/>
                    <a:pt x="1320" y="1259"/>
                    <a:pt x="1350" y="1289"/>
                  </a:cubicBezTo>
                  <a:cubicBezTo>
                    <a:pt x="1368" y="1234"/>
                    <a:pt x="1387" y="1223"/>
                    <a:pt x="1405" y="1223"/>
                  </a:cubicBezTo>
                  <a:cubicBezTo>
                    <a:pt x="1417" y="1223"/>
                    <a:pt x="1429" y="1228"/>
                    <a:pt x="1441" y="1228"/>
                  </a:cubicBezTo>
                  <a:cubicBezTo>
                    <a:pt x="1502" y="1228"/>
                    <a:pt x="1502" y="1228"/>
                    <a:pt x="1533" y="1107"/>
                  </a:cubicBezTo>
                  <a:cubicBezTo>
                    <a:pt x="1554" y="1002"/>
                    <a:pt x="1560" y="969"/>
                    <a:pt x="1582" y="969"/>
                  </a:cubicBezTo>
                  <a:cubicBezTo>
                    <a:pt x="1592" y="969"/>
                    <a:pt x="1605" y="976"/>
                    <a:pt x="1624" y="985"/>
                  </a:cubicBezTo>
                  <a:cubicBezTo>
                    <a:pt x="1624" y="985"/>
                    <a:pt x="1654" y="985"/>
                    <a:pt x="1624" y="1046"/>
                  </a:cubicBezTo>
                  <a:cubicBezTo>
                    <a:pt x="1624" y="1046"/>
                    <a:pt x="1624" y="1137"/>
                    <a:pt x="1654" y="1137"/>
                  </a:cubicBezTo>
                  <a:cubicBezTo>
                    <a:pt x="1654" y="1137"/>
                    <a:pt x="1685" y="1137"/>
                    <a:pt x="1654" y="1228"/>
                  </a:cubicBezTo>
                  <a:cubicBezTo>
                    <a:pt x="1654" y="1228"/>
                    <a:pt x="1654" y="1289"/>
                    <a:pt x="1715" y="1289"/>
                  </a:cubicBezTo>
                  <a:cubicBezTo>
                    <a:pt x="1745" y="1320"/>
                    <a:pt x="1776" y="1320"/>
                    <a:pt x="1745" y="1380"/>
                  </a:cubicBezTo>
                  <a:cubicBezTo>
                    <a:pt x="1776" y="1380"/>
                    <a:pt x="1776" y="1380"/>
                    <a:pt x="1776" y="1320"/>
                  </a:cubicBezTo>
                  <a:cubicBezTo>
                    <a:pt x="1797" y="1277"/>
                    <a:pt x="1818" y="1220"/>
                    <a:pt x="1849" y="1220"/>
                  </a:cubicBezTo>
                  <a:cubicBezTo>
                    <a:pt x="1863" y="1220"/>
                    <a:pt x="1879" y="1231"/>
                    <a:pt x="1897" y="1259"/>
                  </a:cubicBezTo>
                  <a:cubicBezTo>
                    <a:pt x="1910" y="1271"/>
                    <a:pt x="1928" y="1279"/>
                    <a:pt x="1944" y="1279"/>
                  </a:cubicBezTo>
                  <a:cubicBezTo>
                    <a:pt x="1968" y="1279"/>
                    <a:pt x="1989" y="1264"/>
                    <a:pt x="1989" y="1228"/>
                  </a:cubicBezTo>
                  <a:cubicBezTo>
                    <a:pt x="2019" y="1228"/>
                    <a:pt x="2019" y="1228"/>
                    <a:pt x="1989" y="1289"/>
                  </a:cubicBezTo>
                  <a:cubicBezTo>
                    <a:pt x="1972" y="1369"/>
                    <a:pt x="1973" y="1407"/>
                    <a:pt x="1987" y="1407"/>
                  </a:cubicBezTo>
                  <a:cubicBezTo>
                    <a:pt x="1999" y="1407"/>
                    <a:pt x="2021" y="1377"/>
                    <a:pt x="2049" y="1320"/>
                  </a:cubicBezTo>
                  <a:cubicBezTo>
                    <a:pt x="2064" y="1289"/>
                    <a:pt x="2080" y="1274"/>
                    <a:pt x="2091" y="1274"/>
                  </a:cubicBezTo>
                  <a:cubicBezTo>
                    <a:pt x="2102" y="1274"/>
                    <a:pt x="2110" y="1289"/>
                    <a:pt x="2110" y="1320"/>
                  </a:cubicBezTo>
                  <a:cubicBezTo>
                    <a:pt x="2110" y="1320"/>
                    <a:pt x="2110" y="1320"/>
                    <a:pt x="2140" y="1259"/>
                  </a:cubicBezTo>
                  <a:cubicBezTo>
                    <a:pt x="2154" y="1231"/>
                    <a:pt x="2162" y="1216"/>
                    <a:pt x="2169" y="1216"/>
                  </a:cubicBezTo>
                  <a:cubicBezTo>
                    <a:pt x="2177" y="1216"/>
                    <a:pt x="2185" y="1239"/>
                    <a:pt x="2201" y="1289"/>
                  </a:cubicBezTo>
                  <a:cubicBezTo>
                    <a:pt x="2171" y="1350"/>
                    <a:pt x="2201" y="1350"/>
                    <a:pt x="2201" y="1350"/>
                  </a:cubicBezTo>
                  <a:cubicBezTo>
                    <a:pt x="2219" y="1332"/>
                    <a:pt x="2247" y="1325"/>
                    <a:pt x="2278" y="1325"/>
                  </a:cubicBezTo>
                  <a:cubicBezTo>
                    <a:pt x="2353" y="1325"/>
                    <a:pt x="2444" y="1368"/>
                    <a:pt x="2444" y="1411"/>
                  </a:cubicBezTo>
                  <a:cubicBezTo>
                    <a:pt x="2475" y="1350"/>
                    <a:pt x="2475" y="1350"/>
                    <a:pt x="2505" y="1350"/>
                  </a:cubicBezTo>
                  <a:cubicBezTo>
                    <a:pt x="2493" y="1411"/>
                    <a:pt x="2491" y="1438"/>
                    <a:pt x="2494" y="1438"/>
                  </a:cubicBezTo>
                  <a:cubicBezTo>
                    <a:pt x="2499" y="1438"/>
                    <a:pt x="2518" y="1380"/>
                    <a:pt x="2536" y="1289"/>
                  </a:cubicBezTo>
                  <a:lnTo>
                    <a:pt x="2505" y="1289"/>
                  </a:lnTo>
                  <a:cubicBezTo>
                    <a:pt x="2531" y="1237"/>
                    <a:pt x="2552" y="1207"/>
                    <a:pt x="2564" y="1207"/>
                  </a:cubicBezTo>
                  <a:cubicBezTo>
                    <a:pt x="2581" y="1207"/>
                    <a:pt x="2583" y="1259"/>
                    <a:pt x="2566" y="1380"/>
                  </a:cubicBezTo>
                  <a:cubicBezTo>
                    <a:pt x="2551" y="1456"/>
                    <a:pt x="2543" y="1494"/>
                    <a:pt x="2547" y="1494"/>
                  </a:cubicBezTo>
                  <a:cubicBezTo>
                    <a:pt x="2551" y="1494"/>
                    <a:pt x="2566" y="1456"/>
                    <a:pt x="2596" y="1380"/>
                  </a:cubicBezTo>
                  <a:cubicBezTo>
                    <a:pt x="2611" y="1323"/>
                    <a:pt x="2625" y="1293"/>
                    <a:pt x="2633" y="1293"/>
                  </a:cubicBezTo>
                  <a:cubicBezTo>
                    <a:pt x="2642" y="1293"/>
                    <a:pt x="2643" y="1330"/>
                    <a:pt x="2627" y="1411"/>
                  </a:cubicBezTo>
                  <a:cubicBezTo>
                    <a:pt x="2612" y="1472"/>
                    <a:pt x="2604" y="1502"/>
                    <a:pt x="2608" y="1502"/>
                  </a:cubicBezTo>
                  <a:cubicBezTo>
                    <a:pt x="2612" y="1502"/>
                    <a:pt x="2627" y="1472"/>
                    <a:pt x="2657" y="1411"/>
                  </a:cubicBezTo>
                  <a:cubicBezTo>
                    <a:pt x="2708" y="1259"/>
                    <a:pt x="2749" y="1173"/>
                    <a:pt x="2765" y="1173"/>
                  </a:cubicBezTo>
                  <a:cubicBezTo>
                    <a:pt x="2778" y="1173"/>
                    <a:pt x="2775" y="1228"/>
                    <a:pt x="2748" y="1350"/>
                  </a:cubicBezTo>
                  <a:cubicBezTo>
                    <a:pt x="2718" y="1502"/>
                    <a:pt x="2718" y="1563"/>
                    <a:pt x="2748" y="1563"/>
                  </a:cubicBezTo>
                  <a:cubicBezTo>
                    <a:pt x="2748" y="1567"/>
                    <a:pt x="2749" y="1569"/>
                    <a:pt x="2750" y="1569"/>
                  </a:cubicBezTo>
                  <a:cubicBezTo>
                    <a:pt x="2756" y="1569"/>
                    <a:pt x="2779" y="1494"/>
                    <a:pt x="2779" y="1441"/>
                  </a:cubicBezTo>
                  <a:cubicBezTo>
                    <a:pt x="2794" y="1365"/>
                    <a:pt x="2802" y="1327"/>
                    <a:pt x="2805" y="1327"/>
                  </a:cubicBezTo>
                  <a:cubicBezTo>
                    <a:pt x="2809" y="1327"/>
                    <a:pt x="2809" y="1365"/>
                    <a:pt x="2809" y="1441"/>
                  </a:cubicBezTo>
                  <a:cubicBezTo>
                    <a:pt x="2809" y="1584"/>
                    <a:pt x="2830" y="1643"/>
                    <a:pt x="2860" y="1643"/>
                  </a:cubicBezTo>
                  <a:cubicBezTo>
                    <a:pt x="2880" y="1643"/>
                    <a:pt x="2906" y="1613"/>
                    <a:pt x="2931" y="1563"/>
                  </a:cubicBezTo>
                  <a:cubicBezTo>
                    <a:pt x="2992" y="1502"/>
                    <a:pt x="3030" y="1472"/>
                    <a:pt x="3045" y="1472"/>
                  </a:cubicBezTo>
                  <a:cubicBezTo>
                    <a:pt x="3060" y="1472"/>
                    <a:pt x="3052" y="1502"/>
                    <a:pt x="3022" y="1563"/>
                  </a:cubicBezTo>
                  <a:cubicBezTo>
                    <a:pt x="2966" y="1656"/>
                    <a:pt x="2944" y="1692"/>
                    <a:pt x="2950" y="1692"/>
                  </a:cubicBezTo>
                  <a:cubicBezTo>
                    <a:pt x="2954" y="1692"/>
                    <a:pt x="2968" y="1677"/>
                    <a:pt x="2992" y="1654"/>
                  </a:cubicBezTo>
                  <a:lnTo>
                    <a:pt x="3083" y="1654"/>
                  </a:lnTo>
                  <a:cubicBezTo>
                    <a:pt x="3083" y="1654"/>
                    <a:pt x="3113" y="1593"/>
                    <a:pt x="3144" y="1532"/>
                  </a:cubicBezTo>
                  <a:cubicBezTo>
                    <a:pt x="3144" y="1628"/>
                    <a:pt x="3144" y="1688"/>
                    <a:pt x="3159" y="1688"/>
                  </a:cubicBezTo>
                  <a:cubicBezTo>
                    <a:pt x="3168" y="1688"/>
                    <a:pt x="3182" y="1668"/>
                    <a:pt x="3204" y="1623"/>
                  </a:cubicBezTo>
                  <a:lnTo>
                    <a:pt x="3235" y="1623"/>
                  </a:lnTo>
                  <a:cubicBezTo>
                    <a:pt x="3265" y="1623"/>
                    <a:pt x="3265" y="1623"/>
                    <a:pt x="3296" y="1563"/>
                  </a:cubicBezTo>
                  <a:cubicBezTo>
                    <a:pt x="3304" y="1546"/>
                    <a:pt x="3310" y="1538"/>
                    <a:pt x="3315" y="1538"/>
                  </a:cubicBezTo>
                  <a:cubicBezTo>
                    <a:pt x="3326" y="1538"/>
                    <a:pt x="3326" y="1588"/>
                    <a:pt x="3326" y="1654"/>
                  </a:cubicBezTo>
                  <a:cubicBezTo>
                    <a:pt x="3326" y="1701"/>
                    <a:pt x="3326" y="1765"/>
                    <a:pt x="3340" y="1765"/>
                  </a:cubicBezTo>
                  <a:cubicBezTo>
                    <a:pt x="3344" y="1765"/>
                    <a:pt x="3349" y="1759"/>
                    <a:pt x="3356" y="1745"/>
                  </a:cubicBezTo>
                  <a:cubicBezTo>
                    <a:pt x="3356" y="1654"/>
                    <a:pt x="3417" y="1593"/>
                    <a:pt x="3448" y="1532"/>
                  </a:cubicBezTo>
                  <a:cubicBezTo>
                    <a:pt x="3456" y="1515"/>
                    <a:pt x="3462" y="1508"/>
                    <a:pt x="3466" y="1508"/>
                  </a:cubicBezTo>
                  <a:cubicBezTo>
                    <a:pt x="3476" y="1508"/>
                    <a:pt x="3469" y="1558"/>
                    <a:pt x="3448" y="1623"/>
                  </a:cubicBezTo>
                  <a:cubicBezTo>
                    <a:pt x="3448" y="1684"/>
                    <a:pt x="3448" y="1684"/>
                    <a:pt x="3448" y="1745"/>
                  </a:cubicBezTo>
                  <a:cubicBezTo>
                    <a:pt x="3460" y="1758"/>
                    <a:pt x="3473" y="1765"/>
                    <a:pt x="3483" y="1765"/>
                  </a:cubicBezTo>
                  <a:cubicBezTo>
                    <a:pt x="3498" y="1765"/>
                    <a:pt x="3508" y="1750"/>
                    <a:pt x="3508" y="1715"/>
                  </a:cubicBezTo>
                  <a:cubicBezTo>
                    <a:pt x="3521" y="1676"/>
                    <a:pt x="3544" y="1660"/>
                    <a:pt x="3567" y="1660"/>
                  </a:cubicBezTo>
                  <a:cubicBezTo>
                    <a:pt x="3599" y="1660"/>
                    <a:pt x="3630" y="1692"/>
                    <a:pt x="3630" y="1745"/>
                  </a:cubicBezTo>
                  <a:lnTo>
                    <a:pt x="3660" y="1745"/>
                  </a:lnTo>
                  <a:cubicBezTo>
                    <a:pt x="3691" y="1745"/>
                    <a:pt x="3721" y="1684"/>
                    <a:pt x="3751" y="1684"/>
                  </a:cubicBezTo>
                  <a:cubicBezTo>
                    <a:pt x="3751" y="1684"/>
                    <a:pt x="3751" y="1684"/>
                    <a:pt x="3782" y="1623"/>
                  </a:cubicBezTo>
                  <a:cubicBezTo>
                    <a:pt x="3812" y="1623"/>
                    <a:pt x="3812" y="1623"/>
                    <a:pt x="3812" y="1715"/>
                  </a:cubicBezTo>
                  <a:cubicBezTo>
                    <a:pt x="3827" y="1639"/>
                    <a:pt x="3835" y="1601"/>
                    <a:pt x="3839" y="1601"/>
                  </a:cubicBezTo>
                  <a:cubicBezTo>
                    <a:pt x="3843" y="1601"/>
                    <a:pt x="3843" y="1639"/>
                    <a:pt x="3843" y="1715"/>
                  </a:cubicBezTo>
                  <a:cubicBezTo>
                    <a:pt x="3827" y="1775"/>
                    <a:pt x="3820" y="1806"/>
                    <a:pt x="3824" y="1806"/>
                  </a:cubicBezTo>
                  <a:cubicBezTo>
                    <a:pt x="3827" y="1806"/>
                    <a:pt x="3843" y="1775"/>
                    <a:pt x="3873" y="1715"/>
                  </a:cubicBezTo>
                  <a:cubicBezTo>
                    <a:pt x="3888" y="1684"/>
                    <a:pt x="3896" y="1669"/>
                    <a:pt x="3900" y="1669"/>
                  </a:cubicBezTo>
                  <a:cubicBezTo>
                    <a:pt x="3903" y="1669"/>
                    <a:pt x="3903" y="1684"/>
                    <a:pt x="3903" y="1715"/>
                  </a:cubicBezTo>
                  <a:cubicBezTo>
                    <a:pt x="3939" y="1644"/>
                    <a:pt x="3974" y="1594"/>
                    <a:pt x="3991" y="1594"/>
                  </a:cubicBezTo>
                  <a:cubicBezTo>
                    <a:pt x="4004" y="1594"/>
                    <a:pt x="4007" y="1620"/>
                    <a:pt x="3995" y="1684"/>
                  </a:cubicBezTo>
                  <a:cubicBezTo>
                    <a:pt x="3995" y="1684"/>
                    <a:pt x="3995" y="1684"/>
                    <a:pt x="4055" y="1623"/>
                  </a:cubicBezTo>
                  <a:cubicBezTo>
                    <a:pt x="4055" y="1688"/>
                    <a:pt x="4055" y="1726"/>
                    <a:pt x="4064" y="1726"/>
                  </a:cubicBezTo>
                  <a:cubicBezTo>
                    <a:pt x="4072" y="1726"/>
                    <a:pt x="4087" y="1695"/>
                    <a:pt x="4116" y="1623"/>
                  </a:cubicBezTo>
                  <a:cubicBezTo>
                    <a:pt x="4116" y="1623"/>
                    <a:pt x="4130" y="1596"/>
                    <a:pt x="4139" y="1596"/>
                  </a:cubicBezTo>
                  <a:cubicBezTo>
                    <a:pt x="4143" y="1596"/>
                    <a:pt x="4147" y="1603"/>
                    <a:pt x="4147" y="1623"/>
                  </a:cubicBezTo>
                  <a:cubicBezTo>
                    <a:pt x="4147" y="1679"/>
                    <a:pt x="4181" y="1735"/>
                    <a:pt x="4214" y="1735"/>
                  </a:cubicBezTo>
                  <a:cubicBezTo>
                    <a:pt x="4235" y="1735"/>
                    <a:pt x="4256" y="1713"/>
                    <a:pt x="4268" y="1654"/>
                  </a:cubicBezTo>
                  <a:lnTo>
                    <a:pt x="4299" y="1684"/>
                  </a:lnTo>
                  <a:cubicBezTo>
                    <a:pt x="4299" y="1715"/>
                    <a:pt x="4306" y="1730"/>
                    <a:pt x="4318" y="1730"/>
                  </a:cubicBezTo>
                  <a:cubicBezTo>
                    <a:pt x="4329" y="1730"/>
                    <a:pt x="4344" y="1715"/>
                    <a:pt x="4359" y="1684"/>
                  </a:cubicBezTo>
                  <a:lnTo>
                    <a:pt x="4390" y="1623"/>
                  </a:lnTo>
                  <a:cubicBezTo>
                    <a:pt x="4390" y="1684"/>
                    <a:pt x="4390" y="1775"/>
                    <a:pt x="4390" y="1775"/>
                  </a:cubicBezTo>
                  <a:cubicBezTo>
                    <a:pt x="4420" y="1775"/>
                    <a:pt x="4420" y="1775"/>
                    <a:pt x="4420" y="1715"/>
                  </a:cubicBezTo>
                  <a:cubicBezTo>
                    <a:pt x="4420" y="1660"/>
                    <a:pt x="4431" y="1649"/>
                    <a:pt x="4440" y="1649"/>
                  </a:cubicBezTo>
                  <a:cubicBezTo>
                    <a:pt x="4446" y="1649"/>
                    <a:pt x="4451" y="1654"/>
                    <a:pt x="4451" y="1654"/>
                  </a:cubicBezTo>
                  <a:cubicBezTo>
                    <a:pt x="4481" y="1654"/>
                    <a:pt x="4481" y="1715"/>
                    <a:pt x="4451" y="1806"/>
                  </a:cubicBezTo>
                  <a:lnTo>
                    <a:pt x="4481" y="1806"/>
                  </a:lnTo>
                  <a:cubicBezTo>
                    <a:pt x="4498" y="1720"/>
                    <a:pt x="4515" y="1683"/>
                    <a:pt x="4521" y="1683"/>
                  </a:cubicBezTo>
                  <a:cubicBezTo>
                    <a:pt x="4526" y="1683"/>
                    <a:pt x="4525" y="1705"/>
                    <a:pt x="4511" y="1745"/>
                  </a:cubicBezTo>
                  <a:cubicBezTo>
                    <a:pt x="4511" y="1806"/>
                    <a:pt x="4542" y="1806"/>
                    <a:pt x="4542" y="1806"/>
                  </a:cubicBezTo>
                  <a:cubicBezTo>
                    <a:pt x="4550" y="1790"/>
                    <a:pt x="4556" y="1784"/>
                    <a:pt x="4559" y="1784"/>
                  </a:cubicBezTo>
                  <a:cubicBezTo>
                    <a:pt x="4568" y="1784"/>
                    <a:pt x="4566" y="1812"/>
                    <a:pt x="4553" y="1812"/>
                  </a:cubicBezTo>
                  <a:cubicBezTo>
                    <a:pt x="4550" y="1812"/>
                    <a:pt x="4546" y="1810"/>
                    <a:pt x="4542" y="1806"/>
                  </a:cubicBezTo>
                  <a:lnTo>
                    <a:pt x="4542" y="1897"/>
                  </a:lnTo>
                  <a:cubicBezTo>
                    <a:pt x="4542" y="1915"/>
                    <a:pt x="4542" y="1922"/>
                    <a:pt x="4543" y="1922"/>
                  </a:cubicBezTo>
                  <a:cubicBezTo>
                    <a:pt x="4544" y="1922"/>
                    <a:pt x="4551" y="1879"/>
                    <a:pt x="4572" y="1836"/>
                  </a:cubicBezTo>
                  <a:lnTo>
                    <a:pt x="4603" y="1836"/>
                  </a:lnTo>
                  <a:cubicBezTo>
                    <a:pt x="4603" y="1836"/>
                    <a:pt x="4633" y="1836"/>
                    <a:pt x="4633" y="1775"/>
                  </a:cubicBezTo>
                  <a:cubicBezTo>
                    <a:pt x="4663" y="1684"/>
                    <a:pt x="4663" y="1623"/>
                    <a:pt x="4694" y="1623"/>
                  </a:cubicBezTo>
                  <a:cubicBezTo>
                    <a:pt x="4663" y="1684"/>
                    <a:pt x="4663" y="1775"/>
                    <a:pt x="4663" y="1775"/>
                  </a:cubicBezTo>
                  <a:cubicBezTo>
                    <a:pt x="4694" y="1775"/>
                    <a:pt x="4663" y="1836"/>
                    <a:pt x="4663" y="1836"/>
                  </a:cubicBezTo>
                  <a:cubicBezTo>
                    <a:pt x="4649" y="1907"/>
                    <a:pt x="4655" y="1932"/>
                    <a:pt x="4668" y="1932"/>
                  </a:cubicBezTo>
                  <a:cubicBezTo>
                    <a:pt x="4683" y="1932"/>
                    <a:pt x="4708" y="1899"/>
                    <a:pt x="4724" y="1867"/>
                  </a:cubicBezTo>
                  <a:cubicBezTo>
                    <a:pt x="4767" y="1809"/>
                    <a:pt x="4790" y="1779"/>
                    <a:pt x="4799" y="1779"/>
                  </a:cubicBezTo>
                  <a:cubicBezTo>
                    <a:pt x="4809" y="1779"/>
                    <a:pt x="4801" y="1817"/>
                    <a:pt x="4785" y="1897"/>
                  </a:cubicBezTo>
                  <a:cubicBezTo>
                    <a:pt x="4777" y="1930"/>
                    <a:pt x="4775" y="1945"/>
                    <a:pt x="4779" y="1945"/>
                  </a:cubicBezTo>
                  <a:cubicBezTo>
                    <a:pt x="4788" y="1945"/>
                    <a:pt x="4832" y="1839"/>
                    <a:pt x="4876" y="1684"/>
                  </a:cubicBezTo>
                  <a:lnTo>
                    <a:pt x="4937" y="1472"/>
                  </a:lnTo>
                  <a:lnTo>
                    <a:pt x="4906" y="1684"/>
                  </a:lnTo>
                  <a:cubicBezTo>
                    <a:pt x="4869" y="1870"/>
                    <a:pt x="4855" y="1943"/>
                    <a:pt x="4870" y="1943"/>
                  </a:cubicBezTo>
                  <a:cubicBezTo>
                    <a:pt x="4880" y="1943"/>
                    <a:pt x="4902" y="1914"/>
                    <a:pt x="4937" y="1867"/>
                  </a:cubicBezTo>
                  <a:cubicBezTo>
                    <a:pt x="4967" y="1836"/>
                    <a:pt x="4982" y="1821"/>
                    <a:pt x="4986" y="1821"/>
                  </a:cubicBezTo>
                  <a:cubicBezTo>
                    <a:pt x="4990" y="1821"/>
                    <a:pt x="4982" y="1836"/>
                    <a:pt x="4967" y="1867"/>
                  </a:cubicBezTo>
                  <a:cubicBezTo>
                    <a:pt x="4967" y="1927"/>
                    <a:pt x="4967" y="1927"/>
                    <a:pt x="5028" y="1958"/>
                  </a:cubicBezTo>
                  <a:cubicBezTo>
                    <a:pt x="5089" y="1958"/>
                    <a:pt x="5089" y="1958"/>
                    <a:pt x="5119" y="1897"/>
                  </a:cubicBezTo>
                  <a:lnTo>
                    <a:pt x="5150" y="1897"/>
                  </a:lnTo>
                  <a:cubicBezTo>
                    <a:pt x="5137" y="1958"/>
                    <a:pt x="5140" y="1985"/>
                    <a:pt x="5147" y="1985"/>
                  </a:cubicBezTo>
                  <a:cubicBezTo>
                    <a:pt x="5158" y="1985"/>
                    <a:pt x="5180" y="1927"/>
                    <a:pt x="5180" y="1836"/>
                  </a:cubicBezTo>
                  <a:lnTo>
                    <a:pt x="5210" y="1836"/>
                  </a:lnTo>
                  <a:lnTo>
                    <a:pt x="5210" y="1927"/>
                  </a:lnTo>
                  <a:cubicBezTo>
                    <a:pt x="5180" y="1988"/>
                    <a:pt x="5241" y="1988"/>
                    <a:pt x="5362" y="2049"/>
                  </a:cubicBezTo>
                  <a:cubicBezTo>
                    <a:pt x="5409" y="2058"/>
                    <a:pt x="5445" y="2065"/>
                    <a:pt x="5472" y="2065"/>
                  </a:cubicBezTo>
                  <a:cubicBezTo>
                    <a:pt x="5533" y="2065"/>
                    <a:pt x="5554" y="2032"/>
                    <a:pt x="5575" y="1927"/>
                  </a:cubicBezTo>
                  <a:cubicBezTo>
                    <a:pt x="5590" y="1870"/>
                    <a:pt x="5604" y="1840"/>
                    <a:pt x="5612" y="1840"/>
                  </a:cubicBezTo>
                  <a:cubicBezTo>
                    <a:pt x="5621" y="1840"/>
                    <a:pt x="5622" y="1878"/>
                    <a:pt x="5606" y="1958"/>
                  </a:cubicBezTo>
                  <a:cubicBezTo>
                    <a:pt x="5584" y="2001"/>
                    <a:pt x="5578" y="2044"/>
                    <a:pt x="5587" y="2044"/>
                  </a:cubicBezTo>
                  <a:cubicBezTo>
                    <a:pt x="5590" y="2044"/>
                    <a:pt x="5597" y="2036"/>
                    <a:pt x="5606" y="2019"/>
                  </a:cubicBezTo>
                  <a:cubicBezTo>
                    <a:pt x="5606" y="2019"/>
                    <a:pt x="5636" y="2019"/>
                    <a:pt x="5636" y="2110"/>
                  </a:cubicBezTo>
                  <a:cubicBezTo>
                    <a:pt x="5636" y="2181"/>
                    <a:pt x="5649" y="2205"/>
                    <a:pt x="5663" y="2205"/>
                  </a:cubicBezTo>
                  <a:cubicBezTo>
                    <a:pt x="5679" y="2205"/>
                    <a:pt x="5697" y="2173"/>
                    <a:pt x="5697" y="2140"/>
                  </a:cubicBezTo>
                  <a:cubicBezTo>
                    <a:pt x="5710" y="2073"/>
                    <a:pt x="5718" y="2048"/>
                    <a:pt x="5722" y="2048"/>
                  </a:cubicBezTo>
                  <a:cubicBezTo>
                    <a:pt x="5727" y="2048"/>
                    <a:pt x="5727" y="2089"/>
                    <a:pt x="5727" y="2140"/>
                  </a:cubicBezTo>
                  <a:cubicBezTo>
                    <a:pt x="5727" y="2160"/>
                    <a:pt x="5727" y="2182"/>
                    <a:pt x="5727" y="2201"/>
                  </a:cubicBezTo>
                  <a:cubicBezTo>
                    <a:pt x="5742" y="2171"/>
                    <a:pt x="5780" y="2148"/>
                    <a:pt x="5811" y="2148"/>
                  </a:cubicBezTo>
                  <a:cubicBezTo>
                    <a:pt x="5841" y="2148"/>
                    <a:pt x="5864" y="2171"/>
                    <a:pt x="5849" y="2231"/>
                  </a:cubicBezTo>
                  <a:cubicBezTo>
                    <a:pt x="5849" y="2231"/>
                    <a:pt x="5879" y="2231"/>
                    <a:pt x="5879" y="2262"/>
                  </a:cubicBezTo>
                  <a:cubicBezTo>
                    <a:pt x="5897" y="2207"/>
                    <a:pt x="5916" y="2196"/>
                    <a:pt x="5934" y="2196"/>
                  </a:cubicBezTo>
                  <a:cubicBezTo>
                    <a:pt x="5946" y="2196"/>
                    <a:pt x="5958" y="2201"/>
                    <a:pt x="5970" y="2201"/>
                  </a:cubicBezTo>
                  <a:cubicBezTo>
                    <a:pt x="6001" y="2201"/>
                    <a:pt x="6031" y="2201"/>
                    <a:pt x="6001" y="2292"/>
                  </a:cubicBezTo>
                  <a:cubicBezTo>
                    <a:pt x="5986" y="2323"/>
                    <a:pt x="5986" y="2338"/>
                    <a:pt x="5993" y="2338"/>
                  </a:cubicBezTo>
                  <a:cubicBezTo>
                    <a:pt x="6001" y="2338"/>
                    <a:pt x="6016" y="2323"/>
                    <a:pt x="6031" y="2292"/>
                  </a:cubicBezTo>
                  <a:cubicBezTo>
                    <a:pt x="6059" y="2292"/>
                    <a:pt x="6086" y="2167"/>
                    <a:pt x="6114" y="2167"/>
                  </a:cubicBezTo>
                  <a:cubicBezTo>
                    <a:pt x="6117" y="2167"/>
                    <a:pt x="6120" y="2168"/>
                    <a:pt x="6122" y="2171"/>
                  </a:cubicBezTo>
                  <a:cubicBezTo>
                    <a:pt x="6122" y="2079"/>
                    <a:pt x="6183" y="2019"/>
                    <a:pt x="6183" y="2019"/>
                  </a:cubicBezTo>
                  <a:lnTo>
                    <a:pt x="6183" y="2110"/>
                  </a:lnTo>
                  <a:cubicBezTo>
                    <a:pt x="6153" y="2171"/>
                    <a:pt x="6153" y="2231"/>
                    <a:pt x="6153" y="2231"/>
                  </a:cubicBezTo>
                  <a:cubicBezTo>
                    <a:pt x="6153" y="2231"/>
                    <a:pt x="6158" y="2236"/>
                    <a:pt x="6163" y="2236"/>
                  </a:cubicBezTo>
                  <a:cubicBezTo>
                    <a:pt x="6172" y="2236"/>
                    <a:pt x="6183" y="2225"/>
                    <a:pt x="6183" y="2171"/>
                  </a:cubicBezTo>
                  <a:cubicBezTo>
                    <a:pt x="6183" y="2262"/>
                    <a:pt x="6214" y="2262"/>
                    <a:pt x="6244" y="2262"/>
                  </a:cubicBezTo>
                  <a:cubicBezTo>
                    <a:pt x="6259" y="2262"/>
                    <a:pt x="6274" y="2269"/>
                    <a:pt x="6289" y="2269"/>
                  </a:cubicBezTo>
                  <a:cubicBezTo>
                    <a:pt x="6305" y="2269"/>
                    <a:pt x="6320" y="2262"/>
                    <a:pt x="6335" y="2231"/>
                  </a:cubicBezTo>
                  <a:cubicBezTo>
                    <a:pt x="6335" y="2300"/>
                    <a:pt x="6364" y="2339"/>
                    <a:pt x="6400" y="2339"/>
                  </a:cubicBezTo>
                  <a:cubicBezTo>
                    <a:pt x="6428" y="2339"/>
                    <a:pt x="6460" y="2315"/>
                    <a:pt x="6487" y="2262"/>
                  </a:cubicBezTo>
                  <a:cubicBezTo>
                    <a:pt x="6487" y="2221"/>
                    <a:pt x="6493" y="2204"/>
                    <a:pt x="6500" y="2204"/>
                  </a:cubicBezTo>
                  <a:cubicBezTo>
                    <a:pt x="6508" y="2204"/>
                    <a:pt x="6517" y="2228"/>
                    <a:pt x="6517" y="2262"/>
                  </a:cubicBezTo>
                  <a:cubicBezTo>
                    <a:pt x="6517" y="2292"/>
                    <a:pt x="6517" y="2307"/>
                    <a:pt x="6521" y="2307"/>
                  </a:cubicBezTo>
                  <a:cubicBezTo>
                    <a:pt x="6525" y="2307"/>
                    <a:pt x="6533" y="2292"/>
                    <a:pt x="6548" y="2262"/>
                  </a:cubicBezTo>
                  <a:cubicBezTo>
                    <a:pt x="6556" y="2245"/>
                    <a:pt x="6562" y="2237"/>
                    <a:pt x="6567" y="2237"/>
                  </a:cubicBezTo>
                  <a:cubicBezTo>
                    <a:pt x="6578" y="2237"/>
                    <a:pt x="6578" y="2287"/>
                    <a:pt x="6578" y="2353"/>
                  </a:cubicBezTo>
                  <a:cubicBezTo>
                    <a:pt x="6578" y="2446"/>
                    <a:pt x="6578" y="2482"/>
                    <a:pt x="6585" y="2482"/>
                  </a:cubicBezTo>
                  <a:cubicBezTo>
                    <a:pt x="6590" y="2482"/>
                    <a:pt x="6597" y="2468"/>
                    <a:pt x="6609" y="2444"/>
                  </a:cubicBezTo>
                  <a:cubicBezTo>
                    <a:pt x="6669" y="2383"/>
                    <a:pt x="6700" y="2383"/>
                    <a:pt x="6730" y="2383"/>
                  </a:cubicBezTo>
                  <a:cubicBezTo>
                    <a:pt x="6761" y="2323"/>
                    <a:pt x="6791" y="2323"/>
                    <a:pt x="6791" y="2262"/>
                  </a:cubicBezTo>
                  <a:cubicBezTo>
                    <a:pt x="6791" y="2223"/>
                    <a:pt x="6802" y="2190"/>
                    <a:pt x="6815" y="2164"/>
                  </a:cubicBezTo>
                  <a:lnTo>
                    <a:pt x="6815" y="2164"/>
                  </a:lnTo>
                  <a:cubicBezTo>
                    <a:pt x="6811" y="2186"/>
                    <a:pt x="6821" y="2208"/>
                    <a:pt x="6821" y="2262"/>
                  </a:cubicBezTo>
                  <a:cubicBezTo>
                    <a:pt x="6821" y="2323"/>
                    <a:pt x="6852" y="2353"/>
                    <a:pt x="6882" y="2353"/>
                  </a:cubicBezTo>
                  <a:lnTo>
                    <a:pt x="6943" y="2353"/>
                  </a:lnTo>
                  <a:cubicBezTo>
                    <a:pt x="6960" y="2403"/>
                    <a:pt x="6976" y="2426"/>
                    <a:pt x="6988" y="2426"/>
                  </a:cubicBezTo>
                  <a:cubicBezTo>
                    <a:pt x="6998" y="2426"/>
                    <a:pt x="7004" y="2411"/>
                    <a:pt x="7004" y="2383"/>
                  </a:cubicBezTo>
                  <a:cubicBezTo>
                    <a:pt x="7016" y="2358"/>
                    <a:pt x="7027" y="2338"/>
                    <a:pt x="7034" y="2323"/>
                  </a:cubicBezTo>
                  <a:lnTo>
                    <a:pt x="7034" y="2323"/>
                  </a:lnTo>
                  <a:cubicBezTo>
                    <a:pt x="7016" y="2411"/>
                    <a:pt x="7071" y="2458"/>
                    <a:pt x="7138" y="2458"/>
                  </a:cubicBezTo>
                  <a:cubicBezTo>
                    <a:pt x="7185" y="2458"/>
                    <a:pt x="7239" y="2434"/>
                    <a:pt x="7277" y="2383"/>
                  </a:cubicBezTo>
                  <a:lnTo>
                    <a:pt x="7277" y="2383"/>
                  </a:lnTo>
                  <a:lnTo>
                    <a:pt x="7247" y="2444"/>
                  </a:lnTo>
                  <a:cubicBezTo>
                    <a:pt x="7217" y="2505"/>
                    <a:pt x="7247" y="2505"/>
                    <a:pt x="7277" y="2535"/>
                  </a:cubicBezTo>
                  <a:cubicBezTo>
                    <a:pt x="7277" y="2535"/>
                    <a:pt x="7355" y="2496"/>
                    <a:pt x="7417" y="2496"/>
                  </a:cubicBezTo>
                  <a:cubicBezTo>
                    <a:pt x="7433" y="2496"/>
                    <a:pt x="7448" y="2499"/>
                    <a:pt x="7460" y="2505"/>
                  </a:cubicBezTo>
                  <a:cubicBezTo>
                    <a:pt x="7490" y="2505"/>
                    <a:pt x="7521" y="2513"/>
                    <a:pt x="7551" y="2513"/>
                  </a:cubicBezTo>
                  <a:cubicBezTo>
                    <a:pt x="7581" y="2513"/>
                    <a:pt x="7612" y="2505"/>
                    <a:pt x="7642" y="2475"/>
                  </a:cubicBezTo>
                  <a:lnTo>
                    <a:pt x="7642" y="2475"/>
                  </a:lnTo>
                  <a:cubicBezTo>
                    <a:pt x="7642" y="2475"/>
                    <a:pt x="7638" y="2479"/>
                    <a:pt x="7581" y="2535"/>
                  </a:cubicBezTo>
                  <a:cubicBezTo>
                    <a:pt x="7521" y="2596"/>
                    <a:pt x="7551" y="2596"/>
                    <a:pt x="7551" y="2596"/>
                  </a:cubicBezTo>
                  <a:cubicBezTo>
                    <a:pt x="7581" y="2596"/>
                    <a:pt x="7642" y="2535"/>
                    <a:pt x="7673" y="2475"/>
                  </a:cubicBezTo>
                  <a:cubicBezTo>
                    <a:pt x="7700" y="2447"/>
                    <a:pt x="7721" y="2432"/>
                    <a:pt x="7733" y="2432"/>
                  </a:cubicBezTo>
                  <a:cubicBezTo>
                    <a:pt x="7748" y="2432"/>
                    <a:pt x="7750" y="2455"/>
                    <a:pt x="7733" y="2505"/>
                  </a:cubicBezTo>
                  <a:cubicBezTo>
                    <a:pt x="7733" y="2543"/>
                    <a:pt x="7757" y="2568"/>
                    <a:pt x="7796" y="2568"/>
                  </a:cubicBezTo>
                  <a:cubicBezTo>
                    <a:pt x="7820" y="2568"/>
                    <a:pt x="7850" y="2559"/>
                    <a:pt x="7885" y="2535"/>
                  </a:cubicBezTo>
                  <a:cubicBezTo>
                    <a:pt x="7916" y="2535"/>
                    <a:pt x="7946" y="2535"/>
                    <a:pt x="7855" y="2596"/>
                  </a:cubicBezTo>
                  <a:cubicBezTo>
                    <a:pt x="7835" y="2635"/>
                    <a:pt x="7803" y="2686"/>
                    <a:pt x="7831" y="2686"/>
                  </a:cubicBezTo>
                  <a:cubicBezTo>
                    <a:pt x="7846" y="2686"/>
                    <a:pt x="7880" y="2670"/>
                    <a:pt x="7946" y="2627"/>
                  </a:cubicBezTo>
                  <a:cubicBezTo>
                    <a:pt x="7976" y="2627"/>
                    <a:pt x="7976" y="2627"/>
                    <a:pt x="7885" y="2687"/>
                  </a:cubicBezTo>
                  <a:cubicBezTo>
                    <a:pt x="7850" y="2722"/>
                    <a:pt x="7815" y="2758"/>
                    <a:pt x="7821" y="2758"/>
                  </a:cubicBezTo>
                  <a:cubicBezTo>
                    <a:pt x="7825" y="2758"/>
                    <a:pt x="7851" y="2739"/>
                    <a:pt x="7916" y="2687"/>
                  </a:cubicBezTo>
                  <a:lnTo>
                    <a:pt x="7946" y="2687"/>
                  </a:lnTo>
                  <a:cubicBezTo>
                    <a:pt x="8007" y="2687"/>
                    <a:pt x="8007" y="2748"/>
                    <a:pt x="7916" y="2809"/>
                  </a:cubicBezTo>
                  <a:cubicBezTo>
                    <a:pt x="7916" y="2824"/>
                    <a:pt x="7916" y="2832"/>
                    <a:pt x="7923" y="2832"/>
                  </a:cubicBezTo>
                  <a:cubicBezTo>
                    <a:pt x="7931" y="2832"/>
                    <a:pt x="7946" y="2824"/>
                    <a:pt x="7976" y="2809"/>
                  </a:cubicBezTo>
                  <a:cubicBezTo>
                    <a:pt x="8006" y="2789"/>
                    <a:pt x="8032" y="2773"/>
                    <a:pt x="8052" y="2761"/>
                  </a:cubicBezTo>
                  <a:lnTo>
                    <a:pt x="8052" y="2761"/>
                  </a:lnTo>
                  <a:cubicBezTo>
                    <a:pt x="7974" y="2823"/>
                    <a:pt x="7943" y="2849"/>
                    <a:pt x="7957" y="2849"/>
                  </a:cubicBezTo>
                  <a:cubicBezTo>
                    <a:pt x="7968" y="2849"/>
                    <a:pt x="8005" y="2834"/>
                    <a:pt x="8068" y="2809"/>
                  </a:cubicBezTo>
                  <a:lnTo>
                    <a:pt x="8068" y="2809"/>
                  </a:lnTo>
                  <a:cubicBezTo>
                    <a:pt x="7976" y="2870"/>
                    <a:pt x="7976" y="2900"/>
                    <a:pt x="7976" y="2900"/>
                  </a:cubicBezTo>
                  <a:cubicBezTo>
                    <a:pt x="7976" y="2930"/>
                    <a:pt x="8037" y="2991"/>
                    <a:pt x="8037" y="3082"/>
                  </a:cubicBezTo>
                  <a:cubicBezTo>
                    <a:pt x="8012" y="3209"/>
                    <a:pt x="8008" y="3272"/>
                    <a:pt x="8060" y="3272"/>
                  </a:cubicBezTo>
                  <a:cubicBezTo>
                    <a:pt x="8070" y="3272"/>
                    <a:pt x="8083" y="3270"/>
                    <a:pt x="8098" y="3265"/>
                  </a:cubicBezTo>
                  <a:cubicBezTo>
                    <a:pt x="8159" y="3265"/>
                    <a:pt x="8159" y="3265"/>
                    <a:pt x="8068" y="3326"/>
                  </a:cubicBezTo>
                  <a:cubicBezTo>
                    <a:pt x="8007" y="3356"/>
                    <a:pt x="8007" y="3356"/>
                    <a:pt x="8007" y="3386"/>
                  </a:cubicBezTo>
                  <a:cubicBezTo>
                    <a:pt x="8007" y="3417"/>
                    <a:pt x="8007" y="3417"/>
                    <a:pt x="7916" y="3447"/>
                  </a:cubicBezTo>
                  <a:cubicBezTo>
                    <a:pt x="8007" y="3447"/>
                    <a:pt x="8007" y="3447"/>
                    <a:pt x="8007" y="3478"/>
                  </a:cubicBezTo>
                  <a:cubicBezTo>
                    <a:pt x="7916" y="3478"/>
                    <a:pt x="7916" y="3508"/>
                    <a:pt x="7976" y="3508"/>
                  </a:cubicBezTo>
                  <a:cubicBezTo>
                    <a:pt x="8128" y="3508"/>
                    <a:pt x="8128" y="3508"/>
                    <a:pt x="7976" y="3538"/>
                  </a:cubicBezTo>
                  <a:cubicBezTo>
                    <a:pt x="7928" y="3538"/>
                    <a:pt x="7860" y="3577"/>
                    <a:pt x="7881" y="3577"/>
                  </a:cubicBezTo>
                  <a:cubicBezTo>
                    <a:pt x="7886" y="3577"/>
                    <a:pt x="7897" y="3575"/>
                    <a:pt x="7916" y="3569"/>
                  </a:cubicBezTo>
                  <a:cubicBezTo>
                    <a:pt x="7976" y="3569"/>
                    <a:pt x="7976" y="3599"/>
                    <a:pt x="8037" y="3630"/>
                  </a:cubicBezTo>
                  <a:cubicBezTo>
                    <a:pt x="8037" y="3630"/>
                    <a:pt x="8037" y="3660"/>
                    <a:pt x="7976" y="3660"/>
                  </a:cubicBezTo>
                  <a:cubicBezTo>
                    <a:pt x="7885" y="3690"/>
                    <a:pt x="7976" y="3782"/>
                    <a:pt x="8037" y="3812"/>
                  </a:cubicBezTo>
                  <a:cubicBezTo>
                    <a:pt x="7946" y="3812"/>
                    <a:pt x="7946" y="3842"/>
                    <a:pt x="7946" y="3842"/>
                  </a:cubicBezTo>
                  <a:cubicBezTo>
                    <a:pt x="8007" y="3873"/>
                    <a:pt x="7946" y="3873"/>
                    <a:pt x="7885" y="3873"/>
                  </a:cubicBezTo>
                  <a:cubicBezTo>
                    <a:pt x="7860" y="3860"/>
                    <a:pt x="7840" y="3853"/>
                    <a:pt x="7825" y="3853"/>
                  </a:cubicBezTo>
                  <a:cubicBezTo>
                    <a:pt x="7805" y="3853"/>
                    <a:pt x="7794" y="3868"/>
                    <a:pt x="7794" y="3903"/>
                  </a:cubicBezTo>
                  <a:cubicBezTo>
                    <a:pt x="7885" y="3903"/>
                    <a:pt x="7855" y="3994"/>
                    <a:pt x="7855" y="4025"/>
                  </a:cubicBezTo>
                  <a:cubicBezTo>
                    <a:pt x="7855" y="4116"/>
                    <a:pt x="7916" y="4146"/>
                    <a:pt x="8068" y="4177"/>
                  </a:cubicBezTo>
                  <a:lnTo>
                    <a:pt x="8189" y="4207"/>
                  </a:lnTo>
                  <a:lnTo>
                    <a:pt x="7855" y="4207"/>
                  </a:lnTo>
                  <a:cubicBezTo>
                    <a:pt x="7855" y="4238"/>
                    <a:pt x="7916" y="4238"/>
                    <a:pt x="7976" y="4238"/>
                  </a:cubicBezTo>
                  <a:cubicBezTo>
                    <a:pt x="8068" y="4238"/>
                    <a:pt x="8037" y="4268"/>
                    <a:pt x="7976" y="4298"/>
                  </a:cubicBezTo>
                  <a:cubicBezTo>
                    <a:pt x="7916" y="4329"/>
                    <a:pt x="7916" y="4329"/>
                    <a:pt x="7976" y="4359"/>
                  </a:cubicBezTo>
                  <a:cubicBezTo>
                    <a:pt x="7976" y="4389"/>
                    <a:pt x="7976" y="4389"/>
                    <a:pt x="7885" y="4420"/>
                  </a:cubicBezTo>
                  <a:lnTo>
                    <a:pt x="7976" y="4420"/>
                  </a:lnTo>
                  <a:cubicBezTo>
                    <a:pt x="8037" y="4420"/>
                    <a:pt x="8037" y="4450"/>
                    <a:pt x="7946" y="4450"/>
                  </a:cubicBezTo>
                  <a:cubicBezTo>
                    <a:pt x="7824" y="4481"/>
                    <a:pt x="7794" y="4511"/>
                    <a:pt x="7885" y="4541"/>
                  </a:cubicBezTo>
                  <a:cubicBezTo>
                    <a:pt x="7946" y="4541"/>
                    <a:pt x="7946" y="4541"/>
                    <a:pt x="7946" y="4572"/>
                  </a:cubicBezTo>
                  <a:cubicBezTo>
                    <a:pt x="7946" y="4602"/>
                    <a:pt x="7946" y="4602"/>
                    <a:pt x="8007" y="4633"/>
                  </a:cubicBezTo>
                  <a:cubicBezTo>
                    <a:pt x="8007" y="4633"/>
                    <a:pt x="8007" y="4663"/>
                    <a:pt x="8007" y="4663"/>
                  </a:cubicBezTo>
                  <a:cubicBezTo>
                    <a:pt x="8007" y="4672"/>
                    <a:pt x="8002" y="4676"/>
                    <a:pt x="7994" y="4676"/>
                  </a:cubicBezTo>
                  <a:cubicBezTo>
                    <a:pt x="7976" y="4676"/>
                    <a:pt x="7946" y="4654"/>
                    <a:pt x="7946" y="4633"/>
                  </a:cubicBezTo>
                  <a:lnTo>
                    <a:pt x="7855" y="4663"/>
                  </a:lnTo>
                  <a:cubicBezTo>
                    <a:pt x="7855" y="4693"/>
                    <a:pt x="7855" y="4693"/>
                    <a:pt x="7946" y="4724"/>
                  </a:cubicBezTo>
                  <a:cubicBezTo>
                    <a:pt x="8068" y="4754"/>
                    <a:pt x="8068" y="4754"/>
                    <a:pt x="7946" y="4754"/>
                  </a:cubicBezTo>
                  <a:cubicBezTo>
                    <a:pt x="7855" y="4754"/>
                    <a:pt x="7794" y="4754"/>
                    <a:pt x="7855" y="4785"/>
                  </a:cubicBezTo>
                  <a:cubicBezTo>
                    <a:pt x="8007" y="4815"/>
                    <a:pt x="7916" y="4815"/>
                    <a:pt x="7855" y="4815"/>
                  </a:cubicBezTo>
                  <a:cubicBezTo>
                    <a:pt x="7799" y="4804"/>
                    <a:pt x="7764" y="4797"/>
                    <a:pt x="7749" y="4797"/>
                  </a:cubicBezTo>
                  <a:cubicBezTo>
                    <a:pt x="7723" y="4797"/>
                    <a:pt x="7759" y="4818"/>
                    <a:pt x="7855" y="4876"/>
                  </a:cubicBezTo>
                  <a:cubicBezTo>
                    <a:pt x="7855" y="4906"/>
                    <a:pt x="7916" y="4967"/>
                    <a:pt x="7916" y="5028"/>
                  </a:cubicBezTo>
                  <a:cubicBezTo>
                    <a:pt x="7885" y="5089"/>
                    <a:pt x="7885" y="5119"/>
                    <a:pt x="7824" y="5149"/>
                  </a:cubicBezTo>
                  <a:cubicBezTo>
                    <a:pt x="7774" y="5139"/>
                    <a:pt x="7740" y="5136"/>
                    <a:pt x="7721" y="5136"/>
                  </a:cubicBezTo>
                  <a:cubicBezTo>
                    <a:pt x="7683" y="5136"/>
                    <a:pt x="7703" y="5149"/>
                    <a:pt x="7764" y="5149"/>
                  </a:cubicBezTo>
                  <a:cubicBezTo>
                    <a:pt x="7885" y="5149"/>
                    <a:pt x="7885" y="5180"/>
                    <a:pt x="7885" y="5210"/>
                  </a:cubicBezTo>
                  <a:cubicBezTo>
                    <a:pt x="7824" y="5271"/>
                    <a:pt x="7885" y="5301"/>
                    <a:pt x="7946" y="5332"/>
                  </a:cubicBezTo>
                  <a:cubicBezTo>
                    <a:pt x="7946" y="5301"/>
                    <a:pt x="7946" y="5301"/>
                    <a:pt x="7946" y="5301"/>
                  </a:cubicBezTo>
                  <a:cubicBezTo>
                    <a:pt x="8098" y="5301"/>
                    <a:pt x="8098" y="5332"/>
                    <a:pt x="8007" y="5362"/>
                  </a:cubicBezTo>
                  <a:lnTo>
                    <a:pt x="7885" y="5362"/>
                  </a:lnTo>
                  <a:cubicBezTo>
                    <a:pt x="7794" y="5362"/>
                    <a:pt x="7733" y="5362"/>
                    <a:pt x="7733" y="5393"/>
                  </a:cubicBezTo>
                  <a:cubicBezTo>
                    <a:pt x="7733" y="5393"/>
                    <a:pt x="7733" y="5406"/>
                    <a:pt x="7751" y="5406"/>
                  </a:cubicBezTo>
                  <a:cubicBezTo>
                    <a:pt x="7760" y="5406"/>
                    <a:pt x="7774" y="5403"/>
                    <a:pt x="7794" y="5393"/>
                  </a:cubicBezTo>
                  <a:cubicBezTo>
                    <a:pt x="7855" y="5423"/>
                    <a:pt x="7855" y="5423"/>
                    <a:pt x="7855" y="5423"/>
                  </a:cubicBezTo>
                  <a:cubicBezTo>
                    <a:pt x="7855" y="5453"/>
                    <a:pt x="7855" y="5453"/>
                    <a:pt x="7916" y="5484"/>
                  </a:cubicBezTo>
                  <a:cubicBezTo>
                    <a:pt x="8007" y="5484"/>
                    <a:pt x="8007" y="5514"/>
                    <a:pt x="8007" y="5514"/>
                  </a:cubicBezTo>
                  <a:cubicBezTo>
                    <a:pt x="7916" y="5545"/>
                    <a:pt x="7916" y="5575"/>
                    <a:pt x="7916" y="5575"/>
                  </a:cubicBezTo>
                  <a:lnTo>
                    <a:pt x="7703" y="5575"/>
                  </a:lnTo>
                  <a:cubicBezTo>
                    <a:pt x="7703" y="5605"/>
                    <a:pt x="7764" y="5605"/>
                    <a:pt x="7764" y="5605"/>
                  </a:cubicBezTo>
                  <a:cubicBezTo>
                    <a:pt x="7855" y="5605"/>
                    <a:pt x="7794" y="6031"/>
                    <a:pt x="7794" y="6092"/>
                  </a:cubicBezTo>
                  <a:cubicBezTo>
                    <a:pt x="7703" y="6122"/>
                    <a:pt x="7703" y="6152"/>
                    <a:pt x="7794" y="6152"/>
                  </a:cubicBezTo>
                  <a:cubicBezTo>
                    <a:pt x="7855" y="6152"/>
                    <a:pt x="7855" y="6244"/>
                    <a:pt x="7824" y="6335"/>
                  </a:cubicBezTo>
                  <a:cubicBezTo>
                    <a:pt x="7824" y="6456"/>
                    <a:pt x="7824" y="6548"/>
                    <a:pt x="7885" y="6548"/>
                  </a:cubicBezTo>
                  <a:cubicBezTo>
                    <a:pt x="7885" y="6548"/>
                    <a:pt x="7885" y="6578"/>
                    <a:pt x="7885" y="6608"/>
                  </a:cubicBezTo>
                  <a:cubicBezTo>
                    <a:pt x="7885" y="6639"/>
                    <a:pt x="7946" y="6700"/>
                    <a:pt x="7946" y="6700"/>
                  </a:cubicBezTo>
                  <a:cubicBezTo>
                    <a:pt x="7989" y="6721"/>
                    <a:pt x="8002" y="6743"/>
                    <a:pt x="7984" y="6743"/>
                  </a:cubicBezTo>
                  <a:cubicBezTo>
                    <a:pt x="7976" y="6743"/>
                    <a:pt x="7964" y="6739"/>
                    <a:pt x="7946" y="6730"/>
                  </a:cubicBezTo>
                  <a:cubicBezTo>
                    <a:pt x="7906" y="6730"/>
                    <a:pt x="7852" y="6716"/>
                    <a:pt x="7820" y="6716"/>
                  </a:cubicBezTo>
                  <a:cubicBezTo>
                    <a:pt x="7804" y="6716"/>
                    <a:pt x="7794" y="6720"/>
                    <a:pt x="7794" y="6730"/>
                  </a:cubicBezTo>
                  <a:cubicBezTo>
                    <a:pt x="7794" y="6760"/>
                    <a:pt x="7885" y="6760"/>
                    <a:pt x="7946" y="6791"/>
                  </a:cubicBezTo>
                  <a:lnTo>
                    <a:pt x="8007" y="6791"/>
                  </a:lnTo>
                  <a:cubicBezTo>
                    <a:pt x="8007" y="6821"/>
                    <a:pt x="8007" y="6821"/>
                    <a:pt x="7946" y="6821"/>
                  </a:cubicBezTo>
                  <a:cubicBezTo>
                    <a:pt x="7855" y="6821"/>
                    <a:pt x="7794" y="6791"/>
                    <a:pt x="7794" y="6791"/>
                  </a:cubicBezTo>
                  <a:lnTo>
                    <a:pt x="7794" y="6821"/>
                  </a:lnTo>
                  <a:cubicBezTo>
                    <a:pt x="7855" y="6821"/>
                    <a:pt x="7855" y="6852"/>
                    <a:pt x="7855" y="6852"/>
                  </a:cubicBezTo>
                  <a:lnTo>
                    <a:pt x="7733" y="6852"/>
                  </a:lnTo>
                  <a:cubicBezTo>
                    <a:pt x="7581" y="6852"/>
                    <a:pt x="7581" y="6852"/>
                    <a:pt x="7703" y="6882"/>
                  </a:cubicBezTo>
                  <a:lnTo>
                    <a:pt x="7794" y="6912"/>
                  </a:lnTo>
                  <a:cubicBezTo>
                    <a:pt x="7642" y="6943"/>
                    <a:pt x="7794" y="6973"/>
                    <a:pt x="7855" y="7003"/>
                  </a:cubicBezTo>
                  <a:cubicBezTo>
                    <a:pt x="7703" y="7003"/>
                    <a:pt x="7703" y="7034"/>
                    <a:pt x="7855" y="7064"/>
                  </a:cubicBezTo>
                  <a:cubicBezTo>
                    <a:pt x="7916" y="7064"/>
                    <a:pt x="7916" y="7064"/>
                    <a:pt x="7855" y="7095"/>
                  </a:cubicBezTo>
                  <a:cubicBezTo>
                    <a:pt x="7764" y="7095"/>
                    <a:pt x="7764" y="7125"/>
                    <a:pt x="7764" y="7155"/>
                  </a:cubicBezTo>
                  <a:cubicBezTo>
                    <a:pt x="7824" y="7186"/>
                    <a:pt x="7824" y="7307"/>
                    <a:pt x="7794" y="7429"/>
                  </a:cubicBezTo>
                  <a:cubicBezTo>
                    <a:pt x="7794" y="7581"/>
                    <a:pt x="7764" y="7703"/>
                    <a:pt x="7855" y="7703"/>
                  </a:cubicBezTo>
                  <a:cubicBezTo>
                    <a:pt x="7855" y="7733"/>
                    <a:pt x="7855" y="7733"/>
                    <a:pt x="7764" y="7733"/>
                  </a:cubicBezTo>
                  <a:cubicBezTo>
                    <a:pt x="7703" y="7733"/>
                    <a:pt x="7703" y="7763"/>
                    <a:pt x="7855" y="7794"/>
                  </a:cubicBezTo>
                  <a:cubicBezTo>
                    <a:pt x="7895" y="7794"/>
                    <a:pt x="7936" y="7807"/>
                    <a:pt x="7922" y="7807"/>
                  </a:cubicBezTo>
                  <a:cubicBezTo>
                    <a:pt x="7916" y="7807"/>
                    <a:pt x="7895" y="7804"/>
                    <a:pt x="7855" y="7794"/>
                  </a:cubicBezTo>
                  <a:cubicBezTo>
                    <a:pt x="7764" y="7794"/>
                    <a:pt x="7764" y="7824"/>
                    <a:pt x="7764" y="7885"/>
                  </a:cubicBezTo>
                  <a:cubicBezTo>
                    <a:pt x="7764" y="7946"/>
                    <a:pt x="7733" y="8007"/>
                    <a:pt x="7824" y="8037"/>
                  </a:cubicBezTo>
                  <a:cubicBezTo>
                    <a:pt x="7804" y="8033"/>
                    <a:pt x="7784" y="8031"/>
                    <a:pt x="7766" y="8031"/>
                  </a:cubicBezTo>
                  <a:cubicBezTo>
                    <a:pt x="7652" y="8031"/>
                    <a:pt x="7602" y="8106"/>
                    <a:pt x="7733" y="8159"/>
                  </a:cubicBezTo>
                  <a:cubicBezTo>
                    <a:pt x="7733" y="8189"/>
                    <a:pt x="7733" y="8189"/>
                    <a:pt x="7673" y="8189"/>
                  </a:cubicBezTo>
                  <a:cubicBezTo>
                    <a:pt x="7673" y="8219"/>
                    <a:pt x="7642" y="8219"/>
                    <a:pt x="7733" y="8280"/>
                  </a:cubicBezTo>
                  <a:cubicBezTo>
                    <a:pt x="7733" y="8311"/>
                    <a:pt x="7703" y="8371"/>
                    <a:pt x="7703" y="8402"/>
                  </a:cubicBezTo>
                  <a:cubicBezTo>
                    <a:pt x="7703" y="8432"/>
                    <a:pt x="7764" y="8493"/>
                    <a:pt x="7764" y="8493"/>
                  </a:cubicBezTo>
                  <a:cubicBezTo>
                    <a:pt x="7703" y="8493"/>
                    <a:pt x="7703" y="8584"/>
                    <a:pt x="7673" y="8706"/>
                  </a:cubicBezTo>
                  <a:cubicBezTo>
                    <a:pt x="7673" y="8827"/>
                    <a:pt x="7642" y="8949"/>
                    <a:pt x="7581" y="8949"/>
                  </a:cubicBezTo>
                  <a:cubicBezTo>
                    <a:pt x="7581" y="8949"/>
                    <a:pt x="7581" y="8979"/>
                    <a:pt x="7642" y="8979"/>
                  </a:cubicBezTo>
                  <a:cubicBezTo>
                    <a:pt x="7794" y="9010"/>
                    <a:pt x="7794" y="9040"/>
                    <a:pt x="7703" y="9040"/>
                  </a:cubicBezTo>
                  <a:cubicBezTo>
                    <a:pt x="7581" y="9040"/>
                    <a:pt x="7551" y="9131"/>
                    <a:pt x="7703" y="9162"/>
                  </a:cubicBezTo>
                  <a:lnTo>
                    <a:pt x="7642" y="9162"/>
                  </a:lnTo>
                  <a:cubicBezTo>
                    <a:pt x="7490" y="9162"/>
                    <a:pt x="7551" y="9222"/>
                    <a:pt x="7703" y="9253"/>
                  </a:cubicBezTo>
                  <a:cubicBezTo>
                    <a:pt x="7612" y="9253"/>
                    <a:pt x="7551" y="9253"/>
                    <a:pt x="7612" y="9283"/>
                  </a:cubicBezTo>
                  <a:cubicBezTo>
                    <a:pt x="7612" y="9298"/>
                    <a:pt x="7612" y="9306"/>
                    <a:pt x="7593" y="9306"/>
                  </a:cubicBezTo>
                  <a:cubicBezTo>
                    <a:pt x="7574" y="9306"/>
                    <a:pt x="7536" y="9298"/>
                    <a:pt x="7460" y="9283"/>
                  </a:cubicBezTo>
                  <a:cubicBezTo>
                    <a:pt x="7399" y="9283"/>
                    <a:pt x="7338" y="9283"/>
                    <a:pt x="7338" y="9314"/>
                  </a:cubicBezTo>
                  <a:cubicBezTo>
                    <a:pt x="7338" y="9314"/>
                    <a:pt x="7399" y="9314"/>
                    <a:pt x="7460" y="9344"/>
                  </a:cubicBezTo>
                  <a:cubicBezTo>
                    <a:pt x="7460" y="9344"/>
                    <a:pt x="7460" y="9344"/>
                    <a:pt x="7460" y="9374"/>
                  </a:cubicBezTo>
                  <a:lnTo>
                    <a:pt x="7521" y="9374"/>
                  </a:lnTo>
                  <a:cubicBezTo>
                    <a:pt x="7612" y="9405"/>
                    <a:pt x="7612" y="9405"/>
                    <a:pt x="7612" y="9435"/>
                  </a:cubicBezTo>
                  <a:lnTo>
                    <a:pt x="7673" y="9435"/>
                  </a:lnTo>
                  <a:cubicBezTo>
                    <a:pt x="7733" y="9435"/>
                    <a:pt x="7824" y="9435"/>
                    <a:pt x="7824" y="9466"/>
                  </a:cubicBezTo>
                  <a:lnTo>
                    <a:pt x="7946" y="9466"/>
                  </a:lnTo>
                  <a:cubicBezTo>
                    <a:pt x="8022" y="9481"/>
                    <a:pt x="8075" y="9488"/>
                    <a:pt x="8121" y="9488"/>
                  </a:cubicBezTo>
                  <a:cubicBezTo>
                    <a:pt x="8166" y="9488"/>
                    <a:pt x="8204" y="9481"/>
                    <a:pt x="8250" y="9466"/>
                  </a:cubicBezTo>
                  <a:cubicBezTo>
                    <a:pt x="8341" y="9405"/>
                    <a:pt x="8402" y="9344"/>
                    <a:pt x="8250" y="9344"/>
                  </a:cubicBezTo>
                  <a:cubicBezTo>
                    <a:pt x="8250" y="9344"/>
                    <a:pt x="8189" y="9314"/>
                    <a:pt x="8189" y="9314"/>
                  </a:cubicBezTo>
                  <a:cubicBezTo>
                    <a:pt x="8189" y="9283"/>
                    <a:pt x="8280" y="9283"/>
                    <a:pt x="8280" y="9283"/>
                  </a:cubicBezTo>
                  <a:cubicBezTo>
                    <a:pt x="8341" y="9283"/>
                    <a:pt x="8341" y="9192"/>
                    <a:pt x="8341" y="9131"/>
                  </a:cubicBezTo>
                  <a:cubicBezTo>
                    <a:pt x="8372" y="9010"/>
                    <a:pt x="8372" y="8949"/>
                    <a:pt x="8432" y="8949"/>
                  </a:cubicBezTo>
                  <a:cubicBezTo>
                    <a:pt x="8524" y="8949"/>
                    <a:pt x="8524" y="8918"/>
                    <a:pt x="8524" y="8918"/>
                  </a:cubicBezTo>
                  <a:cubicBezTo>
                    <a:pt x="8463" y="8918"/>
                    <a:pt x="8463" y="8797"/>
                    <a:pt x="8463" y="8675"/>
                  </a:cubicBezTo>
                  <a:cubicBezTo>
                    <a:pt x="8493" y="8554"/>
                    <a:pt x="8493" y="8432"/>
                    <a:pt x="8432" y="8432"/>
                  </a:cubicBezTo>
                  <a:cubicBezTo>
                    <a:pt x="8432" y="8402"/>
                    <a:pt x="8432" y="8402"/>
                    <a:pt x="8432" y="8402"/>
                  </a:cubicBezTo>
                  <a:cubicBezTo>
                    <a:pt x="8493" y="8402"/>
                    <a:pt x="8493" y="8371"/>
                    <a:pt x="8524" y="8341"/>
                  </a:cubicBezTo>
                  <a:cubicBezTo>
                    <a:pt x="8432" y="8280"/>
                    <a:pt x="8432" y="8250"/>
                    <a:pt x="8432" y="8250"/>
                  </a:cubicBezTo>
                  <a:cubicBezTo>
                    <a:pt x="8524" y="8250"/>
                    <a:pt x="8524" y="8250"/>
                    <a:pt x="8524" y="8219"/>
                  </a:cubicBezTo>
                  <a:cubicBezTo>
                    <a:pt x="8524" y="8189"/>
                    <a:pt x="8524" y="8159"/>
                    <a:pt x="8463" y="8159"/>
                  </a:cubicBezTo>
                  <a:cubicBezTo>
                    <a:pt x="8463" y="8128"/>
                    <a:pt x="8463" y="8007"/>
                    <a:pt x="8554" y="7976"/>
                  </a:cubicBezTo>
                  <a:cubicBezTo>
                    <a:pt x="8615" y="7946"/>
                    <a:pt x="8554" y="7946"/>
                    <a:pt x="8493" y="7915"/>
                  </a:cubicBezTo>
                  <a:cubicBezTo>
                    <a:pt x="8402" y="7915"/>
                    <a:pt x="8341" y="7885"/>
                    <a:pt x="8341" y="7855"/>
                  </a:cubicBezTo>
                  <a:lnTo>
                    <a:pt x="8341" y="7855"/>
                  </a:lnTo>
                  <a:cubicBezTo>
                    <a:pt x="8341" y="7855"/>
                    <a:pt x="8402" y="7885"/>
                    <a:pt x="8493" y="7885"/>
                  </a:cubicBezTo>
                  <a:cubicBezTo>
                    <a:pt x="8518" y="7898"/>
                    <a:pt x="8533" y="7905"/>
                    <a:pt x="8542" y="7905"/>
                  </a:cubicBezTo>
                  <a:cubicBezTo>
                    <a:pt x="8554" y="7905"/>
                    <a:pt x="8554" y="7890"/>
                    <a:pt x="8554" y="7855"/>
                  </a:cubicBezTo>
                  <a:cubicBezTo>
                    <a:pt x="8554" y="7855"/>
                    <a:pt x="8554" y="7824"/>
                    <a:pt x="8554" y="7824"/>
                  </a:cubicBezTo>
                  <a:cubicBezTo>
                    <a:pt x="8493" y="7824"/>
                    <a:pt x="8493" y="7733"/>
                    <a:pt x="8524" y="7611"/>
                  </a:cubicBezTo>
                  <a:cubicBezTo>
                    <a:pt x="8524" y="7459"/>
                    <a:pt x="8524" y="7399"/>
                    <a:pt x="8463" y="7399"/>
                  </a:cubicBezTo>
                  <a:cubicBezTo>
                    <a:pt x="8402" y="7399"/>
                    <a:pt x="8402" y="7368"/>
                    <a:pt x="8463" y="7338"/>
                  </a:cubicBezTo>
                  <a:cubicBezTo>
                    <a:pt x="8706" y="7247"/>
                    <a:pt x="8706" y="7247"/>
                    <a:pt x="8615" y="7216"/>
                  </a:cubicBezTo>
                  <a:lnTo>
                    <a:pt x="8615" y="7216"/>
                  </a:lnTo>
                  <a:cubicBezTo>
                    <a:pt x="8615" y="7231"/>
                    <a:pt x="8600" y="7239"/>
                    <a:pt x="8577" y="7239"/>
                  </a:cubicBezTo>
                  <a:cubicBezTo>
                    <a:pt x="8554" y="7239"/>
                    <a:pt x="8524" y="7231"/>
                    <a:pt x="8493" y="7216"/>
                  </a:cubicBezTo>
                  <a:cubicBezTo>
                    <a:pt x="8341" y="7216"/>
                    <a:pt x="8341" y="7186"/>
                    <a:pt x="8493" y="7186"/>
                  </a:cubicBezTo>
                  <a:cubicBezTo>
                    <a:pt x="8501" y="7187"/>
                    <a:pt x="8509" y="7188"/>
                    <a:pt x="8515" y="7188"/>
                  </a:cubicBezTo>
                  <a:cubicBezTo>
                    <a:pt x="8639" y="7188"/>
                    <a:pt x="8576" y="6941"/>
                    <a:pt x="8432" y="6912"/>
                  </a:cubicBezTo>
                  <a:lnTo>
                    <a:pt x="8524" y="6912"/>
                  </a:lnTo>
                  <a:cubicBezTo>
                    <a:pt x="8584" y="6912"/>
                    <a:pt x="8584" y="6912"/>
                    <a:pt x="8584" y="6821"/>
                  </a:cubicBezTo>
                  <a:cubicBezTo>
                    <a:pt x="8615" y="6791"/>
                    <a:pt x="8615" y="6791"/>
                    <a:pt x="8615" y="6791"/>
                  </a:cubicBezTo>
                  <a:cubicBezTo>
                    <a:pt x="8463" y="6760"/>
                    <a:pt x="8554" y="6669"/>
                    <a:pt x="8615" y="6669"/>
                  </a:cubicBezTo>
                  <a:cubicBezTo>
                    <a:pt x="8676" y="6669"/>
                    <a:pt x="8676" y="6669"/>
                    <a:pt x="8676" y="6639"/>
                  </a:cubicBezTo>
                  <a:cubicBezTo>
                    <a:pt x="8554" y="6548"/>
                    <a:pt x="8645" y="6487"/>
                    <a:pt x="8706" y="6487"/>
                  </a:cubicBezTo>
                  <a:cubicBezTo>
                    <a:pt x="8706" y="6487"/>
                    <a:pt x="8706" y="6456"/>
                    <a:pt x="8706" y="6456"/>
                  </a:cubicBezTo>
                  <a:cubicBezTo>
                    <a:pt x="8645" y="6426"/>
                    <a:pt x="8645" y="6396"/>
                    <a:pt x="8645" y="6365"/>
                  </a:cubicBezTo>
                  <a:cubicBezTo>
                    <a:pt x="8645" y="6335"/>
                    <a:pt x="8645" y="6304"/>
                    <a:pt x="8584" y="6304"/>
                  </a:cubicBezTo>
                  <a:cubicBezTo>
                    <a:pt x="8565" y="6304"/>
                    <a:pt x="8547" y="6304"/>
                    <a:pt x="8531" y="6304"/>
                  </a:cubicBezTo>
                  <a:lnTo>
                    <a:pt x="8531" y="6304"/>
                  </a:lnTo>
                  <a:cubicBezTo>
                    <a:pt x="8584" y="6300"/>
                    <a:pt x="8584" y="6241"/>
                    <a:pt x="8584" y="6183"/>
                  </a:cubicBezTo>
                  <a:cubicBezTo>
                    <a:pt x="8615" y="6092"/>
                    <a:pt x="8615" y="6061"/>
                    <a:pt x="8676" y="6031"/>
                  </a:cubicBezTo>
                  <a:lnTo>
                    <a:pt x="8615" y="6031"/>
                  </a:lnTo>
                  <a:cubicBezTo>
                    <a:pt x="8554" y="6000"/>
                    <a:pt x="8554" y="5970"/>
                    <a:pt x="8615" y="5970"/>
                  </a:cubicBezTo>
                  <a:cubicBezTo>
                    <a:pt x="8676" y="5970"/>
                    <a:pt x="8706" y="5909"/>
                    <a:pt x="8615" y="5848"/>
                  </a:cubicBezTo>
                  <a:cubicBezTo>
                    <a:pt x="8615" y="5848"/>
                    <a:pt x="8645" y="5818"/>
                    <a:pt x="8645" y="5818"/>
                  </a:cubicBezTo>
                  <a:cubicBezTo>
                    <a:pt x="8753" y="5818"/>
                    <a:pt x="8789" y="5771"/>
                    <a:pt x="8691" y="5739"/>
                  </a:cubicBezTo>
                  <a:lnTo>
                    <a:pt x="8691" y="5739"/>
                  </a:lnTo>
                  <a:cubicBezTo>
                    <a:pt x="8706" y="5734"/>
                    <a:pt x="8706" y="5715"/>
                    <a:pt x="8706" y="5696"/>
                  </a:cubicBezTo>
                  <a:cubicBezTo>
                    <a:pt x="8645" y="5666"/>
                    <a:pt x="8645" y="5605"/>
                    <a:pt x="8736" y="5605"/>
                  </a:cubicBezTo>
                  <a:lnTo>
                    <a:pt x="8736" y="5575"/>
                  </a:lnTo>
                  <a:cubicBezTo>
                    <a:pt x="8645" y="5575"/>
                    <a:pt x="8645" y="5545"/>
                    <a:pt x="8676" y="5514"/>
                  </a:cubicBezTo>
                  <a:cubicBezTo>
                    <a:pt x="8676" y="5514"/>
                    <a:pt x="8676" y="5484"/>
                    <a:pt x="8584" y="5484"/>
                  </a:cubicBezTo>
                  <a:cubicBezTo>
                    <a:pt x="8524" y="5453"/>
                    <a:pt x="8524" y="5423"/>
                    <a:pt x="8524" y="5423"/>
                  </a:cubicBezTo>
                  <a:lnTo>
                    <a:pt x="8524" y="5423"/>
                  </a:lnTo>
                  <a:cubicBezTo>
                    <a:pt x="8524" y="5423"/>
                    <a:pt x="8615" y="5423"/>
                    <a:pt x="8676" y="5453"/>
                  </a:cubicBezTo>
                  <a:cubicBezTo>
                    <a:pt x="8693" y="5471"/>
                    <a:pt x="8706" y="5479"/>
                    <a:pt x="8712" y="5479"/>
                  </a:cubicBezTo>
                  <a:cubicBezTo>
                    <a:pt x="8726" y="5479"/>
                    <a:pt x="8701" y="5436"/>
                    <a:pt x="8615" y="5393"/>
                  </a:cubicBezTo>
                  <a:cubicBezTo>
                    <a:pt x="8526" y="5357"/>
                    <a:pt x="8489" y="5342"/>
                    <a:pt x="8504" y="5342"/>
                  </a:cubicBezTo>
                  <a:cubicBezTo>
                    <a:pt x="8515" y="5342"/>
                    <a:pt x="8552" y="5350"/>
                    <a:pt x="8615" y="5362"/>
                  </a:cubicBezTo>
                  <a:cubicBezTo>
                    <a:pt x="8650" y="5380"/>
                    <a:pt x="8685" y="5397"/>
                    <a:pt x="8697" y="5397"/>
                  </a:cubicBezTo>
                  <a:cubicBezTo>
                    <a:pt x="8705" y="5397"/>
                    <a:pt x="8701" y="5388"/>
                    <a:pt x="8676" y="5362"/>
                  </a:cubicBezTo>
                  <a:cubicBezTo>
                    <a:pt x="8676" y="5362"/>
                    <a:pt x="8676" y="5332"/>
                    <a:pt x="8615" y="5332"/>
                  </a:cubicBezTo>
                  <a:lnTo>
                    <a:pt x="8615" y="5271"/>
                  </a:lnTo>
                  <a:cubicBezTo>
                    <a:pt x="8676" y="5241"/>
                    <a:pt x="8676" y="5241"/>
                    <a:pt x="8706" y="5210"/>
                  </a:cubicBezTo>
                  <a:cubicBezTo>
                    <a:pt x="8615" y="5180"/>
                    <a:pt x="8615" y="5180"/>
                    <a:pt x="8706" y="5180"/>
                  </a:cubicBezTo>
                  <a:cubicBezTo>
                    <a:pt x="8767" y="5180"/>
                    <a:pt x="8767" y="5149"/>
                    <a:pt x="8615" y="5149"/>
                  </a:cubicBezTo>
                  <a:cubicBezTo>
                    <a:pt x="8554" y="5119"/>
                    <a:pt x="8554" y="5119"/>
                    <a:pt x="8645" y="5089"/>
                  </a:cubicBezTo>
                  <a:cubicBezTo>
                    <a:pt x="8686" y="5099"/>
                    <a:pt x="8713" y="5102"/>
                    <a:pt x="8728" y="5102"/>
                  </a:cubicBezTo>
                  <a:cubicBezTo>
                    <a:pt x="8760" y="5102"/>
                    <a:pt x="8746" y="5089"/>
                    <a:pt x="8706" y="5089"/>
                  </a:cubicBezTo>
                  <a:cubicBezTo>
                    <a:pt x="8645" y="5058"/>
                    <a:pt x="8645" y="5058"/>
                    <a:pt x="8645" y="5058"/>
                  </a:cubicBezTo>
                  <a:cubicBezTo>
                    <a:pt x="8706" y="5058"/>
                    <a:pt x="8736" y="4906"/>
                    <a:pt x="8736" y="4724"/>
                  </a:cubicBezTo>
                  <a:cubicBezTo>
                    <a:pt x="8736" y="4724"/>
                    <a:pt x="8676" y="4693"/>
                    <a:pt x="8615" y="4693"/>
                  </a:cubicBezTo>
                  <a:cubicBezTo>
                    <a:pt x="8463" y="4693"/>
                    <a:pt x="8524" y="4693"/>
                    <a:pt x="8615" y="4663"/>
                  </a:cubicBezTo>
                  <a:cubicBezTo>
                    <a:pt x="8828" y="4663"/>
                    <a:pt x="8828" y="4633"/>
                    <a:pt x="8615" y="4633"/>
                  </a:cubicBezTo>
                  <a:cubicBezTo>
                    <a:pt x="8676" y="4602"/>
                    <a:pt x="8676" y="4602"/>
                    <a:pt x="8615" y="4572"/>
                  </a:cubicBezTo>
                  <a:cubicBezTo>
                    <a:pt x="8676" y="4541"/>
                    <a:pt x="8767" y="4541"/>
                    <a:pt x="8676" y="4541"/>
                  </a:cubicBezTo>
                  <a:cubicBezTo>
                    <a:pt x="8676" y="4541"/>
                    <a:pt x="8676" y="4511"/>
                    <a:pt x="8767" y="4511"/>
                  </a:cubicBezTo>
                  <a:cubicBezTo>
                    <a:pt x="8828" y="4481"/>
                    <a:pt x="8767" y="4481"/>
                    <a:pt x="8706" y="4450"/>
                  </a:cubicBezTo>
                  <a:cubicBezTo>
                    <a:pt x="8595" y="4406"/>
                    <a:pt x="8565" y="4378"/>
                    <a:pt x="8617" y="4378"/>
                  </a:cubicBezTo>
                  <a:cubicBezTo>
                    <a:pt x="8635" y="4378"/>
                    <a:pt x="8665" y="4381"/>
                    <a:pt x="8706" y="4389"/>
                  </a:cubicBezTo>
                  <a:cubicBezTo>
                    <a:pt x="8723" y="4394"/>
                    <a:pt x="8736" y="4396"/>
                    <a:pt x="8747" y="4396"/>
                  </a:cubicBezTo>
                  <a:cubicBezTo>
                    <a:pt x="8809" y="4396"/>
                    <a:pt x="8750" y="4324"/>
                    <a:pt x="8645" y="4298"/>
                  </a:cubicBezTo>
                  <a:cubicBezTo>
                    <a:pt x="8493" y="4268"/>
                    <a:pt x="8493" y="4268"/>
                    <a:pt x="8584" y="4268"/>
                  </a:cubicBezTo>
                  <a:cubicBezTo>
                    <a:pt x="8605" y="4278"/>
                    <a:pt x="8618" y="4281"/>
                    <a:pt x="8627" y="4281"/>
                  </a:cubicBezTo>
                  <a:cubicBezTo>
                    <a:pt x="8645" y="4281"/>
                    <a:pt x="8645" y="4268"/>
                    <a:pt x="8645" y="4268"/>
                  </a:cubicBezTo>
                  <a:cubicBezTo>
                    <a:pt x="8645" y="4238"/>
                    <a:pt x="8645" y="4238"/>
                    <a:pt x="8706" y="4238"/>
                  </a:cubicBezTo>
                  <a:cubicBezTo>
                    <a:pt x="8706" y="4238"/>
                    <a:pt x="8706" y="4207"/>
                    <a:pt x="8645" y="4177"/>
                  </a:cubicBezTo>
                  <a:cubicBezTo>
                    <a:pt x="8524" y="4146"/>
                    <a:pt x="8584" y="4086"/>
                    <a:pt x="8736" y="4086"/>
                  </a:cubicBezTo>
                  <a:lnTo>
                    <a:pt x="8676" y="4055"/>
                  </a:lnTo>
                  <a:cubicBezTo>
                    <a:pt x="8524" y="4025"/>
                    <a:pt x="8463" y="3994"/>
                    <a:pt x="8615" y="3994"/>
                  </a:cubicBezTo>
                  <a:cubicBezTo>
                    <a:pt x="8655" y="3994"/>
                    <a:pt x="8696" y="4008"/>
                    <a:pt x="8700" y="4008"/>
                  </a:cubicBezTo>
                  <a:cubicBezTo>
                    <a:pt x="8703" y="4008"/>
                    <a:pt x="8696" y="4004"/>
                    <a:pt x="8676" y="3994"/>
                  </a:cubicBezTo>
                  <a:cubicBezTo>
                    <a:pt x="8553" y="3970"/>
                    <a:pt x="8589" y="3925"/>
                    <a:pt x="8688" y="3925"/>
                  </a:cubicBezTo>
                  <a:cubicBezTo>
                    <a:pt x="8711" y="3925"/>
                    <a:pt x="8738" y="3928"/>
                    <a:pt x="8767" y="3934"/>
                  </a:cubicBezTo>
                  <a:cubicBezTo>
                    <a:pt x="8828" y="3934"/>
                    <a:pt x="8828" y="3934"/>
                    <a:pt x="8828" y="3903"/>
                  </a:cubicBezTo>
                  <a:lnTo>
                    <a:pt x="8767" y="3903"/>
                  </a:lnTo>
                  <a:cubicBezTo>
                    <a:pt x="8676" y="3903"/>
                    <a:pt x="8615" y="3903"/>
                    <a:pt x="8615" y="3873"/>
                  </a:cubicBezTo>
                  <a:cubicBezTo>
                    <a:pt x="8615" y="3842"/>
                    <a:pt x="8615" y="3812"/>
                    <a:pt x="8676" y="3812"/>
                  </a:cubicBezTo>
                  <a:cubicBezTo>
                    <a:pt x="8767" y="3812"/>
                    <a:pt x="8828" y="3782"/>
                    <a:pt x="8767" y="3782"/>
                  </a:cubicBezTo>
                  <a:cubicBezTo>
                    <a:pt x="8767" y="3782"/>
                    <a:pt x="8767" y="3751"/>
                    <a:pt x="8858" y="3721"/>
                  </a:cubicBezTo>
                  <a:cubicBezTo>
                    <a:pt x="8858" y="3690"/>
                    <a:pt x="8858" y="3660"/>
                    <a:pt x="8858" y="3569"/>
                  </a:cubicBezTo>
                  <a:cubicBezTo>
                    <a:pt x="8797" y="3569"/>
                    <a:pt x="8797" y="3508"/>
                    <a:pt x="8858" y="3478"/>
                  </a:cubicBezTo>
                  <a:cubicBezTo>
                    <a:pt x="8858" y="3478"/>
                    <a:pt x="8858" y="3417"/>
                    <a:pt x="8797" y="3417"/>
                  </a:cubicBezTo>
                  <a:cubicBezTo>
                    <a:pt x="8797" y="3356"/>
                    <a:pt x="8797" y="3326"/>
                    <a:pt x="8888" y="3295"/>
                  </a:cubicBezTo>
                  <a:cubicBezTo>
                    <a:pt x="8949" y="3295"/>
                    <a:pt x="8949" y="3295"/>
                    <a:pt x="8888" y="3265"/>
                  </a:cubicBezTo>
                  <a:cubicBezTo>
                    <a:pt x="8871" y="3274"/>
                    <a:pt x="8858" y="3277"/>
                    <a:pt x="8849" y="3277"/>
                  </a:cubicBezTo>
                  <a:cubicBezTo>
                    <a:pt x="8828" y="3277"/>
                    <a:pt x="8828" y="3256"/>
                    <a:pt x="8828" y="3234"/>
                  </a:cubicBezTo>
                  <a:cubicBezTo>
                    <a:pt x="8828" y="3204"/>
                    <a:pt x="8828" y="3174"/>
                    <a:pt x="8828" y="3174"/>
                  </a:cubicBezTo>
                  <a:cubicBezTo>
                    <a:pt x="8736" y="3174"/>
                    <a:pt x="8736" y="3174"/>
                    <a:pt x="8736" y="3143"/>
                  </a:cubicBezTo>
                  <a:cubicBezTo>
                    <a:pt x="8767" y="3113"/>
                    <a:pt x="8828" y="3022"/>
                    <a:pt x="8828" y="2991"/>
                  </a:cubicBezTo>
                  <a:cubicBezTo>
                    <a:pt x="8844" y="2941"/>
                    <a:pt x="8852" y="2919"/>
                    <a:pt x="8840" y="2919"/>
                  </a:cubicBezTo>
                  <a:cubicBezTo>
                    <a:pt x="8830" y="2919"/>
                    <a:pt x="8808" y="2934"/>
                    <a:pt x="8767" y="2961"/>
                  </a:cubicBezTo>
                  <a:cubicBezTo>
                    <a:pt x="8767" y="2973"/>
                    <a:pt x="8756" y="2981"/>
                    <a:pt x="8748" y="2981"/>
                  </a:cubicBezTo>
                  <a:cubicBezTo>
                    <a:pt x="8737" y="2981"/>
                    <a:pt x="8731" y="2966"/>
                    <a:pt x="8767" y="2930"/>
                  </a:cubicBezTo>
                  <a:cubicBezTo>
                    <a:pt x="8767" y="2900"/>
                    <a:pt x="8858" y="2779"/>
                    <a:pt x="8858" y="2687"/>
                  </a:cubicBezTo>
                  <a:cubicBezTo>
                    <a:pt x="8878" y="2606"/>
                    <a:pt x="8885" y="2579"/>
                    <a:pt x="8860" y="2579"/>
                  </a:cubicBezTo>
                  <a:cubicBezTo>
                    <a:pt x="8848" y="2579"/>
                    <a:pt x="8828" y="2586"/>
                    <a:pt x="8797" y="2596"/>
                  </a:cubicBezTo>
                  <a:cubicBezTo>
                    <a:pt x="8733" y="2634"/>
                    <a:pt x="8696" y="2651"/>
                    <a:pt x="8686" y="2651"/>
                  </a:cubicBezTo>
                  <a:cubicBezTo>
                    <a:pt x="8672" y="2651"/>
                    <a:pt x="8709" y="2619"/>
                    <a:pt x="8797" y="2566"/>
                  </a:cubicBezTo>
                  <a:cubicBezTo>
                    <a:pt x="8901" y="2462"/>
                    <a:pt x="8948" y="2415"/>
                    <a:pt x="8938" y="2415"/>
                  </a:cubicBezTo>
                  <a:cubicBezTo>
                    <a:pt x="8934" y="2415"/>
                    <a:pt x="8917" y="2425"/>
                    <a:pt x="8888" y="2444"/>
                  </a:cubicBezTo>
                  <a:cubicBezTo>
                    <a:pt x="8828" y="2444"/>
                    <a:pt x="8828" y="2444"/>
                    <a:pt x="8828" y="2414"/>
                  </a:cubicBezTo>
                  <a:cubicBezTo>
                    <a:pt x="8888" y="2383"/>
                    <a:pt x="8888" y="2353"/>
                    <a:pt x="8828" y="2323"/>
                  </a:cubicBezTo>
                  <a:cubicBezTo>
                    <a:pt x="8828" y="2292"/>
                    <a:pt x="8828" y="2292"/>
                    <a:pt x="8919" y="2262"/>
                  </a:cubicBezTo>
                  <a:cubicBezTo>
                    <a:pt x="8919" y="2262"/>
                    <a:pt x="8919" y="2231"/>
                    <a:pt x="8919" y="2201"/>
                  </a:cubicBezTo>
                  <a:cubicBezTo>
                    <a:pt x="8906" y="2204"/>
                    <a:pt x="8894" y="2206"/>
                    <a:pt x="8885" y="2206"/>
                  </a:cubicBezTo>
                  <a:cubicBezTo>
                    <a:pt x="8804" y="2206"/>
                    <a:pt x="8831" y="2100"/>
                    <a:pt x="8858" y="2019"/>
                  </a:cubicBezTo>
                  <a:cubicBezTo>
                    <a:pt x="8858" y="2019"/>
                    <a:pt x="8858" y="1988"/>
                    <a:pt x="8888" y="1958"/>
                  </a:cubicBezTo>
                  <a:lnTo>
                    <a:pt x="8888" y="1958"/>
                  </a:lnTo>
                  <a:cubicBezTo>
                    <a:pt x="8888" y="1958"/>
                    <a:pt x="8858" y="1958"/>
                    <a:pt x="8736" y="2019"/>
                  </a:cubicBezTo>
                  <a:cubicBezTo>
                    <a:pt x="8652" y="2061"/>
                    <a:pt x="8606" y="2084"/>
                    <a:pt x="8594" y="2084"/>
                  </a:cubicBezTo>
                  <a:cubicBezTo>
                    <a:pt x="8580" y="2084"/>
                    <a:pt x="8610" y="2053"/>
                    <a:pt x="8676" y="1988"/>
                  </a:cubicBezTo>
                  <a:cubicBezTo>
                    <a:pt x="8752" y="1927"/>
                    <a:pt x="8790" y="1897"/>
                    <a:pt x="8786" y="1897"/>
                  </a:cubicBezTo>
                  <a:cubicBezTo>
                    <a:pt x="8782" y="1897"/>
                    <a:pt x="8736" y="1927"/>
                    <a:pt x="8645" y="1988"/>
                  </a:cubicBezTo>
                  <a:cubicBezTo>
                    <a:pt x="8622" y="1996"/>
                    <a:pt x="8598" y="2000"/>
                    <a:pt x="8576" y="2000"/>
                  </a:cubicBezTo>
                  <a:cubicBezTo>
                    <a:pt x="8510" y="2000"/>
                    <a:pt x="8470" y="1965"/>
                    <a:pt x="8584" y="1897"/>
                  </a:cubicBezTo>
                  <a:cubicBezTo>
                    <a:pt x="8645" y="1836"/>
                    <a:pt x="8706" y="1775"/>
                    <a:pt x="8706" y="1775"/>
                  </a:cubicBezTo>
                  <a:lnTo>
                    <a:pt x="8706" y="1775"/>
                  </a:lnTo>
                  <a:cubicBezTo>
                    <a:pt x="8615" y="1806"/>
                    <a:pt x="8584" y="1806"/>
                    <a:pt x="8584" y="1806"/>
                  </a:cubicBezTo>
                  <a:cubicBezTo>
                    <a:pt x="8549" y="1841"/>
                    <a:pt x="8524" y="1856"/>
                    <a:pt x="8491" y="1856"/>
                  </a:cubicBezTo>
                  <a:cubicBezTo>
                    <a:pt x="8467" y="1856"/>
                    <a:pt x="8440" y="1849"/>
                    <a:pt x="8402" y="1836"/>
                  </a:cubicBezTo>
                  <a:cubicBezTo>
                    <a:pt x="8361" y="1836"/>
                    <a:pt x="8267" y="1850"/>
                    <a:pt x="8199" y="1850"/>
                  </a:cubicBezTo>
                  <a:cubicBezTo>
                    <a:pt x="8166" y="1850"/>
                    <a:pt x="8139" y="1846"/>
                    <a:pt x="8128" y="1836"/>
                  </a:cubicBezTo>
                  <a:cubicBezTo>
                    <a:pt x="8068" y="1836"/>
                    <a:pt x="7976" y="1806"/>
                    <a:pt x="7976" y="1745"/>
                  </a:cubicBezTo>
                  <a:cubicBezTo>
                    <a:pt x="7961" y="1745"/>
                    <a:pt x="7946" y="1737"/>
                    <a:pt x="7923" y="1737"/>
                  </a:cubicBezTo>
                  <a:cubicBezTo>
                    <a:pt x="7900" y="1737"/>
                    <a:pt x="7870" y="1745"/>
                    <a:pt x="7824" y="1775"/>
                  </a:cubicBezTo>
                  <a:cubicBezTo>
                    <a:pt x="7801" y="1799"/>
                    <a:pt x="7778" y="1809"/>
                    <a:pt x="7760" y="1809"/>
                  </a:cubicBezTo>
                  <a:cubicBezTo>
                    <a:pt x="7731" y="1809"/>
                    <a:pt x="7715" y="1783"/>
                    <a:pt x="7733" y="1745"/>
                  </a:cubicBezTo>
                  <a:lnTo>
                    <a:pt x="7703" y="1745"/>
                  </a:lnTo>
                  <a:cubicBezTo>
                    <a:pt x="7612" y="1806"/>
                    <a:pt x="7581" y="1806"/>
                    <a:pt x="7581" y="1806"/>
                  </a:cubicBezTo>
                  <a:cubicBezTo>
                    <a:pt x="7625" y="1740"/>
                    <a:pt x="7637" y="1690"/>
                    <a:pt x="7618" y="1690"/>
                  </a:cubicBezTo>
                  <a:cubicBezTo>
                    <a:pt x="7611" y="1690"/>
                    <a:pt x="7598" y="1698"/>
                    <a:pt x="7581" y="1715"/>
                  </a:cubicBezTo>
                  <a:cubicBezTo>
                    <a:pt x="7546" y="1750"/>
                    <a:pt x="7531" y="1765"/>
                    <a:pt x="7513" y="1765"/>
                  </a:cubicBezTo>
                  <a:cubicBezTo>
                    <a:pt x="7500" y="1765"/>
                    <a:pt x="7485" y="1758"/>
                    <a:pt x="7460" y="1745"/>
                  </a:cubicBezTo>
                  <a:cubicBezTo>
                    <a:pt x="7429" y="1745"/>
                    <a:pt x="7369" y="1715"/>
                    <a:pt x="7277" y="1684"/>
                  </a:cubicBezTo>
                  <a:cubicBezTo>
                    <a:pt x="7247" y="1654"/>
                    <a:pt x="7186" y="1654"/>
                    <a:pt x="7125" y="1623"/>
                  </a:cubicBezTo>
                  <a:cubicBezTo>
                    <a:pt x="7095" y="1623"/>
                    <a:pt x="7034" y="1593"/>
                    <a:pt x="6973" y="1593"/>
                  </a:cubicBezTo>
                  <a:cubicBezTo>
                    <a:pt x="6887" y="1572"/>
                    <a:pt x="6786" y="1550"/>
                    <a:pt x="6734" y="1550"/>
                  </a:cubicBezTo>
                  <a:cubicBezTo>
                    <a:pt x="6713" y="1550"/>
                    <a:pt x="6700" y="1554"/>
                    <a:pt x="6700" y="1563"/>
                  </a:cubicBezTo>
                  <a:lnTo>
                    <a:pt x="6639" y="1563"/>
                  </a:lnTo>
                  <a:cubicBezTo>
                    <a:pt x="6639" y="1532"/>
                    <a:pt x="6578" y="1532"/>
                    <a:pt x="6578" y="1532"/>
                  </a:cubicBezTo>
                  <a:cubicBezTo>
                    <a:pt x="6607" y="1462"/>
                    <a:pt x="6595" y="1437"/>
                    <a:pt x="6569" y="1437"/>
                  </a:cubicBezTo>
                  <a:cubicBezTo>
                    <a:pt x="6539" y="1437"/>
                    <a:pt x="6489" y="1469"/>
                    <a:pt x="6457" y="1502"/>
                  </a:cubicBezTo>
                  <a:cubicBezTo>
                    <a:pt x="6426" y="1563"/>
                    <a:pt x="6396" y="1563"/>
                    <a:pt x="6396" y="1563"/>
                  </a:cubicBezTo>
                  <a:cubicBezTo>
                    <a:pt x="6415" y="1470"/>
                    <a:pt x="6399" y="1434"/>
                    <a:pt x="6370" y="1434"/>
                  </a:cubicBezTo>
                  <a:cubicBezTo>
                    <a:pt x="6352" y="1434"/>
                    <a:pt x="6328" y="1448"/>
                    <a:pt x="6305" y="1472"/>
                  </a:cubicBezTo>
                  <a:cubicBezTo>
                    <a:pt x="6289" y="1532"/>
                    <a:pt x="6274" y="1563"/>
                    <a:pt x="6267" y="1563"/>
                  </a:cubicBezTo>
                  <a:cubicBezTo>
                    <a:pt x="6259" y="1563"/>
                    <a:pt x="6259" y="1532"/>
                    <a:pt x="6274" y="1472"/>
                  </a:cubicBezTo>
                  <a:cubicBezTo>
                    <a:pt x="6289" y="1399"/>
                    <a:pt x="6289" y="1361"/>
                    <a:pt x="6280" y="1361"/>
                  </a:cubicBezTo>
                  <a:cubicBezTo>
                    <a:pt x="6269" y="1361"/>
                    <a:pt x="6245" y="1407"/>
                    <a:pt x="6214" y="1502"/>
                  </a:cubicBezTo>
                  <a:cubicBezTo>
                    <a:pt x="6183" y="1532"/>
                    <a:pt x="6168" y="1547"/>
                    <a:pt x="6160" y="1547"/>
                  </a:cubicBezTo>
                  <a:cubicBezTo>
                    <a:pt x="6153" y="1547"/>
                    <a:pt x="6153" y="1532"/>
                    <a:pt x="6153" y="1502"/>
                  </a:cubicBezTo>
                  <a:cubicBezTo>
                    <a:pt x="6171" y="1409"/>
                    <a:pt x="6167" y="1373"/>
                    <a:pt x="6161" y="1373"/>
                  </a:cubicBezTo>
                  <a:cubicBezTo>
                    <a:pt x="6157" y="1373"/>
                    <a:pt x="6153" y="1387"/>
                    <a:pt x="6153" y="1411"/>
                  </a:cubicBezTo>
                  <a:cubicBezTo>
                    <a:pt x="6122" y="1487"/>
                    <a:pt x="6107" y="1525"/>
                    <a:pt x="6100" y="1525"/>
                  </a:cubicBezTo>
                  <a:cubicBezTo>
                    <a:pt x="6092" y="1525"/>
                    <a:pt x="6092" y="1487"/>
                    <a:pt x="6092" y="1411"/>
                  </a:cubicBezTo>
                  <a:cubicBezTo>
                    <a:pt x="6092" y="1330"/>
                    <a:pt x="6092" y="1293"/>
                    <a:pt x="6087" y="1293"/>
                  </a:cubicBezTo>
                  <a:cubicBezTo>
                    <a:pt x="6083" y="1293"/>
                    <a:pt x="6076" y="1323"/>
                    <a:pt x="6062" y="1380"/>
                  </a:cubicBezTo>
                  <a:cubicBezTo>
                    <a:pt x="6033" y="1452"/>
                    <a:pt x="6004" y="1483"/>
                    <a:pt x="5982" y="1483"/>
                  </a:cubicBezTo>
                  <a:cubicBezTo>
                    <a:pt x="5957" y="1483"/>
                    <a:pt x="5940" y="1444"/>
                    <a:pt x="5940" y="1380"/>
                  </a:cubicBezTo>
                  <a:cubicBezTo>
                    <a:pt x="5940" y="1359"/>
                    <a:pt x="5940" y="1324"/>
                    <a:pt x="5930" y="1324"/>
                  </a:cubicBezTo>
                  <a:cubicBezTo>
                    <a:pt x="5925" y="1324"/>
                    <a:pt x="5919" y="1331"/>
                    <a:pt x="5910" y="1350"/>
                  </a:cubicBezTo>
                  <a:lnTo>
                    <a:pt x="5910" y="1289"/>
                  </a:lnTo>
                  <a:lnTo>
                    <a:pt x="5879" y="1289"/>
                  </a:lnTo>
                  <a:lnTo>
                    <a:pt x="5849" y="1350"/>
                  </a:lnTo>
                  <a:cubicBezTo>
                    <a:pt x="5849" y="1350"/>
                    <a:pt x="5758" y="1228"/>
                    <a:pt x="5636" y="1198"/>
                  </a:cubicBezTo>
                  <a:cubicBezTo>
                    <a:pt x="5560" y="1185"/>
                    <a:pt x="5511" y="1178"/>
                    <a:pt x="5479" y="1178"/>
                  </a:cubicBezTo>
                  <a:cubicBezTo>
                    <a:pt x="5434" y="1178"/>
                    <a:pt x="5423" y="1193"/>
                    <a:pt x="5423" y="1228"/>
                  </a:cubicBezTo>
                  <a:cubicBezTo>
                    <a:pt x="5409" y="1300"/>
                    <a:pt x="5394" y="1331"/>
                    <a:pt x="5387" y="1331"/>
                  </a:cubicBezTo>
                  <a:cubicBezTo>
                    <a:pt x="5378" y="1331"/>
                    <a:pt x="5377" y="1292"/>
                    <a:pt x="5393" y="1228"/>
                  </a:cubicBezTo>
                  <a:cubicBezTo>
                    <a:pt x="5362" y="1228"/>
                    <a:pt x="5362" y="1137"/>
                    <a:pt x="5332" y="1137"/>
                  </a:cubicBezTo>
                  <a:cubicBezTo>
                    <a:pt x="5271" y="1107"/>
                    <a:pt x="5241" y="1107"/>
                    <a:pt x="5271" y="1046"/>
                  </a:cubicBezTo>
                  <a:lnTo>
                    <a:pt x="5241" y="1046"/>
                  </a:lnTo>
                  <a:cubicBezTo>
                    <a:pt x="5213" y="1102"/>
                    <a:pt x="5178" y="1126"/>
                    <a:pt x="5146" y="1126"/>
                  </a:cubicBezTo>
                  <a:cubicBezTo>
                    <a:pt x="5108" y="1126"/>
                    <a:pt x="5075" y="1095"/>
                    <a:pt x="5058" y="1046"/>
                  </a:cubicBezTo>
                  <a:cubicBezTo>
                    <a:pt x="4998" y="1046"/>
                    <a:pt x="4998" y="1046"/>
                    <a:pt x="4937" y="1107"/>
                  </a:cubicBezTo>
                  <a:cubicBezTo>
                    <a:pt x="4923" y="1134"/>
                    <a:pt x="4916" y="1149"/>
                    <a:pt x="4912" y="1149"/>
                  </a:cubicBezTo>
                  <a:cubicBezTo>
                    <a:pt x="4906" y="1149"/>
                    <a:pt x="4906" y="1127"/>
                    <a:pt x="4906" y="1076"/>
                  </a:cubicBezTo>
                  <a:cubicBezTo>
                    <a:pt x="4906" y="1040"/>
                    <a:pt x="4874" y="993"/>
                    <a:pt x="4842" y="993"/>
                  </a:cubicBezTo>
                  <a:cubicBezTo>
                    <a:pt x="4819" y="993"/>
                    <a:pt x="4797" y="1015"/>
                    <a:pt x="4785" y="1076"/>
                  </a:cubicBezTo>
                  <a:lnTo>
                    <a:pt x="4785" y="985"/>
                  </a:lnTo>
                  <a:cubicBezTo>
                    <a:pt x="4785" y="967"/>
                    <a:pt x="4782" y="960"/>
                    <a:pt x="4779" y="960"/>
                  </a:cubicBezTo>
                  <a:cubicBezTo>
                    <a:pt x="4770" y="960"/>
                    <a:pt x="4755" y="1003"/>
                    <a:pt x="4755" y="1046"/>
                  </a:cubicBezTo>
                  <a:cubicBezTo>
                    <a:pt x="4728" y="1113"/>
                    <a:pt x="4713" y="1151"/>
                    <a:pt x="4707" y="1151"/>
                  </a:cubicBezTo>
                  <a:cubicBezTo>
                    <a:pt x="4700" y="1151"/>
                    <a:pt x="4707" y="1091"/>
                    <a:pt x="4724" y="955"/>
                  </a:cubicBezTo>
                  <a:cubicBezTo>
                    <a:pt x="4742" y="884"/>
                    <a:pt x="4739" y="854"/>
                    <a:pt x="4733" y="854"/>
                  </a:cubicBezTo>
                  <a:cubicBezTo>
                    <a:pt x="4729" y="854"/>
                    <a:pt x="4724" y="869"/>
                    <a:pt x="4724" y="894"/>
                  </a:cubicBezTo>
                  <a:cubicBezTo>
                    <a:pt x="4703" y="937"/>
                    <a:pt x="4681" y="980"/>
                    <a:pt x="4670" y="980"/>
                  </a:cubicBezTo>
                  <a:cubicBezTo>
                    <a:pt x="4666" y="980"/>
                    <a:pt x="4663" y="973"/>
                    <a:pt x="4663" y="955"/>
                  </a:cubicBezTo>
                  <a:cubicBezTo>
                    <a:pt x="4633" y="955"/>
                    <a:pt x="4633" y="955"/>
                    <a:pt x="4572" y="1076"/>
                  </a:cubicBezTo>
                  <a:cubicBezTo>
                    <a:pt x="4572" y="1131"/>
                    <a:pt x="4561" y="1142"/>
                    <a:pt x="4552" y="1142"/>
                  </a:cubicBezTo>
                  <a:cubicBezTo>
                    <a:pt x="4547" y="1142"/>
                    <a:pt x="4542" y="1137"/>
                    <a:pt x="4542" y="1137"/>
                  </a:cubicBezTo>
                  <a:cubicBezTo>
                    <a:pt x="4542" y="1076"/>
                    <a:pt x="4542" y="1076"/>
                    <a:pt x="4572" y="1016"/>
                  </a:cubicBezTo>
                  <a:cubicBezTo>
                    <a:pt x="4603" y="1016"/>
                    <a:pt x="4572" y="1016"/>
                    <a:pt x="4542" y="985"/>
                  </a:cubicBezTo>
                  <a:cubicBezTo>
                    <a:pt x="4542" y="985"/>
                    <a:pt x="4511" y="924"/>
                    <a:pt x="4542" y="833"/>
                  </a:cubicBezTo>
                  <a:cubicBezTo>
                    <a:pt x="4542" y="808"/>
                    <a:pt x="4537" y="793"/>
                    <a:pt x="4530" y="793"/>
                  </a:cubicBezTo>
                  <a:cubicBezTo>
                    <a:pt x="4522" y="793"/>
                    <a:pt x="4511" y="823"/>
                    <a:pt x="4511" y="894"/>
                  </a:cubicBezTo>
                  <a:cubicBezTo>
                    <a:pt x="4451" y="1046"/>
                    <a:pt x="4451" y="1046"/>
                    <a:pt x="4420" y="1046"/>
                  </a:cubicBezTo>
                  <a:cubicBezTo>
                    <a:pt x="4420" y="1046"/>
                    <a:pt x="4390" y="1046"/>
                    <a:pt x="4420" y="955"/>
                  </a:cubicBezTo>
                  <a:cubicBezTo>
                    <a:pt x="4420" y="894"/>
                    <a:pt x="4420" y="894"/>
                    <a:pt x="4390" y="894"/>
                  </a:cubicBezTo>
                  <a:cubicBezTo>
                    <a:pt x="4386" y="892"/>
                    <a:pt x="4382" y="891"/>
                    <a:pt x="4377" y="891"/>
                  </a:cubicBezTo>
                  <a:cubicBezTo>
                    <a:pt x="4317" y="891"/>
                    <a:pt x="4234" y="1084"/>
                    <a:pt x="4177" y="1198"/>
                  </a:cubicBezTo>
                  <a:cubicBezTo>
                    <a:pt x="4177" y="1137"/>
                    <a:pt x="4177" y="1107"/>
                    <a:pt x="4147" y="1107"/>
                  </a:cubicBezTo>
                  <a:cubicBezTo>
                    <a:pt x="4177" y="1046"/>
                    <a:pt x="4177" y="1046"/>
                    <a:pt x="4207" y="1046"/>
                  </a:cubicBezTo>
                  <a:lnTo>
                    <a:pt x="4207" y="985"/>
                  </a:lnTo>
                  <a:cubicBezTo>
                    <a:pt x="4223" y="909"/>
                    <a:pt x="4223" y="871"/>
                    <a:pt x="4215" y="871"/>
                  </a:cubicBezTo>
                  <a:cubicBezTo>
                    <a:pt x="4207" y="871"/>
                    <a:pt x="4192" y="909"/>
                    <a:pt x="4177" y="985"/>
                  </a:cubicBezTo>
                  <a:cubicBezTo>
                    <a:pt x="4163" y="1012"/>
                    <a:pt x="4156" y="1028"/>
                    <a:pt x="4152" y="1028"/>
                  </a:cubicBezTo>
                  <a:cubicBezTo>
                    <a:pt x="4147" y="1028"/>
                    <a:pt x="4147" y="1005"/>
                    <a:pt x="4147" y="955"/>
                  </a:cubicBezTo>
                  <a:cubicBezTo>
                    <a:pt x="4147" y="912"/>
                    <a:pt x="4147" y="855"/>
                    <a:pt x="4136" y="855"/>
                  </a:cubicBezTo>
                  <a:cubicBezTo>
                    <a:pt x="4132" y="855"/>
                    <a:pt x="4125" y="866"/>
                    <a:pt x="4116" y="894"/>
                  </a:cubicBezTo>
                  <a:cubicBezTo>
                    <a:pt x="4116" y="894"/>
                    <a:pt x="4086" y="864"/>
                    <a:pt x="4086" y="803"/>
                  </a:cubicBezTo>
                  <a:cubicBezTo>
                    <a:pt x="4074" y="803"/>
                    <a:pt x="4061" y="798"/>
                    <a:pt x="4051" y="798"/>
                  </a:cubicBezTo>
                  <a:cubicBezTo>
                    <a:pt x="4036" y="798"/>
                    <a:pt x="4025" y="809"/>
                    <a:pt x="4025" y="864"/>
                  </a:cubicBezTo>
                  <a:cubicBezTo>
                    <a:pt x="3995" y="924"/>
                    <a:pt x="3995" y="924"/>
                    <a:pt x="3964" y="924"/>
                  </a:cubicBezTo>
                  <a:cubicBezTo>
                    <a:pt x="3964" y="924"/>
                    <a:pt x="3934" y="924"/>
                    <a:pt x="3903" y="985"/>
                  </a:cubicBezTo>
                  <a:cubicBezTo>
                    <a:pt x="3903" y="1046"/>
                    <a:pt x="3873" y="1107"/>
                    <a:pt x="3843" y="1107"/>
                  </a:cubicBezTo>
                  <a:cubicBezTo>
                    <a:pt x="3819" y="1130"/>
                    <a:pt x="3805" y="1145"/>
                    <a:pt x="3798" y="1145"/>
                  </a:cubicBezTo>
                  <a:cubicBezTo>
                    <a:pt x="3786" y="1145"/>
                    <a:pt x="3794" y="1109"/>
                    <a:pt x="3812" y="1016"/>
                  </a:cubicBezTo>
                  <a:cubicBezTo>
                    <a:pt x="3812" y="955"/>
                    <a:pt x="3812" y="955"/>
                    <a:pt x="3782" y="955"/>
                  </a:cubicBezTo>
                  <a:cubicBezTo>
                    <a:pt x="3782" y="955"/>
                    <a:pt x="3751" y="924"/>
                    <a:pt x="3751" y="864"/>
                  </a:cubicBezTo>
                  <a:cubicBezTo>
                    <a:pt x="3751" y="836"/>
                    <a:pt x="3751" y="825"/>
                    <a:pt x="3751" y="825"/>
                  </a:cubicBezTo>
                  <a:cubicBezTo>
                    <a:pt x="3749" y="825"/>
                    <a:pt x="3742" y="882"/>
                    <a:pt x="3721" y="924"/>
                  </a:cubicBezTo>
                  <a:cubicBezTo>
                    <a:pt x="3721" y="985"/>
                    <a:pt x="3691" y="1076"/>
                    <a:pt x="3691" y="1076"/>
                  </a:cubicBezTo>
                  <a:cubicBezTo>
                    <a:pt x="3691" y="1076"/>
                    <a:pt x="3691" y="924"/>
                    <a:pt x="3721" y="833"/>
                  </a:cubicBezTo>
                  <a:cubicBezTo>
                    <a:pt x="3721" y="772"/>
                    <a:pt x="3721" y="742"/>
                    <a:pt x="3717" y="742"/>
                  </a:cubicBezTo>
                  <a:cubicBezTo>
                    <a:pt x="3713" y="742"/>
                    <a:pt x="3706" y="772"/>
                    <a:pt x="3691" y="833"/>
                  </a:cubicBezTo>
                  <a:cubicBezTo>
                    <a:pt x="3691" y="893"/>
                    <a:pt x="3665" y="939"/>
                    <a:pt x="3647" y="939"/>
                  </a:cubicBezTo>
                  <a:cubicBezTo>
                    <a:pt x="3637" y="939"/>
                    <a:pt x="3630" y="926"/>
                    <a:pt x="3630" y="894"/>
                  </a:cubicBezTo>
                  <a:cubicBezTo>
                    <a:pt x="3599" y="894"/>
                    <a:pt x="3569" y="894"/>
                    <a:pt x="3569" y="803"/>
                  </a:cubicBezTo>
                  <a:cubicBezTo>
                    <a:pt x="3569" y="783"/>
                    <a:pt x="3566" y="776"/>
                    <a:pt x="3561" y="776"/>
                  </a:cubicBezTo>
                  <a:cubicBezTo>
                    <a:pt x="3552" y="776"/>
                    <a:pt x="3539" y="803"/>
                    <a:pt x="3539" y="803"/>
                  </a:cubicBezTo>
                  <a:cubicBezTo>
                    <a:pt x="3525" y="830"/>
                    <a:pt x="3511" y="845"/>
                    <a:pt x="3498" y="845"/>
                  </a:cubicBezTo>
                  <a:cubicBezTo>
                    <a:pt x="3481" y="845"/>
                    <a:pt x="3464" y="823"/>
                    <a:pt x="3448" y="772"/>
                  </a:cubicBezTo>
                  <a:cubicBezTo>
                    <a:pt x="3417" y="696"/>
                    <a:pt x="3402" y="658"/>
                    <a:pt x="3391" y="658"/>
                  </a:cubicBezTo>
                  <a:cubicBezTo>
                    <a:pt x="3379" y="658"/>
                    <a:pt x="3372" y="696"/>
                    <a:pt x="3356" y="772"/>
                  </a:cubicBezTo>
                  <a:cubicBezTo>
                    <a:pt x="3356" y="805"/>
                    <a:pt x="3348" y="837"/>
                    <a:pt x="3344" y="837"/>
                  </a:cubicBezTo>
                  <a:cubicBezTo>
                    <a:pt x="3341" y="837"/>
                    <a:pt x="3342" y="813"/>
                    <a:pt x="3356" y="742"/>
                  </a:cubicBezTo>
                  <a:cubicBezTo>
                    <a:pt x="3356" y="724"/>
                    <a:pt x="3354" y="717"/>
                    <a:pt x="3348" y="717"/>
                  </a:cubicBezTo>
                  <a:cubicBezTo>
                    <a:pt x="3337" y="717"/>
                    <a:pt x="3313" y="753"/>
                    <a:pt x="3276" y="791"/>
                  </a:cubicBezTo>
                  <a:lnTo>
                    <a:pt x="3276" y="791"/>
                  </a:lnTo>
                  <a:cubicBezTo>
                    <a:pt x="3281" y="777"/>
                    <a:pt x="3287" y="759"/>
                    <a:pt x="3296" y="742"/>
                  </a:cubicBezTo>
                  <a:cubicBezTo>
                    <a:pt x="3296" y="681"/>
                    <a:pt x="3296" y="681"/>
                    <a:pt x="3296" y="651"/>
                  </a:cubicBezTo>
                  <a:cubicBezTo>
                    <a:pt x="3296" y="742"/>
                    <a:pt x="3265" y="803"/>
                    <a:pt x="3265" y="803"/>
                  </a:cubicBezTo>
                  <a:cubicBezTo>
                    <a:pt x="3269" y="799"/>
                    <a:pt x="3273" y="795"/>
                    <a:pt x="3276" y="791"/>
                  </a:cubicBezTo>
                  <a:lnTo>
                    <a:pt x="3276" y="791"/>
                  </a:lnTo>
                  <a:cubicBezTo>
                    <a:pt x="3270" y="813"/>
                    <a:pt x="3267" y="828"/>
                    <a:pt x="3266" y="828"/>
                  </a:cubicBezTo>
                  <a:cubicBezTo>
                    <a:pt x="3265" y="828"/>
                    <a:pt x="3265" y="821"/>
                    <a:pt x="3265" y="803"/>
                  </a:cubicBezTo>
                  <a:cubicBezTo>
                    <a:pt x="3235" y="864"/>
                    <a:pt x="3204" y="1016"/>
                    <a:pt x="3174" y="1076"/>
                  </a:cubicBezTo>
                  <a:cubicBezTo>
                    <a:pt x="3157" y="1162"/>
                    <a:pt x="3149" y="1199"/>
                    <a:pt x="3146" y="1199"/>
                  </a:cubicBezTo>
                  <a:cubicBezTo>
                    <a:pt x="3144" y="1199"/>
                    <a:pt x="3144" y="1177"/>
                    <a:pt x="3144" y="1137"/>
                  </a:cubicBezTo>
                  <a:cubicBezTo>
                    <a:pt x="3113" y="1137"/>
                    <a:pt x="3113" y="1076"/>
                    <a:pt x="3144" y="985"/>
                  </a:cubicBezTo>
                  <a:cubicBezTo>
                    <a:pt x="3144" y="924"/>
                    <a:pt x="3174" y="924"/>
                    <a:pt x="3174" y="924"/>
                  </a:cubicBezTo>
                  <a:cubicBezTo>
                    <a:pt x="3204" y="864"/>
                    <a:pt x="3235" y="803"/>
                    <a:pt x="3174" y="803"/>
                  </a:cubicBezTo>
                  <a:cubicBezTo>
                    <a:pt x="3174" y="753"/>
                    <a:pt x="3174" y="730"/>
                    <a:pt x="3169" y="730"/>
                  </a:cubicBezTo>
                  <a:cubicBezTo>
                    <a:pt x="3165" y="730"/>
                    <a:pt x="3157" y="745"/>
                    <a:pt x="3144" y="772"/>
                  </a:cubicBezTo>
                  <a:cubicBezTo>
                    <a:pt x="3144" y="712"/>
                    <a:pt x="3113" y="712"/>
                    <a:pt x="3083" y="681"/>
                  </a:cubicBezTo>
                  <a:cubicBezTo>
                    <a:pt x="3052" y="681"/>
                    <a:pt x="2992" y="681"/>
                    <a:pt x="2992" y="590"/>
                  </a:cubicBezTo>
                  <a:cubicBezTo>
                    <a:pt x="2961" y="590"/>
                    <a:pt x="2961" y="590"/>
                    <a:pt x="2931" y="651"/>
                  </a:cubicBezTo>
                  <a:cubicBezTo>
                    <a:pt x="2914" y="732"/>
                    <a:pt x="2898" y="761"/>
                    <a:pt x="2891" y="761"/>
                  </a:cubicBezTo>
                  <a:cubicBezTo>
                    <a:pt x="2885" y="761"/>
                    <a:pt x="2886" y="740"/>
                    <a:pt x="2900" y="712"/>
                  </a:cubicBezTo>
                  <a:cubicBezTo>
                    <a:pt x="2900" y="609"/>
                    <a:pt x="2817" y="520"/>
                    <a:pt x="2744" y="520"/>
                  </a:cubicBezTo>
                  <a:cubicBezTo>
                    <a:pt x="2709" y="520"/>
                    <a:pt x="2677" y="541"/>
                    <a:pt x="2657" y="590"/>
                  </a:cubicBezTo>
                  <a:cubicBezTo>
                    <a:pt x="2657" y="590"/>
                    <a:pt x="2657" y="560"/>
                    <a:pt x="2627" y="560"/>
                  </a:cubicBezTo>
                  <a:cubicBezTo>
                    <a:pt x="2608" y="522"/>
                    <a:pt x="2566" y="496"/>
                    <a:pt x="2530" y="496"/>
                  </a:cubicBezTo>
                  <a:cubicBezTo>
                    <a:pt x="2507" y="496"/>
                    <a:pt x="2486" y="506"/>
                    <a:pt x="2475" y="529"/>
                  </a:cubicBezTo>
                  <a:cubicBezTo>
                    <a:pt x="2475" y="529"/>
                    <a:pt x="2444" y="529"/>
                    <a:pt x="2414" y="499"/>
                  </a:cubicBezTo>
                  <a:cubicBezTo>
                    <a:pt x="2414" y="468"/>
                    <a:pt x="2406" y="453"/>
                    <a:pt x="2395" y="453"/>
                  </a:cubicBezTo>
                  <a:cubicBezTo>
                    <a:pt x="2384" y="453"/>
                    <a:pt x="2368" y="468"/>
                    <a:pt x="2353" y="499"/>
                  </a:cubicBezTo>
                  <a:cubicBezTo>
                    <a:pt x="2342" y="521"/>
                    <a:pt x="2331" y="543"/>
                    <a:pt x="2323" y="560"/>
                  </a:cubicBezTo>
                  <a:cubicBezTo>
                    <a:pt x="2323" y="499"/>
                    <a:pt x="2292" y="468"/>
                    <a:pt x="2232" y="468"/>
                  </a:cubicBezTo>
                  <a:cubicBezTo>
                    <a:pt x="2209" y="457"/>
                    <a:pt x="2195" y="450"/>
                    <a:pt x="2186" y="450"/>
                  </a:cubicBezTo>
                  <a:cubicBezTo>
                    <a:pt x="2171" y="450"/>
                    <a:pt x="2171" y="471"/>
                    <a:pt x="2171" y="529"/>
                  </a:cubicBezTo>
                  <a:cubicBezTo>
                    <a:pt x="2154" y="535"/>
                    <a:pt x="2142" y="537"/>
                    <a:pt x="2132" y="537"/>
                  </a:cubicBezTo>
                  <a:cubicBezTo>
                    <a:pt x="2090" y="537"/>
                    <a:pt x="2110" y="488"/>
                    <a:pt x="2110" y="438"/>
                  </a:cubicBezTo>
                  <a:cubicBezTo>
                    <a:pt x="2138" y="368"/>
                    <a:pt x="2147" y="331"/>
                    <a:pt x="2142" y="331"/>
                  </a:cubicBezTo>
                  <a:cubicBezTo>
                    <a:pt x="2137" y="331"/>
                    <a:pt x="2113" y="384"/>
                    <a:pt x="2080" y="499"/>
                  </a:cubicBezTo>
                  <a:cubicBezTo>
                    <a:pt x="2044" y="570"/>
                    <a:pt x="2019" y="600"/>
                    <a:pt x="2004" y="600"/>
                  </a:cubicBezTo>
                  <a:cubicBezTo>
                    <a:pt x="1994" y="600"/>
                    <a:pt x="1989" y="585"/>
                    <a:pt x="1989" y="560"/>
                  </a:cubicBezTo>
                  <a:cubicBezTo>
                    <a:pt x="2008" y="502"/>
                    <a:pt x="2015" y="481"/>
                    <a:pt x="2025" y="481"/>
                  </a:cubicBezTo>
                  <a:cubicBezTo>
                    <a:pt x="2031" y="481"/>
                    <a:pt x="2038" y="488"/>
                    <a:pt x="2049" y="499"/>
                  </a:cubicBezTo>
                  <a:cubicBezTo>
                    <a:pt x="2049" y="499"/>
                    <a:pt x="2049" y="408"/>
                    <a:pt x="2080" y="347"/>
                  </a:cubicBezTo>
                  <a:lnTo>
                    <a:pt x="2080" y="347"/>
                  </a:lnTo>
                  <a:cubicBezTo>
                    <a:pt x="2080" y="347"/>
                    <a:pt x="2079" y="347"/>
                    <a:pt x="2019" y="408"/>
                  </a:cubicBezTo>
                  <a:cubicBezTo>
                    <a:pt x="2019" y="408"/>
                    <a:pt x="2019" y="408"/>
                    <a:pt x="1989" y="468"/>
                  </a:cubicBezTo>
                  <a:cubicBezTo>
                    <a:pt x="1958" y="529"/>
                    <a:pt x="1928" y="590"/>
                    <a:pt x="1928" y="681"/>
                  </a:cubicBezTo>
                  <a:cubicBezTo>
                    <a:pt x="1928" y="742"/>
                    <a:pt x="1928" y="742"/>
                    <a:pt x="1897" y="742"/>
                  </a:cubicBezTo>
                  <a:cubicBezTo>
                    <a:pt x="1867" y="651"/>
                    <a:pt x="1897" y="590"/>
                    <a:pt x="1928" y="529"/>
                  </a:cubicBezTo>
                  <a:cubicBezTo>
                    <a:pt x="1958" y="529"/>
                    <a:pt x="1958" y="468"/>
                    <a:pt x="1989" y="377"/>
                  </a:cubicBezTo>
                  <a:cubicBezTo>
                    <a:pt x="1989" y="366"/>
                    <a:pt x="1984" y="361"/>
                    <a:pt x="1978" y="361"/>
                  </a:cubicBezTo>
                  <a:cubicBezTo>
                    <a:pt x="1947" y="361"/>
                    <a:pt x="1861" y="460"/>
                    <a:pt x="1837" y="560"/>
                  </a:cubicBezTo>
                  <a:cubicBezTo>
                    <a:pt x="1823" y="599"/>
                    <a:pt x="1816" y="622"/>
                    <a:pt x="1814" y="622"/>
                  </a:cubicBezTo>
                  <a:cubicBezTo>
                    <a:pt x="1812" y="622"/>
                    <a:pt x="1819" y="584"/>
                    <a:pt x="1837" y="499"/>
                  </a:cubicBezTo>
                  <a:cubicBezTo>
                    <a:pt x="1867" y="438"/>
                    <a:pt x="1837" y="408"/>
                    <a:pt x="1806" y="408"/>
                  </a:cubicBezTo>
                  <a:cubicBezTo>
                    <a:pt x="1745" y="408"/>
                    <a:pt x="1745" y="408"/>
                    <a:pt x="1715" y="468"/>
                  </a:cubicBezTo>
                  <a:cubicBezTo>
                    <a:pt x="1715" y="529"/>
                    <a:pt x="1685" y="620"/>
                    <a:pt x="1685" y="620"/>
                  </a:cubicBezTo>
                  <a:cubicBezTo>
                    <a:pt x="1685" y="620"/>
                    <a:pt x="1685" y="681"/>
                    <a:pt x="1654" y="742"/>
                  </a:cubicBezTo>
                  <a:cubicBezTo>
                    <a:pt x="1654" y="742"/>
                    <a:pt x="1654" y="681"/>
                    <a:pt x="1654" y="590"/>
                  </a:cubicBezTo>
                  <a:cubicBezTo>
                    <a:pt x="1654" y="438"/>
                    <a:pt x="1624" y="377"/>
                    <a:pt x="1563" y="347"/>
                  </a:cubicBezTo>
                  <a:cubicBezTo>
                    <a:pt x="1533" y="347"/>
                    <a:pt x="1472" y="316"/>
                    <a:pt x="1472" y="256"/>
                  </a:cubicBezTo>
                  <a:cubicBezTo>
                    <a:pt x="1460" y="256"/>
                    <a:pt x="1447" y="251"/>
                    <a:pt x="1437" y="251"/>
                  </a:cubicBezTo>
                  <a:cubicBezTo>
                    <a:pt x="1422" y="251"/>
                    <a:pt x="1411" y="262"/>
                    <a:pt x="1411" y="316"/>
                  </a:cubicBezTo>
                  <a:lnTo>
                    <a:pt x="1381" y="286"/>
                  </a:lnTo>
                  <a:cubicBezTo>
                    <a:pt x="1381" y="256"/>
                    <a:pt x="1365" y="240"/>
                    <a:pt x="1350" y="240"/>
                  </a:cubicBezTo>
                  <a:cubicBezTo>
                    <a:pt x="1335" y="240"/>
                    <a:pt x="1320" y="256"/>
                    <a:pt x="1320" y="286"/>
                  </a:cubicBezTo>
                  <a:cubicBezTo>
                    <a:pt x="1310" y="305"/>
                    <a:pt x="1304" y="312"/>
                    <a:pt x="1298" y="312"/>
                  </a:cubicBezTo>
                  <a:cubicBezTo>
                    <a:pt x="1286" y="312"/>
                    <a:pt x="1280" y="277"/>
                    <a:pt x="1259" y="256"/>
                  </a:cubicBezTo>
                  <a:cubicBezTo>
                    <a:pt x="1259" y="203"/>
                    <a:pt x="1259" y="174"/>
                    <a:pt x="1257" y="174"/>
                  </a:cubicBezTo>
                  <a:cubicBezTo>
                    <a:pt x="1253" y="174"/>
                    <a:pt x="1246" y="226"/>
                    <a:pt x="1229" y="347"/>
                  </a:cubicBezTo>
                  <a:cubicBezTo>
                    <a:pt x="1229" y="408"/>
                    <a:pt x="1229" y="468"/>
                    <a:pt x="1259" y="499"/>
                  </a:cubicBezTo>
                  <a:lnTo>
                    <a:pt x="1289" y="499"/>
                  </a:lnTo>
                  <a:lnTo>
                    <a:pt x="1229" y="560"/>
                  </a:lnTo>
                  <a:cubicBezTo>
                    <a:pt x="1229" y="560"/>
                    <a:pt x="1168" y="620"/>
                    <a:pt x="1137" y="681"/>
                  </a:cubicBezTo>
                  <a:cubicBezTo>
                    <a:pt x="1137" y="681"/>
                    <a:pt x="1137" y="742"/>
                    <a:pt x="1107" y="742"/>
                  </a:cubicBezTo>
                  <a:cubicBezTo>
                    <a:pt x="1107" y="742"/>
                    <a:pt x="1137" y="681"/>
                    <a:pt x="1137" y="620"/>
                  </a:cubicBezTo>
                  <a:cubicBezTo>
                    <a:pt x="1198" y="560"/>
                    <a:pt x="1198" y="468"/>
                    <a:pt x="1229" y="408"/>
                  </a:cubicBezTo>
                  <a:cubicBezTo>
                    <a:pt x="1229" y="311"/>
                    <a:pt x="1216" y="238"/>
                    <a:pt x="1199" y="238"/>
                  </a:cubicBezTo>
                  <a:cubicBezTo>
                    <a:pt x="1190" y="238"/>
                    <a:pt x="1179" y="262"/>
                    <a:pt x="1168" y="316"/>
                  </a:cubicBezTo>
                  <a:cubicBezTo>
                    <a:pt x="1137" y="316"/>
                    <a:pt x="1137" y="316"/>
                    <a:pt x="1137" y="225"/>
                  </a:cubicBezTo>
                  <a:cubicBezTo>
                    <a:pt x="1150" y="200"/>
                    <a:pt x="1152" y="185"/>
                    <a:pt x="1148" y="185"/>
                  </a:cubicBezTo>
                  <a:cubicBezTo>
                    <a:pt x="1143" y="185"/>
                    <a:pt x="1125" y="215"/>
                    <a:pt x="1107" y="286"/>
                  </a:cubicBezTo>
                  <a:cubicBezTo>
                    <a:pt x="1077" y="362"/>
                    <a:pt x="1054" y="400"/>
                    <a:pt x="1042" y="400"/>
                  </a:cubicBezTo>
                  <a:cubicBezTo>
                    <a:pt x="1031" y="400"/>
                    <a:pt x="1031" y="362"/>
                    <a:pt x="1046" y="286"/>
                  </a:cubicBezTo>
                  <a:cubicBezTo>
                    <a:pt x="1046" y="191"/>
                    <a:pt x="1022" y="144"/>
                    <a:pt x="997" y="144"/>
                  </a:cubicBezTo>
                  <a:cubicBezTo>
                    <a:pt x="982" y="144"/>
                    <a:pt x="966" y="161"/>
                    <a:pt x="955" y="195"/>
                  </a:cubicBezTo>
                  <a:cubicBezTo>
                    <a:pt x="939" y="260"/>
                    <a:pt x="914" y="290"/>
                    <a:pt x="894" y="290"/>
                  </a:cubicBezTo>
                  <a:cubicBezTo>
                    <a:pt x="877" y="290"/>
                    <a:pt x="864" y="268"/>
                    <a:pt x="864" y="225"/>
                  </a:cubicBezTo>
                  <a:cubicBezTo>
                    <a:pt x="864" y="195"/>
                    <a:pt x="864" y="180"/>
                    <a:pt x="860" y="180"/>
                  </a:cubicBezTo>
                  <a:cubicBezTo>
                    <a:pt x="856" y="180"/>
                    <a:pt x="849" y="195"/>
                    <a:pt x="833" y="225"/>
                  </a:cubicBezTo>
                  <a:cubicBezTo>
                    <a:pt x="833" y="179"/>
                    <a:pt x="833" y="114"/>
                    <a:pt x="820" y="114"/>
                  </a:cubicBezTo>
                  <a:cubicBezTo>
                    <a:pt x="816" y="114"/>
                    <a:pt x="810" y="120"/>
                    <a:pt x="803" y="134"/>
                  </a:cubicBezTo>
                  <a:cubicBezTo>
                    <a:pt x="803" y="134"/>
                    <a:pt x="803" y="134"/>
                    <a:pt x="803" y="225"/>
                  </a:cubicBezTo>
                  <a:cubicBezTo>
                    <a:pt x="803" y="225"/>
                    <a:pt x="773" y="286"/>
                    <a:pt x="712" y="347"/>
                  </a:cubicBezTo>
                  <a:cubicBezTo>
                    <a:pt x="742" y="347"/>
                    <a:pt x="712" y="408"/>
                    <a:pt x="712" y="499"/>
                  </a:cubicBezTo>
                  <a:cubicBezTo>
                    <a:pt x="706" y="511"/>
                    <a:pt x="699" y="517"/>
                    <a:pt x="694" y="517"/>
                  </a:cubicBezTo>
                  <a:cubicBezTo>
                    <a:pt x="670" y="517"/>
                    <a:pt x="651" y="425"/>
                    <a:pt x="651" y="256"/>
                  </a:cubicBezTo>
                  <a:lnTo>
                    <a:pt x="651" y="104"/>
                  </a:lnTo>
                  <a:cubicBezTo>
                    <a:pt x="651" y="164"/>
                    <a:pt x="621" y="256"/>
                    <a:pt x="621" y="256"/>
                  </a:cubicBezTo>
                  <a:cubicBezTo>
                    <a:pt x="621" y="225"/>
                    <a:pt x="590" y="225"/>
                    <a:pt x="590" y="164"/>
                  </a:cubicBezTo>
                  <a:cubicBezTo>
                    <a:pt x="621" y="104"/>
                    <a:pt x="621" y="104"/>
                    <a:pt x="590" y="73"/>
                  </a:cubicBezTo>
                  <a:cubicBezTo>
                    <a:pt x="590" y="73"/>
                    <a:pt x="590" y="73"/>
                    <a:pt x="560" y="164"/>
                  </a:cubicBezTo>
                  <a:cubicBezTo>
                    <a:pt x="542" y="236"/>
                    <a:pt x="535" y="265"/>
                    <a:pt x="532" y="265"/>
                  </a:cubicBezTo>
                  <a:cubicBezTo>
                    <a:pt x="530" y="265"/>
                    <a:pt x="530" y="250"/>
                    <a:pt x="530" y="225"/>
                  </a:cubicBezTo>
                  <a:cubicBezTo>
                    <a:pt x="546" y="145"/>
                    <a:pt x="545" y="107"/>
                    <a:pt x="536" y="107"/>
                  </a:cubicBezTo>
                  <a:cubicBezTo>
                    <a:pt x="528" y="107"/>
                    <a:pt x="513" y="137"/>
                    <a:pt x="499" y="195"/>
                  </a:cubicBezTo>
                  <a:cubicBezTo>
                    <a:pt x="469" y="271"/>
                    <a:pt x="454" y="309"/>
                    <a:pt x="450" y="309"/>
                  </a:cubicBezTo>
                  <a:cubicBezTo>
                    <a:pt x="446" y="309"/>
                    <a:pt x="454" y="271"/>
                    <a:pt x="469" y="195"/>
                  </a:cubicBezTo>
                  <a:cubicBezTo>
                    <a:pt x="499" y="134"/>
                    <a:pt x="499" y="43"/>
                    <a:pt x="469" y="43"/>
                  </a:cubicBezTo>
                  <a:lnTo>
                    <a:pt x="469" y="104"/>
                  </a:lnTo>
                  <a:cubicBezTo>
                    <a:pt x="434" y="189"/>
                    <a:pt x="420" y="227"/>
                    <a:pt x="413" y="227"/>
                  </a:cubicBezTo>
                  <a:cubicBezTo>
                    <a:pt x="408" y="227"/>
                    <a:pt x="408" y="204"/>
                    <a:pt x="408" y="164"/>
                  </a:cubicBezTo>
                  <a:cubicBezTo>
                    <a:pt x="408" y="134"/>
                    <a:pt x="408" y="119"/>
                    <a:pt x="400" y="119"/>
                  </a:cubicBezTo>
                  <a:cubicBezTo>
                    <a:pt x="393" y="119"/>
                    <a:pt x="378" y="134"/>
                    <a:pt x="347" y="164"/>
                  </a:cubicBezTo>
                  <a:cubicBezTo>
                    <a:pt x="317" y="164"/>
                    <a:pt x="317" y="134"/>
                    <a:pt x="317" y="73"/>
                  </a:cubicBezTo>
                  <a:cubicBezTo>
                    <a:pt x="302" y="104"/>
                    <a:pt x="294" y="119"/>
                    <a:pt x="286" y="119"/>
                  </a:cubicBezTo>
                  <a:cubicBezTo>
                    <a:pt x="279" y="119"/>
                    <a:pt x="271" y="104"/>
                    <a:pt x="256" y="73"/>
                  </a:cubicBezTo>
                  <a:cubicBezTo>
                    <a:pt x="256" y="23"/>
                    <a:pt x="256"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8"/>
            <p:cNvSpPr/>
            <p:nvPr/>
          </p:nvSpPr>
          <p:spPr>
            <a:xfrm>
              <a:off x="880499" y="1946785"/>
              <a:ext cx="599461" cy="1485750"/>
            </a:xfrm>
            <a:custGeom>
              <a:avLst/>
              <a:gdLst/>
              <a:ahLst/>
              <a:cxnLst/>
              <a:rect l="l" t="t" r="r" b="b"/>
              <a:pathLst>
                <a:path w="22534" h="55850" extrusionOk="0">
                  <a:moveTo>
                    <a:pt x="20453" y="37"/>
                  </a:moveTo>
                  <a:lnTo>
                    <a:pt x="20361" y="98"/>
                  </a:lnTo>
                  <a:cubicBezTo>
                    <a:pt x="20240" y="159"/>
                    <a:pt x="20301" y="220"/>
                    <a:pt x="20331" y="280"/>
                  </a:cubicBezTo>
                  <a:lnTo>
                    <a:pt x="20422" y="220"/>
                  </a:lnTo>
                  <a:cubicBezTo>
                    <a:pt x="20422" y="220"/>
                    <a:pt x="20483" y="98"/>
                    <a:pt x="20453" y="37"/>
                  </a:cubicBezTo>
                  <a:close/>
                  <a:moveTo>
                    <a:pt x="20848" y="1162"/>
                  </a:moveTo>
                  <a:cubicBezTo>
                    <a:pt x="20878" y="1223"/>
                    <a:pt x="20787" y="1283"/>
                    <a:pt x="20665" y="1344"/>
                  </a:cubicBezTo>
                  <a:cubicBezTo>
                    <a:pt x="20620" y="1375"/>
                    <a:pt x="20597" y="1390"/>
                    <a:pt x="20582" y="1390"/>
                  </a:cubicBezTo>
                  <a:cubicBezTo>
                    <a:pt x="20566" y="1390"/>
                    <a:pt x="20559" y="1375"/>
                    <a:pt x="20544" y="1344"/>
                  </a:cubicBezTo>
                  <a:cubicBezTo>
                    <a:pt x="20544" y="1344"/>
                    <a:pt x="20604" y="1223"/>
                    <a:pt x="20696" y="1162"/>
                  </a:cubicBezTo>
                  <a:close/>
                  <a:moveTo>
                    <a:pt x="19518" y="1785"/>
                  </a:moveTo>
                  <a:cubicBezTo>
                    <a:pt x="19571" y="1785"/>
                    <a:pt x="19617" y="1800"/>
                    <a:pt x="19632" y="1831"/>
                  </a:cubicBezTo>
                  <a:cubicBezTo>
                    <a:pt x="19814" y="1891"/>
                    <a:pt x="19814" y="1891"/>
                    <a:pt x="19601" y="2013"/>
                  </a:cubicBezTo>
                  <a:cubicBezTo>
                    <a:pt x="19537" y="2056"/>
                    <a:pt x="19472" y="2099"/>
                    <a:pt x="19429" y="2099"/>
                  </a:cubicBezTo>
                  <a:cubicBezTo>
                    <a:pt x="19412" y="2099"/>
                    <a:pt x="19398" y="2091"/>
                    <a:pt x="19389" y="2074"/>
                  </a:cubicBezTo>
                  <a:lnTo>
                    <a:pt x="19480" y="2013"/>
                  </a:lnTo>
                  <a:cubicBezTo>
                    <a:pt x="19486" y="2025"/>
                    <a:pt x="19493" y="2030"/>
                    <a:pt x="19500" y="2030"/>
                  </a:cubicBezTo>
                  <a:cubicBezTo>
                    <a:pt x="19527" y="2030"/>
                    <a:pt x="19547" y="1952"/>
                    <a:pt x="19449" y="1952"/>
                  </a:cubicBezTo>
                  <a:lnTo>
                    <a:pt x="19358" y="1831"/>
                  </a:lnTo>
                  <a:cubicBezTo>
                    <a:pt x="19404" y="1800"/>
                    <a:pt x="19465" y="1785"/>
                    <a:pt x="19518" y="1785"/>
                  </a:cubicBezTo>
                  <a:close/>
                  <a:moveTo>
                    <a:pt x="19480" y="2438"/>
                  </a:moveTo>
                  <a:lnTo>
                    <a:pt x="19389" y="2499"/>
                  </a:lnTo>
                  <a:cubicBezTo>
                    <a:pt x="19404" y="2530"/>
                    <a:pt x="19411" y="2545"/>
                    <a:pt x="19427" y="2545"/>
                  </a:cubicBezTo>
                  <a:cubicBezTo>
                    <a:pt x="19442" y="2545"/>
                    <a:pt x="19465" y="2530"/>
                    <a:pt x="19510" y="2499"/>
                  </a:cubicBezTo>
                  <a:lnTo>
                    <a:pt x="19601" y="2438"/>
                  </a:lnTo>
                  <a:close/>
                  <a:moveTo>
                    <a:pt x="14282" y="5448"/>
                  </a:moveTo>
                  <a:lnTo>
                    <a:pt x="14282" y="5448"/>
                  </a:lnTo>
                  <a:cubicBezTo>
                    <a:pt x="14343" y="5508"/>
                    <a:pt x="14191" y="5721"/>
                    <a:pt x="14130" y="5782"/>
                  </a:cubicBezTo>
                  <a:cubicBezTo>
                    <a:pt x="14103" y="5809"/>
                    <a:pt x="14078" y="5823"/>
                    <a:pt x="14060" y="5823"/>
                  </a:cubicBezTo>
                  <a:cubicBezTo>
                    <a:pt x="14019" y="5823"/>
                    <a:pt x="14015" y="5748"/>
                    <a:pt x="14100" y="5600"/>
                  </a:cubicBezTo>
                  <a:cubicBezTo>
                    <a:pt x="14191" y="5539"/>
                    <a:pt x="14282" y="5448"/>
                    <a:pt x="14282" y="5448"/>
                  </a:cubicBezTo>
                  <a:close/>
                  <a:moveTo>
                    <a:pt x="13677" y="5824"/>
                  </a:moveTo>
                  <a:cubicBezTo>
                    <a:pt x="13631" y="5824"/>
                    <a:pt x="13544" y="5906"/>
                    <a:pt x="13401" y="6025"/>
                  </a:cubicBezTo>
                  <a:cubicBezTo>
                    <a:pt x="13310" y="6086"/>
                    <a:pt x="13279" y="6238"/>
                    <a:pt x="13279" y="6238"/>
                  </a:cubicBezTo>
                  <a:cubicBezTo>
                    <a:pt x="13285" y="6243"/>
                    <a:pt x="13292" y="6246"/>
                    <a:pt x="13301" y="6246"/>
                  </a:cubicBezTo>
                  <a:cubicBezTo>
                    <a:pt x="13342" y="6246"/>
                    <a:pt x="13417" y="6191"/>
                    <a:pt x="13492" y="6116"/>
                  </a:cubicBezTo>
                  <a:cubicBezTo>
                    <a:pt x="13705" y="6025"/>
                    <a:pt x="13765" y="5904"/>
                    <a:pt x="13705" y="5843"/>
                  </a:cubicBezTo>
                  <a:cubicBezTo>
                    <a:pt x="13698" y="5830"/>
                    <a:pt x="13689" y="5824"/>
                    <a:pt x="13677" y="5824"/>
                  </a:cubicBezTo>
                  <a:close/>
                  <a:moveTo>
                    <a:pt x="10483" y="9642"/>
                  </a:moveTo>
                  <a:lnTo>
                    <a:pt x="10483" y="9642"/>
                  </a:lnTo>
                  <a:cubicBezTo>
                    <a:pt x="10544" y="9673"/>
                    <a:pt x="10452" y="9764"/>
                    <a:pt x="10392" y="9855"/>
                  </a:cubicBezTo>
                  <a:lnTo>
                    <a:pt x="10331" y="9794"/>
                  </a:lnTo>
                  <a:lnTo>
                    <a:pt x="10361" y="9673"/>
                  </a:lnTo>
                  <a:lnTo>
                    <a:pt x="10483" y="9642"/>
                  </a:lnTo>
                  <a:close/>
                  <a:moveTo>
                    <a:pt x="9996" y="9642"/>
                  </a:moveTo>
                  <a:lnTo>
                    <a:pt x="9936" y="9885"/>
                  </a:lnTo>
                  <a:cubicBezTo>
                    <a:pt x="9936" y="10105"/>
                    <a:pt x="9936" y="10180"/>
                    <a:pt x="9910" y="10180"/>
                  </a:cubicBezTo>
                  <a:cubicBezTo>
                    <a:pt x="9896" y="10180"/>
                    <a:pt x="9876" y="10160"/>
                    <a:pt x="9844" y="10128"/>
                  </a:cubicBezTo>
                  <a:cubicBezTo>
                    <a:pt x="9784" y="10068"/>
                    <a:pt x="9723" y="10007"/>
                    <a:pt x="9814" y="9794"/>
                  </a:cubicBezTo>
                  <a:lnTo>
                    <a:pt x="9996" y="9642"/>
                  </a:lnTo>
                  <a:close/>
                  <a:moveTo>
                    <a:pt x="8432" y="11891"/>
                  </a:moveTo>
                  <a:cubicBezTo>
                    <a:pt x="8467" y="11891"/>
                    <a:pt x="8460" y="11995"/>
                    <a:pt x="8507" y="12135"/>
                  </a:cubicBezTo>
                  <a:cubicBezTo>
                    <a:pt x="8458" y="12250"/>
                    <a:pt x="8435" y="12303"/>
                    <a:pt x="8415" y="12303"/>
                  </a:cubicBezTo>
                  <a:cubicBezTo>
                    <a:pt x="8398" y="12303"/>
                    <a:pt x="8383" y="12265"/>
                    <a:pt x="8355" y="12195"/>
                  </a:cubicBezTo>
                  <a:cubicBezTo>
                    <a:pt x="8385" y="12043"/>
                    <a:pt x="8385" y="11922"/>
                    <a:pt x="8385" y="11922"/>
                  </a:cubicBezTo>
                  <a:cubicBezTo>
                    <a:pt x="8407" y="11901"/>
                    <a:pt x="8421" y="11891"/>
                    <a:pt x="8432" y="11891"/>
                  </a:cubicBezTo>
                  <a:close/>
                  <a:moveTo>
                    <a:pt x="7656" y="12499"/>
                  </a:moveTo>
                  <a:cubicBezTo>
                    <a:pt x="7717" y="12560"/>
                    <a:pt x="7717" y="12682"/>
                    <a:pt x="7717" y="12682"/>
                  </a:cubicBezTo>
                  <a:lnTo>
                    <a:pt x="7626" y="12773"/>
                  </a:lnTo>
                  <a:cubicBezTo>
                    <a:pt x="7595" y="12743"/>
                    <a:pt x="7534" y="12682"/>
                    <a:pt x="7595" y="12591"/>
                  </a:cubicBezTo>
                  <a:lnTo>
                    <a:pt x="7656" y="12499"/>
                  </a:lnTo>
                  <a:close/>
                  <a:moveTo>
                    <a:pt x="7170" y="14141"/>
                  </a:moveTo>
                  <a:cubicBezTo>
                    <a:pt x="7170" y="14141"/>
                    <a:pt x="7231" y="14171"/>
                    <a:pt x="7291" y="14232"/>
                  </a:cubicBezTo>
                  <a:cubicBezTo>
                    <a:pt x="7291" y="14232"/>
                    <a:pt x="7291" y="14232"/>
                    <a:pt x="7230" y="14171"/>
                  </a:cubicBezTo>
                  <a:cubicBezTo>
                    <a:pt x="7208" y="14160"/>
                    <a:pt x="7186" y="14149"/>
                    <a:pt x="7170" y="14141"/>
                  </a:cubicBezTo>
                  <a:close/>
                  <a:moveTo>
                    <a:pt x="6218" y="14270"/>
                  </a:moveTo>
                  <a:cubicBezTo>
                    <a:pt x="6237" y="14270"/>
                    <a:pt x="6187" y="14430"/>
                    <a:pt x="6136" y="14505"/>
                  </a:cubicBezTo>
                  <a:lnTo>
                    <a:pt x="6075" y="14475"/>
                  </a:lnTo>
                  <a:cubicBezTo>
                    <a:pt x="6126" y="14398"/>
                    <a:pt x="6135" y="14279"/>
                    <a:pt x="6172" y="14279"/>
                  </a:cubicBezTo>
                  <a:cubicBezTo>
                    <a:pt x="6179" y="14279"/>
                    <a:pt x="6187" y="14283"/>
                    <a:pt x="6197" y="14293"/>
                  </a:cubicBezTo>
                  <a:cubicBezTo>
                    <a:pt x="6207" y="14277"/>
                    <a:pt x="6214" y="14270"/>
                    <a:pt x="6218" y="14270"/>
                  </a:cubicBezTo>
                  <a:close/>
                  <a:moveTo>
                    <a:pt x="5984" y="15265"/>
                  </a:moveTo>
                  <a:cubicBezTo>
                    <a:pt x="6045" y="15296"/>
                    <a:pt x="6106" y="15326"/>
                    <a:pt x="6045" y="15417"/>
                  </a:cubicBezTo>
                  <a:cubicBezTo>
                    <a:pt x="6045" y="15503"/>
                    <a:pt x="6006" y="15560"/>
                    <a:pt x="5961" y="15560"/>
                  </a:cubicBezTo>
                  <a:cubicBezTo>
                    <a:pt x="5927" y="15560"/>
                    <a:pt x="5889" y="15527"/>
                    <a:pt x="5863" y="15448"/>
                  </a:cubicBezTo>
                  <a:cubicBezTo>
                    <a:pt x="5923" y="15357"/>
                    <a:pt x="5923" y="15357"/>
                    <a:pt x="5984" y="15265"/>
                  </a:cubicBezTo>
                  <a:close/>
                  <a:moveTo>
                    <a:pt x="5559" y="16208"/>
                  </a:moveTo>
                  <a:lnTo>
                    <a:pt x="5498" y="16299"/>
                  </a:lnTo>
                  <a:cubicBezTo>
                    <a:pt x="5462" y="16370"/>
                    <a:pt x="5447" y="16400"/>
                    <a:pt x="5429" y="16400"/>
                  </a:cubicBezTo>
                  <a:cubicBezTo>
                    <a:pt x="5416" y="16400"/>
                    <a:pt x="5401" y="16385"/>
                    <a:pt x="5376" y="16360"/>
                  </a:cubicBezTo>
                  <a:lnTo>
                    <a:pt x="5437" y="16268"/>
                  </a:lnTo>
                  <a:lnTo>
                    <a:pt x="5559" y="16208"/>
                  </a:lnTo>
                  <a:close/>
                  <a:moveTo>
                    <a:pt x="5060" y="17385"/>
                  </a:moveTo>
                  <a:cubicBezTo>
                    <a:pt x="4998" y="17385"/>
                    <a:pt x="4920" y="17423"/>
                    <a:pt x="4920" y="17423"/>
                  </a:cubicBezTo>
                  <a:cubicBezTo>
                    <a:pt x="4890" y="17515"/>
                    <a:pt x="4951" y="17545"/>
                    <a:pt x="4951" y="17545"/>
                  </a:cubicBezTo>
                  <a:cubicBezTo>
                    <a:pt x="4951" y="17545"/>
                    <a:pt x="4966" y="17560"/>
                    <a:pt x="4989" y="17560"/>
                  </a:cubicBezTo>
                  <a:cubicBezTo>
                    <a:pt x="5011" y="17560"/>
                    <a:pt x="5042" y="17545"/>
                    <a:pt x="5072" y="17484"/>
                  </a:cubicBezTo>
                  <a:lnTo>
                    <a:pt x="5103" y="17393"/>
                  </a:lnTo>
                  <a:cubicBezTo>
                    <a:pt x="5091" y="17387"/>
                    <a:pt x="5076" y="17385"/>
                    <a:pt x="5060" y="17385"/>
                  </a:cubicBezTo>
                  <a:close/>
                  <a:moveTo>
                    <a:pt x="4343" y="17758"/>
                  </a:moveTo>
                  <a:cubicBezTo>
                    <a:pt x="4404" y="17788"/>
                    <a:pt x="4343" y="17879"/>
                    <a:pt x="4343" y="17879"/>
                  </a:cubicBezTo>
                  <a:cubicBezTo>
                    <a:pt x="4316" y="17985"/>
                    <a:pt x="4267" y="18068"/>
                    <a:pt x="4215" y="18068"/>
                  </a:cubicBezTo>
                  <a:cubicBezTo>
                    <a:pt x="4207" y="18068"/>
                    <a:pt x="4199" y="18066"/>
                    <a:pt x="4191" y="18062"/>
                  </a:cubicBezTo>
                  <a:cubicBezTo>
                    <a:pt x="4191" y="18062"/>
                    <a:pt x="4130" y="18031"/>
                    <a:pt x="4191" y="17910"/>
                  </a:cubicBezTo>
                  <a:cubicBezTo>
                    <a:pt x="4221" y="17819"/>
                    <a:pt x="4343" y="17758"/>
                    <a:pt x="4343" y="17758"/>
                  </a:cubicBezTo>
                  <a:close/>
                  <a:moveTo>
                    <a:pt x="2283" y="18421"/>
                  </a:moveTo>
                  <a:cubicBezTo>
                    <a:pt x="2232" y="18421"/>
                    <a:pt x="2196" y="18510"/>
                    <a:pt x="2276" y="18670"/>
                  </a:cubicBezTo>
                  <a:cubicBezTo>
                    <a:pt x="2296" y="18680"/>
                    <a:pt x="2310" y="18687"/>
                    <a:pt x="2321" y="18687"/>
                  </a:cubicBezTo>
                  <a:cubicBezTo>
                    <a:pt x="2343" y="18687"/>
                    <a:pt x="2357" y="18660"/>
                    <a:pt x="2397" y="18578"/>
                  </a:cubicBezTo>
                  <a:cubicBezTo>
                    <a:pt x="2397" y="18578"/>
                    <a:pt x="2367" y="18457"/>
                    <a:pt x="2306" y="18426"/>
                  </a:cubicBezTo>
                  <a:cubicBezTo>
                    <a:pt x="2299" y="18423"/>
                    <a:pt x="2291" y="18421"/>
                    <a:pt x="2283" y="18421"/>
                  </a:cubicBezTo>
                  <a:close/>
                  <a:moveTo>
                    <a:pt x="3989" y="19338"/>
                  </a:moveTo>
                  <a:cubicBezTo>
                    <a:pt x="3998" y="19338"/>
                    <a:pt x="4001" y="19353"/>
                    <a:pt x="3978" y="19399"/>
                  </a:cubicBezTo>
                  <a:cubicBezTo>
                    <a:pt x="3940" y="19380"/>
                    <a:pt x="3973" y="19338"/>
                    <a:pt x="3989" y="19338"/>
                  </a:cubicBezTo>
                  <a:close/>
                  <a:moveTo>
                    <a:pt x="4642" y="19363"/>
                  </a:moveTo>
                  <a:cubicBezTo>
                    <a:pt x="4628" y="19363"/>
                    <a:pt x="4600" y="19377"/>
                    <a:pt x="4556" y="19399"/>
                  </a:cubicBezTo>
                  <a:cubicBezTo>
                    <a:pt x="4525" y="19490"/>
                    <a:pt x="4464" y="19612"/>
                    <a:pt x="4464" y="19612"/>
                  </a:cubicBezTo>
                  <a:cubicBezTo>
                    <a:pt x="4485" y="19622"/>
                    <a:pt x="4498" y="19629"/>
                    <a:pt x="4509" y="19629"/>
                  </a:cubicBezTo>
                  <a:cubicBezTo>
                    <a:pt x="4532" y="19629"/>
                    <a:pt x="4545" y="19602"/>
                    <a:pt x="4586" y="19521"/>
                  </a:cubicBezTo>
                  <a:cubicBezTo>
                    <a:pt x="4644" y="19405"/>
                    <a:pt x="4665" y="19363"/>
                    <a:pt x="4642" y="19363"/>
                  </a:cubicBezTo>
                  <a:close/>
                  <a:moveTo>
                    <a:pt x="3454" y="19668"/>
                  </a:moveTo>
                  <a:cubicBezTo>
                    <a:pt x="3481" y="19668"/>
                    <a:pt x="3460" y="19716"/>
                    <a:pt x="3401" y="19855"/>
                  </a:cubicBezTo>
                  <a:cubicBezTo>
                    <a:pt x="3364" y="19910"/>
                    <a:pt x="3328" y="19921"/>
                    <a:pt x="3304" y="19921"/>
                  </a:cubicBezTo>
                  <a:cubicBezTo>
                    <a:pt x="3289" y="19921"/>
                    <a:pt x="3279" y="19916"/>
                    <a:pt x="3279" y="19916"/>
                  </a:cubicBezTo>
                  <a:cubicBezTo>
                    <a:pt x="3218" y="19885"/>
                    <a:pt x="3309" y="19825"/>
                    <a:pt x="3370" y="19703"/>
                  </a:cubicBezTo>
                  <a:cubicBezTo>
                    <a:pt x="3412" y="19682"/>
                    <a:pt x="3440" y="19668"/>
                    <a:pt x="3454" y="19668"/>
                  </a:cubicBezTo>
                  <a:close/>
                  <a:moveTo>
                    <a:pt x="2765" y="21581"/>
                  </a:moveTo>
                  <a:cubicBezTo>
                    <a:pt x="2775" y="21581"/>
                    <a:pt x="2784" y="21583"/>
                    <a:pt x="2793" y="21588"/>
                  </a:cubicBezTo>
                  <a:cubicBezTo>
                    <a:pt x="2884" y="21618"/>
                    <a:pt x="2823" y="21709"/>
                    <a:pt x="2671" y="21770"/>
                  </a:cubicBezTo>
                  <a:cubicBezTo>
                    <a:pt x="2580" y="21740"/>
                    <a:pt x="2580" y="21740"/>
                    <a:pt x="2641" y="21648"/>
                  </a:cubicBezTo>
                  <a:cubicBezTo>
                    <a:pt x="2641" y="21648"/>
                    <a:pt x="2708" y="21581"/>
                    <a:pt x="2765" y="21581"/>
                  </a:cubicBezTo>
                  <a:close/>
                  <a:moveTo>
                    <a:pt x="2458" y="22317"/>
                  </a:moveTo>
                  <a:lnTo>
                    <a:pt x="2489" y="22439"/>
                  </a:lnTo>
                  <a:lnTo>
                    <a:pt x="2428" y="22560"/>
                  </a:lnTo>
                  <a:cubicBezTo>
                    <a:pt x="2367" y="22530"/>
                    <a:pt x="2306" y="22499"/>
                    <a:pt x="2337" y="22408"/>
                  </a:cubicBezTo>
                  <a:lnTo>
                    <a:pt x="2458" y="22317"/>
                  </a:lnTo>
                  <a:close/>
                  <a:moveTo>
                    <a:pt x="2124" y="22925"/>
                  </a:moveTo>
                  <a:cubicBezTo>
                    <a:pt x="2161" y="22943"/>
                    <a:pt x="2142" y="22973"/>
                    <a:pt x="2128" y="22973"/>
                  </a:cubicBezTo>
                  <a:cubicBezTo>
                    <a:pt x="2119" y="22973"/>
                    <a:pt x="2112" y="22961"/>
                    <a:pt x="2124" y="22925"/>
                  </a:cubicBezTo>
                  <a:close/>
                  <a:moveTo>
                    <a:pt x="513" y="29490"/>
                  </a:moveTo>
                  <a:lnTo>
                    <a:pt x="574" y="29642"/>
                  </a:lnTo>
                  <a:lnTo>
                    <a:pt x="543" y="29734"/>
                  </a:lnTo>
                  <a:cubicBezTo>
                    <a:pt x="483" y="29734"/>
                    <a:pt x="422" y="29734"/>
                    <a:pt x="422" y="29612"/>
                  </a:cubicBezTo>
                  <a:lnTo>
                    <a:pt x="513" y="29490"/>
                  </a:lnTo>
                  <a:close/>
                  <a:moveTo>
                    <a:pt x="251" y="32324"/>
                  </a:moveTo>
                  <a:cubicBezTo>
                    <a:pt x="300" y="32324"/>
                    <a:pt x="381" y="32378"/>
                    <a:pt x="422" y="32378"/>
                  </a:cubicBezTo>
                  <a:cubicBezTo>
                    <a:pt x="422" y="32500"/>
                    <a:pt x="422" y="32500"/>
                    <a:pt x="361" y="32500"/>
                  </a:cubicBezTo>
                  <a:cubicBezTo>
                    <a:pt x="270" y="32469"/>
                    <a:pt x="209" y="32378"/>
                    <a:pt x="209" y="32378"/>
                  </a:cubicBezTo>
                  <a:cubicBezTo>
                    <a:pt x="209" y="32338"/>
                    <a:pt x="226" y="32324"/>
                    <a:pt x="251" y="32324"/>
                  </a:cubicBezTo>
                  <a:close/>
                  <a:moveTo>
                    <a:pt x="786" y="34202"/>
                  </a:moveTo>
                  <a:cubicBezTo>
                    <a:pt x="847" y="34202"/>
                    <a:pt x="908" y="34323"/>
                    <a:pt x="908" y="34323"/>
                  </a:cubicBezTo>
                  <a:lnTo>
                    <a:pt x="908" y="34415"/>
                  </a:lnTo>
                  <a:cubicBezTo>
                    <a:pt x="847" y="34415"/>
                    <a:pt x="786" y="34415"/>
                    <a:pt x="786" y="34323"/>
                  </a:cubicBezTo>
                  <a:lnTo>
                    <a:pt x="786" y="34202"/>
                  </a:lnTo>
                  <a:close/>
                  <a:moveTo>
                    <a:pt x="8328" y="34813"/>
                  </a:moveTo>
                  <a:cubicBezTo>
                    <a:pt x="8320" y="34813"/>
                    <a:pt x="8329" y="34823"/>
                    <a:pt x="8368" y="34835"/>
                  </a:cubicBezTo>
                  <a:lnTo>
                    <a:pt x="8368" y="34835"/>
                  </a:lnTo>
                  <a:cubicBezTo>
                    <a:pt x="8350" y="34819"/>
                    <a:pt x="8334" y="34813"/>
                    <a:pt x="8328" y="34813"/>
                  </a:cubicBezTo>
                  <a:close/>
                  <a:moveTo>
                    <a:pt x="8368" y="34835"/>
                  </a:moveTo>
                  <a:cubicBezTo>
                    <a:pt x="8377" y="34844"/>
                    <a:pt x="8387" y="34855"/>
                    <a:pt x="8398" y="34870"/>
                  </a:cubicBezTo>
                  <a:lnTo>
                    <a:pt x="8398" y="34870"/>
                  </a:lnTo>
                  <a:cubicBezTo>
                    <a:pt x="8395" y="34860"/>
                    <a:pt x="8391" y="34850"/>
                    <a:pt x="8385" y="34840"/>
                  </a:cubicBezTo>
                  <a:cubicBezTo>
                    <a:pt x="8379" y="34838"/>
                    <a:pt x="8373" y="34837"/>
                    <a:pt x="8368" y="34835"/>
                  </a:cubicBezTo>
                  <a:close/>
                  <a:moveTo>
                    <a:pt x="9102" y="34889"/>
                  </a:moveTo>
                  <a:cubicBezTo>
                    <a:pt x="9127" y="34889"/>
                    <a:pt x="9104" y="34911"/>
                    <a:pt x="9054" y="34962"/>
                  </a:cubicBezTo>
                  <a:cubicBezTo>
                    <a:pt x="9015" y="35021"/>
                    <a:pt x="8949" y="35068"/>
                    <a:pt x="8908" y="35068"/>
                  </a:cubicBezTo>
                  <a:cubicBezTo>
                    <a:pt x="8887" y="35068"/>
                    <a:pt x="8872" y="35054"/>
                    <a:pt x="8872" y="35022"/>
                  </a:cubicBezTo>
                  <a:cubicBezTo>
                    <a:pt x="8841" y="34962"/>
                    <a:pt x="8841" y="34962"/>
                    <a:pt x="8933" y="34931"/>
                  </a:cubicBezTo>
                  <a:cubicBezTo>
                    <a:pt x="9028" y="34904"/>
                    <a:pt x="9081" y="34889"/>
                    <a:pt x="9102" y="34889"/>
                  </a:cubicBezTo>
                  <a:close/>
                  <a:moveTo>
                    <a:pt x="10903" y="35138"/>
                  </a:moveTo>
                  <a:cubicBezTo>
                    <a:pt x="10914" y="35138"/>
                    <a:pt x="10926" y="35140"/>
                    <a:pt x="10939" y="35144"/>
                  </a:cubicBezTo>
                  <a:cubicBezTo>
                    <a:pt x="10939" y="35174"/>
                    <a:pt x="10969" y="35205"/>
                    <a:pt x="10999" y="35235"/>
                  </a:cubicBezTo>
                  <a:cubicBezTo>
                    <a:pt x="10969" y="35296"/>
                    <a:pt x="10878" y="35296"/>
                    <a:pt x="10878" y="35296"/>
                  </a:cubicBezTo>
                  <a:cubicBezTo>
                    <a:pt x="10817" y="35266"/>
                    <a:pt x="10817" y="35266"/>
                    <a:pt x="10817" y="35205"/>
                  </a:cubicBezTo>
                  <a:cubicBezTo>
                    <a:pt x="10817" y="35205"/>
                    <a:pt x="10839" y="35138"/>
                    <a:pt x="10903" y="35138"/>
                  </a:cubicBezTo>
                  <a:close/>
                  <a:moveTo>
                    <a:pt x="9844" y="35144"/>
                  </a:moveTo>
                  <a:lnTo>
                    <a:pt x="9936" y="35205"/>
                  </a:lnTo>
                  <a:lnTo>
                    <a:pt x="9844" y="35296"/>
                  </a:lnTo>
                  <a:lnTo>
                    <a:pt x="9753" y="35326"/>
                  </a:lnTo>
                  <a:cubicBezTo>
                    <a:pt x="9753" y="35235"/>
                    <a:pt x="9723" y="35174"/>
                    <a:pt x="9844" y="35144"/>
                  </a:cubicBezTo>
                  <a:close/>
                  <a:moveTo>
                    <a:pt x="8355" y="35235"/>
                  </a:moveTo>
                  <a:lnTo>
                    <a:pt x="8264" y="35296"/>
                  </a:lnTo>
                  <a:cubicBezTo>
                    <a:pt x="8218" y="35326"/>
                    <a:pt x="8195" y="35342"/>
                    <a:pt x="8180" y="35342"/>
                  </a:cubicBezTo>
                  <a:cubicBezTo>
                    <a:pt x="8165" y="35342"/>
                    <a:pt x="8157" y="35326"/>
                    <a:pt x="8142" y="35296"/>
                  </a:cubicBezTo>
                  <a:lnTo>
                    <a:pt x="8233" y="35235"/>
                  </a:lnTo>
                  <a:close/>
                  <a:moveTo>
                    <a:pt x="7504" y="35570"/>
                  </a:moveTo>
                  <a:cubicBezTo>
                    <a:pt x="7451" y="35605"/>
                    <a:pt x="7439" y="35640"/>
                    <a:pt x="7450" y="35640"/>
                  </a:cubicBezTo>
                  <a:cubicBezTo>
                    <a:pt x="7458" y="35640"/>
                    <a:pt x="7478" y="35621"/>
                    <a:pt x="7504" y="35570"/>
                  </a:cubicBezTo>
                  <a:close/>
                  <a:moveTo>
                    <a:pt x="483" y="35691"/>
                  </a:moveTo>
                  <a:lnTo>
                    <a:pt x="574" y="35782"/>
                  </a:lnTo>
                  <a:lnTo>
                    <a:pt x="604" y="35904"/>
                  </a:lnTo>
                  <a:cubicBezTo>
                    <a:pt x="574" y="35904"/>
                    <a:pt x="547" y="35907"/>
                    <a:pt x="523" y="35907"/>
                  </a:cubicBezTo>
                  <a:cubicBezTo>
                    <a:pt x="476" y="35907"/>
                    <a:pt x="442" y="35894"/>
                    <a:pt x="422" y="35813"/>
                  </a:cubicBezTo>
                  <a:lnTo>
                    <a:pt x="483" y="35691"/>
                  </a:lnTo>
                  <a:close/>
                  <a:moveTo>
                    <a:pt x="7413" y="35813"/>
                  </a:moveTo>
                  <a:lnTo>
                    <a:pt x="7322" y="35874"/>
                  </a:lnTo>
                  <a:cubicBezTo>
                    <a:pt x="7276" y="35904"/>
                    <a:pt x="7253" y="35919"/>
                    <a:pt x="7238" y="35919"/>
                  </a:cubicBezTo>
                  <a:cubicBezTo>
                    <a:pt x="7223" y="35919"/>
                    <a:pt x="7215" y="35904"/>
                    <a:pt x="7200" y="35874"/>
                  </a:cubicBezTo>
                  <a:lnTo>
                    <a:pt x="7291" y="35813"/>
                  </a:lnTo>
                  <a:close/>
                  <a:moveTo>
                    <a:pt x="6550" y="36595"/>
                  </a:moveTo>
                  <a:cubicBezTo>
                    <a:pt x="6592" y="36595"/>
                    <a:pt x="6638" y="36603"/>
                    <a:pt x="6653" y="36633"/>
                  </a:cubicBezTo>
                  <a:lnTo>
                    <a:pt x="6592" y="36694"/>
                  </a:lnTo>
                  <a:cubicBezTo>
                    <a:pt x="6553" y="36733"/>
                    <a:pt x="6525" y="36744"/>
                    <a:pt x="6506" y="36744"/>
                  </a:cubicBezTo>
                  <a:cubicBezTo>
                    <a:pt x="6480" y="36744"/>
                    <a:pt x="6470" y="36725"/>
                    <a:pt x="6470" y="36725"/>
                  </a:cubicBezTo>
                  <a:cubicBezTo>
                    <a:pt x="6470" y="36725"/>
                    <a:pt x="6410" y="36664"/>
                    <a:pt x="6470" y="36603"/>
                  </a:cubicBezTo>
                  <a:cubicBezTo>
                    <a:pt x="6470" y="36603"/>
                    <a:pt x="6508" y="36595"/>
                    <a:pt x="6550" y="36595"/>
                  </a:cubicBezTo>
                  <a:close/>
                  <a:moveTo>
                    <a:pt x="4174" y="40276"/>
                  </a:moveTo>
                  <a:cubicBezTo>
                    <a:pt x="4178" y="40276"/>
                    <a:pt x="4184" y="40278"/>
                    <a:pt x="4191" y="40281"/>
                  </a:cubicBezTo>
                  <a:lnTo>
                    <a:pt x="4252" y="40311"/>
                  </a:lnTo>
                  <a:cubicBezTo>
                    <a:pt x="4279" y="40420"/>
                    <a:pt x="4306" y="40529"/>
                    <a:pt x="4268" y="40529"/>
                  </a:cubicBezTo>
                  <a:cubicBezTo>
                    <a:pt x="4263" y="40529"/>
                    <a:pt x="4258" y="40527"/>
                    <a:pt x="4252" y="40524"/>
                  </a:cubicBezTo>
                  <a:cubicBezTo>
                    <a:pt x="4252" y="40524"/>
                    <a:pt x="4191" y="40524"/>
                    <a:pt x="4160" y="40372"/>
                  </a:cubicBezTo>
                  <a:cubicBezTo>
                    <a:pt x="4160" y="40372"/>
                    <a:pt x="4136" y="40276"/>
                    <a:pt x="4174" y="40276"/>
                  </a:cubicBezTo>
                  <a:close/>
                  <a:moveTo>
                    <a:pt x="8811" y="41193"/>
                  </a:moveTo>
                  <a:lnTo>
                    <a:pt x="8811" y="41193"/>
                  </a:lnTo>
                  <a:cubicBezTo>
                    <a:pt x="8841" y="41254"/>
                    <a:pt x="8872" y="41314"/>
                    <a:pt x="8781" y="41375"/>
                  </a:cubicBezTo>
                  <a:lnTo>
                    <a:pt x="8689" y="41436"/>
                  </a:lnTo>
                  <a:cubicBezTo>
                    <a:pt x="8659" y="41375"/>
                    <a:pt x="8720" y="41254"/>
                    <a:pt x="8720" y="41254"/>
                  </a:cubicBezTo>
                  <a:lnTo>
                    <a:pt x="8811" y="41193"/>
                  </a:lnTo>
                  <a:close/>
                  <a:moveTo>
                    <a:pt x="10148" y="35326"/>
                  </a:moveTo>
                  <a:cubicBezTo>
                    <a:pt x="10300" y="35326"/>
                    <a:pt x="10452" y="35326"/>
                    <a:pt x="10635" y="35357"/>
                  </a:cubicBezTo>
                  <a:cubicBezTo>
                    <a:pt x="10787" y="35387"/>
                    <a:pt x="10939" y="35448"/>
                    <a:pt x="11121" y="35539"/>
                  </a:cubicBezTo>
                  <a:cubicBezTo>
                    <a:pt x="11137" y="35547"/>
                    <a:pt x="11156" y="35551"/>
                    <a:pt x="11175" y="35551"/>
                  </a:cubicBezTo>
                  <a:cubicBezTo>
                    <a:pt x="11229" y="35551"/>
                    <a:pt x="11289" y="35523"/>
                    <a:pt x="11334" y="35478"/>
                  </a:cubicBezTo>
                  <a:cubicBezTo>
                    <a:pt x="11358" y="35430"/>
                    <a:pt x="11368" y="35410"/>
                    <a:pt x="11373" y="35410"/>
                  </a:cubicBezTo>
                  <a:cubicBezTo>
                    <a:pt x="11380" y="35410"/>
                    <a:pt x="11376" y="35454"/>
                    <a:pt x="11395" y="35509"/>
                  </a:cubicBezTo>
                  <a:cubicBezTo>
                    <a:pt x="11359" y="35650"/>
                    <a:pt x="11386" y="35730"/>
                    <a:pt x="11426" y="35730"/>
                  </a:cubicBezTo>
                  <a:cubicBezTo>
                    <a:pt x="11455" y="35730"/>
                    <a:pt x="11491" y="35689"/>
                    <a:pt x="11516" y="35600"/>
                  </a:cubicBezTo>
                  <a:cubicBezTo>
                    <a:pt x="11530" y="35530"/>
                    <a:pt x="11538" y="35493"/>
                    <a:pt x="11545" y="35493"/>
                  </a:cubicBezTo>
                  <a:cubicBezTo>
                    <a:pt x="11553" y="35493"/>
                    <a:pt x="11560" y="35545"/>
                    <a:pt x="11577" y="35661"/>
                  </a:cubicBezTo>
                  <a:cubicBezTo>
                    <a:pt x="11597" y="35742"/>
                    <a:pt x="11604" y="35755"/>
                    <a:pt x="11633" y="35755"/>
                  </a:cubicBezTo>
                  <a:cubicBezTo>
                    <a:pt x="11648" y="35755"/>
                    <a:pt x="11668" y="35752"/>
                    <a:pt x="11699" y="35752"/>
                  </a:cubicBezTo>
                  <a:cubicBezTo>
                    <a:pt x="11710" y="35746"/>
                    <a:pt x="11722" y="35744"/>
                    <a:pt x="11733" y="35744"/>
                  </a:cubicBezTo>
                  <a:cubicBezTo>
                    <a:pt x="11778" y="35744"/>
                    <a:pt x="11809" y="35788"/>
                    <a:pt x="11759" y="35813"/>
                  </a:cubicBezTo>
                  <a:cubicBezTo>
                    <a:pt x="11759" y="35918"/>
                    <a:pt x="11759" y="36001"/>
                    <a:pt x="11779" y="36001"/>
                  </a:cubicBezTo>
                  <a:cubicBezTo>
                    <a:pt x="11782" y="36001"/>
                    <a:pt x="11786" y="35999"/>
                    <a:pt x="11790" y="35995"/>
                  </a:cubicBezTo>
                  <a:cubicBezTo>
                    <a:pt x="11790" y="35995"/>
                    <a:pt x="11851" y="36056"/>
                    <a:pt x="11820" y="36147"/>
                  </a:cubicBezTo>
                  <a:cubicBezTo>
                    <a:pt x="11790" y="36238"/>
                    <a:pt x="11881" y="36238"/>
                    <a:pt x="11972" y="36269"/>
                  </a:cubicBezTo>
                  <a:cubicBezTo>
                    <a:pt x="12139" y="36388"/>
                    <a:pt x="12175" y="36470"/>
                    <a:pt x="12109" y="36470"/>
                  </a:cubicBezTo>
                  <a:cubicBezTo>
                    <a:pt x="12091" y="36470"/>
                    <a:pt x="12065" y="36464"/>
                    <a:pt x="12033" y="36451"/>
                  </a:cubicBezTo>
                  <a:cubicBezTo>
                    <a:pt x="11881" y="36451"/>
                    <a:pt x="12003" y="36725"/>
                    <a:pt x="12124" y="36816"/>
                  </a:cubicBezTo>
                  <a:cubicBezTo>
                    <a:pt x="12235" y="36860"/>
                    <a:pt x="12265" y="36889"/>
                    <a:pt x="12237" y="36889"/>
                  </a:cubicBezTo>
                  <a:cubicBezTo>
                    <a:pt x="12227" y="36889"/>
                    <a:pt x="12209" y="36885"/>
                    <a:pt x="12185" y="36877"/>
                  </a:cubicBezTo>
                  <a:cubicBezTo>
                    <a:pt x="12124" y="36877"/>
                    <a:pt x="12124" y="36968"/>
                    <a:pt x="12124" y="36968"/>
                  </a:cubicBezTo>
                  <a:cubicBezTo>
                    <a:pt x="12098" y="37020"/>
                    <a:pt x="12094" y="37095"/>
                    <a:pt x="12035" y="37095"/>
                  </a:cubicBezTo>
                  <a:cubicBezTo>
                    <a:pt x="12026" y="37095"/>
                    <a:pt x="12015" y="37094"/>
                    <a:pt x="12003" y="37089"/>
                  </a:cubicBezTo>
                  <a:cubicBezTo>
                    <a:pt x="12003" y="37089"/>
                    <a:pt x="12003" y="37181"/>
                    <a:pt x="12003" y="37363"/>
                  </a:cubicBezTo>
                  <a:cubicBezTo>
                    <a:pt x="12094" y="37576"/>
                    <a:pt x="11881" y="37819"/>
                    <a:pt x="11729" y="37819"/>
                  </a:cubicBezTo>
                  <a:cubicBezTo>
                    <a:pt x="11729" y="37819"/>
                    <a:pt x="11729" y="37819"/>
                    <a:pt x="11668" y="38001"/>
                  </a:cubicBezTo>
                  <a:cubicBezTo>
                    <a:pt x="11738" y="38141"/>
                    <a:pt x="11737" y="38245"/>
                    <a:pt x="11691" y="38245"/>
                  </a:cubicBezTo>
                  <a:cubicBezTo>
                    <a:pt x="11677" y="38245"/>
                    <a:pt x="11659" y="38235"/>
                    <a:pt x="11638" y="38214"/>
                  </a:cubicBezTo>
                  <a:cubicBezTo>
                    <a:pt x="11596" y="38193"/>
                    <a:pt x="11554" y="38158"/>
                    <a:pt x="11552" y="38158"/>
                  </a:cubicBezTo>
                  <a:cubicBezTo>
                    <a:pt x="11551" y="38158"/>
                    <a:pt x="11558" y="38165"/>
                    <a:pt x="11577" y="38184"/>
                  </a:cubicBezTo>
                  <a:cubicBezTo>
                    <a:pt x="11628" y="38311"/>
                    <a:pt x="11400" y="38546"/>
                    <a:pt x="11272" y="38546"/>
                  </a:cubicBezTo>
                  <a:cubicBezTo>
                    <a:pt x="11248" y="38546"/>
                    <a:pt x="11227" y="38537"/>
                    <a:pt x="11212" y="38518"/>
                  </a:cubicBezTo>
                  <a:cubicBezTo>
                    <a:pt x="11187" y="38505"/>
                    <a:pt x="11172" y="38498"/>
                    <a:pt x="11159" y="38498"/>
                  </a:cubicBezTo>
                  <a:cubicBezTo>
                    <a:pt x="11141" y="38498"/>
                    <a:pt x="11126" y="38513"/>
                    <a:pt x="11091" y="38548"/>
                  </a:cubicBezTo>
                  <a:lnTo>
                    <a:pt x="11151" y="38609"/>
                  </a:lnTo>
                  <a:cubicBezTo>
                    <a:pt x="11182" y="38670"/>
                    <a:pt x="11243" y="38700"/>
                    <a:pt x="11182" y="38792"/>
                  </a:cubicBezTo>
                  <a:cubicBezTo>
                    <a:pt x="11112" y="38838"/>
                    <a:pt x="11060" y="38903"/>
                    <a:pt x="11012" y="38903"/>
                  </a:cubicBezTo>
                  <a:cubicBezTo>
                    <a:pt x="10997" y="38903"/>
                    <a:pt x="10983" y="38897"/>
                    <a:pt x="10969" y="38883"/>
                  </a:cubicBezTo>
                  <a:cubicBezTo>
                    <a:pt x="10847" y="38913"/>
                    <a:pt x="10726" y="38944"/>
                    <a:pt x="10787" y="39004"/>
                  </a:cubicBezTo>
                  <a:cubicBezTo>
                    <a:pt x="10787" y="39004"/>
                    <a:pt x="10695" y="39065"/>
                    <a:pt x="10574" y="39095"/>
                  </a:cubicBezTo>
                  <a:cubicBezTo>
                    <a:pt x="10513" y="39187"/>
                    <a:pt x="10422" y="39247"/>
                    <a:pt x="10270" y="39399"/>
                  </a:cubicBezTo>
                  <a:cubicBezTo>
                    <a:pt x="10244" y="39502"/>
                    <a:pt x="10132" y="39626"/>
                    <a:pt x="10061" y="39626"/>
                  </a:cubicBezTo>
                  <a:cubicBezTo>
                    <a:pt x="10048" y="39626"/>
                    <a:pt x="10036" y="39622"/>
                    <a:pt x="10027" y="39612"/>
                  </a:cubicBezTo>
                  <a:cubicBezTo>
                    <a:pt x="10027" y="39612"/>
                    <a:pt x="9875" y="39734"/>
                    <a:pt x="9844" y="39855"/>
                  </a:cubicBezTo>
                  <a:cubicBezTo>
                    <a:pt x="9709" y="39968"/>
                    <a:pt x="9641" y="40031"/>
                    <a:pt x="9590" y="40031"/>
                  </a:cubicBezTo>
                  <a:cubicBezTo>
                    <a:pt x="9572" y="40031"/>
                    <a:pt x="9556" y="40023"/>
                    <a:pt x="9540" y="40007"/>
                  </a:cubicBezTo>
                  <a:cubicBezTo>
                    <a:pt x="9528" y="39982"/>
                    <a:pt x="9520" y="39967"/>
                    <a:pt x="9512" y="39967"/>
                  </a:cubicBezTo>
                  <a:cubicBezTo>
                    <a:pt x="9500" y="39967"/>
                    <a:pt x="9485" y="39997"/>
                    <a:pt x="9449" y="40068"/>
                  </a:cubicBezTo>
                  <a:cubicBezTo>
                    <a:pt x="9510" y="40129"/>
                    <a:pt x="9419" y="40190"/>
                    <a:pt x="9328" y="40251"/>
                  </a:cubicBezTo>
                  <a:cubicBezTo>
                    <a:pt x="9236" y="40311"/>
                    <a:pt x="9176" y="40372"/>
                    <a:pt x="9176" y="40372"/>
                  </a:cubicBezTo>
                  <a:cubicBezTo>
                    <a:pt x="9206" y="40433"/>
                    <a:pt x="9206" y="40433"/>
                    <a:pt x="9115" y="40494"/>
                  </a:cubicBezTo>
                  <a:cubicBezTo>
                    <a:pt x="9024" y="40554"/>
                    <a:pt x="8720" y="40646"/>
                    <a:pt x="8629" y="40706"/>
                  </a:cubicBezTo>
                  <a:cubicBezTo>
                    <a:pt x="8355" y="40858"/>
                    <a:pt x="8355" y="40858"/>
                    <a:pt x="8507" y="40858"/>
                  </a:cubicBezTo>
                  <a:cubicBezTo>
                    <a:pt x="8524" y="40853"/>
                    <a:pt x="8540" y="40850"/>
                    <a:pt x="8551" y="40850"/>
                  </a:cubicBezTo>
                  <a:cubicBezTo>
                    <a:pt x="8601" y="40850"/>
                    <a:pt x="8588" y="40895"/>
                    <a:pt x="8416" y="40919"/>
                  </a:cubicBezTo>
                  <a:cubicBezTo>
                    <a:pt x="8294" y="40980"/>
                    <a:pt x="7990" y="41041"/>
                    <a:pt x="7717" y="41162"/>
                  </a:cubicBezTo>
                  <a:cubicBezTo>
                    <a:pt x="7352" y="41284"/>
                    <a:pt x="7352" y="41284"/>
                    <a:pt x="7352" y="41345"/>
                  </a:cubicBezTo>
                  <a:cubicBezTo>
                    <a:pt x="7437" y="41413"/>
                    <a:pt x="7446" y="41453"/>
                    <a:pt x="7410" y="41453"/>
                  </a:cubicBezTo>
                  <a:cubicBezTo>
                    <a:pt x="7382" y="41453"/>
                    <a:pt x="7327" y="41428"/>
                    <a:pt x="7261" y="41375"/>
                  </a:cubicBezTo>
                  <a:cubicBezTo>
                    <a:pt x="7165" y="41334"/>
                    <a:pt x="7093" y="41318"/>
                    <a:pt x="7044" y="41318"/>
                  </a:cubicBezTo>
                  <a:cubicBezTo>
                    <a:pt x="6984" y="41318"/>
                    <a:pt x="6957" y="41342"/>
                    <a:pt x="6957" y="41375"/>
                  </a:cubicBezTo>
                  <a:cubicBezTo>
                    <a:pt x="6896" y="41466"/>
                    <a:pt x="6866" y="41466"/>
                    <a:pt x="6774" y="41497"/>
                  </a:cubicBezTo>
                  <a:cubicBezTo>
                    <a:pt x="6774" y="41469"/>
                    <a:pt x="6756" y="41454"/>
                    <a:pt x="6719" y="41454"/>
                  </a:cubicBezTo>
                  <a:cubicBezTo>
                    <a:pt x="6674" y="41454"/>
                    <a:pt x="6601" y="41477"/>
                    <a:pt x="6501" y="41527"/>
                  </a:cubicBezTo>
                  <a:cubicBezTo>
                    <a:pt x="6456" y="41538"/>
                    <a:pt x="6428" y="41545"/>
                    <a:pt x="6410" y="41545"/>
                  </a:cubicBezTo>
                  <a:cubicBezTo>
                    <a:pt x="6379" y="41545"/>
                    <a:pt x="6379" y="41524"/>
                    <a:pt x="6379" y="41466"/>
                  </a:cubicBezTo>
                  <a:cubicBezTo>
                    <a:pt x="6379" y="41466"/>
                    <a:pt x="6288" y="41497"/>
                    <a:pt x="6197" y="41497"/>
                  </a:cubicBezTo>
                  <a:cubicBezTo>
                    <a:pt x="6120" y="41574"/>
                    <a:pt x="5967" y="41602"/>
                    <a:pt x="5809" y="41602"/>
                  </a:cubicBezTo>
                  <a:cubicBezTo>
                    <a:pt x="5593" y="41602"/>
                    <a:pt x="5368" y="41549"/>
                    <a:pt x="5315" y="41497"/>
                  </a:cubicBezTo>
                  <a:cubicBezTo>
                    <a:pt x="5315" y="41497"/>
                    <a:pt x="5224" y="41497"/>
                    <a:pt x="5133" y="41527"/>
                  </a:cubicBezTo>
                  <a:cubicBezTo>
                    <a:pt x="5076" y="41585"/>
                    <a:pt x="5018" y="41615"/>
                    <a:pt x="4977" y="41615"/>
                  </a:cubicBezTo>
                  <a:cubicBezTo>
                    <a:pt x="4931" y="41615"/>
                    <a:pt x="4904" y="41577"/>
                    <a:pt x="4920" y="41497"/>
                  </a:cubicBezTo>
                  <a:cubicBezTo>
                    <a:pt x="4937" y="41432"/>
                    <a:pt x="4944" y="41401"/>
                    <a:pt x="4929" y="41401"/>
                  </a:cubicBezTo>
                  <a:cubicBezTo>
                    <a:pt x="4916" y="41401"/>
                    <a:pt x="4886" y="41424"/>
                    <a:pt x="4829" y="41466"/>
                  </a:cubicBezTo>
                  <a:cubicBezTo>
                    <a:pt x="4815" y="41476"/>
                    <a:pt x="4791" y="41480"/>
                    <a:pt x="4762" y="41480"/>
                  </a:cubicBezTo>
                  <a:cubicBezTo>
                    <a:pt x="4706" y="41480"/>
                    <a:pt x="4631" y="41465"/>
                    <a:pt x="4563" y="41442"/>
                  </a:cubicBezTo>
                  <a:lnTo>
                    <a:pt x="4563" y="41442"/>
                  </a:lnTo>
                  <a:lnTo>
                    <a:pt x="4616" y="41254"/>
                  </a:lnTo>
                  <a:cubicBezTo>
                    <a:pt x="4556" y="41132"/>
                    <a:pt x="4616" y="40919"/>
                    <a:pt x="4677" y="40828"/>
                  </a:cubicBezTo>
                  <a:cubicBezTo>
                    <a:pt x="4748" y="40590"/>
                    <a:pt x="4801" y="40464"/>
                    <a:pt x="4763" y="40464"/>
                  </a:cubicBezTo>
                  <a:cubicBezTo>
                    <a:pt x="4752" y="40464"/>
                    <a:pt x="4734" y="40474"/>
                    <a:pt x="4708" y="40494"/>
                  </a:cubicBezTo>
                  <a:cubicBezTo>
                    <a:pt x="4647" y="40463"/>
                    <a:pt x="4586" y="40433"/>
                    <a:pt x="4616" y="40342"/>
                  </a:cubicBezTo>
                  <a:lnTo>
                    <a:pt x="4616" y="40342"/>
                  </a:lnTo>
                  <a:lnTo>
                    <a:pt x="4677" y="40372"/>
                  </a:lnTo>
                  <a:cubicBezTo>
                    <a:pt x="4680" y="40373"/>
                    <a:pt x="4682" y="40374"/>
                    <a:pt x="4685" y="40374"/>
                  </a:cubicBezTo>
                  <a:cubicBezTo>
                    <a:pt x="4748" y="40374"/>
                    <a:pt x="4867" y="40053"/>
                    <a:pt x="5042" y="39703"/>
                  </a:cubicBezTo>
                  <a:cubicBezTo>
                    <a:pt x="5255" y="39217"/>
                    <a:pt x="5376" y="39035"/>
                    <a:pt x="5498" y="38974"/>
                  </a:cubicBezTo>
                  <a:lnTo>
                    <a:pt x="5467" y="38852"/>
                  </a:lnTo>
                  <a:cubicBezTo>
                    <a:pt x="5467" y="38720"/>
                    <a:pt x="5514" y="38634"/>
                    <a:pt x="5566" y="38634"/>
                  </a:cubicBezTo>
                  <a:cubicBezTo>
                    <a:pt x="5573" y="38634"/>
                    <a:pt x="5581" y="38636"/>
                    <a:pt x="5589" y="38640"/>
                  </a:cubicBezTo>
                  <a:cubicBezTo>
                    <a:pt x="5711" y="38609"/>
                    <a:pt x="5923" y="38244"/>
                    <a:pt x="5984" y="38032"/>
                  </a:cubicBezTo>
                  <a:cubicBezTo>
                    <a:pt x="6045" y="37940"/>
                    <a:pt x="6106" y="37880"/>
                    <a:pt x="6106" y="37880"/>
                  </a:cubicBezTo>
                  <a:cubicBezTo>
                    <a:pt x="6288" y="37880"/>
                    <a:pt x="6470" y="37636"/>
                    <a:pt x="6440" y="37454"/>
                  </a:cubicBezTo>
                  <a:lnTo>
                    <a:pt x="6440" y="37454"/>
                  </a:lnTo>
                  <a:cubicBezTo>
                    <a:pt x="6454" y="37468"/>
                    <a:pt x="6468" y="37474"/>
                    <a:pt x="6482" y="37474"/>
                  </a:cubicBezTo>
                  <a:cubicBezTo>
                    <a:pt x="6529" y="37474"/>
                    <a:pt x="6576" y="37410"/>
                    <a:pt x="6622" y="37363"/>
                  </a:cubicBezTo>
                  <a:cubicBezTo>
                    <a:pt x="6683" y="37272"/>
                    <a:pt x="6774" y="37120"/>
                    <a:pt x="6866" y="37029"/>
                  </a:cubicBezTo>
                  <a:cubicBezTo>
                    <a:pt x="6957" y="36937"/>
                    <a:pt x="7048" y="36907"/>
                    <a:pt x="7048" y="36907"/>
                  </a:cubicBezTo>
                  <a:lnTo>
                    <a:pt x="7139" y="36846"/>
                  </a:lnTo>
                  <a:cubicBezTo>
                    <a:pt x="7170" y="36725"/>
                    <a:pt x="7230" y="36664"/>
                    <a:pt x="7322" y="36603"/>
                  </a:cubicBezTo>
                  <a:cubicBezTo>
                    <a:pt x="7382" y="36542"/>
                    <a:pt x="7474" y="36481"/>
                    <a:pt x="7504" y="36360"/>
                  </a:cubicBezTo>
                  <a:cubicBezTo>
                    <a:pt x="7534" y="36238"/>
                    <a:pt x="7626" y="36178"/>
                    <a:pt x="7626" y="36178"/>
                  </a:cubicBezTo>
                  <a:cubicBezTo>
                    <a:pt x="7643" y="36166"/>
                    <a:pt x="7655" y="36161"/>
                    <a:pt x="7665" y="36161"/>
                  </a:cubicBezTo>
                  <a:cubicBezTo>
                    <a:pt x="7704" y="36161"/>
                    <a:pt x="7675" y="36255"/>
                    <a:pt x="7626" y="36329"/>
                  </a:cubicBezTo>
                  <a:cubicBezTo>
                    <a:pt x="7592" y="36380"/>
                    <a:pt x="7586" y="36403"/>
                    <a:pt x="7600" y="36403"/>
                  </a:cubicBezTo>
                  <a:cubicBezTo>
                    <a:pt x="7635" y="36403"/>
                    <a:pt x="7798" y="36253"/>
                    <a:pt x="7929" y="36056"/>
                  </a:cubicBezTo>
                  <a:cubicBezTo>
                    <a:pt x="8029" y="35907"/>
                    <a:pt x="8074" y="35830"/>
                    <a:pt x="8080" y="35830"/>
                  </a:cubicBezTo>
                  <a:cubicBezTo>
                    <a:pt x="8085" y="35830"/>
                    <a:pt x="8062" y="35884"/>
                    <a:pt x="8021" y="35995"/>
                  </a:cubicBezTo>
                  <a:cubicBezTo>
                    <a:pt x="7983" y="36071"/>
                    <a:pt x="7956" y="36136"/>
                    <a:pt x="7972" y="36136"/>
                  </a:cubicBezTo>
                  <a:cubicBezTo>
                    <a:pt x="7981" y="36136"/>
                    <a:pt x="8006" y="36113"/>
                    <a:pt x="8051" y="36056"/>
                  </a:cubicBezTo>
                  <a:cubicBezTo>
                    <a:pt x="8051" y="36056"/>
                    <a:pt x="8233" y="35965"/>
                    <a:pt x="8203" y="35904"/>
                  </a:cubicBezTo>
                  <a:cubicBezTo>
                    <a:pt x="8264" y="35843"/>
                    <a:pt x="8355" y="35782"/>
                    <a:pt x="8446" y="35752"/>
                  </a:cubicBezTo>
                  <a:cubicBezTo>
                    <a:pt x="8659" y="35722"/>
                    <a:pt x="8750" y="35691"/>
                    <a:pt x="8841" y="35630"/>
                  </a:cubicBezTo>
                  <a:cubicBezTo>
                    <a:pt x="8880" y="35573"/>
                    <a:pt x="8894" y="35551"/>
                    <a:pt x="8930" y="35551"/>
                  </a:cubicBezTo>
                  <a:cubicBezTo>
                    <a:pt x="8951" y="35551"/>
                    <a:pt x="8979" y="35558"/>
                    <a:pt x="9024" y="35570"/>
                  </a:cubicBezTo>
                  <a:cubicBezTo>
                    <a:pt x="9034" y="35590"/>
                    <a:pt x="9051" y="35600"/>
                    <a:pt x="9067" y="35600"/>
                  </a:cubicBezTo>
                  <a:cubicBezTo>
                    <a:pt x="9098" y="35600"/>
                    <a:pt x="9125" y="35559"/>
                    <a:pt x="9085" y="35478"/>
                  </a:cubicBezTo>
                  <a:cubicBezTo>
                    <a:pt x="9125" y="35397"/>
                    <a:pt x="9193" y="35357"/>
                    <a:pt x="9260" y="35357"/>
                  </a:cubicBezTo>
                  <a:cubicBezTo>
                    <a:pt x="9294" y="35357"/>
                    <a:pt x="9328" y="35367"/>
                    <a:pt x="9358" y="35387"/>
                  </a:cubicBezTo>
                  <a:cubicBezTo>
                    <a:pt x="9374" y="35452"/>
                    <a:pt x="9408" y="35483"/>
                    <a:pt x="9436" y="35483"/>
                  </a:cubicBezTo>
                  <a:cubicBezTo>
                    <a:pt x="9460" y="35483"/>
                    <a:pt x="9480" y="35460"/>
                    <a:pt x="9480" y="35418"/>
                  </a:cubicBezTo>
                  <a:cubicBezTo>
                    <a:pt x="9540" y="35326"/>
                    <a:pt x="9632" y="35326"/>
                    <a:pt x="9632" y="35326"/>
                  </a:cubicBezTo>
                  <a:cubicBezTo>
                    <a:pt x="9642" y="35337"/>
                    <a:pt x="9669" y="35340"/>
                    <a:pt x="9712" y="35340"/>
                  </a:cubicBezTo>
                  <a:cubicBezTo>
                    <a:pt x="9797" y="35340"/>
                    <a:pt x="9946" y="35326"/>
                    <a:pt x="10148" y="35326"/>
                  </a:cubicBezTo>
                  <a:close/>
                  <a:moveTo>
                    <a:pt x="4363" y="41880"/>
                  </a:moveTo>
                  <a:cubicBezTo>
                    <a:pt x="4386" y="41880"/>
                    <a:pt x="4411" y="41884"/>
                    <a:pt x="4434" y="41892"/>
                  </a:cubicBezTo>
                  <a:cubicBezTo>
                    <a:pt x="4647" y="41953"/>
                    <a:pt x="4647" y="41953"/>
                    <a:pt x="4616" y="42013"/>
                  </a:cubicBezTo>
                  <a:cubicBezTo>
                    <a:pt x="4616" y="42032"/>
                    <a:pt x="4596" y="42039"/>
                    <a:pt x="4564" y="42039"/>
                  </a:cubicBezTo>
                  <a:cubicBezTo>
                    <a:pt x="4505" y="42039"/>
                    <a:pt x="4405" y="42014"/>
                    <a:pt x="4325" y="41994"/>
                  </a:cubicBezTo>
                  <a:lnTo>
                    <a:pt x="4325" y="41994"/>
                  </a:lnTo>
                  <a:cubicBezTo>
                    <a:pt x="4329" y="41956"/>
                    <a:pt x="4334" y="41918"/>
                    <a:pt x="4341" y="41882"/>
                  </a:cubicBezTo>
                  <a:lnTo>
                    <a:pt x="4341" y="41882"/>
                  </a:lnTo>
                  <a:cubicBezTo>
                    <a:pt x="4348" y="41881"/>
                    <a:pt x="4356" y="41880"/>
                    <a:pt x="4363" y="41880"/>
                  </a:cubicBezTo>
                  <a:close/>
                  <a:moveTo>
                    <a:pt x="3637" y="43979"/>
                  </a:moveTo>
                  <a:cubicBezTo>
                    <a:pt x="3686" y="43979"/>
                    <a:pt x="3758" y="44041"/>
                    <a:pt x="3796" y="44172"/>
                  </a:cubicBezTo>
                  <a:cubicBezTo>
                    <a:pt x="3796" y="44293"/>
                    <a:pt x="3796" y="44293"/>
                    <a:pt x="3704" y="44293"/>
                  </a:cubicBezTo>
                  <a:cubicBezTo>
                    <a:pt x="3644" y="44293"/>
                    <a:pt x="3583" y="44172"/>
                    <a:pt x="3583" y="44050"/>
                  </a:cubicBezTo>
                  <a:cubicBezTo>
                    <a:pt x="3583" y="44003"/>
                    <a:pt x="3605" y="43979"/>
                    <a:pt x="3637" y="43979"/>
                  </a:cubicBezTo>
                  <a:close/>
                  <a:moveTo>
                    <a:pt x="11892" y="54929"/>
                  </a:moveTo>
                  <a:cubicBezTo>
                    <a:pt x="11954" y="54929"/>
                    <a:pt x="11910" y="55037"/>
                    <a:pt x="11759" y="55144"/>
                  </a:cubicBezTo>
                  <a:cubicBezTo>
                    <a:pt x="11702" y="55202"/>
                    <a:pt x="11672" y="55232"/>
                    <a:pt x="11656" y="55232"/>
                  </a:cubicBezTo>
                  <a:cubicBezTo>
                    <a:pt x="11638" y="55232"/>
                    <a:pt x="11638" y="55194"/>
                    <a:pt x="11638" y="55114"/>
                  </a:cubicBezTo>
                  <a:cubicBezTo>
                    <a:pt x="11638" y="55053"/>
                    <a:pt x="11668" y="54992"/>
                    <a:pt x="11759" y="54992"/>
                  </a:cubicBezTo>
                  <a:cubicBezTo>
                    <a:pt x="11822" y="54948"/>
                    <a:pt x="11866" y="54929"/>
                    <a:pt x="11892" y="54929"/>
                  </a:cubicBezTo>
                  <a:close/>
                  <a:moveTo>
                    <a:pt x="22087" y="0"/>
                  </a:moveTo>
                  <a:cubicBezTo>
                    <a:pt x="22012" y="0"/>
                    <a:pt x="21957" y="86"/>
                    <a:pt x="22033" y="220"/>
                  </a:cubicBezTo>
                  <a:cubicBezTo>
                    <a:pt x="22091" y="335"/>
                    <a:pt x="22112" y="377"/>
                    <a:pt x="22073" y="377"/>
                  </a:cubicBezTo>
                  <a:cubicBezTo>
                    <a:pt x="22051" y="377"/>
                    <a:pt x="22009" y="363"/>
                    <a:pt x="21942" y="341"/>
                  </a:cubicBezTo>
                  <a:cubicBezTo>
                    <a:pt x="21914" y="270"/>
                    <a:pt x="21879" y="246"/>
                    <a:pt x="21840" y="246"/>
                  </a:cubicBezTo>
                  <a:cubicBezTo>
                    <a:pt x="21796" y="246"/>
                    <a:pt x="21747" y="278"/>
                    <a:pt x="21699" y="311"/>
                  </a:cubicBezTo>
                  <a:cubicBezTo>
                    <a:pt x="21638" y="341"/>
                    <a:pt x="21608" y="356"/>
                    <a:pt x="21589" y="356"/>
                  </a:cubicBezTo>
                  <a:cubicBezTo>
                    <a:pt x="21570" y="356"/>
                    <a:pt x="21562" y="341"/>
                    <a:pt x="21547" y="311"/>
                  </a:cubicBezTo>
                  <a:cubicBezTo>
                    <a:pt x="21532" y="280"/>
                    <a:pt x="21486" y="265"/>
                    <a:pt x="21433" y="265"/>
                  </a:cubicBezTo>
                  <a:cubicBezTo>
                    <a:pt x="21380" y="265"/>
                    <a:pt x="21319" y="280"/>
                    <a:pt x="21273" y="311"/>
                  </a:cubicBezTo>
                  <a:cubicBezTo>
                    <a:pt x="21182" y="372"/>
                    <a:pt x="21182" y="372"/>
                    <a:pt x="21212" y="432"/>
                  </a:cubicBezTo>
                  <a:cubicBezTo>
                    <a:pt x="21310" y="432"/>
                    <a:pt x="21212" y="510"/>
                    <a:pt x="21076" y="510"/>
                  </a:cubicBezTo>
                  <a:cubicBezTo>
                    <a:pt x="21042" y="510"/>
                    <a:pt x="21006" y="505"/>
                    <a:pt x="20969" y="493"/>
                  </a:cubicBezTo>
                  <a:cubicBezTo>
                    <a:pt x="20848" y="493"/>
                    <a:pt x="20848" y="493"/>
                    <a:pt x="20908" y="615"/>
                  </a:cubicBezTo>
                  <a:cubicBezTo>
                    <a:pt x="20954" y="707"/>
                    <a:pt x="20861" y="798"/>
                    <a:pt x="20734" y="798"/>
                  </a:cubicBezTo>
                  <a:cubicBezTo>
                    <a:pt x="20694" y="798"/>
                    <a:pt x="20649" y="789"/>
                    <a:pt x="20604" y="767"/>
                  </a:cubicBezTo>
                  <a:lnTo>
                    <a:pt x="20422" y="888"/>
                  </a:lnTo>
                  <a:cubicBezTo>
                    <a:pt x="20331" y="949"/>
                    <a:pt x="20361" y="1010"/>
                    <a:pt x="20392" y="1071"/>
                  </a:cubicBezTo>
                  <a:cubicBezTo>
                    <a:pt x="20455" y="1176"/>
                    <a:pt x="20474" y="1208"/>
                    <a:pt x="20430" y="1208"/>
                  </a:cubicBezTo>
                  <a:cubicBezTo>
                    <a:pt x="20410" y="1208"/>
                    <a:pt x="20378" y="1202"/>
                    <a:pt x="20331" y="1192"/>
                  </a:cubicBezTo>
                  <a:cubicBezTo>
                    <a:pt x="20209" y="1192"/>
                    <a:pt x="20149" y="1131"/>
                    <a:pt x="20149" y="1131"/>
                  </a:cubicBezTo>
                  <a:cubicBezTo>
                    <a:pt x="20140" y="1114"/>
                    <a:pt x="20126" y="1106"/>
                    <a:pt x="20108" y="1106"/>
                  </a:cubicBezTo>
                  <a:cubicBezTo>
                    <a:pt x="20065" y="1106"/>
                    <a:pt x="20000" y="1149"/>
                    <a:pt x="19936" y="1192"/>
                  </a:cubicBezTo>
                  <a:cubicBezTo>
                    <a:pt x="19814" y="1253"/>
                    <a:pt x="19632" y="1375"/>
                    <a:pt x="19662" y="1435"/>
                  </a:cubicBezTo>
                  <a:lnTo>
                    <a:pt x="19632" y="1375"/>
                  </a:lnTo>
                  <a:cubicBezTo>
                    <a:pt x="19586" y="1405"/>
                    <a:pt x="19548" y="1405"/>
                    <a:pt x="19529" y="1405"/>
                  </a:cubicBezTo>
                  <a:cubicBezTo>
                    <a:pt x="19510" y="1405"/>
                    <a:pt x="19510" y="1405"/>
                    <a:pt x="19541" y="1435"/>
                  </a:cubicBezTo>
                  <a:cubicBezTo>
                    <a:pt x="19541" y="1435"/>
                    <a:pt x="19419" y="1496"/>
                    <a:pt x="19206" y="1587"/>
                  </a:cubicBezTo>
                  <a:cubicBezTo>
                    <a:pt x="18985" y="1643"/>
                    <a:pt x="18789" y="1899"/>
                    <a:pt x="19030" y="1899"/>
                  </a:cubicBezTo>
                  <a:cubicBezTo>
                    <a:pt x="19054" y="1899"/>
                    <a:pt x="19082" y="1897"/>
                    <a:pt x="19115" y="1891"/>
                  </a:cubicBezTo>
                  <a:lnTo>
                    <a:pt x="19115" y="1891"/>
                  </a:lnTo>
                  <a:lnTo>
                    <a:pt x="19024" y="1952"/>
                  </a:lnTo>
                  <a:cubicBezTo>
                    <a:pt x="18933" y="2013"/>
                    <a:pt x="18963" y="2074"/>
                    <a:pt x="18963" y="2074"/>
                  </a:cubicBezTo>
                  <a:cubicBezTo>
                    <a:pt x="18994" y="2134"/>
                    <a:pt x="18902" y="2195"/>
                    <a:pt x="18811" y="2256"/>
                  </a:cubicBezTo>
                  <a:cubicBezTo>
                    <a:pt x="18811" y="2256"/>
                    <a:pt x="18781" y="2195"/>
                    <a:pt x="18720" y="2134"/>
                  </a:cubicBezTo>
                  <a:cubicBezTo>
                    <a:pt x="18720" y="2028"/>
                    <a:pt x="18673" y="1980"/>
                    <a:pt x="18623" y="1980"/>
                  </a:cubicBezTo>
                  <a:cubicBezTo>
                    <a:pt x="18559" y="1980"/>
                    <a:pt x="18490" y="2059"/>
                    <a:pt x="18507" y="2195"/>
                  </a:cubicBezTo>
                  <a:lnTo>
                    <a:pt x="18477" y="2134"/>
                  </a:lnTo>
                  <a:cubicBezTo>
                    <a:pt x="18462" y="2120"/>
                    <a:pt x="18445" y="2112"/>
                    <a:pt x="18427" y="2112"/>
                  </a:cubicBezTo>
                  <a:cubicBezTo>
                    <a:pt x="18368" y="2112"/>
                    <a:pt x="18288" y="2186"/>
                    <a:pt x="18173" y="2347"/>
                  </a:cubicBezTo>
                  <a:cubicBezTo>
                    <a:pt x="18082" y="2408"/>
                    <a:pt x="18051" y="2590"/>
                    <a:pt x="18112" y="2651"/>
                  </a:cubicBezTo>
                  <a:cubicBezTo>
                    <a:pt x="18142" y="2712"/>
                    <a:pt x="18051" y="2773"/>
                    <a:pt x="18051" y="2773"/>
                  </a:cubicBezTo>
                  <a:cubicBezTo>
                    <a:pt x="18006" y="2803"/>
                    <a:pt x="17983" y="2818"/>
                    <a:pt x="17964" y="2818"/>
                  </a:cubicBezTo>
                  <a:cubicBezTo>
                    <a:pt x="17945" y="2818"/>
                    <a:pt x="17930" y="2803"/>
                    <a:pt x="17899" y="2773"/>
                  </a:cubicBezTo>
                  <a:cubicBezTo>
                    <a:pt x="17883" y="2740"/>
                    <a:pt x="17855" y="2724"/>
                    <a:pt x="17823" y="2724"/>
                  </a:cubicBezTo>
                  <a:cubicBezTo>
                    <a:pt x="17738" y="2724"/>
                    <a:pt x="17626" y="2831"/>
                    <a:pt x="17626" y="2986"/>
                  </a:cubicBezTo>
                  <a:lnTo>
                    <a:pt x="17595" y="2925"/>
                  </a:lnTo>
                  <a:cubicBezTo>
                    <a:pt x="17578" y="2908"/>
                    <a:pt x="17556" y="2895"/>
                    <a:pt x="17524" y="2895"/>
                  </a:cubicBezTo>
                  <a:cubicBezTo>
                    <a:pt x="17442" y="2895"/>
                    <a:pt x="17293" y="2975"/>
                    <a:pt x="16987" y="3259"/>
                  </a:cubicBezTo>
                  <a:cubicBezTo>
                    <a:pt x="16638" y="3501"/>
                    <a:pt x="16384" y="3695"/>
                    <a:pt x="16309" y="3695"/>
                  </a:cubicBezTo>
                  <a:cubicBezTo>
                    <a:pt x="16299" y="3695"/>
                    <a:pt x="16292" y="3692"/>
                    <a:pt x="16288" y="3685"/>
                  </a:cubicBezTo>
                  <a:cubicBezTo>
                    <a:pt x="16284" y="3680"/>
                    <a:pt x="16279" y="3678"/>
                    <a:pt x="16273" y="3678"/>
                  </a:cubicBezTo>
                  <a:cubicBezTo>
                    <a:pt x="16190" y="3678"/>
                    <a:pt x="15948" y="4036"/>
                    <a:pt x="15863" y="4262"/>
                  </a:cubicBezTo>
                  <a:cubicBezTo>
                    <a:pt x="15849" y="4249"/>
                    <a:pt x="15835" y="4243"/>
                    <a:pt x="15818" y="4243"/>
                  </a:cubicBezTo>
                  <a:cubicBezTo>
                    <a:pt x="15758" y="4243"/>
                    <a:pt x="15671" y="4319"/>
                    <a:pt x="15528" y="4414"/>
                  </a:cubicBezTo>
                  <a:cubicBezTo>
                    <a:pt x="15330" y="4569"/>
                    <a:pt x="15275" y="4611"/>
                    <a:pt x="15249" y="4611"/>
                  </a:cubicBezTo>
                  <a:cubicBezTo>
                    <a:pt x="15239" y="4611"/>
                    <a:pt x="15233" y="4605"/>
                    <a:pt x="15224" y="4596"/>
                  </a:cubicBezTo>
                  <a:cubicBezTo>
                    <a:pt x="15224" y="4497"/>
                    <a:pt x="15224" y="4444"/>
                    <a:pt x="15215" y="4444"/>
                  </a:cubicBezTo>
                  <a:cubicBezTo>
                    <a:pt x="15204" y="4444"/>
                    <a:pt x="15182" y="4512"/>
                    <a:pt x="15133" y="4657"/>
                  </a:cubicBezTo>
                  <a:cubicBezTo>
                    <a:pt x="15133" y="4802"/>
                    <a:pt x="14942" y="4928"/>
                    <a:pt x="14817" y="4928"/>
                  </a:cubicBezTo>
                  <a:cubicBezTo>
                    <a:pt x="14785" y="4928"/>
                    <a:pt x="14757" y="4919"/>
                    <a:pt x="14738" y="4900"/>
                  </a:cubicBezTo>
                  <a:cubicBezTo>
                    <a:pt x="14722" y="4885"/>
                    <a:pt x="14705" y="4877"/>
                    <a:pt x="14684" y="4877"/>
                  </a:cubicBezTo>
                  <a:cubicBezTo>
                    <a:pt x="14624" y="4877"/>
                    <a:pt x="14539" y="4940"/>
                    <a:pt x="14404" y="5052"/>
                  </a:cubicBezTo>
                  <a:cubicBezTo>
                    <a:pt x="14373" y="5174"/>
                    <a:pt x="14191" y="5326"/>
                    <a:pt x="14009" y="5478"/>
                  </a:cubicBezTo>
                  <a:cubicBezTo>
                    <a:pt x="13735" y="5691"/>
                    <a:pt x="13735" y="5691"/>
                    <a:pt x="13826" y="5812"/>
                  </a:cubicBezTo>
                  <a:cubicBezTo>
                    <a:pt x="13917" y="5934"/>
                    <a:pt x="13857" y="5995"/>
                    <a:pt x="13674" y="6147"/>
                  </a:cubicBezTo>
                  <a:cubicBezTo>
                    <a:pt x="13604" y="6193"/>
                    <a:pt x="13534" y="6258"/>
                    <a:pt x="13492" y="6258"/>
                  </a:cubicBezTo>
                  <a:cubicBezTo>
                    <a:pt x="13479" y="6258"/>
                    <a:pt x="13469" y="6252"/>
                    <a:pt x="13461" y="6238"/>
                  </a:cubicBezTo>
                  <a:cubicBezTo>
                    <a:pt x="13461" y="6238"/>
                    <a:pt x="13310" y="6268"/>
                    <a:pt x="13218" y="6329"/>
                  </a:cubicBezTo>
                  <a:cubicBezTo>
                    <a:pt x="13143" y="6404"/>
                    <a:pt x="13089" y="6459"/>
                    <a:pt x="13038" y="6459"/>
                  </a:cubicBezTo>
                  <a:cubicBezTo>
                    <a:pt x="13027" y="6459"/>
                    <a:pt x="13016" y="6456"/>
                    <a:pt x="13006" y="6451"/>
                  </a:cubicBezTo>
                  <a:cubicBezTo>
                    <a:pt x="13006" y="6451"/>
                    <a:pt x="12884" y="6451"/>
                    <a:pt x="12702" y="6603"/>
                  </a:cubicBezTo>
                  <a:cubicBezTo>
                    <a:pt x="12547" y="6757"/>
                    <a:pt x="12414" y="6890"/>
                    <a:pt x="12341" y="6890"/>
                  </a:cubicBezTo>
                  <a:cubicBezTo>
                    <a:pt x="12327" y="6890"/>
                    <a:pt x="12316" y="6885"/>
                    <a:pt x="12306" y="6876"/>
                  </a:cubicBezTo>
                  <a:cubicBezTo>
                    <a:pt x="12215" y="6967"/>
                    <a:pt x="12215" y="6967"/>
                    <a:pt x="12276" y="6998"/>
                  </a:cubicBezTo>
                  <a:cubicBezTo>
                    <a:pt x="12337" y="7059"/>
                    <a:pt x="12276" y="7180"/>
                    <a:pt x="11911" y="7454"/>
                  </a:cubicBezTo>
                  <a:cubicBezTo>
                    <a:pt x="11729" y="7606"/>
                    <a:pt x="11486" y="7849"/>
                    <a:pt x="11547" y="7910"/>
                  </a:cubicBezTo>
                  <a:cubicBezTo>
                    <a:pt x="11496" y="7960"/>
                    <a:pt x="11474" y="7982"/>
                    <a:pt x="11454" y="7982"/>
                  </a:cubicBezTo>
                  <a:cubicBezTo>
                    <a:pt x="11437" y="7982"/>
                    <a:pt x="11422" y="7967"/>
                    <a:pt x="11395" y="7940"/>
                  </a:cubicBezTo>
                  <a:cubicBezTo>
                    <a:pt x="11377" y="7922"/>
                    <a:pt x="11355" y="7914"/>
                    <a:pt x="11332" y="7914"/>
                  </a:cubicBezTo>
                  <a:cubicBezTo>
                    <a:pt x="11236" y="7914"/>
                    <a:pt x="11109" y="8055"/>
                    <a:pt x="11060" y="8274"/>
                  </a:cubicBezTo>
                  <a:cubicBezTo>
                    <a:pt x="11121" y="8335"/>
                    <a:pt x="11030" y="8396"/>
                    <a:pt x="10908" y="8426"/>
                  </a:cubicBezTo>
                  <a:cubicBezTo>
                    <a:pt x="10908" y="8426"/>
                    <a:pt x="10817" y="8518"/>
                    <a:pt x="10787" y="8639"/>
                  </a:cubicBezTo>
                  <a:cubicBezTo>
                    <a:pt x="10756" y="8791"/>
                    <a:pt x="10756" y="8791"/>
                    <a:pt x="10544" y="8913"/>
                  </a:cubicBezTo>
                  <a:cubicBezTo>
                    <a:pt x="10537" y="8899"/>
                    <a:pt x="10527" y="8893"/>
                    <a:pt x="10515" y="8893"/>
                  </a:cubicBezTo>
                  <a:cubicBezTo>
                    <a:pt x="10474" y="8893"/>
                    <a:pt x="10408" y="8964"/>
                    <a:pt x="10361" y="9034"/>
                  </a:cubicBezTo>
                  <a:cubicBezTo>
                    <a:pt x="10240" y="9247"/>
                    <a:pt x="9388" y="10159"/>
                    <a:pt x="9267" y="10220"/>
                  </a:cubicBezTo>
                  <a:cubicBezTo>
                    <a:pt x="9236" y="10341"/>
                    <a:pt x="9236" y="10341"/>
                    <a:pt x="9145" y="10432"/>
                  </a:cubicBezTo>
                  <a:cubicBezTo>
                    <a:pt x="8963" y="10432"/>
                    <a:pt x="8933" y="10554"/>
                    <a:pt x="9054" y="10645"/>
                  </a:cubicBezTo>
                  <a:lnTo>
                    <a:pt x="9145" y="10584"/>
                  </a:lnTo>
                  <a:lnTo>
                    <a:pt x="9206" y="10493"/>
                  </a:lnTo>
                  <a:lnTo>
                    <a:pt x="9206" y="10493"/>
                  </a:lnTo>
                  <a:cubicBezTo>
                    <a:pt x="9304" y="10567"/>
                    <a:pt x="9165" y="10739"/>
                    <a:pt x="9027" y="10739"/>
                  </a:cubicBezTo>
                  <a:cubicBezTo>
                    <a:pt x="8995" y="10739"/>
                    <a:pt x="8962" y="10729"/>
                    <a:pt x="8933" y="10706"/>
                  </a:cubicBezTo>
                  <a:cubicBezTo>
                    <a:pt x="8880" y="10697"/>
                    <a:pt x="8842" y="10691"/>
                    <a:pt x="8816" y="10691"/>
                  </a:cubicBezTo>
                  <a:cubicBezTo>
                    <a:pt x="8753" y="10691"/>
                    <a:pt x="8759" y="10728"/>
                    <a:pt x="8781" y="10858"/>
                  </a:cubicBezTo>
                  <a:cubicBezTo>
                    <a:pt x="8811" y="11040"/>
                    <a:pt x="8750" y="11132"/>
                    <a:pt x="8568" y="11132"/>
                  </a:cubicBezTo>
                  <a:cubicBezTo>
                    <a:pt x="8517" y="11094"/>
                    <a:pt x="8488" y="11072"/>
                    <a:pt x="8473" y="11072"/>
                  </a:cubicBezTo>
                  <a:cubicBezTo>
                    <a:pt x="8451" y="11072"/>
                    <a:pt x="8459" y="11116"/>
                    <a:pt x="8477" y="11223"/>
                  </a:cubicBezTo>
                  <a:cubicBezTo>
                    <a:pt x="8550" y="11517"/>
                    <a:pt x="8446" y="11791"/>
                    <a:pt x="8291" y="11791"/>
                  </a:cubicBezTo>
                  <a:cubicBezTo>
                    <a:pt x="8254" y="11791"/>
                    <a:pt x="8214" y="11775"/>
                    <a:pt x="8173" y="11739"/>
                  </a:cubicBezTo>
                  <a:cubicBezTo>
                    <a:pt x="8122" y="11701"/>
                    <a:pt x="8071" y="11684"/>
                    <a:pt x="8024" y="11684"/>
                  </a:cubicBezTo>
                  <a:cubicBezTo>
                    <a:pt x="7960" y="11684"/>
                    <a:pt x="7904" y="11717"/>
                    <a:pt x="7869" y="11770"/>
                  </a:cubicBezTo>
                  <a:cubicBezTo>
                    <a:pt x="7778" y="11861"/>
                    <a:pt x="7838" y="11891"/>
                    <a:pt x="7899" y="11952"/>
                  </a:cubicBezTo>
                  <a:cubicBezTo>
                    <a:pt x="8081" y="11952"/>
                    <a:pt x="7990" y="12043"/>
                    <a:pt x="7747" y="12135"/>
                  </a:cubicBezTo>
                  <a:cubicBezTo>
                    <a:pt x="7382" y="12287"/>
                    <a:pt x="7230" y="12469"/>
                    <a:pt x="7139" y="12834"/>
                  </a:cubicBezTo>
                  <a:cubicBezTo>
                    <a:pt x="7016" y="13142"/>
                    <a:pt x="6892" y="13367"/>
                    <a:pt x="6854" y="13367"/>
                  </a:cubicBezTo>
                  <a:cubicBezTo>
                    <a:pt x="6835" y="13367"/>
                    <a:pt x="6836" y="13316"/>
                    <a:pt x="6866" y="13198"/>
                  </a:cubicBezTo>
                  <a:cubicBezTo>
                    <a:pt x="6866" y="13058"/>
                    <a:pt x="6866" y="12989"/>
                    <a:pt x="6857" y="12989"/>
                  </a:cubicBezTo>
                  <a:cubicBezTo>
                    <a:pt x="6850" y="12989"/>
                    <a:pt x="6834" y="13050"/>
                    <a:pt x="6805" y="13168"/>
                  </a:cubicBezTo>
                  <a:cubicBezTo>
                    <a:pt x="6683" y="13350"/>
                    <a:pt x="6531" y="13533"/>
                    <a:pt x="6470" y="13624"/>
                  </a:cubicBezTo>
                  <a:cubicBezTo>
                    <a:pt x="6379" y="13715"/>
                    <a:pt x="6379" y="13867"/>
                    <a:pt x="6440" y="13898"/>
                  </a:cubicBezTo>
                  <a:cubicBezTo>
                    <a:pt x="6258" y="13898"/>
                    <a:pt x="6075" y="14050"/>
                    <a:pt x="6075" y="14323"/>
                  </a:cubicBezTo>
                  <a:cubicBezTo>
                    <a:pt x="5984" y="14445"/>
                    <a:pt x="5923" y="14536"/>
                    <a:pt x="5923" y="14536"/>
                  </a:cubicBezTo>
                  <a:cubicBezTo>
                    <a:pt x="5863" y="14627"/>
                    <a:pt x="5863" y="14627"/>
                    <a:pt x="5863" y="14749"/>
                  </a:cubicBezTo>
                  <a:cubicBezTo>
                    <a:pt x="5863" y="14901"/>
                    <a:pt x="5741" y="14961"/>
                    <a:pt x="5619" y="15022"/>
                  </a:cubicBezTo>
                  <a:cubicBezTo>
                    <a:pt x="5498" y="15083"/>
                    <a:pt x="5346" y="15113"/>
                    <a:pt x="5407" y="15174"/>
                  </a:cubicBezTo>
                  <a:cubicBezTo>
                    <a:pt x="5467" y="15205"/>
                    <a:pt x="5407" y="15448"/>
                    <a:pt x="5407" y="15569"/>
                  </a:cubicBezTo>
                  <a:cubicBezTo>
                    <a:pt x="5407" y="15660"/>
                    <a:pt x="5374" y="15718"/>
                    <a:pt x="5348" y="15718"/>
                  </a:cubicBezTo>
                  <a:cubicBezTo>
                    <a:pt x="5330" y="15718"/>
                    <a:pt x="5315" y="15691"/>
                    <a:pt x="5315" y="15630"/>
                  </a:cubicBezTo>
                  <a:cubicBezTo>
                    <a:pt x="5297" y="15621"/>
                    <a:pt x="5284" y="15614"/>
                    <a:pt x="5269" y="15614"/>
                  </a:cubicBezTo>
                  <a:cubicBezTo>
                    <a:pt x="5237" y="15614"/>
                    <a:pt x="5198" y="15647"/>
                    <a:pt x="5072" y="15752"/>
                  </a:cubicBezTo>
                  <a:cubicBezTo>
                    <a:pt x="5011" y="15873"/>
                    <a:pt x="4860" y="16056"/>
                    <a:pt x="4951" y="16086"/>
                  </a:cubicBezTo>
                  <a:cubicBezTo>
                    <a:pt x="5011" y="16147"/>
                    <a:pt x="4647" y="16724"/>
                    <a:pt x="4525" y="16816"/>
                  </a:cubicBezTo>
                  <a:cubicBezTo>
                    <a:pt x="4525" y="16816"/>
                    <a:pt x="4464" y="16907"/>
                    <a:pt x="4434" y="16998"/>
                  </a:cubicBezTo>
                  <a:cubicBezTo>
                    <a:pt x="4373" y="17119"/>
                    <a:pt x="4373" y="17241"/>
                    <a:pt x="4312" y="17332"/>
                  </a:cubicBezTo>
                  <a:cubicBezTo>
                    <a:pt x="4312" y="17332"/>
                    <a:pt x="4252" y="17454"/>
                    <a:pt x="4252" y="17575"/>
                  </a:cubicBezTo>
                  <a:cubicBezTo>
                    <a:pt x="4224" y="17657"/>
                    <a:pt x="4173" y="17763"/>
                    <a:pt x="4119" y="17763"/>
                  </a:cubicBezTo>
                  <a:cubicBezTo>
                    <a:pt x="4113" y="17763"/>
                    <a:pt x="4106" y="17761"/>
                    <a:pt x="4100" y="17758"/>
                  </a:cubicBezTo>
                  <a:lnTo>
                    <a:pt x="4100" y="17758"/>
                  </a:lnTo>
                  <a:cubicBezTo>
                    <a:pt x="4160" y="17910"/>
                    <a:pt x="4160" y="17910"/>
                    <a:pt x="3978" y="17940"/>
                  </a:cubicBezTo>
                  <a:cubicBezTo>
                    <a:pt x="3934" y="17918"/>
                    <a:pt x="3905" y="17904"/>
                    <a:pt x="3892" y="17904"/>
                  </a:cubicBezTo>
                  <a:cubicBezTo>
                    <a:pt x="3869" y="17904"/>
                    <a:pt x="3890" y="17946"/>
                    <a:pt x="3948" y="18062"/>
                  </a:cubicBezTo>
                  <a:cubicBezTo>
                    <a:pt x="3948" y="18183"/>
                    <a:pt x="3948" y="18183"/>
                    <a:pt x="3826" y="18275"/>
                  </a:cubicBezTo>
                  <a:cubicBezTo>
                    <a:pt x="3814" y="18263"/>
                    <a:pt x="3802" y="18258"/>
                    <a:pt x="3791" y="18258"/>
                  </a:cubicBezTo>
                  <a:cubicBezTo>
                    <a:pt x="3746" y="18258"/>
                    <a:pt x="3716" y="18341"/>
                    <a:pt x="3765" y="18366"/>
                  </a:cubicBezTo>
                  <a:cubicBezTo>
                    <a:pt x="3849" y="18533"/>
                    <a:pt x="3779" y="18829"/>
                    <a:pt x="3649" y="18829"/>
                  </a:cubicBezTo>
                  <a:cubicBezTo>
                    <a:pt x="3638" y="18829"/>
                    <a:pt x="3626" y="18827"/>
                    <a:pt x="3613" y="18822"/>
                  </a:cubicBezTo>
                  <a:cubicBezTo>
                    <a:pt x="3613" y="18822"/>
                    <a:pt x="3583" y="18913"/>
                    <a:pt x="3583" y="19034"/>
                  </a:cubicBezTo>
                  <a:cubicBezTo>
                    <a:pt x="3641" y="19150"/>
                    <a:pt x="3662" y="19192"/>
                    <a:pt x="3639" y="19192"/>
                  </a:cubicBezTo>
                  <a:cubicBezTo>
                    <a:pt x="3625" y="19192"/>
                    <a:pt x="3597" y="19178"/>
                    <a:pt x="3552" y="19156"/>
                  </a:cubicBezTo>
                  <a:cubicBezTo>
                    <a:pt x="3370" y="19186"/>
                    <a:pt x="3309" y="19308"/>
                    <a:pt x="3401" y="19460"/>
                  </a:cubicBezTo>
                  <a:cubicBezTo>
                    <a:pt x="3401" y="19460"/>
                    <a:pt x="3401" y="19612"/>
                    <a:pt x="3309" y="19673"/>
                  </a:cubicBezTo>
                  <a:cubicBezTo>
                    <a:pt x="3136" y="19846"/>
                    <a:pt x="2824" y="20406"/>
                    <a:pt x="2953" y="20406"/>
                  </a:cubicBezTo>
                  <a:cubicBezTo>
                    <a:pt x="2959" y="20406"/>
                    <a:pt x="2966" y="20405"/>
                    <a:pt x="2975" y="20402"/>
                  </a:cubicBezTo>
                  <a:lnTo>
                    <a:pt x="2975" y="20402"/>
                  </a:lnTo>
                  <a:lnTo>
                    <a:pt x="2884" y="20615"/>
                  </a:lnTo>
                  <a:cubicBezTo>
                    <a:pt x="2732" y="20797"/>
                    <a:pt x="2671" y="20919"/>
                    <a:pt x="2701" y="21041"/>
                  </a:cubicBezTo>
                  <a:lnTo>
                    <a:pt x="2732" y="21192"/>
                  </a:lnTo>
                  <a:cubicBezTo>
                    <a:pt x="2716" y="21187"/>
                    <a:pt x="2701" y="21185"/>
                    <a:pt x="2685" y="21185"/>
                  </a:cubicBezTo>
                  <a:cubicBezTo>
                    <a:pt x="2610" y="21185"/>
                    <a:pt x="2539" y="21244"/>
                    <a:pt x="2489" y="21344"/>
                  </a:cubicBezTo>
                  <a:cubicBezTo>
                    <a:pt x="2458" y="21436"/>
                    <a:pt x="2458" y="21436"/>
                    <a:pt x="2519" y="21466"/>
                  </a:cubicBezTo>
                  <a:cubicBezTo>
                    <a:pt x="2546" y="21453"/>
                    <a:pt x="2564" y="21447"/>
                    <a:pt x="2575" y="21447"/>
                  </a:cubicBezTo>
                  <a:cubicBezTo>
                    <a:pt x="2615" y="21447"/>
                    <a:pt x="2573" y="21523"/>
                    <a:pt x="2549" y="21618"/>
                  </a:cubicBezTo>
                  <a:cubicBezTo>
                    <a:pt x="2523" y="21697"/>
                    <a:pt x="2428" y="21776"/>
                    <a:pt x="2364" y="21776"/>
                  </a:cubicBezTo>
                  <a:cubicBezTo>
                    <a:pt x="2354" y="21776"/>
                    <a:pt x="2345" y="21774"/>
                    <a:pt x="2337" y="21770"/>
                  </a:cubicBezTo>
                  <a:lnTo>
                    <a:pt x="2276" y="21861"/>
                  </a:lnTo>
                  <a:cubicBezTo>
                    <a:pt x="2411" y="21915"/>
                    <a:pt x="2402" y="22018"/>
                    <a:pt x="2334" y="22018"/>
                  </a:cubicBezTo>
                  <a:cubicBezTo>
                    <a:pt x="2325" y="22018"/>
                    <a:pt x="2316" y="22016"/>
                    <a:pt x="2306" y="22013"/>
                  </a:cubicBezTo>
                  <a:cubicBezTo>
                    <a:pt x="2215" y="22104"/>
                    <a:pt x="2154" y="22196"/>
                    <a:pt x="2124" y="22317"/>
                  </a:cubicBezTo>
                  <a:cubicBezTo>
                    <a:pt x="2164" y="22317"/>
                    <a:pt x="2137" y="22358"/>
                    <a:pt x="2124" y="22358"/>
                  </a:cubicBezTo>
                  <a:cubicBezTo>
                    <a:pt x="2117" y="22358"/>
                    <a:pt x="2114" y="22348"/>
                    <a:pt x="2124" y="22317"/>
                  </a:cubicBezTo>
                  <a:lnTo>
                    <a:pt x="2063" y="22287"/>
                  </a:lnTo>
                  <a:lnTo>
                    <a:pt x="2063" y="22287"/>
                  </a:lnTo>
                  <a:cubicBezTo>
                    <a:pt x="1942" y="22348"/>
                    <a:pt x="2002" y="22378"/>
                    <a:pt x="2094" y="22408"/>
                  </a:cubicBezTo>
                  <a:cubicBezTo>
                    <a:pt x="2094" y="22408"/>
                    <a:pt x="2033" y="22530"/>
                    <a:pt x="2002" y="22621"/>
                  </a:cubicBezTo>
                  <a:cubicBezTo>
                    <a:pt x="1979" y="22716"/>
                    <a:pt x="1955" y="22792"/>
                    <a:pt x="1989" y="22792"/>
                  </a:cubicBezTo>
                  <a:cubicBezTo>
                    <a:pt x="1999" y="22792"/>
                    <a:pt x="2013" y="22786"/>
                    <a:pt x="2033" y="22773"/>
                  </a:cubicBezTo>
                  <a:cubicBezTo>
                    <a:pt x="2094" y="22773"/>
                    <a:pt x="2154" y="22803"/>
                    <a:pt x="2124" y="22925"/>
                  </a:cubicBezTo>
                  <a:cubicBezTo>
                    <a:pt x="2097" y="22911"/>
                    <a:pt x="2070" y="22898"/>
                    <a:pt x="2045" y="22898"/>
                  </a:cubicBezTo>
                  <a:cubicBezTo>
                    <a:pt x="2015" y="22898"/>
                    <a:pt x="1989" y="22919"/>
                    <a:pt x="1972" y="22986"/>
                  </a:cubicBezTo>
                  <a:cubicBezTo>
                    <a:pt x="1911" y="23077"/>
                    <a:pt x="1850" y="23077"/>
                    <a:pt x="1850" y="23077"/>
                  </a:cubicBezTo>
                  <a:cubicBezTo>
                    <a:pt x="1838" y="23056"/>
                    <a:pt x="1825" y="23046"/>
                    <a:pt x="1812" y="23046"/>
                  </a:cubicBezTo>
                  <a:cubicBezTo>
                    <a:pt x="1736" y="23046"/>
                    <a:pt x="1672" y="23398"/>
                    <a:pt x="1698" y="23503"/>
                  </a:cubicBezTo>
                  <a:cubicBezTo>
                    <a:pt x="1752" y="23743"/>
                    <a:pt x="1735" y="23842"/>
                    <a:pt x="1647" y="23842"/>
                  </a:cubicBezTo>
                  <a:cubicBezTo>
                    <a:pt x="1635" y="23842"/>
                    <a:pt x="1622" y="23841"/>
                    <a:pt x="1607" y="23837"/>
                  </a:cubicBezTo>
                  <a:cubicBezTo>
                    <a:pt x="1592" y="23831"/>
                    <a:pt x="1580" y="23828"/>
                    <a:pt x="1569" y="23828"/>
                  </a:cubicBezTo>
                  <a:cubicBezTo>
                    <a:pt x="1468" y="23828"/>
                    <a:pt x="1534" y="24067"/>
                    <a:pt x="1698" y="24232"/>
                  </a:cubicBezTo>
                  <a:lnTo>
                    <a:pt x="1881" y="24414"/>
                  </a:lnTo>
                  <a:lnTo>
                    <a:pt x="1698" y="24354"/>
                  </a:lnTo>
                  <a:cubicBezTo>
                    <a:pt x="1394" y="24384"/>
                    <a:pt x="1394" y="24384"/>
                    <a:pt x="1425" y="24749"/>
                  </a:cubicBezTo>
                  <a:cubicBezTo>
                    <a:pt x="1425" y="24928"/>
                    <a:pt x="1425" y="24975"/>
                    <a:pt x="1400" y="24975"/>
                  </a:cubicBezTo>
                  <a:cubicBezTo>
                    <a:pt x="1392" y="24975"/>
                    <a:pt x="1380" y="24969"/>
                    <a:pt x="1364" y="24962"/>
                  </a:cubicBezTo>
                  <a:cubicBezTo>
                    <a:pt x="1303" y="24962"/>
                    <a:pt x="1242" y="25053"/>
                    <a:pt x="1182" y="25387"/>
                  </a:cubicBezTo>
                  <a:cubicBezTo>
                    <a:pt x="1090" y="25752"/>
                    <a:pt x="1060" y="25843"/>
                    <a:pt x="1121" y="25873"/>
                  </a:cubicBezTo>
                  <a:cubicBezTo>
                    <a:pt x="1121" y="25873"/>
                    <a:pt x="1090" y="25965"/>
                    <a:pt x="1060" y="26086"/>
                  </a:cubicBezTo>
                  <a:cubicBezTo>
                    <a:pt x="931" y="26163"/>
                    <a:pt x="912" y="26349"/>
                    <a:pt x="1019" y="26349"/>
                  </a:cubicBezTo>
                  <a:cubicBezTo>
                    <a:pt x="1039" y="26349"/>
                    <a:pt x="1062" y="26343"/>
                    <a:pt x="1090" y="26329"/>
                  </a:cubicBezTo>
                  <a:lnTo>
                    <a:pt x="1090" y="26329"/>
                  </a:lnTo>
                  <a:cubicBezTo>
                    <a:pt x="1090" y="26329"/>
                    <a:pt x="1060" y="26451"/>
                    <a:pt x="1030" y="26542"/>
                  </a:cubicBezTo>
                  <a:lnTo>
                    <a:pt x="969" y="26542"/>
                  </a:lnTo>
                  <a:cubicBezTo>
                    <a:pt x="964" y="26540"/>
                    <a:pt x="959" y="26540"/>
                    <a:pt x="955" y="26540"/>
                  </a:cubicBezTo>
                  <a:cubicBezTo>
                    <a:pt x="874" y="26540"/>
                    <a:pt x="838" y="26804"/>
                    <a:pt x="665" y="27667"/>
                  </a:cubicBezTo>
                  <a:cubicBezTo>
                    <a:pt x="483" y="28670"/>
                    <a:pt x="483" y="28791"/>
                    <a:pt x="604" y="28822"/>
                  </a:cubicBezTo>
                  <a:cubicBezTo>
                    <a:pt x="713" y="28931"/>
                    <a:pt x="724" y="29039"/>
                    <a:pt x="617" y="29039"/>
                  </a:cubicBezTo>
                  <a:cubicBezTo>
                    <a:pt x="604" y="29039"/>
                    <a:pt x="590" y="29038"/>
                    <a:pt x="574" y="29035"/>
                  </a:cubicBezTo>
                  <a:cubicBezTo>
                    <a:pt x="513" y="29035"/>
                    <a:pt x="422" y="29126"/>
                    <a:pt x="483" y="29156"/>
                  </a:cubicBezTo>
                  <a:cubicBezTo>
                    <a:pt x="483" y="29156"/>
                    <a:pt x="452" y="29369"/>
                    <a:pt x="361" y="29490"/>
                  </a:cubicBezTo>
                  <a:cubicBezTo>
                    <a:pt x="179" y="29794"/>
                    <a:pt x="239" y="29946"/>
                    <a:pt x="300" y="29946"/>
                  </a:cubicBezTo>
                  <a:cubicBezTo>
                    <a:pt x="343" y="29921"/>
                    <a:pt x="369" y="29909"/>
                    <a:pt x="382" y="29909"/>
                  </a:cubicBezTo>
                  <a:cubicBezTo>
                    <a:pt x="415" y="29909"/>
                    <a:pt x="365" y="29981"/>
                    <a:pt x="300" y="30068"/>
                  </a:cubicBezTo>
                  <a:cubicBezTo>
                    <a:pt x="209" y="30159"/>
                    <a:pt x="118" y="30281"/>
                    <a:pt x="209" y="30281"/>
                  </a:cubicBezTo>
                  <a:cubicBezTo>
                    <a:pt x="239" y="30400"/>
                    <a:pt x="268" y="31072"/>
                    <a:pt x="127" y="31072"/>
                  </a:cubicBezTo>
                  <a:cubicBezTo>
                    <a:pt x="124" y="31072"/>
                    <a:pt x="121" y="31072"/>
                    <a:pt x="118" y="31071"/>
                  </a:cubicBezTo>
                  <a:cubicBezTo>
                    <a:pt x="118" y="31071"/>
                    <a:pt x="118" y="31193"/>
                    <a:pt x="118" y="31314"/>
                  </a:cubicBezTo>
                  <a:cubicBezTo>
                    <a:pt x="179" y="31314"/>
                    <a:pt x="179" y="31557"/>
                    <a:pt x="148" y="31770"/>
                  </a:cubicBezTo>
                  <a:cubicBezTo>
                    <a:pt x="148" y="32013"/>
                    <a:pt x="148" y="32135"/>
                    <a:pt x="57" y="32135"/>
                  </a:cubicBezTo>
                  <a:cubicBezTo>
                    <a:pt x="40" y="32102"/>
                    <a:pt x="28" y="32087"/>
                    <a:pt x="21" y="32087"/>
                  </a:cubicBezTo>
                  <a:cubicBezTo>
                    <a:pt x="1" y="32087"/>
                    <a:pt x="13" y="32193"/>
                    <a:pt x="57" y="32348"/>
                  </a:cubicBezTo>
                  <a:cubicBezTo>
                    <a:pt x="57" y="32469"/>
                    <a:pt x="179" y="32591"/>
                    <a:pt x="179" y="32712"/>
                  </a:cubicBezTo>
                  <a:cubicBezTo>
                    <a:pt x="270" y="32712"/>
                    <a:pt x="331" y="32834"/>
                    <a:pt x="331" y="32956"/>
                  </a:cubicBezTo>
                  <a:lnTo>
                    <a:pt x="118" y="32956"/>
                  </a:lnTo>
                  <a:cubicBezTo>
                    <a:pt x="118" y="33047"/>
                    <a:pt x="87" y="33168"/>
                    <a:pt x="179" y="33168"/>
                  </a:cubicBezTo>
                  <a:cubicBezTo>
                    <a:pt x="87" y="33290"/>
                    <a:pt x="118" y="33412"/>
                    <a:pt x="118" y="33624"/>
                  </a:cubicBezTo>
                  <a:cubicBezTo>
                    <a:pt x="118" y="33867"/>
                    <a:pt x="118" y="34111"/>
                    <a:pt x="179" y="34202"/>
                  </a:cubicBezTo>
                  <a:cubicBezTo>
                    <a:pt x="27" y="34323"/>
                    <a:pt x="57" y="35022"/>
                    <a:pt x="209" y="35144"/>
                  </a:cubicBezTo>
                  <a:cubicBezTo>
                    <a:pt x="300" y="35144"/>
                    <a:pt x="300" y="35235"/>
                    <a:pt x="239" y="35357"/>
                  </a:cubicBezTo>
                  <a:cubicBezTo>
                    <a:pt x="179" y="35478"/>
                    <a:pt x="179" y="35478"/>
                    <a:pt x="270" y="35600"/>
                  </a:cubicBezTo>
                  <a:cubicBezTo>
                    <a:pt x="331" y="35722"/>
                    <a:pt x="270" y="35813"/>
                    <a:pt x="209" y="35934"/>
                  </a:cubicBezTo>
                  <a:cubicBezTo>
                    <a:pt x="87" y="36086"/>
                    <a:pt x="87" y="36178"/>
                    <a:pt x="179" y="36299"/>
                  </a:cubicBezTo>
                  <a:cubicBezTo>
                    <a:pt x="300" y="36512"/>
                    <a:pt x="331" y="36755"/>
                    <a:pt x="361" y="36877"/>
                  </a:cubicBezTo>
                  <a:cubicBezTo>
                    <a:pt x="424" y="37024"/>
                    <a:pt x="458" y="37113"/>
                    <a:pt x="493" y="37113"/>
                  </a:cubicBezTo>
                  <a:cubicBezTo>
                    <a:pt x="509" y="37113"/>
                    <a:pt x="525" y="37096"/>
                    <a:pt x="543" y="37059"/>
                  </a:cubicBezTo>
                  <a:cubicBezTo>
                    <a:pt x="604" y="37059"/>
                    <a:pt x="695" y="37150"/>
                    <a:pt x="695" y="37150"/>
                  </a:cubicBezTo>
                  <a:cubicBezTo>
                    <a:pt x="769" y="37279"/>
                    <a:pt x="776" y="37330"/>
                    <a:pt x="763" y="37330"/>
                  </a:cubicBezTo>
                  <a:cubicBezTo>
                    <a:pt x="755" y="37330"/>
                    <a:pt x="738" y="37308"/>
                    <a:pt x="726" y="37272"/>
                  </a:cubicBezTo>
                  <a:cubicBezTo>
                    <a:pt x="675" y="37182"/>
                    <a:pt x="650" y="37146"/>
                    <a:pt x="635" y="37146"/>
                  </a:cubicBezTo>
                  <a:cubicBezTo>
                    <a:pt x="614" y="37146"/>
                    <a:pt x="609" y="37214"/>
                    <a:pt x="574" y="37302"/>
                  </a:cubicBezTo>
                  <a:cubicBezTo>
                    <a:pt x="543" y="37424"/>
                    <a:pt x="574" y="37636"/>
                    <a:pt x="604" y="37758"/>
                  </a:cubicBezTo>
                  <a:cubicBezTo>
                    <a:pt x="635" y="37849"/>
                    <a:pt x="695" y="38092"/>
                    <a:pt x="756" y="38184"/>
                  </a:cubicBezTo>
                  <a:cubicBezTo>
                    <a:pt x="783" y="38506"/>
                    <a:pt x="810" y="38615"/>
                    <a:pt x="858" y="38615"/>
                  </a:cubicBezTo>
                  <a:cubicBezTo>
                    <a:pt x="864" y="38615"/>
                    <a:pt x="871" y="38613"/>
                    <a:pt x="878" y="38609"/>
                  </a:cubicBezTo>
                  <a:cubicBezTo>
                    <a:pt x="954" y="38594"/>
                    <a:pt x="992" y="38586"/>
                    <a:pt x="1003" y="38586"/>
                  </a:cubicBezTo>
                  <a:cubicBezTo>
                    <a:pt x="1014" y="38586"/>
                    <a:pt x="999" y="38594"/>
                    <a:pt x="969" y="38609"/>
                  </a:cubicBezTo>
                  <a:cubicBezTo>
                    <a:pt x="908" y="38670"/>
                    <a:pt x="999" y="39004"/>
                    <a:pt x="1151" y="39308"/>
                  </a:cubicBezTo>
                  <a:cubicBezTo>
                    <a:pt x="1303" y="39643"/>
                    <a:pt x="1516" y="39886"/>
                    <a:pt x="1607" y="39916"/>
                  </a:cubicBezTo>
                  <a:lnTo>
                    <a:pt x="1546" y="39947"/>
                  </a:lnTo>
                  <a:cubicBezTo>
                    <a:pt x="1486" y="39977"/>
                    <a:pt x="1546" y="40068"/>
                    <a:pt x="1698" y="40281"/>
                  </a:cubicBezTo>
                  <a:cubicBezTo>
                    <a:pt x="1759" y="40372"/>
                    <a:pt x="2094" y="40676"/>
                    <a:pt x="2337" y="40919"/>
                  </a:cubicBezTo>
                  <a:cubicBezTo>
                    <a:pt x="2647" y="41229"/>
                    <a:pt x="2905" y="41409"/>
                    <a:pt x="2965" y="41409"/>
                  </a:cubicBezTo>
                  <a:cubicBezTo>
                    <a:pt x="2969" y="41409"/>
                    <a:pt x="2973" y="41408"/>
                    <a:pt x="2975" y="41406"/>
                  </a:cubicBezTo>
                  <a:cubicBezTo>
                    <a:pt x="3066" y="41466"/>
                    <a:pt x="3066" y="41466"/>
                    <a:pt x="3036" y="41527"/>
                  </a:cubicBezTo>
                  <a:cubicBezTo>
                    <a:pt x="3015" y="41523"/>
                    <a:pt x="2999" y="41521"/>
                    <a:pt x="2986" y="41521"/>
                  </a:cubicBezTo>
                  <a:cubicBezTo>
                    <a:pt x="2909" y="41521"/>
                    <a:pt x="2987" y="41596"/>
                    <a:pt x="3066" y="41649"/>
                  </a:cubicBezTo>
                  <a:cubicBezTo>
                    <a:pt x="3102" y="41667"/>
                    <a:pt x="3130" y="41674"/>
                    <a:pt x="3152" y="41674"/>
                  </a:cubicBezTo>
                  <a:cubicBezTo>
                    <a:pt x="3206" y="41674"/>
                    <a:pt x="3227" y="41631"/>
                    <a:pt x="3249" y="41588"/>
                  </a:cubicBezTo>
                  <a:cubicBezTo>
                    <a:pt x="3264" y="41573"/>
                    <a:pt x="3279" y="41565"/>
                    <a:pt x="3296" y="41565"/>
                  </a:cubicBezTo>
                  <a:cubicBezTo>
                    <a:pt x="3347" y="41565"/>
                    <a:pt x="3416" y="41634"/>
                    <a:pt x="3552" y="41770"/>
                  </a:cubicBezTo>
                  <a:cubicBezTo>
                    <a:pt x="3562" y="41780"/>
                    <a:pt x="3572" y="41789"/>
                    <a:pt x="3584" y="41799"/>
                  </a:cubicBezTo>
                  <a:lnTo>
                    <a:pt x="3584" y="41799"/>
                  </a:lnTo>
                  <a:cubicBezTo>
                    <a:pt x="3531" y="42064"/>
                    <a:pt x="3520" y="42226"/>
                    <a:pt x="3552" y="42226"/>
                  </a:cubicBezTo>
                  <a:cubicBezTo>
                    <a:pt x="3552" y="42226"/>
                    <a:pt x="3522" y="42348"/>
                    <a:pt x="3461" y="42561"/>
                  </a:cubicBezTo>
                  <a:cubicBezTo>
                    <a:pt x="3431" y="42804"/>
                    <a:pt x="3461" y="43017"/>
                    <a:pt x="3461" y="43138"/>
                  </a:cubicBezTo>
                  <a:cubicBezTo>
                    <a:pt x="3504" y="43224"/>
                    <a:pt x="3502" y="43310"/>
                    <a:pt x="3475" y="43310"/>
                  </a:cubicBezTo>
                  <a:cubicBezTo>
                    <a:pt x="3464" y="43310"/>
                    <a:pt x="3449" y="43295"/>
                    <a:pt x="3431" y="43260"/>
                  </a:cubicBezTo>
                  <a:cubicBezTo>
                    <a:pt x="3411" y="43250"/>
                    <a:pt x="3390" y="43243"/>
                    <a:pt x="3371" y="43243"/>
                  </a:cubicBezTo>
                  <a:cubicBezTo>
                    <a:pt x="3333" y="43243"/>
                    <a:pt x="3299" y="43270"/>
                    <a:pt x="3279" y="43351"/>
                  </a:cubicBezTo>
                  <a:cubicBezTo>
                    <a:pt x="3249" y="43564"/>
                    <a:pt x="3309" y="43594"/>
                    <a:pt x="3401" y="43594"/>
                  </a:cubicBezTo>
                  <a:cubicBezTo>
                    <a:pt x="3461" y="43594"/>
                    <a:pt x="3461" y="43716"/>
                    <a:pt x="3461" y="43716"/>
                  </a:cubicBezTo>
                  <a:cubicBezTo>
                    <a:pt x="3441" y="43797"/>
                    <a:pt x="3434" y="43824"/>
                    <a:pt x="3414" y="43824"/>
                  </a:cubicBezTo>
                  <a:cubicBezTo>
                    <a:pt x="3404" y="43824"/>
                    <a:pt x="3390" y="43817"/>
                    <a:pt x="3370" y="43807"/>
                  </a:cubicBezTo>
                  <a:lnTo>
                    <a:pt x="3218" y="43807"/>
                  </a:lnTo>
                  <a:lnTo>
                    <a:pt x="3218" y="43928"/>
                  </a:lnTo>
                  <a:cubicBezTo>
                    <a:pt x="3279" y="43928"/>
                    <a:pt x="3279" y="44050"/>
                    <a:pt x="3279" y="44050"/>
                  </a:cubicBezTo>
                  <a:cubicBezTo>
                    <a:pt x="3279" y="44141"/>
                    <a:pt x="3279" y="44141"/>
                    <a:pt x="3127" y="44141"/>
                  </a:cubicBezTo>
                  <a:cubicBezTo>
                    <a:pt x="2975" y="44141"/>
                    <a:pt x="2975" y="44232"/>
                    <a:pt x="3097" y="44354"/>
                  </a:cubicBezTo>
                  <a:lnTo>
                    <a:pt x="3157" y="44597"/>
                  </a:lnTo>
                  <a:cubicBezTo>
                    <a:pt x="3005" y="44719"/>
                    <a:pt x="3157" y="44962"/>
                    <a:pt x="3218" y="45053"/>
                  </a:cubicBezTo>
                  <a:cubicBezTo>
                    <a:pt x="3097" y="45175"/>
                    <a:pt x="3066" y="45296"/>
                    <a:pt x="3218" y="45387"/>
                  </a:cubicBezTo>
                  <a:cubicBezTo>
                    <a:pt x="3309" y="45387"/>
                    <a:pt x="3309" y="45509"/>
                    <a:pt x="3218" y="45631"/>
                  </a:cubicBezTo>
                  <a:cubicBezTo>
                    <a:pt x="3157" y="45752"/>
                    <a:pt x="3157" y="45874"/>
                    <a:pt x="3188" y="46086"/>
                  </a:cubicBezTo>
                  <a:cubicBezTo>
                    <a:pt x="3249" y="46208"/>
                    <a:pt x="3309" y="46998"/>
                    <a:pt x="3492" y="47880"/>
                  </a:cubicBezTo>
                  <a:cubicBezTo>
                    <a:pt x="3704" y="48883"/>
                    <a:pt x="3948" y="49521"/>
                    <a:pt x="4008" y="49521"/>
                  </a:cubicBezTo>
                  <a:cubicBezTo>
                    <a:pt x="4069" y="49612"/>
                    <a:pt x="4069" y="49612"/>
                    <a:pt x="4039" y="49734"/>
                  </a:cubicBezTo>
                  <a:cubicBezTo>
                    <a:pt x="3978" y="49764"/>
                    <a:pt x="4008" y="49886"/>
                    <a:pt x="4191" y="49916"/>
                  </a:cubicBezTo>
                  <a:cubicBezTo>
                    <a:pt x="4282" y="50007"/>
                    <a:pt x="4373" y="49977"/>
                    <a:pt x="4221" y="50038"/>
                  </a:cubicBezTo>
                  <a:cubicBezTo>
                    <a:pt x="4160" y="50068"/>
                    <a:pt x="4252" y="50281"/>
                    <a:pt x="4434" y="50676"/>
                  </a:cubicBezTo>
                  <a:cubicBezTo>
                    <a:pt x="4580" y="50969"/>
                    <a:pt x="4811" y="51347"/>
                    <a:pt x="4883" y="51347"/>
                  </a:cubicBezTo>
                  <a:cubicBezTo>
                    <a:pt x="4885" y="51347"/>
                    <a:pt x="4888" y="51346"/>
                    <a:pt x="4890" y="51345"/>
                  </a:cubicBezTo>
                  <a:cubicBezTo>
                    <a:pt x="4998" y="51435"/>
                    <a:pt x="5042" y="51461"/>
                    <a:pt x="5035" y="51461"/>
                  </a:cubicBezTo>
                  <a:cubicBezTo>
                    <a:pt x="5030" y="51461"/>
                    <a:pt x="5000" y="51448"/>
                    <a:pt x="4951" y="51436"/>
                  </a:cubicBezTo>
                  <a:cubicBezTo>
                    <a:pt x="4946" y="51435"/>
                    <a:pt x="4941" y="51435"/>
                    <a:pt x="4936" y="51435"/>
                  </a:cubicBezTo>
                  <a:cubicBezTo>
                    <a:pt x="4782" y="51435"/>
                    <a:pt x="5021" y="51928"/>
                    <a:pt x="5346" y="52105"/>
                  </a:cubicBezTo>
                  <a:cubicBezTo>
                    <a:pt x="5407" y="52196"/>
                    <a:pt x="5467" y="52287"/>
                    <a:pt x="5437" y="52348"/>
                  </a:cubicBezTo>
                  <a:cubicBezTo>
                    <a:pt x="5498" y="52439"/>
                    <a:pt x="5559" y="52500"/>
                    <a:pt x="5863" y="52713"/>
                  </a:cubicBezTo>
                  <a:cubicBezTo>
                    <a:pt x="5923" y="52804"/>
                    <a:pt x="6227" y="53138"/>
                    <a:pt x="6410" y="53290"/>
                  </a:cubicBezTo>
                  <a:cubicBezTo>
                    <a:pt x="6501" y="53351"/>
                    <a:pt x="6592" y="53442"/>
                    <a:pt x="6653" y="53473"/>
                  </a:cubicBezTo>
                  <a:cubicBezTo>
                    <a:pt x="6744" y="53503"/>
                    <a:pt x="6805" y="53533"/>
                    <a:pt x="6805" y="53533"/>
                  </a:cubicBezTo>
                  <a:cubicBezTo>
                    <a:pt x="6824" y="53553"/>
                    <a:pt x="6847" y="53575"/>
                    <a:pt x="6866" y="53594"/>
                  </a:cubicBezTo>
                  <a:lnTo>
                    <a:pt x="6866" y="53594"/>
                  </a:lnTo>
                  <a:cubicBezTo>
                    <a:pt x="6835" y="53655"/>
                    <a:pt x="7261" y="54050"/>
                    <a:pt x="7960" y="54445"/>
                  </a:cubicBezTo>
                  <a:cubicBezTo>
                    <a:pt x="8629" y="54840"/>
                    <a:pt x="9267" y="55084"/>
                    <a:pt x="9358" y="55175"/>
                  </a:cubicBezTo>
                  <a:cubicBezTo>
                    <a:pt x="9358" y="55175"/>
                    <a:pt x="9436" y="55214"/>
                    <a:pt x="9529" y="55214"/>
                  </a:cubicBezTo>
                  <a:cubicBezTo>
                    <a:pt x="9553" y="55214"/>
                    <a:pt x="9577" y="55211"/>
                    <a:pt x="9601" y="55205"/>
                  </a:cubicBezTo>
                  <a:cubicBezTo>
                    <a:pt x="9672" y="55163"/>
                    <a:pt x="9729" y="55140"/>
                    <a:pt x="9780" y="55140"/>
                  </a:cubicBezTo>
                  <a:cubicBezTo>
                    <a:pt x="9838" y="55140"/>
                    <a:pt x="9887" y="55170"/>
                    <a:pt x="9936" y="55236"/>
                  </a:cubicBezTo>
                  <a:cubicBezTo>
                    <a:pt x="9966" y="55296"/>
                    <a:pt x="10118" y="55388"/>
                    <a:pt x="10240" y="55418"/>
                  </a:cubicBezTo>
                  <a:cubicBezTo>
                    <a:pt x="10303" y="55430"/>
                    <a:pt x="10365" y="55438"/>
                    <a:pt x="10422" y="55438"/>
                  </a:cubicBezTo>
                  <a:cubicBezTo>
                    <a:pt x="10502" y="55438"/>
                    <a:pt x="10569" y="55423"/>
                    <a:pt x="10604" y="55388"/>
                  </a:cubicBezTo>
                  <a:lnTo>
                    <a:pt x="10604" y="55388"/>
                  </a:lnTo>
                  <a:lnTo>
                    <a:pt x="10574" y="55448"/>
                  </a:lnTo>
                  <a:cubicBezTo>
                    <a:pt x="10617" y="55535"/>
                    <a:pt x="10723" y="55574"/>
                    <a:pt x="10835" y="55574"/>
                  </a:cubicBezTo>
                  <a:cubicBezTo>
                    <a:pt x="10958" y="55574"/>
                    <a:pt x="11088" y="55528"/>
                    <a:pt x="11151" y="55448"/>
                  </a:cubicBezTo>
                  <a:cubicBezTo>
                    <a:pt x="11222" y="55519"/>
                    <a:pt x="11311" y="55590"/>
                    <a:pt x="11404" y="55590"/>
                  </a:cubicBezTo>
                  <a:cubicBezTo>
                    <a:pt x="11431" y="55590"/>
                    <a:pt x="11458" y="55584"/>
                    <a:pt x="11486" y="55570"/>
                  </a:cubicBezTo>
                  <a:cubicBezTo>
                    <a:pt x="11607" y="55570"/>
                    <a:pt x="11607" y="55570"/>
                    <a:pt x="11577" y="55722"/>
                  </a:cubicBezTo>
                  <a:cubicBezTo>
                    <a:pt x="11577" y="55783"/>
                    <a:pt x="11577" y="55843"/>
                    <a:pt x="11699" y="55843"/>
                  </a:cubicBezTo>
                  <a:cubicBezTo>
                    <a:pt x="11715" y="55848"/>
                    <a:pt x="11730" y="55849"/>
                    <a:pt x="11742" y="55849"/>
                  </a:cubicBezTo>
                  <a:cubicBezTo>
                    <a:pt x="11820" y="55849"/>
                    <a:pt x="11820" y="55774"/>
                    <a:pt x="11820" y="55722"/>
                  </a:cubicBezTo>
                  <a:lnTo>
                    <a:pt x="12063" y="55722"/>
                  </a:lnTo>
                  <a:cubicBezTo>
                    <a:pt x="12063" y="55722"/>
                    <a:pt x="12154" y="55722"/>
                    <a:pt x="12154" y="55631"/>
                  </a:cubicBezTo>
                  <a:cubicBezTo>
                    <a:pt x="12154" y="55570"/>
                    <a:pt x="12276" y="55570"/>
                    <a:pt x="12398" y="55570"/>
                  </a:cubicBezTo>
                  <a:cubicBezTo>
                    <a:pt x="12398" y="55584"/>
                    <a:pt x="12404" y="55590"/>
                    <a:pt x="12413" y="55590"/>
                  </a:cubicBezTo>
                  <a:cubicBezTo>
                    <a:pt x="12441" y="55590"/>
                    <a:pt x="12491" y="55525"/>
                    <a:pt x="12398" y="55479"/>
                  </a:cubicBezTo>
                  <a:cubicBezTo>
                    <a:pt x="12398" y="55418"/>
                    <a:pt x="12367" y="55327"/>
                    <a:pt x="12489" y="55327"/>
                  </a:cubicBezTo>
                  <a:cubicBezTo>
                    <a:pt x="12489" y="55327"/>
                    <a:pt x="12489" y="55266"/>
                    <a:pt x="12489" y="55205"/>
                  </a:cubicBezTo>
                  <a:cubicBezTo>
                    <a:pt x="12458" y="55053"/>
                    <a:pt x="12458" y="54962"/>
                    <a:pt x="12246" y="54901"/>
                  </a:cubicBezTo>
                  <a:cubicBezTo>
                    <a:pt x="11977" y="54882"/>
                    <a:pt x="11769" y="54826"/>
                    <a:pt x="11644" y="54826"/>
                  </a:cubicBezTo>
                  <a:cubicBezTo>
                    <a:pt x="11572" y="54826"/>
                    <a:pt x="11527" y="54845"/>
                    <a:pt x="11516" y="54901"/>
                  </a:cubicBezTo>
                  <a:cubicBezTo>
                    <a:pt x="11516" y="54901"/>
                    <a:pt x="11449" y="54968"/>
                    <a:pt x="11353" y="54968"/>
                  </a:cubicBezTo>
                  <a:cubicBezTo>
                    <a:pt x="11338" y="54968"/>
                    <a:pt x="11321" y="54966"/>
                    <a:pt x="11303" y="54962"/>
                  </a:cubicBezTo>
                  <a:cubicBezTo>
                    <a:pt x="11212" y="54962"/>
                    <a:pt x="11121" y="54871"/>
                    <a:pt x="11121" y="54871"/>
                  </a:cubicBezTo>
                  <a:cubicBezTo>
                    <a:pt x="11121" y="54810"/>
                    <a:pt x="10726" y="54749"/>
                    <a:pt x="10240" y="54628"/>
                  </a:cubicBezTo>
                  <a:cubicBezTo>
                    <a:pt x="9632" y="54445"/>
                    <a:pt x="9358" y="54324"/>
                    <a:pt x="9267" y="54232"/>
                  </a:cubicBezTo>
                  <a:cubicBezTo>
                    <a:pt x="9206" y="54111"/>
                    <a:pt x="9115" y="54080"/>
                    <a:pt x="9115" y="54080"/>
                  </a:cubicBezTo>
                  <a:cubicBezTo>
                    <a:pt x="9112" y="54086"/>
                    <a:pt x="9105" y="54089"/>
                    <a:pt x="9093" y="54089"/>
                  </a:cubicBezTo>
                  <a:cubicBezTo>
                    <a:pt x="8981" y="54089"/>
                    <a:pt x="8480" y="53831"/>
                    <a:pt x="7929" y="53473"/>
                  </a:cubicBezTo>
                  <a:cubicBezTo>
                    <a:pt x="7355" y="53099"/>
                    <a:pt x="6861" y="52617"/>
                    <a:pt x="6758" y="52617"/>
                  </a:cubicBezTo>
                  <a:cubicBezTo>
                    <a:pt x="6752" y="52617"/>
                    <a:pt x="6747" y="52618"/>
                    <a:pt x="6744" y="52622"/>
                  </a:cubicBezTo>
                  <a:cubicBezTo>
                    <a:pt x="6683" y="52530"/>
                    <a:pt x="6592" y="52470"/>
                    <a:pt x="6592" y="52470"/>
                  </a:cubicBezTo>
                  <a:cubicBezTo>
                    <a:pt x="6653" y="52409"/>
                    <a:pt x="6501" y="52257"/>
                    <a:pt x="6379" y="52105"/>
                  </a:cubicBezTo>
                  <a:cubicBezTo>
                    <a:pt x="6288" y="52044"/>
                    <a:pt x="6197" y="51983"/>
                    <a:pt x="6136" y="51953"/>
                  </a:cubicBezTo>
                  <a:cubicBezTo>
                    <a:pt x="6075" y="51892"/>
                    <a:pt x="6045" y="51831"/>
                    <a:pt x="6045" y="51831"/>
                  </a:cubicBezTo>
                  <a:cubicBezTo>
                    <a:pt x="6106" y="51801"/>
                    <a:pt x="6045" y="51710"/>
                    <a:pt x="5923" y="51558"/>
                  </a:cubicBezTo>
                  <a:cubicBezTo>
                    <a:pt x="5827" y="51413"/>
                    <a:pt x="5769" y="51326"/>
                    <a:pt x="5719" y="51326"/>
                  </a:cubicBezTo>
                  <a:cubicBezTo>
                    <a:pt x="5706" y="51326"/>
                    <a:pt x="5693" y="51332"/>
                    <a:pt x="5680" y="51345"/>
                  </a:cubicBezTo>
                  <a:cubicBezTo>
                    <a:pt x="5619" y="51254"/>
                    <a:pt x="5224" y="50646"/>
                    <a:pt x="5163" y="50311"/>
                  </a:cubicBezTo>
                  <a:cubicBezTo>
                    <a:pt x="5163" y="50190"/>
                    <a:pt x="5072" y="50129"/>
                    <a:pt x="4951" y="50068"/>
                  </a:cubicBezTo>
                  <a:cubicBezTo>
                    <a:pt x="4943" y="50072"/>
                    <a:pt x="4933" y="50074"/>
                    <a:pt x="4923" y="50074"/>
                  </a:cubicBezTo>
                  <a:cubicBezTo>
                    <a:pt x="4859" y="50074"/>
                    <a:pt x="4764" y="49995"/>
                    <a:pt x="4738" y="49916"/>
                  </a:cubicBezTo>
                  <a:cubicBezTo>
                    <a:pt x="4738" y="49916"/>
                    <a:pt x="4799" y="49886"/>
                    <a:pt x="4860" y="49856"/>
                  </a:cubicBezTo>
                  <a:cubicBezTo>
                    <a:pt x="4908" y="49892"/>
                    <a:pt x="4937" y="49913"/>
                    <a:pt x="4949" y="49913"/>
                  </a:cubicBezTo>
                  <a:cubicBezTo>
                    <a:pt x="4967" y="49913"/>
                    <a:pt x="4945" y="49863"/>
                    <a:pt x="4890" y="49734"/>
                  </a:cubicBezTo>
                  <a:cubicBezTo>
                    <a:pt x="4860" y="49643"/>
                    <a:pt x="4799" y="49552"/>
                    <a:pt x="4799" y="49552"/>
                  </a:cubicBezTo>
                  <a:cubicBezTo>
                    <a:pt x="4797" y="49552"/>
                    <a:pt x="4795" y="49553"/>
                    <a:pt x="4793" y="49553"/>
                  </a:cubicBezTo>
                  <a:cubicBezTo>
                    <a:pt x="4725" y="49553"/>
                    <a:pt x="4520" y="49074"/>
                    <a:pt x="4343" y="48366"/>
                  </a:cubicBezTo>
                  <a:cubicBezTo>
                    <a:pt x="4100" y="47424"/>
                    <a:pt x="4100" y="47120"/>
                    <a:pt x="4008" y="47120"/>
                  </a:cubicBezTo>
                  <a:cubicBezTo>
                    <a:pt x="3948" y="47120"/>
                    <a:pt x="3917" y="47029"/>
                    <a:pt x="3948" y="46694"/>
                  </a:cubicBezTo>
                  <a:cubicBezTo>
                    <a:pt x="4100" y="46026"/>
                    <a:pt x="4130" y="46026"/>
                    <a:pt x="4039" y="45934"/>
                  </a:cubicBezTo>
                  <a:lnTo>
                    <a:pt x="4039" y="45934"/>
                  </a:lnTo>
                  <a:cubicBezTo>
                    <a:pt x="4039" y="46026"/>
                    <a:pt x="3978" y="46026"/>
                    <a:pt x="3917" y="46026"/>
                  </a:cubicBezTo>
                  <a:cubicBezTo>
                    <a:pt x="3901" y="46029"/>
                    <a:pt x="3887" y="46030"/>
                    <a:pt x="3873" y="46030"/>
                  </a:cubicBezTo>
                  <a:cubicBezTo>
                    <a:pt x="3761" y="46030"/>
                    <a:pt x="3751" y="45922"/>
                    <a:pt x="3887" y="45813"/>
                  </a:cubicBezTo>
                  <a:cubicBezTo>
                    <a:pt x="3978" y="45813"/>
                    <a:pt x="3948" y="45418"/>
                    <a:pt x="3948" y="44992"/>
                  </a:cubicBezTo>
                  <a:cubicBezTo>
                    <a:pt x="3948" y="44567"/>
                    <a:pt x="3917" y="44141"/>
                    <a:pt x="3856" y="44080"/>
                  </a:cubicBezTo>
                  <a:lnTo>
                    <a:pt x="3917" y="44080"/>
                  </a:lnTo>
                  <a:cubicBezTo>
                    <a:pt x="4008" y="44080"/>
                    <a:pt x="4008" y="43989"/>
                    <a:pt x="4039" y="43564"/>
                  </a:cubicBezTo>
                  <a:cubicBezTo>
                    <a:pt x="4069" y="43320"/>
                    <a:pt x="4100" y="43229"/>
                    <a:pt x="4100" y="43229"/>
                  </a:cubicBezTo>
                  <a:cubicBezTo>
                    <a:pt x="3951" y="43200"/>
                    <a:pt x="4122" y="42590"/>
                    <a:pt x="4186" y="42590"/>
                  </a:cubicBezTo>
                  <a:cubicBezTo>
                    <a:pt x="4188" y="42590"/>
                    <a:pt x="4189" y="42590"/>
                    <a:pt x="4191" y="42591"/>
                  </a:cubicBezTo>
                  <a:cubicBezTo>
                    <a:pt x="4282" y="42500"/>
                    <a:pt x="4282" y="42500"/>
                    <a:pt x="4343" y="42287"/>
                  </a:cubicBezTo>
                  <a:cubicBezTo>
                    <a:pt x="4328" y="42228"/>
                    <a:pt x="4321" y="42165"/>
                    <a:pt x="4321" y="42102"/>
                  </a:cubicBezTo>
                  <a:lnTo>
                    <a:pt x="4321" y="42102"/>
                  </a:lnTo>
                  <a:cubicBezTo>
                    <a:pt x="4339" y="42104"/>
                    <a:pt x="4356" y="42105"/>
                    <a:pt x="4373" y="42105"/>
                  </a:cubicBezTo>
                  <a:cubicBezTo>
                    <a:pt x="4464" y="42135"/>
                    <a:pt x="4586" y="42165"/>
                    <a:pt x="4556" y="42226"/>
                  </a:cubicBezTo>
                  <a:cubicBezTo>
                    <a:pt x="4624" y="42295"/>
                    <a:pt x="4778" y="42380"/>
                    <a:pt x="4953" y="42380"/>
                  </a:cubicBezTo>
                  <a:cubicBezTo>
                    <a:pt x="5011" y="42380"/>
                    <a:pt x="5072" y="42371"/>
                    <a:pt x="5133" y="42348"/>
                  </a:cubicBezTo>
                  <a:cubicBezTo>
                    <a:pt x="5224" y="42348"/>
                    <a:pt x="5224" y="42348"/>
                    <a:pt x="5224" y="42409"/>
                  </a:cubicBezTo>
                  <a:cubicBezTo>
                    <a:pt x="5297" y="42463"/>
                    <a:pt x="5326" y="42507"/>
                    <a:pt x="5364" y="42507"/>
                  </a:cubicBezTo>
                  <a:cubicBezTo>
                    <a:pt x="5390" y="42507"/>
                    <a:pt x="5419" y="42488"/>
                    <a:pt x="5467" y="42439"/>
                  </a:cubicBezTo>
                  <a:cubicBezTo>
                    <a:pt x="5589" y="42409"/>
                    <a:pt x="5733" y="42393"/>
                    <a:pt x="5874" y="42393"/>
                  </a:cubicBezTo>
                  <a:cubicBezTo>
                    <a:pt x="6015" y="42393"/>
                    <a:pt x="6151" y="42409"/>
                    <a:pt x="6258" y="42439"/>
                  </a:cubicBezTo>
                  <a:cubicBezTo>
                    <a:pt x="6379" y="42439"/>
                    <a:pt x="6501" y="42409"/>
                    <a:pt x="6501" y="42348"/>
                  </a:cubicBezTo>
                  <a:lnTo>
                    <a:pt x="6501" y="42257"/>
                  </a:lnTo>
                  <a:cubicBezTo>
                    <a:pt x="6559" y="42329"/>
                    <a:pt x="6589" y="42367"/>
                    <a:pt x="6615" y="42367"/>
                  </a:cubicBezTo>
                  <a:cubicBezTo>
                    <a:pt x="6643" y="42367"/>
                    <a:pt x="6666" y="42322"/>
                    <a:pt x="6714" y="42226"/>
                  </a:cubicBezTo>
                  <a:cubicBezTo>
                    <a:pt x="6714" y="42193"/>
                    <a:pt x="6741" y="42169"/>
                    <a:pt x="6771" y="42169"/>
                  </a:cubicBezTo>
                  <a:cubicBezTo>
                    <a:pt x="6795" y="42169"/>
                    <a:pt x="6822" y="42185"/>
                    <a:pt x="6835" y="42226"/>
                  </a:cubicBezTo>
                  <a:cubicBezTo>
                    <a:pt x="6957" y="42257"/>
                    <a:pt x="7048" y="42257"/>
                    <a:pt x="7048" y="42257"/>
                  </a:cubicBezTo>
                  <a:cubicBezTo>
                    <a:pt x="7170" y="42226"/>
                    <a:pt x="7717" y="42013"/>
                    <a:pt x="8233" y="41801"/>
                  </a:cubicBezTo>
                  <a:cubicBezTo>
                    <a:pt x="9054" y="41436"/>
                    <a:pt x="9328" y="41223"/>
                    <a:pt x="9297" y="41162"/>
                  </a:cubicBezTo>
                  <a:cubicBezTo>
                    <a:pt x="9358" y="41041"/>
                    <a:pt x="9358" y="41041"/>
                    <a:pt x="9480" y="41041"/>
                  </a:cubicBezTo>
                  <a:cubicBezTo>
                    <a:pt x="9632" y="41041"/>
                    <a:pt x="9723" y="40980"/>
                    <a:pt x="9814" y="40919"/>
                  </a:cubicBezTo>
                  <a:cubicBezTo>
                    <a:pt x="9880" y="40853"/>
                    <a:pt x="9945" y="40804"/>
                    <a:pt x="10000" y="40804"/>
                  </a:cubicBezTo>
                  <a:cubicBezTo>
                    <a:pt x="10021" y="40804"/>
                    <a:pt x="10040" y="40811"/>
                    <a:pt x="10057" y="40828"/>
                  </a:cubicBezTo>
                  <a:cubicBezTo>
                    <a:pt x="10088" y="40706"/>
                    <a:pt x="10088" y="40706"/>
                    <a:pt x="10179" y="40646"/>
                  </a:cubicBezTo>
                  <a:cubicBezTo>
                    <a:pt x="10184" y="40651"/>
                    <a:pt x="10192" y="40653"/>
                    <a:pt x="10202" y="40653"/>
                  </a:cubicBezTo>
                  <a:cubicBezTo>
                    <a:pt x="10248" y="40653"/>
                    <a:pt x="10336" y="40594"/>
                    <a:pt x="10361" y="40494"/>
                  </a:cubicBezTo>
                  <a:cubicBezTo>
                    <a:pt x="10361" y="40387"/>
                    <a:pt x="10361" y="40343"/>
                    <a:pt x="10379" y="40343"/>
                  </a:cubicBezTo>
                  <a:cubicBezTo>
                    <a:pt x="10392" y="40343"/>
                    <a:pt x="10415" y="40365"/>
                    <a:pt x="10452" y="40402"/>
                  </a:cubicBezTo>
                  <a:cubicBezTo>
                    <a:pt x="10457" y="40413"/>
                    <a:pt x="10471" y="40417"/>
                    <a:pt x="10489" y="40417"/>
                  </a:cubicBezTo>
                  <a:cubicBezTo>
                    <a:pt x="10581" y="40417"/>
                    <a:pt x="10792" y="40311"/>
                    <a:pt x="10665" y="40311"/>
                  </a:cubicBezTo>
                  <a:cubicBezTo>
                    <a:pt x="10635" y="40281"/>
                    <a:pt x="10787" y="40129"/>
                    <a:pt x="10817" y="39977"/>
                  </a:cubicBezTo>
                  <a:cubicBezTo>
                    <a:pt x="10887" y="39930"/>
                    <a:pt x="10957" y="39866"/>
                    <a:pt x="11000" y="39866"/>
                  </a:cubicBezTo>
                  <a:cubicBezTo>
                    <a:pt x="11012" y="39866"/>
                    <a:pt x="11023" y="39872"/>
                    <a:pt x="11030" y="39886"/>
                  </a:cubicBezTo>
                  <a:cubicBezTo>
                    <a:pt x="11182" y="39855"/>
                    <a:pt x="11547" y="39399"/>
                    <a:pt x="11547" y="39247"/>
                  </a:cubicBezTo>
                  <a:cubicBezTo>
                    <a:pt x="11500" y="39224"/>
                    <a:pt x="11542" y="39166"/>
                    <a:pt x="11591" y="39166"/>
                  </a:cubicBezTo>
                  <a:cubicBezTo>
                    <a:pt x="11607" y="39166"/>
                    <a:pt x="11623" y="39172"/>
                    <a:pt x="11638" y="39187"/>
                  </a:cubicBezTo>
                  <a:cubicBezTo>
                    <a:pt x="11642" y="39191"/>
                    <a:pt x="11647" y="39193"/>
                    <a:pt x="11653" y="39193"/>
                  </a:cubicBezTo>
                  <a:cubicBezTo>
                    <a:pt x="11692" y="39193"/>
                    <a:pt x="11767" y="39114"/>
                    <a:pt x="11820" y="39035"/>
                  </a:cubicBezTo>
                  <a:cubicBezTo>
                    <a:pt x="11834" y="38980"/>
                    <a:pt x="11854" y="38962"/>
                    <a:pt x="11877" y="38962"/>
                  </a:cubicBezTo>
                  <a:cubicBezTo>
                    <a:pt x="11906" y="38962"/>
                    <a:pt x="11939" y="38988"/>
                    <a:pt x="11972" y="39004"/>
                  </a:cubicBezTo>
                  <a:cubicBezTo>
                    <a:pt x="11961" y="39047"/>
                    <a:pt x="11966" y="39068"/>
                    <a:pt x="11982" y="39068"/>
                  </a:cubicBezTo>
                  <a:cubicBezTo>
                    <a:pt x="12010" y="39068"/>
                    <a:pt x="12076" y="39000"/>
                    <a:pt x="12154" y="38883"/>
                  </a:cubicBezTo>
                  <a:cubicBezTo>
                    <a:pt x="12185" y="38731"/>
                    <a:pt x="12458" y="38366"/>
                    <a:pt x="12610" y="38062"/>
                  </a:cubicBezTo>
                  <a:cubicBezTo>
                    <a:pt x="12854" y="37545"/>
                    <a:pt x="12793" y="37393"/>
                    <a:pt x="12702" y="37150"/>
                  </a:cubicBezTo>
                  <a:cubicBezTo>
                    <a:pt x="12641" y="37120"/>
                    <a:pt x="12610" y="37059"/>
                    <a:pt x="12580" y="37029"/>
                  </a:cubicBezTo>
                  <a:lnTo>
                    <a:pt x="12580" y="37029"/>
                  </a:lnTo>
                  <a:lnTo>
                    <a:pt x="12702" y="37059"/>
                  </a:lnTo>
                  <a:cubicBezTo>
                    <a:pt x="12793" y="37059"/>
                    <a:pt x="12945" y="36968"/>
                    <a:pt x="12945" y="36968"/>
                  </a:cubicBezTo>
                  <a:cubicBezTo>
                    <a:pt x="12945" y="36846"/>
                    <a:pt x="12884" y="36846"/>
                    <a:pt x="12793" y="36846"/>
                  </a:cubicBezTo>
                  <a:cubicBezTo>
                    <a:pt x="12732" y="36846"/>
                    <a:pt x="12762" y="36755"/>
                    <a:pt x="12793" y="36542"/>
                  </a:cubicBezTo>
                  <a:cubicBezTo>
                    <a:pt x="12854" y="36299"/>
                    <a:pt x="12793" y="36178"/>
                    <a:pt x="12702" y="36117"/>
                  </a:cubicBezTo>
                  <a:cubicBezTo>
                    <a:pt x="12671" y="36026"/>
                    <a:pt x="12641" y="35934"/>
                    <a:pt x="12641" y="35782"/>
                  </a:cubicBezTo>
                  <a:cubicBezTo>
                    <a:pt x="12602" y="35725"/>
                    <a:pt x="12588" y="35703"/>
                    <a:pt x="12568" y="35703"/>
                  </a:cubicBezTo>
                  <a:cubicBezTo>
                    <a:pt x="12556" y="35703"/>
                    <a:pt x="12541" y="35710"/>
                    <a:pt x="12519" y="35722"/>
                  </a:cubicBezTo>
                  <a:cubicBezTo>
                    <a:pt x="12509" y="35727"/>
                    <a:pt x="12499" y="35729"/>
                    <a:pt x="12489" y="35729"/>
                  </a:cubicBezTo>
                  <a:cubicBezTo>
                    <a:pt x="12440" y="35729"/>
                    <a:pt x="12398" y="35666"/>
                    <a:pt x="12398" y="35539"/>
                  </a:cubicBezTo>
                  <a:cubicBezTo>
                    <a:pt x="12453" y="35402"/>
                    <a:pt x="12260" y="35166"/>
                    <a:pt x="12177" y="35166"/>
                  </a:cubicBezTo>
                  <a:cubicBezTo>
                    <a:pt x="12168" y="35166"/>
                    <a:pt x="12160" y="35169"/>
                    <a:pt x="12154" y="35174"/>
                  </a:cubicBezTo>
                  <a:cubicBezTo>
                    <a:pt x="12137" y="35192"/>
                    <a:pt x="12119" y="35200"/>
                    <a:pt x="12100" y="35200"/>
                  </a:cubicBezTo>
                  <a:cubicBezTo>
                    <a:pt x="12055" y="35200"/>
                    <a:pt x="12006" y="35157"/>
                    <a:pt x="11942" y="35114"/>
                  </a:cubicBezTo>
                  <a:cubicBezTo>
                    <a:pt x="11867" y="35039"/>
                    <a:pt x="11792" y="34984"/>
                    <a:pt x="11700" y="34984"/>
                  </a:cubicBezTo>
                  <a:cubicBezTo>
                    <a:pt x="11680" y="34984"/>
                    <a:pt x="11659" y="34987"/>
                    <a:pt x="11638" y="34992"/>
                  </a:cubicBezTo>
                  <a:cubicBezTo>
                    <a:pt x="11547" y="34931"/>
                    <a:pt x="11425" y="34870"/>
                    <a:pt x="11425" y="34870"/>
                  </a:cubicBezTo>
                  <a:cubicBezTo>
                    <a:pt x="11372" y="34853"/>
                    <a:pt x="11391" y="34835"/>
                    <a:pt x="11439" y="34835"/>
                  </a:cubicBezTo>
                  <a:cubicBezTo>
                    <a:pt x="11474" y="34835"/>
                    <a:pt x="11526" y="34845"/>
                    <a:pt x="11577" y="34870"/>
                  </a:cubicBezTo>
                  <a:lnTo>
                    <a:pt x="11486" y="34749"/>
                  </a:lnTo>
                  <a:cubicBezTo>
                    <a:pt x="11349" y="34681"/>
                    <a:pt x="11246" y="34646"/>
                    <a:pt x="11152" y="34646"/>
                  </a:cubicBezTo>
                  <a:cubicBezTo>
                    <a:pt x="11121" y="34646"/>
                    <a:pt x="11091" y="34650"/>
                    <a:pt x="11060" y="34658"/>
                  </a:cubicBezTo>
                  <a:cubicBezTo>
                    <a:pt x="10988" y="34715"/>
                    <a:pt x="10951" y="34745"/>
                    <a:pt x="10934" y="34745"/>
                  </a:cubicBezTo>
                  <a:cubicBezTo>
                    <a:pt x="10915" y="34745"/>
                    <a:pt x="10923" y="34708"/>
                    <a:pt x="10939" y="34627"/>
                  </a:cubicBezTo>
                  <a:cubicBezTo>
                    <a:pt x="10962" y="34581"/>
                    <a:pt x="10914" y="34516"/>
                    <a:pt x="10835" y="34516"/>
                  </a:cubicBezTo>
                  <a:cubicBezTo>
                    <a:pt x="10811" y="34516"/>
                    <a:pt x="10785" y="34522"/>
                    <a:pt x="10756" y="34536"/>
                  </a:cubicBezTo>
                  <a:cubicBezTo>
                    <a:pt x="10702" y="34580"/>
                    <a:pt x="10655" y="34596"/>
                    <a:pt x="10617" y="34596"/>
                  </a:cubicBezTo>
                  <a:cubicBezTo>
                    <a:pt x="10551" y="34596"/>
                    <a:pt x="10513" y="34545"/>
                    <a:pt x="10513" y="34506"/>
                  </a:cubicBezTo>
                  <a:cubicBezTo>
                    <a:pt x="10598" y="34437"/>
                    <a:pt x="10626" y="34398"/>
                    <a:pt x="10554" y="34398"/>
                  </a:cubicBezTo>
                  <a:cubicBezTo>
                    <a:pt x="10497" y="34398"/>
                    <a:pt x="10379" y="34422"/>
                    <a:pt x="10179" y="34475"/>
                  </a:cubicBezTo>
                  <a:cubicBezTo>
                    <a:pt x="9966" y="34475"/>
                    <a:pt x="9510" y="34597"/>
                    <a:pt x="9206" y="34688"/>
                  </a:cubicBezTo>
                  <a:cubicBezTo>
                    <a:pt x="8798" y="34797"/>
                    <a:pt x="8609" y="34906"/>
                    <a:pt x="8465" y="34906"/>
                  </a:cubicBezTo>
                  <a:cubicBezTo>
                    <a:pt x="8448" y="34906"/>
                    <a:pt x="8432" y="34904"/>
                    <a:pt x="8416" y="34901"/>
                  </a:cubicBezTo>
                  <a:cubicBezTo>
                    <a:pt x="8410" y="34889"/>
                    <a:pt x="8404" y="34879"/>
                    <a:pt x="8398" y="34870"/>
                  </a:cubicBezTo>
                  <a:lnTo>
                    <a:pt x="8398" y="34870"/>
                  </a:lnTo>
                  <a:cubicBezTo>
                    <a:pt x="8429" y="34973"/>
                    <a:pt x="8329" y="35035"/>
                    <a:pt x="8051" y="35174"/>
                  </a:cubicBezTo>
                  <a:cubicBezTo>
                    <a:pt x="7717" y="35266"/>
                    <a:pt x="7534" y="35448"/>
                    <a:pt x="7504" y="35570"/>
                  </a:cubicBezTo>
                  <a:cubicBezTo>
                    <a:pt x="7595" y="35509"/>
                    <a:pt x="7686" y="35448"/>
                    <a:pt x="7686" y="35448"/>
                  </a:cubicBezTo>
                  <a:lnTo>
                    <a:pt x="7686" y="35448"/>
                  </a:lnTo>
                  <a:cubicBezTo>
                    <a:pt x="7778" y="35570"/>
                    <a:pt x="7656" y="35630"/>
                    <a:pt x="7443" y="35691"/>
                  </a:cubicBezTo>
                  <a:cubicBezTo>
                    <a:pt x="7410" y="35725"/>
                    <a:pt x="7384" y="35738"/>
                    <a:pt x="7363" y="35738"/>
                  </a:cubicBezTo>
                  <a:cubicBezTo>
                    <a:pt x="7326" y="35738"/>
                    <a:pt x="7299" y="35699"/>
                    <a:pt x="7261" y="35661"/>
                  </a:cubicBezTo>
                  <a:cubicBezTo>
                    <a:pt x="7246" y="35630"/>
                    <a:pt x="7208" y="35615"/>
                    <a:pt x="7158" y="35615"/>
                  </a:cubicBezTo>
                  <a:cubicBezTo>
                    <a:pt x="7109" y="35615"/>
                    <a:pt x="7048" y="35630"/>
                    <a:pt x="6987" y="35661"/>
                  </a:cubicBezTo>
                  <a:cubicBezTo>
                    <a:pt x="6912" y="35736"/>
                    <a:pt x="6858" y="35790"/>
                    <a:pt x="6909" y="35790"/>
                  </a:cubicBezTo>
                  <a:cubicBezTo>
                    <a:pt x="6919" y="35790"/>
                    <a:pt x="6935" y="35788"/>
                    <a:pt x="6957" y="35782"/>
                  </a:cubicBezTo>
                  <a:lnTo>
                    <a:pt x="6957" y="35782"/>
                  </a:lnTo>
                  <a:cubicBezTo>
                    <a:pt x="6987" y="35843"/>
                    <a:pt x="6987" y="35843"/>
                    <a:pt x="6896" y="35934"/>
                  </a:cubicBezTo>
                  <a:cubicBezTo>
                    <a:pt x="6835" y="35995"/>
                    <a:pt x="6744" y="36056"/>
                    <a:pt x="6683" y="36178"/>
                  </a:cubicBezTo>
                  <a:cubicBezTo>
                    <a:pt x="6744" y="36238"/>
                    <a:pt x="6653" y="36329"/>
                    <a:pt x="6562" y="36390"/>
                  </a:cubicBezTo>
                  <a:cubicBezTo>
                    <a:pt x="6501" y="36421"/>
                    <a:pt x="6440" y="36451"/>
                    <a:pt x="6379" y="36512"/>
                  </a:cubicBezTo>
                  <a:cubicBezTo>
                    <a:pt x="6319" y="36542"/>
                    <a:pt x="6288" y="36573"/>
                    <a:pt x="6288" y="36573"/>
                  </a:cubicBezTo>
                  <a:lnTo>
                    <a:pt x="6227" y="36542"/>
                  </a:lnTo>
                  <a:cubicBezTo>
                    <a:pt x="6212" y="36512"/>
                    <a:pt x="6167" y="36504"/>
                    <a:pt x="6125" y="36504"/>
                  </a:cubicBezTo>
                  <a:cubicBezTo>
                    <a:pt x="6083" y="36504"/>
                    <a:pt x="6045" y="36512"/>
                    <a:pt x="6045" y="36512"/>
                  </a:cubicBezTo>
                  <a:cubicBezTo>
                    <a:pt x="5984" y="36603"/>
                    <a:pt x="6015" y="36664"/>
                    <a:pt x="6015" y="36664"/>
                  </a:cubicBezTo>
                  <a:cubicBezTo>
                    <a:pt x="6045" y="36664"/>
                    <a:pt x="5589" y="37181"/>
                    <a:pt x="5194" y="37788"/>
                  </a:cubicBezTo>
                  <a:cubicBezTo>
                    <a:pt x="4768" y="38396"/>
                    <a:pt x="4434" y="39095"/>
                    <a:pt x="4373" y="39247"/>
                  </a:cubicBezTo>
                  <a:cubicBezTo>
                    <a:pt x="4239" y="39409"/>
                    <a:pt x="4105" y="39688"/>
                    <a:pt x="4159" y="39688"/>
                  </a:cubicBezTo>
                  <a:cubicBezTo>
                    <a:pt x="4166" y="39688"/>
                    <a:pt x="4177" y="39684"/>
                    <a:pt x="4191" y="39673"/>
                  </a:cubicBezTo>
                  <a:lnTo>
                    <a:pt x="4191" y="39673"/>
                  </a:lnTo>
                  <a:cubicBezTo>
                    <a:pt x="4252" y="39703"/>
                    <a:pt x="4039" y="40220"/>
                    <a:pt x="3826" y="40889"/>
                  </a:cubicBezTo>
                  <a:cubicBezTo>
                    <a:pt x="3815" y="40924"/>
                    <a:pt x="3804" y="40960"/>
                    <a:pt x="3793" y="40995"/>
                  </a:cubicBezTo>
                  <a:lnTo>
                    <a:pt x="3793" y="40995"/>
                  </a:lnTo>
                  <a:cubicBezTo>
                    <a:pt x="3609" y="40921"/>
                    <a:pt x="3370" y="40804"/>
                    <a:pt x="3249" y="40706"/>
                  </a:cubicBezTo>
                  <a:cubicBezTo>
                    <a:pt x="3097" y="40585"/>
                    <a:pt x="2884" y="40372"/>
                    <a:pt x="2884" y="40251"/>
                  </a:cubicBezTo>
                  <a:cubicBezTo>
                    <a:pt x="2793" y="40190"/>
                    <a:pt x="2732" y="40099"/>
                    <a:pt x="2549" y="40007"/>
                  </a:cubicBezTo>
                  <a:cubicBezTo>
                    <a:pt x="2428" y="39977"/>
                    <a:pt x="2306" y="39825"/>
                    <a:pt x="2367" y="39764"/>
                  </a:cubicBezTo>
                  <a:lnTo>
                    <a:pt x="2306" y="39673"/>
                  </a:lnTo>
                  <a:cubicBezTo>
                    <a:pt x="2154" y="39551"/>
                    <a:pt x="2094" y="39460"/>
                    <a:pt x="2094" y="39460"/>
                  </a:cubicBezTo>
                  <a:cubicBezTo>
                    <a:pt x="2154" y="39430"/>
                    <a:pt x="2154" y="39308"/>
                    <a:pt x="2063" y="39247"/>
                  </a:cubicBezTo>
                  <a:cubicBezTo>
                    <a:pt x="2044" y="39260"/>
                    <a:pt x="2028" y="39266"/>
                    <a:pt x="2013" y="39266"/>
                  </a:cubicBezTo>
                  <a:cubicBezTo>
                    <a:pt x="1957" y="39266"/>
                    <a:pt x="1922" y="39179"/>
                    <a:pt x="1850" y="39035"/>
                  </a:cubicBezTo>
                  <a:cubicBezTo>
                    <a:pt x="1820" y="38913"/>
                    <a:pt x="1455" y="38123"/>
                    <a:pt x="1273" y="37211"/>
                  </a:cubicBezTo>
                  <a:cubicBezTo>
                    <a:pt x="1060" y="36329"/>
                    <a:pt x="999" y="35418"/>
                    <a:pt x="938" y="35418"/>
                  </a:cubicBezTo>
                  <a:lnTo>
                    <a:pt x="938" y="35083"/>
                  </a:lnTo>
                  <a:cubicBezTo>
                    <a:pt x="908" y="34992"/>
                    <a:pt x="908" y="34749"/>
                    <a:pt x="908" y="34749"/>
                  </a:cubicBezTo>
                  <a:cubicBezTo>
                    <a:pt x="1060" y="34749"/>
                    <a:pt x="969" y="34202"/>
                    <a:pt x="878" y="33867"/>
                  </a:cubicBezTo>
                  <a:cubicBezTo>
                    <a:pt x="817" y="33746"/>
                    <a:pt x="817" y="33655"/>
                    <a:pt x="817" y="33533"/>
                  </a:cubicBezTo>
                  <a:cubicBezTo>
                    <a:pt x="969" y="33533"/>
                    <a:pt x="938" y="33199"/>
                    <a:pt x="878" y="32956"/>
                  </a:cubicBezTo>
                  <a:cubicBezTo>
                    <a:pt x="756" y="32834"/>
                    <a:pt x="756" y="32743"/>
                    <a:pt x="908" y="32743"/>
                  </a:cubicBezTo>
                  <a:cubicBezTo>
                    <a:pt x="1030" y="32743"/>
                    <a:pt x="1060" y="32530"/>
                    <a:pt x="847" y="32287"/>
                  </a:cubicBezTo>
                  <a:cubicBezTo>
                    <a:pt x="756" y="32165"/>
                    <a:pt x="756" y="32165"/>
                    <a:pt x="847" y="32074"/>
                  </a:cubicBezTo>
                  <a:cubicBezTo>
                    <a:pt x="999" y="31953"/>
                    <a:pt x="999" y="31861"/>
                    <a:pt x="938" y="31831"/>
                  </a:cubicBezTo>
                  <a:cubicBezTo>
                    <a:pt x="786" y="31709"/>
                    <a:pt x="786" y="31618"/>
                    <a:pt x="969" y="31497"/>
                  </a:cubicBezTo>
                  <a:cubicBezTo>
                    <a:pt x="1121" y="31284"/>
                    <a:pt x="1121" y="31284"/>
                    <a:pt x="969" y="31162"/>
                  </a:cubicBezTo>
                  <a:cubicBezTo>
                    <a:pt x="847" y="31041"/>
                    <a:pt x="878" y="30585"/>
                    <a:pt x="1030" y="30494"/>
                  </a:cubicBezTo>
                  <a:cubicBezTo>
                    <a:pt x="1060" y="30372"/>
                    <a:pt x="1121" y="30281"/>
                    <a:pt x="1060" y="30281"/>
                  </a:cubicBezTo>
                  <a:lnTo>
                    <a:pt x="1151" y="30159"/>
                  </a:lnTo>
                  <a:cubicBezTo>
                    <a:pt x="1151" y="30068"/>
                    <a:pt x="1182" y="29946"/>
                    <a:pt x="1182" y="29946"/>
                  </a:cubicBezTo>
                  <a:lnTo>
                    <a:pt x="1090" y="29946"/>
                  </a:lnTo>
                  <a:cubicBezTo>
                    <a:pt x="1121" y="29825"/>
                    <a:pt x="1273" y="29156"/>
                    <a:pt x="1394" y="28396"/>
                  </a:cubicBezTo>
                  <a:cubicBezTo>
                    <a:pt x="1576" y="27361"/>
                    <a:pt x="1647" y="27031"/>
                    <a:pt x="1607" y="27031"/>
                  </a:cubicBezTo>
                  <a:cubicBezTo>
                    <a:pt x="1600" y="27031"/>
                    <a:pt x="1590" y="27041"/>
                    <a:pt x="1577" y="27059"/>
                  </a:cubicBezTo>
                  <a:cubicBezTo>
                    <a:pt x="1558" y="27066"/>
                    <a:pt x="1542" y="27070"/>
                    <a:pt x="1529" y="27070"/>
                  </a:cubicBezTo>
                  <a:cubicBezTo>
                    <a:pt x="1434" y="27070"/>
                    <a:pt x="1477" y="26896"/>
                    <a:pt x="1638" y="26816"/>
                  </a:cubicBezTo>
                  <a:cubicBezTo>
                    <a:pt x="1638" y="26724"/>
                    <a:pt x="1790" y="26512"/>
                    <a:pt x="1820" y="26299"/>
                  </a:cubicBezTo>
                  <a:cubicBezTo>
                    <a:pt x="1877" y="26098"/>
                    <a:pt x="1935" y="25871"/>
                    <a:pt x="1992" y="25871"/>
                  </a:cubicBezTo>
                  <a:cubicBezTo>
                    <a:pt x="1995" y="25871"/>
                    <a:pt x="1999" y="25872"/>
                    <a:pt x="2002" y="25873"/>
                  </a:cubicBezTo>
                  <a:lnTo>
                    <a:pt x="2033" y="25752"/>
                  </a:lnTo>
                  <a:cubicBezTo>
                    <a:pt x="1942" y="25509"/>
                    <a:pt x="2124" y="24870"/>
                    <a:pt x="2306" y="24566"/>
                  </a:cubicBezTo>
                  <a:cubicBezTo>
                    <a:pt x="2367" y="24323"/>
                    <a:pt x="2397" y="24232"/>
                    <a:pt x="2397" y="23989"/>
                  </a:cubicBezTo>
                  <a:cubicBezTo>
                    <a:pt x="2397" y="23746"/>
                    <a:pt x="2397" y="23746"/>
                    <a:pt x="2489" y="23655"/>
                  </a:cubicBezTo>
                  <a:cubicBezTo>
                    <a:pt x="2491" y="23655"/>
                    <a:pt x="2493" y="23656"/>
                    <a:pt x="2496" y="23656"/>
                  </a:cubicBezTo>
                  <a:cubicBezTo>
                    <a:pt x="2593" y="23656"/>
                    <a:pt x="2850" y="23076"/>
                    <a:pt x="2701" y="23016"/>
                  </a:cubicBezTo>
                  <a:lnTo>
                    <a:pt x="2823" y="22955"/>
                  </a:lnTo>
                  <a:cubicBezTo>
                    <a:pt x="2914" y="22864"/>
                    <a:pt x="2884" y="22743"/>
                    <a:pt x="2823" y="22712"/>
                  </a:cubicBezTo>
                  <a:cubicBezTo>
                    <a:pt x="2701" y="22651"/>
                    <a:pt x="2732" y="22560"/>
                    <a:pt x="2975" y="22530"/>
                  </a:cubicBezTo>
                  <a:cubicBezTo>
                    <a:pt x="2996" y="22534"/>
                    <a:pt x="3015" y="22536"/>
                    <a:pt x="3032" y="22536"/>
                  </a:cubicBezTo>
                  <a:cubicBezTo>
                    <a:pt x="3134" y="22536"/>
                    <a:pt x="3149" y="22465"/>
                    <a:pt x="3097" y="22439"/>
                  </a:cubicBezTo>
                  <a:cubicBezTo>
                    <a:pt x="3066" y="22317"/>
                    <a:pt x="3036" y="22165"/>
                    <a:pt x="3127" y="22104"/>
                  </a:cubicBezTo>
                  <a:cubicBezTo>
                    <a:pt x="3188" y="21983"/>
                    <a:pt x="3218" y="21892"/>
                    <a:pt x="3097" y="21831"/>
                  </a:cubicBezTo>
                  <a:cubicBezTo>
                    <a:pt x="3005" y="21800"/>
                    <a:pt x="3066" y="21709"/>
                    <a:pt x="3097" y="21588"/>
                  </a:cubicBezTo>
                  <a:cubicBezTo>
                    <a:pt x="3157" y="21618"/>
                    <a:pt x="3157" y="21618"/>
                    <a:pt x="3188" y="21740"/>
                  </a:cubicBezTo>
                  <a:cubicBezTo>
                    <a:pt x="3179" y="21774"/>
                    <a:pt x="3176" y="21789"/>
                    <a:pt x="3177" y="21789"/>
                  </a:cubicBezTo>
                  <a:cubicBezTo>
                    <a:pt x="3179" y="21789"/>
                    <a:pt x="3213" y="21689"/>
                    <a:pt x="3279" y="21557"/>
                  </a:cubicBezTo>
                  <a:cubicBezTo>
                    <a:pt x="3307" y="21445"/>
                    <a:pt x="3439" y="21280"/>
                    <a:pt x="3531" y="21280"/>
                  </a:cubicBezTo>
                  <a:cubicBezTo>
                    <a:pt x="3538" y="21280"/>
                    <a:pt x="3546" y="21281"/>
                    <a:pt x="3552" y="21284"/>
                  </a:cubicBezTo>
                  <a:cubicBezTo>
                    <a:pt x="3626" y="21234"/>
                    <a:pt x="3680" y="21146"/>
                    <a:pt x="3601" y="21146"/>
                  </a:cubicBezTo>
                  <a:cubicBezTo>
                    <a:pt x="3583" y="21146"/>
                    <a:pt x="3557" y="21150"/>
                    <a:pt x="3522" y="21162"/>
                  </a:cubicBezTo>
                  <a:cubicBezTo>
                    <a:pt x="3370" y="21101"/>
                    <a:pt x="3370" y="21101"/>
                    <a:pt x="3461" y="20889"/>
                  </a:cubicBezTo>
                  <a:cubicBezTo>
                    <a:pt x="3516" y="20807"/>
                    <a:pt x="3546" y="20701"/>
                    <a:pt x="3595" y="20701"/>
                  </a:cubicBezTo>
                  <a:cubicBezTo>
                    <a:pt x="3601" y="20701"/>
                    <a:pt x="3607" y="20703"/>
                    <a:pt x="3613" y="20706"/>
                  </a:cubicBezTo>
                  <a:cubicBezTo>
                    <a:pt x="3638" y="20714"/>
                    <a:pt x="3656" y="20721"/>
                    <a:pt x="3671" y="20721"/>
                  </a:cubicBezTo>
                  <a:cubicBezTo>
                    <a:pt x="3709" y="20721"/>
                    <a:pt x="3721" y="20678"/>
                    <a:pt x="3765" y="20524"/>
                  </a:cubicBezTo>
                  <a:cubicBezTo>
                    <a:pt x="3917" y="20220"/>
                    <a:pt x="3856" y="19825"/>
                    <a:pt x="3796" y="19673"/>
                  </a:cubicBezTo>
                  <a:cubicBezTo>
                    <a:pt x="3644" y="19612"/>
                    <a:pt x="3644" y="19612"/>
                    <a:pt x="3826" y="19551"/>
                  </a:cubicBezTo>
                  <a:cubicBezTo>
                    <a:pt x="3834" y="19555"/>
                    <a:pt x="3842" y="19557"/>
                    <a:pt x="3850" y="19557"/>
                  </a:cubicBezTo>
                  <a:cubicBezTo>
                    <a:pt x="3903" y="19557"/>
                    <a:pt x="3952" y="19478"/>
                    <a:pt x="3978" y="19399"/>
                  </a:cubicBezTo>
                  <a:lnTo>
                    <a:pt x="3978" y="19399"/>
                  </a:lnTo>
                  <a:cubicBezTo>
                    <a:pt x="4069" y="19430"/>
                    <a:pt x="4008" y="19521"/>
                    <a:pt x="3948" y="19612"/>
                  </a:cubicBezTo>
                  <a:lnTo>
                    <a:pt x="4039" y="19642"/>
                  </a:lnTo>
                  <a:cubicBezTo>
                    <a:pt x="4191" y="19612"/>
                    <a:pt x="4252" y="19521"/>
                    <a:pt x="4160" y="19338"/>
                  </a:cubicBezTo>
                  <a:cubicBezTo>
                    <a:pt x="4160" y="19217"/>
                    <a:pt x="4160" y="19217"/>
                    <a:pt x="4282" y="19126"/>
                  </a:cubicBezTo>
                  <a:cubicBezTo>
                    <a:pt x="4373" y="19065"/>
                    <a:pt x="4495" y="19004"/>
                    <a:pt x="4434" y="18974"/>
                  </a:cubicBezTo>
                  <a:cubicBezTo>
                    <a:pt x="4434" y="18974"/>
                    <a:pt x="4525" y="18761"/>
                    <a:pt x="4647" y="18700"/>
                  </a:cubicBezTo>
                  <a:cubicBezTo>
                    <a:pt x="4768" y="18487"/>
                    <a:pt x="4799" y="18396"/>
                    <a:pt x="4738" y="18366"/>
                  </a:cubicBezTo>
                  <a:cubicBezTo>
                    <a:pt x="4677" y="18335"/>
                    <a:pt x="4738" y="18244"/>
                    <a:pt x="4799" y="18123"/>
                  </a:cubicBezTo>
                  <a:cubicBezTo>
                    <a:pt x="4829" y="18031"/>
                    <a:pt x="4890" y="17940"/>
                    <a:pt x="4829" y="17910"/>
                  </a:cubicBezTo>
                  <a:cubicBezTo>
                    <a:pt x="4768" y="17849"/>
                    <a:pt x="4768" y="17727"/>
                    <a:pt x="4860" y="17515"/>
                  </a:cubicBezTo>
                  <a:cubicBezTo>
                    <a:pt x="4920" y="17302"/>
                    <a:pt x="4920" y="17302"/>
                    <a:pt x="5103" y="17271"/>
                  </a:cubicBezTo>
                  <a:cubicBezTo>
                    <a:pt x="5111" y="17275"/>
                    <a:pt x="5119" y="17277"/>
                    <a:pt x="5127" y="17277"/>
                  </a:cubicBezTo>
                  <a:cubicBezTo>
                    <a:pt x="5179" y="17277"/>
                    <a:pt x="5232" y="17195"/>
                    <a:pt x="5285" y="17089"/>
                  </a:cubicBezTo>
                  <a:cubicBezTo>
                    <a:pt x="5285" y="17089"/>
                    <a:pt x="5315" y="16998"/>
                    <a:pt x="5437" y="16937"/>
                  </a:cubicBezTo>
                  <a:cubicBezTo>
                    <a:pt x="5559" y="16876"/>
                    <a:pt x="5498" y="16846"/>
                    <a:pt x="5437" y="16816"/>
                  </a:cubicBezTo>
                  <a:cubicBezTo>
                    <a:pt x="5376" y="16755"/>
                    <a:pt x="5315" y="16724"/>
                    <a:pt x="5315" y="16724"/>
                  </a:cubicBezTo>
                  <a:cubicBezTo>
                    <a:pt x="5355" y="16665"/>
                    <a:pt x="5445" y="16632"/>
                    <a:pt x="5520" y="16632"/>
                  </a:cubicBezTo>
                  <a:cubicBezTo>
                    <a:pt x="5561" y="16632"/>
                    <a:pt x="5598" y="16642"/>
                    <a:pt x="5619" y="16664"/>
                  </a:cubicBezTo>
                  <a:cubicBezTo>
                    <a:pt x="5802" y="16633"/>
                    <a:pt x="5802" y="16633"/>
                    <a:pt x="5680" y="16542"/>
                  </a:cubicBezTo>
                  <a:cubicBezTo>
                    <a:pt x="5619" y="16512"/>
                    <a:pt x="5619" y="16390"/>
                    <a:pt x="5802" y="16238"/>
                  </a:cubicBezTo>
                  <a:cubicBezTo>
                    <a:pt x="5914" y="16041"/>
                    <a:pt x="6001" y="15870"/>
                    <a:pt x="6061" y="15870"/>
                  </a:cubicBezTo>
                  <a:cubicBezTo>
                    <a:pt x="6066" y="15870"/>
                    <a:pt x="6071" y="15871"/>
                    <a:pt x="6075" y="15873"/>
                  </a:cubicBezTo>
                  <a:cubicBezTo>
                    <a:pt x="6197" y="15812"/>
                    <a:pt x="6197" y="15691"/>
                    <a:pt x="6197" y="15691"/>
                  </a:cubicBezTo>
                  <a:cubicBezTo>
                    <a:pt x="6197" y="15539"/>
                    <a:pt x="6258" y="15448"/>
                    <a:pt x="6531" y="15205"/>
                  </a:cubicBezTo>
                  <a:cubicBezTo>
                    <a:pt x="6957" y="14809"/>
                    <a:pt x="6957" y="14809"/>
                    <a:pt x="6835" y="14749"/>
                  </a:cubicBezTo>
                  <a:cubicBezTo>
                    <a:pt x="6774" y="14688"/>
                    <a:pt x="6714" y="14657"/>
                    <a:pt x="6896" y="14657"/>
                  </a:cubicBezTo>
                  <a:cubicBezTo>
                    <a:pt x="7018" y="14597"/>
                    <a:pt x="7018" y="14475"/>
                    <a:pt x="7078" y="14232"/>
                  </a:cubicBezTo>
                  <a:cubicBezTo>
                    <a:pt x="7109" y="14110"/>
                    <a:pt x="6987" y="14019"/>
                    <a:pt x="6926" y="13958"/>
                  </a:cubicBezTo>
                  <a:cubicBezTo>
                    <a:pt x="6805" y="13898"/>
                    <a:pt x="6805" y="13898"/>
                    <a:pt x="6987" y="13746"/>
                  </a:cubicBezTo>
                  <a:cubicBezTo>
                    <a:pt x="7053" y="13680"/>
                    <a:pt x="7134" y="13630"/>
                    <a:pt x="7198" y="13630"/>
                  </a:cubicBezTo>
                  <a:cubicBezTo>
                    <a:pt x="7222" y="13630"/>
                    <a:pt x="7244" y="13637"/>
                    <a:pt x="7261" y="13654"/>
                  </a:cubicBezTo>
                  <a:cubicBezTo>
                    <a:pt x="7322" y="13685"/>
                    <a:pt x="7230" y="13776"/>
                    <a:pt x="7230" y="13776"/>
                  </a:cubicBezTo>
                  <a:lnTo>
                    <a:pt x="7170" y="13867"/>
                  </a:lnTo>
                  <a:cubicBezTo>
                    <a:pt x="7198" y="13881"/>
                    <a:pt x="7226" y="13902"/>
                    <a:pt x="7260" y="13902"/>
                  </a:cubicBezTo>
                  <a:cubicBezTo>
                    <a:pt x="7300" y="13902"/>
                    <a:pt x="7347" y="13874"/>
                    <a:pt x="7413" y="13776"/>
                  </a:cubicBezTo>
                  <a:cubicBezTo>
                    <a:pt x="7565" y="13715"/>
                    <a:pt x="7626" y="13624"/>
                    <a:pt x="7565" y="13594"/>
                  </a:cubicBezTo>
                  <a:cubicBezTo>
                    <a:pt x="7686" y="13533"/>
                    <a:pt x="7808" y="13350"/>
                    <a:pt x="7960" y="13168"/>
                  </a:cubicBezTo>
                  <a:cubicBezTo>
                    <a:pt x="8081" y="12986"/>
                    <a:pt x="8294" y="12712"/>
                    <a:pt x="8416" y="12682"/>
                  </a:cubicBezTo>
                  <a:cubicBezTo>
                    <a:pt x="8568" y="12499"/>
                    <a:pt x="8629" y="12408"/>
                    <a:pt x="8568" y="12378"/>
                  </a:cubicBezTo>
                  <a:cubicBezTo>
                    <a:pt x="8489" y="12299"/>
                    <a:pt x="8524" y="12220"/>
                    <a:pt x="8574" y="12220"/>
                  </a:cubicBezTo>
                  <a:cubicBezTo>
                    <a:pt x="8582" y="12220"/>
                    <a:pt x="8590" y="12222"/>
                    <a:pt x="8598" y="12226"/>
                  </a:cubicBezTo>
                  <a:cubicBezTo>
                    <a:pt x="8781" y="12226"/>
                    <a:pt x="9753" y="11162"/>
                    <a:pt x="9753" y="10980"/>
                  </a:cubicBezTo>
                  <a:cubicBezTo>
                    <a:pt x="9753" y="10980"/>
                    <a:pt x="9814" y="10888"/>
                    <a:pt x="9905" y="10797"/>
                  </a:cubicBezTo>
                  <a:cubicBezTo>
                    <a:pt x="10088" y="10676"/>
                    <a:pt x="10544" y="10189"/>
                    <a:pt x="10574" y="10037"/>
                  </a:cubicBezTo>
                  <a:cubicBezTo>
                    <a:pt x="10574" y="10037"/>
                    <a:pt x="10665" y="9977"/>
                    <a:pt x="10817" y="9794"/>
                  </a:cubicBezTo>
                  <a:cubicBezTo>
                    <a:pt x="10999" y="9673"/>
                    <a:pt x="11091" y="9612"/>
                    <a:pt x="11121" y="9460"/>
                  </a:cubicBezTo>
                  <a:cubicBezTo>
                    <a:pt x="11143" y="9371"/>
                    <a:pt x="11117" y="9314"/>
                    <a:pt x="11125" y="9314"/>
                  </a:cubicBezTo>
                  <a:cubicBezTo>
                    <a:pt x="11128" y="9314"/>
                    <a:pt x="11135" y="9322"/>
                    <a:pt x="11151" y="9338"/>
                  </a:cubicBezTo>
                  <a:cubicBezTo>
                    <a:pt x="11155" y="9346"/>
                    <a:pt x="11162" y="9350"/>
                    <a:pt x="11171" y="9350"/>
                  </a:cubicBezTo>
                  <a:cubicBezTo>
                    <a:pt x="11231" y="9350"/>
                    <a:pt x="11403" y="9177"/>
                    <a:pt x="11668" y="8913"/>
                  </a:cubicBezTo>
                  <a:cubicBezTo>
                    <a:pt x="11925" y="8656"/>
                    <a:pt x="11985" y="8596"/>
                    <a:pt x="11929" y="8596"/>
                  </a:cubicBezTo>
                  <a:cubicBezTo>
                    <a:pt x="11913" y="8596"/>
                    <a:pt x="11886" y="8602"/>
                    <a:pt x="11851" y="8609"/>
                  </a:cubicBezTo>
                  <a:cubicBezTo>
                    <a:pt x="12033" y="8366"/>
                    <a:pt x="12121" y="8312"/>
                    <a:pt x="12177" y="8312"/>
                  </a:cubicBezTo>
                  <a:cubicBezTo>
                    <a:pt x="12205" y="8312"/>
                    <a:pt x="12225" y="8325"/>
                    <a:pt x="12246" y="8335"/>
                  </a:cubicBezTo>
                  <a:cubicBezTo>
                    <a:pt x="12246" y="8391"/>
                    <a:pt x="12263" y="8416"/>
                    <a:pt x="12285" y="8416"/>
                  </a:cubicBezTo>
                  <a:cubicBezTo>
                    <a:pt x="12335" y="8416"/>
                    <a:pt x="12409" y="8291"/>
                    <a:pt x="12367" y="8122"/>
                  </a:cubicBezTo>
                  <a:cubicBezTo>
                    <a:pt x="12342" y="7968"/>
                    <a:pt x="12447" y="7835"/>
                    <a:pt x="12516" y="7835"/>
                  </a:cubicBezTo>
                  <a:cubicBezTo>
                    <a:pt x="12529" y="7835"/>
                    <a:pt x="12540" y="7840"/>
                    <a:pt x="12550" y="7849"/>
                  </a:cubicBezTo>
                  <a:cubicBezTo>
                    <a:pt x="12610" y="7910"/>
                    <a:pt x="12519" y="7970"/>
                    <a:pt x="12428" y="8062"/>
                  </a:cubicBezTo>
                  <a:lnTo>
                    <a:pt x="12550" y="8153"/>
                  </a:lnTo>
                  <a:cubicBezTo>
                    <a:pt x="12610" y="8092"/>
                    <a:pt x="12610" y="8092"/>
                    <a:pt x="12641" y="7940"/>
                  </a:cubicBezTo>
                  <a:cubicBezTo>
                    <a:pt x="12641" y="7940"/>
                    <a:pt x="12732" y="7879"/>
                    <a:pt x="12762" y="7758"/>
                  </a:cubicBezTo>
                  <a:cubicBezTo>
                    <a:pt x="12788" y="7631"/>
                    <a:pt x="12771" y="7568"/>
                    <a:pt x="12677" y="7568"/>
                  </a:cubicBezTo>
                  <a:cubicBezTo>
                    <a:pt x="12658" y="7568"/>
                    <a:pt x="12636" y="7570"/>
                    <a:pt x="12610" y="7575"/>
                  </a:cubicBezTo>
                  <a:cubicBezTo>
                    <a:pt x="12589" y="7581"/>
                    <a:pt x="12574" y="7583"/>
                    <a:pt x="12564" y="7583"/>
                  </a:cubicBezTo>
                  <a:cubicBezTo>
                    <a:pt x="12520" y="7583"/>
                    <a:pt x="12591" y="7529"/>
                    <a:pt x="12641" y="7454"/>
                  </a:cubicBezTo>
                  <a:cubicBezTo>
                    <a:pt x="12721" y="7419"/>
                    <a:pt x="12779" y="7402"/>
                    <a:pt x="12819" y="7402"/>
                  </a:cubicBezTo>
                  <a:cubicBezTo>
                    <a:pt x="12886" y="7402"/>
                    <a:pt x="12903" y="7450"/>
                    <a:pt x="12884" y="7545"/>
                  </a:cubicBezTo>
                  <a:cubicBezTo>
                    <a:pt x="12793" y="7606"/>
                    <a:pt x="12854" y="7666"/>
                    <a:pt x="12884" y="7727"/>
                  </a:cubicBezTo>
                  <a:cubicBezTo>
                    <a:pt x="12886" y="7728"/>
                    <a:pt x="12888" y="7729"/>
                    <a:pt x="12890" y="7729"/>
                  </a:cubicBezTo>
                  <a:cubicBezTo>
                    <a:pt x="12963" y="7729"/>
                    <a:pt x="13249" y="7266"/>
                    <a:pt x="13249" y="7089"/>
                  </a:cubicBezTo>
                  <a:lnTo>
                    <a:pt x="13310" y="7150"/>
                  </a:lnTo>
                  <a:cubicBezTo>
                    <a:pt x="13314" y="7159"/>
                    <a:pt x="13323" y="7163"/>
                    <a:pt x="13334" y="7163"/>
                  </a:cubicBezTo>
                  <a:cubicBezTo>
                    <a:pt x="13396" y="7163"/>
                    <a:pt x="13551" y="7035"/>
                    <a:pt x="13705" y="6907"/>
                  </a:cubicBezTo>
                  <a:cubicBezTo>
                    <a:pt x="13857" y="6755"/>
                    <a:pt x="13948" y="6663"/>
                    <a:pt x="13887" y="6633"/>
                  </a:cubicBezTo>
                  <a:cubicBezTo>
                    <a:pt x="13857" y="6572"/>
                    <a:pt x="13796" y="6511"/>
                    <a:pt x="13887" y="6420"/>
                  </a:cubicBezTo>
                  <a:lnTo>
                    <a:pt x="13887" y="6420"/>
                  </a:lnTo>
                  <a:cubicBezTo>
                    <a:pt x="13854" y="6454"/>
                    <a:pt x="13828" y="6467"/>
                    <a:pt x="13807" y="6467"/>
                  </a:cubicBezTo>
                  <a:cubicBezTo>
                    <a:pt x="13769" y="6467"/>
                    <a:pt x="13743" y="6428"/>
                    <a:pt x="13705" y="6390"/>
                  </a:cubicBezTo>
                  <a:cubicBezTo>
                    <a:pt x="13705" y="6390"/>
                    <a:pt x="13948" y="6299"/>
                    <a:pt x="14069" y="6299"/>
                  </a:cubicBezTo>
                  <a:cubicBezTo>
                    <a:pt x="14343" y="6238"/>
                    <a:pt x="14556" y="6147"/>
                    <a:pt x="14890" y="5873"/>
                  </a:cubicBezTo>
                  <a:cubicBezTo>
                    <a:pt x="15072" y="5721"/>
                    <a:pt x="15346" y="5508"/>
                    <a:pt x="15468" y="5478"/>
                  </a:cubicBezTo>
                  <a:cubicBezTo>
                    <a:pt x="15650" y="5356"/>
                    <a:pt x="15741" y="5265"/>
                    <a:pt x="15711" y="5235"/>
                  </a:cubicBezTo>
                  <a:lnTo>
                    <a:pt x="15893" y="5083"/>
                  </a:lnTo>
                  <a:cubicBezTo>
                    <a:pt x="16015" y="5052"/>
                    <a:pt x="16197" y="4931"/>
                    <a:pt x="16167" y="4870"/>
                  </a:cubicBezTo>
                  <a:cubicBezTo>
                    <a:pt x="16197" y="4748"/>
                    <a:pt x="16349" y="4748"/>
                    <a:pt x="16440" y="4657"/>
                  </a:cubicBezTo>
                  <a:cubicBezTo>
                    <a:pt x="16683" y="4657"/>
                    <a:pt x="16683" y="4657"/>
                    <a:pt x="16471" y="4536"/>
                  </a:cubicBezTo>
                  <a:cubicBezTo>
                    <a:pt x="16464" y="4522"/>
                    <a:pt x="16445" y="4516"/>
                    <a:pt x="16420" y="4516"/>
                  </a:cubicBezTo>
                  <a:cubicBezTo>
                    <a:pt x="16335" y="4516"/>
                    <a:pt x="16176" y="4580"/>
                    <a:pt x="16106" y="4627"/>
                  </a:cubicBezTo>
                  <a:cubicBezTo>
                    <a:pt x="16015" y="4688"/>
                    <a:pt x="15924" y="4779"/>
                    <a:pt x="15832" y="4840"/>
                  </a:cubicBezTo>
                  <a:lnTo>
                    <a:pt x="16076" y="4566"/>
                  </a:lnTo>
                  <a:cubicBezTo>
                    <a:pt x="16167" y="4505"/>
                    <a:pt x="16288" y="4323"/>
                    <a:pt x="16258" y="4262"/>
                  </a:cubicBezTo>
                  <a:cubicBezTo>
                    <a:pt x="16258" y="4262"/>
                    <a:pt x="16228" y="4201"/>
                    <a:pt x="16319" y="4141"/>
                  </a:cubicBezTo>
                  <a:cubicBezTo>
                    <a:pt x="16319" y="4141"/>
                    <a:pt x="16349" y="4171"/>
                    <a:pt x="16379" y="4232"/>
                  </a:cubicBezTo>
                  <a:cubicBezTo>
                    <a:pt x="16349" y="4384"/>
                    <a:pt x="16379" y="4445"/>
                    <a:pt x="16440" y="4475"/>
                  </a:cubicBezTo>
                  <a:cubicBezTo>
                    <a:pt x="16469" y="4484"/>
                    <a:pt x="16501" y="4489"/>
                    <a:pt x="16533" y="4489"/>
                  </a:cubicBezTo>
                  <a:cubicBezTo>
                    <a:pt x="16708" y="4489"/>
                    <a:pt x="16912" y="4365"/>
                    <a:pt x="16835" y="4262"/>
                  </a:cubicBezTo>
                  <a:cubicBezTo>
                    <a:pt x="16927" y="4201"/>
                    <a:pt x="16927" y="4201"/>
                    <a:pt x="17048" y="4201"/>
                  </a:cubicBezTo>
                  <a:cubicBezTo>
                    <a:pt x="17061" y="4214"/>
                    <a:pt x="17075" y="4220"/>
                    <a:pt x="17089" y="4220"/>
                  </a:cubicBezTo>
                  <a:cubicBezTo>
                    <a:pt x="17143" y="4220"/>
                    <a:pt x="17200" y="4133"/>
                    <a:pt x="17200" y="3989"/>
                  </a:cubicBezTo>
                  <a:cubicBezTo>
                    <a:pt x="17200" y="3852"/>
                    <a:pt x="17251" y="3783"/>
                    <a:pt x="17354" y="3783"/>
                  </a:cubicBezTo>
                  <a:cubicBezTo>
                    <a:pt x="17388" y="3783"/>
                    <a:pt x="17428" y="3791"/>
                    <a:pt x="17474" y="3806"/>
                  </a:cubicBezTo>
                  <a:cubicBezTo>
                    <a:pt x="17747" y="3776"/>
                    <a:pt x="18112" y="3533"/>
                    <a:pt x="18082" y="3472"/>
                  </a:cubicBezTo>
                  <a:cubicBezTo>
                    <a:pt x="17990" y="3350"/>
                    <a:pt x="18264" y="3138"/>
                    <a:pt x="18416" y="3138"/>
                  </a:cubicBezTo>
                  <a:cubicBezTo>
                    <a:pt x="18538" y="3138"/>
                    <a:pt x="18629" y="3077"/>
                    <a:pt x="18690" y="2955"/>
                  </a:cubicBezTo>
                  <a:cubicBezTo>
                    <a:pt x="18715" y="2980"/>
                    <a:pt x="18750" y="2995"/>
                    <a:pt x="18788" y="2995"/>
                  </a:cubicBezTo>
                  <a:cubicBezTo>
                    <a:pt x="18841" y="2995"/>
                    <a:pt x="18897" y="2966"/>
                    <a:pt x="18933" y="2894"/>
                  </a:cubicBezTo>
                  <a:cubicBezTo>
                    <a:pt x="18933" y="2894"/>
                    <a:pt x="19024" y="2834"/>
                    <a:pt x="18872" y="2834"/>
                  </a:cubicBezTo>
                  <a:cubicBezTo>
                    <a:pt x="18872" y="2834"/>
                    <a:pt x="18933" y="2712"/>
                    <a:pt x="18994" y="2590"/>
                  </a:cubicBezTo>
                  <a:lnTo>
                    <a:pt x="18994" y="2590"/>
                  </a:lnTo>
                  <a:cubicBezTo>
                    <a:pt x="18967" y="2608"/>
                    <a:pt x="18945" y="2616"/>
                    <a:pt x="18927" y="2616"/>
                  </a:cubicBezTo>
                  <a:cubicBezTo>
                    <a:pt x="18882" y="2616"/>
                    <a:pt x="18854" y="2573"/>
                    <a:pt x="18811" y="2530"/>
                  </a:cubicBezTo>
                  <a:cubicBezTo>
                    <a:pt x="18784" y="2476"/>
                    <a:pt x="19109" y="2306"/>
                    <a:pt x="19394" y="2306"/>
                  </a:cubicBezTo>
                  <a:cubicBezTo>
                    <a:pt x="19434" y="2306"/>
                    <a:pt x="19473" y="2309"/>
                    <a:pt x="19510" y="2317"/>
                  </a:cubicBezTo>
                  <a:lnTo>
                    <a:pt x="19784" y="2317"/>
                  </a:lnTo>
                  <a:lnTo>
                    <a:pt x="19693" y="2195"/>
                  </a:lnTo>
                  <a:cubicBezTo>
                    <a:pt x="19779" y="2152"/>
                    <a:pt x="19849" y="2109"/>
                    <a:pt x="19894" y="2109"/>
                  </a:cubicBezTo>
                  <a:cubicBezTo>
                    <a:pt x="19913" y="2109"/>
                    <a:pt x="19927" y="2117"/>
                    <a:pt x="19936" y="2134"/>
                  </a:cubicBezTo>
                  <a:cubicBezTo>
                    <a:pt x="19951" y="2165"/>
                    <a:pt x="19959" y="2180"/>
                    <a:pt x="19974" y="2180"/>
                  </a:cubicBezTo>
                  <a:cubicBezTo>
                    <a:pt x="19989" y="2180"/>
                    <a:pt x="20012" y="2165"/>
                    <a:pt x="20057" y="2134"/>
                  </a:cubicBezTo>
                  <a:cubicBezTo>
                    <a:pt x="20057" y="2134"/>
                    <a:pt x="20179" y="2074"/>
                    <a:pt x="20118" y="2013"/>
                  </a:cubicBezTo>
                  <a:cubicBezTo>
                    <a:pt x="20057" y="1891"/>
                    <a:pt x="20057" y="1891"/>
                    <a:pt x="20179" y="1891"/>
                  </a:cubicBezTo>
                  <a:cubicBezTo>
                    <a:pt x="20225" y="1906"/>
                    <a:pt x="20264" y="1914"/>
                    <a:pt x="20299" y="1914"/>
                  </a:cubicBezTo>
                  <a:cubicBezTo>
                    <a:pt x="20403" y="1914"/>
                    <a:pt x="20460" y="1846"/>
                    <a:pt x="20483" y="1709"/>
                  </a:cubicBezTo>
                  <a:cubicBezTo>
                    <a:pt x="20429" y="1638"/>
                    <a:pt x="20407" y="1608"/>
                    <a:pt x="20435" y="1608"/>
                  </a:cubicBezTo>
                  <a:cubicBezTo>
                    <a:pt x="20454" y="1608"/>
                    <a:pt x="20499" y="1623"/>
                    <a:pt x="20574" y="1648"/>
                  </a:cubicBezTo>
                  <a:cubicBezTo>
                    <a:pt x="20589" y="1679"/>
                    <a:pt x="20635" y="1694"/>
                    <a:pt x="20688" y="1694"/>
                  </a:cubicBezTo>
                  <a:cubicBezTo>
                    <a:pt x="20741" y="1694"/>
                    <a:pt x="20802" y="1679"/>
                    <a:pt x="20848" y="1648"/>
                  </a:cubicBezTo>
                  <a:lnTo>
                    <a:pt x="20817" y="1587"/>
                  </a:lnTo>
                  <a:cubicBezTo>
                    <a:pt x="20726" y="1466"/>
                    <a:pt x="20817" y="1405"/>
                    <a:pt x="20969" y="1405"/>
                  </a:cubicBezTo>
                  <a:cubicBezTo>
                    <a:pt x="20978" y="1423"/>
                    <a:pt x="20993" y="1433"/>
                    <a:pt x="21014" y="1433"/>
                  </a:cubicBezTo>
                  <a:cubicBezTo>
                    <a:pt x="21060" y="1433"/>
                    <a:pt x="21137" y="1380"/>
                    <a:pt x="21243" y="1253"/>
                  </a:cubicBezTo>
                  <a:cubicBezTo>
                    <a:pt x="21399" y="1164"/>
                    <a:pt x="21489" y="1108"/>
                    <a:pt x="21538" y="1108"/>
                  </a:cubicBezTo>
                  <a:cubicBezTo>
                    <a:pt x="21556" y="1108"/>
                    <a:pt x="21569" y="1115"/>
                    <a:pt x="21577" y="1131"/>
                  </a:cubicBezTo>
                  <a:cubicBezTo>
                    <a:pt x="21618" y="1186"/>
                    <a:pt x="21641" y="1216"/>
                    <a:pt x="21656" y="1216"/>
                  </a:cubicBezTo>
                  <a:cubicBezTo>
                    <a:pt x="21674" y="1216"/>
                    <a:pt x="21682" y="1171"/>
                    <a:pt x="21699" y="1071"/>
                  </a:cubicBezTo>
                  <a:cubicBezTo>
                    <a:pt x="21760" y="949"/>
                    <a:pt x="21760" y="949"/>
                    <a:pt x="21972" y="888"/>
                  </a:cubicBezTo>
                  <a:cubicBezTo>
                    <a:pt x="22023" y="898"/>
                    <a:pt x="22057" y="905"/>
                    <a:pt x="22081" y="905"/>
                  </a:cubicBezTo>
                  <a:cubicBezTo>
                    <a:pt x="22131" y="905"/>
                    <a:pt x="22145" y="878"/>
                    <a:pt x="22185" y="797"/>
                  </a:cubicBezTo>
                  <a:cubicBezTo>
                    <a:pt x="22140" y="684"/>
                    <a:pt x="22095" y="622"/>
                    <a:pt x="22037" y="622"/>
                  </a:cubicBezTo>
                  <a:cubicBezTo>
                    <a:pt x="22017" y="622"/>
                    <a:pt x="21996" y="629"/>
                    <a:pt x="21972" y="645"/>
                  </a:cubicBezTo>
                  <a:cubicBezTo>
                    <a:pt x="21927" y="675"/>
                    <a:pt x="21904" y="691"/>
                    <a:pt x="21889" y="691"/>
                  </a:cubicBezTo>
                  <a:cubicBezTo>
                    <a:pt x="21874" y="691"/>
                    <a:pt x="21866" y="675"/>
                    <a:pt x="21851" y="645"/>
                  </a:cubicBezTo>
                  <a:lnTo>
                    <a:pt x="22033" y="523"/>
                  </a:lnTo>
                  <a:cubicBezTo>
                    <a:pt x="22124" y="463"/>
                    <a:pt x="22246" y="402"/>
                    <a:pt x="22398" y="250"/>
                  </a:cubicBezTo>
                  <a:cubicBezTo>
                    <a:pt x="22522" y="126"/>
                    <a:pt x="22533" y="16"/>
                    <a:pt x="22480" y="16"/>
                  </a:cubicBezTo>
                  <a:cubicBezTo>
                    <a:pt x="22455" y="16"/>
                    <a:pt x="22416" y="40"/>
                    <a:pt x="22367" y="98"/>
                  </a:cubicBezTo>
                  <a:lnTo>
                    <a:pt x="22215" y="98"/>
                  </a:lnTo>
                  <a:cubicBezTo>
                    <a:pt x="22182" y="30"/>
                    <a:pt x="22131" y="0"/>
                    <a:pt x="22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8"/>
            <p:cNvSpPr/>
            <p:nvPr/>
          </p:nvSpPr>
          <p:spPr>
            <a:xfrm>
              <a:off x="3359559" y="1292257"/>
              <a:ext cx="92204" cy="98881"/>
            </a:xfrm>
            <a:custGeom>
              <a:avLst/>
              <a:gdLst/>
              <a:ahLst/>
              <a:cxnLst/>
              <a:rect l="l" t="t" r="r" b="b"/>
              <a:pathLst>
                <a:path w="3466" h="3717" extrusionOk="0">
                  <a:moveTo>
                    <a:pt x="1672" y="142"/>
                  </a:moveTo>
                  <a:cubicBezTo>
                    <a:pt x="1652" y="142"/>
                    <a:pt x="1659" y="156"/>
                    <a:pt x="1665" y="156"/>
                  </a:cubicBezTo>
                  <a:cubicBezTo>
                    <a:pt x="1669" y="156"/>
                    <a:pt x="1672" y="152"/>
                    <a:pt x="1672" y="142"/>
                  </a:cubicBezTo>
                  <a:close/>
                  <a:moveTo>
                    <a:pt x="1642" y="234"/>
                  </a:moveTo>
                  <a:lnTo>
                    <a:pt x="1672" y="264"/>
                  </a:lnTo>
                  <a:lnTo>
                    <a:pt x="1642" y="264"/>
                  </a:lnTo>
                  <a:cubicBezTo>
                    <a:pt x="1642" y="264"/>
                    <a:pt x="1642" y="264"/>
                    <a:pt x="1642" y="234"/>
                  </a:cubicBezTo>
                  <a:close/>
                  <a:moveTo>
                    <a:pt x="1763" y="234"/>
                  </a:moveTo>
                  <a:lnTo>
                    <a:pt x="1763" y="264"/>
                  </a:lnTo>
                  <a:cubicBezTo>
                    <a:pt x="1733" y="264"/>
                    <a:pt x="1733" y="264"/>
                    <a:pt x="1733" y="234"/>
                  </a:cubicBezTo>
                  <a:close/>
                  <a:moveTo>
                    <a:pt x="1824" y="234"/>
                  </a:moveTo>
                  <a:cubicBezTo>
                    <a:pt x="1855" y="234"/>
                    <a:pt x="1855" y="234"/>
                    <a:pt x="1824" y="264"/>
                  </a:cubicBezTo>
                  <a:cubicBezTo>
                    <a:pt x="1824" y="234"/>
                    <a:pt x="1824" y="234"/>
                    <a:pt x="1824" y="234"/>
                  </a:cubicBezTo>
                  <a:close/>
                  <a:moveTo>
                    <a:pt x="1551" y="264"/>
                  </a:moveTo>
                  <a:cubicBezTo>
                    <a:pt x="1551" y="264"/>
                    <a:pt x="1551" y="294"/>
                    <a:pt x="1581" y="355"/>
                  </a:cubicBezTo>
                  <a:lnTo>
                    <a:pt x="1551" y="355"/>
                  </a:lnTo>
                  <a:cubicBezTo>
                    <a:pt x="1551" y="355"/>
                    <a:pt x="1551" y="294"/>
                    <a:pt x="1551" y="294"/>
                  </a:cubicBezTo>
                  <a:cubicBezTo>
                    <a:pt x="1551" y="294"/>
                    <a:pt x="1520" y="264"/>
                    <a:pt x="1551" y="264"/>
                  </a:cubicBezTo>
                  <a:close/>
                  <a:moveTo>
                    <a:pt x="1155" y="385"/>
                  </a:moveTo>
                  <a:lnTo>
                    <a:pt x="1186" y="416"/>
                  </a:lnTo>
                  <a:cubicBezTo>
                    <a:pt x="1186" y="437"/>
                    <a:pt x="1186" y="459"/>
                    <a:pt x="1175" y="459"/>
                  </a:cubicBezTo>
                  <a:cubicBezTo>
                    <a:pt x="1171" y="459"/>
                    <a:pt x="1164" y="455"/>
                    <a:pt x="1155" y="446"/>
                  </a:cubicBezTo>
                  <a:cubicBezTo>
                    <a:pt x="1155" y="446"/>
                    <a:pt x="1155" y="416"/>
                    <a:pt x="1155" y="385"/>
                  </a:cubicBezTo>
                  <a:close/>
                  <a:moveTo>
                    <a:pt x="2007" y="446"/>
                  </a:moveTo>
                  <a:lnTo>
                    <a:pt x="2007" y="477"/>
                  </a:lnTo>
                  <a:cubicBezTo>
                    <a:pt x="1976" y="507"/>
                    <a:pt x="1976" y="507"/>
                    <a:pt x="1976" y="507"/>
                  </a:cubicBezTo>
                  <a:cubicBezTo>
                    <a:pt x="1976" y="507"/>
                    <a:pt x="1976" y="507"/>
                    <a:pt x="1976" y="477"/>
                  </a:cubicBezTo>
                  <a:cubicBezTo>
                    <a:pt x="1976" y="477"/>
                    <a:pt x="1976" y="446"/>
                    <a:pt x="2007" y="446"/>
                  </a:cubicBezTo>
                  <a:close/>
                  <a:moveTo>
                    <a:pt x="1733" y="477"/>
                  </a:moveTo>
                  <a:cubicBezTo>
                    <a:pt x="1711" y="498"/>
                    <a:pt x="1705" y="520"/>
                    <a:pt x="1714" y="520"/>
                  </a:cubicBezTo>
                  <a:cubicBezTo>
                    <a:pt x="1718" y="520"/>
                    <a:pt x="1724" y="516"/>
                    <a:pt x="1733" y="507"/>
                  </a:cubicBezTo>
                  <a:cubicBezTo>
                    <a:pt x="1733" y="507"/>
                    <a:pt x="1733" y="507"/>
                    <a:pt x="1733" y="477"/>
                  </a:cubicBezTo>
                  <a:close/>
                  <a:moveTo>
                    <a:pt x="1855" y="477"/>
                  </a:moveTo>
                  <a:cubicBezTo>
                    <a:pt x="1838" y="527"/>
                    <a:pt x="1840" y="549"/>
                    <a:pt x="1844" y="549"/>
                  </a:cubicBezTo>
                  <a:cubicBezTo>
                    <a:pt x="1848" y="549"/>
                    <a:pt x="1855" y="534"/>
                    <a:pt x="1855" y="507"/>
                  </a:cubicBezTo>
                  <a:cubicBezTo>
                    <a:pt x="1855" y="477"/>
                    <a:pt x="1855" y="477"/>
                    <a:pt x="1855" y="477"/>
                  </a:cubicBezTo>
                  <a:close/>
                  <a:moveTo>
                    <a:pt x="2383" y="654"/>
                  </a:moveTo>
                  <a:cubicBezTo>
                    <a:pt x="2377" y="664"/>
                    <a:pt x="2371" y="677"/>
                    <a:pt x="2371" y="689"/>
                  </a:cubicBezTo>
                  <a:cubicBezTo>
                    <a:pt x="2377" y="677"/>
                    <a:pt x="2381" y="665"/>
                    <a:pt x="2383" y="654"/>
                  </a:cubicBezTo>
                  <a:close/>
                  <a:moveTo>
                    <a:pt x="918" y="651"/>
                  </a:moveTo>
                  <a:cubicBezTo>
                    <a:pt x="933" y="651"/>
                    <a:pt x="973" y="701"/>
                    <a:pt x="973" y="750"/>
                  </a:cubicBezTo>
                  <a:cubicBezTo>
                    <a:pt x="973" y="750"/>
                    <a:pt x="973" y="750"/>
                    <a:pt x="943" y="720"/>
                  </a:cubicBezTo>
                  <a:cubicBezTo>
                    <a:pt x="912" y="689"/>
                    <a:pt x="912" y="659"/>
                    <a:pt x="912" y="659"/>
                  </a:cubicBezTo>
                  <a:cubicBezTo>
                    <a:pt x="912" y="653"/>
                    <a:pt x="914" y="651"/>
                    <a:pt x="918" y="651"/>
                  </a:cubicBezTo>
                  <a:close/>
                  <a:moveTo>
                    <a:pt x="2827" y="689"/>
                  </a:moveTo>
                  <a:cubicBezTo>
                    <a:pt x="2797" y="720"/>
                    <a:pt x="2766" y="750"/>
                    <a:pt x="2766" y="750"/>
                  </a:cubicBezTo>
                  <a:lnTo>
                    <a:pt x="2766" y="720"/>
                  </a:lnTo>
                  <a:cubicBezTo>
                    <a:pt x="2797" y="689"/>
                    <a:pt x="2797" y="689"/>
                    <a:pt x="2827" y="689"/>
                  </a:cubicBezTo>
                  <a:close/>
                  <a:moveTo>
                    <a:pt x="3092" y="1010"/>
                  </a:moveTo>
                  <a:cubicBezTo>
                    <a:pt x="3101" y="1010"/>
                    <a:pt x="3101" y="1024"/>
                    <a:pt x="3101" y="1024"/>
                  </a:cubicBezTo>
                  <a:cubicBezTo>
                    <a:pt x="3070" y="1054"/>
                    <a:pt x="3040" y="1054"/>
                    <a:pt x="3040" y="1054"/>
                  </a:cubicBezTo>
                  <a:cubicBezTo>
                    <a:pt x="3040" y="1024"/>
                    <a:pt x="3040" y="1024"/>
                    <a:pt x="3070" y="1024"/>
                  </a:cubicBezTo>
                  <a:cubicBezTo>
                    <a:pt x="3081" y="1014"/>
                    <a:pt x="3087" y="1010"/>
                    <a:pt x="3092" y="1010"/>
                  </a:cubicBezTo>
                  <a:close/>
                  <a:moveTo>
                    <a:pt x="669" y="1085"/>
                  </a:moveTo>
                  <a:lnTo>
                    <a:pt x="730" y="1115"/>
                  </a:lnTo>
                  <a:cubicBezTo>
                    <a:pt x="700" y="1115"/>
                    <a:pt x="669" y="1085"/>
                    <a:pt x="669" y="1085"/>
                  </a:cubicBezTo>
                  <a:close/>
                  <a:moveTo>
                    <a:pt x="2747" y="1228"/>
                  </a:moveTo>
                  <a:lnTo>
                    <a:pt x="2747" y="1228"/>
                  </a:lnTo>
                  <a:cubicBezTo>
                    <a:pt x="2743" y="1230"/>
                    <a:pt x="2740" y="1233"/>
                    <a:pt x="2736" y="1237"/>
                  </a:cubicBezTo>
                  <a:lnTo>
                    <a:pt x="2736" y="1237"/>
                  </a:lnTo>
                  <a:cubicBezTo>
                    <a:pt x="2736" y="1237"/>
                    <a:pt x="2740" y="1233"/>
                    <a:pt x="2747" y="1228"/>
                  </a:cubicBezTo>
                  <a:close/>
                  <a:moveTo>
                    <a:pt x="3283" y="1723"/>
                  </a:moveTo>
                  <a:lnTo>
                    <a:pt x="3253" y="1753"/>
                  </a:lnTo>
                  <a:lnTo>
                    <a:pt x="3222" y="1723"/>
                  </a:lnTo>
                  <a:close/>
                  <a:moveTo>
                    <a:pt x="3222" y="2027"/>
                  </a:moveTo>
                  <a:cubicBezTo>
                    <a:pt x="3253" y="2057"/>
                    <a:pt x="3314" y="2057"/>
                    <a:pt x="3314" y="2057"/>
                  </a:cubicBezTo>
                  <a:cubicBezTo>
                    <a:pt x="3305" y="2066"/>
                    <a:pt x="3293" y="2070"/>
                    <a:pt x="3281" y="2070"/>
                  </a:cubicBezTo>
                  <a:cubicBezTo>
                    <a:pt x="3250" y="2070"/>
                    <a:pt x="3213" y="2048"/>
                    <a:pt x="3192" y="2027"/>
                  </a:cubicBezTo>
                  <a:close/>
                  <a:moveTo>
                    <a:pt x="630" y="2226"/>
                  </a:moveTo>
                  <a:cubicBezTo>
                    <a:pt x="639" y="2226"/>
                    <a:pt x="639" y="2240"/>
                    <a:pt x="639" y="2240"/>
                  </a:cubicBezTo>
                  <a:lnTo>
                    <a:pt x="608" y="2240"/>
                  </a:lnTo>
                  <a:cubicBezTo>
                    <a:pt x="608" y="2240"/>
                    <a:pt x="595" y="2253"/>
                    <a:pt x="586" y="2253"/>
                  </a:cubicBezTo>
                  <a:cubicBezTo>
                    <a:pt x="581" y="2253"/>
                    <a:pt x="578" y="2250"/>
                    <a:pt x="578" y="2240"/>
                  </a:cubicBezTo>
                  <a:lnTo>
                    <a:pt x="608" y="2240"/>
                  </a:lnTo>
                  <a:cubicBezTo>
                    <a:pt x="618" y="2229"/>
                    <a:pt x="625" y="2226"/>
                    <a:pt x="630" y="2226"/>
                  </a:cubicBezTo>
                  <a:close/>
                  <a:moveTo>
                    <a:pt x="665" y="2311"/>
                  </a:moveTo>
                  <a:cubicBezTo>
                    <a:pt x="669" y="2311"/>
                    <a:pt x="669" y="2318"/>
                    <a:pt x="669" y="2331"/>
                  </a:cubicBezTo>
                  <a:cubicBezTo>
                    <a:pt x="669" y="2331"/>
                    <a:pt x="700" y="2361"/>
                    <a:pt x="669" y="2361"/>
                  </a:cubicBezTo>
                  <a:lnTo>
                    <a:pt x="639" y="2361"/>
                  </a:lnTo>
                  <a:cubicBezTo>
                    <a:pt x="659" y="2351"/>
                    <a:pt x="666" y="2348"/>
                    <a:pt x="665" y="2348"/>
                  </a:cubicBezTo>
                  <a:lnTo>
                    <a:pt x="665" y="2348"/>
                  </a:lnTo>
                  <a:cubicBezTo>
                    <a:pt x="662" y="2348"/>
                    <a:pt x="629" y="2361"/>
                    <a:pt x="608" y="2361"/>
                  </a:cubicBezTo>
                  <a:cubicBezTo>
                    <a:pt x="578" y="2392"/>
                    <a:pt x="548" y="2392"/>
                    <a:pt x="548" y="2392"/>
                  </a:cubicBezTo>
                  <a:cubicBezTo>
                    <a:pt x="548" y="2392"/>
                    <a:pt x="578" y="2361"/>
                    <a:pt x="608" y="2361"/>
                  </a:cubicBezTo>
                  <a:cubicBezTo>
                    <a:pt x="644" y="2326"/>
                    <a:pt x="659" y="2311"/>
                    <a:pt x="665" y="2311"/>
                  </a:cubicBezTo>
                  <a:close/>
                  <a:moveTo>
                    <a:pt x="122" y="2392"/>
                  </a:moveTo>
                  <a:cubicBezTo>
                    <a:pt x="122" y="2392"/>
                    <a:pt x="92" y="2392"/>
                    <a:pt x="31" y="2422"/>
                  </a:cubicBezTo>
                  <a:lnTo>
                    <a:pt x="61" y="2422"/>
                  </a:lnTo>
                  <a:cubicBezTo>
                    <a:pt x="61" y="2432"/>
                    <a:pt x="65" y="2436"/>
                    <a:pt x="70" y="2436"/>
                  </a:cubicBezTo>
                  <a:cubicBezTo>
                    <a:pt x="81" y="2436"/>
                    <a:pt x="102" y="2422"/>
                    <a:pt x="122" y="2422"/>
                  </a:cubicBezTo>
                  <a:lnTo>
                    <a:pt x="122" y="2392"/>
                  </a:lnTo>
                  <a:close/>
                  <a:moveTo>
                    <a:pt x="973" y="2513"/>
                  </a:moveTo>
                  <a:cubicBezTo>
                    <a:pt x="973" y="2513"/>
                    <a:pt x="943" y="2574"/>
                    <a:pt x="943" y="2574"/>
                  </a:cubicBezTo>
                  <a:lnTo>
                    <a:pt x="973" y="2574"/>
                  </a:lnTo>
                  <a:lnTo>
                    <a:pt x="912" y="2604"/>
                  </a:lnTo>
                  <a:cubicBezTo>
                    <a:pt x="912" y="2594"/>
                    <a:pt x="909" y="2591"/>
                    <a:pt x="903" y="2591"/>
                  </a:cubicBezTo>
                  <a:cubicBezTo>
                    <a:pt x="892" y="2591"/>
                    <a:pt x="872" y="2604"/>
                    <a:pt x="852" y="2604"/>
                  </a:cubicBezTo>
                  <a:lnTo>
                    <a:pt x="852" y="2604"/>
                  </a:lnTo>
                  <a:cubicBezTo>
                    <a:pt x="861" y="2595"/>
                    <a:pt x="871" y="2585"/>
                    <a:pt x="882" y="2574"/>
                  </a:cubicBezTo>
                  <a:cubicBezTo>
                    <a:pt x="912" y="2574"/>
                    <a:pt x="943" y="2544"/>
                    <a:pt x="973" y="2513"/>
                  </a:cubicBezTo>
                  <a:close/>
                  <a:moveTo>
                    <a:pt x="2189" y="2544"/>
                  </a:moveTo>
                  <a:cubicBezTo>
                    <a:pt x="2189" y="2574"/>
                    <a:pt x="2189" y="2574"/>
                    <a:pt x="2219" y="2604"/>
                  </a:cubicBezTo>
                  <a:lnTo>
                    <a:pt x="2219" y="2574"/>
                  </a:lnTo>
                  <a:cubicBezTo>
                    <a:pt x="2219" y="2544"/>
                    <a:pt x="2219" y="2544"/>
                    <a:pt x="2189" y="2544"/>
                  </a:cubicBezTo>
                  <a:close/>
                  <a:moveTo>
                    <a:pt x="2884" y="2754"/>
                  </a:moveTo>
                  <a:cubicBezTo>
                    <a:pt x="2894" y="2771"/>
                    <a:pt x="2900" y="2781"/>
                    <a:pt x="2900" y="2781"/>
                  </a:cubicBezTo>
                  <a:cubicBezTo>
                    <a:pt x="2900" y="2781"/>
                    <a:pt x="2897" y="2773"/>
                    <a:pt x="2888" y="2756"/>
                  </a:cubicBezTo>
                  <a:cubicBezTo>
                    <a:pt x="2887" y="2756"/>
                    <a:pt x="2885" y="2755"/>
                    <a:pt x="2884" y="2754"/>
                  </a:cubicBezTo>
                  <a:close/>
                  <a:moveTo>
                    <a:pt x="2098" y="2787"/>
                  </a:moveTo>
                  <a:cubicBezTo>
                    <a:pt x="2098" y="2787"/>
                    <a:pt x="2098" y="2787"/>
                    <a:pt x="2098" y="2787"/>
                  </a:cubicBezTo>
                  <a:cubicBezTo>
                    <a:pt x="2098" y="2787"/>
                    <a:pt x="2098" y="2787"/>
                    <a:pt x="2098" y="2787"/>
                  </a:cubicBezTo>
                  <a:close/>
                  <a:moveTo>
                    <a:pt x="1277" y="2696"/>
                  </a:moveTo>
                  <a:cubicBezTo>
                    <a:pt x="1247" y="2726"/>
                    <a:pt x="1247" y="2756"/>
                    <a:pt x="1216" y="2817"/>
                  </a:cubicBezTo>
                  <a:cubicBezTo>
                    <a:pt x="1216" y="2787"/>
                    <a:pt x="1216" y="2756"/>
                    <a:pt x="1247" y="2726"/>
                  </a:cubicBezTo>
                  <a:cubicBezTo>
                    <a:pt x="1247" y="2726"/>
                    <a:pt x="1260" y="2713"/>
                    <a:pt x="1277" y="2696"/>
                  </a:cubicBezTo>
                  <a:close/>
                  <a:moveTo>
                    <a:pt x="2645" y="2726"/>
                  </a:moveTo>
                  <a:cubicBezTo>
                    <a:pt x="2675" y="2756"/>
                    <a:pt x="2706" y="2787"/>
                    <a:pt x="2675" y="2817"/>
                  </a:cubicBezTo>
                  <a:lnTo>
                    <a:pt x="2645" y="2787"/>
                  </a:lnTo>
                  <a:lnTo>
                    <a:pt x="2645" y="2756"/>
                  </a:lnTo>
                  <a:lnTo>
                    <a:pt x="2645" y="2726"/>
                  </a:lnTo>
                  <a:close/>
                  <a:moveTo>
                    <a:pt x="2584" y="2787"/>
                  </a:moveTo>
                  <a:cubicBezTo>
                    <a:pt x="2592" y="2794"/>
                    <a:pt x="2602" y="2804"/>
                    <a:pt x="2614" y="2817"/>
                  </a:cubicBezTo>
                  <a:cubicBezTo>
                    <a:pt x="2645" y="2848"/>
                    <a:pt x="2645" y="2848"/>
                    <a:pt x="2614" y="2848"/>
                  </a:cubicBezTo>
                  <a:cubicBezTo>
                    <a:pt x="2645" y="2848"/>
                    <a:pt x="2584" y="2817"/>
                    <a:pt x="2584" y="2787"/>
                  </a:cubicBezTo>
                  <a:close/>
                  <a:moveTo>
                    <a:pt x="1915" y="2817"/>
                  </a:moveTo>
                  <a:cubicBezTo>
                    <a:pt x="1932" y="2850"/>
                    <a:pt x="1940" y="2875"/>
                    <a:pt x="1938" y="2875"/>
                  </a:cubicBezTo>
                  <a:cubicBezTo>
                    <a:pt x="1937" y="2875"/>
                    <a:pt x="1929" y="2858"/>
                    <a:pt x="1915" y="2817"/>
                  </a:cubicBezTo>
                  <a:close/>
                  <a:moveTo>
                    <a:pt x="973" y="2848"/>
                  </a:moveTo>
                  <a:cubicBezTo>
                    <a:pt x="973" y="2878"/>
                    <a:pt x="943" y="2908"/>
                    <a:pt x="912" y="2908"/>
                  </a:cubicBezTo>
                  <a:lnTo>
                    <a:pt x="882" y="2908"/>
                  </a:lnTo>
                  <a:cubicBezTo>
                    <a:pt x="912" y="2878"/>
                    <a:pt x="943" y="2848"/>
                    <a:pt x="973" y="2848"/>
                  </a:cubicBezTo>
                  <a:close/>
                  <a:moveTo>
                    <a:pt x="2766" y="2878"/>
                  </a:moveTo>
                  <a:lnTo>
                    <a:pt x="2797" y="2908"/>
                  </a:lnTo>
                  <a:cubicBezTo>
                    <a:pt x="2827" y="2908"/>
                    <a:pt x="2797" y="2878"/>
                    <a:pt x="2766" y="2878"/>
                  </a:cubicBezTo>
                  <a:close/>
                  <a:moveTo>
                    <a:pt x="2493" y="2939"/>
                  </a:moveTo>
                  <a:cubicBezTo>
                    <a:pt x="2493" y="2939"/>
                    <a:pt x="2493" y="2969"/>
                    <a:pt x="2493" y="2969"/>
                  </a:cubicBezTo>
                  <a:cubicBezTo>
                    <a:pt x="2462" y="2969"/>
                    <a:pt x="2462" y="2969"/>
                    <a:pt x="2493" y="2939"/>
                  </a:cubicBezTo>
                  <a:close/>
                  <a:moveTo>
                    <a:pt x="1459" y="2939"/>
                  </a:moveTo>
                  <a:lnTo>
                    <a:pt x="1459" y="2969"/>
                  </a:lnTo>
                  <a:lnTo>
                    <a:pt x="1429" y="3000"/>
                  </a:lnTo>
                  <a:lnTo>
                    <a:pt x="1429" y="2969"/>
                  </a:lnTo>
                  <a:cubicBezTo>
                    <a:pt x="1429" y="2939"/>
                    <a:pt x="1459" y="2939"/>
                    <a:pt x="1459" y="2939"/>
                  </a:cubicBezTo>
                  <a:close/>
                  <a:moveTo>
                    <a:pt x="2098" y="2969"/>
                  </a:moveTo>
                  <a:cubicBezTo>
                    <a:pt x="2098" y="2969"/>
                    <a:pt x="2098" y="2969"/>
                    <a:pt x="2128" y="3000"/>
                  </a:cubicBezTo>
                  <a:lnTo>
                    <a:pt x="2098" y="3000"/>
                  </a:lnTo>
                  <a:lnTo>
                    <a:pt x="2098" y="2969"/>
                  </a:lnTo>
                  <a:close/>
                  <a:moveTo>
                    <a:pt x="966" y="2926"/>
                  </a:moveTo>
                  <a:cubicBezTo>
                    <a:pt x="955" y="2926"/>
                    <a:pt x="934" y="2948"/>
                    <a:pt x="912" y="2969"/>
                  </a:cubicBezTo>
                  <a:cubicBezTo>
                    <a:pt x="882" y="3000"/>
                    <a:pt x="912" y="3000"/>
                    <a:pt x="912" y="3000"/>
                  </a:cubicBezTo>
                  <a:cubicBezTo>
                    <a:pt x="912" y="3010"/>
                    <a:pt x="919" y="3013"/>
                    <a:pt x="928" y="3013"/>
                  </a:cubicBezTo>
                  <a:cubicBezTo>
                    <a:pt x="946" y="3013"/>
                    <a:pt x="973" y="3000"/>
                    <a:pt x="973" y="3000"/>
                  </a:cubicBezTo>
                  <a:cubicBezTo>
                    <a:pt x="973" y="2969"/>
                    <a:pt x="973" y="2969"/>
                    <a:pt x="973" y="2939"/>
                  </a:cubicBezTo>
                  <a:cubicBezTo>
                    <a:pt x="973" y="2930"/>
                    <a:pt x="970" y="2926"/>
                    <a:pt x="966" y="2926"/>
                  </a:cubicBezTo>
                  <a:close/>
                  <a:moveTo>
                    <a:pt x="1703" y="2969"/>
                  </a:moveTo>
                  <a:cubicBezTo>
                    <a:pt x="1703" y="2977"/>
                    <a:pt x="1703" y="2987"/>
                    <a:pt x="1703" y="3000"/>
                  </a:cubicBezTo>
                  <a:cubicBezTo>
                    <a:pt x="1672" y="3030"/>
                    <a:pt x="1672" y="3060"/>
                    <a:pt x="1672" y="3060"/>
                  </a:cubicBezTo>
                  <a:lnTo>
                    <a:pt x="1672" y="3060"/>
                  </a:lnTo>
                  <a:cubicBezTo>
                    <a:pt x="1672" y="3060"/>
                    <a:pt x="1672" y="3030"/>
                    <a:pt x="1703" y="2969"/>
                  </a:cubicBezTo>
                  <a:close/>
                  <a:moveTo>
                    <a:pt x="2012" y="2988"/>
                  </a:moveTo>
                  <a:cubicBezTo>
                    <a:pt x="2021" y="2988"/>
                    <a:pt x="2037" y="3016"/>
                    <a:pt x="2037" y="3060"/>
                  </a:cubicBezTo>
                  <a:cubicBezTo>
                    <a:pt x="2007" y="3030"/>
                    <a:pt x="2007" y="3000"/>
                    <a:pt x="2007" y="3000"/>
                  </a:cubicBezTo>
                  <a:cubicBezTo>
                    <a:pt x="2007" y="2991"/>
                    <a:pt x="2009" y="2988"/>
                    <a:pt x="2012" y="2988"/>
                  </a:cubicBezTo>
                  <a:close/>
                  <a:moveTo>
                    <a:pt x="2311" y="3030"/>
                  </a:moveTo>
                  <a:cubicBezTo>
                    <a:pt x="2311" y="3030"/>
                    <a:pt x="2311" y="3030"/>
                    <a:pt x="2341" y="3060"/>
                  </a:cubicBezTo>
                  <a:cubicBezTo>
                    <a:pt x="2341" y="3060"/>
                    <a:pt x="2341" y="3091"/>
                    <a:pt x="2341" y="3091"/>
                  </a:cubicBezTo>
                  <a:cubicBezTo>
                    <a:pt x="2311" y="3091"/>
                    <a:pt x="2311" y="3060"/>
                    <a:pt x="2311" y="3060"/>
                  </a:cubicBezTo>
                  <a:cubicBezTo>
                    <a:pt x="2280" y="3030"/>
                    <a:pt x="2311" y="3030"/>
                    <a:pt x="2311" y="3030"/>
                  </a:cubicBezTo>
                  <a:close/>
                  <a:moveTo>
                    <a:pt x="2402" y="3121"/>
                  </a:moveTo>
                  <a:cubicBezTo>
                    <a:pt x="2402" y="3136"/>
                    <a:pt x="2409" y="3144"/>
                    <a:pt x="2413" y="3144"/>
                  </a:cubicBezTo>
                  <a:cubicBezTo>
                    <a:pt x="2417" y="3144"/>
                    <a:pt x="2417" y="3136"/>
                    <a:pt x="2402" y="3121"/>
                  </a:cubicBezTo>
                  <a:close/>
                  <a:moveTo>
                    <a:pt x="1479" y="3018"/>
                  </a:moveTo>
                  <a:cubicBezTo>
                    <a:pt x="1481" y="3018"/>
                    <a:pt x="1473" y="3033"/>
                    <a:pt x="1459" y="3060"/>
                  </a:cubicBezTo>
                  <a:cubicBezTo>
                    <a:pt x="1459" y="3091"/>
                    <a:pt x="1459" y="3121"/>
                    <a:pt x="1429" y="3151"/>
                  </a:cubicBezTo>
                  <a:lnTo>
                    <a:pt x="1399" y="3151"/>
                  </a:lnTo>
                  <a:cubicBezTo>
                    <a:pt x="1399" y="3151"/>
                    <a:pt x="1429" y="3121"/>
                    <a:pt x="1429" y="3091"/>
                  </a:cubicBezTo>
                  <a:cubicBezTo>
                    <a:pt x="1462" y="3041"/>
                    <a:pt x="1478" y="3018"/>
                    <a:pt x="1479" y="3018"/>
                  </a:cubicBezTo>
                  <a:close/>
                  <a:moveTo>
                    <a:pt x="1515" y="3140"/>
                  </a:moveTo>
                  <a:cubicBezTo>
                    <a:pt x="1519" y="3140"/>
                    <a:pt x="1520" y="3153"/>
                    <a:pt x="1520" y="3182"/>
                  </a:cubicBezTo>
                  <a:lnTo>
                    <a:pt x="1490" y="3182"/>
                  </a:lnTo>
                  <a:cubicBezTo>
                    <a:pt x="1503" y="3155"/>
                    <a:pt x="1511" y="3140"/>
                    <a:pt x="1515" y="3140"/>
                  </a:cubicBezTo>
                  <a:close/>
                  <a:moveTo>
                    <a:pt x="1763" y="3121"/>
                  </a:moveTo>
                  <a:cubicBezTo>
                    <a:pt x="1763" y="3151"/>
                    <a:pt x="1763" y="3182"/>
                    <a:pt x="1763" y="3182"/>
                  </a:cubicBezTo>
                  <a:lnTo>
                    <a:pt x="1733" y="3182"/>
                  </a:lnTo>
                  <a:cubicBezTo>
                    <a:pt x="1733" y="3151"/>
                    <a:pt x="1763" y="3121"/>
                    <a:pt x="1763" y="3121"/>
                  </a:cubicBezTo>
                  <a:close/>
                  <a:moveTo>
                    <a:pt x="1976" y="3212"/>
                  </a:moveTo>
                  <a:lnTo>
                    <a:pt x="1976" y="3243"/>
                  </a:lnTo>
                  <a:cubicBezTo>
                    <a:pt x="1946" y="3243"/>
                    <a:pt x="1976" y="3212"/>
                    <a:pt x="1976" y="3212"/>
                  </a:cubicBezTo>
                  <a:close/>
                  <a:moveTo>
                    <a:pt x="1773" y="1"/>
                  </a:moveTo>
                  <a:cubicBezTo>
                    <a:pt x="1769" y="1"/>
                    <a:pt x="1763" y="8"/>
                    <a:pt x="1763" y="21"/>
                  </a:cubicBezTo>
                  <a:cubicBezTo>
                    <a:pt x="1763" y="112"/>
                    <a:pt x="1763" y="112"/>
                    <a:pt x="1733" y="112"/>
                  </a:cubicBezTo>
                  <a:cubicBezTo>
                    <a:pt x="1724" y="93"/>
                    <a:pt x="1714" y="86"/>
                    <a:pt x="1706" y="86"/>
                  </a:cubicBezTo>
                  <a:cubicBezTo>
                    <a:pt x="1687" y="86"/>
                    <a:pt x="1672" y="121"/>
                    <a:pt x="1672" y="142"/>
                  </a:cubicBezTo>
                  <a:lnTo>
                    <a:pt x="1703" y="142"/>
                  </a:lnTo>
                  <a:cubicBezTo>
                    <a:pt x="1703" y="178"/>
                    <a:pt x="1692" y="193"/>
                    <a:pt x="1684" y="193"/>
                  </a:cubicBezTo>
                  <a:cubicBezTo>
                    <a:pt x="1677" y="193"/>
                    <a:pt x="1672" y="185"/>
                    <a:pt x="1672" y="173"/>
                  </a:cubicBezTo>
                  <a:cubicBezTo>
                    <a:pt x="1642" y="173"/>
                    <a:pt x="1642" y="142"/>
                    <a:pt x="1642" y="82"/>
                  </a:cubicBezTo>
                  <a:cubicBezTo>
                    <a:pt x="1642" y="51"/>
                    <a:pt x="1642" y="21"/>
                    <a:pt x="1611" y="21"/>
                  </a:cubicBezTo>
                  <a:cubicBezTo>
                    <a:pt x="1611" y="21"/>
                    <a:pt x="1581" y="21"/>
                    <a:pt x="1611" y="51"/>
                  </a:cubicBezTo>
                  <a:cubicBezTo>
                    <a:pt x="1611" y="112"/>
                    <a:pt x="1611" y="112"/>
                    <a:pt x="1611" y="112"/>
                  </a:cubicBezTo>
                  <a:cubicBezTo>
                    <a:pt x="1581" y="112"/>
                    <a:pt x="1581" y="112"/>
                    <a:pt x="1581" y="142"/>
                  </a:cubicBezTo>
                  <a:cubicBezTo>
                    <a:pt x="1581" y="173"/>
                    <a:pt x="1551" y="173"/>
                    <a:pt x="1551" y="173"/>
                  </a:cubicBezTo>
                  <a:cubicBezTo>
                    <a:pt x="1551" y="142"/>
                    <a:pt x="1520" y="142"/>
                    <a:pt x="1520" y="142"/>
                  </a:cubicBezTo>
                  <a:lnTo>
                    <a:pt x="1520" y="112"/>
                  </a:lnTo>
                  <a:cubicBezTo>
                    <a:pt x="1520" y="82"/>
                    <a:pt x="1490" y="21"/>
                    <a:pt x="1490" y="21"/>
                  </a:cubicBezTo>
                  <a:cubicBezTo>
                    <a:pt x="1490" y="21"/>
                    <a:pt x="1490" y="82"/>
                    <a:pt x="1490" y="82"/>
                  </a:cubicBezTo>
                  <a:cubicBezTo>
                    <a:pt x="1490" y="112"/>
                    <a:pt x="1216" y="173"/>
                    <a:pt x="1186" y="173"/>
                  </a:cubicBezTo>
                  <a:cubicBezTo>
                    <a:pt x="1155" y="173"/>
                    <a:pt x="1125" y="173"/>
                    <a:pt x="1155" y="203"/>
                  </a:cubicBezTo>
                  <a:cubicBezTo>
                    <a:pt x="1186" y="234"/>
                    <a:pt x="1125" y="264"/>
                    <a:pt x="1064" y="294"/>
                  </a:cubicBezTo>
                  <a:cubicBezTo>
                    <a:pt x="1003" y="325"/>
                    <a:pt x="943" y="355"/>
                    <a:pt x="973" y="385"/>
                  </a:cubicBezTo>
                  <a:lnTo>
                    <a:pt x="943" y="385"/>
                  </a:lnTo>
                  <a:cubicBezTo>
                    <a:pt x="912" y="416"/>
                    <a:pt x="912" y="446"/>
                    <a:pt x="912" y="446"/>
                  </a:cubicBezTo>
                  <a:cubicBezTo>
                    <a:pt x="934" y="468"/>
                    <a:pt x="925" y="489"/>
                    <a:pt x="918" y="489"/>
                  </a:cubicBezTo>
                  <a:cubicBezTo>
                    <a:pt x="915" y="489"/>
                    <a:pt x="912" y="486"/>
                    <a:pt x="912" y="477"/>
                  </a:cubicBezTo>
                  <a:cubicBezTo>
                    <a:pt x="882" y="446"/>
                    <a:pt x="882" y="416"/>
                    <a:pt x="852" y="416"/>
                  </a:cubicBezTo>
                  <a:cubicBezTo>
                    <a:pt x="852" y="416"/>
                    <a:pt x="852" y="446"/>
                    <a:pt x="882" y="477"/>
                  </a:cubicBezTo>
                  <a:cubicBezTo>
                    <a:pt x="912" y="507"/>
                    <a:pt x="912" y="507"/>
                    <a:pt x="912" y="507"/>
                  </a:cubicBezTo>
                  <a:cubicBezTo>
                    <a:pt x="897" y="522"/>
                    <a:pt x="890" y="530"/>
                    <a:pt x="886" y="530"/>
                  </a:cubicBezTo>
                  <a:cubicBezTo>
                    <a:pt x="882" y="530"/>
                    <a:pt x="882" y="522"/>
                    <a:pt x="882" y="507"/>
                  </a:cubicBezTo>
                  <a:cubicBezTo>
                    <a:pt x="852" y="477"/>
                    <a:pt x="822" y="447"/>
                    <a:pt x="821" y="446"/>
                  </a:cubicBezTo>
                  <a:lnTo>
                    <a:pt x="821" y="446"/>
                  </a:lnTo>
                  <a:cubicBezTo>
                    <a:pt x="851" y="477"/>
                    <a:pt x="821" y="477"/>
                    <a:pt x="821" y="477"/>
                  </a:cubicBezTo>
                  <a:cubicBezTo>
                    <a:pt x="821" y="477"/>
                    <a:pt x="821" y="477"/>
                    <a:pt x="791" y="416"/>
                  </a:cubicBezTo>
                  <a:cubicBezTo>
                    <a:pt x="766" y="403"/>
                    <a:pt x="751" y="396"/>
                    <a:pt x="744" y="396"/>
                  </a:cubicBezTo>
                  <a:cubicBezTo>
                    <a:pt x="735" y="396"/>
                    <a:pt x="743" y="411"/>
                    <a:pt x="760" y="446"/>
                  </a:cubicBezTo>
                  <a:lnTo>
                    <a:pt x="760" y="477"/>
                  </a:lnTo>
                  <a:cubicBezTo>
                    <a:pt x="749" y="471"/>
                    <a:pt x="740" y="468"/>
                    <a:pt x="735" y="468"/>
                  </a:cubicBezTo>
                  <a:cubicBezTo>
                    <a:pt x="711" y="468"/>
                    <a:pt x="736" y="513"/>
                    <a:pt x="760" y="537"/>
                  </a:cubicBezTo>
                  <a:cubicBezTo>
                    <a:pt x="735" y="525"/>
                    <a:pt x="720" y="518"/>
                    <a:pt x="714" y="518"/>
                  </a:cubicBezTo>
                  <a:cubicBezTo>
                    <a:pt x="705" y="518"/>
                    <a:pt x="712" y="532"/>
                    <a:pt x="730" y="568"/>
                  </a:cubicBezTo>
                  <a:cubicBezTo>
                    <a:pt x="745" y="583"/>
                    <a:pt x="745" y="591"/>
                    <a:pt x="738" y="591"/>
                  </a:cubicBezTo>
                  <a:cubicBezTo>
                    <a:pt x="730" y="591"/>
                    <a:pt x="715" y="583"/>
                    <a:pt x="700" y="568"/>
                  </a:cubicBezTo>
                  <a:cubicBezTo>
                    <a:pt x="669" y="568"/>
                    <a:pt x="669" y="568"/>
                    <a:pt x="669" y="598"/>
                  </a:cubicBezTo>
                  <a:cubicBezTo>
                    <a:pt x="669" y="629"/>
                    <a:pt x="608" y="659"/>
                    <a:pt x="548" y="750"/>
                  </a:cubicBezTo>
                  <a:cubicBezTo>
                    <a:pt x="487" y="811"/>
                    <a:pt x="456" y="872"/>
                    <a:pt x="487" y="902"/>
                  </a:cubicBezTo>
                  <a:cubicBezTo>
                    <a:pt x="487" y="902"/>
                    <a:pt x="487" y="902"/>
                    <a:pt x="456" y="872"/>
                  </a:cubicBezTo>
                  <a:cubicBezTo>
                    <a:pt x="426" y="872"/>
                    <a:pt x="396" y="872"/>
                    <a:pt x="456" y="933"/>
                  </a:cubicBezTo>
                  <a:cubicBezTo>
                    <a:pt x="447" y="924"/>
                    <a:pt x="441" y="920"/>
                    <a:pt x="436" y="920"/>
                  </a:cubicBezTo>
                  <a:cubicBezTo>
                    <a:pt x="423" y="920"/>
                    <a:pt x="417" y="942"/>
                    <a:pt x="396" y="963"/>
                  </a:cubicBezTo>
                  <a:cubicBezTo>
                    <a:pt x="365" y="993"/>
                    <a:pt x="365" y="1024"/>
                    <a:pt x="396" y="1054"/>
                  </a:cubicBezTo>
                  <a:cubicBezTo>
                    <a:pt x="379" y="1046"/>
                    <a:pt x="363" y="1042"/>
                    <a:pt x="348" y="1042"/>
                  </a:cubicBezTo>
                  <a:cubicBezTo>
                    <a:pt x="309" y="1042"/>
                    <a:pt x="282" y="1070"/>
                    <a:pt x="304" y="1115"/>
                  </a:cubicBezTo>
                  <a:lnTo>
                    <a:pt x="274" y="1115"/>
                  </a:lnTo>
                  <a:cubicBezTo>
                    <a:pt x="274" y="1115"/>
                    <a:pt x="274" y="1145"/>
                    <a:pt x="274" y="1176"/>
                  </a:cubicBezTo>
                  <a:cubicBezTo>
                    <a:pt x="274" y="1176"/>
                    <a:pt x="274" y="1237"/>
                    <a:pt x="244" y="1237"/>
                  </a:cubicBezTo>
                  <a:cubicBezTo>
                    <a:pt x="244" y="1267"/>
                    <a:pt x="274" y="1297"/>
                    <a:pt x="274" y="1297"/>
                  </a:cubicBezTo>
                  <a:cubicBezTo>
                    <a:pt x="274" y="1328"/>
                    <a:pt x="274" y="1328"/>
                    <a:pt x="274" y="1328"/>
                  </a:cubicBezTo>
                  <a:cubicBezTo>
                    <a:pt x="268" y="1322"/>
                    <a:pt x="263" y="1320"/>
                    <a:pt x="257" y="1320"/>
                  </a:cubicBezTo>
                  <a:cubicBezTo>
                    <a:pt x="232" y="1320"/>
                    <a:pt x="208" y="1369"/>
                    <a:pt x="183" y="1419"/>
                  </a:cubicBezTo>
                  <a:cubicBezTo>
                    <a:pt x="183" y="1510"/>
                    <a:pt x="152" y="1571"/>
                    <a:pt x="122" y="1571"/>
                  </a:cubicBezTo>
                  <a:cubicBezTo>
                    <a:pt x="122" y="1571"/>
                    <a:pt x="122" y="1601"/>
                    <a:pt x="152" y="1601"/>
                  </a:cubicBezTo>
                  <a:cubicBezTo>
                    <a:pt x="244" y="1632"/>
                    <a:pt x="244" y="1632"/>
                    <a:pt x="183" y="1632"/>
                  </a:cubicBezTo>
                  <a:cubicBezTo>
                    <a:pt x="122" y="1632"/>
                    <a:pt x="122" y="1693"/>
                    <a:pt x="183" y="1693"/>
                  </a:cubicBezTo>
                  <a:lnTo>
                    <a:pt x="152" y="1693"/>
                  </a:lnTo>
                  <a:cubicBezTo>
                    <a:pt x="61" y="1723"/>
                    <a:pt x="122" y="1753"/>
                    <a:pt x="183" y="1753"/>
                  </a:cubicBezTo>
                  <a:cubicBezTo>
                    <a:pt x="152" y="1784"/>
                    <a:pt x="122" y="1784"/>
                    <a:pt x="152" y="1784"/>
                  </a:cubicBezTo>
                  <a:cubicBezTo>
                    <a:pt x="152" y="1814"/>
                    <a:pt x="152" y="1814"/>
                    <a:pt x="61" y="1814"/>
                  </a:cubicBezTo>
                  <a:lnTo>
                    <a:pt x="0" y="1814"/>
                  </a:lnTo>
                  <a:cubicBezTo>
                    <a:pt x="0" y="1844"/>
                    <a:pt x="31" y="1844"/>
                    <a:pt x="61" y="1844"/>
                  </a:cubicBezTo>
                  <a:cubicBezTo>
                    <a:pt x="61" y="1844"/>
                    <a:pt x="61" y="1875"/>
                    <a:pt x="122" y="1875"/>
                  </a:cubicBezTo>
                  <a:cubicBezTo>
                    <a:pt x="132" y="1865"/>
                    <a:pt x="139" y="1861"/>
                    <a:pt x="143" y="1861"/>
                  </a:cubicBezTo>
                  <a:cubicBezTo>
                    <a:pt x="152" y="1861"/>
                    <a:pt x="152" y="1875"/>
                    <a:pt x="152" y="1875"/>
                  </a:cubicBezTo>
                  <a:cubicBezTo>
                    <a:pt x="132" y="1875"/>
                    <a:pt x="139" y="1888"/>
                    <a:pt x="155" y="1888"/>
                  </a:cubicBezTo>
                  <a:cubicBezTo>
                    <a:pt x="163" y="1888"/>
                    <a:pt x="173" y="1885"/>
                    <a:pt x="183" y="1875"/>
                  </a:cubicBezTo>
                  <a:lnTo>
                    <a:pt x="335" y="1875"/>
                  </a:lnTo>
                  <a:cubicBezTo>
                    <a:pt x="345" y="1875"/>
                    <a:pt x="355" y="1875"/>
                    <a:pt x="365" y="1875"/>
                  </a:cubicBezTo>
                  <a:lnTo>
                    <a:pt x="365" y="1875"/>
                  </a:lnTo>
                  <a:cubicBezTo>
                    <a:pt x="365" y="1875"/>
                    <a:pt x="365" y="1875"/>
                    <a:pt x="365" y="1875"/>
                  </a:cubicBezTo>
                  <a:cubicBezTo>
                    <a:pt x="412" y="1875"/>
                    <a:pt x="478" y="1875"/>
                    <a:pt x="462" y="1861"/>
                  </a:cubicBezTo>
                  <a:lnTo>
                    <a:pt x="462" y="1861"/>
                  </a:lnTo>
                  <a:cubicBezTo>
                    <a:pt x="436" y="1872"/>
                    <a:pt x="401" y="1874"/>
                    <a:pt x="365" y="1875"/>
                  </a:cubicBezTo>
                  <a:lnTo>
                    <a:pt x="365" y="1875"/>
                  </a:lnTo>
                  <a:cubicBezTo>
                    <a:pt x="274" y="1844"/>
                    <a:pt x="274" y="1844"/>
                    <a:pt x="365" y="1844"/>
                  </a:cubicBezTo>
                  <a:lnTo>
                    <a:pt x="426" y="1844"/>
                  </a:lnTo>
                  <a:cubicBezTo>
                    <a:pt x="446" y="1851"/>
                    <a:pt x="458" y="1857"/>
                    <a:pt x="462" y="1861"/>
                  </a:cubicBezTo>
                  <a:lnTo>
                    <a:pt x="462" y="1861"/>
                  </a:lnTo>
                  <a:cubicBezTo>
                    <a:pt x="472" y="1857"/>
                    <a:pt x="480" y="1851"/>
                    <a:pt x="487" y="1844"/>
                  </a:cubicBezTo>
                  <a:cubicBezTo>
                    <a:pt x="517" y="1814"/>
                    <a:pt x="548" y="1784"/>
                    <a:pt x="487" y="1784"/>
                  </a:cubicBezTo>
                  <a:cubicBezTo>
                    <a:pt x="487" y="1784"/>
                    <a:pt x="426" y="1784"/>
                    <a:pt x="426" y="1753"/>
                  </a:cubicBezTo>
                  <a:lnTo>
                    <a:pt x="487" y="1753"/>
                  </a:lnTo>
                  <a:cubicBezTo>
                    <a:pt x="517" y="1753"/>
                    <a:pt x="517" y="1723"/>
                    <a:pt x="517" y="1693"/>
                  </a:cubicBezTo>
                  <a:cubicBezTo>
                    <a:pt x="517" y="1632"/>
                    <a:pt x="517" y="1601"/>
                    <a:pt x="578" y="1601"/>
                  </a:cubicBezTo>
                  <a:lnTo>
                    <a:pt x="608" y="1601"/>
                  </a:lnTo>
                  <a:cubicBezTo>
                    <a:pt x="578" y="1601"/>
                    <a:pt x="578" y="1541"/>
                    <a:pt x="608" y="1480"/>
                  </a:cubicBezTo>
                  <a:cubicBezTo>
                    <a:pt x="608" y="1419"/>
                    <a:pt x="639" y="1358"/>
                    <a:pt x="608" y="1358"/>
                  </a:cubicBezTo>
                  <a:cubicBezTo>
                    <a:pt x="639" y="1358"/>
                    <a:pt x="639" y="1328"/>
                    <a:pt x="669" y="1328"/>
                  </a:cubicBezTo>
                  <a:cubicBezTo>
                    <a:pt x="639" y="1297"/>
                    <a:pt x="639" y="1267"/>
                    <a:pt x="639" y="1267"/>
                  </a:cubicBezTo>
                  <a:lnTo>
                    <a:pt x="639" y="1267"/>
                  </a:lnTo>
                  <a:cubicBezTo>
                    <a:pt x="654" y="1282"/>
                    <a:pt x="662" y="1290"/>
                    <a:pt x="669" y="1290"/>
                  </a:cubicBezTo>
                  <a:cubicBezTo>
                    <a:pt x="677" y="1290"/>
                    <a:pt x="684" y="1282"/>
                    <a:pt x="700" y="1267"/>
                  </a:cubicBezTo>
                  <a:cubicBezTo>
                    <a:pt x="700" y="1267"/>
                    <a:pt x="700" y="1237"/>
                    <a:pt x="669" y="1237"/>
                  </a:cubicBezTo>
                  <a:cubicBezTo>
                    <a:pt x="669" y="1237"/>
                    <a:pt x="700" y="1176"/>
                    <a:pt x="760" y="1176"/>
                  </a:cubicBezTo>
                  <a:cubicBezTo>
                    <a:pt x="791" y="1176"/>
                    <a:pt x="761" y="1146"/>
                    <a:pt x="730" y="1116"/>
                  </a:cubicBezTo>
                  <a:lnTo>
                    <a:pt x="730" y="1116"/>
                  </a:lnTo>
                  <a:cubicBezTo>
                    <a:pt x="745" y="1130"/>
                    <a:pt x="753" y="1138"/>
                    <a:pt x="757" y="1138"/>
                  </a:cubicBezTo>
                  <a:cubicBezTo>
                    <a:pt x="760" y="1138"/>
                    <a:pt x="760" y="1130"/>
                    <a:pt x="760" y="1115"/>
                  </a:cubicBezTo>
                  <a:lnTo>
                    <a:pt x="791" y="1115"/>
                  </a:lnTo>
                  <a:cubicBezTo>
                    <a:pt x="760" y="1085"/>
                    <a:pt x="791" y="1054"/>
                    <a:pt x="821" y="993"/>
                  </a:cubicBezTo>
                  <a:cubicBezTo>
                    <a:pt x="882" y="933"/>
                    <a:pt x="882" y="933"/>
                    <a:pt x="852" y="902"/>
                  </a:cubicBezTo>
                  <a:cubicBezTo>
                    <a:pt x="821" y="872"/>
                    <a:pt x="852" y="872"/>
                    <a:pt x="882" y="872"/>
                  </a:cubicBezTo>
                  <a:cubicBezTo>
                    <a:pt x="943" y="887"/>
                    <a:pt x="973" y="895"/>
                    <a:pt x="984" y="895"/>
                  </a:cubicBezTo>
                  <a:cubicBezTo>
                    <a:pt x="996" y="895"/>
                    <a:pt x="988" y="887"/>
                    <a:pt x="973" y="872"/>
                  </a:cubicBezTo>
                  <a:cubicBezTo>
                    <a:pt x="973" y="881"/>
                    <a:pt x="970" y="884"/>
                    <a:pt x="966" y="884"/>
                  </a:cubicBezTo>
                  <a:cubicBezTo>
                    <a:pt x="955" y="884"/>
                    <a:pt x="934" y="863"/>
                    <a:pt x="912" y="841"/>
                  </a:cubicBezTo>
                  <a:cubicBezTo>
                    <a:pt x="897" y="811"/>
                    <a:pt x="890" y="796"/>
                    <a:pt x="893" y="796"/>
                  </a:cubicBezTo>
                  <a:lnTo>
                    <a:pt x="893" y="796"/>
                  </a:lnTo>
                  <a:cubicBezTo>
                    <a:pt x="897" y="796"/>
                    <a:pt x="912" y="811"/>
                    <a:pt x="943" y="841"/>
                  </a:cubicBezTo>
                  <a:cubicBezTo>
                    <a:pt x="951" y="846"/>
                    <a:pt x="959" y="847"/>
                    <a:pt x="967" y="847"/>
                  </a:cubicBezTo>
                  <a:cubicBezTo>
                    <a:pt x="1007" y="847"/>
                    <a:pt x="1041" y="802"/>
                    <a:pt x="1042" y="757"/>
                  </a:cubicBezTo>
                  <a:lnTo>
                    <a:pt x="1042" y="757"/>
                  </a:lnTo>
                  <a:cubicBezTo>
                    <a:pt x="1048" y="762"/>
                    <a:pt x="1052" y="764"/>
                    <a:pt x="1056" y="764"/>
                  </a:cubicBezTo>
                  <a:cubicBezTo>
                    <a:pt x="1068" y="764"/>
                    <a:pt x="1074" y="750"/>
                    <a:pt x="1095" y="750"/>
                  </a:cubicBezTo>
                  <a:cubicBezTo>
                    <a:pt x="1125" y="720"/>
                    <a:pt x="1125" y="720"/>
                    <a:pt x="1125" y="720"/>
                  </a:cubicBezTo>
                  <a:cubicBezTo>
                    <a:pt x="1107" y="684"/>
                    <a:pt x="1121" y="669"/>
                    <a:pt x="1135" y="669"/>
                  </a:cubicBezTo>
                  <a:cubicBezTo>
                    <a:pt x="1145" y="669"/>
                    <a:pt x="1155" y="677"/>
                    <a:pt x="1155" y="689"/>
                  </a:cubicBezTo>
                  <a:cubicBezTo>
                    <a:pt x="1186" y="720"/>
                    <a:pt x="1186" y="720"/>
                    <a:pt x="1216" y="720"/>
                  </a:cubicBezTo>
                  <a:cubicBezTo>
                    <a:pt x="1198" y="684"/>
                    <a:pt x="1212" y="669"/>
                    <a:pt x="1232" y="669"/>
                  </a:cubicBezTo>
                  <a:cubicBezTo>
                    <a:pt x="1247" y="669"/>
                    <a:pt x="1264" y="677"/>
                    <a:pt x="1277" y="689"/>
                  </a:cubicBezTo>
                  <a:cubicBezTo>
                    <a:pt x="1277" y="659"/>
                    <a:pt x="1277" y="629"/>
                    <a:pt x="1307" y="629"/>
                  </a:cubicBezTo>
                  <a:cubicBezTo>
                    <a:pt x="1307" y="629"/>
                    <a:pt x="1338" y="629"/>
                    <a:pt x="1307" y="598"/>
                  </a:cubicBezTo>
                  <a:cubicBezTo>
                    <a:pt x="1277" y="568"/>
                    <a:pt x="1277" y="537"/>
                    <a:pt x="1277" y="537"/>
                  </a:cubicBezTo>
                  <a:lnTo>
                    <a:pt x="1277" y="537"/>
                  </a:lnTo>
                  <a:lnTo>
                    <a:pt x="1307" y="568"/>
                  </a:lnTo>
                  <a:cubicBezTo>
                    <a:pt x="1307" y="578"/>
                    <a:pt x="1311" y="581"/>
                    <a:pt x="1316" y="581"/>
                  </a:cubicBezTo>
                  <a:cubicBezTo>
                    <a:pt x="1328" y="581"/>
                    <a:pt x="1348" y="568"/>
                    <a:pt x="1368" y="568"/>
                  </a:cubicBezTo>
                  <a:cubicBezTo>
                    <a:pt x="1383" y="568"/>
                    <a:pt x="1399" y="560"/>
                    <a:pt x="1410" y="560"/>
                  </a:cubicBezTo>
                  <a:cubicBezTo>
                    <a:pt x="1421" y="560"/>
                    <a:pt x="1429" y="568"/>
                    <a:pt x="1429" y="598"/>
                  </a:cubicBezTo>
                  <a:lnTo>
                    <a:pt x="1429" y="537"/>
                  </a:lnTo>
                  <a:cubicBezTo>
                    <a:pt x="1429" y="522"/>
                    <a:pt x="1429" y="515"/>
                    <a:pt x="1433" y="515"/>
                  </a:cubicBezTo>
                  <a:cubicBezTo>
                    <a:pt x="1437" y="515"/>
                    <a:pt x="1444" y="522"/>
                    <a:pt x="1459" y="537"/>
                  </a:cubicBezTo>
                  <a:cubicBezTo>
                    <a:pt x="1459" y="553"/>
                    <a:pt x="1467" y="560"/>
                    <a:pt x="1478" y="560"/>
                  </a:cubicBezTo>
                  <a:cubicBezTo>
                    <a:pt x="1490" y="560"/>
                    <a:pt x="1505" y="553"/>
                    <a:pt x="1520" y="537"/>
                  </a:cubicBezTo>
                  <a:cubicBezTo>
                    <a:pt x="1534" y="565"/>
                    <a:pt x="1548" y="580"/>
                    <a:pt x="1556" y="580"/>
                  </a:cubicBezTo>
                  <a:cubicBezTo>
                    <a:pt x="1566" y="580"/>
                    <a:pt x="1567" y="557"/>
                    <a:pt x="1551" y="507"/>
                  </a:cubicBezTo>
                  <a:lnTo>
                    <a:pt x="1551" y="507"/>
                  </a:lnTo>
                  <a:cubicBezTo>
                    <a:pt x="1581" y="568"/>
                    <a:pt x="1581" y="568"/>
                    <a:pt x="1581" y="568"/>
                  </a:cubicBezTo>
                  <a:cubicBezTo>
                    <a:pt x="1581" y="532"/>
                    <a:pt x="1591" y="518"/>
                    <a:pt x="1606" y="518"/>
                  </a:cubicBezTo>
                  <a:cubicBezTo>
                    <a:pt x="1617" y="518"/>
                    <a:pt x="1629" y="525"/>
                    <a:pt x="1642" y="537"/>
                  </a:cubicBezTo>
                  <a:cubicBezTo>
                    <a:pt x="1642" y="507"/>
                    <a:pt x="1642" y="507"/>
                    <a:pt x="1642" y="507"/>
                  </a:cubicBezTo>
                  <a:cubicBezTo>
                    <a:pt x="1672" y="507"/>
                    <a:pt x="1672" y="507"/>
                    <a:pt x="1672" y="477"/>
                  </a:cubicBezTo>
                  <a:cubicBezTo>
                    <a:pt x="1672" y="446"/>
                    <a:pt x="1703" y="446"/>
                    <a:pt x="1703" y="446"/>
                  </a:cubicBezTo>
                  <a:lnTo>
                    <a:pt x="1703" y="446"/>
                  </a:lnTo>
                  <a:cubicBezTo>
                    <a:pt x="1703" y="446"/>
                    <a:pt x="1703" y="477"/>
                    <a:pt x="1672" y="507"/>
                  </a:cubicBezTo>
                  <a:cubicBezTo>
                    <a:pt x="1672" y="520"/>
                    <a:pt x="1677" y="527"/>
                    <a:pt x="1684" y="527"/>
                  </a:cubicBezTo>
                  <a:cubicBezTo>
                    <a:pt x="1692" y="527"/>
                    <a:pt x="1703" y="512"/>
                    <a:pt x="1703" y="477"/>
                  </a:cubicBezTo>
                  <a:cubicBezTo>
                    <a:pt x="1718" y="431"/>
                    <a:pt x="1725" y="408"/>
                    <a:pt x="1729" y="408"/>
                  </a:cubicBezTo>
                  <a:cubicBezTo>
                    <a:pt x="1733" y="408"/>
                    <a:pt x="1733" y="431"/>
                    <a:pt x="1733" y="477"/>
                  </a:cubicBezTo>
                  <a:lnTo>
                    <a:pt x="1763" y="477"/>
                  </a:lnTo>
                  <a:cubicBezTo>
                    <a:pt x="1763" y="507"/>
                    <a:pt x="1794" y="507"/>
                    <a:pt x="1794" y="507"/>
                  </a:cubicBezTo>
                  <a:cubicBezTo>
                    <a:pt x="1794" y="520"/>
                    <a:pt x="1799" y="527"/>
                    <a:pt x="1805" y="527"/>
                  </a:cubicBezTo>
                  <a:cubicBezTo>
                    <a:pt x="1814" y="527"/>
                    <a:pt x="1824" y="512"/>
                    <a:pt x="1824" y="477"/>
                  </a:cubicBezTo>
                  <a:cubicBezTo>
                    <a:pt x="1824" y="461"/>
                    <a:pt x="1824" y="454"/>
                    <a:pt x="1828" y="454"/>
                  </a:cubicBezTo>
                  <a:cubicBezTo>
                    <a:pt x="1832" y="454"/>
                    <a:pt x="1839" y="461"/>
                    <a:pt x="1855" y="477"/>
                  </a:cubicBezTo>
                  <a:cubicBezTo>
                    <a:pt x="1855" y="485"/>
                    <a:pt x="1861" y="493"/>
                    <a:pt x="1871" y="500"/>
                  </a:cubicBezTo>
                  <a:lnTo>
                    <a:pt x="1871" y="500"/>
                  </a:lnTo>
                  <a:cubicBezTo>
                    <a:pt x="1885" y="464"/>
                    <a:pt x="1885" y="446"/>
                    <a:pt x="1885" y="446"/>
                  </a:cubicBezTo>
                  <a:lnTo>
                    <a:pt x="1885" y="507"/>
                  </a:lnTo>
                  <a:lnTo>
                    <a:pt x="1885" y="508"/>
                  </a:lnTo>
                  <a:lnTo>
                    <a:pt x="1885" y="508"/>
                  </a:lnTo>
                  <a:cubicBezTo>
                    <a:pt x="1880" y="506"/>
                    <a:pt x="1875" y="503"/>
                    <a:pt x="1871" y="500"/>
                  </a:cubicBezTo>
                  <a:lnTo>
                    <a:pt x="1871" y="500"/>
                  </a:lnTo>
                  <a:cubicBezTo>
                    <a:pt x="1867" y="511"/>
                    <a:pt x="1862" y="523"/>
                    <a:pt x="1855" y="537"/>
                  </a:cubicBezTo>
                  <a:lnTo>
                    <a:pt x="1885" y="537"/>
                  </a:lnTo>
                  <a:lnTo>
                    <a:pt x="1885" y="508"/>
                  </a:lnTo>
                  <a:lnTo>
                    <a:pt x="1885" y="508"/>
                  </a:lnTo>
                  <a:cubicBezTo>
                    <a:pt x="1917" y="525"/>
                    <a:pt x="1968" y="537"/>
                    <a:pt x="2007" y="537"/>
                  </a:cubicBezTo>
                  <a:cubicBezTo>
                    <a:pt x="2007" y="537"/>
                    <a:pt x="2022" y="522"/>
                    <a:pt x="2031" y="501"/>
                  </a:cubicBezTo>
                  <a:lnTo>
                    <a:pt x="2031" y="501"/>
                  </a:lnTo>
                  <a:cubicBezTo>
                    <a:pt x="2021" y="549"/>
                    <a:pt x="2023" y="572"/>
                    <a:pt x="2031" y="572"/>
                  </a:cubicBezTo>
                  <a:cubicBezTo>
                    <a:pt x="2039" y="572"/>
                    <a:pt x="2053" y="549"/>
                    <a:pt x="2067" y="507"/>
                  </a:cubicBezTo>
                  <a:cubicBezTo>
                    <a:pt x="2083" y="492"/>
                    <a:pt x="2090" y="484"/>
                    <a:pt x="2094" y="484"/>
                  </a:cubicBezTo>
                  <a:cubicBezTo>
                    <a:pt x="2098" y="484"/>
                    <a:pt x="2098" y="492"/>
                    <a:pt x="2098" y="507"/>
                  </a:cubicBezTo>
                  <a:cubicBezTo>
                    <a:pt x="2098" y="528"/>
                    <a:pt x="2083" y="563"/>
                    <a:pt x="2084" y="563"/>
                  </a:cubicBezTo>
                  <a:cubicBezTo>
                    <a:pt x="2085" y="563"/>
                    <a:pt x="2088" y="556"/>
                    <a:pt x="2098" y="537"/>
                  </a:cubicBezTo>
                  <a:cubicBezTo>
                    <a:pt x="2098" y="537"/>
                    <a:pt x="2098" y="568"/>
                    <a:pt x="2098" y="598"/>
                  </a:cubicBezTo>
                  <a:cubicBezTo>
                    <a:pt x="2098" y="607"/>
                    <a:pt x="2098" y="611"/>
                    <a:pt x="2098" y="611"/>
                  </a:cubicBezTo>
                  <a:cubicBezTo>
                    <a:pt x="2100" y="611"/>
                    <a:pt x="2107" y="589"/>
                    <a:pt x="2128" y="568"/>
                  </a:cubicBezTo>
                  <a:cubicBezTo>
                    <a:pt x="2159" y="537"/>
                    <a:pt x="2174" y="522"/>
                    <a:pt x="2178" y="522"/>
                  </a:cubicBezTo>
                  <a:lnTo>
                    <a:pt x="2178" y="522"/>
                  </a:lnTo>
                  <a:cubicBezTo>
                    <a:pt x="2181" y="522"/>
                    <a:pt x="2174" y="537"/>
                    <a:pt x="2159" y="568"/>
                  </a:cubicBezTo>
                  <a:cubicBezTo>
                    <a:pt x="2143" y="598"/>
                    <a:pt x="2143" y="613"/>
                    <a:pt x="2155" y="613"/>
                  </a:cubicBezTo>
                  <a:cubicBezTo>
                    <a:pt x="2166" y="613"/>
                    <a:pt x="2189" y="598"/>
                    <a:pt x="2219" y="568"/>
                  </a:cubicBezTo>
                  <a:cubicBezTo>
                    <a:pt x="2219" y="568"/>
                    <a:pt x="2250" y="568"/>
                    <a:pt x="2219" y="598"/>
                  </a:cubicBezTo>
                  <a:cubicBezTo>
                    <a:pt x="2219" y="598"/>
                    <a:pt x="2219" y="612"/>
                    <a:pt x="2228" y="612"/>
                  </a:cubicBezTo>
                  <a:cubicBezTo>
                    <a:pt x="2233" y="612"/>
                    <a:pt x="2240" y="608"/>
                    <a:pt x="2250" y="598"/>
                  </a:cubicBezTo>
                  <a:cubicBezTo>
                    <a:pt x="2271" y="577"/>
                    <a:pt x="2285" y="567"/>
                    <a:pt x="2293" y="567"/>
                  </a:cubicBezTo>
                  <a:cubicBezTo>
                    <a:pt x="2307" y="567"/>
                    <a:pt x="2300" y="600"/>
                    <a:pt x="2280" y="659"/>
                  </a:cubicBezTo>
                  <a:lnTo>
                    <a:pt x="2311" y="629"/>
                  </a:lnTo>
                  <a:cubicBezTo>
                    <a:pt x="2348" y="591"/>
                    <a:pt x="2374" y="565"/>
                    <a:pt x="2381" y="565"/>
                  </a:cubicBezTo>
                  <a:cubicBezTo>
                    <a:pt x="2386" y="565"/>
                    <a:pt x="2383" y="575"/>
                    <a:pt x="2371" y="598"/>
                  </a:cubicBezTo>
                  <a:cubicBezTo>
                    <a:pt x="2370" y="600"/>
                    <a:pt x="2368" y="602"/>
                    <a:pt x="2366" y="603"/>
                  </a:cubicBezTo>
                  <a:lnTo>
                    <a:pt x="2366" y="603"/>
                  </a:lnTo>
                  <a:cubicBezTo>
                    <a:pt x="2359" y="603"/>
                    <a:pt x="2350" y="611"/>
                    <a:pt x="2341" y="629"/>
                  </a:cubicBezTo>
                  <a:cubicBezTo>
                    <a:pt x="2348" y="622"/>
                    <a:pt x="2357" y="613"/>
                    <a:pt x="2366" y="603"/>
                  </a:cubicBezTo>
                  <a:lnTo>
                    <a:pt x="2366" y="603"/>
                  </a:lnTo>
                  <a:cubicBezTo>
                    <a:pt x="2379" y="603"/>
                    <a:pt x="2387" y="625"/>
                    <a:pt x="2383" y="654"/>
                  </a:cubicBezTo>
                  <a:lnTo>
                    <a:pt x="2383" y="654"/>
                  </a:lnTo>
                  <a:cubicBezTo>
                    <a:pt x="2391" y="639"/>
                    <a:pt x="2402" y="629"/>
                    <a:pt x="2402" y="629"/>
                  </a:cubicBezTo>
                  <a:cubicBezTo>
                    <a:pt x="2432" y="629"/>
                    <a:pt x="2432" y="659"/>
                    <a:pt x="2402" y="689"/>
                  </a:cubicBezTo>
                  <a:cubicBezTo>
                    <a:pt x="2402" y="711"/>
                    <a:pt x="2386" y="732"/>
                    <a:pt x="2388" y="732"/>
                  </a:cubicBezTo>
                  <a:cubicBezTo>
                    <a:pt x="2389" y="732"/>
                    <a:pt x="2393" y="729"/>
                    <a:pt x="2402" y="720"/>
                  </a:cubicBezTo>
                  <a:cubicBezTo>
                    <a:pt x="2402" y="720"/>
                    <a:pt x="2402" y="720"/>
                    <a:pt x="2402" y="750"/>
                  </a:cubicBezTo>
                  <a:cubicBezTo>
                    <a:pt x="2402" y="750"/>
                    <a:pt x="2402" y="781"/>
                    <a:pt x="2402" y="781"/>
                  </a:cubicBezTo>
                  <a:cubicBezTo>
                    <a:pt x="2412" y="771"/>
                    <a:pt x="2422" y="767"/>
                    <a:pt x="2430" y="767"/>
                  </a:cubicBezTo>
                  <a:cubicBezTo>
                    <a:pt x="2446" y="767"/>
                    <a:pt x="2452" y="781"/>
                    <a:pt x="2432" y="781"/>
                  </a:cubicBezTo>
                  <a:cubicBezTo>
                    <a:pt x="2432" y="781"/>
                    <a:pt x="2432" y="794"/>
                    <a:pt x="2441" y="794"/>
                  </a:cubicBezTo>
                  <a:cubicBezTo>
                    <a:pt x="2446" y="794"/>
                    <a:pt x="2452" y="791"/>
                    <a:pt x="2462" y="781"/>
                  </a:cubicBezTo>
                  <a:cubicBezTo>
                    <a:pt x="2493" y="781"/>
                    <a:pt x="2493" y="811"/>
                    <a:pt x="2462" y="841"/>
                  </a:cubicBezTo>
                  <a:lnTo>
                    <a:pt x="2493" y="841"/>
                  </a:lnTo>
                  <a:cubicBezTo>
                    <a:pt x="2493" y="811"/>
                    <a:pt x="2523" y="811"/>
                    <a:pt x="2523" y="811"/>
                  </a:cubicBezTo>
                  <a:lnTo>
                    <a:pt x="2523" y="841"/>
                  </a:lnTo>
                  <a:cubicBezTo>
                    <a:pt x="2554" y="811"/>
                    <a:pt x="2554" y="811"/>
                    <a:pt x="2554" y="811"/>
                  </a:cubicBezTo>
                  <a:cubicBezTo>
                    <a:pt x="2554" y="811"/>
                    <a:pt x="2554" y="872"/>
                    <a:pt x="2554" y="872"/>
                  </a:cubicBezTo>
                  <a:cubicBezTo>
                    <a:pt x="2569" y="887"/>
                    <a:pt x="2576" y="895"/>
                    <a:pt x="2584" y="895"/>
                  </a:cubicBezTo>
                  <a:cubicBezTo>
                    <a:pt x="2592" y="895"/>
                    <a:pt x="2599" y="887"/>
                    <a:pt x="2614" y="872"/>
                  </a:cubicBezTo>
                  <a:cubicBezTo>
                    <a:pt x="2597" y="854"/>
                    <a:pt x="2600" y="837"/>
                    <a:pt x="2605" y="837"/>
                  </a:cubicBezTo>
                  <a:cubicBezTo>
                    <a:pt x="2609" y="837"/>
                    <a:pt x="2614" y="846"/>
                    <a:pt x="2614" y="872"/>
                  </a:cubicBezTo>
                  <a:cubicBezTo>
                    <a:pt x="2614" y="872"/>
                    <a:pt x="2614" y="933"/>
                    <a:pt x="2614" y="933"/>
                  </a:cubicBezTo>
                  <a:cubicBezTo>
                    <a:pt x="2630" y="948"/>
                    <a:pt x="2637" y="955"/>
                    <a:pt x="2645" y="955"/>
                  </a:cubicBezTo>
                  <a:cubicBezTo>
                    <a:pt x="2652" y="955"/>
                    <a:pt x="2660" y="948"/>
                    <a:pt x="2675" y="933"/>
                  </a:cubicBezTo>
                  <a:cubicBezTo>
                    <a:pt x="2698" y="909"/>
                    <a:pt x="2713" y="899"/>
                    <a:pt x="2718" y="899"/>
                  </a:cubicBezTo>
                  <a:cubicBezTo>
                    <a:pt x="2727" y="899"/>
                    <a:pt x="2713" y="925"/>
                    <a:pt x="2675" y="963"/>
                  </a:cubicBezTo>
                  <a:cubicBezTo>
                    <a:pt x="2657" y="999"/>
                    <a:pt x="2650" y="1013"/>
                    <a:pt x="2653" y="1013"/>
                  </a:cubicBezTo>
                  <a:cubicBezTo>
                    <a:pt x="2655" y="1013"/>
                    <a:pt x="2663" y="1006"/>
                    <a:pt x="2675" y="993"/>
                  </a:cubicBezTo>
                  <a:lnTo>
                    <a:pt x="2706" y="993"/>
                  </a:lnTo>
                  <a:cubicBezTo>
                    <a:pt x="2675" y="1024"/>
                    <a:pt x="2675" y="1024"/>
                    <a:pt x="2736" y="1024"/>
                  </a:cubicBezTo>
                  <a:cubicBezTo>
                    <a:pt x="2736" y="1024"/>
                    <a:pt x="2736" y="1024"/>
                    <a:pt x="2706" y="1054"/>
                  </a:cubicBezTo>
                  <a:cubicBezTo>
                    <a:pt x="2717" y="1048"/>
                    <a:pt x="2727" y="1046"/>
                    <a:pt x="2734" y="1046"/>
                  </a:cubicBezTo>
                  <a:cubicBezTo>
                    <a:pt x="2766" y="1046"/>
                    <a:pt x="2766" y="1090"/>
                    <a:pt x="2766" y="1115"/>
                  </a:cubicBezTo>
                  <a:lnTo>
                    <a:pt x="2797" y="1115"/>
                  </a:lnTo>
                  <a:cubicBezTo>
                    <a:pt x="2822" y="1102"/>
                    <a:pt x="2837" y="1095"/>
                    <a:pt x="2841" y="1095"/>
                  </a:cubicBezTo>
                  <a:cubicBezTo>
                    <a:pt x="2847" y="1095"/>
                    <a:pt x="2832" y="1110"/>
                    <a:pt x="2797" y="1145"/>
                  </a:cubicBezTo>
                  <a:cubicBezTo>
                    <a:pt x="2808" y="1140"/>
                    <a:pt x="2818" y="1137"/>
                    <a:pt x="2825" y="1137"/>
                  </a:cubicBezTo>
                  <a:cubicBezTo>
                    <a:pt x="2855" y="1137"/>
                    <a:pt x="2846" y="1182"/>
                    <a:pt x="2797" y="1206"/>
                  </a:cubicBezTo>
                  <a:cubicBezTo>
                    <a:pt x="2777" y="1206"/>
                    <a:pt x="2758" y="1219"/>
                    <a:pt x="2747" y="1228"/>
                  </a:cubicBezTo>
                  <a:lnTo>
                    <a:pt x="2747" y="1228"/>
                  </a:lnTo>
                  <a:cubicBezTo>
                    <a:pt x="2751" y="1224"/>
                    <a:pt x="2755" y="1223"/>
                    <a:pt x="2757" y="1223"/>
                  </a:cubicBezTo>
                  <a:cubicBezTo>
                    <a:pt x="2766" y="1223"/>
                    <a:pt x="2766" y="1237"/>
                    <a:pt x="2766" y="1237"/>
                  </a:cubicBezTo>
                  <a:cubicBezTo>
                    <a:pt x="2782" y="1221"/>
                    <a:pt x="2789" y="1214"/>
                    <a:pt x="2797" y="1214"/>
                  </a:cubicBezTo>
                  <a:cubicBezTo>
                    <a:pt x="2804" y="1214"/>
                    <a:pt x="2812" y="1221"/>
                    <a:pt x="2827" y="1237"/>
                  </a:cubicBezTo>
                  <a:cubicBezTo>
                    <a:pt x="2827" y="1267"/>
                    <a:pt x="2858" y="1267"/>
                    <a:pt x="2888" y="1297"/>
                  </a:cubicBezTo>
                  <a:cubicBezTo>
                    <a:pt x="2888" y="1297"/>
                    <a:pt x="2888" y="1328"/>
                    <a:pt x="2858" y="1358"/>
                  </a:cubicBezTo>
                  <a:lnTo>
                    <a:pt x="2918" y="1358"/>
                  </a:lnTo>
                  <a:cubicBezTo>
                    <a:pt x="2949" y="1358"/>
                    <a:pt x="2949" y="1389"/>
                    <a:pt x="2918" y="1389"/>
                  </a:cubicBezTo>
                  <a:cubicBezTo>
                    <a:pt x="2949" y="1389"/>
                    <a:pt x="2949" y="1419"/>
                    <a:pt x="2949" y="1419"/>
                  </a:cubicBezTo>
                  <a:cubicBezTo>
                    <a:pt x="2918" y="1419"/>
                    <a:pt x="2888" y="1449"/>
                    <a:pt x="2918" y="1449"/>
                  </a:cubicBezTo>
                  <a:cubicBezTo>
                    <a:pt x="2929" y="1439"/>
                    <a:pt x="2935" y="1436"/>
                    <a:pt x="2941" y="1436"/>
                  </a:cubicBezTo>
                  <a:cubicBezTo>
                    <a:pt x="2952" y="1436"/>
                    <a:pt x="2959" y="1449"/>
                    <a:pt x="2979" y="1449"/>
                  </a:cubicBezTo>
                  <a:cubicBezTo>
                    <a:pt x="2949" y="1449"/>
                    <a:pt x="2949" y="1541"/>
                    <a:pt x="2949" y="1601"/>
                  </a:cubicBezTo>
                  <a:cubicBezTo>
                    <a:pt x="2949" y="1662"/>
                    <a:pt x="2979" y="1723"/>
                    <a:pt x="2979" y="1723"/>
                  </a:cubicBezTo>
                  <a:cubicBezTo>
                    <a:pt x="2979" y="1723"/>
                    <a:pt x="2979" y="1753"/>
                    <a:pt x="2979" y="1753"/>
                  </a:cubicBezTo>
                  <a:cubicBezTo>
                    <a:pt x="2979" y="1753"/>
                    <a:pt x="2979" y="1784"/>
                    <a:pt x="2979" y="1784"/>
                  </a:cubicBezTo>
                  <a:cubicBezTo>
                    <a:pt x="2918" y="1784"/>
                    <a:pt x="2949" y="1814"/>
                    <a:pt x="2979" y="1844"/>
                  </a:cubicBezTo>
                  <a:lnTo>
                    <a:pt x="2979" y="1814"/>
                  </a:lnTo>
                  <a:cubicBezTo>
                    <a:pt x="3010" y="1814"/>
                    <a:pt x="3040" y="1844"/>
                    <a:pt x="3040" y="1844"/>
                  </a:cubicBezTo>
                  <a:lnTo>
                    <a:pt x="2979" y="1844"/>
                  </a:lnTo>
                  <a:cubicBezTo>
                    <a:pt x="3010" y="1875"/>
                    <a:pt x="3010" y="1875"/>
                    <a:pt x="3010" y="1875"/>
                  </a:cubicBezTo>
                  <a:cubicBezTo>
                    <a:pt x="2918" y="1875"/>
                    <a:pt x="2918" y="1875"/>
                    <a:pt x="2949" y="1905"/>
                  </a:cubicBezTo>
                  <a:cubicBezTo>
                    <a:pt x="3040" y="1936"/>
                    <a:pt x="3040" y="1936"/>
                    <a:pt x="2949" y="1936"/>
                  </a:cubicBezTo>
                  <a:cubicBezTo>
                    <a:pt x="2931" y="1927"/>
                    <a:pt x="2918" y="1923"/>
                    <a:pt x="2912" y="1923"/>
                  </a:cubicBezTo>
                  <a:cubicBezTo>
                    <a:pt x="2896" y="1923"/>
                    <a:pt x="2915" y="1945"/>
                    <a:pt x="2979" y="1966"/>
                  </a:cubicBezTo>
                  <a:cubicBezTo>
                    <a:pt x="3010" y="1996"/>
                    <a:pt x="3010" y="1996"/>
                    <a:pt x="2979" y="1996"/>
                  </a:cubicBezTo>
                  <a:cubicBezTo>
                    <a:pt x="2934" y="1981"/>
                    <a:pt x="2911" y="1974"/>
                    <a:pt x="2903" y="1974"/>
                  </a:cubicBezTo>
                  <a:cubicBezTo>
                    <a:pt x="2896" y="1974"/>
                    <a:pt x="2903" y="1981"/>
                    <a:pt x="2918" y="1996"/>
                  </a:cubicBezTo>
                  <a:cubicBezTo>
                    <a:pt x="2858" y="1996"/>
                    <a:pt x="2858" y="1996"/>
                    <a:pt x="2918" y="2027"/>
                  </a:cubicBezTo>
                  <a:cubicBezTo>
                    <a:pt x="2979" y="2057"/>
                    <a:pt x="2979" y="2088"/>
                    <a:pt x="2888" y="2088"/>
                  </a:cubicBezTo>
                  <a:lnTo>
                    <a:pt x="2858" y="2088"/>
                  </a:lnTo>
                  <a:lnTo>
                    <a:pt x="2888" y="2118"/>
                  </a:lnTo>
                  <a:cubicBezTo>
                    <a:pt x="2888" y="2118"/>
                    <a:pt x="2827" y="2148"/>
                    <a:pt x="2797" y="2209"/>
                  </a:cubicBezTo>
                  <a:cubicBezTo>
                    <a:pt x="2736" y="2270"/>
                    <a:pt x="2736" y="2300"/>
                    <a:pt x="2766" y="2300"/>
                  </a:cubicBezTo>
                  <a:cubicBezTo>
                    <a:pt x="2809" y="2322"/>
                    <a:pt x="2822" y="2343"/>
                    <a:pt x="2793" y="2343"/>
                  </a:cubicBezTo>
                  <a:cubicBezTo>
                    <a:pt x="2782" y="2343"/>
                    <a:pt x="2763" y="2340"/>
                    <a:pt x="2736" y="2331"/>
                  </a:cubicBezTo>
                  <a:lnTo>
                    <a:pt x="2706" y="2331"/>
                  </a:lnTo>
                  <a:cubicBezTo>
                    <a:pt x="2706" y="2331"/>
                    <a:pt x="2692" y="2344"/>
                    <a:pt x="2674" y="2344"/>
                  </a:cubicBezTo>
                  <a:cubicBezTo>
                    <a:pt x="2665" y="2344"/>
                    <a:pt x="2655" y="2341"/>
                    <a:pt x="2645" y="2331"/>
                  </a:cubicBezTo>
                  <a:lnTo>
                    <a:pt x="2645" y="2331"/>
                  </a:lnTo>
                  <a:cubicBezTo>
                    <a:pt x="2670" y="2380"/>
                    <a:pt x="2654" y="2430"/>
                    <a:pt x="2631" y="2430"/>
                  </a:cubicBezTo>
                  <a:cubicBezTo>
                    <a:pt x="2626" y="2430"/>
                    <a:pt x="2620" y="2428"/>
                    <a:pt x="2614" y="2422"/>
                  </a:cubicBezTo>
                  <a:cubicBezTo>
                    <a:pt x="2584" y="2452"/>
                    <a:pt x="2584" y="2452"/>
                    <a:pt x="2614" y="2483"/>
                  </a:cubicBezTo>
                  <a:cubicBezTo>
                    <a:pt x="2614" y="2513"/>
                    <a:pt x="2614" y="2513"/>
                    <a:pt x="2584" y="2513"/>
                  </a:cubicBezTo>
                  <a:cubicBezTo>
                    <a:pt x="2571" y="2501"/>
                    <a:pt x="2554" y="2493"/>
                    <a:pt x="2541" y="2493"/>
                  </a:cubicBezTo>
                  <a:cubicBezTo>
                    <a:pt x="2524" y="2493"/>
                    <a:pt x="2518" y="2508"/>
                    <a:pt x="2554" y="2544"/>
                  </a:cubicBezTo>
                  <a:lnTo>
                    <a:pt x="2523" y="2513"/>
                  </a:lnTo>
                  <a:cubicBezTo>
                    <a:pt x="2514" y="2504"/>
                    <a:pt x="2508" y="2501"/>
                    <a:pt x="2504" y="2501"/>
                  </a:cubicBezTo>
                  <a:cubicBezTo>
                    <a:pt x="2495" y="2501"/>
                    <a:pt x="2502" y="2522"/>
                    <a:pt x="2523" y="2544"/>
                  </a:cubicBezTo>
                  <a:cubicBezTo>
                    <a:pt x="2537" y="2571"/>
                    <a:pt x="2544" y="2586"/>
                    <a:pt x="2543" y="2586"/>
                  </a:cubicBezTo>
                  <a:cubicBezTo>
                    <a:pt x="2541" y="2586"/>
                    <a:pt x="2526" y="2563"/>
                    <a:pt x="2493" y="2513"/>
                  </a:cubicBezTo>
                  <a:cubicBezTo>
                    <a:pt x="2462" y="2498"/>
                    <a:pt x="2447" y="2490"/>
                    <a:pt x="2443" y="2490"/>
                  </a:cubicBezTo>
                  <a:cubicBezTo>
                    <a:pt x="2440" y="2490"/>
                    <a:pt x="2447" y="2498"/>
                    <a:pt x="2462" y="2513"/>
                  </a:cubicBezTo>
                  <a:cubicBezTo>
                    <a:pt x="2462" y="2535"/>
                    <a:pt x="2478" y="2556"/>
                    <a:pt x="2476" y="2556"/>
                  </a:cubicBezTo>
                  <a:cubicBezTo>
                    <a:pt x="2475" y="2556"/>
                    <a:pt x="2471" y="2552"/>
                    <a:pt x="2462" y="2544"/>
                  </a:cubicBezTo>
                  <a:lnTo>
                    <a:pt x="2462" y="2544"/>
                  </a:lnTo>
                  <a:cubicBezTo>
                    <a:pt x="2462" y="2544"/>
                    <a:pt x="2432" y="2574"/>
                    <a:pt x="2493" y="2604"/>
                  </a:cubicBezTo>
                  <a:cubicBezTo>
                    <a:pt x="2493" y="2635"/>
                    <a:pt x="2493" y="2665"/>
                    <a:pt x="2493" y="2665"/>
                  </a:cubicBezTo>
                  <a:cubicBezTo>
                    <a:pt x="2462" y="2635"/>
                    <a:pt x="2462" y="2635"/>
                    <a:pt x="2462" y="2604"/>
                  </a:cubicBezTo>
                  <a:lnTo>
                    <a:pt x="2432" y="2604"/>
                  </a:lnTo>
                  <a:cubicBezTo>
                    <a:pt x="2432" y="2604"/>
                    <a:pt x="2402" y="2604"/>
                    <a:pt x="2371" y="2574"/>
                  </a:cubicBezTo>
                  <a:lnTo>
                    <a:pt x="2371" y="2574"/>
                  </a:lnTo>
                  <a:cubicBezTo>
                    <a:pt x="2379" y="2582"/>
                    <a:pt x="2389" y="2592"/>
                    <a:pt x="2402" y="2604"/>
                  </a:cubicBezTo>
                  <a:cubicBezTo>
                    <a:pt x="2432" y="2665"/>
                    <a:pt x="2432" y="2665"/>
                    <a:pt x="2432" y="2665"/>
                  </a:cubicBezTo>
                  <a:cubicBezTo>
                    <a:pt x="2402" y="2665"/>
                    <a:pt x="2402" y="2665"/>
                    <a:pt x="2371" y="2635"/>
                  </a:cubicBezTo>
                  <a:cubicBezTo>
                    <a:pt x="2371" y="2604"/>
                    <a:pt x="2371" y="2604"/>
                    <a:pt x="2341" y="2604"/>
                  </a:cubicBezTo>
                  <a:cubicBezTo>
                    <a:pt x="2341" y="2635"/>
                    <a:pt x="2371" y="2726"/>
                    <a:pt x="2402" y="2817"/>
                  </a:cubicBezTo>
                  <a:cubicBezTo>
                    <a:pt x="2417" y="2848"/>
                    <a:pt x="2424" y="2863"/>
                    <a:pt x="2421" y="2863"/>
                  </a:cubicBezTo>
                  <a:cubicBezTo>
                    <a:pt x="2417" y="2863"/>
                    <a:pt x="2402" y="2848"/>
                    <a:pt x="2371" y="2817"/>
                  </a:cubicBezTo>
                  <a:cubicBezTo>
                    <a:pt x="2371" y="2787"/>
                    <a:pt x="2371" y="2787"/>
                    <a:pt x="2341" y="2787"/>
                  </a:cubicBezTo>
                  <a:cubicBezTo>
                    <a:pt x="2341" y="2756"/>
                    <a:pt x="2341" y="2756"/>
                    <a:pt x="2341" y="2756"/>
                  </a:cubicBezTo>
                  <a:lnTo>
                    <a:pt x="2341" y="2726"/>
                  </a:lnTo>
                  <a:cubicBezTo>
                    <a:pt x="2311" y="2696"/>
                    <a:pt x="2295" y="2680"/>
                    <a:pt x="2292" y="2680"/>
                  </a:cubicBezTo>
                  <a:lnTo>
                    <a:pt x="2292" y="2680"/>
                  </a:lnTo>
                  <a:cubicBezTo>
                    <a:pt x="2288" y="2680"/>
                    <a:pt x="2295" y="2696"/>
                    <a:pt x="2311" y="2726"/>
                  </a:cubicBezTo>
                  <a:cubicBezTo>
                    <a:pt x="2311" y="2741"/>
                    <a:pt x="2311" y="2749"/>
                    <a:pt x="2307" y="2749"/>
                  </a:cubicBezTo>
                  <a:cubicBezTo>
                    <a:pt x="2303" y="2749"/>
                    <a:pt x="2295" y="2741"/>
                    <a:pt x="2280" y="2726"/>
                  </a:cubicBezTo>
                  <a:cubicBezTo>
                    <a:pt x="2280" y="2711"/>
                    <a:pt x="2273" y="2703"/>
                    <a:pt x="2265" y="2703"/>
                  </a:cubicBezTo>
                  <a:cubicBezTo>
                    <a:pt x="2257" y="2703"/>
                    <a:pt x="2250" y="2711"/>
                    <a:pt x="2250" y="2726"/>
                  </a:cubicBezTo>
                  <a:cubicBezTo>
                    <a:pt x="2250" y="2726"/>
                    <a:pt x="2250" y="2726"/>
                    <a:pt x="2219" y="2696"/>
                  </a:cubicBezTo>
                  <a:cubicBezTo>
                    <a:pt x="2219" y="2696"/>
                    <a:pt x="2189" y="2696"/>
                    <a:pt x="2219" y="2726"/>
                  </a:cubicBezTo>
                  <a:cubicBezTo>
                    <a:pt x="2219" y="2756"/>
                    <a:pt x="2219" y="2787"/>
                    <a:pt x="2219" y="2787"/>
                  </a:cubicBezTo>
                  <a:cubicBezTo>
                    <a:pt x="2219" y="2787"/>
                    <a:pt x="2189" y="2787"/>
                    <a:pt x="2219" y="2817"/>
                  </a:cubicBezTo>
                  <a:cubicBezTo>
                    <a:pt x="2219" y="2848"/>
                    <a:pt x="2219" y="2878"/>
                    <a:pt x="2219" y="2878"/>
                  </a:cubicBezTo>
                  <a:cubicBezTo>
                    <a:pt x="2219" y="2905"/>
                    <a:pt x="2213" y="2920"/>
                    <a:pt x="2204" y="2920"/>
                  </a:cubicBezTo>
                  <a:cubicBezTo>
                    <a:pt x="2197" y="2920"/>
                    <a:pt x="2189" y="2913"/>
                    <a:pt x="2180" y="2898"/>
                  </a:cubicBezTo>
                  <a:lnTo>
                    <a:pt x="2180" y="2898"/>
                  </a:lnTo>
                  <a:cubicBezTo>
                    <a:pt x="2185" y="2905"/>
                    <a:pt x="2189" y="2908"/>
                    <a:pt x="2189" y="2908"/>
                  </a:cubicBezTo>
                  <a:cubicBezTo>
                    <a:pt x="2189" y="2908"/>
                    <a:pt x="2189" y="2878"/>
                    <a:pt x="2189" y="2878"/>
                  </a:cubicBezTo>
                  <a:cubicBezTo>
                    <a:pt x="2189" y="2878"/>
                    <a:pt x="2189" y="2848"/>
                    <a:pt x="2159" y="2848"/>
                  </a:cubicBezTo>
                  <a:cubicBezTo>
                    <a:pt x="2159" y="2817"/>
                    <a:pt x="2159" y="2817"/>
                    <a:pt x="2159" y="2817"/>
                  </a:cubicBezTo>
                  <a:cubicBezTo>
                    <a:pt x="2159" y="2817"/>
                    <a:pt x="2151" y="2825"/>
                    <a:pt x="2143" y="2825"/>
                  </a:cubicBezTo>
                  <a:cubicBezTo>
                    <a:pt x="2136" y="2825"/>
                    <a:pt x="2128" y="2817"/>
                    <a:pt x="2128" y="2787"/>
                  </a:cubicBezTo>
                  <a:cubicBezTo>
                    <a:pt x="2120" y="2779"/>
                    <a:pt x="2114" y="2775"/>
                    <a:pt x="2110" y="2775"/>
                  </a:cubicBezTo>
                  <a:cubicBezTo>
                    <a:pt x="2100" y="2775"/>
                    <a:pt x="2106" y="2803"/>
                    <a:pt x="2128" y="2848"/>
                  </a:cubicBezTo>
                  <a:lnTo>
                    <a:pt x="2159" y="2908"/>
                  </a:lnTo>
                  <a:cubicBezTo>
                    <a:pt x="2128" y="2908"/>
                    <a:pt x="2098" y="2848"/>
                    <a:pt x="2098" y="2787"/>
                  </a:cubicBezTo>
                  <a:cubicBezTo>
                    <a:pt x="2098" y="2831"/>
                    <a:pt x="2098" y="2859"/>
                    <a:pt x="2086" y="2859"/>
                  </a:cubicBezTo>
                  <a:cubicBezTo>
                    <a:pt x="2081" y="2859"/>
                    <a:pt x="2075" y="2856"/>
                    <a:pt x="2067" y="2848"/>
                  </a:cubicBezTo>
                  <a:cubicBezTo>
                    <a:pt x="2067" y="2848"/>
                    <a:pt x="2037" y="2848"/>
                    <a:pt x="2037" y="2817"/>
                  </a:cubicBezTo>
                  <a:cubicBezTo>
                    <a:pt x="2027" y="2807"/>
                    <a:pt x="2020" y="2804"/>
                    <a:pt x="2016" y="2804"/>
                  </a:cubicBezTo>
                  <a:cubicBezTo>
                    <a:pt x="2007" y="2804"/>
                    <a:pt x="2007" y="2817"/>
                    <a:pt x="2007" y="2817"/>
                  </a:cubicBezTo>
                  <a:cubicBezTo>
                    <a:pt x="2007" y="2832"/>
                    <a:pt x="2007" y="2840"/>
                    <a:pt x="2003" y="2840"/>
                  </a:cubicBezTo>
                  <a:cubicBezTo>
                    <a:pt x="1999" y="2840"/>
                    <a:pt x="1991" y="2832"/>
                    <a:pt x="1976" y="2817"/>
                  </a:cubicBezTo>
                  <a:cubicBezTo>
                    <a:pt x="1946" y="2787"/>
                    <a:pt x="1931" y="2772"/>
                    <a:pt x="1923" y="2772"/>
                  </a:cubicBezTo>
                  <a:cubicBezTo>
                    <a:pt x="1915" y="2772"/>
                    <a:pt x="1915" y="2787"/>
                    <a:pt x="1915" y="2817"/>
                  </a:cubicBezTo>
                  <a:cubicBezTo>
                    <a:pt x="1915" y="2809"/>
                    <a:pt x="1915" y="2805"/>
                    <a:pt x="1915" y="2805"/>
                  </a:cubicBezTo>
                  <a:cubicBezTo>
                    <a:pt x="1913" y="2805"/>
                    <a:pt x="1907" y="2833"/>
                    <a:pt x="1885" y="2878"/>
                  </a:cubicBezTo>
                  <a:cubicBezTo>
                    <a:pt x="1885" y="2908"/>
                    <a:pt x="1885" y="2969"/>
                    <a:pt x="1885" y="3030"/>
                  </a:cubicBezTo>
                  <a:cubicBezTo>
                    <a:pt x="1885" y="3043"/>
                    <a:pt x="1885" y="3053"/>
                    <a:pt x="1885" y="3060"/>
                  </a:cubicBezTo>
                  <a:cubicBezTo>
                    <a:pt x="1855" y="3060"/>
                    <a:pt x="1855" y="3000"/>
                    <a:pt x="1855" y="2969"/>
                  </a:cubicBezTo>
                  <a:cubicBezTo>
                    <a:pt x="1855" y="2939"/>
                    <a:pt x="1855" y="2939"/>
                    <a:pt x="1855" y="2939"/>
                  </a:cubicBezTo>
                  <a:lnTo>
                    <a:pt x="1885" y="2939"/>
                  </a:lnTo>
                  <a:cubicBezTo>
                    <a:pt x="1855" y="2908"/>
                    <a:pt x="1855" y="2878"/>
                    <a:pt x="1855" y="2878"/>
                  </a:cubicBezTo>
                  <a:cubicBezTo>
                    <a:pt x="1855" y="2863"/>
                    <a:pt x="1847" y="2855"/>
                    <a:pt x="1839" y="2855"/>
                  </a:cubicBezTo>
                  <a:cubicBezTo>
                    <a:pt x="1832" y="2855"/>
                    <a:pt x="1824" y="2863"/>
                    <a:pt x="1824" y="2878"/>
                  </a:cubicBezTo>
                  <a:cubicBezTo>
                    <a:pt x="1824" y="2848"/>
                    <a:pt x="1824" y="2848"/>
                    <a:pt x="1794" y="2848"/>
                  </a:cubicBezTo>
                  <a:cubicBezTo>
                    <a:pt x="1794" y="2848"/>
                    <a:pt x="1763" y="2848"/>
                    <a:pt x="1763" y="2787"/>
                  </a:cubicBezTo>
                  <a:cubicBezTo>
                    <a:pt x="1733" y="2787"/>
                    <a:pt x="1733" y="2787"/>
                    <a:pt x="1733" y="2817"/>
                  </a:cubicBezTo>
                  <a:cubicBezTo>
                    <a:pt x="1716" y="2867"/>
                    <a:pt x="1709" y="2890"/>
                    <a:pt x="1705" y="2890"/>
                  </a:cubicBezTo>
                  <a:cubicBezTo>
                    <a:pt x="1703" y="2890"/>
                    <a:pt x="1703" y="2875"/>
                    <a:pt x="1703" y="2848"/>
                  </a:cubicBezTo>
                  <a:cubicBezTo>
                    <a:pt x="1703" y="2805"/>
                    <a:pt x="1657" y="2762"/>
                    <a:pt x="1630" y="2762"/>
                  </a:cubicBezTo>
                  <a:cubicBezTo>
                    <a:pt x="1619" y="2762"/>
                    <a:pt x="1611" y="2769"/>
                    <a:pt x="1611" y="2787"/>
                  </a:cubicBezTo>
                  <a:lnTo>
                    <a:pt x="1581" y="2787"/>
                  </a:lnTo>
                  <a:cubicBezTo>
                    <a:pt x="1581" y="2769"/>
                    <a:pt x="1561" y="2752"/>
                    <a:pt x="1544" y="2752"/>
                  </a:cubicBezTo>
                  <a:cubicBezTo>
                    <a:pt x="1531" y="2752"/>
                    <a:pt x="1520" y="2761"/>
                    <a:pt x="1520" y="2787"/>
                  </a:cubicBezTo>
                  <a:cubicBezTo>
                    <a:pt x="1520" y="2787"/>
                    <a:pt x="1520" y="2787"/>
                    <a:pt x="1490" y="2756"/>
                  </a:cubicBezTo>
                  <a:cubicBezTo>
                    <a:pt x="1490" y="2741"/>
                    <a:pt x="1490" y="2734"/>
                    <a:pt x="1486" y="2734"/>
                  </a:cubicBezTo>
                  <a:cubicBezTo>
                    <a:pt x="1482" y="2734"/>
                    <a:pt x="1475" y="2741"/>
                    <a:pt x="1459" y="2756"/>
                  </a:cubicBezTo>
                  <a:cubicBezTo>
                    <a:pt x="1438" y="2778"/>
                    <a:pt x="1432" y="2799"/>
                    <a:pt x="1430" y="2799"/>
                  </a:cubicBezTo>
                  <a:cubicBezTo>
                    <a:pt x="1429" y="2799"/>
                    <a:pt x="1429" y="2796"/>
                    <a:pt x="1429" y="2787"/>
                  </a:cubicBezTo>
                  <a:cubicBezTo>
                    <a:pt x="1459" y="2756"/>
                    <a:pt x="1429" y="2756"/>
                    <a:pt x="1399" y="2726"/>
                  </a:cubicBezTo>
                  <a:cubicBezTo>
                    <a:pt x="1368" y="2726"/>
                    <a:pt x="1368" y="2726"/>
                    <a:pt x="1368" y="2756"/>
                  </a:cubicBezTo>
                  <a:cubicBezTo>
                    <a:pt x="1360" y="2764"/>
                    <a:pt x="1354" y="2768"/>
                    <a:pt x="1350" y="2768"/>
                  </a:cubicBezTo>
                  <a:cubicBezTo>
                    <a:pt x="1340" y="2768"/>
                    <a:pt x="1346" y="2740"/>
                    <a:pt x="1368" y="2696"/>
                  </a:cubicBezTo>
                  <a:cubicBezTo>
                    <a:pt x="1382" y="2668"/>
                    <a:pt x="1383" y="2653"/>
                    <a:pt x="1378" y="2653"/>
                  </a:cubicBezTo>
                  <a:cubicBezTo>
                    <a:pt x="1371" y="2653"/>
                    <a:pt x="1355" y="2676"/>
                    <a:pt x="1338" y="2726"/>
                  </a:cubicBezTo>
                  <a:cubicBezTo>
                    <a:pt x="1302" y="2762"/>
                    <a:pt x="1287" y="2776"/>
                    <a:pt x="1281" y="2776"/>
                  </a:cubicBezTo>
                  <a:cubicBezTo>
                    <a:pt x="1277" y="2776"/>
                    <a:pt x="1277" y="2769"/>
                    <a:pt x="1277" y="2756"/>
                  </a:cubicBezTo>
                  <a:cubicBezTo>
                    <a:pt x="1307" y="2726"/>
                    <a:pt x="1307" y="2726"/>
                    <a:pt x="1307" y="2726"/>
                  </a:cubicBezTo>
                  <a:cubicBezTo>
                    <a:pt x="1307" y="2726"/>
                    <a:pt x="1338" y="2696"/>
                    <a:pt x="1338" y="2665"/>
                  </a:cubicBezTo>
                  <a:lnTo>
                    <a:pt x="1338" y="2665"/>
                  </a:lnTo>
                  <a:cubicBezTo>
                    <a:pt x="1338" y="2665"/>
                    <a:pt x="1338" y="2665"/>
                    <a:pt x="1307" y="2696"/>
                  </a:cubicBezTo>
                  <a:lnTo>
                    <a:pt x="1277" y="2696"/>
                  </a:lnTo>
                  <a:cubicBezTo>
                    <a:pt x="1286" y="2686"/>
                    <a:pt x="1297" y="2676"/>
                    <a:pt x="1307" y="2665"/>
                  </a:cubicBezTo>
                  <a:cubicBezTo>
                    <a:pt x="1307" y="2659"/>
                    <a:pt x="1305" y="2657"/>
                    <a:pt x="1301" y="2657"/>
                  </a:cubicBezTo>
                  <a:cubicBezTo>
                    <a:pt x="1284" y="2657"/>
                    <a:pt x="1235" y="2701"/>
                    <a:pt x="1186" y="2726"/>
                  </a:cubicBezTo>
                  <a:lnTo>
                    <a:pt x="1216" y="2696"/>
                  </a:lnTo>
                  <a:cubicBezTo>
                    <a:pt x="1247" y="2665"/>
                    <a:pt x="1216" y="2665"/>
                    <a:pt x="1216" y="2665"/>
                  </a:cubicBezTo>
                  <a:cubicBezTo>
                    <a:pt x="1201" y="2650"/>
                    <a:pt x="1193" y="2642"/>
                    <a:pt x="1186" y="2642"/>
                  </a:cubicBezTo>
                  <a:cubicBezTo>
                    <a:pt x="1178" y="2642"/>
                    <a:pt x="1171" y="2650"/>
                    <a:pt x="1155" y="2665"/>
                  </a:cubicBezTo>
                  <a:cubicBezTo>
                    <a:pt x="1155" y="2696"/>
                    <a:pt x="1125" y="2726"/>
                    <a:pt x="1125" y="2726"/>
                  </a:cubicBezTo>
                  <a:cubicBezTo>
                    <a:pt x="1125" y="2726"/>
                    <a:pt x="1095" y="2756"/>
                    <a:pt x="1095" y="2787"/>
                  </a:cubicBezTo>
                  <a:cubicBezTo>
                    <a:pt x="1095" y="2787"/>
                    <a:pt x="1095" y="2756"/>
                    <a:pt x="1095" y="2726"/>
                  </a:cubicBezTo>
                  <a:cubicBezTo>
                    <a:pt x="1125" y="2635"/>
                    <a:pt x="1155" y="2604"/>
                    <a:pt x="1125" y="2574"/>
                  </a:cubicBezTo>
                  <a:cubicBezTo>
                    <a:pt x="1095" y="2574"/>
                    <a:pt x="1095" y="2544"/>
                    <a:pt x="1095" y="2513"/>
                  </a:cubicBezTo>
                  <a:cubicBezTo>
                    <a:pt x="1095" y="2513"/>
                    <a:pt x="1095" y="2513"/>
                    <a:pt x="1064" y="2544"/>
                  </a:cubicBezTo>
                  <a:lnTo>
                    <a:pt x="1064" y="2513"/>
                  </a:lnTo>
                  <a:cubicBezTo>
                    <a:pt x="1064" y="2498"/>
                    <a:pt x="1064" y="2490"/>
                    <a:pt x="1060" y="2490"/>
                  </a:cubicBezTo>
                  <a:cubicBezTo>
                    <a:pt x="1057" y="2490"/>
                    <a:pt x="1049" y="2498"/>
                    <a:pt x="1034" y="2513"/>
                  </a:cubicBezTo>
                  <a:cubicBezTo>
                    <a:pt x="1003" y="2513"/>
                    <a:pt x="1034" y="2483"/>
                    <a:pt x="1034" y="2483"/>
                  </a:cubicBezTo>
                  <a:cubicBezTo>
                    <a:pt x="1048" y="2455"/>
                    <a:pt x="1055" y="2440"/>
                    <a:pt x="1051" y="2440"/>
                  </a:cubicBezTo>
                  <a:cubicBezTo>
                    <a:pt x="1046" y="2440"/>
                    <a:pt x="1023" y="2463"/>
                    <a:pt x="973" y="2513"/>
                  </a:cubicBezTo>
                  <a:cubicBezTo>
                    <a:pt x="995" y="2469"/>
                    <a:pt x="1018" y="2440"/>
                    <a:pt x="1004" y="2440"/>
                  </a:cubicBezTo>
                  <a:cubicBezTo>
                    <a:pt x="999" y="2440"/>
                    <a:pt x="989" y="2444"/>
                    <a:pt x="973" y="2452"/>
                  </a:cubicBezTo>
                  <a:cubicBezTo>
                    <a:pt x="973" y="2452"/>
                    <a:pt x="973" y="2452"/>
                    <a:pt x="973" y="2422"/>
                  </a:cubicBezTo>
                  <a:lnTo>
                    <a:pt x="973" y="2422"/>
                  </a:lnTo>
                  <a:cubicBezTo>
                    <a:pt x="965" y="2430"/>
                    <a:pt x="955" y="2440"/>
                    <a:pt x="943" y="2452"/>
                  </a:cubicBezTo>
                  <a:cubicBezTo>
                    <a:pt x="918" y="2465"/>
                    <a:pt x="903" y="2472"/>
                    <a:pt x="896" y="2472"/>
                  </a:cubicBezTo>
                  <a:cubicBezTo>
                    <a:pt x="887" y="2472"/>
                    <a:pt x="894" y="2458"/>
                    <a:pt x="912" y="2422"/>
                  </a:cubicBezTo>
                  <a:cubicBezTo>
                    <a:pt x="957" y="2377"/>
                    <a:pt x="952" y="2349"/>
                    <a:pt x="935" y="2349"/>
                  </a:cubicBezTo>
                  <a:cubicBezTo>
                    <a:pt x="929" y="2349"/>
                    <a:pt x="920" y="2353"/>
                    <a:pt x="912" y="2361"/>
                  </a:cubicBezTo>
                  <a:cubicBezTo>
                    <a:pt x="894" y="2370"/>
                    <a:pt x="882" y="2374"/>
                    <a:pt x="874" y="2374"/>
                  </a:cubicBezTo>
                  <a:cubicBezTo>
                    <a:pt x="854" y="2374"/>
                    <a:pt x="860" y="2352"/>
                    <a:pt x="882" y="2331"/>
                  </a:cubicBezTo>
                  <a:cubicBezTo>
                    <a:pt x="902" y="2331"/>
                    <a:pt x="895" y="2317"/>
                    <a:pt x="880" y="2317"/>
                  </a:cubicBezTo>
                  <a:cubicBezTo>
                    <a:pt x="872" y="2317"/>
                    <a:pt x="862" y="2321"/>
                    <a:pt x="852" y="2331"/>
                  </a:cubicBezTo>
                  <a:cubicBezTo>
                    <a:pt x="863" y="2320"/>
                    <a:pt x="874" y="2309"/>
                    <a:pt x="882" y="2300"/>
                  </a:cubicBezTo>
                  <a:cubicBezTo>
                    <a:pt x="882" y="2300"/>
                    <a:pt x="882" y="2287"/>
                    <a:pt x="873" y="2287"/>
                  </a:cubicBezTo>
                  <a:cubicBezTo>
                    <a:pt x="868" y="2287"/>
                    <a:pt x="862" y="2290"/>
                    <a:pt x="852" y="2300"/>
                  </a:cubicBezTo>
                  <a:cubicBezTo>
                    <a:pt x="852" y="2300"/>
                    <a:pt x="821" y="2331"/>
                    <a:pt x="791" y="2331"/>
                  </a:cubicBezTo>
                  <a:cubicBezTo>
                    <a:pt x="791" y="2331"/>
                    <a:pt x="760" y="2361"/>
                    <a:pt x="730" y="2361"/>
                  </a:cubicBezTo>
                  <a:cubicBezTo>
                    <a:pt x="724" y="2367"/>
                    <a:pt x="720" y="2369"/>
                    <a:pt x="717" y="2369"/>
                  </a:cubicBezTo>
                  <a:cubicBezTo>
                    <a:pt x="703" y="2369"/>
                    <a:pt x="716" y="2320"/>
                    <a:pt x="791" y="2270"/>
                  </a:cubicBezTo>
                  <a:cubicBezTo>
                    <a:pt x="791" y="2240"/>
                    <a:pt x="760" y="2240"/>
                    <a:pt x="821" y="2240"/>
                  </a:cubicBezTo>
                  <a:lnTo>
                    <a:pt x="821" y="2240"/>
                  </a:lnTo>
                  <a:lnTo>
                    <a:pt x="852" y="2209"/>
                  </a:lnTo>
                  <a:lnTo>
                    <a:pt x="791" y="2209"/>
                  </a:lnTo>
                  <a:cubicBezTo>
                    <a:pt x="760" y="2224"/>
                    <a:pt x="745" y="2232"/>
                    <a:pt x="741" y="2232"/>
                  </a:cubicBezTo>
                  <a:cubicBezTo>
                    <a:pt x="738" y="2232"/>
                    <a:pt x="745" y="2224"/>
                    <a:pt x="760" y="2209"/>
                  </a:cubicBezTo>
                  <a:lnTo>
                    <a:pt x="760" y="2209"/>
                  </a:lnTo>
                  <a:cubicBezTo>
                    <a:pt x="735" y="2222"/>
                    <a:pt x="720" y="2229"/>
                    <a:pt x="716" y="2229"/>
                  </a:cubicBezTo>
                  <a:cubicBezTo>
                    <a:pt x="710" y="2229"/>
                    <a:pt x="725" y="2214"/>
                    <a:pt x="760" y="2179"/>
                  </a:cubicBezTo>
                  <a:cubicBezTo>
                    <a:pt x="791" y="2179"/>
                    <a:pt x="821" y="2148"/>
                    <a:pt x="821" y="2148"/>
                  </a:cubicBezTo>
                  <a:lnTo>
                    <a:pt x="791" y="2148"/>
                  </a:lnTo>
                  <a:cubicBezTo>
                    <a:pt x="745" y="2164"/>
                    <a:pt x="722" y="2171"/>
                    <a:pt x="715" y="2171"/>
                  </a:cubicBezTo>
                  <a:cubicBezTo>
                    <a:pt x="707" y="2171"/>
                    <a:pt x="715" y="2164"/>
                    <a:pt x="730" y="2148"/>
                  </a:cubicBezTo>
                  <a:cubicBezTo>
                    <a:pt x="760" y="2148"/>
                    <a:pt x="760" y="2118"/>
                    <a:pt x="730" y="2118"/>
                  </a:cubicBezTo>
                  <a:cubicBezTo>
                    <a:pt x="730" y="2118"/>
                    <a:pt x="730" y="2118"/>
                    <a:pt x="760" y="2088"/>
                  </a:cubicBezTo>
                  <a:cubicBezTo>
                    <a:pt x="730" y="2088"/>
                    <a:pt x="730" y="2088"/>
                    <a:pt x="760" y="2057"/>
                  </a:cubicBezTo>
                  <a:cubicBezTo>
                    <a:pt x="669" y="2057"/>
                    <a:pt x="639" y="2088"/>
                    <a:pt x="639" y="2088"/>
                  </a:cubicBezTo>
                  <a:lnTo>
                    <a:pt x="608" y="2088"/>
                  </a:lnTo>
                  <a:cubicBezTo>
                    <a:pt x="608" y="2088"/>
                    <a:pt x="608" y="2057"/>
                    <a:pt x="548" y="2057"/>
                  </a:cubicBezTo>
                  <a:cubicBezTo>
                    <a:pt x="517" y="2057"/>
                    <a:pt x="426" y="2088"/>
                    <a:pt x="487" y="2088"/>
                  </a:cubicBezTo>
                  <a:lnTo>
                    <a:pt x="456" y="2118"/>
                  </a:lnTo>
                  <a:cubicBezTo>
                    <a:pt x="370" y="2140"/>
                    <a:pt x="345" y="2161"/>
                    <a:pt x="381" y="2161"/>
                  </a:cubicBezTo>
                  <a:cubicBezTo>
                    <a:pt x="396" y="2161"/>
                    <a:pt x="421" y="2157"/>
                    <a:pt x="456" y="2148"/>
                  </a:cubicBezTo>
                  <a:cubicBezTo>
                    <a:pt x="502" y="2133"/>
                    <a:pt x="525" y="2126"/>
                    <a:pt x="529" y="2126"/>
                  </a:cubicBezTo>
                  <a:cubicBezTo>
                    <a:pt x="532" y="2126"/>
                    <a:pt x="517" y="2133"/>
                    <a:pt x="487" y="2148"/>
                  </a:cubicBezTo>
                  <a:cubicBezTo>
                    <a:pt x="426" y="2148"/>
                    <a:pt x="426" y="2179"/>
                    <a:pt x="426" y="2179"/>
                  </a:cubicBezTo>
                  <a:cubicBezTo>
                    <a:pt x="426" y="2179"/>
                    <a:pt x="426" y="2179"/>
                    <a:pt x="396" y="2209"/>
                  </a:cubicBezTo>
                  <a:cubicBezTo>
                    <a:pt x="365" y="2209"/>
                    <a:pt x="335" y="2240"/>
                    <a:pt x="335" y="2240"/>
                  </a:cubicBezTo>
                  <a:cubicBezTo>
                    <a:pt x="335" y="2255"/>
                    <a:pt x="335" y="2262"/>
                    <a:pt x="339" y="2262"/>
                  </a:cubicBezTo>
                  <a:cubicBezTo>
                    <a:pt x="342" y="2262"/>
                    <a:pt x="350" y="2255"/>
                    <a:pt x="365" y="2240"/>
                  </a:cubicBezTo>
                  <a:cubicBezTo>
                    <a:pt x="374" y="2231"/>
                    <a:pt x="380" y="2227"/>
                    <a:pt x="383" y="2227"/>
                  </a:cubicBezTo>
                  <a:cubicBezTo>
                    <a:pt x="390" y="2227"/>
                    <a:pt x="378" y="2249"/>
                    <a:pt x="335" y="2270"/>
                  </a:cubicBezTo>
                  <a:cubicBezTo>
                    <a:pt x="320" y="2285"/>
                    <a:pt x="312" y="2293"/>
                    <a:pt x="316" y="2293"/>
                  </a:cubicBezTo>
                  <a:cubicBezTo>
                    <a:pt x="320" y="2293"/>
                    <a:pt x="335" y="2285"/>
                    <a:pt x="365" y="2270"/>
                  </a:cubicBezTo>
                  <a:cubicBezTo>
                    <a:pt x="392" y="2261"/>
                    <a:pt x="411" y="2257"/>
                    <a:pt x="423" y="2257"/>
                  </a:cubicBezTo>
                  <a:cubicBezTo>
                    <a:pt x="451" y="2257"/>
                    <a:pt x="439" y="2279"/>
                    <a:pt x="396" y="2300"/>
                  </a:cubicBezTo>
                  <a:lnTo>
                    <a:pt x="396" y="2331"/>
                  </a:lnTo>
                  <a:cubicBezTo>
                    <a:pt x="396" y="2341"/>
                    <a:pt x="399" y="2344"/>
                    <a:pt x="405" y="2344"/>
                  </a:cubicBezTo>
                  <a:cubicBezTo>
                    <a:pt x="416" y="2344"/>
                    <a:pt x="436" y="2331"/>
                    <a:pt x="456" y="2331"/>
                  </a:cubicBezTo>
                  <a:cubicBezTo>
                    <a:pt x="475" y="2324"/>
                    <a:pt x="490" y="2319"/>
                    <a:pt x="502" y="2315"/>
                  </a:cubicBezTo>
                  <a:lnTo>
                    <a:pt x="502" y="2315"/>
                  </a:lnTo>
                  <a:cubicBezTo>
                    <a:pt x="477" y="2340"/>
                    <a:pt x="456" y="2361"/>
                    <a:pt x="456" y="2361"/>
                  </a:cubicBezTo>
                  <a:cubicBezTo>
                    <a:pt x="426" y="2361"/>
                    <a:pt x="426" y="2392"/>
                    <a:pt x="426" y="2392"/>
                  </a:cubicBezTo>
                  <a:cubicBezTo>
                    <a:pt x="426" y="2392"/>
                    <a:pt x="426" y="2405"/>
                    <a:pt x="435" y="2405"/>
                  </a:cubicBezTo>
                  <a:cubicBezTo>
                    <a:pt x="439" y="2405"/>
                    <a:pt x="446" y="2402"/>
                    <a:pt x="456" y="2392"/>
                  </a:cubicBezTo>
                  <a:lnTo>
                    <a:pt x="456" y="2392"/>
                  </a:lnTo>
                  <a:lnTo>
                    <a:pt x="426" y="2422"/>
                  </a:lnTo>
                  <a:cubicBezTo>
                    <a:pt x="426" y="2422"/>
                    <a:pt x="456" y="2452"/>
                    <a:pt x="426" y="2483"/>
                  </a:cubicBezTo>
                  <a:cubicBezTo>
                    <a:pt x="413" y="2495"/>
                    <a:pt x="422" y="2503"/>
                    <a:pt x="438" y="2503"/>
                  </a:cubicBezTo>
                  <a:cubicBezTo>
                    <a:pt x="461" y="2503"/>
                    <a:pt x="499" y="2488"/>
                    <a:pt x="517" y="2452"/>
                  </a:cubicBezTo>
                  <a:lnTo>
                    <a:pt x="548" y="2452"/>
                  </a:lnTo>
                  <a:cubicBezTo>
                    <a:pt x="548" y="2463"/>
                    <a:pt x="551" y="2466"/>
                    <a:pt x="555" y="2466"/>
                  </a:cubicBezTo>
                  <a:cubicBezTo>
                    <a:pt x="564" y="2466"/>
                    <a:pt x="578" y="2452"/>
                    <a:pt x="578" y="2452"/>
                  </a:cubicBezTo>
                  <a:cubicBezTo>
                    <a:pt x="588" y="2442"/>
                    <a:pt x="595" y="2439"/>
                    <a:pt x="599" y="2439"/>
                  </a:cubicBezTo>
                  <a:cubicBezTo>
                    <a:pt x="608" y="2439"/>
                    <a:pt x="608" y="2452"/>
                    <a:pt x="608" y="2452"/>
                  </a:cubicBezTo>
                  <a:cubicBezTo>
                    <a:pt x="608" y="2452"/>
                    <a:pt x="578" y="2483"/>
                    <a:pt x="548" y="2483"/>
                  </a:cubicBezTo>
                  <a:cubicBezTo>
                    <a:pt x="491" y="2520"/>
                    <a:pt x="458" y="2546"/>
                    <a:pt x="462" y="2546"/>
                  </a:cubicBezTo>
                  <a:cubicBezTo>
                    <a:pt x="465" y="2546"/>
                    <a:pt x="482" y="2536"/>
                    <a:pt x="517" y="2513"/>
                  </a:cubicBezTo>
                  <a:lnTo>
                    <a:pt x="517" y="2513"/>
                  </a:lnTo>
                  <a:lnTo>
                    <a:pt x="487" y="2544"/>
                  </a:lnTo>
                  <a:cubicBezTo>
                    <a:pt x="456" y="2574"/>
                    <a:pt x="487" y="2574"/>
                    <a:pt x="517" y="2574"/>
                  </a:cubicBezTo>
                  <a:cubicBezTo>
                    <a:pt x="517" y="2574"/>
                    <a:pt x="578" y="2544"/>
                    <a:pt x="608" y="2544"/>
                  </a:cubicBezTo>
                  <a:cubicBezTo>
                    <a:pt x="639" y="2513"/>
                    <a:pt x="639" y="2513"/>
                    <a:pt x="639" y="2513"/>
                  </a:cubicBezTo>
                  <a:cubicBezTo>
                    <a:pt x="669" y="2544"/>
                    <a:pt x="669" y="2544"/>
                    <a:pt x="639" y="2544"/>
                  </a:cubicBezTo>
                  <a:cubicBezTo>
                    <a:pt x="603" y="2579"/>
                    <a:pt x="588" y="2594"/>
                    <a:pt x="594" y="2594"/>
                  </a:cubicBezTo>
                  <a:cubicBezTo>
                    <a:pt x="599" y="2594"/>
                    <a:pt x="614" y="2587"/>
                    <a:pt x="639" y="2574"/>
                  </a:cubicBezTo>
                  <a:lnTo>
                    <a:pt x="639" y="2574"/>
                  </a:lnTo>
                  <a:lnTo>
                    <a:pt x="608" y="2604"/>
                  </a:lnTo>
                  <a:cubicBezTo>
                    <a:pt x="578" y="2635"/>
                    <a:pt x="578" y="2665"/>
                    <a:pt x="639" y="2665"/>
                  </a:cubicBezTo>
                  <a:cubicBezTo>
                    <a:pt x="639" y="2726"/>
                    <a:pt x="669" y="2726"/>
                    <a:pt x="639" y="2756"/>
                  </a:cubicBezTo>
                  <a:cubicBezTo>
                    <a:pt x="639" y="2769"/>
                    <a:pt x="649" y="2776"/>
                    <a:pt x="666" y="2776"/>
                  </a:cubicBezTo>
                  <a:cubicBezTo>
                    <a:pt x="689" y="2776"/>
                    <a:pt x="725" y="2762"/>
                    <a:pt x="760" y="2726"/>
                  </a:cubicBezTo>
                  <a:cubicBezTo>
                    <a:pt x="760" y="2756"/>
                    <a:pt x="760" y="2787"/>
                    <a:pt x="760" y="2787"/>
                  </a:cubicBezTo>
                  <a:cubicBezTo>
                    <a:pt x="791" y="2817"/>
                    <a:pt x="791" y="2817"/>
                    <a:pt x="760" y="2848"/>
                  </a:cubicBezTo>
                  <a:cubicBezTo>
                    <a:pt x="778" y="2830"/>
                    <a:pt x="791" y="2822"/>
                    <a:pt x="799" y="2822"/>
                  </a:cubicBezTo>
                  <a:cubicBezTo>
                    <a:pt x="819" y="2822"/>
                    <a:pt x="812" y="2865"/>
                    <a:pt x="791" y="2908"/>
                  </a:cubicBezTo>
                  <a:cubicBezTo>
                    <a:pt x="760" y="2939"/>
                    <a:pt x="760" y="2939"/>
                    <a:pt x="791" y="2969"/>
                  </a:cubicBezTo>
                  <a:cubicBezTo>
                    <a:pt x="806" y="2954"/>
                    <a:pt x="814" y="2946"/>
                    <a:pt x="821" y="2946"/>
                  </a:cubicBezTo>
                  <a:cubicBezTo>
                    <a:pt x="829" y="2946"/>
                    <a:pt x="836" y="2954"/>
                    <a:pt x="852" y="2969"/>
                  </a:cubicBezTo>
                  <a:cubicBezTo>
                    <a:pt x="864" y="2982"/>
                    <a:pt x="871" y="2989"/>
                    <a:pt x="878" y="2989"/>
                  </a:cubicBezTo>
                  <a:cubicBezTo>
                    <a:pt x="887" y="2989"/>
                    <a:pt x="894" y="2974"/>
                    <a:pt x="912" y="2939"/>
                  </a:cubicBezTo>
                  <a:cubicBezTo>
                    <a:pt x="948" y="2903"/>
                    <a:pt x="963" y="2888"/>
                    <a:pt x="975" y="2888"/>
                  </a:cubicBezTo>
                  <a:cubicBezTo>
                    <a:pt x="984" y="2888"/>
                    <a:pt x="991" y="2896"/>
                    <a:pt x="1003" y="2908"/>
                  </a:cubicBezTo>
                  <a:cubicBezTo>
                    <a:pt x="1003" y="2908"/>
                    <a:pt x="1003" y="2908"/>
                    <a:pt x="1003" y="2939"/>
                  </a:cubicBezTo>
                  <a:cubicBezTo>
                    <a:pt x="1003" y="2939"/>
                    <a:pt x="973" y="2969"/>
                    <a:pt x="973" y="2969"/>
                  </a:cubicBezTo>
                  <a:cubicBezTo>
                    <a:pt x="1003" y="3000"/>
                    <a:pt x="1003" y="3000"/>
                    <a:pt x="973" y="3030"/>
                  </a:cubicBezTo>
                  <a:cubicBezTo>
                    <a:pt x="973" y="3030"/>
                    <a:pt x="973" y="3060"/>
                    <a:pt x="1003" y="3060"/>
                  </a:cubicBezTo>
                  <a:cubicBezTo>
                    <a:pt x="1003" y="3091"/>
                    <a:pt x="1034" y="3091"/>
                    <a:pt x="1003" y="3121"/>
                  </a:cubicBezTo>
                  <a:cubicBezTo>
                    <a:pt x="1016" y="3134"/>
                    <a:pt x="1023" y="3141"/>
                    <a:pt x="1028" y="3141"/>
                  </a:cubicBezTo>
                  <a:cubicBezTo>
                    <a:pt x="1034" y="3141"/>
                    <a:pt x="1034" y="3126"/>
                    <a:pt x="1034" y="3091"/>
                  </a:cubicBezTo>
                  <a:cubicBezTo>
                    <a:pt x="1049" y="3076"/>
                    <a:pt x="1064" y="3068"/>
                    <a:pt x="1076" y="3068"/>
                  </a:cubicBezTo>
                  <a:cubicBezTo>
                    <a:pt x="1087" y="3068"/>
                    <a:pt x="1095" y="3076"/>
                    <a:pt x="1095" y="3091"/>
                  </a:cubicBezTo>
                  <a:cubicBezTo>
                    <a:pt x="1110" y="3106"/>
                    <a:pt x="1125" y="3113"/>
                    <a:pt x="1140" y="3113"/>
                  </a:cubicBezTo>
                  <a:cubicBezTo>
                    <a:pt x="1155" y="3113"/>
                    <a:pt x="1171" y="3106"/>
                    <a:pt x="1186" y="3091"/>
                  </a:cubicBezTo>
                  <a:lnTo>
                    <a:pt x="1186" y="3091"/>
                  </a:lnTo>
                  <a:cubicBezTo>
                    <a:pt x="1186" y="3091"/>
                    <a:pt x="1183" y="3094"/>
                    <a:pt x="1155" y="3121"/>
                  </a:cubicBezTo>
                  <a:cubicBezTo>
                    <a:pt x="1139" y="3171"/>
                    <a:pt x="1140" y="3194"/>
                    <a:pt x="1155" y="3194"/>
                  </a:cubicBezTo>
                  <a:cubicBezTo>
                    <a:pt x="1168" y="3194"/>
                    <a:pt x="1189" y="3179"/>
                    <a:pt x="1216" y="3151"/>
                  </a:cubicBezTo>
                  <a:cubicBezTo>
                    <a:pt x="1216" y="3136"/>
                    <a:pt x="1224" y="3129"/>
                    <a:pt x="1228" y="3129"/>
                  </a:cubicBezTo>
                  <a:cubicBezTo>
                    <a:pt x="1231" y="3129"/>
                    <a:pt x="1231" y="3136"/>
                    <a:pt x="1216" y="3151"/>
                  </a:cubicBezTo>
                  <a:cubicBezTo>
                    <a:pt x="1216" y="3151"/>
                    <a:pt x="1230" y="3165"/>
                    <a:pt x="1248" y="3165"/>
                  </a:cubicBezTo>
                  <a:cubicBezTo>
                    <a:pt x="1257" y="3165"/>
                    <a:pt x="1267" y="3162"/>
                    <a:pt x="1277" y="3151"/>
                  </a:cubicBezTo>
                  <a:cubicBezTo>
                    <a:pt x="1277" y="3136"/>
                    <a:pt x="1277" y="3129"/>
                    <a:pt x="1281" y="3129"/>
                  </a:cubicBezTo>
                  <a:cubicBezTo>
                    <a:pt x="1285" y="3129"/>
                    <a:pt x="1292" y="3136"/>
                    <a:pt x="1307" y="3151"/>
                  </a:cubicBezTo>
                  <a:cubicBezTo>
                    <a:pt x="1277" y="3182"/>
                    <a:pt x="1277" y="3182"/>
                    <a:pt x="1307" y="3182"/>
                  </a:cubicBezTo>
                  <a:cubicBezTo>
                    <a:pt x="1338" y="3182"/>
                    <a:pt x="1459" y="3212"/>
                    <a:pt x="1459" y="3243"/>
                  </a:cubicBezTo>
                  <a:cubicBezTo>
                    <a:pt x="1459" y="3212"/>
                    <a:pt x="1459" y="3212"/>
                    <a:pt x="1490" y="3212"/>
                  </a:cubicBezTo>
                  <a:cubicBezTo>
                    <a:pt x="1490" y="3250"/>
                    <a:pt x="1490" y="3267"/>
                    <a:pt x="1492" y="3267"/>
                  </a:cubicBezTo>
                  <a:cubicBezTo>
                    <a:pt x="1495" y="3267"/>
                    <a:pt x="1503" y="3235"/>
                    <a:pt x="1520" y="3182"/>
                  </a:cubicBezTo>
                  <a:lnTo>
                    <a:pt x="1520" y="3182"/>
                  </a:lnTo>
                  <a:cubicBezTo>
                    <a:pt x="1520" y="3191"/>
                    <a:pt x="1520" y="3201"/>
                    <a:pt x="1520" y="3212"/>
                  </a:cubicBezTo>
                  <a:cubicBezTo>
                    <a:pt x="1534" y="3185"/>
                    <a:pt x="1548" y="3170"/>
                    <a:pt x="1558" y="3170"/>
                  </a:cubicBezTo>
                  <a:cubicBezTo>
                    <a:pt x="1572" y="3170"/>
                    <a:pt x="1581" y="3192"/>
                    <a:pt x="1581" y="3243"/>
                  </a:cubicBezTo>
                  <a:cubicBezTo>
                    <a:pt x="1598" y="3159"/>
                    <a:pt x="1614" y="3112"/>
                    <a:pt x="1626" y="3112"/>
                  </a:cubicBezTo>
                  <a:cubicBezTo>
                    <a:pt x="1636" y="3112"/>
                    <a:pt x="1642" y="3144"/>
                    <a:pt x="1642" y="3212"/>
                  </a:cubicBezTo>
                  <a:cubicBezTo>
                    <a:pt x="1642" y="3273"/>
                    <a:pt x="1642" y="3303"/>
                    <a:pt x="1642" y="3303"/>
                  </a:cubicBezTo>
                  <a:cubicBezTo>
                    <a:pt x="1672" y="3303"/>
                    <a:pt x="1672" y="3273"/>
                    <a:pt x="1672" y="3243"/>
                  </a:cubicBezTo>
                  <a:cubicBezTo>
                    <a:pt x="1672" y="3202"/>
                    <a:pt x="1672" y="3185"/>
                    <a:pt x="1675" y="3185"/>
                  </a:cubicBezTo>
                  <a:cubicBezTo>
                    <a:pt x="1678" y="3185"/>
                    <a:pt x="1686" y="3209"/>
                    <a:pt x="1703" y="3243"/>
                  </a:cubicBezTo>
                  <a:cubicBezTo>
                    <a:pt x="1719" y="3308"/>
                    <a:pt x="1726" y="3338"/>
                    <a:pt x="1739" y="3338"/>
                  </a:cubicBezTo>
                  <a:cubicBezTo>
                    <a:pt x="1750" y="3338"/>
                    <a:pt x="1766" y="3315"/>
                    <a:pt x="1794" y="3273"/>
                  </a:cubicBezTo>
                  <a:cubicBezTo>
                    <a:pt x="1809" y="3243"/>
                    <a:pt x="1824" y="3227"/>
                    <a:pt x="1832" y="3227"/>
                  </a:cubicBezTo>
                  <a:cubicBezTo>
                    <a:pt x="1839" y="3227"/>
                    <a:pt x="1839" y="3243"/>
                    <a:pt x="1824" y="3273"/>
                  </a:cubicBezTo>
                  <a:cubicBezTo>
                    <a:pt x="1805" y="3331"/>
                    <a:pt x="1798" y="3352"/>
                    <a:pt x="1803" y="3352"/>
                  </a:cubicBezTo>
                  <a:cubicBezTo>
                    <a:pt x="1806" y="3352"/>
                    <a:pt x="1813" y="3345"/>
                    <a:pt x="1824" y="3334"/>
                  </a:cubicBezTo>
                  <a:lnTo>
                    <a:pt x="1885" y="3334"/>
                  </a:lnTo>
                  <a:cubicBezTo>
                    <a:pt x="1915" y="3334"/>
                    <a:pt x="1915" y="3273"/>
                    <a:pt x="1915" y="3243"/>
                  </a:cubicBezTo>
                  <a:cubicBezTo>
                    <a:pt x="1933" y="3296"/>
                    <a:pt x="1940" y="3328"/>
                    <a:pt x="1949" y="3328"/>
                  </a:cubicBezTo>
                  <a:cubicBezTo>
                    <a:pt x="1956" y="3328"/>
                    <a:pt x="1963" y="3311"/>
                    <a:pt x="1976" y="3273"/>
                  </a:cubicBezTo>
                  <a:lnTo>
                    <a:pt x="2007" y="3273"/>
                  </a:lnTo>
                  <a:cubicBezTo>
                    <a:pt x="2007" y="3273"/>
                    <a:pt x="2007" y="3273"/>
                    <a:pt x="2007" y="3243"/>
                  </a:cubicBezTo>
                  <a:cubicBezTo>
                    <a:pt x="2007" y="3234"/>
                    <a:pt x="2009" y="3230"/>
                    <a:pt x="2014" y="3230"/>
                  </a:cubicBezTo>
                  <a:cubicBezTo>
                    <a:pt x="2024" y="3230"/>
                    <a:pt x="2046" y="3252"/>
                    <a:pt x="2067" y="3273"/>
                  </a:cubicBezTo>
                  <a:cubicBezTo>
                    <a:pt x="2067" y="3295"/>
                    <a:pt x="2083" y="3316"/>
                    <a:pt x="2091" y="3316"/>
                  </a:cubicBezTo>
                  <a:cubicBezTo>
                    <a:pt x="2095" y="3316"/>
                    <a:pt x="2098" y="3312"/>
                    <a:pt x="2098" y="3303"/>
                  </a:cubicBezTo>
                  <a:cubicBezTo>
                    <a:pt x="2067" y="3273"/>
                    <a:pt x="2098" y="3212"/>
                    <a:pt x="2098" y="3182"/>
                  </a:cubicBezTo>
                  <a:cubicBezTo>
                    <a:pt x="2098" y="3173"/>
                    <a:pt x="2100" y="3169"/>
                    <a:pt x="2104" y="3169"/>
                  </a:cubicBezTo>
                  <a:cubicBezTo>
                    <a:pt x="2113" y="3169"/>
                    <a:pt x="2128" y="3191"/>
                    <a:pt x="2128" y="3212"/>
                  </a:cubicBezTo>
                  <a:cubicBezTo>
                    <a:pt x="2128" y="3243"/>
                    <a:pt x="2128" y="3243"/>
                    <a:pt x="2159" y="3273"/>
                  </a:cubicBezTo>
                  <a:cubicBezTo>
                    <a:pt x="2159" y="3273"/>
                    <a:pt x="2189" y="3273"/>
                    <a:pt x="2189" y="3243"/>
                  </a:cubicBezTo>
                  <a:cubicBezTo>
                    <a:pt x="2189" y="3221"/>
                    <a:pt x="2219" y="3200"/>
                    <a:pt x="2248" y="3200"/>
                  </a:cubicBezTo>
                  <a:cubicBezTo>
                    <a:pt x="2260" y="3200"/>
                    <a:pt x="2271" y="3203"/>
                    <a:pt x="2280" y="3212"/>
                  </a:cubicBezTo>
                  <a:cubicBezTo>
                    <a:pt x="2311" y="3212"/>
                    <a:pt x="2311" y="3182"/>
                    <a:pt x="2311" y="3151"/>
                  </a:cubicBezTo>
                  <a:cubicBezTo>
                    <a:pt x="2311" y="3151"/>
                    <a:pt x="2311" y="3151"/>
                    <a:pt x="2311" y="3121"/>
                  </a:cubicBezTo>
                  <a:cubicBezTo>
                    <a:pt x="2311" y="3121"/>
                    <a:pt x="2341" y="3121"/>
                    <a:pt x="2341" y="3151"/>
                  </a:cubicBezTo>
                  <a:cubicBezTo>
                    <a:pt x="2341" y="3121"/>
                    <a:pt x="2341" y="3106"/>
                    <a:pt x="2345" y="3106"/>
                  </a:cubicBezTo>
                  <a:cubicBezTo>
                    <a:pt x="2348" y="3106"/>
                    <a:pt x="2356" y="3121"/>
                    <a:pt x="2371" y="3151"/>
                  </a:cubicBezTo>
                  <a:cubicBezTo>
                    <a:pt x="2371" y="3116"/>
                    <a:pt x="2371" y="3101"/>
                    <a:pt x="2377" y="3101"/>
                  </a:cubicBezTo>
                  <a:cubicBezTo>
                    <a:pt x="2382" y="3101"/>
                    <a:pt x="2389" y="3109"/>
                    <a:pt x="2402" y="3121"/>
                  </a:cubicBezTo>
                  <a:cubicBezTo>
                    <a:pt x="2402" y="3078"/>
                    <a:pt x="2402" y="3035"/>
                    <a:pt x="2412" y="3035"/>
                  </a:cubicBezTo>
                  <a:cubicBezTo>
                    <a:pt x="2417" y="3035"/>
                    <a:pt x="2423" y="3042"/>
                    <a:pt x="2432" y="3060"/>
                  </a:cubicBezTo>
                  <a:cubicBezTo>
                    <a:pt x="2432" y="3060"/>
                    <a:pt x="2462" y="3060"/>
                    <a:pt x="2432" y="3030"/>
                  </a:cubicBezTo>
                  <a:cubicBezTo>
                    <a:pt x="2432" y="3000"/>
                    <a:pt x="2432" y="2984"/>
                    <a:pt x="2436" y="2984"/>
                  </a:cubicBezTo>
                  <a:cubicBezTo>
                    <a:pt x="2440" y="2984"/>
                    <a:pt x="2447" y="3000"/>
                    <a:pt x="2462" y="3030"/>
                  </a:cubicBezTo>
                  <a:cubicBezTo>
                    <a:pt x="2476" y="3057"/>
                    <a:pt x="2484" y="3072"/>
                    <a:pt x="2488" y="3072"/>
                  </a:cubicBezTo>
                  <a:cubicBezTo>
                    <a:pt x="2493" y="3072"/>
                    <a:pt x="2493" y="3050"/>
                    <a:pt x="2493" y="3000"/>
                  </a:cubicBezTo>
                  <a:cubicBezTo>
                    <a:pt x="2511" y="3008"/>
                    <a:pt x="2528" y="3012"/>
                    <a:pt x="2543" y="3012"/>
                  </a:cubicBezTo>
                  <a:cubicBezTo>
                    <a:pt x="2579" y="3012"/>
                    <a:pt x="2597" y="2991"/>
                    <a:pt x="2554" y="2969"/>
                  </a:cubicBezTo>
                  <a:lnTo>
                    <a:pt x="2584" y="2939"/>
                  </a:lnTo>
                  <a:cubicBezTo>
                    <a:pt x="2599" y="2954"/>
                    <a:pt x="2614" y="2962"/>
                    <a:pt x="2622" y="2962"/>
                  </a:cubicBezTo>
                  <a:cubicBezTo>
                    <a:pt x="2630" y="2962"/>
                    <a:pt x="2630" y="2954"/>
                    <a:pt x="2614" y="2939"/>
                  </a:cubicBezTo>
                  <a:lnTo>
                    <a:pt x="2614" y="2878"/>
                  </a:lnTo>
                  <a:cubicBezTo>
                    <a:pt x="2645" y="2908"/>
                    <a:pt x="2675" y="2939"/>
                    <a:pt x="2675" y="2939"/>
                  </a:cubicBezTo>
                  <a:cubicBezTo>
                    <a:pt x="2675" y="2939"/>
                    <a:pt x="2675" y="2939"/>
                    <a:pt x="2675" y="2908"/>
                  </a:cubicBezTo>
                  <a:cubicBezTo>
                    <a:pt x="2645" y="2878"/>
                    <a:pt x="2645" y="2878"/>
                    <a:pt x="2645" y="2848"/>
                  </a:cubicBezTo>
                  <a:cubicBezTo>
                    <a:pt x="2675" y="2848"/>
                    <a:pt x="2706" y="2878"/>
                    <a:pt x="2706" y="2908"/>
                  </a:cubicBezTo>
                  <a:lnTo>
                    <a:pt x="2736" y="2908"/>
                  </a:lnTo>
                  <a:cubicBezTo>
                    <a:pt x="2723" y="2896"/>
                    <a:pt x="2713" y="2886"/>
                    <a:pt x="2706" y="2878"/>
                  </a:cubicBezTo>
                  <a:lnTo>
                    <a:pt x="2766" y="2878"/>
                  </a:lnTo>
                  <a:cubicBezTo>
                    <a:pt x="2766" y="2878"/>
                    <a:pt x="2766" y="2848"/>
                    <a:pt x="2797" y="2848"/>
                  </a:cubicBezTo>
                  <a:cubicBezTo>
                    <a:pt x="2797" y="2848"/>
                    <a:pt x="2797" y="2848"/>
                    <a:pt x="2766" y="2817"/>
                  </a:cubicBezTo>
                  <a:cubicBezTo>
                    <a:pt x="2736" y="2787"/>
                    <a:pt x="2736" y="2756"/>
                    <a:pt x="2736" y="2756"/>
                  </a:cubicBezTo>
                  <a:lnTo>
                    <a:pt x="2736" y="2756"/>
                  </a:lnTo>
                  <a:cubicBezTo>
                    <a:pt x="2766" y="2787"/>
                    <a:pt x="2797" y="2817"/>
                    <a:pt x="2797" y="2817"/>
                  </a:cubicBezTo>
                  <a:cubicBezTo>
                    <a:pt x="2797" y="2807"/>
                    <a:pt x="2800" y="2804"/>
                    <a:pt x="2805" y="2804"/>
                  </a:cubicBezTo>
                  <a:cubicBezTo>
                    <a:pt x="2814" y="2804"/>
                    <a:pt x="2827" y="2817"/>
                    <a:pt x="2827" y="2817"/>
                  </a:cubicBezTo>
                  <a:cubicBezTo>
                    <a:pt x="2837" y="2836"/>
                    <a:pt x="2843" y="2843"/>
                    <a:pt x="2848" y="2843"/>
                  </a:cubicBezTo>
                  <a:cubicBezTo>
                    <a:pt x="2858" y="2843"/>
                    <a:pt x="2858" y="2808"/>
                    <a:pt x="2858" y="2787"/>
                  </a:cubicBezTo>
                  <a:cubicBezTo>
                    <a:pt x="2840" y="2751"/>
                    <a:pt x="2832" y="2736"/>
                    <a:pt x="2842" y="2736"/>
                  </a:cubicBezTo>
                  <a:cubicBezTo>
                    <a:pt x="2848" y="2736"/>
                    <a:pt x="2861" y="2743"/>
                    <a:pt x="2884" y="2754"/>
                  </a:cubicBezTo>
                  <a:lnTo>
                    <a:pt x="2884" y="2754"/>
                  </a:lnTo>
                  <a:cubicBezTo>
                    <a:pt x="2871" y="2733"/>
                    <a:pt x="2852" y="2702"/>
                    <a:pt x="2827" y="2665"/>
                  </a:cubicBezTo>
                  <a:lnTo>
                    <a:pt x="2827" y="2665"/>
                  </a:lnTo>
                  <a:cubicBezTo>
                    <a:pt x="2894" y="2715"/>
                    <a:pt x="2924" y="2738"/>
                    <a:pt x="2933" y="2738"/>
                  </a:cubicBezTo>
                  <a:cubicBezTo>
                    <a:pt x="2940" y="2738"/>
                    <a:pt x="2932" y="2723"/>
                    <a:pt x="2918" y="2696"/>
                  </a:cubicBezTo>
                  <a:cubicBezTo>
                    <a:pt x="2918" y="2660"/>
                    <a:pt x="2918" y="2645"/>
                    <a:pt x="2925" y="2645"/>
                  </a:cubicBezTo>
                  <a:cubicBezTo>
                    <a:pt x="2929" y="2645"/>
                    <a:pt x="2936" y="2653"/>
                    <a:pt x="2949" y="2665"/>
                  </a:cubicBezTo>
                  <a:cubicBezTo>
                    <a:pt x="2949" y="2680"/>
                    <a:pt x="2956" y="2688"/>
                    <a:pt x="2964" y="2688"/>
                  </a:cubicBezTo>
                  <a:cubicBezTo>
                    <a:pt x="2972" y="2688"/>
                    <a:pt x="2979" y="2680"/>
                    <a:pt x="2979" y="2665"/>
                  </a:cubicBezTo>
                  <a:cubicBezTo>
                    <a:pt x="3010" y="2635"/>
                    <a:pt x="3010" y="2635"/>
                    <a:pt x="3010" y="2604"/>
                  </a:cubicBezTo>
                  <a:cubicBezTo>
                    <a:pt x="3010" y="2604"/>
                    <a:pt x="3010" y="2604"/>
                    <a:pt x="3010" y="2574"/>
                  </a:cubicBezTo>
                  <a:cubicBezTo>
                    <a:pt x="3028" y="2593"/>
                    <a:pt x="3041" y="2600"/>
                    <a:pt x="3049" y="2600"/>
                  </a:cubicBezTo>
                  <a:cubicBezTo>
                    <a:pt x="3065" y="2600"/>
                    <a:pt x="3052" y="2565"/>
                    <a:pt x="3010" y="2544"/>
                  </a:cubicBezTo>
                  <a:cubicBezTo>
                    <a:pt x="3010" y="2544"/>
                    <a:pt x="3010" y="2544"/>
                    <a:pt x="3010" y="2513"/>
                  </a:cubicBezTo>
                  <a:lnTo>
                    <a:pt x="3040" y="2544"/>
                  </a:lnTo>
                  <a:cubicBezTo>
                    <a:pt x="3048" y="2552"/>
                    <a:pt x="3054" y="2556"/>
                    <a:pt x="3060" y="2556"/>
                  </a:cubicBezTo>
                  <a:cubicBezTo>
                    <a:pt x="3075" y="2556"/>
                    <a:pt x="3087" y="2527"/>
                    <a:pt x="3131" y="2483"/>
                  </a:cubicBezTo>
                  <a:cubicBezTo>
                    <a:pt x="3192" y="2392"/>
                    <a:pt x="3192" y="2392"/>
                    <a:pt x="3131" y="2361"/>
                  </a:cubicBezTo>
                  <a:cubicBezTo>
                    <a:pt x="3096" y="2326"/>
                    <a:pt x="3081" y="2311"/>
                    <a:pt x="3087" y="2311"/>
                  </a:cubicBezTo>
                  <a:cubicBezTo>
                    <a:pt x="3091" y="2311"/>
                    <a:pt x="3106" y="2318"/>
                    <a:pt x="3131" y="2331"/>
                  </a:cubicBezTo>
                  <a:cubicBezTo>
                    <a:pt x="3146" y="2346"/>
                    <a:pt x="3169" y="2354"/>
                    <a:pt x="3184" y="2354"/>
                  </a:cubicBezTo>
                  <a:cubicBezTo>
                    <a:pt x="3200" y="2354"/>
                    <a:pt x="3207" y="2346"/>
                    <a:pt x="3192" y="2331"/>
                  </a:cubicBezTo>
                  <a:lnTo>
                    <a:pt x="3162" y="2300"/>
                  </a:lnTo>
                  <a:lnTo>
                    <a:pt x="3131" y="2270"/>
                  </a:lnTo>
                  <a:lnTo>
                    <a:pt x="3131" y="2270"/>
                  </a:lnTo>
                  <a:cubicBezTo>
                    <a:pt x="3162" y="2300"/>
                    <a:pt x="3192" y="2300"/>
                    <a:pt x="3192" y="2331"/>
                  </a:cubicBezTo>
                  <a:lnTo>
                    <a:pt x="3222" y="2331"/>
                  </a:lnTo>
                  <a:cubicBezTo>
                    <a:pt x="3314" y="2331"/>
                    <a:pt x="3283" y="2300"/>
                    <a:pt x="3253" y="2270"/>
                  </a:cubicBezTo>
                  <a:lnTo>
                    <a:pt x="3283" y="2270"/>
                  </a:lnTo>
                  <a:cubicBezTo>
                    <a:pt x="3257" y="2244"/>
                    <a:pt x="3253" y="2173"/>
                    <a:pt x="3292" y="2173"/>
                  </a:cubicBezTo>
                  <a:cubicBezTo>
                    <a:pt x="3298" y="2173"/>
                    <a:pt x="3305" y="2175"/>
                    <a:pt x="3314" y="2179"/>
                  </a:cubicBezTo>
                  <a:lnTo>
                    <a:pt x="3344" y="2148"/>
                  </a:lnTo>
                  <a:cubicBezTo>
                    <a:pt x="3314" y="2148"/>
                    <a:pt x="3314" y="2118"/>
                    <a:pt x="3314" y="2118"/>
                  </a:cubicBezTo>
                  <a:cubicBezTo>
                    <a:pt x="3314" y="2088"/>
                    <a:pt x="3314" y="2088"/>
                    <a:pt x="3374" y="2088"/>
                  </a:cubicBezTo>
                  <a:cubicBezTo>
                    <a:pt x="3383" y="2097"/>
                    <a:pt x="3390" y="2100"/>
                    <a:pt x="3393" y="2100"/>
                  </a:cubicBezTo>
                  <a:cubicBezTo>
                    <a:pt x="3402" y="2100"/>
                    <a:pt x="3396" y="2079"/>
                    <a:pt x="3374" y="2057"/>
                  </a:cubicBezTo>
                  <a:cubicBezTo>
                    <a:pt x="3374" y="2057"/>
                    <a:pt x="3314" y="2027"/>
                    <a:pt x="3314" y="1996"/>
                  </a:cubicBezTo>
                  <a:cubicBezTo>
                    <a:pt x="3283" y="1996"/>
                    <a:pt x="3253" y="1966"/>
                    <a:pt x="3253" y="1966"/>
                  </a:cubicBezTo>
                  <a:lnTo>
                    <a:pt x="3283" y="1966"/>
                  </a:lnTo>
                  <a:cubicBezTo>
                    <a:pt x="3314" y="1996"/>
                    <a:pt x="3344" y="1996"/>
                    <a:pt x="3344" y="1996"/>
                  </a:cubicBezTo>
                  <a:cubicBezTo>
                    <a:pt x="3344" y="1966"/>
                    <a:pt x="3344" y="1966"/>
                    <a:pt x="3314" y="1966"/>
                  </a:cubicBezTo>
                  <a:cubicBezTo>
                    <a:pt x="3344" y="1966"/>
                    <a:pt x="3374" y="1936"/>
                    <a:pt x="3374" y="1936"/>
                  </a:cubicBezTo>
                  <a:cubicBezTo>
                    <a:pt x="3374" y="1905"/>
                    <a:pt x="3374" y="1875"/>
                    <a:pt x="3344" y="1875"/>
                  </a:cubicBezTo>
                  <a:cubicBezTo>
                    <a:pt x="3405" y="1875"/>
                    <a:pt x="3435" y="1784"/>
                    <a:pt x="3344" y="1784"/>
                  </a:cubicBezTo>
                  <a:cubicBezTo>
                    <a:pt x="3314" y="1784"/>
                    <a:pt x="3314" y="1753"/>
                    <a:pt x="3344" y="1753"/>
                  </a:cubicBezTo>
                  <a:cubicBezTo>
                    <a:pt x="3405" y="1753"/>
                    <a:pt x="3405" y="1753"/>
                    <a:pt x="3344" y="1723"/>
                  </a:cubicBezTo>
                  <a:cubicBezTo>
                    <a:pt x="3314" y="1723"/>
                    <a:pt x="3374" y="1693"/>
                    <a:pt x="3405" y="1693"/>
                  </a:cubicBezTo>
                  <a:cubicBezTo>
                    <a:pt x="3466" y="1693"/>
                    <a:pt x="3466" y="1662"/>
                    <a:pt x="3435" y="1662"/>
                  </a:cubicBezTo>
                  <a:cubicBezTo>
                    <a:pt x="3405" y="1632"/>
                    <a:pt x="3405" y="1601"/>
                    <a:pt x="3405" y="1601"/>
                  </a:cubicBezTo>
                  <a:cubicBezTo>
                    <a:pt x="3344" y="1571"/>
                    <a:pt x="3344" y="1571"/>
                    <a:pt x="3314" y="1571"/>
                  </a:cubicBezTo>
                  <a:cubicBezTo>
                    <a:pt x="3303" y="1581"/>
                    <a:pt x="3293" y="1584"/>
                    <a:pt x="3284" y="1584"/>
                  </a:cubicBezTo>
                  <a:cubicBezTo>
                    <a:pt x="3282" y="1584"/>
                    <a:pt x="3281" y="1584"/>
                    <a:pt x="3279" y="1584"/>
                  </a:cubicBezTo>
                  <a:lnTo>
                    <a:pt x="3279" y="1584"/>
                  </a:lnTo>
                  <a:cubicBezTo>
                    <a:pt x="3288" y="1582"/>
                    <a:pt x="3295" y="1571"/>
                    <a:pt x="3314" y="1571"/>
                  </a:cubicBezTo>
                  <a:cubicBezTo>
                    <a:pt x="3344" y="1541"/>
                    <a:pt x="3344" y="1510"/>
                    <a:pt x="3344" y="1510"/>
                  </a:cubicBezTo>
                  <a:cubicBezTo>
                    <a:pt x="3344" y="1510"/>
                    <a:pt x="3344" y="1480"/>
                    <a:pt x="3344" y="1480"/>
                  </a:cubicBezTo>
                  <a:cubicBezTo>
                    <a:pt x="3374" y="1419"/>
                    <a:pt x="3374" y="1419"/>
                    <a:pt x="3344" y="1419"/>
                  </a:cubicBezTo>
                  <a:cubicBezTo>
                    <a:pt x="3298" y="1434"/>
                    <a:pt x="3276" y="1442"/>
                    <a:pt x="3272" y="1442"/>
                  </a:cubicBezTo>
                  <a:cubicBezTo>
                    <a:pt x="3268" y="1442"/>
                    <a:pt x="3283" y="1434"/>
                    <a:pt x="3314" y="1419"/>
                  </a:cubicBezTo>
                  <a:cubicBezTo>
                    <a:pt x="3369" y="1419"/>
                    <a:pt x="3349" y="1293"/>
                    <a:pt x="3299" y="1293"/>
                  </a:cubicBezTo>
                  <a:cubicBezTo>
                    <a:pt x="3294" y="1293"/>
                    <a:pt x="3289" y="1295"/>
                    <a:pt x="3283" y="1297"/>
                  </a:cubicBezTo>
                  <a:lnTo>
                    <a:pt x="3314" y="1267"/>
                  </a:lnTo>
                  <a:cubicBezTo>
                    <a:pt x="3344" y="1267"/>
                    <a:pt x="3344" y="1267"/>
                    <a:pt x="3344" y="1237"/>
                  </a:cubicBezTo>
                  <a:cubicBezTo>
                    <a:pt x="3344" y="1206"/>
                    <a:pt x="3283" y="1176"/>
                    <a:pt x="3253" y="1145"/>
                  </a:cubicBezTo>
                  <a:cubicBezTo>
                    <a:pt x="3253" y="1115"/>
                    <a:pt x="3253" y="1085"/>
                    <a:pt x="3192" y="1085"/>
                  </a:cubicBezTo>
                  <a:cubicBezTo>
                    <a:pt x="3192" y="1085"/>
                    <a:pt x="3192" y="1085"/>
                    <a:pt x="3222" y="1054"/>
                  </a:cubicBezTo>
                  <a:lnTo>
                    <a:pt x="3253" y="1054"/>
                  </a:lnTo>
                  <a:cubicBezTo>
                    <a:pt x="3253" y="1044"/>
                    <a:pt x="3249" y="1041"/>
                    <a:pt x="3244" y="1041"/>
                  </a:cubicBezTo>
                  <a:cubicBezTo>
                    <a:pt x="3233" y="1041"/>
                    <a:pt x="3212" y="1054"/>
                    <a:pt x="3192" y="1054"/>
                  </a:cubicBezTo>
                  <a:cubicBezTo>
                    <a:pt x="3183" y="1063"/>
                    <a:pt x="3177" y="1067"/>
                    <a:pt x="3172" y="1067"/>
                  </a:cubicBezTo>
                  <a:cubicBezTo>
                    <a:pt x="3162" y="1067"/>
                    <a:pt x="3162" y="1045"/>
                    <a:pt x="3162" y="1024"/>
                  </a:cubicBezTo>
                  <a:cubicBezTo>
                    <a:pt x="3192" y="993"/>
                    <a:pt x="3192" y="963"/>
                    <a:pt x="3131" y="963"/>
                  </a:cubicBezTo>
                  <a:cubicBezTo>
                    <a:pt x="3131" y="933"/>
                    <a:pt x="3131" y="933"/>
                    <a:pt x="3162" y="902"/>
                  </a:cubicBezTo>
                  <a:cubicBezTo>
                    <a:pt x="3183" y="881"/>
                    <a:pt x="3189" y="859"/>
                    <a:pt x="3170" y="859"/>
                  </a:cubicBezTo>
                  <a:cubicBezTo>
                    <a:pt x="3162" y="859"/>
                    <a:pt x="3149" y="863"/>
                    <a:pt x="3131" y="872"/>
                  </a:cubicBezTo>
                  <a:cubicBezTo>
                    <a:pt x="3131" y="841"/>
                    <a:pt x="3131" y="841"/>
                    <a:pt x="3162" y="841"/>
                  </a:cubicBezTo>
                  <a:cubicBezTo>
                    <a:pt x="3162" y="820"/>
                    <a:pt x="3177" y="798"/>
                    <a:pt x="3164" y="798"/>
                  </a:cubicBezTo>
                  <a:cubicBezTo>
                    <a:pt x="3159" y="798"/>
                    <a:pt x="3149" y="802"/>
                    <a:pt x="3131" y="811"/>
                  </a:cubicBezTo>
                  <a:cubicBezTo>
                    <a:pt x="3101" y="811"/>
                    <a:pt x="3070" y="781"/>
                    <a:pt x="3101" y="750"/>
                  </a:cubicBezTo>
                  <a:cubicBezTo>
                    <a:pt x="3101" y="750"/>
                    <a:pt x="3087" y="737"/>
                    <a:pt x="3069" y="737"/>
                  </a:cubicBezTo>
                  <a:cubicBezTo>
                    <a:pt x="3060" y="737"/>
                    <a:pt x="3050" y="740"/>
                    <a:pt x="3040" y="750"/>
                  </a:cubicBezTo>
                  <a:cubicBezTo>
                    <a:pt x="3010" y="780"/>
                    <a:pt x="3010" y="781"/>
                    <a:pt x="3010" y="781"/>
                  </a:cubicBezTo>
                  <a:cubicBezTo>
                    <a:pt x="3045" y="745"/>
                    <a:pt x="3060" y="730"/>
                    <a:pt x="3054" y="730"/>
                  </a:cubicBezTo>
                  <a:cubicBezTo>
                    <a:pt x="3050" y="730"/>
                    <a:pt x="3035" y="738"/>
                    <a:pt x="3010" y="750"/>
                  </a:cubicBezTo>
                  <a:cubicBezTo>
                    <a:pt x="3010" y="720"/>
                    <a:pt x="3010" y="689"/>
                    <a:pt x="3010" y="689"/>
                  </a:cubicBezTo>
                  <a:cubicBezTo>
                    <a:pt x="3010" y="689"/>
                    <a:pt x="2949" y="659"/>
                    <a:pt x="2918" y="629"/>
                  </a:cubicBezTo>
                  <a:cubicBezTo>
                    <a:pt x="2874" y="584"/>
                    <a:pt x="2846" y="556"/>
                    <a:pt x="2822" y="556"/>
                  </a:cubicBezTo>
                  <a:cubicBezTo>
                    <a:pt x="2813" y="556"/>
                    <a:pt x="2805" y="560"/>
                    <a:pt x="2797" y="568"/>
                  </a:cubicBezTo>
                  <a:cubicBezTo>
                    <a:pt x="2784" y="580"/>
                    <a:pt x="2777" y="588"/>
                    <a:pt x="2775" y="588"/>
                  </a:cubicBezTo>
                  <a:cubicBezTo>
                    <a:pt x="2772" y="588"/>
                    <a:pt x="2779" y="573"/>
                    <a:pt x="2797" y="537"/>
                  </a:cubicBezTo>
                  <a:cubicBezTo>
                    <a:pt x="2797" y="507"/>
                    <a:pt x="2797" y="507"/>
                    <a:pt x="2797" y="507"/>
                  </a:cubicBezTo>
                  <a:cubicBezTo>
                    <a:pt x="2766" y="507"/>
                    <a:pt x="2766" y="477"/>
                    <a:pt x="2797" y="446"/>
                  </a:cubicBezTo>
                  <a:lnTo>
                    <a:pt x="2797" y="446"/>
                  </a:lnTo>
                  <a:cubicBezTo>
                    <a:pt x="2766" y="477"/>
                    <a:pt x="2766" y="477"/>
                    <a:pt x="2736" y="477"/>
                  </a:cubicBezTo>
                  <a:cubicBezTo>
                    <a:pt x="2766" y="446"/>
                    <a:pt x="2766" y="446"/>
                    <a:pt x="2736" y="446"/>
                  </a:cubicBezTo>
                  <a:cubicBezTo>
                    <a:pt x="2736" y="428"/>
                    <a:pt x="2736" y="400"/>
                    <a:pt x="2736" y="385"/>
                  </a:cubicBezTo>
                  <a:cubicBezTo>
                    <a:pt x="2706" y="446"/>
                    <a:pt x="2675" y="416"/>
                    <a:pt x="2645" y="446"/>
                  </a:cubicBezTo>
                  <a:cubicBezTo>
                    <a:pt x="2645" y="416"/>
                    <a:pt x="2645" y="416"/>
                    <a:pt x="2675" y="385"/>
                  </a:cubicBezTo>
                  <a:cubicBezTo>
                    <a:pt x="2675" y="370"/>
                    <a:pt x="2660" y="363"/>
                    <a:pt x="2641" y="363"/>
                  </a:cubicBezTo>
                  <a:cubicBezTo>
                    <a:pt x="2622" y="363"/>
                    <a:pt x="2599" y="370"/>
                    <a:pt x="2584" y="385"/>
                  </a:cubicBezTo>
                  <a:cubicBezTo>
                    <a:pt x="2584" y="355"/>
                    <a:pt x="2584" y="325"/>
                    <a:pt x="2584" y="325"/>
                  </a:cubicBezTo>
                  <a:cubicBezTo>
                    <a:pt x="2575" y="334"/>
                    <a:pt x="2569" y="337"/>
                    <a:pt x="2565" y="337"/>
                  </a:cubicBezTo>
                  <a:cubicBezTo>
                    <a:pt x="2556" y="337"/>
                    <a:pt x="2563" y="316"/>
                    <a:pt x="2584" y="294"/>
                  </a:cubicBezTo>
                  <a:cubicBezTo>
                    <a:pt x="2614" y="264"/>
                    <a:pt x="2614" y="264"/>
                    <a:pt x="2584" y="264"/>
                  </a:cubicBezTo>
                  <a:cubicBezTo>
                    <a:pt x="2554" y="264"/>
                    <a:pt x="2523" y="264"/>
                    <a:pt x="2493" y="234"/>
                  </a:cubicBezTo>
                  <a:cubicBezTo>
                    <a:pt x="2477" y="225"/>
                    <a:pt x="2462" y="222"/>
                    <a:pt x="2449" y="222"/>
                  </a:cubicBezTo>
                  <a:cubicBezTo>
                    <a:pt x="2414" y="222"/>
                    <a:pt x="2385" y="250"/>
                    <a:pt x="2341" y="294"/>
                  </a:cubicBezTo>
                  <a:cubicBezTo>
                    <a:pt x="2371" y="264"/>
                    <a:pt x="2371" y="173"/>
                    <a:pt x="2371" y="173"/>
                  </a:cubicBezTo>
                  <a:lnTo>
                    <a:pt x="2371" y="173"/>
                  </a:lnTo>
                  <a:cubicBezTo>
                    <a:pt x="2371" y="173"/>
                    <a:pt x="2341" y="203"/>
                    <a:pt x="2341" y="234"/>
                  </a:cubicBezTo>
                  <a:cubicBezTo>
                    <a:pt x="2328" y="259"/>
                    <a:pt x="2321" y="269"/>
                    <a:pt x="2316" y="269"/>
                  </a:cubicBezTo>
                  <a:cubicBezTo>
                    <a:pt x="2311" y="269"/>
                    <a:pt x="2311" y="251"/>
                    <a:pt x="2311" y="234"/>
                  </a:cubicBezTo>
                  <a:cubicBezTo>
                    <a:pt x="2311" y="212"/>
                    <a:pt x="2295" y="191"/>
                    <a:pt x="2276" y="191"/>
                  </a:cubicBezTo>
                  <a:cubicBezTo>
                    <a:pt x="2268" y="191"/>
                    <a:pt x="2259" y="194"/>
                    <a:pt x="2250" y="203"/>
                  </a:cubicBezTo>
                  <a:cubicBezTo>
                    <a:pt x="2250" y="203"/>
                    <a:pt x="2250" y="203"/>
                    <a:pt x="2250" y="173"/>
                  </a:cubicBezTo>
                  <a:cubicBezTo>
                    <a:pt x="2219" y="173"/>
                    <a:pt x="2219" y="173"/>
                    <a:pt x="2219" y="203"/>
                  </a:cubicBezTo>
                  <a:cubicBezTo>
                    <a:pt x="2219" y="218"/>
                    <a:pt x="2212" y="226"/>
                    <a:pt x="2204" y="226"/>
                  </a:cubicBezTo>
                  <a:cubicBezTo>
                    <a:pt x="2197" y="226"/>
                    <a:pt x="2189" y="218"/>
                    <a:pt x="2189" y="203"/>
                  </a:cubicBezTo>
                  <a:cubicBezTo>
                    <a:pt x="2208" y="145"/>
                    <a:pt x="2203" y="124"/>
                    <a:pt x="2189" y="124"/>
                  </a:cubicBezTo>
                  <a:cubicBezTo>
                    <a:pt x="2181" y="124"/>
                    <a:pt x="2170" y="131"/>
                    <a:pt x="2159" y="142"/>
                  </a:cubicBezTo>
                  <a:cubicBezTo>
                    <a:pt x="2159" y="173"/>
                    <a:pt x="2159" y="173"/>
                    <a:pt x="2128" y="173"/>
                  </a:cubicBezTo>
                  <a:cubicBezTo>
                    <a:pt x="2128" y="173"/>
                    <a:pt x="2128" y="173"/>
                    <a:pt x="2098" y="203"/>
                  </a:cubicBezTo>
                  <a:lnTo>
                    <a:pt x="2067" y="203"/>
                  </a:lnTo>
                  <a:cubicBezTo>
                    <a:pt x="2067" y="173"/>
                    <a:pt x="2098" y="142"/>
                    <a:pt x="2098" y="142"/>
                  </a:cubicBezTo>
                  <a:lnTo>
                    <a:pt x="2098" y="112"/>
                  </a:lnTo>
                  <a:cubicBezTo>
                    <a:pt x="2067" y="112"/>
                    <a:pt x="2067" y="112"/>
                    <a:pt x="2037" y="142"/>
                  </a:cubicBezTo>
                  <a:cubicBezTo>
                    <a:pt x="2037" y="121"/>
                    <a:pt x="2037" y="86"/>
                    <a:pt x="2027" y="86"/>
                  </a:cubicBezTo>
                  <a:cubicBezTo>
                    <a:pt x="2022" y="86"/>
                    <a:pt x="2016" y="93"/>
                    <a:pt x="2007" y="112"/>
                  </a:cubicBezTo>
                  <a:cubicBezTo>
                    <a:pt x="1995" y="135"/>
                    <a:pt x="1988" y="145"/>
                    <a:pt x="1985" y="145"/>
                  </a:cubicBezTo>
                  <a:cubicBezTo>
                    <a:pt x="1981" y="145"/>
                    <a:pt x="1988" y="119"/>
                    <a:pt x="2007" y="82"/>
                  </a:cubicBezTo>
                  <a:cubicBezTo>
                    <a:pt x="2007" y="51"/>
                    <a:pt x="2007" y="36"/>
                    <a:pt x="1999" y="36"/>
                  </a:cubicBezTo>
                  <a:cubicBezTo>
                    <a:pt x="1991" y="36"/>
                    <a:pt x="1976" y="51"/>
                    <a:pt x="1946" y="82"/>
                  </a:cubicBezTo>
                  <a:cubicBezTo>
                    <a:pt x="1946" y="82"/>
                    <a:pt x="1885" y="112"/>
                    <a:pt x="1855" y="112"/>
                  </a:cubicBezTo>
                  <a:cubicBezTo>
                    <a:pt x="1794" y="112"/>
                    <a:pt x="1794" y="112"/>
                    <a:pt x="1763" y="51"/>
                  </a:cubicBezTo>
                  <a:cubicBezTo>
                    <a:pt x="1781" y="16"/>
                    <a:pt x="1778" y="1"/>
                    <a:pt x="1773" y="1"/>
                  </a:cubicBezTo>
                  <a:close/>
                  <a:moveTo>
                    <a:pt x="2766" y="3607"/>
                  </a:moveTo>
                  <a:cubicBezTo>
                    <a:pt x="2766" y="3607"/>
                    <a:pt x="2766" y="3668"/>
                    <a:pt x="2766" y="3699"/>
                  </a:cubicBezTo>
                  <a:cubicBezTo>
                    <a:pt x="2778" y="3710"/>
                    <a:pt x="2785" y="3717"/>
                    <a:pt x="2789" y="3717"/>
                  </a:cubicBezTo>
                  <a:cubicBezTo>
                    <a:pt x="2797" y="3717"/>
                    <a:pt x="2797" y="3696"/>
                    <a:pt x="2797" y="3638"/>
                  </a:cubicBezTo>
                  <a:cubicBezTo>
                    <a:pt x="2766" y="3607"/>
                    <a:pt x="2766" y="3607"/>
                    <a:pt x="2766" y="36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8"/>
            <p:cNvSpPr/>
            <p:nvPr/>
          </p:nvSpPr>
          <p:spPr>
            <a:xfrm>
              <a:off x="1308134" y="2479819"/>
              <a:ext cx="92204" cy="98403"/>
            </a:xfrm>
            <a:custGeom>
              <a:avLst/>
              <a:gdLst/>
              <a:ahLst/>
              <a:cxnLst/>
              <a:rect l="l" t="t" r="r" b="b"/>
              <a:pathLst>
                <a:path w="3466" h="3699" extrusionOk="0">
                  <a:moveTo>
                    <a:pt x="1733" y="213"/>
                  </a:moveTo>
                  <a:lnTo>
                    <a:pt x="1763" y="244"/>
                  </a:lnTo>
                  <a:lnTo>
                    <a:pt x="1733" y="244"/>
                  </a:lnTo>
                  <a:cubicBezTo>
                    <a:pt x="1733" y="244"/>
                    <a:pt x="1733" y="244"/>
                    <a:pt x="1733" y="213"/>
                  </a:cubicBezTo>
                  <a:close/>
                  <a:moveTo>
                    <a:pt x="1824" y="213"/>
                  </a:moveTo>
                  <a:cubicBezTo>
                    <a:pt x="1824" y="213"/>
                    <a:pt x="1824" y="213"/>
                    <a:pt x="1824" y="244"/>
                  </a:cubicBezTo>
                  <a:cubicBezTo>
                    <a:pt x="1824" y="259"/>
                    <a:pt x="1817" y="266"/>
                    <a:pt x="1809" y="266"/>
                  </a:cubicBezTo>
                  <a:cubicBezTo>
                    <a:pt x="1801" y="266"/>
                    <a:pt x="1794" y="259"/>
                    <a:pt x="1794" y="244"/>
                  </a:cubicBezTo>
                  <a:cubicBezTo>
                    <a:pt x="1794" y="213"/>
                    <a:pt x="1794" y="213"/>
                    <a:pt x="1824" y="213"/>
                  </a:cubicBezTo>
                  <a:close/>
                  <a:moveTo>
                    <a:pt x="1520" y="244"/>
                  </a:moveTo>
                  <a:cubicBezTo>
                    <a:pt x="1551" y="274"/>
                    <a:pt x="1551" y="304"/>
                    <a:pt x="1551" y="335"/>
                  </a:cubicBezTo>
                  <a:cubicBezTo>
                    <a:pt x="1520" y="335"/>
                    <a:pt x="1520" y="304"/>
                    <a:pt x="1520" y="304"/>
                  </a:cubicBezTo>
                  <a:cubicBezTo>
                    <a:pt x="1520" y="304"/>
                    <a:pt x="1520" y="274"/>
                    <a:pt x="1520" y="244"/>
                  </a:cubicBezTo>
                  <a:close/>
                  <a:moveTo>
                    <a:pt x="2554" y="365"/>
                  </a:moveTo>
                  <a:cubicBezTo>
                    <a:pt x="2554" y="380"/>
                    <a:pt x="2546" y="388"/>
                    <a:pt x="2542" y="388"/>
                  </a:cubicBezTo>
                  <a:cubicBezTo>
                    <a:pt x="2539" y="388"/>
                    <a:pt x="2539" y="380"/>
                    <a:pt x="2554" y="365"/>
                  </a:cubicBezTo>
                  <a:close/>
                  <a:moveTo>
                    <a:pt x="726" y="380"/>
                  </a:moveTo>
                  <a:cubicBezTo>
                    <a:pt x="722" y="380"/>
                    <a:pt x="730" y="396"/>
                    <a:pt x="760" y="426"/>
                  </a:cubicBezTo>
                  <a:cubicBezTo>
                    <a:pt x="745" y="396"/>
                    <a:pt x="730" y="380"/>
                    <a:pt x="726" y="380"/>
                  </a:cubicBezTo>
                  <a:close/>
                  <a:moveTo>
                    <a:pt x="1134" y="352"/>
                  </a:moveTo>
                  <a:cubicBezTo>
                    <a:pt x="1139" y="352"/>
                    <a:pt x="1145" y="355"/>
                    <a:pt x="1156" y="365"/>
                  </a:cubicBezTo>
                  <a:lnTo>
                    <a:pt x="1156" y="396"/>
                  </a:lnTo>
                  <a:cubicBezTo>
                    <a:pt x="1178" y="440"/>
                    <a:pt x="1184" y="468"/>
                    <a:pt x="1173" y="468"/>
                  </a:cubicBezTo>
                  <a:cubicBezTo>
                    <a:pt x="1170" y="468"/>
                    <a:pt x="1164" y="465"/>
                    <a:pt x="1156" y="456"/>
                  </a:cubicBezTo>
                  <a:cubicBezTo>
                    <a:pt x="1156" y="456"/>
                    <a:pt x="1156" y="426"/>
                    <a:pt x="1125" y="365"/>
                  </a:cubicBezTo>
                  <a:cubicBezTo>
                    <a:pt x="1125" y="365"/>
                    <a:pt x="1125" y="352"/>
                    <a:pt x="1134" y="352"/>
                  </a:cubicBezTo>
                  <a:close/>
                  <a:moveTo>
                    <a:pt x="1976" y="456"/>
                  </a:moveTo>
                  <a:cubicBezTo>
                    <a:pt x="1976" y="517"/>
                    <a:pt x="1976" y="517"/>
                    <a:pt x="1976" y="517"/>
                  </a:cubicBezTo>
                  <a:cubicBezTo>
                    <a:pt x="1946" y="487"/>
                    <a:pt x="1946" y="487"/>
                    <a:pt x="1976" y="456"/>
                  </a:cubicBezTo>
                  <a:close/>
                  <a:moveTo>
                    <a:pt x="2037" y="487"/>
                  </a:moveTo>
                  <a:lnTo>
                    <a:pt x="2037" y="487"/>
                  </a:lnTo>
                  <a:cubicBezTo>
                    <a:pt x="2022" y="532"/>
                    <a:pt x="2022" y="555"/>
                    <a:pt x="2026" y="555"/>
                  </a:cubicBezTo>
                  <a:cubicBezTo>
                    <a:pt x="2029" y="555"/>
                    <a:pt x="2037" y="532"/>
                    <a:pt x="2037" y="487"/>
                  </a:cubicBezTo>
                  <a:close/>
                  <a:moveTo>
                    <a:pt x="912" y="639"/>
                  </a:moveTo>
                  <a:cubicBezTo>
                    <a:pt x="912" y="639"/>
                    <a:pt x="973" y="700"/>
                    <a:pt x="973" y="730"/>
                  </a:cubicBezTo>
                  <a:cubicBezTo>
                    <a:pt x="973" y="730"/>
                    <a:pt x="973" y="730"/>
                    <a:pt x="943" y="700"/>
                  </a:cubicBezTo>
                  <a:cubicBezTo>
                    <a:pt x="912" y="669"/>
                    <a:pt x="912" y="639"/>
                    <a:pt x="912" y="639"/>
                  </a:cubicBezTo>
                  <a:close/>
                  <a:moveTo>
                    <a:pt x="2797" y="669"/>
                  </a:moveTo>
                  <a:cubicBezTo>
                    <a:pt x="2797" y="700"/>
                    <a:pt x="2767" y="730"/>
                    <a:pt x="2767" y="730"/>
                  </a:cubicBezTo>
                  <a:lnTo>
                    <a:pt x="2736" y="730"/>
                  </a:lnTo>
                  <a:cubicBezTo>
                    <a:pt x="2767" y="700"/>
                    <a:pt x="2797" y="669"/>
                    <a:pt x="2797" y="669"/>
                  </a:cubicBezTo>
                  <a:close/>
                  <a:moveTo>
                    <a:pt x="878" y="776"/>
                  </a:moveTo>
                  <a:cubicBezTo>
                    <a:pt x="882" y="776"/>
                    <a:pt x="897" y="791"/>
                    <a:pt x="912" y="821"/>
                  </a:cubicBezTo>
                  <a:cubicBezTo>
                    <a:pt x="882" y="791"/>
                    <a:pt x="874" y="776"/>
                    <a:pt x="878" y="776"/>
                  </a:cubicBezTo>
                  <a:close/>
                  <a:moveTo>
                    <a:pt x="3069" y="990"/>
                  </a:moveTo>
                  <a:cubicBezTo>
                    <a:pt x="3087" y="990"/>
                    <a:pt x="3101" y="1004"/>
                    <a:pt x="3101" y="1004"/>
                  </a:cubicBezTo>
                  <a:cubicBezTo>
                    <a:pt x="3079" y="1025"/>
                    <a:pt x="3058" y="1046"/>
                    <a:pt x="3047" y="1046"/>
                  </a:cubicBezTo>
                  <a:cubicBezTo>
                    <a:pt x="3043" y="1046"/>
                    <a:pt x="3040" y="1043"/>
                    <a:pt x="3040" y="1034"/>
                  </a:cubicBezTo>
                  <a:cubicBezTo>
                    <a:pt x="3010" y="1034"/>
                    <a:pt x="3010" y="1034"/>
                    <a:pt x="3040" y="1004"/>
                  </a:cubicBezTo>
                  <a:cubicBezTo>
                    <a:pt x="3050" y="993"/>
                    <a:pt x="3060" y="990"/>
                    <a:pt x="3069" y="990"/>
                  </a:cubicBezTo>
                  <a:close/>
                  <a:moveTo>
                    <a:pt x="3192" y="1703"/>
                  </a:moveTo>
                  <a:cubicBezTo>
                    <a:pt x="3222" y="1703"/>
                    <a:pt x="3283" y="1703"/>
                    <a:pt x="3283" y="1733"/>
                  </a:cubicBezTo>
                  <a:lnTo>
                    <a:pt x="3192" y="1733"/>
                  </a:lnTo>
                  <a:lnTo>
                    <a:pt x="3192" y="1703"/>
                  </a:lnTo>
                  <a:close/>
                  <a:moveTo>
                    <a:pt x="3040" y="1824"/>
                  </a:moveTo>
                  <a:lnTo>
                    <a:pt x="3040" y="1855"/>
                  </a:lnTo>
                  <a:cubicBezTo>
                    <a:pt x="3010" y="1855"/>
                    <a:pt x="2979" y="1824"/>
                    <a:pt x="2979" y="1824"/>
                  </a:cubicBezTo>
                  <a:close/>
                  <a:moveTo>
                    <a:pt x="3196" y="2014"/>
                  </a:moveTo>
                  <a:cubicBezTo>
                    <a:pt x="3200" y="2014"/>
                    <a:pt x="3207" y="2022"/>
                    <a:pt x="3222" y="2037"/>
                  </a:cubicBezTo>
                  <a:cubicBezTo>
                    <a:pt x="3253" y="2037"/>
                    <a:pt x="3283" y="2067"/>
                    <a:pt x="3283" y="2067"/>
                  </a:cubicBezTo>
                  <a:cubicBezTo>
                    <a:pt x="3283" y="2067"/>
                    <a:pt x="3222" y="2037"/>
                    <a:pt x="3192" y="2037"/>
                  </a:cubicBezTo>
                  <a:cubicBezTo>
                    <a:pt x="3192" y="2022"/>
                    <a:pt x="3192" y="2014"/>
                    <a:pt x="3196" y="2014"/>
                  </a:cubicBezTo>
                  <a:close/>
                  <a:moveTo>
                    <a:pt x="639" y="2219"/>
                  </a:moveTo>
                  <a:cubicBezTo>
                    <a:pt x="639" y="2219"/>
                    <a:pt x="639" y="2219"/>
                    <a:pt x="608" y="2250"/>
                  </a:cubicBezTo>
                  <a:lnTo>
                    <a:pt x="548" y="2250"/>
                  </a:lnTo>
                  <a:lnTo>
                    <a:pt x="578" y="2219"/>
                  </a:lnTo>
                  <a:close/>
                  <a:moveTo>
                    <a:pt x="791" y="2219"/>
                  </a:moveTo>
                  <a:cubicBezTo>
                    <a:pt x="773" y="2237"/>
                    <a:pt x="760" y="2250"/>
                    <a:pt x="760" y="2250"/>
                  </a:cubicBezTo>
                  <a:cubicBezTo>
                    <a:pt x="760" y="2219"/>
                    <a:pt x="760" y="2219"/>
                    <a:pt x="791" y="2219"/>
                  </a:cubicBezTo>
                  <a:close/>
                  <a:moveTo>
                    <a:pt x="852" y="2250"/>
                  </a:moveTo>
                  <a:lnTo>
                    <a:pt x="821" y="2280"/>
                  </a:lnTo>
                  <a:cubicBezTo>
                    <a:pt x="852" y="2280"/>
                    <a:pt x="852" y="2280"/>
                    <a:pt x="852" y="2250"/>
                  </a:cubicBezTo>
                  <a:close/>
                  <a:moveTo>
                    <a:pt x="872" y="2297"/>
                  </a:moveTo>
                  <a:cubicBezTo>
                    <a:pt x="868" y="2297"/>
                    <a:pt x="862" y="2300"/>
                    <a:pt x="852" y="2311"/>
                  </a:cubicBezTo>
                  <a:cubicBezTo>
                    <a:pt x="872" y="2311"/>
                    <a:pt x="879" y="2297"/>
                    <a:pt x="872" y="2297"/>
                  </a:cubicBezTo>
                  <a:close/>
                  <a:moveTo>
                    <a:pt x="3131" y="2250"/>
                  </a:moveTo>
                  <a:cubicBezTo>
                    <a:pt x="3162" y="2280"/>
                    <a:pt x="3192" y="2280"/>
                    <a:pt x="3192" y="2311"/>
                  </a:cubicBezTo>
                  <a:lnTo>
                    <a:pt x="3162" y="2311"/>
                  </a:lnTo>
                  <a:lnTo>
                    <a:pt x="3131" y="2280"/>
                  </a:lnTo>
                  <a:lnTo>
                    <a:pt x="3131" y="2250"/>
                  </a:lnTo>
                  <a:close/>
                  <a:moveTo>
                    <a:pt x="3167" y="2336"/>
                  </a:moveTo>
                  <a:cubicBezTo>
                    <a:pt x="3164" y="2339"/>
                    <a:pt x="3162" y="2341"/>
                    <a:pt x="3162" y="2341"/>
                  </a:cubicBezTo>
                  <a:cubicBezTo>
                    <a:pt x="3178" y="2341"/>
                    <a:pt x="3177" y="2341"/>
                    <a:pt x="3167" y="2336"/>
                  </a:cubicBezTo>
                  <a:close/>
                  <a:moveTo>
                    <a:pt x="639" y="2341"/>
                  </a:moveTo>
                  <a:lnTo>
                    <a:pt x="639" y="2349"/>
                  </a:lnTo>
                  <a:lnTo>
                    <a:pt x="639" y="2349"/>
                  </a:lnTo>
                  <a:cubicBezTo>
                    <a:pt x="653" y="2341"/>
                    <a:pt x="658" y="2341"/>
                    <a:pt x="639" y="2341"/>
                  </a:cubicBezTo>
                  <a:close/>
                  <a:moveTo>
                    <a:pt x="669" y="2311"/>
                  </a:moveTo>
                  <a:cubicBezTo>
                    <a:pt x="669" y="2341"/>
                    <a:pt x="669" y="2341"/>
                    <a:pt x="639" y="2371"/>
                  </a:cubicBezTo>
                  <a:lnTo>
                    <a:pt x="639" y="2349"/>
                  </a:lnTo>
                  <a:lnTo>
                    <a:pt x="639" y="2349"/>
                  </a:lnTo>
                  <a:cubicBezTo>
                    <a:pt x="631" y="2353"/>
                    <a:pt x="620" y="2360"/>
                    <a:pt x="608" y="2371"/>
                  </a:cubicBezTo>
                  <a:cubicBezTo>
                    <a:pt x="578" y="2371"/>
                    <a:pt x="548" y="2402"/>
                    <a:pt x="548" y="2402"/>
                  </a:cubicBezTo>
                  <a:cubicBezTo>
                    <a:pt x="548" y="2402"/>
                    <a:pt x="578" y="2371"/>
                    <a:pt x="608" y="2341"/>
                  </a:cubicBezTo>
                  <a:cubicBezTo>
                    <a:pt x="669" y="2311"/>
                    <a:pt x="669" y="2311"/>
                    <a:pt x="669" y="2311"/>
                  </a:cubicBezTo>
                  <a:close/>
                  <a:moveTo>
                    <a:pt x="31" y="2402"/>
                  </a:moveTo>
                  <a:lnTo>
                    <a:pt x="31" y="2432"/>
                  </a:lnTo>
                  <a:cubicBezTo>
                    <a:pt x="31" y="2432"/>
                    <a:pt x="61" y="2432"/>
                    <a:pt x="122" y="2402"/>
                  </a:cubicBezTo>
                  <a:close/>
                  <a:moveTo>
                    <a:pt x="2189" y="2554"/>
                  </a:moveTo>
                  <a:cubicBezTo>
                    <a:pt x="2159" y="2554"/>
                    <a:pt x="2159" y="2554"/>
                    <a:pt x="2189" y="2584"/>
                  </a:cubicBezTo>
                  <a:lnTo>
                    <a:pt x="2219" y="2584"/>
                  </a:lnTo>
                  <a:cubicBezTo>
                    <a:pt x="2189" y="2554"/>
                    <a:pt x="2189" y="2554"/>
                    <a:pt x="2189" y="2554"/>
                  </a:cubicBezTo>
                  <a:close/>
                  <a:moveTo>
                    <a:pt x="2713" y="2723"/>
                  </a:moveTo>
                  <a:cubicBezTo>
                    <a:pt x="2719" y="2723"/>
                    <a:pt x="2726" y="2736"/>
                    <a:pt x="2706" y="2736"/>
                  </a:cubicBezTo>
                  <a:cubicBezTo>
                    <a:pt x="2706" y="2726"/>
                    <a:pt x="2709" y="2723"/>
                    <a:pt x="2713" y="2723"/>
                  </a:cubicBezTo>
                  <a:close/>
                  <a:moveTo>
                    <a:pt x="1308" y="2706"/>
                  </a:moveTo>
                  <a:lnTo>
                    <a:pt x="1308" y="2706"/>
                  </a:lnTo>
                  <a:cubicBezTo>
                    <a:pt x="1290" y="2741"/>
                    <a:pt x="1272" y="2756"/>
                    <a:pt x="1266" y="2756"/>
                  </a:cubicBezTo>
                  <a:cubicBezTo>
                    <a:pt x="1262" y="2756"/>
                    <a:pt x="1265" y="2749"/>
                    <a:pt x="1277" y="2736"/>
                  </a:cubicBezTo>
                  <a:cubicBezTo>
                    <a:pt x="1277" y="2706"/>
                    <a:pt x="1308" y="2706"/>
                    <a:pt x="1308" y="2706"/>
                  </a:cubicBezTo>
                  <a:close/>
                  <a:moveTo>
                    <a:pt x="640" y="2766"/>
                  </a:moveTo>
                  <a:lnTo>
                    <a:pt x="640" y="2766"/>
                  </a:lnTo>
                  <a:cubicBezTo>
                    <a:pt x="631" y="2766"/>
                    <a:pt x="630" y="2766"/>
                    <a:pt x="639" y="2766"/>
                  </a:cubicBezTo>
                  <a:cubicBezTo>
                    <a:pt x="639" y="2766"/>
                    <a:pt x="639" y="2766"/>
                    <a:pt x="640" y="2766"/>
                  </a:cubicBezTo>
                  <a:close/>
                  <a:moveTo>
                    <a:pt x="2645" y="2736"/>
                  </a:moveTo>
                  <a:cubicBezTo>
                    <a:pt x="2675" y="2766"/>
                    <a:pt x="2675" y="2797"/>
                    <a:pt x="2675" y="2797"/>
                  </a:cubicBezTo>
                  <a:lnTo>
                    <a:pt x="2645" y="2766"/>
                  </a:lnTo>
                  <a:lnTo>
                    <a:pt x="2645" y="2736"/>
                  </a:lnTo>
                  <a:close/>
                  <a:moveTo>
                    <a:pt x="2561" y="2774"/>
                  </a:moveTo>
                  <a:cubicBezTo>
                    <a:pt x="2569" y="2774"/>
                    <a:pt x="2584" y="2782"/>
                    <a:pt x="2615" y="2797"/>
                  </a:cubicBezTo>
                  <a:cubicBezTo>
                    <a:pt x="2615" y="2827"/>
                    <a:pt x="2615" y="2827"/>
                    <a:pt x="2615" y="2827"/>
                  </a:cubicBezTo>
                  <a:cubicBezTo>
                    <a:pt x="2615" y="2827"/>
                    <a:pt x="2584" y="2827"/>
                    <a:pt x="2554" y="2797"/>
                  </a:cubicBezTo>
                  <a:cubicBezTo>
                    <a:pt x="2554" y="2782"/>
                    <a:pt x="2554" y="2774"/>
                    <a:pt x="2561" y="2774"/>
                  </a:cubicBezTo>
                  <a:close/>
                  <a:moveTo>
                    <a:pt x="943" y="2858"/>
                  </a:moveTo>
                  <a:cubicBezTo>
                    <a:pt x="943" y="2858"/>
                    <a:pt x="943" y="2888"/>
                    <a:pt x="882" y="2888"/>
                  </a:cubicBezTo>
                  <a:cubicBezTo>
                    <a:pt x="912" y="2858"/>
                    <a:pt x="943" y="2858"/>
                    <a:pt x="943" y="2858"/>
                  </a:cubicBezTo>
                  <a:close/>
                  <a:moveTo>
                    <a:pt x="1433" y="2926"/>
                  </a:moveTo>
                  <a:cubicBezTo>
                    <a:pt x="1437" y="2926"/>
                    <a:pt x="1444" y="2934"/>
                    <a:pt x="1460" y="2949"/>
                  </a:cubicBezTo>
                  <a:lnTo>
                    <a:pt x="1429" y="2979"/>
                  </a:lnTo>
                  <a:lnTo>
                    <a:pt x="1429" y="2949"/>
                  </a:lnTo>
                  <a:cubicBezTo>
                    <a:pt x="1429" y="2934"/>
                    <a:pt x="1429" y="2926"/>
                    <a:pt x="1433" y="2926"/>
                  </a:cubicBezTo>
                  <a:close/>
                  <a:moveTo>
                    <a:pt x="950" y="2926"/>
                  </a:moveTo>
                  <a:cubicBezTo>
                    <a:pt x="943" y="2926"/>
                    <a:pt x="928" y="2934"/>
                    <a:pt x="912" y="2949"/>
                  </a:cubicBezTo>
                  <a:cubicBezTo>
                    <a:pt x="882" y="2979"/>
                    <a:pt x="882" y="3010"/>
                    <a:pt x="912" y="3010"/>
                  </a:cubicBezTo>
                  <a:cubicBezTo>
                    <a:pt x="912" y="3010"/>
                    <a:pt x="943" y="2979"/>
                    <a:pt x="943" y="2979"/>
                  </a:cubicBezTo>
                  <a:cubicBezTo>
                    <a:pt x="973" y="2949"/>
                    <a:pt x="973" y="2949"/>
                    <a:pt x="943" y="2949"/>
                  </a:cubicBezTo>
                  <a:cubicBezTo>
                    <a:pt x="958" y="2934"/>
                    <a:pt x="958" y="2926"/>
                    <a:pt x="950" y="2926"/>
                  </a:cubicBezTo>
                  <a:close/>
                  <a:moveTo>
                    <a:pt x="2098" y="2949"/>
                  </a:moveTo>
                  <a:cubicBezTo>
                    <a:pt x="2098" y="2949"/>
                    <a:pt x="2098" y="2949"/>
                    <a:pt x="2098" y="3010"/>
                  </a:cubicBezTo>
                  <a:lnTo>
                    <a:pt x="2067" y="2979"/>
                  </a:lnTo>
                  <a:lnTo>
                    <a:pt x="2098" y="2949"/>
                  </a:lnTo>
                  <a:close/>
                  <a:moveTo>
                    <a:pt x="1694" y="2929"/>
                  </a:moveTo>
                  <a:cubicBezTo>
                    <a:pt x="1697" y="2929"/>
                    <a:pt x="1690" y="2944"/>
                    <a:pt x="1672" y="2979"/>
                  </a:cubicBezTo>
                  <a:cubicBezTo>
                    <a:pt x="1672" y="3010"/>
                    <a:pt x="1672" y="3070"/>
                    <a:pt x="1672" y="3070"/>
                  </a:cubicBezTo>
                  <a:cubicBezTo>
                    <a:pt x="1642" y="3070"/>
                    <a:pt x="1672" y="3010"/>
                    <a:pt x="1672" y="2949"/>
                  </a:cubicBezTo>
                  <a:cubicBezTo>
                    <a:pt x="1685" y="2936"/>
                    <a:pt x="1692" y="2929"/>
                    <a:pt x="1694" y="2929"/>
                  </a:cubicBezTo>
                  <a:close/>
                  <a:moveTo>
                    <a:pt x="2012" y="2967"/>
                  </a:moveTo>
                  <a:cubicBezTo>
                    <a:pt x="2021" y="2967"/>
                    <a:pt x="2037" y="2996"/>
                    <a:pt x="2037" y="3040"/>
                  </a:cubicBezTo>
                  <a:cubicBezTo>
                    <a:pt x="2037" y="3040"/>
                    <a:pt x="2037" y="3040"/>
                    <a:pt x="2007" y="3070"/>
                  </a:cubicBezTo>
                  <a:cubicBezTo>
                    <a:pt x="2007" y="3010"/>
                    <a:pt x="2007" y="2979"/>
                    <a:pt x="2007" y="2979"/>
                  </a:cubicBezTo>
                  <a:cubicBezTo>
                    <a:pt x="2007" y="2971"/>
                    <a:pt x="2009" y="2967"/>
                    <a:pt x="2012" y="2967"/>
                  </a:cubicBezTo>
                  <a:close/>
                  <a:moveTo>
                    <a:pt x="2280" y="3010"/>
                  </a:moveTo>
                  <a:cubicBezTo>
                    <a:pt x="2311" y="3010"/>
                    <a:pt x="2311" y="3010"/>
                    <a:pt x="2311" y="3040"/>
                  </a:cubicBezTo>
                  <a:cubicBezTo>
                    <a:pt x="2311" y="3040"/>
                    <a:pt x="2341" y="3070"/>
                    <a:pt x="2311" y="3070"/>
                  </a:cubicBezTo>
                  <a:cubicBezTo>
                    <a:pt x="2311" y="3081"/>
                    <a:pt x="2307" y="3084"/>
                    <a:pt x="2303" y="3084"/>
                  </a:cubicBezTo>
                  <a:cubicBezTo>
                    <a:pt x="2294" y="3084"/>
                    <a:pt x="2280" y="3070"/>
                    <a:pt x="2280" y="3070"/>
                  </a:cubicBezTo>
                  <a:cubicBezTo>
                    <a:pt x="2280" y="3010"/>
                    <a:pt x="2280" y="3010"/>
                    <a:pt x="2280" y="3010"/>
                  </a:cubicBezTo>
                  <a:close/>
                  <a:moveTo>
                    <a:pt x="1479" y="2998"/>
                  </a:moveTo>
                  <a:cubicBezTo>
                    <a:pt x="1481" y="2998"/>
                    <a:pt x="1473" y="3013"/>
                    <a:pt x="1460" y="3040"/>
                  </a:cubicBezTo>
                  <a:cubicBezTo>
                    <a:pt x="1460" y="3070"/>
                    <a:pt x="1429" y="3131"/>
                    <a:pt x="1399" y="3162"/>
                  </a:cubicBezTo>
                  <a:cubicBezTo>
                    <a:pt x="1399" y="3162"/>
                    <a:pt x="1399" y="3131"/>
                    <a:pt x="1399" y="3131"/>
                  </a:cubicBezTo>
                  <a:cubicBezTo>
                    <a:pt x="1399" y="3131"/>
                    <a:pt x="1399" y="3101"/>
                    <a:pt x="1429" y="3070"/>
                  </a:cubicBezTo>
                  <a:cubicBezTo>
                    <a:pt x="1463" y="3020"/>
                    <a:pt x="1478" y="2998"/>
                    <a:pt x="1479" y="2998"/>
                  </a:cubicBezTo>
                  <a:close/>
                  <a:moveTo>
                    <a:pt x="2371" y="3131"/>
                  </a:moveTo>
                  <a:cubicBezTo>
                    <a:pt x="2371" y="3162"/>
                    <a:pt x="2379" y="3177"/>
                    <a:pt x="2383" y="3177"/>
                  </a:cubicBezTo>
                  <a:cubicBezTo>
                    <a:pt x="2387" y="3177"/>
                    <a:pt x="2387" y="3162"/>
                    <a:pt x="2371" y="3131"/>
                  </a:cubicBezTo>
                  <a:close/>
                  <a:moveTo>
                    <a:pt x="1763" y="3101"/>
                  </a:moveTo>
                  <a:cubicBezTo>
                    <a:pt x="1763" y="3131"/>
                    <a:pt x="1763" y="3192"/>
                    <a:pt x="1733" y="3192"/>
                  </a:cubicBezTo>
                  <a:cubicBezTo>
                    <a:pt x="1733" y="3131"/>
                    <a:pt x="1733" y="3101"/>
                    <a:pt x="1733" y="3101"/>
                  </a:cubicBezTo>
                  <a:close/>
                  <a:moveTo>
                    <a:pt x="1612" y="0"/>
                  </a:moveTo>
                  <a:cubicBezTo>
                    <a:pt x="1581" y="0"/>
                    <a:pt x="1581" y="31"/>
                    <a:pt x="1612" y="61"/>
                  </a:cubicBezTo>
                  <a:cubicBezTo>
                    <a:pt x="1612" y="92"/>
                    <a:pt x="1612" y="92"/>
                    <a:pt x="1581" y="92"/>
                  </a:cubicBezTo>
                  <a:cubicBezTo>
                    <a:pt x="1581" y="92"/>
                    <a:pt x="1581" y="92"/>
                    <a:pt x="1551" y="122"/>
                  </a:cubicBezTo>
                  <a:cubicBezTo>
                    <a:pt x="1551" y="152"/>
                    <a:pt x="1551" y="152"/>
                    <a:pt x="1551" y="152"/>
                  </a:cubicBezTo>
                  <a:cubicBezTo>
                    <a:pt x="1520" y="122"/>
                    <a:pt x="1520" y="122"/>
                    <a:pt x="1520" y="122"/>
                  </a:cubicBezTo>
                  <a:lnTo>
                    <a:pt x="1490" y="92"/>
                  </a:lnTo>
                  <a:cubicBezTo>
                    <a:pt x="1490" y="61"/>
                    <a:pt x="1490" y="31"/>
                    <a:pt x="1490" y="31"/>
                  </a:cubicBezTo>
                  <a:cubicBezTo>
                    <a:pt x="1460" y="31"/>
                    <a:pt x="1460" y="61"/>
                    <a:pt x="1460" y="61"/>
                  </a:cubicBezTo>
                  <a:cubicBezTo>
                    <a:pt x="1490" y="92"/>
                    <a:pt x="1216" y="152"/>
                    <a:pt x="1186" y="183"/>
                  </a:cubicBezTo>
                  <a:cubicBezTo>
                    <a:pt x="1171" y="168"/>
                    <a:pt x="1156" y="160"/>
                    <a:pt x="1148" y="160"/>
                  </a:cubicBezTo>
                  <a:cubicBezTo>
                    <a:pt x="1140" y="160"/>
                    <a:pt x="1140" y="168"/>
                    <a:pt x="1156" y="183"/>
                  </a:cubicBezTo>
                  <a:cubicBezTo>
                    <a:pt x="1156" y="213"/>
                    <a:pt x="1125" y="244"/>
                    <a:pt x="1064" y="274"/>
                  </a:cubicBezTo>
                  <a:cubicBezTo>
                    <a:pt x="973" y="304"/>
                    <a:pt x="943" y="335"/>
                    <a:pt x="943" y="365"/>
                  </a:cubicBezTo>
                  <a:cubicBezTo>
                    <a:pt x="943" y="365"/>
                    <a:pt x="943" y="365"/>
                    <a:pt x="943" y="396"/>
                  </a:cubicBezTo>
                  <a:cubicBezTo>
                    <a:pt x="912" y="396"/>
                    <a:pt x="912" y="426"/>
                    <a:pt x="912" y="456"/>
                  </a:cubicBezTo>
                  <a:cubicBezTo>
                    <a:pt x="882" y="426"/>
                    <a:pt x="852" y="396"/>
                    <a:pt x="852" y="396"/>
                  </a:cubicBezTo>
                  <a:lnTo>
                    <a:pt x="852" y="396"/>
                  </a:lnTo>
                  <a:cubicBezTo>
                    <a:pt x="821" y="426"/>
                    <a:pt x="852" y="456"/>
                    <a:pt x="882" y="487"/>
                  </a:cubicBezTo>
                  <a:cubicBezTo>
                    <a:pt x="882" y="517"/>
                    <a:pt x="882" y="517"/>
                    <a:pt x="882" y="517"/>
                  </a:cubicBezTo>
                  <a:cubicBezTo>
                    <a:pt x="882" y="517"/>
                    <a:pt x="882" y="517"/>
                    <a:pt x="852" y="487"/>
                  </a:cubicBezTo>
                  <a:cubicBezTo>
                    <a:pt x="821" y="456"/>
                    <a:pt x="821" y="426"/>
                    <a:pt x="821" y="426"/>
                  </a:cubicBezTo>
                  <a:lnTo>
                    <a:pt x="791" y="426"/>
                  </a:lnTo>
                  <a:cubicBezTo>
                    <a:pt x="821" y="456"/>
                    <a:pt x="821" y="456"/>
                    <a:pt x="821" y="456"/>
                  </a:cubicBezTo>
                  <a:cubicBezTo>
                    <a:pt x="821" y="469"/>
                    <a:pt x="821" y="476"/>
                    <a:pt x="817" y="476"/>
                  </a:cubicBezTo>
                  <a:cubicBezTo>
                    <a:pt x="811" y="476"/>
                    <a:pt x="796" y="462"/>
                    <a:pt x="760" y="426"/>
                  </a:cubicBezTo>
                  <a:lnTo>
                    <a:pt x="760" y="487"/>
                  </a:lnTo>
                  <a:cubicBezTo>
                    <a:pt x="742" y="468"/>
                    <a:pt x="731" y="461"/>
                    <a:pt x="727" y="461"/>
                  </a:cubicBezTo>
                  <a:cubicBezTo>
                    <a:pt x="716" y="461"/>
                    <a:pt x="730" y="496"/>
                    <a:pt x="730" y="517"/>
                  </a:cubicBezTo>
                  <a:cubicBezTo>
                    <a:pt x="717" y="505"/>
                    <a:pt x="705" y="497"/>
                    <a:pt x="699" y="497"/>
                  </a:cubicBezTo>
                  <a:cubicBezTo>
                    <a:pt x="690" y="497"/>
                    <a:pt x="694" y="512"/>
                    <a:pt x="730" y="548"/>
                  </a:cubicBezTo>
                  <a:cubicBezTo>
                    <a:pt x="730" y="578"/>
                    <a:pt x="730" y="578"/>
                    <a:pt x="700" y="578"/>
                  </a:cubicBezTo>
                  <a:cubicBezTo>
                    <a:pt x="684" y="563"/>
                    <a:pt x="677" y="555"/>
                    <a:pt x="669" y="555"/>
                  </a:cubicBezTo>
                  <a:cubicBezTo>
                    <a:pt x="662" y="555"/>
                    <a:pt x="654" y="563"/>
                    <a:pt x="639" y="578"/>
                  </a:cubicBezTo>
                  <a:cubicBezTo>
                    <a:pt x="669" y="608"/>
                    <a:pt x="608" y="669"/>
                    <a:pt x="548" y="730"/>
                  </a:cubicBezTo>
                  <a:cubicBezTo>
                    <a:pt x="487" y="791"/>
                    <a:pt x="456" y="852"/>
                    <a:pt x="487" y="882"/>
                  </a:cubicBezTo>
                  <a:lnTo>
                    <a:pt x="426" y="882"/>
                  </a:lnTo>
                  <a:cubicBezTo>
                    <a:pt x="434" y="890"/>
                    <a:pt x="444" y="900"/>
                    <a:pt x="456" y="912"/>
                  </a:cubicBezTo>
                  <a:cubicBezTo>
                    <a:pt x="426" y="912"/>
                    <a:pt x="396" y="912"/>
                    <a:pt x="365" y="943"/>
                  </a:cubicBezTo>
                  <a:cubicBezTo>
                    <a:pt x="365" y="968"/>
                    <a:pt x="344" y="1014"/>
                    <a:pt x="355" y="1029"/>
                  </a:cubicBezTo>
                  <a:lnTo>
                    <a:pt x="355" y="1029"/>
                  </a:lnTo>
                  <a:cubicBezTo>
                    <a:pt x="342" y="1024"/>
                    <a:pt x="330" y="1022"/>
                    <a:pt x="319" y="1022"/>
                  </a:cubicBezTo>
                  <a:cubicBezTo>
                    <a:pt x="281" y="1022"/>
                    <a:pt x="260" y="1050"/>
                    <a:pt x="304" y="1095"/>
                  </a:cubicBezTo>
                  <a:cubicBezTo>
                    <a:pt x="304" y="1095"/>
                    <a:pt x="304" y="1108"/>
                    <a:pt x="295" y="1108"/>
                  </a:cubicBezTo>
                  <a:cubicBezTo>
                    <a:pt x="291" y="1108"/>
                    <a:pt x="284" y="1105"/>
                    <a:pt x="274" y="1095"/>
                  </a:cubicBezTo>
                  <a:cubicBezTo>
                    <a:pt x="244" y="1095"/>
                    <a:pt x="244" y="1125"/>
                    <a:pt x="274" y="1155"/>
                  </a:cubicBezTo>
                  <a:cubicBezTo>
                    <a:pt x="274" y="1186"/>
                    <a:pt x="244" y="1216"/>
                    <a:pt x="244" y="1247"/>
                  </a:cubicBezTo>
                  <a:cubicBezTo>
                    <a:pt x="244" y="1247"/>
                    <a:pt x="274" y="1277"/>
                    <a:pt x="274" y="1277"/>
                  </a:cubicBezTo>
                  <a:cubicBezTo>
                    <a:pt x="244" y="1307"/>
                    <a:pt x="244" y="1307"/>
                    <a:pt x="244" y="1307"/>
                  </a:cubicBezTo>
                  <a:cubicBezTo>
                    <a:pt x="238" y="1302"/>
                    <a:pt x="234" y="1299"/>
                    <a:pt x="230" y="1299"/>
                  </a:cubicBezTo>
                  <a:cubicBezTo>
                    <a:pt x="212" y="1299"/>
                    <a:pt x="208" y="1349"/>
                    <a:pt x="183" y="1399"/>
                  </a:cubicBezTo>
                  <a:cubicBezTo>
                    <a:pt x="183" y="1490"/>
                    <a:pt x="153" y="1551"/>
                    <a:pt x="122" y="1551"/>
                  </a:cubicBezTo>
                  <a:cubicBezTo>
                    <a:pt x="122" y="1551"/>
                    <a:pt x="122" y="1581"/>
                    <a:pt x="153" y="1581"/>
                  </a:cubicBezTo>
                  <a:cubicBezTo>
                    <a:pt x="213" y="1611"/>
                    <a:pt x="213" y="1611"/>
                    <a:pt x="183" y="1611"/>
                  </a:cubicBezTo>
                  <a:cubicBezTo>
                    <a:pt x="122" y="1642"/>
                    <a:pt x="92" y="1672"/>
                    <a:pt x="183" y="1703"/>
                  </a:cubicBezTo>
                  <a:lnTo>
                    <a:pt x="153" y="1703"/>
                  </a:lnTo>
                  <a:cubicBezTo>
                    <a:pt x="61" y="1703"/>
                    <a:pt x="92" y="1733"/>
                    <a:pt x="183" y="1733"/>
                  </a:cubicBezTo>
                  <a:cubicBezTo>
                    <a:pt x="122" y="1763"/>
                    <a:pt x="92" y="1763"/>
                    <a:pt x="122" y="1794"/>
                  </a:cubicBezTo>
                  <a:lnTo>
                    <a:pt x="1" y="1794"/>
                  </a:lnTo>
                  <a:cubicBezTo>
                    <a:pt x="1" y="1824"/>
                    <a:pt x="31" y="1824"/>
                    <a:pt x="61" y="1824"/>
                  </a:cubicBezTo>
                  <a:cubicBezTo>
                    <a:pt x="61" y="1824"/>
                    <a:pt x="61" y="1855"/>
                    <a:pt x="92" y="1855"/>
                  </a:cubicBezTo>
                  <a:lnTo>
                    <a:pt x="153" y="1855"/>
                  </a:lnTo>
                  <a:cubicBezTo>
                    <a:pt x="112" y="1855"/>
                    <a:pt x="125" y="1868"/>
                    <a:pt x="148" y="1868"/>
                  </a:cubicBezTo>
                  <a:cubicBezTo>
                    <a:pt x="159" y="1868"/>
                    <a:pt x="173" y="1865"/>
                    <a:pt x="183" y="1855"/>
                  </a:cubicBezTo>
                  <a:lnTo>
                    <a:pt x="335" y="1855"/>
                  </a:lnTo>
                  <a:cubicBezTo>
                    <a:pt x="339" y="1855"/>
                    <a:pt x="343" y="1855"/>
                    <a:pt x="347" y="1855"/>
                  </a:cubicBezTo>
                  <a:lnTo>
                    <a:pt x="347" y="1855"/>
                  </a:lnTo>
                  <a:cubicBezTo>
                    <a:pt x="353" y="1855"/>
                    <a:pt x="359" y="1855"/>
                    <a:pt x="365" y="1855"/>
                  </a:cubicBezTo>
                  <a:lnTo>
                    <a:pt x="426" y="1855"/>
                  </a:lnTo>
                  <a:cubicBezTo>
                    <a:pt x="426" y="1851"/>
                    <a:pt x="426" y="1848"/>
                    <a:pt x="425" y="1846"/>
                  </a:cubicBezTo>
                  <a:lnTo>
                    <a:pt x="425" y="1846"/>
                  </a:lnTo>
                  <a:cubicBezTo>
                    <a:pt x="405" y="1854"/>
                    <a:pt x="381" y="1854"/>
                    <a:pt x="347" y="1855"/>
                  </a:cubicBezTo>
                  <a:lnTo>
                    <a:pt x="347" y="1855"/>
                  </a:lnTo>
                  <a:cubicBezTo>
                    <a:pt x="275" y="1854"/>
                    <a:pt x="281" y="1852"/>
                    <a:pt x="365" y="1824"/>
                  </a:cubicBezTo>
                  <a:cubicBezTo>
                    <a:pt x="392" y="1824"/>
                    <a:pt x="419" y="1824"/>
                    <a:pt x="425" y="1846"/>
                  </a:cubicBezTo>
                  <a:lnTo>
                    <a:pt x="425" y="1846"/>
                  </a:lnTo>
                  <a:cubicBezTo>
                    <a:pt x="436" y="1841"/>
                    <a:pt x="446" y="1834"/>
                    <a:pt x="456" y="1824"/>
                  </a:cubicBezTo>
                  <a:cubicBezTo>
                    <a:pt x="517" y="1794"/>
                    <a:pt x="548" y="1763"/>
                    <a:pt x="456" y="1763"/>
                  </a:cubicBezTo>
                  <a:lnTo>
                    <a:pt x="426" y="1763"/>
                  </a:lnTo>
                  <a:cubicBezTo>
                    <a:pt x="426" y="1733"/>
                    <a:pt x="456" y="1733"/>
                    <a:pt x="456" y="1733"/>
                  </a:cubicBezTo>
                  <a:cubicBezTo>
                    <a:pt x="487" y="1733"/>
                    <a:pt x="517" y="1703"/>
                    <a:pt x="517" y="1672"/>
                  </a:cubicBezTo>
                  <a:cubicBezTo>
                    <a:pt x="517" y="1611"/>
                    <a:pt x="517" y="1581"/>
                    <a:pt x="548" y="1581"/>
                  </a:cubicBezTo>
                  <a:lnTo>
                    <a:pt x="608" y="1581"/>
                  </a:lnTo>
                  <a:cubicBezTo>
                    <a:pt x="578" y="1581"/>
                    <a:pt x="578" y="1520"/>
                    <a:pt x="578" y="1459"/>
                  </a:cubicBezTo>
                  <a:cubicBezTo>
                    <a:pt x="608" y="1399"/>
                    <a:pt x="639" y="1368"/>
                    <a:pt x="578" y="1338"/>
                  </a:cubicBezTo>
                  <a:lnTo>
                    <a:pt x="608" y="1338"/>
                  </a:lnTo>
                  <a:cubicBezTo>
                    <a:pt x="639" y="1338"/>
                    <a:pt x="639" y="1338"/>
                    <a:pt x="639" y="1307"/>
                  </a:cubicBezTo>
                  <a:cubicBezTo>
                    <a:pt x="608" y="1277"/>
                    <a:pt x="639" y="1277"/>
                    <a:pt x="639" y="1277"/>
                  </a:cubicBezTo>
                  <a:cubicBezTo>
                    <a:pt x="669" y="1277"/>
                    <a:pt x="669" y="1277"/>
                    <a:pt x="669" y="1247"/>
                  </a:cubicBezTo>
                  <a:cubicBezTo>
                    <a:pt x="669" y="1247"/>
                    <a:pt x="700" y="1247"/>
                    <a:pt x="669" y="1216"/>
                  </a:cubicBezTo>
                  <a:cubicBezTo>
                    <a:pt x="669" y="1216"/>
                    <a:pt x="700" y="1155"/>
                    <a:pt x="730" y="1155"/>
                  </a:cubicBezTo>
                  <a:cubicBezTo>
                    <a:pt x="760" y="1155"/>
                    <a:pt x="760" y="1155"/>
                    <a:pt x="730" y="1125"/>
                  </a:cubicBezTo>
                  <a:cubicBezTo>
                    <a:pt x="700" y="1095"/>
                    <a:pt x="669" y="1064"/>
                    <a:pt x="669" y="1064"/>
                  </a:cubicBezTo>
                  <a:lnTo>
                    <a:pt x="669" y="1064"/>
                  </a:lnTo>
                  <a:lnTo>
                    <a:pt x="730" y="1095"/>
                  </a:lnTo>
                  <a:cubicBezTo>
                    <a:pt x="745" y="1110"/>
                    <a:pt x="753" y="1117"/>
                    <a:pt x="757" y="1117"/>
                  </a:cubicBezTo>
                  <a:cubicBezTo>
                    <a:pt x="760" y="1117"/>
                    <a:pt x="760" y="1110"/>
                    <a:pt x="760" y="1095"/>
                  </a:cubicBezTo>
                  <a:cubicBezTo>
                    <a:pt x="730" y="1064"/>
                    <a:pt x="760" y="1034"/>
                    <a:pt x="821" y="1004"/>
                  </a:cubicBezTo>
                  <a:cubicBezTo>
                    <a:pt x="852" y="943"/>
                    <a:pt x="882" y="912"/>
                    <a:pt x="852" y="882"/>
                  </a:cubicBezTo>
                  <a:cubicBezTo>
                    <a:pt x="821" y="852"/>
                    <a:pt x="821" y="852"/>
                    <a:pt x="882" y="852"/>
                  </a:cubicBezTo>
                  <a:cubicBezTo>
                    <a:pt x="953" y="887"/>
                    <a:pt x="983" y="902"/>
                    <a:pt x="989" y="902"/>
                  </a:cubicBezTo>
                  <a:cubicBezTo>
                    <a:pt x="993" y="902"/>
                    <a:pt x="986" y="895"/>
                    <a:pt x="973" y="882"/>
                  </a:cubicBezTo>
                  <a:cubicBezTo>
                    <a:pt x="973" y="882"/>
                    <a:pt x="943" y="852"/>
                    <a:pt x="912" y="821"/>
                  </a:cubicBezTo>
                  <a:lnTo>
                    <a:pt x="912" y="821"/>
                  </a:lnTo>
                  <a:cubicBezTo>
                    <a:pt x="921" y="825"/>
                    <a:pt x="929" y="827"/>
                    <a:pt x="937" y="827"/>
                  </a:cubicBezTo>
                  <a:cubicBezTo>
                    <a:pt x="988" y="827"/>
                    <a:pt x="1030" y="752"/>
                    <a:pt x="1004" y="700"/>
                  </a:cubicBezTo>
                  <a:lnTo>
                    <a:pt x="1004" y="700"/>
                  </a:lnTo>
                  <a:lnTo>
                    <a:pt x="1034" y="730"/>
                  </a:lnTo>
                  <a:cubicBezTo>
                    <a:pt x="1049" y="745"/>
                    <a:pt x="1057" y="753"/>
                    <a:pt x="1064" y="753"/>
                  </a:cubicBezTo>
                  <a:cubicBezTo>
                    <a:pt x="1072" y="753"/>
                    <a:pt x="1080" y="745"/>
                    <a:pt x="1095" y="730"/>
                  </a:cubicBezTo>
                  <a:lnTo>
                    <a:pt x="1125" y="730"/>
                  </a:lnTo>
                  <a:cubicBezTo>
                    <a:pt x="1090" y="694"/>
                    <a:pt x="1096" y="680"/>
                    <a:pt x="1113" y="680"/>
                  </a:cubicBezTo>
                  <a:cubicBezTo>
                    <a:pt x="1125" y="680"/>
                    <a:pt x="1143" y="687"/>
                    <a:pt x="1156" y="700"/>
                  </a:cubicBezTo>
                  <a:cubicBezTo>
                    <a:pt x="1171" y="715"/>
                    <a:pt x="1178" y="722"/>
                    <a:pt x="1182" y="722"/>
                  </a:cubicBezTo>
                  <a:cubicBezTo>
                    <a:pt x="1186" y="722"/>
                    <a:pt x="1186" y="715"/>
                    <a:pt x="1186" y="700"/>
                  </a:cubicBezTo>
                  <a:cubicBezTo>
                    <a:pt x="1186" y="664"/>
                    <a:pt x="1207" y="649"/>
                    <a:pt x="1224" y="649"/>
                  </a:cubicBezTo>
                  <a:cubicBezTo>
                    <a:pt x="1236" y="649"/>
                    <a:pt x="1247" y="657"/>
                    <a:pt x="1247" y="669"/>
                  </a:cubicBezTo>
                  <a:lnTo>
                    <a:pt x="1277" y="669"/>
                  </a:lnTo>
                  <a:cubicBezTo>
                    <a:pt x="1247" y="639"/>
                    <a:pt x="1277" y="608"/>
                    <a:pt x="1277" y="608"/>
                  </a:cubicBezTo>
                  <a:cubicBezTo>
                    <a:pt x="1308" y="608"/>
                    <a:pt x="1308" y="608"/>
                    <a:pt x="1277" y="578"/>
                  </a:cubicBezTo>
                  <a:cubicBezTo>
                    <a:pt x="1277" y="548"/>
                    <a:pt x="1247" y="517"/>
                    <a:pt x="1277" y="517"/>
                  </a:cubicBezTo>
                  <a:lnTo>
                    <a:pt x="1277" y="548"/>
                  </a:lnTo>
                  <a:cubicBezTo>
                    <a:pt x="1292" y="563"/>
                    <a:pt x="1300" y="570"/>
                    <a:pt x="1308" y="570"/>
                  </a:cubicBezTo>
                  <a:cubicBezTo>
                    <a:pt x="1315" y="570"/>
                    <a:pt x="1323" y="563"/>
                    <a:pt x="1338" y="548"/>
                  </a:cubicBezTo>
                  <a:cubicBezTo>
                    <a:pt x="1399" y="548"/>
                    <a:pt x="1399" y="548"/>
                    <a:pt x="1429" y="578"/>
                  </a:cubicBezTo>
                  <a:lnTo>
                    <a:pt x="1429" y="517"/>
                  </a:lnTo>
                  <a:cubicBezTo>
                    <a:pt x="1444" y="532"/>
                    <a:pt x="1460" y="540"/>
                    <a:pt x="1471" y="540"/>
                  </a:cubicBezTo>
                  <a:cubicBezTo>
                    <a:pt x="1482" y="540"/>
                    <a:pt x="1490" y="532"/>
                    <a:pt x="1490" y="517"/>
                  </a:cubicBezTo>
                  <a:lnTo>
                    <a:pt x="1520" y="517"/>
                  </a:lnTo>
                  <a:cubicBezTo>
                    <a:pt x="1536" y="548"/>
                    <a:pt x="1543" y="563"/>
                    <a:pt x="1547" y="563"/>
                  </a:cubicBezTo>
                  <a:cubicBezTo>
                    <a:pt x="1551" y="563"/>
                    <a:pt x="1551" y="548"/>
                    <a:pt x="1551" y="517"/>
                  </a:cubicBezTo>
                  <a:cubicBezTo>
                    <a:pt x="1551" y="548"/>
                    <a:pt x="1551" y="548"/>
                    <a:pt x="1581" y="548"/>
                  </a:cubicBezTo>
                  <a:cubicBezTo>
                    <a:pt x="1581" y="517"/>
                    <a:pt x="1589" y="502"/>
                    <a:pt x="1596" y="502"/>
                  </a:cubicBezTo>
                  <a:cubicBezTo>
                    <a:pt x="1604" y="502"/>
                    <a:pt x="1612" y="517"/>
                    <a:pt x="1612" y="548"/>
                  </a:cubicBezTo>
                  <a:cubicBezTo>
                    <a:pt x="1642" y="487"/>
                    <a:pt x="1642" y="487"/>
                    <a:pt x="1642" y="487"/>
                  </a:cubicBezTo>
                  <a:cubicBezTo>
                    <a:pt x="1642" y="487"/>
                    <a:pt x="1672" y="487"/>
                    <a:pt x="1672" y="456"/>
                  </a:cubicBezTo>
                  <a:cubicBezTo>
                    <a:pt x="1672" y="466"/>
                    <a:pt x="1672" y="476"/>
                    <a:pt x="1672" y="487"/>
                  </a:cubicBezTo>
                  <a:cubicBezTo>
                    <a:pt x="1672" y="510"/>
                    <a:pt x="1672" y="520"/>
                    <a:pt x="1674" y="520"/>
                  </a:cubicBezTo>
                  <a:cubicBezTo>
                    <a:pt x="1677" y="520"/>
                    <a:pt x="1684" y="494"/>
                    <a:pt x="1703" y="456"/>
                  </a:cubicBezTo>
                  <a:cubicBezTo>
                    <a:pt x="1703" y="465"/>
                    <a:pt x="1703" y="477"/>
                    <a:pt x="1703" y="487"/>
                  </a:cubicBezTo>
                  <a:cubicBezTo>
                    <a:pt x="1703" y="487"/>
                    <a:pt x="1733" y="487"/>
                    <a:pt x="1733" y="456"/>
                  </a:cubicBezTo>
                  <a:lnTo>
                    <a:pt x="1763" y="456"/>
                  </a:lnTo>
                  <a:cubicBezTo>
                    <a:pt x="1763" y="487"/>
                    <a:pt x="1763" y="487"/>
                    <a:pt x="1794" y="487"/>
                  </a:cubicBezTo>
                  <a:cubicBezTo>
                    <a:pt x="1794" y="478"/>
                    <a:pt x="1794" y="468"/>
                    <a:pt x="1794" y="456"/>
                  </a:cubicBezTo>
                  <a:cubicBezTo>
                    <a:pt x="1809" y="441"/>
                    <a:pt x="1817" y="434"/>
                    <a:pt x="1820" y="434"/>
                  </a:cubicBezTo>
                  <a:cubicBezTo>
                    <a:pt x="1824" y="434"/>
                    <a:pt x="1824" y="441"/>
                    <a:pt x="1824" y="456"/>
                  </a:cubicBezTo>
                  <a:cubicBezTo>
                    <a:pt x="1824" y="485"/>
                    <a:pt x="1824" y="505"/>
                    <a:pt x="1824" y="517"/>
                  </a:cubicBezTo>
                  <a:cubicBezTo>
                    <a:pt x="1855" y="487"/>
                    <a:pt x="1855" y="487"/>
                    <a:pt x="1855" y="487"/>
                  </a:cubicBezTo>
                  <a:cubicBezTo>
                    <a:pt x="1855" y="489"/>
                    <a:pt x="1855" y="490"/>
                    <a:pt x="1855" y="492"/>
                  </a:cubicBezTo>
                  <a:lnTo>
                    <a:pt x="1855" y="492"/>
                  </a:lnTo>
                  <a:cubicBezTo>
                    <a:pt x="1857" y="472"/>
                    <a:pt x="1863" y="456"/>
                    <a:pt x="1885" y="456"/>
                  </a:cubicBezTo>
                  <a:lnTo>
                    <a:pt x="1885" y="487"/>
                  </a:lnTo>
                  <a:lnTo>
                    <a:pt x="1866" y="506"/>
                  </a:lnTo>
                  <a:lnTo>
                    <a:pt x="1866" y="506"/>
                  </a:lnTo>
                  <a:cubicBezTo>
                    <a:pt x="1861" y="502"/>
                    <a:pt x="1857" y="498"/>
                    <a:pt x="1855" y="492"/>
                  </a:cubicBezTo>
                  <a:lnTo>
                    <a:pt x="1855" y="492"/>
                  </a:lnTo>
                  <a:cubicBezTo>
                    <a:pt x="1855" y="500"/>
                    <a:pt x="1855" y="509"/>
                    <a:pt x="1855" y="517"/>
                  </a:cubicBezTo>
                  <a:lnTo>
                    <a:pt x="1866" y="506"/>
                  </a:lnTo>
                  <a:lnTo>
                    <a:pt x="1866" y="506"/>
                  </a:lnTo>
                  <a:cubicBezTo>
                    <a:pt x="1887" y="519"/>
                    <a:pt x="1931" y="525"/>
                    <a:pt x="1976" y="548"/>
                  </a:cubicBezTo>
                  <a:cubicBezTo>
                    <a:pt x="2007" y="548"/>
                    <a:pt x="2007" y="517"/>
                    <a:pt x="2037" y="456"/>
                  </a:cubicBezTo>
                  <a:cubicBezTo>
                    <a:pt x="2037" y="465"/>
                    <a:pt x="2037" y="475"/>
                    <a:pt x="2037" y="487"/>
                  </a:cubicBezTo>
                  <a:cubicBezTo>
                    <a:pt x="2052" y="441"/>
                    <a:pt x="2060" y="418"/>
                    <a:pt x="2064" y="418"/>
                  </a:cubicBezTo>
                  <a:cubicBezTo>
                    <a:pt x="2067" y="418"/>
                    <a:pt x="2067" y="441"/>
                    <a:pt x="2067" y="487"/>
                  </a:cubicBezTo>
                  <a:cubicBezTo>
                    <a:pt x="2067" y="472"/>
                    <a:pt x="2075" y="464"/>
                    <a:pt x="2079" y="464"/>
                  </a:cubicBezTo>
                  <a:cubicBezTo>
                    <a:pt x="2083" y="464"/>
                    <a:pt x="2083" y="472"/>
                    <a:pt x="2067" y="487"/>
                  </a:cubicBezTo>
                  <a:cubicBezTo>
                    <a:pt x="2067" y="514"/>
                    <a:pt x="2067" y="535"/>
                    <a:pt x="2067" y="548"/>
                  </a:cubicBezTo>
                  <a:cubicBezTo>
                    <a:pt x="2067" y="548"/>
                    <a:pt x="2098" y="548"/>
                    <a:pt x="2098" y="578"/>
                  </a:cubicBezTo>
                  <a:cubicBezTo>
                    <a:pt x="2106" y="570"/>
                    <a:pt x="2117" y="559"/>
                    <a:pt x="2128" y="548"/>
                  </a:cubicBezTo>
                  <a:cubicBezTo>
                    <a:pt x="2142" y="520"/>
                    <a:pt x="2156" y="505"/>
                    <a:pt x="2164" y="505"/>
                  </a:cubicBezTo>
                  <a:cubicBezTo>
                    <a:pt x="2174" y="505"/>
                    <a:pt x="2175" y="528"/>
                    <a:pt x="2159" y="578"/>
                  </a:cubicBezTo>
                  <a:cubicBezTo>
                    <a:pt x="2135" y="601"/>
                    <a:pt x="2130" y="611"/>
                    <a:pt x="2134" y="611"/>
                  </a:cubicBezTo>
                  <a:cubicBezTo>
                    <a:pt x="2140" y="611"/>
                    <a:pt x="2170" y="585"/>
                    <a:pt x="2189" y="548"/>
                  </a:cubicBezTo>
                  <a:cubicBezTo>
                    <a:pt x="2202" y="535"/>
                    <a:pt x="2212" y="525"/>
                    <a:pt x="2219" y="517"/>
                  </a:cubicBezTo>
                  <a:lnTo>
                    <a:pt x="2219" y="517"/>
                  </a:lnTo>
                  <a:cubicBezTo>
                    <a:pt x="2219" y="548"/>
                    <a:pt x="2219" y="548"/>
                    <a:pt x="2219" y="548"/>
                  </a:cubicBezTo>
                  <a:cubicBezTo>
                    <a:pt x="2219" y="548"/>
                    <a:pt x="2219" y="578"/>
                    <a:pt x="2219" y="608"/>
                  </a:cubicBezTo>
                  <a:cubicBezTo>
                    <a:pt x="2219" y="608"/>
                    <a:pt x="2219" y="608"/>
                    <a:pt x="2250" y="578"/>
                  </a:cubicBezTo>
                  <a:cubicBezTo>
                    <a:pt x="2268" y="560"/>
                    <a:pt x="2280" y="553"/>
                    <a:pt x="2288" y="553"/>
                  </a:cubicBezTo>
                  <a:cubicBezTo>
                    <a:pt x="2308" y="553"/>
                    <a:pt x="2302" y="596"/>
                    <a:pt x="2280" y="639"/>
                  </a:cubicBezTo>
                  <a:lnTo>
                    <a:pt x="2311" y="608"/>
                  </a:lnTo>
                  <a:cubicBezTo>
                    <a:pt x="2326" y="593"/>
                    <a:pt x="2338" y="579"/>
                    <a:pt x="2346" y="569"/>
                  </a:cubicBezTo>
                  <a:lnTo>
                    <a:pt x="2346" y="569"/>
                  </a:lnTo>
                  <a:cubicBezTo>
                    <a:pt x="2344" y="572"/>
                    <a:pt x="2343" y="575"/>
                    <a:pt x="2341" y="578"/>
                  </a:cubicBezTo>
                  <a:cubicBezTo>
                    <a:pt x="2341" y="599"/>
                    <a:pt x="2327" y="634"/>
                    <a:pt x="2328" y="634"/>
                  </a:cubicBezTo>
                  <a:cubicBezTo>
                    <a:pt x="2328" y="634"/>
                    <a:pt x="2332" y="627"/>
                    <a:pt x="2341" y="608"/>
                  </a:cubicBezTo>
                  <a:cubicBezTo>
                    <a:pt x="2349" y="600"/>
                    <a:pt x="2355" y="596"/>
                    <a:pt x="2359" y="596"/>
                  </a:cubicBezTo>
                  <a:cubicBezTo>
                    <a:pt x="2369" y="596"/>
                    <a:pt x="2363" y="625"/>
                    <a:pt x="2341" y="669"/>
                  </a:cubicBezTo>
                  <a:cubicBezTo>
                    <a:pt x="2371" y="639"/>
                    <a:pt x="2402" y="608"/>
                    <a:pt x="2402" y="608"/>
                  </a:cubicBezTo>
                  <a:cubicBezTo>
                    <a:pt x="2402" y="639"/>
                    <a:pt x="2402" y="639"/>
                    <a:pt x="2402" y="669"/>
                  </a:cubicBezTo>
                  <a:cubicBezTo>
                    <a:pt x="2380" y="691"/>
                    <a:pt x="2374" y="712"/>
                    <a:pt x="2383" y="712"/>
                  </a:cubicBezTo>
                  <a:cubicBezTo>
                    <a:pt x="2387" y="712"/>
                    <a:pt x="2393" y="708"/>
                    <a:pt x="2402" y="700"/>
                  </a:cubicBezTo>
                  <a:lnTo>
                    <a:pt x="2402" y="700"/>
                  </a:lnTo>
                  <a:cubicBezTo>
                    <a:pt x="2402" y="700"/>
                    <a:pt x="2402" y="700"/>
                    <a:pt x="2371" y="760"/>
                  </a:cubicBezTo>
                  <a:lnTo>
                    <a:pt x="2402" y="760"/>
                  </a:lnTo>
                  <a:cubicBezTo>
                    <a:pt x="2432" y="760"/>
                    <a:pt x="2463" y="760"/>
                    <a:pt x="2432" y="791"/>
                  </a:cubicBezTo>
                  <a:cubicBezTo>
                    <a:pt x="2432" y="791"/>
                    <a:pt x="2432" y="791"/>
                    <a:pt x="2463" y="760"/>
                  </a:cubicBezTo>
                  <a:cubicBezTo>
                    <a:pt x="2493" y="791"/>
                    <a:pt x="2493" y="791"/>
                    <a:pt x="2463" y="821"/>
                  </a:cubicBezTo>
                  <a:cubicBezTo>
                    <a:pt x="2478" y="806"/>
                    <a:pt x="2485" y="798"/>
                    <a:pt x="2493" y="798"/>
                  </a:cubicBezTo>
                  <a:cubicBezTo>
                    <a:pt x="2501" y="798"/>
                    <a:pt x="2508" y="806"/>
                    <a:pt x="2523" y="821"/>
                  </a:cubicBezTo>
                  <a:cubicBezTo>
                    <a:pt x="2554" y="791"/>
                    <a:pt x="2554" y="791"/>
                    <a:pt x="2554" y="791"/>
                  </a:cubicBezTo>
                  <a:cubicBezTo>
                    <a:pt x="2554" y="791"/>
                    <a:pt x="2554" y="852"/>
                    <a:pt x="2554" y="852"/>
                  </a:cubicBezTo>
                  <a:cubicBezTo>
                    <a:pt x="2569" y="867"/>
                    <a:pt x="2577" y="874"/>
                    <a:pt x="2580" y="874"/>
                  </a:cubicBezTo>
                  <a:cubicBezTo>
                    <a:pt x="2584" y="874"/>
                    <a:pt x="2584" y="867"/>
                    <a:pt x="2584" y="852"/>
                  </a:cubicBezTo>
                  <a:cubicBezTo>
                    <a:pt x="2584" y="852"/>
                    <a:pt x="2598" y="838"/>
                    <a:pt x="2607" y="838"/>
                  </a:cubicBezTo>
                  <a:cubicBezTo>
                    <a:pt x="2611" y="838"/>
                    <a:pt x="2615" y="841"/>
                    <a:pt x="2615" y="852"/>
                  </a:cubicBezTo>
                  <a:cubicBezTo>
                    <a:pt x="2615" y="852"/>
                    <a:pt x="2615" y="912"/>
                    <a:pt x="2615" y="912"/>
                  </a:cubicBezTo>
                  <a:cubicBezTo>
                    <a:pt x="2645" y="943"/>
                    <a:pt x="2645" y="943"/>
                    <a:pt x="2675" y="943"/>
                  </a:cubicBezTo>
                  <a:cubicBezTo>
                    <a:pt x="2691" y="912"/>
                    <a:pt x="2706" y="897"/>
                    <a:pt x="2710" y="897"/>
                  </a:cubicBezTo>
                  <a:cubicBezTo>
                    <a:pt x="2713" y="897"/>
                    <a:pt x="2706" y="912"/>
                    <a:pt x="2675" y="943"/>
                  </a:cubicBezTo>
                  <a:cubicBezTo>
                    <a:pt x="2640" y="978"/>
                    <a:pt x="2635" y="993"/>
                    <a:pt x="2644" y="993"/>
                  </a:cubicBezTo>
                  <a:cubicBezTo>
                    <a:pt x="2650" y="993"/>
                    <a:pt x="2663" y="986"/>
                    <a:pt x="2675" y="973"/>
                  </a:cubicBezTo>
                  <a:lnTo>
                    <a:pt x="2706" y="973"/>
                  </a:lnTo>
                  <a:cubicBezTo>
                    <a:pt x="2675" y="1004"/>
                    <a:pt x="2675" y="1004"/>
                    <a:pt x="2706" y="1004"/>
                  </a:cubicBezTo>
                  <a:cubicBezTo>
                    <a:pt x="2706" y="1004"/>
                    <a:pt x="2706" y="1004"/>
                    <a:pt x="2706" y="1034"/>
                  </a:cubicBezTo>
                  <a:cubicBezTo>
                    <a:pt x="2714" y="1030"/>
                    <a:pt x="2722" y="1028"/>
                    <a:pt x="2728" y="1028"/>
                  </a:cubicBezTo>
                  <a:cubicBezTo>
                    <a:pt x="2766" y="1028"/>
                    <a:pt x="2762" y="1095"/>
                    <a:pt x="2736" y="1095"/>
                  </a:cubicBezTo>
                  <a:cubicBezTo>
                    <a:pt x="2736" y="1095"/>
                    <a:pt x="2736" y="1108"/>
                    <a:pt x="2754" y="1108"/>
                  </a:cubicBezTo>
                  <a:cubicBezTo>
                    <a:pt x="2763" y="1108"/>
                    <a:pt x="2777" y="1105"/>
                    <a:pt x="2797" y="1095"/>
                  </a:cubicBezTo>
                  <a:cubicBezTo>
                    <a:pt x="2815" y="1086"/>
                    <a:pt x="2827" y="1082"/>
                    <a:pt x="2835" y="1082"/>
                  </a:cubicBezTo>
                  <a:cubicBezTo>
                    <a:pt x="2853" y="1082"/>
                    <a:pt x="2840" y="1104"/>
                    <a:pt x="2797" y="1125"/>
                  </a:cubicBezTo>
                  <a:cubicBezTo>
                    <a:pt x="2827" y="1125"/>
                    <a:pt x="2858" y="1155"/>
                    <a:pt x="2797" y="1186"/>
                  </a:cubicBezTo>
                  <a:cubicBezTo>
                    <a:pt x="2767" y="1216"/>
                    <a:pt x="2706" y="1216"/>
                    <a:pt x="2706" y="1216"/>
                  </a:cubicBezTo>
                  <a:lnTo>
                    <a:pt x="2767" y="1216"/>
                  </a:lnTo>
                  <a:cubicBezTo>
                    <a:pt x="2777" y="1206"/>
                    <a:pt x="2783" y="1203"/>
                    <a:pt x="2788" y="1203"/>
                  </a:cubicBezTo>
                  <a:cubicBezTo>
                    <a:pt x="2797" y="1203"/>
                    <a:pt x="2797" y="1216"/>
                    <a:pt x="2797" y="1216"/>
                  </a:cubicBezTo>
                  <a:cubicBezTo>
                    <a:pt x="2797" y="1247"/>
                    <a:pt x="2858" y="1247"/>
                    <a:pt x="2858" y="1277"/>
                  </a:cubicBezTo>
                  <a:cubicBezTo>
                    <a:pt x="2858" y="1277"/>
                    <a:pt x="2888" y="1307"/>
                    <a:pt x="2858" y="1338"/>
                  </a:cubicBezTo>
                  <a:lnTo>
                    <a:pt x="2888" y="1338"/>
                  </a:lnTo>
                  <a:cubicBezTo>
                    <a:pt x="2919" y="1338"/>
                    <a:pt x="2949" y="1368"/>
                    <a:pt x="2888" y="1368"/>
                  </a:cubicBezTo>
                  <a:cubicBezTo>
                    <a:pt x="2949" y="1399"/>
                    <a:pt x="2949" y="1399"/>
                    <a:pt x="2949" y="1399"/>
                  </a:cubicBezTo>
                  <a:cubicBezTo>
                    <a:pt x="2919" y="1399"/>
                    <a:pt x="2888" y="1429"/>
                    <a:pt x="2919" y="1429"/>
                  </a:cubicBezTo>
                  <a:cubicBezTo>
                    <a:pt x="2929" y="1419"/>
                    <a:pt x="2935" y="1416"/>
                    <a:pt x="2940" y="1416"/>
                  </a:cubicBezTo>
                  <a:cubicBezTo>
                    <a:pt x="2949" y="1416"/>
                    <a:pt x="2949" y="1429"/>
                    <a:pt x="2949" y="1429"/>
                  </a:cubicBezTo>
                  <a:cubicBezTo>
                    <a:pt x="2949" y="1459"/>
                    <a:pt x="2949" y="1520"/>
                    <a:pt x="2949" y="1581"/>
                  </a:cubicBezTo>
                  <a:cubicBezTo>
                    <a:pt x="2949" y="1672"/>
                    <a:pt x="2949" y="1733"/>
                    <a:pt x="2979" y="1733"/>
                  </a:cubicBezTo>
                  <a:cubicBezTo>
                    <a:pt x="2979" y="1763"/>
                    <a:pt x="2979" y="1763"/>
                    <a:pt x="2979" y="1763"/>
                  </a:cubicBezTo>
                  <a:cubicBezTo>
                    <a:pt x="2888" y="1763"/>
                    <a:pt x="2919" y="1794"/>
                    <a:pt x="2949" y="1824"/>
                  </a:cubicBezTo>
                  <a:cubicBezTo>
                    <a:pt x="3010" y="1855"/>
                    <a:pt x="2979" y="1855"/>
                    <a:pt x="2979" y="1855"/>
                  </a:cubicBezTo>
                  <a:cubicBezTo>
                    <a:pt x="2919" y="1855"/>
                    <a:pt x="2919" y="1885"/>
                    <a:pt x="2949" y="1885"/>
                  </a:cubicBezTo>
                  <a:cubicBezTo>
                    <a:pt x="2992" y="1906"/>
                    <a:pt x="3004" y="1928"/>
                    <a:pt x="2987" y="1928"/>
                  </a:cubicBezTo>
                  <a:cubicBezTo>
                    <a:pt x="2979" y="1928"/>
                    <a:pt x="2967" y="1924"/>
                    <a:pt x="2949" y="1915"/>
                  </a:cubicBezTo>
                  <a:cubicBezTo>
                    <a:pt x="2922" y="1906"/>
                    <a:pt x="2903" y="1903"/>
                    <a:pt x="2893" y="1903"/>
                  </a:cubicBezTo>
                  <a:cubicBezTo>
                    <a:pt x="2868" y="1903"/>
                    <a:pt x="2893" y="1924"/>
                    <a:pt x="2979" y="1946"/>
                  </a:cubicBezTo>
                  <a:cubicBezTo>
                    <a:pt x="3010" y="1976"/>
                    <a:pt x="3010" y="1976"/>
                    <a:pt x="2949" y="1976"/>
                  </a:cubicBezTo>
                  <a:cubicBezTo>
                    <a:pt x="2929" y="1966"/>
                    <a:pt x="2915" y="1963"/>
                    <a:pt x="2907" y="1963"/>
                  </a:cubicBezTo>
                  <a:cubicBezTo>
                    <a:pt x="2891" y="1963"/>
                    <a:pt x="2898" y="1976"/>
                    <a:pt x="2919" y="1976"/>
                  </a:cubicBezTo>
                  <a:cubicBezTo>
                    <a:pt x="2979" y="2007"/>
                    <a:pt x="2979" y="2007"/>
                    <a:pt x="2919" y="2007"/>
                  </a:cubicBezTo>
                  <a:cubicBezTo>
                    <a:pt x="2963" y="2051"/>
                    <a:pt x="2959" y="2079"/>
                    <a:pt x="2929" y="2079"/>
                  </a:cubicBezTo>
                  <a:cubicBezTo>
                    <a:pt x="2919" y="2079"/>
                    <a:pt x="2904" y="2075"/>
                    <a:pt x="2888" y="2067"/>
                  </a:cubicBezTo>
                  <a:lnTo>
                    <a:pt x="2827" y="2067"/>
                  </a:lnTo>
                  <a:lnTo>
                    <a:pt x="2827" y="2098"/>
                  </a:lnTo>
                  <a:lnTo>
                    <a:pt x="2858" y="2098"/>
                  </a:lnTo>
                  <a:cubicBezTo>
                    <a:pt x="2858" y="2098"/>
                    <a:pt x="2797" y="2128"/>
                    <a:pt x="2767" y="2189"/>
                  </a:cubicBezTo>
                  <a:cubicBezTo>
                    <a:pt x="2736" y="2280"/>
                    <a:pt x="2706" y="2280"/>
                    <a:pt x="2736" y="2280"/>
                  </a:cubicBezTo>
                  <a:cubicBezTo>
                    <a:pt x="2801" y="2302"/>
                    <a:pt x="2804" y="2323"/>
                    <a:pt x="2779" y="2323"/>
                  </a:cubicBezTo>
                  <a:cubicBezTo>
                    <a:pt x="2769" y="2323"/>
                    <a:pt x="2754" y="2319"/>
                    <a:pt x="2736" y="2311"/>
                  </a:cubicBezTo>
                  <a:lnTo>
                    <a:pt x="2675" y="2311"/>
                  </a:lnTo>
                  <a:cubicBezTo>
                    <a:pt x="2675" y="2326"/>
                    <a:pt x="2675" y="2333"/>
                    <a:pt x="2672" y="2333"/>
                  </a:cubicBezTo>
                  <a:cubicBezTo>
                    <a:pt x="2668" y="2333"/>
                    <a:pt x="2660" y="2326"/>
                    <a:pt x="2645" y="2311"/>
                  </a:cubicBezTo>
                  <a:lnTo>
                    <a:pt x="2615" y="2341"/>
                  </a:lnTo>
                  <a:cubicBezTo>
                    <a:pt x="2675" y="2371"/>
                    <a:pt x="2645" y="2432"/>
                    <a:pt x="2584" y="2432"/>
                  </a:cubicBezTo>
                  <a:cubicBezTo>
                    <a:pt x="2584" y="2432"/>
                    <a:pt x="2584" y="2432"/>
                    <a:pt x="2584" y="2462"/>
                  </a:cubicBezTo>
                  <a:cubicBezTo>
                    <a:pt x="2584" y="2498"/>
                    <a:pt x="2584" y="2513"/>
                    <a:pt x="2578" y="2513"/>
                  </a:cubicBezTo>
                  <a:cubicBezTo>
                    <a:pt x="2574" y="2513"/>
                    <a:pt x="2566" y="2505"/>
                    <a:pt x="2554" y="2493"/>
                  </a:cubicBezTo>
                  <a:cubicBezTo>
                    <a:pt x="2554" y="2480"/>
                    <a:pt x="2543" y="2473"/>
                    <a:pt x="2533" y="2473"/>
                  </a:cubicBezTo>
                  <a:cubicBezTo>
                    <a:pt x="2519" y="2473"/>
                    <a:pt x="2506" y="2488"/>
                    <a:pt x="2523" y="2523"/>
                  </a:cubicBezTo>
                  <a:lnTo>
                    <a:pt x="2493" y="2493"/>
                  </a:lnTo>
                  <a:cubicBezTo>
                    <a:pt x="2487" y="2487"/>
                    <a:pt x="2483" y="2484"/>
                    <a:pt x="2481" y="2484"/>
                  </a:cubicBezTo>
                  <a:cubicBezTo>
                    <a:pt x="2474" y="2484"/>
                    <a:pt x="2493" y="2523"/>
                    <a:pt x="2493" y="2523"/>
                  </a:cubicBezTo>
                  <a:cubicBezTo>
                    <a:pt x="2523" y="2554"/>
                    <a:pt x="2539" y="2569"/>
                    <a:pt x="2535" y="2569"/>
                  </a:cubicBezTo>
                  <a:cubicBezTo>
                    <a:pt x="2531" y="2569"/>
                    <a:pt x="2508" y="2554"/>
                    <a:pt x="2463" y="2523"/>
                  </a:cubicBezTo>
                  <a:cubicBezTo>
                    <a:pt x="2445" y="2488"/>
                    <a:pt x="2427" y="2473"/>
                    <a:pt x="2421" y="2473"/>
                  </a:cubicBezTo>
                  <a:cubicBezTo>
                    <a:pt x="2417" y="2473"/>
                    <a:pt x="2420" y="2480"/>
                    <a:pt x="2432" y="2493"/>
                  </a:cubicBezTo>
                  <a:cubicBezTo>
                    <a:pt x="2454" y="2514"/>
                    <a:pt x="2460" y="2536"/>
                    <a:pt x="2451" y="2536"/>
                  </a:cubicBezTo>
                  <a:cubicBezTo>
                    <a:pt x="2447" y="2536"/>
                    <a:pt x="2441" y="2532"/>
                    <a:pt x="2432" y="2523"/>
                  </a:cubicBezTo>
                  <a:lnTo>
                    <a:pt x="2432" y="2523"/>
                  </a:lnTo>
                  <a:cubicBezTo>
                    <a:pt x="2432" y="2554"/>
                    <a:pt x="2432" y="2554"/>
                    <a:pt x="2463" y="2614"/>
                  </a:cubicBezTo>
                  <a:lnTo>
                    <a:pt x="2463" y="2614"/>
                  </a:lnTo>
                  <a:cubicBezTo>
                    <a:pt x="2455" y="2607"/>
                    <a:pt x="2447" y="2599"/>
                    <a:pt x="2432" y="2584"/>
                  </a:cubicBezTo>
                  <a:cubicBezTo>
                    <a:pt x="2432" y="2593"/>
                    <a:pt x="2430" y="2597"/>
                    <a:pt x="2425" y="2597"/>
                  </a:cubicBezTo>
                  <a:cubicBezTo>
                    <a:pt x="2414" y="2597"/>
                    <a:pt x="2393" y="2575"/>
                    <a:pt x="2371" y="2554"/>
                  </a:cubicBezTo>
                  <a:cubicBezTo>
                    <a:pt x="2359" y="2541"/>
                    <a:pt x="2351" y="2534"/>
                    <a:pt x="2349" y="2534"/>
                  </a:cubicBezTo>
                  <a:cubicBezTo>
                    <a:pt x="2346" y="2534"/>
                    <a:pt x="2354" y="2548"/>
                    <a:pt x="2371" y="2584"/>
                  </a:cubicBezTo>
                  <a:cubicBezTo>
                    <a:pt x="2432" y="2645"/>
                    <a:pt x="2432" y="2645"/>
                    <a:pt x="2402" y="2645"/>
                  </a:cubicBezTo>
                  <a:cubicBezTo>
                    <a:pt x="2402" y="2645"/>
                    <a:pt x="2402" y="2645"/>
                    <a:pt x="2371" y="2614"/>
                  </a:cubicBezTo>
                  <a:cubicBezTo>
                    <a:pt x="2356" y="2599"/>
                    <a:pt x="2349" y="2592"/>
                    <a:pt x="2345" y="2592"/>
                  </a:cubicBezTo>
                  <a:cubicBezTo>
                    <a:pt x="2341" y="2592"/>
                    <a:pt x="2341" y="2599"/>
                    <a:pt x="2341" y="2614"/>
                  </a:cubicBezTo>
                  <a:cubicBezTo>
                    <a:pt x="2311" y="2614"/>
                    <a:pt x="2341" y="2736"/>
                    <a:pt x="2371" y="2797"/>
                  </a:cubicBezTo>
                  <a:cubicBezTo>
                    <a:pt x="2341" y="2766"/>
                    <a:pt x="2341" y="2766"/>
                    <a:pt x="2341" y="2766"/>
                  </a:cubicBezTo>
                  <a:cubicBezTo>
                    <a:pt x="2311" y="2736"/>
                    <a:pt x="2341" y="2736"/>
                    <a:pt x="2341" y="2736"/>
                  </a:cubicBezTo>
                  <a:lnTo>
                    <a:pt x="2311" y="2706"/>
                  </a:lnTo>
                  <a:cubicBezTo>
                    <a:pt x="2295" y="2675"/>
                    <a:pt x="2288" y="2660"/>
                    <a:pt x="2284" y="2660"/>
                  </a:cubicBezTo>
                  <a:cubicBezTo>
                    <a:pt x="2280" y="2660"/>
                    <a:pt x="2280" y="2675"/>
                    <a:pt x="2280" y="2706"/>
                  </a:cubicBezTo>
                  <a:cubicBezTo>
                    <a:pt x="2298" y="2741"/>
                    <a:pt x="2305" y="2756"/>
                    <a:pt x="2302" y="2756"/>
                  </a:cubicBezTo>
                  <a:cubicBezTo>
                    <a:pt x="2300" y="2756"/>
                    <a:pt x="2293" y="2749"/>
                    <a:pt x="2280" y="2736"/>
                  </a:cubicBezTo>
                  <a:cubicBezTo>
                    <a:pt x="2269" y="2725"/>
                    <a:pt x="2258" y="2714"/>
                    <a:pt x="2250" y="2706"/>
                  </a:cubicBezTo>
                  <a:cubicBezTo>
                    <a:pt x="2250" y="2706"/>
                    <a:pt x="2219" y="2706"/>
                    <a:pt x="2219" y="2675"/>
                  </a:cubicBezTo>
                  <a:cubicBezTo>
                    <a:pt x="2189" y="2675"/>
                    <a:pt x="2189" y="2675"/>
                    <a:pt x="2189" y="2706"/>
                  </a:cubicBezTo>
                  <a:cubicBezTo>
                    <a:pt x="2219" y="2766"/>
                    <a:pt x="2219" y="2766"/>
                    <a:pt x="2189" y="2766"/>
                  </a:cubicBezTo>
                  <a:cubicBezTo>
                    <a:pt x="2189" y="2766"/>
                    <a:pt x="2189" y="2766"/>
                    <a:pt x="2189" y="2797"/>
                  </a:cubicBezTo>
                  <a:cubicBezTo>
                    <a:pt x="2219" y="2827"/>
                    <a:pt x="2219" y="2858"/>
                    <a:pt x="2189" y="2858"/>
                  </a:cubicBezTo>
                  <a:cubicBezTo>
                    <a:pt x="2189" y="2858"/>
                    <a:pt x="2159" y="2827"/>
                    <a:pt x="2159" y="2827"/>
                  </a:cubicBezTo>
                  <a:lnTo>
                    <a:pt x="2159" y="2827"/>
                  </a:lnTo>
                  <a:cubicBezTo>
                    <a:pt x="2159" y="2856"/>
                    <a:pt x="2186" y="2885"/>
                    <a:pt x="2189" y="2888"/>
                  </a:cubicBezTo>
                  <a:lnTo>
                    <a:pt x="2189" y="2888"/>
                  </a:lnTo>
                  <a:cubicBezTo>
                    <a:pt x="2188" y="2898"/>
                    <a:pt x="2187" y="2903"/>
                    <a:pt x="2185" y="2903"/>
                  </a:cubicBezTo>
                  <a:cubicBezTo>
                    <a:pt x="2181" y="2903"/>
                    <a:pt x="2174" y="2888"/>
                    <a:pt x="2159" y="2858"/>
                  </a:cubicBezTo>
                  <a:cubicBezTo>
                    <a:pt x="2159" y="2827"/>
                    <a:pt x="2151" y="2820"/>
                    <a:pt x="2143" y="2820"/>
                  </a:cubicBezTo>
                  <a:cubicBezTo>
                    <a:pt x="2136" y="2820"/>
                    <a:pt x="2128" y="2827"/>
                    <a:pt x="2128" y="2827"/>
                  </a:cubicBezTo>
                  <a:cubicBezTo>
                    <a:pt x="2128" y="2827"/>
                    <a:pt x="2128" y="2827"/>
                    <a:pt x="2098" y="2797"/>
                  </a:cubicBezTo>
                  <a:cubicBezTo>
                    <a:pt x="2098" y="2807"/>
                    <a:pt x="2098" y="2818"/>
                    <a:pt x="2098" y="2827"/>
                  </a:cubicBezTo>
                  <a:lnTo>
                    <a:pt x="2128" y="2888"/>
                  </a:lnTo>
                  <a:cubicBezTo>
                    <a:pt x="2128" y="2888"/>
                    <a:pt x="2098" y="2828"/>
                    <a:pt x="2068" y="2797"/>
                  </a:cubicBezTo>
                  <a:lnTo>
                    <a:pt x="2068" y="2797"/>
                  </a:lnTo>
                  <a:cubicBezTo>
                    <a:pt x="2089" y="2819"/>
                    <a:pt x="2095" y="2840"/>
                    <a:pt x="2086" y="2840"/>
                  </a:cubicBezTo>
                  <a:cubicBezTo>
                    <a:pt x="2083" y="2840"/>
                    <a:pt x="2076" y="2836"/>
                    <a:pt x="2067" y="2827"/>
                  </a:cubicBezTo>
                  <a:cubicBezTo>
                    <a:pt x="2037" y="2827"/>
                    <a:pt x="2037" y="2827"/>
                    <a:pt x="2007" y="2797"/>
                  </a:cubicBezTo>
                  <a:cubicBezTo>
                    <a:pt x="2007" y="2827"/>
                    <a:pt x="1999" y="2842"/>
                    <a:pt x="1988" y="2842"/>
                  </a:cubicBezTo>
                  <a:cubicBezTo>
                    <a:pt x="1976" y="2842"/>
                    <a:pt x="1961" y="2827"/>
                    <a:pt x="1946" y="2797"/>
                  </a:cubicBezTo>
                  <a:cubicBezTo>
                    <a:pt x="1932" y="2770"/>
                    <a:pt x="1925" y="2754"/>
                    <a:pt x="1921" y="2754"/>
                  </a:cubicBezTo>
                  <a:cubicBezTo>
                    <a:pt x="1915" y="2754"/>
                    <a:pt x="1915" y="2777"/>
                    <a:pt x="1915" y="2827"/>
                  </a:cubicBezTo>
                  <a:cubicBezTo>
                    <a:pt x="1906" y="2808"/>
                    <a:pt x="1900" y="2801"/>
                    <a:pt x="1895" y="2801"/>
                  </a:cubicBezTo>
                  <a:cubicBezTo>
                    <a:pt x="1885" y="2801"/>
                    <a:pt x="1885" y="2837"/>
                    <a:pt x="1885" y="2858"/>
                  </a:cubicBezTo>
                  <a:cubicBezTo>
                    <a:pt x="1885" y="2888"/>
                    <a:pt x="1885" y="2979"/>
                    <a:pt x="1885" y="3010"/>
                  </a:cubicBezTo>
                  <a:cubicBezTo>
                    <a:pt x="1885" y="3045"/>
                    <a:pt x="1885" y="3060"/>
                    <a:pt x="1879" y="3060"/>
                  </a:cubicBezTo>
                  <a:cubicBezTo>
                    <a:pt x="1875" y="3060"/>
                    <a:pt x="1867" y="3053"/>
                    <a:pt x="1855" y="3040"/>
                  </a:cubicBezTo>
                  <a:cubicBezTo>
                    <a:pt x="1855" y="3040"/>
                    <a:pt x="1855" y="3010"/>
                    <a:pt x="1855" y="2979"/>
                  </a:cubicBezTo>
                  <a:cubicBezTo>
                    <a:pt x="1855" y="2918"/>
                    <a:pt x="1855" y="2918"/>
                    <a:pt x="1855" y="2918"/>
                  </a:cubicBezTo>
                  <a:cubicBezTo>
                    <a:pt x="1855" y="2888"/>
                    <a:pt x="1855" y="2858"/>
                    <a:pt x="1855" y="2858"/>
                  </a:cubicBezTo>
                  <a:cubicBezTo>
                    <a:pt x="1839" y="2842"/>
                    <a:pt x="1832" y="2835"/>
                    <a:pt x="1828" y="2835"/>
                  </a:cubicBezTo>
                  <a:cubicBezTo>
                    <a:pt x="1824" y="2835"/>
                    <a:pt x="1824" y="2842"/>
                    <a:pt x="1824" y="2858"/>
                  </a:cubicBezTo>
                  <a:cubicBezTo>
                    <a:pt x="1824" y="2827"/>
                    <a:pt x="1794" y="2827"/>
                    <a:pt x="1794" y="2827"/>
                  </a:cubicBezTo>
                  <a:cubicBezTo>
                    <a:pt x="1763" y="2827"/>
                    <a:pt x="1733" y="2827"/>
                    <a:pt x="1733" y="2766"/>
                  </a:cubicBezTo>
                  <a:cubicBezTo>
                    <a:pt x="1733" y="2766"/>
                    <a:pt x="1703" y="2766"/>
                    <a:pt x="1703" y="2797"/>
                  </a:cubicBezTo>
                  <a:cubicBezTo>
                    <a:pt x="1703" y="2808"/>
                    <a:pt x="1703" y="2819"/>
                    <a:pt x="1703" y="2827"/>
                  </a:cubicBezTo>
                  <a:cubicBezTo>
                    <a:pt x="1703" y="2789"/>
                    <a:pt x="1666" y="2750"/>
                    <a:pt x="1632" y="2750"/>
                  </a:cubicBezTo>
                  <a:cubicBezTo>
                    <a:pt x="1612" y="2750"/>
                    <a:pt x="1592" y="2763"/>
                    <a:pt x="1581" y="2797"/>
                  </a:cubicBezTo>
                  <a:cubicBezTo>
                    <a:pt x="1581" y="2797"/>
                    <a:pt x="1581" y="2797"/>
                    <a:pt x="1581" y="2766"/>
                  </a:cubicBezTo>
                  <a:cubicBezTo>
                    <a:pt x="1566" y="2751"/>
                    <a:pt x="1551" y="2744"/>
                    <a:pt x="1536" y="2744"/>
                  </a:cubicBezTo>
                  <a:cubicBezTo>
                    <a:pt x="1520" y="2744"/>
                    <a:pt x="1505" y="2751"/>
                    <a:pt x="1490" y="2766"/>
                  </a:cubicBezTo>
                  <a:cubicBezTo>
                    <a:pt x="1490" y="2766"/>
                    <a:pt x="1490" y="2766"/>
                    <a:pt x="1490" y="2736"/>
                  </a:cubicBezTo>
                  <a:cubicBezTo>
                    <a:pt x="1490" y="2721"/>
                    <a:pt x="1482" y="2713"/>
                    <a:pt x="1475" y="2713"/>
                  </a:cubicBezTo>
                  <a:cubicBezTo>
                    <a:pt x="1467" y="2713"/>
                    <a:pt x="1460" y="2721"/>
                    <a:pt x="1460" y="2736"/>
                  </a:cubicBezTo>
                  <a:cubicBezTo>
                    <a:pt x="1438" y="2758"/>
                    <a:pt x="1432" y="2779"/>
                    <a:pt x="1430" y="2779"/>
                  </a:cubicBezTo>
                  <a:cubicBezTo>
                    <a:pt x="1429" y="2779"/>
                    <a:pt x="1429" y="2775"/>
                    <a:pt x="1429" y="2766"/>
                  </a:cubicBezTo>
                  <a:cubicBezTo>
                    <a:pt x="1429" y="2736"/>
                    <a:pt x="1429" y="2736"/>
                    <a:pt x="1399" y="2706"/>
                  </a:cubicBezTo>
                  <a:cubicBezTo>
                    <a:pt x="1368" y="2706"/>
                    <a:pt x="1368" y="2706"/>
                    <a:pt x="1368" y="2736"/>
                  </a:cubicBezTo>
                  <a:cubicBezTo>
                    <a:pt x="1352" y="2744"/>
                    <a:pt x="1342" y="2748"/>
                    <a:pt x="1337" y="2748"/>
                  </a:cubicBezTo>
                  <a:cubicBezTo>
                    <a:pt x="1322" y="2748"/>
                    <a:pt x="1338" y="2720"/>
                    <a:pt x="1338" y="2675"/>
                  </a:cubicBezTo>
                  <a:cubicBezTo>
                    <a:pt x="1365" y="2648"/>
                    <a:pt x="1374" y="2633"/>
                    <a:pt x="1370" y="2633"/>
                  </a:cubicBezTo>
                  <a:cubicBezTo>
                    <a:pt x="1366" y="2633"/>
                    <a:pt x="1352" y="2646"/>
                    <a:pt x="1330" y="2674"/>
                  </a:cubicBezTo>
                  <a:lnTo>
                    <a:pt x="1330" y="2674"/>
                  </a:lnTo>
                  <a:cubicBezTo>
                    <a:pt x="1335" y="2665"/>
                    <a:pt x="1338" y="2655"/>
                    <a:pt x="1338" y="2645"/>
                  </a:cubicBezTo>
                  <a:lnTo>
                    <a:pt x="1338" y="2645"/>
                  </a:lnTo>
                  <a:cubicBezTo>
                    <a:pt x="1338" y="2645"/>
                    <a:pt x="1338" y="2645"/>
                    <a:pt x="1308" y="2675"/>
                  </a:cubicBezTo>
                  <a:lnTo>
                    <a:pt x="1277" y="2675"/>
                  </a:lnTo>
                  <a:cubicBezTo>
                    <a:pt x="1247" y="2706"/>
                    <a:pt x="1216" y="2736"/>
                    <a:pt x="1216" y="2797"/>
                  </a:cubicBezTo>
                  <a:cubicBezTo>
                    <a:pt x="1216" y="2812"/>
                    <a:pt x="1209" y="2820"/>
                    <a:pt x="1201" y="2820"/>
                  </a:cubicBezTo>
                  <a:cubicBezTo>
                    <a:pt x="1194" y="2820"/>
                    <a:pt x="1186" y="2812"/>
                    <a:pt x="1186" y="2797"/>
                  </a:cubicBezTo>
                  <a:cubicBezTo>
                    <a:pt x="1186" y="2766"/>
                    <a:pt x="1216" y="2736"/>
                    <a:pt x="1247" y="2706"/>
                  </a:cubicBezTo>
                  <a:cubicBezTo>
                    <a:pt x="1247" y="2706"/>
                    <a:pt x="1277" y="2675"/>
                    <a:pt x="1277" y="2645"/>
                  </a:cubicBezTo>
                  <a:cubicBezTo>
                    <a:pt x="1283" y="2639"/>
                    <a:pt x="1285" y="2637"/>
                    <a:pt x="1285" y="2637"/>
                  </a:cubicBezTo>
                  <a:lnTo>
                    <a:pt x="1285" y="2637"/>
                  </a:lnTo>
                  <a:cubicBezTo>
                    <a:pt x="1284" y="2637"/>
                    <a:pt x="1235" y="2681"/>
                    <a:pt x="1186" y="2706"/>
                  </a:cubicBezTo>
                  <a:lnTo>
                    <a:pt x="1216" y="2675"/>
                  </a:lnTo>
                  <a:cubicBezTo>
                    <a:pt x="1216" y="2645"/>
                    <a:pt x="1216" y="2645"/>
                    <a:pt x="1186" y="2645"/>
                  </a:cubicBezTo>
                  <a:cubicBezTo>
                    <a:pt x="1186" y="2630"/>
                    <a:pt x="1186" y="2622"/>
                    <a:pt x="1182" y="2622"/>
                  </a:cubicBezTo>
                  <a:cubicBezTo>
                    <a:pt x="1178" y="2622"/>
                    <a:pt x="1171" y="2630"/>
                    <a:pt x="1156" y="2645"/>
                  </a:cubicBezTo>
                  <a:cubicBezTo>
                    <a:pt x="1125" y="2675"/>
                    <a:pt x="1125" y="2706"/>
                    <a:pt x="1095" y="2706"/>
                  </a:cubicBezTo>
                  <a:cubicBezTo>
                    <a:pt x="1125" y="2706"/>
                    <a:pt x="1095" y="2736"/>
                    <a:pt x="1064" y="2766"/>
                  </a:cubicBezTo>
                  <a:cubicBezTo>
                    <a:pt x="1064" y="2766"/>
                    <a:pt x="1064" y="2736"/>
                    <a:pt x="1095" y="2706"/>
                  </a:cubicBezTo>
                  <a:cubicBezTo>
                    <a:pt x="1125" y="2614"/>
                    <a:pt x="1125" y="2584"/>
                    <a:pt x="1095" y="2554"/>
                  </a:cubicBezTo>
                  <a:cubicBezTo>
                    <a:pt x="1095" y="2554"/>
                    <a:pt x="1064" y="2523"/>
                    <a:pt x="1095" y="2493"/>
                  </a:cubicBezTo>
                  <a:lnTo>
                    <a:pt x="1095" y="2493"/>
                  </a:lnTo>
                  <a:cubicBezTo>
                    <a:pt x="1095" y="2493"/>
                    <a:pt x="1092" y="2495"/>
                    <a:pt x="1064" y="2523"/>
                  </a:cubicBezTo>
                  <a:lnTo>
                    <a:pt x="1034" y="2493"/>
                  </a:lnTo>
                  <a:cubicBezTo>
                    <a:pt x="1004" y="2493"/>
                    <a:pt x="1004" y="2463"/>
                    <a:pt x="1004" y="2462"/>
                  </a:cubicBezTo>
                  <a:lnTo>
                    <a:pt x="1004" y="2462"/>
                  </a:lnTo>
                  <a:cubicBezTo>
                    <a:pt x="995" y="2471"/>
                    <a:pt x="985" y="2481"/>
                    <a:pt x="973" y="2493"/>
                  </a:cubicBezTo>
                  <a:cubicBezTo>
                    <a:pt x="943" y="2493"/>
                    <a:pt x="943" y="2554"/>
                    <a:pt x="943" y="2554"/>
                  </a:cubicBezTo>
                  <a:lnTo>
                    <a:pt x="912" y="2584"/>
                  </a:lnTo>
                  <a:cubicBezTo>
                    <a:pt x="912" y="2574"/>
                    <a:pt x="906" y="2571"/>
                    <a:pt x="897" y="2571"/>
                  </a:cubicBezTo>
                  <a:cubicBezTo>
                    <a:pt x="879" y="2571"/>
                    <a:pt x="852" y="2584"/>
                    <a:pt x="852" y="2584"/>
                  </a:cubicBezTo>
                  <a:cubicBezTo>
                    <a:pt x="852" y="2584"/>
                    <a:pt x="821" y="2614"/>
                    <a:pt x="791" y="2614"/>
                  </a:cubicBezTo>
                  <a:cubicBezTo>
                    <a:pt x="791" y="2614"/>
                    <a:pt x="821" y="2584"/>
                    <a:pt x="852" y="2554"/>
                  </a:cubicBezTo>
                  <a:cubicBezTo>
                    <a:pt x="882" y="2554"/>
                    <a:pt x="912" y="2523"/>
                    <a:pt x="943" y="2493"/>
                  </a:cubicBezTo>
                  <a:cubicBezTo>
                    <a:pt x="987" y="2448"/>
                    <a:pt x="999" y="2420"/>
                    <a:pt x="979" y="2420"/>
                  </a:cubicBezTo>
                  <a:cubicBezTo>
                    <a:pt x="971" y="2420"/>
                    <a:pt x="959" y="2424"/>
                    <a:pt x="943" y="2432"/>
                  </a:cubicBezTo>
                  <a:cubicBezTo>
                    <a:pt x="943" y="2432"/>
                    <a:pt x="943" y="2432"/>
                    <a:pt x="973" y="2402"/>
                  </a:cubicBezTo>
                  <a:cubicBezTo>
                    <a:pt x="986" y="2389"/>
                    <a:pt x="988" y="2382"/>
                    <a:pt x="982" y="2382"/>
                  </a:cubicBezTo>
                  <a:cubicBezTo>
                    <a:pt x="973" y="2382"/>
                    <a:pt x="948" y="2396"/>
                    <a:pt x="912" y="2432"/>
                  </a:cubicBezTo>
                  <a:cubicBezTo>
                    <a:pt x="887" y="2445"/>
                    <a:pt x="872" y="2452"/>
                    <a:pt x="868" y="2452"/>
                  </a:cubicBezTo>
                  <a:cubicBezTo>
                    <a:pt x="862" y="2452"/>
                    <a:pt x="877" y="2437"/>
                    <a:pt x="912" y="2402"/>
                  </a:cubicBezTo>
                  <a:cubicBezTo>
                    <a:pt x="957" y="2357"/>
                    <a:pt x="953" y="2329"/>
                    <a:pt x="935" y="2329"/>
                  </a:cubicBezTo>
                  <a:cubicBezTo>
                    <a:pt x="929" y="2329"/>
                    <a:pt x="921" y="2333"/>
                    <a:pt x="912" y="2341"/>
                  </a:cubicBezTo>
                  <a:cubicBezTo>
                    <a:pt x="895" y="2350"/>
                    <a:pt x="882" y="2353"/>
                    <a:pt x="873" y="2353"/>
                  </a:cubicBezTo>
                  <a:cubicBezTo>
                    <a:pt x="852" y="2353"/>
                    <a:pt x="852" y="2332"/>
                    <a:pt x="852" y="2311"/>
                  </a:cubicBezTo>
                  <a:cubicBezTo>
                    <a:pt x="863" y="2299"/>
                    <a:pt x="874" y="2288"/>
                    <a:pt x="882" y="2280"/>
                  </a:cubicBezTo>
                  <a:cubicBezTo>
                    <a:pt x="882" y="2280"/>
                    <a:pt x="868" y="2267"/>
                    <a:pt x="859" y="2267"/>
                  </a:cubicBezTo>
                  <a:cubicBezTo>
                    <a:pt x="855" y="2267"/>
                    <a:pt x="852" y="2270"/>
                    <a:pt x="852" y="2280"/>
                  </a:cubicBezTo>
                  <a:cubicBezTo>
                    <a:pt x="852" y="2280"/>
                    <a:pt x="791" y="2311"/>
                    <a:pt x="760" y="2311"/>
                  </a:cubicBezTo>
                  <a:cubicBezTo>
                    <a:pt x="760" y="2311"/>
                    <a:pt x="730" y="2341"/>
                    <a:pt x="700" y="2341"/>
                  </a:cubicBezTo>
                  <a:cubicBezTo>
                    <a:pt x="694" y="2346"/>
                    <a:pt x="691" y="2349"/>
                    <a:pt x="689" y="2349"/>
                  </a:cubicBezTo>
                  <a:cubicBezTo>
                    <a:pt x="682" y="2349"/>
                    <a:pt x="716" y="2299"/>
                    <a:pt x="791" y="2250"/>
                  </a:cubicBezTo>
                  <a:lnTo>
                    <a:pt x="821" y="2189"/>
                  </a:lnTo>
                  <a:lnTo>
                    <a:pt x="791" y="2189"/>
                  </a:lnTo>
                  <a:cubicBezTo>
                    <a:pt x="760" y="2204"/>
                    <a:pt x="745" y="2212"/>
                    <a:pt x="741" y="2212"/>
                  </a:cubicBezTo>
                  <a:cubicBezTo>
                    <a:pt x="738" y="2212"/>
                    <a:pt x="745" y="2204"/>
                    <a:pt x="760" y="2189"/>
                  </a:cubicBezTo>
                  <a:cubicBezTo>
                    <a:pt x="791" y="2174"/>
                    <a:pt x="806" y="2166"/>
                    <a:pt x="802" y="2166"/>
                  </a:cubicBezTo>
                  <a:cubicBezTo>
                    <a:pt x="798" y="2166"/>
                    <a:pt x="776" y="2174"/>
                    <a:pt x="730" y="2189"/>
                  </a:cubicBezTo>
                  <a:cubicBezTo>
                    <a:pt x="705" y="2202"/>
                    <a:pt x="690" y="2209"/>
                    <a:pt x="686" y="2209"/>
                  </a:cubicBezTo>
                  <a:cubicBezTo>
                    <a:pt x="680" y="2209"/>
                    <a:pt x="694" y="2194"/>
                    <a:pt x="730" y="2159"/>
                  </a:cubicBezTo>
                  <a:cubicBezTo>
                    <a:pt x="760" y="2159"/>
                    <a:pt x="791" y="2128"/>
                    <a:pt x="791" y="2128"/>
                  </a:cubicBezTo>
                  <a:lnTo>
                    <a:pt x="760" y="2128"/>
                  </a:lnTo>
                  <a:cubicBezTo>
                    <a:pt x="730" y="2143"/>
                    <a:pt x="715" y="2151"/>
                    <a:pt x="711" y="2151"/>
                  </a:cubicBezTo>
                  <a:cubicBezTo>
                    <a:pt x="707" y="2151"/>
                    <a:pt x="715" y="2143"/>
                    <a:pt x="730" y="2128"/>
                  </a:cubicBezTo>
                  <a:cubicBezTo>
                    <a:pt x="760" y="2128"/>
                    <a:pt x="760" y="2098"/>
                    <a:pt x="730" y="2098"/>
                  </a:cubicBezTo>
                  <a:cubicBezTo>
                    <a:pt x="730" y="2098"/>
                    <a:pt x="700" y="2098"/>
                    <a:pt x="760" y="2067"/>
                  </a:cubicBezTo>
                  <a:cubicBezTo>
                    <a:pt x="791" y="2052"/>
                    <a:pt x="806" y="2045"/>
                    <a:pt x="802" y="2045"/>
                  </a:cubicBezTo>
                  <a:cubicBezTo>
                    <a:pt x="798" y="2045"/>
                    <a:pt x="776" y="2052"/>
                    <a:pt x="730" y="2067"/>
                  </a:cubicBezTo>
                  <a:cubicBezTo>
                    <a:pt x="700" y="2067"/>
                    <a:pt x="700" y="2067"/>
                    <a:pt x="730" y="2037"/>
                  </a:cubicBezTo>
                  <a:cubicBezTo>
                    <a:pt x="669" y="2037"/>
                    <a:pt x="639" y="2067"/>
                    <a:pt x="639" y="2067"/>
                  </a:cubicBezTo>
                  <a:lnTo>
                    <a:pt x="578" y="2067"/>
                  </a:lnTo>
                  <a:cubicBezTo>
                    <a:pt x="578" y="2067"/>
                    <a:pt x="578" y="2037"/>
                    <a:pt x="548" y="2037"/>
                  </a:cubicBezTo>
                  <a:cubicBezTo>
                    <a:pt x="487" y="2067"/>
                    <a:pt x="426" y="2067"/>
                    <a:pt x="456" y="2098"/>
                  </a:cubicBezTo>
                  <a:lnTo>
                    <a:pt x="426" y="2098"/>
                  </a:lnTo>
                  <a:cubicBezTo>
                    <a:pt x="362" y="2119"/>
                    <a:pt x="343" y="2141"/>
                    <a:pt x="369" y="2141"/>
                  </a:cubicBezTo>
                  <a:cubicBezTo>
                    <a:pt x="380" y="2141"/>
                    <a:pt x="399" y="2137"/>
                    <a:pt x="426" y="2128"/>
                  </a:cubicBezTo>
                  <a:cubicBezTo>
                    <a:pt x="487" y="2113"/>
                    <a:pt x="517" y="2105"/>
                    <a:pt x="525" y="2105"/>
                  </a:cubicBezTo>
                  <a:cubicBezTo>
                    <a:pt x="532" y="2105"/>
                    <a:pt x="517" y="2113"/>
                    <a:pt x="487" y="2128"/>
                  </a:cubicBezTo>
                  <a:cubicBezTo>
                    <a:pt x="396" y="2159"/>
                    <a:pt x="396" y="2159"/>
                    <a:pt x="426" y="2159"/>
                  </a:cubicBezTo>
                  <a:cubicBezTo>
                    <a:pt x="426" y="2189"/>
                    <a:pt x="426" y="2189"/>
                    <a:pt x="396" y="2189"/>
                  </a:cubicBezTo>
                  <a:cubicBezTo>
                    <a:pt x="335" y="2189"/>
                    <a:pt x="304" y="2219"/>
                    <a:pt x="304" y="2250"/>
                  </a:cubicBezTo>
                  <a:lnTo>
                    <a:pt x="365" y="2250"/>
                  </a:lnTo>
                  <a:cubicBezTo>
                    <a:pt x="374" y="2241"/>
                    <a:pt x="380" y="2237"/>
                    <a:pt x="383" y="2237"/>
                  </a:cubicBezTo>
                  <a:cubicBezTo>
                    <a:pt x="390" y="2237"/>
                    <a:pt x="378" y="2259"/>
                    <a:pt x="335" y="2280"/>
                  </a:cubicBezTo>
                  <a:lnTo>
                    <a:pt x="365" y="2280"/>
                  </a:lnTo>
                  <a:cubicBezTo>
                    <a:pt x="383" y="2271"/>
                    <a:pt x="398" y="2268"/>
                    <a:pt x="409" y="2268"/>
                  </a:cubicBezTo>
                  <a:cubicBezTo>
                    <a:pt x="433" y="2268"/>
                    <a:pt x="430" y="2289"/>
                    <a:pt x="365" y="2311"/>
                  </a:cubicBezTo>
                  <a:lnTo>
                    <a:pt x="396" y="2341"/>
                  </a:lnTo>
                  <a:cubicBezTo>
                    <a:pt x="396" y="2341"/>
                    <a:pt x="426" y="2311"/>
                    <a:pt x="456" y="2311"/>
                  </a:cubicBezTo>
                  <a:cubicBezTo>
                    <a:pt x="487" y="2295"/>
                    <a:pt x="502" y="2288"/>
                    <a:pt x="506" y="2288"/>
                  </a:cubicBezTo>
                  <a:cubicBezTo>
                    <a:pt x="510" y="2288"/>
                    <a:pt x="502" y="2295"/>
                    <a:pt x="487" y="2311"/>
                  </a:cubicBezTo>
                  <a:cubicBezTo>
                    <a:pt x="456" y="2341"/>
                    <a:pt x="426" y="2341"/>
                    <a:pt x="426" y="2341"/>
                  </a:cubicBezTo>
                  <a:cubicBezTo>
                    <a:pt x="396" y="2371"/>
                    <a:pt x="396" y="2371"/>
                    <a:pt x="396" y="2371"/>
                  </a:cubicBezTo>
                  <a:cubicBezTo>
                    <a:pt x="426" y="2402"/>
                    <a:pt x="426" y="2402"/>
                    <a:pt x="456" y="2402"/>
                  </a:cubicBezTo>
                  <a:lnTo>
                    <a:pt x="426" y="2402"/>
                  </a:lnTo>
                  <a:cubicBezTo>
                    <a:pt x="426" y="2432"/>
                    <a:pt x="396" y="2432"/>
                    <a:pt x="426" y="2432"/>
                  </a:cubicBezTo>
                  <a:cubicBezTo>
                    <a:pt x="426" y="2432"/>
                    <a:pt x="426" y="2432"/>
                    <a:pt x="396" y="2462"/>
                  </a:cubicBezTo>
                  <a:cubicBezTo>
                    <a:pt x="396" y="2475"/>
                    <a:pt x="406" y="2482"/>
                    <a:pt x="423" y="2482"/>
                  </a:cubicBezTo>
                  <a:cubicBezTo>
                    <a:pt x="446" y="2482"/>
                    <a:pt x="482" y="2468"/>
                    <a:pt x="517" y="2432"/>
                  </a:cubicBezTo>
                  <a:lnTo>
                    <a:pt x="517" y="2462"/>
                  </a:lnTo>
                  <a:cubicBezTo>
                    <a:pt x="517" y="2462"/>
                    <a:pt x="548" y="2432"/>
                    <a:pt x="548" y="2432"/>
                  </a:cubicBezTo>
                  <a:lnTo>
                    <a:pt x="608" y="2432"/>
                  </a:lnTo>
                  <a:cubicBezTo>
                    <a:pt x="608" y="2432"/>
                    <a:pt x="578" y="2462"/>
                    <a:pt x="548" y="2493"/>
                  </a:cubicBezTo>
                  <a:cubicBezTo>
                    <a:pt x="462" y="2514"/>
                    <a:pt x="436" y="2536"/>
                    <a:pt x="461" y="2536"/>
                  </a:cubicBezTo>
                  <a:cubicBezTo>
                    <a:pt x="465" y="2536"/>
                    <a:pt x="470" y="2535"/>
                    <a:pt x="476" y="2534"/>
                  </a:cubicBezTo>
                  <a:lnTo>
                    <a:pt x="476" y="2534"/>
                  </a:lnTo>
                  <a:cubicBezTo>
                    <a:pt x="458" y="2554"/>
                    <a:pt x="465" y="2554"/>
                    <a:pt x="517" y="2554"/>
                  </a:cubicBezTo>
                  <a:cubicBezTo>
                    <a:pt x="517" y="2563"/>
                    <a:pt x="522" y="2566"/>
                    <a:pt x="531" y="2566"/>
                  </a:cubicBezTo>
                  <a:cubicBezTo>
                    <a:pt x="550" y="2566"/>
                    <a:pt x="587" y="2545"/>
                    <a:pt x="608" y="2523"/>
                  </a:cubicBezTo>
                  <a:cubicBezTo>
                    <a:pt x="619" y="2513"/>
                    <a:pt x="625" y="2510"/>
                    <a:pt x="630" y="2510"/>
                  </a:cubicBezTo>
                  <a:cubicBezTo>
                    <a:pt x="639" y="2510"/>
                    <a:pt x="639" y="2523"/>
                    <a:pt x="639" y="2523"/>
                  </a:cubicBezTo>
                  <a:cubicBezTo>
                    <a:pt x="639" y="2523"/>
                    <a:pt x="639" y="2523"/>
                    <a:pt x="608" y="2554"/>
                  </a:cubicBezTo>
                  <a:cubicBezTo>
                    <a:pt x="565" y="2575"/>
                    <a:pt x="568" y="2597"/>
                    <a:pt x="595" y="2597"/>
                  </a:cubicBezTo>
                  <a:cubicBezTo>
                    <a:pt x="595" y="2597"/>
                    <a:pt x="596" y="2597"/>
                    <a:pt x="596" y="2597"/>
                  </a:cubicBezTo>
                  <a:lnTo>
                    <a:pt x="596" y="2597"/>
                  </a:lnTo>
                  <a:cubicBezTo>
                    <a:pt x="571" y="2623"/>
                    <a:pt x="556" y="2649"/>
                    <a:pt x="608" y="2675"/>
                  </a:cubicBezTo>
                  <a:cubicBezTo>
                    <a:pt x="639" y="2705"/>
                    <a:pt x="669" y="2736"/>
                    <a:pt x="640" y="2766"/>
                  </a:cubicBezTo>
                  <a:lnTo>
                    <a:pt x="640" y="2766"/>
                  </a:lnTo>
                  <a:cubicBezTo>
                    <a:pt x="659" y="2764"/>
                    <a:pt x="717" y="2758"/>
                    <a:pt x="760" y="2736"/>
                  </a:cubicBezTo>
                  <a:lnTo>
                    <a:pt x="760" y="2736"/>
                  </a:lnTo>
                  <a:cubicBezTo>
                    <a:pt x="730" y="2766"/>
                    <a:pt x="730" y="2766"/>
                    <a:pt x="760" y="2766"/>
                  </a:cubicBezTo>
                  <a:cubicBezTo>
                    <a:pt x="791" y="2797"/>
                    <a:pt x="791" y="2797"/>
                    <a:pt x="760" y="2827"/>
                  </a:cubicBezTo>
                  <a:cubicBezTo>
                    <a:pt x="777" y="2819"/>
                    <a:pt x="789" y="2815"/>
                    <a:pt x="796" y="2815"/>
                  </a:cubicBezTo>
                  <a:cubicBezTo>
                    <a:pt x="817" y="2815"/>
                    <a:pt x="805" y="2844"/>
                    <a:pt x="760" y="2888"/>
                  </a:cubicBezTo>
                  <a:cubicBezTo>
                    <a:pt x="760" y="2918"/>
                    <a:pt x="760" y="2918"/>
                    <a:pt x="760" y="2949"/>
                  </a:cubicBezTo>
                  <a:cubicBezTo>
                    <a:pt x="781" y="2939"/>
                    <a:pt x="794" y="2935"/>
                    <a:pt x="804" y="2935"/>
                  </a:cubicBezTo>
                  <a:cubicBezTo>
                    <a:pt x="825" y="2935"/>
                    <a:pt x="831" y="2949"/>
                    <a:pt x="852" y="2949"/>
                  </a:cubicBezTo>
                  <a:cubicBezTo>
                    <a:pt x="864" y="2961"/>
                    <a:pt x="872" y="2969"/>
                    <a:pt x="878" y="2969"/>
                  </a:cubicBezTo>
                  <a:cubicBezTo>
                    <a:pt x="887" y="2969"/>
                    <a:pt x="895" y="2954"/>
                    <a:pt x="912" y="2918"/>
                  </a:cubicBezTo>
                  <a:cubicBezTo>
                    <a:pt x="943" y="2888"/>
                    <a:pt x="958" y="2880"/>
                    <a:pt x="966" y="2880"/>
                  </a:cubicBezTo>
                  <a:cubicBezTo>
                    <a:pt x="973" y="2880"/>
                    <a:pt x="973" y="2888"/>
                    <a:pt x="973" y="2888"/>
                  </a:cubicBezTo>
                  <a:cubicBezTo>
                    <a:pt x="1004" y="2888"/>
                    <a:pt x="1004" y="2888"/>
                    <a:pt x="973" y="2918"/>
                  </a:cubicBezTo>
                  <a:cubicBezTo>
                    <a:pt x="973" y="2918"/>
                    <a:pt x="973" y="2979"/>
                    <a:pt x="973" y="2979"/>
                  </a:cubicBezTo>
                  <a:cubicBezTo>
                    <a:pt x="973" y="2979"/>
                    <a:pt x="1004" y="2979"/>
                    <a:pt x="973" y="3010"/>
                  </a:cubicBezTo>
                  <a:cubicBezTo>
                    <a:pt x="973" y="3010"/>
                    <a:pt x="973" y="3040"/>
                    <a:pt x="973" y="3070"/>
                  </a:cubicBezTo>
                  <a:cubicBezTo>
                    <a:pt x="1004" y="3070"/>
                    <a:pt x="1004" y="3101"/>
                    <a:pt x="1004" y="3131"/>
                  </a:cubicBezTo>
                  <a:cubicBezTo>
                    <a:pt x="1004" y="3131"/>
                    <a:pt x="1004" y="3131"/>
                    <a:pt x="1034" y="3101"/>
                  </a:cubicBezTo>
                  <a:cubicBezTo>
                    <a:pt x="1034" y="3083"/>
                    <a:pt x="1044" y="3066"/>
                    <a:pt x="1059" y="3066"/>
                  </a:cubicBezTo>
                  <a:cubicBezTo>
                    <a:pt x="1069" y="3066"/>
                    <a:pt x="1082" y="3075"/>
                    <a:pt x="1095" y="3101"/>
                  </a:cubicBezTo>
                  <a:cubicBezTo>
                    <a:pt x="1115" y="3101"/>
                    <a:pt x="1135" y="3114"/>
                    <a:pt x="1147" y="3114"/>
                  </a:cubicBezTo>
                  <a:cubicBezTo>
                    <a:pt x="1152" y="3114"/>
                    <a:pt x="1156" y="3111"/>
                    <a:pt x="1156" y="3101"/>
                  </a:cubicBezTo>
                  <a:cubicBezTo>
                    <a:pt x="1186" y="3101"/>
                    <a:pt x="1186" y="3101"/>
                    <a:pt x="1156" y="3131"/>
                  </a:cubicBezTo>
                  <a:cubicBezTo>
                    <a:pt x="1140" y="3162"/>
                    <a:pt x="1140" y="3177"/>
                    <a:pt x="1148" y="3177"/>
                  </a:cubicBezTo>
                  <a:cubicBezTo>
                    <a:pt x="1156" y="3177"/>
                    <a:pt x="1171" y="3162"/>
                    <a:pt x="1186" y="3131"/>
                  </a:cubicBezTo>
                  <a:cubicBezTo>
                    <a:pt x="1195" y="3122"/>
                    <a:pt x="1201" y="3119"/>
                    <a:pt x="1206" y="3119"/>
                  </a:cubicBezTo>
                  <a:cubicBezTo>
                    <a:pt x="1216" y="3119"/>
                    <a:pt x="1216" y="3140"/>
                    <a:pt x="1216" y="3162"/>
                  </a:cubicBezTo>
                  <a:cubicBezTo>
                    <a:pt x="1216" y="3162"/>
                    <a:pt x="1216" y="3162"/>
                    <a:pt x="1247" y="3131"/>
                  </a:cubicBezTo>
                  <a:cubicBezTo>
                    <a:pt x="1262" y="3116"/>
                    <a:pt x="1270" y="3108"/>
                    <a:pt x="1273" y="3108"/>
                  </a:cubicBezTo>
                  <a:cubicBezTo>
                    <a:pt x="1277" y="3108"/>
                    <a:pt x="1277" y="3116"/>
                    <a:pt x="1277" y="3131"/>
                  </a:cubicBezTo>
                  <a:cubicBezTo>
                    <a:pt x="1277" y="3162"/>
                    <a:pt x="1277" y="3192"/>
                    <a:pt x="1277" y="3192"/>
                  </a:cubicBezTo>
                  <a:cubicBezTo>
                    <a:pt x="1286" y="3183"/>
                    <a:pt x="1303" y="3179"/>
                    <a:pt x="1322" y="3179"/>
                  </a:cubicBezTo>
                  <a:cubicBezTo>
                    <a:pt x="1368" y="3179"/>
                    <a:pt x="1429" y="3201"/>
                    <a:pt x="1429" y="3222"/>
                  </a:cubicBezTo>
                  <a:cubicBezTo>
                    <a:pt x="1444" y="3207"/>
                    <a:pt x="1452" y="3200"/>
                    <a:pt x="1456" y="3200"/>
                  </a:cubicBezTo>
                  <a:cubicBezTo>
                    <a:pt x="1460" y="3200"/>
                    <a:pt x="1460" y="3207"/>
                    <a:pt x="1460" y="3222"/>
                  </a:cubicBezTo>
                  <a:cubicBezTo>
                    <a:pt x="1460" y="3246"/>
                    <a:pt x="1464" y="3256"/>
                    <a:pt x="1469" y="3256"/>
                  </a:cubicBezTo>
                  <a:cubicBezTo>
                    <a:pt x="1478" y="3256"/>
                    <a:pt x="1490" y="3230"/>
                    <a:pt x="1490" y="3192"/>
                  </a:cubicBezTo>
                  <a:lnTo>
                    <a:pt x="1490" y="3162"/>
                  </a:lnTo>
                  <a:cubicBezTo>
                    <a:pt x="1490" y="3136"/>
                    <a:pt x="1495" y="3122"/>
                    <a:pt x="1499" y="3122"/>
                  </a:cubicBezTo>
                  <a:cubicBezTo>
                    <a:pt x="1505" y="3122"/>
                    <a:pt x="1508" y="3151"/>
                    <a:pt x="1490" y="3222"/>
                  </a:cubicBezTo>
                  <a:cubicBezTo>
                    <a:pt x="1490" y="3253"/>
                    <a:pt x="1490" y="3268"/>
                    <a:pt x="1494" y="3268"/>
                  </a:cubicBezTo>
                  <a:cubicBezTo>
                    <a:pt x="1498" y="3268"/>
                    <a:pt x="1505" y="3253"/>
                    <a:pt x="1520" y="3222"/>
                  </a:cubicBezTo>
                  <a:cubicBezTo>
                    <a:pt x="1536" y="3192"/>
                    <a:pt x="1543" y="3177"/>
                    <a:pt x="1547" y="3177"/>
                  </a:cubicBezTo>
                  <a:cubicBezTo>
                    <a:pt x="1551" y="3177"/>
                    <a:pt x="1551" y="3192"/>
                    <a:pt x="1551" y="3222"/>
                  </a:cubicBezTo>
                  <a:cubicBezTo>
                    <a:pt x="1551" y="3253"/>
                    <a:pt x="1551" y="3268"/>
                    <a:pt x="1555" y="3268"/>
                  </a:cubicBezTo>
                  <a:cubicBezTo>
                    <a:pt x="1558" y="3268"/>
                    <a:pt x="1566" y="3253"/>
                    <a:pt x="1581" y="3222"/>
                  </a:cubicBezTo>
                  <a:cubicBezTo>
                    <a:pt x="1598" y="3139"/>
                    <a:pt x="1615" y="3092"/>
                    <a:pt x="1626" y="3092"/>
                  </a:cubicBezTo>
                  <a:cubicBezTo>
                    <a:pt x="1636" y="3092"/>
                    <a:pt x="1642" y="3124"/>
                    <a:pt x="1642" y="3192"/>
                  </a:cubicBezTo>
                  <a:cubicBezTo>
                    <a:pt x="1612" y="3253"/>
                    <a:pt x="1642" y="3314"/>
                    <a:pt x="1642" y="3314"/>
                  </a:cubicBezTo>
                  <a:cubicBezTo>
                    <a:pt x="1642" y="3314"/>
                    <a:pt x="1642" y="3283"/>
                    <a:pt x="1672" y="3222"/>
                  </a:cubicBezTo>
                  <a:cubicBezTo>
                    <a:pt x="1657" y="3192"/>
                    <a:pt x="1657" y="3177"/>
                    <a:pt x="1661" y="3177"/>
                  </a:cubicBezTo>
                  <a:cubicBezTo>
                    <a:pt x="1665" y="3177"/>
                    <a:pt x="1672" y="3192"/>
                    <a:pt x="1672" y="3222"/>
                  </a:cubicBezTo>
                  <a:cubicBezTo>
                    <a:pt x="1690" y="3294"/>
                    <a:pt x="1708" y="3323"/>
                    <a:pt x="1726" y="3323"/>
                  </a:cubicBezTo>
                  <a:cubicBezTo>
                    <a:pt x="1738" y="3323"/>
                    <a:pt x="1751" y="3308"/>
                    <a:pt x="1763" y="3283"/>
                  </a:cubicBezTo>
                  <a:cubicBezTo>
                    <a:pt x="1794" y="3238"/>
                    <a:pt x="1817" y="3215"/>
                    <a:pt x="1828" y="3215"/>
                  </a:cubicBezTo>
                  <a:cubicBezTo>
                    <a:pt x="1839" y="3215"/>
                    <a:pt x="1839" y="3238"/>
                    <a:pt x="1824" y="3283"/>
                  </a:cubicBezTo>
                  <a:cubicBezTo>
                    <a:pt x="1806" y="3319"/>
                    <a:pt x="1799" y="3334"/>
                    <a:pt x="1802" y="3334"/>
                  </a:cubicBezTo>
                  <a:cubicBezTo>
                    <a:pt x="1804" y="3334"/>
                    <a:pt x="1812" y="3326"/>
                    <a:pt x="1824" y="3314"/>
                  </a:cubicBezTo>
                  <a:lnTo>
                    <a:pt x="1885" y="3314"/>
                  </a:lnTo>
                  <a:cubicBezTo>
                    <a:pt x="1885" y="3314"/>
                    <a:pt x="1885" y="3283"/>
                    <a:pt x="1885" y="3253"/>
                  </a:cubicBezTo>
                  <a:cubicBezTo>
                    <a:pt x="1904" y="3290"/>
                    <a:pt x="1923" y="3316"/>
                    <a:pt x="1934" y="3316"/>
                  </a:cubicBezTo>
                  <a:cubicBezTo>
                    <a:pt x="1941" y="3316"/>
                    <a:pt x="1946" y="3306"/>
                    <a:pt x="1946" y="3283"/>
                  </a:cubicBezTo>
                  <a:cubicBezTo>
                    <a:pt x="1976" y="3283"/>
                    <a:pt x="1976" y="3253"/>
                    <a:pt x="1976" y="3253"/>
                  </a:cubicBezTo>
                  <a:lnTo>
                    <a:pt x="1976" y="3253"/>
                  </a:lnTo>
                  <a:cubicBezTo>
                    <a:pt x="1976" y="3253"/>
                    <a:pt x="1963" y="3266"/>
                    <a:pt x="1954" y="3266"/>
                  </a:cubicBezTo>
                  <a:cubicBezTo>
                    <a:pt x="1949" y="3266"/>
                    <a:pt x="1946" y="3263"/>
                    <a:pt x="1946" y="3253"/>
                  </a:cubicBezTo>
                  <a:cubicBezTo>
                    <a:pt x="1946" y="3253"/>
                    <a:pt x="1976" y="3222"/>
                    <a:pt x="1976" y="3222"/>
                  </a:cubicBezTo>
                  <a:lnTo>
                    <a:pt x="1976" y="3253"/>
                  </a:lnTo>
                  <a:cubicBezTo>
                    <a:pt x="2007" y="3253"/>
                    <a:pt x="2007" y="3253"/>
                    <a:pt x="2007" y="3222"/>
                  </a:cubicBezTo>
                  <a:cubicBezTo>
                    <a:pt x="2007" y="3213"/>
                    <a:pt x="2009" y="3210"/>
                    <a:pt x="2013" y="3210"/>
                  </a:cubicBezTo>
                  <a:cubicBezTo>
                    <a:pt x="2022" y="3210"/>
                    <a:pt x="2037" y="3231"/>
                    <a:pt x="2037" y="3253"/>
                  </a:cubicBezTo>
                  <a:cubicBezTo>
                    <a:pt x="2059" y="3274"/>
                    <a:pt x="2065" y="3296"/>
                    <a:pt x="2067" y="3296"/>
                  </a:cubicBezTo>
                  <a:cubicBezTo>
                    <a:pt x="2067" y="3296"/>
                    <a:pt x="2067" y="3292"/>
                    <a:pt x="2067" y="3283"/>
                  </a:cubicBezTo>
                  <a:cubicBezTo>
                    <a:pt x="2067" y="3253"/>
                    <a:pt x="2067" y="3222"/>
                    <a:pt x="2098" y="3162"/>
                  </a:cubicBezTo>
                  <a:cubicBezTo>
                    <a:pt x="2098" y="3174"/>
                    <a:pt x="2098" y="3195"/>
                    <a:pt x="2098" y="3222"/>
                  </a:cubicBezTo>
                  <a:cubicBezTo>
                    <a:pt x="2098" y="3253"/>
                    <a:pt x="2098" y="3253"/>
                    <a:pt x="2159" y="3283"/>
                  </a:cubicBezTo>
                  <a:cubicBezTo>
                    <a:pt x="2159" y="3283"/>
                    <a:pt x="2189" y="3253"/>
                    <a:pt x="2159" y="3222"/>
                  </a:cubicBezTo>
                  <a:cubicBezTo>
                    <a:pt x="2159" y="3207"/>
                    <a:pt x="2174" y="3200"/>
                    <a:pt x="2193" y="3200"/>
                  </a:cubicBezTo>
                  <a:cubicBezTo>
                    <a:pt x="2212" y="3200"/>
                    <a:pt x="2235" y="3207"/>
                    <a:pt x="2250" y="3222"/>
                  </a:cubicBezTo>
                  <a:lnTo>
                    <a:pt x="2280" y="3192"/>
                  </a:lnTo>
                  <a:cubicBezTo>
                    <a:pt x="2280" y="3192"/>
                    <a:pt x="2280" y="3162"/>
                    <a:pt x="2280" y="3162"/>
                  </a:cubicBezTo>
                  <a:cubicBezTo>
                    <a:pt x="2280" y="3162"/>
                    <a:pt x="2311" y="3162"/>
                    <a:pt x="2311" y="3101"/>
                  </a:cubicBezTo>
                  <a:cubicBezTo>
                    <a:pt x="2311" y="3101"/>
                    <a:pt x="2311" y="3101"/>
                    <a:pt x="2341" y="3131"/>
                  </a:cubicBezTo>
                  <a:cubicBezTo>
                    <a:pt x="2326" y="3101"/>
                    <a:pt x="2318" y="3086"/>
                    <a:pt x="2322" y="3086"/>
                  </a:cubicBezTo>
                  <a:cubicBezTo>
                    <a:pt x="2326" y="3086"/>
                    <a:pt x="2341" y="3101"/>
                    <a:pt x="2371" y="3131"/>
                  </a:cubicBezTo>
                  <a:cubicBezTo>
                    <a:pt x="2371" y="3116"/>
                    <a:pt x="2371" y="3108"/>
                    <a:pt x="2375" y="3108"/>
                  </a:cubicBezTo>
                  <a:cubicBezTo>
                    <a:pt x="2379" y="3108"/>
                    <a:pt x="2387" y="3116"/>
                    <a:pt x="2402" y="3131"/>
                  </a:cubicBezTo>
                  <a:cubicBezTo>
                    <a:pt x="2402" y="3123"/>
                    <a:pt x="2402" y="3112"/>
                    <a:pt x="2402" y="3101"/>
                  </a:cubicBezTo>
                  <a:cubicBezTo>
                    <a:pt x="2383" y="3063"/>
                    <a:pt x="2387" y="3037"/>
                    <a:pt x="2401" y="3037"/>
                  </a:cubicBezTo>
                  <a:cubicBezTo>
                    <a:pt x="2409" y="3037"/>
                    <a:pt x="2421" y="3047"/>
                    <a:pt x="2432" y="3070"/>
                  </a:cubicBezTo>
                  <a:cubicBezTo>
                    <a:pt x="2432" y="3070"/>
                    <a:pt x="2432" y="3070"/>
                    <a:pt x="2432" y="3010"/>
                  </a:cubicBezTo>
                  <a:cubicBezTo>
                    <a:pt x="2463" y="3040"/>
                    <a:pt x="2478" y="3055"/>
                    <a:pt x="2482" y="3055"/>
                  </a:cubicBezTo>
                  <a:cubicBezTo>
                    <a:pt x="2485" y="3055"/>
                    <a:pt x="2478" y="3040"/>
                    <a:pt x="2463" y="3010"/>
                  </a:cubicBezTo>
                  <a:cubicBezTo>
                    <a:pt x="2463" y="3010"/>
                    <a:pt x="2463" y="2991"/>
                    <a:pt x="2468" y="2979"/>
                  </a:cubicBezTo>
                  <a:lnTo>
                    <a:pt x="2468" y="2979"/>
                  </a:lnTo>
                  <a:cubicBezTo>
                    <a:pt x="2466" y="2979"/>
                    <a:pt x="2464" y="2979"/>
                    <a:pt x="2463" y="2979"/>
                  </a:cubicBezTo>
                  <a:cubicBezTo>
                    <a:pt x="2463" y="2949"/>
                    <a:pt x="2463" y="2949"/>
                    <a:pt x="2463" y="2918"/>
                  </a:cubicBezTo>
                  <a:cubicBezTo>
                    <a:pt x="2463" y="2918"/>
                    <a:pt x="2493" y="2949"/>
                    <a:pt x="2493" y="2949"/>
                  </a:cubicBezTo>
                  <a:cubicBezTo>
                    <a:pt x="2513" y="2969"/>
                    <a:pt x="2507" y="2976"/>
                    <a:pt x="2492" y="2978"/>
                  </a:cubicBezTo>
                  <a:lnTo>
                    <a:pt x="2492" y="2978"/>
                  </a:lnTo>
                  <a:cubicBezTo>
                    <a:pt x="2486" y="2973"/>
                    <a:pt x="2482" y="2971"/>
                    <a:pt x="2478" y="2971"/>
                  </a:cubicBezTo>
                  <a:cubicBezTo>
                    <a:pt x="2473" y="2971"/>
                    <a:pt x="2470" y="2974"/>
                    <a:pt x="2468" y="2979"/>
                  </a:cubicBezTo>
                  <a:lnTo>
                    <a:pt x="2468" y="2979"/>
                  </a:lnTo>
                  <a:cubicBezTo>
                    <a:pt x="2477" y="2979"/>
                    <a:pt x="2485" y="2979"/>
                    <a:pt x="2492" y="2978"/>
                  </a:cubicBezTo>
                  <a:lnTo>
                    <a:pt x="2492" y="2978"/>
                  </a:lnTo>
                  <a:cubicBezTo>
                    <a:pt x="2492" y="2978"/>
                    <a:pt x="2493" y="2979"/>
                    <a:pt x="2493" y="2979"/>
                  </a:cubicBezTo>
                  <a:cubicBezTo>
                    <a:pt x="2506" y="2992"/>
                    <a:pt x="2529" y="2999"/>
                    <a:pt x="2547" y="2999"/>
                  </a:cubicBezTo>
                  <a:cubicBezTo>
                    <a:pt x="2573" y="2999"/>
                    <a:pt x="2589" y="2984"/>
                    <a:pt x="2554" y="2949"/>
                  </a:cubicBezTo>
                  <a:lnTo>
                    <a:pt x="2584" y="2949"/>
                  </a:lnTo>
                  <a:cubicBezTo>
                    <a:pt x="2615" y="2949"/>
                    <a:pt x="2615" y="2949"/>
                    <a:pt x="2615" y="2918"/>
                  </a:cubicBezTo>
                  <a:lnTo>
                    <a:pt x="2615" y="2888"/>
                  </a:lnTo>
                  <a:cubicBezTo>
                    <a:pt x="2615" y="2918"/>
                    <a:pt x="2645" y="2918"/>
                    <a:pt x="2675" y="2918"/>
                  </a:cubicBezTo>
                  <a:cubicBezTo>
                    <a:pt x="2675" y="2918"/>
                    <a:pt x="2675" y="2918"/>
                    <a:pt x="2645" y="2888"/>
                  </a:cubicBezTo>
                  <a:cubicBezTo>
                    <a:pt x="2615" y="2858"/>
                    <a:pt x="2615" y="2858"/>
                    <a:pt x="2645" y="2858"/>
                  </a:cubicBezTo>
                  <a:cubicBezTo>
                    <a:pt x="2645" y="2858"/>
                    <a:pt x="2675" y="2858"/>
                    <a:pt x="2706" y="2888"/>
                  </a:cubicBezTo>
                  <a:cubicBezTo>
                    <a:pt x="2688" y="2852"/>
                    <a:pt x="2681" y="2838"/>
                    <a:pt x="2684" y="2838"/>
                  </a:cubicBezTo>
                  <a:cubicBezTo>
                    <a:pt x="2686" y="2838"/>
                    <a:pt x="2693" y="2845"/>
                    <a:pt x="2706" y="2858"/>
                  </a:cubicBezTo>
                  <a:cubicBezTo>
                    <a:pt x="2716" y="2868"/>
                    <a:pt x="2723" y="2871"/>
                    <a:pt x="2727" y="2871"/>
                  </a:cubicBezTo>
                  <a:cubicBezTo>
                    <a:pt x="2736" y="2871"/>
                    <a:pt x="2736" y="2858"/>
                    <a:pt x="2736" y="2858"/>
                  </a:cubicBezTo>
                  <a:cubicBezTo>
                    <a:pt x="2736" y="2848"/>
                    <a:pt x="2740" y="2844"/>
                    <a:pt x="2743" y="2844"/>
                  </a:cubicBezTo>
                  <a:cubicBezTo>
                    <a:pt x="2750" y="2844"/>
                    <a:pt x="2756" y="2858"/>
                    <a:pt x="2736" y="2858"/>
                  </a:cubicBezTo>
                  <a:lnTo>
                    <a:pt x="2767" y="2888"/>
                  </a:lnTo>
                  <a:cubicBezTo>
                    <a:pt x="2775" y="2897"/>
                    <a:pt x="2779" y="2901"/>
                    <a:pt x="2780" y="2901"/>
                  </a:cubicBezTo>
                  <a:cubicBezTo>
                    <a:pt x="2782" y="2901"/>
                    <a:pt x="2767" y="2879"/>
                    <a:pt x="2767" y="2858"/>
                  </a:cubicBezTo>
                  <a:cubicBezTo>
                    <a:pt x="2767" y="2858"/>
                    <a:pt x="2767" y="2858"/>
                    <a:pt x="2767" y="2827"/>
                  </a:cubicBezTo>
                  <a:cubicBezTo>
                    <a:pt x="2767" y="2827"/>
                    <a:pt x="2797" y="2827"/>
                    <a:pt x="2767" y="2797"/>
                  </a:cubicBezTo>
                  <a:cubicBezTo>
                    <a:pt x="2797" y="2797"/>
                    <a:pt x="2797" y="2827"/>
                    <a:pt x="2797" y="2827"/>
                  </a:cubicBezTo>
                  <a:cubicBezTo>
                    <a:pt x="2816" y="2846"/>
                    <a:pt x="2829" y="2853"/>
                    <a:pt x="2838" y="2853"/>
                  </a:cubicBezTo>
                  <a:cubicBezTo>
                    <a:pt x="2858" y="2853"/>
                    <a:pt x="2858" y="2818"/>
                    <a:pt x="2858" y="2797"/>
                  </a:cubicBezTo>
                  <a:cubicBezTo>
                    <a:pt x="2824" y="2747"/>
                    <a:pt x="2818" y="2724"/>
                    <a:pt x="2825" y="2724"/>
                  </a:cubicBezTo>
                  <a:cubicBezTo>
                    <a:pt x="2830" y="2724"/>
                    <a:pt x="2844" y="2739"/>
                    <a:pt x="2858" y="2766"/>
                  </a:cubicBezTo>
                  <a:cubicBezTo>
                    <a:pt x="2872" y="2781"/>
                    <a:pt x="2881" y="2786"/>
                    <a:pt x="2886" y="2786"/>
                  </a:cubicBezTo>
                  <a:cubicBezTo>
                    <a:pt x="2903" y="2786"/>
                    <a:pt x="2874" y="2722"/>
                    <a:pt x="2827" y="2675"/>
                  </a:cubicBezTo>
                  <a:lnTo>
                    <a:pt x="2736" y="2584"/>
                  </a:lnTo>
                  <a:lnTo>
                    <a:pt x="2827" y="2645"/>
                  </a:lnTo>
                  <a:cubicBezTo>
                    <a:pt x="2894" y="2695"/>
                    <a:pt x="2924" y="2718"/>
                    <a:pt x="2933" y="2718"/>
                  </a:cubicBezTo>
                  <a:cubicBezTo>
                    <a:pt x="2940" y="2718"/>
                    <a:pt x="2932" y="2703"/>
                    <a:pt x="2919" y="2675"/>
                  </a:cubicBezTo>
                  <a:cubicBezTo>
                    <a:pt x="2888" y="2645"/>
                    <a:pt x="2888" y="2645"/>
                    <a:pt x="2919" y="2645"/>
                  </a:cubicBezTo>
                  <a:cubicBezTo>
                    <a:pt x="2934" y="2660"/>
                    <a:pt x="2941" y="2668"/>
                    <a:pt x="2949" y="2668"/>
                  </a:cubicBezTo>
                  <a:cubicBezTo>
                    <a:pt x="2957" y="2668"/>
                    <a:pt x="2964" y="2660"/>
                    <a:pt x="2979" y="2645"/>
                  </a:cubicBezTo>
                  <a:cubicBezTo>
                    <a:pt x="3010" y="2614"/>
                    <a:pt x="3010" y="2614"/>
                    <a:pt x="2979" y="2584"/>
                  </a:cubicBezTo>
                  <a:lnTo>
                    <a:pt x="3010" y="2584"/>
                  </a:lnTo>
                  <a:cubicBezTo>
                    <a:pt x="3026" y="2592"/>
                    <a:pt x="3036" y="2596"/>
                    <a:pt x="3040" y="2596"/>
                  </a:cubicBezTo>
                  <a:cubicBezTo>
                    <a:pt x="3052" y="2596"/>
                    <a:pt x="3024" y="2568"/>
                    <a:pt x="2979" y="2523"/>
                  </a:cubicBezTo>
                  <a:lnTo>
                    <a:pt x="3010" y="2523"/>
                  </a:lnTo>
                  <a:lnTo>
                    <a:pt x="3040" y="2554"/>
                  </a:lnTo>
                  <a:cubicBezTo>
                    <a:pt x="3070" y="2554"/>
                    <a:pt x="3070" y="2554"/>
                    <a:pt x="3131" y="2462"/>
                  </a:cubicBezTo>
                  <a:cubicBezTo>
                    <a:pt x="3192" y="2371"/>
                    <a:pt x="3192" y="2371"/>
                    <a:pt x="3131" y="2341"/>
                  </a:cubicBezTo>
                  <a:cubicBezTo>
                    <a:pt x="3096" y="2305"/>
                    <a:pt x="3081" y="2291"/>
                    <a:pt x="3087" y="2291"/>
                  </a:cubicBezTo>
                  <a:cubicBezTo>
                    <a:pt x="3091" y="2291"/>
                    <a:pt x="3106" y="2298"/>
                    <a:pt x="3131" y="2311"/>
                  </a:cubicBezTo>
                  <a:cubicBezTo>
                    <a:pt x="3145" y="2324"/>
                    <a:pt x="3159" y="2332"/>
                    <a:pt x="3167" y="2336"/>
                  </a:cubicBezTo>
                  <a:lnTo>
                    <a:pt x="3167" y="2336"/>
                  </a:lnTo>
                  <a:cubicBezTo>
                    <a:pt x="3177" y="2327"/>
                    <a:pt x="3200" y="2311"/>
                    <a:pt x="3222" y="2311"/>
                  </a:cubicBezTo>
                  <a:cubicBezTo>
                    <a:pt x="3283" y="2311"/>
                    <a:pt x="3283" y="2280"/>
                    <a:pt x="3222" y="2280"/>
                  </a:cubicBezTo>
                  <a:cubicBezTo>
                    <a:pt x="3162" y="2250"/>
                    <a:pt x="3192" y="2250"/>
                    <a:pt x="3253" y="2250"/>
                  </a:cubicBezTo>
                  <a:cubicBezTo>
                    <a:pt x="3273" y="2250"/>
                    <a:pt x="3293" y="2263"/>
                    <a:pt x="3296" y="2263"/>
                  </a:cubicBezTo>
                  <a:cubicBezTo>
                    <a:pt x="3297" y="2263"/>
                    <a:pt x="3293" y="2260"/>
                    <a:pt x="3283" y="2250"/>
                  </a:cubicBezTo>
                  <a:cubicBezTo>
                    <a:pt x="3259" y="2225"/>
                    <a:pt x="3254" y="2181"/>
                    <a:pt x="3285" y="2181"/>
                  </a:cubicBezTo>
                  <a:cubicBezTo>
                    <a:pt x="3293" y="2181"/>
                    <a:pt x="3302" y="2183"/>
                    <a:pt x="3314" y="2189"/>
                  </a:cubicBezTo>
                  <a:lnTo>
                    <a:pt x="3314" y="2159"/>
                  </a:lnTo>
                  <a:cubicBezTo>
                    <a:pt x="3283" y="2128"/>
                    <a:pt x="3283" y="2128"/>
                    <a:pt x="3314" y="2098"/>
                  </a:cubicBezTo>
                  <a:cubicBezTo>
                    <a:pt x="3314" y="2067"/>
                    <a:pt x="3314" y="2067"/>
                    <a:pt x="3344" y="2067"/>
                  </a:cubicBezTo>
                  <a:cubicBezTo>
                    <a:pt x="3357" y="2080"/>
                    <a:pt x="3364" y="2087"/>
                    <a:pt x="3366" y="2087"/>
                  </a:cubicBezTo>
                  <a:cubicBezTo>
                    <a:pt x="3369" y="2087"/>
                    <a:pt x="3362" y="2073"/>
                    <a:pt x="3344" y="2037"/>
                  </a:cubicBezTo>
                  <a:cubicBezTo>
                    <a:pt x="3374" y="2037"/>
                    <a:pt x="3283" y="2007"/>
                    <a:pt x="3283" y="2007"/>
                  </a:cubicBezTo>
                  <a:cubicBezTo>
                    <a:pt x="3253" y="1976"/>
                    <a:pt x="3222" y="1976"/>
                    <a:pt x="3222" y="1946"/>
                  </a:cubicBezTo>
                  <a:lnTo>
                    <a:pt x="3222" y="1946"/>
                  </a:lnTo>
                  <a:lnTo>
                    <a:pt x="3253" y="1976"/>
                  </a:lnTo>
                  <a:lnTo>
                    <a:pt x="3344" y="1976"/>
                  </a:lnTo>
                  <a:cubicBezTo>
                    <a:pt x="3344" y="1976"/>
                    <a:pt x="3344" y="1946"/>
                    <a:pt x="3314" y="1946"/>
                  </a:cubicBezTo>
                  <a:cubicBezTo>
                    <a:pt x="3344" y="1946"/>
                    <a:pt x="3344" y="1946"/>
                    <a:pt x="3344" y="1915"/>
                  </a:cubicBezTo>
                  <a:cubicBezTo>
                    <a:pt x="3344" y="1885"/>
                    <a:pt x="3374" y="1855"/>
                    <a:pt x="3344" y="1855"/>
                  </a:cubicBezTo>
                  <a:cubicBezTo>
                    <a:pt x="3405" y="1855"/>
                    <a:pt x="3405" y="1794"/>
                    <a:pt x="3344" y="1763"/>
                  </a:cubicBezTo>
                  <a:cubicBezTo>
                    <a:pt x="3314" y="1763"/>
                    <a:pt x="3314" y="1763"/>
                    <a:pt x="3344" y="1733"/>
                  </a:cubicBezTo>
                  <a:cubicBezTo>
                    <a:pt x="3314" y="1703"/>
                    <a:pt x="3344" y="1703"/>
                    <a:pt x="3374" y="1672"/>
                  </a:cubicBezTo>
                  <a:cubicBezTo>
                    <a:pt x="3466" y="1672"/>
                    <a:pt x="3466" y="1672"/>
                    <a:pt x="3405" y="1642"/>
                  </a:cubicBezTo>
                  <a:cubicBezTo>
                    <a:pt x="3374" y="1642"/>
                    <a:pt x="3374" y="1611"/>
                    <a:pt x="3374" y="1581"/>
                  </a:cubicBezTo>
                  <a:cubicBezTo>
                    <a:pt x="3354" y="1581"/>
                    <a:pt x="3347" y="1568"/>
                    <a:pt x="3336" y="1568"/>
                  </a:cubicBezTo>
                  <a:cubicBezTo>
                    <a:pt x="3331" y="1568"/>
                    <a:pt x="3324" y="1571"/>
                    <a:pt x="3314" y="1581"/>
                  </a:cubicBezTo>
                  <a:lnTo>
                    <a:pt x="3222" y="1581"/>
                  </a:lnTo>
                  <a:cubicBezTo>
                    <a:pt x="3192" y="1551"/>
                    <a:pt x="3222" y="1551"/>
                    <a:pt x="3222" y="1551"/>
                  </a:cubicBezTo>
                  <a:cubicBezTo>
                    <a:pt x="3253" y="1566"/>
                    <a:pt x="3268" y="1573"/>
                    <a:pt x="3279" y="1573"/>
                  </a:cubicBezTo>
                  <a:cubicBezTo>
                    <a:pt x="3291" y="1573"/>
                    <a:pt x="3298" y="1566"/>
                    <a:pt x="3314" y="1551"/>
                  </a:cubicBezTo>
                  <a:cubicBezTo>
                    <a:pt x="3344" y="1551"/>
                    <a:pt x="3344" y="1520"/>
                    <a:pt x="3344" y="1490"/>
                  </a:cubicBezTo>
                  <a:cubicBezTo>
                    <a:pt x="3344" y="1490"/>
                    <a:pt x="3344" y="1459"/>
                    <a:pt x="3344" y="1459"/>
                  </a:cubicBezTo>
                  <a:cubicBezTo>
                    <a:pt x="3372" y="1431"/>
                    <a:pt x="3374" y="1403"/>
                    <a:pt x="3326" y="1399"/>
                  </a:cubicBezTo>
                  <a:lnTo>
                    <a:pt x="3326" y="1399"/>
                  </a:lnTo>
                  <a:cubicBezTo>
                    <a:pt x="3359" y="1352"/>
                    <a:pt x="3325" y="1277"/>
                    <a:pt x="3253" y="1277"/>
                  </a:cubicBezTo>
                  <a:lnTo>
                    <a:pt x="3283" y="1277"/>
                  </a:lnTo>
                  <a:cubicBezTo>
                    <a:pt x="3314" y="1247"/>
                    <a:pt x="3314" y="1247"/>
                    <a:pt x="3314" y="1216"/>
                  </a:cubicBezTo>
                  <a:cubicBezTo>
                    <a:pt x="3314" y="1216"/>
                    <a:pt x="3253" y="1186"/>
                    <a:pt x="3253" y="1155"/>
                  </a:cubicBezTo>
                  <a:cubicBezTo>
                    <a:pt x="3253" y="1111"/>
                    <a:pt x="3237" y="1083"/>
                    <a:pt x="3216" y="1083"/>
                  </a:cubicBezTo>
                  <a:cubicBezTo>
                    <a:pt x="3208" y="1083"/>
                    <a:pt x="3200" y="1087"/>
                    <a:pt x="3192" y="1095"/>
                  </a:cubicBezTo>
                  <a:cubicBezTo>
                    <a:pt x="3192" y="1064"/>
                    <a:pt x="3192" y="1064"/>
                    <a:pt x="3222" y="1064"/>
                  </a:cubicBezTo>
                  <a:cubicBezTo>
                    <a:pt x="3253" y="1064"/>
                    <a:pt x="3253" y="1034"/>
                    <a:pt x="3253" y="1034"/>
                  </a:cubicBezTo>
                  <a:lnTo>
                    <a:pt x="3253" y="1034"/>
                  </a:lnTo>
                  <a:cubicBezTo>
                    <a:pt x="3253" y="1034"/>
                    <a:pt x="3222" y="1034"/>
                    <a:pt x="3192" y="1064"/>
                  </a:cubicBezTo>
                  <a:cubicBezTo>
                    <a:pt x="3131" y="1064"/>
                    <a:pt x="3131" y="1064"/>
                    <a:pt x="3162" y="1034"/>
                  </a:cubicBezTo>
                  <a:cubicBezTo>
                    <a:pt x="3192" y="973"/>
                    <a:pt x="3162" y="943"/>
                    <a:pt x="3131" y="943"/>
                  </a:cubicBezTo>
                  <a:cubicBezTo>
                    <a:pt x="3131" y="943"/>
                    <a:pt x="3101" y="912"/>
                    <a:pt x="3162" y="912"/>
                  </a:cubicBezTo>
                  <a:cubicBezTo>
                    <a:pt x="3162" y="888"/>
                    <a:pt x="3182" y="843"/>
                    <a:pt x="3157" y="843"/>
                  </a:cubicBezTo>
                  <a:cubicBezTo>
                    <a:pt x="3151" y="843"/>
                    <a:pt x="3143" y="846"/>
                    <a:pt x="3131" y="852"/>
                  </a:cubicBezTo>
                  <a:cubicBezTo>
                    <a:pt x="3101" y="852"/>
                    <a:pt x="3101" y="852"/>
                    <a:pt x="3131" y="821"/>
                  </a:cubicBezTo>
                  <a:cubicBezTo>
                    <a:pt x="3153" y="800"/>
                    <a:pt x="3174" y="778"/>
                    <a:pt x="3164" y="778"/>
                  </a:cubicBezTo>
                  <a:cubicBezTo>
                    <a:pt x="3159" y="778"/>
                    <a:pt x="3149" y="782"/>
                    <a:pt x="3131" y="791"/>
                  </a:cubicBezTo>
                  <a:cubicBezTo>
                    <a:pt x="3101" y="791"/>
                    <a:pt x="3070" y="791"/>
                    <a:pt x="3070" y="730"/>
                  </a:cubicBezTo>
                  <a:lnTo>
                    <a:pt x="3040" y="730"/>
                  </a:lnTo>
                  <a:cubicBezTo>
                    <a:pt x="3029" y="741"/>
                    <a:pt x="3018" y="752"/>
                    <a:pt x="3010" y="760"/>
                  </a:cubicBezTo>
                  <a:cubicBezTo>
                    <a:pt x="3045" y="725"/>
                    <a:pt x="3060" y="710"/>
                    <a:pt x="3054" y="710"/>
                  </a:cubicBezTo>
                  <a:cubicBezTo>
                    <a:pt x="3050" y="710"/>
                    <a:pt x="3035" y="717"/>
                    <a:pt x="3010" y="730"/>
                  </a:cubicBezTo>
                  <a:cubicBezTo>
                    <a:pt x="2995" y="745"/>
                    <a:pt x="2979" y="753"/>
                    <a:pt x="2972" y="753"/>
                  </a:cubicBezTo>
                  <a:cubicBezTo>
                    <a:pt x="2964" y="753"/>
                    <a:pt x="2964" y="745"/>
                    <a:pt x="2979" y="730"/>
                  </a:cubicBezTo>
                  <a:cubicBezTo>
                    <a:pt x="3010" y="700"/>
                    <a:pt x="3010" y="700"/>
                    <a:pt x="3010" y="700"/>
                  </a:cubicBezTo>
                  <a:cubicBezTo>
                    <a:pt x="3010" y="669"/>
                    <a:pt x="2949" y="669"/>
                    <a:pt x="2888" y="608"/>
                  </a:cubicBezTo>
                  <a:cubicBezTo>
                    <a:pt x="2844" y="564"/>
                    <a:pt x="2832" y="536"/>
                    <a:pt x="2817" y="536"/>
                  </a:cubicBezTo>
                  <a:cubicBezTo>
                    <a:pt x="2811" y="536"/>
                    <a:pt x="2805" y="539"/>
                    <a:pt x="2797" y="548"/>
                  </a:cubicBezTo>
                  <a:cubicBezTo>
                    <a:pt x="2782" y="563"/>
                    <a:pt x="2774" y="570"/>
                    <a:pt x="2770" y="570"/>
                  </a:cubicBezTo>
                  <a:cubicBezTo>
                    <a:pt x="2767" y="570"/>
                    <a:pt x="2767" y="563"/>
                    <a:pt x="2767" y="548"/>
                  </a:cubicBezTo>
                  <a:cubicBezTo>
                    <a:pt x="2797" y="517"/>
                    <a:pt x="2767" y="487"/>
                    <a:pt x="2767" y="487"/>
                  </a:cubicBezTo>
                  <a:cubicBezTo>
                    <a:pt x="2767" y="487"/>
                    <a:pt x="2767" y="487"/>
                    <a:pt x="2767" y="456"/>
                  </a:cubicBezTo>
                  <a:lnTo>
                    <a:pt x="2736" y="456"/>
                  </a:lnTo>
                  <a:cubicBezTo>
                    <a:pt x="2711" y="469"/>
                    <a:pt x="2696" y="476"/>
                    <a:pt x="2690" y="476"/>
                  </a:cubicBezTo>
                  <a:cubicBezTo>
                    <a:pt x="2681" y="476"/>
                    <a:pt x="2688" y="462"/>
                    <a:pt x="2706" y="426"/>
                  </a:cubicBezTo>
                  <a:cubicBezTo>
                    <a:pt x="2727" y="404"/>
                    <a:pt x="2734" y="383"/>
                    <a:pt x="2725" y="383"/>
                  </a:cubicBezTo>
                  <a:cubicBezTo>
                    <a:pt x="2721" y="383"/>
                    <a:pt x="2715" y="387"/>
                    <a:pt x="2706" y="396"/>
                  </a:cubicBezTo>
                  <a:cubicBezTo>
                    <a:pt x="2706" y="411"/>
                    <a:pt x="2698" y="411"/>
                    <a:pt x="2687" y="411"/>
                  </a:cubicBezTo>
                  <a:cubicBezTo>
                    <a:pt x="2675" y="411"/>
                    <a:pt x="2660" y="411"/>
                    <a:pt x="2645" y="426"/>
                  </a:cubicBezTo>
                  <a:cubicBezTo>
                    <a:pt x="2645" y="426"/>
                    <a:pt x="2615" y="426"/>
                    <a:pt x="2645" y="396"/>
                  </a:cubicBezTo>
                  <a:cubicBezTo>
                    <a:pt x="2663" y="360"/>
                    <a:pt x="2639" y="345"/>
                    <a:pt x="2610" y="345"/>
                  </a:cubicBezTo>
                  <a:cubicBezTo>
                    <a:pt x="2589" y="345"/>
                    <a:pt x="2566" y="353"/>
                    <a:pt x="2554" y="365"/>
                  </a:cubicBezTo>
                  <a:cubicBezTo>
                    <a:pt x="2584" y="335"/>
                    <a:pt x="2584" y="335"/>
                    <a:pt x="2554" y="335"/>
                  </a:cubicBezTo>
                  <a:cubicBezTo>
                    <a:pt x="2523" y="335"/>
                    <a:pt x="2554" y="304"/>
                    <a:pt x="2584" y="274"/>
                  </a:cubicBezTo>
                  <a:cubicBezTo>
                    <a:pt x="2615" y="244"/>
                    <a:pt x="2584" y="244"/>
                    <a:pt x="2584" y="244"/>
                  </a:cubicBezTo>
                  <a:cubicBezTo>
                    <a:pt x="2575" y="253"/>
                    <a:pt x="2564" y="256"/>
                    <a:pt x="2551" y="256"/>
                  </a:cubicBezTo>
                  <a:cubicBezTo>
                    <a:pt x="2521" y="256"/>
                    <a:pt x="2484" y="235"/>
                    <a:pt x="2463" y="213"/>
                  </a:cubicBezTo>
                  <a:cubicBezTo>
                    <a:pt x="2454" y="205"/>
                    <a:pt x="2446" y="201"/>
                    <a:pt x="2438" y="201"/>
                  </a:cubicBezTo>
                  <a:cubicBezTo>
                    <a:pt x="2414" y="201"/>
                    <a:pt x="2386" y="230"/>
                    <a:pt x="2341" y="274"/>
                  </a:cubicBezTo>
                  <a:cubicBezTo>
                    <a:pt x="2341" y="244"/>
                    <a:pt x="2371" y="183"/>
                    <a:pt x="2371" y="183"/>
                  </a:cubicBezTo>
                  <a:cubicBezTo>
                    <a:pt x="2341" y="183"/>
                    <a:pt x="2341" y="213"/>
                    <a:pt x="2311" y="244"/>
                  </a:cubicBezTo>
                  <a:cubicBezTo>
                    <a:pt x="2311" y="256"/>
                    <a:pt x="2311" y="264"/>
                    <a:pt x="2308" y="264"/>
                  </a:cubicBezTo>
                  <a:cubicBezTo>
                    <a:pt x="2305" y="264"/>
                    <a:pt x="2298" y="249"/>
                    <a:pt x="2280" y="213"/>
                  </a:cubicBezTo>
                  <a:cubicBezTo>
                    <a:pt x="2280" y="198"/>
                    <a:pt x="2280" y="190"/>
                    <a:pt x="2276" y="190"/>
                  </a:cubicBezTo>
                  <a:cubicBezTo>
                    <a:pt x="2273" y="190"/>
                    <a:pt x="2265" y="198"/>
                    <a:pt x="2250" y="213"/>
                  </a:cubicBezTo>
                  <a:cubicBezTo>
                    <a:pt x="2250" y="213"/>
                    <a:pt x="2219" y="183"/>
                    <a:pt x="2219" y="152"/>
                  </a:cubicBezTo>
                  <a:cubicBezTo>
                    <a:pt x="2219" y="152"/>
                    <a:pt x="2219" y="152"/>
                    <a:pt x="2219" y="183"/>
                  </a:cubicBezTo>
                  <a:cubicBezTo>
                    <a:pt x="2204" y="198"/>
                    <a:pt x="2197" y="206"/>
                    <a:pt x="2193" y="206"/>
                  </a:cubicBezTo>
                  <a:cubicBezTo>
                    <a:pt x="2189" y="206"/>
                    <a:pt x="2189" y="198"/>
                    <a:pt x="2189" y="183"/>
                  </a:cubicBezTo>
                  <a:cubicBezTo>
                    <a:pt x="2189" y="138"/>
                    <a:pt x="2173" y="110"/>
                    <a:pt x="2164" y="110"/>
                  </a:cubicBezTo>
                  <a:cubicBezTo>
                    <a:pt x="2161" y="110"/>
                    <a:pt x="2159" y="114"/>
                    <a:pt x="2159" y="122"/>
                  </a:cubicBezTo>
                  <a:cubicBezTo>
                    <a:pt x="2159" y="152"/>
                    <a:pt x="2128" y="152"/>
                    <a:pt x="2128" y="152"/>
                  </a:cubicBezTo>
                  <a:cubicBezTo>
                    <a:pt x="2128" y="152"/>
                    <a:pt x="2098" y="152"/>
                    <a:pt x="2098" y="183"/>
                  </a:cubicBezTo>
                  <a:lnTo>
                    <a:pt x="2067" y="183"/>
                  </a:lnTo>
                  <a:cubicBezTo>
                    <a:pt x="2067" y="183"/>
                    <a:pt x="2067" y="152"/>
                    <a:pt x="2098" y="152"/>
                  </a:cubicBezTo>
                  <a:lnTo>
                    <a:pt x="2098" y="122"/>
                  </a:lnTo>
                  <a:cubicBezTo>
                    <a:pt x="2083" y="107"/>
                    <a:pt x="2067" y="99"/>
                    <a:pt x="2056" y="99"/>
                  </a:cubicBezTo>
                  <a:cubicBezTo>
                    <a:pt x="2045" y="99"/>
                    <a:pt x="2037" y="107"/>
                    <a:pt x="2037" y="122"/>
                  </a:cubicBezTo>
                  <a:cubicBezTo>
                    <a:pt x="2022" y="168"/>
                    <a:pt x="2014" y="190"/>
                    <a:pt x="2010" y="190"/>
                  </a:cubicBezTo>
                  <a:cubicBezTo>
                    <a:pt x="2007" y="190"/>
                    <a:pt x="2007" y="168"/>
                    <a:pt x="2007" y="122"/>
                  </a:cubicBezTo>
                  <a:cubicBezTo>
                    <a:pt x="2028" y="101"/>
                    <a:pt x="2034" y="79"/>
                    <a:pt x="2026" y="79"/>
                  </a:cubicBezTo>
                  <a:cubicBezTo>
                    <a:pt x="2022" y="79"/>
                    <a:pt x="2016" y="83"/>
                    <a:pt x="2007" y="92"/>
                  </a:cubicBezTo>
                  <a:cubicBezTo>
                    <a:pt x="1994" y="117"/>
                    <a:pt x="1986" y="127"/>
                    <a:pt x="1982" y="127"/>
                  </a:cubicBezTo>
                  <a:cubicBezTo>
                    <a:pt x="1976" y="127"/>
                    <a:pt x="1976" y="109"/>
                    <a:pt x="1976" y="92"/>
                  </a:cubicBezTo>
                  <a:cubicBezTo>
                    <a:pt x="1991" y="61"/>
                    <a:pt x="1999" y="46"/>
                    <a:pt x="1995" y="46"/>
                  </a:cubicBezTo>
                  <a:cubicBezTo>
                    <a:pt x="1991" y="46"/>
                    <a:pt x="1976" y="61"/>
                    <a:pt x="1946" y="92"/>
                  </a:cubicBezTo>
                  <a:cubicBezTo>
                    <a:pt x="1936" y="82"/>
                    <a:pt x="1926" y="78"/>
                    <a:pt x="1915" y="78"/>
                  </a:cubicBezTo>
                  <a:cubicBezTo>
                    <a:pt x="1895" y="78"/>
                    <a:pt x="1875" y="92"/>
                    <a:pt x="1855" y="92"/>
                  </a:cubicBezTo>
                  <a:cubicBezTo>
                    <a:pt x="1794" y="92"/>
                    <a:pt x="1763" y="92"/>
                    <a:pt x="1763" y="61"/>
                  </a:cubicBezTo>
                  <a:cubicBezTo>
                    <a:pt x="1763" y="50"/>
                    <a:pt x="1763" y="40"/>
                    <a:pt x="1763" y="31"/>
                  </a:cubicBezTo>
                  <a:cubicBezTo>
                    <a:pt x="1763" y="92"/>
                    <a:pt x="1763" y="92"/>
                    <a:pt x="1733" y="92"/>
                  </a:cubicBezTo>
                  <a:cubicBezTo>
                    <a:pt x="1715" y="83"/>
                    <a:pt x="1703" y="79"/>
                    <a:pt x="1693" y="79"/>
                  </a:cubicBezTo>
                  <a:cubicBezTo>
                    <a:pt x="1670" y="79"/>
                    <a:pt x="1663" y="101"/>
                    <a:pt x="1642" y="122"/>
                  </a:cubicBezTo>
                  <a:lnTo>
                    <a:pt x="1672" y="122"/>
                  </a:lnTo>
                  <a:cubicBezTo>
                    <a:pt x="1672" y="158"/>
                    <a:pt x="1672" y="172"/>
                    <a:pt x="1666" y="172"/>
                  </a:cubicBezTo>
                  <a:cubicBezTo>
                    <a:pt x="1662" y="172"/>
                    <a:pt x="1654" y="165"/>
                    <a:pt x="1642" y="152"/>
                  </a:cubicBezTo>
                  <a:cubicBezTo>
                    <a:pt x="1642" y="152"/>
                    <a:pt x="1642" y="122"/>
                    <a:pt x="1642" y="92"/>
                  </a:cubicBezTo>
                  <a:cubicBezTo>
                    <a:pt x="1642" y="61"/>
                    <a:pt x="1612" y="0"/>
                    <a:pt x="1612" y="0"/>
                  </a:cubicBezTo>
                  <a:close/>
                  <a:moveTo>
                    <a:pt x="2736" y="3618"/>
                  </a:moveTo>
                  <a:cubicBezTo>
                    <a:pt x="2736" y="3618"/>
                    <a:pt x="2736" y="3648"/>
                    <a:pt x="2767" y="3678"/>
                  </a:cubicBezTo>
                  <a:cubicBezTo>
                    <a:pt x="2767" y="3691"/>
                    <a:pt x="2772" y="3698"/>
                    <a:pt x="2776" y="3698"/>
                  </a:cubicBezTo>
                  <a:cubicBezTo>
                    <a:pt x="2781" y="3698"/>
                    <a:pt x="2784" y="3684"/>
                    <a:pt x="2767" y="3648"/>
                  </a:cubicBezTo>
                  <a:cubicBezTo>
                    <a:pt x="2767" y="3618"/>
                    <a:pt x="2767" y="3618"/>
                    <a:pt x="2736" y="36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8"/>
            <p:cNvSpPr/>
            <p:nvPr/>
          </p:nvSpPr>
          <p:spPr>
            <a:xfrm>
              <a:off x="1523177" y="4335997"/>
              <a:ext cx="92204" cy="98722"/>
            </a:xfrm>
            <a:custGeom>
              <a:avLst/>
              <a:gdLst/>
              <a:ahLst/>
              <a:cxnLst/>
              <a:rect l="l" t="t" r="r" b="b"/>
              <a:pathLst>
                <a:path w="3466" h="3711" extrusionOk="0">
                  <a:moveTo>
                    <a:pt x="1782" y="1"/>
                  </a:moveTo>
                  <a:cubicBezTo>
                    <a:pt x="1779" y="1"/>
                    <a:pt x="1780" y="14"/>
                    <a:pt x="1792" y="40"/>
                  </a:cubicBezTo>
                  <a:lnTo>
                    <a:pt x="1792" y="40"/>
                  </a:lnTo>
                  <a:cubicBezTo>
                    <a:pt x="1790" y="13"/>
                    <a:pt x="1784" y="1"/>
                    <a:pt x="1782" y="1"/>
                  </a:cubicBezTo>
                  <a:close/>
                  <a:moveTo>
                    <a:pt x="1792" y="40"/>
                  </a:moveTo>
                  <a:lnTo>
                    <a:pt x="1792" y="40"/>
                  </a:lnTo>
                  <a:cubicBezTo>
                    <a:pt x="1793" y="41"/>
                    <a:pt x="1793" y="43"/>
                    <a:pt x="1793" y="45"/>
                  </a:cubicBezTo>
                  <a:lnTo>
                    <a:pt x="1793" y="45"/>
                  </a:lnTo>
                  <a:cubicBezTo>
                    <a:pt x="1793" y="44"/>
                    <a:pt x="1794" y="44"/>
                    <a:pt x="1794" y="43"/>
                  </a:cubicBezTo>
                  <a:cubicBezTo>
                    <a:pt x="1793" y="42"/>
                    <a:pt x="1793" y="41"/>
                    <a:pt x="1792" y="40"/>
                  </a:cubicBezTo>
                  <a:close/>
                  <a:moveTo>
                    <a:pt x="2219" y="195"/>
                  </a:moveTo>
                  <a:cubicBezTo>
                    <a:pt x="2219" y="210"/>
                    <a:pt x="2212" y="218"/>
                    <a:pt x="2208" y="218"/>
                  </a:cubicBezTo>
                  <a:cubicBezTo>
                    <a:pt x="2204" y="218"/>
                    <a:pt x="2204" y="210"/>
                    <a:pt x="2219" y="195"/>
                  </a:cubicBezTo>
                  <a:close/>
                  <a:moveTo>
                    <a:pt x="1642" y="225"/>
                  </a:moveTo>
                  <a:lnTo>
                    <a:pt x="1672" y="256"/>
                  </a:lnTo>
                  <a:lnTo>
                    <a:pt x="1642" y="256"/>
                  </a:lnTo>
                  <a:cubicBezTo>
                    <a:pt x="1642" y="256"/>
                    <a:pt x="1642" y="256"/>
                    <a:pt x="1642" y="225"/>
                  </a:cubicBezTo>
                  <a:close/>
                  <a:moveTo>
                    <a:pt x="1764" y="225"/>
                  </a:moveTo>
                  <a:lnTo>
                    <a:pt x="1764" y="256"/>
                  </a:lnTo>
                  <a:cubicBezTo>
                    <a:pt x="1733" y="256"/>
                    <a:pt x="1733" y="256"/>
                    <a:pt x="1733" y="225"/>
                  </a:cubicBezTo>
                  <a:close/>
                  <a:moveTo>
                    <a:pt x="1824" y="225"/>
                  </a:moveTo>
                  <a:cubicBezTo>
                    <a:pt x="1855" y="225"/>
                    <a:pt x="1855" y="225"/>
                    <a:pt x="1824" y="256"/>
                  </a:cubicBezTo>
                  <a:cubicBezTo>
                    <a:pt x="1824" y="225"/>
                    <a:pt x="1824" y="225"/>
                    <a:pt x="1824" y="225"/>
                  </a:cubicBezTo>
                  <a:close/>
                  <a:moveTo>
                    <a:pt x="1551" y="286"/>
                  </a:moveTo>
                  <a:cubicBezTo>
                    <a:pt x="1551" y="286"/>
                    <a:pt x="1551" y="317"/>
                    <a:pt x="1581" y="347"/>
                  </a:cubicBezTo>
                  <a:lnTo>
                    <a:pt x="1551" y="347"/>
                  </a:lnTo>
                  <a:cubicBezTo>
                    <a:pt x="1551" y="347"/>
                    <a:pt x="1551" y="317"/>
                    <a:pt x="1551" y="317"/>
                  </a:cubicBezTo>
                  <a:cubicBezTo>
                    <a:pt x="1551" y="317"/>
                    <a:pt x="1520" y="286"/>
                    <a:pt x="1551" y="286"/>
                  </a:cubicBezTo>
                  <a:close/>
                  <a:moveTo>
                    <a:pt x="1156" y="377"/>
                  </a:moveTo>
                  <a:lnTo>
                    <a:pt x="1186" y="408"/>
                  </a:lnTo>
                  <a:cubicBezTo>
                    <a:pt x="1186" y="452"/>
                    <a:pt x="1186" y="480"/>
                    <a:pt x="1174" y="480"/>
                  </a:cubicBezTo>
                  <a:cubicBezTo>
                    <a:pt x="1170" y="480"/>
                    <a:pt x="1164" y="477"/>
                    <a:pt x="1156" y="468"/>
                  </a:cubicBezTo>
                  <a:cubicBezTo>
                    <a:pt x="1156" y="468"/>
                    <a:pt x="1156" y="438"/>
                    <a:pt x="1156" y="377"/>
                  </a:cubicBezTo>
                  <a:close/>
                  <a:moveTo>
                    <a:pt x="912" y="468"/>
                  </a:moveTo>
                  <a:cubicBezTo>
                    <a:pt x="928" y="484"/>
                    <a:pt x="928" y="491"/>
                    <a:pt x="924" y="491"/>
                  </a:cubicBezTo>
                  <a:cubicBezTo>
                    <a:pt x="920" y="491"/>
                    <a:pt x="912" y="484"/>
                    <a:pt x="912" y="468"/>
                  </a:cubicBezTo>
                  <a:close/>
                  <a:moveTo>
                    <a:pt x="2007" y="438"/>
                  </a:moveTo>
                  <a:lnTo>
                    <a:pt x="2007" y="468"/>
                  </a:lnTo>
                  <a:cubicBezTo>
                    <a:pt x="1976" y="499"/>
                    <a:pt x="1976" y="499"/>
                    <a:pt x="1976" y="499"/>
                  </a:cubicBezTo>
                  <a:cubicBezTo>
                    <a:pt x="1976" y="499"/>
                    <a:pt x="1976" y="499"/>
                    <a:pt x="1976" y="468"/>
                  </a:cubicBezTo>
                  <a:cubicBezTo>
                    <a:pt x="1976" y="468"/>
                    <a:pt x="1976" y="438"/>
                    <a:pt x="2007" y="438"/>
                  </a:cubicBezTo>
                  <a:close/>
                  <a:moveTo>
                    <a:pt x="1823" y="498"/>
                  </a:moveTo>
                  <a:cubicBezTo>
                    <a:pt x="1823" y="499"/>
                    <a:pt x="1823" y="501"/>
                    <a:pt x="1823" y="502"/>
                  </a:cubicBezTo>
                  <a:lnTo>
                    <a:pt x="1823" y="502"/>
                  </a:lnTo>
                  <a:cubicBezTo>
                    <a:pt x="1823" y="501"/>
                    <a:pt x="1824" y="500"/>
                    <a:pt x="1824" y="499"/>
                  </a:cubicBezTo>
                  <a:cubicBezTo>
                    <a:pt x="1824" y="498"/>
                    <a:pt x="1824" y="498"/>
                    <a:pt x="1823" y="498"/>
                  </a:cubicBezTo>
                  <a:close/>
                  <a:moveTo>
                    <a:pt x="1733" y="468"/>
                  </a:moveTo>
                  <a:cubicBezTo>
                    <a:pt x="1733" y="490"/>
                    <a:pt x="1718" y="511"/>
                    <a:pt x="1720" y="511"/>
                  </a:cubicBezTo>
                  <a:cubicBezTo>
                    <a:pt x="1721" y="511"/>
                    <a:pt x="1724" y="508"/>
                    <a:pt x="1733" y="499"/>
                  </a:cubicBezTo>
                  <a:cubicBezTo>
                    <a:pt x="1733" y="499"/>
                    <a:pt x="1733" y="499"/>
                    <a:pt x="1733" y="468"/>
                  </a:cubicBezTo>
                  <a:close/>
                  <a:moveTo>
                    <a:pt x="882" y="499"/>
                  </a:moveTo>
                  <a:lnTo>
                    <a:pt x="882" y="499"/>
                  </a:lnTo>
                  <a:cubicBezTo>
                    <a:pt x="912" y="529"/>
                    <a:pt x="912" y="529"/>
                    <a:pt x="912" y="529"/>
                  </a:cubicBezTo>
                  <a:cubicBezTo>
                    <a:pt x="882" y="529"/>
                    <a:pt x="882" y="529"/>
                    <a:pt x="882" y="499"/>
                  </a:cubicBezTo>
                  <a:close/>
                  <a:moveTo>
                    <a:pt x="1823" y="502"/>
                  </a:moveTo>
                  <a:cubicBezTo>
                    <a:pt x="1811" y="527"/>
                    <a:pt x="1809" y="541"/>
                    <a:pt x="1812" y="541"/>
                  </a:cubicBezTo>
                  <a:cubicBezTo>
                    <a:pt x="1814" y="541"/>
                    <a:pt x="1820" y="529"/>
                    <a:pt x="1823" y="502"/>
                  </a:cubicBezTo>
                  <a:close/>
                  <a:moveTo>
                    <a:pt x="912" y="651"/>
                  </a:moveTo>
                  <a:lnTo>
                    <a:pt x="912" y="651"/>
                  </a:lnTo>
                  <a:cubicBezTo>
                    <a:pt x="912" y="651"/>
                    <a:pt x="973" y="712"/>
                    <a:pt x="973" y="742"/>
                  </a:cubicBezTo>
                  <a:cubicBezTo>
                    <a:pt x="973" y="742"/>
                    <a:pt x="973" y="742"/>
                    <a:pt x="943" y="712"/>
                  </a:cubicBezTo>
                  <a:cubicBezTo>
                    <a:pt x="912" y="681"/>
                    <a:pt x="912" y="651"/>
                    <a:pt x="912" y="651"/>
                  </a:cubicBezTo>
                  <a:close/>
                  <a:moveTo>
                    <a:pt x="2827" y="681"/>
                  </a:moveTo>
                  <a:cubicBezTo>
                    <a:pt x="2797" y="712"/>
                    <a:pt x="2767" y="742"/>
                    <a:pt x="2767" y="742"/>
                  </a:cubicBezTo>
                  <a:cubicBezTo>
                    <a:pt x="2797" y="712"/>
                    <a:pt x="2797" y="681"/>
                    <a:pt x="2827" y="681"/>
                  </a:cubicBezTo>
                  <a:close/>
                  <a:moveTo>
                    <a:pt x="3071" y="1016"/>
                  </a:moveTo>
                  <a:cubicBezTo>
                    <a:pt x="3101" y="1016"/>
                    <a:pt x="3101" y="1016"/>
                    <a:pt x="3101" y="1046"/>
                  </a:cubicBezTo>
                  <a:cubicBezTo>
                    <a:pt x="3081" y="1046"/>
                    <a:pt x="3060" y="1060"/>
                    <a:pt x="3049" y="1060"/>
                  </a:cubicBezTo>
                  <a:cubicBezTo>
                    <a:pt x="3044" y="1060"/>
                    <a:pt x="3040" y="1056"/>
                    <a:pt x="3040" y="1046"/>
                  </a:cubicBezTo>
                  <a:cubicBezTo>
                    <a:pt x="3040" y="1046"/>
                    <a:pt x="3040" y="1046"/>
                    <a:pt x="3071" y="1016"/>
                  </a:cubicBezTo>
                  <a:close/>
                  <a:moveTo>
                    <a:pt x="3223" y="1715"/>
                  </a:moveTo>
                  <a:cubicBezTo>
                    <a:pt x="3253" y="1715"/>
                    <a:pt x="3283" y="1715"/>
                    <a:pt x="3283" y="1745"/>
                  </a:cubicBezTo>
                  <a:lnTo>
                    <a:pt x="3223" y="1745"/>
                  </a:lnTo>
                  <a:lnTo>
                    <a:pt x="3223" y="1715"/>
                  </a:lnTo>
                  <a:close/>
                  <a:moveTo>
                    <a:pt x="3196" y="2026"/>
                  </a:moveTo>
                  <a:cubicBezTo>
                    <a:pt x="3200" y="2026"/>
                    <a:pt x="3207" y="2034"/>
                    <a:pt x="3223" y="2049"/>
                  </a:cubicBezTo>
                  <a:cubicBezTo>
                    <a:pt x="3253" y="2049"/>
                    <a:pt x="3314" y="2079"/>
                    <a:pt x="3314" y="2079"/>
                  </a:cubicBezTo>
                  <a:cubicBezTo>
                    <a:pt x="3283" y="2079"/>
                    <a:pt x="3223" y="2049"/>
                    <a:pt x="3192" y="2049"/>
                  </a:cubicBezTo>
                  <a:cubicBezTo>
                    <a:pt x="3192" y="2034"/>
                    <a:pt x="3192" y="2026"/>
                    <a:pt x="3196" y="2026"/>
                  </a:cubicBezTo>
                  <a:close/>
                  <a:moveTo>
                    <a:pt x="639" y="2231"/>
                  </a:moveTo>
                  <a:cubicBezTo>
                    <a:pt x="639" y="2231"/>
                    <a:pt x="639" y="2231"/>
                    <a:pt x="609" y="2262"/>
                  </a:cubicBezTo>
                  <a:lnTo>
                    <a:pt x="578" y="2262"/>
                  </a:lnTo>
                  <a:lnTo>
                    <a:pt x="609" y="2231"/>
                  </a:lnTo>
                  <a:close/>
                  <a:moveTo>
                    <a:pt x="852" y="2262"/>
                  </a:moveTo>
                  <a:lnTo>
                    <a:pt x="821" y="2292"/>
                  </a:lnTo>
                  <a:cubicBezTo>
                    <a:pt x="852" y="2292"/>
                    <a:pt x="852" y="2292"/>
                    <a:pt x="852" y="2262"/>
                  </a:cubicBezTo>
                  <a:close/>
                  <a:moveTo>
                    <a:pt x="3162" y="2323"/>
                  </a:moveTo>
                  <a:cubicBezTo>
                    <a:pt x="3177" y="2338"/>
                    <a:pt x="3192" y="2345"/>
                    <a:pt x="3200" y="2345"/>
                  </a:cubicBezTo>
                  <a:cubicBezTo>
                    <a:pt x="3207" y="2345"/>
                    <a:pt x="3207" y="2338"/>
                    <a:pt x="3192" y="2323"/>
                  </a:cubicBezTo>
                  <a:close/>
                  <a:moveTo>
                    <a:pt x="669" y="2323"/>
                  </a:moveTo>
                  <a:cubicBezTo>
                    <a:pt x="669" y="2353"/>
                    <a:pt x="700" y="2353"/>
                    <a:pt x="669" y="2353"/>
                  </a:cubicBezTo>
                  <a:lnTo>
                    <a:pt x="639" y="2353"/>
                  </a:lnTo>
                  <a:cubicBezTo>
                    <a:pt x="700" y="2353"/>
                    <a:pt x="639" y="2353"/>
                    <a:pt x="609" y="2383"/>
                  </a:cubicBezTo>
                  <a:cubicBezTo>
                    <a:pt x="578" y="2383"/>
                    <a:pt x="548" y="2414"/>
                    <a:pt x="548" y="2414"/>
                  </a:cubicBezTo>
                  <a:cubicBezTo>
                    <a:pt x="548" y="2414"/>
                    <a:pt x="578" y="2383"/>
                    <a:pt x="609" y="2353"/>
                  </a:cubicBezTo>
                  <a:cubicBezTo>
                    <a:pt x="669" y="2323"/>
                    <a:pt x="669" y="2323"/>
                    <a:pt x="669" y="2323"/>
                  </a:cubicBezTo>
                  <a:close/>
                  <a:moveTo>
                    <a:pt x="31" y="2414"/>
                  </a:moveTo>
                  <a:lnTo>
                    <a:pt x="61" y="2444"/>
                  </a:lnTo>
                  <a:cubicBezTo>
                    <a:pt x="61" y="2444"/>
                    <a:pt x="92" y="2444"/>
                    <a:pt x="122" y="2414"/>
                  </a:cubicBezTo>
                  <a:close/>
                  <a:moveTo>
                    <a:pt x="2364" y="2546"/>
                  </a:moveTo>
                  <a:cubicBezTo>
                    <a:pt x="2363" y="2546"/>
                    <a:pt x="2364" y="2551"/>
                    <a:pt x="2371" y="2561"/>
                  </a:cubicBezTo>
                  <a:lnTo>
                    <a:pt x="2371" y="2561"/>
                  </a:lnTo>
                  <a:cubicBezTo>
                    <a:pt x="2370" y="2551"/>
                    <a:pt x="2366" y="2546"/>
                    <a:pt x="2364" y="2546"/>
                  </a:cubicBezTo>
                  <a:close/>
                  <a:moveTo>
                    <a:pt x="2371" y="2561"/>
                  </a:moveTo>
                  <a:cubicBezTo>
                    <a:pt x="2371" y="2563"/>
                    <a:pt x="2371" y="2564"/>
                    <a:pt x="2371" y="2566"/>
                  </a:cubicBezTo>
                  <a:cubicBezTo>
                    <a:pt x="2375" y="2570"/>
                    <a:pt x="2379" y="2573"/>
                    <a:pt x="2383" y="2576"/>
                  </a:cubicBezTo>
                  <a:lnTo>
                    <a:pt x="2383" y="2576"/>
                  </a:lnTo>
                  <a:cubicBezTo>
                    <a:pt x="2378" y="2570"/>
                    <a:pt x="2374" y="2565"/>
                    <a:pt x="2371" y="2561"/>
                  </a:cubicBezTo>
                  <a:close/>
                  <a:moveTo>
                    <a:pt x="2189" y="2566"/>
                  </a:moveTo>
                  <a:cubicBezTo>
                    <a:pt x="2189" y="2566"/>
                    <a:pt x="2189" y="2566"/>
                    <a:pt x="2219" y="2596"/>
                  </a:cubicBezTo>
                  <a:cubicBezTo>
                    <a:pt x="2219" y="2566"/>
                    <a:pt x="2219" y="2566"/>
                    <a:pt x="2189" y="2566"/>
                  </a:cubicBezTo>
                  <a:close/>
                  <a:moveTo>
                    <a:pt x="2645" y="2748"/>
                  </a:moveTo>
                  <a:cubicBezTo>
                    <a:pt x="2675" y="2779"/>
                    <a:pt x="2706" y="2809"/>
                    <a:pt x="2675" y="2809"/>
                  </a:cubicBezTo>
                  <a:lnTo>
                    <a:pt x="2645" y="2779"/>
                  </a:lnTo>
                  <a:lnTo>
                    <a:pt x="2645" y="2748"/>
                  </a:lnTo>
                  <a:close/>
                  <a:moveTo>
                    <a:pt x="1275" y="2702"/>
                  </a:moveTo>
                  <a:cubicBezTo>
                    <a:pt x="1269" y="2728"/>
                    <a:pt x="1247" y="2758"/>
                    <a:pt x="1247" y="2809"/>
                  </a:cubicBezTo>
                  <a:cubicBezTo>
                    <a:pt x="1232" y="2824"/>
                    <a:pt x="1224" y="2832"/>
                    <a:pt x="1220" y="2832"/>
                  </a:cubicBezTo>
                  <a:cubicBezTo>
                    <a:pt x="1216" y="2832"/>
                    <a:pt x="1216" y="2824"/>
                    <a:pt x="1216" y="2809"/>
                  </a:cubicBezTo>
                  <a:cubicBezTo>
                    <a:pt x="1216" y="2779"/>
                    <a:pt x="1216" y="2748"/>
                    <a:pt x="1247" y="2718"/>
                  </a:cubicBezTo>
                  <a:cubicBezTo>
                    <a:pt x="1261" y="2718"/>
                    <a:pt x="1268" y="2711"/>
                    <a:pt x="1275" y="2702"/>
                  </a:cubicBezTo>
                  <a:close/>
                  <a:moveTo>
                    <a:pt x="1855" y="2839"/>
                  </a:moveTo>
                  <a:lnTo>
                    <a:pt x="1855" y="2839"/>
                  </a:lnTo>
                  <a:cubicBezTo>
                    <a:pt x="1855" y="2839"/>
                    <a:pt x="1855" y="2839"/>
                    <a:pt x="1855" y="2839"/>
                  </a:cubicBezTo>
                  <a:close/>
                  <a:moveTo>
                    <a:pt x="2565" y="2786"/>
                  </a:moveTo>
                  <a:cubicBezTo>
                    <a:pt x="2569" y="2786"/>
                    <a:pt x="2584" y="2794"/>
                    <a:pt x="2615" y="2809"/>
                  </a:cubicBezTo>
                  <a:cubicBezTo>
                    <a:pt x="2641" y="2835"/>
                    <a:pt x="2644" y="2839"/>
                    <a:pt x="2626" y="2858"/>
                  </a:cubicBezTo>
                  <a:lnTo>
                    <a:pt x="2626" y="2858"/>
                  </a:lnTo>
                  <a:cubicBezTo>
                    <a:pt x="2622" y="2846"/>
                    <a:pt x="2603" y="2828"/>
                    <a:pt x="2584" y="2809"/>
                  </a:cubicBezTo>
                  <a:cubicBezTo>
                    <a:pt x="2569" y="2794"/>
                    <a:pt x="2561" y="2786"/>
                    <a:pt x="2565" y="2786"/>
                  </a:cubicBezTo>
                  <a:close/>
                  <a:moveTo>
                    <a:pt x="973" y="2870"/>
                  </a:moveTo>
                  <a:cubicBezTo>
                    <a:pt x="973" y="2870"/>
                    <a:pt x="943" y="2900"/>
                    <a:pt x="912" y="2931"/>
                  </a:cubicBezTo>
                  <a:cubicBezTo>
                    <a:pt x="882" y="2900"/>
                    <a:pt x="882" y="2900"/>
                    <a:pt x="882" y="2900"/>
                  </a:cubicBezTo>
                  <a:cubicBezTo>
                    <a:pt x="912" y="2870"/>
                    <a:pt x="943" y="2870"/>
                    <a:pt x="973" y="2870"/>
                  </a:cubicBezTo>
                  <a:close/>
                  <a:moveTo>
                    <a:pt x="954" y="2938"/>
                  </a:moveTo>
                  <a:cubicBezTo>
                    <a:pt x="943" y="2938"/>
                    <a:pt x="928" y="2946"/>
                    <a:pt x="912" y="2961"/>
                  </a:cubicBezTo>
                  <a:cubicBezTo>
                    <a:pt x="882" y="2991"/>
                    <a:pt x="912" y="3022"/>
                    <a:pt x="912" y="3022"/>
                  </a:cubicBezTo>
                  <a:lnTo>
                    <a:pt x="973" y="3022"/>
                  </a:lnTo>
                  <a:cubicBezTo>
                    <a:pt x="973" y="2991"/>
                    <a:pt x="973" y="2961"/>
                    <a:pt x="973" y="2961"/>
                  </a:cubicBezTo>
                  <a:cubicBezTo>
                    <a:pt x="973" y="2946"/>
                    <a:pt x="966" y="2938"/>
                    <a:pt x="954" y="2938"/>
                  </a:cubicBezTo>
                  <a:close/>
                  <a:moveTo>
                    <a:pt x="1444" y="2938"/>
                  </a:moveTo>
                  <a:cubicBezTo>
                    <a:pt x="1452" y="2938"/>
                    <a:pt x="1460" y="2946"/>
                    <a:pt x="1460" y="2961"/>
                  </a:cubicBezTo>
                  <a:lnTo>
                    <a:pt x="1460" y="2991"/>
                  </a:lnTo>
                  <a:lnTo>
                    <a:pt x="1429" y="3022"/>
                  </a:lnTo>
                  <a:lnTo>
                    <a:pt x="1429" y="2961"/>
                  </a:lnTo>
                  <a:cubicBezTo>
                    <a:pt x="1429" y="2946"/>
                    <a:pt x="1437" y="2938"/>
                    <a:pt x="1444" y="2938"/>
                  </a:cubicBezTo>
                  <a:close/>
                  <a:moveTo>
                    <a:pt x="2098" y="2961"/>
                  </a:moveTo>
                  <a:cubicBezTo>
                    <a:pt x="2098" y="2961"/>
                    <a:pt x="2098" y="2961"/>
                    <a:pt x="2128" y="3022"/>
                  </a:cubicBezTo>
                  <a:lnTo>
                    <a:pt x="2098" y="3022"/>
                  </a:lnTo>
                  <a:lnTo>
                    <a:pt x="2098" y="2991"/>
                  </a:lnTo>
                  <a:lnTo>
                    <a:pt x="2098" y="2961"/>
                  </a:lnTo>
                  <a:close/>
                  <a:moveTo>
                    <a:pt x="1703" y="2961"/>
                  </a:moveTo>
                  <a:cubicBezTo>
                    <a:pt x="1703" y="2969"/>
                    <a:pt x="1703" y="2979"/>
                    <a:pt x="1703" y="2991"/>
                  </a:cubicBezTo>
                  <a:cubicBezTo>
                    <a:pt x="1672" y="3052"/>
                    <a:pt x="1672" y="3083"/>
                    <a:pt x="1672" y="3083"/>
                  </a:cubicBezTo>
                  <a:cubicBezTo>
                    <a:pt x="1672" y="3083"/>
                    <a:pt x="1672" y="3022"/>
                    <a:pt x="1703" y="2961"/>
                  </a:cubicBezTo>
                  <a:close/>
                  <a:moveTo>
                    <a:pt x="2012" y="2979"/>
                  </a:moveTo>
                  <a:cubicBezTo>
                    <a:pt x="2021" y="2979"/>
                    <a:pt x="2037" y="3008"/>
                    <a:pt x="2037" y="3052"/>
                  </a:cubicBezTo>
                  <a:cubicBezTo>
                    <a:pt x="2037" y="3083"/>
                    <a:pt x="2037" y="3083"/>
                    <a:pt x="2037" y="3083"/>
                  </a:cubicBezTo>
                  <a:cubicBezTo>
                    <a:pt x="2007" y="3022"/>
                    <a:pt x="2007" y="2991"/>
                    <a:pt x="2007" y="2991"/>
                  </a:cubicBezTo>
                  <a:cubicBezTo>
                    <a:pt x="2007" y="2983"/>
                    <a:pt x="2009" y="2979"/>
                    <a:pt x="2012" y="2979"/>
                  </a:cubicBezTo>
                  <a:close/>
                  <a:moveTo>
                    <a:pt x="2311" y="3022"/>
                  </a:moveTo>
                  <a:cubicBezTo>
                    <a:pt x="2311" y="3022"/>
                    <a:pt x="2311" y="3022"/>
                    <a:pt x="2341" y="3052"/>
                  </a:cubicBezTo>
                  <a:cubicBezTo>
                    <a:pt x="2341" y="3052"/>
                    <a:pt x="2341" y="3083"/>
                    <a:pt x="2341" y="3083"/>
                  </a:cubicBezTo>
                  <a:cubicBezTo>
                    <a:pt x="2331" y="3093"/>
                    <a:pt x="2324" y="3096"/>
                    <a:pt x="2320" y="3096"/>
                  </a:cubicBezTo>
                  <a:cubicBezTo>
                    <a:pt x="2311" y="3096"/>
                    <a:pt x="2311" y="3083"/>
                    <a:pt x="2311" y="3083"/>
                  </a:cubicBezTo>
                  <a:cubicBezTo>
                    <a:pt x="2280" y="3022"/>
                    <a:pt x="2311" y="3022"/>
                    <a:pt x="2311" y="3022"/>
                  </a:cubicBezTo>
                  <a:close/>
                  <a:moveTo>
                    <a:pt x="1479" y="3010"/>
                  </a:moveTo>
                  <a:cubicBezTo>
                    <a:pt x="1481" y="3010"/>
                    <a:pt x="1473" y="3025"/>
                    <a:pt x="1460" y="3052"/>
                  </a:cubicBezTo>
                  <a:cubicBezTo>
                    <a:pt x="1460" y="3083"/>
                    <a:pt x="1460" y="3143"/>
                    <a:pt x="1429" y="3174"/>
                  </a:cubicBezTo>
                  <a:cubicBezTo>
                    <a:pt x="1399" y="3174"/>
                    <a:pt x="1399" y="3143"/>
                    <a:pt x="1399" y="3143"/>
                  </a:cubicBezTo>
                  <a:cubicBezTo>
                    <a:pt x="1399" y="3143"/>
                    <a:pt x="1429" y="3113"/>
                    <a:pt x="1429" y="3083"/>
                  </a:cubicBezTo>
                  <a:cubicBezTo>
                    <a:pt x="1463" y="3032"/>
                    <a:pt x="1478" y="3010"/>
                    <a:pt x="1479" y="3010"/>
                  </a:cubicBezTo>
                  <a:close/>
                  <a:moveTo>
                    <a:pt x="1764" y="3113"/>
                  </a:moveTo>
                  <a:cubicBezTo>
                    <a:pt x="1764" y="3143"/>
                    <a:pt x="1764" y="3204"/>
                    <a:pt x="1764" y="3204"/>
                  </a:cubicBezTo>
                  <a:lnTo>
                    <a:pt x="1733" y="3204"/>
                  </a:lnTo>
                  <a:cubicBezTo>
                    <a:pt x="1733" y="3143"/>
                    <a:pt x="1764" y="3113"/>
                    <a:pt x="1764" y="3113"/>
                  </a:cubicBezTo>
                  <a:close/>
                  <a:moveTo>
                    <a:pt x="1976" y="3234"/>
                  </a:moveTo>
                  <a:lnTo>
                    <a:pt x="1976" y="3265"/>
                  </a:lnTo>
                  <a:cubicBezTo>
                    <a:pt x="1946" y="3265"/>
                    <a:pt x="1976" y="3234"/>
                    <a:pt x="1976" y="3234"/>
                  </a:cubicBezTo>
                  <a:close/>
                  <a:moveTo>
                    <a:pt x="1612" y="13"/>
                  </a:moveTo>
                  <a:cubicBezTo>
                    <a:pt x="1612" y="13"/>
                    <a:pt x="1612" y="13"/>
                    <a:pt x="1612" y="73"/>
                  </a:cubicBezTo>
                  <a:cubicBezTo>
                    <a:pt x="1612" y="104"/>
                    <a:pt x="1612" y="104"/>
                    <a:pt x="1612" y="104"/>
                  </a:cubicBezTo>
                  <a:cubicBezTo>
                    <a:pt x="1581" y="104"/>
                    <a:pt x="1581" y="104"/>
                    <a:pt x="1581" y="134"/>
                  </a:cubicBezTo>
                  <a:cubicBezTo>
                    <a:pt x="1581" y="165"/>
                    <a:pt x="1581" y="165"/>
                    <a:pt x="1551" y="165"/>
                  </a:cubicBezTo>
                  <a:cubicBezTo>
                    <a:pt x="1551" y="134"/>
                    <a:pt x="1520" y="134"/>
                    <a:pt x="1520" y="134"/>
                  </a:cubicBezTo>
                  <a:lnTo>
                    <a:pt x="1520" y="104"/>
                  </a:lnTo>
                  <a:cubicBezTo>
                    <a:pt x="1520" y="73"/>
                    <a:pt x="1490" y="43"/>
                    <a:pt x="1490" y="43"/>
                  </a:cubicBezTo>
                  <a:cubicBezTo>
                    <a:pt x="1490" y="43"/>
                    <a:pt x="1490" y="73"/>
                    <a:pt x="1490" y="73"/>
                  </a:cubicBezTo>
                  <a:cubicBezTo>
                    <a:pt x="1490" y="104"/>
                    <a:pt x="1247" y="165"/>
                    <a:pt x="1216" y="195"/>
                  </a:cubicBezTo>
                  <a:cubicBezTo>
                    <a:pt x="1186" y="180"/>
                    <a:pt x="1163" y="172"/>
                    <a:pt x="1152" y="172"/>
                  </a:cubicBezTo>
                  <a:cubicBezTo>
                    <a:pt x="1140" y="172"/>
                    <a:pt x="1140" y="180"/>
                    <a:pt x="1156" y="195"/>
                  </a:cubicBezTo>
                  <a:cubicBezTo>
                    <a:pt x="1186" y="225"/>
                    <a:pt x="1125" y="256"/>
                    <a:pt x="1064" y="286"/>
                  </a:cubicBezTo>
                  <a:cubicBezTo>
                    <a:pt x="1004" y="317"/>
                    <a:pt x="943" y="347"/>
                    <a:pt x="973" y="377"/>
                  </a:cubicBezTo>
                  <a:cubicBezTo>
                    <a:pt x="973" y="377"/>
                    <a:pt x="973" y="377"/>
                    <a:pt x="943" y="408"/>
                  </a:cubicBezTo>
                  <a:cubicBezTo>
                    <a:pt x="912" y="408"/>
                    <a:pt x="943" y="438"/>
                    <a:pt x="912" y="468"/>
                  </a:cubicBezTo>
                  <a:cubicBezTo>
                    <a:pt x="882" y="438"/>
                    <a:pt x="882" y="408"/>
                    <a:pt x="852" y="408"/>
                  </a:cubicBezTo>
                  <a:cubicBezTo>
                    <a:pt x="852" y="438"/>
                    <a:pt x="852" y="468"/>
                    <a:pt x="882" y="499"/>
                  </a:cubicBezTo>
                  <a:cubicBezTo>
                    <a:pt x="852" y="469"/>
                    <a:pt x="822" y="439"/>
                    <a:pt x="821" y="438"/>
                  </a:cubicBezTo>
                  <a:lnTo>
                    <a:pt x="821" y="438"/>
                  </a:lnTo>
                  <a:cubicBezTo>
                    <a:pt x="852" y="468"/>
                    <a:pt x="821" y="468"/>
                    <a:pt x="821" y="468"/>
                  </a:cubicBezTo>
                  <a:cubicBezTo>
                    <a:pt x="821" y="481"/>
                    <a:pt x="821" y="488"/>
                    <a:pt x="819" y="488"/>
                  </a:cubicBezTo>
                  <a:cubicBezTo>
                    <a:pt x="816" y="488"/>
                    <a:pt x="809" y="474"/>
                    <a:pt x="791" y="438"/>
                  </a:cubicBezTo>
                  <a:cubicBezTo>
                    <a:pt x="760" y="408"/>
                    <a:pt x="745" y="393"/>
                    <a:pt x="742" y="393"/>
                  </a:cubicBezTo>
                  <a:cubicBezTo>
                    <a:pt x="738" y="393"/>
                    <a:pt x="745" y="408"/>
                    <a:pt x="760" y="438"/>
                  </a:cubicBezTo>
                  <a:lnTo>
                    <a:pt x="760" y="499"/>
                  </a:lnTo>
                  <a:cubicBezTo>
                    <a:pt x="743" y="481"/>
                    <a:pt x="733" y="474"/>
                    <a:pt x="728" y="474"/>
                  </a:cubicBezTo>
                  <a:cubicBezTo>
                    <a:pt x="718" y="474"/>
                    <a:pt x="739" y="517"/>
                    <a:pt x="760" y="560"/>
                  </a:cubicBezTo>
                  <a:cubicBezTo>
                    <a:pt x="730" y="529"/>
                    <a:pt x="715" y="514"/>
                    <a:pt x="711" y="514"/>
                  </a:cubicBezTo>
                  <a:cubicBezTo>
                    <a:pt x="707" y="514"/>
                    <a:pt x="715" y="529"/>
                    <a:pt x="730" y="560"/>
                  </a:cubicBezTo>
                  <a:cubicBezTo>
                    <a:pt x="760" y="590"/>
                    <a:pt x="760" y="590"/>
                    <a:pt x="730" y="590"/>
                  </a:cubicBezTo>
                  <a:cubicBezTo>
                    <a:pt x="700" y="575"/>
                    <a:pt x="685" y="567"/>
                    <a:pt x="677" y="567"/>
                  </a:cubicBezTo>
                  <a:cubicBezTo>
                    <a:pt x="669" y="567"/>
                    <a:pt x="669" y="575"/>
                    <a:pt x="669" y="590"/>
                  </a:cubicBezTo>
                  <a:cubicBezTo>
                    <a:pt x="669" y="620"/>
                    <a:pt x="609" y="681"/>
                    <a:pt x="578" y="742"/>
                  </a:cubicBezTo>
                  <a:cubicBezTo>
                    <a:pt x="487" y="803"/>
                    <a:pt x="457" y="864"/>
                    <a:pt x="487" y="894"/>
                  </a:cubicBezTo>
                  <a:lnTo>
                    <a:pt x="457" y="894"/>
                  </a:lnTo>
                  <a:cubicBezTo>
                    <a:pt x="444" y="881"/>
                    <a:pt x="437" y="874"/>
                    <a:pt x="434" y="874"/>
                  </a:cubicBezTo>
                  <a:cubicBezTo>
                    <a:pt x="431" y="874"/>
                    <a:pt x="439" y="889"/>
                    <a:pt x="457" y="924"/>
                  </a:cubicBezTo>
                  <a:cubicBezTo>
                    <a:pt x="426" y="924"/>
                    <a:pt x="426" y="924"/>
                    <a:pt x="396" y="955"/>
                  </a:cubicBezTo>
                  <a:cubicBezTo>
                    <a:pt x="371" y="979"/>
                    <a:pt x="366" y="1024"/>
                    <a:pt x="382" y="1040"/>
                  </a:cubicBezTo>
                  <a:lnTo>
                    <a:pt x="382" y="1040"/>
                  </a:lnTo>
                  <a:cubicBezTo>
                    <a:pt x="370" y="1036"/>
                    <a:pt x="359" y="1034"/>
                    <a:pt x="349" y="1034"/>
                  </a:cubicBezTo>
                  <a:cubicBezTo>
                    <a:pt x="309" y="1034"/>
                    <a:pt x="282" y="1062"/>
                    <a:pt x="305" y="1107"/>
                  </a:cubicBezTo>
                  <a:cubicBezTo>
                    <a:pt x="305" y="1107"/>
                    <a:pt x="305" y="1120"/>
                    <a:pt x="296" y="1120"/>
                  </a:cubicBezTo>
                  <a:cubicBezTo>
                    <a:pt x="291" y="1120"/>
                    <a:pt x="284" y="1117"/>
                    <a:pt x="274" y="1107"/>
                  </a:cubicBezTo>
                  <a:cubicBezTo>
                    <a:pt x="274" y="1137"/>
                    <a:pt x="274" y="1137"/>
                    <a:pt x="274" y="1168"/>
                  </a:cubicBezTo>
                  <a:cubicBezTo>
                    <a:pt x="274" y="1198"/>
                    <a:pt x="274" y="1228"/>
                    <a:pt x="244" y="1259"/>
                  </a:cubicBezTo>
                  <a:cubicBezTo>
                    <a:pt x="244" y="1259"/>
                    <a:pt x="274" y="1289"/>
                    <a:pt x="274" y="1289"/>
                  </a:cubicBezTo>
                  <a:cubicBezTo>
                    <a:pt x="274" y="1320"/>
                    <a:pt x="274" y="1320"/>
                    <a:pt x="274" y="1320"/>
                  </a:cubicBezTo>
                  <a:cubicBezTo>
                    <a:pt x="269" y="1314"/>
                    <a:pt x="263" y="1312"/>
                    <a:pt x="258" y="1312"/>
                  </a:cubicBezTo>
                  <a:cubicBezTo>
                    <a:pt x="234" y="1312"/>
                    <a:pt x="213" y="1366"/>
                    <a:pt x="213" y="1441"/>
                  </a:cubicBezTo>
                  <a:cubicBezTo>
                    <a:pt x="183" y="1502"/>
                    <a:pt x="183" y="1563"/>
                    <a:pt x="122" y="1563"/>
                  </a:cubicBezTo>
                  <a:cubicBezTo>
                    <a:pt x="122" y="1563"/>
                    <a:pt x="122" y="1593"/>
                    <a:pt x="153" y="1593"/>
                  </a:cubicBezTo>
                  <a:cubicBezTo>
                    <a:pt x="244" y="1624"/>
                    <a:pt x="244" y="1624"/>
                    <a:pt x="213" y="1654"/>
                  </a:cubicBezTo>
                  <a:cubicBezTo>
                    <a:pt x="122" y="1654"/>
                    <a:pt x="122" y="1684"/>
                    <a:pt x="183" y="1715"/>
                  </a:cubicBezTo>
                  <a:lnTo>
                    <a:pt x="153" y="1715"/>
                  </a:lnTo>
                  <a:cubicBezTo>
                    <a:pt x="92" y="1715"/>
                    <a:pt x="122" y="1745"/>
                    <a:pt x="183" y="1776"/>
                  </a:cubicBezTo>
                  <a:cubicBezTo>
                    <a:pt x="153" y="1776"/>
                    <a:pt x="122" y="1776"/>
                    <a:pt x="153" y="1806"/>
                  </a:cubicBezTo>
                  <a:lnTo>
                    <a:pt x="92" y="1806"/>
                  </a:lnTo>
                  <a:cubicBezTo>
                    <a:pt x="31" y="1806"/>
                    <a:pt x="1" y="1806"/>
                    <a:pt x="1" y="1836"/>
                  </a:cubicBezTo>
                  <a:lnTo>
                    <a:pt x="92" y="1836"/>
                  </a:lnTo>
                  <a:lnTo>
                    <a:pt x="92" y="1867"/>
                  </a:lnTo>
                  <a:lnTo>
                    <a:pt x="153" y="1867"/>
                  </a:lnTo>
                  <a:cubicBezTo>
                    <a:pt x="137" y="1882"/>
                    <a:pt x="137" y="1889"/>
                    <a:pt x="145" y="1889"/>
                  </a:cubicBezTo>
                  <a:cubicBezTo>
                    <a:pt x="153" y="1889"/>
                    <a:pt x="168" y="1882"/>
                    <a:pt x="183" y="1867"/>
                  </a:cubicBezTo>
                  <a:lnTo>
                    <a:pt x="335" y="1867"/>
                  </a:lnTo>
                  <a:cubicBezTo>
                    <a:pt x="396" y="1867"/>
                    <a:pt x="457" y="1867"/>
                    <a:pt x="487" y="1836"/>
                  </a:cubicBezTo>
                  <a:cubicBezTo>
                    <a:pt x="517" y="1806"/>
                    <a:pt x="548" y="1776"/>
                    <a:pt x="487" y="1776"/>
                  </a:cubicBezTo>
                  <a:lnTo>
                    <a:pt x="457" y="1776"/>
                  </a:lnTo>
                  <a:cubicBezTo>
                    <a:pt x="457" y="1745"/>
                    <a:pt x="487" y="1745"/>
                    <a:pt x="487" y="1745"/>
                  </a:cubicBezTo>
                  <a:cubicBezTo>
                    <a:pt x="517" y="1745"/>
                    <a:pt x="517" y="1715"/>
                    <a:pt x="517" y="1684"/>
                  </a:cubicBezTo>
                  <a:cubicBezTo>
                    <a:pt x="517" y="1624"/>
                    <a:pt x="548" y="1593"/>
                    <a:pt x="578" y="1593"/>
                  </a:cubicBezTo>
                  <a:lnTo>
                    <a:pt x="609" y="1593"/>
                  </a:lnTo>
                  <a:cubicBezTo>
                    <a:pt x="578" y="1593"/>
                    <a:pt x="578" y="1532"/>
                    <a:pt x="609" y="1472"/>
                  </a:cubicBezTo>
                  <a:cubicBezTo>
                    <a:pt x="609" y="1411"/>
                    <a:pt x="639" y="1380"/>
                    <a:pt x="609" y="1350"/>
                  </a:cubicBezTo>
                  <a:cubicBezTo>
                    <a:pt x="639" y="1350"/>
                    <a:pt x="669" y="1350"/>
                    <a:pt x="669" y="1320"/>
                  </a:cubicBezTo>
                  <a:cubicBezTo>
                    <a:pt x="639" y="1289"/>
                    <a:pt x="639" y="1289"/>
                    <a:pt x="639" y="1289"/>
                  </a:cubicBezTo>
                  <a:cubicBezTo>
                    <a:pt x="669" y="1289"/>
                    <a:pt x="669" y="1289"/>
                    <a:pt x="700" y="1259"/>
                  </a:cubicBezTo>
                  <a:cubicBezTo>
                    <a:pt x="700" y="1259"/>
                    <a:pt x="700" y="1259"/>
                    <a:pt x="669" y="1228"/>
                  </a:cubicBezTo>
                  <a:cubicBezTo>
                    <a:pt x="669" y="1228"/>
                    <a:pt x="700" y="1168"/>
                    <a:pt x="760" y="1168"/>
                  </a:cubicBezTo>
                  <a:cubicBezTo>
                    <a:pt x="791" y="1168"/>
                    <a:pt x="760" y="1168"/>
                    <a:pt x="730" y="1137"/>
                  </a:cubicBezTo>
                  <a:cubicBezTo>
                    <a:pt x="700" y="1107"/>
                    <a:pt x="669" y="1076"/>
                    <a:pt x="669" y="1076"/>
                  </a:cubicBezTo>
                  <a:lnTo>
                    <a:pt x="669" y="1076"/>
                  </a:lnTo>
                  <a:lnTo>
                    <a:pt x="730" y="1107"/>
                  </a:lnTo>
                  <a:cubicBezTo>
                    <a:pt x="760" y="1137"/>
                    <a:pt x="760" y="1137"/>
                    <a:pt x="791" y="1137"/>
                  </a:cubicBezTo>
                  <a:cubicBezTo>
                    <a:pt x="791" y="1107"/>
                    <a:pt x="791" y="1107"/>
                    <a:pt x="791" y="1107"/>
                  </a:cubicBezTo>
                  <a:cubicBezTo>
                    <a:pt x="760" y="1076"/>
                    <a:pt x="791" y="1046"/>
                    <a:pt x="821" y="1016"/>
                  </a:cubicBezTo>
                  <a:cubicBezTo>
                    <a:pt x="882" y="955"/>
                    <a:pt x="882" y="924"/>
                    <a:pt x="852" y="894"/>
                  </a:cubicBezTo>
                  <a:cubicBezTo>
                    <a:pt x="852" y="894"/>
                    <a:pt x="852" y="864"/>
                    <a:pt x="882" y="864"/>
                  </a:cubicBezTo>
                  <a:cubicBezTo>
                    <a:pt x="953" y="899"/>
                    <a:pt x="983" y="914"/>
                    <a:pt x="989" y="914"/>
                  </a:cubicBezTo>
                  <a:cubicBezTo>
                    <a:pt x="993" y="914"/>
                    <a:pt x="986" y="907"/>
                    <a:pt x="973" y="894"/>
                  </a:cubicBezTo>
                  <a:cubicBezTo>
                    <a:pt x="973" y="894"/>
                    <a:pt x="943" y="864"/>
                    <a:pt x="943" y="833"/>
                  </a:cubicBezTo>
                  <a:lnTo>
                    <a:pt x="943" y="833"/>
                  </a:lnTo>
                  <a:cubicBezTo>
                    <a:pt x="954" y="845"/>
                    <a:pt x="966" y="850"/>
                    <a:pt x="977" y="850"/>
                  </a:cubicBezTo>
                  <a:cubicBezTo>
                    <a:pt x="1024" y="850"/>
                    <a:pt x="1059" y="761"/>
                    <a:pt x="1034" y="712"/>
                  </a:cubicBezTo>
                  <a:lnTo>
                    <a:pt x="1034" y="712"/>
                  </a:lnTo>
                  <a:lnTo>
                    <a:pt x="1064" y="742"/>
                  </a:lnTo>
                  <a:cubicBezTo>
                    <a:pt x="1064" y="757"/>
                    <a:pt x="1072" y="765"/>
                    <a:pt x="1080" y="765"/>
                  </a:cubicBezTo>
                  <a:cubicBezTo>
                    <a:pt x="1087" y="765"/>
                    <a:pt x="1095" y="757"/>
                    <a:pt x="1095" y="742"/>
                  </a:cubicBezTo>
                  <a:lnTo>
                    <a:pt x="1125" y="742"/>
                  </a:lnTo>
                  <a:cubicBezTo>
                    <a:pt x="1109" y="692"/>
                    <a:pt x="1119" y="669"/>
                    <a:pt x="1138" y="669"/>
                  </a:cubicBezTo>
                  <a:cubicBezTo>
                    <a:pt x="1153" y="669"/>
                    <a:pt x="1172" y="684"/>
                    <a:pt x="1186" y="712"/>
                  </a:cubicBezTo>
                  <a:cubicBezTo>
                    <a:pt x="1186" y="727"/>
                    <a:pt x="1186" y="734"/>
                    <a:pt x="1190" y="734"/>
                  </a:cubicBezTo>
                  <a:cubicBezTo>
                    <a:pt x="1194" y="734"/>
                    <a:pt x="1201" y="727"/>
                    <a:pt x="1216" y="712"/>
                  </a:cubicBezTo>
                  <a:cubicBezTo>
                    <a:pt x="1199" y="676"/>
                    <a:pt x="1212" y="661"/>
                    <a:pt x="1232" y="661"/>
                  </a:cubicBezTo>
                  <a:cubicBezTo>
                    <a:pt x="1247" y="661"/>
                    <a:pt x="1265" y="669"/>
                    <a:pt x="1277" y="681"/>
                  </a:cubicBezTo>
                  <a:cubicBezTo>
                    <a:pt x="1277" y="651"/>
                    <a:pt x="1277" y="651"/>
                    <a:pt x="1308" y="620"/>
                  </a:cubicBezTo>
                  <a:cubicBezTo>
                    <a:pt x="1308" y="620"/>
                    <a:pt x="1338" y="620"/>
                    <a:pt x="1308" y="590"/>
                  </a:cubicBezTo>
                  <a:cubicBezTo>
                    <a:pt x="1277" y="560"/>
                    <a:pt x="1277" y="529"/>
                    <a:pt x="1277" y="529"/>
                  </a:cubicBezTo>
                  <a:lnTo>
                    <a:pt x="1277" y="529"/>
                  </a:lnTo>
                  <a:lnTo>
                    <a:pt x="1308" y="560"/>
                  </a:lnTo>
                  <a:cubicBezTo>
                    <a:pt x="1308" y="575"/>
                    <a:pt x="1315" y="582"/>
                    <a:pt x="1327" y="582"/>
                  </a:cubicBezTo>
                  <a:cubicBezTo>
                    <a:pt x="1338" y="582"/>
                    <a:pt x="1353" y="575"/>
                    <a:pt x="1368" y="560"/>
                  </a:cubicBezTo>
                  <a:cubicBezTo>
                    <a:pt x="1399" y="560"/>
                    <a:pt x="1429" y="560"/>
                    <a:pt x="1429" y="590"/>
                  </a:cubicBezTo>
                  <a:lnTo>
                    <a:pt x="1429" y="529"/>
                  </a:lnTo>
                  <a:cubicBezTo>
                    <a:pt x="1429" y="514"/>
                    <a:pt x="1429" y="506"/>
                    <a:pt x="1433" y="506"/>
                  </a:cubicBezTo>
                  <a:cubicBezTo>
                    <a:pt x="1437" y="506"/>
                    <a:pt x="1444" y="514"/>
                    <a:pt x="1460" y="529"/>
                  </a:cubicBezTo>
                  <a:cubicBezTo>
                    <a:pt x="1460" y="544"/>
                    <a:pt x="1467" y="552"/>
                    <a:pt x="1479" y="552"/>
                  </a:cubicBezTo>
                  <a:cubicBezTo>
                    <a:pt x="1490" y="552"/>
                    <a:pt x="1505" y="544"/>
                    <a:pt x="1520" y="529"/>
                  </a:cubicBezTo>
                  <a:cubicBezTo>
                    <a:pt x="1536" y="560"/>
                    <a:pt x="1551" y="575"/>
                    <a:pt x="1558" y="575"/>
                  </a:cubicBezTo>
                  <a:cubicBezTo>
                    <a:pt x="1566" y="575"/>
                    <a:pt x="1566" y="560"/>
                    <a:pt x="1551" y="529"/>
                  </a:cubicBezTo>
                  <a:lnTo>
                    <a:pt x="1551" y="529"/>
                  </a:lnTo>
                  <a:cubicBezTo>
                    <a:pt x="1581" y="560"/>
                    <a:pt x="1581" y="560"/>
                    <a:pt x="1581" y="560"/>
                  </a:cubicBezTo>
                  <a:cubicBezTo>
                    <a:pt x="1581" y="529"/>
                    <a:pt x="1596" y="514"/>
                    <a:pt x="1612" y="514"/>
                  </a:cubicBezTo>
                  <a:cubicBezTo>
                    <a:pt x="1627" y="514"/>
                    <a:pt x="1642" y="529"/>
                    <a:pt x="1642" y="560"/>
                  </a:cubicBezTo>
                  <a:cubicBezTo>
                    <a:pt x="1642" y="499"/>
                    <a:pt x="1642" y="499"/>
                    <a:pt x="1672" y="499"/>
                  </a:cubicBezTo>
                  <a:cubicBezTo>
                    <a:pt x="1672" y="499"/>
                    <a:pt x="1672" y="499"/>
                    <a:pt x="1672" y="468"/>
                  </a:cubicBezTo>
                  <a:cubicBezTo>
                    <a:pt x="1672" y="438"/>
                    <a:pt x="1703" y="438"/>
                    <a:pt x="1703" y="438"/>
                  </a:cubicBezTo>
                  <a:cubicBezTo>
                    <a:pt x="1703" y="438"/>
                    <a:pt x="1703" y="468"/>
                    <a:pt x="1703" y="499"/>
                  </a:cubicBezTo>
                  <a:cubicBezTo>
                    <a:pt x="1690" y="511"/>
                    <a:pt x="1688" y="519"/>
                    <a:pt x="1692" y="519"/>
                  </a:cubicBezTo>
                  <a:cubicBezTo>
                    <a:pt x="1698" y="519"/>
                    <a:pt x="1715" y="504"/>
                    <a:pt x="1733" y="468"/>
                  </a:cubicBezTo>
                  <a:lnTo>
                    <a:pt x="1733" y="468"/>
                  </a:lnTo>
                  <a:cubicBezTo>
                    <a:pt x="1733" y="468"/>
                    <a:pt x="1733" y="468"/>
                    <a:pt x="1733" y="468"/>
                  </a:cubicBezTo>
                  <a:lnTo>
                    <a:pt x="1764" y="468"/>
                  </a:lnTo>
                  <a:cubicBezTo>
                    <a:pt x="1794" y="499"/>
                    <a:pt x="1794" y="499"/>
                    <a:pt x="1794" y="499"/>
                  </a:cubicBezTo>
                  <a:cubicBezTo>
                    <a:pt x="1794" y="484"/>
                    <a:pt x="1794" y="476"/>
                    <a:pt x="1798" y="476"/>
                  </a:cubicBezTo>
                  <a:cubicBezTo>
                    <a:pt x="1801" y="476"/>
                    <a:pt x="1809" y="483"/>
                    <a:pt x="1823" y="498"/>
                  </a:cubicBezTo>
                  <a:lnTo>
                    <a:pt x="1823" y="498"/>
                  </a:lnTo>
                  <a:cubicBezTo>
                    <a:pt x="1824" y="489"/>
                    <a:pt x="1824" y="480"/>
                    <a:pt x="1824" y="468"/>
                  </a:cubicBezTo>
                  <a:cubicBezTo>
                    <a:pt x="1824" y="453"/>
                    <a:pt x="1832" y="446"/>
                    <a:pt x="1840" y="446"/>
                  </a:cubicBezTo>
                  <a:cubicBezTo>
                    <a:pt x="1847" y="446"/>
                    <a:pt x="1855" y="453"/>
                    <a:pt x="1855" y="468"/>
                  </a:cubicBezTo>
                  <a:cubicBezTo>
                    <a:pt x="1835" y="526"/>
                    <a:pt x="1841" y="547"/>
                    <a:pt x="1847" y="547"/>
                  </a:cubicBezTo>
                  <a:cubicBezTo>
                    <a:pt x="1851" y="547"/>
                    <a:pt x="1855" y="540"/>
                    <a:pt x="1855" y="529"/>
                  </a:cubicBezTo>
                  <a:cubicBezTo>
                    <a:pt x="1855" y="499"/>
                    <a:pt x="1855" y="499"/>
                    <a:pt x="1855" y="499"/>
                  </a:cubicBezTo>
                  <a:cubicBezTo>
                    <a:pt x="1855" y="506"/>
                    <a:pt x="1859" y="511"/>
                    <a:pt x="1867" y="515"/>
                  </a:cubicBezTo>
                  <a:lnTo>
                    <a:pt x="1867" y="515"/>
                  </a:lnTo>
                  <a:cubicBezTo>
                    <a:pt x="1885" y="490"/>
                    <a:pt x="1885" y="468"/>
                    <a:pt x="1885" y="468"/>
                  </a:cubicBezTo>
                  <a:lnTo>
                    <a:pt x="1885" y="499"/>
                  </a:lnTo>
                  <a:lnTo>
                    <a:pt x="1885" y="523"/>
                  </a:lnTo>
                  <a:lnTo>
                    <a:pt x="1885" y="523"/>
                  </a:lnTo>
                  <a:cubicBezTo>
                    <a:pt x="1878" y="521"/>
                    <a:pt x="1872" y="518"/>
                    <a:pt x="1867" y="515"/>
                  </a:cubicBezTo>
                  <a:lnTo>
                    <a:pt x="1867" y="515"/>
                  </a:lnTo>
                  <a:cubicBezTo>
                    <a:pt x="1863" y="520"/>
                    <a:pt x="1859" y="525"/>
                    <a:pt x="1855" y="529"/>
                  </a:cubicBezTo>
                  <a:lnTo>
                    <a:pt x="1885" y="529"/>
                  </a:lnTo>
                  <a:lnTo>
                    <a:pt x="1885" y="523"/>
                  </a:lnTo>
                  <a:lnTo>
                    <a:pt x="1885" y="523"/>
                  </a:lnTo>
                  <a:cubicBezTo>
                    <a:pt x="1917" y="533"/>
                    <a:pt x="1968" y="540"/>
                    <a:pt x="2007" y="560"/>
                  </a:cubicBezTo>
                  <a:cubicBezTo>
                    <a:pt x="2007" y="560"/>
                    <a:pt x="2037" y="529"/>
                    <a:pt x="2037" y="468"/>
                  </a:cubicBezTo>
                  <a:cubicBezTo>
                    <a:pt x="2039" y="465"/>
                    <a:pt x="2040" y="462"/>
                    <a:pt x="2041" y="459"/>
                  </a:cubicBezTo>
                  <a:lnTo>
                    <a:pt x="2041" y="459"/>
                  </a:lnTo>
                  <a:cubicBezTo>
                    <a:pt x="2039" y="470"/>
                    <a:pt x="2037" y="483"/>
                    <a:pt x="2037" y="499"/>
                  </a:cubicBezTo>
                  <a:cubicBezTo>
                    <a:pt x="2037" y="544"/>
                    <a:pt x="2037" y="567"/>
                    <a:pt x="2041" y="567"/>
                  </a:cubicBezTo>
                  <a:cubicBezTo>
                    <a:pt x="2045" y="567"/>
                    <a:pt x="2052" y="544"/>
                    <a:pt x="2068" y="499"/>
                  </a:cubicBezTo>
                  <a:cubicBezTo>
                    <a:pt x="2068" y="514"/>
                    <a:pt x="2068" y="522"/>
                    <a:pt x="2071" y="522"/>
                  </a:cubicBezTo>
                  <a:cubicBezTo>
                    <a:pt x="2075" y="522"/>
                    <a:pt x="2083" y="514"/>
                    <a:pt x="2098" y="499"/>
                  </a:cubicBezTo>
                  <a:cubicBezTo>
                    <a:pt x="2098" y="543"/>
                    <a:pt x="2098" y="572"/>
                    <a:pt x="2098" y="572"/>
                  </a:cubicBezTo>
                  <a:cubicBezTo>
                    <a:pt x="2098" y="576"/>
                    <a:pt x="2098" y="582"/>
                    <a:pt x="2098" y="590"/>
                  </a:cubicBezTo>
                  <a:cubicBezTo>
                    <a:pt x="2098" y="599"/>
                    <a:pt x="2101" y="603"/>
                    <a:pt x="2104" y="603"/>
                  </a:cubicBezTo>
                  <a:cubicBezTo>
                    <a:pt x="2113" y="603"/>
                    <a:pt x="2128" y="581"/>
                    <a:pt x="2128" y="560"/>
                  </a:cubicBezTo>
                  <a:cubicBezTo>
                    <a:pt x="2156" y="532"/>
                    <a:pt x="2171" y="517"/>
                    <a:pt x="2176" y="517"/>
                  </a:cubicBezTo>
                  <a:cubicBezTo>
                    <a:pt x="2183" y="517"/>
                    <a:pt x="2175" y="540"/>
                    <a:pt x="2159" y="590"/>
                  </a:cubicBezTo>
                  <a:cubicBezTo>
                    <a:pt x="2147" y="613"/>
                    <a:pt x="2149" y="623"/>
                    <a:pt x="2157" y="623"/>
                  </a:cubicBezTo>
                  <a:cubicBezTo>
                    <a:pt x="2170" y="623"/>
                    <a:pt x="2201" y="597"/>
                    <a:pt x="2219" y="560"/>
                  </a:cubicBezTo>
                  <a:cubicBezTo>
                    <a:pt x="2237" y="524"/>
                    <a:pt x="2245" y="509"/>
                    <a:pt x="2248" y="509"/>
                  </a:cubicBezTo>
                  <a:cubicBezTo>
                    <a:pt x="2250" y="509"/>
                    <a:pt x="2250" y="517"/>
                    <a:pt x="2250" y="529"/>
                  </a:cubicBezTo>
                  <a:cubicBezTo>
                    <a:pt x="2219" y="560"/>
                    <a:pt x="2219" y="560"/>
                    <a:pt x="2219" y="560"/>
                  </a:cubicBezTo>
                  <a:cubicBezTo>
                    <a:pt x="2250" y="560"/>
                    <a:pt x="2250" y="590"/>
                    <a:pt x="2219" y="620"/>
                  </a:cubicBezTo>
                  <a:cubicBezTo>
                    <a:pt x="2219" y="620"/>
                    <a:pt x="2250" y="620"/>
                    <a:pt x="2280" y="590"/>
                  </a:cubicBezTo>
                  <a:cubicBezTo>
                    <a:pt x="2289" y="572"/>
                    <a:pt x="2295" y="565"/>
                    <a:pt x="2299" y="565"/>
                  </a:cubicBezTo>
                  <a:cubicBezTo>
                    <a:pt x="2308" y="565"/>
                    <a:pt x="2302" y="608"/>
                    <a:pt x="2280" y="651"/>
                  </a:cubicBezTo>
                  <a:lnTo>
                    <a:pt x="2341" y="620"/>
                  </a:lnTo>
                  <a:lnTo>
                    <a:pt x="2341" y="620"/>
                  </a:lnTo>
                  <a:cubicBezTo>
                    <a:pt x="2332" y="639"/>
                    <a:pt x="2328" y="646"/>
                    <a:pt x="2329" y="646"/>
                  </a:cubicBezTo>
                  <a:cubicBezTo>
                    <a:pt x="2329" y="646"/>
                    <a:pt x="2338" y="632"/>
                    <a:pt x="2349" y="617"/>
                  </a:cubicBezTo>
                  <a:lnTo>
                    <a:pt x="2349" y="617"/>
                  </a:lnTo>
                  <a:cubicBezTo>
                    <a:pt x="2347" y="618"/>
                    <a:pt x="2344" y="619"/>
                    <a:pt x="2341" y="620"/>
                  </a:cubicBezTo>
                  <a:cubicBezTo>
                    <a:pt x="2360" y="583"/>
                    <a:pt x="2379" y="557"/>
                    <a:pt x="2383" y="557"/>
                  </a:cubicBezTo>
                  <a:cubicBezTo>
                    <a:pt x="2386" y="557"/>
                    <a:pt x="2383" y="567"/>
                    <a:pt x="2371" y="590"/>
                  </a:cubicBezTo>
                  <a:cubicBezTo>
                    <a:pt x="2364" y="598"/>
                    <a:pt x="2356" y="607"/>
                    <a:pt x="2349" y="617"/>
                  </a:cubicBezTo>
                  <a:lnTo>
                    <a:pt x="2349" y="617"/>
                  </a:lnTo>
                  <a:cubicBezTo>
                    <a:pt x="2362" y="611"/>
                    <a:pt x="2371" y="609"/>
                    <a:pt x="2377" y="609"/>
                  </a:cubicBezTo>
                  <a:cubicBezTo>
                    <a:pt x="2400" y="609"/>
                    <a:pt x="2394" y="637"/>
                    <a:pt x="2371" y="681"/>
                  </a:cubicBezTo>
                  <a:cubicBezTo>
                    <a:pt x="2402" y="651"/>
                    <a:pt x="2402" y="620"/>
                    <a:pt x="2402" y="620"/>
                  </a:cubicBezTo>
                  <a:cubicBezTo>
                    <a:pt x="2432" y="651"/>
                    <a:pt x="2432" y="651"/>
                    <a:pt x="2402" y="681"/>
                  </a:cubicBezTo>
                  <a:cubicBezTo>
                    <a:pt x="2402" y="703"/>
                    <a:pt x="2387" y="724"/>
                    <a:pt x="2389" y="724"/>
                  </a:cubicBezTo>
                  <a:cubicBezTo>
                    <a:pt x="2389" y="724"/>
                    <a:pt x="2393" y="721"/>
                    <a:pt x="2402" y="712"/>
                  </a:cubicBezTo>
                  <a:cubicBezTo>
                    <a:pt x="2402" y="712"/>
                    <a:pt x="2402" y="712"/>
                    <a:pt x="2402" y="772"/>
                  </a:cubicBezTo>
                  <a:lnTo>
                    <a:pt x="2432" y="772"/>
                  </a:lnTo>
                  <a:cubicBezTo>
                    <a:pt x="2441" y="764"/>
                    <a:pt x="2447" y="760"/>
                    <a:pt x="2451" y="760"/>
                  </a:cubicBezTo>
                  <a:cubicBezTo>
                    <a:pt x="2460" y="760"/>
                    <a:pt x="2454" y="781"/>
                    <a:pt x="2432" y="803"/>
                  </a:cubicBezTo>
                  <a:cubicBezTo>
                    <a:pt x="2432" y="803"/>
                    <a:pt x="2463" y="803"/>
                    <a:pt x="2493" y="772"/>
                  </a:cubicBezTo>
                  <a:cubicBezTo>
                    <a:pt x="2493" y="803"/>
                    <a:pt x="2493" y="803"/>
                    <a:pt x="2493" y="833"/>
                  </a:cubicBezTo>
                  <a:cubicBezTo>
                    <a:pt x="2508" y="818"/>
                    <a:pt x="2516" y="810"/>
                    <a:pt x="2520" y="810"/>
                  </a:cubicBezTo>
                  <a:cubicBezTo>
                    <a:pt x="2523" y="810"/>
                    <a:pt x="2523" y="818"/>
                    <a:pt x="2523" y="833"/>
                  </a:cubicBezTo>
                  <a:cubicBezTo>
                    <a:pt x="2554" y="803"/>
                    <a:pt x="2554" y="803"/>
                    <a:pt x="2554" y="803"/>
                  </a:cubicBezTo>
                  <a:cubicBezTo>
                    <a:pt x="2584" y="803"/>
                    <a:pt x="2554" y="864"/>
                    <a:pt x="2584" y="864"/>
                  </a:cubicBezTo>
                  <a:cubicBezTo>
                    <a:pt x="2584" y="879"/>
                    <a:pt x="2584" y="886"/>
                    <a:pt x="2588" y="886"/>
                  </a:cubicBezTo>
                  <a:cubicBezTo>
                    <a:pt x="2592" y="886"/>
                    <a:pt x="2599" y="879"/>
                    <a:pt x="2615" y="864"/>
                  </a:cubicBezTo>
                  <a:cubicBezTo>
                    <a:pt x="2615" y="848"/>
                    <a:pt x="2622" y="841"/>
                    <a:pt x="2626" y="841"/>
                  </a:cubicBezTo>
                  <a:cubicBezTo>
                    <a:pt x="2630" y="841"/>
                    <a:pt x="2630" y="848"/>
                    <a:pt x="2615" y="864"/>
                  </a:cubicBezTo>
                  <a:cubicBezTo>
                    <a:pt x="2615" y="864"/>
                    <a:pt x="2615" y="924"/>
                    <a:pt x="2645" y="924"/>
                  </a:cubicBezTo>
                  <a:cubicBezTo>
                    <a:pt x="2645" y="940"/>
                    <a:pt x="2645" y="947"/>
                    <a:pt x="2649" y="947"/>
                  </a:cubicBezTo>
                  <a:cubicBezTo>
                    <a:pt x="2653" y="947"/>
                    <a:pt x="2660" y="940"/>
                    <a:pt x="2675" y="924"/>
                  </a:cubicBezTo>
                  <a:cubicBezTo>
                    <a:pt x="2701" y="912"/>
                    <a:pt x="2715" y="904"/>
                    <a:pt x="2720" y="904"/>
                  </a:cubicBezTo>
                  <a:cubicBezTo>
                    <a:pt x="2726" y="904"/>
                    <a:pt x="2711" y="919"/>
                    <a:pt x="2675" y="955"/>
                  </a:cubicBezTo>
                  <a:cubicBezTo>
                    <a:pt x="2658" y="990"/>
                    <a:pt x="2650" y="1005"/>
                    <a:pt x="2653" y="1005"/>
                  </a:cubicBezTo>
                  <a:cubicBezTo>
                    <a:pt x="2655" y="1005"/>
                    <a:pt x="2663" y="998"/>
                    <a:pt x="2675" y="985"/>
                  </a:cubicBezTo>
                  <a:lnTo>
                    <a:pt x="2706" y="985"/>
                  </a:lnTo>
                  <a:cubicBezTo>
                    <a:pt x="2675" y="1016"/>
                    <a:pt x="2706" y="1016"/>
                    <a:pt x="2736" y="1016"/>
                  </a:cubicBezTo>
                  <a:cubicBezTo>
                    <a:pt x="2736" y="1016"/>
                    <a:pt x="2736" y="1016"/>
                    <a:pt x="2706" y="1046"/>
                  </a:cubicBezTo>
                  <a:cubicBezTo>
                    <a:pt x="2723" y="1040"/>
                    <a:pt x="2737" y="1038"/>
                    <a:pt x="2749" y="1038"/>
                  </a:cubicBezTo>
                  <a:cubicBezTo>
                    <a:pt x="2796" y="1038"/>
                    <a:pt x="2791" y="1082"/>
                    <a:pt x="2767" y="1107"/>
                  </a:cubicBezTo>
                  <a:cubicBezTo>
                    <a:pt x="2767" y="1107"/>
                    <a:pt x="2767" y="1120"/>
                    <a:pt x="2776" y="1120"/>
                  </a:cubicBezTo>
                  <a:cubicBezTo>
                    <a:pt x="2780" y="1120"/>
                    <a:pt x="2787" y="1117"/>
                    <a:pt x="2797" y="1107"/>
                  </a:cubicBezTo>
                  <a:cubicBezTo>
                    <a:pt x="2822" y="1094"/>
                    <a:pt x="2837" y="1087"/>
                    <a:pt x="2841" y="1087"/>
                  </a:cubicBezTo>
                  <a:cubicBezTo>
                    <a:pt x="2847" y="1087"/>
                    <a:pt x="2833" y="1102"/>
                    <a:pt x="2797" y="1137"/>
                  </a:cubicBezTo>
                  <a:cubicBezTo>
                    <a:pt x="2858" y="1137"/>
                    <a:pt x="2858" y="1168"/>
                    <a:pt x="2797" y="1198"/>
                  </a:cubicBezTo>
                  <a:cubicBezTo>
                    <a:pt x="2767" y="1198"/>
                    <a:pt x="2736" y="1228"/>
                    <a:pt x="2736" y="1228"/>
                  </a:cubicBezTo>
                  <a:lnTo>
                    <a:pt x="2767" y="1228"/>
                  </a:lnTo>
                  <a:cubicBezTo>
                    <a:pt x="2782" y="1213"/>
                    <a:pt x="2789" y="1206"/>
                    <a:pt x="2797" y="1206"/>
                  </a:cubicBezTo>
                  <a:cubicBezTo>
                    <a:pt x="2805" y="1206"/>
                    <a:pt x="2812" y="1213"/>
                    <a:pt x="2827" y="1228"/>
                  </a:cubicBezTo>
                  <a:cubicBezTo>
                    <a:pt x="2827" y="1259"/>
                    <a:pt x="2888" y="1259"/>
                    <a:pt x="2888" y="1289"/>
                  </a:cubicBezTo>
                  <a:cubicBezTo>
                    <a:pt x="2888" y="1289"/>
                    <a:pt x="2888" y="1320"/>
                    <a:pt x="2858" y="1350"/>
                  </a:cubicBezTo>
                  <a:lnTo>
                    <a:pt x="2919" y="1350"/>
                  </a:lnTo>
                  <a:cubicBezTo>
                    <a:pt x="2949" y="1350"/>
                    <a:pt x="2949" y="1380"/>
                    <a:pt x="2919" y="1380"/>
                  </a:cubicBezTo>
                  <a:cubicBezTo>
                    <a:pt x="2949" y="1380"/>
                    <a:pt x="2949" y="1411"/>
                    <a:pt x="2949" y="1411"/>
                  </a:cubicBezTo>
                  <a:cubicBezTo>
                    <a:pt x="2919" y="1411"/>
                    <a:pt x="2888" y="1441"/>
                    <a:pt x="2919" y="1441"/>
                  </a:cubicBezTo>
                  <a:cubicBezTo>
                    <a:pt x="2929" y="1431"/>
                    <a:pt x="2939" y="1428"/>
                    <a:pt x="2948" y="1428"/>
                  </a:cubicBezTo>
                  <a:cubicBezTo>
                    <a:pt x="2966" y="1428"/>
                    <a:pt x="2979" y="1441"/>
                    <a:pt x="2979" y="1441"/>
                  </a:cubicBezTo>
                  <a:cubicBezTo>
                    <a:pt x="2949" y="1472"/>
                    <a:pt x="2949" y="1532"/>
                    <a:pt x="2979" y="1593"/>
                  </a:cubicBezTo>
                  <a:cubicBezTo>
                    <a:pt x="2979" y="1654"/>
                    <a:pt x="2979" y="1745"/>
                    <a:pt x="2979" y="1745"/>
                  </a:cubicBezTo>
                  <a:cubicBezTo>
                    <a:pt x="2979" y="1776"/>
                    <a:pt x="2979" y="1776"/>
                    <a:pt x="2979" y="1776"/>
                  </a:cubicBezTo>
                  <a:cubicBezTo>
                    <a:pt x="2919" y="1776"/>
                    <a:pt x="2949" y="1806"/>
                    <a:pt x="2979" y="1836"/>
                  </a:cubicBezTo>
                  <a:cubicBezTo>
                    <a:pt x="3010" y="1836"/>
                    <a:pt x="3040" y="1836"/>
                    <a:pt x="3040" y="1867"/>
                  </a:cubicBezTo>
                  <a:cubicBezTo>
                    <a:pt x="3010" y="1867"/>
                    <a:pt x="2980" y="1837"/>
                    <a:pt x="2979" y="1836"/>
                  </a:cubicBezTo>
                  <a:lnTo>
                    <a:pt x="2979" y="1836"/>
                  </a:lnTo>
                  <a:cubicBezTo>
                    <a:pt x="3010" y="1867"/>
                    <a:pt x="3010" y="1867"/>
                    <a:pt x="3010" y="1867"/>
                  </a:cubicBezTo>
                  <a:cubicBezTo>
                    <a:pt x="2949" y="1867"/>
                    <a:pt x="2919" y="1867"/>
                    <a:pt x="2949" y="1897"/>
                  </a:cubicBezTo>
                  <a:cubicBezTo>
                    <a:pt x="3040" y="1927"/>
                    <a:pt x="3040" y="1927"/>
                    <a:pt x="2949" y="1927"/>
                  </a:cubicBezTo>
                  <a:cubicBezTo>
                    <a:pt x="2931" y="1919"/>
                    <a:pt x="2919" y="1915"/>
                    <a:pt x="2912" y="1915"/>
                  </a:cubicBezTo>
                  <a:cubicBezTo>
                    <a:pt x="2896" y="1915"/>
                    <a:pt x="2915" y="1936"/>
                    <a:pt x="2979" y="1958"/>
                  </a:cubicBezTo>
                  <a:cubicBezTo>
                    <a:pt x="3010" y="1988"/>
                    <a:pt x="3010" y="1988"/>
                    <a:pt x="2979" y="1988"/>
                  </a:cubicBezTo>
                  <a:cubicBezTo>
                    <a:pt x="2949" y="1973"/>
                    <a:pt x="2926" y="1965"/>
                    <a:pt x="2919" y="1965"/>
                  </a:cubicBezTo>
                  <a:cubicBezTo>
                    <a:pt x="2911" y="1965"/>
                    <a:pt x="2919" y="1973"/>
                    <a:pt x="2949" y="1988"/>
                  </a:cubicBezTo>
                  <a:cubicBezTo>
                    <a:pt x="3010" y="2019"/>
                    <a:pt x="3010" y="2019"/>
                    <a:pt x="2919" y="2019"/>
                  </a:cubicBezTo>
                  <a:cubicBezTo>
                    <a:pt x="2968" y="2043"/>
                    <a:pt x="2977" y="2088"/>
                    <a:pt x="2931" y="2088"/>
                  </a:cubicBezTo>
                  <a:cubicBezTo>
                    <a:pt x="2920" y="2088"/>
                    <a:pt x="2906" y="2085"/>
                    <a:pt x="2888" y="2079"/>
                  </a:cubicBezTo>
                  <a:lnTo>
                    <a:pt x="2858" y="2079"/>
                  </a:lnTo>
                  <a:lnTo>
                    <a:pt x="2858" y="2110"/>
                  </a:lnTo>
                  <a:lnTo>
                    <a:pt x="2888" y="2110"/>
                  </a:lnTo>
                  <a:cubicBezTo>
                    <a:pt x="2888" y="2110"/>
                    <a:pt x="2827" y="2140"/>
                    <a:pt x="2797" y="2201"/>
                  </a:cubicBezTo>
                  <a:cubicBezTo>
                    <a:pt x="2736" y="2262"/>
                    <a:pt x="2736" y="2292"/>
                    <a:pt x="2767" y="2292"/>
                  </a:cubicBezTo>
                  <a:cubicBezTo>
                    <a:pt x="2810" y="2314"/>
                    <a:pt x="2822" y="2335"/>
                    <a:pt x="2804" y="2335"/>
                  </a:cubicBezTo>
                  <a:cubicBezTo>
                    <a:pt x="2797" y="2335"/>
                    <a:pt x="2784" y="2332"/>
                    <a:pt x="2767" y="2323"/>
                  </a:cubicBezTo>
                  <a:lnTo>
                    <a:pt x="2706" y="2323"/>
                  </a:lnTo>
                  <a:cubicBezTo>
                    <a:pt x="2706" y="2338"/>
                    <a:pt x="2698" y="2345"/>
                    <a:pt x="2687" y="2345"/>
                  </a:cubicBezTo>
                  <a:cubicBezTo>
                    <a:pt x="2675" y="2345"/>
                    <a:pt x="2660" y="2338"/>
                    <a:pt x="2645" y="2323"/>
                  </a:cubicBezTo>
                  <a:lnTo>
                    <a:pt x="2645" y="2323"/>
                  </a:lnTo>
                  <a:cubicBezTo>
                    <a:pt x="2670" y="2372"/>
                    <a:pt x="2654" y="2422"/>
                    <a:pt x="2631" y="2422"/>
                  </a:cubicBezTo>
                  <a:cubicBezTo>
                    <a:pt x="2626" y="2422"/>
                    <a:pt x="2620" y="2419"/>
                    <a:pt x="2615" y="2414"/>
                  </a:cubicBezTo>
                  <a:cubicBezTo>
                    <a:pt x="2584" y="2444"/>
                    <a:pt x="2584" y="2444"/>
                    <a:pt x="2615" y="2475"/>
                  </a:cubicBezTo>
                  <a:cubicBezTo>
                    <a:pt x="2615" y="2505"/>
                    <a:pt x="2615" y="2505"/>
                    <a:pt x="2584" y="2505"/>
                  </a:cubicBezTo>
                  <a:cubicBezTo>
                    <a:pt x="2572" y="2492"/>
                    <a:pt x="2554" y="2485"/>
                    <a:pt x="2542" y="2485"/>
                  </a:cubicBezTo>
                  <a:cubicBezTo>
                    <a:pt x="2524" y="2485"/>
                    <a:pt x="2518" y="2500"/>
                    <a:pt x="2554" y="2535"/>
                  </a:cubicBezTo>
                  <a:lnTo>
                    <a:pt x="2523" y="2505"/>
                  </a:lnTo>
                  <a:cubicBezTo>
                    <a:pt x="2515" y="2496"/>
                    <a:pt x="2508" y="2492"/>
                    <a:pt x="2505" y="2492"/>
                  </a:cubicBezTo>
                  <a:cubicBezTo>
                    <a:pt x="2496" y="2492"/>
                    <a:pt x="2502" y="2514"/>
                    <a:pt x="2523" y="2535"/>
                  </a:cubicBezTo>
                  <a:cubicBezTo>
                    <a:pt x="2539" y="2566"/>
                    <a:pt x="2546" y="2581"/>
                    <a:pt x="2542" y="2581"/>
                  </a:cubicBezTo>
                  <a:cubicBezTo>
                    <a:pt x="2539" y="2581"/>
                    <a:pt x="2523" y="2566"/>
                    <a:pt x="2493" y="2535"/>
                  </a:cubicBezTo>
                  <a:cubicBezTo>
                    <a:pt x="2480" y="2523"/>
                    <a:pt x="2470" y="2513"/>
                    <a:pt x="2463" y="2505"/>
                  </a:cubicBezTo>
                  <a:lnTo>
                    <a:pt x="2463" y="2505"/>
                  </a:lnTo>
                  <a:cubicBezTo>
                    <a:pt x="2463" y="2526"/>
                    <a:pt x="2478" y="2548"/>
                    <a:pt x="2476" y="2548"/>
                  </a:cubicBezTo>
                  <a:cubicBezTo>
                    <a:pt x="2475" y="2548"/>
                    <a:pt x="2472" y="2544"/>
                    <a:pt x="2463" y="2535"/>
                  </a:cubicBezTo>
                  <a:lnTo>
                    <a:pt x="2463" y="2535"/>
                  </a:lnTo>
                  <a:cubicBezTo>
                    <a:pt x="2463" y="2535"/>
                    <a:pt x="2432" y="2566"/>
                    <a:pt x="2493" y="2627"/>
                  </a:cubicBezTo>
                  <a:cubicBezTo>
                    <a:pt x="2523" y="2657"/>
                    <a:pt x="2493" y="2657"/>
                    <a:pt x="2493" y="2657"/>
                  </a:cubicBezTo>
                  <a:cubicBezTo>
                    <a:pt x="2463" y="2627"/>
                    <a:pt x="2463" y="2627"/>
                    <a:pt x="2463" y="2596"/>
                  </a:cubicBezTo>
                  <a:lnTo>
                    <a:pt x="2432" y="2596"/>
                  </a:lnTo>
                  <a:cubicBezTo>
                    <a:pt x="2432" y="2596"/>
                    <a:pt x="2409" y="2596"/>
                    <a:pt x="2383" y="2576"/>
                  </a:cubicBezTo>
                  <a:lnTo>
                    <a:pt x="2383" y="2576"/>
                  </a:lnTo>
                  <a:cubicBezTo>
                    <a:pt x="2388" y="2582"/>
                    <a:pt x="2394" y="2588"/>
                    <a:pt x="2402" y="2596"/>
                  </a:cubicBezTo>
                  <a:cubicBezTo>
                    <a:pt x="2432" y="2657"/>
                    <a:pt x="2432" y="2657"/>
                    <a:pt x="2432" y="2657"/>
                  </a:cubicBezTo>
                  <a:cubicBezTo>
                    <a:pt x="2402" y="2657"/>
                    <a:pt x="2402" y="2657"/>
                    <a:pt x="2402" y="2627"/>
                  </a:cubicBezTo>
                  <a:cubicBezTo>
                    <a:pt x="2387" y="2611"/>
                    <a:pt x="2379" y="2604"/>
                    <a:pt x="2371" y="2604"/>
                  </a:cubicBezTo>
                  <a:cubicBezTo>
                    <a:pt x="2364" y="2604"/>
                    <a:pt x="2356" y="2611"/>
                    <a:pt x="2341" y="2627"/>
                  </a:cubicBezTo>
                  <a:cubicBezTo>
                    <a:pt x="2341" y="2627"/>
                    <a:pt x="2371" y="2748"/>
                    <a:pt x="2402" y="2809"/>
                  </a:cubicBezTo>
                  <a:cubicBezTo>
                    <a:pt x="2417" y="2839"/>
                    <a:pt x="2425" y="2855"/>
                    <a:pt x="2421" y="2855"/>
                  </a:cubicBezTo>
                  <a:cubicBezTo>
                    <a:pt x="2417" y="2855"/>
                    <a:pt x="2402" y="2839"/>
                    <a:pt x="2371" y="2809"/>
                  </a:cubicBezTo>
                  <a:cubicBezTo>
                    <a:pt x="2371" y="2779"/>
                    <a:pt x="2371" y="2779"/>
                    <a:pt x="2341" y="2779"/>
                  </a:cubicBezTo>
                  <a:cubicBezTo>
                    <a:pt x="2341" y="2748"/>
                    <a:pt x="2341" y="2748"/>
                    <a:pt x="2341" y="2748"/>
                  </a:cubicBezTo>
                  <a:lnTo>
                    <a:pt x="2341" y="2718"/>
                  </a:lnTo>
                  <a:cubicBezTo>
                    <a:pt x="2311" y="2687"/>
                    <a:pt x="2295" y="2672"/>
                    <a:pt x="2292" y="2672"/>
                  </a:cubicBezTo>
                  <a:cubicBezTo>
                    <a:pt x="2288" y="2672"/>
                    <a:pt x="2295" y="2687"/>
                    <a:pt x="2311" y="2718"/>
                  </a:cubicBezTo>
                  <a:cubicBezTo>
                    <a:pt x="2311" y="2753"/>
                    <a:pt x="2311" y="2768"/>
                    <a:pt x="2305" y="2768"/>
                  </a:cubicBezTo>
                  <a:cubicBezTo>
                    <a:pt x="2300" y="2768"/>
                    <a:pt x="2293" y="2761"/>
                    <a:pt x="2280" y="2748"/>
                  </a:cubicBezTo>
                  <a:cubicBezTo>
                    <a:pt x="2280" y="2727"/>
                    <a:pt x="2265" y="2705"/>
                    <a:pt x="2256" y="2705"/>
                  </a:cubicBezTo>
                  <a:cubicBezTo>
                    <a:pt x="2252" y="2705"/>
                    <a:pt x="2250" y="2709"/>
                    <a:pt x="2250" y="2718"/>
                  </a:cubicBezTo>
                  <a:cubicBezTo>
                    <a:pt x="2250" y="2718"/>
                    <a:pt x="2250" y="2718"/>
                    <a:pt x="2219" y="2687"/>
                  </a:cubicBezTo>
                  <a:cubicBezTo>
                    <a:pt x="2219" y="2687"/>
                    <a:pt x="2189" y="2687"/>
                    <a:pt x="2219" y="2718"/>
                  </a:cubicBezTo>
                  <a:cubicBezTo>
                    <a:pt x="2219" y="2748"/>
                    <a:pt x="2219" y="2779"/>
                    <a:pt x="2219" y="2779"/>
                  </a:cubicBezTo>
                  <a:cubicBezTo>
                    <a:pt x="2189" y="2779"/>
                    <a:pt x="2189" y="2779"/>
                    <a:pt x="2219" y="2809"/>
                  </a:cubicBezTo>
                  <a:cubicBezTo>
                    <a:pt x="2219" y="2839"/>
                    <a:pt x="2219" y="2870"/>
                    <a:pt x="2219" y="2870"/>
                  </a:cubicBezTo>
                  <a:cubicBezTo>
                    <a:pt x="2219" y="2897"/>
                    <a:pt x="2213" y="2912"/>
                    <a:pt x="2204" y="2912"/>
                  </a:cubicBezTo>
                  <a:cubicBezTo>
                    <a:pt x="2197" y="2912"/>
                    <a:pt x="2189" y="2905"/>
                    <a:pt x="2180" y="2890"/>
                  </a:cubicBezTo>
                  <a:lnTo>
                    <a:pt x="2180" y="2890"/>
                  </a:lnTo>
                  <a:cubicBezTo>
                    <a:pt x="2185" y="2896"/>
                    <a:pt x="2189" y="2900"/>
                    <a:pt x="2189" y="2900"/>
                  </a:cubicBezTo>
                  <a:cubicBezTo>
                    <a:pt x="2189" y="2900"/>
                    <a:pt x="2189" y="2870"/>
                    <a:pt x="2189" y="2870"/>
                  </a:cubicBezTo>
                  <a:cubicBezTo>
                    <a:pt x="2189" y="2870"/>
                    <a:pt x="2189" y="2839"/>
                    <a:pt x="2159" y="2839"/>
                  </a:cubicBezTo>
                  <a:cubicBezTo>
                    <a:pt x="2159" y="2809"/>
                    <a:pt x="2159" y="2809"/>
                    <a:pt x="2159" y="2809"/>
                  </a:cubicBezTo>
                  <a:cubicBezTo>
                    <a:pt x="2159" y="2809"/>
                    <a:pt x="2151" y="2817"/>
                    <a:pt x="2144" y="2817"/>
                  </a:cubicBezTo>
                  <a:cubicBezTo>
                    <a:pt x="2136" y="2817"/>
                    <a:pt x="2128" y="2809"/>
                    <a:pt x="2128" y="2779"/>
                  </a:cubicBezTo>
                  <a:cubicBezTo>
                    <a:pt x="2120" y="2770"/>
                    <a:pt x="2114" y="2767"/>
                    <a:pt x="2110" y="2767"/>
                  </a:cubicBezTo>
                  <a:cubicBezTo>
                    <a:pt x="2100" y="2767"/>
                    <a:pt x="2106" y="2795"/>
                    <a:pt x="2128" y="2839"/>
                  </a:cubicBezTo>
                  <a:lnTo>
                    <a:pt x="2159" y="2900"/>
                  </a:lnTo>
                  <a:cubicBezTo>
                    <a:pt x="2128" y="2900"/>
                    <a:pt x="2098" y="2839"/>
                    <a:pt x="2098" y="2809"/>
                  </a:cubicBezTo>
                  <a:cubicBezTo>
                    <a:pt x="2098" y="2830"/>
                    <a:pt x="2098" y="2852"/>
                    <a:pt x="2087" y="2852"/>
                  </a:cubicBezTo>
                  <a:cubicBezTo>
                    <a:pt x="2083" y="2852"/>
                    <a:pt x="2076" y="2848"/>
                    <a:pt x="2068" y="2839"/>
                  </a:cubicBezTo>
                  <a:cubicBezTo>
                    <a:pt x="2068" y="2839"/>
                    <a:pt x="2037" y="2839"/>
                    <a:pt x="2037" y="2809"/>
                  </a:cubicBezTo>
                  <a:cubicBezTo>
                    <a:pt x="2027" y="2799"/>
                    <a:pt x="2020" y="2795"/>
                    <a:pt x="2016" y="2795"/>
                  </a:cubicBezTo>
                  <a:cubicBezTo>
                    <a:pt x="2007" y="2795"/>
                    <a:pt x="2007" y="2809"/>
                    <a:pt x="2007" y="2809"/>
                  </a:cubicBezTo>
                  <a:cubicBezTo>
                    <a:pt x="2007" y="2824"/>
                    <a:pt x="2007" y="2832"/>
                    <a:pt x="2003" y="2832"/>
                  </a:cubicBezTo>
                  <a:cubicBezTo>
                    <a:pt x="1999" y="2832"/>
                    <a:pt x="1992" y="2824"/>
                    <a:pt x="1976" y="2809"/>
                  </a:cubicBezTo>
                  <a:cubicBezTo>
                    <a:pt x="1946" y="2779"/>
                    <a:pt x="1931" y="2763"/>
                    <a:pt x="1927" y="2763"/>
                  </a:cubicBezTo>
                  <a:cubicBezTo>
                    <a:pt x="1923" y="2763"/>
                    <a:pt x="1931" y="2779"/>
                    <a:pt x="1946" y="2809"/>
                  </a:cubicBezTo>
                  <a:cubicBezTo>
                    <a:pt x="1946" y="2842"/>
                    <a:pt x="1946" y="2867"/>
                    <a:pt x="1941" y="2867"/>
                  </a:cubicBezTo>
                  <a:cubicBezTo>
                    <a:pt x="1937" y="2867"/>
                    <a:pt x="1929" y="2850"/>
                    <a:pt x="1916" y="2809"/>
                  </a:cubicBezTo>
                  <a:cubicBezTo>
                    <a:pt x="1916" y="2801"/>
                    <a:pt x="1916" y="2797"/>
                    <a:pt x="1915" y="2797"/>
                  </a:cubicBezTo>
                  <a:cubicBezTo>
                    <a:pt x="1913" y="2797"/>
                    <a:pt x="1907" y="2825"/>
                    <a:pt x="1885" y="2870"/>
                  </a:cubicBezTo>
                  <a:cubicBezTo>
                    <a:pt x="1885" y="2900"/>
                    <a:pt x="1885" y="2961"/>
                    <a:pt x="1885" y="3022"/>
                  </a:cubicBezTo>
                  <a:cubicBezTo>
                    <a:pt x="1903" y="3057"/>
                    <a:pt x="1910" y="3072"/>
                    <a:pt x="1907" y="3072"/>
                  </a:cubicBezTo>
                  <a:cubicBezTo>
                    <a:pt x="1905" y="3072"/>
                    <a:pt x="1898" y="3065"/>
                    <a:pt x="1885" y="3052"/>
                  </a:cubicBezTo>
                  <a:cubicBezTo>
                    <a:pt x="1885" y="3052"/>
                    <a:pt x="1855" y="3022"/>
                    <a:pt x="1855" y="2961"/>
                  </a:cubicBezTo>
                  <a:cubicBezTo>
                    <a:pt x="1855" y="2931"/>
                    <a:pt x="1855" y="2931"/>
                    <a:pt x="1855" y="2931"/>
                  </a:cubicBezTo>
                  <a:lnTo>
                    <a:pt x="1885" y="2931"/>
                  </a:lnTo>
                  <a:cubicBezTo>
                    <a:pt x="1885" y="2924"/>
                    <a:pt x="1885" y="2918"/>
                    <a:pt x="1885" y="2912"/>
                  </a:cubicBezTo>
                  <a:lnTo>
                    <a:pt x="1885" y="2912"/>
                  </a:lnTo>
                  <a:cubicBezTo>
                    <a:pt x="1885" y="2910"/>
                    <a:pt x="1885" y="2906"/>
                    <a:pt x="1885" y="2900"/>
                  </a:cubicBezTo>
                  <a:cubicBezTo>
                    <a:pt x="1885" y="2900"/>
                    <a:pt x="1885" y="2900"/>
                    <a:pt x="1884" y="2899"/>
                  </a:cubicBezTo>
                  <a:lnTo>
                    <a:pt x="1884" y="2899"/>
                  </a:lnTo>
                  <a:cubicBezTo>
                    <a:pt x="1881" y="2885"/>
                    <a:pt x="1876" y="2874"/>
                    <a:pt x="1864" y="2871"/>
                  </a:cubicBezTo>
                  <a:lnTo>
                    <a:pt x="1864" y="2871"/>
                  </a:lnTo>
                  <a:cubicBezTo>
                    <a:pt x="1859" y="2861"/>
                    <a:pt x="1855" y="2850"/>
                    <a:pt x="1855" y="2839"/>
                  </a:cubicBezTo>
                  <a:lnTo>
                    <a:pt x="1855" y="2870"/>
                  </a:lnTo>
                  <a:cubicBezTo>
                    <a:pt x="1855" y="2855"/>
                    <a:pt x="1847" y="2847"/>
                    <a:pt x="1843" y="2847"/>
                  </a:cubicBezTo>
                  <a:cubicBezTo>
                    <a:pt x="1840" y="2847"/>
                    <a:pt x="1840" y="2855"/>
                    <a:pt x="1855" y="2870"/>
                  </a:cubicBezTo>
                  <a:cubicBezTo>
                    <a:pt x="1824" y="2839"/>
                    <a:pt x="1824" y="2839"/>
                    <a:pt x="1794" y="2839"/>
                  </a:cubicBezTo>
                  <a:cubicBezTo>
                    <a:pt x="1794" y="2839"/>
                    <a:pt x="1764" y="2839"/>
                    <a:pt x="1764" y="2779"/>
                  </a:cubicBezTo>
                  <a:cubicBezTo>
                    <a:pt x="1733" y="2779"/>
                    <a:pt x="1733" y="2779"/>
                    <a:pt x="1733" y="2809"/>
                  </a:cubicBezTo>
                  <a:cubicBezTo>
                    <a:pt x="1733" y="2859"/>
                    <a:pt x="1724" y="2882"/>
                    <a:pt x="1716" y="2882"/>
                  </a:cubicBezTo>
                  <a:cubicBezTo>
                    <a:pt x="1709" y="2882"/>
                    <a:pt x="1703" y="2867"/>
                    <a:pt x="1703" y="2839"/>
                  </a:cubicBezTo>
                  <a:cubicBezTo>
                    <a:pt x="1703" y="2801"/>
                    <a:pt x="1678" y="2762"/>
                    <a:pt x="1653" y="2762"/>
                  </a:cubicBezTo>
                  <a:cubicBezTo>
                    <a:pt x="1638" y="2762"/>
                    <a:pt x="1623" y="2775"/>
                    <a:pt x="1612" y="2809"/>
                  </a:cubicBezTo>
                  <a:cubicBezTo>
                    <a:pt x="1612" y="2809"/>
                    <a:pt x="1581" y="2809"/>
                    <a:pt x="1581" y="2779"/>
                  </a:cubicBezTo>
                  <a:cubicBezTo>
                    <a:pt x="1581" y="2763"/>
                    <a:pt x="1574" y="2756"/>
                    <a:pt x="1562" y="2756"/>
                  </a:cubicBezTo>
                  <a:cubicBezTo>
                    <a:pt x="1551" y="2756"/>
                    <a:pt x="1536" y="2763"/>
                    <a:pt x="1520" y="2779"/>
                  </a:cubicBezTo>
                  <a:cubicBezTo>
                    <a:pt x="1520" y="2779"/>
                    <a:pt x="1520" y="2779"/>
                    <a:pt x="1490" y="2748"/>
                  </a:cubicBezTo>
                  <a:cubicBezTo>
                    <a:pt x="1490" y="2733"/>
                    <a:pt x="1490" y="2725"/>
                    <a:pt x="1486" y="2725"/>
                  </a:cubicBezTo>
                  <a:cubicBezTo>
                    <a:pt x="1482" y="2725"/>
                    <a:pt x="1475" y="2733"/>
                    <a:pt x="1460" y="2748"/>
                  </a:cubicBezTo>
                  <a:cubicBezTo>
                    <a:pt x="1460" y="2770"/>
                    <a:pt x="1444" y="2791"/>
                    <a:pt x="1435" y="2791"/>
                  </a:cubicBezTo>
                  <a:cubicBezTo>
                    <a:pt x="1432" y="2791"/>
                    <a:pt x="1429" y="2787"/>
                    <a:pt x="1429" y="2779"/>
                  </a:cubicBezTo>
                  <a:cubicBezTo>
                    <a:pt x="1460" y="2748"/>
                    <a:pt x="1429" y="2748"/>
                    <a:pt x="1399" y="2718"/>
                  </a:cubicBezTo>
                  <a:cubicBezTo>
                    <a:pt x="1368" y="2718"/>
                    <a:pt x="1368" y="2718"/>
                    <a:pt x="1368" y="2748"/>
                  </a:cubicBezTo>
                  <a:cubicBezTo>
                    <a:pt x="1360" y="2756"/>
                    <a:pt x="1354" y="2760"/>
                    <a:pt x="1351" y="2760"/>
                  </a:cubicBezTo>
                  <a:cubicBezTo>
                    <a:pt x="1340" y="2760"/>
                    <a:pt x="1346" y="2732"/>
                    <a:pt x="1368" y="2687"/>
                  </a:cubicBezTo>
                  <a:cubicBezTo>
                    <a:pt x="1382" y="2660"/>
                    <a:pt x="1390" y="2645"/>
                    <a:pt x="1388" y="2645"/>
                  </a:cubicBezTo>
                  <a:cubicBezTo>
                    <a:pt x="1387" y="2645"/>
                    <a:pt x="1371" y="2668"/>
                    <a:pt x="1338" y="2718"/>
                  </a:cubicBezTo>
                  <a:cubicBezTo>
                    <a:pt x="1302" y="2753"/>
                    <a:pt x="1288" y="2768"/>
                    <a:pt x="1282" y="2768"/>
                  </a:cubicBezTo>
                  <a:cubicBezTo>
                    <a:pt x="1277" y="2768"/>
                    <a:pt x="1277" y="2761"/>
                    <a:pt x="1277" y="2748"/>
                  </a:cubicBezTo>
                  <a:cubicBezTo>
                    <a:pt x="1308" y="2718"/>
                    <a:pt x="1308" y="2718"/>
                    <a:pt x="1308" y="2718"/>
                  </a:cubicBezTo>
                  <a:cubicBezTo>
                    <a:pt x="1308" y="2718"/>
                    <a:pt x="1338" y="2687"/>
                    <a:pt x="1368" y="2657"/>
                  </a:cubicBezTo>
                  <a:cubicBezTo>
                    <a:pt x="1338" y="2657"/>
                    <a:pt x="1338" y="2657"/>
                    <a:pt x="1338" y="2687"/>
                  </a:cubicBezTo>
                  <a:lnTo>
                    <a:pt x="1284" y="2687"/>
                  </a:lnTo>
                  <a:cubicBezTo>
                    <a:pt x="1290" y="2678"/>
                    <a:pt x="1297" y="2668"/>
                    <a:pt x="1308" y="2657"/>
                  </a:cubicBezTo>
                  <a:cubicBezTo>
                    <a:pt x="1308" y="2651"/>
                    <a:pt x="1305" y="2649"/>
                    <a:pt x="1301" y="2649"/>
                  </a:cubicBezTo>
                  <a:cubicBezTo>
                    <a:pt x="1284" y="2649"/>
                    <a:pt x="1235" y="2693"/>
                    <a:pt x="1186" y="2718"/>
                  </a:cubicBezTo>
                  <a:lnTo>
                    <a:pt x="1216" y="2687"/>
                  </a:lnTo>
                  <a:cubicBezTo>
                    <a:pt x="1247" y="2657"/>
                    <a:pt x="1216" y="2657"/>
                    <a:pt x="1216" y="2657"/>
                  </a:cubicBezTo>
                  <a:cubicBezTo>
                    <a:pt x="1201" y="2642"/>
                    <a:pt x="1194" y="2634"/>
                    <a:pt x="1186" y="2634"/>
                  </a:cubicBezTo>
                  <a:cubicBezTo>
                    <a:pt x="1178" y="2634"/>
                    <a:pt x="1171" y="2642"/>
                    <a:pt x="1156" y="2657"/>
                  </a:cubicBezTo>
                  <a:cubicBezTo>
                    <a:pt x="1156" y="2687"/>
                    <a:pt x="1125" y="2718"/>
                    <a:pt x="1125" y="2718"/>
                  </a:cubicBezTo>
                  <a:cubicBezTo>
                    <a:pt x="1125" y="2718"/>
                    <a:pt x="1095" y="2748"/>
                    <a:pt x="1095" y="2779"/>
                  </a:cubicBezTo>
                  <a:cubicBezTo>
                    <a:pt x="1095" y="2779"/>
                    <a:pt x="1095" y="2748"/>
                    <a:pt x="1095" y="2718"/>
                  </a:cubicBezTo>
                  <a:cubicBezTo>
                    <a:pt x="1125" y="2627"/>
                    <a:pt x="1156" y="2596"/>
                    <a:pt x="1125" y="2566"/>
                  </a:cubicBezTo>
                  <a:cubicBezTo>
                    <a:pt x="1125" y="2566"/>
                    <a:pt x="1095" y="2535"/>
                    <a:pt x="1125" y="2505"/>
                  </a:cubicBezTo>
                  <a:cubicBezTo>
                    <a:pt x="1095" y="2505"/>
                    <a:pt x="1095" y="2505"/>
                    <a:pt x="1064" y="2535"/>
                  </a:cubicBezTo>
                  <a:lnTo>
                    <a:pt x="1064" y="2505"/>
                  </a:lnTo>
                  <a:cubicBezTo>
                    <a:pt x="1064" y="2490"/>
                    <a:pt x="1064" y="2482"/>
                    <a:pt x="1061" y="2482"/>
                  </a:cubicBezTo>
                  <a:cubicBezTo>
                    <a:pt x="1057" y="2482"/>
                    <a:pt x="1049" y="2490"/>
                    <a:pt x="1034" y="2505"/>
                  </a:cubicBezTo>
                  <a:cubicBezTo>
                    <a:pt x="1004" y="2505"/>
                    <a:pt x="1034" y="2475"/>
                    <a:pt x="1034" y="2475"/>
                  </a:cubicBezTo>
                  <a:cubicBezTo>
                    <a:pt x="1048" y="2447"/>
                    <a:pt x="1055" y="2432"/>
                    <a:pt x="1054" y="2432"/>
                  </a:cubicBezTo>
                  <a:cubicBezTo>
                    <a:pt x="1052" y="2432"/>
                    <a:pt x="1037" y="2455"/>
                    <a:pt x="1004" y="2505"/>
                  </a:cubicBezTo>
                  <a:cubicBezTo>
                    <a:pt x="973" y="2505"/>
                    <a:pt x="943" y="2566"/>
                    <a:pt x="943" y="2566"/>
                  </a:cubicBezTo>
                  <a:lnTo>
                    <a:pt x="973" y="2566"/>
                  </a:lnTo>
                  <a:lnTo>
                    <a:pt x="912" y="2596"/>
                  </a:lnTo>
                  <a:cubicBezTo>
                    <a:pt x="912" y="2586"/>
                    <a:pt x="909" y="2583"/>
                    <a:pt x="903" y="2583"/>
                  </a:cubicBezTo>
                  <a:cubicBezTo>
                    <a:pt x="892" y="2583"/>
                    <a:pt x="872" y="2596"/>
                    <a:pt x="852" y="2596"/>
                  </a:cubicBezTo>
                  <a:cubicBezTo>
                    <a:pt x="861" y="2587"/>
                    <a:pt x="872" y="2576"/>
                    <a:pt x="882" y="2566"/>
                  </a:cubicBezTo>
                  <a:cubicBezTo>
                    <a:pt x="912" y="2566"/>
                    <a:pt x="943" y="2535"/>
                    <a:pt x="973" y="2505"/>
                  </a:cubicBezTo>
                  <a:cubicBezTo>
                    <a:pt x="996" y="2460"/>
                    <a:pt x="1018" y="2432"/>
                    <a:pt x="1004" y="2432"/>
                  </a:cubicBezTo>
                  <a:cubicBezTo>
                    <a:pt x="999" y="2432"/>
                    <a:pt x="990" y="2436"/>
                    <a:pt x="973" y="2444"/>
                  </a:cubicBezTo>
                  <a:cubicBezTo>
                    <a:pt x="973" y="2444"/>
                    <a:pt x="973" y="2444"/>
                    <a:pt x="973" y="2414"/>
                  </a:cubicBezTo>
                  <a:lnTo>
                    <a:pt x="973" y="2414"/>
                  </a:lnTo>
                  <a:cubicBezTo>
                    <a:pt x="966" y="2421"/>
                    <a:pt x="956" y="2432"/>
                    <a:pt x="943" y="2444"/>
                  </a:cubicBezTo>
                  <a:cubicBezTo>
                    <a:pt x="918" y="2457"/>
                    <a:pt x="903" y="2464"/>
                    <a:pt x="896" y="2464"/>
                  </a:cubicBezTo>
                  <a:cubicBezTo>
                    <a:pt x="887" y="2464"/>
                    <a:pt x="895" y="2449"/>
                    <a:pt x="912" y="2414"/>
                  </a:cubicBezTo>
                  <a:cubicBezTo>
                    <a:pt x="957" y="2369"/>
                    <a:pt x="953" y="2341"/>
                    <a:pt x="935" y="2341"/>
                  </a:cubicBezTo>
                  <a:cubicBezTo>
                    <a:pt x="929" y="2341"/>
                    <a:pt x="921" y="2345"/>
                    <a:pt x="912" y="2353"/>
                  </a:cubicBezTo>
                  <a:cubicBezTo>
                    <a:pt x="895" y="2362"/>
                    <a:pt x="882" y="2366"/>
                    <a:pt x="874" y="2366"/>
                  </a:cubicBezTo>
                  <a:cubicBezTo>
                    <a:pt x="854" y="2366"/>
                    <a:pt x="861" y="2344"/>
                    <a:pt x="882" y="2323"/>
                  </a:cubicBezTo>
                  <a:cubicBezTo>
                    <a:pt x="902" y="2323"/>
                    <a:pt x="909" y="2309"/>
                    <a:pt x="893" y="2309"/>
                  </a:cubicBezTo>
                  <a:cubicBezTo>
                    <a:pt x="885" y="2309"/>
                    <a:pt x="872" y="2312"/>
                    <a:pt x="852" y="2323"/>
                  </a:cubicBezTo>
                  <a:cubicBezTo>
                    <a:pt x="863" y="2311"/>
                    <a:pt x="874" y="2300"/>
                    <a:pt x="882" y="2292"/>
                  </a:cubicBezTo>
                  <a:lnTo>
                    <a:pt x="882" y="2292"/>
                  </a:lnTo>
                  <a:cubicBezTo>
                    <a:pt x="882" y="2292"/>
                    <a:pt x="882" y="2279"/>
                    <a:pt x="873" y="2279"/>
                  </a:cubicBezTo>
                  <a:cubicBezTo>
                    <a:pt x="869" y="2279"/>
                    <a:pt x="862" y="2282"/>
                    <a:pt x="852" y="2292"/>
                  </a:cubicBezTo>
                  <a:cubicBezTo>
                    <a:pt x="852" y="2292"/>
                    <a:pt x="821" y="2323"/>
                    <a:pt x="791" y="2323"/>
                  </a:cubicBezTo>
                  <a:cubicBezTo>
                    <a:pt x="791" y="2323"/>
                    <a:pt x="760" y="2353"/>
                    <a:pt x="730" y="2353"/>
                  </a:cubicBezTo>
                  <a:cubicBezTo>
                    <a:pt x="725" y="2359"/>
                    <a:pt x="720" y="2361"/>
                    <a:pt x="717" y="2361"/>
                  </a:cubicBezTo>
                  <a:cubicBezTo>
                    <a:pt x="703" y="2361"/>
                    <a:pt x="716" y="2311"/>
                    <a:pt x="791" y="2262"/>
                  </a:cubicBezTo>
                  <a:cubicBezTo>
                    <a:pt x="791" y="2231"/>
                    <a:pt x="791" y="2231"/>
                    <a:pt x="821" y="2231"/>
                  </a:cubicBezTo>
                  <a:lnTo>
                    <a:pt x="821" y="2231"/>
                  </a:lnTo>
                  <a:lnTo>
                    <a:pt x="852" y="2201"/>
                  </a:lnTo>
                  <a:lnTo>
                    <a:pt x="821" y="2201"/>
                  </a:lnTo>
                  <a:cubicBezTo>
                    <a:pt x="776" y="2216"/>
                    <a:pt x="753" y="2224"/>
                    <a:pt x="745" y="2224"/>
                  </a:cubicBezTo>
                  <a:cubicBezTo>
                    <a:pt x="738" y="2224"/>
                    <a:pt x="745" y="2216"/>
                    <a:pt x="760" y="2201"/>
                  </a:cubicBezTo>
                  <a:lnTo>
                    <a:pt x="760" y="2201"/>
                  </a:lnTo>
                  <a:cubicBezTo>
                    <a:pt x="735" y="2214"/>
                    <a:pt x="721" y="2221"/>
                    <a:pt x="716" y="2221"/>
                  </a:cubicBezTo>
                  <a:cubicBezTo>
                    <a:pt x="710" y="2221"/>
                    <a:pt x="725" y="2206"/>
                    <a:pt x="760" y="2171"/>
                  </a:cubicBezTo>
                  <a:cubicBezTo>
                    <a:pt x="791" y="2171"/>
                    <a:pt x="821" y="2140"/>
                    <a:pt x="821" y="2140"/>
                  </a:cubicBezTo>
                  <a:lnTo>
                    <a:pt x="791" y="2140"/>
                  </a:lnTo>
                  <a:cubicBezTo>
                    <a:pt x="745" y="2155"/>
                    <a:pt x="723" y="2163"/>
                    <a:pt x="715" y="2163"/>
                  </a:cubicBezTo>
                  <a:cubicBezTo>
                    <a:pt x="707" y="2163"/>
                    <a:pt x="715" y="2155"/>
                    <a:pt x="730" y="2140"/>
                  </a:cubicBezTo>
                  <a:cubicBezTo>
                    <a:pt x="791" y="2140"/>
                    <a:pt x="760" y="2110"/>
                    <a:pt x="730" y="2110"/>
                  </a:cubicBezTo>
                  <a:cubicBezTo>
                    <a:pt x="730" y="2110"/>
                    <a:pt x="730" y="2110"/>
                    <a:pt x="760" y="2079"/>
                  </a:cubicBezTo>
                  <a:cubicBezTo>
                    <a:pt x="730" y="2079"/>
                    <a:pt x="730" y="2079"/>
                    <a:pt x="760" y="2049"/>
                  </a:cubicBezTo>
                  <a:cubicBezTo>
                    <a:pt x="669" y="2049"/>
                    <a:pt x="639" y="2079"/>
                    <a:pt x="639" y="2079"/>
                  </a:cubicBezTo>
                  <a:cubicBezTo>
                    <a:pt x="639" y="2079"/>
                    <a:pt x="639" y="2079"/>
                    <a:pt x="609" y="2110"/>
                  </a:cubicBezTo>
                  <a:cubicBezTo>
                    <a:pt x="609" y="2110"/>
                    <a:pt x="609" y="2079"/>
                    <a:pt x="609" y="2079"/>
                  </a:cubicBezTo>
                  <a:cubicBezTo>
                    <a:pt x="609" y="2079"/>
                    <a:pt x="609" y="2049"/>
                    <a:pt x="548" y="2049"/>
                  </a:cubicBezTo>
                  <a:cubicBezTo>
                    <a:pt x="517" y="2079"/>
                    <a:pt x="426" y="2079"/>
                    <a:pt x="487" y="2110"/>
                  </a:cubicBezTo>
                  <a:lnTo>
                    <a:pt x="457" y="2110"/>
                  </a:lnTo>
                  <a:cubicBezTo>
                    <a:pt x="371" y="2131"/>
                    <a:pt x="345" y="2153"/>
                    <a:pt x="381" y="2153"/>
                  </a:cubicBezTo>
                  <a:cubicBezTo>
                    <a:pt x="396" y="2153"/>
                    <a:pt x="421" y="2149"/>
                    <a:pt x="457" y="2140"/>
                  </a:cubicBezTo>
                  <a:cubicBezTo>
                    <a:pt x="502" y="2125"/>
                    <a:pt x="525" y="2117"/>
                    <a:pt x="529" y="2117"/>
                  </a:cubicBezTo>
                  <a:cubicBezTo>
                    <a:pt x="533" y="2117"/>
                    <a:pt x="517" y="2125"/>
                    <a:pt x="487" y="2140"/>
                  </a:cubicBezTo>
                  <a:cubicBezTo>
                    <a:pt x="426" y="2171"/>
                    <a:pt x="426" y="2171"/>
                    <a:pt x="426" y="2171"/>
                  </a:cubicBezTo>
                  <a:cubicBezTo>
                    <a:pt x="426" y="2201"/>
                    <a:pt x="426" y="2201"/>
                    <a:pt x="396" y="2201"/>
                  </a:cubicBezTo>
                  <a:cubicBezTo>
                    <a:pt x="365" y="2201"/>
                    <a:pt x="335" y="2231"/>
                    <a:pt x="335" y="2262"/>
                  </a:cubicBezTo>
                  <a:lnTo>
                    <a:pt x="365" y="2262"/>
                  </a:lnTo>
                  <a:cubicBezTo>
                    <a:pt x="374" y="2253"/>
                    <a:pt x="381" y="2249"/>
                    <a:pt x="383" y="2249"/>
                  </a:cubicBezTo>
                  <a:cubicBezTo>
                    <a:pt x="391" y="2249"/>
                    <a:pt x="378" y="2271"/>
                    <a:pt x="335" y="2292"/>
                  </a:cubicBezTo>
                  <a:lnTo>
                    <a:pt x="365" y="2292"/>
                  </a:lnTo>
                  <a:cubicBezTo>
                    <a:pt x="392" y="2283"/>
                    <a:pt x="411" y="2280"/>
                    <a:pt x="423" y="2280"/>
                  </a:cubicBezTo>
                  <a:cubicBezTo>
                    <a:pt x="451" y="2280"/>
                    <a:pt x="439" y="2301"/>
                    <a:pt x="396" y="2323"/>
                  </a:cubicBezTo>
                  <a:lnTo>
                    <a:pt x="396" y="2353"/>
                  </a:lnTo>
                  <a:cubicBezTo>
                    <a:pt x="396" y="2353"/>
                    <a:pt x="426" y="2323"/>
                    <a:pt x="457" y="2323"/>
                  </a:cubicBezTo>
                  <a:cubicBezTo>
                    <a:pt x="502" y="2307"/>
                    <a:pt x="525" y="2300"/>
                    <a:pt x="533" y="2300"/>
                  </a:cubicBezTo>
                  <a:cubicBezTo>
                    <a:pt x="540" y="2300"/>
                    <a:pt x="533" y="2307"/>
                    <a:pt x="517" y="2323"/>
                  </a:cubicBezTo>
                  <a:cubicBezTo>
                    <a:pt x="487" y="2353"/>
                    <a:pt x="457" y="2353"/>
                    <a:pt x="457" y="2353"/>
                  </a:cubicBezTo>
                  <a:cubicBezTo>
                    <a:pt x="396" y="2383"/>
                    <a:pt x="426" y="2383"/>
                    <a:pt x="426" y="2383"/>
                  </a:cubicBezTo>
                  <a:cubicBezTo>
                    <a:pt x="426" y="2383"/>
                    <a:pt x="426" y="2414"/>
                    <a:pt x="457" y="2414"/>
                  </a:cubicBezTo>
                  <a:lnTo>
                    <a:pt x="426" y="2414"/>
                  </a:lnTo>
                  <a:cubicBezTo>
                    <a:pt x="426" y="2444"/>
                    <a:pt x="396" y="2444"/>
                    <a:pt x="426" y="2444"/>
                  </a:cubicBezTo>
                  <a:cubicBezTo>
                    <a:pt x="426" y="2444"/>
                    <a:pt x="457" y="2444"/>
                    <a:pt x="426" y="2475"/>
                  </a:cubicBezTo>
                  <a:cubicBezTo>
                    <a:pt x="414" y="2487"/>
                    <a:pt x="422" y="2495"/>
                    <a:pt x="438" y="2495"/>
                  </a:cubicBezTo>
                  <a:cubicBezTo>
                    <a:pt x="461" y="2495"/>
                    <a:pt x="500" y="2480"/>
                    <a:pt x="517" y="2444"/>
                  </a:cubicBezTo>
                  <a:lnTo>
                    <a:pt x="548" y="2475"/>
                  </a:lnTo>
                  <a:cubicBezTo>
                    <a:pt x="548" y="2475"/>
                    <a:pt x="578" y="2444"/>
                    <a:pt x="578" y="2444"/>
                  </a:cubicBezTo>
                  <a:lnTo>
                    <a:pt x="609" y="2444"/>
                  </a:lnTo>
                  <a:cubicBezTo>
                    <a:pt x="609" y="2444"/>
                    <a:pt x="578" y="2475"/>
                    <a:pt x="548" y="2505"/>
                  </a:cubicBezTo>
                  <a:cubicBezTo>
                    <a:pt x="483" y="2526"/>
                    <a:pt x="449" y="2548"/>
                    <a:pt x="467" y="2548"/>
                  </a:cubicBezTo>
                  <a:cubicBezTo>
                    <a:pt x="469" y="2548"/>
                    <a:pt x="473" y="2548"/>
                    <a:pt x="477" y="2547"/>
                  </a:cubicBezTo>
                  <a:lnTo>
                    <a:pt x="477" y="2547"/>
                  </a:lnTo>
                  <a:cubicBezTo>
                    <a:pt x="465" y="2566"/>
                    <a:pt x="491" y="2566"/>
                    <a:pt x="517" y="2566"/>
                  </a:cubicBezTo>
                  <a:cubicBezTo>
                    <a:pt x="517" y="2575"/>
                    <a:pt x="523" y="2578"/>
                    <a:pt x="531" y="2578"/>
                  </a:cubicBezTo>
                  <a:cubicBezTo>
                    <a:pt x="550" y="2578"/>
                    <a:pt x="587" y="2557"/>
                    <a:pt x="609" y="2535"/>
                  </a:cubicBezTo>
                  <a:cubicBezTo>
                    <a:pt x="619" y="2525"/>
                    <a:pt x="625" y="2522"/>
                    <a:pt x="630" y="2522"/>
                  </a:cubicBezTo>
                  <a:cubicBezTo>
                    <a:pt x="639" y="2522"/>
                    <a:pt x="639" y="2535"/>
                    <a:pt x="639" y="2535"/>
                  </a:cubicBezTo>
                  <a:cubicBezTo>
                    <a:pt x="669" y="2535"/>
                    <a:pt x="669" y="2535"/>
                    <a:pt x="639" y="2566"/>
                  </a:cubicBezTo>
                  <a:cubicBezTo>
                    <a:pt x="599" y="2586"/>
                    <a:pt x="585" y="2606"/>
                    <a:pt x="598" y="2608"/>
                  </a:cubicBezTo>
                  <a:lnTo>
                    <a:pt x="598" y="2608"/>
                  </a:lnTo>
                  <a:cubicBezTo>
                    <a:pt x="579" y="2635"/>
                    <a:pt x="586" y="2661"/>
                    <a:pt x="639" y="2687"/>
                  </a:cubicBezTo>
                  <a:cubicBezTo>
                    <a:pt x="669" y="2718"/>
                    <a:pt x="669" y="2748"/>
                    <a:pt x="639" y="2779"/>
                  </a:cubicBezTo>
                  <a:cubicBezTo>
                    <a:pt x="639" y="2779"/>
                    <a:pt x="700" y="2779"/>
                    <a:pt x="791" y="2748"/>
                  </a:cubicBezTo>
                  <a:lnTo>
                    <a:pt x="791" y="2748"/>
                  </a:lnTo>
                  <a:cubicBezTo>
                    <a:pt x="760" y="2779"/>
                    <a:pt x="760" y="2779"/>
                    <a:pt x="760" y="2809"/>
                  </a:cubicBezTo>
                  <a:cubicBezTo>
                    <a:pt x="791" y="2809"/>
                    <a:pt x="791" y="2809"/>
                    <a:pt x="760" y="2839"/>
                  </a:cubicBezTo>
                  <a:cubicBezTo>
                    <a:pt x="730" y="2870"/>
                    <a:pt x="715" y="2885"/>
                    <a:pt x="719" y="2885"/>
                  </a:cubicBezTo>
                  <a:cubicBezTo>
                    <a:pt x="723" y="2885"/>
                    <a:pt x="745" y="2870"/>
                    <a:pt x="791" y="2839"/>
                  </a:cubicBezTo>
                  <a:cubicBezTo>
                    <a:pt x="797" y="2834"/>
                    <a:pt x="801" y="2831"/>
                    <a:pt x="805" y="2831"/>
                  </a:cubicBezTo>
                  <a:cubicBezTo>
                    <a:pt x="820" y="2831"/>
                    <a:pt x="815" y="2876"/>
                    <a:pt x="791" y="2900"/>
                  </a:cubicBezTo>
                  <a:cubicBezTo>
                    <a:pt x="760" y="2931"/>
                    <a:pt x="760" y="2961"/>
                    <a:pt x="791" y="2961"/>
                  </a:cubicBezTo>
                  <a:cubicBezTo>
                    <a:pt x="801" y="2951"/>
                    <a:pt x="811" y="2947"/>
                    <a:pt x="820" y="2947"/>
                  </a:cubicBezTo>
                  <a:cubicBezTo>
                    <a:pt x="838" y="2947"/>
                    <a:pt x="852" y="2961"/>
                    <a:pt x="852" y="2961"/>
                  </a:cubicBezTo>
                  <a:cubicBezTo>
                    <a:pt x="864" y="2974"/>
                    <a:pt x="872" y="2981"/>
                    <a:pt x="880" y="2981"/>
                  </a:cubicBezTo>
                  <a:cubicBezTo>
                    <a:pt x="893" y="2981"/>
                    <a:pt x="907" y="2966"/>
                    <a:pt x="943" y="2931"/>
                  </a:cubicBezTo>
                  <a:cubicBezTo>
                    <a:pt x="958" y="2900"/>
                    <a:pt x="966" y="2893"/>
                    <a:pt x="973" y="2893"/>
                  </a:cubicBezTo>
                  <a:cubicBezTo>
                    <a:pt x="981" y="2893"/>
                    <a:pt x="988" y="2900"/>
                    <a:pt x="1004" y="2900"/>
                  </a:cubicBezTo>
                  <a:cubicBezTo>
                    <a:pt x="1004" y="2900"/>
                    <a:pt x="1004" y="2931"/>
                    <a:pt x="1004" y="2931"/>
                  </a:cubicBezTo>
                  <a:cubicBezTo>
                    <a:pt x="1004" y="2931"/>
                    <a:pt x="973" y="2991"/>
                    <a:pt x="1004" y="2991"/>
                  </a:cubicBezTo>
                  <a:cubicBezTo>
                    <a:pt x="1004" y="2991"/>
                    <a:pt x="1004" y="2991"/>
                    <a:pt x="973" y="3022"/>
                  </a:cubicBezTo>
                  <a:cubicBezTo>
                    <a:pt x="973" y="3022"/>
                    <a:pt x="973" y="3052"/>
                    <a:pt x="1004" y="3083"/>
                  </a:cubicBezTo>
                  <a:cubicBezTo>
                    <a:pt x="1004" y="3083"/>
                    <a:pt x="1034" y="3113"/>
                    <a:pt x="1004" y="3143"/>
                  </a:cubicBezTo>
                  <a:cubicBezTo>
                    <a:pt x="1034" y="3143"/>
                    <a:pt x="1034" y="3143"/>
                    <a:pt x="1034" y="3113"/>
                  </a:cubicBezTo>
                  <a:cubicBezTo>
                    <a:pt x="1052" y="3095"/>
                    <a:pt x="1069" y="3078"/>
                    <a:pt x="1087" y="3078"/>
                  </a:cubicBezTo>
                  <a:cubicBezTo>
                    <a:pt x="1100" y="3078"/>
                    <a:pt x="1112" y="3087"/>
                    <a:pt x="1125" y="3113"/>
                  </a:cubicBezTo>
                  <a:cubicBezTo>
                    <a:pt x="1125" y="3113"/>
                    <a:pt x="1139" y="3126"/>
                    <a:pt x="1157" y="3126"/>
                  </a:cubicBezTo>
                  <a:cubicBezTo>
                    <a:pt x="1166" y="3126"/>
                    <a:pt x="1176" y="3123"/>
                    <a:pt x="1186" y="3113"/>
                  </a:cubicBezTo>
                  <a:lnTo>
                    <a:pt x="1186" y="3113"/>
                  </a:lnTo>
                  <a:cubicBezTo>
                    <a:pt x="1186" y="3113"/>
                    <a:pt x="1184" y="3115"/>
                    <a:pt x="1156" y="3143"/>
                  </a:cubicBezTo>
                  <a:cubicBezTo>
                    <a:pt x="1140" y="3174"/>
                    <a:pt x="1140" y="3189"/>
                    <a:pt x="1152" y="3189"/>
                  </a:cubicBezTo>
                  <a:cubicBezTo>
                    <a:pt x="1163" y="3189"/>
                    <a:pt x="1186" y="3174"/>
                    <a:pt x="1216" y="3143"/>
                  </a:cubicBezTo>
                  <a:cubicBezTo>
                    <a:pt x="1216" y="3134"/>
                    <a:pt x="1219" y="3131"/>
                    <a:pt x="1222" y="3131"/>
                  </a:cubicBezTo>
                  <a:cubicBezTo>
                    <a:pt x="1229" y="3131"/>
                    <a:pt x="1238" y="3152"/>
                    <a:pt x="1216" y="3174"/>
                  </a:cubicBezTo>
                  <a:cubicBezTo>
                    <a:pt x="1216" y="3174"/>
                    <a:pt x="1247" y="3174"/>
                    <a:pt x="1277" y="3143"/>
                  </a:cubicBezTo>
                  <a:cubicBezTo>
                    <a:pt x="1277" y="3128"/>
                    <a:pt x="1277" y="3121"/>
                    <a:pt x="1281" y="3121"/>
                  </a:cubicBezTo>
                  <a:cubicBezTo>
                    <a:pt x="1285" y="3121"/>
                    <a:pt x="1292" y="3128"/>
                    <a:pt x="1308" y="3143"/>
                  </a:cubicBezTo>
                  <a:cubicBezTo>
                    <a:pt x="1277" y="3204"/>
                    <a:pt x="1277" y="3204"/>
                    <a:pt x="1308" y="3204"/>
                  </a:cubicBezTo>
                  <a:cubicBezTo>
                    <a:pt x="1316" y="3196"/>
                    <a:pt x="1330" y="3192"/>
                    <a:pt x="1348" y="3192"/>
                  </a:cubicBezTo>
                  <a:cubicBezTo>
                    <a:pt x="1394" y="3192"/>
                    <a:pt x="1460" y="3220"/>
                    <a:pt x="1460" y="3265"/>
                  </a:cubicBezTo>
                  <a:cubicBezTo>
                    <a:pt x="1460" y="3229"/>
                    <a:pt x="1460" y="3215"/>
                    <a:pt x="1466" y="3215"/>
                  </a:cubicBezTo>
                  <a:cubicBezTo>
                    <a:pt x="1470" y="3215"/>
                    <a:pt x="1477" y="3222"/>
                    <a:pt x="1490" y="3234"/>
                  </a:cubicBezTo>
                  <a:cubicBezTo>
                    <a:pt x="1490" y="3258"/>
                    <a:pt x="1490" y="3268"/>
                    <a:pt x="1492" y="3268"/>
                  </a:cubicBezTo>
                  <a:cubicBezTo>
                    <a:pt x="1494" y="3268"/>
                    <a:pt x="1502" y="3242"/>
                    <a:pt x="1520" y="3204"/>
                  </a:cubicBezTo>
                  <a:lnTo>
                    <a:pt x="1490" y="3174"/>
                  </a:lnTo>
                  <a:cubicBezTo>
                    <a:pt x="1503" y="3149"/>
                    <a:pt x="1515" y="3134"/>
                    <a:pt x="1523" y="3134"/>
                  </a:cubicBezTo>
                  <a:cubicBezTo>
                    <a:pt x="1535" y="3134"/>
                    <a:pt x="1538" y="3163"/>
                    <a:pt x="1520" y="3234"/>
                  </a:cubicBezTo>
                  <a:cubicBezTo>
                    <a:pt x="1520" y="3265"/>
                    <a:pt x="1520" y="3280"/>
                    <a:pt x="1524" y="3280"/>
                  </a:cubicBezTo>
                  <a:cubicBezTo>
                    <a:pt x="1528" y="3280"/>
                    <a:pt x="1536" y="3265"/>
                    <a:pt x="1551" y="3234"/>
                  </a:cubicBezTo>
                  <a:cubicBezTo>
                    <a:pt x="1551" y="3204"/>
                    <a:pt x="1558" y="3189"/>
                    <a:pt x="1566" y="3189"/>
                  </a:cubicBezTo>
                  <a:cubicBezTo>
                    <a:pt x="1574" y="3189"/>
                    <a:pt x="1581" y="3204"/>
                    <a:pt x="1581" y="3234"/>
                  </a:cubicBezTo>
                  <a:cubicBezTo>
                    <a:pt x="1615" y="3151"/>
                    <a:pt x="1639" y="3104"/>
                    <a:pt x="1649" y="3104"/>
                  </a:cubicBezTo>
                  <a:cubicBezTo>
                    <a:pt x="1657" y="3104"/>
                    <a:pt x="1656" y="3136"/>
                    <a:pt x="1642" y="3204"/>
                  </a:cubicBezTo>
                  <a:cubicBezTo>
                    <a:pt x="1642" y="3265"/>
                    <a:pt x="1642" y="3326"/>
                    <a:pt x="1642" y="3326"/>
                  </a:cubicBezTo>
                  <a:cubicBezTo>
                    <a:pt x="1672" y="3326"/>
                    <a:pt x="1672" y="3295"/>
                    <a:pt x="1672" y="3234"/>
                  </a:cubicBezTo>
                  <a:cubicBezTo>
                    <a:pt x="1672" y="3204"/>
                    <a:pt x="1672" y="3189"/>
                    <a:pt x="1676" y="3189"/>
                  </a:cubicBezTo>
                  <a:cubicBezTo>
                    <a:pt x="1680" y="3189"/>
                    <a:pt x="1688" y="3204"/>
                    <a:pt x="1703" y="3234"/>
                  </a:cubicBezTo>
                  <a:cubicBezTo>
                    <a:pt x="1721" y="3306"/>
                    <a:pt x="1738" y="3335"/>
                    <a:pt x="1756" y="3335"/>
                  </a:cubicBezTo>
                  <a:cubicBezTo>
                    <a:pt x="1769" y="3335"/>
                    <a:pt x="1781" y="3320"/>
                    <a:pt x="1794" y="3295"/>
                  </a:cubicBezTo>
                  <a:cubicBezTo>
                    <a:pt x="1809" y="3250"/>
                    <a:pt x="1824" y="3227"/>
                    <a:pt x="1832" y="3227"/>
                  </a:cubicBezTo>
                  <a:cubicBezTo>
                    <a:pt x="1840" y="3227"/>
                    <a:pt x="1840" y="3250"/>
                    <a:pt x="1824" y="3295"/>
                  </a:cubicBezTo>
                  <a:cubicBezTo>
                    <a:pt x="1824" y="3308"/>
                    <a:pt x="1824" y="3318"/>
                    <a:pt x="1824" y="3326"/>
                  </a:cubicBezTo>
                  <a:lnTo>
                    <a:pt x="1885" y="3326"/>
                  </a:lnTo>
                  <a:cubicBezTo>
                    <a:pt x="1916" y="3326"/>
                    <a:pt x="1916" y="3295"/>
                    <a:pt x="1916" y="3265"/>
                  </a:cubicBezTo>
                  <a:cubicBezTo>
                    <a:pt x="1934" y="3302"/>
                    <a:pt x="1941" y="3328"/>
                    <a:pt x="1951" y="3328"/>
                  </a:cubicBezTo>
                  <a:cubicBezTo>
                    <a:pt x="1958" y="3328"/>
                    <a:pt x="1965" y="3319"/>
                    <a:pt x="1976" y="3295"/>
                  </a:cubicBezTo>
                  <a:cubicBezTo>
                    <a:pt x="1976" y="3295"/>
                    <a:pt x="2007" y="3265"/>
                    <a:pt x="2007" y="3265"/>
                  </a:cubicBezTo>
                  <a:cubicBezTo>
                    <a:pt x="2007" y="3265"/>
                    <a:pt x="2007" y="3265"/>
                    <a:pt x="2007" y="3234"/>
                  </a:cubicBezTo>
                  <a:cubicBezTo>
                    <a:pt x="2007" y="3226"/>
                    <a:pt x="2009" y="3222"/>
                    <a:pt x="2014" y="3222"/>
                  </a:cubicBezTo>
                  <a:cubicBezTo>
                    <a:pt x="2025" y="3222"/>
                    <a:pt x="2046" y="3243"/>
                    <a:pt x="2068" y="3265"/>
                  </a:cubicBezTo>
                  <a:cubicBezTo>
                    <a:pt x="2068" y="3286"/>
                    <a:pt x="2083" y="3308"/>
                    <a:pt x="2092" y="3308"/>
                  </a:cubicBezTo>
                  <a:cubicBezTo>
                    <a:pt x="2095" y="3308"/>
                    <a:pt x="2098" y="3304"/>
                    <a:pt x="2098" y="3295"/>
                  </a:cubicBezTo>
                  <a:cubicBezTo>
                    <a:pt x="2068" y="3265"/>
                    <a:pt x="2098" y="3234"/>
                    <a:pt x="2098" y="3174"/>
                  </a:cubicBezTo>
                  <a:cubicBezTo>
                    <a:pt x="2098" y="3166"/>
                    <a:pt x="2100" y="3162"/>
                    <a:pt x="2103" y="3162"/>
                  </a:cubicBezTo>
                  <a:cubicBezTo>
                    <a:pt x="2112" y="3162"/>
                    <a:pt x="2128" y="3190"/>
                    <a:pt x="2128" y="3234"/>
                  </a:cubicBezTo>
                  <a:cubicBezTo>
                    <a:pt x="2128" y="3265"/>
                    <a:pt x="2128" y="3265"/>
                    <a:pt x="2159" y="3295"/>
                  </a:cubicBezTo>
                  <a:cubicBezTo>
                    <a:pt x="2159" y="3295"/>
                    <a:pt x="2189" y="3265"/>
                    <a:pt x="2189" y="3234"/>
                  </a:cubicBezTo>
                  <a:cubicBezTo>
                    <a:pt x="2189" y="3219"/>
                    <a:pt x="2204" y="3212"/>
                    <a:pt x="2223" y="3212"/>
                  </a:cubicBezTo>
                  <a:cubicBezTo>
                    <a:pt x="2242" y="3212"/>
                    <a:pt x="2265" y="3219"/>
                    <a:pt x="2280" y="3234"/>
                  </a:cubicBezTo>
                  <a:lnTo>
                    <a:pt x="2280" y="3204"/>
                  </a:lnTo>
                  <a:cubicBezTo>
                    <a:pt x="2311" y="3204"/>
                    <a:pt x="2311" y="3174"/>
                    <a:pt x="2311" y="3174"/>
                  </a:cubicBezTo>
                  <a:cubicBezTo>
                    <a:pt x="2311" y="3174"/>
                    <a:pt x="2311" y="3174"/>
                    <a:pt x="2311" y="3113"/>
                  </a:cubicBezTo>
                  <a:cubicBezTo>
                    <a:pt x="2341" y="3113"/>
                    <a:pt x="2341" y="3113"/>
                    <a:pt x="2341" y="3143"/>
                  </a:cubicBezTo>
                  <a:cubicBezTo>
                    <a:pt x="2341" y="3113"/>
                    <a:pt x="2341" y="3098"/>
                    <a:pt x="2345" y="3098"/>
                  </a:cubicBezTo>
                  <a:cubicBezTo>
                    <a:pt x="2349" y="3098"/>
                    <a:pt x="2356" y="3113"/>
                    <a:pt x="2371" y="3143"/>
                  </a:cubicBezTo>
                  <a:cubicBezTo>
                    <a:pt x="2371" y="3128"/>
                    <a:pt x="2371" y="3121"/>
                    <a:pt x="2375" y="3121"/>
                  </a:cubicBezTo>
                  <a:cubicBezTo>
                    <a:pt x="2379" y="3121"/>
                    <a:pt x="2387" y="3128"/>
                    <a:pt x="2402" y="3143"/>
                  </a:cubicBezTo>
                  <a:cubicBezTo>
                    <a:pt x="2411" y="3152"/>
                    <a:pt x="2417" y="3156"/>
                    <a:pt x="2421" y="3156"/>
                  </a:cubicBezTo>
                  <a:cubicBezTo>
                    <a:pt x="2430" y="3156"/>
                    <a:pt x="2423" y="3134"/>
                    <a:pt x="2402" y="3113"/>
                  </a:cubicBezTo>
                  <a:cubicBezTo>
                    <a:pt x="2402" y="3075"/>
                    <a:pt x="2402" y="3049"/>
                    <a:pt x="2409" y="3049"/>
                  </a:cubicBezTo>
                  <a:cubicBezTo>
                    <a:pt x="2413" y="3049"/>
                    <a:pt x="2421" y="3059"/>
                    <a:pt x="2432" y="3083"/>
                  </a:cubicBezTo>
                  <a:cubicBezTo>
                    <a:pt x="2432" y="3083"/>
                    <a:pt x="2463" y="3083"/>
                    <a:pt x="2432" y="3022"/>
                  </a:cubicBezTo>
                  <a:cubicBezTo>
                    <a:pt x="2432" y="2991"/>
                    <a:pt x="2432" y="2976"/>
                    <a:pt x="2436" y="2976"/>
                  </a:cubicBezTo>
                  <a:cubicBezTo>
                    <a:pt x="2440" y="2976"/>
                    <a:pt x="2447" y="2991"/>
                    <a:pt x="2463" y="3022"/>
                  </a:cubicBezTo>
                  <a:cubicBezTo>
                    <a:pt x="2478" y="3052"/>
                    <a:pt x="2493" y="3067"/>
                    <a:pt x="2501" y="3067"/>
                  </a:cubicBezTo>
                  <a:cubicBezTo>
                    <a:pt x="2508" y="3067"/>
                    <a:pt x="2508" y="3052"/>
                    <a:pt x="2493" y="3022"/>
                  </a:cubicBezTo>
                  <a:cubicBezTo>
                    <a:pt x="2493" y="3022"/>
                    <a:pt x="2493" y="3003"/>
                    <a:pt x="2493" y="2991"/>
                  </a:cubicBezTo>
                  <a:cubicBezTo>
                    <a:pt x="2463" y="2961"/>
                    <a:pt x="2463" y="2961"/>
                    <a:pt x="2493" y="2961"/>
                  </a:cubicBezTo>
                  <a:cubicBezTo>
                    <a:pt x="2505" y="2984"/>
                    <a:pt x="2507" y="2994"/>
                    <a:pt x="2506" y="2997"/>
                  </a:cubicBezTo>
                  <a:lnTo>
                    <a:pt x="2506" y="2997"/>
                  </a:lnTo>
                  <a:cubicBezTo>
                    <a:pt x="2502" y="2996"/>
                    <a:pt x="2497" y="2994"/>
                    <a:pt x="2493" y="2991"/>
                  </a:cubicBezTo>
                  <a:lnTo>
                    <a:pt x="2493" y="2991"/>
                  </a:lnTo>
                  <a:cubicBezTo>
                    <a:pt x="2493" y="2991"/>
                    <a:pt x="2501" y="2999"/>
                    <a:pt x="2504" y="2999"/>
                  </a:cubicBezTo>
                  <a:cubicBezTo>
                    <a:pt x="2505" y="2999"/>
                    <a:pt x="2506" y="2999"/>
                    <a:pt x="2506" y="2997"/>
                  </a:cubicBezTo>
                  <a:lnTo>
                    <a:pt x="2506" y="2997"/>
                  </a:lnTo>
                  <a:cubicBezTo>
                    <a:pt x="2527" y="3006"/>
                    <a:pt x="2547" y="3011"/>
                    <a:pt x="2562" y="3011"/>
                  </a:cubicBezTo>
                  <a:cubicBezTo>
                    <a:pt x="2589" y="3011"/>
                    <a:pt x="2602" y="2997"/>
                    <a:pt x="2584" y="2961"/>
                  </a:cubicBezTo>
                  <a:cubicBezTo>
                    <a:pt x="2615" y="2961"/>
                    <a:pt x="2645" y="2961"/>
                    <a:pt x="2615" y="2931"/>
                  </a:cubicBezTo>
                  <a:lnTo>
                    <a:pt x="2615" y="2900"/>
                  </a:lnTo>
                  <a:cubicBezTo>
                    <a:pt x="2645" y="2931"/>
                    <a:pt x="2675" y="2931"/>
                    <a:pt x="2675" y="2931"/>
                  </a:cubicBezTo>
                  <a:cubicBezTo>
                    <a:pt x="2675" y="2931"/>
                    <a:pt x="2675" y="2931"/>
                    <a:pt x="2675" y="2900"/>
                  </a:cubicBezTo>
                  <a:cubicBezTo>
                    <a:pt x="2645" y="2870"/>
                    <a:pt x="2645" y="2870"/>
                    <a:pt x="2645" y="2870"/>
                  </a:cubicBezTo>
                  <a:cubicBezTo>
                    <a:pt x="2675" y="2870"/>
                    <a:pt x="2706" y="2870"/>
                    <a:pt x="2706" y="2900"/>
                  </a:cubicBezTo>
                  <a:lnTo>
                    <a:pt x="2736" y="2900"/>
                  </a:lnTo>
                  <a:cubicBezTo>
                    <a:pt x="2724" y="2887"/>
                    <a:pt x="2714" y="2877"/>
                    <a:pt x="2706" y="2870"/>
                  </a:cubicBezTo>
                  <a:lnTo>
                    <a:pt x="2706" y="2870"/>
                  </a:lnTo>
                  <a:cubicBezTo>
                    <a:pt x="2716" y="2880"/>
                    <a:pt x="2726" y="2883"/>
                    <a:pt x="2735" y="2883"/>
                  </a:cubicBezTo>
                  <a:cubicBezTo>
                    <a:pt x="2753" y="2883"/>
                    <a:pt x="2767" y="2870"/>
                    <a:pt x="2767" y="2870"/>
                  </a:cubicBezTo>
                  <a:cubicBezTo>
                    <a:pt x="2767" y="2870"/>
                    <a:pt x="2767" y="2870"/>
                    <a:pt x="2797" y="2839"/>
                  </a:cubicBezTo>
                  <a:cubicBezTo>
                    <a:pt x="2797" y="2839"/>
                    <a:pt x="2797" y="2839"/>
                    <a:pt x="2767" y="2809"/>
                  </a:cubicBezTo>
                  <a:cubicBezTo>
                    <a:pt x="2736" y="2779"/>
                    <a:pt x="2736" y="2748"/>
                    <a:pt x="2736" y="2748"/>
                  </a:cubicBezTo>
                  <a:lnTo>
                    <a:pt x="2736" y="2748"/>
                  </a:lnTo>
                  <a:cubicBezTo>
                    <a:pt x="2767" y="2779"/>
                    <a:pt x="2797" y="2809"/>
                    <a:pt x="2797" y="2809"/>
                  </a:cubicBezTo>
                  <a:lnTo>
                    <a:pt x="2827" y="2809"/>
                  </a:lnTo>
                  <a:cubicBezTo>
                    <a:pt x="2839" y="2832"/>
                    <a:pt x="2851" y="2842"/>
                    <a:pt x="2859" y="2842"/>
                  </a:cubicBezTo>
                  <a:cubicBezTo>
                    <a:pt x="2872" y="2842"/>
                    <a:pt x="2877" y="2816"/>
                    <a:pt x="2858" y="2779"/>
                  </a:cubicBezTo>
                  <a:cubicBezTo>
                    <a:pt x="2843" y="2748"/>
                    <a:pt x="2835" y="2733"/>
                    <a:pt x="2839" y="2733"/>
                  </a:cubicBezTo>
                  <a:cubicBezTo>
                    <a:pt x="2843" y="2733"/>
                    <a:pt x="2858" y="2748"/>
                    <a:pt x="2888" y="2779"/>
                  </a:cubicBezTo>
                  <a:cubicBezTo>
                    <a:pt x="2899" y="2784"/>
                    <a:pt x="2907" y="2786"/>
                    <a:pt x="2912" y="2786"/>
                  </a:cubicBezTo>
                  <a:cubicBezTo>
                    <a:pt x="2936" y="2786"/>
                    <a:pt x="2902" y="2732"/>
                    <a:pt x="2827" y="2657"/>
                  </a:cubicBezTo>
                  <a:lnTo>
                    <a:pt x="2827" y="2657"/>
                  </a:lnTo>
                  <a:cubicBezTo>
                    <a:pt x="2894" y="2707"/>
                    <a:pt x="2924" y="2730"/>
                    <a:pt x="2933" y="2730"/>
                  </a:cubicBezTo>
                  <a:cubicBezTo>
                    <a:pt x="2940" y="2730"/>
                    <a:pt x="2932" y="2715"/>
                    <a:pt x="2919" y="2687"/>
                  </a:cubicBezTo>
                  <a:cubicBezTo>
                    <a:pt x="2919" y="2652"/>
                    <a:pt x="2919" y="2637"/>
                    <a:pt x="2925" y="2637"/>
                  </a:cubicBezTo>
                  <a:cubicBezTo>
                    <a:pt x="2929" y="2637"/>
                    <a:pt x="2936" y="2644"/>
                    <a:pt x="2949" y="2657"/>
                  </a:cubicBezTo>
                  <a:cubicBezTo>
                    <a:pt x="2964" y="2672"/>
                    <a:pt x="2972" y="2680"/>
                    <a:pt x="2979" y="2680"/>
                  </a:cubicBezTo>
                  <a:cubicBezTo>
                    <a:pt x="2987" y="2680"/>
                    <a:pt x="2995" y="2672"/>
                    <a:pt x="3010" y="2657"/>
                  </a:cubicBezTo>
                  <a:cubicBezTo>
                    <a:pt x="3010" y="2627"/>
                    <a:pt x="3040" y="2627"/>
                    <a:pt x="3010" y="2596"/>
                  </a:cubicBezTo>
                  <a:lnTo>
                    <a:pt x="3010" y="2596"/>
                  </a:lnTo>
                  <a:cubicBezTo>
                    <a:pt x="3021" y="2602"/>
                    <a:pt x="3031" y="2604"/>
                    <a:pt x="3038" y="2604"/>
                  </a:cubicBezTo>
                  <a:cubicBezTo>
                    <a:pt x="3068" y="2604"/>
                    <a:pt x="3059" y="2560"/>
                    <a:pt x="3010" y="2535"/>
                  </a:cubicBezTo>
                  <a:lnTo>
                    <a:pt x="3040" y="2535"/>
                  </a:lnTo>
                  <a:cubicBezTo>
                    <a:pt x="3051" y="2547"/>
                    <a:pt x="3062" y="2554"/>
                    <a:pt x="3074" y="2554"/>
                  </a:cubicBezTo>
                  <a:cubicBezTo>
                    <a:pt x="3093" y="2554"/>
                    <a:pt x="3112" y="2532"/>
                    <a:pt x="3131" y="2475"/>
                  </a:cubicBezTo>
                  <a:cubicBezTo>
                    <a:pt x="3192" y="2383"/>
                    <a:pt x="3192" y="2383"/>
                    <a:pt x="3131" y="2353"/>
                  </a:cubicBezTo>
                  <a:cubicBezTo>
                    <a:pt x="3096" y="2317"/>
                    <a:pt x="3081" y="2303"/>
                    <a:pt x="3093" y="2303"/>
                  </a:cubicBezTo>
                  <a:cubicBezTo>
                    <a:pt x="3102" y="2303"/>
                    <a:pt x="3124" y="2310"/>
                    <a:pt x="3162" y="2323"/>
                  </a:cubicBezTo>
                  <a:lnTo>
                    <a:pt x="3131" y="2292"/>
                  </a:lnTo>
                  <a:lnTo>
                    <a:pt x="3131" y="2262"/>
                  </a:lnTo>
                  <a:cubicBezTo>
                    <a:pt x="3162" y="2292"/>
                    <a:pt x="3192" y="2292"/>
                    <a:pt x="3192" y="2323"/>
                  </a:cubicBezTo>
                  <a:lnTo>
                    <a:pt x="3223" y="2323"/>
                  </a:lnTo>
                  <a:cubicBezTo>
                    <a:pt x="3314" y="2323"/>
                    <a:pt x="3283" y="2292"/>
                    <a:pt x="3253" y="2292"/>
                  </a:cubicBezTo>
                  <a:cubicBezTo>
                    <a:pt x="3192" y="2262"/>
                    <a:pt x="3223" y="2262"/>
                    <a:pt x="3253" y="2262"/>
                  </a:cubicBezTo>
                  <a:lnTo>
                    <a:pt x="3283" y="2262"/>
                  </a:lnTo>
                  <a:cubicBezTo>
                    <a:pt x="3283" y="2231"/>
                    <a:pt x="3253" y="2171"/>
                    <a:pt x="3344" y="2171"/>
                  </a:cubicBezTo>
                  <a:cubicBezTo>
                    <a:pt x="3314" y="2140"/>
                    <a:pt x="3314" y="2140"/>
                    <a:pt x="3314" y="2110"/>
                  </a:cubicBezTo>
                  <a:cubicBezTo>
                    <a:pt x="3314" y="2079"/>
                    <a:pt x="3344" y="2079"/>
                    <a:pt x="3375" y="2079"/>
                  </a:cubicBezTo>
                  <a:cubicBezTo>
                    <a:pt x="3383" y="2088"/>
                    <a:pt x="3390" y="2092"/>
                    <a:pt x="3393" y="2092"/>
                  </a:cubicBezTo>
                  <a:cubicBezTo>
                    <a:pt x="3402" y="2092"/>
                    <a:pt x="3396" y="2071"/>
                    <a:pt x="3375" y="2049"/>
                  </a:cubicBezTo>
                  <a:cubicBezTo>
                    <a:pt x="3375" y="2049"/>
                    <a:pt x="3314" y="2019"/>
                    <a:pt x="3314" y="2019"/>
                  </a:cubicBezTo>
                  <a:cubicBezTo>
                    <a:pt x="3283" y="1988"/>
                    <a:pt x="3253" y="1988"/>
                    <a:pt x="3253" y="1958"/>
                  </a:cubicBezTo>
                  <a:lnTo>
                    <a:pt x="3253" y="1958"/>
                  </a:lnTo>
                  <a:lnTo>
                    <a:pt x="3283" y="1988"/>
                  </a:lnTo>
                  <a:lnTo>
                    <a:pt x="3344" y="1988"/>
                  </a:lnTo>
                  <a:cubicBezTo>
                    <a:pt x="3344" y="1988"/>
                    <a:pt x="3344" y="1958"/>
                    <a:pt x="3314" y="1958"/>
                  </a:cubicBezTo>
                  <a:cubicBezTo>
                    <a:pt x="3375" y="1958"/>
                    <a:pt x="3375" y="1958"/>
                    <a:pt x="3375" y="1927"/>
                  </a:cubicBezTo>
                  <a:cubicBezTo>
                    <a:pt x="3375" y="1897"/>
                    <a:pt x="3375" y="1867"/>
                    <a:pt x="3344" y="1867"/>
                  </a:cubicBezTo>
                  <a:cubicBezTo>
                    <a:pt x="3405" y="1867"/>
                    <a:pt x="3435" y="1776"/>
                    <a:pt x="3344" y="1776"/>
                  </a:cubicBezTo>
                  <a:cubicBezTo>
                    <a:pt x="3314" y="1776"/>
                    <a:pt x="3314" y="1776"/>
                    <a:pt x="3344" y="1745"/>
                  </a:cubicBezTo>
                  <a:cubicBezTo>
                    <a:pt x="3405" y="1745"/>
                    <a:pt x="3405" y="1745"/>
                    <a:pt x="3375" y="1715"/>
                  </a:cubicBezTo>
                  <a:cubicBezTo>
                    <a:pt x="3314" y="1715"/>
                    <a:pt x="3375" y="1715"/>
                    <a:pt x="3405" y="1684"/>
                  </a:cubicBezTo>
                  <a:cubicBezTo>
                    <a:pt x="3466" y="1684"/>
                    <a:pt x="3466" y="1684"/>
                    <a:pt x="3435" y="1654"/>
                  </a:cubicBezTo>
                  <a:cubicBezTo>
                    <a:pt x="3405" y="1624"/>
                    <a:pt x="3405" y="1624"/>
                    <a:pt x="3405" y="1593"/>
                  </a:cubicBezTo>
                  <a:cubicBezTo>
                    <a:pt x="3364" y="1593"/>
                    <a:pt x="3351" y="1580"/>
                    <a:pt x="3337" y="1580"/>
                  </a:cubicBezTo>
                  <a:cubicBezTo>
                    <a:pt x="3331" y="1580"/>
                    <a:pt x="3324" y="1583"/>
                    <a:pt x="3314" y="1593"/>
                  </a:cubicBezTo>
                  <a:lnTo>
                    <a:pt x="3253" y="1593"/>
                  </a:lnTo>
                  <a:cubicBezTo>
                    <a:pt x="3223" y="1563"/>
                    <a:pt x="3253" y="1563"/>
                    <a:pt x="3253" y="1563"/>
                  </a:cubicBezTo>
                  <a:cubicBezTo>
                    <a:pt x="3263" y="1573"/>
                    <a:pt x="3270" y="1576"/>
                    <a:pt x="3275" y="1576"/>
                  </a:cubicBezTo>
                  <a:cubicBezTo>
                    <a:pt x="3287" y="1576"/>
                    <a:pt x="3293" y="1563"/>
                    <a:pt x="3314" y="1563"/>
                  </a:cubicBezTo>
                  <a:cubicBezTo>
                    <a:pt x="3375" y="1532"/>
                    <a:pt x="3344" y="1532"/>
                    <a:pt x="3344" y="1502"/>
                  </a:cubicBezTo>
                  <a:cubicBezTo>
                    <a:pt x="3344" y="1502"/>
                    <a:pt x="3344" y="1472"/>
                    <a:pt x="3344" y="1472"/>
                  </a:cubicBezTo>
                  <a:cubicBezTo>
                    <a:pt x="3375" y="1441"/>
                    <a:pt x="3375" y="1411"/>
                    <a:pt x="3344" y="1411"/>
                  </a:cubicBezTo>
                  <a:cubicBezTo>
                    <a:pt x="3343" y="1411"/>
                    <a:pt x="3342" y="1412"/>
                    <a:pt x="3341" y="1412"/>
                  </a:cubicBezTo>
                  <a:lnTo>
                    <a:pt x="3341" y="1412"/>
                  </a:lnTo>
                  <a:cubicBezTo>
                    <a:pt x="3360" y="1365"/>
                    <a:pt x="3331" y="1289"/>
                    <a:pt x="3283" y="1289"/>
                  </a:cubicBezTo>
                  <a:lnTo>
                    <a:pt x="3314" y="1289"/>
                  </a:lnTo>
                  <a:cubicBezTo>
                    <a:pt x="3344" y="1259"/>
                    <a:pt x="3344" y="1259"/>
                    <a:pt x="3344" y="1228"/>
                  </a:cubicBezTo>
                  <a:cubicBezTo>
                    <a:pt x="3344" y="1228"/>
                    <a:pt x="3283" y="1198"/>
                    <a:pt x="3283" y="1168"/>
                  </a:cubicBezTo>
                  <a:cubicBezTo>
                    <a:pt x="3261" y="1123"/>
                    <a:pt x="3255" y="1095"/>
                    <a:pt x="3242" y="1095"/>
                  </a:cubicBezTo>
                  <a:cubicBezTo>
                    <a:pt x="3237" y="1095"/>
                    <a:pt x="3231" y="1099"/>
                    <a:pt x="3223" y="1107"/>
                  </a:cubicBezTo>
                  <a:cubicBezTo>
                    <a:pt x="3192" y="1076"/>
                    <a:pt x="3192" y="1076"/>
                    <a:pt x="3253" y="1076"/>
                  </a:cubicBezTo>
                  <a:cubicBezTo>
                    <a:pt x="3283" y="1076"/>
                    <a:pt x="3283" y="1046"/>
                    <a:pt x="3253" y="1046"/>
                  </a:cubicBezTo>
                  <a:cubicBezTo>
                    <a:pt x="3253" y="1036"/>
                    <a:pt x="3250" y="1033"/>
                    <a:pt x="3244" y="1033"/>
                  </a:cubicBezTo>
                  <a:cubicBezTo>
                    <a:pt x="3233" y="1033"/>
                    <a:pt x="3212" y="1046"/>
                    <a:pt x="3192" y="1046"/>
                  </a:cubicBezTo>
                  <a:cubicBezTo>
                    <a:pt x="3180" y="1059"/>
                    <a:pt x="3172" y="1066"/>
                    <a:pt x="3170" y="1066"/>
                  </a:cubicBezTo>
                  <a:cubicBezTo>
                    <a:pt x="3167" y="1066"/>
                    <a:pt x="3174" y="1051"/>
                    <a:pt x="3192" y="1016"/>
                  </a:cubicBezTo>
                  <a:cubicBezTo>
                    <a:pt x="3192" y="985"/>
                    <a:pt x="3192" y="955"/>
                    <a:pt x="3131" y="955"/>
                  </a:cubicBezTo>
                  <a:cubicBezTo>
                    <a:pt x="3131" y="924"/>
                    <a:pt x="3131" y="924"/>
                    <a:pt x="3162" y="924"/>
                  </a:cubicBezTo>
                  <a:cubicBezTo>
                    <a:pt x="3186" y="900"/>
                    <a:pt x="3211" y="855"/>
                    <a:pt x="3171" y="855"/>
                  </a:cubicBezTo>
                  <a:cubicBezTo>
                    <a:pt x="3162" y="855"/>
                    <a:pt x="3149" y="858"/>
                    <a:pt x="3131" y="864"/>
                  </a:cubicBezTo>
                  <a:cubicBezTo>
                    <a:pt x="3131" y="864"/>
                    <a:pt x="3131" y="864"/>
                    <a:pt x="3162" y="833"/>
                  </a:cubicBezTo>
                  <a:cubicBezTo>
                    <a:pt x="3183" y="812"/>
                    <a:pt x="3205" y="790"/>
                    <a:pt x="3183" y="790"/>
                  </a:cubicBezTo>
                  <a:cubicBezTo>
                    <a:pt x="3174" y="790"/>
                    <a:pt x="3158" y="794"/>
                    <a:pt x="3131" y="803"/>
                  </a:cubicBezTo>
                  <a:cubicBezTo>
                    <a:pt x="3101" y="803"/>
                    <a:pt x="3071" y="772"/>
                    <a:pt x="3101" y="742"/>
                  </a:cubicBezTo>
                  <a:cubicBezTo>
                    <a:pt x="3101" y="742"/>
                    <a:pt x="3087" y="729"/>
                    <a:pt x="3078" y="729"/>
                  </a:cubicBezTo>
                  <a:cubicBezTo>
                    <a:pt x="3074" y="729"/>
                    <a:pt x="3071" y="732"/>
                    <a:pt x="3071" y="742"/>
                  </a:cubicBezTo>
                  <a:cubicBezTo>
                    <a:pt x="3059" y="753"/>
                    <a:pt x="3048" y="764"/>
                    <a:pt x="3040" y="772"/>
                  </a:cubicBezTo>
                  <a:lnTo>
                    <a:pt x="3040" y="772"/>
                  </a:lnTo>
                  <a:cubicBezTo>
                    <a:pt x="3058" y="737"/>
                    <a:pt x="3065" y="722"/>
                    <a:pt x="3056" y="722"/>
                  </a:cubicBezTo>
                  <a:cubicBezTo>
                    <a:pt x="3050" y="722"/>
                    <a:pt x="3035" y="729"/>
                    <a:pt x="3010" y="742"/>
                  </a:cubicBezTo>
                  <a:cubicBezTo>
                    <a:pt x="3040" y="712"/>
                    <a:pt x="3010" y="712"/>
                    <a:pt x="3010" y="712"/>
                  </a:cubicBezTo>
                  <a:cubicBezTo>
                    <a:pt x="3010" y="681"/>
                    <a:pt x="2949" y="681"/>
                    <a:pt x="2919" y="620"/>
                  </a:cubicBezTo>
                  <a:cubicBezTo>
                    <a:pt x="2874" y="576"/>
                    <a:pt x="2846" y="548"/>
                    <a:pt x="2822" y="548"/>
                  </a:cubicBezTo>
                  <a:cubicBezTo>
                    <a:pt x="2813" y="548"/>
                    <a:pt x="2805" y="552"/>
                    <a:pt x="2797" y="560"/>
                  </a:cubicBezTo>
                  <a:cubicBezTo>
                    <a:pt x="2797" y="529"/>
                    <a:pt x="2797" y="499"/>
                    <a:pt x="2797" y="499"/>
                  </a:cubicBezTo>
                  <a:cubicBezTo>
                    <a:pt x="2767" y="499"/>
                    <a:pt x="2767" y="499"/>
                    <a:pt x="2797" y="468"/>
                  </a:cubicBezTo>
                  <a:lnTo>
                    <a:pt x="2767" y="468"/>
                  </a:lnTo>
                  <a:cubicBezTo>
                    <a:pt x="2767" y="453"/>
                    <a:pt x="2767" y="446"/>
                    <a:pt x="2763" y="446"/>
                  </a:cubicBezTo>
                  <a:cubicBezTo>
                    <a:pt x="2759" y="446"/>
                    <a:pt x="2751" y="453"/>
                    <a:pt x="2736" y="468"/>
                  </a:cubicBezTo>
                  <a:cubicBezTo>
                    <a:pt x="2711" y="481"/>
                    <a:pt x="2696" y="488"/>
                    <a:pt x="2692" y="488"/>
                  </a:cubicBezTo>
                  <a:cubicBezTo>
                    <a:pt x="2686" y="488"/>
                    <a:pt x="2701" y="474"/>
                    <a:pt x="2736" y="438"/>
                  </a:cubicBezTo>
                  <a:cubicBezTo>
                    <a:pt x="2758" y="417"/>
                    <a:pt x="2749" y="395"/>
                    <a:pt x="2742" y="395"/>
                  </a:cubicBezTo>
                  <a:cubicBezTo>
                    <a:pt x="2739" y="395"/>
                    <a:pt x="2736" y="399"/>
                    <a:pt x="2736" y="408"/>
                  </a:cubicBezTo>
                  <a:cubicBezTo>
                    <a:pt x="2721" y="423"/>
                    <a:pt x="2713" y="423"/>
                    <a:pt x="2706" y="423"/>
                  </a:cubicBezTo>
                  <a:cubicBezTo>
                    <a:pt x="2698" y="423"/>
                    <a:pt x="2691" y="423"/>
                    <a:pt x="2675" y="438"/>
                  </a:cubicBezTo>
                  <a:cubicBezTo>
                    <a:pt x="2645" y="438"/>
                    <a:pt x="2645" y="438"/>
                    <a:pt x="2675" y="408"/>
                  </a:cubicBezTo>
                  <a:cubicBezTo>
                    <a:pt x="2675" y="372"/>
                    <a:pt x="2655" y="357"/>
                    <a:pt x="2631" y="357"/>
                  </a:cubicBezTo>
                  <a:cubicBezTo>
                    <a:pt x="2615" y="357"/>
                    <a:pt x="2597" y="365"/>
                    <a:pt x="2584" y="377"/>
                  </a:cubicBezTo>
                  <a:cubicBezTo>
                    <a:pt x="2584" y="347"/>
                    <a:pt x="2584" y="347"/>
                    <a:pt x="2584" y="347"/>
                  </a:cubicBezTo>
                  <a:cubicBezTo>
                    <a:pt x="2554" y="347"/>
                    <a:pt x="2554" y="317"/>
                    <a:pt x="2584" y="286"/>
                  </a:cubicBezTo>
                  <a:cubicBezTo>
                    <a:pt x="2615" y="256"/>
                    <a:pt x="2615" y="256"/>
                    <a:pt x="2584" y="256"/>
                  </a:cubicBezTo>
                  <a:cubicBezTo>
                    <a:pt x="2575" y="265"/>
                    <a:pt x="2566" y="268"/>
                    <a:pt x="2558" y="268"/>
                  </a:cubicBezTo>
                  <a:cubicBezTo>
                    <a:pt x="2536" y="268"/>
                    <a:pt x="2515" y="247"/>
                    <a:pt x="2493" y="225"/>
                  </a:cubicBezTo>
                  <a:cubicBezTo>
                    <a:pt x="2477" y="217"/>
                    <a:pt x="2463" y="213"/>
                    <a:pt x="2450" y="213"/>
                  </a:cubicBezTo>
                  <a:cubicBezTo>
                    <a:pt x="2416" y="213"/>
                    <a:pt x="2394" y="242"/>
                    <a:pt x="2371" y="286"/>
                  </a:cubicBezTo>
                  <a:lnTo>
                    <a:pt x="2311" y="347"/>
                  </a:lnTo>
                  <a:lnTo>
                    <a:pt x="2341" y="286"/>
                  </a:lnTo>
                  <a:cubicBezTo>
                    <a:pt x="2371" y="256"/>
                    <a:pt x="2371" y="195"/>
                    <a:pt x="2371" y="195"/>
                  </a:cubicBezTo>
                  <a:lnTo>
                    <a:pt x="2371" y="195"/>
                  </a:lnTo>
                  <a:cubicBezTo>
                    <a:pt x="2371" y="195"/>
                    <a:pt x="2341" y="225"/>
                    <a:pt x="2341" y="256"/>
                  </a:cubicBezTo>
                  <a:cubicBezTo>
                    <a:pt x="2328" y="268"/>
                    <a:pt x="2321" y="276"/>
                    <a:pt x="2317" y="276"/>
                  </a:cubicBezTo>
                  <a:cubicBezTo>
                    <a:pt x="2311" y="276"/>
                    <a:pt x="2311" y="261"/>
                    <a:pt x="2311" y="225"/>
                  </a:cubicBezTo>
                  <a:cubicBezTo>
                    <a:pt x="2311" y="210"/>
                    <a:pt x="2303" y="203"/>
                    <a:pt x="2295" y="203"/>
                  </a:cubicBezTo>
                  <a:cubicBezTo>
                    <a:pt x="2288" y="203"/>
                    <a:pt x="2280" y="210"/>
                    <a:pt x="2280" y="225"/>
                  </a:cubicBezTo>
                  <a:cubicBezTo>
                    <a:pt x="2250" y="225"/>
                    <a:pt x="2250" y="195"/>
                    <a:pt x="2250" y="165"/>
                  </a:cubicBezTo>
                  <a:cubicBezTo>
                    <a:pt x="2250" y="165"/>
                    <a:pt x="2250" y="165"/>
                    <a:pt x="2219" y="195"/>
                  </a:cubicBezTo>
                  <a:cubicBezTo>
                    <a:pt x="2219" y="150"/>
                    <a:pt x="2203" y="122"/>
                    <a:pt x="2194" y="122"/>
                  </a:cubicBezTo>
                  <a:cubicBezTo>
                    <a:pt x="2191" y="122"/>
                    <a:pt x="2189" y="126"/>
                    <a:pt x="2189" y="134"/>
                  </a:cubicBezTo>
                  <a:cubicBezTo>
                    <a:pt x="2159" y="165"/>
                    <a:pt x="2159" y="165"/>
                    <a:pt x="2159" y="165"/>
                  </a:cubicBezTo>
                  <a:cubicBezTo>
                    <a:pt x="2128" y="165"/>
                    <a:pt x="2128" y="165"/>
                    <a:pt x="2098" y="195"/>
                  </a:cubicBezTo>
                  <a:lnTo>
                    <a:pt x="2068" y="195"/>
                  </a:lnTo>
                  <a:cubicBezTo>
                    <a:pt x="2068" y="195"/>
                    <a:pt x="2098" y="165"/>
                    <a:pt x="2098" y="165"/>
                  </a:cubicBezTo>
                  <a:lnTo>
                    <a:pt x="2098" y="134"/>
                  </a:lnTo>
                  <a:cubicBezTo>
                    <a:pt x="2083" y="119"/>
                    <a:pt x="2075" y="111"/>
                    <a:pt x="2068" y="111"/>
                  </a:cubicBezTo>
                  <a:cubicBezTo>
                    <a:pt x="2060" y="111"/>
                    <a:pt x="2052" y="119"/>
                    <a:pt x="2037" y="134"/>
                  </a:cubicBezTo>
                  <a:cubicBezTo>
                    <a:pt x="2037" y="113"/>
                    <a:pt x="2037" y="91"/>
                    <a:pt x="2026" y="91"/>
                  </a:cubicBezTo>
                  <a:cubicBezTo>
                    <a:pt x="2022" y="91"/>
                    <a:pt x="2016" y="95"/>
                    <a:pt x="2007" y="104"/>
                  </a:cubicBezTo>
                  <a:cubicBezTo>
                    <a:pt x="2022" y="73"/>
                    <a:pt x="2022" y="58"/>
                    <a:pt x="2014" y="58"/>
                  </a:cubicBezTo>
                  <a:cubicBezTo>
                    <a:pt x="2007" y="58"/>
                    <a:pt x="1992" y="73"/>
                    <a:pt x="1976" y="104"/>
                  </a:cubicBezTo>
                  <a:cubicBezTo>
                    <a:pt x="1966" y="94"/>
                    <a:pt x="1953" y="90"/>
                    <a:pt x="1938" y="90"/>
                  </a:cubicBezTo>
                  <a:cubicBezTo>
                    <a:pt x="1909" y="90"/>
                    <a:pt x="1875" y="104"/>
                    <a:pt x="1855" y="104"/>
                  </a:cubicBezTo>
                  <a:cubicBezTo>
                    <a:pt x="1824" y="104"/>
                    <a:pt x="1794" y="104"/>
                    <a:pt x="1794" y="73"/>
                  </a:cubicBezTo>
                  <a:cubicBezTo>
                    <a:pt x="1794" y="63"/>
                    <a:pt x="1794" y="53"/>
                    <a:pt x="1793" y="45"/>
                  </a:cubicBezTo>
                  <a:lnTo>
                    <a:pt x="1793" y="45"/>
                  </a:lnTo>
                  <a:cubicBezTo>
                    <a:pt x="1764" y="104"/>
                    <a:pt x="1763" y="104"/>
                    <a:pt x="1733" y="104"/>
                  </a:cubicBezTo>
                  <a:cubicBezTo>
                    <a:pt x="1724" y="95"/>
                    <a:pt x="1715" y="91"/>
                    <a:pt x="1707" y="91"/>
                  </a:cubicBezTo>
                  <a:cubicBezTo>
                    <a:pt x="1688" y="91"/>
                    <a:pt x="1672" y="113"/>
                    <a:pt x="1672" y="134"/>
                  </a:cubicBezTo>
                  <a:lnTo>
                    <a:pt x="1703" y="134"/>
                  </a:lnTo>
                  <a:cubicBezTo>
                    <a:pt x="1703" y="170"/>
                    <a:pt x="1692" y="185"/>
                    <a:pt x="1684" y="185"/>
                  </a:cubicBezTo>
                  <a:cubicBezTo>
                    <a:pt x="1678" y="185"/>
                    <a:pt x="1672" y="177"/>
                    <a:pt x="1672" y="165"/>
                  </a:cubicBezTo>
                  <a:cubicBezTo>
                    <a:pt x="1642" y="165"/>
                    <a:pt x="1642" y="134"/>
                    <a:pt x="1642" y="104"/>
                  </a:cubicBezTo>
                  <a:cubicBezTo>
                    <a:pt x="1642" y="43"/>
                    <a:pt x="1642" y="13"/>
                    <a:pt x="1612" y="13"/>
                  </a:cubicBezTo>
                  <a:close/>
                  <a:moveTo>
                    <a:pt x="2767" y="3630"/>
                  </a:moveTo>
                  <a:cubicBezTo>
                    <a:pt x="2767" y="3630"/>
                    <a:pt x="2767" y="3660"/>
                    <a:pt x="2767" y="3690"/>
                  </a:cubicBezTo>
                  <a:cubicBezTo>
                    <a:pt x="2779" y="3703"/>
                    <a:pt x="2787" y="3710"/>
                    <a:pt x="2791" y="3710"/>
                  </a:cubicBezTo>
                  <a:cubicBezTo>
                    <a:pt x="2797" y="3710"/>
                    <a:pt x="2797" y="3696"/>
                    <a:pt x="2797" y="3660"/>
                  </a:cubicBezTo>
                  <a:cubicBezTo>
                    <a:pt x="2767" y="3630"/>
                    <a:pt x="2767" y="3630"/>
                    <a:pt x="2767" y="36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8"/>
            <p:cNvSpPr/>
            <p:nvPr/>
          </p:nvSpPr>
          <p:spPr>
            <a:xfrm>
              <a:off x="3222902" y="1181005"/>
              <a:ext cx="63899" cy="70310"/>
            </a:xfrm>
            <a:custGeom>
              <a:avLst/>
              <a:gdLst/>
              <a:ahLst/>
              <a:cxnLst/>
              <a:rect l="l" t="t" r="r" b="b"/>
              <a:pathLst>
                <a:path w="2402" h="2643" extrusionOk="0">
                  <a:moveTo>
                    <a:pt x="1186" y="8"/>
                  </a:moveTo>
                  <a:cubicBezTo>
                    <a:pt x="1186" y="8"/>
                    <a:pt x="1156" y="8"/>
                    <a:pt x="1186" y="39"/>
                  </a:cubicBezTo>
                  <a:cubicBezTo>
                    <a:pt x="1186" y="21"/>
                    <a:pt x="1186" y="8"/>
                    <a:pt x="1186" y="8"/>
                  </a:cubicBezTo>
                  <a:close/>
                  <a:moveTo>
                    <a:pt x="1247" y="160"/>
                  </a:moveTo>
                  <a:lnTo>
                    <a:pt x="1277" y="191"/>
                  </a:lnTo>
                  <a:lnTo>
                    <a:pt x="1247" y="191"/>
                  </a:lnTo>
                  <a:cubicBezTo>
                    <a:pt x="1247" y="191"/>
                    <a:pt x="1247" y="191"/>
                    <a:pt x="1247" y="160"/>
                  </a:cubicBezTo>
                  <a:close/>
                  <a:moveTo>
                    <a:pt x="1125" y="191"/>
                  </a:moveTo>
                  <a:cubicBezTo>
                    <a:pt x="1125" y="191"/>
                    <a:pt x="1156" y="221"/>
                    <a:pt x="1156" y="251"/>
                  </a:cubicBezTo>
                  <a:lnTo>
                    <a:pt x="1125" y="251"/>
                  </a:lnTo>
                  <a:cubicBezTo>
                    <a:pt x="1125" y="251"/>
                    <a:pt x="1125" y="221"/>
                    <a:pt x="1125" y="221"/>
                  </a:cubicBezTo>
                  <a:cubicBezTo>
                    <a:pt x="1125" y="221"/>
                    <a:pt x="1125" y="191"/>
                    <a:pt x="1125" y="191"/>
                  </a:cubicBezTo>
                  <a:close/>
                  <a:moveTo>
                    <a:pt x="882" y="251"/>
                  </a:moveTo>
                  <a:lnTo>
                    <a:pt x="912" y="282"/>
                  </a:lnTo>
                  <a:cubicBezTo>
                    <a:pt x="912" y="309"/>
                    <a:pt x="912" y="330"/>
                    <a:pt x="912" y="343"/>
                  </a:cubicBezTo>
                  <a:cubicBezTo>
                    <a:pt x="912" y="343"/>
                    <a:pt x="882" y="282"/>
                    <a:pt x="882" y="251"/>
                  </a:cubicBezTo>
                  <a:close/>
                  <a:moveTo>
                    <a:pt x="1399" y="403"/>
                  </a:moveTo>
                  <a:cubicBezTo>
                    <a:pt x="1399" y="434"/>
                    <a:pt x="1368" y="434"/>
                    <a:pt x="1368" y="434"/>
                  </a:cubicBezTo>
                  <a:cubicBezTo>
                    <a:pt x="1368" y="434"/>
                    <a:pt x="1368" y="434"/>
                    <a:pt x="1399" y="403"/>
                  </a:cubicBezTo>
                  <a:close/>
                  <a:moveTo>
                    <a:pt x="1946" y="434"/>
                  </a:moveTo>
                  <a:lnTo>
                    <a:pt x="1946" y="464"/>
                  </a:lnTo>
                  <a:cubicBezTo>
                    <a:pt x="1915" y="464"/>
                    <a:pt x="1885" y="494"/>
                    <a:pt x="1885" y="494"/>
                  </a:cubicBezTo>
                  <a:cubicBezTo>
                    <a:pt x="1915" y="464"/>
                    <a:pt x="1946" y="434"/>
                    <a:pt x="1946" y="434"/>
                  </a:cubicBezTo>
                  <a:close/>
                  <a:moveTo>
                    <a:pt x="1247" y="464"/>
                  </a:moveTo>
                  <a:cubicBezTo>
                    <a:pt x="1225" y="486"/>
                    <a:pt x="1219" y="507"/>
                    <a:pt x="1228" y="507"/>
                  </a:cubicBezTo>
                  <a:cubicBezTo>
                    <a:pt x="1232" y="507"/>
                    <a:pt x="1238" y="503"/>
                    <a:pt x="1247" y="494"/>
                  </a:cubicBezTo>
                  <a:cubicBezTo>
                    <a:pt x="1247" y="494"/>
                    <a:pt x="1247" y="494"/>
                    <a:pt x="1247" y="464"/>
                  </a:cubicBezTo>
                  <a:close/>
                  <a:moveTo>
                    <a:pt x="1308" y="464"/>
                  </a:moveTo>
                  <a:cubicBezTo>
                    <a:pt x="1290" y="500"/>
                    <a:pt x="1282" y="514"/>
                    <a:pt x="1285" y="514"/>
                  </a:cubicBezTo>
                  <a:cubicBezTo>
                    <a:pt x="1288" y="514"/>
                    <a:pt x="1295" y="507"/>
                    <a:pt x="1308" y="494"/>
                  </a:cubicBezTo>
                  <a:cubicBezTo>
                    <a:pt x="1308" y="464"/>
                    <a:pt x="1308" y="464"/>
                    <a:pt x="1308" y="464"/>
                  </a:cubicBezTo>
                  <a:close/>
                  <a:moveTo>
                    <a:pt x="1482" y="467"/>
                  </a:moveTo>
                  <a:lnTo>
                    <a:pt x="1482" y="467"/>
                  </a:lnTo>
                  <a:cubicBezTo>
                    <a:pt x="1484" y="467"/>
                    <a:pt x="1476" y="492"/>
                    <a:pt x="1460" y="525"/>
                  </a:cubicBezTo>
                  <a:cubicBezTo>
                    <a:pt x="1473" y="484"/>
                    <a:pt x="1481" y="467"/>
                    <a:pt x="1482" y="467"/>
                  </a:cubicBezTo>
                  <a:close/>
                  <a:moveTo>
                    <a:pt x="1156" y="525"/>
                  </a:moveTo>
                  <a:cubicBezTo>
                    <a:pt x="1156" y="525"/>
                    <a:pt x="1156" y="525"/>
                    <a:pt x="1156" y="525"/>
                  </a:cubicBezTo>
                  <a:cubicBezTo>
                    <a:pt x="1156" y="525"/>
                    <a:pt x="1156" y="525"/>
                    <a:pt x="1156" y="525"/>
                  </a:cubicBezTo>
                  <a:close/>
                  <a:moveTo>
                    <a:pt x="1186" y="525"/>
                  </a:moveTo>
                  <a:cubicBezTo>
                    <a:pt x="1186" y="525"/>
                    <a:pt x="1186" y="525"/>
                    <a:pt x="1186" y="525"/>
                  </a:cubicBezTo>
                  <a:cubicBezTo>
                    <a:pt x="1186" y="525"/>
                    <a:pt x="1186" y="525"/>
                    <a:pt x="1186" y="525"/>
                  </a:cubicBezTo>
                  <a:close/>
                  <a:moveTo>
                    <a:pt x="2253" y="511"/>
                  </a:moveTo>
                  <a:cubicBezTo>
                    <a:pt x="2250" y="511"/>
                    <a:pt x="2240" y="515"/>
                    <a:pt x="2219" y="525"/>
                  </a:cubicBezTo>
                  <a:cubicBezTo>
                    <a:pt x="2240" y="525"/>
                    <a:pt x="2260" y="511"/>
                    <a:pt x="2253" y="511"/>
                  </a:cubicBezTo>
                  <a:close/>
                  <a:moveTo>
                    <a:pt x="760" y="464"/>
                  </a:moveTo>
                  <a:cubicBezTo>
                    <a:pt x="760" y="464"/>
                    <a:pt x="791" y="525"/>
                    <a:pt x="821" y="555"/>
                  </a:cubicBezTo>
                  <a:cubicBezTo>
                    <a:pt x="821" y="555"/>
                    <a:pt x="821" y="555"/>
                    <a:pt x="791" y="525"/>
                  </a:cubicBezTo>
                  <a:cubicBezTo>
                    <a:pt x="760" y="494"/>
                    <a:pt x="760" y="464"/>
                    <a:pt x="760" y="464"/>
                  </a:cubicBezTo>
                  <a:close/>
                  <a:moveTo>
                    <a:pt x="1598" y="542"/>
                  </a:moveTo>
                  <a:lnTo>
                    <a:pt x="1598" y="542"/>
                  </a:lnTo>
                  <a:cubicBezTo>
                    <a:pt x="1590" y="553"/>
                    <a:pt x="1581" y="569"/>
                    <a:pt x="1581" y="586"/>
                  </a:cubicBezTo>
                  <a:cubicBezTo>
                    <a:pt x="1589" y="570"/>
                    <a:pt x="1595" y="555"/>
                    <a:pt x="1598" y="542"/>
                  </a:cubicBezTo>
                  <a:close/>
                  <a:moveTo>
                    <a:pt x="2124" y="654"/>
                  </a:moveTo>
                  <a:cubicBezTo>
                    <a:pt x="2128" y="654"/>
                    <a:pt x="2128" y="662"/>
                    <a:pt x="2128" y="677"/>
                  </a:cubicBezTo>
                  <a:cubicBezTo>
                    <a:pt x="2098" y="677"/>
                    <a:pt x="2067" y="707"/>
                    <a:pt x="2067" y="707"/>
                  </a:cubicBezTo>
                  <a:cubicBezTo>
                    <a:pt x="2067" y="677"/>
                    <a:pt x="2067" y="677"/>
                    <a:pt x="2098" y="677"/>
                  </a:cubicBezTo>
                  <a:cubicBezTo>
                    <a:pt x="2113" y="662"/>
                    <a:pt x="2121" y="654"/>
                    <a:pt x="2124" y="654"/>
                  </a:cubicBezTo>
                  <a:close/>
                  <a:moveTo>
                    <a:pt x="791" y="677"/>
                  </a:moveTo>
                  <a:cubicBezTo>
                    <a:pt x="844" y="712"/>
                    <a:pt x="866" y="727"/>
                    <a:pt x="869" y="727"/>
                  </a:cubicBezTo>
                  <a:cubicBezTo>
                    <a:pt x="872" y="727"/>
                    <a:pt x="864" y="720"/>
                    <a:pt x="852" y="707"/>
                  </a:cubicBezTo>
                  <a:cubicBezTo>
                    <a:pt x="852" y="707"/>
                    <a:pt x="821" y="677"/>
                    <a:pt x="791" y="677"/>
                  </a:cubicBezTo>
                  <a:close/>
                  <a:moveTo>
                    <a:pt x="639" y="798"/>
                  </a:moveTo>
                  <a:lnTo>
                    <a:pt x="700" y="829"/>
                  </a:lnTo>
                  <a:cubicBezTo>
                    <a:pt x="669" y="829"/>
                    <a:pt x="639" y="798"/>
                    <a:pt x="639" y="798"/>
                  </a:cubicBezTo>
                  <a:close/>
                  <a:moveTo>
                    <a:pt x="1846" y="816"/>
                  </a:moveTo>
                  <a:cubicBezTo>
                    <a:pt x="1840" y="817"/>
                    <a:pt x="1832" y="821"/>
                    <a:pt x="1824" y="829"/>
                  </a:cubicBezTo>
                  <a:cubicBezTo>
                    <a:pt x="1833" y="825"/>
                    <a:pt x="1840" y="820"/>
                    <a:pt x="1846" y="816"/>
                  </a:cubicBezTo>
                  <a:close/>
                  <a:moveTo>
                    <a:pt x="2159" y="1102"/>
                  </a:moveTo>
                  <a:cubicBezTo>
                    <a:pt x="2219" y="1102"/>
                    <a:pt x="2250" y="1102"/>
                    <a:pt x="2250" y="1133"/>
                  </a:cubicBezTo>
                  <a:lnTo>
                    <a:pt x="2159" y="1133"/>
                  </a:lnTo>
                  <a:lnTo>
                    <a:pt x="2159" y="1102"/>
                  </a:lnTo>
                  <a:close/>
                  <a:moveTo>
                    <a:pt x="1946" y="1163"/>
                  </a:moveTo>
                  <a:cubicBezTo>
                    <a:pt x="1976" y="1163"/>
                    <a:pt x="2007" y="1163"/>
                    <a:pt x="2007" y="1194"/>
                  </a:cubicBezTo>
                  <a:cubicBezTo>
                    <a:pt x="1976" y="1194"/>
                    <a:pt x="1946" y="1163"/>
                    <a:pt x="1946" y="1163"/>
                  </a:cubicBezTo>
                  <a:close/>
                  <a:moveTo>
                    <a:pt x="487" y="1194"/>
                  </a:moveTo>
                  <a:cubicBezTo>
                    <a:pt x="548" y="1194"/>
                    <a:pt x="527" y="1207"/>
                    <a:pt x="489" y="1207"/>
                  </a:cubicBezTo>
                  <a:cubicBezTo>
                    <a:pt x="470" y="1207"/>
                    <a:pt x="446" y="1204"/>
                    <a:pt x="426" y="1194"/>
                  </a:cubicBezTo>
                  <a:close/>
                  <a:moveTo>
                    <a:pt x="2219" y="1315"/>
                  </a:moveTo>
                  <a:cubicBezTo>
                    <a:pt x="2250" y="1315"/>
                    <a:pt x="2280" y="1346"/>
                    <a:pt x="2280" y="1346"/>
                  </a:cubicBezTo>
                  <a:cubicBezTo>
                    <a:pt x="2280" y="1346"/>
                    <a:pt x="2189" y="1315"/>
                    <a:pt x="2159" y="1315"/>
                  </a:cubicBezTo>
                  <a:close/>
                  <a:moveTo>
                    <a:pt x="2341" y="1376"/>
                  </a:moveTo>
                  <a:cubicBezTo>
                    <a:pt x="2351" y="1386"/>
                    <a:pt x="2358" y="1389"/>
                    <a:pt x="2361" y="1389"/>
                  </a:cubicBezTo>
                  <a:cubicBezTo>
                    <a:pt x="2368" y="1389"/>
                    <a:pt x="2361" y="1376"/>
                    <a:pt x="2341" y="1376"/>
                  </a:cubicBezTo>
                  <a:close/>
                  <a:moveTo>
                    <a:pt x="574" y="1414"/>
                  </a:moveTo>
                  <a:cubicBezTo>
                    <a:pt x="578" y="1414"/>
                    <a:pt x="578" y="1422"/>
                    <a:pt x="578" y="1437"/>
                  </a:cubicBezTo>
                  <a:lnTo>
                    <a:pt x="548" y="1437"/>
                  </a:lnTo>
                  <a:cubicBezTo>
                    <a:pt x="563" y="1422"/>
                    <a:pt x="570" y="1414"/>
                    <a:pt x="574" y="1414"/>
                  </a:cubicBezTo>
                  <a:close/>
                  <a:moveTo>
                    <a:pt x="1794" y="1437"/>
                  </a:moveTo>
                  <a:cubicBezTo>
                    <a:pt x="1829" y="1454"/>
                    <a:pt x="1844" y="1472"/>
                    <a:pt x="1838" y="1472"/>
                  </a:cubicBezTo>
                  <a:cubicBezTo>
                    <a:pt x="1834" y="1472"/>
                    <a:pt x="1820" y="1462"/>
                    <a:pt x="1794" y="1437"/>
                  </a:cubicBezTo>
                  <a:close/>
                  <a:moveTo>
                    <a:pt x="2159" y="1467"/>
                  </a:moveTo>
                  <a:cubicBezTo>
                    <a:pt x="2189" y="1467"/>
                    <a:pt x="2219" y="1498"/>
                    <a:pt x="2219" y="1498"/>
                  </a:cubicBezTo>
                  <a:lnTo>
                    <a:pt x="2159" y="1498"/>
                  </a:lnTo>
                  <a:lnTo>
                    <a:pt x="2128" y="1467"/>
                  </a:lnTo>
                  <a:close/>
                  <a:moveTo>
                    <a:pt x="1463" y="1475"/>
                  </a:moveTo>
                  <a:cubicBezTo>
                    <a:pt x="1460" y="1475"/>
                    <a:pt x="1460" y="1482"/>
                    <a:pt x="1460" y="1498"/>
                  </a:cubicBezTo>
                  <a:cubicBezTo>
                    <a:pt x="1460" y="1498"/>
                    <a:pt x="1460" y="1498"/>
                    <a:pt x="1460" y="1528"/>
                  </a:cubicBezTo>
                  <a:cubicBezTo>
                    <a:pt x="1490" y="1528"/>
                    <a:pt x="1490" y="1498"/>
                    <a:pt x="1490" y="1498"/>
                  </a:cubicBezTo>
                  <a:cubicBezTo>
                    <a:pt x="1475" y="1482"/>
                    <a:pt x="1467" y="1475"/>
                    <a:pt x="1463" y="1475"/>
                  </a:cubicBezTo>
                  <a:close/>
                  <a:moveTo>
                    <a:pt x="601" y="1475"/>
                  </a:moveTo>
                  <a:cubicBezTo>
                    <a:pt x="608" y="1475"/>
                    <a:pt x="608" y="1482"/>
                    <a:pt x="608" y="1498"/>
                  </a:cubicBezTo>
                  <a:lnTo>
                    <a:pt x="578" y="1498"/>
                  </a:lnTo>
                  <a:cubicBezTo>
                    <a:pt x="608" y="1498"/>
                    <a:pt x="578" y="1498"/>
                    <a:pt x="548" y="1528"/>
                  </a:cubicBezTo>
                  <a:cubicBezTo>
                    <a:pt x="517" y="1528"/>
                    <a:pt x="487" y="1558"/>
                    <a:pt x="487" y="1558"/>
                  </a:cubicBezTo>
                  <a:cubicBezTo>
                    <a:pt x="487" y="1558"/>
                    <a:pt x="517" y="1528"/>
                    <a:pt x="548" y="1498"/>
                  </a:cubicBezTo>
                  <a:cubicBezTo>
                    <a:pt x="578" y="1482"/>
                    <a:pt x="593" y="1475"/>
                    <a:pt x="601" y="1475"/>
                  </a:cubicBezTo>
                  <a:close/>
                  <a:moveTo>
                    <a:pt x="1583" y="1508"/>
                  </a:moveTo>
                  <a:cubicBezTo>
                    <a:pt x="1581" y="1508"/>
                    <a:pt x="1581" y="1515"/>
                    <a:pt x="1581" y="1528"/>
                  </a:cubicBezTo>
                  <a:cubicBezTo>
                    <a:pt x="1592" y="1539"/>
                    <a:pt x="1603" y="1550"/>
                    <a:pt x="1612" y="1558"/>
                  </a:cubicBezTo>
                  <a:cubicBezTo>
                    <a:pt x="1594" y="1523"/>
                    <a:pt x="1586" y="1508"/>
                    <a:pt x="1583" y="1508"/>
                  </a:cubicBezTo>
                  <a:close/>
                  <a:moveTo>
                    <a:pt x="1647" y="1523"/>
                  </a:moveTo>
                  <a:cubicBezTo>
                    <a:pt x="1643" y="1523"/>
                    <a:pt x="1647" y="1533"/>
                    <a:pt x="1672" y="1558"/>
                  </a:cubicBezTo>
                  <a:cubicBezTo>
                    <a:pt x="1672" y="1541"/>
                    <a:pt x="1652" y="1523"/>
                    <a:pt x="1647" y="1523"/>
                  </a:cubicBezTo>
                  <a:close/>
                  <a:moveTo>
                    <a:pt x="1645" y="1590"/>
                  </a:moveTo>
                  <a:cubicBezTo>
                    <a:pt x="1673" y="1605"/>
                    <a:pt x="1687" y="1619"/>
                    <a:pt x="1684" y="1619"/>
                  </a:cubicBezTo>
                  <a:cubicBezTo>
                    <a:pt x="1681" y="1619"/>
                    <a:pt x="1669" y="1611"/>
                    <a:pt x="1645" y="1590"/>
                  </a:cubicBezTo>
                  <a:close/>
                  <a:moveTo>
                    <a:pt x="1" y="1619"/>
                  </a:moveTo>
                  <a:cubicBezTo>
                    <a:pt x="1" y="1629"/>
                    <a:pt x="4" y="1633"/>
                    <a:pt x="11" y="1633"/>
                  </a:cubicBezTo>
                  <a:cubicBezTo>
                    <a:pt x="24" y="1633"/>
                    <a:pt x="51" y="1619"/>
                    <a:pt x="92" y="1619"/>
                  </a:cubicBezTo>
                  <a:close/>
                  <a:moveTo>
                    <a:pt x="1429" y="1710"/>
                  </a:moveTo>
                  <a:cubicBezTo>
                    <a:pt x="1429" y="1710"/>
                    <a:pt x="1429" y="1710"/>
                    <a:pt x="1429" y="1710"/>
                  </a:cubicBezTo>
                  <a:cubicBezTo>
                    <a:pt x="1429" y="1710"/>
                    <a:pt x="1429" y="1710"/>
                    <a:pt x="1429" y="1710"/>
                  </a:cubicBezTo>
                  <a:close/>
                  <a:moveTo>
                    <a:pt x="1003" y="1681"/>
                  </a:moveTo>
                  <a:cubicBezTo>
                    <a:pt x="1001" y="1682"/>
                    <a:pt x="995" y="1688"/>
                    <a:pt x="973" y="1710"/>
                  </a:cubicBezTo>
                  <a:cubicBezTo>
                    <a:pt x="973" y="1711"/>
                    <a:pt x="973" y="1711"/>
                    <a:pt x="973" y="1712"/>
                  </a:cubicBezTo>
                  <a:lnTo>
                    <a:pt x="973" y="1712"/>
                  </a:lnTo>
                  <a:cubicBezTo>
                    <a:pt x="982" y="1701"/>
                    <a:pt x="993" y="1691"/>
                    <a:pt x="1003" y="1681"/>
                  </a:cubicBezTo>
                  <a:close/>
                  <a:moveTo>
                    <a:pt x="1753" y="1751"/>
                  </a:moveTo>
                  <a:cubicBezTo>
                    <a:pt x="1758" y="1751"/>
                    <a:pt x="1776" y="1766"/>
                    <a:pt x="1794" y="1801"/>
                  </a:cubicBezTo>
                  <a:lnTo>
                    <a:pt x="1794" y="1801"/>
                  </a:lnTo>
                  <a:cubicBezTo>
                    <a:pt x="1785" y="1792"/>
                    <a:pt x="1774" y="1782"/>
                    <a:pt x="1764" y="1771"/>
                  </a:cubicBezTo>
                  <a:cubicBezTo>
                    <a:pt x="1751" y="1759"/>
                    <a:pt x="1749" y="1751"/>
                    <a:pt x="1753" y="1751"/>
                  </a:cubicBezTo>
                  <a:close/>
                  <a:moveTo>
                    <a:pt x="1239" y="1812"/>
                  </a:moveTo>
                  <a:cubicBezTo>
                    <a:pt x="1242" y="1812"/>
                    <a:pt x="1234" y="1827"/>
                    <a:pt x="1216" y="1862"/>
                  </a:cubicBezTo>
                  <a:cubicBezTo>
                    <a:pt x="1216" y="1852"/>
                    <a:pt x="1216" y="1842"/>
                    <a:pt x="1216" y="1832"/>
                  </a:cubicBezTo>
                  <a:cubicBezTo>
                    <a:pt x="1229" y="1819"/>
                    <a:pt x="1236" y="1812"/>
                    <a:pt x="1239" y="1812"/>
                  </a:cubicBezTo>
                  <a:close/>
                  <a:moveTo>
                    <a:pt x="1095" y="1832"/>
                  </a:moveTo>
                  <a:lnTo>
                    <a:pt x="1095" y="1862"/>
                  </a:lnTo>
                  <a:lnTo>
                    <a:pt x="1064" y="1893"/>
                  </a:lnTo>
                  <a:lnTo>
                    <a:pt x="1064" y="1862"/>
                  </a:lnTo>
                  <a:cubicBezTo>
                    <a:pt x="1095" y="1832"/>
                    <a:pt x="1095" y="1832"/>
                    <a:pt x="1095" y="1832"/>
                  </a:cubicBezTo>
                  <a:close/>
                  <a:moveTo>
                    <a:pt x="1460" y="1862"/>
                  </a:moveTo>
                  <a:cubicBezTo>
                    <a:pt x="1460" y="1862"/>
                    <a:pt x="1460" y="1862"/>
                    <a:pt x="1490" y="1893"/>
                  </a:cubicBezTo>
                  <a:lnTo>
                    <a:pt x="1460" y="1893"/>
                  </a:lnTo>
                  <a:lnTo>
                    <a:pt x="1460" y="1862"/>
                  </a:lnTo>
                  <a:close/>
                  <a:moveTo>
                    <a:pt x="1733" y="1893"/>
                  </a:moveTo>
                  <a:cubicBezTo>
                    <a:pt x="1733" y="1893"/>
                    <a:pt x="1733" y="1923"/>
                    <a:pt x="1733" y="1923"/>
                  </a:cubicBezTo>
                  <a:cubicBezTo>
                    <a:pt x="1703" y="1893"/>
                    <a:pt x="1703" y="1893"/>
                    <a:pt x="1733" y="1893"/>
                  </a:cubicBezTo>
                  <a:close/>
                  <a:moveTo>
                    <a:pt x="1429" y="1862"/>
                  </a:moveTo>
                  <a:cubicBezTo>
                    <a:pt x="1429" y="1877"/>
                    <a:pt x="1429" y="1908"/>
                    <a:pt x="1429" y="1953"/>
                  </a:cubicBezTo>
                  <a:cubicBezTo>
                    <a:pt x="1429" y="1923"/>
                    <a:pt x="1399" y="1862"/>
                    <a:pt x="1429" y="1862"/>
                  </a:cubicBezTo>
                  <a:close/>
                  <a:moveTo>
                    <a:pt x="1308" y="1923"/>
                  </a:moveTo>
                  <a:cubicBezTo>
                    <a:pt x="1325" y="1959"/>
                    <a:pt x="1333" y="1973"/>
                    <a:pt x="1330" y="1973"/>
                  </a:cubicBezTo>
                  <a:cubicBezTo>
                    <a:pt x="1328" y="1973"/>
                    <a:pt x="1320" y="1966"/>
                    <a:pt x="1308" y="1953"/>
                  </a:cubicBezTo>
                  <a:cubicBezTo>
                    <a:pt x="1308" y="1953"/>
                    <a:pt x="1308" y="1941"/>
                    <a:pt x="1308" y="1923"/>
                  </a:cubicBezTo>
                  <a:close/>
                  <a:moveTo>
                    <a:pt x="730" y="1923"/>
                  </a:moveTo>
                  <a:cubicBezTo>
                    <a:pt x="722" y="1931"/>
                    <a:pt x="711" y="1942"/>
                    <a:pt x="700" y="1953"/>
                  </a:cubicBezTo>
                  <a:cubicBezTo>
                    <a:pt x="669" y="1984"/>
                    <a:pt x="669" y="1984"/>
                    <a:pt x="700" y="1984"/>
                  </a:cubicBezTo>
                  <a:lnTo>
                    <a:pt x="730" y="1984"/>
                  </a:lnTo>
                  <a:cubicBezTo>
                    <a:pt x="760" y="1953"/>
                    <a:pt x="760" y="1923"/>
                    <a:pt x="730" y="1923"/>
                  </a:cubicBezTo>
                  <a:close/>
                  <a:moveTo>
                    <a:pt x="1614" y="1934"/>
                  </a:moveTo>
                  <a:cubicBezTo>
                    <a:pt x="1617" y="1934"/>
                    <a:pt x="1624" y="1948"/>
                    <a:pt x="1642" y="1984"/>
                  </a:cubicBezTo>
                  <a:cubicBezTo>
                    <a:pt x="1642" y="1984"/>
                    <a:pt x="1642" y="2014"/>
                    <a:pt x="1642" y="2014"/>
                  </a:cubicBezTo>
                  <a:cubicBezTo>
                    <a:pt x="1642" y="2014"/>
                    <a:pt x="1612" y="1984"/>
                    <a:pt x="1612" y="1984"/>
                  </a:cubicBezTo>
                  <a:cubicBezTo>
                    <a:pt x="1581" y="1953"/>
                    <a:pt x="1612" y="1953"/>
                    <a:pt x="1612" y="1953"/>
                  </a:cubicBezTo>
                  <a:cubicBezTo>
                    <a:pt x="1612" y="1941"/>
                    <a:pt x="1612" y="1934"/>
                    <a:pt x="1614" y="1934"/>
                  </a:cubicBezTo>
                  <a:close/>
                  <a:moveTo>
                    <a:pt x="1092" y="1911"/>
                  </a:moveTo>
                  <a:cubicBezTo>
                    <a:pt x="1095" y="1911"/>
                    <a:pt x="1095" y="1926"/>
                    <a:pt x="1095" y="1953"/>
                  </a:cubicBezTo>
                  <a:cubicBezTo>
                    <a:pt x="1064" y="1984"/>
                    <a:pt x="1064" y="2014"/>
                    <a:pt x="1034" y="2045"/>
                  </a:cubicBezTo>
                  <a:cubicBezTo>
                    <a:pt x="1034" y="2045"/>
                    <a:pt x="1034" y="2014"/>
                    <a:pt x="1064" y="1984"/>
                  </a:cubicBezTo>
                  <a:cubicBezTo>
                    <a:pt x="1081" y="1934"/>
                    <a:pt x="1089" y="1911"/>
                    <a:pt x="1092" y="1911"/>
                  </a:cubicBezTo>
                  <a:close/>
                  <a:moveTo>
                    <a:pt x="1277" y="1984"/>
                  </a:moveTo>
                  <a:cubicBezTo>
                    <a:pt x="1277" y="2014"/>
                    <a:pt x="1247" y="2075"/>
                    <a:pt x="1247" y="2075"/>
                  </a:cubicBezTo>
                  <a:cubicBezTo>
                    <a:pt x="1247" y="2014"/>
                    <a:pt x="1247" y="1984"/>
                    <a:pt x="1247" y="1984"/>
                  </a:cubicBezTo>
                  <a:close/>
                  <a:moveTo>
                    <a:pt x="1703" y="2075"/>
                  </a:moveTo>
                  <a:cubicBezTo>
                    <a:pt x="1703" y="2090"/>
                    <a:pt x="1710" y="2098"/>
                    <a:pt x="1714" y="2098"/>
                  </a:cubicBezTo>
                  <a:cubicBezTo>
                    <a:pt x="1718" y="2098"/>
                    <a:pt x="1718" y="2090"/>
                    <a:pt x="1703" y="2075"/>
                  </a:cubicBezTo>
                  <a:close/>
                  <a:moveTo>
                    <a:pt x="1095" y="2105"/>
                  </a:moveTo>
                  <a:cubicBezTo>
                    <a:pt x="1094" y="2105"/>
                    <a:pt x="1093" y="2105"/>
                    <a:pt x="1092" y="2105"/>
                  </a:cubicBezTo>
                  <a:lnTo>
                    <a:pt x="1092" y="2105"/>
                  </a:lnTo>
                  <a:cubicBezTo>
                    <a:pt x="1092" y="2109"/>
                    <a:pt x="1091" y="2112"/>
                    <a:pt x="1090" y="2114"/>
                  </a:cubicBezTo>
                  <a:lnTo>
                    <a:pt x="1090" y="2114"/>
                  </a:lnTo>
                  <a:cubicBezTo>
                    <a:pt x="1092" y="2112"/>
                    <a:pt x="1093" y="2109"/>
                    <a:pt x="1095" y="2105"/>
                  </a:cubicBezTo>
                  <a:close/>
                  <a:moveTo>
                    <a:pt x="1090" y="2114"/>
                  </a:moveTo>
                  <a:cubicBezTo>
                    <a:pt x="1082" y="2131"/>
                    <a:pt x="1081" y="2139"/>
                    <a:pt x="1081" y="2139"/>
                  </a:cubicBezTo>
                  <a:cubicBezTo>
                    <a:pt x="1082" y="2139"/>
                    <a:pt x="1087" y="2130"/>
                    <a:pt x="1090" y="2114"/>
                  </a:cubicBezTo>
                  <a:close/>
                  <a:moveTo>
                    <a:pt x="1448" y="1"/>
                  </a:moveTo>
                  <a:cubicBezTo>
                    <a:pt x="1444" y="1"/>
                    <a:pt x="1429" y="23"/>
                    <a:pt x="1399" y="69"/>
                  </a:cubicBezTo>
                  <a:cubicBezTo>
                    <a:pt x="1399" y="63"/>
                    <a:pt x="1397" y="60"/>
                    <a:pt x="1395" y="60"/>
                  </a:cubicBezTo>
                  <a:cubicBezTo>
                    <a:pt x="1388" y="60"/>
                    <a:pt x="1374" y="78"/>
                    <a:pt x="1357" y="78"/>
                  </a:cubicBezTo>
                  <a:cubicBezTo>
                    <a:pt x="1351" y="78"/>
                    <a:pt x="1344" y="75"/>
                    <a:pt x="1338" y="69"/>
                  </a:cubicBezTo>
                  <a:cubicBezTo>
                    <a:pt x="1308" y="69"/>
                    <a:pt x="1308" y="69"/>
                    <a:pt x="1277" y="39"/>
                  </a:cubicBezTo>
                  <a:cubicBezTo>
                    <a:pt x="1277" y="26"/>
                    <a:pt x="1277" y="16"/>
                    <a:pt x="1277" y="8"/>
                  </a:cubicBezTo>
                  <a:cubicBezTo>
                    <a:pt x="1277" y="69"/>
                    <a:pt x="1277" y="69"/>
                    <a:pt x="1247" y="69"/>
                  </a:cubicBezTo>
                  <a:cubicBezTo>
                    <a:pt x="1247" y="60"/>
                    <a:pt x="1244" y="56"/>
                    <a:pt x="1240" y="56"/>
                  </a:cubicBezTo>
                  <a:cubicBezTo>
                    <a:pt x="1232" y="56"/>
                    <a:pt x="1216" y="78"/>
                    <a:pt x="1216" y="99"/>
                  </a:cubicBezTo>
                  <a:cubicBezTo>
                    <a:pt x="1233" y="150"/>
                    <a:pt x="1231" y="172"/>
                    <a:pt x="1227" y="172"/>
                  </a:cubicBezTo>
                  <a:cubicBezTo>
                    <a:pt x="1223" y="172"/>
                    <a:pt x="1216" y="157"/>
                    <a:pt x="1216" y="130"/>
                  </a:cubicBezTo>
                  <a:cubicBezTo>
                    <a:pt x="1216" y="130"/>
                    <a:pt x="1216" y="99"/>
                    <a:pt x="1186" y="69"/>
                  </a:cubicBezTo>
                  <a:cubicBezTo>
                    <a:pt x="1156" y="69"/>
                    <a:pt x="1156" y="69"/>
                    <a:pt x="1156" y="99"/>
                  </a:cubicBezTo>
                  <a:cubicBezTo>
                    <a:pt x="1156" y="160"/>
                    <a:pt x="1156" y="160"/>
                    <a:pt x="1156" y="160"/>
                  </a:cubicBezTo>
                  <a:cubicBezTo>
                    <a:pt x="1125" y="130"/>
                    <a:pt x="1125" y="130"/>
                    <a:pt x="1125" y="130"/>
                  </a:cubicBezTo>
                  <a:cubicBezTo>
                    <a:pt x="1125" y="99"/>
                    <a:pt x="1125" y="99"/>
                    <a:pt x="1125" y="69"/>
                  </a:cubicBezTo>
                  <a:cubicBezTo>
                    <a:pt x="1095" y="39"/>
                    <a:pt x="1095" y="8"/>
                    <a:pt x="1095" y="8"/>
                  </a:cubicBezTo>
                  <a:cubicBezTo>
                    <a:pt x="1095" y="8"/>
                    <a:pt x="1095" y="39"/>
                    <a:pt x="1095" y="39"/>
                  </a:cubicBezTo>
                  <a:cubicBezTo>
                    <a:pt x="1095" y="69"/>
                    <a:pt x="912" y="130"/>
                    <a:pt x="912" y="130"/>
                  </a:cubicBezTo>
                  <a:cubicBezTo>
                    <a:pt x="897" y="115"/>
                    <a:pt x="882" y="107"/>
                    <a:pt x="874" y="107"/>
                  </a:cubicBezTo>
                  <a:cubicBezTo>
                    <a:pt x="867" y="107"/>
                    <a:pt x="867" y="115"/>
                    <a:pt x="882" y="130"/>
                  </a:cubicBezTo>
                  <a:cubicBezTo>
                    <a:pt x="882" y="191"/>
                    <a:pt x="852" y="191"/>
                    <a:pt x="821" y="221"/>
                  </a:cubicBezTo>
                  <a:cubicBezTo>
                    <a:pt x="791" y="221"/>
                    <a:pt x="760" y="251"/>
                    <a:pt x="760" y="282"/>
                  </a:cubicBezTo>
                  <a:cubicBezTo>
                    <a:pt x="730" y="312"/>
                    <a:pt x="730" y="343"/>
                    <a:pt x="730" y="343"/>
                  </a:cubicBezTo>
                  <a:cubicBezTo>
                    <a:pt x="700" y="312"/>
                    <a:pt x="700" y="282"/>
                    <a:pt x="700" y="282"/>
                  </a:cubicBezTo>
                  <a:lnTo>
                    <a:pt x="700" y="282"/>
                  </a:lnTo>
                  <a:cubicBezTo>
                    <a:pt x="669" y="312"/>
                    <a:pt x="700" y="343"/>
                    <a:pt x="730" y="373"/>
                  </a:cubicBezTo>
                  <a:cubicBezTo>
                    <a:pt x="730" y="403"/>
                    <a:pt x="730" y="403"/>
                    <a:pt x="730" y="403"/>
                  </a:cubicBezTo>
                  <a:cubicBezTo>
                    <a:pt x="730" y="403"/>
                    <a:pt x="730" y="403"/>
                    <a:pt x="700" y="373"/>
                  </a:cubicBezTo>
                  <a:cubicBezTo>
                    <a:pt x="669" y="343"/>
                    <a:pt x="669" y="312"/>
                    <a:pt x="669" y="312"/>
                  </a:cubicBezTo>
                  <a:lnTo>
                    <a:pt x="639" y="312"/>
                  </a:lnTo>
                  <a:cubicBezTo>
                    <a:pt x="631" y="304"/>
                    <a:pt x="621" y="294"/>
                    <a:pt x="608" y="282"/>
                  </a:cubicBezTo>
                  <a:cubicBezTo>
                    <a:pt x="596" y="269"/>
                    <a:pt x="589" y="262"/>
                    <a:pt x="586" y="262"/>
                  </a:cubicBezTo>
                  <a:lnTo>
                    <a:pt x="586" y="262"/>
                  </a:lnTo>
                  <a:cubicBezTo>
                    <a:pt x="583" y="262"/>
                    <a:pt x="591" y="277"/>
                    <a:pt x="608" y="312"/>
                  </a:cubicBezTo>
                  <a:lnTo>
                    <a:pt x="608" y="343"/>
                  </a:lnTo>
                  <a:cubicBezTo>
                    <a:pt x="599" y="324"/>
                    <a:pt x="595" y="316"/>
                    <a:pt x="595" y="316"/>
                  </a:cubicBezTo>
                  <a:lnTo>
                    <a:pt x="595" y="316"/>
                  </a:lnTo>
                  <a:cubicBezTo>
                    <a:pt x="594" y="316"/>
                    <a:pt x="608" y="352"/>
                    <a:pt x="608" y="373"/>
                  </a:cubicBezTo>
                  <a:cubicBezTo>
                    <a:pt x="596" y="360"/>
                    <a:pt x="583" y="353"/>
                    <a:pt x="577" y="353"/>
                  </a:cubicBezTo>
                  <a:cubicBezTo>
                    <a:pt x="569" y="353"/>
                    <a:pt x="573" y="368"/>
                    <a:pt x="608" y="403"/>
                  </a:cubicBezTo>
                  <a:cubicBezTo>
                    <a:pt x="624" y="418"/>
                    <a:pt x="624" y="426"/>
                    <a:pt x="616" y="426"/>
                  </a:cubicBezTo>
                  <a:cubicBezTo>
                    <a:pt x="608" y="426"/>
                    <a:pt x="593" y="418"/>
                    <a:pt x="578" y="403"/>
                  </a:cubicBezTo>
                  <a:cubicBezTo>
                    <a:pt x="568" y="393"/>
                    <a:pt x="561" y="390"/>
                    <a:pt x="557" y="390"/>
                  </a:cubicBezTo>
                  <a:cubicBezTo>
                    <a:pt x="548" y="390"/>
                    <a:pt x="548" y="403"/>
                    <a:pt x="548" y="403"/>
                  </a:cubicBezTo>
                  <a:cubicBezTo>
                    <a:pt x="578" y="434"/>
                    <a:pt x="517" y="464"/>
                    <a:pt x="487" y="494"/>
                  </a:cubicBezTo>
                  <a:cubicBezTo>
                    <a:pt x="456" y="555"/>
                    <a:pt x="426" y="586"/>
                    <a:pt x="456" y="616"/>
                  </a:cubicBezTo>
                  <a:lnTo>
                    <a:pt x="426" y="616"/>
                  </a:lnTo>
                  <a:cubicBezTo>
                    <a:pt x="414" y="603"/>
                    <a:pt x="401" y="596"/>
                    <a:pt x="395" y="596"/>
                  </a:cubicBezTo>
                  <a:cubicBezTo>
                    <a:pt x="386" y="596"/>
                    <a:pt x="390" y="611"/>
                    <a:pt x="426" y="646"/>
                  </a:cubicBezTo>
                  <a:cubicBezTo>
                    <a:pt x="446" y="646"/>
                    <a:pt x="467" y="660"/>
                    <a:pt x="460" y="660"/>
                  </a:cubicBezTo>
                  <a:cubicBezTo>
                    <a:pt x="456" y="660"/>
                    <a:pt x="446" y="657"/>
                    <a:pt x="426" y="646"/>
                  </a:cubicBezTo>
                  <a:cubicBezTo>
                    <a:pt x="416" y="636"/>
                    <a:pt x="409" y="633"/>
                    <a:pt x="404" y="633"/>
                  </a:cubicBezTo>
                  <a:cubicBezTo>
                    <a:pt x="392" y="633"/>
                    <a:pt x="386" y="646"/>
                    <a:pt x="365" y="646"/>
                  </a:cubicBezTo>
                  <a:cubicBezTo>
                    <a:pt x="365" y="677"/>
                    <a:pt x="365" y="707"/>
                    <a:pt x="396" y="707"/>
                  </a:cubicBezTo>
                  <a:cubicBezTo>
                    <a:pt x="396" y="738"/>
                    <a:pt x="396" y="738"/>
                    <a:pt x="365" y="738"/>
                  </a:cubicBezTo>
                  <a:cubicBezTo>
                    <a:pt x="340" y="712"/>
                    <a:pt x="319" y="703"/>
                    <a:pt x="309" y="703"/>
                  </a:cubicBezTo>
                  <a:cubicBezTo>
                    <a:pt x="295" y="703"/>
                    <a:pt x="300" y="720"/>
                    <a:pt x="335" y="738"/>
                  </a:cubicBezTo>
                  <a:cubicBezTo>
                    <a:pt x="335" y="753"/>
                    <a:pt x="327" y="760"/>
                    <a:pt x="316" y="760"/>
                  </a:cubicBezTo>
                  <a:cubicBezTo>
                    <a:pt x="305" y="760"/>
                    <a:pt x="289" y="753"/>
                    <a:pt x="274" y="738"/>
                  </a:cubicBezTo>
                  <a:lnTo>
                    <a:pt x="274" y="738"/>
                  </a:lnTo>
                  <a:cubicBezTo>
                    <a:pt x="274" y="768"/>
                    <a:pt x="274" y="768"/>
                    <a:pt x="305" y="798"/>
                  </a:cubicBezTo>
                  <a:cubicBezTo>
                    <a:pt x="305" y="798"/>
                    <a:pt x="274" y="829"/>
                    <a:pt x="274" y="829"/>
                  </a:cubicBezTo>
                  <a:cubicBezTo>
                    <a:pt x="274" y="859"/>
                    <a:pt x="305" y="890"/>
                    <a:pt x="305" y="890"/>
                  </a:cubicBezTo>
                  <a:cubicBezTo>
                    <a:pt x="274" y="890"/>
                    <a:pt x="274" y="920"/>
                    <a:pt x="244" y="950"/>
                  </a:cubicBezTo>
                  <a:cubicBezTo>
                    <a:pt x="244" y="1011"/>
                    <a:pt x="213" y="1042"/>
                    <a:pt x="183" y="1042"/>
                  </a:cubicBezTo>
                  <a:cubicBezTo>
                    <a:pt x="183" y="1042"/>
                    <a:pt x="183" y="1072"/>
                    <a:pt x="213" y="1072"/>
                  </a:cubicBezTo>
                  <a:cubicBezTo>
                    <a:pt x="305" y="1102"/>
                    <a:pt x="305" y="1102"/>
                    <a:pt x="244" y="1102"/>
                  </a:cubicBezTo>
                  <a:cubicBezTo>
                    <a:pt x="183" y="1102"/>
                    <a:pt x="183" y="1133"/>
                    <a:pt x="244" y="1133"/>
                  </a:cubicBezTo>
                  <a:lnTo>
                    <a:pt x="213" y="1133"/>
                  </a:lnTo>
                  <a:cubicBezTo>
                    <a:pt x="153" y="1133"/>
                    <a:pt x="183" y="1163"/>
                    <a:pt x="244" y="1163"/>
                  </a:cubicBezTo>
                  <a:cubicBezTo>
                    <a:pt x="213" y="1194"/>
                    <a:pt x="183" y="1194"/>
                    <a:pt x="213" y="1194"/>
                  </a:cubicBezTo>
                  <a:lnTo>
                    <a:pt x="153" y="1194"/>
                  </a:lnTo>
                  <a:cubicBezTo>
                    <a:pt x="92" y="1194"/>
                    <a:pt x="61" y="1194"/>
                    <a:pt x="61" y="1224"/>
                  </a:cubicBezTo>
                  <a:lnTo>
                    <a:pt x="153" y="1224"/>
                  </a:lnTo>
                  <a:cubicBezTo>
                    <a:pt x="153" y="1224"/>
                    <a:pt x="153" y="1254"/>
                    <a:pt x="183" y="1254"/>
                  </a:cubicBezTo>
                  <a:cubicBezTo>
                    <a:pt x="193" y="1244"/>
                    <a:pt x="200" y="1241"/>
                    <a:pt x="204" y="1241"/>
                  </a:cubicBezTo>
                  <a:cubicBezTo>
                    <a:pt x="213" y="1241"/>
                    <a:pt x="213" y="1254"/>
                    <a:pt x="213" y="1254"/>
                  </a:cubicBezTo>
                  <a:lnTo>
                    <a:pt x="396" y="1254"/>
                  </a:lnTo>
                  <a:cubicBezTo>
                    <a:pt x="456" y="1224"/>
                    <a:pt x="517" y="1224"/>
                    <a:pt x="548" y="1224"/>
                  </a:cubicBezTo>
                  <a:cubicBezTo>
                    <a:pt x="578" y="1194"/>
                    <a:pt x="608" y="1194"/>
                    <a:pt x="548" y="1194"/>
                  </a:cubicBezTo>
                  <a:cubicBezTo>
                    <a:pt x="548" y="1194"/>
                    <a:pt x="517" y="1194"/>
                    <a:pt x="517" y="1163"/>
                  </a:cubicBezTo>
                  <a:lnTo>
                    <a:pt x="548" y="1163"/>
                  </a:lnTo>
                  <a:cubicBezTo>
                    <a:pt x="578" y="1163"/>
                    <a:pt x="578" y="1163"/>
                    <a:pt x="578" y="1133"/>
                  </a:cubicBezTo>
                  <a:cubicBezTo>
                    <a:pt x="578" y="1102"/>
                    <a:pt x="578" y="1102"/>
                    <a:pt x="639" y="1102"/>
                  </a:cubicBezTo>
                  <a:lnTo>
                    <a:pt x="669" y="1102"/>
                  </a:lnTo>
                  <a:cubicBezTo>
                    <a:pt x="639" y="1072"/>
                    <a:pt x="639" y="1072"/>
                    <a:pt x="639" y="1042"/>
                  </a:cubicBezTo>
                  <a:cubicBezTo>
                    <a:pt x="669" y="1011"/>
                    <a:pt x="669" y="981"/>
                    <a:pt x="639" y="950"/>
                  </a:cubicBezTo>
                  <a:lnTo>
                    <a:pt x="669" y="950"/>
                  </a:lnTo>
                  <a:cubicBezTo>
                    <a:pt x="639" y="920"/>
                    <a:pt x="669" y="920"/>
                    <a:pt x="669" y="920"/>
                  </a:cubicBezTo>
                  <a:lnTo>
                    <a:pt x="700" y="920"/>
                  </a:lnTo>
                  <a:cubicBezTo>
                    <a:pt x="700" y="920"/>
                    <a:pt x="700" y="920"/>
                    <a:pt x="669" y="890"/>
                  </a:cubicBezTo>
                  <a:cubicBezTo>
                    <a:pt x="669" y="890"/>
                    <a:pt x="700" y="859"/>
                    <a:pt x="730" y="859"/>
                  </a:cubicBezTo>
                  <a:cubicBezTo>
                    <a:pt x="722" y="851"/>
                    <a:pt x="711" y="840"/>
                    <a:pt x="700" y="829"/>
                  </a:cubicBezTo>
                  <a:lnTo>
                    <a:pt x="700" y="829"/>
                  </a:lnTo>
                  <a:cubicBezTo>
                    <a:pt x="715" y="844"/>
                    <a:pt x="723" y="852"/>
                    <a:pt x="726" y="852"/>
                  </a:cubicBezTo>
                  <a:cubicBezTo>
                    <a:pt x="730" y="852"/>
                    <a:pt x="730" y="844"/>
                    <a:pt x="730" y="829"/>
                  </a:cubicBezTo>
                  <a:cubicBezTo>
                    <a:pt x="700" y="829"/>
                    <a:pt x="730" y="798"/>
                    <a:pt x="760" y="768"/>
                  </a:cubicBezTo>
                  <a:cubicBezTo>
                    <a:pt x="791" y="738"/>
                    <a:pt x="791" y="738"/>
                    <a:pt x="760" y="707"/>
                  </a:cubicBezTo>
                  <a:cubicBezTo>
                    <a:pt x="730" y="677"/>
                    <a:pt x="730" y="677"/>
                    <a:pt x="791" y="677"/>
                  </a:cubicBezTo>
                  <a:cubicBezTo>
                    <a:pt x="773" y="641"/>
                    <a:pt x="766" y="626"/>
                    <a:pt x="769" y="626"/>
                  </a:cubicBezTo>
                  <a:lnTo>
                    <a:pt x="769" y="626"/>
                  </a:lnTo>
                  <a:cubicBezTo>
                    <a:pt x="771" y="626"/>
                    <a:pt x="778" y="634"/>
                    <a:pt x="791" y="646"/>
                  </a:cubicBezTo>
                  <a:cubicBezTo>
                    <a:pt x="809" y="664"/>
                    <a:pt x="824" y="672"/>
                    <a:pt x="836" y="672"/>
                  </a:cubicBezTo>
                  <a:cubicBezTo>
                    <a:pt x="864" y="672"/>
                    <a:pt x="873" y="629"/>
                    <a:pt x="852" y="586"/>
                  </a:cubicBezTo>
                  <a:lnTo>
                    <a:pt x="852" y="586"/>
                  </a:lnTo>
                  <a:cubicBezTo>
                    <a:pt x="852" y="586"/>
                    <a:pt x="852" y="586"/>
                    <a:pt x="882" y="616"/>
                  </a:cubicBezTo>
                  <a:cubicBezTo>
                    <a:pt x="882" y="631"/>
                    <a:pt x="882" y="639"/>
                    <a:pt x="886" y="639"/>
                  </a:cubicBezTo>
                  <a:cubicBezTo>
                    <a:pt x="890" y="639"/>
                    <a:pt x="897" y="631"/>
                    <a:pt x="912" y="616"/>
                  </a:cubicBezTo>
                  <a:cubicBezTo>
                    <a:pt x="895" y="580"/>
                    <a:pt x="898" y="566"/>
                    <a:pt x="909" y="566"/>
                  </a:cubicBezTo>
                  <a:cubicBezTo>
                    <a:pt x="918" y="566"/>
                    <a:pt x="930" y="573"/>
                    <a:pt x="943" y="586"/>
                  </a:cubicBezTo>
                  <a:cubicBezTo>
                    <a:pt x="973" y="616"/>
                    <a:pt x="973" y="616"/>
                    <a:pt x="973" y="616"/>
                  </a:cubicBezTo>
                  <a:cubicBezTo>
                    <a:pt x="960" y="590"/>
                    <a:pt x="964" y="581"/>
                    <a:pt x="972" y="581"/>
                  </a:cubicBezTo>
                  <a:cubicBezTo>
                    <a:pt x="983" y="581"/>
                    <a:pt x="1004" y="599"/>
                    <a:pt x="1004" y="616"/>
                  </a:cubicBezTo>
                  <a:cubicBezTo>
                    <a:pt x="1004" y="586"/>
                    <a:pt x="1004" y="555"/>
                    <a:pt x="1004" y="555"/>
                  </a:cubicBezTo>
                  <a:cubicBezTo>
                    <a:pt x="1034" y="555"/>
                    <a:pt x="1034" y="555"/>
                    <a:pt x="1004" y="525"/>
                  </a:cubicBezTo>
                  <a:cubicBezTo>
                    <a:pt x="1004" y="495"/>
                    <a:pt x="974" y="465"/>
                    <a:pt x="973" y="464"/>
                  </a:cubicBezTo>
                  <a:lnTo>
                    <a:pt x="973" y="464"/>
                  </a:lnTo>
                  <a:lnTo>
                    <a:pt x="1004" y="494"/>
                  </a:lnTo>
                  <a:cubicBezTo>
                    <a:pt x="1004" y="525"/>
                    <a:pt x="1034" y="525"/>
                    <a:pt x="1034" y="525"/>
                  </a:cubicBezTo>
                  <a:cubicBezTo>
                    <a:pt x="1064" y="525"/>
                    <a:pt x="1064" y="525"/>
                    <a:pt x="1095" y="555"/>
                  </a:cubicBezTo>
                  <a:lnTo>
                    <a:pt x="1095" y="525"/>
                  </a:lnTo>
                  <a:cubicBezTo>
                    <a:pt x="1077" y="489"/>
                    <a:pt x="1080" y="475"/>
                    <a:pt x="1086" y="475"/>
                  </a:cubicBezTo>
                  <a:cubicBezTo>
                    <a:pt x="1090" y="475"/>
                    <a:pt x="1095" y="482"/>
                    <a:pt x="1095" y="494"/>
                  </a:cubicBezTo>
                  <a:cubicBezTo>
                    <a:pt x="1095" y="520"/>
                    <a:pt x="1100" y="530"/>
                    <a:pt x="1106" y="530"/>
                  </a:cubicBezTo>
                  <a:cubicBezTo>
                    <a:pt x="1115" y="530"/>
                    <a:pt x="1125" y="512"/>
                    <a:pt x="1125" y="494"/>
                  </a:cubicBezTo>
                  <a:cubicBezTo>
                    <a:pt x="1140" y="525"/>
                    <a:pt x="1148" y="540"/>
                    <a:pt x="1152" y="540"/>
                  </a:cubicBezTo>
                  <a:cubicBezTo>
                    <a:pt x="1156" y="540"/>
                    <a:pt x="1156" y="525"/>
                    <a:pt x="1156" y="494"/>
                  </a:cubicBezTo>
                  <a:cubicBezTo>
                    <a:pt x="1156" y="525"/>
                    <a:pt x="1156" y="525"/>
                    <a:pt x="1156" y="525"/>
                  </a:cubicBezTo>
                  <a:cubicBezTo>
                    <a:pt x="1156" y="510"/>
                    <a:pt x="1163" y="502"/>
                    <a:pt x="1171" y="502"/>
                  </a:cubicBezTo>
                  <a:cubicBezTo>
                    <a:pt x="1178" y="502"/>
                    <a:pt x="1186" y="510"/>
                    <a:pt x="1186" y="525"/>
                  </a:cubicBezTo>
                  <a:cubicBezTo>
                    <a:pt x="1186" y="494"/>
                    <a:pt x="1186" y="494"/>
                    <a:pt x="1186" y="494"/>
                  </a:cubicBezTo>
                  <a:cubicBezTo>
                    <a:pt x="1216" y="494"/>
                    <a:pt x="1216" y="494"/>
                    <a:pt x="1216" y="464"/>
                  </a:cubicBezTo>
                  <a:cubicBezTo>
                    <a:pt x="1232" y="418"/>
                    <a:pt x="1239" y="396"/>
                    <a:pt x="1243" y="396"/>
                  </a:cubicBezTo>
                  <a:cubicBezTo>
                    <a:pt x="1247" y="396"/>
                    <a:pt x="1247" y="418"/>
                    <a:pt x="1247" y="464"/>
                  </a:cubicBezTo>
                  <a:cubicBezTo>
                    <a:pt x="1247" y="494"/>
                    <a:pt x="1277" y="494"/>
                    <a:pt x="1277" y="494"/>
                  </a:cubicBezTo>
                  <a:cubicBezTo>
                    <a:pt x="1277" y="487"/>
                    <a:pt x="1277" y="477"/>
                    <a:pt x="1277" y="464"/>
                  </a:cubicBezTo>
                  <a:cubicBezTo>
                    <a:pt x="1277" y="449"/>
                    <a:pt x="1285" y="441"/>
                    <a:pt x="1292" y="441"/>
                  </a:cubicBezTo>
                  <a:cubicBezTo>
                    <a:pt x="1300" y="441"/>
                    <a:pt x="1308" y="449"/>
                    <a:pt x="1308" y="464"/>
                  </a:cubicBezTo>
                  <a:cubicBezTo>
                    <a:pt x="1308" y="403"/>
                    <a:pt x="1338" y="373"/>
                    <a:pt x="1338" y="373"/>
                  </a:cubicBezTo>
                  <a:lnTo>
                    <a:pt x="1338" y="434"/>
                  </a:lnTo>
                  <a:lnTo>
                    <a:pt x="1308" y="464"/>
                  </a:lnTo>
                  <a:cubicBezTo>
                    <a:pt x="1308" y="494"/>
                    <a:pt x="1338" y="525"/>
                    <a:pt x="1368" y="525"/>
                  </a:cubicBezTo>
                  <a:cubicBezTo>
                    <a:pt x="1368" y="525"/>
                    <a:pt x="1381" y="513"/>
                    <a:pt x="1390" y="496"/>
                  </a:cubicBezTo>
                  <a:lnTo>
                    <a:pt x="1390" y="496"/>
                  </a:lnTo>
                  <a:cubicBezTo>
                    <a:pt x="1384" y="520"/>
                    <a:pt x="1385" y="532"/>
                    <a:pt x="1387" y="532"/>
                  </a:cubicBezTo>
                  <a:cubicBezTo>
                    <a:pt x="1391" y="532"/>
                    <a:pt x="1399" y="510"/>
                    <a:pt x="1399" y="464"/>
                  </a:cubicBezTo>
                  <a:lnTo>
                    <a:pt x="1399" y="464"/>
                  </a:lnTo>
                  <a:cubicBezTo>
                    <a:pt x="1399" y="464"/>
                    <a:pt x="1399" y="464"/>
                    <a:pt x="1399" y="464"/>
                  </a:cubicBezTo>
                  <a:cubicBezTo>
                    <a:pt x="1414" y="418"/>
                    <a:pt x="1422" y="396"/>
                    <a:pt x="1425" y="396"/>
                  </a:cubicBezTo>
                  <a:cubicBezTo>
                    <a:pt x="1429" y="396"/>
                    <a:pt x="1429" y="418"/>
                    <a:pt x="1429" y="464"/>
                  </a:cubicBezTo>
                  <a:cubicBezTo>
                    <a:pt x="1429" y="486"/>
                    <a:pt x="1414" y="507"/>
                    <a:pt x="1416" y="507"/>
                  </a:cubicBezTo>
                  <a:cubicBezTo>
                    <a:pt x="1417" y="507"/>
                    <a:pt x="1420" y="503"/>
                    <a:pt x="1429" y="494"/>
                  </a:cubicBezTo>
                  <a:cubicBezTo>
                    <a:pt x="1429" y="494"/>
                    <a:pt x="1429" y="494"/>
                    <a:pt x="1429" y="555"/>
                  </a:cubicBezTo>
                  <a:lnTo>
                    <a:pt x="1429" y="555"/>
                  </a:lnTo>
                  <a:cubicBezTo>
                    <a:pt x="1437" y="547"/>
                    <a:pt x="1448" y="536"/>
                    <a:pt x="1460" y="525"/>
                  </a:cubicBezTo>
                  <a:lnTo>
                    <a:pt x="1460" y="525"/>
                  </a:lnTo>
                  <a:cubicBezTo>
                    <a:pt x="1448" y="548"/>
                    <a:pt x="1445" y="558"/>
                    <a:pt x="1448" y="558"/>
                  </a:cubicBezTo>
                  <a:cubicBezTo>
                    <a:pt x="1452" y="558"/>
                    <a:pt x="1471" y="532"/>
                    <a:pt x="1490" y="494"/>
                  </a:cubicBezTo>
                  <a:cubicBezTo>
                    <a:pt x="1508" y="459"/>
                    <a:pt x="1515" y="444"/>
                    <a:pt x="1518" y="444"/>
                  </a:cubicBezTo>
                  <a:cubicBezTo>
                    <a:pt x="1520" y="444"/>
                    <a:pt x="1520" y="451"/>
                    <a:pt x="1520" y="464"/>
                  </a:cubicBezTo>
                  <a:cubicBezTo>
                    <a:pt x="1490" y="494"/>
                    <a:pt x="1490" y="494"/>
                    <a:pt x="1490" y="494"/>
                  </a:cubicBezTo>
                  <a:cubicBezTo>
                    <a:pt x="1490" y="494"/>
                    <a:pt x="1520" y="494"/>
                    <a:pt x="1490" y="525"/>
                  </a:cubicBezTo>
                  <a:cubicBezTo>
                    <a:pt x="1490" y="525"/>
                    <a:pt x="1490" y="538"/>
                    <a:pt x="1499" y="538"/>
                  </a:cubicBezTo>
                  <a:cubicBezTo>
                    <a:pt x="1503" y="538"/>
                    <a:pt x="1510" y="535"/>
                    <a:pt x="1520" y="525"/>
                  </a:cubicBezTo>
                  <a:cubicBezTo>
                    <a:pt x="1532" y="502"/>
                    <a:pt x="1539" y="492"/>
                    <a:pt x="1542" y="492"/>
                  </a:cubicBezTo>
                  <a:lnTo>
                    <a:pt x="1542" y="492"/>
                  </a:lnTo>
                  <a:cubicBezTo>
                    <a:pt x="1546" y="492"/>
                    <a:pt x="1539" y="518"/>
                    <a:pt x="1520" y="555"/>
                  </a:cubicBezTo>
                  <a:lnTo>
                    <a:pt x="1551" y="525"/>
                  </a:lnTo>
                  <a:cubicBezTo>
                    <a:pt x="1579" y="525"/>
                    <a:pt x="1581" y="525"/>
                    <a:pt x="1581" y="502"/>
                  </a:cubicBezTo>
                  <a:lnTo>
                    <a:pt x="1581" y="502"/>
                  </a:lnTo>
                  <a:cubicBezTo>
                    <a:pt x="1573" y="505"/>
                    <a:pt x="1563" y="512"/>
                    <a:pt x="1551" y="525"/>
                  </a:cubicBezTo>
                  <a:cubicBezTo>
                    <a:pt x="1566" y="509"/>
                    <a:pt x="1578" y="496"/>
                    <a:pt x="1586" y="485"/>
                  </a:cubicBezTo>
                  <a:lnTo>
                    <a:pt x="1586" y="485"/>
                  </a:lnTo>
                  <a:cubicBezTo>
                    <a:pt x="1584" y="488"/>
                    <a:pt x="1583" y="491"/>
                    <a:pt x="1581" y="494"/>
                  </a:cubicBezTo>
                  <a:cubicBezTo>
                    <a:pt x="1581" y="497"/>
                    <a:pt x="1581" y="499"/>
                    <a:pt x="1581" y="502"/>
                  </a:cubicBezTo>
                  <a:lnTo>
                    <a:pt x="1581" y="502"/>
                  </a:lnTo>
                  <a:cubicBezTo>
                    <a:pt x="1584" y="500"/>
                    <a:pt x="1587" y="500"/>
                    <a:pt x="1589" y="500"/>
                  </a:cubicBezTo>
                  <a:cubicBezTo>
                    <a:pt x="1602" y="500"/>
                    <a:pt x="1604" y="518"/>
                    <a:pt x="1598" y="542"/>
                  </a:cubicBezTo>
                  <a:lnTo>
                    <a:pt x="1598" y="542"/>
                  </a:lnTo>
                  <a:cubicBezTo>
                    <a:pt x="1605" y="532"/>
                    <a:pt x="1612" y="525"/>
                    <a:pt x="1612" y="525"/>
                  </a:cubicBezTo>
                  <a:cubicBezTo>
                    <a:pt x="1612" y="525"/>
                    <a:pt x="1612" y="525"/>
                    <a:pt x="1612" y="555"/>
                  </a:cubicBezTo>
                  <a:cubicBezTo>
                    <a:pt x="1589" y="600"/>
                    <a:pt x="1583" y="628"/>
                    <a:pt x="1582" y="628"/>
                  </a:cubicBezTo>
                  <a:cubicBezTo>
                    <a:pt x="1581" y="628"/>
                    <a:pt x="1581" y="624"/>
                    <a:pt x="1581" y="616"/>
                  </a:cubicBezTo>
                  <a:cubicBezTo>
                    <a:pt x="1581" y="616"/>
                    <a:pt x="1581" y="616"/>
                    <a:pt x="1581" y="646"/>
                  </a:cubicBezTo>
                  <a:cubicBezTo>
                    <a:pt x="1591" y="636"/>
                    <a:pt x="1598" y="633"/>
                    <a:pt x="1603" y="633"/>
                  </a:cubicBezTo>
                  <a:cubicBezTo>
                    <a:pt x="1612" y="633"/>
                    <a:pt x="1612" y="646"/>
                    <a:pt x="1612" y="646"/>
                  </a:cubicBezTo>
                  <a:cubicBezTo>
                    <a:pt x="1612" y="646"/>
                    <a:pt x="1612" y="660"/>
                    <a:pt x="1621" y="660"/>
                  </a:cubicBezTo>
                  <a:cubicBezTo>
                    <a:pt x="1625" y="660"/>
                    <a:pt x="1632" y="657"/>
                    <a:pt x="1642" y="646"/>
                  </a:cubicBezTo>
                  <a:lnTo>
                    <a:pt x="1642" y="646"/>
                  </a:lnTo>
                  <a:cubicBezTo>
                    <a:pt x="1642" y="647"/>
                    <a:pt x="1639" y="650"/>
                    <a:pt x="1612" y="677"/>
                  </a:cubicBezTo>
                  <a:cubicBezTo>
                    <a:pt x="1612" y="692"/>
                    <a:pt x="1612" y="700"/>
                    <a:pt x="1615" y="700"/>
                  </a:cubicBezTo>
                  <a:cubicBezTo>
                    <a:pt x="1619" y="700"/>
                    <a:pt x="1627" y="692"/>
                    <a:pt x="1642" y="677"/>
                  </a:cubicBezTo>
                  <a:cubicBezTo>
                    <a:pt x="1642" y="646"/>
                    <a:pt x="1642" y="646"/>
                    <a:pt x="1672" y="646"/>
                  </a:cubicBezTo>
                  <a:lnTo>
                    <a:pt x="1672" y="677"/>
                  </a:lnTo>
                  <a:cubicBezTo>
                    <a:pt x="1688" y="692"/>
                    <a:pt x="1695" y="700"/>
                    <a:pt x="1699" y="700"/>
                  </a:cubicBezTo>
                  <a:cubicBezTo>
                    <a:pt x="1703" y="700"/>
                    <a:pt x="1703" y="692"/>
                    <a:pt x="1703" y="677"/>
                  </a:cubicBezTo>
                  <a:cubicBezTo>
                    <a:pt x="1703" y="677"/>
                    <a:pt x="1716" y="663"/>
                    <a:pt x="1725" y="663"/>
                  </a:cubicBezTo>
                  <a:cubicBezTo>
                    <a:pt x="1730" y="663"/>
                    <a:pt x="1733" y="667"/>
                    <a:pt x="1733" y="677"/>
                  </a:cubicBezTo>
                  <a:cubicBezTo>
                    <a:pt x="1733" y="677"/>
                    <a:pt x="1703" y="707"/>
                    <a:pt x="1703" y="738"/>
                  </a:cubicBezTo>
                  <a:cubicBezTo>
                    <a:pt x="1733" y="738"/>
                    <a:pt x="1733" y="738"/>
                    <a:pt x="1764" y="707"/>
                  </a:cubicBezTo>
                  <a:cubicBezTo>
                    <a:pt x="1776" y="695"/>
                    <a:pt x="1789" y="687"/>
                    <a:pt x="1795" y="687"/>
                  </a:cubicBezTo>
                  <a:cubicBezTo>
                    <a:pt x="1803" y="687"/>
                    <a:pt x="1799" y="702"/>
                    <a:pt x="1764" y="738"/>
                  </a:cubicBezTo>
                  <a:cubicBezTo>
                    <a:pt x="1703" y="768"/>
                    <a:pt x="1703" y="768"/>
                    <a:pt x="1733" y="768"/>
                  </a:cubicBezTo>
                  <a:cubicBezTo>
                    <a:pt x="1756" y="746"/>
                    <a:pt x="1761" y="740"/>
                    <a:pt x="1763" y="738"/>
                  </a:cubicBezTo>
                  <a:lnTo>
                    <a:pt x="1763" y="738"/>
                  </a:lnTo>
                  <a:cubicBezTo>
                    <a:pt x="1733" y="768"/>
                    <a:pt x="1733" y="768"/>
                    <a:pt x="1794" y="768"/>
                  </a:cubicBezTo>
                  <a:lnTo>
                    <a:pt x="1764" y="768"/>
                  </a:lnTo>
                  <a:lnTo>
                    <a:pt x="1764" y="798"/>
                  </a:lnTo>
                  <a:cubicBezTo>
                    <a:pt x="1781" y="790"/>
                    <a:pt x="1794" y="786"/>
                    <a:pt x="1802" y="786"/>
                  </a:cubicBezTo>
                  <a:cubicBezTo>
                    <a:pt x="1822" y="786"/>
                    <a:pt x="1815" y="807"/>
                    <a:pt x="1794" y="829"/>
                  </a:cubicBezTo>
                  <a:lnTo>
                    <a:pt x="1824" y="829"/>
                  </a:lnTo>
                  <a:cubicBezTo>
                    <a:pt x="1850" y="803"/>
                    <a:pt x="1865" y="794"/>
                    <a:pt x="1869" y="794"/>
                  </a:cubicBezTo>
                  <a:cubicBezTo>
                    <a:pt x="1873" y="794"/>
                    <a:pt x="1865" y="804"/>
                    <a:pt x="1846" y="816"/>
                  </a:cubicBezTo>
                  <a:lnTo>
                    <a:pt x="1846" y="816"/>
                  </a:lnTo>
                  <a:cubicBezTo>
                    <a:pt x="1847" y="816"/>
                    <a:pt x="1847" y="816"/>
                    <a:pt x="1848" y="816"/>
                  </a:cubicBezTo>
                  <a:cubicBezTo>
                    <a:pt x="1862" y="816"/>
                    <a:pt x="1858" y="838"/>
                    <a:pt x="1794" y="859"/>
                  </a:cubicBezTo>
                  <a:cubicBezTo>
                    <a:pt x="1764" y="890"/>
                    <a:pt x="1733" y="890"/>
                    <a:pt x="1733" y="890"/>
                  </a:cubicBezTo>
                  <a:lnTo>
                    <a:pt x="1764" y="890"/>
                  </a:lnTo>
                  <a:cubicBezTo>
                    <a:pt x="1774" y="879"/>
                    <a:pt x="1780" y="876"/>
                    <a:pt x="1786" y="876"/>
                  </a:cubicBezTo>
                  <a:cubicBezTo>
                    <a:pt x="1797" y="876"/>
                    <a:pt x="1804" y="890"/>
                    <a:pt x="1824" y="890"/>
                  </a:cubicBezTo>
                  <a:cubicBezTo>
                    <a:pt x="1824" y="890"/>
                    <a:pt x="1855" y="890"/>
                    <a:pt x="1855" y="920"/>
                  </a:cubicBezTo>
                  <a:cubicBezTo>
                    <a:pt x="1855" y="920"/>
                    <a:pt x="1855" y="920"/>
                    <a:pt x="1824" y="950"/>
                  </a:cubicBezTo>
                  <a:lnTo>
                    <a:pt x="1885" y="950"/>
                  </a:lnTo>
                  <a:cubicBezTo>
                    <a:pt x="1915" y="950"/>
                    <a:pt x="1915" y="981"/>
                    <a:pt x="1915" y="981"/>
                  </a:cubicBezTo>
                  <a:cubicBezTo>
                    <a:pt x="1885" y="1011"/>
                    <a:pt x="1885" y="1133"/>
                    <a:pt x="1915" y="1133"/>
                  </a:cubicBezTo>
                  <a:cubicBezTo>
                    <a:pt x="1915" y="1133"/>
                    <a:pt x="1915" y="1163"/>
                    <a:pt x="1915" y="1163"/>
                  </a:cubicBezTo>
                  <a:cubicBezTo>
                    <a:pt x="1855" y="1163"/>
                    <a:pt x="1885" y="1194"/>
                    <a:pt x="1915" y="1194"/>
                  </a:cubicBezTo>
                  <a:cubicBezTo>
                    <a:pt x="1946" y="1224"/>
                    <a:pt x="1946" y="1224"/>
                    <a:pt x="1946" y="1224"/>
                  </a:cubicBezTo>
                  <a:lnTo>
                    <a:pt x="1915" y="1224"/>
                  </a:lnTo>
                  <a:cubicBezTo>
                    <a:pt x="1976" y="1254"/>
                    <a:pt x="1976" y="1254"/>
                    <a:pt x="1915" y="1254"/>
                  </a:cubicBezTo>
                  <a:cubicBezTo>
                    <a:pt x="1878" y="1242"/>
                    <a:pt x="1856" y="1234"/>
                    <a:pt x="1851" y="1234"/>
                  </a:cubicBezTo>
                  <a:cubicBezTo>
                    <a:pt x="1845" y="1234"/>
                    <a:pt x="1875" y="1249"/>
                    <a:pt x="1946" y="1285"/>
                  </a:cubicBezTo>
                  <a:lnTo>
                    <a:pt x="1915" y="1285"/>
                  </a:lnTo>
                  <a:cubicBezTo>
                    <a:pt x="1885" y="1270"/>
                    <a:pt x="1870" y="1262"/>
                    <a:pt x="1866" y="1262"/>
                  </a:cubicBezTo>
                  <a:cubicBezTo>
                    <a:pt x="1862" y="1262"/>
                    <a:pt x="1870" y="1270"/>
                    <a:pt x="1885" y="1285"/>
                  </a:cubicBezTo>
                  <a:cubicBezTo>
                    <a:pt x="1928" y="1306"/>
                    <a:pt x="1941" y="1328"/>
                    <a:pt x="1923" y="1328"/>
                  </a:cubicBezTo>
                  <a:cubicBezTo>
                    <a:pt x="1915" y="1328"/>
                    <a:pt x="1903" y="1324"/>
                    <a:pt x="1885" y="1315"/>
                  </a:cubicBezTo>
                  <a:lnTo>
                    <a:pt x="1824" y="1315"/>
                  </a:lnTo>
                  <a:lnTo>
                    <a:pt x="1855" y="1346"/>
                  </a:lnTo>
                  <a:cubicBezTo>
                    <a:pt x="1855" y="1346"/>
                    <a:pt x="1824" y="1346"/>
                    <a:pt x="1794" y="1376"/>
                  </a:cubicBezTo>
                  <a:cubicBezTo>
                    <a:pt x="1764" y="1406"/>
                    <a:pt x="1764" y="1437"/>
                    <a:pt x="1794" y="1437"/>
                  </a:cubicBezTo>
                  <a:cubicBezTo>
                    <a:pt x="1794" y="1447"/>
                    <a:pt x="1791" y="1450"/>
                    <a:pt x="1785" y="1450"/>
                  </a:cubicBezTo>
                  <a:cubicBezTo>
                    <a:pt x="1774" y="1450"/>
                    <a:pt x="1753" y="1437"/>
                    <a:pt x="1733" y="1437"/>
                  </a:cubicBezTo>
                  <a:cubicBezTo>
                    <a:pt x="1733" y="1452"/>
                    <a:pt x="1733" y="1460"/>
                    <a:pt x="1729" y="1460"/>
                  </a:cubicBezTo>
                  <a:cubicBezTo>
                    <a:pt x="1726" y="1460"/>
                    <a:pt x="1718" y="1452"/>
                    <a:pt x="1703" y="1437"/>
                  </a:cubicBezTo>
                  <a:lnTo>
                    <a:pt x="1703" y="1437"/>
                  </a:lnTo>
                  <a:cubicBezTo>
                    <a:pt x="1725" y="1481"/>
                    <a:pt x="1731" y="1509"/>
                    <a:pt x="1721" y="1509"/>
                  </a:cubicBezTo>
                  <a:cubicBezTo>
                    <a:pt x="1717" y="1509"/>
                    <a:pt x="1711" y="1506"/>
                    <a:pt x="1703" y="1498"/>
                  </a:cubicBezTo>
                  <a:cubicBezTo>
                    <a:pt x="1672" y="1498"/>
                    <a:pt x="1672" y="1498"/>
                    <a:pt x="1703" y="1528"/>
                  </a:cubicBezTo>
                  <a:cubicBezTo>
                    <a:pt x="1703" y="1564"/>
                    <a:pt x="1703" y="1578"/>
                    <a:pt x="1697" y="1578"/>
                  </a:cubicBezTo>
                  <a:cubicBezTo>
                    <a:pt x="1692" y="1578"/>
                    <a:pt x="1685" y="1571"/>
                    <a:pt x="1672" y="1558"/>
                  </a:cubicBezTo>
                  <a:lnTo>
                    <a:pt x="1642" y="1528"/>
                  </a:lnTo>
                  <a:cubicBezTo>
                    <a:pt x="1612" y="1528"/>
                    <a:pt x="1641" y="1557"/>
                    <a:pt x="1642" y="1587"/>
                  </a:cubicBezTo>
                  <a:lnTo>
                    <a:pt x="1642" y="1587"/>
                  </a:lnTo>
                  <a:cubicBezTo>
                    <a:pt x="1633" y="1580"/>
                    <a:pt x="1623" y="1570"/>
                    <a:pt x="1612" y="1558"/>
                  </a:cubicBezTo>
                  <a:lnTo>
                    <a:pt x="1612" y="1558"/>
                  </a:lnTo>
                  <a:cubicBezTo>
                    <a:pt x="1612" y="1558"/>
                    <a:pt x="1612" y="1559"/>
                    <a:pt x="1642" y="1619"/>
                  </a:cubicBezTo>
                  <a:cubicBezTo>
                    <a:pt x="1672" y="1650"/>
                    <a:pt x="1672" y="1650"/>
                    <a:pt x="1642" y="1650"/>
                  </a:cubicBezTo>
                  <a:cubicBezTo>
                    <a:pt x="1642" y="1619"/>
                    <a:pt x="1642" y="1619"/>
                    <a:pt x="1612" y="1589"/>
                  </a:cubicBezTo>
                  <a:cubicBezTo>
                    <a:pt x="1612" y="1589"/>
                    <a:pt x="1612" y="1589"/>
                    <a:pt x="1612" y="1619"/>
                  </a:cubicBezTo>
                  <a:cubicBezTo>
                    <a:pt x="1612" y="1619"/>
                    <a:pt x="1599" y="1606"/>
                    <a:pt x="1581" y="1589"/>
                  </a:cubicBezTo>
                  <a:lnTo>
                    <a:pt x="1581" y="1589"/>
                  </a:lnTo>
                  <a:cubicBezTo>
                    <a:pt x="1612" y="1650"/>
                    <a:pt x="1612" y="1650"/>
                    <a:pt x="1612" y="1650"/>
                  </a:cubicBezTo>
                  <a:cubicBezTo>
                    <a:pt x="1581" y="1650"/>
                    <a:pt x="1581" y="1650"/>
                    <a:pt x="1581" y="1619"/>
                  </a:cubicBezTo>
                  <a:cubicBezTo>
                    <a:pt x="1551" y="1589"/>
                    <a:pt x="1551" y="1589"/>
                    <a:pt x="1551" y="1589"/>
                  </a:cubicBezTo>
                  <a:cubicBezTo>
                    <a:pt x="1520" y="1589"/>
                    <a:pt x="1581" y="1710"/>
                    <a:pt x="1612" y="1771"/>
                  </a:cubicBezTo>
                  <a:cubicBezTo>
                    <a:pt x="1581" y="1741"/>
                    <a:pt x="1581" y="1741"/>
                    <a:pt x="1581" y="1741"/>
                  </a:cubicBezTo>
                  <a:cubicBezTo>
                    <a:pt x="1551" y="1710"/>
                    <a:pt x="1551" y="1710"/>
                    <a:pt x="1581" y="1710"/>
                  </a:cubicBezTo>
                  <a:lnTo>
                    <a:pt x="1551" y="1680"/>
                  </a:lnTo>
                  <a:cubicBezTo>
                    <a:pt x="1536" y="1650"/>
                    <a:pt x="1528" y="1634"/>
                    <a:pt x="1524" y="1634"/>
                  </a:cubicBezTo>
                  <a:cubicBezTo>
                    <a:pt x="1520" y="1634"/>
                    <a:pt x="1520" y="1650"/>
                    <a:pt x="1520" y="1680"/>
                  </a:cubicBezTo>
                  <a:cubicBezTo>
                    <a:pt x="1520" y="1658"/>
                    <a:pt x="1505" y="1637"/>
                    <a:pt x="1496" y="1637"/>
                  </a:cubicBezTo>
                  <a:cubicBezTo>
                    <a:pt x="1493" y="1637"/>
                    <a:pt x="1490" y="1641"/>
                    <a:pt x="1490" y="1650"/>
                  </a:cubicBezTo>
                  <a:cubicBezTo>
                    <a:pt x="1490" y="1650"/>
                    <a:pt x="1490" y="1650"/>
                    <a:pt x="1490" y="1619"/>
                  </a:cubicBezTo>
                  <a:cubicBezTo>
                    <a:pt x="1460" y="1619"/>
                    <a:pt x="1460" y="1619"/>
                    <a:pt x="1490" y="1680"/>
                  </a:cubicBezTo>
                  <a:cubicBezTo>
                    <a:pt x="1490" y="1710"/>
                    <a:pt x="1490" y="1710"/>
                    <a:pt x="1490" y="1710"/>
                  </a:cubicBezTo>
                  <a:cubicBezTo>
                    <a:pt x="1490" y="1710"/>
                    <a:pt x="1490" y="1710"/>
                    <a:pt x="1490" y="1741"/>
                  </a:cubicBezTo>
                  <a:cubicBezTo>
                    <a:pt x="1490" y="1741"/>
                    <a:pt x="1490" y="1741"/>
                    <a:pt x="1490" y="1741"/>
                  </a:cubicBezTo>
                  <a:lnTo>
                    <a:pt x="1490" y="1741"/>
                  </a:lnTo>
                  <a:cubicBezTo>
                    <a:pt x="1490" y="1772"/>
                    <a:pt x="1520" y="1801"/>
                    <a:pt x="1490" y="1801"/>
                  </a:cubicBezTo>
                  <a:cubicBezTo>
                    <a:pt x="1490" y="1829"/>
                    <a:pt x="1490" y="1844"/>
                    <a:pt x="1487" y="1844"/>
                  </a:cubicBezTo>
                  <a:cubicBezTo>
                    <a:pt x="1484" y="1844"/>
                    <a:pt x="1476" y="1821"/>
                    <a:pt x="1460" y="1771"/>
                  </a:cubicBezTo>
                  <a:cubicBezTo>
                    <a:pt x="1460" y="1741"/>
                    <a:pt x="1460" y="1741"/>
                    <a:pt x="1460" y="1741"/>
                  </a:cubicBezTo>
                  <a:cubicBezTo>
                    <a:pt x="1460" y="1741"/>
                    <a:pt x="1460" y="1741"/>
                    <a:pt x="1429" y="1710"/>
                  </a:cubicBezTo>
                  <a:lnTo>
                    <a:pt x="1429" y="1710"/>
                  </a:lnTo>
                  <a:cubicBezTo>
                    <a:pt x="1429" y="1755"/>
                    <a:pt x="1429" y="1783"/>
                    <a:pt x="1417" y="1783"/>
                  </a:cubicBezTo>
                  <a:cubicBezTo>
                    <a:pt x="1413" y="1783"/>
                    <a:pt x="1407" y="1779"/>
                    <a:pt x="1399" y="1771"/>
                  </a:cubicBezTo>
                  <a:cubicBezTo>
                    <a:pt x="1399" y="1771"/>
                    <a:pt x="1399" y="1771"/>
                    <a:pt x="1399" y="1741"/>
                  </a:cubicBezTo>
                  <a:cubicBezTo>
                    <a:pt x="1389" y="1731"/>
                    <a:pt x="1382" y="1727"/>
                    <a:pt x="1377" y="1727"/>
                  </a:cubicBezTo>
                  <a:cubicBezTo>
                    <a:pt x="1368" y="1727"/>
                    <a:pt x="1368" y="1741"/>
                    <a:pt x="1368" y="1741"/>
                  </a:cubicBezTo>
                  <a:cubicBezTo>
                    <a:pt x="1353" y="1710"/>
                    <a:pt x="1346" y="1695"/>
                    <a:pt x="1342" y="1695"/>
                  </a:cubicBezTo>
                  <a:cubicBezTo>
                    <a:pt x="1338" y="1695"/>
                    <a:pt x="1338" y="1710"/>
                    <a:pt x="1338" y="1741"/>
                  </a:cubicBezTo>
                  <a:cubicBezTo>
                    <a:pt x="1338" y="1731"/>
                    <a:pt x="1338" y="1721"/>
                    <a:pt x="1338" y="1710"/>
                  </a:cubicBezTo>
                  <a:cubicBezTo>
                    <a:pt x="1308" y="1710"/>
                    <a:pt x="1308" y="1710"/>
                    <a:pt x="1338" y="1741"/>
                  </a:cubicBezTo>
                  <a:cubicBezTo>
                    <a:pt x="1329" y="1732"/>
                    <a:pt x="1323" y="1728"/>
                    <a:pt x="1318" y="1728"/>
                  </a:cubicBezTo>
                  <a:cubicBezTo>
                    <a:pt x="1308" y="1728"/>
                    <a:pt x="1308" y="1750"/>
                    <a:pt x="1308" y="1771"/>
                  </a:cubicBezTo>
                  <a:cubicBezTo>
                    <a:pt x="1292" y="1756"/>
                    <a:pt x="1285" y="1748"/>
                    <a:pt x="1281" y="1748"/>
                  </a:cubicBezTo>
                  <a:cubicBezTo>
                    <a:pt x="1277" y="1748"/>
                    <a:pt x="1277" y="1756"/>
                    <a:pt x="1277" y="1771"/>
                  </a:cubicBezTo>
                  <a:cubicBezTo>
                    <a:pt x="1277" y="1741"/>
                    <a:pt x="1277" y="1741"/>
                    <a:pt x="1277" y="1741"/>
                  </a:cubicBezTo>
                  <a:cubicBezTo>
                    <a:pt x="1247" y="1741"/>
                    <a:pt x="1247" y="1741"/>
                    <a:pt x="1247" y="1710"/>
                  </a:cubicBezTo>
                  <a:cubicBezTo>
                    <a:pt x="1247" y="1710"/>
                    <a:pt x="1239" y="1703"/>
                    <a:pt x="1232" y="1703"/>
                  </a:cubicBezTo>
                  <a:cubicBezTo>
                    <a:pt x="1224" y="1703"/>
                    <a:pt x="1216" y="1710"/>
                    <a:pt x="1216" y="1741"/>
                  </a:cubicBezTo>
                  <a:cubicBezTo>
                    <a:pt x="1216" y="1753"/>
                    <a:pt x="1216" y="1763"/>
                    <a:pt x="1216" y="1771"/>
                  </a:cubicBezTo>
                  <a:cubicBezTo>
                    <a:pt x="1216" y="1712"/>
                    <a:pt x="1204" y="1679"/>
                    <a:pt x="1187" y="1679"/>
                  </a:cubicBezTo>
                  <a:cubicBezTo>
                    <a:pt x="1177" y="1679"/>
                    <a:pt x="1166" y="1689"/>
                    <a:pt x="1156" y="1710"/>
                  </a:cubicBezTo>
                  <a:cubicBezTo>
                    <a:pt x="1156" y="1695"/>
                    <a:pt x="1148" y="1688"/>
                    <a:pt x="1140" y="1688"/>
                  </a:cubicBezTo>
                  <a:cubicBezTo>
                    <a:pt x="1133" y="1688"/>
                    <a:pt x="1125" y="1695"/>
                    <a:pt x="1125" y="1710"/>
                  </a:cubicBezTo>
                  <a:lnTo>
                    <a:pt x="1095" y="1710"/>
                  </a:lnTo>
                  <a:cubicBezTo>
                    <a:pt x="1113" y="1675"/>
                    <a:pt x="1110" y="1660"/>
                    <a:pt x="1104" y="1660"/>
                  </a:cubicBezTo>
                  <a:cubicBezTo>
                    <a:pt x="1100" y="1660"/>
                    <a:pt x="1095" y="1667"/>
                    <a:pt x="1095" y="1680"/>
                  </a:cubicBezTo>
                  <a:cubicBezTo>
                    <a:pt x="1073" y="1701"/>
                    <a:pt x="1067" y="1723"/>
                    <a:pt x="1065" y="1723"/>
                  </a:cubicBezTo>
                  <a:cubicBezTo>
                    <a:pt x="1064" y="1723"/>
                    <a:pt x="1064" y="1719"/>
                    <a:pt x="1064" y="1710"/>
                  </a:cubicBezTo>
                  <a:cubicBezTo>
                    <a:pt x="1095" y="1680"/>
                    <a:pt x="1064" y="1680"/>
                    <a:pt x="1064" y="1680"/>
                  </a:cubicBezTo>
                  <a:cubicBezTo>
                    <a:pt x="1034" y="1680"/>
                    <a:pt x="1034" y="1680"/>
                    <a:pt x="1034" y="1710"/>
                  </a:cubicBezTo>
                  <a:cubicBezTo>
                    <a:pt x="1004" y="1710"/>
                    <a:pt x="1034" y="1680"/>
                    <a:pt x="1034" y="1650"/>
                  </a:cubicBezTo>
                  <a:cubicBezTo>
                    <a:pt x="1048" y="1622"/>
                    <a:pt x="1055" y="1607"/>
                    <a:pt x="1054" y="1607"/>
                  </a:cubicBezTo>
                  <a:lnTo>
                    <a:pt x="1054" y="1607"/>
                  </a:lnTo>
                  <a:cubicBezTo>
                    <a:pt x="1053" y="1607"/>
                    <a:pt x="1045" y="1618"/>
                    <a:pt x="1029" y="1642"/>
                  </a:cubicBezTo>
                  <a:lnTo>
                    <a:pt x="1029" y="1642"/>
                  </a:lnTo>
                  <a:cubicBezTo>
                    <a:pt x="1032" y="1634"/>
                    <a:pt x="1034" y="1627"/>
                    <a:pt x="1034" y="1619"/>
                  </a:cubicBezTo>
                  <a:lnTo>
                    <a:pt x="1034" y="1619"/>
                  </a:lnTo>
                  <a:cubicBezTo>
                    <a:pt x="1034" y="1619"/>
                    <a:pt x="1034" y="1619"/>
                    <a:pt x="1004" y="1650"/>
                  </a:cubicBezTo>
                  <a:cubicBezTo>
                    <a:pt x="1004" y="1650"/>
                    <a:pt x="1004" y="1650"/>
                    <a:pt x="1004" y="1680"/>
                  </a:cubicBezTo>
                  <a:cubicBezTo>
                    <a:pt x="1004" y="1680"/>
                    <a:pt x="1004" y="1680"/>
                    <a:pt x="1004" y="1680"/>
                  </a:cubicBezTo>
                  <a:lnTo>
                    <a:pt x="1004" y="1680"/>
                  </a:lnTo>
                  <a:cubicBezTo>
                    <a:pt x="986" y="1716"/>
                    <a:pt x="978" y="1730"/>
                    <a:pt x="975" y="1730"/>
                  </a:cubicBezTo>
                  <a:cubicBezTo>
                    <a:pt x="973" y="1730"/>
                    <a:pt x="973" y="1723"/>
                    <a:pt x="973" y="1712"/>
                  </a:cubicBezTo>
                  <a:lnTo>
                    <a:pt x="973" y="1712"/>
                  </a:lnTo>
                  <a:cubicBezTo>
                    <a:pt x="956" y="1731"/>
                    <a:pt x="943" y="1751"/>
                    <a:pt x="943" y="1771"/>
                  </a:cubicBezTo>
                  <a:cubicBezTo>
                    <a:pt x="912" y="1801"/>
                    <a:pt x="912" y="1801"/>
                    <a:pt x="912" y="1801"/>
                  </a:cubicBezTo>
                  <a:cubicBezTo>
                    <a:pt x="912" y="1771"/>
                    <a:pt x="943" y="1741"/>
                    <a:pt x="973" y="1710"/>
                  </a:cubicBezTo>
                  <a:cubicBezTo>
                    <a:pt x="973" y="1710"/>
                    <a:pt x="973" y="1680"/>
                    <a:pt x="1004" y="1650"/>
                  </a:cubicBezTo>
                  <a:cubicBezTo>
                    <a:pt x="1012" y="1641"/>
                    <a:pt x="1013" y="1638"/>
                    <a:pt x="1010" y="1638"/>
                  </a:cubicBezTo>
                  <a:cubicBezTo>
                    <a:pt x="1003" y="1638"/>
                    <a:pt x="976" y="1654"/>
                    <a:pt x="943" y="1682"/>
                  </a:cubicBezTo>
                  <a:lnTo>
                    <a:pt x="943" y="1682"/>
                  </a:lnTo>
                  <a:cubicBezTo>
                    <a:pt x="943" y="1681"/>
                    <a:pt x="943" y="1681"/>
                    <a:pt x="943" y="1680"/>
                  </a:cubicBezTo>
                  <a:cubicBezTo>
                    <a:pt x="973" y="1650"/>
                    <a:pt x="943" y="1650"/>
                    <a:pt x="943" y="1650"/>
                  </a:cubicBezTo>
                  <a:lnTo>
                    <a:pt x="912" y="1650"/>
                  </a:lnTo>
                  <a:cubicBezTo>
                    <a:pt x="882" y="1680"/>
                    <a:pt x="882" y="1710"/>
                    <a:pt x="882" y="1710"/>
                  </a:cubicBezTo>
                  <a:cubicBezTo>
                    <a:pt x="882" y="1710"/>
                    <a:pt x="852" y="1741"/>
                    <a:pt x="821" y="1771"/>
                  </a:cubicBezTo>
                  <a:cubicBezTo>
                    <a:pt x="821" y="1771"/>
                    <a:pt x="852" y="1741"/>
                    <a:pt x="852" y="1710"/>
                  </a:cubicBezTo>
                  <a:cubicBezTo>
                    <a:pt x="882" y="1650"/>
                    <a:pt x="912" y="1619"/>
                    <a:pt x="912" y="1589"/>
                  </a:cubicBezTo>
                  <a:cubicBezTo>
                    <a:pt x="882" y="1589"/>
                    <a:pt x="882" y="1589"/>
                    <a:pt x="912" y="1558"/>
                  </a:cubicBezTo>
                  <a:cubicBezTo>
                    <a:pt x="892" y="1558"/>
                    <a:pt x="885" y="1545"/>
                    <a:pt x="883" y="1545"/>
                  </a:cubicBezTo>
                  <a:cubicBezTo>
                    <a:pt x="882" y="1545"/>
                    <a:pt x="882" y="1548"/>
                    <a:pt x="882" y="1558"/>
                  </a:cubicBezTo>
                  <a:lnTo>
                    <a:pt x="852" y="1558"/>
                  </a:lnTo>
                  <a:cubicBezTo>
                    <a:pt x="821" y="1558"/>
                    <a:pt x="852" y="1528"/>
                    <a:pt x="852" y="1528"/>
                  </a:cubicBezTo>
                  <a:cubicBezTo>
                    <a:pt x="865" y="1501"/>
                    <a:pt x="873" y="1486"/>
                    <a:pt x="871" y="1486"/>
                  </a:cubicBezTo>
                  <a:lnTo>
                    <a:pt x="871" y="1486"/>
                  </a:lnTo>
                  <a:cubicBezTo>
                    <a:pt x="870" y="1486"/>
                    <a:pt x="855" y="1508"/>
                    <a:pt x="821" y="1558"/>
                  </a:cubicBezTo>
                  <a:cubicBezTo>
                    <a:pt x="791" y="1589"/>
                    <a:pt x="760" y="1619"/>
                    <a:pt x="760" y="1619"/>
                  </a:cubicBezTo>
                  <a:lnTo>
                    <a:pt x="791" y="1619"/>
                  </a:lnTo>
                  <a:lnTo>
                    <a:pt x="730" y="1650"/>
                  </a:lnTo>
                  <a:cubicBezTo>
                    <a:pt x="730" y="1650"/>
                    <a:pt x="700" y="1650"/>
                    <a:pt x="669" y="1680"/>
                  </a:cubicBezTo>
                  <a:cubicBezTo>
                    <a:pt x="669" y="1680"/>
                    <a:pt x="656" y="1693"/>
                    <a:pt x="647" y="1693"/>
                  </a:cubicBezTo>
                  <a:cubicBezTo>
                    <a:pt x="642" y="1693"/>
                    <a:pt x="639" y="1690"/>
                    <a:pt x="639" y="1680"/>
                  </a:cubicBezTo>
                  <a:cubicBezTo>
                    <a:pt x="639" y="1680"/>
                    <a:pt x="669" y="1680"/>
                    <a:pt x="700" y="1650"/>
                  </a:cubicBezTo>
                  <a:cubicBezTo>
                    <a:pt x="730" y="1619"/>
                    <a:pt x="760" y="1589"/>
                    <a:pt x="791" y="1589"/>
                  </a:cubicBezTo>
                  <a:cubicBezTo>
                    <a:pt x="813" y="1544"/>
                    <a:pt x="835" y="1516"/>
                    <a:pt x="822" y="1516"/>
                  </a:cubicBezTo>
                  <a:cubicBezTo>
                    <a:pt x="817" y="1516"/>
                    <a:pt x="807" y="1520"/>
                    <a:pt x="791" y="1528"/>
                  </a:cubicBezTo>
                  <a:cubicBezTo>
                    <a:pt x="766" y="1541"/>
                    <a:pt x="751" y="1548"/>
                    <a:pt x="747" y="1548"/>
                  </a:cubicBezTo>
                  <a:cubicBezTo>
                    <a:pt x="740" y="1548"/>
                    <a:pt x="755" y="1533"/>
                    <a:pt x="791" y="1498"/>
                  </a:cubicBezTo>
                  <a:cubicBezTo>
                    <a:pt x="812" y="1476"/>
                    <a:pt x="819" y="1455"/>
                    <a:pt x="810" y="1455"/>
                  </a:cubicBezTo>
                  <a:cubicBezTo>
                    <a:pt x="806" y="1455"/>
                    <a:pt x="800" y="1458"/>
                    <a:pt x="791" y="1467"/>
                  </a:cubicBezTo>
                  <a:cubicBezTo>
                    <a:pt x="760" y="1482"/>
                    <a:pt x="745" y="1490"/>
                    <a:pt x="741" y="1490"/>
                  </a:cubicBezTo>
                  <a:cubicBezTo>
                    <a:pt x="738" y="1490"/>
                    <a:pt x="745" y="1482"/>
                    <a:pt x="760" y="1467"/>
                  </a:cubicBezTo>
                  <a:cubicBezTo>
                    <a:pt x="776" y="1452"/>
                    <a:pt x="783" y="1444"/>
                    <a:pt x="779" y="1444"/>
                  </a:cubicBezTo>
                  <a:cubicBezTo>
                    <a:pt x="776" y="1444"/>
                    <a:pt x="760" y="1452"/>
                    <a:pt x="730" y="1467"/>
                  </a:cubicBezTo>
                  <a:cubicBezTo>
                    <a:pt x="741" y="1456"/>
                    <a:pt x="752" y="1445"/>
                    <a:pt x="760" y="1437"/>
                  </a:cubicBezTo>
                  <a:lnTo>
                    <a:pt x="730" y="1437"/>
                  </a:lnTo>
                  <a:cubicBezTo>
                    <a:pt x="730" y="1437"/>
                    <a:pt x="700" y="1467"/>
                    <a:pt x="669" y="1467"/>
                  </a:cubicBezTo>
                  <a:cubicBezTo>
                    <a:pt x="669" y="1467"/>
                    <a:pt x="639" y="1498"/>
                    <a:pt x="608" y="1528"/>
                  </a:cubicBezTo>
                  <a:cubicBezTo>
                    <a:pt x="578" y="1528"/>
                    <a:pt x="608" y="1498"/>
                    <a:pt x="700" y="1437"/>
                  </a:cubicBezTo>
                  <a:cubicBezTo>
                    <a:pt x="669" y="1406"/>
                    <a:pt x="669" y="1406"/>
                    <a:pt x="700" y="1406"/>
                  </a:cubicBezTo>
                  <a:cubicBezTo>
                    <a:pt x="760" y="1376"/>
                    <a:pt x="760" y="1376"/>
                    <a:pt x="730" y="1376"/>
                  </a:cubicBezTo>
                  <a:lnTo>
                    <a:pt x="700" y="1376"/>
                  </a:lnTo>
                  <a:cubicBezTo>
                    <a:pt x="699" y="1376"/>
                    <a:pt x="699" y="1376"/>
                    <a:pt x="699" y="1376"/>
                  </a:cubicBezTo>
                  <a:lnTo>
                    <a:pt x="699" y="1376"/>
                  </a:lnTo>
                  <a:cubicBezTo>
                    <a:pt x="692" y="1376"/>
                    <a:pt x="682" y="1376"/>
                    <a:pt x="669" y="1376"/>
                  </a:cubicBezTo>
                  <a:cubicBezTo>
                    <a:pt x="700" y="1376"/>
                    <a:pt x="730" y="1346"/>
                    <a:pt x="730" y="1346"/>
                  </a:cubicBezTo>
                  <a:lnTo>
                    <a:pt x="700" y="1346"/>
                  </a:lnTo>
                  <a:cubicBezTo>
                    <a:pt x="697" y="1347"/>
                    <a:pt x="694" y="1348"/>
                    <a:pt x="692" y="1349"/>
                  </a:cubicBezTo>
                  <a:lnTo>
                    <a:pt x="692" y="1349"/>
                  </a:lnTo>
                  <a:cubicBezTo>
                    <a:pt x="692" y="1346"/>
                    <a:pt x="684" y="1346"/>
                    <a:pt x="669" y="1346"/>
                  </a:cubicBezTo>
                  <a:cubicBezTo>
                    <a:pt x="669" y="1346"/>
                    <a:pt x="669" y="1346"/>
                    <a:pt x="700" y="1315"/>
                  </a:cubicBezTo>
                  <a:cubicBezTo>
                    <a:pt x="730" y="1285"/>
                    <a:pt x="730" y="1285"/>
                    <a:pt x="700" y="1285"/>
                  </a:cubicBezTo>
                  <a:cubicBezTo>
                    <a:pt x="608" y="1315"/>
                    <a:pt x="578" y="1315"/>
                    <a:pt x="578" y="1346"/>
                  </a:cubicBezTo>
                  <a:lnTo>
                    <a:pt x="548" y="1346"/>
                  </a:lnTo>
                  <a:cubicBezTo>
                    <a:pt x="548" y="1346"/>
                    <a:pt x="548" y="1315"/>
                    <a:pt x="517" y="1315"/>
                  </a:cubicBezTo>
                  <a:cubicBezTo>
                    <a:pt x="487" y="1346"/>
                    <a:pt x="426" y="1346"/>
                    <a:pt x="456" y="1346"/>
                  </a:cubicBezTo>
                  <a:lnTo>
                    <a:pt x="426" y="1376"/>
                  </a:lnTo>
                  <a:cubicBezTo>
                    <a:pt x="472" y="1361"/>
                    <a:pt x="494" y="1353"/>
                    <a:pt x="498" y="1353"/>
                  </a:cubicBezTo>
                  <a:cubicBezTo>
                    <a:pt x="502" y="1353"/>
                    <a:pt x="487" y="1361"/>
                    <a:pt x="456" y="1376"/>
                  </a:cubicBezTo>
                  <a:cubicBezTo>
                    <a:pt x="396" y="1406"/>
                    <a:pt x="396" y="1406"/>
                    <a:pt x="396" y="1406"/>
                  </a:cubicBezTo>
                  <a:cubicBezTo>
                    <a:pt x="396" y="1406"/>
                    <a:pt x="396" y="1406"/>
                    <a:pt x="365" y="1437"/>
                  </a:cubicBezTo>
                  <a:cubicBezTo>
                    <a:pt x="335" y="1437"/>
                    <a:pt x="305" y="1467"/>
                    <a:pt x="305" y="1467"/>
                  </a:cubicBezTo>
                  <a:lnTo>
                    <a:pt x="335" y="1467"/>
                  </a:lnTo>
                  <a:cubicBezTo>
                    <a:pt x="344" y="1458"/>
                    <a:pt x="350" y="1455"/>
                    <a:pt x="353" y="1455"/>
                  </a:cubicBezTo>
                  <a:cubicBezTo>
                    <a:pt x="356" y="1455"/>
                    <a:pt x="355" y="1460"/>
                    <a:pt x="348" y="1467"/>
                  </a:cubicBezTo>
                  <a:lnTo>
                    <a:pt x="348" y="1467"/>
                  </a:lnTo>
                  <a:cubicBezTo>
                    <a:pt x="344" y="1467"/>
                    <a:pt x="340" y="1467"/>
                    <a:pt x="335" y="1467"/>
                  </a:cubicBezTo>
                  <a:cubicBezTo>
                    <a:pt x="274" y="1498"/>
                    <a:pt x="274" y="1498"/>
                    <a:pt x="305" y="1498"/>
                  </a:cubicBezTo>
                  <a:cubicBezTo>
                    <a:pt x="327" y="1486"/>
                    <a:pt x="341" y="1475"/>
                    <a:pt x="348" y="1467"/>
                  </a:cubicBezTo>
                  <a:lnTo>
                    <a:pt x="348" y="1467"/>
                  </a:lnTo>
                  <a:cubicBezTo>
                    <a:pt x="400" y="1467"/>
                    <a:pt x="419" y="1469"/>
                    <a:pt x="335" y="1498"/>
                  </a:cubicBezTo>
                  <a:cubicBezTo>
                    <a:pt x="335" y="1498"/>
                    <a:pt x="365" y="1498"/>
                    <a:pt x="365" y="1528"/>
                  </a:cubicBezTo>
                  <a:cubicBezTo>
                    <a:pt x="365" y="1528"/>
                    <a:pt x="396" y="1498"/>
                    <a:pt x="426" y="1498"/>
                  </a:cubicBezTo>
                  <a:cubicBezTo>
                    <a:pt x="456" y="1482"/>
                    <a:pt x="472" y="1475"/>
                    <a:pt x="475" y="1475"/>
                  </a:cubicBezTo>
                  <a:cubicBezTo>
                    <a:pt x="479" y="1475"/>
                    <a:pt x="472" y="1482"/>
                    <a:pt x="456" y="1498"/>
                  </a:cubicBezTo>
                  <a:cubicBezTo>
                    <a:pt x="426" y="1498"/>
                    <a:pt x="396" y="1528"/>
                    <a:pt x="396" y="1528"/>
                  </a:cubicBezTo>
                  <a:cubicBezTo>
                    <a:pt x="365" y="1528"/>
                    <a:pt x="365" y="1558"/>
                    <a:pt x="365" y="1558"/>
                  </a:cubicBezTo>
                  <a:cubicBezTo>
                    <a:pt x="365" y="1558"/>
                    <a:pt x="365" y="1572"/>
                    <a:pt x="374" y="1572"/>
                  </a:cubicBezTo>
                  <a:cubicBezTo>
                    <a:pt x="379" y="1572"/>
                    <a:pt x="386" y="1568"/>
                    <a:pt x="396" y="1558"/>
                  </a:cubicBezTo>
                  <a:lnTo>
                    <a:pt x="396" y="1558"/>
                  </a:lnTo>
                  <a:cubicBezTo>
                    <a:pt x="395" y="1559"/>
                    <a:pt x="393" y="1561"/>
                    <a:pt x="365" y="1589"/>
                  </a:cubicBezTo>
                  <a:cubicBezTo>
                    <a:pt x="365" y="1589"/>
                    <a:pt x="396" y="1589"/>
                    <a:pt x="365" y="1619"/>
                  </a:cubicBezTo>
                  <a:cubicBezTo>
                    <a:pt x="353" y="1632"/>
                    <a:pt x="356" y="1639"/>
                    <a:pt x="368" y="1639"/>
                  </a:cubicBezTo>
                  <a:cubicBezTo>
                    <a:pt x="385" y="1639"/>
                    <a:pt x="421" y="1624"/>
                    <a:pt x="456" y="1589"/>
                  </a:cubicBezTo>
                  <a:lnTo>
                    <a:pt x="487" y="1589"/>
                  </a:lnTo>
                  <a:cubicBezTo>
                    <a:pt x="517" y="1558"/>
                    <a:pt x="517" y="1558"/>
                    <a:pt x="548" y="1558"/>
                  </a:cubicBezTo>
                  <a:cubicBezTo>
                    <a:pt x="548" y="1558"/>
                    <a:pt x="517" y="1589"/>
                    <a:pt x="456" y="1619"/>
                  </a:cubicBezTo>
                  <a:cubicBezTo>
                    <a:pt x="392" y="1641"/>
                    <a:pt x="358" y="1662"/>
                    <a:pt x="386" y="1662"/>
                  </a:cubicBezTo>
                  <a:cubicBezTo>
                    <a:pt x="393" y="1662"/>
                    <a:pt x="403" y="1661"/>
                    <a:pt x="417" y="1658"/>
                  </a:cubicBezTo>
                  <a:lnTo>
                    <a:pt x="417" y="1658"/>
                  </a:lnTo>
                  <a:cubicBezTo>
                    <a:pt x="396" y="1680"/>
                    <a:pt x="399" y="1680"/>
                    <a:pt x="426" y="1680"/>
                  </a:cubicBezTo>
                  <a:cubicBezTo>
                    <a:pt x="426" y="1680"/>
                    <a:pt x="487" y="1650"/>
                    <a:pt x="517" y="1619"/>
                  </a:cubicBezTo>
                  <a:lnTo>
                    <a:pt x="548" y="1619"/>
                  </a:lnTo>
                  <a:cubicBezTo>
                    <a:pt x="578" y="1619"/>
                    <a:pt x="578" y="1619"/>
                    <a:pt x="548" y="1650"/>
                  </a:cubicBezTo>
                  <a:lnTo>
                    <a:pt x="517" y="1680"/>
                  </a:lnTo>
                  <a:cubicBezTo>
                    <a:pt x="487" y="1710"/>
                    <a:pt x="456" y="1741"/>
                    <a:pt x="517" y="1741"/>
                  </a:cubicBezTo>
                  <a:cubicBezTo>
                    <a:pt x="517" y="1771"/>
                    <a:pt x="548" y="1771"/>
                    <a:pt x="517" y="1801"/>
                  </a:cubicBezTo>
                  <a:cubicBezTo>
                    <a:pt x="508" y="1810"/>
                    <a:pt x="510" y="1814"/>
                    <a:pt x="518" y="1814"/>
                  </a:cubicBezTo>
                  <a:cubicBezTo>
                    <a:pt x="538" y="1814"/>
                    <a:pt x="596" y="1793"/>
                    <a:pt x="639" y="1771"/>
                  </a:cubicBezTo>
                  <a:lnTo>
                    <a:pt x="639" y="1771"/>
                  </a:lnTo>
                  <a:cubicBezTo>
                    <a:pt x="608" y="1801"/>
                    <a:pt x="608" y="1801"/>
                    <a:pt x="608" y="1801"/>
                  </a:cubicBezTo>
                  <a:cubicBezTo>
                    <a:pt x="639" y="1832"/>
                    <a:pt x="639" y="1832"/>
                    <a:pt x="608" y="1862"/>
                  </a:cubicBezTo>
                  <a:cubicBezTo>
                    <a:pt x="632" y="1839"/>
                    <a:pt x="642" y="1829"/>
                    <a:pt x="643" y="1829"/>
                  </a:cubicBezTo>
                  <a:lnTo>
                    <a:pt x="643" y="1829"/>
                  </a:lnTo>
                  <a:cubicBezTo>
                    <a:pt x="646" y="1829"/>
                    <a:pt x="627" y="1855"/>
                    <a:pt x="608" y="1893"/>
                  </a:cubicBezTo>
                  <a:cubicBezTo>
                    <a:pt x="578" y="1923"/>
                    <a:pt x="578" y="1923"/>
                    <a:pt x="608" y="1953"/>
                  </a:cubicBezTo>
                  <a:cubicBezTo>
                    <a:pt x="624" y="1938"/>
                    <a:pt x="631" y="1931"/>
                    <a:pt x="635" y="1931"/>
                  </a:cubicBezTo>
                  <a:cubicBezTo>
                    <a:pt x="639" y="1931"/>
                    <a:pt x="639" y="1938"/>
                    <a:pt x="639" y="1953"/>
                  </a:cubicBezTo>
                  <a:cubicBezTo>
                    <a:pt x="669" y="1953"/>
                    <a:pt x="669" y="1953"/>
                    <a:pt x="700" y="1893"/>
                  </a:cubicBezTo>
                  <a:cubicBezTo>
                    <a:pt x="700" y="1862"/>
                    <a:pt x="760" y="1832"/>
                    <a:pt x="760" y="1832"/>
                  </a:cubicBezTo>
                  <a:lnTo>
                    <a:pt x="760" y="1832"/>
                  </a:lnTo>
                  <a:cubicBezTo>
                    <a:pt x="760" y="1840"/>
                    <a:pt x="758" y="1848"/>
                    <a:pt x="755" y="1855"/>
                  </a:cubicBezTo>
                  <a:lnTo>
                    <a:pt x="755" y="1855"/>
                  </a:lnTo>
                  <a:cubicBezTo>
                    <a:pt x="754" y="1855"/>
                    <a:pt x="754" y="1855"/>
                    <a:pt x="753" y="1855"/>
                  </a:cubicBezTo>
                  <a:cubicBezTo>
                    <a:pt x="745" y="1855"/>
                    <a:pt x="730" y="1862"/>
                    <a:pt x="700" y="1893"/>
                  </a:cubicBezTo>
                  <a:cubicBezTo>
                    <a:pt x="722" y="1893"/>
                    <a:pt x="745" y="1876"/>
                    <a:pt x="755" y="1855"/>
                  </a:cubicBezTo>
                  <a:lnTo>
                    <a:pt x="755" y="1855"/>
                  </a:lnTo>
                  <a:cubicBezTo>
                    <a:pt x="760" y="1856"/>
                    <a:pt x="760" y="1862"/>
                    <a:pt x="760" y="1862"/>
                  </a:cubicBezTo>
                  <a:cubicBezTo>
                    <a:pt x="791" y="1862"/>
                    <a:pt x="791" y="1862"/>
                    <a:pt x="760" y="1893"/>
                  </a:cubicBezTo>
                  <a:cubicBezTo>
                    <a:pt x="760" y="1893"/>
                    <a:pt x="760" y="1923"/>
                    <a:pt x="760" y="1923"/>
                  </a:cubicBezTo>
                  <a:cubicBezTo>
                    <a:pt x="760" y="1923"/>
                    <a:pt x="760" y="1953"/>
                    <a:pt x="730" y="1984"/>
                  </a:cubicBezTo>
                  <a:cubicBezTo>
                    <a:pt x="730" y="1984"/>
                    <a:pt x="730" y="2014"/>
                    <a:pt x="730" y="2014"/>
                  </a:cubicBezTo>
                  <a:cubicBezTo>
                    <a:pt x="760" y="2014"/>
                    <a:pt x="760" y="2045"/>
                    <a:pt x="760" y="2075"/>
                  </a:cubicBezTo>
                  <a:cubicBezTo>
                    <a:pt x="760" y="2075"/>
                    <a:pt x="760" y="2075"/>
                    <a:pt x="791" y="2045"/>
                  </a:cubicBezTo>
                  <a:cubicBezTo>
                    <a:pt x="791" y="2023"/>
                    <a:pt x="806" y="2002"/>
                    <a:pt x="815" y="2002"/>
                  </a:cubicBezTo>
                  <a:cubicBezTo>
                    <a:pt x="819" y="2002"/>
                    <a:pt x="821" y="2005"/>
                    <a:pt x="821" y="2014"/>
                  </a:cubicBezTo>
                  <a:cubicBezTo>
                    <a:pt x="836" y="2029"/>
                    <a:pt x="844" y="2037"/>
                    <a:pt x="852" y="2037"/>
                  </a:cubicBezTo>
                  <a:cubicBezTo>
                    <a:pt x="859" y="2037"/>
                    <a:pt x="867" y="2029"/>
                    <a:pt x="882" y="2014"/>
                  </a:cubicBezTo>
                  <a:cubicBezTo>
                    <a:pt x="882" y="2014"/>
                    <a:pt x="882" y="2014"/>
                    <a:pt x="882" y="2045"/>
                  </a:cubicBezTo>
                  <a:cubicBezTo>
                    <a:pt x="844" y="2082"/>
                    <a:pt x="842" y="2108"/>
                    <a:pt x="852" y="2108"/>
                  </a:cubicBezTo>
                  <a:cubicBezTo>
                    <a:pt x="859" y="2108"/>
                    <a:pt x="870" y="2098"/>
                    <a:pt x="882" y="2075"/>
                  </a:cubicBezTo>
                  <a:cubicBezTo>
                    <a:pt x="897" y="2060"/>
                    <a:pt x="905" y="2052"/>
                    <a:pt x="909" y="2052"/>
                  </a:cubicBezTo>
                  <a:cubicBezTo>
                    <a:pt x="912" y="2052"/>
                    <a:pt x="912" y="2060"/>
                    <a:pt x="912" y="2075"/>
                  </a:cubicBezTo>
                  <a:cubicBezTo>
                    <a:pt x="912" y="2075"/>
                    <a:pt x="912" y="2075"/>
                    <a:pt x="943" y="2045"/>
                  </a:cubicBezTo>
                  <a:cubicBezTo>
                    <a:pt x="943" y="2075"/>
                    <a:pt x="943" y="2105"/>
                    <a:pt x="943" y="2105"/>
                  </a:cubicBezTo>
                  <a:cubicBezTo>
                    <a:pt x="952" y="2097"/>
                    <a:pt x="966" y="2093"/>
                    <a:pt x="981" y="2093"/>
                  </a:cubicBezTo>
                  <a:cubicBezTo>
                    <a:pt x="1019" y="2093"/>
                    <a:pt x="1064" y="2114"/>
                    <a:pt x="1064" y="2136"/>
                  </a:cubicBezTo>
                  <a:cubicBezTo>
                    <a:pt x="1064" y="2106"/>
                    <a:pt x="1064" y="2105"/>
                    <a:pt x="1092" y="2105"/>
                  </a:cubicBezTo>
                  <a:lnTo>
                    <a:pt x="1092" y="2105"/>
                  </a:lnTo>
                  <a:cubicBezTo>
                    <a:pt x="1094" y="2097"/>
                    <a:pt x="1095" y="2086"/>
                    <a:pt x="1095" y="2075"/>
                  </a:cubicBezTo>
                  <a:cubicBezTo>
                    <a:pt x="1095" y="2048"/>
                    <a:pt x="1101" y="2033"/>
                    <a:pt x="1105" y="2033"/>
                  </a:cubicBezTo>
                  <a:cubicBezTo>
                    <a:pt x="1110" y="2033"/>
                    <a:pt x="1112" y="2055"/>
                    <a:pt x="1095" y="2105"/>
                  </a:cubicBezTo>
                  <a:cubicBezTo>
                    <a:pt x="1095" y="2151"/>
                    <a:pt x="1095" y="2174"/>
                    <a:pt x="1099" y="2174"/>
                  </a:cubicBezTo>
                  <a:cubicBezTo>
                    <a:pt x="1102" y="2174"/>
                    <a:pt x="1110" y="2151"/>
                    <a:pt x="1125" y="2105"/>
                  </a:cubicBezTo>
                  <a:cubicBezTo>
                    <a:pt x="1125" y="2078"/>
                    <a:pt x="1131" y="2063"/>
                    <a:pt x="1135" y="2063"/>
                  </a:cubicBezTo>
                  <a:cubicBezTo>
                    <a:pt x="1140" y="2063"/>
                    <a:pt x="1142" y="2086"/>
                    <a:pt x="1125" y="2136"/>
                  </a:cubicBezTo>
                  <a:cubicBezTo>
                    <a:pt x="1125" y="2166"/>
                    <a:pt x="1125" y="2181"/>
                    <a:pt x="1129" y="2181"/>
                  </a:cubicBezTo>
                  <a:cubicBezTo>
                    <a:pt x="1133" y="2181"/>
                    <a:pt x="1140" y="2166"/>
                    <a:pt x="1156" y="2136"/>
                  </a:cubicBezTo>
                  <a:cubicBezTo>
                    <a:pt x="1172" y="2052"/>
                    <a:pt x="1189" y="2006"/>
                    <a:pt x="1196" y="2006"/>
                  </a:cubicBezTo>
                  <a:cubicBezTo>
                    <a:pt x="1201" y="2006"/>
                    <a:pt x="1200" y="2037"/>
                    <a:pt x="1186" y="2105"/>
                  </a:cubicBezTo>
                  <a:cubicBezTo>
                    <a:pt x="1186" y="2166"/>
                    <a:pt x="1186" y="2197"/>
                    <a:pt x="1186" y="2197"/>
                  </a:cubicBezTo>
                  <a:cubicBezTo>
                    <a:pt x="1186" y="2197"/>
                    <a:pt x="1216" y="2166"/>
                    <a:pt x="1216" y="2136"/>
                  </a:cubicBezTo>
                  <a:cubicBezTo>
                    <a:pt x="1233" y="2201"/>
                    <a:pt x="1240" y="2231"/>
                    <a:pt x="1248" y="2231"/>
                  </a:cubicBezTo>
                  <a:cubicBezTo>
                    <a:pt x="1256" y="2231"/>
                    <a:pt x="1263" y="2209"/>
                    <a:pt x="1277" y="2166"/>
                  </a:cubicBezTo>
                  <a:cubicBezTo>
                    <a:pt x="1292" y="2136"/>
                    <a:pt x="1308" y="2121"/>
                    <a:pt x="1315" y="2121"/>
                  </a:cubicBezTo>
                  <a:cubicBezTo>
                    <a:pt x="1323" y="2121"/>
                    <a:pt x="1323" y="2136"/>
                    <a:pt x="1308" y="2166"/>
                  </a:cubicBezTo>
                  <a:cubicBezTo>
                    <a:pt x="1308" y="2195"/>
                    <a:pt x="1308" y="2214"/>
                    <a:pt x="1308" y="2227"/>
                  </a:cubicBezTo>
                  <a:lnTo>
                    <a:pt x="1368" y="2227"/>
                  </a:lnTo>
                  <a:cubicBezTo>
                    <a:pt x="1368" y="2227"/>
                    <a:pt x="1368" y="2166"/>
                    <a:pt x="1368" y="2136"/>
                  </a:cubicBezTo>
                  <a:cubicBezTo>
                    <a:pt x="1368" y="2189"/>
                    <a:pt x="1379" y="2221"/>
                    <a:pt x="1387" y="2221"/>
                  </a:cubicBezTo>
                  <a:cubicBezTo>
                    <a:pt x="1393" y="2221"/>
                    <a:pt x="1399" y="2204"/>
                    <a:pt x="1399" y="2166"/>
                  </a:cubicBezTo>
                  <a:lnTo>
                    <a:pt x="1429" y="2166"/>
                  </a:lnTo>
                  <a:cubicBezTo>
                    <a:pt x="1429" y="2166"/>
                    <a:pt x="1429" y="2166"/>
                    <a:pt x="1429" y="2136"/>
                  </a:cubicBezTo>
                  <a:cubicBezTo>
                    <a:pt x="1429" y="2127"/>
                    <a:pt x="1432" y="2123"/>
                    <a:pt x="1435" y="2123"/>
                  </a:cubicBezTo>
                  <a:cubicBezTo>
                    <a:pt x="1444" y="2123"/>
                    <a:pt x="1460" y="2145"/>
                    <a:pt x="1460" y="2166"/>
                  </a:cubicBezTo>
                  <a:cubicBezTo>
                    <a:pt x="1481" y="2187"/>
                    <a:pt x="1487" y="2223"/>
                    <a:pt x="1489" y="2223"/>
                  </a:cubicBezTo>
                  <a:cubicBezTo>
                    <a:pt x="1490" y="2223"/>
                    <a:pt x="1490" y="2215"/>
                    <a:pt x="1490" y="2197"/>
                  </a:cubicBezTo>
                  <a:cubicBezTo>
                    <a:pt x="1490" y="2176"/>
                    <a:pt x="1490" y="2156"/>
                    <a:pt x="1490" y="2136"/>
                  </a:cubicBezTo>
                  <a:cubicBezTo>
                    <a:pt x="1520" y="2166"/>
                    <a:pt x="1520" y="2166"/>
                    <a:pt x="1551" y="2197"/>
                  </a:cubicBezTo>
                  <a:cubicBezTo>
                    <a:pt x="1551" y="2197"/>
                    <a:pt x="1551" y="2197"/>
                    <a:pt x="1551" y="2166"/>
                  </a:cubicBezTo>
                  <a:cubicBezTo>
                    <a:pt x="1551" y="2145"/>
                    <a:pt x="1566" y="2123"/>
                    <a:pt x="1586" y="2123"/>
                  </a:cubicBezTo>
                  <a:cubicBezTo>
                    <a:pt x="1594" y="2123"/>
                    <a:pt x="1603" y="2127"/>
                    <a:pt x="1612" y="2136"/>
                  </a:cubicBezTo>
                  <a:cubicBezTo>
                    <a:pt x="1642" y="2136"/>
                    <a:pt x="1612" y="2105"/>
                    <a:pt x="1642" y="2105"/>
                  </a:cubicBezTo>
                  <a:cubicBezTo>
                    <a:pt x="1642" y="2105"/>
                    <a:pt x="1642" y="2105"/>
                    <a:pt x="1642" y="2045"/>
                  </a:cubicBezTo>
                  <a:cubicBezTo>
                    <a:pt x="1642" y="2045"/>
                    <a:pt x="1642" y="2045"/>
                    <a:pt x="1672" y="2075"/>
                  </a:cubicBezTo>
                  <a:cubicBezTo>
                    <a:pt x="1672" y="2060"/>
                    <a:pt x="1672" y="2052"/>
                    <a:pt x="1676" y="2052"/>
                  </a:cubicBezTo>
                  <a:cubicBezTo>
                    <a:pt x="1680" y="2052"/>
                    <a:pt x="1688" y="2060"/>
                    <a:pt x="1703" y="2075"/>
                  </a:cubicBezTo>
                  <a:cubicBezTo>
                    <a:pt x="1681" y="2032"/>
                    <a:pt x="1675" y="1989"/>
                    <a:pt x="1684" y="1989"/>
                  </a:cubicBezTo>
                  <a:cubicBezTo>
                    <a:pt x="1688" y="1989"/>
                    <a:pt x="1694" y="1996"/>
                    <a:pt x="1703" y="2014"/>
                  </a:cubicBezTo>
                  <a:cubicBezTo>
                    <a:pt x="1703" y="2014"/>
                    <a:pt x="1733" y="2014"/>
                    <a:pt x="1703" y="1984"/>
                  </a:cubicBezTo>
                  <a:cubicBezTo>
                    <a:pt x="1688" y="1953"/>
                    <a:pt x="1680" y="1938"/>
                    <a:pt x="1684" y="1938"/>
                  </a:cubicBezTo>
                  <a:lnTo>
                    <a:pt x="1684" y="1938"/>
                  </a:lnTo>
                  <a:cubicBezTo>
                    <a:pt x="1688" y="1938"/>
                    <a:pt x="1703" y="1953"/>
                    <a:pt x="1733" y="1984"/>
                  </a:cubicBezTo>
                  <a:cubicBezTo>
                    <a:pt x="1733" y="1984"/>
                    <a:pt x="1733" y="1953"/>
                    <a:pt x="1764" y="1953"/>
                  </a:cubicBezTo>
                  <a:cubicBezTo>
                    <a:pt x="1781" y="1971"/>
                    <a:pt x="1799" y="1989"/>
                    <a:pt x="1804" y="1989"/>
                  </a:cubicBezTo>
                  <a:cubicBezTo>
                    <a:pt x="1809" y="1989"/>
                    <a:pt x="1807" y="1979"/>
                    <a:pt x="1794" y="1953"/>
                  </a:cubicBezTo>
                  <a:lnTo>
                    <a:pt x="1794" y="1923"/>
                  </a:lnTo>
                  <a:cubicBezTo>
                    <a:pt x="1809" y="1938"/>
                    <a:pt x="1824" y="1946"/>
                    <a:pt x="1832" y="1946"/>
                  </a:cubicBezTo>
                  <a:cubicBezTo>
                    <a:pt x="1839" y="1946"/>
                    <a:pt x="1839" y="1938"/>
                    <a:pt x="1824" y="1923"/>
                  </a:cubicBezTo>
                  <a:lnTo>
                    <a:pt x="1824" y="1893"/>
                  </a:lnTo>
                  <a:cubicBezTo>
                    <a:pt x="1824" y="1914"/>
                    <a:pt x="1839" y="1936"/>
                    <a:pt x="1848" y="1936"/>
                  </a:cubicBezTo>
                  <a:cubicBezTo>
                    <a:pt x="1852" y="1936"/>
                    <a:pt x="1855" y="1932"/>
                    <a:pt x="1855" y="1923"/>
                  </a:cubicBezTo>
                  <a:cubicBezTo>
                    <a:pt x="1885" y="1923"/>
                    <a:pt x="1885" y="1923"/>
                    <a:pt x="1855" y="1893"/>
                  </a:cubicBezTo>
                  <a:cubicBezTo>
                    <a:pt x="1824" y="1862"/>
                    <a:pt x="1824" y="1862"/>
                    <a:pt x="1824" y="1862"/>
                  </a:cubicBezTo>
                  <a:cubicBezTo>
                    <a:pt x="1855" y="1862"/>
                    <a:pt x="1885" y="1893"/>
                    <a:pt x="1885" y="1923"/>
                  </a:cubicBezTo>
                  <a:lnTo>
                    <a:pt x="1915" y="1923"/>
                  </a:lnTo>
                  <a:cubicBezTo>
                    <a:pt x="1903" y="1910"/>
                    <a:pt x="1893" y="1900"/>
                    <a:pt x="1885" y="1893"/>
                  </a:cubicBezTo>
                  <a:lnTo>
                    <a:pt x="1915" y="1893"/>
                  </a:lnTo>
                  <a:cubicBezTo>
                    <a:pt x="1915" y="1883"/>
                    <a:pt x="1919" y="1879"/>
                    <a:pt x="1922" y="1879"/>
                  </a:cubicBezTo>
                  <a:cubicBezTo>
                    <a:pt x="1929" y="1879"/>
                    <a:pt x="1936" y="1893"/>
                    <a:pt x="1915" y="1893"/>
                  </a:cubicBezTo>
                  <a:lnTo>
                    <a:pt x="1946" y="1923"/>
                  </a:lnTo>
                  <a:cubicBezTo>
                    <a:pt x="1955" y="1932"/>
                    <a:pt x="1958" y="1936"/>
                    <a:pt x="1959" y="1936"/>
                  </a:cubicBezTo>
                  <a:cubicBezTo>
                    <a:pt x="1961" y="1936"/>
                    <a:pt x="1946" y="1914"/>
                    <a:pt x="1946" y="1893"/>
                  </a:cubicBezTo>
                  <a:cubicBezTo>
                    <a:pt x="1946" y="1862"/>
                    <a:pt x="1946" y="1862"/>
                    <a:pt x="1915" y="1832"/>
                  </a:cubicBezTo>
                  <a:cubicBezTo>
                    <a:pt x="1915" y="1832"/>
                    <a:pt x="1885" y="1801"/>
                    <a:pt x="1885" y="1771"/>
                  </a:cubicBezTo>
                  <a:lnTo>
                    <a:pt x="1885" y="1771"/>
                  </a:lnTo>
                  <a:cubicBezTo>
                    <a:pt x="1915" y="1801"/>
                    <a:pt x="1946" y="1832"/>
                    <a:pt x="1946" y="1832"/>
                  </a:cubicBezTo>
                  <a:cubicBezTo>
                    <a:pt x="1946" y="1832"/>
                    <a:pt x="1976" y="1862"/>
                    <a:pt x="1976" y="1862"/>
                  </a:cubicBezTo>
                  <a:cubicBezTo>
                    <a:pt x="1986" y="1881"/>
                    <a:pt x="1992" y="1888"/>
                    <a:pt x="1996" y="1888"/>
                  </a:cubicBezTo>
                  <a:cubicBezTo>
                    <a:pt x="2004" y="1888"/>
                    <a:pt x="1997" y="1853"/>
                    <a:pt x="1976" y="1832"/>
                  </a:cubicBezTo>
                  <a:cubicBezTo>
                    <a:pt x="1961" y="1801"/>
                    <a:pt x="1953" y="1786"/>
                    <a:pt x="1957" y="1786"/>
                  </a:cubicBezTo>
                  <a:lnTo>
                    <a:pt x="1957" y="1786"/>
                  </a:lnTo>
                  <a:cubicBezTo>
                    <a:pt x="1961" y="1786"/>
                    <a:pt x="1976" y="1801"/>
                    <a:pt x="2007" y="1832"/>
                  </a:cubicBezTo>
                  <a:cubicBezTo>
                    <a:pt x="2018" y="1837"/>
                    <a:pt x="2025" y="1840"/>
                    <a:pt x="2029" y="1840"/>
                  </a:cubicBezTo>
                  <a:cubicBezTo>
                    <a:pt x="2045" y="1840"/>
                    <a:pt x="1996" y="1790"/>
                    <a:pt x="1946" y="1741"/>
                  </a:cubicBezTo>
                  <a:lnTo>
                    <a:pt x="1946" y="1741"/>
                  </a:lnTo>
                  <a:cubicBezTo>
                    <a:pt x="2013" y="1791"/>
                    <a:pt x="2043" y="1813"/>
                    <a:pt x="2051" y="1813"/>
                  </a:cubicBezTo>
                  <a:cubicBezTo>
                    <a:pt x="2058" y="1813"/>
                    <a:pt x="2051" y="1798"/>
                    <a:pt x="2037" y="1771"/>
                  </a:cubicBezTo>
                  <a:cubicBezTo>
                    <a:pt x="2019" y="1735"/>
                    <a:pt x="2012" y="1721"/>
                    <a:pt x="2015" y="1721"/>
                  </a:cubicBezTo>
                  <a:lnTo>
                    <a:pt x="2015" y="1721"/>
                  </a:lnTo>
                  <a:cubicBezTo>
                    <a:pt x="2017" y="1721"/>
                    <a:pt x="2024" y="1728"/>
                    <a:pt x="2037" y="1741"/>
                  </a:cubicBezTo>
                  <a:cubicBezTo>
                    <a:pt x="2052" y="1756"/>
                    <a:pt x="2060" y="1764"/>
                    <a:pt x="2067" y="1764"/>
                  </a:cubicBezTo>
                  <a:cubicBezTo>
                    <a:pt x="2075" y="1764"/>
                    <a:pt x="2083" y="1756"/>
                    <a:pt x="2098" y="1741"/>
                  </a:cubicBezTo>
                  <a:cubicBezTo>
                    <a:pt x="2098" y="1741"/>
                    <a:pt x="2098" y="1741"/>
                    <a:pt x="2067" y="1710"/>
                  </a:cubicBezTo>
                  <a:cubicBezTo>
                    <a:pt x="2067" y="1710"/>
                    <a:pt x="2067" y="1710"/>
                    <a:pt x="2098" y="1680"/>
                  </a:cubicBezTo>
                  <a:lnTo>
                    <a:pt x="2098" y="1680"/>
                  </a:lnTo>
                  <a:cubicBezTo>
                    <a:pt x="2098" y="1680"/>
                    <a:pt x="2098" y="1680"/>
                    <a:pt x="2098" y="1680"/>
                  </a:cubicBezTo>
                  <a:cubicBezTo>
                    <a:pt x="2128" y="1680"/>
                    <a:pt x="2128" y="1680"/>
                    <a:pt x="2189" y="1619"/>
                  </a:cubicBezTo>
                  <a:cubicBezTo>
                    <a:pt x="2219" y="1589"/>
                    <a:pt x="2219" y="1558"/>
                    <a:pt x="2159" y="1528"/>
                  </a:cubicBezTo>
                  <a:cubicBezTo>
                    <a:pt x="2179" y="1528"/>
                    <a:pt x="2199" y="1541"/>
                    <a:pt x="2201" y="1541"/>
                  </a:cubicBezTo>
                  <a:cubicBezTo>
                    <a:pt x="2203" y="1541"/>
                    <a:pt x="2199" y="1538"/>
                    <a:pt x="2189" y="1528"/>
                  </a:cubicBezTo>
                  <a:lnTo>
                    <a:pt x="2250" y="1528"/>
                  </a:lnTo>
                  <a:cubicBezTo>
                    <a:pt x="2311" y="1528"/>
                    <a:pt x="2280" y="1528"/>
                    <a:pt x="2250" y="1498"/>
                  </a:cubicBezTo>
                  <a:lnTo>
                    <a:pt x="2311" y="1498"/>
                  </a:lnTo>
                  <a:cubicBezTo>
                    <a:pt x="2286" y="1473"/>
                    <a:pt x="2261" y="1428"/>
                    <a:pt x="2301" y="1428"/>
                  </a:cubicBezTo>
                  <a:cubicBezTo>
                    <a:pt x="2311" y="1428"/>
                    <a:pt x="2324" y="1431"/>
                    <a:pt x="2341" y="1437"/>
                  </a:cubicBezTo>
                  <a:cubicBezTo>
                    <a:pt x="2311" y="1406"/>
                    <a:pt x="2311" y="1406"/>
                    <a:pt x="2311" y="1376"/>
                  </a:cubicBezTo>
                  <a:lnTo>
                    <a:pt x="2341" y="1376"/>
                  </a:lnTo>
                  <a:cubicBezTo>
                    <a:pt x="2371" y="1346"/>
                    <a:pt x="2280" y="1315"/>
                    <a:pt x="2280" y="1315"/>
                  </a:cubicBezTo>
                  <a:cubicBezTo>
                    <a:pt x="2250" y="1315"/>
                    <a:pt x="2219" y="1285"/>
                    <a:pt x="2219" y="1285"/>
                  </a:cubicBezTo>
                  <a:lnTo>
                    <a:pt x="2250" y="1285"/>
                  </a:lnTo>
                  <a:cubicBezTo>
                    <a:pt x="2280" y="1315"/>
                    <a:pt x="2341" y="1315"/>
                    <a:pt x="2341" y="1315"/>
                  </a:cubicBezTo>
                  <a:cubicBezTo>
                    <a:pt x="2341" y="1315"/>
                    <a:pt x="2341" y="1285"/>
                    <a:pt x="2311" y="1285"/>
                  </a:cubicBezTo>
                  <a:cubicBezTo>
                    <a:pt x="2341" y="1285"/>
                    <a:pt x="2341" y="1285"/>
                    <a:pt x="2341" y="1254"/>
                  </a:cubicBezTo>
                  <a:cubicBezTo>
                    <a:pt x="2341" y="1254"/>
                    <a:pt x="2341" y="1224"/>
                    <a:pt x="2311" y="1224"/>
                  </a:cubicBezTo>
                  <a:cubicBezTo>
                    <a:pt x="2371" y="1224"/>
                    <a:pt x="2402" y="1194"/>
                    <a:pt x="2311" y="1163"/>
                  </a:cubicBezTo>
                  <a:cubicBezTo>
                    <a:pt x="2371" y="1163"/>
                    <a:pt x="2371" y="1133"/>
                    <a:pt x="2311" y="1133"/>
                  </a:cubicBezTo>
                  <a:cubicBezTo>
                    <a:pt x="2280" y="1133"/>
                    <a:pt x="2311" y="1133"/>
                    <a:pt x="2371" y="1102"/>
                  </a:cubicBezTo>
                  <a:lnTo>
                    <a:pt x="2402" y="1102"/>
                  </a:lnTo>
                  <a:cubicBezTo>
                    <a:pt x="2371" y="1072"/>
                    <a:pt x="2371" y="1072"/>
                    <a:pt x="2371" y="1042"/>
                  </a:cubicBezTo>
                  <a:lnTo>
                    <a:pt x="2280" y="1042"/>
                  </a:lnTo>
                  <a:cubicBezTo>
                    <a:pt x="2311" y="1011"/>
                    <a:pt x="2311" y="1011"/>
                    <a:pt x="2311" y="981"/>
                  </a:cubicBezTo>
                  <a:cubicBezTo>
                    <a:pt x="2311" y="981"/>
                    <a:pt x="2311" y="981"/>
                    <a:pt x="2311" y="950"/>
                  </a:cubicBezTo>
                  <a:cubicBezTo>
                    <a:pt x="2340" y="950"/>
                    <a:pt x="2341" y="922"/>
                    <a:pt x="2313" y="920"/>
                  </a:cubicBezTo>
                  <a:lnTo>
                    <a:pt x="2313" y="920"/>
                  </a:lnTo>
                  <a:cubicBezTo>
                    <a:pt x="2332" y="890"/>
                    <a:pt x="2324" y="853"/>
                    <a:pt x="2283" y="853"/>
                  </a:cubicBezTo>
                  <a:cubicBezTo>
                    <a:pt x="2274" y="853"/>
                    <a:pt x="2263" y="855"/>
                    <a:pt x="2250" y="859"/>
                  </a:cubicBezTo>
                  <a:cubicBezTo>
                    <a:pt x="2265" y="844"/>
                    <a:pt x="2273" y="844"/>
                    <a:pt x="2276" y="844"/>
                  </a:cubicBezTo>
                  <a:cubicBezTo>
                    <a:pt x="2280" y="844"/>
                    <a:pt x="2280" y="844"/>
                    <a:pt x="2280" y="829"/>
                  </a:cubicBezTo>
                  <a:cubicBezTo>
                    <a:pt x="2341" y="829"/>
                    <a:pt x="2341" y="829"/>
                    <a:pt x="2311" y="798"/>
                  </a:cubicBezTo>
                  <a:cubicBezTo>
                    <a:pt x="2311" y="798"/>
                    <a:pt x="2280" y="768"/>
                    <a:pt x="2280" y="768"/>
                  </a:cubicBezTo>
                  <a:cubicBezTo>
                    <a:pt x="2259" y="747"/>
                    <a:pt x="2252" y="725"/>
                    <a:pt x="2240" y="725"/>
                  </a:cubicBezTo>
                  <a:cubicBezTo>
                    <a:pt x="2235" y="725"/>
                    <a:pt x="2228" y="729"/>
                    <a:pt x="2219" y="738"/>
                  </a:cubicBezTo>
                  <a:cubicBezTo>
                    <a:pt x="2219" y="707"/>
                    <a:pt x="2219" y="707"/>
                    <a:pt x="2250" y="707"/>
                  </a:cubicBezTo>
                  <a:cubicBezTo>
                    <a:pt x="2280" y="707"/>
                    <a:pt x="2280" y="677"/>
                    <a:pt x="2280" y="677"/>
                  </a:cubicBezTo>
                  <a:lnTo>
                    <a:pt x="2280" y="677"/>
                  </a:lnTo>
                  <a:cubicBezTo>
                    <a:pt x="2280" y="677"/>
                    <a:pt x="2250" y="677"/>
                    <a:pt x="2219" y="707"/>
                  </a:cubicBezTo>
                  <a:cubicBezTo>
                    <a:pt x="2189" y="707"/>
                    <a:pt x="2189" y="707"/>
                    <a:pt x="2219" y="677"/>
                  </a:cubicBezTo>
                  <a:cubicBezTo>
                    <a:pt x="2219" y="646"/>
                    <a:pt x="2219" y="616"/>
                    <a:pt x="2189" y="616"/>
                  </a:cubicBezTo>
                  <a:cubicBezTo>
                    <a:pt x="2189" y="616"/>
                    <a:pt x="2159" y="616"/>
                    <a:pt x="2219" y="586"/>
                  </a:cubicBezTo>
                  <a:cubicBezTo>
                    <a:pt x="2219" y="586"/>
                    <a:pt x="2250" y="555"/>
                    <a:pt x="2189" y="555"/>
                  </a:cubicBezTo>
                  <a:cubicBezTo>
                    <a:pt x="2189" y="555"/>
                    <a:pt x="2189" y="555"/>
                    <a:pt x="2219" y="525"/>
                  </a:cubicBezTo>
                  <a:cubicBezTo>
                    <a:pt x="2159" y="525"/>
                    <a:pt x="2159" y="525"/>
                    <a:pt x="2189" y="464"/>
                  </a:cubicBezTo>
                  <a:cubicBezTo>
                    <a:pt x="2159" y="464"/>
                    <a:pt x="2159" y="464"/>
                    <a:pt x="2128" y="494"/>
                  </a:cubicBezTo>
                  <a:lnTo>
                    <a:pt x="2098" y="494"/>
                  </a:lnTo>
                  <a:cubicBezTo>
                    <a:pt x="2128" y="464"/>
                    <a:pt x="2128" y="464"/>
                    <a:pt x="2128" y="464"/>
                  </a:cubicBezTo>
                  <a:cubicBezTo>
                    <a:pt x="2098" y="434"/>
                    <a:pt x="2067" y="434"/>
                    <a:pt x="2037" y="403"/>
                  </a:cubicBezTo>
                  <a:cubicBezTo>
                    <a:pt x="2016" y="382"/>
                    <a:pt x="1994" y="360"/>
                    <a:pt x="1973" y="360"/>
                  </a:cubicBezTo>
                  <a:cubicBezTo>
                    <a:pt x="1964" y="360"/>
                    <a:pt x="1955" y="364"/>
                    <a:pt x="1946" y="373"/>
                  </a:cubicBezTo>
                  <a:cubicBezTo>
                    <a:pt x="1976" y="343"/>
                    <a:pt x="1976" y="343"/>
                    <a:pt x="1946" y="312"/>
                  </a:cubicBezTo>
                  <a:cubicBezTo>
                    <a:pt x="1946" y="312"/>
                    <a:pt x="1946" y="312"/>
                    <a:pt x="1976" y="282"/>
                  </a:cubicBezTo>
                  <a:lnTo>
                    <a:pt x="1976" y="282"/>
                  </a:lnTo>
                  <a:cubicBezTo>
                    <a:pt x="1946" y="312"/>
                    <a:pt x="1946" y="312"/>
                    <a:pt x="1915" y="312"/>
                  </a:cubicBezTo>
                  <a:cubicBezTo>
                    <a:pt x="1946" y="282"/>
                    <a:pt x="1946" y="282"/>
                    <a:pt x="1915" y="282"/>
                  </a:cubicBezTo>
                  <a:cubicBezTo>
                    <a:pt x="1937" y="260"/>
                    <a:pt x="1943" y="239"/>
                    <a:pt x="1934" y="239"/>
                  </a:cubicBezTo>
                  <a:cubicBezTo>
                    <a:pt x="1931" y="239"/>
                    <a:pt x="1924" y="242"/>
                    <a:pt x="1915" y="251"/>
                  </a:cubicBezTo>
                  <a:cubicBezTo>
                    <a:pt x="1915" y="282"/>
                    <a:pt x="1885" y="282"/>
                    <a:pt x="1855" y="312"/>
                  </a:cubicBezTo>
                  <a:cubicBezTo>
                    <a:pt x="1855" y="282"/>
                    <a:pt x="1855" y="282"/>
                    <a:pt x="1885" y="251"/>
                  </a:cubicBezTo>
                  <a:cubicBezTo>
                    <a:pt x="1885" y="236"/>
                    <a:pt x="1870" y="229"/>
                    <a:pt x="1855" y="229"/>
                  </a:cubicBezTo>
                  <a:cubicBezTo>
                    <a:pt x="1839" y="229"/>
                    <a:pt x="1824" y="236"/>
                    <a:pt x="1824" y="251"/>
                  </a:cubicBezTo>
                  <a:cubicBezTo>
                    <a:pt x="1809" y="267"/>
                    <a:pt x="1802" y="274"/>
                    <a:pt x="1798" y="274"/>
                  </a:cubicBezTo>
                  <a:cubicBezTo>
                    <a:pt x="1794" y="274"/>
                    <a:pt x="1794" y="267"/>
                    <a:pt x="1794" y="251"/>
                  </a:cubicBezTo>
                  <a:cubicBezTo>
                    <a:pt x="1821" y="224"/>
                    <a:pt x="1824" y="221"/>
                    <a:pt x="1824" y="221"/>
                  </a:cubicBezTo>
                  <a:lnTo>
                    <a:pt x="1824" y="221"/>
                  </a:lnTo>
                  <a:cubicBezTo>
                    <a:pt x="1815" y="230"/>
                    <a:pt x="1809" y="234"/>
                    <a:pt x="1805" y="234"/>
                  </a:cubicBezTo>
                  <a:cubicBezTo>
                    <a:pt x="1797" y="234"/>
                    <a:pt x="1803" y="212"/>
                    <a:pt x="1824" y="191"/>
                  </a:cubicBezTo>
                  <a:cubicBezTo>
                    <a:pt x="1855" y="160"/>
                    <a:pt x="1855" y="160"/>
                    <a:pt x="1824" y="160"/>
                  </a:cubicBezTo>
                  <a:lnTo>
                    <a:pt x="1764" y="160"/>
                  </a:lnTo>
                  <a:cubicBezTo>
                    <a:pt x="1755" y="152"/>
                    <a:pt x="1747" y="148"/>
                    <a:pt x="1739" y="148"/>
                  </a:cubicBezTo>
                  <a:cubicBezTo>
                    <a:pt x="1717" y="148"/>
                    <a:pt x="1695" y="176"/>
                    <a:pt x="1672" y="221"/>
                  </a:cubicBezTo>
                  <a:lnTo>
                    <a:pt x="1612" y="282"/>
                  </a:lnTo>
                  <a:lnTo>
                    <a:pt x="1612" y="282"/>
                  </a:lnTo>
                  <a:lnTo>
                    <a:pt x="1642" y="221"/>
                  </a:lnTo>
                  <a:cubicBezTo>
                    <a:pt x="1672" y="191"/>
                    <a:pt x="1703" y="99"/>
                    <a:pt x="1703" y="99"/>
                  </a:cubicBezTo>
                  <a:cubicBezTo>
                    <a:pt x="1672" y="99"/>
                    <a:pt x="1672" y="130"/>
                    <a:pt x="1642" y="191"/>
                  </a:cubicBezTo>
                  <a:cubicBezTo>
                    <a:pt x="1642" y="183"/>
                    <a:pt x="1642" y="173"/>
                    <a:pt x="1642" y="160"/>
                  </a:cubicBezTo>
                  <a:cubicBezTo>
                    <a:pt x="1642" y="145"/>
                    <a:pt x="1634" y="137"/>
                    <a:pt x="1627" y="137"/>
                  </a:cubicBezTo>
                  <a:cubicBezTo>
                    <a:pt x="1619" y="137"/>
                    <a:pt x="1612" y="145"/>
                    <a:pt x="1612" y="160"/>
                  </a:cubicBezTo>
                  <a:cubicBezTo>
                    <a:pt x="1612" y="160"/>
                    <a:pt x="1581" y="160"/>
                    <a:pt x="1612" y="99"/>
                  </a:cubicBezTo>
                  <a:cubicBezTo>
                    <a:pt x="1581" y="99"/>
                    <a:pt x="1581" y="99"/>
                    <a:pt x="1581" y="130"/>
                  </a:cubicBezTo>
                  <a:cubicBezTo>
                    <a:pt x="1581" y="155"/>
                    <a:pt x="1576" y="165"/>
                    <a:pt x="1569" y="165"/>
                  </a:cubicBezTo>
                  <a:cubicBezTo>
                    <a:pt x="1561" y="165"/>
                    <a:pt x="1551" y="147"/>
                    <a:pt x="1551" y="130"/>
                  </a:cubicBezTo>
                  <a:cubicBezTo>
                    <a:pt x="1569" y="94"/>
                    <a:pt x="1565" y="79"/>
                    <a:pt x="1560" y="79"/>
                  </a:cubicBezTo>
                  <a:cubicBezTo>
                    <a:pt x="1556" y="79"/>
                    <a:pt x="1551" y="87"/>
                    <a:pt x="1551" y="99"/>
                  </a:cubicBezTo>
                  <a:cubicBezTo>
                    <a:pt x="1551" y="130"/>
                    <a:pt x="1520" y="130"/>
                    <a:pt x="1520" y="130"/>
                  </a:cubicBezTo>
                  <a:cubicBezTo>
                    <a:pt x="1520" y="130"/>
                    <a:pt x="1520" y="130"/>
                    <a:pt x="1490" y="160"/>
                  </a:cubicBezTo>
                  <a:cubicBezTo>
                    <a:pt x="1460" y="160"/>
                    <a:pt x="1490" y="99"/>
                    <a:pt x="1490" y="99"/>
                  </a:cubicBezTo>
                  <a:lnTo>
                    <a:pt x="1490" y="69"/>
                  </a:lnTo>
                  <a:cubicBezTo>
                    <a:pt x="1490" y="69"/>
                    <a:pt x="1490" y="69"/>
                    <a:pt x="1460" y="99"/>
                  </a:cubicBezTo>
                  <a:cubicBezTo>
                    <a:pt x="1460" y="88"/>
                    <a:pt x="1460" y="77"/>
                    <a:pt x="1460" y="69"/>
                  </a:cubicBezTo>
                  <a:cubicBezTo>
                    <a:pt x="1447" y="95"/>
                    <a:pt x="1439" y="104"/>
                    <a:pt x="1435" y="104"/>
                  </a:cubicBezTo>
                  <a:cubicBezTo>
                    <a:pt x="1429" y="104"/>
                    <a:pt x="1429" y="86"/>
                    <a:pt x="1429" y="69"/>
                  </a:cubicBezTo>
                  <a:cubicBezTo>
                    <a:pt x="1444" y="23"/>
                    <a:pt x="1452" y="1"/>
                    <a:pt x="1448" y="1"/>
                  </a:cubicBezTo>
                  <a:close/>
                  <a:moveTo>
                    <a:pt x="2007" y="2561"/>
                  </a:moveTo>
                  <a:cubicBezTo>
                    <a:pt x="2007" y="2561"/>
                    <a:pt x="2037" y="2592"/>
                    <a:pt x="2037" y="2622"/>
                  </a:cubicBezTo>
                  <a:cubicBezTo>
                    <a:pt x="2050" y="2635"/>
                    <a:pt x="2057" y="2642"/>
                    <a:pt x="2059" y="2642"/>
                  </a:cubicBezTo>
                  <a:cubicBezTo>
                    <a:pt x="2062" y="2642"/>
                    <a:pt x="2055" y="2627"/>
                    <a:pt x="2037" y="2592"/>
                  </a:cubicBezTo>
                  <a:cubicBezTo>
                    <a:pt x="2037" y="2561"/>
                    <a:pt x="2037" y="2561"/>
                    <a:pt x="2007" y="25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8"/>
            <p:cNvSpPr/>
            <p:nvPr/>
          </p:nvSpPr>
          <p:spPr>
            <a:xfrm>
              <a:off x="1697849" y="4433362"/>
              <a:ext cx="64697" cy="70443"/>
            </a:xfrm>
            <a:custGeom>
              <a:avLst/>
              <a:gdLst/>
              <a:ahLst/>
              <a:cxnLst/>
              <a:rect l="l" t="t" r="r" b="b"/>
              <a:pathLst>
                <a:path w="2432" h="2648" extrusionOk="0">
                  <a:moveTo>
                    <a:pt x="1459" y="61"/>
                  </a:moveTo>
                  <a:lnTo>
                    <a:pt x="1459" y="61"/>
                  </a:lnTo>
                  <a:cubicBezTo>
                    <a:pt x="1447" y="97"/>
                    <a:pt x="1440" y="109"/>
                    <a:pt x="1437" y="109"/>
                  </a:cubicBezTo>
                  <a:cubicBezTo>
                    <a:pt x="1433" y="109"/>
                    <a:pt x="1441" y="79"/>
                    <a:pt x="1459" y="61"/>
                  </a:cubicBezTo>
                  <a:close/>
                  <a:moveTo>
                    <a:pt x="1186" y="152"/>
                  </a:moveTo>
                  <a:lnTo>
                    <a:pt x="1216" y="182"/>
                  </a:lnTo>
                  <a:lnTo>
                    <a:pt x="1186" y="182"/>
                  </a:lnTo>
                  <a:cubicBezTo>
                    <a:pt x="1186" y="182"/>
                    <a:pt x="1186" y="182"/>
                    <a:pt x="1186" y="152"/>
                  </a:cubicBezTo>
                  <a:close/>
                  <a:moveTo>
                    <a:pt x="1246" y="152"/>
                  </a:moveTo>
                  <a:lnTo>
                    <a:pt x="1277" y="182"/>
                  </a:lnTo>
                  <a:lnTo>
                    <a:pt x="1246" y="182"/>
                  </a:lnTo>
                  <a:cubicBezTo>
                    <a:pt x="1246" y="182"/>
                    <a:pt x="1246" y="182"/>
                    <a:pt x="1246" y="152"/>
                  </a:cubicBezTo>
                  <a:close/>
                  <a:moveTo>
                    <a:pt x="1125" y="213"/>
                  </a:moveTo>
                  <a:cubicBezTo>
                    <a:pt x="1125" y="213"/>
                    <a:pt x="1155" y="243"/>
                    <a:pt x="1155" y="274"/>
                  </a:cubicBezTo>
                  <a:cubicBezTo>
                    <a:pt x="1125" y="274"/>
                    <a:pt x="1125" y="243"/>
                    <a:pt x="1125" y="243"/>
                  </a:cubicBezTo>
                  <a:cubicBezTo>
                    <a:pt x="1125" y="243"/>
                    <a:pt x="1125" y="213"/>
                    <a:pt x="1125" y="213"/>
                  </a:cubicBezTo>
                  <a:close/>
                  <a:moveTo>
                    <a:pt x="1945" y="261"/>
                  </a:moveTo>
                  <a:cubicBezTo>
                    <a:pt x="1943" y="261"/>
                    <a:pt x="1940" y="272"/>
                    <a:pt x="1930" y="285"/>
                  </a:cubicBezTo>
                  <a:lnTo>
                    <a:pt x="1930" y="285"/>
                  </a:lnTo>
                  <a:cubicBezTo>
                    <a:pt x="1934" y="283"/>
                    <a:pt x="1939" y="280"/>
                    <a:pt x="1945" y="274"/>
                  </a:cubicBezTo>
                  <a:cubicBezTo>
                    <a:pt x="1945" y="265"/>
                    <a:pt x="1945" y="261"/>
                    <a:pt x="1945" y="261"/>
                  </a:cubicBezTo>
                  <a:close/>
                  <a:moveTo>
                    <a:pt x="1824" y="274"/>
                  </a:moveTo>
                  <a:cubicBezTo>
                    <a:pt x="1824" y="289"/>
                    <a:pt x="1816" y="296"/>
                    <a:pt x="1812" y="296"/>
                  </a:cubicBezTo>
                  <a:cubicBezTo>
                    <a:pt x="1809" y="296"/>
                    <a:pt x="1809" y="289"/>
                    <a:pt x="1824" y="274"/>
                  </a:cubicBezTo>
                  <a:close/>
                  <a:moveTo>
                    <a:pt x="1966" y="290"/>
                  </a:moveTo>
                  <a:cubicBezTo>
                    <a:pt x="1962" y="290"/>
                    <a:pt x="1956" y="294"/>
                    <a:pt x="1945" y="304"/>
                  </a:cubicBezTo>
                  <a:cubicBezTo>
                    <a:pt x="1966" y="304"/>
                    <a:pt x="1972" y="290"/>
                    <a:pt x="1966" y="290"/>
                  </a:cubicBezTo>
                  <a:close/>
                  <a:moveTo>
                    <a:pt x="882" y="274"/>
                  </a:moveTo>
                  <a:lnTo>
                    <a:pt x="912" y="304"/>
                  </a:lnTo>
                  <a:cubicBezTo>
                    <a:pt x="912" y="315"/>
                    <a:pt x="912" y="326"/>
                    <a:pt x="912" y="334"/>
                  </a:cubicBezTo>
                  <a:cubicBezTo>
                    <a:pt x="912" y="334"/>
                    <a:pt x="882" y="304"/>
                    <a:pt x="882" y="274"/>
                  </a:cubicBezTo>
                  <a:close/>
                  <a:moveTo>
                    <a:pt x="730" y="365"/>
                  </a:moveTo>
                  <a:cubicBezTo>
                    <a:pt x="760" y="395"/>
                    <a:pt x="760" y="395"/>
                    <a:pt x="760" y="395"/>
                  </a:cubicBezTo>
                  <a:cubicBezTo>
                    <a:pt x="730" y="395"/>
                    <a:pt x="730" y="395"/>
                    <a:pt x="730" y="365"/>
                  </a:cubicBezTo>
                  <a:close/>
                  <a:moveTo>
                    <a:pt x="1398" y="395"/>
                  </a:moveTo>
                  <a:cubicBezTo>
                    <a:pt x="1398" y="426"/>
                    <a:pt x="1398" y="426"/>
                    <a:pt x="1398" y="426"/>
                  </a:cubicBezTo>
                  <a:cubicBezTo>
                    <a:pt x="1368" y="426"/>
                    <a:pt x="1368" y="426"/>
                    <a:pt x="1398" y="395"/>
                  </a:cubicBezTo>
                  <a:close/>
                  <a:moveTo>
                    <a:pt x="1337" y="395"/>
                  </a:moveTo>
                  <a:lnTo>
                    <a:pt x="1337" y="426"/>
                  </a:lnTo>
                  <a:lnTo>
                    <a:pt x="1337" y="456"/>
                  </a:lnTo>
                  <a:lnTo>
                    <a:pt x="1307" y="456"/>
                  </a:lnTo>
                  <a:cubicBezTo>
                    <a:pt x="1337" y="426"/>
                    <a:pt x="1337" y="395"/>
                    <a:pt x="1337" y="395"/>
                  </a:cubicBezTo>
                  <a:close/>
                  <a:moveTo>
                    <a:pt x="1493" y="471"/>
                  </a:moveTo>
                  <a:cubicBezTo>
                    <a:pt x="1497" y="471"/>
                    <a:pt x="1489" y="486"/>
                    <a:pt x="1459" y="517"/>
                  </a:cubicBezTo>
                  <a:cubicBezTo>
                    <a:pt x="1474" y="486"/>
                    <a:pt x="1489" y="471"/>
                    <a:pt x="1493" y="471"/>
                  </a:cubicBezTo>
                  <a:close/>
                  <a:moveTo>
                    <a:pt x="1945" y="456"/>
                  </a:moveTo>
                  <a:cubicBezTo>
                    <a:pt x="1915" y="486"/>
                    <a:pt x="1885" y="517"/>
                    <a:pt x="1885" y="517"/>
                  </a:cubicBezTo>
                  <a:lnTo>
                    <a:pt x="1885" y="486"/>
                  </a:lnTo>
                  <a:cubicBezTo>
                    <a:pt x="1915" y="486"/>
                    <a:pt x="1915" y="456"/>
                    <a:pt x="1945" y="456"/>
                  </a:cubicBezTo>
                  <a:close/>
                  <a:moveTo>
                    <a:pt x="760" y="456"/>
                  </a:moveTo>
                  <a:cubicBezTo>
                    <a:pt x="760" y="456"/>
                    <a:pt x="790" y="517"/>
                    <a:pt x="821" y="547"/>
                  </a:cubicBezTo>
                  <a:cubicBezTo>
                    <a:pt x="821" y="547"/>
                    <a:pt x="821" y="547"/>
                    <a:pt x="790" y="517"/>
                  </a:cubicBezTo>
                  <a:cubicBezTo>
                    <a:pt x="760" y="486"/>
                    <a:pt x="760" y="456"/>
                    <a:pt x="760" y="456"/>
                  </a:cubicBezTo>
                  <a:close/>
                  <a:moveTo>
                    <a:pt x="2253" y="524"/>
                  </a:moveTo>
                  <a:cubicBezTo>
                    <a:pt x="2249" y="524"/>
                    <a:pt x="2234" y="532"/>
                    <a:pt x="2219" y="547"/>
                  </a:cubicBezTo>
                  <a:cubicBezTo>
                    <a:pt x="2249" y="532"/>
                    <a:pt x="2257" y="524"/>
                    <a:pt x="2253" y="524"/>
                  </a:cubicBezTo>
                  <a:close/>
                  <a:moveTo>
                    <a:pt x="1581" y="608"/>
                  </a:moveTo>
                  <a:cubicBezTo>
                    <a:pt x="1550" y="638"/>
                    <a:pt x="1550" y="638"/>
                    <a:pt x="1581" y="638"/>
                  </a:cubicBezTo>
                  <a:lnTo>
                    <a:pt x="1581" y="608"/>
                  </a:lnTo>
                  <a:close/>
                  <a:moveTo>
                    <a:pt x="2119" y="655"/>
                  </a:moveTo>
                  <a:cubicBezTo>
                    <a:pt x="2128" y="655"/>
                    <a:pt x="2128" y="669"/>
                    <a:pt x="2128" y="669"/>
                  </a:cubicBezTo>
                  <a:cubicBezTo>
                    <a:pt x="2097" y="699"/>
                    <a:pt x="2067" y="699"/>
                    <a:pt x="2067" y="699"/>
                  </a:cubicBezTo>
                  <a:cubicBezTo>
                    <a:pt x="2067" y="699"/>
                    <a:pt x="2067" y="699"/>
                    <a:pt x="2097" y="669"/>
                  </a:cubicBezTo>
                  <a:cubicBezTo>
                    <a:pt x="2108" y="659"/>
                    <a:pt x="2114" y="655"/>
                    <a:pt x="2119" y="655"/>
                  </a:cubicBezTo>
                  <a:close/>
                  <a:moveTo>
                    <a:pt x="1793" y="882"/>
                  </a:moveTo>
                  <a:cubicBezTo>
                    <a:pt x="1793" y="882"/>
                    <a:pt x="1793" y="882"/>
                    <a:pt x="1763" y="912"/>
                  </a:cubicBezTo>
                  <a:cubicBezTo>
                    <a:pt x="1763" y="912"/>
                    <a:pt x="1793" y="882"/>
                    <a:pt x="1824" y="882"/>
                  </a:cubicBezTo>
                  <a:close/>
                  <a:moveTo>
                    <a:pt x="243" y="1266"/>
                  </a:moveTo>
                  <a:cubicBezTo>
                    <a:pt x="218" y="1277"/>
                    <a:pt x="200" y="1277"/>
                    <a:pt x="243" y="1277"/>
                  </a:cubicBezTo>
                  <a:cubicBezTo>
                    <a:pt x="243" y="1272"/>
                    <a:pt x="243" y="1269"/>
                    <a:pt x="243" y="1266"/>
                  </a:cubicBezTo>
                  <a:close/>
                  <a:moveTo>
                    <a:pt x="2219" y="1307"/>
                  </a:moveTo>
                  <a:cubicBezTo>
                    <a:pt x="2249" y="1337"/>
                    <a:pt x="2280" y="1337"/>
                    <a:pt x="2280" y="1337"/>
                  </a:cubicBezTo>
                  <a:cubicBezTo>
                    <a:pt x="2280" y="1346"/>
                    <a:pt x="2275" y="1350"/>
                    <a:pt x="2266" y="1350"/>
                  </a:cubicBezTo>
                  <a:cubicBezTo>
                    <a:pt x="2244" y="1350"/>
                    <a:pt x="2201" y="1329"/>
                    <a:pt x="2158" y="1307"/>
                  </a:cubicBezTo>
                  <a:close/>
                  <a:moveTo>
                    <a:pt x="760" y="1398"/>
                  </a:moveTo>
                  <a:lnTo>
                    <a:pt x="699" y="1429"/>
                  </a:lnTo>
                  <a:cubicBezTo>
                    <a:pt x="699" y="1429"/>
                    <a:pt x="730" y="1429"/>
                    <a:pt x="760" y="1398"/>
                  </a:cubicBezTo>
                  <a:close/>
                  <a:moveTo>
                    <a:pt x="790" y="1398"/>
                  </a:moveTo>
                  <a:lnTo>
                    <a:pt x="760" y="1429"/>
                  </a:lnTo>
                  <a:lnTo>
                    <a:pt x="790" y="1429"/>
                  </a:lnTo>
                  <a:lnTo>
                    <a:pt x="790" y="1398"/>
                  </a:lnTo>
                  <a:close/>
                  <a:moveTo>
                    <a:pt x="569" y="1415"/>
                  </a:moveTo>
                  <a:cubicBezTo>
                    <a:pt x="578" y="1415"/>
                    <a:pt x="578" y="1429"/>
                    <a:pt x="578" y="1429"/>
                  </a:cubicBezTo>
                  <a:cubicBezTo>
                    <a:pt x="608" y="1429"/>
                    <a:pt x="608" y="1429"/>
                    <a:pt x="547" y="1459"/>
                  </a:cubicBezTo>
                  <a:lnTo>
                    <a:pt x="517" y="1459"/>
                  </a:lnTo>
                  <a:lnTo>
                    <a:pt x="547" y="1429"/>
                  </a:lnTo>
                  <a:cubicBezTo>
                    <a:pt x="557" y="1418"/>
                    <a:pt x="564" y="1415"/>
                    <a:pt x="569" y="1415"/>
                  </a:cubicBezTo>
                  <a:close/>
                  <a:moveTo>
                    <a:pt x="790" y="1429"/>
                  </a:moveTo>
                  <a:cubicBezTo>
                    <a:pt x="790" y="1429"/>
                    <a:pt x="760" y="1429"/>
                    <a:pt x="760" y="1459"/>
                  </a:cubicBezTo>
                  <a:cubicBezTo>
                    <a:pt x="790" y="1429"/>
                    <a:pt x="821" y="1429"/>
                    <a:pt x="790" y="1429"/>
                  </a:cubicBezTo>
                  <a:close/>
                  <a:moveTo>
                    <a:pt x="1793" y="1459"/>
                  </a:moveTo>
                  <a:cubicBezTo>
                    <a:pt x="1839" y="1474"/>
                    <a:pt x="1854" y="1482"/>
                    <a:pt x="1850" y="1482"/>
                  </a:cubicBezTo>
                  <a:cubicBezTo>
                    <a:pt x="1847" y="1482"/>
                    <a:pt x="1824" y="1474"/>
                    <a:pt x="1793" y="1459"/>
                  </a:cubicBezTo>
                  <a:close/>
                  <a:moveTo>
                    <a:pt x="1592" y="1512"/>
                  </a:moveTo>
                  <a:cubicBezTo>
                    <a:pt x="1589" y="1512"/>
                    <a:pt x="1594" y="1518"/>
                    <a:pt x="1606" y="1520"/>
                  </a:cubicBezTo>
                  <a:lnTo>
                    <a:pt x="1606" y="1520"/>
                  </a:lnTo>
                  <a:cubicBezTo>
                    <a:pt x="1599" y="1514"/>
                    <a:pt x="1594" y="1512"/>
                    <a:pt x="1592" y="1512"/>
                  </a:cubicBezTo>
                  <a:close/>
                  <a:moveTo>
                    <a:pt x="2158" y="1459"/>
                  </a:moveTo>
                  <a:cubicBezTo>
                    <a:pt x="2189" y="1489"/>
                    <a:pt x="2219" y="1489"/>
                    <a:pt x="2219" y="1520"/>
                  </a:cubicBezTo>
                  <a:lnTo>
                    <a:pt x="2219" y="1520"/>
                  </a:lnTo>
                  <a:lnTo>
                    <a:pt x="2158" y="1489"/>
                  </a:lnTo>
                  <a:lnTo>
                    <a:pt x="2128" y="1489"/>
                  </a:lnTo>
                  <a:lnTo>
                    <a:pt x="2158" y="1459"/>
                  </a:lnTo>
                  <a:close/>
                  <a:moveTo>
                    <a:pt x="2246" y="1497"/>
                  </a:moveTo>
                  <a:cubicBezTo>
                    <a:pt x="2249" y="1497"/>
                    <a:pt x="2265" y="1505"/>
                    <a:pt x="2280" y="1520"/>
                  </a:cubicBezTo>
                  <a:lnTo>
                    <a:pt x="2280" y="1520"/>
                  </a:lnTo>
                  <a:cubicBezTo>
                    <a:pt x="2249" y="1505"/>
                    <a:pt x="2242" y="1497"/>
                    <a:pt x="2246" y="1497"/>
                  </a:cubicBezTo>
                  <a:close/>
                  <a:moveTo>
                    <a:pt x="1606" y="1520"/>
                  </a:moveTo>
                  <a:cubicBezTo>
                    <a:pt x="1608" y="1521"/>
                    <a:pt x="1609" y="1522"/>
                    <a:pt x="1611" y="1523"/>
                  </a:cubicBezTo>
                  <a:lnTo>
                    <a:pt x="1611" y="1523"/>
                  </a:lnTo>
                  <a:cubicBezTo>
                    <a:pt x="1611" y="1522"/>
                    <a:pt x="1611" y="1521"/>
                    <a:pt x="1611" y="1520"/>
                  </a:cubicBezTo>
                  <a:cubicBezTo>
                    <a:pt x="1609" y="1520"/>
                    <a:pt x="1608" y="1520"/>
                    <a:pt x="1606" y="1520"/>
                  </a:cubicBezTo>
                  <a:close/>
                  <a:moveTo>
                    <a:pt x="608" y="1489"/>
                  </a:moveTo>
                  <a:cubicBezTo>
                    <a:pt x="608" y="1489"/>
                    <a:pt x="608" y="1490"/>
                    <a:pt x="578" y="1520"/>
                  </a:cubicBezTo>
                  <a:cubicBezTo>
                    <a:pt x="588" y="1510"/>
                    <a:pt x="591" y="1506"/>
                    <a:pt x="590" y="1506"/>
                  </a:cubicBezTo>
                  <a:cubicBezTo>
                    <a:pt x="588" y="1506"/>
                    <a:pt x="567" y="1520"/>
                    <a:pt x="547" y="1520"/>
                  </a:cubicBezTo>
                  <a:cubicBezTo>
                    <a:pt x="517" y="1550"/>
                    <a:pt x="486" y="1550"/>
                    <a:pt x="486" y="1550"/>
                  </a:cubicBezTo>
                  <a:cubicBezTo>
                    <a:pt x="486" y="1550"/>
                    <a:pt x="517" y="1520"/>
                    <a:pt x="547" y="1520"/>
                  </a:cubicBezTo>
                  <a:cubicBezTo>
                    <a:pt x="608" y="1490"/>
                    <a:pt x="608" y="1489"/>
                    <a:pt x="608" y="1489"/>
                  </a:cubicBezTo>
                  <a:close/>
                  <a:moveTo>
                    <a:pt x="2220" y="1543"/>
                  </a:moveTo>
                  <a:lnTo>
                    <a:pt x="2220" y="1543"/>
                  </a:lnTo>
                  <a:cubicBezTo>
                    <a:pt x="2219" y="1547"/>
                    <a:pt x="2219" y="1550"/>
                    <a:pt x="2219" y="1550"/>
                  </a:cubicBezTo>
                  <a:cubicBezTo>
                    <a:pt x="2238" y="1550"/>
                    <a:pt x="2233" y="1550"/>
                    <a:pt x="2220" y="1543"/>
                  </a:cubicBezTo>
                  <a:close/>
                  <a:moveTo>
                    <a:pt x="790" y="1520"/>
                  </a:moveTo>
                  <a:lnTo>
                    <a:pt x="790" y="1520"/>
                  </a:lnTo>
                  <a:cubicBezTo>
                    <a:pt x="765" y="1546"/>
                    <a:pt x="750" y="1555"/>
                    <a:pt x="746" y="1555"/>
                  </a:cubicBezTo>
                  <a:cubicBezTo>
                    <a:pt x="740" y="1555"/>
                    <a:pt x="755" y="1537"/>
                    <a:pt x="790" y="1520"/>
                  </a:cubicBezTo>
                  <a:close/>
                  <a:moveTo>
                    <a:pt x="1552" y="1530"/>
                  </a:moveTo>
                  <a:cubicBezTo>
                    <a:pt x="1550" y="1530"/>
                    <a:pt x="1550" y="1538"/>
                    <a:pt x="1550" y="1550"/>
                  </a:cubicBezTo>
                  <a:cubicBezTo>
                    <a:pt x="1561" y="1561"/>
                    <a:pt x="1571" y="1571"/>
                    <a:pt x="1581" y="1581"/>
                  </a:cubicBezTo>
                  <a:lnTo>
                    <a:pt x="1581" y="1581"/>
                  </a:lnTo>
                  <a:cubicBezTo>
                    <a:pt x="1563" y="1545"/>
                    <a:pt x="1555" y="1530"/>
                    <a:pt x="1552" y="1530"/>
                  </a:cubicBezTo>
                  <a:close/>
                  <a:moveTo>
                    <a:pt x="61" y="1611"/>
                  </a:moveTo>
                  <a:cubicBezTo>
                    <a:pt x="61" y="1611"/>
                    <a:pt x="30" y="1611"/>
                    <a:pt x="0" y="1641"/>
                  </a:cubicBezTo>
                  <a:cubicBezTo>
                    <a:pt x="0" y="1641"/>
                    <a:pt x="30" y="1641"/>
                    <a:pt x="91" y="1611"/>
                  </a:cubicBezTo>
                  <a:close/>
                  <a:moveTo>
                    <a:pt x="1011" y="1633"/>
                  </a:moveTo>
                  <a:cubicBezTo>
                    <a:pt x="1011" y="1633"/>
                    <a:pt x="1009" y="1636"/>
                    <a:pt x="1003" y="1641"/>
                  </a:cubicBezTo>
                  <a:cubicBezTo>
                    <a:pt x="1003" y="1642"/>
                    <a:pt x="1003" y="1643"/>
                    <a:pt x="1003" y="1643"/>
                  </a:cubicBezTo>
                  <a:lnTo>
                    <a:pt x="1003" y="1643"/>
                  </a:lnTo>
                  <a:cubicBezTo>
                    <a:pt x="1008" y="1637"/>
                    <a:pt x="1012" y="1633"/>
                    <a:pt x="1011" y="1633"/>
                  </a:cubicBezTo>
                  <a:close/>
                  <a:moveTo>
                    <a:pt x="1069" y="1629"/>
                  </a:moveTo>
                  <a:cubicBezTo>
                    <a:pt x="1068" y="1629"/>
                    <a:pt x="1063" y="1635"/>
                    <a:pt x="1057" y="1646"/>
                  </a:cubicBezTo>
                  <a:lnTo>
                    <a:pt x="1057" y="1646"/>
                  </a:lnTo>
                  <a:cubicBezTo>
                    <a:pt x="1066" y="1635"/>
                    <a:pt x="1069" y="1629"/>
                    <a:pt x="1069" y="1629"/>
                  </a:cubicBezTo>
                  <a:close/>
                  <a:moveTo>
                    <a:pt x="790" y="1581"/>
                  </a:moveTo>
                  <a:cubicBezTo>
                    <a:pt x="773" y="1598"/>
                    <a:pt x="760" y="1611"/>
                    <a:pt x="760" y="1611"/>
                  </a:cubicBezTo>
                  <a:lnTo>
                    <a:pt x="790" y="1641"/>
                  </a:lnTo>
                  <a:lnTo>
                    <a:pt x="760" y="1641"/>
                  </a:lnTo>
                  <a:cubicBezTo>
                    <a:pt x="730" y="1641"/>
                    <a:pt x="699" y="1672"/>
                    <a:pt x="669" y="1672"/>
                  </a:cubicBezTo>
                  <a:lnTo>
                    <a:pt x="669" y="1672"/>
                  </a:lnTo>
                  <a:cubicBezTo>
                    <a:pt x="678" y="1663"/>
                    <a:pt x="689" y="1652"/>
                    <a:pt x="699" y="1641"/>
                  </a:cubicBezTo>
                  <a:cubicBezTo>
                    <a:pt x="729" y="1641"/>
                    <a:pt x="760" y="1611"/>
                    <a:pt x="790" y="1581"/>
                  </a:cubicBezTo>
                  <a:close/>
                  <a:moveTo>
                    <a:pt x="426" y="1672"/>
                  </a:moveTo>
                  <a:cubicBezTo>
                    <a:pt x="405" y="1672"/>
                    <a:pt x="399" y="1685"/>
                    <a:pt x="405" y="1685"/>
                  </a:cubicBezTo>
                  <a:cubicBezTo>
                    <a:pt x="409" y="1685"/>
                    <a:pt x="415" y="1682"/>
                    <a:pt x="426" y="1672"/>
                  </a:cubicBezTo>
                  <a:close/>
                  <a:moveTo>
                    <a:pt x="669" y="1672"/>
                  </a:moveTo>
                  <a:cubicBezTo>
                    <a:pt x="669" y="1672"/>
                    <a:pt x="669" y="1702"/>
                    <a:pt x="638" y="1702"/>
                  </a:cubicBezTo>
                  <a:cubicBezTo>
                    <a:pt x="638" y="1702"/>
                    <a:pt x="651" y="1689"/>
                    <a:pt x="669" y="1672"/>
                  </a:cubicBezTo>
                  <a:close/>
                  <a:moveTo>
                    <a:pt x="1246" y="1702"/>
                  </a:moveTo>
                  <a:cubicBezTo>
                    <a:pt x="1246" y="1702"/>
                    <a:pt x="1246" y="1702"/>
                    <a:pt x="1246" y="1702"/>
                  </a:cubicBezTo>
                  <a:cubicBezTo>
                    <a:pt x="1246" y="1702"/>
                    <a:pt x="1246" y="1702"/>
                    <a:pt x="1246" y="1702"/>
                  </a:cubicBezTo>
                  <a:close/>
                  <a:moveTo>
                    <a:pt x="1398" y="1733"/>
                  </a:moveTo>
                  <a:cubicBezTo>
                    <a:pt x="1398" y="1733"/>
                    <a:pt x="1398" y="1733"/>
                    <a:pt x="1398" y="1733"/>
                  </a:cubicBezTo>
                  <a:cubicBezTo>
                    <a:pt x="1398" y="1733"/>
                    <a:pt x="1398" y="1733"/>
                    <a:pt x="1398" y="1733"/>
                  </a:cubicBezTo>
                  <a:close/>
                  <a:moveTo>
                    <a:pt x="882" y="1733"/>
                  </a:moveTo>
                  <a:lnTo>
                    <a:pt x="882" y="1733"/>
                  </a:lnTo>
                  <a:cubicBezTo>
                    <a:pt x="881" y="1733"/>
                    <a:pt x="869" y="1746"/>
                    <a:pt x="860" y="1763"/>
                  </a:cubicBezTo>
                  <a:lnTo>
                    <a:pt x="860" y="1763"/>
                  </a:lnTo>
                  <a:cubicBezTo>
                    <a:pt x="864" y="1754"/>
                    <a:pt x="871" y="1743"/>
                    <a:pt x="882" y="1733"/>
                  </a:cubicBezTo>
                  <a:close/>
                  <a:moveTo>
                    <a:pt x="1429" y="1720"/>
                  </a:moveTo>
                  <a:cubicBezTo>
                    <a:pt x="1429" y="1720"/>
                    <a:pt x="1429" y="1724"/>
                    <a:pt x="1429" y="1733"/>
                  </a:cubicBezTo>
                  <a:cubicBezTo>
                    <a:pt x="1429" y="1733"/>
                    <a:pt x="1429" y="1733"/>
                    <a:pt x="1429" y="1733"/>
                  </a:cubicBezTo>
                  <a:lnTo>
                    <a:pt x="1429" y="1733"/>
                  </a:lnTo>
                  <a:cubicBezTo>
                    <a:pt x="1459" y="1763"/>
                    <a:pt x="1459" y="1763"/>
                    <a:pt x="1459" y="1763"/>
                  </a:cubicBezTo>
                  <a:cubicBezTo>
                    <a:pt x="1438" y="1741"/>
                    <a:pt x="1431" y="1720"/>
                    <a:pt x="1429" y="1720"/>
                  </a:cubicBezTo>
                  <a:close/>
                  <a:moveTo>
                    <a:pt x="1752" y="1743"/>
                  </a:moveTo>
                  <a:cubicBezTo>
                    <a:pt x="1758" y="1743"/>
                    <a:pt x="1776" y="1758"/>
                    <a:pt x="1793" y="1793"/>
                  </a:cubicBezTo>
                  <a:cubicBezTo>
                    <a:pt x="1784" y="1784"/>
                    <a:pt x="1774" y="1774"/>
                    <a:pt x="1763" y="1763"/>
                  </a:cubicBezTo>
                  <a:cubicBezTo>
                    <a:pt x="1750" y="1750"/>
                    <a:pt x="1748" y="1743"/>
                    <a:pt x="1752" y="1743"/>
                  </a:cubicBezTo>
                  <a:close/>
                  <a:moveTo>
                    <a:pt x="1824" y="1733"/>
                  </a:moveTo>
                  <a:cubicBezTo>
                    <a:pt x="1824" y="1763"/>
                    <a:pt x="1854" y="1793"/>
                    <a:pt x="1854" y="1793"/>
                  </a:cubicBezTo>
                  <a:lnTo>
                    <a:pt x="1824" y="1793"/>
                  </a:lnTo>
                  <a:lnTo>
                    <a:pt x="1824" y="1763"/>
                  </a:lnTo>
                  <a:lnTo>
                    <a:pt x="1824" y="1733"/>
                  </a:lnTo>
                  <a:close/>
                  <a:moveTo>
                    <a:pt x="1891" y="1780"/>
                  </a:moveTo>
                  <a:cubicBezTo>
                    <a:pt x="1898" y="1780"/>
                    <a:pt x="1905" y="1793"/>
                    <a:pt x="1885" y="1793"/>
                  </a:cubicBezTo>
                  <a:cubicBezTo>
                    <a:pt x="1885" y="1783"/>
                    <a:pt x="1888" y="1780"/>
                    <a:pt x="1891" y="1780"/>
                  </a:cubicBezTo>
                  <a:close/>
                  <a:moveTo>
                    <a:pt x="518" y="1822"/>
                  </a:moveTo>
                  <a:lnTo>
                    <a:pt x="518" y="1822"/>
                  </a:lnTo>
                  <a:cubicBezTo>
                    <a:pt x="510" y="1824"/>
                    <a:pt x="508" y="1824"/>
                    <a:pt x="517" y="1824"/>
                  </a:cubicBezTo>
                  <a:cubicBezTo>
                    <a:pt x="517" y="1823"/>
                    <a:pt x="518" y="1823"/>
                    <a:pt x="518" y="1822"/>
                  </a:cubicBezTo>
                  <a:close/>
                  <a:moveTo>
                    <a:pt x="1878" y="1865"/>
                  </a:moveTo>
                  <a:cubicBezTo>
                    <a:pt x="1879" y="1865"/>
                    <a:pt x="1883" y="1870"/>
                    <a:pt x="1884" y="1880"/>
                  </a:cubicBezTo>
                  <a:lnTo>
                    <a:pt x="1884" y="1880"/>
                  </a:lnTo>
                  <a:cubicBezTo>
                    <a:pt x="1877" y="1869"/>
                    <a:pt x="1876" y="1865"/>
                    <a:pt x="1878" y="1865"/>
                  </a:cubicBezTo>
                  <a:close/>
                  <a:moveTo>
                    <a:pt x="1238" y="1812"/>
                  </a:moveTo>
                  <a:cubicBezTo>
                    <a:pt x="1240" y="1812"/>
                    <a:pt x="1233" y="1834"/>
                    <a:pt x="1216" y="1885"/>
                  </a:cubicBezTo>
                  <a:cubicBezTo>
                    <a:pt x="1216" y="1875"/>
                    <a:pt x="1216" y="1865"/>
                    <a:pt x="1216" y="1854"/>
                  </a:cubicBezTo>
                  <a:cubicBezTo>
                    <a:pt x="1230" y="1827"/>
                    <a:pt x="1237" y="1812"/>
                    <a:pt x="1238" y="1812"/>
                  </a:cubicBezTo>
                  <a:close/>
                  <a:moveTo>
                    <a:pt x="760" y="1854"/>
                  </a:moveTo>
                  <a:cubicBezTo>
                    <a:pt x="760" y="1854"/>
                    <a:pt x="730" y="1885"/>
                    <a:pt x="699" y="1915"/>
                  </a:cubicBezTo>
                  <a:lnTo>
                    <a:pt x="699" y="1885"/>
                  </a:lnTo>
                  <a:cubicBezTo>
                    <a:pt x="730" y="1854"/>
                    <a:pt x="760" y="1854"/>
                    <a:pt x="760" y="1854"/>
                  </a:cubicBezTo>
                  <a:close/>
                  <a:moveTo>
                    <a:pt x="1091" y="1847"/>
                  </a:moveTo>
                  <a:cubicBezTo>
                    <a:pt x="1094" y="1847"/>
                    <a:pt x="1094" y="1854"/>
                    <a:pt x="1094" y="1854"/>
                  </a:cubicBezTo>
                  <a:lnTo>
                    <a:pt x="1094" y="1885"/>
                  </a:lnTo>
                  <a:lnTo>
                    <a:pt x="1064" y="1915"/>
                  </a:lnTo>
                  <a:lnTo>
                    <a:pt x="1064" y="1885"/>
                  </a:lnTo>
                  <a:cubicBezTo>
                    <a:pt x="1079" y="1854"/>
                    <a:pt x="1087" y="1847"/>
                    <a:pt x="1091" y="1847"/>
                  </a:cubicBezTo>
                  <a:close/>
                  <a:moveTo>
                    <a:pt x="1733" y="1885"/>
                  </a:moveTo>
                  <a:cubicBezTo>
                    <a:pt x="1733" y="1885"/>
                    <a:pt x="1733" y="1915"/>
                    <a:pt x="1733" y="1915"/>
                  </a:cubicBezTo>
                  <a:cubicBezTo>
                    <a:pt x="1702" y="1915"/>
                    <a:pt x="1702" y="1885"/>
                    <a:pt x="1733" y="1885"/>
                  </a:cubicBezTo>
                  <a:close/>
                  <a:moveTo>
                    <a:pt x="1429" y="1885"/>
                  </a:moveTo>
                  <a:cubicBezTo>
                    <a:pt x="1429" y="1897"/>
                    <a:pt x="1429" y="1918"/>
                    <a:pt x="1429" y="1945"/>
                  </a:cubicBezTo>
                  <a:cubicBezTo>
                    <a:pt x="1429" y="1915"/>
                    <a:pt x="1398" y="1885"/>
                    <a:pt x="1429" y="1885"/>
                  </a:cubicBezTo>
                  <a:close/>
                  <a:moveTo>
                    <a:pt x="746" y="1910"/>
                  </a:moveTo>
                  <a:cubicBezTo>
                    <a:pt x="734" y="1910"/>
                    <a:pt x="717" y="1928"/>
                    <a:pt x="699" y="1945"/>
                  </a:cubicBezTo>
                  <a:cubicBezTo>
                    <a:pt x="669" y="1976"/>
                    <a:pt x="699" y="1976"/>
                    <a:pt x="699" y="2006"/>
                  </a:cubicBezTo>
                  <a:cubicBezTo>
                    <a:pt x="699" y="2006"/>
                    <a:pt x="730" y="1976"/>
                    <a:pt x="730" y="1976"/>
                  </a:cubicBezTo>
                  <a:cubicBezTo>
                    <a:pt x="760" y="1945"/>
                    <a:pt x="760" y="1945"/>
                    <a:pt x="760" y="1945"/>
                  </a:cubicBezTo>
                  <a:cubicBezTo>
                    <a:pt x="760" y="1920"/>
                    <a:pt x="755" y="1910"/>
                    <a:pt x="746" y="1910"/>
                  </a:cubicBezTo>
                  <a:close/>
                  <a:moveTo>
                    <a:pt x="1611" y="1945"/>
                  </a:moveTo>
                  <a:cubicBezTo>
                    <a:pt x="1611" y="1945"/>
                    <a:pt x="1611" y="1945"/>
                    <a:pt x="1641" y="1976"/>
                  </a:cubicBezTo>
                  <a:cubicBezTo>
                    <a:pt x="1641" y="1976"/>
                    <a:pt x="1641" y="2006"/>
                    <a:pt x="1641" y="2006"/>
                  </a:cubicBezTo>
                  <a:cubicBezTo>
                    <a:pt x="1641" y="2006"/>
                    <a:pt x="1611" y="1976"/>
                    <a:pt x="1611" y="1976"/>
                  </a:cubicBezTo>
                  <a:cubicBezTo>
                    <a:pt x="1611" y="1945"/>
                    <a:pt x="1611" y="1945"/>
                    <a:pt x="1611" y="1945"/>
                  </a:cubicBezTo>
                  <a:close/>
                  <a:moveTo>
                    <a:pt x="1092" y="1903"/>
                  </a:moveTo>
                  <a:cubicBezTo>
                    <a:pt x="1094" y="1903"/>
                    <a:pt x="1094" y="1918"/>
                    <a:pt x="1094" y="1945"/>
                  </a:cubicBezTo>
                  <a:cubicBezTo>
                    <a:pt x="1064" y="2006"/>
                    <a:pt x="1064" y="2037"/>
                    <a:pt x="1034" y="2067"/>
                  </a:cubicBezTo>
                  <a:cubicBezTo>
                    <a:pt x="1034" y="2067"/>
                    <a:pt x="1064" y="2006"/>
                    <a:pt x="1064" y="1976"/>
                  </a:cubicBezTo>
                  <a:cubicBezTo>
                    <a:pt x="1081" y="1926"/>
                    <a:pt x="1088" y="1903"/>
                    <a:pt x="1092" y="1903"/>
                  </a:cubicBezTo>
                  <a:close/>
                  <a:moveTo>
                    <a:pt x="1277" y="2006"/>
                  </a:moveTo>
                  <a:cubicBezTo>
                    <a:pt x="1277" y="2037"/>
                    <a:pt x="1277" y="2067"/>
                    <a:pt x="1277" y="2067"/>
                  </a:cubicBezTo>
                  <a:lnTo>
                    <a:pt x="1246" y="2067"/>
                  </a:lnTo>
                  <a:cubicBezTo>
                    <a:pt x="1246" y="2037"/>
                    <a:pt x="1277" y="2006"/>
                    <a:pt x="1277" y="2006"/>
                  </a:cubicBezTo>
                  <a:close/>
                  <a:moveTo>
                    <a:pt x="1398" y="2097"/>
                  </a:moveTo>
                  <a:lnTo>
                    <a:pt x="1429" y="2128"/>
                  </a:lnTo>
                  <a:cubicBezTo>
                    <a:pt x="1408" y="2128"/>
                    <a:pt x="1402" y="2141"/>
                    <a:pt x="1399" y="2141"/>
                  </a:cubicBezTo>
                  <a:cubicBezTo>
                    <a:pt x="1398" y="2141"/>
                    <a:pt x="1398" y="2138"/>
                    <a:pt x="1398" y="2128"/>
                  </a:cubicBezTo>
                  <a:cubicBezTo>
                    <a:pt x="1398" y="2128"/>
                    <a:pt x="1398" y="2097"/>
                    <a:pt x="1398" y="2097"/>
                  </a:cubicBezTo>
                  <a:close/>
                  <a:moveTo>
                    <a:pt x="1489" y="2189"/>
                  </a:moveTo>
                  <a:cubicBezTo>
                    <a:pt x="1489" y="2200"/>
                    <a:pt x="1489" y="2211"/>
                    <a:pt x="1489" y="2219"/>
                  </a:cubicBezTo>
                  <a:cubicBezTo>
                    <a:pt x="1498" y="2228"/>
                    <a:pt x="1502" y="2231"/>
                    <a:pt x="1503" y="2231"/>
                  </a:cubicBezTo>
                  <a:cubicBezTo>
                    <a:pt x="1505" y="2231"/>
                    <a:pt x="1489" y="2210"/>
                    <a:pt x="1489" y="2189"/>
                  </a:cubicBezTo>
                  <a:close/>
                  <a:moveTo>
                    <a:pt x="1186" y="0"/>
                  </a:moveTo>
                  <a:cubicBezTo>
                    <a:pt x="1186" y="0"/>
                    <a:pt x="1186" y="0"/>
                    <a:pt x="1186" y="61"/>
                  </a:cubicBezTo>
                  <a:cubicBezTo>
                    <a:pt x="1186" y="91"/>
                    <a:pt x="1186" y="91"/>
                    <a:pt x="1186" y="91"/>
                  </a:cubicBezTo>
                  <a:cubicBezTo>
                    <a:pt x="1186" y="91"/>
                    <a:pt x="1186" y="91"/>
                    <a:pt x="1155" y="122"/>
                  </a:cubicBezTo>
                  <a:cubicBezTo>
                    <a:pt x="1186" y="152"/>
                    <a:pt x="1155" y="152"/>
                    <a:pt x="1155" y="152"/>
                  </a:cubicBezTo>
                  <a:cubicBezTo>
                    <a:pt x="1155" y="122"/>
                    <a:pt x="1125" y="122"/>
                    <a:pt x="1125" y="122"/>
                  </a:cubicBezTo>
                  <a:cubicBezTo>
                    <a:pt x="1125" y="122"/>
                    <a:pt x="1125" y="122"/>
                    <a:pt x="1125" y="91"/>
                  </a:cubicBezTo>
                  <a:cubicBezTo>
                    <a:pt x="1125" y="61"/>
                    <a:pt x="1094" y="30"/>
                    <a:pt x="1094" y="30"/>
                  </a:cubicBezTo>
                  <a:cubicBezTo>
                    <a:pt x="1094" y="30"/>
                    <a:pt x="1094" y="61"/>
                    <a:pt x="1094" y="61"/>
                  </a:cubicBezTo>
                  <a:cubicBezTo>
                    <a:pt x="1125" y="91"/>
                    <a:pt x="942" y="122"/>
                    <a:pt x="912" y="152"/>
                  </a:cubicBezTo>
                  <a:cubicBezTo>
                    <a:pt x="897" y="137"/>
                    <a:pt x="889" y="129"/>
                    <a:pt x="885" y="129"/>
                  </a:cubicBezTo>
                  <a:cubicBezTo>
                    <a:pt x="882" y="129"/>
                    <a:pt x="882" y="137"/>
                    <a:pt x="882" y="152"/>
                  </a:cubicBezTo>
                  <a:cubicBezTo>
                    <a:pt x="912" y="182"/>
                    <a:pt x="882" y="213"/>
                    <a:pt x="851" y="213"/>
                  </a:cubicBezTo>
                  <a:cubicBezTo>
                    <a:pt x="790" y="243"/>
                    <a:pt x="760" y="274"/>
                    <a:pt x="790" y="304"/>
                  </a:cubicBezTo>
                  <a:lnTo>
                    <a:pt x="760" y="304"/>
                  </a:lnTo>
                  <a:cubicBezTo>
                    <a:pt x="760" y="304"/>
                    <a:pt x="760" y="334"/>
                    <a:pt x="760" y="365"/>
                  </a:cubicBezTo>
                  <a:cubicBezTo>
                    <a:pt x="730" y="334"/>
                    <a:pt x="699" y="304"/>
                    <a:pt x="699" y="304"/>
                  </a:cubicBezTo>
                  <a:lnTo>
                    <a:pt x="699" y="304"/>
                  </a:lnTo>
                  <a:cubicBezTo>
                    <a:pt x="699" y="304"/>
                    <a:pt x="699" y="334"/>
                    <a:pt x="730" y="365"/>
                  </a:cubicBezTo>
                  <a:cubicBezTo>
                    <a:pt x="699" y="334"/>
                    <a:pt x="669" y="334"/>
                    <a:pt x="669" y="334"/>
                  </a:cubicBezTo>
                  <a:lnTo>
                    <a:pt x="669" y="334"/>
                  </a:lnTo>
                  <a:cubicBezTo>
                    <a:pt x="699" y="365"/>
                    <a:pt x="669" y="365"/>
                    <a:pt x="669" y="365"/>
                  </a:cubicBezTo>
                  <a:cubicBezTo>
                    <a:pt x="669" y="365"/>
                    <a:pt x="669" y="365"/>
                    <a:pt x="638" y="304"/>
                  </a:cubicBezTo>
                  <a:cubicBezTo>
                    <a:pt x="608" y="274"/>
                    <a:pt x="593" y="258"/>
                    <a:pt x="589" y="258"/>
                  </a:cubicBezTo>
                  <a:cubicBezTo>
                    <a:pt x="585" y="258"/>
                    <a:pt x="593" y="274"/>
                    <a:pt x="608" y="304"/>
                  </a:cubicBezTo>
                  <a:lnTo>
                    <a:pt x="638" y="365"/>
                  </a:lnTo>
                  <a:cubicBezTo>
                    <a:pt x="620" y="346"/>
                    <a:pt x="609" y="339"/>
                    <a:pt x="605" y="339"/>
                  </a:cubicBezTo>
                  <a:cubicBezTo>
                    <a:pt x="596" y="339"/>
                    <a:pt x="617" y="374"/>
                    <a:pt x="638" y="395"/>
                  </a:cubicBezTo>
                  <a:cubicBezTo>
                    <a:pt x="615" y="372"/>
                    <a:pt x="601" y="362"/>
                    <a:pt x="594" y="362"/>
                  </a:cubicBezTo>
                  <a:cubicBezTo>
                    <a:pt x="582" y="362"/>
                    <a:pt x="589" y="388"/>
                    <a:pt x="608" y="426"/>
                  </a:cubicBezTo>
                  <a:cubicBezTo>
                    <a:pt x="628" y="426"/>
                    <a:pt x="635" y="439"/>
                    <a:pt x="628" y="439"/>
                  </a:cubicBezTo>
                  <a:cubicBezTo>
                    <a:pt x="625" y="439"/>
                    <a:pt x="618" y="436"/>
                    <a:pt x="608" y="426"/>
                  </a:cubicBezTo>
                  <a:cubicBezTo>
                    <a:pt x="593" y="410"/>
                    <a:pt x="585" y="403"/>
                    <a:pt x="578" y="403"/>
                  </a:cubicBezTo>
                  <a:cubicBezTo>
                    <a:pt x="570" y="403"/>
                    <a:pt x="562" y="410"/>
                    <a:pt x="547" y="426"/>
                  </a:cubicBezTo>
                  <a:cubicBezTo>
                    <a:pt x="578" y="456"/>
                    <a:pt x="547" y="486"/>
                    <a:pt x="517" y="517"/>
                  </a:cubicBezTo>
                  <a:cubicBezTo>
                    <a:pt x="456" y="578"/>
                    <a:pt x="426" y="608"/>
                    <a:pt x="456" y="608"/>
                  </a:cubicBezTo>
                  <a:cubicBezTo>
                    <a:pt x="456" y="623"/>
                    <a:pt x="456" y="631"/>
                    <a:pt x="452" y="631"/>
                  </a:cubicBezTo>
                  <a:cubicBezTo>
                    <a:pt x="448" y="631"/>
                    <a:pt x="441" y="623"/>
                    <a:pt x="426" y="608"/>
                  </a:cubicBezTo>
                  <a:cubicBezTo>
                    <a:pt x="395" y="608"/>
                    <a:pt x="395" y="608"/>
                    <a:pt x="456" y="638"/>
                  </a:cubicBezTo>
                  <a:cubicBezTo>
                    <a:pt x="426" y="638"/>
                    <a:pt x="395" y="638"/>
                    <a:pt x="395" y="669"/>
                  </a:cubicBezTo>
                  <a:cubicBezTo>
                    <a:pt x="365" y="699"/>
                    <a:pt x="365" y="699"/>
                    <a:pt x="395" y="730"/>
                  </a:cubicBezTo>
                  <a:cubicBezTo>
                    <a:pt x="370" y="717"/>
                    <a:pt x="345" y="710"/>
                    <a:pt x="328" y="710"/>
                  </a:cubicBezTo>
                  <a:cubicBezTo>
                    <a:pt x="305" y="710"/>
                    <a:pt x="299" y="724"/>
                    <a:pt x="334" y="760"/>
                  </a:cubicBezTo>
                  <a:lnTo>
                    <a:pt x="304" y="760"/>
                  </a:lnTo>
                  <a:cubicBezTo>
                    <a:pt x="304" y="760"/>
                    <a:pt x="304" y="760"/>
                    <a:pt x="304" y="821"/>
                  </a:cubicBezTo>
                  <a:cubicBezTo>
                    <a:pt x="304" y="821"/>
                    <a:pt x="304" y="851"/>
                    <a:pt x="304" y="851"/>
                  </a:cubicBezTo>
                  <a:cubicBezTo>
                    <a:pt x="304" y="882"/>
                    <a:pt x="334" y="882"/>
                    <a:pt x="334" y="882"/>
                  </a:cubicBezTo>
                  <a:cubicBezTo>
                    <a:pt x="334" y="912"/>
                    <a:pt x="334" y="912"/>
                    <a:pt x="334" y="912"/>
                  </a:cubicBezTo>
                  <a:cubicBezTo>
                    <a:pt x="318" y="904"/>
                    <a:pt x="306" y="900"/>
                    <a:pt x="297" y="900"/>
                  </a:cubicBezTo>
                  <a:cubicBezTo>
                    <a:pt x="274" y="900"/>
                    <a:pt x="274" y="928"/>
                    <a:pt x="274" y="973"/>
                  </a:cubicBezTo>
                  <a:cubicBezTo>
                    <a:pt x="243" y="1033"/>
                    <a:pt x="243" y="1064"/>
                    <a:pt x="213" y="1064"/>
                  </a:cubicBezTo>
                  <a:cubicBezTo>
                    <a:pt x="213" y="1064"/>
                    <a:pt x="213" y="1064"/>
                    <a:pt x="243" y="1094"/>
                  </a:cubicBezTo>
                  <a:lnTo>
                    <a:pt x="274" y="1094"/>
                  </a:lnTo>
                  <a:cubicBezTo>
                    <a:pt x="213" y="1094"/>
                    <a:pt x="182" y="1125"/>
                    <a:pt x="274" y="1155"/>
                  </a:cubicBezTo>
                  <a:lnTo>
                    <a:pt x="243" y="1155"/>
                  </a:lnTo>
                  <a:cubicBezTo>
                    <a:pt x="152" y="1155"/>
                    <a:pt x="182" y="1185"/>
                    <a:pt x="274" y="1185"/>
                  </a:cubicBezTo>
                  <a:cubicBezTo>
                    <a:pt x="213" y="1185"/>
                    <a:pt x="182" y="1216"/>
                    <a:pt x="213" y="1216"/>
                  </a:cubicBezTo>
                  <a:lnTo>
                    <a:pt x="91" y="1216"/>
                  </a:lnTo>
                  <a:cubicBezTo>
                    <a:pt x="91" y="1246"/>
                    <a:pt x="122" y="1246"/>
                    <a:pt x="152" y="1246"/>
                  </a:cubicBezTo>
                  <a:lnTo>
                    <a:pt x="182" y="1246"/>
                  </a:lnTo>
                  <a:cubicBezTo>
                    <a:pt x="235" y="1246"/>
                    <a:pt x="242" y="1246"/>
                    <a:pt x="243" y="1266"/>
                  </a:cubicBezTo>
                  <a:lnTo>
                    <a:pt x="243" y="1266"/>
                  </a:lnTo>
                  <a:cubicBezTo>
                    <a:pt x="253" y="1261"/>
                    <a:pt x="265" y="1255"/>
                    <a:pt x="274" y="1246"/>
                  </a:cubicBezTo>
                  <a:lnTo>
                    <a:pt x="426" y="1246"/>
                  </a:lnTo>
                  <a:cubicBezTo>
                    <a:pt x="486" y="1246"/>
                    <a:pt x="517" y="1246"/>
                    <a:pt x="547" y="1216"/>
                  </a:cubicBezTo>
                  <a:cubicBezTo>
                    <a:pt x="608" y="1216"/>
                    <a:pt x="638" y="1185"/>
                    <a:pt x="547" y="1185"/>
                  </a:cubicBezTo>
                  <a:cubicBezTo>
                    <a:pt x="578" y="1185"/>
                    <a:pt x="608" y="1155"/>
                    <a:pt x="608" y="1155"/>
                  </a:cubicBezTo>
                  <a:cubicBezTo>
                    <a:pt x="608" y="1125"/>
                    <a:pt x="608" y="1094"/>
                    <a:pt x="638" y="1094"/>
                  </a:cubicBezTo>
                  <a:lnTo>
                    <a:pt x="669" y="1094"/>
                  </a:lnTo>
                  <a:cubicBezTo>
                    <a:pt x="638" y="1094"/>
                    <a:pt x="638" y="1064"/>
                    <a:pt x="669" y="1033"/>
                  </a:cubicBezTo>
                  <a:cubicBezTo>
                    <a:pt x="669" y="1003"/>
                    <a:pt x="669" y="973"/>
                    <a:pt x="638" y="973"/>
                  </a:cubicBezTo>
                  <a:cubicBezTo>
                    <a:pt x="699" y="973"/>
                    <a:pt x="699" y="973"/>
                    <a:pt x="699" y="942"/>
                  </a:cubicBezTo>
                  <a:cubicBezTo>
                    <a:pt x="669" y="942"/>
                    <a:pt x="669" y="912"/>
                    <a:pt x="669" y="912"/>
                  </a:cubicBezTo>
                  <a:lnTo>
                    <a:pt x="669" y="912"/>
                  </a:lnTo>
                  <a:cubicBezTo>
                    <a:pt x="699" y="942"/>
                    <a:pt x="699" y="942"/>
                    <a:pt x="699" y="942"/>
                  </a:cubicBezTo>
                  <a:cubicBezTo>
                    <a:pt x="699" y="912"/>
                    <a:pt x="699" y="912"/>
                    <a:pt x="669" y="912"/>
                  </a:cubicBezTo>
                  <a:cubicBezTo>
                    <a:pt x="669" y="912"/>
                    <a:pt x="699" y="882"/>
                    <a:pt x="730" y="882"/>
                  </a:cubicBezTo>
                  <a:cubicBezTo>
                    <a:pt x="760" y="882"/>
                    <a:pt x="730" y="882"/>
                    <a:pt x="699" y="851"/>
                  </a:cubicBezTo>
                  <a:cubicBezTo>
                    <a:pt x="669" y="821"/>
                    <a:pt x="638" y="790"/>
                    <a:pt x="669" y="790"/>
                  </a:cubicBezTo>
                  <a:lnTo>
                    <a:pt x="730" y="851"/>
                  </a:lnTo>
                  <a:lnTo>
                    <a:pt x="760" y="851"/>
                  </a:lnTo>
                  <a:cubicBezTo>
                    <a:pt x="730" y="821"/>
                    <a:pt x="730" y="790"/>
                    <a:pt x="760" y="790"/>
                  </a:cubicBezTo>
                  <a:cubicBezTo>
                    <a:pt x="790" y="760"/>
                    <a:pt x="790" y="730"/>
                    <a:pt x="760" y="699"/>
                  </a:cubicBezTo>
                  <a:lnTo>
                    <a:pt x="790" y="699"/>
                  </a:lnTo>
                  <a:cubicBezTo>
                    <a:pt x="844" y="735"/>
                    <a:pt x="866" y="749"/>
                    <a:pt x="869" y="749"/>
                  </a:cubicBezTo>
                  <a:cubicBezTo>
                    <a:pt x="871" y="749"/>
                    <a:pt x="864" y="742"/>
                    <a:pt x="851" y="730"/>
                  </a:cubicBezTo>
                  <a:cubicBezTo>
                    <a:pt x="851" y="730"/>
                    <a:pt x="821" y="699"/>
                    <a:pt x="821" y="669"/>
                  </a:cubicBezTo>
                  <a:lnTo>
                    <a:pt x="821" y="669"/>
                  </a:lnTo>
                  <a:cubicBezTo>
                    <a:pt x="835" y="683"/>
                    <a:pt x="847" y="689"/>
                    <a:pt x="857" y="689"/>
                  </a:cubicBezTo>
                  <a:cubicBezTo>
                    <a:pt x="891" y="689"/>
                    <a:pt x="898" y="624"/>
                    <a:pt x="851" y="578"/>
                  </a:cubicBezTo>
                  <a:lnTo>
                    <a:pt x="851" y="578"/>
                  </a:lnTo>
                  <a:cubicBezTo>
                    <a:pt x="866" y="593"/>
                    <a:pt x="866" y="593"/>
                    <a:pt x="866" y="593"/>
                  </a:cubicBezTo>
                  <a:cubicBezTo>
                    <a:pt x="866" y="593"/>
                    <a:pt x="866" y="593"/>
                    <a:pt x="882" y="608"/>
                  </a:cubicBezTo>
                  <a:cubicBezTo>
                    <a:pt x="912" y="638"/>
                    <a:pt x="912" y="638"/>
                    <a:pt x="912" y="638"/>
                  </a:cubicBezTo>
                  <a:lnTo>
                    <a:pt x="942" y="638"/>
                  </a:lnTo>
                  <a:cubicBezTo>
                    <a:pt x="907" y="603"/>
                    <a:pt x="913" y="588"/>
                    <a:pt x="930" y="588"/>
                  </a:cubicBezTo>
                  <a:cubicBezTo>
                    <a:pt x="942" y="588"/>
                    <a:pt x="960" y="595"/>
                    <a:pt x="973" y="608"/>
                  </a:cubicBezTo>
                  <a:cubicBezTo>
                    <a:pt x="973" y="638"/>
                    <a:pt x="973" y="638"/>
                    <a:pt x="1003" y="638"/>
                  </a:cubicBezTo>
                  <a:cubicBezTo>
                    <a:pt x="985" y="603"/>
                    <a:pt x="988" y="588"/>
                    <a:pt x="1000" y="588"/>
                  </a:cubicBezTo>
                  <a:cubicBezTo>
                    <a:pt x="1008" y="588"/>
                    <a:pt x="1021" y="595"/>
                    <a:pt x="1034" y="608"/>
                  </a:cubicBezTo>
                  <a:cubicBezTo>
                    <a:pt x="1003" y="578"/>
                    <a:pt x="1034" y="578"/>
                    <a:pt x="1034" y="578"/>
                  </a:cubicBezTo>
                  <a:cubicBezTo>
                    <a:pt x="1034" y="578"/>
                    <a:pt x="1034" y="578"/>
                    <a:pt x="1034" y="547"/>
                  </a:cubicBezTo>
                  <a:cubicBezTo>
                    <a:pt x="1030" y="543"/>
                    <a:pt x="1026" y="539"/>
                    <a:pt x="1023" y="535"/>
                  </a:cubicBezTo>
                  <a:lnTo>
                    <a:pt x="1023" y="535"/>
                  </a:lnTo>
                  <a:cubicBezTo>
                    <a:pt x="1027" y="538"/>
                    <a:pt x="1030" y="540"/>
                    <a:pt x="1034" y="540"/>
                  </a:cubicBezTo>
                  <a:cubicBezTo>
                    <a:pt x="1041" y="540"/>
                    <a:pt x="1049" y="532"/>
                    <a:pt x="1064" y="517"/>
                  </a:cubicBezTo>
                  <a:cubicBezTo>
                    <a:pt x="1094" y="517"/>
                    <a:pt x="1094" y="517"/>
                    <a:pt x="1094" y="547"/>
                  </a:cubicBezTo>
                  <a:lnTo>
                    <a:pt x="1094" y="517"/>
                  </a:lnTo>
                  <a:cubicBezTo>
                    <a:pt x="1110" y="532"/>
                    <a:pt x="1117" y="540"/>
                    <a:pt x="1121" y="540"/>
                  </a:cubicBezTo>
                  <a:cubicBezTo>
                    <a:pt x="1125" y="540"/>
                    <a:pt x="1125" y="532"/>
                    <a:pt x="1125" y="517"/>
                  </a:cubicBezTo>
                  <a:lnTo>
                    <a:pt x="1155" y="517"/>
                  </a:lnTo>
                  <a:cubicBezTo>
                    <a:pt x="1155" y="547"/>
                    <a:pt x="1163" y="562"/>
                    <a:pt x="1167" y="562"/>
                  </a:cubicBezTo>
                  <a:cubicBezTo>
                    <a:pt x="1170" y="562"/>
                    <a:pt x="1170" y="547"/>
                    <a:pt x="1155" y="517"/>
                  </a:cubicBezTo>
                  <a:lnTo>
                    <a:pt x="1155" y="517"/>
                  </a:lnTo>
                  <a:cubicBezTo>
                    <a:pt x="1186" y="547"/>
                    <a:pt x="1186" y="547"/>
                    <a:pt x="1186" y="547"/>
                  </a:cubicBezTo>
                  <a:cubicBezTo>
                    <a:pt x="1186" y="532"/>
                    <a:pt x="1186" y="524"/>
                    <a:pt x="1189" y="524"/>
                  </a:cubicBezTo>
                  <a:cubicBezTo>
                    <a:pt x="1193" y="524"/>
                    <a:pt x="1201" y="532"/>
                    <a:pt x="1216" y="547"/>
                  </a:cubicBezTo>
                  <a:cubicBezTo>
                    <a:pt x="1216" y="517"/>
                    <a:pt x="1216" y="517"/>
                    <a:pt x="1216" y="517"/>
                  </a:cubicBezTo>
                  <a:cubicBezTo>
                    <a:pt x="1216" y="517"/>
                    <a:pt x="1216" y="517"/>
                    <a:pt x="1216" y="456"/>
                  </a:cubicBezTo>
                  <a:cubicBezTo>
                    <a:pt x="1216" y="426"/>
                    <a:pt x="1216" y="426"/>
                    <a:pt x="1216" y="426"/>
                  </a:cubicBezTo>
                  <a:cubicBezTo>
                    <a:pt x="1246" y="426"/>
                    <a:pt x="1246" y="456"/>
                    <a:pt x="1216" y="486"/>
                  </a:cubicBezTo>
                  <a:cubicBezTo>
                    <a:pt x="1216" y="514"/>
                    <a:pt x="1222" y="529"/>
                    <a:pt x="1229" y="529"/>
                  </a:cubicBezTo>
                  <a:cubicBezTo>
                    <a:pt x="1237" y="529"/>
                    <a:pt x="1246" y="506"/>
                    <a:pt x="1246" y="456"/>
                  </a:cubicBezTo>
                  <a:lnTo>
                    <a:pt x="1277" y="456"/>
                  </a:lnTo>
                  <a:cubicBezTo>
                    <a:pt x="1277" y="517"/>
                    <a:pt x="1277" y="517"/>
                    <a:pt x="1277" y="517"/>
                  </a:cubicBezTo>
                  <a:cubicBezTo>
                    <a:pt x="1277" y="529"/>
                    <a:pt x="1277" y="537"/>
                    <a:pt x="1279" y="537"/>
                  </a:cubicBezTo>
                  <a:cubicBezTo>
                    <a:pt x="1282" y="537"/>
                    <a:pt x="1289" y="522"/>
                    <a:pt x="1307" y="486"/>
                  </a:cubicBezTo>
                  <a:cubicBezTo>
                    <a:pt x="1307" y="517"/>
                    <a:pt x="1368" y="517"/>
                    <a:pt x="1398" y="547"/>
                  </a:cubicBezTo>
                  <a:cubicBezTo>
                    <a:pt x="1398" y="547"/>
                    <a:pt x="1398" y="486"/>
                    <a:pt x="1429" y="456"/>
                  </a:cubicBezTo>
                  <a:cubicBezTo>
                    <a:pt x="1429" y="465"/>
                    <a:pt x="1429" y="475"/>
                    <a:pt x="1429" y="486"/>
                  </a:cubicBezTo>
                  <a:cubicBezTo>
                    <a:pt x="1429" y="508"/>
                    <a:pt x="1429" y="529"/>
                    <a:pt x="1429" y="529"/>
                  </a:cubicBezTo>
                  <a:cubicBezTo>
                    <a:pt x="1429" y="534"/>
                    <a:pt x="1429" y="539"/>
                    <a:pt x="1429" y="547"/>
                  </a:cubicBezTo>
                  <a:cubicBezTo>
                    <a:pt x="1429" y="556"/>
                    <a:pt x="1429" y="560"/>
                    <a:pt x="1429" y="560"/>
                  </a:cubicBezTo>
                  <a:cubicBezTo>
                    <a:pt x="1431" y="560"/>
                    <a:pt x="1438" y="538"/>
                    <a:pt x="1459" y="517"/>
                  </a:cubicBezTo>
                  <a:lnTo>
                    <a:pt x="1459" y="517"/>
                  </a:lnTo>
                  <a:cubicBezTo>
                    <a:pt x="1445" y="558"/>
                    <a:pt x="1444" y="574"/>
                    <a:pt x="1452" y="574"/>
                  </a:cubicBezTo>
                  <a:cubicBezTo>
                    <a:pt x="1462" y="574"/>
                    <a:pt x="1487" y="550"/>
                    <a:pt x="1520" y="517"/>
                  </a:cubicBezTo>
                  <a:cubicBezTo>
                    <a:pt x="1520" y="517"/>
                    <a:pt x="1520" y="517"/>
                    <a:pt x="1520" y="547"/>
                  </a:cubicBezTo>
                  <a:cubicBezTo>
                    <a:pt x="1520" y="547"/>
                    <a:pt x="1520" y="547"/>
                    <a:pt x="1550" y="517"/>
                  </a:cubicBezTo>
                  <a:cubicBezTo>
                    <a:pt x="1559" y="499"/>
                    <a:pt x="1565" y="492"/>
                    <a:pt x="1569" y="492"/>
                  </a:cubicBezTo>
                  <a:cubicBezTo>
                    <a:pt x="1578" y="492"/>
                    <a:pt x="1572" y="535"/>
                    <a:pt x="1550" y="578"/>
                  </a:cubicBezTo>
                  <a:lnTo>
                    <a:pt x="1581" y="547"/>
                  </a:lnTo>
                  <a:cubicBezTo>
                    <a:pt x="1599" y="510"/>
                    <a:pt x="1618" y="484"/>
                    <a:pt x="1623" y="484"/>
                  </a:cubicBezTo>
                  <a:cubicBezTo>
                    <a:pt x="1625" y="484"/>
                    <a:pt x="1623" y="494"/>
                    <a:pt x="1611" y="517"/>
                  </a:cubicBezTo>
                  <a:cubicBezTo>
                    <a:pt x="1608" y="520"/>
                    <a:pt x="1605" y="523"/>
                    <a:pt x="1603" y="525"/>
                  </a:cubicBezTo>
                  <a:lnTo>
                    <a:pt x="1603" y="525"/>
                  </a:lnTo>
                  <a:cubicBezTo>
                    <a:pt x="1602" y="523"/>
                    <a:pt x="1601" y="522"/>
                    <a:pt x="1600" y="522"/>
                  </a:cubicBezTo>
                  <a:cubicBezTo>
                    <a:pt x="1596" y="522"/>
                    <a:pt x="1590" y="529"/>
                    <a:pt x="1581" y="547"/>
                  </a:cubicBezTo>
                  <a:cubicBezTo>
                    <a:pt x="1581" y="547"/>
                    <a:pt x="1581" y="547"/>
                    <a:pt x="1603" y="525"/>
                  </a:cubicBezTo>
                  <a:lnTo>
                    <a:pt x="1603" y="525"/>
                  </a:lnTo>
                  <a:cubicBezTo>
                    <a:pt x="1606" y="536"/>
                    <a:pt x="1599" y="572"/>
                    <a:pt x="1581" y="608"/>
                  </a:cubicBezTo>
                  <a:cubicBezTo>
                    <a:pt x="1611" y="578"/>
                    <a:pt x="1611" y="547"/>
                    <a:pt x="1641" y="547"/>
                  </a:cubicBezTo>
                  <a:cubicBezTo>
                    <a:pt x="1641" y="547"/>
                    <a:pt x="1641" y="547"/>
                    <a:pt x="1611" y="578"/>
                  </a:cubicBezTo>
                  <a:cubicBezTo>
                    <a:pt x="1611" y="599"/>
                    <a:pt x="1596" y="621"/>
                    <a:pt x="1598" y="621"/>
                  </a:cubicBezTo>
                  <a:cubicBezTo>
                    <a:pt x="1598" y="621"/>
                    <a:pt x="1602" y="617"/>
                    <a:pt x="1611" y="608"/>
                  </a:cubicBezTo>
                  <a:lnTo>
                    <a:pt x="1611" y="608"/>
                  </a:lnTo>
                  <a:cubicBezTo>
                    <a:pt x="1609" y="610"/>
                    <a:pt x="1603" y="616"/>
                    <a:pt x="1581" y="638"/>
                  </a:cubicBezTo>
                  <a:cubicBezTo>
                    <a:pt x="1581" y="669"/>
                    <a:pt x="1611" y="669"/>
                    <a:pt x="1611" y="669"/>
                  </a:cubicBezTo>
                  <a:cubicBezTo>
                    <a:pt x="1611" y="669"/>
                    <a:pt x="1611" y="669"/>
                    <a:pt x="1641" y="638"/>
                  </a:cubicBezTo>
                  <a:cubicBezTo>
                    <a:pt x="1672" y="669"/>
                    <a:pt x="1672" y="669"/>
                    <a:pt x="1641" y="699"/>
                  </a:cubicBezTo>
                  <a:cubicBezTo>
                    <a:pt x="1672" y="669"/>
                    <a:pt x="1672" y="669"/>
                    <a:pt x="1672" y="669"/>
                  </a:cubicBezTo>
                  <a:cubicBezTo>
                    <a:pt x="1687" y="654"/>
                    <a:pt x="1695" y="646"/>
                    <a:pt x="1698" y="646"/>
                  </a:cubicBezTo>
                  <a:cubicBezTo>
                    <a:pt x="1702" y="646"/>
                    <a:pt x="1702" y="654"/>
                    <a:pt x="1702" y="669"/>
                  </a:cubicBezTo>
                  <a:cubicBezTo>
                    <a:pt x="1702" y="669"/>
                    <a:pt x="1702" y="699"/>
                    <a:pt x="1702" y="699"/>
                  </a:cubicBezTo>
                  <a:cubicBezTo>
                    <a:pt x="1702" y="699"/>
                    <a:pt x="1702" y="699"/>
                    <a:pt x="1733" y="669"/>
                  </a:cubicBezTo>
                  <a:cubicBezTo>
                    <a:pt x="1733" y="669"/>
                    <a:pt x="1740" y="661"/>
                    <a:pt x="1744" y="661"/>
                  </a:cubicBezTo>
                  <a:cubicBezTo>
                    <a:pt x="1748" y="661"/>
                    <a:pt x="1748" y="669"/>
                    <a:pt x="1733" y="699"/>
                  </a:cubicBezTo>
                  <a:cubicBezTo>
                    <a:pt x="1733" y="699"/>
                    <a:pt x="1733" y="730"/>
                    <a:pt x="1733" y="730"/>
                  </a:cubicBezTo>
                  <a:cubicBezTo>
                    <a:pt x="1733" y="745"/>
                    <a:pt x="1733" y="752"/>
                    <a:pt x="1736" y="752"/>
                  </a:cubicBezTo>
                  <a:cubicBezTo>
                    <a:pt x="1740" y="752"/>
                    <a:pt x="1748" y="745"/>
                    <a:pt x="1763" y="730"/>
                  </a:cubicBezTo>
                  <a:lnTo>
                    <a:pt x="1763" y="730"/>
                  </a:lnTo>
                  <a:cubicBezTo>
                    <a:pt x="1745" y="765"/>
                    <a:pt x="1738" y="780"/>
                    <a:pt x="1741" y="780"/>
                  </a:cubicBezTo>
                  <a:cubicBezTo>
                    <a:pt x="1743" y="780"/>
                    <a:pt x="1750" y="773"/>
                    <a:pt x="1763" y="760"/>
                  </a:cubicBezTo>
                  <a:lnTo>
                    <a:pt x="1793" y="760"/>
                  </a:lnTo>
                  <a:cubicBezTo>
                    <a:pt x="1773" y="760"/>
                    <a:pt x="1766" y="773"/>
                    <a:pt x="1773" y="773"/>
                  </a:cubicBezTo>
                  <a:cubicBezTo>
                    <a:pt x="1777" y="773"/>
                    <a:pt x="1783" y="770"/>
                    <a:pt x="1793" y="760"/>
                  </a:cubicBezTo>
                  <a:lnTo>
                    <a:pt x="1793" y="760"/>
                  </a:lnTo>
                  <a:cubicBezTo>
                    <a:pt x="1793" y="760"/>
                    <a:pt x="1791" y="763"/>
                    <a:pt x="1763" y="790"/>
                  </a:cubicBezTo>
                  <a:cubicBezTo>
                    <a:pt x="1775" y="784"/>
                    <a:pt x="1785" y="782"/>
                    <a:pt x="1792" y="782"/>
                  </a:cubicBezTo>
                  <a:cubicBezTo>
                    <a:pt x="1823" y="782"/>
                    <a:pt x="1818" y="821"/>
                    <a:pt x="1793" y="821"/>
                  </a:cubicBezTo>
                  <a:cubicBezTo>
                    <a:pt x="1793" y="821"/>
                    <a:pt x="1793" y="834"/>
                    <a:pt x="1802" y="834"/>
                  </a:cubicBezTo>
                  <a:cubicBezTo>
                    <a:pt x="1807" y="834"/>
                    <a:pt x="1814" y="831"/>
                    <a:pt x="1824" y="821"/>
                  </a:cubicBezTo>
                  <a:lnTo>
                    <a:pt x="1824" y="821"/>
                  </a:lnTo>
                  <a:cubicBezTo>
                    <a:pt x="1824" y="821"/>
                    <a:pt x="1824" y="821"/>
                    <a:pt x="1824" y="821"/>
                  </a:cubicBezTo>
                  <a:cubicBezTo>
                    <a:pt x="1885" y="821"/>
                    <a:pt x="1885" y="851"/>
                    <a:pt x="1824" y="882"/>
                  </a:cubicBezTo>
                  <a:cubicBezTo>
                    <a:pt x="1824" y="912"/>
                    <a:pt x="1854" y="912"/>
                    <a:pt x="1854" y="912"/>
                  </a:cubicBezTo>
                  <a:cubicBezTo>
                    <a:pt x="1885" y="912"/>
                    <a:pt x="1885" y="942"/>
                    <a:pt x="1854" y="942"/>
                  </a:cubicBezTo>
                  <a:cubicBezTo>
                    <a:pt x="1854" y="942"/>
                    <a:pt x="1854" y="956"/>
                    <a:pt x="1863" y="956"/>
                  </a:cubicBezTo>
                  <a:cubicBezTo>
                    <a:pt x="1868" y="956"/>
                    <a:pt x="1874" y="952"/>
                    <a:pt x="1885" y="942"/>
                  </a:cubicBezTo>
                  <a:cubicBezTo>
                    <a:pt x="1915" y="942"/>
                    <a:pt x="1915" y="973"/>
                    <a:pt x="1885" y="973"/>
                  </a:cubicBezTo>
                  <a:lnTo>
                    <a:pt x="1915" y="973"/>
                  </a:lnTo>
                  <a:cubicBezTo>
                    <a:pt x="1885" y="973"/>
                    <a:pt x="1854" y="1003"/>
                    <a:pt x="1885" y="1003"/>
                  </a:cubicBezTo>
                  <a:cubicBezTo>
                    <a:pt x="1895" y="993"/>
                    <a:pt x="1901" y="990"/>
                    <a:pt x="1906" y="990"/>
                  </a:cubicBezTo>
                  <a:cubicBezTo>
                    <a:pt x="1915" y="990"/>
                    <a:pt x="1915" y="1003"/>
                    <a:pt x="1915" y="1003"/>
                  </a:cubicBezTo>
                  <a:cubicBezTo>
                    <a:pt x="1915" y="1003"/>
                    <a:pt x="1915" y="1155"/>
                    <a:pt x="1945" y="1155"/>
                  </a:cubicBezTo>
                  <a:lnTo>
                    <a:pt x="1945" y="1185"/>
                  </a:lnTo>
                  <a:cubicBezTo>
                    <a:pt x="1919" y="1177"/>
                    <a:pt x="1902" y="1173"/>
                    <a:pt x="1894" y="1173"/>
                  </a:cubicBezTo>
                  <a:cubicBezTo>
                    <a:pt x="1872" y="1173"/>
                    <a:pt x="1894" y="1194"/>
                    <a:pt x="1915" y="1216"/>
                  </a:cubicBezTo>
                  <a:lnTo>
                    <a:pt x="1945" y="1216"/>
                  </a:lnTo>
                  <a:cubicBezTo>
                    <a:pt x="1885" y="1216"/>
                    <a:pt x="1885" y="1216"/>
                    <a:pt x="1915" y="1246"/>
                  </a:cubicBezTo>
                  <a:cubicBezTo>
                    <a:pt x="1854" y="1246"/>
                    <a:pt x="1854" y="1246"/>
                    <a:pt x="1945" y="1277"/>
                  </a:cubicBezTo>
                  <a:lnTo>
                    <a:pt x="1915" y="1277"/>
                  </a:lnTo>
                  <a:cubicBezTo>
                    <a:pt x="1976" y="1307"/>
                    <a:pt x="1976" y="1307"/>
                    <a:pt x="1885" y="1307"/>
                  </a:cubicBezTo>
                  <a:cubicBezTo>
                    <a:pt x="1949" y="1329"/>
                    <a:pt x="1953" y="1350"/>
                    <a:pt x="1928" y="1350"/>
                  </a:cubicBezTo>
                  <a:cubicBezTo>
                    <a:pt x="1918" y="1350"/>
                    <a:pt x="1902" y="1346"/>
                    <a:pt x="1885" y="1337"/>
                  </a:cubicBezTo>
                  <a:cubicBezTo>
                    <a:pt x="1885" y="1337"/>
                    <a:pt x="1824" y="1368"/>
                    <a:pt x="1824" y="1398"/>
                  </a:cubicBezTo>
                  <a:cubicBezTo>
                    <a:pt x="1793" y="1429"/>
                    <a:pt x="1763" y="1429"/>
                    <a:pt x="1793" y="1459"/>
                  </a:cubicBezTo>
                  <a:lnTo>
                    <a:pt x="1763" y="1459"/>
                  </a:lnTo>
                  <a:cubicBezTo>
                    <a:pt x="1763" y="1459"/>
                    <a:pt x="1733" y="1459"/>
                    <a:pt x="1702" y="1429"/>
                  </a:cubicBezTo>
                  <a:lnTo>
                    <a:pt x="1702" y="1459"/>
                  </a:lnTo>
                  <a:cubicBezTo>
                    <a:pt x="1763" y="1489"/>
                    <a:pt x="1733" y="1520"/>
                    <a:pt x="1702" y="1520"/>
                  </a:cubicBezTo>
                  <a:cubicBezTo>
                    <a:pt x="1702" y="1520"/>
                    <a:pt x="1702" y="1520"/>
                    <a:pt x="1702" y="1550"/>
                  </a:cubicBezTo>
                  <a:cubicBezTo>
                    <a:pt x="1690" y="1538"/>
                    <a:pt x="1677" y="1530"/>
                    <a:pt x="1669" y="1530"/>
                  </a:cubicBezTo>
                  <a:cubicBezTo>
                    <a:pt x="1657" y="1530"/>
                    <a:pt x="1654" y="1545"/>
                    <a:pt x="1672" y="1581"/>
                  </a:cubicBezTo>
                  <a:cubicBezTo>
                    <a:pt x="1686" y="1608"/>
                    <a:pt x="1693" y="1623"/>
                    <a:pt x="1692" y="1623"/>
                  </a:cubicBezTo>
                  <a:cubicBezTo>
                    <a:pt x="1690" y="1623"/>
                    <a:pt x="1675" y="1600"/>
                    <a:pt x="1641" y="1550"/>
                  </a:cubicBezTo>
                  <a:cubicBezTo>
                    <a:pt x="1629" y="1538"/>
                    <a:pt x="1619" y="1529"/>
                    <a:pt x="1611" y="1523"/>
                  </a:cubicBezTo>
                  <a:lnTo>
                    <a:pt x="1611" y="1523"/>
                  </a:lnTo>
                  <a:cubicBezTo>
                    <a:pt x="1613" y="1548"/>
                    <a:pt x="1631" y="1589"/>
                    <a:pt x="1622" y="1589"/>
                  </a:cubicBezTo>
                  <a:cubicBezTo>
                    <a:pt x="1620" y="1589"/>
                    <a:pt x="1617" y="1586"/>
                    <a:pt x="1611" y="1581"/>
                  </a:cubicBezTo>
                  <a:lnTo>
                    <a:pt x="1611" y="1581"/>
                  </a:lnTo>
                  <a:cubicBezTo>
                    <a:pt x="1611" y="1581"/>
                    <a:pt x="1611" y="1581"/>
                    <a:pt x="1641" y="1641"/>
                  </a:cubicBezTo>
                  <a:cubicBezTo>
                    <a:pt x="1634" y="1634"/>
                    <a:pt x="1626" y="1626"/>
                    <a:pt x="1611" y="1611"/>
                  </a:cubicBezTo>
                  <a:cubicBezTo>
                    <a:pt x="1611" y="1611"/>
                    <a:pt x="1598" y="1598"/>
                    <a:pt x="1581" y="1581"/>
                  </a:cubicBezTo>
                  <a:lnTo>
                    <a:pt x="1581" y="1581"/>
                  </a:lnTo>
                  <a:cubicBezTo>
                    <a:pt x="1611" y="1641"/>
                    <a:pt x="1611" y="1641"/>
                    <a:pt x="1611" y="1641"/>
                  </a:cubicBezTo>
                  <a:cubicBezTo>
                    <a:pt x="1611" y="1657"/>
                    <a:pt x="1611" y="1664"/>
                    <a:pt x="1607" y="1664"/>
                  </a:cubicBezTo>
                  <a:cubicBezTo>
                    <a:pt x="1603" y="1664"/>
                    <a:pt x="1596" y="1657"/>
                    <a:pt x="1581" y="1641"/>
                  </a:cubicBezTo>
                  <a:cubicBezTo>
                    <a:pt x="1550" y="1611"/>
                    <a:pt x="1550" y="1611"/>
                    <a:pt x="1550" y="1611"/>
                  </a:cubicBezTo>
                  <a:lnTo>
                    <a:pt x="1550" y="1611"/>
                  </a:lnTo>
                  <a:cubicBezTo>
                    <a:pt x="1550" y="1611"/>
                    <a:pt x="1581" y="1702"/>
                    <a:pt x="1611" y="1763"/>
                  </a:cubicBezTo>
                  <a:cubicBezTo>
                    <a:pt x="1628" y="1813"/>
                    <a:pt x="1635" y="1836"/>
                    <a:pt x="1634" y="1836"/>
                  </a:cubicBezTo>
                  <a:cubicBezTo>
                    <a:pt x="1632" y="1836"/>
                    <a:pt x="1625" y="1821"/>
                    <a:pt x="1611" y="1793"/>
                  </a:cubicBezTo>
                  <a:cubicBezTo>
                    <a:pt x="1581" y="1763"/>
                    <a:pt x="1581" y="1763"/>
                    <a:pt x="1581" y="1763"/>
                  </a:cubicBezTo>
                  <a:cubicBezTo>
                    <a:pt x="1581" y="1733"/>
                    <a:pt x="1581" y="1733"/>
                    <a:pt x="1581" y="1702"/>
                  </a:cubicBezTo>
                  <a:lnTo>
                    <a:pt x="1550" y="1672"/>
                  </a:lnTo>
                  <a:cubicBezTo>
                    <a:pt x="1537" y="1644"/>
                    <a:pt x="1529" y="1629"/>
                    <a:pt x="1528" y="1629"/>
                  </a:cubicBezTo>
                  <a:cubicBezTo>
                    <a:pt x="1526" y="1629"/>
                    <a:pt x="1534" y="1652"/>
                    <a:pt x="1550" y="1702"/>
                  </a:cubicBezTo>
                  <a:cubicBezTo>
                    <a:pt x="1539" y="1691"/>
                    <a:pt x="1528" y="1680"/>
                    <a:pt x="1520" y="1672"/>
                  </a:cubicBezTo>
                  <a:cubicBezTo>
                    <a:pt x="1520" y="1672"/>
                    <a:pt x="1489" y="1672"/>
                    <a:pt x="1489" y="1641"/>
                  </a:cubicBezTo>
                  <a:cubicBezTo>
                    <a:pt x="1489" y="1641"/>
                    <a:pt x="1459" y="1641"/>
                    <a:pt x="1489" y="1672"/>
                  </a:cubicBezTo>
                  <a:cubicBezTo>
                    <a:pt x="1489" y="1702"/>
                    <a:pt x="1489" y="1702"/>
                    <a:pt x="1489" y="1702"/>
                  </a:cubicBezTo>
                  <a:cubicBezTo>
                    <a:pt x="1489" y="1702"/>
                    <a:pt x="1489" y="1702"/>
                    <a:pt x="1489" y="1763"/>
                  </a:cubicBezTo>
                  <a:cubicBezTo>
                    <a:pt x="1489" y="1793"/>
                    <a:pt x="1520" y="1824"/>
                    <a:pt x="1520" y="1824"/>
                  </a:cubicBezTo>
                  <a:cubicBezTo>
                    <a:pt x="1520" y="1836"/>
                    <a:pt x="1520" y="1844"/>
                    <a:pt x="1518" y="1844"/>
                  </a:cubicBezTo>
                  <a:cubicBezTo>
                    <a:pt x="1515" y="1844"/>
                    <a:pt x="1507" y="1829"/>
                    <a:pt x="1489" y="1793"/>
                  </a:cubicBezTo>
                  <a:cubicBezTo>
                    <a:pt x="1459" y="1763"/>
                    <a:pt x="1459" y="1763"/>
                    <a:pt x="1459" y="1763"/>
                  </a:cubicBezTo>
                  <a:lnTo>
                    <a:pt x="1459" y="1824"/>
                  </a:lnTo>
                  <a:cubicBezTo>
                    <a:pt x="1459" y="1824"/>
                    <a:pt x="1429" y="1763"/>
                    <a:pt x="1429" y="1733"/>
                  </a:cubicBezTo>
                  <a:cubicBezTo>
                    <a:pt x="1429" y="1744"/>
                    <a:pt x="1429" y="1755"/>
                    <a:pt x="1429" y="1763"/>
                  </a:cubicBezTo>
                  <a:cubicBezTo>
                    <a:pt x="1398" y="1763"/>
                    <a:pt x="1398" y="1763"/>
                    <a:pt x="1398" y="1733"/>
                  </a:cubicBezTo>
                  <a:cubicBezTo>
                    <a:pt x="1398" y="1763"/>
                    <a:pt x="1391" y="1778"/>
                    <a:pt x="1383" y="1778"/>
                  </a:cubicBezTo>
                  <a:cubicBezTo>
                    <a:pt x="1375" y="1778"/>
                    <a:pt x="1368" y="1763"/>
                    <a:pt x="1368" y="1733"/>
                  </a:cubicBezTo>
                  <a:cubicBezTo>
                    <a:pt x="1353" y="1702"/>
                    <a:pt x="1345" y="1687"/>
                    <a:pt x="1341" y="1687"/>
                  </a:cubicBezTo>
                  <a:cubicBezTo>
                    <a:pt x="1337" y="1687"/>
                    <a:pt x="1337" y="1702"/>
                    <a:pt x="1337" y="1733"/>
                  </a:cubicBezTo>
                  <a:cubicBezTo>
                    <a:pt x="1337" y="1724"/>
                    <a:pt x="1337" y="1721"/>
                    <a:pt x="1337" y="1721"/>
                  </a:cubicBezTo>
                  <a:cubicBezTo>
                    <a:pt x="1335" y="1721"/>
                    <a:pt x="1329" y="1749"/>
                    <a:pt x="1307" y="1793"/>
                  </a:cubicBezTo>
                  <a:cubicBezTo>
                    <a:pt x="1307" y="1824"/>
                    <a:pt x="1337" y="1885"/>
                    <a:pt x="1337" y="1915"/>
                  </a:cubicBezTo>
                  <a:cubicBezTo>
                    <a:pt x="1337" y="1973"/>
                    <a:pt x="1337" y="1994"/>
                    <a:pt x="1330" y="1994"/>
                  </a:cubicBezTo>
                  <a:cubicBezTo>
                    <a:pt x="1325" y="1994"/>
                    <a:pt x="1318" y="1987"/>
                    <a:pt x="1307" y="1976"/>
                  </a:cubicBezTo>
                  <a:cubicBezTo>
                    <a:pt x="1307" y="1976"/>
                    <a:pt x="1307" y="1915"/>
                    <a:pt x="1307" y="1885"/>
                  </a:cubicBezTo>
                  <a:cubicBezTo>
                    <a:pt x="1307" y="1854"/>
                    <a:pt x="1307" y="1854"/>
                    <a:pt x="1307" y="1854"/>
                  </a:cubicBezTo>
                  <a:cubicBezTo>
                    <a:pt x="1307" y="1824"/>
                    <a:pt x="1307" y="1793"/>
                    <a:pt x="1307" y="1793"/>
                  </a:cubicBezTo>
                  <a:cubicBezTo>
                    <a:pt x="1307" y="1763"/>
                    <a:pt x="1299" y="1748"/>
                    <a:pt x="1296" y="1748"/>
                  </a:cubicBezTo>
                  <a:cubicBezTo>
                    <a:pt x="1292" y="1748"/>
                    <a:pt x="1292" y="1763"/>
                    <a:pt x="1307" y="1793"/>
                  </a:cubicBezTo>
                  <a:lnTo>
                    <a:pt x="1307" y="1793"/>
                  </a:lnTo>
                  <a:cubicBezTo>
                    <a:pt x="1277" y="1733"/>
                    <a:pt x="1277" y="1733"/>
                    <a:pt x="1277" y="1733"/>
                  </a:cubicBezTo>
                  <a:cubicBezTo>
                    <a:pt x="1277" y="1733"/>
                    <a:pt x="1246" y="1733"/>
                    <a:pt x="1246" y="1702"/>
                  </a:cubicBezTo>
                  <a:cubicBezTo>
                    <a:pt x="1246" y="1702"/>
                    <a:pt x="1246" y="1702"/>
                    <a:pt x="1246" y="1733"/>
                  </a:cubicBezTo>
                  <a:cubicBezTo>
                    <a:pt x="1230" y="1783"/>
                    <a:pt x="1222" y="1805"/>
                    <a:pt x="1219" y="1805"/>
                  </a:cubicBezTo>
                  <a:cubicBezTo>
                    <a:pt x="1216" y="1805"/>
                    <a:pt x="1216" y="1790"/>
                    <a:pt x="1216" y="1763"/>
                  </a:cubicBezTo>
                  <a:cubicBezTo>
                    <a:pt x="1216" y="1725"/>
                    <a:pt x="1204" y="1686"/>
                    <a:pt x="1187" y="1686"/>
                  </a:cubicBezTo>
                  <a:cubicBezTo>
                    <a:pt x="1177" y="1686"/>
                    <a:pt x="1166" y="1699"/>
                    <a:pt x="1155" y="1733"/>
                  </a:cubicBezTo>
                  <a:cubicBezTo>
                    <a:pt x="1155" y="1697"/>
                    <a:pt x="1155" y="1682"/>
                    <a:pt x="1149" y="1682"/>
                  </a:cubicBezTo>
                  <a:cubicBezTo>
                    <a:pt x="1145" y="1682"/>
                    <a:pt x="1137" y="1690"/>
                    <a:pt x="1125" y="1702"/>
                  </a:cubicBezTo>
                  <a:cubicBezTo>
                    <a:pt x="1125" y="1687"/>
                    <a:pt x="1125" y="1679"/>
                    <a:pt x="1121" y="1679"/>
                  </a:cubicBezTo>
                  <a:cubicBezTo>
                    <a:pt x="1117" y="1679"/>
                    <a:pt x="1110" y="1687"/>
                    <a:pt x="1094" y="1702"/>
                  </a:cubicBezTo>
                  <a:cubicBezTo>
                    <a:pt x="1094" y="1705"/>
                    <a:pt x="1094" y="1708"/>
                    <a:pt x="1093" y="1712"/>
                  </a:cubicBezTo>
                  <a:lnTo>
                    <a:pt x="1093" y="1712"/>
                  </a:lnTo>
                  <a:cubicBezTo>
                    <a:pt x="1091" y="1699"/>
                    <a:pt x="1085" y="1693"/>
                    <a:pt x="1064" y="1672"/>
                  </a:cubicBezTo>
                  <a:cubicBezTo>
                    <a:pt x="1064" y="1672"/>
                    <a:pt x="1064" y="1672"/>
                    <a:pt x="1034" y="1702"/>
                  </a:cubicBezTo>
                  <a:cubicBezTo>
                    <a:pt x="1042" y="1676"/>
                    <a:pt x="1051" y="1658"/>
                    <a:pt x="1057" y="1646"/>
                  </a:cubicBezTo>
                  <a:lnTo>
                    <a:pt x="1057" y="1646"/>
                  </a:lnTo>
                  <a:cubicBezTo>
                    <a:pt x="1052" y="1653"/>
                    <a:pt x="1044" y="1661"/>
                    <a:pt x="1034" y="1672"/>
                  </a:cubicBezTo>
                  <a:cubicBezTo>
                    <a:pt x="1034" y="1693"/>
                    <a:pt x="1018" y="1715"/>
                    <a:pt x="1020" y="1715"/>
                  </a:cubicBezTo>
                  <a:cubicBezTo>
                    <a:pt x="1021" y="1715"/>
                    <a:pt x="1024" y="1711"/>
                    <a:pt x="1033" y="1703"/>
                  </a:cubicBezTo>
                  <a:lnTo>
                    <a:pt x="1033" y="1703"/>
                  </a:lnTo>
                  <a:cubicBezTo>
                    <a:pt x="1003" y="1733"/>
                    <a:pt x="988" y="1748"/>
                    <a:pt x="984" y="1748"/>
                  </a:cubicBezTo>
                  <a:cubicBezTo>
                    <a:pt x="980" y="1748"/>
                    <a:pt x="988" y="1733"/>
                    <a:pt x="1003" y="1702"/>
                  </a:cubicBezTo>
                  <a:cubicBezTo>
                    <a:pt x="1003" y="1702"/>
                    <a:pt x="1034" y="1672"/>
                    <a:pt x="1064" y="1611"/>
                  </a:cubicBezTo>
                  <a:lnTo>
                    <a:pt x="1064" y="1611"/>
                  </a:lnTo>
                  <a:cubicBezTo>
                    <a:pt x="1034" y="1611"/>
                    <a:pt x="1034" y="1611"/>
                    <a:pt x="1034" y="1641"/>
                  </a:cubicBezTo>
                  <a:cubicBezTo>
                    <a:pt x="1034" y="1641"/>
                    <a:pt x="1034" y="1641"/>
                    <a:pt x="1003" y="1672"/>
                  </a:cubicBezTo>
                  <a:cubicBezTo>
                    <a:pt x="973" y="1702"/>
                    <a:pt x="942" y="1733"/>
                    <a:pt x="942" y="1763"/>
                  </a:cubicBezTo>
                  <a:cubicBezTo>
                    <a:pt x="912" y="1793"/>
                    <a:pt x="912" y="1793"/>
                    <a:pt x="912" y="1793"/>
                  </a:cubicBezTo>
                  <a:cubicBezTo>
                    <a:pt x="912" y="1763"/>
                    <a:pt x="942" y="1733"/>
                    <a:pt x="973" y="1702"/>
                  </a:cubicBezTo>
                  <a:cubicBezTo>
                    <a:pt x="973" y="1702"/>
                    <a:pt x="1002" y="1673"/>
                    <a:pt x="1003" y="1643"/>
                  </a:cubicBezTo>
                  <a:lnTo>
                    <a:pt x="1003" y="1643"/>
                  </a:lnTo>
                  <a:cubicBezTo>
                    <a:pt x="989" y="1661"/>
                    <a:pt x="960" y="1697"/>
                    <a:pt x="942" y="1733"/>
                  </a:cubicBezTo>
                  <a:cubicBezTo>
                    <a:pt x="942" y="1717"/>
                    <a:pt x="942" y="1717"/>
                    <a:pt x="942" y="1717"/>
                  </a:cubicBezTo>
                  <a:cubicBezTo>
                    <a:pt x="942" y="1717"/>
                    <a:pt x="942" y="1717"/>
                    <a:pt x="942" y="1702"/>
                  </a:cubicBezTo>
                  <a:cubicBezTo>
                    <a:pt x="973" y="1672"/>
                    <a:pt x="973" y="1641"/>
                    <a:pt x="942" y="1641"/>
                  </a:cubicBezTo>
                  <a:cubicBezTo>
                    <a:pt x="942" y="1641"/>
                    <a:pt x="942" y="1641"/>
                    <a:pt x="912" y="1672"/>
                  </a:cubicBezTo>
                  <a:cubicBezTo>
                    <a:pt x="912" y="1702"/>
                    <a:pt x="882" y="1733"/>
                    <a:pt x="882" y="1733"/>
                  </a:cubicBezTo>
                  <a:cubicBezTo>
                    <a:pt x="912" y="1641"/>
                    <a:pt x="912" y="1611"/>
                    <a:pt x="912" y="1611"/>
                  </a:cubicBezTo>
                  <a:cubicBezTo>
                    <a:pt x="912" y="1611"/>
                    <a:pt x="882" y="1581"/>
                    <a:pt x="912" y="1550"/>
                  </a:cubicBezTo>
                  <a:lnTo>
                    <a:pt x="912" y="1550"/>
                  </a:lnTo>
                  <a:cubicBezTo>
                    <a:pt x="912" y="1550"/>
                    <a:pt x="910" y="1553"/>
                    <a:pt x="882" y="1581"/>
                  </a:cubicBezTo>
                  <a:cubicBezTo>
                    <a:pt x="882" y="1559"/>
                    <a:pt x="882" y="1538"/>
                    <a:pt x="871" y="1538"/>
                  </a:cubicBezTo>
                  <a:cubicBezTo>
                    <a:pt x="866" y="1538"/>
                    <a:pt x="860" y="1541"/>
                    <a:pt x="851" y="1550"/>
                  </a:cubicBezTo>
                  <a:cubicBezTo>
                    <a:pt x="882" y="1520"/>
                    <a:pt x="897" y="1505"/>
                    <a:pt x="893" y="1505"/>
                  </a:cubicBezTo>
                  <a:cubicBezTo>
                    <a:pt x="889" y="1505"/>
                    <a:pt x="866" y="1520"/>
                    <a:pt x="821" y="1550"/>
                  </a:cubicBezTo>
                  <a:cubicBezTo>
                    <a:pt x="810" y="1561"/>
                    <a:pt x="800" y="1571"/>
                    <a:pt x="790" y="1581"/>
                  </a:cubicBezTo>
                  <a:lnTo>
                    <a:pt x="790" y="1581"/>
                  </a:lnTo>
                  <a:cubicBezTo>
                    <a:pt x="828" y="1543"/>
                    <a:pt x="842" y="1517"/>
                    <a:pt x="833" y="1517"/>
                  </a:cubicBezTo>
                  <a:cubicBezTo>
                    <a:pt x="828" y="1517"/>
                    <a:pt x="814" y="1527"/>
                    <a:pt x="790" y="1550"/>
                  </a:cubicBezTo>
                  <a:cubicBezTo>
                    <a:pt x="790" y="1550"/>
                    <a:pt x="790" y="1550"/>
                    <a:pt x="821" y="1520"/>
                  </a:cubicBezTo>
                  <a:cubicBezTo>
                    <a:pt x="836" y="1505"/>
                    <a:pt x="844" y="1497"/>
                    <a:pt x="840" y="1497"/>
                  </a:cubicBezTo>
                  <a:cubicBezTo>
                    <a:pt x="836" y="1497"/>
                    <a:pt x="821" y="1505"/>
                    <a:pt x="790" y="1520"/>
                  </a:cubicBezTo>
                  <a:lnTo>
                    <a:pt x="790" y="1520"/>
                  </a:lnTo>
                  <a:cubicBezTo>
                    <a:pt x="851" y="1459"/>
                    <a:pt x="821" y="1459"/>
                    <a:pt x="790" y="1459"/>
                  </a:cubicBezTo>
                  <a:cubicBezTo>
                    <a:pt x="765" y="1485"/>
                    <a:pt x="750" y="1494"/>
                    <a:pt x="744" y="1494"/>
                  </a:cubicBezTo>
                  <a:cubicBezTo>
                    <a:pt x="735" y="1494"/>
                    <a:pt x="742" y="1477"/>
                    <a:pt x="760" y="1459"/>
                  </a:cubicBezTo>
                  <a:lnTo>
                    <a:pt x="760" y="1459"/>
                  </a:lnTo>
                  <a:lnTo>
                    <a:pt x="669" y="1489"/>
                  </a:lnTo>
                  <a:cubicBezTo>
                    <a:pt x="669" y="1489"/>
                    <a:pt x="638" y="1520"/>
                    <a:pt x="608" y="1520"/>
                  </a:cubicBezTo>
                  <a:cubicBezTo>
                    <a:pt x="602" y="1525"/>
                    <a:pt x="599" y="1528"/>
                    <a:pt x="597" y="1528"/>
                  </a:cubicBezTo>
                  <a:cubicBezTo>
                    <a:pt x="591" y="1528"/>
                    <a:pt x="625" y="1478"/>
                    <a:pt x="699" y="1429"/>
                  </a:cubicBezTo>
                  <a:cubicBezTo>
                    <a:pt x="699" y="1429"/>
                    <a:pt x="699" y="1429"/>
                    <a:pt x="730" y="1398"/>
                  </a:cubicBezTo>
                  <a:lnTo>
                    <a:pt x="730" y="1398"/>
                  </a:lnTo>
                  <a:cubicBezTo>
                    <a:pt x="684" y="1413"/>
                    <a:pt x="661" y="1421"/>
                    <a:pt x="654" y="1421"/>
                  </a:cubicBezTo>
                  <a:cubicBezTo>
                    <a:pt x="646" y="1421"/>
                    <a:pt x="654" y="1413"/>
                    <a:pt x="669" y="1398"/>
                  </a:cubicBezTo>
                  <a:cubicBezTo>
                    <a:pt x="699" y="1368"/>
                    <a:pt x="730" y="1368"/>
                    <a:pt x="730" y="1368"/>
                  </a:cubicBezTo>
                  <a:lnTo>
                    <a:pt x="699" y="1368"/>
                  </a:lnTo>
                  <a:cubicBezTo>
                    <a:pt x="669" y="1383"/>
                    <a:pt x="654" y="1391"/>
                    <a:pt x="650" y="1391"/>
                  </a:cubicBezTo>
                  <a:cubicBezTo>
                    <a:pt x="646" y="1391"/>
                    <a:pt x="654" y="1383"/>
                    <a:pt x="669" y="1368"/>
                  </a:cubicBezTo>
                  <a:cubicBezTo>
                    <a:pt x="669" y="1337"/>
                    <a:pt x="669" y="1337"/>
                    <a:pt x="699" y="1337"/>
                  </a:cubicBezTo>
                  <a:cubicBezTo>
                    <a:pt x="669" y="1337"/>
                    <a:pt x="669" y="1337"/>
                    <a:pt x="699" y="1307"/>
                  </a:cubicBezTo>
                  <a:lnTo>
                    <a:pt x="699" y="1307"/>
                  </a:lnTo>
                  <a:cubicBezTo>
                    <a:pt x="638" y="1337"/>
                    <a:pt x="578" y="1337"/>
                    <a:pt x="578" y="1337"/>
                  </a:cubicBezTo>
                  <a:cubicBezTo>
                    <a:pt x="578" y="1337"/>
                    <a:pt x="578" y="1337"/>
                    <a:pt x="547" y="1368"/>
                  </a:cubicBezTo>
                  <a:cubicBezTo>
                    <a:pt x="547" y="1368"/>
                    <a:pt x="547" y="1368"/>
                    <a:pt x="547" y="1337"/>
                  </a:cubicBezTo>
                  <a:lnTo>
                    <a:pt x="517" y="1337"/>
                  </a:lnTo>
                  <a:cubicBezTo>
                    <a:pt x="486" y="1337"/>
                    <a:pt x="426" y="1368"/>
                    <a:pt x="456" y="1368"/>
                  </a:cubicBezTo>
                  <a:lnTo>
                    <a:pt x="426" y="1368"/>
                  </a:lnTo>
                  <a:cubicBezTo>
                    <a:pt x="340" y="1389"/>
                    <a:pt x="330" y="1411"/>
                    <a:pt x="363" y="1411"/>
                  </a:cubicBezTo>
                  <a:cubicBezTo>
                    <a:pt x="372" y="1411"/>
                    <a:pt x="382" y="1410"/>
                    <a:pt x="395" y="1407"/>
                  </a:cubicBezTo>
                  <a:lnTo>
                    <a:pt x="395" y="1407"/>
                  </a:lnTo>
                  <a:cubicBezTo>
                    <a:pt x="395" y="1429"/>
                    <a:pt x="392" y="1429"/>
                    <a:pt x="365" y="1429"/>
                  </a:cubicBezTo>
                  <a:cubicBezTo>
                    <a:pt x="334" y="1429"/>
                    <a:pt x="304" y="1459"/>
                    <a:pt x="304" y="1459"/>
                  </a:cubicBezTo>
                  <a:cubicBezTo>
                    <a:pt x="304" y="1474"/>
                    <a:pt x="304" y="1482"/>
                    <a:pt x="308" y="1482"/>
                  </a:cubicBezTo>
                  <a:cubicBezTo>
                    <a:pt x="312" y="1482"/>
                    <a:pt x="319" y="1474"/>
                    <a:pt x="334" y="1459"/>
                  </a:cubicBezTo>
                  <a:cubicBezTo>
                    <a:pt x="365" y="1459"/>
                    <a:pt x="365" y="1459"/>
                    <a:pt x="304" y="1489"/>
                  </a:cubicBezTo>
                  <a:cubicBezTo>
                    <a:pt x="289" y="1505"/>
                    <a:pt x="281" y="1512"/>
                    <a:pt x="285" y="1512"/>
                  </a:cubicBezTo>
                  <a:cubicBezTo>
                    <a:pt x="289" y="1512"/>
                    <a:pt x="304" y="1505"/>
                    <a:pt x="334" y="1489"/>
                  </a:cubicBezTo>
                  <a:cubicBezTo>
                    <a:pt x="352" y="1481"/>
                    <a:pt x="367" y="1477"/>
                    <a:pt x="378" y="1477"/>
                  </a:cubicBezTo>
                  <a:cubicBezTo>
                    <a:pt x="403" y="1477"/>
                    <a:pt x="399" y="1498"/>
                    <a:pt x="334" y="1520"/>
                  </a:cubicBezTo>
                  <a:lnTo>
                    <a:pt x="365" y="1520"/>
                  </a:lnTo>
                  <a:cubicBezTo>
                    <a:pt x="365" y="1530"/>
                    <a:pt x="368" y="1533"/>
                    <a:pt x="374" y="1533"/>
                  </a:cubicBezTo>
                  <a:cubicBezTo>
                    <a:pt x="377" y="1533"/>
                    <a:pt x="380" y="1532"/>
                    <a:pt x="384" y="1531"/>
                  </a:cubicBezTo>
                  <a:lnTo>
                    <a:pt x="384" y="1531"/>
                  </a:lnTo>
                  <a:cubicBezTo>
                    <a:pt x="365" y="1550"/>
                    <a:pt x="365" y="1550"/>
                    <a:pt x="365" y="1550"/>
                  </a:cubicBezTo>
                  <a:cubicBezTo>
                    <a:pt x="365" y="1581"/>
                    <a:pt x="365" y="1581"/>
                    <a:pt x="395" y="1581"/>
                  </a:cubicBezTo>
                  <a:lnTo>
                    <a:pt x="365" y="1581"/>
                  </a:lnTo>
                  <a:cubicBezTo>
                    <a:pt x="365" y="1581"/>
                    <a:pt x="395" y="1611"/>
                    <a:pt x="365" y="1641"/>
                  </a:cubicBezTo>
                  <a:cubicBezTo>
                    <a:pt x="357" y="1650"/>
                    <a:pt x="355" y="1653"/>
                    <a:pt x="358" y="1653"/>
                  </a:cubicBezTo>
                  <a:cubicBezTo>
                    <a:pt x="367" y="1653"/>
                    <a:pt x="412" y="1625"/>
                    <a:pt x="456" y="1581"/>
                  </a:cubicBezTo>
                  <a:lnTo>
                    <a:pt x="456" y="1611"/>
                  </a:lnTo>
                  <a:cubicBezTo>
                    <a:pt x="456" y="1611"/>
                    <a:pt x="486" y="1581"/>
                    <a:pt x="486" y="1581"/>
                  </a:cubicBezTo>
                  <a:lnTo>
                    <a:pt x="547" y="1581"/>
                  </a:lnTo>
                  <a:cubicBezTo>
                    <a:pt x="547" y="1581"/>
                    <a:pt x="517" y="1611"/>
                    <a:pt x="456" y="1611"/>
                  </a:cubicBezTo>
                  <a:cubicBezTo>
                    <a:pt x="400" y="1649"/>
                    <a:pt x="367" y="1675"/>
                    <a:pt x="378" y="1675"/>
                  </a:cubicBezTo>
                  <a:cubicBezTo>
                    <a:pt x="385" y="1675"/>
                    <a:pt x="410" y="1665"/>
                    <a:pt x="456" y="1641"/>
                  </a:cubicBezTo>
                  <a:lnTo>
                    <a:pt x="456" y="1641"/>
                  </a:lnTo>
                  <a:cubicBezTo>
                    <a:pt x="441" y="1657"/>
                    <a:pt x="433" y="1657"/>
                    <a:pt x="429" y="1657"/>
                  </a:cubicBezTo>
                  <a:cubicBezTo>
                    <a:pt x="426" y="1657"/>
                    <a:pt x="426" y="1657"/>
                    <a:pt x="426" y="1672"/>
                  </a:cubicBezTo>
                  <a:cubicBezTo>
                    <a:pt x="426" y="1681"/>
                    <a:pt x="431" y="1684"/>
                    <a:pt x="439" y="1684"/>
                  </a:cubicBezTo>
                  <a:cubicBezTo>
                    <a:pt x="459" y="1684"/>
                    <a:pt x="495" y="1663"/>
                    <a:pt x="517" y="1641"/>
                  </a:cubicBezTo>
                  <a:cubicBezTo>
                    <a:pt x="547" y="1611"/>
                    <a:pt x="578" y="1611"/>
                    <a:pt x="578" y="1611"/>
                  </a:cubicBezTo>
                  <a:lnTo>
                    <a:pt x="578" y="1611"/>
                  </a:lnTo>
                  <a:cubicBezTo>
                    <a:pt x="578" y="1641"/>
                    <a:pt x="578" y="1641"/>
                    <a:pt x="547" y="1641"/>
                  </a:cubicBezTo>
                  <a:cubicBezTo>
                    <a:pt x="512" y="1677"/>
                    <a:pt x="497" y="1692"/>
                    <a:pt x="503" y="1692"/>
                  </a:cubicBezTo>
                  <a:cubicBezTo>
                    <a:pt x="507" y="1692"/>
                    <a:pt x="522" y="1684"/>
                    <a:pt x="547" y="1672"/>
                  </a:cubicBezTo>
                  <a:lnTo>
                    <a:pt x="547" y="1672"/>
                  </a:lnTo>
                  <a:lnTo>
                    <a:pt x="517" y="1702"/>
                  </a:lnTo>
                  <a:cubicBezTo>
                    <a:pt x="486" y="1702"/>
                    <a:pt x="456" y="1733"/>
                    <a:pt x="517" y="1763"/>
                  </a:cubicBezTo>
                  <a:cubicBezTo>
                    <a:pt x="517" y="1763"/>
                    <a:pt x="546" y="1792"/>
                    <a:pt x="518" y="1822"/>
                  </a:cubicBezTo>
                  <a:lnTo>
                    <a:pt x="518" y="1822"/>
                  </a:lnTo>
                  <a:cubicBezTo>
                    <a:pt x="539" y="1818"/>
                    <a:pt x="596" y="1805"/>
                    <a:pt x="638" y="1763"/>
                  </a:cubicBezTo>
                  <a:lnTo>
                    <a:pt x="638" y="1763"/>
                  </a:lnTo>
                  <a:cubicBezTo>
                    <a:pt x="608" y="1793"/>
                    <a:pt x="608" y="1793"/>
                    <a:pt x="608" y="1824"/>
                  </a:cubicBezTo>
                  <a:cubicBezTo>
                    <a:pt x="638" y="1824"/>
                    <a:pt x="638" y="1824"/>
                    <a:pt x="608" y="1854"/>
                  </a:cubicBezTo>
                  <a:cubicBezTo>
                    <a:pt x="624" y="1846"/>
                    <a:pt x="636" y="1842"/>
                    <a:pt x="644" y="1842"/>
                  </a:cubicBezTo>
                  <a:cubicBezTo>
                    <a:pt x="664" y="1842"/>
                    <a:pt x="652" y="1870"/>
                    <a:pt x="608" y="1915"/>
                  </a:cubicBezTo>
                  <a:cubicBezTo>
                    <a:pt x="578" y="1945"/>
                    <a:pt x="578" y="1945"/>
                    <a:pt x="608" y="1945"/>
                  </a:cubicBezTo>
                  <a:lnTo>
                    <a:pt x="638" y="1945"/>
                  </a:lnTo>
                  <a:cubicBezTo>
                    <a:pt x="651" y="1958"/>
                    <a:pt x="658" y="1965"/>
                    <a:pt x="667" y="1965"/>
                  </a:cubicBezTo>
                  <a:cubicBezTo>
                    <a:pt x="679" y="1965"/>
                    <a:pt x="694" y="1951"/>
                    <a:pt x="730" y="1915"/>
                  </a:cubicBezTo>
                  <a:cubicBezTo>
                    <a:pt x="760" y="1854"/>
                    <a:pt x="760" y="1854"/>
                    <a:pt x="790" y="1854"/>
                  </a:cubicBezTo>
                  <a:lnTo>
                    <a:pt x="790" y="1854"/>
                  </a:lnTo>
                  <a:cubicBezTo>
                    <a:pt x="790" y="1885"/>
                    <a:pt x="790" y="1885"/>
                    <a:pt x="760" y="1915"/>
                  </a:cubicBezTo>
                  <a:cubicBezTo>
                    <a:pt x="760" y="1915"/>
                    <a:pt x="760" y="1945"/>
                    <a:pt x="760" y="1945"/>
                  </a:cubicBezTo>
                  <a:cubicBezTo>
                    <a:pt x="760" y="1945"/>
                    <a:pt x="760" y="1945"/>
                    <a:pt x="760" y="1976"/>
                  </a:cubicBezTo>
                  <a:cubicBezTo>
                    <a:pt x="760" y="1976"/>
                    <a:pt x="730" y="2006"/>
                    <a:pt x="760" y="2037"/>
                  </a:cubicBezTo>
                  <a:cubicBezTo>
                    <a:pt x="760" y="2037"/>
                    <a:pt x="760" y="2037"/>
                    <a:pt x="760" y="2067"/>
                  </a:cubicBezTo>
                  <a:cubicBezTo>
                    <a:pt x="760" y="2067"/>
                    <a:pt x="760" y="2067"/>
                    <a:pt x="790" y="2037"/>
                  </a:cubicBezTo>
                  <a:cubicBezTo>
                    <a:pt x="790" y="2019"/>
                    <a:pt x="800" y="2001"/>
                    <a:pt x="809" y="2001"/>
                  </a:cubicBezTo>
                  <a:cubicBezTo>
                    <a:pt x="815" y="2001"/>
                    <a:pt x="821" y="2011"/>
                    <a:pt x="821" y="2037"/>
                  </a:cubicBezTo>
                  <a:cubicBezTo>
                    <a:pt x="841" y="2037"/>
                    <a:pt x="861" y="2050"/>
                    <a:pt x="873" y="2050"/>
                  </a:cubicBezTo>
                  <a:cubicBezTo>
                    <a:pt x="878" y="2050"/>
                    <a:pt x="882" y="2047"/>
                    <a:pt x="882" y="2037"/>
                  </a:cubicBezTo>
                  <a:cubicBezTo>
                    <a:pt x="882" y="2037"/>
                    <a:pt x="882" y="2037"/>
                    <a:pt x="882" y="2067"/>
                  </a:cubicBezTo>
                  <a:cubicBezTo>
                    <a:pt x="866" y="2097"/>
                    <a:pt x="859" y="2113"/>
                    <a:pt x="863" y="2113"/>
                  </a:cubicBezTo>
                  <a:cubicBezTo>
                    <a:pt x="866" y="2113"/>
                    <a:pt x="882" y="2097"/>
                    <a:pt x="912" y="2067"/>
                  </a:cubicBezTo>
                  <a:cubicBezTo>
                    <a:pt x="912" y="2075"/>
                    <a:pt x="912" y="2085"/>
                    <a:pt x="912" y="2097"/>
                  </a:cubicBezTo>
                  <a:cubicBezTo>
                    <a:pt x="912" y="2097"/>
                    <a:pt x="912" y="2097"/>
                    <a:pt x="942" y="2067"/>
                  </a:cubicBezTo>
                  <a:cubicBezTo>
                    <a:pt x="958" y="2052"/>
                    <a:pt x="965" y="2044"/>
                    <a:pt x="969" y="2044"/>
                  </a:cubicBezTo>
                  <a:cubicBezTo>
                    <a:pt x="973" y="2044"/>
                    <a:pt x="973" y="2052"/>
                    <a:pt x="973" y="2067"/>
                  </a:cubicBezTo>
                  <a:cubicBezTo>
                    <a:pt x="942" y="2097"/>
                    <a:pt x="942" y="2097"/>
                    <a:pt x="973" y="2097"/>
                  </a:cubicBezTo>
                  <a:cubicBezTo>
                    <a:pt x="973" y="2089"/>
                    <a:pt x="979" y="2085"/>
                    <a:pt x="989" y="2085"/>
                  </a:cubicBezTo>
                  <a:cubicBezTo>
                    <a:pt x="1015" y="2085"/>
                    <a:pt x="1064" y="2114"/>
                    <a:pt x="1064" y="2158"/>
                  </a:cubicBezTo>
                  <a:cubicBezTo>
                    <a:pt x="1082" y="2123"/>
                    <a:pt x="1089" y="2108"/>
                    <a:pt x="1092" y="2108"/>
                  </a:cubicBezTo>
                  <a:cubicBezTo>
                    <a:pt x="1094" y="2108"/>
                    <a:pt x="1094" y="2115"/>
                    <a:pt x="1094" y="2128"/>
                  </a:cubicBezTo>
                  <a:cubicBezTo>
                    <a:pt x="1094" y="2119"/>
                    <a:pt x="1094" y="2109"/>
                    <a:pt x="1094" y="2097"/>
                  </a:cubicBezTo>
                  <a:cubicBezTo>
                    <a:pt x="1108" y="2055"/>
                    <a:pt x="1116" y="2032"/>
                    <a:pt x="1120" y="2032"/>
                  </a:cubicBezTo>
                  <a:cubicBezTo>
                    <a:pt x="1125" y="2032"/>
                    <a:pt x="1125" y="2063"/>
                    <a:pt x="1125" y="2128"/>
                  </a:cubicBezTo>
                  <a:cubicBezTo>
                    <a:pt x="1140" y="2097"/>
                    <a:pt x="1148" y="2082"/>
                    <a:pt x="1151" y="2082"/>
                  </a:cubicBezTo>
                  <a:cubicBezTo>
                    <a:pt x="1155" y="2082"/>
                    <a:pt x="1155" y="2097"/>
                    <a:pt x="1155" y="2128"/>
                  </a:cubicBezTo>
                  <a:cubicBezTo>
                    <a:pt x="1173" y="2057"/>
                    <a:pt x="1190" y="2007"/>
                    <a:pt x="1196" y="2007"/>
                  </a:cubicBezTo>
                  <a:cubicBezTo>
                    <a:pt x="1200" y="2007"/>
                    <a:pt x="1198" y="2033"/>
                    <a:pt x="1186" y="2097"/>
                  </a:cubicBezTo>
                  <a:cubicBezTo>
                    <a:pt x="1186" y="2189"/>
                    <a:pt x="1186" y="2219"/>
                    <a:pt x="1216" y="2219"/>
                  </a:cubicBezTo>
                  <a:cubicBezTo>
                    <a:pt x="1216" y="2219"/>
                    <a:pt x="1216" y="2189"/>
                    <a:pt x="1216" y="2128"/>
                  </a:cubicBezTo>
                  <a:cubicBezTo>
                    <a:pt x="1216" y="2100"/>
                    <a:pt x="1216" y="2085"/>
                    <a:pt x="1219" y="2085"/>
                  </a:cubicBezTo>
                  <a:cubicBezTo>
                    <a:pt x="1222" y="2085"/>
                    <a:pt x="1230" y="2108"/>
                    <a:pt x="1246" y="2158"/>
                  </a:cubicBezTo>
                  <a:cubicBezTo>
                    <a:pt x="1246" y="2208"/>
                    <a:pt x="1256" y="2231"/>
                    <a:pt x="1269" y="2231"/>
                  </a:cubicBezTo>
                  <a:cubicBezTo>
                    <a:pt x="1280" y="2231"/>
                    <a:pt x="1293" y="2216"/>
                    <a:pt x="1307" y="2189"/>
                  </a:cubicBezTo>
                  <a:cubicBezTo>
                    <a:pt x="1322" y="2158"/>
                    <a:pt x="1330" y="2143"/>
                    <a:pt x="1334" y="2143"/>
                  </a:cubicBezTo>
                  <a:cubicBezTo>
                    <a:pt x="1337" y="2143"/>
                    <a:pt x="1337" y="2158"/>
                    <a:pt x="1337" y="2189"/>
                  </a:cubicBezTo>
                  <a:cubicBezTo>
                    <a:pt x="1320" y="2224"/>
                    <a:pt x="1312" y="2239"/>
                    <a:pt x="1315" y="2239"/>
                  </a:cubicBezTo>
                  <a:cubicBezTo>
                    <a:pt x="1318" y="2239"/>
                    <a:pt x="1325" y="2231"/>
                    <a:pt x="1337" y="2219"/>
                  </a:cubicBezTo>
                  <a:lnTo>
                    <a:pt x="1368" y="2219"/>
                  </a:lnTo>
                  <a:cubicBezTo>
                    <a:pt x="1368" y="2219"/>
                    <a:pt x="1368" y="2189"/>
                    <a:pt x="1368" y="2158"/>
                  </a:cubicBezTo>
                  <a:cubicBezTo>
                    <a:pt x="1387" y="2196"/>
                    <a:pt x="1394" y="2222"/>
                    <a:pt x="1404" y="2222"/>
                  </a:cubicBezTo>
                  <a:cubicBezTo>
                    <a:pt x="1410" y="2222"/>
                    <a:pt x="1417" y="2212"/>
                    <a:pt x="1429" y="2189"/>
                  </a:cubicBezTo>
                  <a:cubicBezTo>
                    <a:pt x="1429" y="2189"/>
                    <a:pt x="1429" y="2189"/>
                    <a:pt x="1459" y="2158"/>
                  </a:cubicBezTo>
                  <a:cubicBezTo>
                    <a:pt x="1459" y="2139"/>
                    <a:pt x="1459" y="2132"/>
                    <a:pt x="1460" y="2132"/>
                  </a:cubicBezTo>
                  <a:cubicBezTo>
                    <a:pt x="1462" y="2132"/>
                    <a:pt x="1468" y="2168"/>
                    <a:pt x="1489" y="2189"/>
                  </a:cubicBezTo>
                  <a:cubicBezTo>
                    <a:pt x="1489" y="2158"/>
                    <a:pt x="1489" y="2119"/>
                    <a:pt x="1489" y="2097"/>
                  </a:cubicBezTo>
                  <a:cubicBezTo>
                    <a:pt x="1489" y="2088"/>
                    <a:pt x="1492" y="2085"/>
                    <a:pt x="1496" y="2085"/>
                  </a:cubicBezTo>
                  <a:cubicBezTo>
                    <a:pt x="1505" y="2085"/>
                    <a:pt x="1520" y="2106"/>
                    <a:pt x="1520" y="2128"/>
                  </a:cubicBezTo>
                  <a:cubicBezTo>
                    <a:pt x="1520" y="2189"/>
                    <a:pt x="1520" y="2189"/>
                    <a:pt x="1550" y="2219"/>
                  </a:cubicBezTo>
                  <a:cubicBezTo>
                    <a:pt x="1550" y="2219"/>
                    <a:pt x="1581" y="2219"/>
                    <a:pt x="1550" y="2158"/>
                  </a:cubicBezTo>
                  <a:cubicBezTo>
                    <a:pt x="1550" y="2143"/>
                    <a:pt x="1565" y="2135"/>
                    <a:pt x="1581" y="2135"/>
                  </a:cubicBezTo>
                  <a:cubicBezTo>
                    <a:pt x="1596" y="2135"/>
                    <a:pt x="1611" y="2143"/>
                    <a:pt x="1611" y="2158"/>
                  </a:cubicBezTo>
                  <a:lnTo>
                    <a:pt x="1641" y="2158"/>
                  </a:lnTo>
                  <a:cubicBezTo>
                    <a:pt x="1641" y="2158"/>
                    <a:pt x="1641" y="2097"/>
                    <a:pt x="1641" y="2097"/>
                  </a:cubicBezTo>
                  <a:cubicBezTo>
                    <a:pt x="1641" y="2097"/>
                    <a:pt x="1641" y="2097"/>
                    <a:pt x="1641" y="2067"/>
                  </a:cubicBezTo>
                  <a:cubicBezTo>
                    <a:pt x="1641" y="2067"/>
                    <a:pt x="1672" y="2067"/>
                    <a:pt x="1672" y="2097"/>
                  </a:cubicBezTo>
                  <a:cubicBezTo>
                    <a:pt x="1687" y="2128"/>
                    <a:pt x="1695" y="2143"/>
                    <a:pt x="1698" y="2143"/>
                  </a:cubicBezTo>
                  <a:cubicBezTo>
                    <a:pt x="1702" y="2143"/>
                    <a:pt x="1702" y="2128"/>
                    <a:pt x="1702" y="2097"/>
                  </a:cubicBezTo>
                  <a:cubicBezTo>
                    <a:pt x="1715" y="2110"/>
                    <a:pt x="1722" y="2117"/>
                    <a:pt x="1724" y="2117"/>
                  </a:cubicBezTo>
                  <a:cubicBezTo>
                    <a:pt x="1727" y="2117"/>
                    <a:pt x="1720" y="2103"/>
                    <a:pt x="1702" y="2067"/>
                  </a:cubicBezTo>
                  <a:cubicBezTo>
                    <a:pt x="1702" y="2029"/>
                    <a:pt x="1702" y="2003"/>
                    <a:pt x="1709" y="2003"/>
                  </a:cubicBezTo>
                  <a:cubicBezTo>
                    <a:pt x="1714" y="2003"/>
                    <a:pt x="1721" y="2013"/>
                    <a:pt x="1733" y="2037"/>
                  </a:cubicBezTo>
                  <a:cubicBezTo>
                    <a:pt x="1733" y="2037"/>
                    <a:pt x="1733" y="2037"/>
                    <a:pt x="1733" y="2006"/>
                  </a:cubicBezTo>
                  <a:cubicBezTo>
                    <a:pt x="1744" y="2029"/>
                    <a:pt x="1756" y="2039"/>
                    <a:pt x="1764" y="2039"/>
                  </a:cubicBezTo>
                  <a:cubicBezTo>
                    <a:pt x="1777" y="2039"/>
                    <a:pt x="1782" y="2013"/>
                    <a:pt x="1763" y="1976"/>
                  </a:cubicBezTo>
                  <a:lnTo>
                    <a:pt x="1763" y="1976"/>
                  </a:lnTo>
                  <a:cubicBezTo>
                    <a:pt x="1776" y="1988"/>
                    <a:pt x="1793" y="1996"/>
                    <a:pt x="1806" y="1996"/>
                  </a:cubicBezTo>
                  <a:cubicBezTo>
                    <a:pt x="1823" y="1996"/>
                    <a:pt x="1829" y="1981"/>
                    <a:pt x="1793" y="1945"/>
                  </a:cubicBezTo>
                  <a:lnTo>
                    <a:pt x="1824" y="1945"/>
                  </a:lnTo>
                  <a:cubicBezTo>
                    <a:pt x="1836" y="1958"/>
                    <a:pt x="1844" y="1965"/>
                    <a:pt x="1848" y="1965"/>
                  </a:cubicBezTo>
                  <a:cubicBezTo>
                    <a:pt x="1854" y="1965"/>
                    <a:pt x="1854" y="1951"/>
                    <a:pt x="1854" y="1915"/>
                  </a:cubicBezTo>
                  <a:lnTo>
                    <a:pt x="1854" y="1915"/>
                  </a:lnTo>
                  <a:cubicBezTo>
                    <a:pt x="1854" y="1915"/>
                    <a:pt x="1854" y="1915"/>
                    <a:pt x="1854" y="1915"/>
                  </a:cubicBezTo>
                  <a:cubicBezTo>
                    <a:pt x="1824" y="1885"/>
                    <a:pt x="1854" y="1885"/>
                    <a:pt x="1854" y="1885"/>
                  </a:cubicBezTo>
                  <a:cubicBezTo>
                    <a:pt x="1854" y="1885"/>
                    <a:pt x="1885" y="1915"/>
                    <a:pt x="1915" y="1915"/>
                  </a:cubicBezTo>
                  <a:cubicBezTo>
                    <a:pt x="1907" y="1907"/>
                    <a:pt x="1901" y="1900"/>
                    <a:pt x="1896" y="1895"/>
                  </a:cubicBezTo>
                  <a:lnTo>
                    <a:pt x="1896" y="1895"/>
                  </a:lnTo>
                  <a:cubicBezTo>
                    <a:pt x="1922" y="1915"/>
                    <a:pt x="1945" y="1915"/>
                    <a:pt x="1945" y="1915"/>
                  </a:cubicBezTo>
                  <a:lnTo>
                    <a:pt x="1976" y="1945"/>
                  </a:lnTo>
                  <a:cubicBezTo>
                    <a:pt x="2006" y="1945"/>
                    <a:pt x="1976" y="1915"/>
                    <a:pt x="1945" y="1885"/>
                  </a:cubicBezTo>
                  <a:cubicBezTo>
                    <a:pt x="1976" y="1885"/>
                    <a:pt x="1976" y="1885"/>
                    <a:pt x="1945" y="1854"/>
                  </a:cubicBezTo>
                  <a:lnTo>
                    <a:pt x="1976" y="1854"/>
                  </a:lnTo>
                  <a:cubicBezTo>
                    <a:pt x="2001" y="1880"/>
                    <a:pt x="2016" y="1889"/>
                    <a:pt x="2023" y="1889"/>
                  </a:cubicBezTo>
                  <a:cubicBezTo>
                    <a:pt x="2031" y="1889"/>
                    <a:pt x="2024" y="1872"/>
                    <a:pt x="2006" y="1854"/>
                  </a:cubicBezTo>
                  <a:cubicBezTo>
                    <a:pt x="1988" y="1819"/>
                    <a:pt x="1981" y="1804"/>
                    <a:pt x="1984" y="1804"/>
                  </a:cubicBezTo>
                  <a:cubicBezTo>
                    <a:pt x="1986" y="1804"/>
                    <a:pt x="1994" y="1811"/>
                    <a:pt x="2006" y="1824"/>
                  </a:cubicBezTo>
                  <a:cubicBezTo>
                    <a:pt x="2023" y="1841"/>
                    <a:pt x="2033" y="1848"/>
                    <a:pt x="2036" y="1848"/>
                  </a:cubicBezTo>
                  <a:cubicBezTo>
                    <a:pt x="2045" y="1848"/>
                    <a:pt x="2011" y="1798"/>
                    <a:pt x="1945" y="1733"/>
                  </a:cubicBezTo>
                  <a:lnTo>
                    <a:pt x="1885" y="1672"/>
                  </a:lnTo>
                  <a:lnTo>
                    <a:pt x="1976" y="1733"/>
                  </a:lnTo>
                  <a:cubicBezTo>
                    <a:pt x="2026" y="1783"/>
                    <a:pt x="2049" y="1805"/>
                    <a:pt x="2054" y="1805"/>
                  </a:cubicBezTo>
                  <a:cubicBezTo>
                    <a:pt x="2058" y="1805"/>
                    <a:pt x="2050" y="1790"/>
                    <a:pt x="2037" y="1763"/>
                  </a:cubicBezTo>
                  <a:lnTo>
                    <a:pt x="2037" y="1763"/>
                  </a:lnTo>
                  <a:cubicBezTo>
                    <a:pt x="2047" y="1773"/>
                    <a:pt x="2053" y="1776"/>
                    <a:pt x="2059" y="1776"/>
                  </a:cubicBezTo>
                  <a:cubicBezTo>
                    <a:pt x="2070" y="1776"/>
                    <a:pt x="2077" y="1763"/>
                    <a:pt x="2097" y="1763"/>
                  </a:cubicBezTo>
                  <a:cubicBezTo>
                    <a:pt x="2128" y="1733"/>
                    <a:pt x="2128" y="1733"/>
                    <a:pt x="2097" y="1702"/>
                  </a:cubicBezTo>
                  <a:lnTo>
                    <a:pt x="2097" y="1702"/>
                  </a:lnTo>
                  <a:cubicBezTo>
                    <a:pt x="2115" y="1711"/>
                    <a:pt x="2125" y="1715"/>
                    <a:pt x="2129" y="1715"/>
                  </a:cubicBezTo>
                  <a:cubicBezTo>
                    <a:pt x="2138" y="1715"/>
                    <a:pt x="2110" y="1693"/>
                    <a:pt x="2067" y="1672"/>
                  </a:cubicBezTo>
                  <a:lnTo>
                    <a:pt x="2128" y="1672"/>
                  </a:lnTo>
                  <a:cubicBezTo>
                    <a:pt x="2140" y="1684"/>
                    <a:pt x="2148" y="1692"/>
                    <a:pt x="2154" y="1692"/>
                  </a:cubicBezTo>
                  <a:cubicBezTo>
                    <a:pt x="2163" y="1692"/>
                    <a:pt x="2171" y="1677"/>
                    <a:pt x="2189" y="1641"/>
                  </a:cubicBezTo>
                  <a:cubicBezTo>
                    <a:pt x="2219" y="1581"/>
                    <a:pt x="2249" y="1581"/>
                    <a:pt x="2158" y="1550"/>
                  </a:cubicBezTo>
                  <a:cubicBezTo>
                    <a:pt x="2123" y="1515"/>
                    <a:pt x="2118" y="1500"/>
                    <a:pt x="2133" y="1500"/>
                  </a:cubicBezTo>
                  <a:cubicBezTo>
                    <a:pt x="2143" y="1500"/>
                    <a:pt x="2163" y="1507"/>
                    <a:pt x="2189" y="1520"/>
                  </a:cubicBezTo>
                  <a:cubicBezTo>
                    <a:pt x="2200" y="1532"/>
                    <a:pt x="2212" y="1539"/>
                    <a:pt x="2220" y="1543"/>
                  </a:cubicBezTo>
                  <a:lnTo>
                    <a:pt x="2220" y="1543"/>
                  </a:lnTo>
                  <a:cubicBezTo>
                    <a:pt x="2221" y="1540"/>
                    <a:pt x="2224" y="1537"/>
                    <a:pt x="2228" y="1537"/>
                  </a:cubicBezTo>
                  <a:cubicBezTo>
                    <a:pt x="2232" y="1537"/>
                    <a:pt x="2239" y="1540"/>
                    <a:pt x="2249" y="1550"/>
                  </a:cubicBezTo>
                  <a:cubicBezTo>
                    <a:pt x="2341" y="1550"/>
                    <a:pt x="2310" y="1520"/>
                    <a:pt x="2280" y="1520"/>
                  </a:cubicBezTo>
                  <a:lnTo>
                    <a:pt x="2310" y="1520"/>
                  </a:lnTo>
                  <a:cubicBezTo>
                    <a:pt x="2286" y="1495"/>
                    <a:pt x="2281" y="1451"/>
                    <a:pt x="2312" y="1451"/>
                  </a:cubicBezTo>
                  <a:cubicBezTo>
                    <a:pt x="2320" y="1451"/>
                    <a:pt x="2329" y="1453"/>
                    <a:pt x="2341" y="1459"/>
                  </a:cubicBezTo>
                  <a:cubicBezTo>
                    <a:pt x="2341" y="1459"/>
                    <a:pt x="2341" y="1459"/>
                    <a:pt x="2341" y="1429"/>
                  </a:cubicBezTo>
                  <a:cubicBezTo>
                    <a:pt x="2310" y="1429"/>
                    <a:pt x="2310" y="1429"/>
                    <a:pt x="2310" y="1398"/>
                  </a:cubicBezTo>
                  <a:cubicBezTo>
                    <a:pt x="2330" y="1398"/>
                    <a:pt x="2337" y="1385"/>
                    <a:pt x="2348" y="1385"/>
                  </a:cubicBezTo>
                  <a:cubicBezTo>
                    <a:pt x="2354" y="1385"/>
                    <a:pt x="2361" y="1388"/>
                    <a:pt x="2371" y="1398"/>
                  </a:cubicBezTo>
                  <a:cubicBezTo>
                    <a:pt x="2401" y="1398"/>
                    <a:pt x="2401" y="1398"/>
                    <a:pt x="2371" y="1368"/>
                  </a:cubicBezTo>
                  <a:cubicBezTo>
                    <a:pt x="2371" y="1368"/>
                    <a:pt x="2310" y="1337"/>
                    <a:pt x="2310" y="1337"/>
                  </a:cubicBezTo>
                  <a:cubicBezTo>
                    <a:pt x="2280" y="1337"/>
                    <a:pt x="2249" y="1307"/>
                    <a:pt x="2249" y="1307"/>
                  </a:cubicBezTo>
                  <a:lnTo>
                    <a:pt x="2280" y="1307"/>
                  </a:lnTo>
                  <a:cubicBezTo>
                    <a:pt x="2310" y="1307"/>
                    <a:pt x="2341" y="1337"/>
                    <a:pt x="2341" y="1337"/>
                  </a:cubicBezTo>
                  <a:cubicBezTo>
                    <a:pt x="2341" y="1307"/>
                    <a:pt x="2341" y="1307"/>
                    <a:pt x="2310" y="1307"/>
                  </a:cubicBezTo>
                  <a:cubicBezTo>
                    <a:pt x="2341" y="1307"/>
                    <a:pt x="2341" y="1307"/>
                    <a:pt x="2341" y="1277"/>
                  </a:cubicBezTo>
                  <a:cubicBezTo>
                    <a:pt x="2371" y="1277"/>
                    <a:pt x="2371" y="1246"/>
                    <a:pt x="2341" y="1246"/>
                  </a:cubicBezTo>
                  <a:cubicBezTo>
                    <a:pt x="2401" y="1246"/>
                    <a:pt x="2401" y="1185"/>
                    <a:pt x="2341" y="1185"/>
                  </a:cubicBezTo>
                  <a:cubicBezTo>
                    <a:pt x="2310" y="1185"/>
                    <a:pt x="2310" y="1185"/>
                    <a:pt x="2341" y="1155"/>
                  </a:cubicBezTo>
                  <a:cubicBezTo>
                    <a:pt x="2310" y="1155"/>
                    <a:pt x="2341" y="1125"/>
                    <a:pt x="2371" y="1125"/>
                  </a:cubicBezTo>
                  <a:cubicBezTo>
                    <a:pt x="2432" y="1125"/>
                    <a:pt x="2432" y="1125"/>
                    <a:pt x="2401" y="1094"/>
                  </a:cubicBezTo>
                  <a:cubicBezTo>
                    <a:pt x="2371" y="1094"/>
                    <a:pt x="2371" y="1064"/>
                    <a:pt x="2371" y="1064"/>
                  </a:cubicBezTo>
                  <a:cubicBezTo>
                    <a:pt x="2351" y="1064"/>
                    <a:pt x="2344" y="1050"/>
                    <a:pt x="2333" y="1050"/>
                  </a:cubicBezTo>
                  <a:cubicBezTo>
                    <a:pt x="2327" y="1050"/>
                    <a:pt x="2320" y="1054"/>
                    <a:pt x="2310" y="1064"/>
                  </a:cubicBezTo>
                  <a:lnTo>
                    <a:pt x="2219" y="1064"/>
                  </a:lnTo>
                  <a:cubicBezTo>
                    <a:pt x="2189" y="1033"/>
                    <a:pt x="2219" y="1033"/>
                    <a:pt x="2219" y="1033"/>
                  </a:cubicBezTo>
                  <a:cubicBezTo>
                    <a:pt x="2249" y="1049"/>
                    <a:pt x="2265" y="1056"/>
                    <a:pt x="2276" y="1056"/>
                  </a:cubicBezTo>
                  <a:cubicBezTo>
                    <a:pt x="2287" y="1056"/>
                    <a:pt x="2295" y="1049"/>
                    <a:pt x="2310" y="1033"/>
                  </a:cubicBezTo>
                  <a:cubicBezTo>
                    <a:pt x="2341" y="1033"/>
                    <a:pt x="2341" y="1003"/>
                    <a:pt x="2341" y="1003"/>
                  </a:cubicBezTo>
                  <a:cubicBezTo>
                    <a:pt x="2341" y="1003"/>
                    <a:pt x="2341" y="973"/>
                    <a:pt x="2341" y="973"/>
                  </a:cubicBezTo>
                  <a:cubicBezTo>
                    <a:pt x="2371" y="942"/>
                    <a:pt x="2371" y="942"/>
                    <a:pt x="2341" y="942"/>
                  </a:cubicBezTo>
                  <a:lnTo>
                    <a:pt x="2280" y="942"/>
                  </a:lnTo>
                  <a:cubicBezTo>
                    <a:pt x="2371" y="942"/>
                    <a:pt x="2341" y="851"/>
                    <a:pt x="2280" y="851"/>
                  </a:cubicBezTo>
                  <a:lnTo>
                    <a:pt x="2310" y="851"/>
                  </a:lnTo>
                  <a:cubicBezTo>
                    <a:pt x="2341" y="851"/>
                    <a:pt x="2341" y="821"/>
                    <a:pt x="2341" y="821"/>
                  </a:cubicBezTo>
                  <a:cubicBezTo>
                    <a:pt x="2341" y="821"/>
                    <a:pt x="2280" y="790"/>
                    <a:pt x="2280" y="760"/>
                  </a:cubicBezTo>
                  <a:cubicBezTo>
                    <a:pt x="2280" y="730"/>
                    <a:pt x="2280" y="730"/>
                    <a:pt x="2249" y="730"/>
                  </a:cubicBezTo>
                  <a:cubicBezTo>
                    <a:pt x="2219" y="730"/>
                    <a:pt x="2219" y="730"/>
                    <a:pt x="2280" y="699"/>
                  </a:cubicBezTo>
                  <a:lnTo>
                    <a:pt x="2310" y="699"/>
                  </a:lnTo>
                  <a:cubicBezTo>
                    <a:pt x="2300" y="689"/>
                    <a:pt x="2290" y="686"/>
                    <a:pt x="2280" y="686"/>
                  </a:cubicBezTo>
                  <a:cubicBezTo>
                    <a:pt x="2259" y="686"/>
                    <a:pt x="2239" y="699"/>
                    <a:pt x="2219" y="699"/>
                  </a:cubicBezTo>
                  <a:cubicBezTo>
                    <a:pt x="2249" y="669"/>
                    <a:pt x="2219" y="638"/>
                    <a:pt x="2189" y="638"/>
                  </a:cubicBezTo>
                  <a:cubicBezTo>
                    <a:pt x="2189" y="638"/>
                    <a:pt x="2189" y="638"/>
                    <a:pt x="2219" y="608"/>
                  </a:cubicBezTo>
                  <a:cubicBezTo>
                    <a:pt x="2240" y="586"/>
                    <a:pt x="2262" y="565"/>
                    <a:pt x="2240" y="565"/>
                  </a:cubicBezTo>
                  <a:cubicBezTo>
                    <a:pt x="2232" y="565"/>
                    <a:pt x="2215" y="569"/>
                    <a:pt x="2189" y="578"/>
                  </a:cubicBezTo>
                  <a:cubicBezTo>
                    <a:pt x="2189" y="578"/>
                    <a:pt x="2189" y="578"/>
                    <a:pt x="2219" y="547"/>
                  </a:cubicBezTo>
                  <a:cubicBezTo>
                    <a:pt x="2189" y="547"/>
                    <a:pt x="2158" y="517"/>
                    <a:pt x="2189" y="486"/>
                  </a:cubicBezTo>
                  <a:lnTo>
                    <a:pt x="2158" y="486"/>
                  </a:lnTo>
                  <a:cubicBezTo>
                    <a:pt x="2151" y="494"/>
                    <a:pt x="2141" y="504"/>
                    <a:pt x="2128" y="517"/>
                  </a:cubicBezTo>
                  <a:cubicBezTo>
                    <a:pt x="2097" y="517"/>
                    <a:pt x="2067" y="517"/>
                    <a:pt x="2097" y="486"/>
                  </a:cubicBezTo>
                  <a:cubicBezTo>
                    <a:pt x="2128" y="456"/>
                    <a:pt x="2128" y="456"/>
                    <a:pt x="2128" y="456"/>
                  </a:cubicBezTo>
                  <a:cubicBezTo>
                    <a:pt x="2128" y="456"/>
                    <a:pt x="2067" y="456"/>
                    <a:pt x="2037" y="426"/>
                  </a:cubicBezTo>
                  <a:cubicBezTo>
                    <a:pt x="2019" y="390"/>
                    <a:pt x="2011" y="375"/>
                    <a:pt x="2002" y="375"/>
                  </a:cubicBezTo>
                  <a:cubicBezTo>
                    <a:pt x="1996" y="375"/>
                    <a:pt x="1988" y="383"/>
                    <a:pt x="1976" y="395"/>
                  </a:cubicBezTo>
                  <a:cubicBezTo>
                    <a:pt x="1963" y="408"/>
                    <a:pt x="1956" y="415"/>
                    <a:pt x="1952" y="415"/>
                  </a:cubicBezTo>
                  <a:cubicBezTo>
                    <a:pt x="1945" y="415"/>
                    <a:pt x="1945" y="400"/>
                    <a:pt x="1945" y="365"/>
                  </a:cubicBezTo>
                  <a:cubicBezTo>
                    <a:pt x="1976" y="334"/>
                    <a:pt x="1976" y="334"/>
                    <a:pt x="1976" y="334"/>
                  </a:cubicBezTo>
                  <a:cubicBezTo>
                    <a:pt x="1976" y="334"/>
                    <a:pt x="1945" y="334"/>
                    <a:pt x="1976" y="304"/>
                  </a:cubicBezTo>
                  <a:lnTo>
                    <a:pt x="1976" y="304"/>
                  </a:lnTo>
                  <a:cubicBezTo>
                    <a:pt x="1961" y="319"/>
                    <a:pt x="1953" y="327"/>
                    <a:pt x="1949" y="327"/>
                  </a:cubicBezTo>
                  <a:cubicBezTo>
                    <a:pt x="1945" y="327"/>
                    <a:pt x="1945" y="319"/>
                    <a:pt x="1945" y="304"/>
                  </a:cubicBezTo>
                  <a:cubicBezTo>
                    <a:pt x="1915" y="334"/>
                    <a:pt x="1900" y="350"/>
                    <a:pt x="1896" y="350"/>
                  </a:cubicBezTo>
                  <a:cubicBezTo>
                    <a:pt x="1892" y="350"/>
                    <a:pt x="1900" y="334"/>
                    <a:pt x="1915" y="304"/>
                  </a:cubicBezTo>
                  <a:cubicBezTo>
                    <a:pt x="1921" y="298"/>
                    <a:pt x="1926" y="291"/>
                    <a:pt x="1930" y="285"/>
                  </a:cubicBezTo>
                  <a:lnTo>
                    <a:pt x="1930" y="285"/>
                  </a:lnTo>
                  <a:cubicBezTo>
                    <a:pt x="1924" y="289"/>
                    <a:pt x="1920" y="289"/>
                    <a:pt x="1915" y="289"/>
                  </a:cubicBezTo>
                  <a:cubicBezTo>
                    <a:pt x="1907" y="289"/>
                    <a:pt x="1900" y="289"/>
                    <a:pt x="1885" y="304"/>
                  </a:cubicBezTo>
                  <a:cubicBezTo>
                    <a:pt x="1885" y="304"/>
                    <a:pt x="1854" y="304"/>
                    <a:pt x="1885" y="274"/>
                  </a:cubicBezTo>
                  <a:cubicBezTo>
                    <a:pt x="1900" y="258"/>
                    <a:pt x="1892" y="251"/>
                    <a:pt x="1877" y="251"/>
                  </a:cubicBezTo>
                  <a:cubicBezTo>
                    <a:pt x="1862" y="251"/>
                    <a:pt x="1839" y="258"/>
                    <a:pt x="1824" y="274"/>
                  </a:cubicBezTo>
                  <a:cubicBezTo>
                    <a:pt x="1854" y="243"/>
                    <a:pt x="1824" y="243"/>
                    <a:pt x="1824" y="243"/>
                  </a:cubicBezTo>
                  <a:cubicBezTo>
                    <a:pt x="1793" y="243"/>
                    <a:pt x="1824" y="213"/>
                    <a:pt x="1854" y="182"/>
                  </a:cubicBezTo>
                  <a:cubicBezTo>
                    <a:pt x="1854" y="182"/>
                    <a:pt x="1854" y="152"/>
                    <a:pt x="1854" y="152"/>
                  </a:cubicBezTo>
                  <a:cubicBezTo>
                    <a:pt x="1839" y="167"/>
                    <a:pt x="1824" y="175"/>
                    <a:pt x="1809" y="175"/>
                  </a:cubicBezTo>
                  <a:cubicBezTo>
                    <a:pt x="1793" y="175"/>
                    <a:pt x="1778" y="167"/>
                    <a:pt x="1763" y="152"/>
                  </a:cubicBezTo>
                  <a:cubicBezTo>
                    <a:pt x="1757" y="146"/>
                    <a:pt x="1753" y="144"/>
                    <a:pt x="1748" y="144"/>
                  </a:cubicBezTo>
                  <a:cubicBezTo>
                    <a:pt x="1730" y="144"/>
                    <a:pt x="1721" y="188"/>
                    <a:pt x="1672" y="213"/>
                  </a:cubicBezTo>
                  <a:cubicBezTo>
                    <a:pt x="1672" y="182"/>
                    <a:pt x="1702" y="122"/>
                    <a:pt x="1702" y="122"/>
                  </a:cubicBezTo>
                  <a:lnTo>
                    <a:pt x="1702" y="122"/>
                  </a:lnTo>
                  <a:cubicBezTo>
                    <a:pt x="1702" y="122"/>
                    <a:pt x="1672" y="152"/>
                    <a:pt x="1672" y="182"/>
                  </a:cubicBezTo>
                  <a:cubicBezTo>
                    <a:pt x="1657" y="198"/>
                    <a:pt x="1649" y="205"/>
                    <a:pt x="1645" y="205"/>
                  </a:cubicBezTo>
                  <a:cubicBezTo>
                    <a:pt x="1641" y="205"/>
                    <a:pt x="1641" y="198"/>
                    <a:pt x="1641" y="182"/>
                  </a:cubicBezTo>
                  <a:cubicBezTo>
                    <a:pt x="1641" y="147"/>
                    <a:pt x="1641" y="132"/>
                    <a:pt x="1635" y="132"/>
                  </a:cubicBezTo>
                  <a:cubicBezTo>
                    <a:pt x="1631" y="132"/>
                    <a:pt x="1624" y="139"/>
                    <a:pt x="1611" y="152"/>
                  </a:cubicBezTo>
                  <a:cubicBezTo>
                    <a:pt x="1611" y="152"/>
                    <a:pt x="1611" y="152"/>
                    <a:pt x="1611" y="122"/>
                  </a:cubicBezTo>
                  <a:cubicBezTo>
                    <a:pt x="1611" y="122"/>
                    <a:pt x="1611" y="122"/>
                    <a:pt x="1581" y="152"/>
                  </a:cubicBezTo>
                  <a:cubicBezTo>
                    <a:pt x="1581" y="108"/>
                    <a:pt x="1581" y="79"/>
                    <a:pt x="1569" y="79"/>
                  </a:cubicBezTo>
                  <a:cubicBezTo>
                    <a:pt x="1564" y="79"/>
                    <a:pt x="1558" y="83"/>
                    <a:pt x="1550" y="91"/>
                  </a:cubicBezTo>
                  <a:cubicBezTo>
                    <a:pt x="1550" y="104"/>
                    <a:pt x="1550" y="114"/>
                    <a:pt x="1550" y="122"/>
                  </a:cubicBezTo>
                  <a:cubicBezTo>
                    <a:pt x="1520" y="122"/>
                    <a:pt x="1520" y="122"/>
                    <a:pt x="1520" y="152"/>
                  </a:cubicBezTo>
                  <a:lnTo>
                    <a:pt x="1489" y="152"/>
                  </a:lnTo>
                  <a:cubicBezTo>
                    <a:pt x="1489" y="152"/>
                    <a:pt x="1489" y="122"/>
                    <a:pt x="1520" y="122"/>
                  </a:cubicBezTo>
                  <a:lnTo>
                    <a:pt x="1520" y="91"/>
                  </a:lnTo>
                  <a:cubicBezTo>
                    <a:pt x="1489" y="91"/>
                    <a:pt x="1489" y="91"/>
                    <a:pt x="1489" y="122"/>
                  </a:cubicBezTo>
                  <a:cubicBezTo>
                    <a:pt x="1474" y="152"/>
                    <a:pt x="1467" y="167"/>
                    <a:pt x="1463" y="167"/>
                  </a:cubicBezTo>
                  <a:cubicBezTo>
                    <a:pt x="1459" y="167"/>
                    <a:pt x="1459" y="152"/>
                    <a:pt x="1459" y="122"/>
                  </a:cubicBezTo>
                  <a:cubicBezTo>
                    <a:pt x="1484" y="97"/>
                    <a:pt x="1488" y="53"/>
                    <a:pt x="1473" y="53"/>
                  </a:cubicBezTo>
                  <a:cubicBezTo>
                    <a:pt x="1470" y="53"/>
                    <a:pt x="1465" y="55"/>
                    <a:pt x="1459" y="61"/>
                  </a:cubicBezTo>
                  <a:cubicBezTo>
                    <a:pt x="1459" y="30"/>
                    <a:pt x="1459" y="15"/>
                    <a:pt x="1455" y="15"/>
                  </a:cubicBezTo>
                  <a:cubicBezTo>
                    <a:pt x="1451" y="15"/>
                    <a:pt x="1444" y="30"/>
                    <a:pt x="1429" y="61"/>
                  </a:cubicBezTo>
                  <a:cubicBezTo>
                    <a:pt x="1398" y="61"/>
                    <a:pt x="1368" y="91"/>
                    <a:pt x="1337" y="91"/>
                  </a:cubicBezTo>
                  <a:cubicBezTo>
                    <a:pt x="1307" y="91"/>
                    <a:pt x="1307" y="91"/>
                    <a:pt x="1307" y="61"/>
                  </a:cubicBezTo>
                  <a:cubicBezTo>
                    <a:pt x="1307" y="32"/>
                    <a:pt x="1307" y="13"/>
                    <a:pt x="1307" y="0"/>
                  </a:cubicBezTo>
                  <a:cubicBezTo>
                    <a:pt x="1307" y="91"/>
                    <a:pt x="1277" y="91"/>
                    <a:pt x="1277" y="91"/>
                  </a:cubicBezTo>
                  <a:cubicBezTo>
                    <a:pt x="1268" y="82"/>
                    <a:pt x="1261" y="79"/>
                    <a:pt x="1256" y="79"/>
                  </a:cubicBezTo>
                  <a:cubicBezTo>
                    <a:pt x="1244" y="79"/>
                    <a:pt x="1237" y="100"/>
                    <a:pt x="1216" y="122"/>
                  </a:cubicBezTo>
                  <a:lnTo>
                    <a:pt x="1246" y="122"/>
                  </a:lnTo>
                  <a:cubicBezTo>
                    <a:pt x="1246" y="157"/>
                    <a:pt x="1246" y="172"/>
                    <a:pt x="1240" y="172"/>
                  </a:cubicBezTo>
                  <a:cubicBezTo>
                    <a:pt x="1236" y="172"/>
                    <a:pt x="1228" y="165"/>
                    <a:pt x="1216" y="152"/>
                  </a:cubicBezTo>
                  <a:cubicBezTo>
                    <a:pt x="1216" y="152"/>
                    <a:pt x="1216" y="122"/>
                    <a:pt x="1216" y="91"/>
                  </a:cubicBezTo>
                  <a:cubicBezTo>
                    <a:pt x="1216" y="30"/>
                    <a:pt x="1216" y="0"/>
                    <a:pt x="1186" y="0"/>
                  </a:cubicBezTo>
                  <a:close/>
                  <a:moveTo>
                    <a:pt x="2006" y="2553"/>
                  </a:moveTo>
                  <a:cubicBezTo>
                    <a:pt x="2006" y="2553"/>
                    <a:pt x="2037" y="2584"/>
                    <a:pt x="2037" y="2614"/>
                  </a:cubicBezTo>
                  <a:cubicBezTo>
                    <a:pt x="2048" y="2637"/>
                    <a:pt x="2055" y="2647"/>
                    <a:pt x="2058" y="2647"/>
                  </a:cubicBezTo>
                  <a:cubicBezTo>
                    <a:pt x="2063" y="2647"/>
                    <a:pt x="2055" y="2621"/>
                    <a:pt x="2037" y="2584"/>
                  </a:cubicBezTo>
                  <a:cubicBezTo>
                    <a:pt x="2037" y="2553"/>
                    <a:pt x="2037" y="2553"/>
                    <a:pt x="2006" y="25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 name="Google Shape;1011;p48"/>
            <p:cNvGrpSpPr/>
            <p:nvPr/>
          </p:nvGrpSpPr>
          <p:grpSpPr>
            <a:xfrm>
              <a:off x="845225" y="3630975"/>
              <a:ext cx="873900" cy="688500"/>
              <a:chOff x="7197475" y="1039425"/>
              <a:chExt cx="873900" cy="688500"/>
            </a:xfrm>
          </p:grpSpPr>
          <p:sp>
            <p:nvSpPr>
              <p:cNvPr id="1012" name="Google Shape;1012;p48"/>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8"/>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8"/>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4" name="TextBox 93">
            <a:extLst>
              <a:ext uri="{FF2B5EF4-FFF2-40B4-BE49-F238E27FC236}">
                <a16:creationId xmlns:a16="http://schemas.microsoft.com/office/drawing/2014/main" id="{DEBB3537-A391-4C5E-B9AB-229E5A8A7104}"/>
              </a:ext>
            </a:extLst>
          </p:cNvPr>
          <p:cNvSpPr txBox="1"/>
          <p:nvPr/>
        </p:nvSpPr>
        <p:spPr>
          <a:xfrm>
            <a:off x="7131310" y="439540"/>
            <a:ext cx="1626929" cy="1461939"/>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
                <a:srgbClr val="F04185"/>
              </a:buClr>
              <a:buSzPts val="8900"/>
              <a:buFont typeface="Barlow ExtraBold"/>
              <a:buNone/>
              <a:tabLst/>
              <a:defRPr/>
            </a:pPr>
            <a:r>
              <a:rPr kumimoji="0" lang="el-GR" sz="8900" b="0" i="0" u="none" strike="noStrike" cap="none" normalizeH="0" baseline="0" noProof="0">
                <a:ln>
                  <a:noFill/>
                </a:ln>
                <a:solidFill>
                  <a:srgbClr val="F04185"/>
                </a:solidFill>
                <a:uLnTx/>
                <a:uFillTx/>
                <a:latin typeface="Barlow ExtraBold"/>
                <a:sym typeface="Barlow ExtraBold"/>
              </a:rPr>
              <a:t>01</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76"/>
        <p:cNvGrpSpPr/>
        <p:nvPr/>
      </p:nvGrpSpPr>
      <p:grpSpPr>
        <a:xfrm>
          <a:off x="0" y="0"/>
          <a:ext cx="0" cy="0"/>
          <a:chOff x="0" y="0"/>
          <a:chExt cx="0" cy="0"/>
        </a:xfrm>
      </p:grpSpPr>
      <p:grpSp>
        <p:nvGrpSpPr>
          <p:cNvPr id="2010" name="Google Shape;2010;p64"/>
          <p:cNvGrpSpPr/>
          <p:nvPr/>
        </p:nvGrpSpPr>
        <p:grpSpPr>
          <a:xfrm>
            <a:off x="6700872" y="1197334"/>
            <a:ext cx="771741" cy="711858"/>
            <a:chOff x="1382827" y="1679757"/>
            <a:chExt cx="920822" cy="853445"/>
          </a:xfrm>
        </p:grpSpPr>
        <p:grpSp>
          <p:nvGrpSpPr>
            <p:cNvPr id="2011" name="Google Shape;2011;p64"/>
            <p:cNvGrpSpPr/>
            <p:nvPr/>
          </p:nvGrpSpPr>
          <p:grpSpPr>
            <a:xfrm>
              <a:off x="1382827" y="1679757"/>
              <a:ext cx="920814" cy="853445"/>
              <a:chOff x="4226800" y="3624975"/>
              <a:chExt cx="488625" cy="452900"/>
            </a:xfrm>
          </p:grpSpPr>
          <p:sp>
            <p:nvSpPr>
              <p:cNvPr id="2012" name="Google Shape;2012;p6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0" name="Google Shape;2020;p64"/>
            <p:cNvSpPr/>
            <p:nvPr/>
          </p:nvSpPr>
          <p:spPr>
            <a:xfrm>
              <a:off x="1613649" y="1812504"/>
              <a:ext cx="690000" cy="689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l-GR" b="1">
                  <a:solidFill>
                    <a:schemeClr val="bg1"/>
                  </a:solidFill>
                </a:rPr>
                <a:t>3</a:t>
              </a:r>
            </a:p>
          </p:txBody>
        </p:sp>
      </p:grpSp>
      <p:grpSp>
        <p:nvGrpSpPr>
          <p:cNvPr id="2021" name="Google Shape;2021;p64"/>
          <p:cNvGrpSpPr/>
          <p:nvPr/>
        </p:nvGrpSpPr>
        <p:grpSpPr>
          <a:xfrm>
            <a:off x="4108481" y="1197334"/>
            <a:ext cx="771741" cy="711858"/>
            <a:chOff x="1382827" y="1679757"/>
            <a:chExt cx="920822" cy="853445"/>
          </a:xfrm>
        </p:grpSpPr>
        <p:grpSp>
          <p:nvGrpSpPr>
            <p:cNvPr id="2022" name="Google Shape;2022;p64"/>
            <p:cNvGrpSpPr/>
            <p:nvPr/>
          </p:nvGrpSpPr>
          <p:grpSpPr>
            <a:xfrm>
              <a:off x="1382827" y="1679757"/>
              <a:ext cx="920814" cy="853445"/>
              <a:chOff x="4226800" y="3624975"/>
              <a:chExt cx="488625" cy="452900"/>
            </a:xfrm>
          </p:grpSpPr>
          <p:sp>
            <p:nvSpPr>
              <p:cNvPr id="2023" name="Google Shape;2023;p6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1" name="Google Shape;2031;p64"/>
            <p:cNvSpPr/>
            <p:nvPr/>
          </p:nvSpPr>
          <p:spPr>
            <a:xfrm>
              <a:off x="1613649" y="1812504"/>
              <a:ext cx="690000" cy="689700"/>
            </a:xfrm>
            <a:prstGeom prst="ellipse">
              <a:avLst/>
            </a:prstGeom>
            <a:solidFill>
              <a:schemeClr val="lt2"/>
            </a:solidFill>
            <a:ln>
              <a:noFill/>
            </a:ln>
          </p:spPr>
          <p:txBody>
            <a:bodyPr spcFirstLastPara="1" wrap="square" lIns="91425" tIns="91425" rIns="91425" bIns="91425" anchor="ctr" anchorCtr="0">
              <a:noAutofit/>
            </a:bodyPr>
            <a:lstStyle/>
            <a:p>
              <a:pPr algn="ctr"/>
              <a:r>
                <a:rPr lang="el-GR" b="1">
                  <a:solidFill>
                    <a:schemeClr val="bg1"/>
                  </a:solidFill>
                </a:rPr>
                <a:t>2</a:t>
              </a:r>
            </a:p>
          </p:txBody>
        </p:sp>
      </p:grpSp>
      <p:grpSp>
        <p:nvGrpSpPr>
          <p:cNvPr id="2032" name="Google Shape;2032;p64"/>
          <p:cNvGrpSpPr/>
          <p:nvPr/>
        </p:nvGrpSpPr>
        <p:grpSpPr>
          <a:xfrm>
            <a:off x="1237181" y="1242423"/>
            <a:ext cx="771741" cy="711858"/>
            <a:chOff x="1382827" y="1679757"/>
            <a:chExt cx="920822" cy="853445"/>
          </a:xfrm>
        </p:grpSpPr>
        <p:grpSp>
          <p:nvGrpSpPr>
            <p:cNvPr id="2033" name="Google Shape;2033;p64"/>
            <p:cNvGrpSpPr/>
            <p:nvPr/>
          </p:nvGrpSpPr>
          <p:grpSpPr>
            <a:xfrm>
              <a:off x="1382827" y="1679757"/>
              <a:ext cx="920814" cy="853445"/>
              <a:chOff x="4226800" y="3624975"/>
              <a:chExt cx="488625" cy="452900"/>
            </a:xfrm>
          </p:grpSpPr>
          <p:sp>
            <p:nvSpPr>
              <p:cNvPr id="2034" name="Google Shape;2034;p6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2" name="Google Shape;2042;p64"/>
            <p:cNvSpPr/>
            <p:nvPr/>
          </p:nvSpPr>
          <p:spPr>
            <a:xfrm>
              <a:off x="1613649" y="1812504"/>
              <a:ext cx="690000" cy="689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l-GR" b="1">
                  <a:solidFill>
                    <a:schemeClr val="bg1"/>
                  </a:solidFill>
                </a:rPr>
                <a:t>1</a:t>
              </a:r>
            </a:p>
          </p:txBody>
        </p:sp>
      </p:grpSp>
      <p:sp>
        <p:nvSpPr>
          <p:cNvPr id="2043" name="Google Shape;2043;p64"/>
          <p:cNvSpPr txBox="1">
            <a:spLocks noGrp="1"/>
          </p:cNvSpPr>
          <p:nvPr>
            <p:ph type="title"/>
          </p:nvPr>
        </p:nvSpPr>
        <p:spPr>
          <a:xfrm>
            <a:off x="713225" y="445050"/>
            <a:ext cx="7717500" cy="572700"/>
          </a:xfrm>
          <a:prstGeom prst="rect">
            <a:avLst/>
          </a:prstGeom>
        </p:spPr>
        <p:txBody>
          <a:bodyPr spcFirstLastPara="1" wrap="square" lIns="91425" tIns="91425" rIns="91425" bIns="91425" anchor="t" anchorCtr="0">
            <a:noAutofit/>
          </a:bodyPr>
          <a:lstStyle/>
          <a:p>
            <a:pPr lvl="0"/>
            <a:r>
              <a:rPr lang="el-GR">
                <a:solidFill>
                  <a:srgbClr val="FF3399"/>
                </a:solidFill>
              </a:rPr>
              <a:t>Κίνητρα</a:t>
            </a:r>
          </a:p>
        </p:txBody>
      </p:sp>
      <p:sp>
        <p:nvSpPr>
          <p:cNvPr id="2044" name="Google Shape;2044;p64"/>
          <p:cNvSpPr txBox="1">
            <a:spLocks noGrp="1"/>
          </p:cNvSpPr>
          <p:nvPr>
            <p:ph type="subTitle" idx="1"/>
          </p:nvPr>
        </p:nvSpPr>
        <p:spPr>
          <a:xfrm>
            <a:off x="563345" y="2095868"/>
            <a:ext cx="2389800" cy="322200"/>
          </a:xfrm>
          <a:prstGeom prst="rect">
            <a:avLst/>
          </a:prstGeom>
        </p:spPr>
        <p:txBody>
          <a:bodyPr spcFirstLastPara="1" wrap="square" lIns="91425" tIns="91425" rIns="91425" bIns="91425" anchor="ctr" anchorCtr="0">
            <a:noAutofit/>
          </a:bodyPr>
          <a:lstStyle/>
          <a:p>
            <a:pPr marL="0" lvl="0" indent="0"/>
            <a:r>
              <a:rPr lang="el-GR" sz="1600" dirty="0">
                <a:latin typeface="+mj-lt"/>
              </a:rPr>
              <a:t>Πραγματικό ενδιαφέρον για το αντικείμενο</a:t>
            </a:r>
          </a:p>
        </p:txBody>
      </p:sp>
      <p:sp>
        <p:nvSpPr>
          <p:cNvPr id="2045" name="Google Shape;2045;p64"/>
          <p:cNvSpPr txBox="1">
            <a:spLocks noGrp="1"/>
          </p:cNvSpPr>
          <p:nvPr>
            <p:ph type="subTitle" idx="2"/>
          </p:nvPr>
        </p:nvSpPr>
        <p:spPr>
          <a:xfrm>
            <a:off x="3377987" y="1847319"/>
            <a:ext cx="2388000" cy="942491"/>
          </a:xfrm>
          <a:prstGeom prst="rect">
            <a:avLst/>
          </a:prstGeom>
        </p:spPr>
        <p:txBody>
          <a:bodyPr spcFirstLastPara="1" wrap="square" lIns="91425" tIns="91425" rIns="91425" bIns="91425" anchor="ctr" anchorCtr="0">
            <a:noAutofit/>
          </a:bodyPr>
          <a:lstStyle/>
          <a:p>
            <a:pPr marL="0" lvl="0" indent="0"/>
            <a:r>
              <a:rPr lang="el-GR" sz="1600" dirty="0">
                <a:latin typeface="+mj-lt"/>
              </a:rPr>
              <a:t> Διατηρήστε τον ενθουσιασμό σας καθ’ όλη τη διάρκεια του μαθήματος</a:t>
            </a:r>
          </a:p>
        </p:txBody>
      </p:sp>
      <p:sp>
        <p:nvSpPr>
          <p:cNvPr id="2048" name="Google Shape;2048;p64"/>
          <p:cNvSpPr txBox="1">
            <a:spLocks noGrp="1"/>
          </p:cNvSpPr>
          <p:nvPr>
            <p:ph type="subTitle" idx="5"/>
          </p:nvPr>
        </p:nvSpPr>
        <p:spPr>
          <a:xfrm>
            <a:off x="5992176" y="1929511"/>
            <a:ext cx="2386200" cy="800041"/>
          </a:xfrm>
          <a:prstGeom prst="rect">
            <a:avLst/>
          </a:prstGeom>
        </p:spPr>
        <p:txBody>
          <a:bodyPr spcFirstLastPara="1" wrap="square" lIns="91425" tIns="91425" rIns="91425" bIns="91425" anchor="ctr" anchorCtr="0">
            <a:noAutofit/>
          </a:bodyPr>
          <a:lstStyle/>
          <a:p>
            <a:pPr marL="0" lvl="0" indent="0"/>
            <a:r>
              <a:rPr lang="el-GR" sz="1600" dirty="0">
                <a:latin typeface="+mj-lt"/>
              </a:rPr>
              <a:t>Εκφράστε εύκολα την άποψή σας</a:t>
            </a:r>
          </a:p>
        </p:txBody>
      </p:sp>
      <p:sp>
        <p:nvSpPr>
          <p:cNvPr id="2050" name="Google Shape;2050;p64"/>
          <p:cNvSpPr txBox="1">
            <a:spLocks noGrp="1"/>
          </p:cNvSpPr>
          <p:nvPr>
            <p:ph type="subTitle" idx="7"/>
          </p:nvPr>
        </p:nvSpPr>
        <p:spPr>
          <a:xfrm>
            <a:off x="763787" y="3781931"/>
            <a:ext cx="2389800" cy="440747"/>
          </a:xfrm>
          <a:prstGeom prst="rect">
            <a:avLst/>
          </a:prstGeom>
        </p:spPr>
        <p:txBody>
          <a:bodyPr spcFirstLastPara="1" wrap="square" lIns="91425" tIns="91425" rIns="91425" bIns="91425" anchor="ctr" anchorCtr="0">
            <a:noAutofit/>
          </a:bodyPr>
          <a:lstStyle/>
          <a:p>
            <a:pPr marL="0" lvl="0" indent="0"/>
            <a:r>
              <a:rPr lang="el-GR" sz="1600" dirty="0">
                <a:latin typeface="+mj-lt"/>
              </a:rPr>
              <a:t>Λάβετε στήριξη και ζητήστε βοήθεια</a:t>
            </a:r>
          </a:p>
        </p:txBody>
      </p:sp>
      <p:sp>
        <p:nvSpPr>
          <p:cNvPr id="2051" name="Google Shape;2051;p64"/>
          <p:cNvSpPr txBox="1">
            <a:spLocks noGrp="1"/>
          </p:cNvSpPr>
          <p:nvPr>
            <p:ph type="subTitle" idx="8"/>
          </p:nvPr>
        </p:nvSpPr>
        <p:spPr>
          <a:xfrm>
            <a:off x="3307389" y="3593718"/>
            <a:ext cx="2724837" cy="816438"/>
          </a:xfrm>
          <a:prstGeom prst="rect">
            <a:avLst/>
          </a:prstGeom>
        </p:spPr>
        <p:txBody>
          <a:bodyPr spcFirstLastPara="1" wrap="square" lIns="91425" tIns="91425" rIns="91425" bIns="91425" anchor="ctr" anchorCtr="0">
            <a:noAutofit/>
          </a:bodyPr>
          <a:lstStyle/>
          <a:p>
            <a:pPr marL="0" lvl="0" indent="0"/>
            <a:r>
              <a:rPr lang="el-GR" sz="1600" dirty="0">
                <a:latin typeface="+mj-lt"/>
              </a:rPr>
              <a:t>Διασκεδάστε</a:t>
            </a:r>
          </a:p>
        </p:txBody>
      </p:sp>
      <p:sp>
        <p:nvSpPr>
          <p:cNvPr id="2054" name="Google Shape;2054;p64"/>
          <p:cNvSpPr txBox="1">
            <a:spLocks noGrp="1"/>
          </p:cNvSpPr>
          <p:nvPr>
            <p:ph type="subTitle" idx="14"/>
          </p:nvPr>
        </p:nvSpPr>
        <p:spPr>
          <a:xfrm>
            <a:off x="5992201" y="3698040"/>
            <a:ext cx="2386200" cy="633442"/>
          </a:xfrm>
          <a:prstGeom prst="rect">
            <a:avLst/>
          </a:prstGeom>
        </p:spPr>
        <p:txBody>
          <a:bodyPr spcFirstLastPara="1" wrap="square" lIns="91425" tIns="91425" rIns="91425" bIns="91425" anchor="ctr" anchorCtr="0">
            <a:noAutofit/>
          </a:bodyPr>
          <a:lstStyle/>
          <a:p>
            <a:pPr marL="0" lvl="0" indent="0"/>
            <a:r>
              <a:rPr lang="el-GR" sz="1600" dirty="0">
                <a:latin typeface="+mj-lt"/>
              </a:rPr>
              <a:t>Σκεφτείτε τι μάθατε</a:t>
            </a:r>
          </a:p>
        </p:txBody>
      </p:sp>
      <p:grpSp>
        <p:nvGrpSpPr>
          <p:cNvPr id="75" name="Google Shape;1287;p54"/>
          <p:cNvGrpSpPr/>
          <p:nvPr/>
        </p:nvGrpSpPr>
        <p:grpSpPr>
          <a:xfrm>
            <a:off x="1099929" y="2902224"/>
            <a:ext cx="913253" cy="802157"/>
            <a:chOff x="1382827" y="1679757"/>
            <a:chExt cx="920822" cy="853445"/>
          </a:xfrm>
        </p:grpSpPr>
        <p:grpSp>
          <p:nvGrpSpPr>
            <p:cNvPr id="76" name="Google Shape;1288;p54"/>
            <p:cNvGrpSpPr/>
            <p:nvPr/>
          </p:nvGrpSpPr>
          <p:grpSpPr>
            <a:xfrm>
              <a:off x="1382827" y="1679757"/>
              <a:ext cx="920814" cy="853445"/>
              <a:chOff x="4226800" y="3624975"/>
              <a:chExt cx="488625" cy="452900"/>
            </a:xfrm>
          </p:grpSpPr>
          <p:sp>
            <p:nvSpPr>
              <p:cNvPr id="78" name="Google Shape;1289;p5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290;p5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291;p5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292;p5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293;p5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294;p5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95;p5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296;p5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1297;p54"/>
            <p:cNvSpPr/>
            <p:nvPr/>
          </p:nvSpPr>
          <p:spPr>
            <a:xfrm>
              <a:off x="1613649" y="1812504"/>
              <a:ext cx="690000" cy="689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1298;p54"/>
          <p:cNvGrpSpPr/>
          <p:nvPr/>
        </p:nvGrpSpPr>
        <p:grpSpPr>
          <a:xfrm>
            <a:off x="4004020" y="2923739"/>
            <a:ext cx="913245" cy="802157"/>
            <a:chOff x="3996452" y="1679757"/>
            <a:chExt cx="920814" cy="853445"/>
          </a:xfrm>
        </p:grpSpPr>
        <p:grpSp>
          <p:nvGrpSpPr>
            <p:cNvPr id="87" name="Google Shape;1299;p54"/>
            <p:cNvGrpSpPr/>
            <p:nvPr/>
          </p:nvGrpSpPr>
          <p:grpSpPr>
            <a:xfrm>
              <a:off x="3996452" y="1679757"/>
              <a:ext cx="920814" cy="853445"/>
              <a:chOff x="4226800" y="3624975"/>
              <a:chExt cx="488625" cy="452900"/>
            </a:xfrm>
          </p:grpSpPr>
          <p:sp>
            <p:nvSpPr>
              <p:cNvPr id="89" name="Google Shape;1300;p5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301;p5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02;p5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303;p5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04;p5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305;p5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306;p5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307;p5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 name="Google Shape;1308;p54"/>
            <p:cNvSpPr/>
            <p:nvPr/>
          </p:nvSpPr>
          <p:spPr>
            <a:xfrm>
              <a:off x="4226665" y="1779287"/>
              <a:ext cx="690600" cy="69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1309;p54"/>
          <p:cNvGrpSpPr/>
          <p:nvPr/>
        </p:nvGrpSpPr>
        <p:grpSpPr>
          <a:xfrm>
            <a:off x="6617599" y="2923739"/>
            <a:ext cx="913245" cy="802157"/>
            <a:chOff x="6610077" y="1679757"/>
            <a:chExt cx="920814" cy="853445"/>
          </a:xfrm>
        </p:grpSpPr>
        <p:grpSp>
          <p:nvGrpSpPr>
            <p:cNvPr id="98" name="Google Shape;1310;p54"/>
            <p:cNvGrpSpPr/>
            <p:nvPr/>
          </p:nvGrpSpPr>
          <p:grpSpPr>
            <a:xfrm>
              <a:off x="6610077" y="1679757"/>
              <a:ext cx="920814" cy="853445"/>
              <a:chOff x="4226800" y="3624975"/>
              <a:chExt cx="488625" cy="452900"/>
            </a:xfrm>
          </p:grpSpPr>
          <p:sp>
            <p:nvSpPr>
              <p:cNvPr id="100" name="Google Shape;1311;p5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312;p5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313;p5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314;p5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315;p5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316;p5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317;p5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318;p5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1319;p54"/>
            <p:cNvSpPr/>
            <p:nvPr/>
          </p:nvSpPr>
          <p:spPr>
            <a:xfrm>
              <a:off x="6840308" y="1812495"/>
              <a:ext cx="690000" cy="689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9851;p98">
            <a:extLst>
              <a:ext uri="{FF2B5EF4-FFF2-40B4-BE49-F238E27FC236}">
                <a16:creationId xmlns:a16="http://schemas.microsoft.com/office/drawing/2014/main" id="{B47F8868-CD2E-4155-BFC6-309B69C8E8C5}"/>
              </a:ext>
            </a:extLst>
          </p:cNvPr>
          <p:cNvGrpSpPr/>
          <p:nvPr/>
        </p:nvGrpSpPr>
        <p:grpSpPr>
          <a:xfrm>
            <a:off x="1395279" y="3069464"/>
            <a:ext cx="564669" cy="550889"/>
            <a:chOff x="1492675" y="4992125"/>
            <a:chExt cx="481825" cy="481825"/>
          </a:xfrm>
          <a:solidFill>
            <a:schemeClr val="bg1"/>
          </a:solidFill>
        </p:grpSpPr>
        <p:sp>
          <p:nvSpPr>
            <p:cNvPr id="109" name="Google Shape;9852;p98">
              <a:extLst>
                <a:ext uri="{FF2B5EF4-FFF2-40B4-BE49-F238E27FC236}">
                  <a16:creationId xmlns:a16="http://schemas.microsoft.com/office/drawing/2014/main" id="{B8EC309D-53AA-4169-BD0D-62FCED71D37B}"/>
                </a:ext>
              </a:extLst>
            </p:cNvPr>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 name="Google Shape;9853;p98">
              <a:extLst>
                <a:ext uri="{FF2B5EF4-FFF2-40B4-BE49-F238E27FC236}">
                  <a16:creationId xmlns:a16="http://schemas.microsoft.com/office/drawing/2014/main" id="{69675F6F-335E-4825-B57D-8CA7125F3C40}"/>
                </a:ext>
              </a:extLst>
            </p:cNvPr>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 name="Google Shape;10413;p100">
            <a:extLst>
              <a:ext uri="{FF2B5EF4-FFF2-40B4-BE49-F238E27FC236}">
                <a16:creationId xmlns:a16="http://schemas.microsoft.com/office/drawing/2014/main" id="{0B07F372-671C-4BF4-AED4-2CC6D3933B83}"/>
              </a:ext>
            </a:extLst>
          </p:cNvPr>
          <p:cNvGrpSpPr/>
          <p:nvPr/>
        </p:nvGrpSpPr>
        <p:grpSpPr>
          <a:xfrm>
            <a:off x="4332541" y="3092271"/>
            <a:ext cx="549254" cy="506293"/>
            <a:chOff x="-63679950" y="3360375"/>
            <a:chExt cx="318225" cy="316650"/>
          </a:xfrm>
          <a:solidFill>
            <a:schemeClr val="bg1"/>
          </a:solidFill>
        </p:grpSpPr>
        <p:sp>
          <p:nvSpPr>
            <p:cNvPr id="112" name="Google Shape;10414;p100">
              <a:extLst>
                <a:ext uri="{FF2B5EF4-FFF2-40B4-BE49-F238E27FC236}">
                  <a16:creationId xmlns:a16="http://schemas.microsoft.com/office/drawing/2014/main" id="{1D4FC7D3-3D44-4CE6-BDC9-EC8127076D5F}"/>
                </a:ext>
              </a:extLst>
            </p:cNvPr>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0415;p100">
              <a:extLst>
                <a:ext uri="{FF2B5EF4-FFF2-40B4-BE49-F238E27FC236}">
                  <a16:creationId xmlns:a16="http://schemas.microsoft.com/office/drawing/2014/main" id="{53A8BE0E-D567-451D-95E9-AC859A41A18A}"/>
                </a:ext>
              </a:extLst>
            </p:cNvPr>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0416;p100">
              <a:extLst>
                <a:ext uri="{FF2B5EF4-FFF2-40B4-BE49-F238E27FC236}">
                  <a16:creationId xmlns:a16="http://schemas.microsoft.com/office/drawing/2014/main" id="{E050449C-52E9-49CB-BD89-6D337A6398CE}"/>
                </a:ext>
              </a:extLst>
            </p:cNvPr>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0417;p100">
              <a:extLst>
                <a:ext uri="{FF2B5EF4-FFF2-40B4-BE49-F238E27FC236}">
                  <a16:creationId xmlns:a16="http://schemas.microsoft.com/office/drawing/2014/main" id="{2F3A8F57-68A8-4A30-B660-043AC065585C}"/>
                </a:ext>
              </a:extLst>
            </p:cNvPr>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10519;p100">
            <a:extLst>
              <a:ext uri="{FF2B5EF4-FFF2-40B4-BE49-F238E27FC236}">
                <a16:creationId xmlns:a16="http://schemas.microsoft.com/office/drawing/2014/main" id="{0B7C5415-AA4E-41CE-9EDF-827E882E60E9}"/>
              </a:ext>
            </a:extLst>
          </p:cNvPr>
          <p:cNvGrpSpPr/>
          <p:nvPr/>
        </p:nvGrpSpPr>
        <p:grpSpPr>
          <a:xfrm>
            <a:off x="6885884" y="3100038"/>
            <a:ext cx="624950" cy="540524"/>
            <a:chOff x="944600" y="3981825"/>
            <a:chExt cx="297750" cy="296950"/>
          </a:xfrm>
          <a:solidFill>
            <a:schemeClr val="bg1"/>
          </a:solidFill>
        </p:grpSpPr>
        <p:sp>
          <p:nvSpPr>
            <p:cNvPr id="117" name="Google Shape;10520;p100">
              <a:extLst>
                <a:ext uri="{FF2B5EF4-FFF2-40B4-BE49-F238E27FC236}">
                  <a16:creationId xmlns:a16="http://schemas.microsoft.com/office/drawing/2014/main" id="{62FF6F39-AA72-49AD-8975-E72D538F3B7E}"/>
                </a:ext>
              </a:extLst>
            </p:cNvPr>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0521;p100">
              <a:extLst>
                <a:ext uri="{FF2B5EF4-FFF2-40B4-BE49-F238E27FC236}">
                  <a16:creationId xmlns:a16="http://schemas.microsoft.com/office/drawing/2014/main" id="{2BEFF2D2-9F88-412B-8DFC-8431E7FA5D79}"/>
                </a:ext>
              </a:extLst>
            </p:cNvPr>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0522;p100">
              <a:extLst>
                <a:ext uri="{FF2B5EF4-FFF2-40B4-BE49-F238E27FC236}">
                  <a16:creationId xmlns:a16="http://schemas.microsoft.com/office/drawing/2014/main" id="{6EF999B3-4D8C-49B5-8494-12EA2AB01762}"/>
                </a:ext>
              </a:extLst>
            </p:cNvPr>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0523;p100">
              <a:extLst>
                <a:ext uri="{FF2B5EF4-FFF2-40B4-BE49-F238E27FC236}">
                  <a16:creationId xmlns:a16="http://schemas.microsoft.com/office/drawing/2014/main" id="{5A6B0DD7-DAB8-4116-8C08-760398B52F57}"/>
                </a:ext>
              </a:extLst>
            </p:cNvPr>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1421380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19" name="Google Shape;1019;p49"/>
          <p:cNvSpPr/>
          <p:nvPr/>
        </p:nvSpPr>
        <p:spPr>
          <a:xfrm flipH="1">
            <a:off x="6073925" y="1353917"/>
            <a:ext cx="24" cy="24"/>
          </a:xfrm>
          <a:custGeom>
            <a:avLst/>
            <a:gdLst/>
            <a:ahLst/>
            <a:cxnLst/>
            <a:rect l="l" t="t" r="r" b="b"/>
            <a:pathLst>
              <a:path w="1" h="1" fill="none" extrusionOk="0">
                <a:moveTo>
                  <a:pt x="0"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9"/>
          <p:cNvSpPr txBox="1">
            <a:spLocks noGrp="1"/>
          </p:cNvSpPr>
          <p:nvPr>
            <p:ph type="title"/>
          </p:nvPr>
        </p:nvSpPr>
        <p:spPr>
          <a:xfrm>
            <a:off x="609868" y="219869"/>
            <a:ext cx="7962996" cy="65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l-GR" sz="3200" dirty="0">
                <a:solidFill>
                  <a:srgbClr val="FF3399"/>
                </a:solidFill>
                <a:latin typeface="+mj-lt"/>
              </a:rPr>
              <a:t>Οι ανάγκες μας</a:t>
            </a:r>
          </a:p>
        </p:txBody>
      </p:sp>
      <p:sp>
        <p:nvSpPr>
          <p:cNvPr id="1021" name="Google Shape;1021;p49"/>
          <p:cNvSpPr txBox="1">
            <a:spLocks noGrp="1"/>
          </p:cNvSpPr>
          <p:nvPr>
            <p:ph type="subTitle" idx="1"/>
          </p:nvPr>
        </p:nvSpPr>
        <p:spPr>
          <a:xfrm>
            <a:off x="331303" y="2001077"/>
            <a:ext cx="4112681" cy="2637183"/>
          </a:xfrm>
          <a:prstGeom prst="rect">
            <a:avLst/>
          </a:prstGeom>
        </p:spPr>
        <p:txBody>
          <a:bodyPr spcFirstLastPara="1" wrap="square" lIns="91425" tIns="91425" rIns="91425" bIns="91425" anchor="t" anchorCtr="0">
            <a:noAutofit/>
          </a:bodyPr>
          <a:lstStyle/>
          <a:p>
            <a:pPr algn="just" fontAlgn="base">
              <a:spcAft>
                <a:spcPts val="800"/>
              </a:spcAft>
              <a:buFont typeface="Arial" panose="020B0604020202020204" pitchFamily="34" charset="0"/>
              <a:buChar char="•"/>
            </a:pPr>
            <a:r>
              <a:rPr lang="el-GR">
                <a:solidFill>
                  <a:srgbClr val="000000"/>
                </a:solidFill>
                <a:latin typeface="DM Sans" panose="020B0604020202020204" charset="0"/>
              </a:rPr>
              <a:t>Οι «ανώτερες» ανάγκες δεν είναι περισσότερο σημαντικές από τις πιο «απλές» ανάγκες. Οι άνθρωποι πρώτα αποκτούν την ανάγκη επιβίωσης και ασφάλειας και ύστερα την ανάγκη για σεβασμό και την ανάγκη του ανήκειν. Αργότερα στην ενήλικη ζωή, πρέπει να αναπτυχθεί η ανάγκη για εξέλιξη των προσωπικών δυνατοτήτων</a:t>
            </a:r>
          </a:p>
          <a:p>
            <a:pPr algn="just" rtl="0" fontAlgn="base">
              <a:spcBef>
                <a:spcPts val="0"/>
              </a:spcBef>
              <a:spcAft>
                <a:spcPts val="800"/>
              </a:spcAft>
              <a:buFont typeface="Arial" panose="020B0604020202020204" pitchFamily="34" charset="0"/>
              <a:buChar char="•"/>
            </a:pPr>
            <a:endParaRPr lang="en-US" b="0" i="0" u="none" strike="noStrike" dirty="0">
              <a:solidFill>
                <a:srgbClr val="000000"/>
              </a:solidFill>
              <a:effectLst/>
              <a:latin typeface="DM Sans" panose="020B0604020202020204" charset="0"/>
            </a:endParaRPr>
          </a:p>
        </p:txBody>
      </p:sp>
      <p:sp>
        <p:nvSpPr>
          <p:cNvPr id="1078" name="Google Shape;1078;p49"/>
          <p:cNvSpPr/>
          <p:nvPr/>
        </p:nvSpPr>
        <p:spPr>
          <a:xfrm flipH="1">
            <a:off x="8039192" y="2075152"/>
            <a:ext cx="24" cy="24"/>
          </a:xfrm>
          <a:custGeom>
            <a:avLst/>
            <a:gdLst/>
            <a:ahLst/>
            <a:cxnLst/>
            <a:rect l="l" t="t" r="r" b="b"/>
            <a:pathLst>
              <a:path w="1" h="1" fill="none" extrusionOk="0">
                <a:moveTo>
                  <a:pt x="1"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021;p49"/>
          <p:cNvSpPr txBox="1">
            <a:spLocks/>
          </p:cNvSpPr>
          <p:nvPr/>
        </p:nvSpPr>
        <p:spPr>
          <a:xfrm>
            <a:off x="477079" y="1040295"/>
            <a:ext cx="8083825" cy="78850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600"/>
              <a:buFont typeface="DM Sans"/>
              <a:buNone/>
              <a:defRPr sz="1600" b="0" i="0" u="none" strike="noStrike" cap="none">
                <a:solidFill>
                  <a:schemeClr val="dk1"/>
                </a:solidFill>
                <a:latin typeface="DM Sans"/>
                <a:ea typeface="DM Sans"/>
                <a:cs typeface="DM Sans"/>
                <a:sym typeface="DM Sans"/>
              </a:defRPr>
            </a:lvl1pPr>
            <a:lvl2pPr marL="914400" marR="0" lvl="1"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2pPr>
            <a:lvl3pPr marL="1371600" marR="0" lvl="2"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3pPr>
            <a:lvl4pPr marL="1828800" marR="0" lvl="3"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4pPr>
            <a:lvl5pPr marL="2286000" marR="0" lvl="4"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5pPr>
            <a:lvl6pPr marL="2743200" marR="0" lvl="5"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6pPr>
            <a:lvl7pPr marL="3200400" marR="0" lvl="6"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7pPr>
            <a:lvl8pPr marL="3657600" marR="0" lvl="7"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8pPr>
            <a:lvl9pPr marL="4114800" marR="0" lvl="8"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9pPr>
          </a:lstStyle>
          <a:p>
            <a:pPr marL="114300" indent="0" algn="ctr" fontAlgn="base"/>
            <a:r>
              <a:rPr lang="el-GR" b="1" dirty="0">
                <a:solidFill>
                  <a:srgbClr val="000000"/>
                </a:solidFill>
                <a:latin typeface="DM Sans" panose="020B0604020202020204" charset="0"/>
              </a:rPr>
              <a:t>«Οι ανάγκες καθορίζουν την δράση των ανθρώπων και για να ικανοποιηθούν χρειάζεται όλη η σωματική και πνευματική δύναμη του ανθρώπου».</a:t>
            </a:r>
          </a:p>
        </p:txBody>
      </p:sp>
      <p:pic>
        <p:nvPicPr>
          <p:cNvPr id="4" name="Εικόνα 3">
            <a:extLst>
              <a:ext uri="{FF2B5EF4-FFF2-40B4-BE49-F238E27FC236}">
                <a16:creationId xmlns:a16="http://schemas.microsoft.com/office/drawing/2014/main" id="{14122987-B74B-4EC9-A1C7-8A807E0F0FD2}"/>
              </a:ext>
            </a:extLst>
          </p:cNvPr>
          <p:cNvPicPr>
            <a:picLocks noChangeAspect="1"/>
          </p:cNvPicPr>
          <p:nvPr/>
        </p:nvPicPr>
        <p:blipFill>
          <a:blip r:embed="rId3"/>
          <a:stretch>
            <a:fillRect/>
          </a:stretch>
        </p:blipFill>
        <p:spPr>
          <a:xfrm>
            <a:off x="4700018" y="1705000"/>
            <a:ext cx="4283890" cy="2442762"/>
          </a:xfrm>
          <a:prstGeom prst="rect">
            <a:avLst/>
          </a:prstGeom>
        </p:spPr>
      </p:pic>
    </p:spTree>
    <p:extLst>
      <p:ext uri="{BB962C8B-B14F-4D97-AF65-F5344CB8AC3E}">
        <p14:creationId xmlns:p14="http://schemas.microsoft.com/office/powerpoint/2010/main" val="270887828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19" name="Google Shape;1019;p49"/>
          <p:cNvSpPr/>
          <p:nvPr/>
        </p:nvSpPr>
        <p:spPr>
          <a:xfrm flipH="1">
            <a:off x="6073925" y="1353917"/>
            <a:ext cx="24" cy="24"/>
          </a:xfrm>
          <a:custGeom>
            <a:avLst/>
            <a:gdLst/>
            <a:ahLst/>
            <a:cxnLst/>
            <a:rect l="l" t="t" r="r" b="b"/>
            <a:pathLst>
              <a:path w="1" h="1" fill="none" extrusionOk="0">
                <a:moveTo>
                  <a:pt x="0"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9"/>
          <p:cNvSpPr txBox="1">
            <a:spLocks noGrp="1"/>
          </p:cNvSpPr>
          <p:nvPr>
            <p:ph type="title"/>
          </p:nvPr>
        </p:nvSpPr>
        <p:spPr>
          <a:xfrm>
            <a:off x="609868" y="219869"/>
            <a:ext cx="7962996" cy="65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l-GR">
                <a:solidFill>
                  <a:srgbClr val="FF3399"/>
                </a:solidFill>
              </a:rPr>
              <a:t>Τι χρειάζεται η κοινωνία</a:t>
            </a:r>
          </a:p>
        </p:txBody>
      </p:sp>
      <p:sp>
        <p:nvSpPr>
          <p:cNvPr id="1021" name="Google Shape;1021;p49"/>
          <p:cNvSpPr txBox="1">
            <a:spLocks noGrp="1"/>
          </p:cNvSpPr>
          <p:nvPr>
            <p:ph type="subTitle" idx="1"/>
          </p:nvPr>
        </p:nvSpPr>
        <p:spPr>
          <a:xfrm>
            <a:off x="331304" y="877026"/>
            <a:ext cx="8380806" cy="2791071"/>
          </a:xfrm>
          <a:prstGeom prst="rect">
            <a:avLst/>
          </a:prstGeom>
        </p:spPr>
        <p:txBody>
          <a:bodyPr spcFirstLastPara="1" wrap="square" lIns="91425" tIns="91425" rIns="91425" bIns="91425" anchor="t" anchorCtr="0">
            <a:noAutofit/>
          </a:bodyPr>
          <a:lstStyle/>
          <a:p>
            <a:pPr indent="457200" algn="just">
              <a:lnSpc>
                <a:spcPct val="115000"/>
              </a:lnSpc>
              <a:spcAft>
                <a:spcPts val="800"/>
              </a:spcAft>
            </a:pPr>
            <a:r>
              <a:rPr lang="el-GR">
                <a:latin typeface="DM Sans" panose="020B0604020202020204" charset="0"/>
                <a:ea typeface="Calibri" panose="020F0502020204030204" pitchFamily="34" charset="0"/>
              </a:rPr>
              <a:t>Το Λεξικό του Κέιμπριτζ  ορίζει την κοινωνία ως:</a:t>
            </a:r>
          </a:p>
          <a:p>
            <a:pPr marL="285750" lvl="0" indent="-285750" algn="just">
              <a:lnSpc>
                <a:spcPct val="115000"/>
              </a:lnSpc>
              <a:spcAft>
                <a:spcPts val="800"/>
              </a:spcAft>
              <a:buFont typeface="Arial" panose="020B0604020202020204" pitchFamily="34" charset="0"/>
              <a:buChar char="•"/>
            </a:pPr>
            <a:r>
              <a:rPr lang="el-GR">
                <a:solidFill>
                  <a:srgbClr val="000000"/>
                </a:solidFill>
                <a:latin typeface="DM Sans" panose="020B0604020202020204" charset="0"/>
                <a:ea typeface="Noto Sans Symbols"/>
                <a:cs typeface="Noto Sans Symbols"/>
              </a:rPr>
              <a:t>μια μεγάλη ομάδα ανθρώπων που ζουν μαζί με οργανωμένο τρόπο, λαμβάνουν αποφάσεις για το πώς πρέπει να γίνονται πράγματα και μοιράζονται τις υποχρεώσεις. </a:t>
            </a:r>
          </a:p>
        </p:txBody>
      </p:sp>
      <p:sp>
        <p:nvSpPr>
          <p:cNvPr id="1078" name="Google Shape;1078;p49"/>
          <p:cNvSpPr/>
          <p:nvPr/>
        </p:nvSpPr>
        <p:spPr>
          <a:xfrm flipH="1">
            <a:off x="8039192" y="2075152"/>
            <a:ext cx="24" cy="24"/>
          </a:xfrm>
          <a:custGeom>
            <a:avLst/>
            <a:gdLst/>
            <a:ahLst/>
            <a:cxnLst/>
            <a:rect l="l" t="t" r="r" b="b"/>
            <a:pathLst>
              <a:path w="1" h="1" fill="none" extrusionOk="0">
                <a:moveTo>
                  <a:pt x="1"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Εικόνα 1">
            <a:extLst>
              <a:ext uri="{FF2B5EF4-FFF2-40B4-BE49-F238E27FC236}">
                <a16:creationId xmlns:a16="http://schemas.microsoft.com/office/drawing/2014/main" id="{7CBB52F7-EF8B-4D3A-9A82-3F3ED962A548}"/>
              </a:ext>
            </a:extLst>
          </p:cNvPr>
          <p:cNvPicPr>
            <a:picLocks noChangeAspect="1"/>
          </p:cNvPicPr>
          <p:nvPr/>
        </p:nvPicPr>
        <p:blipFill>
          <a:blip r:embed="rId3"/>
          <a:stretch>
            <a:fillRect/>
          </a:stretch>
        </p:blipFill>
        <p:spPr>
          <a:xfrm>
            <a:off x="1903809" y="2007601"/>
            <a:ext cx="5106567" cy="2536186"/>
          </a:xfrm>
          <a:prstGeom prst="rect">
            <a:avLst/>
          </a:prstGeom>
        </p:spPr>
      </p:pic>
    </p:spTree>
    <p:extLst>
      <p:ext uri="{BB962C8B-B14F-4D97-AF65-F5344CB8AC3E}">
        <p14:creationId xmlns:p14="http://schemas.microsoft.com/office/powerpoint/2010/main" val="411445798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79"/>
        <p:cNvGrpSpPr/>
        <p:nvPr/>
      </p:nvGrpSpPr>
      <p:grpSpPr>
        <a:xfrm>
          <a:off x="0" y="0"/>
          <a:ext cx="0" cy="0"/>
          <a:chOff x="0" y="0"/>
          <a:chExt cx="0" cy="0"/>
        </a:xfrm>
      </p:grpSpPr>
      <p:sp>
        <p:nvSpPr>
          <p:cNvPr id="1280" name="Google Shape;1280;p54"/>
          <p:cNvSpPr txBox="1">
            <a:spLocks noGrp="1"/>
          </p:cNvSpPr>
          <p:nvPr>
            <p:ph type="title"/>
          </p:nvPr>
        </p:nvSpPr>
        <p:spPr>
          <a:xfrm>
            <a:off x="1124705" y="320929"/>
            <a:ext cx="77175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l-GR" b="0" i="0" u="none" strike="noStrike">
                <a:solidFill>
                  <a:schemeClr val="tx1"/>
                </a:solidFill>
                <a:latin typeface="Barlow ExtraBold" panose="00000900000000000000" pitchFamily="2" charset="0"/>
              </a:rPr>
              <a:t>Τι χρειάζεται η κοινωνία</a:t>
            </a:r>
          </a:p>
        </p:txBody>
      </p:sp>
      <p:grpSp>
        <p:nvGrpSpPr>
          <p:cNvPr id="1288" name="Google Shape;1288;p54"/>
          <p:cNvGrpSpPr/>
          <p:nvPr/>
        </p:nvGrpSpPr>
        <p:grpSpPr>
          <a:xfrm>
            <a:off x="0" y="18327"/>
            <a:ext cx="920814" cy="853445"/>
            <a:chOff x="4226800" y="3624975"/>
            <a:chExt cx="488625" cy="452900"/>
          </a:xfrm>
        </p:grpSpPr>
        <p:sp>
          <p:nvSpPr>
            <p:cNvPr id="1289" name="Google Shape;1289;p5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TextBox 5">
            <a:extLst>
              <a:ext uri="{FF2B5EF4-FFF2-40B4-BE49-F238E27FC236}">
                <a16:creationId xmlns:a16="http://schemas.microsoft.com/office/drawing/2014/main" id="{2EE209CE-513A-4707-B51C-47CDEBF60EFE}"/>
              </a:ext>
            </a:extLst>
          </p:cNvPr>
          <p:cNvSpPr txBox="1"/>
          <p:nvPr/>
        </p:nvSpPr>
        <p:spPr>
          <a:xfrm>
            <a:off x="3410712" y="1025216"/>
            <a:ext cx="5239512" cy="3886962"/>
          </a:xfrm>
          <a:prstGeom prst="rect">
            <a:avLst/>
          </a:prstGeom>
          <a:noFill/>
        </p:spPr>
        <p:txBody>
          <a:bodyPr wrap="square" rtlCol="0">
            <a:spAutoFit/>
          </a:bodyPr>
          <a:lstStyle/>
          <a:p>
            <a:pPr indent="457200" algn="just">
              <a:lnSpc>
                <a:spcPct val="107000"/>
              </a:lnSpc>
              <a:spcAft>
                <a:spcPts val="800"/>
              </a:spcAft>
            </a:pPr>
            <a:r>
              <a:rPr lang="el-GR" sz="1800" dirty="0">
                <a:latin typeface="DM Sans" panose="020B0604020202020204" charset="0"/>
                <a:ea typeface="Calibri" panose="020F0502020204030204" pitchFamily="34" charset="0"/>
              </a:rPr>
              <a:t>Επιπλέον, η κοινωνία θέλει όλοι οι πολίτες να χαρακτηρίζονται από τις 8 παρακάτω ικανότητες: </a:t>
            </a:r>
          </a:p>
          <a:p>
            <a:pPr marL="342900" lvl="0" indent="-342900" algn="just">
              <a:lnSpc>
                <a:spcPct val="107000"/>
              </a:lnSpc>
              <a:spcAft>
                <a:spcPts val="800"/>
              </a:spcAft>
              <a:buFont typeface="Arial" panose="020B0604020202020204" pitchFamily="34" charset="0"/>
              <a:buChar char="⌑"/>
            </a:pPr>
            <a:r>
              <a:rPr lang="el-GR" sz="1800" dirty="0">
                <a:solidFill>
                  <a:srgbClr val="000000"/>
                </a:solidFill>
                <a:latin typeface="DM Sans" panose="020B0604020202020204" charset="0"/>
                <a:ea typeface="Noto Sans Symbols"/>
                <a:cs typeface="Noto Sans Symbols"/>
              </a:rPr>
              <a:t>γνώσεις - να γνωρίζουν τι είναι κάτι,</a:t>
            </a:r>
          </a:p>
          <a:p>
            <a:pPr marL="342900" lvl="0" indent="-342900" algn="just">
              <a:lnSpc>
                <a:spcPct val="107000"/>
              </a:lnSpc>
              <a:spcAft>
                <a:spcPts val="800"/>
              </a:spcAft>
              <a:buFont typeface="Arial" panose="020B0604020202020204" pitchFamily="34" charset="0"/>
              <a:buChar char="⌑"/>
            </a:pPr>
            <a:r>
              <a:rPr lang="el-GR" sz="1800" dirty="0">
                <a:solidFill>
                  <a:srgbClr val="000000"/>
                </a:solidFill>
                <a:latin typeface="DM Sans" panose="020B0604020202020204" charset="0"/>
                <a:ea typeface="Noto Sans Symbols"/>
                <a:cs typeface="Noto Sans Symbols"/>
              </a:rPr>
              <a:t>δεξιότητες - να γνωρίζουν πώς γίνεται κάτι,</a:t>
            </a:r>
          </a:p>
          <a:p>
            <a:pPr marL="342900" lvl="0" indent="-342900" algn="just">
              <a:lnSpc>
                <a:spcPct val="107000"/>
              </a:lnSpc>
              <a:spcAft>
                <a:spcPts val="800"/>
              </a:spcAft>
              <a:buFont typeface="Arial" panose="020B0604020202020204" pitchFamily="34" charset="0"/>
              <a:buChar char="⌑"/>
            </a:pPr>
            <a:r>
              <a:rPr lang="el-GR" sz="1800" dirty="0">
                <a:solidFill>
                  <a:srgbClr val="000000"/>
                </a:solidFill>
                <a:latin typeface="DM Sans" panose="020B0604020202020204" charset="0"/>
                <a:ea typeface="Noto Sans Symbols"/>
                <a:cs typeface="Noto Sans Symbols"/>
              </a:rPr>
              <a:t>συμπεριφορές - να γνωρίζουν γιατί γίνεται κάτι.</a:t>
            </a:r>
          </a:p>
          <a:p>
            <a:pPr algn="just">
              <a:lnSpc>
                <a:spcPct val="107000"/>
              </a:lnSpc>
              <a:spcAft>
                <a:spcPts val="800"/>
              </a:spcAft>
            </a:pPr>
            <a:r>
              <a:rPr lang="el-GR" sz="1800" dirty="0">
                <a:latin typeface="DM Sans" panose="020B0604020202020204" charset="0"/>
                <a:ea typeface="Calibri" panose="020F0502020204030204" pitchFamily="34" charset="0"/>
              </a:rPr>
              <a:t> </a:t>
            </a:r>
          </a:p>
          <a:p>
            <a:pPr indent="457200" algn="just">
              <a:lnSpc>
                <a:spcPct val="107000"/>
              </a:lnSpc>
              <a:spcAft>
                <a:spcPts val="800"/>
              </a:spcAft>
            </a:pPr>
            <a:r>
              <a:rPr lang="el-GR" sz="1800" dirty="0">
                <a:latin typeface="DM Sans" panose="020B0604020202020204" charset="0"/>
                <a:ea typeface="Calibri" panose="020F0502020204030204" pitchFamily="34" charset="0"/>
              </a:rPr>
              <a:t>Μια ακόμη ανάγκη της κοινωνίας είναι να χαρακτηρίζονται από ψηφιακές ικανότητες. </a:t>
            </a:r>
          </a:p>
          <a:p>
            <a:endParaRPr lang="ro-RO" dirty="0">
              <a:latin typeface="DM Sans" panose="020B0604020202020204" charset="0"/>
            </a:endParaRPr>
          </a:p>
        </p:txBody>
      </p:sp>
      <p:pic>
        <p:nvPicPr>
          <p:cNvPr id="2" name="Εικόνα 1">
            <a:extLst>
              <a:ext uri="{FF2B5EF4-FFF2-40B4-BE49-F238E27FC236}">
                <a16:creationId xmlns:a16="http://schemas.microsoft.com/office/drawing/2014/main" id="{FBC35FCF-8CF6-42B3-AA3D-A7F95A2A9FC7}"/>
              </a:ext>
            </a:extLst>
          </p:cNvPr>
          <p:cNvPicPr>
            <a:picLocks noChangeAspect="1"/>
          </p:cNvPicPr>
          <p:nvPr/>
        </p:nvPicPr>
        <p:blipFill>
          <a:blip r:embed="rId3"/>
          <a:stretch>
            <a:fillRect/>
          </a:stretch>
        </p:blipFill>
        <p:spPr>
          <a:xfrm>
            <a:off x="274949" y="957653"/>
            <a:ext cx="2950720" cy="2865368"/>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grpSp>
        <p:nvGrpSpPr>
          <p:cNvPr id="35" name="Google Shape;2966;p74"/>
          <p:cNvGrpSpPr/>
          <p:nvPr/>
        </p:nvGrpSpPr>
        <p:grpSpPr>
          <a:xfrm>
            <a:off x="6562390" y="2732389"/>
            <a:ext cx="920822" cy="853445"/>
            <a:chOff x="1382827" y="1679757"/>
            <a:chExt cx="920822" cy="853445"/>
          </a:xfrm>
        </p:grpSpPr>
        <p:grpSp>
          <p:nvGrpSpPr>
            <p:cNvPr id="36" name="Google Shape;2967;p74"/>
            <p:cNvGrpSpPr/>
            <p:nvPr/>
          </p:nvGrpSpPr>
          <p:grpSpPr>
            <a:xfrm>
              <a:off x="1382827" y="1679757"/>
              <a:ext cx="920814" cy="853445"/>
              <a:chOff x="4226800" y="3624975"/>
              <a:chExt cx="488625" cy="452900"/>
            </a:xfrm>
          </p:grpSpPr>
          <p:sp>
            <p:nvSpPr>
              <p:cNvPr id="38" name="Google Shape;2968;p7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969;p7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970;p7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971;p7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972;p7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973;p7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974;p7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975;p7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 name="Google Shape;2976;p74"/>
            <p:cNvSpPr/>
            <p:nvPr/>
          </p:nvSpPr>
          <p:spPr>
            <a:xfrm>
              <a:off x="1613649" y="1812504"/>
              <a:ext cx="690000" cy="689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 name="Google Shape;1019;p49"/>
          <p:cNvSpPr/>
          <p:nvPr/>
        </p:nvSpPr>
        <p:spPr>
          <a:xfrm flipH="1">
            <a:off x="6073925" y="1353917"/>
            <a:ext cx="24" cy="24"/>
          </a:xfrm>
          <a:custGeom>
            <a:avLst/>
            <a:gdLst/>
            <a:ahLst/>
            <a:cxnLst/>
            <a:rect l="l" t="t" r="r" b="b"/>
            <a:pathLst>
              <a:path w="1" h="1" fill="none" extrusionOk="0">
                <a:moveTo>
                  <a:pt x="0"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9"/>
          <p:cNvSpPr txBox="1">
            <a:spLocks noGrp="1"/>
          </p:cNvSpPr>
          <p:nvPr>
            <p:ph type="title"/>
          </p:nvPr>
        </p:nvSpPr>
        <p:spPr>
          <a:xfrm>
            <a:off x="609868" y="219869"/>
            <a:ext cx="7836410" cy="65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l-GR" dirty="0">
                <a:solidFill>
                  <a:schemeClr val="tx1"/>
                </a:solidFill>
                <a:latin typeface="+mj-lt"/>
              </a:rPr>
              <a:t>Πώς αλλάζει η κοινωνία - </a:t>
            </a:r>
            <a:r>
              <a:rPr lang="el-GR" dirty="0" err="1">
                <a:solidFill>
                  <a:schemeClr val="tx1"/>
                </a:solidFill>
                <a:latin typeface="+mj-lt"/>
              </a:rPr>
              <a:t>ψηφιοποίηση</a:t>
            </a:r>
            <a:endParaRPr lang="el-GR" dirty="0">
              <a:solidFill>
                <a:schemeClr val="tx1"/>
              </a:solidFill>
              <a:latin typeface="+mj-lt"/>
            </a:endParaRPr>
          </a:p>
        </p:txBody>
      </p:sp>
      <p:sp>
        <p:nvSpPr>
          <p:cNvPr id="1078" name="Google Shape;1078;p49"/>
          <p:cNvSpPr/>
          <p:nvPr/>
        </p:nvSpPr>
        <p:spPr>
          <a:xfrm flipH="1">
            <a:off x="8039192" y="2075152"/>
            <a:ext cx="24" cy="24"/>
          </a:xfrm>
          <a:custGeom>
            <a:avLst/>
            <a:gdLst/>
            <a:ahLst/>
            <a:cxnLst/>
            <a:rect l="l" t="t" r="r" b="b"/>
            <a:pathLst>
              <a:path w="1" h="1" fill="none" extrusionOk="0">
                <a:moveTo>
                  <a:pt x="1"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Sous-titre 2">
            <a:extLst>
              <a:ext uri="{FF2B5EF4-FFF2-40B4-BE49-F238E27FC236}">
                <a16:creationId xmlns:a16="http://schemas.microsoft.com/office/drawing/2014/main" id="{E4473288-2D67-4434-9334-2475E4C2ACF5}"/>
              </a:ext>
            </a:extLst>
          </p:cNvPr>
          <p:cNvSpPr>
            <a:spLocks noGrp="1"/>
          </p:cNvSpPr>
          <p:nvPr>
            <p:ph type="subTitle" idx="1"/>
          </p:nvPr>
        </p:nvSpPr>
        <p:spPr>
          <a:xfrm>
            <a:off x="273391" y="1470753"/>
            <a:ext cx="8181495" cy="3123354"/>
          </a:xfrm>
        </p:spPr>
        <p:txBody>
          <a:bodyPr/>
          <a:lstStyle/>
          <a:p>
            <a:pPr>
              <a:buFont typeface="Arial" panose="020B0604020202020204" pitchFamily="34" charset="0"/>
              <a:buChar char="•"/>
            </a:pPr>
            <a:r>
              <a:rPr lang="el-GR" sz="1800" dirty="0">
                <a:latin typeface="DM Sans" panose="020B0604020202020204" charset="0"/>
                <a:ea typeface="Calibri" panose="020F0502020204030204" pitchFamily="34" charset="0"/>
              </a:rPr>
              <a:t>Η ψηφιακή μεταβίβαση οφείλεται στην αυξανόμενη χρήση των ψηφιακών τεχνολογιών και την επίδρασή τους στην κοινωνία. </a:t>
            </a:r>
          </a:p>
        </p:txBody>
      </p:sp>
      <p:sp>
        <p:nvSpPr>
          <p:cNvPr id="18" name="Google Shape;10049;p99">
            <a:extLst>
              <a:ext uri="{FF2B5EF4-FFF2-40B4-BE49-F238E27FC236}">
                <a16:creationId xmlns:a16="http://schemas.microsoft.com/office/drawing/2014/main" id="{772C1C92-BE09-497B-843F-AB041DC6F592}"/>
              </a:ext>
            </a:extLst>
          </p:cNvPr>
          <p:cNvSpPr/>
          <p:nvPr/>
        </p:nvSpPr>
        <p:spPr>
          <a:xfrm>
            <a:off x="6965339" y="2940027"/>
            <a:ext cx="333782" cy="503977"/>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1287;p54"/>
          <p:cNvGrpSpPr/>
          <p:nvPr/>
        </p:nvGrpSpPr>
        <p:grpSpPr>
          <a:xfrm>
            <a:off x="892488" y="2779688"/>
            <a:ext cx="920822" cy="853445"/>
            <a:chOff x="1382827" y="1679757"/>
            <a:chExt cx="920822" cy="853445"/>
          </a:xfrm>
        </p:grpSpPr>
        <p:grpSp>
          <p:nvGrpSpPr>
            <p:cNvPr id="8" name="Google Shape;1288;p54"/>
            <p:cNvGrpSpPr/>
            <p:nvPr/>
          </p:nvGrpSpPr>
          <p:grpSpPr>
            <a:xfrm>
              <a:off x="1382827" y="1679757"/>
              <a:ext cx="920814" cy="853445"/>
              <a:chOff x="4226800" y="3624975"/>
              <a:chExt cx="488625" cy="452900"/>
            </a:xfrm>
          </p:grpSpPr>
          <p:sp>
            <p:nvSpPr>
              <p:cNvPr id="10" name="Google Shape;1289;p5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90;p5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91;p5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92;p5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93;p5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94;p5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95;p5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96;p5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Google Shape;1297;p54"/>
            <p:cNvSpPr/>
            <p:nvPr/>
          </p:nvSpPr>
          <p:spPr>
            <a:xfrm>
              <a:off x="1613649" y="1812504"/>
              <a:ext cx="690000" cy="689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309;p54"/>
          <p:cNvGrpSpPr/>
          <p:nvPr/>
        </p:nvGrpSpPr>
        <p:grpSpPr>
          <a:xfrm>
            <a:off x="3575284" y="2779688"/>
            <a:ext cx="920814" cy="853445"/>
            <a:chOff x="6610077" y="1679757"/>
            <a:chExt cx="920814" cy="853445"/>
          </a:xfrm>
        </p:grpSpPr>
        <p:grpSp>
          <p:nvGrpSpPr>
            <p:cNvPr id="20" name="Google Shape;1310;p54"/>
            <p:cNvGrpSpPr/>
            <p:nvPr/>
          </p:nvGrpSpPr>
          <p:grpSpPr>
            <a:xfrm>
              <a:off x="6610077" y="1679757"/>
              <a:ext cx="920814" cy="853445"/>
              <a:chOff x="4226800" y="3624975"/>
              <a:chExt cx="488625" cy="452900"/>
            </a:xfrm>
          </p:grpSpPr>
          <p:sp>
            <p:nvSpPr>
              <p:cNvPr id="22" name="Google Shape;1311;p5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12;p5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13;p5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14;p5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15;p5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16;p5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17;p5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18;p5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319;p54"/>
            <p:cNvSpPr/>
            <p:nvPr/>
          </p:nvSpPr>
          <p:spPr>
            <a:xfrm>
              <a:off x="6840308" y="1812495"/>
              <a:ext cx="690000" cy="689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10519;p100">
            <a:extLst>
              <a:ext uri="{FF2B5EF4-FFF2-40B4-BE49-F238E27FC236}">
                <a16:creationId xmlns:a16="http://schemas.microsoft.com/office/drawing/2014/main" id="{0B7C5415-AA4E-41CE-9EDF-827E882E60E9}"/>
              </a:ext>
            </a:extLst>
          </p:cNvPr>
          <p:cNvGrpSpPr/>
          <p:nvPr/>
        </p:nvGrpSpPr>
        <p:grpSpPr>
          <a:xfrm>
            <a:off x="3845957" y="2972715"/>
            <a:ext cx="630130" cy="575084"/>
            <a:chOff x="944600" y="3981825"/>
            <a:chExt cx="297750" cy="296950"/>
          </a:xfrm>
          <a:solidFill>
            <a:schemeClr val="bg1"/>
          </a:solidFill>
        </p:grpSpPr>
        <p:sp>
          <p:nvSpPr>
            <p:cNvPr id="31" name="Google Shape;10520;p100">
              <a:extLst>
                <a:ext uri="{FF2B5EF4-FFF2-40B4-BE49-F238E27FC236}">
                  <a16:creationId xmlns:a16="http://schemas.microsoft.com/office/drawing/2014/main" id="{62FF6F39-AA72-49AD-8975-E72D538F3B7E}"/>
                </a:ext>
              </a:extLst>
            </p:cNvPr>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521;p100">
              <a:extLst>
                <a:ext uri="{FF2B5EF4-FFF2-40B4-BE49-F238E27FC236}">
                  <a16:creationId xmlns:a16="http://schemas.microsoft.com/office/drawing/2014/main" id="{2BEFF2D2-9F88-412B-8DFC-8431E7FA5D79}"/>
                </a:ext>
              </a:extLst>
            </p:cNvPr>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0522;p100">
              <a:extLst>
                <a:ext uri="{FF2B5EF4-FFF2-40B4-BE49-F238E27FC236}">
                  <a16:creationId xmlns:a16="http://schemas.microsoft.com/office/drawing/2014/main" id="{6EF999B3-4D8C-49B5-8494-12EA2AB01762}"/>
                </a:ext>
              </a:extLst>
            </p:cNvPr>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0523;p100">
              <a:extLst>
                <a:ext uri="{FF2B5EF4-FFF2-40B4-BE49-F238E27FC236}">
                  <a16:creationId xmlns:a16="http://schemas.microsoft.com/office/drawing/2014/main" id="{5A6B0DD7-DAB8-4116-8C08-760398B52F57}"/>
                </a:ext>
              </a:extLst>
            </p:cNvPr>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 name="Google Shape;10296;p100">
            <a:extLst>
              <a:ext uri="{FF2B5EF4-FFF2-40B4-BE49-F238E27FC236}">
                <a16:creationId xmlns:a16="http://schemas.microsoft.com/office/drawing/2014/main" id="{31DA35BB-EE7E-438B-AE76-622A9B424171}"/>
              </a:ext>
            </a:extLst>
          </p:cNvPr>
          <p:cNvSpPr/>
          <p:nvPr/>
        </p:nvSpPr>
        <p:spPr>
          <a:xfrm>
            <a:off x="1213159" y="3070951"/>
            <a:ext cx="525709" cy="44842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946;p74"/>
          <p:cNvSpPr txBox="1">
            <a:spLocks/>
          </p:cNvSpPr>
          <p:nvPr/>
        </p:nvSpPr>
        <p:spPr>
          <a:xfrm>
            <a:off x="553884" y="3842052"/>
            <a:ext cx="1812900" cy="322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600"/>
              <a:buFont typeface="DM Sans"/>
              <a:buNone/>
              <a:defRPr sz="1600" b="0" i="0" u="none" strike="noStrike" cap="none">
                <a:solidFill>
                  <a:schemeClr val="dk1"/>
                </a:solidFill>
                <a:latin typeface="DM Sans"/>
                <a:ea typeface="DM Sans"/>
                <a:cs typeface="DM Sans"/>
                <a:sym typeface="DM Sans"/>
              </a:defRPr>
            </a:lvl1pPr>
            <a:lvl2pPr marL="914400" marR="0" lvl="1"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2pPr>
            <a:lvl3pPr marL="1371600" marR="0" lvl="2"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3pPr>
            <a:lvl4pPr marL="1828800" marR="0" lvl="3"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4pPr>
            <a:lvl5pPr marL="2286000" marR="0" lvl="4"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5pPr>
            <a:lvl6pPr marL="2743200" marR="0" lvl="5"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6pPr>
            <a:lvl7pPr marL="3200400" marR="0" lvl="6"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7pPr>
            <a:lvl8pPr marL="3657600" marR="0" lvl="7"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8pPr>
            <a:lvl9pPr marL="4114800" marR="0" lvl="8"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9pPr>
          </a:lstStyle>
          <a:p>
            <a:pPr marL="0" indent="0" algn="ctr"/>
            <a:r>
              <a:rPr lang="el-GR" sz="1800" b="1" dirty="0">
                <a:latin typeface="+mj-lt"/>
              </a:rPr>
              <a:t>Έχουν συμβεί ήδη</a:t>
            </a:r>
          </a:p>
        </p:txBody>
      </p:sp>
      <p:sp>
        <p:nvSpPr>
          <p:cNvPr id="48" name="Google Shape;2946;p74"/>
          <p:cNvSpPr txBox="1">
            <a:spLocks/>
          </p:cNvSpPr>
          <p:nvPr/>
        </p:nvSpPr>
        <p:spPr>
          <a:xfrm>
            <a:off x="6113171" y="3769164"/>
            <a:ext cx="1812900" cy="322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600"/>
              <a:buFont typeface="DM Sans"/>
              <a:buNone/>
              <a:defRPr sz="1600" b="0" i="0" u="none" strike="noStrike" cap="none">
                <a:solidFill>
                  <a:schemeClr val="dk1"/>
                </a:solidFill>
                <a:latin typeface="DM Sans"/>
                <a:ea typeface="DM Sans"/>
                <a:cs typeface="DM Sans"/>
                <a:sym typeface="DM Sans"/>
              </a:defRPr>
            </a:lvl1pPr>
            <a:lvl2pPr marL="914400" marR="0" lvl="1"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2pPr>
            <a:lvl3pPr marL="1371600" marR="0" lvl="2"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3pPr>
            <a:lvl4pPr marL="1828800" marR="0" lvl="3"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4pPr>
            <a:lvl5pPr marL="2286000" marR="0" lvl="4"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5pPr>
            <a:lvl6pPr marL="2743200" marR="0" lvl="5"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6pPr>
            <a:lvl7pPr marL="3200400" marR="0" lvl="6"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7pPr>
            <a:lvl8pPr marL="3657600" marR="0" lvl="7"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8pPr>
            <a:lvl9pPr marL="4114800" marR="0" lvl="8"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9pPr>
          </a:lstStyle>
          <a:p>
            <a:pPr marL="0" indent="0" algn="ctr"/>
            <a:r>
              <a:rPr lang="el-GR" sz="1800" b="1" dirty="0">
                <a:latin typeface="+mj-lt"/>
              </a:rPr>
              <a:t>Θα συμβούν στο μέλλον</a:t>
            </a:r>
          </a:p>
        </p:txBody>
      </p:sp>
      <p:sp>
        <p:nvSpPr>
          <p:cNvPr id="49" name="Google Shape;2946;p74"/>
          <p:cNvSpPr txBox="1">
            <a:spLocks/>
          </p:cNvSpPr>
          <p:nvPr/>
        </p:nvSpPr>
        <p:spPr>
          <a:xfrm>
            <a:off x="3244065" y="3822183"/>
            <a:ext cx="1812900" cy="322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600"/>
              <a:buFont typeface="DM Sans"/>
              <a:buNone/>
              <a:defRPr sz="1600" b="0" i="0" u="none" strike="noStrike" cap="none">
                <a:solidFill>
                  <a:schemeClr val="dk1"/>
                </a:solidFill>
                <a:latin typeface="DM Sans"/>
                <a:ea typeface="DM Sans"/>
                <a:cs typeface="DM Sans"/>
                <a:sym typeface="DM Sans"/>
              </a:defRPr>
            </a:lvl1pPr>
            <a:lvl2pPr marL="914400" marR="0" lvl="1"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2pPr>
            <a:lvl3pPr marL="1371600" marR="0" lvl="2"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3pPr>
            <a:lvl4pPr marL="1828800" marR="0" lvl="3"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4pPr>
            <a:lvl5pPr marL="2286000" marR="0" lvl="4"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5pPr>
            <a:lvl6pPr marL="2743200" marR="0" lvl="5"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6pPr>
            <a:lvl7pPr marL="3200400" marR="0" lvl="6"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7pPr>
            <a:lvl8pPr marL="3657600" marR="0" lvl="7"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8pPr>
            <a:lvl9pPr marL="4114800" marR="0" lvl="8" indent="-317500" algn="l" rtl="0">
              <a:lnSpc>
                <a:spcPct val="100000"/>
              </a:lnSpc>
              <a:spcBef>
                <a:spcPts val="0"/>
              </a:spcBef>
              <a:spcAft>
                <a:spcPts val="0"/>
              </a:spcAft>
              <a:buClr>
                <a:schemeClr val="dk1"/>
              </a:buClr>
              <a:buSzPts val="1400"/>
              <a:buFont typeface="DM Sans"/>
              <a:buNone/>
              <a:defRPr sz="1400" b="0" i="0" u="none" strike="noStrike" cap="none">
                <a:solidFill>
                  <a:schemeClr val="dk1"/>
                </a:solidFill>
                <a:latin typeface="DM Sans"/>
                <a:ea typeface="DM Sans"/>
                <a:cs typeface="DM Sans"/>
                <a:sym typeface="DM Sans"/>
              </a:defRPr>
            </a:lvl9pPr>
          </a:lstStyle>
          <a:p>
            <a:pPr marL="0" indent="0" algn="ctr"/>
            <a:r>
              <a:rPr lang="el-GR" sz="1800" b="1" dirty="0">
                <a:latin typeface="+mj-lt"/>
              </a:rPr>
              <a:t>Συμβαίνουν</a:t>
            </a:r>
          </a:p>
        </p:txBody>
      </p:sp>
    </p:spTree>
    <p:extLst>
      <p:ext uri="{BB962C8B-B14F-4D97-AF65-F5344CB8AC3E}">
        <p14:creationId xmlns:p14="http://schemas.microsoft.com/office/powerpoint/2010/main" val="69284469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19" name="Google Shape;1019;p49"/>
          <p:cNvSpPr/>
          <p:nvPr/>
        </p:nvSpPr>
        <p:spPr>
          <a:xfrm flipH="1">
            <a:off x="6073925" y="1353917"/>
            <a:ext cx="24" cy="24"/>
          </a:xfrm>
          <a:custGeom>
            <a:avLst/>
            <a:gdLst/>
            <a:ahLst/>
            <a:cxnLst/>
            <a:rect l="l" t="t" r="r" b="b"/>
            <a:pathLst>
              <a:path w="1" h="1" fill="none" extrusionOk="0">
                <a:moveTo>
                  <a:pt x="0"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9"/>
          <p:cNvSpPr txBox="1">
            <a:spLocks noGrp="1"/>
          </p:cNvSpPr>
          <p:nvPr>
            <p:ph type="title"/>
          </p:nvPr>
        </p:nvSpPr>
        <p:spPr>
          <a:xfrm>
            <a:off x="609868" y="219869"/>
            <a:ext cx="7836410" cy="65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l-GR" dirty="0" err="1">
                <a:solidFill>
                  <a:schemeClr val="tx1"/>
                </a:solidFill>
                <a:latin typeface="+mj-lt"/>
              </a:rPr>
              <a:t>Ψηφιοποίηση</a:t>
            </a:r>
            <a:endParaRPr lang="el-GR" dirty="0">
              <a:solidFill>
                <a:schemeClr val="tx1"/>
              </a:solidFill>
              <a:latin typeface="+mj-lt"/>
            </a:endParaRPr>
          </a:p>
        </p:txBody>
      </p:sp>
      <p:sp>
        <p:nvSpPr>
          <p:cNvPr id="1078" name="Google Shape;1078;p49"/>
          <p:cNvSpPr/>
          <p:nvPr/>
        </p:nvSpPr>
        <p:spPr>
          <a:xfrm flipH="1">
            <a:off x="8039192" y="2075152"/>
            <a:ext cx="24" cy="24"/>
          </a:xfrm>
          <a:custGeom>
            <a:avLst/>
            <a:gdLst/>
            <a:ahLst/>
            <a:cxnLst/>
            <a:rect l="l" t="t" r="r" b="b"/>
            <a:pathLst>
              <a:path w="1" h="1" fill="none" extrusionOk="0">
                <a:moveTo>
                  <a:pt x="1" y="0"/>
                </a:moveTo>
                <a:close/>
              </a:path>
            </a:pathLst>
          </a:custGeom>
          <a:noFill/>
          <a:ln w="4550"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Sous-titre 2">
            <a:extLst>
              <a:ext uri="{FF2B5EF4-FFF2-40B4-BE49-F238E27FC236}">
                <a16:creationId xmlns:a16="http://schemas.microsoft.com/office/drawing/2014/main" id="{E4473288-2D67-4434-9334-2475E4C2ACF5}"/>
              </a:ext>
            </a:extLst>
          </p:cNvPr>
          <p:cNvSpPr>
            <a:spLocks noGrp="1"/>
          </p:cNvSpPr>
          <p:nvPr>
            <p:ph type="subTitle" idx="1"/>
          </p:nvPr>
        </p:nvSpPr>
        <p:spPr>
          <a:xfrm>
            <a:off x="246888" y="2266122"/>
            <a:ext cx="3570732" cy="2062942"/>
          </a:xfrm>
        </p:spPr>
        <p:txBody>
          <a:bodyPr/>
          <a:lstStyle/>
          <a:p>
            <a:pPr>
              <a:buFont typeface="Arial" panose="020B0604020202020204" pitchFamily="34" charset="0"/>
              <a:buChar char="•"/>
            </a:pPr>
            <a:r>
              <a:rPr lang="el-GR" sz="1800" dirty="0">
                <a:latin typeface="DM Sans" panose="020B0604020202020204" charset="0"/>
                <a:ea typeface="Calibri" panose="020F0502020204030204" pitchFamily="34" charset="0"/>
              </a:rPr>
              <a:t>η κατανόηση των ανθρώπων για τις διαδικασίες ψηφιακής μεταβίβασης και η ικανότητά τους να χρησιμοποιούν ψηφιακές τεχνολογίες αποτελεσματικά</a:t>
            </a:r>
          </a:p>
        </p:txBody>
      </p:sp>
      <p:grpSp>
        <p:nvGrpSpPr>
          <p:cNvPr id="7" name="Google Shape;1287;p54"/>
          <p:cNvGrpSpPr/>
          <p:nvPr/>
        </p:nvGrpSpPr>
        <p:grpSpPr>
          <a:xfrm>
            <a:off x="1431233" y="1325216"/>
            <a:ext cx="913253" cy="802157"/>
            <a:chOff x="1382827" y="1679757"/>
            <a:chExt cx="920822" cy="853445"/>
          </a:xfrm>
        </p:grpSpPr>
        <p:grpSp>
          <p:nvGrpSpPr>
            <p:cNvPr id="8" name="Google Shape;1288;p54"/>
            <p:cNvGrpSpPr/>
            <p:nvPr/>
          </p:nvGrpSpPr>
          <p:grpSpPr>
            <a:xfrm>
              <a:off x="1382827" y="1679757"/>
              <a:ext cx="920814" cy="853445"/>
              <a:chOff x="4226800" y="3624975"/>
              <a:chExt cx="488625" cy="452900"/>
            </a:xfrm>
          </p:grpSpPr>
          <p:sp>
            <p:nvSpPr>
              <p:cNvPr id="10" name="Google Shape;1289;p5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90;p5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91;p5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92;p5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93;p5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94;p5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95;p5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96;p5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Google Shape;1297;p54"/>
            <p:cNvSpPr/>
            <p:nvPr/>
          </p:nvSpPr>
          <p:spPr>
            <a:xfrm>
              <a:off x="1613649" y="1812504"/>
              <a:ext cx="690000" cy="689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9851;p98">
            <a:extLst>
              <a:ext uri="{FF2B5EF4-FFF2-40B4-BE49-F238E27FC236}">
                <a16:creationId xmlns:a16="http://schemas.microsoft.com/office/drawing/2014/main" id="{B47F8868-CD2E-4155-BFC6-309B69C8E8C5}"/>
              </a:ext>
            </a:extLst>
          </p:cNvPr>
          <p:cNvGrpSpPr/>
          <p:nvPr/>
        </p:nvGrpSpPr>
        <p:grpSpPr>
          <a:xfrm>
            <a:off x="1726583" y="1492456"/>
            <a:ext cx="564669" cy="550889"/>
            <a:chOff x="1492675" y="4992125"/>
            <a:chExt cx="481825" cy="481825"/>
          </a:xfrm>
          <a:solidFill>
            <a:schemeClr val="bg1"/>
          </a:solidFill>
        </p:grpSpPr>
        <p:sp>
          <p:nvSpPr>
            <p:cNvPr id="19" name="Google Shape;9852;p98">
              <a:extLst>
                <a:ext uri="{FF2B5EF4-FFF2-40B4-BE49-F238E27FC236}">
                  <a16:creationId xmlns:a16="http://schemas.microsoft.com/office/drawing/2014/main" id="{B8EC309D-53AA-4169-BD0D-62FCED71D37B}"/>
                </a:ext>
              </a:extLst>
            </p:cNvPr>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9853;p98">
              <a:extLst>
                <a:ext uri="{FF2B5EF4-FFF2-40B4-BE49-F238E27FC236}">
                  <a16:creationId xmlns:a16="http://schemas.microsoft.com/office/drawing/2014/main" id="{69675F6F-335E-4825-B57D-8CA7125F3C40}"/>
                </a:ext>
              </a:extLst>
            </p:cNvPr>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2" name="Εικόνα 1">
            <a:extLst>
              <a:ext uri="{FF2B5EF4-FFF2-40B4-BE49-F238E27FC236}">
                <a16:creationId xmlns:a16="http://schemas.microsoft.com/office/drawing/2014/main" id="{46CA70E3-3577-47D0-BFBF-30B3B61253F7}"/>
              </a:ext>
            </a:extLst>
          </p:cNvPr>
          <p:cNvPicPr>
            <a:picLocks noChangeAspect="1"/>
          </p:cNvPicPr>
          <p:nvPr/>
        </p:nvPicPr>
        <p:blipFill>
          <a:blip r:embed="rId3"/>
          <a:stretch>
            <a:fillRect/>
          </a:stretch>
        </p:blipFill>
        <p:spPr>
          <a:xfrm>
            <a:off x="4093357" y="1654274"/>
            <a:ext cx="4352921" cy="2395936"/>
          </a:xfrm>
          <a:prstGeom prst="rect">
            <a:avLst/>
          </a:prstGeom>
        </p:spPr>
      </p:pic>
    </p:spTree>
    <p:extLst>
      <p:ext uri="{BB962C8B-B14F-4D97-AF65-F5344CB8AC3E}">
        <p14:creationId xmlns:p14="http://schemas.microsoft.com/office/powerpoint/2010/main" val="3620343991"/>
      </p:ext>
    </p:extLst>
  </p:cSld>
  <p:clrMapOvr>
    <a:masterClrMapping/>
  </p:clrMapOvr>
</p:sld>
</file>

<file path=ppt/theme/theme1.xml><?xml version="1.0" encoding="utf-8"?>
<a:theme xmlns:a="http://schemas.openxmlformats.org/drawingml/2006/main" name="Growth Business Plan by Slidesgo">
  <a:themeElements>
    <a:clrScheme name="Simple Light">
      <a:dk1>
        <a:srgbClr val="000000"/>
      </a:dk1>
      <a:lt1>
        <a:srgbClr val="FFFFFF"/>
      </a:lt1>
      <a:dk2>
        <a:srgbClr val="F3F3F3"/>
      </a:dk2>
      <a:lt2>
        <a:srgbClr val="F04185"/>
      </a:lt2>
      <a:accent1>
        <a:srgbClr val="F6B339"/>
      </a:accent1>
      <a:accent2>
        <a:srgbClr val="6D9EEB"/>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933</TotalTime>
  <Words>1477</Words>
  <Application>Microsoft Office PowerPoint</Application>
  <PresentationFormat>Προβολή στην οθόνη (16:9)</PresentationFormat>
  <Paragraphs>116</Paragraphs>
  <Slides>12</Slides>
  <Notes>12</Notes>
  <HiddenSlides>0</HiddenSlides>
  <MMClips>0</MMClips>
  <ScaleCrop>false</ScaleCrop>
  <HeadingPairs>
    <vt:vector size="6" baseType="variant">
      <vt:variant>
        <vt:lpstr>Γραμματοσειρές που χρησιμοποιούνται</vt:lpstr>
      </vt:variant>
      <vt:variant>
        <vt:i4>7</vt:i4>
      </vt:variant>
      <vt:variant>
        <vt:lpstr>Θέμα</vt:lpstr>
      </vt:variant>
      <vt:variant>
        <vt:i4>1</vt:i4>
      </vt:variant>
      <vt:variant>
        <vt:lpstr>Τίτλοι διαφανειών</vt:lpstr>
      </vt:variant>
      <vt:variant>
        <vt:i4>12</vt:i4>
      </vt:variant>
    </vt:vector>
  </HeadingPairs>
  <TitlesOfParts>
    <vt:vector size="20" baseType="lpstr">
      <vt:lpstr>Barlow ExtraBold</vt:lpstr>
      <vt:lpstr>Noto Sans Symbols</vt:lpstr>
      <vt:lpstr>Calibri</vt:lpstr>
      <vt:lpstr>Open Sans</vt:lpstr>
      <vt:lpstr>DM Sans</vt:lpstr>
      <vt:lpstr>Old Standard TT</vt:lpstr>
      <vt:lpstr>Arial</vt:lpstr>
      <vt:lpstr>Growth Business Plan by Slidesgo</vt:lpstr>
      <vt:lpstr>Μάθημα Ενεργή Συμμετοχή</vt:lpstr>
      <vt:lpstr>Σύνοψη Μαθήματος</vt:lpstr>
      <vt:lpstr>Ενότητα </vt:lpstr>
      <vt:lpstr>Κίνητρα</vt:lpstr>
      <vt:lpstr>Οι ανάγκες μας</vt:lpstr>
      <vt:lpstr>Τι χρειάζεται η κοινωνία</vt:lpstr>
      <vt:lpstr>Τι χρειάζεται η κοινωνία</vt:lpstr>
      <vt:lpstr>Πώς αλλάζει η κοινωνία - ψηφιοποίηση</vt:lpstr>
      <vt:lpstr>Ψηφιοποίηση</vt:lpstr>
      <vt:lpstr>Πώς αλλάζει η κοινωνία - ψηφιοποίηση</vt:lpstr>
      <vt:lpstr>ΠΕΡΙΛΗΨΗ</vt:lpstr>
      <vt:lpstr>Παρουσίαση του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Growth Business Plan</dc:title>
  <dc:creator>Eléanore Médard</dc:creator>
  <cp:lastModifiedBy>Marisofi</cp:lastModifiedBy>
  <cp:revision>39</cp:revision>
  <dcterms:modified xsi:type="dcterms:W3CDTF">2022-04-21T08:07:09Z</dcterms:modified>
</cp:coreProperties>
</file>